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1" r:id="rId6"/>
  </p:sldMasterIdLst>
  <p:notesMasterIdLst>
    <p:notesMasterId r:id="rId39"/>
  </p:notesMasterIdLst>
  <p:sldIdLst>
    <p:sldId id="375" r:id="rId7"/>
    <p:sldId id="305" r:id="rId8"/>
    <p:sldId id="409" r:id="rId9"/>
    <p:sldId id="404" r:id="rId10"/>
    <p:sldId id="376" r:id="rId11"/>
    <p:sldId id="377" r:id="rId12"/>
    <p:sldId id="389" r:id="rId13"/>
    <p:sldId id="405" r:id="rId14"/>
    <p:sldId id="379" r:id="rId15"/>
    <p:sldId id="384" r:id="rId16"/>
    <p:sldId id="378" r:id="rId17"/>
    <p:sldId id="397" r:id="rId18"/>
    <p:sldId id="396" r:id="rId19"/>
    <p:sldId id="380" r:id="rId20"/>
    <p:sldId id="399" r:id="rId21"/>
    <p:sldId id="383" r:id="rId22"/>
    <p:sldId id="387" r:id="rId23"/>
    <p:sldId id="403" r:id="rId24"/>
    <p:sldId id="382" r:id="rId25"/>
    <p:sldId id="386" r:id="rId26"/>
    <p:sldId id="370" r:id="rId27"/>
    <p:sldId id="411" r:id="rId28"/>
    <p:sldId id="390" r:id="rId29"/>
    <p:sldId id="391" r:id="rId30"/>
    <p:sldId id="395" r:id="rId31"/>
    <p:sldId id="393" r:id="rId32"/>
    <p:sldId id="394" r:id="rId33"/>
    <p:sldId id="392" r:id="rId34"/>
    <p:sldId id="406" r:id="rId35"/>
    <p:sldId id="410" r:id="rId36"/>
    <p:sldId id="408" r:id="rId37"/>
    <p:sldId id="40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357E"/>
    <a:srgbClr val="65B561"/>
    <a:srgbClr val="4D8B40"/>
    <a:srgbClr val="996633"/>
    <a:srgbClr val="0A3780"/>
    <a:srgbClr val="09347B"/>
    <a:srgbClr val="09347A"/>
    <a:srgbClr val="06357A"/>
    <a:srgbClr val="4395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E04AD6-ACC8-4E8A-B851-21C5B5BA6B41}" v="79" dt="2021-08-30T15:13:21.8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77" autoAdjust="0"/>
    <p:restoredTop sz="89546" autoAdjust="0"/>
  </p:normalViewPr>
  <p:slideViewPr>
    <p:cSldViewPr snapToGrid="0">
      <p:cViewPr varScale="1">
        <p:scale>
          <a:sx n="105" d="100"/>
          <a:sy n="105" d="100"/>
        </p:scale>
        <p:origin x="126" y="426"/>
      </p:cViewPr>
      <p:guideLst/>
    </p:cSldViewPr>
  </p:slideViewPr>
  <p:notesTextViewPr>
    <p:cViewPr>
      <p:scale>
        <a:sx n="300" d="100"/>
        <a:sy n="3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533A1E-10CC-4D67-9E16-57896B48FD9D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B199AE-4E90-4141-BF1E-FB2B5BB42352}">
      <dgm:prSet phldrT="[Text]"/>
      <dgm:spPr/>
      <dgm:t>
        <a:bodyPr/>
        <a:lstStyle/>
        <a:p>
          <a:r>
            <a:rPr lang="en-US" dirty="0"/>
            <a:t>Continue Virtual Meetings</a:t>
          </a:r>
        </a:p>
      </dgm:t>
    </dgm:pt>
    <dgm:pt modelId="{76E8E44E-1D72-4473-94E8-3D80730458AF}" type="parTrans" cxnId="{DE105FBF-8D47-4C71-91B7-6DCA4F40CB07}">
      <dgm:prSet/>
      <dgm:spPr/>
      <dgm:t>
        <a:bodyPr/>
        <a:lstStyle/>
        <a:p>
          <a:endParaRPr lang="en-US"/>
        </a:p>
      </dgm:t>
    </dgm:pt>
    <dgm:pt modelId="{BCD222A5-DC98-422E-BCF3-EF0C40493ECF}" type="sibTrans" cxnId="{DE105FBF-8D47-4C71-91B7-6DCA4F40CB07}">
      <dgm:prSet/>
      <dgm:spPr/>
      <dgm:t>
        <a:bodyPr/>
        <a:lstStyle/>
        <a:p>
          <a:endParaRPr lang="en-US"/>
        </a:p>
      </dgm:t>
    </dgm:pt>
    <dgm:pt modelId="{C32BD562-A7C7-49C6-80E2-5117C2C7CA8E}">
      <dgm:prSet phldrT="[Text]"/>
      <dgm:spPr/>
      <dgm:t>
        <a:bodyPr/>
        <a:lstStyle/>
        <a:p>
          <a:r>
            <a:rPr lang="en-US" dirty="0"/>
            <a:t>Hybrid Meetings</a:t>
          </a:r>
        </a:p>
      </dgm:t>
    </dgm:pt>
    <dgm:pt modelId="{19618806-C895-4608-9C89-B7834A74080E}" type="parTrans" cxnId="{41F15254-C307-4C84-B13E-4300689030FB}">
      <dgm:prSet/>
      <dgm:spPr/>
      <dgm:t>
        <a:bodyPr/>
        <a:lstStyle/>
        <a:p>
          <a:endParaRPr lang="en-US"/>
        </a:p>
      </dgm:t>
    </dgm:pt>
    <dgm:pt modelId="{CCE46206-2A97-4D82-8BC7-8433395B6BE4}" type="sibTrans" cxnId="{41F15254-C307-4C84-B13E-4300689030FB}">
      <dgm:prSet/>
      <dgm:spPr/>
      <dgm:t>
        <a:bodyPr/>
        <a:lstStyle/>
        <a:p>
          <a:endParaRPr lang="en-US"/>
        </a:p>
      </dgm:t>
    </dgm:pt>
    <dgm:pt modelId="{78B3F466-07F8-4529-9FFF-6F4575D11575}">
      <dgm:prSet phldrT="[Text]"/>
      <dgm:spPr/>
      <dgm:t>
        <a:bodyPr/>
        <a:lstStyle/>
        <a:p>
          <a:r>
            <a:rPr lang="en-US" dirty="0"/>
            <a:t>In-Person Meetings</a:t>
          </a:r>
        </a:p>
      </dgm:t>
    </dgm:pt>
    <dgm:pt modelId="{3513AA44-3165-4B04-BD0A-D0ABA9BB7B8A}" type="parTrans" cxnId="{B3BFE75C-7E1C-4DC3-ADD3-079B23181FA4}">
      <dgm:prSet/>
      <dgm:spPr/>
      <dgm:t>
        <a:bodyPr/>
        <a:lstStyle/>
        <a:p>
          <a:endParaRPr lang="en-US"/>
        </a:p>
      </dgm:t>
    </dgm:pt>
    <dgm:pt modelId="{8F92FA99-4516-40E8-85FF-CDBE35E4913C}" type="sibTrans" cxnId="{B3BFE75C-7E1C-4DC3-ADD3-079B23181FA4}">
      <dgm:prSet/>
      <dgm:spPr/>
      <dgm:t>
        <a:bodyPr/>
        <a:lstStyle/>
        <a:p>
          <a:endParaRPr lang="en-US"/>
        </a:p>
      </dgm:t>
    </dgm:pt>
    <dgm:pt modelId="{D51679DA-86BE-4AF6-9B1E-CC363097A614}" type="pres">
      <dgm:prSet presAssocID="{E6533A1E-10CC-4D67-9E16-57896B48FD9D}" presName="Name0" presStyleCnt="0">
        <dgm:presLayoutVars>
          <dgm:chMax val="7"/>
          <dgm:chPref val="7"/>
          <dgm:dir/>
        </dgm:presLayoutVars>
      </dgm:prSet>
      <dgm:spPr/>
    </dgm:pt>
    <dgm:pt modelId="{3EEC6FBC-8D82-4E21-BD35-53F1D657AFBC}" type="pres">
      <dgm:prSet presAssocID="{E6533A1E-10CC-4D67-9E16-57896B48FD9D}" presName="Name1" presStyleCnt="0"/>
      <dgm:spPr/>
    </dgm:pt>
    <dgm:pt modelId="{B1D447C2-5653-4BE0-B07B-F7E9BBAF04B1}" type="pres">
      <dgm:prSet presAssocID="{E6533A1E-10CC-4D67-9E16-57896B48FD9D}" presName="cycle" presStyleCnt="0"/>
      <dgm:spPr/>
    </dgm:pt>
    <dgm:pt modelId="{05105180-2345-439F-ABFD-B4332BF58C81}" type="pres">
      <dgm:prSet presAssocID="{E6533A1E-10CC-4D67-9E16-57896B48FD9D}" presName="srcNode" presStyleLbl="node1" presStyleIdx="0" presStyleCnt="3"/>
      <dgm:spPr/>
    </dgm:pt>
    <dgm:pt modelId="{59EBD8EF-ACCA-477E-BCE2-A0F190270BC4}" type="pres">
      <dgm:prSet presAssocID="{E6533A1E-10CC-4D67-9E16-57896B48FD9D}" presName="conn" presStyleLbl="parChTrans1D2" presStyleIdx="0" presStyleCnt="1"/>
      <dgm:spPr/>
    </dgm:pt>
    <dgm:pt modelId="{7C01AFE5-9344-48BE-AB5F-E9B165BC9F3E}" type="pres">
      <dgm:prSet presAssocID="{E6533A1E-10CC-4D67-9E16-57896B48FD9D}" presName="extraNode" presStyleLbl="node1" presStyleIdx="0" presStyleCnt="3"/>
      <dgm:spPr/>
    </dgm:pt>
    <dgm:pt modelId="{2D964094-2FC3-4269-B45B-097A8842DB48}" type="pres">
      <dgm:prSet presAssocID="{E6533A1E-10CC-4D67-9E16-57896B48FD9D}" presName="dstNode" presStyleLbl="node1" presStyleIdx="0" presStyleCnt="3"/>
      <dgm:spPr/>
    </dgm:pt>
    <dgm:pt modelId="{B7151EE5-5565-4215-B524-C3161E0D7D2F}" type="pres">
      <dgm:prSet presAssocID="{98B199AE-4E90-4141-BF1E-FB2B5BB42352}" presName="text_1" presStyleLbl="node1" presStyleIdx="0" presStyleCnt="3">
        <dgm:presLayoutVars>
          <dgm:bulletEnabled val="1"/>
        </dgm:presLayoutVars>
      </dgm:prSet>
      <dgm:spPr/>
    </dgm:pt>
    <dgm:pt modelId="{7EB24B51-410B-4E10-B3E1-E61416F28921}" type="pres">
      <dgm:prSet presAssocID="{98B199AE-4E90-4141-BF1E-FB2B5BB42352}" presName="accent_1" presStyleCnt="0"/>
      <dgm:spPr/>
    </dgm:pt>
    <dgm:pt modelId="{072A0126-56B6-40C2-AA49-EC53E394C84D}" type="pres">
      <dgm:prSet presAssocID="{98B199AE-4E90-4141-BF1E-FB2B5BB42352}" presName="accentRepeatNode" presStyleLbl="solidFgAcc1" presStyleIdx="0" presStyleCnt="3"/>
      <dgm:spPr/>
    </dgm:pt>
    <dgm:pt modelId="{C0C29E35-6D3B-4000-B4AD-E85E9050B5AF}" type="pres">
      <dgm:prSet presAssocID="{C32BD562-A7C7-49C6-80E2-5117C2C7CA8E}" presName="text_2" presStyleLbl="node1" presStyleIdx="1" presStyleCnt="3">
        <dgm:presLayoutVars>
          <dgm:bulletEnabled val="1"/>
        </dgm:presLayoutVars>
      </dgm:prSet>
      <dgm:spPr/>
    </dgm:pt>
    <dgm:pt modelId="{6180B18C-C91C-40E6-B034-ADA1B360B15E}" type="pres">
      <dgm:prSet presAssocID="{C32BD562-A7C7-49C6-80E2-5117C2C7CA8E}" presName="accent_2" presStyleCnt="0"/>
      <dgm:spPr/>
    </dgm:pt>
    <dgm:pt modelId="{6D321C02-8570-45FD-94F2-D8D8E2B085BC}" type="pres">
      <dgm:prSet presAssocID="{C32BD562-A7C7-49C6-80E2-5117C2C7CA8E}" presName="accentRepeatNode" presStyleLbl="solidFgAcc1" presStyleIdx="1" presStyleCnt="3"/>
      <dgm:spPr/>
    </dgm:pt>
    <dgm:pt modelId="{AECF37B0-E9A8-440C-A424-2B1806824896}" type="pres">
      <dgm:prSet presAssocID="{78B3F466-07F8-4529-9FFF-6F4575D11575}" presName="text_3" presStyleLbl="node1" presStyleIdx="2" presStyleCnt="3">
        <dgm:presLayoutVars>
          <dgm:bulletEnabled val="1"/>
        </dgm:presLayoutVars>
      </dgm:prSet>
      <dgm:spPr/>
    </dgm:pt>
    <dgm:pt modelId="{90E06CA2-E730-4468-8A67-B42671C4C58E}" type="pres">
      <dgm:prSet presAssocID="{78B3F466-07F8-4529-9FFF-6F4575D11575}" presName="accent_3" presStyleCnt="0"/>
      <dgm:spPr/>
    </dgm:pt>
    <dgm:pt modelId="{D533F79E-7D4A-405E-809A-62686BDB4639}" type="pres">
      <dgm:prSet presAssocID="{78B3F466-07F8-4529-9FFF-6F4575D11575}" presName="accentRepeatNode" presStyleLbl="solidFgAcc1" presStyleIdx="2" presStyleCnt="3"/>
      <dgm:spPr/>
    </dgm:pt>
  </dgm:ptLst>
  <dgm:cxnLst>
    <dgm:cxn modelId="{3981181C-57F6-4C53-AB14-C0B6A4439847}" type="presOf" srcId="{E6533A1E-10CC-4D67-9E16-57896B48FD9D}" destId="{D51679DA-86BE-4AF6-9B1E-CC363097A614}" srcOrd="0" destOrd="0" presId="urn:microsoft.com/office/officeart/2008/layout/VerticalCurvedList"/>
    <dgm:cxn modelId="{B3BFE75C-7E1C-4DC3-ADD3-079B23181FA4}" srcId="{E6533A1E-10CC-4D67-9E16-57896B48FD9D}" destId="{78B3F466-07F8-4529-9FFF-6F4575D11575}" srcOrd="2" destOrd="0" parTransId="{3513AA44-3165-4B04-BD0A-D0ABA9BB7B8A}" sibTransId="{8F92FA99-4516-40E8-85FF-CDBE35E4913C}"/>
    <dgm:cxn modelId="{7922B05E-6D52-454A-822F-6BD77368D52B}" type="presOf" srcId="{BCD222A5-DC98-422E-BCF3-EF0C40493ECF}" destId="{59EBD8EF-ACCA-477E-BCE2-A0F190270BC4}" srcOrd="0" destOrd="0" presId="urn:microsoft.com/office/officeart/2008/layout/VerticalCurvedList"/>
    <dgm:cxn modelId="{41F15254-C307-4C84-B13E-4300689030FB}" srcId="{E6533A1E-10CC-4D67-9E16-57896B48FD9D}" destId="{C32BD562-A7C7-49C6-80E2-5117C2C7CA8E}" srcOrd="1" destOrd="0" parTransId="{19618806-C895-4608-9C89-B7834A74080E}" sibTransId="{CCE46206-2A97-4D82-8BC7-8433395B6BE4}"/>
    <dgm:cxn modelId="{96A49CA3-533B-498D-AE4D-EBADB0C502ED}" type="presOf" srcId="{98B199AE-4E90-4141-BF1E-FB2B5BB42352}" destId="{B7151EE5-5565-4215-B524-C3161E0D7D2F}" srcOrd="0" destOrd="0" presId="urn:microsoft.com/office/officeart/2008/layout/VerticalCurvedList"/>
    <dgm:cxn modelId="{9F6260B5-8EE7-41D6-9397-9F5B3B2D7505}" type="presOf" srcId="{78B3F466-07F8-4529-9FFF-6F4575D11575}" destId="{AECF37B0-E9A8-440C-A424-2B1806824896}" srcOrd="0" destOrd="0" presId="urn:microsoft.com/office/officeart/2008/layout/VerticalCurvedList"/>
    <dgm:cxn modelId="{DE105FBF-8D47-4C71-91B7-6DCA4F40CB07}" srcId="{E6533A1E-10CC-4D67-9E16-57896B48FD9D}" destId="{98B199AE-4E90-4141-BF1E-FB2B5BB42352}" srcOrd="0" destOrd="0" parTransId="{76E8E44E-1D72-4473-94E8-3D80730458AF}" sibTransId="{BCD222A5-DC98-422E-BCF3-EF0C40493ECF}"/>
    <dgm:cxn modelId="{B3A97AF6-80DF-4C3A-8FE7-9AA7F03985DF}" type="presOf" srcId="{C32BD562-A7C7-49C6-80E2-5117C2C7CA8E}" destId="{C0C29E35-6D3B-4000-B4AD-E85E9050B5AF}" srcOrd="0" destOrd="0" presId="urn:microsoft.com/office/officeart/2008/layout/VerticalCurvedList"/>
    <dgm:cxn modelId="{386B1575-D9C2-40DE-A627-AACACE467AFC}" type="presParOf" srcId="{D51679DA-86BE-4AF6-9B1E-CC363097A614}" destId="{3EEC6FBC-8D82-4E21-BD35-53F1D657AFBC}" srcOrd="0" destOrd="0" presId="urn:microsoft.com/office/officeart/2008/layout/VerticalCurvedList"/>
    <dgm:cxn modelId="{69A6D231-2E77-4CC1-B171-27324A95A3A3}" type="presParOf" srcId="{3EEC6FBC-8D82-4E21-BD35-53F1D657AFBC}" destId="{B1D447C2-5653-4BE0-B07B-F7E9BBAF04B1}" srcOrd="0" destOrd="0" presId="urn:microsoft.com/office/officeart/2008/layout/VerticalCurvedList"/>
    <dgm:cxn modelId="{2C67CF70-0589-4BFF-9409-9592994056AD}" type="presParOf" srcId="{B1D447C2-5653-4BE0-B07B-F7E9BBAF04B1}" destId="{05105180-2345-439F-ABFD-B4332BF58C81}" srcOrd="0" destOrd="0" presId="urn:microsoft.com/office/officeart/2008/layout/VerticalCurvedList"/>
    <dgm:cxn modelId="{0A61B9AD-2F06-4AEE-BE57-CB8179BED2F7}" type="presParOf" srcId="{B1D447C2-5653-4BE0-B07B-F7E9BBAF04B1}" destId="{59EBD8EF-ACCA-477E-BCE2-A0F190270BC4}" srcOrd="1" destOrd="0" presId="urn:microsoft.com/office/officeart/2008/layout/VerticalCurvedList"/>
    <dgm:cxn modelId="{C0AAF5DF-3CD7-41A0-819D-311E71E3F79C}" type="presParOf" srcId="{B1D447C2-5653-4BE0-B07B-F7E9BBAF04B1}" destId="{7C01AFE5-9344-48BE-AB5F-E9B165BC9F3E}" srcOrd="2" destOrd="0" presId="urn:microsoft.com/office/officeart/2008/layout/VerticalCurvedList"/>
    <dgm:cxn modelId="{0193CAF0-AAE8-43C0-AE68-81F9E0E2B07E}" type="presParOf" srcId="{B1D447C2-5653-4BE0-B07B-F7E9BBAF04B1}" destId="{2D964094-2FC3-4269-B45B-097A8842DB48}" srcOrd="3" destOrd="0" presId="urn:microsoft.com/office/officeart/2008/layout/VerticalCurvedList"/>
    <dgm:cxn modelId="{66585DBB-5754-4FCD-B845-36675D02E987}" type="presParOf" srcId="{3EEC6FBC-8D82-4E21-BD35-53F1D657AFBC}" destId="{B7151EE5-5565-4215-B524-C3161E0D7D2F}" srcOrd="1" destOrd="0" presId="urn:microsoft.com/office/officeart/2008/layout/VerticalCurvedList"/>
    <dgm:cxn modelId="{4D754DFB-D8D0-428F-8A0B-6CA44FCBEA5F}" type="presParOf" srcId="{3EEC6FBC-8D82-4E21-BD35-53F1D657AFBC}" destId="{7EB24B51-410B-4E10-B3E1-E61416F28921}" srcOrd="2" destOrd="0" presId="urn:microsoft.com/office/officeart/2008/layout/VerticalCurvedList"/>
    <dgm:cxn modelId="{89989FC1-D123-488D-B7F8-DD8956F5E476}" type="presParOf" srcId="{7EB24B51-410B-4E10-B3E1-E61416F28921}" destId="{072A0126-56B6-40C2-AA49-EC53E394C84D}" srcOrd="0" destOrd="0" presId="urn:microsoft.com/office/officeart/2008/layout/VerticalCurvedList"/>
    <dgm:cxn modelId="{515F6A70-5E05-482C-943A-3FEC0EEC4842}" type="presParOf" srcId="{3EEC6FBC-8D82-4E21-BD35-53F1D657AFBC}" destId="{C0C29E35-6D3B-4000-B4AD-E85E9050B5AF}" srcOrd="3" destOrd="0" presId="urn:microsoft.com/office/officeart/2008/layout/VerticalCurvedList"/>
    <dgm:cxn modelId="{F041C0F0-EF5C-4075-A0C8-FE31365CFF5A}" type="presParOf" srcId="{3EEC6FBC-8D82-4E21-BD35-53F1D657AFBC}" destId="{6180B18C-C91C-40E6-B034-ADA1B360B15E}" srcOrd="4" destOrd="0" presId="urn:microsoft.com/office/officeart/2008/layout/VerticalCurvedList"/>
    <dgm:cxn modelId="{EE7F07DB-736D-455D-B291-34255681F075}" type="presParOf" srcId="{6180B18C-C91C-40E6-B034-ADA1B360B15E}" destId="{6D321C02-8570-45FD-94F2-D8D8E2B085BC}" srcOrd="0" destOrd="0" presId="urn:microsoft.com/office/officeart/2008/layout/VerticalCurvedList"/>
    <dgm:cxn modelId="{ABED5BF1-086C-4D8C-9059-F7514AD9B4C0}" type="presParOf" srcId="{3EEC6FBC-8D82-4E21-BD35-53F1D657AFBC}" destId="{AECF37B0-E9A8-440C-A424-2B1806824896}" srcOrd="5" destOrd="0" presId="urn:microsoft.com/office/officeart/2008/layout/VerticalCurvedList"/>
    <dgm:cxn modelId="{E9D2F3EF-3BD8-4DF5-9EAE-2D8E5E337BF2}" type="presParOf" srcId="{3EEC6FBC-8D82-4E21-BD35-53F1D657AFBC}" destId="{90E06CA2-E730-4468-8A67-B42671C4C58E}" srcOrd="6" destOrd="0" presId="urn:microsoft.com/office/officeart/2008/layout/VerticalCurvedList"/>
    <dgm:cxn modelId="{1DD4025C-AC04-4E0A-90D7-D8B304CCF364}" type="presParOf" srcId="{90E06CA2-E730-4468-8A67-B42671C4C58E}" destId="{D533F79E-7D4A-405E-809A-62686BDB463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EBD8EF-ACCA-477E-BCE2-A0F190270BC4}">
      <dsp:nvSpPr>
        <dsp:cNvPr id="0" name=""/>
        <dsp:cNvSpPr/>
      </dsp:nvSpPr>
      <dsp:spPr>
        <a:xfrm>
          <a:off x="-4341430" y="-665959"/>
          <a:ext cx="5172382" cy="5172382"/>
        </a:xfrm>
        <a:prstGeom prst="blockArc">
          <a:avLst>
            <a:gd name="adj1" fmla="val 18900000"/>
            <a:gd name="adj2" fmla="val 2700000"/>
            <a:gd name="adj3" fmla="val 418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151EE5-5565-4215-B524-C3161E0D7D2F}">
      <dsp:nvSpPr>
        <dsp:cNvPr id="0" name=""/>
        <dsp:cNvSpPr/>
      </dsp:nvSpPr>
      <dsp:spPr>
        <a:xfrm>
          <a:off x="534398" y="384046"/>
          <a:ext cx="5822667" cy="7680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74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Continue Virtual Meetings</a:t>
          </a:r>
        </a:p>
      </dsp:txBody>
      <dsp:txXfrm>
        <a:off x="534398" y="384046"/>
        <a:ext cx="5822667" cy="768092"/>
      </dsp:txXfrm>
    </dsp:sp>
    <dsp:sp modelId="{072A0126-56B6-40C2-AA49-EC53E394C84D}">
      <dsp:nvSpPr>
        <dsp:cNvPr id="0" name=""/>
        <dsp:cNvSpPr/>
      </dsp:nvSpPr>
      <dsp:spPr>
        <a:xfrm>
          <a:off x="54340" y="288034"/>
          <a:ext cx="960115" cy="9601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C29E35-6D3B-4000-B4AD-E85E9050B5AF}">
      <dsp:nvSpPr>
        <dsp:cNvPr id="0" name=""/>
        <dsp:cNvSpPr/>
      </dsp:nvSpPr>
      <dsp:spPr>
        <a:xfrm>
          <a:off x="813600" y="1536185"/>
          <a:ext cx="5543465" cy="7680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74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Hybrid Meetings</a:t>
          </a:r>
        </a:p>
      </dsp:txBody>
      <dsp:txXfrm>
        <a:off x="813600" y="1536185"/>
        <a:ext cx="5543465" cy="768092"/>
      </dsp:txXfrm>
    </dsp:sp>
    <dsp:sp modelId="{6D321C02-8570-45FD-94F2-D8D8E2B085BC}">
      <dsp:nvSpPr>
        <dsp:cNvPr id="0" name=""/>
        <dsp:cNvSpPr/>
      </dsp:nvSpPr>
      <dsp:spPr>
        <a:xfrm>
          <a:off x="333542" y="1440173"/>
          <a:ext cx="960115" cy="9601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CF37B0-E9A8-440C-A424-2B1806824896}">
      <dsp:nvSpPr>
        <dsp:cNvPr id="0" name=""/>
        <dsp:cNvSpPr/>
      </dsp:nvSpPr>
      <dsp:spPr>
        <a:xfrm>
          <a:off x="534398" y="2688324"/>
          <a:ext cx="5822667" cy="7680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74" tIns="93980" rIns="93980" bIns="93980" numCol="1" spcCol="1270" anchor="ctr" anchorCtr="0">
          <a:noAutofit/>
        </a:bodyPr>
        <a:lstStyle/>
        <a:p>
          <a:pPr marL="0" lvl="0" indent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In-Person Meetings</a:t>
          </a:r>
        </a:p>
      </dsp:txBody>
      <dsp:txXfrm>
        <a:off x="534398" y="2688324"/>
        <a:ext cx="5822667" cy="768092"/>
      </dsp:txXfrm>
    </dsp:sp>
    <dsp:sp modelId="{D533F79E-7D4A-405E-809A-62686BDB4639}">
      <dsp:nvSpPr>
        <dsp:cNvPr id="0" name=""/>
        <dsp:cNvSpPr/>
      </dsp:nvSpPr>
      <dsp:spPr>
        <a:xfrm>
          <a:off x="54340" y="2592312"/>
          <a:ext cx="960115" cy="9601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94F93-6D89-4894-9A29-E72104AFF28B}" type="datetimeFigureOut">
              <a:rPr lang="en-US" smtClean="0"/>
              <a:t>8/30/2021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37FC9-A43D-42F1-A754-A1C705E5BD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022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035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724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234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122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656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873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6591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898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986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462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92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361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6727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855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271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352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811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8697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9830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495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7630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057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0379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6585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022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380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311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080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682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657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337FC9-A43D-42F1-A754-A1C705E5BD7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175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6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4395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533" y="3917503"/>
            <a:ext cx="12173467" cy="292405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65B56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682D6-71D7-46E9-BE88-B9D4A7D7CC4E}" type="datetime1">
              <a:rPr lang="en-CA" smtClean="0"/>
              <a:t>2021-08-30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8A5C4-164E-4A4D-9880-EB9CD42F8CCB}" type="slidenum">
              <a:rPr lang="en-CA" smtClean="0"/>
              <a:t>‹#›</a:t>
            </a:fld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/>
          <a:srcRect b="18045"/>
          <a:stretch/>
        </p:blipFill>
        <p:spPr>
          <a:xfrm>
            <a:off x="0" y="4327000"/>
            <a:ext cx="12192000" cy="25390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66" y="4983022"/>
            <a:ext cx="5727204" cy="162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4841760"/>
            <a:ext cx="6401355" cy="9998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91958" y="4429919"/>
            <a:ext cx="6389162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42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03EB6-F622-46D5-B1CB-0839D47DD9B1}" type="datetime1">
              <a:rPr lang="en-CA" smtClean="0"/>
              <a:t>2021-08-30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8A5C4-164E-4A4D-9880-EB9CD42F8CCB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26905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60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43953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33" y="3917503"/>
            <a:ext cx="12173467" cy="292405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65B56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77140-4AB3-4F47-AC84-540179CCA330}" type="datetime1">
              <a:rPr lang="en-CA" smtClean="0"/>
              <a:t>2021-08-30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18045"/>
          <a:stretch/>
        </p:blipFill>
        <p:spPr>
          <a:xfrm>
            <a:off x="0" y="4327000"/>
            <a:ext cx="12192000" cy="25390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266" y="4983022"/>
            <a:ext cx="5727204" cy="16215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41760"/>
            <a:ext cx="6401355" cy="9998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958" y="4429919"/>
            <a:ext cx="6389162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2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676D-9934-4512-A788-BB99024BE359}" type="datetime1">
              <a:rPr lang="en-CA" smtClean="0"/>
              <a:t>2021-08-30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109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1768F-2B6F-495B-918E-FEBBCB596DEA}" type="datetime1">
              <a:rPr lang="en-CA" smtClean="0"/>
              <a:t>2021-08-30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743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6AA25-3CFE-4039-9970-9D1522403220}" type="datetime1">
              <a:rPr lang="en-CA" smtClean="0"/>
              <a:t>2021-08-30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02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26868-27A6-40B0-924D-713015203D2B}" type="datetime1">
              <a:rPr lang="en-CA" smtClean="0"/>
              <a:t>2021-08-30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987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01D7C-3980-4E59-8EE2-3520F8BF023B}" type="datetime1">
              <a:rPr lang="en-CA" smtClean="0"/>
              <a:t>2021-08-30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302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D9E34-0F33-4152-8D02-B3498651372D}" type="datetime1">
              <a:rPr lang="en-CA" smtClean="0"/>
              <a:t>2021-08-30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252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7D444-0D8C-40E3-B02E-68E757E585D2}" type="datetime1">
              <a:rPr lang="en-CA" smtClean="0"/>
              <a:t>2021-08-30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032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069C-06FD-443B-93AD-CB55CC5CB5FC}" type="datetime1">
              <a:rPr lang="en-CA" smtClean="0"/>
              <a:t>2021-08-30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093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4F458-089A-4A4C-A38B-C632877F5678}" type="datetime1">
              <a:rPr lang="en-CA" smtClean="0"/>
              <a:t>2021-08-30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8A5C4-164E-4A4D-9880-EB9CD42F8CCB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32801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1187A-E854-4317-96FD-1A43B679BFF8}" type="datetime1">
              <a:rPr lang="en-CA" smtClean="0"/>
              <a:t>2021-08-30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369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atson_Logo_Lockup_RGB.jpg"/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669676"/>
            <a:ext cx="9518528" cy="55186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4D55E6-FC99-45F5-960A-13F4B4FCAD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6915015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7947D18-C493-4E6B-AE85-ABF15279EF43}"/>
              </a:ext>
            </a:extLst>
          </p:cNvPr>
          <p:cNvSpPr/>
          <p:nvPr userDrawn="1"/>
        </p:nvSpPr>
        <p:spPr>
          <a:xfrm>
            <a:off x="-2" y="0"/>
            <a:ext cx="7697555" cy="6858000"/>
          </a:xfrm>
          <a:custGeom>
            <a:avLst/>
            <a:gdLst>
              <a:gd name="connsiteX0" fmla="*/ 0 w 5773166"/>
              <a:gd name="connsiteY0" fmla="*/ 0 h 6858000"/>
              <a:gd name="connsiteX1" fmla="*/ 4225819 w 5773166"/>
              <a:gd name="connsiteY1" fmla="*/ 0 h 6858000"/>
              <a:gd name="connsiteX2" fmla="*/ 4287106 w 5773166"/>
              <a:gd name="connsiteY2" fmla="*/ 52192 h 6858000"/>
              <a:gd name="connsiteX3" fmla="*/ 5773166 w 5773166"/>
              <a:gd name="connsiteY3" fmla="*/ 3413828 h 6858000"/>
              <a:gd name="connsiteX4" fmla="*/ 4287106 w 5773166"/>
              <a:gd name="connsiteY4" fmla="*/ 6775464 h 6858000"/>
              <a:gd name="connsiteX5" fmla="*/ 4190187 w 5773166"/>
              <a:gd name="connsiteY5" fmla="*/ 6858000 h 6858000"/>
              <a:gd name="connsiteX6" fmla="*/ 0 w 577316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3166" h="6858000">
                <a:moveTo>
                  <a:pt x="0" y="0"/>
                </a:moveTo>
                <a:lnTo>
                  <a:pt x="4225819" y="0"/>
                </a:lnTo>
                <a:lnTo>
                  <a:pt x="4287106" y="52192"/>
                </a:lnTo>
                <a:cubicBezTo>
                  <a:pt x="5205270" y="912510"/>
                  <a:pt x="5773166" y="2101028"/>
                  <a:pt x="5773166" y="3413828"/>
                </a:cubicBezTo>
                <a:cubicBezTo>
                  <a:pt x="5773166" y="4726629"/>
                  <a:pt x="5205270" y="5915147"/>
                  <a:pt x="4287106" y="6775464"/>
                </a:cubicBezTo>
                <a:lnTo>
                  <a:pt x="4190187" y="6858000"/>
                </a:lnTo>
                <a:lnTo>
                  <a:pt x="0" y="6858000"/>
                </a:lnTo>
                <a:close/>
              </a:path>
            </a:pathLst>
          </a:custGeom>
          <a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D469472-FE17-46D3-980E-88BB98C8EEDE}"/>
              </a:ext>
            </a:extLst>
          </p:cNvPr>
          <p:cNvSpPr/>
          <p:nvPr userDrawn="1"/>
        </p:nvSpPr>
        <p:spPr>
          <a:xfrm>
            <a:off x="1117600" y="1921931"/>
            <a:ext cx="3901440" cy="292608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996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E287A3-C4BD-47CE-8435-CDA158ABFF84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9657" y="2844375"/>
            <a:ext cx="2555392" cy="1081199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0" y="508001"/>
            <a:ext cx="3565525" cy="3140075"/>
          </a:xfrm>
        </p:spPr>
        <p:txBody>
          <a:bodyPr anchor="b" anchorCtr="0"/>
          <a:lstStyle>
            <a:lvl1pPr algn="r">
              <a:defRPr sz="18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004178" y="3937005"/>
            <a:ext cx="3689351" cy="384175"/>
          </a:xfrm>
        </p:spPr>
        <p:txBody>
          <a:bodyPr/>
          <a:lstStyle>
            <a:lvl1pPr marL="0" indent="0" algn="r">
              <a:buFontTx/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F55A4-780F-41A8-BD9B-C17F88386EA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001001" y="4213230"/>
            <a:ext cx="3692527" cy="384175"/>
          </a:xfrm>
        </p:spPr>
        <p:txBody>
          <a:bodyPr/>
          <a:lstStyle>
            <a:lvl1pPr marL="0" indent="0" algn="r">
              <a:buFontTx/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06138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EBADBC-4FE0-48F5-9837-598BBD348924}"/>
              </a:ext>
            </a:extLst>
          </p:cNvPr>
          <p:cNvCxnSpPr>
            <a:cxnSpLocks/>
          </p:cNvCxnSpPr>
          <p:nvPr userDrawn="1"/>
        </p:nvCxnSpPr>
        <p:spPr>
          <a:xfrm>
            <a:off x="8653266" y="3657109"/>
            <a:ext cx="2913263" cy="108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57537-CE02-49A4-96A6-BAED31559CC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4615343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car parked on the side of a building&#10;&#10;Description generated with very high confidence">
            <a:extLst>
              <a:ext uri="{FF2B5EF4-FFF2-40B4-BE49-F238E27FC236}">
                <a16:creationId xmlns:a16="http://schemas.microsoft.com/office/drawing/2014/main" id="{32A6D6DA-1B69-4747-B4DE-F7BA973D93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5DEADC-9EED-48A1-B6A2-A221CD182D31}"/>
              </a:ext>
            </a:extLst>
          </p:cNvPr>
          <p:cNvSpPr/>
          <p:nvPr userDrawn="1"/>
        </p:nvSpPr>
        <p:spPr>
          <a:xfrm>
            <a:off x="0" y="4274916"/>
            <a:ext cx="12192000" cy="25830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004178" y="5562603"/>
            <a:ext cx="3689351" cy="384175"/>
          </a:xfrm>
        </p:spPr>
        <p:txBody>
          <a:bodyPr/>
          <a:lstStyle>
            <a:lvl1pPr marL="0" indent="0" algn="r">
              <a:buFontTx/>
              <a:buNone/>
              <a:defRPr sz="10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F55A4-780F-41A8-BD9B-C17F88386EA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001001" y="5838829"/>
            <a:ext cx="3692527" cy="384175"/>
          </a:xfrm>
        </p:spPr>
        <p:txBody>
          <a:bodyPr/>
          <a:lstStyle>
            <a:lvl1pPr marL="0" indent="0" algn="r">
              <a:buFontTx/>
              <a:buNone/>
              <a:defRPr sz="1050">
                <a:solidFill>
                  <a:schemeClr val="bg1"/>
                </a:solidFill>
              </a:defRPr>
            </a:lvl1pPr>
            <a:lvl2pPr marL="306138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A20EC8-6B7B-47E5-A005-02105EA4CADB}"/>
              </a:ext>
            </a:extLst>
          </p:cNvPr>
          <p:cNvCxnSpPr>
            <a:cxnSpLocks/>
          </p:cNvCxnSpPr>
          <p:nvPr userDrawn="1"/>
        </p:nvCxnSpPr>
        <p:spPr>
          <a:xfrm flipV="1">
            <a:off x="6276978" y="5426080"/>
            <a:ext cx="5280025" cy="31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32505" y="4254505"/>
            <a:ext cx="5661025" cy="1128765"/>
          </a:xfrm>
        </p:spPr>
        <p:txBody>
          <a:bodyPr anchor="b" anchorCtr="0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241C0F4-DD70-4E2C-BAA9-A43D31128780}"/>
              </a:ext>
            </a:extLst>
          </p:cNvPr>
          <p:cNvSpPr/>
          <p:nvPr userDrawn="1"/>
        </p:nvSpPr>
        <p:spPr>
          <a:xfrm>
            <a:off x="1117600" y="1921931"/>
            <a:ext cx="3901440" cy="292608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996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9E4269-2BE6-4002-8271-BAE684EA0E84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9657" y="2844375"/>
            <a:ext cx="2555392" cy="10811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769E40-6260-4F3F-A5DC-B21F40AD4D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77061876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Presenter 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721602" y="3873505"/>
            <a:ext cx="3971927" cy="384175"/>
          </a:xfrm>
        </p:spPr>
        <p:txBody>
          <a:bodyPr/>
          <a:lstStyle>
            <a:lvl1pPr marL="0" indent="0" algn="r">
              <a:buFontTx/>
              <a:buNone/>
              <a:defRPr sz="1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F55A4-780F-41A8-BD9B-C17F88386EA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21602" y="4318002"/>
            <a:ext cx="3971927" cy="914400"/>
          </a:xfr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50">
                <a:solidFill>
                  <a:schemeClr val="tx2"/>
                </a:solidFill>
              </a:defRPr>
            </a:lvl1pPr>
            <a:lvl2pPr marL="306138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721602" y="2476505"/>
            <a:ext cx="3971927" cy="1128765"/>
          </a:xfrm>
        </p:spPr>
        <p:txBody>
          <a:bodyPr anchor="b" anchorCtr="0"/>
          <a:lstStyle>
            <a:lvl1pPr algn="r">
              <a:lnSpc>
                <a:spcPct val="90000"/>
              </a:lnSpc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C4350D-27D7-4737-8C39-4A2B1E4E170F}"/>
              </a:ext>
            </a:extLst>
          </p:cNvPr>
          <p:cNvCxnSpPr>
            <a:cxnSpLocks/>
          </p:cNvCxnSpPr>
          <p:nvPr userDrawn="1"/>
        </p:nvCxnSpPr>
        <p:spPr>
          <a:xfrm>
            <a:off x="8026402" y="3658194"/>
            <a:ext cx="35401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FF2A627B-44F7-4667-973D-86F6D77C523B}"/>
              </a:ext>
            </a:extLst>
          </p:cNvPr>
          <p:cNvSpPr/>
          <p:nvPr userDrawn="1"/>
        </p:nvSpPr>
        <p:spPr>
          <a:xfrm>
            <a:off x="274081" y="196012"/>
            <a:ext cx="6391395" cy="6433816"/>
          </a:xfrm>
          <a:custGeom>
            <a:avLst/>
            <a:gdLst>
              <a:gd name="connsiteX0" fmla="*/ 4069704 w 4793546"/>
              <a:gd name="connsiteY0" fmla="*/ 4986131 h 6433816"/>
              <a:gd name="connsiteX1" fmla="*/ 4793546 w 4793546"/>
              <a:gd name="connsiteY1" fmla="*/ 5709974 h 6433816"/>
              <a:gd name="connsiteX2" fmla="*/ 4069704 w 4793546"/>
              <a:gd name="connsiteY2" fmla="*/ 6433816 h 6433816"/>
              <a:gd name="connsiteX3" fmla="*/ 3345861 w 4793546"/>
              <a:gd name="connsiteY3" fmla="*/ 5709974 h 6433816"/>
              <a:gd name="connsiteX4" fmla="*/ 4069704 w 4793546"/>
              <a:gd name="connsiteY4" fmla="*/ 4986131 h 6433816"/>
              <a:gd name="connsiteX5" fmla="*/ 2396774 w 4793546"/>
              <a:gd name="connsiteY5" fmla="*/ 4986131 h 6433816"/>
              <a:gd name="connsiteX6" fmla="*/ 3120616 w 4793546"/>
              <a:gd name="connsiteY6" fmla="*/ 5709974 h 6433816"/>
              <a:gd name="connsiteX7" fmla="*/ 2396774 w 4793546"/>
              <a:gd name="connsiteY7" fmla="*/ 6433816 h 6433816"/>
              <a:gd name="connsiteX8" fmla="*/ 1672931 w 4793546"/>
              <a:gd name="connsiteY8" fmla="*/ 5709974 h 6433816"/>
              <a:gd name="connsiteX9" fmla="*/ 2396774 w 4793546"/>
              <a:gd name="connsiteY9" fmla="*/ 4986131 h 6433816"/>
              <a:gd name="connsiteX10" fmla="*/ 723842 w 4793546"/>
              <a:gd name="connsiteY10" fmla="*/ 4986131 h 6433816"/>
              <a:gd name="connsiteX11" fmla="*/ 1447686 w 4793546"/>
              <a:gd name="connsiteY11" fmla="*/ 5709974 h 6433816"/>
              <a:gd name="connsiteX12" fmla="*/ 723842 w 4793546"/>
              <a:gd name="connsiteY12" fmla="*/ 6433816 h 6433816"/>
              <a:gd name="connsiteX13" fmla="*/ 0 w 4793546"/>
              <a:gd name="connsiteY13" fmla="*/ 5709974 h 6433816"/>
              <a:gd name="connsiteX14" fmla="*/ 723842 w 4793546"/>
              <a:gd name="connsiteY14" fmla="*/ 4986131 h 6433816"/>
              <a:gd name="connsiteX15" fmla="*/ 4069704 w 4793546"/>
              <a:gd name="connsiteY15" fmla="*/ 3324088 h 6433816"/>
              <a:gd name="connsiteX16" fmla="*/ 4793546 w 4793546"/>
              <a:gd name="connsiteY16" fmla="*/ 4047930 h 6433816"/>
              <a:gd name="connsiteX17" fmla="*/ 4069704 w 4793546"/>
              <a:gd name="connsiteY17" fmla="*/ 4771773 h 6433816"/>
              <a:gd name="connsiteX18" fmla="*/ 3345861 w 4793546"/>
              <a:gd name="connsiteY18" fmla="*/ 4047930 h 6433816"/>
              <a:gd name="connsiteX19" fmla="*/ 4069704 w 4793546"/>
              <a:gd name="connsiteY19" fmla="*/ 3324088 h 6433816"/>
              <a:gd name="connsiteX20" fmla="*/ 2396774 w 4793546"/>
              <a:gd name="connsiteY20" fmla="*/ 3324088 h 6433816"/>
              <a:gd name="connsiteX21" fmla="*/ 3120615 w 4793546"/>
              <a:gd name="connsiteY21" fmla="*/ 4047930 h 6433816"/>
              <a:gd name="connsiteX22" fmla="*/ 2396774 w 4793546"/>
              <a:gd name="connsiteY22" fmla="*/ 4771773 h 6433816"/>
              <a:gd name="connsiteX23" fmla="*/ 1672931 w 4793546"/>
              <a:gd name="connsiteY23" fmla="*/ 4047930 h 6433816"/>
              <a:gd name="connsiteX24" fmla="*/ 2396774 w 4793546"/>
              <a:gd name="connsiteY24" fmla="*/ 3324088 h 6433816"/>
              <a:gd name="connsiteX25" fmla="*/ 723845 w 4793546"/>
              <a:gd name="connsiteY25" fmla="*/ 3324088 h 6433816"/>
              <a:gd name="connsiteX26" fmla="*/ 1447687 w 4793546"/>
              <a:gd name="connsiteY26" fmla="*/ 4047930 h 6433816"/>
              <a:gd name="connsiteX27" fmla="*/ 723845 w 4793546"/>
              <a:gd name="connsiteY27" fmla="*/ 4771773 h 6433816"/>
              <a:gd name="connsiteX28" fmla="*/ 2 w 4793546"/>
              <a:gd name="connsiteY28" fmla="*/ 4047930 h 6433816"/>
              <a:gd name="connsiteX29" fmla="*/ 723845 w 4793546"/>
              <a:gd name="connsiteY29" fmla="*/ 3324088 h 6433816"/>
              <a:gd name="connsiteX30" fmla="*/ 2396774 w 4793546"/>
              <a:gd name="connsiteY30" fmla="*/ 1662044 h 6433816"/>
              <a:gd name="connsiteX31" fmla="*/ 3120615 w 4793546"/>
              <a:gd name="connsiteY31" fmla="*/ 2385887 h 6433816"/>
              <a:gd name="connsiteX32" fmla="*/ 2396774 w 4793546"/>
              <a:gd name="connsiteY32" fmla="*/ 3109727 h 6433816"/>
              <a:gd name="connsiteX33" fmla="*/ 1672932 w 4793546"/>
              <a:gd name="connsiteY33" fmla="*/ 2385887 h 6433816"/>
              <a:gd name="connsiteX34" fmla="*/ 2396774 w 4793546"/>
              <a:gd name="connsiteY34" fmla="*/ 1662044 h 6433816"/>
              <a:gd name="connsiteX35" fmla="*/ 723845 w 4793546"/>
              <a:gd name="connsiteY35" fmla="*/ 1662044 h 6433816"/>
              <a:gd name="connsiteX36" fmla="*/ 1447688 w 4793546"/>
              <a:gd name="connsiteY36" fmla="*/ 2385888 h 6433816"/>
              <a:gd name="connsiteX37" fmla="*/ 723845 w 4793546"/>
              <a:gd name="connsiteY37" fmla="*/ 3109727 h 6433816"/>
              <a:gd name="connsiteX38" fmla="*/ 3 w 4793546"/>
              <a:gd name="connsiteY38" fmla="*/ 2385888 h 6433816"/>
              <a:gd name="connsiteX39" fmla="*/ 723845 w 4793546"/>
              <a:gd name="connsiteY39" fmla="*/ 1662044 h 6433816"/>
              <a:gd name="connsiteX40" fmla="*/ 4069704 w 4793546"/>
              <a:gd name="connsiteY40" fmla="*/ 1662044 h 6433816"/>
              <a:gd name="connsiteX41" fmla="*/ 4793546 w 4793546"/>
              <a:gd name="connsiteY41" fmla="*/ 2385887 h 6433816"/>
              <a:gd name="connsiteX42" fmla="*/ 4069704 w 4793546"/>
              <a:gd name="connsiteY42" fmla="*/ 3109727 h 6433816"/>
              <a:gd name="connsiteX43" fmla="*/ 3345861 w 4793546"/>
              <a:gd name="connsiteY43" fmla="*/ 2385887 h 6433816"/>
              <a:gd name="connsiteX44" fmla="*/ 4069704 w 4793546"/>
              <a:gd name="connsiteY44" fmla="*/ 1662044 h 6433816"/>
              <a:gd name="connsiteX45" fmla="*/ 723846 w 4793546"/>
              <a:gd name="connsiteY45" fmla="*/ 0 h 6433816"/>
              <a:gd name="connsiteX46" fmla="*/ 1447688 w 4793546"/>
              <a:gd name="connsiteY46" fmla="*/ 723843 h 6433816"/>
              <a:gd name="connsiteX47" fmla="*/ 723846 w 4793546"/>
              <a:gd name="connsiteY47" fmla="*/ 1447685 h 6433816"/>
              <a:gd name="connsiteX48" fmla="*/ 3 w 4793546"/>
              <a:gd name="connsiteY48" fmla="*/ 723843 h 6433816"/>
              <a:gd name="connsiteX49" fmla="*/ 723846 w 4793546"/>
              <a:gd name="connsiteY49" fmla="*/ 0 h 6433816"/>
              <a:gd name="connsiteX50" fmla="*/ 2396775 w 4793546"/>
              <a:gd name="connsiteY50" fmla="*/ 0 h 6433816"/>
              <a:gd name="connsiteX51" fmla="*/ 3120615 w 4793546"/>
              <a:gd name="connsiteY51" fmla="*/ 723843 h 6433816"/>
              <a:gd name="connsiteX52" fmla="*/ 2396775 w 4793546"/>
              <a:gd name="connsiteY52" fmla="*/ 1447685 h 6433816"/>
              <a:gd name="connsiteX53" fmla="*/ 1672932 w 4793546"/>
              <a:gd name="connsiteY53" fmla="*/ 723843 h 6433816"/>
              <a:gd name="connsiteX54" fmla="*/ 2396775 w 4793546"/>
              <a:gd name="connsiteY54" fmla="*/ 0 h 6433816"/>
              <a:gd name="connsiteX55" fmla="*/ 4069704 w 4793546"/>
              <a:gd name="connsiteY55" fmla="*/ 0 h 6433816"/>
              <a:gd name="connsiteX56" fmla="*/ 4793546 w 4793546"/>
              <a:gd name="connsiteY56" fmla="*/ 723843 h 6433816"/>
              <a:gd name="connsiteX57" fmla="*/ 4069704 w 4793546"/>
              <a:gd name="connsiteY57" fmla="*/ 1447685 h 6433816"/>
              <a:gd name="connsiteX58" fmla="*/ 3345861 w 4793546"/>
              <a:gd name="connsiteY58" fmla="*/ 723843 h 6433816"/>
              <a:gd name="connsiteX59" fmla="*/ 4069704 w 4793546"/>
              <a:gd name="connsiteY59" fmla="*/ 0 h 643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4793546" h="6433816">
                <a:moveTo>
                  <a:pt x="4069704" y="4986131"/>
                </a:moveTo>
                <a:cubicBezTo>
                  <a:pt x="4469470" y="4986131"/>
                  <a:pt x="4793546" y="5310207"/>
                  <a:pt x="4793546" y="5709974"/>
                </a:cubicBezTo>
                <a:cubicBezTo>
                  <a:pt x="4793546" y="6109741"/>
                  <a:pt x="4469470" y="6433816"/>
                  <a:pt x="4069704" y="6433816"/>
                </a:cubicBezTo>
                <a:cubicBezTo>
                  <a:pt x="3669937" y="6433816"/>
                  <a:pt x="3345861" y="6109741"/>
                  <a:pt x="3345861" y="5709974"/>
                </a:cubicBezTo>
                <a:cubicBezTo>
                  <a:pt x="3345861" y="5310207"/>
                  <a:pt x="3669937" y="4986131"/>
                  <a:pt x="4069704" y="4986131"/>
                </a:cubicBezTo>
                <a:close/>
                <a:moveTo>
                  <a:pt x="2396774" y="4986131"/>
                </a:moveTo>
                <a:cubicBezTo>
                  <a:pt x="2796540" y="4986131"/>
                  <a:pt x="3120616" y="5310207"/>
                  <a:pt x="3120616" y="5709974"/>
                </a:cubicBezTo>
                <a:cubicBezTo>
                  <a:pt x="3120616" y="6109741"/>
                  <a:pt x="2796540" y="6433816"/>
                  <a:pt x="2396774" y="6433816"/>
                </a:cubicBezTo>
                <a:cubicBezTo>
                  <a:pt x="1997007" y="6433816"/>
                  <a:pt x="1672931" y="6109741"/>
                  <a:pt x="1672931" y="5709974"/>
                </a:cubicBezTo>
                <a:cubicBezTo>
                  <a:pt x="1672931" y="5310207"/>
                  <a:pt x="1997007" y="4986131"/>
                  <a:pt x="2396774" y="4986131"/>
                </a:cubicBezTo>
                <a:close/>
                <a:moveTo>
                  <a:pt x="723842" y="4986131"/>
                </a:moveTo>
                <a:cubicBezTo>
                  <a:pt x="1123609" y="4986131"/>
                  <a:pt x="1447686" y="5310207"/>
                  <a:pt x="1447686" y="5709974"/>
                </a:cubicBezTo>
                <a:cubicBezTo>
                  <a:pt x="1447686" y="6109741"/>
                  <a:pt x="1123609" y="6433816"/>
                  <a:pt x="723842" y="6433816"/>
                </a:cubicBezTo>
                <a:cubicBezTo>
                  <a:pt x="324076" y="6433816"/>
                  <a:pt x="0" y="6109741"/>
                  <a:pt x="0" y="5709974"/>
                </a:cubicBezTo>
                <a:cubicBezTo>
                  <a:pt x="0" y="5310207"/>
                  <a:pt x="324076" y="4986131"/>
                  <a:pt x="723842" y="4986131"/>
                </a:cubicBezTo>
                <a:close/>
                <a:moveTo>
                  <a:pt x="4069704" y="3324088"/>
                </a:moveTo>
                <a:cubicBezTo>
                  <a:pt x="4469470" y="3324088"/>
                  <a:pt x="4793546" y="3648163"/>
                  <a:pt x="4793546" y="4047930"/>
                </a:cubicBezTo>
                <a:cubicBezTo>
                  <a:pt x="4793546" y="4447697"/>
                  <a:pt x="4469470" y="4771773"/>
                  <a:pt x="4069704" y="4771773"/>
                </a:cubicBezTo>
                <a:cubicBezTo>
                  <a:pt x="3669937" y="4771773"/>
                  <a:pt x="3345861" y="4447697"/>
                  <a:pt x="3345861" y="4047930"/>
                </a:cubicBezTo>
                <a:cubicBezTo>
                  <a:pt x="3345861" y="3648163"/>
                  <a:pt x="3669937" y="3324088"/>
                  <a:pt x="4069704" y="3324088"/>
                </a:cubicBezTo>
                <a:close/>
                <a:moveTo>
                  <a:pt x="2396774" y="3324088"/>
                </a:moveTo>
                <a:cubicBezTo>
                  <a:pt x="2796539" y="3324088"/>
                  <a:pt x="3120615" y="3648163"/>
                  <a:pt x="3120615" y="4047930"/>
                </a:cubicBezTo>
                <a:cubicBezTo>
                  <a:pt x="3120615" y="4447697"/>
                  <a:pt x="2796539" y="4771773"/>
                  <a:pt x="2396774" y="4771773"/>
                </a:cubicBezTo>
                <a:cubicBezTo>
                  <a:pt x="1997007" y="4771773"/>
                  <a:pt x="1672931" y="4447697"/>
                  <a:pt x="1672931" y="4047930"/>
                </a:cubicBezTo>
                <a:cubicBezTo>
                  <a:pt x="1672931" y="3648163"/>
                  <a:pt x="1997007" y="3324088"/>
                  <a:pt x="2396774" y="3324088"/>
                </a:cubicBezTo>
                <a:close/>
                <a:moveTo>
                  <a:pt x="723845" y="3324088"/>
                </a:moveTo>
                <a:cubicBezTo>
                  <a:pt x="1123611" y="3324088"/>
                  <a:pt x="1447687" y="3648163"/>
                  <a:pt x="1447687" y="4047930"/>
                </a:cubicBezTo>
                <a:cubicBezTo>
                  <a:pt x="1447687" y="4447697"/>
                  <a:pt x="1123611" y="4771773"/>
                  <a:pt x="723845" y="4771773"/>
                </a:cubicBezTo>
                <a:cubicBezTo>
                  <a:pt x="324078" y="4771773"/>
                  <a:pt x="2" y="4447697"/>
                  <a:pt x="2" y="4047930"/>
                </a:cubicBezTo>
                <a:cubicBezTo>
                  <a:pt x="2" y="3648163"/>
                  <a:pt x="324078" y="3324088"/>
                  <a:pt x="723845" y="3324088"/>
                </a:cubicBezTo>
                <a:close/>
                <a:moveTo>
                  <a:pt x="2396774" y="1662044"/>
                </a:moveTo>
                <a:cubicBezTo>
                  <a:pt x="2796539" y="1662044"/>
                  <a:pt x="3120615" y="1986118"/>
                  <a:pt x="3120615" y="2385887"/>
                </a:cubicBezTo>
                <a:cubicBezTo>
                  <a:pt x="3120615" y="2785652"/>
                  <a:pt x="2796539" y="3109727"/>
                  <a:pt x="2396774" y="3109727"/>
                </a:cubicBezTo>
                <a:cubicBezTo>
                  <a:pt x="1997007" y="3109727"/>
                  <a:pt x="1672932" y="2785652"/>
                  <a:pt x="1672932" y="2385887"/>
                </a:cubicBezTo>
                <a:cubicBezTo>
                  <a:pt x="1672932" y="1986118"/>
                  <a:pt x="1997007" y="1662044"/>
                  <a:pt x="2396774" y="1662044"/>
                </a:cubicBezTo>
                <a:close/>
                <a:moveTo>
                  <a:pt x="723845" y="1662044"/>
                </a:moveTo>
                <a:cubicBezTo>
                  <a:pt x="1123612" y="1662044"/>
                  <a:pt x="1447688" y="1986118"/>
                  <a:pt x="1447688" y="2385888"/>
                </a:cubicBezTo>
                <a:cubicBezTo>
                  <a:pt x="1447688" y="2785652"/>
                  <a:pt x="1123612" y="3109727"/>
                  <a:pt x="723845" y="3109727"/>
                </a:cubicBezTo>
                <a:cubicBezTo>
                  <a:pt x="324079" y="3109727"/>
                  <a:pt x="3" y="2785652"/>
                  <a:pt x="3" y="2385888"/>
                </a:cubicBezTo>
                <a:cubicBezTo>
                  <a:pt x="3" y="1986118"/>
                  <a:pt x="324079" y="1662044"/>
                  <a:pt x="723845" y="1662044"/>
                </a:cubicBezTo>
                <a:close/>
                <a:moveTo>
                  <a:pt x="4069704" y="1662044"/>
                </a:moveTo>
                <a:cubicBezTo>
                  <a:pt x="4469470" y="1662044"/>
                  <a:pt x="4793546" y="1986118"/>
                  <a:pt x="4793546" y="2385887"/>
                </a:cubicBezTo>
                <a:cubicBezTo>
                  <a:pt x="4793546" y="2785652"/>
                  <a:pt x="4469470" y="3109727"/>
                  <a:pt x="4069704" y="3109727"/>
                </a:cubicBezTo>
                <a:cubicBezTo>
                  <a:pt x="3669937" y="3109727"/>
                  <a:pt x="3345861" y="2785652"/>
                  <a:pt x="3345861" y="2385887"/>
                </a:cubicBezTo>
                <a:cubicBezTo>
                  <a:pt x="3345861" y="1986118"/>
                  <a:pt x="3669937" y="1662044"/>
                  <a:pt x="4069704" y="1662044"/>
                </a:cubicBezTo>
                <a:close/>
                <a:moveTo>
                  <a:pt x="723846" y="0"/>
                </a:moveTo>
                <a:cubicBezTo>
                  <a:pt x="1123612" y="0"/>
                  <a:pt x="1447688" y="324076"/>
                  <a:pt x="1447688" y="723843"/>
                </a:cubicBezTo>
                <a:cubicBezTo>
                  <a:pt x="1447688" y="1123609"/>
                  <a:pt x="1123612" y="1447685"/>
                  <a:pt x="723846" y="1447685"/>
                </a:cubicBezTo>
                <a:cubicBezTo>
                  <a:pt x="324079" y="1447685"/>
                  <a:pt x="3" y="1123609"/>
                  <a:pt x="3" y="723843"/>
                </a:cubicBezTo>
                <a:cubicBezTo>
                  <a:pt x="3" y="324076"/>
                  <a:pt x="324079" y="0"/>
                  <a:pt x="723846" y="0"/>
                </a:cubicBezTo>
                <a:close/>
                <a:moveTo>
                  <a:pt x="2396775" y="0"/>
                </a:moveTo>
                <a:cubicBezTo>
                  <a:pt x="2796539" y="0"/>
                  <a:pt x="3120615" y="324076"/>
                  <a:pt x="3120615" y="723843"/>
                </a:cubicBezTo>
                <a:cubicBezTo>
                  <a:pt x="3120615" y="1123609"/>
                  <a:pt x="2796539" y="1447685"/>
                  <a:pt x="2396775" y="1447685"/>
                </a:cubicBezTo>
                <a:cubicBezTo>
                  <a:pt x="1997007" y="1447685"/>
                  <a:pt x="1672932" y="1123609"/>
                  <a:pt x="1672932" y="723843"/>
                </a:cubicBezTo>
                <a:cubicBezTo>
                  <a:pt x="1672932" y="324076"/>
                  <a:pt x="1997007" y="0"/>
                  <a:pt x="2396775" y="0"/>
                </a:cubicBezTo>
                <a:close/>
                <a:moveTo>
                  <a:pt x="4069704" y="0"/>
                </a:moveTo>
                <a:cubicBezTo>
                  <a:pt x="4469470" y="0"/>
                  <a:pt x="4793546" y="324076"/>
                  <a:pt x="4793546" y="723843"/>
                </a:cubicBezTo>
                <a:cubicBezTo>
                  <a:pt x="4793546" y="1123609"/>
                  <a:pt x="4469470" y="1447685"/>
                  <a:pt x="4069704" y="1447685"/>
                </a:cubicBezTo>
                <a:cubicBezTo>
                  <a:pt x="3669937" y="1447685"/>
                  <a:pt x="3345861" y="1123609"/>
                  <a:pt x="3345861" y="723843"/>
                </a:cubicBezTo>
                <a:cubicBezTo>
                  <a:pt x="3345861" y="324076"/>
                  <a:pt x="3669937" y="0"/>
                  <a:pt x="40697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 dirty="0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E2E180E2-D1D4-42F1-ABC2-88AFD930D615}"/>
              </a:ext>
            </a:extLst>
          </p:cNvPr>
          <p:cNvSpPr/>
          <p:nvPr userDrawn="1"/>
        </p:nvSpPr>
        <p:spPr>
          <a:xfrm>
            <a:off x="274081" y="196012"/>
            <a:ext cx="6391395" cy="6433816"/>
          </a:xfrm>
          <a:custGeom>
            <a:avLst/>
            <a:gdLst>
              <a:gd name="connsiteX0" fmla="*/ 4069704 w 4793546"/>
              <a:gd name="connsiteY0" fmla="*/ 4986131 h 6433816"/>
              <a:gd name="connsiteX1" fmla="*/ 4793546 w 4793546"/>
              <a:gd name="connsiteY1" fmla="*/ 5709974 h 6433816"/>
              <a:gd name="connsiteX2" fmla="*/ 4069704 w 4793546"/>
              <a:gd name="connsiteY2" fmla="*/ 6433816 h 6433816"/>
              <a:gd name="connsiteX3" fmla="*/ 3345861 w 4793546"/>
              <a:gd name="connsiteY3" fmla="*/ 5709974 h 6433816"/>
              <a:gd name="connsiteX4" fmla="*/ 4069704 w 4793546"/>
              <a:gd name="connsiteY4" fmla="*/ 4986131 h 6433816"/>
              <a:gd name="connsiteX5" fmla="*/ 2396774 w 4793546"/>
              <a:gd name="connsiteY5" fmla="*/ 4986131 h 6433816"/>
              <a:gd name="connsiteX6" fmla="*/ 3120616 w 4793546"/>
              <a:gd name="connsiteY6" fmla="*/ 5709974 h 6433816"/>
              <a:gd name="connsiteX7" fmla="*/ 2396774 w 4793546"/>
              <a:gd name="connsiteY7" fmla="*/ 6433816 h 6433816"/>
              <a:gd name="connsiteX8" fmla="*/ 1672931 w 4793546"/>
              <a:gd name="connsiteY8" fmla="*/ 5709974 h 6433816"/>
              <a:gd name="connsiteX9" fmla="*/ 2396774 w 4793546"/>
              <a:gd name="connsiteY9" fmla="*/ 4986131 h 6433816"/>
              <a:gd name="connsiteX10" fmla="*/ 723842 w 4793546"/>
              <a:gd name="connsiteY10" fmla="*/ 4986131 h 6433816"/>
              <a:gd name="connsiteX11" fmla="*/ 1447686 w 4793546"/>
              <a:gd name="connsiteY11" fmla="*/ 5709974 h 6433816"/>
              <a:gd name="connsiteX12" fmla="*/ 723842 w 4793546"/>
              <a:gd name="connsiteY12" fmla="*/ 6433816 h 6433816"/>
              <a:gd name="connsiteX13" fmla="*/ 0 w 4793546"/>
              <a:gd name="connsiteY13" fmla="*/ 5709974 h 6433816"/>
              <a:gd name="connsiteX14" fmla="*/ 723842 w 4793546"/>
              <a:gd name="connsiteY14" fmla="*/ 4986131 h 6433816"/>
              <a:gd name="connsiteX15" fmla="*/ 4069704 w 4793546"/>
              <a:gd name="connsiteY15" fmla="*/ 3324088 h 6433816"/>
              <a:gd name="connsiteX16" fmla="*/ 4793546 w 4793546"/>
              <a:gd name="connsiteY16" fmla="*/ 4047930 h 6433816"/>
              <a:gd name="connsiteX17" fmla="*/ 4069704 w 4793546"/>
              <a:gd name="connsiteY17" fmla="*/ 4771773 h 6433816"/>
              <a:gd name="connsiteX18" fmla="*/ 3345861 w 4793546"/>
              <a:gd name="connsiteY18" fmla="*/ 4047930 h 6433816"/>
              <a:gd name="connsiteX19" fmla="*/ 4069704 w 4793546"/>
              <a:gd name="connsiteY19" fmla="*/ 3324088 h 6433816"/>
              <a:gd name="connsiteX20" fmla="*/ 2396774 w 4793546"/>
              <a:gd name="connsiteY20" fmla="*/ 3324088 h 6433816"/>
              <a:gd name="connsiteX21" fmla="*/ 3120615 w 4793546"/>
              <a:gd name="connsiteY21" fmla="*/ 4047930 h 6433816"/>
              <a:gd name="connsiteX22" fmla="*/ 2396774 w 4793546"/>
              <a:gd name="connsiteY22" fmla="*/ 4771773 h 6433816"/>
              <a:gd name="connsiteX23" fmla="*/ 1672931 w 4793546"/>
              <a:gd name="connsiteY23" fmla="*/ 4047930 h 6433816"/>
              <a:gd name="connsiteX24" fmla="*/ 2396774 w 4793546"/>
              <a:gd name="connsiteY24" fmla="*/ 3324088 h 6433816"/>
              <a:gd name="connsiteX25" fmla="*/ 723845 w 4793546"/>
              <a:gd name="connsiteY25" fmla="*/ 3324088 h 6433816"/>
              <a:gd name="connsiteX26" fmla="*/ 1447687 w 4793546"/>
              <a:gd name="connsiteY26" fmla="*/ 4047930 h 6433816"/>
              <a:gd name="connsiteX27" fmla="*/ 723845 w 4793546"/>
              <a:gd name="connsiteY27" fmla="*/ 4771773 h 6433816"/>
              <a:gd name="connsiteX28" fmla="*/ 2 w 4793546"/>
              <a:gd name="connsiteY28" fmla="*/ 4047930 h 6433816"/>
              <a:gd name="connsiteX29" fmla="*/ 723845 w 4793546"/>
              <a:gd name="connsiteY29" fmla="*/ 3324088 h 6433816"/>
              <a:gd name="connsiteX30" fmla="*/ 2396774 w 4793546"/>
              <a:gd name="connsiteY30" fmla="*/ 1662044 h 6433816"/>
              <a:gd name="connsiteX31" fmla="*/ 3120615 w 4793546"/>
              <a:gd name="connsiteY31" fmla="*/ 2385887 h 6433816"/>
              <a:gd name="connsiteX32" fmla="*/ 2396774 w 4793546"/>
              <a:gd name="connsiteY32" fmla="*/ 3109727 h 6433816"/>
              <a:gd name="connsiteX33" fmla="*/ 1672932 w 4793546"/>
              <a:gd name="connsiteY33" fmla="*/ 2385887 h 6433816"/>
              <a:gd name="connsiteX34" fmla="*/ 2396774 w 4793546"/>
              <a:gd name="connsiteY34" fmla="*/ 1662044 h 6433816"/>
              <a:gd name="connsiteX35" fmla="*/ 723845 w 4793546"/>
              <a:gd name="connsiteY35" fmla="*/ 1662044 h 6433816"/>
              <a:gd name="connsiteX36" fmla="*/ 1447688 w 4793546"/>
              <a:gd name="connsiteY36" fmla="*/ 2385888 h 6433816"/>
              <a:gd name="connsiteX37" fmla="*/ 723845 w 4793546"/>
              <a:gd name="connsiteY37" fmla="*/ 3109727 h 6433816"/>
              <a:gd name="connsiteX38" fmla="*/ 3 w 4793546"/>
              <a:gd name="connsiteY38" fmla="*/ 2385888 h 6433816"/>
              <a:gd name="connsiteX39" fmla="*/ 723845 w 4793546"/>
              <a:gd name="connsiteY39" fmla="*/ 1662044 h 6433816"/>
              <a:gd name="connsiteX40" fmla="*/ 4069704 w 4793546"/>
              <a:gd name="connsiteY40" fmla="*/ 1662044 h 6433816"/>
              <a:gd name="connsiteX41" fmla="*/ 4793546 w 4793546"/>
              <a:gd name="connsiteY41" fmla="*/ 2385887 h 6433816"/>
              <a:gd name="connsiteX42" fmla="*/ 4069704 w 4793546"/>
              <a:gd name="connsiteY42" fmla="*/ 3109727 h 6433816"/>
              <a:gd name="connsiteX43" fmla="*/ 3345861 w 4793546"/>
              <a:gd name="connsiteY43" fmla="*/ 2385887 h 6433816"/>
              <a:gd name="connsiteX44" fmla="*/ 4069704 w 4793546"/>
              <a:gd name="connsiteY44" fmla="*/ 1662044 h 6433816"/>
              <a:gd name="connsiteX45" fmla="*/ 723846 w 4793546"/>
              <a:gd name="connsiteY45" fmla="*/ 0 h 6433816"/>
              <a:gd name="connsiteX46" fmla="*/ 1447688 w 4793546"/>
              <a:gd name="connsiteY46" fmla="*/ 723843 h 6433816"/>
              <a:gd name="connsiteX47" fmla="*/ 723846 w 4793546"/>
              <a:gd name="connsiteY47" fmla="*/ 1447685 h 6433816"/>
              <a:gd name="connsiteX48" fmla="*/ 3 w 4793546"/>
              <a:gd name="connsiteY48" fmla="*/ 723843 h 6433816"/>
              <a:gd name="connsiteX49" fmla="*/ 723846 w 4793546"/>
              <a:gd name="connsiteY49" fmla="*/ 0 h 6433816"/>
              <a:gd name="connsiteX50" fmla="*/ 2396775 w 4793546"/>
              <a:gd name="connsiteY50" fmla="*/ 0 h 6433816"/>
              <a:gd name="connsiteX51" fmla="*/ 3120615 w 4793546"/>
              <a:gd name="connsiteY51" fmla="*/ 723843 h 6433816"/>
              <a:gd name="connsiteX52" fmla="*/ 2396775 w 4793546"/>
              <a:gd name="connsiteY52" fmla="*/ 1447685 h 6433816"/>
              <a:gd name="connsiteX53" fmla="*/ 1672932 w 4793546"/>
              <a:gd name="connsiteY53" fmla="*/ 723843 h 6433816"/>
              <a:gd name="connsiteX54" fmla="*/ 2396775 w 4793546"/>
              <a:gd name="connsiteY54" fmla="*/ 0 h 6433816"/>
              <a:gd name="connsiteX55" fmla="*/ 4069704 w 4793546"/>
              <a:gd name="connsiteY55" fmla="*/ 0 h 6433816"/>
              <a:gd name="connsiteX56" fmla="*/ 4793546 w 4793546"/>
              <a:gd name="connsiteY56" fmla="*/ 723843 h 6433816"/>
              <a:gd name="connsiteX57" fmla="*/ 4069704 w 4793546"/>
              <a:gd name="connsiteY57" fmla="*/ 1447685 h 6433816"/>
              <a:gd name="connsiteX58" fmla="*/ 3345861 w 4793546"/>
              <a:gd name="connsiteY58" fmla="*/ 723843 h 6433816"/>
              <a:gd name="connsiteX59" fmla="*/ 4069704 w 4793546"/>
              <a:gd name="connsiteY59" fmla="*/ 0 h 643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4793546" h="6433816">
                <a:moveTo>
                  <a:pt x="4069704" y="4986131"/>
                </a:moveTo>
                <a:cubicBezTo>
                  <a:pt x="4469470" y="4986131"/>
                  <a:pt x="4793546" y="5310207"/>
                  <a:pt x="4793546" y="5709974"/>
                </a:cubicBezTo>
                <a:cubicBezTo>
                  <a:pt x="4793546" y="6109741"/>
                  <a:pt x="4469470" y="6433816"/>
                  <a:pt x="4069704" y="6433816"/>
                </a:cubicBezTo>
                <a:cubicBezTo>
                  <a:pt x="3669937" y="6433816"/>
                  <a:pt x="3345861" y="6109741"/>
                  <a:pt x="3345861" y="5709974"/>
                </a:cubicBezTo>
                <a:cubicBezTo>
                  <a:pt x="3345861" y="5310207"/>
                  <a:pt x="3669937" y="4986131"/>
                  <a:pt x="4069704" y="4986131"/>
                </a:cubicBezTo>
                <a:close/>
                <a:moveTo>
                  <a:pt x="2396774" y="4986131"/>
                </a:moveTo>
                <a:cubicBezTo>
                  <a:pt x="2796540" y="4986131"/>
                  <a:pt x="3120616" y="5310207"/>
                  <a:pt x="3120616" y="5709974"/>
                </a:cubicBezTo>
                <a:cubicBezTo>
                  <a:pt x="3120616" y="6109741"/>
                  <a:pt x="2796540" y="6433816"/>
                  <a:pt x="2396774" y="6433816"/>
                </a:cubicBezTo>
                <a:cubicBezTo>
                  <a:pt x="1997007" y="6433816"/>
                  <a:pt x="1672931" y="6109741"/>
                  <a:pt x="1672931" y="5709974"/>
                </a:cubicBezTo>
                <a:cubicBezTo>
                  <a:pt x="1672931" y="5310207"/>
                  <a:pt x="1997007" y="4986131"/>
                  <a:pt x="2396774" y="4986131"/>
                </a:cubicBezTo>
                <a:close/>
                <a:moveTo>
                  <a:pt x="723842" y="4986131"/>
                </a:moveTo>
                <a:cubicBezTo>
                  <a:pt x="1123609" y="4986131"/>
                  <a:pt x="1447686" y="5310207"/>
                  <a:pt x="1447686" y="5709974"/>
                </a:cubicBezTo>
                <a:cubicBezTo>
                  <a:pt x="1447686" y="6109741"/>
                  <a:pt x="1123609" y="6433816"/>
                  <a:pt x="723842" y="6433816"/>
                </a:cubicBezTo>
                <a:cubicBezTo>
                  <a:pt x="324076" y="6433816"/>
                  <a:pt x="0" y="6109741"/>
                  <a:pt x="0" y="5709974"/>
                </a:cubicBezTo>
                <a:cubicBezTo>
                  <a:pt x="0" y="5310207"/>
                  <a:pt x="324076" y="4986131"/>
                  <a:pt x="723842" y="4986131"/>
                </a:cubicBezTo>
                <a:close/>
                <a:moveTo>
                  <a:pt x="4069704" y="3324088"/>
                </a:moveTo>
                <a:cubicBezTo>
                  <a:pt x="4469470" y="3324088"/>
                  <a:pt x="4793546" y="3648163"/>
                  <a:pt x="4793546" y="4047930"/>
                </a:cubicBezTo>
                <a:cubicBezTo>
                  <a:pt x="4793546" y="4447697"/>
                  <a:pt x="4469470" y="4771773"/>
                  <a:pt x="4069704" y="4771773"/>
                </a:cubicBezTo>
                <a:cubicBezTo>
                  <a:pt x="3669937" y="4771773"/>
                  <a:pt x="3345861" y="4447697"/>
                  <a:pt x="3345861" y="4047930"/>
                </a:cubicBezTo>
                <a:cubicBezTo>
                  <a:pt x="3345861" y="3648163"/>
                  <a:pt x="3669937" y="3324088"/>
                  <a:pt x="4069704" y="3324088"/>
                </a:cubicBezTo>
                <a:close/>
                <a:moveTo>
                  <a:pt x="2396774" y="3324088"/>
                </a:moveTo>
                <a:cubicBezTo>
                  <a:pt x="2796539" y="3324088"/>
                  <a:pt x="3120615" y="3648163"/>
                  <a:pt x="3120615" y="4047930"/>
                </a:cubicBezTo>
                <a:cubicBezTo>
                  <a:pt x="3120615" y="4447697"/>
                  <a:pt x="2796539" y="4771773"/>
                  <a:pt x="2396774" y="4771773"/>
                </a:cubicBezTo>
                <a:cubicBezTo>
                  <a:pt x="1997007" y="4771773"/>
                  <a:pt x="1672931" y="4447697"/>
                  <a:pt x="1672931" y="4047930"/>
                </a:cubicBezTo>
                <a:cubicBezTo>
                  <a:pt x="1672931" y="3648163"/>
                  <a:pt x="1997007" y="3324088"/>
                  <a:pt x="2396774" y="3324088"/>
                </a:cubicBezTo>
                <a:close/>
                <a:moveTo>
                  <a:pt x="723845" y="3324088"/>
                </a:moveTo>
                <a:cubicBezTo>
                  <a:pt x="1123611" y="3324088"/>
                  <a:pt x="1447687" y="3648163"/>
                  <a:pt x="1447687" y="4047930"/>
                </a:cubicBezTo>
                <a:cubicBezTo>
                  <a:pt x="1447687" y="4447697"/>
                  <a:pt x="1123611" y="4771773"/>
                  <a:pt x="723845" y="4771773"/>
                </a:cubicBezTo>
                <a:cubicBezTo>
                  <a:pt x="324078" y="4771773"/>
                  <a:pt x="2" y="4447697"/>
                  <a:pt x="2" y="4047930"/>
                </a:cubicBezTo>
                <a:cubicBezTo>
                  <a:pt x="2" y="3648163"/>
                  <a:pt x="324078" y="3324088"/>
                  <a:pt x="723845" y="3324088"/>
                </a:cubicBezTo>
                <a:close/>
                <a:moveTo>
                  <a:pt x="2396774" y="1662044"/>
                </a:moveTo>
                <a:cubicBezTo>
                  <a:pt x="2796539" y="1662044"/>
                  <a:pt x="3120615" y="1986118"/>
                  <a:pt x="3120615" y="2385887"/>
                </a:cubicBezTo>
                <a:cubicBezTo>
                  <a:pt x="3120615" y="2785652"/>
                  <a:pt x="2796539" y="3109727"/>
                  <a:pt x="2396774" y="3109727"/>
                </a:cubicBezTo>
                <a:cubicBezTo>
                  <a:pt x="1997007" y="3109727"/>
                  <a:pt x="1672932" y="2785652"/>
                  <a:pt x="1672932" y="2385887"/>
                </a:cubicBezTo>
                <a:cubicBezTo>
                  <a:pt x="1672932" y="1986118"/>
                  <a:pt x="1997007" y="1662044"/>
                  <a:pt x="2396774" y="1662044"/>
                </a:cubicBezTo>
                <a:close/>
                <a:moveTo>
                  <a:pt x="723845" y="1662044"/>
                </a:moveTo>
                <a:cubicBezTo>
                  <a:pt x="1123612" y="1662044"/>
                  <a:pt x="1447688" y="1986118"/>
                  <a:pt x="1447688" y="2385888"/>
                </a:cubicBezTo>
                <a:cubicBezTo>
                  <a:pt x="1447688" y="2785652"/>
                  <a:pt x="1123612" y="3109727"/>
                  <a:pt x="723845" y="3109727"/>
                </a:cubicBezTo>
                <a:cubicBezTo>
                  <a:pt x="324079" y="3109727"/>
                  <a:pt x="3" y="2785652"/>
                  <a:pt x="3" y="2385888"/>
                </a:cubicBezTo>
                <a:cubicBezTo>
                  <a:pt x="3" y="1986118"/>
                  <a:pt x="324079" y="1662044"/>
                  <a:pt x="723845" y="1662044"/>
                </a:cubicBezTo>
                <a:close/>
                <a:moveTo>
                  <a:pt x="4069704" y="1662044"/>
                </a:moveTo>
                <a:cubicBezTo>
                  <a:pt x="4469470" y="1662044"/>
                  <a:pt x="4793546" y="1986118"/>
                  <a:pt x="4793546" y="2385887"/>
                </a:cubicBezTo>
                <a:cubicBezTo>
                  <a:pt x="4793546" y="2785652"/>
                  <a:pt x="4469470" y="3109727"/>
                  <a:pt x="4069704" y="3109727"/>
                </a:cubicBezTo>
                <a:cubicBezTo>
                  <a:pt x="3669937" y="3109727"/>
                  <a:pt x="3345861" y="2785652"/>
                  <a:pt x="3345861" y="2385887"/>
                </a:cubicBezTo>
                <a:cubicBezTo>
                  <a:pt x="3345861" y="1986118"/>
                  <a:pt x="3669937" y="1662044"/>
                  <a:pt x="4069704" y="1662044"/>
                </a:cubicBezTo>
                <a:close/>
                <a:moveTo>
                  <a:pt x="723846" y="0"/>
                </a:moveTo>
                <a:cubicBezTo>
                  <a:pt x="1123612" y="0"/>
                  <a:pt x="1447688" y="324076"/>
                  <a:pt x="1447688" y="723843"/>
                </a:cubicBezTo>
                <a:cubicBezTo>
                  <a:pt x="1447688" y="1123609"/>
                  <a:pt x="1123612" y="1447685"/>
                  <a:pt x="723846" y="1447685"/>
                </a:cubicBezTo>
                <a:cubicBezTo>
                  <a:pt x="324079" y="1447685"/>
                  <a:pt x="3" y="1123609"/>
                  <a:pt x="3" y="723843"/>
                </a:cubicBezTo>
                <a:cubicBezTo>
                  <a:pt x="3" y="324076"/>
                  <a:pt x="324079" y="0"/>
                  <a:pt x="723846" y="0"/>
                </a:cubicBezTo>
                <a:close/>
                <a:moveTo>
                  <a:pt x="2396775" y="0"/>
                </a:moveTo>
                <a:cubicBezTo>
                  <a:pt x="2796539" y="0"/>
                  <a:pt x="3120615" y="324076"/>
                  <a:pt x="3120615" y="723843"/>
                </a:cubicBezTo>
                <a:cubicBezTo>
                  <a:pt x="3120615" y="1123609"/>
                  <a:pt x="2796539" y="1447685"/>
                  <a:pt x="2396775" y="1447685"/>
                </a:cubicBezTo>
                <a:cubicBezTo>
                  <a:pt x="1997007" y="1447685"/>
                  <a:pt x="1672932" y="1123609"/>
                  <a:pt x="1672932" y="723843"/>
                </a:cubicBezTo>
                <a:cubicBezTo>
                  <a:pt x="1672932" y="324076"/>
                  <a:pt x="1997007" y="0"/>
                  <a:pt x="2396775" y="0"/>
                </a:cubicBezTo>
                <a:close/>
                <a:moveTo>
                  <a:pt x="4069704" y="0"/>
                </a:moveTo>
                <a:cubicBezTo>
                  <a:pt x="4469470" y="0"/>
                  <a:pt x="4793546" y="324076"/>
                  <a:pt x="4793546" y="723843"/>
                </a:cubicBezTo>
                <a:cubicBezTo>
                  <a:pt x="4793546" y="1123609"/>
                  <a:pt x="4469470" y="1447685"/>
                  <a:pt x="4069704" y="1447685"/>
                </a:cubicBezTo>
                <a:cubicBezTo>
                  <a:pt x="3669937" y="1447685"/>
                  <a:pt x="3345861" y="1123609"/>
                  <a:pt x="3345861" y="723843"/>
                </a:cubicBezTo>
                <a:cubicBezTo>
                  <a:pt x="3345861" y="324076"/>
                  <a:pt x="3669937" y="0"/>
                  <a:pt x="4069704" y="0"/>
                </a:cubicBezTo>
                <a:close/>
              </a:path>
            </a:pathLst>
          </a:custGeom>
          <a:blipFill dpi="0" rotWithShape="1"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 dirty="0"/>
          </a:p>
        </p:txBody>
      </p:sp>
      <p:sp>
        <p:nvSpPr>
          <p:cNvPr id="95" name="Slide Number Placeholder 94">
            <a:extLst>
              <a:ext uri="{FF2B5EF4-FFF2-40B4-BE49-F238E27FC236}">
                <a16:creationId xmlns:a16="http://schemas.microsoft.com/office/drawing/2014/main" id="{67C5E8BD-F15B-42A1-A7EA-7133CE71A4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8025379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Presenter Title Slide 2 FA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895540F-F77A-4655-8020-2E3A271F923D}"/>
              </a:ext>
            </a:extLst>
          </p:cNvPr>
          <p:cNvCxnSpPr>
            <a:cxnSpLocks/>
          </p:cNvCxnSpPr>
          <p:nvPr userDrawn="1"/>
        </p:nvCxnSpPr>
        <p:spPr>
          <a:xfrm>
            <a:off x="8026402" y="3658194"/>
            <a:ext cx="354012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704788A-5DF1-4014-A51A-41FA497DCEE8}"/>
              </a:ext>
            </a:extLst>
          </p:cNvPr>
          <p:cNvSpPr/>
          <p:nvPr userDrawn="1"/>
        </p:nvSpPr>
        <p:spPr>
          <a:xfrm>
            <a:off x="274081" y="196012"/>
            <a:ext cx="6391395" cy="6433816"/>
          </a:xfrm>
          <a:custGeom>
            <a:avLst/>
            <a:gdLst>
              <a:gd name="connsiteX0" fmla="*/ 4069704 w 4793546"/>
              <a:gd name="connsiteY0" fmla="*/ 4986131 h 6433816"/>
              <a:gd name="connsiteX1" fmla="*/ 4793546 w 4793546"/>
              <a:gd name="connsiteY1" fmla="*/ 5709974 h 6433816"/>
              <a:gd name="connsiteX2" fmla="*/ 4069704 w 4793546"/>
              <a:gd name="connsiteY2" fmla="*/ 6433816 h 6433816"/>
              <a:gd name="connsiteX3" fmla="*/ 3345861 w 4793546"/>
              <a:gd name="connsiteY3" fmla="*/ 5709974 h 6433816"/>
              <a:gd name="connsiteX4" fmla="*/ 4069704 w 4793546"/>
              <a:gd name="connsiteY4" fmla="*/ 4986131 h 6433816"/>
              <a:gd name="connsiteX5" fmla="*/ 2396774 w 4793546"/>
              <a:gd name="connsiteY5" fmla="*/ 4986131 h 6433816"/>
              <a:gd name="connsiteX6" fmla="*/ 3120616 w 4793546"/>
              <a:gd name="connsiteY6" fmla="*/ 5709974 h 6433816"/>
              <a:gd name="connsiteX7" fmla="*/ 2396774 w 4793546"/>
              <a:gd name="connsiteY7" fmla="*/ 6433816 h 6433816"/>
              <a:gd name="connsiteX8" fmla="*/ 1672931 w 4793546"/>
              <a:gd name="connsiteY8" fmla="*/ 5709974 h 6433816"/>
              <a:gd name="connsiteX9" fmla="*/ 2396774 w 4793546"/>
              <a:gd name="connsiteY9" fmla="*/ 4986131 h 6433816"/>
              <a:gd name="connsiteX10" fmla="*/ 723842 w 4793546"/>
              <a:gd name="connsiteY10" fmla="*/ 4986131 h 6433816"/>
              <a:gd name="connsiteX11" fmla="*/ 1447686 w 4793546"/>
              <a:gd name="connsiteY11" fmla="*/ 5709974 h 6433816"/>
              <a:gd name="connsiteX12" fmla="*/ 723842 w 4793546"/>
              <a:gd name="connsiteY12" fmla="*/ 6433816 h 6433816"/>
              <a:gd name="connsiteX13" fmla="*/ 0 w 4793546"/>
              <a:gd name="connsiteY13" fmla="*/ 5709974 h 6433816"/>
              <a:gd name="connsiteX14" fmla="*/ 723842 w 4793546"/>
              <a:gd name="connsiteY14" fmla="*/ 4986131 h 6433816"/>
              <a:gd name="connsiteX15" fmla="*/ 4069704 w 4793546"/>
              <a:gd name="connsiteY15" fmla="*/ 3324088 h 6433816"/>
              <a:gd name="connsiteX16" fmla="*/ 4793546 w 4793546"/>
              <a:gd name="connsiteY16" fmla="*/ 4047930 h 6433816"/>
              <a:gd name="connsiteX17" fmla="*/ 4069704 w 4793546"/>
              <a:gd name="connsiteY17" fmla="*/ 4771773 h 6433816"/>
              <a:gd name="connsiteX18" fmla="*/ 3345861 w 4793546"/>
              <a:gd name="connsiteY18" fmla="*/ 4047930 h 6433816"/>
              <a:gd name="connsiteX19" fmla="*/ 4069704 w 4793546"/>
              <a:gd name="connsiteY19" fmla="*/ 3324088 h 6433816"/>
              <a:gd name="connsiteX20" fmla="*/ 2396774 w 4793546"/>
              <a:gd name="connsiteY20" fmla="*/ 3324088 h 6433816"/>
              <a:gd name="connsiteX21" fmla="*/ 3120615 w 4793546"/>
              <a:gd name="connsiteY21" fmla="*/ 4047930 h 6433816"/>
              <a:gd name="connsiteX22" fmla="*/ 2396774 w 4793546"/>
              <a:gd name="connsiteY22" fmla="*/ 4771773 h 6433816"/>
              <a:gd name="connsiteX23" fmla="*/ 1672931 w 4793546"/>
              <a:gd name="connsiteY23" fmla="*/ 4047930 h 6433816"/>
              <a:gd name="connsiteX24" fmla="*/ 2396774 w 4793546"/>
              <a:gd name="connsiteY24" fmla="*/ 3324088 h 6433816"/>
              <a:gd name="connsiteX25" fmla="*/ 723845 w 4793546"/>
              <a:gd name="connsiteY25" fmla="*/ 3324088 h 6433816"/>
              <a:gd name="connsiteX26" fmla="*/ 1447687 w 4793546"/>
              <a:gd name="connsiteY26" fmla="*/ 4047930 h 6433816"/>
              <a:gd name="connsiteX27" fmla="*/ 723845 w 4793546"/>
              <a:gd name="connsiteY27" fmla="*/ 4771773 h 6433816"/>
              <a:gd name="connsiteX28" fmla="*/ 2 w 4793546"/>
              <a:gd name="connsiteY28" fmla="*/ 4047930 h 6433816"/>
              <a:gd name="connsiteX29" fmla="*/ 723845 w 4793546"/>
              <a:gd name="connsiteY29" fmla="*/ 3324088 h 6433816"/>
              <a:gd name="connsiteX30" fmla="*/ 2396774 w 4793546"/>
              <a:gd name="connsiteY30" fmla="*/ 1662044 h 6433816"/>
              <a:gd name="connsiteX31" fmla="*/ 3120615 w 4793546"/>
              <a:gd name="connsiteY31" fmla="*/ 2385887 h 6433816"/>
              <a:gd name="connsiteX32" fmla="*/ 2396774 w 4793546"/>
              <a:gd name="connsiteY32" fmla="*/ 3109727 h 6433816"/>
              <a:gd name="connsiteX33" fmla="*/ 1672932 w 4793546"/>
              <a:gd name="connsiteY33" fmla="*/ 2385887 h 6433816"/>
              <a:gd name="connsiteX34" fmla="*/ 2396774 w 4793546"/>
              <a:gd name="connsiteY34" fmla="*/ 1662044 h 6433816"/>
              <a:gd name="connsiteX35" fmla="*/ 723845 w 4793546"/>
              <a:gd name="connsiteY35" fmla="*/ 1662044 h 6433816"/>
              <a:gd name="connsiteX36" fmla="*/ 1447688 w 4793546"/>
              <a:gd name="connsiteY36" fmla="*/ 2385888 h 6433816"/>
              <a:gd name="connsiteX37" fmla="*/ 723845 w 4793546"/>
              <a:gd name="connsiteY37" fmla="*/ 3109727 h 6433816"/>
              <a:gd name="connsiteX38" fmla="*/ 3 w 4793546"/>
              <a:gd name="connsiteY38" fmla="*/ 2385888 h 6433816"/>
              <a:gd name="connsiteX39" fmla="*/ 723845 w 4793546"/>
              <a:gd name="connsiteY39" fmla="*/ 1662044 h 6433816"/>
              <a:gd name="connsiteX40" fmla="*/ 4069704 w 4793546"/>
              <a:gd name="connsiteY40" fmla="*/ 1662044 h 6433816"/>
              <a:gd name="connsiteX41" fmla="*/ 4793546 w 4793546"/>
              <a:gd name="connsiteY41" fmla="*/ 2385887 h 6433816"/>
              <a:gd name="connsiteX42" fmla="*/ 4069704 w 4793546"/>
              <a:gd name="connsiteY42" fmla="*/ 3109727 h 6433816"/>
              <a:gd name="connsiteX43" fmla="*/ 3345861 w 4793546"/>
              <a:gd name="connsiteY43" fmla="*/ 2385887 h 6433816"/>
              <a:gd name="connsiteX44" fmla="*/ 4069704 w 4793546"/>
              <a:gd name="connsiteY44" fmla="*/ 1662044 h 6433816"/>
              <a:gd name="connsiteX45" fmla="*/ 723846 w 4793546"/>
              <a:gd name="connsiteY45" fmla="*/ 0 h 6433816"/>
              <a:gd name="connsiteX46" fmla="*/ 1447688 w 4793546"/>
              <a:gd name="connsiteY46" fmla="*/ 723843 h 6433816"/>
              <a:gd name="connsiteX47" fmla="*/ 723846 w 4793546"/>
              <a:gd name="connsiteY47" fmla="*/ 1447685 h 6433816"/>
              <a:gd name="connsiteX48" fmla="*/ 3 w 4793546"/>
              <a:gd name="connsiteY48" fmla="*/ 723843 h 6433816"/>
              <a:gd name="connsiteX49" fmla="*/ 723846 w 4793546"/>
              <a:gd name="connsiteY49" fmla="*/ 0 h 6433816"/>
              <a:gd name="connsiteX50" fmla="*/ 2396775 w 4793546"/>
              <a:gd name="connsiteY50" fmla="*/ 0 h 6433816"/>
              <a:gd name="connsiteX51" fmla="*/ 3120615 w 4793546"/>
              <a:gd name="connsiteY51" fmla="*/ 723843 h 6433816"/>
              <a:gd name="connsiteX52" fmla="*/ 2396775 w 4793546"/>
              <a:gd name="connsiteY52" fmla="*/ 1447685 h 6433816"/>
              <a:gd name="connsiteX53" fmla="*/ 1672932 w 4793546"/>
              <a:gd name="connsiteY53" fmla="*/ 723843 h 6433816"/>
              <a:gd name="connsiteX54" fmla="*/ 2396775 w 4793546"/>
              <a:gd name="connsiteY54" fmla="*/ 0 h 6433816"/>
              <a:gd name="connsiteX55" fmla="*/ 4069704 w 4793546"/>
              <a:gd name="connsiteY55" fmla="*/ 0 h 6433816"/>
              <a:gd name="connsiteX56" fmla="*/ 4793546 w 4793546"/>
              <a:gd name="connsiteY56" fmla="*/ 723843 h 6433816"/>
              <a:gd name="connsiteX57" fmla="*/ 4069704 w 4793546"/>
              <a:gd name="connsiteY57" fmla="*/ 1447685 h 6433816"/>
              <a:gd name="connsiteX58" fmla="*/ 3345861 w 4793546"/>
              <a:gd name="connsiteY58" fmla="*/ 723843 h 6433816"/>
              <a:gd name="connsiteX59" fmla="*/ 4069704 w 4793546"/>
              <a:gd name="connsiteY59" fmla="*/ 0 h 643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4793546" h="6433816">
                <a:moveTo>
                  <a:pt x="4069704" y="4986131"/>
                </a:moveTo>
                <a:cubicBezTo>
                  <a:pt x="4469470" y="4986131"/>
                  <a:pt x="4793546" y="5310207"/>
                  <a:pt x="4793546" y="5709974"/>
                </a:cubicBezTo>
                <a:cubicBezTo>
                  <a:pt x="4793546" y="6109741"/>
                  <a:pt x="4469470" y="6433816"/>
                  <a:pt x="4069704" y="6433816"/>
                </a:cubicBezTo>
                <a:cubicBezTo>
                  <a:pt x="3669937" y="6433816"/>
                  <a:pt x="3345861" y="6109741"/>
                  <a:pt x="3345861" y="5709974"/>
                </a:cubicBezTo>
                <a:cubicBezTo>
                  <a:pt x="3345861" y="5310207"/>
                  <a:pt x="3669937" y="4986131"/>
                  <a:pt x="4069704" y="4986131"/>
                </a:cubicBezTo>
                <a:close/>
                <a:moveTo>
                  <a:pt x="2396774" y="4986131"/>
                </a:moveTo>
                <a:cubicBezTo>
                  <a:pt x="2796540" y="4986131"/>
                  <a:pt x="3120616" y="5310207"/>
                  <a:pt x="3120616" y="5709974"/>
                </a:cubicBezTo>
                <a:cubicBezTo>
                  <a:pt x="3120616" y="6109741"/>
                  <a:pt x="2796540" y="6433816"/>
                  <a:pt x="2396774" y="6433816"/>
                </a:cubicBezTo>
                <a:cubicBezTo>
                  <a:pt x="1997007" y="6433816"/>
                  <a:pt x="1672931" y="6109741"/>
                  <a:pt x="1672931" y="5709974"/>
                </a:cubicBezTo>
                <a:cubicBezTo>
                  <a:pt x="1672931" y="5310207"/>
                  <a:pt x="1997007" y="4986131"/>
                  <a:pt x="2396774" y="4986131"/>
                </a:cubicBezTo>
                <a:close/>
                <a:moveTo>
                  <a:pt x="723842" y="4986131"/>
                </a:moveTo>
                <a:cubicBezTo>
                  <a:pt x="1123609" y="4986131"/>
                  <a:pt x="1447686" y="5310207"/>
                  <a:pt x="1447686" y="5709974"/>
                </a:cubicBezTo>
                <a:cubicBezTo>
                  <a:pt x="1447686" y="6109741"/>
                  <a:pt x="1123609" y="6433816"/>
                  <a:pt x="723842" y="6433816"/>
                </a:cubicBezTo>
                <a:cubicBezTo>
                  <a:pt x="324076" y="6433816"/>
                  <a:pt x="0" y="6109741"/>
                  <a:pt x="0" y="5709974"/>
                </a:cubicBezTo>
                <a:cubicBezTo>
                  <a:pt x="0" y="5310207"/>
                  <a:pt x="324076" y="4986131"/>
                  <a:pt x="723842" y="4986131"/>
                </a:cubicBezTo>
                <a:close/>
                <a:moveTo>
                  <a:pt x="4069704" y="3324088"/>
                </a:moveTo>
                <a:cubicBezTo>
                  <a:pt x="4469470" y="3324088"/>
                  <a:pt x="4793546" y="3648163"/>
                  <a:pt x="4793546" y="4047930"/>
                </a:cubicBezTo>
                <a:cubicBezTo>
                  <a:pt x="4793546" y="4447697"/>
                  <a:pt x="4469470" y="4771773"/>
                  <a:pt x="4069704" y="4771773"/>
                </a:cubicBezTo>
                <a:cubicBezTo>
                  <a:pt x="3669937" y="4771773"/>
                  <a:pt x="3345861" y="4447697"/>
                  <a:pt x="3345861" y="4047930"/>
                </a:cubicBezTo>
                <a:cubicBezTo>
                  <a:pt x="3345861" y="3648163"/>
                  <a:pt x="3669937" y="3324088"/>
                  <a:pt x="4069704" y="3324088"/>
                </a:cubicBezTo>
                <a:close/>
                <a:moveTo>
                  <a:pt x="2396774" y="3324088"/>
                </a:moveTo>
                <a:cubicBezTo>
                  <a:pt x="2796539" y="3324088"/>
                  <a:pt x="3120615" y="3648163"/>
                  <a:pt x="3120615" y="4047930"/>
                </a:cubicBezTo>
                <a:cubicBezTo>
                  <a:pt x="3120615" y="4447697"/>
                  <a:pt x="2796539" y="4771773"/>
                  <a:pt x="2396774" y="4771773"/>
                </a:cubicBezTo>
                <a:cubicBezTo>
                  <a:pt x="1997007" y="4771773"/>
                  <a:pt x="1672931" y="4447697"/>
                  <a:pt x="1672931" y="4047930"/>
                </a:cubicBezTo>
                <a:cubicBezTo>
                  <a:pt x="1672931" y="3648163"/>
                  <a:pt x="1997007" y="3324088"/>
                  <a:pt x="2396774" y="3324088"/>
                </a:cubicBezTo>
                <a:close/>
                <a:moveTo>
                  <a:pt x="723845" y="3324088"/>
                </a:moveTo>
                <a:cubicBezTo>
                  <a:pt x="1123611" y="3324088"/>
                  <a:pt x="1447687" y="3648163"/>
                  <a:pt x="1447687" y="4047930"/>
                </a:cubicBezTo>
                <a:cubicBezTo>
                  <a:pt x="1447687" y="4447697"/>
                  <a:pt x="1123611" y="4771773"/>
                  <a:pt x="723845" y="4771773"/>
                </a:cubicBezTo>
                <a:cubicBezTo>
                  <a:pt x="324078" y="4771773"/>
                  <a:pt x="2" y="4447697"/>
                  <a:pt x="2" y="4047930"/>
                </a:cubicBezTo>
                <a:cubicBezTo>
                  <a:pt x="2" y="3648163"/>
                  <a:pt x="324078" y="3324088"/>
                  <a:pt x="723845" y="3324088"/>
                </a:cubicBezTo>
                <a:close/>
                <a:moveTo>
                  <a:pt x="2396774" y="1662044"/>
                </a:moveTo>
                <a:cubicBezTo>
                  <a:pt x="2796539" y="1662044"/>
                  <a:pt x="3120615" y="1986118"/>
                  <a:pt x="3120615" y="2385887"/>
                </a:cubicBezTo>
                <a:cubicBezTo>
                  <a:pt x="3120615" y="2785652"/>
                  <a:pt x="2796539" y="3109727"/>
                  <a:pt x="2396774" y="3109727"/>
                </a:cubicBezTo>
                <a:cubicBezTo>
                  <a:pt x="1997007" y="3109727"/>
                  <a:pt x="1672932" y="2785652"/>
                  <a:pt x="1672932" y="2385887"/>
                </a:cubicBezTo>
                <a:cubicBezTo>
                  <a:pt x="1672932" y="1986118"/>
                  <a:pt x="1997007" y="1662044"/>
                  <a:pt x="2396774" y="1662044"/>
                </a:cubicBezTo>
                <a:close/>
                <a:moveTo>
                  <a:pt x="723845" y="1662044"/>
                </a:moveTo>
                <a:cubicBezTo>
                  <a:pt x="1123612" y="1662044"/>
                  <a:pt x="1447688" y="1986118"/>
                  <a:pt x="1447688" y="2385888"/>
                </a:cubicBezTo>
                <a:cubicBezTo>
                  <a:pt x="1447688" y="2785652"/>
                  <a:pt x="1123612" y="3109727"/>
                  <a:pt x="723845" y="3109727"/>
                </a:cubicBezTo>
                <a:cubicBezTo>
                  <a:pt x="324079" y="3109727"/>
                  <a:pt x="3" y="2785652"/>
                  <a:pt x="3" y="2385888"/>
                </a:cubicBezTo>
                <a:cubicBezTo>
                  <a:pt x="3" y="1986118"/>
                  <a:pt x="324079" y="1662044"/>
                  <a:pt x="723845" y="1662044"/>
                </a:cubicBezTo>
                <a:close/>
                <a:moveTo>
                  <a:pt x="4069704" y="1662044"/>
                </a:moveTo>
                <a:cubicBezTo>
                  <a:pt x="4469470" y="1662044"/>
                  <a:pt x="4793546" y="1986118"/>
                  <a:pt x="4793546" y="2385887"/>
                </a:cubicBezTo>
                <a:cubicBezTo>
                  <a:pt x="4793546" y="2785652"/>
                  <a:pt x="4469470" y="3109727"/>
                  <a:pt x="4069704" y="3109727"/>
                </a:cubicBezTo>
                <a:cubicBezTo>
                  <a:pt x="3669937" y="3109727"/>
                  <a:pt x="3345861" y="2785652"/>
                  <a:pt x="3345861" y="2385887"/>
                </a:cubicBezTo>
                <a:cubicBezTo>
                  <a:pt x="3345861" y="1986118"/>
                  <a:pt x="3669937" y="1662044"/>
                  <a:pt x="4069704" y="1662044"/>
                </a:cubicBezTo>
                <a:close/>
                <a:moveTo>
                  <a:pt x="723846" y="0"/>
                </a:moveTo>
                <a:cubicBezTo>
                  <a:pt x="1123612" y="0"/>
                  <a:pt x="1447688" y="324076"/>
                  <a:pt x="1447688" y="723843"/>
                </a:cubicBezTo>
                <a:cubicBezTo>
                  <a:pt x="1447688" y="1123609"/>
                  <a:pt x="1123612" y="1447685"/>
                  <a:pt x="723846" y="1447685"/>
                </a:cubicBezTo>
                <a:cubicBezTo>
                  <a:pt x="324079" y="1447685"/>
                  <a:pt x="3" y="1123609"/>
                  <a:pt x="3" y="723843"/>
                </a:cubicBezTo>
                <a:cubicBezTo>
                  <a:pt x="3" y="324076"/>
                  <a:pt x="324079" y="0"/>
                  <a:pt x="723846" y="0"/>
                </a:cubicBezTo>
                <a:close/>
                <a:moveTo>
                  <a:pt x="2396775" y="0"/>
                </a:moveTo>
                <a:cubicBezTo>
                  <a:pt x="2796539" y="0"/>
                  <a:pt x="3120615" y="324076"/>
                  <a:pt x="3120615" y="723843"/>
                </a:cubicBezTo>
                <a:cubicBezTo>
                  <a:pt x="3120615" y="1123609"/>
                  <a:pt x="2796539" y="1447685"/>
                  <a:pt x="2396775" y="1447685"/>
                </a:cubicBezTo>
                <a:cubicBezTo>
                  <a:pt x="1997007" y="1447685"/>
                  <a:pt x="1672932" y="1123609"/>
                  <a:pt x="1672932" y="723843"/>
                </a:cubicBezTo>
                <a:cubicBezTo>
                  <a:pt x="1672932" y="324076"/>
                  <a:pt x="1997007" y="0"/>
                  <a:pt x="2396775" y="0"/>
                </a:cubicBezTo>
                <a:close/>
                <a:moveTo>
                  <a:pt x="4069704" y="0"/>
                </a:moveTo>
                <a:cubicBezTo>
                  <a:pt x="4469470" y="0"/>
                  <a:pt x="4793546" y="324076"/>
                  <a:pt x="4793546" y="723843"/>
                </a:cubicBezTo>
                <a:cubicBezTo>
                  <a:pt x="4793546" y="1123609"/>
                  <a:pt x="4469470" y="1447685"/>
                  <a:pt x="4069704" y="1447685"/>
                </a:cubicBezTo>
                <a:cubicBezTo>
                  <a:pt x="3669937" y="1447685"/>
                  <a:pt x="3345861" y="1123609"/>
                  <a:pt x="3345861" y="723843"/>
                </a:cubicBezTo>
                <a:cubicBezTo>
                  <a:pt x="3345861" y="324076"/>
                  <a:pt x="3669937" y="0"/>
                  <a:pt x="40697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17B002E-7312-4292-B674-6502AE48374A}"/>
              </a:ext>
            </a:extLst>
          </p:cNvPr>
          <p:cNvSpPr/>
          <p:nvPr userDrawn="1"/>
        </p:nvSpPr>
        <p:spPr>
          <a:xfrm>
            <a:off x="274081" y="196012"/>
            <a:ext cx="6391395" cy="6433816"/>
          </a:xfrm>
          <a:custGeom>
            <a:avLst/>
            <a:gdLst>
              <a:gd name="connsiteX0" fmla="*/ 4069704 w 4793546"/>
              <a:gd name="connsiteY0" fmla="*/ 4986131 h 6433816"/>
              <a:gd name="connsiteX1" fmla="*/ 4793546 w 4793546"/>
              <a:gd name="connsiteY1" fmla="*/ 5709974 h 6433816"/>
              <a:gd name="connsiteX2" fmla="*/ 4069704 w 4793546"/>
              <a:gd name="connsiteY2" fmla="*/ 6433816 h 6433816"/>
              <a:gd name="connsiteX3" fmla="*/ 3345861 w 4793546"/>
              <a:gd name="connsiteY3" fmla="*/ 5709974 h 6433816"/>
              <a:gd name="connsiteX4" fmla="*/ 4069704 w 4793546"/>
              <a:gd name="connsiteY4" fmla="*/ 4986131 h 6433816"/>
              <a:gd name="connsiteX5" fmla="*/ 2396774 w 4793546"/>
              <a:gd name="connsiteY5" fmla="*/ 4986131 h 6433816"/>
              <a:gd name="connsiteX6" fmla="*/ 3120616 w 4793546"/>
              <a:gd name="connsiteY6" fmla="*/ 5709974 h 6433816"/>
              <a:gd name="connsiteX7" fmla="*/ 2396774 w 4793546"/>
              <a:gd name="connsiteY7" fmla="*/ 6433816 h 6433816"/>
              <a:gd name="connsiteX8" fmla="*/ 1672931 w 4793546"/>
              <a:gd name="connsiteY8" fmla="*/ 5709974 h 6433816"/>
              <a:gd name="connsiteX9" fmla="*/ 2396774 w 4793546"/>
              <a:gd name="connsiteY9" fmla="*/ 4986131 h 6433816"/>
              <a:gd name="connsiteX10" fmla="*/ 723842 w 4793546"/>
              <a:gd name="connsiteY10" fmla="*/ 4986131 h 6433816"/>
              <a:gd name="connsiteX11" fmla="*/ 1447686 w 4793546"/>
              <a:gd name="connsiteY11" fmla="*/ 5709974 h 6433816"/>
              <a:gd name="connsiteX12" fmla="*/ 723842 w 4793546"/>
              <a:gd name="connsiteY12" fmla="*/ 6433816 h 6433816"/>
              <a:gd name="connsiteX13" fmla="*/ 0 w 4793546"/>
              <a:gd name="connsiteY13" fmla="*/ 5709974 h 6433816"/>
              <a:gd name="connsiteX14" fmla="*/ 723842 w 4793546"/>
              <a:gd name="connsiteY14" fmla="*/ 4986131 h 6433816"/>
              <a:gd name="connsiteX15" fmla="*/ 4069704 w 4793546"/>
              <a:gd name="connsiteY15" fmla="*/ 3324088 h 6433816"/>
              <a:gd name="connsiteX16" fmla="*/ 4793546 w 4793546"/>
              <a:gd name="connsiteY16" fmla="*/ 4047930 h 6433816"/>
              <a:gd name="connsiteX17" fmla="*/ 4069704 w 4793546"/>
              <a:gd name="connsiteY17" fmla="*/ 4771773 h 6433816"/>
              <a:gd name="connsiteX18" fmla="*/ 3345861 w 4793546"/>
              <a:gd name="connsiteY18" fmla="*/ 4047930 h 6433816"/>
              <a:gd name="connsiteX19" fmla="*/ 4069704 w 4793546"/>
              <a:gd name="connsiteY19" fmla="*/ 3324088 h 6433816"/>
              <a:gd name="connsiteX20" fmla="*/ 2396774 w 4793546"/>
              <a:gd name="connsiteY20" fmla="*/ 3324088 h 6433816"/>
              <a:gd name="connsiteX21" fmla="*/ 3120615 w 4793546"/>
              <a:gd name="connsiteY21" fmla="*/ 4047930 h 6433816"/>
              <a:gd name="connsiteX22" fmla="*/ 2396774 w 4793546"/>
              <a:gd name="connsiteY22" fmla="*/ 4771773 h 6433816"/>
              <a:gd name="connsiteX23" fmla="*/ 1672931 w 4793546"/>
              <a:gd name="connsiteY23" fmla="*/ 4047930 h 6433816"/>
              <a:gd name="connsiteX24" fmla="*/ 2396774 w 4793546"/>
              <a:gd name="connsiteY24" fmla="*/ 3324088 h 6433816"/>
              <a:gd name="connsiteX25" fmla="*/ 723845 w 4793546"/>
              <a:gd name="connsiteY25" fmla="*/ 3324088 h 6433816"/>
              <a:gd name="connsiteX26" fmla="*/ 1447687 w 4793546"/>
              <a:gd name="connsiteY26" fmla="*/ 4047930 h 6433816"/>
              <a:gd name="connsiteX27" fmla="*/ 723845 w 4793546"/>
              <a:gd name="connsiteY27" fmla="*/ 4771773 h 6433816"/>
              <a:gd name="connsiteX28" fmla="*/ 2 w 4793546"/>
              <a:gd name="connsiteY28" fmla="*/ 4047930 h 6433816"/>
              <a:gd name="connsiteX29" fmla="*/ 723845 w 4793546"/>
              <a:gd name="connsiteY29" fmla="*/ 3324088 h 6433816"/>
              <a:gd name="connsiteX30" fmla="*/ 2396774 w 4793546"/>
              <a:gd name="connsiteY30" fmla="*/ 1662044 h 6433816"/>
              <a:gd name="connsiteX31" fmla="*/ 3120615 w 4793546"/>
              <a:gd name="connsiteY31" fmla="*/ 2385887 h 6433816"/>
              <a:gd name="connsiteX32" fmla="*/ 2396774 w 4793546"/>
              <a:gd name="connsiteY32" fmla="*/ 3109727 h 6433816"/>
              <a:gd name="connsiteX33" fmla="*/ 1672932 w 4793546"/>
              <a:gd name="connsiteY33" fmla="*/ 2385887 h 6433816"/>
              <a:gd name="connsiteX34" fmla="*/ 2396774 w 4793546"/>
              <a:gd name="connsiteY34" fmla="*/ 1662044 h 6433816"/>
              <a:gd name="connsiteX35" fmla="*/ 723845 w 4793546"/>
              <a:gd name="connsiteY35" fmla="*/ 1662044 h 6433816"/>
              <a:gd name="connsiteX36" fmla="*/ 1447688 w 4793546"/>
              <a:gd name="connsiteY36" fmla="*/ 2385888 h 6433816"/>
              <a:gd name="connsiteX37" fmla="*/ 723845 w 4793546"/>
              <a:gd name="connsiteY37" fmla="*/ 3109727 h 6433816"/>
              <a:gd name="connsiteX38" fmla="*/ 3 w 4793546"/>
              <a:gd name="connsiteY38" fmla="*/ 2385888 h 6433816"/>
              <a:gd name="connsiteX39" fmla="*/ 723845 w 4793546"/>
              <a:gd name="connsiteY39" fmla="*/ 1662044 h 6433816"/>
              <a:gd name="connsiteX40" fmla="*/ 4069704 w 4793546"/>
              <a:gd name="connsiteY40" fmla="*/ 1662044 h 6433816"/>
              <a:gd name="connsiteX41" fmla="*/ 4793546 w 4793546"/>
              <a:gd name="connsiteY41" fmla="*/ 2385887 h 6433816"/>
              <a:gd name="connsiteX42" fmla="*/ 4069704 w 4793546"/>
              <a:gd name="connsiteY42" fmla="*/ 3109727 h 6433816"/>
              <a:gd name="connsiteX43" fmla="*/ 3345861 w 4793546"/>
              <a:gd name="connsiteY43" fmla="*/ 2385887 h 6433816"/>
              <a:gd name="connsiteX44" fmla="*/ 4069704 w 4793546"/>
              <a:gd name="connsiteY44" fmla="*/ 1662044 h 6433816"/>
              <a:gd name="connsiteX45" fmla="*/ 723846 w 4793546"/>
              <a:gd name="connsiteY45" fmla="*/ 0 h 6433816"/>
              <a:gd name="connsiteX46" fmla="*/ 1447688 w 4793546"/>
              <a:gd name="connsiteY46" fmla="*/ 723843 h 6433816"/>
              <a:gd name="connsiteX47" fmla="*/ 723846 w 4793546"/>
              <a:gd name="connsiteY47" fmla="*/ 1447685 h 6433816"/>
              <a:gd name="connsiteX48" fmla="*/ 3 w 4793546"/>
              <a:gd name="connsiteY48" fmla="*/ 723843 h 6433816"/>
              <a:gd name="connsiteX49" fmla="*/ 723846 w 4793546"/>
              <a:gd name="connsiteY49" fmla="*/ 0 h 6433816"/>
              <a:gd name="connsiteX50" fmla="*/ 2396775 w 4793546"/>
              <a:gd name="connsiteY50" fmla="*/ 0 h 6433816"/>
              <a:gd name="connsiteX51" fmla="*/ 3120615 w 4793546"/>
              <a:gd name="connsiteY51" fmla="*/ 723843 h 6433816"/>
              <a:gd name="connsiteX52" fmla="*/ 2396775 w 4793546"/>
              <a:gd name="connsiteY52" fmla="*/ 1447685 h 6433816"/>
              <a:gd name="connsiteX53" fmla="*/ 1672932 w 4793546"/>
              <a:gd name="connsiteY53" fmla="*/ 723843 h 6433816"/>
              <a:gd name="connsiteX54" fmla="*/ 2396775 w 4793546"/>
              <a:gd name="connsiteY54" fmla="*/ 0 h 6433816"/>
              <a:gd name="connsiteX55" fmla="*/ 4069704 w 4793546"/>
              <a:gd name="connsiteY55" fmla="*/ 0 h 6433816"/>
              <a:gd name="connsiteX56" fmla="*/ 4793546 w 4793546"/>
              <a:gd name="connsiteY56" fmla="*/ 723843 h 6433816"/>
              <a:gd name="connsiteX57" fmla="*/ 4069704 w 4793546"/>
              <a:gd name="connsiteY57" fmla="*/ 1447685 h 6433816"/>
              <a:gd name="connsiteX58" fmla="*/ 3345861 w 4793546"/>
              <a:gd name="connsiteY58" fmla="*/ 723843 h 6433816"/>
              <a:gd name="connsiteX59" fmla="*/ 4069704 w 4793546"/>
              <a:gd name="connsiteY59" fmla="*/ 0 h 643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4793546" h="6433816">
                <a:moveTo>
                  <a:pt x="4069704" y="4986131"/>
                </a:moveTo>
                <a:cubicBezTo>
                  <a:pt x="4469470" y="4986131"/>
                  <a:pt x="4793546" y="5310207"/>
                  <a:pt x="4793546" y="5709974"/>
                </a:cubicBezTo>
                <a:cubicBezTo>
                  <a:pt x="4793546" y="6109741"/>
                  <a:pt x="4469470" y="6433816"/>
                  <a:pt x="4069704" y="6433816"/>
                </a:cubicBezTo>
                <a:cubicBezTo>
                  <a:pt x="3669937" y="6433816"/>
                  <a:pt x="3345861" y="6109741"/>
                  <a:pt x="3345861" y="5709974"/>
                </a:cubicBezTo>
                <a:cubicBezTo>
                  <a:pt x="3345861" y="5310207"/>
                  <a:pt x="3669937" y="4986131"/>
                  <a:pt x="4069704" y="4986131"/>
                </a:cubicBezTo>
                <a:close/>
                <a:moveTo>
                  <a:pt x="2396774" y="4986131"/>
                </a:moveTo>
                <a:cubicBezTo>
                  <a:pt x="2796540" y="4986131"/>
                  <a:pt x="3120616" y="5310207"/>
                  <a:pt x="3120616" y="5709974"/>
                </a:cubicBezTo>
                <a:cubicBezTo>
                  <a:pt x="3120616" y="6109741"/>
                  <a:pt x="2796540" y="6433816"/>
                  <a:pt x="2396774" y="6433816"/>
                </a:cubicBezTo>
                <a:cubicBezTo>
                  <a:pt x="1997007" y="6433816"/>
                  <a:pt x="1672931" y="6109741"/>
                  <a:pt x="1672931" y="5709974"/>
                </a:cubicBezTo>
                <a:cubicBezTo>
                  <a:pt x="1672931" y="5310207"/>
                  <a:pt x="1997007" y="4986131"/>
                  <a:pt x="2396774" y="4986131"/>
                </a:cubicBezTo>
                <a:close/>
                <a:moveTo>
                  <a:pt x="723842" y="4986131"/>
                </a:moveTo>
                <a:cubicBezTo>
                  <a:pt x="1123609" y="4986131"/>
                  <a:pt x="1447686" y="5310207"/>
                  <a:pt x="1447686" y="5709974"/>
                </a:cubicBezTo>
                <a:cubicBezTo>
                  <a:pt x="1447686" y="6109741"/>
                  <a:pt x="1123609" y="6433816"/>
                  <a:pt x="723842" y="6433816"/>
                </a:cubicBezTo>
                <a:cubicBezTo>
                  <a:pt x="324076" y="6433816"/>
                  <a:pt x="0" y="6109741"/>
                  <a:pt x="0" y="5709974"/>
                </a:cubicBezTo>
                <a:cubicBezTo>
                  <a:pt x="0" y="5310207"/>
                  <a:pt x="324076" y="4986131"/>
                  <a:pt x="723842" y="4986131"/>
                </a:cubicBezTo>
                <a:close/>
                <a:moveTo>
                  <a:pt x="4069704" y="3324088"/>
                </a:moveTo>
                <a:cubicBezTo>
                  <a:pt x="4469470" y="3324088"/>
                  <a:pt x="4793546" y="3648163"/>
                  <a:pt x="4793546" y="4047930"/>
                </a:cubicBezTo>
                <a:cubicBezTo>
                  <a:pt x="4793546" y="4447697"/>
                  <a:pt x="4469470" y="4771773"/>
                  <a:pt x="4069704" y="4771773"/>
                </a:cubicBezTo>
                <a:cubicBezTo>
                  <a:pt x="3669937" y="4771773"/>
                  <a:pt x="3345861" y="4447697"/>
                  <a:pt x="3345861" y="4047930"/>
                </a:cubicBezTo>
                <a:cubicBezTo>
                  <a:pt x="3345861" y="3648163"/>
                  <a:pt x="3669937" y="3324088"/>
                  <a:pt x="4069704" y="3324088"/>
                </a:cubicBezTo>
                <a:close/>
                <a:moveTo>
                  <a:pt x="2396774" y="3324088"/>
                </a:moveTo>
                <a:cubicBezTo>
                  <a:pt x="2796539" y="3324088"/>
                  <a:pt x="3120615" y="3648163"/>
                  <a:pt x="3120615" y="4047930"/>
                </a:cubicBezTo>
                <a:cubicBezTo>
                  <a:pt x="3120615" y="4447697"/>
                  <a:pt x="2796539" y="4771773"/>
                  <a:pt x="2396774" y="4771773"/>
                </a:cubicBezTo>
                <a:cubicBezTo>
                  <a:pt x="1997007" y="4771773"/>
                  <a:pt x="1672931" y="4447697"/>
                  <a:pt x="1672931" y="4047930"/>
                </a:cubicBezTo>
                <a:cubicBezTo>
                  <a:pt x="1672931" y="3648163"/>
                  <a:pt x="1997007" y="3324088"/>
                  <a:pt x="2396774" y="3324088"/>
                </a:cubicBezTo>
                <a:close/>
                <a:moveTo>
                  <a:pt x="723845" y="3324088"/>
                </a:moveTo>
                <a:cubicBezTo>
                  <a:pt x="1123611" y="3324088"/>
                  <a:pt x="1447687" y="3648163"/>
                  <a:pt x="1447687" y="4047930"/>
                </a:cubicBezTo>
                <a:cubicBezTo>
                  <a:pt x="1447687" y="4447697"/>
                  <a:pt x="1123611" y="4771773"/>
                  <a:pt x="723845" y="4771773"/>
                </a:cubicBezTo>
                <a:cubicBezTo>
                  <a:pt x="324078" y="4771773"/>
                  <a:pt x="2" y="4447697"/>
                  <a:pt x="2" y="4047930"/>
                </a:cubicBezTo>
                <a:cubicBezTo>
                  <a:pt x="2" y="3648163"/>
                  <a:pt x="324078" y="3324088"/>
                  <a:pt x="723845" y="3324088"/>
                </a:cubicBezTo>
                <a:close/>
                <a:moveTo>
                  <a:pt x="2396774" y="1662044"/>
                </a:moveTo>
                <a:cubicBezTo>
                  <a:pt x="2796539" y="1662044"/>
                  <a:pt x="3120615" y="1986118"/>
                  <a:pt x="3120615" y="2385887"/>
                </a:cubicBezTo>
                <a:cubicBezTo>
                  <a:pt x="3120615" y="2785652"/>
                  <a:pt x="2796539" y="3109727"/>
                  <a:pt x="2396774" y="3109727"/>
                </a:cubicBezTo>
                <a:cubicBezTo>
                  <a:pt x="1997007" y="3109727"/>
                  <a:pt x="1672932" y="2785652"/>
                  <a:pt x="1672932" y="2385887"/>
                </a:cubicBezTo>
                <a:cubicBezTo>
                  <a:pt x="1672932" y="1986118"/>
                  <a:pt x="1997007" y="1662044"/>
                  <a:pt x="2396774" y="1662044"/>
                </a:cubicBezTo>
                <a:close/>
                <a:moveTo>
                  <a:pt x="723845" y="1662044"/>
                </a:moveTo>
                <a:cubicBezTo>
                  <a:pt x="1123612" y="1662044"/>
                  <a:pt x="1447688" y="1986118"/>
                  <a:pt x="1447688" y="2385888"/>
                </a:cubicBezTo>
                <a:cubicBezTo>
                  <a:pt x="1447688" y="2785652"/>
                  <a:pt x="1123612" y="3109727"/>
                  <a:pt x="723845" y="3109727"/>
                </a:cubicBezTo>
                <a:cubicBezTo>
                  <a:pt x="324079" y="3109727"/>
                  <a:pt x="3" y="2785652"/>
                  <a:pt x="3" y="2385888"/>
                </a:cubicBezTo>
                <a:cubicBezTo>
                  <a:pt x="3" y="1986118"/>
                  <a:pt x="324079" y="1662044"/>
                  <a:pt x="723845" y="1662044"/>
                </a:cubicBezTo>
                <a:close/>
                <a:moveTo>
                  <a:pt x="4069704" y="1662044"/>
                </a:moveTo>
                <a:cubicBezTo>
                  <a:pt x="4469470" y="1662044"/>
                  <a:pt x="4793546" y="1986118"/>
                  <a:pt x="4793546" y="2385887"/>
                </a:cubicBezTo>
                <a:cubicBezTo>
                  <a:pt x="4793546" y="2785652"/>
                  <a:pt x="4469470" y="3109727"/>
                  <a:pt x="4069704" y="3109727"/>
                </a:cubicBezTo>
                <a:cubicBezTo>
                  <a:pt x="3669937" y="3109727"/>
                  <a:pt x="3345861" y="2785652"/>
                  <a:pt x="3345861" y="2385887"/>
                </a:cubicBezTo>
                <a:cubicBezTo>
                  <a:pt x="3345861" y="1986118"/>
                  <a:pt x="3669937" y="1662044"/>
                  <a:pt x="4069704" y="1662044"/>
                </a:cubicBezTo>
                <a:close/>
                <a:moveTo>
                  <a:pt x="723846" y="0"/>
                </a:moveTo>
                <a:cubicBezTo>
                  <a:pt x="1123612" y="0"/>
                  <a:pt x="1447688" y="324076"/>
                  <a:pt x="1447688" y="723843"/>
                </a:cubicBezTo>
                <a:cubicBezTo>
                  <a:pt x="1447688" y="1123609"/>
                  <a:pt x="1123612" y="1447685"/>
                  <a:pt x="723846" y="1447685"/>
                </a:cubicBezTo>
                <a:cubicBezTo>
                  <a:pt x="324079" y="1447685"/>
                  <a:pt x="3" y="1123609"/>
                  <a:pt x="3" y="723843"/>
                </a:cubicBezTo>
                <a:cubicBezTo>
                  <a:pt x="3" y="324076"/>
                  <a:pt x="324079" y="0"/>
                  <a:pt x="723846" y="0"/>
                </a:cubicBezTo>
                <a:close/>
                <a:moveTo>
                  <a:pt x="2396775" y="0"/>
                </a:moveTo>
                <a:cubicBezTo>
                  <a:pt x="2796539" y="0"/>
                  <a:pt x="3120615" y="324076"/>
                  <a:pt x="3120615" y="723843"/>
                </a:cubicBezTo>
                <a:cubicBezTo>
                  <a:pt x="3120615" y="1123609"/>
                  <a:pt x="2796539" y="1447685"/>
                  <a:pt x="2396775" y="1447685"/>
                </a:cubicBezTo>
                <a:cubicBezTo>
                  <a:pt x="1997007" y="1447685"/>
                  <a:pt x="1672932" y="1123609"/>
                  <a:pt x="1672932" y="723843"/>
                </a:cubicBezTo>
                <a:cubicBezTo>
                  <a:pt x="1672932" y="324076"/>
                  <a:pt x="1997007" y="0"/>
                  <a:pt x="2396775" y="0"/>
                </a:cubicBezTo>
                <a:close/>
                <a:moveTo>
                  <a:pt x="4069704" y="0"/>
                </a:moveTo>
                <a:cubicBezTo>
                  <a:pt x="4469470" y="0"/>
                  <a:pt x="4793546" y="324076"/>
                  <a:pt x="4793546" y="723843"/>
                </a:cubicBezTo>
                <a:cubicBezTo>
                  <a:pt x="4793546" y="1123609"/>
                  <a:pt x="4469470" y="1447685"/>
                  <a:pt x="4069704" y="1447685"/>
                </a:cubicBezTo>
                <a:cubicBezTo>
                  <a:pt x="3669937" y="1447685"/>
                  <a:pt x="3345861" y="1123609"/>
                  <a:pt x="3345861" y="723843"/>
                </a:cubicBezTo>
                <a:cubicBezTo>
                  <a:pt x="3345861" y="324076"/>
                  <a:pt x="3669937" y="0"/>
                  <a:pt x="4069704" y="0"/>
                </a:cubicBezTo>
                <a:close/>
              </a:path>
            </a:pathLst>
          </a:cu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350" dirty="0"/>
          </a:p>
        </p:txBody>
      </p:sp>
      <p:sp>
        <p:nvSpPr>
          <p:cNvPr id="8" name="Rectangle 7"/>
          <p:cNvSpPr/>
          <p:nvPr userDrawn="1"/>
        </p:nvSpPr>
        <p:spPr>
          <a:xfrm>
            <a:off x="2743200" y="10302"/>
            <a:ext cx="4978400" cy="684770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shade val="100000"/>
                  <a:satMod val="115000"/>
                  <a:alpha val="9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4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721602" y="3873505"/>
            <a:ext cx="3971927" cy="384175"/>
          </a:xfrm>
        </p:spPr>
        <p:txBody>
          <a:bodyPr/>
          <a:lstStyle>
            <a:lvl1pPr marL="0" indent="0" algn="r">
              <a:buFontTx/>
              <a:buNone/>
              <a:defRPr sz="15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721602" y="2476505"/>
            <a:ext cx="3971927" cy="1128765"/>
          </a:xfrm>
        </p:spPr>
        <p:txBody>
          <a:bodyPr anchor="b" anchorCtr="0"/>
          <a:lstStyle>
            <a:lvl1pPr algn="r">
              <a:lnSpc>
                <a:spcPct val="90000"/>
              </a:lnSpc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185D41A-03A4-45FE-9C86-AF6C27A5526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7721602" y="4318002"/>
            <a:ext cx="3971927" cy="914400"/>
          </a:xfrm>
        </p:spPr>
        <p:txBody>
          <a:bodyPr/>
          <a:lstStyle>
            <a:lvl1pPr marL="0" indent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050">
                <a:solidFill>
                  <a:schemeClr val="tx2"/>
                </a:solidFill>
              </a:defRPr>
            </a:lvl1pPr>
            <a:lvl2pPr marL="306138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D22B8-B038-401D-B1E2-412367FF80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3136730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1600203"/>
            <a:ext cx="11480800" cy="4267201"/>
          </a:xfrm>
        </p:spPr>
        <p:txBody>
          <a:bodyPr/>
          <a:lstStyle>
            <a:lvl1pPr>
              <a:spcBef>
                <a:spcPts val="45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defRPr/>
            </a:lvl1pPr>
            <a:lvl2pPr>
              <a:spcBef>
                <a:spcPts val="45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defRPr/>
            </a:lvl2pPr>
            <a:lvl3pPr>
              <a:spcBef>
                <a:spcPts val="45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defRPr/>
            </a:lvl3pPr>
            <a:lvl4pPr>
              <a:spcBef>
                <a:spcPts val="45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defRPr/>
            </a:lvl4pPr>
            <a:lvl5pPr>
              <a:spcBef>
                <a:spcPts val="450"/>
              </a:spcBef>
              <a:spcAft>
                <a:spcPts val="600"/>
              </a:spcAft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75C0D0D-3573-47D0-932B-DC1796C024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5600" y="6131328"/>
            <a:ext cx="8002661" cy="459401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525" b="1">
                <a:solidFill>
                  <a:srgbClr val="545454"/>
                </a:solidFill>
              </a:defRPr>
            </a:lvl1pPr>
            <a:lvl2pPr marL="109385" indent="0">
              <a:spcAft>
                <a:spcPts val="0"/>
              </a:spcAft>
              <a:buNone/>
              <a:defRPr sz="563"/>
            </a:lvl2pPr>
            <a:lvl3pPr marL="254490" indent="0">
              <a:spcAft>
                <a:spcPts val="0"/>
              </a:spcAft>
              <a:buNone/>
              <a:defRPr sz="563"/>
            </a:lvl3pPr>
            <a:lvl4pPr marL="381736" indent="0">
              <a:spcAft>
                <a:spcPts val="0"/>
              </a:spcAft>
              <a:buNone/>
              <a:defRPr sz="563"/>
            </a:lvl4pPr>
            <a:lvl5pPr marL="540233" indent="0">
              <a:spcAft>
                <a:spcPts val="0"/>
              </a:spcAft>
              <a:buNone/>
              <a:defRPr sz="563"/>
            </a:lvl5pPr>
          </a:lstStyle>
          <a:p>
            <a:pPr lvl="0"/>
            <a:r>
              <a:rPr lang="en-US" dirty="0"/>
              <a:t>Footnotes or SOURCE:</a:t>
            </a:r>
            <a:endParaRPr lang="en-GB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E0FD7A7-9D14-4996-A493-9B08BA6383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605" y="762001"/>
            <a:ext cx="10353559" cy="547695"/>
          </a:xfrm>
        </p:spPr>
        <p:txBody>
          <a:bodyPr/>
          <a:lstStyle>
            <a:lvl1pPr marL="0" indent="0">
              <a:buNone/>
              <a:defRPr sz="15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90070" indent="0">
              <a:buNone/>
              <a:defRPr sz="1360" b="1" i="1"/>
            </a:lvl2pPr>
            <a:lvl3pPr marL="380774" indent="0">
              <a:buNone/>
              <a:defRPr sz="1360" b="1" i="1"/>
            </a:lvl3pPr>
            <a:lvl4pPr marL="571476" indent="0">
              <a:buNone/>
              <a:defRPr sz="1360" b="1" i="1"/>
            </a:lvl4pPr>
            <a:lvl5pPr marL="762178" indent="0">
              <a:buNone/>
              <a:defRPr sz="1360" b="1" i="1"/>
            </a:lvl5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E941C9-8728-435F-9D0A-EC75991C21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1232435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5601" y="1820733"/>
            <a:ext cx="5740400" cy="4046668"/>
          </a:xfrm>
        </p:spPr>
        <p:txBody>
          <a:bodyPr/>
          <a:lstStyle>
            <a:lvl1pPr marL="0" indent="0">
              <a:spcBef>
                <a:spcPts val="563"/>
              </a:spcBef>
              <a:spcAft>
                <a:spcPts val="563"/>
              </a:spcAft>
              <a:buClr>
                <a:schemeClr val="tx2">
                  <a:lumMod val="50000"/>
                </a:schemeClr>
              </a:buClr>
              <a:buNone/>
              <a:defRPr sz="1125"/>
            </a:lvl1pPr>
            <a:lvl2pPr marL="306138" indent="0">
              <a:spcBef>
                <a:spcPts val="422"/>
              </a:spcBef>
              <a:spcAft>
                <a:spcPts val="281"/>
              </a:spcAft>
              <a:buClr>
                <a:schemeClr val="tx2">
                  <a:lumMod val="50000"/>
                </a:schemeClr>
              </a:buClr>
              <a:buNone/>
              <a:defRPr/>
            </a:lvl2pPr>
            <a:lvl3pPr marL="612276" indent="0">
              <a:spcBef>
                <a:spcPts val="422"/>
              </a:spcBef>
              <a:spcAft>
                <a:spcPts val="281"/>
              </a:spcAft>
              <a:buClr>
                <a:schemeClr val="tx2">
                  <a:lumMod val="50000"/>
                </a:schemeClr>
              </a:buClr>
              <a:buNone/>
              <a:defRPr/>
            </a:lvl3pPr>
            <a:lvl4pPr marL="918414" indent="0">
              <a:spcBef>
                <a:spcPts val="422"/>
              </a:spcBef>
              <a:spcAft>
                <a:spcPts val="281"/>
              </a:spcAft>
              <a:buClr>
                <a:schemeClr val="tx2">
                  <a:lumMod val="50000"/>
                </a:schemeClr>
              </a:buClr>
              <a:buNone/>
              <a:defRPr/>
            </a:lvl4pPr>
            <a:lvl5pPr marL="1224551" indent="0">
              <a:spcBef>
                <a:spcPts val="422"/>
              </a:spcBef>
              <a:spcAft>
                <a:spcPts val="281"/>
              </a:spcAft>
              <a:buClr>
                <a:schemeClr val="tx2">
                  <a:lumMod val="50000"/>
                </a:schemeClr>
              </a:buClr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400800" y="1835973"/>
            <a:ext cx="5181824" cy="388636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075C0D0D-3573-47D0-932B-DC1796C024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5603" y="6131328"/>
            <a:ext cx="8002661" cy="459401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525" b="1">
                <a:solidFill>
                  <a:srgbClr val="545454"/>
                </a:solidFill>
              </a:defRPr>
            </a:lvl1pPr>
            <a:lvl2pPr marL="109385" indent="0">
              <a:spcAft>
                <a:spcPts val="0"/>
              </a:spcAft>
              <a:buNone/>
              <a:defRPr sz="563"/>
            </a:lvl2pPr>
            <a:lvl3pPr marL="254490" indent="0">
              <a:spcAft>
                <a:spcPts val="0"/>
              </a:spcAft>
              <a:buNone/>
              <a:defRPr sz="563"/>
            </a:lvl3pPr>
            <a:lvl4pPr marL="381736" indent="0">
              <a:spcAft>
                <a:spcPts val="0"/>
              </a:spcAft>
              <a:buNone/>
              <a:defRPr sz="563"/>
            </a:lvl4pPr>
            <a:lvl5pPr marL="540233" indent="0">
              <a:spcAft>
                <a:spcPts val="0"/>
              </a:spcAft>
              <a:buNone/>
              <a:defRPr sz="563"/>
            </a:lvl5pPr>
          </a:lstStyle>
          <a:p>
            <a:pPr lvl="0"/>
            <a:r>
              <a:rPr lang="en-US" dirty="0"/>
              <a:t>Footnotes or SOURCE:</a:t>
            </a:r>
            <a:endParaRPr lang="en-GB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E0FD7A7-9D14-4996-A493-9B08BA6383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605" y="762001"/>
            <a:ext cx="10353559" cy="547695"/>
          </a:xfrm>
        </p:spPr>
        <p:txBody>
          <a:bodyPr/>
          <a:lstStyle>
            <a:lvl1pPr marL="0" indent="0">
              <a:buNone/>
              <a:defRPr sz="15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90070" indent="0">
              <a:buNone/>
              <a:defRPr sz="1360" b="1" i="1"/>
            </a:lvl2pPr>
            <a:lvl3pPr marL="380774" indent="0">
              <a:buNone/>
              <a:defRPr sz="1360" b="1" i="1"/>
            </a:lvl3pPr>
            <a:lvl4pPr marL="571476" indent="0">
              <a:buNone/>
              <a:defRPr sz="1360" b="1" i="1"/>
            </a:lvl4pPr>
            <a:lvl5pPr marL="762178" indent="0">
              <a:buNone/>
              <a:defRPr sz="1360" b="1" i="1"/>
            </a:lvl5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A6C255-BDA5-438F-ABE0-562E66A015F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6192518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CB367A-6C10-4E54-B9B6-98856822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0" y="48768"/>
            <a:ext cx="5811665" cy="6775704"/>
          </a:xfrm>
          <a:prstGeom prst="rect">
            <a:avLst/>
          </a:prstGeom>
          <a:noFill/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851593" y="3725469"/>
            <a:ext cx="5806631" cy="136550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0" indent="0" algn="r">
              <a:buNone/>
              <a:defRPr lang="en-US" sz="1800" kern="0" cap="none" dirty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algn="r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95BED7-C417-43FC-95FF-276D8CDC9ACD}"/>
              </a:ext>
            </a:extLst>
          </p:cNvPr>
          <p:cNvCxnSpPr>
            <a:cxnSpLocks/>
          </p:cNvCxnSpPr>
          <p:nvPr userDrawn="1"/>
        </p:nvCxnSpPr>
        <p:spPr>
          <a:xfrm>
            <a:off x="5846558" y="3479408"/>
            <a:ext cx="567807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846558" y="1969071"/>
            <a:ext cx="5811665" cy="1499616"/>
          </a:xfrm>
        </p:spPr>
        <p:txBody>
          <a:bodyPr anchor="b" anchorCtr="0"/>
          <a:lstStyle>
            <a:lvl1pPr algn="r">
              <a:defRPr sz="1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FEF3D3-C409-4AD0-A78E-1B2D081E46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9967812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9068" y="1651000"/>
            <a:ext cx="5486400" cy="4114800"/>
          </a:xfrm>
        </p:spPr>
        <p:txBody>
          <a:bodyPr/>
          <a:lstStyle>
            <a:lvl1pPr algn="l">
              <a:defRPr sz="1350"/>
            </a:lvl1pPr>
            <a:lvl2pPr algn="l">
              <a:defRPr sz="1200"/>
            </a:lvl2pPr>
            <a:lvl3pPr algn="l">
              <a:defRPr sz="1125"/>
            </a:lvl3pPr>
            <a:lvl4pPr algn="l">
              <a:defRPr sz="1050"/>
            </a:lvl4pPr>
            <a:lvl5pPr algn="l">
              <a:defRPr sz="1050"/>
            </a:lvl5pPr>
            <a:lvl6pPr>
              <a:defRPr sz="1219"/>
            </a:lvl6pPr>
            <a:lvl7pPr>
              <a:defRPr sz="1219"/>
            </a:lvl7pPr>
            <a:lvl8pPr>
              <a:defRPr sz="1219"/>
            </a:lvl8pPr>
            <a:lvl9pPr>
              <a:defRPr sz="121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3468" y="1651000"/>
            <a:ext cx="5486400" cy="4114800"/>
          </a:xfrm>
        </p:spPr>
        <p:txBody>
          <a:bodyPr/>
          <a:lstStyle>
            <a:lvl1pPr>
              <a:defRPr sz="1350"/>
            </a:lvl1pPr>
            <a:lvl2pPr>
              <a:defRPr sz="1200"/>
            </a:lvl2pPr>
            <a:lvl3pPr>
              <a:defRPr sz="1125"/>
            </a:lvl3pPr>
            <a:lvl4pPr>
              <a:defRPr sz="1050"/>
            </a:lvl4pPr>
            <a:lvl5pPr>
              <a:defRPr sz="1050"/>
            </a:lvl5pPr>
            <a:lvl6pPr>
              <a:defRPr sz="1219"/>
            </a:lvl6pPr>
            <a:lvl7pPr>
              <a:defRPr sz="1219"/>
            </a:lvl7pPr>
            <a:lvl8pPr>
              <a:defRPr sz="1219"/>
            </a:lvl8pPr>
            <a:lvl9pPr>
              <a:defRPr sz="1219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FE0FD7A7-9D14-4996-A493-9B08BA6383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605" y="762001"/>
            <a:ext cx="10353559" cy="547695"/>
          </a:xfrm>
        </p:spPr>
        <p:txBody>
          <a:bodyPr/>
          <a:lstStyle>
            <a:lvl1pPr marL="0" indent="0">
              <a:buNone/>
              <a:defRPr sz="15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90070" indent="0">
              <a:buNone/>
              <a:defRPr sz="1360" b="1" i="1"/>
            </a:lvl2pPr>
            <a:lvl3pPr marL="380774" indent="0">
              <a:buNone/>
              <a:defRPr sz="1360" b="1" i="1"/>
            </a:lvl3pPr>
            <a:lvl4pPr marL="571476" indent="0">
              <a:buNone/>
              <a:defRPr sz="1360" b="1" i="1"/>
            </a:lvl4pPr>
            <a:lvl5pPr marL="762178" indent="0">
              <a:buNone/>
              <a:defRPr sz="1360" b="1" i="1"/>
            </a:lvl5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5C0D0D-3573-47D0-932B-DC1796C024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9068" y="6131328"/>
            <a:ext cx="8002661" cy="459401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525" b="1">
                <a:solidFill>
                  <a:srgbClr val="545454"/>
                </a:solidFill>
              </a:defRPr>
            </a:lvl1pPr>
            <a:lvl2pPr marL="109385" indent="0">
              <a:spcAft>
                <a:spcPts val="0"/>
              </a:spcAft>
              <a:buNone/>
              <a:defRPr sz="563"/>
            </a:lvl2pPr>
            <a:lvl3pPr marL="254490" indent="0">
              <a:spcAft>
                <a:spcPts val="0"/>
              </a:spcAft>
              <a:buNone/>
              <a:defRPr sz="563"/>
            </a:lvl3pPr>
            <a:lvl4pPr marL="381736" indent="0">
              <a:spcAft>
                <a:spcPts val="0"/>
              </a:spcAft>
              <a:buNone/>
              <a:defRPr sz="563"/>
            </a:lvl4pPr>
            <a:lvl5pPr marL="540233" indent="0">
              <a:spcAft>
                <a:spcPts val="0"/>
              </a:spcAft>
              <a:buNone/>
              <a:defRPr sz="563"/>
            </a:lvl5pPr>
          </a:lstStyle>
          <a:p>
            <a:pPr lvl="0"/>
            <a:r>
              <a:rPr lang="en-US" dirty="0"/>
              <a:t>Footnotes or SOURCE: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3FC80A-BF27-477C-80E9-58A69E96E88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855911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12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D6211-9D37-419A-9E37-FCB80A062C19}" type="datetime1">
              <a:rPr lang="en-CA" smtClean="0"/>
              <a:t>2021-08-30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8A5C4-164E-4A4D-9880-EB9CD42F8CCB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729432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5603" y="338870"/>
            <a:ext cx="10344980" cy="65173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0FD7A7-9D14-4996-A493-9B08BA6383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605" y="762001"/>
            <a:ext cx="10353559" cy="547695"/>
          </a:xfrm>
        </p:spPr>
        <p:txBody>
          <a:bodyPr/>
          <a:lstStyle>
            <a:lvl1pPr marL="0" indent="0">
              <a:buNone/>
              <a:defRPr sz="15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90070" indent="0">
              <a:buNone/>
              <a:defRPr sz="1360" b="1" i="1"/>
            </a:lvl2pPr>
            <a:lvl3pPr marL="380774" indent="0">
              <a:buNone/>
              <a:defRPr sz="1360" b="1" i="1"/>
            </a:lvl3pPr>
            <a:lvl4pPr marL="571476" indent="0">
              <a:buNone/>
              <a:defRPr sz="1360" b="1" i="1"/>
            </a:lvl4pPr>
            <a:lvl5pPr marL="762178" indent="0">
              <a:buNone/>
              <a:defRPr sz="1360" b="1" i="1"/>
            </a:lvl5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075C0D0D-3573-47D0-932B-DC1796C024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5604" y="6131328"/>
            <a:ext cx="8002661" cy="459401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525" b="1">
                <a:solidFill>
                  <a:srgbClr val="545454"/>
                </a:solidFill>
              </a:defRPr>
            </a:lvl1pPr>
            <a:lvl2pPr marL="109385" indent="0">
              <a:spcAft>
                <a:spcPts val="0"/>
              </a:spcAft>
              <a:buNone/>
              <a:defRPr sz="563"/>
            </a:lvl2pPr>
            <a:lvl3pPr marL="254490" indent="0">
              <a:spcAft>
                <a:spcPts val="0"/>
              </a:spcAft>
              <a:buNone/>
              <a:defRPr sz="563"/>
            </a:lvl3pPr>
            <a:lvl4pPr marL="381736" indent="0">
              <a:spcAft>
                <a:spcPts val="0"/>
              </a:spcAft>
              <a:buNone/>
              <a:defRPr sz="563"/>
            </a:lvl4pPr>
            <a:lvl5pPr marL="540233" indent="0">
              <a:spcAft>
                <a:spcPts val="0"/>
              </a:spcAft>
              <a:buNone/>
              <a:defRPr sz="563"/>
            </a:lvl5pPr>
          </a:lstStyle>
          <a:p>
            <a:pPr lvl="0"/>
            <a:r>
              <a:rPr lang="en-US" dirty="0"/>
              <a:t>Footnotes or SOURCE: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67CA29-2906-4CEF-9256-8423498AF77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82101679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075C0D0D-3573-47D0-932B-DC1796C024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3568" y="6131328"/>
            <a:ext cx="8002661" cy="459401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525" b="1">
                <a:solidFill>
                  <a:srgbClr val="545454"/>
                </a:solidFill>
              </a:defRPr>
            </a:lvl1pPr>
            <a:lvl2pPr marL="109385" indent="0">
              <a:spcAft>
                <a:spcPts val="0"/>
              </a:spcAft>
              <a:buNone/>
              <a:defRPr sz="563"/>
            </a:lvl2pPr>
            <a:lvl3pPr marL="254490" indent="0">
              <a:spcAft>
                <a:spcPts val="0"/>
              </a:spcAft>
              <a:buNone/>
              <a:defRPr sz="563"/>
            </a:lvl3pPr>
            <a:lvl4pPr marL="381736" indent="0">
              <a:spcAft>
                <a:spcPts val="0"/>
              </a:spcAft>
              <a:buNone/>
              <a:defRPr sz="563"/>
            </a:lvl4pPr>
            <a:lvl5pPr marL="540233" indent="0">
              <a:spcAft>
                <a:spcPts val="0"/>
              </a:spcAft>
              <a:buNone/>
              <a:defRPr sz="563"/>
            </a:lvl5pPr>
          </a:lstStyle>
          <a:p>
            <a:pPr lvl="0"/>
            <a:r>
              <a:rPr lang="en-US" dirty="0"/>
              <a:t>Footnotes or SOURCE: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B2FDCA-C7A4-41C9-B2F9-3A69C5C20D2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6068929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Dark Sla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782" y="3535680"/>
            <a:ext cx="11124441" cy="136550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lang="en-US" sz="1650" cap="none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33780" y="1929761"/>
            <a:ext cx="11119104" cy="14996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 algn="ctr">
              <a:defRPr lang="en-US" sz="2250" cap="none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 algn="ctr">
              <a:buClr>
                <a:schemeClr val="tx2">
                  <a:lumMod val="50000"/>
                </a:schemeClr>
              </a:buClr>
              <a:buSzPct val="9800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0CF56F-6FA2-4B5D-9CE7-5344FDEEE8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5379126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Dark Slate PATTER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5E89C2BA-EA7F-40A1-B076-8B888105190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6933" y="38100"/>
            <a:ext cx="12192000" cy="6819900"/>
          </a:xfrm>
          <a:custGeom>
            <a:avLst/>
            <a:gdLst>
              <a:gd name="T0" fmla="*/ 15 w 1936"/>
              <a:gd name="T1" fmla="*/ 1346 h 1445"/>
              <a:gd name="T2" fmla="*/ 48 w 1936"/>
              <a:gd name="T3" fmla="*/ 1218 h 1445"/>
              <a:gd name="T4" fmla="*/ 95 w 1936"/>
              <a:gd name="T5" fmla="*/ 1101 h 1445"/>
              <a:gd name="T6" fmla="*/ 99 w 1936"/>
              <a:gd name="T7" fmla="*/ 1002 h 1445"/>
              <a:gd name="T8" fmla="*/ 146 w 1936"/>
              <a:gd name="T9" fmla="*/ 856 h 1445"/>
              <a:gd name="T10" fmla="*/ 179 w 1936"/>
              <a:gd name="T11" fmla="*/ 787 h 1445"/>
              <a:gd name="T12" fmla="*/ 212 w 1936"/>
              <a:gd name="T13" fmla="*/ 658 h 1445"/>
              <a:gd name="T14" fmla="*/ 260 w 1936"/>
              <a:gd name="T15" fmla="*/ 542 h 1445"/>
              <a:gd name="T16" fmla="*/ 263 w 1936"/>
              <a:gd name="T17" fmla="*/ 443 h 1445"/>
              <a:gd name="T18" fmla="*/ 311 w 1936"/>
              <a:gd name="T19" fmla="*/ 296 h 1445"/>
              <a:gd name="T20" fmla="*/ 343 w 1936"/>
              <a:gd name="T21" fmla="*/ 227 h 1445"/>
              <a:gd name="T22" fmla="*/ 376 w 1936"/>
              <a:gd name="T23" fmla="*/ 99 h 1445"/>
              <a:gd name="T24" fmla="*/ 391 w 1936"/>
              <a:gd name="T25" fmla="*/ 1430 h 1445"/>
              <a:gd name="T26" fmla="*/ 394 w 1936"/>
              <a:gd name="T27" fmla="*/ 1332 h 1445"/>
              <a:gd name="T28" fmla="*/ 442 w 1936"/>
              <a:gd name="T29" fmla="*/ 1185 h 1445"/>
              <a:gd name="T30" fmla="*/ 475 w 1936"/>
              <a:gd name="T31" fmla="*/ 1116 h 1445"/>
              <a:gd name="T32" fmla="*/ 508 w 1936"/>
              <a:gd name="T33" fmla="*/ 988 h 1445"/>
              <a:gd name="T34" fmla="*/ 555 w 1936"/>
              <a:gd name="T35" fmla="*/ 871 h 1445"/>
              <a:gd name="T36" fmla="*/ 559 w 1936"/>
              <a:gd name="T37" fmla="*/ 772 h 1445"/>
              <a:gd name="T38" fmla="*/ 606 w 1936"/>
              <a:gd name="T39" fmla="*/ 625 h 1445"/>
              <a:gd name="T40" fmla="*/ 639 w 1936"/>
              <a:gd name="T41" fmla="*/ 556 h 1445"/>
              <a:gd name="T42" fmla="*/ 672 w 1936"/>
              <a:gd name="T43" fmla="*/ 428 h 1445"/>
              <a:gd name="T44" fmla="*/ 720 w 1936"/>
              <a:gd name="T45" fmla="*/ 311 h 1445"/>
              <a:gd name="T46" fmla="*/ 723 w 1936"/>
              <a:gd name="T47" fmla="*/ 212 h 1445"/>
              <a:gd name="T48" fmla="*/ 771 w 1936"/>
              <a:gd name="T49" fmla="*/ 66 h 1445"/>
              <a:gd name="T50" fmla="*/ 771 w 1936"/>
              <a:gd name="T51" fmla="*/ 1445 h 1445"/>
              <a:gd name="T52" fmla="*/ 804 w 1936"/>
              <a:gd name="T53" fmla="*/ 1317 h 1445"/>
              <a:gd name="T54" fmla="*/ 851 w 1936"/>
              <a:gd name="T55" fmla="*/ 1200 h 1445"/>
              <a:gd name="T56" fmla="*/ 854 w 1936"/>
              <a:gd name="T57" fmla="*/ 1101 h 1445"/>
              <a:gd name="T58" fmla="*/ 902 w 1936"/>
              <a:gd name="T59" fmla="*/ 955 h 1445"/>
              <a:gd name="T60" fmla="*/ 935 w 1936"/>
              <a:gd name="T61" fmla="*/ 886 h 1445"/>
              <a:gd name="T62" fmla="*/ 968 w 1936"/>
              <a:gd name="T63" fmla="*/ 757 h 1445"/>
              <a:gd name="T64" fmla="*/ 1015 w 1936"/>
              <a:gd name="T65" fmla="*/ 640 h 1445"/>
              <a:gd name="T66" fmla="*/ 1019 w 1936"/>
              <a:gd name="T67" fmla="*/ 542 h 1445"/>
              <a:gd name="T68" fmla="*/ 1066 w 1936"/>
              <a:gd name="T69" fmla="*/ 395 h 1445"/>
              <a:gd name="T70" fmla="*/ 1099 w 1936"/>
              <a:gd name="T71" fmla="*/ 326 h 1445"/>
              <a:gd name="T72" fmla="*/ 1132 w 1936"/>
              <a:gd name="T73" fmla="*/ 198 h 1445"/>
              <a:gd name="T74" fmla="*/ 1180 w 1936"/>
              <a:gd name="T75" fmla="*/ 81 h 1445"/>
              <a:gd name="T76" fmla="*/ 1150 w 1936"/>
              <a:gd name="T77" fmla="*/ 1430 h 1445"/>
              <a:gd name="T78" fmla="*/ 1198 w 1936"/>
              <a:gd name="T79" fmla="*/ 1284 h 1445"/>
              <a:gd name="T80" fmla="*/ 1231 w 1936"/>
              <a:gd name="T81" fmla="*/ 1215 h 1445"/>
              <a:gd name="T82" fmla="*/ 1264 w 1936"/>
              <a:gd name="T83" fmla="*/ 1086 h 1445"/>
              <a:gd name="T84" fmla="*/ 1311 w 1936"/>
              <a:gd name="T85" fmla="*/ 970 h 1445"/>
              <a:gd name="T86" fmla="*/ 1314 w 1936"/>
              <a:gd name="T87" fmla="*/ 871 h 1445"/>
              <a:gd name="T88" fmla="*/ 1362 w 1936"/>
              <a:gd name="T89" fmla="*/ 724 h 1445"/>
              <a:gd name="T90" fmla="*/ 1395 w 1936"/>
              <a:gd name="T91" fmla="*/ 655 h 1445"/>
              <a:gd name="T92" fmla="*/ 1428 w 1936"/>
              <a:gd name="T93" fmla="*/ 527 h 1445"/>
              <a:gd name="T94" fmla="*/ 1476 w 1936"/>
              <a:gd name="T95" fmla="*/ 410 h 1445"/>
              <a:gd name="T96" fmla="*/ 1479 w 1936"/>
              <a:gd name="T97" fmla="*/ 311 h 1445"/>
              <a:gd name="T98" fmla="*/ 1526 w 1936"/>
              <a:gd name="T99" fmla="*/ 165 h 1445"/>
              <a:gd name="T100" fmla="*/ 1559 w 1936"/>
              <a:gd name="T101" fmla="*/ 95 h 1445"/>
              <a:gd name="T102" fmla="*/ 1559 w 1936"/>
              <a:gd name="T103" fmla="*/ 1416 h 1445"/>
              <a:gd name="T104" fmla="*/ 1607 w 1936"/>
              <a:gd name="T105" fmla="*/ 1299 h 1445"/>
              <a:gd name="T106" fmla="*/ 1610 w 1936"/>
              <a:gd name="T107" fmla="*/ 1200 h 1445"/>
              <a:gd name="T108" fmla="*/ 1658 w 1936"/>
              <a:gd name="T109" fmla="*/ 1053 h 1445"/>
              <a:gd name="T110" fmla="*/ 1691 w 1936"/>
              <a:gd name="T111" fmla="*/ 984 h 1445"/>
              <a:gd name="T112" fmla="*/ 1724 w 1936"/>
              <a:gd name="T113" fmla="*/ 856 h 1445"/>
              <a:gd name="T114" fmla="*/ 1771 w 1936"/>
              <a:gd name="T115" fmla="*/ 739 h 1445"/>
              <a:gd name="T116" fmla="*/ 1775 w 1936"/>
              <a:gd name="T117" fmla="*/ 640 h 1445"/>
              <a:gd name="T118" fmla="*/ 1822 w 1936"/>
              <a:gd name="T119" fmla="*/ 494 h 1445"/>
              <a:gd name="T120" fmla="*/ 1855 w 1936"/>
              <a:gd name="T121" fmla="*/ 425 h 1445"/>
              <a:gd name="T122" fmla="*/ 1888 w 1936"/>
              <a:gd name="T123" fmla="*/ 296 h 1445"/>
              <a:gd name="T124" fmla="*/ 1936 w 1936"/>
              <a:gd name="T125" fmla="*/ 179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36" h="1445">
                <a:moveTo>
                  <a:pt x="30" y="15"/>
                </a:moveTo>
                <a:cubicBezTo>
                  <a:pt x="30" y="23"/>
                  <a:pt x="23" y="30"/>
                  <a:pt x="15" y="30"/>
                </a:cubicBezTo>
                <a:cubicBezTo>
                  <a:pt x="7" y="30"/>
                  <a:pt x="0" y="23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23" y="0"/>
                  <a:pt x="30" y="7"/>
                  <a:pt x="30" y="15"/>
                </a:cubicBezTo>
                <a:close/>
                <a:moveTo>
                  <a:pt x="15" y="33"/>
                </a:moveTo>
                <a:cubicBezTo>
                  <a:pt x="7" y="33"/>
                  <a:pt x="0" y="40"/>
                  <a:pt x="0" y="48"/>
                </a:cubicBezTo>
                <a:cubicBezTo>
                  <a:pt x="0" y="56"/>
                  <a:pt x="7" y="63"/>
                  <a:pt x="15" y="63"/>
                </a:cubicBezTo>
                <a:cubicBezTo>
                  <a:pt x="23" y="63"/>
                  <a:pt x="30" y="56"/>
                  <a:pt x="30" y="48"/>
                </a:cubicBezTo>
                <a:cubicBezTo>
                  <a:pt x="30" y="40"/>
                  <a:pt x="23" y="33"/>
                  <a:pt x="15" y="33"/>
                </a:cubicBezTo>
                <a:close/>
                <a:moveTo>
                  <a:pt x="15" y="66"/>
                </a:moveTo>
                <a:cubicBezTo>
                  <a:pt x="7" y="66"/>
                  <a:pt x="0" y="72"/>
                  <a:pt x="0" y="81"/>
                </a:cubicBezTo>
                <a:cubicBezTo>
                  <a:pt x="0" y="89"/>
                  <a:pt x="7" y="95"/>
                  <a:pt x="15" y="95"/>
                </a:cubicBezTo>
                <a:cubicBezTo>
                  <a:pt x="23" y="95"/>
                  <a:pt x="30" y="89"/>
                  <a:pt x="30" y="81"/>
                </a:cubicBezTo>
                <a:cubicBezTo>
                  <a:pt x="30" y="72"/>
                  <a:pt x="23" y="66"/>
                  <a:pt x="15" y="66"/>
                </a:cubicBezTo>
                <a:close/>
                <a:moveTo>
                  <a:pt x="15" y="99"/>
                </a:moveTo>
                <a:cubicBezTo>
                  <a:pt x="7" y="99"/>
                  <a:pt x="0" y="105"/>
                  <a:pt x="0" y="114"/>
                </a:cubicBezTo>
                <a:cubicBezTo>
                  <a:pt x="0" y="122"/>
                  <a:pt x="7" y="128"/>
                  <a:pt x="15" y="128"/>
                </a:cubicBezTo>
                <a:cubicBezTo>
                  <a:pt x="23" y="128"/>
                  <a:pt x="30" y="122"/>
                  <a:pt x="30" y="114"/>
                </a:cubicBezTo>
                <a:cubicBezTo>
                  <a:pt x="30" y="105"/>
                  <a:pt x="23" y="99"/>
                  <a:pt x="15" y="99"/>
                </a:cubicBezTo>
                <a:close/>
                <a:moveTo>
                  <a:pt x="15" y="132"/>
                </a:moveTo>
                <a:cubicBezTo>
                  <a:pt x="7" y="132"/>
                  <a:pt x="0" y="138"/>
                  <a:pt x="0" y="147"/>
                </a:cubicBezTo>
                <a:cubicBezTo>
                  <a:pt x="0" y="155"/>
                  <a:pt x="7" y="161"/>
                  <a:pt x="15" y="161"/>
                </a:cubicBezTo>
                <a:cubicBezTo>
                  <a:pt x="23" y="161"/>
                  <a:pt x="30" y="155"/>
                  <a:pt x="30" y="147"/>
                </a:cubicBezTo>
                <a:cubicBezTo>
                  <a:pt x="30" y="138"/>
                  <a:pt x="23" y="132"/>
                  <a:pt x="15" y="132"/>
                </a:cubicBezTo>
                <a:close/>
                <a:moveTo>
                  <a:pt x="15" y="165"/>
                </a:moveTo>
                <a:cubicBezTo>
                  <a:pt x="7" y="165"/>
                  <a:pt x="0" y="171"/>
                  <a:pt x="0" y="179"/>
                </a:cubicBezTo>
                <a:cubicBezTo>
                  <a:pt x="0" y="188"/>
                  <a:pt x="7" y="194"/>
                  <a:pt x="15" y="194"/>
                </a:cubicBezTo>
                <a:cubicBezTo>
                  <a:pt x="23" y="194"/>
                  <a:pt x="30" y="188"/>
                  <a:pt x="30" y="179"/>
                </a:cubicBezTo>
                <a:cubicBezTo>
                  <a:pt x="30" y="171"/>
                  <a:pt x="23" y="165"/>
                  <a:pt x="15" y="165"/>
                </a:cubicBezTo>
                <a:close/>
                <a:moveTo>
                  <a:pt x="15" y="198"/>
                </a:moveTo>
                <a:cubicBezTo>
                  <a:pt x="7" y="198"/>
                  <a:pt x="0" y="204"/>
                  <a:pt x="0" y="212"/>
                </a:cubicBezTo>
                <a:cubicBezTo>
                  <a:pt x="0" y="221"/>
                  <a:pt x="7" y="227"/>
                  <a:pt x="15" y="227"/>
                </a:cubicBezTo>
                <a:cubicBezTo>
                  <a:pt x="23" y="227"/>
                  <a:pt x="30" y="221"/>
                  <a:pt x="30" y="212"/>
                </a:cubicBezTo>
                <a:cubicBezTo>
                  <a:pt x="30" y="204"/>
                  <a:pt x="23" y="198"/>
                  <a:pt x="15" y="198"/>
                </a:cubicBezTo>
                <a:close/>
                <a:moveTo>
                  <a:pt x="15" y="230"/>
                </a:moveTo>
                <a:cubicBezTo>
                  <a:pt x="7" y="230"/>
                  <a:pt x="0" y="237"/>
                  <a:pt x="0" y="245"/>
                </a:cubicBezTo>
                <a:cubicBezTo>
                  <a:pt x="0" y="253"/>
                  <a:pt x="7" y="260"/>
                  <a:pt x="15" y="260"/>
                </a:cubicBezTo>
                <a:cubicBezTo>
                  <a:pt x="23" y="260"/>
                  <a:pt x="30" y="253"/>
                  <a:pt x="30" y="245"/>
                </a:cubicBezTo>
                <a:cubicBezTo>
                  <a:pt x="30" y="237"/>
                  <a:pt x="23" y="230"/>
                  <a:pt x="15" y="230"/>
                </a:cubicBezTo>
                <a:close/>
                <a:moveTo>
                  <a:pt x="15" y="263"/>
                </a:moveTo>
                <a:cubicBezTo>
                  <a:pt x="7" y="263"/>
                  <a:pt x="0" y="270"/>
                  <a:pt x="0" y="278"/>
                </a:cubicBezTo>
                <a:cubicBezTo>
                  <a:pt x="0" y="286"/>
                  <a:pt x="7" y="293"/>
                  <a:pt x="15" y="293"/>
                </a:cubicBezTo>
                <a:cubicBezTo>
                  <a:pt x="23" y="293"/>
                  <a:pt x="30" y="286"/>
                  <a:pt x="30" y="278"/>
                </a:cubicBezTo>
                <a:cubicBezTo>
                  <a:pt x="30" y="270"/>
                  <a:pt x="23" y="263"/>
                  <a:pt x="15" y="263"/>
                </a:cubicBezTo>
                <a:close/>
                <a:moveTo>
                  <a:pt x="15" y="296"/>
                </a:moveTo>
                <a:cubicBezTo>
                  <a:pt x="7" y="296"/>
                  <a:pt x="0" y="303"/>
                  <a:pt x="0" y="311"/>
                </a:cubicBezTo>
                <a:cubicBezTo>
                  <a:pt x="0" y="319"/>
                  <a:pt x="7" y="326"/>
                  <a:pt x="15" y="326"/>
                </a:cubicBezTo>
                <a:cubicBezTo>
                  <a:pt x="23" y="326"/>
                  <a:pt x="30" y="319"/>
                  <a:pt x="30" y="311"/>
                </a:cubicBezTo>
                <a:cubicBezTo>
                  <a:pt x="30" y="303"/>
                  <a:pt x="23" y="296"/>
                  <a:pt x="15" y="296"/>
                </a:cubicBezTo>
                <a:close/>
                <a:moveTo>
                  <a:pt x="15" y="329"/>
                </a:moveTo>
                <a:cubicBezTo>
                  <a:pt x="7" y="329"/>
                  <a:pt x="0" y="336"/>
                  <a:pt x="0" y="344"/>
                </a:cubicBezTo>
                <a:cubicBezTo>
                  <a:pt x="0" y="352"/>
                  <a:pt x="7" y="359"/>
                  <a:pt x="15" y="359"/>
                </a:cubicBezTo>
                <a:cubicBezTo>
                  <a:pt x="23" y="359"/>
                  <a:pt x="30" y="352"/>
                  <a:pt x="30" y="344"/>
                </a:cubicBezTo>
                <a:cubicBezTo>
                  <a:pt x="30" y="336"/>
                  <a:pt x="23" y="329"/>
                  <a:pt x="15" y="329"/>
                </a:cubicBezTo>
                <a:close/>
                <a:moveTo>
                  <a:pt x="15" y="362"/>
                </a:moveTo>
                <a:cubicBezTo>
                  <a:pt x="7" y="362"/>
                  <a:pt x="0" y="369"/>
                  <a:pt x="0" y="377"/>
                </a:cubicBezTo>
                <a:cubicBezTo>
                  <a:pt x="0" y="385"/>
                  <a:pt x="7" y="392"/>
                  <a:pt x="15" y="392"/>
                </a:cubicBezTo>
                <a:cubicBezTo>
                  <a:pt x="23" y="392"/>
                  <a:pt x="30" y="385"/>
                  <a:pt x="30" y="377"/>
                </a:cubicBezTo>
                <a:cubicBezTo>
                  <a:pt x="30" y="369"/>
                  <a:pt x="23" y="362"/>
                  <a:pt x="15" y="362"/>
                </a:cubicBezTo>
                <a:close/>
                <a:moveTo>
                  <a:pt x="15" y="395"/>
                </a:moveTo>
                <a:cubicBezTo>
                  <a:pt x="7" y="395"/>
                  <a:pt x="0" y="402"/>
                  <a:pt x="0" y="410"/>
                </a:cubicBezTo>
                <a:cubicBezTo>
                  <a:pt x="0" y="418"/>
                  <a:pt x="7" y="425"/>
                  <a:pt x="15" y="425"/>
                </a:cubicBezTo>
                <a:cubicBezTo>
                  <a:pt x="23" y="425"/>
                  <a:pt x="30" y="418"/>
                  <a:pt x="30" y="410"/>
                </a:cubicBezTo>
                <a:cubicBezTo>
                  <a:pt x="30" y="402"/>
                  <a:pt x="23" y="395"/>
                  <a:pt x="15" y="395"/>
                </a:cubicBezTo>
                <a:close/>
                <a:moveTo>
                  <a:pt x="15" y="428"/>
                </a:moveTo>
                <a:cubicBezTo>
                  <a:pt x="7" y="428"/>
                  <a:pt x="0" y="435"/>
                  <a:pt x="0" y="443"/>
                </a:cubicBezTo>
                <a:cubicBezTo>
                  <a:pt x="0" y="451"/>
                  <a:pt x="7" y="458"/>
                  <a:pt x="15" y="458"/>
                </a:cubicBezTo>
                <a:cubicBezTo>
                  <a:pt x="23" y="458"/>
                  <a:pt x="30" y="451"/>
                  <a:pt x="30" y="443"/>
                </a:cubicBezTo>
                <a:cubicBezTo>
                  <a:pt x="30" y="435"/>
                  <a:pt x="23" y="428"/>
                  <a:pt x="15" y="428"/>
                </a:cubicBezTo>
                <a:close/>
                <a:moveTo>
                  <a:pt x="15" y="461"/>
                </a:moveTo>
                <a:cubicBezTo>
                  <a:pt x="7" y="461"/>
                  <a:pt x="0" y="468"/>
                  <a:pt x="0" y="476"/>
                </a:cubicBezTo>
                <a:cubicBezTo>
                  <a:pt x="0" y="484"/>
                  <a:pt x="7" y="491"/>
                  <a:pt x="15" y="491"/>
                </a:cubicBezTo>
                <a:cubicBezTo>
                  <a:pt x="23" y="491"/>
                  <a:pt x="30" y="484"/>
                  <a:pt x="30" y="476"/>
                </a:cubicBezTo>
                <a:cubicBezTo>
                  <a:pt x="30" y="468"/>
                  <a:pt x="23" y="461"/>
                  <a:pt x="15" y="461"/>
                </a:cubicBezTo>
                <a:close/>
                <a:moveTo>
                  <a:pt x="15" y="494"/>
                </a:moveTo>
                <a:cubicBezTo>
                  <a:pt x="7" y="494"/>
                  <a:pt x="0" y="500"/>
                  <a:pt x="0" y="509"/>
                </a:cubicBezTo>
                <a:cubicBezTo>
                  <a:pt x="0" y="517"/>
                  <a:pt x="7" y="523"/>
                  <a:pt x="15" y="523"/>
                </a:cubicBezTo>
                <a:cubicBezTo>
                  <a:pt x="23" y="523"/>
                  <a:pt x="30" y="517"/>
                  <a:pt x="30" y="509"/>
                </a:cubicBezTo>
                <a:cubicBezTo>
                  <a:pt x="30" y="500"/>
                  <a:pt x="23" y="494"/>
                  <a:pt x="15" y="494"/>
                </a:cubicBezTo>
                <a:close/>
                <a:moveTo>
                  <a:pt x="15" y="527"/>
                </a:moveTo>
                <a:cubicBezTo>
                  <a:pt x="7" y="527"/>
                  <a:pt x="0" y="533"/>
                  <a:pt x="0" y="542"/>
                </a:cubicBezTo>
                <a:cubicBezTo>
                  <a:pt x="0" y="550"/>
                  <a:pt x="7" y="556"/>
                  <a:pt x="15" y="556"/>
                </a:cubicBezTo>
                <a:cubicBezTo>
                  <a:pt x="23" y="556"/>
                  <a:pt x="30" y="550"/>
                  <a:pt x="30" y="542"/>
                </a:cubicBezTo>
                <a:cubicBezTo>
                  <a:pt x="30" y="533"/>
                  <a:pt x="23" y="527"/>
                  <a:pt x="15" y="527"/>
                </a:cubicBezTo>
                <a:close/>
                <a:moveTo>
                  <a:pt x="15" y="560"/>
                </a:moveTo>
                <a:cubicBezTo>
                  <a:pt x="7" y="560"/>
                  <a:pt x="0" y="566"/>
                  <a:pt x="0" y="574"/>
                </a:cubicBezTo>
                <a:cubicBezTo>
                  <a:pt x="0" y="583"/>
                  <a:pt x="7" y="589"/>
                  <a:pt x="15" y="589"/>
                </a:cubicBezTo>
                <a:cubicBezTo>
                  <a:pt x="23" y="589"/>
                  <a:pt x="30" y="583"/>
                  <a:pt x="30" y="574"/>
                </a:cubicBezTo>
                <a:cubicBezTo>
                  <a:pt x="30" y="566"/>
                  <a:pt x="23" y="560"/>
                  <a:pt x="15" y="560"/>
                </a:cubicBezTo>
                <a:close/>
                <a:moveTo>
                  <a:pt x="15" y="593"/>
                </a:moveTo>
                <a:cubicBezTo>
                  <a:pt x="7" y="593"/>
                  <a:pt x="0" y="599"/>
                  <a:pt x="0" y="607"/>
                </a:cubicBezTo>
                <a:cubicBezTo>
                  <a:pt x="0" y="616"/>
                  <a:pt x="7" y="622"/>
                  <a:pt x="15" y="622"/>
                </a:cubicBezTo>
                <a:cubicBezTo>
                  <a:pt x="23" y="622"/>
                  <a:pt x="30" y="616"/>
                  <a:pt x="30" y="607"/>
                </a:cubicBezTo>
                <a:cubicBezTo>
                  <a:pt x="30" y="599"/>
                  <a:pt x="23" y="593"/>
                  <a:pt x="15" y="593"/>
                </a:cubicBezTo>
                <a:close/>
                <a:moveTo>
                  <a:pt x="15" y="625"/>
                </a:moveTo>
                <a:cubicBezTo>
                  <a:pt x="7" y="625"/>
                  <a:pt x="0" y="632"/>
                  <a:pt x="0" y="640"/>
                </a:cubicBezTo>
                <a:cubicBezTo>
                  <a:pt x="0" y="648"/>
                  <a:pt x="7" y="655"/>
                  <a:pt x="15" y="655"/>
                </a:cubicBezTo>
                <a:cubicBezTo>
                  <a:pt x="23" y="655"/>
                  <a:pt x="30" y="648"/>
                  <a:pt x="30" y="640"/>
                </a:cubicBezTo>
                <a:cubicBezTo>
                  <a:pt x="30" y="632"/>
                  <a:pt x="23" y="625"/>
                  <a:pt x="15" y="625"/>
                </a:cubicBezTo>
                <a:close/>
                <a:moveTo>
                  <a:pt x="15" y="658"/>
                </a:moveTo>
                <a:cubicBezTo>
                  <a:pt x="7" y="658"/>
                  <a:pt x="0" y="665"/>
                  <a:pt x="0" y="673"/>
                </a:cubicBezTo>
                <a:cubicBezTo>
                  <a:pt x="0" y="681"/>
                  <a:pt x="7" y="688"/>
                  <a:pt x="15" y="688"/>
                </a:cubicBezTo>
                <a:cubicBezTo>
                  <a:pt x="23" y="688"/>
                  <a:pt x="30" y="681"/>
                  <a:pt x="30" y="673"/>
                </a:cubicBezTo>
                <a:cubicBezTo>
                  <a:pt x="30" y="665"/>
                  <a:pt x="23" y="658"/>
                  <a:pt x="15" y="658"/>
                </a:cubicBezTo>
                <a:close/>
                <a:moveTo>
                  <a:pt x="15" y="691"/>
                </a:moveTo>
                <a:cubicBezTo>
                  <a:pt x="7" y="691"/>
                  <a:pt x="0" y="698"/>
                  <a:pt x="0" y="706"/>
                </a:cubicBezTo>
                <a:cubicBezTo>
                  <a:pt x="0" y="714"/>
                  <a:pt x="7" y="721"/>
                  <a:pt x="15" y="721"/>
                </a:cubicBezTo>
                <a:cubicBezTo>
                  <a:pt x="23" y="721"/>
                  <a:pt x="30" y="714"/>
                  <a:pt x="30" y="706"/>
                </a:cubicBezTo>
                <a:cubicBezTo>
                  <a:pt x="30" y="698"/>
                  <a:pt x="23" y="691"/>
                  <a:pt x="15" y="691"/>
                </a:cubicBezTo>
                <a:close/>
                <a:moveTo>
                  <a:pt x="15" y="724"/>
                </a:moveTo>
                <a:cubicBezTo>
                  <a:pt x="7" y="724"/>
                  <a:pt x="0" y="731"/>
                  <a:pt x="0" y="739"/>
                </a:cubicBezTo>
                <a:cubicBezTo>
                  <a:pt x="0" y="747"/>
                  <a:pt x="7" y="754"/>
                  <a:pt x="15" y="754"/>
                </a:cubicBezTo>
                <a:cubicBezTo>
                  <a:pt x="23" y="754"/>
                  <a:pt x="30" y="747"/>
                  <a:pt x="30" y="739"/>
                </a:cubicBezTo>
                <a:cubicBezTo>
                  <a:pt x="30" y="731"/>
                  <a:pt x="23" y="724"/>
                  <a:pt x="15" y="724"/>
                </a:cubicBezTo>
                <a:close/>
                <a:moveTo>
                  <a:pt x="15" y="757"/>
                </a:moveTo>
                <a:cubicBezTo>
                  <a:pt x="7" y="757"/>
                  <a:pt x="0" y="764"/>
                  <a:pt x="0" y="772"/>
                </a:cubicBezTo>
                <a:cubicBezTo>
                  <a:pt x="0" y="780"/>
                  <a:pt x="7" y="787"/>
                  <a:pt x="15" y="787"/>
                </a:cubicBezTo>
                <a:cubicBezTo>
                  <a:pt x="23" y="787"/>
                  <a:pt x="30" y="780"/>
                  <a:pt x="30" y="772"/>
                </a:cubicBezTo>
                <a:cubicBezTo>
                  <a:pt x="30" y="764"/>
                  <a:pt x="23" y="757"/>
                  <a:pt x="15" y="757"/>
                </a:cubicBezTo>
                <a:close/>
                <a:moveTo>
                  <a:pt x="15" y="790"/>
                </a:moveTo>
                <a:cubicBezTo>
                  <a:pt x="7" y="790"/>
                  <a:pt x="0" y="797"/>
                  <a:pt x="0" y="805"/>
                </a:cubicBezTo>
                <a:cubicBezTo>
                  <a:pt x="0" y="813"/>
                  <a:pt x="7" y="820"/>
                  <a:pt x="15" y="820"/>
                </a:cubicBezTo>
                <a:cubicBezTo>
                  <a:pt x="23" y="820"/>
                  <a:pt x="30" y="813"/>
                  <a:pt x="30" y="805"/>
                </a:cubicBezTo>
                <a:cubicBezTo>
                  <a:pt x="30" y="797"/>
                  <a:pt x="23" y="790"/>
                  <a:pt x="15" y="790"/>
                </a:cubicBezTo>
                <a:close/>
                <a:moveTo>
                  <a:pt x="15" y="823"/>
                </a:moveTo>
                <a:cubicBezTo>
                  <a:pt x="7" y="823"/>
                  <a:pt x="0" y="830"/>
                  <a:pt x="0" y="838"/>
                </a:cubicBezTo>
                <a:cubicBezTo>
                  <a:pt x="0" y="846"/>
                  <a:pt x="7" y="853"/>
                  <a:pt x="15" y="853"/>
                </a:cubicBezTo>
                <a:cubicBezTo>
                  <a:pt x="23" y="853"/>
                  <a:pt x="30" y="846"/>
                  <a:pt x="30" y="838"/>
                </a:cubicBezTo>
                <a:cubicBezTo>
                  <a:pt x="30" y="830"/>
                  <a:pt x="23" y="823"/>
                  <a:pt x="15" y="823"/>
                </a:cubicBezTo>
                <a:close/>
                <a:moveTo>
                  <a:pt x="15" y="856"/>
                </a:moveTo>
                <a:cubicBezTo>
                  <a:pt x="7" y="856"/>
                  <a:pt x="0" y="863"/>
                  <a:pt x="0" y="871"/>
                </a:cubicBezTo>
                <a:cubicBezTo>
                  <a:pt x="0" y="879"/>
                  <a:pt x="7" y="886"/>
                  <a:pt x="15" y="886"/>
                </a:cubicBezTo>
                <a:cubicBezTo>
                  <a:pt x="23" y="886"/>
                  <a:pt x="30" y="879"/>
                  <a:pt x="30" y="871"/>
                </a:cubicBezTo>
                <a:cubicBezTo>
                  <a:pt x="30" y="863"/>
                  <a:pt x="23" y="856"/>
                  <a:pt x="15" y="856"/>
                </a:cubicBezTo>
                <a:close/>
                <a:moveTo>
                  <a:pt x="15" y="889"/>
                </a:moveTo>
                <a:cubicBezTo>
                  <a:pt x="7" y="889"/>
                  <a:pt x="0" y="895"/>
                  <a:pt x="0" y="904"/>
                </a:cubicBezTo>
                <a:cubicBezTo>
                  <a:pt x="0" y="912"/>
                  <a:pt x="7" y="918"/>
                  <a:pt x="15" y="918"/>
                </a:cubicBezTo>
                <a:cubicBezTo>
                  <a:pt x="23" y="918"/>
                  <a:pt x="30" y="912"/>
                  <a:pt x="30" y="904"/>
                </a:cubicBezTo>
                <a:cubicBezTo>
                  <a:pt x="30" y="895"/>
                  <a:pt x="23" y="889"/>
                  <a:pt x="15" y="889"/>
                </a:cubicBezTo>
                <a:close/>
                <a:moveTo>
                  <a:pt x="15" y="922"/>
                </a:moveTo>
                <a:cubicBezTo>
                  <a:pt x="7" y="922"/>
                  <a:pt x="0" y="928"/>
                  <a:pt x="0" y="937"/>
                </a:cubicBezTo>
                <a:cubicBezTo>
                  <a:pt x="0" y="945"/>
                  <a:pt x="7" y="951"/>
                  <a:pt x="15" y="951"/>
                </a:cubicBezTo>
                <a:cubicBezTo>
                  <a:pt x="23" y="951"/>
                  <a:pt x="30" y="945"/>
                  <a:pt x="30" y="937"/>
                </a:cubicBezTo>
                <a:cubicBezTo>
                  <a:pt x="30" y="928"/>
                  <a:pt x="23" y="922"/>
                  <a:pt x="15" y="922"/>
                </a:cubicBezTo>
                <a:close/>
                <a:moveTo>
                  <a:pt x="15" y="955"/>
                </a:moveTo>
                <a:cubicBezTo>
                  <a:pt x="7" y="955"/>
                  <a:pt x="0" y="961"/>
                  <a:pt x="0" y="970"/>
                </a:cubicBezTo>
                <a:cubicBezTo>
                  <a:pt x="0" y="978"/>
                  <a:pt x="7" y="984"/>
                  <a:pt x="15" y="984"/>
                </a:cubicBezTo>
                <a:cubicBezTo>
                  <a:pt x="23" y="984"/>
                  <a:pt x="30" y="978"/>
                  <a:pt x="30" y="970"/>
                </a:cubicBezTo>
                <a:cubicBezTo>
                  <a:pt x="30" y="961"/>
                  <a:pt x="23" y="955"/>
                  <a:pt x="15" y="955"/>
                </a:cubicBezTo>
                <a:close/>
                <a:moveTo>
                  <a:pt x="15" y="988"/>
                </a:moveTo>
                <a:cubicBezTo>
                  <a:pt x="7" y="988"/>
                  <a:pt x="0" y="994"/>
                  <a:pt x="0" y="1002"/>
                </a:cubicBezTo>
                <a:cubicBezTo>
                  <a:pt x="0" y="1011"/>
                  <a:pt x="7" y="1017"/>
                  <a:pt x="15" y="1017"/>
                </a:cubicBezTo>
                <a:cubicBezTo>
                  <a:pt x="23" y="1017"/>
                  <a:pt x="30" y="1011"/>
                  <a:pt x="30" y="1002"/>
                </a:cubicBezTo>
                <a:cubicBezTo>
                  <a:pt x="30" y="994"/>
                  <a:pt x="23" y="988"/>
                  <a:pt x="15" y="988"/>
                </a:cubicBezTo>
                <a:close/>
                <a:moveTo>
                  <a:pt x="15" y="1021"/>
                </a:moveTo>
                <a:cubicBezTo>
                  <a:pt x="7" y="1021"/>
                  <a:pt x="0" y="1027"/>
                  <a:pt x="0" y="1035"/>
                </a:cubicBezTo>
                <a:cubicBezTo>
                  <a:pt x="0" y="1044"/>
                  <a:pt x="7" y="1050"/>
                  <a:pt x="15" y="1050"/>
                </a:cubicBezTo>
                <a:cubicBezTo>
                  <a:pt x="23" y="1050"/>
                  <a:pt x="30" y="1044"/>
                  <a:pt x="30" y="1035"/>
                </a:cubicBezTo>
                <a:cubicBezTo>
                  <a:pt x="30" y="1027"/>
                  <a:pt x="23" y="1021"/>
                  <a:pt x="15" y="1021"/>
                </a:cubicBezTo>
                <a:close/>
                <a:moveTo>
                  <a:pt x="15" y="1053"/>
                </a:moveTo>
                <a:cubicBezTo>
                  <a:pt x="7" y="1053"/>
                  <a:pt x="0" y="1060"/>
                  <a:pt x="0" y="1068"/>
                </a:cubicBezTo>
                <a:cubicBezTo>
                  <a:pt x="0" y="1076"/>
                  <a:pt x="7" y="1083"/>
                  <a:pt x="15" y="1083"/>
                </a:cubicBezTo>
                <a:cubicBezTo>
                  <a:pt x="23" y="1083"/>
                  <a:pt x="30" y="1076"/>
                  <a:pt x="30" y="1068"/>
                </a:cubicBezTo>
                <a:cubicBezTo>
                  <a:pt x="30" y="1060"/>
                  <a:pt x="23" y="1053"/>
                  <a:pt x="15" y="1053"/>
                </a:cubicBezTo>
                <a:close/>
                <a:moveTo>
                  <a:pt x="15" y="1086"/>
                </a:moveTo>
                <a:cubicBezTo>
                  <a:pt x="7" y="1086"/>
                  <a:pt x="0" y="1093"/>
                  <a:pt x="0" y="1101"/>
                </a:cubicBezTo>
                <a:cubicBezTo>
                  <a:pt x="0" y="1109"/>
                  <a:pt x="7" y="1116"/>
                  <a:pt x="15" y="1116"/>
                </a:cubicBezTo>
                <a:cubicBezTo>
                  <a:pt x="23" y="1116"/>
                  <a:pt x="30" y="1109"/>
                  <a:pt x="30" y="1101"/>
                </a:cubicBezTo>
                <a:cubicBezTo>
                  <a:pt x="30" y="1093"/>
                  <a:pt x="23" y="1086"/>
                  <a:pt x="15" y="1086"/>
                </a:cubicBezTo>
                <a:close/>
                <a:moveTo>
                  <a:pt x="15" y="1119"/>
                </a:moveTo>
                <a:cubicBezTo>
                  <a:pt x="7" y="1119"/>
                  <a:pt x="0" y="1126"/>
                  <a:pt x="0" y="1134"/>
                </a:cubicBezTo>
                <a:cubicBezTo>
                  <a:pt x="0" y="1142"/>
                  <a:pt x="7" y="1149"/>
                  <a:pt x="15" y="1149"/>
                </a:cubicBezTo>
                <a:cubicBezTo>
                  <a:pt x="23" y="1149"/>
                  <a:pt x="30" y="1142"/>
                  <a:pt x="30" y="1134"/>
                </a:cubicBezTo>
                <a:cubicBezTo>
                  <a:pt x="30" y="1126"/>
                  <a:pt x="23" y="1119"/>
                  <a:pt x="15" y="1119"/>
                </a:cubicBezTo>
                <a:close/>
                <a:moveTo>
                  <a:pt x="15" y="1152"/>
                </a:moveTo>
                <a:cubicBezTo>
                  <a:pt x="7" y="1152"/>
                  <a:pt x="0" y="1159"/>
                  <a:pt x="0" y="1167"/>
                </a:cubicBezTo>
                <a:cubicBezTo>
                  <a:pt x="0" y="1175"/>
                  <a:pt x="7" y="1182"/>
                  <a:pt x="15" y="1182"/>
                </a:cubicBezTo>
                <a:cubicBezTo>
                  <a:pt x="23" y="1182"/>
                  <a:pt x="30" y="1175"/>
                  <a:pt x="30" y="1167"/>
                </a:cubicBezTo>
                <a:cubicBezTo>
                  <a:pt x="30" y="1159"/>
                  <a:pt x="23" y="1152"/>
                  <a:pt x="15" y="1152"/>
                </a:cubicBezTo>
                <a:close/>
                <a:moveTo>
                  <a:pt x="15" y="1185"/>
                </a:moveTo>
                <a:cubicBezTo>
                  <a:pt x="7" y="1185"/>
                  <a:pt x="0" y="1192"/>
                  <a:pt x="0" y="1200"/>
                </a:cubicBezTo>
                <a:cubicBezTo>
                  <a:pt x="0" y="1208"/>
                  <a:pt x="7" y="1215"/>
                  <a:pt x="15" y="1215"/>
                </a:cubicBezTo>
                <a:cubicBezTo>
                  <a:pt x="23" y="1215"/>
                  <a:pt x="30" y="1208"/>
                  <a:pt x="30" y="1200"/>
                </a:cubicBezTo>
                <a:cubicBezTo>
                  <a:pt x="30" y="1192"/>
                  <a:pt x="23" y="1185"/>
                  <a:pt x="15" y="1185"/>
                </a:cubicBezTo>
                <a:close/>
                <a:moveTo>
                  <a:pt x="15" y="1218"/>
                </a:moveTo>
                <a:cubicBezTo>
                  <a:pt x="7" y="1218"/>
                  <a:pt x="0" y="1225"/>
                  <a:pt x="0" y="1233"/>
                </a:cubicBezTo>
                <a:cubicBezTo>
                  <a:pt x="0" y="1241"/>
                  <a:pt x="7" y="1248"/>
                  <a:pt x="15" y="1248"/>
                </a:cubicBezTo>
                <a:cubicBezTo>
                  <a:pt x="23" y="1248"/>
                  <a:pt x="30" y="1241"/>
                  <a:pt x="30" y="1233"/>
                </a:cubicBezTo>
                <a:cubicBezTo>
                  <a:pt x="30" y="1225"/>
                  <a:pt x="23" y="1218"/>
                  <a:pt x="15" y="1218"/>
                </a:cubicBezTo>
                <a:close/>
                <a:moveTo>
                  <a:pt x="15" y="1251"/>
                </a:moveTo>
                <a:cubicBezTo>
                  <a:pt x="7" y="1251"/>
                  <a:pt x="0" y="1258"/>
                  <a:pt x="0" y="1266"/>
                </a:cubicBezTo>
                <a:cubicBezTo>
                  <a:pt x="0" y="1274"/>
                  <a:pt x="7" y="1281"/>
                  <a:pt x="15" y="1281"/>
                </a:cubicBezTo>
                <a:cubicBezTo>
                  <a:pt x="23" y="1281"/>
                  <a:pt x="30" y="1274"/>
                  <a:pt x="30" y="1266"/>
                </a:cubicBezTo>
                <a:cubicBezTo>
                  <a:pt x="30" y="1258"/>
                  <a:pt x="23" y="1251"/>
                  <a:pt x="15" y="1251"/>
                </a:cubicBezTo>
                <a:close/>
                <a:moveTo>
                  <a:pt x="15" y="1284"/>
                </a:moveTo>
                <a:cubicBezTo>
                  <a:pt x="7" y="1284"/>
                  <a:pt x="0" y="1291"/>
                  <a:pt x="0" y="1299"/>
                </a:cubicBezTo>
                <a:cubicBezTo>
                  <a:pt x="0" y="1307"/>
                  <a:pt x="7" y="1314"/>
                  <a:pt x="15" y="1314"/>
                </a:cubicBezTo>
                <a:cubicBezTo>
                  <a:pt x="23" y="1314"/>
                  <a:pt x="30" y="1307"/>
                  <a:pt x="30" y="1299"/>
                </a:cubicBezTo>
                <a:cubicBezTo>
                  <a:pt x="30" y="1291"/>
                  <a:pt x="23" y="1284"/>
                  <a:pt x="15" y="1284"/>
                </a:cubicBezTo>
                <a:close/>
                <a:moveTo>
                  <a:pt x="15" y="1317"/>
                </a:moveTo>
                <a:cubicBezTo>
                  <a:pt x="7" y="1317"/>
                  <a:pt x="0" y="1323"/>
                  <a:pt x="0" y="1332"/>
                </a:cubicBezTo>
                <a:cubicBezTo>
                  <a:pt x="0" y="1340"/>
                  <a:pt x="7" y="1346"/>
                  <a:pt x="15" y="1346"/>
                </a:cubicBezTo>
                <a:cubicBezTo>
                  <a:pt x="23" y="1346"/>
                  <a:pt x="30" y="1340"/>
                  <a:pt x="30" y="1332"/>
                </a:cubicBezTo>
                <a:cubicBezTo>
                  <a:pt x="30" y="1323"/>
                  <a:pt x="23" y="1317"/>
                  <a:pt x="15" y="1317"/>
                </a:cubicBezTo>
                <a:close/>
                <a:moveTo>
                  <a:pt x="15" y="1350"/>
                </a:moveTo>
                <a:cubicBezTo>
                  <a:pt x="7" y="1350"/>
                  <a:pt x="0" y="1356"/>
                  <a:pt x="0" y="1365"/>
                </a:cubicBezTo>
                <a:cubicBezTo>
                  <a:pt x="0" y="1373"/>
                  <a:pt x="7" y="1379"/>
                  <a:pt x="15" y="1379"/>
                </a:cubicBezTo>
                <a:cubicBezTo>
                  <a:pt x="23" y="1379"/>
                  <a:pt x="30" y="1373"/>
                  <a:pt x="30" y="1365"/>
                </a:cubicBezTo>
                <a:cubicBezTo>
                  <a:pt x="30" y="1356"/>
                  <a:pt x="23" y="1350"/>
                  <a:pt x="15" y="1350"/>
                </a:cubicBezTo>
                <a:close/>
                <a:moveTo>
                  <a:pt x="15" y="1383"/>
                </a:moveTo>
                <a:cubicBezTo>
                  <a:pt x="7" y="1383"/>
                  <a:pt x="0" y="1389"/>
                  <a:pt x="0" y="1397"/>
                </a:cubicBezTo>
                <a:cubicBezTo>
                  <a:pt x="0" y="1406"/>
                  <a:pt x="7" y="1412"/>
                  <a:pt x="15" y="1412"/>
                </a:cubicBezTo>
                <a:cubicBezTo>
                  <a:pt x="23" y="1412"/>
                  <a:pt x="30" y="1406"/>
                  <a:pt x="30" y="1397"/>
                </a:cubicBezTo>
                <a:cubicBezTo>
                  <a:pt x="30" y="1389"/>
                  <a:pt x="23" y="1383"/>
                  <a:pt x="15" y="1383"/>
                </a:cubicBezTo>
                <a:close/>
                <a:moveTo>
                  <a:pt x="15" y="1416"/>
                </a:moveTo>
                <a:cubicBezTo>
                  <a:pt x="7" y="1416"/>
                  <a:pt x="0" y="1422"/>
                  <a:pt x="0" y="1430"/>
                </a:cubicBezTo>
                <a:cubicBezTo>
                  <a:pt x="0" y="1439"/>
                  <a:pt x="7" y="1445"/>
                  <a:pt x="15" y="1445"/>
                </a:cubicBezTo>
                <a:cubicBezTo>
                  <a:pt x="23" y="1445"/>
                  <a:pt x="30" y="1439"/>
                  <a:pt x="30" y="1430"/>
                </a:cubicBezTo>
                <a:cubicBezTo>
                  <a:pt x="30" y="1422"/>
                  <a:pt x="23" y="1416"/>
                  <a:pt x="15" y="1416"/>
                </a:cubicBezTo>
                <a:close/>
                <a:moveTo>
                  <a:pt x="48" y="0"/>
                </a:moveTo>
                <a:cubicBezTo>
                  <a:pt x="39" y="0"/>
                  <a:pt x="33" y="7"/>
                  <a:pt x="33" y="15"/>
                </a:cubicBezTo>
                <a:cubicBezTo>
                  <a:pt x="33" y="23"/>
                  <a:pt x="39" y="30"/>
                  <a:pt x="48" y="30"/>
                </a:cubicBezTo>
                <a:cubicBezTo>
                  <a:pt x="56" y="30"/>
                  <a:pt x="62" y="23"/>
                  <a:pt x="62" y="15"/>
                </a:cubicBezTo>
                <a:cubicBezTo>
                  <a:pt x="62" y="7"/>
                  <a:pt x="56" y="0"/>
                  <a:pt x="48" y="0"/>
                </a:cubicBezTo>
                <a:close/>
                <a:moveTo>
                  <a:pt x="48" y="33"/>
                </a:moveTo>
                <a:cubicBezTo>
                  <a:pt x="39" y="33"/>
                  <a:pt x="33" y="40"/>
                  <a:pt x="33" y="48"/>
                </a:cubicBezTo>
                <a:cubicBezTo>
                  <a:pt x="33" y="56"/>
                  <a:pt x="39" y="63"/>
                  <a:pt x="48" y="63"/>
                </a:cubicBezTo>
                <a:cubicBezTo>
                  <a:pt x="56" y="63"/>
                  <a:pt x="62" y="56"/>
                  <a:pt x="62" y="48"/>
                </a:cubicBezTo>
                <a:cubicBezTo>
                  <a:pt x="62" y="40"/>
                  <a:pt x="56" y="33"/>
                  <a:pt x="48" y="33"/>
                </a:cubicBezTo>
                <a:close/>
                <a:moveTo>
                  <a:pt x="48" y="66"/>
                </a:moveTo>
                <a:cubicBezTo>
                  <a:pt x="39" y="66"/>
                  <a:pt x="33" y="72"/>
                  <a:pt x="33" y="81"/>
                </a:cubicBezTo>
                <a:cubicBezTo>
                  <a:pt x="33" y="89"/>
                  <a:pt x="39" y="95"/>
                  <a:pt x="48" y="95"/>
                </a:cubicBezTo>
                <a:cubicBezTo>
                  <a:pt x="56" y="95"/>
                  <a:pt x="62" y="89"/>
                  <a:pt x="62" y="81"/>
                </a:cubicBezTo>
                <a:cubicBezTo>
                  <a:pt x="62" y="72"/>
                  <a:pt x="56" y="66"/>
                  <a:pt x="48" y="66"/>
                </a:cubicBezTo>
                <a:close/>
                <a:moveTo>
                  <a:pt x="48" y="99"/>
                </a:moveTo>
                <a:cubicBezTo>
                  <a:pt x="39" y="99"/>
                  <a:pt x="33" y="105"/>
                  <a:pt x="33" y="114"/>
                </a:cubicBezTo>
                <a:cubicBezTo>
                  <a:pt x="33" y="122"/>
                  <a:pt x="39" y="128"/>
                  <a:pt x="48" y="128"/>
                </a:cubicBezTo>
                <a:cubicBezTo>
                  <a:pt x="56" y="128"/>
                  <a:pt x="62" y="122"/>
                  <a:pt x="62" y="114"/>
                </a:cubicBezTo>
                <a:cubicBezTo>
                  <a:pt x="62" y="105"/>
                  <a:pt x="56" y="99"/>
                  <a:pt x="48" y="99"/>
                </a:cubicBezTo>
                <a:close/>
                <a:moveTo>
                  <a:pt x="48" y="132"/>
                </a:moveTo>
                <a:cubicBezTo>
                  <a:pt x="39" y="132"/>
                  <a:pt x="33" y="138"/>
                  <a:pt x="33" y="147"/>
                </a:cubicBezTo>
                <a:cubicBezTo>
                  <a:pt x="33" y="155"/>
                  <a:pt x="39" y="161"/>
                  <a:pt x="48" y="161"/>
                </a:cubicBezTo>
                <a:cubicBezTo>
                  <a:pt x="56" y="161"/>
                  <a:pt x="62" y="155"/>
                  <a:pt x="62" y="147"/>
                </a:cubicBezTo>
                <a:cubicBezTo>
                  <a:pt x="62" y="138"/>
                  <a:pt x="56" y="132"/>
                  <a:pt x="48" y="132"/>
                </a:cubicBezTo>
                <a:close/>
                <a:moveTo>
                  <a:pt x="48" y="165"/>
                </a:moveTo>
                <a:cubicBezTo>
                  <a:pt x="39" y="165"/>
                  <a:pt x="33" y="171"/>
                  <a:pt x="33" y="179"/>
                </a:cubicBezTo>
                <a:cubicBezTo>
                  <a:pt x="33" y="188"/>
                  <a:pt x="39" y="194"/>
                  <a:pt x="48" y="194"/>
                </a:cubicBezTo>
                <a:cubicBezTo>
                  <a:pt x="56" y="194"/>
                  <a:pt x="62" y="188"/>
                  <a:pt x="62" y="179"/>
                </a:cubicBezTo>
                <a:cubicBezTo>
                  <a:pt x="62" y="171"/>
                  <a:pt x="56" y="165"/>
                  <a:pt x="48" y="165"/>
                </a:cubicBezTo>
                <a:close/>
                <a:moveTo>
                  <a:pt x="48" y="198"/>
                </a:moveTo>
                <a:cubicBezTo>
                  <a:pt x="39" y="198"/>
                  <a:pt x="33" y="204"/>
                  <a:pt x="33" y="212"/>
                </a:cubicBezTo>
                <a:cubicBezTo>
                  <a:pt x="33" y="221"/>
                  <a:pt x="39" y="227"/>
                  <a:pt x="48" y="227"/>
                </a:cubicBezTo>
                <a:cubicBezTo>
                  <a:pt x="56" y="227"/>
                  <a:pt x="62" y="221"/>
                  <a:pt x="62" y="212"/>
                </a:cubicBezTo>
                <a:cubicBezTo>
                  <a:pt x="62" y="204"/>
                  <a:pt x="56" y="198"/>
                  <a:pt x="48" y="198"/>
                </a:cubicBezTo>
                <a:close/>
                <a:moveTo>
                  <a:pt x="48" y="230"/>
                </a:moveTo>
                <a:cubicBezTo>
                  <a:pt x="39" y="230"/>
                  <a:pt x="33" y="237"/>
                  <a:pt x="33" y="245"/>
                </a:cubicBezTo>
                <a:cubicBezTo>
                  <a:pt x="33" y="253"/>
                  <a:pt x="39" y="260"/>
                  <a:pt x="48" y="260"/>
                </a:cubicBezTo>
                <a:cubicBezTo>
                  <a:pt x="56" y="260"/>
                  <a:pt x="62" y="253"/>
                  <a:pt x="62" y="245"/>
                </a:cubicBezTo>
                <a:cubicBezTo>
                  <a:pt x="62" y="237"/>
                  <a:pt x="56" y="230"/>
                  <a:pt x="48" y="230"/>
                </a:cubicBezTo>
                <a:close/>
                <a:moveTo>
                  <a:pt x="48" y="263"/>
                </a:moveTo>
                <a:cubicBezTo>
                  <a:pt x="39" y="263"/>
                  <a:pt x="33" y="270"/>
                  <a:pt x="33" y="278"/>
                </a:cubicBezTo>
                <a:cubicBezTo>
                  <a:pt x="33" y="286"/>
                  <a:pt x="39" y="293"/>
                  <a:pt x="48" y="293"/>
                </a:cubicBezTo>
                <a:cubicBezTo>
                  <a:pt x="56" y="293"/>
                  <a:pt x="62" y="286"/>
                  <a:pt x="62" y="278"/>
                </a:cubicBezTo>
                <a:cubicBezTo>
                  <a:pt x="62" y="270"/>
                  <a:pt x="56" y="263"/>
                  <a:pt x="48" y="263"/>
                </a:cubicBezTo>
                <a:close/>
                <a:moveTo>
                  <a:pt x="48" y="296"/>
                </a:moveTo>
                <a:cubicBezTo>
                  <a:pt x="39" y="296"/>
                  <a:pt x="33" y="303"/>
                  <a:pt x="33" y="311"/>
                </a:cubicBezTo>
                <a:cubicBezTo>
                  <a:pt x="33" y="319"/>
                  <a:pt x="39" y="326"/>
                  <a:pt x="48" y="326"/>
                </a:cubicBezTo>
                <a:cubicBezTo>
                  <a:pt x="56" y="326"/>
                  <a:pt x="62" y="319"/>
                  <a:pt x="62" y="311"/>
                </a:cubicBezTo>
                <a:cubicBezTo>
                  <a:pt x="62" y="303"/>
                  <a:pt x="56" y="296"/>
                  <a:pt x="48" y="296"/>
                </a:cubicBezTo>
                <a:close/>
                <a:moveTo>
                  <a:pt x="48" y="329"/>
                </a:moveTo>
                <a:cubicBezTo>
                  <a:pt x="39" y="329"/>
                  <a:pt x="33" y="336"/>
                  <a:pt x="33" y="344"/>
                </a:cubicBezTo>
                <a:cubicBezTo>
                  <a:pt x="33" y="352"/>
                  <a:pt x="39" y="359"/>
                  <a:pt x="48" y="359"/>
                </a:cubicBezTo>
                <a:cubicBezTo>
                  <a:pt x="56" y="359"/>
                  <a:pt x="62" y="352"/>
                  <a:pt x="62" y="344"/>
                </a:cubicBezTo>
                <a:cubicBezTo>
                  <a:pt x="62" y="336"/>
                  <a:pt x="56" y="329"/>
                  <a:pt x="48" y="329"/>
                </a:cubicBezTo>
                <a:close/>
                <a:moveTo>
                  <a:pt x="48" y="362"/>
                </a:moveTo>
                <a:cubicBezTo>
                  <a:pt x="39" y="362"/>
                  <a:pt x="33" y="369"/>
                  <a:pt x="33" y="377"/>
                </a:cubicBezTo>
                <a:cubicBezTo>
                  <a:pt x="33" y="385"/>
                  <a:pt x="39" y="392"/>
                  <a:pt x="48" y="392"/>
                </a:cubicBezTo>
                <a:cubicBezTo>
                  <a:pt x="56" y="392"/>
                  <a:pt x="62" y="385"/>
                  <a:pt x="62" y="377"/>
                </a:cubicBezTo>
                <a:cubicBezTo>
                  <a:pt x="62" y="369"/>
                  <a:pt x="56" y="362"/>
                  <a:pt x="48" y="362"/>
                </a:cubicBezTo>
                <a:close/>
                <a:moveTo>
                  <a:pt x="48" y="395"/>
                </a:moveTo>
                <a:cubicBezTo>
                  <a:pt x="39" y="395"/>
                  <a:pt x="33" y="402"/>
                  <a:pt x="33" y="410"/>
                </a:cubicBezTo>
                <a:cubicBezTo>
                  <a:pt x="33" y="418"/>
                  <a:pt x="39" y="425"/>
                  <a:pt x="48" y="425"/>
                </a:cubicBezTo>
                <a:cubicBezTo>
                  <a:pt x="56" y="425"/>
                  <a:pt x="62" y="418"/>
                  <a:pt x="62" y="410"/>
                </a:cubicBezTo>
                <a:cubicBezTo>
                  <a:pt x="62" y="402"/>
                  <a:pt x="56" y="395"/>
                  <a:pt x="48" y="395"/>
                </a:cubicBezTo>
                <a:close/>
                <a:moveTo>
                  <a:pt x="48" y="428"/>
                </a:moveTo>
                <a:cubicBezTo>
                  <a:pt x="39" y="428"/>
                  <a:pt x="33" y="435"/>
                  <a:pt x="33" y="443"/>
                </a:cubicBezTo>
                <a:cubicBezTo>
                  <a:pt x="33" y="451"/>
                  <a:pt x="39" y="458"/>
                  <a:pt x="48" y="458"/>
                </a:cubicBezTo>
                <a:cubicBezTo>
                  <a:pt x="56" y="458"/>
                  <a:pt x="62" y="451"/>
                  <a:pt x="62" y="443"/>
                </a:cubicBezTo>
                <a:cubicBezTo>
                  <a:pt x="62" y="435"/>
                  <a:pt x="56" y="428"/>
                  <a:pt x="48" y="428"/>
                </a:cubicBezTo>
                <a:close/>
                <a:moveTo>
                  <a:pt x="48" y="461"/>
                </a:moveTo>
                <a:cubicBezTo>
                  <a:pt x="39" y="461"/>
                  <a:pt x="33" y="468"/>
                  <a:pt x="33" y="476"/>
                </a:cubicBezTo>
                <a:cubicBezTo>
                  <a:pt x="33" y="484"/>
                  <a:pt x="39" y="491"/>
                  <a:pt x="48" y="491"/>
                </a:cubicBezTo>
                <a:cubicBezTo>
                  <a:pt x="56" y="491"/>
                  <a:pt x="62" y="484"/>
                  <a:pt x="62" y="476"/>
                </a:cubicBezTo>
                <a:cubicBezTo>
                  <a:pt x="62" y="468"/>
                  <a:pt x="56" y="461"/>
                  <a:pt x="48" y="461"/>
                </a:cubicBezTo>
                <a:close/>
                <a:moveTo>
                  <a:pt x="48" y="494"/>
                </a:moveTo>
                <a:cubicBezTo>
                  <a:pt x="39" y="494"/>
                  <a:pt x="33" y="500"/>
                  <a:pt x="33" y="509"/>
                </a:cubicBezTo>
                <a:cubicBezTo>
                  <a:pt x="33" y="517"/>
                  <a:pt x="39" y="523"/>
                  <a:pt x="48" y="523"/>
                </a:cubicBezTo>
                <a:cubicBezTo>
                  <a:pt x="56" y="523"/>
                  <a:pt x="62" y="517"/>
                  <a:pt x="62" y="509"/>
                </a:cubicBezTo>
                <a:cubicBezTo>
                  <a:pt x="62" y="500"/>
                  <a:pt x="56" y="494"/>
                  <a:pt x="48" y="494"/>
                </a:cubicBezTo>
                <a:close/>
                <a:moveTo>
                  <a:pt x="48" y="527"/>
                </a:moveTo>
                <a:cubicBezTo>
                  <a:pt x="39" y="527"/>
                  <a:pt x="33" y="533"/>
                  <a:pt x="33" y="542"/>
                </a:cubicBezTo>
                <a:cubicBezTo>
                  <a:pt x="33" y="550"/>
                  <a:pt x="39" y="556"/>
                  <a:pt x="48" y="556"/>
                </a:cubicBezTo>
                <a:cubicBezTo>
                  <a:pt x="56" y="556"/>
                  <a:pt x="62" y="550"/>
                  <a:pt x="62" y="542"/>
                </a:cubicBezTo>
                <a:cubicBezTo>
                  <a:pt x="62" y="533"/>
                  <a:pt x="56" y="527"/>
                  <a:pt x="48" y="527"/>
                </a:cubicBezTo>
                <a:close/>
                <a:moveTo>
                  <a:pt x="48" y="560"/>
                </a:moveTo>
                <a:cubicBezTo>
                  <a:pt x="39" y="560"/>
                  <a:pt x="33" y="566"/>
                  <a:pt x="33" y="574"/>
                </a:cubicBezTo>
                <a:cubicBezTo>
                  <a:pt x="33" y="583"/>
                  <a:pt x="39" y="589"/>
                  <a:pt x="48" y="589"/>
                </a:cubicBezTo>
                <a:cubicBezTo>
                  <a:pt x="56" y="589"/>
                  <a:pt x="62" y="583"/>
                  <a:pt x="62" y="574"/>
                </a:cubicBezTo>
                <a:cubicBezTo>
                  <a:pt x="62" y="566"/>
                  <a:pt x="56" y="560"/>
                  <a:pt x="48" y="560"/>
                </a:cubicBezTo>
                <a:close/>
                <a:moveTo>
                  <a:pt x="48" y="593"/>
                </a:moveTo>
                <a:cubicBezTo>
                  <a:pt x="39" y="593"/>
                  <a:pt x="33" y="599"/>
                  <a:pt x="33" y="607"/>
                </a:cubicBezTo>
                <a:cubicBezTo>
                  <a:pt x="33" y="616"/>
                  <a:pt x="39" y="622"/>
                  <a:pt x="48" y="622"/>
                </a:cubicBezTo>
                <a:cubicBezTo>
                  <a:pt x="56" y="622"/>
                  <a:pt x="62" y="616"/>
                  <a:pt x="62" y="607"/>
                </a:cubicBezTo>
                <a:cubicBezTo>
                  <a:pt x="62" y="599"/>
                  <a:pt x="56" y="593"/>
                  <a:pt x="48" y="593"/>
                </a:cubicBezTo>
                <a:close/>
                <a:moveTo>
                  <a:pt x="48" y="625"/>
                </a:moveTo>
                <a:cubicBezTo>
                  <a:pt x="39" y="625"/>
                  <a:pt x="33" y="632"/>
                  <a:pt x="33" y="640"/>
                </a:cubicBezTo>
                <a:cubicBezTo>
                  <a:pt x="33" y="648"/>
                  <a:pt x="39" y="655"/>
                  <a:pt x="48" y="655"/>
                </a:cubicBezTo>
                <a:cubicBezTo>
                  <a:pt x="56" y="655"/>
                  <a:pt x="62" y="648"/>
                  <a:pt x="62" y="640"/>
                </a:cubicBezTo>
                <a:cubicBezTo>
                  <a:pt x="62" y="632"/>
                  <a:pt x="56" y="625"/>
                  <a:pt x="48" y="625"/>
                </a:cubicBezTo>
                <a:close/>
                <a:moveTo>
                  <a:pt x="48" y="658"/>
                </a:moveTo>
                <a:cubicBezTo>
                  <a:pt x="39" y="658"/>
                  <a:pt x="33" y="665"/>
                  <a:pt x="33" y="673"/>
                </a:cubicBezTo>
                <a:cubicBezTo>
                  <a:pt x="33" y="681"/>
                  <a:pt x="39" y="688"/>
                  <a:pt x="48" y="688"/>
                </a:cubicBezTo>
                <a:cubicBezTo>
                  <a:pt x="56" y="688"/>
                  <a:pt x="62" y="681"/>
                  <a:pt x="62" y="673"/>
                </a:cubicBezTo>
                <a:cubicBezTo>
                  <a:pt x="62" y="665"/>
                  <a:pt x="56" y="658"/>
                  <a:pt x="48" y="658"/>
                </a:cubicBezTo>
                <a:close/>
                <a:moveTo>
                  <a:pt x="48" y="691"/>
                </a:moveTo>
                <a:cubicBezTo>
                  <a:pt x="39" y="691"/>
                  <a:pt x="33" y="698"/>
                  <a:pt x="33" y="706"/>
                </a:cubicBezTo>
                <a:cubicBezTo>
                  <a:pt x="33" y="714"/>
                  <a:pt x="39" y="721"/>
                  <a:pt x="48" y="721"/>
                </a:cubicBezTo>
                <a:cubicBezTo>
                  <a:pt x="56" y="721"/>
                  <a:pt x="62" y="714"/>
                  <a:pt x="62" y="706"/>
                </a:cubicBezTo>
                <a:cubicBezTo>
                  <a:pt x="62" y="698"/>
                  <a:pt x="56" y="691"/>
                  <a:pt x="48" y="691"/>
                </a:cubicBezTo>
                <a:close/>
                <a:moveTo>
                  <a:pt x="48" y="724"/>
                </a:moveTo>
                <a:cubicBezTo>
                  <a:pt x="39" y="724"/>
                  <a:pt x="33" y="731"/>
                  <a:pt x="33" y="739"/>
                </a:cubicBezTo>
                <a:cubicBezTo>
                  <a:pt x="33" y="747"/>
                  <a:pt x="39" y="754"/>
                  <a:pt x="48" y="754"/>
                </a:cubicBezTo>
                <a:cubicBezTo>
                  <a:pt x="56" y="754"/>
                  <a:pt x="62" y="747"/>
                  <a:pt x="62" y="739"/>
                </a:cubicBezTo>
                <a:cubicBezTo>
                  <a:pt x="62" y="731"/>
                  <a:pt x="56" y="724"/>
                  <a:pt x="48" y="724"/>
                </a:cubicBezTo>
                <a:close/>
                <a:moveTo>
                  <a:pt x="48" y="757"/>
                </a:moveTo>
                <a:cubicBezTo>
                  <a:pt x="39" y="757"/>
                  <a:pt x="33" y="764"/>
                  <a:pt x="33" y="772"/>
                </a:cubicBezTo>
                <a:cubicBezTo>
                  <a:pt x="33" y="780"/>
                  <a:pt x="39" y="787"/>
                  <a:pt x="48" y="787"/>
                </a:cubicBezTo>
                <a:cubicBezTo>
                  <a:pt x="56" y="787"/>
                  <a:pt x="62" y="780"/>
                  <a:pt x="62" y="772"/>
                </a:cubicBezTo>
                <a:cubicBezTo>
                  <a:pt x="62" y="764"/>
                  <a:pt x="56" y="757"/>
                  <a:pt x="48" y="757"/>
                </a:cubicBezTo>
                <a:close/>
                <a:moveTo>
                  <a:pt x="48" y="790"/>
                </a:moveTo>
                <a:cubicBezTo>
                  <a:pt x="39" y="790"/>
                  <a:pt x="33" y="797"/>
                  <a:pt x="33" y="805"/>
                </a:cubicBezTo>
                <a:cubicBezTo>
                  <a:pt x="33" y="813"/>
                  <a:pt x="39" y="820"/>
                  <a:pt x="48" y="820"/>
                </a:cubicBezTo>
                <a:cubicBezTo>
                  <a:pt x="56" y="820"/>
                  <a:pt x="62" y="813"/>
                  <a:pt x="62" y="805"/>
                </a:cubicBezTo>
                <a:cubicBezTo>
                  <a:pt x="62" y="797"/>
                  <a:pt x="56" y="790"/>
                  <a:pt x="48" y="790"/>
                </a:cubicBezTo>
                <a:close/>
                <a:moveTo>
                  <a:pt x="48" y="823"/>
                </a:moveTo>
                <a:cubicBezTo>
                  <a:pt x="39" y="823"/>
                  <a:pt x="33" y="830"/>
                  <a:pt x="33" y="838"/>
                </a:cubicBezTo>
                <a:cubicBezTo>
                  <a:pt x="33" y="846"/>
                  <a:pt x="39" y="853"/>
                  <a:pt x="48" y="853"/>
                </a:cubicBezTo>
                <a:cubicBezTo>
                  <a:pt x="56" y="853"/>
                  <a:pt x="62" y="846"/>
                  <a:pt x="62" y="838"/>
                </a:cubicBezTo>
                <a:cubicBezTo>
                  <a:pt x="62" y="830"/>
                  <a:pt x="56" y="823"/>
                  <a:pt x="48" y="823"/>
                </a:cubicBezTo>
                <a:close/>
                <a:moveTo>
                  <a:pt x="48" y="856"/>
                </a:moveTo>
                <a:cubicBezTo>
                  <a:pt x="39" y="856"/>
                  <a:pt x="33" y="863"/>
                  <a:pt x="33" y="871"/>
                </a:cubicBezTo>
                <a:cubicBezTo>
                  <a:pt x="33" y="879"/>
                  <a:pt x="39" y="886"/>
                  <a:pt x="48" y="886"/>
                </a:cubicBezTo>
                <a:cubicBezTo>
                  <a:pt x="56" y="886"/>
                  <a:pt x="62" y="879"/>
                  <a:pt x="62" y="871"/>
                </a:cubicBezTo>
                <a:cubicBezTo>
                  <a:pt x="62" y="863"/>
                  <a:pt x="56" y="856"/>
                  <a:pt x="48" y="856"/>
                </a:cubicBezTo>
                <a:close/>
                <a:moveTo>
                  <a:pt x="48" y="889"/>
                </a:moveTo>
                <a:cubicBezTo>
                  <a:pt x="39" y="889"/>
                  <a:pt x="33" y="895"/>
                  <a:pt x="33" y="904"/>
                </a:cubicBezTo>
                <a:cubicBezTo>
                  <a:pt x="33" y="912"/>
                  <a:pt x="39" y="918"/>
                  <a:pt x="48" y="918"/>
                </a:cubicBezTo>
                <a:cubicBezTo>
                  <a:pt x="56" y="918"/>
                  <a:pt x="62" y="912"/>
                  <a:pt x="62" y="904"/>
                </a:cubicBezTo>
                <a:cubicBezTo>
                  <a:pt x="62" y="895"/>
                  <a:pt x="56" y="889"/>
                  <a:pt x="48" y="889"/>
                </a:cubicBezTo>
                <a:close/>
                <a:moveTo>
                  <a:pt x="48" y="922"/>
                </a:moveTo>
                <a:cubicBezTo>
                  <a:pt x="39" y="922"/>
                  <a:pt x="33" y="928"/>
                  <a:pt x="33" y="937"/>
                </a:cubicBezTo>
                <a:cubicBezTo>
                  <a:pt x="33" y="945"/>
                  <a:pt x="39" y="951"/>
                  <a:pt x="48" y="951"/>
                </a:cubicBezTo>
                <a:cubicBezTo>
                  <a:pt x="56" y="951"/>
                  <a:pt x="62" y="945"/>
                  <a:pt x="62" y="937"/>
                </a:cubicBezTo>
                <a:cubicBezTo>
                  <a:pt x="62" y="928"/>
                  <a:pt x="56" y="922"/>
                  <a:pt x="48" y="922"/>
                </a:cubicBezTo>
                <a:close/>
                <a:moveTo>
                  <a:pt x="48" y="955"/>
                </a:moveTo>
                <a:cubicBezTo>
                  <a:pt x="39" y="955"/>
                  <a:pt x="33" y="961"/>
                  <a:pt x="33" y="970"/>
                </a:cubicBezTo>
                <a:cubicBezTo>
                  <a:pt x="33" y="978"/>
                  <a:pt x="39" y="984"/>
                  <a:pt x="48" y="984"/>
                </a:cubicBezTo>
                <a:cubicBezTo>
                  <a:pt x="56" y="984"/>
                  <a:pt x="62" y="978"/>
                  <a:pt x="62" y="970"/>
                </a:cubicBezTo>
                <a:cubicBezTo>
                  <a:pt x="62" y="961"/>
                  <a:pt x="56" y="955"/>
                  <a:pt x="48" y="955"/>
                </a:cubicBezTo>
                <a:close/>
                <a:moveTo>
                  <a:pt x="48" y="988"/>
                </a:moveTo>
                <a:cubicBezTo>
                  <a:pt x="39" y="988"/>
                  <a:pt x="33" y="994"/>
                  <a:pt x="33" y="1002"/>
                </a:cubicBezTo>
                <a:cubicBezTo>
                  <a:pt x="33" y="1011"/>
                  <a:pt x="39" y="1017"/>
                  <a:pt x="48" y="1017"/>
                </a:cubicBezTo>
                <a:cubicBezTo>
                  <a:pt x="56" y="1017"/>
                  <a:pt x="62" y="1011"/>
                  <a:pt x="62" y="1002"/>
                </a:cubicBezTo>
                <a:cubicBezTo>
                  <a:pt x="62" y="994"/>
                  <a:pt x="56" y="988"/>
                  <a:pt x="48" y="988"/>
                </a:cubicBezTo>
                <a:close/>
                <a:moveTo>
                  <a:pt x="48" y="1021"/>
                </a:moveTo>
                <a:cubicBezTo>
                  <a:pt x="39" y="1021"/>
                  <a:pt x="33" y="1027"/>
                  <a:pt x="33" y="1035"/>
                </a:cubicBezTo>
                <a:cubicBezTo>
                  <a:pt x="33" y="1044"/>
                  <a:pt x="39" y="1050"/>
                  <a:pt x="48" y="1050"/>
                </a:cubicBezTo>
                <a:cubicBezTo>
                  <a:pt x="56" y="1050"/>
                  <a:pt x="62" y="1044"/>
                  <a:pt x="62" y="1035"/>
                </a:cubicBezTo>
                <a:cubicBezTo>
                  <a:pt x="62" y="1027"/>
                  <a:pt x="56" y="1021"/>
                  <a:pt x="48" y="1021"/>
                </a:cubicBezTo>
                <a:close/>
                <a:moveTo>
                  <a:pt x="48" y="1053"/>
                </a:moveTo>
                <a:cubicBezTo>
                  <a:pt x="39" y="1053"/>
                  <a:pt x="33" y="1060"/>
                  <a:pt x="33" y="1068"/>
                </a:cubicBezTo>
                <a:cubicBezTo>
                  <a:pt x="33" y="1076"/>
                  <a:pt x="39" y="1083"/>
                  <a:pt x="48" y="1083"/>
                </a:cubicBezTo>
                <a:cubicBezTo>
                  <a:pt x="56" y="1083"/>
                  <a:pt x="62" y="1076"/>
                  <a:pt x="62" y="1068"/>
                </a:cubicBezTo>
                <a:cubicBezTo>
                  <a:pt x="62" y="1060"/>
                  <a:pt x="56" y="1053"/>
                  <a:pt x="48" y="1053"/>
                </a:cubicBezTo>
                <a:close/>
                <a:moveTo>
                  <a:pt x="48" y="1086"/>
                </a:moveTo>
                <a:cubicBezTo>
                  <a:pt x="39" y="1086"/>
                  <a:pt x="33" y="1093"/>
                  <a:pt x="33" y="1101"/>
                </a:cubicBezTo>
                <a:cubicBezTo>
                  <a:pt x="33" y="1109"/>
                  <a:pt x="39" y="1116"/>
                  <a:pt x="48" y="1116"/>
                </a:cubicBezTo>
                <a:cubicBezTo>
                  <a:pt x="56" y="1116"/>
                  <a:pt x="62" y="1109"/>
                  <a:pt x="62" y="1101"/>
                </a:cubicBezTo>
                <a:cubicBezTo>
                  <a:pt x="62" y="1093"/>
                  <a:pt x="56" y="1086"/>
                  <a:pt x="48" y="1086"/>
                </a:cubicBezTo>
                <a:close/>
                <a:moveTo>
                  <a:pt x="48" y="1119"/>
                </a:moveTo>
                <a:cubicBezTo>
                  <a:pt x="39" y="1119"/>
                  <a:pt x="33" y="1126"/>
                  <a:pt x="33" y="1134"/>
                </a:cubicBezTo>
                <a:cubicBezTo>
                  <a:pt x="33" y="1142"/>
                  <a:pt x="39" y="1149"/>
                  <a:pt x="48" y="1149"/>
                </a:cubicBezTo>
                <a:cubicBezTo>
                  <a:pt x="56" y="1149"/>
                  <a:pt x="62" y="1142"/>
                  <a:pt x="62" y="1134"/>
                </a:cubicBezTo>
                <a:cubicBezTo>
                  <a:pt x="62" y="1126"/>
                  <a:pt x="56" y="1119"/>
                  <a:pt x="48" y="1119"/>
                </a:cubicBezTo>
                <a:close/>
                <a:moveTo>
                  <a:pt x="48" y="1152"/>
                </a:moveTo>
                <a:cubicBezTo>
                  <a:pt x="39" y="1152"/>
                  <a:pt x="33" y="1159"/>
                  <a:pt x="33" y="1167"/>
                </a:cubicBezTo>
                <a:cubicBezTo>
                  <a:pt x="33" y="1175"/>
                  <a:pt x="39" y="1182"/>
                  <a:pt x="48" y="1182"/>
                </a:cubicBezTo>
                <a:cubicBezTo>
                  <a:pt x="56" y="1182"/>
                  <a:pt x="62" y="1175"/>
                  <a:pt x="62" y="1167"/>
                </a:cubicBezTo>
                <a:cubicBezTo>
                  <a:pt x="62" y="1159"/>
                  <a:pt x="56" y="1152"/>
                  <a:pt x="48" y="1152"/>
                </a:cubicBezTo>
                <a:close/>
                <a:moveTo>
                  <a:pt x="48" y="1185"/>
                </a:moveTo>
                <a:cubicBezTo>
                  <a:pt x="39" y="1185"/>
                  <a:pt x="33" y="1192"/>
                  <a:pt x="33" y="1200"/>
                </a:cubicBezTo>
                <a:cubicBezTo>
                  <a:pt x="33" y="1208"/>
                  <a:pt x="39" y="1215"/>
                  <a:pt x="48" y="1215"/>
                </a:cubicBezTo>
                <a:cubicBezTo>
                  <a:pt x="56" y="1215"/>
                  <a:pt x="62" y="1208"/>
                  <a:pt x="62" y="1200"/>
                </a:cubicBezTo>
                <a:cubicBezTo>
                  <a:pt x="62" y="1192"/>
                  <a:pt x="56" y="1185"/>
                  <a:pt x="48" y="1185"/>
                </a:cubicBezTo>
                <a:close/>
                <a:moveTo>
                  <a:pt x="48" y="1218"/>
                </a:moveTo>
                <a:cubicBezTo>
                  <a:pt x="39" y="1218"/>
                  <a:pt x="33" y="1225"/>
                  <a:pt x="33" y="1233"/>
                </a:cubicBezTo>
                <a:cubicBezTo>
                  <a:pt x="33" y="1241"/>
                  <a:pt x="39" y="1248"/>
                  <a:pt x="48" y="1248"/>
                </a:cubicBezTo>
                <a:cubicBezTo>
                  <a:pt x="56" y="1248"/>
                  <a:pt x="62" y="1241"/>
                  <a:pt x="62" y="1233"/>
                </a:cubicBezTo>
                <a:cubicBezTo>
                  <a:pt x="62" y="1225"/>
                  <a:pt x="56" y="1218"/>
                  <a:pt x="48" y="1218"/>
                </a:cubicBezTo>
                <a:close/>
                <a:moveTo>
                  <a:pt x="48" y="1251"/>
                </a:moveTo>
                <a:cubicBezTo>
                  <a:pt x="39" y="1251"/>
                  <a:pt x="33" y="1258"/>
                  <a:pt x="33" y="1266"/>
                </a:cubicBezTo>
                <a:cubicBezTo>
                  <a:pt x="33" y="1274"/>
                  <a:pt x="39" y="1281"/>
                  <a:pt x="48" y="1281"/>
                </a:cubicBezTo>
                <a:cubicBezTo>
                  <a:pt x="56" y="1281"/>
                  <a:pt x="62" y="1274"/>
                  <a:pt x="62" y="1266"/>
                </a:cubicBezTo>
                <a:cubicBezTo>
                  <a:pt x="62" y="1258"/>
                  <a:pt x="56" y="1251"/>
                  <a:pt x="48" y="1251"/>
                </a:cubicBezTo>
                <a:close/>
                <a:moveTo>
                  <a:pt x="48" y="1284"/>
                </a:moveTo>
                <a:cubicBezTo>
                  <a:pt x="39" y="1284"/>
                  <a:pt x="33" y="1291"/>
                  <a:pt x="33" y="1299"/>
                </a:cubicBezTo>
                <a:cubicBezTo>
                  <a:pt x="33" y="1307"/>
                  <a:pt x="39" y="1314"/>
                  <a:pt x="48" y="1314"/>
                </a:cubicBezTo>
                <a:cubicBezTo>
                  <a:pt x="56" y="1314"/>
                  <a:pt x="62" y="1307"/>
                  <a:pt x="62" y="1299"/>
                </a:cubicBezTo>
                <a:cubicBezTo>
                  <a:pt x="62" y="1291"/>
                  <a:pt x="56" y="1284"/>
                  <a:pt x="48" y="1284"/>
                </a:cubicBezTo>
                <a:close/>
                <a:moveTo>
                  <a:pt x="48" y="1317"/>
                </a:moveTo>
                <a:cubicBezTo>
                  <a:pt x="39" y="1317"/>
                  <a:pt x="33" y="1323"/>
                  <a:pt x="33" y="1332"/>
                </a:cubicBezTo>
                <a:cubicBezTo>
                  <a:pt x="33" y="1340"/>
                  <a:pt x="39" y="1346"/>
                  <a:pt x="48" y="1346"/>
                </a:cubicBezTo>
                <a:cubicBezTo>
                  <a:pt x="56" y="1346"/>
                  <a:pt x="62" y="1340"/>
                  <a:pt x="62" y="1332"/>
                </a:cubicBezTo>
                <a:cubicBezTo>
                  <a:pt x="62" y="1323"/>
                  <a:pt x="56" y="1317"/>
                  <a:pt x="48" y="1317"/>
                </a:cubicBezTo>
                <a:close/>
                <a:moveTo>
                  <a:pt x="48" y="1350"/>
                </a:moveTo>
                <a:cubicBezTo>
                  <a:pt x="39" y="1350"/>
                  <a:pt x="33" y="1356"/>
                  <a:pt x="33" y="1365"/>
                </a:cubicBezTo>
                <a:cubicBezTo>
                  <a:pt x="33" y="1373"/>
                  <a:pt x="39" y="1379"/>
                  <a:pt x="48" y="1379"/>
                </a:cubicBezTo>
                <a:cubicBezTo>
                  <a:pt x="56" y="1379"/>
                  <a:pt x="62" y="1373"/>
                  <a:pt x="62" y="1365"/>
                </a:cubicBezTo>
                <a:cubicBezTo>
                  <a:pt x="62" y="1356"/>
                  <a:pt x="56" y="1350"/>
                  <a:pt x="48" y="1350"/>
                </a:cubicBezTo>
                <a:close/>
                <a:moveTo>
                  <a:pt x="48" y="1383"/>
                </a:moveTo>
                <a:cubicBezTo>
                  <a:pt x="39" y="1383"/>
                  <a:pt x="33" y="1389"/>
                  <a:pt x="33" y="1397"/>
                </a:cubicBezTo>
                <a:cubicBezTo>
                  <a:pt x="33" y="1406"/>
                  <a:pt x="39" y="1412"/>
                  <a:pt x="48" y="1412"/>
                </a:cubicBezTo>
                <a:cubicBezTo>
                  <a:pt x="56" y="1412"/>
                  <a:pt x="62" y="1406"/>
                  <a:pt x="62" y="1397"/>
                </a:cubicBezTo>
                <a:cubicBezTo>
                  <a:pt x="62" y="1389"/>
                  <a:pt x="56" y="1383"/>
                  <a:pt x="48" y="1383"/>
                </a:cubicBezTo>
                <a:close/>
                <a:moveTo>
                  <a:pt x="48" y="1416"/>
                </a:moveTo>
                <a:cubicBezTo>
                  <a:pt x="39" y="1416"/>
                  <a:pt x="33" y="1422"/>
                  <a:pt x="33" y="1430"/>
                </a:cubicBezTo>
                <a:cubicBezTo>
                  <a:pt x="33" y="1439"/>
                  <a:pt x="39" y="1445"/>
                  <a:pt x="48" y="1445"/>
                </a:cubicBezTo>
                <a:cubicBezTo>
                  <a:pt x="56" y="1445"/>
                  <a:pt x="62" y="1439"/>
                  <a:pt x="62" y="1430"/>
                </a:cubicBezTo>
                <a:cubicBezTo>
                  <a:pt x="62" y="1422"/>
                  <a:pt x="56" y="1416"/>
                  <a:pt x="48" y="1416"/>
                </a:cubicBezTo>
                <a:close/>
                <a:moveTo>
                  <a:pt x="81" y="0"/>
                </a:moveTo>
                <a:cubicBezTo>
                  <a:pt x="72" y="0"/>
                  <a:pt x="66" y="7"/>
                  <a:pt x="66" y="15"/>
                </a:cubicBezTo>
                <a:cubicBezTo>
                  <a:pt x="66" y="23"/>
                  <a:pt x="72" y="30"/>
                  <a:pt x="81" y="30"/>
                </a:cubicBezTo>
                <a:cubicBezTo>
                  <a:pt x="89" y="30"/>
                  <a:pt x="95" y="23"/>
                  <a:pt x="95" y="15"/>
                </a:cubicBezTo>
                <a:cubicBezTo>
                  <a:pt x="95" y="7"/>
                  <a:pt x="89" y="0"/>
                  <a:pt x="81" y="0"/>
                </a:cubicBezTo>
                <a:close/>
                <a:moveTo>
                  <a:pt x="81" y="33"/>
                </a:moveTo>
                <a:cubicBezTo>
                  <a:pt x="72" y="33"/>
                  <a:pt x="66" y="40"/>
                  <a:pt x="66" y="48"/>
                </a:cubicBezTo>
                <a:cubicBezTo>
                  <a:pt x="66" y="56"/>
                  <a:pt x="72" y="63"/>
                  <a:pt x="81" y="63"/>
                </a:cubicBezTo>
                <a:cubicBezTo>
                  <a:pt x="89" y="63"/>
                  <a:pt x="95" y="56"/>
                  <a:pt x="95" y="48"/>
                </a:cubicBezTo>
                <a:cubicBezTo>
                  <a:pt x="95" y="40"/>
                  <a:pt x="89" y="33"/>
                  <a:pt x="81" y="33"/>
                </a:cubicBezTo>
                <a:close/>
                <a:moveTo>
                  <a:pt x="81" y="66"/>
                </a:moveTo>
                <a:cubicBezTo>
                  <a:pt x="72" y="66"/>
                  <a:pt x="66" y="72"/>
                  <a:pt x="66" y="81"/>
                </a:cubicBezTo>
                <a:cubicBezTo>
                  <a:pt x="66" y="89"/>
                  <a:pt x="72" y="95"/>
                  <a:pt x="81" y="95"/>
                </a:cubicBezTo>
                <a:cubicBezTo>
                  <a:pt x="89" y="95"/>
                  <a:pt x="95" y="89"/>
                  <a:pt x="95" y="81"/>
                </a:cubicBezTo>
                <a:cubicBezTo>
                  <a:pt x="95" y="72"/>
                  <a:pt x="89" y="66"/>
                  <a:pt x="81" y="66"/>
                </a:cubicBezTo>
                <a:close/>
                <a:moveTo>
                  <a:pt x="81" y="99"/>
                </a:moveTo>
                <a:cubicBezTo>
                  <a:pt x="72" y="99"/>
                  <a:pt x="66" y="105"/>
                  <a:pt x="66" y="114"/>
                </a:cubicBezTo>
                <a:cubicBezTo>
                  <a:pt x="66" y="122"/>
                  <a:pt x="72" y="128"/>
                  <a:pt x="81" y="128"/>
                </a:cubicBezTo>
                <a:cubicBezTo>
                  <a:pt x="89" y="128"/>
                  <a:pt x="95" y="122"/>
                  <a:pt x="95" y="114"/>
                </a:cubicBezTo>
                <a:cubicBezTo>
                  <a:pt x="95" y="105"/>
                  <a:pt x="89" y="99"/>
                  <a:pt x="81" y="99"/>
                </a:cubicBezTo>
                <a:close/>
                <a:moveTo>
                  <a:pt x="81" y="132"/>
                </a:moveTo>
                <a:cubicBezTo>
                  <a:pt x="72" y="132"/>
                  <a:pt x="66" y="138"/>
                  <a:pt x="66" y="147"/>
                </a:cubicBezTo>
                <a:cubicBezTo>
                  <a:pt x="66" y="155"/>
                  <a:pt x="72" y="161"/>
                  <a:pt x="81" y="161"/>
                </a:cubicBezTo>
                <a:cubicBezTo>
                  <a:pt x="89" y="161"/>
                  <a:pt x="95" y="155"/>
                  <a:pt x="95" y="147"/>
                </a:cubicBezTo>
                <a:cubicBezTo>
                  <a:pt x="95" y="138"/>
                  <a:pt x="89" y="132"/>
                  <a:pt x="81" y="132"/>
                </a:cubicBezTo>
                <a:close/>
                <a:moveTo>
                  <a:pt x="81" y="165"/>
                </a:moveTo>
                <a:cubicBezTo>
                  <a:pt x="72" y="165"/>
                  <a:pt x="66" y="171"/>
                  <a:pt x="66" y="179"/>
                </a:cubicBezTo>
                <a:cubicBezTo>
                  <a:pt x="66" y="188"/>
                  <a:pt x="72" y="194"/>
                  <a:pt x="81" y="194"/>
                </a:cubicBezTo>
                <a:cubicBezTo>
                  <a:pt x="89" y="194"/>
                  <a:pt x="95" y="188"/>
                  <a:pt x="95" y="179"/>
                </a:cubicBezTo>
                <a:cubicBezTo>
                  <a:pt x="95" y="171"/>
                  <a:pt x="89" y="165"/>
                  <a:pt x="81" y="165"/>
                </a:cubicBezTo>
                <a:close/>
                <a:moveTo>
                  <a:pt x="81" y="198"/>
                </a:moveTo>
                <a:cubicBezTo>
                  <a:pt x="72" y="198"/>
                  <a:pt x="66" y="204"/>
                  <a:pt x="66" y="212"/>
                </a:cubicBezTo>
                <a:cubicBezTo>
                  <a:pt x="66" y="221"/>
                  <a:pt x="72" y="227"/>
                  <a:pt x="81" y="227"/>
                </a:cubicBezTo>
                <a:cubicBezTo>
                  <a:pt x="89" y="227"/>
                  <a:pt x="95" y="221"/>
                  <a:pt x="95" y="212"/>
                </a:cubicBezTo>
                <a:cubicBezTo>
                  <a:pt x="95" y="204"/>
                  <a:pt x="89" y="198"/>
                  <a:pt x="81" y="198"/>
                </a:cubicBezTo>
                <a:close/>
                <a:moveTo>
                  <a:pt x="81" y="230"/>
                </a:moveTo>
                <a:cubicBezTo>
                  <a:pt x="72" y="230"/>
                  <a:pt x="66" y="237"/>
                  <a:pt x="66" y="245"/>
                </a:cubicBezTo>
                <a:cubicBezTo>
                  <a:pt x="66" y="253"/>
                  <a:pt x="72" y="260"/>
                  <a:pt x="81" y="260"/>
                </a:cubicBezTo>
                <a:cubicBezTo>
                  <a:pt x="89" y="260"/>
                  <a:pt x="95" y="253"/>
                  <a:pt x="95" y="245"/>
                </a:cubicBezTo>
                <a:cubicBezTo>
                  <a:pt x="95" y="237"/>
                  <a:pt x="89" y="230"/>
                  <a:pt x="81" y="230"/>
                </a:cubicBezTo>
                <a:close/>
                <a:moveTo>
                  <a:pt x="81" y="263"/>
                </a:moveTo>
                <a:cubicBezTo>
                  <a:pt x="72" y="263"/>
                  <a:pt x="66" y="270"/>
                  <a:pt x="66" y="278"/>
                </a:cubicBezTo>
                <a:cubicBezTo>
                  <a:pt x="66" y="286"/>
                  <a:pt x="72" y="293"/>
                  <a:pt x="81" y="293"/>
                </a:cubicBezTo>
                <a:cubicBezTo>
                  <a:pt x="89" y="293"/>
                  <a:pt x="95" y="286"/>
                  <a:pt x="95" y="278"/>
                </a:cubicBezTo>
                <a:cubicBezTo>
                  <a:pt x="95" y="270"/>
                  <a:pt x="89" y="263"/>
                  <a:pt x="81" y="263"/>
                </a:cubicBezTo>
                <a:close/>
                <a:moveTo>
                  <a:pt x="81" y="296"/>
                </a:moveTo>
                <a:cubicBezTo>
                  <a:pt x="72" y="296"/>
                  <a:pt x="66" y="303"/>
                  <a:pt x="66" y="311"/>
                </a:cubicBezTo>
                <a:cubicBezTo>
                  <a:pt x="66" y="319"/>
                  <a:pt x="72" y="326"/>
                  <a:pt x="81" y="326"/>
                </a:cubicBezTo>
                <a:cubicBezTo>
                  <a:pt x="89" y="326"/>
                  <a:pt x="95" y="319"/>
                  <a:pt x="95" y="311"/>
                </a:cubicBezTo>
                <a:cubicBezTo>
                  <a:pt x="95" y="303"/>
                  <a:pt x="89" y="296"/>
                  <a:pt x="81" y="296"/>
                </a:cubicBezTo>
                <a:close/>
                <a:moveTo>
                  <a:pt x="81" y="329"/>
                </a:moveTo>
                <a:cubicBezTo>
                  <a:pt x="72" y="329"/>
                  <a:pt x="66" y="336"/>
                  <a:pt x="66" y="344"/>
                </a:cubicBezTo>
                <a:cubicBezTo>
                  <a:pt x="66" y="352"/>
                  <a:pt x="72" y="359"/>
                  <a:pt x="81" y="359"/>
                </a:cubicBezTo>
                <a:cubicBezTo>
                  <a:pt x="89" y="359"/>
                  <a:pt x="95" y="352"/>
                  <a:pt x="95" y="344"/>
                </a:cubicBezTo>
                <a:cubicBezTo>
                  <a:pt x="95" y="336"/>
                  <a:pt x="89" y="329"/>
                  <a:pt x="81" y="329"/>
                </a:cubicBezTo>
                <a:close/>
                <a:moveTo>
                  <a:pt x="81" y="362"/>
                </a:moveTo>
                <a:cubicBezTo>
                  <a:pt x="72" y="362"/>
                  <a:pt x="66" y="369"/>
                  <a:pt x="66" y="377"/>
                </a:cubicBezTo>
                <a:cubicBezTo>
                  <a:pt x="66" y="385"/>
                  <a:pt x="72" y="392"/>
                  <a:pt x="81" y="392"/>
                </a:cubicBezTo>
                <a:cubicBezTo>
                  <a:pt x="89" y="392"/>
                  <a:pt x="95" y="385"/>
                  <a:pt x="95" y="377"/>
                </a:cubicBezTo>
                <a:cubicBezTo>
                  <a:pt x="95" y="369"/>
                  <a:pt x="89" y="362"/>
                  <a:pt x="81" y="362"/>
                </a:cubicBezTo>
                <a:close/>
                <a:moveTo>
                  <a:pt x="81" y="395"/>
                </a:moveTo>
                <a:cubicBezTo>
                  <a:pt x="72" y="395"/>
                  <a:pt x="66" y="402"/>
                  <a:pt x="66" y="410"/>
                </a:cubicBezTo>
                <a:cubicBezTo>
                  <a:pt x="66" y="418"/>
                  <a:pt x="72" y="425"/>
                  <a:pt x="81" y="425"/>
                </a:cubicBezTo>
                <a:cubicBezTo>
                  <a:pt x="89" y="425"/>
                  <a:pt x="95" y="418"/>
                  <a:pt x="95" y="410"/>
                </a:cubicBezTo>
                <a:cubicBezTo>
                  <a:pt x="95" y="402"/>
                  <a:pt x="89" y="395"/>
                  <a:pt x="81" y="395"/>
                </a:cubicBezTo>
                <a:close/>
                <a:moveTo>
                  <a:pt x="81" y="428"/>
                </a:moveTo>
                <a:cubicBezTo>
                  <a:pt x="72" y="428"/>
                  <a:pt x="66" y="435"/>
                  <a:pt x="66" y="443"/>
                </a:cubicBezTo>
                <a:cubicBezTo>
                  <a:pt x="66" y="451"/>
                  <a:pt x="72" y="458"/>
                  <a:pt x="81" y="458"/>
                </a:cubicBezTo>
                <a:cubicBezTo>
                  <a:pt x="89" y="458"/>
                  <a:pt x="95" y="451"/>
                  <a:pt x="95" y="443"/>
                </a:cubicBezTo>
                <a:cubicBezTo>
                  <a:pt x="95" y="435"/>
                  <a:pt x="89" y="428"/>
                  <a:pt x="81" y="428"/>
                </a:cubicBezTo>
                <a:close/>
                <a:moveTo>
                  <a:pt x="81" y="461"/>
                </a:moveTo>
                <a:cubicBezTo>
                  <a:pt x="72" y="461"/>
                  <a:pt x="66" y="468"/>
                  <a:pt x="66" y="476"/>
                </a:cubicBezTo>
                <a:cubicBezTo>
                  <a:pt x="66" y="484"/>
                  <a:pt x="72" y="491"/>
                  <a:pt x="81" y="491"/>
                </a:cubicBezTo>
                <a:cubicBezTo>
                  <a:pt x="89" y="491"/>
                  <a:pt x="95" y="484"/>
                  <a:pt x="95" y="476"/>
                </a:cubicBezTo>
                <a:cubicBezTo>
                  <a:pt x="95" y="468"/>
                  <a:pt x="89" y="461"/>
                  <a:pt x="81" y="461"/>
                </a:cubicBezTo>
                <a:close/>
                <a:moveTo>
                  <a:pt x="81" y="494"/>
                </a:moveTo>
                <a:cubicBezTo>
                  <a:pt x="72" y="494"/>
                  <a:pt x="66" y="500"/>
                  <a:pt x="66" y="509"/>
                </a:cubicBezTo>
                <a:cubicBezTo>
                  <a:pt x="66" y="517"/>
                  <a:pt x="72" y="523"/>
                  <a:pt x="81" y="523"/>
                </a:cubicBezTo>
                <a:cubicBezTo>
                  <a:pt x="89" y="523"/>
                  <a:pt x="95" y="517"/>
                  <a:pt x="95" y="509"/>
                </a:cubicBezTo>
                <a:cubicBezTo>
                  <a:pt x="95" y="500"/>
                  <a:pt x="89" y="494"/>
                  <a:pt x="81" y="494"/>
                </a:cubicBezTo>
                <a:close/>
                <a:moveTo>
                  <a:pt x="81" y="527"/>
                </a:moveTo>
                <a:cubicBezTo>
                  <a:pt x="72" y="527"/>
                  <a:pt x="66" y="533"/>
                  <a:pt x="66" y="542"/>
                </a:cubicBezTo>
                <a:cubicBezTo>
                  <a:pt x="66" y="550"/>
                  <a:pt x="72" y="556"/>
                  <a:pt x="81" y="556"/>
                </a:cubicBezTo>
                <a:cubicBezTo>
                  <a:pt x="89" y="556"/>
                  <a:pt x="95" y="550"/>
                  <a:pt x="95" y="542"/>
                </a:cubicBezTo>
                <a:cubicBezTo>
                  <a:pt x="95" y="533"/>
                  <a:pt x="89" y="527"/>
                  <a:pt x="81" y="527"/>
                </a:cubicBezTo>
                <a:close/>
                <a:moveTo>
                  <a:pt x="81" y="560"/>
                </a:moveTo>
                <a:cubicBezTo>
                  <a:pt x="72" y="560"/>
                  <a:pt x="66" y="566"/>
                  <a:pt x="66" y="574"/>
                </a:cubicBezTo>
                <a:cubicBezTo>
                  <a:pt x="66" y="583"/>
                  <a:pt x="72" y="589"/>
                  <a:pt x="81" y="589"/>
                </a:cubicBezTo>
                <a:cubicBezTo>
                  <a:pt x="89" y="589"/>
                  <a:pt x="95" y="583"/>
                  <a:pt x="95" y="574"/>
                </a:cubicBezTo>
                <a:cubicBezTo>
                  <a:pt x="95" y="566"/>
                  <a:pt x="89" y="560"/>
                  <a:pt x="81" y="560"/>
                </a:cubicBezTo>
                <a:close/>
                <a:moveTo>
                  <a:pt x="81" y="593"/>
                </a:moveTo>
                <a:cubicBezTo>
                  <a:pt x="72" y="593"/>
                  <a:pt x="66" y="599"/>
                  <a:pt x="66" y="607"/>
                </a:cubicBezTo>
                <a:cubicBezTo>
                  <a:pt x="66" y="616"/>
                  <a:pt x="72" y="622"/>
                  <a:pt x="81" y="622"/>
                </a:cubicBezTo>
                <a:cubicBezTo>
                  <a:pt x="89" y="622"/>
                  <a:pt x="95" y="616"/>
                  <a:pt x="95" y="607"/>
                </a:cubicBezTo>
                <a:cubicBezTo>
                  <a:pt x="95" y="599"/>
                  <a:pt x="89" y="593"/>
                  <a:pt x="81" y="593"/>
                </a:cubicBezTo>
                <a:close/>
                <a:moveTo>
                  <a:pt x="81" y="625"/>
                </a:moveTo>
                <a:cubicBezTo>
                  <a:pt x="72" y="625"/>
                  <a:pt x="66" y="632"/>
                  <a:pt x="66" y="640"/>
                </a:cubicBezTo>
                <a:cubicBezTo>
                  <a:pt x="66" y="648"/>
                  <a:pt x="72" y="655"/>
                  <a:pt x="81" y="655"/>
                </a:cubicBezTo>
                <a:cubicBezTo>
                  <a:pt x="89" y="655"/>
                  <a:pt x="95" y="648"/>
                  <a:pt x="95" y="640"/>
                </a:cubicBezTo>
                <a:cubicBezTo>
                  <a:pt x="95" y="632"/>
                  <a:pt x="89" y="625"/>
                  <a:pt x="81" y="625"/>
                </a:cubicBezTo>
                <a:close/>
                <a:moveTo>
                  <a:pt x="81" y="658"/>
                </a:moveTo>
                <a:cubicBezTo>
                  <a:pt x="72" y="658"/>
                  <a:pt x="66" y="665"/>
                  <a:pt x="66" y="673"/>
                </a:cubicBezTo>
                <a:cubicBezTo>
                  <a:pt x="66" y="681"/>
                  <a:pt x="72" y="688"/>
                  <a:pt x="81" y="688"/>
                </a:cubicBezTo>
                <a:cubicBezTo>
                  <a:pt x="89" y="688"/>
                  <a:pt x="95" y="681"/>
                  <a:pt x="95" y="673"/>
                </a:cubicBezTo>
                <a:cubicBezTo>
                  <a:pt x="95" y="665"/>
                  <a:pt x="89" y="658"/>
                  <a:pt x="81" y="658"/>
                </a:cubicBezTo>
                <a:close/>
                <a:moveTo>
                  <a:pt x="81" y="691"/>
                </a:moveTo>
                <a:cubicBezTo>
                  <a:pt x="72" y="691"/>
                  <a:pt x="66" y="698"/>
                  <a:pt x="66" y="706"/>
                </a:cubicBezTo>
                <a:cubicBezTo>
                  <a:pt x="66" y="714"/>
                  <a:pt x="72" y="721"/>
                  <a:pt x="81" y="721"/>
                </a:cubicBezTo>
                <a:cubicBezTo>
                  <a:pt x="89" y="721"/>
                  <a:pt x="95" y="714"/>
                  <a:pt x="95" y="706"/>
                </a:cubicBezTo>
                <a:cubicBezTo>
                  <a:pt x="95" y="698"/>
                  <a:pt x="89" y="691"/>
                  <a:pt x="81" y="691"/>
                </a:cubicBezTo>
                <a:close/>
                <a:moveTo>
                  <a:pt x="81" y="724"/>
                </a:moveTo>
                <a:cubicBezTo>
                  <a:pt x="72" y="724"/>
                  <a:pt x="66" y="731"/>
                  <a:pt x="66" y="739"/>
                </a:cubicBezTo>
                <a:cubicBezTo>
                  <a:pt x="66" y="747"/>
                  <a:pt x="72" y="754"/>
                  <a:pt x="81" y="754"/>
                </a:cubicBezTo>
                <a:cubicBezTo>
                  <a:pt x="89" y="754"/>
                  <a:pt x="95" y="747"/>
                  <a:pt x="95" y="739"/>
                </a:cubicBezTo>
                <a:cubicBezTo>
                  <a:pt x="95" y="731"/>
                  <a:pt x="89" y="724"/>
                  <a:pt x="81" y="724"/>
                </a:cubicBezTo>
                <a:close/>
                <a:moveTo>
                  <a:pt x="81" y="757"/>
                </a:moveTo>
                <a:cubicBezTo>
                  <a:pt x="72" y="757"/>
                  <a:pt x="66" y="764"/>
                  <a:pt x="66" y="772"/>
                </a:cubicBezTo>
                <a:cubicBezTo>
                  <a:pt x="66" y="780"/>
                  <a:pt x="72" y="787"/>
                  <a:pt x="81" y="787"/>
                </a:cubicBezTo>
                <a:cubicBezTo>
                  <a:pt x="89" y="787"/>
                  <a:pt x="95" y="780"/>
                  <a:pt x="95" y="772"/>
                </a:cubicBezTo>
                <a:cubicBezTo>
                  <a:pt x="95" y="764"/>
                  <a:pt x="89" y="757"/>
                  <a:pt x="81" y="757"/>
                </a:cubicBezTo>
                <a:close/>
                <a:moveTo>
                  <a:pt x="81" y="790"/>
                </a:moveTo>
                <a:cubicBezTo>
                  <a:pt x="72" y="790"/>
                  <a:pt x="66" y="797"/>
                  <a:pt x="66" y="805"/>
                </a:cubicBezTo>
                <a:cubicBezTo>
                  <a:pt x="66" y="813"/>
                  <a:pt x="72" y="820"/>
                  <a:pt x="81" y="820"/>
                </a:cubicBezTo>
                <a:cubicBezTo>
                  <a:pt x="89" y="820"/>
                  <a:pt x="95" y="813"/>
                  <a:pt x="95" y="805"/>
                </a:cubicBezTo>
                <a:cubicBezTo>
                  <a:pt x="95" y="797"/>
                  <a:pt x="89" y="790"/>
                  <a:pt x="81" y="790"/>
                </a:cubicBezTo>
                <a:close/>
                <a:moveTo>
                  <a:pt x="81" y="823"/>
                </a:moveTo>
                <a:cubicBezTo>
                  <a:pt x="72" y="823"/>
                  <a:pt x="66" y="830"/>
                  <a:pt x="66" y="838"/>
                </a:cubicBezTo>
                <a:cubicBezTo>
                  <a:pt x="66" y="846"/>
                  <a:pt x="72" y="853"/>
                  <a:pt x="81" y="853"/>
                </a:cubicBezTo>
                <a:cubicBezTo>
                  <a:pt x="89" y="853"/>
                  <a:pt x="95" y="846"/>
                  <a:pt x="95" y="838"/>
                </a:cubicBezTo>
                <a:cubicBezTo>
                  <a:pt x="95" y="830"/>
                  <a:pt x="89" y="823"/>
                  <a:pt x="81" y="823"/>
                </a:cubicBezTo>
                <a:close/>
                <a:moveTo>
                  <a:pt x="81" y="856"/>
                </a:moveTo>
                <a:cubicBezTo>
                  <a:pt x="72" y="856"/>
                  <a:pt x="66" y="863"/>
                  <a:pt x="66" y="871"/>
                </a:cubicBezTo>
                <a:cubicBezTo>
                  <a:pt x="66" y="879"/>
                  <a:pt x="72" y="886"/>
                  <a:pt x="81" y="886"/>
                </a:cubicBezTo>
                <a:cubicBezTo>
                  <a:pt x="89" y="886"/>
                  <a:pt x="95" y="879"/>
                  <a:pt x="95" y="871"/>
                </a:cubicBezTo>
                <a:cubicBezTo>
                  <a:pt x="95" y="863"/>
                  <a:pt x="89" y="856"/>
                  <a:pt x="81" y="856"/>
                </a:cubicBezTo>
                <a:close/>
                <a:moveTo>
                  <a:pt x="81" y="889"/>
                </a:moveTo>
                <a:cubicBezTo>
                  <a:pt x="72" y="889"/>
                  <a:pt x="66" y="895"/>
                  <a:pt x="66" y="904"/>
                </a:cubicBezTo>
                <a:cubicBezTo>
                  <a:pt x="66" y="912"/>
                  <a:pt x="72" y="918"/>
                  <a:pt x="81" y="918"/>
                </a:cubicBezTo>
                <a:cubicBezTo>
                  <a:pt x="89" y="918"/>
                  <a:pt x="95" y="912"/>
                  <a:pt x="95" y="904"/>
                </a:cubicBezTo>
                <a:cubicBezTo>
                  <a:pt x="95" y="895"/>
                  <a:pt x="89" y="889"/>
                  <a:pt x="81" y="889"/>
                </a:cubicBezTo>
                <a:close/>
                <a:moveTo>
                  <a:pt x="81" y="922"/>
                </a:moveTo>
                <a:cubicBezTo>
                  <a:pt x="72" y="922"/>
                  <a:pt x="66" y="928"/>
                  <a:pt x="66" y="937"/>
                </a:cubicBezTo>
                <a:cubicBezTo>
                  <a:pt x="66" y="945"/>
                  <a:pt x="72" y="951"/>
                  <a:pt x="81" y="951"/>
                </a:cubicBezTo>
                <a:cubicBezTo>
                  <a:pt x="89" y="951"/>
                  <a:pt x="95" y="945"/>
                  <a:pt x="95" y="937"/>
                </a:cubicBezTo>
                <a:cubicBezTo>
                  <a:pt x="95" y="928"/>
                  <a:pt x="89" y="922"/>
                  <a:pt x="81" y="922"/>
                </a:cubicBezTo>
                <a:close/>
                <a:moveTo>
                  <a:pt x="81" y="955"/>
                </a:moveTo>
                <a:cubicBezTo>
                  <a:pt x="72" y="955"/>
                  <a:pt x="66" y="961"/>
                  <a:pt x="66" y="970"/>
                </a:cubicBezTo>
                <a:cubicBezTo>
                  <a:pt x="66" y="978"/>
                  <a:pt x="72" y="984"/>
                  <a:pt x="81" y="984"/>
                </a:cubicBezTo>
                <a:cubicBezTo>
                  <a:pt x="89" y="984"/>
                  <a:pt x="95" y="978"/>
                  <a:pt x="95" y="970"/>
                </a:cubicBezTo>
                <a:cubicBezTo>
                  <a:pt x="95" y="961"/>
                  <a:pt x="89" y="955"/>
                  <a:pt x="81" y="955"/>
                </a:cubicBezTo>
                <a:close/>
                <a:moveTo>
                  <a:pt x="81" y="988"/>
                </a:moveTo>
                <a:cubicBezTo>
                  <a:pt x="72" y="988"/>
                  <a:pt x="66" y="994"/>
                  <a:pt x="66" y="1002"/>
                </a:cubicBezTo>
                <a:cubicBezTo>
                  <a:pt x="66" y="1011"/>
                  <a:pt x="72" y="1017"/>
                  <a:pt x="81" y="1017"/>
                </a:cubicBezTo>
                <a:cubicBezTo>
                  <a:pt x="89" y="1017"/>
                  <a:pt x="95" y="1011"/>
                  <a:pt x="95" y="1002"/>
                </a:cubicBezTo>
                <a:cubicBezTo>
                  <a:pt x="95" y="994"/>
                  <a:pt x="89" y="988"/>
                  <a:pt x="81" y="988"/>
                </a:cubicBezTo>
                <a:close/>
                <a:moveTo>
                  <a:pt x="81" y="1021"/>
                </a:moveTo>
                <a:cubicBezTo>
                  <a:pt x="72" y="1021"/>
                  <a:pt x="66" y="1027"/>
                  <a:pt x="66" y="1035"/>
                </a:cubicBezTo>
                <a:cubicBezTo>
                  <a:pt x="66" y="1044"/>
                  <a:pt x="72" y="1050"/>
                  <a:pt x="81" y="1050"/>
                </a:cubicBezTo>
                <a:cubicBezTo>
                  <a:pt x="89" y="1050"/>
                  <a:pt x="95" y="1044"/>
                  <a:pt x="95" y="1035"/>
                </a:cubicBezTo>
                <a:cubicBezTo>
                  <a:pt x="95" y="1027"/>
                  <a:pt x="89" y="1021"/>
                  <a:pt x="81" y="1021"/>
                </a:cubicBezTo>
                <a:close/>
                <a:moveTo>
                  <a:pt x="81" y="1053"/>
                </a:moveTo>
                <a:cubicBezTo>
                  <a:pt x="72" y="1053"/>
                  <a:pt x="66" y="1060"/>
                  <a:pt x="66" y="1068"/>
                </a:cubicBezTo>
                <a:cubicBezTo>
                  <a:pt x="66" y="1076"/>
                  <a:pt x="72" y="1083"/>
                  <a:pt x="81" y="1083"/>
                </a:cubicBezTo>
                <a:cubicBezTo>
                  <a:pt x="89" y="1083"/>
                  <a:pt x="95" y="1076"/>
                  <a:pt x="95" y="1068"/>
                </a:cubicBezTo>
                <a:cubicBezTo>
                  <a:pt x="95" y="1060"/>
                  <a:pt x="89" y="1053"/>
                  <a:pt x="81" y="1053"/>
                </a:cubicBezTo>
                <a:close/>
                <a:moveTo>
                  <a:pt x="81" y="1086"/>
                </a:moveTo>
                <a:cubicBezTo>
                  <a:pt x="72" y="1086"/>
                  <a:pt x="66" y="1093"/>
                  <a:pt x="66" y="1101"/>
                </a:cubicBezTo>
                <a:cubicBezTo>
                  <a:pt x="66" y="1109"/>
                  <a:pt x="72" y="1116"/>
                  <a:pt x="81" y="1116"/>
                </a:cubicBezTo>
                <a:cubicBezTo>
                  <a:pt x="89" y="1116"/>
                  <a:pt x="95" y="1109"/>
                  <a:pt x="95" y="1101"/>
                </a:cubicBezTo>
                <a:cubicBezTo>
                  <a:pt x="95" y="1093"/>
                  <a:pt x="89" y="1086"/>
                  <a:pt x="81" y="1086"/>
                </a:cubicBezTo>
                <a:close/>
                <a:moveTo>
                  <a:pt x="81" y="1119"/>
                </a:moveTo>
                <a:cubicBezTo>
                  <a:pt x="72" y="1119"/>
                  <a:pt x="66" y="1126"/>
                  <a:pt x="66" y="1134"/>
                </a:cubicBezTo>
                <a:cubicBezTo>
                  <a:pt x="66" y="1142"/>
                  <a:pt x="72" y="1149"/>
                  <a:pt x="81" y="1149"/>
                </a:cubicBezTo>
                <a:cubicBezTo>
                  <a:pt x="89" y="1149"/>
                  <a:pt x="95" y="1142"/>
                  <a:pt x="95" y="1134"/>
                </a:cubicBezTo>
                <a:cubicBezTo>
                  <a:pt x="95" y="1126"/>
                  <a:pt x="89" y="1119"/>
                  <a:pt x="81" y="1119"/>
                </a:cubicBezTo>
                <a:close/>
                <a:moveTo>
                  <a:pt x="81" y="1152"/>
                </a:moveTo>
                <a:cubicBezTo>
                  <a:pt x="72" y="1152"/>
                  <a:pt x="66" y="1159"/>
                  <a:pt x="66" y="1167"/>
                </a:cubicBezTo>
                <a:cubicBezTo>
                  <a:pt x="66" y="1175"/>
                  <a:pt x="72" y="1182"/>
                  <a:pt x="81" y="1182"/>
                </a:cubicBezTo>
                <a:cubicBezTo>
                  <a:pt x="89" y="1182"/>
                  <a:pt x="95" y="1175"/>
                  <a:pt x="95" y="1167"/>
                </a:cubicBezTo>
                <a:cubicBezTo>
                  <a:pt x="95" y="1159"/>
                  <a:pt x="89" y="1152"/>
                  <a:pt x="81" y="1152"/>
                </a:cubicBezTo>
                <a:close/>
                <a:moveTo>
                  <a:pt x="81" y="1185"/>
                </a:moveTo>
                <a:cubicBezTo>
                  <a:pt x="72" y="1185"/>
                  <a:pt x="66" y="1192"/>
                  <a:pt x="66" y="1200"/>
                </a:cubicBezTo>
                <a:cubicBezTo>
                  <a:pt x="66" y="1208"/>
                  <a:pt x="72" y="1215"/>
                  <a:pt x="81" y="1215"/>
                </a:cubicBezTo>
                <a:cubicBezTo>
                  <a:pt x="89" y="1215"/>
                  <a:pt x="95" y="1208"/>
                  <a:pt x="95" y="1200"/>
                </a:cubicBezTo>
                <a:cubicBezTo>
                  <a:pt x="95" y="1192"/>
                  <a:pt x="89" y="1185"/>
                  <a:pt x="81" y="1185"/>
                </a:cubicBezTo>
                <a:close/>
                <a:moveTo>
                  <a:pt x="81" y="1218"/>
                </a:moveTo>
                <a:cubicBezTo>
                  <a:pt x="72" y="1218"/>
                  <a:pt x="66" y="1225"/>
                  <a:pt x="66" y="1233"/>
                </a:cubicBezTo>
                <a:cubicBezTo>
                  <a:pt x="66" y="1241"/>
                  <a:pt x="72" y="1248"/>
                  <a:pt x="81" y="1248"/>
                </a:cubicBezTo>
                <a:cubicBezTo>
                  <a:pt x="89" y="1248"/>
                  <a:pt x="95" y="1241"/>
                  <a:pt x="95" y="1233"/>
                </a:cubicBezTo>
                <a:cubicBezTo>
                  <a:pt x="95" y="1225"/>
                  <a:pt x="89" y="1218"/>
                  <a:pt x="81" y="1218"/>
                </a:cubicBezTo>
                <a:close/>
                <a:moveTo>
                  <a:pt x="81" y="1251"/>
                </a:moveTo>
                <a:cubicBezTo>
                  <a:pt x="72" y="1251"/>
                  <a:pt x="66" y="1258"/>
                  <a:pt x="66" y="1266"/>
                </a:cubicBezTo>
                <a:cubicBezTo>
                  <a:pt x="66" y="1274"/>
                  <a:pt x="72" y="1281"/>
                  <a:pt x="81" y="1281"/>
                </a:cubicBezTo>
                <a:cubicBezTo>
                  <a:pt x="89" y="1281"/>
                  <a:pt x="95" y="1274"/>
                  <a:pt x="95" y="1266"/>
                </a:cubicBezTo>
                <a:cubicBezTo>
                  <a:pt x="95" y="1258"/>
                  <a:pt x="89" y="1251"/>
                  <a:pt x="81" y="1251"/>
                </a:cubicBezTo>
                <a:close/>
                <a:moveTo>
                  <a:pt x="81" y="1284"/>
                </a:moveTo>
                <a:cubicBezTo>
                  <a:pt x="72" y="1284"/>
                  <a:pt x="66" y="1291"/>
                  <a:pt x="66" y="1299"/>
                </a:cubicBezTo>
                <a:cubicBezTo>
                  <a:pt x="66" y="1307"/>
                  <a:pt x="72" y="1314"/>
                  <a:pt x="81" y="1314"/>
                </a:cubicBezTo>
                <a:cubicBezTo>
                  <a:pt x="89" y="1314"/>
                  <a:pt x="95" y="1307"/>
                  <a:pt x="95" y="1299"/>
                </a:cubicBezTo>
                <a:cubicBezTo>
                  <a:pt x="95" y="1291"/>
                  <a:pt x="89" y="1284"/>
                  <a:pt x="81" y="1284"/>
                </a:cubicBezTo>
                <a:close/>
                <a:moveTo>
                  <a:pt x="81" y="1317"/>
                </a:moveTo>
                <a:cubicBezTo>
                  <a:pt x="72" y="1317"/>
                  <a:pt x="66" y="1323"/>
                  <a:pt x="66" y="1332"/>
                </a:cubicBezTo>
                <a:cubicBezTo>
                  <a:pt x="66" y="1340"/>
                  <a:pt x="72" y="1346"/>
                  <a:pt x="81" y="1346"/>
                </a:cubicBezTo>
                <a:cubicBezTo>
                  <a:pt x="89" y="1346"/>
                  <a:pt x="95" y="1340"/>
                  <a:pt x="95" y="1332"/>
                </a:cubicBezTo>
                <a:cubicBezTo>
                  <a:pt x="95" y="1323"/>
                  <a:pt x="89" y="1317"/>
                  <a:pt x="81" y="1317"/>
                </a:cubicBezTo>
                <a:close/>
                <a:moveTo>
                  <a:pt x="81" y="1350"/>
                </a:moveTo>
                <a:cubicBezTo>
                  <a:pt x="72" y="1350"/>
                  <a:pt x="66" y="1356"/>
                  <a:pt x="66" y="1365"/>
                </a:cubicBezTo>
                <a:cubicBezTo>
                  <a:pt x="66" y="1373"/>
                  <a:pt x="72" y="1379"/>
                  <a:pt x="81" y="1379"/>
                </a:cubicBezTo>
                <a:cubicBezTo>
                  <a:pt x="89" y="1379"/>
                  <a:pt x="95" y="1373"/>
                  <a:pt x="95" y="1365"/>
                </a:cubicBezTo>
                <a:cubicBezTo>
                  <a:pt x="95" y="1356"/>
                  <a:pt x="89" y="1350"/>
                  <a:pt x="81" y="1350"/>
                </a:cubicBezTo>
                <a:close/>
                <a:moveTo>
                  <a:pt x="81" y="1383"/>
                </a:moveTo>
                <a:cubicBezTo>
                  <a:pt x="72" y="1383"/>
                  <a:pt x="66" y="1389"/>
                  <a:pt x="66" y="1397"/>
                </a:cubicBezTo>
                <a:cubicBezTo>
                  <a:pt x="66" y="1406"/>
                  <a:pt x="72" y="1412"/>
                  <a:pt x="81" y="1412"/>
                </a:cubicBezTo>
                <a:cubicBezTo>
                  <a:pt x="89" y="1412"/>
                  <a:pt x="95" y="1406"/>
                  <a:pt x="95" y="1397"/>
                </a:cubicBezTo>
                <a:cubicBezTo>
                  <a:pt x="95" y="1389"/>
                  <a:pt x="89" y="1383"/>
                  <a:pt x="81" y="1383"/>
                </a:cubicBezTo>
                <a:close/>
                <a:moveTo>
                  <a:pt x="81" y="1416"/>
                </a:moveTo>
                <a:cubicBezTo>
                  <a:pt x="72" y="1416"/>
                  <a:pt x="66" y="1422"/>
                  <a:pt x="66" y="1430"/>
                </a:cubicBezTo>
                <a:cubicBezTo>
                  <a:pt x="66" y="1439"/>
                  <a:pt x="72" y="1445"/>
                  <a:pt x="81" y="1445"/>
                </a:cubicBezTo>
                <a:cubicBezTo>
                  <a:pt x="89" y="1445"/>
                  <a:pt x="95" y="1439"/>
                  <a:pt x="95" y="1430"/>
                </a:cubicBezTo>
                <a:cubicBezTo>
                  <a:pt x="95" y="1422"/>
                  <a:pt x="89" y="1416"/>
                  <a:pt x="81" y="1416"/>
                </a:cubicBezTo>
                <a:close/>
                <a:moveTo>
                  <a:pt x="113" y="0"/>
                </a:moveTo>
                <a:cubicBezTo>
                  <a:pt x="105" y="0"/>
                  <a:pt x="99" y="7"/>
                  <a:pt x="99" y="15"/>
                </a:cubicBezTo>
                <a:cubicBezTo>
                  <a:pt x="99" y="23"/>
                  <a:pt x="105" y="30"/>
                  <a:pt x="113" y="30"/>
                </a:cubicBezTo>
                <a:cubicBezTo>
                  <a:pt x="122" y="30"/>
                  <a:pt x="128" y="23"/>
                  <a:pt x="128" y="15"/>
                </a:cubicBezTo>
                <a:cubicBezTo>
                  <a:pt x="128" y="7"/>
                  <a:pt x="122" y="0"/>
                  <a:pt x="113" y="0"/>
                </a:cubicBezTo>
                <a:close/>
                <a:moveTo>
                  <a:pt x="113" y="33"/>
                </a:moveTo>
                <a:cubicBezTo>
                  <a:pt x="105" y="33"/>
                  <a:pt x="99" y="40"/>
                  <a:pt x="99" y="48"/>
                </a:cubicBezTo>
                <a:cubicBezTo>
                  <a:pt x="99" y="56"/>
                  <a:pt x="105" y="63"/>
                  <a:pt x="113" y="63"/>
                </a:cubicBezTo>
                <a:cubicBezTo>
                  <a:pt x="122" y="63"/>
                  <a:pt x="128" y="56"/>
                  <a:pt x="128" y="48"/>
                </a:cubicBezTo>
                <a:cubicBezTo>
                  <a:pt x="128" y="40"/>
                  <a:pt x="122" y="33"/>
                  <a:pt x="113" y="33"/>
                </a:cubicBezTo>
                <a:close/>
                <a:moveTo>
                  <a:pt x="113" y="66"/>
                </a:moveTo>
                <a:cubicBezTo>
                  <a:pt x="105" y="66"/>
                  <a:pt x="99" y="72"/>
                  <a:pt x="99" y="81"/>
                </a:cubicBezTo>
                <a:cubicBezTo>
                  <a:pt x="99" y="89"/>
                  <a:pt x="105" y="95"/>
                  <a:pt x="113" y="95"/>
                </a:cubicBezTo>
                <a:cubicBezTo>
                  <a:pt x="122" y="95"/>
                  <a:pt x="128" y="89"/>
                  <a:pt x="128" y="81"/>
                </a:cubicBezTo>
                <a:cubicBezTo>
                  <a:pt x="128" y="72"/>
                  <a:pt x="122" y="66"/>
                  <a:pt x="113" y="66"/>
                </a:cubicBezTo>
                <a:close/>
                <a:moveTo>
                  <a:pt x="113" y="99"/>
                </a:moveTo>
                <a:cubicBezTo>
                  <a:pt x="105" y="99"/>
                  <a:pt x="99" y="105"/>
                  <a:pt x="99" y="114"/>
                </a:cubicBezTo>
                <a:cubicBezTo>
                  <a:pt x="99" y="122"/>
                  <a:pt x="105" y="128"/>
                  <a:pt x="113" y="128"/>
                </a:cubicBezTo>
                <a:cubicBezTo>
                  <a:pt x="122" y="128"/>
                  <a:pt x="128" y="122"/>
                  <a:pt x="128" y="114"/>
                </a:cubicBezTo>
                <a:cubicBezTo>
                  <a:pt x="128" y="105"/>
                  <a:pt x="122" y="99"/>
                  <a:pt x="113" y="99"/>
                </a:cubicBezTo>
                <a:close/>
                <a:moveTo>
                  <a:pt x="113" y="132"/>
                </a:moveTo>
                <a:cubicBezTo>
                  <a:pt x="105" y="132"/>
                  <a:pt x="99" y="138"/>
                  <a:pt x="99" y="147"/>
                </a:cubicBezTo>
                <a:cubicBezTo>
                  <a:pt x="99" y="155"/>
                  <a:pt x="105" y="161"/>
                  <a:pt x="113" y="161"/>
                </a:cubicBezTo>
                <a:cubicBezTo>
                  <a:pt x="122" y="161"/>
                  <a:pt x="128" y="155"/>
                  <a:pt x="128" y="147"/>
                </a:cubicBezTo>
                <a:cubicBezTo>
                  <a:pt x="128" y="138"/>
                  <a:pt x="122" y="132"/>
                  <a:pt x="113" y="132"/>
                </a:cubicBezTo>
                <a:close/>
                <a:moveTo>
                  <a:pt x="113" y="165"/>
                </a:moveTo>
                <a:cubicBezTo>
                  <a:pt x="105" y="165"/>
                  <a:pt x="99" y="171"/>
                  <a:pt x="99" y="179"/>
                </a:cubicBezTo>
                <a:cubicBezTo>
                  <a:pt x="99" y="188"/>
                  <a:pt x="105" y="194"/>
                  <a:pt x="113" y="194"/>
                </a:cubicBezTo>
                <a:cubicBezTo>
                  <a:pt x="122" y="194"/>
                  <a:pt x="128" y="188"/>
                  <a:pt x="128" y="179"/>
                </a:cubicBezTo>
                <a:cubicBezTo>
                  <a:pt x="128" y="171"/>
                  <a:pt x="122" y="165"/>
                  <a:pt x="113" y="165"/>
                </a:cubicBezTo>
                <a:close/>
                <a:moveTo>
                  <a:pt x="113" y="198"/>
                </a:moveTo>
                <a:cubicBezTo>
                  <a:pt x="105" y="198"/>
                  <a:pt x="99" y="204"/>
                  <a:pt x="99" y="212"/>
                </a:cubicBezTo>
                <a:cubicBezTo>
                  <a:pt x="99" y="221"/>
                  <a:pt x="105" y="227"/>
                  <a:pt x="113" y="227"/>
                </a:cubicBezTo>
                <a:cubicBezTo>
                  <a:pt x="122" y="227"/>
                  <a:pt x="128" y="221"/>
                  <a:pt x="128" y="212"/>
                </a:cubicBezTo>
                <a:cubicBezTo>
                  <a:pt x="128" y="204"/>
                  <a:pt x="122" y="198"/>
                  <a:pt x="113" y="198"/>
                </a:cubicBezTo>
                <a:close/>
                <a:moveTo>
                  <a:pt x="113" y="230"/>
                </a:moveTo>
                <a:cubicBezTo>
                  <a:pt x="105" y="230"/>
                  <a:pt x="99" y="237"/>
                  <a:pt x="99" y="245"/>
                </a:cubicBezTo>
                <a:cubicBezTo>
                  <a:pt x="99" y="253"/>
                  <a:pt x="105" y="260"/>
                  <a:pt x="113" y="260"/>
                </a:cubicBezTo>
                <a:cubicBezTo>
                  <a:pt x="122" y="260"/>
                  <a:pt x="128" y="253"/>
                  <a:pt x="128" y="245"/>
                </a:cubicBezTo>
                <a:cubicBezTo>
                  <a:pt x="128" y="237"/>
                  <a:pt x="122" y="230"/>
                  <a:pt x="113" y="230"/>
                </a:cubicBezTo>
                <a:close/>
                <a:moveTo>
                  <a:pt x="113" y="263"/>
                </a:moveTo>
                <a:cubicBezTo>
                  <a:pt x="105" y="263"/>
                  <a:pt x="99" y="270"/>
                  <a:pt x="99" y="278"/>
                </a:cubicBezTo>
                <a:cubicBezTo>
                  <a:pt x="99" y="286"/>
                  <a:pt x="105" y="293"/>
                  <a:pt x="113" y="293"/>
                </a:cubicBezTo>
                <a:cubicBezTo>
                  <a:pt x="122" y="293"/>
                  <a:pt x="128" y="286"/>
                  <a:pt x="128" y="278"/>
                </a:cubicBezTo>
                <a:cubicBezTo>
                  <a:pt x="128" y="270"/>
                  <a:pt x="122" y="263"/>
                  <a:pt x="113" y="263"/>
                </a:cubicBezTo>
                <a:close/>
                <a:moveTo>
                  <a:pt x="113" y="296"/>
                </a:moveTo>
                <a:cubicBezTo>
                  <a:pt x="105" y="296"/>
                  <a:pt x="99" y="303"/>
                  <a:pt x="99" y="311"/>
                </a:cubicBezTo>
                <a:cubicBezTo>
                  <a:pt x="99" y="319"/>
                  <a:pt x="105" y="326"/>
                  <a:pt x="113" y="326"/>
                </a:cubicBezTo>
                <a:cubicBezTo>
                  <a:pt x="122" y="326"/>
                  <a:pt x="128" y="319"/>
                  <a:pt x="128" y="311"/>
                </a:cubicBezTo>
                <a:cubicBezTo>
                  <a:pt x="128" y="303"/>
                  <a:pt x="122" y="296"/>
                  <a:pt x="113" y="296"/>
                </a:cubicBezTo>
                <a:close/>
                <a:moveTo>
                  <a:pt x="113" y="329"/>
                </a:moveTo>
                <a:cubicBezTo>
                  <a:pt x="105" y="329"/>
                  <a:pt x="99" y="336"/>
                  <a:pt x="99" y="344"/>
                </a:cubicBezTo>
                <a:cubicBezTo>
                  <a:pt x="99" y="352"/>
                  <a:pt x="105" y="359"/>
                  <a:pt x="113" y="359"/>
                </a:cubicBezTo>
                <a:cubicBezTo>
                  <a:pt x="122" y="359"/>
                  <a:pt x="128" y="352"/>
                  <a:pt x="128" y="344"/>
                </a:cubicBezTo>
                <a:cubicBezTo>
                  <a:pt x="128" y="336"/>
                  <a:pt x="122" y="329"/>
                  <a:pt x="113" y="329"/>
                </a:cubicBezTo>
                <a:close/>
                <a:moveTo>
                  <a:pt x="113" y="362"/>
                </a:moveTo>
                <a:cubicBezTo>
                  <a:pt x="105" y="362"/>
                  <a:pt x="99" y="369"/>
                  <a:pt x="99" y="377"/>
                </a:cubicBezTo>
                <a:cubicBezTo>
                  <a:pt x="99" y="385"/>
                  <a:pt x="105" y="392"/>
                  <a:pt x="113" y="392"/>
                </a:cubicBezTo>
                <a:cubicBezTo>
                  <a:pt x="122" y="392"/>
                  <a:pt x="128" y="385"/>
                  <a:pt x="128" y="377"/>
                </a:cubicBezTo>
                <a:cubicBezTo>
                  <a:pt x="128" y="369"/>
                  <a:pt x="122" y="362"/>
                  <a:pt x="113" y="362"/>
                </a:cubicBezTo>
                <a:close/>
                <a:moveTo>
                  <a:pt x="113" y="395"/>
                </a:moveTo>
                <a:cubicBezTo>
                  <a:pt x="105" y="395"/>
                  <a:pt x="99" y="402"/>
                  <a:pt x="99" y="410"/>
                </a:cubicBezTo>
                <a:cubicBezTo>
                  <a:pt x="99" y="418"/>
                  <a:pt x="105" y="425"/>
                  <a:pt x="113" y="425"/>
                </a:cubicBezTo>
                <a:cubicBezTo>
                  <a:pt x="122" y="425"/>
                  <a:pt x="128" y="418"/>
                  <a:pt x="128" y="410"/>
                </a:cubicBezTo>
                <a:cubicBezTo>
                  <a:pt x="128" y="402"/>
                  <a:pt x="122" y="395"/>
                  <a:pt x="113" y="395"/>
                </a:cubicBezTo>
                <a:close/>
                <a:moveTo>
                  <a:pt x="113" y="428"/>
                </a:moveTo>
                <a:cubicBezTo>
                  <a:pt x="105" y="428"/>
                  <a:pt x="99" y="435"/>
                  <a:pt x="99" y="443"/>
                </a:cubicBezTo>
                <a:cubicBezTo>
                  <a:pt x="99" y="451"/>
                  <a:pt x="105" y="458"/>
                  <a:pt x="113" y="458"/>
                </a:cubicBezTo>
                <a:cubicBezTo>
                  <a:pt x="122" y="458"/>
                  <a:pt x="128" y="451"/>
                  <a:pt x="128" y="443"/>
                </a:cubicBezTo>
                <a:cubicBezTo>
                  <a:pt x="128" y="435"/>
                  <a:pt x="122" y="428"/>
                  <a:pt x="113" y="428"/>
                </a:cubicBezTo>
                <a:close/>
                <a:moveTo>
                  <a:pt x="113" y="461"/>
                </a:moveTo>
                <a:cubicBezTo>
                  <a:pt x="105" y="461"/>
                  <a:pt x="99" y="468"/>
                  <a:pt x="99" y="476"/>
                </a:cubicBezTo>
                <a:cubicBezTo>
                  <a:pt x="99" y="484"/>
                  <a:pt x="105" y="491"/>
                  <a:pt x="113" y="491"/>
                </a:cubicBezTo>
                <a:cubicBezTo>
                  <a:pt x="122" y="491"/>
                  <a:pt x="128" y="484"/>
                  <a:pt x="128" y="476"/>
                </a:cubicBezTo>
                <a:cubicBezTo>
                  <a:pt x="128" y="468"/>
                  <a:pt x="122" y="461"/>
                  <a:pt x="113" y="461"/>
                </a:cubicBezTo>
                <a:close/>
                <a:moveTo>
                  <a:pt x="113" y="494"/>
                </a:moveTo>
                <a:cubicBezTo>
                  <a:pt x="105" y="494"/>
                  <a:pt x="99" y="500"/>
                  <a:pt x="99" y="509"/>
                </a:cubicBezTo>
                <a:cubicBezTo>
                  <a:pt x="99" y="517"/>
                  <a:pt x="105" y="523"/>
                  <a:pt x="113" y="523"/>
                </a:cubicBezTo>
                <a:cubicBezTo>
                  <a:pt x="122" y="523"/>
                  <a:pt x="128" y="517"/>
                  <a:pt x="128" y="509"/>
                </a:cubicBezTo>
                <a:cubicBezTo>
                  <a:pt x="128" y="500"/>
                  <a:pt x="122" y="494"/>
                  <a:pt x="113" y="494"/>
                </a:cubicBezTo>
                <a:close/>
                <a:moveTo>
                  <a:pt x="113" y="527"/>
                </a:moveTo>
                <a:cubicBezTo>
                  <a:pt x="105" y="527"/>
                  <a:pt x="99" y="533"/>
                  <a:pt x="99" y="542"/>
                </a:cubicBezTo>
                <a:cubicBezTo>
                  <a:pt x="99" y="550"/>
                  <a:pt x="105" y="556"/>
                  <a:pt x="113" y="556"/>
                </a:cubicBezTo>
                <a:cubicBezTo>
                  <a:pt x="122" y="556"/>
                  <a:pt x="128" y="550"/>
                  <a:pt x="128" y="542"/>
                </a:cubicBezTo>
                <a:cubicBezTo>
                  <a:pt x="128" y="533"/>
                  <a:pt x="122" y="527"/>
                  <a:pt x="113" y="527"/>
                </a:cubicBezTo>
                <a:close/>
                <a:moveTo>
                  <a:pt x="113" y="560"/>
                </a:moveTo>
                <a:cubicBezTo>
                  <a:pt x="105" y="560"/>
                  <a:pt x="99" y="566"/>
                  <a:pt x="99" y="574"/>
                </a:cubicBezTo>
                <a:cubicBezTo>
                  <a:pt x="99" y="583"/>
                  <a:pt x="105" y="589"/>
                  <a:pt x="113" y="589"/>
                </a:cubicBezTo>
                <a:cubicBezTo>
                  <a:pt x="122" y="589"/>
                  <a:pt x="128" y="583"/>
                  <a:pt x="128" y="574"/>
                </a:cubicBezTo>
                <a:cubicBezTo>
                  <a:pt x="128" y="566"/>
                  <a:pt x="122" y="560"/>
                  <a:pt x="113" y="560"/>
                </a:cubicBezTo>
                <a:close/>
                <a:moveTo>
                  <a:pt x="113" y="593"/>
                </a:moveTo>
                <a:cubicBezTo>
                  <a:pt x="105" y="593"/>
                  <a:pt x="99" y="599"/>
                  <a:pt x="99" y="607"/>
                </a:cubicBezTo>
                <a:cubicBezTo>
                  <a:pt x="99" y="616"/>
                  <a:pt x="105" y="622"/>
                  <a:pt x="113" y="622"/>
                </a:cubicBezTo>
                <a:cubicBezTo>
                  <a:pt x="122" y="622"/>
                  <a:pt x="128" y="616"/>
                  <a:pt x="128" y="607"/>
                </a:cubicBezTo>
                <a:cubicBezTo>
                  <a:pt x="128" y="599"/>
                  <a:pt x="122" y="593"/>
                  <a:pt x="113" y="593"/>
                </a:cubicBezTo>
                <a:close/>
                <a:moveTo>
                  <a:pt x="113" y="625"/>
                </a:moveTo>
                <a:cubicBezTo>
                  <a:pt x="105" y="625"/>
                  <a:pt x="99" y="632"/>
                  <a:pt x="99" y="640"/>
                </a:cubicBezTo>
                <a:cubicBezTo>
                  <a:pt x="99" y="648"/>
                  <a:pt x="105" y="655"/>
                  <a:pt x="113" y="655"/>
                </a:cubicBezTo>
                <a:cubicBezTo>
                  <a:pt x="122" y="655"/>
                  <a:pt x="128" y="648"/>
                  <a:pt x="128" y="640"/>
                </a:cubicBezTo>
                <a:cubicBezTo>
                  <a:pt x="128" y="632"/>
                  <a:pt x="122" y="625"/>
                  <a:pt x="113" y="625"/>
                </a:cubicBezTo>
                <a:close/>
                <a:moveTo>
                  <a:pt x="113" y="658"/>
                </a:moveTo>
                <a:cubicBezTo>
                  <a:pt x="105" y="658"/>
                  <a:pt x="99" y="665"/>
                  <a:pt x="99" y="673"/>
                </a:cubicBezTo>
                <a:cubicBezTo>
                  <a:pt x="99" y="681"/>
                  <a:pt x="105" y="688"/>
                  <a:pt x="113" y="688"/>
                </a:cubicBezTo>
                <a:cubicBezTo>
                  <a:pt x="122" y="688"/>
                  <a:pt x="128" y="681"/>
                  <a:pt x="128" y="673"/>
                </a:cubicBezTo>
                <a:cubicBezTo>
                  <a:pt x="128" y="665"/>
                  <a:pt x="122" y="658"/>
                  <a:pt x="113" y="658"/>
                </a:cubicBezTo>
                <a:close/>
                <a:moveTo>
                  <a:pt x="113" y="691"/>
                </a:moveTo>
                <a:cubicBezTo>
                  <a:pt x="105" y="691"/>
                  <a:pt x="99" y="698"/>
                  <a:pt x="99" y="706"/>
                </a:cubicBezTo>
                <a:cubicBezTo>
                  <a:pt x="99" y="714"/>
                  <a:pt x="105" y="721"/>
                  <a:pt x="113" y="721"/>
                </a:cubicBezTo>
                <a:cubicBezTo>
                  <a:pt x="122" y="721"/>
                  <a:pt x="128" y="714"/>
                  <a:pt x="128" y="706"/>
                </a:cubicBezTo>
                <a:cubicBezTo>
                  <a:pt x="128" y="698"/>
                  <a:pt x="122" y="691"/>
                  <a:pt x="113" y="691"/>
                </a:cubicBezTo>
                <a:close/>
                <a:moveTo>
                  <a:pt x="113" y="724"/>
                </a:moveTo>
                <a:cubicBezTo>
                  <a:pt x="105" y="724"/>
                  <a:pt x="99" y="731"/>
                  <a:pt x="99" y="739"/>
                </a:cubicBezTo>
                <a:cubicBezTo>
                  <a:pt x="99" y="747"/>
                  <a:pt x="105" y="754"/>
                  <a:pt x="113" y="754"/>
                </a:cubicBezTo>
                <a:cubicBezTo>
                  <a:pt x="122" y="754"/>
                  <a:pt x="128" y="747"/>
                  <a:pt x="128" y="739"/>
                </a:cubicBezTo>
                <a:cubicBezTo>
                  <a:pt x="128" y="731"/>
                  <a:pt x="122" y="724"/>
                  <a:pt x="113" y="724"/>
                </a:cubicBezTo>
                <a:close/>
                <a:moveTo>
                  <a:pt x="113" y="757"/>
                </a:moveTo>
                <a:cubicBezTo>
                  <a:pt x="105" y="757"/>
                  <a:pt x="99" y="764"/>
                  <a:pt x="99" y="772"/>
                </a:cubicBezTo>
                <a:cubicBezTo>
                  <a:pt x="99" y="780"/>
                  <a:pt x="105" y="787"/>
                  <a:pt x="113" y="787"/>
                </a:cubicBezTo>
                <a:cubicBezTo>
                  <a:pt x="122" y="787"/>
                  <a:pt x="128" y="780"/>
                  <a:pt x="128" y="772"/>
                </a:cubicBezTo>
                <a:cubicBezTo>
                  <a:pt x="128" y="764"/>
                  <a:pt x="122" y="757"/>
                  <a:pt x="113" y="757"/>
                </a:cubicBezTo>
                <a:close/>
                <a:moveTo>
                  <a:pt x="113" y="790"/>
                </a:moveTo>
                <a:cubicBezTo>
                  <a:pt x="105" y="790"/>
                  <a:pt x="99" y="797"/>
                  <a:pt x="99" y="805"/>
                </a:cubicBezTo>
                <a:cubicBezTo>
                  <a:pt x="99" y="813"/>
                  <a:pt x="105" y="820"/>
                  <a:pt x="113" y="820"/>
                </a:cubicBezTo>
                <a:cubicBezTo>
                  <a:pt x="122" y="820"/>
                  <a:pt x="128" y="813"/>
                  <a:pt x="128" y="805"/>
                </a:cubicBezTo>
                <a:cubicBezTo>
                  <a:pt x="128" y="797"/>
                  <a:pt x="122" y="790"/>
                  <a:pt x="113" y="790"/>
                </a:cubicBezTo>
                <a:close/>
                <a:moveTo>
                  <a:pt x="113" y="823"/>
                </a:moveTo>
                <a:cubicBezTo>
                  <a:pt x="105" y="823"/>
                  <a:pt x="99" y="830"/>
                  <a:pt x="99" y="838"/>
                </a:cubicBezTo>
                <a:cubicBezTo>
                  <a:pt x="99" y="846"/>
                  <a:pt x="105" y="853"/>
                  <a:pt x="113" y="853"/>
                </a:cubicBezTo>
                <a:cubicBezTo>
                  <a:pt x="122" y="853"/>
                  <a:pt x="128" y="846"/>
                  <a:pt x="128" y="838"/>
                </a:cubicBezTo>
                <a:cubicBezTo>
                  <a:pt x="128" y="830"/>
                  <a:pt x="122" y="823"/>
                  <a:pt x="113" y="823"/>
                </a:cubicBezTo>
                <a:close/>
                <a:moveTo>
                  <a:pt x="113" y="856"/>
                </a:moveTo>
                <a:cubicBezTo>
                  <a:pt x="105" y="856"/>
                  <a:pt x="99" y="863"/>
                  <a:pt x="99" y="871"/>
                </a:cubicBezTo>
                <a:cubicBezTo>
                  <a:pt x="99" y="879"/>
                  <a:pt x="105" y="886"/>
                  <a:pt x="113" y="886"/>
                </a:cubicBezTo>
                <a:cubicBezTo>
                  <a:pt x="122" y="886"/>
                  <a:pt x="128" y="879"/>
                  <a:pt x="128" y="871"/>
                </a:cubicBezTo>
                <a:cubicBezTo>
                  <a:pt x="128" y="863"/>
                  <a:pt x="122" y="856"/>
                  <a:pt x="113" y="856"/>
                </a:cubicBezTo>
                <a:close/>
                <a:moveTo>
                  <a:pt x="113" y="889"/>
                </a:moveTo>
                <a:cubicBezTo>
                  <a:pt x="105" y="889"/>
                  <a:pt x="99" y="895"/>
                  <a:pt x="99" y="904"/>
                </a:cubicBezTo>
                <a:cubicBezTo>
                  <a:pt x="99" y="912"/>
                  <a:pt x="105" y="918"/>
                  <a:pt x="113" y="918"/>
                </a:cubicBezTo>
                <a:cubicBezTo>
                  <a:pt x="122" y="918"/>
                  <a:pt x="128" y="912"/>
                  <a:pt x="128" y="904"/>
                </a:cubicBezTo>
                <a:cubicBezTo>
                  <a:pt x="128" y="895"/>
                  <a:pt x="122" y="889"/>
                  <a:pt x="113" y="889"/>
                </a:cubicBezTo>
                <a:close/>
                <a:moveTo>
                  <a:pt x="113" y="922"/>
                </a:moveTo>
                <a:cubicBezTo>
                  <a:pt x="105" y="922"/>
                  <a:pt x="99" y="928"/>
                  <a:pt x="99" y="937"/>
                </a:cubicBezTo>
                <a:cubicBezTo>
                  <a:pt x="99" y="945"/>
                  <a:pt x="105" y="951"/>
                  <a:pt x="113" y="951"/>
                </a:cubicBezTo>
                <a:cubicBezTo>
                  <a:pt x="122" y="951"/>
                  <a:pt x="128" y="945"/>
                  <a:pt x="128" y="937"/>
                </a:cubicBezTo>
                <a:cubicBezTo>
                  <a:pt x="128" y="928"/>
                  <a:pt x="122" y="922"/>
                  <a:pt x="113" y="922"/>
                </a:cubicBezTo>
                <a:close/>
                <a:moveTo>
                  <a:pt x="113" y="955"/>
                </a:moveTo>
                <a:cubicBezTo>
                  <a:pt x="105" y="955"/>
                  <a:pt x="99" y="961"/>
                  <a:pt x="99" y="970"/>
                </a:cubicBezTo>
                <a:cubicBezTo>
                  <a:pt x="99" y="978"/>
                  <a:pt x="105" y="984"/>
                  <a:pt x="113" y="984"/>
                </a:cubicBezTo>
                <a:cubicBezTo>
                  <a:pt x="122" y="984"/>
                  <a:pt x="128" y="978"/>
                  <a:pt x="128" y="970"/>
                </a:cubicBezTo>
                <a:cubicBezTo>
                  <a:pt x="128" y="961"/>
                  <a:pt x="122" y="955"/>
                  <a:pt x="113" y="955"/>
                </a:cubicBezTo>
                <a:close/>
                <a:moveTo>
                  <a:pt x="113" y="988"/>
                </a:moveTo>
                <a:cubicBezTo>
                  <a:pt x="105" y="988"/>
                  <a:pt x="99" y="994"/>
                  <a:pt x="99" y="1002"/>
                </a:cubicBezTo>
                <a:cubicBezTo>
                  <a:pt x="99" y="1011"/>
                  <a:pt x="105" y="1017"/>
                  <a:pt x="113" y="1017"/>
                </a:cubicBezTo>
                <a:cubicBezTo>
                  <a:pt x="122" y="1017"/>
                  <a:pt x="128" y="1011"/>
                  <a:pt x="128" y="1002"/>
                </a:cubicBezTo>
                <a:cubicBezTo>
                  <a:pt x="128" y="994"/>
                  <a:pt x="122" y="988"/>
                  <a:pt x="113" y="988"/>
                </a:cubicBezTo>
                <a:close/>
                <a:moveTo>
                  <a:pt x="113" y="1021"/>
                </a:moveTo>
                <a:cubicBezTo>
                  <a:pt x="105" y="1021"/>
                  <a:pt x="99" y="1027"/>
                  <a:pt x="99" y="1035"/>
                </a:cubicBezTo>
                <a:cubicBezTo>
                  <a:pt x="99" y="1044"/>
                  <a:pt x="105" y="1050"/>
                  <a:pt x="113" y="1050"/>
                </a:cubicBezTo>
                <a:cubicBezTo>
                  <a:pt x="122" y="1050"/>
                  <a:pt x="128" y="1044"/>
                  <a:pt x="128" y="1035"/>
                </a:cubicBezTo>
                <a:cubicBezTo>
                  <a:pt x="128" y="1027"/>
                  <a:pt x="122" y="1021"/>
                  <a:pt x="113" y="1021"/>
                </a:cubicBezTo>
                <a:close/>
                <a:moveTo>
                  <a:pt x="113" y="1053"/>
                </a:moveTo>
                <a:cubicBezTo>
                  <a:pt x="105" y="1053"/>
                  <a:pt x="99" y="1060"/>
                  <a:pt x="99" y="1068"/>
                </a:cubicBezTo>
                <a:cubicBezTo>
                  <a:pt x="99" y="1076"/>
                  <a:pt x="105" y="1083"/>
                  <a:pt x="113" y="1083"/>
                </a:cubicBezTo>
                <a:cubicBezTo>
                  <a:pt x="122" y="1083"/>
                  <a:pt x="128" y="1076"/>
                  <a:pt x="128" y="1068"/>
                </a:cubicBezTo>
                <a:cubicBezTo>
                  <a:pt x="128" y="1060"/>
                  <a:pt x="122" y="1053"/>
                  <a:pt x="113" y="1053"/>
                </a:cubicBezTo>
                <a:close/>
                <a:moveTo>
                  <a:pt x="113" y="1086"/>
                </a:moveTo>
                <a:cubicBezTo>
                  <a:pt x="105" y="1086"/>
                  <a:pt x="99" y="1093"/>
                  <a:pt x="99" y="1101"/>
                </a:cubicBezTo>
                <a:cubicBezTo>
                  <a:pt x="99" y="1109"/>
                  <a:pt x="105" y="1116"/>
                  <a:pt x="113" y="1116"/>
                </a:cubicBezTo>
                <a:cubicBezTo>
                  <a:pt x="122" y="1116"/>
                  <a:pt x="128" y="1109"/>
                  <a:pt x="128" y="1101"/>
                </a:cubicBezTo>
                <a:cubicBezTo>
                  <a:pt x="128" y="1093"/>
                  <a:pt x="122" y="1086"/>
                  <a:pt x="113" y="1086"/>
                </a:cubicBezTo>
                <a:close/>
                <a:moveTo>
                  <a:pt x="113" y="1119"/>
                </a:moveTo>
                <a:cubicBezTo>
                  <a:pt x="105" y="1119"/>
                  <a:pt x="99" y="1126"/>
                  <a:pt x="99" y="1134"/>
                </a:cubicBezTo>
                <a:cubicBezTo>
                  <a:pt x="99" y="1142"/>
                  <a:pt x="105" y="1149"/>
                  <a:pt x="113" y="1149"/>
                </a:cubicBezTo>
                <a:cubicBezTo>
                  <a:pt x="122" y="1149"/>
                  <a:pt x="128" y="1142"/>
                  <a:pt x="128" y="1134"/>
                </a:cubicBezTo>
                <a:cubicBezTo>
                  <a:pt x="128" y="1126"/>
                  <a:pt x="122" y="1119"/>
                  <a:pt x="113" y="1119"/>
                </a:cubicBezTo>
                <a:close/>
                <a:moveTo>
                  <a:pt x="113" y="1152"/>
                </a:moveTo>
                <a:cubicBezTo>
                  <a:pt x="105" y="1152"/>
                  <a:pt x="99" y="1159"/>
                  <a:pt x="99" y="1167"/>
                </a:cubicBezTo>
                <a:cubicBezTo>
                  <a:pt x="99" y="1175"/>
                  <a:pt x="105" y="1182"/>
                  <a:pt x="113" y="1182"/>
                </a:cubicBezTo>
                <a:cubicBezTo>
                  <a:pt x="122" y="1182"/>
                  <a:pt x="128" y="1175"/>
                  <a:pt x="128" y="1167"/>
                </a:cubicBezTo>
                <a:cubicBezTo>
                  <a:pt x="128" y="1159"/>
                  <a:pt x="122" y="1152"/>
                  <a:pt x="113" y="1152"/>
                </a:cubicBezTo>
                <a:close/>
                <a:moveTo>
                  <a:pt x="113" y="1185"/>
                </a:moveTo>
                <a:cubicBezTo>
                  <a:pt x="105" y="1185"/>
                  <a:pt x="99" y="1192"/>
                  <a:pt x="99" y="1200"/>
                </a:cubicBezTo>
                <a:cubicBezTo>
                  <a:pt x="99" y="1208"/>
                  <a:pt x="105" y="1215"/>
                  <a:pt x="113" y="1215"/>
                </a:cubicBezTo>
                <a:cubicBezTo>
                  <a:pt x="122" y="1215"/>
                  <a:pt x="128" y="1208"/>
                  <a:pt x="128" y="1200"/>
                </a:cubicBezTo>
                <a:cubicBezTo>
                  <a:pt x="128" y="1192"/>
                  <a:pt x="122" y="1185"/>
                  <a:pt x="113" y="1185"/>
                </a:cubicBezTo>
                <a:close/>
                <a:moveTo>
                  <a:pt x="113" y="1218"/>
                </a:moveTo>
                <a:cubicBezTo>
                  <a:pt x="105" y="1218"/>
                  <a:pt x="99" y="1225"/>
                  <a:pt x="99" y="1233"/>
                </a:cubicBezTo>
                <a:cubicBezTo>
                  <a:pt x="99" y="1241"/>
                  <a:pt x="105" y="1248"/>
                  <a:pt x="113" y="1248"/>
                </a:cubicBezTo>
                <a:cubicBezTo>
                  <a:pt x="122" y="1248"/>
                  <a:pt x="128" y="1241"/>
                  <a:pt x="128" y="1233"/>
                </a:cubicBezTo>
                <a:cubicBezTo>
                  <a:pt x="128" y="1225"/>
                  <a:pt x="122" y="1218"/>
                  <a:pt x="113" y="1218"/>
                </a:cubicBezTo>
                <a:close/>
                <a:moveTo>
                  <a:pt x="113" y="1251"/>
                </a:moveTo>
                <a:cubicBezTo>
                  <a:pt x="105" y="1251"/>
                  <a:pt x="99" y="1258"/>
                  <a:pt x="99" y="1266"/>
                </a:cubicBezTo>
                <a:cubicBezTo>
                  <a:pt x="99" y="1274"/>
                  <a:pt x="105" y="1281"/>
                  <a:pt x="113" y="1281"/>
                </a:cubicBezTo>
                <a:cubicBezTo>
                  <a:pt x="122" y="1281"/>
                  <a:pt x="128" y="1274"/>
                  <a:pt x="128" y="1266"/>
                </a:cubicBezTo>
                <a:cubicBezTo>
                  <a:pt x="128" y="1258"/>
                  <a:pt x="122" y="1251"/>
                  <a:pt x="113" y="1251"/>
                </a:cubicBezTo>
                <a:close/>
                <a:moveTo>
                  <a:pt x="113" y="1284"/>
                </a:moveTo>
                <a:cubicBezTo>
                  <a:pt x="105" y="1284"/>
                  <a:pt x="99" y="1291"/>
                  <a:pt x="99" y="1299"/>
                </a:cubicBezTo>
                <a:cubicBezTo>
                  <a:pt x="99" y="1307"/>
                  <a:pt x="105" y="1314"/>
                  <a:pt x="113" y="1314"/>
                </a:cubicBezTo>
                <a:cubicBezTo>
                  <a:pt x="122" y="1314"/>
                  <a:pt x="128" y="1307"/>
                  <a:pt x="128" y="1299"/>
                </a:cubicBezTo>
                <a:cubicBezTo>
                  <a:pt x="128" y="1291"/>
                  <a:pt x="122" y="1284"/>
                  <a:pt x="113" y="1284"/>
                </a:cubicBezTo>
                <a:close/>
                <a:moveTo>
                  <a:pt x="113" y="1317"/>
                </a:moveTo>
                <a:cubicBezTo>
                  <a:pt x="105" y="1317"/>
                  <a:pt x="99" y="1323"/>
                  <a:pt x="99" y="1332"/>
                </a:cubicBezTo>
                <a:cubicBezTo>
                  <a:pt x="99" y="1340"/>
                  <a:pt x="105" y="1346"/>
                  <a:pt x="113" y="1346"/>
                </a:cubicBezTo>
                <a:cubicBezTo>
                  <a:pt x="122" y="1346"/>
                  <a:pt x="128" y="1340"/>
                  <a:pt x="128" y="1332"/>
                </a:cubicBezTo>
                <a:cubicBezTo>
                  <a:pt x="128" y="1323"/>
                  <a:pt x="122" y="1317"/>
                  <a:pt x="113" y="1317"/>
                </a:cubicBezTo>
                <a:close/>
                <a:moveTo>
                  <a:pt x="113" y="1350"/>
                </a:moveTo>
                <a:cubicBezTo>
                  <a:pt x="105" y="1350"/>
                  <a:pt x="99" y="1356"/>
                  <a:pt x="99" y="1365"/>
                </a:cubicBezTo>
                <a:cubicBezTo>
                  <a:pt x="99" y="1373"/>
                  <a:pt x="105" y="1379"/>
                  <a:pt x="113" y="1379"/>
                </a:cubicBezTo>
                <a:cubicBezTo>
                  <a:pt x="122" y="1379"/>
                  <a:pt x="128" y="1373"/>
                  <a:pt x="128" y="1365"/>
                </a:cubicBezTo>
                <a:cubicBezTo>
                  <a:pt x="128" y="1356"/>
                  <a:pt x="122" y="1350"/>
                  <a:pt x="113" y="1350"/>
                </a:cubicBezTo>
                <a:close/>
                <a:moveTo>
                  <a:pt x="113" y="1383"/>
                </a:moveTo>
                <a:cubicBezTo>
                  <a:pt x="105" y="1383"/>
                  <a:pt x="99" y="1389"/>
                  <a:pt x="99" y="1397"/>
                </a:cubicBezTo>
                <a:cubicBezTo>
                  <a:pt x="99" y="1406"/>
                  <a:pt x="105" y="1412"/>
                  <a:pt x="113" y="1412"/>
                </a:cubicBezTo>
                <a:cubicBezTo>
                  <a:pt x="122" y="1412"/>
                  <a:pt x="128" y="1406"/>
                  <a:pt x="128" y="1397"/>
                </a:cubicBezTo>
                <a:cubicBezTo>
                  <a:pt x="128" y="1389"/>
                  <a:pt x="122" y="1383"/>
                  <a:pt x="113" y="1383"/>
                </a:cubicBezTo>
                <a:close/>
                <a:moveTo>
                  <a:pt x="113" y="1416"/>
                </a:moveTo>
                <a:cubicBezTo>
                  <a:pt x="105" y="1416"/>
                  <a:pt x="99" y="1422"/>
                  <a:pt x="99" y="1430"/>
                </a:cubicBezTo>
                <a:cubicBezTo>
                  <a:pt x="99" y="1439"/>
                  <a:pt x="105" y="1445"/>
                  <a:pt x="113" y="1445"/>
                </a:cubicBezTo>
                <a:cubicBezTo>
                  <a:pt x="122" y="1445"/>
                  <a:pt x="128" y="1439"/>
                  <a:pt x="128" y="1430"/>
                </a:cubicBezTo>
                <a:cubicBezTo>
                  <a:pt x="128" y="1422"/>
                  <a:pt x="122" y="1416"/>
                  <a:pt x="113" y="1416"/>
                </a:cubicBezTo>
                <a:close/>
                <a:moveTo>
                  <a:pt x="146" y="0"/>
                </a:moveTo>
                <a:cubicBezTo>
                  <a:pt x="138" y="0"/>
                  <a:pt x="131" y="7"/>
                  <a:pt x="131" y="15"/>
                </a:cubicBezTo>
                <a:cubicBezTo>
                  <a:pt x="131" y="23"/>
                  <a:pt x="138" y="30"/>
                  <a:pt x="146" y="30"/>
                </a:cubicBezTo>
                <a:cubicBezTo>
                  <a:pt x="154" y="30"/>
                  <a:pt x="161" y="23"/>
                  <a:pt x="161" y="15"/>
                </a:cubicBezTo>
                <a:cubicBezTo>
                  <a:pt x="161" y="7"/>
                  <a:pt x="154" y="0"/>
                  <a:pt x="146" y="0"/>
                </a:cubicBezTo>
                <a:close/>
                <a:moveTo>
                  <a:pt x="146" y="33"/>
                </a:moveTo>
                <a:cubicBezTo>
                  <a:pt x="138" y="33"/>
                  <a:pt x="131" y="40"/>
                  <a:pt x="131" y="48"/>
                </a:cubicBezTo>
                <a:cubicBezTo>
                  <a:pt x="131" y="56"/>
                  <a:pt x="138" y="63"/>
                  <a:pt x="146" y="63"/>
                </a:cubicBezTo>
                <a:cubicBezTo>
                  <a:pt x="154" y="63"/>
                  <a:pt x="161" y="56"/>
                  <a:pt x="161" y="48"/>
                </a:cubicBezTo>
                <a:cubicBezTo>
                  <a:pt x="161" y="40"/>
                  <a:pt x="154" y="33"/>
                  <a:pt x="146" y="33"/>
                </a:cubicBezTo>
                <a:close/>
                <a:moveTo>
                  <a:pt x="146" y="66"/>
                </a:moveTo>
                <a:cubicBezTo>
                  <a:pt x="138" y="66"/>
                  <a:pt x="131" y="72"/>
                  <a:pt x="131" y="81"/>
                </a:cubicBezTo>
                <a:cubicBezTo>
                  <a:pt x="131" y="89"/>
                  <a:pt x="138" y="95"/>
                  <a:pt x="146" y="95"/>
                </a:cubicBezTo>
                <a:cubicBezTo>
                  <a:pt x="154" y="95"/>
                  <a:pt x="161" y="89"/>
                  <a:pt x="161" y="81"/>
                </a:cubicBezTo>
                <a:cubicBezTo>
                  <a:pt x="161" y="72"/>
                  <a:pt x="154" y="66"/>
                  <a:pt x="146" y="66"/>
                </a:cubicBezTo>
                <a:close/>
                <a:moveTo>
                  <a:pt x="146" y="99"/>
                </a:moveTo>
                <a:cubicBezTo>
                  <a:pt x="138" y="99"/>
                  <a:pt x="131" y="105"/>
                  <a:pt x="131" y="114"/>
                </a:cubicBezTo>
                <a:cubicBezTo>
                  <a:pt x="131" y="122"/>
                  <a:pt x="138" y="128"/>
                  <a:pt x="146" y="128"/>
                </a:cubicBezTo>
                <a:cubicBezTo>
                  <a:pt x="154" y="128"/>
                  <a:pt x="161" y="122"/>
                  <a:pt x="161" y="114"/>
                </a:cubicBezTo>
                <a:cubicBezTo>
                  <a:pt x="161" y="105"/>
                  <a:pt x="154" y="99"/>
                  <a:pt x="146" y="99"/>
                </a:cubicBezTo>
                <a:close/>
                <a:moveTo>
                  <a:pt x="146" y="132"/>
                </a:moveTo>
                <a:cubicBezTo>
                  <a:pt x="138" y="132"/>
                  <a:pt x="131" y="138"/>
                  <a:pt x="131" y="147"/>
                </a:cubicBezTo>
                <a:cubicBezTo>
                  <a:pt x="131" y="155"/>
                  <a:pt x="138" y="161"/>
                  <a:pt x="146" y="161"/>
                </a:cubicBezTo>
                <a:cubicBezTo>
                  <a:pt x="154" y="161"/>
                  <a:pt x="161" y="155"/>
                  <a:pt x="161" y="147"/>
                </a:cubicBezTo>
                <a:cubicBezTo>
                  <a:pt x="161" y="138"/>
                  <a:pt x="154" y="132"/>
                  <a:pt x="146" y="132"/>
                </a:cubicBezTo>
                <a:close/>
                <a:moveTo>
                  <a:pt x="146" y="165"/>
                </a:moveTo>
                <a:cubicBezTo>
                  <a:pt x="138" y="165"/>
                  <a:pt x="131" y="171"/>
                  <a:pt x="131" y="179"/>
                </a:cubicBezTo>
                <a:cubicBezTo>
                  <a:pt x="131" y="188"/>
                  <a:pt x="138" y="194"/>
                  <a:pt x="146" y="194"/>
                </a:cubicBezTo>
                <a:cubicBezTo>
                  <a:pt x="154" y="194"/>
                  <a:pt x="161" y="188"/>
                  <a:pt x="161" y="179"/>
                </a:cubicBezTo>
                <a:cubicBezTo>
                  <a:pt x="161" y="171"/>
                  <a:pt x="154" y="165"/>
                  <a:pt x="146" y="165"/>
                </a:cubicBezTo>
                <a:close/>
                <a:moveTo>
                  <a:pt x="146" y="198"/>
                </a:moveTo>
                <a:cubicBezTo>
                  <a:pt x="138" y="198"/>
                  <a:pt x="131" y="204"/>
                  <a:pt x="131" y="212"/>
                </a:cubicBezTo>
                <a:cubicBezTo>
                  <a:pt x="131" y="221"/>
                  <a:pt x="138" y="227"/>
                  <a:pt x="146" y="227"/>
                </a:cubicBezTo>
                <a:cubicBezTo>
                  <a:pt x="154" y="227"/>
                  <a:pt x="161" y="221"/>
                  <a:pt x="161" y="212"/>
                </a:cubicBezTo>
                <a:cubicBezTo>
                  <a:pt x="161" y="204"/>
                  <a:pt x="154" y="198"/>
                  <a:pt x="146" y="198"/>
                </a:cubicBezTo>
                <a:close/>
                <a:moveTo>
                  <a:pt x="146" y="230"/>
                </a:moveTo>
                <a:cubicBezTo>
                  <a:pt x="138" y="230"/>
                  <a:pt x="131" y="237"/>
                  <a:pt x="131" y="245"/>
                </a:cubicBezTo>
                <a:cubicBezTo>
                  <a:pt x="131" y="253"/>
                  <a:pt x="138" y="260"/>
                  <a:pt x="146" y="260"/>
                </a:cubicBezTo>
                <a:cubicBezTo>
                  <a:pt x="154" y="260"/>
                  <a:pt x="161" y="253"/>
                  <a:pt x="161" y="245"/>
                </a:cubicBezTo>
                <a:cubicBezTo>
                  <a:pt x="161" y="237"/>
                  <a:pt x="154" y="230"/>
                  <a:pt x="146" y="230"/>
                </a:cubicBezTo>
                <a:close/>
                <a:moveTo>
                  <a:pt x="146" y="263"/>
                </a:moveTo>
                <a:cubicBezTo>
                  <a:pt x="138" y="263"/>
                  <a:pt x="131" y="270"/>
                  <a:pt x="131" y="278"/>
                </a:cubicBezTo>
                <a:cubicBezTo>
                  <a:pt x="131" y="286"/>
                  <a:pt x="138" y="293"/>
                  <a:pt x="146" y="293"/>
                </a:cubicBezTo>
                <a:cubicBezTo>
                  <a:pt x="154" y="293"/>
                  <a:pt x="161" y="286"/>
                  <a:pt x="161" y="278"/>
                </a:cubicBezTo>
                <a:cubicBezTo>
                  <a:pt x="161" y="270"/>
                  <a:pt x="154" y="263"/>
                  <a:pt x="146" y="263"/>
                </a:cubicBezTo>
                <a:close/>
                <a:moveTo>
                  <a:pt x="146" y="296"/>
                </a:moveTo>
                <a:cubicBezTo>
                  <a:pt x="138" y="296"/>
                  <a:pt x="131" y="303"/>
                  <a:pt x="131" y="311"/>
                </a:cubicBezTo>
                <a:cubicBezTo>
                  <a:pt x="131" y="319"/>
                  <a:pt x="138" y="326"/>
                  <a:pt x="146" y="326"/>
                </a:cubicBezTo>
                <a:cubicBezTo>
                  <a:pt x="154" y="326"/>
                  <a:pt x="161" y="319"/>
                  <a:pt x="161" y="311"/>
                </a:cubicBezTo>
                <a:cubicBezTo>
                  <a:pt x="161" y="303"/>
                  <a:pt x="154" y="296"/>
                  <a:pt x="146" y="296"/>
                </a:cubicBezTo>
                <a:close/>
                <a:moveTo>
                  <a:pt x="146" y="329"/>
                </a:moveTo>
                <a:cubicBezTo>
                  <a:pt x="138" y="329"/>
                  <a:pt x="131" y="336"/>
                  <a:pt x="131" y="344"/>
                </a:cubicBezTo>
                <a:cubicBezTo>
                  <a:pt x="131" y="352"/>
                  <a:pt x="138" y="359"/>
                  <a:pt x="146" y="359"/>
                </a:cubicBezTo>
                <a:cubicBezTo>
                  <a:pt x="154" y="359"/>
                  <a:pt x="161" y="352"/>
                  <a:pt x="161" y="344"/>
                </a:cubicBezTo>
                <a:cubicBezTo>
                  <a:pt x="161" y="336"/>
                  <a:pt x="154" y="329"/>
                  <a:pt x="146" y="329"/>
                </a:cubicBezTo>
                <a:close/>
                <a:moveTo>
                  <a:pt x="146" y="362"/>
                </a:moveTo>
                <a:cubicBezTo>
                  <a:pt x="138" y="362"/>
                  <a:pt x="131" y="369"/>
                  <a:pt x="131" y="377"/>
                </a:cubicBezTo>
                <a:cubicBezTo>
                  <a:pt x="131" y="385"/>
                  <a:pt x="138" y="392"/>
                  <a:pt x="146" y="392"/>
                </a:cubicBezTo>
                <a:cubicBezTo>
                  <a:pt x="154" y="392"/>
                  <a:pt x="161" y="385"/>
                  <a:pt x="161" y="377"/>
                </a:cubicBezTo>
                <a:cubicBezTo>
                  <a:pt x="161" y="369"/>
                  <a:pt x="154" y="362"/>
                  <a:pt x="146" y="362"/>
                </a:cubicBezTo>
                <a:close/>
                <a:moveTo>
                  <a:pt x="146" y="395"/>
                </a:moveTo>
                <a:cubicBezTo>
                  <a:pt x="138" y="395"/>
                  <a:pt x="131" y="402"/>
                  <a:pt x="131" y="410"/>
                </a:cubicBezTo>
                <a:cubicBezTo>
                  <a:pt x="131" y="418"/>
                  <a:pt x="138" y="425"/>
                  <a:pt x="146" y="425"/>
                </a:cubicBezTo>
                <a:cubicBezTo>
                  <a:pt x="154" y="425"/>
                  <a:pt x="161" y="418"/>
                  <a:pt x="161" y="410"/>
                </a:cubicBezTo>
                <a:cubicBezTo>
                  <a:pt x="161" y="402"/>
                  <a:pt x="154" y="395"/>
                  <a:pt x="146" y="395"/>
                </a:cubicBezTo>
                <a:close/>
                <a:moveTo>
                  <a:pt x="146" y="428"/>
                </a:moveTo>
                <a:cubicBezTo>
                  <a:pt x="138" y="428"/>
                  <a:pt x="131" y="435"/>
                  <a:pt x="131" y="443"/>
                </a:cubicBezTo>
                <a:cubicBezTo>
                  <a:pt x="131" y="451"/>
                  <a:pt x="138" y="458"/>
                  <a:pt x="146" y="458"/>
                </a:cubicBezTo>
                <a:cubicBezTo>
                  <a:pt x="154" y="458"/>
                  <a:pt x="161" y="451"/>
                  <a:pt x="161" y="443"/>
                </a:cubicBezTo>
                <a:cubicBezTo>
                  <a:pt x="161" y="435"/>
                  <a:pt x="154" y="428"/>
                  <a:pt x="146" y="428"/>
                </a:cubicBezTo>
                <a:close/>
                <a:moveTo>
                  <a:pt x="146" y="461"/>
                </a:moveTo>
                <a:cubicBezTo>
                  <a:pt x="138" y="461"/>
                  <a:pt x="131" y="468"/>
                  <a:pt x="131" y="476"/>
                </a:cubicBezTo>
                <a:cubicBezTo>
                  <a:pt x="131" y="484"/>
                  <a:pt x="138" y="491"/>
                  <a:pt x="146" y="491"/>
                </a:cubicBezTo>
                <a:cubicBezTo>
                  <a:pt x="154" y="491"/>
                  <a:pt x="161" y="484"/>
                  <a:pt x="161" y="476"/>
                </a:cubicBezTo>
                <a:cubicBezTo>
                  <a:pt x="161" y="468"/>
                  <a:pt x="154" y="461"/>
                  <a:pt x="146" y="461"/>
                </a:cubicBezTo>
                <a:close/>
                <a:moveTo>
                  <a:pt x="146" y="494"/>
                </a:moveTo>
                <a:cubicBezTo>
                  <a:pt x="138" y="494"/>
                  <a:pt x="131" y="500"/>
                  <a:pt x="131" y="509"/>
                </a:cubicBezTo>
                <a:cubicBezTo>
                  <a:pt x="131" y="517"/>
                  <a:pt x="138" y="523"/>
                  <a:pt x="146" y="523"/>
                </a:cubicBezTo>
                <a:cubicBezTo>
                  <a:pt x="154" y="523"/>
                  <a:pt x="161" y="517"/>
                  <a:pt x="161" y="509"/>
                </a:cubicBezTo>
                <a:cubicBezTo>
                  <a:pt x="161" y="500"/>
                  <a:pt x="154" y="494"/>
                  <a:pt x="146" y="494"/>
                </a:cubicBezTo>
                <a:close/>
                <a:moveTo>
                  <a:pt x="146" y="527"/>
                </a:moveTo>
                <a:cubicBezTo>
                  <a:pt x="138" y="527"/>
                  <a:pt x="131" y="533"/>
                  <a:pt x="131" y="542"/>
                </a:cubicBezTo>
                <a:cubicBezTo>
                  <a:pt x="131" y="550"/>
                  <a:pt x="138" y="556"/>
                  <a:pt x="146" y="556"/>
                </a:cubicBezTo>
                <a:cubicBezTo>
                  <a:pt x="154" y="556"/>
                  <a:pt x="161" y="550"/>
                  <a:pt x="161" y="542"/>
                </a:cubicBezTo>
                <a:cubicBezTo>
                  <a:pt x="161" y="533"/>
                  <a:pt x="154" y="527"/>
                  <a:pt x="146" y="527"/>
                </a:cubicBezTo>
                <a:close/>
                <a:moveTo>
                  <a:pt x="146" y="560"/>
                </a:moveTo>
                <a:cubicBezTo>
                  <a:pt x="138" y="560"/>
                  <a:pt x="131" y="566"/>
                  <a:pt x="131" y="574"/>
                </a:cubicBezTo>
                <a:cubicBezTo>
                  <a:pt x="131" y="583"/>
                  <a:pt x="138" y="589"/>
                  <a:pt x="146" y="589"/>
                </a:cubicBezTo>
                <a:cubicBezTo>
                  <a:pt x="154" y="589"/>
                  <a:pt x="161" y="583"/>
                  <a:pt x="161" y="574"/>
                </a:cubicBezTo>
                <a:cubicBezTo>
                  <a:pt x="161" y="566"/>
                  <a:pt x="154" y="560"/>
                  <a:pt x="146" y="560"/>
                </a:cubicBezTo>
                <a:close/>
                <a:moveTo>
                  <a:pt x="146" y="593"/>
                </a:moveTo>
                <a:cubicBezTo>
                  <a:pt x="138" y="593"/>
                  <a:pt x="131" y="599"/>
                  <a:pt x="131" y="607"/>
                </a:cubicBezTo>
                <a:cubicBezTo>
                  <a:pt x="131" y="616"/>
                  <a:pt x="138" y="622"/>
                  <a:pt x="146" y="622"/>
                </a:cubicBezTo>
                <a:cubicBezTo>
                  <a:pt x="154" y="622"/>
                  <a:pt x="161" y="616"/>
                  <a:pt x="161" y="607"/>
                </a:cubicBezTo>
                <a:cubicBezTo>
                  <a:pt x="161" y="599"/>
                  <a:pt x="154" y="593"/>
                  <a:pt x="146" y="593"/>
                </a:cubicBezTo>
                <a:close/>
                <a:moveTo>
                  <a:pt x="146" y="625"/>
                </a:moveTo>
                <a:cubicBezTo>
                  <a:pt x="138" y="625"/>
                  <a:pt x="131" y="632"/>
                  <a:pt x="131" y="640"/>
                </a:cubicBezTo>
                <a:cubicBezTo>
                  <a:pt x="131" y="648"/>
                  <a:pt x="138" y="655"/>
                  <a:pt x="146" y="655"/>
                </a:cubicBezTo>
                <a:cubicBezTo>
                  <a:pt x="154" y="655"/>
                  <a:pt x="161" y="648"/>
                  <a:pt x="161" y="640"/>
                </a:cubicBezTo>
                <a:cubicBezTo>
                  <a:pt x="161" y="632"/>
                  <a:pt x="154" y="625"/>
                  <a:pt x="146" y="625"/>
                </a:cubicBezTo>
                <a:close/>
                <a:moveTo>
                  <a:pt x="146" y="658"/>
                </a:moveTo>
                <a:cubicBezTo>
                  <a:pt x="138" y="658"/>
                  <a:pt x="131" y="665"/>
                  <a:pt x="131" y="673"/>
                </a:cubicBezTo>
                <a:cubicBezTo>
                  <a:pt x="131" y="681"/>
                  <a:pt x="138" y="688"/>
                  <a:pt x="146" y="688"/>
                </a:cubicBezTo>
                <a:cubicBezTo>
                  <a:pt x="154" y="688"/>
                  <a:pt x="161" y="681"/>
                  <a:pt x="161" y="673"/>
                </a:cubicBezTo>
                <a:cubicBezTo>
                  <a:pt x="161" y="665"/>
                  <a:pt x="154" y="658"/>
                  <a:pt x="146" y="658"/>
                </a:cubicBezTo>
                <a:close/>
                <a:moveTo>
                  <a:pt x="146" y="691"/>
                </a:moveTo>
                <a:cubicBezTo>
                  <a:pt x="138" y="691"/>
                  <a:pt x="131" y="698"/>
                  <a:pt x="131" y="706"/>
                </a:cubicBezTo>
                <a:cubicBezTo>
                  <a:pt x="131" y="714"/>
                  <a:pt x="138" y="721"/>
                  <a:pt x="146" y="721"/>
                </a:cubicBezTo>
                <a:cubicBezTo>
                  <a:pt x="154" y="721"/>
                  <a:pt x="161" y="714"/>
                  <a:pt x="161" y="706"/>
                </a:cubicBezTo>
                <a:cubicBezTo>
                  <a:pt x="161" y="698"/>
                  <a:pt x="154" y="691"/>
                  <a:pt x="146" y="691"/>
                </a:cubicBezTo>
                <a:close/>
                <a:moveTo>
                  <a:pt x="146" y="724"/>
                </a:moveTo>
                <a:cubicBezTo>
                  <a:pt x="138" y="724"/>
                  <a:pt x="131" y="731"/>
                  <a:pt x="131" y="739"/>
                </a:cubicBezTo>
                <a:cubicBezTo>
                  <a:pt x="131" y="747"/>
                  <a:pt x="138" y="754"/>
                  <a:pt x="146" y="754"/>
                </a:cubicBezTo>
                <a:cubicBezTo>
                  <a:pt x="154" y="754"/>
                  <a:pt x="161" y="747"/>
                  <a:pt x="161" y="739"/>
                </a:cubicBezTo>
                <a:cubicBezTo>
                  <a:pt x="161" y="731"/>
                  <a:pt x="154" y="724"/>
                  <a:pt x="146" y="724"/>
                </a:cubicBezTo>
                <a:close/>
                <a:moveTo>
                  <a:pt x="146" y="757"/>
                </a:moveTo>
                <a:cubicBezTo>
                  <a:pt x="138" y="757"/>
                  <a:pt x="131" y="764"/>
                  <a:pt x="131" y="772"/>
                </a:cubicBezTo>
                <a:cubicBezTo>
                  <a:pt x="131" y="780"/>
                  <a:pt x="138" y="787"/>
                  <a:pt x="146" y="787"/>
                </a:cubicBezTo>
                <a:cubicBezTo>
                  <a:pt x="154" y="787"/>
                  <a:pt x="161" y="780"/>
                  <a:pt x="161" y="772"/>
                </a:cubicBezTo>
                <a:cubicBezTo>
                  <a:pt x="161" y="764"/>
                  <a:pt x="154" y="757"/>
                  <a:pt x="146" y="757"/>
                </a:cubicBezTo>
                <a:close/>
                <a:moveTo>
                  <a:pt x="146" y="790"/>
                </a:moveTo>
                <a:cubicBezTo>
                  <a:pt x="138" y="790"/>
                  <a:pt x="131" y="797"/>
                  <a:pt x="131" y="805"/>
                </a:cubicBezTo>
                <a:cubicBezTo>
                  <a:pt x="131" y="813"/>
                  <a:pt x="138" y="820"/>
                  <a:pt x="146" y="820"/>
                </a:cubicBezTo>
                <a:cubicBezTo>
                  <a:pt x="154" y="820"/>
                  <a:pt x="161" y="813"/>
                  <a:pt x="161" y="805"/>
                </a:cubicBezTo>
                <a:cubicBezTo>
                  <a:pt x="161" y="797"/>
                  <a:pt x="154" y="790"/>
                  <a:pt x="146" y="790"/>
                </a:cubicBezTo>
                <a:close/>
                <a:moveTo>
                  <a:pt x="146" y="823"/>
                </a:moveTo>
                <a:cubicBezTo>
                  <a:pt x="138" y="823"/>
                  <a:pt x="131" y="830"/>
                  <a:pt x="131" y="838"/>
                </a:cubicBezTo>
                <a:cubicBezTo>
                  <a:pt x="131" y="846"/>
                  <a:pt x="138" y="853"/>
                  <a:pt x="146" y="853"/>
                </a:cubicBezTo>
                <a:cubicBezTo>
                  <a:pt x="154" y="853"/>
                  <a:pt x="161" y="846"/>
                  <a:pt x="161" y="838"/>
                </a:cubicBezTo>
                <a:cubicBezTo>
                  <a:pt x="161" y="830"/>
                  <a:pt x="154" y="823"/>
                  <a:pt x="146" y="823"/>
                </a:cubicBezTo>
                <a:close/>
                <a:moveTo>
                  <a:pt x="146" y="856"/>
                </a:moveTo>
                <a:cubicBezTo>
                  <a:pt x="138" y="856"/>
                  <a:pt x="131" y="863"/>
                  <a:pt x="131" y="871"/>
                </a:cubicBezTo>
                <a:cubicBezTo>
                  <a:pt x="131" y="879"/>
                  <a:pt x="138" y="886"/>
                  <a:pt x="146" y="886"/>
                </a:cubicBezTo>
                <a:cubicBezTo>
                  <a:pt x="154" y="886"/>
                  <a:pt x="161" y="879"/>
                  <a:pt x="161" y="871"/>
                </a:cubicBezTo>
                <a:cubicBezTo>
                  <a:pt x="161" y="863"/>
                  <a:pt x="154" y="856"/>
                  <a:pt x="146" y="856"/>
                </a:cubicBezTo>
                <a:close/>
                <a:moveTo>
                  <a:pt x="146" y="889"/>
                </a:moveTo>
                <a:cubicBezTo>
                  <a:pt x="138" y="889"/>
                  <a:pt x="131" y="895"/>
                  <a:pt x="131" y="904"/>
                </a:cubicBezTo>
                <a:cubicBezTo>
                  <a:pt x="131" y="912"/>
                  <a:pt x="138" y="918"/>
                  <a:pt x="146" y="918"/>
                </a:cubicBezTo>
                <a:cubicBezTo>
                  <a:pt x="154" y="918"/>
                  <a:pt x="161" y="912"/>
                  <a:pt x="161" y="904"/>
                </a:cubicBezTo>
                <a:cubicBezTo>
                  <a:pt x="161" y="895"/>
                  <a:pt x="154" y="889"/>
                  <a:pt x="146" y="889"/>
                </a:cubicBezTo>
                <a:close/>
                <a:moveTo>
                  <a:pt x="146" y="922"/>
                </a:moveTo>
                <a:cubicBezTo>
                  <a:pt x="138" y="922"/>
                  <a:pt x="131" y="928"/>
                  <a:pt x="131" y="937"/>
                </a:cubicBezTo>
                <a:cubicBezTo>
                  <a:pt x="131" y="945"/>
                  <a:pt x="138" y="951"/>
                  <a:pt x="146" y="951"/>
                </a:cubicBezTo>
                <a:cubicBezTo>
                  <a:pt x="154" y="951"/>
                  <a:pt x="161" y="945"/>
                  <a:pt x="161" y="937"/>
                </a:cubicBezTo>
                <a:cubicBezTo>
                  <a:pt x="161" y="928"/>
                  <a:pt x="154" y="922"/>
                  <a:pt x="146" y="922"/>
                </a:cubicBezTo>
                <a:close/>
                <a:moveTo>
                  <a:pt x="146" y="955"/>
                </a:moveTo>
                <a:cubicBezTo>
                  <a:pt x="138" y="955"/>
                  <a:pt x="131" y="961"/>
                  <a:pt x="131" y="970"/>
                </a:cubicBezTo>
                <a:cubicBezTo>
                  <a:pt x="131" y="978"/>
                  <a:pt x="138" y="984"/>
                  <a:pt x="146" y="984"/>
                </a:cubicBezTo>
                <a:cubicBezTo>
                  <a:pt x="154" y="984"/>
                  <a:pt x="161" y="978"/>
                  <a:pt x="161" y="970"/>
                </a:cubicBezTo>
                <a:cubicBezTo>
                  <a:pt x="161" y="961"/>
                  <a:pt x="154" y="955"/>
                  <a:pt x="146" y="955"/>
                </a:cubicBezTo>
                <a:close/>
                <a:moveTo>
                  <a:pt x="146" y="988"/>
                </a:moveTo>
                <a:cubicBezTo>
                  <a:pt x="138" y="988"/>
                  <a:pt x="131" y="994"/>
                  <a:pt x="131" y="1002"/>
                </a:cubicBezTo>
                <a:cubicBezTo>
                  <a:pt x="131" y="1011"/>
                  <a:pt x="138" y="1017"/>
                  <a:pt x="146" y="1017"/>
                </a:cubicBezTo>
                <a:cubicBezTo>
                  <a:pt x="154" y="1017"/>
                  <a:pt x="161" y="1011"/>
                  <a:pt x="161" y="1002"/>
                </a:cubicBezTo>
                <a:cubicBezTo>
                  <a:pt x="161" y="994"/>
                  <a:pt x="154" y="988"/>
                  <a:pt x="146" y="988"/>
                </a:cubicBezTo>
                <a:close/>
                <a:moveTo>
                  <a:pt x="146" y="1021"/>
                </a:moveTo>
                <a:cubicBezTo>
                  <a:pt x="138" y="1021"/>
                  <a:pt x="131" y="1027"/>
                  <a:pt x="131" y="1035"/>
                </a:cubicBezTo>
                <a:cubicBezTo>
                  <a:pt x="131" y="1044"/>
                  <a:pt x="138" y="1050"/>
                  <a:pt x="146" y="1050"/>
                </a:cubicBezTo>
                <a:cubicBezTo>
                  <a:pt x="154" y="1050"/>
                  <a:pt x="161" y="1044"/>
                  <a:pt x="161" y="1035"/>
                </a:cubicBezTo>
                <a:cubicBezTo>
                  <a:pt x="161" y="1027"/>
                  <a:pt x="154" y="1021"/>
                  <a:pt x="146" y="1021"/>
                </a:cubicBezTo>
                <a:close/>
                <a:moveTo>
                  <a:pt x="146" y="1053"/>
                </a:moveTo>
                <a:cubicBezTo>
                  <a:pt x="138" y="1053"/>
                  <a:pt x="131" y="1060"/>
                  <a:pt x="131" y="1068"/>
                </a:cubicBezTo>
                <a:cubicBezTo>
                  <a:pt x="131" y="1076"/>
                  <a:pt x="138" y="1083"/>
                  <a:pt x="146" y="1083"/>
                </a:cubicBezTo>
                <a:cubicBezTo>
                  <a:pt x="154" y="1083"/>
                  <a:pt x="161" y="1076"/>
                  <a:pt x="161" y="1068"/>
                </a:cubicBezTo>
                <a:cubicBezTo>
                  <a:pt x="161" y="1060"/>
                  <a:pt x="154" y="1053"/>
                  <a:pt x="146" y="1053"/>
                </a:cubicBezTo>
                <a:close/>
                <a:moveTo>
                  <a:pt x="146" y="1086"/>
                </a:moveTo>
                <a:cubicBezTo>
                  <a:pt x="138" y="1086"/>
                  <a:pt x="131" y="1093"/>
                  <a:pt x="131" y="1101"/>
                </a:cubicBezTo>
                <a:cubicBezTo>
                  <a:pt x="131" y="1109"/>
                  <a:pt x="138" y="1116"/>
                  <a:pt x="146" y="1116"/>
                </a:cubicBezTo>
                <a:cubicBezTo>
                  <a:pt x="154" y="1116"/>
                  <a:pt x="161" y="1109"/>
                  <a:pt x="161" y="1101"/>
                </a:cubicBezTo>
                <a:cubicBezTo>
                  <a:pt x="161" y="1093"/>
                  <a:pt x="154" y="1086"/>
                  <a:pt x="146" y="1086"/>
                </a:cubicBezTo>
                <a:close/>
                <a:moveTo>
                  <a:pt x="146" y="1119"/>
                </a:moveTo>
                <a:cubicBezTo>
                  <a:pt x="138" y="1119"/>
                  <a:pt x="131" y="1126"/>
                  <a:pt x="131" y="1134"/>
                </a:cubicBezTo>
                <a:cubicBezTo>
                  <a:pt x="131" y="1142"/>
                  <a:pt x="138" y="1149"/>
                  <a:pt x="146" y="1149"/>
                </a:cubicBezTo>
                <a:cubicBezTo>
                  <a:pt x="154" y="1149"/>
                  <a:pt x="161" y="1142"/>
                  <a:pt x="161" y="1134"/>
                </a:cubicBezTo>
                <a:cubicBezTo>
                  <a:pt x="161" y="1126"/>
                  <a:pt x="154" y="1119"/>
                  <a:pt x="146" y="1119"/>
                </a:cubicBezTo>
                <a:close/>
                <a:moveTo>
                  <a:pt x="146" y="1152"/>
                </a:moveTo>
                <a:cubicBezTo>
                  <a:pt x="138" y="1152"/>
                  <a:pt x="131" y="1159"/>
                  <a:pt x="131" y="1167"/>
                </a:cubicBezTo>
                <a:cubicBezTo>
                  <a:pt x="131" y="1175"/>
                  <a:pt x="138" y="1182"/>
                  <a:pt x="146" y="1182"/>
                </a:cubicBezTo>
                <a:cubicBezTo>
                  <a:pt x="154" y="1182"/>
                  <a:pt x="161" y="1175"/>
                  <a:pt x="161" y="1167"/>
                </a:cubicBezTo>
                <a:cubicBezTo>
                  <a:pt x="161" y="1159"/>
                  <a:pt x="154" y="1152"/>
                  <a:pt x="146" y="1152"/>
                </a:cubicBezTo>
                <a:close/>
                <a:moveTo>
                  <a:pt x="146" y="1185"/>
                </a:moveTo>
                <a:cubicBezTo>
                  <a:pt x="138" y="1185"/>
                  <a:pt x="131" y="1192"/>
                  <a:pt x="131" y="1200"/>
                </a:cubicBezTo>
                <a:cubicBezTo>
                  <a:pt x="131" y="1208"/>
                  <a:pt x="138" y="1215"/>
                  <a:pt x="146" y="1215"/>
                </a:cubicBezTo>
                <a:cubicBezTo>
                  <a:pt x="154" y="1215"/>
                  <a:pt x="161" y="1208"/>
                  <a:pt x="161" y="1200"/>
                </a:cubicBezTo>
                <a:cubicBezTo>
                  <a:pt x="161" y="1192"/>
                  <a:pt x="154" y="1185"/>
                  <a:pt x="146" y="1185"/>
                </a:cubicBezTo>
                <a:close/>
                <a:moveTo>
                  <a:pt x="146" y="1218"/>
                </a:moveTo>
                <a:cubicBezTo>
                  <a:pt x="138" y="1218"/>
                  <a:pt x="131" y="1225"/>
                  <a:pt x="131" y="1233"/>
                </a:cubicBezTo>
                <a:cubicBezTo>
                  <a:pt x="131" y="1241"/>
                  <a:pt x="138" y="1248"/>
                  <a:pt x="146" y="1248"/>
                </a:cubicBezTo>
                <a:cubicBezTo>
                  <a:pt x="154" y="1248"/>
                  <a:pt x="161" y="1241"/>
                  <a:pt x="161" y="1233"/>
                </a:cubicBezTo>
                <a:cubicBezTo>
                  <a:pt x="161" y="1225"/>
                  <a:pt x="154" y="1218"/>
                  <a:pt x="146" y="1218"/>
                </a:cubicBezTo>
                <a:close/>
                <a:moveTo>
                  <a:pt x="146" y="1251"/>
                </a:moveTo>
                <a:cubicBezTo>
                  <a:pt x="138" y="1251"/>
                  <a:pt x="131" y="1258"/>
                  <a:pt x="131" y="1266"/>
                </a:cubicBezTo>
                <a:cubicBezTo>
                  <a:pt x="131" y="1274"/>
                  <a:pt x="138" y="1281"/>
                  <a:pt x="146" y="1281"/>
                </a:cubicBezTo>
                <a:cubicBezTo>
                  <a:pt x="154" y="1281"/>
                  <a:pt x="161" y="1274"/>
                  <a:pt x="161" y="1266"/>
                </a:cubicBezTo>
                <a:cubicBezTo>
                  <a:pt x="161" y="1258"/>
                  <a:pt x="154" y="1251"/>
                  <a:pt x="146" y="1251"/>
                </a:cubicBezTo>
                <a:close/>
                <a:moveTo>
                  <a:pt x="146" y="1284"/>
                </a:moveTo>
                <a:cubicBezTo>
                  <a:pt x="138" y="1284"/>
                  <a:pt x="131" y="1291"/>
                  <a:pt x="131" y="1299"/>
                </a:cubicBezTo>
                <a:cubicBezTo>
                  <a:pt x="131" y="1307"/>
                  <a:pt x="138" y="1314"/>
                  <a:pt x="146" y="1314"/>
                </a:cubicBezTo>
                <a:cubicBezTo>
                  <a:pt x="154" y="1314"/>
                  <a:pt x="161" y="1307"/>
                  <a:pt x="161" y="1299"/>
                </a:cubicBezTo>
                <a:cubicBezTo>
                  <a:pt x="161" y="1291"/>
                  <a:pt x="154" y="1284"/>
                  <a:pt x="146" y="1284"/>
                </a:cubicBezTo>
                <a:close/>
                <a:moveTo>
                  <a:pt x="146" y="1317"/>
                </a:moveTo>
                <a:cubicBezTo>
                  <a:pt x="138" y="1317"/>
                  <a:pt x="131" y="1323"/>
                  <a:pt x="131" y="1332"/>
                </a:cubicBezTo>
                <a:cubicBezTo>
                  <a:pt x="131" y="1340"/>
                  <a:pt x="138" y="1346"/>
                  <a:pt x="146" y="1346"/>
                </a:cubicBezTo>
                <a:cubicBezTo>
                  <a:pt x="154" y="1346"/>
                  <a:pt x="161" y="1340"/>
                  <a:pt x="161" y="1332"/>
                </a:cubicBezTo>
                <a:cubicBezTo>
                  <a:pt x="161" y="1323"/>
                  <a:pt x="154" y="1317"/>
                  <a:pt x="146" y="1317"/>
                </a:cubicBezTo>
                <a:close/>
                <a:moveTo>
                  <a:pt x="146" y="1350"/>
                </a:moveTo>
                <a:cubicBezTo>
                  <a:pt x="138" y="1350"/>
                  <a:pt x="131" y="1356"/>
                  <a:pt x="131" y="1365"/>
                </a:cubicBezTo>
                <a:cubicBezTo>
                  <a:pt x="131" y="1373"/>
                  <a:pt x="138" y="1379"/>
                  <a:pt x="146" y="1379"/>
                </a:cubicBezTo>
                <a:cubicBezTo>
                  <a:pt x="154" y="1379"/>
                  <a:pt x="161" y="1373"/>
                  <a:pt x="161" y="1365"/>
                </a:cubicBezTo>
                <a:cubicBezTo>
                  <a:pt x="161" y="1356"/>
                  <a:pt x="154" y="1350"/>
                  <a:pt x="146" y="1350"/>
                </a:cubicBezTo>
                <a:close/>
                <a:moveTo>
                  <a:pt x="146" y="1383"/>
                </a:moveTo>
                <a:cubicBezTo>
                  <a:pt x="138" y="1383"/>
                  <a:pt x="131" y="1389"/>
                  <a:pt x="131" y="1397"/>
                </a:cubicBezTo>
                <a:cubicBezTo>
                  <a:pt x="131" y="1406"/>
                  <a:pt x="138" y="1412"/>
                  <a:pt x="146" y="1412"/>
                </a:cubicBezTo>
                <a:cubicBezTo>
                  <a:pt x="154" y="1412"/>
                  <a:pt x="161" y="1406"/>
                  <a:pt x="161" y="1397"/>
                </a:cubicBezTo>
                <a:cubicBezTo>
                  <a:pt x="161" y="1389"/>
                  <a:pt x="154" y="1383"/>
                  <a:pt x="146" y="1383"/>
                </a:cubicBezTo>
                <a:close/>
                <a:moveTo>
                  <a:pt x="146" y="1416"/>
                </a:moveTo>
                <a:cubicBezTo>
                  <a:pt x="138" y="1416"/>
                  <a:pt x="131" y="1422"/>
                  <a:pt x="131" y="1430"/>
                </a:cubicBezTo>
                <a:cubicBezTo>
                  <a:pt x="131" y="1439"/>
                  <a:pt x="138" y="1445"/>
                  <a:pt x="146" y="1445"/>
                </a:cubicBezTo>
                <a:cubicBezTo>
                  <a:pt x="154" y="1445"/>
                  <a:pt x="161" y="1439"/>
                  <a:pt x="161" y="1430"/>
                </a:cubicBezTo>
                <a:cubicBezTo>
                  <a:pt x="161" y="1422"/>
                  <a:pt x="154" y="1416"/>
                  <a:pt x="146" y="1416"/>
                </a:cubicBezTo>
                <a:close/>
                <a:moveTo>
                  <a:pt x="179" y="0"/>
                </a:moveTo>
                <a:cubicBezTo>
                  <a:pt x="171" y="0"/>
                  <a:pt x="164" y="7"/>
                  <a:pt x="164" y="15"/>
                </a:cubicBezTo>
                <a:cubicBezTo>
                  <a:pt x="164" y="23"/>
                  <a:pt x="171" y="30"/>
                  <a:pt x="179" y="30"/>
                </a:cubicBezTo>
                <a:cubicBezTo>
                  <a:pt x="187" y="30"/>
                  <a:pt x="194" y="23"/>
                  <a:pt x="194" y="15"/>
                </a:cubicBezTo>
                <a:cubicBezTo>
                  <a:pt x="194" y="7"/>
                  <a:pt x="187" y="0"/>
                  <a:pt x="179" y="0"/>
                </a:cubicBezTo>
                <a:close/>
                <a:moveTo>
                  <a:pt x="179" y="33"/>
                </a:moveTo>
                <a:cubicBezTo>
                  <a:pt x="171" y="33"/>
                  <a:pt x="164" y="40"/>
                  <a:pt x="164" y="48"/>
                </a:cubicBezTo>
                <a:cubicBezTo>
                  <a:pt x="164" y="56"/>
                  <a:pt x="171" y="63"/>
                  <a:pt x="179" y="63"/>
                </a:cubicBezTo>
                <a:cubicBezTo>
                  <a:pt x="187" y="63"/>
                  <a:pt x="194" y="56"/>
                  <a:pt x="194" y="48"/>
                </a:cubicBezTo>
                <a:cubicBezTo>
                  <a:pt x="194" y="40"/>
                  <a:pt x="187" y="33"/>
                  <a:pt x="179" y="33"/>
                </a:cubicBezTo>
                <a:close/>
                <a:moveTo>
                  <a:pt x="179" y="66"/>
                </a:moveTo>
                <a:cubicBezTo>
                  <a:pt x="171" y="66"/>
                  <a:pt x="164" y="72"/>
                  <a:pt x="164" y="81"/>
                </a:cubicBezTo>
                <a:cubicBezTo>
                  <a:pt x="164" y="89"/>
                  <a:pt x="171" y="95"/>
                  <a:pt x="179" y="95"/>
                </a:cubicBezTo>
                <a:cubicBezTo>
                  <a:pt x="187" y="95"/>
                  <a:pt x="194" y="89"/>
                  <a:pt x="194" y="81"/>
                </a:cubicBezTo>
                <a:cubicBezTo>
                  <a:pt x="194" y="72"/>
                  <a:pt x="187" y="66"/>
                  <a:pt x="179" y="66"/>
                </a:cubicBezTo>
                <a:close/>
                <a:moveTo>
                  <a:pt x="179" y="99"/>
                </a:moveTo>
                <a:cubicBezTo>
                  <a:pt x="171" y="99"/>
                  <a:pt x="164" y="105"/>
                  <a:pt x="164" y="114"/>
                </a:cubicBezTo>
                <a:cubicBezTo>
                  <a:pt x="164" y="122"/>
                  <a:pt x="171" y="128"/>
                  <a:pt x="179" y="128"/>
                </a:cubicBezTo>
                <a:cubicBezTo>
                  <a:pt x="187" y="128"/>
                  <a:pt x="194" y="122"/>
                  <a:pt x="194" y="114"/>
                </a:cubicBezTo>
                <a:cubicBezTo>
                  <a:pt x="194" y="105"/>
                  <a:pt x="187" y="99"/>
                  <a:pt x="179" y="99"/>
                </a:cubicBezTo>
                <a:close/>
                <a:moveTo>
                  <a:pt x="179" y="132"/>
                </a:moveTo>
                <a:cubicBezTo>
                  <a:pt x="171" y="132"/>
                  <a:pt x="164" y="138"/>
                  <a:pt x="164" y="147"/>
                </a:cubicBezTo>
                <a:cubicBezTo>
                  <a:pt x="164" y="155"/>
                  <a:pt x="171" y="161"/>
                  <a:pt x="179" y="161"/>
                </a:cubicBezTo>
                <a:cubicBezTo>
                  <a:pt x="187" y="161"/>
                  <a:pt x="194" y="155"/>
                  <a:pt x="194" y="147"/>
                </a:cubicBezTo>
                <a:cubicBezTo>
                  <a:pt x="194" y="138"/>
                  <a:pt x="187" y="132"/>
                  <a:pt x="179" y="132"/>
                </a:cubicBezTo>
                <a:close/>
                <a:moveTo>
                  <a:pt x="179" y="165"/>
                </a:moveTo>
                <a:cubicBezTo>
                  <a:pt x="171" y="165"/>
                  <a:pt x="164" y="171"/>
                  <a:pt x="164" y="179"/>
                </a:cubicBezTo>
                <a:cubicBezTo>
                  <a:pt x="164" y="188"/>
                  <a:pt x="171" y="194"/>
                  <a:pt x="179" y="194"/>
                </a:cubicBezTo>
                <a:cubicBezTo>
                  <a:pt x="187" y="194"/>
                  <a:pt x="194" y="188"/>
                  <a:pt x="194" y="179"/>
                </a:cubicBezTo>
                <a:cubicBezTo>
                  <a:pt x="194" y="171"/>
                  <a:pt x="187" y="165"/>
                  <a:pt x="179" y="165"/>
                </a:cubicBezTo>
                <a:close/>
                <a:moveTo>
                  <a:pt x="179" y="198"/>
                </a:moveTo>
                <a:cubicBezTo>
                  <a:pt x="171" y="198"/>
                  <a:pt x="164" y="204"/>
                  <a:pt x="164" y="212"/>
                </a:cubicBezTo>
                <a:cubicBezTo>
                  <a:pt x="164" y="221"/>
                  <a:pt x="171" y="227"/>
                  <a:pt x="179" y="227"/>
                </a:cubicBezTo>
                <a:cubicBezTo>
                  <a:pt x="187" y="227"/>
                  <a:pt x="194" y="221"/>
                  <a:pt x="194" y="212"/>
                </a:cubicBezTo>
                <a:cubicBezTo>
                  <a:pt x="194" y="204"/>
                  <a:pt x="187" y="198"/>
                  <a:pt x="179" y="198"/>
                </a:cubicBezTo>
                <a:close/>
                <a:moveTo>
                  <a:pt x="179" y="230"/>
                </a:moveTo>
                <a:cubicBezTo>
                  <a:pt x="171" y="230"/>
                  <a:pt x="164" y="237"/>
                  <a:pt x="164" y="245"/>
                </a:cubicBezTo>
                <a:cubicBezTo>
                  <a:pt x="164" y="253"/>
                  <a:pt x="171" y="260"/>
                  <a:pt x="179" y="260"/>
                </a:cubicBezTo>
                <a:cubicBezTo>
                  <a:pt x="187" y="260"/>
                  <a:pt x="194" y="253"/>
                  <a:pt x="194" y="245"/>
                </a:cubicBezTo>
                <a:cubicBezTo>
                  <a:pt x="194" y="237"/>
                  <a:pt x="187" y="230"/>
                  <a:pt x="179" y="230"/>
                </a:cubicBezTo>
                <a:close/>
                <a:moveTo>
                  <a:pt x="179" y="263"/>
                </a:moveTo>
                <a:cubicBezTo>
                  <a:pt x="171" y="263"/>
                  <a:pt x="164" y="270"/>
                  <a:pt x="164" y="278"/>
                </a:cubicBezTo>
                <a:cubicBezTo>
                  <a:pt x="164" y="286"/>
                  <a:pt x="171" y="293"/>
                  <a:pt x="179" y="293"/>
                </a:cubicBezTo>
                <a:cubicBezTo>
                  <a:pt x="187" y="293"/>
                  <a:pt x="194" y="286"/>
                  <a:pt x="194" y="278"/>
                </a:cubicBezTo>
                <a:cubicBezTo>
                  <a:pt x="194" y="270"/>
                  <a:pt x="187" y="263"/>
                  <a:pt x="179" y="263"/>
                </a:cubicBezTo>
                <a:close/>
                <a:moveTo>
                  <a:pt x="179" y="296"/>
                </a:moveTo>
                <a:cubicBezTo>
                  <a:pt x="171" y="296"/>
                  <a:pt x="164" y="303"/>
                  <a:pt x="164" y="311"/>
                </a:cubicBezTo>
                <a:cubicBezTo>
                  <a:pt x="164" y="319"/>
                  <a:pt x="171" y="326"/>
                  <a:pt x="179" y="326"/>
                </a:cubicBezTo>
                <a:cubicBezTo>
                  <a:pt x="187" y="326"/>
                  <a:pt x="194" y="319"/>
                  <a:pt x="194" y="311"/>
                </a:cubicBezTo>
                <a:cubicBezTo>
                  <a:pt x="194" y="303"/>
                  <a:pt x="187" y="296"/>
                  <a:pt x="179" y="296"/>
                </a:cubicBezTo>
                <a:close/>
                <a:moveTo>
                  <a:pt x="179" y="329"/>
                </a:moveTo>
                <a:cubicBezTo>
                  <a:pt x="171" y="329"/>
                  <a:pt x="164" y="336"/>
                  <a:pt x="164" y="344"/>
                </a:cubicBezTo>
                <a:cubicBezTo>
                  <a:pt x="164" y="352"/>
                  <a:pt x="171" y="359"/>
                  <a:pt x="179" y="359"/>
                </a:cubicBezTo>
                <a:cubicBezTo>
                  <a:pt x="187" y="359"/>
                  <a:pt x="194" y="352"/>
                  <a:pt x="194" y="344"/>
                </a:cubicBezTo>
                <a:cubicBezTo>
                  <a:pt x="194" y="336"/>
                  <a:pt x="187" y="329"/>
                  <a:pt x="179" y="329"/>
                </a:cubicBezTo>
                <a:close/>
                <a:moveTo>
                  <a:pt x="179" y="362"/>
                </a:moveTo>
                <a:cubicBezTo>
                  <a:pt x="171" y="362"/>
                  <a:pt x="164" y="369"/>
                  <a:pt x="164" y="377"/>
                </a:cubicBezTo>
                <a:cubicBezTo>
                  <a:pt x="164" y="385"/>
                  <a:pt x="171" y="392"/>
                  <a:pt x="179" y="392"/>
                </a:cubicBezTo>
                <a:cubicBezTo>
                  <a:pt x="187" y="392"/>
                  <a:pt x="194" y="385"/>
                  <a:pt x="194" y="377"/>
                </a:cubicBezTo>
                <a:cubicBezTo>
                  <a:pt x="194" y="369"/>
                  <a:pt x="187" y="362"/>
                  <a:pt x="179" y="362"/>
                </a:cubicBezTo>
                <a:close/>
                <a:moveTo>
                  <a:pt x="179" y="395"/>
                </a:moveTo>
                <a:cubicBezTo>
                  <a:pt x="171" y="395"/>
                  <a:pt x="164" y="402"/>
                  <a:pt x="164" y="410"/>
                </a:cubicBezTo>
                <a:cubicBezTo>
                  <a:pt x="164" y="418"/>
                  <a:pt x="171" y="425"/>
                  <a:pt x="179" y="425"/>
                </a:cubicBezTo>
                <a:cubicBezTo>
                  <a:pt x="187" y="425"/>
                  <a:pt x="194" y="418"/>
                  <a:pt x="194" y="410"/>
                </a:cubicBezTo>
                <a:cubicBezTo>
                  <a:pt x="194" y="402"/>
                  <a:pt x="187" y="395"/>
                  <a:pt x="179" y="395"/>
                </a:cubicBezTo>
                <a:close/>
                <a:moveTo>
                  <a:pt x="179" y="428"/>
                </a:moveTo>
                <a:cubicBezTo>
                  <a:pt x="171" y="428"/>
                  <a:pt x="164" y="435"/>
                  <a:pt x="164" y="443"/>
                </a:cubicBezTo>
                <a:cubicBezTo>
                  <a:pt x="164" y="451"/>
                  <a:pt x="171" y="458"/>
                  <a:pt x="179" y="458"/>
                </a:cubicBezTo>
                <a:cubicBezTo>
                  <a:pt x="187" y="458"/>
                  <a:pt x="194" y="451"/>
                  <a:pt x="194" y="443"/>
                </a:cubicBezTo>
                <a:cubicBezTo>
                  <a:pt x="194" y="435"/>
                  <a:pt x="187" y="428"/>
                  <a:pt x="179" y="428"/>
                </a:cubicBezTo>
                <a:close/>
                <a:moveTo>
                  <a:pt x="179" y="461"/>
                </a:moveTo>
                <a:cubicBezTo>
                  <a:pt x="171" y="461"/>
                  <a:pt x="164" y="468"/>
                  <a:pt x="164" y="476"/>
                </a:cubicBezTo>
                <a:cubicBezTo>
                  <a:pt x="164" y="484"/>
                  <a:pt x="171" y="491"/>
                  <a:pt x="179" y="491"/>
                </a:cubicBezTo>
                <a:cubicBezTo>
                  <a:pt x="187" y="491"/>
                  <a:pt x="194" y="484"/>
                  <a:pt x="194" y="476"/>
                </a:cubicBezTo>
                <a:cubicBezTo>
                  <a:pt x="194" y="468"/>
                  <a:pt x="187" y="461"/>
                  <a:pt x="179" y="461"/>
                </a:cubicBezTo>
                <a:close/>
                <a:moveTo>
                  <a:pt x="179" y="494"/>
                </a:moveTo>
                <a:cubicBezTo>
                  <a:pt x="171" y="494"/>
                  <a:pt x="164" y="500"/>
                  <a:pt x="164" y="509"/>
                </a:cubicBezTo>
                <a:cubicBezTo>
                  <a:pt x="164" y="517"/>
                  <a:pt x="171" y="523"/>
                  <a:pt x="179" y="523"/>
                </a:cubicBezTo>
                <a:cubicBezTo>
                  <a:pt x="187" y="523"/>
                  <a:pt x="194" y="517"/>
                  <a:pt x="194" y="509"/>
                </a:cubicBezTo>
                <a:cubicBezTo>
                  <a:pt x="194" y="500"/>
                  <a:pt x="187" y="494"/>
                  <a:pt x="179" y="494"/>
                </a:cubicBezTo>
                <a:close/>
                <a:moveTo>
                  <a:pt x="179" y="527"/>
                </a:moveTo>
                <a:cubicBezTo>
                  <a:pt x="171" y="527"/>
                  <a:pt x="164" y="533"/>
                  <a:pt x="164" y="542"/>
                </a:cubicBezTo>
                <a:cubicBezTo>
                  <a:pt x="164" y="550"/>
                  <a:pt x="171" y="556"/>
                  <a:pt x="179" y="556"/>
                </a:cubicBezTo>
                <a:cubicBezTo>
                  <a:pt x="187" y="556"/>
                  <a:pt x="194" y="550"/>
                  <a:pt x="194" y="542"/>
                </a:cubicBezTo>
                <a:cubicBezTo>
                  <a:pt x="194" y="533"/>
                  <a:pt x="187" y="527"/>
                  <a:pt x="179" y="527"/>
                </a:cubicBezTo>
                <a:close/>
                <a:moveTo>
                  <a:pt x="179" y="560"/>
                </a:moveTo>
                <a:cubicBezTo>
                  <a:pt x="171" y="560"/>
                  <a:pt x="164" y="566"/>
                  <a:pt x="164" y="574"/>
                </a:cubicBezTo>
                <a:cubicBezTo>
                  <a:pt x="164" y="583"/>
                  <a:pt x="171" y="589"/>
                  <a:pt x="179" y="589"/>
                </a:cubicBezTo>
                <a:cubicBezTo>
                  <a:pt x="187" y="589"/>
                  <a:pt x="194" y="583"/>
                  <a:pt x="194" y="574"/>
                </a:cubicBezTo>
                <a:cubicBezTo>
                  <a:pt x="194" y="566"/>
                  <a:pt x="187" y="560"/>
                  <a:pt x="179" y="560"/>
                </a:cubicBezTo>
                <a:close/>
                <a:moveTo>
                  <a:pt x="179" y="593"/>
                </a:moveTo>
                <a:cubicBezTo>
                  <a:pt x="171" y="593"/>
                  <a:pt x="164" y="599"/>
                  <a:pt x="164" y="607"/>
                </a:cubicBezTo>
                <a:cubicBezTo>
                  <a:pt x="164" y="616"/>
                  <a:pt x="171" y="622"/>
                  <a:pt x="179" y="622"/>
                </a:cubicBezTo>
                <a:cubicBezTo>
                  <a:pt x="187" y="622"/>
                  <a:pt x="194" y="616"/>
                  <a:pt x="194" y="607"/>
                </a:cubicBezTo>
                <a:cubicBezTo>
                  <a:pt x="194" y="599"/>
                  <a:pt x="187" y="593"/>
                  <a:pt x="179" y="593"/>
                </a:cubicBezTo>
                <a:close/>
                <a:moveTo>
                  <a:pt x="179" y="625"/>
                </a:moveTo>
                <a:cubicBezTo>
                  <a:pt x="171" y="625"/>
                  <a:pt x="164" y="632"/>
                  <a:pt x="164" y="640"/>
                </a:cubicBezTo>
                <a:cubicBezTo>
                  <a:pt x="164" y="648"/>
                  <a:pt x="171" y="655"/>
                  <a:pt x="179" y="655"/>
                </a:cubicBezTo>
                <a:cubicBezTo>
                  <a:pt x="187" y="655"/>
                  <a:pt x="194" y="648"/>
                  <a:pt x="194" y="640"/>
                </a:cubicBezTo>
                <a:cubicBezTo>
                  <a:pt x="194" y="632"/>
                  <a:pt x="187" y="625"/>
                  <a:pt x="179" y="625"/>
                </a:cubicBezTo>
                <a:close/>
                <a:moveTo>
                  <a:pt x="179" y="658"/>
                </a:moveTo>
                <a:cubicBezTo>
                  <a:pt x="171" y="658"/>
                  <a:pt x="164" y="665"/>
                  <a:pt x="164" y="673"/>
                </a:cubicBezTo>
                <a:cubicBezTo>
                  <a:pt x="164" y="681"/>
                  <a:pt x="171" y="688"/>
                  <a:pt x="179" y="688"/>
                </a:cubicBezTo>
                <a:cubicBezTo>
                  <a:pt x="187" y="688"/>
                  <a:pt x="194" y="681"/>
                  <a:pt x="194" y="673"/>
                </a:cubicBezTo>
                <a:cubicBezTo>
                  <a:pt x="194" y="665"/>
                  <a:pt x="187" y="658"/>
                  <a:pt x="179" y="658"/>
                </a:cubicBezTo>
                <a:close/>
                <a:moveTo>
                  <a:pt x="179" y="691"/>
                </a:moveTo>
                <a:cubicBezTo>
                  <a:pt x="171" y="691"/>
                  <a:pt x="164" y="698"/>
                  <a:pt x="164" y="706"/>
                </a:cubicBezTo>
                <a:cubicBezTo>
                  <a:pt x="164" y="714"/>
                  <a:pt x="171" y="721"/>
                  <a:pt x="179" y="721"/>
                </a:cubicBezTo>
                <a:cubicBezTo>
                  <a:pt x="187" y="721"/>
                  <a:pt x="194" y="714"/>
                  <a:pt x="194" y="706"/>
                </a:cubicBezTo>
                <a:cubicBezTo>
                  <a:pt x="194" y="698"/>
                  <a:pt x="187" y="691"/>
                  <a:pt x="179" y="691"/>
                </a:cubicBezTo>
                <a:close/>
                <a:moveTo>
                  <a:pt x="179" y="724"/>
                </a:moveTo>
                <a:cubicBezTo>
                  <a:pt x="171" y="724"/>
                  <a:pt x="164" y="731"/>
                  <a:pt x="164" y="739"/>
                </a:cubicBezTo>
                <a:cubicBezTo>
                  <a:pt x="164" y="747"/>
                  <a:pt x="171" y="754"/>
                  <a:pt x="179" y="754"/>
                </a:cubicBezTo>
                <a:cubicBezTo>
                  <a:pt x="187" y="754"/>
                  <a:pt x="194" y="747"/>
                  <a:pt x="194" y="739"/>
                </a:cubicBezTo>
                <a:cubicBezTo>
                  <a:pt x="194" y="731"/>
                  <a:pt x="187" y="724"/>
                  <a:pt x="179" y="724"/>
                </a:cubicBezTo>
                <a:close/>
                <a:moveTo>
                  <a:pt x="179" y="757"/>
                </a:moveTo>
                <a:cubicBezTo>
                  <a:pt x="171" y="757"/>
                  <a:pt x="164" y="764"/>
                  <a:pt x="164" y="772"/>
                </a:cubicBezTo>
                <a:cubicBezTo>
                  <a:pt x="164" y="780"/>
                  <a:pt x="171" y="787"/>
                  <a:pt x="179" y="787"/>
                </a:cubicBezTo>
                <a:cubicBezTo>
                  <a:pt x="187" y="787"/>
                  <a:pt x="194" y="780"/>
                  <a:pt x="194" y="772"/>
                </a:cubicBezTo>
                <a:cubicBezTo>
                  <a:pt x="194" y="764"/>
                  <a:pt x="187" y="757"/>
                  <a:pt x="179" y="757"/>
                </a:cubicBezTo>
                <a:close/>
                <a:moveTo>
                  <a:pt x="179" y="790"/>
                </a:moveTo>
                <a:cubicBezTo>
                  <a:pt x="171" y="790"/>
                  <a:pt x="164" y="797"/>
                  <a:pt x="164" y="805"/>
                </a:cubicBezTo>
                <a:cubicBezTo>
                  <a:pt x="164" y="813"/>
                  <a:pt x="171" y="820"/>
                  <a:pt x="179" y="820"/>
                </a:cubicBezTo>
                <a:cubicBezTo>
                  <a:pt x="187" y="820"/>
                  <a:pt x="194" y="813"/>
                  <a:pt x="194" y="805"/>
                </a:cubicBezTo>
                <a:cubicBezTo>
                  <a:pt x="194" y="797"/>
                  <a:pt x="187" y="790"/>
                  <a:pt x="179" y="790"/>
                </a:cubicBezTo>
                <a:close/>
                <a:moveTo>
                  <a:pt x="179" y="823"/>
                </a:moveTo>
                <a:cubicBezTo>
                  <a:pt x="171" y="823"/>
                  <a:pt x="164" y="830"/>
                  <a:pt x="164" y="838"/>
                </a:cubicBezTo>
                <a:cubicBezTo>
                  <a:pt x="164" y="846"/>
                  <a:pt x="171" y="853"/>
                  <a:pt x="179" y="853"/>
                </a:cubicBezTo>
                <a:cubicBezTo>
                  <a:pt x="187" y="853"/>
                  <a:pt x="194" y="846"/>
                  <a:pt x="194" y="838"/>
                </a:cubicBezTo>
                <a:cubicBezTo>
                  <a:pt x="194" y="830"/>
                  <a:pt x="187" y="823"/>
                  <a:pt x="179" y="823"/>
                </a:cubicBezTo>
                <a:close/>
                <a:moveTo>
                  <a:pt x="179" y="856"/>
                </a:moveTo>
                <a:cubicBezTo>
                  <a:pt x="171" y="856"/>
                  <a:pt x="164" y="863"/>
                  <a:pt x="164" y="871"/>
                </a:cubicBezTo>
                <a:cubicBezTo>
                  <a:pt x="164" y="879"/>
                  <a:pt x="171" y="886"/>
                  <a:pt x="179" y="886"/>
                </a:cubicBezTo>
                <a:cubicBezTo>
                  <a:pt x="187" y="886"/>
                  <a:pt x="194" y="879"/>
                  <a:pt x="194" y="871"/>
                </a:cubicBezTo>
                <a:cubicBezTo>
                  <a:pt x="194" y="863"/>
                  <a:pt x="187" y="856"/>
                  <a:pt x="179" y="856"/>
                </a:cubicBezTo>
                <a:close/>
                <a:moveTo>
                  <a:pt x="179" y="889"/>
                </a:moveTo>
                <a:cubicBezTo>
                  <a:pt x="171" y="889"/>
                  <a:pt x="164" y="895"/>
                  <a:pt x="164" y="904"/>
                </a:cubicBezTo>
                <a:cubicBezTo>
                  <a:pt x="164" y="912"/>
                  <a:pt x="171" y="918"/>
                  <a:pt x="179" y="918"/>
                </a:cubicBezTo>
                <a:cubicBezTo>
                  <a:pt x="187" y="918"/>
                  <a:pt x="194" y="912"/>
                  <a:pt x="194" y="904"/>
                </a:cubicBezTo>
                <a:cubicBezTo>
                  <a:pt x="194" y="895"/>
                  <a:pt x="187" y="889"/>
                  <a:pt x="179" y="889"/>
                </a:cubicBezTo>
                <a:close/>
                <a:moveTo>
                  <a:pt x="179" y="922"/>
                </a:moveTo>
                <a:cubicBezTo>
                  <a:pt x="171" y="922"/>
                  <a:pt x="164" y="928"/>
                  <a:pt x="164" y="937"/>
                </a:cubicBezTo>
                <a:cubicBezTo>
                  <a:pt x="164" y="945"/>
                  <a:pt x="171" y="951"/>
                  <a:pt x="179" y="951"/>
                </a:cubicBezTo>
                <a:cubicBezTo>
                  <a:pt x="187" y="951"/>
                  <a:pt x="194" y="945"/>
                  <a:pt x="194" y="937"/>
                </a:cubicBezTo>
                <a:cubicBezTo>
                  <a:pt x="194" y="928"/>
                  <a:pt x="187" y="922"/>
                  <a:pt x="179" y="922"/>
                </a:cubicBezTo>
                <a:close/>
                <a:moveTo>
                  <a:pt x="179" y="955"/>
                </a:moveTo>
                <a:cubicBezTo>
                  <a:pt x="171" y="955"/>
                  <a:pt x="164" y="961"/>
                  <a:pt x="164" y="970"/>
                </a:cubicBezTo>
                <a:cubicBezTo>
                  <a:pt x="164" y="978"/>
                  <a:pt x="171" y="984"/>
                  <a:pt x="179" y="984"/>
                </a:cubicBezTo>
                <a:cubicBezTo>
                  <a:pt x="187" y="984"/>
                  <a:pt x="194" y="978"/>
                  <a:pt x="194" y="970"/>
                </a:cubicBezTo>
                <a:cubicBezTo>
                  <a:pt x="194" y="961"/>
                  <a:pt x="187" y="955"/>
                  <a:pt x="179" y="955"/>
                </a:cubicBezTo>
                <a:close/>
                <a:moveTo>
                  <a:pt x="179" y="988"/>
                </a:moveTo>
                <a:cubicBezTo>
                  <a:pt x="171" y="988"/>
                  <a:pt x="164" y="994"/>
                  <a:pt x="164" y="1002"/>
                </a:cubicBezTo>
                <a:cubicBezTo>
                  <a:pt x="164" y="1011"/>
                  <a:pt x="171" y="1017"/>
                  <a:pt x="179" y="1017"/>
                </a:cubicBezTo>
                <a:cubicBezTo>
                  <a:pt x="187" y="1017"/>
                  <a:pt x="194" y="1011"/>
                  <a:pt x="194" y="1002"/>
                </a:cubicBezTo>
                <a:cubicBezTo>
                  <a:pt x="194" y="994"/>
                  <a:pt x="187" y="988"/>
                  <a:pt x="179" y="988"/>
                </a:cubicBezTo>
                <a:close/>
                <a:moveTo>
                  <a:pt x="179" y="1021"/>
                </a:moveTo>
                <a:cubicBezTo>
                  <a:pt x="171" y="1021"/>
                  <a:pt x="164" y="1027"/>
                  <a:pt x="164" y="1035"/>
                </a:cubicBezTo>
                <a:cubicBezTo>
                  <a:pt x="164" y="1044"/>
                  <a:pt x="171" y="1050"/>
                  <a:pt x="179" y="1050"/>
                </a:cubicBezTo>
                <a:cubicBezTo>
                  <a:pt x="187" y="1050"/>
                  <a:pt x="194" y="1044"/>
                  <a:pt x="194" y="1035"/>
                </a:cubicBezTo>
                <a:cubicBezTo>
                  <a:pt x="194" y="1027"/>
                  <a:pt x="187" y="1021"/>
                  <a:pt x="179" y="1021"/>
                </a:cubicBezTo>
                <a:close/>
                <a:moveTo>
                  <a:pt x="179" y="1053"/>
                </a:moveTo>
                <a:cubicBezTo>
                  <a:pt x="171" y="1053"/>
                  <a:pt x="164" y="1060"/>
                  <a:pt x="164" y="1068"/>
                </a:cubicBezTo>
                <a:cubicBezTo>
                  <a:pt x="164" y="1076"/>
                  <a:pt x="171" y="1083"/>
                  <a:pt x="179" y="1083"/>
                </a:cubicBezTo>
                <a:cubicBezTo>
                  <a:pt x="187" y="1083"/>
                  <a:pt x="194" y="1076"/>
                  <a:pt x="194" y="1068"/>
                </a:cubicBezTo>
                <a:cubicBezTo>
                  <a:pt x="194" y="1060"/>
                  <a:pt x="187" y="1053"/>
                  <a:pt x="179" y="1053"/>
                </a:cubicBezTo>
                <a:close/>
                <a:moveTo>
                  <a:pt x="179" y="1086"/>
                </a:moveTo>
                <a:cubicBezTo>
                  <a:pt x="171" y="1086"/>
                  <a:pt x="164" y="1093"/>
                  <a:pt x="164" y="1101"/>
                </a:cubicBezTo>
                <a:cubicBezTo>
                  <a:pt x="164" y="1109"/>
                  <a:pt x="171" y="1116"/>
                  <a:pt x="179" y="1116"/>
                </a:cubicBezTo>
                <a:cubicBezTo>
                  <a:pt x="187" y="1116"/>
                  <a:pt x="194" y="1109"/>
                  <a:pt x="194" y="1101"/>
                </a:cubicBezTo>
                <a:cubicBezTo>
                  <a:pt x="194" y="1093"/>
                  <a:pt x="187" y="1086"/>
                  <a:pt x="179" y="1086"/>
                </a:cubicBezTo>
                <a:close/>
                <a:moveTo>
                  <a:pt x="179" y="1119"/>
                </a:moveTo>
                <a:cubicBezTo>
                  <a:pt x="171" y="1119"/>
                  <a:pt x="164" y="1126"/>
                  <a:pt x="164" y="1134"/>
                </a:cubicBezTo>
                <a:cubicBezTo>
                  <a:pt x="164" y="1142"/>
                  <a:pt x="171" y="1149"/>
                  <a:pt x="179" y="1149"/>
                </a:cubicBezTo>
                <a:cubicBezTo>
                  <a:pt x="187" y="1149"/>
                  <a:pt x="194" y="1142"/>
                  <a:pt x="194" y="1134"/>
                </a:cubicBezTo>
                <a:cubicBezTo>
                  <a:pt x="194" y="1126"/>
                  <a:pt x="187" y="1119"/>
                  <a:pt x="179" y="1119"/>
                </a:cubicBezTo>
                <a:close/>
                <a:moveTo>
                  <a:pt x="179" y="1152"/>
                </a:moveTo>
                <a:cubicBezTo>
                  <a:pt x="171" y="1152"/>
                  <a:pt x="164" y="1159"/>
                  <a:pt x="164" y="1167"/>
                </a:cubicBezTo>
                <a:cubicBezTo>
                  <a:pt x="164" y="1175"/>
                  <a:pt x="171" y="1182"/>
                  <a:pt x="179" y="1182"/>
                </a:cubicBezTo>
                <a:cubicBezTo>
                  <a:pt x="187" y="1182"/>
                  <a:pt x="194" y="1175"/>
                  <a:pt x="194" y="1167"/>
                </a:cubicBezTo>
                <a:cubicBezTo>
                  <a:pt x="194" y="1159"/>
                  <a:pt x="187" y="1152"/>
                  <a:pt x="179" y="1152"/>
                </a:cubicBezTo>
                <a:close/>
                <a:moveTo>
                  <a:pt x="179" y="1185"/>
                </a:moveTo>
                <a:cubicBezTo>
                  <a:pt x="171" y="1185"/>
                  <a:pt x="164" y="1192"/>
                  <a:pt x="164" y="1200"/>
                </a:cubicBezTo>
                <a:cubicBezTo>
                  <a:pt x="164" y="1208"/>
                  <a:pt x="171" y="1215"/>
                  <a:pt x="179" y="1215"/>
                </a:cubicBezTo>
                <a:cubicBezTo>
                  <a:pt x="187" y="1215"/>
                  <a:pt x="194" y="1208"/>
                  <a:pt x="194" y="1200"/>
                </a:cubicBezTo>
                <a:cubicBezTo>
                  <a:pt x="194" y="1192"/>
                  <a:pt x="187" y="1185"/>
                  <a:pt x="179" y="1185"/>
                </a:cubicBezTo>
                <a:close/>
                <a:moveTo>
                  <a:pt x="179" y="1218"/>
                </a:moveTo>
                <a:cubicBezTo>
                  <a:pt x="171" y="1218"/>
                  <a:pt x="164" y="1225"/>
                  <a:pt x="164" y="1233"/>
                </a:cubicBezTo>
                <a:cubicBezTo>
                  <a:pt x="164" y="1241"/>
                  <a:pt x="171" y="1248"/>
                  <a:pt x="179" y="1248"/>
                </a:cubicBezTo>
                <a:cubicBezTo>
                  <a:pt x="187" y="1248"/>
                  <a:pt x="194" y="1241"/>
                  <a:pt x="194" y="1233"/>
                </a:cubicBezTo>
                <a:cubicBezTo>
                  <a:pt x="194" y="1225"/>
                  <a:pt x="187" y="1218"/>
                  <a:pt x="179" y="1218"/>
                </a:cubicBezTo>
                <a:close/>
                <a:moveTo>
                  <a:pt x="179" y="1251"/>
                </a:moveTo>
                <a:cubicBezTo>
                  <a:pt x="171" y="1251"/>
                  <a:pt x="164" y="1258"/>
                  <a:pt x="164" y="1266"/>
                </a:cubicBezTo>
                <a:cubicBezTo>
                  <a:pt x="164" y="1274"/>
                  <a:pt x="171" y="1281"/>
                  <a:pt x="179" y="1281"/>
                </a:cubicBezTo>
                <a:cubicBezTo>
                  <a:pt x="187" y="1281"/>
                  <a:pt x="194" y="1274"/>
                  <a:pt x="194" y="1266"/>
                </a:cubicBezTo>
                <a:cubicBezTo>
                  <a:pt x="194" y="1258"/>
                  <a:pt x="187" y="1251"/>
                  <a:pt x="179" y="1251"/>
                </a:cubicBezTo>
                <a:close/>
                <a:moveTo>
                  <a:pt x="179" y="1284"/>
                </a:moveTo>
                <a:cubicBezTo>
                  <a:pt x="171" y="1284"/>
                  <a:pt x="164" y="1291"/>
                  <a:pt x="164" y="1299"/>
                </a:cubicBezTo>
                <a:cubicBezTo>
                  <a:pt x="164" y="1307"/>
                  <a:pt x="171" y="1314"/>
                  <a:pt x="179" y="1314"/>
                </a:cubicBezTo>
                <a:cubicBezTo>
                  <a:pt x="187" y="1314"/>
                  <a:pt x="194" y="1307"/>
                  <a:pt x="194" y="1299"/>
                </a:cubicBezTo>
                <a:cubicBezTo>
                  <a:pt x="194" y="1291"/>
                  <a:pt x="187" y="1284"/>
                  <a:pt x="179" y="1284"/>
                </a:cubicBezTo>
                <a:close/>
                <a:moveTo>
                  <a:pt x="179" y="1317"/>
                </a:moveTo>
                <a:cubicBezTo>
                  <a:pt x="171" y="1317"/>
                  <a:pt x="164" y="1323"/>
                  <a:pt x="164" y="1332"/>
                </a:cubicBezTo>
                <a:cubicBezTo>
                  <a:pt x="164" y="1340"/>
                  <a:pt x="171" y="1346"/>
                  <a:pt x="179" y="1346"/>
                </a:cubicBezTo>
                <a:cubicBezTo>
                  <a:pt x="187" y="1346"/>
                  <a:pt x="194" y="1340"/>
                  <a:pt x="194" y="1332"/>
                </a:cubicBezTo>
                <a:cubicBezTo>
                  <a:pt x="194" y="1323"/>
                  <a:pt x="187" y="1317"/>
                  <a:pt x="179" y="1317"/>
                </a:cubicBezTo>
                <a:close/>
                <a:moveTo>
                  <a:pt x="179" y="1350"/>
                </a:moveTo>
                <a:cubicBezTo>
                  <a:pt x="171" y="1350"/>
                  <a:pt x="164" y="1356"/>
                  <a:pt x="164" y="1365"/>
                </a:cubicBezTo>
                <a:cubicBezTo>
                  <a:pt x="164" y="1373"/>
                  <a:pt x="171" y="1379"/>
                  <a:pt x="179" y="1379"/>
                </a:cubicBezTo>
                <a:cubicBezTo>
                  <a:pt x="187" y="1379"/>
                  <a:pt x="194" y="1373"/>
                  <a:pt x="194" y="1365"/>
                </a:cubicBezTo>
                <a:cubicBezTo>
                  <a:pt x="194" y="1356"/>
                  <a:pt x="187" y="1350"/>
                  <a:pt x="179" y="1350"/>
                </a:cubicBezTo>
                <a:close/>
                <a:moveTo>
                  <a:pt x="179" y="1383"/>
                </a:moveTo>
                <a:cubicBezTo>
                  <a:pt x="171" y="1383"/>
                  <a:pt x="164" y="1389"/>
                  <a:pt x="164" y="1397"/>
                </a:cubicBezTo>
                <a:cubicBezTo>
                  <a:pt x="164" y="1406"/>
                  <a:pt x="171" y="1412"/>
                  <a:pt x="179" y="1412"/>
                </a:cubicBezTo>
                <a:cubicBezTo>
                  <a:pt x="187" y="1412"/>
                  <a:pt x="194" y="1406"/>
                  <a:pt x="194" y="1397"/>
                </a:cubicBezTo>
                <a:cubicBezTo>
                  <a:pt x="194" y="1389"/>
                  <a:pt x="187" y="1383"/>
                  <a:pt x="179" y="1383"/>
                </a:cubicBezTo>
                <a:close/>
                <a:moveTo>
                  <a:pt x="179" y="1416"/>
                </a:moveTo>
                <a:cubicBezTo>
                  <a:pt x="171" y="1416"/>
                  <a:pt x="164" y="1422"/>
                  <a:pt x="164" y="1430"/>
                </a:cubicBezTo>
                <a:cubicBezTo>
                  <a:pt x="164" y="1439"/>
                  <a:pt x="171" y="1445"/>
                  <a:pt x="179" y="1445"/>
                </a:cubicBezTo>
                <a:cubicBezTo>
                  <a:pt x="187" y="1445"/>
                  <a:pt x="194" y="1439"/>
                  <a:pt x="194" y="1430"/>
                </a:cubicBezTo>
                <a:cubicBezTo>
                  <a:pt x="194" y="1422"/>
                  <a:pt x="187" y="1416"/>
                  <a:pt x="179" y="1416"/>
                </a:cubicBezTo>
                <a:close/>
                <a:moveTo>
                  <a:pt x="212" y="0"/>
                </a:moveTo>
                <a:cubicBezTo>
                  <a:pt x="204" y="0"/>
                  <a:pt x="197" y="7"/>
                  <a:pt x="197" y="15"/>
                </a:cubicBezTo>
                <a:cubicBezTo>
                  <a:pt x="197" y="23"/>
                  <a:pt x="204" y="30"/>
                  <a:pt x="212" y="30"/>
                </a:cubicBezTo>
                <a:cubicBezTo>
                  <a:pt x="220" y="30"/>
                  <a:pt x="227" y="23"/>
                  <a:pt x="227" y="15"/>
                </a:cubicBezTo>
                <a:cubicBezTo>
                  <a:pt x="227" y="7"/>
                  <a:pt x="220" y="0"/>
                  <a:pt x="212" y="0"/>
                </a:cubicBezTo>
                <a:close/>
                <a:moveTo>
                  <a:pt x="212" y="33"/>
                </a:moveTo>
                <a:cubicBezTo>
                  <a:pt x="204" y="33"/>
                  <a:pt x="197" y="40"/>
                  <a:pt x="197" y="48"/>
                </a:cubicBezTo>
                <a:cubicBezTo>
                  <a:pt x="197" y="56"/>
                  <a:pt x="204" y="63"/>
                  <a:pt x="212" y="63"/>
                </a:cubicBezTo>
                <a:cubicBezTo>
                  <a:pt x="220" y="63"/>
                  <a:pt x="227" y="56"/>
                  <a:pt x="227" y="48"/>
                </a:cubicBezTo>
                <a:cubicBezTo>
                  <a:pt x="227" y="40"/>
                  <a:pt x="220" y="33"/>
                  <a:pt x="212" y="33"/>
                </a:cubicBezTo>
                <a:close/>
                <a:moveTo>
                  <a:pt x="212" y="66"/>
                </a:moveTo>
                <a:cubicBezTo>
                  <a:pt x="204" y="66"/>
                  <a:pt x="197" y="72"/>
                  <a:pt x="197" y="81"/>
                </a:cubicBezTo>
                <a:cubicBezTo>
                  <a:pt x="197" y="89"/>
                  <a:pt x="204" y="95"/>
                  <a:pt x="212" y="95"/>
                </a:cubicBezTo>
                <a:cubicBezTo>
                  <a:pt x="220" y="95"/>
                  <a:pt x="227" y="89"/>
                  <a:pt x="227" y="81"/>
                </a:cubicBezTo>
                <a:cubicBezTo>
                  <a:pt x="227" y="72"/>
                  <a:pt x="220" y="66"/>
                  <a:pt x="212" y="66"/>
                </a:cubicBezTo>
                <a:close/>
                <a:moveTo>
                  <a:pt x="212" y="99"/>
                </a:moveTo>
                <a:cubicBezTo>
                  <a:pt x="204" y="99"/>
                  <a:pt x="197" y="105"/>
                  <a:pt x="197" y="114"/>
                </a:cubicBezTo>
                <a:cubicBezTo>
                  <a:pt x="197" y="122"/>
                  <a:pt x="204" y="128"/>
                  <a:pt x="212" y="128"/>
                </a:cubicBezTo>
                <a:cubicBezTo>
                  <a:pt x="220" y="128"/>
                  <a:pt x="227" y="122"/>
                  <a:pt x="227" y="114"/>
                </a:cubicBezTo>
                <a:cubicBezTo>
                  <a:pt x="227" y="105"/>
                  <a:pt x="220" y="99"/>
                  <a:pt x="212" y="99"/>
                </a:cubicBezTo>
                <a:close/>
                <a:moveTo>
                  <a:pt x="212" y="132"/>
                </a:moveTo>
                <a:cubicBezTo>
                  <a:pt x="204" y="132"/>
                  <a:pt x="197" y="138"/>
                  <a:pt x="197" y="147"/>
                </a:cubicBezTo>
                <a:cubicBezTo>
                  <a:pt x="197" y="155"/>
                  <a:pt x="204" y="161"/>
                  <a:pt x="212" y="161"/>
                </a:cubicBezTo>
                <a:cubicBezTo>
                  <a:pt x="220" y="161"/>
                  <a:pt x="227" y="155"/>
                  <a:pt x="227" y="147"/>
                </a:cubicBezTo>
                <a:cubicBezTo>
                  <a:pt x="227" y="138"/>
                  <a:pt x="220" y="132"/>
                  <a:pt x="212" y="132"/>
                </a:cubicBezTo>
                <a:close/>
                <a:moveTo>
                  <a:pt x="212" y="165"/>
                </a:moveTo>
                <a:cubicBezTo>
                  <a:pt x="204" y="165"/>
                  <a:pt x="197" y="171"/>
                  <a:pt x="197" y="179"/>
                </a:cubicBezTo>
                <a:cubicBezTo>
                  <a:pt x="197" y="188"/>
                  <a:pt x="204" y="194"/>
                  <a:pt x="212" y="194"/>
                </a:cubicBezTo>
                <a:cubicBezTo>
                  <a:pt x="220" y="194"/>
                  <a:pt x="227" y="188"/>
                  <a:pt x="227" y="179"/>
                </a:cubicBezTo>
                <a:cubicBezTo>
                  <a:pt x="227" y="171"/>
                  <a:pt x="220" y="165"/>
                  <a:pt x="212" y="165"/>
                </a:cubicBezTo>
                <a:close/>
                <a:moveTo>
                  <a:pt x="212" y="198"/>
                </a:moveTo>
                <a:cubicBezTo>
                  <a:pt x="204" y="198"/>
                  <a:pt x="197" y="204"/>
                  <a:pt x="197" y="212"/>
                </a:cubicBezTo>
                <a:cubicBezTo>
                  <a:pt x="197" y="221"/>
                  <a:pt x="204" y="227"/>
                  <a:pt x="212" y="227"/>
                </a:cubicBezTo>
                <a:cubicBezTo>
                  <a:pt x="220" y="227"/>
                  <a:pt x="227" y="221"/>
                  <a:pt x="227" y="212"/>
                </a:cubicBezTo>
                <a:cubicBezTo>
                  <a:pt x="227" y="204"/>
                  <a:pt x="220" y="198"/>
                  <a:pt x="212" y="198"/>
                </a:cubicBezTo>
                <a:close/>
                <a:moveTo>
                  <a:pt x="212" y="230"/>
                </a:moveTo>
                <a:cubicBezTo>
                  <a:pt x="204" y="230"/>
                  <a:pt x="197" y="237"/>
                  <a:pt x="197" y="245"/>
                </a:cubicBezTo>
                <a:cubicBezTo>
                  <a:pt x="197" y="253"/>
                  <a:pt x="204" y="260"/>
                  <a:pt x="212" y="260"/>
                </a:cubicBezTo>
                <a:cubicBezTo>
                  <a:pt x="220" y="260"/>
                  <a:pt x="227" y="253"/>
                  <a:pt x="227" y="245"/>
                </a:cubicBezTo>
                <a:cubicBezTo>
                  <a:pt x="227" y="237"/>
                  <a:pt x="220" y="230"/>
                  <a:pt x="212" y="230"/>
                </a:cubicBezTo>
                <a:close/>
                <a:moveTo>
                  <a:pt x="212" y="263"/>
                </a:moveTo>
                <a:cubicBezTo>
                  <a:pt x="204" y="263"/>
                  <a:pt x="197" y="270"/>
                  <a:pt x="197" y="278"/>
                </a:cubicBezTo>
                <a:cubicBezTo>
                  <a:pt x="197" y="286"/>
                  <a:pt x="204" y="293"/>
                  <a:pt x="212" y="293"/>
                </a:cubicBezTo>
                <a:cubicBezTo>
                  <a:pt x="220" y="293"/>
                  <a:pt x="227" y="286"/>
                  <a:pt x="227" y="278"/>
                </a:cubicBezTo>
                <a:cubicBezTo>
                  <a:pt x="227" y="270"/>
                  <a:pt x="220" y="263"/>
                  <a:pt x="212" y="263"/>
                </a:cubicBezTo>
                <a:close/>
                <a:moveTo>
                  <a:pt x="212" y="296"/>
                </a:moveTo>
                <a:cubicBezTo>
                  <a:pt x="204" y="296"/>
                  <a:pt x="197" y="303"/>
                  <a:pt x="197" y="311"/>
                </a:cubicBezTo>
                <a:cubicBezTo>
                  <a:pt x="197" y="319"/>
                  <a:pt x="204" y="326"/>
                  <a:pt x="212" y="326"/>
                </a:cubicBezTo>
                <a:cubicBezTo>
                  <a:pt x="220" y="326"/>
                  <a:pt x="227" y="319"/>
                  <a:pt x="227" y="311"/>
                </a:cubicBezTo>
                <a:cubicBezTo>
                  <a:pt x="227" y="303"/>
                  <a:pt x="220" y="296"/>
                  <a:pt x="212" y="296"/>
                </a:cubicBezTo>
                <a:close/>
                <a:moveTo>
                  <a:pt x="212" y="329"/>
                </a:moveTo>
                <a:cubicBezTo>
                  <a:pt x="204" y="329"/>
                  <a:pt x="197" y="336"/>
                  <a:pt x="197" y="344"/>
                </a:cubicBezTo>
                <a:cubicBezTo>
                  <a:pt x="197" y="352"/>
                  <a:pt x="204" y="359"/>
                  <a:pt x="212" y="359"/>
                </a:cubicBezTo>
                <a:cubicBezTo>
                  <a:pt x="220" y="359"/>
                  <a:pt x="227" y="352"/>
                  <a:pt x="227" y="344"/>
                </a:cubicBezTo>
                <a:cubicBezTo>
                  <a:pt x="227" y="336"/>
                  <a:pt x="220" y="329"/>
                  <a:pt x="212" y="329"/>
                </a:cubicBezTo>
                <a:close/>
                <a:moveTo>
                  <a:pt x="212" y="362"/>
                </a:moveTo>
                <a:cubicBezTo>
                  <a:pt x="204" y="362"/>
                  <a:pt x="197" y="369"/>
                  <a:pt x="197" y="377"/>
                </a:cubicBezTo>
                <a:cubicBezTo>
                  <a:pt x="197" y="385"/>
                  <a:pt x="204" y="392"/>
                  <a:pt x="212" y="392"/>
                </a:cubicBezTo>
                <a:cubicBezTo>
                  <a:pt x="220" y="392"/>
                  <a:pt x="227" y="385"/>
                  <a:pt x="227" y="377"/>
                </a:cubicBezTo>
                <a:cubicBezTo>
                  <a:pt x="227" y="369"/>
                  <a:pt x="220" y="362"/>
                  <a:pt x="212" y="362"/>
                </a:cubicBezTo>
                <a:close/>
                <a:moveTo>
                  <a:pt x="212" y="395"/>
                </a:moveTo>
                <a:cubicBezTo>
                  <a:pt x="204" y="395"/>
                  <a:pt x="197" y="402"/>
                  <a:pt x="197" y="410"/>
                </a:cubicBezTo>
                <a:cubicBezTo>
                  <a:pt x="197" y="418"/>
                  <a:pt x="204" y="425"/>
                  <a:pt x="212" y="425"/>
                </a:cubicBezTo>
                <a:cubicBezTo>
                  <a:pt x="220" y="425"/>
                  <a:pt x="227" y="418"/>
                  <a:pt x="227" y="410"/>
                </a:cubicBezTo>
                <a:cubicBezTo>
                  <a:pt x="227" y="402"/>
                  <a:pt x="220" y="395"/>
                  <a:pt x="212" y="395"/>
                </a:cubicBezTo>
                <a:close/>
                <a:moveTo>
                  <a:pt x="212" y="428"/>
                </a:moveTo>
                <a:cubicBezTo>
                  <a:pt x="204" y="428"/>
                  <a:pt x="197" y="435"/>
                  <a:pt x="197" y="443"/>
                </a:cubicBezTo>
                <a:cubicBezTo>
                  <a:pt x="197" y="451"/>
                  <a:pt x="204" y="458"/>
                  <a:pt x="212" y="458"/>
                </a:cubicBezTo>
                <a:cubicBezTo>
                  <a:pt x="220" y="458"/>
                  <a:pt x="227" y="451"/>
                  <a:pt x="227" y="443"/>
                </a:cubicBezTo>
                <a:cubicBezTo>
                  <a:pt x="227" y="435"/>
                  <a:pt x="220" y="428"/>
                  <a:pt x="212" y="428"/>
                </a:cubicBezTo>
                <a:close/>
                <a:moveTo>
                  <a:pt x="212" y="461"/>
                </a:moveTo>
                <a:cubicBezTo>
                  <a:pt x="204" y="461"/>
                  <a:pt x="197" y="468"/>
                  <a:pt x="197" y="476"/>
                </a:cubicBezTo>
                <a:cubicBezTo>
                  <a:pt x="197" y="484"/>
                  <a:pt x="204" y="491"/>
                  <a:pt x="212" y="491"/>
                </a:cubicBezTo>
                <a:cubicBezTo>
                  <a:pt x="220" y="491"/>
                  <a:pt x="227" y="484"/>
                  <a:pt x="227" y="476"/>
                </a:cubicBezTo>
                <a:cubicBezTo>
                  <a:pt x="227" y="468"/>
                  <a:pt x="220" y="461"/>
                  <a:pt x="212" y="461"/>
                </a:cubicBezTo>
                <a:close/>
                <a:moveTo>
                  <a:pt x="212" y="494"/>
                </a:moveTo>
                <a:cubicBezTo>
                  <a:pt x="204" y="494"/>
                  <a:pt x="197" y="500"/>
                  <a:pt x="197" y="509"/>
                </a:cubicBezTo>
                <a:cubicBezTo>
                  <a:pt x="197" y="517"/>
                  <a:pt x="204" y="523"/>
                  <a:pt x="212" y="523"/>
                </a:cubicBezTo>
                <a:cubicBezTo>
                  <a:pt x="220" y="523"/>
                  <a:pt x="227" y="517"/>
                  <a:pt x="227" y="509"/>
                </a:cubicBezTo>
                <a:cubicBezTo>
                  <a:pt x="227" y="500"/>
                  <a:pt x="220" y="494"/>
                  <a:pt x="212" y="494"/>
                </a:cubicBezTo>
                <a:close/>
                <a:moveTo>
                  <a:pt x="212" y="527"/>
                </a:moveTo>
                <a:cubicBezTo>
                  <a:pt x="204" y="527"/>
                  <a:pt x="197" y="533"/>
                  <a:pt x="197" y="542"/>
                </a:cubicBezTo>
                <a:cubicBezTo>
                  <a:pt x="197" y="550"/>
                  <a:pt x="204" y="556"/>
                  <a:pt x="212" y="556"/>
                </a:cubicBezTo>
                <a:cubicBezTo>
                  <a:pt x="220" y="556"/>
                  <a:pt x="227" y="550"/>
                  <a:pt x="227" y="542"/>
                </a:cubicBezTo>
                <a:cubicBezTo>
                  <a:pt x="227" y="533"/>
                  <a:pt x="220" y="527"/>
                  <a:pt x="212" y="527"/>
                </a:cubicBezTo>
                <a:close/>
                <a:moveTo>
                  <a:pt x="212" y="560"/>
                </a:moveTo>
                <a:cubicBezTo>
                  <a:pt x="204" y="560"/>
                  <a:pt x="197" y="566"/>
                  <a:pt x="197" y="574"/>
                </a:cubicBezTo>
                <a:cubicBezTo>
                  <a:pt x="197" y="583"/>
                  <a:pt x="204" y="589"/>
                  <a:pt x="212" y="589"/>
                </a:cubicBezTo>
                <a:cubicBezTo>
                  <a:pt x="220" y="589"/>
                  <a:pt x="227" y="583"/>
                  <a:pt x="227" y="574"/>
                </a:cubicBezTo>
                <a:cubicBezTo>
                  <a:pt x="227" y="566"/>
                  <a:pt x="220" y="560"/>
                  <a:pt x="212" y="560"/>
                </a:cubicBezTo>
                <a:close/>
                <a:moveTo>
                  <a:pt x="212" y="593"/>
                </a:moveTo>
                <a:cubicBezTo>
                  <a:pt x="204" y="593"/>
                  <a:pt x="197" y="599"/>
                  <a:pt x="197" y="607"/>
                </a:cubicBezTo>
                <a:cubicBezTo>
                  <a:pt x="197" y="616"/>
                  <a:pt x="204" y="622"/>
                  <a:pt x="212" y="622"/>
                </a:cubicBezTo>
                <a:cubicBezTo>
                  <a:pt x="220" y="622"/>
                  <a:pt x="227" y="616"/>
                  <a:pt x="227" y="607"/>
                </a:cubicBezTo>
                <a:cubicBezTo>
                  <a:pt x="227" y="599"/>
                  <a:pt x="220" y="593"/>
                  <a:pt x="212" y="593"/>
                </a:cubicBezTo>
                <a:close/>
                <a:moveTo>
                  <a:pt x="212" y="625"/>
                </a:moveTo>
                <a:cubicBezTo>
                  <a:pt x="204" y="625"/>
                  <a:pt x="197" y="632"/>
                  <a:pt x="197" y="640"/>
                </a:cubicBezTo>
                <a:cubicBezTo>
                  <a:pt x="197" y="648"/>
                  <a:pt x="204" y="655"/>
                  <a:pt x="212" y="655"/>
                </a:cubicBezTo>
                <a:cubicBezTo>
                  <a:pt x="220" y="655"/>
                  <a:pt x="227" y="648"/>
                  <a:pt x="227" y="640"/>
                </a:cubicBezTo>
                <a:cubicBezTo>
                  <a:pt x="227" y="632"/>
                  <a:pt x="220" y="625"/>
                  <a:pt x="212" y="625"/>
                </a:cubicBezTo>
                <a:close/>
                <a:moveTo>
                  <a:pt x="212" y="658"/>
                </a:moveTo>
                <a:cubicBezTo>
                  <a:pt x="204" y="658"/>
                  <a:pt x="197" y="665"/>
                  <a:pt x="197" y="673"/>
                </a:cubicBezTo>
                <a:cubicBezTo>
                  <a:pt x="197" y="681"/>
                  <a:pt x="204" y="688"/>
                  <a:pt x="212" y="688"/>
                </a:cubicBezTo>
                <a:cubicBezTo>
                  <a:pt x="220" y="688"/>
                  <a:pt x="227" y="681"/>
                  <a:pt x="227" y="673"/>
                </a:cubicBezTo>
                <a:cubicBezTo>
                  <a:pt x="227" y="665"/>
                  <a:pt x="220" y="658"/>
                  <a:pt x="212" y="658"/>
                </a:cubicBezTo>
                <a:close/>
                <a:moveTo>
                  <a:pt x="212" y="691"/>
                </a:moveTo>
                <a:cubicBezTo>
                  <a:pt x="204" y="691"/>
                  <a:pt x="197" y="698"/>
                  <a:pt x="197" y="706"/>
                </a:cubicBezTo>
                <a:cubicBezTo>
                  <a:pt x="197" y="714"/>
                  <a:pt x="204" y="721"/>
                  <a:pt x="212" y="721"/>
                </a:cubicBezTo>
                <a:cubicBezTo>
                  <a:pt x="220" y="721"/>
                  <a:pt x="227" y="714"/>
                  <a:pt x="227" y="706"/>
                </a:cubicBezTo>
                <a:cubicBezTo>
                  <a:pt x="227" y="698"/>
                  <a:pt x="220" y="691"/>
                  <a:pt x="212" y="691"/>
                </a:cubicBezTo>
                <a:close/>
                <a:moveTo>
                  <a:pt x="212" y="724"/>
                </a:moveTo>
                <a:cubicBezTo>
                  <a:pt x="204" y="724"/>
                  <a:pt x="197" y="731"/>
                  <a:pt x="197" y="739"/>
                </a:cubicBezTo>
                <a:cubicBezTo>
                  <a:pt x="197" y="747"/>
                  <a:pt x="204" y="754"/>
                  <a:pt x="212" y="754"/>
                </a:cubicBezTo>
                <a:cubicBezTo>
                  <a:pt x="220" y="754"/>
                  <a:pt x="227" y="747"/>
                  <a:pt x="227" y="739"/>
                </a:cubicBezTo>
                <a:cubicBezTo>
                  <a:pt x="227" y="731"/>
                  <a:pt x="220" y="724"/>
                  <a:pt x="212" y="724"/>
                </a:cubicBezTo>
                <a:close/>
                <a:moveTo>
                  <a:pt x="212" y="757"/>
                </a:moveTo>
                <a:cubicBezTo>
                  <a:pt x="204" y="757"/>
                  <a:pt x="197" y="764"/>
                  <a:pt x="197" y="772"/>
                </a:cubicBezTo>
                <a:cubicBezTo>
                  <a:pt x="197" y="780"/>
                  <a:pt x="204" y="787"/>
                  <a:pt x="212" y="787"/>
                </a:cubicBezTo>
                <a:cubicBezTo>
                  <a:pt x="220" y="787"/>
                  <a:pt x="227" y="780"/>
                  <a:pt x="227" y="772"/>
                </a:cubicBezTo>
                <a:cubicBezTo>
                  <a:pt x="227" y="764"/>
                  <a:pt x="220" y="757"/>
                  <a:pt x="212" y="757"/>
                </a:cubicBezTo>
                <a:close/>
                <a:moveTo>
                  <a:pt x="212" y="790"/>
                </a:moveTo>
                <a:cubicBezTo>
                  <a:pt x="204" y="790"/>
                  <a:pt x="197" y="797"/>
                  <a:pt x="197" y="805"/>
                </a:cubicBezTo>
                <a:cubicBezTo>
                  <a:pt x="197" y="813"/>
                  <a:pt x="204" y="820"/>
                  <a:pt x="212" y="820"/>
                </a:cubicBezTo>
                <a:cubicBezTo>
                  <a:pt x="220" y="820"/>
                  <a:pt x="227" y="813"/>
                  <a:pt x="227" y="805"/>
                </a:cubicBezTo>
                <a:cubicBezTo>
                  <a:pt x="227" y="797"/>
                  <a:pt x="220" y="790"/>
                  <a:pt x="212" y="790"/>
                </a:cubicBezTo>
                <a:close/>
                <a:moveTo>
                  <a:pt x="212" y="823"/>
                </a:moveTo>
                <a:cubicBezTo>
                  <a:pt x="204" y="823"/>
                  <a:pt x="197" y="830"/>
                  <a:pt x="197" y="838"/>
                </a:cubicBezTo>
                <a:cubicBezTo>
                  <a:pt x="197" y="846"/>
                  <a:pt x="204" y="853"/>
                  <a:pt x="212" y="853"/>
                </a:cubicBezTo>
                <a:cubicBezTo>
                  <a:pt x="220" y="853"/>
                  <a:pt x="227" y="846"/>
                  <a:pt x="227" y="838"/>
                </a:cubicBezTo>
                <a:cubicBezTo>
                  <a:pt x="227" y="830"/>
                  <a:pt x="220" y="823"/>
                  <a:pt x="212" y="823"/>
                </a:cubicBezTo>
                <a:close/>
                <a:moveTo>
                  <a:pt x="212" y="856"/>
                </a:moveTo>
                <a:cubicBezTo>
                  <a:pt x="204" y="856"/>
                  <a:pt x="197" y="863"/>
                  <a:pt x="197" y="871"/>
                </a:cubicBezTo>
                <a:cubicBezTo>
                  <a:pt x="197" y="879"/>
                  <a:pt x="204" y="886"/>
                  <a:pt x="212" y="886"/>
                </a:cubicBezTo>
                <a:cubicBezTo>
                  <a:pt x="220" y="886"/>
                  <a:pt x="227" y="879"/>
                  <a:pt x="227" y="871"/>
                </a:cubicBezTo>
                <a:cubicBezTo>
                  <a:pt x="227" y="863"/>
                  <a:pt x="220" y="856"/>
                  <a:pt x="212" y="856"/>
                </a:cubicBezTo>
                <a:close/>
                <a:moveTo>
                  <a:pt x="212" y="889"/>
                </a:moveTo>
                <a:cubicBezTo>
                  <a:pt x="204" y="889"/>
                  <a:pt x="197" y="895"/>
                  <a:pt x="197" y="904"/>
                </a:cubicBezTo>
                <a:cubicBezTo>
                  <a:pt x="197" y="912"/>
                  <a:pt x="204" y="918"/>
                  <a:pt x="212" y="918"/>
                </a:cubicBezTo>
                <a:cubicBezTo>
                  <a:pt x="220" y="918"/>
                  <a:pt x="227" y="912"/>
                  <a:pt x="227" y="904"/>
                </a:cubicBezTo>
                <a:cubicBezTo>
                  <a:pt x="227" y="895"/>
                  <a:pt x="220" y="889"/>
                  <a:pt x="212" y="889"/>
                </a:cubicBezTo>
                <a:close/>
                <a:moveTo>
                  <a:pt x="212" y="922"/>
                </a:moveTo>
                <a:cubicBezTo>
                  <a:pt x="204" y="922"/>
                  <a:pt x="197" y="928"/>
                  <a:pt x="197" y="937"/>
                </a:cubicBezTo>
                <a:cubicBezTo>
                  <a:pt x="197" y="945"/>
                  <a:pt x="204" y="951"/>
                  <a:pt x="212" y="951"/>
                </a:cubicBezTo>
                <a:cubicBezTo>
                  <a:pt x="220" y="951"/>
                  <a:pt x="227" y="945"/>
                  <a:pt x="227" y="937"/>
                </a:cubicBezTo>
                <a:cubicBezTo>
                  <a:pt x="227" y="928"/>
                  <a:pt x="220" y="922"/>
                  <a:pt x="212" y="922"/>
                </a:cubicBezTo>
                <a:close/>
                <a:moveTo>
                  <a:pt x="212" y="955"/>
                </a:moveTo>
                <a:cubicBezTo>
                  <a:pt x="204" y="955"/>
                  <a:pt x="197" y="961"/>
                  <a:pt x="197" y="970"/>
                </a:cubicBezTo>
                <a:cubicBezTo>
                  <a:pt x="197" y="978"/>
                  <a:pt x="204" y="984"/>
                  <a:pt x="212" y="984"/>
                </a:cubicBezTo>
                <a:cubicBezTo>
                  <a:pt x="220" y="984"/>
                  <a:pt x="227" y="978"/>
                  <a:pt x="227" y="970"/>
                </a:cubicBezTo>
                <a:cubicBezTo>
                  <a:pt x="227" y="961"/>
                  <a:pt x="220" y="955"/>
                  <a:pt x="212" y="955"/>
                </a:cubicBezTo>
                <a:close/>
                <a:moveTo>
                  <a:pt x="212" y="988"/>
                </a:moveTo>
                <a:cubicBezTo>
                  <a:pt x="204" y="988"/>
                  <a:pt x="197" y="994"/>
                  <a:pt x="197" y="1002"/>
                </a:cubicBezTo>
                <a:cubicBezTo>
                  <a:pt x="197" y="1011"/>
                  <a:pt x="204" y="1017"/>
                  <a:pt x="212" y="1017"/>
                </a:cubicBezTo>
                <a:cubicBezTo>
                  <a:pt x="220" y="1017"/>
                  <a:pt x="227" y="1011"/>
                  <a:pt x="227" y="1002"/>
                </a:cubicBezTo>
                <a:cubicBezTo>
                  <a:pt x="227" y="994"/>
                  <a:pt x="220" y="988"/>
                  <a:pt x="212" y="988"/>
                </a:cubicBezTo>
                <a:close/>
                <a:moveTo>
                  <a:pt x="212" y="1021"/>
                </a:moveTo>
                <a:cubicBezTo>
                  <a:pt x="204" y="1021"/>
                  <a:pt x="197" y="1027"/>
                  <a:pt x="197" y="1035"/>
                </a:cubicBezTo>
                <a:cubicBezTo>
                  <a:pt x="197" y="1044"/>
                  <a:pt x="204" y="1050"/>
                  <a:pt x="212" y="1050"/>
                </a:cubicBezTo>
                <a:cubicBezTo>
                  <a:pt x="220" y="1050"/>
                  <a:pt x="227" y="1044"/>
                  <a:pt x="227" y="1035"/>
                </a:cubicBezTo>
                <a:cubicBezTo>
                  <a:pt x="227" y="1027"/>
                  <a:pt x="220" y="1021"/>
                  <a:pt x="212" y="1021"/>
                </a:cubicBezTo>
                <a:close/>
                <a:moveTo>
                  <a:pt x="212" y="1053"/>
                </a:moveTo>
                <a:cubicBezTo>
                  <a:pt x="204" y="1053"/>
                  <a:pt x="197" y="1060"/>
                  <a:pt x="197" y="1068"/>
                </a:cubicBezTo>
                <a:cubicBezTo>
                  <a:pt x="197" y="1076"/>
                  <a:pt x="204" y="1083"/>
                  <a:pt x="212" y="1083"/>
                </a:cubicBezTo>
                <a:cubicBezTo>
                  <a:pt x="220" y="1083"/>
                  <a:pt x="227" y="1076"/>
                  <a:pt x="227" y="1068"/>
                </a:cubicBezTo>
                <a:cubicBezTo>
                  <a:pt x="227" y="1060"/>
                  <a:pt x="220" y="1053"/>
                  <a:pt x="212" y="1053"/>
                </a:cubicBezTo>
                <a:close/>
                <a:moveTo>
                  <a:pt x="212" y="1086"/>
                </a:moveTo>
                <a:cubicBezTo>
                  <a:pt x="204" y="1086"/>
                  <a:pt x="197" y="1093"/>
                  <a:pt x="197" y="1101"/>
                </a:cubicBezTo>
                <a:cubicBezTo>
                  <a:pt x="197" y="1109"/>
                  <a:pt x="204" y="1116"/>
                  <a:pt x="212" y="1116"/>
                </a:cubicBezTo>
                <a:cubicBezTo>
                  <a:pt x="220" y="1116"/>
                  <a:pt x="227" y="1109"/>
                  <a:pt x="227" y="1101"/>
                </a:cubicBezTo>
                <a:cubicBezTo>
                  <a:pt x="227" y="1093"/>
                  <a:pt x="220" y="1086"/>
                  <a:pt x="212" y="1086"/>
                </a:cubicBezTo>
                <a:close/>
                <a:moveTo>
                  <a:pt x="212" y="1119"/>
                </a:moveTo>
                <a:cubicBezTo>
                  <a:pt x="204" y="1119"/>
                  <a:pt x="197" y="1126"/>
                  <a:pt x="197" y="1134"/>
                </a:cubicBezTo>
                <a:cubicBezTo>
                  <a:pt x="197" y="1142"/>
                  <a:pt x="204" y="1149"/>
                  <a:pt x="212" y="1149"/>
                </a:cubicBezTo>
                <a:cubicBezTo>
                  <a:pt x="220" y="1149"/>
                  <a:pt x="227" y="1142"/>
                  <a:pt x="227" y="1134"/>
                </a:cubicBezTo>
                <a:cubicBezTo>
                  <a:pt x="227" y="1126"/>
                  <a:pt x="220" y="1119"/>
                  <a:pt x="212" y="1119"/>
                </a:cubicBezTo>
                <a:close/>
                <a:moveTo>
                  <a:pt x="212" y="1152"/>
                </a:moveTo>
                <a:cubicBezTo>
                  <a:pt x="204" y="1152"/>
                  <a:pt x="197" y="1159"/>
                  <a:pt x="197" y="1167"/>
                </a:cubicBezTo>
                <a:cubicBezTo>
                  <a:pt x="197" y="1175"/>
                  <a:pt x="204" y="1182"/>
                  <a:pt x="212" y="1182"/>
                </a:cubicBezTo>
                <a:cubicBezTo>
                  <a:pt x="220" y="1182"/>
                  <a:pt x="227" y="1175"/>
                  <a:pt x="227" y="1167"/>
                </a:cubicBezTo>
                <a:cubicBezTo>
                  <a:pt x="227" y="1159"/>
                  <a:pt x="220" y="1152"/>
                  <a:pt x="212" y="1152"/>
                </a:cubicBezTo>
                <a:close/>
                <a:moveTo>
                  <a:pt x="212" y="1185"/>
                </a:moveTo>
                <a:cubicBezTo>
                  <a:pt x="204" y="1185"/>
                  <a:pt x="197" y="1192"/>
                  <a:pt x="197" y="1200"/>
                </a:cubicBezTo>
                <a:cubicBezTo>
                  <a:pt x="197" y="1208"/>
                  <a:pt x="204" y="1215"/>
                  <a:pt x="212" y="1215"/>
                </a:cubicBezTo>
                <a:cubicBezTo>
                  <a:pt x="220" y="1215"/>
                  <a:pt x="227" y="1208"/>
                  <a:pt x="227" y="1200"/>
                </a:cubicBezTo>
                <a:cubicBezTo>
                  <a:pt x="227" y="1192"/>
                  <a:pt x="220" y="1185"/>
                  <a:pt x="212" y="1185"/>
                </a:cubicBezTo>
                <a:close/>
                <a:moveTo>
                  <a:pt x="212" y="1218"/>
                </a:moveTo>
                <a:cubicBezTo>
                  <a:pt x="204" y="1218"/>
                  <a:pt x="197" y="1225"/>
                  <a:pt x="197" y="1233"/>
                </a:cubicBezTo>
                <a:cubicBezTo>
                  <a:pt x="197" y="1241"/>
                  <a:pt x="204" y="1248"/>
                  <a:pt x="212" y="1248"/>
                </a:cubicBezTo>
                <a:cubicBezTo>
                  <a:pt x="220" y="1248"/>
                  <a:pt x="227" y="1241"/>
                  <a:pt x="227" y="1233"/>
                </a:cubicBezTo>
                <a:cubicBezTo>
                  <a:pt x="227" y="1225"/>
                  <a:pt x="220" y="1218"/>
                  <a:pt x="212" y="1218"/>
                </a:cubicBezTo>
                <a:close/>
                <a:moveTo>
                  <a:pt x="212" y="1251"/>
                </a:moveTo>
                <a:cubicBezTo>
                  <a:pt x="204" y="1251"/>
                  <a:pt x="197" y="1258"/>
                  <a:pt x="197" y="1266"/>
                </a:cubicBezTo>
                <a:cubicBezTo>
                  <a:pt x="197" y="1274"/>
                  <a:pt x="204" y="1281"/>
                  <a:pt x="212" y="1281"/>
                </a:cubicBezTo>
                <a:cubicBezTo>
                  <a:pt x="220" y="1281"/>
                  <a:pt x="227" y="1274"/>
                  <a:pt x="227" y="1266"/>
                </a:cubicBezTo>
                <a:cubicBezTo>
                  <a:pt x="227" y="1258"/>
                  <a:pt x="220" y="1251"/>
                  <a:pt x="212" y="1251"/>
                </a:cubicBezTo>
                <a:close/>
                <a:moveTo>
                  <a:pt x="212" y="1284"/>
                </a:moveTo>
                <a:cubicBezTo>
                  <a:pt x="204" y="1284"/>
                  <a:pt x="197" y="1291"/>
                  <a:pt x="197" y="1299"/>
                </a:cubicBezTo>
                <a:cubicBezTo>
                  <a:pt x="197" y="1307"/>
                  <a:pt x="204" y="1314"/>
                  <a:pt x="212" y="1314"/>
                </a:cubicBezTo>
                <a:cubicBezTo>
                  <a:pt x="220" y="1314"/>
                  <a:pt x="227" y="1307"/>
                  <a:pt x="227" y="1299"/>
                </a:cubicBezTo>
                <a:cubicBezTo>
                  <a:pt x="227" y="1291"/>
                  <a:pt x="220" y="1284"/>
                  <a:pt x="212" y="1284"/>
                </a:cubicBezTo>
                <a:close/>
                <a:moveTo>
                  <a:pt x="212" y="1317"/>
                </a:moveTo>
                <a:cubicBezTo>
                  <a:pt x="204" y="1317"/>
                  <a:pt x="197" y="1323"/>
                  <a:pt x="197" y="1332"/>
                </a:cubicBezTo>
                <a:cubicBezTo>
                  <a:pt x="197" y="1340"/>
                  <a:pt x="204" y="1346"/>
                  <a:pt x="212" y="1346"/>
                </a:cubicBezTo>
                <a:cubicBezTo>
                  <a:pt x="220" y="1346"/>
                  <a:pt x="227" y="1340"/>
                  <a:pt x="227" y="1332"/>
                </a:cubicBezTo>
                <a:cubicBezTo>
                  <a:pt x="227" y="1323"/>
                  <a:pt x="220" y="1317"/>
                  <a:pt x="212" y="1317"/>
                </a:cubicBezTo>
                <a:close/>
                <a:moveTo>
                  <a:pt x="212" y="1350"/>
                </a:moveTo>
                <a:cubicBezTo>
                  <a:pt x="204" y="1350"/>
                  <a:pt x="197" y="1356"/>
                  <a:pt x="197" y="1365"/>
                </a:cubicBezTo>
                <a:cubicBezTo>
                  <a:pt x="197" y="1373"/>
                  <a:pt x="204" y="1379"/>
                  <a:pt x="212" y="1379"/>
                </a:cubicBezTo>
                <a:cubicBezTo>
                  <a:pt x="220" y="1379"/>
                  <a:pt x="227" y="1373"/>
                  <a:pt x="227" y="1365"/>
                </a:cubicBezTo>
                <a:cubicBezTo>
                  <a:pt x="227" y="1356"/>
                  <a:pt x="220" y="1350"/>
                  <a:pt x="212" y="1350"/>
                </a:cubicBezTo>
                <a:close/>
                <a:moveTo>
                  <a:pt x="212" y="1383"/>
                </a:moveTo>
                <a:cubicBezTo>
                  <a:pt x="204" y="1383"/>
                  <a:pt x="197" y="1389"/>
                  <a:pt x="197" y="1397"/>
                </a:cubicBezTo>
                <a:cubicBezTo>
                  <a:pt x="197" y="1406"/>
                  <a:pt x="204" y="1412"/>
                  <a:pt x="212" y="1412"/>
                </a:cubicBezTo>
                <a:cubicBezTo>
                  <a:pt x="220" y="1412"/>
                  <a:pt x="227" y="1406"/>
                  <a:pt x="227" y="1397"/>
                </a:cubicBezTo>
                <a:cubicBezTo>
                  <a:pt x="227" y="1389"/>
                  <a:pt x="220" y="1383"/>
                  <a:pt x="212" y="1383"/>
                </a:cubicBezTo>
                <a:close/>
                <a:moveTo>
                  <a:pt x="212" y="1416"/>
                </a:moveTo>
                <a:cubicBezTo>
                  <a:pt x="204" y="1416"/>
                  <a:pt x="197" y="1422"/>
                  <a:pt x="197" y="1430"/>
                </a:cubicBezTo>
                <a:cubicBezTo>
                  <a:pt x="197" y="1439"/>
                  <a:pt x="204" y="1445"/>
                  <a:pt x="212" y="1445"/>
                </a:cubicBezTo>
                <a:cubicBezTo>
                  <a:pt x="220" y="1445"/>
                  <a:pt x="227" y="1439"/>
                  <a:pt x="227" y="1430"/>
                </a:cubicBezTo>
                <a:cubicBezTo>
                  <a:pt x="227" y="1422"/>
                  <a:pt x="220" y="1416"/>
                  <a:pt x="212" y="1416"/>
                </a:cubicBezTo>
                <a:close/>
                <a:moveTo>
                  <a:pt x="245" y="0"/>
                </a:moveTo>
                <a:cubicBezTo>
                  <a:pt x="237" y="0"/>
                  <a:pt x="230" y="7"/>
                  <a:pt x="230" y="15"/>
                </a:cubicBezTo>
                <a:cubicBezTo>
                  <a:pt x="230" y="23"/>
                  <a:pt x="237" y="30"/>
                  <a:pt x="245" y="30"/>
                </a:cubicBezTo>
                <a:cubicBezTo>
                  <a:pt x="253" y="30"/>
                  <a:pt x="260" y="23"/>
                  <a:pt x="260" y="15"/>
                </a:cubicBezTo>
                <a:cubicBezTo>
                  <a:pt x="260" y="7"/>
                  <a:pt x="253" y="0"/>
                  <a:pt x="245" y="0"/>
                </a:cubicBezTo>
                <a:close/>
                <a:moveTo>
                  <a:pt x="245" y="33"/>
                </a:moveTo>
                <a:cubicBezTo>
                  <a:pt x="237" y="33"/>
                  <a:pt x="230" y="40"/>
                  <a:pt x="230" y="48"/>
                </a:cubicBezTo>
                <a:cubicBezTo>
                  <a:pt x="230" y="56"/>
                  <a:pt x="237" y="63"/>
                  <a:pt x="245" y="63"/>
                </a:cubicBezTo>
                <a:cubicBezTo>
                  <a:pt x="253" y="63"/>
                  <a:pt x="260" y="56"/>
                  <a:pt x="260" y="48"/>
                </a:cubicBezTo>
                <a:cubicBezTo>
                  <a:pt x="260" y="40"/>
                  <a:pt x="253" y="33"/>
                  <a:pt x="245" y="33"/>
                </a:cubicBezTo>
                <a:close/>
                <a:moveTo>
                  <a:pt x="245" y="66"/>
                </a:moveTo>
                <a:cubicBezTo>
                  <a:pt x="237" y="66"/>
                  <a:pt x="230" y="72"/>
                  <a:pt x="230" y="81"/>
                </a:cubicBezTo>
                <a:cubicBezTo>
                  <a:pt x="230" y="89"/>
                  <a:pt x="237" y="95"/>
                  <a:pt x="245" y="95"/>
                </a:cubicBezTo>
                <a:cubicBezTo>
                  <a:pt x="253" y="95"/>
                  <a:pt x="260" y="89"/>
                  <a:pt x="260" y="81"/>
                </a:cubicBezTo>
                <a:cubicBezTo>
                  <a:pt x="260" y="72"/>
                  <a:pt x="253" y="66"/>
                  <a:pt x="245" y="66"/>
                </a:cubicBezTo>
                <a:close/>
                <a:moveTo>
                  <a:pt x="245" y="99"/>
                </a:moveTo>
                <a:cubicBezTo>
                  <a:pt x="237" y="99"/>
                  <a:pt x="230" y="105"/>
                  <a:pt x="230" y="114"/>
                </a:cubicBezTo>
                <a:cubicBezTo>
                  <a:pt x="230" y="122"/>
                  <a:pt x="237" y="128"/>
                  <a:pt x="245" y="128"/>
                </a:cubicBezTo>
                <a:cubicBezTo>
                  <a:pt x="253" y="128"/>
                  <a:pt x="260" y="122"/>
                  <a:pt x="260" y="114"/>
                </a:cubicBezTo>
                <a:cubicBezTo>
                  <a:pt x="260" y="105"/>
                  <a:pt x="253" y="99"/>
                  <a:pt x="245" y="99"/>
                </a:cubicBezTo>
                <a:close/>
                <a:moveTo>
                  <a:pt x="245" y="132"/>
                </a:moveTo>
                <a:cubicBezTo>
                  <a:pt x="237" y="132"/>
                  <a:pt x="230" y="138"/>
                  <a:pt x="230" y="147"/>
                </a:cubicBezTo>
                <a:cubicBezTo>
                  <a:pt x="230" y="155"/>
                  <a:pt x="237" y="161"/>
                  <a:pt x="245" y="161"/>
                </a:cubicBezTo>
                <a:cubicBezTo>
                  <a:pt x="253" y="161"/>
                  <a:pt x="260" y="155"/>
                  <a:pt x="260" y="147"/>
                </a:cubicBezTo>
                <a:cubicBezTo>
                  <a:pt x="260" y="138"/>
                  <a:pt x="253" y="132"/>
                  <a:pt x="245" y="132"/>
                </a:cubicBezTo>
                <a:close/>
                <a:moveTo>
                  <a:pt x="245" y="165"/>
                </a:moveTo>
                <a:cubicBezTo>
                  <a:pt x="237" y="165"/>
                  <a:pt x="230" y="171"/>
                  <a:pt x="230" y="179"/>
                </a:cubicBezTo>
                <a:cubicBezTo>
                  <a:pt x="230" y="188"/>
                  <a:pt x="237" y="194"/>
                  <a:pt x="245" y="194"/>
                </a:cubicBezTo>
                <a:cubicBezTo>
                  <a:pt x="253" y="194"/>
                  <a:pt x="260" y="188"/>
                  <a:pt x="260" y="179"/>
                </a:cubicBezTo>
                <a:cubicBezTo>
                  <a:pt x="260" y="171"/>
                  <a:pt x="253" y="165"/>
                  <a:pt x="245" y="165"/>
                </a:cubicBezTo>
                <a:close/>
                <a:moveTo>
                  <a:pt x="245" y="198"/>
                </a:moveTo>
                <a:cubicBezTo>
                  <a:pt x="237" y="198"/>
                  <a:pt x="230" y="204"/>
                  <a:pt x="230" y="212"/>
                </a:cubicBezTo>
                <a:cubicBezTo>
                  <a:pt x="230" y="221"/>
                  <a:pt x="237" y="227"/>
                  <a:pt x="245" y="227"/>
                </a:cubicBezTo>
                <a:cubicBezTo>
                  <a:pt x="253" y="227"/>
                  <a:pt x="260" y="221"/>
                  <a:pt x="260" y="212"/>
                </a:cubicBezTo>
                <a:cubicBezTo>
                  <a:pt x="260" y="204"/>
                  <a:pt x="253" y="198"/>
                  <a:pt x="245" y="198"/>
                </a:cubicBezTo>
                <a:close/>
                <a:moveTo>
                  <a:pt x="245" y="230"/>
                </a:moveTo>
                <a:cubicBezTo>
                  <a:pt x="237" y="230"/>
                  <a:pt x="230" y="237"/>
                  <a:pt x="230" y="245"/>
                </a:cubicBezTo>
                <a:cubicBezTo>
                  <a:pt x="230" y="253"/>
                  <a:pt x="237" y="260"/>
                  <a:pt x="245" y="260"/>
                </a:cubicBezTo>
                <a:cubicBezTo>
                  <a:pt x="253" y="260"/>
                  <a:pt x="260" y="253"/>
                  <a:pt x="260" y="245"/>
                </a:cubicBezTo>
                <a:cubicBezTo>
                  <a:pt x="260" y="237"/>
                  <a:pt x="253" y="230"/>
                  <a:pt x="245" y="230"/>
                </a:cubicBezTo>
                <a:close/>
                <a:moveTo>
                  <a:pt x="245" y="263"/>
                </a:moveTo>
                <a:cubicBezTo>
                  <a:pt x="237" y="263"/>
                  <a:pt x="230" y="270"/>
                  <a:pt x="230" y="278"/>
                </a:cubicBezTo>
                <a:cubicBezTo>
                  <a:pt x="230" y="286"/>
                  <a:pt x="237" y="293"/>
                  <a:pt x="245" y="293"/>
                </a:cubicBezTo>
                <a:cubicBezTo>
                  <a:pt x="253" y="293"/>
                  <a:pt x="260" y="286"/>
                  <a:pt x="260" y="278"/>
                </a:cubicBezTo>
                <a:cubicBezTo>
                  <a:pt x="260" y="270"/>
                  <a:pt x="253" y="263"/>
                  <a:pt x="245" y="263"/>
                </a:cubicBezTo>
                <a:close/>
                <a:moveTo>
                  <a:pt x="245" y="296"/>
                </a:moveTo>
                <a:cubicBezTo>
                  <a:pt x="237" y="296"/>
                  <a:pt x="230" y="303"/>
                  <a:pt x="230" y="311"/>
                </a:cubicBezTo>
                <a:cubicBezTo>
                  <a:pt x="230" y="319"/>
                  <a:pt x="237" y="326"/>
                  <a:pt x="245" y="326"/>
                </a:cubicBezTo>
                <a:cubicBezTo>
                  <a:pt x="253" y="326"/>
                  <a:pt x="260" y="319"/>
                  <a:pt x="260" y="311"/>
                </a:cubicBezTo>
                <a:cubicBezTo>
                  <a:pt x="260" y="303"/>
                  <a:pt x="253" y="296"/>
                  <a:pt x="245" y="296"/>
                </a:cubicBezTo>
                <a:close/>
                <a:moveTo>
                  <a:pt x="245" y="329"/>
                </a:moveTo>
                <a:cubicBezTo>
                  <a:pt x="237" y="329"/>
                  <a:pt x="230" y="336"/>
                  <a:pt x="230" y="344"/>
                </a:cubicBezTo>
                <a:cubicBezTo>
                  <a:pt x="230" y="352"/>
                  <a:pt x="237" y="359"/>
                  <a:pt x="245" y="359"/>
                </a:cubicBezTo>
                <a:cubicBezTo>
                  <a:pt x="253" y="359"/>
                  <a:pt x="260" y="352"/>
                  <a:pt x="260" y="344"/>
                </a:cubicBezTo>
                <a:cubicBezTo>
                  <a:pt x="260" y="336"/>
                  <a:pt x="253" y="329"/>
                  <a:pt x="245" y="329"/>
                </a:cubicBezTo>
                <a:close/>
                <a:moveTo>
                  <a:pt x="245" y="362"/>
                </a:moveTo>
                <a:cubicBezTo>
                  <a:pt x="237" y="362"/>
                  <a:pt x="230" y="369"/>
                  <a:pt x="230" y="377"/>
                </a:cubicBezTo>
                <a:cubicBezTo>
                  <a:pt x="230" y="385"/>
                  <a:pt x="237" y="392"/>
                  <a:pt x="245" y="392"/>
                </a:cubicBezTo>
                <a:cubicBezTo>
                  <a:pt x="253" y="392"/>
                  <a:pt x="260" y="385"/>
                  <a:pt x="260" y="377"/>
                </a:cubicBezTo>
                <a:cubicBezTo>
                  <a:pt x="260" y="369"/>
                  <a:pt x="253" y="362"/>
                  <a:pt x="245" y="362"/>
                </a:cubicBezTo>
                <a:close/>
                <a:moveTo>
                  <a:pt x="245" y="395"/>
                </a:moveTo>
                <a:cubicBezTo>
                  <a:pt x="237" y="395"/>
                  <a:pt x="230" y="402"/>
                  <a:pt x="230" y="410"/>
                </a:cubicBezTo>
                <a:cubicBezTo>
                  <a:pt x="230" y="418"/>
                  <a:pt x="237" y="425"/>
                  <a:pt x="245" y="425"/>
                </a:cubicBezTo>
                <a:cubicBezTo>
                  <a:pt x="253" y="425"/>
                  <a:pt x="260" y="418"/>
                  <a:pt x="260" y="410"/>
                </a:cubicBezTo>
                <a:cubicBezTo>
                  <a:pt x="260" y="402"/>
                  <a:pt x="253" y="395"/>
                  <a:pt x="245" y="395"/>
                </a:cubicBezTo>
                <a:close/>
                <a:moveTo>
                  <a:pt x="245" y="428"/>
                </a:moveTo>
                <a:cubicBezTo>
                  <a:pt x="237" y="428"/>
                  <a:pt x="230" y="435"/>
                  <a:pt x="230" y="443"/>
                </a:cubicBezTo>
                <a:cubicBezTo>
                  <a:pt x="230" y="451"/>
                  <a:pt x="237" y="458"/>
                  <a:pt x="245" y="458"/>
                </a:cubicBezTo>
                <a:cubicBezTo>
                  <a:pt x="253" y="458"/>
                  <a:pt x="260" y="451"/>
                  <a:pt x="260" y="443"/>
                </a:cubicBezTo>
                <a:cubicBezTo>
                  <a:pt x="260" y="435"/>
                  <a:pt x="253" y="428"/>
                  <a:pt x="245" y="428"/>
                </a:cubicBezTo>
                <a:close/>
                <a:moveTo>
                  <a:pt x="245" y="461"/>
                </a:moveTo>
                <a:cubicBezTo>
                  <a:pt x="237" y="461"/>
                  <a:pt x="230" y="468"/>
                  <a:pt x="230" y="476"/>
                </a:cubicBezTo>
                <a:cubicBezTo>
                  <a:pt x="230" y="484"/>
                  <a:pt x="237" y="491"/>
                  <a:pt x="245" y="491"/>
                </a:cubicBezTo>
                <a:cubicBezTo>
                  <a:pt x="253" y="491"/>
                  <a:pt x="260" y="484"/>
                  <a:pt x="260" y="476"/>
                </a:cubicBezTo>
                <a:cubicBezTo>
                  <a:pt x="260" y="468"/>
                  <a:pt x="253" y="461"/>
                  <a:pt x="245" y="461"/>
                </a:cubicBezTo>
                <a:close/>
                <a:moveTo>
                  <a:pt x="245" y="494"/>
                </a:moveTo>
                <a:cubicBezTo>
                  <a:pt x="237" y="494"/>
                  <a:pt x="230" y="500"/>
                  <a:pt x="230" y="509"/>
                </a:cubicBezTo>
                <a:cubicBezTo>
                  <a:pt x="230" y="517"/>
                  <a:pt x="237" y="523"/>
                  <a:pt x="245" y="523"/>
                </a:cubicBezTo>
                <a:cubicBezTo>
                  <a:pt x="253" y="523"/>
                  <a:pt x="260" y="517"/>
                  <a:pt x="260" y="509"/>
                </a:cubicBezTo>
                <a:cubicBezTo>
                  <a:pt x="260" y="500"/>
                  <a:pt x="253" y="494"/>
                  <a:pt x="245" y="494"/>
                </a:cubicBezTo>
                <a:close/>
                <a:moveTo>
                  <a:pt x="245" y="527"/>
                </a:moveTo>
                <a:cubicBezTo>
                  <a:pt x="237" y="527"/>
                  <a:pt x="230" y="533"/>
                  <a:pt x="230" y="542"/>
                </a:cubicBezTo>
                <a:cubicBezTo>
                  <a:pt x="230" y="550"/>
                  <a:pt x="237" y="556"/>
                  <a:pt x="245" y="556"/>
                </a:cubicBezTo>
                <a:cubicBezTo>
                  <a:pt x="253" y="556"/>
                  <a:pt x="260" y="550"/>
                  <a:pt x="260" y="542"/>
                </a:cubicBezTo>
                <a:cubicBezTo>
                  <a:pt x="260" y="533"/>
                  <a:pt x="253" y="527"/>
                  <a:pt x="245" y="527"/>
                </a:cubicBezTo>
                <a:close/>
                <a:moveTo>
                  <a:pt x="245" y="560"/>
                </a:moveTo>
                <a:cubicBezTo>
                  <a:pt x="237" y="560"/>
                  <a:pt x="230" y="566"/>
                  <a:pt x="230" y="574"/>
                </a:cubicBezTo>
                <a:cubicBezTo>
                  <a:pt x="230" y="583"/>
                  <a:pt x="237" y="589"/>
                  <a:pt x="245" y="589"/>
                </a:cubicBezTo>
                <a:cubicBezTo>
                  <a:pt x="253" y="589"/>
                  <a:pt x="260" y="583"/>
                  <a:pt x="260" y="574"/>
                </a:cubicBezTo>
                <a:cubicBezTo>
                  <a:pt x="260" y="566"/>
                  <a:pt x="253" y="560"/>
                  <a:pt x="245" y="560"/>
                </a:cubicBezTo>
                <a:close/>
                <a:moveTo>
                  <a:pt x="245" y="593"/>
                </a:moveTo>
                <a:cubicBezTo>
                  <a:pt x="237" y="593"/>
                  <a:pt x="230" y="599"/>
                  <a:pt x="230" y="607"/>
                </a:cubicBezTo>
                <a:cubicBezTo>
                  <a:pt x="230" y="616"/>
                  <a:pt x="237" y="622"/>
                  <a:pt x="245" y="622"/>
                </a:cubicBezTo>
                <a:cubicBezTo>
                  <a:pt x="253" y="622"/>
                  <a:pt x="260" y="616"/>
                  <a:pt x="260" y="607"/>
                </a:cubicBezTo>
                <a:cubicBezTo>
                  <a:pt x="260" y="599"/>
                  <a:pt x="253" y="593"/>
                  <a:pt x="245" y="593"/>
                </a:cubicBezTo>
                <a:close/>
                <a:moveTo>
                  <a:pt x="245" y="625"/>
                </a:moveTo>
                <a:cubicBezTo>
                  <a:pt x="237" y="625"/>
                  <a:pt x="230" y="632"/>
                  <a:pt x="230" y="640"/>
                </a:cubicBezTo>
                <a:cubicBezTo>
                  <a:pt x="230" y="648"/>
                  <a:pt x="237" y="655"/>
                  <a:pt x="245" y="655"/>
                </a:cubicBezTo>
                <a:cubicBezTo>
                  <a:pt x="253" y="655"/>
                  <a:pt x="260" y="648"/>
                  <a:pt x="260" y="640"/>
                </a:cubicBezTo>
                <a:cubicBezTo>
                  <a:pt x="260" y="632"/>
                  <a:pt x="253" y="625"/>
                  <a:pt x="245" y="625"/>
                </a:cubicBezTo>
                <a:close/>
                <a:moveTo>
                  <a:pt x="245" y="658"/>
                </a:moveTo>
                <a:cubicBezTo>
                  <a:pt x="237" y="658"/>
                  <a:pt x="230" y="665"/>
                  <a:pt x="230" y="673"/>
                </a:cubicBezTo>
                <a:cubicBezTo>
                  <a:pt x="230" y="681"/>
                  <a:pt x="237" y="688"/>
                  <a:pt x="245" y="688"/>
                </a:cubicBezTo>
                <a:cubicBezTo>
                  <a:pt x="253" y="688"/>
                  <a:pt x="260" y="681"/>
                  <a:pt x="260" y="673"/>
                </a:cubicBezTo>
                <a:cubicBezTo>
                  <a:pt x="260" y="665"/>
                  <a:pt x="253" y="658"/>
                  <a:pt x="245" y="658"/>
                </a:cubicBezTo>
                <a:close/>
                <a:moveTo>
                  <a:pt x="245" y="691"/>
                </a:moveTo>
                <a:cubicBezTo>
                  <a:pt x="237" y="691"/>
                  <a:pt x="230" y="698"/>
                  <a:pt x="230" y="706"/>
                </a:cubicBezTo>
                <a:cubicBezTo>
                  <a:pt x="230" y="714"/>
                  <a:pt x="237" y="721"/>
                  <a:pt x="245" y="721"/>
                </a:cubicBezTo>
                <a:cubicBezTo>
                  <a:pt x="253" y="721"/>
                  <a:pt x="260" y="714"/>
                  <a:pt x="260" y="706"/>
                </a:cubicBezTo>
                <a:cubicBezTo>
                  <a:pt x="260" y="698"/>
                  <a:pt x="253" y="691"/>
                  <a:pt x="245" y="691"/>
                </a:cubicBezTo>
                <a:close/>
                <a:moveTo>
                  <a:pt x="245" y="724"/>
                </a:moveTo>
                <a:cubicBezTo>
                  <a:pt x="237" y="724"/>
                  <a:pt x="230" y="731"/>
                  <a:pt x="230" y="739"/>
                </a:cubicBezTo>
                <a:cubicBezTo>
                  <a:pt x="230" y="747"/>
                  <a:pt x="237" y="754"/>
                  <a:pt x="245" y="754"/>
                </a:cubicBezTo>
                <a:cubicBezTo>
                  <a:pt x="253" y="754"/>
                  <a:pt x="260" y="747"/>
                  <a:pt x="260" y="739"/>
                </a:cubicBezTo>
                <a:cubicBezTo>
                  <a:pt x="260" y="731"/>
                  <a:pt x="253" y="724"/>
                  <a:pt x="245" y="724"/>
                </a:cubicBezTo>
                <a:close/>
                <a:moveTo>
                  <a:pt x="245" y="757"/>
                </a:moveTo>
                <a:cubicBezTo>
                  <a:pt x="237" y="757"/>
                  <a:pt x="230" y="764"/>
                  <a:pt x="230" y="772"/>
                </a:cubicBezTo>
                <a:cubicBezTo>
                  <a:pt x="230" y="780"/>
                  <a:pt x="237" y="787"/>
                  <a:pt x="245" y="787"/>
                </a:cubicBezTo>
                <a:cubicBezTo>
                  <a:pt x="253" y="787"/>
                  <a:pt x="260" y="780"/>
                  <a:pt x="260" y="772"/>
                </a:cubicBezTo>
                <a:cubicBezTo>
                  <a:pt x="260" y="764"/>
                  <a:pt x="253" y="757"/>
                  <a:pt x="245" y="757"/>
                </a:cubicBezTo>
                <a:close/>
                <a:moveTo>
                  <a:pt x="245" y="790"/>
                </a:moveTo>
                <a:cubicBezTo>
                  <a:pt x="237" y="790"/>
                  <a:pt x="230" y="797"/>
                  <a:pt x="230" y="805"/>
                </a:cubicBezTo>
                <a:cubicBezTo>
                  <a:pt x="230" y="813"/>
                  <a:pt x="237" y="820"/>
                  <a:pt x="245" y="820"/>
                </a:cubicBezTo>
                <a:cubicBezTo>
                  <a:pt x="253" y="820"/>
                  <a:pt x="260" y="813"/>
                  <a:pt x="260" y="805"/>
                </a:cubicBezTo>
                <a:cubicBezTo>
                  <a:pt x="260" y="797"/>
                  <a:pt x="253" y="790"/>
                  <a:pt x="245" y="790"/>
                </a:cubicBezTo>
                <a:close/>
                <a:moveTo>
                  <a:pt x="245" y="823"/>
                </a:moveTo>
                <a:cubicBezTo>
                  <a:pt x="237" y="823"/>
                  <a:pt x="230" y="830"/>
                  <a:pt x="230" y="838"/>
                </a:cubicBezTo>
                <a:cubicBezTo>
                  <a:pt x="230" y="846"/>
                  <a:pt x="237" y="853"/>
                  <a:pt x="245" y="853"/>
                </a:cubicBezTo>
                <a:cubicBezTo>
                  <a:pt x="253" y="853"/>
                  <a:pt x="260" y="846"/>
                  <a:pt x="260" y="838"/>
                </a:cubicBezTo>
                <a:cubicBezTo>
                  <a:pt x="260" y="830"/>
                  <a:pt x="253" y="823"/>
                  <a:pt x="245" y="823"/>
                </a:cubicBezTo>
                <a:close/>
                <a:moveTo>
                  <a:pt x="245" y="856"/>
                </a:moveTo>
                <a:cubicBezTo>
                  <a:pt x="237" y="856"/>
                  <a:pt x="230" y="863"/>
                  <a:pt x="230" y="871"/>
                </a:cubicBezTo>
                <a:cubicBezTo>
                  <a:pt x="230" y="879"/>
                  <a:pt x="237" y="886"/>
                  <a:pt x="245" y="886"/>
                </a:cubicBezTo>
                <a:cubicBezTo>
                  <a:pt x="253" y="886"/>
                  <a:pt x="260" y="879"/>
                  <a:pt x="260" y="871"/>
                </a:cubicBezTo>
                <a:cubicBezTo>
                  <a:pt x="260" y="863"/>
                  <a:pt x="253" y="856"/>
                  <a:pt x="245" y="856"/>
                </a:cubicBezTo>
                <a:close/>
                <a:moveTo>
                  <a:pt x="245" y="889"/>
                </a:moveTo>
                <a:cubicBezTo>
                  <a:pt x="237" y="889"/>
                  <a:pt x="230" y="895"/>
                  <a:pt x="230" y="904"/>
                </a:cubicBezTo>
                <a:cubicBezTo>
                  <a:pt x="230" y="912"/>
                  <a:pt x="237" y="918"/>
                  <a:pt x="245" y="918"/>
                </a:cubicBezTo>
                <a:cubicBezTo>
                  <a:pt x="253" y="918"/>
                  <a:pt x="260" y="912"/>
                  <a:pt x="260" y="904"/>
                </a:cubicBezTo>
                <a:cubicBezTo>
                  <a:pt x="260" y="895"/>
                  <a:pt x="253" y="889"/>
                  <a:pt x="245" y="889"/>
                </a:cubicBezTo>
                <a:close/>
                <a:moveTo>
                  <a:pt x="245" y="922"/>
                </a:moveTo>
                <a:cubicBezTo>
                  <a:pt x="237" y="922"/>
                  <a:pt x="230" y="928"/>
                  <a:pt x="230" y="937"/>
                </a:cubicBezTo>
                <a:cubicBezTo>
                  <a:pt x="230" y="945"/>
                  <a:pt x="237" y="951"/>
                  <a:pt x="245" y="951"/>
                </a:cubicBezTo>
                <a:cubicBezTo>
                  <a:pt x="253" y="951"/>
                  <a:pt x="260" y="945"/>
                  <a:pt x="260" y="937"/>
                </a:cubicBezTo>
                <a:cubicBezTo>
                  <a:pt x="260" y="928"/>
                  <a:pt x="253" y="922"/>
                  <a:pt x="245" y="922"/>
                </a:cubicBezTo>
                <a:close/>
                <a:moveTo>
                  <a:pt x="245" y="955"/>
                </a:moveTo>
                <a:cubicBezTo>
                  <a:pt x="237" y="955"/>
                  <a:pt x="230" y="961"/>
                  <a:pt x="230" y="970"/>
                </a:cubicBezTo>
                <a:cubicBezTo>
                  <a:pt x="230" y="978"/>
                  <a:pt x="237" y="984"/>
                  <a:pt x="245" y="984"/>
                </a:cubicBezTo>
                <a:cubicBezTo>
                  <a:pt x="253" y="984"/>
                  <a:pt x="260" y="978"/>
                  <a:pt x="260" y="970"/>
                </a:cubicBezTo>
                <a:cubicBezTo>
                  <a:pt x="260" y="961"/>
                  <a:pt x="253" y="955"/>
                  <a:pt x="245" y="955"/>
                </a:cubicBezTo>
                <a:close/>
                <a:moveTo>
                  <a:pt x="245" y="988"/>
                </a:moveTo>
                <a:cubicBezTo>
                  <a:pt x="237" y="988"/>
                  <a:pt x="230" y="994"/>
                  <a:pt x="230" y="1002"/>
                </a:cubicBezTo>
                <a:cubicBezTo>
                  <a:pt x="230" y="1011"/>
                  <a:pt x="237" y="1017"/>
                  <a:pt x="245" y="1017"/>
                </a:cubicBezTo>
                <a:cubicBezTo>
                  <a:pt x="253" y="1017"/>
                  <a:pt x="260" y="1011"/>
                  <a:pt x="260" y="1002"/>
                </a:cubicBezTo>
                <a:cubicBezTo>
                  <a:pt x="260" y="994"/>
                  <a:pt x="253" y="988"/>
                  <a:pt x="245" y="988"/>
                </a:cubicBezTo>
                <a:close/>
                <a:moveTo>
                  <a:pt x="245" y="1021"/>
                </a:moveTo>
                <a:cubicBezTo>
                  <a:pt x="237" y="1021"/>
                  <a:pt x="230" y="1027"/>
                  <a:pt x="230" y="1035"/>
                </a:cubicBezTo>
                <a:cubicBezTo>
                  <a:pt x="230" y="1044"/>
                  <a:pt x="237" y="1050"/>
                  <a:pt x="245" y="1050"/>
                </a:cubicBezTo>
                <a:cubicBezTo>
                  <a:pt x="253" y="1050"/>
                  <a:pt x="260" y="1044"/>
                  <a:pt x="260" y="1035"/>
                </a:cubicBezTo>
                <a:cubicBezTo>
                  <a:pt x="260" y="1027"/>
                  <a:pt x="253" y="1021"/>
                  <a:pt x="245" y="1021"/>
                </a:cubicBezTo>
                <a:close/>
                <a:moveTo>
                  <a:pt x="245" y="1053"/>
                </a:moveTo>
                <a:cubicBezTo>
                  <a:pt x="237" y="1053"/>
                  <a:pt x="230" y="1060"/>
                  <a:pt x="230" y="1068"/>
                </a:cubicBezTo>
                <a:cubicBezTo>
                  <a:pt x="230" y="1076"/>
                  <a:pt x="237" y="1083"/>
                  <a:pt x="245" y="1083"/>
                </a:cubicBezTo>
                <a:cubicBezTo>
                  <a:pt x="253" y="1083"/>
                  <a:pt x="260" y="1076"/>
                  <a:pt x="260" y="1068"/>
                </a:cubicBezTo>
                <a:cubicBezTo>
                  <a:pt x="260" y="1060"/>
                  <a:pt x="253" y="1053"/>
                  <a:pt x="245" y="1053"/>
                </a:cubicBezTo>
                <a:close/>
                <a:moveTo>
                  <a:pt x="245" y="1086"/>
                </a:moveTo>
                <a:cubicBezTo>
                  <a:pt x="237" y="1086"/>
                  <a:pt x="230" y="1093"/>
                  <a:pt x="230" y="1101"/>
                </a:cubicBezTo>
                <a:cubicBezTo>
                  <a:pt x="230" y="1109"/>
                  <a:pt x="237" y="1116"/>
                  <a:pt x="245" y="1116"/>
                </a:cubicBezTo>
                <a:cubicBezTo>
                  <a:pt x="253" y="1116"/>
                  <a:pt x="260" y="1109"/>
                  <a:pt x="260" y="1101"/>
                </a:cubicBezTo>
                <a:cubicBezTo>
                  <a:pt x="260" y="1093"/>
                  <a:pt x="253" y="1086"/>
                  <a:pt x="245" y="1086"/>
                </a:cubicBezTo>
                <a:close/>
                <a:moveTo>
                  <a:pt x="245" y="1119"/>
                </a:moveTo>
                <a:cubicBezTo>
                  <a:pt x="237" y="1119"/>
                  <a:pt x="230" y="1126"/>
                  <a:pt x="230" y="1134"/>
                </a:cubicBezTo>
                <a:cubicBezTo>
                  <a:pt x="230" y="1142"/>
                  <a:pt x="237" y="1149"/>
                  <a:pt x="245" y="1149"/>
                </a:cubicBezTo>
                <a:cubicBezTo>
                  <a:pt x="253" y="1149"/>
                  <a:pt x="260" y="1142"/>
                  <a:pt x="260" y="1134"/>
                </a:cubicBezTo>
                <a:cubicBezTo>
                  <a:pt x="260" y="1126"/>
                  <a:pt x="253" y="1119"/>
                  <a:pt x="245" y="1119"/>
                </a:cubicBezTo>
                <a:close/>
                <a:moveTo>
                  <a:pt x="245" y="1152"/>
                </a:moveTo>
                <a:cubicBezTo>
                  <a:pt x="237" y="1152"/>
                  <a:pt x="230" y="1159"/>
                  <a:pt x="230" y="1167"/>
                </a:cubicBezTo>
                <a:cubicBezTo>
                  <a:pt x="230" y="1175"/>
                  <a:pt x="237" y="1182"/>
                  <a:pt x="245" y="1182"/>
                </a:cubicBezTo>
                <a:cubicBezTo>
                  <a:pt x="253" y="1182"/>
                  <a:pt x="260" y="1175"/>
                  <a:pt x="260" y="1167"/>
                </a:cubicBezTo>
                <a:cubicBezTo>
                  <a:pt x="260" y="1159"/>
                  <a:pt x="253" y="1152"/>
                  <a:pt x="245" y="1152"/>
                </a:cubicBezTo>
                <a:close/>
                <a:moveTo>
                  <a:pt x="245" y="1185"/>
                </a:moveTo>
                <a:cubicBezTo>
                  <a:pt x="237" y="1185"/>
                  <a:pt x="230" y="1192"/>
                  <a:pt x="230" y="1200"/>
                </a:cubicBezTo>
                <a:cubicBezTo>
                  <a:pt x="230" y="1208"/>
                  <a:pt x="237" y="1215"/>
                  <a:pt x="245" y="1215"/>
                </a:cubicBezTo>
                <a:cubicBezTo>
                  <a:pt x="253" y="1215"/>
                  <a:pt x="260" y="1208"/>
                  <a:pt x="260" y="1200"/>
                </a:cubicBezTo>
                <a:cubicBezTo>
                  <a:pt x="260" y="1192"/>
                  <a:pt x="253" y="1185"/>
                  <a:pt x="245" y="1185"/>
                </a:cubicBezTo>
                <a:close/>
                <a:moveTo>
                  <a:pt x="245" y="1218"/>
                </a:moveTo>
                <a:cubicBezTo>
                  <a:pt x="237" y="1218"/>
                  <a:pt x="230" y="1225"/>
                  <a:pt x="230" y="1233"/>
                </a:cubicBezTo>
                <a:cubicBezTo>
                  <a:pt x="230" y="1241"/>
                  <a:pt x="237" y="1248"/>
                  <a:pt x="245" y="1248"/>
                </a:cubicBezTo>
                <a:cubicBezTo>
                  <a:pt x="253" y="1248"/>
                  <a:pt x="260" y="1241"/>
                  <a:pt x="260" y="1233"/>
                </a:cubicBezTo>
                <a:cubicBezTo>
                  <a:pt x="260" y="1225"/>
                  <a:pt x="253" y="1218"/>
                  <a:pt x="245" y="1218"/>
                </a:cubicBezTo>
                <a:close/>
                <a:moveTo>
                  <a:pt x="245" y="1251"/>
                </a:moveTo>
                <a:cubicBezTo>
                  <a:pt x="237" y="1251"/>
                  <a:pt x="230" y="1258"/>
                  <a:pt x="230" y="1266"/>
                </a:cubicBezTo>
                <a:cubicBezTo>
                  <a:pt x="230" y="1274"/>
                  <a:pt x="237" y="1281"/>
                  <a:pt x="245" y="1281"/>
                </a:cubicBezTo>
                <a:cubicBezTo>
                  <a:pt x="253" y="1281"/>
                  <a:pt x="260" y="1274"/>
                  <a:pt x="260" y="1266"/>
                </a:cubicBezTo>
                <a:cubicBezTo>
                  <a:pt x="260" y="1258"/>
                  <a:pt x="253" y="1251"/>
                  <a:pt x="245" y="1251"/>
                </a:cubicBezTo>
                <a:close/>
                <a:moveTo>
                  <a:pt x="245" y="1284"/>
                </a:moveTo>
                <a:cubicBezTo>
                  <a:pt x="237" y="1284"/>
                  <a:pt x="230" y="1291"/>
                  <a:pt x="230" y="1299"/>
                </a:cubicBezTo>
                <a:cubicBezTo>
                  <a:pt x="230" y="1307"/>
                  <a:pt x="237" y="1314"/>
                  <a:pt x="245" y="1314"/>
                </a:cubicBezTo>
                <a:cubicBezTo>
                  <a:pt x="253" y="1314"/>
                  <a:pt x="260" y="1307"/>
                  <a:pt x="260" y="1299"/>
                </a:cubicBezTo>
                <a:cubicBezTo>
                  <a:pt x="260" y="1291"/>
                  <a:pt x="253" y="1284"/>
                  <a:pt x="245" y="1284"/>
                </a:cubicBezTo>
                <a:close/>
                <a:moveTo>
                  <a:pt x="245" y="1317"/>
                </a:moveTo>
                <a:cubicBezTo>
                  <a:pt x="237" y="1317"/>
                  <a:pt x="230" y="1323"/>
                  <a:pt x="230" y="1332"/>
                </a:cubicBezTo>
                <a:cubicBezTo>
                  <a:pt x="230" y="1340"/>
                  <a:pt x="237" y="1346"/>
                  <a:pt x="245" y="1346"/>
                </a:cubicBezTo>
                <a:cubicBezTo>
                  <a:pt x="253" y="1346"/>
                  <a:pt x="260" y="1340"/>
                  <a:pt x="260" y="1332"/>
                </a:cubicBezTo>
                <a:cubicBezTo>
                  <a:pt x="260" y="1323"/>
                  <a:pt x="253" y="1317"/>
                  <a:pt x="245" y="1317"/>
                </a:cubicBezTo>
                <a:close/>
                <a:moveTo>
                  <a:pt x="245" y="1350"/>
                </a:moveTo>
                <a:cubicBezTo>
                  <a:pt x="237" y="1350"/>
                  <a:pt x="230" y="1356"/>
                  <a:pt x="230" y="1365"/>
                </a:cubicBezTo>
                <a:cubicBezTo>
                  <a:pt x="230" y="1373"/>
                  <a:pt x="237" y="1379"/>
                  <a:pt x="245" y="1379"/>
                </a:cubicBezTo>
                <a:cubicBezTo>
                  <a:pt x="253" y="1379"/>
                  <a:pt x="260" y="1373"/>
                  <a:pt x="260" y="1365"/>
                </a:cubicBezTo>
                <a:cubicBezTo>
                  <a:pt x="260" y="1356"/>
                  <a:pt x="253" y="1350"/>
                  <a:pt x="245" y="1350"/>
                </a:cubicBezTo>
                <a:close/>
                <a:moveTo>
                  <a:pt x="245" y="1383"/>
                </a:moveTo>
                <a:cubicBezTo>
                  <a:pt x="237" y="1383"/>
                  <a:pt x="230" y="1389"/>
                  <a:pt x="230" y="1397"/>
                </a:cubicBezTo>
                <a:cubicBezTo>
                  <a:pt x="230" y="1406"/>
                  <a:pt x="237" y="1412"/>
                  <a:pt x="245" y="1412"/>
                </a:cubicBezTo>
                <a:cubicBezTo>
                  <a:pt x="253" y="1412"/>
                  <a:pt x="260" y="1406"/>
                  <a:pt x="260" y="1397"/>
                </a:cubicBezTo>
                <a:cubicBezTo>
                  <a:pt x="260" y="1389"/>
                  <a:pt x="253" y="1383"/>
                  <a:pt x="245" y="1383"/>
                </a:cubicBezTo>
                <a:close/>
                <a:moveTo>
                  <a:pt x="245" y="1416"/>
                </a:moveTo>
                <a:cubicBezTo>
                  <a:pt x="237" y="1416"/>
                  <a:pt x="230" y="1422"/>
                  <a:pt x="230" y="1430"/>
                </a:cubicBezTo>
                <a:cubicBezTo>
                  <a:pt x="230" y="1439"/>
                  <a:pt x="237" y="1445"/>
                  <a:pt x="245" y="1445"/>
                </a:cubicBezTo>
                <a:cubicBezTo>
                  <a:pt x="253" y="1445"/>
                  <a:pt x="260" y="1439"/>
                  <a:pt x="260" y="1430"/>
                </a:cubicBezTo>
                <a:cubicBezTo>
                  <a:pt x="260" y="1422"/>
                  <a:pt x="253" y="1416"/>
                  <a:pt x="245" y="1416"/>
                </a:cubicBezTo>
                <a:close/>
                <a:moveTo>
                  <a:pt x="278" y="0"/>
                </a:moveTo>
                <a:cubicBezTo>
                  <a:pt x="270" y="0"/>
                  <a:pt x="263" y="7"/>
                  <a:pt x="263" y="15"/>
                </a:cubicBezTo>
                <a:cubicBezTo>
                  <a:pt x="263" y="23"/>
                  <a:pt x="270" y="30"/>
                  <a:pt x="278" y="30"/>
                </a:cubicBezTo>
                <a:cubicBezTo>
                  <a:pt x="286" y="30"/>
                  <a:pt x="293" y="23"/>
                  <a:pt x="293" y="15"/>
                </a:cubicBezTo>
                <a:cubicBezTo>
                  <a:pt x="293" y="7"/>
                  <a:pt x="286" y="0"/>
                  <a:pt x="278" y="0"/>
                </a:cubicBezTo>
                <a:close/>
                <a:moveTo>
                  <a:pt x="278" y="33"/>
                </a:moveTo>
                <a:cubicBezTo>
                  <a:pt x="270" y="33"/>
                  <a:pt x="263" y="40"/>
                  <a:pt x="263" y="48"/>
                </a:cubicBezTo>
                <a:cubicBezTo>
                  <a:pt x="263" y="56"/>
                  <a:pt x="270" y="63"/>
                  <a:pt x="278" y="63"/>
                </a:cubicBezTo>
                <a:cubicBezTo>
                  <a:pt x="286" y="63"/>
                  <a:pt x="293" y="56"/>
                  <a:pt x="293" y="48"/>
                </a:cubicBezTo>
                <a:cubicBezTo>
                  <a:pt x="293" y="40"/>
                  <a:pt x="286" y="33"/>
                  <a:pt x="278" y="33"/>
                </a:cubicBezTo>
                <a:close/>
                <a:moveTo>
                  <a:pt x="278" y="66"/>
                </a:moveTo>
                <a:cubicBezTo>
                  <a:pt x="270" y="66"/>
                  <a:pt x="263" y="72"/>
                  <a:pt x="263" y="81"/>
                </a:cubicBezTo>
                <a:cubicBezTo>
                  <a:pt x="263" y="89"/>
                  <a:pt x="270" y="95"/>
                  <a:pt x="278" y="95"/>
                </a:cubicBezTo>
                <a:cubicBezTo>
                  <a:pt x="286" y="95"/>
                  <a:pt x="293" y="89"/>
                  <a:pt x="293" y="81"/>
                </a:cubicBezTo>
                <a:cubicBezTo>
                  <a:pt x="293" y="72"/>
                  <a:pt x="286" y="66"/>
                  <a:pt x="278" y="66"/>
                </a:cubicBezTo>
                <a:close/>
                <a:moveTo>
                  <a:pt x="278" y="99"/>
                </a:moveTo>
                <a:cubicBezTo>
                  <a:pt x="270" y="99"/>
                  <a:pt x="263" y="105"/>
                  <a:pt x="263" y="114"/>
                </a:cubicBezTo>
                <a:cubicBezTo>
                  <a:pt x="263" y="122"/>
                  <a:pt x="270" y="128"/>
                  <a:pt x="278" y="128"/>
                </a:cubicBezTo>
                <a:cubicBezTo>
                  <a:pt x="286" y="128"/>
                  <a:pt x="293" y="122"/>
                  <a:pt x="293" y="114"/>
                </a:cubicBezTo>
                <a:cubicBezTo>
                  <a:pt x="293" y="105"/>
                  <a:pt x="286" y="99"/>
                  <a:pt x="278" y="99"/>
                </a:cubicBezTo>
                <a:close/>
                <a:moveTo>
                  <a:pt x="278" y="132"/>
                </a:moveTo>
                <a:cubicBezTo>
                  <a:pt x="270" y="132"/>
                  <a:pt x="263" y="138"/>
                  <a:pt x="263" y="147"/>
                </a:cubicBezTo>
                <a:cubicBezTo>
                  <a:pt x="263" y="155"/>
                  <a:pt x="270" y="161"/>
                  <a:pt x="278" y="161"/>
                </a:cubicBezTo>
                <a:cubicBezTo>
                  <a:pt x="286" y="161"/>
                  <a:pt x="293" y="155"/>
                  <a:pt x="293" y="147"/>
                </a:cubicBezTo>
                <a:cubicBezTo>
                  <a:pt x="293" y="138"/>
                  <a:pt x="286" y="132"/>
                  <a:pt x="278" y="132"/>
                </a:cubicBezTo>
                <a:close/>
                <a:moveTo>
                  <a:pt x="278" y="165"/>
                </a:moveTo>
                <a:cubicBezTo>
                  <a:pt x="270" y="165"/>
                  <a:pt x="263" y="171"/>
                  <a:pt x="263" y="179"/>
                </a:cubicBezTo>
                <a:cubicBezTo>
                  <a:pt x="263" y="188"/>
                  <a:pt x="270" y="194"/>
                  <a:pt x="278" y="194"/>
                </a:cubicBezTo>
                <a:cubicBezTo>
                  <a:pt x="286" y="194"/>
                  <a:pt x="293" y="188"/>
                  <a:pt x="293" y="179"/>
                </a:cubicBezTo>
                <a:cubicBezTo>
                  <a:pt x="293" y="171"/>
                  <a:pt x="286" y="165"/>
                  <a:pt x="278" y="165"/>
                </a:cubicBezTo>
                <a:close/>
                <a:moveTo>
                  <a:pt x="278" y="198"/>
                </a:moveTo>
                <a:cubicBezTo>
                  <a:pt x="270" y="198"/>
                  <a:pt x="263" y="204"/>
                  <a:pt x="263" y="212"/>
                </a:cubicBezTo>
                <a:cubicBezTo>
                  <a:pt x="263" y="221"/>
                  <a:pt x="270" y="227"/>
                  <a:pt x="278" y="227"/>
                </a:cubicBezTo>
                <a:cubicBezTo>
                  <a:pt x="286" y="227"/>
                  <a:pt x="293" y="221"/>
                  <a:pt x="293" y="212"/>
                </a:cubicBezTo>
                <a:cubicBezTo>
                  <a:pt x="293" y="204"/>
                  <a:pt x="286" y="198"/>
                  <a:pt x="278" y="198"/>
                </a:cubicBezTo>
                <a:close/>
                <a:moveTo>
                  <a:pt x="278" y="230"/>
                </a:moveTo>
                <a:cubicBezTo>
                  <a:pt x="270" y="230"/>
                  <a:pt x="263" y="237"/>
                  <a:pt x="263" y="245"/>
                </a:cubicBezTo>
                <a:cubicBezTo>
                  <a:pt x="263" y="253"/>
                  <a:pt x="270" y="260"/>
                  <a:pt x="278" y="260"/>
                </a:cubicBezTo>
                <a:cubicBezTo>
                  <a:pt x="286" y="260"/>
                  <a:pt x="293" y="253"/>
                  <a:pt x="293" y="245"/>
                </a:cubicBezTo>
                <a:cubicBezTo>
                  <a:pt x="293" y="237"/>
                  <a:pt x="286" y="230"/>
                  <a:pt x="278" y="230"/>
                </a:cubicBezTo>
                <a:close/>
                <a:moveTo>
                  <a:pt x="278" y="263"/>
                </a:moveTo>
                <a:cubicBezTo>
                  <a:pt x="270" y="263"/>
                  <a:pt x="263" y="270"/>
                  <a:pt x="263" y="278"/>
                </a:cubicBezTo>
                <a:cubicBezTo>
                  <a:pt x="263" y="286"/>
                  <a:pt x="270" y="293"/>
                  <a:pt x="278" y="293"/>
                </a:cubicBezTo>
                <a:cubicBezTo>
                  <a:pt x="286" y="293"/>
                  <a:pt x="293" y="286"/>
                  <a:pt x="293" y="278"/>
                </a:cubicBezTo>
                <a:cubicBezTo>
                  <a:pt x="293" y="270"/>
                  <a:pt x="286" y="263"/>
                  <a:pt x="278" y="263"/>
                </a:cubicBezTo>
                <a:close/>
                <a:moveTo>
                  <a:pt x="278" y="296"/>
                </a:moveTo>
                <a:cubicBezTo>
                  <a:pt x="270" y="296"/>
                  <a:pt x="263" y="303"/>
                  <a:pt x="263" y="311"/>
                </a:cubicBezTo>
                <a:cubicBezTo>
                  <a:pt x="263" y="319"/>
                  <a:pt x="270" y="326"/>
                  <a:pt x="278" y="326"/>
                </a:cubicBezTo>
                <a:cubicBezTo>
                  <a:pt x="286" y="326"/>
                  <a:pt x="293" y="319"/>
                  <a:pt x="293" y="311"/>
                </a:cubicBezTo>
                <a:cubicBezTo>
                  <a:pt x="293" y="303"/>
                  <a:pt x="286" y="296"/>
                  <a:pt x="278" y="296"/>
                </a:cubicBezTo>
                <a:close/>
                <a:moveTo>
                  <a:pt x="278" y="329"/>
                </a:moveTo>
                <a:cubicBezTo>
                  <a:pt x="270" y="329"/>
                  <a:pt x="263" y="336"/>
                  <a:pt x="263" y="344"/>
                </a:cubicBezTo>
                <a:cubicBezTo>
                  <a:pt x="263" y="352"/>
                  <a:pt x="270" y="359"/>
                  <a:pt x="278" y="359"/>
                </a:cubicBezTo>
                <a:cubicBezTo>
                  <a:pt x="286" y="359"/>
                  <a:pt x="293" y="352"/>
                  <a:pt x="293" y="344"/>
                </a:cubicBezTo>
                <a:cubicBezTo>
                  <a:pt x="293" y="336"/>
                  <a:pt x="286" y="329"/>
                  <a:pt x="278" y="329"/>
                </a:cubicBezTo>
                <a:close/>
                <a:moveTo>
                  <a:pt x="278" y="362"/>
                </a:moveTo>
                <a:cubicBezTo>
                  <a:pt x="270" y="362"/>
                  <a:pt x="263" y="369"/>
                  <a:pt x="263" y="377"/>
                </a:cubicBezTo>
                <a:cubicBezTo>
                  <a:pt x="263" y="385"/>
                  <a:pt x="270" y="392"/>
                  <a:pt x="278" y="392"/>
                </a:cubicBezTo>
                <a:cubicBezTo>
                  <a:pt x="286" y="392"/>
                  <a:pt x="293" y="385"/>
                  <a:pt x="293" y="377"/>
                </a:cubicBezTo>
                <a:cubicBezTo>
                  <a:pt x="293" y="369"/>
                  <a:pt x="286" y="362"/>
                  <a:pt x="278" y="362"/>
                </a:cubicBezTo>
                <a:close/>
                <a:moveTo>
                  <a:pt x="278" y="395"/>
                </a:moveTo>
                <a:cubicBezTo>
                  <a:pt x="270" y="395"/>
                  <a:pt x="263" y="402"/>
                  <a:pt x="263" y="410"/>
                </a:cubicBezTo>
                <a:cubicBezTo>
                  <a:pt x="263" y="418"/>
                  <a:pt x="270" y="425"/>
                  <a:pt x="278" y="425"/>
                </a:cubicBezTo>
                <a:cubicBezTo>
                  <a:pt x="286" y="425"/>
                  <a:pt x="293" y="418"/>
                  <a:pt x="293" y="410"/>
                </a:cubicBezTo>
                <a:cubicBezTo>
                  <a:pt x="293" y="402"/>
                  <a:pt x="286" y="395"/>
                  <a:pt x="278" y="395"/>
                </a:cubicBezTo>
                <a:close/>
                <a:moveTo>
                  <a:pt x="278" y="428"/>
                </a:moveTo>
                <a:cubicBezTo>
                  <a:pt x="270" y="428"/>
                  <a:pt x="263" y="435"/>
                  <a:pt x="263" y="443"/>
                </a:cubicBezTo>
                <a:cubicBezTo>
                  <a:pt x="263" y="451"/>
                  <a:pt x="270" y="458"/>
                  <a:pt x="278" y="458"/>
                </a:cubicBezTo>
                <a:cubicBezTo>
                  <a:pt x="286" y="458"/>
                  <a:pt x="293" y="451"/>
                  <a:pt x="293" y="443"/>
                </a:cubicBezTo>
                <a:cubicBezTo>
                  <a:pt x="293" y="435"/>
                  <a:pt x="286" y="428"/>
                  <a:pt x="278" y="428"/>
                </a:cubicBezTo>
                <a:close/>
                <a:moveTo>
                  <a:pt x="278" y="461"/>
                </a:moveTo>
                <a:cubicBezTo>
                  <a:pt x="270" y="461"/>
                  <a:pt x="263" y="468"/>
                  <a:pt x="263" y="476"/>
                </a:cubicBezTo>
                <a:cubicBezTo>
                  <a:pt x="263" y="484"/>
                  <a:pt x="270" y="491"/>
                  <a:pt x="278" y="491"/>
                </a:cubicBezTo>
                <a:cubicBezTo>
                  <a:pt x="286" y="491"/>
                  <a:pt x="293" y="484"/>
                  <a:pt x="293" y="476"/>
                </a:cubicBezTo>
                <a:cubicBezTo>
                  <a:pt x="293" y="468"/>
                  <a:pt x="286" y="461"/>
                  <a:pt x="278" y="461"/>
                </a:cubicBezTo>
                <a:close/>
                <a:moveTo>
                  <a:pt x="278" y="494"/>
                </a:moveTo>
                <a:cubicBezTo>
                  <a:pt x="270" y="494"/>
                  <a:pt x="263" y="500"/>
                  <a:pt x="263" y="509"/>
                </a:cubicBezTo>
                <a:cubicBezTo>
                  <a:pt x="263" y="517"/>
                  <a:pt x="270" y="523"/>
                  <a:pt x="278" y="523"/>
                </a:cubicBezTo>
                <a:cubicBezTo>
                  <a:pt x="286" y="523"/>
                  <a:pt x="293" y="517"/>
                  <a:pt x="293" y="509"/>
                </a:cubicBezTo>
                <a:cubicBezTo>
                  <a:pt x="293" y="500"/>
                  <a:pt x="286" y="494"/>
                  <a:pt x="278" y="494"/>
                </a:cubicBezTo>
                <a:close/>
                <a:moveTo>
                  <a:pt x="278" y="527"/>
                </a:moveTo>
                <a:cubicBezTo>
                  <a:pt x="270" y="527"/>
                  <a:pt x="263" y="533"/>
                  <a:pt x="263" y="542"/>
                </a:cubicBezTo>
                <a:cubicBezTo>
                  <a:pt x="263" y="550"/>
                  <a:pt x="270" y="556"/>
                  <a:pt x="278" y="556"/>
                </a:cubicBezTo>
                <a:cubicBezTo>
                  <a:pt x="286" y="556"/>
                  <a:pt x="293" y="550"/>
                  <a:pt x="293" y="542"/>
                </a:cubicBezTo>
                <a:cubicBezTo>
                  <a:pt x="293" y="533"/>
                  <a:pt x="286" y="527"/>
                  <a:pt x="278" y="527"/>
                </a:cubicBezTo>
                <a:close/>
                <a:moveTo>
                  <a:pt x="278" y="560"/>
                </a:moveTo>
                <a:cubicBezTo>
                  <a:pt x="270" y="560"/>
                  <a:pt x="263" y="566"/>
                  <a:pt x="263" y="574"/>
                </a:cubicBezTo>
                <a:cubicBezTo>
                  <a:pt x="263" y="583"/>
                  <a:pt x="270" y="589"/>
                  <a:pt x="278" y="589"/>
                </a:cubicBezTo>
                <a:cubicBezTo>
                  <a:pt x="286" y="589"/>
                  <a:pt x="293" y="583"/>
                  <a:pt x="293" y="574"/>
                </a:cubicBezTo>
                <a:cubicBezTo>
                  <a:pt x="293" y="566"/>
                  <a:pt x="286" y="560"/>
                  <a:pt x="278" y="560"/>
                </a:cubicBezTo>
                <a:close/>
                <a:moveTo>
                  <a:pt x="278" y="593"/>
                </a:moveTo>
                <a:cubicBezTo>
                  <a:pt x="270" y="593"/>
                  <a:pt x="263" y="599"/>
                  <a:pt x="263" y="607"/>
                </a:cubicBezTo>
                <a:cubicBezTo>
                  <a:pt x="263" y="616"/>
                  <a:pt x="270" y="622"/>
                  <a:pt x="278" y="622"/>
                </a:cubicBezTo>
                <a:cubicBezTo>
                  <a:pt x="286" y="622"/>
                  <a:pt x="293" y="616"/>
                  <a:pt x="293" y="607"/>
                </a:cubicBezTo>
                <a:cubicBezTo>
                  <a:pt x="293" y="599"/>
                  <a:pt x="286" y="593"/>
                  <a:pt x="278" y="593"/>
                </a:cubicBezTo>
                <a:close/>
                <a:moveTo>
                  <a:pt x="278" y="625"/>
                </a:moveTo>
                <a:cubicBezTo>
                  <a:pt x="270" y="625"/>
                  <a:pt x="263" y="632"/>
                  <a:pt x="263" y="640"/>
                </a:cubicBezTo>
                <a:cubicBezTo>
                  <a:pt x="263" y="648"/>
                  <a:pt x="270" y="655"/>
                  <a:pt x="278" y="655"/>
                </a:cubicBezTo>
                <a:cubicBezTo>
                  <a:pt x="286" y="655"/>
                  <a:pt x="293" y="648"/>
                  <a:pt x="293" y="640"/>
                </a:cubicBezTo>
                <a:cubicBezTo>
                  <a:pt x="293" y="632"/>
                  <a:pt x="286" y="625"/>
                  <a:pt x="278" y="625"/>
                </a:cubicBezTo>
                <a:close/>
                <a:moveTo>
                  <a:pt x="278" y="658"/>
                </a:moveTo>
                <a:cubicBezTo>
                  <a:pt x="270" y="658"/>
                  <a:pt x="263" y="665"/>
                  <a:pt x="263" y="673"/>
                </a:cubicBezTo>
                <a:cubicBezTo>
                  <a:pt x="263" y="681"/>
                  <a:pt x="270" y="688"/>
                  <a:pt x="278" y="688"/>
                </a:cubicBezTo>
                <a:cubicBezTo>
                  <a:pt x="286" y="688"/>
                  <a:pt x="293" y="681"/>
                  <a:pt x="293" y="673"/>
                </a:cubicBezTo>
                <a:cubicBezTo>
                  <a:pt x="293" y="665"/>
                  <a:pt x="286" y="658"/>
                  <a:pt x="278" y="658"/>
                </a:cubicBezTo>
                <a:close/>
                <a:moveTo>
                  <a:pt x="278" y="691"/>
                </a:moveTo>
                <a:cubicBezTo>
                  <a:pt x="270" y="691"/>
                  <a:pt x="263" y="698"/>
                  <a:pt x="263" y="706"/>
                </a:cubicBezTo>
                <a:cubicBezTo>
                  <a:pt x="263" y="714"/>
                  <a:pt x="270" y="721"/>
                  <a:pt x="278" y="721"/>
                </a:cubicBezTo>
                <a:cubicBezTo>
                  <a:pt x="286" y="721"/>
                  <a:pt x="293" y="714"/>
                  <a:pt x="293" y="706"/>
                </a:cubicBezTo>
                <a:cubicBezTo>
                  <a:pt x="293" y="698"/>
                  <a:pt x="286" y="691"/>
                  <a:pt x="278" y="691"/>
                </a:cubicBezTo>
                <a:close/>
                <a:moveTo>
                  <a:pt x="278" y="724"/>
                </a:moveTo>
                <a:cubicBezTo>
                  <a:pt x="270" y="724"/>
                  <a:pt x="263" y="731"/>
                  <a:pt x="263" y="739"/>
                </a:cubicBezTo>
                <a:cubicBezTo>
                  <a:pt x="263" y="747"/>
                  <a:pt x="270" y="754"/>
                  <a:pt x="278" y="754"/>
                </a:cubicBezTo>
                <a:cubicBezTo>
                  <a:pt x="286" y="754"/>
                  <a:pt x="293" y="747"/>
                  <a:pt x="293" y="739"/>
                </a:cubicBezTo>
                <a:cubicBezTo>
                  <a:pt x="293" y="731"/>
                  <a:pt x="286" y="724"/>
                  <a:pt x="278" y="724"/>
                </a:cubicBezTo>
                <a:close/>
                <a:moveTo>
                  <a:pt x="278" y="757"/>
                </a:moveTo>
                <a:cubicBezTo>
                  <a:pt x="270" y="757"/>
                  <a:pt x="263" y="764"/>
                  <a:pt x="263" y="772"/>
                </a:cubicBezTo>
                <a:cubicBezTo>
                  <a:pt x="263" y="780"/>
                  <a:pt x="270" y="787"/>
                  <a:pt x="278" y="787"/>
                </a:cubicBezTo>
                <a:cubicBezTo>
                  <a:pt x="286" y="787"/>
                  <a:pt x="293" y="780"/>
                  <a:pt x="293" y="772"/>
                </a:cubicBezTo>
                <a:cubicBezTo>
                  <a:pt x="293" y="764"/>
                  <a:pt x="286" y="757"/>
                  <a:pt x="278" y="757"/>
                </a:cubicBezTo>
                <a:close/>
                <a:moveTo>
                  <a:pt x="278" y="790"/>
                </a:moveTo>
                <a:cubicBezTo>
                  <a:pt x="270" y="790"/>
                  <a:pt x="263" y="797"/>
                  <a:pt x="263" y="805"/>
                </a:cubicBezTo>
                <a:cubicBezTo>
                  <a:pt x="263" y="813"/>
                  <a:pt x="270" y="820"/>
                  <a:pt x="278" y="820"/>
                </a:cubicBezTo>
                <a:cubicBezTo>
                  <a:pt x="286" y="820"/>
                  <a:pt x="293" y="813"/>
                  <a:pt x="293" y="805"/>
                </a:cubicBezTo>
                <a:cubicBezTo>
                  <a:pt x="293" y="797"/>
                  <a:pt x="286" y="790"/>
                  <a:pt x="278" y="790"/>
                </a:cubicBezTo>
                <a:close/>
                <a:moveTo>
                  <a:pt x="278" y="823"/>
                </a:moveTo>
                <a:cubicBezTo>
                  <a:pt x="270" y="823"/>
                  <a:pt x="263" y="830"/>
                  <a:pt x="263" y="838"/>
                </a:cubicBezTo>
                <a:cubicBezTo>
                  <a:pt x="263" y="846"/>
                  <a:pt x="270" y="853"/>
                  <a:pt x="278" y="853"/>
                </a:cubicBezTo>
                <a:cubicBezTo>
                  <a:pt x="286" y="853"/>
                  <a:pt x="293" y="846"/>
                  <a:pt x="293" y="838"/>
                </a:cubicBezTo>
                <a:cubicBezTo>
                  <a:pt x="293" y="830"/>
                  <a:pt x="286" y="823"/>
                  <a:pt x="278" y="823"/>
                </a:cubicBezTo>
                <a:close/>
                <a:moveTo>
                  <a:pt x="278" y="856"/>
                </a:moveTo>
                <a:cubicBezTo>
                  <a:pt x="270" y="856"/>
                  <a:pt x="263" y="863"/>
                  <a:pt x="263" y="871"/>
                </a:cubicBezTo>
                <a:cubicBezTo>
                  <a:pt x="263" y="879"/>
                  <a:pt x="270" y="886"/>
                  <a:pt x="278" y="886"/>
                </a:cubicBezTo>
                <a:cubicBezTo>
                  <a:pt x="286" y="886"/>
                  <a:pt x="293" y="879"/>
                  <a:pt x="293" y="871"/>
                </a:cubicBezTo>
                <a:cubicBezTo>
                  <a:pt x="293" y="863"/>
                  <a:pt x="286" y="856"/>
                  <a:pt x="278" y="856"/>
                </a:cubicBezTo>
                <a:close/>
                <a:moveTo>
                  <a:pt x="278" y="889"/>
                </a:moveTo>
                <a:cubicBezTo>
                  <a:pt x="270" y="889"/>
                  <a:pt x="263" y="895"/>
                  <a:pt x="263" y="904"/>
                </a:cubicBezTo>
                <a:cubicBezTo>
                  <a:pt x="263" y="912"/>
                  <a:pt x="270" y="918"/>
                  <a:pt x="278" y="918"/>
                </a:cubicBezTo>
                <a:cubicBezTo>
                  <a:pt x="286" y="918"/>
                  <a:pt x="293" y="912"/>
                  <a:pt x="293" y="904"/>
                </a:cubicBezTo>
                <a:cubicBezTo>
                  <a:pt x="293" y="895"/>
                  <a:pt x="286" y="889"/>
                  <a:pt x="278" y="889"/>
                </a:cubicBezTo>
                <a:close/>
                <a:moveTo>
                  <a:pt x="278" y="922"/>
                </a:moveTo>
                <a:cubicBezTo>
                  <a:pt x="270" y="922"/>
                  <a:pt x="263" y="928"/>
                  <a:pt x="263" y="937"/>
                </a:cubicBezTo>
                <a:cubicBezTo>
                  <a:pt x="263" y="945"/>
                  <a:pt x="270" y="951"/>
                  <a:pt x="278" y="951"/>
                </a:cubicBezTo>
                <a:cubicBezTo>
                  <a:pt x="286" y="951"/>
                  <a:pt x="293" y="945"/>
                  <a:pt x="293" y="937"/>
                </a:cubicBezTo>
                <a:cubicBezTo>
                  <a:pt x="293" y="928"/>
                  <a:pt x="286" y="922"/>
                  <a:pt x="278" y="922"/>
                </a:cubicBezTo>
                <a:close/>
                <a:moveTo>
                  <a:pt x="278" y="955"/>
                </a:moveTo>
                <a:cubicBezTo>
                  <a:pt x="270" y="955"/>
                  <a:pt x="263" y="961"/>
                  <a:pt x="263" y="970"/>
                </a:cubicBezTo>
                <a:cubicBezTo>
                  <a:pt x="263" y="978"/>
                  <a:pt x="270" y="984"/>
                  <a:pt x="278" y="984"/>
                </a:cubicBezTo>
                <a:cubicBezTo>
                  <a:pt x="286" y="984"/>
                  <a:pt x="293" y="978"/>
                  <a:pt x="293" y="970"/>
                </a:cubicBezTo>
                <a:cubicBezTo>
                  <a:pt x="293" y="961"/>
                  <a:pt x="286" y="955"/>
                  <a:pt x="278" y="955"/>
                </a:cubicBezTo>
                <a:close/>
                <a:moveTo>
                  <a:pt x="278" y="988"/>
                </a:moveTo>
                <a:cubicBezTo>
                  <a:pt x="270" y="988"/>
                  <a:pt x="263" y="994"/>
                  <a:pt x="263" y="1002"/>
                </a:cubicBezTo>
                <a:cubicBezTo>
                  <a:pt x="263" y="1011"/>
                  <a:pt x="270" y="1017"/>
                  <a:pt x="278" y="1017"/>
                </a:cubicBezTo>
                <a:cubicBezTo>
                  <a:pt x="286" y="1017"/>
                  <a:pt x="293" y="1011"/>
                  <a:pt x="293" y="1002"/>
                </a:cubicBezTo>
                <a:cubicBezTo>
                  <a:pt x="293" y="994"/>
                  <a:pt x="286" y="988"/>
                  <a:pt x="278" y="988"/>
                </a:cubicBezTo>
                <a:close/>
                <a:moveTo>
                  <a:pt x="278" y="1021"/>
                </a:moveTo>
                <a:cubicBezTo>
                  <a:pt x="270" y="1021"/>
                  <a:pt x="263" y="1027"/>
                  <a:pt x="263" y="1035"/>
                </a:cubicBezTo>
                <a:cubicBezTo>
                  <a:pt x="263" y="1044"/>
                  <a:pt x="270" y="1050"/>
                  <a:pt x="278" y="1050"/>
                </a:cubicBezTo>
                <a:cubicBezTo>
                  <a:pt x="286" y="1050"/>
                  <a:pt x="293" y="1044"/>
                  <a:pt x="293" y="1035"/>
                </a:cubicBezTo>
                <a:cubicBezTo>
                  <a:pt x="293" y="1027"/>
                  <a:pt x="286" y="1021"/>
                  <a:pt x="278" y="1021"/>
                </a:cubicBezTo>
                <a:close/>
                <a:moveTo>
                  <a:pt x="278" y="1053"/>
                </a:moveTo>
                <a:cubicBezTo>
                  <a:pt x="270" y="1053"/>
                  <a:pt x="263" y="1060"/>
                  <a:pt x="263" y="1068"/>
                </a:cubicBezTo>
                <a:cubicBezTo>
                  <a:pt x="263" y="1076"/>
                  <a:pt x="270" y="1083"/>
                  <a:pt x="278" y="1083"/>
                </a:cubicBezTo>
                <a:cubicBezTo>
                  <a:pt x="286" y="1083"/>
                  <a:pt x="293" y="1076"/>
                  <a:pt x="293" y="1068"/>
                </a:cubicBezTo>
                <a:cubicBezTo>
                  <a:pt x="293" y="1060"/>
                  <a:pt x="286" y="1053"/>
                  <a:pt x="278" y="1053"/>
                </a:cubicBezTo>
                <a:close/>
                <a:moveTo>
                  <a:pt x="278" y="1086"/>
                </a:moveTo>
                <a:cubicBezTo>
                  <a:pt x="270" y="1086"/>
                  <a:pt x="263" y="1093"/>
                  <a:pt x="263" y="1101"/>
                </a:cubicBezTo>
                <a:cubicBezTo>
                  <a:pt x="263" y="1109"/>
                  <a:pt x="270" y="1116"/>
                  <a:pt x="278" y="1116"/>
                </a:cubicBezTo>
                <a:cubicBezTo>
                  <a:pt x="286" y="1116"/>
                  <a:pt x="293" y="1109"/>
                  <a:pt x="293" y="1101"/>
                </a:cubicBezTo>
                <a:cubicBezTo>
                  <a:pt x="293" y="1093"/>
                  <a:pt x="286" y="1086"/>
                  <a:pt x="278" y="1086"/>
                </a:cubicBezTo>
                <a:close/>
                <a:moveTo>
                  <a:pt x="278" y="1119"/>
                </a:moveTo>
                <a:cubicBezTo>
                  <a:pt x="270" y="1119"/>
                  <a:pt x="263" y="1126"/>
                  <a:pt x="263" y="1134"/>
                </a:cubicBezTo>
                <a:cubicBezTo>
                  <a:pt x="263" y="1142"/>
                  <a:pt x="270" y="1149"/>
                  <a:pt x="278" y="1149"/>
                </a:cubicBezTo>
                <a:cubicBezTo>
                  <a:pt x="286" y="1149"/>
                  <a:pt x="293" y="1142"/>
                  <a:pt x="293" y="1134"/>
                </a:cubicBezTo>
                <a:cubicBezTo>
                  <a:pt x="293" y="1126"/>
                  <a:pt x="286" y="1119"/>
                  <a:pt x="278" y="1119"/>
                </a:cubicBezTo>
                <a:close/>
                <a:moveTo>
                  <a:pt x="278" y="1152"/>
                </a:moveTo>
                <a:cubicBezTo>
                  <a:pt x="270" y="1152"/>
                  <a:pt x="263" y="1159"/>
                  <a:pt x="263" y="1167"/>
                </a:cubicBezTo>
                <a:cubicBezTo>
                  <a:pt x="263" y="1175"/>
                  <a:pt x="270" y="1182"/>
                  <a:pt x="278" y="1182"/>
                </a:cubicBezTo>
                <a:cubicBezTo>
                  <a:pt x="286" y="1182"/>
                  <a:pt x="293" y="1175"/>
                  <a:pt x="293" y="1167"/>
                </a:cubicBezTo>
                <a:cubicBezTo>
                  <a:pt x="293" y="1159"/>
                  <a:pt x="286" y="1152"/>
                  <a:pt x="278" y="1152"/>
                </a:cubicBezTo>
                <a:close/>
                <a:moveTo>
                  <a:pt x="278" y="1185"/>
                </a:moveTo>
                <a:cubicBezTo>
                  <a:pt x="270" y="1185"/>
                  <a:pt x="263" y="1192"/>
                  <a:pt x="263" y="1200"/>
                </a:cubicBezTo>
                <a:cubicBezTo>
                  <a:pt x="263" y="1208"/>
                  <a:pt x="270" y="1215"/>
                  <a:pt x="278" y="1215"/>
                </a:cubicBezTo>
                <a:cubicBezTo>
                  <a:pt x="286" y="1215"/>
                  <a:pt x="293" y="1208"/>
                  <a:pt x="293" y="1200"/>
                </a:cubicBezTo>
                <a:cubicBezTo>
                  <a:pt x="293" y="1192"/>
                  <a:pt x="286" y="1185"/>
                  <a:pt x="278" y="1185"/>
                </a:cubicBezTo>
                <a:close/>
                <a:moveTo>
                  <a:pt x="278" y="1218"/>
                </a:moveTo>
                <a:cubicBezTo>
                  <a:pt x="270" y="1218"/>
                  <a:pt x="263" y="1225"/>
                  <a:pt x="263" y="1233"/>
                </a:cubicBezTo>
                <a:cubicBezTo>
                  <a:pt x="263" y="1241"/>
                  <a:pt x="270" y="1248"/>
                  <a:pt x="278" y="1248"/>
                </a:cubicBezTo>
                <a:cubicBezTo>
                  <a:pt x="286" y="1248"/>
                  <a:pt x="293" y="1241"/>
                  <a:pt x="293" y="1233"/>
                </a:cubicBezTo>
                <a:cubicBezTo>
                  <a:pt x="293" y="1225"/>
                  <a:pt x="286" y="1218"/>
                  <a:pt x="278" y="1218"/>
                </a:cubicBezTo>
                <a:close/>
                <a:moveTo>
                  <a:pt x="278" y="1251"/>
                </a:moveTo>
                <a:cubicBezTo>
                  <a:pt x="270" y="1251"/>
                  <a:pt x="263" y="1258"/>
                  <a:pt x="263" y="1266"/>
                </a:cubicBezTo>
                <a:cubicBezTo>
                  <a:pt x="263" y="1274"/>
                  <a:pt x="270" y="1281"/>
                  <a:pt x="278" y="1281"/>
                </a:cubicBezTo>
                <a:cubicBezTo>
                  <a:pt x="286" y="1281"/>
                  <a:pt x="293" y="1274"/>
                  <a:pt x="293" y="1266"/>
                </a:cubicBezTo>
                <a:cubicBezTo>
                  <a:pt x="293" y="1258"/>
                  <a:pt x="286" y="1251"/>
                  <a:pt x="278" y="1251"/>
                </a:cubicBezTo>
                <a:close/>
                <a:moveTo>
                  <a:pt x="278" y="1284"/>
                </a:moveTo>
                <a:cubicBezTo>
                  <a:pt x="270" y="1284"/>
                  <a:pt x="263" y="1291"/>
                  <a:pt x="263" y="1299"/>
                </a:cubicBezTo>
                <a:cubicBezTo>
                  <a:pt x="263" y="1307"/>
                  <a:pt x="270" y="1314"/>
                  <a:pt x="278" y="1314"/>
                </a:cubicBezTo>
                <a:cubicBezTo>
                  <a:pt x="286" y="1314"/>
                  <a:pt x="293" y="1307"/>
                  <a:pt x="293" y="1299"/>
                </a:cubicBezTo>
                <a:cubicBezTo>
                  <a:pt x="293" y="1291"/>
                  <a:pt x="286" y="1284"/>
                  <a:pt x="278" y="1284"/>
                </a:cubicBezTo>
                <a:close/>
                <a:moveTo>
                  <a:pt x="278" y="1317"/>
                </a:moveTo>
                <a:cubicBezTo>
                  <a:pt x="270" y="1317"/>
                  <a:pt x="263" y="1323"/>
                  <a:pt x="263" y="1332"/>
                </a:cubicBezTo>
                <a:cubicBezTo>
                  <a:pt x="263" y="1340"/>
                  <a:pt x="270" y="1346"/>
                  <a:pt x="278" y="1346"/>
                </a:cubicBezTo>
                <a:cubicBezTo>
                  <a:pt x="286" y="1346"/>
                  <a:pt x="293" y="1340"/>
                  <a:pt x="293" y="1332"/>
                </a:cubicBezTo>
                <a:cubicBezTo>
                  <a:pt x="293" y="1323"/>
                  <a:pt x="286" y="1317"/>
                  <a:pt x="278" y="1317"/>
                </a:cubicBezTo>
                <a:close/>
                <a:moveTo>
                  <a:pt x="278" y="1350"/>
                </a:moveTo>
                <a:cubicBezTo>
                  <a:pt x="270" y="1350"/>
                  <a:pt x="263" y="1356"/>
                  <a:pt x="263" y="1365"/>
                </a:cubicBezTo>
                <a:cubicBezTo>
                  <a:pt x="263" y="1373"/>
                  <a:pt x="270" y="1379"/>
                  <a:pt x="278" y="1379"/>
                </a:cubicBezTo>
                <a:cubicBezTo>
                  <a:pt x="286" y="1379"/>
                  <a:pt x="293" y="1373"/>
                  <a:pt x="293" y="1365"/>
                </a:cubicBezTo>
                <a:cubicBezTo>
                  <a:pt x="293" y="1356"/>
                  <a:pt x="286" y="1350"/>
                  <a:pt x="278" y="1350"/>
                </a:cubicBezTo>
                <a:close/>
                <a:moveTo>
                  <a:pt x="278" y="1383"/>
                </a:moveTo>
                <a:cubicBezTo>
                  <a:pt x="270" y="1383"/>
                  <a:pt x="263" y="1389"/>
                  <a:pt x="263" y="1397"/>
                </a:cubicBezTo>
                <a:cubicBezTo>
                  <a:pt x="263" y="1406"/>
                  <a:pt x="270" y="1412"/>
                  <a:pt x="278" y="1412"/>
                </a:cubicBezTo>
                <a:cubicBezTo>
                  <a:pt x="286" y="1412"/>
                  <a:pt x="293" y="1406"/>
                  <a:pt x="293" y="1397"/>
                </a:cubicBezTo>
                <a:cubicBezTo>
                  <a:pt x="293" y="1389"/>
                  <a:pt x="286" y="1383"/>
                  <a:pt x="278" y="1383"/>
                </a:cubicBezTo>
                <a:close/>
                <a:moveTo>
                  <a:pt x="278" y="1416"/>
                </a:moveTo>
                <a:cubicBezTo>
                  <a:pt x="270" y="1416"/>
                  <a:pt x="263" y="1422"/>
                  <a:pt x="263" y="1430"/>
                </a:cubicBezTo>
                <a:cubicBezTo>
                  <a:pt x="263" y="1439"/>
                  <a:pt x="270" y="1445"/>
                  <a:pt x="278" y="1445"/>
                </a:cubicBezTo>
                <a:cubicBezTo>
                  <a:pt x="286" y="1445"/>
                  <a:pt x="293" y="1439"/>
                  <a:pt x="293" y="1430"/>
                </a:cubicBezTo>
                <a:cubicBezTo>
                  <a:pt x="293" y="1422"/>
                  <a:pt x="286" y="1416"/>
                  <a:pt x="278" y="1416"/>
                </a:cubicBezTo>
                <a:close/>
                <a:moveTo>
                  <a:pt x="311" y="0"/>
                </a:moveTo>
                <a:cubicBezTo>
                  <a:pt x="302" y="0"/>
                  <a:pt x="296" y="7"/>
                  <a:pt x="296" y="15"/>
                </a:cubicBezTo>
                <a:cubicBezTo>
                  <a:pt x="296" y="23"/>
                  <a:pt x="302" y="30"/>
                  <a:pt x="311" y="30"/>
                </a:cubicBezTo>
                <a:cubicBezTo>
                  <a:pt x="319" y="30"/>
                  <a:pt x="325" y="23"/>
                  <a:pt x="325" y="15"/>
                </a:cubicBezTo>
                <a:cubicBezTo>
                  <a:pt x="325" y="7"/>
                  <a:pt x="319" y="0"/>
                  <a:pt x="311" y="0"/>
                </a:cubicBezTo>
                <a:close/>
                <a:moveTo>
                  <a:pt x="311" y="33"/>
                </a:moveTo>
                <a:cubicBezTo>
                  <a:pt x="302" y="33"/>
                  <a:pt x="296" y="40"/>
                  <a:pt x="296" y="48"/>
                </a:cubicBezTo>
                <a:cubicBezTo>
                  <a:pt x="296" y="56"/>
                  <a:pt x="302" y="63"/>
                  <a:pt x="311" y="63"/>
                </a:cubicBezTo>
                <a:cubicBezTo>
                  <a:pt x="319" y="63"/>
                  <a:pt x="325" y="56"/>
                  <a:pt x="325" y="48"/>
                </a:cubicBezTo>
                <a:cubicBezTo>
                  <a:pt x="325" y="40"/>
                  <a:pt x="319" y="33"/>
                  <a:pt x="311" y="33"/>
                </a:cubicBezTo>
                <a:close/>
                <a:moveTo>
                  <a:pt x="311" y="66"/>
                </a:moveTo>
                <a:cubicBezTo>
                  <a:pt x="302" y="66"/>
                  <a:pt x="296" y="72"/>
                  <a:pt x="296" y="81"/>
                </a:cubicBezTo>
                <a:cubicBezTo>
                  <a:pt x="296" y="89"/>
                  <a:pt x="302" y="95"/>
                  <a:pt x="311" y="95"/>
                </a:cubicBezTo>
                <a:cubicBezTo>
                  <a:pt x="319" y="95"/>
                  <a:pt x="325" y="89"/>
                  <a:pt x="325" y="81"/>
                </a:cubicBezTo>
                <a:cubicBezTo>
                  <a:pt x="325" y="72"/>
                  <a:pt x="319" y="66"/>
                  <a:pt x="311" y="66"/>
                </a:cubicBezTo>
                <a:close/>
                <a:moveTo>
                  <a:pt x="311" y="99"/>
                </a:moveTo>
                <a:cubicBezTo>
                  <a:pt x="302" y="99"/>
                  <a:pt x="296" y="105"/>
                  <a:pt x="296" y="114"/>
                </a:cubicBezTo>
                <a:cubicBezTo>
                  <a:pt x="296" y="122"/>
                  <a:pt x="302" y="128"/>
                  <a:pt x="311" y="128"/>
                </a:cubicBezTo>
                <a:cubicBezTo>
                  <a:pt x="319" y="128"/>
                  <a:pt x="325" y="122"/>
                  <a:pt x="325" y="114"/>
                </a:cubicBezTo>
                <a:cubicBezTo>
                  <a:pt x="325" y="105"/>
                  <a:pt x="319" y="99"/>
                  <a:pt x="311" y="99"/>
                </a:cubicBezTo>
                <a:close/>
                <a:moveTo>
                  <a:pt x="311" y="132"/>
                </a:moveTo>
                <a:cubicBezTo>
                  <a:pt x="302" y="132"/>
                  <a:pt x="296" y="138"/>
                  <a:pt x="296" y="147"/>
                </a:cubicBezTo>
                <a:cubicBezTo>
                  <a:pt x="296" y="155"/>
                  <a:pt x="302" y="161"/>
                  <a:pt x="311" y="161"/>
                </a:cubicBezTo>
                <a:cubicBezTo>
                  <a:pt x="319" y="161"/>
                  <a:pt x="325" y="155"/>
                  <a:pt x="325" y="147"/>
                </a:cubicBezTo>
                <a:cubicBezTo>
                  <a:pt x="325" y="138"/>
                  <a:pt x="319" y="132"/>
                  <a:pt x="311" y="132"/>
                </a:cubicBezTo>
                <a:close/>
                <a:moveTo>
                  <a:pt x="311" y="165"/>
                </a:moveTo>
                <a:cubicBezTo>
                  <a:pt x="302" y="165"/>
                  <a:pt x="296" y="171"/>
                  <a:pt x="296" y="179"/>
                </a:cubicBezTo>
                <a:cubicBezTo>
                  <a:pt x="296" y="188"/>
                  <a:pt x="302" y="194"/>
                  <a:pt x="311" y="194"/>
                </a:cubicBezTo>
                <a:cubicBezTo>
                  <a:pt x="319" y="194"/>
                  <a:pt x="325" y="188"/>
                  <a:pt x="325" y="179"/>
                </a:cubicBezTo>
                <a:cubicBezTo>
                  <a:pt x="325" y="171"/>
                  <a:pt x="319" y="165"/>
                  <a:pt x="311" y="165"/>
                </a:cubicBezTo>
                <a:close/>
                <a:moveTo>
                  <a:pt x="311" y="198"/>
                </a:moveTo>
                <a:cubicBezTo>
                  <a:pt x="302" y="198"/>
                  <a:pt x="296" y="204"/>
                  <a:pt x="296" y="212"/>
                </a:cubicBezTo>
                <a:cubicBezTo>
                  <a:pt x="296" y="221"/>
                  <a:pt x="302" y="227"/>
                  <a:pt x="311" y="227"/>
                </a:cubicBezTo>
                <a:cubicBezTo>
                  <a:pt x="319" y="227"/>
                  <a:pt x="325" y="221"/>
                  <a:pt x="325" y="212"/>
                </a:cubicBezTo>
                <a:cubicBezTo>
                  <a:pt x="325" y="204"/>
                  <a:pt x="319" y="198"/>
                  <a:pt x="311" y="198"/>
                </a:cubicBezTo>
                <a:close/>
                <a:moveTo>
                  <a:pt x="311" y="230"/>
                </a:moveTo>
                <a:cubicBezTo>
                  <a:pt x="302" y="230"/>
                  <a:pt x="296" y="237"/>
                  <a:pt x="296" y="245"/>
                </a:cubicBezTo>
                <a:cubicBezTo>
                  <a:pt x="296" y="253"/>
                  <a:pt x="302" y="260"/>
                  <a:pt x="311" y="260"/>
                </a:cubicBezTo>
                <a:cubicBezTo>
                  <a:pt x="319" y="260"/>
                  <a:pt x="325" y="253"/>
                  <a:pt x="325" y="245"/>
                </a:cubicBezTo>
                <a:cubicBezTo>
                  <a:pt x="325" y="237"/>
                  <a:pt x="319" y="230"/>
                  <a:pt x="311" y="230"/>
                </a:cubicBezTo>
                <a:close/>
                <a:moveTo>
                  <a:pt x="311" y="263"/>
                </a:moveTo>
                <a:cubicBezTo>
                  <a:pt x="302" y="263"/>
                  <a:pt x="296" y="270"/>
                  <a:pt x="296" y="278"/>
                </a:cubicBezTo>
                <a:cubicBezTo>
                  <a:pt x="296" y="286"/>
                  <a:pt x="302" y="293"/>
                  <a:pt x="311" y="293"/>
                </a:cubicBezTo>
                <a:cubicBezTo>
                  <a:pt x="319" y="293"/>
                  <a:pt x="325" y="286"/>
                  <a:pt x="325" y="278"/>
                </a:cubicBezTo>
                <a:cubicBezTo>
                  <a:pt x="325" y="270"/>
                  <a:pt x="319" y="263"/>
                  <a:pt x="311" y="263"/>
                </a:cubicBezTo>
                <a:close/>
                <a:moveTo>
                  <a:pt x="311" y="296"/>
                </a:moveTo>
                <a:cubicBezTo>
                  <a:pt x="302" y="296"/>
                  <a:pt x="296" y="303"/>
                  <a:pt x="296" y="311"/>
                </a:cubicBezTo>
                <a:cubicBezTo>
                  <a:pt x="296" y="319"/>
                  <a:pt x="302" y="326"/>
                  <a:pt x="311" y="326"/>
                </a:cubicBezTo>
                <a:cubicBezTo>
                  <a:pt x="319" y="326"/>
                  <a:pt x="325" y="319"/>
                  <a:pt x="325" y="311"/>
                </a:cubicBezTo>
                <a:cubicBezTo>
                  <a:pt x="325" y="303"/>
                  <a:pt x="319" y="296"/>
                  <a:pt x="311" y="296"/>
                </a:cubicBezTo>
                <a:close/>
                <a:moveTo>
                  <a:pt x="311" y="329"/>
                </a:moveTo>
                <a:cubicBezTo>
                  <a:pt x="302" y="329"/>
                  <a:pt x="296" y="336"/>
                  <a:pt x="296" y="344"/>
                </a:cubicBezTo>
                <a:cubicBezTo>
                  <a:pt x="296" y="352"/>
                  <a:pt x="302" y="359"/>
                  <a:pt x="311" y="359"/>
                </a:cubicBezTo>
                <a:cubicBezTo>
                  <a:pt x="319" y="359"/>
                  <a:pt x="325" y="352"/>
                  <a:pt x="325" y="344"/>
                </a:cubicBezTo>
                <a:cubicBezTo>
                  <a:pt x="325" y="336"/>
                  <a:pt x="319" y="329"/>
                  <a:pt x="311" y="329"/>
                </a:cubicBezTo>
                <a:close/>
                <a:moveTo>
                  <a:pt x="311" y="362"/>
                </a:moveTo>
                <a:cubicBezTo>
                  <a:pt x="302" y="362"/>
                  <a:pt x="296" y="369"/>
                  <a:pt x="296" y="377"/>
                </a:cubicBezTo>
                <a:cubicBezTo>
                  <a:pt x="296" y="385"/>
                  <a:pt x="302" y="392"/>
                  <a:pt x="311" y="392"/>
                </a:cubicBezTo>
                <a:cubicBezTo>
                  <a:pt x="319" y="392"/>
                  <a:pt x="325" y="385"/>
                  <a:pt x="325" y="377"/>
                </a:cubicBezTo>
                <a:cubicBezTo>
                  <a:pt x="325" y="369"/>
                  <a:pt x="319" y="362"/>
                  <a:pt x="311" y="362"/>
                </a:cubicBezTo>
                <a:close/>
                <a:moveTo>
                  <a:pt x="311" y="395"/>
                </a:moveTo>
                <a:cubicBezTo>
                  <a:pt x="302" y="395"/>
                  <a:pt x="296" y="402"/>
                  <a:pt x="296" y="410"/>
                </a:cubicBezTo>
                <a:cubicBezTo>
                  <a:pt x="296" y="418"/>
                  <a:pt x="302" y="425"/>
                  <a:pt x="311" y="425"/>
                </a:cubicBezTo>
                <a:cubicBezTo>
                  <a:pt x="319" y="425"/>
                  <a:pt x="325" y="418"/>
                  <a:pt x="325" y="410"/>
                </a:cubicBezTo>
                <a:cubicBezTo>
                  <a:pt x="325" y="402"/>
                  <a:pt x="319" y="395"/>
                  <a:pt x="311" y="395"/>
                </a:cubicBezTo>
                <a:close/>
                <a:moveTo>
                  <a:pt x="311" y="428"/>
                </a:moveTo>
                <a:cubicBezTo>
                  <a:pt x="302" y="428"/>
                  <a:pt x="296" y="435"/>
                  <a:pt x="296" y="443"/>
                </a:cubicBezTo>
                <a:cubicBezTo>
                  <a:pt x="296" y="451"/>
                  <a:pt x="302" y="458"/>
                  <a:pt x="311" y="458"/>
                </a:cubicBezTo>
                <a:cubicBezTo>
                  <a:pt x="319" y="458"/>
                  <a:pt x="325" y="451"/>
                  <a:pt x="325" y="443"/>
                </a:cubicBezTo>
                <a:cubicBezTo>
                  <a:pt x="325" y="435"/>
                  <a:pt x="319" y="428"/>
                  <a:pt x="311" y="428"/>
                </a:cubicBezTo>
                <a:close/>
                <a:moveTo>
                  <a:pt x="311" y="461"/>
                </a:moveTo>
                <a:cubicBezTo>
                  <a:pt x="302" y="461"/>
                  <a:pt x="296" y="468"/>
                  <a:pt x="296" y="476"/>
                </a:cubicBezTo>
                <a:cubicBezTo>
                  <a:pt x="296" y="484"/>
                  <a:pt x="302" y="491"/>
                  <a:pt x="311" y="491"/>
                </a:cubicBezTo>
                <a:cubicBezTo>
                  <a:pt x="319" y="491"/>
                  <a:pt x="325" y="484"/>
                  <a:pt x="325" y="476"/>
                </a:cubicBezTo>
                <a:cubicBezTo>
                  <a:pt x="325" y="468"/>
                  <a:pt x="319" y="461"/>
                  <a:pt x="311" y="461"/>
                </a:cubicBezTo>
                <a:close/>
                <a:moveTo>
                  <a:pt x="311" y="494"/>
                </a:moveTo>
                <a:cubicBezTo>
                  <a:pt x="302" y="494"/>
                  <a:pt x="296" y="500"/>
                  <a:pt x="296" y="509"/>
                </a:cubicBezTo>
                <a:cubicBezTo>
                  <a:pt x="296" y="517"/>
                  <a:pt x="302" y="523"/>
                  <a:pt x="311" y="523"/>
                </a:cubicBezTo>
                <a:cubicBezTo>
                  <a:pt x="319" y="523"/>
                  <a:pt x="325" y="517"/>
                  <a:pt x="325" y="509"/>
                </a:cubicBezTo>
                <a:cubicBezTo>
                  <a:pt x="325" y="500"/>
                  <a:pt x="319" y="494"/>
                  <a:pt x="311" y="494"/>
                </a:cubicBezTo>
                <a:close/>
                <a:moveTo>
                  <a:pt x="311" y="527"/>
                </a:moveTo>
                <a:cubicBezTo>
                  <a:pt x="302" y="527"/>
                  <a:pt x="296" y="533"/>
                  <a:pt x="296" y="542"/>
                </a:cubicBezTo>
                <a:cubicBezTo>
                  <a:pt x="296" y="550"/>
                  <a:pt x="302" y="556"/>
                  <a:pt x="311" y="556"/>
                </a:cubicBezTo>
                <a:cubicBezTo>
                  <a:pt x="319" y="556"/>
                  <a:pt x="325" y="550"/>
                  <a:pt x="325" y="542"/>
                </a:cubicBezTo>
                <a:cubicBezTo>
                  <a:pt x="325" y="533"/>
                  <a:pt x="319" y="527"/>
                  <a:pt x="311" y="527"/>
                </a:cubicBezTo>
                <a:close/>
                <a:moveTo>
                  <a:pt x="311" y="560"/>
                </a:moveTo>
                <a:cubicBezTo>
                  <a:pt x="302" y="560"/>
                  <a:pt x="296" y="566"/>
                  <a:pt x="296" y="574"/>
                </a:cubicBezTo>
                <a:cubicBezTo>
                  <a:pt x="296" y="583"/>
                  <a:pt x="302" y="589"/>
                  <a:pt x="311" y="589"/>
                </a:cubicBezTo>
                <a:cubicBezTo>
                  <a:pt x="319" y="589"/>
                  <a:pt x="325" y="583"/>
                  <a:pt x="325" y="574"/>
                </a:cubicBezTo>
                <a:cubicBezTo>
                  <a:pt x="325" y="566"/>
                  <a:pt x="319" y="560"/>
                  <a:pt x="311" y="560"/>
                </a:cubicBezTo>
                <a:close/>
                <a:moveTo>
                  <a:pt x="311" y="593"/>
                </a:moveTo>
                <a:cubicBezTo>
                  <a:pt x="302" y="593"/>
                  <a:pt x="296" y="599"/>
                  <a:pt x="296" y="607"/>
                </a:cubicBezTo>
                <a:cubicBezTo>
                  <a:pt x="296" y="616"/>
                  <a:pt x="302" y="622"/>
                  <a:pt x="311" y="622"/>
                </a:cubicBezTo>
                <a:cubicBezTo>
                  <a:pt x="319" y="622"/>
                  <a:pt x="325" y="616"/>
                  <a:pt x="325" y="607"/>
                </a:cubicBezTo>
                <a:cubicBezTo>
                  <a:pt x="325" y="599"/>
                  <a:pt x="319" y="593"/>
                  <a:pt x="311" y="593"/>
                </a:cubicBezTo>
                <a:close/>
                <a:moveTo>
                  <a:pt x="311" y="625"/>
                </a:moveTo>
                <a:cubicBezTo>
                  <a:pt x="302" y="625"/>
                  <a:pt x="296" y="632"/>
                  <a:pt x="296" y="640"/>
                </a:cubicBezTo>
                <a:cubicBezTo>
                  <a:pt x="296" y="648"/>
                  <a:pt x="302" y="655"/>
                  <a:pt x="311" y="655"/>
                </a:cubicBezTo>
                <a:cubicBezTo>
                  <a:pt x="319" y="655"/>
                  <a:pt x="325" y="648"/>
                  <a:pt x="325" y="640"/>
                </a:cubicBezTo>
                <a:cubicBezTo>
                  <a:pt x="325" y="632"/>
                  <a:pt x="319" y="625"/>
                  <a:pt x="311" y="625"/>
                </a:cubicBezTo>
                <a:close/>
                <a:moveTo>
                  <a:pt x="311" y="658"/>
                </a:moveTo>
                <a:cubicBezTo>
                  <a:pt x="302" y="658"/>
                  <a:pt x="296" y="665"/>
                  <a:pt x="296" y="673"/>
                </a:cubicBezTo>
                <a:cubicBezTo>
                  <a:pt x="296" y="681"/>
                  <a:pt x="302" y="688"/>
                  <a:pt x="311" y="688"/>
                </a:cubicBezTo>
                <a:cubicBezTo>
                  <a:pt x="319" y="688"/>
                  <a:pt x="325" y="681"/>
                  <a:pt x="325" y="673"/>
                </a:cubicBezTo>
                <a:cubicBezTo>
                  <a:pt x="325" y="665"/>
                  <a:pt x="319" y="658"/>
                  <a:pt x="311" y="658"/>
                </a:cubicBezTo>
                <a:close/>
                <a:moveTo>
                  <a:pt x="311" y="691"/>
                </a:moveTo>
                <a:cubicBezTo>
                  <a:pt x="302" y="691"/>
                  <a:pt x="296" y="698"/>
                  <a:pt x="296" y="706"/>
                </a:cubicBezTo>
                <a:cubicBezTo>
                  <a:pt x="296" y="714"/>
                  <a:pt x="302" y="721"/>
                  <a:pt x="311" y="721"/>
                </a:cubicBezTo>
                <a:cubicBezTo>
                  <a:pt x="319" y="721"/>
                  <a:pt x="325" y="714"/>
                  <a:pt x="325" y="706"/>
                </a:cubicBezTo>
                <a:cubicBezTo>
                  <a:pt x="325" y="698"/>
                  <a:pt x="319" y="691"/>
                  <a:pt x="311" y="691"/>
                </a:cubicBezTo>
                <a:close/>
                <a:moveTo>
                  <a:pt x="311" y="724"/>
                </a:moveTo>
                <a:cubicBezTo>
                  <a:pt x="302" y="724"/>
                  <a:pt x="296" y="731"/>
                  <a:pt x="296" y="739"/>
                </a:cubicBezTo>
                <a:cubicBezTo>
                  <a:pt x="296" y="747"/>
                  <a:pt x="302" y="754"/>
                  <a:pt x="311" y="754"/>
                </a:cubicBezTo>
                <a:cubicBezTo>
                  <a:pt x="319" y="754"/>
                  <a:pt x="325" y="747"/>
                  <a:pt x="325" y="739"/>
                </a:cubicBezTo>
                <a:cubicBezTo>
                  <a:pt x="325" y="731"/>
                  <a:pt x="319" y="724"/>
                  <a:pt x="311" y="724"/>
                </a:cubicBezTo>
                <a:close/>
                <a:moveTo>
                  <a:pt x="311" y="757"/>
                </a:moveTo>
                <a:cubicBezTo>
                  <a:pt x="302" y="757"/>
                  <a:pt x="296" y="764"/>
                  <a:pt x="296" y="772"/>
                </a:cubicBezTo>
                <a:cubicBezTo>
                  <a:pt x="296" y="780"/>
                  <a:pt x="302" y="787"/>
                  <a:pt x="311" y="787"/>
                </a:cubicBezTo>
                <a:cubicBezTo>
                  <a:pt x="319" y="787"/>
                  <a:pt x="325" y="780"/>
                  <a:pt x="325" y="772"/>
                </a:cubicBezTo>
                <a:cubicBezTo>
                  <a:pt x="325" y="764"/>
                  <a:pt x="319" y="757"/>
                  <a:pt x="311" y="757"/>
                </a:cubicBezTo>
                <a:close/>
                <a:moveTo>
                  <a:pt x="311" y="790"/>
                </a:moveTo>
                <a:cubicBezTo>
                  <a:pt x="302" y="790"/>
                  <a:pt x="296" y="797"/>
                  <a:pt x="296" y="805"/>
                </a:cubicBezTo>
                <a:cubicBezTo>
                  <a:pt x="296" y="813"/>
                  <a:pt x="302" y="820"/>
                  <a:pt x="311" y="820"/>
                </a:cubicBezTo>
                <a:cubicBezTo>
                  <a:pt x="319" y="820"/>
                  <a:pt x="325" y="813"/>
                  <a:pt x="325" y="805"/>
                </a:cubicBezTo>
                <a:cubicBezTo>
                  <a:pt x="325" y="797"/>
                  <a:pt x="319" y="790"/>
                  <a:pt x="311" y="790"/>
                </a:cubicBezTo>
                <a:close/>
                <a:moveTo>
                  <a:pt x="311" y="823"/>
                </a:moveTo>
                <a:cubicBezTo>
                  <a:pt x="302" y="823"/>
                  <a:pt x="296" y="830"/>
                  <a:pt x="296" y="838"/>
                </a:cubicBezTo>
                <a:cubicBezTo>
                  <a:pt x="296" y="846"/>
                  <a:pt x="302" y="853"/>
                  <a:pt x="311" y="853"/>
                </a:cubicBezTo>
                <a:cubicBezTo>
                  <a:pt x="319" y="853"/>
                  <a:pt x="325" y="846"/>
                  <a:pt x="325" y="838"/>
                </a:cubicBezTo>
                <a:cubicBezTo>
                  <a:pt x="325" y="830"/>
                  <a:pt x="319" y="823"/>
                  <a:pt x="311" y="823"/>
                </a:cubicBezTo>
                <a:close/>
                <a:moveTo>
                  <a:pt x="311" y="856"/>
                </a:moveTo>
                <a:cubicBezTo>
                  <a:pt x="302" y="856"/>
                  <a:pt x="296" y="863"/>
                  <a:pt x="296" y="871"/>
                </a:cubicBezTo>
                <a:cubicBezTo>
                  <a:pt x="296" y="879"/>
                  <a:pt x="302" y="886"/>
                  <a:pt x="311" y="886"/>
                </a:cubicBezTo>
                <a:cubicBezTo>
                  <a:pt x="319" y="886"/>
                  <a:pt x="325" y="879"/>
                  <a:pt x="325" y="871"/>
                </a:cubicBezTo>
                <a:cubicBezTo>
                  <a:pt x="325" y="863"/>
                  <a:pt x="319" y="856"/>
                  <a:pt x="311" y="856"/>
                </a:cubicBezTo>
                <a:close/>
                <a:moveTo>
                  <a:pt x="311" y="889"/>
                </a:moveTo>
                <a:cubicBezTo>
                  <a:pt x="302" y="889"/>
                  <a:pt x="296" y="895"/>
                  <a:pt x="296" y="904"/>
                </a:cubicBezTo>
                <a:cubicBezTo>
                  <a:pt x="296" y="912"/>
                  <a:pt x="302" y="918"/>
                  <a:pt x="311" y="918"/>
                </a:cubicBezTo>
                <a:cubicBezTo>
                  <a:pt x="319" y="918"/>
                  <a:pt x="325" y="912"/>
                  <a:pt x="325" y="904"/>
                </a:cubicBezTo>
                <a:cubicBezTo>
                  <a:pt x="325" y="895"/>
                  <a:pt x="319" y="889"/>
                  <a:pt x="311" y="889"/>
                </a:cubicBezTo>
                <a:close/>
                <a:moveTo>
                  <a:pt x="311" y="922"/>
                </a:moveTo>
                <a:cubicBezTo>
                  <a:pt x="302" y="922"/>
                  <a:pt x="296" y="928"/>
                  <a:pt x="296" y="937"/>
                </a:cubicBezTo>
                <a:cubicBezTo>
                  <a:pt x="296" y="945"/>
                  <a:pt x="302" y="951"/>
                  <a:pt x="311" y="951"/>
                </a:cubicBezTo>
                <a:cubicBezTo>
                  <a:pt x="319" y="951"/>
                  <a:pt x="325" y="945"/>
                  <a:pt x="325" y="937"/>
                </a:cubicBezTo>
                <a:cubicBezTo>
                  <a:pt x="325" y="928"/>
                  <a:pt x="319" y="922"/>
                  <a:pt x="311" y="922"/>
                </a:cubicBezTo>
                <a:close/>
                <a:moveTo>
                  <a:pt x="311" y="955"/>
                </a:moveTo>
                <a:cubicBezTo>
                  <a:pt x="302" y="955"/>
                  <a:pt x="296" y="961"/>
                  <a:pt x="296" y="970"/>
                </a:cubicBezTo>
                <a:cubicBezTo>
                  <a:pt x="296" y="978"/>
                  <a:pt x="302" y="984"/>
                  <a:pt x="311" y="984"/>
                </a:cubicBezTo>
                <a:cubicBezTo>
                  <a:pt x="319" y="984"/>
                  <a:pt x="325" y="978"/>
                  <a:pt x="325" y="970"/>
                </a:cubicBezTo>
                <a:cubicBezTo>
                  <a:pt x="325" y="961"/>
                  <a:pt x="319" y="955"/>
                  <a:pt x="311" y="955"/>
                </a:cubicBezTo>
                <a:close/>
                <a:moveTo>
                  <a:pt x="311" y="988"/>
                </a:moveTo>
                <a:cubicBezTo>
                  <a:pt x="302" y="988"/>
                  <a:pt x="296" y="994"/>
                  <a:pt x="296" y="1002"/>
                </a:cubicBezTo>
                <a:cubicBezTo>
                  <a:pt x="296" y="1011"/>
                  <a:pt x="302" y="1017"/>
                  <a:pt x="311" y="1017"/>
                </a:cubicBezTo>
                <a:cubicBezTo>
                  <a:pt x="319" y="1017"/>
                  <a:pt x="325" y="1011"/>
                  <a:pt x="325" y="1002"/>
                </a:cubicBezTo>
                <a:cubicBezTo>
                  <a:pt x="325" y="994"/>
                  <a:pt x="319" y="988"/>
                  <a:pt x="311" y="988"/>
                </a:cubicBezTo>
                <a:close/>
                <a:moveTo>
                  <a:pt x="311" y="1021"/>
                </a:moveTo>
                <a:cubicBezTo>
                  <a:pt x="302" y="1021"/>
                  <a:pt x="296" y="1027"/>
                  <a:pt x="296" y="1035"/>
                </a:cubicBezTo>
                <a:cubicBezTo>
                  <a:pt x="296" y="1044"/>
                  <a:pt x="302" y="1050"/>
                  <a:pt x="311" y="1050"/>
                </a:cubicBezTo>
                <a:cubicBezTo>
                  <a:pt x="319" y="1050"/>
                  <a:pt x="325" y="1044"/>
                  <a:pt x="325" y="1035"/>
                </a:cubicBezTo>
                <a:cubicBezTo>
                  <a:pt x="325" y="1027"/>
                  <a:pt x="319" y="1021"/>
                  <a:pt x="311" y="1021"/>
                </a:cubicBezTo>
                <a:close/>
                <a:moveTo>
                  <a:pt x="311" y="1053"/>
                </a:moveTo>
                <a:cubicBezTo>
                  <a:pt x="302" y="1053"/>
                  <a:pt x="296" y="1060"/>
                  <a:pt x="296" y="1068"/>
                </a:cubicBezTo>
                <a:cubicBezTo>
                  <a:pt x="296" y="1076"/>
                  <a:pt x="302" y="1083"/>
                  <a:pt x="311" y="1083"/>
                </a:cubicBezTo>
                <a:cubicBezTo>
                  <a:pt x="319" y="1083"/>
                  <a:pt x="325" y="1076"/>
                  <a:pt x="325" y="1068"/>
                </a:cubicBezTo>
                <a:cubicBezTo>
                  <a:pt x="325" y="1060"/>
                  <a:pt x="319" y="1053"/>
                  <a:pt x="311" y="1053"/>
                </a:cubicBezTo>
                <a:close/>
                <a:moveTo>
                  <a:pt x="311" y="1086"/>
                </a:moveTo>
                <a:cubicBezTo>
                  <a:pt x="302" y="1086"/>
                  <a:pt x="296" y="1093"/>
                  <a:pt x="296" y="1101"/>
                </a:cubicBezTo>
                <a:cubicBezTo>
                  <a:pt x="296" y="1109"/>
                  <a:pt x="302" y="1116"/>
                  <a:pt x="311" y="1116"/>
                </a:cubicBezTo>
                <a:cubicBezTo>
                  <a:pt x="319" y="1116"/>
                  <a:pt x="325" y="1109"/>
                  <a:pt x="325" y="1101"/>
                </a:cubicBezTo>
                <a:cubicBezTo>
                  <a:pt x="325" y="1093"/>
                  <a:pt x="319" y="1086"/>
                  <a:pt x="311" y="1086"/>
                </a:cubicBezTo>
                <a:close/>
                <a:moveTo>
                  <a:pt x="311" y="1119"/>
                </a:moveTo>
                <a:cubicBezTo>
                  <a:pt x="302" y="1119"/>
                  <a:pt x="296" y="1126"/>
                  <a:pt x="296" y="1134"/>
                </a:cubicBezTo>
                <a:cubicBezTo>
                  <a:pt x="296" y="1142"/>
                  <a:pt x="302" y="1149"/>
                  <a:pt x="311" y="1149"/>
                </a:cubicBezTo>
                <a:cubicBezTo>
                  <a:pt x="319" y="1149"/>
                  <a:pt x="325" y="1142"/>
                  <a:pt x="325" y="1134"/>
                </a:cubicBezTo>
                <a:cubicBezTo>
                  <a:pt x="325" y="1126"/>
                  <a:pt x="319" y="1119"/>
                  <a:pt x="311" y="1119"/>
                </a:cubicBezTo>
                <a:close/>
                <a:moveTo>
                  <a:pt x="311" y="1152"/>
                </a:moveTo>
                <a:cubicBezTo>
                  <a:pt x="302" y="1152"/>
                  <a:pt x="296" y="1159"/>
                  <a:pt x="296" y="1167"/>
                </a:cubicBezTo>
                <a:cubicBezTo>
                  <a:pt x="296" y="1175"/>
                  <a:pt x="302" y="1182"/>
                  <a:pt x="311" y="1182"/>
                </a:cubicBezTo>
                <a:cubicBezTo>
                  <a:pt x="319" y="1182"/>
                  <a:pt x="325" y="1175"/>
                  <a:pt x="325" y="1167"/>
                </a:cubicBezTo>
                <a:cubicBezTo>
                  <a:pt x="325" y="1159"/>
                  <a:pt x="319" y="1152"/>
                  <a:pt x="311" y="1152"/>
                </a:cubicBezTo>
                <a:close/>
                <a:moveTo>
                  <a:pt x="311" y="1185"/>
                </a:moveTo>
                <a:cubicBezTo>
                  <a:pt x="302" y="1185"/>
                  <a:pt x="296" y="1192"/>
                  <a:pt x="296" y="1200"/>
                </a:cubicBezTo>
                <a:cubicBezTo>
                  <a:pt x="296" y="1208"/>
                  <a:pt x="302" y="1215"/>
                  <a:pt x="311" y="1215"/>
                </a:cubicBezTo>
                <a:cubicBezTo>
                  <a:pt x="319" y="1215"/>
                  <a:pt x="325" y="1208"/>
                  <a:pt x="325" y="1200"/>
                </a:cubicBezTo>
                <a:cubicBezTo>
                  <a:pt x="325" y="1192"/>
                  <a:pt x="319" y="1185"/>
                  <a:pt x="311" y="1185"/>
                </a:cubicBezTo>
                <a:close/>
                <a:moveTo>
                  <a:pt x="311" y="1218"/>
                </a:moveTo>
                <a:cubicBezTo>
                  <a:pt x="302" y="1218"/>
                  <a:pt x="296" y="1225"/>
                  <a:pt x="296" y="1233"/>
                </a:cubicBezTo>
                <a:cubicBezTo>
                  <a:pt x="296" y="1241"/>
                  <a:pt x="302" y="1248"/>
                  <a:pt x="311" y="1248"/>
                </a:cubicBezTo>
                <a:cubicBezTo>
                  <a:pt x="319" y="1248"/>
                  <a:pt x="325" y="1241"/>
                  <a:pt x="325" y="1233"/>
                </a:cubicBezTo>
                <a:cubicBezTo>
                  <a:pt x="325" y="1225"/>
                  <a:pt x="319" y="1218"/>
                  <a:pt x="311" y="1218"/>
                </a:cubicBezTo>
                <a:close/>
                <a:moveTo>
                  <a:pt x="311" y="1251"/>
                </a:moveTo>
                <a:cubicBezTo>
                  <a:pt x="302" y="1251"/>
                  <a:pt x="296" y="1258"/>
                  <a:pt x="296" y="1266"/>
                </a:cubicBezTo>
                <a:cubicBezTo>
                  <a:pt x="296" y="1274"/>
                  <a:pt x="302" y="1281"/>
                  <a:pt x="311" y="1281"/>
                </a:cubicBezTo>
                <a:cubicBezTo>
                  <a:pt x="319" y="1281"/>
                  <a:pt x="325" y="1274"/>
                  <a:pt x="325" y="1266"/>
                </a:cubicBezTo>
                <a:cubicBezTo>
                  <a:pt x="325" y="1258"/>
                  <a:pt x="319" y="1251"/>
                  <a:pt x="311" y="1251"/>
                </a:cubicBezTo>
                <a:close/>
                <a:moveTo>
                  <a:pt x="311" y="1284"/>
                </a:moveTo>
                <a:cubicBezTo>
                  <a:pt x="302" y="1284"/>
                  <a:pt x="296" y="1291"/>
                  <a:pt x="296" y="1299"/>
                </a:cubicBezTo>
                <a:cubicBezTo>
                  <a:pt x="296" y="1307"/>
                  <a:pt x="302" y="1314"/>
                  <a:pt x="311" y="1314"/>
                </a:cubicBezTo>
                <a:cubicBezTo>
                  <a:pt x="319" y="1314"/>
                  <a:pt x="325" y="1307"/>
                  <a:pt x="325" y="1299"/>
                </a:cubicBezTo>
                <a:cubicBezTo>
                  <a:pt x="325" y="1291"/>
                  <a:pt x="319" y="1284"/>
                  <a:pt x="311" y="1284"/>
                </a:cubicBezTo>
                <a:close/>
                <a:moveTo>
                  <a:pt x="311" y="1317"/>
                </a:moveTo>
                <a:cubicBezTo>
                  <a:pt x="302" y="1317"/>
                  <a:pt x="296" y="1323"/>
                  <a:pt x="296" y="1332"/>
                </a:cubicBezTo>
                <a:cubicBezTo>
                  <a:pt x="296" y="1340"/>
                  <a:pt x="302" y="1346"/>
                  <a:pt x="311" y="1346"/>
                </a:cubicBezTo>
                <a:cubicBezTo>
                  <a:pt x="319" y="1346"/>
                  <a:pt x="325" y="1340"/>
                  <a:pt x="325" y="1332"/>
                </a:cubicBezTo>
                <a:cubicBezTo>
                  <a:pt x="325" y="1323"/>
                  <a:pt x="319" y="1317"/>
                  <a:pt x="311" y="1317"/>
                </a:cubicBezTo>
                <a:close/>
                <a:moveTo>
                  <a:pt x="311" y="1350"/>
                </a:moveTo>
                <a:cubicBezTo>
                  <a:pt x="302" y="1350"/>
                  <a:pt x="296" y="1356"/>
                  <a:pt x="296" y="1365"/>
                </a:cubicBezTo>
                <a:cubicBezTo>
                  <a:pt x="296" y="1373"/>
                  <a:pt x="302" y="1379"/>
                  <a:pt x="311" y="1379"/>
                </a:cubicBezTo>
                <a:cubicBezTo>
                  <a:pt x="319" y="1379"/>
                  <a:pt x="325" y="1373"/>
                  <a:pt x="325" y="1365"/>
                </a:cubicBezTo>
                <a:cubicBezTo>
                  <a:pt x="325" y="1356"/>
                  <a:pt x="319" y="1350"/>
                  <a:pt x="311" y="1350"/>
                </a:cubicBezTo>
                <a:close/>
                <a:moveTo>
                  <a:pt x="311" y="1383"/>
                </a:moveTo>
                <a:cubicBezTo>
                  <a:pt x="302" y="1383"/>
                  <a:pt x="296" y="1389"/>
                  <a:pt x="296" y="1397"/>
                </a:cubicBezTo>
                <a:cubicBezTo>
                  <a:pt x="296" y="1406"/>
                  <a:pt x="302" y="1412"/>
                  <a:pt x="311" y="1412"/>
                </a:cubicBezTo>
                <a:cubicBezTo>
                  <a:pt x="319" y="1412"/>
                  <a:pt x="325" y="1406"/>
                  <a:pt x="325" y="1397"/>
                </a:cubicBezTo>
                <a:cubicBezTo>
                  <a:pt x="325" y="1389"/>
                  <a:pt x="319" y="1383"/>
                  <a:pt x="311" y="1383"/>
                </a:cubicBezTo>
                <a:close/>
                <a:moveTo>
                  <a:pt x="311" y="1416"/>
                </a:moveTo>
                <a:cubicBezTo>
                  <a:pt x="302" y="1416"/>
                  <a:pt x="296" y="1422"/>
                  <a:pt x="296" y="1430"/>
                </a:cubicBezTo>
                <a:cubicBezTo>
                  <a:pt x="296" y="1439"/>
                  <a:pt x="302" y="1445"/>
                  <a:pt x="311" y="1445"/>
                </a:cubicBezTo>
                <a:cubicBezTo>
                  <a:pt x="319" y="1445"/>
                  <a:pt x="325" y="1439"/>
                  <a:pt x="325" y="1430"/>
                </a:cubicBezTo>
                <a:cubicBezTo>
                  <a:pt x="325" y="1422"/>
                  <a:pt x="319" y="1416"/>
                  <a:pt x="311" y="1416"/>
                </a:cubicBezTo>
                <a:close/>
                <a:moveTo>
                  <a:pt x="343" y="0"/>
                </a:moveTo>
                <a:cubicBezTo>
                  <a:pt x="335" y="0"/>
                  <a:pt x="329" y="7"/>
                  <a:pt x="329" y="15"/>
                </a:cubicBezTo>
                <a:cubicBezTo>
                  <a:pt x="329" y="23"/>
                  <a:pt x="335" y="30"/>
                  <a:pt x="343" y="30"/>
                </a:cubicBezTo>
                <a:cubicBezTo>
                  <a:pt x="352" y="30"/>
                  <a:pt x="358" y="23"/>
                  <a:pt x="358" y="15"/>
                </a:cubicBezTo>
                <a:cubicBezTo>
                  <a:pt x="358" y="7"/>
                  <a:pt x="352" y="0"/>
                  <a:pt x="343" y="0"/>
                </a:cubicBezTo>
                <a:close/>
                <a:moveTo>
                  <a:pt x="343" y="33"/>
                </a:moveTo>
                <a:cubicBezTo>
                  <a:pt x="335" y="33"/>
                  <a:pt x="329" y="40"/>
                  <a:pt x="329" y="48"/>
                </a:cubicBezTo>
                <a:cubicBezTo>
                  <a:pt x="329" y="56"/>
                  <a:pt x="335" y="63"/>
                  <a:pt x="343" y="63"/>
                </a:cubicBezTo>
                <a:cubicBezTo>
                  <a:pt x="352" y="63"/>
                  <a:pt x="358" y="56"/>
                  <a:pt x="358" y="48"/>
                </a:cubicBezTo>
                <a:cubicBezTo>
                  <a:pt x="358" y="40"/>
                  <a:pt x="352" y="33"/>
                  <a:pt x="343" y="33"/>
                </a:cubicBezTo>
                <a:close/>
                <a:moveTo>
                  <a:pt x="343" y="66"/>
                </a:moveTo>
                <a:cubicBezTo>
                  <a:pt x="335" y="66"/>
                  <a:pt x="329" y="72"/>
                  <a:pt x="329" y="81"/>
                </a:cubicBezTo>
                <a:cubicBezTo>
                  <a:pt x="329" y="89"/>
                  <a:pt x="335" y="95"/>
                  <a:pt x="343" y="95"/>
                </a:cubicBezTo>
                <a:cubicBezTo>
                  <a:pt x="352" y="95"/>
                  <a:pt x="358" y="89"/>
                  <a:pt x="358" y="81"/>
                </a:cubicBezTo>
                <a:cubicBezTo>
                  <a:pt x="358" y="72"/>
                  <a:pt x="352" y="66"/>
                  <a:pt x="343" y="66"/>
                </a:cubicBezTo>
                <a:close/>
                <a:moveTo>
                  <a:pt x="343" y="99"/>
                </a:moveTo>
                <a:cubicBezTo>
                  <a:pt x="335" y="99"/>
                  <a:pt x="329" y="105"/>
                  <a:pt x="329" y="114"/>
                </a:cubicBezTo>
                <a:cubicBezTo>
                  <a:pt x="329" y="122"/>
                  <a:pt x="335" y="128"/>
                  <a:pt x="343" y="128"/>
                </a:cubicBezTo>
                <a:cubicBezTo>
                  <a:pt x="352" y="128"/>
                  <a:pt x="358" y="122"/>
                  <a:pt x="358" y="114"/>
                </a:cubicBezTo>
                <a:cubicBezTo>
                  <a:pt x="358" y="105"/>
                  <a:pt x="352" y="99"/>
                  <a:pt x="343" y="99"/>
                </a:cubicBezTo>
                <a:close/>
                <a:moveTo>
                  <a:pt x="343" y="132"/>
                </a:moveTo>
                <a:cubicBezTo>
                  <a:pt x="335" y="132"/>
                  <a:pt x="329" y="138"/>
                  <a:pt x="329" y="147"/>
                </a:cubicBezTo>
                <a:cubicBezTo>
                  <a:pt x="329" y="155"/>
                  <a:pt x="335" y="161"/>
                  <a:pt x="343" y="161"/>
                </a:cubicBezTo>
                <a:cubicBezTo>
                  <a:pt x="352" y="161"/>
                  <a:pt x="358" y="155"/>
                  <a:pt x="358" y="147"/>
                </a:cubicBezTo>
                <a:cubicBezTo>
                  <a:pt x="358" y="138"/>
                  <a:pt x="352" y="132"/>
                  <a:pt x="343" y="132"/>
                </a:cubicBezTo>
                <a:close/>
                <a:moveTo>
                  <a:pt x="343" y="165"/>
                </a:moveTo>
                <a:cubicBezTo>
                  <a:pt x="335" y="165"/>
                  <a:pt x="329" y="171"/>
                  <a:pt x="329" y="179"/>
                </a:cubicBezTo>
                <a:cubicBezTo>
                  <a:pt x="329" y="188"/>
                  <a:pt x="335" y="194"/>
                  <a:pt x="343" y="194"/>
                </a:cubicBezTo>
                <a:cubicBezTo>
                  <a:pt x="352" y="194"/>
                  <a:pt x="358" y="188"/>
                  <a:pt x="358" y="179"/>
                </a:cubicBezTo>
                <a:cubicBezTo>
                  <a:pt x="358" y="171"/>
                  <a:pt x="352" y="165"/>
                  <a:pt x="343" y="165"/>
                </a:cubicBezTo>
                <a:close/>
                <a:moveTo>
                  <a:pt x="343" y="198"/>
                </a:moveTo>
                <a:cubicBezTo>
                  <a:pt x="335" y="198"/>
                  <a:pt x="329" y="204"/>
                  <a:pt x="329" y="212"/>
                </a:cubicBezTo>
                <a:cubicBezTo>
                  <a:pt x="329" y="221"/>
                  <a:pt x="335" y="227"/>
                  <a:pt x="343" y="227"/>
                </a:cubicBezTo>
                <a:cubicBezTo>
                  <a:pt x="352" y="227"/>
                  <a:pt x="358" y="221"/>
                  <a:pt x="358" y="212"/>
                </a:cubicBezTo>
                <a:cubicBezTo>
                  <a:pt x="358" y="204"/>
                  <a:pt x="352" y="198"/>
                  <a:pt x="343" y="198"/>
                </a:cubicBezTo>
                <a:close/>
                <a:moveTo>
                  <a:pt x="343" y="230"/>
                </a:moveTo>
                <a:cubicBezTo>
                  <a:pt x="335" y="230"/>
                  <a:pt x="329" y="237"/>
                  <a:pt x="329" y="245"/>
                </a:cubicBezTo>
                <a:cubicBezTo>
                  <a:pt x="329" y="253"/>
                  <a:pt x="335" y="260"/>
                  <a:pt x="343" y="260"/>
                </a:cubicBezTo>
                <a:cubicBezTo>
                  <a:pt x="352" y="260"/>
                  <a:pt x="358" y="253"/>
                  <a:pt x="358" y="245"/>
                </a:cubicBezTo>
                <a:cubicBezTo>
                  <a:pt x="358" y="237"/>
                  <a:pt x="352" y="230"/>
                  <a:pt x="343" y="230"/>
                </a:cubicBezTo>
                <a:close/>
                <a:moveTo>
                  <a:pt x="343" y="263"/>
                </a:moveTo>
                <a:cubicBezTo>
                  <a:pt x="335" y="263"/>
                  <a:pt x="329" y="270"/>
                  <a:pt x="329" y="278"/>
                </a:cubicBezTo>
                <a:cubicBezTo>
                  <a:pt x="329" y="286"/>
                  <a:pt x="335" y="293"/>
                  <a:pt x="343" y="293"/>
                </a:cubicBezTo>
                <a:cubicBezTo>
                  <a:pt x="352" y="293"/>
                  <a:pt x="358" y="286"/>
                  <a:pt x="358" y="278"/>
                </a:cubicBezTo>
                <a:cubicBezTo>
                  <a:pt x="358" y="270"/>
                  <a:pt x="352" y="263"/>
                  <a:pt x="343" y="263"/>
                </a:cubicBezTo>
                <a:close/>
                <a:moveTo>
                  <a:pt x="343" y="296"/>
                </a:moveTo>
                <a:cubicBezTo>
                  <a:pt x="335" y="296"/>
                  <a:pt x="329" y="303"/>
                  <a:pt x="329" y="311"/>
                </a:cubicBezTo>
                <a:cubicBezTo>
                  <a:pt x="329" y="319"/>
                  <a:pt x="335" y="326"/>
                  <a:pt x="343" y="326"/>
                </a:cubicBezTo>
                <a:cubicBezTo>
                  <a:pt x="352" y="326"/>
                  <a:pt x="358" y="319"/>
                  <a:pt x="358" y="311"/>
                </a:cubicBezTo>
                <a:cubicBezTo>
                  <a:pt x="358" y="303"/>
                  <a:pt x="352" y="296"/>
                  <a:pt x="343" y="296"/>
                </a:cubicBezTo>
                <a:close/>
                <a:moveTo>
                  <a:pt x="343" y="329"/>
                </a:moveTo>
                <a:cubicBezTo>
                  <a:pt x="335" y="329"/>
                  <a:pt x="329" y="336"/>
                  <a:pt x="329" y="344"/>
                </a:cubicBezTo>
                <a:cubicBezTo>
                  <a:pt x="329" y="352"/>
                  <a:pt x="335" y="359"/>
                  <a:pt x="343" y="359"/>
                </a:cubicBezTo>
                <a:cubicBezTo>
                  <a:pt x="352" y="359"/>
                  <a:pt x="358" y="352"/>
                  <a:pt x="358" y="344"/>
                </a:cubicBezTo>
                <a:cubicBezTo>
                  <a:pt x="358" y="336"/>
                  <a:pt x="352" y="329"/>
                  <a:pt x="343" y="329"/>
                </a:cubicBezTo>
                <a:close/>
                <a:moveTo>
                  <a:pt x="343" y="362"/>
                </a:moveTo>
                <a:cubicBezTo>
                  <a:pt x="335" y="362"/>
                  <a:pt x="329" y="369"/>
                  <a:pt x="329" y="377"/>
                </a:cubicBezTo>
                <a:cubicBezTo>
                  <a:pt x="329" y="385"/>
                  <a:pt x="335" y="392"/>
                  <a:pt x="343" y="392"/>
                </a:cubicBezTo>
                <a:cubicBezTo>
                  <a:pt x="352" y="392"/>
                  <a:pt x="358" y="385"/>
                  <a:pt x="358" y="377"/>
                </a:cubicBezTo>
                <a:cubicBezTo>
                  <a:pt x="358" y="369"/>
                  <a:pt x="352" y="362"/>
                  <a:pt x="343" y="362"/>
                </a:cubicBezTo>
                <a:close/>
                <a:moveTo>
                  <a:pt x="343" y="395"/>
                </a:moveTo>
                <a:cubicBezTo>
                  <a:pt x="335" y="395"/>
                  <a:pt x="329" y="402"/>
                  <a:pt x="329" y="410"/>
                </a:cubicBezTo>
                <a:cubicBezTo>
                  <a:pt x="329" y="418"/>
                  <a:pt x="335" y="425"/>
                  <a:pt x="343" y="425"/>
                </a:cubicBezTo>
                <a:cubicBezTo>
                  <a:pt x="352" y="425"/>
                  <a:pt x="358" y="418"/>
                  <a:pt x="358" y="410"/>
                </a:cubicBezTo>
                <a:cubicBezTo>
                  <a:pt x="358" y="402"/>
                  <a:pt x="352" y="395"/>
                  <a:pt x="343" y="395"/>
                </a:cubicBezTo>
                <a:close/>
                <a:moveTo>
                  <a:pt x="343" y="428"/>
                </a:moveTo>
                <a:cubicBezTo>
                  <a:pt x="335" y="428"/>
                  <a:pt x="329" y="435"/>
                  <a:pt x="329" y="443"/>
                </a:cubicBezTo>
                <a:cubicBezTo>
                  <a:pt x="329" y="451"/>
                  <a:pt x="335" y="458"/>
                  <a:pt x="343" y="458"/>
                </a:cubicBezTo>
                <a:cubicBezTo>
                  <a:pt x="352" y="458"/>
                  <a:pt x="358" y="451"/>
                  <a:pt x="358" y="443"/>
                </a:cubicBezTo>
                <a:cubicBezTo>
                  <a:pt x="358" y="435"/>
                  <a:pt x="352" y="428"/>
                  <a:pt x="343" y="428"/>
                </a:cubicBezTo>
                <a:close/>
                <a:moveTo>
                  <a:pt x="343" y="461"/>
                </a:moveTo>
                <a:cubicBezTo>
                  <a:pt x="335" y="461"/>
                  <a:pt x="329" y="468"/>
                  <a:pt x="329" y="476"/>
                </a:cubicBezTo>
                <a:cubicBezTo>
                  <a:pt x="329" y="484"/>
                  <a:pt x="335" y="491"/>
                  <a:pt x="343" y="491"/>
                </a:cubicBezTo>
                <a:cubicBezTo>
                  <a:pt x="352" y="491"/>
                  <a:pt x="358" y="484"/>
                  <a:pt x="358" y="476"/>
                </a:cubicBezTo>
                <a:cubicBezTo>
                  <a:pt x="358" y="468"/>
                  <a:pt x="352" y="461"/>
                  <a:pt x="343" y="461"/>
                </a:cubicBezTo>
                <a:close/>
                <a:moveTo>
                  <a:pt x="343" y="494"/>
                </a:moveTo>
                <a:cubicBezTo>
                  <a:pt x="335" y="494"/>
                  <a:pt x="329" y="500"/>
                  <a:pt x="329" y="509"/>
                </a:cubicBezTo>
                <a:cubicBezTo>
                  <a:pt x="329" y="517"/>
                  <a:pt x="335" y="523"/>
                  <a:pt x="343" y="523"/>
                </a:cubicBezTo>
                <a:cubicBezTo>
                  <a:pt x="352" y="523"/>
                  <a:pt x="358" y="517"/>
                  <a:pt x="358" y="509"/>
                </a:cubicBezTo>
                <a:cubicBezTo>
                  <a:pt x="358" y="500"/>
                  <a:pt x="352" y="494"/>
                  <a:pt x="343" y="494"/>
                </a:cubicBezTo>
                <a:close/>
                <a:moveTo>
                  <a:pt x="343" y="527"/>
                </a:moveTo>
                <a:cubicBezTo>
                  <a:pt x="335" y="527"/>
                  <a:pt x="329" y="533"/>
                  <a:pt x="329" y="542"/>
                </a:cubicBezTo>
                <a:cubicBezTo>
                  <a:pt x="329" y="550"/>
                  <a:pt x="335" y="556"/>
                  <a:pt x="343" y="556"/>
                </a:cubicBezTo>
                <a:cubicBezTo>
                  <a:pt x="352" y="556"/>
                  <a:pt x="358" y="550"/>
                  <a:pt x="358" y="542"/>
                </a:cubicBezTo>
                <a:cubicBezTo>
                  <a:pt x="358" y="533"/>
                  <a:pt x="352" y="527"/>
                  <a:pt x="343" y="527"/>
                </a:cubicBezTo>
                <a:close/>
                <a:moveTo>
                  <a:pt x="343" y="560"/>
                </a:moveTo>
                <a:cubicBezTo>
                  <a:pt x="335" y="560"/>
                  <a:pt x="329" y="566"/>
                  <a:pt x="329" y="574"/>
                </a:cubicBezTo>
                <a:cubicBezTo>
                  <a:pt x="329" y="583"/>
                  <a:pt x="335" y="589"/>
                  <a:pt x="343" y="589"/>
                </a:cubicBezTo>
                <a:cubicBezTo>
                  <a:pt x="352" y="589"/>
                  <a:pt x="358" y="583"/>
                  <a:pt x="358" y="574"/>
                </a:cubicBezTo>
                <a:cubicBezTo>
                  <a:pt x="358" y="566"/>
                  <a:pt x="352" y="560"/>
                  <a:pt x="343" y="560"/>
                </a:cubicBezTo>
                <a:close/>
                <a:moveTo>
                  <a:pt x="343" y="593"/>
                </a:moveTo>
                <a:cubicBezTo>
                  <a:pt x="335" y="593"/>
                  <a:pt x="329" y="599"/>
                  <a:pt x="329" y="607"/>
                </a:cubicBezTo>
                <a:cubicBezTo>
                  <a:pt x="329" y="616"/>
                  <a:pt x="335" y="622"/>
                  <a:pt x="343" y="622"/>
                </a:cubicBezTo>
                <a:cubicBezTo>
                  <a:pt x="352" y="622"/>
                  <a:pt x="358" y="616"/>
                  <a:pt x="358" y="607"/>
                </a:cubicBezTo>
                <a:cubicBezTo>
                  <a:pt x="358" y="599"/>
                  <a:pt x="352" y="593"/>
                  <a:pt x="343" y="593"/>
                </a:cubicBezTo>
                <a:close/>
                <a:moveTo>
                  <a:pt x="343" y="625"/>
                </a:moveTo>
                <a:cubicBezTo>
                  <a:pt x="335" y="625"/>
                  <a:pt x="329" y="632"/>
                  <a:pt x="329" y="640"/>
                </a:cubicBezTo>
                <a:cubicBezTo>
                  <a:pt x="329" y="648"/>
                  <a:pt x="335" y="655"/>
                  <a:pt x="343" y="655"/>
                </a:cubicBezTo>
                <a:cubicBezTo>
                  <a:pt x="352" y="655"/>
                  <a:pt x="358" y="648"/>
                  <a:pt x="358" y="640"/>
                </a:cubicBezTo>
                <a:cubicBezTo>
                  <a:pt x="358" y="632"/>
                  <a:pt x="352" y="625"/>
                  <a:pt x="343" y="625"/>
                </a:cubicBezTo>
                <a:close/>
                <a:moveTo>
                  <a:pt x="343" y="658"/>
                </a:moveTo>
                <a:cubicBezTo>
                  <a:pt x="335" y="658"/>
                  <a:pt x="329" y="665"/>
                  <a:pt x="329" y="673"/>
                </a:cubicBezTo>
                <a:cubicBezTo>
                  <a:pt x="329" y="681"/>
                  <a:pt x="335" y="688"/>
                  <a:pt x="343" y="688"/>
                </a:cubicBezTo>
                <a:cubicBezTo>
                  <a:pt x="352" y="688"/>
                  <a:pt x="358" y="681"/>
                  <a:pt x="358" y="673"/>
                </a:cubicBezTo>
                <a:cubicBezTo>
                  <a:pt x="358" y="665"/>
                  <a:pt x="352" y="658"/>
                  <a:pt x="343" y="658"/>
                </a:cubicBezTo>
                <a:close/>
                <a:moveTo>
                  <a:pt x="343" y="691"/>
                </a:moveTo>
                <a:cubicBezTo>
                  <a:pt x="335" y="691"/>
                  <a:pt x="329" y="698"/>
                  <a:pt x="329" y="706"/>
                </a:cubicBezTo>
                <a:cubicBezTo>
                  <a:pt x="329" y="714"/>
                  <a:pt x="335" y="721"/>
                  <a:pt x="343" y="721"/>
                </a:cubicBezTo>
                <a:cubicBezTo>
                  <a:pt x="352" y="721"/>
                  <a:pt x="358" y="714"/>
                  <a:pt x="358" y="706"/>
                </a:cubicBezTo>
                <a:cubicBezTo>
                  <a:pt x="358" y="698"/>
                  <a:pt x="352" y="691"/>
                  <a:pt x="343" y="691"/>
                </a:cubicBezTo>
                <a:close/>
                <a:moveTo>
                  <a:pt x="343" y="724"/>
                </a:moveTo>
                <a:cubicBezTo>
                  <a:pt x="335" y="724"/>
                  <a:pt x="329" y="731"/>
                  <a:pt x="329" y="739"/>
                </a:cubicBezTo>
                <a:cubicBezTo>
                  <a:pt x="329" y="747"/>
                  <a:pt x="335" y="754"/>
                  <a:pt x="343" y="754"/>
                </a:cubicBezTo>
                <a:cubicBezTo>
                  <a:pt x="352" y="754"/>
                  <a:pt x="358" y="747"/>
                  <a:pt x="358" y="739"/>
                </a:cubicBezTo>
                <a:cubicBezTo>
                  <a:pt x="358" y="731"/>
                  <a:pt x="352" y="724"/>
                  <a:pt x="343" y="724"/>
                </a:cubicBezTo>
                <a:close/>
                <a:moveTo>
                  <a:pt x="343" y="757"/>
                </a:moveTo>
                <a:cubicBezTo>
                  <a:pt x="335" y="757"/>
                  <a:pt x="329" y="764"/>
                  <a:pt x="329" y="772"/>
                </a:cubicBezTo>
                <a:cubicBezTo>
                  <a:pt x="329" y="780"/>
                  <a:pt x="335" y="787"/>
                  <a:pt x="343" y="787"/>
                </a:cubicBezTo>
                <a:cubicBezTo>
                  <a:pt x="352" y="787"/>
                  <a:pt x="358" y="780"/>
                  <a:pt x="358" y="772"/>
                </a:cubicBezTo>
                <a:cubicBezTo>
                  <a:pt x="358" y="764"/>
                  <a:pt x="352" y="757"/>
                  <a:pt x="343" y="757"/>
                </a:cubicBezTo>
                <a:close/>
                <a:moveTo>
                  <a:pt x="343" y="790"/>
                </a:moveTo>
                <a:cubicBezTo>
                  <a:pt x="335" y="790"/>
                  <a:pt x="329" y="797"/>
                  <a:pt x="329" y="805"/>
                </a:cubicBezTo>
                <a:cubicBezTo>
                  <a:pt x="329" y="813"/>
                  <a:pt x="335" y="820"/>
                  <a:pt x="343" y="820"/>
                </a:cubicBezTo>
                <a:cubicBezTo>
                  <a:pt x="352" y="820"/>
                  <a:pt x="358" y="813"/>
                  <a:pt x="358" y="805"/>
                </a:cubicBezTo>
                <a:cubicBezTo>
                  <a:pt x="358" y="797"/>
                  <a:pt x="352" y="790"/>
                  <a:pt x="343" y="790"/>
                </a:cubicBezTo>
                <a:close/>
                <a:moveTo>
                  <a:pt x="343" y="823"/>
                </a:moveTo>
                <a:cubicBezTo>
                  <a:pt x="335" y="823"/>
                  <a:pt x="329" y="830"/>
                  <a:pt x="329" y="838"/>
                </a:cubicBezTo>
                <a:cubicBezTo>
                  <a:pt x="329" y="846"/>
                  <a:pt x="335" y="853"/>
                  <a:pt x="343" y="853"/>
                </a:cubicBezTo>
                <a:cubicBezTo>
                  <a:pt x="352" y="853"/>
                  <a:pt x="358" y="846"/>
                  <a:pt x="358" y="838"/>
                </a:cubicBezTo>
                <a:cubicBezTo>
                  <a:pt x="358" y="830"/>
                  <a:pt x="352" y="823"/>
                  <a:pt x="343" y="823"/>
                </a:cubicBezTo>
                <a:close/>
                <a:moveTo>
                  <a:pt x="343" y="856"/>
                </a:moveTo>
                <a:cubicBezTo>
                  <a:pt x="335" y="856"/>
                  <a:pt x="329" y="863"/>
                  <a:pt x="329" y="871"/>
                </a:cubicBezTo>
                <a:cubicBezTo>
                  <a:pt x="329" y="879"/>
                  <a:pt x="335" y="886"/>
                  <a:pt x="343" y="886"/>
                </a:cubicBezTo>
                <a:cubicBezTo>
                  <a:pt x="352" y="886"/>
                  <a:pt x="358" y="879"/>
                  <a:pt x="358" y="871"/>
                </a:cubicBezTo>
                <a:cubicBezTo>
                  <a:pt x="358" y="863"/>
                  <a:pt x="352" y="856"/>
                  <a:pt x="343" y="856"/>
                </a:cubicBezTo>
                <a:close/>
                <a:moveTo>
                  <a:pt x="343" y="889"/>
                </a:moveTo>
                <a:cubicBezTo>
                  <a:pt x="335" y="889"/>
                  <a:pt x="329" y="895"/>
                  <a:pt x="329" y="904"/>
                </a:cubicBezTo>
                <a:cubicBezTo>
                  <a:pt x="329" y="912"/>
                  <a:pt x="335" y="918"/>
                  <a:pt x="343" y="918"/>
                </a:cubicBezTo>
                <a:cubicBezTo>
                  <a:pt x="352" y="918"/>
                  <a:pt x="358" y="912"/>
                  <a:pt x="358" y="904"/>
                </a:cubicBezTo>
                <a:cubicBezTo>
                  <a:pt x="358" y="895"/>
                  <a:pt x="352" y="889"/>
                  <a:pt x="343" y="889"/>
                </a:cubicBezTo>
                <a:close/>
                <a:moveTo>
                  <a:pt x="343" y="922"/>
                </a:moveTo>
                <a:cubicBezTo>
                  <a:pt x="335" y="922"/>
                  <a:pt x="329" y="928"/>
                  <a:pt x="329" y="937"/>
                </a:cubicBezTo>
                <a:cubicBezTo>
                  <a:pt x="329" y="945"/>
                  <a:pt x="335" y="951"/>
                  <a:pt x="343" y="951"/>
                </a:cubicBezTo>
                <a:cubicBezTo>
                  <a:pt x="352" y="951"/>
                  <a:pt x="358" y="945"/>
                  <a:pt x="358" y="937"/>
                </a:cubicBezTo>
                <a:cubicBezTo>
                  <a:pt x="358" y="928"/>
                  <a:pt x="352" y="922"/>
                  <a:pt x="343" y="922"/>
                </a:cubicBezTo>
                <a:close/>
                <a:moveTo>
                  <a:pt x="343" y="955"/>
                </a:moveTo>
                <a:cubicBezTo>
                  <a:pt x="335" y="955"/>
                  <a:pt x="329" y="961"/>
                  <a:pt x="329" y="970"/>
                </a:cubicBezTo>
                <a:cubicBezTo>
                  <a:pt x="329" y="978"/>
                  <a:pt x="335" y="984"/>
                  <a:pt x="343" y="984"/>
                </a:cubicBezTo>
                <a:cubicBezTo>
                  <a:pt x="352" y="984"/>
                  <a:pt x="358" y="978"/>
                  <a:pt x="358" y="970"/>
                </a:cubicBezTo>
                <a:cubicBezTo>
                  <a:pt x="358" y="961"/>
                  <a:pt x="352" y="955"/>
                  <a:pt x="343" y="955"/>
                </a:cubicBezTo>
                <a:close/>
                <a:moveTo>
                  <a:pt x="343" y="988"/>
                </a:moveTo>
                <a:cubicBezTo>
                  <a:pt x="335" y="988"/>
                  <a:pt x="329" y="994"/>
                  <a:pt x="329" y="1002"/>
                </a:cubicBezTo>
                <a:cubicBezTo>
                  <a:pt x="329" y="1011"/>
                  <a:pt x="335" y="1017"/>
                  <a:pt x="343" y="1017"/>
                </a:cubicBezTo>
                <a:cubicBezTo>
                  <a:pt x="352" y="1017"/>
                  <a:pt x="358" y="1011"/>
                  <a:pt x="358" y="1002"/>
                </a:cubicBezTo>
                <a:cubicBezTo>
                  <a:pt x="358" y="994"/>
                  <a:pt x="352" y="988"/>
                  <a:pt x="343" y="988"/>
                </a:cubicBezTo>
                <a:close/>
                <a:moveTo>
                  <a:pt x="343" y="1021"/>
                </a:moveTo>
                <a:cubicBezTo>
                  <a:pt x="335" y="1021"/>
                  <a:pt x="329" y="1027"/>
                  <a:pt x="329" y="1035"/>
                </a:cubicBezTo>
                <a:cubicBezTo>
                  <a:pt x="329" y="1044"/>
                  <a:pt x="335" y="1050"/>
                  <a:pt x="343" y="1050"/>
                </a:cubicBezTo>
                <a:cubicBezTo>
                  <a:pt x="352" y="1050"/>
                  <a:pt x="358" y="1044"/>
                  <a:pt x="358" y="1035"/>
                </a:cubicBezTo>
                <a:cubicBezTo>
                  <a:pt x="358" y="1027"/>
                  <a:pt x="352" y="1021"/>
                  <a:pt x="343" y="1021"/>
                </a:cubicBezTo>
                <a:close/>
                <a:moveTo>
                  <a:pt x="343" y="1053"/>
                </a:moveTo>
                <a:cubicBezTo>
                  <a:pt x="335" y="1053"/>
                  <a:pt x="329" y="1060"/>
                  <a:pt x="329" y="1068"/>
                </a:cubicBezTo>
                <a:cubicBezTo>
                  <a:pt x="329" y="1076"/>
                  <a:pt x="335" y="1083"/>
                  <a:pt x="343" y="1083"/>
                </a:cubicBezTo>
                <a:cubicBezTo>
                  <a:pt x="352" y="1083"/>
                  <a:pt x="358" y="1076"/>
                  <a:pt x="358" y="1068"/>
                </a:cubicBezTo>
                <a:cubicBezTo>
                  <a:pt x="358" y="1060"/>
                  <a:pt x="352" y="1053"/>
                  <a:pt x="343" y="1053"/>
                </a:cubicBezTo>
                <a:close/>
                <a:moveTo>
                  <a:pt x="343" y="1086"/>
                </a:moveTo>
                <a:cubicBezTo>
                  <a:pt x="335" y="1086"/>
                  <a:pt x="329" y="1093"/>
                  <a:pt x="329" y="1101"/>
                </a:cubicBezTo>
                <a:cubicBezTo>
                  <a:pt x="329" y="1109"/>
                  <a:pt x="335" y="1116"/>
                  <a:pt x="343" y="1116"/>
                </a:cubicBezTo>
                <a:cubicBezTo>
                  <a:pt x="352" y="1116"/>
                  <a:pt x="358" y="1109"/>
                  <a:pt x="358" y="1101"/>
                </a:cubicBezTo>
                <a:cubicBezTo>
                  <a:pt x="358" y="1093"/>
                  <a:pt x="352" y="1086"/>
                  <a:pt x="343" y="1086"/>
                </a:cubicBezTo>
                <a:close/>
                <a:moveTo>
                  <a:pt x="343" y="1119"/>
                </a:moveTo>
                <a:cubicBezTo>
                  <a:pt x="335" y="1119"/>
                  <a:pt x="329" y="1126"/>
                  <a:pt x="329" y="1134"/>
                </a:cubicBezTo>
                <a:cubicBezTo>
                  <a:pt x="329" y="1142"/>
                  <a:pt x="335" y="1149"/>
                  <a:pt x="343" y="1149"/>
                </a:cubicBezTo>
                <a:cubicBezTo>
                  <a:pt x="352" y="1149"/>
                  <a:pt x="358" y="1142"/>
                  <a:pt x="358" y="1134"/>
                </a:cubicBezTo>
                <a:cubicBezTo>
                  <a:pt x="358" y="1126"/>
                  <a:pt x="352" y="1119"/>
                  <a:pt x="343" y="1119"/>
                </a:cubicBezTo>
                <a:close/>
                <a:moveTo>
                  <a:pt x="343" y="1152"/>
                </a:moveTo>
                <a:cubicBezTo>
                  <a:pt x="335" y="1152"/>
                  <a:pt x="329" y="1159"/>
                  <a:pt x="329" y="1167"/>
                </a:cubicBezTo>
                <a:cubicBezTo>
                  <a:pt x="329" y="1175"/>
                  <a:pt x="335" y="1182"/>
                  <a:pt x="343" y="1182"/>
                </a:cubicBezTo>
                <a:cubicBezTo>
                  <a:pt x="352" y="1182"/>
                  <a:pt x="358" y="1175"/>
                  <a:pt x="358" y="1167"/>
                </a:cubicBezTo>
                <a:cubicBezTo>
                  <a:pt x="358" y="1159"/>
                  <a:pt x="352" y="1152"/>
                  <a:pt x="343" y="1152"/>
                </a:cubicBezTo>
                <a:close/>
                <a:moveTo>
                  <a:pt x="343" y="1185"/>
                </a:moveTo>
                <a:cubicBezTo>
                  <a:pt x="335" y="1185"/>
                  <a:pt x="329" y="1192"/>
                  <a:pt x="329" y="1200"/>
                </a:cubicBezTo>
                <a:cubicBezTo>
                  <a:pt x="329" y="1208"/>
                  <a:pt x="335" y="1215"/>
                  <a:pt x="343" y="1215"/>
                </a:cubicBezTo>
                <a:cubicBezTo>
                  <a:pt x="352" y="1215"/>
                  <a:pt x="358" y="1208"/>
                  <a:pt x="358" y="1200"/>
                </a:cubicBezTo>
                <a:cubicBezTo>
                  <a:pt x="358" y="1192"/>
                  <a:pt x="352" y="1185"/>
                  <a:pt x="343" y="1185"/>
                </a:cubicBezTo>
                <a:close/>
                <a:moveTo>
                  <a:pt x="343" y="1218"/>
                </a:moveTo>
                <a:cubicBezTo>
                  <a:pt x="335" y="1218"/>
                  <a:pt x="329" y="1225"/>
                  <a:pt x="329" y="1233"/>
                </a:cubicBezTo>
                <a:cubicBezTo>
                  <a:pt x="329" y="1241"/>
                  <a:pt x="335" y="1248"/>
                  <a:pt x="343" y="1248"/>
                </a:cubicBezTo>
                <a:cubicBezTo>
                  <a:pt x="352" y="1248"/>
                  <a:pt x="358" y="1241"/>
                  <a:pt x="358" y="1233"/>
                </a:cubicBezTo>
                <a:cubicBezTo>
                  <a:pt x="358" y="1225"/>
                  <a:pt x="352" y="1218"/>
                  <a:pt x="343" y="1218"/>
                </a:cubicBezTo>
                <a:close/>
                <a:moveTo>
                  <a:pt x="343" y="1251"/>
                </a:moveTo>
                <a:cubicBezTo>
                  <a:pt x="335" y="1251"/>
                  <a:pt x="329" y="1258"/>
                  <a:pt x="329" y="1266"/>
                </a:cubicBezTo>
                <a:cubicBezTo>
                  <a:pt x="329" y="1274"/>
                  <a:pt x="335" y="1281"/>
                  <a:pt x="343" y="1281"/>
                </a:cubicBezTo>
                <a:cubicBezTo>
                  <a:pt x="352" y="1281"/>
                  <a:pt x="358" y="1274"/>
                  <a:pt x="358" y="1266"/>
                </a:cubicBezTo>
                <a:cubicBezTo>
                  <a:pt x="358" y="1258"/>
                  <a:pt x="352" y="1251"/>
                  <a:pt x="343" y="1251"/>
                </a:cubicBezTo>
                <a:close/>
                <a:moveTo>
                  <a:pt x="343" y="1284"/>
                </a:moveTo>
                <a:cubicBezTo>
                  <a:pt x="335" y="1284"/>
                  <a:pt x="329" y="1291"/>
                  <a:pt x="329" y="1299"/>
                </a:cubicBezTo>
                <a:cubicBezTo>
                  <a:pt x="329" y="1307"/>
                  <a:pt x="335" y="1314"/>
                  <a:pt x="343" y="1314"/>
                </a:cubicBezTo>
                <a:cubicBezTo>
                  <a:pt x="352" y="1314"/>
                  <a:pt x="358" y="1307"/>
                  <a:pt x="358" y="1299"/>
                </a:cubicBezTo>
                <a:cubicBezTo>
                  <a:pt x="358" y="1291"/>
                  <a:pt x="352" y="1284"/>
                  <a:pt x="343" y="1284"/>
                </a:cubicBezTo>
                <a:close/>
                <a:moveTo>
                  <a:pt x="343" y="1317"/>
                </a:moveTo>
                <a:cubicBezTo>
                  <a:pt x="335" y="1317"/>
                  <a:pt x="329" y="1323"/>
                  <a:pt x="329" y="1332"/>
                </a:cubicBezTo>
                <a:cubicBezTo>
                  <a:pt x="329" y="1340"/>
                  <a:pt x="335" y="1346"/>
                  <a:pt x="343" y="1346"/>
                </a:cubicBezTo>
                <a:cubicBezTo>
                  <a:pt x="352" y="1346"/>
                  <a:pt x="358" y="1340"/>
                  <a:pt x="358" y="1332"/>
                </a:cubicBezTo>
                <a:cubicBezTo>
                  <a:pt x="358" y="1323"/>
                  <a:pt x="352" y="1317"/>
                  <a:pt x="343" y="1317"/>
                </a:cubicBezTo>
                <a:close/>
                <a:moveTo>
                  <a:pt x="343" y="1350"/>
                </a:moveTo>
                <a:cubicBezTo>
                  <a:pt x="335" y="1350"/>
                  <a:pt x="329" y="1356"/>
                  <a:pt x="329" y="1365"/>
                </a:cubicBezTo>
                <a:cubicBezTo>
                  <a:pt x="329" y="1373"/>
                  <a:pt x="335" y="1379"/>
                  <a:pt x="343" y="1379"/>
                </a:cubicBezTo>
                <a:cubicBezTo>
                  <a:pt x="352" y="1379"/>
                  <a:pt x="358" y="1373"/>
                  <a:pt x="358" y="1365"/>
                </a:cubicBezTo>
                <a:cubicBezTo>
                  <a:pt x="358" y="1356"/>
                  <a:pt x="352" y="1350"/>
                  <a:pt x="343" y="1350"/>
                </a:cubicBezTo>
                <a:close/>
                <a:moveTo>
                  <a:pt x="343" y="1383"/>
                </a:moveTo>
                <a:cubicBezTo>
                  <a:pt x="335" y="1383"/>
                  <a:pt x="329" y="1389"/>
                  <a:pt x="329" y="1397"/>
                </a:cubicBezTo>
                <a:cubicBezTo>
                  <a:pt x="329" y="1406"/>
                  <a:pt x="335" y="1412"/>
                  <a:pt x="343" y="1412"/>
                </a:cubicBezTo>
                <a:cubicBezTo>
                  <a:pt x="352" y="1412"/>
                  <a:pt x="358" y="1406"/>
                  <a:pt x="358" y="1397"/>
                </a:cubicBezTo>
                <a:cubicBezTo>
                  <a:pt x="358" y="1389"/>
                  <a:pt x="352" y="1383"/>
                  <a:pt x="343" y="1383"/>
                </a:cubicBezTo>
                <a:close/>
                <a:moveTo>
                  <a:pt x="343" y="1416"/>
                </a:moveTo>
                <a:cubicBezTo>
                  <a:pt x="335" y="1416"/>
                  <a:pt x="329" y="1422"/>
                  <a:pt x="329" y="1430"/>
                </a:cubicBezTo>
                <a:cubicBezTo>
                  <a:pt x="329" y="1439"/>
                  <a:pt x="335" y="1445"/>
                  <a:pt x="343" y="1445"/>
                </a:cubicBezTo>
                <a:cubicBezTo>
                  <a:pt x="352" y="1445"/>
                  <a:pt x="358" y="1439"/>
                  <a:pt x="358" y="1430"/>
                </a:cubicBezTo>
                <a:cubicBezTo>
                  <a:pt x="358" y="1422"/>
                  <a:pt x="352" y="1416"/>
                  <a:pt x="343" y="1416"/>
                </a:cubicBezTo>
                <a:close/>
                <a:moveTo>
                  <a:pt x="376" y="0"/>
                </a:moveTo>
                <a:cubicBezTo>
                  <a:pt x="368" y="0"/>
                  <a:pt x="361" y="7"/>
                  <a:pt x="361" y="15"/>
                </a:cubicBezTo>
                <a:cubicBezTo>
                  <a:pt x="361" y="23"/>
                  <a:pt x="368" y="30"/>
                  <a:pt x="376" y="30"/>
                </a:cubicBezTo>
                <a:cubicBezTo>
                  <a:pt x="384" y="30"/>
                  <a:pt x="391" y="23"/>
                  <a:pt x="391" y="15"/>
                </a:cubicBezTo>
                <a:cubicBezTo>
                  <a:pt x="391" y="7"/>
                  <a:pt x="384" y="0"/>
                  <a:pt x="376" y="0"/>
                </a:cubicBezTo>
                <a:close/>
                <a:moveTo>
                  <a:pt x="376" y="33"/>
                </a:moveTo>
                <a:cubicBezTo>
                  <a:pt x="368" y="33"/>
                  <a:pt x="361" y="40"/>
                  <a:pt x="361" y="48"/>
                </a:cubicBezTo>
                <a:cubicBezTo>
                  <a:pt x="361" y="56"/>
                  <a:pt x="368" y="63"/>
                  <a:pt x="376" y="63"/>
                </a:cubicBezTo>
                <a:cubicBezTo>
                  <a:pt x="384" y="63"/>
                  <a:pt x="391" y="56"/>
                  <a:pt x="391" y="48"/>
                </a:cubicBezTo>
                <a:cubicBezTo>
                  <a:pt x="391" y="40"/>
                  <a:pt x="384" y="33"/>
                  <a:pt x="376" y="33"/>
                </a:cubicBezTo>
                <a:close/>
                <a:moveTo>
                  <a:pt x="376" y="66"/>
                </a:moveTo>
                <a:cubicBezTo>
                  <a:pt x="368" y="66"/>
                  <a:pt x="361" y="72"/>
                  <a:pt x="361" y="81"/>
                </a:cubicBezTo>
                <a:cubicBezTo>
                  <a:pt x="361" y="89"/>
                  <a:pt x="368" y="95"/>
                  <a:pt x="376" y="95"/>
                </a:cubicBezTo>
                <a:cubicBezTo>
                  <a:pt x="384" y="95"/>
                  <a:pt x="391" y="89"/>
                  <a:pt x="391" y="81"/>
                </a:cubicBezTo>
                <a:cubicBezTo>
                  <a:pt x="391" y="72"/>
                  <a:pt x="384" y="66"/>
                  <a:pt x="376" y="66"/>
                </a:cubicBezTo>
                <a:close/>
                <a:moveTo>
                  <a:pt x="376" y="99"/>
                </a:moveTo>
                <a:cubicBezTo>
                  <a:pt x="368" y="99"/>
                  <a:pt x="361" y="105"/>
                  <a:pt x="361" y="114"/>
                </a:cubicBezTo>
                <a:cubicBezTo>
                  <a:pt x="361" y="122"/>
                  <a:pt x="368" y="128"/>
                  <a:pt x="376" y="128"/>
                </a:cubicBezTo>
                <a:cubicBezTo>
                  <a:pt x="384" y="128"/>
                  <a:pt x="391" y="122"/>
                  <a:pt x="391" y="114"/>
                </a:cubicBezTo>
                <a:cubicBezTo>
                  <a:pt x="391" y="105"/>
                  <a:pt x="384" y="99"/>
                  <a:pt x="376" y="99"/>
                </a:cubicBezTo>
                <a:close/>
                <a:moveTo>
                  <a:pt x="376" y="132"/>
                </a:moveTo>
                <a:cubicBezTo>
                  <a:pt x="368" y="132"/>
                  <a:pt x="361" y="138"/>
                  <a:pt x="361" y="147"/>
                </a:cubicBezTo>
                <a:cubicBezTo>
                  <a:pt x="361" y="155"/>
                  <a:pt x="368" y="161"/>
                  <a:pt x="376" y="161"/>
                </a:cubicBezTo>
                <a:cubicBezTo>
                  <a:pt x="384" y="161"/>
                  <a:pt x="391" y="155"/>
                  <a:pt x="391" y="147"/>
                </a:cubicBezTo>
                <a:cubicBezTo>
                  <a:pt x="391" y="138"/>
                  <a:pt x="384" y="132"/>
                  <a:pt x="376" y="132"/>
                </a:cubicBezTo>
                <a:close/>
                <a:moveTo>
                  <a:pt x="376" y="165"/>
                </a:moveTo>
                <a:cubicBezTo>
                  <a:pt x="368" y="165"/>
                  <a:pt x="361" y="171"/>
                  <a:pt x="361" y="179"/>
                </a:cubicBezTo>
                <a:cubicBezTo>
                  <a:pt x="361" y="188"/>
                  <a:pt x="368" y="194"/>
                  <a:pt x="376" y="194"/>
                </a:cubicBezTo>
                <a:cubicBezTo>
                  <a:pt x="384" y="194"/>
                  <a:pt x="391" y="188"/>
                  <a:pt x="391" y="179"/>
                </a:cubicBezTo>
                <a:cubicBezTo>
                  <a:pt x="391" y="171"/>
                  <a:pt x="384" y="165"/>
                  <a:pt x="376" y="165"/>
                </a:cubicBezTo>
                <a:close/>
                <a:moveTo>
                  <a:pt x="376" y="198"/>
                </a:moveTo>
                <a:cubicBezTo>
                  <a:pt x="368" y="198"/>
                  <a:pt x="361" y="204"/>
                  <a:pt x="361" y="212"/>
                </a:cubicBezTo>
                <a:cubicBezTo>
                  <a:pt x="361" y="221"/>
                  <a:pt x="368" y="227"/>
                  <a:pt x="376" y="227"/>
                </a:cubicBezTo>
                <a:cubicBezTo>
                  <a:pt x="384" y="227"/>
                  <a:pt x="391" y="221"/>
                  <a:pt x="391" y="212"/>
                </a:cubicBezTo>
                <a:cubicBezTo>
                  <a:pt x="391" y="204"/>
                  <a:pt x="384" y="198"/>
                  <a:pt x="376" y="198"/>
                </a:cubicBezTo>
                <a:close/>
                <a:moveTo>
                  <a:pt x="376" y="230"/>
                </a:moveTo>
                <a:cubicBezTo>
                  <a:pt x="368" y="230"/>
                  <a:pt x="361" y="237"/>
                  <a:pt x="361" y="245"/>
                </a:cubicBezTo>
                <a:cubicBezTo>
                  <a:pt x="361" y="253"/>
                  <a:pt x="368" y="260"/>
                  <a:pt x="376" y="260"/>
                </a:cubicBezTo>
                <a:cubicBezTo>
                  <a:pt x="384" y="260"/>
                  <a:pt x="391" y="253"/>
                  <a:pt x="391" y="245"/>
                </a:cubicBezTo>
                <a:cubicBezTo>
                  <a:pt x="391" y="237"/>
                  <a:pt x="384" y="230"/>
                  <a:pt x="376" y="230"/>
                </a:cubicBezTo>
                <a:close/>
                <a:moveTo>
                  <a:pt x="376" y="263"/>
                </a:moveTo>
                <a:cubicBezTo>
                  <a:pt x="368" y="263"/>
                  <a:pt x="361" y="270"/>
                  <a:pt x="361" y="278"/>
                </a:cubicBezTo>
                <a:cubicBezTo>
                  <a:pt x="361" y="286"/>
                  <a:pt x="368" y="293"/>
                  <a:pt x="376" y="293"/>
                </a:cubicBezTo>
                <a:cubicBezTo>
                  <a:pt x="384" y="293"/>
                  <a:pt x="391" y="286"/>
                  <a:pt x="391" y="278"/>
                </a:cubicBezTo>
                <a:cubicBezTo>
                  <a:pt x="391" y="270"/>
                  <a:pt x="384" y="263"/>
                  <a:pt x="376" y="263"/>
                </a:cubicBezTo>
                <a:close/>
                <a:moveTo>
                  <a:pt x="376" y="296"/>
                </a:moveTo>
                <a:cubicBezTo>
                  <a:pt x="368" y="296"/>
                  <a:pt x="361" y="303"/>
                  <a:pt x="361" y="311"/>
                </a:cubicBezTo>
                <a:cubicBezTo>
                  <a:pt x="361" y="319"/>
                  <a:pt x="368" y="326"/>
                  <a:pt x="376" y="326"/>
                </a:cubicBezTo>
                <a:cubicBezTo>
                  <a:pt x="384" y="326"/>
                  <a:pt x="391" y="319"/>
                  <a:pt x="391" y="311"/>
                </a:cubicBezTo>
                <a:cubicBezTo>
                  <a:pt x="391" y="303"/>
                  <a:pt x="384" y="296"/>
                  <a:pt x="376" y="296"/>
                </a:cubicBezTo>
                <a:close/>
                <a:moveTo>
                  <a:pt x="376" y="329"/>
                </a:moveTo>
                <a:cubicBezTo>
                  <a:pt x="368" y="329"/>
                  <a:pt x="361" y="336"/>
                  <a:pt x="361" y="344"/>
                </a:cubicBezTo>
                <a:cubicBezTo>
                  <a:pt x="361" y="352"/>
                  <a:pt x="368" y="359"/>
                  <a:pt x="376" y="359"/>
                </a:cubicBezTo>
                <a:cubicBezTo>
                  <a:pt x="384" y="359"/>
                  <a:pt x="391" y="352"/>
                  <a:pt x="391" y="344"/>
                </a:cubicBezTo>
                <a:cubicBezTo>
                  <a:pt x="391" y="336"/>
                  <a:pt x="384" y="329"/>
                  <a:pt x="376" y="329"/>
                </a:cubicBezTo>
                <a:close/>
                <a:moveTo>
                  <a:pt x="376" y="362"/>
                </a:moveTo>
                <a:cubicBezTo>
                  <a:pt x="368" y="362"/>
                  <a:pt x="361" y="369"/>
                  <a:pt x="361" y="377"/>
                </a:cubicBezTo>
                <a:cubicBezTo>
                  <a:pt x="361" y="385"/>
                  <a:pt x="368" y="392"/>
                  <a:pt x="376" y="392"/>
                </a:cubicBezTo>
                <a:cubicBezTo>
                  <a:pt x="384" y="392"/>
                  <a:pt x="391" y="385"/>
                  <a:pt x="391" y="377"/>
                </a:cubicBezTo>
                <a:cubicBezTo>
                  <a:pt x="391" y="369"/>
                  <a:pt x="384" y="362"/>
                  <a:pt x="376" y="362"/>
                </a:cubicBezTo>
                <a:close/>
                <a:moveTo>
                  <a:pt x="376" y="395"/>
                </a:moveTo>
                <a:cubicBezTo>
                  <a:pt x="368" y="395"/>
                  <a:pt x="361" y="402"/>
                  <a:pt x="361" y="410"/>
                </a:cubicBezTo>
                <a:cubicBezTo>
                  <a:pt x="361" y="418"/>
                  <a:pt x="368" y="425"/>
                  <a:pt x="376" y="425"/>
                </a:cubicBezTo>
                <a:cubicBezTo>
                  <a:pt x="384" y="425"/>
                  <a:pt x="391" y="418"/>
                  <a:pt x="391" y="410"/>
                </a:cubicBezTo>
                <a:cubicBezTo>
                  <a:pt x="391" y="402"/>
                  <a:pt x="384" y="395"/>
                  <a:pt x="376" y="395"/>
                </a:cubicBezTo>
                <a:close/>
                <a:moveTo>
                  <a:pt x="376" y="428"/>
                </a:moveTo>
                <a:cubicBezTo>
                  <a:pt x="368" y="428"/>
                  <a:pt x="361" y="435"/>
                  <a:pt x="361" y="443"/>
                </a:cubicBezTo>
                <a:cubicBezTo>
                  <a:pt x="361" y="451"/>
                  <a:pt x="368" y="458"/>
                  <a:pt x="376" y="458"/>
                </a:cubicBezTo>
                <a:cubicBezTo>
                  <a:pt x="384" y="458"/>
                  <a:pt x="391" y="451"/>
                  <a:pt x="391" y="443"/>
                </a:cubicBezTo>
                <a:cubicBezTo>
                  <a:pt x="391" y="435"/>
                  <a:pt x="384" y="428"/>
                  <a:pt x="376" y="428"/>
                </a:cubicBezTo>
                <a:close/>
                <a:moveTo>
                  <a:pt x="376" y="461"/>
                </a:moveTo>
                <a:cubicBezTo>
                  <a:pt x="368" y="461"/>
                  <a:pt x="361" y="468"/>
                  <a:pt x="361" y="476"/>
                </a:cubicBezTo>
                <a:cubicBezTo>
                  <a:pt x="361" y="484"/>
                  <a:pt x="368" y="491"/>
                  <a:pt x="376" y="491"/>
                </a:cubicBezTo>
                <a:cubicBezTo>
                  <a:pt x="384" y="491"/>
                  <a:pt x="391" y="484"/>
                  <a:pt x="391" y="476"/>
                </a:cubicBezTo>
                <a:cubicBezTo>
                  <a:pt x="391" y="468"/>
                  <a:pt x="384" y="461"/>
                  <a:pt x="376" y="461"/>
                </a:cubicBezTo>
                <a:close/>
                <a:moveTo>
                  <a:pt x="376" y="494"/>
                </a:moveTo>
                <a:cubicBezTo>
                  <a:pt x="368" y="494"/>
                  <a:pt x="361" y="500"/>
                  <a:pt x="361" y="509"/>
                </a:cubicBezTo>
                <a:cubicBezTo>
                  <a:pt x="361" y="517"/>
                  <a:pt x="368" y="523"/>
                  <a:pt x="376" y="523"/>
                </a:cubicBezTo>
                <a:cubicBezTo>
                  <a:pt x="384" y="523"/>
                  <a:pt x="391" y="517"/>
                  <a:pt x="391" y="509"/>
                </a:cubicBezTo>
                <a:cubicBezTo>
                  <a:pt x="391" y="500"/>
                  <a:pt x="384" y="494"/>
                  <a:pt x="376" y="494"/>
                </a:cubicBezTo>
                <a:close/>
                <a:moveTo>
                  <a:pt x="376" y="527"/>
                </a:moveTo>
                <a:cubicBezTo>
                  <a:pt x="368" y="527"/>
                  <a:pt x="361" y="533"/>
                  <a:pt x="361" y="542"/>
                </a:cubicBezTo>
                <a:cubicBezTo>
                  <a:pt x="361" y="550"/>
                  <a:pt x="368" y="556"/>
                  <a:pt x="376" y="556"/>
                </a:cubicBezTo>
                <a:cubicBezTo>
                  <a:pt x="384" y="556"/>
                  <a:pt x="391" y="550"/>
                  <a:pt x="391" y="542"/>
                </a:cubicBezTo>
                <a:cubicBezTo>
                  <a:pt x="391" y="533"/>
                  <a:pt x="384" y="527"/>
                  <a:pt x="376" y="527"/>
                </a:cubicBezTo>
                <a:close/>
                <a:moveTo>
                  <a:pt x="376" y="560"/>
                </a:moveTo>
                <a:cubicBezTo>
                  <a:pt x="368" y="560"/>
                  <a:pt x="361" y="566"/>
                  <a:pt x="361" y="574"/>
                </a:cubicBezTo>
                <a:cubicBezTo>
                  <a:pt x="361" y="583"/>
                  <a:pt x="368" y="589"/>
                  <a:pt x="376" y="589"/>
                </a:cubicBezTo>
                <a:cubicBezTo>
                  <a:pt x="384" y="589"/>
                  <a:pt x="391" y="583"/>
                  <a:pt x="391" y="574"/>
                </a:cubicBezTo>
                <a:cubicBezTo>
                  <a:pt x="391" y="566"/>
                  <a:pt x="384" y="560"/>
                  <a:pt x="376" y="560"/>
                </a:cubicBezTo>
                <a:close/>
                <a:moveTo>
                  <a:pt x="376" y="593"/>
                </a:moveTo>
                <a:cubicBezTo>
                  <a:pt x="368" y="593"/>
                  <a:pt x="361" y="599"/>
                  <a:pt x="361" y="607"/>
                </a:cubicBezTo>
                <a:cubicBezTo>
                  <a:pt x="361" y="616"/>
                  <a:pt x="368" y="622"/>
                  <a:pt x="376" y="622"/>
                </a:cubicBezTo>
                <a:cubicBezTo>
                  <a:pt x="384" y="622"/>
                  <a:pt x="391" y="616"/>
                  <a:pt x="391" y="607"/>
                </a:cubicBezTo>
                <a:cubicBezTo>
                  <a:pt x="391" y="599"/>
                  <a:pt x="384" y="593"/>
                  <a:pt x="376" y="593"/>
                </a:cubicBezTo>
                <a:close/>
                <a:moveTo>
                  <a:pt x="376" y="625"/>
                </a:moveTo>
                <a:cubicBezTo>
                  <a:pt x="368" y="625"/>
                  <a:pt x="361" y="632"/>
                  <a:pt x="361" y="640"/>
                </a:cubicBezTo>
                <a:cubicBezTo>
                  <a:pt x="361" y="648"/>
                  <a:pt x="368" y="655"/>
                  <a:pt x="376" y="655"/>
                </a:cubicBezTo>
                <a:cubicBezTo>
                  <a:pt x="384" y="655"/>
                  <a:pt x="391" y="648"/>
                  <a:pt x="391" y="640"/>
                </a:cubicBezTo>
                <a:cubicBezTo>
                  <a:pt x="391" y="632"/>
                  <a:pt x="384" y="625"/>
                  <a:pt x="376" y="625"/>
                </a:cubicBezTo>
                <a:close/>
                <a:moveTo>
                  <a:pt x="376" y="658"/>
                </a:moveTo>
                <a:cubicBezTo>
                  <a:pt x="368" y="658"/>
                  <a:pt x="361" y="665"/>
                  <a:pt x="361" y="673"/>
                </a:cubicBezTo>
                <a:cubicBezTo>
                  <a:pt x="361" y="681"/>
                  <a:pt x="368" y="688"/>
                  <a:pt x="376" y="688"/>
                </a:cubicBezTo>
                <a:cubicBezTo>
                  <a:pt x="384" y="688"/>
                  <a:pt x="391" y="681"/>
                  <a:pt x="391" y="673"/>
                </a:cubicBezTo>
                <a:cubicBezTo>
                  <a:pt x="391" y="665"/>
                  <a:pt x="384" y="658"/>
                  <a:pt x="376" y="658"/>
                </a:cubicBezTo>
                <a:close/>
                <a:moveTo>
                  <a:pt x="376" y="691"/>
                </a:moveTo>
                <a:cubicBezTo>
                  <a:pt x="368" y="691"/>
                  <a:pt x="361" y="698"/>
                  <a:pt x="361" y="706"/>
                </a:cubicBezTo>
                <a:cubicBezTo>
                  <a:pt x="361" y="714"/>
                  <a:pt x="368" y="721"/>
                  <a:pt x="376" y="721"/>
                </a:cubicBezTo>
                <a:cubicBezTo>
                  <a:pt x="384" y="721"/>
                  <a:pt x="391" y="714"/>
                  <a:pt x="391" y="706"/>
                </a:cubicBezTo>
                <a:cubicBezTo>
                  <a:pt x="391" y="698"/>
                  <a:pt x="384" y="691"/>
                  <a:pt x="376" y="691"/>
                </a:cubicBezTo>
                <a:close/>
                <a:moveTo>
                  <a:pt x="376" y="724"/>
                </a:moveTo>
                <a:cubicBezTo>
                  <a:pt x="368" y="724"/>
                  <a:pt x="361" y="731"/>
                  <a:pt x="361" y="739"/>
                </a:cubicBezTo>
                <a:cubicBezTo>
                  <a:pt x="361" y="747"/>
                  <a:pt x="368" y="754"/>
                  <a:pt x="376" y="754"/>
                </a:cubicBezTo>
                <a:cubicBezTo>
                  <a:pt x="384" y="754"/>
                  <a:pt x="391" y="747"/>
                  <a:pt x="391" y="739"/>
                </a:cubicBezTo>
                <a:cubicBezTo>
                  <a:pt x="391" y="731"/>
                  <a:pt x="384" y="724"/>
                  <a:pt x="376" y="724"/>
                </a:cubicBezTo>
                <a:close/>
                <a:moveTo>
                  <a:pt x="376" y="757"/>
                </a:moveTo>
                <a:cubicBezTo>
                  <a:pt x="368" y="757"/>
                  <a:pt x="361" y="764"/>
                  <a:pt x="361" y="772"/>
                </a:cubicBezTo>
                <a:cubicBezTo>
                  <a:pt x="361" y="780"/>
                  <a:pt x="368" y="787"/>
                  <a:pt x="376" y="787"/>
                </a:cubicBezTo>
                <a:cubicBezTo>
                  <a:pt x="384" y="787"/>
                  <a:pt x="391" y="780"/>
                  <a:pt x="391" y="772"/>
                </a:cubicBezTo>
                <a:cubicBezTo>
                  <a:pt x="391" y="764"/>
                  <a:pt x="384" y="757"/>
                  <a:pt x="376" y="757"/>
                </a:cubicBezTo>
                <a:close/>
                <a:moveTo>
                  <a:pt x="376" y="790"/>
                </a:moveTo>
                <a:cubicBezTo>
                  <a:pt x="368" y="790"/>
                  <a:pt x="361" y="797"/>
                  <a:pt x="361" y="805"/>
                </a:cubicBezTo>
                <a:cubicBezTo>
                  <a:pt x="361" y="813"/>
                  <a:pt x="368" y="820"/>
                  <a:pt x="376" y="820"/>
                </a:cubicBezTo>
                <a:cubicBezTo>
                  <a:pt x="384" y="820"/>
                  <a:pt x="391" y="813"/>
                  <a:pt x="391" y="805"/>
                </a:cubicBezTo>
                <a:cubicBezTo>
                  <a:pt x="391" y="797"/>
                  <a:pt x="384" y="790"/>
                  <a:pt x="376" y="790"/>
                </a:cubicBezTo>
                <a:close/>
                <a:moveTo>
                  <a:pt x="376" y="823"/>
                </a:moveTo>
                <a:cubicBezTo>
                  <a:pt x="368" y="823"/>
                  <a:pt x="361" y="830"/>
                  <a:pt x="361" y="838"/>
                </a:cubicBezTo>
                <a:cubicBezTo>
                  <a:pt x="361" y="846"/>
                  <a:pt x="368" y="853"/>
                  <a:pt x="376" y="853"/>
                </a:cubicBezTo>
                <a:cubicBezTo>
                  <a:pt x="384" y="853"/>
                  <a:pt x="391" y="846"/>
                  <a:pt x="391" y="838"/>
                </a:cubicBezTo>
                <a:cubicBezTo>
                  <a:pt x="391" y="830"/>
                  <a:pt x="384" y="823"/>
                  <a:pt x="376" y="823"/>
                </a:cubicBezTo>
                <a:close/>
                <a:moveTo>
                  <a:pt x="376" y="856"/>
                </a:moveTo>
                <a:cubicBezTo>
                  <a:pt x="368" y="856"/>
                  <a:pt x="361" y="863"/>
                  <a:pt x="361" y="871"/>
                </a:cubicBezTo>
                <a:cubicBezTo>
                  <a:pt x="361" y="879"/>
                  <a:pt x="368" y="886"/>
                  <a:pt x="376" y="886"/>
                </a:cubicBezTo>
                <a:cubicBezTo>
                  <a:pt x="384" y="886"/>
                  <a:pt x="391" y="879"/>
                  <a:pt x="391" y="871"/>
                </a:cubicBezTo>
                <a:cubicBezTo>
                  <a:pt x="391" y="863"/>
                  <a:pt x="384" y="856"/>
                  <a:pt x="376" y="856"/>
                </a:cubicBezTo>
                <a:close/>
                <a:moveTo>
                  <a:pt x="376" y="889"/>
                </a:moveTo>
                <a:cubicBezTo>
                  <a:pt x="368" y="889"/>
                  <a:pt x="361" y="895"/>
                  <a:pt x="361" y="904"/>
                </a:cubicBezTo>
                <a:cubicBezTo>
                  <a:pt x="361" y="912"/>
                  <a:pt x="368" y="918"/>
                  <a:pt x="376" y="918"/>
                </a:cubicBezTo>
                <a:cubicBezTo>
                  <a:pt x="384" y="918"/>
                  <a:pt x="391" y="912"/>
                  <a:pt x="391" y="904"/>
                </a:cubicBezTo>
                <a:cubicBezTo>
                  <a:pt x="391" y="895"/>
                  <a:pt x="384" y="889"/>
                  <a:pt x="376" y="889"/>
                </a:cubicBezTo>
                <a:close/>
                <a:moveTo>
                  <a:pt x="376" y="922"/>
                </a:moveTo>
                <a:cubicBezTo>
                  <a:pt x="368" y="922"/>
                  <a:pt x="361" y="928"/>
                  <a:pt x="361" y="937"/>
                </a:cubicBezTo>
                <a:cubicBezTo>
                  <a:pt x="361" y="945"/>
                  <a:pt x="368" y="951"/>
                  <a:pt x="376" y="951"/>
                </a:cubicBezTo>
                <a:cubicBezTo>
                  <a:pt x="384" y="951"/>
                  <a:pt x="391" y="945"/>
                  <a:pt x="391" y="937"/>
                </a:cubicBezTo>
                <a:cubicBezTo>
                  <a:pt x="391" y="928"/>
                  <a:pt x="384" y="922"/>
                  <a:pt x="376" y="922"/>
                </a:cubicBezTo>
                <a:close/>
                <a:moveTo>
                  <a:pt x="376" y="955"/>
                </a:moveTo>
                <a:cubicBezTo>
                  <a:pt x="368" y="955"/>
                  <a:pt x="361" y="961"/>
                  <a:pt x="361" y="970"/>
                </a:cubicBezTo>
                <a:cubicBezTo>
                  <a:pt x="361" y="978"/>
                  <a:pt x="368" y="984"/>
                  <a:pt x="376" y="984"/>
                </a:cubicBezTo>
                <a:cubicBezTo>
                  <a:pt x="384" y="984"/>
                  <a:pt x="391" y="978"/>
                  <a:pt x="391" y="970"/>
                </a:cubicBezTo>
                <a:cubicBezTo>
                  <a:pt x="391" y="961"/>
                  <a:pt x="384" y="955"/>
                  <a:pt x="376" y="955"/>
                </a:cubicBezTo>
                <a:close/>
                <a:moveTo>
                  <a:pt x="376" y="988"/>
                </a:moveTo>
                <a:cubicBezTo>
                  <a:pt x="368" y="988"/>
                  <a:pt x="361" y="994"/>
                  <a:pt x="361" y="1002"/>
                </a:cubicBezTo>
                <a:cubicBezTo>
                  <a:pt x="361" y="1011"/>
                  <a:pt x="368" y="1017"/>
                  <a:pt x="376" y="1017"/>
                </a:cubicBezTo>
                <a:cubicBezTo>
                  <a:pt x="384" y="1017"/>
                  <a:pt x="391" y="1011"/>
                  <a:pt x="391" y="1002"/>
                </a:cubicBezTo>
                <a:cubicBezTo>
                  <a:pt x="391" y="994"/>
                  <a:pt x="384" y="988"/>
                  <a:pt x="376" y="988"/>
                </a:cubicBezTo>
                <a:close/>
                <a:moveTo>
                  <a:pt x="376" y="1021"/>
                </a:moveTo>
                <a:cubicBezTo>
                  <a:pt x="368" y="1021"/>
                  <a:pt x="361" y="1027"/>
                  <a:pt x="361" y="1035"/>
                </a:cubicBezTo>
                <a:cubicBezTo>
                  <a:pt x="361" y="1044"/>
                  <a:pt x="368" y="1050"/>
                  <a:pt x="376" y="1050"/>
                </a:cubicBezTo>
                <a:cubicBezTo>
                  <a:pt x="384" y="1050"/>
                  <a:pt x="391" y="1044"/>
                  <a:pt x="391" y="1035"/>
                </a:cubicBezTo>
                <a:cubicBezTo>
                  <a:pt x="391" y="1027"/>
                  <a:pt x="384" y="1021"/>
                  <a:pt x="376" y="1021"/>
                </a:cubicBezTo>
                <a:close/>
                <a:moveTo>
                  <a:pt x="376" y="1053"/>
                </a:moveTo>
                <a:cubicBezTo>
                  <a:pt x="368" y="1053"/>
                  <a:pt x="361" y="1060"/>
                  <a:pt x="361" y="1068"/>
                </a:cubicBezTo>
                <a:cubicBezTo>
                  <a:pt x="361" y="1076"/>
                  <a:pt x="368" y="1083"/>
                  <a:pt x="376" y="1083"/>
                </a:cubicBezTo>
                <a:cubicBezTo>
                  <a:pt x="384" y="1083"/>
                  <a:pt x="391" y="1076"/>
                  <a:pt x="391" y="1068"/>
                </a:cubicBezTo>
                <a:cubicBezTo>
                  <a:pt x="391" y="1060"/>
                  <a:pt x="384" y="1053"/>
                  <a:pt x="376" y="1053"/>
                </a:cubicBezTo>
                <a:close/>
                <a:moveTo>
                  <a:pt x="376" y="1086"/>
                </a:moveTo>
                <a:cubicBezTo>
                  <a:pt x="368" y="1086"/>
                  <a:pt x="361" y="1093"/>
                  <a:pt x="361" y="1101"/>
                </a:cubicBezTo>
                <a:cubicBezTo>
                  <a:pt x="361" y="1109"/>
                  <a:pt x="368" y="1116"/>
                  <a:pt x="376" y="1116"/>
                </a:cubicBezTo>
                <a:cubicBezTo>
                  <a:pt x="384" y="1116"/>
                  <a:pt x="391" y="1109"/>
                  <a:pt x="391" y="1101"/>
                </a:cubicBezTo>
                <a:cubicBezTo>
                  <a:pt x="391" y="1093"/>
                  <a:pt x="384" y="1086"/>
                  <a:pt x="376" y="1086"/>
                </a:cubicBezTo>
                <a:close/>
                <a:moveTo>
                  <a:pt x="376" y="1119"/>
                </a:moveTo>
                <a:cubicBezTo>
                  <a:pt x="368" y="1119"/>
                  <a:pt x="361" y="1126"/>
                  <a:pt x="361" y="1134"/>
                </a:cubicBezTo>
                <a:cubicBezTo>
                  <a:pt x="361" y="1142"/>
                  <a:pt x="368" y="1149"/>
                  <a:pt x="376" y="1149"/>
                </a:cubicBezTo>
                <a:cubicBezTo>
                  <a:pt x="384" y="1149"/>
                  <a:pt x="391" y="1142"/>
                  <a:pt x="391" y="1134"/>
                </a:cubicBezTo>
                <a:cubicBezTo>
                  <a:pt x="391" y="1126"/>
                  <a:pt x="384" y="1119"/>
                  <a:pt x="376" y="1119"/>
                </a:cubicBezTo>
                <a:close/>
                <a:moveTo>
                  <a:pt x="376" y="1152"/>
                </a:moveTo>
                <a:cubicBezTo>
                  <a:pt x="368" y="1152"/>
                  <a:pt x="361" y="1159"/>
                  <a:pt x="361" y="1167"/>
                </a:cubicBezTo>
                <a:cubicBezTo>
                  <a:pt x="361" y="1175"/>
                  <a:pt x="368" y="1182"/>
                  <a:pt x="376" y="1182"/>
                </a:cubicBezTo>
                <a:cubicBezTo>
                  <a:pt x="384" y="1182"/>
                  <a:pt x="391" y="1175"/>
                  <a:pt x="391" y="1167"/>
                </a:cubicBezTo>
                <a:cubicBezTo>
                  <a:pt x="391" y="1159"/>
                  <a:pt x="384" y="1152"/>
                  <a:pt x="376" y="1152"/>
                </a:cubicBezTo>
                <a:close/>
                <a:moveTo>
                  <a:pt x="376" y="1185"/>
                </a:moveTo>
                <a:cubicBezTo>
                  <a:pt x="368" y="1185"/>
                  <a:pt x="361" y="1192"/>
                  <a:pt x="361" y="1200"/>
                </a:cubicBezTo>
                <a:cubicBezTo>
                  <a:pt x="361" y="1208"/>
                  <a:pt x="368" y="1215"/>
                  <a:pt x="376" y="1215"/>
                </a:cubicBezTo>
                <a:cubicBezTo>
                  <a:pt x="384" y="1215"/>
                  <a:pt x="391" y="1208"/>
                  <a:pt x="391" y="1200"/>
                </a:cubicBezTo>
                <a:cubicBezTo>
                  <a:pt x="391" y="1192"/>
                  <a:pt x="384" y="1185"/>
                  <a:pt x="376" y="1185"/>
                </a:cubicBezTo>
                <a:close/>
                <a:moveTo>
                  <a:pt x="376" y="1218"/>
                </a:moveTo>
                <a:cubicBezTo>
                  <a:pt x="368" y="1218"/>
                  <a:pt x="361" y="1225"/>
                  <a:pt x="361" y="1233"/>
                </a:cubicBezTo>
                <a:cubicBezTo>
                  <a:pt x="361" y="1241"/>
                  <a:pt x="368" y="1248"/>
                  <a:pt x="376" y="1248"/>
                </a:cubicBezTo>
                <a:cubicBezTo>
                  <a:pt x="384" y="1248"/>
                  <a:pt x="391" y="1241"/>
                  <a:pt x="391" y="1233"/>
                </a:cubicBezTo>
                <a:cubicBezTo>
                  <a:pt x="391" y="1225"/>
                  <a:pt x="384" y="1218"/>
                  <a:pt x="376" y="1218"/>
                </a:cubicBezTo>
                <a:close/>
                <a:moveTo>
                  <a:pt x="376" y="1251"/>
                </a:moveTo>
                <a:cubicBezTo>
                  <a:pt x="368" y="1251"/>
                  <a:pt x="361" y="1258"/>
                  <a:pt x="361" y="1266"/>
                </a:cubicBezTo>
                <a:cubicBezTo>
                  <a:pt x="361" y="1274"/>
                  <a:pt x="368" y="1281"/>
                  <a:pt x="376" y="1281"/>
                </a:cubicBezTo>
                <a:cubicBezTo>
                  <a:pt x="384" y="1281"/>
                  <a:pt x="391" y="1274"/>
                  <a:pt x="391" y="1266"/>
                </a:cubicBezTo>
                <a:cubicBezTo>
                  <a:pt x="391" y="1258"/>
                  <a:pt x="384" y="1251"/>
                  <a:pt x="376" y="1251"/>
                </a:cubicBezTo>
                <a:close/>
                <a:moveTo>
                  <a:pt x="376" y="1284"/>
                </a:moveTo>
                <a:cubicBezTo>
                  <a:pt x="368" y="1284"/>
                  <a:pt x="361" y="1291"/>
                  <a:pt x="361" y="1299"/>
                </a:cubicBezTo>
                <a:cubicBezTo>
                  <a:pt x="361" y="1307"/>
                  <a:pt x="368" y="1314"/>
                  <a:pt x="376" y="1314"/>
                </a:cubicBezTo>
                <a:cubicBezTo>
                  <a:pt x="384" y="1314"/>
                  <a:pt x="391" y="1307"/>
                  <a:pt x="391" y="1299"/>
                </a:cubicBezTo>
                <a:cubicBezTo>
                  <a:pt x="391" y="1291"/>
                  <a:pt x="384" y="1284"/>
                  <a:pt x="376" y="1284"/>
                </a:cubicBezTo>
                <a:close/>
                <a:moveTo>
                  <a:pt x="376" y="1317"/>
                </a:moveTo>
                <a:cubicBezTo>
                  <a:pt x="368" y="1317"/>
                  <a:pt x="361" y="1323"/>
                  <a:pt x="361" y="1332"/>
                </a:cubicBezTo>
                <a:cubicBezTo>
                  <a:pt x="361" y="1340"/>
                  <a:pt x="368" y="1346"/>
                  <a:pt x="376" y="1346"/>
                </a:cubicBezTo>
                <a:cubicBezTo>
                  <a:pt x="384" y="1346"/>
                  <a:pt x="391" y="1340"/>
                  <a:pt x="391" y="1332"/>
                </a:cubicBezTo>
                <a:cubicBezTo>
                  <a:pt x="391" y="1323"/>
                  <a:pt x="384" y="1317"/>
                  <a:pt x="376" y="1317"/>
                </a:cubicBezTo>
                <a:close/>
                <a:moveTo>
                  <a:pt x="376" y="1350"/>
                </a:moveTo>
                <a:cubicBezTo>
                  <a:pt x="368" y="1350"/>
                  <a:pt x="361" y="1356"/>
                  <a:pt x="361" y="1365"/>
                </a:cubicBezTo>
                <a:cubicBezTo>
                  <a:pt x="361" y="1373"/>
                  <a:pt x="368" y="1379"/>
                  <a:pt x="376" y="1379"/>
                </a:cubicBezTo>
                <a:cubicBezTo>
                  <a:pt x="384" y="1379"/>
                  <a:pt x="391" y="1373"/>
                  <a:pt x="391" y="1365"/>
                </a:cubicBezTo>
                <a:cubicBezTo>
                  <a:pt x="391" y="1356"/>
                  <a:pt x="384" y="1350"/>
                  <a:pt x="376" y="1350"/>
                </a:cubicBezTo>
                <a:close/>
                <a:moveTo>
                  <a:pt x="376" y="1383"/>
                </a:moveTo>
                <a:cubicBezTo>
                  <a:pt x="368" y="1383"/>
                  <a:pt x="361" y="1389"/>
                  <a:pt x="361" y="1397"/>
                </a:cubicBezTo>
                <a:cubicBezTo>
                  <a:pt x="361" y="1406"/>
                  <a:pt x="368" y="1412"/>
                  <a:pt x="376" y="1412"/>
                </a:cubicBezTo>
                <a:cubicBezTo>
                  <a:pt x="384" y="1412"/>
                  <a:pt x="391" y="1406"/>
                  <a:pt x="391" y="1397"/>
                </a:cubicBezTo>
                <a:cubicBezTo>
                  <a:pt x="391" y="1389"/>
                  <a:pt x="384" y="1383"/>
                  <a:pt x="376" y="1383"/>
                </a:cubicBezTo>
                <a:close/>
                <a:moveTo>
                  <a:pt x="376" y="1416"/>
                </a:moveTo>
                <a:cubicBezTo>
                  <a:pt x="368" y="1416"/>
                  <a:pt x="361" y="1422"/>
                  <a:pt x="361" y="1430"/>
                </a:cubicBezTo>
                <a:cubicBezTo>
                  <a:pt x="361" y="1439"/>
                  <a:pt x="368" y="1445"/>
                  <a:pt x="376" y="1445"/>
                </a:cubicBezTo>
                <a:cubicBezTo>
                  <a:pt x="384" y="1445"/>
                  <a:pt x="391" y="1439"/>
                  <a:pt x="391" y="1430"/>
                </a:cubicBezTo>
                <a:cubicBezTo>
                  <a:pt x="391" y="1422"/>
                  <a:pt x="384" y="1416"/>
                  <a:pt x="376" y="1416"/>
                </a:cubicBezTo>
                <a:close/>
                <a:moveTo>
                  <a:pt x="409" y="0"/>
                </a:moveTo>
                <a:cubicBezTo>
                  <a:pt x="401" y="0"/>
                  <a:pt x="394" y="7"/>
                  <a:pt x="394" y="15"/>
                </a:cubicBezTo>
                <a:cubicBezTo>
                  <a:pt x="394" y="23"/>
                  <a:pt x="401" y="30"/>
                  <a:pt x="409" y="30"/>
                </a:cubicBezTo>
                <a:cubicBezTo>
                  <a:pt x="417" y="30"/>
                  <a:pt x="424" y="23"/>
                  <a:pt x="424" y="15"/>
                </a:cubicBezTo>
                <a:cubicBezTo>
                  <a:pt x="424" y="7"/>
                  <a:pt x="417" y="0"/>
                  <a:pt x="409" y="0"/>
                </a:cubicBezTo>
                <a:close/>
                <a:moveTo>
                  <a:pt x="409" y="33"/>
                </a:moveTo>
                <a:cubicBezTo>
                  <a:pt x="401" y="33"/>
                  <a:pt x="394" y="40"/>
                  <a:pt x="394" y="48"/>
                </a:cubicBezTo>
                <a:cubicBezTo>
                  <a:pt x="394" y="56"/>
                  <a:pt x="401" y="63"/>
                  <a:pt x="409" y="63"/>
                </a:cubicBezTo>
                <a:cubicBezTo>
                  <a:pt x="417" y="63"/>
                  <a:pt x="424" y="56"/>
                  <a:pt x="424" y="48"/>
                </a:cubicBezTo>
                <a:cubicBezTo>
                  <a:pt x="424" y="40"/>
                  <a:pt x="417" y="33"/>
                  <a:pt x="409" y="33"/>
                </a:cubicBezTo>
                <a:close/>
                <a:moveTo>
                  <a:pt x="409" y="66"/>
                </a:moveTo>
                <a:cubicBezTo>
                  <a:pt x="401" y="66"/>
                  <a:pt x="394" y="72"/>
                  <a:pt x="394" y="81"/>
                </a:cubicBezTo>
                <a:cubicBezTo>
                  <a:pt x="394" y="89"/>
                  <a:pt x="401" y="95"/>
                  <a:pt x="409" y="95"/>
                </a:cubicBezTo>
                <a:cubicBezTo>
                  <a:pt x="417" y="95"/>
                  <a:pt x="424" y="89"/>
                  <a:pt x="424" y="81"/>
                </a:cubicBezTo>
                <a:cubicBezTo>
                  <a:pt x="424" y="72"/>
                  <a:pt x="417" y="66"/>
                  <a:pt x="409" y="66"/>
                </a:cubicBezTo>
                <a:close/>
                <a:moveTo>
                  <a:pt x="409" y="99"/>
                </a:moveTo>
                <a:cubicBezTo>
                  <a:pt x="401" y="99"/>
                  <a:pt x="394" y="105"/>
                  <a:pt x="394" y="114"/>
                </a:cubicBezTo>
                <a:cubicBezTo>
                  <a:pt x="394" y="122"/>
                  <a:pt x="401" y="128"/>
                  <a:pt x="409" y="128"/>
                </a:cubicBezTo>
                <a:cubicBezTo>
                  <a:pt x="417" y="128"/>
                  <a:pt x="424" y="122"/>
                  <a:pt x="424" y="114"/>
                </a:cubicBezTo>
                <a:cubicBezTo>
                  <a:pt x="424" y="105"/>
                  <a:pt x="417" y="99"/>
                  <a:pt x="409" y="99"/>
                </a:cubicBezTo>
                <a:close/>
                <a:moveTo>
                  <a:pt x="409" y="132"/>
                </a:moveTo>
                <a:cubicBezTo>
                  <a:pt x="401" y="132"/>
                  <a:pt x="394" y="138"/>
                  <a:pt x="394" y="147"/>
                </a:cubicBezTo>
                <a:cubicBezTo>
                  <a:pt x="394" y="155"/>
                  <a:pt x="401" y="161"/>
                  <a:pt x="409" y="161"/>
                </a:cubicBezTo>
                <a:cubicBezTo>
                  <a:pt x="417" y="161"/>
                  <a:pt x="424" y="155"/>
                  <a:pt x="424" y="147"/>
                </a:cubicBezTo>
                <a:cubicBezTo>
                  <a:pt x="424" y="138"/>
                  <a:pt x="417" y="132"/>
                  <a:pt x="409" y="132"/>
                </a:cubicBezTo>
                <a:close/>
                <a:moveTo>
                  <a:pt x="409" y="165"/>
                </a:moveTo>
                <a:cubicBezTo>
                  <a:pt x="401" y="165"/>
                  <a:pt x="394" y="171"/>
                  <a:pt x="394" y="179"/>
                </a:cubicBezTo>
                <a:cubicBezTo>
                  <a:pt x="394" y="188"/>
                  <a:pt x="401" y="194"/>
                  <a:pt x="409" y="194"/>
                </a:cubicBezTo>
                <a:cubicBezTo>
                  <a:pt x="417" y="194"/>
                  <a:pt x="424" y="188"/>
                  <a:pt x="424" y="179"/>
                </a:cubicBezTo>
                <a:cubicBezTo>
                  <a:pt x="424" y="171"/>
                  <a:pt x="417" y="165"/>
                  <a:pt x="409" y="165"/>
                </a:cubicBezTo>
                <a:close/>
                <a:moveTo>
                  <a:pt x="409" y="198"/>
                </a:moveTo>
                <a:cubicBezTo>
                  <a:pt x="401" y="198"/>
                  <a:pt x="394" y="204"/>
                  <a:pt x="394" y="212"/>
                </a:cubicBezTo>
                <a:cubicBezTo>
                  <a:pt x="394" y="221"/>
                  <a:pt x="401" y="227"/>
                  <a:pt x="409" y="227"/>
                </a:cubicBezTo>
                <a:cubicBezTo>
                  <a:pt x="417" y="227"/>
                  <a:pt x="424" y="221"/>
                  <a:pt x="424" y="212"/>
                </a:cubicBezTo>
                <a:cubicBezTo>
                  <a:pt x="424" y="204"/>
                  <a:pt x="417" y="198"/>
                  <a:pt x="409" y="198"/>
                </a:cubicBezTo>
                <a:close/>
                <a:moveTo>
                  <a:pt x="409" y="230"/>
                </a:moveTo>
                <a:cubicBezTo>
                  <a:pt x="401" y="230"/>
                  <a:pt x="394" y="237"/>
                  <a:pt x="394" y="245"/>
                </a:cubicBezTo>
                <a:cubicBezTo>
                  <a:pt x="394" y="253"/>
                  <a:pt x="401" y="260"/>
                  <a:pt x="409" y="260"/>
                </a:cubicBezTo>
                <a:cubicBezTo>
                  <a:pt x="417" y="260"/>
                  <a:pt x="424" y="253"/>
                  <a:pt x="424" y="245"/>
                </a:cubicBezTo>
                <a:cubicBezTo>
                  <a:pt x="424" y="237"/>
                  <a:pt x="417" y="230"/>
                  <a:pt x="409" y="230"/>
                </a:cubicBezTo>
                <a:close/>
                <a:moveTo>
                  <a:pt x="409" y="263"/>
                </a:moveTo>
                <a:cubicBezTo>
                  <a:pt x="401" y="263"/>
                  <a:pt x="394" y="270"/>
                  <a:pt x="394" y="278"/>
                </a:cubicBezTo>
                <a:cubicBezTo>
                  <a:pt x="394" y="286"/>
                  <a:pt x="401" y="293"/>
                  <a:pt x="409" y="293"/>
                </a:cubicBezTo>
                <a:cubicBezTo>
                  <a:pt x="417" y="293"/>
                  <a:pt x="424" y="286"/>
                  <a:pt x="424" y="278"/>
                </a:cubicBezTo>
                <a:cubicBezTo>
                  <a:pt x="424" y="270"/>
                  <a:pt x="417" y="263"/>
                  <a:pt x="409" y="263"/>
                </a:cubicBezTo>
                <a:close/>
                <a:moveTo>
                  <a:pt x="409" y="296"/>
                </a:moveTo>
                <a:cubicBezTo>
                  <a:pt x="401" y="296"/>
                  <a:pt x="394" y="303"/>
                  <a:pt x="394" y="311"/>
                </a:cubicBezTo>
                <a:cubicBezTo>
                  <a:pt x="394" y="319"/>
                  <a:pt x="401" y="326"/>
                  <a:pt x="409" y="326"/>
                </a:cubicBezTo>
                <a:cubicBezTo>
                  <a:pt x="417" y="326"/>
                  <a:pt x="424" y="319"/>
                  <a:pt x="424" y="311"/>
                </a:cubicBezTo>
                <a:cubicBezTo>
                  <a:pt x="424" y="303"/>
                  <a:pt x="417" y="296"/>
                  <a:pt x="409" y="296"/>
                </a:cubicBezTo>
                <a:close/>
                <a:moveTo>
                  <a:pt x="409" y="329"/>
                </a:moveTo>
                <a:cubicBezTo>
                  <a:pt x="401" y="329"/>
                  <a:pt x="394" y="336"/>
                  <a:pt x="394" y="344"/>
                </a:cubicBezTo>
                <a:cubicBezTo>
                  <a:pt x="394" y="352"/>
                  <a:pt x="401" y="359"/>
                  <a:pt x="409" y="359"/>
                </a:cubicBezTo>
                <a:cubicBezTo>
                  <a:pt x="417" y="359"/>
                  <a:pt x="424" y="352"/>
                  <a:pt x="424" y="344"/>
                </a:cubicBezTo>
                <a:cubicBezTo>
                  <a:pt x="424" y="336"/>
                  <a:pt x="417" y="329"/>
                  <a:pt x="409" y="329"/>
                </a:cubicBezTo>
                <a:close/>
                <a:moveTo>
                  <a:pt x="409" y="362"/>
                </a:moveTo>
                <a:cubicBezTo>
                  <a:pt x="401" y="362"/>
                  <a:pt x="394" y="369"/>
                  <a:pt x="394" y="377"/>
                </a:cubicBezTo>
                <a:cubicBezTo>
                  <a:pt x="394" y="385"/>
                  <a:pt x="401" y="392"/>
                  <a:pt x="409" y="392"/>
                </a:cubicBezTo>
                <a:cubicBezTo>
                  <a:pt x="417" y="392"/>
                  <a:pt x="424" y="385"/>
                  <a:pt x="424" y="377"/>
                </a:cubicBezTo>
                <a:cubicBezTo>
                  <a:pt x="424" y="369"/>
                  <a:pt x="417" y="362"/>
                  <a:pt x="409" y="362"/>
                </a:cubicBezTo>
                <a:close/>
                <a:moveTo>
                  <a:pt x="409" y="395"/>
                </a:moveTo>
                <a:cubicBezTo>
                  <a:pt x="401" y="395"/>
                  <a:pt x="394" y="402"/>
                  <a:pt x="394" y="410"/>
                </a:cubicBezTo>
                <a:cubicBezTo>
                  <a:pt x="394" y="418"/>
                  <a:pt x="401" y="425"/>
                  <a:pt x="409" y="425"/>
                </a:cubicBezTo>
                <a:cubicBezTo>
                  <a:pt x="417" y="425"/>
                  <a:pt x="424" y="418"/>
                  <a:pt x="424" y="410"/>
                </a:cubicBezTo>
                <a:cubicBezTo>
                  <a:pt x="424" y="402"/>
                  <a:pt x="417" y="395"/>
                  <a:pt x="409" y="395"/>
                </a:cubicBezTo>
                <a:close/>
                <a:moveTo>
                  <a:pt x="409" y="428"/>
                </a:moveTo>
                <a:cubicBezTo>
                  <a:pt x="401" y="428"/>
                  <a:pt x="394" y="435"/>
                  <a:pt x="394" y="443"/>
                </a:cubicBezTo>
                <a:cubicBezTo>
                  <a:pt x="394" y="451"/>
                  <a:pt x="401" y="458"/>
                  <a:pt x="409" y="458"/>
                </a:cubicBezTo>
                <a:cubicBezTo>
                  <a:pt x="417" y="458"/>
                  <a:pt x="424" y="451"/>
                  <a:pt x="424" y="443"/>
                </a:cubicBezTo>
                <a:cubicBezTo>
                  <a:pt x="424" y="435"/>
                  <a:pt x="417" y="428"/>
                  <a:pt x="409" y="428"/>
                </a:cubicBezTo>
                <a:close/>
                <a:moveTo>
                  <a:pt x="409" y="461"/>
                </a:moveTo>
                <a:cubicBezTo>
                  <a:pt x="401" y="461"/>
                  <a:pt x="394" y="468"/>
                  <a:pt x="394" y="476"/>
                </a:cubicBezTo>
                <a:cubicBezTo>
                  <a:pt x="394" y="484"/>
                  <a:pt x="401" y="491"/>
                  <a:pt x="409" y="491"/>
                </a:cubicBezTo>
                <a:cubicBezTo>
                  <a:pt x="417" y="491"/>
                  <a:pt x="424" y="484"/>
                  <a:pt x="424" y="476"/>
                </a:cubicBezTo>
                <a:cubicBezTo>
                  <a:pt x="424" y="468"/>
                  <a:pt x="417" y="461"/>
                  <a:pt x="409" y="461"/>
                </a:cubicBezTo>
                <a:close/>
                <a:moveTo>
                  <a:pt x="409" y="494"/>
                </a:moveTo>
                <a:cubicBezTo>
                  <a:pt x="401" y="494"/>
                  <a:pt x="394" y="500"/>
                  <a:pt x="394" y="509"/>
                </a:cubicBezTo>
                <a:cubicBezTo>
                  <a:pt x="394" y="517"/>
                  <a:pt x="401" y="523"/>
                  <a:pt x="409" y="523"/>
                </a:cubicBezTo>
                <a:cubicBezTo>
                  <a:pt x="417" y="523"/>
                  <a:pt x="424" y="517"/>
                  <a:pt x="424" y="509"/>
                </a:cubicBezTo>
                <a:cubicBezTo>
                  <a:pt x="424" y="500"/>
                  <a:pt x="417" y="494"/>
                  <a:pt x="409" y="494"/>
                </a:cubicBezTo>
                <a:close/>
                <a:moveTo>
                  <a:pt x="409" y="527"/>
                </a:moveTo>
                <a:cubicBezTo>
                  <a:pt x="401" y="527"/>
                  <a:pt x="394" y="533"/>
                  <a:pt x="394" y="542"/>
                </a:cubicBezTo>
                <a:cubicBezTo>
                  <a:pt x="394" y="550"/>
                  <a:pt x="401" y="556"/>
                  <a:pt x="409" y="556"/>
                </a:cubicBezTo>
                <a:cubicBezTo>
                  <a:pt x="417" y="556"/>
                  <a:pt x="424" y="550"/>
                  <a:pt x="424" y="542"/>
                </a:cubicBezTo>
                <a:cubicBezTo>
                  <a:pt x="424" y="533"/>
                  <a:pt x="417" y="527"/>
                  <a:pt x="409" y="527"/>
                </a:cubicBezTo>
                <a:close/>
                <a:moveTo>
                  <a:pt x="409" y="560"/>
                </a:moveTo>
                <a:cubicBezTo>
                  <a:pt x="401" y="560"/>
                  <a:pt x="394" y="566"/>
                  <a:pt x="394" y="574"/>
                </a:cubicBezTo>
                <a:cubicBezTo>
                  <a:pt x="394" y="583"/>
                  <a:pt x="401" y="589"/>
                  <a:pt x="409" y="589"/>
                </a:cubicBezTo>
                <a:cubicBezTo>
                  <a:pt x="417" y="589"/>
                  <a:pt x="424" y="583"/>
                  <a:pt x="424" y="574"/>
                </a:cubicBezTo>
                <a:cubicBezTo>
                  <a:pt x="424" y="566"/>
                  <a:pt x="417" y="560"/>
                  <a:pt x="409" y="560"/>
                </a:cubicBezTo>
                <a:close/>
                <a:moveTo>
                  <a:pt x="409" y="593"/>
                </a:moveTo>
                <a:cubicBezTo>
                  <a:pt x="401" y="593"/>
                  <a:pt x="394" y="599"/>
                  <a:pt x="394" y="607"/>
                </a:cubicBezTo>
                <a:cubicBezTo>
                  <a:pt x="394" y="616"/>
                  <a:pt x="401" y="622"/>
                  <a:pt x="409" y="622"/>
                </a:cubicBezTo>
                <a:cubicBezTo>
                  <a:pt x="417" y="622"/>
                  <a:pt x="424" y="616"/>
                  <a:pt x="424" y="607"/>
                </a:cubicBezTo>
                <a:cubicBezTo>
                  <a:pt x="424" y="599"/>
                  <a:pt x="417" y="593"/>
                  <a:pt x="409" y="593"/>
                </a:cubicBezTo>
                <a:close/>
                <a:moveTo>
                  <a:pt x="409" y="625"/>
                </a:moveTo>
                <a:cubicBezTo>
                  <a:pt x="401" y="625"/>
                  <a:pt x="394" y="632"/>
                  <a:pt x="394" y="640"/>
                </a:cubicBezTo>
                <a:cubicBezTo>
                  <a:pt x="394" y="648"/>
                  <a:pt x="401" y="655"/>
                  <a:pt x="409" y="655"/>
                </a:cubicBezTo>
                <a:cubicBezTo>
                  <a:pt x="417" y="655"/>
                  <a:pt x="424" y="648"/>
                  <a:pt x="424" y="640"/>
                </a:cubicBezTo>
                <a:cubicBezTo>
                  <a:pt x="424" y="632"/>
                  <a:pt x="417" y="625"/>
                  <a:pt x="409" y="625"/>
                </a:cubicBezTo>
                <a:close/>
                <a:moveTo>
                  <a:pt x="409" y="658"/>
                </a:moveTo>
                <a:cubicBezTo>
                  <a:pt x="401" y="658"/>
                  <a:pt x="394" y="665"/>
                  <a:pt x="394" y="673"/>
                </a:cubicBezTo>
                <a:cubicBezTo>
                  <a:pt x="394" y="681"/>
                  <a:pt x="401" y="688"/>
                  <a:pt x="409" y="688"/>
                </a:cubicBezTo>
                <a:cubicBezTo>
                  <a:pt x="417" y="688"/>
                  <a:pt x="424" y="681"/>
                  <a:pt x="424" y="673"/>
                </a:cubicBezTo>
                <a:cubicBezTo>
                  <a:pt x="424" y="665"/>
                  <a:pt x="417" y="658"/>
                  <a:pt x="409" y="658"/>
                </a:cubicBezTo>
                <a:close/>
                <a:moveTo>
                  <a:pt x="409" y="691"/>
                </a:moveTo>
                <a:cubicBezTo>
                  <a:pt x="401" y="691"/>
                  <a:pt x="394" y="698"/>
                  <a:pt x="394" y="706"/>
                </a:cubicBezTo>
                <a:cubicBezTo>
                  <a:pt x="394" y="714"/>
                  <a:pt x="401" y="721"/>
                  <a:pt x="409" y="721"/>
                </a:cubicBezTo>
                <a:cubicBezTo>
                  <a:pt x="417" y="721"/>
                  <a:pt x="424" y="714"/>
                  <a:pt x="424" y="706"/>
                </a:cubicBezTo>
                <a:cubicBezTo>
                  <a:pt x="424" y="698"/>
                  <a:pt x="417" y="691"/>
                  <a:pt x="409" y="691"/>
                </a:cubicBezTo>
                <a:close/>
                <a:moveTo>
                  <a:pt x="409" y="724"/>
                </a:moveTo>
                <a:cubicBezTo>
                  <a:pt x="401" y="724"/>
                  <a:pt x="394" y="731"/>
                  <a:pt x="394" y="739"/>
                </a:cubicBezTo>
                <a:cubicBezTo>
                  <a:pt x="394" y="747"/>
                  <a:pt x="401" y="754"/>
                  <a:pt x="409" y="754"/>
                </a:cubicBezTo>
                <a:cubicBezTo>
                  <a:pt x="417" y="754"/>
                  <a:pt x="424" y="747"/>
                  <a:pt x="424" y="739"/>
                </a:cubicBezTo>
                <a:cubicBezTo>
                  <a:pt x="424" y="731"/>
                  <a:pt x="417" y="724"/>
                  <a:pt x="409" y="724"/>
                </a:cubicBezTo>
                <a:close/>
                <a:moveTo>
                  <a:pt x="409" y="757"/>
                </a:moveTo>
                <a:cubicBezTo>
                  <a:pt x="401" y="757"/>
                  <a:pt x="394" y="764"/>
                  <a:pt x="394" y="772"/>
                </a:cubicBezTo>
                <a:cubicBezTo>
                  <a:pt x="394" y="780"/>
                  <a:pt x="401" y="787"/>
                  <a:pt x="409" y="787"/>
                </a:cubicBezTo>
                <a:cubicBezTo>
                  <a:pt x="417" y="787"/>
                  <a:pt x="424" y="780"/>
                  <a:pt x="424" y="772"/>
                </a:cubicBezTo>
                <a:cubicBezTo>
                  <a:pt x="424" y="764"/>
                  <a:pt x="417" y="757"/>
                  <a:pt x="409" y="757"/>
                </a:cubicBezTo>
                <a:close/>
                <a:moveTo>
                  <a:pt x="409" y="790"/>
                </a:moveTo>
                <a:cubicBezTo>
                  <a:pt x="401" y="790"/>
                  <a:pt x="394" y="797"/>
                  <a:pt x="394" y="805"/>
                </a:cubicBezTo>
                <a:cubicBezTo>
                  <a:pt x="394" y="813"/>
                  <a:pt x="401" y="820"/>
                  <a:pt x="409" y="820"/>
                </a:cubicBezTo>
                <a:cubicBezTo>
                  <a:pt x="417" y="820"/>
                  <a:pt x="424" y="813"/>
                  <a:pt x="424" y="805"/>
                </a:cubicBezTo>
                <a:cubicBezTo>
                  <a:pt x="424" y="797"/>
                  <a:pt x="417" y="790"/>
                  <a:pt x="409" y="790"/>
                </a:cubicBezTo>
                <a:close/>
                <a:moveTo>
                  <a:pt x="409" y="823"/>
                </a:moveTo>
                <a:cubicBezTo>
                  <a:pt x="401" y="823"/>
                  <a:pt x="394" y="830"/>
                  <a:pt x="394" y="838"/>
                </a:cubicBezTo>
                <a:cubicBezTo>
                  <a:pt x="394" y="846"/>
                  <a:pt x="401" y="853"/>
                  <a:pt x="409" y="853"/>
                </a:cubicBezTo>
                <a:cubicBezTo>
                  <a:pt x="417" y="853"/>
                  <a:pt x="424" y="846"/>
                  <a:pt x="424" y="838"/>
                </a:cubicBezTo>
                <a:cubicBezTo>
                  <a:pt x="424" y="830"/>
                  <a:pt x="417" y="823"/>
                  <a:pt x="409" y="823"/>
                </a:cubicBezTo>
                <a:close/>
                <a:moveTo>
                  <a:pt x="409" y="856"/>
                </a:moveTo>
                <a:cubicBezTo>
                  <a:pt x="401" y="856"/>
                  <a:pt x="394" y="863"/>
                  <a:pt x="394" y="871"/>
                </a:cubicBezTo>
                <a:cubicBezTo>
                  <a:pt x="394" y="879"/>
                  <a:pt x="401" y="886"/>
                  <a:pt x="409" y="886"/>
                </a:cubicBezTo>
                <a:cubicBezTo>
                  <a:pt x="417" y="886"/>
                  <a:pt x="424" y="879"/>
                  <a:pt x="424" y="871"/>
                </a:cubicBezTo>
                <a:cubicBezTo>
                  <a:pt x="424" y="863"/>
                  <a:pt x="417" y="856"/>
                  <a:pt x="409" y="856"/>
                </a:cubicBezTo>
                <a:close/>
                <a:moveTo>
                  <a:pt x="409" y="889"/>
                </a:moveTo>
                <a:cubicBezTo>
                  <a:pt x="401" y="889"/>
                  <a:pt x="394" y="895"/>
                  <a:pt x="394" y="904"/>
                </a:cubicBezTo>
                <a:cubicBezTo>
                  <a:pt x="394" y="912"/>
                  <a:pt x="401" y="918"/>
                  <a:pt x="409" y="918"/>
                </a:cubicBezTo>
                <a:cubicBezTo>
                  <a:pt x="417" y="918"/>
                  <a:pt x="424" y="912"/>
                  <a:pt x="424" y="904"/>
                </a:cubicBezTo>
                <a:cubicBezTo>
                  <a:pt x="424" y="895"/>
                  <a:pt x="417" y="889"/>
                  <a:pt x="409" y="889"/>
                </a:cubicBezTo>
                <a:close/>
                <a:moveTo>
                  <a:pt x="409" y="922"/>
                </a:moveTo>
                <a:cubicBezTo>
                  <a:pt x="401" y="922"/>
                  <a:pt x="394" y="928"/>
                  <a:pt x="394" y="937"/>
                </a:cubicBezTo>
                <a:cubicBezTo>
                  <a:pt x="394" y="945"/>
                  <a:pt x="401" y="951"/>
                  <a:pt x="409" y="951"/>
                </a:cubicBezTo>
                <a:cubicBezTo>
                  <a:pt x="417" y="951"/>
                  <a:pt x="424" y="945"/>
                  <a:pt x="424" y="937"/>
                </a:cubicBezTo>
                <a:cubicBezTo>
                  <a:pt x="424" y="928"/>
                  <a:pt x="417" y="922"/>
                  <a:pt x="409" y="922"/>
                </a:cubicBezTo>
                <a:close/>
                <a:moveTo>
                  <a:pt x="409" y="955"/>
                </a:moveTo>
                <a:cubicBezTo>
                  <a:pt x="401" y="955"/>
                  <a:pt x="394" y="961"/>
                  <a:pt x="394" y="970"/>
                </a:cubicBezTo>
                <a:cubicBezTo>
                  <a:pt x="394" y="978"/>
                  <a:pt x="401" y="984"/>
                  <a:pt x="409" y="984"/>
                </a:cubicBezTo>
                <a:cubicBezTo>
                  <a:pt x="417" y="984"/>
                  <a:pt x="424" y="978"/>
                  <a:pt x="424" y="970"/>
                </a:cubicBezTo>
                <a:cubicBezTo>
                  <a:pt x="424" y="961"/>
                  <a:pt x="417" y="955"/>
                  <a:pt x="409" y="955"/>
                </a:cubicBezTo>
                <a:close/>
                <a:moveTo>
                  <a:pt x="409" y="988"/>
                </a:moveTo>
                <a:cubicBezTo>
                  <a:pt x="401" y="988"/>
                  <a:pt x="394" y="994"/>
                  <a:pt x="394" y="1002"/>
                </a:cubicBezTo>
                <a:cubicBezTo>
                  <a:pt x="394" y="1011"/>
                  <a:pt x="401" y="1017"/>
                  <a:pt x="409" y="1017"/>
                </a:cubicBezTo>
                <a:cubicBezTo>
                  <a:pt x="417" y="1017"/>
                  <a:pt x="424" y="1011"/>
                  <a:pt x="424" y="1002"/>
                </a:cubicBezTo>
                <a:cubicBezTo>
                  <a:pt x="424" y="994"/>
                  <a:pt x="417" y="988"/>
                  <a:pt x="409" y="988"/>
                </a:cubicBezTo>
                <a:close/>
                <a:moveTo>
                  <a:pt x="409" y="1021"/>
                </a:moveTo>
                <a:cubicBezTo>
                  <a:pt x="401" y="1021"/>
                  <a:pt x="394" y="1027"/>
                  <a:pt x="394" y="1035"/>
                </a:cubicBezTo>
                <a:cubicBezTo>
                  <a:pt x="394" y="1044"/>
                  <a:pt x="401" y="1050"/>
                  <a:pt x="409" y="1050"/>
                </a:cubicBezTo>
                <a:cubicBezTo>
                  <a:pt x="417" y="1050"/>
                  <a:pt x="424" y="1044"/>
                  <a:pt x="424" y="1035"/>
                </a:cubicBezTo>
                <a:cubicBezTo>
                  <a:pt x="424" y="1027"/>
                  <a:pt x="417" y="1021"/>
                  <a:pt x="409" y="1021"/>
                </a:cubicBezTo>
                <a:close/>
                <a:moveTo>
                  <a:pt x="409" y="1053"/>
                </a:moveTo>
                <a:cubicBezTo>
                  <a:pt x="401" y="1053"/>
                  <a:pt x="394" y="1060"/>
                  <a:pt x="394" y="1068"/>
                </a:cubicBezTo>
                <a:cubicBezTo>
                  <a:pt x="394" y="1076"/>
                  <a:pt x="401" y="1083"/>
                  <a:pt x="409" y="1083"/>
                </a:cubicBezTo>
                <a:cubicBezTo>
                  <a:pt x="417" y="1083"/>
                  <a:pt x="424" y="1076"/>
                  <a:pt x="424" y="1068"/>
                </a:cubicBezTo>
                <a:cubicBezTo>
                  <a:pt x="424" y="1060"/>
                  <a:pt x="417" y="1053"/>
                  <a:pt x="409" y="1053"/>
                </a:cubicBezTo>
                <a:close/>
                <a:moveTo>
                  <a:pt x="409" y="1086"/>
                </a:moveTo>
                <a:cubicBezTo>
                  <a:pt x="401" y="1086"/>
                  <a:pt x="394" y="1093"/>
                  <a:pt x="394" y="1101"/>
                </a:cubicBezTo>
                <a:cubicBezTo>
                  <a:pt x="394" y="1109"/>
                  <a:pt x="401" y="1116"/>
                  <a:pt x="409" y="1116"/>
                </a:cubicBezTo>
                <a:cubicBezTo>
                  <a:pt x="417" y="1116"/>
                  <a:pt x="424" y="1109"/>
                  <a:pt x="424" y="1101"/>
                </a:cubicBezTo>
                <a:cubicBezTo>
                  <a:pt x="424" y="1093"/>
                  <a:pt x="417" y="1086"/>
                  <a:pt x="409" y="1086"/>
                </a:cubicBezTo>
                <a:close/>
                <a:moveTo>
                  <a:pt x="409" y="1119"/>
                </a:moveTo>
                <a:cubicBezTo>
                  <a:pt x="401" y="1119"/>
                  <a:pt x="394" y="1126"/>
                  <a:pt x="394" y="1134"/>
                </a:cubicBezTo>
                <a:cubicBezTo>
                  <a:pt x="394" y="1142"/>
                  <a:pt x="401" y="1149"/>
                  <a:pt x="409" y="1149"/>
                </a:cubicBezTo>
                <a:cubicBezTo>
                  <a:pt x="417" y="1149"/>
                  <a:pt x="424" y="1142"/>
                  <a:pt x="424" y="1134"/>
                </a:cubicBezTo>
                <a:cubicBezTo>
                  <a:pt x="424" y="1126"/>
                  <a:pt x="417" y="1119"/>
                  <a:pt x="409" y="1119"/>
                </a:cubicBezTo>
                <a:close/>
                <a:moveTo>
                  <a:pt x="409" y="1152"/>
                </a:moveTo>
                <a:cubicBezTo>
                  <a:pt x="401" y="1152"/>
                  <a:pt x="394" y="1159"/>
                  <a:pt x="394" y="1167"/>
                </a:cubicBezTo>
                <a:cubicBezTo>
                  <a:pt x="394" y="1175"/>
                  <a:pt x="401" y="1182"/>
                  <a:pt x="409" y="1182"/>
                </a:cubicBezTo>
                <a:cubicBezTo>
                  <a:pt x="417" y="1182"/>
                  <a:pt x="424" y="1175"/>
                  <a:pt x="424" y="1167"/>
                </a:cubicBezTo>
                <a:cubicBezTo>
                  <a:pt x="424" y="1159"/>
                  <a:pt x="417" y="1152"/>
                  <a:pt x="409" y="1152"/>
                </a:cubicBezTo>
                <a:close/>
                <a:moveTo>
                  <a:pt x="409" y="1185"/>
                </a:moveTo>
                <a:cubicBezTo>
                  <a:pt x="401" y="1185"/>
                  <a:pt x="394" y="1192"/>
                  <a:pt x="394" y="1200"/>
                </a:cubicBezTo>
                <a:cubicBezTo>
                  <a:pt x="394" y="1208"/>
                  <a:pt x="401" y="1215"/>
                  <a:pt x="409" y="1215"/>
                </a:cubicBezTo>
                <a:cubicBezTo>
                  <a:pt x="417" y="1215"/>
                  <a:pt x="424" y="1208"/>
                  <a:pt x="424" y="1200"/>
                </a:cubicBezTo>
                <a:cubicBezTo>
                  <a:pt x="424" y="1192"/>
                  <a:pt x="417" y="1185"/>
                  <a:pt x="409" y="1185"/>
                </a:cubicBezTo>
                <a:close/>
                <a:moveTo>
                  <a:pt x="409" y="1218"/>
                </a:moveTo>
                <a:cubicBezTo>
                  <a:pt x="401" y="1218"/>
                  <a:pt x="394" y="1225"/>
                  <a:pt x="394" y="1233"/>
                </a:cubicBezTo>
                <a:cubicBezTo>
                  <a:pt x="394" y="1241"/>
                  <a:pt x="401" y="1248"/>
                  <a:pt x="409" y="1248"/>
                </a:cubicBezTo>
                <a:cubicBezTo>
                  <a:pt x="417" y="1248"/>
                  <a:pt x="424" y="1241"/>
                  <a:pt x="424" y="1233"/>
                </a:cubicBezTo>
                <a:cubicBezTo>
                  <a:pt x="424" y="1225"/>
                  <a:pt x="417" y="1218"/>
                  <a:pt x="409" y="1218"/>
                </a:cubicBezTo>
                <a:close/>
                <a:moveTo>
                  <a:pt x="409" y="1251"/>
                </a:moveTo>
                <a:cubicBezTo>
                  <a:pt x="401" y="1251"/>
                  <a:pt x="394" y="1258"/>
                  <a:pt x="394" y="1266"/>
                </a:cubicBezTo>
                <a:cubicBezTo>
                  <a:pt x="394" y="1274"/>
                  <a:pt x="401" y="1281"/>
                  <a:pt x="409" y="1281"/>
                </a:cubicBezTo>
                <a:cubicBezTo>
                  <a:pt x="417" y="1281"/>
                  <a:pt x="424" y="1274"/>
                  <a:pt x="424" y="1266"/>
                </a:cubicBezTo>
                <a:cubicBezTo>
                  <a:pt x="424" y="1258"/>
                  <a:pt x="417" y="1251"/>
                  <a:pt x="409" y="1251"/>
                </a:cubicBezTo>
                <a:close/>
                <a:moveTo>
                  <a:pt x="409" y="1284"/>
                </a:moveTo>
                <a:cubicBezTo>
                  <a:pt x="401" y="1284"/>
                  <a:pt x="394" y="1291"/>
                  <a:pt x="394" y="1299"/>
                </a:cubicBezTo>
                <a:cubicBezTo>
                  <a:pt x="394" y="1307"/>
                  <a:pt x="401" y="1314"/>
                  <a:pt x="409" y="1314"/>
                </a:cubicBezTo>
                <a:cubicBezTo>
                  <a:pt x="417" y="1314"/>
                  <a:pt x="424" y="1307"/>
                  <a:pt x="424" y="1299"/>
                </a:cubicBezTo>
                <a:cubicBezTo>
                  <a:pt x="424" y="1291"/>
                  <a:pt x="417" y="1284"/>
                  <a:pt x="409" y="1284"/>
                </a:cubicBezTo>
                <a:close/>
                <a:moveTo>
                  <a:pt x="409" y="1317"/>
                </a:moveTo>
                <a:cubicBezTo>
                  <a:pt x="401" y="1317"/>
                  <a:pt x="394" y="1323"/>
                  <a:pt x="394" y="1332"/>
                </a:cubicBezTo>
                <a:cubicBezTo>
                  <a:pt x="394" y="1340"/>
                  <a:pt x="401" y="1346"/>
                  <a:pt x="409" y="1346"/>
                </a:cubicBezTo>
                <a:cubicBezTo>
                  <a:pt x="417" y="1346"/>
                  <a:pt x="424" y="1340"/>
                  <a:pt x="424" y="1332"/>
                </a:cubicBezTo>
                <a:cubicBezTo>
                  <a:pt x="424" y="1323"/>
                  <a:pt x="417" y="1317"/>
                  <a:pt x="409" y="1317"/>
                </a:cubicBezTo>
                <a:close/>
                <a:moveTo>
                  <a:pt x="409" y="1350"/>
                </a:moveTo>
                <a:cubicBezTo>
                  <a:pt x="401" y="1350"/>
                  <a:pt x="394" y="1356"/>
                  <a:pt x="394" y="1365"/>
                </a:cubicBezTo>
                <a:cubicBezTo>
                  <a:pt x="394" y="1373"/>
                  <a:pt x="401" y="1379"/>
                  <a:pt x="409" y="1379"/>
                </a:cubicBezTo>
                <a:cubicBezTo>
                  <a:pt x="417" y="1379"/>
                  <a:pt x="424" y="1373"/>
                  <a:pt x="424" y="1365"/>
                </a:cubicBezTo>
                <a:cubicBezTo>
                  <a:pt x="424" y="1356"/>
                  <a:pt x="417" y="1350"/>
                  <a:pt x="409" y="1350"/>
                </a:cubicBezTo>
                <a:close/>
                <a:moveTo>
                  <a:pt x="409" y="1383"/>
                </a:moveTo>
                <a:cubicBezTo>
                  <a:pt x="401" y="1383"/>
                  <a:pt x="394" y="1389"/>
                  <a:pt x="394" y="1397"/>
                </a:cubicBezTo>
                <a:cubicBezTo>
                  <a:pt x="394" y="1406"/>
                  <a:pt x="401" y="1412"/>
                  <a:pt x="409" y="1412"/>
                </a:cubicBezTo>
                <a:cubicBezTo>
                  <a:pt x="417" y="1412"/>
                  <a:pt x="424" y="1406"/>
                  <a:pt x="424" y="1397"/>
                </a:cubicBezTo>
                <a:cubicBezTo>
                  <a:pt x="424" y="1389"/>
                  <a:pt x="417" y="1383"/>
                  <a:pt x="409" y="1383"/>
                </a:cubicBezTo>
                <a:close/>
                <a:moveTo>
                  <a:pt x="409" y="1416"/>
                </a:moveTo>
                <a:cubicBezTo>
                  <a:pt x="401" y="1416"/>
                  <a:pt x="394" y="1422"/>
                  <a:pt x="394" y="1430"/>
                </a:cubicBezTo>
                <a:cubicBezTo>
                  <a:pt x="394" y="1439"/>
                  <a:pt x="401" y="1445"/>
                  <a:pt x="409" y="1445"/>
                </a:cubicBezTo>
                <a:cubicBezTo>
                  <a:pt x="417" y="1445"/>
                  <a:pt x="424" y="1439"/>
                  <a:pt x="424" y="1430"/>
                </a:cubicBezTo>
                <a:cubicBezTo>
                  <a:pt x="424" y="1422"/>
                  <a:pt x="417" y="1416"/>
                  <a:pt x="409" y="1416"/>
                </a:cubicBezTo>
                <a:close/>
                <a:moveTo>
                  <a:pt x="442" y="0"/>
                </a:moveTo>
                <a:cubicBezTo>
                  <a:pt x="434" y="0"/>
                  <a:pt x="427" y="7"/>
                  <a:pt x="427" y="15"/>
                </a:cubicBezTo>
                <a:cubicBezTo>
                  <a:pt x="427" y="23"/>
                  <a:pt x="434" y="30"/>
                  <a:pt x="442" y="30"/>
                </a:cubicBezTo>
                <a:cubicBezTo>
                  <a:pt x="450" y="30"/>
                  <a:pt x="457" y="23"/>
                  <a:pt x="457" y="15"/>
                </a:cubicBezTo>
                <a:cubicBezTo>
                  <a:pt x="457" y="7"/>
                  <a:pt x="450" y="0"/>
                  <a:pt x="442" y="0"/>
                </a:cubicBezTo>
                <a:close/>
                <a:moveTo>
                  <a:pt x="442" y="33"/>
                </a:moveTo>
                <a:cubicBezTo>
                  <a:pt x="434" y="33"/>
                  <a:pt x="427" y="40"/>
                  <a:pt x="427" y="48"/>
                </a:cubicBezTo>
                <a:cubicBezTo>
                  <a:pt x="427" y="56"/>
                  <a:pt x="434" y="63"/>
                  <a:pt x="442" y="63"/>
                </a:cubicBezTo>
                <a:cubicBezTo>
                  <a:pt x="450" y="63"/>
                  <a:pt x="457" y="56"/>
                  <a:pt x="457" y="48"/>
                </a:cubicBezTo>
                <a:cubicBezTo>
                  <a:pt x="457" y="40"/>
                  <a:pt x="450" y="33"/>
                  <a:pt x="442" y="33"/>
                </a:cubicBezTo>
                <a:close/>
                <a:moveTo>
                  <a:pt x="442" y="66"/>
                </a:moveTo>
                <a:cubicBezTo>
                  <a:pt x="434" y="66"/>
                  <a:pt x="427" y="72"/>
                  <a:pt x="427" y="81"/>
                </a:cubicBezTo>
                <a:cubicBezTo>
                  <a:pt x="427" y="89"/>
                  <a:pt x="434" y="95"/>
                  <a:pt x="442" y="95"/>
                </a:cubicBezTo>
                <a:cubicBezTo>
                  <a:pt x="450" y="95"/>
                  <a:pt x="457" y="89"/>
                  <a:pt x="457" y="81"/>
                </a:cubicBezTo>
                <a:cubicBezTo>
                  <a:pt x="457" y="72"/>
                  <a:pt x="450" y="66"/>
                  <a:pt x="442" y="66"/>
                </a:cubicBezTo>
                <a:close/>
                <a:moveTo>
                  <a:pt x="442" y="99"/>
                </a:moveTo>
                <a:cubicBezTo>
                  <a:pt x="434" y="99"/>
                  <a:pt x="427" y="105"/>
                  <a:pt x="427" y="114"/>
                </a:cubicBezTo>
                <a:cubicBezTo>
                  <a:pt x="427" y="122"/>
                  <a:pt x="434" y="128"/>
                  <a:pt x="442" y="128"/>
                </a:cubicBezTo>
                <a:cubicBezTo>
                  <a:pt x="450" y="128"/>
                  <a:pt x="457" y="122"/>
                  <a:pt x="457" y="114"/>
                </a:cubicBezTo>
                <a:cubicBezTo>
                  <a:pt x="457" y="105"/>
                  <a:pt x="450" y="99"/>
                  <a:pt x="442" y="99"/>
                </a:cubicBezTo>
                <a:close/>
                <a:moveTo>
                  <a:pt x="442" y="132"/>
                </a:moveTo>
                <a:cubicBezTo>
                  <a:pt x="434" y="132"/>
                  <a:pt x="427" y="138"/>
                  <a:pt x="427" y="147"/>
                </a:cubicBezTo>
                <a:cubicBezTo>
                  <a:pt x="427" y="155"/>
                  <a:pt x="434" y="161"/>
                  <a:pt x="442" y="161"/>
                </a:cubicBezTo>
                <a:cubicBezTo>
                  <a:pt x="450" y="161"/>
                  <a:pt x="457" y="155"/>
                  <a:pt x="457" y="147"/>
                </a:cubicBezTo>
                <a:cubicBezTo>
                  <a:pt x="457" y="138"/>
                  <a:pt x="450" y="132"/>
                  <a:pt x="442" y="132"/>
                </a:cubicBezTo>
                <a:close/>
                <a:moveTo>
                  <a:pt x="442" y="165"/>
                </a:moveTo>
                <a:cubicBezTo>
                  <a:pt x="434" y="165"/>
                  <a:pt x="427" y="171"/>
                  <a:pt x="427" y="179"/>
                </a:cubicBezTo>
                <a:cubicBezTo>
                  <a:pt x="427" y="188"/>
                  <a:pt x="434" y="194"/>
                  <a:pt x="442" y="194"/>
                </a:cubicBezTo>
                <a:cubicBezTo>
                  <a:pt x="450" y="194"/>
                  <a:pt x="457" y="188"/>
                  <a:pt x="457" y="179"/>
                </a:cubicBezTo>
                <a:cubicBezTo>
                  <a:pt x="457" y="171"/>
                  <a:pt x="450" y="165"/>
                  <a:pt x="442" y="165"/>
                </a:cubicBezTo>
                <a:close/>
                <a:moveTo>
                  <a:pt x="442" y="198"/>
                </a:moveTo>
                <a:cubicBezTo>
                  <a:pt x="434" y="198"/>
                  <a:pt x="427" y="204"/>
                  <a:pt x="427" y="212"/>
                </a:cubicBezTo>
                <a:cubicBezTo>
                  <a:pt x="427" y="221"/>
                  <a:pt x="434" y="227"/>
                  <a:pt x="442" y="227"/>
                </a:cubicBezTo>
                <a:cubicBezTo>
                  <a:pt x="450" y="227"/>
                  <a:pt x="457" y="221"/>
                  <a:pt x="457" y="212"/>
                </a:cubicBezTo>
                <a:cubicBezTo>
                  <a:pt x="457" y="204"/>
                  <a:pt x="450" y="198"/>
                  <a:pt x="442" y="198"/>
                </a:cubicBezTo>
                <a:close/>
                <a:moveTo>
                  <a:pt x="442" y="230"/>
                </a:moveTo>
                <a:cubicBezTo>
                  <a:pt x="434" y="230"/>
                  <a:pt x="427" y="237"/>
                  <a:pt x="427" y="245"/>
                </a:cubicBezTo>
                <a:cubicBezTo>
                  <a:pt x="427" y="253"/>
                  <a:pt x="434" y="260"/>
                  <a:pt x="442" y="260"/>
                </a:cubicBezTo>
                <a:cubicBezTo>
                  <a:pt x="450" y="260"/>
                  <a:pt x="457" y="253"/>
                  <a:pt x="457" y="245"/>
                </a:cubicBezTo>
                <a:cubicBezTo>
                  <a:pt x="457" y="237"/>
                  <a:pt x="450" y="230"/>
                  <a:pt x="442" y="230"/>
                </a:cubicBezTo>
                <a:close/>
                <a:moveTo>
                  <a:pt x="442" y="263"/>
                </a:moveTo>
                <a:cubicBezTo>
                  <a:pt x="434" y="263"/>
                  <a:pt x="427" y="270"/>
                  <a:pt x="427" y="278"/>
                </a:cubicBezTo>
                <a:cubicBezTo>
                  <a:pt x="427" y="286"/>
                  <a:pt x="434" y="293"/>
                  <a:pt x="442" y="293"/>
                </a:cubicBezTo>
                <a:cubicBezTo>
                  <a:pt x="450" y="293"/>
                  <a:pt x="457" y="286"/>
                  <a:pt x="457" y="278"/>
                </a:cubicBezTo>
                <a:cubicBezTo>
                  <a:pt x="457" y="270"/>
                  <a:pt x="450" y="263"/>
                  <a:pt x="442" y="263"/>
                </a:cubicBezTo>
                <a:close/>
                <a:moveTo>
                  <a:pt x="442" y="296"/>
                </a:moveTo>
                <a:cubicBezTo>
                  <a:pt x="434" y="296"/>
                  <a:pt x="427" y="303"/>
                  <a:pt x="427" y="311"/>
                </a:cubicBezTo>
                <a:cubicBezTo>
                  <a:pt x="427" y="319"/>
                  <a:pt x="434" y="326"/>
                  <a:pt x="442" y="326"/>
                </a:cubicBezTo>
                <a:cubicBezTo>
                  <a:pt x="450" y="326"/>
                  <a:pt x="457" y="319"/>
                  <a:pt x="457" y="311"/>
                </a:cubicBezTo>
                <a:cubicBezTo>
                  <a:pt x="457" y="303"/>
                  <a:pt x="450" y="296"/>
                  <a:pt x="442" y="296"/>
                </a:cubicBezTo>
                <a:close/>
                <a:moveTo>
                  <a:pt x="442" y="329"/>
                </a:moveTo>
                <a:cubicBezTo>
                  <a:pt x="434" y="329"/>
                  <a:pt x="427" y="336"/>
                  <a:pt x="427" y="344"/>
                </a:cubicBezTo>
                <a:cubicBezTo>
                  <a:pt x="427" y="352"/>
                  <a:pt x="434" y="359"/>
                  <a:pt x="442" y="359"/>
                </a:cubicBezTo>
                <a:cubicBezTo>
                  <a:pt x="450" y="359"/>
                  <a:pt x="457" y="352"/>
                  <a:pt x="457" y="344"/>
                </a:cubicBezTo>
                <a:cubicBezTo>
                  <a:pt x="457" y="336"/>
                  <a:pt x="450" y="329"/>
                  <a:pt x="442" y="329"/>
                </a:cubicBezTo>
                <a:close/>
                <a:moveTo>
                  <a:pt x="442" y="362"/>
                </a:moveTo>
                <a:cubicBezTo>
                  <a:pt x="434" y="362"/>
                  <a:pt x="427" y="369"/>
                  <a:pt x="427" y="377"/>
                </a:cubicBezTo>
                <a:cubicBezTo>
                  <a:pt x="427" y="385"/>
                  <a:pt x="434" y="392"/>
                  <a:pt x="442" y="392"/>
                </a:cubicBezTo>
                <a:cubicBezTo>
                  <a:pt x="450" y="392"/>
                  <a:pt x="457" y="385"/>
                  <a:pt x="457" y="377"/>
                </a:cubicBezTo>
                <a:cubicBezTo>
                  <a:pt x="457" y="369"/>
                  <a:pt x="450" y="362"/>
                  <a:pt x="442" y="362"/>
                </a:cubicBezTo>
                <a:close/>
                <a:moveTo>
                  <a:pt x="442" y="395"/>
                </a:moveTo>
                <a:cubicBezTo>
                  <a:pt x="434" y="395"/>
                  <a:pt x="427" y="402"/>
                  <a:pt x="427" y="410"/>
                </a:cubicBezTo>
                <a:cubicBezTo>
                  <a:pt x="427" y="418"/>
                  <a:pt x="434" y="425"/>
                  <a:pt x="442" y="425"/>
                </a:cubicBezTo>
                <a:cubicBezTo>
                  <a:pt x="450" y="425"/>
                  <a:pt x="457" y="418"/>
                  <a:pt x="457" y="410"/>
                </a:cubicBezTo>
                <a:cubicBezTo>
                  <a:pt x="457" y="402"/>
                  <a:pt x="450" y="395"/>
                  <a:pt x="442" y="395"/>
                </a:cubicBezTo>
                <a:close/>
                <a:moveTo>
                  <a:pt x="442" y="428"/>
                </a:moveTo>
                <a:cubicBezTo>
                  <a:pt x="434" y="428"/>
                  <a:pt x="427" y="435"/>
                  <a:pt x="427" y="443"/>
                </a:cubicBezTo>
                <a:cubicBezTo>
                  <a:pt x="427" y="451"/>
                  <a:pt x="434" y="458"/>
                  <a:pt x="442" y="458"/>
                </a:cubicBezTo>
                <a:cubicBezTo>
                  <a:pt x="450" y="458"/>
                  <a:pt x="457" y="451"/>
                  <a:pt x="457" y="443"/>
                </a:cubicBezTo>
                <a:cubicBezTo>
                  <a:pt x="457" y="435"/>
                  <a:pt x="450" y="428"/>
                  <a:pt x="442" y="428"/>
                </a:cubicBezTo>
                <a:close/>
                <a:moveTo>
                  <a:pt x="442" y="461"/>
                </a:moveTo>
                <a:cubicBezTo>
                  <a:pt x="434" y="461"/>
                  <a:pt x="427" y="468"/>
                  <a:pt x="427" y="476"/>
                </a:cubicBezTo>
                <a:cubicBezTo>
                  <a:pt x="427" y="484"/>
                  <a:pt x="434" y="491"/>
                  <a:pt x="442" y="491"/>
                </a:cubicBezTo>
                <a:cubicBezTo>
                  <a:pt x="450" y="491"/>
                  <a:pt x="457" y="484"/>
                  <a:pt x="457" y="476"/>
                </a:cubicBezTo>
                <a:cubicBezTo>
                  <a:pt x="457" y="468"/>
                  <a:pt x="450" y="461"/>
                  <a:pt x="442" y="461"/>
                </a:cubicBezTo>
                <a:close/>
                <a:moveTo>
                  <a:pt x="442" y="494"/>
                </a:moveTo>
                <a:cubicBezTo>
                  <a:pt x="434" y="494"/>
                  <a:pt x="427" y="500"/>
                  <a:pt x="427" y="509"/>
                </a:cubicBezTo>
                <a:cubicBezTo>
                  <a:pt x="427" y="517"/>
                  <a:pt x="434" y="523"/>
                  <a:pt x="442" y="523"/>
                </a:cubicBezTo>
                <a:cubicBezTo>
                  <a:pt x="450" y="523"/>
                  <a:pt x="457" y="517"/>
                  <a:pt x="457" y="509"/>
                </a:cubicBezTo>
                <a:cubicBezTo>
                  <a:pt x="457" y="500"/>
                  <a:pt x="450" y="494"/>
                  <a:pt x="442" y="494"/>
                </a:cubicBezTo>
                <a:close/>
                <a:moveTo>
                  <a:pt x="442" y="527"/>
                </a:moveTo>
                <a:cubicBezTo>
                  <a:pt x="434" y="527"/>
                  <a:pt x="427" y="533"/>
                  <a:pt x="427" y="542"/>
                </a:cubicBezTo>
                <a:cubicBezTo>
                  <a:pt x="427" y="550"/>
                  <a:pt x="434" y="556"/>
                  <a:pt x="442" y="556"/>
                </a:cubicBezTo>
                <a:cubicBezTo>
                  <a:pt x="450" y="556"/>
                  <a:pt x="457" y="550"/>
                  <a:pt x="457" y="542"/>
                </a:cubicBezTo>
                <a:cubicBezTo>
                  <a:pt x="457" y="533"/>
                  <a:pt x="450" y="527"/>
                  <a:pt x="442" y="527"/>
                </a:cubicBezTo>
                <a:close/>
                <a:moveTo>
                  <a:pt x="442" y="560"/>
                </a:moveTo>
                <a:cubicBezTo>
                  <a:pt x="434" y="560"/>
                  <a:pt x="427" y="566"/>
                  <a:pt x="427" y="574"/>
                </a:cubicBezTo>
                <a:cubicBezTo>
                  <a:pt x="427" y="583"/>
                  <a:pt x="434" y="589"/>
                  <a:pt x="442" y="589"/>
                </a:cubicBezTo>
                <a:cubicBezTo>
                  <a:pt x="450" y="589"/>
                  <a:pt x="457" y="583"/>
                  <a:pt x="457" y="574"/>
                </a:cubicBezTo>
                <a:cubicBezTo>
                  <a:pt x="457" y="566"/>
                  <a:pt x="450" y="560"/>
                  <a:pt x="442" y="560"/>
                </a:cubicBezTo>
                <a:close/>
                <a:moveTo>
                  <a:pt x="442" y="593"/>
                </a:moveTo>
                <a:cubicBezTo>
                  <a:pt x="434" y="593"/>
                  <a:pt x="427" y="599"/>
                  <a:pt x="427" y="607"/>
                </a:cubicBezTo>
                <a:cubicBezTo>
                  <a:pt x="427" y="616"/>
                  <a:pt x="434" y="622"/>
                  <a:pt x="442" y="622"/>
                </a:cubicBezTo>
                <a:cubicBezTo>
                  <a:pt x="450" y="622"/>
                  <a:pt x="457" y="616"/>
                  <a:pt x="457" y="607"/>
                </a:cubicBezTo>
                <a:cubicBezTo>
                  <a:pt x="457" y="599"/>
                  <a:pt x="450" y="593"/>
                  <a:pt x="442" y="593"/>
                </a:cubicBezTo>
                <a:close/>
                <a:moveTo>
                  <a:pt x="442" y="625"/>
                </a:moveTo>
                <a:cubicBezTo>
                  <a:pt x="434" y="625"/>
                  <a:pt x="427" y="632"/>
                  <a:pt x="427" y="640"/>
                </a:cubicBezTo>
                <a:cubicBezTo>
                  <a:pt x="427" y="648"/>
                  <a:pt x="434" y="655"/>
                  <a:pt x="442" y="655"/>
                </a:cubicBezTo>
                <a:cubicBezTo>
                  <a:pt x="450" y="655"/>
                  <a:pt x="457" y="648"/>
                  <a:pt x="457" y="640"/>
                </a:cubicBezTo>
                <a:cubicBezTo>
                  <a:pt x="457" y="632"/>
                  <a:pt x="450" y="625"/>
                  <a:pt x="442" y="625"/>
                </a:cubicBezTo>
                <a:close/>
                <a:moveTo>
                  <a:pt x="442" y="658"/>
                </a:moveTo>
                <a:cubicBezTo>
                  <a:pt x="434" y="658"/>
                  <a:pt x="427" y="665"/>
                  <a:pt x="427" y="673"/>
                </a:cubicBezTo>
                <a:cubicBezTo>
                  <a:pt x="427" y="681"/>
                  <a:pt x="434" y="688"/>
                  <a:pt x="442" y="688"/>
                </a:cubicBezTo>
                <a:cubicBezTo>
                  <a:pt x="450" y="688"/>
                  <a:pt x="457" y="681"/>
                  <a:pt x="457" y="673"/>
                </a:cubicBezTo>
                <a:cubicBezTo>
                  <a:pt x="457" y="665"/>
                  <a:pt x="450" y="658"/>
                  <a:pt x="442" y="658"/>
                </a:cubicBezTo>
                <a:close/>
                <a:moveTo>
                  <a:pt x="442" y="691"/>
                </a:moveTo>
                <a:cubicBezTo>
                  <a:pt x="434" y="691"/>
                  <a:pt x="427" y="698"/>
                  <a:pt x="427" y="706"/>
                </a:cubicBezTo>
                <a:cubicBezTo>
                  <a:pt x="427" y="714"/>
                  <a:pt x="434" y="721"/>
                  <a:pt x="442" y="721"/>
                </a:cubicBezTo>
                <a:cubicBezTo>
                  <a:pt x="450" y="721"/>
                  <a:pt x="457" y="714"/>
                  <a:pt x="457" y="706"/>
                </a:cubicBezTo>
                <a:cubicBezTo>
                  <a:pt x="457" y="698"/>
                  <a:pt x="450" y="691"/>
                  <a:pt x="442" y="691"/>
                </a:cubicBezTo>
                <a:close/>
                <a:moveTo>
                  <a:pt x="442" y="724"/>
                </a:moveTo>
                <a:cubicBezTo>
                  <a:pt x="434" y="724"/>
                  <a:pt x="427" y="731"/>
                  <a:pt x="427" y="739"/>
                </a:cubicBezTo>
                <a:cubicBezTo>
                  <a:pt x="427" y="747"/>
                  <a:pt x="434" y="754"/>
                  <a:pt x="442" y="754"/>
                </a:cubicBezTo>
                <a:cubicBezTo>
                  <a:pt x="450" y="754"/>
                  <a:pt x="457" y="747"/>
                  <a:pt x="457" y="739"/>
                </a:cubicBezTo>
                <a:cubicBezTo>
                  <a:pt x="457" y="731"/>
                  <a:pt x="450" y="724"/>
                  <a:pt x="442" y="724"/>
                </a:cubicBezTo>
                <a:close/>
                <a:moveTo>
                  <a:pt x="442" y="757"/>
                </a:moveTo>
                <a:cubicBezTo>
                  <a:pt x="434" y="757"/>
                  <a:pt x="427" y="764"/>
                  <a:pt x="427" y="772"/>
                </a:cubicBezTo>
                <a:cubicBezTo>
                  <a:pt x="427" y="780"/>
                  <a:pt x="434" y="787"/>
                  <a:pt x="442" y="787"/>
                </a:cubicBezTo>
                <a:cubicBezTo>
                  <a:pt x="450" y="787"/>
                  <a:pt x="457" y="780"/>
                  <a:pt x="457" y="772"/>
                </a:cubicBezTo>
                <a:cubicBezTo>
                  <a:pt x="457" y="764"/>
                  <a:pt x="450" y="757"/>
                  <a:pt x="442" y="757"/>
                </a:cubicBezTo>
                <a:close/>
                <a:moveTo>
                  <a:pt x="442" y="790"/>
                </a:moveTo>
                <a:cubicBezTo>
                  <a:pt x="434" y="790"/>
                  <a:pt x="427" y="797"/>
                  <a:pt x="427" y="805"/>
                </a:cubicBezTo>
                <a:cubicBezTo>
                  <a:pt x="427" y="813"/>
                  <a:pt x="434" y="820"/>
                  <a:pt x="442" y="820"/>
                </a:cubicBezTo>
                <a:cubicBezTo>
                  <a:pt x="450" y="820"/>
                  <a:pt x="457" y="813"/>
                  <a:pt x="457" y="805"/>
                </a:cubicBezTo>
                <a:cubicBezTo>
                  <a:pt x="457" y="797"/>
                  <a:pt x="450" y="790"/>
                  <a:pt x="442" y="790"/>
                </a:cubicBezTo>
                <a:close/>
                <a:moveTo>
                  <a:pt x="442" y="823"/>
                </a:moveTo>
                <a:cubicBezTo>
                  <a:pt x="434" y="823"/>
                  <a:pt x="427" y="830"/>
                  <a:pt x="427" y="838"/>
                </a:cubicBezTo>
                <a:cubicBezTo>
                  <a:pt x="427" y="846"/>
                  <a:pt x="434" y="853"/>
                  <a:pt x="442" y="853"/>
                </a:cubicBezTo>
                <a:cubicBezTo>
                  <a:pt x="450" y="853"/>
                  <a:pt x="457" y="846"/>
                  <a:pt x="457" y="838"/>
                </a:cubicBezTo>
                <a:cubicBezTo>
                  <a:pt x="457" y="830"/>
                  <a:pt x="450" y="823"/>
                  <a:pt x="442" y="823"/>
                </a:cubicBezTo>
                <a:close/>
                <a:moveTo>
                  <a:pt x="442" y="856"/>
                </a:moveTo>
                <a:cubicBezTo>
                  <a:pt x="434" y="856"/>
                  <a:pt x="427" y="863"/>
                  <a:pt x="427" y="871"/>
                </a:cubicBezTo>
                <a:cubicBezTo>
                  <a:pt x="427" y="879"/>
                  <a:pt x="434" y="886"/>
                  <a:pt x="442" y="886"/>
                </a:cubicBezTo>
                <a:cubicBezTo>
                  <a:pt x="450" y="886"/>
                  <a:pt x="457" y="879"/>
                  <a:pt x="457" y="871"/>
                </a:cubicBezTo>
                <a:cubicBezTo>
                  <a:pt x="457" y="863"/>
                  <a:pt x="450" y="856"/>
                  <a:pt x="442" y="856"/>
                </a:cubicBezTo>
                <a:close/>
                <a:moveTo>
                  <a:pt x="442" y="889"/>
                </a:moveTo>
                <a:cubicBezTo>
                  <a:pt x="434" y="889"/>
                  <a:pt x="427" y="895"/>
                  <a:pt x="427" y="904"/>
                </a:cubicBezTo>
                <a:cubicBezTo>
                  <a:pt x="427" y="912"/>
                  <a:pt x="434" y="918"/>
                  <a:pt x="442" y="918"/>
                </a:cubicBezTo>
                <a:cubicBezTo>
                  <a:pt x="450" y="918"/>
                  <a:pt x="457" y="912"/>
                  <a:pt x="457" y="904"/>
                </a:cubicBezTo>
                <a:cubicBezTo>
                  <a:pt x="457" y="895"/>
                  <a:pt x="450" y="889"/>
                  <a:pt x="442" y="889"/>
                </a:cubicBezTo>
                <a:close/>
                <a:moveTo>
                  <a:pt x="442" y="922"/>
                </a:moveTo>
                <a:cubicBezTo>
                  <a:pt x="434" y="922"/>
                  <a:pt x="427" y="928"/>
                  <a:pt x="427" y="937"/>
                </a:cubicBezTo>
                <a:cubicBezTo>
                  <a:pt x="427" y="945"/>
                  <a:pt x="434" y="951"/>
                  <a:pt x="442" y="951"/>
                </a:cubicBezTo>
                <a:cubicBezTo>
                  <a:pt x="450" y="951"/>
                  <a:pt x="457" y="945"/>
                  <a:pt x="457" y="937"/>
                </a:cubicBezTo>
                <a:cubicBezTo>
                  <a:pt x="457" y="928"/>
                  <a:pt x="450" y="922"/>
                  <a:pt x="442" y="922"/>
                </a:cubicBezTo>
                <a:close/>
                <a:moveTo>
                  <a:pt x="442" y="955"/>
                </a:moveTo>
                <a:cubicBezTo>
                  <a:pt x="434" y="955"/>
                  <a:pt x="427" y="961"/>
                  <a:pt x="427" y="970"/>
                </a:cubicBezTo>
                <a:cubicBezTo>
                  <a:pt x="427" y="978"/>
                  <a:pt x="434" y="984"/>
                  <a:pt x="442" y="984"/>
                </a:cubicBezTo>
                <a:cubicBezTo>
                  <a:pt x="450" y="984"/>
                  <a:pt x="457" y="978"/>
                  <a:pt x="457" y="970"/>
                </a:cubicBezTo>
                <a:cubicBezTo>
                  <a:pt x="457" y="961"/>
                  <a:pt x="450" y="955"/>
                  <a:pt x="442" y="955"/>
                </a:cubicBezTo>
                <a:close/>
                <a:moveTo>
                  <a:pt x="442" y="988"/>
                </a:moveTo>
                <a:cubicBezTo>
                  <a:pt x="434" y="988"/>
                  <a:pt x="427" y="994"/>
                  <a:pt x="427" y="1002"/>
                </a:cubicBezTo>
                <a:cubicBezTo>
                  <a:pt x="427" y="1011"/>
                  <a:pt x="434" y="1017"/>
                  <a:pt x="442" y="1017"/>
                </a:cubicBezTo>
                <a:cubicBezTo>
                  <a:pt x="450" y="1017"/>
                  <a:pt x="457" y="1011"/>
                  <a:pt x="457" y="1002"/>
                </a:cubicBezTo>
                <a:cubicBezTo>
                  <a:pt x="457" y="994"/>
                  <a:pt x="450" y="988"/>
                  <a:pt x="442" y="988"/>
                </a:cubicBezTo>
                <a:close/>
                <a:moveTo>
                  <a:pt x="442" y="1021"/>
                </a:moveTo>
                <a:cubicBezTo>
                  <a:pt x="434" y="1021"/>
                  <a:pt x="427" y="1027"/>
                  <a:pt x="427" y="1035"/>
                </a:cubicBezTo>
                <a:cubicBezTo>
                  <a:pt x="427" y="1044"/>
                  <a:pt x="434" y="1050"/>
                  <a:pt x="442" y="1050"/>
                </a:cubicBezTo>
                <a:cubicBezTo>
                  <a:pt x="450" y="1050"/>
                  <a:pt x="457" y="1044"/>
                  <a:pt x="457" y="1035"/>
                </a:cubicBezTo>
                <a:cubicBezTo>
                  <a:pt x="457" y="1027"/>
                  <a:pt x="450" y="1021"/>
                  <a:pt x="442" y="1021"/>
                </a:cubicBezTo>
                <a:close/>
                <a:moveTo>
                  <a:pt x="442" y="1053"/>
                </a:moveTo>
                <a:cubicBezTo>
                  <a:pt x="434" y="1053"/>
                  <a:pt x="427" y="1060"/>
                  <a:pt x="427" y="1068"/>
                </a:cubicBezTo>
                <a:cubicBezTo>
                  <a:pt x="427" y="1076"/>
                  <a:pt x="434" y="1083"/>
                  <a:pt x="442" y="1083"/>
                </a:cubicBezTo>
                <a:cubicBezTo>
                  <a:pt x="450" y="1083"/>
                  <a:pt x="457" y="1076"/>
                  <a:pt x="457" y="1068"/>
                </a:cubicBezTo>
                <a:cubicBezTo>
                  <a:pt x="457" y="1060"/>
                  <a:pt x="450" y="1053"/>
                  <a:pt x="442" y="1053"/>
                </a:cubicBezTo>
                <a:close/>
                <a:moveTo>
                  <a:pt x="442" y="1086"/>
                </a:moveTo>
                <a:cubicBezTo>
                  <a:pt x="434" y="1086"/>
                  <a:pt x="427" y="1093"/>
                  <a:pt x="427" y="1101"/>
                </a:cubicBezTo>
                <a:cubicBezTo>
                  <a:pt x="427" y="1109"/>
                  <a:pt x="434" y="1116"/>
                  <a:pt x="442" y="1116"/>
                </a:cubicBezTo>
                <a:cubicBezTo>
                  <a:pt x="450" y="1116"/>
                  <a:pt x="457" y="1109"/>
                  <a:pt x="457" y="1101"/>
                </a:cubicBezTo>
                <a:cubicBezTo>
                  <a:pt x="457" y="1093"/>
                  <a:pt x="450" y="1086"/>
                  <a:pt x="442" y="1086"/>
                </a:cubicBezTo>
                <a:close/>
                <a:moveTo>
                  <a:pt x="442" y="1119"/>
                </a:moveTo>
                <a:cubicBezTo>
                  <a:pt x="434" y="1119"/>
                  <a:pt x="427" y="1126"/>
                  <a:pt x="427" y="1134"/>
                </a:cubicBezTo>
                <a:cubicBezTo>
                  <a:pt x="427" y="1142"/>
                  <a:pt x="434" y="1149"/>
                  <a:pt x="442" y="1149"/>
                </a:cubicBezTo>
                <a:cubicBezTo>
                  <a:pt x="450" y="1149"/>
                  <a:pt x="457" y="1142"/>
                  <a:pt x="457" y="1134"/>
                </a:cubicBezTo>
                <a:cubicBezTo>
                  <a:pt x="457" y="1126"/>
                  <a:pt x="450" y="1119"/>
                  <a:pt x="442" y="1119"/>
                </a:cubicBezTo>
                <a:close/>
                <a:moveTo>
                  <a:pt x="442" y="1152"/>
                </a:moveTo>
                <a:cubicBezTo>
                  <a:pt x="434" y="1152"/>
                  <a:pt x="427" y="1159"/>
                  <a:pt x="427" y="1167"/>
                </a:cubicBezTo>
                <a:cubicBezTo>
                  <a:pt x="427" y="1175"/>
                  <a:pt x="434" y="1182"/>
                  <a:pt x="442" y="1182"/>
                </a:cubicBezTo>
                <a:cubicBezTo>
                  <a:pt x="450" y="1182"/>
                  <a:pt x="457" y="1175"/>
                  <a:pt x="457" y="1167"/>
                </a:cubicBezTo>
                <a:cubicBezTo>
                  <a:pt x="457" y="1159"/>
                  <a:pt x="450" y="1152"/>
                  <a:pt x="442" y="1152"/>
                </a:cubicBezTo>
                <a:close/>
                <a:moveTo>
                  <a:pt x="442" y="1185"/>
                </a:moveTo>
                <a:cubicBezTo>
                  <a:pt x="434" y="1185"/>
                  <a:pt x="427" y="1192"/>
                  <a:pt x="427" y="1200"/>
                </a:cubicBezTo>
                <a:cubicBezTo>
                  <a:pt x="427" y="1208"/>
                  <a:pt x="434" y="1215"/>
                  <a:pt x="442" y="1215"/>
                </a:cubicBezTo>
                <a:cubicBezTo>
                  <a:pt x="450" y="1215"/>
                  <a:pt x="457" y="1208"/>
                  <a:pt x="457" y="1200"/>
                </a:cubicBezTo>
                <a:cubicBezTo>
                  <a:pt x="457" y="1192"/>
                  <a:pt x="450" y="1185"/>
                  <a:pt x="442" y="1185"/>
                </a:cubicBezTo>
                <a:close/>
                <a:moveTo>
                  <a:pt x="442" y="1218"/>
                </a:moveTo>
                <a:cubicBezTo>
                  <a:pt x="434" y="1218"/>
                  <a:pt x="427" y="1225"/>
                  <a:pt x="427" y="1233"/>
                </a:cubicBezTo>
                <a:cubicBezTo>
                  <a:pt x="427" y="1241"/>
                  <a:pt x="434" y="1248"/>
                  <a:pt x="442" y="1248"/>
                </a:cubicBezTo>
                <a:cubicBezTo>
                  <a:pt x="450" y="1248"/>
                  <a:pt x="457" y="1241"/>
                  <a:pt x="457" y="1233"/>
                </a:cubicBezTo>
                <a:cubicBezTo>
                  <a:pt x="457" y="1225"/>
                  <a:pt x="450" y="1218"/>
                  <a:pt x="442" y="1218"/>
                </a:cubicBezTo>
                <a:close/>
                <a:moveTo>
                  <a:pt x="442" y="1251"/>
                </a:moveTo>
                <a:cubicBezTo>
                  <a:pt x="434" y="1251"/>
                  <a:pt x="427" y="1258"/>
                  <a:pt x="427" y="1266"/>
                </a:cubicBezTo>
                <a:cubicBezTo>
                  <a:pt x="427" y="1274"/>
                  <a:pt x="434" y="1281"/>
                  <a:pt x="442" y="1281"/>
                </a:cubicBezTo>
                <a:cubicBezTo>
                  <a:pt x="450" y="1281"/>
                  <a:pt x="457" y="1274"/>
                  <a:pt x="457" y="1266"/>
                </a:cubicBezTo>
                <a:cubicBezTo>
                  <a:pt x="457" y="1258"/>
                  <a:pt x="450" y="1251"/>
                  <a:pt x="442" y="1251"/>
                </a:cubicBezTo>
                <a:close/>
                <a:moveTo>
                  <a:pt x="442" y="1284"/>
                </a:moveTo>
                <a:cubicBezTo>
                  <a:pt x="434" y="1284"/>
                  <a:pt x="427" y="1291"/>
                  <a:pt x="427" y="1299"/>
                </a:cubicBezTo>
                <a:cubicBezTo>
                  <a:pt x="427" y="1307"/>
                  <a:pt x="434" y="1314"/>
                  <a:pt x="442" y="1314"/>
                </a:cubicBezTo>
                <a:cubicBezTo>
                  <a:pt x="450" y="1314"/>
                  <a:pt x="457" y="1307"/>
                  <a:pt x="457" y="1299"/>
                </a:cubicBezTo>
                <a:cubicBezTo>
                  <a:pt x="457" y="1291"/>
                  <a:pt x="450" y="1284"/>
                  <a:pt x="442" y="1284"/>
                </a:cubicBezTo>
                <a:close/>
                <a:moveTo>
                  <a:pt x="442" y="1317"/>
                </a:moveTo>
                <a:cubicBezTo>
                  <a:pt x="434" y="1317"/>
                  <a:pt x="427" y="1323"/>
                  <a:pt x="427" y="1332"/>
                </a:cubicBezTo>
                <a:cubicBezTo>
                  <a:pt x="427" y="1340"/>
                  <a:pt x="434" y="1346"/>
                  <a:pt x="442" y="1346"/>
                </a:cubicBezTo>
                <a:cubicBezTo>
                  <a:pt x="450" y="1346"/>
                  <a:pt x="457" y="1340"/>
                  <a:pt x="457" y="1332"/>
                </a:cubicBezTo>
                <a:cubicBezTo>
                  <a:pt x="457" y="1323"/>
                  <a:pt x="450" y="1317"/>
                  <a:pt x="442" y="1317"/>
                </a:cubicBezTo>
                <a:close/>
                <a:moveTo>
                  <a:pt x="442" y="1350"/>
                </a:moveTo>
                <a:cubicBezTo>
                  <a:pt x="434" y="1350"/>
                  <a:pt x="427" y="1356"/>
                  <a:pt x="427" y="1365"/>
                </a:cubicBezTo>
                <a:cubicBezTo>
                  <a:pt x="427" y="1373"/>
                  <a:pt x="434" y="1379"/>
                  <a:pt x="442" y="1379"/>
                </a:cubicBezTo>
                <a:cubicBezTo>
                  <a:pt x="450" y="1379"/>
                  <a:pt x="457" y="1373"/>
                  <a:pt x="457" y="1365"/>
                </a:cubicBezTo>
                <a:cubicBezTo>
                  <a:pt x="457" y="1356"/>
                  <a:pt x="450" y="1350"/>
                  <a:pt x="442" y="1350"/>
                </a:cubicBezTo>
                <a:close/>
                <a:moveTo>
                  <a:pt x="442" y="1383"/>
                </a:moveTo>
                <a:cubicBezTo>
                  <a:pt x="434" y="1383"/>
                  <a:pt x="427" y="1389"/>
                  <a:pt x="427" y="1397"/>
                </a:cubicBezTo>
                <a:cubicBezTo>
                  <a:pt x="427" y="1406"/>
                  <a:pt x="434" y="1412"/>
                  <a:pt x="442" y="1412"/>
                </a:cubicBezTo>
                <a:cubicBezTo>
                  <a:pt x="450" y="1412"/>
                  <a:pt x="457" y="1406"/>
                  <a:pt x="457" y="1397"/>
                </a:cubicBezTo>
                <a:cubicBezTo>
                  <a:pt x="457" y="1389"/>
                  <a:pt x="450" y="1383"/>
                  <a:pt x="442" y="1383"/>
                </a:cubicBezTo>
                <a:close/>
                <a:moveTo>
                  <a:pt x="442" y="1416"/>
                </a:moveTo>
                <a:cubicBezTo>
                  <a:pt x="434" y="1416"/>
                  <a:pt x="427" y="1422"/>
                  <a:pt x="427" y="1430"/>
                </a:cubicBezTo>
                <a:cubicBezTo>
                  <a:pt x="427" y="1439"/>
                  <a:pt x="434" y="1445"/>
                  <a:pt x="442" y="1445"/>
                </a:cubicBezTo>
                <a:cubicBezTo>
                  <a:pt x="450" y="1445"/>
                  <a:pt x="457" y="1439"/>
                  <a:pt x="457" y="1430"/>
                </a:cubicBezTo>
                <a:cubicBezTo>
                  <a:pt x="457" y="1422"/>
                  <a:pt x="450" y="1416"/>
                  <a:pt x="442" y="1416"/>
                </a:cubicBezTo>
                <a:close/>
                <a:moveTo>
                  <a:pt x="475" y="0"/>
                </a:moveTo>
                <a:cubicBezTo>
                  <a:pt x="467" y="0"/>
                  <a:pt x="460" y="7"/>
                  <a:pt x="460" y="15"/>
                </a:cubicBezTo>
                <a:cubicBezTo>
                  <a:pt x="460" y="23"/>
                  <a:pt x="467" y="30"/>
                  <a:pt x="475" y="30"/>
                </a:cubicBezTo>
                <a:cubicBezTo>
                  <a:pt x="483" y="30"/>
                  <a:pt x="490" y="23"/>
                  <a:pt x="490" y="15"/>
                </a:cubicBezTo>
                <a:cubicBezTo>
                  <a:pt x="490" y="7"/>
                  <a:pt x="483" y="0"/>
                  <a:pt x="475" y="0"/>
                </a:cubicBezTo>
                <a:close/>
                <a:moveTo>
                  <a:pt x="475" y="33"/>
                </a:moveTo>
                <a:cubicBezTo>
                  <a:pt x="467" y="33"/>
                  <a:pt x="460" y="40"/>
                  <a:pt x="460" y="48"/>
                </a:cubicBezTo>
                <a:cubicBezTo>
                  <a:pt x="460" y="56"/>
                  <a:pt x="467" y="63"/>
                  <a:pt x="475" y="63"/>
                </a:cubicBezTo>
                <a:cubicBezTo>
                  <a:pt x="483" y="63"/>
                  <a:pt x="490" y="56"/>
                  <a:pt x="490" y="48"/>
                </a:cubicBezTo>
                <a:cubicBezTo>
                  <a:pt x="490" y="40"/>
                  <a:pt x="483" y="33"/>
                  <a:pt x="475" y="33"/>
                </a:cubicBezTo>
                <a:close/>
                <a:moveTo>
                  <a:pt x="475" y="66"/>
                </a:moveTo>
                <a:cubicBezTo>
                  <a:pt x="467" y="66"/>
                  <a:pt x="460" y="72"/>
                  <a:pt x="460" y="81"/>
                </a:cubicBezTo>
                <a:cubicBezTo>
                  <a:pt x="460" y="89"/>
                  <a:pt x="467" y="95"/>
                  <a:pt x="475" y="95"/>
                </a:cubicBezTo>
                <a:cubicBezTo>
                  <a:pt x="483" y="95"/>
                  <a:pt x="490" y="89"/>
                  <a:pt x="490" y="81"/>
                </a:cubicBezTo>
                <a:cubicBezTo>
                  <a:pt x="490" y="72"/>
                  <a:pt x="483" y="66"/>
                  <a:pt x="475" y="66"/>
                </a:cubicBezTo>
                <a:close/>
                <a:moveTo>
                  <a:pt x="475" y="99"/>
                </a:moveTo>
                <a:cubicBezTo>
                  <a:pt x="467" y="99"/>
                  <a:pt x="460" y="105"/>
                  <a:pt x="460" y="114"/>
                </a:cubicBezTo>
                <a:cubicBezTo>
                  <a:pt x="460" y="122"/>
                  <a:pt x="467" y="128"/>
                  <a:pt x="475" y="128"/>
                </a:cubicBezTo>
                <a:cubicBezTo>
                  <a:pt x="483" y="128"/>
                  <a:pt x="490" y="122"/>
                  <a:pt x="490" y="114"/>
                </a:cubicBezTo>
                <a:cubicBezTo>
                  <a:pt x="490" y="105"/>
                  <a:pt x="483" y="99"/>
                  <a:pt x="475" y="99"/>
                </a:cubicBezTo>
                <a:close/>
                <a:moveTo>
                  <a:pt x="475" y="132"/>
                </a:moveTo>
                <a:cubicBezTo>
                  <a:pt x="467" y="132"/>
                  <a:pt x="460" y="138"/>
                  <a:pt x="460" y="147"/>
                </a:cubicBezTo>
                <a:cubicBezTo>
                  <a:pt x="460" y="155"/>
                  <a:pt x="467" y="161"/>
                  <a:pt x="475" y="161"/>
                </a:cubicBezTo>
                <a:cubicBezTo>
                  <a:pt x="483" y="161"/>
                  <a:pt x="490" y="155"/>
                  <a:pt x="490" y="147"/>
                </a:cubicBezTo>
                <a:cubicBezTo>
                  <a:pt x="490" y="138"/>
                  <a:pt x="483" y="132"/>
                  <a:pt x="475" y="132"/>
                </a:cubicBezTo>
                <a:close/>
                <a:moveTo>
                  <a:pt x="475" y="165"/>
                </a:moveTo>
                <a:cubicBezTo>
                  <a:pt x="467" y="165"/>
                  <a:pt x="460" y="171"/>
                  <a:pt x="460" y="179"/>
                </a:cubicBezTo>
                <a:cubicBezTo>
                  <a:pt x="460" y="188"/>
                  <a:pt x="467" y="194"/>
                  <a:pt x="475" y="194"/>
                </a:cubicBezTo>
                <a:cubicBezTo>
                  <a:pt x="483" y="194"/>
                  <a:pt x="490" y="188"/>
                  <a:pt x="490" y="179"/>
                </a:cubicBezTo>
                <a:cubicBezTo>
                  <a:pt x="490" y="171"/>
                  <a:pt x="483" y="165"/>
                  <a:pt x="475" y="165"/>
                </a:cubicBezTo>
                <a:close/>
                <a:moveTo>
                  <a:pt x="475" y="198"/>
                </a:moveTo>
                <a:cubicBezTo>
                  <a:pt x="467" y="198"/>
                  <a:pt x="460" y="204"/>
                  <a:pt x="460" y="212"/>
                </a:cubicBezTo>
                <a:cubicBezTo>
                  <a:pt x="460" y="221"/>
                  <a:pt x="467" y="227"/>
                  <a:pt x="475" y="227"/>
                </a:cubicBezTo>
                <a:cubicBezTo>
                  <a:pt x="483" y="227"/>
                  <a:pt x="490" y="221"/>
                  <a:pt x="490" y="212"/>
                </a:cubicBezTo>
                <a:cubicBezTo>
                  <a:pt x="490" y="204"/>
                  <a:pt x="483" y="198"/>
                  <a:pt x="475" y="198"/>
                </a:cubicBezTo>
                <a:close/>
                <a:moveTo>
                  <a:pt x="475" y="230"/>
                </a:moveTo>
                <a:cubicBezTo>
                  <a:pt x="467" y="230"/>
                  <a:pt x="460" y="237"/>
                  <a:pt x="460" y="245"/>
                </a:cubicBezTo>
                <a:cubicBezTo>
                  <a:pt x="460" y="253"/>
                  <a:pt x="467" y="260"/>
                  <a:pt x="475" y="260"/>
                </a:cubicBezTo>
                <a:cubicBezTo>
                  <a:pt x="483" y="260"/>
                  <a:pt x="490" y="253"/>
                  <a:pt x="490" y="245"/>
                </a:cubicBezTo>
                <a:cubicBezTo>
                  <a:pt x="490" y="237"/>
                  <a:pt x="483" y="230"/>
                  <a:pt x="475" y="230"/>
                </a:cubicBezTo>
                <a:close/>
                <a:moveTo>
                  <a:pt x="475" y="263"/>
                </a:moveTo>
                <a:cubicBezTo>
                  <a:pt x="467" y="263"/>
                  <a:pt x="460" y="270"/>
                  <a:pt x="460" y="278"/>
                </a:cubicBezTo>
                <a:cubicBezTo>
                  <a:pt x="460" y="286"/>
                  <a:pt x="467" y="293"/>
                  <a:pt x="475" y="293"/>
                </a:cubicBezTo>
                <a:cubicBezTo>
                  <a:pt x="483" y="293"/>
                  <a:pt x="490" y="286"/>
                  <a:pt x="490" y="278"/>
                </a:cubicBezTo>
                <a:cubicBezTo>
                  <a:pt x="490" y="270"/>
                  <a:pt x="483" y="263"/>
                  <a:pt x="475" y="263"/>
                </a:cubicBezTo>
                <a:close/>
                <a:moveTo>
                  <a:pt x="475" y="296"/>
                </a:moveTo>
                <a:cubicBezTo>
                  <a:pt x="467" y="296"/>
                  <a:pt x="460" y="303"/>
                  <a:pt x="460" y="311"/>
                </a:cubicBezTo>
                <a:cubicBezTo>
                  <a:pt x="460" y="319"/>
                  <a:pt x="467" y="326"/>
                  <a:pt x="475" y="326"/>
                </a:cubicBezTo>
                <a:cubicBezTo>
                  <a:pt x="483" y="326"/>
                  <a:pt x="490" y="319"/>
                  <a:pt x="490" y="311"/>
                </a:cubicBezTo>
                <a:cubicBezTo>
                  <a:pt x="490" y="303"/>
                  <a:pt x="483" y="296"/>
                  <a:pt x="475" y="296"/>
                </a:cubicBezTo>
                <a:close/>
                <a:moveTo>
                  <a:pt x="475" y="329"/>
                </a:moveTo>
                <a:cubicBezTo>
                  <a:pt x="467" y="329"/>
                  <a:pt x="460" y="336"/>
                  <a:pt x="460" y="344"/>
                </a:cubicBezTo>
                <a:cubicBezTo>
                  <a:pt x="460" y="352"/>
                  <a:pt x="467" y="359"/>
                  <a:pt x="475" y="359"/>
                </a:cubicBezTo>
                <a:cubicBezTo>
                  <a:pt x="483" y="359"/>
                  <a:pt x="490" y="352"/>
                  <a:pt x="490" y="344"/>
                </a:cubicBezTo>
                <a:cubicBezTo>
                  <a:pt x="490" y="336"/>
                  <a:pt x="483" y="329"/>
                  <a:pt x="475" y="329"/>
                </a:cubicBezTo>
                <a:close/>
                <a:moveTo>
                  <a:pt x="475" y="362"/>
                </a:moveTo>
                <a:cubicBezTo>
                  <a:pt x="467" y="362"/>
                  <a:pt x="460" y="369"/>
                  <a:pt x="460" y="377"/>
                </a:cubicBezTo>
                <a:cubicBezTo>
                  <a:pt x="460" y="385"/>
                  <a:pt x="467" y="392"/>
                  <a:pt x="475" y="392"/>
                </a:cubicBezTo>
                <a:cubicBezTo>
                  <a:pt x="483" y="392"/>
                  <a:pt x="490" y="385"/>
                  <a:pt x="490" y="377"/>
                </a:cubicBezTo>
                <a:cubicBezTo>
                  <a:pt x="490" y="369"/>
                  <a:pt x="483" y="362"/>
                  <a:pt x="475" y="362"/>
                </a:cubicBezTo>
                <a:close/>
                <a:moveTo>
                  <a:pt x="475" y="395"/>
                </a:moveTo>
                <a:cubicBezTo>
                  <a:pt x="467" y="395"/>
                  <a:pt x="460" y="402"/>
                  <a:pt x="460" y="410"/>
                </a:cubicBezTo>
                <a:cubicBezTo>
                  <a:pt x="460" y="418"/>
                  <a:pt x="467" y="425"/>
                  <a:pt x="475" y="425"/>
                </a:cubicBezTo>
                <a:cubicBezTo>
                  <a:pt x="483" y="425"/>
                  <a:pt x="490" y="418"/>
                  <a:pt x="490" y="410"/>
                </a:cubicBezTo>
                <a:cubicBezTo>
                  <a:pt x="490" y="402"/>
                  <a:pt x="483" y="395"/>
                  <a:pt x="475" y="395"/>
                </a:cubicBezTo>
                <a:close/>
                <a:moveTo>
                  <a:pt x="475" y="428"/>
                </a:moveTo>
                <a:cubicBezTo>
                  <a:pt x="467" y="428"/>
                  <a:pt x="460" y="435"/>
                  <a:pt x="460" y="443"/>
                </a:cubicBezTo>
                <a:cubicBezTo>
                  <a:pt x="460" y="451"/>
                  <a:pt x="467" y="458"/>
                  <a:pt x="475" y="458"/>
                </a:cubicBezTo>
                <a:cubicBezTo>
                  <a:pt x="483" y="458"/>
                  <a:pt x="490" y="451"/>
                  <a:pt x="490" y="443"/>
                </a:cubicBezTo>
                <a:cubicBezTo>
                  <a:pt x="490" y="435"/>
                  <a:pt x="483" y="428"/>
                  <a:pt x="475" y="428"/>
                </a:cubicBezTo>
                <a:close/>
                <a:moveTo>
                  <a:pt x="475" y="461"/>
                </a:moveTo>
                <a:cubicBezTo>
                  <a:pt x="467" y="461"/>
                  <a:pt x="460" y="468"/>
                  <a:pt x="460" y="476"/>
                </a:cubicBezTo>
                <a:cubicBezTo>
                  <a:pt x="460" y="484"/>
                  <a:pt x="467" y="491"/>
                  <a:pt x="475" y="491"/>
                </a:cubicBezTo>
                <a:cubicBezTo>
                  <a:pt x="483" y="491"/>
                  <a:pt x="490" y="484"/>
                  <a:pt x="490" y="476"/>
                </a:cubicBezTo>
                <a:cubicBezTo>
                  <a:pt x="490" y="468"/>
                  <a:pt x="483" y="461"/>
                  <a:pt x="475" y="461"/>
                </a:cubicBezTo>
                <a:close/>
                <a:moveTo>
                  <a:pt x="475" y="494"/>
                </a:moveTo>
                <a:cubicBezTo>
                  <a:pt x="467" y="494"/>
                  <a:pt x="460" y="500"/>
                  <a:pt x="460" y="509"/>
                </a:cubicBezTo>
                <a:cubicBezTo>
                  <a:pt x="460" y="517"/>
                  <a:pt x="467" y="523"/>
                  <a:pt x="475" y="523"/>
                </a:cubicBezTo>
                <a:cubicBezTo>
                  <a:pt x="483" y="523"/>
                  <a:pt x="490" y="517"/>
                  <a:pt x="490" y="509"/>
                </a:cubicBezTo>
                <a:cubicBezTo>
                  <a:pt x="490" y="500"/>
                  <a:pt x="483" y="494"/>
                  <a:pt x="475" y="494"/>
                </a:cubicBezTo>
                <a:close/>
                <a:moveTo>
                  <a:pt x="475" y="527"/>
                </a:moveTo>
                <a:cubicBezTo>
                  <a:pt x="467" y="527"/>
                  <a:pt x="460" y="533"/>
                  <a:pt x="460" y="542"/>
                </a:cubicBezTo>
                <a:cubicBezTo>
                  <a:pt x="460" y="550"/>
                  <a:pt x="467" y="556"/>
                  <a:pt x="475" y="556"/>
                </a:cubicBezTo>
                <a:cubicBezTo>
                  <a:pt x="483" y="556"/>
                  <a:pt x="490" y="550"/>
                  <a:pt x="490" y="542"/>
                </a:cubicBezTo>
                <a:cubicBezTo>
                  <a:pt x="490" y="533"/>
                  <a:pt x="483" y="527"/>
                  <a:pt x="475" y="527"/>
                </a:cubicBezTo>
                <a:close/>
                <a:moveTo>
                  <a:pt x="475" y="560"/>
                </a:moveTo>
                <a:cubicBezTo>
                  <a:pt x="467" y="560"/>
                  <a:pt x="460" y="566"/>
                  <a:pt x="460" y="574"/>
                </a:cubicBezTo>
                <a:cubicBezTo>
                  <a:pt x="460" y="583"/>
                  <a:pt x="467" y="589"/>
                  <a:pt x="475" y="589"/>
                </a:cubicBezTo>
                <a:cubicBezTo>
                  <a:pt x="483" y="589"/>
                  <a:pt x="490" y="583"/>
                  <a:pt x="490" y="574"/>
                </a:cubicBezTo>
                <a:cubicBezTo>
                  <a:pt x="490" y="566"/>
                  <a:pt x="483" y="560"/>
                  <a:pt x="475" y="560"/>
                </a:cubicBezTo>
                <a:close/>
                <a:moveTo>
                  <a:pt x="475" y="593"/>
                </a:moveTo>
                <a:cubicBezTo>
                  <a:pt x="467" y="593"/>
                  <a:pt x="460" y="599"/>
                  <a:pt x="460" y="607"/>
                </a:cubicBezTo>
                <a:cubicBezTo>
                  <a:pt x="460" y="616"/>
                  <a:pt x="467" y="622"/>
                  <a:pt x="475" y="622"/>
                </a:cubicBezTo>
                <a:cubicBezTo>
                  <a:pt x="483" y="622"/>
                  <a:pt x="490" y="616"/>
                  <a:pt x="490" y="607"/>
                </a:cubicBezTo>
                <a:cubicBezTo>
                  <a:pt x="490" y="599"/>
                  <a:pt x="483" y="593"/>
                  <a:pt x="475" y="593"/>
                </a:cubicBezTo>
                <a:close/>
                <a:moveTo>
                  <a:pt x="475" y="625"/>
                </a:moveTo>
                <a:cubicBezTo>
                  <a:pt x="467" y="625"/>
                  <a:pt x="460" y="632"/>
                  <a:pt x="460" y="640"/>
                </a:cubicBezTo>
                <a:cubicBezTo>
                  <a:pt x="460" y="648"/>
                  <a:pt x="467" y="655"/>
                  <a:pt x="475" y="655"/>
                </a:cubicBezTo>
                <a:cubicBezTo>
                  <a:pt x="483" y="655"/>
                  <a:pt x="490" y="648"/>
                  <a:pt x="490" y="640"/>
                </a:cubicBezTo>
                <a:cubicBezTo>
                  <a:pt x="490" y="632"/>
                  <a:pt x="483" y="625"/>
                  <a:pt x="475" y="625"/>
                </a:cubicBezTo>
                <a:close/>
                <a:moveTo>
                  <a:pt x="475" y="658"/>
                </a:moveTo>
                <a:cubicBezTo>
                  <a:pt x="467" y="658"/>
                  <a:pt x="460" y="665"/>
                  <a:pt x="460" y="673"/>
                </a:cubicBezTo>
                <a:cubicBezTo>
                  <a:pt x="460" y="681"/>
                  <a:pt x="467" y="688"/>
                  <a:pt x="475" y="688"/>
                </a:cubicBezTo>
                <a:cubicBezTo>
                  <a:pt x="483" y="688"/>
                  <a:pt x="490" y="681"/>
                  <a:pt x="490" y="673"/>
                </a:cubicBezTo>
                <a:cubicBezTo>
                  <a:pt x="490" y="665"/>
                  <a:pt x="483" y="658"/>
                  <a:pt x="475" y="658"/>
                </a:cubicBezTo>
                <a:close/>
                <a:moveTo>
                  <a:pt x="475" y="691"/>
                </a:moveTo>
                <a:cubicBezTo>
                  <a:pt x="467" y="691"/>
                  <a:pt x="460" y="698"/>
                  <a:pt x="460" y="706"/>
                </a:cubicBezTo>
                <a:cubicBezTo>
                  <a:pt x="460" y="714"/>
                  <a:pt x="467" y="721"/>
                  <a:pt x="475" y="721"/>
                </a:cubicBezTo>
                <a:cubicBezTo>
                  <a:pt x="483" y="721"/>
                  <a:pt x="490" y="714"/>
                  <a:pt x="490" y="706"/>
                </a:cubicBezTo>
                <a:cubicBezTo>
                  <a:pt x="490" y="698"/>
                  <a:pt x="483" y="691"/>
                  <a:pt x="475" y="691"/>
                </a:cubicBezTo>
                <a:close/>
                <a:moveTo>
                  <a:pt x="475" y="724"/>
                </a:moveTo>
                <a:cubicBezTo>
                  <a:pt x="467" y="724"/>
                  <a:pt x="460" y="731"/>
                  <a:pt x="460" y="739"/>
                </a:cubicBezTo>
                <a:cubicBezTo>
                  <a:pt x="460" y="747"/>
                  <a:pt x="467" y="754"/>
                  <a:pt x="475" y="754"/>
                </a:cubicBezTo>
                <a:cubicBezTo>
                  <a:pt x="483" y="754"/>
                  <a:pt x="490" y="747"/>
                  <a:pt x="490" y="739"/>
                </a:cubicBezTo>
                <a:cubicBezTo>
                  <a:pt x="490" y="731"/>
                  <a:pt x="483" y="724"/>
                  <a:pt x="475" y="724"/>
                </a:cubicBezTo>
                <a:close/>
                <a:moveTo>
                  <a:pt x="475" y="757"/>
                </a:moveTo>
                <a:cubicBezTo>
                  <a:pt x="467" y="757"/>
                  <a:pt x="460" y="764"/>
                  <a:pt x="460" y="772"/>
                </a:cubicBezTo>
                <a:cubicBezTo>
                  <a:pt x="460" y="780"/>
                  <a:pt x="467" y="787"/>
                  <a:pt x="475" y="787"/>
                </a:cubicBezTo>
                <a:cubicBezTo>
                  <a:pt x="483" y="787"/>
                  <a:pt x="490" y="780"/>
                  <a:pt x="490" y="772"/>
                </a:cubicBezTo>
                <a:cubicBezTo>
                  <a:pt x="490" y="764"/>
                  <a:pt x="483" y="757"/>
                  <a:pt x="475" y="757"/>
                </a:cubicBezTo>
                <a:close/>
                <a:moveTo>
                  <a:pt x="475" y="790"/>
                </a:moveTo>
                <a:cubicBezTo>
                  <a:pt x="467" y="790"/>
                  <a:pt x="460" y="797"/>
                  <a:pt x="460" y="805"/>
                </a:cubicBezTo>
                <a:cubicBezTo>
                  <a:pt x="460" y="813"/>
                  <a:pt x="467" y="820"/>
                  <a:pt x="475" y="820"/>
                </a:cubicBezTo>
                <a:cubicBezTo>
                  <a:pt x="483" y="820"/>
                  <a:pt x="490" y="813"/>
                  <a:pt x="490" y="805"/>
                </a:cubicBezTo>
                <a:cubicBezTo>
                  <a:pt x="490" y="797"/>
                  <a:pt x="483" y="790"/>
                  <a:pt x="475" y="790"/>
                </a:cubicBezTo>
                <a:close/>
                <a:moveTo>
                  <a:pt x="475" y="823"/>
                </a:moveTo>
                <a:cubicBezTo>
                  <a:pt x="467" y="823"/>
                  <a:pt x="460" y="830"/>
                  <a:pt x="460" y="838"/>
                </a:cubicBezTo>
                <a:cubicBezTo>
                  <a:pt x="460" y="846"/>
                  <a:pt x="467" y="853"/>
                  <a:pt x="475" y="853"/>
                </a:cubicBezTo>
                <a:cubicBezTo>
                  <a:pt x="483" y="853"/>
                  <a:pt x="490" y="846"/>
                  <a:pt x="490" y="838"/>
                </a:cubicBezTo>
                <a:cubicBezTo>
                  <a:pt x="490" y="830"/>
                  <a:pt x="483" y="823"/>
                  <a:pt x="475" y="823"/>
                </a:cubicBezTo>
                <a:close/>
                <a:moveTo>
                  <a:pt x="475" y="856"/>
                </a:moveTo>
                <a:cubicBezTo>
                  <a:pt x="467" y="856"/>
                  <a:pt x="460" y="863"/>
                  <a:pt x="460" y="871"/>
                </a:cubicBezTo>
                <a:cubicBezTo>
                  <a:pt x="460" y="879"/>
                  <a:pt x="467" y="886"/>
                  <a:pt x="475" y="886"/>
                </a:cubicBezTo>
                <a:cubicBezTo>
                  <a:pt x="483" y="886"/>
                  <a:pt x="490" y="879"/>
                  <a:pt x="490" y="871"/>
                </a:cubicBezTo>
                <a:cubicBezTo>
                  <a:pt x="490" y="863"/>
                  <a:pt x="483" y="856"/>
                  <a:pt x="475" y="856"/>
                </a:cubicBezTo>
                <a:close/>
                <a:moveTo>
                  <a:pt x="475" y="889"/>
                </a:moveTo>
                <a:cubicBezTo>
                  <a:pt x="467" y="889"/>
                  <a:pt x="460" y="895"/>
                  <a:pt x="460" y="904"/>
                </a:cubicBezTo>
                <a:cubicBezTo>
                  <a:pt x="460" y="912"/>
                  <a:pt x="467" y="918"/>
                  <a:pt x="475" y="918"/>
                </a:cubicBezTo>
                <a:cubicBezTo>
                  <a:pt x="483" y="918"/>
                  <a:pt x="490" y="912"/>
                  <a:pt x="490" y="904"/>
                </a:cubicBezTo>
                <a:cubicBezTo>
                  <a:pt x="490" y="895"/>
                  <a:pt x="483" y="889"/>
                  <a:pt x="475" y="889"/>
                </a:cubicBezTo>
                <a:close/>
                <a:moveTo>
                  <a:pt x="475" y="922"/>
                </a:moveTo>
                <a:cubicBezTo>
                  <a:pt x="467" y="922"/>
                  <a:pt x="460" y="928"/>
                  <a:pt x="460" y="937"/>
                </a:cubicBezTo>
                <a:cubicBezTo>
                  <a:pt x="460" y="945"/>
                  <a:pt x="467" y="951"/>
                  <a:pt x="475" y="951"/>
                </a:cubicBezTo>
                <a:cubicBezTo>
                  <a:pt x="483" y="951"/>
                  <a:pt x="490" y="945"/>
                  <a:pt x="490" y="937"/>
                </a:cubicBezTo>
                <a:cubicBezTo>
                  <a:pt x="490" y="928"/>
                  <a:pt x="483" y="922"/>
                  <a:pt x="475" y="922"/>
                </a:cubicBezTo>
                <a:close/>
                <a:moveTo>
                  <a:pt x="475" y="955"/>
                </a:moveTo>
                <a:cubicBezTo>
                  <a:pt x="467" y="955"/>
                  <a:pt x="460" y="961"/>
                  <a:pt x="460" y="970"/>
                </a:cubicBezTo>
                <a:cubicBezTo>
                  <a:pt x="460" y="978"/>
                  <a:pt x="467" y="984"/>
                  <a:pt x="475" y="984"/>
                </a:cubicBezTo>
                <a:cubicBezTo>
                  <a:pt x="483" y="984"/>
                  <a:pt x="490" y="978"/>
                  <a:pt x="490" y="970"/>
                </a:cubicBezTo>
                <a:cubicBezTo>
                  <a:pt x="490" y="961"/>
                  <a:pt x="483" y="955"/>
                  <a:pt x="475" y="955"/>
                </a:cubicBezTo>
                <a:close/>
                <a:moveTo>
                  <a:pt x="475" y="988"/>
                </a:moveTo>
                <a:cubicBezTo>
                  <a:pt x="467" y="988"/>
                  <a:pt x="460" y="994"/>
                  <a:pt x="460" y="1002"/>
                </a:cubicBezTo>
                <a:cubicBezTo>
                  <a:pt x="460" y="1011"/>
                  <a:pt x="467" y="1017"/>
                  <a:pt x="475" y="1017"/>
                </a:cubicBezTo>
                <a:cubicBezTo>
                  <a:pt x="483" y="1017"/>
                  <a:pt x="490" y="1011"/>
                  <a:pt x="490" y="1002"/>
                </a:cubicBezTo>
                <a:cubicBezTo>
                  <a:pt x="490" y="994"/>
                  <a:pt x="483" y="988"/>
                  <a:pt x="475" y="988"/>
                </a:cubicBezTo>
                <a:close/>
                <a:moveTo>
                  <a:pt x="475" y="1021"/>
                </a:moveTo>
                <a:cubicBezTo>
                  <a:pt x="467" y="1021"/>
                  <a:pt x="460" y="1027"/>
                  <a:pt x="460" y="1035"/>
                </a:cubicBezTo>
                <a:cubicBezTo>
                  <a:pt x="460" y="1044"/>
                  <a:pt x="467" y="1050"/>
                  <a:pt x="475" y="1050"/>
                </a:cubicBezTo>
                <a:cubicBezTo>
                  <a:pt x="483" y="1050"/>
                  <a:pt x="490" y="1044"/>
                  <a:pt x="490" y="1035"/>
                </a:cubicBezTo>
                <a:cubicBezTo>
                  <a:pt x="490" y="1027"/>
                  <a:pt x="483" y="1021"/>
                  <a:pt x="475" y="1021"/>
                </a:cubicBezTo>
                <a:close/>
                <a:moveTo>
                  <a:pt x="475" y="1053"/>
                </a:moveTo>
                <a:cubicBezTo>
                  <a:pt x="467" y="1053"/>
                  <a:pt x="460" y="1060"/>
                  <a:pt x="460" y="1068"/>
                </a:cubicBezTo>
                <a:cubicBezTo>
                  <a:pt x="460" y="1076"/>
                  <a:pt x="467" y="1083"/>
                  <a:pt x="475" y="1083"/>
                </a:cubicBezTo>
                <a:cubicBezTo>
                  <a:pt x="483" y="1083"/>
                  <a:pt x="490" y="1076"/>
                  <a:pt x="490" y="1068"/>
                </a:cubicBezTo>
                <a:cubicBezTo>
                  <a:pt x="490" y="1060"/>
                  <a:pt x="483" y="1053"/>
                  <a:pt x="475" y="1053"/>
                </a:cubicBezTo>
                <a:close/>
                <a:moveTo>
                  <a:pt x="475" y="1086"/>
                </a:moveTo>
                <a:cubicBezTo>
                  <a:pt x="467" y="1086"/>
                  <a:pt x="460" y="1093"/>
                  <a:pt x="460" y="1101"/>
                </a:cubicBezTo>
                <a:cubicBezTo>
                  <a:pt x="460" y="1109"/>
                  <a:pt x="467" y="1116"/>
                  <a:pt x="475" y="1116"/>
                </a:cubicBezTo>
                <a:cubicBezTo>
                  <a:pt x="483" y="1116"/>
                  <a:pt x="490" y="1109"/>
                  <a:pt x="490" y="1101"/>
                </a:cubicBezTo>
                <a:cubicBezTo>
                  <a:pt x="490" y="1093"/>
                  <a:pt x="483" y="1086"/>
                  <a:pt x="475" y="1086"/>
                </a:cubicBezTo>
                <a:close/>
                <a:moveTo>
                  <a:pt x="475" y="1119"/>
                </a:moveTo>
                <a:cubicBezTo>
                  <a:pt x="467" y="1119"/>
                  <a:pt x="460" y="1126"/>
                  <a:pt x="460" y="1134"/>
                </a:cubicBezTo>
                <a:cubicBezTo>
                  <a:pt x="460" y="1142"/>
                  <a:pt x="467" y="1149"/>
                  <a:pt x="475" y="1149"/>
                </a:cubicBezTo>
                <a:cubicBezTo>
                  <a:pt x="483" y="1149"/>
                  <a:pt x="490" y="1142"/>
                  <a:pt x="490" y="1134"/>
                </a:cubicBezTo>
                <a:cubicBezTo>
                  <a:pt x="490" y="1126"/>
                  <a:pt x="483" y="1119"/>
                  <a:pt x="475" y="1119"/>
                </a:cubicBezTo>
                <a:close/>
                <a:moveTo>
                  <a:pt x="475" y="1152"/>
                </a:moveTo>
                <a:cubicBezTo>
                  <a:pt x="467" y="1152"/>
                  <a:pt x="460" y="1159"/>
                  <a:pt x="460" y="1167"/>
                </a:cubicBezTo>
                <a:cubicBezTo>
                  <a:pt x="460" y="1175"/>
                  <a:pt x="467" y="1182"/>
                  <a:pt x="475" y="1182"/>
                </a:cubicBezTo>
                <a:cubicBezTo>
                  <a:pt x="483" y="1182"/>
                  <a:pt x="490" y="1175"/>
                  <a:pt x="490" y="1167"/>
                </a:cubicBezTo>
                <a:cubicBezTo>
                  <a:pt x="490" y="1159"/>
                  <a:pt x="483" y="1152"/>
                  <a:pt x="475" y="1152"/>
                </a:cubicBezTo>
                <a:close/>
                <a:moveTo>
                  <a:pt x="475" y="1185"/>
                </a:moveTo>
                <a:cubicBezTo>
                  <a:pt x="467" y="1185"/>
                  <a:pt x="460" y="1192"/>
                  <a:pt x="460" y="1200"/>
                </a:cubicBezTo>
                <a:cubicBezTo>
                  <a:pt x="460" y="1208"/>
                  <a:pt x="467" y="1215"/>
                  <a:pt x="475" y="1215"/>
                </a:cubicBezTo>
                <a:cubicBezTo>
                  <a:pt x="483" y="1215"/>
                  <a:pt x="490" y="1208"/>
                  <a:pt x="490" y="1200"/>
                </a:cubicBezTo>
                <a:cubicBezTo>
                  <a:pt x="490" y="1192"/>
                  <a:pt x="483" y="1185"/>
                  <a:pt x="475" y="1185"/>
                </a:cubicBezTo>
                <a:close/>
                <a:moveTo>
                  <a:pt x="475" y="1218"/>
                </a:moveTo>
                <a:cubicBezTo>
                  <a:pt x="467" y="1218"/>
                  <a:pt x="460" y="1225"/>
                  <a:pt x="460" y="1233"/>
                </a:cubicBezTo>
                <a:cubicBezTo>
                  <a:pt x="460" y="1241"/>
                  <a:pt x="467" y="1248"/>
                  <a:pt x="475" y="1248"/>
                </a:cubicBezTo>
                <a:cubicBezTo>
                  <a:pt x="483" y="1248"/>
                  <a:pt x="490" y="1241"/>
                  <a:pt x="490" y="1233"/>
                </a:cubicBezTo>
                <a:cubicBezTo>
                  <a:pt x="490" y="1225"/>
                  <a:pt x="483" y="1218"/>
                  <a:pt x="475" y="1218"/>
                </a:cubicBezTo>
                <a:close/>
                <a:moveTo>
                  <a:pt x="475" y="1251"/>
                </a:moveTo>
                <a:cubicBezTo>
                  <a:pt x="467" y="1251"/>
                  <a:pt x="460" y="1258"/>
                  <a:pt x="460" y="1266"/>
                </a:cubicBezTo>
                <a:cubicBezTo>
                  <a:pt x="460" y="1274"/>
                  <a:pt x="467" y="1281"/>
                  <a:pt x="475" y="1281"/>
                </a:cubicBezTo>
                <a:cubicBezTo>
                  <a:pt x="483" y="1281"/>
                  <a:pt x="490" y="1274"/>
                  <a:pt x="490" y="1266"/>
                </a:cubicBezTo>
                <a:cubicBezTo>
                  <a:pt x="490" y="1258"/>
                  <a:pt x="483" y="1251"/>
                  <a:pt x="475" y="1251"/>
                </a:cubicBezTo>
                <a:close/>
                <a:moveTo>
                  <a:pt x="475" y="1284"/>
                </a:moveTo>
                <a:cubicBezTo>
                  <a:pt x="467" y="1284"/>
                  <a:pt x="460" y="1291"/>
                  <a:pt x="460" y="1299"/>
                </a:cubicBezTo>
                <a:cubicBezTo>
                  <a:pt x="460" y="1307"/>
                  <a:pt x="467" y="1314"/>
                  <a:pt x="475" y="1314"/>
                </a:cubicBezTo>
                <a:cubicBezTo>
                  <a:pt x="483" y="1314"/>
                  <a:pt x="490" y="1307"/>
                  <a:pt x="490" y="1299"/>
                </a:cubicBezTo>
                <a:cubicBezTo>
                  <a:pt x="490" y="1291"/>
                  <a:pt x="483" y="1284"/>
                  <a:pt x="475" y="1284"/>
                </a:cubicBezTo>
                <a:close/>
                <a:moveTo>
                  <a:pt x="475" y="1317"/>
                </a:moveTo>
                <a:cubicBezTo>
                  <a:pt x="467" y="1317"/>
                  <a:pt x="460" y="1323"/>
                  <a:pt x="460" y="1332"/>
                </a:cubicBezTo>
                <a:cubicBezTo>
                  <a:pt x="460" y="1340"/>
                  <a:pt x="467" y="1346"/>
                  <a:pt x="475" y="1346"/>
                </a:cubicBezTo>
                <a:cubicBezTo>
                  <a:pt x="483" y="1346"/>
                  <a:pt x="490" y="1340"/>
                  <a:pt x="490" y="1332"/>
                </a:cubicBezTo>
                <a:cubicBezTo>
                  <a:pt x="490" y="1323"/>
                  <a:pt x="483" y="1317"/>
                  <a:pt x="475" y="1317"/>
                </a:cubicBezTo>
                <a:close/>
                <a:moveTo>
                  <a:pt x="475" y="1350"/>
                </a:moveTo>
                <a:cubicBezTo>
                  <a:pt x="467" y="1350"/>
                  <a:pt x="460" y="1356"/>
                  <a:pt x="460" y="1365"/>
                </a:cubicBezTo>
                <a:cubicBezTo>
                  <a:pt x="460" y="1373"/>
                  <a:pt x="467" y="1379"/>
                  <a:pt x="475" y="1379"/>
                </a:cubicBezTo>
                <a:cubicBezTo>
                  <a:pt x="483" y="1379"/>
                  <a:pt x="490" y="1373"/>
                  <a:pt x="490" y="1365"/>
                </a:cubicBezTo>
                <a:cubicBezTo>
                  <a:pt x="490" y="1356"/>
                  <a:pt x="483" y="1350"/>
                  <a:pt x="475" y="1350"/>
                </a:cubicBezTo>
                <a:close/>
                <a:moveTo>
                  <a:pt x="475" y="1383"/>
                </a:moveTo>
                <a:cubicBezTo>
                  <a:pt x="467" y="1383"/>
                  <a:pt x="460" y="1389"/>
                  <a:pt x="460" y="1397"/>
                </a:cubicBezTo>
                <a:cubicBezTo>
                  <a:pt x="460" y="1406"/>
                  <a:pt x="467" y="1412"/>
                  <a:pt x="475" y="1412"/>
                </a:cubicBezTo>
                <a:cubicBezTo>
                  <a:pt x="483" y="1412"/>
                  <a:pt x="490" y="1406"/>
                  <a:pt x="490" y="1397"/>
                </a:cubicBezTo>
                <a:cubicBezTo>
                  <a:pt x="490" y="1389"/>
                  <a:pt x="483" y="1383"/>
                  <a:pt x="475" y="1383"/>
                </a:cubicBezTo>
                <a:close/>
                <a:moveTo>
                  <a:pt x="475" y="1416"/>
                </a:moveTo>
                <a:cubicBezTo>
                  <a:pt x="467" y="1416"/>
                  <a:pt x="460" y="1422"/>
                  <a:pt x="460" y="1430"/>
                </a:cubicBezTo>
                <a:cubicBezTo>
                  <a:pt x="460" y="1439"/>
                  <a:pt x="467" y="1445"/>
                  <a:pt x="475" y="1445"/>
                </a:cubicBezTo>
                <a:cubicBezTo>
                  <a:pt x="483" y="1445"/>
                  <a:pt x="490" y="1439"/>
                  <a:pt x="490" y="1430"/>
                </a:cubicBezTo>
                <a:cubicBezTo>
                  <a:pt x="490" y="1422"/>
                  <a:pt x="483" y="1416"/>
                  <a:pt x="475" y="1416"/>
                </a:cubicBezTo>
                <a:close/>
                <a:moveTo>
                  <a:pt x="508" y="0"/>
                </a:moveTo>
                <a:cubicBezTo>
                  <a:pt x="500" y="0"/>
                  <a:pt x="493" y="7"/>
                  <a:pt x="493" y="15"/>
                </a:cubicBezTo>
                <a:cubicBezTo>
                  <a:pt x="493" y="23"/>
                  <a:pt x="500" y="30"/>
                  <a:pt x="508" y="30"/>
                </a:cubicBezTo>
                <a:cubicBezTo>
                  <a:pt x="516" y="30"/>
                  <a:pt x="523" y="23"/>
                  <a:pt x="523" y="15"/>
                </a:cubicBezTo>
                <a:cubicBezTo>
                  <a:pt x="523" y="7"/>
                  <a:pt x="516" y="0"/>
                  <a:pt x="508" y="0"/>
                </a:cubicBezTo>
                <a:close/>
                <a:moveTo>
                  <a:pt x="508" y="33"/>
                </a:moveTo>
                <a:cubicBezTo>
                  <a:pt x="500" y="33"/>
                  <a:pt x="493" y="40"/>
                  <a:pt x="493" y="48"/>
                </a:cubicBezTo>
                <a:cubicBezTo>
                  <a:pt x="493" y="56"/>
                  <a:pt x="500" y="63"/>
                  <a:pt x="508" y="63"/>
                </a:cubicBezTo>
                <a:cubicBezTo>
                  <a:pt x="516" y="63"/>
                  <a:pt x="523" y="56"/>
                  <a:pt x="523" y="48"/>
                </a:cubicBezTo>
                <a:cubicBezTo>
                  <a:pt x="523" y="40"/>
                  <a:pt x="516" y="33"/>
                  <a:pt x="508" y="33"/>
                </a:cubicBezTo>
                <a:close/>
                <a:moveTo>
                  <a:pt x="508" y="66"/>
                </a:moveTo>
                <a:cubicBezTo>
                  <a:pt x="500" y="66"/>
                  <a:pt x="493" y="72"/>
                  <a:pt x="493" y="81"/>
                </a:cubicBezTo>
                <a:cubicBezTo>
                  <a:pt x="493" y="89"/>
                  <a:pt x="500" y="95"/>
                  <a:pt x="508" y="95"/>
                </a:cubicBezTo>
                <a:cubicBezTo>
                  <a:pt x="516" y="95"/>
                  <a:pt x="523" y="89"/>
                  <a:pt x="523" y="81"/>
                </a:cubicBezTo>
                <a:cubicBezTo>
                  <a:pt x="523" y="72"/>
                  <a:pt x="516" y="66"/>
                  <a:pt x="508" y="66"/>
                </a:cubicBezTo>
                <a:close/>
                <a:moveTo>
                  <a:pt x="508" y="99"/>
                </a:moveTo>
                <a:cubicBezTo>
                  <a:pt x="500" y="99"/>
                  <a:pt x="493" y="105"/>
                  <a:pt x="493" y="114"/>
                </a:cubicBezTo>
                <a:cubicBezTo>
                  <a:pt x="493" y="122"/>
                  <a:pt x="500" y="128"/>
                  <a:pt x="508" y="128"/>
                </a:cubicBezTo>
                <a:cubicBezTo>
                  <a:pt x="516" y="128"/>
                  <a:pt x="523" y="122"/>
                  <a:pt x="523" y="114"/>
                </a:cubicBezTo>
                <a:cubicBezTo>
                  <a:pt x="523" y="105"/>
                  <a:pt x="516" y="99"/>
                  <a:pt x="508" y="99"/>
                </a:cubicBezTo>
                <a:close/>
                <a:moveTo>
                  <a:pt x="508" y="132"/>
                </a:moveTo>
                <a:cubicBezTo>
                  <a:pt x="500" y="132"/>
                  <a:pt x="493" y="138"/>
                  <a:pt x="493" y="147"/>
                </a:cubicBezTo>
                <a:cubicBezTo>
                  <a:pt x="493" y="155"/>
                  <a:pt x="500" y="161"/>
                  <a:pt x="508" y="161"/>
                </a:cubicBezTo>
                <a:cubicBezTo>
                  <a:pt x="516" y="161"/>
                  <a:pt x="523" y="155"/>
                  <a:pt x="523" y="147"/>
                </a:cubicBezTo>
                <a:cubicBezTo>
                  <a:pt x="523" y="138"/>
                  <a:pt x="516" y="132"/>
                  <a:pt x="508" y="132"/>
                </a:cubicBezTo>
                <a:close/>
                <a:moveTo>
                  <a:pt x="508" y="165"/>
                </a:moveTo>
                <a:cubicBezTo>
                  <a:pt x="500" y="165"/>
                  <a:pt x="493" y="171"/>
                  <a:pt x="493" y="179"/>
                </a:cubicBezTo>
                <a:cubicBezTo>
                  <a:pt x="493" y="188"/>
                  <a:pt x="500" y="194"/>
                  <a:pt x="508" y="194"/>
                </a:cubicBezTo>
                <a:cubicBezTo>
                  <a:pt x="516" y="194"/>
                  <a:pt x="523" y="188"/>
                  <a:pt x="523" y="179"/>
                </a:cubicBezTo>
                <a:cubicBezTo>
                  <a:pt x="523" y="171"/>
                  <a:pt x="516" y="165"/>
                  <a:pt x="508" y="165"/>
                </a:cubicBezTo>
                <a:close/>
                <a:moveTo>
                  <a:pt x="508" y="198"/>
                </a:moveTo>
                <a:cubicBezTo>
                  <a:pt x="500" y="198"/>
                  <a:pt x="493" y="204"/>
                  <a:pt x="493" y="212"/>
                </a:cubicBezTo>
                <a:cubicBezTo>
                  <a:pt x="493" y="221"/>
                  <a:pt x="500" y="227"/>
                  <a:pt x="508" y="227"/>
                </a:cubicBezTo>
                <a:cubicBezTo>
                  <a:pt x="516" y="227"/>
                  <a:pt x="523" y="221"/>
                  <a:pt x="523" y="212"/>
                </a:cubicBezTo>
                <a:cubicBezTo>
                  <a:pt x="523" y="204"/>
                  <a:pt x="516" y="198"/>
                  <a:pt x="508" y="198"/>
                </a:cubicBezTo>
                <a:close/>
                <a:moveTo>
                  <a:pt x="508" y="230"/>
                </a:moveTo>
                <a:cubicBezTo>
                  <a:pt x="500" y="230"/>
                  <a:pt x="493" y="237"/>
                  <a:pt x="493" y="245"/>
                </a:cubicBezTo>
                <a:cubicBezTo>
                  <a:pt x="493" y="253"/>
                  <a:pt x="500" y="260"/>
                  <a:pt x="508" y="260"/>
                </a:cubicBezTo>
                <a:cubicBezTo>
                  <a:pt x="516" y="260"/>
                  <a:pt x="523" y="253"/>
                  <a:pt x="523" y="245"/>
                </a:cubicBezTo>
                <a:cubicBezTo>
                  <a:pt x="523" y="237"/>
                  <a:pt x="516" y="230"/>
                  <a:pt x="508" y="230"/>
                </a:cubicBezTo>
                <a:close/>
                <a:moveTo>
                  <a:pt x="508" y="263"/>
                </a:moveTo>
                <a:cubicBezTo>
                  <a:pt x="500" y="263"/>
                  <a:pt x="493" y="270"/>
                  <a:pt x="493" y="278"/>
                </a:cubicBezTo>
                <a:cubicBezTo>
                  <a:pt x="493" y="286"/>
                  <a:pt x="500" y="293"/>
                  <a:pt x="508" y="293"/>
                </a:cubicBezTo>
                <a:cubicBezTo>
                  <a:pt x="516" y="293"/>
                  <a:pt x="523" y="286"/>
                  <a:pt x="523" y="278"/>
                </a:cubicBezTo>
                <a:cubicBezTo>
                  <a:pt x="523" y="270"/>
                  <a:pt x="516" y="263"/>
                  <a:pt x="508" y="263"/>
                </a:cubicBezTo>
                <a:close/>
                <a:moveTo>
                  <a:pt x="508" y="296"/>
                </a:moveTo>
                <a:cubicBezTo>
                  <a:pt x="500" y="296"/>
                  <a:pt x="493" y="303"/>
                  <a:pt x="493" y="311"/>
                </a:cubicBezTo>
                <a:cubicBezTo>
                  <a:pt x="493" y="319"/>
                  <a:pt x="500" y="326"/>
                  <a:pt x="508" y="326"/>
                </a:cubicBezTo>
                <a:cubicBezTo>
                  <a:pt x="516" y="326"/>
                  <a:pt x="523" y="319"/>
                  <a:pt x="523" y="311"/>
                </a:cubicBezTo>
                <a:cubicBezTo>
                  <a:pt x="523" y="303"/>
                  <a:pt x="516" y="296"/>
                  <a:pt x="508" y="296"/>
                </a:cubicBezTo>
                <a:close/>
                <a:moveTo>
                  <a:pt x="508" y="329"/>
                </a:moveTo>
                <a:cubicBezTo>
                  <a:pt x="500" y="329"/>
                  <a:pt x="493" y="336"/>
                  <a:pt x="493" y="344"/>
                </a:cubicBezTo>
                <a:cubicBezTo>
                  <a:pt x="493" y="352"/>
                  <a:pt x="500" y="359"/>
                  <a:pt x="508" y="359"/>
                </a:cubicBezTo>
                <a:cubicBezTo>
                  <a:pt x="516" y="359"/>
                  <a:pt x="523" y="352"/>
                  <a:pt x="523" y="344"/>
                </a:cubicBezTo>
                <a:cubicBezTo>
                  <a:pt x="523" y="336"/>
                  <a:pt x="516" y="329"/>
                  <a:pt x="508" y="329"/>
                </a:cubicBezTo>
                <a:close/>
                <a:moveTo>
                  <a:pt x="508" y="362"/>
                </a:moveTo>
                <a:cubicBezTo>
                  <a:pt x="500" y="362"/>
                  <a:pt x="493" y="369"/>
                  <a:pt x="493" y="377"/>
                </a:cubicBezTo>
                <a:cubicBezTo>
                  <a:pt x="493" y="385"/>
                  <a:pt x="500" y="392"/>
                  <a:pt x="508" y="392"/>
                </a:cubicBezTo>
                <a:cubicBezTo>
                  <a:pt x="516" y="392"/>
                  <a:pt x="523" y="385"/>
                  <a:pt x="523" y="377"/>
                </a:cubicBezTo>
                <a:cubicBezTo>
                  <a:pt x="523" y="369"/>
                  <a:pt x="516" y="362"/>
                  <a:pt x="508" y="362"/>
                </a:cubicBezTo>
                <a:close/>
                <a:moveTo>
                  <a:pt x="508" y="395"/>
                </a:moveTo>
                <a:cubicBezTo>
                  <a:pt x="500" y="395"/>
                  <a:pt x="493" y="402"/>
                  <a:pt x="493" y="410"/>
                </a:cubicBezTo>
                <a:cubicBezTo>
                  <a:pt x="493" y="418"/>
                  <a:pt x="500" y="425"/>
                  <a:pt x="508" y="425"/>
                </a:cubicBezTo>
                <a:cubicBezTo>
                  <a:pt x="516" y="425"/>
                  <a:pt x="523" y="418"/>
                  <a:pt x="523" y="410"/>
                </a:cubicBezTo>
                <a:cubicBezTo>
                  <a:pt x="523" y="402"/>
                  <a:pt x="516" y="395"/>
                  <a:pt x="508" y="395"/>
                </a:cubicBezTo>
                <a:close/>
                <a:moveTo>
                  <a:pt x="508" y="428"/>
                </a:moveTo>
                <a:cubicBezTo>
                  <a:pt x="500" y="428"/>
                  <a:pt x="493" y="435"/>
                  <a:pt x="493" y="443"/>
                </a:cubicBezTo>
                <a:cubicBezTo>
                  <a:pt x="493" y="451"/>
                  <a:pt x="500" y="458"/>
                  <a:pt x="508" y="458"/>
                </a:cubicBezTo>
                <a:cubicBezTo>
                  <a:pt x="516" y="458"/>
                  <a:pt x="523" y="451"/>
                  <a:pt x="523" y="443"/>
                </a:cubicBezTo>
                <a:cubicBezTo>
                  <a:pt x="523" y="435"/>
                  <a:pt x="516" y="428"/>
                  <a:pt x="508" y="428"/>
                </a:cubicBezTo>
                <a:close/>
                <a:moveTo>
                  <a:pt x="508" y="461"/>
                </a:moveTo>
                <a:cubicBezTo>
                  <a:pt x="500" y="461"/>
                  <a:pt x="493" y="468"/>
                  <a:pt x="493" y="476"/>
                </a:cubicBezTo>
                <a:cubicBezTo>
                  <a:pt x="493" y="484"/>
                  <a:pt x="500" y="491"/>
                  <a:pt x="508" y="491"/>
                </a:cubicBezTo>
                <a:cubicBezTo>
                  <a:pt x="516" y="491"/>
                  <a:pt x="523" y="484"/>
                  <a:pt x="523" y="476"/>
                </a:cubicBezTo>
                <a:cubicBezTo>
                  <a:pt x="523" y="468"/>
                  <a:pt x="516" y="461"/>
                  <a:pt x="508" y="461"/>
                </a:cubicBezTo>
                <a:close/>
                <a:moveTo>
                  <a:pt x="508" y="494"/>
                </a:moveTo>
                <a:cubicBezTo>
                  <a:pt x="500" y="494"/>
                  <a:pt x="493" y="500"/>
                  <a:pt x="493" y="509"/>
                </a:cubicBezTo>
                <a:cubicBezTo>
                  <a:pt x="493" y="517"/>
                  <a:pt x="500" y="523"/>
                  <a:pt x="508" y="523"/>
                </a:cubicBezTo>
                <a:cubicBezTo>
                  <a:pt x="516" y="523"/>
                  <a:pt x="523" y="517"/>
                  <a:pt x="523" y="509"/>
                </a:cubicBezTo>
                <a:cubicBezTo>
                  <a:pt x="523" y="500"/>
                  <a:pt x="516" y="494"/>
                  <a:pt x="508" y="494"/>
                </a:cubicBezTo>
                <a:close/>
                <a:moveTo>
                  <a:pt x="508" y="527"/>
                </a:moveTo>
                <a:cubicBezTo>
                  <a:pt x="500" y="527"/>
                  <a:pt x="493" y="533"/>
                  <a:pt x="493" y="542"/>
                </a:cubicBezTo>
                <a:cubicBezTo>
                  <a:pt x="493" y="550"/>
                  <a:pt x="500" y="556"/>
                  <a:pt x="508" y="556"/>
                </a:cubicBezTo>
                <a:cubicBezTo>
                  <a:pt x="516" y="556"/>
                  <a:pt x="523" y="550"/>
                  <a:pt x="523" y="542"/>
                </a:cubicBezTo>
                <a:cubicBezTo>
                  <a:pt x="523" y="533"/>
                  <a:pt x="516" y="527"/>
                  <a:pt x="508" y="527"/>
                </a:cubicBezTo>
                <a:close/>
                <a:moveTo>
                  <a:pt x="508" y="560"/>
                </a:moveTo>
                <a:cubicBezTo>
                  <a:pt x="500" y="560"/>
                  <a:pt x="493" y="566"/>
                  <a:pt x="493" y="574"/>
                </a:cubicBezTo>
                <a:cubicBezTo>
                  <a:pt x="493" y="583"/>
                  <a:pt x="500" y="589"/>
                  <a:pt x="508" y="589"/>
                </a:cubicBezTo>
                <a:cubicBezTo>
                  <a:pt x="516" y="589"/>
                  <a:pt x="523" y="583"/>
                  <a:pt x="523" y="574"/>
                </a:cubicBezTo>
                <a:cubicBezTo>
                  <a:pt x="523" y="566"/>
                  <a:pt x="516" y="560"/>
                  <a:pt x="508" y="560"/>
                </a:cubicBezTo>
                <a:close/>
                <a:moveTo>
                  <a:pt x="508" y="593"/>
                </a:moveTo>
                <a:cubicBezTo>
                  <a:pt x="500" y="593"/>
                  <a:pt x="493" y="599"/>
                  <a:pt x="493" y="607"/>
                </a:cubicBezTo>
                <a:cubicBezTo>
                  <a:pt x="493" y="616"/>
                  <a:pt x="500" y="622"/>
                  <a:pt x="508" y="622"/>
                </a:cubicBezTo>
                <a:cubicBezTo>
                  <a:pt x="516" y="622"/>
                  <a:pt x="523" y="616"/>
                  <a:pt x="523" y="607"/>
                </a:cubicBezTo>
                <a:cubicBezTo>
                  <a:pt x="523" y="599"/>
                  <a:pt x="516" y="593"/>
                  <a:pt x="508" y="593"/>
                </a:cubicBezTo>
                <a:close/>
                <a:moveTo>
                  <a:pt x="508" y="625"/>
                </a:moveTo>
                <a:cubicBezTo>
                  <a:pt x="500" y="625"/>
                  <a:pt x="493" y="632"/>
                  <a:pt x="493" y="640"/>
                </a:cubicBezTo>
                <a:cubicBezTo>
                  <a:pt x="493" y="648"/>
                  <a:pt x="500" y="655"/>
                  <a:pt x="508" y="655"/>
                </a:cubicBezTo>
                <a:cubicBezTo>
                  <a:pt x="516" y="655"/>
                  <a:pt x="523" y="648"/>
                  <a:pt x="523" y="640"/>
                </a:cubicBezTo>
                <a:cubicBezTo>
                  <a:pt x="523" y="632"/>
                  <a:pt x="516" y="625"/>
                  <a:pt x="508" y="625"/>
                </a:cubicBezTo>
                <a:close/>
                <a:moveTo>
                  <a:pt x="508" y="658"/>
                </a:moveTo>
                <a:cubicBezTo>
                  <a:pt x="500" y="658"/>
                  <a:pt x="493" y="665"/>
                  <a:pt x="493" y="673"/>
                </a:cubicBezTo>
                <a:cubicBezTo>
                  <a:pt x="493" y="681"/>
                  <a:pt x="500" y="688"/>
                  <a:pt x="508" y="688"/>
                </a:cubicBezTo>
                <a:cubicBezTo>
                  <a:pt x="516" y="688"/>
                  <a:pt x="523" y="681"/>
                  <a:pt x="523" y="673"/>
                </a:cubicBezTo>
                <a:cubicBezTo>
                  <a:pt x="523" y="665"/>
                  <a:pt x="516" y="658"/>
                  <a:pt x="508" y="658"/>
                </a:cubicBezTo>
                <a:close/>
                <a:moveTo>
                  <a:pt x="508" y="691"/>
                </a:moveTo>
                <a:cubicBezTo>
                  <a:pt x="500" y="691"/>
                  <a:pt x="493" y="698"/>
                  <a:pt x="493" y="706"/>
                </a:cubicBezTo>
                <a:cubicBezTo>
                  <a:pt x="493" y="714"/>
                  <a:pt x="500" y="721"/>
                  <a:pt x="508" y="721"/>
                </a:cubicBezTo>
                <a:cubicBezTo>
                  <a:pt x="516" y="721"/>
                  <a:pt x="523" y="714"/>
                  <a:pt x="523" y="706"/>
                </a:cubicBezTo>
                <a:cubicBezTo>
                  <a:pt x="523" y="698"/>
                  <a:pt x="516" y="691"/>
                  <a:pt x="508" y="691"/>
                </a:cubicBezTo>
                <a:close/>
                <a:moveTo>
                  <a:pt x="508" y="724"/>
                </a:moveTo>
                <a:cubicBezTo>
                  <a:pt x="500" y="724"/>
                  <a:pt x="493" y="731"/>
                  <a:pt x="493" y="739"/>
                </a:cubicBezTo>
                <a:cubicBezTo>
                  <a:pt x="493" y="747"/>
                  <a:pt x="500" y="754"/>
                  <a:pt x="508" y="754"/>
                </a:cubicBezTo>
                <a:cubicBezTo>
                  <a:pt x="516" y="754"/>
                  <a:pt x="523" y="747"/>
                  <a:pt x="523" y="739"/>
                </a:cubicBezTo>
                <a:cubicBezTo>
                  <a:pt x="523" y="731"/>
                  <a:pt x="516" y="724"/>
                  <a:pt x="508" y="724"/>
                </a:cubicBezTo>
                <a:close/>
                <a:moveTo>
                  <a:pt x="508" y="757"/>
                </a:moveTo>
                <a:cubicBezTo>
                  <a:pt x="500" y="757"/>
                  <a:pt x="493" y="764"/>
                  <a:pt x="493" y="772"/>
                </a:cubicBezTo>
                <a:cubicBezTo>
                  <a:pt x="493" y="780"/>
                  <a:pt x="500" y="787"/>
                  <a:pt x="508" y="787"/>
                </a:cubicBezTo>
                <a:cubicBezTo>
                  <a:pt x="516" y="787"/>
                  <a:pt x="523" y="780"/>
                  <a:pt x="523" y="772"/>
                </a:cubicBezTo>
                <a:cubicBezTo>
                  <a:pt x="523" y="764"/>
                  <a:pt x="516" y="757"/>
                  <a:pt x="508" y="757"/>
                </a:cubicBezTo>
                <a:close/>
                <a:moveTo>
                  <a:pt x="508" y="790"/>
                </a:moveTo>
                <a:cubicBezTo>
                  <a:pt x="500" y="790"/>
                  <a:pt x="493" y="797"/>
                  <a:pt x="493" y="805"/>
                </a:cubicBezTo>
                <a:cubicBezTo>
                  <a:pt x="493" y="813"/>
                  <a:pt x="500" y="820"/>
                  <a:pt x="508" y="820"/>
                </a:cubicBezTo>
                <a:cubicBezTo>
                  <a:pt x="516" y="820"/>
                  <a:pt x="523" y="813"/>
                  <a:pt x="523" y="805"/>
                </a:cubicBezTo>
                <a:cubicBezTo>
                  <a:pt x="523" y="797"/>
                  <a:pt x="516" y="790"/>
                  <a:pt x="508" y="790"/>
                </a:cubicBezTo>
                <a:close/>
                <a:moveTo>
                  <a:pt x="508" y="823"/>
                </a:moveTo>
                <a:cubicBezTo>
                  <a:pt x="500" y="823"/>
                  <a:pt x="493" y="830"/>
                  <a:pt x="493" y="838"/>
                </a:cubicBezTo>
                <a:cubicBezTo>
                  <a:pt x="493" y="846"/>
                  <a:pt x="500" y="853"/>
                  <a:pt x="508" y="853"/>
                </a:cubicBezTo>
                <a:cubicBezTo>
                  <a:pt x="516" y="853"/>
                  <a:pt x="523" y="846"/>
                  <a:pt x="523" y="838"/>
                </a:cubicBezTo>
                <a:cubicBezTo>
                  <a:pt x="523" y="830"/>
                  <a:pt x="516" y="823"/>
                  <a:pt x="508" y="823"/>
                </a:cubicBezTo>
                <a:close/>
                <a:moveTo>
                  <a:pt x="508" y="856"/>
                </a:moveTo>
                <a:cubicBezTo>
                  <a:pt x="500" y="856"/>
                  <a:pt x="493" y="863"/>
                  <a:pt x="493" y="871"/>
                </a:cubicBezTo>
                <a:cubicBezTo>
                  <a:pt x="493" y="879"/>
                  <a:pt x="500" y="886"/>
                  <a:pt x="508" y="886"/>
                </a:cubicBezTo>
                <a:cubicBezTo>
                  <a:pt x="516" y="886"/>
                  <a:pt x="523" y="879"/>
                  <a:pt x="523" y="871"/>
                </a:cubicBezTo>
                <a:cubicBezTo>
                  <a:pt x="523" y="863"/>
                  <a:pt x="516" y="856"/>
                  <a:pt x="508" y="856"/>
                </a:cubicBezTo>
                <a:close/>
                <a:moveTo>
                  <a:pt x="508" y="889"/>
                </a:moveTo>
                <a:cubicBezTo>
                  <a:pt x="500" y="889"/>
                  <a:pt x="493" y="895"/>
                  <a:pt x="493" y="904"/>
                </a:cubicBezTo>
                <a:cubicBezTo>
                  <a:pt x="493" y="912"/>
                  <a:pt x="500" y="918"/>
                  <a:pt x="508" y="918"/>
                </a:cubicBezTo>
                <a:cubicBezTo>
                  <a:pt x="516" y="918"/>
                  <a:pt x="523" y="912"/>
                  <a:pt x="523" y="904"/>
                </a:cubicBezTo>
                <a:cubicBezTo>
                  <a:pt x="523" y="895"/>
                  <a:pt x="516" y="889"/>
                  <a:pt x="508" y="889"/>
                </a:cubicBezTo>
                <a:close/>
                <a:moveTo>
                  <a:pt x="508" y="922"/>
                </a:moveTo>
                <a:cubicBezTo>
                  <a:pt x="500" y="922"/>
                  <a:pt x="493" y="928"/>
                  <a:pt x="493" y="937"/>
                </a:cubicBezTo>
                <a:cubicBezTo>
                  <a:pt x="493" y="945"/>
                  <a:pt x="500" y="951"/>
                  <a:pt x="508" y="951"/>
                </a:cubicBezTo>
                <a:cubicBezTo>
                  <a:pt x="516" y="951"/>
                  <a:pt x="523" y="945"/>
                  <a:pt x="523" y="937"/>
                </a:cubicBezTo>
                <a:cubicBezTo>
                  <a:pt x="523" y="928"/>
                  <a:pt x="516" y="922"/>
                  <a:pt x="508" y="922"/>
                </a:cubicBezTo>
                <a:close/>
                <a:moveTo>
                  <a:pt x="508" y="955"/>
                </a:moveTo>
                <a:cubicBezTo>
                  <a:pt x="500" y="955"/>
                  <a:pt x="493" y="961"/>
                  <a:pt x="493" y="970"/>
                </a:cubicBezTo>
                <a:cubicBezTo>
                  <a:pt x="493" y="978"/>
                  <a:pt x="500" y="984"/>
                  <a:pt x="508" y="984"/>
                </a:cubicBezTo>
                <a:cubicBezTo>
                  <a:pt x="516" y="984"/>
                  <a:pt x="523" y="978"/>
                  <a:pt x="523" y="970"/>
                </a:cubicBezTo>
                <a:cubicBezTo>
                  <a:pt x="523" y="961"/>
                  <a:pt x="516" y="955"/>
                  <a:pt x="508" y="955"/>
                </a:cubicBezTo>
                <a:close/>
                <a:moveTo>
                  <a:pt x="508" y="988"/>
                </a:moveTo>
                <a:cubicBezTo>
                  <a:pt x="500" y="988"/>
                  <a:pt x="493" y="994"/>
                  <a:pt x="493" y="1002"/>
                </a:cubicBezTo>
                <a:cubicBezTo>
                  <a:pt x="493" y="1011"/>
                  <a:pt x="500" y="1017"/>
                  <a:pt x="508" y="1017"/>
                </a:cubicBezTo>
                <a:cubicBezTo>
                  <a:pt x="516" y="1017"/>
                  <a:pt x="523" y="1011"/>
                  <a:pt x="523" y="1002"/>
                </a:cubicBezTo>
                <a:cubicBezTo>
                  <a:pt x="523" y="994"/>
                  <a:pt x="516" y="988"/>
                  <a:pt x="508" y="988"/>
                </a:cubicBezTo>
                <a:close/>
                <a:moveTo>
                  <a:pt x="508" y="1021"/>
                </a:moveTo>
                <a:cubicBezTo>
                  <a:pt x="500" y="1021"/>
                  <a:pt x="493" y="1027"/>
                  <a:pt x="493" y="1035"/>
                </a:cubicBezTo>
                <a:cubicBezTo>
                  <a:pt x="493" y="1044"/>
                  <a:pt x="500" y="1050"/>
                  <a:pt x="508" y="1050"/>
                </a:cubicBezTo>
                <a:cubicBezTo>
                  <a:pt x="516" y="1050"/>
                  <a:pt x="523" y="1044"/>
                  <a:pt x="523" y="1035"/>
                </a:cubicBezTo>
                <a:cubicBezTo>
                  <a:pt x="523" y="1027"/>
                  <a:pt x="516" y="1021"/>
                  <a:pt x="508" y="1021"/>
                </a:cubicBezTo>
                <a:close/>
                <a:moveTo>
                  <a:pt x="508" y="1053"/>
                </a:moveTo>
                <a:cubicBezTo>
                  <a:pt x="500" y="1053"/>
                  <a:pt x="493" y="1060"/>
                  <a:pt x="493" y="1068"/>
                </a:cubicBezTo>
                <a:cubicBezTo>
                  <a:pt x="493" y="1076"/>
                  <a:pt x="500" y="1083"/>
                  <a:pt x="508" y="1083"/>
                </a:cubicBezTo>
                <a:cubicBezTo>
                  <a:pt x="516" y="1083"/>
                  <a:pt x="523" y="1076"/>
                  <a:pt x="523" y="1068"/>
                </a:cubicBezTo>
                <a:cubicBezTo>
                  <a:pt x="523" y="1060"/>
                  <a:pt x="516" y="1053"/>
                  <a:pt x="508" y="1053"/>
                </a:cubicBezTo>
                <a:close/>
                <a:moveTo>
                  <a:pt x="508" y="1086"/>
                </a:moveTo>
                <a:cubicBezTo>
                  <a:pt x="500" y="1086"/>
                  <a:pt x="493" y="1093"/>
                  <a:pt x="493" y="1101"/>
                </a:cubicBezTo>
                <a:cubicBezTo>
                  <a:pt x="493" y="1109"/>
                  <a:pt x="500" y="1116"/>
                  <a:pt x="508" y="1116"/>
                </a:cubicBezTo>
                <a:cubicBezTo>
                  <a:pt x="516" y="1116"/>
                  <a:pt x="523" y="1109"/>
                  <a:pt x="523" y="1101"/>
                </a:cubicBezTo>
                <a:cubicBezTo>
                  <a:pt x="523" y="1093"/>
                  <a:pt x="516" y="1086"/>
                  <a:pt x="508" y="1086"/>
                </a:cubicBezTo>
                <a:close/>
                <a:moveTo>
                  <a:pt x="508" y="1119"/>
                </a:moveTo>
                <a:cubicBezTo>
                  <a:pt x="500" y="1119"/>
                  <a:pt x="493" y="1126"/>
                  <a:pt x="493" y="1134"/>
                </a:cubicBezTo>
                <a:cubicBezTo>
                  <a:pt x="493" y="1142"/>
                  <a:pt x="500" y="1149"/>
                  <a:pt x="508" y="1149"/>
                </a:cubicBezTo>
                <a:cubicBezTo>
                  <a:pt x="516" y="1149"/>
                  <a:pt x="523" y="1142"/>
                  <a:pt x="523" y="1134"/>
                </a:cubicBezTo>
                <a:cubicBezTo>
                  <a:pt x="523" y="1126"/>
                  <a:pt x="516" y="1119"/>
                  <a:pt x="508" y="1119"/>
                </a:cubicBezTo>
                <a:close/>
                <a:moveTo>
                  <a:pt x="508" y="1152"/>
                </a:moveTo>
                <a:cubicBezTo>
                  <a:pt x="500" y="1152"/>
                  <a:pt x="493" y="1159"/>
                  <a:pt x="493" y="1167"/>
                </a:cubicBezTo>
                <a:cubicBezTo>
                  <a:pt x="493" y="1175"/>
                  <a:pt x="500" y="1182"/>
                  <a:pt x="508" y="1182"/>
                </a:cubicBezTo>
                <a:cubicBezTo>
                  <a:pt x="516" y="1182"/>
                  <a:pt x="523" y="1175"/>
                  <a:pt x="523" y="1167"/>
                </a:cubicBezTo>
                <a:cubicBezTo>
                  <a:pt x="523" y="1159"/>
                  <a:pt x="516" y="1152"/>
                  <a:pt x="508" y="1152"/>
                </a:cubicBezTo>
                <a:close/>
                <a:moveTo>
                  <a:pt x="508" y="1185"/>
                </a:moveTo>
                <a:cubicBezTo>
                  <a:pt x="500" y="1185"/>
                  <a:pt x="493" y="1192"/>
                  <a:pt x="493" y="1200"/>
                </a:cubicBezTo>
                <a:cubicBezTo>
                  <a:pt x="493" y="1208"/>
                  <a:pt x="500" y="1215"/>
                  <a:pt x="508" y="1215"/>
                </a:cubicBezTo>
                <a:cubicBezTo>
                  <a:pt x="516" y="1215"/>
                  <a:pt x="523" y="1208"/>
                  <a:pt x="523" y="1200"/>
                </a:cubicBezTo>
                <a:cubicBezTo>
                  <a:pt x="523" y="1192"/>
                  <a:pt x="516" y="1185"/>
                  <a:pt x="508" y="1185"/>
                </a:cubicBezTo>
                <a:close/>
                <a:moveTo>
                  <a:pt x="508" y="1218"/>
                </a:moveTo>
                <a:cubicBezTo>
                  <a:pt x="500" y="1218"/>
                  <a:pt x="493" y="1225"/>
                  <a:pt x="493" y="1233"/>
                </a:cubicBezTo>
                <a:cubicBezTo>
                  <a:pt x="493" y="1241"/>
                  <a:pt x="500" y="1248"/>
                  <a:pt x="508" y="1248"/>
                </a:cubicBezTo>
                <a:cubicBezTo>
                  <a:pt x="516" y="1248"/>
                  <a:pt x="523" y="1241"/>
                  <a:pt x="523" y="1233"/>
                </a:cubicBezTo>
                <a:cubicBezTo>
                  <a:pt x="523" y="1225"/>
                  <a:pt x="516" y="1218"/>
                  <a:pt x="508" y="1218"/>
                </a:cubicBezTo>
                <a:close/>
                <a:moveTo>
                  <a:pt x="508" y="1251"/>
                </a:moveTo>
                <a:cubicBezTo>
                  <a:pt x="500" y="1251"/>
                  <a:pt x="493" y="1258"/>
                  <a:pt x="493" y="1266"/>
                </a:cubicBezTo>
                <a:cubicBezTo>
                  <a:pt x="493" y="1274"/>
                  <a:pt x="500" y="1281"/>
                  <a:pt x="508" y="1281"/>
                </a:cubicBezTo>
                <a:cubicBezTo>
                  <a:pt x="516" y="1281"/>
                  <a:pt x="523" y="1274"/>
                  <a:pt x="523" y="1266"/>
                </a:cubicBezTo>
                <a:cubicBezTo>
                  <a:pt x="523" y="1258"/>
                  <a:pt x="516" y="1251"/>
                  <a:pt x="508" y="1251"/>
                </a:cubicBezTo>
                <a:close/>
                <a:moveTo>
                  <a:pt x="508" y="1284"/>
                </a:moveTo>
                <a:cubicBezTo>
                  <a:pt x="500" y="1284"/>
                  <a:pt x="493" y="1291"/>
                  <a:pt x="493" y="1299"/>
                </a:cubicBezTo>
                <a:cubicBezTo>
                  <a:pt x="493" y="1307"/>
                  <a:pt x="500" y="1314"/>
                  <a:pt x="508" y="1314"/>
                </a:cubicBezTo>
                <a:cubicBezTo>
                  <a:pt x="516" y="1314"/>
                  <a:pt x="523" y="1307"/>
                  <a:pt x="523" y="1299"/>
                </a:cubicBezTo>
                <a:cubicBezTo>
                  <a:pt x="523" y="1291"/>
                  <a:pt x="516" y="1284"/>
                  <a:pt x="508" y="1284"/>
                </a:cubicBezTo>
                <a:close/>
                <a:moveTo>
                  <a:pt x="508" y="1317"/>
                </a:moveTo>
                <a:cubicBezTo>
                  <a:pt x="500" y="1317"/>
                  <a:pt x="493" y="1323"/>
                  <a:pt x="493" y="1332"/>
                </a:cubicBezTo>
                <a:cubicBezTo>
                  <a:pt x="493" y="1340"/>
                  <a:pt x="500" y="1346"/>
                  <a:pt x="508" y="1346"/>
                </a:cubicBezTo>
                <a:cubicBezTo>
                  <a:pt x="516" y="1346"/>
                  <a:pt x="523" y="1340"/>
                  <a:pt x="523" y="1332"/>
                </a:cubicBezTo>
                <a:cubicBezTo>
                  <a:pt x="523" y="1323"/>
                  <a:pt x="516" y="1317"/>
                  <a:pt x="508" y="1317"/>
                </a:cubicBezTo>
                <a:close/>
                <a:moveTo>
                  <a:pt x="508" y="1350"/>
                </a:moveTo>
                <a:cubicBezTo>
                  <a:pt x="500" y="1350"/>
                  <a:pt x="493" y="1356"/>
                  <a:pt x="493" y="1365"/>
                </a:cubicBezTo>
                <a:cubicBezTo>
                  <a:pt x="493" y="1373"/>
                  <a:pt x="500" y="1379"/>
                  <a:pt x="508" y="1379"/>
                </a:cubicBezTo>
                <a:cubicBezTo>
                  <a:pt x="516" y="1379"/>
                  <a:pt x="523" y="1373"/>
                  <a:pt x="523" y="1365"/>
                </a:cubicBezTo>
                <a:cubicBezTo>
                  <a:pt x="523" y="1356"/>
                  <a:pt x="516" y="1350"/>
                  <a:pt x="508" y="1350"/>
                </a:cubicBezTo>
                <a:close/>
                <a:moveTo>
                  <a:pt x="508" y="1383"/>
                </a:moveTo>
                <a:cubicBezTo>
                  <a:pt x="500" y="1383"/>
                  <a:pt x="493" y="1389"/>
                  <a:pt x="493" y="1397"/>
                </a:cubicBezTo>
                <a:cubicBezTo>
                  <a:pt x="493" y="1406"/>
                  <a:pt x="500" y="1412"/>
                  <a:pt x="508" y="1412"/>
                </a:cubicBezTo>
                <a:cubicBezTo>
                  <a:pt x="516" y="1412"/>
                  <a:pt x="523" y="1406"/>
                  <a:pt x="523" y="1397"/>
                </a:cubicBezTo>
                <a:cubicBezTo>
                  <a:pt x="523" y="1389"/>
                  <a:pt x="516" y="1383"/>
                  <a:pt x="508" y="1383"/>
                </a:cubicBezTo>
                <a:close/>
                <a:moveTo>
                  <a:pt x="508" y="1416"/>
                </a:moveTo>
                <a:cubicBezTo>
                  <a:pt x="500" y="1416"/>
                  <a:pt x="493" y="1422"/>
                  <a:pt x="493" y="1430"/>
                </a:cubicBezTo>
                <a:cubicBezTo>
                  <a:pt x="493" y="1439"/>
                  <a:pt x="500" y="1445"/>
                  <a:pt x="508" y="1445"/>
                </a:cubicBezTo>
                <a:cubicBezTo>
                  <a:pt x="516" y="1445"/>
                  <a:pt x="523" y="1439"/>
                  <a:pt x="523" y="1430"/>
                </a:cubicBezTo>
                <a:cubicBezTo>
                  <a:pt x="523" y="1422"/>
                  <a:pt x="516" y="1416"/>
                  <a:pt x="508" y="1416"/>
                </a:cubicBezTo>
                <a:close/>
                <a:moveTo>
                  <a:pt x="541" y="0"/>
                </a:moveTo>
                <a:cubicBezTo>
                  <a:pt x="532" y="0"/>
                  <a:pt x="526" y="7"/>
                  <a:pt x="526" y="15"/>
                </a:cubicBezTo>
                <a:cubicBezTo>
                  <a:pt x="526" y="23"/>
                  <a:pt x="532" y="30"/>
                  <a:pt x="541" y="30"/>
                </a:cubicBezTo>
                <a:cubicBezTo>
                  <a:pt x="549" y="30"/>
                  <a:pt x="555" y="23"/>
                  <a:pt x="555" y="15"/>
                </a:cubicBezTo>
                <a:cubicBezTo>
                  <a:pt x="555" y="7"/>
                  <a:pt x="549" y="0"/>
                  <a:pt x="541" y="0"/>
                </a:cubicBezTo>
                <a:close/>
                <a:moveTo>
                  <a:pt x="541" y="33"/>
                </a:moveTo>
                <a:cubicBezTo>
                  <a:pt x="532" y="33"/>
                  <a:pt x="526" y="40"/>
                  <a:pt x="526" y="48"/>
                </a:cubicBezTo>
                <a:cubicBezTo>
                  <a:pt x="526" y="56"/>
                  <a:pt x="532" y="63"/>
                  <a:pt x="541" y="63"/>
                </a:cubicBezTo>
                <a:cubicBezTo>
                  <a:pt x="549" y="63"/>
                  <a:pt x="555" y="56"/>
                  <a:pt x="555" y="48"/>
                </a:cubicBezTo>
                <a:cubicBezTo>
                  <a:pt x="555" y="40"/>
                  <a:pt x="549" y="33"/>
                  <a:pt x="541" y="33"/>
                </a:cubicBezTo>
                <a:close/>
                <a:moveTo>
                  <a:pt x="541" y="66"/>
                </a:moveTo>
                <a:cubicBezTo>
                  <a:pt x="532" y="66"/>
                  <a:pt x="526" y="72"/>
                  <a:pt x="526" y="81"/>
                </a:cubicBezTo>
                <a:cubicBezTo>
                  <a:pt x="526" y="89"/>
                  <a:pt x="532" y="95"/>
                  <a:pt x="541" y="95"/>
                </a:cubicBezTo>
                <a:cubicBezTo>
                  <a:pt x="549" y="95"/>
                  <a:pt x="555" y="89"/>
                  <a:pt x="555" y="81"/>
                </a:cubicBezTo>
                <a:cubicBezTo>
                  <a:pt x="555" y="72"/>
                  <a:pt x="549" y="66"/>
                  <a:pt x="541" y="66"/>
                </a:cubicBezTo>
                <a:close/>
                <a:moveTo>
                  <a:pt x="541" y="99"/>
                </a:moveTo>
                <a:cubicBezTo>
                  <a:pt x="532" y="99"/>
                  <a:pt x="526" y="105"/>
                  <a:pt x="526" y="114"/>
                </a:cubicBezTo>
                <a:cubicBezTo>
                  <a:pt x="526" y="122"/>
                  <a:pt x="532" y="128"/>
                  <a:pt x="541" y="128"/>
                </a:cubicBezTo>
                <a:cubicBezTo>
                  <a:pt x="549" y="128"/>
                  <a:pt x="555" y="122"/>
                  <a:pt x="555" y="114"/>
                </a:cubicBezTo>
                <a:cubicBezTo>
                  <a:pt x="555" y="105"/>
                  <a:pt x="549" y="99"/>
                  <a:pt x="541" y="99"/>
                </a:cubicBezTo>
                <a:close/>
                <a:moveTo>
                  <a:pt x="541" y="132"/>
                </a:moveTo>
                <a:cubicBezTo>
                  <a:pt x="532" y="132"/>
                  <a:pt x="526" y="138"/>
                  <a:pt x="526" y="147"/>
                </a:cubicBezTo>
                <a:cubicBezTo>
                  <a:pt x="526" y="155"/>
                  <a:pt x="532" y="161"/>
                  <a:pt x="541" y="161"/>
                </a:cubicBezTo>
                <a:cubicBezTo>
                  <a:pt x="549" y="161"/>
                  <a:pt x="555" y="155"/>
                  <a:pt x="555" y="147"/>
                </a:cubicBezTo>
                <a:cubicBezTo>
                  <a:pt x="555" y="138"/>
                  <a:pt x="549" y="132"/>
                  <a:pt x="541" y="132"/>
                </a:cubicBezTo>
                <a:close/>
                <a:moveTo>
                  <a:pt x="541" y="165"/>
                </a:moveTo>
                <a:cubicBezTo>
                  <a:pt x="532" y="165"/>
                  <a:pt x="526" y="171"/>
                  <a:pt x="526" y="179"/>
                </a:cubicBezTo>
                <a:cubicBezTo>
                  <a:pt x="526" y="188"/>
                  <a:pt x="532" y="194"/>
                  <a:pt x="541" y="194"/>
                </a:cubicBezTo>
                <a:cubicBezTo>
                  <a:pt x="549" y="194"/>
                  <a:pt x="555" y="188"/>
                  <a:pt x="555" y="179"/>
                </a:cubicBezTo>
                <a:cubicBezTo>
                  <a:pt x="555" y="171"/>
                  <a:pt x="549" y="165"/>
                  <a:pt x="541" y="165"/>
                </a:cubicBezTo>
                <a:close/>
                <a:moveTo>
                  <a:pt x="541" y="198"/>
                </a:moveTo>
                <a:cubicBezTo>
                  <a:pt x="532" y="198"/>
                  <a:pt x="526" y="204"/>
                  <a:pt x="526" y="212"/>
                </a:cubicBezTo>
                <a:cubicBezTo>
                  <a:pt x="526" y="221"/>
                  <a:pt x="532" y="227"/>
                  <a:pt x="541" y="227"/>
                </a:cubicBezTo>
                <a:cubicBezTo>
                  <a:pt x="549" y="227"/>
                  <a:pt x="555" y="221"/>
                  <a:pt x="555" y="212"/>
                </a:cubicBezTo>
                <a:cubicBezTo>
                  <a:pt x="555" y="204"/>
                  <a:pt x="549" y="198"/>
                  <a:pt x="541" y="198"/>
                </a:cubicBezTo>
                <a:close/>
                <a:moveTo>
                  <a:pt x="541" y="230"/>
                </a:moveTo>
                <a:cubicBezTo>
                  <a:pt x="532" y="230"/>
                  <a:pt x="526" y="237"/>
                  <a:pt x="526" y="245"/>
                </a:cubicBezTo>
                <a:cubicBezTo>
                  <a:pt x="526" y="253"/>
                  <a:pt x="532" y="260"/>
                  <a:pt x="541" y="260"/>
                </a:cubicBezTo>
                <a:cubicBezTo>
                  <a:pt x="549" y="260"/>
                  <a:pt x="555" y="253"/>
                  <a:pt x="555" y="245"/>
                </a:cubicBezTo>
                <a:cubicBezTo>
                  <a:pt x="555" y="237"/>
                  <a:pt x="549" y="230"/>
                  <a:pt x="541" y="230"/>
                </a:cubicBezTo>
                <a:close/>
                <a:moveTo>
                  <a:pt x="541" y="263"/>
                </a:moveTo>
                <a:cubicBezTo>
                  <a:pt x="532" y="263"/>
                  <a:pt x="526" y="270"/>
                  <a:pt x="526" y="278"/>
                </a:cubicBezTo>
                <a:cubicBezTo>
                  <a:pt x="526" y="286"/>
                  <a:pt x="532" y="293"/>
                  <a:pt x="541" y="293"/>
                </a:cubicBezTo>
                <a:cubicBezTo>
                  <a:pt x="549" y="293"/>
                  <a:pt x="555" y="286"/>
                  <a:pt x="555" y="278"/>
                </a:cubicBezTo>
                <a:cubicBezTo>
                  <a:pt x="555" y="270"/>
                  <a:pt x="549" y="263"/>
                  <a:pt x="541" y="263"/>
                </a:cubicBezTo>
                <a:close/>
                <a:moveTo>
                  <a:pt x="541" y="296"/>
                </a:moveTo>
                <a:cubicBezTo>
                  <a:pt x="532" y="296"/>
                  <a:pt x="526" y="303"/>
                  <a:pt x="526" y="311"/>
                </a:cubicBezTo>
                <a:cubicBezTo>
                  <a:pt x="526" y="319"/>
                  <a:pt x="532" y="326"/>
                  <a:pt x="541" y="326"/>
                </a:cubicBezTo>
                <a:cubicBezTo>
                  <a:pt x="549" y="326"/>
                  <a:pt x="555" y="319"/>
                  <a:pt x="555" y="311"/>
                </a:cubicBezTo>
                <a:cubicBezTo>
                  <a:pt x="555" y="303"/>
                  <a:pt x="549" y="296"/>
                  <a:pt x="541" y="296"/>
                </a:cubicBezTo>
                <a:close/>
                <a:moveTo>
                  <a:pt x="541" y="329"/>
                </a:moveTo>
                <a:cubicBezTo>
                  <a:pt x="532" y="329"/>
                  <a:pt x="526" y="336"/>
                  <a:pt x="526" y="344"/>
                </a:cubicBezTo>
                <a:cubicBezTo>
                  <a:pt x="526" y="352"/>
                  <a:pt x="532" y="359"/>
                  <a:pt x="541" y="359"/>
                </a:cubicBezTo>
                <a:cubicBezTo>
                  <a:pt x="549" y="359"/>
                  <a:pt x="555" y="352"/>
                  <a:pt x="555" y="344"/>
                </a:cubicBezTo>
                <a:cubicBezTo>
                  <a:pt x="555" y="336"/>
                  <a:pt x="549" y="329"/>
                  <a:pt x="541" y="329"/>
                </a:cubicBezTo>
                <a:close/>
                <a:moveTo>
                  <a:pt x="541" y="362"/>
                </a:moveTo>
                <a:cubicBezTo>
                  <a:pt x="532" y="362"/>
                  <a:pt x="526" y="369"/>
                  <a:pt x="526" y="377"/>
                </a:cubicBezTo>
                <a:cubicBezTo>
                  <a:pt x="526" y="385"/>
                  <a:pt x="532" y="392"/>
                  <a:pt x="541" y="392"/>
                </a:cubicBezTo>
                <a:cubicBezTo>
                  <a:pt x="549" y="392"/>
                  <a:pt x="555" y="385"/>
                  <a:pt x="555" y="377"/>
                </a:cubicBezTo>
                <a:cubicBezTo>
                  <a:pt x="555" y="369"/>
                  <a:pt x="549" y="362"/>
                  <a:pt x="541" y="362"/>
                </a:cubicBezTo>
                <a:close/>
                <a:moveTo>
                  <a:pt x="541" y="395"/>
                </a:moveTo>
                <a:cubicBezTo>
                  <a:pt x="532" y="395"/>
                  <a:pt x="526" y="402"/>
                  <a:pt x="526" y="410"/>
                </a:cubicBezTo>
                <a:cubicBezTo>
                  <a:pt x="526" y="418"/>
                  <a:pt x="532" y="425"/>
                  <a:pt x="541" y="425"/>
                </a:cubicBezTo>
                <a:cubicBezTo>
                  <a:pt x="549" y="425"/>
                  <a:pt x="555" y="418"/>
                  <a:pt x="555" y="410"/>
                </a:cubicBezTo>
                <a:cubicBezTo>
                  <a:pt x="555" y="402"/>
                  <a:pt x="549" y="395"/>
                  <a:pt x="541" y="395"/>
                </a:cubicBezTo>
                <a:close/>
                <a:moveTo>
                  <a:pt x="541" y="428"/>
                </a:moveTo>
                <a:cubicBezTo>
                  <a:pt x="532" y="428"/>
                  <a:pt x="526" y="435"/>
                  <a:pt x="526" y="443"/>
                </a:cubicBezTo>
                <a:cubicBezTo>
                  <a:pt x="526" y="451"/>
                  <a:pt x="532" y="458"/>
                  <a:pt x="541" y="458"/>
                </a:cubicBezTo>
                <a:cubicBezTo>
                  <a:pt x="549" y="458"/>
                  <a:pt x="555" y="451"/>
                  <a:pt x="555" y="443"/>
                </a:cubicBezTo>
                <a:cubicBezTo>
                  <a:pt x="555" y="435"/>
                  <a:pt x="549" y="428"/>
                  <a:pt x="541" y="428"/>
                </a:cubicBezTo>
                <a:close/>
                <a:moveTo>
                  <a:pt x="541" y="461"/>
                </a:moveTo>
                <a:cubicBezTo>
                  <a:pt x="532" y="461"/>
                  <a:pt x="526" y="468"/>
                  <a:pt x="526" y="476"/>
                </a:cubicBezTo>
                <a:cubicBezTo>
                  <a:pt x="526" y="484"/>
                  <a:pt x="532" y="491"/>
                  <a:pt x="541" y="491"/>
                </a:cubicBezTo>
                <a:cubicBezTo>
                  <a:pt x="549" y="491"/>
                  <a:pt x="555" y="484"/>
                  <a:pt x="555" y="476"/>
                </a:cubicBezTo>
                <a:cubicBezTo>
                  <a:pt x="555" y="468"/>
                  <a:pt x="549" y="461"/>
                  <a:pt x="541" y="461"/>
                </a:cubicBezTo>
                <a:close/>
                <a:moveTo>
                  <a:pt x="541" y="494"/>
                </a:moveTo>
                <a:cubicBezTo>
                  <a:pt x="532" y="494"/>
                  <a:pt x="526" y="500"/>
                  <a:pt x="526" y="509"/>
                </a:cubicBezTo>
                <a:cubicBezTo>
                  <a:pt x="526" y="517"/>
                  <a:pt x="532" y="523"/>
                  <a:pt x="541" y="523"/>
                </a:cubicBezTo>
                <a:cubicBezTo>
                  <a:pt x="549" y="523"/>
                  <a:pt x="555" y="517"/>
                  <a:pt x="555" y="509"/>
                </a:cubicBezTo>
                <a:cubicBezTo>
                  <a:pt x="555" y="500"/>
                  <a:pt x="549" y="494"/>
                  <a:pt x="541" y="494"/>
                </a:cubicBezTo>
                <a:close/>
                <a:moveTo>
                  <a:pt x="541" y="527"/>
                </a:moveTo>
                <a:cubicBezTo>
                  <a:pt x="532" y="527"/>
                  <a:pt x="526" y="533"/>
                  <a:pt x="526" y="542"/>
                </a:cubicBezTo>
                <a:cubicBezTo>
                  <a:pt x="526" y="550"/>
                  <a:pt x="532" y="556"/>
                  <a:pt x="541" y="556"/>
                </a:cubicBezTo>
                <a:cubicBezTo>
                  <a:pt x="549" y="556"/>
                  <a:pt x="555" y="550"/>
                  <a:pt x="555" y="542"/>
                </a:cubicBezTo>
                <a:cubicBezTo>
                  <a:pt x="555" y="533"/>
                  <a:pt x="549" y="527"/>
                  <a:pt x="541" y="527"/>
                </a:cubicBezTo>
                <a:close/>
                <a:moveTo>
                  <a:pt x="541" y="560"/>
                </a:moveTo>
                <a:cubicBezTo>
                  <a:pt x="532" y="560"/>
                  <a:pt x="526" y="566"/>
                  <a:pt x="526" y="574"/>
                </a:cubicBezTo>
                <a:cubicBezTo>
                  <a:pt x="526" y="583"/>
                  <a:pt x="532" y="589"/>
                  <a:pt x="541" y="589"/>
                </a:cubicBezTo>
                <a:cubicBezTo>
                  <a:pt x="549" y="589"/>
                  <a:pt x="555" y="583"/>
                  <a:pt x="555" y="574"/>
                </a:cubicBezTo>
                <a:cubicBezTo>
                  <a:pt x="555" y="566"/>
                  <a:pt x="549" y="560"/>
                  <a:pt x="541" y="560"/>
                </a:cubicBezTo>
                <a:close/>
                <a:moveTo>
                  <a:pt x="541" y="593"/>
                </a:moveTo>
                <a:cubicBezTo>
                  <a:pt x="532" y="593"/>
                  <a:pt x="526" y="599"/>
                  <a:pt x="526" y="607"/>
                </a:cubicBezTo>
                <a:cubicBezTo>
                  <a:pt x="526" y="616"/>
                  <a:pt x="532" y="622"/>
                  <a:pt x="541" y="622"/>
                </a:cubicBezTo>
                <a:cubicBezTo>
                  <a:pt x="549" y="622"/>
                  <a:pt x="555" y="616"/>
                  <a:pt x="555" y="607"/>
                </a:cubicBezTo>
                <a:cubicBezTo>
                  <a:pt x="555" y="599"/>
                  <a:pt x="549" y="593"/>
                  <a:pt x="541" y="593"/>
                </a:cubicBezTo>
                <a:close/>
                <a:moveTo>
                  <a:pt x="541" y="625"/>
                </a:moveTo>
                <a:cubicBezTo>
                  <a:pt x="532" y="625"/>
                  <a:pt x="526" y="632"/>
                  <a:pt x="526" y="640"/>
                </a:cubicBezTo>
                <a:cubicBezTo>
                  <a:pt x="526" y="648"/>
                  <a:pt x="532" y="655"/>
                  <a:pt x="541" y="655"/>
                </a:cubicBezTo>
                <a:cubicBezTo>
                  <a:pt x="549" y="655"/>
                  <a:pt x="555" y="648"/>
                  <a:pt x="555" y="640"/>
                </a:cubicBezTo>
                <a:cubicBezTo>
                  <a:pt x="555" y="632"/>
                  <a:pt x="549" y="625"/>
                  <a:pt x="541" y="625"/>
                </a:cubicBezTo>
                <a:close/>
                <a:moveTo>
                  <a:pt x="541" y="658"/>
                </a:moveTo>
                <a:cubicBezTo>
                  <a:pt x="532" y="658"/>
                  <a:pt x="526" y="665"/>
                  <a:pt x="526" y="673"/>
                </a:cubicBezTo>
                <a:cubicBezTo>
                  <a:pt x="526" y="681"/>
                  <a:pt x="532" y="688"/>
                  <a:pt x="541" y="688"/>
                </a:cubicBezTo>
                <a:cubicBezTo>
                  <a:pt x="549" y="688"/>
                  <a:pt x="555" y="681"/>
                  <a:pt x="555" y="673"/>
                </a:cubicBezTo>
                <a:cubicBezTo>
                  <a:pt x="555" y="665"/>
                  <a:pt x="549" y="658"/>
                  <a:pt x="541" y="658"/>
                </a:cubicBezTo>
                <a:close/>
                <a:moveTo>
                  <a:pt x="541" y="691"/>
                </a:moveTo>
                <a:cubicBezTo>
                  <a:pt x="532" y="691"/>
                  <a:pt x="526" y="698"/>
                  <a:pt x="526" y="706"/>
                </a:cubicBezTo>
                <a:cubicBezTo>
                  <a:pt x="526" y="714"/>
                  <a:pt x="532" y="721"/>
                  <a:pt x="541" y="721"/>
                </a:cubicBezTo>
                <a:cubicBezTo>
                  <a:pt x="549" y="721"/>
                  <a:pt x="555" y="714"/>
                  <a:pt x="555" y="706"/>
                </a:cubicBezTo>
                <a:cubicBezTo>
                  <a:pt x="555" y="698"/>
                  <a:pt x="549" y="691"/>
                  <a:pt x="541" y="691"/>
                </a:cubicBezTo>
                <a:close/>
                <a:moveTo>
                  <a:pt x="541" y="724"/>
                </a:moveTo>
                <a:cubicBezTo>
                  <a:pt x="532" y="724"/>
                  <a:pt x="526" y="731"/>
                  <a:pt x="526" y="739"/>
                </a:cubicBezTo>
                <a:cubicBezTo>
                  <a:pt x="526" y="747"/>
                  <a:pt x="532" y="754"/>
                  <a:pt x="541" y="754"/>
                </a:cubicBezTo>
                <a:cubicBezTo>
                  <a:pt x="549" y="754"/>
                  <a:pt x="555" y="747"/>
                  <a:pt x="555" y="739"/>
                </a:cubicBezTo>
                <a:cubicBezTo>
                  <a:pt x="555" y="731"/>
                  <a:pt x="549" y="724"/>
                  <a:pt x="541" y="724"/>
                </a:cubicBezTo>
                <a:close/>
                <a:moveTo>
                  <a:pt x="541" y="757"/>
                </a:moveTo>
                <a:cubicBezTo>
                  <a:pt x="532" y="757"/>
                  <a:pt x="526" y="764"/>
                  <a:pt x="526" y="772"/>
                </a:cubicBezTo>
                <a:cubicBezTo>
                  <a:pt x="526" y="780"/>
                  <a:pt x="532" y="787"/>
                  <a:pt x="541" y="787"/>
                </a:cubicBezTo>
                <a:cubicBezTo>
                  <a:pt x="549" y="787"/>
                  <a:pt x="555" y="780"/>
                  <a:pt x="555" y="772"/>
                </a:cubicBezTo>
                <a:cubicBezTo>
                  <a:pt x="555" y="764"/>
                  <a:pt x="549" y="757"/>
                  <a:pt x="541" y="757"/>
                </a:cubicBezTo>
                <a:close/>
                <a:moveTo>
                  <a:pt x="541" y="790"/>
                </a:moveTo>
                <a:cubicBezTo>
                  <a:pt x="532" y="790"/>
                  <a:pt x="526" y="797"/>
                  <a:pt x="526" y="805"/>
                </a:cubicBezTo>
                <a:cubicBezTo>
                  <a:pt x="526" y="813"/>
                  <a:pt x="532" y="820"/>
                  <a:pt x="541" y="820"/>
                </a:cubicBezTo>
                <a:cubicBezTo>
                  <a:pt x="549" y="820"/>
                  <a:pt x="555" y="813"/>
                  <a:pt x="555" y="805"/>
                </a:cubicBezTo>
                <a:cubicBezTo>
                  <a:pt x="555" y="797"/>
                  <a:pt x="549" y="790"/>
                  <a:pt x="541" y="790"/>
                </a:cubicBezTo>
                <a:close/>
                <a:moveTo>
                  <a:pt x="541" y="823"/>
                </a:moveTo>
                <a:cubicBezTo>
                  <a:pt x="532" y="823"/>
                  <a:pt x="526" y="830"/>
                  <a:pt x="526" y="838"/>
                </a:cubicBezTo>
                <a:cubicBezTo>
                  <a:pt x="526" y="846"/>
                  <a:pt x="532" y="853"/>
                  <a:pt x="541" y="853"/>
                </a:cubicBezTo>
                <a:cubicBezTo>
                  <a:pt x="549" y="853"/>
                  <a:pt x="555" y="846"/>
                  <a:pt x="555" y="838"/>
                </a:cubicBezTo>
                <a:cubicBezTo>
                  <a:pt x="555" y="830"/>
                  <a:pt x="549" y="823"/>
                  <a:pt x="541" y="823"/>
                </a:cubicBezTo>
                <a:close/>
                <a:moveTo>
                  <a:pt x="541" y="856"/>
                </a:moveTo>
                <a:cubicBezTo>
                  <a:pt x="532" y="856"/>
                  <a:pt x="526" y="863"/>
                  <a:pt x="526" y="871"/>
                </a:cubicBezTo>
                <a:cubicBezTo>
                  <a:pt x="526" y="879"/>
                  <a:pt x="532" y="886"/>
                  <a:pt x="541" y="886"/>
                </a:cubicBezTo>
                <a:cubicBezTo>
                  <a:pt x="549" y="886"/>
                  <a:pt x="555" y="879"/>
                  <a:pt x="555" y="871"/>
                </a:cubicBezTo>
                <a:cubicBezTo>
                  <a:pt x="555" y="863"/>
                  <a:pt x="549" y="856"/>
                  <a:pt x="541" y="856"/>
                </a:cubicBezTo>
                <a:close/>
                <a:moveTo>
                  <a:pt x="541" y="889"/>
                </a:moveTo>
                <a:cubicBezTo>
                  <a:pt x="532" y="889"/>
                  <a:pt x="526" y="895"/>
                  <a:pt x="526" y="904"/>
                </a:cubicBezTo>
                <a:cubicBezTo>
                  <a:pt x="526" y="912"/>
                  <a:pt x="532" y="918"/>
                  <a:pt x="541" y="918"/>
                </a:cubicBezTo>
                <a:cubicBezTo>
                  <a:pt x="549" y="918"/>
                  <a:pt x="555" y="912"/>
                  <a:pt x="555" y="904"/>
                </a:cubicBezTo>
                <a:cubicBezTo>
                  <a:pt x="555" y="895"/>
                  <a:pt x="549" y="889"/>
                  <a:pt x="541" y="889"/>
                </a:cubicBezTo>
                <a:close/>
                <a:moveTo>
                  <a:pt x="541" y="922"/>
                </a:moveTo>
                <a:cubicBezTo>
                  <a:pt x="532" y="922"/>
                  <a:pt x="526" y="928"/>
                  <a:pt x="526" y="937"/>
                </a:cubicBezTo>
                <a:cubicBezTo>
                  <a:pt x="526" y="945"/>
                  <a:pt x="532" y="951"/>
                  <a:pt x="541" y="951"/>
                </a:cubicBezTo>
                <a:cubicBezTo>
                  <a:pt x="549" y="951"/>
                  <a:pt x="555" y="945"/>
                  <a:pt x="555" y="937"/>
                </a:cubicBezTo>
                <a:cubicBezTo>
                  <a:pt x="555" y="928"/>
                  <a:pt x="549" y="922"/>
                  <a:pt x="541" y="922"/>
                </a:cubicBezTo>
                <a:close/>
                <a:moveTo>
                  <a:pt x="541" y="955"/>
                </a:moveTo>
                <a:cubicBezTo>
                  <a:pt x="532" y="955"/>
                  <a:pt x="526" y="961"/>
                  <a:pt x="526" y="970"/>
                </a:cubicBezTo>
                <a:cubicBezTo>
                  <a:pt x="526" y="978"/>
                  <a:pt x="532" y="984"/>
                  <a:pt x="541" y="984"/>
                </a:cubicBezTo>
                <a:cubicBezTo>
                  <a:pt x="549" y="984"/>
                  <a:pt x="555" y="978"/>
                  <a:pt x="555" y="970"/>
                </a:cubicBezTo>
                <a:cubicBezTo>
                  <a:pt x="555" y="961"/>
                  <a:pt x="549" y="955"/>
                  <a:pt x="541" y="955"/>
                </a:cubicBezTo>
                <a:close/>
                <a:moveTo>
                  <a:pt x="541" y="988"/>
                </a:moveTo>
                <a:cubicBezTo>
                  <a:pt x="532" y="988"/>
                  <a:pt x="526" y="994"/>
                  <a:pt x="526" y="1002"/>
                </a:cubicBezTo>
                <a:cubicBezTo>
                  <a:pt x="526" y="1011"/>
                  <a:pt x="532" y="1017"/>
                  <a:pt x="541" y="1017"/>
                </a:cubicBezTo>
                <a:cubicBezTo>
                  <a:pt x="549" y="1017"/>
                  <a:pt x="555" y="1011"/>
                  <a:pt x="555" y="1002"/>
                </a:cubicBezTo>
                <a:cubicBezTo>
                  <a:pt x="555" y="994"/>
                  <a:pt x="549" y="988"/>
                  <a:pt x="541" y="988"/>
                </a:cubicBezTo>
                <a:close/>
                <a:moveTo>
                  <a:pt x="541" y="1021"/>
                </a:moveTo>
                <a:cubicBezTo>
                  <a:pt x="532" y="1021"/>
                  <a:pt x="526" y="1027"/>
                  <a:pt x="526" y="1035"/>
                </a:cubicBezTo>
                <a:cubicBezTo>
                  <a:pt x="526" y="1044"/>
                  <a:pt x="532" y="1050"/>
                  <a:pt x="541" y="1050"/>
                </a:cubicBezTo>
                <a:cubicBezTo>
                  <a:pt x="549" y="1050"/>
                  <a:pt x="555" y="1044"/>
                  <a:pt x="555" y="1035"/>
                </a:cubicBezTo>
                <a:cubicBezTo>
                  <a:pt x="555" y="1027"/>
                  <a:pt x="549" y="1021"/>
                  <a:pt x="541" y="1021"/>
                </a:cubicBezTo>
                <a:close/>
                <a:moveTo>
                  <a:pt x="541" y="1053"/>
                </a:moveTo>
                <a:cubicBezTo>
                  <a:pt x="532" y="1053"/>
                  <a:pt x="526" y="1060"/>
                  <a:pt x="526" y="1068"/>
                </a:cubicBezTo>
                <a:cubicBezTo>
                  <a:pt x="526" y="1076"/>
                  <a:pt x="532" y="1083"/>
                  <a:pt x="541" y="1083"/>
                </a:cubicBezTo>
                <a:cubicBezTo>
                  <a:pt x="549" y="1083"/>
                  <a:pt x="555" y="1076"/>
                  <a:pt x="555" y="1068"/>
                </a:cubicBezTo>
                <a:cubicBezTo>
                  <a:pt x="555" y="1060"/>
                  <a:pt x="549" y="1053"/>
                  <a:pt x="541" y="1053"/>
                </a:cubicBezTo>
                <a:close/>
                <a:moveTo>
                  <a:pt x="541" y="1086"/>
                </a:moveTo>
                <a:cubicBezTo>
                  <a:pt x="532" y="1086"/>
                  <a:pt x="526" y="1093"/>
                  <a:pt x="526" y="1101"/>
                </a:cubicBezTo>
                <a:cubicBezTo>
                  <a:pt x="526" y="1109"/>
                  <a:pt x="532" y="1116"/>
                  <a:pt x="541" y="1116"/>
                </a:cubicBezTo>
                <a:cubicBezTo>
                  <a:pt x="549" y="1116"/>
                  <a:pt x="555" y="1109"/>
                  <a:pt x="555" y="1101"/>
                </a:cubicBezTo>
                <a:cubicBezTo>
                  <a:pt x="555" y="1093"/>
                  <a:pt x="549" y="1086"/>
                  <a:pt x="541" y="1086"/>
                </a:cubicBezTo>
                <a:close/>
                <a:moveTo>
                  <a:pt x="541" y="1119"/>
                </a:moveTo>
                <a:cubicBezTo>
                  <a:pt x="532" y="1119"/>
                  <a:pt x="526" y="1126"/>
                  <a:pt x="526" y="1134"/>
                </a:cubicBezTo>
                <a:cubicBezTo>
                  <a:pt x="526" y="1142"/>
                  <a:pt x="532" y="1149"/>
                  <a:pt x="541" y="1149"/>
                </a:cubicBezTo>
                <a:cubicBezTo>
                  <a:pt x="549" y="1149"/>
                  <a:pt x="555" y="1142"/>
                  <a:pt x="555" y="1134"/>
                </a:cubicBezTo>
                <a:cubicBezTo>
                  <a:pt x="555" y="1126"/>
                  <a:pt x="549" y="1119"/>
                  <a:pt x="541" y="1119"/>
                </a:cubicBezTo>
                <a:close/>
                <a:moveTo>
                  <a:pt x="541" y="1152"/>
                </a:moveTo>
                <a:cubicBezTo>
                  <a:pt x="532" y="1152"/>
                  <a:pt x="526" y="1159"/>
                  <a:pt x="526" y="1167"/>
                </a:cubicBezTo>
                <a:cubicBezTo>
                  <a:pt x="526" y="1175"/>
                  <a:pt x="532" y="1182"/>
                  <a:pt x="541" y="1182"/>
                </a:cubicBezTo>
                <a:cubicBezTo>
                  <a:pt x="549" y="1182"/>
                  <a:pt x="555" y="1175"/>
                  <a:pt x="555" y="1167"/>
                </a:cubicBezTo>
                <a:cubicBezTo>
                  <a:pt x="555" y="1159"/>
                  <a:pt x="549" y="1152"/>
                  <a:pt x="541" y="1152"/>
                </a:cubicBezTo>
                <a:close/>
                <a:moveTo>
                  <a:pt x="541" y="1185"/>
                </a:moveTo>
                <a:cubicBezTo>
                  <a:pt x="532" y="1185"/>
                  <a:pt x="526" y="1192"/>
                  <a:pt x="526" y="1200"/>
                </a:cubicBezTo>
                <a:cubicBezTo>
                  <a:pt x="526" y="1208"/>
                  <a:pt x="532" y="1215"/>
                  <a:pt x="541" y="1215"/>
                </a:cubicBezTo>
                <a:cubicBezTo>
                  <a:pt x="549" y="1215"/>
                  <a:pt x="555" y="1208"/>
                  <a:pt x="555" y="1200"/>
                </a:cubicBezTo>
                <a:cubicBezTo>
                  <a:pt x="555" y="1192"/>
                  <a:pt x="549" y="1185"/>
                  <a:pt x="541" y="1185"/>
                </a:cubicBezTo>
                <a:close/>
                <a:moveTo>
                  <a:pt x="541" y="1218"/>
                </a:moveTo>
                <a:cubicBezTo>
                  <a:pt x="532" y="1218"/>
                  <a:pt x="526" y="1225"/>
                  <a:pt x="526" y="1233"/>
                </a:cubicBezTo>
                <a:cubicBezTo>
                  <a:pt x="526" y="1241"/>
                  <a:pt x="532" y="1248"/>
                  <a:pt x="541" y="1248"/>
                </a:cubicBezTo>
                <a:cubicBezTo>
                  <a:pt x="549" y="1248"/>
                  <a:pt x="555" y="1241"/>
                  <a:pt x="555" y="1233"/>
                </a:cubicBezTo>
                <a:cubicBezTo>
                  <a:pt x="555" y="1225"/>
                  <a:pt x="549" y="1218"/>
                  <a:pt x="541" y="1218"/>
                </a:cubicBezTo>
                <a:close/>
                <a:moveTo>
                  <a:pt x="541" y="1251"/>
                </a:moveTo>
                <a:cubicBezTo>
                  <a:pt x="532" y="1251"/>
                  <a:pt x="526" y="1258"/>
                  <a:pt x="526" y="1266"/>
                </a:cubicBezTo>
                <a:cubicBezTo>
                  <a:pt x="526" y="1274"/>
                  <a:pt x="532" y="1281"/>
                  <a:pt x="541" y="1281"/>
                </a:cubicBezTo>
                <a:cubicBezTo>
                  <a:pt x="549" y="1281"/>
                  <a:pt x="555" y="1274"/>
                  <a:pt x="555" y="1266"/>
                </a:cubicBezTo>
                <a:cubicBezTo>
                  <a:pt x="555" y="1258"/>
                  <a:pt x="549" y="1251"/>
                  <a:pt x="541" y="1251"/>
                </a:cubicBezTo>
                <a:close/>
                <a:moveTo>
                  <a:pt x="541" y="1284"/>
                </a:moveTo>
                <a:cubicBezTo>
                  <a:pt x="532" y="1284"/>
                  <a:pt x="526" y="1291"/>
                  <a:pt x="526" y="1299"/>
                </a:cubicBezTo>
                <a:cubicBezTo>
                  <a:pt x="526" y="1307"/>
                  <a:pt x="532" y="1314"/>
                  <a:pt x="541" y="1314"/>
                </a:cubicBezTo>
                <a:cubicBezTo>
                  <a:pt x="549" y="1314"/>
                  <a:pt x="555" y="1307"/>
                  <a:pt x="555" y="1299"/>
                </a:cubicBezTo>
                <a:cubicBezTo>
                  <a:pt x="555" y="1291"/>
                  <a:pt x="549" y="1284"/>
                  <a:pt x="541" y="1284"/>
                </a:cubicBezTo>
                <a:close/>
                <a:moveTo>
                  <a:pt x="541" y="1317"/>
                </a:moveTo>
                <a:cubicBezTo>
                  <a:pt x="532" y="1317"/>
                  <a:pt x="526" y="1323"/>
                  <a:pt x="526" y="1332"/>
                </a:cubicBezTo>
                <a:cubicBezTo>
                  <a:pt x="526" y="1340"/>
                  <a:pt x="532" y="1346"/>
                  <a:pt x="541" y="1346"/>
                </a:cubicBezTo>
                <a:cubicBezTo>
                  <a:pt x="549" y="1346"/>
                  <a:pt x="555" y="1340"/>
                  <a:pt x="555" y="1332"/>
                </a:cubicBezTo>
                <a:cubicBezTo>
                  <a:pt x="555" y="1323"/>
                  <a:pt x="549" y="1317"/>
                  <a:pt x="541" y="1317"/>
                </a:cubicBezTo>
                <a:close/>
                <a:moveTo>
                  <a:pt x="541" y="1350"/>
                </a:moveTo>
                <a:cubicBezTo>
                  <a:pt x="532" y="1350"/>
                  <a:pt x="526" y="1356"/>
                  <a:pt x="526" y="1365"/>
                </a:cubicBezTo>
                <a:cubicBezTo>
                  <a:pt x="526" y="1373"/>
                  <a:pt x="532" y="1379"/>
                  <a:pt x="541" y="1379"/>
                </a:cubicBezTo>
                <a:cubicBezTo>
                  <a:pt x="549" y="1379"/>
                  <a:pt x="555" y="1373"/>
                  <a:pt x="555" y="1365"/>
                </a:cubicBezTo>
                <a:cubicBezTo>
                  <a:pt x="555" y="1356"/>
                  <a:pt x="549" y="1350"/>
                  <a:pt x="541" y="1350"/>
                </a:cubicBezTo>
                <a:close/>
                <a:moveTo>
                  <a:pt x="541" y="1383"/>
                </a:moveTo>
                <a:cubicBezTo>
                  <a:pt x="532" y="1383"/>
                  <a:pt x="526" y="1389"/>
                  <a:pt x="526" y="1397"/>
                </a:cubicBezTo>
                <a:cubicBezTo>
                  <a:pt x="526" y="1406"/>
                  <a:pt x="532" y="1412"/>
                  <a:pt x="541" y="1412"/>
                </a:cubicBezTo>
                <a:cubicBezTo>
                  <a:pt x="549" y="1412"/>
                  <a:pt x="555" y="1406"/>
                  <a:pt x="555" y="1397"/>
                </a:cubicBezTo>
                <a:cubicBezTo>
                  <a:pt x="555" y="1389"/>
                  <a:pt x="549" y="1383"/>
                  <a:pt x="541" y="1383"/>
                </a:cubicBezTo>
                <a:close/>
                <a:moveTo>
                  <a:pt x="541" y="1416"/>
                </a:moveTo>
                <a:cubicBezTo>
                  <a:pt x="532" y="1416"/>
                  <a:pt x="526" y="1422"/>
                  <a:pt x="526" y="1430"/>
                </a:cubicBezTo>
                <a:cubicBezTo>
                  <a:pt x="526" y="1439"/>
                  <a:pt x="532" y="1445"/>
                  <a:pt x="541" y="1445"/>
                </a:cubicBezTo>
                <a:cubicBezTo>
                  <a:pt x="549" y="1445"/>
                  <a:pt x="555" y="1439"/>
                  <a:pt x="555" y="1430"/>
                </a:cubicBezTo>
                <a:cubicBezTo>
                  <a:pt x="555" y="1422"/>
                  <a:pt x="549" y="1416"/>
                  <a:pt x="541" y="1416"/>
                </a:cubicBezTo>
                <a:close/>
                <a:moveTo>
                  <a:pt x="573" y="0"/>
                </a:moveTo>
                <a:cubicBezTo>
                  <a:pt x="565" y="0"/>
                  <a:pt x="559" y="7"/>
                  <a:pt x="559" y="15"/>
                </a:cubicBezTo>
                <a:cubicBezTo>
                  <a:pt x="559" y="23"/>
                  <a:pt x="565" y="30"/>
                  <a:pt x="573" y="30"/>
                </a:cubicBezTo>
                <a:cubicBezTo>
                  <a:pt x="582" y="30"/>
                  <a:pt x="588" y="23"/>
                  <a:pt x="588" y="15"/>
                </a:cubicBezTo>
                <a:cubicBezTo>
                  <a:pt x="588" y="7"/>
                  <a:pt x="582" y="0"/>
                  <a:pt x="573" y="0"/>
                </a:cubicBezTo>
                <a:close/>
                <a:moveTo>
                  <a:pt x="573" y="33"/>
                </a:moveTo>
                <a:cubicBezTo>
                  <a:pt x="565" y="33"/>
                  <a:pt x="559" y="40"/>
                  <a:pt x="559" y="48"/>
                </a:cubicBezTo>
                <a:cubicBezTo>
                  <a:pt x="559" y="56"/>
                  <a:pt x="565" y="63"/>
                  <a:pt x="573" y="63"/>
                </a:cubicBezTo>
                <a:cubicBezTo>
                  <a:pt x="582" y="63"/>
                  <a:pt x="588" y="56"/>
                  <a:pt x="588" y="48"/>
                </a:cubicBezTo>
                <a:cubicBezTo>
                  <a:pt x="588" y="40"/>
                  <a:pt x="582" y="33"/>
                  <a:pt x="573" y="33"/>
                </a:cubicBezTo>
                <a:close/>
                <a:moveTo>
                  <a:pt x="573" y="66"/>
                </a:moveTo>
                <a:cubicBezTo>
                  <a:pt x="565" y="66"/>
                  <a:pt x="559" y="72"/>
                  <a:pt x="559" y="81"/>
                </a:cubicBezTo>
                <a:cubicBezTo>
                  <a:pt x="559" y="89"/>
                  <a:pt x="565" y="95"/>
                  <a:pt x="573" y="95"/>
                </a:cubicBezTo>
                <a:cubicBezTo>
                  <a:pt x="582" y="95"/>
                  <a:pt x="588" y="89"/>
                  <a:pt x="588" y="81"/>
                </a:cubicBezTo>
                <a:cubicBezTo>
                  <a:pt x="588" y="72"/>
                  <a:pt x="582" y="66"/>
                  <a:pt x="573" y="66"/>
                </a:cubicBezTo>
                <a:close/>
                <a:moveTo>
                  <a:pt x="573" y="99"/>
                </a:moveTo>
                <a:cubicBezTo>
                  <a:pt x="565" y="99"/>
                  <a:pt x="559" y="105"/>
                  <a:pt x="559" y="114"/>
                </a:cubicBezTo>
                <a:cubicBezTo>
                  <a:pt x="559" y="122"/>
                  <a:pt x="565" y="128"/>
                  <a:pt x="573" y="128"/>
                </a:cubicBezTo>
                <a:cubicBezTo>
                  <a:pt x="582" y="128"/>
                  <a:pt x="588" y="122"/>
                  <a:pt x="588" y="114"/>
                </a:cubicBezTo>
                <a:cubicBezTo>
                  <a:pt x="588" y="105"/>
                  <a:pt x="582" y="99"/>
                  <a:pt x="573" y="99"/>
                </a:cubicBezTo>
                <a:close/>
                <a:moveTo>
                  <a:pt x="573" y="132"/>
                </a:moveTo>
                <a:cubicBezTo>
                  <a:pt x="565" y="132"/>
                  <a:pt x="559" y="138"/>
                  <a:pt x="559" y="147"/>
                </a:cubicBezTo>
                <a:cubicBezTo>
                  <a:pt x="559" y="155"/>
                  <a:pt x="565" y="161"/>
                  <a:pt x="573" y="161"/>
                </a:cubicBezTo>
                <a:cubicBezTo>
                  <a:pt x="582" y="161"/>
                  <a:pt x="588" y="155"/>
                  <a:pt x="588" y="147"/>
                </a:cubicBezTo>
                <a:cubicBezTo>
                  <a:pt x="588" y="138"/>
                  <a:pt x="582" y="132"/>
                  <a:pt x="573" y="132"/>
                </a:cubicBezTo>
                <a:close/>
                <a:moveTo>
                  <a:pt x="573" y="165"/>
                </a:moveTo>
                <a:cubicBezTo>
                  <a:pt x="565" y="165"/>
                  <a:pt x="559" y="171"/>
                  <a:pt x="559" y="179"/>
                </a:cubicBezTo>
                <a:cubicBezTo>
                  <a:pt x="559" y="188"/>
                  <a:pt x="565" y="194"/>
                  <a:pt x="573" y="194"/>
                </a:cubicBezTo>
                <a:cubicBezTo>
                  <a:pt x="582" y="194"/>
                  <a:pt x="588" y="188"/>
                  <a:pt x="588" y="179"/>
                </a:cubicBezTo>
                <a:cubicBezTo>
                  <a:pt x="588" y="171"/>
                  <a:pt x="582" y="165"/>
                  <a:pt x="573" y="165"/>
                </a:cubicBezTo>
                <a:close/>
                <a:moveTo>
                  <a:pt x="573" y="198"/>
                </a:moveTo>
                <a:cubicBezTo>
                  <a:pt x="565" y="198"/>
                  <a:pt x="559" y="204"/>
                  <a:pt x="559" y="212"/>
                </a:cubicBezTo>
                <a:cubicBezTo>
                  <a:pt x="559" y="221"/>
                  <a:pt x="565" y="227"/>
                  <a:pt x="573" y="227"/>
                </a:cubicBezTo>
                <a:cubicBezTo>
                  <a:pt x="582" y="227"/>
                  <a:pt x="588" y="221"/>
                  <a:pt x="588" y="212"/>
                </a:cubicBezTo>
                <a:cubicBezTo>
                  <a:pt x="588" y="204"/>
                  <a:pt x="582" y="198"/>
                  <a:pt x="573" y="198"/>
                </a:cubicBezTo>
                <a:close/>
                <a:moveTo>
                  <a:pt x="573" y="230"/>
                </a:moveTo>
                <a:cubicBezTo>
                  <a:pt x="565" y="230"/>
                  <a:pt x="559" y="237"/>
                  <a:pt x="559" y="245"/>
                </a:cubicBezTo>
                <a:cubicBezTo>
                  <a:pt x="559" y="253"/>
                  <a:pt x="565" y="260"/>
                  <a:pt x="573" y="260"/>
                </a:cubicBezTo>
                <a:cubicBezTo>
                  <a:pt x="582" y="260"/>
                  <a:pt x="588" y="253"/>
                  <a:pt x="588" y="245"/>
                </a:cubicBezTo>
                <a:cubicBezTo>
                  <a:pt x="588" y="237"/>
                  <a:pt x="582" y="230"/>
                  <a:pt x="573" y="230"/>
                </a:cubicBezTo>
                <a:close/>
                <a:moveTo>
                  <a:pt x="573" y="263"/>
                </a:moveTo>
                <a:cubicBezTo>
                  <a:pt x="565" y="263"/>
                  <a:pt x="559" y="270"/>
                  <a:pt x="559" y="278"/>
                </a:cubicBezTo>
                <a:cubicBezTo>
                  <a:pt x="559" y="286"/>
                  <a:pt x="565" y="293"/>
                  <a:pt x="573" y="293"/>
                </a:cubicBezTo>
                <a:cubicBezTo>
                  <a:pt x="582" y="293"/>
                  <a:pt x="588" y="286"/>
                  <a:pt x="588" y="278"/>
                </a:cubicBezTo>
                <a:cubicBezTo>
                  <a:pt x="588" y="270"/>
                  <a:pt x="582" y="263"/>
                  <a:pt x="573" y="263"/>
                </a:cubicBezTo>
                <a:close/>
                <a:moveTo>
                  <a:pt x="573" y="296"/>
                </a:moveTo>
                <a:cubicBezTo>
                  <a:pt x="565" y="296"/>
                  <a:pt x="559" y="303"/>
                  <a:pt x="559" y="311"/>
                </a:cubicBezTo>
                <a:cubicBezTo>
                  <a:pt x="559" y="319"/>
                  <a:pt x="565" y="326"/>
                  <a:pt x="573" y="326"/>
                </a:cubicBezTo>
                <a:cubicBezTo>
                  <a:pt x="582" y="326"/>
                  <a:pt x="588" y="319"/>
                  <a:pt x="588" y="311"/>
                </a:cubicBezTo>
                <a:cubicBezTo>
                  <a:pt x="588" y="303"/>
                  <a:pt x="582" y="296"/>
                  <a:pt x="573" y="296"/>
                </a:cubicBezTo>
                <a:close/>
                <a:moveTo>
                  <a:pt x="573" y="329"/>
                </a:moveTo>
                <a:cubicBezTo>
                  <a:pt x="565" y="329"/>
                  <a:pt x="559" y="336"/>
                  <a:pt x="559" y="344"/>
                </a:cubicBezTo>
                <a:cubicBezTo>
                  <a:pt x="559" y="352"/>
                  <a:pt x="565" y="359"/>
                  <a:pt x="573" y="359"/>
                </a:cubicBezTo>
                <a:cubicBezTo>
                  <a:pt x="582" y="359"/>
                  <a:pt x="588" y="352"/>
                  <a:pt x="588" y="344"/>
                </a:cubicBezTo>
                <a:cubicBezTo>
                  <a:pt x="588" y="336"/>
                  <a:pt x="582" y="329"/>
                  <a:pt x="573" y="329"/>
                </a:cubicBezTo>
                <a:close/>
                <a:moveTo>
                  <a:pt x="573" y="362"/>
                </a:moveTo>
                <a:cubicBezTo>
                  <a:pt x="565" y="362"/>
                  <a:pt x="559" y="369"/>
                  <a:pt x="559" y="377"/>
                </a:cubicBezTo>
                <a:cubicBezTo>
                  <a:pt x="559" y="385"/>
                  <a:pt x="565" y="392"/>
                  <a:pt x="573" y="392"/>
                </a:cubicBezTo>
                <a:cubicBezTo>
                  <a:pt x="582" y="392"/>
                  <a:pt x="588" y="385"/>
                  <a:pt x="588" y="377"/>
                </a:cubicBezTo>
                <a:cubicBezTo>
                  <a:pt x="588" y="369"/>
                  <a:pt x="582" y="362"/>
                  <a:pt x="573" y="362"/>
                </a:cubicBezTo>
                <a:close/>
                <a:moveTo>
                  <a:pt x="573" y="395"/>
                </a:moveTo>
                <a:cubicBezTo>
                  <a:pt x="565" y="395"/>
                  <a:pt x="559" y="402"/>
                  <a:pt x="559" y="410"/>
                </a:cubicBezTo>
                <a:cubicBezTo>
                  <a:pt x="559" y="418"/>
                  <a:pt x="565" y="425"/>
                  <a:pt x="573" y="425"/>
                </a:cubicBezTo>
                <a:cubicBezTo>
                  <a:pt x="582" y="425"/>
                  <a:pt x="588" y="418"/>
                  <a:pt x="588" y="410"/>
                </a:cubicBezTo>
                <a:cubicBezTo>
                  <a:pt x="588" y="402"/>
                  <a:pt x="582" y="395"/>
                  <a:pt x="573" y="395"/>
                </a:cubicBezTo>
                <a:close/>
                <a:moveTo>
                  <a:pt x="573" y="428"/>
                </a:moveTo>
                <a:cubicBezTo>
                  <a:pt x="565" y="428"/>
                  <a:pt x="559" y="435"/>
                  <a:pt x="559" y="443"/>
                </a:cubicBezTo>
                <a:cubicBezTo>
                  <a:pt x="559" y="451"/>
                  <a:pt x="565" y="458"/>
                  <a:pt x="573" y="458"/>
                </a:cubicBezTo>
                <a:cubicBezTo>
                  <a:pt x="582" y="458"/>
                  <a:pt x="588" y="451"/>
                  <a:pt x="588" y="443"/>
                </a:cubicBezTo>
                <a:cubicBezTo>
                  <a:pt x="588" y="435"/>
                  <a:pt x="582" y="428"/>
                  <a:pt x="573" y="428"/>
                </a:cubicBezTo>
                <a:close/>
                <a:moveTo>
                  <a:pt x="573" y="461"/>
                </a:moveTo>
                <a:cubicBezTo>
                  <a:pt x="565" y="461"/>
                  <a:pt x="559" y="468"/>
                  <a:pt x="559" y="476"/>
                </a:cubicBezTo>
                <a:cubicBezTo>
                  <a:pt x="559" y="484"/>
                  <a:pt x="565" y="491"/>
                  <a:pt x="573" y="491"/>
                </a:cubicBezTo>
                <a:cubicBezTo>
                  <a:pt x="582" y="491"/>
                  <a:pt x="588" y="484"/>
                  <a:pt x="588" y="476"/>
                </a:cubicBezTo>
                <a:cubicBezTo>
                  <a:pt x="588" y="468"/>
                  <a:pt x="582" y="461"/>
                  <a:pt x="573" y="461"/>
                </a:cubicBezTo>
                <a:close/>
                <a:moveTo>
                  <a:pt x="573" y="494"/>
                </a:moveTo>
                <a:cubicBezTo>
                  <a:pt x="565" y="494"/>
                  <a:pt x="559" y="500"/>
                  <a:pt x="559" y="509"/>
                </a:cubicBezTo>
                <a:cubicBezTo>
                  <a:pt x="559" y="517"/>
                  <a:pt x="565" y="523"/>
                  <a:pt x="573" y="523"/>
                </a:cubicBezTo>
                <a:cubicBezTo>
                  <a:pt x="582" y="523"/>
                  <a:pt x="588" y="517"/>
                  <a:pt x="588" y="509"/>
                </a:cubicBezTo>
                <a:cubicBezTo>
                  <a:pt x="588" y="500"/>
                  <a:pt x="582" y="494"/>
                  <a:pt x="573" y="494"/>
                </a:cubicBezTo>
                <a:close/>
                <a:moveTo>
                  <a:pt x="573" y="527"/>
                </a:moveTo>
                <a:cubicBezTo>
                  <a:pt x="565" y="527"/>
                  <a:pt x="559" y="533"/>
                  <a:pt x="559" y="542"/>
                </a:cubicBezTo>
                <a:cubicBezTo>
                  <a:pt x="559" y="550"/>
                  <a:pt x="565" y="556"/>
                  <a:pt x="573" y="556"/>
                </a:cubicBezTo>
                <a:cubicBezTo>
                  <a:pt x="582" y="556"/>
                  <a:pt x="588" y="550"/>
                  <a:pt x="588" y="542"/>
                </a:cubicBezTo>
                <a:cubicBezTo>
                  <a:pt x="588" y="533"/>
                  <a:pt x="582" y="527"/>
                  <a:pt x="573" y="527"/>
                </a:cubicBezTo>
                <a:close/>
                <a:moveTo>
                  <a:pt x="573" y="560"/>
                </a:moveTo>
                <a:cubicBezTo>
                  <a:pt x="565" y="560"/>
                  <a:pt x="559" y="566"/>
                  <a:pt x="559" y="574"/>
                </a:cubicBezTo>
                <a:cubicBezTo>
                  <a:pt x="559" y="583"/>
                  <a:pt x="565" y="589"/>
                  <a:pt x="573" y="589"/>
                </a:cubicBezTo>
                <a:cubicBezTo>
                  <a:pt x="582" y="589"/>
                  <a:pt x="588" y="583"/>
                  <a:pt x="588" y="574"/>
                </a:cubicBezTo>
                <a:cubicBezTo>
                  <a:pt x="588" y="566"/>
                  <a:pt x="582" y="560"/>
                  <a:pt x="573" y="560"/>
                </a:cubicBezTo>
                <a:close/>
                <a:moveTo>
                  <a:pt x="573" y="593"/>
                </a:moveTo>
                <a:cubicBezTo>
                  <a:pt x="565" y="593"/>
                  <a:pt x="559" y="599"/>
                  <a:pt x="559" y="607"/>
                </a:cubicBezTo>
                <a:cubicBezTo>
                  <a:pt x="559" y="616"/>
                  <a:pt x="565" y="622"/>
                  <a:pt x="573" y="622"/>
                </a:cubicBezTo>
                <a:cubicBezTo>
                  <a:pt x="582" y="622"/>
                  <a:pt x="588" y="616"/>
                  <a:pt x="588" y="607"/>
                </a:cubicBezTo>
                <a:cubicBezTo>
                  <a:pt x="588" y="599"/>
                  <a:pt x="582" y="593"/>
                  <a:pt x="573" y="593"/>
                </a:cubicBezTo>
                <a:close/>
                <a:moveTo>
                  <a:pt x="573" y="625"/>
                </a:moveTo>
                <a:cubicBezTo>
                  <a:pt x="565" y="625"/>
                  <a:pt x="559" y="632"/>
                  <a:pt x="559" y="640"/>
                </a:cubicBezTo>
                <a:cubicBezTo>
                  <a:pt x="559" y="648"/>
                  <a:pt x="565" y="655"/>
                  <a:pt x="573" y="655"/>
                </a:cubicBezTo>
                <a:cubicBezTo>
                  <a:pt x="582" y="655"/>
                  <a:pt x="588" y="648"/>
                  <a:pt x="588" y="640"/>
                </a:cubicBezTo>
                <a:cubicBezTo>
                  <a:pt x="588" y="632"/>
                  <a:pt x="582" y="625"/>
                  <a:pt x="573" y="625"/>
                </a:cubicBezTo>
                <a:close/>
                <a:moveTo>
                  <a:pt x="573" y="658"/>
                </a:moveTo>
                <a:cubicBezTo>
                  <a:pt x="565" y="658"/>
                  <a:pt x="559" y="665"/>
                  <a:pt x="559" y="673"/>
                </a:cubicBezTo>
                <a:cubicBezTo>
                  <a:pt x="559" y="681"/>
                  <a:pt x="565" y="688"/>
                  <a:pt x="573" y="688"/>
                </a:cubicBezTo>
                <a:cubicBezTo>
                  <a:pt x="582" y="688"/>
                  <a:pt x="588" y="681"/>
                  <a:pt x="588" y="673"/>
                </a:cubicBezTo>
                <a:cubicBezTo>
                  <a:pt x="588" y="665"/>
                  <a:pt x="582" y="658"/>
                  <a:pt x="573" y="658"/>
                </a:cubicBezTo>
                <a:close/>
                <a:moveTo>
                  <a:pt x="573" y="691"/>
                </a:moveTo>
                <a:cubicBezTo>
                  <a:pt x="565" y="691"/>
                  <a:pt x="559" y="698"/>
                  <a:pt x="559" y="706"/>
                </a:cubicBezTo>
                <a:cubicBezTo>
                  <a:pt x="559" y="714"/>
                  <a:pt x="565" y="721"/>
                  <a:pt x="573" y="721"/>
                </a:cubicBezTo>
                <a:cubicBezTo>
                  <a:pt x="582" y="721"/>
                  <a:pt x="588" y="714"/>
                  <a:pt x="588" y="706"/>
                </a:cubicBezTo>
                <a:cubicBezTo>
                  <a:pt x="588" y="698"/>
                  <a:pt x="582" y="691"/>
                  <a:pt x="573" y="691"/>
                </a:cubicBezTo>
                <a:close/>
                <a:moveTo>
                  <a:pt x="573" y="724"/>
                </a:moveTo>
                <a:cubicBezTo>
                  <a:pt x="565" y="724"/>
                  <a:pt x="559" y="731"/>
                  <a:pt x="559" y="739"/>
                </a:cubicBezTo>
                <a:cubicBezTo>
                  <a:pt x="559" y="747"/>
                  <a:pt x="565" y="754"/>
                  <a:pt x="573" y="754"/>
                </a:cubicBezTo>
                <a:cubicBezTo>
                  <a:pt x="582" y="754"/>
                  <a:pt x="588" y="747"/>
                  <a:pt x="588" y="739"/>
                </a:cubicBezTo>
                <a:cubicBezTo>
                  <a:pt x="588" y="731"/>
                  <a:pt x="582" y="724"/>
                  <a:pt x="573" y="724"/>
                </a:cubicBezTo>
                <a:close/>
                <a:moveTo>
                  <a:pt x="573" y="757"/>
                </a:moveTo>
                <a:cubicBezTo>
                  <a:pt x="565" y="757"/>
                  <a:pt x="559" y="764"/>
                  <a:pt x="559" y="772"/>
                </a:cubicBezTo>
                <a:cubicBezTo>
                  <a:pt x="559" y="780"/>
                  <a:pt x="565" y="787"/>
                  <a:pt x="573" y="787"/>
                </a:cubicBezTo>
                <a:cubicBezTo>
                  <a:pt x="582" y="787"/>
                  <a:pt x="588" y="780"/>
                  <a:pt x="588" y="772"/>
                </a:cubicBezTo>
                <a:cubicBezTo>
                  <a:pt x="588" y="764"/>
                  <a:pt x="582" y="757"/>
                  <a:pt x="573" y="757"/>
                </a:cubicBezTo>
                <a:close/>
                <a:moveTo>
                  <a:pt x="573" y="790"/>
                </a:moveTo>
                <a:cubicBezTo>
                  <a:pt x="565" y="790"/>
                  <a:pt x="559" y="797"/>
                  <a:pt x="559" y="805"/>
                </a:cubicBezTo>
                <a:cubicBezTo>
                  <a:pt x="559" y="813"/>
                  <a:pt x="565" y="820"/>
                  <a:pt x="573" y="820"/>
                </a:cubicBezTo>
                <a:cubicBezTo>
                  <a:pt x="582" y="820"/>
                  <a:pt x="588" y="813"/>
                  <a:pt x="588" y="805"/>
                </a:cubicBezTo>
                <a:cubicBezTo>
                  <a:pt x="588" y="797"/>
                  <a:pt x="582" y="790"/>
                  <a:pt x="573" y="790"/>
                </a:cubicBezTo>
                <a:close/>
                <a:moveTo>
                  <a:pt x="573" y="823"/>
                </a:moveTo>
                <a:cubicBezTo>
                  <a:pt x="565" y="823"/>
                  <a:pt x="559" y="830"/>
                  <a:pt x="559" y="838"/>
                </a:cubicBezTo>
                <a:cubicBezTo>
                  <a:pt x="559" y="846"/>
                  <a:pt x="565" y="853"/>
                  <a:pt x="573" y="853"/>
                </a:cubicBezTo>
                <a:cubicBezTo>
                  <a:pt x="582" y="853"/>
                  <a:pt x="588" y="846"/>
                  <a:pt x="588" y="838"/>
                </a:cubicBezTo>
                <a:cubicBezTo>
                  <a:pt x="588" y="830"/>
                  <a:pt x="582" y="823"/>
                  <a:pt x="573" y="823"/>
                </a:cubicBezTo>
                <a:close/>
                <a:moveTo>
                  <a:pt x="573" y="856"/>
                </a:moveTo>
                <a:cubicBezTo>
                  <a:pt x="565" y="856"/>
                  <a:pt x="559" y="863"/>
                  <a:pt x="559" y="871"/>
                </a:cubicBezTo>
                <a:cubicBezTo>
                  <a:pt x="559" y="879"/>
                  <a:pt x="565" y="886"/>
                  <a:pt x="573" y="886"/>
                </a:cubicBezTo>
                <a:cubicBezTo>
                  <a:pt x="582" y="886"/>
                  <a:pt x="588" y="879"/>
                  <a:pt x="588" y="871"/>
                </a:cubicBezTo>
                <a:cubicBezTo>
                  <a:pt x="588" y="863"/>
                  <a:pt x="582" y="856"/>
                  <a:pt x="573" y="856"/>
                </a:cubicBezTo>
                <a:close/>
                <a:moveTo>
                  <a:pt x="573" y="889"/>
                </a:moveTo>
                <a:cubicBezTo>
                  <a:pt x="565" y="889"/>
                  <a:pt x="559" y="895"/>
                  <a:pt x="559" y="904"/>
                </a:cubicBezTo>
                <a:cubicBezTo>
                  <a:pt x="559" y="912"/>
                  <a:pt x="565" y="918"/>
                  <a:pt x="573" y="918"/>
                </a:cubicBezTo>
                <a:cubicBezTo>
                  <a:pt x="582" y="918"/>
                  <a:pt x="588" y="912"/>
                  <a:pt x="588" y="904"/>
                </a:cubicBezTo>
                <a:cubicBezTo>
                  <a:pt x="588" y="895"/>
                  <a:pt x="582" y="889"/>
                  <a:pt x="573" y="889"/>
                </a:cubicBezTo>
                <a:close/>
                <a:moveTo>
                  <a:pt x="573" y="922"/>
                </a:moveTo>
                <a:cubicBezTo>
                  <a:pt x="565" y="922"/>
                  <a:pt x="559" y="928"/>
                  <a:pt x="559" y="937"/>
                </a:cubicBezTo>
                <a:cubicBezTo>
                  <a:pt x="559" y="945"/>
                  <a:pt x="565" y="951"/>
                  <a:pt x="573" y="951"/>
                </a:cubicBezTo>
                <a:cubicBezTo>
                  <a:pt x="582" y="951"/>
                  <a:pt x="588" y="945"/>
                  <a:pt x="588" y="937"/>
                </a:cubicBezTo>
                <a:cubicBezTo>
                  <a:pt x="588" y="928"/>
                  <a:pt x="582" y="922"/>
                  <a:pt x="573" y="922"/>
                </a:cubicBezTo>
                <a:close/>
                <a:moveTo>
                  <a:pt x="573" y="955"/>
                </a:moveTo>
                <a:cubicBezTo>
                  <a:pt x="565" y="955"/>
                  <a:pt x="559" y="961"/>
                  <a:pt x="559" y="970"/>
                </a:cubicBezTo>
                <a:cubicBezTo>
                  <a:pt x="559" y="978"/>
                  <a:pt x="565" y="984"/>
                  <a:pt x="573" y="984"/>
                </a:cubicBezTo>
                <a:cubicBezTo>
                  <a:pt x="582" y="984"/>
                  <a:pt x="588" y="978"/>
                  <a:pt x="588" y="970"/>
                </a:cubicBezTo>
                <a:cubicBezTo>
                  <a:pt x="588" y="961"/>
                  <a:pt x="582" y="955"/>
                  <a:pt x="573" y="955"/>
                </a:cubicBezTo>
                <a:close/>
                <a:moveTo>
                  <a:pt x="573" y="988"/>
                </a:moveTo>
                <a:cubicBezTo>
                  <a:pt x="565" y="988"/>
                  <a:pt x="559" y="994"/>
                  <a:pt x="559" y="1002"/>
                </a:cubicBezTo>
                <a:cubicBezTo>
                  <a:pt x="559" y="1011"/>
                  <a:pt x="565" y="1017"/>
                  <a:pt x="573" y="1017"/>
                </a:cubicBezTo>
                <a:cubicBezTo>
                  <a:pt x="582" y="1017"/>
                  <a:pt x="588" y="1011"/>
                  <a:pt x="588" y="1002"/>
                </a:cubicBezTo>
                <a:cubicBezTo>
                  <a:pt x="588" y="994"/>
                  <a:pt x="582" y="988"/>
                  <a:pt x="573" y="988"/>
                </a:cubicBezTo>
                <a:close/>
                <a:moveTo>
                  <a:pt x="573" y="1021"/>
                </a:moveTo>
                <a:cubicBezTo>
                  <a:pt x="565" y="1021"/>
                  <a:pt x="559" y="1027"/>
                  <a:pt x="559" y="1035"/>
                </a:cubicBezTo>
                <a:cubicBezTo>
                  <a:pt x="559" y="1044"/>
                  <a:pt x="565" y="1050"/>
                  <a:pt x="573" y="1050"/>
                </a:cubicBezTo>
                <a:cubicBezTo>
                  <a:pt x="582" y="1050"/>
                  <a:pt x="588" y="1044"/>
                  <a:pt x="588" y="1035"/>
                </a:cubicBezTo>
                <a:cubicBezTo>
                  <a:pt x="588" y="1027"/>
                  <a:pt x="582" y="1021"/>
                  <a:pt x="573" y="1021"/>
                </a:cubicBezTo>
                <a:close/>
                <a:moveTo>
                  <a:pt x="573" y="1053"/>
                </a:moveTo>
                <a:cubicBezTo>
                  <a:pt x="565" y="1053"/>
                  <a:pt x="559" y="1060"/>
                  <a:pt x="559" y="1068"/>
                </a:cubicBezTo>
                <a:cubicBezTo>
                  <a:pt x="559" y="1076"/>
                  <a:pt x="565" y="1083"/>
                  <a:pt x="573" y="1083"/>
                </a:cubicBezTo>
                <a:cubicBezTo>
                  <a:pt x="582" y="1083"/>
                  <a:pt x="588" y="1076"/>
                  <a:pt x="588" y="1068"/>
                </a:cubicBezTo>
                <a:cubicBezTo>
                  <a:pt x="588" y="1060"/>
                  <a:pt x="582" y="1053"/>
                  <a:pt x="573" y="1053"/>
                </a:cubicBezTo>
                <a:close/>
                <a:moveTo>
                  <a:pt x="573" y="1086"/>
                </a:moveTo>
                <a:cubicBezTo>
                  <a:pt x="565" y="1086"/>
                  <a:pt x="559" y="1093"/>
                  <a:pt x="559" y="1101"/>
                </a:cubicBezTo>
                <a:cubicBezTo>
                  <a:pt x="559" y="1109"/>
                  <a:pt x="565" y="1116"/>
                  <a:pt x="573" y="1116"/>
                </a:cubicBezTo>
                <a:cubicBezTo>
                  <a:pt x="582" y="1116"/>
                  <a:pt x="588" y="1109"/>
                  <a:pt x="588" y="1101"/>
                </a:cubicBezTo>
                <a:cubicBezTo>
                  <a:pt x="588" y="1093"/>
                  <a:pt x="582" y="1086"/>
                  <a:pt x="573" y="1086"/>
                </a:cubicBezTo>
                <a:close/>
                <a:moveTo>
                  <a:pt x="573" y="1119"/>
                </a:moveTo>
                <a:cubicBezTo>
                  <a:pt x="565" y="1119"/>
                  <a:pt x="559" y="1126"/>
                  <a:pt x="559" y="1134"/>
                </a:cubicBezTo>
                <a:cubicBezTo>
                  <a:pt x="559" y="1142"/>
                  <a:pt x="565" y="1149"/>
                  <a:pt x="573" y="1149"/>
                </a:cubicBezTo>
                <a:cubicBezTo>
                  <a:pt x="582" y="1149"/>
                  <a:pt x="588" y="1142"/>
                  <a:pt x="588" y="1134"/>
                </a:cubicBezTo>
                <a:cubicBezTo>
                  <a:pt x="588" y="1126"/>
                  <a:pt x="582" y="1119"/>
                  <a:pt x="573" y="1119"/>
                </a:cubicBezTo>
                <a:close/>
                <a:moveTo>
                  <a:pt x="573" y="1152"/>
                </a:moveTo>
                <a:cubicBezTo>
                  <a:pt x="565" y="1152"/>
                  <a:pt x="559" y="1159"/>
                  <a:pt x="559" y="1167"/>
                </a:cubicBezTo>
                <a:cubicBezTo>
                  <a:pt x="559" y="1175"/>
                  <a:pt x="565" y="1182"/>
                  <a:pt x="573" y="1182"/>
                </a:cubicBezTo>
                <a:cubicBezTo>
                  <a:pt x="582" y="1182"/>
                  <a:pt x="588" y="1175"/>
                  <a:pt x="588" y="1167"/>
                </a:cubicBezTo>
                <a:cubicBezTo>
                  <a:pt x="588" y="1159"/>
                  <a:pt x="582" y="1152"/>
                  <a:pt x="573" y="1152"/>
                </a:cubicBezTo>
                <a:close/>
                <a:moveTo>
                  <a:pt x="573" y="1185"/>
                </a:moveTo>
                <a:cubicBezTo>
                  <a:pt x="565" y="1185"/>
                  <a:pt x="559" y="1192"/>
                  <a:pt x="559" y="1200"/>
                </a:cubicBezTo>
                <a:cubicBezTo>
                  <a:pt x="559" y="1208"/>
                  <a:pt x="565" y="1215"/>
                  <a:pt x="573" y="1215"/>
                </a:cubicBezTo>
                <a:cubicBezTo>
                  <a:pt x="582" y="1215"/>
                  <a:pt x="588" y="1208"/>
                  <a:pt x="588" y="1200"/>
                </a:cubicBezTo>
                <a:cubicBezTo>
                  <a:pt x="588" y="1192"/>
                  <a:pt x="582" y="1185"/>
                  <a:pt x="573" y="1185"/>
                </a:cubicBezTo>
                <a:close/>
                <a:moveTo>
                  <a:pt x="573" y="1218"/>
                </a:moveTo>
                <a:cubicBezTo>
                  <a:pt x="565" y="1218"/>
                  <a:pt x="559" y="1225"/>
                  <a:pt x="559" y="1233"/>
                </a:cubicBezTo>
                <a:cubicBezTo>
                  <a:pt x="559" y="1241"/>
                  <a:pt x="565" y="1248"/>
                  <a:pt x="573" y="1248"/>
                </a:cubicBezTo>
                <a:cubicBezTo>
                  <a:pt x="582" y="1248"/>
                  <a:pt x="588" y="1241"/>
                  <a:pt x="588" y="1233"/>
                </a:cubicBezTo>
                <a:cubicBezTo>
                  <a:pt x="588" y="1225"/>
                  <a:pt x="582" y="1218"/>
                  <a:pt x="573" y="1218"/>
                </a:cubicBezTo>
                <a:close/>
                <a:moveTo>
                  <a:pt x="573" y="1251"/>
                </a:moveTo>
                <a:cubicBezTo>
                  <a:pt x="565" y="1251"/>
                  <a:pt x="559" y="1258"/>
                  <a:pt x="559" y="1266"/>
                </a:cubicBezTo>
                <a:cubicBezTo>
                  <a:pt x="559" y="1274"/>
                  <a:pt x="565" y="1281"/>
                  <a:pt x="573" y="1281"/>
                </a:cubicBezTo>
                <a:cubicBezTo>
                  <a:pt x="582" y="1281"/>
                  <a:pt x="588" y="1274"/>
                  <a:pt x="588" y="1266"/>
                </a:cubicBezTo>
                <a:cubicBezTo>
                  <a:pt x="588" y="1258"/>
                  <a:pt x="582" y="1251"/>
                  <a:pt x="573" y="1251"/>
                </a:cubicBezTo>
                <a:close/>
                <a:moveTo>
                  <a:pt x="573" y="1284"/>
                </a:moveTo>
                <a:cubicBezTo>
                  <a:pt x="565" y="1284"/>
                  <a:pt x="559" y="1291"/>
                  <a:pt x="559" y="1299"/>
                </a:cubicBezTo>
                <a:cubicBezTo>
                  <a:pt x="559" y="1307"/>
                  <a:pt x="565" y="1314"/>
                  <a:pt x="573" y="1314"/>
                </a:cubicBezTo>
                <a:cubicBezTo>
                  <a:pt x="582" y="1314"/>
                  <a:pt x="588" y="1307"/>
                  <a:pt x="588" y="1299"/>
                </a:cubicBezTo>
                <a:cubicBezTo>
                  <a:pt x="588" y="1291"/>
                  <a:pt x="582" y="1284"/>
                  <a:pt x="573" y="1284"/>
                </a:cubicBezTo>
                <a:close/>
                <a:moveTo>
                  <a:pt x="573" y="1317"/>
                </a:moveTo>
                <a:cubicBezTo>
                  <a:pt x="565" y="1317"/>
                  <a:pt x="559" y="1323"/>
                  <a:pt x="559" y="1332"/>
                </a:cubicBezTo>
                <a:cubicBezTo>
                  <a:pt x="559" y="1340"/>
                  <a:pt x="565" y="1346"/>
                  <a:pt x="573" y="1346"/>
                </a:cubicBezTo>
                <a:cubicBezTo>
                  <a:pt x="582" y="1346"/>
                  <a:pt x="588" y="1340"/>
                  <a:pt x="588" y="1332"/>
                </a:cubicBezTo>
                <a:cubicBezTo>
                  <a:pt x="588" y="1323"/>
                  <a:pt x="582" y="1317"/>
                  <a:pt x="573" y="1317"/>
                </a:cubicBezTo>
                <a:close/>
                <a:moveTo>
                  <a:pt x="573" y="1350"/>
                </a:moveTo>
                <a:cubicBezTo>
                  <a:pt x="565" y="1350"/>
                  <a:pt x="559" y="1356"/>
                  <a:pt x="559" y="1365"/>
                </a:cubicBezTo>
                <a:cubicBezTo>
                  <a:pt x="559" y="1373"/>
                  <a:pt x="565" y="1379"/>
                  <a:pt x="573" y="1379"/>
                </a:cubicBezTo>
                <a:cubicBezTo>
                  <a:pt x="582" y="1379"/>
                  <a:pt x="588" y="1373"/>
                  <a:pt x="588" y="1365"/>
                </a:cubicBezTo>
                <a:cubicBezTo>
                  <a:pt x="588" y="1356"/>
                  <a:pt x="582" y="1350"/>
                  <a:pt x="573" y="1350"/>
                </a:cubicBezTo>
                <a:close/>
                <a:moveTo>
                  <a:pt x="573" y="1383"/>
                </a:moveTo>
                <a:cubicBezTo>
                  <a:pt x="565" y="1383"/>
                  <a:pt x="559" y="1389"/>
                  <a:pt x="559" y="1397"/>
                </a:cubicBezTo>
                <a:cubicBezTo>
                  <a:pt x="559" y="1406"/>
                  <a:pt x="565" y="1412"/>
                  <a:pt x="573" y="1412"/>
                </a:cubicBezTo>
                <a:cubicBezTo>
                  <a:pt x="582" y="1412"/>
                  <a:pt x="588" y="1406"/>
                  <a:pt x="588" y="1397"/>
                </a:cubicBezTo>
                <a:cubicBezTo>
                  <a:pt x="588" y="1389"/>
                  <a:pt x="582" y="1383"/>
                  <a:pt x="573" y="1383"/>
                </a:cubicBezTo>
                <a:close/>
                <a:moveTo>
                  <a:pt x="573" y="1416"/>
                </a:moveTo>
                <a:cubicBezTo>
                  <a:pt x="565" y="1416"/>
                  <a:pt x="559" y="1422"/>
                  <a:pt x="559" y="1430"/>
                </a:cubicBezTo>
                <a:cubicBezTo>
                  <a:pt x="559" y="1439"/>
                  <a:pt x="565" y="1445"/>
                  <a:pt x="573" y="1445"/>
                </a:cubicBezTo>
                <a:cubicBezTo>
                  <a:pt x="582" y="1445"/>
                  <a:pt x="588" y="1439"/>
                  <a:pt x="588" y="1430"/>
                </a:cubicBezTo>
                <a:cubicBezTo>
                  <a:pt x="588" y="1422"/>
                  <a:pt x="582" y="1416"/>
                  <a:pt x="573" y="1416"/>
                </a:cubicBezTo>
                <a:close/>
                <a:moveTo>
                  <a:pt x="606" y="0"/>
                </a:moveTo>
                <a:cubicBezTo>
                  <a:pt x="598" y="0"/>
                  <a:pt x="592" y="7"/>
                  <a:pt x="592" y="15"/>
                </a:cubicBezTo>
                <a:cubicBezTo>
                  <a:pt x="592" y="23"/>
                  <a:pt x="598" y="30"/>
                  <a:pt x="606" y="30"/>
                </a:cubicBezTo>
                <a:cubicBezTo>
                  <a:pt x="615" y="30"/>
                  <a:pt x="621" y="23"/>
                  <a:pt x="621" y="15"/>
                </a:cubicBezTo>
                <a:cubicBezTo>
                  <a:pt x="621" y="7"/>
                  <a:pt x="615" y="0"/>
                  <a:pt x="606" y="0"/>
                </a:cubicBezTo>
                <a:close/>
                <a:moveTo>
                  <a:pt x="606" y="33"/>
                </a:moveTo>
                <a:cubicBezTo>
                  <a:pt x="598" y="33"/>
                  <a:pt x="592" y="40"/>
                  <a:pt x="592" y="48"/>
                </a:cubicBezTo>
                <a:cubicBezTo>
                  <a:pt x="592" y="56"/>
                  <a:pt x="598" y="63"/>
                  <a:pt x="606" y="63"/>
                </a:cubicBezTo>
                <a:cubicBezTo>
                  <a:pt x="615" y="63"/>
                  <a:pt x="621" y="56"/>
                  <a:pt x="621" y="48"/>
                </a:cubicBezTo>
                <a:cubicBezTo>
                  <a:pt x="621" y="40"/>
                  <a:pt x="615" y="33"/>
                  <a:pt x="606" y="33"/>
                </a:cubicBezTo>
                <a:close/>
                <a:moveTo>
                  <a:pt x="606" y="66"/>
                </a:moveTo>
                <a:cubicBezTo>
                  <a:pt x="598" y="66"/>
                  <a:pt x="592" y="72"/>
                  <a:pt x="592" y="81"/>
                </a:cubicBezTo>
                <a:cubicBezTo>
                  <a:pt x="592" y="89"/>
                  <a:pt x="598" y="95"/>
                  <a:pt x="606" y="95"/>
                </a:cubicBezTo>
                <a:cubicBezTo>
                  <a:pt x="615" y="95"/>
                  <a:pt x="621" y="89"/>
                  <a:pt x="621" y="81"/>
                </a:cubicBezTo>
                <a:cubicBezTo>
                  <a:pt x="621" y="72"/>
                  <a:pt x="615" y="66"/>
                  <a:pt x="606" y="66"/>
                </a:cubicBezTo>
                <a:close/>
                <a:moveTo>
                  <a:pt x="606" y="99"/>
                </a:moveTo>
                <a:cubicBezTo>
                  <a:pt x="598" y="99"/>
                  <a:pt x="592" y="105"/>
                  <a:pt x="592" y="114"/>
                </a:cubicBezTo>
                <a:cubicBezTo>
                  <a:pt x="592" y="122"/>
                  <a:pt x="598" y="128"/>
                  <a:pt x="606" y="128"/>
                </a:cubicBezTo>
                <a:cubicBezTo>
                  <a:pt x="615" y="128"/>
                  <a:pt x="621" y="122"/>
                  <a:pt x="621" y="114"/>
                </a:cubicBezTo>
                <a:cubicBezTo>
                  <a:pt x="621" y="105"/>
                  <a:pt x="615" y="99"/>
                  <a:pt x="606" y="99"/>
                </a:cubicBezTo>
                <a:close/>
                <a:moveTo>
                  <a:pt x="606" y="132"/>
                </a:moveTo>
                <a:cubicBezTo>
                  <a:pt x="598" y="132"/>
                  <a:pt x="592" y="138"/>
                  <a:pt x="592" y="147"/>
                </a:cubicBezTo>
                <a:cubicBezTo>
                  <a:pt x="592" y="155"/>
                  <a:pt x="598" y="161"/>
                  <a:pt x="606" y="161"/>
                </a:cubicBezTo>
                <a:cubicBezTo>
                  <a:pt x="615" y="161"/>
                  <a:pt x="621" y="155"/>
                  <a:pt x="621" y="147"/>
                </a:cubicBezTo>
                <a:cubicBezTo>
                  <a:pt x="621" y="138"/>
                  <a:pt x="615" y="132"/>
                  <a:pt x="606" y="132"/>
                </a:cubicBezTo>
                <a:close/>
                <a:moveTo>
                  <a:pt x="606" y="165"/>
                </a:moveTo>
                <a:cubicBezTo>
                  <a:pt x="598" y="165"/>
                  <a:pt x="592" y="171"/>
                  <a:pt x="592" y="179"/>
                </a:cubicBezTo>
                <a:cubicBezTo>
                  <a:pt x="592" y="188"/>
                  <a:pt x="598" y="194"/>
                  <a:pt x="606" y="194"/>
                </a:cubicBezTo>
                <a:cubicBezTo>
                  <a:pt x="615" y="194"/>
                  <a:pt x="621" y="188"/>
                  <a:pt x="621" y="179"/>
                </a:cubicBezTo>
                <a:cubicBezTo>
                  <a:pt x="621" y="171"/>
                  <a:pt x="615" y="165"/>
                  <a:pt x="606" y="165"/>
                </a:cubicBezTo>
                <a:close/>
                <a:moveTo>
                  <a:pt x="606" y="198"/>
                </a:moveTo>
                <a:cubicBezTo>
                  <a:pt x="598" y="198"/>
                  <a:pt x="592" y="204"/>
                  <a:pt x="592" y="212"/>
                </a:cubicBezTo>
                <a:cubicBezTo>
                  <a:pt x="592" y="221"/>
                  <a:pt x="598" y="227"/>
                  <a:pt x="606" y="227"/>
                </a:cubicBezTo>
                <a:cubicBezTo>
                  <a:pt x="615" y="227"/>
                  <a:pt x="621" y="221"/>
                  <a:pt x="621" y="212"/>
                </a:cubicBezTo>
                <a:cubicBezTo>
                  <a:pt x="621" y="204"/>
                  <a:pt x="615" y="198"/>
                  <a:pt x="606" y="198"/>
                </a:cubicBezTo>
                <a:close/>
                <a:moveTo>
                  <a:pt x="606" y="230"/>
                </a:moveTo>
                <a:cubicBezTo>
                  <a:pt x="598" y="230"/>
                  <a:pt x="592" y="237"/>
                  <a:pt x="592" y="245"/>
                </a:cubicBezTo>
                <a:cubicBezTo>
                  <a:pt x="592" y="253"/>
                  <a:pt x="598" y="260"/>
                  <a:pt x="606" y="260"/>
                </a:cubicBezTo>
                <a:cubicBezTo>
                  <a:pt x="615" y="260"/>
                  <a:pt x="621" y="253"/>
                  <a:pt x="621" y="245"/>
                </a:cubicBezTo>
                <a:cubicBezTo>
                  <a:pt x="621" y="237"/>
                  <a:pt x="615" y="230"/>
                  <a:pt x="606" y="230"/>
                </a:cubicBezTo>
                <a:close/>
                <a:moveTo>
                  <a:pt x="606" y="263"/>
                </a:moveTo>
                <a:cubicBezTo>
                  <a:pt x="598" y="263"/>
                  <a:pt x="592" y="270"/>
                  <a:pt x="592" y="278"/>
                </a:cubicBezTo>
                <a:cubicBezTo>
                  <a:pt x="592" y="286"/>
                  <a:pt x="598" y="293"/>
                  <a:pt x="606" y="293"/>
                </a:cubicBezTo>
                <a:cubicBezTo>
                  <a:pt x="615" y="293"/>
                  <a:pt x="621" y="286"/>
                  <a:pt x="621" y="278"/>
                </a:cubicBezTo>
                <a:cubicBezTo>
                  <a:pt x="621" y="270"/>
                  <a:pt x="615" y="263"/>
                  <a:pt x="606" y="263"/>
                </a:cubicBezTo>
                <a:close/>
                <a:moveTo>
                  <a:pt x="606" y="296"/>
                </a:moveTo>
                <a:cubicBezTo>
                  <a:pt x="598" y="296"/>
                  <a:pt x="592" y="303"/>
                  <a:pt x="592" y="311"/>
                </a:cubicBezTo>
                <a:cubicBezTo>
                  <a:pt x="592" y="319"/>
                  <a:pt x="598" y="326"/>
                  <a:pt x="606" y="326"/>
                </a:cubicBezTo>
                <a:cubicBezTo>
                  <a:pt x="615" y="326"/>
                  <a:pt x="621" y="319"/>
                  <a:pt x="621" y="311"/>
                </a:cubicBezTo>
                <a:cubicBezTo>
                  <a:pt x="621" y="303"/>
                  <a:pt x="615" y="296"/>
                  <a:pt x="606" y="296"/>
                </a:cubicBezTo>
                <a:close/>
                <a:moveTo>
                  <a:pt x="606" y="329"/>
                </a:moveTo>
                <a:cubicBezTo>
                  <a:pt x="598" y="329"/>
                  <a:pt x="592" y="336"/>
                  <a:pt x="592" y="344"/>
                </a:cubicBezTo>
                <a:cubicBezTo>
                  <a:pt x="592" y="352"/>
                  <a:pt x="598" y="359"/>
                  <a:pt x="606" y="359"/>
                </a:cubicBezTo>
                <a:cubicBezTo>
                  <a:pt x="615" y="359"/>
                  <a:pt x="621" y="352"/>
                  <a:pt x="621" y="344"/>
                </a:cubicBezTo>
                <a:cubicBezTo>
                  <a:pt x="621" y="336"/>
                  <a:pt x="615" y="329"/>
                  <a:pt x="606" y="329"/>
                </a:cubicBezTo>
                <a:close/>
                <a:moveTo>
                  <a:pt x="606" y="362"/>
                </a:moveTo>
                <a:cubicBezTo>
                  <a:pt x="598" y="362"/>
                  <a:pt x="592" y="369"/>
                  <a:pt x="592" y="377"/>
                </a:cubicBezTo>
                <a:cubicBezTo>
                  <a:pt x="592" y="385"/>
                  <a:pt x="598" y="392"/>
                  <a:pt x="606" y="392"/>
                </a:cubicBezTo>
                <a:cubicBezTo>
                  <a:pt x="615" y="392"/>
                  <a:pt x="621" y="385"/>
                  <a:pt x="621" y="377"/>
                </a:cubicBezTo>
                <a:cubicBezTo>
                  <a:pt x="621" y="369"/>
                  <a:pt x="615" y="362"/>
                  <a:pt x="606" y="362"/>
                </a:cubicBezTo>
                <a:close/>
                <a:moveTo>
                  <a:pt x="606" y="395"/>
                </a:moveTo>
                <a:cubicBezTo>
                  <a:pt x="598" y="395"/>
                  <a:pt x="592" y="402"/>
                  <a:pt x="592" y="410"/>
                </a:cubicBezTo>
                <a:cubicBezTo>
                  <a:pt x="592" y="418"/>
                  <a:pt x="598" y="425"/>
                  <a:pt x="606" y="425"/>
                </a:cubicBezTo>
                <a:cubicBezTo>
                  <a:pt x="615" y="425"/>
                  <a:pt x="621" y="418"/>
                  <a:pt x="621" y="410"/>
                </a:cubicBezTo>
                <a:cubicBezTo>
                  <a:pt x="621" y="402"/>
                  <a:pt x="615" y="395"/>
                  <a:pt x="606" y="395"/>
                </a:cubicBezTo>
                <a:close/>
                <a:moveTo>
                  <a:pt x="606" y="428"/>
                </a:moveTo>
                <a:cubicBezTo>
                  <a:pt x="598" y="428"/>
                  <a:pt x="592" y="435"/>
                  <a:pt x="592" y="443"/>
                </a:cubicBezTo>
                <a:cubicBezTo>
                  <a:pt x="592" y="451"/>
                  <a:pt x="598" y="458"/>
                  <a:pt x="606" y="458"/>
                </a:cubicBezTo>
                <a:cubicBezTo>
                  <a:pt x="615" y="458"/>
                  <a:pt x="621" y="451"/>
                  <a:pt x="621" y="443"/>
                </a:cubicBezTo>
                <a:cubicBezTo>
                  <a:pt x="621" y="435"/>
                  <a:pt x="615" y="428"/>
                  <a:pt x="606" y="428"/>
                </a:cubicBezTo>
                <a:close/>
                <a:moveTo>
                  <a:pt x="606" y="461"/>
                </a:moveTo>
                <a:cubicBezTo>
                  <a:pt x="598" y="461"/>
                  <a:pt x="592" y="468"/>
                  <a:pt x="592" y="476"/>
                </a:cubicBezTo>
                <a:cubicBezTo>
                  <a:pt x="592" y="484"/>
                  <a:pt x="598" y="491"/>
                  <a:pt x="606" y="491"/>
                </a:cubicBezTo>
                <a:cubicBezTo>
                  <a:pt x="615" y="491"/>
                  <a:pt x="621" y="484"/>
                  <a:pt x="621" y="476"/>
                </a:cubicBezTo>
                <a:cubicBezTo>
                  <a:pt x="621" y="468"/>
                  <a:pt x="615" y="461"/>
                  <a:pt x="606" y="461"/>
                </a:cubicBezTo>
                <a:close/>
                <a:moveTo>
                  <a:pt x="606" y="494"/>
                </a:moveTo>
                <a:cubicBezTo>
                  <a:pt x="598" y="494"/>
                  <a:pt x="592" y="500"/>
                  <a:pt x="592" y="509"/>
                </a:cubicBezTo>
                <a:cubicBezTo>
                  <a:pt x="592" y="517"/>
                  <a:pt x="598" y="523"/>
                  <a:pt x="606" y="523"/>
                </a:cubicBezTo>
                <a:cubicBezTo>
                  <a:pt x="615" y="523"/>
                  <a:pt x="621" y="517"/>
                  <a:pt x="621" y="509"/>
                </a:cubicBezTo>
                <a:cubicBezTo>
                  <a:pt x="621" y="500"/>
                  <a:pt x="615" y="494"/>
                  <a:pt x="606" y="494"/>
                </a:cubicBezTo>
                <a:close/>
                <a:moveTo>
                  <a:pt x="606" y="527"/>
                </a:moveTo>
                <a:cubicBezTo>
                  <a:pt x="598" y="527"/>
                  <a:pt x="592" y="533"/>
                  <a:pt x="592" y="542"/>
                </a:cubicBezTo>
                <a:cubicBezTo>
                  <a:pt x="592" y="550"/>
                  <a:pt x="598" y="556"/>
                  <a:pt x="606" y="556"/>
                </a:cubicBezTo>
                <a:cubicBezTo>
                  <a:pt x="615" y="556"/>
                  <a:pt x="621" y="550"/>
                  <a:pt x="621" y="542"/>
                </a:cubicBezTo>
                <a:cubicBezTo>
                  <a:pt x="621" y="533"/>
                  <a:pt x="615" y="527"/>
                  <a:pt x="606" y="527"/>
                </a:cubicBezTo>
                <a:close/>
                <a:moveTo>
                  <a:pt x="606" y="560"/>
                </a:moveTo>
                <a:cubicBezTo>
                  <a:pt x="598" y="560"/>
                  <a:pt x="592" y="566"/>
                  <a:pt x="592" y="574"/>
                </a:cubicBezTo>
                <a:cubicBezTo>
                  <a:pt x="592" y="583"/>
                  <a:pt x="598" y="589"/>
                  <a:pt x="606" y="589"/>
                </a:cubicBezTo>
                <a:cubicBezTo>
                  <a:pt x="615" y="589"/>
                  <a:pt x="621" y="583"/>
                  <a:pt x="621" y="574"/>
                </a:cubicBezTo>
                <a:cubicBezTo>
                  <a:pt x="621" y="566"/>
                  <a:pt x="615" y="560"/>
                  <a:pt x="606" y="560"/>
                </a:cubicBezTo>
                <a:close/>
                <a:moveTo>
                  <a:pt x="606" y="593"/>
                </a:moveTo>
                <a:cubicBezTo>
                  <a:pt x="598" y="593"/>
                  <a:pt x="592" y="599"/>
                  <a:pt x="592" y="607"/>
                </a:cubicBezTo>
                <a:cubicBezTo>
                  <a:pt x="592" y="616"/>
                  <a:pt x="598" y="622"/>
                  <a:pt x="606" y="622"/>
                </a:cubicBezTo>
                <a:cubicBezTo>
                  <a:pt x="615" y="622"/>
                  <a:pt x="621" y="616"/>
                  <a:pt x="621" y="607"/>
                </a:cubicBezTo>
                <a:cubicBezTo>
                  <a:pt x="621" y="599"/>
                  <a:pt x="615" y="593"/>
                  <a:pt x="606" y="593"/>
                </a:cubicBezTo>
                <a:close/>
                <a:moveTo>
                  <a:pt x="606" y="625"/>
                </a:moveTo>
                <a:cubicBezTo>
                  <a:pt x="598" y="625"/>
                  <a:pt x="592" y="632"/>
                  <a:pt x="592" y="640"/>
                </a:cubicBezTo>
                <a:cubicBezTo>
                  <a:pt x="592" y="648"/>
                  <a:pt x="598" y="655"/>
                  <a:pt x="606" y="655"/>
                </a:cubicBezTo>
                <a:cubicBezTo>
                  <a:pt x="615" y="655"/>
                  <a:pt x="621" y="648"/>
                  <a:pt x="621" y="640"/>
                </a:cubicBezTo>
                <a:cubicBezTo>
                  <a:pt x="621" y="632"/>
                  <a:pt x="615" y="625"/>
                  <a:pt x="606" y="625"/>
                </a:cubicBezTo>
                <a:close/>
                <a:moveTo>
                  <a:pt x="606" y="658"/>
                </a:moveTo>
                <a:cubicBezTo>
                  <a:pt x="598" y="658"/>
                  <a:pt x="592" y="665"/>
                  <a:pt x="592" y="673"/>
                </a:cubicBezTo>
                <a:cubicBezTo>
                  <a:pt x="592" y="681"/>
                  <a:pt x="598" y="688"/>
                  <a:pt x="606" y="688"/>
                </a:cubicBezTo>
                <a:cubicBezTo>
                  <a:pt x="615" y="688"/>
                  <a:pt x="621" y="681"/>
                  <a:pt x="621" y="673"/>
                </a:cubicBezTo>
                <a:cubicBezTo>
                  <a:pt x="621" y="665"/>
                  <a:pt x="615" y="658"/>
                  <a:pt x="606" y="658"/>
                </a:cubicBezTo>
                <a:close/>
                <a:moveTo>
                  <a:pt x="606" y="691"/>
                </a:moveTo>
                <a:cubicBezTo>
                  <a:pt x="598" y="691"/>
                  <a:pt x="592" y="698"/>
                  <a:pt x="592" y="706"/>
                </a:cubicBezTo>
                <a:cubicBezTo>
                  <a:pt x="592" y="714"/>
                  <a:pt x="598" y="721"/>
                  <a:pt x="606" y="721"/>
                </a:cubicBezTo>
                <a:cubicBezTo>
                  <a:pt x="615" y="721"/>
                  <a:pt x="621" y="714"/>
                  <a:pt x="621" y="706"/>
                </a:cubicBezTo>
                <a:cubicBezTo>
                  <a:pt x="621" y="698"/>
                  <a:pt x="615" y="691"/>
                  <a:pt x="606" y="691"/>
                </a:cubicBezTo>
                <a:close/>
                <a:moveTo>
                  <a:pt x="606" y="724"/>
                </a:moveTo>
                <a:cubicBezTo>
                  <a:pt x="598" y="724"/>
                  <a:pt x="592" y="731"/>
                  <a:pt x="592" y="739"/>
                </a:cubicBezTo>
                <a:cubicBezTo>
                  <a:pt x="592" y="747"/>
                  <a:pt x="598" y="754"/>
                  <a:pt x="606" y="754"/>
                </a:cubicBezTo>
                <a:cubicBezTo>
                  <a:pt x="615" y="754"/>
                  <a:pt x="621" y="747"/>
                  <a:pt x="621" y="739"/>
                </a:cubicBezTo>
                <a:cubicBezTo>
                  <a:pt x="621" y="731"/>
                  <a:pt x="615" y="724"/>
                  <a:pt x="606" y="724"/>
                </a:cubicBezTo>
                <a:close/>
                <a:moveTo>
                  <a:pt x="606" y="757"/>
                </a:moveTo>
                <a:cubicBezTo>
                  <a:pt x="598" y="757"/>
                  <a:pt x="592" y="764"/>
                  <a:pt x="592" y="772"/>
                </a:cubicBezTo>
                <a:cubicBezTo>
                  <a:pt x="592" y="780"/>
                  <a:pt x="598" y="787"/>
                  <a:pt x="606" y="787"/>
                </a:cubicBezTo>
                <a:cubicBezTo>
                  <a:pt x="615" y="787"/>
                  <a:pt x="621" y="780"/>
                  <a:pt x="621" y="772"/>
                </a:cubicBezTo>
                <a:cubicBezTo>
                  <a:pt x="621" y="764"/>
                  <a:pt x="615" y="757"/>
                  <a:pt x="606" y="757"/>
                </a:cubicBezTo>
                <a:close/>
                <a:moveTo>
                  <a:pt x="606" y="790"/>
                </a:moveTo>
                <a:cubicBezTo>
                  <a:pt x="598" y="790"/>
                  <a:pt x="592" y="797"/>
                  <a:pt x="592" y="805"/>
                </a:cubicBezTo>
                <a:cubicBezTo>
                  <a:pt x="592" y="813"/>
                  <a:pt x="598" y="820"/>
                  <a:pt x="606" y="820"/>
                </a:cubicBezTo>
                <a:cubicBezTo>
                  <a:pt x="615" y="820"/>
                  <a:pt x="621" y="813"/>
                  <a:pt x="621" y="805"/>
                </a:cubicBezTo>
                <a:cubicBezTo>
                  <a:pt x="621" y="797"/>
                  <a:pt x="615" y="790"/>
                  <a:pt x="606" y="790"/>
                </a:cubicBezTo>
                <a:close/>
                <a:moveTo>
                  <a:pt x="606" y="823"/>
                </a:moveTo>
                <a:cubicBezTo>
                  <a:pt x="598" y="823"/>
                  <a:pt x="592" y="830"/>
                  <a:pt x="592" y="838"/>
                </a:cubicBezTo>
                <a:cubicBezTo>
                  <a:pt x="592" y="846"/>
                  <a:pt x="598" y="853"/>
                  <a:pt x="606" y="853"/>
                </a:cubicBezTo>
                <a:cubicBezTo>
                  <a:pt x="615" y="853"/>
                  <a:pt x="621" y="846"/>
                  <a:pt x="621" y="838"/>
                </a:cubicBezTo>
                <a:cubicBezTo>
                  <a:pt x="621" y="830"/>
                  <a:pt x="615" y="823"/>
                  <a:pt x="606" y="823"/>
                </a:cubicBezTo>
                <a:close/>
                <a:moveTo>
                  <a:pt x="606" y="856"/>
                </a:moveTo>
                <a:cubicBezTo>
                  <a:pt x="598" y="856"/>
                  <a:pt x="592" y="863"/>
                  <a:pt x="592" y="871"/>
                </a:cubicBezTo>
                <a:cubicBezTo>
                  <a:pt x="592" y="879"/>
                  <a:pt x="598" y="886"/>
                  <a:pt x="606" y="886"/>
                </a:cubicBezTo>
                <a:cubicBezTo>
                  <a:pt x="615" y="886"/>
                  <a:pt x="621" y="879"/>
                  <a:pt x="621" y="871"/>
                </a:cubicBezTo>
                <a:cubicBezTo>
                  <a:pt x="621" y="863"/>
                  <a:pt x="615" y="856"/>
                  <a:pt x="606" y="856"/>
                </a:cubicBezTo>
                <a:close/>
                <a:moveTo>
                  <a:pt x="606" y="889"/>
                </a:moveTo>
                <a:cubicBezTo>
                  <a:pt x="598" y="889"/>
                  <a:pt x="592" y="895"/>
                  <a:pt x="592" y="904"/>
                </a:cubicBezTo>
                <a:cubicBezTo>
                  <a:pt x="592" y="912"/>
                  <a:pt x="598" y="918"/>
                  <a:pt x="606" y="918"/>
                </a:cubicBezTo>
                <a:cubicBezTo>
                  <a:pt x="615" y="918"/>
                  <a:pt x="621" y="912"/>
                  <a:pt x="621" y="904"/>
                </a:cubicBezTo>
                <a:cubicBezTo>
                  <a:pt x="621" y="895"/>
                  <a:pt x="615" y="889"/>
                  <a:pt x="606" y="889"/>
                </a:cubicBezTo>
                <a:close/>
                <a:moveTo>
                  <a:pt x="606" y="922"/>
                </a:moveTo>
                <a:cubicBezTo>
                  <a:pt x="598" y="922"/>
                  <a:pt x="592" y="928"/>
                  <a:pt x="592" y="937"/>
                </a:cubicBezTo>
                <a:cubicBezTo>
                  <a:pt x="592" y="945"/>
                  <a:pt x="598" y="951"/>
                  <a:pt x="606" y="951"/>
                </a:cubicBezTo>
                <a:cubicBezTo>
                  <a:pt x="615" y="951"/>
                  <a:pt x="621" y="945"/>
                  <a:pt x="621" y="937"/>
                </a:cubicBezTo>
                <a:cubicBezTo>
                  <a:pt x="621" y="928"/>
                  <a:pt x="615" y="922"/>
                  <a:pt x="606" y="922"/>
                </a:cubicBezTo>
                <a:close/>
                <a:moveTo>
                  <a:pt x="606" y="955"/>
                </a:moveTo>
                <a:cubicBezTo>
                  <a:pt x="598" y="955"/>
                  <a:pt x="592" y="961"/>
                  <a:pt x="592" y="970"/>
                </a:cubicBezTo>
                <a:cubicBezTo>
                  <a:pt x="592" y="978"/>
                  <a:pt x="598" y="984"/>
                  <a:pt x="606" y="984"/>
                </a:cubicBezTo>
                <a:cubicBezTo>
                  <a:pt x="615" y="984"/>
                  <a:pt x="621" y="978"/>
                  <a:pt x="621" y="970"/>
                </a:cubicBezTo>
                <a:cubicBezTo>
                  <a:pt x="621" y="961"/>
                  <a:pt x="615" y="955"/>
                  <a:pt x="606" y="955"/>
                </a:cubicBezTo>
                <a:close/>
                <a:moveTo>
                  <a:pt x="606" y="988"/>
                </a:moveTo>
                <a:cubicBezTo>
                  <a:pt x="598" y="988"/>
                  <a:pt x="592" y="994"/>
                  <a:pt x="592" y="1002"/>
                </a:cubicBezTo>
                <a:cubicBezTo>
                  <a:pt x="592" y="1011"/>
                  <a:pt x="598" y="1017"/>
                  <a:pt x="606" y="1017"/>
                </a:cubicBezTo>
                <a:cubicBezTo>
                  <a:pt x="615" y="1017"/>
                  <a:pt x="621" y="1011"/>
                  <a:pt x="621" y="1002"/>
                </a:cubicBezTo>
                <a:cubicBezTo>
                  <a:pt x="621" y="994"/>
                  <a:pt x="615" y="988"/>
                  <a:pt x="606" y="988"/>
                </a:cubicBezTo>
                <a:close/>
                <a:moveTo>
                  <a:pt x="606" y="1021"/>
                </a:moveTo>
                <a:cubicBezTo>
                  <a:pt x="598" y="1021"/>
                  <a:pt x="592" y="1027"/>
                  <a:pt x="592" y="1035"/>
                </a:cubicBezTo>
                <a:cubicBezTo>
                  <a:pt x="592" y="1044"/>
                  <a:pt x="598" y="1050"/>
                  <a:pt x="606" y="1050"/>
                </a:cubicBezTo>
                <a:cubicBezTo>
                  <a:pt x="615" y="1050"/>
                  <a:pt x="621" y="1044"/>
                  <a:pt x="621" y="1035"/>
                </a:cubicBezTo>
                <a:cubicBezTo>
                  <a:pt x="621" y="1027"/>
                  <a:pt x="615" y="1021"/>
                  <a:pt x="606" y="1021"/>
                </a:cubicBezTo>
                <a:close/>
                <a:moveTo>
                  <a:pt x="606" y="1053"/>
                </a:moveTo>
                <a:cubicBezTo>
                  <a:pt x="598" y="1053"/>
                  <a:pt x="592" y="1060"/>
                  <a:pt x="592" y="1068"/>
                </a:cubicBezTo>
                <a:cubicBezTo>
                  <a:pt x="592" y="1076"/>
                  <a:pt x="598" y="1083"/>
                  <a:pt x="606" y="1083"/>
                </a:cubicBezTo>
                <a:cubicBezTo>
                  <a:pt x="615" y="1083"/>
                  <a:pt x="621" y="1076"/>
                  <a:pt x="621" y="1068"/>
                </a:cubicBezTo>
                <a:cubicBezTo>
                  <a:pt x="621" y="1060"/>
                  <a:pt x="615" y="1053"/>
                  <a:pt x="606" y="1053"/>
                </a:cubicBezTo>
                <a:close/>
                <a:moveTo>
                  <a:pt x="606" y="1086"/>
                </a:moveTo>
                <a:cubicBezTo>
                  <a:pt x="598" y="1086"/>
                  <a:pt x="592" y="1093"/>
                  <a:pt x="592" y="1101"/>
                </a:cubicBezTo>
                <a:cubicBezTo>
                  <a:pt x="592" y="1109"/>
                  <a:pt x="598" y="1116"/>
                  <a:pt x="606" y="1116"/>
                </a:cubicBezTo>
                <a:cubicBezTo>
                  <a:pt x="615" y="1116"/>
                  <a:pt x="621" y="1109"/>
                  <a:pt x="621" y="1101"/>
                </a:cubicBezTo>
                <a:cubicBezTo>
                  <a:pt x="621" y="1093"/>
                  <a:pt x="615" y="1086"/>
                  <a:pt x="606" y="1086"/>
                </a:cubicBezTo>
                <a:close/>
                <a:moveTo>
                  <a:pt x="606" y="1119"/>
                </a:moveTo>
                <a:cubicBezTo>
                  <a:pt x="598" y="1119"/>
                  <a:pt x="592" y="1126"/>
                  <a:pt x="592" y="1134"/>
                </a:cubicBezTo>
                <a:cubicBezTo>
                  <a:pt x="592" y="1142"/>
                  <a:pt x="598" y="1149"/>
                  <a:pt x="606" y="1149"/>
                </a:cubicBezTo>
                <a:cubicBezTo>
                  <a:pt x="615" y="1149"/>
                  <a:pt x="621" y="1142"/>
                  <a:pt x="621" y="1134"/>
                </a:cubicBezTo>
                <a:cubicBezTo>
                  <a:pt x="621" y="1126"/>
                  <a:pt x="615" y="1119"/>
                  <a:pt x="606" y="1119"/>
                </a:cubicBezTo>
                <a:close/>
                <a:moveTo>
                  <a:pt x="606" y="1152"/>
                </a:moveTo>
                <a:cubicBezTo>
                  <a:pt x="598" y="1152"/>
                  <a:pt x="592" y="1159"/>
                  <a:pt x="592" y="1167"/>
                </a:cubicBezTo>
                <a:cubicBezTo>
                  <a:pt x="592" y="1175"/>
                  <a:pt x="598" y="1182"/>
                  <a:pt x="606" y="1182"/>
                </a:cubicBezTo>
                <a:cubicBezTo>
                  <a:pt x="615" y="1182"/>
                  <a:pt x="621" y="1175"/>
                  <a:pt x="621" y="1167"/>
                </a:cubicBezTo>
                <a:cubicBezTo>
                  <a:pt x="621" y="1159"/>
                  <a:pt x="615" y="1152"/>
                  <a:pt x="606" y="1152"/>
                </a:cubicBezTo>
                <a:close/>
                <a:moveTo>
                  <a:pt x="606" y="1185"/>
                </a:moveTo>
                <a:cubicBezTo>
                  <a:pt x="598" y="1185"/>
                  <a:pt x="592" y="1192"/>
                  <a:pt x="592" y="1200"/>
                </a:cubicBezTo>
                <a:cubicBezTo>
                  <a:pt x="592" y="1208"/>
                  <a:pt x="598" y="1215"/>
                  <a:pt x="606" y="1215"/>
                </a:cubicBezTo>
                <a:cubicBezTo>
                  <a:pt x="615" y="1215"/>
                  <a:pt x="621" y="1208"/>
                  <a:pt x="621" y="1200"/>
                </a:cubicBezTo>
                <a:cubicBezTo>
                  <a:pt x="621" y="1192"/>
                  <a:pt x="615" y="1185"/>
                  <a:pt x="606" y="1185"/>
                </a:cubicBezTo>
                <a:close/>
                <a:moveTo>
                  <a:pt x="606" y="1218"/>
                </a:moveTo>
                <a:cubicBezTo>
                  <a:pt x="598" y="1218"/>
                  <a:pt x="592" y="1225"/>
                  <a:pt x="592" y="1233"/>
                </a:cubicBezTo>
                <a:cubicBezTo>
                  <a:pt x="592" y="1241"/>
                  <a:pt x="598" y="1248"/>
                  <a:pt x="606" y="1248"/>
                </a:cubicBezTo>
                <a:cubicBezTo>
                  <a:pt x="615" y="1248"/>
                  <a:pt x="621" y="1241"/>
                  <a:pt x="621" y="1233"/>
                </a:cubicBezTo>
                <a:cubicBezTo>
                  <a:pt x="621" y="1225"/>
                  <a:pt x="615" y="1218"/>
                  <a:pt x="606" y="1218"/>
                </a:cubicBezTo>
                <a:close/>
                <a:moveTo>
                  <a:pt x="606" y="1251"/>
                </a:moveTo>
                <a:cubicBezTo>
                  <a:pt x="598" y="1251"/>
                  <a:pt x="592" y="1258"/>
                  <a:pt x="592" y="1266"/>
                </a:cubicBezTo>
                <a:cubicBezTo>
                  <a:pt x="592" y="1274"/>
                  <a:pt x="598" y="1281"/>
                  <a:pt x="606" y="1281"/>
                </a:cubicBezTo>
                <a:cubicBezTo>
                  <a:pt x="615" y="1281"/>
                  <a:pt x="621" y="1274"/>
                  <a:pt x="621" y="1266"/>
                </a:cubicBezTo>
                <a:cubicBezTo>
                  <a:pt x="621" y="1258"/>
                  <a:pt x="615" y="1251"/>
                  <a:pt x="606" y="1251"/>
                </a:cubicBezTo>
                <a:close/>
                <a:moveTo>
                  <a:pt x="606" y="1284"/>
                </a:moveTo>
                <a:cubicBezTo>
                  <a:pt x="598" y="1284"/>
                  <a:pt x="592" y="1291"/>
                  <a:pt x="592" y="1299"/>
                </a:cubicBezTo>
                <a:cubicBezTo>
                  <a:pt x="592" y="1307"/>
                  <a:pt x="598" y="1314"/>
                  <a:pt x="606" y="1314"/>
                </a:cubicBezTo>
                <a:cubicBezTo>
                  <a:pt x="615" y="1314"/>
                  <a:pt x="621" y="1307"/>
                  <a:pt x="621" y="1299"/>
                </a:cubicBezTo>
                <a:cubicBezTo>
                  <a:pt x="621" y="1291"/>
                  <a:pt x="615" y="1284"/>
                  <a:pt x="606" y="1284"/>
                </a:cubicBezTo>
                <a:close/>
                <a:moveTo>
                  <a:pt x="606" y="1317"/>
                </a:moveTo>
                <a:cubicBezTo>
                  <a:pt x="598" y="1317"/>
                  <a:pt x="592" y="1323"/>
                  <a:pt x="592" y="1332"/>
                </a:cubicBezTo>
                <a:cubicBezTo>
                  <a:pt x="592" y="1340"/>
                  <a:pt x="598" y="1346"/>
                  <a:pt x="606" y="1346"/>
                </a:cubicBezTo>
                <a:cubicBezTo>
                  <a:pt x="615" y="1346"/>
                  <a:pt x="621" y="1340"/>
                  <a:pt x="621" y="1332"/>
                </a:cubicBezTo>
                <a:cubicBezTo>
                  <a:pt x="621" y="1323"/>
                  <a:pt x="615" y="1317"/>
                  <a:pt x="606" y="1317"/>
                </a:cubicBezTo>
                <a:close/>
                <a:moveTo>
                  <a:pt x="606" y="1350"/>
                </a:moveTo>
                <a:cubicBezTo>
                  <a:pt x="598" y="1350"/>
                  <a:pt x="592" y="1356"/>
                  <a:pt x="592" y="1365"/>
                </a:cubicBezTo>
                <a:cubicBezTo>
                  <a:pt x="592" y="1373"/>
                  <a:pt x="598" y="1379"/>
                  <a:pt x="606" y="1379"/>
                </a:cubicBezTo>
                <a:cubicBezTo>
                  <a:pt x="615" y="1379"/>
                  <a:pt x="621" y="1373"/>
                  <a:pt x="621" y="1365"/>
                </a:cubicBezTo>
                <a:cubicBezTo>
                  <a:pt x="621" y="1356"/>
                  <a:pt x="615" y="1350"/>
                  <a:pt x="606" y="1350"/>
                </a:cubicBezTo>
                <a:close/>
                <a:moveTo>
                  <a:pt x="606" y="1383"/>
                </a:moveTo>
                <a:cubicBezTo>
                  <a:pt x="598" y="1383"/>
                  <a:pt x="592" y="1389"/>
                  <a:pt x="592" y="1397"/>
                </a:cubicBezTo>
                <a:cubicBezTo>
                  <a:pt x="592" y="1406"/>
                  <a:pt x="598" y="1412"/>
                  <a:pt x="606" y="1412"/>
                </a:cubicBezTo>
                <a:cubicBezTo>
                  <a:pt x="615" y="1412"/>
                  <a:pt x="621" y="1406"/>
                  <a:pt x="621" y="1397"/>
                </a:cubicBezTo>
                <a:cubicBezTo>
                  <a:pt x="621" y="1389"/>
                  <a:pt x="615" y="1383"/>
                  <a:pt x="606" y="1383"/>
                </a:cubicBezTo>
                <a:close/>
                <a:moveTo>
                  <a:pt x="606" y="1416"/>
                </a:moveTo>
                <a:cubicBezTo>
                  <a:pt x="598" y="1416"/>
                  <a:pt x="592" y="1422"/>
                  <a:pt x="592" y="1430"/>
                </a:cubicBezTo>
                <a:cubicBezTo>
                  <a:pt x="592" y="1439"/>
                  <a:pt x="598" y="1445"/>
                  <a:pt x="606" y="1445"/>
                </a:cubicBezTo>
                <a:cubicBezTo>
                  <a:pt x="615" y="1445"/>
                  <a:pt x="621" y="1439"/>
                  <a:pt x="621" y="1430"/>
                </a:cubicBezTo>
                <a:cubicBezTo>
                  <a:pt x="621" y="1422"/>
                  <a:pt x="615" y="1416"/>
                  <a:pt x="606" y="1416"/>
                </a:cubicBezTo>
                <a:close/>
                <a:moveTo>
                  <a:pt x="639" y="0"/>
                </a:moveTo>
                <a:cubicBezTo>
                  <a:pt x="631" y="0"/>
                  <a:pt x="624" y="7"/>
                  <a:pt x="624" y="15"/>
                </a:cubicBezTo>
                <a:cubicBezTo>
                  <a:pt x="624" y="23"/>
                  <a:pt x="631" y="30"/>
                  <a:pt x="639" y="30"/>
                </a:cubicBezTo>
                <a:cubicBezTo>
                  <a:pt x="647" y="30"/>
                  <a:pt x="654" y="23"/>
                  <a:pt x="654" y="15"/>
                </a:cubicBezTo>
                <a:cubicBezTo>
                  <a:pt x="654" y="7"/>
                  <a:pt x="647" y="0"/>
                  <a:pt x="639" y="0"/>
                </a:cubicBezTo>
                <a:close/>
                <a:moveTo>
                  <a:pt x="639" y="33"/>
                </a:moveTo>
                <a:cubicBezTo>
                  <a:pt x="631" y="33"/>
                  <a:pt x="624" y="40"/>
                  <a:pt x="624" y="48"/>
                </a:cubicBezTo>
                <a:cubicBezTo>
                  <a:pt x="624" y="56"/>
                  <a:pt x="631" y="63"/>
                  <a:pt x="639" y="63"/>
                </a:cubicBezTo>
                <a:cubicBezTo>
                  <a:pt x="647" y="63"/>
                  <a:pt x="654" y="56"/>
                  <a:pt x="654" y="48"/>
                </a:cubicBezTo>
                <a:cubicBezTo>
                  <a:pt x="654" y="40"/>
                  <a:pt x="647" y="33"/>
                  <a:pt x="639" y="33"/>
                </a:cubicBezTo>
                <a:close/>
                <a:moveTo>
                  <a:pt x="639" y="66"/>
                </a:moveTo>
                <a:cubicBezTo>
                  <a:pt x="631" y="66"/>
                  <a:pt x="624" y="72"/>
                  <a:pt x="624" y="81"/>
                </a:cubicBezTo>
                <a:cubicBezTo>
                  <a:pt x="624" y="89"/>
                  <a:pt x="631" y="95"/>
                  <a:pt x="639" y="95"/>
                </a:cubicBezTo>
                <a:cubicBezTo>
                  <a:pt x="647" y="95"/>
                  <a:pt x="654" y="89"/>
                  <a:pt x="654" y="81"/>
                </a:cubicBezTo>
                <a:cubicBezTo>
                  <a:pt x="654" y="72"/>
                  <a:pt x="647" y="66"/>
                  <a:pt x="639" y="66"/>
                </a:cubicBezTo>
                <a:close/>
                <a:moveTo>
                  <a:pt x="639" y="99"/>
                </a:moveTo>
                <a:cubicBezTo>
                  <a:pt x="631" y="99"/>
                  <a:pt x="624" y="105"/>
                  <a:pt x="624" y="114"/>
                </a:cubicBezTo>
                <a:cubicBezTo>
                  <a:pt x="624" y="122"/>
                  <a:pt x="631" y="128"/>
                  <a:pt x="639" y="128"/>
                </a:cubicBezTo>
                <a:cubicBezTo>
                  <a:pt x="647" y="128"/>
                  <a:pt x="654" y="122"/>
                  <a:pt x="654" y="114"/>
                </a:cubicBezTo>
                <a:cubicBezTo>
                  <a:pt x="654" y="105"/>
                  <a:pt x="647" y="99"/>
                  <a:pt x="639" y="99"/>
                </a:cubicBezTo>
                <a:close/>
                <a:moveTo>
                  <a:pt x="639" y="132"/>
                </a:moveTo>
                <a:cubicBezTo>
                  <a:pt x="631" y="132"/>
                  <a:pt x="624" y="138"/>
                  <a:pt x="624" y="147"/>
                </a:cubicBezTo>
                <a:cubicBezTo>
                  <a:pt x="624" y="155"/>
                  <a:pt x="631" y="161"/>
                  <a:pt x="639" y="161"/>
                </a:cubicBezTo>
                <a:cubicBezTo>
                  <a:pt x="647" y="161"/>
                  <a:pt x="654" y="155"/>
                  <a:pt x="654" y="147"/>
                </a:cubicBezTo>
                <a:cubicBezTo>
                  <a:pt x="654" y="138"/>
                  <a:pt x="647" y="132"/>
                  <a:pt x="639" y="132"/>
                </a:cubicBezTo>
                <a:close/>
                <a:moveTo>
                  <a:pt x="639" y="165"/>
                </a:moveTo>
                <a:cubicBezTo>
                  <a:pt x="631" y="165"/>
                  <a:pt x="624" y="171"/>
                  <a:pt x="624" y="179"/>
                </a:cubicBezTo>
                <a:cubicBezTo>
                  <a:pt x="624" y="188"/>
                  <a:pt x="631" y="194"/>
                  <a:pt x="639" y="194"/>
                </a:cubicBezTo>
                <a:cubicBezTo>
                  <a:pt x="647" y="194"/>
                  <a:pt x="654" y="188"/>
                  <a:pt x="654" y="179"/>
                </a:cubicBezTo>
                <a:cubicBezTo>
                  <a:pt x="654" y="171"/>
                  <a:pt x="647" y="165"/>
                  <a:pt x="639" y="165"/>
                </a:cubicBezTo>
                <a:close/>
                <a:moveTo>
                  <a:pt x="639" y="198"/>
                </a:moveTo>
                <a:cubicBezTo>
                  <a:pt x="631" y="198"/>
                  <a:pt x="624" y="204"/>
                  <a:pt x="624" y="212"/>
                </a:cubicBezTo>
                <a:cubicBezTo>
                  <a:pt x="624" y="221"/>
                  <a:pt x="631" y="227"/>
                  <a:pt x="639" y="227"/>
                </a:cubicBezTo>
                <a:cubicBezTo>
                  <a:pt x="647" y="227"/>
                  <a:pt x="654" y="221"/>
                  <a:pt x="654" y="212"/>
                </a:cubicBezTo>
                <a:cubicBezTo>
                  <a:pt x="654" y="204"/>
                  <a:pt x="647" y="198"/>
                  <a:pt x="639" y="198"/>
                </a:cubicBezTo>
                <a:close/>
                <a:moveTo>
                  <a:pt x="639" y="230"/>
                </a:moveTo>
                <a:cubicBezTo>
                  <a:pt x="631" y="230"/>
                  <a:pt x="624" y="237"/>
                  <a:pt x="624" y="245"/>
                </a:cubicBezTo>
                <a:cubicBezTo>
                  <a:pt x="624" y="253"/>
                  <a:pt x="631" y="260"/>
                  <a:pt x="639" y="260"/>
                </a:cubicBezTo>
                <a:cubicBezTo>
                  <a:pt x="647" y="260"/>
                  <a:pt x="654" y="253"/>
                  <a:pt x="654" y="245"/>
                </a:cubicBezTo>
                <a:cubicBezTo>
                  <a:pt x="654" y="237"/>
                  <a:pt x="647" y="230"/>
                  <a:pt x="639" y="230"/>
                </a:cubicBezTo>
                <a:close/>
                <a:moveTo>
                  <a:pt x="639" y="263"/>
                </a:moveTo>
                <a:cubicBezTo>
                  <a:pt x="631" y="263"/>
                  <a:pt x="624" y="270"/>
                  <a:pt x="624" y="278"/>
                </a:cubicBezTo>
                <a:cubicBezTo>
                  <a:pt x="624" y="286"/>
                  <a:pt x="631" y="293"/>
                  <a:pt x="639" y="293"/>
                </a:cubicBezTo>
                <a:cubicBezTo>
                  <a:pt x="647" y="293"/>
                  <a:pt x="654" y="286"/>
                  <a:pt x="654" y="278"/>
                </a:cubicBezTo>
                <a:cubicBezTo>
                  <a:pt x="654" y="270"/>
                  <a:pt x="647" y="263"/>
                  <a:pt x="639" y="263"/>
                </a:cubicBezTo>
                <a:close/>
                <a:moveTo>
                  <a:pt x="639" y="296"/>
                </a:moveTo>
                <a:cubicBezTo>
                  <a:pt x="631" y="296"/>
                  <a:pt x="624" y="303"/>
                  <a:pt x="624" y="311"/>
                </a:cubicBezTo>
                <a:cubicBezTo>
                  <a:pt x="624" y="319"/>
                  <a:pt x="631" y="326"/>
                  <a:pt x="639" y="326"/>
                </a:cubicBezTo>
                <a:cubicBezTo>
                  <a:pt x="647" y="326"/>
                  <a:pt x="654" y="319"/>
                  <a:pt x="654" y="311"/>
                </a:cubicBezTo>
                <a:cubicBezTo>
                  <a:pt x="654" y="303"/>
                  <a:pt x="647" y="296"/>
                  <a:pt x="639" y="296"/>
                </a:cubicBezTo>
                <a:close/>
                <a:moveTo>
                  <a:pt x="639" y="329"/>
                </a:moveTo>
                <a:cubicBezTo>
                  <a:pt x="631" y="329"/>
                  <a:pt x="624" y="336"/>
                  <a:pt x="624" y="344"/>
                </a:cubicBezTo>
                <a:cubicBezTo>
                  <a:pt x="624" y="352"/>
                  <a:pt x="631" y="359"/>
                  <a:pt x="639" y="359"/>
                </a:cubicBezTo>
                <a:cubicBezTo>
                  <a:pt x="647" y="359"/>
                  <a:pt x="654" y="352"/>
                  <a:pt x="654" y="344"/>
                </a:cubicBezTo>
                <a:cubicBezTo>
                  <a:pt x="654" y="336"/>
                  <a:pt x="647" y="329"/>
                  <a:pt x="639" y="329"/>
                </a:cubicBezTo>
                <a:close/>
                <a:moveTo>
                  <a:pt x="639" y="362"/>
                </a:moveTo>
                <a:cubicBezTo>
                  <a:pt x="631" y="362"/>
                  <a:pt x="624" y="369"/>
                  <a:pt x="624" y="377"/>
                </a:cubicBezTo>
                <a:cubicBezTo>
                  <a:pt x="624" y="385"/>
                  <a:pt x="631" y="392"/>
                  <a:pt x="639" y="392"/>
                </a:cubicBezTo>
                <a:cubicBezTo>
                  <a:pt x="647" y="392"/>
                  <a:pt x="654" y="385"/>
                  <a:pt x="654" y="377"/>
                </a:cubicBezTo>
                <a:cubicBezTo>
                  <a:pt x="654" y="369"/>
                  <a:pt x="647" y="362"/>
                  <a:pt x="639" y="362"/>
                </a:cubicBezTo>
                <a:close/>
                <a:moveTo>
                  <a:pt x="639" y="395"/>
                </a:moveTo>
                <a:cubicBezTo>
                  <a:pt x="631" y="395"/>
                  <a:pt x="624" y="402"/>
                  <a:pt x="624" y="410"/>
                </a:cubicBezTo>
                <a:cubicBezTo>
                  <a:pt x="624" y="418"/>
                  <a:pt x="631" y="425"/>
                  <a:pt x="639" y="425"/>
                </a:cubicBezTo>
                <a:cubicBezTo>
                  <a:pt x="647" y="425"/>
                  <a:pt x="654" y="418"/>
                  <a:pt x="654" y="410"/>
                </a:cubicBezTo>
                <a:cubicBezTo>
                  <a:pt x="654" y="402"/>
                  <a:pt x="647" y="395"/>
                  <a:pt x="639" y="395"/>
                </a:cubicBezTo>
                <a:close/>
                <a:moveTo>
                  <a:pt x="639" y="428"/>
                </a:moveTo>
                <a:cubicBezTo>
                  <a:pt x="631" y="428"/>
                  <a:pt x="624" y="435"/>
                  <a:pt x="624" y="443"/>
                </a:cubicBezTo>
                <a:cubicBezTo>
                  <a:pt x="624" y="451"/>
                  <a:pt x="631" y="458"/>
                  <a:pt x="639" y="458"/>
                </a:cubicBezTo>
                <a:cubicBezTo>
                  <a:pt x="647" y="458"/>
                  <a:pt x="654" y="451"/>
                  <a:pt x="654" y="443"/>
                </a:cubicBezTo>
                <a:cubicBezTo>
                  <a:pt x="654" y="435"/>
                  <a:pt x="647" y="428"/>
                  <a:pt x="639" y="428"/>
                </a:cubicBezTo>
                <a:close/>
                <a:moveTo>
                  <a:pt x="639" y="461"/>
                </a:moveTo>
                <a:cubicBezTo>
                  <a:pt x="631" y="461"/>
                  <a:pt x="624" y="468"/>
                  <a:pt x="624" y="476"/>
                </a:cubicBezTo>
                <a:cubicBezTo>
                  <a:pt x="624" y="484"/>
                  <a:pt x="631" y="491"/>
                  <a:pt x="639" y="491"/>
                </a:cubicBezTo>
                <a:cubicBezTo>
                  <a:pt x="647" y="491"/>
                  <a:pt x="654" y="484"/>
                  <a:pt x="654" y="476"/>
                </a:cubicBezTo>
                <a:cubicBezTo>
                  <a:pt x="654" y="468"/>
                  <a:pt x="647" y="461"/>
                  <a:pt x="639" y="461"/>
                </a:cubicBezTo>
                <a:close/>
                <a:moveTo>
                  <a:pt x="639" y="494"/>
                </a:moveTo>
                <a:cubicBezTo>
                  <a:pt x="631" y="494"/>
                  <a:pt x="624" y="500"/>
                  <a:pt x="624" y="509"/>
                </a:cubicBezTo>
                <a:cubicBezTo>
                  <a:pt x="624" y="517"/>
                  <a:pt x="631" y="523"/>
                  <a:pt x="639" y="523"/>
                </a:cubicBezTo>
                <a:cubicBezTo>
                  <a:pt x="647" y="523"/>
                  <a:pt x="654" y="517"/>
                  <a:pt x="654" y="509"/>
                </a:cubicBezTo>
                <a:cubicBezTo>
                  <a:pt x="654" y="500"/>
                  <a:pt x="647" y="494"/>
                  <a:pt x="639" y="494"/>
                </a:cubicBezTo>
                <a:close/>
                <a:moveTo>
                  <a:pt x="639" y="527"/>
                </a:moveTo>
                <a:cubicBezTo>
                  <a:pt x="631" y="527"/>
                  <a:pt x="624" y="533"/>
                  <a:pt x="624" y="542"/>
                </a:cubicBezTo>
                <a:cubicBezTo>
                  <a:pt x="624" y="550"/>
                  <a:pt x="631" y="556"/>
                  <a:pt x="639" y="556"/>
                </a:cubicBezTo>
                <a:cubicBezTo>
                  <a:pt x="647" y="556"/>
                  <a:pt x="654" y="550"/>
                  <a:pt x="654" y="542"/>
                </a:cubicBezTo>
                <a:cubicBezTo>
                  <a:pt x="654" y="533"/>
                  <a:pt x="647" y="527"/>
                  <a:pt x="639" y="527"/>
                </a:cubicBezTo>
                <a:close/>
                <a:moveTo>
                  <a:pt x="639" y="560"/>
                </a:moveTo>
                <a:cubicBezTo>
                  <a:pt x="631" y="560"/>
                  <a:pt x="624" y="566"/>
                  <a:pt x="624" y="574"/>
                </a:cubicBezTo>
                <a:cubicBezTo>
                  <a:pt x="624" y="583"/>
                  <a:pt x="631" y="589"/>
                  <a:pt x="639" y="589"/>
                </a:cubicBezTo>
                <a:cubicBezTo>
                  <a:pt x="647" y="589"/>
                  <a:pt x="654" y="583"/>
                  <a:pt x="654" y="574"/>
                </a:cubicBezTo>
                <a:cubicBezTo>
                  <a:pt x="654" y="566"/>
                  <a:pt x="647" y="560"/>
                  <a:pt x="639" y="560"/>
                </a:cubicBezTo>
                <a:close/>
                <a:moveTo>
                  <a:pt x="639" y="593"/>
                </a:moveTo>
                <a:cubicBezTo>
                  <a:pt x="631" y="593"/>
                  <a:pt x="624" y="599"/>
                  <a:pt x="624" y="607"/>
                </a:cubicBezTo>
                <a:cubicBezTo>
                  <a:pt x="624" y="616"/>
                  <a:pt x="631" y="622"/>
                  <a:pt x="639" y="622"/>
                </a:cubicBezTo>
                <a:cubicBezTo>
                  <a:pt x="647" y="622"/>
                  <a:pt x="654" y="616"/>
                  <a:pt x="654" y="607"/>
                </a:cubicBezTo>
                <a:cubicBezTo>
                  <a:pt x="654" y="599"/>
                  <a:pt x="647" y="593"/>
                  <a:pt x="639" y="593"/>
                </a:cubicBezTo>
                <a:close/>
                <a:moveTo>
                  <a:pt x="639" y="625"/>
                </a:moveTo>
                <a:cubicBezTo>
                  <a:pt x="631" y="625"/>
                  <a:pt x="624" y="632"/>
                  <a:pt x="624" y="640"/>
                </a:cubicBezTo>
                <a:cubicBezTo>
                  <a:pt x="624" y="648"/>
                  <a:pt x="631" y="655"/>
                  <a:pt x="639" y="655"/>
                </a:cubicBezTo>
                <a:cubicBezTo>
                  <a:pt x="647" y="655"/>
                  <a:pt x="654" y="648"/>
                  <a:pt x="654" y="640"/>
                </a:cubicBezTo>
                <a:cubicBezTo>
                  <a:pt x="654" y="632"/>
                  <a:pt x="647" y="625"/>
                  <a:pt x="639" y="625"/>
                </a:cubicBezTo>
                <a:close/>
                <a:moveTo>
                  <a:pt x="639" y="658"/>
                </a:moveTo>
                <a:cubicBezTo>
                  <a:pt x="631" y="658"/>
                  <a:pt x="624" y="665"/>
                  <a:pt x="624" y="673"/>
                </a:cubicBezTo>
                <a:cubicBezTo>
                  <a:pt x="624" y="681"/>
                  <a:pt x="631" y="688"/>
                  <a:pt x="639" y="688"/>
                </a:cubicBezTo>
                <a:cubicBezTo>
                  <a:pt x="647" y="688"/>
                  <a:pt x="654" y="681"/>
                  <a:pt x="654" y="673"/>
                </a:cubicBezTo>
                <a:cubicBezTo>
                  <a:pt x="654" y="665"/>
                  <a:pt x="647" y="658"/>
                  <a:pt x="639" y="658"/>
                </a:cubicBezTo>
                <a:close/>
                <a:moveTo>
                  <a:pt x="639" y="691"/>
                </a:moveTo>
                <a:cubicBezTo>
                  <a:pt x="631" y="691"/>
                  <a:pt x="624" y="698"/>
                  <a:pt x="624" y="706"/>
                </a:cubicBezTo>
                <a:cubicBezTo>
                  <a:pt x="624" y="714"/>
                  <a:pt x="631" y="721"/>
                  <a:pt x="639" y="721"/>
                </a:cubicBezTo>
                <a:cubicBezTo>
                  <a:pt x="647" y="721"/>
                  <a:pt x="654" y="714"/>
                  <a:pt x="654" y="706"/>
                </a:cubicBezTo>
                <a:cubicBezTo>
                  <a:pt x="654" y="698"/>
                  <a:pt x="647" y="691"/>
                  <a:pt x="639" y="691"/>
                </a:cubicBezTo>
                <a:close/>
                <a:moveTo>
                  <a:pt x="639" y="724"/>
                </a:moveTo>
                <a:cubicBezTo>
                  <a:pt x="631" y="724"/>
                  <a:pt x="624" y="731"/>
                  <a:pt x="624" y="739"/>
                </a:cubicBezTo>
                <a:cubicBezTo>
                  <a:pt x="624" y="747"/>
                  <a:pt x="631" y="754"/>
                  <a:pt x="639" y="754"/>
                </a:cubicBezTo>
                <a:cubicBezTo>
                  <a:pt x="647" y="754"/>
                  <a:pt x="654" y="747"/>
                  <a:pt x="654" y="739"/>
                </a:cubicBezTo>
                <a:cubicBezTo>
                  <a:pt x="654" y="731"/>
                  <a:pt x="647" y="724"/>
                  <a:pt x="639" y="724"/>
                </a:cubicBezTo>
                <a:close/>
                <a:moveTo>
                  <a:pt x="639" y="757"/>
                </a:moveTo>
                <a:cubicBezTo>
                  <a:pt x="631" y="757"/>
                  <a:pt x="624" y="764"/>
                  <a:pt x="624" y="772"/>
                </a:cubicBezTo>
                <a:cubicBezTo>
                  <a:pt x="624" y="780"/>
                  <a:pt x="631" y="787"/>
                  <a:pt x="639" y="787"/>
                </a:cubicBezTo>
                <a:cubicBezTo>
                  <a:pt x="647" y="787"/>
                  <a:pt x="654" y="780"/>
                  <a:pt x="654" y="772"/>
                </a:cubicBezTo>
                <a:cubicBezTo>
                  <a:pt x="654" y="764"/>
                  <a:pt x="647" y="757"/>
                  <a:pt x="639" y="757"/>
                </a:cubicBezTo>
                <a:close/>
                <a:moveTo>
                  <a:pt x="639" y="790"/>
                </a:moveTo>
                <a:cubicBezTo>
                  <a:pt x="631" y="790"/>
                  <a:pt x="624" y="797"/>
                  <a:pt x="624" y="805"/>
                </a:cubicBezTo>
                <a:cubicBezTo>
                  <a:pt x="624" y="813"/>
                  <a:pt x="631" y="820"/>
                  <a:pt x="639" y="820"/>
                </a:cubicBezTo>
                <a:cubicBezTo>
                  <a:pt x="647" y="820"/>
                  <a:pt x="654" y="813"/>
                  <a:pt x="654" y="805"/>
                </a:cubicBezTo>
                <a:cubicBezTo>
                  <a:pt x="654" y="797"/>
                  <a:pt x="647" y="790"/>
                  <a:pt x="639" y="790"/>
                </a:cubicBezTo>
                <a:close/>
                <a:moveTo>
                  <a:pt x="639" y="823"/>
                </a:moveTo>
                <a:cubicBezTo>
                  <a:pt x="631" y="823"/>
                  <a:pt x="624" y="830"/>
                  <a:pt x="624" y="838"/>
                </a:cubicBezTo>
                <a:cubicBezTo>
                  <a:pt x="624" y="846"/>
                  <a:pt x="631" y="853"/>
                  <a:pt x="639" y="853"/>
                </a:cubicBezTo>
                <a:cubicBezTo>
                  <a:pt x="647" y="853"/>
                  <a:pt x="654" y="846"/>
                  <a:pt x="654" y="838"/>
                </a:cubicBezTo>
                <a:cubicBezTo>
                  <a:pt x="654" y="830"/>
                  <a:pt x="647" y="823"/>
                  <a:pt x="639" y="823"/>
                </a:cubicBezTo>
                <a:close/>
                <a:moveTo>
                  <a:pt x="639" y="856"/>
                </a:moveTo>
                <a:cubicBezTo>
                  <a:pt x="631" y="856"/>
                  <a:pt x="624" y="863"/>
                  <a:pt x="624" y="871"/>
                </a:cubicBezTo>
                <a:cubicBezTo>
                  <a:pt x="624" y="879"/>
                  <a:pt x="631" y="886"/>
                  <a:pt x="639" y="886"/>
                </a:cubicBezTo>
                <a:cubicBezTo>
                  <a:pt x="647" y="886"/>
                  <a:pt x="654" y="879"/>
                  <a:pt x="654" y="871"/>
                </a:cubicBezTo>
                <a:cubicBezTo>
                  <a:pt x="654" y="863"/>
                  <a:pt x="647" y="856"/>
                  <a:pt x="639" y="856"/>
                </a:cubicBezTo>
                <a:close/>
                <a:moveTo>
                  <a:pt x="639" y="889"/>
                </a:moveTo>
                <a:cubicBezTo>
                  <a:pt x="631" y="889"/>
                  <a:pt x="624" y="895"/>
                  <a:pt x="624" y="904"/>
                </a:cubicBezTo>
                <a:cubicBezTo>
                  <a:pt x="624" y="912"/>
                  <a:pt x="631" y="918"/>
                  <a:pt x="639" y="918"/>
                </a:cubicBezTo>
                <a:cubicBezTo>
                  <a:pt x="647" y="918"/>
                  <a:pt x="654" y="912"/>
                  <a:pt x="654" y="904"/>
                </a:cubicBezTo>
                <a:cubicBezTo>
                  <a:pt x="654" y="895"/>
                  <a:pt x="647" y="889"/>
                  <a:pt x="639" y="889"/>
                </a:cubicBezTo>
                <a:close/>
                <a:moveTo>
                  <a:pt x="639" y="922"/>
                </a:moveTo>
                <a:cubicBezTo>
                  <a:pt x="631" y="922"/>
                  <a:pt x="624" y="928"/>
                  <a:pt x="624" y="937"/>
                </a:cubicBezTo>
                <a:cubicBezTo>
                  <a:pt x="624" y="945"/>
                  <a:pt x="631" y="951"/>
                  <a:pt x="639" y="951"/>
                </a:cubicBezTo>
                <a:cubicBezTo>
                  <a:pt x="647" y="951"/>
                  <a:pt x="654" y="945"/>
                  <a:pt x="654" y="937"/>
                </a:cubicBezTo>
                <a:cubicBezTo>
                  <a:pt x="654" y="928"/>
                  <a:pt x="647" y="922"/>
                  <a:pt x="639" y="922"/>
                </a:cubicBezTo>
                <a:close/>
                <a:moveTo>
                  <a:pt x="639" y="955"/>
                </a:moveTo>
                <a:cubicBezTo>
                  <a:pt x="631" y="955"/>
                  <a:pt x="624" y="961"/>
                  <a:pt x="624" y="970"/>
                </a:cubicBezTo>
                <a:cubicBezTo>
                  <a:pt x="624" y="978"/>
                  <a:pt x="631" y="984"/>
                  <a:pt x="639" y="984"/>
                </a:cubicBezTo>
                <a:cubicBezTo>
                  <a:pt x="647" y="984"/>
                  <a:pt x="654" y="978"/>
                  <a:pt x="654" y="970"/>
                </a:cubicBezTo>
                <a:cubicBezTo>
                  <a:pt x="654" y="961"/>
                  <a:pt x="647" y="955"/>
                  <a:pt x="639" y="955"/>
                </a:cubicBezTo>
                <a:close/>
                <a:moveTo>
                  <a:pt x="639" y="988"/>
                </a:moveTo>
                <a:cubicBezTo>
                  <a:pt x="631" y="988"/>
                  <a:pt x="624" y="994"/>
                  <a:pt x="624" y="1002"/>
                </a:cubicBezTo>
                <a:cubicBezTo>
                  <a:pt x="624" y="1011"/>
                  <a:pt x="631" y="1017"/>
                  <a:pt x="639" y="1017"/>
                </a:cubicBezTo>
                <a:cubicBezTo>
                  <a:pt x="647" y="1017"/>
                  <a:pt x="654" y="1011"/>
                  <a:pt x="654" y="1002"/>
                </a:cubicBezTo>
                <a:cubicBezTo>
                  <a:pt x="654" y="994"/>
                  <a:pt x="647" y="988"/>
                  <a:pt x="639" y="988"/>
                </a:cubicBezTo>
                <a:close/>
                <a:moveTo>
                  <a:pt x="639" y="1021"/>
                </a:moveTo>
                <a:cubicBezTo>
                  <a:pt x="631" y="1021"/>
                  <a:pt x="624" y="1027"/>
                  <a:pt x="624" y="1035"/>
                </a:cubicBezTo>
                <a:cubicBezTo>
                  <a:pt x="624" y="1044"/>
                  <a:pt x="631" y="1050"/>
                  <a:pt x="639" y="1050"/>
                </a:cubicBezTo>
                <a:cubicBezTo>
                  <a:pt x="647" y="1050"/>
                  <a:pt x="654" y="1044"/>
                  <a:pt x="654" y="1035"/>
                </a:cubicBezTo>
                <a:cubicBezTo>
                  <a:pt x="654" y="1027"/>
                  <a:pt x="647" y="1021"/>
                  <a:pt x="639" y="1021"/>
                </a:cubicBezTo>
                <a:close/>
                <a:moveTo>
                  <a:pt x="639" y="1053"/>
                </a:moveTo>
                <a:cubicBezTo>
                  <a:pt x="631" y="1053"/>
                  <a:pt x="624" y="1060"/>
                  <a:pt x="624" y="1068"/>
                </a:cubicBezTo>
                <a:cubicBezTo>
                  <a:pt x="624" y="1076"/>
                  <a:pt x="631" y="1083"/>
                  <a:pt x="639" y="1083"/>
                </a:cubicBezTo>
                <a:cubicBezTo>
                  <a:pt x="647" y="1083"/>
                  <a:pt x="654" y="1076"/>
                  <a:pt x="654" y="1068"/>
                </a:cubicBezTo>
                <a:cubicBezTo>
                  <a:pt x="654" y="1060"/>
                  <a:pt x="647" y="1053"/>
                  <a:pt x="639" y="1053"/>
                </a:cubicBezTo>
                <a:close/>
                <a:moveTo>
                  <a:pt x="639" y="1086"/>
                </a:moveTo>
                <a:cubicBezTo>
                  <a:pt x="631" y="1086"/>
                  <a:pt x="624" y="1093"/>
                  <a:pt x="624" y="1101"/>
                </a:cubicBezTo>
                <a:cubicBezTo>
                  <a:pt x="624" y="1109"/>
                  <a:pt x="631" y="1116"/>
                  <a:pt x="639" y="1116"/>
                </a:cubicBezTo>
                <a:cubicBezTo>
                  <a:pt x="647" y="1116"/>
                  <a:pt x="654" y="1109"/>
                  <a:pt x="654" y="1101"/>
                </a:cubicBezTo>
                <a:cubicBezTo>
                  <a:pt x="654" y="1093"/>
                  <a:pt x="647" y="1086"/>
                  <a:pt x="639" y="1086"/>
                </a:cubicBezTo>
                <a:close/>
                <a:moveTo>
                  <a:pt x="639" y="1119"/>
                </a:moveTo>
                <a:cubicBezTo>
                  <a:pt x="631" y="1119"/>
                  <a:pt x="624" y="1126"/>
                  <a:pt x="624" y="1134"/>
                </a:cubicBezTo>
                <a:cubicBezTo>
                  <a:pt x="624" y="1142"/>
                  <a:pt x="631" y="1149"/>
                  <a:pt x="639" y="1149"/>
                </a:cubicBezTo>
                <a:cubicBezTo>
                  <a:pt x="647" y="1149"/>
                  <a:pt x="654" y="1142"/>
                  <a:pt x="654" y="1134"/>
                </a:cubicBezTo>
                <a:cubicBezTo>
                  <a:pt x="654" y="1126"/>
                  <a:pt x="647" y="1119"/>
                  <a:pt x="639" y="1119"/>
                </a:cubicBezTo>
                <a:close/>
                <a:moveTo>
                  <a:pt x="639" y="1152"/>
                </a:moveTo>
                <a:cubicBezTo>
                  <a:pt x="631" y="1152"/>
                  <a:pt x="624" y="1159"/>
                  <a:pt x="624" y="1167"/>
                </a:cubicBezTo>
                <a:cubicBezTo>
                  <a:pt x="624" y="1175"/>
                  <a:pt x="631" y="1182"/>
                  <a:pt x="639" y="1182"/>
                </a:cubicBezTo>
                <a:cubicBezTo>
                  <a:pt x="647" y="1182"/>
                  <a:pt x="654" y="1175"/>
                  <a:pt x="654" y="1167"/>
                </a:cubicBezTo>
                <a:cubicBezTo>
                  <a:pt x="654" y="1159"/>
                  <a:pt x="647" y="1152"/>
                  <a:pt x="639" y="1152"/>
                </a:cubicBezTo>
                <a:close/>
                <a:moveTo>
                  <a:pt x="639" y="1185"/>
                </a:moveTo>
                <a:cubicBezTo>
                  <a:pt x="631" y="1185"/>
                  <a:pt x="624" y="1192"/>
                  <a:pt x="624" y="1200"/>
                </a:cubicBezTo>
                <a:cubicBezTo>
                  <a:pt x="624" y="1208"/>
                  <a:pt x="631" y="1215"/>
                  <a:pt x="639" y="1215"/>
                </a:cubicBezTo>
                <a:cubicBezTo>
                  <a:pt x="647" y="1215"/>
                  <a:pt x="654" y="1208"/>
                  <a:pt x="654" y="1200"/>
                </a:cubicBezTo>
                <a:cubicBezTo>
                  <a:pt x="654" y="1192"/>
                  <a:pt x="647" y="1185"/>
                  <a:pt x="639" y="1185"/>
                </a:cubicBezTo>
                <a:close/>
                <a:moveTo>
                  <a:pt x="639" y="1218"/>
                </a:moveTo>
                <a:cubicBezTo>
                  <a:pt x="631" y="1218"/>
                  <a:pt x="624" y="1225"/>
                  <a:pt x="624" y="1233"/>
                </a:cubicBezTo>
                <a:cubicBezTo>
                  <a:pt x="624" y="1241"/>
                  <a:pt x="631" y="1248"/>
                  <a:pt x="639" y="1248"/>
                </a:cubicBezTo>
                <a:cubicBezTo>
                  <a:pt x="647" y="1248"/>
                  <a:pt x="654" y="1241"/>
                  <a:pt x="654" y="1233"/>
                </a:cubicBezTo>
                <a:cubicBezTo>
                  <a:pt x="654" y="1225"/>
                  <a:pt x="647" y="1218"/>
                  <a:pt x="639" y="1218"/>
                </a:cubicBezTo>
                <a:close/>
                <a:moveTo>
                  <a:pt x="639" y="1251"/>
                </a:moveTo>
                <a:cubicBezTo>
                  <a:pt x="631" y="1251"/>
                  <a:pt x="624" y="1258"/>
                  <a:pt x="624" y="1266"/>
                </a:cubicBezTo>
                <a:cubicBezTo>
                  <a:pt x="624" y="1274"/>
                  <a:pt x="631" y="1281"/>
                  <a:pt x="639" y="1281"/>
                </a:cubicBezTo>
                <a:cubicBezTo>
                  <a:pt x="647" y="1281"/>
                  <a:pt x="654" y="1274"/>
                  <a:pt x="654" y="1266"/>
                </a:cubicBezTo>
                <a:cubicBezTo>
                  <a:pt x="654" y="1258"/>
                  <a:pt x="647" y="1251"/>
                  <a:pt x="639" y="1251"/>
                </a:cubicBezTo>
                <a:close/>
                <a:moveTo>
                  <a:pt x="639" y="1284"/>
                </a:moveTo>
                <a:cubicBezTo>
                  <a:pt x="631" y="1284"/>
                  <a:pt x="624" y="1291"/>
                  <a:pt x="624" y="1299"/>
                </a:cubicBezTo>
                <a:cubicBezTo>
                  <a:pt x="624" y="1307"/>
                  <a:pt x="631" y="1314"/>
                  <a:pt x="639" y="1314"/>
                </a:cubicBezTo>
                <a:cubicBezTo>
                  <a:pt x="647" y="1314"/>
                  <a:pt x="654" y="1307"/>
                  <a:pt x="654" y="1299"/>
                </a:cubicBezTo>
                <a:cubicBezTo>
                  <a:pt x="654" y="1291"/>
                  <a:pt x="647" y="1284"/>
                  <a:pt x="639" y="1284"/>
                </a:cubicBezTo>
                <a:close/>
                <a:moveTo>
                  <a:pt x="639" y="1317"/>
                </a:moveTo>
                <a:cubicBezTo>
                  <a:pt x="631" y="1317"/>
                  <a:pt x="624" y="1323"/>
                  <a:pt x="624" y="1332"/>
                </a:cubicBezTo>
                <a:cubicBezTo>
                  <a:pt x="624" y="1340"/>
                  <a:pt x="631" y="1346"/>
                  <a:pt x="639" y="1346"/>
                </a:cubicBezTo>
                <a:cubicBezTo>
                  <a:pt x="647" y="1346"/>
                  <a:pt x="654" y="1340"/>
                  <a:pt x="654" y="1332"/>
                </a:cubicBezTo>
                <a:cubicBezTo>
                  <a:pt x="654" y="1323"/>
                  <a:pt x="647" y="1317"/>
                  <a:pt x="639" y="1317"/>
                </a:cubicBezTo>
                <a:close/>
                <a:moveTo>
                  <a:pt x="639" y="1350"/>
                </a:moveTo>
                <a:cubicBezTo>
                  <a:pt x="631" y="1350"/>
                  <a:pt x="624" y="1356"/>
                  <a:pt x="624" y="1365"/>
                </a:cubicBezTo>
                <a:cubicBezTo>
                  <a:pt x="624" y="1373"/>
                  <a:pt x="631" y="1379"/>
                  <a:pt x="639" y="1379"/>
                </a:cubicBezTo>
                <a:cubicBezTo>
                  <a:pt x="647" y="1379"/>
                  <a:pt x="654" y="1373"/>
                  <a:pt x="654" y="1365"/>
                </a:cubicBezTo>
                <a:cubicBezTo>
                  <a:pt x="654" y="1356"/>
                  <a:pt x="647" y="1350"/>
                  <a:pt x="639" y="1350"/>
                </a:cubicBezTo>
                <a:close/>
                <a:moveTo>
                  <a:pt x="639" y="1383"/>
                </a:moveTo>
                <a:cubicBezTo>
                  <a:pt x="631" y="1383"/>
                  <a:pt x="624" y="1389"/>
                  <a:pt x="624" y="1397"/>
                </a:cubicBezTo>
                <a:cubicBezTo>
                  <a:pt x="624" y="1406"/>
                  <a:pt x="631" y="1412"/>
                  <a:pt x="639" y="1412"/>
                </a:cubicBezTo>
                <a:cubicBezTo>
                  <a:pt x="647" y="1412"/>
                  <a:pt x="654" y="1406"/>
                  <a:pt x="654" y="1397"/>
                </a:cubicBezTo>
                <a:cubicBezTo>
                  <a:pt x="654" y="1389"/>
                  <a:pt x="647" y="1383"/>
                  <a:pt x="639" y="1383"/>
                </a:cubicBezTo>
                <a:close/>
                <a:moveTo>
                  <a:pt x="639" y="1416"/>
                </a:moveTo>
                <a:cubicBezTo>
                  <a:pt x="631" y="1416"/>
                  <a:pt x="624" y="1422"/>
                  <a:pt x="624" y="1430"/>
                </a:cubicBezTo>
                <a:cubicBezTo>
                  <a:pt x="624" y="1439"/>
                  <a:pt x="631" y="1445"/>
                  <a:pt x="639" y="1445"/>
                </a:cubicBezTo>
                <a:cubicBezTo>
                  <a:pt x="647" y="1445"/>
                  <a:pt x="654" y="1439"/>
                  <a:pt x="654" y="1430"/>
                </a:cubicBezTo>
                <a:cubicBezTo>
                  <a:pt x="654" y="1422"/>
                  <a:pt x="647" y="1416"/>
                  <a:pt x="639" y="1416"/>
                </a:cubicBezTo>
                <a:close/>
                <a:moveTo>
                  <a:pt x="672" y="0"/>
                </a:moveTo>
                <a:cubicBezTo>
                  <a:pt x="664" y="0"/>
                  <a:pt x="657" y="7"/>
                  <a:pt x="657" y="15"/>
                </a:cubicBezTo>
                <a:cubicBezTo>
                  <a:pt x="657" y="23"/>
                  <a:pt x="664" y="30"/>
                  <a:pt x="672" y="30"/>
                </a:cubicBezTo>
                <a:cubicBezTo>
                  <a:pt x="680" y="30"/>
                  <a:pt x="687" y="23"/>
                  <a:pt x="687" y="15"/>
                </a:cubicBezTo>
                <a:cubicBezTo>
                  <a:pt x="687" y="7"/>
                  <a:pt x="680" y="0"/>
                  <a:pt x="672" y="0"/>
                </a:cubicBezTo>
                <a:close/>
                <a:moveTo>
                  <a:pt x="672" y="33"/>
                </a:moveTo>
                <a:cubicBezTo>
                  <a:pt x="664" y="33"/>
                  <a:pt x="657" y="40"/>
                  <a:pt x="657" y="48"/>
                </a:cubicBezTo>
                <a:cubicBezTo>
                  <a:pt x="657" y="56"/>
                  <a:pt x="664" y="63"/>
                  <a:pt x="672" y="63"/>
                </a:cubicBezTo>
                <a:cubicBezTo>
                  <a:pt x="680" y="63"/>
                  <a:pt x="687" y="56"/>
                  <a:pt x="687" y="48"/>
                </a:cubicBezTo>
                <a:cubicBezTo>
                  <a:pt x="687" y="40"/>
                  <a:pt x="680" y="33"/>
                  <a:pt x="672" y="33"/>
                </a:cubicBezTo>
                <a:close/>
                <a:moveTo>
                  <a:pt x="672" y="66"/>
                </a:moveTo>
                <a:cubicBezTo>
                  <a:pt x="664" y="66"/>
                  <a:pt x="657" y="72"/>
                  <a:pt x="657" y="81"/>
                </a:cubicBezTo>
                <a:cubicBezTo>
                  <a:pt x="657" y="89"/>
                  <a:pt x="664" y="95"/>
                  <a:pt x="672" y="95"/>
                </a:cubicBezTo>
                <a:cubicBezTo>
                  <a:pt x="680" y="95"/>
                  <a:pt x="687" y="89"/>
                  <a:pt x="687" y="81"/>
                </a:cubicBezTo>
                <a:cubicBezTo>
                  <a:pt x="687" y="72"/>
                  <a:pt x="680" y="66"/>
                  <a:pt x="672" y="66"/>
                </a:cubicBezTo>
                <a:close/>
                <a:moveTo>
                  <a:pt x="672" y="99"/>
                </a:moveTo>
                <a:cubicBezTo>
                  <a:pt x="664" y="99"/>
                  <a:pt x="657" y="105"/>
                  <a:pt x="657" y="114"/>
                </a:cubicBezTo>
                <a:cubicBezTo>
                  <a:pt x="657" y="122"/>
                  <a:pt x="664" y="128"/>
                  <a:pt x="672" y="128"/>
                </a:cubicBezTo>
                <a:cubicBezTo>
                  <a:pt x="680" y="128"/>
                  <a:pt x="687" y="122"/>
                  <a:pt x="687" y="114"/>
                </a:cubicBezTo>
                <a:cubicBezTo>
                  <a:pt x="687" y="105"/>
                  <a:pt x="680" y="99"/>
                  <a:pt x="672" y="99"/>
                </a:cubicBezTo>
                <a:close/>
                <a:moveTo>
                  <a:pt x="672" y="132"/>
                </a:moveTo>
                <a:cubicBezTo>
                  <a:pt x="664" y="132"/>
                  <a:pt x="657" y="138"/>
                  <a:pt x="657" y="147"/>
                </a:cubicBezTo>
                <a:cubicBezTo>
                  <a:pt x="657" y="155"/>
                  <a:pt x="664" y="161"/>
                  <a:pt x="672" y="161"/>
                </a:cubicBezTo>
                <a:cubicBezTo>
                  <a:pt x="680" y="161"/>
                  <a:pt x="687" y="155"/>
                  <a:pt x="687" y="147"/>
                </a:cubicBezTo>
                <a:cubicBezTo>
                  <a:pt x="687" y="138"/>
                  <a:pt x="680" y="132"/>
                  <a:pt x="672" y="132"/>
                </a:cubicBezTo>
                <a:close/>
                <a:moveTo>
                  <a:pt x="672" y="165"/>
                </a:moveTo>
                <a:cubicBezTo>
                  <a:pt x="664" y="165"/>
                  <a:pt x="657" y="171"/>
                  <a:pt x="657" y="179"/>
                </a:cubicBezTo>
                <a:cubicBezTo>
                  <a:pt x="657" y="188"/>
                  <a:pt x="664" y="194"/>
                  <a:pt x="672" y="194"/>
                </a:cubicBezTo>
                <a:cubicBezTo>
                  <a:pt x="680" y="194"/>
                  <a:pt x="687" y="188"/>
                  <a:pt x="687" y="179"/>
                </a:cubicBezTo>
                <a:cubicBezTo>
                  <a:pt x="687" y="171"/>
                  <a:pt x="680" y="165"/>
                  <a:pt x="672" y="165"/>
                </a:cubicBezTo>
                <a:close/>
                <a:moveTo>
                  <a:pt x="672" y="198"/>
                </a:moveTo>
                <a:cubicBezTo>
                  <a:pt x="664" y="198"/>
                  <a:pt x="657" y="204"/>
                  <a:pt x="657" y="212"/>
                </a:cubicBezTo>
                <a:cubicBezTo>
                  <a:pt x="657" y="221"/>
                  <a:pt x="664" y="227"/>
                  <a:pt x="672" y="227"/>
                </a:cubicBezTo>
                <a:cubicBezTo>
                  <a:pt x="680" y="227"/>
                  <a:pt x="687" y="221"/>
                  <a:pt x="687" y="212"/>
                </a:cubicBezTo>
                <a:cubicBezTo>
                  <a:pt x="687" y="204"/>
                  <a:pt x="680" y="198"/>
                  <a:pt x="672" y="198"/>
                </a:cubicBezTo>
                <a:close/>
                <a:moveTo>
                  <a:pt x="672" y="230"/>
                </a:moveTo>
                <a:cubicBezTo>
                  <a:pt x="664" y="230"/>
                  <a:pt x="657" y="237"/>
                  <a:pt x="657" y="245"/>
                </a:cubicBezTo>
                <a:cubicBezTo>
                  <a:pt x="657" y="253"/>
                  <a:pt x="664" y="260"/>
                  <a:pt x="672" y="260"/>
                </a:cubicBezTo>
                <a:cubicBezTo>
                  <a:pt x="680" y="260"/>
                  <a:pt x="687" y="253"/>
                  <a:pt x="687" y="245"/>
                </a:cubicBezTo>
                <a:cubicBezTo>
                  <a:pt x="687" y="237"/>
                  <a:pt x="680" y="230"/>
                  <a:pt x="672" y="230"/>
                </a:cubicBezTo>
                <a:close/>
                <a:moveTo>
                  <a:pt x="672" y="263"/>
                </a:moveTo>
                <a:cubicBezTo>
                  <a:pt x="664" y="263"/>
                  <a:pt x="657" y="270"/>
                  <a:pt x="657" y="278"/>
                </a:cubicBezTo>
                <a:cubicBezTo>
                  <a:pt x="657" y="286"/>
                  <a:pt x="664" y="293"/>
                  <a:pt x="672" y="293"/>
                </a:cubicBezTo>
                <a:cubicBezTo>
                  <a:pt x="680" y="293"/>
                  <a:pt x="687" y="286"/>
                  <a:pt x="687" y="278"/>
                </a:cubicBezTo>
                <a:cubicBezTo>
                  <a:pt x="687" y="270"/>
                  <a:pt x="680" y="263"/>
                  <a:pt x="672" y="263"/>
                </a:cubicBezTo>
                <a:close/>
                <a:moveTo>
                  <a:pt x="672" y="296"/>
                </a:moveTo>
                <a:cubicBezTo>
                  <a:pt x="664" y="296"/>
                  <a:pt x="657" y="303"/>
                  <a:pt x="657" y="311"/>
                </a:cubicBezTo>
                <a:cubicBezTo>
                  <a:pt x="657" y="319"/>
                  <a:pt x="664" y="326"/>
                  <a:pt x="672" y="326"/>
                </a:cubicBezTo>
                <a:cubicBezTo>
                  <a:pt x="680" y="326"/>
                  <a:pt x="687" y="319"/>
                  <a:pt x="687" y="311"/>
                </a:cubicBezTo>
                <a:cubicBezTo>
                  <a:pt x="687" y="303"/>
                  <a:pt x="680" y="296"/>
                  <a:pt x="672" y="296"/>
                </a:cubicBezTo>
                <a:close/>
                <a:moveTo>
                  <a:pt x="672" y="329"/>
                </a:moveTo>
                <a:cubicBezTo>
                  <a:pt x="664" y="329"/>
                  <a:pt x="657" y="336"/>
                  <a:pt x="657" y="344"/>
                </a:cubicBezTo>
                <a:cubicBezTo>
                  <a:pt x="657" y="352"/>
                  <a:pt x="664" y="359"/>
                  <a:pt x="672" y="359"/>
                </a:cubicBezTo>
                <a:cubicBezTo>
                  <a:pt x="680" y="359"/>
                  <a:pt x="687" y="352"/>
                  <a:pt x="687" y="344"/>
                </a:cubicBezTo>
                <a:cubicBezTo>
                  <a:pt x="687" y="336"/>
                  <a:pt x="680" y="329"/>
                  <a:pt x="672" y="329"/>
                </a:cubicBezTo>
                <a:close/>
                <a:moveTo>
                  <a:pt x="672" y="362"/>
                </a:moveTo>
                <a:cubicBezTo>
                  <a:pt x="664" y="362"/>
                  <a:pt x="657" y="369"/>
                  <a:pt x="657" y="377"/>
                </a:cubicBezTo>
                <a:cubicBezTo>
                  <a:pt x="657" y="385"/>
                  <a:pt x="664" y="392"/>
                  <a:pt x="672" y="392"/>
                </a:cubicBezTo>
                <a:cubicBezTo>
                  <a:pt x="680" y="392"/>
                  <a:pt x="687" y="385"/>
                  <a:pt x="687" y="377"/>
                </a:cubicBezTo>
                <a:cubicBezTo>
                  <a:pt x="687" y="369"/>
                  <a:pt x="680" y="362"/>
                  <a:pt x="672" y="362"/>
                </a:cubicBezTo>
                <a:close/>
                <a:moveTo>
                  <a:pt x="672" y="395"/>
                </a:moveTo>
                <a:cubicBezTo>
                  <a:pt x="664" y="395"/>
                  <a:pt x="657" y="402"/>
                  <a:pt x="657" y="410"/>
                </a:cubicBezTo>
                <a:cubicBezTo>
                  <a:pt x="657" y="418"/>
                  <a:pt x="664" y="425"/>
                  <a:pt x="672" y="425"/>
                </a:cubicBezTo>
                <a:cubicBezTo>
                  <a:pt x="680" y="425"/>
                  <a:pt x="687" y="418"/>
                  <a:pt x="687" y="410"/>
                </a:cubicBezTo>
                <a:cubicBezTo>
                  <a:pt x="687" y="402"/>
                  <a:pt x="680" y="395"/>
                  <a:pt x="672" y="395"/>
                </a:cubicBezTo>
                <a:close/>
                <a:moveTo>
                  <a:pt x="672" y="428"/>
                </a:moveTo>
                <a:cubicBezTo>
                  <a:pt x="664" y="428"/>
                  <a:pt x="657" y="435"/>
                  <a:pt x="657" y="443"/>
                </a:cubicBezTo>
                <a:cubicBezTo>
                  <a:pt x="657" y="451"/>
                  <a:pt x="664" y="458"/>
                  <a:pt x="672" y="458"/>
                </a:cubicBezTo>
                <a:cubicBezTo>
                  <a:pt x="680" y="458"/>
                  <a:pt x="687" y="451"/>
                  <a:pt x="687" y="443"/>
                </a:cubicBezTo>
                <a:cubicBezTo>
                  <a:pt x="687" y="435"/>
                  <a:pt x="680" y="428"/>
                  <a:pt x="672" y="428"/>
                </a:cubicBezTo>
                <a:close/>
                <a:moveTo>
                  <a:pt x="672" y="461"/>
                </a:moveTo>
                <a:cubicBezTo>
                  <a:pt x="664" y="461"/>
                  <a:pt x="657" y="468"/>
                  <a:pt x="657" y="476"/>
                </a:cubicBezTo>
                <a:cubicBezTo>
                  <a:pt x="657" y="484"/>
                  <a:pt x="664" y="491"/>
                  <a:pt x="672" y="491"/>
                </a:cubicBezTo>
                <a:cubicBezTo>
                  <a:pt x="680" y="491"/>
                  <a:pt x="687" y="484"/>
                  <a:pt x="687" y="476"/>
                </a:cubicBezTo>
                <a:cubicBezTo>
                  <a:pt x="687" y="468"/>
                  <a:pt x="680" y="461"/>
                  <a:pt x="672" y="461"/>
                </a:cubicBezTo>
                <a:close/>
                <a:moveTo>
                  <a:pt x="672" y="494"/>
                </a:moveTo>
                <a:cubicBezTo>
                  <a:pt x="664" y="494"/>
                  <a:pt x="657" y="500"/>
                  <a:pt x="657" y="509"/>
                </a:cubicBezTo>
                <a:cubicBezTo>
                  <a:pt x="657" y="517"/>
                  <a:pt x="664" y="523"/>
                  <a:pt x="672" y="523"/>
                </a:cubicBezTo>
                <a:cubicBezTo>
                  <a:pt x="680" y="523"/>
                  <a:pt x="687" y="517"/>
                  <a:pt x="687" y="509"/>
                </a:cubicBezTo>
                <a:cubicBezTo>
                  <a:pt x="687" y="500"/>
                  <a:pt x="680" y="494"/>
                  <a:pt x="672" y="494"/>
                </a:cubicBezTo>
                <a:close/>
                <a:moveTo>
                  <a:pt x="672" y="527"/>
                </a:moveTo>
                <a:cubicBezTo>
                  <a:pt x="664" y="527"/>
                  <a:pt x="657" y="533"/>
                  <a:pt x="657" y="542"/>
                </a:cubicBezTo>
                <a:cubicBezTo>
                  <a:pt x="657" y="550"/>
                  <a:pt x="664" y="556"/>
                  <a:pt x="672" y="556"/>
                </a:cubicBezTo>
                <a:cubicBezTo>
                  <a:pt x="680" y="556"/>
                  <a:pt x="687" y="550"/>
                  <a:pt x="687" y="542"/>
                </a:cubicBezTo>
                <a:cubicBezTo>
                  <a:pt x="687" y="533"/>
                  <a:pt x="680" y="527"/>
                  <a:pt x="672" y="527"/>
                </a:cubicBezTo>
                <a:close/>
                <a:moveTo>
                  <a:pt x="672" y="560"/>
                </a:moveTo>
                <a:cubicBezTo>
                  <a:pt x="664" y="560"/>
                  <a:pt x="657" y="566"/>
                  <a:pt x="657" y="574"/>
                </a:cubicBezTo>
                <a:cubicBezTo>
                  <a:pt x="657" y="583"/>
                  <a:pt x="664" y="589"/>
                  <a:pt x="672" y="589"/>
                </a:cubicBezTo>
                <a:cubicBezTo>
                  <a:pt x="680" y="589"/>
                  <a:pt x="687" y="583"/>
                  <a:pt x="687" y="574"/>
                </a:cubicBezTo>
                <a:cubicBezTo>
                  <a:pt x="687" y="566"/>
                  <a:pt x="680" y="560"/>
                  <a:pt x="672" y="560"/>
                </a:cubicBezTo>
                <a:close/>
                <a:moveTo>
                  <a:pt x="672" y="593"/>
                </a:moveTo>
                <a:cubicBezTo>
                  <a:pt x="664" y="593"/>
                  <a:pt x="657" y="599"/>
                  <a:pt x="657" y="607"/>
                </a:cubicBezTo>
                <a:cubicBezTo>
                  <a:pt x="657" y="616"/>
                  <a:pt x="664" y="622"/>
                  <a:pt x="672" y="622"/>
                </a:cubicBezTo>
                <a:cubicBezTo>
                  <a:pt x="680" y="622"/>
                  <a:pt x="687" y="616"/>
                  <a:pt x="687" y="607"/>
                </a:cubicBezTo>
                <a:cubicBezTo>
                  <a:pt x="687" y="599"/>
                  <a:pt x="680" y="593"/>
                  <a:pt x="672" y="593"/>
                </a:cubicBezTo>
                <a:close/>
                <a:moveTo>
                  <a:pt x="672" y="625"/>
                </a:moveTo>
                <a:cubicBezTo>
                  <a:pt x="664" y="625"/>
                  <a:pt x="657" y="632"/>
                  <a:pt x="657" y="640"/>
                </a:cubicBezTo>
                <a:cubicBezTo>
                  <a:pt x="657" y="648"/>
                  <a:pt x="664" y="655"/>
                  <a:pt x="672" y="655"/>
                </a:cubicBezTo>
                <a:cubicBezTo>
                  <a:pt x="680" y="655"/>
                  <a:pt x="687" y="648"/>
                  <a:pt x="687" y="640"/>
                </a:cubicBezTo>
                <a:cubicBezTo>
                  <a:pt x="687" y="632"/>
                  <a:pt x="680" y="625"/>
                  <a:pt x="672" y="625"/>
                </a:cubicBezTo>
                <a:close/>
                <a:moveTo>
                  <a:pt x="672" y="658"/>
                </a:moveTo>
                <a:cubicBezTo>
                  <a:pt x="664" y="658"/>
                  <a:pt x="657" y="665"/>
                  <a:pt x="657" y="673"/>
                </a:cubicBezTo>
                <a:cubicBezTo>
                  <a:pt x="657" y="681"/>
                  <a:pt x="664" y="688"/>
                  <a:pt x="672" y="688"/>
                </a:cubicBezTo>
                <a:cubicBezTo>
                  <a:pt x="680" y="688"/>
                  <a:pt x="687" y="681"/>
                  <a:pt x="687" y="673"/>
                </a:cubicBezTo>
                <a:cubicBezTo>
                  <a:pt x="687" y="665"/>
                  <a:pt x="680" y="658"/>
                  <a:pt x="672" y="658"/>
                </a:cubicBezTo>
                <a:close/>
                <a:moveTo>
                  <a:pt x="672" y="691"/>
                </a:moveTo>
                <a:cubicBezTo>
                  <a:pt x="664" y="691"/>
                  <a:pt x="657" y="698"/>
                  <a:pt x="657" y="706"/>
                </a:cubicBezTo>
                <a:cubicBezTo>
                  <a:pt x="657" y="714"/>
                  <a:pt x="664" y="721"/>
                  <a:pt x="672" y="721"/>
                </a:cubicBezTo>
                <a:cubicBezTo>
                  <a:pt x="680" y="721"/>
                  <a:pt x="687" y="714"/>
                  <a:pt x="687" y="706"/>
                </a:cubicBezTo>
                <a:cubicBezTo>
                  <a:pt x="687" y="698"/>
                  <a:pt x="680" y="691"/>
                  <a:pt x="672" y="691"/>
                </a:cubicBezTo>
                <a:close/>
                <a:moveTo>
                  <a:pt x="672" y="724"/>
                </a:moveTo>
                <a:cubicBezTo>
                  <a:pt x="664" y="724"/>
                  <a:pt x="657" y="731"/>
                  <a:pt x="657" y="739"/>
                </a:cubicBezTo>
                <a:cubicBezTo>
                  <a:pt x="657" y="747"/>
                  <a:pt x="664" y="754"/>
                  <a:pt x="672" y="754"/>
                </a:cubicBezTo>
                <a:cubicBezTo>
                  <a:pt x="680" y="754"/>
                  <a:pt x="687" y="747"/>
                  <a:pt x="687" y="739"/>
                </a:cubicBezTo>
                <a:cubicBezTo>
                  <a:pt x="687" y="731"/>
                  <a:pt x="680" y="724"/>
                  <a:pt x="672" y="724"/>
                </a:cubicBezTo>
                <a:close/>
                <a:moveTo>
                  <a:pt x="672" y="757"/>
                </a:moveTo>
                <a:cubicBezTo>
                  <a:pt x="664" y="757"/>
                  <a:pt x="657" y="764"/>
                  <a:pt x="657" y="772"/>
                </a:cubicBezTo>
                <a:cubicBezTo>
                  <a:pt x="657" y="780"/>
                  <a:pt x="664" y="787"/>
                  <a:pt x="672" y="787"/>
                </a:cubicBezTo>
                <a:cubicBezTo>
                  <a:pt x="680" y="787"/>
                  <a:pt x="687" y="780"/>
                  <a:pt x="687" y="772"/>
                </a:cubicBezTo>
                <a:cubicBezTo>
                  <a:pt x="687" y="764"/>
                  <a:pt x="680" y="757"/>
                  <a:pt x="672" y="757"/>
                </a:cubicBezTo>
                <a:close/>
                <a:moveTo>
                  <a:pt x="672" y="790"/>
                </a:moveTo>
                <a:cubicBezTo>
                  <a:pt x="664" y="790"/>
                  <a:pt x="657" y="797"/>
                  <a:pt x="657" y="805"/>
                </a:cubicBezTo>
                <a:cubicBezTo>
                  <a:pt x="657" y="813"/>
                  <a:pt x="664" y="820"/>
                  <a:pt x="672" y="820"/>
                </a:cubicBezTo>
                <a:cubicBezTo>
                  <a:pt x="680" y="820"/>
                  <a:pt x="687" y="813"/>
                  <a:pt x="687" y="805"/>
                </a:cubicBezTo>
                <a:cubicBezTo>
                  <a:pt x="687" y="797"/>
                  <a:pt x="680" y="790"/>
                  <a:pt x="672" y="790"/>
                </a:cubicBezTo>
                <a:close/>
                <a:moveTo>
                  <a:pt x="672" y="823"/>
                </a:moveTo>
                <a:cubicBezTo>
                  <a:pt x="664" y="823"/>
                  <a:pt x="657" y="830"/>
                  <a:pt x="657" y="838"/>
                </a:cubicBezTo>
                <a:cubicBezTo>
                  <a:pt x="657" y="846"/>
                  <a:pt x="664" y="853"/>
                  <a:pt x="672" y="853"/>
                </a:cubicBezTo>
                <a:cubicBezTo>
                  <a:pt x="680" y="853"/>
                  <a:pt x="687" y="846"/>
                  <a:pt x="687" y="838"/>
                </a:cubicBezTo>
                <a:cubicBezTo>
                  <a:pt x="687" y="830"/>
                  <a:pt x="680" y="823"/>
                  <a:pt x="672" y="823"/>
                </a:cubicBezTo>
                <a:close/>
                <a:moveTo>
                  <a:pt x="672" y="856"/>
                </a:moveTo>
                <a:cubicBezTo>
                  <a:pt x="664" y="856"/>
                  <a:pt x="657" y="863"/>
                  <a:pt x="657" y="871"/>
                </a:cubicBezTo>
                <a:cubicBezTo>
                  <a:pt x="657" y="879"/>
                  <a:pt x="664" y="886"/>
                  <a:pt x="672" y="886"/>
                </a:cubicBezTo>
                <a:cubicBezTo>
                  <a:pt x="680" y="886"/>
                  <a:pt x="687" y="879"/>
                  <a:pt x="687" y="871"/>
                </a:cubicBezTo>
                <a:cubicBezTo>
                  <a:pt x="687" y="863"/>
                  <a:pt x="680" y="856"/>
                  <a:pt x="672" y="856"/>
                </a:cubicBezTo>
                <a:close/>
                <a:moveTo>
                  <a:pt x="672" y="889"/>
                </a:moveTo>
                <a:cubicBezTo>
                  <a:pt x="664" y="889"/>
                  <a:pt x="657" y="895"/>
                  <a:pt x="657" y="904"/>
                </a:cubicBezTo>
                <a:cubicBezTo>
                  <a:pt x="657" y="912"/>
                  <a:pt x="664" y="918"/>
                  <a:pt x="672" y="918"/>
                </a:cubicBezTo>
                <a:cubicBezTo>
                  <a:pt x="680" y="918"/>
                  <a:pt x="687" y="912"/>
                  <a:pt x="687" y="904"/>
                </a:cubicBezTo>
                <a:cubicBezTo>
                  <a:pt x="687" y="895"/>
                  <a:pt x="680" y="889"/>
                  <a:pt x="672" y="889"/>
                </a:cubicBezTo>
                <a:close/>
                <a:moveTo>
                  <a:pt x="672" y="922"/>
                </a:moveTo>
                <a:cubicBezTo>
                  <a:pt x="664" y="922"/>
                  <a:pt x="657" y="928"/>
                  <a:pt x="657" y="937"/>
                </a:cubicBezTo>
                <a:cubicBezTo>
                  <a:pt x="657" y="945"/>
                  <a:pt x="664" y="951"/>
                  <a:pt x="672" y="951"/>
                </a:cubicBezTo>
                <a:cubicBezTo>
                  <a:pt x="680" y="951"/>
                  <a:pt x="687" y="945"/>
                  <a:pt x="687" y="937"/>
                </a:cubicBezTo>
                <a:cubicBezTo>
                  <a:pt x="687" y="928"/>
                  <a:pt x="680" y="922"/>
                  <a:pt x="672" y="922"/>
                </a:cubicBezTo>
                <a:close/>
                <a:moveTo>
                  <a:pt x="672" y="955"/>
                </a:moveTo>
                <a:cubicBezTo>
                  <a:pt x="664" y="955"/>
                  <a:pt x="657" y="961"/>
                  <a:pt x="657" y="970"/>
                </a:cubicBezTo>
                <a:cubicBezTo>
                  <a:pt x="657" y="978"/>
                  <a:pt x="664" y="984"/>
                  <a:pt x="672" y="984"/>
                </a:cubicBezTo>
                <a:cubicBezTo>
                  <a:pt x="680" y="984"/>
                  <a:pt x="687" y="978"/>
                  <a:pt x="687" y="970"/>
                </a:cubicBezTo>
                <a:cubicBezTo>
                  <a:pt x="687" y="961"/>
                  <a:pt x="680" y="955"/>
                  <a:pt x="672" y="955"/>
                </a:cubicBezTo>
                <a:close/>
                <a:moveTo>
                  <a:pt x="672" y="988"/>
                </a:moveTo>
                <a:cubicBezTo>
                  <a:pt x="664" y="988"/>
                  <a:pt x="657" y="994"/>
                  <a:pt x="657" y="1002"/>
                </a:cubicBezTo>
                <a:cubicBezTo>
                  <a:pt x="657" y="1011"/>
                  <a:pt x="664" y="1017"/>
                  <a:pt x="672" y="1017"/>
                </a:cubicBezTo>
                <a:cubicBezTo>
                  <a:pt x="680" y="1017"/>
                  <a:pt x="687" y="1011"/>
                  <a:pt x="687" y="1002"/>
                </a:cubicBezTo>
                <a:cubicBezTo>
                  <a:pt x="687" y="994"/>
                  <a:pt x="680" y="988"/>
                  <a:pt x="672" y="988"/>
                </a:cubicBezTo>
                <a:close/>
                <a:moveTo>
                  <a:pt x="672" y="1021"/>
                </a:moveTo>
                <a:cubicBezTo>
                  <a:pt x="664" y="1021"/>
                  <a:pt x="657" y="1027"/>
                  <a:pt x="657" y="1035"/>
                </a:cubicBezTo>
                <a:cubicBezTo>
                  <a:pt x="657" y="1044"/>
                  <a:pt x="664" y="1050"/>
                  <a:pt x="672" y="1050"/>
                </a:cubicBezTo>
                <a:cubicBezTo>
                  <a:pt x="680" y="1050"/>
                  <a:pt x="687" y="1044"/>
                  <a:pt x="687" y="1035"/>
                </a:cubicBezTo>
                <a:cubicBezTo>
                  <a:pt x="687" y="1027"/>
                  <a:pt x="680" y="1021"/>
                  <a:pt x="672" y="1021"/>
                </a:cubicBezTo>
                <a:close/>
                <a:moveTo>
                  <a:pt x="672" y="1053"/>
                </a:moveTo>
                <a:cubicBezTo>
                  <a:pt x="664" y="1053"/>
                  <a:pt x="657" y="1060"/>
                  <a:pt x="657" y="1068"/>
                </a:cubicBezTo>
                <a:cubicBezTo>
                  <a:pt x="657" y="1076"/>
                  <a:pt x="664" y="1083"/>
                  <a:pt x="672" y="1083"/>
                </a:cubicBezTo>
                <a:cubicBezTo>
                  <a:pt x="680" y="1083"/>
                  <a:pt x="687" y="1076"/>
                  <a:pt x="687" y="1068"/>
                </a:cubicBezTo>
                <a:cubicBezTo>
                  <a:pt x="687" y="1060"/>
                  <a:pt x="680" y="1053"/>
                  <a:pt x="672" y="1053"/>
                </a:cubicBezTo>
                <a:close/>
                <a:moveTo>
                  <a:pt x="672" y="1086"/>
                </a:moveTo>
                <a:cubicBezTo>
                  <a:pt x="664" y="1086"/>
                  <a:pt x="657" y="1093"/>
                  <a:pt x="657" y="1101"/>
                </a:cubicBezTo>
                <a:cubicBezTo>
                  <a:pt x="657" y="1109"/>
                  <a:pt x="664" y="1116"/>
                  <a:pt x="672" y="1116"/>
                </a:cubicBezTo>
                <a:cubicBezTo>
                  <a:pt x="680" y="1116"/>
                  <a:pt x="687" y="1109"/>
                  <a:pt x="687" y="1101"/>
                </a:cubicBezTo>
                <a:cubicBezTo>
                  <a:pt x="687" y="1093"/>
                  <a:pt x="680" y="1086"/>
                  <a:pt x="672" y="1086"/>
                </a:cubicBezTo>
                <a:close/>
                <a:moveTo>
                  <a:pt x="672" y="1119"/>
                </a:moveTo>
                <a:cubicBezTo>
                  <a:pt x="664" y="1119"/>
                  <a:pt x="657" y="1126"/>
                  <a:pt x="657" y="1134"/>
                </a:cubicBezTo>
                <a:cubicBezTo>
                  <a:pt x="657" y="1142"/>
                  <a:pt x="664" y="1149"/>
                  <a:pt x="672" y="1149"/>
                </a:cubicBezTo>
                <a:cubicBezTo>
                  <a:pt x="680" y="1149"/>
                  <a:pt x="687" y="1142"/>
                  <a:pt x="687" y="1134"/>
                </a:cubicBezTo>
                <a:cubicBezTo>
                  <a:pt x="687" y="1126"/>
                  <a:pt x="680" y="1119"/>
                  <a:pt x="672" y="1119"/>
                </a:cubicBezTo>
                <a:close/>
                <a:moveTo>
                  <a:pt x="672" y="1152"/>
                </a:moveTo>
                <a:cubicBezTo>
                  <a:pt x="664" y="1152"/>
                  <a:pt x="657" y="1159"/>
                  <a:pt x="657" y="1167"/>
                </a:cubicBezTo>
                <a:cubicBezTo>
                  <a:pt x="657" y="1175"/>
                  <a:pt x="664" y="1182"/>
                  <a:pt x="672" y="1182"/>
                </a:cubicBezTo>
                <a:cubicBezTo>
                  <a:pt x="680" y="1182"/>
                  <a:pt x="687" y="1175"/>
                  <a:pt x="687" y="1167"/>
                </a:cubicBezTo>
                <a:cubicBezTo>
                  <a:pt x="687" y="1159"/>
                  <a:pt x="680" y="1152"/>
                  <a:pt x="672" y="1152"/>
                </a:cubicBezTo>
                <a:close/>
                <a:moveTo>
                  <a:pt x="672" y="1185"/>
                </a:moveTo>
                <a:cubicBezTo>
                  <a:pt x="664" y="1185"/>
                  <a:pt x="657" y="1192"/>
                  <a:pt x="657" y="1200"/>
                </a:cubicBezTo>
                <a:cubicBezTo>
                  <a:pt x="657" y="1208"/>
                  <a:pt x="664" y="1215"/>
                  <a:pt x="672" y="1215"/>
                </a:cubicBezTo>
                <a:cubicBezTo>
                  <a:pt x="680" y="1215"/>
                  <a:pt x="687" y="1208"/>
                  <a:pt x="687" y="1200"/>
                </a:cubicBezTo>
                <a:cubicBezTo>
                  <a:pt x="687" y="1192"/>
                  <a:pt x="680" y="1185"/>
                  <a:pt x="672" y="1185"/>
                </a:cubicBezTo>
                <a:close/>
                <a:moveTo>
                  <a:pt x="672" y="1218"/>
                </a:moveTo>
                <a:cubicBezTo>
                  <a:pt x="664" y="1218"/>
                  <a:pt x="657" y="1225"/>
                  <a:pt x="657" y="1233"/>
                </a:cubicBezTo>
                <a:cubicBezTo>
                  <a:pt x="657" y="1241"/>
                  <a:pt x="664" y="1248"/>
                  <a:pt x="672" y="1248"/>
                </a:cubicBezTo>
                <a:cubicBezTo>
                  <a:pt x="680" y="1248"/>
                  <a:pt x="687" y="1241"/>
                  <a:pt x="687" y="1233"/>
                </a:cubicBezTo>
                <a:cubicBezTo>
                  <a:pt x="687" y="1225"/>
                  <a:pt x="680" y="1218"/>
                  <a:pt x="672" y="1218"/>
                </a:cubicBezTo>
                <a:close/>
                <a:moveTo>
                  <a:pt x="672" y="1251"/>
                </a:moveTo>
                <a:cubicBezTo>
                  <a:pt x="664" y="1251"/>
                  <a:pt x="657" y="1258"/>
                  <a:pt x="657" y="1266"/>
                </a:cubicBezTo>
                <a:cubicBezTo>
                  <a:pt x="657" y="1274"/>
                  <a:pt x="664" y="1281"/>
                  <a:pt x="672" y="1281"/>
                </a:cubicBezTo>
                <a:cubicBezTo>
                  <a:pt x="680" y="1281"/>
                  <a:pt x="687" y="1274"/>
                  <a:pt x="687" y="1266"/>
                </a:cubicBezTo>
                <a:cubicBezTo>
                  <a:pt x="687" y="1258"/>
                  <a:pt x="680" y="1251"/>
                  <a:pt x="672" y="1251"/>
                </a:cubicBezTo>
                <a:close/>
                <a:moveTo>
                  <a:pt x="672" y="1284"/>
                </a:moveTo>
                <a:cubicBezTo>
                  <a:pt x="664" y="1284"/>
                  <a:pt x="657" y="1291"/>
                  <a:pt x="657" y="1299"/>
                </a:cubicBezTo>
                <a:cubicBezTo>
                  <a:pt x="657" y="1307"/>
                  <a:pt x="664" y="1314"/>
                  <a:pt x="672" y="1314"/>
                </a:cubicBezTo>
                <a:cubicBezTo>
                  <a:pt x="680" y="1314"/>
                  <a:pt x="687" y="1307"/>
                  <a:pt x="687" y="1299"/>
                </a:cubicBezTo>
                <a:cubicBezTo>
                  <a:pt x="687" y="1291"/>
                  <a:pt x="680" y="1284"/>
                  <a:pt x="672" y="1284"/>
                </a:cubicBezTo>
                <a:close/>
                <a:moveTo>
                  <a:pt x="672" y="1317"/>
                </a:moveTo>
                <a:cubicBezTo>
                  <a:pt x="664" y="1317"/>
                  <a:pt x="657" y="1323"/>
                  <a:pt x="657" y="1332"/>
                </a:cubicBezTo>
                <a:cubicBezTo>
                  <a:pt x="657" y="1340"/>
                  <a:pt x="664" y="1346"/>
                  <a:pt x="672" y="1346"/>
                </a:cubicBezTo>
                <a:cubicBezTo>
                  <a:pt x="680" y="1346"/>
                  <a:pt x="687" y="1340"/>
                  <a:pt x="687" y="1332"/>
                </a:cubicBezTo>
                <a:cubicBezTo>
                  <a:pt x="687" y="1323"/>
                  <a:pt x="680" y="1317"/>
                  <a:pt x="672" y="1317"/>
                </a:cubicBezTo>
                <a:close/>
                <a:moveTo>
                  <a:pt x="672" y="1350"/>
                </a:moveTo>
                <a:cubicBezTo>
                  <a:pt x="664" y="1350"/>
                  <a:pt x="657" y="1356"/>
                  <a:pt x="657" y="1365"/>
                </a:cubicBezTo>
                <a:cubicBezTo>
                  <a:pt x="657" y="1373"/>
                  <a:pt x="664" y="1379"/>
                  <a:pt x="672" y="1379"/>
                </a:cubicBezTo>
                <a:cubicBezTo>
                  <a:pt x="680" y="1379"/>
                  <a:pt x="687" y="1373"/>
                  <a:pt x="687" y="1365"/>
                </a:cubicBezTo>
                <a:cubicBezTo>
                  <a:pt x="687" y="1356"/>
                  <a:pt x="680" y="1350"/>
                  <a:pt x="672" y="1350"/>
                </a:cubicBezTo>
                <a:close/>
                <a:moveTo>
                  <a:pt x="672" y="1383"/>
                </a:moveTo>
                <a:cubicBezTo>
                  <a:pt x="664" y="1383"/>
                  <a:pt x="657" y="1389"/>
                  <a:pt x="657" y="1397"/>
                </a:cubicBezTo>
                <a:cubicBezTo>
                  <a:pt x="657" y="1406"/>
                  <a:pt x="664" y="1412"/>
                  <a:pt x="672" y="1412"/>
                </a:cubicBezTo>
                <a:cubicBezTo>
                  <a:pt x="680" y="1412"/>
                  <a:pt x="687" y="1406"/>
                  <a:pt x="687" y="1397"/>
                </a:cubicBezTo>
                <a:cubicBezTo>
                  <a:pt x="687" y="1389"/>
                  <a:pt x="680" y="1383"/>
                  <a:pt x="672" y="1383"/>
                </a:cubicBezTo>
                <a:close/>
                <a:moveTo>
                  <a:pt x="672" y="1416"/>
                </a:moveTo>
                <a:cubicBezTo>
                  <a:pt x="664" y="1416"/>
                  <a:pt x="657" y="1422"/>
                  <a:pt x="657" y="1430"/>
                </a:cubicBezTo>
                <a:cubicBezTo>
                  <a:pt x="657" y="1439"/>
                  <a:pt x="664" y="1445"/>
                  <a:pt x="672" y="1445"/>
                </a:cubicBezTo>
                <a:cubicBezTo>
                  <a:pt x="680" y="1445"/>
                  <a:pt x="687" y="1439"/>
                  <a:pt x="687" y="1430"/>
                </a:cubicBezTo>
                <a:cubicBezTo>
                  <a:pt x="687" y="1422"/>
                  <a:pt x="680" y="1416"/>
                  <a:pt x="672" y="1416"/>
                </a:cubicBezTo>
                <a:close/>
                <a:moveTo>
                  <a:pt x="705" y="0"/>
                </a:moveTo>
                <a:cubicBezTo>
                  <a:pt x="697" y="0"/>
                  <a:pt x="690" y="7"/>
                  <a:pt x="690" y="15"/>
                </a:cubicBezTo>
                <a:cubicBezTo>
                  <a:pt x="690" y="23"/>
                  <a:pt x="697" y="30"/>
                  <a:pt x="705" y="30"/>
                </a:cubicBezTo>
                <a:cubicBezTo>
                  <a:pt x="713" y="30"/>
                  <a:pt x="720" y="23"/>
                  <a:pt x="720" y="15"/>
                </a:cubicBezTo>
                <a:cubicBezTo>
                  <a:pt x="720" y="7"/>
                  <a:pt x="713" y="0"/>
                  <a:pt x="705" y="0"/>
                </a:cubicBezTo>
                <a:close/>
                <a:moveTo>
                  <a:pt x="705" y="33"/>
                </a:moveTo>
                <a:cubicBezTo>
                  <a:pt x="697" y="33"/>
                  <a:pt x="690" y="40"/>
                  <a:pt x="690" y="48"/>
                </a:cubicBezTo>
                <a:cubicBezTo>
                  <a:pt x="690" y="56"/>
                  <a:pt x="697" y="63"/>
                  <a:pt x="705" y="63"/>
                </a:cubicBezTo>
                <a:cubicBezTo>
                  <a:pt x="713" y="63"/>
                  <a:pt x="720" y="56"/>
                  <a:pt x="720" y="48"/>
                </a:cubicBezTo>
                <a:cubicBezTo>
                  <a:pt x="720" y="40"/>
                  <a:pt x="713" y="33"/>
                  <a:pt x="705" y="33"/>
                </a:cubicBezTo>
                <a:close/>
                <a:moveTo>
                  <a:pt x="705" y="66"/>
                </a:moveTo>
                <a:cubicBezTo>
                  <a:pt x="697" y="66"/>
                  <a:pt x="690" y="72"/>
                  <a:pt x="690" y="81"/>
                </a:cubicBezTo>
                <a:cubicBezTo>
                  <a:pt x="690" y="89"/>
                  <a:pt x="697" y="95"/>
                  <a:pt x="705" y="95"/>
                </a:cubicBezTo>
                <a:cubicBezTo>
                  <a:pt x="713" y="95"/>
                  <a:pt x="720" y="89"/>
                  <a:pt x="720" y="81"/>
                </a:cubicBezTo>
                <a:cubicBezTo>
                  <a:pt x="720" y="72"/>
                  <a:pt x="713" y="66"/>
                  <a:pt x="705" y="66"/>
                </a:cubicBezTo>
                <a:close/>
                <a:moveTo>
                  <a:pt x="705" y="99"/>
                </a:moveTo>
                <a:cubicBezTo>
                  <a:pt x="697" y="99"/>
                  <a:pt x="690" y="105"/>
                  <a:pt x="690" y="114"/>
                </a:cubicBezTo>
                <a:cubicBezTo>
                  <a:pt x="690" y="122"/>
                  <a:pt x="697" y="128"/>
                  <a:pt x="705" y="128"/>
                </a:cubicBezTo>
                <a:cubicBezTo>
                  <a:pt x="713" y="128"/>
                  <a:pt x="720" y="122"/>
                  <a:pt x="720" y="114"/>
                </a:cubicBezTo>
                <a:cubicBezTo>
                  <a:pt x="720" y="105"/>
                  <a:pt x="713" y="99"/>
                  <a:pt x="705" y="99"/>
                </a:cubicBezTo>
                <a:close/>
                <a:moveTo>
                  <a:pt x="705" y="132"/>
                </a:moveTo>
                <a:cubicBezTo>
                  <a:pt x="697" y="132"/>
                  <a:pt x="690" y="138"/>
                  <a:pt x="690" y="147"/>
                </a:cubicBezTo>
                <a:cubicBezTo>
                  <a:pt x="690" y="155"/>
                  <a:pt x="697" y="161"/>
                  <a:pt x="705" y="161"/>
                </a:cubicBezTo>
                <a:cubicBezTo>
                  <a:pt x="713" y="161"/>
                  <a:pt x="720" y="155"/>
                  <a:pt x="720" y="147"/>
                </a:cubicBezTo>
                <a:cubicBezTo>
                  <a:pt x="720" y="138"/>
                  <a:pt x="713" y="132"/>
                  <a:pt x="705" y="132"/>
                </a:cubicBezTo>
                <a:close/>
                <a:moveTo>
                  <a:pt x="705" y="165"/>
                </a:moveTo>
                <a:cubicBezTo>
                  <a:pt x="697" y="165"/>
                  <a:pt x="690" y="171"/>
                  <a:pt x="690" y="179"/>
                </a:cubicBezTo>
                <a:cubicBezTo>
                  <a:pt x="690" y="188"/>
                  <a:pt x="697" y="194"/>
                  <a:pt x="705" y="194"/>
                </a:cubicBezTo>
                <a:cubicBezTo>
                  <a:pt x="713" y="194"/>
                  <a:pt x="720" y="188"/>
                  <a:pt x="720" y="179"/>
                </a:cubicBezTo>
                <a:cubicBezTo>
                  <a:pt x="720" y="171"/>
                  <a:pt x="713" y="165"/>
                  <a:pt x="705" y="165"/>
                </a:cubicBezTo>
                <a:close/>
                <a:moveTo>
                  <a:pt x="705" y="198"/>
                </a:moveTo>
                <a:cubicBezTo>
                  <a:pt x="697" y="198"/>
                  <a:pt x="690" y="204"/>
                  <a:pt x="690" y="212"/>
                </a:cubicBezTo>
                <a:cubicBezTo>
                  <a:pt x="690" y="221"/>
                  <a:pt x="697" y="227"/>
                  <a:pt x="705" y="227"/>
                </a:cubicBezTo>
                <a:cubicBezTo>
                  <a:pt x="713" y="227"/>
                  <a:pt x="720" y="221"/>
                  <a:pt x="720" y="212"/>
                </a:cubicBezTo>
                <a:cubicBezTo>
                  <a:pt x="720" y="204"/>
                  <a:pt x="713" y="198"/>
                  <a:pt x="705" y="198"/>
                </a:cubicBezTo>
                <a:close/>
                <a:moveTo>
                  <a:pt x="705" y="230"/>
                </a:moveTo>
                <a:cubicBezTo>
                  <a:pt x="697" y="230"/>
                  <a:pt x="690" y="237"/>
                  <a:pt x="690" y="245"/>
                </a:cubicBezTo>
                <a:cubicBezTo>
                  <a:pt x="690" y="253"/>
                  <a:pt x="697" y="260"/>
                  <a:pt x="705" y="260"/>
                </a:cubicBezTo>
                <a:cubicBezTo>
                  <a:pt x="713" y="260"/>
                  <a:pt x="720" y="253"/>
                  <a:pt x="720" y="245"/>
                </a:cubicBezTo>
                <a:cubicBezTo>
                  <a:pt x="720" y="237"/>
                  <a:pt x="713" y="230"/>
                  <a:pt x="705" y="230"/>
                </a:cubicBezTo>
                <a:close/>
                <a:moveTo>
                  <a:pt x="705" y="263"/>
                </a:moveTo>
                <a:cubicBezTo>
                  <a:pt x="697" y="263"/>
                  <a:pt x="690" y="270"/>
                  <a:pt x="690" y="278"/>
                </a:cubicBezTo>
                <a:cubicBezTo>
                  <a:pt x="690" y="286"/>
                  <a:pt x="697" y="293"/>
                  <a:pt x="705" y="293"/>
                </a:cubicBezTo>
                <a:cubicBezTo>
                  <a:pt x="713" y="293"/>
                  <a:pt x="720" y="286"/>
                  <a:pt x="720" y="278"/>
                </a:cubicBezTo>
                <a:cubicBezTo>
                  <a:pt x="720" y="270"/>
                  <a:pt x="713" y="263"/>
                  <a:pt x="705" y="263"/>
                </a:cubicBezTo>
                <a:close/>
                <a:moveTo>
                  <a:pt x="705" y="296"/>
                </a:moveTo>
                <a:cubicBezTo>
                  <a:pt x="697" y="296"/>
                  <a:pt x="690" y="303"/>
                  <a:pt x="690" y="311"/>
                </a:cubicBezTo>
                <a:cubicBezTo>
                  <a:pt x="690" y="319"/>
                  <a:pt x="697" y="326"/>
                  <a:pt x="705" y="326"/>
                </a:cubicBezTo>
                <a:cubicBezTo>
                  <a:pt x="713" y="326"/>
                  <a:pt x="720" y="319"/>
                  <a:pt x="720" y="311"/>
                </a:cubicBezTo>
                <a:cubicBezTo>
                  <a:pt x="720" y="303"/>
                  <a:pt x="713" y="296"/>
                  <a:pt x="705" y="296"/>
                </a:cubicBezTo>
                <a:close/>
                <a:moveTo>
                  <a:pt x="705" y="329"/>
                </a:moveTo>
                <a:cubicBezTo>
                  <a:pt x="697" y="329"/>
                  <a:pt x="690" y="336"/>
                  <a:pt x="690" y="344"/>
                </a:cubicBezTo>
                <a:cubicBezTo>
                  <a:pt x="690" y="352"/>
                  <a:pt x="697" y="359"/>
                  <a:pt x="705" y="359"/>
                </a:cubicBezTo>
                <a:cubicBezTo>
                  <a:pt x="713" y="359"/>
                  <a:pt x="720" y="352"/>
                  <a:pt x="720" y="344"/>
                </a:cubicBezTo>
                <a:cubicBezTo>
                  <a:pt x="720" y="336"/>
                  <a:pt x="713" y="329"/>
                  <a:pt x="705" y="329"/>
                </a:cubicBezTo>
                <a:close/>
                <a:moveTo>
                  <a:pt x="705" y="362"/>
                </a:moveTo>
                <a:cubicBezTo>
                  <a:pt x="697" y="362"/>
                  <a:pt x="690" y="369"/>
                  <a:pt x="690" y="377"/>
                </a:cubicBezTo>
                <a:cubicBezTo>
                  <a:pt x="690" y="385"/>
                  <a:pt x="697" y="392"/>
                  <a:pt x="705" y="392"/>
                </a:cubicBezTo>
                <a:cubicBezTo>
                  <a:pt x="713" y="392"/>
                  <a:pt x="720" y="385"/>
                  <a:pt x="720" y="377"/>
                </a:cubicBezTo>
                <a:cubicBezTo>
                  <a:pt x="720" y="369"/>
                  <a:pt x="713" y="362"/>
                  <a:pt x="705" y="362"/>
                </a:cubicBezTo>
                <a:close/>
                <a:moveTo>
                  <a:pt x="705" y="395"/>
                </a:moveTo>
                <a:cubicBezTo>
                  <a:pt x="697" y="395"/>
                  <a:pt x="690" y="402"/>
                  <a:pt x="690" y="410"/>
                </a:cubicBezTo>
                <a:cubicBezTo>
                  <a:pt x="690" y="418"/>
                  <a:pt x="697" y="425"/>
                  <a:pt x="705" y="425"/>
                </a:cubicBezTo>
                <a:cubicBezTo>
                  <a:pt x="713" y="425"/>
                  <a:pt x="720" y="418"/>
                  <a:pt x="720" y="410"/>
                </a:cubicBezTo>
                <a:cubicBezTo>
                  <a:pt x="720" y="402"/>
                  <a:pt x="713" y="395"/>
                  <a:pt x="705" y="395"/>
                </a:cubicBezTo>
                <a:close/>
                <a:moveTo>
                  <a:pt x="705" y="428"/>
                </a:moveTo>
                <a:cubicBezTo>
                  <a:pt x="697" y="428"/>
                  <a:pt x="690" y="435"/>
                  <a:pt x="690" y="443"/>
                </a:cubicBezTo>
                <a:cubicBezTo>
                  <a:pt x="690" y="451"/>
                  <a:pt x="697" y="458"/>
                  <a:pt x="705" y="458"/>
                </a:cubicBezTo>
                <a:cubicBezTo>
                  <a:pt x="713" y="458"/>
                  <a:pt x="720" y="451"/>
                  <a:pt x="720" y="443"/>
                </a:cubicBezTo>
                <a:cubicBezTo>
                  <a:pt x="720" y="435"/>
                  <a:pt x="713" y="428"/>
                  <a:pt x="705" y="428"/>
                </a:cubicBezTo>
                <a:close/>
                <a:moveTo>
                  <a:pt x="705" y="461"/>
                </a:moveTo>
                <a:cubicBezTo>
                  <a:pt x="697" y="461"/>
                  <a:pt x="690" y="468"/>
                  <a:pt x="690" y="476"/>
                </a:cubicBezTo>
                <a:cubicBezTo>
                  <a:pt x="690" y="484"/>
                  <a:pt x="697" y="491"/>
                  <a:pt x="705" y="491"/>
                </a:cubicBezTo>
                <a:cubicBezTo>
                  <a:pt x="713" y="491"/>
                  <a:pt x="720" y="484"/>
                  <a:pt x="720" y="476"/>
                </a:cubicBezTo>
                <a:cubicBezTo>
                  <a:pt x="720" y="468"/>
                  <a:pt x="713" y="461"/>
                  <a:pt x="705" y="461"/>
                </a:cubicBezTo>
                <a:close/>
                <a:moveTo>
                  <a:pt x="705" y="494"/>
                </a:moveTo>
                <a:cubicBezTo>
                  <a:pt x="697" y="494"/>
                  <a:pt x="690" y="500"/>
                  <a:pt x="690" y="509"/>
                </a:cubicBezTo>
                <a:cubicBezTo>
                  <a:pt x="690" y="517"/>
                  <a:pt x="697" y="523"/>
                  <a:pt x="705" y="523"/>
                </a:cubicBezTo>
                <a:cubicBezTo>
                  <a:pt x="713" y="523"/>
                  <a:pt x="720" y="517"/>
                  <a:pt x="720" y="509"/>
                </a:cubicBezTo>
                <a:cubicBezTo>
                  <a:pt x="720" y="500"/>
                  <a:pt x="713" y="494"/>
                  <a:pt x="705" y="494"/>
                </a:cubicBezTo>
                <a:close/>
                <a:moveTo>
                  <a:pt x="705" y="527"/>
                </a:moveTo>
                <a:cubicBezTo>
                  <a:pt x="697" y="527"/>
                  <a:pt x="690" y="533"/>
                  <a:pt x="690" y="542"/>
                </a:cubicBezTo>
                <a:cubicBezTo>
                  <a:pt x="690" y="550"/>
                  <a:pt x="697" y="556"/>
                  <a:pt x="705" y="556"/>
                </a:cubicBezTo>
                <a:cubicBezTo>
                  <a:pt x="713" y="556"/>
                  <a:pt x="720" y="550"/>
                  <a:pt x="720" y="542"/>
                </a:cubicBezTo>
                <a:cubicBezTo>
                  <a:pt x="720" y="533"/>
                  <a:pt x="713" y="527"/>
                  <a:pt x="705" y="527"/>
                </a:cubicBezTo>
                <a:close/>
                <a:moveTo>
                  <a:pt x="705" y="560"/>
                </a:moveTo>
                <a:cubicBezTo>
                  <a:pt x="697" y="560"/>
                  <a:pt x="690" y="566"/>
                  <a:pt x="690" y="574"/>
                </a:cubicBezTo>
                <a:cubicBezTo>
                  <a:pt x="690" y="583"/>
                  <a:pt x="697" y="589"/>
                  <a:pt x="705" y="589"/>
                </a:cubicBezTo>
                <a:cubicBezTo>
                  <a:pt x="713" y="589"/>
                  <a:pt x="720" y="583"/>
                  <a:pt x="720" y="574"/>
                </a:cubicBezTo>
                <a:cubicBezTo>
                  <a:pt x="720" y="566"/>
                  <a:pt x="713" y="560"/>
                  <a:pt x="705" y="560"/>
                </a:cubicBezTo>
                <a:close/>
                <a:moveTo>
                  <a:pt x="705" y="593"/>
                </a:moveTo>
                <a:cubicBezTo>
                  <a:pt x="697" y="593"/>
                  <a:pt x="690" y="599"/>
                  <a:pt x="690" y="607"/>
                </a:cubicBezTo>
                <a:cubicBezTo>
                  <a:pt x="690" y="616"/>
                  <a:pt x="697" y="622"/>
                  <a:pt x="705" y="622"/>
                </a:cubicBezTo>
                <a:cubicBezTo>
                  <a:pt x="713" y="622"/>
                  <a:pt x="720" y="616"/>
                  <a:pt x="720" y="607"/>
                </a:cubicBezTo>
                <a:cubicBezTo>
                  <a:pt x="720" y="599"/>
                  <a:pt x="713" y="593"/>
                  <a:pt x="705" y="593"/>
                </a:cubicBezTo>
                <a:close/>
                <a:moveTo>
                  <a:pt x="705" y="625"/>
                </a:moveTo>
                <a:cubicBezTo>
                  <a:pt x="697" y="625"/>
                  <a:pt x="690" y="632"/>
                  <a:pt x="690" y="640"/>
                </a:cubicBezTo>
                <a:cubicBezTo>
                  <a:pt x="690" y="648"/>
                  <a:pt x="697" y="655"/>
                  <a:pt x="705" y="655"/>
                </a:cubicBezTo>
                <a:cubicBezTo>
                  <a:pt x="713" y="655"/>
                  <a:pt x="720" y="648"/>
                  <a:pt x="720" y="640"/>
                </a:cubicBezTo>
                <a:cubicBezTo>
                  <a:pt x="720" y="632"/>
                  <a:pt x="713" y="625"/>
                  <a:pt x="705" y="625"/>
                </a:cubicBezTo>
                <a:close/>
                <a:moveTo>
                  <a:pt x="705" y="658"/>
                </a:moveTo>
                <a:cubicBezTo>
                  <a:pt x="697" y="658"/>
                  <a:pt x="690" y="665"/>
                  <a:pt x="690" y="673"/>
                </a:cubicBezTo>
                <a:cubicBezTo>
                  <a:pt x="690" y="681"/>
                  <a:pt x="697" y="688"/>
                  <a:pt x="705" y="688"/>
                </a:cubicBezTo>
                <a:cubicBezTo>
                  <a:pt x="713" y="688"/>
                  <a:pt x="720" y="681"/>
                  <a:pt x="720" y="673"/>
                </a:cubicBezTo>
                <a:cubicBezTo>
                  <a:pt x="720" y="665"/>
                  <a:pt x="713" y="658"/>
                  <a:pt x="705" y="658"/>
                </a:cubicBezTo>
                <a:close/>
                <a:moveTo>
                  <a:pt x="705" y="691"/>
                </a:moveTo>
                <a:cubicBezTo>
                  <a:pt x="697" y="691"/>
                  <a:pt x="690" y="698"/>
                  <a:pt x="690" y="706"/>
                </a:cubicBezTo>
                <a:cubicBezTo>
                  <a:pt x="690" y="714"/>
                  <a:pt x="697" y="721"/>
                  <a:pt x="705" y="721"/>
                </a:cubicBezTo>
                <a:cubicBezTo>
                  <a:pt x="713" y="721"/>
                  <a:pt x="720" y="714"/>
                  <a:pt x="720" y="706"/>
                </a:cubicBezTo>
                <a:cubicBezTo>
                  <a:pt x="720" y="698"/>
                  <a:pt x="713" y="691"/>
                  <a:pt x="705" y="691"/>
                </a:cubicBezTo>
                <a:close/>
                <a:moveTo>
                  <a:pt x="705" y="724"/>
                </a:moveTo>
                <a:cubicBezTo>
                  <a:pt x="697" y="724"/>
                  <a:pt x="690" y="731"/>
                  <a:pt x="690" y="739"/>
                </a:cubicBezTo>
                <a:cubicBezTo>
                  <a:pt x="690" y="747"/>
                  <a:pt x="697" y="754"/>
                  <a:pt x="705" y="754"/>
                </a:cubicBezTo>
                <a:cubicBezTo>
                  <a:pt x="713" y="754"/>
                  <a:pt x="720" y="747"/>
                  <a:pt x="720" y="739"/>
                </a:cubicBezTo>
                <a:cubicBezTo>
                  <a:pt x="720" y="731"/>
                  <a:pt x="713" y="724"/>
                  <a:pt x="705" y="724"/>
                </a:cubicBezTo>
                <a:close/>
                <a:moveTo>
                  <a:pt x="705" y="757"/>
                </a:moveTo>
                <a:cubicBezTo>
                  <a:pt x="697" y="757"/>
                  <a:pt x="690" y="764"/>
                  <a:pt x="690" y="772"/>
                </a:cubicBezTo>
                <a:cubicBezTo>
                  <a:pt x="690" y="780"/>
                  <a:pt x="697" y="787"/>
                  <a:pt x="705" y="787"/>
                </a:cubicBezTo>
                <a:cubicBezTo>
                  <a:pt x="713" y="787"/>
                  <a:pt x="720" y="780"/>
                  <a:pt x="720" y="772"/>
                </a:cubicBezTo>
                <a:cubicBezTo>
                  <a:pt x="720" y="764"/>
                  <a:pt x="713" y="757"/>
                  <a:pt x="705" y="757"/>
                </a:cubicBezTo>
                <a:close/>
                <a:moveTo>
                  <a:pt x="705" y="790"/>
                </a:moveTo>
                <a:cubicBezTo>
                  <a:pt x="697" y="790"/>
                  <a:pt x="690" y="797"/>
                  <a:pt x="690" y="805"/>
                </a:cubicBezTo>
                <a:cubicBezTo>
                  <a:pt x="690" y="813"/>
                  <a:pt x="697" y="820"/>
                  <a:pt x="705" y="820"/>
                </a:cubicBezTo>
                <a:cubicBezTo>
                  <a:pt x="713" y="820"/>
                  <a:pt x="720" y="813"/>
                  <a:pt x="720" y="805"/>
                </a:cubicBezTo>
                <a:cubicBezTo>
                  <a:pt x="720" y="797"/>
                  <a:pt x="713" y="790"/>
                  <a:pt x="705" y="790"/>
                </a:cubicBezTo>
                <a:close/>
                <a:moveTo>
                  <a:pt x="705" y="823"/>
                </a:moveTo>
                <a:cubicBezTo>
                  <a:pt x="697" y="823"/>
                  <a:pt x="690" y="830"/>
                  <a:pt x="690" y="838"/>
                </a:cubicBezTo>
                <a:cubicBezTo>
                  <a:pt x="690" y="846"/>
                  <a:pt x="697" y="853"/>
                  <a:pt x="705" y="853"/>
                </a:cubicBezTo>
                <a:cubicBezTo>
                  <a:pt x="713" y="853"/>
                  <a:pt x="720" y="846"/>
                  <a:pt x="720" y="838"/>
                </a:cubicBezTo>
                <a:cubicBezTo>
                  <a:pt x="720" y="830"/>
                  <a:pt x="713" y="823"/>
                  <a:pt x="705" y="823"/>
                </a:cubicBezTo>
                <a:close/>
                <a:moveTo>
                  <a:pt x="705" y="856"/>
                </a:moveTo>
                <a:cubicBezTo>
                  <a:pt x="697" y="856"/>
                  <a:pt x="690" y="863"/>
                  <a:pt x="690" y="871"/>
                </a:cubicBezTo>
                <a:cubicBezTo>
                  <a:pt x="690" y="879"/>
                  <a:pt x="697" y="886"/>
                  <a:pt x="705" y="886"/>
                </a:cubicBezTo>
                <a:cubicBezTo>
                  <a:pt x="713" y="886"/>
                  <a:pt x="720" y="879"/>
                  <a:pt x="720" y="871"/>
                </a:cubicBezTo>
                <a:cubicBezTo>
                  <a:pt x="720" y="863"/>
                  <a:pt x="713" y="856"/>
                  <a:pt x="705" y="856"/>
                </a:cubicBezTo>
                <a:close/>
                <a:moveTo>
                  <a:pt x="705" y="889"/>
                </a:moveTo>
                <a:cubicBezTo>
                  <a:pt x="697" y="889"/>
                  <a:pt x="690" y="895"/>
                  <a:pt x="690" y="904"/>
                </a:cubicBezTo>
                <a:cubicBezTo>
                  <a:pt x="690" y="912"/>
                  <a:pt x="697" y="918"/>
                  <a:pt x="705" y="918"/>
                </a:cubicBezTo>
                <a:cubicBezTo>
                  <a:pt x="713" y="918"/>
                  <a:pt x="720" y="912"/>
                  <a:pt x="720" y="904"/>
                </a:cubicBezTo>
                <a:cubicBezTo>
                  <a:pt x="720" y="895"/>
                  <a:pt x="713" y="889"/>
                  <a:pt x="705" y="889"/>
                </a:cubicBezTo>
                <a:close/>
                <a:moveTo>
                  <a:pt x="705" y="922"/>
                </a:moveTo>
                <a:cubicBezTo>
                  <a:pt x="697" y="922"/>
                  <a:pt x="690" y="928"/>
                  <a:pt x="690" y="937"/>
                </a:cubicBezTo>
                <a:cubicBezTo>
                  <a:pt x="690" y="945"/>
                  <a:pt x="697" y="951"/>
                  <a:pt x="705" y="951"/>
                </a:cubicBezTo>
                <a:cubicBezTo>
                  <a:pt x="713" y="951"/>
                  <a:pt x="720" y="945"/>
                  <a:pt x="720" y="937"/>
                </a:cubicBezTo>
                <a:cubicBezTo>
                  <a:pt x="720" y="928"/>
                  <a:pt x="713" y="922"/>
                  <a:pt x="705" y="922"/>
                </a:cubicBezTo>
                <a:close/>
                <a:moveTo>
                  <a:pt x="705" y="955"/>
                </a:moveTo>
                <a:cubicBezTo>
                  <a:pt x="697" y="955"/>
                  <a:pt x="690" y="961"/>
                  <a:pt x="690" y="970"/>
                </a:cubicBezTo>
                <a:cubicBezTo>
                  <a:pt x="690" y="978"/>
                  <a:pt x="697" y="984"/>
                  <a:pt x="705" y="984"/>
                </a:cubicBezTo>
                <a:cubicBezTo>
                  <a:pt x="713" y="984"/>
                  <a:pt x="720" y="978"/>
                  <a:pt x="720" y="970"/>
                </a:cubicBezTo>
                <a:cubicBezTo>
                  <a:pt x="720" y="961"/>
                  <a:pt x="713" y="955"/>
                  <a:pt x="705" y="955"/>
                </a:cubicBezTo>
                <a:close/>
                <a:moveTo>
                  <a:pt x="705" y="988"/>
                </a:moveTo>
                <a:cubicBezTo>
                  <a:pt x="697" y="988"/>
                  <a:pt x="690" y="994"/>
                  <a:pt x="690" y="1002"/>
                </a:cubicBezTo>
                <a:cubicBezTo>
                  <a:pt x="690" y="1011"/>
                  <a:pt x="697" y="1017"/>
                  <a:pt x="705" y="1017"/>
                </a:cubicBezTo>
                <a:cubicBezTo>
                  <a:pt x="713" y="1017"/>
                  <a:pt x="720" y="1011"/>
                  <a:pt x="720" y="1002"/>
                </a:cubicBezTo>
                <a:cubicBezTo>
                  <a:pt x="720" y="994"/>
                  <a:pt x="713" y="988"/>
                  <a:pt x="705" y="988"/>
                </a:cubicBezTo>
                <a:close/>
                <a:moveTo>
                  <a:pt x="705" y="1021"/>
                </a:moveTo>
                <a:cubicBezTo>
                  <a:pt x="697" y="1021"/>
                  <a:pt x="690" y="1027"/>
                  <a:pt x="690" y="1035"/>
                </a:cubicBezTo>
                <a:cubicBezTo>
                  <a:pt x="690" y="1044"/>
                  <a:pt x="697" y="1050"/>
                  <a:pt x="705" y="1050"/>
                </a:cubicBezTo>
                <a:cubicBezTo>
                  <a:pt x="713" y="1050"/>
                  <a:pt x="720" y="1044"/>
                  <a:pt x="720" y="1035"/>
                </a:cubicBezTo>
                <a:cubicBezTo>
                  <a:pt x="720" y="1027"/>
                  <a:pt x="713" y="1021"/>
                  <a:pt x="705" y="1021"/>
                </a:cubicBezTo>
                <a:close/>
                <a:moveTo>
                  <a:pt x="705" y="1053"/>
                </a:moveTo>
                <a:cubicBezTo>
                  <a:pt x="697" y="1053"/>
                  <a:pt x="690" y="1060"/>
                  <a:pt x="690" y="1068"/>
                </a:cubicBezTo>
                <a:cubicBezTo>
                  <a:pt x="690" y="1076"/>
                  <a:pt x="697" y="1083"/>
                  <a:pt x="705" y="1083"/>
                </a:cubicBezTo>
                <a:cubicBezTo>
                  <a:pt x="713" y="1083"/>
                  <a:pt x="720" y="1076"/>
                  <a:pt x="720" y="1068"/>
                </a:cubicBezTo>
                <a:cubicBezTo>
                  <a:pt x="720" y="1060"/>
                  <a:pt x="713" y="1053"/>
                  <a:pt x="705" y="1053"/>
                </a:cubicBezTo>
                <a:close/>
                <a:moveTo>
                  <a:pt x="705" y="1086"/>
                </a:moveTo>
                <a:cubicBezTo>
                  <a:pt x="697" y="1086"/>
                  <a:pt x="690" y="1093"/>
                  <a:pt x="690" y="1101"/>
                </a:cubicBezTo>
                <a:cubicBezTo>
                  <a:pt x="690" y="1109"/>
                  <a:pt x="697" y="1116"/>
                  <a:pt x="705" y="1116"/>
                </a:cubicBezTo>
                <a:cubicBezTo>
                  <a:pt x="713" y="1116"/>
                  <a:pt x="720" y="1109"/>
                  <a:pt x="720" y="1101"/>
                </a:cubicBezTo>
                <a:cubicBezTo>
                  <a:pt x="720" y="1093"/>
                  <a:pt x="713" y="1086"/>
                  <a:pt x="705" y="1086"/>
                </a:cubicBezTo>
                <a:close/>
                <a:moveTo>
                  <a:pt x="705" y="1119"/>
                </a:moveTo>
                <a:cubicBezTo>
                  <a:pt x="697" y="1119"/>
                  <a:pt x="690" y="1126"/>
                  <a:pt x="690" y="1134"/>
                </a:cubicBezTo>
                <a:cubicBezTo>
                  <a:pt x="690" y="1142"/>
                  <a:pt x="697" y="1149"/>
                  <a:pt x="705" y="1149"/>
                </a:cubicBezTo>
                <a:cubicBezTo>
                  <a:pt x="713" y="1149"/>
                  <a:pt x="720" y="1142"/>
                  <a:pt x="720" y="1134"/>
                </a:cubicBezTo>
                <a:cubicBezTo>
                  <a:pt x="720" y="1126"/>
                  <a:pt x="713" y="1119"/>
                  <a:pt x="705" y="1119"/>
                </a:cubicBezTo>
                <a:close/>
                <a:moveTo>
                  <a:pt x="705" y="1152"/>
                </a:moveTo>
                <a:cubicBezTo>
                  <a:pt x="697" y="1152"/>
                  <a:pt x="690" y="1159"/>
                  <a:pt x="690" y="1167"/>
                </a:cubicBezTo>
                <a:cubicBezTo>
                  <a:pt x="690" y="1175"/>
                  <a:pt x="697" y="1182"/>
                  <a:pt x="705" y="1182"/>
                </a:cubicBezTo>
                <a:cubicBezTo>
                  <a:pt x="713" y="1182"/>
                  <a:pt x="720" y="1175"/>
                  <a:pt x="720" y="1167"/>
                </a:cubicBezTo>
                <a:cubicBezTo>
                  <a:pt x="720" y="1159"/>
                  <a:pt x="713" y="1152"/>
                  <a:pt x="705" y="1152"/>
                </a:cubicBezTo>
                <a:close/>
                <a:moveTo>
                  <a:pt x="705" y="1185"/>
                </a:moveTo>
                <a:cubicBezTo>
                  <a:pt x="697" y="1185"/>
                  <a:pt x="690" y="1192"/>
                  <a:pt x="690" y="1200"/>
                </a:cubicBezTo>
                <a:cubicBezTo>
                  <a:pt x="690" y="1208"/>
                  <a:pt x="697" y="1215"/>
                  <a:pt x="705" y="1215"/>
                </a:cubicBezTo>
                <a:cubicBezTo>
                  <a:pt x="713" y="1215"/>
                  <a:pt x="720" y="1208"/>
                  <a:pt x="720" y="1200"/>
                </a:cubicBezTo>
                <a:cubicBezTo>
                  <a:pt x="720" y="1192"/>
                  <a:pt x="713" y="1185"/>
                  <a:pt x="705" y="1185"/>
                </a:cubicBezTo>
                <a:close/>
                <a:moveTo>
                  <a:pt x="705" y="1218"/>
                </a:moveTo>
                <a:cubicBezTo>
                  <a:pt x="697" y="1218"/>
                  <a:pt x="690" y="1225"/>
                  <a:pt x="690" y="1233"/>
                </a:cubicBezTo>
                <a:cubicBezTo>
                  <a:pt x="690" y="1241"/>
                  <a:pt x="697" y="1248"/>
                  <a:pt x="705" y="1248"/>
                </a:cubicBezTo>
                <a:cubicBezTo>
                  <a:pt x="713" y="1248"/>
                  <a:pt x="720" y="1241"/>
                  <a:pt x="720" y="1233"/>
                </a:cubicBezTo>
                <a:cubicBezTo>
                  <a:pt x="720" y="1225"/>
                  <a:pt x="713" y="1218"/>
                  <a:pt x="705" y="1218"/>
                </a:cubicBezTo>
                <a:close/>
                <a:moveTo>
                  <a:pt x="705" y="1251"/>
                </a:moveTo>
                <a:cubicBezTo>
                  <a:pt x="697" y="1251"/>
                  <a:pt x="690" y="1258"/>
                  <a:pt x="690" y="1266"/>
                </a:cubicBezTo>
                <a:cubicBezTo>
                  <a:pt x="690" y="1274"/>
                  <a:pt x="697" y="1281"/>
                  <a:pt x="705" y="1281"/>
                </a:cubicBezTo>
                <a:cubicBezTo>
                  <a:pt x="713" y="1281"/>
                  <a:pt x="720" y="1274"/>
                  <a:pt x="720" y="1266"/>
                </a:cubicBezTo>
                <a:cubicBezTo>
                  <a:pt x="720" y="1258"/>
                  <a:pt x="713" y="1251"/>
                  <a:pt x="705" y="1251"/>
                </a:cubicBezTo>
                <a:close/>
                <a:moveTo>
                  <a:pt x="705" y="1284"/>
                </a:moveTo>
                <a:cubicBezTo>
                  <a:pt x="697" y="1284"/>
                  <a:pt x="690" y="1291"/>
                  <a:pt x="690" y="1299"/>
                </a:cubicBezTo>
                <a:cubicBezTo>
                  <a:pt x="690" y="1307"/>
                  <a:pt x="697" y="1314"/>
                  <a:pt x="705" y="1314"/>
                </a:cubicBezTo>
                <a:cubicBezTo>
                  <a:pt x="713" y="1314"/>
                  <a:pt x="720" y="1307"/>
                  <a:pt x="720" y="1299"/>
                </a:cubicBezTo>
                <a:cubicBezTo>
                  <a:pt x="720" y="1291"/>
                  <a:pt x="713" y="1284"/>
                  <a:pt x="705" y="1284"/>
                </a:cubicBezTo>
                <a:close/>
                <a:moveTo>
                  <a:pt x="705" y="1317"/>
                </a:moveTo>
                <a:cubicBezTo>
                  <a:pt x="697" y="1317"/>
                  <a:pt x="690" y="1323"/>
                  <a:pt x="690" y="1332"/>
                </a:cubicBezTo>
                <a:cubicBezTo>
                  <a:pt x="690" y="1340"/>
                  <a:pt x="697" y="1346"/>
                  <a:pt x="705" y="1346"/>
                </a:cubicBezTo>
                <a:cubicBezTo>
                  <a:pt x="713" y="1346"/>
                  <a:pt x="720" y="1340"/>
                  <a:pt x="720" y="1332"/>
                </a:cubicBezTo>
                <a:cubicBezTo>
                  <a:pt x="720" y="1323"/>
                  <a:pt x="713" y="1317"/>
                  <a:pt x="705" y="1317"/>
                </a:cubicBezTo>
                <a:close/>
                <a:moveTo>
                  <a:pt x="705" y="1350"/>
                </a:moveTo>
                <a:cubicBezTo>
                  <a:pt x="697" y="1350"/>
                  <a:pt x="690" y="1356"/>
                  <a:pt x="690" y="1365"/>
                </a:cubicBezTo>
                <a:cubicBezTo>
                  <a:pt x="690" y="1373"/>
                  <a:pt x="697" y="1379"/>
                  <a:pt x="705" y="1379"/>
                </a:cubicBezTo>
                <a:cubicBezTo>
                  <a:pt x="713" y="1379"/>
                  <a:pt x="720" y="1373"/>
                  <a:pt x="720" y="1365"/>
                </a:cubicBezTo>
                <a:cubicBezTo>
                  <a:pt x="720" y="1356"/>
                  <a:pt x="713" y="1350"/>
                  <a:pt x="705" y="1350"/>
                </a:cubicBezTo>
                <a:close/>
                <a:moveTo>
                  <a:pt x="705" y="1383"/>
                </a:moveTo>
                <a:cubicBezTo>
                  <a:pt x="697" y="1383"/>
                  <a:pt x="690" y="1389"/>
                  <a:pt x="690" y="1397"/>
                </a:cubicBezTo>
                <a:cubicBezTo>
                  <a:pt x="690" y="1406"/>
                  <a:pt x="697" y="1412"/>
                  <a:pt x="705" y="1412"/>
                </a:cubicBezTo>
                <a:cubicBezTo>
                  <a:pt x="713" y="1412"/>
                  <a:pt x="720" y="1406"/>
                  <a:pt x="720" y="1397"/>
                </a:cubicBezTo>
                <a:cubicBezTo>
                  <a:pt x="720" y="1389"/>
                  <a:pt x="713" y="1383"/>
                  <a:pt x="705" y="1383"/>
                </a:cubicBezTo>
                <a:close/>
                <a:moveTo>
                  <a:pt x="705" y="1416"/>
                </a:moveTo>
                <a:cubicBezTo>
                  <a:pt x="697" y="1416"/>
                  <a:pt x="690" y="1422"/>
                  <a:pt x="690" y="1430"/>
                </a:cubicBezTo>
                <a:cubicBezTo>
                  <a:pt x="690" y="1439"/>
                  <a:pt x="697" y="1445"/>
                  <a:pt x="705" y="1445"/>
                </a:cubicBezTo>
                <a:cubicBezTo>
                  <a:pt x="713" y="1445"/>
                  <a:pt x="720" y="1439"/>
                  <a:pt x="720" y="1430"/>
                </a:cubicBezTo>
                <a:cubicBezTo>
                  <a:pt x="720" y="1422"/>
                  <a:pt x="713" y="1416"/>
                  <a:pt x="705" y="1416"/>
                </a:cubicBezTo>
                <a:close/>
                <a:moveTo>
                  <a:pt x="738" y="0"/>
                </a:moveTo>
                <a:cubicBezTo>
                  <a:pt x="730" y="0"/>
                  <a:pt x="723" y="7"/>
                  <a:pt x="723" y="15"/>
                </a:cubicBezTo>
                <a:cubicBezTo>
                  <a:pt x="723" y="23"/>
                  <a:pt x="730" y="30"/>
                  <a:pt x="738" y="30"/>
                </a:cubicBezTo>
                <a:cubicBezTo>
                  <a:pt x="746" y="30"/>
                  <a:pt x="753" y="23"/>
                  <a:pt x="753" y="15"/>
                </a:cubicBezTo>
                <a:cubicBezTo>
                  <a:pt x="753" y="7"/>
                  <a:pt x="746" y="0"/>
                  <a:pt x="738" y="0"/>
                </a:cubicBezTo>
                <a:close/>
                <a:moveTo>
                  <a:pt x="738" y="33"/>
                </a:moveTo>
                <a:cubicBezTo>
                  <a:pt x="730" y="33"/>
                  <a:pt x="723" y="40"/>
                  <a:pt x="723" y="48"/>
                </a:cubicBezTo>
                <a:cubicBezTo>
                  <a:pt x="723" y="56"/>
                  <a:pt x="730" y="63"/>
                  <a:pt x="738" y="63"/>
                </a:cubicBezTo>
                <a:cubicBezTo>
                  <a:pt x="746" y="63"/>
                  <a:pt x="753" y="56"/>
                  <a:pt x="753" y="48"/>
                </a:cubicBezTo>
                <a:cubicBezTo>
                  <a:pt x="753" y="40"/>
                  <a:pt x="746" y="33"/>
                  <a:pt x="738" y="33"/>
                </a:cubicBezTo>
                <a:close/>
                <a:moveTo>
                  <a:pt x="738" y="66"/>
                </a:moveTo>
                <a:cubicBezTo>
                  <a:pt x="730" y="66"/>
                  <a:pt x="723" y="72"/>
                  <a:pt x="723" y="81"/>
                </a:cubicBezTo>
                <a:cubicBezTo>
                  <a:pt x="723" y="89"/>
                  <a:pt x="730" y="95"/>
                  <a:pt x="738" y="95"/>
                </a:cubicBezTo>
                <a:cubicBezTo>
                  <a:pt x="746" y="95"/>
                  <a:pt x="753" y="89"/>
                  <a:pt x="753" y="81"/>
                </a:cubicBezTo>
                <a:cubicBezTo>
                  <a:pt x="753" y="72"/>
                  <a:pt x="746" y="66"/>
                  <a:pt x="738" y="66"/>
                </a:cubicBezTo>
                <a:close/>
                <a:moveTo>
                  <a:pt x="738" y="99"/>
                </a:moveTo>
                <a:cubicBezTo>
                  <a:pt x="730" y="99"/>
                  <a:pt x="723" y="105"/>
                  <a:pt x="723" y="114"/>
                </a:cubicBezTo>
                <a:cubicBezTo>
                  <a:pt x="723" y="122"/>
                  <a:pt x="730" y="128"/>
                  <a:pt x="738" y="128"/>
                </a:cubicBezTo>
                <a:cubicBezTo>
                  <a:pt x="746" y="128"/>
                  <a:pt x="753" y="122"/>
                  <a:pt x="753" y="114"/>
                </a:cubicBezTo>
                <a:cubicBezTo>
                  <a:pt x="753" y="105"/>
                  <a:pt x="746" y="99"/>
                  <a:pt x="738" y="99"/>
                </a:cubicBezTo>
                <a:close/>
                <a:moveTo>
                  <a:pt x="738" y="132"/>
                </a:moveTo>
                <a:cubicBezTo>
                  <a:pt x="730" y="132"/>
                  <a:pt x="723" y="138"/>
                  <a:pt x="723" y="147"/>
                </a:cubicBezTo>
                <a:cubicBezTo>
                  <a:pt x="723" y="155"/>
                  <a:pt x="730" y="161"/>
                  <a:pt x="738" y="161"/>
                </a:cubicBezTo>
                <a:cubicBezTo>
                  <a:pt x="746" y="161"/>
                  <a:pt x="753" y="155"/>
                  <a:pt x="753" y="147"/>
                </a:cubicBezTo>
                <a:cubicBezTo>
                  <a:pt x="753" y="138"/>
                  <a:pt x="746" y="132"/>
                  <a:pt x="738" y="132"/>
                </a:cubicBezTo>
                <a:close/>
                <a:moveTo>
                  <a:pt x="738" y="165"/>
                </a:moveTo>
                <a:cubicBezTo>
                  <a:pt x="730" y="165"/>
                  <a:pt x="723" y="171"/>
                  <a:pt x="723" y="179"/>
                </a:cubicBezTo>
                <a:cubicBezTo>
                  <a:pt x="723" y="188"/>
                  <a:pt x="730" y="194"/>
                  <a:pt x="738" y="194"/>
                </a:cubicBezTo>
                <a:cubicBezTo>
                  <a:pt x="746" y="194"/>
                  <a:pt x="753" y="188"/>
                  <a:pt x="753" y="179"/>
                </a:cubicBezTo>
                <a:cubicBezTo>
                  <a:pt x="753" y="171"/>
                  <a:pt x="746" y="165"/>
                  <a:pt x="738" y="165"/>
                </a:cubicBezTo>
                <a:close/>
                <a:moveTo>
                  <a:pt x="738" y="198"/>
                </a:moveTo>
                <a:cubicBezTo>
                  <a:pt x="730" y="198"/>
                  <a:pt x="723" y="204"/>
                  <a:pt x="723" y="212"/>
                </a:cubicBezTo>
                <a:cubicBezTo>
                  <a:pt x="723" y="221"/>
                  <a:pt x="730" y="227"/>
                  <a:pt x="738" y="227"/>
                </a:cubicBezTo>
                <a:cubicBezTo>
                  <a:pt x="746" y="227"/>
                  <a:pt x="753" y="221"/>
                  <a:pt x="753" y="212"/>
                </a:cubicBezTo>
                <a:cubicBezTo>
                  <a:pt x="753" y="204"/>
                  <a:pt x="746" y="198"/>
                  <a:pt x="738" y="198"/>
                </a:cubicBezTo>
                <a:close/>
                <a:moveTo>
                  <a:pt x="738" y="230"/>
                </a:moveTo>
                <a:cubicBezTo>
                  <a:pt x="730" y="230"/>
                  <a:pt x="723" y="237"/>
                  <a:pt x="723" y="245"/>
                </a:cubicBezTo>
                <a:cubicBezTo>
                  <a:pt x="723" y="253"/>
                  <a:pt x="730" y="260"/>
                  <a:pt x="738" y="260"/>
                </a:cubicBezTo>
                <a:cubicBezTo>
                  <a:pt x="746" y="260"/>
                  <a:pt x="753" y="253"/>
                  <a:pt x="753" y="245"/>
                </a:cubicBezTo>
                <a:cubicBezTo>
                  <a:pt x="753" y="237"/>
                  <a:pt x="746" y="230"/>
                  <a:pt x="738" y="230"/>
                </a:cubicBezTo>
                <a:close/>
                <a:moveTo>
                  <a:pt x="738" y="263"/>
                </a:moveTo>
                <a:cubicBezTo>
                  <a:pt x="730" y="263"/>
                  <a:pt x="723" y="270"/>
                  <a:pt x="723" y="278"/>
                </a:cubicBezTo>
                <a:cubicBezTo>
                  <a:pt x="723" y="286"/>
                  <a:pt x="730" y="293"/>
                  <a:pt x="738" y="293"/>
                </a:cubicBezTo>
                <a:cubicBezTo>
                  <a:pt x="746" y="293"/>
                  <a:pt x="753" y="286"/>
                  <a:pt x="753" y="278"/>
                </a:cubicBezTo>
                <a:cubicBezTo>
                  <a:pt x="753" y="270"/>
                  <a:pt x="746" y="263"/>
                  <a:pt x="738" y="263"/>
                </a:cubicBezTo>
                <a:close/>
                <a:moveTo>
                  <a:pt x="738" y="296"/>
                </a:moveTo>
                <a:cubicBezTo>
                  <a:pt x="730" y="296"/>
                  <a:pt x="723" y="303"/>
                  <a:pt x="723" y="311"/>
                </a:cubicBezTo>
                <a:cubicBezTo>
                  <a:pt x="723" y="319"/>
                  <a:pt x="730" y="326"/>
                  <a:pt x="738" y="326"/>
                </a:cubicBezTo>
                <a:cubicBezTo>
                  <a:pt x="746" y="326"/>
                  <a:pt x="753" y="319"/>
                  <a:pt x="753" y="311"/>
                </a:cubicBezTo>
                <a:cubicBezTo>
                  <a:pt x="753" y="303"/>
                  <a:pt x="746" y="296"/>
                  <a:pt x="738" y="296"/>
                </a:cubicBezTo>
                <a:close/>
                <a:moveTo>
                  <a:pt x="738" y="329"/>
                </a:moveTo>
                <a:cubicBezTo>
                  <a:pt x="730" y="329"/>
                  <a:pt x="723" y="336"/>
                  <a:pt x="723" y="344"/>
                </a:cubicBezTo>
                <a:cubicBezTo>
                  <a:pt x="723" y="352"/>
                  <a:pt x="730" y="359"/>
                  <a:pt x="738" y="359"/>
                </a:cubicBezTo>
                <a:cubicBezTo>
                  <a:pt x="746" y="359"/>
                  <a:pt x="753" y="352"/>
                  <a:pt x="753" y="344"/>
                </a:cubicBezTo>
                <a:cubicBezTo>
                  <a:pt x="753" y="336"/>
                  <a:pt x="746" y="329"/>
                  <a:pt x="738" y="329"/>
                </a:cubicBezTo>
                <a:close/>
                <a:moveTo>
                  <a:pt x="738" y="362"/>
                </a:moveTo>
                <a:cubicBezTo>
                  <a:pt x="730" y="362"/>
                  <a:pt x="723" y="369"/>
                  <a:pt x="723" y="377"/>
                </a:cubicBezTo>
                <a:cubicBezTo>
                  <a:pt x="723" y="385"/>
                  <a:pt x="730" y="392"/>
                  <a:pt x="738" y="392"/>
                </a:cubicBezTo>
                <a:cubicBezTo>
                  <a:pt x="746" y="392"/>
                  <a:pt x="753" y="385"/>
                  <a:pt x="753" y="377"/>
                </a:cubicBezTo>
                <a:cubicBezTo>
                  <a:pt x="753" y="369"/>
                  <a:pt x="746" y="362"/>
                  <a:pt x="738" y="362"/>
                </a:cubicBezTo>
                <a:close/>
                <a:moveTo>
                  <a:pt x="738" y="395"/>
                </a:moveTo>
                <a:cubicBezTo>
                  <a:pt x="730" y="395"/>
                  <a:pt x="723" y="402"/>
                  <a:pt x="723" y="410"/>
                </a:cubicBezTo>
                <a:cubicBezTo>
                  <a:pt x="723" y="418"/>
                  <a:pt x="730" y="425"/>
                  <a:pt x="738" y="425"/>
                </a:cubicBezTo>
                <a:cubicBezTo>
                  <a:pt x="746" y="425"/>
                  <a:pt x="753" y="418"/>
                  <a:pt x="753" y="410"/>
                </a:cubicBezTo>
                <a:cubicBezTo>
                  <a:pt x="753" y="402"/>
                  <a:pt x="746" y="395"/>
                  <a:pt x="738" y="395"/>
                </a:cubicBezTo>
                <a:close/>
                <a:moveTo>
                  <a:pt x="738" y="428"/>
                </a:moveTo>
                <a:cubicBezTo>
                  <a:pt x="730" y="428"/>
                  <a:pt x="723" y="435"/>
                  <a:pt x="723" y="443"/>
                </a:cubicBezTo>
                <a:cubicBezTo>
                  <a:pt x="723" y="451"/>
                  <a:pt x="730" y="458"/>
                  <a:pt x="738" y="458"/>
                </a:cubicBezTo>
                <a:cubicBezTo>
                  <a:pt x="746" y="458"/>
                  <a:pt x="753" y="451"/>
                  <a:pt x="753" y="443"/>
                </a:cubicBezTo>
                <a:cubicBezTo>
                  <a:pt x="753" y="435"/>
                  <a:pt x="746" y="428"/>
                  <a:pt x="738" y="428"/>
                </a:cubicBezTo>
                <a:close/>
                <a:moveTo>
                  <a:pt x="738" y="461"/>
                </a:moveTo>
                <a:cubicBezTo>
                  <a:pt x="730" y="461"/>
                  <a:pt x="723" y="468"/>
                  <a:pt x="723" y="476"/>
                </a:cubicBezTo>
                <a:cubicBezTo>
                  <a:pt x="723" y="484"/>
                  <a:pt x="730" y="491"/>
                  <a:pt x="738" y="491"/>
                </a:cubicBezTo>
                <a:cubicBezTo>
                  <a:pt x="746" y="491"/>
                  <a:pt x="753" y="484"/>
                  <a:pt x="753" y="476"/>
                </a:cubicBezTo>
                <a:cubicBezTo>
                  <a:pt x="753" y="468"/>
                  <a:pt x="746" y="461"/>
                  <a:pt x="738" y="461"/>
                </a:cubicBezTo>
                <a:close/>
                <a:moveTo>
                  <a:pt x="738" y="494"/>
                </a:moveTo>
                <a:cubicBezTo>
                  <a:pt x="730" y="494"/>
                  <a:pt x="723" y="500"/>
                  <a:pt x="723" y="509"/>
                </a:cubicBezTo>
                <a:cubicBezTo>
                  <a:pt x="723" y="517"/>
                  <a:pt x="730" y="523"/>
                  <a:pt x="738" y="523"/>
                </a:cubicBezTo>
                <a:cubicBezTo>
                  <a:pt x="746" y="523"/>
                  <a:pt x="753" y="517"/>
                  <a:pt x="753" y="509"/>
                </a:cubicBezTo>
                <a:cubicBezTo>
                  <a:pt x="753" y="500"/>
                  <a:pt x="746" y="494"/>
                  <a:pt x="738" y="494"/>
                </a:cubicBezTo>
                <a:close/>
                <a:moveTo>
                  <a:pt x="738" y="527"/>
                </a:moveTo>
                <a:cubicBezTo>
                  <a:pt x="730" y="527"/>
                  <a:pt x="723" y="533"/>
                  <a:pt x="723" y="542"/>
                </a:cubicBezTo>
                <a:cubicBezTo>
                  <a:pt x="723" y="550"/>
                  <a:pt x="730" y="556"/>
                  <a:pt x="738" y="556"/>
                </a:cubicBezTo>
                <a:cubicBezTo>
                  <a:pt x="746" y="556"/>
                  <a:pt x="753" y="550"/>
                  <a:pt x="753" y="542"/>
                </a:cubicBezTo>
                <a:cubicBezTo>
                  <a:pt x="753" y="533"/>
                  <a:pt x="746" y="527"/>
                  <a:pt x="738" y="527"/>
                </a:cubicBezTo>
                <a:close/>
                <a:moveTo>
                  <a:pt x="738" y="560"/>
                </a:moveTo>
                <a:cubicBezTo>
                  <a:pt x="730" y="560"/>
                  <a:pt x="723" y="566"/>
                  <a:pt x="723" y="574"/>
                </a:cubicBezTo>
                <a:cubicBezTo>
                  <a:pt x="723" y="583"/>
                  <a:pt x="730" y="589"/>
                  <a:pt x="738" y="589"/>
                </a:cubicBezTo>
                <a:cubicBezTo>
                  <a:pt x="746" y="589"/>
                  <a:pt x="753" y="583"/>
                  <a:pt x="753" y="574"/>
                </a:cubicBezTo>
                <a:cubicBezTo>
                  <a:pt x="753" y="566"/>
                  <a:pt x="746" y="560"/>
                  <a:pt x="738" y="560"/>
                </a:cubicBezTo>
                <a:close/>
                <a:moveTo>
                  <a:pt x="738" y="593"/>
                </a:moveTo>
                <a:cubicBezTo>
                  <a:pt x="730" y="593"/>
                  <a:pt x="723" y="599"/>
                  <a:pt x="723" y="607"/>
                </a:cubicBezTo>
                <a:cubicBezTo>
                  <a:pt x="723" y="616"/>
                  <a:pt x="730" y="622"/>
                  <a:pt x="738" y="622"/>
                </a:cubicBezTo>
                <a:cubicBezTo>
                  <a:pt x="746" y="622"/>
                  <a:pt x="753" y="616"/>
                  <a:pt x="753" y="607"/>
                </a:cubicBezTo>
                <a:cubicBezTo>
                  <a:pt x="753" y="599"/>
                  <a:pt x="746" y="593"/>
                  <a:pt x="738" y="593"/>
                </a:cubicBezTo>
                <a:close/>
                <a:moveTo>
                  <a:pt x="738" y="625"/>
                </a:moveTo>
                <a:cubicBezTo>
                  <a:pt x="730" y="625"/>
                  <a:pt x="723" y="632"/>
                  <a:pt x="723" y="640"/>
                </a:cubicBezTo>
                <a:cubicBezTo>
                  <a:pt x="723" y="648"/>
                  <a:pt x="730" y="655"/>
                  <a:pt x="738" y="655"/>
                </a:cubicBezTo>
                <a:cubicBezTo>
                  <a:pt x="746" y="655"/>
                  <a:pt x="753" y="648"/>
                  <a:pt x="753" y="640"/>
                </a:cubicBezTo>
                <a:cubicBezTo>
                  <a:pt x="753" y="632"/>
                  <a:pt x="746" y="625"/>
                  <a:pt x="738" y="625"/>
                </a:cubicBezTo>
                <a:close/>
                <a:moveTo>
                  <a:pt x="738" y="658"/>
                </a:moveTo>
                <a:cubicBezTo>
                  <a:pt x="730" y="658"/>
                  <a:pt x="723" y="665"/>
                  <a:pt x="723" y="673"/>
                </a:cubicBezTo>
                <a:cubicBezTo>
                  <a:pt x="723" y="681"/>
                  <a:pt x="730" y="688"/>
                  <a:pt x="738" y="688"/>
                </a:cubicBezTo>
                <a:cubicBezTo>
                  <a:pt x="746" y="688"/>
                  <a:pt x="753" y="681"/>
                  <a:pt x="753" y="673"/>
                </a:cubicBezTo>
                <a:cubicBezTo>
                  <a:pt x="753" y="665"/>
                  <a:pt x="746" y="658"/>
                  <a:pt x="738" y="658"/>
                </a:cubicBezTo>
                <a:close/>
                <a:moveTo>
                  <a:pt x="738" y="691"/>
                </a:moveTo>
                <a:cubicBezTo>
                  <a:pt x="730" y="691"/>
                  <a:pt x="723" y="698"/>
                  <a:pt x="723" y="706"/>
                </a:cubicBezTo>
                <a:cubicBezTo>
                  <a:pt x="723" y="714"/>
                  <a:pt x="730" y="721"/>
                  <a:pt x="738" y="721"/>
                </a:cubicBezTo>
                <a:cubicBezTo>
                  <a:pt x="746" y="721"/>
                  <a:pt x="753" y="714"/>
                  <a:pt x="753" y="706"/>
                </a:cubicBezTo>
                <a:cubicBezTo>
                  <a:pt x="753" y="698"/>
                  <a:pt x="746" y="691"/>
                  <a:pt x="738" y="691"/>
                </a:cubicBezTo>
                <a:close/>
                <a:moveTo>
                  <a:pt x="738" y="724"/>
                </a:moveTo>
                <a:cubicBezTo>
                  <a:pt x="730" y="724"/>
                  <a:pt x="723" y="731"/>
                  <a:pt x="723" y="739"/>
                </a:cubicBezTo>
                <a:cubicBezTo>
                  <a:pt x="723" y="747"/>
                  <a:pt x="730" y="754"/>
                  <a:pt x="738" y="754"/>
                </a:cubicBezTo>
                <a:cubicBezTo>
                  <a:pt x="746" y="754"/>
                  <a:pt x="753" y="747"/>
                  <a:pt x="753" y="739"/>
                </a:cubicBezTo>
                <a:cubicBezTo>
                  <a:pt x="753" y="731"/>
                  <a:pt x="746" y="724"/>
                  <a:pt x="738" y="724"/>
                </a:cubicBezTo>
                <a:close/>
                <a:moveTo>
                  <a:pt x="738" y="757"/>
                </a:moveTo>
                <a:cubicBezTo>
                  <a:pt x="730" y="757"/>
                  <a:pt x="723" y="764"/>
                  <a:pt x="723" y="772"/>
                </a:cubicBezTo>
                <a:cubicBezTo>
                  <a:pt x="723" y="780"/>
                  <a:pt x="730" y="787"/>
                  <a:pt x="738" y="787"/>
                </a:cubicBezTo>
                <a:cubicBezTo>
                  <a:pt x="746" y="787"/>
                  <a:pt x="753" y="780"/>
                  <a:pt x="753" y="772"/>
                </a:cubicBezTo>
                <a:cubicBezTo>
                  <a:pt x="753" y="764"/>
                  <a:pt x="746" y="757"/>
                  <a:pt x="738" y="757"/>
                </a:cubicBezTo>
                <a:close/>
                <a:moveTo>
                  <a:pt x="738" y="790"/>
                </a:moveTo>
                <a:cubicBezTo>
                  <a:pt x="730" y="790"/>
                  <a:pt x="723" y="797"/>
                  <a:pt x="723" y="805"/>
                </a:cubicBezTo>
                <a:cubicBezTo>
                  <a:pt x="723" y="813"/>
                  <a:pt x="730" y="820"/>
                  <a:pt x="738" y="820"/>
                </a:cubicBezTo>
                <a:cubicBezTo>
                  <a:pt x="746" y="820"/>
                  <a:pt x="753" y="813"/>
                  <a:pt x="753" y="805"/>
                </a:cubicBezTo>
                <a:cubicBezTo>
                  <a:pt x="753" y="797"/>
                  <a:pt x="746" y="790"/>
                  <a:pt x="738" y="790"/>
                </a:cubicBezTo>
                <a:close/>
                <a:moveTo>
                  <a:pt x="738" y="823"/>
                </a:moveTo>
                <a:cubicBezTo>
                  <a:pt x="730" y="823"/>
                  <a:pt x="723" y="830"/>
                  <a:pt x="723" y="838"/>
                </a:cubicBezTo>
                <a:cubicBezTo>
                  <a:pt x="723" y="846"/>
                  <a:pt x="730" y="853"/>
                  <a:pt x="738" y="853"/>
                </a:cubicBezTo>
                <a:cubicBezTo>
                  <a:pt x="746" y="853"/>
                  <a:pt x="753" y="846"/>
                  <a:pt x="753" y="838"/>
                </a:cubicBezTo>
                <a:cubicBezTo>
                  <a:pt x="753" y="830"/>
                  <a:pt x="746" y="823"/>
                  <a:pt x="738" y="823"/>
                </a:cubicBezTo>
                <a:close/>
                <a:moveTo>
                  <a:pt x="738" y="856"/>
                </a:moveTo>
                <a:cubicBezTo>
                  <a:pt x="730" y="856"/>
                  <a:pt x="723" y="863"/>
                  <a:pt x="723" y="871"/>
                </a:cubicBezTo>
                <a:cubicBezTo>
                  <a:pt x="723" y="879"/>
                  <a:pt x="730" y="886"/>
                  <a:pt x="738" y="886"/>
                </a:cubicBezTo>
                <a:cubicBezTo>
                  <a:pt x="746" y="886"/>
                  <a:pt x="753" y="879"/>
                  <a:pt x="753" y="871"/>
                </a:cubicBezTo>
                <a:cubicBezTo>
                  <a:pt x="753" y="863"/>
                  <a:pt x="746" y="856"/>
                  <a:pt x="738" y="856"/>
                </a:cubicBezTo>
                <a:close/>
                <a:moveTo>
                  <a:pt x="738" y="889"/>
                </a:moveTo>
                <a:cubicBezTo>
                  <a:pt x="730" y="889"/>
                  <a:pt x="723" y="895"/>
                  <a:pt x="723" y="904"/>
                </a:cubicBezTo>
                <a:cubicBezTo>
                  <a:pt x="723" y="912"/>
                  <a:pt x="730" y="918"/>
                  <a:pt x="738" y="918"/>
                </a:cubicBezTo>
                <a:cubicBezTo>
                  <a:pt x="746" y="918"/>
                  <a:pt x="753" y="912"/>
                  <a:pt x="753" y="904"/>
                </a:cubicBezTo>
                <a:cubicBezTo>
                  <a:pt x="753" y="895"/>
                  <a:pt x="746" y="889"/>
                  <a:pt x="738" y="889"/>
                </a:cubicBezTo>
                <a:close/>
                <a:moveTo>
                  <a:pt x="738" y="922"/>
                </a:moveTo>
                <a:cubicBezTo>
                  <a:pt x="730" y="922"/>
                  <a:pt x="723" y="928"/>
                  <a:pt x="723" y="937"/>
                </a:cubicBezTo>
                <a:cubicBezTo>
                  <a:pt x="723" y="945"/>
                  <a:pt x="730" y="951"/>
                  <a:pt x="738" y="951"/>
                </a:cubicBezTo>
                <a:cubicBezTo>
                  <a:pt x="746" y="951"/>
                  <a:pt x="753" y="945"/>
                  <a:pt x="753" y="937"/>
                </a:cubicBezTo>
                <a:cubicBezTo>
                  <a:pt x="753" y="928"/>
                  <a:pt x="746" y="922"/>
                  <a:pt x="738" y="922"/>
                </a:cubicBezTo>
                <a:close/>
                <a:moveTo>
                  <a:pt x="738" y="955"/>
                </a:moveTo>
                <a:cubicBezTo>
                  <a:pt x="730" y="955"/>
                  <a:pt x="723" y="961"/>
                  <a:pt x="723" y="970"/>
                </a:cubicBezTo>
                <a:cubicBezTo>
                  <a:pt x="723" y="978"/>
                  <a:pt x="730" y="984"/>
                  <a:pt x="738" y="984"/>
                </a:cubicBezTo>
                <a:cubicBezTo>
                  <a:pt x="746" y="984"/>
                  <a:pt x="753" y="978"/>
                  <a:pt x="753" y="970"/>
                </a:cubicBezTo>
                <a:cubicBezTo>
                  <a:pt x="753" y="961"/>
                  <a:pt x="746" y="955"/>
                  <a:pt x="738" y="955"/>
                </a:cubicBezTo>
                <a:close/>
                <a:moveTo>
                  <a:pt x="738" y="988"/>
                </a:moveTo>
                <a:cubicBezTo>
                  <a:pt x="730" y="988"/>
                  <a:pt x="723" y="994"/>
                  <a:pt x="723" y="1002"/>
                </a:cubicBezTo>
                <a:cubicBezTo>
                  <a:pt x="723" y="1011"/>
                  <a:pt x="730" y="1017"/>
                  <a:pt x="738" y="1017"/>
                </a:cubicBezTo>
                <a:cubicBezTo>
                  <a:pt x="746" y="1017"/>
                  <a:pt x="753" y="1011"/>
                  <a:pt x="753" y="1002"/>
                </a:cubicBezTo>
                <a:cubicBezTo>
                  <a:pt x="753" y="994"/>
                  <a:pt x="746" y="988"/>
                  <a:pt x="738" y="988"/>
                </a:cubicBezTo>
                <a:close/>
                <a:moveTo>
                  <a:pt x="738" y="1021"/>
                </a:moveTo>
                <a:cubicBezTo>
                  <a:pt x="730" y="1021"/>
                  <a:pt x="723" y="1027"/>
                  <a:pt x="723" y="1035"/>
                </a:cubicBezTo>
                <a:cubicBezTo>
                  <a:pt x="723" y="1044"/>
                  <a:pt x="730" y="1050"/>
                  <a:pt x="738" y="1050"/>
                </a:cubicBezTo>
                <a:cubicBezTo>
                  <a:pt x="746" y="1050"/>
                  <a:pt x="753" y="1044"/>
                  <a:pt x="753" y="1035"/>
                </a:cubicBezTo>
                <a:cubicBezTo>
                  <a:pt x="753" y="1027"/>
                  <a:pt x="746" y="1021"/>
                  <a:pt x="738" y="1021"/>
                </a:cubicBezTo>
                <a:close/>
                <a:moveTo>
                  <a:pt x="738" y="1053"/>
                </a:moveTo>
                <a:cubicBezTo>
                  <a:pt x="730" y="1053"/>
                  <a:pt x="723" y="1060"/>
                  <a:pt x="723" y="1068"/>
                </a:cubicBezTo>
                <a:cubicBezTo>
                  <a:pt x="723" y="1076"/>
                  <a:pt x="730" y="1083"/>
                  <a:pt x="738" y="1083"/>
                </a:cubicBezTo>
                <a:cubicBezTo>
                  <a:pt x="746" y="1083"/>
                  <a:pt x="753" y="1076"/>
                  <a:pt x="753" y="1068"/>
                </a:cubicBezTo>
                <a:cubicBezTo>
                  <a:pt x="753" y="1060"/>
                  <a:pt x="746" y="1053"/>
                  <a:pt x="738" y="1053"/>
                </a:cubicBezTo>
                <a:close/>
                <a:moveTo>
                  <a:pt x="738" y="1086"/>
                </a:moveTo>
                <a:cubicBezTo>
                  <a:pt x="730" y="1086"/>
                  <a:pt x="723" y="1093"/>
                  <a:pt x="723" y="1101"/>
                </a:cubicBezTo>
                <a:cubicBezTo>
                  <a:pt x="723" y="1109"/>
                  <a:pt x="730" y="1116"/>
                  <a:pt x="738" y="1116"/>
                </a:cubicBezTo>
                <a:cubicBezTo>
                  <a:pt x="746" y="1116"/>
                  <a:pt x="753" y="1109"/>
                  <a:pt x="753" y="1101"/>
                </a:cubicBezTo>
                <a:cubicBezTo>
                  <a:pt x="753" y="1093"/>
                  <a:pt x="746" y="1086"/>
                  <a:pt x="738" y="1086"/>
                </a:cubicBezTo>
                <a:close/>
                <a:moveTo>
                  <a:pt x="738" y="1119"/>
                </a:moveTo>
                <a:cubicBezTo>
                  <a:pt x="730" y="1119"/>
                  <a:pt x="723" y="1126"/>
                  <a:pt x="723" y="1134"/>
                </a:cubicBezTo>
                <a:cubicBezTo>
                  <a:pt x="723" y="1142"/>
                  <a:pt x="730" y="1149"/>
                  <a:pt x="738" y="1149"/>
                </a:cubicBezTo>
                <a:cubicBezTo>
                  <a:pt x="746" y="1149"/>
                  <a:pt x="753" y="1142"/>
                  <a:pt x="753" y="1134"/>
                </a:cubicBezTo>
                <a:cubicBezTo>
                  <a:pt x="753" y="1126"/>
                  <a:pt x="746" y="1119"/>
                  <a:pt x="738" y="1119"/>
                </a:cubicBezTo>
                <a:close/>
                <a:moveTo>
                  <a:pt x="738" y="1152"/>
                </a:moveTo>
                <a:cubicBezTo>
                  <a:pt x="730" y="1152"/>
                  <a:pt x="723" y="1159"/>
                  <a:pt x="723" y="1167"/>
                </a:cubicBezTo>
                <a:cubicBezTo>
                  <a:pt x="723" y="1175"/>
                  <a:pt x="730" y="1182"/>
                  <a:pt x="738" y="1182"/>
                </a:cubicBezTo>
                <a:cubicBezTo>
                  <a:pt x="746" y="1182"/>
                  <a:pt x="753" y="1175"/>
                  <a:pt x="753" y="1167"/>
                </a:cubicBezTo>
                <a:cubicBezTo>
                  <a:pt x="753" y="1159"/>
                  <a:pt x="746" y="1152"/>
                  <a:pt x="738" y="1152"/>
                </a:cubicBezTo>
                <a:close/>
                <a:moveTo>
                  <a:pt x="738" y="1185"/>
                </a:moveTo>
                <a:cubicBezTo>
                  <a:pt x="730" y="1185"/>
                  <a:pt x="723" y="1192"/>
                  <a:pt x="723" y="1200"/>
                </a:cubicBezTo>
                <a:cubicBezTo>
                  <a:pt x="723" y="1208"/>
                  <a:pt x="730" y="1215"/>
                  <a:pt x="738" y="1215"/>
                </a:cubicBezTo>
                <a:cubicBezTo>
                  <a:pt x="746" y="1215"/>
                  <a:pt x="753" y="1208"/>
                  <a:pt x="753" y="1200"/>
                </a:cubicBezTo>
                <a:cubicBezTo>
                  <a:pt x="753" y="1192"/>
                  <a:pt x="746" y="1185"/>
                  <a:pt x="738" y="1185"/>
                </a:cubicBezTo>
                <a:close/>
                <a:moveTo>
                  <a:pt x="738" y="1218"/>
                </a:moveTo>
                <a:cubicBezTo>
                  <a:pt x="730" y="1218"/>
                  <a:pt x="723" y="1225"/>
                  <a:pt x="723" y="1233"/>
                </a:cubicBezTo>
                <a:cubicBezTo>
                  <a:pt x="723" y="1241"/>
                  <a:pt x="730" y="1248"/>
                  <a:pt x="738" y="1248"/>
                </a:cubicBezTo>
                <a:cubicBezTo>
                  <a:pt x="746" y="1248"/>
                  <a:pt x="753" y="1241"/>
                  <a:pt x="753" y="1233"/>
                </a:cubicBezTo>
                <a:cubicBezTo>
                  <a:pt x="753" y="1225"/>
                  <a:pt x="746" y="1218"/>
                  <a:pt x="738" y="1218"/>
                </a:cubicBezTo>
                <a:close/>
                <a:moveTo>
                  <a:pt x="738" y="1251"/>
                </a:moveTo>
                <a:cubicBezTo>
                  <a:pt x="730" y="1251"/>
                  <a:pt x="723" y="1258"/>
                  <a:pt x="723" y="1266"/>
                </a:cubicBezTo>
                <a:cubicBezTo>
                  <a:pt x="723" y="1274"/>
                  <a:pt x="730" y="1281"/>
                  <a:pt x="738" y="1281"/>
                </a:cubicBezTo>
                <a:cubicBezTo>
                  <a:pt x="746" y="1281"/>
                  <a:pt x="753" y="1274"/>
                  <a:pt x="753" y="1266"/>
                </a:cubicBezTo>
                <a:cubicBezTo>
                  <a:pt x="753" y="1258"/>
                  <a:pt x="746" y="1251"/>
                  <a:pt x="738" y="1251"/>
                </a:cubicBezTo>
                <a:close/>
                <a:moveTo>
                  <a:pt x="738" y="1284"/>
                </a:moveTo>
                <a:cubicBezTo>
                  <a:pt x="730" y="1284"/>
                  <a:pt x="723" y="1291"/>
                  <a:pt x="723" y="1299"/>
                </a:cubicBezTo>
                <a:cubicBezTo>
                  <a:pt x="723" y="1307"/>
                  <a:pt x="730" y="1314"/>
                  <a:pt x="738" y="1314"/>
                </a:cubicBezTo>
                <a:cubicBezTo>
                  <a:pt x="746" y="1314"/>
                  <a:pt x="753" y="1307"/>
                  <a:pt x="753" y="1299"/>
                </a:cubicBezTo>
                <a:cubicBezTo>
                  <a:pt x="753" y="1291"/>
                  <a:pt x="746" y="1284"/>
                  <a:pt x="738" y="1284"/>
                </a:cubicBezTo>
                <a:close/>
                <a:moveTo>
                  <a:pt x="738" y="1317"/>
                </a:moveTo>
                <a:cubicBezTo>
                  <a:pt x="730" y="1317"/>
                  <a:pt x="723" y="1323"/>
                  <a:pt x="723" y="1332"/>
                </a:cubicBezTo>
                <a:cubicBezTo>
                  <a:pt x="723" y="1340"/>
                  <a:pt x="730" y="1346"/>
                  <a:pt x="738" y="1346"/>
                </a:cubicBezTo>
                <a:cubicBezTo>
                  <a:pt x="746" y="1346"/>
                  <a:pt x="753" y="1340"/>
                  <a:pt x="753" y="1332"/>
                </a:cubicBezTo>
                <a:cubicBezTo>
                  <a:pt x="753" y="1323"/>
                  <a:pt x="746" y="1317"/>
                  <a:pt x="738" y="1317"/>
                </a:cubicBezTo>
                <a:close/>
                <a:moveTo>
                  <a:pt x="738" y="1350"/>
                </a:moveTo>
                <a:cubicBezTo>
                  <a:pt x="730" y="1350"/>
                  <a:pt x="723" y="1356"/>
                  <a:pt x="723" y="1365"/>
                </a:cubicBezTo>
                <a:cubicBezTo>
                  <a:pt x="723" y="1373"/>
                  <a:pt x="730" y="1379"/>
                  <a:pt x="738" y="1379"/>
                </a:cubicBezTo>
                <a:cubicBezTo>
                  <a:pt x="746" y="1379"/>
                  <a:pt x="753" y="1373"/>
                  <a:pt x="753" y="1365"/>
                </a:cubicBezTo>
                <a:cubicBezTo>
                  <a:pt x="753" y="1356"/>
                  <a:pt x="746" y="1350"/>
                  <a:pt x="738" y="1350"/>
                </a:cubicBezTo>
                <a:close/>
                <a:moveTo>
                  <a:pt x="738" y="1383"/>
                </a:moveTo>
                <a:cubicBezTo>
                  <a:pt x="730" y="1383"/>
                  <a:pt x="723" y="1389"/>
                  <a:pt x="723" y="1397"/>
                </a:cubicBezTo>
                <a:cubicBezTo>
                  <a:pt x="723" y="1406"/>
                  <a:pt x="730" y="1412"/>
                  <a:pt x="738" y="1412"/>
                </a:cubicBezTo>
                <a:cubicBezTo>
                  <a:pt x="746" y="1412"/>
                  <a:pt x="753" y="1406"/>
                  <a:pt x="753" y="1397"/>
                </a:cubicBezTo>
                <a:cubicBezTo>
                  <a:pt x="753" y="1389"/>
                  <a:pt x="746" y="1383"/>
                  <a:pt x="738" y="1383"/>
                </a:cubicBezTo>
                <a:close/>
                <a:moveTo>
                  <a:pt x="738" y="1416"/>
                </a:moveTo>
                <a:cubicBezTo>
                  <a:pt x="730" y="1416"/>
                  <a:pt x="723" y="1422"/>
                  <a:pt x="723" y="1430"/>
                </a:cubicBezTo>
                <a:cubicBezTo>
                  <a:pt x="723" y="1439"/>
                  <a:pt x="730" y="1445"/>
                  <a:pt x="738" y="1445"/>
                </a:cubicBezTo>
                <a:cubicBezTo>
                  <a:pt x="746" y="1445"/>
                  <a:pt x="753" y="1439"/>
                  <a:pt x="753" y="1430"/>
                </a:cubicBezTo>
                <a:cubicBezTo>
                  <a:pt x="753" y="1422"/>
                  <a:pt x="746" y="1416"/>
                  <a:pt x="738" y="1416"/>
                </a:cubicBezTo>
                <a:close/>
                <a:moveTo>
                  <a:pt x="771" y="0"/>
                </a:moveTo>
                <a:cubicBezTo>
                  <a:pt x="762" y="0"/>
                  <a:pt x="756" y="7"/>
                  <a:pt x="756" y="15"/>
                </a:cubicBezTo>
                <a:cubicBezTo>
                  <a:pt x="756" y="23"/>
                  <a:pt x="762" y="30"/>
                  <a:pt x="771" y="30"/>
                </a:cubicBezTo>
                <a:cubicBezTo>
                  <a:pt x="779" y="30"/>
                  <a:pt x="785" y="23"/>
                  <a:pt x="785" y="15"/>
                </a:cubicBezTo>
                <a:cubicBezTo>
                  <a:pt x="785" y="7"/>
                  <a:pt x="779" y="0"/>
                  <a:pt x="771" y="0"/>
                </a:cubicBezTo>
                <a:close/>
                <a:moveTo>
                  <a:pt x="771" y="33"/>
                </a:moveTo>
                <a:cubicBezTo>
                  <a:pt x="762" y="33"/>
                  <a:pt x="756" y="40"/>
                  <a:pt x="756" y="48"/>
                </a:cubicBezTo>
                <a:cubicBezTo>
                  <a:pt x="756" y="56"/>
                  <a:pt x="762" y="63"/>
                  <a:pt x="771" y="63"/>
                </a:cubicBezTo>
                <a:cubicBezTo>
                  <a:pt x="779" y="63"/>
                  <a:pt x="785" y="56"/>
                  <a:pt x="785" y="48"/>
                </a:cubicBezTo>
                <a:cubicBezTo>
                  <a:pt x="785" y="40"/>
                  <a:pt x="779" y="33"/>
                  <a:pt x="771" y="33"/>
                </a:cubicBezTo>
                <a:close/>
                <a:moveTo>
                  <a:pt x="771" y="66"/>
                </a:moveTo>
                <a:cubicBezTo>
                  <a:pt x="762" y="66"/>
                  <a:pt x="756" y="72"/>
                  <a:pt x="756" y="81"/>
                </a:cubicBezTo>
                <a:cubicBezTo>
                  <a:pt x="756" y="89"/>
                  <a:pt x="762" y="95"/>
                  <a:pt x="771" y="95"/>
                </a:cubicBezTo>
                <a:cubicBezTo>
                  <a:pt x="779" y="95"/>
                  <a:pt x="785" y="89"/>
                  <a:pt x="785" y="81"/>
                </a:cubicBezTo>
                <a:cubicBezTo>
                  <a:pt x="785" y="72"/>
                  <a:pt x="779" y="66"/>
                  <a:pt x="771" y="66"/>
                </a:cubicBezTo>
                <a:close/>
                <a:moveTo>
                  <a:pt x="771" y="99"/>
                </a:moveTo>
                <a:cubicBezTo>
                  <a:pt x="762" y="99"/>
                  <a:pt x="756" y="105"/>
                  <a:pt x="756" y="114"/>
                </a:cubicBezTo>
                <a:cubicBezTo>
                  <a:pt x="756" y="122"/>
                  <a:pt x="762" y="128"/>
                  <a:pt x="771" y="128"/>
                </a:cubicBezTo>
                <a:cubicBezTo>
                  <a:pt x="779" y="128"/>
                  <a:pt x="785" y="122"/>
                  <a:pt x="785" y="114"/>
                </a:cubicBezTo>
                <a:cubicBezTo>
                  <a:pt x="785" y="105"/>
                  <a:pt x="779" y="99"/>
                  <a:pt x="771" y="99"/>
                </a:cubicBezTo>
                <a:close/>
                <a:moveTo>
                  <a:pt x="771" y="132"/>
                </a:moveTo>
                <a:cubicBezTo>
                  <a:pt x="762" y="132"/>
                  <a:pt x="756" y="138"/>
                  <a:pt x="756" y="147"/>
                </a:cubicBezTo>
                <a:cubicBezTo>
                  <a:pt x="756" y="155"/>
                  <a:pt x="762" y="161"/>
                  <a:pt x="771" y="161"/>
                </a:cubicBezTo>
                <a:cubicBezTo>
                  <a:pt x="779" y="161"/>
                  <a:pt x="785" y="155"/>
                  <a:pt x="785" y="147"/>
                </a:cubicBezTo>
                <a:cubicBezTo>
                  <a:pt x="785" y="138"/>
                  <a:pt x="779" y="132"/>
                  <a:pt x="771" y="132"/>
                </a:cubicBezTo>
                <a:close/>
                <a:moveTo>
                  <a:pt x="771" y="165"/>
                </a:moveTo>
                <a:cubicBezTo>
                  <a:pt x="762" y="165"/>
                  <a:pt x="756" y="171"/>
                  <a:pt x="756" y="179"/>
                </a:cubicBezTo>
                <a:cubicBezTo>
                  <a:pt x="756" y="188"/>
                  <a:pt x="762" y="194"/>
                  <a:pt x="771" y="194"/>
                </a:cubicBezTo>
                <a:cubicBezTo>
                  <a:pt x="779" y="194"/>
                  <a:pt x="785" y="188"/>
                  <a:pt x="785" y="179"/>
                </a:cubicBezTo>
                <a:cubicBezTo>
                  <a:pt x="785" y="171"/>
                  <a:pt x="779" y="165"/>
                  <a:pt x="771" y="165"/>
                </a:cubicBezTo>
                <a:close/>
                <a:moveTo>
                  <a:pt x="771" y="198"/>
                </a:moveTo>
                <a:cubicBezTo>
                  <a:pt x="762" y="198"/>
                  <a:pt x="756" y="204"/>
                  <a:pt x="756" y="212"/>
                </a:cubicBezTo>
                <a:cubicBezTo>
                  <a:pt x="756" y="221"/>
                  <a:pt x="762" y="227"/>
                  <a:pt x="771" y="227"/>
                </a:cubicBezTo>
                <a:cubicBezTo>
                  <a:pt x="779" y="227"/>
                  <a:pt x="785" y="221"/>
                  <a:pt x="785" y="212"/>
                </a:cubicBezTo>
                <a:cubicBezTo>
                  <a:pt x="785" y="204"/>
                  <a:pt x="779" y="198"/>
                  <a:pt x="771" y="198"/>
                </a:cubicBezTo>
                <a:close/>
                <a:moveTo>
                  <a:pt x="771" y="230"/>
                </a:moveTo>
                <a:cubicBezTo>
                  <a:pt x="762" y="230"/>
                  <a:pt x="756" y="237"/>
                  <a:pt x="756" y="245"/>
                </a:cubicBezTo>
                <a:cubicBezTo>
                  <a:pt x="756" y="253"/>
                  <a:pt x="762" y="260"/>
                  <a:pt x="771" y="260"/>
                </a:cubicBezTo>
                <a:cubicBezTo>
                  <a:pt x="779" y="260"/>
                  <a:pt x="785" y="253"/>
                  <a:pt x="785" y="245"/>
                </a:cubicBezTo>
                <a:cubicBezTo>
                  <a:pt x="785" y="237"/>
                  <a:pt x="779" y="230"/>
                  <a:pt x="771" y="230"/>
                </a:cubicBezTo>
                <a:close/>
                <a:moveTo>
                  <a:pt x="771" y="263"/>
                </a:moveTo>
                <a:cubicBezTo>
                  <a:pt x="762" y="263"/>
                  <a:pt x="756" y="270"/>
                  <a:pt x="756" y="278"/>
                </a:cubicBezTo>
                <a:cubicBezTo>
                  <a:pt x="756" y="286"/>
                  <a:pt x="762" y="293"/>
                  <a:pt x="771" y="293"/>
                </a:cubicBezTo>
                <a:cubicBezTo>
                  <a:pt x="779" y="293"/>
                  <a:pt x="785" y="286"/>
                  <a:pt x="785" y="278"/>
                </a:cubicBezTo>
                <a:cubicBezTo>
                  <a:pt x="785" y="270"/>
                  <a:pt x="779" y="263"/>
                  <a:pt x="771" y="263"/>
                </a:cubicBezTo>
                <a:close/>
                <a:moveTo>
                  <a:pt x="771" y="296"/>
                </a:moveTo>
                <a:cubicBezTo>
                  <a:pt x="762" y="296"/>
                  <a:pt x="756" y="303"/>
                  <a:pt x="756" y="311"/>
                </a:cubicBezTo>
                <a:cubicBezTo>
                  <a:pt x="756" y="319"/>
                  <a:pt x="762" y="326"/>
                  <a:pt x="771" y="326"/>
                </a:cubicBezTo>
                <a:cubicBezTo>
                  <a:pt x="779" y="326"/>
                  <a:pt x="785" y="319"/>
                  <a:pt x="785" y="311"/>
                </a:cubicBezTo>
                <a:cubicBezTo>
                  <a:pt x="785" y="303"/>
                  <a:pt x="779" y="296"/>
                  <a:pt x="771" y="296"/>
                </a:cubicBezTo>
                <a:close/>
                <a:moveTo>
                  <a:pt x="771" y="329"/>
                </a:moveTo>
                <a:cubicBezTo>
                  <a:pt x="762" y="329"/>
                  <a:pt x="756" y="336"/>
                  <a:pt x="756" y="344"/>
                </a:cubicBezTo>
                <a:cubicBezTo>
                  <a:pt x="756" y="352"/>
                  <a:pt x="762" y="359"/>
                  <a:pt x="771" y="359"/>
                </a:cubicBezTo>
                <a:cubicBezTo>
                  <a:pt x="779" y="359"/>
                  <a:pt x="785" y="352"/>
                  <a:pt x="785" y="344"/>
                </a:cubicBezTo>
                <a:cubicBezTo>
                  <a:pt x="785" y="336"/>
                  <a:pt x="779" y="329"/>
                  <a:pt x="771" y="329"/>
                </a:cubicBezTo>
                <a:close/>
                <a:moveTo>
                  <a:pt x="771" y="362"/>
                </a:moveTo>
                <a:cubicBezTo>
                  <a:pt x="762" y="362"/>
                  <a:pt x="756" y="369"/>
                  <a:pt x="756" y="377"/>
                </a:cubicBezTo>
                <a:cubicBezTo>
                  <a:pt x="756" y="385"/>
                  <a:pt x="762" y="392"/>
                  <a:pt x="771" y="392"/>
                </a:cubicBezTo>
                <a:cubicBezTo>
                  <a:pt x="779" y="392"/>
                  <a:pt x="785" y="385"/>
                  <a:pt x="785" y="377"/>
                </a:cubicBezTo>
                <a:cubicBezTo>
                  <a:pt x="785" y="369"/>
                  <a:pt x="779" y="362"/>
                  <a:pt x="771" y="362"/>
                </a:cubicBezTo>
                <a:close/>
                <a:moveTo>
                  <a:pt x="771" y="395"/>
                </a:moveTo>
                <a:cubicBezTo>
                  <a:pt x="762" y="395"/>
                  <a:pt x="756" y="402"/>
                  <a:pt x="756" y="410"/>
                </a:cubicBezTo>
                <a:cubicBezTo>
                  <a:pt x="756" y="418"/>
                  <a:pt x="762" y="425"/>
                  <a:pt x="771" y="425"/>
                </a:cubicBezTo>
                <a:cubicBezTo>
                  <a:pt x="779" y="425"/>
                  <a:pt x="785" y="418"/>
                  <a:pt x="785" y="410"/>
                </a:cubicBezTo>
                <a:cubicBezTo>
                  <a:pt x="785" y="402"/>
                  <a:pt x="779" y="395"/>
                  <a:pt x="771" y="395"/>
                </a:cubicBezTo>
                <a:close/>
                <a:moveTo>
                  <a:pt x="771" y="428"/>
                </a:moveTo>
                <a:cubicBezTo>
                  <a:pt x="762" y="428"/>
                  <a:pt x="756" y="435"/>
                  <a:pt x="756" y="443"/>
                </a:cubicBezTo>
                <a:cubicBezTo>
                  <a:pt x="756" y="451"/>
                  <a:pt x="762" y="458"/>
                  <a:pt x="771" y="458"/>
                </a:cubicBezTo>
                <a:cubicBezTo>
                  <a:pt x="779" y="458"/>
                  <a:pt x="785" y="451"/>
                  <a:pt x="785" y="443"/>
                </a:cubicBezTo>
                <a:cubicBezTo>
                  <a:pt x="785" y="435"/>
                  <a:pt x="779" y="428"/>
                  <a:pt x="771" y="428"/>
                </a:cubicBezTo>
                <a:close/>
                <a:moveTo>
                  <a:pt x="771" y="461"/>
                </a:moveTo>
                <a:cubicBezTo>
                  <a:pt x="762" y="461"/>
                  <a:pt x="756" y="468"/>
                  <a:pt x="756" y="476"/>
                </a:cubicBezTo>
                <a:cubicBezTo>
                  <a:pt x="756" y="484"/>
                  <a:pt x="762" y="491"/>
                  <a:pt x="771" y="491"/>
                </a:cubicBezTo>
                <a:cubicBezTo>
                  <a:pt x="779" y="491"/>
                  <a:pt x="785" y="484"/>
                  <a:pt x="785" y="476"/>
                </a:cubicBezTo>
                <a:cubicBezTo>
                  <a:pt x="785" y="468"/>
                  <a:pt x="779" y="461"/>
                  <a:pt x="771" y="461"/>
                </a:cubicBezTo>
                <a:close/>
                <a:moveTo>
                  <a:pt x="771" y="494"/>
                </a:moveTo>
                <a:cubicBezTo>
                  <a:pt x="762" y="494"/>
                  <a:pt x="756" y="500"/>
                  <a:pt x="756" y="509"/>
                </a:cubicBezTo>
                <a:cubicBezTo>
                  <a:pt x="756" y="517"/>
                  <a:pt x="762" y="523"/>
                  <a:pt x="771" y="523"/>
                </a:cubicBezTo>
                <a:cubicBezTo>
                  <a:pt x="779" y="523"/>
                  <a:pt x="785" y="517"/>
                  <a:pt x="785" y="509"/>
                </a:cubicBezTo>
                <a:cubicBezTo>
                  <a:pt x="785" y="500"/>
                  <a:pt x="779" y="494"/>
                  <a:pt x="771" y="494"/>
                </a:cubicBezTo>
                <a:close/>
                <a:moveTo>
                  <a:pt x="771" y="527"/>
                </a:moveTo>
                <a:cubicBezTo>
                  <a:pt x="762" y="527"/>
                  <a:pt x="756" y="533"/>
                  <a:pt x="756" y="542"/>
                </a:cubicBezTo>
                <a:cubicBezTo>
                  <a:pt x="756" y="550"/>
                  <a:pt x="762" y="556"/>
                  <a:pt x="771" y="556"/>
                </a:cubicBezTo>
                <a:cubicBezTo>
                  <a:pt x="779" y="556"/>
                  <a:pt x="785" y="550"/>
                  <a:pt x="785" y="542"/>
                </a:cubicBezTo>
                <a:cubicBezTo>
                  <a:pt x="785" y="533"/>
                  <a:pt x="779" y="527"/>
                  <a:pt x="771" y="527"/>
                </a:cubicBezTo>
                <a:close/>
                <a:moveTo>
                  <a:pt x="771" y="560"/>
                </a:moveTo>
                <a:cubicBezTo>
                  <a:pt x="762" y="560"/>
                  <a:pt x="756" y="566"/>
                  <a:pt x="756" y="574"/>
                </a:cubicBezTo>
                <a:cubicBezTo>
                  <a:pt x="756" y="583"/>
                  <a:pt x="762" y="589"/>
                  <a:pt x="771" y="589"/>
                </a:cubicBezTo>
                <a:cubicBezTo>
                  <a:pt x="779" y="589"/>
                  <a:pt x="785" y="583"/>
                  <a:pt x="785" y="574"/>
                </a:cubicBezTo>
                <a:cubicBezTo>
                  <a:pt x="785" y="566"/>
                  <a:pt x="779" y="560"/>
                  <a:pt x="771" y="560"/>
                </a:cubicBezTo>
                <a:close/>
                <a:moveTo>
                  <a:pt x="771" y="593"/>
                </a:moveTo>
                <a:cubicBezTo>
                  <a:pt x="762" y="593"/>
                  <a:pt x="756" y="599"/>
                  <a:pt x="756" y="607"/>
                </a:cubicBezTo>
                <a:cubicBezTo>
                  <a:pt x="756" y="616"/>
                  <a:pt x="762" y="622"/>
                  <a:pt x="771" y="622"/>
                </a:cubicBezTo>
                <a:cubicBezTo>
                  <a:pt x="779" y="622"/>
                  <a:pt x="785" y="616"/>
                  <a:pt x="785" y="607"/>
                </a:cubicBezTo>
                <a:cubicBezTo>
                  <a:pt x="785" y="599"/>
                  <a:pt x="779" y="593"/>
                  <a:pt x="771" y="593"/>
                </a:cubicBezTo>
                <a:close/>
                <a:moveTo>
                  <a:pt x="771" y="625"/>
                </a:moveTo>
                <a:cubicBezTo>
                  <a:pt x="762" y="625"/>
                  <a:pt x="756" y="632"/>
                  <a:pt x="756" y="640"/>
                </a:cubicBezTo>
                <a:cubicBezTo>
                  <a:pt x="756" y="648"/>
                  <a:pt x="762" y="655"/>
                  <a:pt x="771" y="655"/>
                </a:cubicBezTo>
                <a:cubicBezTo>
                  <a:pt x="779" y="655"/>
                  <a:pt x="785" y="648"/>
                  <a:pt x="785" y="640"/>
                </a:cubicBezTo>
                <a:cubicBezTo>
                  <a:pt x="785" y="632"/>
                  <a:pt x="779" y="625"/>
                  <a:pt x="771" y="625"/>
                </a:cubicBezTo>
                <a:close/>
                <a:moveTo>
                  <a:pt x="771" y="658"/>
                </a:moveTo>
                <a:cubicBezTo>
                  <a:pt x="762" y="658"/>
                  <a:pt x="756" y="665"/>
                  <a:pt x="756" y="673"/>
                </a:cubicBezTo>
                <a:cubicBezTo>
                  <a:pt x="756" y="681"/>
                  <a:pt x="762" y="688"/>
                  <a:pt x="771" y="688"/>
                </a:cubicBezTo>
                <a:cubicBezTo>
                  <a:pt x="779" y="688"/>
                  <a:pt x="785" y="681"/>
                  <a:pt x="785" y="673"/>
                </a:cubicBezTo>
                <a:cubicBezTo>
                  <a:pt x="785" y="665"/>
                  <a:pt x="779" y="658"/>
                  <a:pt x="771" y="658"/>
                </a:cubicBezTo>
                <a:close/>
                <a:moveTo>
                  <a:pt x="771" y="691"/>
                </a:moveTo>
                <a:cubicBezTo>
                  <a:pt x="762" y="691"/>
                  <a:pt x="756" y="698"/>
                  <a:pt x="756" y="706"/>
                </a:cubicBezTo>
                <a:cubicBezTo>
                  <a:pt x="756" y="714"/>
                  <a:pt x="762" y="721"/>
                  <a:pt x="771" y="721"/>
                </a:cubicBezTo>
                <a:cubicBezTo>
                  <a:pt x="779" y="721"/>
                  <a:pt x="785" y="714"/>
                  <a:pt x="785" y="706"/>
                </a:cubicBezTo>
                <a:cubicBezTo>
                  <a:pt x="785" y="698"/>
                  <a:pt x="779" y="691"/>
                  <a:pt x="771" y="691"/>
                </a:cubicBezTo>
                <a:close/>
                <a:moveTo>
                  <a:pt x="771" y="724"/>
                </a:moveTo>
                <a:cubicBezTo>
                  <a:pt x="762" y="724"/>
                  <a:pt x="756" y="731"/>
                  <a:pt x="756" y="739"/>
                </a:cubicBezTo>
                <a:cubicBezTo>
                  <a:pt x="756" y="747"/>
                  <a:pt x="762" y="754"/>
                  <a:pt x="771" y="754"/>
                </a:cubicBezTo>
                <a:cubicBezTo>
                  <a:pt x="779" y="754"/>
                  <a:pt x="785" y="747"/>
                  <a:pt x="785" y="739"/>
                </a:cubicBezTo>
                <a:cubicBezTo>
                  <a:pt x="785" y="731"/>
                  <a:pt x="779" y="724"/>
                  <a:pt x="771" y="724"/>
                </a:cubicBezTo>
                <a:close/>
                <a:moveTo>
                  <a:pt x="771" y="757"/>
                </a:moveTo>
                <a:cubicBezTo>
                  <a:pt x="762" y="757"/>
                  <a:pt x="756" y="764"/>
                  <a:pt x="756" y="772"/>
                </a:cubicBezTo>
                <a:cubicBezTo>
                  <a:pt x="756" y="780"/>
                  <a:pt x="762" y="787"/>
                  <a:pt x="771" y="787"/>
                </a:cubicBezTo>
                <a:cubicBezTo>
                  <a:pt x="779" y="787"/>
                  <a:pt x="785" y="780"/>
                  <a:pt x="785" y="772"/>
                </a:cubicBezTo>
                <a:cubicBezTo>
                  <a:pt x="785" y="764"/>
                  <a:pt x="779" y="757"/>
                  <a:pt x="771" y="757"/>
                </a:cubicBezTo>
                <a:close/>
                <a:moveTo>
                  <a:pt x="771" y="790"/>
                </a:moveTo>
                <a:cubicBezTo>
                  <a:pt x="762" y="790"/>
                  <a:pt x="756" y="797"/>
                  <a:pt x="756" y="805"/>
                </a:cubicBezTo>
                <a:cubicBezTo>
                  <a:pt x="756" y="813"/>
                  <a:pt x="762" y="820"/>
                  <a:pt x="771" y="820"/>
                </a:cubicBezTo>
                <a:cubicBezTo>
                  <a:pt x="779" y="820"/>
                  <a:pt x="785" y="813"/>
                  <a:pt x="785" y="805"/>
                </a:cubicBezTo>
                <a:cubicBezTo>
                  <a:pt x="785" y="797"/>
                  <a:pt x="779" y="790"/>
                  <a:pt x="771" y="790"/>
                </a:cubicBezTo>
                <a:close/>
                <a:moveTo>
                  <a:pt x="771" y="823"/>
                </a:moveTo>
                <a:cubicBezTo>
                  <a:pt x="762" y="823"/>
                  <a:pt x="756" y="830"/>
                  <a:pt x="756" y="838"/>
                </a:cubicBezTo>
                <a:cubicBezTo>
                  <a:pt x="756" y="846"/>
                  <a:pt x="762" y="853"/>
                  <a:pt x="771" y="853"/>
                </a:cubicBezTo>
                <a:cubicBezTo>
                  <a:pt x="779" y="853"/>
                  <a:pt x="785" y="846"/>
                  <a:pt x="785" y="838"/>
                </a:cubicBezTo>
                <a:cubicBezTo>
                  <a:pt x="785" y="830"/>
                  <a:pt x="779" y="823"/>
                  <a:pt x="771" y="823"/>
                </a:cubicBezTo>
                <a:close/>
                <a:moveTo>
                  <a:pt x="771" y="856"/>
                </a:moveTo>
                <a:cubicBezTo>
                  <a:pt x="762" y="856"/>
                  <a:pt x="756" y="863"/>
                  <a:pt x="756" y="871"/>
                </a:cubicBezTo>
                <a:cubicBezTo>
                  <a:pt x="756" y="879"/>
                  <a:pt x="762" y="886"/>
                  <a:pt x="771" y="886"/>
                </a:cubicBezTo>
                <a:cubicBezTo>
                  <a:pt x="779" y="886"/>
                  <a:pt x="785" y="879"/>
                  <a:pt x="785" y="871"/>
                </a:cubicBezTo>
                <a:cubicBezTo>
                  <a:pt x="785" y="863"/>
                  <a:pt x="779" y="856"/>
                  <a:pt x="771" y="856"/>
                </a:cubicBezTo>
                <a:close/>
                <a:moveTo>
                  <a:pt x="771" y="889"/>
                </a:moveTo>
                <a:cubicBezTo>
                  <a:pt x="762" y="889"/>
                  <a:pt x="756" y="895"/>
                  <a:pt x="756" y="904"/>
                </a:cubicBezTo>
                <a:cubicBezTo>
                  <a:pt x="756" y="912"/>
                  <a:pt x="762" y="918"/>
                  <a:pt x="771" y="918"/>
                </a:cubicBezTo>
                <a:cubicBezTo>
                  <a:pt x="779" y="918"/>
                  <a:pt x="785" y="912"/>
                  <a:pt x="785" y="904"/>
                </a:cubicBezTo>
                <a:cubicBezTo>
                  <a:pt x="785" y="895"/>
                  <a:pt x="779" y="889"/>
                  <a:pt x="771" y="889"/>
                </a:cubicBezTo>
                <a:close/>
                <a:moveTo>
                  <a:pt x="771" y="922"/>
                </a:moveTo>
                <a:cubicBezTo>
                  <a:pt x="762" y="922"/>
                  <a:pt x="756" y="928"/>
                  <a:pt x="756" y="937"/>
                </a:cubicBezTo>
                <a:cubicBezTo>
                  <a:pt x="756" y="945"/>
                  <a:pt x="762" y="951"/>
                  <a:pt x="771" y="951"/>
                </a:cubicBezTo>
                <a:cubicBezTo>
                  <a:pt x="779" y="951"/>
                  <a:pt x="785" y="945"/>
                  <a:pt x="785" y="937"/>
                </a:cubicBezTo>
                <a:cubicBezTo>
                  <a:pt x="785" y="928"/>
                  <a:pt x="779" y="922"/>
                  <a:pt x="771" y="922"/>
                </a:cubicBezTo>
                <a:close/>
                <a:moveTo>
                  <a:pt x="771" y="955"/>
                </a:moveTo>
                <a:cubicBezTo>
                  <a:pt x="762" y="955"/>
                  <a:pt x="756" y="961"/>
                  <a:pt x="756" y="970"/>
                </a:cubicBezTo>
                <a:cubicBezTo>
                  <a:pt x="756" y="978"/>
                  <a:pt x="762" y="984"/>
                  <a:pt x="771" y="984"/>
                </a:cubicBezTo>
                <a:cubicBezTo>
                  <a:pt x="779" y="984"/>
                  <a:pt x="785" y="978"/>
                  <a:pt x="785" y="970"/>
                </a:cubicBezTo>
                <a:cubicBezTo>
                  <a:pt x="785" y="961"/>
                  <a:pt x="779" y="955"/>
                  <a:pt x="771" y="955"/>
                </a:cubicBezTo>
                <a:close/>
                <a:moveTo>
                  <a:pt x="771" y="988"/>
                </a:moveTo>
                <a:cubicBezTo>
                  <a:pt x="762" y="988"/>
                  <a:pt x="756" y="994"/>
                  <a:pt x="756" y="1002"/>
                </a:cubicBezTo>
                <a:cubicBezTo>
                  <a:pt x="756" y="1011"/>
                  <a:pt x="762" y="1017"/>
                  <a:pt x="771" y="1017"/>
                </a:cubicBezTo>
                <a:cubicBezTo>
                  <a:pt x="779" y="1017"/>
                  <a:pt x="785" y="1011"/>
                  <a:pt x="785" y="1002"/>
                </a:cubicBezTo>
                <a:cubicBezTo>
                  <a:pt x="785" y="994"/>
                  <a:pt x="779" y="988"/>
                  <a:pt x="771" y="988"/>
                </a:cubicBezTo>
                <a:close/>
                <a:moveTo>
                  <a:pt x="771" y="1021"/>
                </a:moveTo>
                <a:cubicBezTo>
                  <a:pt x="762" y="1021"/>
                  <a:pt x="756" y="1027"/>
                  <a:pt x="756" y="1035"/>
                </a:cubicBezTo>
                <a:cubicBezTo>
                  <a:pt x="756" y="1044"/>
                  <a:pt x="762" y="1050"/>
                  <a:pt x="771" y="1050"/>
                </a:cubicBezTo>
                <a:cubicBezTo>
                  <a:pt x="779" y="1050"/>
                  <a:pt x="785" y="1044"/>
                  <a:pt x="785" y="1035"/>
                </a:cubicBezTo>
                <a:cubicBezTo>
                  <a:pt x="785" y="1027"/>
                  <a:pt x="779" y="1021"/>
                  <a:pt x="771" y="1021"/>
                </a:cubicBezTo>
                <a:close/>
                <a:moveTo>
                  <a:pt x="771" y="1053"/>
                </a:moveTo>
                <a:cubicBezTo>
                  <a:pt x="762" y="1053"/>
                  <a:pt x="756" y="1060"/>
                  <a:pt x="756" y="1068"/>
                </a:cubicBezTo>
                <a:cubicBezTo>
                  <a:pt x="756" y="1076"/>
                  <a:pt x="762" y="1083"/>
                  <a:pt x="771" y="1083"/>
                </a:cubicBezTo>
                <a:cubicBezTo>
                  <a:pt x="779" y="1083"/>
                  <a:pt x="785" y="1076"/>
                  <a:pt x="785" y="1068"/>
                </a:cubicBezTo>
                <a:cubicBezTo>
                  <a:pt x="785" y="1060"/>
                  <a:pt x="779" y="1053"/>
                  <a:pt x="771" y="1053"/>
                </a:cubicBezTo>
                <a:close/>
                <a:moveTo>
                  <a:pt x="771" y="1086"/>
                </a:moveTo>
                <a:cubicBezTo>
                  <a:pt x="762" y="1086"/>
                  <a:pt x="756" y="1093"/>
                  <a:pt x="756" y="1101"/>
                </a:cubicBezTo>
                <a:cubicBezTo>
                  <a:pt x="756" y="1109"/>
                  <a:pt x="762" y="1116"/>
                  <a:pt x="771" y="1116"/>
                </a:cubicBezTo>
                <a:cubicBezTo>
                  <a:pt x="779" y="1116"/>
                  <a:pt x="785" y="1109"/>
                  <a:pt x="785" y="1101"/>
                </a:cubicBezTo>
                <a:cubicBezTo>
                  <a:pt x="785" y="1093"/>
                  <a:pt x="779" y="1086"/>
                  <a:pt x="771" y="1086"/>
                </a:cubicBezTo>
                <a:close/>
                <a:moveTo>
                  <a:pt x="771" y="1119"/>
                </a:moveTo>
                <a:cubicBezTo>
                  <a:pt x="762" y="1119"/>
                  <a:pt x="756" y="1126"/>
                  <a:pt x="756" y="1134"/>
                </a:cubicBezTo>
                <a:cubicBezTo>
                  <a:pt x="756" y="1142"/>
                  <a:pt x="762" y="1149"/>
                  <a:pt x="771" y="1149"/>
                </a:cubicBezTo>
                <a:cubicBezTo>
                  <a:pt x="779" y="1149"/>
                  <a:pt x="785" y="1142"/>
                  <a:pt x="785" y="1134"/>
                </a:cubicBezTo>
                <a:cubicBezTo>
                  <a:pt x="785" y="1126"/>
                  <a:pt x="779" y="1119"/>
                  <a:pt x="771" y="1119"/>
                </a:cubicBezTo>
                <a:close/>
                <a:moveTo>
                  <a:pt x="771" y="1152"/>
                </a:moveTo>
                <a:cubicBezTo>
                  <a:pt x="762" y="1152"/>
                  <a:pt x="756" y="1159"/>
                  <a:pt x="756" y="1167"/>
                </a:cubicBezTo>
                <a:cubicBezTo>
                  <a:pt x="756" y="1175"/>
                  <a:pt x="762" y="1182"/>
                  <a:pt x="771" y="1182"/>
                </a:cubicBezTo>
                <a:cubicBezTo>
                  <a:pt x="779" y="1182"/>
                  <a:pt x="785" y="1175"/>
                  <a:pt x="785" y="1167"/>
                </a:cubicBezTo>
                <a:cubicBezTo>
                  <a:pt x="785" y="1159"/>
                  <a:pt x="779" y="1152"/>
                  <a:pt x="771" y="1152"/>
                </a:cubicBezTo>
                <a:close/>
                <a:moveTo>
                  <a:pt x="771" y="1185"/>
                </a:moveTo>
                <a:cubicBezTo>
                  <a:pt x="762" y="1185"/>
                  <a:pt x="756" y="1192"/>
                  <a:pt x="756" y="1200"/>
                </a:cubicBezTo>
                <a:cubicBezTo>
                  <a:pt x="756" y="1208"/>
                  <a:pt x="762" y="1215"/>
                  <a:pt x="771" y="1215"/>
                </a:cubicBezTo>
                <a:cubicBezTo>
                  <a:pt x="779" y="1215"/>
                  <a:pt x="785" y="1208"/>
                  <a:pt x="785" y="1200"/>
                </a:cubicBezTo>
                <a:cubicBezTo>
                  <a:pt x="785" y="1192"/>
                  <a:pt x="779" y="1185"/>
                  <a:pt x="771" y="1185"/>
                </a:cubicBezTo>
                <a:close/>
                <a:moveTo>
                  <a:pt x="771" y="1218"/>
                </a:moveTo>
                <a:cubicBezTo>
                  <a:pt x="762" y="1218"/>
                  <a:pt x="756" y="1225"/>
                  <a:pt x="756" y="1233"/>
                </a:cubicBezTo>
                <a:cubicBezTo>
                  <a:pt x="756" y="1241"/>
                  <a:pt x="762" y="1248"/>
                  <a:pt x="771" y="1248"/>
                </a:cubicBezTo>
                <a:cubicBezTo>
                  <a:pt x="779" y="1248"/>
                  <a:pt x="785" y="1241"/>
                  <a:pt x="785" y="1233"/>
                </a:cubicBezTo>
                <a:cubicBezTo>
                  <a:pt x="785" y="1225"/>
                  <a:pt x="779" y="1218"/>
                  <a:pt x="771" y="1218"/>
                </a:cubicBezTo>
                <a:close/>
                <a:moveTo>
                  <a:pt x="771" y="1251"/>
                </a:moveTo>
                <a:cubicBezTo>
                  <a:pt x="762" y="1251"/>
                  <a:pt x="756" y="1258"/>
                  <a:pt x="756" y="1266"/>
                </a:cubicBezTo>
                <a:cubicBezTo>
                  <a:pt x="756" y="1274"/>
                  <a:pt x="762" y="1281"/>
                  <a:pt x="771" y="1281"/>
                </a:cubicBezTo>
                <a:cubicBezTo>
                  <a:pt x="779" y="1281"/>
                  <a:pt x="785" y="1274"/>
                  <a:pt x="785" y="1266"/>
                </a:cubicBezTo>
                <a:cubicBezTo>
                  <a:pt x="785" y="1258"/>
                  <a:pt x="779" y="1251"/>
                  <a:pt x="771" y="1251"/>
                </a:cubicBezTo>
                <a:close/>
                <a:moveTo>
                  <a:pt x="771" y="1284"/>
                </a:moveTo>
                <a:cubicBezTo>
                  <a:pt x="762" y="1284"/>
                  <a:pt x="756" y="1291"/>
                  <a:pt x="756" y="1299"/>
                </a:cubicBezTo>
                <a:cubicBezTo>
                  <a:pt x="756" y="1307"/>
                  <a:pt x="762" y="1314"/>
                  <a:pt x="771" y="1314"/>
                </a:cubicBezTo>
                <a:cubicBezTo>
                  <a:pt x="779" y="1314"/>
                  <a:pt x="785" y="1307"/>
                  <a:pt x="785" y="1299"/>
                </a:cubicBezTo>
                <a:cubicBezTo>
                  <a:pt x="785" y="1291"/>
                  <a:pt x="779" y="1284"/>
                  <a:pt x="771" y="1284"/>
                </a:cubicBezTo>
                <a:close/>
                <a:moveTo>
                  <a:pt x="771" y="1317"/>
                </a:moveTo>
                <a:cubicBezTo>
                  <a:pt x="762" y="1317"/>
                  <a:pt x="756" y="1323"/>
                  <a:pt x="756" y="1332"/>
                </a:cubicBezTo>
                <a:cubicBezTo>
                  <a:pt x="756" y="1340"/>
                  <a:pt x="762" y="1346"/>
                  <a:pt x="771" y="1346"/>
                </a:cubicBezTo>
                <a:cubicBezTo>
                  <a:pt x="779" y="1346"/>
                  <a:pt x="785" y="1340"/>
                  <a:pt x="785" y="1332"/>
                </a:cubicBezTo>
                <a:cubicBezTo>
                  <a:pt x="785" y="1323"/>
                  <a:pt x="779" y="1317"/>
                  <a:pt x="771" y="1317"/>
                </a:cubicBezTo>
                <a:close/>
                <a:moveTo>
                  <a:pt x="771" y="1350"/>
                </a:moveTo>
                <a:cubicBezTo>
                  <a:pt x="762" y="1350"/>
                  <a:pt x="756" y="1356"/>
                  <a:pt x="756" y="1365"/>
                </a:cubicBezTo>
                <a:cubicBezTo>
                  <a:pt x="756" y="1373"/>
                  <a:pt x="762" y="1379"/>
                  <a:pt x="771" y="1379"/>
                </a:cubicBezTo>
                <a:cubicBezTo>
                  <a:pt x="779" y="1379"/>
                  <a:pt x="785" y="1373"/>
                  <a:pt x="785" y="1365"/>
                </a:cubicBezTo>
                <a:cubicBezTo>
                  <a:pt x="785" y="1356"/>
                  <a:pt x="779" y="1350"/>
                  <a:pt x="771" y="1350"/>
                </a:cubicBezTo>
                <a:close/>
                <a:moveTo>
                  <a:pt x="771" y="1383"/>
                </a:moveTo>
                <a:cubicBezTo>
                  <a:pt x="762" y="1383"/>
                  <a:pt x="756" y="1389"/>
                  <a:pt x="756" y="1397"/>
                </a:cubicBezTo>
                <a:cubicBezTo>
                  <a:pt x="756" y="1406"/>
                  <a:pt x="762" y="1412"/>
                  <a:pt x="771" y="1412"/>
                </a:cubicBezTo>
                <a:cubicBezTo>
                  <a:pt x="779" y="1412"/>
                  <a:pt x="785" y="1406"/>
                  <a:pt x="785" y="1397"/>
                </a:cubicBezTo>
                <a:cubicBezTo>
                  <a:pt x="785" y="1389"/>
                  <a:pt x="779" y="1383"/>
                  <a:pt x="771" y="1383"/>
                </a:cubicBezTo>
                <a:close/>
                <a:moveTo>
                  <a:pt x="771" y="1416"/>
                </a:moveTo>
                <a:cubicBezTo>
                  <a:pt x="762" y="1416"/>
                  <a:pt x="756" y="1422"/>
                  <a:pt x="756" y="1430"/>
                </a:cubicBezTo>
                <a:cubicBezTo>
                  <a:pt x="756" y="1439"/>
                  <a:pt x="762" y="1445"/>
                  <a:pt x="771" y="1445"/>
                </a:cubicBezTo>
                <a:cubicBezTo>
                  <a:pt x="779" y="1445"/>
                  <a:pt x="785" y="1439"/>
                  <a:pt x="785" y="1430"/>
                </a:cubicBezTo>
                <a:cubicBezTo>
                  <a:pt x="785" y="1422"/>
                  <a:pt x="779" y="1416"/>
                  <a:pt x="771" y="1416"/>
                </a:cubicBezTo>
                <a:close/>
                <a:moveTo>
                  <a:pt x="804" y="0"/>
                </a:moveTo>
                <a:cubicBezTo>
                  <a:pt x="795" y="0"/>
                  <a:pt x="789" y="7"/>
                  <a:pt x="789" y="15"/>
                </a:cubicBezTo>
                <a:cubicBezTo>
                  <a:pt x="789" y="23"/>
                  <a:pt x="795" y="30"/>
                  <a:pt x="804" y="30"/>
                </a:cubicBezTo>
                <a:cubicBezTo>
                  <a:pt x="812" y="30"/>
                  <a:pt x="818" y="23"/>
                  <a:pt x="818" y="15"/>
                </a:cubicBezTo>
                <a:cubicBezTo>
                  <a:pt x="818" y="7"/>
                  <a:pt x="812" y="0"/>
                  <a:pt x="804" y="0"/>
                </a:cubicBezTo>
                <a:close/>
                <a:moveTo>
                  <a:pt x="804" y="33"/>
                </a:moveTo>
                <a:cubicBezTo>
                  <a:pt x="795" y="33"/>
                  <a:pt x="789" y="40"/>
                  <a:pt x="789" y="48"/>
                </a:cubicBezTo>
                <a:cubicBezTo>
                  <a:pt x="789" y="56"/>
                  <a:pt x="795" y="63"/>
                  <a:pt x="804" y="63"/>
                </a:cubicBezTo>
                <a:cubicBezTo>
                  <a:pt x="812" y="63"/>
                  <a:pt x="818" y="56"/>
                  <a:pt x="818" y="48"/>
                </a:cubicBezTo>
                <a:cubicBezTo>
                  <a:pt x="818" y="40"/>
                  <a:pt x="812" y="33"/>
                  <a:pt x="804" y="33"/>
                </a:cubicBezTo>
                <a:close/>
                <a:moveTo>
                  <a:pt x="804" y="66"/>
                </a:moveTo>
                <a:cubicBezTo>
                  <a:pt x="795" y="66"/>
                  <a:pt x="789" y="72"/>
                  <a:pt x="789" y="81"/>
                </a:cubicBezTo>
                <a:cubicBezTo>
                  <a:pt x="789" y="89"/>
                  <a:pt x="795" y="95"/>
                  <a:pt x="804" y="95"/>
                </a:cubicBezTo>
                <a:cubicBezTo>
                  <a:pt x="812" y="95"/>
                  <a:pt x="818" y="89"/>
                  <a:pt x="818" y="81"/>
                </a:cubicBezTo>
                <a:cubicBezTo>
                  <a:pt x="818" y="72"/>
                  <a:pt x="812" y="66"/>
                  <a:pt x="804" y="66"/>
                </a:cubicBezTo>
                <a:close/>
                <a:moveTo>
                  <a:pt x="804" y="99"/>
                </a:moveTo>
                <a:cubicBezTo>
                  <a:pt x="795" y="99"/>
                  <a:pt x="789" y="105"/>
                  <a:pt x="789" y="114"/>
                </a:cubicBezTo>
                <a:cubicBezTo>
                  <a:pt x="789" y="122"/>
                  <a:pt x="795" y="128"/>
                  <a:pt x="804" y="128"/>
                </a:cubicBezTo>
                <a:cubicBezTo>
                  <a:pt x="812" y="128"/>
                  <a:pt x="818" y="122"/>
                  <a:pt x="818" y="114"/>
                </a:cubicBezTo>
                <a:cubicBezTo>
                  <a:pt x="818" y="105"/>
                  <a:pt x="812" y="99"/>
                  <a:pt x="804" y="99"/>
                </a:cubicBezTo>
                <a:close/>
                <a:moveTo>
                  <a:pt x="804" y="132"/>
                </a:moveTo>
                <a:cubicBezTo>
                  <a:pt x="795" y="132"/>
                  <a:pt x="789" y="138"/>
                  <a:pt x="789" y="147"/>
                </a:cubicBezTo>
                <a:cubicBezTo>
                  <a:pt x="789" y="155"/>
                  <a:pt x="795" y="161"/>
                  <a:pt x="804" y="161"/>
                </a:cubicBezTo>
                <a:cubicBezTo>
                  <a:pt x="812" y="161"/>
                  <a:pt x="818" y="155"/>
                  <a:pt x="818" y="147"/>
                </a:cubicBezTo>
                <a:cubicBezTo>
                  <a:pt x="818" y="138"/>
                  <a:pt x="812" y="132"/>
                  <a:pt x="804" y="132"/>
                </a:cubicBezTo>
                <a:close/>
                <a:moveTo>
                  <a:pt x="804" y="165"/>
                </a:moveTo>
                <a:cubicBezTo>
                  <a:pt x="795" y="165"/>
                  <a:pt x="789" y="171"/>
                  <a:pt x="789" y="179"/>
                </a:cubicBezTo>
                <a:cubicBezTo>
                  <a:pt x="789" y="188"/>
                  <a:pt x="795" y="194"/>
                  <a:pt x="804" y="194"/>
                </a:cubicBezTo>
                <a:cubicBezTo>
                  <a:pt x="812" y="194"/>
                  <a:pt x="818" y="188"/>
                  <a:pt x="818" y="179"/>
                </a:cubicBezTo>
                <a:cubicBezTo>
                  <a:pt x="818" y="171"/>
                  <a:pt x="812" y="165"/>
                  <a:pt x="804" y="165"/>
                </a:cubicBezTo>
                <a:close/>
                <a:moveTo>
                  <a:pt x="804" y="198"/>
                </a:moveTo>
                <a:cubicBezTo>
                  <a:pt x="795" y="198"/>
                  <a:pt x="789" y="204"/>
                  <a:pt x="789" y="212"/>
                </a:cubicBezTo>
                <a:cubicBezTo>
                  <a:pt x="789" y="221"/>
                  <a:pt x="795" y="227"/>
                  <a:pt x="804" y="227"/>
                </a:cubicBezTo>
                <a:cubicBezTo>
                  <a:pt x="812" y="227"/>
                  <a:pt x="818" y="221"/>
                  <a:pt x="818" y="212"/>
                </a:cubicBezTo>
                <a:cubicBezTo>
                  <a:pt x="818" y="204"/>
                  <a:pt x="812" y="198"/>
                  <a:pt x="804" y="198"/>
                </a:cubicBezTo>
                <a:close/>
                <a:moveTo>
                  <a:pt x="804" y="230"/>
                </a:moveTo>
                <a:cubicBezTo>
                  <a:pt x="795" y="230"/>
                  <a:pt x="789" y="237"/>
                  <a:pt x="789" y="245"/>
                </a:cubicBezTo>
                <a:cubicBezTo>
                  <a:pt x="789" y="253"/>
                  <a:pt x="795" y="260"/>
                  <a:pt x="804" y="260"/>
                </a:cubicBezTo>
                <a:cubicBezTo>
                  <a:pt x="812" y="260"/>
                  <a:pt x="818" y="253"/>
                  <a:pt x="818" y="245"/>
                </a:cubicBezTo>
                <a:cubicBezTo>
                  <a:pt x="818" y="237"/>
                  <a:pt x="812" y="230"/>
                  <a:pt x="804" y="230"/>
                </a:cubicBezTo>
                <a:close/>
                <a:moveTo>
                  <a:pt x="804" y="263"/>
                </a:moveTo>
                <a:cubicBezTo>
                  <a:pt x="795" y="263"/>
                  <a:pt x="789" y="270"/>
                  <a:pt x="789" y="278"/>
                </a:cubicBezTo>
                <a:cubicBezTo>
                  <a:pt x="789" y="286"/>
                  <a:pt x="795" y="293"/>
                  <a:pt x="804" y="293"/>
                </a:cubicBezTo>
                <a:cubicBezTo>
                  <a:pt x="812" y="293"/>
                  <a:pt x="818" y="286"/>
                  <a:pt x="818" y="278"/>
                </a:cubicBezTo>
                <a:cubicBezTo>
                  <a:pt x="818" y="270"/>
                  <a:pt x="812" y="263"/>
                  <a:pt x="804" y="263"/>
                </a:cubicBezTo>
                <a:close/>
                <a:moveTo>
                  <a:pt x="804" y="296"/>
                </a:moveTo>
                <a:cubicBezTo>
                  <a:pt x="795" y="296"/>
                  <a:pt x="789" y="303"/>
                  <a:pt x="789" y="311"/>
                </a:cubicBezTo>
                <a:cubicBezTo>
                  <a:pt x="789" y="319"/>
                  <a:pt x="795" y="326"/>
                  <a:pt x="804" y="326"/>
                </a:cubicBezTo>
                <a:cubicBezTo>
                  <a:pt x="812" y="326"/>
                  <a:pt x="818" y="319"/>
                  <a:pt x="818" y="311"/>
                </a:cubicBezTo>
                <a:cubicBezTo>
                  <a:pt x="818" y="303"/>
                  <a:pt x="812" y="296"/>
                  <a:pt x="804" y="296"/>
                </a:cubicBezTo>
                <a:close/>
                <a:moveTo>
                  <a:pt x="804" y="329"/>
                </a:moveTo>
                <a:cubicBezTo>
                  <a:pt x="795" y="329"/>
                  <a:pt x="789" y="336"/>
                  <a:pt x="789" y="344"/>
                </a:cubicBezTo>
                <a:cubicBezTo>
                  <a:pt x="789" y="352"/>
                  <a:pt x="795" y="359"/>
                  <a:pt x="804" y="359"/>
                </a:cubicBezTo>
                <a:cubicBezTo>
                  <a:pt x="812" y="359"/>
                  <a:pt x="818" y="352"/>
                  <a:pt x="818" y="344"/>
                </a:cubicBezTo>
                <a:cubicBezTo>
                  <a:pt x="818" y="336"/>
                  <a:pt x="812" y="329"/>
                  <a:pt x="804" y="329"/>
                </a:cubicBezTo>
                <a:close/>
                <a:moveTo>
                  <a:pt x="804" y="362"/>
                </a:moveTo>
                <a:cubicBezTo>
                  <a:pt x="795" y="362"/>
                  <a:pt x="789" y="369"/>
                  <a:pt x="789" y="377"/>
                </a:cubicBezTo>
                <a:cubicBezTo>
                  <a:pt x="789" y="385"/>
                  <a:pt x="795" y="392"/>
                  <a:pt x="804" y="392"/>
                </a:cubicBezTo>
                <a:cubicBezTo>
                  <a:pt x="812" y="392"/>
                  <a:pt x="818" y="385"/>
                  <a:pt x="818" y="377"/>
                </a:cubicBezTo>
                <a:cubicBezTo>
                  <a:pt x="818" y="369"/>
                  <a:pt x="812" y="362"/>
                  <a:pt x="804" y="362"/>
                </a:cubicBezTo>
                <a:close/>
                <a:moveTo>
                  <a:pt x="804" y="395"/>
                </a:moveTo>
                <a:cubicBezTo>
                  <a:pt x="795" y="395"/>
                  <a:pt x="789" y="402"/>
                  <a:pt x="789" y="410"/>
                </a:cubicBezTo>
                <a:cubicBezTo>
                  <a:pt x="789" y="418"/>
                  <a:pt x="795" y="425"/>
                  <a:pt x="804" y="425"/>
                </a:cubicBezTo>
                <a:cubicBezTo>
                  <a:pt x="812" y="425"/>
                  <a:pt x="818" y="418"/>
                  <a:pt x="818" y="410"/>
                </a:cubicBezTo>
                <a:cubicBezTo>
                  <a:pt x="818" y="402"/>
                  <a:pt x="812" y="395"/>
                  <a:pt x="804" y="395"/>
                </a:cubicBezTo>
                <a:close/>
                <a:moveTo>
                  <a:pt x="804" y="428"/>
                </a:moveTo>
                <a:cubicBezTo>
                  <a:pt x="795" y="428"/>
                  <a:pt x="789" y="435"/>
                  <a:pt x="789" y="443"/>
                </a:cubicBezTo>
                <a:cubicBezTo>
                  <a:pt x="789" y="451"/>
                  <a:pt x="795" y="458"/>
                  <a:pt x="804" y="458"/>
                </a:cubicBezTo>
                <a:cubicBezTo>
                  <a:pt x="812" y="458"/>
                  <a:pt x="818" y="451"/>
                  <a:pt x="818" y="443"/>
                </a:cubicBezTo>
                <a:cubicBezTo>
                  <a:pt x="818" y="435"/>
                  <a:pt x="812" y="428"/>
                  <a:pt x="804" y="428"/>
                </a:cubicBezTo>
                <a:close/>
                <a:moveTo>
                  <a:pt x="804" y="461"/>
                </a:moveTo>
                <a:cubicBezTo>
                  <a:pt x="795" y="461"/>
                  <a:pt x="789" y="468"/>
                  <a:pt x="789" y="476"/>
                </a:cubicBezTo>
                <a:cubicBezTo>
                  <a:pt x="789" y="484"/>
                  <a:pt x="795" y="491"/>
                  <a:pt x="804" y="491"/>
                </a:cubicBezTo>
                <a:cubicBezTo>
                  <a:pt x="812" y="491"/>
                  <a:pt x="818" y="484"/>
                  <a:pt x="818" y="476"/>
                </a:cubicBezTo>
                <a:cubicBezTo>
                  <a:pt x="818" y="468"/>
                  <a:pt x="812" y="461"/>
                  <a:pt x="804" y="461"/>
                </a:cubicBezTo>
                <a:close/>
                <a:moveTo>
                  <a:pt x="804" y="494"/>
                </a:moveTo>
                <a:cubicBezTo>
                  <a:pt x="795" y="494"/>
                  <a:pt x="789" y="500"/>
                  <a:pt x="789" y="509"/>
                </a:cubicBezTo>
                <a:cubicBezTo>
                  <a:pt x="789" y="517"/>
                  <a:pt x="795" y="523"/>
                  <a:pt x="804" y="523"/>
                </a:cubicBezTo>
                <a:cubicBezTo>
                  <a:pt x="812" y="523"/>
                  <a:pt x="818" y="517"/>
                  <a:pt x="818" y="509"/>
                </a:cubicBezTo>
                <a:cubicBezTo>
                  <a:pt x="818" y="500"/>
                  <a:pt x="812" y="494"/>
                  <a:pt x="804" y="494"/>
                </a:cubicBezTo>
                <a:close/>
                <a:moveTo>
                  <a:pt x="804" y="527"/>
                </a:moveTo>
                <a:cubicBezTo>
                  <a:pt x="795" y="527"/>
                  <a:pt x="789" y="533"/>
                  <a:pt x="789" y="542"/>
                </a:cubicBezTo>
                <a:cubicBezTo>
                  <a:pt x="789" y="550"/>
                  <a:pt x="795" y="556"/>
                  <a:pt x="804" y="556"/>
                </a:cubicBezTo>
                <a:cubicBezTo>
                  <a:pt x="812" y="556"/>
                  <a:pt x="818" y="550"/>
                  <a:pt x="818" y="542"/>
                </a:cubicBezTo>
                <a:cubicBezTo>
                  <a:pt x="818" y="533"/>
                  <a:pt x="812" y="527"/>
                  <a:pt x="804" y="527"/>
                </a:cubicBezTo>
                <a:close/>
                <a:moveTo>
                  <a:pt x="804" y="560"/>
                </a:moveTo>
                <a:cubicBezTo>
                  <a:pt x="795" y="560"/>
                  <a:pt x="789" y="566"/>
                  <a:pt x="789" y="574"/>
                </a:cubicBezTo>
                <a:cubicBezTo>
                  <a:pt x="789" y="583"/>
                  <a:pt x="795" y="589"/>
                  <a:pt x="804" y="589"/>
                </a:cubicBezTo>
                <a:cubicBezTo>
                  <a:pt x="812" y="589"/>
                  <a:pt x="818" y="583"/>
                  <a:pt x="818" y="574"/>
                </a:cubicBezTo>
                <a:cubicBezTo>
                  <a:pt x="818" y="566"/>
                  <a:pt x="812" y="560"/>
                  <a:pt x="804" y="560"/>
                </a:cubicBezTo>
                <a:close/>
                <a:moveTo>
                  <a:pt x="804" y="593"/>
                </a:moveTo>
                <a:cubicBezTo>
                  <a:pt x="795" y="593"/>
                  <a:pt x="789" y="599"/>
                  <a:pt x="789" y="607"/>
                </a:cubicBezTo>
                <a:cubicBezTo>
                  <a:pt x="789" y="616"/>
                  <a:pt x="795" y="622"/>
                  <a:pt x="804" y="622"/>
                </a:cubicBezTo>
                <a:cubicBezTo>
                  <a:pt x="812" y="622"/>
                  <a:pt x="818" y="616"/>
                  <a:pt x="818" y="607"/>
                </a:cubicBezTo>
                <a:cubicBezTo>
                  <a:pt x="818" y="599"/>
                  <a:pt x="812" y="593"/>
                  <a:pt x="804" y="593"/>
                </a:cubicBezTo>
                <a:close/>
                <a:moveTo>
                  <a:pt x="804" y="625"/>
                </a:moveTo>
                <a:cubicBezTo>
                  <a:pt x="795" y="625"/>
                  <a:pt x="789" y="632"/>
                  <a:pt x="789" y="640"/>
                </a:cubicBezTo>
                <a:cubicBezTo>
                  <a:pt x="789" y="648"/>
                  <a:pt x="795" y="655"/>
                  <a:pt x="804" y="655"/>
                </a:cubicBezTo>
                <a:cubicBezTo>
                  <a:pt x="812" y="655"/>
                  <a:pt x="818" y="648"/>
                  <a:pt x="818" y="640"/>
                </a:cubicBezTo>
                <a:cubicBezTo>
                  <a:pt x="818" y="632"/>
                  <a:pt x="812" y="625"/>
                  <a:pt x="804" y="625"/>
                </a:cubicBezTo>
                <a:close/>
                <a:moveTo>
                  <a:pt x="804" y="658"/>
                </a:moveTo>
                <a:cubicBezTo>
                  <a:pt x="795" y="658"/>
                  <a:pt x="789" y="665"/>
                  <a:pt x="789" y="673"/>
                </a:cubicBezTo>
                <a:cubicBezTo>
                  <a:pt x="789" y="681"/>
                  <a:pt x="795" y="688"/>
                  <a:pt x="804" y="688"/>
                </a:cubicBezTo>
                <a:cubicBezTo>
                  <a:pt x="812" y="688"/>
                  <a:pt x="818" y="681"/>
                  <a:pt x="818" y="673"/>
                </a:cubicBezTo>
                <a:cubicBezTo>
                  <a:pt x="818" y="665"/>
                  <a:pt x="812" y="658"/>
                  <a:pt x="804" y="658"/>
                </a:cubicBezTo>
                <a:close/>
                <a:moveTo>
                  <a:pt x="804" y="691"/>
                </a:moveTo>
                <a:cubicBezTo>
                  <a:pt x="795" y="691"/>
                  <a:pt x="789" y="698"/>
                  <a:pt x="789" y="706"/>
                </a:cubicBezTo>
                <a:cubicBezTo>
                  <a:pt x="789" y="714"/>
                  <a:pt x="795" y="721"/>
                  <a:pt x="804" y="721"/>
                </a:cubicBezTo>
                <a:cubicBezTo>
                  <a:pt x="812" y="721"/>
                  <a:pt x="818" y="714"/>
                  <a:pt x="818" y="706"/>
                </a:cubicBezTo>
                <a:cubicBezTo>
                  <a:pt x="818" y="698"/>
                  <a:pt x="812" y="691"/>
                  <a:pt x="804" y="691"/>
                </a:cubicBezTo>
                <a:close/>
                <a:moveTo>
                  <a:pt x="804" y="724"/>
                </a:moveTo>
                <a:cubicBezTo>
                  <a:pt x="795" y="724"/>
                  <a:pt x="789" y="731"/>
                  <a:pt x="789" y="739"/>
                </a:cubicBezTo>
                <a:cubicBezTo>
                  <a:pt x="789" y="747"/>
                  <a:pt x="795" y="754"/>
                  <a:pt x="804" y="754"/>
                </a:cubicBezTo>
                <a:cubicBezTo>
                  <a:pt x="812" y="754"/>
                  <a:pt x="818" y="747"/>
                  <a:pt x="818" y="739"/>
                </a:cubicBezTo>
                <a:cubicBezTo>
                  <a:pt x="818" y="731"/>
                  <a:pt x="812" y="724"/>
                  <a:pt x="804" y="724"/>
                </a:cubicBezTo>
                <a:close/>
                <a:moveTo>
                  <a:pt x="804" y="757"/>
                </a:moveTo>
                <a:cubicBezTo>
                  <a:pt x="795" y="757"/>
                  <a:pt x="789" y="764"/>
                  <a:pt x="789" y="772"/>
                </a:cubicBezTo>
                <a:cubicBezTo>
                  <a:pt x="789" y="780"/>
                  <a:pt x="795" y="787"/>
                  <a:pt x="804" y="787"/>
                </a:cubicBezTo>
                <a:cubicBezTo>
                  <a:pt x="812" y="787"/>
                  <a:pt x="818" y="780"/>
                  <a:pt x="818" y="772"/>
                </a:cubicBezTo>
                <a:cubicBezTo>
                  <a:pt x="818" y="764"/>
                  <a:pt x="812" y="757"/>
                  <a:pt x="804" y="757"/>
                </a:cubicBezTo>
                <a:close/>
                <a:moveTo>
                  <a:pt x="804" y="790"/>
                </a:moveTo>
                <a:cubicBezTo>
                  <a:pt x="795" y="790"/>
                  <a:pt x="789" y="797"/>
                  <a:pt x="789" y="805"/>
                </a:cubicBezTo>
                <a:cubicBezTo>
                  <a:pt x="789" y="813"/>
                  <a:pt x="795" y="820"/>
                  <a:pt x="804" y="820"/>
                </a:cubicBezTo>
                <a:cubicBezTo>
                  <a:pt x="812" y="820"/>
                  <a:pt x="818" y="813"/>
                  <a:pt x="818" y="805"/>
                </a:cubicBezTo>
                <a:cubicBezTo>
                  <a:pt x="818" y="797"/>
                  <a:pt x="812" y="790"/>
                  <a:pt x="804" y="790"/>
                </a:cubicBezTo>
                <a:close/>
                <a:moveTo>
                  <a:pt x="804" y="823"/>
                </a:moveTo>
                <a:cubicBezTo>
                  <a:pt x="795" y="823"/>
                  <a:pt x="789" y="830"/>
                  <a:pt x="789" y="838"/>
                </a:cubicBezTo>
                <a:cubicBezTo>
                  <a:pt x="789" y="846"/>
                  <a:pt x="795" y="853"/>
                  <a:pt x="804" y="853"/>
                </a:cubicBezTo>
                <a:cubicBezTo>
                  <a:pt x="812" y="853"/>
                  <a:pt x="818" y="846"/>
                  <a:pt x="818" y="838"/>
                </a:cubicBezTo>
                <a:cubicBezTo>
                  <a:pt x="818" y="830"/>
                  <a:pt x="812" y="823"/>
                  <a:pt x="804" y="823"/>
                </a:cubicBezTo>
                <a:close/>
                <a:moveTo>
                  <a:pt x="804" y="856"/>
                </a:moveTo>
                <a:cubicBezTo>
                  <a:pt x="795" y="856"/>
                  <a:pt x="789" y="863"/>
                  <a:pt x="789" y="871"/>
                </a:cubicBezTo>
                <a:cubicBezTo>
                  <a:pt x="789" y="879"/>
                  <a:pt x="795" y="886"/>
                  <a:pt x="804" y="886"/>
                </a:cubicBezTo>
                <a:cubicBezTo>
                  <a:pt x="812" y="886"/>
                  <a:pt x="818" y="879"/>
                  <a:pt x="818" y="871"/>
                </a:cubicBezTo>
                <a:cubicBezTo>
                  <a:pt x="818" y="863"/>
                  <a:pt x="812" y="856"/>
                  <a:pt x="804" y="856"/>
                </a:cubicBezTo>
                <a:close/>
                <a:moveTo>
                  <a:pt x="804" y="889"/>
                </a:moveTo>
                <a:cubicBezTo>
                  <a:pt x="795" y="889"/>
                  <a:pt x="789" y="895"/>
                  <a:pt x="789" y="904"/>
                </a:cubicBezTo>
                <a:cubicBezTo>
                  <a:pt x="789" y="912"/>
                  <a:pt x="795" y="918"/>
                  <a:pt x="804" y="918"/>
                </a:cubicBezTo>
                <a:cubicBezTo>
                  <a:pt x="812" y="918"/>
                  <a:pt x="818" y="912"/>
                  <a:pt x="818" y="904"/>
                </a:cubicBezTo>
                <a:cubicBezTo>
                  <a:pt x="818" y="895"/>
                  <a:pt x="812" y="889"/>
                  <a:pt x="804" y="889"/>
                </a:cubicBezTo>
                <a:close/>
                <a:moveTo>
                  <a:pt x="804" y="922"/>
                </a:moveTo>
                <a:cubicBezTo>
                  <a:pt x="795" y="922"/>
                  <a:pt x="789" y="928"/>
                  <a:pt x="789" y="937"/>
                </a:cubicBezTo>
                <a:cubicBezTo>
                  <a:pt x="789" y="945"/>
                  <a:pt x="795" y="951"/>
                  <a:pt x="804" y="951"/>
                </a:cubicBezTo>
                <a:cubicBezTo>
                  <a:pt x="812" y="951"/>
                  <a:pt x="818" y="945"/>
                  <a:pt x="818" y="937"/>
                </a:cubicBezTo>
                <a:cubicBezTo>
                  <a:pt x="818" y="928"/>
                  <a:pt x="812" y="922"/>
                  <a:pt x="804" y="922"/>
                </a:cubicBezTo>
                <a:close/>
                <a:moveTo>
                  <a:pt x="804" y="955"/>
                </a:moveTo>
                <a:cubicBezTo>
                  <a:pt x="795" y="955"/>
                  <a:pt x="789" y="961"/>
                  <a:pt x="789" y="970"/>
                </a:cubicBezTo>
                <a:cubicBezTo>
                  <a:pt x="789" y="978"/>
                  <a:pt x="795" y="984"/>
                  <a:pt x="804" y="984"/>
                </a:cubicBezTo>
                <a:cubicBezTo>
                  <a:pt x="812" y="984"/>
                  <a:pt x="818" y="978"/>
                  <a:pt x="818" y="970"/>
                </a:cubicBezTo>
                <a:cubicBezTo>
                  <a:pt x="818" y="961"/>
                  <a:pt x="812" y="955"/>
                  <a:pt x="804" y="955"/>
                </a:cubicBezTo>
                <a:close/>
                <a:moveTo>
                  <a:pt x="804" y="988"/>
                </a:moveTo>
                <a:cubicBezTo>
                  <a:pt x="795" y="988"/>
                  <a:pt x="789" y="994"/>
                  <a:pt x="789" y="1002"/>
                </a:cubicBezTo>
                <a:cubicBezTo>
                  <a:pt x="789" y="1011"/>
                  <a:pt x="795" y="1017"/>
                  <a:pt x="804" y="1017"/>
                </a:cubicBezTo>
                <a:cubicBezTo>
                  <a:pt x="812" y="1017"/>
                  <a:pt x="818" y="1011"/>
                  <a:pt x="818" y="1002"/>
                </a:cubicBezTo>
                <a:cubicBezTo>
                  <a:pt x="818" y="994"/>
                  <a:pt x="812" y="988"/>
                  <a:pt x="804" y="988"/>
                </a:cubicBezTo>
                <a:close/>
                <a:moveTo>
                  <a:pt x="804" y="1021"/>
                </a:moveTo>
                <a:cubicBezTo>
                  <a:pt x="795" y="1021"/>
                  <a:pt x="789" y="1027"/>
                  <a:pt x="789" y="1035"/>
                </a:cubicBezTo>
                <a:cubicBezTo>
                  <a:pt x="789" y="1044"/>
                  <a:pt x="795" y="1050"/>
                  <a:pt x="804" y="1050"/>
                </a:cubicBezTo>
                <a:cubicBezTo>
                  <a:pt x="812" y="1050"/>
                  <a:pt x="818" y="1044"/>
                  <a:pt x="818" y="1035"/>
                </a:cubicBezTo>
                <a:cubicBezTo>
                  <a:pt x="818" y="1027"/>
                  <a:pt x="812" y="1021"/>
                  <a:pt x="804" y="1021"/>
                </a:cubicBezTo>
                <a:close/>
                <a:moveTo>
                  <a:pt x="804" y="1053"/>
                </a:moveTo>
                <a:cubicBezTo>
                  <a:pt x="795" y="1053"/>
                  <a:pt x="789" y="1060"/>
                  <a:pt x="789" y="1068"/>
                </a:cubicBezTo>
                <a:cubicBezTo>
                  <a:pt x="789" y="1076"/>
                  <a:pt x="795" y="1083"/>
                  <a:pt x="804" y="1083"/>
                </a:cubicBezTo>
                <a:cubicBezTo>
                  <a:pt x="812" y="1083"/>
                  <a:pt x="818" y="1076"/>
                  <a:pt x="818" y="1068"/>
                </a:cubicBezTo>
                <a:cubicBezTo>
                  <a:pt x="818" y="1060"/>
                  <a:pt x="812" y="1053"/>
                  <a:pt x="804" y="1053"/>
                </a:cubicBezTo>
                <a:close/>
                <a:moveTo>
                  <a:pt x="804" y="1086"/>
                </a:moveTo>
                <a:cubicBezTo>
                  <a:pt x="795" y="1086"/>
                  <a:pt x="789" y="1093"/>
                  <a:pt x="789" y="1101"/>
                </a:cubicBezTo>
                <a:cubicBezTo>
                  <a:pt x="789" y="1109"/>
                  <a:pt x="795" y="1116"/>
                  <a:pt x="804" y="1116"/>
                </a:cubicBezTo>
                <a:cubicBezTo>
                  <a:pt x="812" y="1116"/>
                  <a:pt x="818" y="1109"/>
                  <a:pt x="818" y="1101"/>
                </a:cubicBezTo>
                <a:cubicBezTo>
                  <a:pt x="818" y="1093"/>
                  <a:pt x="812" y="1086"/>
                  <a:pt x="804" y="1086"/>
                </a:cubicBezTo>
                <a:close/>
                <a:moveTo>
                  <a:pt x="804" y="1119"/>
                </a:moveTo>
                <a:cubicBezTo>
                  <a:pt x="795" y="1119"/>
                  <a:pt x="789" y="1126"/>
                  <a:pt x="789" y="1134"/>
                </a:cubicBezTo>
                <a:cubicBezTo>
                  <a:pt x="789" y="1142"/>
                  <a:pt x="795" y="1149"/>
                  <a:pt x="804" y="1149"/>
                </a:cubicBezTo>
                <a:cubicBezTo>
                  <a:pt x="812" y="1149"/>
                  <a:pt x="818" y="1142"/>
                  <a:pt x="818" y="1134"/>
                </a:cubicBezTo>
                <a:cubicBezTo>
                  <a:pt x="818" y="1126"/>
                  <a:pt x="812" y="1119"/>
                  <a:pt x="804" y="1119"/>
                </a:cubicBezTo>
                <a:close/>
                <a:moveTo>
                  <a:pt x="804" y="1152"/>
                </a:moveTo>
                <a:cubicBezTo>
                  <a:pt x="795" y="1152"/>
                  <a:pt x="789" y="1159"/>
                  <a:pt x="789" y="1167"/>
                </a:cubicBezTo>
                <a:cubicBezTo>
                  <a:pt x="789" y="1175"/>
                  <a:pt x="795" y="1182"/>
                  <a:pt x="804" y="1182"/>
                </a:cubicBezTo>
                <a:cubicBezTo>
                  <a:pt x="812" y="1182"/>
                  <a:pt x="818" y="1175"/>
                  <a:pt x="818" y="1167"/>
                </a:cubicBezTo>
                <a:cubicBezTo>
                  <a:pt x="818" y="1159"/>
                  <a:pt x="812" y="1152"/>
                  <a:pt x="804" y="1152"/>
                </a:cubicBezTo>
                <a:close/>
                <a:moveTo>
                  <a:pt x="804" y="1185"/>
                </a:moveTo>
                <a:cubicBezTo>
                  <a:pt x="795" y="1185"/>
                  <a:pt x="789" y="1192"/>
                  <a:pt x="789" y="1200"/>
                </a:cubicBezTo>
                <a:cubicBezTo>
                  <a:pt x="789" y="1208"/>
                  <a:pt x="795" y="1215"/>
                  <a:pt x="804" y="1215"/>
                </a:cubicBezTo>
                <a:cubicBezTo>
                  <a:pt x="812" y="1215"/>
                  <a:pt x="818" y="1208"/>
                  <a:pt x="818" y="1200"/>
                </a:cubicBezTo>
                <a:cubicBezTo>
                  <a:pt x="818" y="1192"/>
                  <a:pt x="812" y="1185"/>
                  <a:pt x="804" y="1185"/>
                </a:cubicBezTo>
                <a:close/>
                <a:moveTo>
                  <a:pt x="804" y="1218"/>
                </a:moveTo>
                <a:cubicBezTo>
                  <a:pt x="795" y="1218"/>
                  <a:pt x="789" y="1225"/>
                  <a:pt x="789" y="1233"/>
                </a:cubicBezTo>
                <a:cubicBezTo>
                  <a:pt x="789" y="1241"/>
                  <a:pt x="795" y="1248"/>
                  <a:pt x="804" y="1248"/>
                </a:cubicBezTo>
                <a:cubicBezTo>
                  <a:pt x="812" y="1248"/>
                  <a:pt x="818" y="1241"/>
                  <a:pt x="818" y="1233"/>
                </a:cubicBezTo>
                <a:cubicBezTo>
                  <a:pt x="818" y="1225"/>
                  <a:pt x="812" y="1218"/>
                  <a:pt x="804" y="1218"/>
                </a:cubicBezTo>
                <a:close/>
                <a:moveTo>
                  <a:pt x="804" y="1251"/>
                </a:moveTo>
                <a:cubicBezTo>
                  <a:pt x="795" y="1251"/>
                  <a:pt x="789" y="1258"/>
                  <a:pt x="789" y="1266"/>
                </a:cubicBezTo>
                <a:cubicBezTo>
                  <a:pt x="789" y="1274"/>
                  <a:pt x="795" y="1281"/>
                  <a:pt x="804" y="1281"/>
                </a:cubicBezTo>
                <a:cubicBezTo>
                  <a:pt x="812" y="1281"/>
                  <a:pt x="818" y="1274"/>
                  <a:pt x="818" y="1266"/>
                </a:cubicBezTo>
                <a:cubicBezTo>
                  <a:pt x="818" y="1258"/>
                  <a:pt x="812" y="1251"/>
                  <a:pt x="804" y="1251"/>
                </a:cubicBezTo>
                <a:close/>
                <a:moveTo>
                  <a:pt x="804" y="1284"/>
                </a:moveTo>
                <a:cubicBezTo>
                  <a:pt x="795" y="1284"/>
                  <a:pt x="789" y="1291"/>
                  <a:pt x="789" y="1299"/>
                </a:cubicBezTo>
                <a:cubicBezTo>
                  <a:pt x="789" y="1307"/>
                  <a:pt x="795" y="1314"/>
                  <a:pt x="804" y="1314"/>
                </a:cubicBezTo>
                <a:cubicBezTo>
                  <a:pt x="812" y="1314"/>
                  <a:pt x="818" y="1307"/>
                  <a:pt x="818" y="1299"/>
                </a:cubicBezTo>
                <a:cubicBezTo>
                  <a:pt x="818" y="1291"/>
                  <a:pt x="812" y="1284"/>
                  <a:pt x="804" y="1284"/>
                </a:cubicBezTo>
                <a:close/>
                <a:moveTo>
                  <a:pt x="804" y="1317"/>
                </a:moveTo>
                <a:cubicBezTo>
                  <a:pt x="795" y="1317"/>
                  <a:pt x="789" y="1323"/>
                  <a:pt x="789" y="1332"/>
                </a:cubicBezTo>
                <a:cubicBezTo>
                  <a:pt x="789" y="1340"/>
                  <a:pt x="795" y="1346"/>
                  <a:pt x="804" y="1346"/>
                </a:cubicBezTo>
                <a:cubicBezTo>
                  <a:pt x="812" y="1346"/>
                  <a:pt x="818" y="1340"/>
                  <a:pt x="818" y="1332"/>
                </a:cubicBezTo>
                <a:cubicBezTo>
                  <a:pt x="818" y="1323"/>
                  <a:pt x="812" y="1317"/>
                  <a:pt x="804" y="1317"/>
                </a:cubicBezTo>
                <a:close/>
                <a:moveTo>
                  <a:pt x="804" y="1350"/>
                </a:moveTo>
                <a:cubicBezTo>
                  <a:pt x="795" y="1350"/>
                  <a:pt x="789" y="1356"/>
                  <a:pt x="789" y="1365"/>
                </a:cubicBezTo>
                <a:cubicBezTo>
                  <a:pt x="789" y="1373"/>
                  <a:pt x="795" y="1379"/>
                  <a:pt x="804" y="1379"/>
                </a:cubicBezTo>
                <a:cubicBezTo>
                  <a:pt x="812" y="1379"/>
                  <a:pt x="818" y="1373"/>
                  <a:pt x="818" y="1365"/>
                </a:cubicBezTo>
                <a:cubicBezTo>
                  <a:pt x="818" y="1356"/>
                  <a:pt x="812" y="1350"/>
                  <a:pt x="804" y="1350"/>
                </a:cubicBezTo>
                <a:close/>
                <a:moveTo>
                  <a:pt x="804" y="1383"/>
                </a:moveTo>
                <a:cubicBezTo>
                  <a:pt x="795" y="1383"/>
                  <a:pt x="789" y="1389"/>
                  <a:pt x="789" y="1397"/>
                </a:cubicBezTo>
                <a:cubicBezTo>
                  <a:pt x="789" y="1406"/>
                  <a:pt x="795" y="1412"/>
                  <a:pt x="804" y="1412"/>
                </a:cubicBezTo>
                <a:cubicBezTo>
                  <a:pt x="812" y="1412"/>
                  <a:pt x="818" y="1406"/>
                  <a:pt x="818" y="1397"/>
                </a:cubicBezTo>
                <a:cubicBezTo>
                  <a:pt x="818" y="1389"/>
                  <a:pt x="812" y="1383"/>
                  <a:pt x="804" y="1383"/>
                </a:cubicBezTo>
                <a:close/>
                <a:moveTo>
                  <a:pt x="804" y="1416"/>
                </a:moveTo>
                <a:cubicBezTo>
                  <a:pt x="795" y="1416"/>
                  <a:pt x="789" y="1422"/>
                  <a:pt x="789" y="1430"/>
                </a:cubicBezTo>
                <a:cubicBezTo>
                  <a:pt x="789" y="1439"/>
                  <a:pt x="795" y="1445"/>
                  <a:pt x="804" y="1445"/>
                </a:cubicBezTo>
                <a:cubicBezTo>
                  <a:pt x="812" y="1445"/>
                  <a:pt x="818" y="1439"/>
                  <a:pt x="818" y="1430"/>
                </a:cubicBezTo>
                <a:cubicBezTo>
                  <a:pt x="818" y="1422"/>
                  <a:pt x="812" y="1416"/>
                  <a:pt x="804" y="1416"/>
                </a:cubicBezTo>
                <a:close/>
                <a:moveTo>
                  <a:pt x="836" y="0"/>
                </a:moveTo>
                <a:cubicBezTo>
                  <a:pt x="828" y="0"/>
                  <a:pt x="822" y="7"/>
                  <a:pt x="822" y="15"/>
                </a:cubicBezTo>
                <a:cubicBezTo>
                  <a:pt x="822" y="23"/>
                  <a:pt x="828" y="30"/>
                  <a:pt x="836" y="30"/>
                </a:cubicBezTo>
                <a:cubicBezTo>
                  <a:pt x="845" y="30"/>
                  <a:pt x="851" y="23"/>
                  <a:pt x="851" y="15"/>
                </a:cubicBezTo>
                <a:cubicBezTo>
                  <a:pt x="851" y="7"/>
                  <a:pt x="845" y="0"/>
                  <a:pt x="836" y="0"/>
                </a:cubicBezTo>
                <a:close/>
                <a:moveTo>
                  <a:pt x="836" y="33"/>
                </a:moveTo>
                <a:cubicBezTo>
                  <a:pt x="828" y="33"/>
                  <a:pt x="822" y="40"/>
                  <a:pt x="822" y="48"/>
                </a:cubicBezTo>
                <a:cubicBezTo>
                  <a:pt x="822" y="56"/>
                  <a:pt x="828" y="63"/>
                  <a:pt x="836" y="63"/>
                </a:cubicBezTo>
                <a:cubicBezTo>
                  <a:pt x="845" y="63"/>
                  <a:pt x="851" y="56"/>
                  <a:pt x="851" y="48"/>
                </a:cubicBezTo>
                <a:cubicBezTo>
                  <a:pt x="851" y="40"/>
                  <a:pt x="845" y="33"/>
                  <a:pt x="836" y="33"/>
                </a:cubicBezTo>
                <a:close/>
                <a:moveTo>
                  <a:pt x="836" y="66"/>
                </a:moveTo>
                <a:cubicBezTo>
                  <a:pt x="828" y="66"/>
                  <a:pt x="822" y="72"/>
                  <a:pt x="822" y="81"/>
                </a:cubicBezTo>
                <a:cubicBezTo>
                  <a:pt x="822" y="89"/>
                  <a:pt x="828" y="95"/>
                  <a:pt x="836" y="95"/>
                </a:cubicBezTo>
                <a:cubicBezTo>
                  <a:pt x="845" y="95"/>
                  <a:pt x="851" y="89"/>
                  <a:pt x="851" y="81"/>
                </a:cubicBezTo>
                <a:cubicBezTo>
                  <a:pt x="851" y="72"/>
                  <a:pt x="845" y="66"/>
                  <a:pt x="836" y="66"/>
                </a:cubicBezTo>
                <a:close/>
                <a:moveTo>
                  <a:pt x="836" y="99"/>
                </a:moveTo>
                <a:cubicBezTo>
                  <a:pt x="828" y="99"/>
                  <a:pt x="822" y="105"/>
                  <a:pt x="822" y="114"/>
                </a:cubicBezTo>
                <a:cubicBezTo>
                  <a:pt x="822" y="122"/>
                  <a:pt x="828" y="128"/>
                  <a:pt x="836" y="128"/>
                </a:cubicBezTo>
                <a:cubicBezTo>
                  <a:pt x="845" y="128"/>
                  <a:pt x="851" y="122"/>
                  <a:pt x="851" y="114"/>
                </a:cubicBezTo>
                <a:cubicBezTo>
                  <a:pt x="851" y="105"/>
                  <a:pt x="845" y="99"/>
                  <a:pt x="836" y="99"/>
                </a:cubicBezTo>
                <a:close/>
                <a:moveTo>
                  <a:pt x="836" y="132"/>
                </a:moveTo>
                <a:cubicBezTo>
                  <a:pt x="828" y="132"/>
                  <a:pt x="822" y="138"/>
                  <a:pt x="822" y="147"/>
                </a:cubicBezTo>
                <a:cubicBezTo>
                  <a:pt x="822" y="155"/>
                  <a:pt x="828" y="161"/>
                  <a:pt x="836" y="161"/>
                </a:cubicBezTo>
                <a:cubicBezTo>
                  <a:pt x="845" y="161"/>
                  <a:pt x="851" y="155"/>
                  <a:pt x="851" y="147"/>
                </a:cubicBezTo>
                <a:cubicBezTo>
                  <a:pt x="851" y="138"/>
                  <a:pt x="845" y="132"/>
                  <a:pt x="836" y="132"/>
                </a:cubicBezTo>
                <a:close/>
                <a:moveTo>
                  <a:pt x="836" y="165"/>
                </a:moveTo>
                <a:cubicBezTo>
                  <a:pt x="828" y="165"/>
                  <a:pt x="822" y="171"/>
                  <a:pt x="822" y="179"/>
                </a:cubicBezTo>
                <a:cubicBezTo>
                  <a:pt x="822" y="188"/>
                  <a:pt x="828" y="194"/>
                  <a:pt x="836" y="194"/>
                </a:cubicBezTo>
                <a:cubicBezTo>
                  <a:pt x="845" y="194"/>
                  <a:pt x="851" y="188"/>
                  <a:pt x="851" y="179"/>
                </a:cubicBezTo>
                <a:cubicBezTo>
                  <a:pt x="851" y="171"/>
                  <a:pt x="845" y="165"/>
                  <a:pt x="836" y="165"/>
                </a:cubicBezTo>
                <a:close/>
                <a:moveTo>
                  <a:pt x="836" y="198"/>
                </a:moveTo>
                <a:cubicBezTo>
                  <a:pt x="828" y="198"/>
                  <a:pt x="822" y="204"/>
                  <a:pt x="822" y="212"/>
                </a:cubicBezTo>
                <a:cubicBezTo>
                  <a:pt x="822" y="221"/>
                  <a:pt x="828" y="227"/>
                  <a:pt x="836" y="227"/>
                </a:cubicBezTo>
                <a:cubicBezTo>
                  <a:pt x="845" y="227"/>
                  <a:pt x="851" y="221"/>
                  <a:pt x="851" y="212"/>
                </a:cubicBezTo>
                <a:cubicBezTo>
                  <a:pt x="851" y="204"/>
                  <a:pt x="845" y="198"/>
                  <a:pt x="836" y="198"/>
                </a:cubicBezTo>
                <a:close/>
                <a:moveTo>
                  <a:pt x="836" y="230"/>
                </a:moveTo>
                <a:cubicBezTo>
                  <a:pt x="828" y="230"/>
                  <a:pt x="822" y="237"/>
                  <a:pt x="822" y="245"/>
                </a:cubicBezTo>
                <a:cubicBezTo>
                  <a:pt x="822" y="253"/>
                  <a:pt x="828" y="260"/>
                  <a:pt x="836" y="260"/>
                </a:cubicBezTo>
                <a:cubicBezTo>
                  <a:pt x="845" y="260"/>
                  <a:pt x="851" y="253"/>
                  <a:pt x="851" y="245"/>
                </a:cubicBezTo>
                <a:cubicBezTo>
                  <a:pt x="851" y="237"/>
                  <a:pt x="845" y="230"/>
                  <a:pt x="836" y="230"/>
                </a:cubicBezTo>
                <a:close/>
                <a:moveTo>
                  <a:pt x="836" y="263"/>
                </a:moveTo>
                <a:cubicBezTo>
                  <a:pt x="828" y="263"/>
                  <a:pt x="822" y="270"/>
                  <a:pt x="822" y="278"/>
                </a:cubicBezTo>
                <a:cubicBezTo>
                  <a:pt x="822" y="286"/>
                  <a:pt x="828" y="293"/>
                  <a:pt x="836" y="293"/>
                </a:cubicBezTo>
                <a:cubicBezTo>
                  <a:pt x="845" y="293"/>
                  <a:pt x="851" y="286"/>
                  <a:pt x="851" y="278"/>
                </a:cubicBezTo>
                <a:cubicBezTo>
                  <a:pt x="851" y="270"/>
                  <a:pt x="845" y="263"/>
                  <a:pt x="836" y="263"/>
                </a:cubicBezTo>
                <a:close/>
                <a:moveTo>
                  <a:pt x="836" y="296"/>
                </a:moveTo>
                <a:cubicBezTo>
                  <a:pt x="828" y="296"/>
                  <a:pt x="822" y="303"/>
                  <a:pt x="822" y="311"/>
                </a:cubicBezTo>
                <a:cubicBezTo>
                  <a:pt x="822" y="319"/>
                  <a:pt x="828" y="326"/>
                  <a:pt x="836" y="326"/>
                </a:cubicBezTo>
                <a:cubicBezTo>
                  <a:pt x="845" y="326"/>
                  <a:pt x="851" y="319"/>
                  <a:pt x="851" y="311"/>
                </a:cubicBezTo>
                <a:cubicBezTo>
                  <a:pt x="851" y="303"/>
                  <a:pt x="845" y="296"/>
                  <a:pt x="836" y="296"/>
                </a:cubicBezTo>
                <a:close/>
                <a:moveTo>
                  <a:pt x="836" y="329"/>
                </a:moveTo>
                <a:cubicBezTo>
                  <a:pt x="828" y="329"/>
                  <a:pt x="822" y="336"/>
                  <a:pt x="822" y="344"/>
                </a:cubicBezTo>
                <a:cubicBezTo>
                  <a:pt x="822" y="352"/>
                  <a:pt x="828" y="359"/>
                  <a:pt x="836" y="359"/>
                </a:cubicBezTo>
                <a:cubicBezTo>
                  <a:pt x="845" y="359"/>
                  <a:pt x="851" y="352"/>
                  <a:pt x="851" y="344"/>
                </a:cubicBezTo>
                <a:cubicBezTo>
                  <a:pt x="851" y="336"/>
                  <a:pt x="845" y="329"/>
                  <a:pt x="836" y="329"/>
                </a:cubicBezTo>
                <a:close/>
                <a:moveTo>
                  <a:pt x="836" y="362"/>
                </a:moveTo>
                <a:cubicBezTo>
                  <a:pt x="828" y="362"/>
                  <a:pt x="822" y="369"/>
                  <a:pt x="822" y="377"/>
                </a:cubicBezTo>
                <a:cubicBezTo>
                  <a:pt x="822" y="385"/>
                  <a:pt x="828" y="392"/>
                  <a:pt x="836" y="392"/>
                </a:cubicBezTo>
                <a:cubicBezTo>
                  <a:pt x="845" y="392"/>
                  <a:pt x="851" y="385"/>
                  <a:pt x="851" y="377"/>
                </a:cubicBezTo>
                <a:cubicBezTo>
                  <a:pt x="851" y="369"/>
                  <a:pt x="845" y="362"/>
                  <a:pt x="836" y="362"/>
                </a:cubicBezTo>
                <a:close/>
                <a:moveTo>
                  <a:pt x="836" y="395"/>
                </a:moveTo>
                <a:cubicBezTo>
                  <a:pt x="828" y="395"/>
                  <a:pt x="822" y="402"/>
                  <a:pt x="822" y="410"/>
                </a:cubicBezTo>
                <a:cubicBezTo>
                  <a:pt x="822" y="418"/>
                  <a:pt x="828" y="425"/>
                  <a:pt x="836" y="425"/>
                </a:cubicBezTo>
                <a:cubicBezTo>
                  <a:pt x="845" y="425"/>
                  <a:pt x="851" y="418"/>
                  <a:pt x="851" y="410"/>
                </a:cubicBezTo>
                <a:cubicBezTo>
                  <a:pt x="851" y="402"/>
                  <a:pt x="845" y="395"/>
                  <a:pt x="836" y="395"/>
                </a:cubicBezTo>
                <a:close/>
                <a:moveTo>
                  <a:pt x="836" y="428"/>
                </a:moveTo>
                <a:cubicBezTo>
                  <a:pt x="828" y="428"/>
                  <a:pt x="822" y="435"/>
                  <a:pt x="822" y="443"/>
                </a:cubicBezTo>
                <a:cubicBezTo>
                  <a:pt x="822" y="451"/>
                  <a:pt x="828" y="458"/>
                  <a:pt x="836" y="458"/>
                </a:cubicBezTo>
                <a:cubicBezTo>
                  <a:pt x="845" y="458"/>
                  <a:pt x="851" y="451"/>
                  <a:pt x="851" y="443"/>
                </a:cubicBezTo>
                <a:cubicBezTo>
                  <a:pt x="851" y="435"/>
                  <a:pt x="845" y="428"/>
                  <a:pt x="836" y="428"/>
                </a:cubicBezTo>
                <a:close/>
                <a:moveTo>
                  <a:pt x="836" y="461"/>
                </a:moveTo>
                <a:cubicBezTo>
                  <a:pt x="828" y="461"/>
                  <a:pt x="822" y="468"/>
                  <a:pt x="822" y="476"/>
                </a:cubicBezTo>
                <a:cubicBezTo>
                  <a:pt x="822" y="484"/>
                  <a:pt x="828" y="491"/>
                  <a:pt x="836" y="491"/>
                </a:cubicBezTo>
                <a:cubicBezTo>
                  <a:pt x="845" y="491"/>
                  <a:pt x="851" y="484"/>
                  <a:pt x="851" y="476"/>
                </a:cubicBezTo>
                <a:cubicBezTo>
                  <a:pt x="851" y="468"/>
                  <a:pt x="845" y="461"/>
                  <a:pt x="836" y="461"/>
                </a:cubicBezTo>
                <a:close/>
                <a:moveTo>
                  <a:pt x="836" y="494"/>
                </a:moveTo>
                <a:cubicBezTo>
                  <a:pt x="828" y="494"/>
                  <a:pt x="822" y="500"/>
                  <a:pt x="822" y="509"/>
                </a:cubicBezTo>
                <a:cubicBezTo>
                  <a:pt x="822" y="517"/>
                  <a:pt x="828" y="523"/>
                  <a:pt x="836" y="523"/>
                </a:cubicBezTo>
                <a:cubicBezTo>
                  <a:pt x="845" y="523"/>
                  <a:pt x="851" y="517"/>
                  <a:pt x="851" y="509"/>
                </a:cubicBezTo>
                <a:cubicBezTo>
                  <a:pt x="851" y="500"/>
                  <a:pt x="845" y="494"/>
                  <a:pt x="836" y="494"/>
                </a:cubicBezTo>
                <a:close/>
                <a:moveTo>
                  <a:pt x="836" y="527"/>
                </a:moveTo>
                <a:cubicBezTo>
                  <a:pt x="828" y="527"/>
                  <a:pt x="822" y="533"/>
                  <a:pt x="822" y="542"/>
                </a:cubicBezTo>
                <a:cubicBezTo>
                  <a:pt x="822" y="550"/>
                  <a:pt x="828" y="556"/>
                  <a:pt x="836" y="556"/>
                </a:cubicBezTo>
                <a:cubicBezTo>
                  <a:pt x="845" y="556"/>
                  <a:pt x="851" y="550"/>
                  <a:pt x="851" y="542"/>
                </a:cubicBezTo>
                <a:cubicBezTo>
                  <a:pt x="851" y="533"/>
                  <a:pt x="845" y="527"/>
                  <a:pt x="836" y="527"/>
                </a:cubicBezTo>
                <a:close/>
                <a:moveTo>
                  <a:pt x="836" y="560"/>
                </a:moveTo>
                <a:cubicBezTo>
                  <a:pt x="828" y="560"/>
                  <a:pt x="822" y="566"/>
                  <a:pt x="822" y="574"/>
                </a:cubicBezTo>
                <a:cubicBezTo>
                  <a:pt x="822" y="583"/>
                  <a:pt x="828" y="589"/>
                  <a:pt x="836" y="589"/>
                </a:cubicBezTo>
                <a:cubicBezTo>
                  <a:pt x="845" y="589"/>
                  <a:pt x="851" y="583"/>
                  <a:pt x="851" y="574"/>
                </a:cubicBezTo>
                <a:cubicBezTo>
                  <a:pt x="851" y="566"/>
                  <a:pt x="845" y="560"/>
                  <a:pt x="836" y="560"/>
                </a:cubicBezTo>
                <a:close/>
                <a:moveTo>
                  <a:pt x="836" y="593"/>
                </a:moveTo>
                <a:cubicBezTo>
                  <a:pt x="828" y="593"/>
                  <a:pt x="822" y="599"/>
                  <a:pt x="822" y="607"/>
                </a:cubicBezTo>
                <a:cubicBezTo>
                  <a:pt x="822" y="616"/>
                  <a:pt x="828" y="622"/>
                  <a:pt x="836" y="622"/>
                </a:cubicBezTo>
                <a:cubicBezTo>
                  <a:pt x="845" y="622"/>
                  <a:pt x="851" y="616"/>
                  <a:pt x="851" y="607"/>
                </a:cubicBezTo>
                <a:cubicBezTo>
                  <a:pt x="851" y="599"/>
                  <a:pt x="845" y="593"/>
                  <a:pt x="836" y="593"/>
                </a:cubicBezTo>
                <a:close/>
                <a:moveTo>
                  <a:pt x="836" y="625"/>
                </a:moveTo>
                <a:cubicBezTo>
                  <a:pt x="828" y="625"/>
                  <a:pt x="822" y="632"/>
                  <a:pt x="822" y="640"/>
                </a:cubicBezTo>
                <a:cubicBezTo>
                  <a:pt x="822" y="648"/>
                  <a:pt x="828" y="655"/>
                  <a:pt x="836" y="655"/>
                </a:cubicBezTo>
                <a:cubicBezTo>
                  <a:pt x="845" y="655"/>
                  <a:pt x="851" y="648"/>
                  <a:pt x="851" y="640"/>
                </a:cubicBezTo>
                <a:cubicBezTo>
                  <a:pt x="851" y="632"/>
                  <a:pt x="845" y="625"/>
                  <a:pt x="836" y="625"/>
                </a:cubicBezTo>
                <a:close/>
                <a:moveTo>
                  <a:pt x="836" y="658"/>
                </a:moveTo>
                <a:cubicBezTo>
                  <a:pt x="828" y="658"/>
                  <a:pt x="822" y="665"/>
                  <a:pt x="822" y="673"/>
                </a:cubicBezTo>
                <a:cubicBezTo>
                  <a:pt x="822" y="681"/>
                  <a:pt x="828" y="688"/>
                  <a:pt x="836" y="688"/>
                </a:cubicBezTo>
                <a:cubicBezTo>
                  <a:pt x="845" y="688"/>
                  <a:pt x="851" y="681"/>
                  <a:pt x="851" y="673"/>
                </a:cubicBezTo>
                <a:cubicBezTo>
                  <a:pt x="851" y="665"/>
                  <a:pt x="845" y="658"/>
                  <a:pt x="836" y="658"/>
                </a:cubicBezTo>
                <a:close/>
                <a:moveTo>
                  <a:pt x="836" y="691"/>
                </a:moveTo>
                <a:cubicBezTo>
                  <a:pt x="828" y="691"/>
                  <a:pt x="822" y="698"/>
                  <a:pt x="822" y="706"/>
                </a:cubicBezTo>
                <a:cubicBezTo>
                  <a:pt x="822" y="714"/>
                  <a:pt x="828" y="721"/>
                  <a:pt x="836" y="721"/>
                </a:cubicBezTo>
                <a:cubicBezTo>
                  <a:pt x="845" y="721"/>
                  <a:pt x="851" y="714"/>
                  <a:pt x="851" y="706"/>
                </a:cubicBezTo>
                <a:cubicBezTo>
                  <a:pt x="851" y="698"/>
                  <a:pt x="845" y="691"/>
                  <a:pt x="836" y="691"/>
                </a:cubicBezTo>
                <a:close/>
                <a:moveTo>
                  <a:pt x="836" y="724"/>
                </a:moveTo>
                <a:cubicBezTo>
                  <a:pt x="828" y="724"/>
                  <a:pt x="822" y="731"/>
                  <a:pt x="822" y="739"/>
                </a:cubicBezTo>
                <a:cubicBezTo>
                  <a:pt x="822" y="747"/>
                  <a:pt x="828" y="754"/>
                  <a:pt x="836" y="754"/>
                </a:cubicBezTo>
                <a:cubicBezTo>
                  <a:pt x="845" y="754"/>
                  <a:pt x="851" y="747"/>
                  <a:pt x="851" y="739"/>
                </a:cubicBezTo>
                <a:cubicBezTo>
                  <a:pt x="851" y="731"/>
                  <a:pt x="845" y="724"/>
                  <a:pt x="836" y="724"/>
                </a:cubicBezTo>
                <a:close/>
                <a:moveTo>
                  <a:pt x="836" y="757"/>
                </a:moveTo>
                <a:cubicBezTo>
                  <a:pt x="828" y="757"/>
                  <a:pt x="822" y="764"/>
                  <a:pt x="822" y="772"/>
                </a:cubicBezTo>
                <a:cubicBezTo>
                  <a:pt x="822" y="780"/>
                  <a:pt x="828" y="787"/>
                  <a:pt x="836" y="787"/>
                </a:cubicBezTo>
                <a:cubicBezTo>
                  <a:pt x="845" y="787"/>
                  <a:pt x="851" y="780"/>
                  <a:pt x="851" y="772"/>
                </a:cubicBezTo>
                <a:cubicBezTo>
                  <a:pt x="851" y="764"/>
                  <a:pt x="845" y="757"/>
                  <a:pt x="836" y="757"/>
                </a:cubicBezTo>
                <a:close/>
                <a:moveTo>
                  <a:pt x="836" y="790"/>
                </a:moveTo>
                <a:cubicBezTo>
                  <a:pt x="828" y="790"/>
                  <a:pt x="822" y="797"/>
                  <a:pt x="822" y="805"/>
                </a:cubicBezTo>
                <a:cubicBezTo>
                  <a:pt x="822" y="813"/>
                  <a:pt x="828" y="820"/>
                  <a:pt x="836" y="820"/>
                </a:cubicBezTo>
                <a:cubicBezTo>
                  <a:pt x="845" y="820"/>
                  <a:pt x="851" y="813"/>
                  <a:pt x="851" y="805"/>
                </a:cubicBezTo>
                <a:cubicBezTo>
                  <a:pt x="851" y="797"/>
                  <a:pt x="845" y="790"/>
                  <a:pt x="836" y="790"/>
                </a:cubicBezTo>
                <a:close/>
                <a:moveTo>
                  <a:pt x="836" y="823"/>
                </a:moveTo>
                <a:cubicBezTo>
                  <a:pt x="828" y="823"/>
                  <a:pt x="822" y="830"/>
                  <a:pt x="822" y="838"/>
                </a:cubicBezTo>
                <a:cubicBezTo>
                  <a:pt x="822" y="846"/>
                  <a:pt x="828" y="853"/>
                  <a:pt x="836" y="853"/>
                </a:cubicBezTo>
                <a:cubicBezTo>
                  <a:pt x="845" y="853"/>
                  <a:pt x="851" y="846"/>
                  <a:pt x="851" y="838"/>
                </a:cubicBezTo>
                <a:cubicBezTo>
                  <a:pt x="851" y="830"/>
                  <a:pt x="845" y="823"/>
                  <a:pt x="836" y="823"/>
                </a:cubicBezTo>
                <a:close/>
                <a:moveTo>
                  <a:pt x="836" y="856"/>
                </a:moveTo>
                <a:cubicBezTo>
                  <a:pt x="828" y="856"/>
                  <a:pt x="822" y="863"/>
                  <a:pt x="822" y="871"/>
                </a:cubicBezTo>
                <a:cubicBezTo>
                  <a:pt x="822" y="879"/>
                  <a:pt x="828" y="886"/>
                  <a:pt x="836" y="886"/>
                </a:cubicBezTo>
                <a:cubicBezTo>
                  <a:pt x="845" y="886"/>
                  <a:pt x="851" y="879"/>
                  <a:pt x="851" y="871"/>
                </a:cubicBezTo>
                <a:cubicBezTo>
                  <a:pt x="851" y="863"/>
                  <a:pt x="845" y="856"/>
                  <a:pt x="836" y="856"/>
                </a:cubicBezTo>
                <a:close/>
                <a:moveTo>
                  <a:pt x="836" y="889"/>
                </a:moveTo>
                <a:cubicBezTo>
                  <a:pt x="828" y="889"/>
                  <a:pt x="822" y="895"/>
                  <a:pt x="822" y="904"/>
                </a:cubicBezTo>
                <a:cubicBezTo>
                  <a:pt x="822" y="912"/>
                  <a:pt x="828" y="918"/>
                  <a:pt x="836" y="918"/>
                </a:cubicBezTo>
                <a:cubicBezTo>
                  <a:pt x="845" y="918"/>
                  <a:pt x="851" y="912"/>
                  <a:pt x="851" y="904"/>
                </a:cubicBezTo>
                <a:cubicBezTo>
                  <a:pt x="851" y="895"/>
                  <a:pt x="845" y="889"/>
                  <a:pt x="836" y="889"/>
                </a:cubicBezTo>
                <a:close/>
                <a:moveTo>
                  <a:pt x="836" y="922"/>
                </a:moveTo>
                <a:cubicBezTo>
                  <a:pt x="828" y="922"/>
                  <a:pt x="822" y="928"/>
                  <a:pt x="822" y="937"/>
                </a:cubicBezTo>
                <a:cubicBezTo>
                  <a:pt x="822" y="945"/>
                  <a:pt x="828" y="951"/>
                  <a:pt x="836" y="951"/>
                </a:cubicBezTo>
                <a:cubicBezTo>
                  <a:pt x="845" y="951"/>
                  <a:pt x="851" y="945"/>
                  <a:pt x="851" y="937"/>
                </a:cubicBezTo>
                <a:cubicBezTo>
                  <a:pt x="851" y="928"/>
                  <a:pt x="845" y="922"/>
                  <a:pt x="836" y="922"/>
                </a:cubicBezTo>
                <a:close/>
                <a:moveTo>
                  <a:pt x="836" y="955"/>
                </a:moveTo>
                <a:cubicBezTo>
                  <a:pt x="828" y="955"/>
                  <a:pt x="822" y="961"/>
                  <a:pt x="822" y="970"/>
                </a:cubicBezTo>
                <a:cubicBezTo>
                  <a:pt x="822" y="978"/>
                  <a:pt x="828" y="984"/>
                  <a:pt x="836" y="984"/>
                </a:cubicBezTo>
                <a:cubicBezTo>
                  <a:pt x="845" y="984"/>
                  <a:pt x="851" y="978"/>
                  <a:pt x="851" y="970"/>
                </a:cubicBezTo>
                <a:cubicBezTo>
                  <a:pt x="851" y="961"/>
                  <a:pt x="845" y="955"/>
                  <a:pt x="836" y="955"/>
                </a:cubicBezTo>
                <a:close/>
                <a:moveTo>
                  <a:pt x="836" y="988"/>
                </a:moveTo>
                <a:cubicBezTo>
                  <a:pt x="828" y="988"/>
                  <a:pt x="822" y="994"/>
                  <a:pt x="822" y="1002"/>
                </a:cubicBezTo>
                <a:cubicBezTo>
                  <a:pt x="822" y="1011"/>
                  <a:pt x="828" y="1017"/>
                  <a:pt x="836" y="1017"/>
                </a:cubicBezTo>
                <a:cubicBezTo>
                  <a:pt x="845" y="1017"/>
                  <a:pt x="851" y="1011"/>
                  <a:pt x="851" y="1002"/>
                </a:cubicBezTo>
                <a:cubicBezTo>
                  <a:pt x="851" y="994"/>
                  <a:pt x="845" y="988"/>
                  <a:pt x="836" y="988"/>
                </a:cubicBezTo>
                <a:close/>
                <a:moveTo>
                  <a:pt x="836" y="1021"/>
                </a:moveTo>
                <a:cubicBezTo>
                  <a:pt x="828" y="1021"/>
                  <a:pt x="822" y="1027"/>
                  <a:pt x="822" y="1035"/>
                </a:cubicBezTo>
                <a:cubicBezTo>
                  <a:pt x="822" y="1044"/>
                  <a:pt x="828" y="1050"/>
                  <a:pt x="836" y="1050"/>
                </a:cubicBezTo>
                <a:cubicBezTo>
                  <a:pt x="845" y="1050"/>
                  <a:pt x="851" y="1044"/>
                  <a:pt x="851" y="1035"/>
                </a:cubicBezTo>
                <a:cubicBezTo>
                  <a:pt x="851" y="1027"/>
                  <a:pt x="845" y="1021"/>
                  <a:pt x="836" y="1021"/>
                </a:cubicBezTo>
                <a:close/>
                <a:moveTo>
                  <a:pt x="836" y="1053"/>
                </a:moveTo>
                <a:cubicBezTo>
                  <a:pt x="828" y="1053"/>
                  <a:pt x="822" y="1060"/>
                  <a:pt x="822" y="1068"/>
                </a:cubicBezTo>
                <a:cubicBezTo>
                  <a:pt x="822" y="1076"/>
                  <a:pt x="828" y="1083"/>
                  <a:pt x="836" y="1083"/>
                </a:cubicBezTo>
                <a:cubicBezTo>
                  <a:pt x="845" y="1083"/>
                  <a:pt x="851" y="1076"/>
                  <a:pt x="851" y="1068"/>
                </a:cubicBezTo>
                <a:cubicBezTo>
                  <a:pt x="851" y="1060"/>
                  <a:pt x="845" y="1053"/>
                  <a:pt x="836" y="1053"/>
                </a:cubicBezTo>
                <a:close/>
                <a:moveTo>
                  <a:pt x="836" y="1086"/>
                </a:moveTo>
                <a:cubicBezTo>
                  <a:pt x="828" y="1086"/>
                  <a:pt x="822" y="1093"/>
                  <a:pt x="822" y="1101"/>
                </a:cubicBezTo>
                <a:cubicBezTo>
                  <a:pt x="822" y="1109"/>
                  <a:pt x="828" y="1116"/>
                  <a:pt x="836" y="1116"/>
                </a:cubicBezTo>
                <a:cubicBezTo>
                  <a:pt x="845" y="1116"/>
                  <a:pt x="851" y="1109"/>
                  <a:pt x="851" y="1101"/>
                </a:cubicBezTo>
                <a:cubicBezTo>
                  <a:pt x="851" y="1093"/>
                  <a:pt x="845" y="1086"/>
                  <a:pt x="836" y="1086"/>
                </a:cubicBezTo>
                <a:close/>
                <a:moveTo>
                  <a:pt x="836" y="1119"/>
                </a:moveTo>
                <a:cubicBezTo>
                  <a:pt x="828" y="1119"/>
                  <a:pt x="822" y="1126"/>
                  <a:pt x="822" y="1134"/>
                </a:cubicBezTo>
                <a:cubicBezTo>
                  <a:pt x="822" y="1142"/>
                  <a:pt x="828" y="1149"/>
                  <a:pt x="836" y="1149"/>
                </a:cubicBezTo>
                <a:cubicBezTo>
                  <a:pt x="845" y="1149"/>
                  <a:pt x="851" y="1142"/>
                  <a:pt x="851" y="1134"/>
                </a:cubicBezTo>
                <a:cubicBezTo>
                  <a:pt x="851" y="1126"/>
                  <a:pt x="845" y="1119"/>
                  <a:pt x="836" y="1119"/>
                </a:cubicBezTo>
                <a:close/>
                <a:moveTo>
                  <a:pt x="836" y="1152"/>
                </a:moveTo>
                <a:cubicBezTo>
                  <a:pt x="828" y="1152"/>
                  <a:pt x="822" y="1159"/>
                  <a:pt x="822" y="1167"/>
                </a:cubicBezTo>
                <a:cubicBezTo>
                  <a:pt x="822" y="1175"/>
                  <a:pt x="828" y="1182"/>
                  <a:pt x="836" y="1182"/>
                </a:cubicBezTo>
                <a:cubicBezTo>
                  <a:pt x="845" y="1182"/>
                  <a:pt x="851" y="1175"/>
                  <a:pt x="851" y="1167"/>
                </a:cubicBezTo>
                <a:cubicBezTo>
                  <a:pt x="851" y="1159"/>
                  <a:pt x="845" y="1152"/>
                  <a:pt x="836" y="1152"/>
                </a:cubicBezTo>
                <a:close/>
                <a:moveTo>
                  <a:pt x="836" y="1185"/>
                </a:moveTo>
                <a:cubicBezTo>
                  <a:pt x="828" y="1185"/>
                  <a:pt x="822" y="1192"/>
                  <a:pt x="822" y="1200"/>
                </a:cubicBezTo>
                <a:cubicBezTo>
                  <a:pt x="822" y="1208"/>
                  <a:pt x="828" y="1215"/>
                  <a:pt x="836" y="1215"/>
                </a:cubicBezTo>
                <a:cubicBezTo>
                  <a:pt x="845" y="1215"/>
                  <a:pt x="851" y="1208"/>
                  <a:pt x="851" y="1200"/>
                </a:cubicBezTo>
                <a:cubicBezTo>
                  <a:pt x="851" y="1192"/>
                  <a:pt x="845" y="1185"/>
                  <a:pt x="836" y="1185"/>
                </a:cubicBezTo>
                <a:close/>
                <a:moveTo>
                  <a:pt x="836" y="1218"/>
                </a:moveTo>
                <a:cubicBezTo>
                  <a:pt x="828" y="1218"/>
                  <a:pt x="822" y="1225"/>
                  <a:pt x="822" y="1233"/>
                </a:cubicBezTo>
                <a:cubicBezTo>
                  <a:pt x="822" y="1241"/>
                  <a:pt x="828" y="1248"/>
                  <a:pt x="836" y="1248"/>
                </a:cubicBezTo>
                <a:cubicBezTo>
                  <a:pt x="845" y="1248"/>
                  <a:pt x="851" y="1241"/>
                  <a:pt x="851" y="1233"/>
                </a:cubicBezTo>
                <a:cubicBezTo>
                  <a:pt x="851" y="1225"/>
                  <a:pt x="845" y="1218"/>
                  <a:pt x="836" y="1218"/>
                </a:cubicBezTo>
                <a:close/>
                <a:moveTo>
                  <a:pt x="836" y="1251"/>
                </a:moveTo>
                <a:cubicBezTo>
                  <a:pt x="828" y="1251"/>
                  <a:pt x="822" y="1258"/>
                  <a:pt x="822" y="1266"/>
                </a:cubicBezTo>
                <a:cubicBezTo>
                  <a:pt x="822" y="1274"/>
                  <a:pt x="828" y="1281"/>
                  <a:pt x="836" y="1281"/>
                </a:cubicBezTo>
                <a:cubicBezTo>
                  <a:pt x="845" y="1281"/>
                  <a:pt x="851" y="1274"/>
                  <a:pt x="851" y="1266"/>
                </a:cubicBezTo>
                <a:cubicBezTo>
                  <a:pt x="851" y="1258"/>
                  <a:pt x="845" y="1251"/>
                  <a:pt x="836" y="1251"/>
                </a:cubicBezTo>
                <a:close/>
                <a:moveTo>
                  <a:pt x="836" y="1284"/>
                </a:moveTo>
                <a:cubicBezTo>
                  <a:pt x="828" y="1284"/>
                  <a:pt x="822" y="1291"/>
                  <a:pt x="822" y="1299"/>
                </a:cubicBezTo>
                <a:cubicBezTo>
                  <a:pt x="822" y="1307"/>
                  <a:pt x="828" y="1314"/>
                  <a:pt x="836" y="1314"/>
                </a:cubicBezTo>
                <a:cubicBezTo>
                  <a:pt x="845" y="1314"/>
                  <a:pt x="851" y="1307"/>
                  <a:pt x="851" y="1299"/>
                </a:cubicBezTo>
                <a:cubicBezTo>
                  <a:pt x="851" y="1291"/>
                  <a:pt x="845" y="1284"/>
                  <a:pt x="836" y="1284"/>
                </a:cubicBezTo>
                <a:close/>
                <a:moveTo>
                  <a:pt x="836" y="1317"/>
                </a:moveTo>
                <a:cubicBezTo>
                  <a:pt x="828" y="1317"/>
                  <a:pt x="822" y="1323"/>
                  <a:pt x="822" y="1332"/>
                </a:cubicBezTo>
                <a:cubicBezTo>
                  <a:pt x="822" y="1340"/>
                  <a:pt x="828" y="1346"/>
                  <a:pt x="836" y="1346"/>
                </a:cubicBezTo>
                <a:cubicBezTo>
                  <a:pt x="845" y="1346"/>
                  <a:pt x="851" y="1340"/>
                  <a:pt x="851" y="1332"/>
                </a:cubicBezTo>
                <a:cubicBezTo>
                  <a:pt x="851" y="1323"/>
                  <a:pt x="845" y="1317"/>
                  <a:pt x="836" y="1317"/>
                </a:cubicBezTo>
                <a:close/>
                <a:moveTo>
                  <a:pt x="836" y="1350"/>
                </a:moveTo>
                <a:cubicBezTo>
                  <a:pt x="828" y="1350"/>
                  <a:pt x="822" y="1356"/>
                  <a:pt x="822" y="1365"/>
                </a:cubicBezTo>
                <a:cubicBezTo>
                  <a:pt x="822" y="1373"/>
                  <a:pt x="828" y="1379"/>
                  <a:pt x="836" y="1379"/>
                </a:cubicBezTo>
                <a:cubicBezTo>
                  <a:pt x="845" y="1379"/>
                  <a:pt x="851" y="1373"/>
                  <a:pt x="851" y="1365"/>
                </a:cubicBezTo>
                <a:cubicBezTo>
                  <a:pt x="851" y="1356"/>
                  <a:pt x="845" y="1350"/>
                  <a:pt x="836" y="1350"/>
                </a:cubicBezTo>
                <a:close/>
                <a:moveTo>
                  <a:pt x="836" y="1383"/>
                </a:moveTo>
                <a:cubicBezTo>
                  <a:pt x="828" y="1383"/>
                  <a:pt x="822" y="1389"/>
                  <a:pt x="822" y="1397"/>
                </a:cubicBezTo>
                <a:cubicBezTo>
                  <a:pt x="822" y="1406"/>
                  <a:pt x="828" y="1412"/>
                  <a:pt x="836" y="1412"/>
                </a:cubicBezTo>
                <a:cubicBezTo>
                  <a:pt x="845" y="1412"/>
                  <a:pt x="851" y="1406"/>
                  <a:pt x="851" y="1397"/>
                </a:cubicBezTo>
                <a:cubicBezTo>
                  <a:pt x="851" y="1389"/>
                  <a:pt x="845" y="1383"/>
                  <a:pt x="836" y="1383"/>
                </a:cubicBezTo>
                <a:close/>
                <a:moveTo>
                  <a:pt x="836" y="1416"/>
                </a:moveTo>
                <a:cubicBezTo>
                  <a:pt x="828" y="1416"/>
                  <a:pt x="822" y="1422"/>
                  <a:pt x="822" y="1430"/>
                </a:cubicBezTo>
                <a:cubicBezTo>
                  <a:pt x="822" y="1439"/>
                  <a:pt x="828" y="1445"/>
                  <a:pt x="836" y="1445"/>
                </a:cubicBezTo>
                <a:cubicBezTo>
                  <a:pt x="845" y="1445"/>
                  <a:pt x="851" y="1439"/>
                  <a:pt x="851" y="1430"/>
                </a:cubicBezTo>
                <a:cubicBezTo>
                  <a:pt x="851" y="1422"/>
                  <a:pt x="845" y="1416"/>
                  <a:pt x="836" y="1416"/>
                </a:cubicBezTo>
                <a:close/>
                <a:moveTo>
                  <a:pt x="869" y="0"/>
                </a:moveTo>
                <a:cubicBezTo>
                  <a:pt x="861" y="0"/>
                  <a:pt x="854" y="7"/>
                  <a:pt x="854" y="15"/>
                </a:cubicBezTo>
                <a:cubicBezTo>
                  <a:pt x="854" y="23"/>
                  <a:pt x="861" y="30"/>
                  <a:pt x="869" y="30"/>
                </a:cubicBezTo>
                <a:cubicBezTo>
                  <a:pt x="877" y="30"/>
                  <a:pt x="884" y="23"/>
                  <a:pt x="884" y="15"/>
                </a:cubicBezTo>
                <a:cubicBezTo>
                  <a:pt x="884" y="7"/>
                  <a:pt x="877" y="0"/>
                  <a:pt x="869" y="0"/>
                </a:cubicBezTo>
                <a:close/>
                <a:moveTo>
                  <a:pt x="869" y="33"/>
                </a:moveTo>
                <a:cubicBezTo>
                  <a:pt x="861" y="33"/>
                  <a:pt x="854" y="40"/>
                  <a:pt x="854" y="48"/>
                </a:cubicBezTo>
                <a:cubicBezTo>
                  <a:pt x="854" y="56"/>
                  <a:pt x="861" y="63"/>
                  <a:pt x="869" y="63"/>
                </a:cubicBezTo>
                <a:cubicBezTo>
                  <a:pt x="877" y="63"/>
                  <a:pt x="884" y="56"/>
                  <a:pt x="884" y="48"/>
                </a:cubicBezTo>
                <a:cubicBezTo>
                  <a:pt x="884" y="40"/>
                  <a:pt x="877" y="33"/>
                  <a:pt x="869" y="33"/>
                </a:cubicBezTo>
                <a:close/>
                <a:moveTo>
                  <a:pt x="869" y="66"/>
                </a:moveTo>
                <a:cubicBezTo>
                  <a:pt x="861" y="66"/>
                  <a:pt x="854" y="72"/>
                  <a:pt x="854" y="81"/>
                </a:cubicBezTo>
                <a:cubicBezTo>
                  <a:pt x="854" y="89"/>
                  <a:pt x="861" y="95"/>
                  <a:pt x="869" y="95"/>
                </a:cubicBezTo>
                <a:cubicBezTo>
                  <a:pt x="877" y="95"/>
                  <a:pt x="884" y="89"/>
                  <a:pt x="884" y="81"/>
                </a:cubicBezTo>
                <a:cubicBezTo>
                  <a:pt x="884" y="72"/>
                  <a:pt x="877" y="66"/>
                  <a:pt x="869" y="66"/>
                </a:cubicBezTo>
                <a:close/>
                <a:moveTo>
                  <a:pt x="869" y="99"/>
                </a:moveTo>
                <a:cubicBezTo>
                  <a:pt x="861" y="99"/>
                  <a:pt x="854" y="105"/>
                  <a:pt x="854" y="114"/>
                </a:cubicBezTo>
                <a:cubicBezTo>
                  <a:pt x="854" y="122"/>
                  <a:pt x="861" y="128"/>
                  <a:pt x="869" y="128"/>
                </a:cubicBezTo>
                <a:cubicBezTo>
                  <a:pt x="877" y="128"/>
                  <a:pt x="884" y="122"/>
                  <a:pt x="884" y="114"/>
                </a:cubicBezTo>
                <a:cubicBezTo>
                  <a:pt x="884" y="105"/>
                  <a:pt x="877" y="99"/>
                  <a:pt x="869" y="99"/>
                </a:cubicBezTo>
                <a:close/>
                <a:moveTo>
                  <a:pt x="869" y="132"/>
                </a:moveTo>
                <a:cubicBezTo>
                  <a:pt x="861" y="132"/>
                  <a:pt x="854" y="138"/>
                  <a:pt x="854" y="147"/>
                </a:cubicBezTo>
                <a:cubicBezTo>
                  <a:pt x="854" y="155"/>
                  <a:pt x="861" y="161"/>
                  <a:pt x="869" y="161"/>
                </a:cubicBezTo>
                <a:cubicBezTo>
                  <a:pt x="877" y="161"/>
                  <a:pt x="884" y="155"/>
                  <a:pt x="884" y="147"/>
                </a:cubicBezTo>
                <a:cubicBezTo>
                  <a:pt x="884" y="138"/>
                  <a:pt x="877" y="132"/>
                  <a:pt x="869" y="132"/>
                </a:cubicBezTo>
                <a:close/>
                <a:moveTo>
                  <a:pt x="869" y="165"/>
                </a:moveTo>
                <a:cubicBezTo>
                  <a:pt x="861" y="165"/>
                  <a:pt x="854" y="171"/>
                  <a:pt x="854" y="179"/>
                </a:cubicBezTo>
                <a:cubicBezTo>
                  <a:pt x="854" y="188"/>
                  <a:pt x="861" y="194"/>
                  <a:pt x="869" y="194"/>
                </a:cubicBezTo>
                <a:cubicBezTo>
                  <a:pt x="877" y="194"/>
                  <a:pt x="884" y="188"/>
                  <a:pt x="884" y="179"/>
                </a:cubicBezTo>
                <a:cubicBezTo>
                  <a:pt x="884" y="171"/>
                  <a:pt x="877" y="165"/>
                  <a:pt x="869" y="165"/>
                </a:cubicBezTo>
                <a:close/>
                <a:moveTo>
                  <a:pt x="869" y="198"/>
                </a:moveTo>
                <a:cubicBezTo>
                  <a:pt x="861" y="198"/>
                  <a:pt x="854" y="204"/>
                  <a:pt x="854" y="212"/>
                </a:cubicBezTo>
                <a:cubicBezTo>
                  <a:pt x="854" y="221"/>
                  <a:pt x="861" y="227"/>
                  <a:pt x="869" y="227"/>
                </a:cubicBezTo>
                <a:cubicBezTo>
                  <a:pt x="877" y="227"/>
                  <a:pt x="884" y="221"/>
                  <a:pt x="884" y="212"/>
                </a:cubicBezTo>
                <a:cubicBezTo>
                  <a:pt x="884" y="204"/>
                  <a:pt x="877" y="198"/>
                  <a:pt x="869" y="198"/>
                </a:cubicBezTo>
                <a:close/>
                <a:moveTo>
                  <a:pt x="869" y="230"/>
                </a:moveTo>
                <a:cubicBezTo>
                  <a:pt x="861" y="230"/>
                  <a:pt x="854" y="237"/>
                  <a:pt x="854" y="245"/>
                </a:cubicBezTo>
                <a:cubicBezTo>
                  <a:pt x="854" y="253"/>
                  <a:pt x="861" y="260"/>
                  <a:pt x="869" y="260"/>
                </a:cubicBezTo>
                <a:cubicBezTo>
                  <a:pt x="877" y="260"/>
                  <a:pt x="884" y="253"/>
                  <a:pt x="884" y="245"/>
                </a:cubicBezTo>
                <a:cubicBezTo>
                  <a:pt x="884" y="237"/>
                  <a:pt x="877" y="230"/>
                  <a:pt x="869" y="230"/>
                </a:cubicBezTo>
                <a:close/>
                <a:moveTo>
                  <a:pt x="869" y="263"/>
                </a:moveTo>
                <a:cubicBezTo>
                  <a:pt x="861" y="263"/>
                  <a:pt x="854" y="270"/>
                  <a:pt x="854" y="278"/>
                </a:cubicBezTo>
                <a:cubicBezTo>
                  <a:pt x="854" y="286"/>
                  <a:pt x="861" y="293"/>
                  <a:pt x="869" y="293"/>
                </a:cubicBezTo>
                <a:cubicBezTo>
                  <a:pt x="877" y="293"/>
                  <a:pt x="884" y="286"/>
                  <a:pt x="884" y="278"/>
                </a:cubicBezTo>
                <a:cubicBezTo>
                  <a:pt x="884" y="270"/>
                  <a:pt x="877" y="263"/>
                  <a:pt x="869" y="263"/>
                </a:cubicBezTo>
                <a:close/>
                <a:moveTo>
                  <a:pt x="869" y="296"/>
                </a:moveTo>
                <a:cubicBezTo>
                  <a:pt x="861" y="296"/>
                  <a:pt x="854" y="303"/>
                  <a:pt x="854" y="311"/>
                </a:cubicBezTo>
                <a:cubicBezTo>
                  <a:pt x="854" y="319"/>
                  <a:pt x="861" y="326"/>
                  <a:pt x="869" y="326"/>
                </a:cubicBezTo>
                <a:cubicBezTo>
                  <a:pt x="877" y="326"/>
                  <a:pt x="884" y="319"/>
                  <a:pt x="884" y="311"/>
                </a:cubicBezTo>
                <a:cubicBezTo>
                  <a:pt x="884" y="303"/>
                  <a:pt x="877" y="296"/>
                  <a:pt x="869" y="296"/>
                </a:cubicBezTo>
                <a:close/>
                <a:moveTo>
                  <a:pt x="869" y="329"/>
                </a:moveTo>
                <a:cubicBezTo>
                  <a:pt x="861" y="329"/>
                  <a:pt x="854" y="336"/>
                  <a:pt x="854" y="344"/>
                </a:cubicBezTo>
                <a:cubicBezTo>
                  <a:pt x="854" y="352"/>
                  <a:pt x="861" y="359"/>
                  <a:pt x="869" y="359"/>
                </a:cubicBezTo>
                <a:cubicBezTo>
                  <a:pt x="877" y="359"/>
                  <a:pt x="884" y="352"/>
                  <a:pt x="884" y="344"/>
                </a:cubicBezTo>
                <a:cubicBezTo>
                  <a:pt x="884" y="336"/>
                  <a:pt x="877" y="329"/>
                  <a:pt x="869" y="329"/>
                </a:cubicBezTo>
                <a:close/>
                <a:moveTo>
                  <a:pt x="869" y="362"/>
                </a:moveTo>
                <a:cubicBezTo>
                  <a:pt x="861" y="362"/>
                  <a:pt x="854" y="369"/>
                  <a:pt x="854" y="377"/>
                </a:cubicBezTo>
                <a:cubicBezTo>
                  <a:pt x="854" y="385"/>
                  <a:pt x="861" y="392"/>
                  <a:pt x="869" y="392"/>
                </a:cubicBezTo>
                <a:cubicBezTo>
                  <a:pt x="877" y="392"/>
                  <a:pt x="884" y="385"/>
                  <a:pt x="884" y="377"/>
                </a:cubicBezTo>
                <a:cubicBezTo>
                  <a:pt x="884" y="369"/>
                  <a:pt x="877" y="362"/>
                  <a:pt x="869" y="362"/>
                </a:cubicBezTo>
                <a:close/>
                <a:moveTo>
                  <a:pt x="869" y="395"/>
                </a:moveTo>
                <a:cubicBezTo>
                  <a:pt x="861" y="395"/>
                  <a:pt x="854" y="402"/>
                  <a:pt x="854" y="410"/>
                </a:cubicBezTo>
                <a:cubicBezTo>
                  <a:pt x="854" y="418"/>
                  <a:pt x="861" y="425"/>
                  <a:pt x="869" y="425"/>
                </a:cubicBezTo>
                <a:cubicBezTo>
                  <a:pt x="877" y="425"/>
                  <a:pt x="884" y="418"/>
                  <a:pt x="884" y="410"/>
                </a:cubicBezTo>
                <a:cubicBezTo>
                  <a:pt x="884" y="402"/>
                  <a:pt x="877" y="395"/>
                  <a:pt x="869" y="395"/>
                </a:cubicBezTo>
                <a:close/>
                <a:moveTo>
                  <a:pt x="869" y="428"/>
                </a:moveTo>
                <a:cubicBezTo>
                  <a:pt x="861" y="428"/>
                  <a:pt x="854" y="435"/>
                  <a:pt x="854" y="443"/>
                </a:cubicBezTo>
                <a:cubicBezTo>
                  <a:pt x="854" y="451"/>
                  <a:pt x="861" y="458"/>
                  <a:pt x="869" y="458"/>
                </a:cubicBezTo>
                <a:cubicBezTo>
                  <a:pt x="877" y="458"/>
                  <a:pt x="884" y="451"/>
                  <a:pt x="884" y="443"/>
                </a:cubicBezTo>
                <a:cubicBezTo>
                  <a:pt x="884" y="435"/>
                  <a:pt x="877" y="428"/>
                  <a:pt x="869" y="428"/>
                </a:cubicBezTo>
                <a:close/>
                <a:moveTo>
                  <a:pt x="869" y="461"/>
                </a:moveTo>
                <a:cubicBezTo>
                  <a:pt x="861" y="461"/>
                  <a:pt x="854" y="468"/>
                  <a:pt x="854" y="476"/>
                </a:cubicBezTo>
                <a:cubicBezTo>
                  <a:pt x="854" y="484"/>
                  <a:pt x="861" y="491"/>
                  <a:pt x="869" y="491"/>
                </a:cubicBezTo>
                <a:cubicBezTo>
                  <a:pt x="877" y="491"/>
                  <a:pt x="884" y="484"/>
                  <a:pt x="884" y="476"/>
                </a:cubicBezTo>
                <a:cubicBezTo>
                  <a:pt x="884" y="468"/>
                  <a:pt x="877" y="461"/>
                  <a:pt x="869" y="461"/>
                </a:cubicBezTo>
                <a:close/>
                <a:moveTo>
                  <a:pt x="869" y="494"/>
                </a:moveTo>
                <a:cubicBezTo>
                  <a:pt x="861" y="494"/>
                  <a:pt x="854" y="500"/>
                  <a:pt x="854" y="509"/>
                </a:cubicBezTo>
                <a:cubicBezTo>
                  <a:pt x="854" y="517"/>
                  <a:pt x="861" y="523"/>
                  <a:pt x="869" y="523"/>
                </a:cubicBezTo>
                <a:cubicBezTo>
                  <a:pt x="877" y="523"/>
                  <a:pt x="884" y="517"/>
                  <a:pt x="884" y="509"/>
                </a:cubicBezTo>
                <a:cubicBezTo>
                  <a:pt x="884" y="500"/>
                  <a:pt x="877" y="494"/>
                  <a:pt x="869" y="494"/>
                </a:cubicBezTo>
                <a:close/>
                <a:moveTo>
                  <a:pt x="869" y="527"/>
                </a:moveTo>
                <a:cubicBezTo>
                  <a:pt x="861" y="527"/>
                  <a:pt x="854" y="533"/>
                  <a:pt x="854" y="542"/>
                </a:cubicBezTo>
                <a:cubicBezTo>
                  <a:pt x="854" y="550"/>
                  <a:pt x="861" y="556"/>
                  <a:pt x="869" y="556"/>
                </a:cubicBezTo>
                <a:cubicBezTo>
                  <a:pt x="877" y="556"/>
                  <a:pt x="884" y="550"/>
                  <a:pt x="884" y="542"/>
                </a:cubicBezTo>
                <a:cubicBezTo>
                  <a:pt x="884" y="533"/>
                  <a:pt x="877" y="527"/>
                  <a:pt x="869" y="527"/>
                </a:cubicBezTo>
                <a:close/>
                <a:moveTo>
                  <a:pt x="869" y="560"/>
                </a:moveTo>
                <a:cubicBezTo>
                  <a:pt x="861" y="560"/>
                  <a:pt x="854" y="566"/>
                  <a:pt x="854" y="574"/>
                </a:cubicBezTo>
                <a:cubicBezTo>
                  <a:pt x="854" y="583"/>
                  <a:pt x="861" y="589"/>
                  <a:pt x="869" y="589"/>
                </a:cubicBezTo>
                <a:cubicBezTo>
                  <a:pt x="877" y="589"/>
                  <a:pt x="884" y="583"/>
                  <a:pt x="884" y="574"/>
                </a:cubicBezTo>
                <a:cubicBezTo>
                  <a:pt x="884" y="566"/>
                  <a:pt x="877" y="560"/>
                  <a:pt x="869" y="560"/>
                </a:cubicBezTo>
                <a:close/>
                <a:moveTo>
                  <a:pt x="869" y="593"/>
                </a:moveTo>
                <a:cubicBezTo>
                  <a:pt x="861" y="593"/>
                  <a:pt x="854" y="599"/>
                  <a:pt x="854" y="607"/>
                </a:cubicBezTo>
                <a:cubicBezTo>
                  <a:pt x="854" y="616"/>
                  <a:pt x="861" y="622"/>
                  <a:pt x="869" y="622"/>
                </a:cubicBezTo>
                <a:cubicBezTo>
                  <a:pt x="877" y="622"/>
                  <a:pt x="884" y="616"/>
                  <a:pt x="884" y="607"/>
                </a:cubicBezTo>
                <a:cubicBezTo>
                  <a:pt x="884" y="599"/>
                  <a:pt x="877" y="593"/>
                  <a:pt x="869" y="593"/>
                </a:cubicBezTo>
                <a:close/>
                <a:moveTo>
                  <a:pt x="869" y="625"/>
                </a:moveTo>
                <a:cubicBezTo>
                  <a:pt x="861" y="625"/>
                  <a:pt x="854" y="632"/>
                  <a:pt x="854" y="640"/>
                </a:cubicBezTo>
                <a:cubicBezTo>
                  <a:pt x="854" y="648"/>
                  <a:pt x="861" y="655"/>
                  <a:pt x="869" y="655"/>
                </a:cubicBezTo>
                <a:cubicBezTo>
                  <a:pt x="877" y="655"/>
                  <a:pt x="884" y="648"/>
                  <a:pt x="884" y="640"/>
                </a:cubicBezTo>
                <a:cubicBezTo>
                  <a:pt x="884" y="632"/>
                  <a:pt x="877" y="625"/>
                  <a:pt x="869" y="625"/>
                </a:cubicBezTo>
                <a:close/>
                <a:moveTo>
                  <a:pt x="869" y="658"/>
                </a:moveTo>
                <a:cubicBezTo>
                  <a:pt x="861" y="658"/>
                  <a:pt x="854" y="665"/>
                  <a:pt x="854" y="673"/>
                </a:cubicBezTo>
                <a:cubicBezTo>
                  <a:pt x="854" y="681"/>
                  <a:pt x="861" y="688"/>
                  <a:pt x="869" y="688"/>
                </a:cubicBezTo>
                <a:cubicBezTo>
                  <a:pt x="877" y="688"/>
                  <a:pt x="884" y="681"/>
                  <a:pt x="884" y="673"/>
                </a:cubicBezTo>
                <a:cubicBezTo>
                  <a:pt x="884" y="665"/>
                  <a:pt x="877" y="658"/>
                  <a:pt x="869" y="658"/>
                </a:cubicBezTo>
                <a:close/>
                <a:moveTo>
                  <a:pt x="869" y="691"/>
                </a:moveTo>
                <a:cubicBezTo>
                  <a:pt x="861" y="691"/>
                  <a:pt x="854" y="698"/>
                  <a:pt x="854" y="706"/>
                </a:cubicBezTo>
                <a:cubicBezTo>
                  <a:pt x="854" y="714"/>
                  <a:pt x="861" y="721"/>
                  <a:pt x="869" y="721"/>
                </a:cubicBezTo>
                <a:cubicBezTo>
                  <a:pt x="877" y="721"/>
                  <a:pt x="884" y="714"/>
                  <a:pt x="884" y="706"/>
                </a:cubicBezTo>
                <a:cubicBezTo>
                  <a:pt x="884" y="698"/>
                  <a:pt x="877" y="691"/>
                  <a:pt x="869" y="691"/>
                </a:cubicBezTo>
                <a:close/>
                <a:moveTo>
                  <a:pt x="869" y="724"/>
                </a:moveTo>
                <a:cubicBezTo>
                  <a:pt x="861" y="724"/>
                  <a:pt x="854" y="731"/>
                  <a:pt x="854" y="739"/>
                </a:cubicBezTo>
                <a:cubicBezTo>
                  <a:pt x="854" y="747"/>
                  <a:pt x="861" y="754"/>
                  <a:pt x="869" y="754"/>
                </a:cubicBezTo>
                <a:cubicBezTo>
                  <a:pt x="877" y="754"/>
                  <a:pt x="884" y="747"/>
                  <a:pt x="884" y="739"/>
                </a:cubicBezTo>
                <a:cubicBezTo>
                  <a:pt x="884" y="731"/>
                  <a:pt x="877" y="724"/>
                  <a:pt x="869" y="724"/>
                </a:cubicBezTo>
                <a:close/>
                <a:moveTo>
                  <a:pt x="869" y="757"/>
                </a:moveTo>
                <a:cubicBezTo>
                  <a:pt x="861" y="757"/>
                  <a:pt x="854" y="764"/>
                  <a:pt x="854" y="772"/>
                </a:cubicBezTo>
                <a:cubicBezTo>
                  <a:pt x="854" y="780"/>
                  <a:pt x="861" y="787"/>
                  <a:pt x="869" y="787"/>
                </a:cubicBezTo>
                <a:cubicBezTo>
                  <a:pt x="877" y="787"/>
                  <a:pt x="884" y="780"/>
                  <a:pt x="884" y="772"/>
                </a:cubicBezTo>
                <a:cubicBezTo>
                  <a:pt x="884" y="764"/>
                  <a:pt x="877" y="757"/>
                  <a:pt x="869" y="757"/>
                </a:cubicBezTo>
                <a:close/>
                <a:moveTo>
                  <a:pt x="869" y="790"/>
                </a:moveTo>
                <a:cubicBezTo>
                  <a:pt x="861" y="790"/>
                  <a:pt x="854" y="797"/>
                  <a:pt x="854" y="805"/>
                </a:cubicBezTo>
                <a:cubicBezTo>
                  <a:pt x="854" y="813"/>
                  <a:pt x="861" y="820"/>
                  <a:pt x="869" y="820"/>
                </a:cubicBezTo>
                <a:cubicBezTo>
                  <a:pt x="877" y="820"/>
                  <a:pt x="884" y="813"/>
                  <a:pt x="884" y="805"/>
                </a:cubicBezTo>
                <a:cubicBezTo>
                  <a:pt x="884" y="797"/>
                  <a:pt x="877" y="790"/>
                  <a:pt x="869" y="790"/>
                </a:cubicBezTo>
                <a:close/>
                <a:moveTo>
                  <a:pt x="869" y="823"/>
                </a:moveTo>
                <a:cubicBezTo>
                  <a:pt x="861" y="823"/>
                  <a:pt x="854" y="830"/>
                  <a:pt x="854" y="838"/>
                </a:cubicBezTo>
                <a:cubicBezTo>
                  <a:pt x="854" y="846"/>
                  <a:pt x="861" y="853"/>
                  <a:pt x="869" y="853"/>
                </a:cubicBezTo>
                <a:cubicBezTo>
                  <a:pt x="877" y="853"/>
                  <a:pt x="884" y="846"/>
                  <a:pt x="884" y="838"/>
                </a:cubicBezTo>
                <a:cubicBezTo>
                  <a:pt x="884" y="830"/>
                  <a:pt x="877" y="823"/>
                  <a:pt x="869" y="823"/>
                </a:cubicBezTo>
                <a:close/>
                <a:moveTo>
                  <a:pt x="869" y="856"/>
                </a:moveTo>
                <a:cubicBezTo>
                  <a:pt x="861" y="856"/>
                  <a:pt x="854" y="863"/>
                  <a:pt x="854" y="871"/>
                </a:cubicBezTo>
                <a:cubicBezTo>
                  <a:pt x="854" y="879"/>
                  <a:pt x="861" y="886"/>
                  <a:pt x="869" y="886"/>
                </a:cubicBezTo>
                <a:cubicBezTo>
                  <a:pt x="877" y="886"/>
                  <a:pt x="884" y="879"/>
                  <a:pt x="884" y="871"/>
                </a:cubicBezTo>
                <a:cubicBezTo>
                  <a:pt x="884" y="863"/>
                  <a:pt x="877" y="856"/>
                  <a:pt x="869" y="856"/>
                </a:cubicBezTo>
                <a:close/>
                <a:moveTo>
                  <a:pt x="869" y="889"/>
                </a:moveTo>
                <a:cubicBezTo>
                  <a:pt x="861" y="889"/>
                  <a:pt x="854" y="895"/>
                  <a:pt x="854" y="904"/>
                </a:cubicBezTo>
                <a:cubicBezTo>
                  <a:pt x="854" y="912"/>
                  <a:pt x="861" y="918"/>
                  <a:pt x="869" y="918"/>
                </a:cubicBezTo>
                <a:cubicBezTo>
                  <a:pt x="877" y="918"/>
                  <a:pt x="884" y="912"/>
                  <a:pt x="884" y="904"/>
                </a:cubicBezTo>
                <a:cubicBezTo>
                  <a:pt x="884" y="895"/>
                  <a:pt x="877" y="889"/>
                  <a:pt x="869" y="889"/>
                </a:cubicBezTo>
                <a:close/>
                <a:moveTo>
                  <a:pt x="869" y="922"/>
                </a:moveTo>
                <a:cubicBezTo>
                  <a:pt x="861" y="922"/>
                  <a:pt x="854" y="928"/>
                  <a:pt x="854" y="937"/>
                </a:cubicBezTo>
                <a:cubicBezTo>
                  <a:pt x="854" y="945"/>
                  <a:pt x="861" y="951"/>
                  <a:pt x="869" y="951"/>
                </a:cubicBezTo>
                <a:cubicBezTo>
                  <a:pt x="877" y="951"/>
                  <a:pt x="884" y="945"/>
                  <a:pt x="884" y="937"/>
                </a:cubicBezTo>
                <a:cubicBezTo>
                  <a:pt x="884" y="928"/>
                  <a:pt x="877" y="922"/>
                  <a:pt x="869" y="922"/>
                </a:cubicBezTo>
                <a:close/>
                <a:moveTo>
                  <a:pt x="869" y="955"/>
                </a:moveTo>
                <a:cubicBezTo>
                  <a:pt x="861" y="955"/>
                  <a:pt x="854" y="961"/>
                  <a:pt x="854" y="970"/>
                </a:cubicBezTo>
                <a:cubicBezTo>
                  <a:pt x="854" y="978"/>
                  <a:pt x="861" y="984"/>
                  <a:pt x="869" y="984"/>
                </a:cubicBezTo>
                <a:cubicBezTo>
                  <a:pt x="877" y="984"/>
                  <a:pt x="884" y="978"/>
                  <a:pt x="884" y="970"/>
                </a:cubicBezTo>
                <a:cubicBezTo>
                  <a:pt x="884" y="961"/>
                  <a:pt x="877" y="955"/>
                  <a:pt x="869" y="955"/>
                </a:cubicBezTo>
                <a:close/>
                <a:moveTo>
                  <a:pt x="869" y="988"/>
                </a:moveTo>
                <a:cubicBezTo>
                  <a:pt x="861" y="988"/>
                  <a:pt x="854" y="994"/>
                  <a:pt x="854" y="1002"/>
                </a:cubicBezTo>
                <a:cubicBezTo>
                  <a:pt x="854" y="1011"/>
                  <a:pt x="861" y="1017"/>
                  <a:pt x="869" y="1017"/>
                </a:cubicBezTo>
                <a:cubicBezTo>
                  <a:pt x="877" y="1017"/>
                  <a:pt x="884" y="1011"/>
                  <a:pt x="884" y="1002"/>
                </a:cubicBezTo>
                <a:cubicBezTo>
                  <a:pt x="884" y="994"/>
                  <a:pt x="877" y="988"/>
                  <a:pt x="869" y="988"/>
                </a:cubicBezTo>
                <a:close/>
                <a:moveTo>
                  <a:pt x="869" y="1021"/>
                </a:moveTo>
                <a:cubicBezTo>
                  <a:pt x="861" y="1021"/>
                  <a:pt x="854" y="1027"/>
                  <a:pt x="854" y="1035"/>
                </a:cubicBezTo>
                <a:cubicBezTo>
                  <a:pt x="854" y="1044"/>
                  <a:pt x="861" y="1050"/>
                  <a:pt x="869" y="1050"/>
                </a:cubicBezTo>
                <a:cubicBezTo>
                  <a:pt x="877" y="1050"/>
                  <a:pt x="884" y="1044"/>
                  <a:pt x="884" y="1035"/>
                </a:cubicBezTo>
                <a:cubicBezTo>
                  <a:pt x="884" y="1027"/>
                  <a:pt x="877" y="1021"/>
                  <a:pt x="869" y="1021"/>
                </a:cubicBezTo>
                <a:close/>
                <a:moveTo>
                  <a:pt x="869" y="1053"/>
                </a:moveTo>
                <a:cubicBezTo>
                  <a:pt x="861" y="1053"/>
                  <a:pt x="854" y="1060"/>
                  <a:pt x="854" y="1068"/>
                </a:cubicBezTo>
                <a:cubicBezTo>
                  <a:pt x="854" y="1076"/>
                  <a:pt x="861" y="1083"/>
                  <a:pt x="869" y="1083"/>
                </a:cubicBezTo>
                <a:cubicBezTo>
                  <a:pt x="877" y="1083"/>
                  <a:pt x="884" y="1076"/>
                  <a:pt x="884" y="1068"/>
                </a:cubicBezTo>
                <a:cubicBezTo>
                  <a:pt x="884" y="1060"/>
                  <a:pt x="877" y="1053"/>
                  <a:pt x="869" y="1053"/>
                </a:cubicBezTo>
                <a:close/>
                <a:moveTo>
                  <a:pt x="869" y="1086"/>
                </a:moveTo>
                <a:cubicBezTo>
                  <a:pt x="861" y="1086"/>
                  <a:pt x="854" y="1093"/>
                  <a:pt x="854" y="1101"/>
                </a:cubicBezTo>
                <a:cubicBezTo>
                  <a:pt x="854" y="1109"/>
                  <a:pt x="861" y="1116"/>
                  <a:pt x="869" y="1116"/>
                </a:cubicBezTo>
                <a:cubicBezTo>
                  <a:pt x="877" y="1116"/>
                  <a:pt x="884" y="1109"/>
                  <a:pt x="884" y="1101"/>
                </a:cubicBezTo>
                <a:cubicBezTo>
                  <a:pt x="884" y="1093"/>
                  <a:pt x="877" y="1086"/>
                  <a:pt x="869" y="1086"/>
                </a:cubicBezTo>
                <a:close/>
                <a:moveTo>
                  <a:pt x="869" y="1119"/>
                </a:moveTo>
                <a:cubicBezTo>
                  <a:pt x="861" y="1119"/>
                  <a:pt x="854" y="1126"/>
                  <a:pt x="854" y="1134"/>
                </a:cubicBezTo>
                <a:cubicBezTo>
                  <a:pt x="854" y="1142"/>
                  <a:pt x="861" y="1149"/>
                  <a:pt x="869" y="1149"/>
                </a:cubicBezTo>
                <a:cubicBezTo>
                  <a:pt x="877" y="1149"/>
                  <a:pt x="884" y="1142"/>
                  <a:pt x="884" y="1134"/>
                </a:cubicBezTo>
                <a:cubicBezTo>
                  <a:pt x="884" y="1126"/>
                  <a:pt x="877" y="1119"/>
                  <a:pt x="869" y="1119"/>
                </a:cubicBezTo>
                <a:close/>
                <a:moveTo>
                  <a:pt x="869" y="1152"/>
                </a:moveTo>
                <a:cubicBezTo>
                  <a:pt x="861" y="1152"/>
                  <a:pt x="854" y="1159"/>
                  <a:pt x="854" y="1167"/>
                </a:cubicBezTo>
                <a:cubicBezTo>
                  <a:pt x="854" y="1175"/>
                  <a:pt x="861" y="1182"/>
                  <a:pt x="869" y="1182"/>
                </a:cubicBezTo>
                <a:cubicBezTo>
                  <a:pt x="877" y="1182"/>
                  <a:pt x="884" y="1175"/>
                  <a:pt x="884" y="1167"/>
                </a:cubicBezTo>
                <a:cubicBezTo>
                  <a:pt x="884" y="1159"/>
                  <a:pt x="877" y="1152"/>
                  <a:pt x="869" y="1152"/>
                </a:cubicBezTo>
                <a:close/>
                <a:moveTo>
                  <a:pt x="869" y="1185"/>
                </a:moveTo>
                <a:cubicBezTo>
                  <a:pt x="861" y="1185"/>
                  <a:pt x="854" y="1192"/>
                  <a:pt x="854" y="1200"/>
                </a:cubicBezTo>
                <a:cubicBezTo>
                  <a:pt x="854" y="1208"/>
                  <a:pt x="861" y="1215"/>
                  <a:pt x="869" y="1215"/>
                </a:cubicBezTo>
                <a:cubicBezTo>
                  <a:pt x="877" y="1215"/>
                  <a:pt x="884" y="1208"/>
                  <a:pt x="884" y="1200"/>
                </a:cubicBezTo>
                <a:cubicBezTo>
                  <a:pt x="884" y="1192"/>
                  <a:pt x="877" y="1185"/>
                  <a:pt x="869" y="1185"/>
                </a:cubicBezTo>
                <a:close/>
                <a:moveTo>
                  <a:pt x="869" y="1218"/>
                </a:moveTo>
                <a:cubicBezTo>
                  <a:pt x="861" y="1218"/>
                  <a:pt x="854" y="1225"/>
                  <a:pt x="854" y="1233"/>
                </a:cubicBezTo>
                <a:cubicBezTo>
                  <a:pt x="854" y="1241"/>
                  <a:pt x="861" y="1248"/>
                  <a:pt x="869" y="1248"/>
                </a:cubicBezTo>
                <a:cubicBezTo>
                  <a:pt x="877" y="1248"/>
                  <a:pt x="884" y="1241"/>
                  <a:pt x="884" y="1233"/>
                </a:cubicBezTo>
                <a:cubicBezTo>
                  <a:pt x="884" y="1225"/>
                  <a:pt x="877" y="1218"/>
                  <a:pt x="869" y="1218"/>
                </a:cubicBezTo>
                <a:close/>
                <a:moveTo>
                  <a:pt x="869" y="1251"/>
                </a:moveTo>
                <a:cubicBezTo>
                  <a:pt x="861" y="1251"/>
                  <a:pt x="854" y="1258"/>
                  <a:pt x="854" y="1266"/>
                </a:cubicBezTo>
                <a:cubicBezTo>
                  <a:pt x="854" y="1274"/>
                  <a:pt x="861" y="1281"/>
                  <a:pt x="869" y="1281"/>
                </a:cubicBezTo>
                <a:cubicBezTo>
                  <a:pt x="877" y="1281"/>
                  <a:pt x="884" y="1274"/>
                  <a:pt x="884" y="1266"/>
                </a:cubicBezTo>
                <a:cubicBezTo>
                  <a:pt x="884" y="1258"/>
                  <a:pt x="877" y="1251"/>
                  <a:pt x="869" y="1251"/>
                </a:cubicBezTo>
                <a:close/>
                <a:moveTo>
                  <a:pt x="869" y="1284"/>
                </a:moveTo>
                <a:cubicBezTo>
                  <a:pt x="861" y="1284"/>
                  <a:pt x="854" y="1291"/>
                  <a:pt x="854" y="1299"/>
                </a:cubicBezTo>
                <a:cubicBezTo>
                  <a:pt x="854" y="1307"/>
                  <a:pt x="861" y="1314"/>
                  <a:pt x="869" y="1314"/>
                </a:cubicBezTo>
                <a:cubicBezTo>
                  <a:pt x="877" y="1314"/>
                  <a:pt x="884" y="1307"/>
                  <a:pt x="884" y="1299"/>
                </a:cubicBezTo>
                <a:cubicBezTo>
                  <a:pt x="884" y="1291"/>
                  <a:pt x="877" y="1284"/>
                  <a:pt x="869" y="1284"/>
                </a:cubicBezTo>
                <a:close/>
                <a:moveTo>
                  <a:pt x="869" y="1317"/>
                </a:moveTo>
                <a:cubicBezTo>
                  <a:pt x="861" y="1317"/>
                  <a:pt x="854" y="1323"/>
                  <a:pt x="854" y="1332"/>
                </a:cubicBezTo>
                <a:cubicBezTo>
                  <a:pt x="854" y="1340"/>
                  <a:pt x="861" y="1346"/>
                  <a:pt x="869" y="1346"/>
                </a:cubicBezTo>
                <a:cubicBezTo>
                  <a:pt x="877" y="1346"/>
                  <a:pt x="884" y="1340"/>
                  <a:pt x="884" y="1332"/>
                </a:cubicBezTo>
                <a:cubicBezTo>
                  <a:pt x="884" y="1323"/>
                  <a:pt x="877" y="1317"/>
                  <a:pt x="869" y="1317"/>
                </a:cubicBezTo>
                <a:close/>
                <a:moveTo>
                  <a:pt x="869" y="1350"/>
                </a:moveTo>
                <a:cubicBezTo>
                  <a:pt x="861" y="1350"/>
                  <a:pt x="854" y="1356"/>
                  <a:pt x="854" y="1365"/>
                </a:cubicBezTo>
                <a:cubicBezTo>
                  <a:pt x="854" y="1373"/>
                  <a:pt x="861" y="1379"/>
                  <a:pt x="869" y="1379"/>
                </a:cubicBezTo>
                <a:cubicBezTo>
                  <a:pt x="877" y="1379"/>
                  <a:pt x="884" y="1373"/>
                  <a:pt x="884" y="1365"/>
                </a:cubicBezTo>
                <a:cubicBezTo>
                  <a:pt x="884" y="1356"/>
                  <a:pt x="877" y="1350"/>
                  <a:pt x="869" y="1350"/>
                </a:cubicBezTo>
                <a:close/>
                <a:moveTo>
                  <a:pt x="869" y="1383"/>
                </a:moveTo>
                <a:cubicBezTo>
                  <a:pt x="861" y="1383"/>
                  <a:pt x="854" y="1389"/>
                  <a:pt x="854" y="1397"/>
                </a:cubicBezTo>
                <a:cubicBezTo>
                  <a:pt x="854" y="1406"/>
                  <a:pt x="861" y="1412"/>
                  <a:pt x="869" y="1412"/>
                </a:cubicBezTo>
                <a:cubicBezTo>
                  <a:pt x="877" y="1412"/>
                  <a:pt x="884" y="1406"/>
                  <a:pt x="884" y="1397"/>
                </a:cubicBezTo>
                <a:cubicBezTo>
                  <a:pt x="884" y="1389"/>
                  <a:pt x="877" y="1383"/>
                  <a:pt x="869" y="1383"/>
                </a:cubicBezTo>
                <a:close/>
                <a:moveTo>
                  <a:pt x="869" y="1416"/>
                </a:moveTo>
                <a:cubicBezTo>
                  <a:pt x="861" y="1416"/>
                  <a:pt x="854" y="1422"/>
                  <a:pt x="854" y="1430"/>
                </a:cubicBezTo>
                <a:cubicBezTo>
                  <a:pt x="854" y="1439"/>
                  <a:pt x="861" y="1445"/>
                  <a:pt x="869" y="1445"/>
                </a:cubicBezTo>
                <a:cubicBezTo>
                  <a:pt x="877" y="1445"/>
                  <a:pt x="884" y="1439"/>
                  <a:pt x="884" y="1430"/>
                </a:cubicBezTo>
                <a:cubicBezTo>
                  <a:pt x="884" y="1422"/>
                  <a:pt x="877" y="1416"/>
                  <a:pt x="869" y="1416"/>
                </a:cubicBezTo>
                <a:close/>
                <a:moveTo>
                  <a:pt x="902" y="0"/>
                </a:moveTo>
                <a:cubicBezTo>
                  <a:pt x="894" y="0"/>
                  <a:pt x="887" y="7"/>
                  <a:pt x="887" y="15"/>
                </a:cubicBezTo>
                <a:cubicBezTo>
                  <a:pt x="887" y="23"/>
                  <a:pt x="894" y="30"/>
                  <a:pt x="902" y="30"/>
                </a:cubicBezTo>
                <a:cubicBezTo>
                  <a:pt x="910" y="30"/>
                  <a:pt x="917" y="23"/>
                  <a:pt x="917" y="15"/>
                </a:cubicBezTo>
                <a:cubicBezTo>
                  <a:pt x="917" y="7"/>
                  <a:pt x="910" y="0"/>
                  <a:pt x="902" y="0"/>
                </a:cubicBezTo>
                <a:close/>
                <a:moveTo>
                  <a:pt x="902" y="33"/>
                </a:moveTo>
                <a:cubicBezTo>
                  <a:pt x="894" y="33"/>
                  <a:pt x="887" y="40"/>
                  <a:pt x="887" y="48"/>
                </a:cubicBezTo>
                <a:cubicBezTo>
                  <a:pt x="887" y="56"/>
                  <a:pt x="894" y="63"/>
                  <a:pt x="902" y="63"/>
                </a:cubicBezTo>
                <a:cubicBezTo>
                  <a:pt x="910" y="63"/>
                  <a:pt x="917" y="56"/>
                  <a:pt x="917" y="48"/>
                </a:cubicBezTo>
                <a:cubicBezTo>
                  <a:pt x="917" y="40"/>
                  <a:pt x="910" y="33"/>
                  <a:pt x="902" y="33"/>
                </a:cubicBezTo>
                <a:close/>
                <a:moveTo>
                  <a:pt x="902" y="66"/>
                </a:moveTo>
                <a:cubicBezTo>
                  <a:pt x="894" y="66"/>
                  <a:pt x="887" y="72"/>
                  <a:pt x="887" y="81"/>
                </a:cubicBezTo>
                <a:cubicBezTo>
                  <a:pt x="887" y="89"/>
                  <a:pt x="894" y="95"/>
                  <a:pt x="902" y="95"/>
                </a:cubicBezTo>
                <a:cubicBezTo>
                  <a:pt x="910" y="95"/>
                  <a:pt x="917" y="89"/>
                  <a:pt x="917" y="81"/>
                </a:cubicBezTo>
                <a:cubicBezTo>
                  <a:pt x="917" y="72"/>
                  <a:pt x="910" y="66"/>
                  <a:pt x="902" y="66"/>
                </a:cubicBezTo>
                <a:close/>
                <a:moveTo>
                  <a:pt x="902" y="99"/>
                </a:moveTo>
                <a:cubicBezTo>
                  <a:pt x="894" y="99"/>
                  <a:pt x="887" y="105"/>
                  <a:pt x="887" y="114"/>
                </a:cubicBezTo>
                <a:cubicBezTo>
                  <a:pt x="887" y="122"/>
                  <a:pt x="894" y="128"/>
                  <a:pt x="902" y="128"/>
                </a:cubicBezTo>
                <a:cubicBezTo>
                  <a:pt x="910" y="128"/>
                  <a:pt x="917" y="122"/>
                  <a:pt x="917" y="114"/>
                </a:cubicBezTo>
                <a:cubicBezTo>
                  <a:pt x="917" y="105"/>
                  <a:pt x="910" y="99"/>
                  <a:pt x="902" y="99"/>
                </a:cubicBezTo>
                <a:close/>
                <a:moveTo>
                  <a:pt x="902" y="132"/>
                </a:moveTo>
                <a:cubicBezTo>
                  <a:pt x="894" y="132"/>
                  <a:pt x="887" y="138"/>
                  <a:pt x="887" y="147"/>
                </a:cubicBezTo>
                <a:cubicBezTo>
                  <a:pt x="887" y="155"/>
                  <a:pt x="894" y="161"/>
                  <a:pt x="902" y="161"/>
                </a:cubicBezTo>
                <a:cubicBezTo>
                  <a:pt x="910" y="161"/>
                  <a:pt x="917" y="155"/>
                  <a:pt x="917" y="147"/>
                </a:cubicBezTo>
                <a:cubicBezTo>
                  <a:pt x="917" y="138"/>
                  <a:pt x="910" y="132"/>
                  <a:pt x="902" y="132"/>
                </a:cubicBezTo>
                <a:close/>
                <a:moveTo>
                  <a:pt x="902" y="165"/>
                </a:moveTo>
                <a:cubicBezTo>
                  <a:pt x="894" y="165"/>
                  <a:pt x="887" y="171"/>
                  <a:pt x="887" y="179"/>
                </a:cubicBezTo>
                <a:cubicBezTo>
                  <a:pt x="887" y="188"/>
                  <a:pt x="894" y="194"/>
                  <a:pt x="902" y="194"/>
                </a:cubicBezTo>
                <a:cubicBezTo>
                  <a:pt x="910" y="194"/>
                  <a:pt x="917" y="188"/>
                  <a:pt x="917" y="179"/>
                </a:cubicBezTo>
                <a:cubicBezTo>
                  <a:pt x="917" y="171"/>
                  <a:pt x="910" y="165"/>
                  <a:pt x="902" y="165"/>
                </a:cubicBezTo>
                <a:close/>
                <a:moveTo>
                  <a:pt x="902" y="198"/>
                </a:moveTo>
                <a:cubicBezTo>
                  <a:pt x="894" y="198"/>
                  <a:pt x="887" y="204"/>
                  <a:pt x="887" y="212"/>
                </a:cubicBezTo>
                <a:cubicBezTo>
                  <a:pt x="887" y="221"/>
                  <a:pt x="894" y="227"/>
                  <a:pt x="902" y="227"/>
                </a:cubicBezTo>
                <a:cubicBezTo>
                  <a:pt x="910" y="227"/>
                  <a:pt x="917" y="221"/>
                  <a:pt x="917" y="212"/>
                </a:cubicBezTo>
                <a:cubicBezTo>
                  <a:pt x="917" y="204"/>
                  <a:pt x="910" y="198"/>
                  <a:pt x="902" y="198"/>
                </a:cubicBezTo>
                <a:close/>
                <a:moveTo>
                  <a:pt x="902" y="230"/>
                </a:moveTo>
                <a:cubicBezTo>
                  <a:pt x="894" y="230"/>
                  <a:pt x="887" y="237"/>
                  <a:pt x="887" y="245"/>
                </a:cubicBezTo>
                <a:cubicBezTo>
                  <a:pt x="887" y="253"/>
                  <a:pt x="894" y="260"/>
                  <a:pt x="902" y="260"/>
                </a:cubicBezTo>
                <a:cubicBezTo>
                  <a:pt x="910" y="260"/>
                  <a:pt x="917" y="253"/>
                  <a:pt x="917" y="245"/>
                </a:cubicBezTo>
                <a:cubicBezTo>
                  <a:pt x="917" y="237"/>
                  <a:pt x="910" y="230"/>
                  <a:pt x="902" y="230"/>
                </a:cubicBezTo>
                <a:close/>
                <a:moveTo>
                  <a:pt x="902" y="263"/>
                </a:moveTo>
                <a:cubicBezTo>
                  <a:pt x="894" y="263"/>
                  <a:pt x="887" y="270"/>
                  <a:pt x="887" y="278"/>
                </a:cubicBezTo>
                <a:cubicBezTo>
                  <a:pt x="887" y="286"/>
                  <a:pt x="894" y="293"/>
                  <a:pt x="902" y="293"/>
                </a:cubicBezTo>
                <a:cubicBezTo>
                  <a:pt x="910" y="293"/>
                  <a:pt x="917" y="286"/>
                  <a:pt x="917" y="278"/>
                </a:cubicBezTo>
                <a:cubicBezTo>
                  <a:pt x="917" y="270"/>
                  <a:pt x="910" y="263"/>
                  <a:pt x="902" y="263"/>
                </a:cubicBezTo>
                <a:close/>
                <a:moveTo>
                  <a:pt x="902" y="296"/>
                </a:moveTo>
                <a:cubicBezTo>
                  <a:pt x="894" y="296"/>
                  <a:pt x="887" y="303"/>
                  <a:pt x="887" y="311"/>
                </a:cubicBezTo>
                <a:cubicBezTo>
                  <a:pt x="887" y="319"/>
                  <a:pt x="894" y="326"/>
                  <a:pt x="902" y="326"/>
                </a:cubicBezTo>
                <a:cubicBezTo>
                  <a:pt x="910" y="326"/>
                  <a:pt x="917" y="319"/>
                  <a:pt x="917" y="311"/>
                </a:cubicBezTo>
                <a:cubicBezTo>
                  <a:pt x="917" y="303"/>
                  <a:pt x="910" y="296"/>
                  <a:pt x="902" y="296"/>
                </a:cubicBezTo>
                <a:close/>
                <a:moveTo>
                  <a:pt x="902" y="329"/>
                </a:moveTo>
                <a:cubicBezTo>
                  <a:pt x="894" y="329"/>
                  <a:pt x="887" y="336"/>
                  <a:pt x="887" y="344"/>
                </a:cubicBezTo>
                <a:cubicBezTo>
                  <a:pt x="887" y="352"/>
                  <a:pt x="894" y="359"/>
                  <a:pt x="902" y="359"/>
                </a:cubicBezTo>
                <a:cubicBezTo>
                  <a:pt x="910" y="359"/>
                  <a:pt x="917" y="352"/>
                  <a:pt x="917" y="344"/>
                </a:cubicBezTo>
                <a:cubicBezTo>
                  <a:pt x="917" y="336"/>
                  <a:pt x="910" y="329"/>
                  <a:pt x="902" y="329"/>
                </a:cubicBezTo>
                <a:close/>
                <a:moveTo>
                  <a:pt x="902" y="362"/>
                </a:moveTo>
                <a:cubicBezTo>
                  <a:pt x="894" y="362"/>
                  <a:pt x="887" y="369"/>
                  <a:pt x="887" y="377"/>
                </a:cubicBezTo>
                <a:cubicBezTo>
                  <a:pt x="887" y="385"/>
                  <a:pt x="894" y="392"/>
                  <a:pt x="902" y="392"/>
                </a:cubicBezTo>
                <a:cubicBezTo>
                  <a:pt x="910" y="392"/>
                  <a:pt x="917" y="385"/>
                  <a:pt x="917" y="377"/>
                </a:cubicBezTo>
                <a:cubicBezTo>
                  <a:pt x="917" y="369"/>
                  <a:pt x="910" y="362"/>
                  <a:pt x="902" y="362"/>
                </a:cubicBezTo>
                <a:close/>
                <a:moveTo>
                  <a:pt x="902" y="395"/>
                </a:moveTo>
                <a:cubicBezTo>
                  <a:pt x="894" y="395"/>
                  <a:pt x="887" y="402"/>
                  <a:pt x="887" y="410"/>
                </a:cubicBezTo>
                <a:cubicBezTo>
                  <a:pt x="887" y="418"/>
                  <a:pt x="894" y="425"/>
                  <a:pt x="902" y="425"/>
                </a:cubicBezTo>
                <a:cubicBezTo>
                  <a:pt x="910" y="425"/>
                  <a:pt x="917" y="418"/>
                  <a:pt x="917" y="410"/>
                </a:cubicBezTo>
                <a:cubicBezTo>
                  <a:pt x="917" y="402"/>
                  <a:pt x="910" y="395"/>
                  <a:pt x="902" y="395"/>
                </a:cubicBezTo>
                <a:close/>
                <a:moveTo>
                  <a:pt x="902" y="428"/>
                </a:moveTo>
                <a:cubicBezTo>
                  <a:pt x="894" y="428"/>
                  <a:pt x="887" y="435"/>
                  <a:pt x="887" y="443"/>
                </a:cubicBezTo>
                <a:cubicBezTo>
                  <a:pt x="887" y="451"/>
                  <a:pt x="894" y="458"/>
                  <a:pt x="902" y="458"/>
                </a:cubicBezTo>
                <a:cubicBezTo>
                  <a:pt x="910" y="458"/>
                  <a:pt x="917" y="451"/>
                  <a:pt x="917" y="443"/>
                </a:cubicBezTo>
                <a:cubicBezTo>
                  <a:pt x="917" y="435"/>
                  <a:pt x="910" y="428"/>
                  <a:pt x="902" y="428"/>
                </a:cubicBezTo>
                <a:close/>
                <a:moveTo>
                  <a:pt x="902" y="461"/>
                </a:moveTo>
                <a:cubicBezTo>
                  <a:pt x="894" y="461"/>
                  <a:pt x="887" y="468"/>
                  <a:pt x="887" y="476"/>
                </a:cubicBezTo>
                <a:cubicBezTo>
                  <a:pt x="887" y="484"/>
                  <a:pt x="894" y="491"/>
                  <a:pt x="902" y="491"/>
                </a:cubicBezTo>
                <a:cubicBezTo>
                  <a:pt x="910" y="491"/>
                  <a:pt x="917" y="484"/>
                  <a:pt x="917" y="476"/>
                </a:cubicBezTo>
                <a:cubicBezTo>
                  <a:pt x="917" y="468"/>
                  <a:pt x="910" y="461"/>
                  <a:pt x="902" y="461"/>
                </a:cubicBezTo>
                <a:close/>
                <a:moveTo>
                  <a:pt x="902" y="494"/>
                </a:moveTo>
                <a:cubicBezTo>
                  <a:pt x="894" y="494"/>
                  <a:pt x="887" y="500"/>
                  <a:pt x="887" y="509"/>
                </a:cubicBezTo>
                <a:cubicBezTo>
                  <a:pt x="887" y="517"/>
                  <a:pt x="894" y="523"/>
                  <a:pt x="902" y="523"/>
                </a:cubicBezTo>
                <a:cubicBezTo>
                  <a:pt x="910" y="523"/>
                  <a:pt x="917" y="517"/>
                  <a:pt x="917" y="509"/>
                </a:cubicBezTo>
                <a:cubicBezTo>
                  <a:pt x="917" y="500"/>
                  <a:pt x="910" y="494"/>
                  <a:pt x="902" y="494"/>
                </a:cubicBezTo>
                <a:close/>
                <a:moveTo>
                  <a:pt x="902" y="527"/>
                </a:moveTo>
                <a:cubicBezTo>
                  <a:pt x="894" y="527"/>
                  <a:pt x="887" y="533"/>
                  <a:pt x="887" y="542"/>
                </a:cubicBezTo>
                <a:cubicBezTo>
                  <a:pt x="887" y="550"/>
                  <a:pt x="894" y="556"/>
                  <a:pt x="902" y="556"/>
                </a:cubicBezTo>
                <a:cubicBezTo>
                  <a:pt x="910" y="556"/>
                  <a:pt x="917" y="550"/>
                  <a:pt x="917" y="542"/>
                </a:cubicBezTo>
                <a:cubicBezTo>
                  <a:pt x="917" y="533"/>
                  <a:pt x="910" y="527"/>
                  <a:pt x="902" y="527"/>
                </a:cubicBezTo>
                <a:close/>
                <a:moveTo>
                  <a:pt x="902" y="560"/>
                </a:moveTo>
                <a:cubicBezTo>
                  <a:pt x="894" y="560"/>
                  <a:pt x="887" y="566"/>
                  <a:pt x="887" y="574"/>
                </a:cubicBezTo>
                <a:cubicBezTo>
                  <a:pt x="887" y="583"/>
                  <a:pt x="894" y="589"/>
                  <a:pt x="902" y="589"/>
                </a:cubicBezTo>
                <a:cubicBezTo>
                  <a:pt x="910" y="589"/>
                  <a:pt x="917" y="583"/>
                  <a:pt x="917" y="574"/>
                </a:cubicBezTo>
                <a:cubicBezTo>
                  <a:pt x="917" y="566"/>
                  <a:pt x="910" y="560"/>
                  <a:pt x="902" y="560"/>
                </a:cubicBezTo>
                <a:close/>
                <a:moveTo>
                  <a:pt x="902" y="593"/>
                </a:moveTo>
                <a:cubicBezTo>
                  <a:pt x="894" y="593"/>
                  <a:pt x="887" y="599"/>
                  <a:pt x="887" y="607"/>
                </a:cubicBezTo>
                <a:cubicBezTo>
                  <a:pt x="887" y="616"/>
                  <a:pt x="894" y="622"/>
                  <a:pt x="902" y="622"/>
                </a:cubicBezTo>
                <a:cubicBezTo>
                  <a:pt x="910" y="622"/>
                  <a:pt x="917" y="616"/>
                  <a:pt x="917" y="607"/>
                </a:cubicBezTo>
                <a:cubicBezTo>
                  <a:pt x="917" y="599"/>
                  <a:pt x="910" y="593"/>
                  <a:pt x="902" y="593"/>
                </a:cubicBezTo>
                <a:close/>
                <a:moveTo>
                  <a:pt x="902" y="625"/>
                </a:moveTo>
                <a:cubicBezTo>
                  <a:pt x="894" y="625"/>
                  <a:pt x="887" y="632"/>
                  <a:pt x="887" y="640"/>
                </a:cubicBezTo>
                <a:cubicBezTo>
                  <a:pt x="887" y="648"/>
                  <a:pt x="894" y="655"/>
                  <a:pt x="902" y="655"/>
                </a:cubicBezTo>
                <a:cubicBezTo>
                  <a:pt x="910" y="655"/>
                  <a:pt x="917" y="648"/>
                  <a:pt x="917" y="640"/>
                </a:cubicBezTo>
                <a:cubicBezTo>
                  <a:pt x="917" y="632"/>
                  <a:pt x="910" y="625"/>
                  <a:pt x="902" y="625"/>
                </a:cubicBezTo>
                <a:close/>
                <a:moveTo>
                  <a:pt x="902" y="658"/>
                </a:moveTo>
                <a:cubicBezTo>
                  <a:pt x="894" y="658"/>
                  <a:pt x="887" y="665"/>
                  <a:pt x="887" y="673"/>
                </a:cubicBezTo>
                <a:cubicBezTo>
                  <a:pt x="887" y="681"/>
                  <a:pt x="894" y="688"/>
                  <a:pt x="902" y="688"/>
                </a:cubicBezTo>
                <a:cubicBezTo>
                  <a:pt x="910" y="688"/>
                  <a:pt x="917" y="681"/>
                  <a:pt x="917" y="673"/>
                </a:cubicBezTo>
                <a:cubicBezTo>
                  <a:pt x="917" y="665"/>
                  <a:pt x="910" y="658"/>
                  <a:pt x="902" y="658"/>
                </a:cubicBezTo>
                <a:close/>
                <a:moveTo>
                  <a:pt x="902" y="691"/>
                </a:moveTo>
                <a:cubicBezTo>
                  <a:pt x="894" y="691"/>
                  <a:pt x="887" y="698"/>
                  <a:pt x="887" y="706"/>
                </a:cubicBezTo>
                <a:cubicBezTo>
                  <a:pt x="887" y="714"/>
                  <a:pt x="894" y="721"/>
                  <a:pt x="902" y="721"/>
                </a:cubicBezTo>
                <a:cubicBezTo>
                  <a:pt x="910" y="721"/>
                  <a:pt x="917" y="714"/>
                  <a:pt x="917" y="706"/>
                </a:cubicBezTo>
                <a:cubicBezTo>
                  <a:pt x="917" y="698"/>
                  <a:pt x="910" y="691"/>
                  <a:pt x="902" y="691"/>
                </a:cubicBezTo>
                <a:close/>
                <a:moveTo>
                  <a:pt x="902" y="724"/>
                </a:moveTo>
                <a:cubicBezTo>
                  <a:pt x="894" y="724"/>
                  <a:pt x="887" y="731"/>
                  <a:pt x="887" y="739"/>
                </a:cubicBezTo>
                <a:cubicBezTo>
                  <a:pt x="887" y="747"/>
                  <a:pt x="894" y="754"/>
                  <a:pt x="902" y="754"/>
                </a:cubicBezTo>
                <a:cubicBezTo>
                  <a:pt x="910" y="754"/>
                  <a:pt x="917" y="747"/>
                  <a:pt x="917" y="739"/>
                </a:cubicBezTo>
                <a:cubicBezTo>
                  <a:pt x="917" y="731"/>
                  <a:pt x="910" y="724"/>
                  <a:pt x="902" y="724"/>
                </a:cubicBezTo>
                <a:close/>
                <a:moveTo>
                  <a:pt x="902" y="757"/>
                </a:moveTo>
                <a:cubicBezTo>
                  <a:pt x="894" y="757"/>
                  <a:pt x="887" y="764"/>
                  <a:pt x="887" y="772"/>
                </a:cubicBezTo>
                <a:cubicBezTo>
                  <a:pt x="887" y="780"/>
                  <a:pt x="894" y="787"/>
                  <a:pt x="902" y="787"/>
                </a:cubicBezTo>
                <a:cubicBezTo>
                  <a:pt x="910" y="787"/>
                  <a:pt x="917" y="780"/>
                  <a:pt x="917" y="772"/>
                </a:cubicBezTo>
                <a:cubicBezTo>
                  <a:pt x="917" y="764"/>
                  <a:pt x="910" y="757"/>
                  <a:pt x="902" y="757"/>
                </a:cubicBezTo>
                <a:close/>
                <a:moveTo>
                  <a:pt x="902" y="790"/>
                </a:moveTo>
                <a:cubicBezTo>
                  <a:pt x="894" y="790"/>
                  <a:pt x="887" y="797"/>
                  <a:pt x="887" y="805"/>
                </a:cubicBezTo>
                <a:cubicBezTo>
                  <a:pt x="887" y="813"/>
                  <a:pt x="894" y="820"/>
                  <a:pt x="902" y="820"/>
                </a:cubicBezTo>
                <a:cubicBezTo>
                  <a:pt x="910" y="820"/>
                  <a:pt x="917" y="813"/>
                  <a:pt x="917" y="805"/>
                </a:cubicBezTo>
                <a:cubicBezTo>
                  <a:pt x="917" y="797"/>
                  <a:pt x="910" y="790"/>
                  <a:pt x="902" y="790"/>
                </a:cubicBezTo>
                <a:close/>
                <a:moveTo>
                  <a:pt x="902" y="823"/>
                </a:moveTo>
                <a:cubicBezTo>
                  <a:pt x="894" y="823"/>
                  <a:pt x="887" y="830"/>
                  <a:pt x="887" y="838"/>
                </a:cubicBezTo>
                <a:cubicBezTo>
                  <a:pt x="887" y="846"/>
                  <a:pt x="894" y="853"/>
                  <a:pt x="902" y="853"/>
                </a:cubicBezTo>
                <a:cubicBezTo>
                  <a:pt x="910" y="853"/>
                  <a:pt x="917" y="846"/>
                  <a:pt x="917" y="838"/>
                </a:cubicBezTo>
                <a:cubicBezTo>
                  <a:pt x="917" y="830"/>
                  <a:pt x="910" y="823"/>
                  <a:pt x="902" y="823"/>
                </a:cubicBezTo>
                <a:close/>
                <a:moveTo>
                  <a:pt x="902" y="856"/>
                </a:moveTo>
                <a:cubicBezTo>
                  <a:pt x="894" y="856"/>
                  <a:pt x="887" y="863"/>
                  <a:pt x="887" y="871"/>
                </a:cubicBezTo>
                <a:cubicBezTo>
                  <a:pt x="887" y="879"/>
                  <a:pt x="894" y="886"/>
                  <a:pt x="902" y="886"/>
                </a:cubicBezTo>
                <a:cubicBezTo>
                  <a:pt x="910" y="886"/>
                  <a:pt x="917" y="879"/>
                  <a:pt x="917" y="871"/>
                </a:cubicBezTo>
                <a:cubicBezTo>
                  <a:pt x="917" y="863"/>
                  <a:pt x="910" y="856"/>
                  <a:pt x="902" y="856"/>
                </a:cubicBezTo>
                <a:close/>
                <a:moveTo>
                  <a:pt x="902" y="889"/>
                </a:moveTo>
                <a:cubicBezTo>
                  <a:pt x="894" y="889"/>
                  <a:pt x="887" y="895"/>
                  <a:pt x="887" y="904"/>
                </a:cubicBezTo>
                <a:cubicBezTo>
                  <a:pt x="887" y="912"/>
                  <a:pt x="894" y="918"/>
                  <a:pt x="902" y="918"/>
                </a:cubicBezTo>
                <a:cubicBezTo>
                  <a:pt x="910" y="918"/>
                  <a:pt x="917" y="912"/>
                  <a:pt x="917" y="904"/>
                </a:cubicBezTo>
                <a:cubicBezTo>
                  <a:pt x="917" y="895"/>
                  <a:pt x="910" y="889"/>
                  <a:pt x="902" y="889"/>
                </a:cubicBezTo>
                <a:close/>
                <a:moveTo>
                  <a:pt x="902" y="922"/>
                </a:moveTo>
                <a:cubicBezTo>
                  <a:pt x="894" y="922"/>
                  <a:pt x="887" y="928"/>
                  <a:pt x="887" y="937"/>
                </a:cubicBezTo>
                <a:cubicBezTo>
                  <a:pt x="887" y="945"/>
                  <a:pt x="894" y="951"/>
                  <a:pt x="902" y="951"/>
                </a:cubicBezTo>
                <a:cubicBezTo>
                  <a:pt x="910" y="951"/>
                  <a:pt x="917" y="945"/>
                  <a:pt x="917" y="937"/>
                </a:cubicBezTo>
                <a:cubicBezTo>
                  <a:pt x="917" y="928"/>
                  <a:pt x="910" y="922"/>
                  <a:pt x="902" y="922"/>
                </a:cubicBezTo>
                <a:close/>
                <a:moveTo>
                  <a:pt x="902" y="955"/>
                </a:moveTo>
                <a:cubicBezTo>
                  <a:pt x="894" y="955"/>
                  <a:pt x="887" y="961"/>
                  <a:pt x="887" y="970"/>
                </a:cubicBezTo>
                <a:cubicBezTo>
                  <a:pt x="887" y="978"/>
                  <a:pt x="894" y="984"/>
                  <a:pt x="902" y="984"/>
                </a:cubicBezTo>
                <a:cubicBezTo>
                  <a:pt x="910" y="984"/>
                  <a:pt x="917" y="978"/>
                  <a:pt x="917" y="970"/>
                </a:cubicBezTo>
                <a:cubicBezTo>
                  <a:pt x="917" y="961"/>
                  <a:pt x="910" y="955"/>
                  <a:pt x="902" y="955"/>
                </a:cubicBezTo>
                <a:close/>
                <a:moveTo>
                  <a:pt x="902" y="988"/>
                </a:moveTo>
                <a:cubicBezTo>
                  <a:pt x="894" y="988"/>
                  <a:pt x="887" y="994"/>
                  <a:pt x="887" y="1002"/>
                </a:cubicBezTo>
                <a:cubicBezTo>
                  <a:pt x="887" y="1011"/>
                  <a:pt x="894" y="1017"/>
                  <a:pt x="902" y="1017"/>
                </a:cubicBezTo>
                <a:cubicBezTo>
                  <a:pt x="910" y="1017"/>
                  <a:pt x="917" y="1011"/>
                  <a:pt x="917" y="1002"/>
                </a:cubicBezTo>
                <a:cubicBezTo>
                  <a:pt x="917" y="994"/>
                  <a:pt x="910" y="988"/>
                  <a:pt x="902" y="988"/>
                </a:cubicBezTo>
                <a:close/>
                <a:moveTo>
                  <a:pt x="902" y="1021"/>
                </a:moveTo>
                <a:cubicBezTo>
                  <a:pt x="894" y="1021"/>
                  <a:pt x="887" y="1027"/>
                  <a:pt x="887" y="1035"/>
                </a:cubicBezTo>
                <a:cubicBezTo>
                  <a:pt x="887" y="1044"/>
                  <a:pt x="894" y="1050"/>
                  <a:pt x="902" y="1050"/>
                </a:cubicBezTo>
                <a:cubicBezTo>
                  <a:pt x="910" y="1050"/>
                  <a:pt x="917" y="1044"/>
                  <a:pt x="917" y="1035"/>
                </a:cubicBezTo>
                <a:cubicBezTo>
                  <a:pt x="917" y="1027"/>
                  <a:pt x="910" y="1021"/>
                  <a:pt x="902" y="1021"/>
                </a:cubicBezTo>
                <a:close/>
                <a:moveTo>
                  <a:pt x="902" y="1053"/>
                </a:moveTo>
                <a:cubicBezTo>
                  <a:pt x="894" y="1053"/>
                  <a:pt x="887" y="1060"/>
                  <a:pt x="887" y="1068"/>
                </a:cubicBezTo>
                <a:cubicBezTo>
                  <a:pt x="887" y="1076"/>
                  <a:pt x="894" y="1083"/>
                  <a:pt x="902" y="1083"/>
                </a:cubicBezTo>
                <a:cubicBezTo>
                  <a:pt x="910" y="1083"/>
                  <a:pt x="917" y="1076"/>
                  <a:pt x="917" y="1068"/>
                </a:cubicBezTo>
                <a:cubicBezTo>
                  <a:pt x="917" y="1060"/>
                  <a:pt x="910" y="1053"/>
                  <a:pt x="902" y="1053"/>
                </a:cubicBezTo>
                <a:close/>
                <a:moveTo>
                  <a:pt x="902" y="1086"/>
                </a:moveTo>
                <a:cubicBezTo>
                  <a:pt x="894" y="1086"/>
                  <a:pt x="887" y="1093"/>
                  <a:pt x="887" y="1101"/>
                </a:cubicBezTo>
                <a:cubicBezTo>
                  <a:pt x="887" y="1109"/>
                  <a:pt x="894" y="1116"/>
                  <a:pt x="902" y="1116"/>
                </a:cubicBezTo>
                <a:cubicBezTo>
                  <a:pt x="910" y="1116"/>
                  <a:pt x="917" y="1109"/>
                  <a:pt x="917" y="1101"/>
                </a:cubicBezTo>
                <a:cubicBezTo>
                  <a:pt x="917" y="1093"/>
                  <a:pt x="910" y="1086"/>
                  <a:pt x="902" y="1086"/>
                </a:cubicBezTo>
                <a:close/>
                <a:moveTo>
                  <a:pt x="902" y="1119"/>
                </a:moveTo>
                <a:cubicBezTo>
                  <a:pt x="894" y="1119"/>
                  <a:pt x="887" y="1126"/>
                  <a:pt x="887" y="1134"/>
                </a:cubicBezTo>
                <a:cubicBezTo>
                  <a:pt x="887" y="1142"/>
                  <a:pt x="894" y="1149"/>
                  <a:pt x="902" y="1149"/>
                </a:cubicBezTo>
                <a:cubicBezTo>
                  <a:pt x="910" y="1149"/>
                  <a:pt x="917" y="1142"/>
                  <a:pt x="917" y="1134"/>
                </a:cubicBezTo>
                <a:cubicBezTo>
                  <a:pt x="917" y="1126"/>
                  <a:pt x="910" y="1119"/>
                  <a:pt x="902" y="1119"/>
                </a:cubicBezTo>
                <a:close/>
                <a:moveTo>
                  <a:pt x="902" y="1152"/>
                </a:moveTo>
                <a:cubicBezTo>
                  <a:pt x="894" y="1152"/>
                  <a:pt x="887" y="1159"/>
                  <a:pt x="887" y="1167"/>
                </a:cubicBezTo>
                <a:cubicBezTo>
                  <a:pt x="887" y="1175"/>
                  <a:pt x="894" y="1182"/>
                  <a:pt x="902" y="1182"/>
                </a:cubicBezTo>
                <a:cubicBezTo>
                  <a:pt x="910" y="1182"/>
                  <a:pt x="917" y="1175"/>
                  <a:pt x="917" y="1167"/>
                </a:cubicBezTo>
                <a:cubicBezTo>
                  <a:pt x="917" y="1159"/>
                  <a:pt x="910" y="1152"/>
                  <a:pt x="902" y="1152"/>
                </a:cubicBezTo>
                <a:close/>
                <a:moveTo>
                  <a:pt x="902" y="1185"/>
                </a:moveTo>
                <a:cubicBezTo>
                  <a:pt x="894" y="1185"/>
                  <a:pt x="887" y="1192"/>
                  <a:pt x="887" y="1200"/>
                </a:cubicBezTo>
                <a:cubicBezTo>
                  <a:pt x="887" y="1208"/>
                  <a:pt x="894" y="1215"/>
                  <a:pt x="902" y="1215"/>
                </a:cubicBezTo>
                <a:cubicBezTo>
                  <a:pt x="910" y="1215"/>
                  <a:pt x="917" y="1208"/>
                  <a:pt x="917" y="1200"/>
                </a:cubicBezTo>
                <a:cubicBezTo>
                  <a:pt x="917" y="1192"/>
                  <a:pt x="910" y="1185"/>
                  <a:pt x="902" y="1185"/>
                </a:cubicBezTo>
                <a:close/>
                <a:moveTo>
                  <a:pt x="902" y="1218"/>
                </a:moveTo>
                <a:cubicBezTo>
                  <a:pt x="894" y="1218"/>
                  <a:pt x="887" y="1225"/>
                  <a:pt x="887" y="1233"/>
                </a:cubicBezTo>
                <a:cubicBezTo>
                  <a:pt x="887" y="1241"/>
                  <a:pt x="894" y="1248"/>
                  <a:pt x="902" y="1248"/>
                </a:cubicBezTo>
                <a:cubicBezTo>
                  <a:pt x="910" y="1248"/>
                  <a:pt x="917" y="1241"/>
                  <a:pt x="917" y="1233"/>
                </a:cubicBezTo>
                <a:cubicBezTo>
                  <a:pt x="917" y="1225"/>
                  <a:pt x="910" y="1218"/>
                  <a:pt x="902" y="1218"/>
                </a:cubicBezTo>
                <a:close/>
                <a:moveTo>
                  <a:pt x="902" y="1251"/>
                </a:moveTo>
                <a:cubicBezTo>
                  <a:pt x="894" y="1251"/>
                  <a:pt x="887" y="1258"/>
                  <a:pt x="887" y="1266"/>
                </a:cubicBezTo>
                <a:cubicBezTo>
                  <a:pt x="887" y="1274"/>
                  <a:pt x="894" y="1281"/>
                  <a:pt x="902" y="1281"/>
                </a:cubicBezTo>
                <a:cubicBezTo>
                  <a:pt x="910" y="1281"/>
                  <a:pt x="917" y="1274"/>
                  <a:pt x="917" y="1266"/>
                </a:cubicBezTo>
                <a:cubicBezTo>
                  <a:pt x="917" y="1258"/>
                  <a:pt x="910" y="1251"/>
                  <a:pt x="902" y="1251"/>
                </a:cubicBezTo>
                <a:close/>
                <a:moveTo>
                  <a:pt x="902" y="1284"/>
                </a:moveTo>
                <a:cubicBezTo>
                  <a:pt x="894" y="1284"/>
                  <a:pt x="887" y="1291"/>
                  <a:pt x="887" y="1299"/>
                </a:cubicBezTo>
                <a:cubicBezTo>
                  <a:pt x="887" y="1307"/>
                  <a:pt x="894" y="1314"/>
                  <a:pt x="902" y="1314"/>
                </a:cubicBezTo>
                <a:cubicBezTo>
                  <a:pt x="910" y="1314"/>
                  <a:pt x="917" y="1307"/>
                  <a:pt x="917" y="1299"/>
                </a:cubicBezTo>
                <a:cubicBezTo>
                  <a:pt x="917" y="1291"/>
                  <a:pt x="910" y="1284"/>
                  <a:pt x="902" y="1284"/>
                </a:cubicBezTo>
                <a:close/>
                <a:moveTo>
                  <a:pt x="902" y="1317"/>
                </a:moveTo>
                <a:cubicBezTo>
                  <a:pt x="894" y="1317"/>
                  <a:pt x="887" y="1323"/>
                  <a:pt x="887" y="1332"/>
                </a:cubicBezTo>
                <a:cubicBezTo>
                  <a:pt x="887" y="1340"/>
                  <a:pt x="894" y="1346"/>
                  <a:pt x="902" y="1346"/>
                </a:cubicBezTo>
                <a:cubicBezTo>
                  <a:pt x="910" y="1346"/>
                  <a:pt x="917" y="1340"/>
                  <a:pt x="917" y="1332"/>
                </a:cubicBezTo>
                <a:cubicBezTo>
                  <a:pt x="917" y="1323"/>
                  <a:pt x="910" y="1317"/>
                  <a:pt x="902" y="1317"/>
                </a:cubicBezTo>
                <a:close/>
                <a:moveTo>
                  <a:pt x="902" y="1350"/>
                </a:moveTo>
                <a:cubicBezTo>
                  <a:pt x="894" y="1350"/>
                  <a:pt x="887" y="1356"/>
                  <a:pt x="887" y="1365"/>
                </a:cubicBezTo>
                <a:cubicBezTo>
                  <a:pt x="887" y="1373"/>
                  <a:pt x="894" y="1379"/>
                  <a:pt x="902" y="1379"/>
                </a:cubicBezTo>
                <a:cubicBezTo>
                  <a:pt x="910" y="1379"/>
                  <a:pt x="917" y="1373"/>
                  <a:pt x="917" y="1365"/>
                </a:cubicBezTo>
                <a:cubicBezTo>
                  <a:pt x="917" y="1356"/>
                  <a:pt x="910" y="1350"/>
                  <a:pt x="902" y="1350"/>
                </a:cubicBezTo>
                <a:close/>
                <a:moveTo>
                  <a:pt x="902" y="1383"/>
                </a:moveTo>
                <a:cubicBezTo>
                  <a:pt x="894" y="1383"/>
                  <a:pt x="887" y="1389"/>
                  <a:pt x="887" y="1397"/>
                </a:cubicBezTo>
                <a:cubicBezTo>
                  <a:pt x="887" y="1406"/>
                  <a:pt x="894" y="1412"/>
                  <a:pt x="902" y="1412"/>
                </a:cubicBezTo>
                <a:cubicBezTo>
                  <a:pt x="910" y="1412"/>
                  <a:pt x="917" y="1406"/>
                  <a:pt x="917" y="1397"/>
                </a:cubicBezTo>
                <a:cubicBezTo>
                  <a:pt x="917" y="1389"/>
                  <a:pt x="910" y="1383"/>
                  <a:pt x="902" y="1383"/>
                </a:cubicBezTo>
                <a:close/>
                <a:moveTo>
                  <a:pt x="902" y="1416"/>
                </a:moveTo>
                <a:cubicBezTo>
                  <a:pt x="894" y="1416"/>
                  <a:pt x="887" y="1422"/>
                  <a:pt x="887" y="1430"/>
                </a:cubicBezTo>
                <a:cubicBezTo>
                  <a:pt x="887" y="1439"/>
                  <a:pt x="894" y="1445"/>
                  <a:pt x="902" y="1445"/>
                </a:cubicBezTo>
                <a:cubicBezTo>
                  <a:pt x="910" y="1445"/>
                  <a:pt x="917" y="1439"/>
                  <a:pt x="917" y="1430"/>
                </a:cubicBezTo>
                <a:cubicBezTo>
                  <a:pt x="917" y="1422"/>
                  <a:pt x="910" y="1416"/>
                  <a:pt x="902" y="1416"/>
                </a:cubicBezTo>
                <a:close/>
                <a:moveTo>
                  <a:pt x="935" y="0"/>
                </a:moveTo>
                <a:cubicBezTo>
                  <a:pt x="927" y="0"/>
                  <a:pt x="920" y="7"/>
                  <a:pt x="920" y="15"/>
                </a:cubicBezTo>
                <a:cubicBezTo>
                  <a:pt x="920" y="23"/>
                  <a:pt x="927" y="30"/>
                  <a:pt x="935" y="30"/>
                </a:cubicBezTo>
                <a:cubicBezTo>
                  <a:pt x="943" y="30"/>
                  <a:pt x="950" y="23"/>
                  <a:pt x="950" y="15"/>
                </a:cubicBezTo>
                <a:cubicBezTo>
                  <a:pt x="950" y="7"/>
                  <a:pt x="943" y="0"/>
                  <a:pt x="935" y="0"/>
                </a:cubicBezTo>
                <a:close/>
                <a:moveTo>
                  <a:pt x="935" y="33"/>
                </a:moveTo>
                <a:cubicBezTo>
                  <a:pt x="927" y="33"/>
                  <a:pt x="920" y="40"/>
                  <a:pt x="920" y="48"/>
                </a:cubicBezTo>
                <a:cubicBezTo>
                  <a:pt x="920" y="56"/>
                  <a:pt x="927" y="63"/>
                  <a:pt x="935" y="63"/>
                </a:cubicBezTo>
                <a:cubicBezTo>
                  <a:pt x="943" y="63"/>
                  <a:pt x="950" y="56"/>
                  <a:pt x="950" y="48"/>
                </a:cubicBezTo>
                <a:cubicBezTo>
                  <a:pt x="950" y="40"/>
                  <a:pt x="943" y="33"/>
                  <a:pt x="935" y="33"/>
                </a:cubicBezTo>
                <a:close/>
                <a:moveTo>
                  <a:pt x="935" y="66"/>
                </a:moveTo>
                <a:cubicBezTo>
                  <a:pt x="927" y="66"/>
                  <a:pt x="920" y="72"/>
                  <a:pt x="920" y="81"/>
                </a:cubicBezTo>
                <a:cubicBezTo>
                  <a:pt x="920" y="89"/>
                  <a:pt x="927" y="95"/>
                  <a:pt x="935" y="95"/>
                </a:cubicBezTo>
                <a:cubicBezTo>
                  <a:pt x="943" y="95"/>
                  <a:pt x="950" y="89"/>
                  <a:pt x="950" y="81"/>
                </a:cubicBezTo>
                <a:cubicBezTo>
                  <a:pt x="950" y="72"/>
                  <a:pt x="943" y="66"/>
                  <a:pt x="935" y="66"/>
                </a:cubicBezTo>
                <a:close/>
                <a:moveTo>
                  <a:pt x="935" y="99"/>
                </a:moveTo>
                <a:cubicBezTo>
                  <a:pt x="927" y="99"/>
                  <a:pt x="920" y="105"/>
                  <a:pt x="920" y="114"/>
                </a:cubicBezTo>
                <a:cubicBezTo>
                  <a:pt x="920" y="122"/>
                  <a:pt x="927" y="128"/>
                  <a:pt x="935" y="128"/>
                </a:cubicBezTo>
                <a:cubicBezTo>
                  <a:pt x="943" y="128"/>
                  <a:pt x="950" y="122"/>
                  <a:pt x="950" y="114"/>
                </a:cubicBezTo>
                <a:cubicBezTo>
                  <a:pt x="950" y="105"/>
                  <a:pt x="943" y="99"/>
                  <a:pt x="935" y="99"/>
                </a:cubicBezTo>
                <a:close/>
                <a:moveTo>
                  <a:pt x="935" y="132"/>
                </a:moveTo>
                <a:cubicBezTo>
                  <a:pt x="927" y="132"/>
                  <a:pt x="920" y="138"/>
                  <a:pt x="920" y="147"/>
                </a:cubicBezTo>
                <a:cubicBezTo>
                  <a:pt x="920" y="155"/>
                  <a:pt x="927" y="161"/>
                  <a:pt x="935" y="161"/>
                </a:cubicBezTo>
                <a:cubicBezTo>
                  <a:pt x="943" y="161"/>
                  <a:pt x="950" y="155"/>
                  <a:pt x="950" y="147"/>
                </a:cubicBezTo>
                <a:cubicBezTo>
                  <a:pt x="950" y="138"/>
                  <a:pt x="943" y="132"/>
                  <a:pt x="935" y="132"/>
                </a:cubicBezTo>
                <a:close/>
                <a:moveTo>
                  <a:pt x="935" y="165"/>
                </a:moveTo>
                <a:cubicBezTo>
                  <a:pt x="927" y="165"/>
                  <a:pt x="920" y="171"/>
                  <a:pt x="920" y="179"/>
                </a:cubicBezTo>
                <a:cubicBezTo>
                  <a:pt x="920" y="188"/>
                  <a:pt x="927" y="194"/>
                  <a:pt x="935" y="194"/>
                </a:cubicBezTo>
                <a:cubicBezTo>
                  <a:pt x="943" y="194"/>
                  <a:pt x="950" y="188"/>
                  <a:pt x="950" y="179"/>
                </a:cubicBezTo>
                <a:cubicBezTo>
                  <a:pt x="950" y="171"/>
                  <a:pt x="943" y="165"/>
                  <a:pt x="935" y="165"/>
                </a:cubicBezTo>
                <a:close/>
                <a:moveTo>
                  <a:pt x="935" y="198"/>
                </a:moveTo>
                <a:cubicBezTo>
                  <a:pt x="927" y="198"/>
                  <a:pt x="920" y="204"/>
                  <a:pt x="920" y="212"/>
                </a:cubicBezTo>
                <a:cubicBezTo>
                  <a:pt x="920" y="221"/>
                  <a:pt x="927" y="227"/>
                  <a:pt x="935" y="227"/>
                </a:cubicBezTo>
                <a:cubicBezTo>
                  <a:pt x="943" y="227"/>
                  <a:pt x="950" y="221"/>
                  <a:pt x="950" y="212"/>
                </a:cubicBezTo>
                <a:cubicBezTo>
                  <a:pt x="950" y="204"/>
                  <a:pt x="943" y="198"/>
                  <a:pt x="935" y="198"/>
                </a:cubicBezTo>
                <a:close/>
                <a:moveTo>
                  <a:pt x="935" y="230"/>
                </a:moveTo>
                <a:cubicBezTo>
                  <a:pt x="927" y="230"/>
                  <a:pt x="920" y="237"/>
                  <a:pt x="920" y="245"/>
                </a:cubicBezTo>
                <a:cubicBezTo>
                  <a:pt x="920" y="253"/>
                  <a:pt x="927" y="260"/>
                  <a:pt x="935" y="260"/>
                </a:cubicBezTo>
                <a:cubicBezTo>
                  <a:pt x="943" y="260"/>
                  <a:pt x="950" y="253"/>
                  <a:pt x="950" y="245"/>
                </a:cubicBezTo>
                <a:cubicBezTo>
                  <a:pt x="950" y="237"/>
                  <a:pt x="943" y="230"/>
                  <a:pt x="935" y="230"/>
                </a:cubicBezTo>
                <a:close/>
                <a:moveTo>
                  <a:pt x="935" y="263"/>
                </a:moveTo>
                <a:cubicBezTo>
                  <a:pt x="927" y="263"/>
                  <a:pt x="920" y="270"/>
                  <a:pt x="920" y="278"/>
                </a:cubicBezTo>
                <a:cubicBezTo>
                  <a:pt x="920" y="286"/>
                  <a:pt x="927" y="293"/>
                  <a:pt x="935" y="293"/>
                </a:cubicBezTo>
                <a:cubicBezTo>
                  <a:pt x="943" y="293"/>
                  <a:pt x="950" y="286"/>
                  <a:pt x="950" y="278"/>
                </a:cubicBezTo>
                <a:cubicBezTo>
                  <a:pt x="950" y="270"/>
                  <a:pt x="943" y="263"/>
                  <a:pt x="935" y="263"/>
                </a:cubicBezTo>
                <a:close/>
                <a:moveTo>
                  <a:pt x="935" y="296"/>
                </a:moveTo>
                <a:cubicBezTo>
                  <a:pt x="927" y="296"/>
                  <a:pt x="920" y="303"/>
                  <a:pt x="920" y="311"/>
                </a:cubicBezTo>
                <a:cubicBezTo>
                  <a:pt x="920" y="319"/>
                  <a:pt x="927" y="326"/>
                  <a:pt x="935" y="326"/>
                </a:cubicBezTo>
                <a:cubicBezTo>
                  <a:pt x="943" y="326"/>
                  <a:pt x="950" y="319"/>
                  <a:pt x="950" y="311"/>
                </a:cubicBezTo>
                <a:cubicBezTo>
                  <a:pt x="950" y="303"/>
                  <a:pt x="943" y="296"/>
                  <a:pt x="935" y="296"/>
                </a:cubicBezTo>
                <a:close/>
                <a:moveTo>
                  <a:pt x="935" y="329"/>
                </a:moveTo>
                <a:cubicBezTo>
                  <a:pt x="927" y="329"/>
                  <a:pt x="920" y="336"/>
                  <a:pt x="920" y="344"/>
                </a:cubicBezTo>
                <a:cubicBezTo>
                  <a:pt x="920" y="352"/>
                  <a:pt x="927" y="359"/>
                  <a:pt x="935" y="359"/>
                </a:cubicBezTo>
                <a:cubicBezTo>
                  <a:pt x="943" y="359"/>
                  <a:pt x="950" y="352"/>
                  <a:pt x="950" y="344"/>
                </a:cubicBezTo>
                <a:cubicBezTo>
                  <a:pt x="950" y="336"/>
                  <a:pt x="943" y="329"/>
                  <a:pt x="935" y="329"/>
                </a:cubicBezTo>
                <a:close/>
                <a:moveTo>
                  <a:pt x="935" y="362"/>
                </a:moveTo>
                <a:cubicBezTo>
                  <a:pt x="927" y="362"/>
                  <a:pt x="920" y="369"/>
                  <a:pt x="920" y="377"/>
                </a:cubicBezTo>
                <a:cubicBezTo>
                  <a:pt x="920" y="385"/>
                  <a:pt x="927" y="392"/>
                  <a:pt x="935" y="392"/>
                </a:cubicBezTo>
                <a:cubicBezTo>
                  <a:pt x="943" y="392"/>
                  <a:pt x="950" y="385"/>
                  <a:pt x="950" y="377"/>
                </a:cubicBezTo>
                <a:cubicBezTo>
                  <a:pt x="950" y="369"/>
                  <a:pt x="943" y="362"/>
                  <a:pt x="935" y="362"/>
                </a:cubicBezTo>
                <a:close/>
                <a:moveTo>
                  <a:pt x="935" y="395"/>
                </a:moveTo>
                <a:cubicBezTo>
                  <a:pt x="927" y="395"/>
                  <a:pt x="920" y="402"/>
                  <a:pt x="920" y="410"/>
                </a:cubicBezTo>
                <a:cubicBezTo>
                  <a:pt x="920" y="418"/>
                  <a:pt x="927" y="425"/>
                  <a:pt x="935" y="425"/>
                </a:cubicBezTo>
                <a:cubicBezTo>
                  <a:pt x="943" y="425"/>
                  <a:pt x="950" y="418"/>
                  <a:pt x="950" y="410"/>
                </a:cubicBezTo>
                <a:cubicBezTo>
                  <a:pt x="950" y="402"/>
                  <a:pt x="943" y="395"/>
                  <a:pt x="935" y="395"/>
                </a:cubicBezTo>
                <a:close/>
                <a:moveTo>
                  <a:pt x="935" y="428"/>
                </a:moveTo>
                <a:cubicBezTo>
                  <a:pt x="927" y="428"/>
                  <a:pt x="920" y="435"/>
                  <a:pt x="920" y="443"/>
                </a:cubicBezTo>
                <a:cubicBezTo>
                  <a:pt x="920" y="451"/>
                  <a:pt x="927" y="458"/>
                  <a:pt x="935" y="458"/>
                </a:cubicBezTo>
                <a:cubicBezTo>
                  <a:pt x="943" y="458"/>
                  <a:pt x="950" y="451"/>
                  <a:pt x="950" y="443"/>
                </a:cubicBezTo>
                <a:cubicBezTo>
                  <a:pt x="950" y="435"/>
                  <a:pt x="943" y="428"/>
                  <a:pt x="935" y="428"/>
                </a:cubicBezTo>
                <a:close/>
                <a:moveTo>
                  <a:pt x="935" y="461"/>
                </a:moveTo>
                <a:cubicBezTo>
                  <a:pt x="927" y="461"/>
                  <a:pt x="920" y="468"/>
                  <a:pt x="920" y="476"/>
                </a:cubicBezTo>
                <a:cubicBezTo>
                  <a:pt x="920" y="484"/>
                  <a:pt x="927" y="491"/>
                  <a:pt x="935" y="491"/>
                </a:cubicBezTo>
                <a:cubicBezTo>
                  <a:pt x="943" y="491"/>
                  <a:pt x="950" y="484"/>
                  <a:pt x="950" y="476"/>
                </a:cubicBezTo>
                <a:cubicBezTo>
                  <a:pt x="950" y="468"/>
                  <a:pt x="943" y="461"/>
                  <a:pt x="935" y="461"/>
                </a:cubicBezTo>
                <a:close/>
                <a:moveTo>
                  <a:pt x="935" y="494"/>
                </a:moveTo>
                <a:cubicBezTo>
                  <a:pt x="927" y="494"/>
                  <a:pt x="920" y="500"/>
                  <a:pt x="920" y="509"/>
                </a:cubicBezTo>
                <a:cubicBezTo>
                  <a:pt x="920" y="517"/>
                  <a:pt x="927" y="523"/>
                  <a:pt x="935" y="523"/>
                </a:cubicBezTo>
                <a:cubicBezTo>
                  <a:pt x="943" y="523"/>
                  <a:pt x="950" y="517"/>
                  <a:pt x="950" y="509"/>
                </a:cubicBezTo>
                <a:cubicBezTo>
                  <a:pt x="950" y="500"/>
                  <a:pt x="943" y="494"/>
                  <a:pt x="935" y="494"/>
                </a:cubicBezTo>
                <a:close/>
                <a:moveTo>
                  <a:pt x="935" y="527"/>
                </a:moveTo>
                <a:cubicBezTo>
                  <a:pt x="927" y="527"/>
                  <a:pt x="920" y="533"/>
                  <a:pt x="920" y="542"/>
                </a:cubicBezTo>
                <a:cubicBezTo>
                  <a:pt x="920" y="550"/>
                  <a:pt x="927" y="556"/>
                  <a:pt x="935" y="556"/>
                </a:cubicBezTo>
                <a:cubicBezTo>
                  <a:pt x="943" y="556"/>
                  <a:pt x="950" y="550"/>
                  <a:pt x="950" y="542"/>
                </a:cubicBezTo>
                <a:cubicBezTo>
                  <a:pt x="950" y="533"/>
                  <a:pt x="943" y="527"/>
                  <a:pt x="935" y="527"/>
                </a:cubicBezTo>
                <a:close/>
                <a:moveTo>
                  <a:pt x="935" y="560"/>
                </a:moveTo>
                <a:cubicBezTo>
                  <a:pt x="927" y="560"/>
                  <a:pt x="920" y="566"/>
                  <a:pt x="920" y="574"/>
                </a:cubicBezTo>
                <a:cubicBezTo>
                  <a:pt x="920" y="583"/>
                  <a:pt x="927" y="589"/>
                  <a:pt x="935" y="589"/>
                </a:cubicBezTo>
                <a:cubicBezTo>
                  <a:pt x="943" y="589"/>
                  <a:pt x="950" y="583"/>
                  <a:pt x="950" y="574"/>
                </a:cubicBezTo>
                <a:cubicBezTo>
                  <a:pt x="950" y="566"/>
                  <a:pt x="943" y="560"/>
                  <a:pt x="935" y="560"/>
                </a:cubicBezTo>
                <a:close/>
                <a:moveTo>
                  <a:pt x="935" y="593"/>
                </a:moveTo>
                <a:cubicBezTo>
                  <a:pt x="927" y="593"/>
                  <a:pt x="920" y="599"/>
                  <a:pt x="920" y="607"/>
                </a:cubicBezTo>
                <a:cubicBezTo>
                  <a:pt x="920" y="616"/>
                  <a:pt x="927" y="622"/>
                  <a:pt x="935" y="622"/>
                </a:cubicBezTo>
                <a:cubicBezTo>
                  <a:pt x="943" y="622"/>
                  <a:pt x="950" y="616"/>
                  <a:pt x="950" y="607"/>
                </a:cubicBezTo>
                <a:cubicBezTo>
                  <a:pt x="950" y="599"/>
                  <a:pt x="943" y="593"/>
                  <a:pt x="935" y="593"/>
                </a:cubicBezTo>
                <a:close/>
                <a:moveTo>
                  <a:pt x="935" y="625"/>
                </a:moveTo>
                <a:cubicBezTo>
                  <a:pt x="927" y="625"/>
                  <a:pt x="920" y="632"/>
                  <a:pt x="920" y="640"/>
                </a:cubicBezTo>
                <a:cubicBezTo>
                  <a:pt x="920" y="648"/>
                  <a:pt x="927" y="655"/>
                  <a:pt x="935" y="655"/>
                </a:cubicBezTo>
                <a:cubicBezTo>
                  <a:pt x="943" y="655"/>
                  <a:pt x="950" y="648"/>
                  <a:pt x="950" y="640"/>
                </a:cubicBezTo>
                <a:cubicBezTo>
                  <a:pt x="950" y="632"/>
                  <a:pt x="943" y="625"/>
                  <a:pt x="935" y="625"/>
                </a:cubicBezTo>
                <a:close/>
                <a:moveTo>
                  <a:pt x="935" y="658"/>
                </a:moveTo>
                <a:cubicBezTo>
                  <a:pt x="927" y="658"/>
                  <a:pt x="920" y="665"/>
                  <a:pt x="920" y="673"/>
                </a:cubicBezTo>
                <a:cubicBezTo>
                  <a:pt x="920" y="681"/>
                  <a:pt x="927" y="688"/>
                  <a:pt x="935" y="688"/>
                </a:cubicBezTo>
                <a:cubicBezTo>
                  <a:pt x="943" y="688"/>
                  <a:pt x="950" y="681"/>
                  <a:pt x="950" y="673"/>
                </a:cubicBezTo>
                <a:cubicBezTo>
                  <a:pt x="950" y="665"/>
                  <a:pt x="943" y="658"/>
                  <a:pt x="935" y="658"/>
                </a:cubicBezTo>
                <a:close/>
                <a:moveTo>
                  <a:pt x="935" y="691"/>
                </a:moveTo>
                <a:cubicBezTo>
                  <a:pt x="927" y="691"/>
                  <a:pt x="920" y="698"/>
                  <a:pt x="920" y="706"/>
                </a:cubicBezTo>
                <a:cubicBezTo>
                  <a:pt x="920" y="714"/>
                  <a:pt x="927" y="721"/>
                  <a:pt x="935" y="721"/>
                </a:cubicBezTo>
                <a:cubicBezTo>
                  <a:pt x="943" y="721"/>
                  <a:pt x="950" y="714"/>
                  <a:pt x="950" y="706"/>
                </a:cubicBezTo>
                <a:cubicBezTo>
                  <a:pt x="950" y="698"/>
                  <a:pt x="943" y="691"/>
                  <a:pt x="935" y="691"/>
                </a:cubicBezTo>
                <a:close/>
                <a:moveTo>
                  <a:pt x="935" y="724"/>
                </a:moveTo>
                <a:cubicBezTo>
                  <a:pt x="927" y="724"/>
                  <a:pt x="920" y="731"/>
                  <a:pt x="920" y="739"/>
                </a:cubicBezTo>
                <a:cubicBezTo>
                  <a:pt x="920" y="747"/>
                  <a:pt x="927" y="754"/>
                  <a:pt x="935" y="754"/>
                </a:cubicBezTo>
                <a:cubicBezTo>
                  <a:pt x="943" y="754"/>
                  <a:pt x="950" y="747"/>
                  <a:pt x="950" y="739"/>
                </a:cubicBezTo>
                <a:cubicBezTo>
                  <a:pt x="950" y="731"/>
                  <a:pt x="943" y="724"/>
                  <a:pt x="935" y="724"/>
                </a:cubicBezTo>
                <a:close/>
                <a:moveTo>
                  <a:pt x="935" y="757"/>
                </a:moveTo>
                <a:cubicBezTo>
                  <a:pt x="927" y="757"/>
                  <a:pt x="920" y="764"/>
                  <a:pt x="920" y="772"/>
                </a:cubicBezTo>
                <a:cubicBezTo>
                  <a:pt x="920" y="780"/>
                  <a:pt x="927" y="787"/>
                  <a:pt x="935" y="787"/>
                </a:cubicBezTo>
                <a:cubicBezTo>
                  <a:pt x="943" y="787"/>
                  <a:pt x="950" y="780"/>
                  <a:pt x="950" y="772"/>
                </a:cubicBezTo>
                <a:cubicBezTo>
                  <a:pt x="950" y="764"/>
                  <a:pt x="943" y="757"/>
                  <a:pt x="935" y="757"/>
                </a:cubicBezTo>
                <a:close/>
                <a:moveTo>
                  <a:pt x="935" y="790"/>
                </a:moveTo>
                <a:cubicBezTo>
                  <a:pt x="927" y="790"/>
                  <a:pt x="920" y="797"/>
                  <a:pt x="920" y="805"/>
                </a:cubicBezTo>
                <a:cubicBezTo>
                  <a:pt x="920" y="813"/>
                  <a:pt x="927" y="820"/>
                  <a:pt x="935" y="820"/>
                </a:cubicBezTo>
                <a:cubicBezTo>
                  <a:pt x="943" y="820"/>
                  <a:pt x="950" y="813"/>
                  <a:pt x="950" y="805"/>
                </a:cubicBezTo>
                <a:cubicBezTo>
                  <a:pt x="950" y="797"/>
                  <a:pt x="943" y="790"/>
                  <a:pt x="935" y="790"/>
                </a:cubicBezTo>
                <a:close/>
                <a:moveTo>
                  <a:pt x="935" y="823"/>
                </a:moveTo>
                <a:cubicBezTo>
                  <a:pt x="927" y="823"/>
                  <a:pt x="920" y="830"/>
                  <a:pt x="920" y="838"/>
                </a:cubicBezTo>
                <a:cubicBezTo>
                  <a:pt x="920" y="846"/>
                  <a:pt x="927" y="853"/>
                  <a:pt x="935" y="853"/>
                </a:cubicBezTo>
                <a:cubicBezTo>
                  <a:pt x="943" y="853"/>
                  <a:pt x="950" y="846"/>
                  <a:pt x="950" y="838"/>
                </a:cubicBezTo>
                <a:cubicBezTo>
                  <a:pt x="950" y="830"/>
                  <a:pt x="943" y="823"/>
                  <a:pt x="935" y="823"/>
                </a:cubicBezTo>
                <a:close/>
                <a:moveTo>
                  <a:pt x="935" y="856"/>
                </a:moveTo>
                <a:cubicBezTo>
                  <a:pt x="927" y="856"/>
                  <a:pt x="920" y="863"/>
                  <a:pt x="920" y="871"/>
                </a:cubicBezTo>
                <a:cubicBezTo>
                  <a:pt x="920" y="879"/>
                  <a:pt x="927" y="886"/>
                  <a:pt x="935" y="886"/>
                </a:cubicBezTo>
                <a:cubicBezTo>
                  <a:pt x="943" y="886"/>
                  <a:pt x="950" y="879"/>
                  <a:pt x="950" y="871"/>
                </a:cubicBezTo>
                <a:cubicBezTo>
                  <a:pt x="950" y="863"/>
                  <a:pt x="943" y="856"/>
                  <a:pt x="935" y="856"/>
                </a:cubicBezTo>
                <a:close/>
                <a:moveTo>
                  <a:pt x="935" y="889"/>
                </a:moveTo>
                <a:cubicBezTo>
                  <a:pt x="927" y="889"/>
                  <a:pt x="920" y="895"/>
                  <a:pt x="920" y="904"/>
                </a:cubicBezTo>
                <a:cubicBezTo>
                  <a:pt x="920" y="912"/>
                  <a:pt x="927" y="918"/>
                  <a:pt x="935" y="918"/>
                </a:cubicBezTo>
                <a:cubicBezTo>
                  <a:pt x="943" y="918"/>
                  <a:pt x="950" y="912"/>
                  <a:pt x="950" y="904"/>
                </a:cubicBezTo>
                <a:cubicBezTo>
                  <a:pt x="950" y="895"/>
                  <a:pt x="943" y="889"/>
                  <a:pt x="935" y="889"/>
                </a:cubicBezTo>
                <a:close/>
                <a:moveTo>
                  <a:pt x="935" y="922"/>
                </a:moveTo>
                <a:cubicBezTo>
                  <a:pt x="927" y="922"/>
                  <a:pt x="920" y="928"/>
                  <a:pt x="920" y="937"/>
                </a:cubicBezTo>
                <a:cubicBezTo>
                  <a:pt x="920" y="945"/>
                  <a:pt x="927" y="951"/>
                  <a:pt x="935" y="951"/>
                </a:cubicBezTo>
                <a:cubicBezTo>
                  <a:pt x="943" y="951"/>
                  <a:pt x="950" y="945"/>
                  <a:pt x="950" y="937"/>
                </a:cubicBezTo>
                <a:cubicBezTo>
                  <a:pt x="950" y="928"/>
                  <a:pt x="943" y="922"/>
                  <a:pt x="935" y="922"/>
                </a:cubicBezTo>
                <a:close/>
                <a:moveTo>
                  <a:pt x="935" y="955"/>
                </a:moveTo>
                <a:cubicBezTo>
                  <a:pt x="927" y="955"/>
                  <a:pt x="920" y="961"/>
                  <a:pt x="920" y="970"/>
                </a:cubicBezTo>
                <a:cubicBezTo>
                  <a:pt x="920" y="978"/>
                  <a:pt x="927" y="984"/>
                  <a:pt x="935" y="984"/>
                </a:cubicBezTo>
                <a:cubicBezTo>
                  <a:pt x="943" y="984"/>
                  <a:pt x="950" y="978"/>
                  <a:pt x="950" y="970"/>
                </a:cubicBezTo>
                <a:cubicBezTo>
                  <a:pt x="950" y="961"/>
                  <a:pt x="943" y="955"/>
                  <a:pt x="935" y="955"/>
                </a:cubicBezTo>
                <a:close/>
                <a:moveTo>
                  <a:pt x="935" y="988"/>
                </a:moveTo>
                <a:cubicBezTo>
                  <a:pt x="927" y="988"/>
                  <a:pt x="920" y="994"/>
                  <a:pt x="920" y="1002"/>
                </a:cubicBezTo>
                <a:cubicBezTo>
                  <a:pt x="920" y="1011"/>
                  <a:pt x="927" y="1017"/>
                  <a:pt x="935" y="1017"/>
                </a:cubicBezTo>
                <a:cubicBezTo>
                  <a:pt x="943" y="1017"/>
                  <a:pt x="950" y="1011"/>
                  <a:pt x="950" y="1002"/>
                </a:cubicBezTo>
                <a:cubicBezTo>
                  <a:pt x="950" y="994"/>
                  <a:pt x="943" y="988"/>
                  <a:pt x="935" y="988"/>
                </a:cubicBezTo>
                <a:close/>
                <a:moveTo>
                  <a:pt x="935" y="1021"/>
                </a:moveTo>
                <a:cubicBezTo>
                  <a:pt x="927" y="1021"/>
                  <a:pt x="920" y="1027"/>
                  <a:pt x="920" y="1035"/>
                </a:cubicBezTo>
                <a:cubicBezTo>
                  <a:pt x="920" y="1044"/>
                  <a:pt x="927" y="1050"/>
                  <a:pt x="935" y="1050"/>
                </a:cubicBezTo>
                <a:cubicBezTo>
                  <a:pt x="943" y="1050"/>
                  <a:pt x="950" y="1044"/>
                  <a:pt x="950" y="1035"/>
                </a:cubicBezTo>
                <a:cubicBezTo>
                  <a:pt x="950" y="1027"/>
                  <a:pt x="943" y="1021"/>
                  <a:pt x="935" y="1021"/>
                </a:cubicBezTo>
                <a:close/>
                <a:moveTo>
                  <a:pt x="935" y="1053"/>
                </a:moveTo>
                <a:cubicBezTo>
                  <a:pt x="927" y="1053"/>
                  <a:pt x="920" y="1060"/>
                  <a:pt x="920" y="1068"/>
                </a:cubicBezTo>
                <a:cubicBezTo>
                  <a:pt x="920" y="1076"/>
                  <a:pt x="927" y="1083"/>
                  <a:pt x="935" y="1083"/>
                </a:cubicBezTo>
                <a:cubicBezTo>
                  <a:pt x="943" y="1083"/>
                  <a:pt x="950" y="1076"/>
                  <a:pt x="950" y="1068"/>
                </a:cubicBezTo>
                <a:cubicBezTo>
                  <a:pt x="950" y="1060"/>
                  <a:pt x="943" y="1053"/>
                  <a:pt x="935" y="1053"/>
                </a:cubicBezTo>
                <a:close/>
                <a:moveTo>
                  <a:pt x="935" y="1086"/>
                </a:moveTo>
                <a:cubicBezTo>
                  <a:pt x="927" y="1086"/>
                  <a:pt x="920" y="1093"/>
                  <a:pt x="920" y="1101"/>
                </a:cubicBezTo>
                <a:cubicBezTo>
                  <a:pt x="920" y="1109"/>
                  <a:pt x="927" y="1116"/>
                  <a:pt x="935" y="1116"/>
                </a:cubicBezTo>
                <a:cubicBezTo>
                  <a:pt x="943" y="1116"/>
                  <a:pt x="950" y="1109"/>
                  <a:pt x="950" y="1101"/>
                </a:cubicBezTo>
                <a:cubicBezTo>
                  <a:pt x="950" y="1093"/>
                  <a:pt x="943" y="1086"/>
                  <a:pt x="935" y="1086"/>
                </a:cubicBezTo>
                <a:close/>
                <a:moveTo>
                  <a:pt x="935" y="1119"/>
                </a:moveTo>
                <a:cubicBezTo>
                  <a:pt x="927" y="1119"/>
                  <a:pt x="920" y="1126"/>
                  <a:pt x="920" y="1134"/>
                </a:cubicBezTo>
                <a:cubicBezTo>
                  <a:pt x="920" y="1142"/>
                  <a:pt x="927" y="1149"/>
                  <a:pt x="935" y="1149"/>
                </a:cubicBezTo>
                <a:cubicBezTo>
                  <a:pt x="943" y="1149"/>
                  <a:pt x="950" y="1142"/>
                  <a:pt x="950" y="1134"/>
                </a:cubicBezTo>
                <a:cubicBezTo>
                  <a:pt x="950" y="1126"/>
                  <a:pt x="943" y="1119"/>
                  <a:pt x="935" y="1119"/>
                </a:cubicBezTo>
                <a:close/>
                <a:moveTo>
                  <a:pt x="935" y="1152"/>
                </a:moveTo>
                <a:cubicBezTo>
                  <a:pt x="927" y="1152"/>
                  <a:pt x="920" y="1159"/>
                  <a:pt x="920" y="1167"/>
                </a:cubicBezTo>
                <a:cubicBezTo>
                  <a:pt x="920" y="1175"/>
                  <a:pt x="927" y="1182"/>
                  <a:pt x="935" y="1182"/>
                </a:cubicBezTo>
                <a:cubicBezTo>
                  <a:pt x="943" y="1182"/>
                  <a:pt x="950" y="1175"/>
                  <a:pt x="950" y="1167"/>
                </a:cubicBezTo>
                <a:cubicBezTo>
                  <a:pt x="950" y="1159"/>
                  <a:pt x="943" y="1152"/>
                  <a:pt x="935" y="1152"/>
                </a:cubicBezTo>
                <a:close/>
                <a:moveTo>
                  <a:pt x="935" y="1185"/>
                </a:moveTo>
                <a:cubicBezTo>
                  <a:pt x="927" y="1185"/>
                  <a:pt x="920" y="1192"/>
                  <a:pt x="920" y="1200"/>
                </a:cubicBezTo>
                <a:cubicBezTo>
                  <a:pt x="920" y="1208"/>
                  <a:pt x="927" y="1215"/>
                  <a:pt x="935" y="1215"/>
                </a:cubicBezTo>
                <a:cubicBezTo>
                  <a:pt x="943" y="1215"/>
                  <a:pt x="950" y="1208"/>
                  <a:pt x="950" y="1200"/>
                </a:cubicBezTo>
                <a:cubicBezTo>
                  <a:pt x="950" y="1192"/>
                  <a:pt x="943" y="1185"/>
                  <a:pt x="935" y="1185"/>
                </a:cubicBezTo>
                <a:close/>
                <a:moveTo>
                  <a:pt x="935" y="1218"/>
                </a:moveTo>
                <a:cubicBezTo>
                  <a:pt x="927" y="1218"/>
                  <a:pt x="920" y="1225"/>
                  <a:pt x="920" y="1233"/>
                </a:cubicBezTo>
                <a:cubicBezTo>
                  <a:pt x="920" y="1241"/>
                  <a:pt x="927" y="1248"/>
                  <a:pt x="935" y="1248"/>
                </a:cubicBezTo>
                <a:cubicBezTo>
                  <a:pt x="943" y="1248"/>
                  <a:pt x="950" y="1241"/>
                  <a:pt x="950" y="1233"/>
                </a:cubicBezTo>
                <a:cubicBezTo>
                  <a:pt x="950" y="1225"/>
                  <a:pt x="943" y="1218"/>
                  <a:pt x="935" y="1218"/>
                </a:cubicBezTo>
                <a:close/>
                <a:moveTo>
                  <a:pt x="935" y="1251"/>
                </a:moveTo>
                <a:cubicBezTo>
                  <a:pt x="927" y="1251"/>
                  <a:pt x="920" y="1258"/>
                  <a:pt x="920" y="1266"/>
                </a:cubicBezTo>
                <a:cubicBezTo>
                  <a:pt x="920" y="1274"/>
                  <a:pt x="927" y="1281"/>
                  <a:pt x="935" y="1281"/>
                </a:cubicBezTo>
                <a:cubicBezTo>
                  <a:pt x="943" y="1281"/>
                  <a:pt x="950" y="1274"/>
                  <a:pt x="950" y="1266"/>
                </a:cubicBezTo>
                <a:cubicBezTo>
                  <a:pt x="950" y="1258"/>
                  <a:pt x="943" y="1251"/>
                  <a:pt x="935" y="1251"/>
                </a:cubicBezTo>
                <a:close/>
                <a:moveTo>
                  <a:pt x="935" y="1284"/>
                </a:moveTo>
                <a:cubicBezTo>
                  <a:pt x="927" y="1284"/>
                  <a:pt x="920" y="1291"/>
                  <a:pt x="920" y="1299"/>
                </a:cubicBezTo>
                <a:cubicBezTo>
                  <a:pt x="920" y="1307"/>
                  <a:pt x="927" y="1314"/>
                  <a:pt x="935" y="1314"/>
                </a:cubicBezTo>
                <a:cubicBezTo>
                  <a:pt x="943" y="1314"/>
                  <a:pt x="950" y="1307"/>
                  <a:pt x="950" y="1299"/>
                </a:cubicBezTo>
                <a:cubicBezTo>
                  <a:pt x="950" y="1291"/>
                  <a:pt x="943" y="1284"/>
                  <a:pt x="935" y="1284"/>
                </a:cubicBezTo>
                <a:close/>
                <a:moveTo>
                  <a:pt x="935" y="1317"/>
                </a:moveTo>
                <a:cubicBezTo>
                  <a:pt x="927" y="1317"/>
                  <a:pt x="920" y="1323"/>
                  <a:pt x="920" y="1332"/>
                </a:cubicBezTo>
                <a:cubicBezTo>
                  <a:pt x="920" y="1340"/>
                  <a:pt x="927" y="1346"/>
                  <a:pt x="935" y="1346"/>
                </a:cubicBezTo>
                <a:cubicBezTo>
                  <a:pt x="943" y="1346"/>
                  <a:pt x="950" y="1340"/>
                  <a:pt x="950" y="1332"/>
                </a:cubicBezTo>
                <a:cubicBezTo>
                  <a:pt x="950" y="1323"/>
                  <a:pt x="943" y="1317"/>
                  <a:pt x="935" y="1317"/>
                </a:cubicBezTo>
                <a:close/>
                <a:moveTo>
                  <a:pt x="935" y="1350"/>
                </a:moveTo>
                <a:cubicBezTo>
                  <a:pt x="927" y="1350"/>
                  <a:pt x="920" y="1356"/>
                  <a:pt x="920" y="1365"/>
                </a:cubicBezTo>
                <a:cubicBezTo>
                  <a:pt x="920" y="1373"/>
                  <a:pt x="927" y="1379"/>
                  <a:pt x="935" y="1379"/>
                </a:cubicBezTo>
                <a:cubicBezTo>
                  <a:pt x="943" y="1379"/>
                  <a:pt x="950" y="1373"/>
                  <a:pt x="950" y="1365"/>
                </a:cubicBezTo>
                <a:cubicBezTo>
                  <a:pt x="950" y="1356"/>
                  <a:pt x="943" y="1350"/>
                  <a:pt x="935" y="1350"/>
                </a:cubicBezTo>
                <a:close/>
                <a:moveTo>
                  <a:pt x="935" y="1383"/>
                </a:moveTo>
                <a:cubicBezTo>
                  <a:pt x="927" y="1383"/>
                  <a:pt x="920" y="1389"/>
                  <a:pt x="920" y="1397"/>
                </a:cubicBezTo>
                <a:cubicBezTo>
                  <a:pt x="920" y="1406"/>
                  <a:pt x="927" y="1412"/>
                  <a:pt x="935" y="1412"/>
                </a:cubicBezTo>
                <a:cubicBezTo>
                  <a:pt x="943" y="1412"/>
                  <a:pt x="950" y="1406"/>
                  <a:pt x="950" y="1397"/>
                </a:cubicBezTo>
                <a:cubicBezTo>
                  <a:pt x="950" y="1389"/>
                  <a:pt x="943" y="1383"/>
                  <a:pt x="935" y="1383"/>
                </a:cubicBezTo>
                <a:close/>
                <a:moveTo>
                  <a:pt x="935" y="1416"/>
                </a:moveTo>
                <a:cubicBezTo>
                  <a:pt x="927" y="1416"/>
                  <a:pt x="920" y="1422"/>
                  <a:pt x="920" y="1430"/>
                </a:cubicBezTo>
                <a:cubicBezTo>
                  <a:pt x="920" y="1439"/>
                  <a:pt x="927" y="1445"/>
                  <a:pt x="935" y="1445"/>
                </a:cubicBezTo>
                <a:cubicBezTo>
                  <a:pt x="943" y="1445"/>
                  <a:pt x="950" y="1439"/>
                  <a:pt x="950" y="1430"/>
                </a:cubicBezTo>
                <a:cubicBezTo>
                  <a:pt x="950" y="1422"/>
                  <a:pt x="943" y="1416"/>
                  <a:pt x="935" y="1416"/>
                </a:cubicBezTo>
                <a:close/>
                <a:moveTo>
                  <a:pt x="968" y="0"/>
                </a:moveTo>
                <a:cubicBezTo>
                  <a:pt x="960" y="0"/>
                  <a:pt x="953" y="7"/>
                  <a:pt x="953" y="15"/>
                </a:cubicBezTo>
                <a:cubicBezTo>
                  <a:pt x="953" y="23"/>
                  <a:pt x="960" y="30"/>
                  <a:pt x="968" y="30"/>
                </a:cubicBezTo>
                <a:cubicBezTo>
                  <a:pt x="976" y="30"/>
                  <a:pt x="983" y="23"/>
                  <a:pt x="983" y="15"/>
                </a:cubicBezTo>
                <a:cubicBezTo>
                  <a:pt x="983" y="7"/>
                  <a:pt x="976" y="0"/>
                  <a:pt x="968" y="0"/>
                </a:cubicBezTo>
                <a:close/>
                <a:moveTo>
                  <a:pt x="968" y="33"/>
                </a:moveTo>
                <a:cubicBezTo>
                  <a:pt x="960" y="33"/>
                  <a:pt x="953" y="40"/>
                  <a:pt x="953" y="48"/>
                </a:cubicBezTo>
                <a:cubicBezTo>
                  <a:pt x="953" y="56"/>
                  <a:pt x="960" y="63"/>
                  <a:pt x="968" y="63"/>
                </a:cubicBezTo>
                <a:cubicBezTo>
                  <a:pt x="976" y="63"/>
                  <a:pt x="983" y="56"/>
                  <a:pt x="983" y="48"/>
                </a:cubicBezTo>
                <a:cubicBezTo>
                  <a:pt x="983" y="40"/>
                  <a:pt x="976" y="33"/>
                  <a:pt x="968" y="33"/>
                </a:cubicBezTo>
                <a:close/>
                <a:moveTo>
                  <a:pt x="968" y="66"/>
                </a:moveTo>
                <a:cubicBezTo>
                  <a:pt x="960" y="66"/>
                  <a:pt x="953" y="72"/>
                  <a:pt x="953" y="81"/>
                </a:cubicBezTo>
                <a:cubicBezTo>
                  <a:pt x="953" y="89"/>
                  <a:pt x="960" y="95"/>
                  <a:pt x="968" y="95"/>
                </a:cubicBezTo>
                <a:cubicBezTo>
                  <a:pt x="976" y="95"/>
                  <a:pt x="983" y="89"/>
                  <a:pt x="983" y="81"/>
                </a:cubicBezTo>
                <a:cubicBezTo>
                  <a:pt x="983" y="72"/>
                  <a:pt x="976" y="66"/>
                  <a:pt x="968" y="66"/>
                </a:cubicBezTo>
                <a:close/>
                <a:moveTo>
                  <a:pt x="968" y="99"/>
                </a:moveTo>
                <a:cubicBezTo>
                  <a:pt x="960" y="99"/>
                  <a:pt x="953" y="105"/>
                  <a:pt x="953" y="114"/>
                </a:cubicBezTo>
                <a:cubicBezTo>
                  <a:pt x="953" y="122"/>
                  <a:pt x="960" y="128"/>
                  <a:pt x="968" y="128"/>
                </a:cubicBezTo>
                <a:cubicBezTo>
                  <a:pt x="976" y="128"/>
                  <a:pt x="983" y="122"/>
                  <a:pt x="983" y="114"/>
                </a:cubicBezTo>
                <a:cubicBezTo>
                  <a:pt x="983" y="105"/>
                  <a:pt x="976" y="99"/>
                  <a:pt x="968" y="99"/>
                </a:cubicBezTo>
                <a:close/>
                <a:moveTo>
                  <a:pt x="968" y="132"/>
                </a:moveTo>
                <a:cubicBezTo>
                  <a:pt x="960" y="132"/>
                  <a:pt x="953" y="138"/>
                  <a:pt x="953" y="147"/>
                </a:cubicBezTo>
                <a:cubicBezTo>
                  <a:pt x="953" y="155"/>
                  <a:pt x="960" y="161"/>
                  <a:pt x="968" y="161"/>
                </a:cubicBezTo>
                <a:cubicBezTo>
                  <a:pt x="976" y="161"/>
                  <a:pt x="983" y="155"/>
                  <a:pt x="983" y="147"/>
                </a:cubicBezTo>
                <a:cubicBezTo>
                  <a:pt x="983" y="138"/>
                  <a:pt x="976" y="132"/>
                  <a:pt x="968" y="132"/>
                </a:cubicBezTo>
                <a:close/>
                <a:moveTo>
                  <a:pt x="968" y="165"/>
                </a:moveTo>
                <a:cubicBezTo>
                  <a:pt x="960" y="165"/>
                  <a:pt x="953" y="171"/>
                  <a:pt x="953" y="179"/>
                </a:cubicBezTo>
                <a:cubicBezTo>
                  <a:pt x="953" y="188"/>
                  <a:pt x="960" y="194"/>
                  <a:pt x="968" y="194"/>
                </a:cubicBezTo>
                <a:cubicBezTo>
                  <a:pt x="976" y="194"/>
                  <a:pt x="983" y="188"/>
                  <a:pt x="983" y="179"/>
                </a:cubicBezTo>
                <a:cubicBezTo>
                  <a:pt x="983" y="171"/>
                  <a:pt x="976" y="165"/>
                  <a:pt x="968" y="165"/>
                </a:cubicBezTo>
                <a:close/>
                <a:moveTo>
                  <a:pt x="968" y="198"/>
                </a:moveTo>
                <a:cubicBezTo>
                  <a:pt x="960" y="198"/>
                  <a:pt x="953" y="204"/>
                  <a:pt x="953" y="212"/>
                </a:cubicBezTo>
                <a:cubicBezTo>
                  <a:pt x="953" y="221"/>
                  <a:pt x="960" y="227"/>
                  <a:pt x="968" y="227"/>
                </a:cubicBezTo>
                <a:cubicBezTo>
                  <a:pt x="976" y="227"/>
                  <a:pt x="983" y="221"/>
                  <a:pt x="983" y="212"/>
                </a:cubicBezTo>
                <a:cubicBezTo>
                  <a:pt x="983" y="204"/>
                  <a:pt x="976" y="198"/>
                  <a:pt x="968" y="198"/>
                </a:cubicBezTo>
                <a:close/>
                <a:moveTo>
                  <a:pt x="968" y="230"/>
                </a:moveTo>
                <a:cubicBezTo>
                  <a:pt x="960" y="230"/>
                  <a:pt x="953" y="237"/>
                  <a:pt x="953" y="245"/>
                </a:cubicBezTo>
                <a:cubicBezTo>
                  <a:pt x="953" y="253"/>
                  <a:pt x="960" y="260"/>
                  <a:pt x="968" y="260"/>
                </a:cubicBezTo>
                <a:cubicBezTo>
                  <a:pt x="976" y="260"/>
                  <a:pt x="983" y="253"/>
                  <a:pt x="983" y="245"/>
                </a:cubicBezTo>
                <a:cubicBezTo>
                  <a:pt x="983" y="237"/>
                  <a:pt x="976" y="230"/>
                  <a:pt x="968" y="230"/>
                </a:cubicBezTo>
                <a:close/>
                <a:moveTo>
                  <a:pt x="968" y="263"/>
                </a:moveTo>
                <a:cubicBezTo>
                  <a:pt x="960" y="263"/>
                  <a:pt x="953" y="270"/>
                  <a:pt x="953" y="278"/>
                </a:cubicBezTo>
                <a:cubicBezTo>
                  <a:pt x="953" y="286"/>
                  <a:pt x="960" y="293"/>
                  <a:pt x="968" y="293"/>
                </a:cubicBezTo>
                <a:cubicBezTo>
                  <a:pt x="976" y="293"/>
                  <a:pt x="983" y="286"/>
                  <a:pt x="983" y="278"/>
                </a:cubicBezTo>
                <a:cubicBezTo>
                  <a:pt x="983" y="270"/>
                  <a:pt x="976" y="263"/>
                  <a:pt x="968" y="263"/>
                </a:cubicBezTo>
                <a:close/>
                <a:moveTo>
                  <a:pt x="968" y="296"/>
                </a:moveTo>
                <a:cubicBezTo>
                  <a:pt x="960" y="296"/>
                  <a:pt x="953" y="303"/>
                  <a:pt x="953" y="311"/>
                </a:cubicBezTo>
                <a:cubicBezTo>
                  <a:pt x="953" y="319"/>
                  <a:pt x="960" y="326"/>
                  <a:pt x="968" y="326"/>
                </a:cubicBezTo>
                <a:cubicBezTo>
                  <a:pt x="976" y="326"/>
                  <a:pt x="983" y="319"/>
                  <a:pt x="983" y="311"/>
                </a:cubicBezTo>
                <a:cubicBezTo>
                  <a:pt x="983" y="303"/>
                  <a:pt x="976" y="296"/>
                  <a:pt x="968" y="296"/>
                </a:cubicBezTo>
                <a:close/>
                <a:moveTo>
                  <a:pt x="968" y="329"/>
                </a:moveTo>
                <a:cubicBezTo>
                  <a:pt x="960" y="329"/>
                  <a:pt x="953" y="336"/>
                  <a:pt x="953" y="344"/>
                </a:cubicBezTo>
                <a:cubicBezTo>
                  <a:pt x="953" y="352"/>
                  <a:pt x="960" y="359"/>
                  <a:pt x="968" y="359"/>
                </a:cubicBezTo>
                <a:cubicBezTo>
                  <a:pt x="976" y="359"/>
                  <a:pt x="983" y="352"/>
                  <a:pt x="983" y="344"/>
                </a:cubicBezTo>
                <a:cubicBezTo>
                  <a:pt x="983" y="336"/>
                  <a:pt x="976" y="329"/>
                  <a:pt x="968" y="329"/>
                </a:cubicBezTo>
                <a:close/>
                <a:moveTo>
                  <a:pt x="968" y="362"/>
                </a:moveTo>
                <a:cubicBezTo>
                  <a:pt x="960" y="362"/>
                  <a:pt x="953" y="369"/>
                  <a:pt x="953" y="377"/>
                </a:cubicBezTo>
                <a:cubicBezTo>
                  <a:pt x="953" y="385"/>
                  <a:pt x="960" y="392"/>
                  <a:pt x="968" y="392"/>
                </a:cubicBezTo>
                <a:cubicBezTo>
                  <a:pt x="976" y="392"/>
                  <a:pt x="983" y="385"/>
                  <a:pt x="983" y="377"/>
                </a:cubicBezTo>
                <a:cubicBezTo>
                  <a:pt x="983" y="369"/>
                  <a:pt x="976" y="362"/>
                  <a:pt x="968" y="362"/>
                </a:cubicBezTo>
                <a:close/>
                <a:moveTo>
                  <a:pt x="968" y="395"/>
                </a:moveTo>
                <a:cubicBezTo>
                  <a:pt x="960" y="395"/>
                  <a:pt x="953" y="402"/>
                  <a:pt x="953" y="410"/>
                </a:cubicBezTo>
                <a:cubicBezTo>
                  <a:pt x="953" y="418"/>
                  <a:pt x="960" y="425"/>
                  <a:pt x="968" y="425"/>
                </a:cubicBezTo>
                <a:cubicBezTo>
                  <a:pt x="976" y="425"/>
                  <a:pt x="983" y="418"/>
                  <a:pt x="983" y="410"/>
                </a:cubicBezTo>
                <a:cubicBezTo>
                  <a:pt x="983" y="402"/>
                  <a:pt x="976" y="395"/>
                  <a:pt x="968" y="395"/>
                </a:cubicBezTo>
                <a:close/>
                <a:moveTo>
                  <a:pt x="968" y="428"/>
                </a:moveTo>
                <a:cubicBezTo>
                  <a:pt x="960" y="428"/>
                  <a:pt x="953" y="435"/>
                  <a:pt x="953" y="443"/>
                </a:cubicBezTo>
                <a:cubicBezTo>
                  <a:pt x="953" y="451"/>
                  <a:pt x="960" y="458"/>
                  <a:pt x="968" y="458"/>
                </a:cubicBezTo>
                <a:cubicBezTo>
                  <a:pt x="976" y="458"/>
                  <a:pt x="983" y="451"/>
                  <a:pt x="983" y="443"/>
                </a:cubicBezTo>
                <a:cubicBezTo>
                  <a:pt x="983" y="435"/>
                  <a:pt x="976" y="428"/>
                  <a:pt x="968" y="428"/>
                </a:cubicBezTo>
                <a:close/>
                <a:moveTo>
                  <a:pt x="968" y="461"/>
                </a:moveTo>
                <a:cubicBezTo>
                  <a:pt x="960" y="461"/>
                  <a:pt x="953" y="468"/>
                  <a:pt x="953" y="476"/>
                </a:cubicBezTo>
                <a:cubicBezTo>
                  <a:pt x="953" y="484"/>
                  <a:pt x="960" y="491"/>
                  <a:pt x="968" y="491"/>
                </a:cubicBezTo>
                <a:cubicBezTo>
                  <a:pt x="976" y="491"/>
                  <a:pt x="983" y="484"/>
                  <a:pt x="983" y="476"/>
                </a:cubicBezTo>
                <a:cubicBezTo>
                  <a:pt x="983" y="468"/>
                  <a:pt x="976" y="461"/>
                  <a:pt x="968" y="461"/>
                </a:cubicBezTo>
                <a:close/>
                <a:moveTo>
                  <a:pt x="968" y="494"/>
                </a:moveTo>
                <a:cubicBezTo>
                  <a:pt x="960" y="494"/>
                  <a:pt x="953" y="500"/>
                  <a:pt x="953" y="509"/>
                </a:cubicBezTo>
                <a:cubicBezTo>
                  <a:pt x="953" y="517"/>
                  <a:pt x="960" y="523"/>
                  <a:pt x="968" y="523"/>
                </a:cubicBezTo>
                <a:cubicBezTo>
                  <a:pt x="976" y="523"/>
                  <a:pt x="983" y="517"/>
                  <a:pt x="983" y="509"/>
                </a:cubicBezTo>
                <a:cubicBezTo>
                  <a:pt x="983" y="500"/>
                  <a:pt x="976" y="494"/>
                  <a:pt x="968" y="494"/>
                </a:cubicBezTo>
                <a:close/>
                <a:moveTo>
                  <a:pt x="968" y="527"/>
                </a:moveTo>
                <a:cubicBezTo>
                  <a:pt x="960" y="527"/>
                  <a:pt x="953" y="533"/>
                  <a:pt x="953" y="542"/>
                </a:cubicBezTo>
                <a:cubicBezTo>
                  <a:pt x="953" y="550"/>
                  <a:pt x="960" y="556"/>
                  <a:pt x="968" y="556"/>
                </a:cubicBezTo>
                <a:cubicBezTo>
                  <a:pt x="976" y="556"/>
                  <a:pt x="983" y="550"/>
                  <a:pt x="983" y="542"/>
                </a:cubicBezTo>
                <a:cubicBezTo>
                  <a:pt x="983" y="533"/>
                  <a:pt x="976" y="527"/>
                  <a:pt x="968" y="527"/>
                </a:cubicBezTo>
                <a:close/>
                <a:moveTo>
                  <a:pt x="968" y="560"/>
                </a:moveTo>
                <a:cubicBezTo>
                  <a:pt x="960" y="560"/>
                  <a:pt x="953" y="566"/>
                  <a:pt x="953" y="574"/>
                </a:cubicBezTo>
                <a:cubicBezTo>
                  <a:pt x="953" y="583"/>
                  <a:pt x="960" y="589"/>
                  <a:pt x="968" y="589"/>
                </a:cubicBezTo>
                <a:cubicBezTo>
                  <a:pt x="976" y="589"/>
                  <a:pt x="983" y="583"/>
                  <a:pt x="983" y="574"/>
                </a:cubicBezTo>
                <a:cubicBezTo>
                  <a:pt x="983" y="566"/>
                  <a:pt x="976" y="560"/>
                  <a:pt x="968" y="560"/>
                </a:cubicBezTo>
                <a:close/>
                <a:moveTo>
                  <a:pt x="968" y="593"/>
                </a:moveTo>
                <a:cubicBezTo>
                  <a:pt x="960" y="593"/>
                  <a:pt x="953" y="599"/>
                  <a:pt x="953" y="607"/>
                </a:cubicBezTo>
                <a:cubicBezTo>
                  <a:pt x="953" y="616"/>
                  <a:pt x="960" y="622"/>
                  <a:pt x="968" y="622"/>
                </a:cubicBezTo>
                <a:cubicBezTo>
                  <a:pt x="976" y="622"/>
                  <a:pt x="983" y="616"/>
                  <a:pt x="983" y="607"/>
                </a:cubicBezTo>
                <a:cubicBezTo>
                  <a:pt x="983" y="599"/>
                  <a:pt x="976" y="593"/>
                  <a:pt x="968" y="593"/>
                </a:cubicBezTo>
                <a:close/>
                <a:moveTo>
                  <a:pt x="968" y="625"/>
                </a:moveTo>
                <a:cubicBezTo>
                  <a:pt x="960" y="625"/>
                  <a:pt x="953" y="632"/>
                  <a:pt x="953" y="640"/>
                </a:cubicBezTo>
                <a:cubicBezTo>
                  <a:pt x="953" y="648"/>
                  <a:pt x="960" y="655"/>
                  <a:pt x="968" y="655"/>
                </a:cubicBezTo>
                <a:cubicBezTo>
                  <a:pt x="976" y="655"/>
                  <a:pt x="983" y="648"/>
                  <a:pt x="983" y="640"/>
                </a:cubicBezTo>
                <a:cubicBezTo>
                  <a:pt x="983" y="632"/>
                  <a:pt x="976" y="625"/>
                  <a:pt x="968" y="625"/>
                </a:cubicBezTo>
                <a:close/>
                <a:moveTo>
                  <a:pt x="968" y="658"/>
                </a:moveTo>
                <a:cubicBezTo>
                  <a:pt x="960" y="658"/>
                  <a:pt x="953" y="665"/>
                  <a:pt x="953" y="673"/>
                </a:cubicBezTo>
                <a:cubicBezTo>
                  <a:pt x="953" y="681"/>
                  <a:pt x="960" y="688"/>
                  <a:pt x="968" y="688"/>
                </a:cubicBezTo>
                <a:cubicBezTo>
                  <a:pt x="976" y="688"/>
                  <a:pt x="983" y="681"/>
                  <a:pt x="983" y="673"/>
                </a:cubicBezTo>
                <a:cubicBezTo>
                  <a:pt x="983" y="665"/>
                  <a:pt x="976" y="658"/>
                  <a:pt x="968" y="658"/>
                </a:cubicBezTo>
                <a:close/>
                <a:moveTo>
                  <a:pt x="968" y="691"/>
                </a:moveTo>
                <a:cubicBezTo>
                  <a:pt x="960" y="691"/>
                  <a:pt x="953" y="698"/>
                  <a:pt x="953" y="706"/>
                </a:cubicBezTo>
                <a:cubicBezTo>
                  <a:pt x="953" y="714"/>
                  <a:pt x="960" y="721"/>
                  <a:pt x="968" y="721"/>
                </a:cubicBezTo>
                <a:cubicBezTo>
                  <a:pt x="976" y="721"/>
                  <a:pt x="983" y="714"/>
                  <a:pt x="983" y="706"/>
                </a:cubicBezTo>
                <a:cubicBezTo>
                  <a:pt x="983" y="698"/>
                  <a:pt x="976" y="691"/>
                  <a:pt x="968" y="691"/>
                </a:cubicBezTo>
                <a:close/>
                <a:moveTo>
                  <a:pt x="968" y="724"/>
                </a:moveTo>
                <a:cubicBezTo>
                  <a:pt x="960" y="724"/>
                  <a:pt x="953" y="731"/>
                  <a:pt x="953" y="739"/>
                </a:cubicBezTo>
                <a:cubicBezTo>
                  <a:pt x="953" y="747"/>
                  <a:pt x="960" y="754"/>
                  <a:pt x="968" y="754"/>
                </a:cubicBezTo>
                <a:cubicBezTo>
                  <a:pt x="976" y="754"/>
                  <a:pt x="983" y="747"/>
                  <a:pt x="983" y="739"/>
                </a:cubicBezTo>
                <a:cubicBezTo>
                  <a:pt x="983" y="731"/>
                  <a:pt x="976" y="724"/>
                  <a:pt x="968" y="724"/>
                </a:cubicBezTo>
                <a:close/>
                <a:moveTo>
                  <a:pt x="968" y="757"/>
                </a:moveTo>
                <a:cubicBezTo>
                  <a:pt x="960" y="757"/>
                  <a:pt x="953" y="764"/>
                  <a:pt x="953" y="772"/>
                </a:cubicBezTo>
                <a:cubicBezTo>
                  <a:pt x="953" y="780"/>
                  <a:pt x="960" y="787"/>
                  <a:pt x="968" y="787"/>
                </a:cubicBezTo>
                <a:cubicBezTo>
                  <a:pt x="976" y="787"/>
                  <a:pt x="983" y="780"/>
                  <a:pt x="983" y="772"/>
                </a:cubicBezTo>
                <a:cubicBezTo>
                  <a:pt x="983" y="764"/>
                  <a:pt x="976" y="757"/>
                  <a:pt x="968" y="757"/>
                </a:cubicBezTo>
                <a:close/>
                <a:moveTo>
                  <a:pt x="968" y="790"/>
                </a:moveTo>
                <a:cubicBezTo>
                  <a:pt x="960" y="790"/>
                  <a:pt x="953" y="797"/>
                  <a:pt x="953" y="805"/>
                </a:cubicBezTo>
                <a:cubicBezTo>
                  <a:pt x="953" y="813"/>
                  <a:pt x="960" y="820"/>
                  <a:pt x="968" y="820"/>
                </a:cubicBezTo>
                <a:cubicBezTo>
                  <a:pt x="976" y="820"/>
                  <a:pt x="983" y="813"/>
                  <a:pt x="983" y="805"/>
                </a:cubicBezTo>
                <a:cubicBezTo>
                  <a:pt x="983" y="797"/>
                  <a:pt x="976" y="790"/>
                  <a:pt x="968" y="790"/>
                </a:cubicBezTo>
                <a:close/>
                <a:moveTo>
                  <a:pt x="968" y="823"/>
                </a:moveTo>
                <a:cubicBezTo>
                  <a:pt x="960" y="823"/>
                  <a:pt x="953" y="830"/>
                  <a:pt x="953" y="838"/>
                </a:cubicBezTo>
                <a:cubicBezTo>
                  <a:pt x="953" y="846"/>
                  <a:pt x="960" y="853"/>
                  <a:pt x="968" y="853"/>
                </a:cubicBezTo>
                <a:cubicBezTo>
                  <a:pt x="976" y="853"/>
                  <a:pt x="983" y="846"/>
                  <a:pt x="983" y="838"/>
                </a:cubicBezTo>
                <a:cubicBezTo>
                  <a:pt x="983" y="830"/>
                  <a:pt x="976" y="823"/>
                  <a:pt x="968" y="823"/>
                </a:cubicBezTo>
                <a:close/>
                <a:moveTo>
                  <a:pt x="968" y="856"/>
                </a:moveTo>
                <a:cubicBezTo>
                  <a:pt x="960" y="856"/>
                  <a:pt x="953" y="863"/>
                  <a:pt x="953" y="871"/>
                </a:cubicBezTo>
                <a:cubicBezTo>
                  <a:pt x="953" y="879"/>
                  <a:pt x="960" y="886"/>
                  <a:pt x="968" y="886"/>
                </a:cubicBezTo>
                <a:cubicBezTo>
                  <a:pt x="976" y="886"/>
                  <a:pt x="983" y="879"/>
                  <a:pt x="983" y="871"/>
                </a:cubicBezTo>
                <a:cubicBezTo>
                  <a:pt x="983" y="863"/>
                  <a:pt x="976" y="856"/>
                  <a:pt x="968" y="856"/>
                </a:cubicBezTo>
                <a:close/>
                <a:moveTo>
                  <a:pt x="968" y="889"/>
                </a:moveTo>
                <a:cubicBezTo>
                  <a:pt x="960" y="889"/>
                  <a:pt x="953" y="895"/>
                  <a:pt x="953" y="904"/>
                </a:cubicBezTo>
                <a:cubicBezTo>
                  <a:pt x="953" y="912"/>
                  <a:pt x="960" y="918"/>
                  <a:pt x="968" y="918"/>
                </a:cubicBezTo>
                <a:cubicBezTo>
                  <a:pt x="976" y="918"/>
                  <a:pt x="983" y="912"/>
                  <a:pt x="983" y="904"/>
                </a:cubicBezTo>
                <a:cubicBezTo>
                  <a:pt x="983" y="895"/>
                  <a:pt x="976" y="889"/>
                  <a:pt x="968" y="889"/>
                </a:cubicBezTo>
                <a:close/>
                <a:moveTo>
                  <a:pt x="968" y="922"/>
                </a:moveTo>
                <a:cubicBezTo>
                  <a:pt x="960" y="922"/>
                  <a:pt x="953" y="928"/>
                  <a:pt x="953" y="937"/>
                </a:cubicBezTo>
                <a:cubicBezTo>
                  <a:pt x="953" y="945"/>
                  <a:pt x="960" y="951"/>
                  <a:pt x="968" y="951"/>
                </a:cubicBezTo>
                <a:cubicBezTo>
                  <a:pt x="976" y="951"/>
                  <a:pt x="983" y="945"/>
                  <a:pt x="983" y="937"/>
                </a:cubicBezTo>
                <a:cubicBezTo>
                  <a:pt x="983" y="928"/>
                  <a:pt x="976" y="922"/>
                  <a:pt x="968" y="922"/>
                </a:cubicBezTo>
                <a:close/>
                <a:moveTo>
                  <a:pt x="968" y="955"/>
                </a:moveTo>
                <a:cubicBezTo>
                  <a:pt x="960" y="955"/>
                  <a:pt x="953" y="961"/>
                  <a:pt x="953" y="970"/>
                </a:cubicBezTo>
                <a:cubicBezTo>
                  <a:pt x="953" y="978"/>
                  <a:pt x="960" y="984"/>
                  <a:pt x="968" y="984"/>
                </a:cubicBezTo>
                <a:cubicBezTo>
                  <a:pt x="976" y="984"/>
                  <a:pt x="983" y="978"/>
                  <a:pt x="983" y="970"/>
                </a:cubicBezTo>
                <a:cubicBezTo>
                  <a:pt x="983" y="961"/>
                  <a:pt x="976" y="955"/>
                  <a:pt x="968" y="955"/>
                </a:cubicBezTo>
                <a:close/>
                <a:moveTo>
                  <a:pt x="968" y="988"/>
                </a:moveTo>
                <a:cubicBezTo>
                  <a:pt x="960" y="988"/>
                  <a:pt x="953" y="994"/>
                  <a:pt x="953" y="1002"/>
                </a:cubicBezTo>
                <a:cubicBezTo>
                  <a:pt x="953" y="1011"/>
                  <a:pt x="960" y="1017"/>
                  <a:pt x="968" y="1017"/>
                </a:cubicBezTo>
                <a:cubicBezTo>
                  <a:pt x="976" y="1017"/>
                  <a:pt x="983" y="1011"/>
                  <a:pt x="983" y="1002"/>
                </a:cubicBezTo>
                <a:cubicBezTo>
                  <a:pt x="983" y="994"/>
                  <a:pt x="976" y="988"/>
                  <a:pt x="968" y="988"/>
                </a:cubicBezTo>
                <a:close/>
                <a:moveTo>
                  <a:pt x="968" y="1021"/>
                </a:moveTo>
                <a:cubicBezTo>
                  <a:pt x="960" y="1021"/>
                  <a:pt x="953" y="1027"/>
                  <a:pt x="953" y="1035"/>
                </a:cubicBezTo>
                <a:cubicBezTo>
                  <a:pt x="953" y="1044"/>
                  <a:pt x="960" y="1050"/>
                  <a:pt x="968" y="1050"/>
                </a:cubicBezTo>
                <a:cubicBezTo>
                  <a:pt x="976" y="1050"/>
                  <a:pt x="983" y="1044"/>
                  <a:pt x="983" y="1035"/>
                </a:cubicBezTo>
                <a:cubicBezTo>
                  <a:pt x="983" y="1027"/>
                  <a:pt x="976" y="1021"/>
                  <a:pt x="968" y="1021"/>
                </a:cubicBezTo>
                <a:close/>
                <a:moveTo>
                  <a:pt x="968" y="1053"/>
                </a:moveTo>
                <a:cubicBezTo>
                  <a:pt x="960" y="1053"/>
                  <a:pt x="953" y="1060"/>
                  <a:pt x="953" y="1068"/>
                </a:cubicBezTo>
                <a:cubicBezTo>
                  <a:pt x="953" y="1076"/>
                  <a:pt x="960" y="1083"/>
                  <a:pt x="968" y="1083"/>
                </a:cubicBezTo>
                <a:cubicBezTo>
                  <a:pt x="976" y="1083"/>
                  <a:pt x="983" y="1076"/>
                  <a:pt x="983" y="1068"/>
                </a:cubicBezTo>
                <a:cubicBezTo>
                  <a:pt x="983" y="1060"/>
                  <a:pt x="976" y="1053"/>
                  <a:pt x="968" y="1053"/>
                </a:cubicBezTo>
                <a:close/>
                <a:moveTo>
                  <a:pt x="968" y="1086"/>
                </a:moveTo>
                <a:cubicBezTo>
                  <a:pt x="960" y="1086"/>
                  <a:pt x="953" y="1093"/>
                  <a:pt x="953" y="1101"/>
                </a:cubicBezTo>
                <a:cubicBezTo>
                  <a:pt x="953" y="1109"/>
                  <a:pt x="960" y="1116"/>
                  <a:pt x="968" y="1116"/>
                </a:cubicBezTo>
                <a:cubicBezTo>
                  <a:pt x="976" y="1116"/>
                  <a:pt x="983" y="1109"/>
                  <a:pt x="983" y="1101"/>
                </a:cubicBezTo>
                <a:cubicBezTo>
                  <a:pt x="983" y="1093"/>
                  <a:pt x="976" y="1086"/>
                  <a:pt x="968" y="1086"/>
                </a:cubicBezTo>
                <a:close/>
                <a:moveTo>
                  <a:pt x="968" y="1119"/>
                </a:moveTo>
                <a:cubicBezTo>
                  <a:pt x="960" y="1119"/>
                  <a:pt x="953" y="1126"/>
                  <a:pt x="953" y="1134"/>
                </a:cubicBezTo>
                <a:cubicBezTo>
                  <a:pt x="953" y="1142"/>
                  <a:pt x="960" y="1149"/>
                  <a:pt x="968" y="1149"/>
                </a:cubicBezTo>
                <a:cubicBezTo>
                  <a:pt x="976" y="1149"/>
                  <a:pt x="983" y="1142"/>
                  <a:pt x="983" y="1134"/>
                </a:cubicBezTo>
                <a:cubicBezTo>
                  <a:pt x="983" y="1126"/>
                  <a:pt x="976" y="1119"/>
                  <a:pt x="968" y="1119"/>
                </a:cubicBezTo>
                <a:close/>
                <a:moveTo>
                  <a:pt x="968" y="1152"/>
                </a:moveTo>
                <a:cubicBezTo>
                  <a:pt x="960" y="1152"/>
                  <a:pt x="953" y="1159"/>
                  <a:pt x="953" y="1167"/>
                </a:cubicBezTo>
                <a:cubicBezTo>
                  <a:pt x="953" y="1175"/>
                  <a:pt x="960" y="1182"/>
                  <a:pt x="968" y="1182"/>
                </a:cubicBezTo>
                <a:cubicBezTo>
                  <a:pt x="976" y="1182"/>
                  <a:pt x="983" y="1175"/>
                  <a:pt x="983" y="1167"/>
                </a:cubicBezTo>
                <a:cubicBezTo>
                  <a:pt x="983" y="1159"/>
                  <a:pt x="976" y="1152"/>
                  <a:pt x="968" y="1152"/>
                </a:cubicBezTo>
                <a:close/>
                <a:moveTo>
                  <a:pt x="968" y="1185"/>
                </a:moveTo>
                <a:cubicBezTo>
                  <a:pt x="960" y="1185"/>
                  <a:pt x="953" y="1192"/>
                  <a:pt x="953" y="1200"/>
                </a:cubicBezTo>
                <a:cubicBezTo>
                  <a:pt x="953" y="1208"/>
                  <a:pt x="960" y="1215"/>
                  <a:pt x="968" y="1215"/>
                </a:cubicBezTo>
                <a:cubicBezTo>
                  <a:pt x="976" y="1215"/>
                  <a:pt x="983" y="1208"/>
                  <a:pt x="983" y="1200"/>
                </a:cubicBezTo>
                <a:cubicBezTo>
                  <a:pt x="983" y="1192"/>
                  <a:pt x="976" y="1185"/>
                  <a:pt x="968" y="1185"/>
                </a:cubicBezTo>
                <a:close/>
                <a:moveTo>
                  <a:pt x="968" y="1218"/>
                </a:moveTo>
                <a:cubicBezTo>
                  <a:pt x="960" y="1218"/>
                  <a:pt x="953" y="1225"/>
                  <a:pt x="953" y="1233"/>
                </a:cubicBezTo>
                <a:cubicBezTo>
                  <a:pt x="953" y="1241"/>
                  <a:pt x="960" y="1248"/>
                  <a:pt x="968" y="1248"/>
                </a:cubicBezTo>
                <a:cubicBezTo>
                  <a:pt x="976" y="1248"/>
                  <a:pt x="983" y="1241"/>
                  <a:pt x="983" y="1233"/>
                </a:cubicBezTo>
                <a:cubicBezTo>
                  <a:pt x="983" y="1225"/>
                  <a:pt x="976" y="1218"/>
                  <a:pt x="968" y="1218"/>
                </a:cubicBezTo>
                <a:close/>
                <a:moveTo>
                  <a:pt x="968" y="1251"/>
                </a:moveTo>
                <a:cubicBezTo>
                  <a:pt x="960" y="1251"/>
                  <a:pt x="953" y="1258"/>
                  <a:pt x="953" y="1266"/>
                </a:cubicBezTo>
                <a:cubicBezTo>
                  <a:pt x="953" y="1274"/>
                  <a:pt x="960" y="1281"/>
                  <a:pt x="968" y="1281"/>
                </a:cubicBezTo>
                <a:cubicBezTo>
                  <a:pt x="976" y="1281"/>
                  <a:pt x="983" y="1274"/>
                  <a:pt x="983" y="1266"/>
                </a:cubicBezTo>
                <a:cubicBezTo>
                  <a:pt x="983" y="1258"/>
                  <a:pt x="976" y="1251"/>
                  <a:pt x="968" y="1251"/>
                </a:cubicBezTo>
                <a:close/>
                <a:moveTo>
                  <a:pt x="968" y="1284"/>
                </a:moveTo>
                <a:cubicBezTo>
                  <a:pt x="960" y="1284"/>
                  <a:pt x="953" y="1291"/>
                  <a:pt x="953" y="1299"/>
                </a:cubicBezTo>
                <a:cubicBezTo>
                  <a:pt x="953" y="1307"/>
                  <a:pt x="960" y="1314"/>
                  <a:pt x="968" y="1314"/>
                </a:cubicBezTo>
                <a:cubicBezTo>
                  <a:pt x="976" y="1314"/>
                  <a:pt x="983" y="1307"/>
                  <a:pt x="983" y="1299"/>
                </a:cubicBezTo>
                <a:cubicBezTo>
                  <a:pt x="983" y="1291"/>
                  <a:pt x="976" y="1284"/>
                  <a:pt x="968" y="1284"/>
                </a:cubicBezTo>
                <a:close/>
                <a:moveTo>
                  <a:pt x="968" y="1317"/>
                </a:moveTo>
                <a:cubicBezTo>
                  <a:pt x="960" y="1317"/>
                  <a:pt x="953" y="1323"/>
                  <a:pt x="953" y="1332"/>
                </a:cubicBezTo>
                <a:cubicBezTo>
                  <a:pt x="953" y="1340"/>
                  <a:pt x="960" y="1346"/>
                  <a:pt x="968" y="1346"/>
                </a:cubicBezTo>
                <a:cubicBezTo>
                  <a:pt x="976" y="1346"/>
                  <a:pt x="983" y="1340"/>
                  <a:pt x="983" y="1332"/>
                </a:cubicBezTo>
                <a:cubicBezTo>
                  <a:pt x="983" y="1323"/>
                  <a:pt x="976" y="1317"/>
                  <a:pt x="968" y="1317"/>
                </a:cubicBezTo>
                <a:close/>
                <a:moveTo>
                  <a:pt x="968" y="1350"/>
                </a:moveTo>
                <a:cubicBezTo>
                  <a:pt x="960" y="1350"/>
                  <a:pt x="953" y="1356"/>
                  <a:pt x="953" y="1365"/>
                </a:cubicBezTo>
                <a:cubicBezTo>
                  <a:pt x="953" y="1373"/>
                  <a:pt x="960" y="1379"/>
                  <a:pt x="968" y="1379"/>
                </a:cubicBezTo>
                <a:cubicBezTo>
                  <a:pt x="976" y="1379"/>
                  <a:pt x="983" y="1373"/>
                  <a:pt x="983" y="1365"/>
                </a:cubicBezTo>
                <a:cubicBezTo>
                  <a:pt x="983" y="1356"/>
                  <a:pt x="976" y="1350"/>
                  <a:pt x="968" y="1350"/>
                </a:cubicBezTo>
                <a:close/>
                <a:moveTo>
                  <a:pt x="968" y="1383"/>
                </a:moveTo>
                <a:cubicBezTo>
                  <a:pt x="960" y="1383"/>
                  <a:pt x="953" y="1389"/>
                  <a:pt x="953" y="1397"/>
                </a:cubicBezTo>
                <a:cubicBezTo>
                  <a:pt x="953" y="1406"/>
                  <a:pt x="960" y="1412"/>
                  <a:pt x="968" y="1412"/>
                </a:cubicBezTo>
                <a:cubicBezTo>
                  <a:pt x="976" y="1412"/>
                  <a:pt x="983" y="1406"/>
                  <a:pt x="983" y="1397"/>
                </a:cubicBezTo>
                <a:cubicBezTo>
                  <a:pt x="983" y="1389"/>
                  <a:pt x="976" y="1383"/>
                  <a:pt x="968" y="1383"/>
                </a:cubicBezTo>
                <a:close/>
                <a:moveTo>
                  <a:pt x="968" y="1416"/>
                </a:moveTo>
                <a:cubicBezTo>
                  <a:pt x="960" y="1416"/>
                  <a:pt x="953" y="1422"/>
                  <a:pt x="953" y="1430"/>
                </a:cubicBezTo>
                <a:cubicBezTo>
                  <a:pt x="953" y="1439"/>
                  <a:pt x="960" y="1445"/>
                  <a:pt x="968" y="1445"/>
                </a:cubicBezTo>
                <a:cubicBezTo>
                  <a:pt x="976" y="1445"/>
                  <a:pt x="983" y="1439"/>
                  <a:pt x="983" y="1430"/>
                </a:cubicBezTo>
                <a:cubicBezTo>
                  <a:pt x="983" y="1422"/>
                  <a:pt x="976" y="1416"/>
                  <a:pt x="968" y="1416"/>
                </a:cubicBezTo>
                <a:close/>
                <a:moveTo>
                  <a:pt x="1001" y="0"/>
                </a:moveTo>
                <a:cubicBezTo>
                  <a:pt x="992" y="0"/>
                  <a:pt x="986" y="7"/>
                  <a:pt x="986" y="15"/>
                </a:cubicBezTo>
                <a:cubicBezTo>
                  <a:pt x="986" y="23"/>
                  <a:pt x="992" y="30"/>
                  <a:pt x="1001" y="30"/>
                </a:cubicBezTo>
                <a:cubicBezTo>
                  <a:pt x="1009" y="30"/>
                  <a:pt x="1015" y="23"/>
                  <a:pt x="1015" y="15"/>
                </a:cubicBezTo>
                <a:cubicBezTo>
                  <a:pt x="1015" y="7"/>
                  <a:pt x="1009" y="0"/>
                  <a:pt x="1001" y="0"/>
                </a:cubicBezTo>
                <a:close/>
                <a:moveTo>
                  <a:pt x="1001" y="33"/>
                </a:moveTo>
                <a:cubicBezTo>
                  <a:pt x="992" y="33"/>
                  <a:pt x="986" y="40"/>
                  <a:pt x="986" y="48"/>
                </a:cubicBezTo>
                <a:cubicBezTo>
                  <a:pt x="986" y="56"/>
                  <a:pt x="992" y="63"/>
                  <a:pt x="1001" y="63"/>
                </a:cubicBezTo>
                <a:cubicBezTo>
                  <a:pt x="1009" y="63"/>
                  <a:pt x="1015" y="56"/>
                  <a:pt x="1015" y="48"/>
                </a:cubicBezTo>
                <a:cubicBezTo>
                  <a:pt x="1015" y="40"/>
                  <a:pt x="1009" y="33"/>
                  <a:pt x="1001" y="33"/>
                </a:cubicBezTo>
                <a:close/>
                <a:moveTo>
                  <a:pt x="1001" y="66"/>
                </a:moveTo>
                <a:cubicBezTo>
                  <a:pt x="992" y="66"/>
                  <a:pt x="986" y="72"/>
                  <a:pt x="986" y="81"/>
                </a:cubicBezTo>
                <a:cubicBezTo>
                  <a:pt x="986" y="89"/>
                  <a:pt x="992" y="95"/>
                  <a:pt x="1001" y="95"/>
                </a:cubicBezTo>
                <a:cubicBezTo>
                  <a:pt x="1009" y="95"/>
                  <a:pt x="1015" y="89"/>
                  <a:pt x="1015" y="81"/>
                </a:cubicBezTo>
                <a:cubicBezTo>
                  <a:pt x="1015" y="72"/>
                  <a:pt x="1009" y="66"/>
                  <a:pt x="1001" y="66"/>
                </a:cubicBezTo>
                <a:close/>
                <a:moveTo>
                  <a:pt x="1001" y="99"/>
                </a:moveTo>
                <a:cubicBezTo>
                  <a:pt x="992" y="99"/>
                  <a:pt x="986" y="105"/>
                  <a:pt x="986" y="114"/>
                </a:cubicBezTo>
                <a:cubicBezTo>
                  <a:pt x="986" y="122"/>
                  <a:pt x="992" y="128"/>
                  <a:pt x="1001" y="128"/>
                </a:cubicBezTo>
                <a:cubicBezTo>
                  <a:pt x="1009" y="128"/>
                  <a:pt x="1015" y="122"/>
                  <a:pt x="1015" y="114"/>
                </a:cubicBezTo>
                <a:cubicBezTo>
                  <a:pt x="1015" y="105"/>
                  <a:pt x="1009" y="99"/>
                  <a:pt x="1001" y="99"/>
                </a:cubicBezTo>
                <a:close/>
                <a:moveTo>
                  <a:pt x="1001" y="132"/>
                </a:moveTo>
                <a:cubicBezTo>
                  <a:pt x="992" y="132"/>
                  <a:pt x="986" y="138"/>
                  <a:pt x="986" y="147"/>
                </a:cubicBezTo>
                <a:cubicBezTo>
                  <a:pt x="986" y="155"/>
                  <a:pt x="992" y="161"/>
                  <a:pt x="1001" y="161"/>
                </a:cubicBezTo>
                <a:cubicBezTo>
                  <a:pt x="1009" y="161"/>
                  <a:pt x="1015" y="155"/>
                  <a:pt x="1015" y="147"/>
                </a:cubicBezTo>
                <a:cubicBezTo>
                  <a:pt x="1015" y="138"/>
                  <a:pt x="1009" y="132"/>
                  <a:pt x="1001" y="132"/>
                </a:cubicBezTo>
                <a:close/>
                <a:moveTo>
                  <a:pt x="1001" y="165"/>
                </a:moveTo>
                <a:cubicBezTo>
                  <a:pt x="992" y="165"/>
                  <a:pt x="986" y="171"/>
                  <a:pt x="986" y="179"/>
                </a:cubicBezTo>
                <a:cubicBezTo>
                  <a:pt x="986" y="188"/>
                  <a:pt x="992" y="194"/>
                  <a:pt x="1001" y="194"/>
                </a:cubicBezTo>
                <a:cubicBezTo>
                  <a:pt x="1009" y="194"/>
                  <a:pt x="1015" y="188"/>
                  <a:pt x="1015" y="179"/>
                </a:cubicBezTo>
                <a:cubicBezTo>
                  <a:pt x="1015" y="171"/>
                  <a:pt x="1009" y="165"/>
                  <a:pt x="1001" y="165"/>
                </a:cubicBezTo>
                <a:close/>
                <a:moveTo>
                  <a:pt x="1001" y="198"/>
                </a:moveTo>
                <a:cubicBezTo>
                  <a:pt x="992" y="198"/>
                  <a:pt x="986" y="204"/>
                  <a:pt x="986" y="212"/>
                </a:cubicBezTo>
                <a:cubicBezTo>
                  <a:pt x="986" y="221"/>
                  <a:pt x="992" y="227"/>
                  <a:pt x="1001" y="227"/>
                </a:cubicBezTo>
                <a:cubicBezTo>
                  <a:pt x="1009" y="227"/>
                  <a:pt x="1015" y="221"/>
                  <a:pt x="1015" y="212"/>
                </a:cubicBezTo>
                <a:cubicBezTo>
                  <a:pt x="1015" y="204"/>
                  <a:pt x="1009" y="198"/>
                  <a:pt x="1001" y="198"/>
                </a:cubicBezTo>
                <a:close/>
                <a:moveTo>
                  <a:pt x="1001" y="230"/>
                </a:moveTo>
                <a:cubicBezTo>
                  <a:pt x="992" y="230"/>
                  <a:pt x="986" y="237"/>
                  <a:pt x="986" y="245"/>
                </a:cubicBezTo>
                <a:cubicBezTo>
                  <a:pt x="986" y="253"/>
                  <a:pt x="992" y="260"/>
                  <a:pt x="1001" y="260"/>
                </a:cubicBezTo>
                <a:cubicBezTo>
                  <a:pt x="1009" y="260"/>
                  <a:pt x="1015" y="253"/>
                  <a:pt x="1015" y="245"/>
                </a:cubicBezTo>
                <a:cubicBezTo>
                  <a:pt x="1015" y="237"/>
                  <a:pt x="1009" y="230"/>
                  <a:pt x="1001" y="230"/>
                </a:cubicBezTo>
                <a:close/>
                <a:moveTo>
                  <a:pt x="1001" y="263"/>
                </a:moveTo>
                <a:cubicBezTo>
                  <a:pt x="992" y="263"/>
                  <a:pt x="986" y="270"/>
                  <a:pt x="986" y="278"/>
                </a:cubicBezTo>
                <a:cubicBezTo>
                  <a:pt x="986" y="286"/>
                  <a:pt x="992" y="293"/>
                  <a:pt x="1001" y="293"/>
                </a:cubicBezTo>
                <a:cubicBezTo>
                  <a:pt x="1009" y="293"/>
                  <a:pt x="1015" y="286"/>
                  <a:pt x="1015" y="278"/>
                </a:cubicBezTo>
                <a:cubicBezTo>
                  <a:pt x="1015" y="270"/>
                  <a:pt x="1009" y="263"/>
                  <a:pt x="1001" y="263"/>
                </a:cubicBezTo>
                <a:close/>
                <a:moveTo>
                  <a:pt x="1001" y="296"/>
                </a:moveTo>
                <a:cubicBezTo>
                  <a:pt x="992" y="296"/>
                  <a:pt x="986" y="303"/>
                  <a:pt x="986" y="311"/>
                </a:cubicBezTo>
                <a:cubicBezTo>
                  <a:pt x="986" y="319"/>
                  <a:pt x="992" y="326"/>
                  <a:pt x="1001" y="326"/>
                </a:cubicBezTo>
                <a:cubicBezTo>
                  <a:pt x="1009" y="326"/>
                  <a:pt x="1015" y="319"/>
                  <a:pt x="1015" y="311"/>
                </a:cubicBezTo>
                <a:cubicBezTo>
                  <a:pt x="1015" y="303"/>
                  <a:pt x="1009" y="296"/>
                  <a:pt x="1001" y="296"/>
                </a:cubicBezTo>
                <a:close/>
                <a:moveTo>
                  <a:pt x="1001" y="329"/>
                </a:moveTo>
                <a:cubicBezTo>
                  <a:pt x="992" y="329"/>
                  <a:pt x="986" y="336"/>
                  <a:pt x="986" y="344"/>
                </a:cubicBezTo>
                <a:cubicBezTo>
                  <a:pt x="986" y="352"/>
                  <a:pt x="992" y="359"/>
                  <a:pt x="1001" y="359"/>
                </a:cubicBezTo>
                <a:cubicBezTo>
                  <a:pt x="1009" y="359"/>
                  <a:pt x="1015" y="352"/>
                  <a:pt x="1015" y="344"/>
                </a:cubicBezTo>
                <a:cubicBezTo>
                  <a:pt x="1015" y="336"/>
                  <a:pt x="1009" y="329"/>
                  <a:pt x="1001" y="329"/>
                </a:cubicBezTo>
                <a:close/>
                <a:moveTo>
                  <a:pt x="1001" y="362"/>
                </a:moveTo>
                <a:cubicBezTo>
                  <a:pt x="992" y="362"/>
                  <a:pt x="986" y="369"/>
                  <a:pt x="986" y="377"/>
                </a:cubicBezTo>
                <a:cubicBezTo>
                  <a:pt x="986" y="385"/>
                  <a:pt x="992" y="392"/>
                  <a:pt x="1001" y="392"/>
                </a:cubicBezTo>
                <a:cubicBezTo>
                  <a:pt x="1009" y="392"/>
                  <a:pt x="1015" y="385"/>
                  <a:pt x="1015" y="377"/>
                </a:cubicBezTo>
                <a:cubicBezTo>
                  <a:pt x="1015" y="369"/>
                  <a:pt x="1009" y="362"/>
                  <a:pt x="1001" y="362"/>
                </a:cubicBezTo>
                <a:close/>
                <a:moveTo>
                  <a:pt x="1001" y="395"/>
                </a:moveTo>
                <a:cubicBezTo>
                  <a:pt x="992" y="395"/>
                  <a:pt x="986" y="402"/>
                  <a:pt x="986" y="410"/>
                </a:cubicBezTo>
                <a:cubicBezTo>
                  <a:pt x="986" y="418"/>
                  <a:pt x="992" y="425"/>
                  <a:pt x="1001" y="425"/>
                </a:cubicBezTo>
                <a:cubicBezTo>
                  <a:pt x="1009" y="425"/>
                  <a:pt x="1015" y="418"/>
                  <a:pt x="1015" y="410"/>
                </a:cubicBezTo>
                <a:cubicBezTo>
                  <a:pt x="1015" y="402"/>
                  <a:pt x="1009" y="395"/>
                  <a:pt x="1001" y="395"/>
                </a:cubicBezTo>
                <a:close/>
                <a:moveTo>
                  <a:pt x="1001" y="428"/>
                </a:moveTo>
                <a:cubicBezTo>
                  <a:pt x="992" y="428"/>
                  <a:pt x="986" y="435"/>
                  <a:pt x="986" y="443"/>
                </a:cubicBezTo>
                <a:cubicBezTo>
                  <a:pt x="986" y="451"/>
                  <a:pt x="992" y="458"/>
                  <a:pt x="1001" y="458"/>
                </a:cubicBezTo>
                <a:cubicBezTo>
                  <a:pt x="1009" y="458"/>
                  <a:pt x="1015" y="451"/>
                  <a:pt x="1015" y="443"/>
                </a:cubicBezTo>
                <a:cubicBezTo>
                  <a:pt x="1015" y="435"/>
                  <a:pt x="1009" y="428"/>
                  <a:pt x="1001" y="428"/>
                </a:cubicBezTo>
                <a:close/>
                <a:moveTo>
                  <a:pt x="1001" y="461"/>
                </a:moveTo>
                <a:cubicBezTo>
                  <a:pt x="992" y="461"/>
                  <a:pt x="986" y="468"/>
                  <a:pt x="986" y="476"/>
                </a:cubicBezTo>
                <a:cubicBezTo>
                  <a:pt x="986" y="484"/>
                  <a:pt x="992" y="491"/>
                  <a:pt x="1001" y="491"/>
                </a:cubicBezTo>
                <a:cubicBezTo>
                  <a:pt x="1009" y="491"/>
                  <a:pt x="1015" y="484"/>
                  <a:pt x="1015" y="476"/>
                </a:cubicBezTo>
                <a:cubicBezTo>
                  <a:pt x="1015" y="468"/>
                  <a:pt x="1009" y="461"/>
                  <a:pt x="1001" y="461"/>
                </a:cubicBezTo>
                <a:close/>
                <a:moveTo>
                  <a:pt x="1001" y="494"/>
                </a:moveTo>
                <a:cubicBezTo>
                  <a:pt x="992" y="494"/>
                  <a:pt x="986" y="500"/>
                  <a:pt x="986" y="509"/>
                </a:cubicBezTo>
                <a:cubicBezTo>
                  <a:pt x="986" y="517"/>
                  <a:pt x="992" y="523"/>
                  <a:pt x="1001" y="523"/>
                </a:cubicBezTo>
                <a:cubicBezTo>
                  <a:pt x="1009" y="523"/>
                  <a:pt x="1015" y="517"/>
                  <a:pt x="1015" y="509"/>
                </a:cubicBezTo>
                <a:cubicBezTo>
                  <a:pt x="1015" y="500"/>
                  <a:pt x="1009" y="494"/>
                  <a:pt x="1001" y="494"/>
                </a:cubicBezTo>
                <a:close/>
                <a:moveTo>
                  <a:pt x="1001" y="527"/>
                </a:moveTo>
                <a:cubicBezTo>
                  <a:pt x="992" y="527"/>
                  <a:pt x="986" y="533"/>
                  <a:pt x="986" y="542"/>
                </a:cubicBezTo>
                <a:cubicBezTo>
                  <a:pt x="986" y="550"/>
                  <a:pt x="992" y="556"/>
                  <a:pt x="1001" y="556"/>
                </a:cubicBezTo>
                <a:cubicBezTo>
                  <a:pt x="1009" y="556"/>
                  <a:pt x="1015" y="550"/>
                  <a:pt x="1015" y="542"/>
                </a:cubicBezTo>
                <a:cubicBezTo>
                  <a:pt x="1015" y="533"/>
                  <a:pt x="1009" y="527"/>
                  <a:pt x="1001" y="527"/>
                </a:cubicBezTo>
                <a:close/>
                <a:moveTo>
                  <a:pt x="1001" y="560"/>
                </a:moveTo>
                <a:cubicBezTo>
                  <a:pt x="992" y="560"/>
                  <a:pt x="986" y="566"/>
                  <a:pt x="986" y="574"/>
                </a:cubicBezTo>
                <a:cubicBezTo>
                  <a:pt x="986" y="583"/>
                  <a:pt x="992" y="589"/>
                  <a:pt x="1001" y="589"/>
                </a:cubicBezTo>
                <a:cubicBezTo>
                  <a:pt x="1009" y="589"/>
                  <a:pt x="1015" y="583"/>
                  <a:pt x="1015" y="574"/>
                </a:cubicBezTo>
                <a:cubicBezTo>
                  <a:pt x="1015" y="566"/>
                  <a:pt x="1009" y="560"/>
                  <a:pt x="1001" y="560"/>
                </a:cubicBezTo>
                <a:close/>
                <a:moveTo>
                  <a:pt x="1001" y="593"/>
                </a:moveTo>
                <a:cubicBezTo>
                  <a:pt x="992" y="593"/>
                  <a:pt x="986" y="599"/>
                  <a:pt x="986" y="607"/>
                </a:cubicBezTo>
                <a:cubicBezTo>
                  <a:pt x="986" y="616"/>
                  <a:pt x="992" y="622"/>
                  <a:pt x="1001" y="622"/>
                </a:cubicBezTo>
                <a:cubicBezTo>
                  <a:pt x="1009" y="622"/>
                  <a:pt x="1015" y="616"/>
                  <a:pt x="1015" y="607"/>
                </a:cubicBezTo>
                <a:cubicBezTo>
                  <a:pt x="1015" y="599"/>
                  <a:pt x="1009" y="593"/>
                  <a:pt x="1001" y="593"/>
                </a:cubicBezTo>
                <a:close/>
                <a:moveTo>
                  <a:pt x="1001" y="625"/>
                </a:moveTo>
                <a:cubicBezTo>
                  <a:pt x="992" y="625"/>
                  <a:pt x="986" y="632"/>
                  <a:pt x="986" y="640"/>
                </a:cubicBezTo>
                <a:cubicBezTo>
                  <a:pt x="986" y="648"/>
                  <a:pt x="992" y="655"/>
                  <a:pt x="1001" y="655"/>
                </a:cubicBezTo>
                <a:cubicBezTo>
                  <a:pt x="1009" y="655"/>
                  <a:pt x="1015" y="648"/>
                  <a:pt x="1015" y="640"/>
                </a:cubicBezTo>
                <a:cubicBezTo>
                  <a:pt x="1015" y="632"/>
                  <a:pt x="1009" y="625"/>
                  <a:pt x="1001" y="625"/>
                </a:cubicBezTo>
                <a:close/>
                <a:moveTo>
                  <a:pt x="1001" y="658"/>
                </a:moveTo>
                <a:cubicBezTo>
                  <a:pt x="992" y="658"/>
                  <a:pt x="986" y="665"/>
                  <a:pt x="986" y="673"/>
                </a:cubicBezTo>
                <a:cubicBezTo>
                  <a:pt x="986" y="681"/>
                  <a:pt x="992" y="688"/>
                  <a:pt x="1001" y="688"/>
                </a:cubicBezTo>
                <a:cubicBezTo>
                  <a:pt x="1009" y="688"/>
                  <a:pt x="1015" y="681"/>
                  <a:pt x="1015" y="673"/>
                </a:cubicBezTo>
                <a:cubicBezTo>
                  <a:pt x="1015" y="665"/>
                  <a:pt x="1009" y="658"/>
                  <a:pt x="1001" y="658"/>
                </a:cubicBezTo>
                <a:close/>
                <a:moveTo>
                  <a:pt x="1001" y="691"/>
                </a:moveTo>
                <a:cubicBezTo>
                  <a:pt x="992" y="691"/>
                  <a:pt x="986" y="698"/>
                  <a:pt x="986" y="706"/>
                </a:cubicBezTo>
                <a:cubicBezTo>
                  <a:pt x="986" y="714"/>
                  <a:pt x="992" y="721"/>
                  <a:pt x="1001" y="721"/>
                </a:cubicBezTo>
                <a:cubicBezTo>
                  <a:pt x="1009" y="721"/>
                  <a:pt x="1015" y="714"/>
                  <a:pt x="1015" y="706"/>
                </a:cubicBezTo>
                <a:cubicBezTo>
                  <a:pt x="1015" y="698"/>
                  <a:pt x="1009" y="691"/>
                  <a:pt x="1001" y="691"/>
                </a:cubicBezTo>
                <a:close/>
                <a:moveTo>
                  <a:pt x="1001" y="724"/>
                </a:moveTo>
                <a:cubicBezTo>
                  <a:pt x="992" y="724"/>
                  <a:pt x="986" y="731"/>
                  <a:pt x="986" y="739"/>
                </a:cubicBezTo>
                <a:cubicBezTo>
                  <a:pt x="986" y="747"/>
                  <a:pt x="992" y="754"/>
                  <a:pt x="1001" y="754"/>
                </a:cubicBezTo>
                <a:cubicBezTo>
                  <a:pt x="1009" y="754"/>
                  <a:pt x="1015" y="747"/>
                  <a:pt x="1015" y="739"/>
                </a:cubicBezTo>
                <a:cubicBezTo>
                  <a:pt x="1015" y="731"/>
                  <a:pt x="1009" y="724"/>
                  <a:pt x="1001" y="724"/>
                </a:cubicBezTo>
                <a:close/>
                <a:moveTo>
                  <a:pt x="1001" y="757"/>
                </a:moveTo>
                <a:cubicBezTo>
                  <a:pt x="992" y="757"/>
                  <a:pt x="986" y="764"/>
                  <a:pt x="986" y="772"/>
                </a:cubicBezTo>
                <a:cubicBezTo>
                  <a:pt x="986" y="780"/>
                  <a:pt x="992" y="787"/>
                  <a:pt x="1001" y="787"/>
                </a:cubicBezTo>
                <a:cubicBezTo>
                  <a:pt x="1009" y="787"/>
                  <a:pt x="1015" y="780"/>
                  <a:pt x="1015" y="772"/>
                </a:cubicBezTo>
                <a:cubicBezTo>
                  <a:pt x="1015" y="764"/>
                  <a:pt x="1009" y="757"/>
                  <a:pt x="1001" y="757"/>
                </a:cubicBezTo>
                <a:close/>
                <a:moveTo>
                  <a:pt x="1001" y="790"/>
                </a:moveTo>
                <a:cubicBezTo>
                  <a:pt x="992" y="790"/>
                  <a:pt x="986" y="797"/>
                  <a:pt x="986" y="805"/>
                </a:cubicBezTo>
                <a:cubicBezTo>
                  <a:pt x="986" y="813"/>
                  <a:pt x="992" y="820"/>
                  <a:pt x="1001" y="820"/>
                </a:cubicBezTo>
                <a:cubicBezTo>
                  <a:pt x="1009" y="820"/>
                  <a:pt x="1015" y="813"/>
                  <a:pt x="1015" y="805"/>
                </a:cubicBezTo>
                <a:cubicBezTo>
                  <a:pt x="1015" y="797"/>
                  <a:pt x="1009" y="790"/>
                  <a:pt x="1001" y="790"/>
                </a:cubicBezTo>
                <a:close/>
                <a:moveTo>
                  <a:pt x="1001" y="823"/>
                </a:moveTo>
                <a:cubicBezTo>
                  <a:pt x="992" y="823"/>
                  <a:pt x="986" y="830"/>
                  <a:pt x="986" y="838"/>
                </a:cubicBezTo>
                <a:cubicBezTo>
                  <a:pt x="986" y="846"/>
                  <a:pt x="992" y="853"/>
                  <a:pt x="1001" y="853"/>
                </a:cubicBezTo>
                <a:cubicBezTo>
                  <a:pt x="1009" y="853"/>
                  <a:pt x="1015" y="846"/>
                  <a:pt x="1015" y="838"/>
                </a:cubicBezTo>
                <a:cubicBezTo>
                  <a:pt x="1015" y="830"/>
                  <a:pt x="1009" y="823"/>
                  <a:pt x="1001" y="823"/>
                </a:cubicBezTo>
                <a:close/>
                <a:moveTo>
                  <a:pt x="1001" y="856"/>
                </a:moveTo>
                <a:cubicBezTo>
                  <a:pt x="992" y="856"/>
                  <a:pt x="986" y="863"/>
                  <a:pt x="986" y="871"/>
                </a:cubicBezTo>
                <a:cubicBezTo>
                  <a:pt x="986" y="879"/>
                  <a:pt x="992" y="886"/>
                  <a:pt x="1001" y="886"/>
                </a:cubicBezTo>
                <a:cubicBezTo>
                  <a:pt x="1009" y="886"/>
                  <a:pt x="1015" y="879"/>
                  <a:pt x="1015" y="871"/>
                </a:cubicBezTo>
                <a:cubicBezTo>
                  <a:pt x="1015" y="863"/>
                  <a:pt x="1009" y="856"/>
                  <a:pt x="1001" y="856"/>
                </a:cubicBezTo>
                <a:close/>
                <a:moveTo>
                  <a:pt x="1001" y="889"/>
                </a:moveTo>
                <a:cubicBezTo>
                  <a:pt x="992" y="889"/>
                  <a:pt x="986" y="895"/>
                  <a:pt x="986" y="904"/>
                </a:cubicBezTo>
                <a:cubicBezTo>
                  <a:pt x="986" y="912"/>
                  <a:pt x="992" y="918"/>
                  <a:pt x="1001" y="918"/>
                </a:cubicBezTo>
                <a:cubicBezTo>
                  <a:pt x="1009" y="918"/>
                  <a:pt x="1015" y="912"/>
                  <a:pt x="1015" y="904"/>
                </a:cubicBezTo>
                <a:cubicBezTo>
                  <a:pt x="1015" y="895"/>
                  <a:pt x="1009" y="889"/>
                  <a:pt x="1001" y="889"/>
                </a:cubicBezTo>
                <a:close/>
                <a:moveTo>
                  <a:pt x="1001" y="922"/>
                </a:moveTo>
                <a:cubicBezTo>
                  <a:pt x="992" y="922"/>
                  <a:pt x="986" y="928"/>
                  <a:pt x="986" y="937"/>
                </a:cubicBezTo>
                <a:cubicBezTo>
                  <a:pt x="986" y="945"/>
                  <a:pt x="992" y="951"/>
                  <a:pt x="1001" y="951"/>
                </a:cubicBezTo>
                <a:cubicBezTo>
                  <a:pt x="1009" y="951"/>
                  <a:pt x="1015" y="945"/>
                  <a:pt x="1015" y="937"/>
                </a:cubicBezTo>
                <a:cubicBezTo>
                  <a:pt x="1015" y="928"/>
                  <a:pt x="1009" y="922"/>
                  <a:pt x="1001" y="922"/>
                </a:cubicBezTo>
                <a:close/>
                <a:moveTo>
                  <a:pt x="1001" y="955"/>
                </a:moveTo>
                <a:cubicBezTo>
                  <a:pt x="992" y="955"/>
                  <a:pt x="986" y="961"/>
                  <a:pt x="986" y="970"/>
                </a:cubicBezTo>
                <a:cubicBezTo>
                  <a:pt x="986" y="978"/>
                  <a:pt x="992" y="984"/>
                  <a:pt x="1001" y="984"/>
                </a:cubicBezTo>
                <a:cubicBezTo>
                  <a:pt x="1009" y="984"/>
                  <a:pt x="1015" y="978"/>
                  <a:pt x="1015" y="970"/>
                </a:cubicBezTo>
                <a:cubicBezTo>
                  <a:pt x="1015" y="961"/>
                  <a:pt x="1009" y="955"/>
                  <a:pt x="1001" y="955"/>
                </a:cubicBezTo>
                <a:close/>
                <a:moveTo>
                  <a:pt x="1001" y="988"/>
                </a:moveTo>
                <a:cubicBezTo>
                  <a:pt x="992" y="988"/>
                  <a:pt x="986" y="994"/>
                  <a:pt x="986" y="1002"/>
                </a:cubicBezTo>
                <a:cubicBezTo>
                  <a:pt x="986" y="1011"/>
                  <a:pt x="992" y="1017"/>
                  <a:pt x="1001" y="1017"/>
                </a:cubicBezTo>
                <a:cubicBezTo>
                  <a:pt x="1009" y="1017"/>
                  <a:pt x="1015" y="1011"/>
                  <a:pt x="1015" y="1002"/>
                </a:cubicBezTo>
                <a:cubicBezTo>
                  <a:pt x="1015" y="994"/>
                  <a:pt x="1009" y="988"/>
                  <a:pt x="1001" y="988"/>
                </a:cubicBezTo>
                <a:close/>
                <a:moveTo>
                  <a:pt x="1001" y="1021"/>
                </a:moveTo>
                <a:cubicBezTo>
                  <a:pt x="992" y="1021"/>
                  <a:pt x="986" y="1027"/>
                  <a:pt x="986" y="1035"/>
                </a:cubicBezTo>
                <a:cubicBezTo>
                  <a:pt x="986" y="1044"/>
                  <a:pt x="992" y="1050"/>
                  <a:pt x="1001" y="1050"/>
                </a:cubicBezTo>
                <a:cubicBezTo>
                  <a:pt x="1009" y="1050"/>
                  <a:pt x="1015" y="1044"/>
                  <a:pt x="1015" y="1035"/>
                </a:cubicBezTo>
                <a:cubicBezTo>
                  <a:pt x="1015" y="1027"/>
                  <a:pt x="1009" y="1021"/>
                  <a:pt x="1001" y="1021"/>
                </a:cubicBezTo>
                <a:close/>
                <a:moveTo>
                  <a:pt x="1001" y="1053"/>
                </a:moveTo>
                <a:cubicBezTo>
                  <a:pt x="992" y="1053"/>
                  <a:pt x="986" y="1060"/>
                  <a:pt x="986" y="1068"/>
                </a:cubicBezTo>
                <a:cubicBezTo>
                  <a:pt x="986" y="1076"/>
                  <a:pt x="992" y="1083"/>
                  <a:pt x="1001" y="1083"/>
                </a:cubicBezTo>
                <a:cubicBezTo>
                  <a:pt x="1009" y="1083"/>
                  <a:pt x="1015" y="1076"/>
                  <a:pt x="1015" y="1068"/>
                </a:cubicBezTo>
                <a:cubicBezTo>
                  <a:pt x="1015" y="1060"/>
                  <a:pt x="1009" y="1053"/>
                  <a:pt x="1001" y="1053"/>
                </a:cubicBezTo>
                <a:close/>
                <a:moveTo>
                  <a:pt x="1001" y="1086"/>
                </a:moveTo>
                <a:cubicBezTo>
                  <a:pt x="992" y="1086"/>
                  <a:pt x="986" y="1093"/>
                  <a:pt x="986" y="1101"/>
                </a:cubicBezTo>
                <a:cubicBezTo>
                  <a:pt x="986" y="1109"/>
                  <a:pt x="992" y="1116"/>
                  <a:pt x="1001" y="1116"/>
                </a:cubicBezTo>
                <a:cubicBezTo>
                  <a:pt x="1009" y="1116"/>
                  <a:pt x="1015" y="1109"/>
                  <a:pt x="1015" y="1101"/>
                </a:cubicBezTo>
                <a:cubicBezTo>
                  <a:pt x="1015" y="1093"/>
                  <a:pt x="1009" y="1086"/>
                  <a:pt x="1001" y="1086"/>
                </a:cubicBezTo>
                <a:close/>
                <a:moveTo>
                  <a:pt x="1001" y="1119"/>
                </a:moveTo>
                <a:cubicBezTo>
                  <a:pt x="992" y="1119"/>
                  <a:pt x="986" y="1126"/>
                  <a:pt x="986" y="1134"/>
                </a:cubicBezTo>
                <a:cubicBezTo>
                  <a:pt x="986" y="1142"/>
                  <a:pt x="992" y="1149"/>
                  <a:pt x="1001" y="1149"/>
                </a:cubicBezTo>
                <a:cubicBezTo>
                  <a:pt x="1009" y="1149"/>
                  <a:pt x="1015" y="1142"/>
                  <a:pt x="1015" y="1134"/>
                </a:cubicBezTo>
                <a:cubicBezTo>
                  <a:pt x="1015" y="1126"/>
                  <a:pt x="1009" y="1119"/>
                  <a:pt x="1001" y="1119"/>
                </a:cubicBezTo>
                <a:close/>
                <a:moveTo>
                  <a:pt x="1001" y="1152"/>
                </a:moveTo>
                <a:cubicBezTo>
                  <a:pt x="992" y="1152"/>
                  <a:pt x="986" y="1159"/>
                  <a:pt x="986" y="1167"/>
                </a:cubicBezTo>
                <a:cubicBezTo>
                  <a:pt x="986" y="1175"/>
                  <a:pt x="992" y="1182"/>
                  <a:pt x="1001" y="1182"/>
                </a:cubicBezTo>
                <a:cubicBezTo>
                  <a:pt x="1009" y="1182"/>
                  <a:pt x="1015" y="1175"/>
                  <a:pt x="1015" y="1167"/>
                </a:cubicBezTo>
                <a:cubicBezTo>
                  <a:pt x="1015" y="1159"/>
                  <a:pt x="1009" y="1152"/>
                  <a:pt x="1001" y="1152"/>
                </a:cubicBezTo>
                <a:close/>
                <a:moveTo>
                  <a:pt x="1001" y="1185"/>
                </a:moveTo>
                <a:cubicBezTo>
                  <a:pt x="992" y="1185"/>
                  <a:pt x="986" y="1192"/>
                  <a:pt x="986" y="1200"/>
                </a:cubicBezTo>
                <a:cubicBezTo>
                  <a:pt x="986" y="1208"/>
                  <a:pt x="992" y="1215"/>
                  <a:pt x="1001" y="1215"/>
                </a:cubicBezTo>
                <a:cubicBezTo>
                  <a:pt x="1009" y="1215"/>
                  <a:pt x="1015" y="1208"/>
                  <a:pt x="1015" y="1200"/>
                </a:cubicBezTo>
                <a:cubicBezTo>
                  <a:pt x="1015" y="1192"/>
                  <a:pt x="1009" y="1185"/>
                  <a:pt x="1001" y="1185"/>
                </a:cubicBezTo>
                <a:close/>
                <a:moveTo>
                  <a:pt x="1001" y="1218"/>
                </a:moveTo>
                <a:cubicBezTo>
                  <a:pt x="992" y="1218"/>
                  <a:pt x="986" y="1225"/>
                  <a:pt x="986" y="1233"/>
                </a:cubicBezTo>
                <a:cubicBezTo>
                  <a:pt x="986" y="1241"/>
                  <a:pt x="992" y="1248"/>
                  <a:pt x="1001" y="1248"/>
                </a:cubicBezTo>
                <a:cubicBezTo>
                  <a:pt x="1009" y="1248"/>
                  <a:pt x="1015" y="1241"/>
                  <a:pt x="1015" y="1233"/>
                </a:cubicBezTo>
                <a:cubicBezTo>
                  <a:pt x="1015" y="1225"/>
                  <a:pt x="1009" y="1218"/>
                  <a:pt x="1001" y="1218"/>
                </a:cubicBezTo>
                <a:close/>
                <a:moveTo>
                  <a:pt x="1001" y="1251"/>
                </a:moveTo>
                <a:cubicBezTo>
                  <a:pt x="992" y="1251"/>
                  <a:pt x="986" y="1258"/>
                  <a:pt x="986" y="1266"/>
                </a:cubicBezTo>
                <a:cubicBezTo>
                  <a:pt x="986" y="1274"/>
                  <a:pt x="992" y="1281"/>
                  <a:pt x="1001" y="1281"/>
                </a:cubicBezTo>
                <a:cubicBezTo>
                  <a:pt x="1009" y="1281"/>
                  <a:pt x="1015" y="1274"/>
                  <a:pt x="1015" y="1266"/>
                </a:cubicBezTo>
                <a:cubicBezTo>
                  <a:pt x="1015" y="1258"/>
                  <a:pt x="1009" y="1251"/>
                  <a:pt x="1001" y="1251"/>
                </a:cubicBezTo>
                <a:close/>
                <a:moveTo>
                  <a:pt x="1001" y="1284"/>
                </a:moveTo>
                <a:cubicBezTo>
                  <a:pt x="992" y="1284"/>
                  <a:pt x="986" y="1291"/>
                  <a:pt x="986" y="1299"/>
                </a:cubicBezTo>
                <a:cubicBezTo>
                  <a:pt x="986" y="1307"/>
                  <a:pt x="992" y="1314"/>
                  <a:pt x="1001" y="1314"/>
                </a:cubicBezTo>
                <a:cubicBezTo>
                  <a:pt x="1009" y="1314"/>
                  <a:pt x="1015" y="1307"/>
                  <a:pt x="1015" y="1299"/>
                </a:cubicBezTo>
                <a:cubicBezTo>
                  <a:pt x="1015" y="1291"/>
                  <a:pt x="1009" y="1284"/>
                  <a:pt x="1001" y="1284"/>
                </a:cubicBezTo>
                <a:close/>
                <a:moveTo>
                  <a:pt x="1001" y="1317"/>
                </a:moveTo>
                <a:cubicBezTo>
                  <a:pt x="992" y="1317"/>
                  <a:pt x="986" y="1323"/>
                  <a:pt x="986" y="1332"/>
                </a:cubicBezTo>
                <a:cubicBezTo>
                  <a:pt x="986" y="1340"/>
                  <a:pt x="992" y="1346"/>
                  <a:pt x="1001" y="1346"/>
                </a:cubicBezTo>
                <a:cubicBezTo>
                  <a:pt x="1009" y="1346"/>
                  <a:pt x="1015" y="1340"/>
                  <a:pt x="1015" y="1332"/>
                </a:cubicBezTo>
                <a:cubicBezTo>
                  <a:pt x="1015" y="1323"/>
                  <a:pt x="1009" y="1317"/>
                  <a:pt x="1001" y="1317"/>
                </a:cubicBezTo>
                <a:close/>
                <a:moveTo>
                  <a:pt x="1001" y="1350"/>
                </a:moveTo>
                <a:cubicBezTo>
                  <a:pt x="992" y="1350"/>
                  <a:pt x="986" y="1356"/>
                  <a:pt x="986" y="1365"/>
                </a:cubicBezTo>
                <a:cubicBezTo>
                  <a:pt x="986" y="1373"/>
                  <a:pt x="992" y="1379"/>
                  <a:pt x="1001" y="1379"/>
                </a:cubicBezTo>
                <a:cubicBezTo>
                  <a:pt x="1009" y="1379"/>
                  <a:pt x="1015" y="1373"/>
                  <a:pt x="1015" y="1365"/>
                </a:cubicBezTo>
                <a:cubicBezTo>
                  <a:pt x="1015" y="1356"/>
                  <a:pt x="1009" y="1350"/>
                  <a:pt x="1001" y="1350"/>
                </a:cubicBezTo>
                <a:close/>
                <a:moveTo>
                  <a:pt x="1001" y="1383"/>
                </a:moveTo>
                <a:cubicBezTo>
                  <a:pt x="992" y="1383"/>
                  <a:pt x="986" y="1389"/>
                  <a:pt x="986" y="1397"/>
                </a:cubicBezTo>
                <a:cubicBezTo>
                  <a:pt x="986" y="1406"/>
                  <a:pt x="992" y="1412"/>
                  <a:pt x="1001" y="1412"/>
                </a:cubicBezTo>
                <a:cubicBezTo>
                  <a:pt x="1009" y="1412"/>
                  <a:pt x="1015" y="1406"/>
                  <a:pt x="1015" y="1397"/>
                </a:cubicBezTo>
                <a:cubicBezTo>
                  <a:pt x="1015" y="1389"/>
                  <a:pt x="1009" y="1383"/>
                  <a:pt x="1001" y="1383"/>
                </a:cubicBezTo>
                <a:close/>
                <a:moveTo>
                  <a:pt x="1001" y="1416"/>
                </a:moveTo>
                <a:cubicBezTo>
                  <a:pt x="992" y="1416"/>
                  <a:pt x="986" y="1422"/>
                  <a:pt x="986" y="1430"/>
                </a:cubicBezTo>
                <a:cubicBezTo>
                  <a:pt x="986" y="1439"/>
                  <a:pt x="992" y="1445"/>
                  <a:pt x="1001" y="1445"/>
                </a:cubicBezTo>
                <a:cubicBezTo>
                  <a:pt x="1009" y="1445"/>
                  <a:pt x="1015" y="1439"/>
                  <a:pt x="1015" y="1430"/>
                </a:cubicBezTo>
                <a:cubicBezTo>
                  <a:pt x="1015" y="1422"/>
                  <a:pt x="1009" y="1416"/>
                  <a:pt x="1001" y="1416"/>
                </a:cubicBezTo>
                <a:close/>
                <a:moveTo>
                  <a:pt x="1034" y="0"/>
                </a:moveTo>
                <a:cubicBezTo>
                  <a:pt x="1025" y="0"/>
                  <a:pt x="1019" y="7"/>
                  <a:pt x="1019" y="15"/>
                </a:cubicBezTo>
                <a:cubicBezTo>
                  <a:pt x="1019" y="23"/>
                  <a:pt x="1025" y="30"/>
                  <a:pt x="1034" y="30"/>
                </a:cubicBezTo>
                <a:cubicBezTo>
                  <a:pt x="1042" y="30"/>
                  <a:pt x="1048" y="23"/>
                  <a:pt x="1048" y="15"/>
                </a:cubicBezTo>
                <a:cubicBezTo>
                  <a:pt x="1048" y="7"/>
                  <a:pt x="1042" y="0"/>
                  <a:pt x="1034" y="0"/>
                </a:cubicBezTo>
                <a:close/>
                <a:moveTo>
                  <a:pt x="1034" y="33"/>
                </a:moveTo>
                <a:cubicBezTo>
                  <a:pt x="1025" y="33"/>
                  <a:pt x="1019" y="40"/>
                  <a:pt x="1019" y="48"/>
                </a:cubicBezTo>
                <a:cubicBezTo>
                  <a:pt x="1019" y="56"/>
                  <a:pt x="1025" y="63"/>
                  <a:pt x="1034" y="63"/>
                </a:cubicBezTo>
                <a:cubicBezTo>
                  <a:pt x="1042" y="63"/>
                  <a:pt x="1048" y="56"/>
                  <a:pt x="1048" y="48"/>
                </a:cubicBezTo>
                <a:cubicBezTo>
                  <a:pt x="1048" y="40"/>
                  <a:pt x="1042" y="33"/>
                  <a:pt x="1034" y="33"/>
                </a:cubicBezTo>
                <a:close/>
                <a:moveTo>
                  <a:pt x="1034" y="66"/>
                </a:moveTo>
                <a:cubicBezTo>
                  <a:pt x="1025" y="66"/>
                  <a:pt x="1019" y="72"/>
                  <a:pt x="1019" y="81"/>
                </a:cubicBezTo>
                <a:cubicBezTo>
                  <a:pt x="1019" y="89"/>
                  <a:pt x="1025" y="95"/>
                  <a:pt x="1034" y="95"/>
                </a:cubicBezTo>
                <a:cubicBezTo>
                  <a:pt x="1042" y="95"/>
                  <a:pt x="1048" y="89"/>
                  <a:pt x="1048" y="81"/>
                </a:cubicBezTo>
                <a:cubicBezTo>
                  <a:pt x="1048" y="72"/>
                  <a:pt x="1042" y="66"/>
                  <a:pt x="1034" y="66"/>
                </a:cubicBezTo>
                <a:close/>
                <a:moveTo>
                  <a:pt x="1034" y="99"/>
                </a:moveTo>
                <a:cubicBezTo>
                  <a:pt x="1025" y="99"/>
                  <a:pt x="1019" y="105"/>
                  <a:pt x="1019" y="114"/>
                </a:cubicBezTo>
                <a:cubicBezTo>
                  <a:pt x="1019" y="122"/>
                  <a:pt x="1025" y="128"/>
                  <a:pt x="1034" y="128"/>
                </a:cubicBezTo>
                <a:cubicBezTo>
                  <a:pt x="1042" y="128"/>
                  <a:pt x="1048" y="122"/>
                  <a:pt x="1048" y="114"/>
                </a:cubicBezTo>
                <a:cubicBezTo>
                  <a:pt x="1048" y="105"/>
                  <a:pt x="1042" y="99"/>
                  <a:pt x="1034" y="99"/>
                </a:cubicBezTo>
                <a:close/>
                <a:moveTo>
                  <a:pt x="1034" y="132"/>
                </a:moveTo>
                <a:cubicBezTo>
                  <a:pt x="1025" y="132"/>
                  <a:pt x="1019" y="138"/>
                  <a:pt x="1019" y="147"/>
                </a:cubicBezTo>
                <a:cubicBezTo>
                  <a:pt x="1019" y="155"/>
                  <a:pt x="1025" y="161"/>
                  <a:pt x="1034" y="161"/>
                </a:cubicBezTo>
                <a:cubicBezTo>
                  <a:pt x="1042" y="161"/>
                  <a:pt x="1048" y="155"/>
                  <a:pt x="1048" y="147"/>
                </a:cubicBezTo>
                <a:cubicBezTo>
                  <a:pt x="1048" y="138"/>
                  <a:pt x="1042" y="132"/>
                  <a:pt x="1034" y="132"/>
                </a:cubicBezTo>
                <a:close/>
                <a:moveTo>
                  <a:pt x="1034" y="165"/>
                </a:moveTo>
                <a:cubicBezTo>
                  <a:pt x="1025" y="165"/>
                  <a:pt x="1019" y="171"/>
                  <a:pt x="1019" y="179"/>
                </a:cubicBezTo>
                <a:cubicBezTo>
                  <a:pt x="1019" y="188"/>
                  <a:pt x="1025" y="194"/>
                  <a:pt x="1034" y="194"/>
                </a:cubicBezTo>
                <a:cubicBezTo>
                  <a:pt x="1042" y="194"/>
                  <a:pt x="1048" y="188"/>
                  <a:pt x="1048" y="179"/>
                </a:cubicBezTo>
                <a:cubicBezTo>
                  <a:pt x="1048" y="171"/>
                  <a:pt x="1042" y="165"/>
                  <a:pt x="1034" y="165"/>
                </a:cubicBezTo>
                <a:close/>
                <a:moveTo>
                  <a:pt x="1034" y="198"/>
                </a:moveTo>
                <a:cubicBezTo>
                  <a:pt x="1025" y="198"/>
                  <a:pt x="1019" y="204"/>
                  <a:pt x="1019" y="212"/>
                </a:cubicBezTo>
                <a:cubicBezTo>
                  <a:pt x="1019" y="221"/>
                  <a:pt x="1025" y="227"/>
                  <a:pt x="1034" y="227"/>
                </a:cubicBezTo>
                <a:cubicBezTo>
                  <a:pt x="1042" y="227"/>
                  <a:pt x="1048" y="221"/>
                  <a:pt x="1048" y="212"/>
                </a:cubicBezTo>
                <a:cubicBezTo>
                  <a:pt x="1048" y="204"/>
                  <a:pt x="1042" y="198"/>
                  <a:pt x="1034" y="198"/>
                </a:cubicBezTo>
                <a:close/>
                <a:moveTo>
                  <a:pt x="1034" y="230"/>
                </a:moveTo>
                <a:cubicBezTo>
                  <a:pt x="1025" y="230"/>
                  <a:pt x="1019" y="237"/>
                  <a:pt x="1019" y="245"/>
                </a:cubicBezTo>
                <a:cubicBezTo>
                  <a:pt x="1019" y="253"/>
                  <a:pt x="1025" y="260"/>
                  <a:pt x="1034" y="260"/>
                </a:cubicBezTo>
                <a:cubicBezTo>
                  <a:pt x="1042" y="260"/>
                  <a:pt x="1048" y="253"/>
                  <a:pt x="1048" y="245"/>
                </a:cubicBezTo>
                <a:cubicBezTo>
                  <a:pt x="1048" y="237"/>
                  <a:pt x="1042" y="230"/>
                  <a:pt x="1034" y="230"/>
                </a:cubicBezTo>
                <a:close/>
                <a:moveTo>
                  <a:pt x="1034" y="263"/>
                </a:moveTo>
                <a:cubicBezTo>
                  <a:pt x="1025" y="263"/>
                  <a:pt x="1019" y="270"/>
                  <a:pt x="1019" y="278"/>
                </a:cubicBezTo>
                <a:cubicBezTo>
                  <a:pt x="1019" y="286"/>
                  <a:pt x="1025" y="293"/>
                  <a:pt x="1034" y="293"/>
                </a:cubicBezTo>
                <a:cubicBezTo>
                  <a:pt x="1042" y="293"/>
                  <a:pt x="1048" y="286"/>
                  <a:pt x="1048" y="278"/>
                </a:cubicBezTo>
                <a:cubicBezTo>
                  <a:pt x="1048" y="270"/>
                  <a:pt x="1042" y="263"/>
                  <a:pt x="1034" y="263"/>
                </a:cubicBezTo>
                <a:close/>
                <a:moveTo>
                  <a:pt x="1034" y="296"/>
                </a:moveTo>
                <a:cubicBezTo>
                  <a:pt x="1025" y="296"/>
                  <a:pt x="1019" y="303"/>
                  <a:pt x="1019" y="311"/>
                </a:cubicBezTo>
                <a:cubicBezTo>
                  <a:pt x="1019" y="319"/>
                  <a:pt x="1025" y="326"/>
                  <a:pt x="1034" y="326"/>
                </a:cubicBezTo>
                <a:cubicBezTo>
                  <a:pt x="1042" y="326"/>
                  <a:pt x="1048" y="319"/>
                  <a:pt x="1048" y="311"/>
                </a:cubicBezTo>
                <a:cubicBezTo>
                  <a:pt x="1048" y="303"/>
                  <a:pt x="1042" y="296"/>
                  <a:pt x="1034" y="296"/>
                </a:cubicBezTo>
                <a:close/>
                <a:moveTo>
                  <a:pt x="1034" y="329"/>
                </a:moveTo>
                <a:cubicBezTo>
                  <a:pt x="1025" y="329"/>
                  <a:pt x="1019" y="336"/>
                  <a:pt x="1019" y="344"/>
                </a:cubicBezTo>
                <a:cubicBezTo>
                  <a:pt x="1019" y="352"/>
                  <a:pt x="1025" y="359"/>
                  <a:pt x="1034" y="359"/>
                </a:cubicBezTo>
                <a:cubicBezTo>
                  <a:pt x="1042" y="359"/>
                  <a:pt x="1048" y="352"/>
                  <a:pt x="1048" y="344"/>
                </a:cubicBezTo>
                <a:cubicBezTo>
                  <a:pt x="1048" y="336"/>
                  <a:pt x="1042" y="329"/>
                  <a:pt x="1034" y="329"/>
                </a:cubicBezTo>
                <a:close/>
                <a:moveTo>
                  <a:pt x="1034" y="362"/>
                </a:moveTo>
                <a:cubicBezTo>
                  <a:pt x="1025" y="362"/>
                  <a:pt x="1019" y="369"/>
                  <a:pt x="1019" y="377"/>
                </a:cubicBezTo>
                <a:cubicBezTo>
                  <a:pt x="1019" y="385"/>
                  <a:pt x="1025" y="392"/>
                  <a:pt x="1034" y="392"/>
                </a:cubicBezTo>
                <a:cubicBezTo>
                  <a:pt x="1042" y="392"/>
                  <a:pt x="1048" y="385"/>
                  <a:pt x="1048" y="377"/>
                </a:cubicBezTo>
                <a:cubicBezTo>
                  <a:pt x="1048" y="369"/>
                  <a:pt x="1042" y="362"/>
                  <a:pt x="1034" y="362"/>
                </a:cubicBezTo>
                <a:close/>
                <a:moveTo>
                  <a:pt x="1034" y="395"/>
                </a:moveTo>
                <a:cubicBezTo>
                  <a:pt x="1025" y="395"/>
                  <a:pt x="1019" y="402"/>
                  <a:pt x="1019" y="410"/>
                </a:cubicBezTo>
                <a:cubicBezTo>
                  <a:pt x="1019" y="418"/>
                  <a:pt x="1025" y="425"/>
                  <a:pt x="1034" y="425"/>
                </a:cubicBezTo>
                <a:cubicBezTo>
                  <a:pt x="1042" y="425"/>
                  <a:pt x="1048" y="418"/>
                  <a:pt x="1048" y="410"/>
                </a:cubicBezTo>
                <a:cubicBezTo>
                  <a:pt x="1048" y="402"/>
                  <a:pt x="1042" y="395"/>
                  <a:pt x="1034" y="395"/>
                </a:cubicBezTo>
                <a:close/>
                <a:moveTo>
                  <a:pt x="1034" y="428"/>
                </a:moveTo>
                <a:cubicBezTo>
                  <a:pt x="1025" y="428"/>
                  <a:pt x="1019" y="435"/>
                  <a:pt x="1019" y="443"/>
                </a:cubicBezTo>
                <a:cubicBezTo>
                  <a:pt x="1019" y="451"/>
                  <a:pt x="1025" y="458"/>
                  <a:pt x="1034" y="458"/>
                </a:cubicBezTo>
                <a:cubicBezTo>
                  <a:pt x="1042" y="458"/>
                  <a:pt x="1048" y="451"/>
                  <a:pt x="1048" y="443"/>
                </a:cubicBezTo>
                <a:cubicBezTo>
                  <a:pt x="1048" y="435"/>
                  <a:pt x="1042" y="428"/>
                  <a:pt x="1034" y="428"/>
                </a:cubicBezTo>
                <a:close/>
                <a:moveTo>
                  <a:pt x="1034" y="461"/>
                </a:moveTo>
                <a:cubicBezTo>
                  <a:pt x="1025" y="461"/>
                  <a:pt x="1019" y="468"/>
                  <a:pt x="1019" y="476"/>
                </a:cubicBezTo>
                <a:cubicBezTo>
                  <a:pt x="1019" y="484"/>
                  <a:pt x="1025" y="491"/>
                  <a:pt x="1034" y="491"/>
                </a:cubicBezTo>
                <a:cubicBezTo>
                  <a:pt x="1042" y="491"/>
                  <a:pt x="1048" y="484"/>
                  <a:pt x="1048" y="476"/>
                </a:cubicBezTo>
                <a:cubicBezTo>
                  <a:pt x="1048" y="468"/>
                  <a:pt x="1042" y="461"/>
                  <a:pt x="1034" y="461"/>
                </a:cubicBezTo>
                <a:close/>
                <a:moveTo>
                  <a:pt x="1034" y="494"/>
                </a:moveTo>
                <a:cubicBezTo>
                  <a:pt x="1025" y="494"/>
                  <a:pt x="1019" y="500"/>
                  <a:pt x="1019" y="509"/>
                </a:cubicBezTo>
                <a:cubicBezTo>
                  <a:pt x="1019" y="517"/>
                  <a:pt x="1025" y="523"/>
                  <a:pt x="1034" y="523"/>
                </a:cubicBezTo>
                <a:cubicBezTo>
                  <a:pt x="1042" y="523"/>
                  <a:pt x="1048" y="517"/>
                  <a:pt x="1048" y="509"/>
                </a:cubicBezTo>
                <a:cubicBezTo>
                  <a:pt x="1048" y="500"/>
                  <a:pt x="1042" y="494"/>
                  <a:pt x="1034" y="494"/>
                </a:cubicBezTo>
                <a:close/>
                <a:moveTo>
                  <a:pt x="1034" y="527"/>
                </a:moveTo>
                <a:cubicBezTo>
                  <a:pt x="1025" y="527"/>
                  <a:pt x="1019" y="533"/>
                  <a:pt x="1019" y="542"/>
                </a:cubicBezTo>
                <a:cubicBezTo>
                  <a:pt x="1019" y="550"/>
                  <a:pt x="1025" y="556"/>
                  <a:pt x="1034" y="556"/>
                </a:cubicBezTo>
                <a:cubicBezTo>
                  <a:pt x="1042" y="556"/>
                  <a:pt x="1048" y="550"/>
                  <a:pt x="1048" y="542"/>
                </a:cubicBezTo>
                <a:cubicBezTo>
                  <a:pt x="1048" y="533"/>
                  <a:pt x="1042" y="527"/>
                  <a:pt x="1034" y="527"/>
                </a:cubicBezTo>
                <a:close/>
                <a:moveTo>
                  <a:pt x="1034" y="560"/>
                </a:moveTo>
                <a:cubicBezTo>
                  <a:pt x="1025" y="560"/>
                  <a:pt x="1019" y="566"/>
                  <a:pt x="1019" y="574"/>
                </a:cubicBezTo>
                <a:cubicBezTo>
                  <a:pt x="1019" y="583"/>
                  <a:pt x="1025" y="589"/>
                  <a:pt x="1034" y="589"/>
                </a:cubicBezTo>
                <a:cubicBezTo>
                  <a:pt x="1042" y="589"/>
                  <a:pt x="1048" y="583"/>
                  <a:pt x="1048" y="574"/>
                </a:cubicBezTo>
                <a:cubicBezTo>
                  <a:pt x="1048" y="566"/>
                  <a:pt x="1042" y="560"/>
                  <a:pt x="1034" y="560"/>
                </a:cubicBezTo>
                <a:close/>
                <a:moveTo>
                  <a:pt x="1034" y="593"/>
                </a:moveTo>
                <a:cubicBezTo>
                  <a:pt x="1025" y="593"/>
                  <a:pt x="1019" y="599"/>
                  <a:pt x="1019" y="607"/>
                </a:cubicBezTo>
                <a:cubicBezTo>
                  <a:pt x="1019" y="616"/>
                  <a:pt x="1025" y="622"/>
                  <a:pt x="1034" y="622"/>
                </a:cubicBezTo>
                <a:cubicBezTo>
                  <a:pt x="1042" y="622"/>
                  <a:pt x="1048" y="616"/>
                  <a:pt x="1048" y="607"/>
                </a:cubicBezTo>
                <a:cubicBezTo>
                  <a:pt x="1048" y="599"/>
                  <a:pt x="1042" y="593"/>
                  <a:pt x="1034" y="593"/>
                </a:cubicBezTo>
                <a:close/>
                <a:moveTo>
                  <a:pt x="1034" y="625"/>
                </a:moveTo>
                <a:cubicBezTo>
                  <a:pt x="1025" y="625"/>
                  <a:pt x="1019" y="632"/>
                  <a:pt x="1019" y="640"/>
                </a:cubicBezTo>
                <a:cubicBezTo>
                  <a:pt x="1019" y="648"/>
                  <a:pt x="1025" y="655"/>
                  <a:pt x="1034" y="655"/>
                </a:cubicBezTo>
                <a:cubicBezTo>
                  <a:pt x="1042" y="655"/>
                  <a:pt x="1048" y="648"/>
                  <a:pt x="1048" y="640"/>
                </a:cubicBezTo>
                <a:cubicBezTo>
                  <a:pt x="1048" y="632"/>
                  <a:pt x="1042" y="625"/>
                  <a:pt x="1034" y="625"/>
                </a:cubicBezTo>
                <a:close/>
                <a:moveTo>
                  <a:pt x="1034" y="658"/>
                </a:moveTo>
                <a:cubicBezTo>
                  <a:pt x="1025" y="658"/>
                  <a:pt x="1019" y="665"/>
                  <a:pt x="1019" y="673"/>
                </a:cubicBezTo>
                <a:cubicBezTo>
                  <a:pt x="1019" y="681"/>
                  <a:pt x="1025" y="688"/>
                  <a:pt x="1034" y="688"/>
                </a:cubicBezTo>
                <a:cubicBezTo>
                  <a:pt x="1042" y="688"/>
                  <a:pt x="1048" y="681"/>
                  <a:pt x="1048" y="673"/>
                </a:cubicBezTo>
                <a:cubicBezTo>
                  <a:pt x="1048" y="665"/>
                  <a:pt x="1042" y="658"/>
                  <a:pt x="1034" y="658"/>
                </a:cubicBezTo>
                <a:close/>
                <a:moveTo>
                  <a:pt x="1034" y="691"/>
                </a:moveTo>
                <a:cubicBezTo>
                  <a:pt x="1025" y="691"/>
                  <a:pt x="1019" y="698"/>
                  <a:pt x="1019" y="706"/>
                </a:cubicBezTo>
                <a:cubicBezTo>
                  <a:pt x="1019" y="714"/>
                  <a:pt x="1025" y="721"/>
                  <a:pt x="1034" y="721"/>
                </a:cubicBezTo>
                <a:cubicBezTo>
                  <a:pt x="1042" y="721"/>
                  <a:pt x="1048" y="714"/>
                  <a:pt x="1048" y="706"/>
                </a:cubicBezTo>
                <a:cubicBezTo>
                  <a:pt x="1048" y="698"/>
                  <a:pt x="1042" y="691"/>
                  <a:pt x="1034" y="691"/>
                </a:cubicBezTo>
                <a:close/>
                <a:moveTo>
                  <a:pt x="1034" y="724"/>
                </a:moveTo>
                <a:cubicBezTo>
                  <a:pt x="1025" y="724"/>
                  <a:pt x="1019" y="731"/>
                  <a:pt x="1019" y="739"/>
                </a:cubicBezTo>
                <a:cubicBezTo>
                  <a:pt x="1019" y="747"/>
                  <a:pt x="1025" y="754"/>
                  <a:pt x="1034" y="754"/>
                </a:cubicBezTo>
                <a:cubicBezTo>
                  <a:pt x="1042" y="754"/>
                  <a:pt x="1048" y="747"/>
                  <a:pt x="1048" y="739"/>
                </a:cubicBezTo>
                <a:cubicBezTo>
                  <a:pt x="1048" y="731"/>
                  <a:pt x="1042" y="724"/>
                  <a:pt x="1034" y="724"/>
                </a:cubicBezTo>
                <a:close/>
                <a:moveTo>
                  <a:pt x="1034" y="757"/>
                </a:moveTo>
                <a:cubicBezTo>
                  <a:pt x="1025" y="757"/>
                  <a:pt x="1019" y="764"/>
                  <a:pt x="1019" y="772"/>
                </a:cubicBezTo>
                <a:cubicBezTo>
                  <a:pt x="1019" y="780"/>
                  <a:pt x="1025" y="787"/>
                  <a:pt x="1034" y="787"/>
                </a:cubicBezTo>
                <a:cubicBezTo>
                  <a:pt x="1042" y="787"/>
                  <a:pt x="1048" y="780"/>
                  <a:pt x="1048" y="772"/>
                </a:cubicBezTo>
                <a:cubicBezTo>
                  <a:pt x="1048" y="764"/>
                  <a:pt x="1042" y="757"/>
                  <a:pt x="1034" y="757"/>
                </a:cubicBezTo>
                <a:close/>
                <a:moveTo>
                  <a:pt x="1034" y="790"/>
                </a:moveTo>
                <a:cubicBezTo>
                  <a:pt x="1025" y="790"/>
                  <a:pt x="1019" y="797"/>
                  <a:pt x="1019" y="805"/>
                </a:cubicBezTo>
                <a:cubicBezTo>
                  <a:pt x="1019" y="813"/>
                  <a:pt x="1025" y="820"/>
                  <a:pt x="1034" y="820"/>
                </a:cubicBezTo>
                <a:cubicBezTo>
                  <a:pt x="1042" y="820"/>
                  <a:pt x="1048" y="813"/>
                  <a:pt x="1048" y="805"/>
                </a:cubicBezTo>
                <a:cubicBezTo>
                  <a:pt x="1048" y="797"/>
                  <a:pt x="1042" y="790"/>
                  <a:pt x="1034" y="790"/>
                </a:cubicBezTo>
                <a:close/>
                <a:moveTo>
                  <a:pt x="1034" y="823"/>
                </a:moveTo>
                <a:cubicBezTo>
                  <a:pt x="1025" y="823"/>
                  <a:pt x="1019" y="830"/>
                  <a:pt x="1019" y="838"/>
                </a:cubicBezTo>
                <a:cubicBezTo>
                  <a:pt x="1019" y="846"/>
                  <a:pt x="1025" y="853"/>
                  <a:pt x="1034" y="853"/>
                </a:cubicBezTo>
                <a:cubicBezTo>
                  <a:pt x="1042" y="853"/>
                  <a:pt x="1048" y="846"/>
                  <a:pt x="1048" y="838"/>
                </a:cubicBezTo>
                <a:cubicBezTo>
                  <a:pt x="1048" y="830"/>
                  <a:pt x="1042" y="823"/>
                  <a:pt x="1034" y="823"/>
                </a:cubicBezTo>
                <a:close/>
                <a:moveTo>
                  <a:pt x="1034" y="856"/>
                </a:moveTo>
                <a:cubicBezTo>
                  <a:pt x="1025" y="856"/>
                  <a:pt x="1019" y="863"/>
                  <a:pt x="1019" y="871"/>
                </a:cubicBezTo>
                <a:cubicBezTo>
                  <a:pt x="1019" y="879"/>
                  <a:pt x="1025" y="886"/>
                  <a:pt x="1034" y="886"/>
                </a:cubicBezTo>
                <a:cubicBezTo>
                  <a:pt x="1042" y="886"/>
                  <a:pt x="1048" y="879"/>
                  <a:pt x="1048" y="871"/>
                </a:cubicBezTo>
                <a:cubicBezTo>
                  <a:pt x="1048" y="863"/>
                  <a:pt x="1042" y="856"/>
                  <a:pt x="1034" y="856"/>
                </a:cubicBezTo>
                <a:close/>
                <a:moveTo>
                  <a:pt x="1034" y="889"/>
                </a:moveTo>
                <a:cubicBezTo>
                  <a:pt x="1025" y="889"/>
                  <a:pt x="1019" y="895"/>
                  <a:pt x="1019" y="904"/>
                </a:cubicBezTo>
                <a:cubicBezTo>
                  <a:pt x="1019" y="912"/>
                  <a:pt x="1025" y="918"/>
                  <a:pt x="1034" y="918"/>
                </a:cubicBezTo>
                <a:cubicBezTo>
                  <a:pt x="1042" y="918"/>
                  <a:pt x="1048" y="912"/>
                  <a:pt x="1048" y="904"/>
                </a:cubicBezTo>
                <a:cubicBezTo>
                  <a:pt x="1048" y="895"/>
                  <a:pt x="1042" y="889"/>
                  <a:pt x="1034" y="889"/>
                </a:cubicBezTo>
                <a:close/>
                <a:moveTo>
                  <a:pt x="1034" y="922"/>
                </a:moveTo>
                <a:cubicBezTo>
                  <a:pt x="1025" y="922"/>
                  <a:pt x="1019" y="928"/>
                  <a:pt x="1019" y="937"/>
                </a:cubicBezTo>
                <a:cubicBezTo>
                  <a:pt x="1019" y="945"/>
                  <a:pt x="1025" y="951"/>
                  <a:pt x="1034" y="951"/>
                </a:cubicBezTo>
                <a:cubicBezTo>
                  <a:pt x="1042" y="951"/>
                  <a:pt x="1048" y="945"/>
                  <a:pt x="1048" y="937"/>
                </a:cubicBezTo>
                <a:cubicBezTo>
                  <a:pt x="1048" y="928"/>
                  <a:pt x="1042" y="922"/>
                  <a:pt x="1034" y="922"/>
                </a:cubicBezTo>
                <a:close/>
                <a:moveTo>
                  <a:pt x="1034" y="955"/>
                </a:moveTo>
                <a:cubicBezTo>
                  <a:pt x="1025" y="955"/>
                  <a:pt x="1019" y="961"/>
                  <a:pt x="1019" y="970"/>
                </a:cubicBezTo>
                <a:cubicBezTo>
                  <a:pt x="1019" y="978"/>
                  <a:pt x="1025" y="984"/>
                  <a:pt x="1034" y="984"/>
                </a:cubicBezTo>
                <a:cubicBezTo>
                  <a:pt x="1042" y="984"/>
                  <a:pt x="1048" y="978"/>
                  <a:pt x="1048" y="970"/>
                </a:cubicBezTo>
                <a:cubicBezTo>
                  <a:pt x="1048" y="961"/>
                  <a:pt x="1042" y="955"/>
                  <a:pt x="1034" y="955"/>
                </a:cubicBezTo>
                <a:close/>
                <a:moveTo>
                  <a:pt x="1034" y="988"/>
                </a:moveTo>
                <a:cubicBezTo>
                  <a:pt x="1025" y="988"/>
                  <a:pt x="1019" y="994"/>
                  <a:pt x="1019" y="1002"/>
                </a:cubicBezTo>
                <a:cubicBezTo>
                  <a:pt x="1019" y="1011"/>
                  <a:pt x="1025" y="1017"/>
                  <a:pt x="1034" y="1017"/>
                </a:cubicBezTo>
                <a:cubicBezTo>
                  <a:pt x="1042" y="1017"/>
                  <a:pt x="1048" y="1011"/>
                  <a:pt x="1048" y="1002"/>
                </a:cubicBezTo>
                <a:cubicBezTo>
                  <a:pt x="1048" y="994"/>
                  <a:pt x="1042" y="988"/>
                  <a:pt x="1034" y="988"/>
                </a:cubicBezTo>
                <a:close/>
                <a:moveTo>
                  <a:pt x="1034" y="1021"/>
                </a:moveTo>
                <a:cubicBezTo>
                  <a:pt x="1025" y="1021"/>
                  <a:pt x="1019" y="1027"/>
                  <a:pt x="1019" y="1035"/>
                </a:cubicBezTo>
                <a:cubicBezTo>
                  <a:pt x="1019" y="1044"/>
                  <a:pt x="1025" y="1050"/>
                  <a:pt x="1034" y="1050"/>
                </a:cubicBezTo>
                <a:cubicBezTo>
                  <a:pt x="1042" y="1050"/>
                  <a:pt x="1048" y="1044"/>
                  <a:pt x="1048" y="1035"/>
                </a:cubicBezTo>
                <a:cubicBezTo>
                  <a:pt x="1048" y="1027"/>
                  <a:pt x="1042" y="1021"/>
                  <a:pt x="1034" y="1021"/>
                </a:cubicBezTo>
                <a:close/>
                <a:moveTo>
                  <a:pt x="1034" y="1053"/>
                </a:moveTo>
                <a:cubicBezTo>
                  <a:pt x="1025" y="1053"/>
                  <a:pt x="1019" y="1060"/>
                  <a:pt x="1019" y="1068"/>
                </a:cubicBezTo>
                <a:cubicBezTo>
                  <a:pt x="1019" y="1076"/>
                  <a:pt x="1025" y="1083"/>
                  <a:pt x="1034" y="1083"/>
                </a:cubicBezTo>
                <a:cubicBezTo>
                  <a:pt x="1042" y="1083"/>
                  <a:pt x="1048" y="1076"/>
                  <a:pt x="1048" y="1068"/>
                </a:cubicBezTo>
                <a:cubicBezTo>
                  <a:pt x="1048" y="1060"/>
                  <a:pt x="1042" y="1053"/>
                  <a:pt x="1034" y="1053"/>
                </a:cubicBezTo>
                <a:close/>
                <a:moveTo>
                  <a:pt x="1034" y="1086"/>
                </a:moveTo>
                <a:cubicBezTo>
                  <a:pt x="1025" y="1086"/>
                  <a:pt x="1019" y="1093"/>
                  <a:pt x="1019" y="1101"/>
                </a:cubicBezTo>
                <a:cubicBezTo>
                  <a:pt x="1019" y="1109"/>
                  <a:pt x="1025" y="1116"/>
                  <a:pt x="1034" y="1116"/>
                </a:cubicBezTo>
                <a:cubicBezTo>
                  <a:pt x="1042" y="1116"/>
                  <a:pt x="1048" y="1109"/>
                  <a:pt x="1048" y="1101"/>
                </a:cubicBezTo>
                <a:cubicBezTo>
                  <a:pt x="1048" y="1093"/>
                  <a:pt x="1042" y="1086"/>
                  <a:pt x="1034" y="1086"/>
                </a:cubicBezTo>
                <a:close/>
                <a:moveTo>
                  <a:pt x="1034" y="1119"/>
                </a:moveTo>
                <a:cubicBezTo>
                  <a:pt x="1025" y="1119"/>
                  <a:pt x="1019" y="1126"/>
                  <a:pt x="1019" y="1134"/>
                </a:cubicBezTo>
                <a:cubicBezTo>
                  <a:pt x="1019" y="1142"/>
                  <a:pt x="1025" y="1149"/>
                  <a:pt x="1034" y="1149"/>
                </a:cubicBezTo>
                <a:cubicBezTo>
                  <a:pt x="1042" y="1149"/>
                  <a:pt x="1048" y="1142"/>
                  <a:pt x="1048" y="1134"/>
                </a:cubicBezTo>
                <a:cubicBezTo>
                  <a:pt x="1048" y="1126"/>
                  <a:pt x="1042" y="1119"/>
                  <a:pt x="1034" y="1119"/>
                </a:cubicBezTo>
                <a:close/>
                <a:moveTo>
                  <a:pt x="1034" y="1152"/>
                </a:moveTo>
                <a:cubicBezTo>
                  <a:pt x="1025" y="1152"/>
                  <a:pt x="1019" y="1159"/>
                  <a:pt x="1019" y="1167"/>
                </a:cubicBezTo>
                <a:cubicBezTo>
                  <a:pt x="1019" y="1175"/>
                  <a:pt x="1025" y="1182"/>
                  <a:pt x="1034" y="1182"/>
                </a:cubicBezTo>
                <a:cubicBezTo>
                  <a:pt x="1042" y="1182"/>
                  <a:pt x="1048" y="1175"/>
                  <a:pt x="1048" y="1167"/>
                </a:cubicBezTo>
                <a:cubicBezTo>
                  <a:pt x="1048" y="1159"/>
                  <a:pt x="1042" y="1152"/>
                  <a:pt x="1034" y="1152"/>
                </a:cubicBezTo>
                <a:close/>
                <a:moveTo>
                  <a:pt x="1034" y="1185"/>
                </a:moveTo>
                <a:cubicBezTo>
                  <a:pt x="1025" y="1185"/>
                  <a:pt x="1019" y="1192"/>
                  <a:pt x="1019" y="1200"/>
                </a:cubicBezTo>
                <a:cubicBezTo>
                  <a:pt x="1019" y="1208"/>
                  <a:pt x="1025" y="1215"/>
                  <a:pt x="1034" y="1215"/>
                </a:cubicBezTo>
                <a:cubicBezTo>
                  <a:pt x="1042" y="1215"/>
                  <a:pt x="1048" y="1208"/>
                  <a:pt x="1048" y="1200"/>
                </a:cubicBezTo>
                <a:cubicBezTo>
                  <a:pt x="1048" y="1192"/>
                  <a:pt x="1042" y="1185"/>
                  <a:pt x="1034" y="1185"/>
                </a:cubicBezTo>
                <a:close/>
                <a:moveTo>
                  <a:pt x="1034" y="1218"/>
                </a:moveTo>
                <a:cubicBezTo>
                  <a:pt x="1025" y="1218"/>
                  <a:pt x="1019" y="1225"/>
                  <a:pt x="1019" y="1233"/>
                </a:cubicBezTo>
                <a:cubicBezTo>
                  <a:pt x="1019" y="1241"/>
                  <a:pt x="1025" y="1248"/>
                  <a:pt x="1034" y="1248"/>
                </a:cubicBezTo>
                <a:cubicBezTo>
                  <a:pt x="1042" y="1248"/>
                  <a:pt x="1048" y="1241"/>
                  <a:pt x="1048" y="1233"/>
                </a:cubicBezTo>
                <a:cubicBezTo>
                  <a:pt x="1048" y="1225"/>
                  <a:pt x="1042" y="1218"/>
                  <a:pt x="1034" y="1218"/>
                </a:cubicBezTo>
                <a:close/>
                <a:moveTo>
                  <a:pt x="1034" y="1251"/>
                </a:moveTo>
                <a:cubicBezTo>
                  <a:pt x="1025" y="1251"/>
                  <a:pt x="1019" y="1258"/>
                  <a:pt x="1019" y="1266"/>
                </a:cubicBezTo>
                <a:cubicBezTo>
                  <a:pt x="1019" y="1274"/>
                  <a:pt x="1025" y="1281"/>
                  <a:pt x="1034" y="1281"/>
                </a:cubicBezTo>
                <a:cubicBezTo>
                  <a:pt x="1042" y="1281"/>
                  <a:pt x="1048" y="1274"/>
                  <a:pt x="1048" y="1266"/>
                </a:cubicBezTo>
                <a:cubicBezTo>
                  <a:pt x="1048" y="1258"/>
                  <a:pt x="1042" y="1251"/>
                  <a:pt x="1034" y="1251"/>
                </a:cubicBezTo>
                <a:close/>
                <a:moveTo>
                  <a:pt x="1034" y="1284"/>
                </a:moveTo>
                <a:cubicBezTo>
                  <a:pt x="1025" y="1284"/>
                  <a:pt x="1019" y="1291"/>
                  <a:pt x="1019" y="1299"/>
                </a:cubicBezTo>
                <a:cubicBezTo>
                  <a:pt x="1019" y="1307"/>
                  <a:pt x="1025" y="1314"/>
                  <a:pt x="1034" y="1314"/>
                </a:cubicBezTo>
                <a:cubicBezTo>
                  <a:pt x="1042" y="1314"/>
                  <a:pt x="1048" y="1307"/>
                  <a:pt x="1048" y="1299"/>
                </a:cubicBezTo>
                <a:cubicBezTo>
                  <a:pt x="1048" y="1291"/>
                  <a:pt x="1042" y="1284"/>
                  <a:pt x="1034" y="1284"/>
                </a:cubicBezTo>
                <a:close/>
                <a:moveTo>
                  <a:pt x="1034" y="1317"/>
                </a:moveTo>
                <a:cubicBezTo>
                  <a:pt x="1025" y="1317"/>
                  <a:pt x="1019" y="1323"/>
                  <a:pt x="1019" y="1332"/>
                </a:cubicBezTo>
                <a:cubicBezTo>
                  <a:pt x="1019" y="1340"/>
                  <a:pt x="1025" y="1346"/>
                  <a:pt x="1034" y="1346"/>
                </a:cubicBezTo>
                <a:cubicBezTo>
                  <a:pt x="1042" y="1346"/>
                  <a:pt x="1048" y="1340"/>
                  <a:pt x="1048" y="1332"/>
                </a:cubicBezTo>
                <a:cubicBezTo>
                  <a:pt x="1048" y="1323"/>
                  <a:pt x="1042" y="1317"/>
                  <a:pt x="1034" y="1317"/>
                </a:cubicBezTo>
                <a:close/>
                <a:moveTo>
                  <a:pt x="1034" y="1350"/>
                </a:moveTo>
                <a:cubicBezTo>
                  <a:pt x="1025" y="1350"/>
                  <a:pt x="1019" y="1356"/>
                  <a:pt x="1019" y="1365"/>
                </a:cubicBezTo>
                <a:cubicBezTo>
                  <a:pt x="1019" y="1373"/>
                  <a:pt x="1025" y="1379"/>
                  <a:pt x="1034" y="1379"/>
                </a:cubicBezTo>
                <a:cubicBezTo>
                  <a:pt x="1042" y="1379"/>
                  <a:pt x="1048" y="1373"/>
                  <a:pt x="1048" y="1365"/>
                </a:cubicBezTo>
                <a:cubicBezTo>
                  <a:pt x="1048" y="1356"/>
                  <a:pt x="1042" y="1350"/>
                  <a:pt x="1034" y="1350"/>
                </a:cubicBezTo>
                <a:close/>
                <a:moveTo>
                  <a:pt x="1034" y="1383"/>
                </a:moveTo>
                <a:cubicBezTo>
                  <a:pt x="1025" y="1383"/>
                  <a:pt x="1019" y="1389"/>
                  <a:pt x="1019" y="1397"/>
                </a:cubicBezTo>
                <a:cubicBezTo>
                  <a:pt x="1019" y="1406"/>
                  <a:pt x="1025" y="1412"/>
                  <a:pt x="1034" y="1412"/>
                </a:cubicBezTo>
                <a:cubicBezTo>
                  <a:pt x="1042" y="1412"/>
                  <a:pt x="1048" y="1406"/>
                  <a:pt x="1048" y="1397"/>
                </a:cubicBezTo>
                <a:cubicBezTo>
                  <a:pt x="1048" y="1389"/>
                  <a:pt x="1042" y="1383"/>
                  <a:pt x="1034" y="1383"/>
                </a:cubicBezTo>
                <a:close/>
                <a:moveTo>
                  <a:pt x="1034" y="1416"/>
                </a:moveTo>
                <a:cubicBezTo>
                  <a:pt x="1025" y="1416"/>
                  <a:pt x="1019" y="1422"/>
                  <a:pt x="1019" y="1430"/>
                </a:cubicBezTo>
                <a:cubicBezTo>
                  <a:pt x="1019" y="1439"/>
                  <a:pt x="1025" y="1445"/>
                  <a:pt x="1034" y="1445"/>
                </a:cubicBezTo>
                <a:cubicBezTo>
                  <a:pt x="1042" y="1445"/>
                  <a:pt x="1048" y="1439"/>
                  <a:pt x="1048" y="1430"/>
                </a:cubicBezTo>
                <a:cubicBezTo>
                  <a:pt x="1048" y="1422"/>
                  <a:pt x="1042" y="1416"/>
                  <a:pt x="1034" y="1416"/>
                </a:cubicBezTo>
                <a:close/>
                <a:moveTo>
                  <a:pt x="1066" y="0"/>
                </a:moveTo>
                <a:cubicBezTo>
                  <a:pt x="1058" y="0"/>
                  <a:pt x="1052" y="7"/>
                  <a:pt x="1052" y="15"/>
                </a:cubicBezTo>
                <a:cubicBezTo>
                  <a:pt x="1052" y="23"/>
                  <a:pt x="1058" y="30"/>
                  <a:pt x="1066" y="30"/>
                </a:cubicBezTo>
                <a:cubicBezTo>
                  <a:pt x="1075" y="30"/>
                  <a:pt x="1081" y="23"/>
                  <a:pt x="1081" y="15"/>
                </a:cubicBezTo>
                <a:cubicBezTo>
                  <a:pt x="1081" y="7"/>
                  <a:pt x="1075" y="0"/>
                  <a:pt x="1066" y="0"/>
                </a:cubicBezTo>
                <a:close/>
                <a:moveTo>
                  <a:pt x="1066" y="33"/>
                </a:moveTo>
                <a:cubicBezTo>
                  <a:pt x="1058" y="33"/>
                  <a:pt x="1052" y="40"/>
                  <a:pt x="1052" y="48"/>
                </a:cubicBezTo>
                <a:cubicBezTo>
                  <a:pt x="1052" y="56"/>
                  <a:pt x="1058" y="63"/>
                  <a:pt x="1066" y="63"/>
                </a:cubicBezTo>
                <a:cubicBezTo>
                  <a:pt x="1075" y="63"/>
                  <a:pt x="1081" y="56"/>
                  <a:pt x="1081" y="48"/>
                </a:cubicBezTo>
                <a:cubicBezTo>
                  <a:pt x="1081" y="40"/>
                  <a:pt x="1075" y="33"/>
                  <a:pt x="1066" y="33"/>
                </a:cubicBezTo>
                <a:close/>
                <a:moveTo>
                  <a:pt x="1066" y="66"/>
                </a:moveTo>
                <a:cubicBezTo>
                  <a:pt x="1058" y="66"/>
                  <a:pt x="1052" y="72"/>
                  <a:pt x="1052" y="81"/>
                </a:cubicBezTo>
                <a:cubicBezTo>
                  <a:pt x="1052" y="89"/>
                  <a:pt x="1058" y="95"/>
                  <a:pt x="1066" y="95"/>
                </a:cubicBezTo>
                <a:cubicBezTo>
                  <a:pt x="1075" y="95"/>
                  <a:pt x="1081" y="89"/>
                  <a:pt x="1081" y="81"/>
                </a:cubicBezTo>
                <a:cubicBezTo>
                  <a:pt x="1081" y="72"/>
                  <a:pt x="1075" y="66"/>
                  <a:pt x="1066" y="66"/>
                </a:cubicBezTo>
                <a:close/>
                <a:moveTo>
                  <a:pt x="1066" y="99"/>
                </a:moveTo>
                <a:cubicBezTo>
                  <a:pt x="1058" y="99"/>
                  <a:pt x="1052" y="105"/>
                  <a:pt x="1052" y="114"/>
                </a:cubicBezTo>
                <a:cubicBezTo>
                  <a:pt x="1052" y="122"/>
                  <a:pt x="1058" y="128"/>
                  <a:pt x="1066" y="128"/>
                </a:cubicBezTo>
                <a:cubicBezTo>
                  <a:pt x="1075" y="128"/>
                  <a:pt x="1081" y="122"/>
                  <a:pt x="1081" y="114"/>
                </a:cubicBezTo>
                <a:cubicBezTo>
                  <a:pt x="1081" y="105"/>
                  <a:pt x="1075" y="99"/>
                  <a:pt x="1066" y="99"/>
                </a:cubicBezTo>
                <a:close/>
                <a:moveTo>
                  <a:pt x="1066" y="132"/>
                </a:moveTo>
                <a:cubicBezTo>
                  <a:pt x="1058" y="132"/>
                  <a:pt x="1052" y="138"/>
                  <a:pt x="1052" y="147"/>
                </a:cubicBezTo>
                <a:cubicBezTo>
                  <a:pt x="1052" y="155"/>
                  <a:pt x="1058" y="161"/>
                  <a:pt x="1066" y="161"/>
                </a:cubicBezTo>
                <a:cubicBezTo>
                  <a:pt x="1075" y="161"/>
                  <a:pt x="1081" y="155"/>
                  <a:pt x="1081" y="147"/>
                </a:cubicBezTo>
                <a:cubicBezTo>
                  <a:pt x="1081" y="138"/>
                  <a:pt x="1075" y="132"/>
                  <a:pt x="1066" y="132"/>
                </a:cubicBezTo>
                <a:close/>
                <a:moveTo>
                  <a:pt x="1066" y="165"/>
                </a:moveTo>
                <a:cubicBezTo>
                  <a:pt x="1058" y="165"/>
                  <a:pt x="1052" y="171"/>
                  <a:pt x="1052" y="179"/>
                </a:cubicBezTo>
                <a:cubicBezTo>
                  <a:pt x="1052" y="188"/>
                  <a:pt x="1058" y="194"/>
                  <a:pt x="1066" y="194"/>
                </a:cubicBezTo>
                <a:cubicBezTo>
                  <a:pt x="1075" y="194"/>
                  <a:pt x="1081" y="188"/>
                  <a:pt x="1081" y="179"/>
                </a:cubicBezTo>
                <a:cubicBezTo>
                  <a:pt x="1081" y="171"/>
                  <a:pt x="1075" y="165"/>
                  <a:pt x="1066" y="165"/>
                </a:cubicBezTo>
                <a:close/>
                <a:moveTo>
                  <a:pt x="1066" y="198"/>
                </a:moveTo>
                <a:cubicBezTo>
                  <a:pt x="1058" y="198"/>
                  <a:pt x="1052" y="204"/>
                  <a:pt x="1052" y="212"/>
                </a:cubicBezTo>
                <a:cubicBezTo>
                  <a:pt x="1052" y="221"/>
                  <a:pt x="1058" y="227"/>
                  <a:pt x="1066" y="227"/>
                </a:cubicBezTo>
                <a:cubicBezTo>
                  <a:pt x="1075" y="227"/>
                  <a:pt x="1081" y="221"/>
                  <a:pt x="1081" y="212"/>
                </a:cubicBezTo>
                <a:cubicBezTo>
                  <a:pt x="1081" y="204"/>
                  <a:pt x="1075" y="198"/>
                  <a:pt x="1066" y="198"/>
                </a:cubicBezTo>
                <a:close/>
                <a:moveTo>
                  <a:pt x="1066" y="230"/>
                </a:moveTo>
                <a:cubicBezTo>
                  <a:pt x="1058" y="230"/>
                  <a:pt x="1052" y="237"/>
                  <a:pt x="1052" y="245"/>
                </a:cubicBezTo>
                <a:cubicBezTo>
                  <a:pt x="1052" y="253"/>
                  <a:pt x="1058" y="260"/>
                  <a:pt x="1066" y="260"/>
                </a:cubicBezTo>
                <a:cubicBezTo>
                  <a:pt x="1075" y="260"/>
                  <a:pt x="1081" y="253"/>
                  <a:pt x="1081" y="245"/>
                </a:cubicBezTo>
                <a:cubicBezTo>
                  <a:pt x="1081" y="237"/>
                  <a:pt x="1075" y="230"/>
                  <a:pt x="1066" y="230"/>
                </a:cubicBezTo>
                <a:close/>
                <a:moveTo>
                  <a:pt x="1066" y="263"/>
                </a:moveTo>
                <a:cubicBezTo>
                  <a:pt x="1058" y="263"/>
                  <a:pt x="1052" y="270"/>
                  <a:pt x="1052" y="278"/>
                </a:cubicBezTo>
                <a:cubicBezTo>
                  <a:pt x="1052" y="286"/>
                  <a:pt x="1058" y="293"/>
                  <a:pt x="1066" y="293"/>
                </a:cubicBezTo>
                <a:cubicBezTo>
                  <a:pt x="1075" y="293"/>
                  <a:pt x="1081" y="286"/>
                  <a:pt x="1081" y="278"/>
                </a:cubicBezTo>
                <a:cubicBezTo>
                  <a:pt x="1081" y="270"/>
                  <a:pt x="1075" y="263"/>
                  <a:pt x="1066" y="263"/>
                </a:cubicBezTo>
                <a:close/>
                <a:moveTo>
                  <a:pt x="1066" y="296"/>
                </a:moveTo>
                <a:cubicBezTo>
                  <a:pt x="1058" y="296"/>
                  <a:pt x="1052" y="303"/>
                  <a:pt x="1052" y="311"/>
                </a:cubicBezTo>
                <a:cubicBezTo>
                  <a:pt x="1052" y="319"/>
                  <a:pt x="1058" y="326"/>
                  <a:pt x="1066" y="326"/>
                </a:cubicBezTo>
                <a:cubicBezTo>
                  <a:pt x="1075" y="326"/>
                  <a:pt x="1081" y="319"/>
                  <a:pt x="1081" y="311"/>
                </a:cubicBezTo>
                <a:cubicBezTo>
                  <a:pt x="1081" y="303"/>
                  <a:pt x="1075" y="296"/>
                  <a:pt x="1066" y="296"/>
                </a:cubicBezTo>
                <a:close/>
                <a:moveTo>
                  <a:pt x="1066" y="329"/>
                </a:moveTo>
                <a:cubicBezTo>
                  <a:pt x="1058" y="329"/>
                  <a:pt x="1052" y="336"/>
                  <a:pt x="1052" y="344"/>
                </a:cubicBezTo>
                <a:cubicBezTo>
                  <a:pt x="1052" y="352"/>
                  <a:pt x="1058" y="359"/>
                  <a:pt x="1066" y="359"/>
                </a:cubicBezTo>
                <a:cubicBezTo>
                  <a:pt x="1075" y="359"/>
                  <a:pt x="1081" y="352"/>
                  <a:pt x="1081" y="344"/>
                </a:cubicBezTo>
                <a:cubicBezTo>
                  <a:pt x="1081" y="336"/>
                  <a:pt x="1075" y="329"/>
                  <a:pt x="1066" y="329"/>
                </a:cubicBezTo>
                <a:close/>
                <a:moveTo>
                  <a:pt x="1066" y="362"/>
                </a:moveTo>
                <a:cubicBezTo>
                  <a:pt x="1058" y="362"/>
                  <a:pt x="1052" y="369"/>
                  <a:pt x="1052" y="377"/>
                </a:cubicBezTo>
                <a:cubicBezTo>
                  <a:pt x="1052" y="385"/>
                  <a:pt x="1058" y="392"/>
                  <a:pt x="1066" y="392"/>
                </a:cubicBezTo>
                <a:cubicBezTo>
                  <a:pt x="1075" y="392"/>
                  <a:pt x="1081" y="385"/>
                  <a:pt x="1081" y="377"/>
                </a:cubicBezTo>
                <a:cubicBezTo>
                  <a:pt x="1081" y="369"/>
                  <a:pt x="1075" y="362"/>
                  <a:pt x="1066" y="362"/>
                </a:cubicBezTo>
                <a:close/>
                <a:moveTo>
                  <a:pt x="1066" y="395"/>
                </a:moveTo>
                <a:cubicBezTo>
                  <a:pt x="1058" y="395"/>
                  <a:pt x="1052" y="402"/>
                  <a:pt x="1052" y="410"/>
                </a:cubicBezTo>
                <a:cubicBezTo>
                  <a:pt x="1052" y="418"/>
                  <a:pt x="1058" y="425"/>
                  <a:pt x="1066" y="425"/>
                </a:cubicBezTo>
                <a:cubicBezTo>
                  <a:pt x="1075" y="425"/>
                  <a:pt x="1081" y="418"/>
                  <a:pt x="1081" y="410"/>
                </a:cubicBezTo>
                <a:cubicBezTo>
                  <a:pt x="1081" y="402"/>
                  <a:pt x="1075" y="395"/>
                  <a:pt x="1066" y="395"/>
                </a:cubicBezTo>
                <a:close/>
                <a:moveTo>
                  <a:pt x="1066" y="428"/>
                </a:moveTo>
                <a:cubicBezTo>
                  <a:pt x="1058" y="428"/>
                  <a:pt x="1052" y="435"/>
                  <a:pt x="1052" y="443"/>
                </a:cubicBezTo>
                <a:cubicBezTo>
                  <a:pt x="1052" y="451"/>
                  <a:pt x="1058" y="458"/>
                  <a:pt x="1066" y="458"/>
                </a:cubicBezTo>
                <a:cubicBezTo>
                  <a:pt x="1075" y="458"/>
                  <a:pt x="1081" y="451"/>
                  <a:pt x="1081" y="443"/>
                </a:cubicBezTo>
                <a:cubicBezTo>
                  <a:pt x="1081" y="435"/>
                  <a:pt x="1075" y="428"/>
                  <a:pt x="1066" y="428"/>
                </a:cubicBezTo>
                <a:close/>
                <a:moveTo>
                  <a:pt x="1066" y="461"/>
                </a:moveTo>
                <a:cubicBezTo>
                  <a:pt x="1058" y="461"/>
                  <a:pt x="1052" y="468"/>
                  <a:pt x="1052" y="476"/>
                </a:cubicBezTo>
                <a:cubicBezTo>
                  <a:pt x="1052" y="484"/>
                  <a:pt x="1058" y="491"/>
                  <a:pt x="1066" y="491"/>
                </a:cubicBezTo>
                <a:cubicBezTo>
                  <a:pt x="1075" y="491"/>
                  <a:pt x="1081" y="484"/>
                  <a:pt x="1081" y="476"/>
                </a:cubicBezTo>
                <a:cubicBezTo>
                  <a:pt x="1081" y="468"/>
                  <a:pt x="1075" y="461"/>
                  <a:pt x="1066" y="461"/>
                </a:cubicBezTo>
                <a:close/>
                <a:moveTo>
                  <a:pt x="1066" y="494"/>
                </a:moveTo>
                <a:cubicBezTo>
                  <a:pt x="1058" y="494"/>
                  <a:pt x="1052" y="500"/>
                  <a:pt x="1052" y="509"/>
                </a:cubicBezTo>
                <a:cubicBezTo>
                  <a:pt x="1052" y="517"/>
                  <a:pt x="1058" y="523"/>
                  <a:pt x="1066" y="523"/>
                </a:cubicBezTo>
                <a:cubicBezTo>
                  <a:pt x="1075" y="523"/>
                  <a:pt x="1081" y="517"/>
                  <a:pt x="1081" y="509"/>
                </a:cubicBezTo>
                <a:cubicBezTo>
                  <a:pt x="1081" y="500"/>
                  <a:pt x="1075" y="494"/>
                  <a:pt x="1066" y="494"/>
                </a:cubicBezTo>
                <a:close/>
                <a:moveTo>
                  <a:pt x="1066" y="527"/>
                </a:moveTo>
                <a:cubicBezTo>
                  <a:pt x="1058" y="527"/>
                  <a:pt x="1052" y="533"/>
                  <a:pt x="1052" y="542"/>
                </a:cubicBezTo>
                <a:cubicBezTo>
                  <a:pt x="1052" y="550"/>
                  <a:pt x="1058" y="556"/>
                  <a:pt x="1066" y="556"/>
                </a:cubicBezTo>
                <a:cubicBezTo>
                  <a:pt x="1075" y="556"/>
                  <a:pt x="1081" y="550"/>
                  <a:pt x="1081" y="542"/>
                </a:cubicBezTo>
                <a:cubicBezTo>
                  <a:pt x="1081" y="533"/>
                  <a:pt x="1075" y="527"/>
                  <a:pt x="1066" y="527"/>
                </a:cubicBezTo>
                <a:close/>
                <a:moveTo>
                  <a:pt x="1066" y="560"/>
                </a:moveTo>
                <a:cubicBezTo>
                  <a:pt x="1058" y="560"/>
                  <a:pt x="1052" y="566"/>
                  <a:pt x="1052" y="574"/>
                </a:cubicBezTo>
                <a:cubicBezTo>
                  <a:pt x="1052" y="583"/>
                  <a:pt x="1058" y="589"/>
                  <a:pt x="1066" y="589"/>
                </a:cubicBezTo>
                <a:cubicBezTo>
                  <a:pt x="1075" y="589"/>
                  <a:pt x="1081" y="583"/>
                  <a:pt x="1081" y="574"/>
                </a:cubicBezTo>
                <a:cubicBezTo>
                  <a:pt x="1081" y="566"/>
                  <a:pt x="1075" y="560"/>
                  <a:pt x="1066" y="560"/>
                </a:cubicBezTo>
                <a:close/>
                <a:moveTo>
                  <a:pt x="1066" y="593"/>
                </a:moveTo>
                <a:cubicBezTo>
                  <a:pt x="1058" y="593"/>
                  <a:pt x="1052" y="599"/>
                  <a:pt x="1052" y="607"/>
                </a:cubicBezTo>
                <a:cubicBezTo>
                  <a:pt x="1052" y="616"/>
                  <a:pt x="1058" y="622"/>
                  <a:pt x="1066" y="622"/>
                </a:cubicBezTo>
                <a:cubicBezTo>
                  <a:pt x="1075" y="622"/>
                  <a:pt x="1081" y="616"/>
                  <a:pt x="1081" y="607"/>
                </a:cubicBezTo>
                <a:cubicBezTo>
                  <a:pt x="1081" y="599"/>
                  <a:pt x="1075" y="593"/>
                  <a:pt x="1066" y="593"/>
                </a:cubicBezTo>
                <a:close/>
                <a:moveTo>
                  <a:pt x="1066" y="625"/>
                </a:moveTo>
                <a:cubicBezTo>
                  <a:pt x="1058" y="625"/>
                  <a:pt x="1052" y="632"/>
                  <a:pt x="1052" y="640"/>
                </a:cubicBezTo>
                <a:cubicBezTo>
                  <a:pt x="1052" y="648"/>
                  <a:pt x="1058" y="655"/>
                  <a:pt x="1066" y="655"/>
                </a:cubicBezTo>
                <a:cubicBezTo>
                  <a:pt x="1075" y="655"/>
                  <a:pt x="1081" y="648"/>
                  <a:pt x="1081" y="640"/>
                </a:cubicBezTo>
                <a:cubicBezTo>
                  <a:pt x="1081" y="632"/>
                  <a:pt x="1075" y="625"/>
                  <a:pt x="1066" y="625"/>
                </a:cubicBezTo>
                <a:close/>
                <a:moveTo>
                  <a:pt x="1066" y="658"/>
                </a:moveTo>
                <a:cubicBezTo>
                  <a:pt x="1058" y="658"/>
                  <a:pt x="1052" y="665"/>
                  <a:pt x="1052" y="673"/>
                </a:cubicBezTo>
                <a:cubicBezTo>
                  <a:pt x="1052" y="681"/>
                  <a:pt x="1058" y="688"/>
                  <a:pt x="1066" y="688"/>
                </a:cubicBezTo>
                <a:cubicBezTo>
                  <a:pt x="1075" y="688"/>
                  <a:pt x="1081" y="681"/>
                  <a:pt x="1081" y="673"/>
                </a:cubicBezTo>
                <a:cubicBezTo>
                  <a:pt x="1081" y="665"/>
                  <a:pt x="1075" y="658"/>
                  <a:pt x="1066" y="658"/>
                </a:cubicBezTo>
                <a:close/>
                <a:moveTo>
                  <a:pt x="1066" y="691"/>
                </a:moveTo>
                <a:cubicBezTo>
                  <a:pt x="1058" y="691"/>
                  <a:pt x="1052" y="698"/>
                  <a:pt x="1052" y="706"/>
                </a:cubicBezTo>
                <a:cubicBezTo>
                  <a:pt x="1052" y="714"/>
                  <a:pt x="1058" y="721"/>
                  <a:pt x="1066" y="721"/>
                </a:cubicBezTo>
                <a:cubicBezTo>
                  <a:pt x="1075" y="721"/>
                  <a:pt x="1081" y="714"/>
                  <a:pt x="1081" y="706"/>
                </a:cubicBezTo>
                <a:cubicBezTo>
                  <a:pt x="1081" y="698"/>
                  <a:pt x="1075" y="691"/>
                  <a:pt x="1066" y="691"/>
                </a:cubicBezTo>
                <a:close/>
                <a:moveTo>
                  <a:pt x="1066" y="724"/>
                </a:moveTo>
                <a:cubicBezTo>
                  <a:pt x="1058" y="724"/>
                  <a:pt x="1052" y="731"/>
                  <a:pt x="1052" y="739"/>
                </a:cubicBezTo>
                <a:cubicBezTo>
                  <a:pt x="1052" y="747"/>
                  <a:pt x="1058" y="754"/>
                  <a:pt x="1066" y="754"/>
                </a:cubicBezTo>
                <a:cubicBezTo>
                  <a:pt x="1075" y="754"/>
                  <a:pt x="1081" y="747"/>
                  <a:pt x="1081" y="739"/>
                </a:cubicBezTo>
                <a:cubicBezTo>
                  <a:pt x="1081" y="731"/>
                  <a:pt x="1075" y="724"/>
                  <a:pt x="1066" y="724"/>
                </a:cubicBezTo>
                <a:close/>
                <a:moveTo>
                  <a:pt x="1066" y="757"/>
                </a:moveTo>
                <a:cubicBezTo>
                  <a:pt x="1058" y="757"/>
                  <a:pt x="1052" y="764"/>
                  <a:pt x="1052" y="772"/>
                </a:cubicBezTo>
                <a:cubicBezTo>
                  <a:pt x="1052" y="780"/>
                  <a:pt x="1058" y="787"/>
                  <a:pt x="1066" y="787"/>
                </a:cubicBezTo>
                <a:cubicBezTo>
                  <a:pt x="1075" y="787"/>
                  <a:pt x="1081" y="780"/>
                  <a:pt x="1081" y="772"/>
                </a:cubicBezTo>
                <a:cubicBezTo>
                  <a:pt x="1081" y="764"/>
                  <a:pt x="1075" y="757"/>
                  <a:pt x="1066" y="757"/>
                </a:cubicBezTo>
                <a:close/>
                <a:moveTo>
                  <a:pt x="1066" y="790"/>
                </a:moveTo>
                <a:cubicBezTo>
                  <a:pt x="1058" y="790"/>
                  <a:pt x="1052" y="797"/>
                  <a:pt x="1052" y="805"/>
                </a:cubicBezTo>
                <a:cubicBezTo>
                  <a:pt x="1052" y="813"/>
                  <a:pt x="1058" y="820"/>
                  <a:pt x="1066" y="820"/>
                </a:cubicBezTo>
                <a:cubicBezTo>
                  <a:pt x="1075" y="820"/>
                  <a:pt x="1081" y="813"/>
                  <a:pt x="1081" y="805"/>
                </a:cubicBezTo>
                <a:cubicBezTo>
                  <a:pt x="1081" y="797"/>
                  <a:pt x="1075" y="790"/>
                  <a:pt x="1066" y="790"/>
                </a:cubicBezTo>
                <a:close/>
                <a:moveTo>
                  <a:pt x="1066" y="823"/>
                </a:moveTo>
                <a:cubicBezTo>
                  <a:pt x="1058" y="823"/>
                  <a:pt x="1052" y="830"/>
                  <a:pt x="1052" y="838"/>
                </a:cubicBezTo>
                <a:cubicBezTo>
                  <a:pt x="1052" y="846"/>
                  <a:pt x="1058" y="853"/>
                  <a:pt x="1066" y="853"/>
                </a:cubicBezTo>
                <a:cubicBezTo>
                  <a:pt x="1075" y="853"/>
                  <a:pt x="1081" y="846"/>
                  <a:pt x="1081" y="838"/>
                </a:cubicBezTo>
                <a:cubicBezTo>
                  <a:pt x="1081" y="830"/>
                  <a:pt x="1075" y="823"/>
                  <a:pt x="1066" y="823"/>
                </a:cubicBezTo>
                <a:close/>
                <a:moveTo>
                  <a:pt x="1066" y="856"/>
                </a:moveTo>
                <a:cubicBezTo>
                  <a:pt x="1058" y="856"/>
                  <a:pt x="1052" y="863"/>
                  <a:pt x="1052" y="871"/>
                </a:cubicBezTo>
                <a:cubicBezTo>
                  <a:pt x="1052" y="879"/>
                  <a:pt x="1058" y="886"/>
                  <a:pt x="1066" y="886"/>
                </a:cubicBezTo>
                <a:cubicBezTo>
                  <a:pt x="1075" y="886"/>
                  <a:pt x="1081" y="879"/>
                  <a:pt x="1081" y="871"/>
                </a:cubicBezTo>
                <a:cubicBezTo>
                  <a:pt x="1081" y="863"/>
                  <a:pt x="1075" y="856"/>
                  <a:pt x="1066" y="856"/>
                </a:cubicBezTo>
                <a:close/>
                <a:moveTo>
                  <a:pt x="1066" y="889"/>
                </a:moveTo>
                <a:cubicBezTo>
                  <a:pt x="1058" y="889"/>
                  <a:pt x="1052" y="895"/>
                  <a:pt x="1052" y="904"/>
                </a:cubicBezTo>
                <a:cubicBezTo>
                  <a:pt x="1052" y="912"/>
                  <a:pt x="1058" y="918"/>
                  <a:pt x="1066" y="918"/>
                </a:cubicBezTo>
                <a:cubicBezTo>
                  <a:pt x="1075" y="918"/>
                  <a:pt x="1081" y="912"/>
                  <a:pt x="1081" y="904"/>
                </a:cubicBezTo>
                <a:cubicBezTo>
                  <a:pt x="1081" y="895"/>
                  <a:pt x="1075" y="889"/>
                  <a:pt x="1066" y="889"/>
                </a:cubicBezTo>
                <a:close/>
                <a:moveTo>
                  <a:pt x="1066" y="922"/>
                </a:moveTo>
                <a:cubicBezTo>
                  <a:pt x="1058" y="922"/>
                  <a:pt x="1052" y="928"/>
                  <a:pt x="1052" y="937"/>
                </a:cubicBezTo>
                <a:cubicBezTo>
                  <a:pt x="1052" y="945"/>
                  <a:pt x="1058" y="951"/>
                  <a:pt x="1066" y="951"/>
                </a:cubicBezTo>
                <a:cubicBezTo>
                  <a:pt x="1075" y="951"/>
                  <a:pt x="1081" y="945"/>
                  <a:pt x="1081" y="937"/>
                </a:cubicBezTo>
                <a:cubicBezTo>
                  <a:pt x="1081" y="928"/>
                  <a:pt x="1075" y="922"/>
                  <a:pt x="1066" y="922"/>
                </a:cubicBezTo>
                <a:close/>
                <a:moveTo>
                  <a:pt x="1066" y="955"/>
                </a:moveTo>
                <a:cubicBezTo>
                  <a:pt x="1058" y="955"/>
                  <a:pt x="1052" y="961"/>
                  <a:pt x="1052" y="970"/>
                </a:cubicBezTo>
                <a:cubicBezTo>
                  <a:pt x="1052" y="978"/>
                  <a:pt x="1058" y="984"/>
                  <a:pt x="1066" y="984"/>
                </a:cubicBezTo>
                <a:cubicBezTo>
                  <a:pt x="1075" y="984"/>
                  <a:pt x="1081" y="978"/>
                  <a:pt x="1081" y="970"/>
                </a:cubicBezTo>
                <a:cubicBezTo>
                  <a:pt x="1081" y="961"/>
                  <a:pt x="1075" y="955"/>
                  <a:pt x="1066" y="955"/>
                </a:cubicBezTo>
                <a:close/>
                <a:moveTo>
                  <a:pt x="1066" y="988"/>
                </a:moveTo>
                <a:cubicBezTo>
                  <a:pt x="1058" y="988"/>
                  <a:pt x="1052" y="994"/>
                  <a:pt x="1052" y="1002"/>
                </a:cubicBezTo>
                <a:cubicBezTo>
                  <a:pt x="1052" y="1011"/>
                  <a:pt x="1058" y="1017"/>
                  <a:pt x="1066" y="1017"/>
                </a:cubicBezTo>
                <a:cubicBezTo>
                  <a:pt x="1075" y="1017"/>
                  <a:pt x="1081" y="1011"/>
                  <a:pt x="1081" y="1002"/>
                </a:cubicBezTo>
                <a:cubicBezTo>
                  <a:pt x="1081" y="994"/>
                  <a:pt x="1075" y="988"/>
                  <a:pt x="1066" y="988"/>
                </a:cubicBezTo>
                <a:close/>
                <a:moveTo>
                  <a:pt x="1066" y="1021"/>
                </a:moveTo>
                <a:cubicBezTo>
                  <a:pt x="1058" y="1021"/>
                  <a:pt x="1052" y="1027"/>
                  <a:pt x="1052" y="1035"/>
                </a:cubicBezTo>
                <a:cubicBezTo>
                  <a:pt x="1052" y="1044"/>
                  <a:pt x="1058" y="1050"/>
                  <a:pt x="1066" y="1050"/>
                </a:cubicBezTo>
                <a:cubicBezTo>
                  <a:pt x="1075" y="1050"/>
                  <a:pt x="1081" y="1044"/>
                  <a:pt x="1081" y="1035"/>
                </a:cubicBezTo>
                <a:cubicBezTo>
                  <a:pt x="1081" y="1027"/>
                  <a:pt x="1075" y="1021"/>
                  <a:pt x="1066" y="1021"/>
                </a:cubicBezTo>
                <a:close/>
                <a:moveTo>
                  <a:pt x="1066" y="1053"/>
                </a:moveTo>
                <a:cubicBezTo>
                  <a:pt x="1058" y="1053"/>
                  <a:pt x="1052" y="1060"/>
                  <a:pt x="1052" y="1068"/>
                </a:cubicBezTo>
                <a:cubicBezTo>
                  <a:pt x="1052" y="1076"/>
                  <a:pt x="1058" y="1083"/>
                  <a:pt x="1066" y="1083"/>
                </a:cubicBezTo>
                <a:cubicBezTo>
                  <a:pt x="1075" y="1083"/>
                  <a:pt x="1081" y="1076"/>
                  <a:pt x="1081" y="1068"/>
                </a:cubicBezTo>
                <a:cubicBezTo>
                  <a:pt x="1081" y="1060"/>
                  <a:pt x="1075" y="1053"/>
                  <a:pt x="1066" y="1053"/>
                </a:cubicBezTo>
                <a:close/>
                <a:moveTo>
                  <a:pt x="1066" y="1086"/>
                </a:moveTo>
                <a:cubicBezTo>
                  <a:pt x="1058" y="1086"/>
                  <a:pt x="1052" y="1093"/>
                  <a:pt x="1052" y="1101"/>
                </a:cubicBezTo>
                <a:cubicBezTo>
                  <a:pt x="1052" y="1109"/>
                  <a:pt x="1058" y="1116"/>
                  <a:pt x="1066" y="1116"/>
                </a:cubicBezTo>
                <a:cubicBezTo>
                  <a:pt x="1075" y="1116"/>
                  <a:pt x="1081" y="1109"/>
                  <a:pt x="1081" y="1101"/>
                </a:cubicBezTo>
                <a:cubicBezTo>
                  <a:pt x="1081" y="1093"/>
                  <a:pt x="1075" y="1086"/>
                  <a:pt x="1066" y="1086"/>
                </a:cubicBezTo>
                <a:close/>
                <a:moveTo>
                  <a:pt x="1066" y="1119"/>
                </a:moveTo>
                <a:cubicBezTo>
                  <a:pt x="1058" y="1119"/>
                  <a:pt x="1052" y="1126"/>
                  <a:pt x="1052" y="1134"/>
                </a:cubicBezTo>
                <a:cubicBezTo>
                  <a:pt x="1052" y="1142"/>
                  <a:pt x="1058" y="1149"/>
                  <a:pt x="1066" y="1149"/>
                </a:cubicBezTo>
                <a:cubicBezTo>
                  <a:pt x="1075" y="1149"/>
                  <a:pt x="1081" y="1142"/>
                  <a:pt x="1081" y="1134"/>
                </a:cubicBezTo>
                <a:cubicBezTo>
                  <a:pt x="1081" y="1126"/>
                  <a:pt x="1075" y="1119"/>
                  <a:pt x="1066" y="1119"/>
                </a:cubicBezTo>
                <a:close/>
                <a:moveTo>
                  <a:pt x="1066" y="1152"/>
                </a:moveTo>
                <a:cubicBezTo>
                  <a:pt x="1058" y="1152"/>
                  <a:pt x="1052" y="1159"/>
                  <a:pt x="1052" y="1167"/>
                </a:cubicBezTo>
                <a:cubicBezTo>
                  <a:pt x="1052" y="1175"/>
                  <a:pt x="1058" y="1182"/>
                  <a:pt x="1066" y="1182"/>
                </a:cubicBezTo>
                <a:cubicBezTo>
                  <a:pt x="1075" y="1182"/>
                  <a:pt x="1081" y="1175"/>
                  <a:pt x="1081" y="1167"/>
                </a:cubicBezTo>
                <a:cubicBezTo>
                  <a:pt x="1081" y="1159"/>
                  <a:pt x="1075" y="1152"/>
                  <a:pt x="1066" y="1152"/>
                </a:cubicBezTo>
                <a:close/>
                <a:moveTo>
                  <a:pt x="1066" y="1185"/>
                </a:moveTo>
                <a:cubicBezTo>
                  <a:pt x="1058" y="1185"/>
                  <a:pt x="1052" y="1192"/>
                  <a:pt x="1052" y="1200"/>
                </a:cubicBezTo>
                <a:cubicBezTo>
                  <a:pt x="1052" y="1208"/>
                  <a:pt x="1058" y="1215"/>
                  <a:pt x="1066" y="1215"/>
                </a:cubicBezTo>
                <a:cubicBezTo>
                  <a:pt x="1075" y="1215"/>
                  <a:pt x="1081" y="1208"/>
                  <a:pt x="1081" y="1200"/>
                </a:cubicBezTo>
                <a:cubicBezTo>
                  <a:pt x="1081" y="1192"/>
                  <a:pt x="1075" y="1185"/>
                  <a:pt x="1066" y="1185"/>
                </a:cubicBezTo>
                <a:close/>
                <a:moveTo>
                  <a:pt x="1066" y="1218"/>
                </a:moveTo>
                <a:cubicBezTo>
                  <a:pt x="1058" y="1218"/>
                  <a:pt x="1052" y="1225"/>
                  <a:pt x="1052" y="1233"/>
                </a:cubicBezTo>
                <a:cubicBezTo>
                  <a:pt x="1052" y="1241"/>
                  <a:pt x="1058" y="1248"/>
                  <a:pt x="1066" y="1248"/>
                </a:cubicBezTo>
                <a:cubicBezTo>
                  <a:pt x="1075" y="1248"/>
                  <a:pt x="1081" y="1241"/>
                  <a:pt x="1081" y="1233"/>
                </a:cubicBezTo>
                <a:cubicBezTo>
                  <a:pt x="1081" y="1225"/>
                  <a:pt x="1075" y="1218"/>
                  <a:pt x="1066" y="1218"/>
                </a:cubicBezTo>
                <a:close/>
                <a:moveTo>
                  <a:pt x="1066" y="1251"/>
                </a:moveTo>
                <a:cubicBezTo>
                  <a:pt x="1058" y="1251"/>
                  <a:pt x="1052" y="1258"/>
                  <a:pt x="1052" y="1266"/>
                </a:cubicBezTo>
                <a:cubicBezTo>
                  <a:pt x="1052" y="1274"/>
                  <a:pt x="1058" y="1281"/>
                  <a:pt x="1066" y="1281"/>
                </a:cubicBezTo>
                <a:cubicBezTo>
                  <a:pt x="1075" y="1281"/>
                  <a:pt x="1081" y="1274"/>
                  <a:pt x="1081" y="1266"/>
                </a:cubicBezTo>
                <a:cubicBezTo>
                  <a:pt x="1081" y="1258"/>
                  <a:pt x="1075" y="1251"/>
                  <a:pt x="1066" y="1251"/>
                </a:cubicBezTo>
                <a:close/>
                <a:moveTo>
                  <a:pt x="1066" y="1284"/>
                </a:moveTo>
                <a:cubicBezTo>
                  <a:pt x="1058" y="1284"/>
                  <a:pt x="1052" y="1291"/>
                  <a:pt x="1052" y="1299"/>
                </a:cubicBezTo>
                <a:cubicBezTo>
                  <a:pt x="1052" y="1307"/>
                  <a:pt x="1058" y="1314"/>
                  <a:pt x="1066" y="1314"/>
                </a:cubicBezTo>
                <a:cubicBezTo>
                  <a:pt x="1075" y="1314"/>
                  <a:pt x="1081" y="1307"/>
                  <a:pt x="1081" y="1299"/>
                </a:cubicBezTo>
                <a:cubicBezTo>
                  <a:pt x="1081" y="1291"/>
                  <a:pt x="1075" y="1284"/>
                  <a:pt x="1066" y="1284"/>
                </a:cubicBezTo>
                <a:close/>
                <a:moveTo>
                  <a:pt x="1066" y="1317"/>
                </a:moveTo>
                <a:cubicBezTo>
                  <a:pt x="1058" y="1317"/>
                  <a:pt x="1052" y="1323"/>
                  <a:pt x="1052" y="1332"/>
                </a:cubicBezTo>
                <a:cubicBezTo>
                  <a:pt x="1052" y="1340"/>
                  <a:pt x="1058" y="1346"/>
                  <a:pt x="1066" y="1346"/>
                </a:cubicBezTo>
                <a:cubicBezTo>
                  <a:pt x="1075" y="1346"/>
                  <a:pt x="1081" y="1340"/>
                  <a:pt x="1081" y="1332"/>
                </a:cubicBezTo>
                <a:cubicBezTo>
                  <a:pt x="1081" y="1323"/>
                  <a:pt x="1075" y="1317"/>
                  <a:pt x="1066" y="1317"/>
                </a:cubicBezTo>
                <a:close/>
                <a:moveTo>
                  <a:pt x="1066" y="1350"/>
                </a:moveTo>
                <a:cubicBezTo>
                  <a:pt x="1058" y="1350"/>
                  <a:pt x="1052" y="1356"/>
                  <a:pt x="1052" y="1365"/>
                </a:cubicBezTo>
                <a:cubicBezTo>
                  <a:pt x="1052" y="1373"/>
                  <a:pt x="1058" y="1379"/>
                  <a:pt x="1066" y="1379"/>
                </a:cubicBezTo>
                <a:cubicBezTo>
                  <a:pt x="1075" y="1379"/>
                  <a:pt x="1081" y="1373"/>
                  <a:pt x="1081" y="1365"/>
                </a:cubicBezTo>
                <a:cubicBezTo>
                  <a:pt x="1081" y="1356"/>
                  <a:pt x="1075" y="1350"/>
                  <a:pt x="1066" y="1350"/>
                </a:cubicBezTo>
                <a:close/>
                <a:moveTo>
                  <a:pt x="1066" y="1383"/>
                </a:moveTo>
                <a:cubicBezTo>
                  <a:pt x="1058" y="1383"/>
                  <a:pt x="1052" y="1389"/>
                  <a:pt x="1052" y="1397"/>
                </a:cubicBezTo>
                <a:cubicBezTo>
                  <a:pt x="1052" y="1406"/>
                  <a:pt x="1058" y="1412"/>
                  <a:pt x="1066" y="1412"/>
                </a:cubicBezTo>
                <a:cubicBezTo>
                  <a:pt x="1075" y="1412"/>
                  <a:pt x="1081" y="1406"/>
                  <a:pt x="1081" y="1397"/>
                </a:cubicBezTo>
                <a:cubicBezTo>
                  <a:pt x="1081" y="1389"/>
                  <a:pt x="1075" y="1383"/>
                  <a:pt x="1066" y="1383"/>
                </a:cubicBezTo>
                <a:close/>
                <a:moveTo>
                  <a:pt x="1066" y="1416"/>
                </a:moveTo>
                <a:cubicBezTo>
                  <a:pt x="1058" y="1416"/>
                  <a:pt x="1052" y="1422"/>
                  <a:pt x="1052" y="1430"/>
                </a:cubicBezTo>
                <a:cubicBezTo>
                  <a:pt x="1052" y="1439"/>
                  <a:pt x="1058" y="1445"/>
                  <a:pt x="1066" y="1445"/>
                </a:cubicBezTo>
                <a:cubicBezTo>
                  <a:pt x="1075" y="1445"/>
                  <a:pt x="1081" y="1439"/>
                  <a:pt x="1081" y="1430"/>
                </a:cubicBezTo>
                <a:cubicBezTo>
                  <a:pt x="1081" y="1422"/>
                  <a:pt x="1075" y="1416"/>
                  <a:pt x="1066" y="1416"/>
                </a:cubicBezTo>
                <a:close/>
                <a:moveTo>
                  <a:pt x="1099" y="0"/>
                </a:moveTo>
                <a:cubicBezTo>
                  <a:pt x="1091" y="0"/>
                  <a:pt x="1084" y="7"/>
                  <a:pt x="1084" y="15"/>
                </a:cubicBezTo>
                <a:cubicBezTo>
                  <a:pt x="1084" y="23"/>
                  <a:pt x="1091" y="30"/>
                  <a:pt x="1099" y="30"/>
                </a:cubicBezTo>
                <a:cubicBezTo>
                  <a:pt x="1107" y="30"/>
                  <a:pt x="1114" y="23"/>
                  <a:pt x="1114" y="15"/>
                </a:cubicBezTo>
                <a:cubicBezTo>
                  <a:pt x="1114" y="7"/>
                  <a:pt x="1107" y="0"/>
                  <a:pt x="1099" y="0"/>
                </a:cubicBezTo>
                <a:close/>
                <a:moveTo>
                  <a:pt x="1099" y="33"/>
                </a:moveTo>
                <a:cubicBezTo>
                  <a:pt x="1091" y="33"/>
                  <a:pt x="1084" y="40"/>
                  <a:pt x="1084" y="48"/>
                </a:cubicBezTo>
                <a:cubicBezTo>
                  <a:pt x="1084" y="56"/>
                  <a:pt x="1091" y="63"/>
                  <a:pt x="1099" y="63"/>
                </a:cubicBezTo>
                <a:cubicBezTo>
                  <a:pt x="1107" y="63"/>
                  <a:pt x="1114" y="56"/>
                  <a:pt x="1114" y="48"/>
                </a:cubicBezTo>
                <a:cubicBezTo>
                  <a:pt x="1114" y="40"/>
                  <a:pt x="1107" y="33"/>
                  <a:pt x="1099" y="33"/>
                </a:cubicBezTo>
                <a:close/>
                <a:moveTo>
                  <a:pt x="1099" y="66"/>
                </a:moveTo>
                <a:cubicBezTo>
                  <a:pt x="1091" y="66"/>
                  <a:pt x="1084" y="72"/>
                  <a:pt x="1084" y="81"/>
                </a:cubicBezTo>
                <a:cubicBezTo>
                  <a:pt x="1084" y="89"/>
                  <a:pt x="1091" y="95"/>
                  <a:pt x="1099" y="95"/>
                </a:cubicBezTo>
                <a:cubicBezTo>
                  <a:pt x="1107" y="95"/>
                  <a:pt x="1114" y="89"/>
                  <a:pt x="1114" y="81"/>
                </a:cubicBezTo>
                <a:cubicBezTo>
                  <a:pt x="1114" y="72"/>
                  <a:pt x="1107" y="66"/>
                  <a:pt x="1099" y="66"/>
                </a:cubicBezTo>
                <a:close/>
                <a:moveTo>
                  <a:pt x="1099" y="99"/>
                </a:moveTo>
                <a:cubicBezTo>
                  <a:pt x="1091" y="99"/>
                  <a:pt x="1084" y="105"/>
                  <a:pt x="1084" y="114"/>
                </a:cubicBezTo>
                <a:cubicBezTo>
                  <a:pt x="1084" y="122"/>
                  <a:pt x="1091" y="128"/>
                  <a:pt x="1099" y="128"/>
                </a:cubicBezTo>
                <a:cubicBezTo>
                  <a:pt x="1107" y="128"/>
                  <a:pt x="1114" y="122"/>
                  <a:pt x="1114" y="114"/>
                </a:cubicBezTo>
                <a:cubicBezTo>
                  <a:pt x="1114" y="105"/>
                  <a:pt x="1107" y="99"/>
                  <a:pt x="1099" y="99"/>
                </a:cubicBezTo>
                <a:close/>
                <a:moveTo>
                  <a:pt x="1099" y="132"/>
                </a:moveTo>
                <a:cubicBezTo>
                  <a:pt x="1091" y="132"/>
                  <a:pt x="1084" y="138"/>
                  <a:pt x="1084" y="147"/>
                </a:cubicBezTo>
                <a:cubicBezTo>
                  <a:pt x="1084" y="155"/>
                  <a:pt x="1091" y="161"/>
                  <a:pt x="1099" y="161"/>
                </a:cubicBezTo>
                <a:cubicBezTo>
                  <a:pt x="1107" y="161"/>
                  <a:pt x="1114" y="155"/>
                  <a:pt x="1114" y="147"/>
                </a:cubicBezTo>
                <a:cubicBezTo>
                  <a:pt x="1114" y="138"/>
                  <a:pt x="1107" y="132"/>
                  <a:pt x="1099" y="132"/>
                </a:cubicBezTo>
                <a:close/>
                <a:moveTo>
                  <a:pt x="1099" y="165"/>
                </a:moveTo>
                <a:cubicBezTo>
                  <a:pt x="1091" y="165"/>
                  <a:pt x="1084" y="171"/>
                  <a:pt x="1084" y="179"/>
                </a:cubicBezTo>
                <a:cubicBezTo>
                  <a:pt x="1084" y="188"/>
                  <a:pt x="1091" y="194"/>
                  <a:pt x="1099" y="194"/>
                </a:cubicBezTo>
                <a:cubicBezTo>
                  <a:pt x="1107" y="194"/>
                  <a:pt x="1114" y="188"/>
                  <a:pt x="1114" y="179"/>
                </a:cubicBezTo>
                <a:cubicBezTo>
                  <a:pt x="1114" y="171"/>
                  <a:pt x="1107" y="165"/>
                  <a:pt x="1099" y="165"/>
                </a:cubicBezTo>
                <a:close/>
                <a:moveTo>
                  <a:pt x="1099" y="198"/>
                </a:moveTo>
                <a:cubicBezTo>
                  <a:pt x="1091" y="198"/>
                  <a:pt x="1084" y="204"/>
                  <a:pt x="1084" y="212"/>
                </a:cubicBezTo>
                <a:cubicBezTo>
                  <a:pt x="1084" y="221"/>
                  <a:pt x="1091" y="227"/>
                  <a:pt x="1099" y="227"/>
                </a:cubicBezTo>
                <a:cubicBezTo>
                  <a:pt x="1107" y="227"/>
                  <a:pt x="1114" y="221"/>
                  <a:pt x="1114" y="212"/>
                </a:cubicBezTo>
                <a:cubicBezTo>
                  <a:pt x="1114" y="204"/>
                  <a:pt x="1107" y="198"/>
                  <a:pt x="1099" y="198"/>
                </a:cubicBezTo>
                <a:close/>
                <a:moveTo>
                  <a:pt x="1099" y="230"/>
                </a:moveTo>
                <a:cubicBezTo>
                  <a:pt x="1091" y="230"/>
                  <a:pt x="1084" y="237"/>
                  <a:pt x="1084" y="245"/>
                </a:cubicBezTo>
                <a:cubicBezTo>
                  <a:pt x="1084" y="253"/>
                  <a:pt x="1091" y="260"/>
                  <a:pt x="1099" y="260"/>
                </a:cubicBezTo>
                <a:cubicBezTo>
                  <a:pt x="1107" y="260"/>
                  <a:pt x="1114" y="253"/>
                  <a:pt x="1114" y="245"/>
                </a:cubicBezTo>
                <a:cubicBezTo>
                  <a:pt x="1114" y="237"/>
                  <a:pt x="1107" y="230"/>
                  <a:pt x="1099" y="230"/>
                </a:cubicBezTo>
                <a:close/>
                <a:moveTo>
                  <a:pt x="1099" y="263"/>
                </a:moveTo>
                <a:cubicBezTo>
                  <a:pt x="1091" y="263"/>
                  <a:pt x="1084" y="270"/>
                  <a:pt x="1084" y="278"/>
                </a:cubicBezTo>
                <a:cubicBezTo>
                  <a:pt x="1084" y="286"/>
                  <a:pt x="1091" y="293"/>
                  <a:pt x="1099" y="293"/>
                </a:cubicBezTo>
                <a:cubicBezTo>
                  <a:pt x="1107" y="293"/>
                  <a:pt x="1114" y="286"/>
                  <a:pt x="1114" y="278"/>
                </a:cubicBezTo>
                <a:cubicBezTo>
                  <a:pt x="1114" y="270"/>
                  <a:pt x="1107" y="263"/>
                  <a:pt x="1099" y="263"/>
                </a:cubicBezTo>
                <a:close/>
                <a:moveTo>
                  <a:pt x="1099" y="296"/>
                </a:moveTo>
                <a:cubicBezTo>
                  <a:pt x="1091" y="296"/>
                  <a:pt x="1084" y="303"/>
                  <a:pt x="1084" y="311"/>
                </a:cubicBezTo>
                <a:cubicBezTo>
                  <a:pt x="1084" y="319"/>
                  <a:pt x="1091" y="326"/>
                  <a:pt x="1099" y="326"/>
                </a:cubicBezTo>
                <a:cubicBezTo>
                  <a:pt x="1107" y="326"/>
                  <a:pt x="1114" y="319"/>
                  <a:pt x="1114" y="311"/>
                </a:cubicBezTo>
                <a:cubicBezTo>
                  <a:pt x="1114" y="303"/>
                  <a:pt x="1107" y="296"/>
                  <a:pt x="1099" y="296"/>
                </a:cubicBezTo>
                <a:close/>
                <a:moveTo>
                  <a:pt x="1099" y="329"/>
                </a:moveTo>
                <a:cubicBezTo>
                  <a:pt x="1091" y="329"/>
                  <a:pt x="1084" y="336"/>
                  <a:pt x="1084" y="344"/>
                </a:cubicBezTo>
                <a:cubicBezTo>
                  <a:pt x="1084" y="352"/>
                  <a:pt x="1091" y="359"/>
                  <a:pt x="1099" y="359"/>
                </a:cubicBezTo>
                <a:cubicBezTo>
                  <a:pt x="1107" y="359"/>
                  <a:pt x="1114" y="352"/>
                  <a:pt x="1114" y="344"/>
                </a:cubicBezTo>
                <a:cubicBezTo>
                  <a:pt x="1114" y="336"/>
                  <a:pt x="1107" y="329"/>
                  <a:pt x="1099" y="329"/>
                </a:cubicBezTo>
                <a:close/>
                <a:moveTo>
                  <a:pt x="1099" y="362"/>
                </a:moveTo>
                <a:cubicBezTo>
                  <a:pt x="1091" y="362"/>
                  <a:pt x="1084" y="369"/>
                  <a:pt x="1084" y="377"/>
                </a:cubicBezTo>
                <a:cubicBezTo>
                  <a:pt x="1084" y="385"/>
                  <a:pt x="1091" y="392"/>
                  <a:pt x="1099" y="392"/>
                </a:cubicBezTo>
                <a:cubicBezTo>
                  <a:pt x="1107" y="392"/>
                  <a:pt x="1114" y="385"/>
                  <a:pt x="1114" y="377"/>
                </a:cubicBezTo>
                <a:cubicBezTo>
                  <a:pt x="1114" y="369"/>
                  <a:pt x="1107" y="362"/>
                  <a:pt x="1099" y="362"/>
                </a:cubicBezTo>
                <a:close/>
                <a:moveTo>
                  <a:pt x="1099" y="395"/>
                </a:moveTo>
                <a:cubicBezTo>
                  <a:pt x="1091" y="395"/>
                  <a:pt x="1084" y="402"/>
                  <a:pt x="1084" y="410"/>
                </a:cubicBezTo>
                <a:cubicBezTo>
                  <a:pt x="1084" y="418"/>
                  <a:pt x="1091" y="425"/>
                  <a:pt x="1099" y="425"/>
                </a:cubicBezTo>
                <a:cubicBezTo>
                  <a:pt x="1107" y="425"/>
                  <a:pt x="1114" y="418"/>
                  <a:pt x="1114" y="410"/>
                </a:cubicBezTo>
                <a:cubicBezTo>
                  <a:pt x="1114" y="402"/>
                  <a:pt x="1107" y="395"/>
                  <a:pt x="1099" y="395"/>
                </a:cubicBezTo>
                <a:close/>
                <a:moveTo>
                  <a:pt x="1099" y="428"/>
                </a:moveTo>
                <a:cubicBezTo>
                  <a:pt x="1091" y="428"/>
                  <a:pt x="1084" y="435"/>
                  <a:pt x="1084" y="443"/>
                </a:cubicBezTo>
                <a:cubicBezTo>
                  <a:pt x="1084" y="451"/>
                  <a:pt x="1091" y="458"/>
                  <a:pt x="1099" y="458"/>
                </a:cubicBezTo>
                <a:cubicBezTo>
                  <a:pt x="1107" y="458"/>
                  <a:pt x="1114" y="451"/>
                  <a:pt x="1114" y="443"/>
                </a:cubicBezTo>
                <a:cubicBezTo>
                  <a:pt x="1114" y="435"/>
                  <a:pt x="1107" y="428"/>
                  <a:pt x="1099" y="428"/>
                </a:cubicBezTo>
                <a:close/>
                <a:moveTo>
                  <a:pt x="1099" y="461"/>
                </a:moveTo>
                <a:cubicBezTo>
                  <a:pt x="1091" y="461"/>
                  <a:pt x="1084" y="468"/>
                  <a:pt x="1084" y="476"/>
                </a:cubicBezTo>
                <a:cubicBezTo>
                  <a:pt x="1084" y="484"/>
                  <a:pt x="1091" y="491"/>
                  <a:pt x="1099" y="491"/>
                </a:cubicBezTo>
                <a:cubicBezTo>
                  <a:pt x="1107" y="491"/>
                  <a:pt x="1114" y="484"/>
                  <a:pt x="1114" y="476"/>
                </a:cubicBezTo>
                <a:cubicBezTo>
                  <a:pt x="1114" y="468"/>
                  <a:pt x="1107" y="461"/>
                  <a:pt x="1099" y="461"/>
                </a:cubicBezTo>
                <a:close/>
                <a:moveTo>
                  <a:pt x="1099" y="494"/>
                </a:moveTo>
                <a:cubicBezTo>
                  <a:pt x="1091" y="494"/>
                  <a:pt x="1084" y="500"/>
                  <a:pt x="1084" y="509"/>
                </a:cubicBezTo>
                <a:cubicBezTo>
                  <a:pt x="1084" y="517"/>
                  <a:pt x="1091" y="523"/>
                  <a:pt x="1099" y="523"/>
                </a:cubicBezTo>
                <a:cubicBezTo>
                  <a:pt x="1107" y="523"/>
                  <a:pt x="1114" y="517"/>
                  <a:pt x="1114" y="509"/>
                </a:cubicBezTo>
                <a:cubicBezTo>
                  <a:pt x="1114" y="500"/>
                  <a:pt x="1107" y="494"/>
                  <a:pt x="1099" y="494"/>
                </a:cubicBezTo>
                <a:close/>
                <a:moveTo>
                  <a:pt x="1099" y="527"/>
                </a:moveTo>
                <a:cubicBezTo>
                  <a:pt x="1091" y="527"/>
                  <a:pt x="1084" y="533"/>
                  <a:pt x="1084" y="542"/>
                </a:cubicBezTo>
                <a:cubicBezTo>
                  <a:pt x="1084" y="550"/>
                  <a:pt x="1091" y="556"/>
                  <a:pt x="1099" y="556"/>
                </a:cubicBezTo>
                <a:cubicBezTo>
                  <a:pt x="1107" y="556"/>
                  <a:pt x="1114" y="550"/>
                  <a:pt x="1114" y="542"/>
                </a:cubicBezTo>
                <a:cubicBezTo>
                  <a:pt x="1114" y="533"/>
                  <a:pt x="1107" y="527"/>
                  <a:pt x="1099" y="527"/>
                </a:cubicBezTo>
                <a:close/>
                <a:moveTo>
                  <a:pt x="1099" y="560"/>
                </a:moveTo>
                <a:cubicBezTo>
                  <a:pt x="1091" y="560"/>
                  <a:pt x="1084" y="566"/>
                  <a:pt x="1084" y="574"/>
                </a:cubicBezTo>
                <a:cubicBezTo>
                  <a:pt x="1084" y="583"/>
                  <a:pt x="1091" y="589"/>
                  <a:pt x="1099" y="589"/>
                </a:cubicBezTo>
                <a:cubicBezTo>
                  <a:pt x="1107" y="589"/>
                  <a:pt x="1114" y="583"/>
                  <a:pt x="1114" y="574"/>
                </a:cubicBezTo>
                <a:cubicBezTo>
                  <a:pt x="1114" y="566"/>
                  <a:pt x="1107" y="560"/>
                  <a:pt x="1099" y="560"/>
                </a:cubicBezTo>
                <a:close/>
                <a:moveTo>
                  <a:pt x="1099" y="593"/>
                </a:moveTo>
                <a:cubicBezTo>
                  <a:pt x="1091" y="593"/>
                  <a:pt x="1084" y="599"/>
                  <a:pt x="1084" y="607"/>
                </a:cubicBezTo>
                <a:cubicBezTo>
                  <a:pt x="1084" y="616"/>
                  <a:pt x="1091" y="622"/>
                  <a:pt x="1099" y="622"/>
                </a:cubicBezTo>
                <a:cubicBezTo>
                  <a:pt x="1107" y="622"/>
                  <a:pt x="1114" y="616"/>
                  <a:pt x="1114" y="607"/>
                </a:cubicBezTo>
                <a:cubicBezTo>
                  <a:pt x="1114" y="599"/>
                  <a:pt x="1107" y="593"/>
                  <a:pt x="1099" y="593"/>
                </a:cubicBezTo>
                <a:close/>
                <a:moveTo>
                  <a:pt x="1099" y="625"/>
                </a:moveTo>
                <a:cubicBezTo>
                  <a:pt x="1091" y="625"/>
                  <a:pt x="1084" y="632"/>
                  <a:pt x="1084" y="640"/>
                </a:cubicBezTo>
                <a:cubicBezTo>
                  <a:pt x="1084" y="648"/>
                  <a:pt x="1091" y="655"/>
                  <a:pt x="1099" y="655"/>
                </a:cubicBezTo>
                <a:cubicBezTo>
                  <a:pt x="1107" y="655"/>
                  <a:pt x="1114" y="648"/>
                  <a:pt x="1114" y="640"/>
                </a:cubicBezTo>
                <a:cubicBezTo>
                  <a:pt x="1114" y="632"/>
                  <a:pt x="1107" y="625"/>
                  <a:pt x="1099" y="625"/>
                </a:cubicBezTo>
                <a:close/>
                <a:moveTo>
                  <a:pt x="1099" y="658"/>
                </a:moveTo>
                <a:cubicBezTo>
                  <a:pt x="1091" y="658"/>
                  <a:pt x="1084" y="665"/>
                  <a:pt x="1084" y="673"/>
                </a:cubicBezTo>
                <a:cubicBezTo>
                  <a:pt x="1084" y="681"/>
                  <a:pt x="1091" y="688"/>
                  <a:pt x="1099" y="688"/>
                </a:cubicBezTo>
                <a:cubicBezTo>
                  <a:pt x="1107" y="688"/>
                  <a:pt x="1114" y="681"/>
                  <a:pt x="1114" y="673"/>
                </a:cubicBezTo>
                <a:cubicBezTo>
                  <a:pt x="1114" y="665"/>
                  <a:pt x="1107" y="658"/>
                  <a:pt x="1099" y="658"/>
                </a:cubicBezTo>
                <a:close/>
                <a:moveTo>
                  <a:pt x="1099" y="691"/>
                </a:moveTo>
                <a:cubicBezTo>
                  <a:pt x="1091" y="691"/>
                  <a:pt x="1084" y="698"/>
                  <a:pt x="1084" y="706"/>
                </a:cubicBezTo>
                <a:cubicBezTo>
                  <a:pt x="1084" y="714"/>
                  <a:pt x="1091" y="721"/>
                  <a:pt x="1099" y="721"/>
                </a:cubicBezTo>
                <a:cubicBezTo>
                  <a:pt x="1107" y="721"/>
                  <a:pt x="1114" y="714"/>
                  <a:pt x="1114" y="706"/>
                </a:cubicBezTo>
                <a:cubicBezTo>
                  <a:pt x="1114" y="698"/>
                  <a:pt x="1107" y="691"/>
                  <a:pt x="1099" y="691"/>
                </a:cubicBezTo>
                <a:close/>
                <a:moveTo>
                  <a:pt x="1099" y="724"/>
                </a:moveTo>
                <a:cubicBezTo>
                  <a:pt x="1091" y="724"/>
                  <a:pt x="1084" y="731"/>
                  <a:pt x="1084" y="739"/>
                </a:cubicBezTo>
                <a:cubicBezTo>
                  <a:pt x="1084" y="747"/>
                  <a:pt x="1091" y="754"/>
                  <a:pt x="1099" y="754"/>
                </a:cubicBezTo>
                <a:cubicBezTo>
                  <a:pt x="1107" y="754"/>
                  <a:pt x="1114" y="747"/>
                  <a:pt x="1114" y="739"/>
                </a:cubicBezTo>
                <a:cubicBezTo>
                  <a:pt x="1114" y="731"/>
                  <a:pt x="1107" y="724"/>
                  <a:pt x="1099" y="724"/>
                </a:cubicBezTo>
                <a:close/>
                <a:moveTo>
                  <a:pt x="1099" y="757"/>
                </a:moveTo>
                <a:cubicBezTo>
                  <a:pt x="1091" y="757"/>
                  <a:pt x="1084" y="764"/>
                  <a:pt x="1084" y="772"/>
                </a:cubicBezTo>
                <a:cubicBezTo>
                  <a:pt x="1084" y="780"/>
                  <a:pt x="1091" y="787"/>
                  <a:pt x="1099" y="787"/>
                </a:cubicBezTo>
                <a:cubicBezTo>
                  <a:pt x="1107" y="787"/>
                  <a:pt x="1114" y="780"/>
                  <a:pt x="1114" y="772"/>
                </a:cubicBezTo>
                <a:cubicBezTo>
                  <a:pt x="1114" y="764"/>
                  <a:pt x="1107" y="757"/>
                  <a:pt x="1099" y="757"/>
                </a:cubicBezTo>
                <a:close/>
                <a:moveTo>
                  <a:pt x="1099" y="790"/>
                </a:moveTo>
                <a:cubicBezTo>
                  <a:pt x="1091" y="790"/>
                  <a:pt x="1084" y="797"/>
                  <a:pt x="1084" y="805"/>
                </a:cubicBezTo>
                <a:cubicBezTo>
                  <a:pt x="1084" y="813"/>
                  <a:pt x="1091" y="820"/>
                  <a:pt x="1099" y="820"/>
                </a:cubicBezTo>
                <a:cubicBezTo>
                  <a:pt x="1107" y="820"/>
                  <a:pt x="1114" y="813"/>
                  <a:pt x="1114" y="805"/>
                </a:cubicBezTo>
                <a:cubicBezTo>
                  <a:pt x="1114" y="797"/>
                  <a:pt x="1107" y="790"/>
                  <a:pt x="1099" y="790"/>
                </a:cubicBezTo>
                <a:close/>
                <a:moveTo>
                  <a:pt x="1099" y="823"/>
                </a:moveTo>
                <a:cubicBezTo>
                  <a:pt x="1091" y="823"/>
                  <a:pt x="1084" y="830"/>
                  <a:pt x="1084" y="838"/>
                </a:cubicBezTo>
                <a:cubicBezTo>
                  <a:pt x="1084" y="846"/>
                  <a:pt x="1091" y="853"/>
                  <a:pt x="1099" y="853"/>
                </a:cubicBezTo>
                <a:cubicBezTo>
                  <a:pt x="1107" y="853"/>
                  <a:pt x="1114" y="846"/>
                  <a:pt x="1114" y="838"/>
                </a:cubicBezTo>
                <a:cubicBezTo>
                  <a:pt x="1114" y="830"/>
                  <a:pt x="1107" y="823"/>
                  <a:pt x="1099" y="823"/>
                </a:cubicBezTo>
                <a:close/>
                <a:moveTo>
                  <a:pt x="1099" y="856"/>
                </a:moveTo>
                <a:cubicBezTo>
                  <a:pt x="1091" y="856"/>
                  <a:pt x="1084" y="863"/>
                  <a:pt x="1084" y="871"/>
                </a:cubicBezTo>
                <a:cubicBezTo>
                  <a:pt x="1084" y="879"/>
                  <a:pt x="1091" y="886"/>
                  <a:pt x="1099" y="886"/>
                </a:cubicBezTo>
                <a:cubicBezTo>
                  <a:pt x="1107" y="886"/>
                  <a:pt x="1114" y="879"/>
                  <a:pt x="1114" y="871"/>
                </a:cubicBezTo>
                <a:cubicBezTo>
                  <a:pt x="1114" y="863"/>
                  <a:pt x="1107" y="856"/>
                  <a:pt x="1099" y="856"/>
                </a:cubicBezTo>
                <a:close/>
                <a:moveTo>
                  <a:pt x="1099" y="889"/>
                </a:moveTo>
                <a:cubicBezTo>
                  <a:pt x="1091" y="889"/>
                  <a:pt x="1084" y="895"/>
                  <a:pt x="1084" y="904"/>
                </a:cubicBezTo>
                <a:cubicBezTo>
                  <a:pt x="1084" y="912"/>
                  <a:pt x="1091" y="918"/>
                  <a:pt x="1099" y="918"/>
                </a:cubicBezTo>
                <a:cubicBezTo>
                  <a:pt x="1107" y="918"/>
                  <a:pt x="1114" y="912"/>
                  <a:pt x="1114" y="904"/>
                </a:cubicBezTo>
                <a:cubicBezTo>
                  <a:pt x="1114" y="895"/>
                  <a:pt x="1107" y="889"/>
                  <a:pt x="1099" y="889"/>
                </a:cubicBezTo>
                <a:close/>
                <a:moveTo>
                  <a:pt x="1099" y="922"/>
                </a:moveTo>
                <a:cubicBezTo>
                  <a:pt x="1091" y="922"/>
                  <a:pt x="1084" y="928"/>
                  <a:pt x="1084" y="937"/>
                </a:cubicBezTo>
                <a:cubicBezTo>
                  <a:pt x="1084" y="945"/>
                  <a:pt x="1091" y="951"/>
                  <a:pt x="1099" y="951"/>
                </a:cubicBezTo>
                <a:cubicBezTo>
                  <a:pt x="1107" y="951"/>
                  <a:pt x="1114" y="945"/>
                  <a:pt x="1114" y="937"/>
                </a:cubicBezTo>
                <a:cubicBezTo>
                  <a:pt x="1114" y="928"/>
                  <a:pt x="1107" y="922"/>
                  <a:pt x="1099" y="922"/>
                </a:cubicBezTo>
                <a:close/>
                <a:moveTo>
                  <a:pt x="1099" y="955"/>
                </a:moveTo>
                <a:cubicBezTo>
                  <a:pt x="1091" y="955"/>
                  <a:pt x="1084" y="961"/>
                  <a:pt x="1084" y="970"/>
                </a:cubicBezTo>
                <a:cubicBezTo>
                  <a:pt x="1084" y="978"/>
                  <a:pt x="1091" y="984"/>
                  <a:pt x="1099" y="984"/>
                </a:cubicBezTo>
                <a:cubicBezTo>
                  <a:pt x="1107" y="984"/>
                  <a:pt x="1114" y="978"/>
                  <a:pt x="1114" y="970"/>
                </a:cubicBezTo>
                <a:cubicBezTo>
                  <a:pt x="1114" y="961"/>
                  <a:pt x="1107" y="955"/>
                  <a:pt x="1099" y="955"/>
                </a:cubicBezTo>
                <a:close/>
                <a:moveTo>
                  <a:pt x="1099" y="988"/>
                </a:moveTo>
                <a:cubicBezTo>
                  <a:pt x="1091" y="988"/>
                  <a:pt x="1084" y="994"/>
                  <a:pt x="1084" y="1002"/>
                </a:cubicBezTo>
                <a:cubicBezTo>
                  <a:pt x="1084" y="1011"/>
                  <a:pt x="1091" y="1017"/>
                  <a:pt x="1099" y="1017"/>
                </a:cubicBezTo>
                <a:cubicBezTo>
                  <a:pt x="1107" y="1017"/>
                  <a:pt x="1114" y="1011"/>
                  <a:pt x="1114" y="1002"/>
                </a:cubicBezTo>
                <a:cubicBezTo>
                  <a:pt x="1114" y="994"/>
                  <a:pt x="1107" y="988"/>
                  <a:pt x="1099" y="988"/>
                </a:cubicBezTo>
                <a:close/>
                <a:moveTo>
                  <a:pt x="1099" y="1021"/>
                </a:moveTo>
                <a:cubicBezTo>
                  <a:pt x="1091" y="1021"/>
                  <a:pt x="1084" y="1027"/>
                  <a:pt x="1084" y="1035"/>
                </a:cubicBezTo>
                <a:cubicBezTo>
                  <a:pt x="1084" y="1044"/>
                  <a:pt x="1091" y="1050"/>
                  <a:pt x="1099" y="1050"/>
                </a:cubicBezTo>
                <a:cubicBezTo>
                  <a:pt x="1107" y="1050"/>
                  <a:pt x="1114" y="1044"/>
                  <a:pt x="1114" y="1035"/>
                </a:cubicBezTo>
                <a:cubicBezTo>
                  <a:pt x="1114" y="1027"/>
                  <a:pt x="1107" y="1021"/>
                  <a:pt x="1099" y="1021"/>
                </a:cubicBezTo>
                <a:close/>
                <a:moveTo>
                  <a:pt x="1099" y="1053"/>
                </a:moveTo>
                <a:cubicBezTo>
                  <a:pt x="1091" y="1053"/>
                  <a:pt x="1084" y="1060"/>
                  <a:pt x="1084" y="1068"/>
                </a:cubicBezTo>
                <a:cubicBezTo>
                  <a:pt x="1084" y="1076"/>
                  <a:pt x="1091" y="1083"/>
                  <a:pt x="1099" y="1083"/>
                </a:cubicBezTo>
                <a:cubicBezTo>
                  <a:pt x="1107" y="1083"/>
                  <a:pt x="1114" y="1076"/>
                  <a:pt x="1114" y="1068"/>
                </a:cubicBezTo>
                <a:cubicBezTo>
                  <a:pt x="1114" y="1060"/>
                  <a:pt x="1107" y="1053"/>
                  <a:pt x="1099" y="1053"/>
                </a:cubicBezTo>
                <a:close/>
                <a:moveTo>
                  <a:pt x="1099" y="1086"/>
                </a:moveTo>
                <a:cubicBezTo>
                  <a:pt x="1091" y="1086"/>
                  <a:pt x="1084" y="1093"/>
                  <a:pt x="1084" y="1101"/>
                </a:cubicBezTo>
                <a:cubicBezTo>
                  <a:pt x="1084" y="1109"/>
                  <a:pt x="1091" y="1116"/>
                  <a:pt x="1099" y="1116"/>
                </a:cubicBezTo>
                <a:cubicBezTo>
                  <a:pt x="1107" y="1116"/>
                  <a:pt x="1114" y="1109"/>
                  <a:pt x="1114" y="1101"/>
                </a:cubicBezTo>
                <a:cubicBezTo>
                  <a:pt x="1114" y="1093"/>
                  <a:pt x="1107" y="1086"/>
                  <a:pt x="1099" y="1086"/>
                </a:cubicBezTo>
                <a:close/>
                <a:moveTo>
                  <a:pt x="1099" y="1119"/>
                </a:moveTo>
                <a:cubicBezTo>
                  <a:pt x="1091" y="1119"/>
                  <a:pt x="1084" y="1126"/>
                  <a:pt x="1084" y="1134"/>
                </a:cubicBezTo>
                <a:cubicBezTo>
                  <a:pt x="1084" y="1142"/>
                  <a:pt x="1091" y="1149"/>
                  <a:pt x="1099" y="1149"/>
                </a:cubicBezTo>
                <a:cubicBezTo>
                  <a:pt x="1107" y="1149"/>
                  <a:pt x="1114" y="1142"/>
                  <a:pt x="1114" y="1134"/>
                </a:cubicBezTo>
                <a:cubicBezTo>
                  <a:pt x="1114" y="1126"/>
                  <a:pt x="1107" y="1119"/>
                  <a:pt x="1099" y="1119"/>
                </a:cubicBezTo>
                <a:close/>
                <a:moveTo>
                  <a:pt x="1099" y="1152"/>
                </a:moveTo>
                <a:cubicBezTo>
                  <a:pt x="1091" y="1152"/>
                  <a:pt x="1084" y="1159"/>
                  <a:pt x="1084" y="1167"/>
                </a:cubicBezTo>
                <a:cubicBezTo>
                  <a:pt x="1084" y="1175"/>
                  <a:pt x="1091" y="1182"/>
                  <a:pt x="1099" y="1182"/>
                </a:cubicBezTo>
                <a:cubicBezTo>
                  <a:pt x="1107" y="1182"/>
                  <a:pt x="1114" y="1175"/>
                  <a:pt x="1114" y="1167"/>
                </a:cubicBezTo>
                <a:cubicBezTo>
                  <a:pt x="1114" y="1159"/>
                  <a:pt x="1107" y="1152"/>
                  <a:pt x="1099" y="1152"/>
                </a:cubicBezTo>
                <a:close/>
                <a:moveTo>
                  <a:pt x="1099" y="1185"/>
                </a:moveTo>
                <a:cubicBezTo>
                  <a:pt x="1091" y="1185"/>
                  <a:pt x="1084" y="1192"/>
                  <a:pt x="1084" y="1200"/>
                </a:cubicBezTo>
                <a:cubicBezTo>
                  <a:pt x="1084" y="1208"/>
                  <a:pt x="1091" y="1215"/>
                  <a:pt x="1099" y="1215"/>
                </a:cubicBezTo>
                <a:cubicBezTo>
                  <a:pt x="1107" y="1215"/>
                  <a:pt x="1114" y="1208"/>
                  <a:pt x="1114" y="1200"/>
                </a:cubicBezTo>
                <a:cubicBezTo>
                  <a:pt x="1114" y="1192"/>
                  <a:pt x="1107" y="1185"/>
                  <a:pt x="1099" y="1185"/>
                </a:cubicBezTo>
                <a:close/>
                <a:moveTo>
                  <a:pt x="1099" y="1218"/>
                </a:moveTo>
                <a:cubicBezTo>
                  <a:pt x="1091" y="1218"/>
                  <a:pt x="1084" y="1225"/>
                  <a:pt x="1084" y="1233"/>
                </a:cubicBezTo>
                <a:cubicBezTo>
                  <a:pt x="1084" y="1241"/>
                  <a:pt x="1091" y="1248"/>
                  <a:pt x="1099" y="1248"/>
                </a:cubicBezTo>
                <a:cubicBezTo>
                  <a:pt x="1107" y="1248"/>
                  <a:pt x="1114" y="1241"/>
                  <a:pt x="1114" y="1233"/>
                </a:cubicBezTo>
                <a:cubicBezTo>
                  <a:pt x="1114" y="1225"/>
                  <a:pt x="1107" y="1218"/>
                  <a:pt x="1099" y="1218"/>
                </a:cubicBezTo>
                <a:close/>
                <a:moveTo>
                  <a:pt x="1099" y="1251"/>
                </a:moveTo>
                <a:cubicBezTo>
                  <a:pt x="1091" y="1251"/>
                  <a:pt x="1084" y="1258"/>
                  <a:pt x="1084" y="1266"/>
                </a:cubicBezTo>
                <a:cubicBezTo>
                  <a:pt x="1084" y="1274"/>
                  <a:pt x="1091" y="1281"/>
                  <a:pt x="1099" y="1281"/>
                </a:cubicBezTo>
                <a:cubicBezTo>
                  <a:pt x="1107" y="1281"/>
                  <a:pt x="1114" y="1274"/>
                  <a:pt x="1114" y="1266"/>
                </a:cubicBezTo>
                <a:cubicBezTo>
                  <a:pt x="1114" y="1258"/>
                  <a:pt x="1107" y="1251"/>
                  <a:pt x="1099" y="1251"/>
                </a:cubicBezTo>
                <a:close/>
                <a:moveTo>
                  <a:pt x="1099" y="1284"/>
                </a:moveTo>
                <a:cubicBezTo>
                  <a:pt x="1091" y="1284"/>
                  <a:pt x="1084" y="1291"/>
                  <a:pt x="1084" y="1299"/>
                </a:cubicBezTo>
                <a:cubicBezTo>
                  <a:pt x="1084" y="1307"/>
                  <a:pt x="1091" y="1314"/>
                  <a:pt x="1099" y="1314"/>
                </a:cubicBezTo>
                <a:cubicBezTo>
                  <a:pt x="1107" y="1314"/>
                  <a:pt x="1114" y="1307"/>
                  <a:pt x="1114" y="1299"/>
                </a:cubicBezTo>
                <a:cubicBezTo>
                  <a:pt x="1114" y="1291"/>
                  <a:pt x="1107" y="1284"/>
                  <a:pt x="1099" y="1284"/>
                </a:cubicBezTo>
                <a:close/>
                <a:moveTo>
                  <a:pt x="1099" y="1317"/>
                </a:moveTo>
                <a:cubicBezTo>
                  <a:pt x="1091" y="1317"/>
                  <a:pt x="1084" y="1323"/>
                  <a:pt x="1084" y="1332"/>
                </a:cubicBezTo>
                <a:cubicBezTo>
                  <a:pt x="1084" y="1340"/>
                  <a:pt x="1091" y="1346"/>
                  <a:pt x="1099" y="1346"/>
                </a:cubicBezTo>
                <a:cubicBezTo>
                  <a:pt x="1107" y="1346"/>
                  <a:pt x="1114" y="1340"/>
                  <a:pt x="1114" y="1332"/>
                </a:cubicBezTo>
                <a:cubicBezTo>
                  <a:pt x="1114" y="1323"/>
                  <a:pt x="1107" y="1317"/>
                  <a:pt x="1099" y="1317"/>
                </a:cubicBezTo>
                <a:close/>
                <a:moveTo>
                  <a:pt x="1099" y="1350"/>
                </a:moveTo>
                <a:cubicBezTo>
                  <a:pt x="1091" y="1350"/>
                  <a:pt x="1084" y="1356"/>
                  <a:pt x="1084" y="1365"/>
                </a:cubicBezTo>
                <a:cubicBezTo>
                  <a:pt x="1084" y="1373"/>
                  <a:pt x="1091" y="1379"/>
                  <a:pt x="1099" y="1379"/>
                </a:cubicBezTo>
                <a:cubicBezTo>
                  <a:pt x="1107" y="1379"/>
                  <a:pt x="1114" y="1373"/>
                  <a:pt x="1114" y="1365"/>
                </a:cubicBezTo>
                <a:cubicBezTo>
                  <a:pt x="1114" y="1356"/>
                  <a:pt x="1107" y="1350"/>
                  <a:pt x="1099" y="1350"/>
                </a:cubicBezTo>
                <a:close/>
                <a:moveTo>
                  <a:pt x="1099" y="1383"/>
                </a:moveTo>
                <a:cubicBezTo>
                  <a:pt x="1091" y="1383"/>
                  <a:pt x="1084" y="1389"/>
                  <a:pt x="1084" y="1397"/>
                </a:cubicBezTo>
                <a:cubicBezTo>
                  <a:pt x="1084" y="1406"/>
                  <a:pt x="1091" y="1412"/>
                  <a:pt x="1099" y="1412"/>
                </a:cubicBezTo>
                <a:cubicBezTo>
                  <a:pt x="1107" y="1412"/>
                  <a:pt x="1114" y="1406"/>
                  <a:pt x="1114" y="1397"/>
                </a:cubicBezTo>
                <a:cubicBezTo>
                  <a:pt x="1114" y="1389"/>
                  <a:pt x="1107" y="1383"/>
                  <a:pt x="1099" y="1383"/>
                </a:cubicBezTo>
                <a:close/>
                <a:moveTo>
                  <a:pt x="1099" y="1416"/>
                </a:moveTo>
                <a:cubicBezTo>
                  <a:pt x="1091" y="1416"/>
                  <a:pt x="1084" y="1422"/>
                  <a:pt x="1084" y="1430"/>
                </a:cubicBezTo>
                <a:cubicBezTo>
                  <a:pt x="1084" y="1439"/>
                  <a:pt x="1091" y="1445"/>
                  <a:pt x="1099" y="1445"/>
                </a:cubicBezTo>
                <a:cubicBezTo>
                  <a:pt x="1107" y="1445"/>
                  <a:pt x="1114" y="1439"/>
                  <a:pt x="1114" y="1430"/>
                </a:cubicBezTo>
                <a:cubicBezTo>
                  <a:pt x="1114" y="1422"/>
                  <a:pt x="1107" y="1416"/>
                  <a:pt x="1099" y="1416"/>
                </a:cubicBezTo>
                <a:close/>
                <a:moveTo>
                  <a:pt x="1132" y="0"/>
                </a:moveTo>
                <a:cubicBezTo>
                  <a:pt x="1124" y="0"/>
                  <a:pt x="1117" y="7"/>
                  <a:pt x="1117" y="15"/>
                </a:cubicBezTo>
                <a:cubicBezTo>
                  <a:pt x="1117" y="23"/>
                  <a:pt x="1124" y="30"/>
                  <a:pt x="1132" y="30"/>
                </a:cubicBezTo>
                <a:cubicBezTo>
                  <a:pt x="1140" y="30"/>
                  <a:pt x="1147" y="23"/>
                  <a:pt x="1147" y="15"/>
                </a:cubicBezTo>
                <a:cubicBezTo>
                  <a:pt x="1147" y="7"/>
                  <a:pt x="1140" y="0"/>
                  <a:pt x="1132" y="0"/>
                </a:cubicBezTo>
                <a:close/>
                <a:moveTo>
                  <a:pt x="1132" y="33"/>
                </a:moveTo>
                <a:cubicBezTo>
                  <a:pt x="1124" y="33"/>
                  <a:pt x="1117" y="40"/>
                  <a:pt x="1117" y="48"/>
                </a:cubicBezTo>
                <a:cubicBezTo>
                  <a:pt x="1117" y="56"/>
                  <a:pt x="1124" y="63"/>
                  <a:pt x="1132" y="63"/>
                </a:cubicBezTo>
                <a:cubicBezTo>
                  <a:pt x="1140" y="63"/>
                  <a:pt x="1147" y="56"/>
                  <a:pt x="1147" y="48"/>
                </a:cubicBezTo>
                <a:cubicBezTo>
                  <a:pt x="1147" y="40"/>
                  <a:pt x="1140" y="33"/>
                  <a:pt x="1132" y="33"/>
                </a:cubicBezTo>
                <a:close/>
                <a:moveTo>
                  <a:pt x="1132" y="66"/>
                </a:moveTo>
                <a:cubicBezTo>
                  <a:pt x="1124" y="66"/>
                  <a:pt x="1117" y="72"/>
                  <a:pt x="1117" y="81"/>
                </a:cubicBezTo>
                <a:cubicBezTo>
                  <a:pt x="1117" y="89"/>
                  <a:pt x="1124" y="95"/>
                  <a:pt x="1132" y="95"/>
                </a:cubicBezTo>
                <a:cubicBezTo>
                  <a:pt x="1140" y="95"/>
                  <a:pt x="1147" y="89"/>
                  <a:pt x="1147" y="81"/>
                </a:cubicBezTo>
                <a:cubicBezTo>
                  <a:pt x="1147" y="72"/>
                  <a:pt x="1140" y="66"/>
                  <a:pt x="1132" y="66"/>
                </a:cubicBezTo>
                <a:close/>
                <a:moveTo>
                  <a:pt x="1132" y="99"/>
                </a:moveTo>
                <a:cubicBezTo>
                  <a:pt x="1124" y="99"/>
                  <a:pt x="1117" y="105"/>
                  <a:pt x="1117" y="114"/>
                </a:cubicBezTo>
                <a:cubicBezTo>
                  <a:pt x="1117" y="122"/>
                  <a:pt x="1124" y="128"/>
                  <a:pt x="1132" y="128"/>
                </a:cubicBezTo>
                <a:cubicBezTo>
                  <a:pt x="1140" y="128"/>
                  <a:pt x="1147" y="122"/>
                  <a:pt x="1147" y="114"/>
                </a:cubicBezTo>
                <a:cubicBezTo>
                  <a:pt x="1147" y="105"/>
                  <a:pt x="1140" y="99"/>
                  <a:pt x="1132" y="99"/>
                </a:cubicBezTo>
                <a:close/>
                <a:moveTo>
                  <a:pt x="1132" y="132"/>
                </a:moveTo>
                <a:cubicBezTo>
                  <a:pt x="1124" y="132"/>
                  <a:pt x="1117" y="138"/>
                  <a:pt x="1117" y="147"/>
                </a:cubicBezTo>
                <a:cubicBezTo>
                  <a:pt x="1117" y="155"/>
                  <a:pt x="1124" y="161"/>
                  <a:pt x="1132" y="161"/>
                </a:cubicBezTo>
                <a:cubicBezTo>
                  <a:pt x="1140" y="161"/>
                  <a:pt x="1147" y="155"/>
                  <a:pt x="1147" y="147"/>
                </a:cubicBezTo>
                <a:cubicBezTo>
                  <a:pt x="1147" y="138"/>
                  <a:pt x="1140" y="132"/>
                  <a:pt x="1132" y="132"/>
                </a:cubicBezTo>
                <a:close/>
                <a:moveTo>
                  <a:pt x="1132" y="165"/>
                </a:moveTo>
                <a:cubicBezTo>
                  <a:pt x="1124" y="165"/>
                  <a:pt x="1117" y="171"/>
                  <a:pt x="1117" y="179"/>
                </a:cubicBezTo>
                <a:cubicBezTo>
                  <a:pt x="1117" y="188"/>
                  <a:pt x="1124" y="194"/>
                  <a:pt x="1132" y="194"/>
                </a:cubicBezTo>
                <a:cubicBezTo>
                  <a:pt x="1140" y="194"/>
                  <a:pt x="1147" y="188"/>
                  <a:pt x="1147" y="179"/>
                </a:cubicBezTo>
                <a:cubicBezTo>
                  <a:pt x="1147" y="171"/>
                  <a:pt x="1140" y="165"/>
                  <a:pt x="1132" y="165"/>
                </a:cubicBezTo>
                <a:close/>
                <a:moveTo>
                  <a:pt x="1132" y="198"/>
                </a:moveTo>
                <a:cubicBezTo>
                  <a:pt x="1124" y="198"/>
                  <a:pt x="1117" y="204"/>
                  <a:pt x="1117" y="212"/>
                </a:cubicBezTo>
                <a:cubicBezTo>
                  <a:pt x="1117" y="221"/>
                  <a:pt x="1124" y="227"/>
                  <a:pt x="1132" y="227"/>
                </a:cubicBezTo>
                <a:cubicBezTo>
                  <a:pt x="1140" y="227"/>
                  <a:pt x="1147" y="221"/>
                  <a:pt x="1147" y="212"/>
                </a:cubicBezTo>
                <a:cubicBezTo>
                  <a:pt x="1147" y="204"/>
                  <a:pt x="1140" y="198"/>
                  <a:pt x="1132" y="198"/>
                </a:cubicBezTo>
                <a:close/>
                <a:moveTo>
                  <a:pt x="1132" y="230"/>
                </a:moveTo>
                <a:cubicBezTo>
                  <a:pt x="1124" y="230"/>
                  <a:pt x="1117" y="237"/>
                  <a:pt x="1117" y="245"/>
                </a:cubicBezTo>
                <a:cubicBezTo>
                  <a:pt x="1117" y="253"/>
                  <a:pt x="1124" y="260"/>
                  <a:pt x="1132" y="260"/>
                </a:cubicBezTo>
                <a:cubicBezTo>
                  <a:pt x="1140" y="260"/>
                  <a:pt x="1147" y="253"/>
                  <a:pt x="1147" y="245"/>
                </a:cubicBezTo>
                <a:cubicBezTo>
                  <a:pt x="1147" y="237"/>
                  <a:pt x="1140" y="230"/>
                  <a:pt x="1132" y="230"/>
                </a:cubicBezTo>
                <a:close/>
                <a:moveTo>
                  <a:pt x="1132" y="263"/>
                </a:moveTo>
                <a:cubicBezTo>
                  <a:pt x="1124" y="263"/>
                  <a:pt x="1117" y="270"/>
                  <a:pt x="1117" y="278"/>
                </a:cubicBezTo>
                <a:cubicBezTo>
                  <a:pt x="1117" y="286"/>
                  <a:pt x="1124" y="293"/>
                  <a:pt x="1132" y="293"/>
                </a:cubicBezTo>
                <a:cubicBezTo>
                  <a:pt x="1140" y="293"/>
                  <a:pt x="1147" y="286"/>
                  <a:pt x="1147" y="278"/>
                </a:cubicBezTo>
                <a:cubicBezTo>
                  <a:pt x="1147" y="270"/>
                  <a:pt x="1140" y="263"/>
                  <a:pt x="1132" y="263"/>
                </a:cubicBezTo>
                <a:close/>
                <a:moveTo>
                  <a:pt x="1132" y="296"/>
                </a:moveTo>
                <a:cubicBezTo>
                  <a:pt x="1124" y="296"/>
                  <a:pt x="1117" y="303"/>
                  <a:pt x="1117" y="311"/>
                </a:cubicBezTo>
                <a:cubicBezTo>
                  <a:pt x="1117" y="319"/>
                  <a:pt x="1124" y="326"/>
                  <a:pt x="1132" y="326"/>
                </a:cubicBezTo>
                <a:cubicBezTo>
                  <a:pt x="1140" y="326"/>
                  <a:pt x="1147" y="319"/>
                  <a:pt x="1147" y="311"/>
                </a:cubicBezTo>
                <a:cubicBezTo>
                  <a:pt x="1147" y="303"/>
                  <a:pt x="1140" y="296"/>
                  <a:pt x="1132" y="296"/>
                </a:cubicBezTo>
                <a:close/>
                <a:moveTo>
                  <a:pt x="1132" y="329"/>
                </a:moveTo>
                <a:cubicBezTo>
                  <a:pt x="1124" y="329"/>
                  <a:pt x="1117" y="336"/>
                  <a:pt x="1117" y="344"/>
                </a:cubicBezTo>
                <a:cubicBezTo>
                  <a:pt x="1117" y="352"/>
                  <a:pt x="1124" y="359"/>
                  <a:pt x="1132" y="359"/>
                </a:cubicBezTo>
                <a:cubicBezTo>
                  <a:pt x="1140" y="359"/>
                  <a:pt x="1147" y="352"/>
                  <a:pt x="1147" y="344"/>
                </a:cubicBezTo>
                <a:cubicBezTo>
                  <a:pt x="1147" y="336"/>
                  <a:pt x="1140" y="329"/>
                  <a:pt x="1132" y="329"/>
                </a:cubicBezTo>
                <a:close/>
                <a:moveTo>
                  <a:pt x="1132" y="362"/>
                </a:moveTo>
                <a:cubicBezTo>
                  <a:pt x="1124" y="362"/>
                  <a:pt x="1117" y="369"/>
                  <a:pt x="1117" y="377"/>
                </a:cubicBezTo>
                <a:cubicBezTo>
                  <a:pt x="1117" y="385"/>
                  <a:pt x="1124" y="392"/>
                  <a:pt x="1132" y="392"/>
                </a:cubicBezTo>
                <a:cubicBezTo>
                  <a:pt x="1140" y="392"/>
                  <a:pt x="1147" y="385"/>
                  <a:pt x="1147" y="377"/>
                </a:cubicBezTo>
                <a:cubicBezTo>
                  <a:pt x="1147" y="369"/>
                  <a:pt x="1140" y="362"/>
                  <a:pt x="1132" y="362"/>
                </a:cubicBezTo>
                <a:close/>
                <a:moveTo>
                  <a:pt x="1132" y="395"/>
                </a:moveTo>
                <a:cubicBezTo>
                  <a:pt x="1124" y="395"/>
                  <a:pt x="1117" y="402"/>
                  <a:pt x="1117" y="410"/>
                </a:cubicBezTo>
                <a:cubicBezTo>
                  <a:pt x="1117" y="418"/>
                  <a:pt x="1124" y="425"/>
                  <a:pt x="1132" y="425"/>
                </a:cubicBezTo>
                <a:cubicBezTo>
                  <a:pt x="1140" y="425"/>
                  <a:pt x="1147" y="418"/>
                  <a:pt x="1147" y="410"/>
                </a:cubicBezTo>
                <a:cubicBezTo>
                  <a:pt x="1147" y="402"/>
                  <a:pt x="1140" y="395"/>
                  <a:pt x="1132" y="395"/>
                </a:cubicBezTo>
                <a:close/>
                <a:moveTo>
                  <a:pt x="1132" y="428"/>
                </a:moveTo>
                <a:cubicBezTo>
                  <a:pt x="1124" y="428"/>
                  <a:pt x="1117" y="435"/>
                  <a:pt x="1117" y="443"/>
                </a:cubicBezTo>
                <a:cubicBezTo>
                  <a:pt x="1117" y="451"/>
                  <a:pt x="1124" y="458"/>
                  <a:pt x="1132" y="458"/>
                </a:cubicBezTo>
                <a:cubicBezTo>
                  <a:pt x="1140" y="458"/>
                  <a:pt x="1147" y="451"/>
                  <a:pt x="1147" y="443"/>
                </a:cubicBezTo>
                <a:cubicBezTo>
                  <a:pt x="1147" y="435"/>
                  <a:pt x="1140" y="428"/>
                  <a:pt x="1132" y="428"/>
                </a:cubicBezTo>
                <a:close/>
                <a:moveTo>
                  <a:pt x="1132" y="461"/>
                </a:moveTo>
                <a:cubicBezTo>
                  <a:pt x="1124" y="461"/>
                  <a:pt x="1117" y="468"/>
                  <a:pt x="1117" y="476"/>
                </a:cubicBezTo>
                <a:cubicBezTo>
                  <a:pt x="1117" y="484"/>
                  <a:pt x="1124" y="491"/>
                  <a:pt x="1132" y="491"/>
                </a:cubicBezTo>
                <a:cubicBezTo>
                  <a:pt x="1140" y="491"/>
                  <a:pt x="1147" y="484"/>
                  <a:pt x="1147" y="476"/>
                </a:cubicBezTo>
                <a:cubicBezTo>
                  <a:pt x="1147" y="468"/>
                  <a:pt x="1140" y="461"/>
                  <a:pt x="1132" y="461"/>
                </a:cubicBezTo>
                <a:close/>
                <a:moveTo>
                  <a:pt x="1132" y="494"/>
                </a:moveTo>
                <a:cubicBezTo>
                  <a:pt x="1124" y="494"/>
                  <a:pt x="1117" y="500"/>
                  <a:pt x="1117" y="509"/>
                </a:cubicBezTo>
                <a:cubicBezTo>
                  <a:pt x="1117" y="517"/>
                  <a:pt x="1124" y="523"/>
                  <a:pt x="1132" y="523"/>
                </a:cubicBezTo>
                <a:cubicBezTo>
                  <a:pt x="1140" y="523"/>
                  <a:pt x="1147" y="517"/>
                  <a:pt x="1147" y="509"/>
                </a:cubicBezTo>
                <a:cubicBezTo>
                  <a:pt x="1147" y="500"/>
                  <a:pt x="1140" y="494"/>
                  <a:pt x="1132" y="494"/>
                </a:cubicBezTo>
                <a:close/>
                <a:moveTo>
                  <a:pt x="1132" y="527"/>
                </a:moveTo>
                <a:cubicBezTo>
                  <a:pt x="1124" y="527"/>
                  <a:pt x="1117" y="533"/>
                  <a:pt x="1117" y="542"/>
                </a:cubicBezTo>
                <a:cubicBezTo>
                  <a:pt x="1117" y="550"/>
                  <a:pt x="1124" y="556"/>
                  <a:pt x="1132" y="556"/>
                </a:cubicBezTo>
                <a:cubicBezTo>
                  <a:pt x="1140" y="556"/>
                  <a:pt x="1147" y="550"/>
                  <a:pt x="1147" y="542"/>
                </a:cubicBezTo>
                <a:cubicBezTo>
                  <a:pt x="1147" y="533"/>
                  <a:pt x="1140" y="527"/>
                  <a:pt x="1132" y="527"/>
                </a:cubicBezTo>
                <a:close/>
                <a:moveTo>
                  <a:pt x="1132" y="560"/>
                </a:moveTo>
                <a:cubicBezTo>
                  <a:pt x="1124" y="560"/>
                  <a:pt x="1117" y="566"/>
                  <a:pt x="1117" y="574"/>
                </a:cubicBezTo>
                <a:cubicBezTo>
                  <a:pt x="1117" y="583"/>
                  <a:pt x="1124" y="589"/>
                  <a:pt x="1132" y="589"/>
                </a:cubicBezTo>
                <a:cubicBezTo>
                  <a:pt x="1140" y="589"/>
                  <a:pt x="1147" y="583"/>
                  <a:pt x="1147" y="574"/>
                </a:cubicBezTo>
                <a:cubicBezTo>
                  <a:pt x="1147" y="566"/>
                  <a:pt x="1140" y="560"/>
                  <a:pt x="1132" y="560"/>
                </a:cubicBezTo>
                <a:close/>
                <a:moveTo>
                  <a:pt x="1132" y="593"/>
                </a:moveTo>
                <a:cubicBezTo>
                  <a:pt x="1124" y="593"/>
                  <a:pt x="1117" y="599"/>
                  <a:pt x="1117" y="607"/>
                </a:cubicBezTo>
                <a:cubicBezTo>
                  <a:pt x="1117" y="616"/>
                  <a:pt x="1124" y="622"/>
                  <a:pt x="1132" y="622"/>
                </a:cubicBezTo>
                <a:cubicBezTo>
                  <a:pt x="1140" y="622"/>
                  <a:pt x="1147" y="616"/>
                  <a:pt x="1147" y="607"/>
                </a:cubicBezTo>
                <a:cubicBezTo>
                  <a:pt x="1147" y="599"/>
                  <a:pt x="1140" y="593"/>
                  <a:pt x="1132" y="593"/>
                </a:cubicBezTo>
                <a:close/>
                <a:moveTo>
                  <a:pt x="1132" y="625"/>
                </a:moveTo>
                <a:cubicBezTo>
                  <a:pt x="1124" y="625"/>
                  <a:pt x="1117" y="632"/>
                  <a:pt x="1117" y="640"/>
                </a:cubicBezTo>
                <a:cubicBezTo>
                  <a:pt x="1117" y="648"/>
                  <a:pt x="1124" y="655"/>
                  <a:pt x="1132" y="655"/>
                </a:cubicBezTo>
                <a:cubicBezTo>
                  <a:pt x="1140" y="655"/>
                  <a:pt x="1147" y="648"/>
                  <a:pt x="1147" y="640"/>
                </a:cubicBezTo>
                <a:cubicBezTo>
                  <a:pt x="1147" y="632"/>
                  <a:pt x="1140" y="625"/>
                  <a:pt x="1132" y="625"/>
                </a:cubicBezTo>
                <a:close/>
                <a:moveTo>
                  <a:pt x="1132" y="658"/>
                </a:moveTo>
                <a:cubicBezTo>
                  <a:pt x="1124" y="658"/>
                  <a:pt x="1117" y="665"/>
                  <a:pt x="1117" y="673"/>
                </a:cubicBezTo>
                <a:cubicBezTo>
                  <a:pt x="1117" y="681"/>
                  <a:pt x="1124" y="688"/>
                  <a:pt x="1132" y="688"/>
                </a:cubicBezTo>
                <a:cubicBezTo>
                  <a:pt x="1140" y="688"/>
                  <a:pt x="1147" y="681"/>
                  <a:pt x="1147" y="673"/>
                </a:cubicBezTo>
                <a:cubicBezTo>
                  <a:pt x="1147" y="665"/>
                  <a:pt x="1140" y="658"/>
                  <a:pt x="1132" y="658"/>
                </a:cubicBezTo>
                <a:close/>
                <a:moveTo>
                  <a:pt x="1132" y="691"/>
                </a:moveTo>
                <a:cubicBezTo>
                  <a:pt x="1124" y="691"/>
                  <a:pt x="1117" y="698"/>
                  <a:pt x="1117" y="706"/>
                </a:cubicBezTo>
                <a:cubicBezTo>
                  <a:pt x="1117" y="714"/>
                  <a:pt x="1124" y="721"/>
                  <a:pt x="1132" y="721"/>
                </a:cubicBezTo>
                <a:cubicBezTo>
                  <a:pt x="1140" y="721"/>
                  <a:pt x="1147" y="714"/>
                  <a:pt x="1147" y="706"/>
                </a:cubicBezTo>
                <a:cubicBezTo>
                  <a:pt x="1147" y="698"/>
                  <a:pt x="1140" y="691"/>
                  <a:pt x="1132" y="691"/>
                </a:cubicBezTo>
                <a:close/>
                <a:moveTo>
                  <a:pt x="1132" y="724"/>
                </a:moveTo>
                <a:cubicBezTo>
                  <a:pt x="1124" y="724"/>
                  <a:pt x="1117" y="731"/>
                  <a:pt x="1117" y="739"/>
                </a:cubicBezTo>
                <a:cubicBezTo>
                  <a:pt x="1117" y="747"/>
                  <a:pt x="1124" y="754"/>
                  <a:pt x="1132" y="754"/>
                </a:cubicBezTo>
                <a:cubicBezTo>
                  <a:pt x="1140" y="754"/>
                  <a:pt x="1147" y="747"/>
                  <a:pt x="1147" y="739"/>
                </a:cubicBezTo>
                <a:cubicBezTo>
                  <a:pt x="1147" y="731"/>
                  <a:pt x="1140" y="724"/>
                  <a:pt x="1132" y="724"/>
                </a:cubicBezTo>
                <a:close/>
                <a:moveTo>
                  <a:pt x="1132" y="757"/>
                </a:moveTo>
                <a:cubicBezTo>
                  <a:pt x="1124" y="757"/>
                  <a:pt x="1117" y="764"/>
                  <a:pt x="1117" y="772"/>
                </a:cubicBezTo>
                <a:cubicBezTo>
                  <a:pt x="1117" y="780"/>
                  <a:pt x="1124" y="787"/>
                  <a:pt x="1132" y="787"/>
                </a:cubicBezTo>
                <a:cubicBezTo>
                  <a:pt x="1140" y="787"/>
                  <a:pt x="1147" y="780"/>
                  <a:pt x="1147" y="772"/>
                </a:cubicBezTo>
                <a:cubicBezTo>
                  <a:pt x="1147" y="764"/>
                  <a:pt x="1140" y="757"/>
                  <a:pt x="1132" y="757"/>
                </a:cubicBezTo>
                <a:close/>
                <a:moveTo>
                  <a:pt x="1132" y="790"/>
                </a:moveTo>
                <a:cubicBezTo>
                  <a:pt x="1124" y="790"/>
                  <a:pt x="1117" y="797"/>
                  <a:pt x="1117" y="805"/>
                </a:cubicBezTo>
                <a:cubicBezTo>
                  <a:pt x="1117" y="813"/>
                  <a:pt x="1124" y="820"/>
                  <a:pt x="1132" y="820"/>
                </a:cubicBezTo>
                <a:cubicBezTo>
                  <a:pt x="1140" y="820"/>
                  <a:pt x="1147" y="813"/>
                  <a:pt x="1147" y="805"/>
                </a:cubicBezTo>
                <a:cubicBezTo>
                  <a:pt x="1147" y="797"/>
                  <a:pt x="1140" y="790"/>
                  <a:pt x="1132" y="790"/>
                </a:cubicBezTo>
                <a:close/>
                <a:moveTo>
                  <a:pt x="1132" y="823"/>
                </a:moveTo>
                <a:cubicBezTo>
                  <a:pt x="1124" y="823"/>
                  <a:pt x="1117" y="830"/>
                  <a:pt x="1117" y="838"/>
                </a:cubicBezTo>
                <a:cubicBezTo>
                  <a:pt x="1117" y="846"/>
                  <a:pt x="1124" y="853"/>
                  <a:pt x="1132" y="853"/>
                </a:cubicBezTo>
                <a:cubicBezTo>
                  <a:pt x="1140" y="853"/>
                  <a:pt x="1147" y="846"/>
                  <a:pt x="1147" y="838"/>
                </a:cubicBezTo>
                <a:cubicBezTo>
                  <a:pt x="1147" y="830"/>
                  <a:pt x="1140" y="823"/>
                  <a:pt x="1132" y="823"/>
                </a:cubicBezTo>
                <a:close/>
                <a:moveTo>
                  <a:pt x="1132" y="856"/>
                </a:moveTo>
                <a:cubicBezTo>
                  <a:pt x="1124" y="856"/>
                  <a:pt x="1117" y="863"/>
                  <a:pt x="1117" y="871"/>
                </a:cubicBezTo>
                <a:cubicBezTo>
                  <a:pt x="1117" y="879"/>
                  <a:pt x="1124" y="886"/>
                  <a:pt x="1132" y="886"/>
                </a:cubicBezTo>
                <a:cubicBezTo>
                  <a:pt x="1140" y="886"/>
                  <a:pt x="1147" y="879"/>
                  <a:pt x="1147" y="871"/>
                </a:cubicBezTo>
                <a:cubicBezTo>
                  <a:pt x="1147" y="863"/>
                  <a:pt x="1140" y="856"/>
                  <a:pt x="1132" y="856"/>
                </a:cubicBezTo>
                <a:close/>
                <a:moveTo>
                  <a:pt x="1132" y="889"/>
                </a:moveTo>
                <a:cubicBezTo>
                  <a:pt x="1124" y="889"/>
                  <a:pt x="1117" y="895"/>
                  <a:pt x="1117" y="904"/>
                </a:cubicBezTo>
                <a:cubicBezTo>
                  <a:pt x="1117" y="912"/>
                  <a:pt x="1124" y="918"/>
                  <a:pt x="1132" y="918"/>
                </a:cubicBezTo>
                <a:cubicBezTo>
                  <a:pt x="1140" y="918"/>
                  <a:pt x="1147" y="912"/>
                  <a:pt x="1147" y="904"/>
                </a:cubicBezTo>
                <a:cubicBezTo>
                  <a:pt x="1147" y="895"/>
                  <a:pt x="1140" y="889"/>
                  <a:pt x="1132" y="889"/>
                </a:cubicBezTo>
                <a:close/>
                <a:moveTo>
                  <a:pt x="1132" y="922"/>
                </a:moveTo>
                <a:cubicBezTo>
                  <a:pt x="1124" y="922"/>
                  <a:pt x="1117" y="928"/>
                  <a:pt x="1117" y="937"/>
                </a:cubicBezTo>
                <a:cubicBezTo>
                  <a:pt x="1117" y="945"/>
                  <a:pt x="1124" y="951"/>
                  <a:pt x="1132" y="951"/>
                </a:cubicBezTo>
                <a:cubicBezTo>
                  <a:pt x="1140" y="951"/>
                  <a:pt x="1147" y="945"/>
                  <a:pt x="1147" y="937"/>
                </a:cubicBezTo>
                <a:cubicBezTo>
                  <a:pt x="1147" y="928"/>
                  <a:pt x="1140" y="922"/>
                  <a:pt x="1132" y="922"/>
                </a:cubicBezTo>
                <a:close/>
                <a:moveTo>
                  <a:pt x="1132" y="955"/>
                </a:moveTo>
                <a:cubicBezTo>
                  <a:pt x="1124" y="955"/>
                  <a:pt x="1117" y="961"/>
                  <a:pt x="1117" y="970"/>
                </a:cubicBezTo>
                <a:cubicBezTo>
                  <a:pt x="1117" y="978"/>
                  <a:pt x="1124" y="984"/>
                  <a:pt x="1132" y="984"/>
                </a:cubicBezTo>
                <a:cubicBezTo>
                  <a:pt x="1140" y="984"/>
                  <a:pt x="1147" y="978"/>
                  <a:pt x="1147" y="970"/>
                </a:cubicBezTo>
                <a:cubicBezTo>
                  <a:pt x="1147" y="961"/>
                  <a:pt x="1140" y="955"/>
                  <a:pt x="1132" y="955"/>
                </a:cubicBezTo>
                <a:close/>
                <a:moveTo>
                  <a:pt x="1132" y="988"/>
                </a:moveTo>
                <a:cubicBezTo>
                  <a:pt x="1124" y="988"/>
                  <a:pt x="1117" y="994"/>
                  <a:pt x="1117" y="1002"/>
                </a:cubicBezTo>
                <a:cubicBezTo>
                  <a:pt x="1117" y="1011"/>
                  <a:pt x="1124" y="1017"/>
                  <a:pt x="1132" y="1017"/>
                </a:cubicBezTo>
                <a:cubicBezTo>
                  <a:pt x="1140" y="1017"/>
                  <a:pt x="1147" y="1011"/>
                  <a:pt x="1147" y="1002"/>
                </a:cubicBezTo>
                <a:cubicBezTo>
                  <a:pt x="1147" y="994"/>
                  <a:pt x="1140" y="988"/>
                  <a:pt x="1132" y="988"/>
                </a:cubicBezTo>
                <a:close/>
                <a:moveTo>
                  <a:pt x="1132" y="1021"/>
                </a:moveTo>
                <a:cubicBezTo>
                  <a:pt x="1124" y="1021"/>
                  <a:pt x="1117" y="1027"/>
                  <a:pt x="1117" y="1035"/>
                </a:cubicBezTo>
                <a:cubicBezTo>
                  <a:pt x="1117" y="1044"/>
                  <a:pt x="1124" y="1050"/>
                  <a:pt x="1132" y="1050"/>
                </a:cubicBezTo>
                <a:cubicBezTo>
                  <a:pt x="1140" y="1050"/>
                  <a:pt x="1147" y="1044"/>
                  <a:pt x="1147" y="1035"/>
                </a:cubicBezTo>
                <a:cubicBezTo>
                  <a:pt x="1147" y="1027"/>
                  <a:pt x="1140" y="1021"/>
                  <a:pt x="1132" y="1021"/>
                </a:cubicBezTo>
                <a:close/>
                <a:moveTo>
                  <a:pt x="1132" y="1053"/>
                </a:moveTo>
                <a:cubicBezTo>
                  <a:pt x="1124" y="1053"/>
                  <a:pt x="1117" y="1060"/>
                  <a:pt x="1117" y="1068"/>
                </a:cubicBezTo>
                <a:cubicBezTo>
                  <a:pt x="1117" y="1076"/>
                  <a:pt x="1124" y="1083"/>
                  <a:pt x="1132" y="1083"/>
                </a:cubicBezTo>
                <a:cubicBezTo>
                  <a:pt x="1140" y="1083"/>
                  <a:pt x="1147" y="1076"/>
                  <a:pt x="1147" y="1068"/>
                </a:cubicBezTo>
                <a:cubicBezTo>
                  <a:pt x="1147" y="1060"/>
                  <a:pt x="1140" y="1053"/>
                  <a:pt x="1132" y="1053"/>
                </a:cubicBezTo>
                <a:close/>
                <a:moveTo>
                  <a:pt x="1132" y="1086"/>
                </a:moveTo>
                <a:cubicBezTo>
                  <a:pt x="1124" y="1086"/>
                  <a:pt x="1117" y="1093"/>
                  <a:pt x="1117" y="1101"/>
                </a:cubicBezTo>
                <a:cubicBezTo>
                  <a:pt x="1117" y="1109"/>
                  <a:pt x="1124" y="1116"/>
                  <a:pt x="1132" y="1116"/>
                </a:cubicBezTo>
                <a:cubicBezTo>
                  <a:pt x="1140" y="1116"/>
                  <a:pt x="1147" y="1109"/>
                  <a:pt x="1147" y="1101"/>
                </a:cubicBezTo>
                <a:cubicBezTo>
                  <a:pt x="1147" y="1093"/>
                  <a:pt x="1140" y="1086"/>
                  <a:pt x="1132" y="1086"/>
                </a:cubicBezTo>
                <a:close/>
                <a:moveTo>
                  <a:pt x="1132" y="1119"/>
                </a:moveTo>
                <a:cubicBezTo>
                  <a:pt x="1124" y="1119"/>
                  <a:pt x="1117" y="1126"/>
                  <a:pt x="1117" y="1134"/>
                </a:cubicBezTo>
                <a:cubicBezTo>
                  <a:pt x="1117" y="1142"/>
                  <a:pt x="1124" y="1149"/>
                  <a:pt x="1132" y="1149"/>
                </a:cubicBezTo>
                <a:cubicBezTo>
                  <a:pt x="1140" y="1149"/>
                  <a:pt x="1147" y="1142"/>
                  <a:pt x="1147" y="1134"/>
                </a:cubicBezTo>
                <a:cubicBezTo>
                  <a:pt x="1147" y="1126"/>
                  <a:pt x="1140" y="1119"/>
                  <a:pt x="1132" y="1119"/>
                </a:cubicBezTo>
                <a:close/>
                <a:moveTo>
                  <a:pt x="1132" y="1152"/>
                </a:moveTo>
                <a:cubicBezTo>
                  <a:pt x="1124" y="1152"/>
                  <a:pt x="1117" y="1159"/>
                  <a:pt x="1117" y="1167"/>
                </a:cubicBezTo>
                <a:cubicBezTo>
                  <a:pt x="1117" y="1175"/>
                  <a:pt x="1124" y="1182"/>
                  <a:pt x="1132" y="1182"/>
                </a:cubicBezTo>
                <a:cubicBezTo>
                  <a:pt x="1140" y="1182"/>
                  <a:pt x="1147" y="1175"/>
                  <a:pt x="1147" y="1167"/>
                </a:cubicBezTo>
                <a:cubicBezTo>
                  <a:pt x="1147" y="1159"/>
                  <a:pt x="1140" y="1152"/>
                  <a:pt x="1132" y="1152"/>
                </a:cubicBezTo>
                <a:close/>
                <a:moveTo>
                  <a:pt x="1132" y="1185"/>
                </a:moveTo>
                <a:cubicBezTo>
                  <a:pt x="1124" y="1185"/>
                  <a:pt x="1117" y="1192"/>
                  <a:pt x="1117" y="1200"/>
                </a:cubicBezTo>
                <a:cubicBezTo>
                  <a:pt x="1117" y="1208"/>
                  <a:pt x="1124" y="1215"/>
                  <a:pt x="1132" y="1215"/>
                </a:cubicBezTo>
                <a:cubicBezTo>
                  <a:pt x="1140" y="1215"/>
                  <a:pt x="1147" y="1208"/>
                  <a:pt x="1147" y="1200"/>
                </a:cubicBezTo>
                <a:cubicBezTo>
                  <a:pt x="1147" y="1192"/>
                  <a:pt x="1140" y="1185"/>
                  <a:pt x="1132" y="1185"/>
                </a:cubicBezTo>
                <a:close/>
                <a:moveTo>
                  <a:pt x="1132" y="1218"/>
                </a:moveTo>
                <a:cubicBezTo>
                  <a:pt x="1124" y="1218"/>
                  <a:pt x="1117" y="1225"/>
                  <a:pt x="1117" y="1233"/>
                </a:cubicBezTo>
                <a:cubicBezTo>
                  <a:pt x="1117" y="1241"/>
                  <a:pt x="1124" y="1248"/>
                  <a:pt x="1132" y="1248"/>
                </a:cubicBezTo>
                <a:cubicBezTo>
                  <a:pt x="1140" y="1248"/>
                  <a:pt x="1147" y="1241"/>
                  <a:pt x="1147" y="1233"/>
                </a:cubicBezTo>
                <a:cubicBezTo>
                  <a:pt x="1147" y="1225"/>
                  <a:pt x="1140" y="1218"/>
                  <a:pt x="1132" y="1218"/>
                </a:cubicBezTo>
                <a:close/>
                <a:moveTo>
                  <a:pt x="1132" y="1251"/>
                </a:moveTo>
                <a:cubicBezTo>
                  <a:pt x="1124" y="1251"/>
                  <a:pt x="1117" y="1258"/>
                  <a:pt x="1117" y="1266"/>
                </a:cubicBezTo>
                <a:cubicBezTo>
                  <a:pt x="1117" y="1274"/>
                  <a:pt x="1124" y="1281"/>
                  <a:pt x="1132" y="1281"/>
                </a:cubicBezTo>
                <a:cubicBezTo>
                  <a:pt x="1140" y="1281"/>
                  <a:pt x="1147" y="1274"/>
                  <a:pt x="1147" y="1266"/>
                </a:cubicBezTo>
                <a:cubicBezTo>
                  <a:pt x="1147" y="1258"/>
                  <a:pt x="1140" y="1251"/>
                  <a:pt x="1132" y="1251"/>
                </a:cubicBezTo>
                <a:close/>
                <a:moveTo>
                  <a:pt x="1132" y="1284"/>
                </a:moveTo>
                <a:cubicBezTo>
                  <a:pt x="1124" y="1284"/>
                  <a:pt x="1117" y="1291"/>
                  <a:pt x="1117" y="1299"/>
                </a:cubicBezTo>
                <a:cubicBezTo>
                  <a:pt x="1117" y="1307"/>
                  <a:pt x="1124" y="1314"/>
                  <a:pt x="1132" y="1314"/>
                </a:cubicBezTo>
                <a:cubicBezTo>
                  <a:pt x="1140" y="1314"/>
                  <a:pt x="1147" y="1307"/>
                  <a:pt x="1147" y="1299"/>
                </a:cubicBezTo>
                <a:cubicBezTo>
                  <a:pt x="1147" y="1291"/>
                  <a:pt x="1140" y="1284"/>
                  <a:pt x="1132" y="1284"/>
                </a:cubicBezTo>
                <a:close/>
                <a:moveTo>
                  <a:pt x="1132" y="1317"/>
                </a:moveTo>
                <a:cubicBezTo>
                  <a:pt x="1124" y="1317"/>
                  <a:pt x="1117" y="1323"/>
                  <a:pt x="1117" y="1332"/>
                </a:cubicBezTo>
                <a:cubicBezTo>
                  <a:pt x="1117" y="1340"/>
                  <a:pt x="1124" y="1346"/>
                  <a:pt x="1132" y="1346"/>
                </a:cubicBezTo>
                <a:cubicBezTo>
                  <a:pt x="1140" y="1346"/>
                  <a:pt x="1147" y="1340"/>
                  <a:pt x="1147" y="1332"/>
                </a:cubicBezTo>
                <a:cubicBezTo>
                  <a:pt x="1147" y="1323"/>
                  <a:pt x="1140" y="1317"/>
                  <a:pt x="1132" y="1317"/>
                </a:cubicBezTo>
                <a:close/>
                <a:moveTo>
                  <a:pt x="1132" y="1350"/>
                </a:moveTo>
                <a:cubicBezTo>
                  <a:pt x="1124" y="1350"/>
                  <a:pt x="1117" y="1356"/>
                  <a:pt x="1117" y="1365"/>
                </a:cubicBezTo>
                <a:cubicBezTo>
                  <a:pt x="1117" y="1373"/>
                  <a:pt x="1124" y="1379"/>
                  <a:pt x="1132" y="1379"/>
                </a:cubicBezTo>
                <a:cubicBezTo>
                  <a:pt x="1140" y="1379"/>
                  <a:pt x="1147" y="1373"/>
                  <a:pt x="1147" y="1365"/>
                </a:cubicBezTo>
                <a:cubicBezTo>
                  <a:pt x="1147" y="1356"/>
                  <a:pt x="1140" y="1350"/>
                  <a:pt x="1132" y="1350"/>
                </a:cubicBezTo>
                <a:close/>
                <a:moveTo>
                  <a:pt x="1132" y="1383"/>
                </a:moveTo>
                <a:cubicBezTo>
                  <a:pt x="1124" y="1383"/>
                  <a:pt x="1117" y="1389"/>
                  <a:pt x="1117" y="1397"/>
                </a:cubicBezTo>
                <a:cubicBezTo>
                  <a:pt x="1117" y="1406"/>
                  <a:pt x="1124" y="1412"/>
                  <a:pt x="1132" y="1412"/>
                </a:cubicBezTo>
                <a:cubicBezTo>
                  <a:pt x="1140" y="1412"/>
                  <a:pt x="1147" y="1406"/>
                  <a:pt x="1147" y="1397"/>
                </a:cubicBezTo>
                <a:cubicBezTo>
                  <a:pt x="1147" y="1389"/>
                  <a:pt x="1140" y="1383"/>
                  <a:pt x="1132" y="1383"/>
                </a:cubicBezTo>
                <a:close/>
                <a:moveTo>
                  <a:pt x="1132" y="1416"/>
                </a:moveTo>
                <a:cubicBezTo>
                  <a:pt x="1124" y="1416"/>
                  <a:pt x="1117" y="1422"/>
                  <a:pt x="1117" y="1430"/>
                </a:cubicBezTo>
                <a:cubicBezTo>
                  <a:pt x="1117" y="1439"/>
                  <a:pt x="1124" y="1445"/>
                  <a:pt x="1132" y="1445"/>
                </a:cubicBezTo>
                <a:cubicBezTo>
                  <a:pt x="1140" y="1445"/>
                  <a:pt x="1147" y="1439"/>
                  <a:pt x="1147" y="1430"/>
                </a:cubicBezTo>
                <a:cubicBezTo>
                  <a:pt x="1147" y="1422"/>
                  <a:pt x="1140" y="1416"/>
                  <a:pt x="1132" y="1416"/>
                </a:cubicBezTo>
                <a:close/>
                <a:moveTo>
                  <a:pt x="1165" y="0"/>
                </a:moveTo>
                <a:cubicBezTo>
                  <a:pt x="1157" y="0"/>
                  <a:pt x="1150" y="7"/>
                  <a:pt x="1150" y="15"/>
                </a:cubicBezTo>
                <a:cubicBezTo>
                  <a:pt x="1150" y="23"/>
                  <a:pt x="1157" y="30"/>
                  <a:pt x="1165" y="30"/>
                </a:cubicBezTo>
                <a:cubicBezTo>
                  <a:pt x="1173" y="30"/>
                  <a:pt x="1180" y="23"/>
                  <a:pt x="1180" y="15"/>
                </a:cubicBezTo>
                <a:cubicBezTo>
                  <a:pt x="1180" y="7"/>
                  <a:pt x="1173" y="0"/>
                  <a:pt x="1165" y="0"/>
                </a:cubicBezTo>
                <a:close/>
                <a:moveTo>
                  <a:pt x="1165" y="33"/>
                </a:moveTo>
                <a:cubicBezTo>
                  <a:pt x="1157" y="33"/>
                  <a:pt x="1150" y="40"/>
                  <a:pt x="1150" y="48"/>
                </a:cubicBezTo>
                <a:cubicBezTo>
                  <a:pt x="1150" y="56"/>
                  <a:pt x="1157" y="63"/>
                  <a:pt x="1165" y="63"/>
                </a:cubicBezTo>
                <a:cubicBezTo>
                  <a:pt x="1173" y="63"/>
                  <a:pt x="1180" y="56"/>
                  <a:pt x="1180" y="48"/>
                </a:cubicBezTo>
                <a:cubicBezTo>
                  <a:pt x="1180" y="40"/>
                  <a:pt x="1173" y="33"/>
                  <a:pt x="1165" y="33"/>
                </a:cubicBezTo>
                <a:close/>
                <a:moveTo>
                  <a:pt x="1165" y="66"/>
                </a:moveTo>
                <a:cubicBezTo>
                  <a:pt x="1157" y="66"/>
                  <a:pt x="1150" y="72"/>
                  <a:pt x="1150" y="81"/>
                </a:cubicBezTo>
                <a:cubicBezTo>
                  <a:pt x="1150" y="89"/>
                  <a:pt x="1157" y="95"/>
                  <a:pt x="1165" y="95"/>
                </a:cubicBezTo>
                <a:cubicBezTo>
                  <a:pt x="1173" y="95"/>
                  <a:pt x="1180" y="89"/>
                  <a:pt x="1180" y="81"/>
                </a:cubicBezTo>
                <a:cubicBezTo>
                  <a:pt x="1180" y="72"/>
                  <a:pt x="1173" y="66"/>
                  <a:pt x="1165" y="66"/>
                </a:cubicBezTo>
                <a:close/>
                <a:moveTo>
                  <a:pt x="1165" y="99"/>
                </a:moveTo>
                <a:cubicBezTo>
                  <a:pt x="1157" y="99"/>
                  <a:pt x="1150" y="105"/>
                  <a:pt x="1150" y="114"/>
                </a:cubicBezTo>
                <a:cubicBezTo>
                  <a:pt x="1150" y="122"/>
                  <a:pt x="1157" y="128"/>
                  <a:pt x="1165" y="128"/>
                </a:cubicBezTo>
                <a:cubicBezTo>
                  <a:pt x="1173" y="128"/>
                  <a:pt x="1180" y="122"/>
                  <a:pt x="1180" y="114"/>
                </a:cubicBezTo>
                <a:cubicBezTo>
                  <a:pt x="1180" y="105"/>
                  <a:pt x="1173" y="99"/>
                  <a:pt x="1165" y="99"/>
                </a:cubicBezTo>
                <a:close/>
                <a:moveTo>
                  <a:pt x="1165" y="132"/>
                </a:moveTo>
                <a:cubicBezTo>
                  <a:pt x="1157" y="132"/>
                  <a:pt x="1150" y="138"/>
                  <a:pt x="1150" y="147"/>
                </a:cubicBezTo>
                <a:cubicBezTo>
                  <a:pt x="1150" y="155"/>
                  <a:pt x="1157" y="161"/>
                  <a:pt x="1165" y="161"/>
                </a:cubicBezTo>
                <a:cubicBezTo>
                  <a:pt x="1173" y="161"/>
                  <a:pt x="1180" y="155"/>
                  <a:pt x="1180" y="147"/>
                </a:cubicBezTo>
                <a:cubicBezTo>
                  <a:pt x="1180" y="138"/>
                  <a:pt x="1173" y="132"/>
                  <a:pt x="1165" y="132"/>
                </a:cubicBezTo>
                <a:close/>
                <a:moveTo>
                  <a:pt x="1165" y="165"/>
                </a:moveTo>
                <a:cubicBezTo>
                  <a:pt x="1157" y="165"/>
                  <a:pt x="1150" y="171"/>
                  <a:pt x="1150" y="179"/>
                </a:cubicBezTo>
                <a:cubicBezTo>
                  <a:pt x="1150" y="188"/>
                  <a:pt x="1157" y="194"/>
                  <a:pt x="1165" y="194"/>
                </a:cubicBezTo>
                <a:cubicBezTo>
                  <a:pt x="1173" y="194"/>
                  <a:pt x="1180" y="188"/>
                  <a:pt x="1180" y="179"/>
                </a:cubicBezTo>
                <a:cubicBezTo>
                  <a:pt x="1180" y="171"/>
                  <a:pt x="1173" y="165"/>
                  <a:pt x="1165" y="165"/>
                </a:cubicBezTo>
                <a:close/>
                <a:moveTo>
                  <a:pt x="1165" y="198"/>
                </a:moveTo>
                <a:cubicBezTo>
                  <a:pt x="1157" y="198"/>
                  <a:pt x="1150" y="204"/>
                  <a:pt x="1150" y="212"/>
                </a:cubicBezTo>
                <a:cubicBezTo>
                  <a:pt x="1150" y="221"/>
                  <a:pt x="1157" y="227"/>
                  <a:pt x="1165" y="227"/>
                </a:cubicBezTo>
                <a:cubicBezTo>
                  <a:pt x="1173" y="227"/>
                  <a:pt x="1180" y="221"/>
                  <a:pt x="1180" y="212"/>
                </a:cubicBezTo>
                <a:cubicBezTo>
                  <a:pt x="1180" y="204"/>
                  <a:pt x="1173" y="198"/>
                  <a:pt x="1165" y="198"/>
                </a:cubicBezTo>
                <a:close/>
                <a:moveTo>
                  <a:pt x="1165" y="230"/>
                </a:moveTo>
                <a:cubicBezTo>
                  <a:pt x="1157" y="230"/>
                  <a:pt x="1150" y="237"/>
                  <a:pt x="1150" y="245"/>
                </a:cubicBezTo>
                <a:cubicBezTo>
                  <a:pt x="1150" y="253"/>
                  <a:pt x="1157" y="260"/>
                  <a:pt x="1165" y="260"/>
                </a:cubicBezTo>
                <a:cubicBezTo>
                  <a:pt x="1173" y="260"/>
                  <a:pt x="1180" y="253"/>
                  <a:pt x="1180" y="245"/>
                </a:cubicBezTo>
                <a:cubicBezTo>
                  <a:pt x="1180" y="237"/>
                  <a:pt x="1173" y="230"/>
                  <a:pt x="1165" y="230"/>
                </a:cubicBezTo>
                <a:close/>
                <a:moveTo>
                  <a:pt x="1165" y="263"/>
                </a:moveTo>
                <a:cubicBezTo>
                  <a:pt x="1157" y="263"/>
                  <a:pt x="1150" y="270"/>
                  <a:pt x="1150" y="278"/>
                </a:cubicBezTo>
                <a:cubicBezTo>
                  <a:pt x="1150" y="286"/>
                  <a:pt x="1157" y="293"/>
                  <a:pt x="1165" y="293"/>
                </a:cubicBezTo>
                <a:cubicBezTo>
                  <a:pt x="1173" y="293"/>
                  <a:pt x="1180" y="286"/>
                  <a:pt x="1180" y="278"/>
                </a:cubicBezTo>
                <a:cubicBezTo>
                  <a:pt x="1180" y="270"/>
                  <a:pt x="1173" y="263"/>
                  <a:pt x="1165" y="263"/>
                </a:cubicBezTo>
                <a:close/>
                <a:moveTo>
                  <a:pt x="1165" y="296"/>
                </a:moveTo>
                <a:cubicBezTo>
                  <a:pt x="1157" y="296"/>
                  <a:pt x="1150" y="303"/>
                  <a:pt x="1150" y="311"/>
                </a:cubicBezTo>
                <a:cubicBezTo>
                  <a:pt x="1150" y="319"/>
                  <a:pt x="1157" y="326"/>
                  <a:pt x="1165" y="326"/>
                </a:cubicBezTo>
                <a:cubicBezTo>
                  <a:pt x="1173" y="326"/>
                  <a:pt x="1180" y="319"/>
                  <a:pt x="1180" y="311"/>
                </a:cubicBezTo>
                <a:cubicBezTo>
                  <a:pt x="1180" y="303"/>
                  <a:pt x="1173" y="296"/>
                  <a:pt x="1165" y="296"/>
                </a:cubicBezTo>
                <a:close/>
                <a:moveTo>
                  <a:pt x="1165" y="329"/>
                </a:moveTo>
                <a:cubicBezTo>
                  <a:pt x="1157" y="329"/>
                  <a:pt x="1150" y="336"/>
                  <a:pt x="1150" y="344"/>
                </a:cubicBezTo>
                <a:cubicBezTo>
                  <a:pt x="1150" y="352"/>
                  <a:pt x="1157" y="359"/>
                  <a:pt x="1165" y="359"/>
                </a:cubicBezTo>
                <a:cubicBezTo>
                  <a:pt x="1173" y="359"/>
                  <a:pt x="1180" y="352"/>
                  <a:pt x="1180" y="344"/>
                </a:cubicBezTo>
                <a:cubicBezTo>
                  <a:pt x="1180" y="336"/>
                  <a:pt x="1173" y="329"/>
                  <a:pt x="1165" y="329"/>
                </a:cubicBezTo>
                <a:close/>
                <a:moveTo>
                  <a:pt x="1165" y="362"/>
                </a:moveTo>
                <a:cubicBezTo>
                  <a:pt x="1157" y="362"/>
                  <a:pt x="1150" y="369"/>
                  <a:pt x="1150" y="377"/>
                </a:cubicBezTo>
                <a:cubicBezTo>
                  <a:pt x="1150" y="385"/>
                  <a:pt x="1157" y="392"/>
                  <a:pt x="1165" y="392"/>
                </a:cubicBezTo>
                <a:cubicBezTo>
                  <a:pt x="1173" y="392"/>
                  <a:pt x="1180" y="385"/>
                  <a:pt x="1180" y="377"/>
                </a:cubicBezTo>
                <a:cubicBezTo>
                  <a:pt x="1180" y="369"/>
                  <a:pt x="1173" y="362"/>
                  <a:pt x="1165" y="362"/>
                </a:cubicBezTo>
                <a:close/>
                <a:moveTo>
                  <a:pt x="1165" y="395"/>
                </a:moveTo>
                <a:cubicBezTo>
                  <a:pt x="1157" y="395"/>
                  <a:pt x="1150" y="402"/>
                  <a:pt x="1150" y="410"/>
                </a:cubicBezTo>
                <a:cubicBezTo>
                  <a:pt x="1150" y="418"/>
                  <a:pt x="1157" y="425"/>
                  <a:pt x="1165" y="425"/>
                </a:cubicBezTo>
                <a:cubicBezTo>
                  <a:pt x="1173" y="425"/>
                  <a:pt x="1180" y="418"/>
                  <a:pt x="1180" y="410"/>
                </a:cubicBezTo>
                <a:cubicBezTo>
                  <a:pt x="1180" y="402"/>
                  <a:pt x="1173" y="395"/>
                  <a:pt x="1165" y="395"/>
                </a:cubicBezTo>
                <a:close/>
                <a:moveTo>
                  <a:pt x="1165" y="428"/>
                </a:moveTo>
                <a:cubicBezTo>
                  <a:pt x="1157" y="428"/>
                  <a:pt x="1150" y="435"/>
                  <a:pt x="1150" y="443"/>
                </a:cubicBezTo>
                <a:cubicBezTo>
                  <a:pt x="1150" y="451"/>
                  <a:pt x="1157" y="458"/>
                  <a:pt x="1165" y="458"/>
                </a:cubicBezTo>
                <a:cubicBezTo>
                  <a:pt x="1173" y="458"/>
                  <a:pt x="1180" y="451"/>
                  <a:pt x="1180" y="443"/>
                </a:cubicBezTo>
                <a:cubicBezTo>
                  <a:pt x="1180" y="435"/>
                  <a:pt x="1173" y="428"/>
                  <a:pt x="1165" y="428"/>
                </a:cubicBezTo>
                <a:close/>
                <a:moveTo>
                  <a:pt x="1165" y="461"/>
                </a:moveTo>
                <a:cubicBezTo>
                  <a:pt x="1157" y="461"/>
                  <a:pt x="1150" y="468"/>
                  <a:pt x="1150" y="476"/>
                </a:cubicBezTo>
                <a:cubicBezTo>
                  <a:pt x="1150" y="484"/>
                  <a:pt x="1157" y="491"/>
                  <a:pt x="1165" y="491"/>
                </a:cubicBezTo>
                <a:cubicBezTo>
                  <a:pt x="1173" y="491"/>
                  <a:pt x="1180" y="484"/>
                  <a:pt x="1180" y="476"/>
                </a:cubicBezTo>
                <a:cubicBezTo>
                  <a:pt x="1180" y="468"/>
                  <a:pt x="1173" y="461"/>
                  <a:pt x="1165" y="461"/>
                </a:cubicBezTo>
                <a:close/>
                <a:moveTo>
                  <a:pt x="1165" y="494"/>
                </a:moveTo>
                <a:cubicBezTo>
                  <a:pt x="1157" y="494"/>
                  <a:pt x="1150" y="500"/>
                  <a:pt x="1150" y="509"/>
                </a:cubicBezTo>
                <a:cubicBezTo>
                  <a:pt x="1150" y="517"/>
                  <a:pt x="1157" y="523"/>
                  <a:pt x="1165" y="523"/>
                </a:cubicBezTo>
                <a:cubicBezTo>
                  <a:pt x="1173" y="523"/>
                  <a:pt x="1180" y="517"/>
                  <a:pt x="1180" y="509"/>
                </a:cubicBezTo>
                <a:cubicBezTo>
                  <a:pt x="1180" y="500"/>
                  <a:pt x="1173" y="494"/>
                  <a:pt x="1165" y="494"/>
                </a:cubicBezTo>
                <a:close/>
                <a:moveTo>
                  <a:pt x="1165" y="527"/>
                </a:moveTo>
                <a:cubicBezTo>
                  <a:pt x="1157" y="527"/>
                  <a:pt x="1150" y="533"/>
                  <a:pt x="1150" y="542"/>
                </a:cubicBezTo>
                <a:cubicBezTo>
                  <a:pt x="1150" y="550"/>
                  <a:pt x="1157" y="556"/>
                  <a:pt x="1165" y="556"/>
                </a:cubicBezTo>
                <a:cubicBezTo>
                  <a:pt x="1173" y="556"/>
                  <a:pt x="1180" y="550"/>
                  <a:pt x="1180" y="542"/>
                </a:cubicBezTo>
                <a:cubicBezTo>
                  <a:pt x="1180" y="533"/>
                  <a:pt x="1173" y="527"/>
                  <a:pt x="1165" y="527"/>
                </a:cubicBezTo>
                <a:close/>
                <a:moveTo>
                  <a:pt x="1165" y="560"/>
                </a:moveTo>
                <a:cubicBezTo>
                  <a:pt x="1157" y="560"/>
                  <a:pt x="1150" y="566"/>
                  <a:pt x="1150" y="574"/>
                </a:cubicBezTo>
                <a:cubicBezTo>
                  <a:pt x="1150" y="583"/>
                  <a:pt x="1157" y="589"/>
                  <a:pt x="1165" y="589"/>
                </a:cubicBezTo>
                <a:cubicBezTo>
                  <a:pt x="1173" y="589"/>
                  <a:pt x="1180" y="583"/>
                  <a:pt x="1180" y="574"/>
                </a:cubicBezTo>
                <a:cubicBezTo>
                  <a:pt x="1180" y="566"/>
                  <a:pt x="1173" y="560"/>
                  <a:pt x="1165" y="560"/>
                </a:cubicBezTo>
                <a:close/>
                <a:moveTo>
                  <a:pt x="1165" y="593"/>
                </a:moveTo>
                <a:cubicBezTo>
                  <a:pt x="1157" y="593"/>
                  <a:pt x="1150" y="599"/>
                  <a:pt x="1150" y="607"/>
                </a:cubicBezTo>
                <a:cubicBezTo>
                  <a:pt x="1150" y="616"/>
                  <a:pt x="1157" y="622"/>
                  <a:pt x="1165" y="622"/>
                </a:cubicBezTo>
                <a:cubicBezTo>
                  <a:pt x="1173" y="622"/>
                  <a:pt x="1180" y="616"/>
                  <a:pt x="1180" y="607"/>
                </a:cubicBezTo>
                <a:cubicBezTo>
                  <a:pt x="1180" y="599"/>
                  <a:pt x="1173" y="593"/>
                  <a:pt x="1165" y="593"/>
                </a:cubicBezTo>
                <a:close/>
                <a:moveTo>
                  <a:pt x="1165" y="625"/>
                </a:moveTo>
                <a:cubicBezTo>
                  <a:pt x="1157" y="625"/>
                  <a:pt x="1150" y="632"/>
                  <a:pt x="1150" y="640"/>
                </a:cubicBezTo>
                <a:cubicBezTo>
                  <a:pt x="1150" y="648"/>
                  <a:pt x="1157" y="655"/>
                  <a:pt x="1165" y="655"/>
                </a:cubicBezTo>
                <a:cubicBezTo>
                  <a:pt x="1173" y="655"/>
                  <a:pt x="1180" y="648"/>
                  <a:pt x="1180" y="640"/>
                </a:cubicBezTo>
                <a:cubicBezTo>
                  <a:pt x="1180" y="632"/>
                  <a:pt x="1173" y="625"/>
                  <a:pt x="1165" y="625"/>
                </a:cubicBezTo>
                <a:close/>
                <a:moveTo>
                  <a:pt x="1165" y="658"/>
                </a:moveTo>
                <a:cubicBezTo>
                  <a:pt x="1157" y="658"/>
                  <a:pt x="1150" y="665"/>
                  <a:pt x="1150" y="673"/>
                </a:cubicBezTo>
                <a:cubicBezTo>
                  <a:pt x="1150" y="681"/>
                  <a:pt x="1157" y="688"/>
                  <a:pt x="1165" y="688"/>
                </a:cubicBezTo>
                <a:cubicBezTo>
                  <a:pt x="1173" y="688"/>
                  <a:pt x="1180" y="681"/>
                  <a:pt x="1180" y="673"/>
                </a:cubicBezTo>
                <a:cubicBezTo>
                  <a:pt x="1180" y="665"/>
                  <a:pt x="1173" y="658"/>
                  <a:pt x="1165" y="658"/>
                </a:cubicBezTo>
                <a:close/>
                <a:moveTo>
                  <a:pt x="1165" y="691"/>
                </a:moveTo>
                <a:cubicBezTo>
                  <a:pt x="1157" y="691"/>
                  <a:pt x="1150" y="698"/>
                  <a:pt x="1150" y="706"/>
                </a:cubicBezTo>
                <a:cubicBezTo>
                  <a:pt x="1150" y="714"/>
                  <a:pt x="1157" y="721"/>
                  <a:pt x="1165" y="721"/>
                </a:cubicBezTo>
                <a:cubicBezTo>
                  <a:pt x="1173" y="721"/>
                  <a:pt x="1180" y="714"/>
                  <a:pt x="1180" y="706"/>
                </a:cubicBezTo>
                <a:cubicBezTo>
                  <a:pt x="1180" y="698"/>
                  <a:pt x="1173" y="691"/>
                  <a:pt x="1165" y="691"/>
                </a:cubicBezTo>
                <a:close/>
                <a:moveTo>
                  <a:pt x="1165" y="724"/>
                </a:moveTo>
                <a:cubicBezTo>
                  <a:pt x="1157" y="724"/>
                  <a:pt x="1150" y="731"/>
                  <a:pt x="1150" y="739"/>
                </a:cubicBezTo>
                <a:cubicBezTo>
                  <a:pt x="1150" y="747"/>
                  <a:pt x="1157" y="754"/>
                  <a:pt x="1165" y="754"/>
                </a:cubicBezTo>
                <a:cubicBezTo>
                  <a:pt x="1173" y="754"/>
                  <a:pt x="1180" y="747"/>
                  <a:pt x="1180" y="739"/>
                </a:cubicBezTo>
                <a:cubicBezTo>
                  <a:pt x="1180" y="731"/>
                  <a:pt x="1173" y="724"/>
                  <a:pt x="1165" y="724"/>
                </a:cubicBezTo>
                <a:close/>
                <a:moveTo>
                  <a:pt x="1165" y="757"/>
                </a:moveTo>
                <a:cubicBezTo>
                  <a:pt x="1157" y="757"/>
                  <a:pt x="1150" y="764"/>
                  <a:pt x="1150" y="772"/>
                </a:cubicBezTo>
                <a:cubicBezTo>
                  <a:pt x="1150" y="780"/>
                  <a:pt x="1157" y="787"/>
                  <a:pt x="1165" y="787"/>
                </a:cubicBezTo>
                <a:cubicBezTo>
                  <a:pt x="1173" y="787"/>
                  <a:pt x="1180" y="780"/>
                  <a:pt x="1180" y="772"/>
                </a:cubicBezTo>
                <a:cubicBezTo>
                  <a:pt x="1180" y="764"/>
                  <a:pt x="1173" y="757"/>
                  <a:pt x="1165" y="757"/>
                </a:cubicBezTo>
                <a:close/>
                <a:moveTo>
                  <a:pt x="1165" y="790"/>
                </a:moveTo>
                <a:cubicBezTo>
                  <a:pt x="1157" y="790"/>
                  <a:pt x="1150" y="797"/>
                  <a:pt x="1150" y="805"/>
                </a:cubicBezTo>
                <a:cubicBezTo>
                  <a:pt x="1150" y="813"/>
                  <a:pt x="1157" y="820"/>
                  <a:pt x="1165" y="820"/>
                </a:cubicBezTo>
                <a:cubicBezTo>
                  <a:pt x="1173" y="820"/>
                  <a:pt x="1180" y="813"/>
                  <a:pt x="1180" y="805"/>
                </a:cubicBezTo>
                <a:cubicBezTo>
                  <a:pt x="1180" y="797"/>
                  <a:pt x="1173" y="790"/>
                  <a:pt x="1165" y="790"/>
                </a:cubicBezTo>
                <a:close/>
                <a:moveTo>
                  <a:pt x="1165" y="823"/>
                </a:moveTo>
                <a:cubicBezTo>
                  <a:pt x="1157" y="823"/>
                  <a:pt x="1150" y="830"/>
                  <a:pt x="1150" y="838"/>
                </a:cubicBezTo>
                <a:cubicBezTo>
                  <a:pt x="1150" y="846"/>
                  <a:pt x="1157" y="853"/>
                  <a:pt x="1165" y="853"/>
                </a:cubicBezTo>
                <a:cubicBezTo>
                  <a:pt x="1173" y="853"/>
                  <a:pt x="1180" y="846"/>
                  <a:pt x="1180" y="838"/>
                </a:cubicBezTo>
                <a:cubicBezTo>
                  <a:pt x="1180" y="830"/>
                  <a:pt x="1173" y="823"/>
                  <a:pt x="1165" y="823"/>
                </a:cubicBezTo>
                <a:close/>
                <a:moveTo>
                  <a:pt x="1165" y="856"/>
                </a:moveTo>
                <a:cubicBezTo>
                  <a:pt x="1157" y="856"/>
                  <a:pt x="1150" y="863"/>
                  <a:pt x="1150" y="871"/>
                </a:cubicBezTo>
                <a:cubicBezTo>
                  <a:pt x="1150" y="879"/>
                  <a:pt x="1157" y="886"/>
                  <a:pt x="1165" y="886"/>
                </a:cubicBezTo>
                <a:cubicBezTo>
                  <a:pt x="1173" y="886"/>
                  <a:pt x="1180" y="879"/>
                  <a:pt x="1180" y="871"/>
                </a:cubicBezTo>
                <a:cubicBezTo>
                  <a:pt x="1180" y="863"/>
                  <a:pt x="1173" y="856"/>
                  <a:pt x="1165" y="856"/>
                </a:cubicBezTo>
                <a:close/>
                <a:moveTo>
                  <a:pt x="1165" y="889"/>
                </a:moveTo>
                <a:cubicBezTo>
                  <a:pt x="1157" y="889"/>
                  <a:pt x="1150" y="895"/>
                  <a:pt x="1150" y="904"/>
                </a:cubicBezTo>
                <a:cubicBezTo>
                  <a:pt x="1150" y="912"/>
                  <a:pt x="1157" y="918"/>
                  <a:pt x="1165" y="918"/>
                </a:cubicBezTo>
                <a:cubicBezTo>
                  <a:pt x="1173" y="918"/>
                  <a:pt x="1180" y="912"/>
                  <a:pt x="1180" y="904"/>
                </a:cubicBezTo>
                <a:cubicBezTo>
                  <a:pt x="1180" y="895"/>
                  <a:pt x="1173" y="889"/>
                  <a:pt x="1165" y="889"/>
                </a:cubicBezTo>
                <a:close/>
                <a:moveTo>
                  <a:pt x="1165" y="922"/>
                </a:moveTo>
                <a:cubicBezTo>
                  <a:pt x="1157" y="922"/>
                  <a:pt x="1150" y="928"/>
                  <a:pt x="1150" y="937"/>
                </a:cubicBezTo>
                <a:cubicBezTo>
                  <a:pt x="1150" y="945"/>
                  <a:pt x="1157" y="951"/>
                  <a:pt x="1165" y="951"/>
                </a:cubicBezTo>
                <a:cubicBezTo>
                  <a:pt x="1173" y="951"/>
                  <a:pt x="1180" y="945"/>
                  <a:pt x="1180" y="937"/>
                </a:cubicBezTo>
                <a:cubicBezTo>
                  <a:pt x="1180" y="928"/>
                  <a:pt x="1173" y="922"/>
                  <a:pt x="1165" y="922"/>
                </a:cubicBezTo>
                <a:close/>
                <a:moveTo>
                  <a:pt x="1165" y="955"/>
                </a:moveTo>
                <a:cubicBezTo>
                  <a:pt x="1157" y="955"/>
                  <a:pt x="1150" y="961"/>
                  <a:pt x="1150" y="970"/>
                </a:cubicBezTo>
                <a:cubicBezTo>
                  <a:pt x="1150" y="978"/>
                  <a:pt x="1157" y="984"/>
                  <a:pt x="1165" y="984"/>
                </a:cubicBezTo>
                <a:cubicBezTo>
                  <a:pt x="1173" y="984"/>
                  <a:pt x="1180" y="978"/>
                  <a:pt x="1180" y="970"/>
                </a:cubicBezTo>
                <a:cubicBezTo>
                  <a:pt x="1180" y="961"/>
                  <a:pt x="1173" y="955"/>
                  <a:pt x="1165" y="955"/>
                </a:cubicBezTo>
                <a:close/>
                <a:moveTo>
                  <a:pt x="1165" y="988"/>
                </a:moveTo>
                <a:cubicBezTo>
                  <a:pt x="1157" y="988"/>
                  <a:pt x="1150" y="994"/>
                  <a:pt x="1150" y="1002"/>
                </a:cubicBezTo>
                <a:cubicBezTo>
                  <a:pt x="1150" y="1011"/>
                  <a:pt x="1157" y="1017"/>
                  <a:pt x="1165" y="1017"/>
                </a:cubicBezTo>
                <a:cubicBezTo>
                  <a:pt x="1173" y="1017"/>
                  <a:pt x="1180" y="1011"/>
                  <a:pt x="1180" y="1002"/>
                </a:cubicBezTo>
                <a:cubicBezTo>
                  <a:pt x="1180" y="994"/>
                  <a:pt x="1173" y="988"/>
                  <a:pt x="1165" y="988"/>
                </a:cubicBezTo>
                <a:close/>
                <a:moveTo>
                  <a:pt x="1165" y="1021"/>
                </a:moveTo>
                <a:cubicBezTo>
                  <a:pt x="1157" y="1021"/>
                  <a:pt x="1150" y="1027"/>
                  <a:pt x="1150" y="1035"/>
                </a:cubicBezTo>
                <a:cubicBezTo>
                  <a:pt x="1150" y="1044"/>
                  <a:pt x="1157" y="1050"/>
                  <a:pt x="1165" y="1050"/>
                </a:cubicBezTo>
                <a:cubicBezTo>
                  <a:pt x="1173" y="1050"/>
                  <a:pt x="1180" y="1044"/>
                  <a:pt x="1180" y="1035"/>
                </a:cubicBezTo>
                <a:cubicBezTo>
                  <a:pt x="1180" y="1027"/>
                  <a:pt x="1173" y="1021"/>
                  <a:pt x="1165" y="1021"/>
                </a:cubicBezTo>
                <a:close/>
                <a:moveTo>
                  <a:pt x="1165" y="1053"/>
                </a:moveTo>
                <a:cubicBezTo>
                  <a:pt x="1157" y="1053"/>
                  <a:pt x="1150" y="1060"/>
                  <a:pt x="1150" y="1068"/>
                </a:cubicBezTo>
                <a:cubicBezTo>
                  <a:pt x="1150" y="1076"/>
                  <a:pt x="1157" y="1083"/>
                  <a:pt x="1165" y="1083"/>
                </a:cubicBezTo>
                <a:cubicBezTo>
                  <a:pt x="1173" y="1083"/>
                  <a:pt x="1180" y="1076"/>
                  <a:pt x="1180" y="1068"/>
                </a:cubicBezTo>
                <a:cubicBezTo>
                  <a:pt x="1180" y="1060"/>
                  <a:pt x="1173" y="1053"/>
                  <a:pt x="1165" y="1053"/>
                </a:cubicBezTo>
                <a:close/>
                <a:moveTo>
                  <a:pt x="1165" y="1086"/>
                </a:moveTo>
                <a:cubicBezTo>
                  <a:pt x="1157" y="1086"/>
                  <a:pt x="1150" y="1093"/>
                  <a:pt x="1150" y="1101"/>
                </a:cubicBezTo>
                <a:cubicBezTo>
                  <a:pt x="1150" y="1109"/>
                  <a:pt x="1157" y="1116"/>
                  <a:pt x="1165" y="1116"/>
                </a:cubicBezTo>
                <a:cubicBezTo>
                  <a:pt x="1173" y="1116"/>
                  <a:pt x="1180" y="1109"/>
                  <a:pt x="1180" y="1101"/>
                </a:cubicBezTo>
                <a:cubicBezTo>
                  <a:pt x="1180" y="1093"/>
                  <a:pt x="1173" y="1086"/>
                  <a:pt x="1165" y="1086"/>
                </a:cubicBezTo>
                <a:close/>
                <a:moveTo>
                  <a:pt x="1165" y="1119"/>
                </a:moveTo>
                <a:cubicBezTo>
                  <a:pt x="1157" y="1119"/>
                  <a:pt x="1150" y="1126"/>
                  <a:pt x="1150" y="1134"/>
                </a:cubicBezTo>
                <a:cubicBezTo>
                  <a:pt x="1150" y="1142"/>
                  <a:pt x="1157" y="1149"/>
                  <a:pt x="1165" y="1149"/>
                </a:cubicBezTo>
                <a:cubicBezTo>
                  <a:pt x="1173" y="1149"/>
                  <a:pt x="1180" y="1142"/>
                  <a:pt x="1180" y="1134"/>
                </a:cubicBezTo>
                <a:cubicBezTo>
                  <a:pt x="1180" y="1126"/>
                  <a:pt x="1173" y="1119"/>
                  <a:pt x="1165" y="1119"/>
                </a:cubicBezTo>
                <a:close/>
                <a:moveTo>
                  <a:pt x="1165" y="1152"/>
                </a:moveTo>
                <a:cubicBezTo>
                  <a:pt x="1157" y="1152"/>
                  <a:pt x="1150" y="1159"/>
                  <a:pt x="1150" y="1167"/>
                </a:cubicBezTo>
                <a:cubicBezTo>
                  <a:pt x="1150" y="1175"/>
                  <a:pt x="1157" y="1182"/>
                  <a:pt x="1165" y="1182"/>
                </a:cubicBezTo>
                <a:cubicBezTo>
                  <a:pt x="1173" y="1182"/>
                  <a:pt x="1180" y="1175"/>
                  <a:pt x="1180" y="1167"/>
                </a:cubicBezTo>
                <a:cubicBezTo>
                  <a:pt x="1180" y="1159"/>
                  <a:pt x="1173" y="1152"/>
                  <a:pt x="1165" y="1152"/>
                </a:cubicBezTo>
                <a:close/>
                <a:moveTo>
                  <a:pt x="1165" y="1185"/>
                </a:moveTo>
                <a:cubicBezTo>
                  <a:pt x="1157" y="1185"/>
                  <a:pt x="1150" y="1192"/>
                  <a:pt x="1150" y="1200"/>
                </a:cubicBezTo>
                <a:cubicBezTo>
                  <a:pt x="1150" y="1208"/>
                  <a:pt x="1157" y="1215"/>
                  <a:pt x="1165" y="1215"/>
                </a:cubicBezTo>
                <a:cubicBezTo>
                  <a:pt x="1173" y="1215"/>
                  <a:pt x="1180" y="1208"/>
                  <a:pt x="1180" y="1200"/>
                </a:cubicBezTo>
                <a:cubicBezTo>
                  <a:pt x="1180" y="1192"/>
                  <a:pt x="1173" y="1185"/>
                  <a:pt x="1165" y="1185"/>
                </a:cubicBezTo>
                <a:close/>
                <a:moveTo>
                  <a:pt x="1165" y="1218"/>
                </a:moveTo>
                <a:cubicBezTo>
                  <a:pt x="1157" y="1218"/>
                  <a:pt x="1150" y="1225"/>
                  <a:pt x="1150" y="1233"/>
                </a:cubicBezTo>
                <a:cubicBezTo>
                  <a:pt x="1150" y="1241"/>
                  <a:pt x="1157" y="1248"/>
                  <a:pt x="1165" y="1248"/>
                </a:cubicBezTo>
                <a:cubicBezTo>
                  <a:pt x="1173" y="1248"/>
                  <a:pt x="1180" y="1241"/>
                  <a:pt x="1180" y="1233"/>
                </a:cubicBezTo>
                <a:cubicBezTo>
                  <a:pt x="1180" y="1225"/>
                  <a:pt x="1173" y="1218"/>
                  <a:pt x="1165" y="1218"/>
                </a:cubicBezTo>
                <a:close/>
                <a:moveTo>
                  <a:pt x="1165" y="1251"/>
                </a:moveTo>
                <a:cubicBezTo>
                  <a:pt x="1157" y="1251"/>
                  <a:pt x="1150" y="1258"/>
                  <a:pt x="1150" y="1266"/>
                </a:cubicBezTo>
                <a:cubicBezTo>
                  <a:pt x="1150" y="1274"/>
                  <a:pt x="1157" y="1281"/>
                  <a:pt x="1165" y="1281"/>
                </a:cubicBezTo>
                <a:cubicBezTo>
                  <a:pt x="1173" y="1281"/>
                  <a:pt x="1180" y="1274"/>
                  <a:pt x="1180" y="1266"/>
                </a:cubicBezTo>
                <a:cubicBezTo>
                  <a:pt x="1180" y="1258"/>
                  <a:pt x="1173" y="1251"/>
                  <a:pt x="1165" y="1251"/>
                </a:cubicBezTo>
                <a:close/>
                <a:moveTo>
                  <a:pt x="1165" y="1284"/>
                </a:moveTo>
                <a:cubicBezTo>
                  <a:pt x="1157" y="1284"/>
                  <a:pt x="1150" y="1291"/>
                  <a:pt x="1150" y="1299"/>
                </a:cubicBezTo>
                <a:cubicBezTo>
                  <a:pt x="1150" y="1307"/>
                  <a:pt x="1157" y="1314"/>
                  <a:pt x="1165" y="1314"/>
                </a:cubicBezTo>
                <a:cubicBezTo>
                  <a:pt x="1173" y="1314"/>
                  <a:pt x="1180" y="1307"/>
                  <a:pt x="1180" y="1299"/>
                </a:cubicBezTo>
                <a:cubicBezTo>
                  <a:pt x="1180" y="1291"/>
                  <a:pt x="1173" y="1284"/>
                  <a:pt x="1165" y="1284"/>
                </a:cubicBezTo>
                <a:close/>
                <a:moveTo>
                  <a:pt x="1165" y="1317"/>
                </a:moveTo>
                <a:cubicBezTo>
                  <a:pt x="1157" y="1317"/>
                  <a:pt x="1150" y="1323"/>
                  <a:pt x="1150" y="1332"/>
                </a:cubicBezTo>
                <a:cubicBezTo>
                  <a:pt x="1150" y="1340"/>
                  <a:pt x="1157" y="1346"/>
                  <a:pt x="1165" y="1346"/>
                </a:cubicBezTo>
                <a:cubicBezTo>
                  <a:pt x="1173" y="1346"/>
                  <a:pt x="1180" y="1340"/>
                  <a:pt x="1180" y="1332"/>
                </a:cubicBezTo>
                <a:cubicBezTo>
                  <a:pt x="1180" y="1323"/>
                  <a:pt x="1173" y="1317"/>
                  <a:pt x="1165" y="1317"/>
                </a:cubicBezTo>
                <a:close/>
                <a:moveTo>
                  <a:pt x="1165" y="1350"/>
                </a:moveTo>
                <a:cubicBezTo>
                  <a:pt x="1157" y="1350"/>
                  <a:pt x="1150" y="1356"/>
                  <a:pt x="1150" y="1365"/>
                </a:cubicBezTo>
                <a:cubicBezTo>
                  <a:pt x="1150" y="1373"/>
                  <a:pt x="1157" y="1379"/>
                  <a:pt x="1165" y="1379"/>
                </a:cubicBezTo>
                <a:cubicBezTo>
                  <a:pt x="1173" y="1379"/>
                  <a:pt x="1180" y="1373"/>
                  <a:pt x="1180" y="1365"/>
                </a:cubicBezTo>
                <a:cubicBezTo>
                  <a:pt x="1180" y="1356"/>
                  <a:pt x="1173" y="1350"/>
                  <a:pt x="1165" y="1350"/>
                </a:cubicBezTo>
                <a:close/>
                <a:moveTo>
                  <a:pt x="1165" y="1383"/>
                </a:moveTo>
                <a:cubicBezTo>
                  <a:pt x="1157" y="1383"/>
                  <a:pt x="1150" y="1389"/>
                  <a:pt x="1150" y="1397"/>
                </a:cubicBezTo>
                <a:cubicBezTo>
                  <a:pt x="1150" y="1406"/>
                  <a:pt x="1157" y="1412"/>
                  <a:pt x="1165" y="1412"/>
                </a:cubicBezTo>
                <a:cubicBezTo>
                  <a:pt x="1173" y="1412"/>
                  <a:pt x="1180" y="1406"/>
                  <a:pt x="1180" y="1397"/>
                </a:cubicBezTo>
                <a:cubicBezTo>
                  <a:pt x="1180" y="1389"/>
                  <a:pt x="1173" y="1383"/>
                  <a:pt x="1165" y="1383"/>
                </a:cubicBezTo>
                <a:close/>
                <a:moveTo>
                  <a:pt x="1165" y="1416"/>
                </a:moveTo>
                <a:cubicBezTo>
                  <a:pt x="1157" y="1416"/>
                  <a:pt x="1150" y="1422"/>
                  <a:pt x="1150" y="1430"/>
                </a:cubicBezTo>
                <a:cubicBezTo>
                  <a:pt x="1150" y="1439"/>
                  <a:pt x="1157" y="1445"/>
                  <a:pt x="1165" y="1445"/>
                </a:cubicBezTo>
                <a:cubicBezTo>
                  <a:pt x="1173" y="1445"/>
                  <a:pt x="1180" y="1439"/>
                  <a:pt x="1180" y="1430"/>
                </a:cubicBezTo>
                <a:cubicBezTo>
                  <a:pt x="1180" y="1422"/>
                  <a:pt x="1173" y="1416"/>
                  <a:pt x="1165" y="1416"/>
                </a:cubicBezTo>
                <a:close/>
                <a:moveTo>
                  <a:pt x="1198" y="0"/>
                </a:moveTo>
                <a:cubicBezTo>
                  <a:pt x="1190" y="0"/>
                  <a:pt x="1183" y="7"/>
                  <a:pt x="1183" y="15"/>
                </a:cubicBezTo>
                <a:cubicBezTo>
                  <a:pt x="1183" y="23"/>
                  <a:pt x="1190" y="30"/>
                  <a:pt x="1198" y="30"/>
                </a:cubicBezTo>
                <a:cubicBezTo>
                  <a:pt x="1206" y="30"/>
                  <a:pt x="1213" y="23"/>
                  <a:pt x="1213" y="15"/>
                </a:cubicBezTo>
                <a:cubicBezTo>
                  <a:pt x="1213" y="7"/>
                  <a:pt x="1206" y="0"/>
                  <a:pt x="1198" y="0"/>
                </a:cubicBezTo>
                <a:close/>
                <a:moveTo>
                  <a:pt x="1198" y="33"/>
                </a:moveTo>
                <a:cubicBezTo>
                  <a:pt x="1190" y="33"/>
                  <a:pt x="1183" y="40"/>
                  <a:pt x="1183" y="48"/>
                </a:cubicBezTo>
                <a:cubicBezTo>
                  <a:pt x="1183" y="56"/>
                  <a:pt x="1190" y="63"/>
                  <a:pt x="1198" y="63"/>
                </a:cubicBezTo>
                <a:cubicBezTo>
                  <a:pt x="1206" y="63"/>
                  <a:pt x="1213" y="56"/>
                  <a:pt x="1213" y="48"/>
                </a:cubicBezTo>
                <a:cubicBezTo>
                  <a:pt x="1213" y="40"/>
                  <a:pt x="1206" y="33"/>
                  <a:pt x="1198" y="33"/>
                </a:cubicBezTo>
                <a:close/>
                <a:moveTo>
                  <a:pt x="1198" y="66"/>
                </a:moveTo>
                <a:cubicBezTo>
                  <a:pt x="1190" y="66"/>
                  <a:pt x="1183" y="72"/>
                  <a:pt x="1183" y="81"/>
                </a:cubicBezTo>
                <a:cubicBezTo>
                  <a:pt x="1183" y="89"/>
                  <a:pt x="1190" y="95"/>
                  <a:pt x="1198" y="95"/>
                </a:cubicBezTo>
                <a:cubicBezTo>
                  <a:pt x="1206" y="95"/>
                  <a:pt x="1213" y="89"/>
                  <a:pt x="1213" y="81"/>
                </a:cubicBezTo>
                <a:cubicBezTo>
                  <a:pt x="1213" y="72"/>
                  <a:pt x="1206" y="66"/>
                  <a:pt x="1198" y="66"/>
                </a:cubicBezTo>
                <a:close/>
                <a:moveTo>
                  <a:pt x="1198" y="99"/>
                </a:moveTo>
                <a:cubicBezTo>
                  <a:pt x="1190" y="99"/>
                  <a:pt x="1183" y="105"/>
                  <a:pt x="1183" y="114"/>
                </a:cubicBezTo>
                <a:cubicBezTo>
                  <a:pt x="1183" y="122"/>
                  <a:pt x="1190" y="128"/>
                  <a:pt x="1198" y="128"/>
                </a:cubicBezTo>
                <a:cubicBezTo>
                  <a:pt x="1206" y="128"/>
                  <a:pt x="1213" y="122"/>
                  <a:pt x="1213" y="114"/>
                </a:cubicBezTo>
                <a:cubicBezTo>
                  <a:pt x="1213" y="105"/>
                  <a:pt x="1206" y="99"/>
                  <a:pt x="1198" y="99"/>
                </a:cubicBezTo>
                <a:close/>
                <a:moveTo>
                  <a:pt x="1198" y="132"/>
                </a:moveTo>
                <a:cubicBezTo>
                  <a:pt x="1190" y="132"/>
                  <a:pt x="1183" y="138"/>
                  <a:pt x="1183" y="147"/>
                </a:cubicBezTo>
                <a:cubicBezTo>
                  <a:pt x="1183" y="155"/>
                  <a:pt x="1190" y="161"/>
                  <a:pt x="1198" y="161"/>
                </a:cubicBezTo>
                <a:cubicBezTo>
                  <a:pt x="1206" y="161"/>
                  <a:pt x="1213" y="155"/>
                  <a:pt x="1213" y="147"/>
                </a:cubicBezTo>
                <a:cubicBezTo>
                  <a:pt x="1213" y="138"/>
                  <a:pt x="1206" y="132"/>
                  <a:pt x="1198" y="132"/>
                </a:cubicBezTo>
                <a:close/>
                <a:moveTo>
                  <a:pt x="1198" y="165"/>
                </a:moveTo>
                <a:cubicBezTo>
                  <a:pt x="1190" y="165"/>
                  <a:pt x="1183" y="171"/>
                  <a:pt x="1183" y="179"/>
                </a:cubicBezTo>
                <a:cubicBezTo>
                  <a:pt x="1183" y="188"/>
                  <a:pt x="1190" y="194"/>
                  <a:pt x="1198" y="194"/>
                </a:cubicBezTo>
                <a:cubicBezTo>
                  <a:pt x="1206" y="194"/>
                  <a:pt x="1213" y="188"/>
                  <a:pt x="1213" y="179"/>
                </a:cubicBezTo>
                <a:cubicBezTo>
                  <a:pt x="1213" y="171"/>
                  <a:pt x="1206" y="165"/>
                  <a:pt x="1198" y="165"/>
                </a:cubicBezTo>
                <a:close/>
                <a:moveTo>
                  <a:pt x="1198" y="198"/>
                </a:moveTo>
                <a:cubicBezTo>
                  <a:pt x="1190" y="198"/>
                  <a:pt x="1183" y="204"/>
                  <a:pt x="1183" y="212"/>
                </a:cubicBezTo>
                <a:cubicBezTo>
                  <a:pt x="1183" y="221"/>
                  <a:pt x="1190" y="227"/>
                  <a:pt x="1198" y="227"/>
                </a:cubicBezTo>
                <a:cubicBezTo>
                  <a:pt x="1206" y="227"/>
                  <a:pt x="1213" y="221"/>
                  <a:pt x="1213" y="212"/>
                </a:cubicBezTo>
                <a:cubicBezTo>
                  <a:pt x="1213" y="204"/>
                  <a:pt x="1206" y="198"/>
                  <a:pt x="1198" y="198"/>
                </a:cubicBezTo>
                <a:close/>
                <a:moveTo>
                  <a:pt x="1198" y="230"/>
                </a:moveTo>
                <a:cubicBezTo>
                  <a:pt x="1190" y="230"/>
                  <a:pt x="1183" y="237"/>
                  <a:pt x="1183" y="245"/>
                </a:cubicBezTo>
                <a:cubicBezTo>
                  <a:pt x="1183" y="253"/>
                  <a:pt x="1190" y="260"/>
                  <a:pt x="1198" y="260"/>
                </a:cubicBezTo>
                <a:cubicBezTo>
                  <a:pt x="1206" y="260"/>
                  <a:pt x="1213" y="253"/>
                  <a:pt x="1213" y="245"/>
                </a:cubicBezTo>
                <a:cubicBezTo>
                  <a:pt x="1213" y="237"/>
                  <a:pt x="1206" y="230"/>
                  <a:pt x="1198" y="230"/>
                </a:cubicBezTo>
                <a:close/>
                <a:moveTo>
                  <a:pt x="1198" y="263"/>
                </a:moveTo>
                <a:cubicBezTo>
                  <a:pt x="1190" y="263"/>
                  <a:pt x="1183" y="270"/>
                  <a:pt x="1183" y="278"/>
                </a:cubicBezTo>
                <a:cubicBezTo>
                  <a:pt x="1183" y="286"/>
                  <a:pt x="1190" y="293"/>
                  <a:pt x="1198" y="293"/>
                </a:cubicBezTo>
                <a:cubicBezTo>
                  <a:pt x="1206" y="293"/>
                  <a:pt x="1213" y="286"/>
                  <a:pt x="1213" y="278"/>
                </a:cubicBezTo>
                <a:cubicBezTo>
                  <a:pt x="1213" y="270"/>
                  <a:pt x="1206" y="263"/>
                  <a:pt x="1198" y="263"/>
                </a:cubicBezTo>
                <a:close/>
                <a:moveTo>
                  <a:pt x="1198" y="296"/>
                </a:moveTo>
                <a:cubicBezTo>
                  <a:pt x="1190" y="296"/>
                  <a:pt x="1183" y="303"/>
                  <a:pt x="1183" y="311"/>
                </a:cubicBezTo>
                <a:cubicBezTo>
                  <a:pt x="1183" y="319"/>
                  <a:pt x="1190" y="326"/>
                  <a:pt x="1198" y="326"/>
                </a:cubicBezTo>
                <a:cubicBezTo>
                  <a:pt x="1206" y="326"/>
                  <a:pt x="1213" y="319"/>
                  <a:pt x="1213" y="311"/>
                </a:cubicBezTo>
                <a:cubicBezTo>
                  <a:pt x="1213" y="303"/>
                  <a:pt x="1206" y="296"/>
                  <a:pt x="1198" y="296"/>
                </a:cubicBezTo>
                <a:close/>
                <a:moveTo>
                  <a:pt x="1198" y="329"/>
                </a:moveTo>
                <a:cubicBezTo>
                  <a:pt x="1190" y="329"/>
                  <a:pt x="1183" y="336"/>
                  <a:pt x="1183" y="344"/>
                </a:cubicBezTo>
                <a:cubicBezTo>
                  <a:pt x="1183" y="352"/>
                  <a:pt x="1190" y="359"/>
                  <a:pt x="1198" y="359"/>
                </a:cubicBezTo>
                <a:cubicBezTo>
                  <a:pt x="1206" y="359"/>
                  <a:pt x="1213" y="352"/>
                  <a:pt x="1213" y="344"/>
                </a:cubicBezTo>
                <a:cubicBezTo>
                  <a:pt x="1213" y="336"/>
                  <a:pt x="1206" y="329"/>
                  <a:pt x="1198" y="329"/>
                </a:cubicBezTo>
                <a:close/>
                <a:moveTo>
                  <a:pt x="1198" y="362"/>
                </a:moveTo>
                <a:cubicBezTo>
                  <a:pt x="1190" y="362"/>
                  <a:pt x="1183" y="369"/>
                  <a:pt x="1183" y="377"/>
                </a:cubicBezTo>
                <a:cubicBezTo>
                  <a:pt x="1183" y="385"/>
                  <a:pt x="1190" y="392"/>
                  <a:pt x="1198" y="392"/>
                </a:cubicBezTo>
                <a:cubicBezTo>
                  <a:pt x="1206" y="392"/>
                  <a:pt x="1213" y="385"/>
                  <a:pt x="1213" y="377"/>
                </a:cubicBezTo>
                <a:cubicBezTo>
                  <a:pt x="1213" y="369"/>
                  <a:pt x="1206" y="362"/>
                  <a:pt x="1198" y="362"/>
                </a:cubicBezTo>
                <a:close/>
                <a:moveTo>
                  <a:pt x="1198" y="395"/>
                </a:moveTo>
                <a:cubicBezTo>
                  <a:pt x="1190" y="395"/>
                  <a:pt x="1183" y="402"/>
                  <a:pt x="1183" y="410"/>
                </a:cubicBezTo>
                <a:cubicBezTo>
                  <a:pt x="1183" y="418"/>
                  <a:pt x="1190" y="425"/>
                  <a:pt x="1198" y="425"/>
                </a:cubicBezTo>
                <a:cubicBezTo>
                  <a:pt x="1206" y="425"/>
                  <a:pt x="1213" y="418"/>
                  <a:pt x="1213" y="410"/>
                </a:cubicBezTo>
                <a:cubicBezTo>
                  <a:pt x="1213" y="402"/>
                  <a:pt x="1206" y="395"/>
                  <a:pt x="1198" y="395"/>
                </a:cubicBezTo>
                <a:close/>
                <a:moveTo>
                  <a:pt x="1198" y="428"/>
                </a:moveTo>
                <a:cubicBezTo>
                  <a:pt x="1190" y="428"/>
                  <a:pt x="1183" y="435"/>
                  <a:pt x="1183" y="443"/>
                </a:cubicBezTo>
                <a:cubicBezTo>
                  <a:pt x="1183" y="451"/>
                  <a:pt x="1190" y="458"/>
                  <a:pt x="1198" y="458"/>
                </a:cubicBezTo>
                <a:cubicBezTo>
                  <a:pt x="1206" y="458"/>
                  <a:pt x="1213" y="451"/>
                  <a:pt x="1213" y="443"/>
                </a:cubicBezTo>
                <a:cubicBezTo>
                  <a:pt x="1213" y="435"/>
                  <a:pt x="1206" y="428"/>
                  <a:pt x="1198" y="428"/>
                </a:cubicBezTo>
                <a:close/>
                <a:moveTo>
                  <a:pt x="1198" y="461"/>
                </a:moveTo>
                <a:cubicBezTo>
                  <a:pt x="1190" y="461"/>
                  <a:pt x="1183" y="468"/>
                  <a:pt x="1183" y="476"/>
                </a:cubicBezTo>
                <a:cubicBezTo>
                  <a:pt x="1183" y="484"/>
                  <a:pt x="1190" y="491"/>
                  <a:pt x="1198" y="491"/>
                </a:cubicBezTo>
                <a:cubicBezTo>
                  <a:pt x="1206" y="491"/>
                  <a:pt x="1213" y="484"/>
                  <a:pt x="1213" y="476"/>
                </a:cubicBezTo>
                <a:cubicBezTo>
                  <a:pt x="1213" y="468"/>
                  <a:pt x="1206" y="461"/>
                  <a:pt x="1198" y="461"/>
                </a:cubicBezTo>
                <a:close/>
                <a:moveTo>
                  <a:pt x="1198" y="494"/>
                </a:moveTo>
                <a:cubicBezTo>
                  <a:pt x="1190" y="494"/>
                  <a:pt x="1183" y="500"/>
                  <a:pt x="1183" y="509"/>
                </a:cubicBezTo>
                <a:cubicBezTo>
                  <a:pt x="1183" y="517"/>
                  <a:pt x="1190" y="523"/>
                  <a:pt x="1198" y="523"/>
                </a:cubicBezTo>
                <a:cubicBezTo>
                  <a:pt x="1206" y="523"/>
                  <a:pt x="1213" y="517"/>
                  <a:pt x="1213" y="509"/>
                </a:cubicBezTo>
                <a:cubicBezTo>
                  <a:pt x="1213" y="500"/>
                  <a:pt x="1206" y="494"/>
                  <a:pt x="1198" y="494"/>
                </a:cubicBezTo>
                <a:close/>
                <a:moveTo>
                  <a:pt x="1198" y="527"/>
                </a:moveTo>
                <a:cubicBezTo>
                  <a:pt x="1190" y="527"/>
                  <a:pt x="1183" y="533"/>
                  <a:pt x="1183" y="542"/>
                </a:cubicBezTo>
                <a:cubicBezTo>
                  <a:pt x="1183" y="550"/>
                  <a:pt x="1190" y="556"/>
                  <a:pt x="1198" y="556"/>
                </a:cubicBezTo>
                <a:cubicBezTo>
                  <a:pt x="1206" y="556"/>
                  <a:pt x="1213" y="550"/>
                  <a:pt x="1213" y="542"/>
                </a:cubicBezTo>
                <a:cubicBezTo>
                  <a:pt x="1213" y="533"/>
                  <a:pt x="1206" y="527"/>
                  <a:pt x="1198" y="527"/>
                </a:cubicBezTo>
                <a:close/>
                <a:moveTo>
                  <a:pt x="1198" y="560"/>
                </a:moveTo>
                <a:cubicBezTo>
                  <a:pt x="1190" y="560"/>
                  <a:pt x="1183" y="566"/>
                  <a:pt x="1183" y="574"/>
                </a:cubicBezTo>
                <a:cubicBezTo>
                  <a:pt x="1183" y="583"/>
                  <a:pt x="1190" y="589"/>
                  <a:pt x="1198" y="589"/>
                </a:cubicBezTo>
                <a:cubicBezTo>
                  <a:pt x="1206" y="589"/>
                  <a:pt x="1213" y="583"/>
                  <a:pt x="1213" y="574"/>
                </a:cubicBezTo>
                <a:cubicBezTo>
                  <a:pt x="1213" y="566"/>
                  <a:pt x="1206" y="560"/>
                  <a:pt x="1198" y="560"/>
                </a:cubicBezTo>
                <a:close/>
                <a:moveTo>
                  <a:pt x="1198" y="593"/>
                </a:moveTo>
                <a:cubicBezTo>
                  <a:pt x="1190" y="593"/>
                  <a:pt x="1183" y="599"/>
                  <a:pt x="1183" y="607"/>
                </a:cubicBezTo>
                <a:cubicBezTo>
                  <a:pt x="1183" y="616"/>
                  <a:pt x="1190" y="622"/>
                  <a:pt x="1198" y="622"/>
                </a:cubicBezTo>
                <a:cubicBezTo>
                  <a:pt x="1206" y="622"/>
                  <a:pt x="1213" y="616"/>
                  <a:pt x="1213" y="607"/>
                </a:cubicBezTo>
                <a:cubicBezTo>
                  <a:pt x="1213" y="599"/>
                  <a:pt x="1206" y="593"/>
                  <a:pt x="1198" y="593"/>
                </a:cubicBezTo>
                <a:close/>
                <a:moveTo>
                  <a:pt x="1198" y="625"/>
                </a:moveTo>
                <a:cubicBezTo>
                  <a:pt x="1190" y="625"/>
                  <a:pt x="1183" y="632"/>
                  <a:pt x="1183" y="640"/>
                </a:cubicBezTo>
                <a:cubicBezTo>
                  <a:pt x="1183" y="648"/>
                  <a:pt x="1190" y="655"/>
                  <a:pt x="1198" y="655"/>
                </a:cubicBezTo>
                <a:cubicBezTo>
                  <a:pt x="1206" y="655"/>
                  <a:pt x="1213" y="648"/>
                  <a:pt x="1213" y="640"/>
                </a:cubicBezTo>
                <a:cubicBezTo>
                  <a:pt x="1213" y="632"/>
                  <a:pt x="1206" y="625"/>
                  <a:pt x="1198" y="625"/>
                </a:cubicBezTo>
                <a:close/>
                <a:moveTo>
                  <a:pt x="1198" y="658"/>
                </a:moveTo>
                <a:cubicBezTo>
                  <a:pt x="1190" y="658"/>
                  <a:pt x="1183" y="665"/>
                  <a:pt x="1183" y="673"/>
                </a:cubicBezTo>
                <a:cubicBezTo>
                  <a:pt x="1183" y="681"/>
                  <a:pt x="1190" y="688"/>
                  <a:pt x="1198" y="688"/>
                </a:cubicBezTo>
                <a:cubicBezTo>
                  <a:pt x="1206" y="688"/>
                  <a:pt x="1213" y="681"/>
                  <a:pt x="1213" y="673"/>
                </a:cubicBezTo>
                <a:cubicBezTo>
                  <a:pt x="1213" y="665"/>
                  <a:pt x="1206" y="658"/>
                  <a:pt x="1198" y="658"/>
                </a:cubicBezTo>
                <a:close/>
                <a:moveTo>
                  <a:pt x="1198" y="691"/>
                </a:moveTo>
                <a:cubicBezTo>
                  <a:pt x="1190" y="691"/>
                  <a:pt x="1183" y="698"/>
                  <a:pt x="1183" y="706"/>
                </a:cubicBezTo>
                <a:cubicBezTo>
                  <a:pt x="1183" y="714"/>
                  <a:pt x="1190" y="721"/>
                  <a:pt x="1198" y="721"/>
                </a:cubicBezTo>
                <a:cubicBezTo>
                  <a:pt x="1206" y="721"/>
                  <a:pt x="1213" y="714"/>
                  <a:pt x="1213" y="706"/>
                </a:cubicBezTo>
                <a:cubicBezTo>
                  <a:pt x="1213" y="698"/>
                  <a:pt x="1206" y="691"/>
                  <a:pt x="1198" y="691"/>
                </a:cubicBezTo>
                <a:close/>
                <a:moveTo>
                  <a:pt x="1198" y="724"/>
                </a:moveTo>
                <a:cubicBezTo>
                  <a:pt x="1190" y="724"/>
                  <a:pt x="1183" y="731"/>
                  <a:pt x="1183" y="739"/>
                </a:cubicBezTo>
                <a:cubicBezTo>
                  <a:pt x="1183" y="747"/>
                  <a:pt x="1190" y="754"/>
                  <a:pt x="1198" y="754"/>
                </a:cubicBezTo>
                <a:cubicBezTo>
                  <a:pt x="1206" y="754"/>
                  <a:pt x="1213" y="747"/>
                  <a:pt x="1213" y="739"/>
                </a:cubicBezTo>
                <a:cubicBezTo>
                  <a:pt x="1213" y="731"/>
                  <a:pt x="1206" y="724"/>
                  <a:pt x="1198" y="724"/>
                </a:cubicBezTo>
                <a:close/>
                <a:moveTo>
                  <a:pt x="1198" y="757"/>
                </a:moveTo>
                <a:cubicBezTo>
                  <a:pt x="1190" y="757"/>
                  <a:pt x="1183" y="764"/>
                  <a:pt x="1183" y="772"/>
                </a:cubicBezTo>
                <a:cubicBezTo>
                  <a:pt x="1183" y="780"/>
                  <a:pt x="1190" y="787"/>
                  <a:pt x="1198" y="787"/>
                </a:cubicBezTo>
                <a:cubicBezTo>
                  <a:pt x="1206" y="787"/>
                  <a:pt x="1213" y="780"/>
                  <a:pt x="1213" y="772"/>
                </a:cubicBezTo>
                <a:cubicBezTo>
                  <a:pt x="1213" y="764"/>
                  <a:pt x="1206" y="757"/>
                  <a:pt x="1198" y="757"/>
                </a:cubicBezTo>
                <a:close/>
                <a:moveTo>
                  <a:pt x="1198" y="790"/>
                </a:moveTo>
                <a:cubicBezTo>
                  <a:pt x="1190" y="790"/>
                  <a:pt x="1183" y="797"/>
                  <a:pt x="1183" y="805"/>
                </a:cubicBezTo>
                <a:cubicBezTo>
                  <a:pt x="1183" y="813"/>
                  <a:pt x="1190" y="820"/>
                  <a:pt x="1198" y="820"/>
                </a:cubicBezTo>
                <a:cubicBezTo>
                  <a:pt x="1206" y="820"/>
                  <a:pt x="1213" y="813"/>
                  <a:pt x="1213" y="805"/>
                </a:cubicBezTo>
                <a:cubicBezTo>
                  <a:pt x="1213" y="797"/>
                  <a:pt x="1206" y="790"/>
                  <a:pt x="1198" y="790"/>
                </a:cubicBezTo>
                <a:close/>
                <a:moveTo>
                  <a:pt x="1198" y="823"/>
                </a:moveTo>
                <a:cubicBezTo>
                  <a:pt x="1190" y="823"/>
                  <a:pt x="1183" y="830"/>
                  <a:pt x="1183" y="838"/>
                </a:cubicBezTo>
                <a:cubicBezTo>
                  <a:pt x="1183" y="846"/>
                  <a:pt x="1190" y="853"/>
                  <a:pt x="1198" y="853"/>
                </a:cubicBezTo>
                <a:cubicBezTo>
                  <a:pt x="1206" y="853"/>
                  <a:pt x="1213" y="846"/>
                  <a:pt x="1213" y="838"/>
                </a:cubicBezTo>
                <a:cubicBezTo>
                  <a:pt x="1213" y="830"/>
                  <a:pt x="1206" y="823"/>
                  <a:pt x="1198" y="823"/>
                </a:cubicBezTo>
                <a:close/>
                <a:moveTo>
                  <a:pt x="1198" y="856"/>
                </a:moveTo>
                <a:cubicBezTo>
                  <a:pt x="1190" y="856"/>
                  <a:pt x="1183" y="863"/>
                  <a:pt x="1183" y="871"/>
                </a:cubicBezTo>
                <a:cubicBezTo>
                  <a:pt x="1183" y="879"/>
                  <a:pt x="1190" y="886"/>
                  <a:pt x="1198" y="886"/>
                </a:cubicBezTo>
                <a:cubicBezTo>
                  <a:pt x="1206" y="886"/>
                  <a:pt x="1213" y="879"/>
                  <a:pt x="1213" y="871"/>
                </a:cubicBezTo>
                <a:cubicBezTo>
                  <a:pt x="1213" y="863"/>
                  <a:pt x="1206" y="856"/>
                  <a:pt x="1198" y="856"/>
                </a:cubicBezTo>
                <a:close/>
                <a:moveTo>
                  <a:pt x="1198" y="889"/>
                </a:moveTo>
                <a:cubicBezTo>
                  <a:pt x="1190" y="889"/>
                  <a:pt x="1183" y="895"/>
                  <a:pt x="1183" y="904"/>
                </a:cubicBezTo>
                <a:cubicBezTo>
                  <a:pt x="1183" y="912"/>
                  <a:pt x="1190" y="918"/>
                  <a:pt x="1198" y="918"/>
                </a:cubicBezTo>
                <a:cubicBezTo>
                  <a:pt x="1206" y="918"/>
                  <a:pt x="1213" y="912"/>
                  <a:pt x="1213" y="904"/>
                </a:cubicBezTo>
                <a:cubicBezTo>
                  <a:pt x="1213" y="895"/>
                  <a:pt x="1206" y="889"/>
                  <a:pt x="1198" y="889"/>
                </a:cubicBezTo>
                <a:close/>
                <a:moveTo>
                  <a:pt x="1198" y="922"/>
                </a:moveTo>
                <a:cubicBezTo>
                  <a:pt x="1190" y="922"/>
                  <a:pt x="1183" y="928"/>
                  <a:pt x="1183" y="937"/>
                </a:cubicBezTo>
                <a:cubicBezTo>
                  <a:pt x="1183" y="945"/>
                  <a:pt x="1190" y="951"/>
                  <a:pt x="1198" y="951"/>
                </a:cubicBezTo>
                <a:cubicBezTo>
                  <a:pt x="1206" y="951"/>
                  <a:pt x="1213" y="945"/>
                  <a:pt x="1213" y="937"/>
                </a:cubicBezTo>
                <a:cubicBezTo>
                  <a:pt x="1213" y="928"/>
                  <a:pt x="1206" y="922"/>
                  <a:pt x="1198" y="922"/>
                </a:cubicBezTo>
                <a:close/>
                <a:moveTo>
                  <a:pt x="1198" y="955"/>
                </a:moveTo>
                <a:cubicBezTo>
                  <a:pt x="1190" y="955"/>
                  <a:pt x="1183" y="961"/>
                  <a:pt x="1183" y="970"/>
                </a:cubicBezTo>
                <a:cubicBezTo>
                  <a:pt x="1183" y="978"/>
                  <a:pt x="1190" y="984"/>
                  <a:pt x="1198" y="984"/>
                </a:cubicBezTo>
                <a:cubicBezTo>
                  <a:pt x="1206" y="984"/>
                  <a:pt x="1213" y="978"/>
                  <a:pt x="1213" y="970"/>
                </a:cubicBezTo>
                <a:cubicBezTo>
                  <a:pt x="1213" y="961"/>
                  <a:pt x="1206" y="955"/>
                  <a:pt x="1198" y="955"/>
                </a:cubicBezTo>
                <a:close/>
                <a:moveTo>
                  <a:pt x="1198" y="988"/>
                </a:moveTo>
                <a:cubicBezTo>
                  <a:pt x="1190" y="988"/>
                  <a:pt x="1183" y="994"/>
                  <a:pt x="1183" y="1002"/>
                </a:cubicBezTo>
                <a:cubicBezTo>
                  <a:pt x="1183" y="1011"/>
                  <a:pt x="1190" y="1017"/>
                  <a:pt x="1198" y="1017"/>
                </a:cubicBezTo>
                <a:cubicBezTo>
                  <a:pt x="1206" y="1017"/>
                  <a:pt x="1213" y="1011"/>
                  <a:pt x="1213" y="1002"/>
                </a:cubicBezTo>
                <a:cubicBezTo>
                  <a:pt x="1213" y="994"/>
                  <a:pt x="1206" y="988"/>
                  <a:pt x="1198" y="988"/>
                </a:cubicBezTo>
                <a:close/>
                <a:moveTo>
                  <a:pt x="1198" y="1021"/>
                </a:moveTo>
                <a:cubicBezTo>
                  <a:pt x="1190" y="1021"/>
                  <a:pt x="1183" y="1027"/>
                  <a:pt x="1183" y="1035"/>
                </a:cubicBezTo>
                <a:cubicBezTo>
                  <a:pt x="1183" y="1044"/>
                  <a:pt x="1190" y="1050"/>
                  <a:pt x="1198" y="1050"/>
                </a:cubicBezTo>
                <a:cubicBezTo>
                  <a:pt x="1206" y="1050"/>
                  <a:pt x="1213" y="1044"/>
                  <a:pt x="1213" y="1035"/>
                </a:cubicBezTo>
                <a:cubicBezTo>
                  <a:pt x="1213" y="1027"/>
                  <a:pt x="1206" y="1021"/>
                  <a:pt x="1198" y="1021"/>
                </a:cubicBezTo>
                <a:close/>
                <a:moveTo>
                  <a:pt x="1198" y="1053"/>
                </a:moveTo>
                <a:cubicBezTo>
                  <a:pt x="1190" y="1053"/>
                  <a:pt x="1183" y="1060"/>
                  <a:pt x="1183" y="1068"/>
                </a:cubicBezTo>
                <a:cubicBezTo>
                  <a:pt x="1183" y="1076"/>
                  <a:pt x="1190" y="1083"/>
                  <a:pt x="1198" y="1083"/>
                </a:cubicBezTo>
                <a:cubicBezTo>
                  <a:pt x="1206" y="1083"/>
                  <a:pt x="1213" y="1076"/>
                  <a:pt x="1213" y="1068"/>
                </a:cubicBezTo>
                <a:cubicBezTo>
                  <a:pt x="1213" y="1060"/>
                  <a:pt x="1206" y="1053"/>
                  <a:pt x="1198" y="1053"/>
                </a:cubicBezTo>
                <a:close/>
                <a:moveTo>
                  <a:pt x="1198" y="1086"/>
                </a:moveTo>
                <a:cubicBezTo>
                  <a:pt x="1190" y="1086"/>
                  <a:pt x="1183" y="1093"/>
                  <a:pt x="1183" y="1101"/>
                </a:cubicBezTo>
                <a:cubicBezTo>
                  <a:pt x="1183" y="1109"/>
                  <a:pt x="1190" y="1116"/>
                  <a:pt x="1198" y="1116"/>
                </a:cubicBezTo>
                <a:cubicBezTo>
                  <a:pt x="1206" y="1116"/>
                  <a:pt x="1213" y="1109"/>
                  <a:pt x="1213" y="1101"/>
                </a:cubicBezTo>
                <a:cubicBezTo>
                  <a:pt x="1213" y="1093"/>
                  <a:pt x="1206" y="1086"/>
                  <a:pt x="1198" y="1086"/>
                </a:cubicBezTo>
                <a:close/>
                <a:moveTo>
                  <a:pt x="1198" y="1119"/>
                </a:moveTo>
                <a:cubicBezTo>
                  <a:pt x="1190" y="1119"/>
                  <a:pt x="1183" y="1126"/>
                  <a:pt x="1183" y="1134"/>
                </a:cubicBezTo>
                <a:cubicBezTo>
                  <a:pt x="1183" y="1142"/>
                  <a:pt x="1190" y="1149"/>
                  <a:pt x="1198" y="1149"/>
                </a:cubicBezTo>
                <a:cubicBezTo>
                  <a:pt x="1206" y="1149"/>
                  <a:pt x="1213" y="1142"/>
                  <a:pt x="1213" y="1134"/>
                </a:cubicBezTo>
                <a:cubicBezTo>
                  <a:pt x="1213" y="1126"/>
                  <a:pt x="1206" y="1119"/>
                  <a:pt x="1198" y="1119"/>
                </a:cubicBezTo>
                <a:close/>
                <a:moveTo>
                  <a:pt x="1198" y="1152"/>
                </a:moveTo>
                <a:cubicBezTo>
                  <a:pt x="1190" y="1152"/>
                  <a:pt x="1183" y="1159"/>
                  <a:pt x="1183" y="1167"/>
                </a:cubicBezTo>
                <a:cubicBezTo>
                  <a:pt x="1183" y="1175"/>
                  <a:pt x="1190" y="1182"/>
                  <a:pt x="1198" y="1182"/>
                </a:cubicBezTo>
                <a:cubicBezTo>
                  <a:pt x="1206" y="1182"/>
                  <a:pt x="1213" y="1175"/>
                  <a:pt x="1213" y="1167"/>
                </a:cubicBezTo>
                <a:cubicBezTo>
                  <a:pt x="1213" y="1159"/>
                  <a:pt x="1206" y="1152"/>
                  <a:pt x="1198" y="1152"/>
                </a:cubicBezTo>
                <a:close/>
                <a:moveTo>
                  <a:pt x="1198" y="1185"/>
                </a:moveTo>
                <a:cubicBezTo>
                  <a:pt x="1190" y="1185"/>
                  <a:pt x="1183" y="1192"/>
                  <a:pt x="1183" y="1200"/>
                </a:cubicBezTo>
                <a:cubicBezTo>
                  <a:pt x="1183" y="1208"/>
                  <a:pt x="1190" y="1215"/>
                  <a:pt x="1198" y="1215"/>
                </a:cubicBezTo>
                <a:cubicBezTo>
                  <a:pt x="1206" y="1215"/>
                  <a:pt x="1213" y="1208"/>
                  <a:pt x="1213" y="1200"/>
                </a:cubicBezTo>
                <a:cubicBezTo>
                  <a:pt x="1213" y="1192"/>
                  <a:pt x="1206" y="1185"/>
                  <a:pt x="1198" y="1185"/>
                </a:cubicBezTo>
                <a:close/>
                <a:moveTo>
                  <a:pt x="1198" y="1218"/>
                </a:moveTo>
                <a:cubicBezTo>
                  <a:pt x="1190" y="1218"/>
                  <a:pt x="1183" y="1225"/>
                  <a:pt x="1183" y="1233"/>
                </a:cubicBezTo>
                <a:cubicBezTo>
                  <a:pt x="1183" y="1241"/>
                  <a:pt x="1190" y="1248"/>
                  <a:pt x="1198" y="1248"/>
                </a:cubicBezTo>
                <a:cubicBezTo>
                  <a:pt x="1206" y="1248"/>
                  <a:pt x="1213" y="1241"/>
                  <a:pt x="1213" y="1233"/>
                </a:cubicBezTo>
                <a:cubicBezTo>
                  <a:pt x="1213" y="1225"/>
                  <a:pt x="1206" y="1218"/>
                  <a:pt x="1198" y="1218"/>
                </a:cubicBezTo>
                <a:close/>
                <a:moveTo>
                  <a:pt x="1198" y="1251"/>
                </a:moveTo>
                <a:cubicBezTo>
                  <a:pt x="1190" y="1251"/>
                  <a:pt x="1183" y="1258"/>
                  <a:pt x="1183" y="1266"/>
                </a:cubicBezTo>
                <a:cubicBezTo>
                  <a:pt x="1183" y="1274"/>
                  <a:pt x="1190" y="1281"/>
                  <a:pt x="1198" y="1281"/>
                </a:cubicBezTo>
                <a:cubicBezTo>
                  <a:pt x="1206" y="1281"/>
                  <a:pt x="1213" y="1274"/>
                  <a:pt x="1213" y="1266"/>
                </a:cubicBezTo>
                <a:cubicBezTo>
                  <a:pt x="1213" y="1258"/>
                  <a:pt x="1206" y="1251"/>
                  <a:pt x="1198" y="1251"/>
                </a:cubicBezTo>
                <a:close/>
                <a:moveTo>
                  <a:pt x="1198" y="1284"/>
                </a:moveTo>
                <a:cubicBezTo>
                  <a:pt x="1190" y="1284"/>
                  <a:pt x="1183" y="1291"/>
                  <a:pt x="1183" y="1299"/>
                </a:cubicBezTo>
                <a:cubicBezTo>
                  <a:pt x="1183" y="1307"/>
                  <a:pt x="1190" y="1314"/>
                  <a:pt x="1198" y="1314"/>
                </a:cubicBezTo>
                <a:cubicBezTo>
                  <a:pt x="1206" y="1314"/>
                  <a:pt x="1213" y="1307"/>
                  <a:pt x="1213" y="1299"/>
                </a:cubicBezTo>
                <a:cubicBezTo>
                  <a:pt x="1213" y="1291"/>
                  <a:pt x="1206" y="1284"/>
                  <a:pt x="1198" y="1284"/>
                </a:cubicBezTo>
                <a:close/>
                <a:moveTo>
                  <a:pt x="1198" y="1317"/>
                </a:moveTo>
                <a:cubicBezTo>
                  <a:pt x="1190" y="1317"/>
                  <a:pt x="1183" y="1323"/>
                  <a:pt x="1183" y="1332"/>
                </a:cubicBezTo>
                <a:cubicBezTo>
                  <a:pt x="1183" y="1340"/>
                  <a:pt x="1190" y="1346"/>
                  <a:pt x="1198" y="1346"/>
                </a:cubicBezTo>
                <a:cubicBezTo>
                  <a:pt x="1206" y="1346"/>
                  <a:pt x="1213" y="1340"/>
                  <a:pt x="1213" y="1332"/>
                </a:cubicBezTo>
                <a:cubicBezTo>
                  <a:pt x="1213" y="1323"/>
                  <a:pt x="1206" y="1317"/>
                  <a:pt x="1198" y="1317"/>
                </a:cubicBezTo>
                <a:close/>
                <a:moveTo>
                  <a:pt x="1198" y="1350"/>
                </a:moveTo>
                <a:cubicBezTo>
                  <a:pt x="1190" y="1350"/>
                  <a:pt x="1183" y="1356"/>
                  <a:pt x="1183" y="1365"/>
                </a:cubicBezTo>
                <a:cubicBezTo>
                  <a:pt x="1183" y="1373"/>
                  <a:pt x="1190" y="1379"/>
                  <a:pt x="1198" y="1379"/>
                </a:cubicBezTo>
                <a:cubicBezTo>
                  <a:pt x="1206" y="1379"/>
                  <a:pt x="1213" y="1373"/>
                  <a:pt x="1213" y="1365"/>
                </a:cubicBezTo>
                <a:cubicBezTo>
                  <a:pt x="1213" y="1356"/>
                  <a:pt x="1206" y="1350"/>
                  <a:pt x="1198" y="1350"/>
                </a:cubicBezTo>
                <a:close/>
                <a:moveTo>
                  <a:pt x="1198" y="1383"/>
                </a:moveTo>
                <a:cubicBezTo>
                  <a:pt x="1190" y="1383"/>
                  <a:pt x="1183" y="1389"/>
                  <a:pt x="1183" y="1397"/>
                </a:cubicBezTo>
                <a:cubicBezTo>
                  <a:pt x="1183" y="1406"/>
                  <a:pt x="1190" y="1412"/>
                  <a:pt x="1198" y="1412"/>
                </a:cubicBezTo>
                <a:cubicBezTo>
                  <a:pt x="1206" y="1412"/>
                  <a:pt x="1213" y="1406"/>
                  <a:pt x="1213" y="1397"/>
                </a:cubicBezTo>
                <a:cubicBezTo>
                  <a:pt x="1213" y="1389"/>
                  <a:pt x="1206" y="1383"/>
                  <a:pt x="1198" y="1383"/>
                </a:cubicBezTo>
                <a:close/>
                <a:moveTo>
                  <a:pt x="1198" y="1416"/>
                </a:moveTo>
                <a:cubicBezTo>
                  <a:pt x="1190" y="1416"/>
                  <a:pt x="1183" y="1422"/>
                  <a:pt x="1183" y="1430"/>
                </a:cubicBezTo>
                <a:cubicBezTo>
                  <a:pt x="1183" y="1439"/>
                  <a:pt x="1190" y="1445"/>
                  <a:pt x="1198" y="1445"/>
                </a:cubicBezTo>
                <a:cubicBezTo>
                  <a:pt x="1206" y="1445"/>
                  <a:pt x="1213" y="1439"/>
                  <a:pt x="1213" y="1430"/>
                </a:cubicBezTo>
                <a:cubicBezTo>
                  <a:pt x="1213" y="1422"/>
                  <a:pt x="1206" y="1416"/>
                  <a:pt x="1198" y="1416"/>
                </a:cubicBezTo>
                <a:close/>
                <a:moveTo>
                  <a:pt x="1231" y="0"/>
                </a:moveTo>
                <a:cubicBezTo>
                  <a:pt x="1223" y="0"/>
                  <a:pt x="1216" y="7"/>
                  <a:pt x="1216" y="15"/>
                </a:cubicBezTo>
                <a:cubicBezTo>
                  <a:pt x="1216" y="23"/>
                  <a:pt x="1223" y="30"/>
                  <a:pt x="1231" y="30"/>
                </a:cubicBezTo>
                <a:cubicBezTo>
                  <a:pt x="1239" y="30"/>
                  <a:pt x="1246" y="23"/>
                  <a:pt x="1246" y="15"/>
                </a:cubicBezTo>
                <a:cubicBezTo>
                  <a:pt x="1246" y="7"/>
                  <a:pt x="1239" y="0"/>
                  <a:pt x="1231" y="0"/>
                </a:cubicBezTo>
                <a:close/>
                <a:moveTo>
                  <a:pt x="1231" y="33"/>
                </a:moveTo>
                <a:cubicBezTo>
                  <a:pt x="1223" y="33"/>
                  <a:pt x="1216" y="40"/>
                  <a:pt x="1216" y="48"/>
                </a:cubicBezTo>
                <a:cubicBezTo>
                  <a:pt x="1216" y="56"/>
                  <a:pt x="1223" y="63"/>
                  <a:pt x="1231" y="63"/>
                </a:cubicBezTo>
                <a:cubicBezTo>
                  <a:pt x="1239" y="63"/>
                  <a:pt x="1246" y="56"/>
                  <a:pt x="1246" y="48"/>
                </a:cubicBezTo>
                <a:cubicBezTo>
                  <a:pt x="1246" y="40"/>
                  <a:pt x="1239" y="33"/>
                  <a:pt x="1231" y="33"/>
                </a:cubicBezTo>
                <a:close/>
                <a:moveTo>
                  <a:pt x="1231" y="66"/>
                </a:moveTo>
                <a:cubicBezTo>
                  <a:pt x="1223" y="66"/>
                  <a:pt x="1216" y="72"/>
                  <a:pt x="1216" y="81"/>
                </a:cubicBezTo>
                <a:cubicBezTo>
                  <a:pt x="1216" y="89"/>
                  <a:pt x="1223" y="95"/>
                  <a:pt x="1231" y="95"/>
                </a:cubicBezTo>
                <a:cubicBezTo>
                  <a:pt x="1239" y="95"/>
                  <a:pt x="1246" y="89"/>
                  <a:pt x="1246" y="81"/>
                </a:cubicBezTo>
                <a:cubicBezTo>
                  <a:pt x="1246" y="72"/>
                  <a:pt x="1239" y="66"/>
                  <a:pt x="1231" y="66"/>
                </a:cubicBezTo>
                <a:close/>
                <a:moveTo>
                  <a:pt x="1231" y="99"/>
                </a:moveTo>
                <a:cubicBezTo>
                  <a:pt x="1223" y="99"/>
                  <a:pt x="1216" y="105"/>
                  <a:pt x="1216" y="114"/>
                </a:cubicBezTo>
                <a:cubicBezTo>
                  <a:pt x="1216" y="122"/>
                  <a:pt x="1223" y="128"/>
                  <a:pt x="1231" y="128"/>
                </a:cubicBezTo>
                <a:cubicBezTo>
                  <a:pt x="1239" y="128"/>
                  <a:pt x="1246" y="122"/>
                  <a:pt x="1246" y="114"/>
                </a:cubicBezTo>
                <a:cubicBezTo>
                  <a:pt x="1246" y="105"/>
                  <a:pt x="1239" y="99"/>
                  <a:pt x="1231" y="99"/>
                </a:cubicBezTo>
                <a:close/>
                <a:moveTo>
                  <a:pt x="1231" y="132"/>
                </a:moveTo>
                <a:cubicBezTo>
                  <a:pt x="1223" y="132"/>
                  <a:pt x="1216" y="138"/>
                  <a:pt x="1216" y="147"/>
                </a:cubicBezTo>
                <a:cubicBezTo>
                  <a:pt x="1216" y="155"/>
                  <a:pt x="1223" y="161"/>
                  <a:pt x="1231" y="161"/>
                </a:cubicBezTo>
                <a:cubicBezTo>
                  <a:pt x="1239" y="161"/>
                  <a:pt x="1246" y="155"/>
                  <a:pt x="1246" y="147"/>
                </a:cubicBezTo>
                <a:cubicBezTo>
                  <a:pt x="1246" y="138"/>
                  <a:pt x="1239" y="132"/>
                  <a:pt x="1231" y="132"/>
                </a:cubicBezTo>
                <a:close/>
                <a:moveTo>
                  <a:pt x="1231" y="165"/>
                </a:moveTo>
                <a:cubicBezTo>
                  <a:pt x="1223" y="165"/>
                  <a:pt x="1216" y="171"/>
                  <a:pt x="1216" y="179"/>
                </a:cubicBezTo>
                <a:cubicBezTo>
                  <a:pt x="1216" y="188"/>
                  <a:pt x="1223" y="194"/>
                  <a:pt x="1231" y="194"/>
                </a:cubicBezTo>
                <a:cubicBezTo>
                  <a:pt x="1239" y="194"/>
                  <a:pt x="1246" y="188"/>
                  <a:pt x="1246" y="179"/>
                </a:cubicBezTo>
                <a:cubicBezTo>
                  <a:pt x="1246" y="171"/>
                  <a:pt x="1239" y="165"/>
                  <a:pt x="1231" y="165"/>
                </a:cubicBezTo>
                <a:close/>
                <a:moveTo>
                  <a:pt x="1231" y="198"/>
                </a:moveTo>
                <a:cubicBezTo>
                  <a:pt x="1223" y="198"/>
                  <a:pt x="1216" y="204"/>
                  <a:pt x="1216" y="212"/>
                </a:cubicBezTo>
                <a:cubicBezTo>
                  <a:pt x="1216" y="221"/>
                  <a:pt x="1223" y="227"/>
                  <a:pt x="1231" y="227"/>
                </a:cubicBezTo>
                <a:cubicBezTo>
                  <a:pt x="1239" y="227"/>
                  <a:pt x="1246" y="221"/>
                  <a:pt x="1246" y="212"/>
                </a:cubicBezTo>
                <a:cubicBezTo>
                  <a:pt x="1246" y="204"/>
                  <a:pt x="1239" y="198"/>
                  <a:pt x="1231" y="198"/>
                </a:cubicBezTo>
                <a:close/>
                <a:moveTo>
                  <a:pt x="1231" y="230"/>
                </a:moveTo>
                <a:cubicBezTo>
                  <a:pt x="1223" y="230"/>
                  <a:pt x="1216" y="237"/>
                  <a:pt x="1216" y="245"/>
                </a:cubicBezTo>
                <a:cubicBezTo>
                  <a:pt x="1216" y="253"/>
                  <a:pt x="1223" y="260"/>
                  <a:pt x="1231" y="260"/>
                </a:cubicBezTo>
                <a:cubicBezTo>
                  <a:pt x="1239" y="260"/>
                  <a:pt x="1246" y="253"/>
                  <a:pt x="1246" y="245"/>
                </a:cubicBezTo>
                <a:cubicBezTo>
                  <a:pt x="1246" y="237"/>
                  <a:pt x="1239" y="230"/>
                  <a:pt x="1231" y="230"/>
                </a:cubicBezTo>
                <a:close/>
                <a:moveTo>
                  <a:pt x="1231" y="263"/>
                </a:moveTo>
                <a:cubicBezTo>
                  <a:pt x="1223" y="263"/>
                  <a:pt x="1216" y="270"/>
                  <a:pt x="1216" y="278"/>
                </a:cubicBezTo>
                <a:cubicBezTo>
                  <a:pt x="1216" y="286"/>
                  <a:pt x="1223" y="293"/>
                  <a:pt x="1231" y="293"/>
                </a:cubicBezTo>
                <a:cubicBezTo>
                  <a:pt x="1239" y="293"/>
                  <a:pt x="1246" y="286"/>
                  <a:pt x="1246" y="278"/>
                </a:cubicBezTo>
                <a:cubicBezTo>
                  <a:pt x="1246" y="270"/>
                  <a:pt x="1239" y="263"/>
                  <a:pt x="1231" y="263"/>
                </a:cubicBezTo>
                <a:close/>
                <a:moveTo>
                  <a:pt x="1231" y="296"/>
                </a:moveTo>
                <a:cubicBezTo>
                  <a:pt x="1223" y="296"/>
                  <a:pt x="1216" y="303"/>
                  <a:pt x="1216" y="311"/>
                </a:cubicBezTo>
                <a:cubicBezTo>
                  <a:pt x="1216" y="319"/>
                  <a:pt x="1223" y="326"/>
                  <a:pt x="1231" y="326"/>
                </a:cubicBezTo>
                <a:cubicBezTo>
                  <a:pt x="1239" y="326"/>
                  <a:pt x="1246" y="319"/>
                  <a:pt x="1246" y="311"/>
                </a:cubicBezTo>
                <a:cubicBezTo>
                  <a:pt x="1246" y="303"/>
                  <a:pt x="1239" y="296"/>
                  <a:pt x="1231" y="296"/>
                </a:cubicBezTo>
                <a:close/>
                <a:moveTo>
                  <a:pt x="1231" y="329"/>
                </a:moveTo>
                <a:cubicBezTo>
                  <a:pt x="1223" y="329"/>
                  <a:pt x="1216" y="336"/>
                  <a:pt x="1216" y="344"/>
                </a:cubicBezTo>
                <a:cubicBezTo>
                  <a:pt x="1216" y="352"/>
                  <a:pt x="1223" y="359"/>
                  <a:pt x="1231" y="359"/>
                </a:cubicBezTo>
                <a:cubicBezTo>
                  <a:pt x="1239" y="359"/>
                  <a:pt x="1246" y="352"/>
                  <a:pt x="1246" y="344"/>
                </a:cubicBezTo>
                <a:cubicBezTo>
                  <a:pt x="1246" y="336"/>
                  <a:pt x="1239" y="329"/>
                  <a:pt x="1231" y="329"/>
                </a:cubicBezTo>
                <a:close/>
                <a:moveTo>
                  <a:pt x="1231" y="362"/>
                </a:moveTo>
                <a:cubicBezTo>
                  <a:pt x="1223" y="362"/>
                  <a:pt x="1216" y="369"/>
                  <a:pt x="1216" y="377"/>
                </a:cubicBezTo>
                <a:cubicBezTo>
                  <a:pt x="1216" y="385"/>
                  <a:pt x="1223" y="392"/>
                  <a:pt x="1231" y="392"/>
                </a:cubicBezTo>
                <a:cubicBezTo>
                  <a:pt x="1239" y="392"/>
                  <a:pt x="1246" y="385"/>
                  <a:pt x="1246" y="377"/>
                </a:cubicBezTo>
                <a:cubicBezTo>
                  <a:pt x="1246" y="369"/>
                  <a:pt x="1239" y="362"/>
                  <a:pt x="1231" y="362"/>
                </a:cubicBezTo>
                <a:close/>
                <a:moveTo>
                  <a:pt x="1231" y="395"/>
                </a:moveTo>
                <a:cubicBezTo>
                  <a:pt x="1223" y="395"/>
                  <a:pt x="1216" y="402"/>
                  <a:pt x="1216" y="410"/>
                </a:cubicBezTo>
                <a:cubicBezTo>
                  <a:pt x="1216" y="418"/>
                  <a:pt x="1223" y="425"/>
                  <a:pt x="1231" y="425"/>
                </a:cubicBezTo>
                <a:cubicBezTo>
                  <a:pt x="1239" y="425"/>
                  <a:pt x="1246" y="418"/>
                  <a:pt x="1246" y="410"/>
                </a:cubicBezTo>
                <a:cubicBezTo>
                  <a:pt x="1246" y="402"/>
                  <a:pt x="1239" y="395"/>
                  <a:pt x="1231" y="395"/>
                </a:cubicBezTo>
                <a:close/>
                <a:moveTo>
                  <a:pt x="1231" y="428"/>
                </a:moveTo>
                <a:cubicBezTo>
                  <a:pt x="1223" y="428"/>
                  <a:pt x="1216" y="435"/>
                  <a:pt x="1216" y="443"/>
                </a:cubicBezTo>
                <a:cubicBezTo>
                  <a:pt x="1216" y="451"/>
                  <a:pt x="1223" y="458"/>
                  <a:pt x="1231" y="458"/>
                </a:cubicBezTo>
                <a:cubicBezTo>
                  <a:pt x="1239" y="458"/>
                  <a:pt x="1246" y="451"/>
                  <a:pt x="1246" y="443"/>
                </a:cubicBezTo>
                <a:cubicBezTo>
                  <a:pt x="1246" y="435"/>
                  <a:pt x="1239" y="428"/>
                  <a:pt x="1231" y="428"/>
                </a:cubicBezTo>
                <a:close/>
                <a:moveTo>
                  <a:pt x="1231" y="461"/>
                </a:moveTo>
                <a:cubicBezTo>
                  <a:pt x="1223" y="461"/>
                  <a:pt x="1216" y="468"/>
                  <a:pt x="1216" y="476"/>
                </a:cubicBezTo>
                <a:cubicBezTo>
                  <a:pt x="1216" y="484"/>
                  <a:pt x="1223" y="491"/>
                  <a:pt x="1231" y="491"/>
                </a:cubicBezTo>
                <a:cubicBezTo>
                  <a:pt x="1239" y="491"/>
                  <a:pt x="1246" y="484"/>
                  <a:pt x="1246" y="476"/>
                </a:cubicBezTo>
                <a:cubicBezTo>
                  <a:pt x="1246" y="468"/>
                  <a:pt x="1239" y="461"/>
                  <a:pt x="1231" y="461"/>
                </a:cubicBezTo>
                <a:close/>
                <a:moveTo>
                  <a:pt x="1231" y="494"/>
                </a:moveTo>
                <a:cubicBezTo>
                  <a:pt x="1223" y="494"/>
                  <a:pt x="1216" y="500"/>
                  <a:pt x="1216" y="509"/>
                </a:cubicBezTo>
                <a:cubicBezTo>
                  <a:pt x="1216" y="517"/>
                  <a:pt x="1223" y="523"/>
                  <a:pt x="1231" y="523"/>
                </a:cubicBezTo>
                <a:cubicBezTo>
                  <a:pt x="1239" y="523"/>
                  <a:pt x="1246" y="517"/>
                  <a:pt x="1246" y="509"/>
                </a:cubicBezTo>
                <a:cubicBezTo>
                  <a:pt x="1246" y="500"/>
                  <a:pt x="1239" y="494"/>
                  <a:pt x="1231" y="494"/>
                </a:cubicBezTo>
                <a:close/>
                <a:moveTo>
                  <a:pt x="1231" y="527"/>
                </a:moveTo>
                <a:cubicBezTo>
                  <a:pt x="1223" y="527"/>
                  <a:pt x="1216" y="533"/>
                  <a:pt x="1216" y="542"/>
                </a:cubicBezTo>
                <a:cubicBezTo>
                  <a:pt x="1216" y="550"/>
                  <a:pt x="1223" y="556"/>
                  <a:pt x="1231" y="556"/>
                </a:cubicBezTo>
                <a:cubicBezTo>
                  <a:pt x="1239" y="556"/>
                  <a:pt x="1246" y="550"/>
                  <a:pt x="1246" y="542"/>
                </a:cubicBezTo>
                <a:cubicBezTo>
                  <a:pt x="1246" y="533"/>
                  <a:pt x="1239" y="527"/>
                  <a:pt x="1231" y="527"/>
                </a:cubicBezTo>
                <a:close/>
                <a:moveTo>
                  <a:pt x="1231" y="560"/>
                </a:moveTo>
                <a:cubicBezTo>
                  <a:pt x="1223" y="560"/>
                  <a:pt x="1216" y="566"/>
                  <a:pt x="1216" y="574"/>
                </a:cubicBezTo>
                <a:cubicBezTo>
                  <a:pt x="1216" y="583"/>
                  <a:pt x="1223" y="589"/>
                  <a:pt x="1231" y="589"/>
                </a:cubicBezTo>
                <a:cubicBezTo>
                  <a:pt x="1239" y="589"/>
                  <a:pt x="1246" y="583"/>
                  <a:pt x="1246" y="574"/>
                </a:cubicBezTo>
                <a:cubicBezTo>
                  <a:pt x="1246" y="566"/>
                  <a:pt x="1239" y="560"/>
                  <a:pt x="1231" y="560"/>
                </a:cubicBezTo>
                <a:close/>
                <a:moveTo>
                  <a:pt x="1231" y="593"/>
                </a:moveTo>
                <a:cubicBezTo>
                  <a:pt x="1223" y="593"/>
                  <a:pt x="1216" y="599"/>
                  <a:pt x="1216" y="607"/>
                </a:cubicBezTo>
                <a:cubicBezTo>
                  <a:pt x="1216" y="616"/>
                  <a:pt x="1223" y="622"/>
                  <a:pt x="1231" y="622"/>
                </a:cubicBezTo>
                <a:cubicBezTo>
                  <a:pt x="1239" y="622"/>
                  <a:pt x="1246" y="616"/>
                  <a:pt x="1246" y="607"/>
                </a:cubicBezTo>
                <a:cubicBezTo>
                  <a:pt x="1246" y="599"/>
                  <a:pt x="1239" y="593"/>
                  <a:pt x="1231" y="593"/>
                </a:cubicBezTo>
                <a:close/>
                <a:moveTo>
                  <a:pt x="1231" y="625"/>
                </a:moveTo>
                <a:cubicBezTo>
                  <a:pt x="1223" y="625"/>
                  <a:pt x="1216" y="632"/>
                  <a:pt x="1216" y="640"/>
                </a:cubicBezTo>
                <a:cubicBezTo>
                  <a:pt x="1216" y="648"/>
                  <a:pt x="1223" y="655"/>
                  <a:pt x="1231" y="655"/>
                </a:cubicBezTo>
                <a:cubicBezTo>
                  <a:pt x="1239" y="655"/>
                  <a:pt x="1246" y="648"/>
                  <a:pt x="1246" y="640"/>
                </a:cubicBezTo>
                <a:cubicBezTo>
                  <a:pt x="1246" y="632"/>
                  <a:pt x="1239" y="625"/>
                  <a:pt x="1231" y="625"/>
                </a:cubicBezTo>
                <a:close/>
                <a:moveTo>
                  <a:pt x="1231" y="658"/>
                </a:moveTo>
                <a:cubicBezTo>
                  <a:pt x="1223" y="658"/>
                  <a:pt x="1216" y="665"/>
                  <a:pt x="1216" y="673"/>
                </a:cubicBezTo>
                <a:cubicBezTo>
                  <a:pt x="1216" y="681"/>
                  <a:pt x="1223" y="688"/>
                  <a:pt x="1231" y="688"/>
                </a:cubicBezTo>
                <a:cubicBezTo>
                  <a:pt x="1239" y="688"/>
                  <a:pt x="1246" y="681"/>
                  <a:pt x="1246" y="673"/>
                </a:cubicBezTo>
                <a:cubicBezTo>
                  <a:pt x="1246" y="665"/>
                  <a:pt x="1239" y="658"/>
                  <a:pt x="1231" y="658"/>
                </a:cubicBezTo>
                <a:close/>
                <a:moveTo>
                  <a:pt x="1231" y="691"/>
                </a:moveTo>
                <a:cubicBezTo>
                  <a:pt x="1223" y="691"/>
                  <a:pt x="1216" y="698"/>
                  <a:pt x="1216" y="706"/>
                </a:cubicBezTo>
                <a:cubicBezTo>
                  <a:pt x="1216" y="714"/>
                  <a:pt x="1223" y="721"/>
                  <a:pt x="1231" y="721"/>
                </a:cubicBezTo>
                <a:cubicBezTo>
                  <a:pt x="1239" y="721"/>
                  <a:pt x="1246" y="714"/>
                  <a:pt x="1246" y="706"/>
                </a:cubicBezTo>
                <a:cubicBezTo>
                  <a:pt x="1246" y="698"/>
                  <a:pt x="1239" y="691"/>
                  <a:pt x="1231" y="691"/>
                </a:cubicBezTo>
                <a:close/>
                <a:moveTo>
                  <a:pt x="1231" y="724"/>
                </a:moveTo>
                <a:cubicBezTo>
                  <a:pt x="1223" y="724"/>
                  <a:pt x="1216" y="731"/>
                  <a:pt x="1216" y="739"/>
                </a:cubicBezTo>
                <a:cubicBezTo>
                  <a:pt x="1216" y="747"/>
                  <a:pt x="1223" y="754"/>
                  <a:pt x="1231" y="754"/>
                </a:cubicBezTo>
                <a:cubicBezTo>
                  <a:pt x="1239" y="754"/>
                  <a:pt x="1246" y="747"/>
                  <a:pt x="1246" y="739"/>
                </a:cubicBezTo>
                <a:cubicBezTo>
                  <a:pt x="1246" y="731"/>
                  <a:pt x="1239" y="724"/>
                  <a:pt x="1231" y="724"/>
                </a:cubicBezTo>
                <a:close/>
                <a:moveTo>
                  <a:pt x="1231" y="757"/>
                </a:moveTo>
                <a:cubicBezTo>
                  <a:pt x="1223" y="757"/>
                  <a:pt x="1216" y="764"/>
                  <a:pt x="1216" y="772"/>
                </a:cubicBezTo>
                <a:cubicBezTo>
                  <a:pt x="1216" y="780"/>
                  <a:pt x="1223" y="787"/>
                  <a:pt x="1231" y="787"/>
                </a:cubicBezTo>
                <a:cubicBezTo>
                  <a:pt x="1239" y="787"/>
                  <a:pt x="1246" y="780"/>
                  <a:pt x="1246" y="772"/>
                </a:cubicBezTo>
                <a:cubicBezTo>
                  <a:pt x="1246" y="764"/>
                  <a:pt x="1239" y="757"/>
                  <a:pt x="1231" y="757"/>
                </a:cubicBezTo>
                <a:close/>
                <a:moveTo>
                  <a:pt x="1231" y="790"/>
                </a:moveTo>
                <a:cubicBezTo>
                  <a:pt x="1223" y="790"/>
                  <a:pt x="1216" y="797"/>
                  <a:pt x="1216" y="805"/>
                </a:cubicBezTo>
                <a:cubicBezTo>
                  <a:pt x="1216" y="813"/>
                  <a:pt x="1223" y="820"/>
                  <a:pt x="1231" y="820"/>
                </a:cubicBezTo>
                <a:cubicBezTo>
                  <a:pt x="1239" y="820"/>
                  <a:pt x="1246" y="813"/>
                  <a:pt x="1246" y="805"/>
                </a:cubicBezTo>
                <a:cubicBezTo>
                  <a:pt x="1246" y="797"/>
                  <a:pt x="1239" y="790"/>
                  <a:pt x="1231" y="790"/>
                </a:cubicBezTo>
                <a:close/>
                <a:moveTo>
                  <a:pt x="1231" y="823"/>
                </a:moveTo>
                <a:cubicBezTo>
                  <a:pt x="1223" y="823"/>
                  <a:pt x="1216" y="830"/>
                  <a:pt x="1216" y="838"/>
                </a:cubicBezTo>
                <a:cubicBezTo>
                  <a:pt x="1216" y="846"/>
                  <a:pt x="1223" y="853"/>
                  <a:pt x="1231" y="853"/>
                </a:cubicBezTo>
                <a:cubicBezTo>
                  <a:pt x="1239" y="853"/>
                  <a:pt x="1246" y="846"/>
                  <a:pt x="1246" y="838"/>
                </a:cubicBezTo>
                <a:cubicBezTo>
                  <a:pt x="1246" y="830"/>
                  <a:pt x="1239" y="823"/>
                  <a:pt x="1231" y="823"/>
                </a:cubicBezTo>
                <a:close/>
                <a:moveTo>
                  <a:pt x="1231" y="856"/>
                </a:moveTo>
                <a:cubicBezTo>
                  <a:pt x="1223" y="856"/>
                  <a:pt x="1216" y="863"/>
                  <a:pt x="1216" y="871"/>
                </a:cubicBezTo>
                <a:cubicBezTo>
                  <a:pt x="1216" y="879"/>
                  <a:pt x="1223" y="886"/>
                  <a:pt x="1231" y="886"/>
                </a:cubicBezTo>
                <a:cubicBezTo>
                  <a:pt x="1239" y="886"/>
                  <a:pt x="1246" y="879"/>
                  <a:pt x="1246" y="871"/>
                </a:cubicBezTo>
                <a:cubicBezTo>
                  <a:pt x="1246" y="863"/>
                  <a:pt x="1239" y="856"/>
                  <a:pt x="1231" y="856"/>
                </a:cubicBezTo>
                <a:close/>
                <a:moveTo>
                  <a:pt x="1231" y="889"/>
                </a:moveTo>
                <a:cubicBezTo>
                  <a:pt x="1223" y="889"/>
                  <a:pt x="1216" y="895"/>
                  <a:pt x="1216" y="904"/>
                </a:cubicBezTo>
                <a:cubicBezTo>
                  <a:pt x="1216" y="912"/>
                  <a:pt x="1223" y="918"/>
                  <a:pt x="1231" y="918"/>
                </a:cubicBezTo>
                <a:cubicBezTo>
                  <a:pt x="1239" y="918"/>
                  <a:pt x="1246" y="912"/>
                  <a:pt x="1246" y="904"/>
                </a:cubicBezTo>
                <a:cubicBezTo>
                  <a:pt x="1246" y="895"/>
                  <a:pt x="1239" y="889"/>
                  <a:pt x="1231" y="889"/>
                </a:cubicBezTo>
                <a:close/>
                <a:moveTo>
                  <a:pt x="1231" y="922"/>
                </a:moveTo>
                <a:cubicBezTo>
                  <a:pt x="1223" y="922"/>
                  <a:pt x="1216" y="928"/>
                  <a:pt x="1216" y="937"/>
                </a:cubicBezTo>
                <a:cubicBezTo>
                  <a:pt x="1216" y="945"/>
                  <a:pt x="1223" y="951"/>
                  <a:pt x="1231" y="951"/>
                </a:cubicBezTo>
                <a:cubicBezTo>
                  <a:pt x="1239" y="951"/>
                  <a:pt x="1246" y="945"/>
                  <a:pt x="1246" y="937"/>
                </a:cubicBezTo>
                <a:cubicBezTo>
                  <a:pt x="1246" y="928"/>
                  <a:pt x="1239" y="922"/>
                  <a:pt x="1231" y="922"/>
                </a:cubicBezTo>
                <a:close/>
                <a:moveTo>
                  <a:pt x="1231" y="955"/>
                </a:moveTo>
                <a:cubicBezTo>
                  <a:pt x="1223" y="955"/>
                  <a:pt x="1216" y="961"/>
                  <a:pt x="1216" y="970"/>
                </a:cubicBezTo>
                <a:cubicBezTo>
                  <a:pt x="1216" y="978"/>
                  <a:pt x="1223" y="984"/>
                  <a:pt x="1231" y="984"/>
                </a:cubicBezTo>
                <a:cubicBezTo>
                  <a:pt x="1239" y="984"/>
                  <a:pt x="1246" y="978"/>
                  <a:pt x="1246" y="970"/>
                </a:cubicBezTo>
                <a:cubicBezTo>
                  <a:pt x="1246" y="961"/>
                  <a:pt x="1239" y="955"/>
                  <a:pt x="1231" y="955"/>
                </a:cubicBezTo>
                <a:close/>
                <a:moveTo>
                  <a:pt x="1231" y="988"/>
                </a:moveTo>
                <a:cubicBezTo>
                  <a:pt x="1223" y="988"/>
                  <a:pt x="1216" y="994"/>
                  <a:pt x="1216" y="1002"/>
                </a:cubicBezTo>
                <a:cubicBezTo>
                  <a:pt x="1216" y="1011"/>
                  <a:pt x="1223" y="1017"/>
                  <a:pt x="1231" y="1017"/>
                </a:cubicBezTo>
                <a:cubicBezTo>
                  <a:pt x="1239" y="1017"/>
                  <a:pt x="1246" y="1011"/>
                  <a:pt x="1246" y="1002"/>
                </a:cubicBezTo>
                <a:cubicBezTo>
                  <a:pt x="1246" y="994"/>
                  <a:pt x="1239" y="988"/>
                  <a:pt x="1231" y="988"/>
                </a:cubicBezTo>
                <a:close/>
                <a:moveTo>
                  <a:pt x="1231" y="1021"/>
                </a:moveTo>
                <a:cubicBezTo>
                  <a:pt x="1223" y="1021"/>
                  <a:pt x="1216" y="1027"/>
                  <a:pt x="1216" y="1035"/>
                </a:cubicBezTo>
                <a:cubicBezTo>
                  <a:pt x="1216" y="1044"/>
                  <a:pt x="1223" y="1050"/>
                  <a:pt x="1231" y="1050"/>
                </a:cubicBezTo>
                <a:cubicBezTo>
                  <a:pt x="1239" y="1050"/>
                  <a:pt x="1246" y="1044"/>
                  <a:pt x="1246" y="1035"/>
                </a:cubicBezTo>
                <a:cubicBezTo>
                  <a:pt x="1246" y="1027"/>
                  <a:pt x="1239" y="1021"/>
                  <a:pt x="1231" y="1021"/>
                </a:cubicBezTo>
                <a:close/>
                <a:moveTo>
                  <a:pt x="1231" y="1053"/>
                </a:moveTo>
                <a:cubicBezTo>
                  <a:pt x="1223" y="1053"/>
                  <a:pt x="1216" y="1060"/>
                  <a:pt x="1216" y="1068"/>
                </a:cubicBezTo>
                <a:cubicBezTo>
                  <a:pt x="1216" y="1076"/>
                  <a:pt x="1223" y="1083"/>
                  <a:pt x="1231" y="1083"/>
                </a:cubicBezTo>
                <a:cubicBezTo>
                  <a:pt x="1239" y="1083"/>
                  <a:pt x="1246" y="1076"/>
                  <a:pt x="1246" y="1068"/>
                </a:cubicBezTo>
                <a:cubicBezTo>
                  <a:pt x="1246" y="1060"/>
                  <a:pt x="1239" y="1053"/>
                  <a:pt x="1231" y="1053"/>
                </a:cubicBezTo>
                <a:close/>
                <a:moveTo>
                  <a:pt x="1231" y="1086"/>
                </a:moveTo>
                <a:cubicBezTo>
                  <a:pt x="1223" y="1086"/>
                  <a:pt x="1216" y="1093"/>
                  <a:pt x="1216" y="1101"/>
                </a:cubicBezTo>
                <a:cubicBezTo>
                  <a:pt x="1216" y="1109"/>
                  <a:pt x="1223" y="1116"/>
                  <a:pt x="1231" y="1116"/>
                </a:cubicBezTo>
                <a:cubicBezTo>
                  <a:pt x="1239" y="1116"/>
                  <a:pt x="1246" y="1109"/>
                  <a:pt x="1246" y="1101"/>
                </a:cubicBezTo>
                <a:cubicBezTo>
                  <a:pt x="1246" y="1093"/>
                  <a:pt x="1239" y="1086"/>
                  <a:pt x="1231" y="1086"/>
                </a:cubicBezTo>
                <a:close/>
                <a:moveTo>
                  <a:pt x="1231" y="1119"/>
                </a:moveTo>
                <a:cubicBezTo>
                  <a:pt x="1223" y="1119"/>
                  <a:pt x="1216" y="1126"/>
                  <a:pt x="1216" y="1134"/>
                </a:cubicBezTo>
                <a:cubicBezTo>
                  <a:pt x="1216" y="1142"/>
                  <a:pt x="1223" y="1149"/>
                  <a:pt x="1231" y="1149"/>
                </a:cubicBezTo>
                <a:cubicBezTo>
                  <a:pt x="1239" y="1149"/>
                  <a:pt x="1246" y="1142"/>
                  <a:pt x="1246" y="1134"/>
                </a:cubicBezTo>
                <a:cubicBezTo>
                  <a:pt x="1246" y="1126"/>
                  <a:pt x="1239" y="1119"/>
                  <a:pt x="1231" y="1119"/>
                </a:cubicBezTo>
                <a:close/>
                <a:moveTo>
                  <a:pt x="1231" y="1152"/>
                </a:moveTo>
                <a:cubicBezTo>
                  <a:pt x="1223" y="1152"/>
                  <a:pt x="1216" y="1159"/>
                  <a:pt x="1216" y="1167"/>
                </a:cubicBezTo>
                <a:cubicBezTo>
                  <a:pt x="1216" y="1175"/>
                  <a:pt x="1223" y="1182"/>
                  <a:pt x="1231" y="1182"/>
                </a:cubicBezTo>
                <a:cubicBezTo>
                  <a:pt x="1239" y="1182"/>
                  <a:pt x="1246" y="1175"/>
                  <a:pt x="1246" y="1167"/>
                </a:cubicBezTo>
                <a:cubicBezTo>
                  <a:pt x="1246" y="1159"/>
                  <a:pt x="1239" y="1152"/>
                  <a:pt x="1231" y="1152"/>
                </a:cubicBezTo>
                <a:close/>
                <a:moveTo>
                  <a:pt x="1231" y="1185"/>
                </a:moveTo>
                <a:cubicBezTo>
                  <a:pt x="1223" y="1185"/>
                  <a:pt x="1216" y="1192"/>
                  <a:pt x="1216" y="1200"/>
                </a:cubicBezTo>
                <a:cubicBezTo>
                  <a:pt x="1216" y="1208"/>
                  <a:pt x="1223" y="1215"/>
                  <a:pt x="1231" y="1215"/>
                </a:cubicBezTo>
                <a:cubicBezTo>
                  <a:pt x="1239" y="1215"/>
                  <a:pt x="1246" y="1208"/>
                  <a:pt x="1246" y="1200"/>
                </a:cubicBezTo>
                <a:cubicBezTo>
                  <a:pt x="1246" y="1192"/>
                  <a:pt x="1239" y="1185"/>
                  <a:pt x="1231" y="1185"/>
                </a:cubicBezTo>
                <a:close/>
                <a:moveTo>
                  <a:pt x="1231" y="1218"/>
                </a:moveTo>
                <a:cubicBezTo>
                  <a:pt x="1223" y="1218"/>
                  <a:pt x="1216" y="1225"/>
                  <a:pt x="1216" y="1233"/>
                </a:cubicBezTo>
                <a:cubicBezTo>
                  <a:pt x="1216" y="1241"/>
                  <a:pt x="1223" y="1248"/>
                  <a:pt x="1231" y="1248"/>
                </a:cubicBezTo>
                <a:cubicBezTo>
                  <a:pt x="1239" y="1248"/>
                  <a:pt x="1246" y="1241"/>
                  <a:pt x="1246" y="1233"/>
                </a:cubicBezTo>
                <a:cubicBezTo>
                  <a:pt x="1246" y="1225"/>
                  <a:pt x="1239" y="1218"/>
                  <a:pt x="1231" y="1218"/>
                </a:cubicBezTo>
                <a:close/>
                <a:moveTo>
                  <a:pt x="1231" y="1251"/>
                </a:moveTo>
                <a:cubicBezTo>
                  <a:pt x="1223" y="1251"/>
                  <a:pt x="1216" y="1258"/>
                  <a:pt x="1216" y="1266"/>
                </a:cubicBezTo>
                <a:cubicBezTo>
                  <a:pt x="1216" y="1274"/>
                  <a:pt x="1223" y="1281"/>
                  <a:pt x="1231" y="1281"/>
                </a:cubicBezTo>
                <a:cubicBezTo>
                  <a:pt x="1239" y="1281"/>
                  <a:pt x="1246" y="1274"/>
                  <a:pt x="1246" y="1266"/>
                </a:cubicBezTo>
                <a:cubicBezTo>
                  <a:pt x="1246" y="1258"/>
                  <a:pt x="1239" y="1251"/>
                  <a:pt x="1231" y="1251"/>
                </a:cubicBezTo>
                <a:close/>
                <a:moveTo>
                  <a:pt x="1231" y="1284"/>
                </a:moveTo>
                <a:cubicBezTo>
                  <a:pt x="1223" y="1284"/>
                  <a:pt x="1216" y="1291"/>
                  <a:pt x="1216" y="1299"/>
                </a:cubicBezTo>
                <a:cubicBezTo>
                  <a:pt x="1216" y="1307"/>
                  <a:pt x="1223" y="1314"/>
                  <a:pt x="1231" y="1314"/>
                </a:cubicBezTo>
                <a:cubicBezTo>
                  <a:pt x="1239" y="1314"/>
                  <a:pt x="1246" y="1307"/>
                  <a:pt x="1246" y="1299"/>
                </a:cubicBezTo>
                <a:cubicBezTo>
                  <a:pt x="1246" y="1291"/>
                  <a:pt x="1239" y="1284"/>
                  <a:pt x="1231" y="1284"/>
                </a:cubicBezTo>
                <a:close/>
                <a:moveTo>
                  <a:pt x="1231" y="1317"/>
                </a:moveTo>
                <a:cubicBezTo>
                  <a:pt x="1223" y="1317"/>
                  <a:pt x="1216" y="1323"/>
                  <a:pt x="1216" y="1332"/>
                </a:cubicBezTo>
                <a:cubicBezTo>
                  <a:pt x="1216" y="1340"/>
                  <a:pt x="1223" y="1346"/>
                  <a:pt x="1231" y="1346"/>
                </a:cubicBezTo>
                <a:cubicBezTo>
                  <a:pt x="1239" y="1346"/>
                  <a:pt x="1246" y="1340"/>
                  <a:pt x="1246" y="1332"/>
                </a:cubicBezTo>
                <a:cubicBezTo>
                  <a:pt x="1246" y="1323"/>
                  <a:pt x="1239" y="1317"/>
                  <a:pt x="1231" y="1317"/>
                </a:cubicBezTo>
                <a:close/>
                <a:moveTo>
                  <a:pt x="1231" y="1350"/>
                </a:moveTo>
                <a:cubicBezTo>
                  <a:pt x="1223" y="1350"/>
                  <a:pt x="1216" y="1356"/>
                  <a:pt x="1216" y="1365"/>
                </a:cubicBezTo>
                <a:cubicBezTo>
                  <a:pt x="1216" y="1373"/>
                  <a:pt x="1223" y="1379"/>
                  <a:pt x="1231" y="1379"/>
                </a:cubicBezTo>
                <a:cubicBezTo>
                  <a:pt x="1239" y="1379"/>
                  <a:pt x="1246" y="1373"/>
                  <a:pt x="1246" y="1365"/>
                </a:cubicBezTo>
                <a:cubicBezTo>
                  <a:pt x="1246" y="1356"/>
                  <a:pt x="1239" y="1350"/>
                  <a:pt x="1231" y="1350"/>
                </a:cubicBezTo>
                <a:close/>
                <a:moveTo>
                  <a:pt x="1231" y="1383"/>
                </a:moveTo>
                <a:cubicBezTo>
                  <a:pt x="1223" y="1383"/>
                  <a:pt x="1216" y="1389"/>
                  <a:pt x="1216" y="1397"/>
                </a:cubicBezTo>
                <a:cubicBezTo>
                  <a:pt x="1216" y="1406"/>
                  <a:pt x="1223" y="1412"/>
                  <a:pt x="1231" y="1412"/>
                </a:cubicBezTo>
                <a:cubicBezTo>
                  <a:pt x="1239" y="1412"/>
                  <a:pt x="1246" y="1406"/>
                  <a:pt x="1246" y="1397"/>
                </a:cubicBezTo>
                <a:cubicBezTo>
                  <a:pt x="1246" y="1389"/>
                  <a:pt x="1239" y="1383"/>
                  <a:pt x="1231" y="1383"/>
                </a:cubicBezTo>
                <a:close/>
                <a:moveTo>
                  <a:pt x="1231" y="1416"/>
                </a:moveTo>
                <a:cubicBezTo>
                  <a:pt x="1223" y="1416"/>
                  <a:pt x="1216" y="1422"/>
                  <a:pt x="1216" y="1430"/>
                </a:cubicBezTo>
                <a:cubicBezTo>
                  <a:pt x="1216" y="1439"/>
                  <a:pt x="1223" y="1445"/>
                  <a:pt x="1231" y="1445"/>
                </a:cubicBezTo>
                <a:cubicBezTo>
                  <a:pt x="1239" y="1445"/>
                  <a:pt x="1246" y="1439"/>
                  <a:pt x="1246" y="1430"/>
                </a:cubicBezTo>
                <a:cubicBezTo>
                  <a:pt x="1246" y="1422"/>
                  <a:pt x="1239" y="1416"/>
                  <a:pt x="1231" y="1416"/>
                </a:cubicBezTo>
                <a:close/>
                <a:moveTo>
                  <a:pt x="1264" y="0"/>
                </a:moveTo>
                <a:cubicBezTo>
                  <a:pt x="1255" y="0"/>
                  <a:pt x="1249" y="7"/>
                  <a:pt x="1249" y="15"/>
                </a:cubicBezTo>
                <a:cubicBezTo>
                  <a:pt x="1249" y="23"/>
                  <a:pt x="1255" y="30"/>
                  <a:pt x="1264" y="30"/>
                </a:cubicBezTo>
                <a:cubicBezTo>
                  <a:pt x="1272" y="30"/>
                  <a:pt x="1278" y="23"/>
                  <a:pt x="1278" y="15"/>
                </a:cubicBezTo>
                <a:cubicBezTo>
                  <a:pt x="1278" y="7"/>
                  <a:pt x="1272" y="0"/>
                  <a:pt x="1264" y="0"/>
                </a:cubicBezTo>
                <a:close/>
                <a:moveTo>
                  <a:pt x="1264" y="33"/>
                </a:moveTo>
                <a:cubicBezTo>
                  <a:pt x="1255" y="33"/>
                  <a:pt x="1249" y="40"/>
                  <a:pt x="1249" y="48"/>
                </a:cubicBezTo>
                <a:cubicBezTo>
                  <a:pt x="1249" y="56"/>
                  <a:pt x="1255" y="63"/>
                  <a:pt x="1264" y="63"/>
                </a:cubicBezTo>
                <a:cubicBezTo>
                  <a:pt x="1272" y="63"/>
                  <a:pt x="1278" y="56"/>
                  <a:pt x="1278" y="48"/>
                </a:cubicBezTo>
                <a:cubicBezTo>
                  <a:pt x="1278" y="40"/>
                  <a:pt x="1272" y="33"/>
                  <a:pt x="1264" y="33"/>
                </a:cubicBezTo>
                <a:close/>
                <a:moveTo>
                  <a:pt x="1264" y="66"/>
                </a:moveTo>
                <a:cubicBezTo>
                  <a:pt x="1255" y="66"/>
                  <a:pt x="1249" y="72"/>
                  <a:pt x="1249" y="81"/>
                </a:cubicBezTo>
                <a:cubicBezTo>
                  <a:pt x="1249" y="89"/>
                  <a:pt x="1255" y="95"/>
                  <a:pt x="1264" y="95"/>
                </a:cubicBezTo>
                <a:cubicBezTo>
                  <a:pt x="1272" y="95"/>
                  <a:pt x="1278" y="89"/>
                  <a:pt x="1278" y="81"/>
                </a:cubicBezTo>
                <a:cubicBezTo>
                  <a:pt x="1278" y="72"/>
                  <a:pt x="1272" y="66"/>
                  <a:pt x="1264" y="66"/>
                </a:cubicBezTo>
                <a:close/>
                <a:moveTo>
                  <a:pt x="1264" y="99"/>
                </a:moveTo>
                <a:cubicBezTo>
                  <a:pt x="1255" y="99"/>
                  <a:pt x="1249" y="105"/>
                  <a:pt x="1249" y="114"/>
                </a:cubicBezTo>
                <a:cubicBezTo>
                  <a:pt x="1249" y="122"/>
                  <a:pt x="1255" y="128"/>
                  <a:pt x="1264" y="128"/>
                </a:cubicBezTo>
                <a:cubicBezTo>
                  <a:pt x="1272" y="128"/>
                  <a:pt x="1278" y="122"/>
                  <a:pt x="1278" y="114"/>
                </a:cubicBezTo>
                <a:cubicBezTo>
                  <a:pt x="1278" y="105"/>
                  <a:pt x="1272" y="99"/>
                  <a:pt x="1264" y="99"/>
                </a:cubicBezTo>
                <a:close/>
                <a:moveTo>
                  <a:pt x="1264" y="132"/>
                </a:moveTo>
                <a:cubicBezTo>
                  <a:pt x="1255" y="132"/>
                  <a:pt x="1249" y="138"/>
                  <a:pt x="1249" y="147"/>
                </a:cubicBezTo>
                <a:cubicBezTo>
                  <a:pt x="1249" y="155"/>
                  <a:pt x="1255" y="161"/>
                  <a:pt x="1264" y="161"/>
                </a:cubicBezTo>
                <a:cubicBezTo>
                  <a:pt x="1272" y="161"/>
                  <a:pt x="1278" y="155"/>
                  <a:pt x="1278" y="147"/>
                </a:cubicBezTo>
                <a:cubicBezTo>
                  <a:pt x="1278" y="138"/>
                  <a:pt x="1272" y="132"/>
                  <a:pt x="1264" y="132"/>
                </a:cubicBezTo>
                <a:close/>
                <a:moveTo>
                  <a:pt x="1264" y="165"/>
                </a:moveTo>
                <a:cubicBezTo>
                  <a:pt x="1255" y="165"/>
                  <a:pt x="1249" y="171"/>
                  <a:pt x="1249" y="179"/>
                </a:cubicBezTo>
                <a:cubicBezTo>
                  <a:pt x="1249" y="188"/>
                  <a:pt x="1255" y="194"/>
                  <a:pt x="1264" y="194"/>
                </a:cubicBezTo>
                <a:cubicBezTo>
                  <a:pt x="1272" y="194"/>
                  <a:pt x="1278" y="188"/>
                  <a:pt x="1278" y="179"/>
                </a:cubicBezTo>
                <a:cubicBezTo>
                  <a:pt x="1278" y="171"/>
                  <a:pt x="1272" y="165"/>
                  <a:pt x="1264" y="165"/>
                </a:cubicBezTo>
                <a:close/>
                <a:moveTo>
                  <a:pt x="1264" y="198"/>
                </a:moveTo>
                <a:cubicBezTo>
                  <a:pt x="1255" y="198"/>
                  <a:pt x="1249" y="204"/>
                  <a:pt x="1249" y="212"/>
                </a:cubicBezTo>
                <a:cubicBezTo>
                  <a:pt x="1249" y="221"/>
                  <a:pt x="1255" y="227"/>
                  <a:pt x="1264" y="227"/>
                </a:cubicBezTo>
                <a:cubicBezTo>
                  <a:pt x="1272" y="227"/>
                  <a:pt x="1278" y="221"/>
                  <a:pt x="1278" y="212"/>
                </a:cubicBezTo>
                <a:cubicBezTo>
                  <a:pt x="1278" y="204"/>
                  <a:pt x="1272" y="198"/>
                  <a:pt x="1264" y="198"/>
                </a:cubicBezTo>
                <a:close/>
                <a:moveTo>
                  <a:pt x="1264" y="230"/>
                </a:moveTo>
                <a:cubicBezTo>
                  <a:pt x="1255" y="230"/>
                  <a:pt x="1249" y="237"/>
                  <a:pt x="1249" y="245"/>
                </a:cubicBezTo>
                <a:cubicBezTo>
                  <a:pt x="1249" y="253"/>
                  <a:pt x="1255" y="260"/>
                  <a:pt x="1264" y="260"/>
                </a:cubicBezTo>
                <a:cubicBezTo>
                  <a:pt x="1272" y="260"/>
                  <a:pt x="1278" y="253"/>
                  <a:pt x="1278" y="245"/>
                </a:cubicBezTo>
                <a:cubicBezTo>
                  <a:pt x="1278" y="237"/>
                  <a:pt x="1272" y="230"/>
                  <a:pt x="1264" y="230"/>
                </a:cubicBezTo>
                <a:close/>
                <a:moveTo>
                  <a:pt x="1264" y="263"/>
                </a:moveTo>
                <a:cubicBezTo>
                  <a:pt x="1255" y="263"/>
                  <a:pt x="1249" y="270"/>
                  <a:pt x="1249" y="278"/>
                </a:cubicBezTo>
                <a:cubicBezTo>
                  <a:pt x="1249" y="286"/>
                  <a:pt x="1255" y="293"/>
                  <a:pt x="1264" y="293"/>
                </a:cubicBezTo>
                <a:cubicBezTo>
                  <a:pt x="1272" y="293"/>
                  <a:pt x="1278" y="286"/>
                  <a:pt x="1278" y="278"/>
                </a:cubicBezTo>
                <a:cubicBezTo>
                  <a:pt x="1278" y="270"/>
                  <a:pt x="1272" y="263"/>
                  <a:pt x="1264" y="263"/>
                </a:cubicBezTo>
                <a:close/>
                <a:moveTo>
                  <a:pt x="1264" y="296"/>
                </a:moveTo>
                <a:cubicBezTo>
                  <a:pt x="1255" y="296"/>
                  <a:pt x="1249" y="303"/>
                  <a:pt x="1249" y="311"/>
                </a:cubicBezTo>
                <a:cubicBezTo>
                  <a:pt x="1249" y="319"/>
                  <a:pt x="1255" y="326"/>
                  <a:pt x="1264" y="326"/>
                </a:cubicBezTo>
                <a:cubicBezTo>
                  <a:pt x="1272" y="326"/>
                  <a:pt x="1278" y="319"/>
                  <a:pt x="1278" y="311"/>
                </a:cubicBezTo>
                <a:cubicBezTo>
                  <a:pt x="1278" y="303"/>
                  <a:pt x="1272" y="296"/>
                  <a:pt x="1264" y="296"/>
                </a:cubicBezTo>
                <a:close/>
                <a:moveTo>
                  <a:pt x="1264" y="329"/>
                </a:moveTo>
                <a:cubicBezTo>
                  <a:pt x="1255" y="329"/>
                  <a:pt x="1249" y="336"/>
                  <a:pt x="1249" y="344"/>
                </a:cubicBezTo>
                <a:cubicBezTo>
                  <a:pt x="1249" y="352"/>
                  <a:pt x="1255" y="359"/>
                  <a:pt x="1264" y="359"/>
                </a:cubicBezTo>
                <a:cubicBezTo>
                  <a:pt x="1272" y="359"/>
                  <a:pt x="1278" y="352"/>
                  <a:pt x="1278" y="344"/>
                </a:cubicBezTo>
                <a:cubicBezTo>
                  <a:pt x="1278" y="336"/>
                  <a:pt x="1272" y="329"/>
                  <a:pt x="1264" y="329"/>
                </a:cubicBezTo>
                <a:close/>
                <a:moveTo>
                  <a:pt x="1264" y="362"/>
                </a:moveTo>
                <a:cubicBezTo>
                  <a:pt x="1255" y="362"/>
                  <a:pt x="1249" y="369"/>
                  <a:pt x="1249" y="377"/>
                </a:cubicBezTo>
                <a:cubicBezTo>
                  <a:pt x="1249" y="385"/>
                  <a:pt x="1255" y="392"/>
                  <a:pt x="1264" y="392"/>
                </a:cubicBezTo>
                <a:cubicBezTo>
                  <a:pt x="1272" y="392"/>
                  <a:pt x="1278" y="385"/>
                  <a:pt x="1278" y="377"/>
                </a:cubicBezTo>
                <a:cubicBezTo>
                  <a:pt x="1278" y="369"/>
                  <a:pt x="1272" y="362"/>
                  <a:pt x="1264" y="362"/>
                </a:cubicBezTo>
                <a:close/>
                <a:moveTo>
                  <a:pt x="1264" y="395"/>
                </a:moveTo>
                <a:cubicBezTo>
                  <a:pt x="1255" y="395"/>
                  <a:pt x="1249" y="402"/>
                  <a:pt x="1249" y="410"/>
                </a:cubicBezTo>
                <a:cubicBezTo>
                  <a:pt x="1249" y="418"/>
                  <a:pt x="1255" y="425"/>
                  <a:pt x="1264" y="425"/>
                </a:cubicBezTo>
                <a:cubicBezTo>
                  <a:pt x="1272" y="425"/>
                  <a:pt x="1278" y="418"/>
                  <a:pt x="1278" y="410"/>
                </a:cubicBezTo>
                <a:cubicBezTo>
                  <a:pt x="1278" y="402"/>
                  <a:pt x="1272" y="395"/>
                  <a:pt x="1264" y="395"/>
                </a:cubicBezTo>
                <a:close/>
                <a:moveTo>
                  <a:pt x="1264" y="428"/>
                </a:moveTo>
                <a:cubicBezTo>
                  <a:pt x="1255" y="428"/>
                  <a:pt x="1249" y="435"/>
                  <a:pt x="1249" y="443"/>
                </a:cubicBezTo>
                <a:cubicBezTo>
                  <a:pt x="1249" y="451"/>
                  <a:pt x="1255" y="458"/>
                  <a:pt x="1264" y="458"/>
                </a:cubicBezTo>
                <a:cubicBezTo>
                  <a:pt x="1272" y="458"/>
                  <a:pt x="1278" y="451"/>
                  <a:pt x="1278" y="443"/>
                </a:cubicBezTo>
                <a:cubicBezTo>
                  <a:pt x="1278" y="435"/>
                  <a:pt x="1272" y="428"/>
                  <a:pt x="1264" y="428"/>
                </a:cubicBezTo>
                <a:close/>
                <a:moveTo>
                  <a:pt x="1264" y="461"/>
                </a:moveTo>
                <a:cubicBezTo>
                  <a:pt x="1255" y="461"/>
                  <a:pt x="1249" y="468"/>
                  <a:pt x="1249" y="476"/>
                </a:cubicBezTo>
                <a:cubicBezTo>
                  <a:pt x="1249" y="484"/>
                  <a:pt x="1255" y="491"/>
                  <a:pt x="1264" y="491"/>
                </a:cubicBezTo>
                <a:cubicBezTo>
                  <a:pt x="1272" y="491"/>
                  <a:pt x="1278" y="484"/>
                  <a:pt x="1278" y="476"/>
                </a:cubicBezTo>
                <a:cubicBezTo>
                  <a:pt x="1278" y="468"/>
                  <a:pt x="1272" y="461"/>
                  <a:pt x="1264" y="461"/>
                </a:cubicBezTo>
                <a:close/>
                <a:moveTo>
                  <a:pt x="1264" y="494"/>
                </a:moveTo>
                <a:cubicBezTo>
                  <a:pt x="1255" y="494"/>
                  <a:pt x="1249" y="500"/>
                  <a:pt x="1249" y="509"/>
                </a:cubicBezTo>
                <a:cubicBezTo>
                  <a:pt x="1249" y="517"/>
                  <a:pt x="1255" y="523"/>
                  <a:pt x="1264" y="523"/>
                </a:cubicBezTo>
                <a:cubicBezTo>
                  <a:pt x="1272" y="523"/>
                  <a:pt x="1278" y="517"/>
                  <a:pt x="1278" y="509"/>
                </a:cubicBezTo>
                <a:cubicBezTo>
                  <a:pt x="1278" y="500"/>
                  <a:pt x="1272" y="494"/>
                  <a:pt x="1264" y="494"/>
                </a:cubicBezTo>
                <a:close/>
                <a:moveTo>
                  <a:pt x="1264" y="527"/>
                </a:moveTo>
                <a:cubicBezTo>
                  <a:pt x="1255" y="527"/>
                  <a:pt x="1249" y="533"/>
                  <a:pt x="1249" y="542"/>
                </a:cubicBezTo>
                <a:cubicBezTo>
                  <a:pt x="1249" y="550"/>
                  <a:pt x="1255" y="556"/>
                  <a:pt x="1264" y="556"/>
                </a:cubicBezTo>
                <a:cubicBezTo>
                  <a:pt x="1272" y="556"/>
                  <a:pt x="1278" y="550"/>
                  <a:pt x="1278" y="542"/>
                </a:cubicBezTo>
                <a:cubicBezTo>
                  <a:pt x="1278" y="533"/>
                  <a:pt x="1272" y="527"/>
                  <a:pt x="1264" y="527"/>
                </a:cubicBezTo>
                <a:close/>
                <a:moveTo>
                  <a:pt x="1264" y="560"/>
                </a:moveTo>
                <a:cubicBezTo>
                  <a:pt x="1255" y="560"/>
                  <a:pt x="1249" y="566"/>
                  <a:pt x="1249" y="574"/>
                </a:cubicBezTo>
                <a:cubicBezTo>
                  <a:pt x="1249" y="583"/>
                  <a:pt x="1255" y="589"/>
                  <a:pt x="1264" y="589"/>
                </a:cubicBezTo>
                <a:cubicBezTo>
                  <a:pt x="1272" y="589"/>
                  <a:pt x="1278" y="583"/>
                  <a:pt x="1278" y="574"/>
                </a:cubicBezTo>
                <a:cubicBezTo>
                  <a:pt x="1278" y="566"/>
                  <a:pt x="1272" y="560"/>
                  <a:pt x="1264" y="560"/>
                </a:cubicBezTo>
                <a:close/>
                <a:moveTo>
                  <a:pt x="1264" y="593"/>
                </a:moveTo>
                <a:cubicBezTo>
                  <a:pt x="1255" y="593"/>
                  <a:pt x="1249" y="599"/>
                  <a:pt x="1249" y="607"/>
                </a:cubicBezTo>
                <a:cubicBezTo>
                  <a:pt x="1249" y="616"/>
                  <a:pt x="1255" y="622"/>
                  <a:pt x="1264" y="622"/>
                </a:cubicBezTo>
                <a:cubicBezTo>
                  <a:pt x="1272" y="622"/>
                  <a:pt x="1278" y="616"/>
                  <a:pt x="1278" y="607"/>
                </a:cubicBezTo>
                <a:cubicBezTo>
                  <a:pt x="1278" y="599"/>
                  <a:pt x="1272" y="593"/>
                  <a:pt x="1264" y="593"/>
                </a:cubicBezTo>
                <a:close/>
                <a:moveTo>
                  <a:pt x="1264" y="625"/>
                </a:moveTo>
                <a:cubicBezTo>
                  <a:pt x="1255" y="625"/>
                  <a:pt x="1249" y="632"/>
                  <a:pt x="1249" y="640"/>
                </a:cubicBezTo>
                <a:cubicBezTo>
                  <a:pt x="1249" y="648"/>
                  <a:pt x="1255" y="655"/>
                  <a:pt x="1264" y="655"/>
                </a:cubicBezTo>
                <a:cubicBezTo>
                  <a:pt x="1272" y="655"/>
                  <a:pt x="1278" y="648"/>
                  <a:pt x="1278" y="640"/>
                </a:cubicBezTo>
                <a:cubicBezTo>
                  <a:pt x="1278" y="632"/>
                  <a:pt x="1272" y="625"/>
                  <a:pt x="1264" y="625"/>
                </a:cubicBezTo>
                <a:close/>
                <a:moveTo>
                  <a:pt x="1264" y="658"/>
                </a:moveTo>
                <a:cubicBezTo>
                  <a:pt x="1255" y="658"/>
                  <a:pt x="1249" y="665"/>
                  <a:pt x="1249" y="673"/>
                </a:cubicBezTo>
                <a:cubicBezTo>
                  <a:pt x="1249" y="681"/>
                  <a:pt x="1255" y="688"/>
                  <a:pt x="1264" y="688"/>
                </a:cubicBezTo>
                <a:cubicBezTo>
                  <a:pt x="1272" y="688"/>
                  <a:pt x="1278" y="681"/>
                  <a:pt x="1278" y="673"/>
                </a:cubicBezTo>
                <a:cubicBezTo>
                  <a:pt x="1278" y="665"/>
                  <a:pt x="1272" y="658"/>
                  <a:pt x="1264" y="658"/>
                </a:cubicBezTo>
                <a:close/>
                <a:moveTo>
                  <a:pt x="1264" y="691"/>
                </a:moveTo>
                <a:cubicBezTo>
                  <a:pt x="1255" y="691"/>
                  <a:pt x="1249" y="698"/>
                  <a:pt x="1249" y="706"/>
                </a:cubicBezTo>
                <a:cubicBezTo>
                  <a:pt x="1249" y="714"/>
                  <a:pt x="1255" y="721"/>
                  <a:pt x="1264" y="721"/>
                </a:cubicBezTo>
                <a:cubicBezTo>
                  <a:pt x="1272" y="721"/>
                  <a:pt x="1278" y="714"/>
                  <a:pt x="1278" y="706"/>
                </a:cubicBezTo>
                <a:cubicBezTo>
                  <a:pt x="1278" y="698"/>
                  <a:pt x="1272" y="691"/>
                  <a:pt x="1264" y="691"/>
                </a:cubicBezTo>
                <a:close/>
                <a:moveTo>
                  <a:pt x="1264" y="724"/>
                </a:moveTo>
                <a:cubicBezTo>
                  <a:pt x="1255" y="724"/>
                  <a:pt x="1249" y="731"/>
                  <a:pt x="1249" y="739"/>
                </a:cubicBezTo>
                <a:cubicBezTo>
                  <a:pt x="1249" y="747"/>
                  <a:pt x="1255" y="754"/>
                  <a:pt x="1264" y="754"/>
                </a:cubicBezTo>
                <a:cubicBezTo>
                  <a:pt x="1272" y="754"/>
                  <a:pt x="1278" y="747"/>
                  <a:pt x="1278" y="739"/>
                </a:cubicBezTo>
                <a:cubicBezTo>
                  <a:pt x="1278" y="731"/>
                  <a:pt x="1272" y="724"/>
                  <a:pt x="1264" y="724"/>
                </a:cubicBezTo>
                <a:close/>
                <a:moveTo>
                  <a:pt x="1264" y="757"/>
                </a:moveTo>
                <a:cubicBezTo>
                  <a:pt x="1255" y="757"/>
                  <a:pt x="1249" y="764"/>
                  <a:pt x="1249" y="772"/>
                </a:cubicBezTo>
                <a:cubicBezTo>
                  <a:pt x="1249" y="780"/>
                  <a:pt x="1255" y="787"/>
                  <a:pt x="1264" y="787"/>
                </a:cubicBezTo>
                <a:cubicBezTo>
                  <a:pt x="1272" y="787"/>
                  <a:pt x="1278" y="780"/>
                  <a:pt x="1278" y="772"/>
                </a:cubicBezTo>
                <a:cubicBezTo>
                  <a:pt x="1278" y="764"/>
                  <a:pt x="1272" y="757"/>
                  <a:pt x="1264" y="757"/>
                </a:cubicBezTo>
                <a:close/>
                <a:moveTo>
                  <a:pt x="1264" y="790"/>
                </a:moveTo>
                <a:cubicBezTo>
                  <a:pt x="1255" y="790"/>
                  <a:pt x="1249" y="797"/>
                  <a:pt x="1249" y="805"/>
                </a:cubicBezTo>
                <a:cubicBezTo>
                  <a:pt x="1249" y="813"/>
                  <a:pt x="1255" y="820"/>
                  <a:pt x="1264" y="820"/>
                </a:cubicBezTo>
                <a:cubicBezTo>
                  <a:pt x="1272" y="820"/>
                  <a:pt x="1278" y="813"/>
                  <a:pt x="1278" y="805"/>
                </a:cubicBezTo>
                <a:cubicBezTo>
                  <a:pt x="1278" y="797"/>
                  <a:pt x="1272" y="790"/>
                  <a:pt x="1264" y="790"/>
                </a:cubicBezTo>
                <a:close/>
                <a:moveTo>
                  <a:pt x="1264" y="823"/>
                </a:moveTo>
                <a:cubicBezTo>
                  <a:pt x="1255" y="823"/>
                  <a:pt x="1249" y="830"/>
                  <a:pt x="1249" y="838"/>
                </a:cubicBezTo>
                <a:cubicBezTo>
                  <a:pt x="1249" y="846"/>
                  <a:pt x="1255" y="853"/>
                  <a:pt x="1264" y="853"/>
                </a:cubicBezTo>
                <a:cubicBezTo>
                  <a:pt x="1272" y="853"/>
                  <a:pt x="1278" y="846"/>
                  <a:pt x="1278" y="838"/>
                </a:cubicBezTo>
                <a:cubicBezTo>
                  <a:pt x="1278" y="830"/>
                  <a:pt x="1272" y="823"/>
                  <a:pt x="1264" y="823"/>
                </a:cubicBezTo>
                <a:close/>
                <a:moveTo>
                  <a:pt x="1264" y="856"/>
                </a:moveTo>
                <a:cubicBezTo>
                  <a:pt x="1255" y="856"/>
                  <a:pt x="1249" y="863"/>
                  <a:pt x="1249" y="871"/>
                </a:cubicBezTo>
                <a:cubicBezTo>
                  <a:pt x="1249" y="879"/>
                  <a:pt x="1255" y="886"/>
                  <a:pt x="1264" y="886"/>
                </a:cubicBezTo>
                <a:cubicBezTo>
                  <a:pt x="1272" y="886"/>
                  <a:pt x="1278" y="879"/>
                  <a:pt x="1278" y="871"/>
                </a:cubicBezTo>
                <a:cubicBezTo>
                  <a:pt x="1278" y="863"/>
                  <a:pt x="1272" y="856"/>
                  <a:pt x="1264" y="856"/>
                </a:cubicBezTo>
                <a:close/>
                <a:moveTo>
                  <a:pt x="1264" y="889"/>
                </a:moveTo>
                <a:cubicBezTo>
                  <a:pt x="1255" y="889"/>
                  <a:pt x="1249" y="895"/>
                  <a:pt x="1249" y="904"/>
                </a:cubicBezTo>
                <a:cubicBezTo>
                  <a:pt x="1249" y="912"/>
                  <a:pt x="1255" y="918"/>
                  <a:pt x="1264" y="918"/>
                </a:cubicBezTo>
                <a:cubicBezTo>
                  <a:pt x="1272" y="918"/>
                  <a:pt x="1278" y="912"/>
                  <a:pt x="1278" y="904"/>
                </a:cubicBezTo>
                <a:cubicBezTo>
                  <a:pt x="1278" y="895"/>
                  <a:pt x="1272" y="889"/>
                  <a:pt x="1264" y="889"/>
                </a:cubicBezTo>
                <a:close/>
                <a:moveTo>
                  <a:pt x="1264" y="922"/>
                </a:moveTo>
                <a:cubicBezTo>
                  <a:pt x="1255" y="922"/>
                  <a:pt x="1249" y="928"/>
                  <a:pt x="1249" y="937"/>
                </a:cubicBezTo>
                <a:cubicBezTo>
                  <a:pt x="1249" y="945"/>
                  <a:pt x="1255" y="951"/>
                  <a:pt x="1264" y="951"/>
                </a:cubicBezTo>
                <a:cubicBezTo>
                  <a:pt x="1272" y="951"/>
                  <a:pt x="1278" y="945"/>
                  <a:pt x="1278" y="937"/>
                </a:cubicBezTo>
                <a:cubicBezTo>
                  <a:pt x="1278" y="928"/>
                  <a:pt x="1272" y="922"/>
                  <a:pt x="1264" y="922"/>
                </a:cubicBezTo>
                <a:close/>
                <a:moveTo>
                  <a:pt x="1264" y="955"/>
                </a:moveTo>
                <a:cubicBezTo>
                  <a:pt x="1255" y="955"/>
                  <a:pt x="1249" y="961"/>
                  <a:pt x="1249" y="970"/>
                </a:cubicBezTo>
                <a:cubicBezTo>
                  <a:pt x="1249" y="978"/>
                  <a:pt x="1255" y="984"/>
                  <a:pt x="1264" y="984"/>
                </a:cubicBezTo>
                <a:cubicBezTo>
                  <a:pt x="1272" y="984"/>
                  <a:pt x="1278" y="978"/>
                  <a:pt x="1278" y="970"/>
                </a:cubicBezTo>
                <a:cubicBezTo>
                  <a:pt x="1278" y="961"/>
                  <a:pt x="1272" y="955"/>
                  <a:pt x="1264" y="955"/>
                </a:cubicBezTo>
                <a:close/>
                <a:moveTo>
                  <a:pt x="1264" y="988"/>
                </a:moveTo>
                <a:cubicBezTo>
                  <a:pt x="1255" y="988"/>
                  <a:pt x="1249" y="994"/>
                  <a:pt x="1249" y="1002"/>
                </a:cubicBezTo>
                <a:cubicBezTo>
                  <a:pt x="1249" y="1011"/>
                  <a:pt x="1255" y="1017"/>
                  <a:pt x="1264" y="1017"/>
                </a:cubicBezTo>
                <a:cubicBezTo>
                  <a:pt x="1272" y="1017"/>
                  <a:pt x="1278" y="1011"/>
                  <a:pt x="1278" y="1002"/>
                </a:cubicBezTo>
                <a:cubicBezTo>
                  <a:pt x="1278" y="994"/>
                  <a:pt x="1272" y="988"/>
                  <a:pt x="1264" y="988"/>
                </a:cubicBezTo>
                <a:close/>
                <a:moveTo>
                  <a:pt x="1264" y="1021"/>
                </a:moveTo>
                <a:cubicBezTo>
                  <a:pt x="1255" y="1021"/>
                  <a:pt x="1249" y="1027"/>
                  <a:pt x="1249" y="1035"/>
                </a:cubicBezTo>
                <a:cubicBezTo>
                  <a:pt x="1249" y="1044"/>
                  <a:pt x="1255" y="1050"/>
                  <a:pt x="1264" y="1050"/>
                </a:cubicBezTo>
                <a:cubicBezTo>
                  <a:pt x="1272" y="1050"/>
                  <a:pt x="1278" y="1044"/>
                  <a:pt x="1278" y="1035"/>
                </a:cubicBezTo>
                <a:cubicBezTo>
                  <a:pt x="1278" y="1027"/>
                  <a:pt x="1272" y="1021"/>
                  <a:pt x="1264" y="1021"/>
                </a:cubicBezTo>
                <a:close/>
                <a:moveTo>
                  <a:pt x="1264" y="1053"/>
                </a:moveTo>
                <a:cubicBezTo>
                  <a:pt x="1255" y="1053"/>
                  <a:pt x="1249" y="1060"/>
                  <a:pt x="1249" y="1068"/>
                </a:cubicBezTo>
                <a:cubicBezTo>
                  <a:pt x="1249" y="1076"/>
                  <a:pt x="1255" y="1083"/>
                  <a:pt x="1264" y="1083"/>
                </a:cubicBezTo>
                <a:cubicBezTo>
                  <a:pt x="1272" y="1083"/>
                  <a:pt x="1278" y="1076"/>
                  <a:pt x="1278" y="1068"/>
                </a:cubicBezTo>
                <a:cubicBezTo>
                  <a:pt x="1278" y="1060"/>
                  <a:pt x="1272" y="1053"/>
                  <a:pt x="1264" y="1053"/>
                </a:cubicBezTo>
                <a:close/>
                <a:moveTo>
                  <a:pt x="1264" y="1086"/>
                </a:moveTo>
                <a:cubicBezTo>
                  <a:pt x="1255" y="1086"/>
                  <a:pt x="1249" y="1093"/>
                  <a:pt x="1249" y="1101"/>
                </a:cubicBezTo>
                <a:cubicBezTo>
                  <a:pt x="1249" y="1109"/>
                  <a:pt x="1255" y="1116"/>
                  <a:pt x="1264" y="1116"/>
                </a:cubicBezTo>
                <a:cubicBezTo>
                  <a:pt x="1272" y="1116"/>
                  <a:pt x="1278" y="1109"/>
                  <a:pt x="1278" y="1101"/>
                </a:cubicBezTo>
                <a:cubicBezTo>
                  <a:pt x="1278" y="1093"/>
                  <a:pt x="1272" y="1086"/>
                  <a:pt x="1264" y="1086"/>
                </a:cubicBezTo>
                <a:close/>
                <a:moveTo>
                  <a:pt x="1264" y="1119"/>
                </a:moveTo>
                <a:cubicBezTo>
                  <a:pt x="1255" y="1119"/>
                  <a:pt x="1249" y="1126"/>
                  <a:pt x="1249" y="1134"/>
                </a:cubicBezTo>
                <a:cubicBezTo>
                  <a:pt x="1249" y="1142"/>
                  <a:pt x="1255" y="1149"/>
                  <a:pt x="1264" y="1149"/>
                </a:cubicBezTo>
                <a:cubicBezTo>
                  <a:pt x="1272" y="1149"/>
                  <a:pt x="1278" y="1142"/>
                  <a:pt x="1278" y="1134"/>
                </a:cubicBezTo>
                <a:cubicBezTo>
                  <a:pt x="1278" y="1126"/>
                  <a:pt x="1272" y="1119"/>
                  <a:pt x="1264" y="1119"/>
                </a:cubicBezTo>
                <a:close/>
                <a:moveTo>
                  <a:pt x="1264" y="1152"/>
                </a:moveTo>
                <a:cubicBezTo>
                  <a:pt x="1255" y="1152"/>
                  <a:pt x="1249" y="1159"/>
                  <a:pt x="1249" y="1167"/>
                </a:cubicBezTo>
                <a:cubicBezTo>
                  <a:pt x="1249" y="1175"/>
                  <a:pt x="1255" y="1182"/>
                  <a:pt x="1264" y="1182"/>
                </a:cubicBezTo>
                <a:cubicBezTo>
                  <a:pt x="1272" y="1182"/>
                  <a:pt x="1278" y="1175"/>
                  <a:pt x="1278" y="1167"/>
                </a:cubicBezTo>
                <a:cubicBezTo>
                  <a:pt x="1278" y="1159"/>
                  <a:pt x="1272" y="1152"/>
                  <a:pt x="1264" y="1152"/>
                </a:cubicBezTo>
                <a:close/>
                <a:moveTo>
                  <a:pt x="1264" y="1185"/>
                </a:moveTo>
                <a:cubicBezTo>
                  <a:pt x="1255" y="1185"/>
                  <a:pt x="1249" y="1192"/>
                  <a:pt x="1249" y="1200"/>
                </a:cubicBezTo>
                <a:cubicBezTo>
                  <a:pt x="1249" y="1208"/>
                  <a:pt x="1255" y="1215"/>
                  <a:pt x="1264" y="1215"/>
                </a:cubicBezTo>
                <a:cubicBezTo>
                  <a:pt x="1272" y="1215"/>
                  <a:pt x="1278" y="1208"/>
                  <a:pt x="1278" y="1200"/>
                </a:cubicBezTo>
                <a:cubicBezTo>
                  <a:pt x="1278" y="1192"/>
                  <a:pt x="1272" y="1185"/>
                  <a:pt x="1264" y="1185"/>
                </a:cubicBezTo>
                <a:close/>
                <a:moveTo>
                  <a:pt x="1264" y="1218"/>
                </a:moveTo>
                <a:cubicBezTo>
                  <a:pt x="1255" y="1218"/>
                  <a:pt x="1249" y="1225"/>
                  <a:pt x="1249" y="1233"/>
                </a:cubicBezTo>
                <a:cubicBezTo>
                  <a:pt x="1249" y="1241"/>
                  <a:pt x="1255" y="1248"/>
                  <a:pt x="1264" y="1248"/>
                </a:cubicBezTo>
                <a:cubicBezTo>
                  <a:pt x="1272" y="1248"/>
                  <a:pt x="1278" y="1241"/>
                  <a:pt x="1278" y="1233"/>
                </a:cubicBezTo>
                <a:cubicBezTo>
                  <a:pt x="1278" y="1225"/>
                  <a:pt x="1272" y="1218"/>
                  <a:pt x="1264" y="1218"/>
                </a:cubicBezTo>
                <a:close/>
                <a:moveTo>
                  <a:pt x="1264" y="1251"/>
                </a:moveTo>
                <a:cubicBezTo>
                  <a:pt x="1255" y="1251"/>
                  <a:pt x="1249" y="1258"/>
                  <a:pt x="1249" y="1266"/>
                </a:cubicBezTo>
                <a:cubicBezTo>
                  <a:pt x="1249" y="1274"/>
                  <a:pt x="1255" y="1281"/>
                  <a:pt x="1264" y="1281"/>
                </a:cubicBezTo>
                <a:cubicBezTo>
                  <a:pt x="1272" y="1281"/>
                  <a:pt x="1278" y="1274"/>
                  <a:pt x="1278" y="1266"/>
                </a:cubicBezTo>
                <a:cubicBezTo>
                  <a:pt x="1278" y="1258"/>
                  <a:pt x="1272" y="1251"/>
                  <a:pt x="1264" y="1251"/>
                </a:cubicBezTo>
                <a:close/>
                <a:moveTo>
                  <a:pt x="1264" y="1284"/>
                </a:moveTo>
                <a:cubicBezTo>
                  <a:pt x="1255" y="1284"/>
                  <a:pt x="1249" y="1291"/>
                  <a:pt x="1249" y="1299"/>
                </a:cubicBezTo>
                <a:cubicBezTo>
                  <a:pt x="1249" y="1307"/>
                  <a:pt x="1255" y="1314"/>
                  <a:pt x="1264" y="1314"/>
                </a:cubicBezTo>
                <a:cubicBezTo>
                  <a:pt x="1272" y="1314"/>
                  <a:pt x="1278" y="1307"/>
                  <a:pt x="1278" y="1299"/>
                </a:cubicBezTo>
                <a:cubicBezTo>
                  <a:pt x="1278" y="1291"/>
                  <a:pt x="1272" y="1284"/>
                  <a:pt x="1264" y="1284"/>
                </a:cubicBezTo>
                <a:close/>
                <a:moveTo>
                  <a:pt x="1264" y="1317"/>
                </a:moveTo>
                <a:cubicBezTo>
                  <a:pt x="1255" y="1317"/>
                  <a:pt x="1249" y="1323"/>
                  <a:pt x="1249" y="1332"/>
                </a:cubicBezTo>
                <a:cubicBezTo>
                  <a:pt x="1249" y="1340"/>
                  <a:pt x="1255" y="1346"/>
                  <a:pt x="1264" y="1346"/>
                </a:cubicBezTo>
                <a:cubicBezTo>
                  <a:pt x="1272" y="1346"/>
                  <a:pt x="1278" y="1340"/>
                  <a:pt x="1278" y="1332"/>
                </a:cubicBezTo>
                <a:cubicBezTo>
                  <a:pt x="1278" y="1323"/>
                  <a:pt x="1272" y="1317"/>
                  <a:pt x="1264" y="1317"/>
                </a:cubicBezTo>
                <a:close/>
                <a:moveTo>
                  <a:pt x="1264" y="1350"/>
                </a:moveTo>
                <a:cubicBezTo>
                  <a:pt x="1255" y="1350"/>
                  <a:pt x="1249" y="1356"/>
                  <a:pt x="1249" y="1365"/>
                </a:cubicBezTo>
                <a:cubicBezTo>
                  <a:pt x="1249" y="1373"/>
                  <a:pt x="1255" y="1379"/>
                  <a:pt x="1264" y="1379"/>
                </a:cubicBezTo>
                <a:cubicBezTo>
                  <a:pt x="1272" y="1379"/>
                  <a:pt x="1278" y="1373"/>
                  <a:pt x="1278" y="1365"/>
                </a:cubicBezTo>
                <a:cubicBezTo>
                  <a:pt x="1278" y="1356"/>
                  <a:pt x="1272" y="1350"/>
                  <a:pt x="1264" y="1350"/>
                </a:cubicBezTo>
                <a:close/>
                <a:moveTo>
                  <a:pt x="1264" y="1383"/>
                </a:moveTo>
                <a:cubicBezTo>
                  <a:pt x="1255" y="1383"/>
                  <a:pt x="1249" y="1389"/>
                  <a:pt x="1249" y="1397"/>
                </a:cubicBezTo>
                <a:cubicBezTo>
                  <a:pt x="1249" y="1406"/>
                  <a:pt x="1255" y="1412"/>
                  <a:pt x="1264" y="1412"/>
                </a:cubicBezTo>
                <a:cubicBezTo>
                  <a:pt x="1272" y="1412"/>
                  <a:pt x="1278" y="1406"/>
                  <a:pt x="1278" y="1397"/>
                </a:cubicBezTo>
                <a:cubicBezTo>
                  <a:pt x="1278" y="1389"/>
                  <a:pt x="1272" y="1383"/>
                  <a:pt x="1264" y="1383"/>
                </a:cubicBezTo>
                <a:close/>
                <a:moveTo>
                  <a:pt x="1264" y="1416"/>
                </a:moveTo>
                <a:cubicBezTo>
                  <a:pt x="1255" y="1416"/>
                  <a:pt x="1249" y="1422"/>
                  <a:pt x="1249" y="1430"/>
                </a:cubicBezTo>
                <a:cubicBezTo>
                  <a:pt x="1249" y="1439"/>
                  <a:pt x="1255" y="1445"/>
                  <a:pt x="1264" y="1445"/>
                </a:cubicBezTo>
                <a:cubicBezTo>
                  <a:pt x="1272" y="1445"/>
                  <a:pt x="1278" y="1439"/>
                  <a:pt x="1278" y="1430"/>
                </a:cubicBezTo>
                <a:cubicBezTo>
                  <a:pt x="1278" y="1422"/>
                  <a:pt x="1272" y="1416"/>
                  <a:pt x="1264" y="1416"/>
                </a:cubicBezTo>
                <a:close/>
                <a:moveTo>
                  <a:pt x="1296" y="0"/>
                </a:moveTo>
                <a:cubicBezTo>
                  <a:pt x="1288" y="0"/>
                  <a:pt x="1282" y="7"/>
                  <a:pt x="1282" y="15"/>
                </a:cubicBezTo>
                <a:cubicBezTo>
                  <a:pt x="1282" y="23"/>
                  <a:pt x="1288" y="30"/>
                  <a:pt x="1296" y="30"/>
                </a:cubicBezTo>
                <a:cubicBezTo>
                  <a:pt x="1305" y="30"/>
                  <a:pt x="1311" y="23"/>
                  <a:pt x="1311" y="15"/>
                </a:cubicBezTo>
                <a:cubicBezTo>
                  <a:pt x="1311" y="7"/>
                  <a:pt x="1305" y="0"/>
                  <a:pt x="1296" y="0"/>
                </a:cubicBezTo>
                <a:close/>
                <a:moveTo>
                  <a:pt x="1296" y="33"/>
                </a:moveTo>
                <a:cubicBezTo>
                  <a:pt x="1288" y="33"/>
                  <a:pt x="1282" y="40"/>
                  <a:pt x="1282" y="48"/>
                </a:cubicBezTo>
                <a:cubicBezTo>
                  <a:pt x="1282" y="56"/>
                  <a:pt x="1288" y="63"/>
                  <a:pt x="1296" y="63"/>
                </a:cubicBezTo>
                <a:cubicBezTo>
                  <a:pt x="1305" y="63"/>
                  <a:pt x="1311" y="56"/>
                  <a:pt x="1311" y="48"/>
                </a:cubicBezTo>
                <a:cubicBezTo>
                  <a:pt x="1311" y="40"/>
                  <a:pt x="1305" y="33"/>
                  <a:pt x="1296" y="33"/>
                </a:cubicBezTo>
                <a:close/>
                <a:moveTo>
                  <a:pt x="1296" y="66"/>
                </a:moveTo>
                <a:cubicBezTo>
                  <a:pt x="1288" y="66"/>
                  <a:pt x="1282" y="72"/>
                  <a:pt x="1282" y="81"/>
                </a:cubicBezTo>
                <a:cubicBezTo>
                  <a:pt x="1282" y="89"/>
                  <a:pt x="1288" y="95"/>
                  <a:pt x="1296" y="95"/>
                </a:cubicBezTo>
                <a:cubicBezTo>
                  <a:pt x="1305" y="95"/>
                  <a:pt x="1311" y="89"/>
                  <a:pt x="1311" y="81"/>
                </a:cubicBezTo>
                <a:cubicBezTo>
                  <a:pt x="1311" y="72"/>
                  <a:pt x="1305" y="66"/>
                  <a:pt x="1296" y="66"/>
                </a:cubicBezTo>
                <a:close/>
                <a:moveTo>
                  <a:pt x="1296" y="99"/>
                </a:moveTo>
                <a:cubicBezTo>
                  <a:pt x="1288" y="99"/>
                  <a:pt x="1282" y="105"/>
                  <a:pt x="1282" y="114"/>
                </a:cubicBezTo>
                <a:cubicBezTo>
                  <a:pt x="1282" y="122"/>
                  <a:pt x="1288" y="128"/>
                  <a:pt x="1296" y="128"/>
                </a:cubicBezTo>
                <a:cubicBezTo>
                  <a:pt x="1305" y="128"/>
                  <a:pt x="1311" y="122"/>
                  <a:pt x="1311" y="114"/>
                </a:cubicBezTo>
                <a:cubicBezTo>
                  <a:pt x="1311" y="105"/>
                  <a:pt x="1305" y="99"/>
                  <a:pt x="1296" y="99"/>
                </a:cubicBezTo>
                <a:close/>
                <a:moveTo>
                  <a:pt x="1296" y="132"/>
                </a:moveTo>
                <a:cubicBezTo>
                  <a:pt x="1288" y="132"/>
                  <a:pt x="1282" y="138"/>
                  <a:pt x="1282" y="147"/>
                </a:cubicBezTo>
                <a:cubicBezTo>
                  <a:pt x="1282" y="155"/>
                  <a:pt x="1288" y="161"/>
                  <a:pt x="1296" y="161"/>
                </a:cubicBezTo>
                <a:cubicBezTo>
                  <a:pt x="1305" y="161"/>
                  <a:pt x="1311" y="155"/>
                  <a:pt x="1311" y="147"/>
                </a:cubicBezTo>
                <a:cubicBezTo>
                  <a:pt x="1311" y="138"/>
                  <a:pt x="1305" y="132"/>
                  <a:pt x="1296" y="132"/>
                </a:cubicBezTo>
                <a:close/>
                <a:moveTo>
                  <a:pt x="1296" y="165"/>
                </a:moveTo>
                <a:cubicBezTo>
                  <a:pt x="1288" y="165"/>
                  <a:pt x="1282" y="171"/>
                  <a:pt x="1282" y="179"/>
                </a:cubicBezTo>
                <a:cubicBezTo>
                  <a:pt x="1282" y="188"/>
                  <a:pt x="1288" y="194"/>
                  <a:pt x="1296" y="194"/>
                </a:cubicBezTo>
                <a:cubicBezTo>
                  <a:pt x="1305" y="194"/>
                  <a:pt x="1311" y="188"/>
                  <a:pt x="1311" y="179"/>
                </a:cubicBezTo>
                <a:cubicBezTo>
                  <a:pt x="1311" y="171"/>
                  <a:pt x="1305" y="165"/>
                  <a:pt x="1296" y="165"/>
                </a:cubicBezTo>
                <a:close/>
                <a:moveTo>
                  <a:pt x="1296" y="198"/>
                </a:moveTo>
                <a:cubicBezTo>
                  <a:pt x="1288" y="198"/>
                  <a:pt x="1282" y="204"/>
                  <a:pt x="1282" y="212"/>
                </a:cubicBezTo>
                <a:cubicBezTo>
                  <a:pt x="1282" y="221"/>
                  <a:pt x="1288" y="227"/>
                  <a:pt x="1296" y="227"/>
                </a:cubicBezTo>
                <a:cubicBezTo>
                  <a:pt x="1305" y="227"/>
                  <a:pt x="1311" y="221"/>
                  <a:pt x="1311" y="212"/>
                </a:cubicBezTo>
                <a:cubicBezTo>
                  <a:pt x="1311" y="204"/>
                  <a:pt x="1305" y="198"/>
                  <a:pt x="1296" y="198"/>
                </a:cubicBezTo>
                <a:close/>
                <a:moveTo>
                  <a:pt x="1296" y="230"/>
                </a:moveTo>
                <a:cubicBezTo>
                  <a:pt x="1288" y="230"/>
                  <a:pt x="1282" y="237"/>
                  <a:pt x="1282" y="245"/>
                </a:cubicBezTo>
                <a:cubicBezTo>
                  <a:pt x="1282" y="253"/>
                  <a:pt x="1288" y="260"/>
                  <a:pt x="1296" y="260"/>
                </a:cubicBezTo>
                <a:cubicBezTo>
                  <a:pt x="1305" y="260"/>
                  <a:pt x="1311" y="253"/>
                  <a:pt x="1311" y="245"/>
                </a:cubicBezTo>
                <a:cubicBezTo>
                  <a:pt x="1311" y="237"/>
                  <a:pt x="1305" y="230"/>
                  <a:pt x="1296" y="230"/>
                </a:cubicBezTo>
                <a:close/>
                <a:moveTo>
                  <a:pt x="1296" y="263"/>
                </a:moveTo>
                <a:cubicBezTo>
                  <a:pt x="1288" y="263"/>
                  <a:pt x="1282" y="270"/>
                  <a:pt x="1282" y="278"/>
                </a:cubicBezTo>
                <a:cubicBezTo>
                  <a:pt x="1282" y="286"/>
                  <a:pt x="1288" y="293"/>
                  <a:pt x="1296" y="293"/>
                </a:cubicBezTo>
                <a:cubicBezTo>
                  <a:pt x="1305" y="293"/>
                  <a:pt x="1311" y="286"/>
                  <a:pt x="1311" y="278"/>
                </a:cubicBezTo>
                <a:cubicBezTo>
                  <a:pt x="1311" y="270"/>
                  <a:pt x="1305" y="263"/>
                  <a:pt x="1296" y="263"/>
                </a:cubicBezTo>
                <a:close/>
                <a:moveTo>
                  <a:pt x="1296" y="296"/>
                </a:moveTo>
                <a:cubicBezTo>
                  <a:pt x="1288" y="296"/>
                  <a:pt x="1282" y="303"/>
                  <a:pt x="1282" y="311"/>
                </a:cubicBezTo>
                <a:cubicBezTo>
                  <a:pt x="1282" y="319"/>
                  <a:pt x="1288" y="326"/>
                  <a:pt x="1296" y="326"/>
                </a:cubicBezTo>
                <a:cubicBezTo>
                  <a:pt x="1305" y="326"/>
                  <a:pt x="1311" y="319"/>
                  <a:pt x="1311" y="311"/>
                </a:cubicBezTo>
                <a:cubicBezTo>
                  <a:pt x="1311" y="303"/>
                  <a:pt x="1305" y="296"/>
                  <a:pt x="1296" y="296"/>
                </a:cubicBezTo>
                <a:close/>
                <a:moveTo>
                  <a:pt x="1296" y="329"/>
                </a:moveTo>
                <a:cubicBezTo>
                  <a:pt x="1288" y="329"/>
                  <a:pt x="1282" y="336"/>
                  <a:pt x="1282" y="344"/>
                </a:cubicBezTo>
                <a:cubicBezTo>
                  <a:pt x="1282" y="352"/>
                  <a:pt x="1288" y="359"/>
                  <a:pt x="1296" y="359"/>
                </a:cubicBezTo>
                <a:cubicBezTo>
                  <a:pt x="1305" y="359"/>
                  <a:pt x="1311" y="352"/>
                  <a:pt x="1311" y="344"/>
                </a:cubicBezTo>
                <a:cubicBezTo>
                  <a:pt x="1311" y="336"/>
                  <a:pt x="1305" y="329"/>
                  <a:pt x="1296" y="329"/>
                </a:cubicBezTo>
                <a:close/>
                <a:moveTo>
                  <a:pt x="1296" y="362"/>
                </a:moveTo>
                <a:cubicBezTo>
                  <a:pt x="1288" y="362"/>
                  <a:pt x="1282" y="369"/>
                  <a:pt x="1282" y="377"/>
                </a:cubicBezTo>
                <a:cubicBezTo>
                  <a:pt x="1282" y="385"/>
                  <a:pt x="1288" y="392"/>
                  <a:pt x="1296" y="392"/>
                </a:cubicBezTo>
                <a:cubicBezTo>
                  <a:pt x="1305" y="392"/>
                  <a:pt x="1311" y="385"/>
                  <a:pt x="1311" y="377"/>
                </a:cubicBezTo>
                <a:cubicBezTo>
                  <a:pt x="1311" y="369"/>
                  <a:pt x="1305" y="362"/>
                  <a:pt x="1296" y="362"/>
                </a:cubicBezTo>
                <a:close/>
                <a:moveTo>
                  <a:pt x="1296" y="395"/>
                </a:moveTo>
                <a:cubicBezTo>
                  <a:pt x="1288" y="395"/>
                  <a:pt x="1282" y="402"/>
                  <a:pt x="1282" y="410"/>
                </a:cubicBezTo>
                <a:cubicBezTo>
                  <a:pt x="1282" y="418"/>
                  <a:pt x="1288" y="425"/>
                  <a:pt x="1296" y="425"/>
                </a:cubicBezTo>
                <a:cubicBezTo>
                  <a:pt x="1305" y="425"/>
                  <a:pt x="1311" y="418"/>
                  <a:pt x="1311" y="410"/>
                </a:cubicBezTo>
                <a:cubicBezTo>
                  <a:pt x="1311" y="402"/>
                  <a:pt x="1305" y="395"/>
                  <a:pt x="1296" y="395"/>
                </a:cubicBezTo>
                <a:close/>
                <a:moveTo>
                  <a:pt x="1296" y="428"/>
                </a:moveTo>
                <a:cubicBezTo>
                  <a:pt x="1288" y="428"/>
                  <a:pt x="1282" y="435"/>
                  <a:pt x="1282" y="443"/>
                </a:cubicBezTo>
                <a:cubicBezTo>
                  <a:pt x="1282" y="451"/>
                  <a:pt x="1288" y="458"/>
                  <a:pt x="1296" y="458"/>
                </a:cubicBezTo>
                <a:cubicBezTo>
                  <a:pt x="1305" y="458"/>
                  <a:pt x="1311" y="451"/>
                  <a:pt x="1311" y="443"/>
                </a:cubicBezTo>
                <a:cubicBezTo>
                  <a:pt x="1311" y="435"/>
                  <a:pt x="1305" y="428"/>
                  <a:pt x="1296" y="428"/>
                </a:cubicBezTo>
                <a:close/>
                <a:moveTo>
                  <a:pt x="1296" y="461"/>
                </a:moveTo>
                <a:cubicBezTo>
                  <a:pt x="1288" y="461"/>
                  <a:pt x="1282" y="468"/>
                  <a:pt x="1282" y="476"/>
                </a:cubicBezTo>
                <a:cubicBezTo>
                  <a:pt x="1282" y="484"/>
                  <a:pt x="1288" y="491"/>
                  <a:pt x="1296" y="491"/>
                </a:cubicBezTo>
                <a:cubicBezTo>
                  <a:pt x="1305" y="491"/>
                  <a:pt x="1311" y="484"/>
                  <a:pt x="1311" y="476"/>
                </a:cubicBezTo>
                <a:cubicBezTo>
                  <a:pt x="1311" y="468"/>
                  <a:pt x="1305" y="461"/>
                  <a:pt x="1296" y="461"/>
                </a:cubicBezTo>
                <a:close/>
                <a:moveTo>
                  <a:pt x="1296" y="494"/>
                </a:moveTo>
                <a:cubicBezTo>
                  <a:pt x="1288" y="494"/>
                  <a:pt x="1282" y="500"/>
                  <a:pt x="1282" y="509"/>
                </a:cubicBezTo>
                <a:cubicBezTo>
                  <a:pt x="1282" y="517"/>
                  <a:pt x="1288" y="523"/>
                  <a:pt x="1296" y="523"/>
                </a:cubicBezTo>
                <a:cubicBezTo>
                  <a:pt x="1305" y="523"/>
                  <a:pt x="1311" y="517"/>
                  <a:pt x="1311" y="509"/>
                </a:cubicBezTo>
                <a:cubicBezTo>
                  <a:pt x="1311" y="500"/>
                  <a:pt x="1305" y="494"/>
                  <a:pt x="1296" y="494"/>
                </a:cubicBezTo>
                <a:close/>
                <a:moveTo>
                  <a:pt x="1296" y="527"/>
                </a:moveTo>
                <a:cubicBezTo>
                  <a:pt x="1288" y="527"/>
                  <a:pt x="1282" y="533"/>
                  <a:pt x="1282" y="542"/>
                </a:cubicBezTo>
                <a:cubicBezTo>
                  <a:pt x="1282" y="550"/>
                  <a:pt x="1288" y="556"/>
                  <a:pt x="1296" y="556"/>
                </a:cubicBezTo>
                <a:cubicBezTo>
                  <a:pt x="1305" y="556"/>
                  <a:pt x="1311" y="550"/>
                  <a:pt x="1311" y="542"/>
                </a:cubicBezTo>
                <a:cubicBezTo>
                  <a:pt x="1311" y="533"/>
                  <a:pt x="1305" y="527"/>
                  <a:pt x="1296" y="527"/>
                </a:cubicBezTo>
                <a:close/>
                <a:moveTo>
                  <a:pt x="1296" y="560"/>
                </a:moveTo>
                <a:cubicBezTo>
                  <a:pt x="1288" y="560"/>
                  <a:pt x="1282" y="566"/>
                  <a:pt x="1282" y="574"/>
                </a:cubicBezTo>
                <a:cubicBezTo>
                  <a:pt x="1282" y="583"/>
                  <a:pt x="1288" y="589"/>
                  <a:pt x="1296" y="589"/>
                </a:cubicBezTo>
                <a:cubicBezTo>
                  <a:pt x="1305" y="589"/>
                  <a:pt x="1311" y="583"/>
                  <a:pt x="1311" y="574"/>
                </a:cubicBezTo>
                <a:cubicBezTo>
                  <a:pt x="1311" y="566"/>
                  <a:pt x="1305" y="560"/>
                  <a:pt x="1296" y="560"/>
                </a:cubicBezTo>
                <a:close/>
                <a:moveTo>
                  <a:pt x="1296" y="593"/>
                </a:moveTo>
                <a:cubicBezTo>
                  <a:pt x="1288" y="593"/>
                  <a:pt x="1282" y="599"/>
                  <a:pt x="1282" y="607"/>
                </a:cubicBezTo>
                <a:cubicBezTo>
                  <a:pt x="1282" y="616"/>
                  <a:pt x="1288" y="622"/>
                  <a:pt x="1296" y="622"/>
                </a:cubicBezTo>
                <a:cubicBezTo>
                  <a:pt x="1305" y="622"/>
                  <a:pt x="1311" y="616"/>
                  <a:pt x="1311" y="607"/>
                </a:cubicBezTo>
                <a:cubicBezTo>
                  <a:pt x="1311" y="599"/>
                  <a:pt x="1305" y="593"/>
                  <a:pt x="1296" y="593"/>
                </a:cubicBezTo>
                <a:close/>
                <a:moveTo>
                  <a:pt x="1296" y="625"/>
                </a:moveTo>
                <a:cubicBezTo>
                  <a:pt x="1288" y="625"/>
                  <a:pt x="1282" y="632"/>
                  <a:pt x="1282" y="640"/>
                </a:cubicBezTo>
                <a:cubicBezTo>
                  <a:pt x="1282" y="648"/>
                  <a:pt x="1288" y="655"/>
                  <a:pt x="1296" y="655"/>
                </a:cubicBezTo>
                <a:cubicBezTo>
                  <a:pt x="1305" y="655"/>
                  <a:pt x="1311" y="648"/>
                  <a:pt x="1311" y="640"/>
                </a:cubicBezTo>
                <a:cubicBezTo>
                  <a:pt x="1311" y="632"/>
                  <a:pt x="1305" y="625"/>
                  <a:pt x="1296" y="625"/>
                </a:cubicBezTo>
                <a:close/>
                <a:moveTo>
                  <a:pt x="1296" y="658"/>
                </a:moveTo>
                <a:cubicBezTo>
                  <a:pt x="1288" y="658"/>
                  <a:pt x="1282" y="665"/>
                  <a:pt x="1282" y="673"/>
                </a:cubicBezTo>
                <a:cubicBezTo>
                  <a:pt x="1282" y="681"/>
                  <a:pt x="1288" y="688"/>
                  <a:pt x="1296" y="688"/>
                </a:cubicBezTo>
                <a:cubicBezTo>
                  <a:pt x="1305" y="688"/>
                  <a:pt x="1311" y="681"/>
                  <a:pt x="1311" y="673"/>
                </a:cubicBezTo>
                <a:cubicBezTo>
                  <a:pt x="1311" y="665"/>
                  <a:pt x="1305" y="658"/>
                  <a:pt x="1296" y="658"/>
                </a:cubicBezTo>
                <a:close/>
                <a:moveTo>
                  <a:pt x="1296" y="691"/>
                </a:moveTo>
                <a:cubicBezTo>
                  <a:pt x="1288" y="691"/>
                  <a:pt x="1282" y="698"/>
                  <a:pt x="1282" y="706"/>
                </a:cubicBezTo>
                <a:cubicBezTo>
                  <a:pt x="1282" y="714"/>
                  <a:pt x="1288" y="721"/>
                  <a:pt x="1296" y="721"/>
                </a:cubicBezTo>
                <a:cubicBezTo>
                  <a:pt x="1305" y="721"/>
                  <a:pt x="1311" y="714"/>
                  <a:pt x="1311" y="706"/>
                </a:cubicBezTo>
                <a:cubicBezTo>
                  <a:pt x="1311" y="698"/>
                  <a:pt x="1305" y="691"/>
                  <a:pt x="1296" y="691"/>
                </a:cubicBezTo>
                <a:close/>
                <a:moveTo>
                  <a:pt x="1296" y="724"/>
                </a:moveTo>
                <a:cubicBezTo>
                  <a:pt x="1288" y="724"/>
                  <a:pt x="1282" y="731"/>
                  <a:pt x="1282" y="739"/>
                </a:cubicBezTo>
                <a:cubicBezTo>
                  <a:pt x="1282" y="747"/>
                  <a:pt x="1288" y="754"/>
                  <a:pt x="1296" y="754"/>
                </a:cubicBezTo>
                <a:cubicBezTo>
                  <a:pt x="1305" y="754"/>
                  <a:pt x="1311" y="747"/>
                  <a:pt x="1311" y="739"/>
                </a:cubicBezTo>
                <a:cubicBezTo>
                  <a:pt x="1311" y="731"/>
                  <a:pt x="1305" y="724"/>
                  <a:pt x="1296" y="724"/>
                </a:cubicBezTo>
                <a:close/>
                <a:moveTo>
                  <a:pt x="1296" y="757"/>
                </a:moveTo>
                <a:cubicBezTo>
                  <a:pt x="1288" y="757"/>
                  <a:pt x="1282" y="764"/>
                  <a:pt x="1282" y="772"/>
                </a:cubicBezTo>
                <a:cubicBezTo>
                  <a:pt x="1282" y="780"/>
                  <a:pt x="1288" y="787"/>
                  <a:pt x="1296" y="787"/>
                </a:cubicBezTo>
                <a:cubicBezTo>
                  <a:pt x="1305" y="787"/>
                  <a:pt x="1311" y="780"/>
                  <a:pt x="1311" y="772"/>
                </a:cubicBezTo>
                <a:cubicBezTo>
                  <a:pt x="1311" y="764"/>
                  <a:pt x="1305" y="757"/>
                  <a:pt x="1296" y="757"/>
                </a:cubicBezTo>
                <a:close/>
                <a:moveTo>
                  <a:pt x="1296" y="790"/>
                </a:moveTo>
                <a:cubicBezTo>
                  <a:pt x="1288" y="790"/>
                  <a:pt x="1282" y="797"/>
                  <a:pt x="1282" y="805"/>
                </a:cubicBezTo>
                <a:cubicBezTo>
                  <a:pt x="1282" y="813"/>
                  <a:pt x="1288" y="820"/>
                  <a:pt x="1296" y="820"/>
                </a:cubicBezTo>
                <a:cubicBezTo>
                  <a:pt x="1305" y="820"/>
                  <a:pt x="1311" y="813"/>
                  <a:pt x="1311" y="805"/>
                </a:cubicBezTo>
                <a:cubicBezTo>
                  <a:pt x="1311" y="797"/>
                  <a:pt x="1305" y="790"/>
                  <a:pt x="1296" y="790"/>
                </a:cubicBezTo>
                <a:close/>
                <a:moveTo>
                  <a:pt x="1296" y="823"/>
                </a:moveTo>
                <a:cubicBezTo>
                  <a:pt x="1288" y="823"/>
                  <a:pt x="1282" y="830"/>
                  <a:pt x="1282" y="838"/>
                </a:cubicBezTo>
                <a:cubicBezTo>
                  <a:pt x="1282" y="846"/>
                  <a:pt x="1288" y="853"/>
                  <a:pt x="1296" y="853"/>
                </a:cubicBezTo>
                <a:cubicBezTo>
                  <a:pt x="1305" y="853"/>
                  <a:pt x="1311" y="846"/>
                  <a:pt x="1311" y="838"/>
                </a:cubicBezTo>
                <a:cubicBezTo>
                  <a:pt x="1311" y="830"/>
                  <a:pt x="1305" y="823"/>
                  <a:pt x="1296" y="823"/>
                </a:cubicBezTo>
                <a:close/>
                <a:moveTo>
                  <a:pt x="1296" y="856"/>
                </a:moveTo>
                <a:cubicBezTo>
                  <a:pt x="1288" y="856"/>
                  <a:pt x="1282" y="863"/>
                  <a:pt x="1282" y="871"/>
                </a:cubicBezTo>
                <a:cubicBezTo>
                  <a:pt x="1282" y="879"/>
                  <a:pt x="1288" y="886"/>
                  <a:pt x="1296" y="886"/>
                </a:cubicBezTo>
                <a:cubicBezTo>
                  <a:pt x="1305" y="886"/>
                  <a:pt x="1311" y="879"/>
                  <a:pt x="1311" y="871"/>
                </a:cubicBezTo>
                <a:cubicBezTo>
                  <a:pt x="1311" y="863"/>
                  <a:pt x="1305" y="856"/>
                  <a:pt x="1296" y="856"/>
                </a:cubicBezTo>
                <a:close/>
                <a:moveTo>
                  <a:pt x="1296" y="889"/>
                </a:moveTo>
                <a:cubicBezTo>
                  <a:pt x="1288" y="889"/>
                  <a:pt x="1282" y="895"/>
                  <a:pt x="1282" y="904"/>
                </a:cubicBezTo>
                <a:cubicBezTo>
                  <a:pt x="1282" y="912"/>
                  <a:pt x="1288" y="918"/>
                  <a:pt x="1296" y="918"/>
                </a:cubicBezTo>
                <a:cubicBezTo>
                  <a:pt x="1305" y="918"/>
                  <a:pt x="1311" y="912"/>
                  <a:pt x="1311" y="904"/>
                </a:cubicBezTo>
                <a:cubicBezTo>
                  <a:pt x="1311" y="895"/>
                  <a:pt x="1305" y="889"/>
                  <a:pt x="1296" y="889"/>
                </a:cubicBezTo>
                <a:close/>
                <a:moveTo>
                  <a:pt x="1296" y="922"/>
                </a:moveTo>
                <a:cubicBezTo>
                  <a:pt x="1288" y="922"/>
                  <a:pt x="1282" y="928"/>
                  <a:pt x="1282" y="937"/>
                </a:cubicBezTo>
                <a:cubicBezTo>
                  <a:pt x="1282" y="945"/>
                  <a:pt x="1288" y="951"/>
                  <a:pt x="1296" y="951"/>
                </a:cubicBezTo>
                <a:cubicBezTo>
                  <a:pt x="1305" y="951"/>
                  <a:pt x="1311" y="945"/>
                  <a:pt x="1311" y="937"/>
                </a:cubicBezTo>
                <a:cubicBezTo>
                  <a:pt x="1311" y="928"/>
                  <a:pt x="1305" y="922"/>
                  <a:pt x="1296" y="922"/>
                </a:cubicBezTo>
                <a:close/>
                <a:moveTo>
                  <a:pt x="1296" y="955"/>
                </a:moveTo>
                <a:cubicBezTo>
                  <a:pt x="1288" y="955"/>
                  <a:pt x="1282" y="961"/>
                  <a:pt x="1282" y="970"/>
                </a:cubicBezTo>
                <a:cubicBezTo>
                  <a:pt x="1282" y="978"/>
                  <a:pt x="1288" y="984"/>
                  <a:pt x="1296" y="984"/>
                </a:cubicBezTo>
                <a:cubicBezTo>
                  <a:pt x="1305" y="984"/>
                  <a:pt x="1311" y="978"/>
                  <a:pt x="1311" y="970"/>
                </a:cubicBezTo>
                <a:cubicBezTo>
                  <a:pt x="1311" y="961"/>
                  <a:pt x="1305" y="955"/>
                  <a:pt x="1296" y="955"/>
                </a:cubicBezTo>
                <a:close/>
                <a:moveTo>
                  <a:pt x="1296" y="988"/>
                </a:moveTo>
                <a:cubicBezTo>
                  <a:pt x="1288" y="988"/>
                  <a:pt x="1282" y="994"/>
                  <a:pt x="1282" y="1002"/>
                </a:cubicBezTo>
                <a:cubicBezTo>
                  <a:pt x="1282" y="1011"/>
                  <a:pt x="1288" y="1017"/>
                  <a:pt x="1296" y="1017"/>
                </a:cubicBezTo>
                <a:cubicBezTo>
                  <a:pt x="1305" y="1017"/>
                  <a:pt x="1311" y="1011"/>
                  <a:pt x="1311" y="1002"/>
                </a:cubicBezTo>
                <a:cubicBezTo>
                  <a:pt x="1311" y="994"/>
                  <a:pt x="1305" y="988"/>
                  <a:pt x="1296" y="988"/>
                </a:cubicBezTo>
                <a:close/>
                <a:moveTo>
                  <a:pt x="1296" y="1021"/>
                </a:moveTo>
                <a:cubicBezTo>
                  <a:pt x="1288" y="1021"/>
                  <a:pt x="1282" y="1027"/>
                  <a:pt x="1282" y="1035"/>
                </a:cubicBezTo>
                <a:cubicBezTo>
                  <a:pt x="1282" y="1044"/>
                  <a:pt x="1288" y="1050"/>
                  <a:pt x="1296" y="1050"/>
                </a:cubicBezTo>
                <a:cubicBezTo>
                  <a:pt x="1305" y="1050"/>
                  <a:pt x="1311" y="1044"/>
                  <a:pt x="1311" y="1035"/>
                </a:cubicBezTo>
                <a:cubicBezTo>
                  <a:pt x="1311" y="1027"/>
                  <a:pt x="1305" y="1021"/>
                  <a:pt x="1296" y="1021"/>
                </a:cubicBezTo>
                <a:close/>
                <a:moveTo>
                  <a:pt x="1296" y="1053"/>
                </a:moveTo>
                <a:cubicBezTo>
                  <a:pt x="1288" y="1053"/>
                  <a:pt x="1282" y="1060"/>
                  <a:pt x="1282" y="1068"/>
                </a:cubicBezTo>
                <a:cubicBezTo>
                  <a:pt x="1282" y="1076"/>
                  <a:pt x="1288" y="1083"/>
                  <a:pt x="1296" y="1083"/>
                </a:cubicBezTo>
                <a:cubicBezTo>
                  <a:pt x="1305" y="1083"/>
                  <a:pt x="1311" y="1076"/>
                  <a:pt x="1311" y="1068"/>
                </a:cubicBezTo>
                <a:cubicBezTo>
                  <a:pt x="1311" y="1060"/>
                  <a:pt x="1305" y="1053"/>
                  <a:pt x="1296" y="1053"/>
                </a:cubicBezTo>
                <a:close/>
                <a:moveTo>
                  <a:pt x="1296" y="1086"/>
                </a:moveTo>
                <a:cubicBezTo>
                  <a:pt x="1288" y="1086"/>
                  <a:pt x="1282" y="1093"/>
                  <a:pt x="1282" y="1101"/>
                </a:cubicBezTo>
                <a:cubicBezTo>
                  <a:pt x="1282" y="1109"/>
                  <a:pt x="1288" y="1116"/>
                  <a:pt x="1296" y="1116"/>
                </a:cubicBezTo>
                <a:cubicBezTo>
                  <a:pt x="1305" y="1116"/>
                  <a:pt x="1311" y="1109"/>
                  <a:pt x="1311" y="1101"/>
                </a:cubicBezTo>
                <a:cubicBezTo>
                  <a:pt x="1311" y="1093"/>
                  <a:pt x="1305" y="1086"/>
                  <a:pt x="1296" y="1086"/>
                </a:cubicBezTo>
                <a:close/>
                <a:moveTo>
                  <a:pt x="1296" y="1119"/>
                </a:moveTo>
                <a:cubicBezTo>
                  <a:pt x="1288" y="1119"/>
                  <a:pt x="1282" y="1126"/>
                  <a:pt x="1282" y="1134"/>
                </a:cubicBezTo>
                <a:cubicBezTo>
                  <a:pt x="1282" y="1142"/>
                  <a:pt x="1288" y="1149"/>
                  <a:pt x="1296" y="1149"/>
                </a:cubicBezTo>
                <a:cubicBezTo>
                  <a:pt x="1305" y="1149"/>
                  <a:pt x="1311" y="1142"/>
                  <a:pt x="1311" y="1134"/>
                </a:cubicBezTo>
                <a:cubicBezTo>
                  <a:pt x="1311" y="1126"/>
                  <a:pt x="1305" y="1119"/>
                  <a:pt x="1296" y="1119"/>
                </a:cubicBezTo>
                <a:close/>
                <a:moveTo>
                  <a:pt x="1296" y="1152"/>
                </a:moveTo>
                <a:cubicBezTo>
                  <a:pt x="1288" y="1152"/>
                  <a:pt x="1282" y="1159"/>
                  <a:pt x="1282" y="1167"/>
                </a:cubicBezTo>
                <a:cubicBezTo>
                  <a:pt x="1282" y="1175"/>
                  <a:pt x="1288" y="1182"/>
                  <a:pt x="1296" y="1182"/>
                </a:cubicBezTo>
                <a:cubicBezTo>
                  <a:pt x="1305" y="1182"/>
                  <a:pt x="1311" y="1175"/>
                  <a:pt x="1311" y="1167"/>
                </a:cubicBezTo>
                <a:cubicBezTo>
                  <a:pt x="1311" y="1159"/>
                  <a:pt x="1305" y="1152"/>
                  <a:pt x="1296" y="1152"/>
                </a:cubicBezTo>
                <a:close/>
                <a:moveTo>
                  <a:pt x="1296" y="1185"/>
                </a:moveTo>
                <a:cubicBezTo>
                  <a:pt x="1288" y="1185"/>
                  <a:pt x="1282" y="1192"/>
                  <a:pt x="1282" y="1200"/>
                </a:cubicBezTo>
                <a:cubicBezTo>
                  <a:pt x="1282" y="1208"/>
                  <a:pt x="1288" y="1215"/>
                  <a:pt x="1296" y="1215"/>
                </a:cubicBezTo>
                <a:cubicBezTo>
                  <a:pt x="1305" y="1215"/>
                  <a:pt x="1311" y="1208"/>
                  <a:pt x="1311" y="1200"/>
                </a:cubicBezTo>
                <a:cubicBezTo>
                  <a:pt x="1311" y="1192"/>
                  <a:pt x="1305" y="1185"/>
                  <a:pt x="1296" y="1185"/>
                </a:cubicBezTo>
                <a:close/>
                <a:moveTo>
                  <a:pt x="1296" y="1218"/>
                </a:moveTo>
                <a:cubicBezTo>
                  <a:pt x="1288" y="1218"/>
                  <a:pt x="1282" y="1225"/>
                  <a:pt x="1282" y="1233"/>
                </a:cubicBezTo>
                <a:cubicBezTo>
                  <a:pt x="1282" y="1241"/>
                  <a:pt x="1288" y="1248"/>
                  <a:pt x="1296" y="1248"/>
                </a:cubicBezTo>
                <a:cubicBezTo>
                  <a:pt x="1305" y="1248"/>
                  <a:pt x="1311" y="1241"/>
                  <a:pt x="1311" y="1233"/>
                </a:cubicBezTo>
                <a:cubicBezTo>
                  <a:pt x="1311" y="1225"/>
                  <a:pt x="1305" y="1218"/>
                  <a:pt x="1296" y="1218"/>
                </a:cubicBezTo>
                <a:close/>
                <a:moveTo>
                  <a:pt x="1296" y="1251"/>
                </a:moveTo>
                <a:cubicBezTo>
                  <a:pt x="1288" y="1251"/>
                  <a:pt x="1282" y="1258"/>
                  <a:pt x="1282" y="1266"/>
                </a:cubicBezTo>
                <a:cubicBezTo>
                  <a:pt x="1282" y="1274"/>
                  <a:pt x="1288" y="1281"/>
                  <a:pt x="1296" y="1281"/>
                </a:cubicBezTo>
                <a:cubicBezTo>
                  <a:pt x="1305" y="1281"/>
                  <a:pt x="1311" y="1274"/>
                  <a:pt x="1311" y="1266"/>
                </a:cubicBezTo>
                <a:cubicBezTo>
                  <a:pt x="1311" y="1258"/>
                  <a:pt x="1305" y="1251"/>
                  <a:pt x="1296" y="1251"/>
                </a:cubicBezTo>
                <a:close/>
                <a:moveTo>
                  <a:pt x="1296" y="1284"/>
                </a:moveTo>
                <a:cubicBezTo>
                  <a:pt x="1288" y="1284"/>
                  <a:pt x="1282" y="1291"/>
                  <a:pt x="1282" y="1299"/>
                </a:cubicBezTo>
                <a:cubicBezTo>
                  <a:pt x="1282" y="1307"/>
                  <a:pt x="1288" y="1314"/>
                  <a:pt x="1296" y="1314"/>
                </a:cubicBezTo>
                <a:cubicBezTo>
                  <a:pt x="1305" y="1314"/>
                  <a:pt x="1311" y="1307"/>
                  <a:pt x="1311" y="1299"/>
                </a:cubicBezTo>
                <a:cubicBezTo>
                  <a:pt x="1311" y="1291"/>
                  <a:pt x="1305" y="1284"/>
                  <a:pt x="1296" y="1284"/>
                </a:cubicBezTo>
                <a:close/>
                <a:moveTo>
                  <a:pt x="1296" y="1317"/>
                </a:moveTo>
                <a:cubicBezTo>
                  <a:pt x="1288" y="1317"/>
                  <a:pt x="1282" y="1323"/>
                  <a:pt x="1282" y="1332"/>
                </a:cubicBezTo>
                <a:cubicBezTo>
                  <a:pt x="1282" y="1340"/>
                  <a:pt x="1288" y="1346"/>
                  <a:pt x="1296" y="1346"/>
                </a:cubicBezTo>
                <a:cubicBezTo>
                  <a:pt x="1305" y="1346"/>
                  <a:pt x="1311" y="1340"/>
                  <a:pt x="1311" y="1332"/>
                </a:cubicBezTo>
                <a:cubicBezTo>
                  <a:pt x="1311" y="1323"/>
                  <a:pt x="1305" y="1317"/>
                  <a:pt x="1296" y="1317"/>
                </a:cubicBezTo>
                <a:close/>
                <a:moveTo>
                  <a:pt x="1296" y="1350"/>
                </a:moveTo>
                <a:cubicBezTo>
                  <a:pt x="1288" y="1350"/>
                  <a:pt x="1282" y="1356"/>
                  <a:pt x="1282" y="1365"/>
                </a:cubicBezTo>
                <a:cubicBezTo>
                  <a:pt x="1282" y="1373"/>
                  <a:pt x="1288" y="1379"/>
                  <a:pt x="1296" y="1379"/>
                </a:cubicBezTo>
                <a:cubicBezTo>
                  <a:pt x="1305" y="1379"/>
                  <a:pt x="1311" y="1373"/>
                  <a:pt x="1311" y="1365"/>
                </a:cubicBezTo>
                <a:cubicBezTo>
                  <a:pt x="1311" y="1356"/>
                  <a:pt x="1305" y="1350"/>
                  <a:pt x="1296" y="1350"/>
                </a:cubicBezTo>
                <a:close/>
                <a:moveTo>
                  <a:pt x="1296" y="1383"/>
                </a:moveTo>
                <a:cubicBezTo>
                  <a:pt x="1288" y="1383"/>
                  <a:pt x="1282" y="1389"/>
                  <a:pt x="1282" y="1397"/>
                </a:cubicBezTo>
                <a:cubicBezTo>
                  <a:pt x="1282" y="1406"/>
                  <a:pt x="1288" y="1412"/>
                  <a:pt x="1296" y="1412"/>
                </a:cubicBezTo>
                <a:cubicBezTo>
                  <a:pt x="1305" y="1412"/>
                  <a:pt x="1311" y="1406"/>
                  <a:pt x="1311" y="1397"/>
                </a:cubicBezTo>
                <a:cubicBezTo>
                  <a:pt x="1311" y="1389"/>
                  <a:pt x="1305" y="1383"/>
                  <a:pt x="1296" y="1383"/>
                </a:cubicBezTo>
                <a:close/>
                <a:moveTo>
                  <a:pt x="1296" y="1416"/>
                </a:moveTo>
                <a:cubicBezTo>
                  <a:pt x="1288" y="1416"/>
                  <a:pt x="1282" y="1422"/>
                  <a:pt x="1282" y="1430"/>
                </a:cubicBezTo>
                <a:cubicBezTo>
                  <a:pt x="1282" y="1439"/>
                  <a:pt x="1288" y="1445"/>
                  <a:pt x="1296" y="1445"/>
                </a:cubicBezTo>
                <a:cubicBezTo>
                  <a:pt x="1305" y="1445"/>
                  <a:pt x="1311" y="1439"/>
                  <a:pt x="1311" y="1430"/>
                </a:cubicBezTo>
                <a:cubicBezTo>
                  <a:pt x="1311" y="1422"/>
                  <a:pt x="1305" y="1416"/>
                  <a:pt x="1296" y="1416"/>
                </a:cubicBezTo>
                <a:close/>
                <a:moveTo>
                  <a:pt x="1329" y="0"/>
                </a:moveTo>
                <a:cubicBezTo>
                  <a:pt x="1321" y="0"/>
                  <a:pt x="1314" y="7"/>
                  <a:pt x="1314" y="15"/>
                </a:cubicBezTo>
                <a:cubicBezTo>
                  <a:pt x="1314" y="23"/>
                  <a:pt x="1321" y="30"/>
                  <a:pt x="1329" y="30"/>
                </a:cubicBezTo>
                <a:cubicBezTo>
                  <a:pt x="1337" y="30"/>
                  <a:pt x="1344" y="23"/>
                  <a:pt x="1344" y="15"/>
                </a:cubicBezTo>
                <a:cubicBezTo>
                  <a:pt x="1344" y="7"/>
                  <a:pt x="1337" y="0"/>
                  <a:pt x="1329" y="0"/>
                </a:cubicBezTo>
                <a:close/>
                <a:moveTo>
                  <a:pt x="1329" y="33"/>
                </a:moveTo>
                <a:cubicBezTo>
                  <a:pt x="1321" y="33"/>
                  <a:pt x="1314" y="40"/>
                  <a:pt x="1314" y="48"/>
                </a:cubicBezTo>
                <a:cubicBezTo>
                  <a:pt x="1314" y="56"/>
                  <a:pt x="1321" y="63"/>
                  <a:pt x="1329" y="63"/>
                </a:cubicBezTo>
                <a:cubicBezTo>
                  <a:pt x="1337" y="63"/>
                  <a:pt x="1344" y="56"/>
                  <a:pt x="1344" y="48"/>
                </a:cubicBezTo>
                <a:cubicBezTo>
                  <a:pt x="1344" y="40"/>
                  <a:pt x="1337" y="33"/>
                  <a:pt x="1329" y="33"/>
                </a:cubicBezTo>
                <a:close/>
                <a:moveTo>
                  <a:pt x="1329" y="66"/>
                </a:moveTo>
                <a:cubicBezTo>
                  <a:pt x="1321" y="66"/>
                  <a:pt x="1314" y="72"/>
                  <a:pt x="1314" y="81"/>
                </a:cubicBezTo>
                <a:cubicBezTo>
                  <a:pt x="1314" y="89"/>
                  <a:pt x="1321" y="95"/>
                  <a:pt x="1329" y="95"/>
                </a:cubicBezTo>
                <a:cubicBezTo>
                  <a:pt x="1337" y="95"/>
                  <a:pt x="1344" y="89"/>
                  <a:pt x="1344" y="81"/>
                </a:cubicBezTo>
                <a:cubicBezTo>
                  <a:pt x="1344" y="72"/>
                  <a:pt x="1337" y="66"/>
                  <a:pt x="1329" y="66"/>
                </a:cubicBezTo>
                <a:close/>
                <a:moveTo>
                  <a:pt x="1329" y="99"/>
                </a:moveTo>
                <a:cubicBezTo>
                  <a:pt x="1321" y="99"/>
                  <a:pt x="1314" y="105"/>
                  <a:pt x="1314" y="114"/>
                </a:cubicBezTo>
                <a:cubicBezTo>
                  <a:pt x="1314" y="122"/>
                  <a:pt x="1321" y="128"/>
                  <a:pt x="1329" y="128"/>
                </a:cubicBezTo>
                <a:cubicBezTo>
                  <a:pt x="1337" y="128"/>
                  <a:pt x="1344" y="122"/>
                  <a:pt x="1344" y="114"/>
                </a:cubicBezTo>
                <a:cubicBezTo>
                  <a:pt x="1344" y="105"/>
                  <a:pt x="1337" y="99"/>
                  <a:pt x="1329" y="99"/>
                </a:cubicBezTo>
                <a:close/>
                <a:moveTo>
                  <a:pt x="1329" y="132"/>
                </a:moveTo>
                <a:cubicBezTo>
                  <a:pt x="1321" y="132"/>
                  <a:pt x="1314" y="138"/>
                  <a:pt x="1314" y="147"/>
                </a:cubicBezTo>
                <a:cubicBezTo>
                  <a:pt x="1314" y="155"/>
                  <a:pt x="1321" y="161"/>
                  <a:pt x="1329" y="161"/>
                </a:cubicBezTo>
                <a:cubicBezTo>
                  <a:pt x="1337" y="161"/>
                  <a:pt x="1344" y="155"/>
                  <a:pt x="1344" y="147"/>
                </a:cubicBezTo>
                <a:cubicBezTo>
                  <a:pt x="1344" y="138"/>
                  <a:pt x="1337" y="132"/>
                  <a:pt x="1329" y="132"/>
                </a:cubicBezTo>
                <a:close/>
                <a:moveTo>
                  <a:pt x="1329" y="165"/>
                </a:moveTo>
                <a:cubicBezTo>
                  <a:pt x="1321" y="165"/>
                  <a:pt x="1314" y="171"/>
                  <a:pt x="1314" y="179"/>
                </a:cubicBezTo>
                <a:cubicBezTo>
                  <a:pt x="1314" y="188"/>
                  <a:pt x="1321" y="194"/>
                  <a:pt x="1329" y="194"/>
                </a:cubicBezTo>
                <a:cubicBezTo>
                  <a:pt x="1337" y="194"/>
                  <a:pt x="1344" y="188"/>
                  <a:pt x="1344" y="179"/>
                </a:cubicBezTo>
                <a:cubicBezTo>
                  <a:pt x="1344" y="171"/>
                  <a:pt x="1337" y="165"/>
                  <a:pt x="1329" y="165"/>
                </a:cubicBezTo>
                <a:close/>
                <a:moveTo>
                  <a:pt x="1329" y="198"/>
                </a:moveTo>
                <a:cubicBezTo>
                  <a:pt x="1321" y="198"/>
                  <a:pt x="1314" y="204"/>
                  <a:pt x="1314" y="212"/>
                </a:cubicBezTo>
                <a:cubicBezTo>
                  <a:pt x="1314" y="221"/>
                  <a:pt x="1321" y="227"/>
                  <a:pt x="1329" y="227"/>
                </a:cubicBezTo>
                <a:cubicBezTo>
                  <a:pt x="1337" y="227"/>
                  <a:pt x="1344" y="221"/>
                  <a:pt x="1344" y="212"/>
                </a:cubicBezTo>
                <a:cubicBezTo>
                  <a:pt x="1344" y="204"/>
                  <a:pt x="1337" y="198"/>
                  <a:pt x="1329" y="198"/>
                </a:cubicBezTo>
                <a:close/>
                <a:moveTo>
                  <a:pt x="1329" y="230"/>
                </a:moveTo>
                <a:cubicBezTo>
                  <a:pt x="1321" y="230"/>
                  <a:pt x="1314" y="237"/>
                  <a:pt x="1314" y="245"/>
                </a:cubicBezTo>
                <a:cubicBezTo>
                  <a:pt x="1314" y="253"/>
                  <a:pt x="1321" y="260"/>
                  <a:pt x="1329" y="260"/>
                </a:cubicBezTo>
                <a:cubicBezTo>
                  <a:pt x="1337" y="260"/>
                  <a:pt x="1344" y="253"/>
                  <a:pt x="1344" y="245"/>
                </a:cubicBezTo>
                <a:cubicBezTo>
                  <a:pt x="1344" y="237"/>
                  <a:pt x="1337" y="230"/>
                  <a:pt x="1329" y="230"/>
                </a:cubicBezTo>
                <a:close/>
                <a:moveTo>
                  <a:pt x="1329" y="263"/>
                </a:moveTo>
                <a:cubicBezTo>
                  <a:pt x="1321" y="263"/>
                  <a:pt x="1314" y="270"/>
                  <a:pt x="1314" y="278"/>
                </a:cubicBezTo>
                <a:cubicBezTo>
                  <a:pt x="1314" y="286"/>
                  <a:pt x="1321" y="293"/>
                  <a:pt x="1329" y="293"/>
                </a:cubicBezTo>
                <a:cubicBezTo>
                  <a:pt x="1337" y="293"/>
                  <a:pt x="1344" y="286"/>
                  <a:pt x="1344" y="278"/>
                </a:cubicBezTo>
                <a:cubicBezTo>
                  <a:pt x="1344" y="270"/>
                  <a:pt x="1337" y="263"/>
                  <a:pt x="1329" y="263"/>
                </a:cubicBezTo>
                <a:close/>
                <a:moveTo>
                  <a:pt x="1329" y="296"/>
                </a:moveTo>
                <a:cubicBezTo>
                  <a:pt x="1321" y="296"/>
                  <a:pt x="1314" y="303"/>
                  <a:pt x="1314" y="311"/>
                </a:cubicBezTo>
                <a:cubicBezTo>
                  <a:pt x="1314" y="319"/>
                  <a:pt x="1321" y="326"/>
                  <a:pt x="1329" y="326"/>
                </a:cubicBezTo>
                <a:cubicBezTo>
                  <a:pt x="1337" y="326"/>
                  <a:pt x="1344" y="319"/>
                  <a:pt x="1344" y="311"/>
                </a:cubicBezTo>
                <a:cubicBezTo>
                  <a:pt x="1344" y="303"/>
                  <a:pt x="1337" y="296"/>
                  <a:pt x="1329" y="296"/>
                </a:cubicBezTo>
                <a:close/>
                <a:moveTo>
                  <a:pt x="1329" y="329"/>
                </a:moveTo>
                <a:cubicBezTo>
                  <a:pt x="1321" y="329"/>
                  <a:pt x="1314" y="336"/>
                  <a:pt x="1314" y="344"/>
                </a:cubicBezTo>
                <a:cubicBezTo>
                  <a:pt x="1314" y="352"/>
                  <a:pt x="1321" y="359"/>
                  <a:pt x="1329" y="359"/>
                </a:cubicBezTo>
                <a:cubicBezTo>
                  <a:pt x="1337" y="359"/>
                  <a:pt x="1344" y="352"/>
                  <a:pt x="1344" y="344"/>
                </a:cubicBezTo>
                <a:cubicBezTo>
                  <a:pt x="1344" y="336"/>
                  <a:pt x="1337" y="329"/>
                  <a:pt x="1329" y="329"/>
                </a:cubicBezTo>
                <a:close/>
                <a:moveTo>
                  <a:pt x="1329" y="362"/>
                </a:moveTo>
                <a:cubicBezTo>
                  <a:pt x="1321" y="362"/>
                  <a:pt x="1314" y="369"/>
                  <a:pt x="1314" y="377"/>
                </a:cubicBezTo>
                <a:cubicBezTo>
                  <a:pt x="1314" y="385"/>
                  <a:pt x="1321" y="392"/>
                  <a:pt x="1329" y="392"/>
                </a:cubicBezTo>
                <a:cubicBezTo>
                  <a:pt x="1337" y="392"/>
                  <a:pt x="1344" y="385"/>
                  <a:pt x="1344" y="377"/>
                </a:cubicBezTo>
                <a:cubicBezTo>
                  <a:pt x="1344" y="369"/>
                  <a:pt x="1337" y="362"/>
                  <a:pt x="1329" y="362"/>
                </a:cubicBezTo>
                <a:close/>
                <a:moveTo>
                  <a:pt x="1329" y="395"/>
                </a:moveTo>
                <a:cubicBezTo>
                  <a:pt x="1321" y="395"/>
                  <a:pt x="1314" y="402"/>
                  <a:pt x="1314" y="410"/>
                </a:cubicBezTo>
                <a:cubicBezTo>
                  <a:pt x="1314" y="418"/>
                  <a:pt x="1321" y="425"/>
                  <a:pt x="1329" y="425"/>
                </a:cubicBezTo>
                <a:cubicBezTo>
                  <a:pt x="1337" y="425"/>
                  <a:pt x="1344" y="418"/>
                  <a:pt x="1344" y="410"/>
                </a:cubicBezTo>
                <a:cubicBezTo>
                  <a:pt x="1344" y="402"/>
                  <a:pt x="1337" y="395"/>
                  <a:pt x="1329" y="395"/>
                </a:cubicBezTo>
                <a:close/>
                <a:moveTo>
                  <a:pt x="1329" y="428"/>
                </a:moveTo>
                <a:cubicBezTo>
                  <a:pt x="1321" y="428"/>
                  <a:pt x="1314" y="435"/>
                  <a:pt x="1314" y="443"/>
                </a:cubicBezTo>
                <a:cubicBezTo>
                  <a:pt x="1314" y="451"/>
                  <a:pt x="1321" y="458"/>
                  <a:pt x="1329" y="458"/>
                </a:cubicBezTo>
                <a:cubicBezTo>
                  <a:pt x="1337" y="458"/>
                  <a:pt x="1344" y="451"/>
                  <a:pt x="1344" y="443"/>
                </a:cubicBezTo>
                <a:cubicBezTo>
                  <a:pt x="1344" y="435"/>
                  <a:pt x="1337" y="428"/>
                  <a:pt x="1329" y="428"/>
                </a:cubicBezTo>
                <a:close/>
                <a:moveTo>
                  <a:pt x="1329" y="461"/>
                </a:moveTo>
                <a:cubicBezTo>
                  <a:pt x="1321" y="461"/>
                  <a:pt x="1314" y="468"/>
                  <a:pt x="1314" y="476"/>
                </a:cubicBezTo>
                <a:cubicBezTo>
                  <a:pt x="1314" y="484"/>
                  <a:pt x="1321" y="491"/>
                  <a:pt x="1329" y="491"/>
                </a:cubicBezTo>
                <a:cubicBezTo>
                  <a:pt x="1337" y="491"/>
                  <a:pt x="1344" y="484"/>
                  <a:pt x="1344" y="476"/>
                </a:cubicBezTo>
                <a:cubicBezTo>
                  <a:pt x="1344" y="468"/>
                  <a:pt x="1337" y="461"/>
                  <a:pt x="1329" y="461"/>
                </a:cubicBezTo>
                <a:close/>
                <a:moveTo>
                  <a:pt x="1329" y="494"/>
                </a:moveTo>
                <a:cubicBezTo>
                  <a:pt x="1321" y="494"/>
                  <a:pt x="1314" y="500"/>
                  <a:pt x="1314" y="509"/>
                </a:cubicBezTo>
                <a:cubicBezTo>
                  <a:pt x="1314" y="517"/>
                  <a:pt x="1321" y="523"/>
                  <a:pt x="1329" y="523"/>
                </a:cubicBezTo>
                <a:cubicBezTo>
                  <a:pt x="1337" y="523"/>
                  <a:pt x="1344" y="517"/>
                  <a:pt x="1344" y="509"/>
                </a:cubicBezTo>
                <a:cubicBezTo>
                  <a:pt x="1344" y="500"/>
                  <a:pt x="1337" y="494"/>
                  <a:pt x="1329" y="494"/>
                </a:cubicBezTo>
                <a:close/>
                <a:moveTo>
                  <a:pt x="1329" y="527"/>
                </a:moveTo>
                <a:cubicBezTo>
                  <a:pt x="1321" y="527"/>
                  <a:pt x="1314" y="533"/>
                  <a:pt x="1314" y="542"/>
                </a:cubicBezTo>
                <a:cubicBezTo>
                  <a:pt x="1314" y="550"/>
                  <a:pt x="1321" y="556"/>
                  <a:pt x="1329" y="556"/>
                </a:cubicBezTo>
                <a:cubicBezTo>
                  <a:pt x="1337" y="556"/>
                  <a:pt x="1344" y="550"/>
                  <a:pt x="1344" y="542"/>
                </a:cubicBezTo>
                <a:cubicBezTo>
                  <a:pt x="1344" y="533"/>
                  <a:pt x="1337" y="527"/>
                  <a:pt x="1329" y="527"/>
                </a:cubicBezTo>
                <a:close/>
                <a:moveTo>
                  <a:pt x="1329" y="560"/>
                </a:moveTo>
                <a:cubicBezTo>
                  <a:pt x="1321" y="560"/>
                  <a:pt x="1314" y="566"/>
                  <a:pt x="1314" y="574"/>
                </a:cubicBezTo>
                <a:cubicBezTo>
                  <a:pt x="1314" y="583"/>
                  <a:pt x="1321" y="589"/>
                  <a:pt x="1329" y="589"/>
                </a:cubicBezTo>
                <a:cubicBezTo>
                  <a:pt x="1337" y="589"/>
                  <a:pt x="1344" y="583"/>
                  <a:pt x="1344" y="574"/>
                </a:cubicBezTo>
                <a:cubicBezTo>
                  <a:pt x="1344" y="566"/>
                  <a:pt x="1337" y="560"/>
                  <a:pt x="1329" y="560"/>
                </a:cubicBezTo>
                <a:close/>
                <a:moveTo>
                  <a:pt x="1329" y="593"/>
                </a:moveTo>
                <a:cubicBezTo>
                  <a:pt x="1321" y="593"/>
                  <a:pt x="1314" y="599"/>
                  <a:pt x="1314" y="607"/>
                </a:cubicBezTo>
                <a:cubicBezTo>
                  <a:pt x="1314" y="616"/>
                  <a:pt x="1321" y="622"/>
                  <a:pt x="1329" y="622"/>
                </a:cubicBezTo>
                <a:cubicBezTo>
                  <a:pt x="1337" y="622"/>
                  <a:pt x="1344" y="616"/>
                  <a:pt x="1344" y="607"/>
                </a:cubicBezTo>
                <a:cubicBezTo>
                  <a:pt x="1344" y="599"/>
                  <a:pt x="1337" y="593"/>
                  <a:pt x="1329" y="593"/>
                </a:cubicBezTo>
                <a:close/>
                <a:moveTo>
                  <a:pt x="1329" y="625"/>
                </a:moveTo>
                <a:cubicBezTo>
                  <a:pt x="1321" y="625"/>
                  <a:pt x="1314" y="632"/>
                  <a:pt x="1314" y="640"/>
                </a:cubicBezTo>
                <a:cubicBezTo>
                  <a:pt x="1314" y="648"/>
                  <a:pt x="1321" y="655"/>
                  <a:pt x="1329" y="655"/>
                </a:cubicBezTo>
                <a:cubicBezTo>
                  <a:pt x="1337" y="655"/>
                  <a:pt x="1344" y="648"/>
                  <a:pt x="1344" y="640"/>
                </a:cubicBezTo>
                <a:cubicBezTo>
                  <a:pt x="1344" y="632"/>
                  <a:pt x="1337" y="625"/>
                  <a:pt x="1329" y="625"/>
                </a:cubicBezTo>
                <a:close/>
                <a:moveTo>
                  <a:pt x="1329" y="658"/>
                </a:moveTo>
                <a:cubicBezTo>
                  <a:pt x="1321" y="658"/>
                  <a:pt x="1314" y="665"/>
                  <a:pt x="1314" y="673"/>
                </a:cubicBezTo>
                <a:cubicBezTo>
                  <a:pt x="1314" y="681"/>
                  <a:pt x="1321" y="688"/>
                  <a:pt x="1329" y="688"/>
                </a:cubicBezTo>
                <a:cubicBezTo>
                  <a:pt x="1337" y="688"/>
                  <a:pt x="1344" y="681"/>
                  <a:pt x="1344" y="673"/>
                </a:cubicBezTo>
                <a:cubicBezTo>
                  <a:pt x="1344" y="665"/>
                  <a:pt x="1337" y="658"/>
                  <a:pt x="1329" y="658"/>
                </a:cubicBezTo>
                <a:close/>
                <a:moveTo>
                  <a:pt x="1329" y="691"/>
                </a:moveTo>
                <a:cubicBezTo>
                  <a:pt x="1321" y="691"/>
                  <a:pt x="1314" y="698"/>
                  <a:pt x="1314" y="706"/>
                </a:cubicBezTo>
                <a:cubicBezTo>
                  <a:pt x="1314" y="714"/>
                  <a:pt x="1321" y="721"/>
                  <a:pt x="1329" y="721"/>
                </a:cubicBezTo>
                <a:cubicBezTo>
                  <a:pt x="1337" y="721"/>
                  <a:pt x="1344" y="714"/>
                  <a:pt x="1344" y="706"/>
                </a:cubicBezTo>
                <a:cubicBezTo>
                  <a:pt x="1344" y="698"/>
                  <a:pt x="1337" y="691"/>
                  <a:pt x="1329" y="691"/>
                </a:cubicBezTo>
                <a:close/>
                <a:moveTo>
                  <a:pt x="1329" y="724"/>
                </a:moveTo>
                <a:cubicBezTo>
                  <a:pt x="1321" y="724"/>
                  <a:pt x="1314" y="731"/>
                  <a:pt x="1314" y="739"/>
                </a:cubicBezTo>
                <a:cubicBezTo>
                  <a:pt x="1314" y="747"/>
                  <a:pt x="1321" y="754"/>
                  <a:pt x="1329" y="754"/>
                </a:cubicBezTo>
                <a:cubicBezTo>
                  <a:pt x="1337" y="754"/>
                  <a:pt x="1344" y="747"/>
                  <a:pt x="1344" y="739"/>
                </a:cubicBezTo>
                <a:cubicBezTo>
                  <a:pt x="1344" y="731"/>
                  <a:pt x="1337" y="724"/>
                  <a:pt x="1329" y="724"/>
                </a:cubicBezTo>
                <a:close/>
                <a:moveTo>
                  <a:pt x="1329" y="757"/>
                </a:moveTo>
                <a:cubicBezTo>
                  <a:pt x="1321" y="757"/>
                  <a:pt x="1314" y="764"/>
                  <a:pt x="1314" y="772"/>
                </a:cubicBezTo>
                <a:cubicBezTo>
                  <a:pt x="1314" y="780"/>
                  <a:pt x="1321" y="787"/>
                  <a:pt x="1329" y="787"/>
                </a:cubicBezTo>
                <a:cubicBezTo>
                  <a:pt x="1337" y="787"/>
                  <a:pt x="1344" y="780"/>
                  <a:pt x="1344" y="772"/>
                </a:cubicBezTo>
                <a:cubicBezTo>
                  <a:pt x="1344" y="764"/>
                  <a:pt x="1337" y="757"/>
                  <a:pt x="1329" y="757"/>
                </a:cubicBezTo>
                <a:close/>
                <a:moveTo>
                  <a:pt x="1329" y="790"/>
                </a:moveTo>
                <a:cubicBezTo>
                  <a:pt x="1321" y="790"/>
                  <a:pt x="1314" y="797"/>
                  <a:pt x="1314" y="805"/>
                </a:cubicBezTo>
                <a:cubicBezTo>
                  <a:pt x="1314" y="813"/>
                  <a:pt x="1321" y="820"/>
                  <a:pt x="1329" y="820"/>
                </a:cubicBezTo>
                <a:cubicBezTo>
                  <a:pt x="1337" y="820"/>
                  <a:pt x="1344" y="813"/>
                  <a:pt x="1344" y="805"/>
                </a:cubicBezTo>
                <a:cubicBezTo>
                  <a:pt x="1344" y="797"/>
                  <a:pt x="1337" y="790"/>
                  <a:pt x="1329" y="790"/>
                </a:cubicBezTo>
                <a:close/>
                <a:moveTo>
                  <a:pt x="1329" y="823"/>
                </a:moveTo>
                <a:cubicBezTo>
                  <a:pt x="1321" y="823"/>
                  <a:pt x="1314" y="830"/>
                  <a:pt x="1314" y="838"/>
                </a:cubicBezTo>
                <a:cubicBezTo>
                  <a:pt x="1314" y="846"/>
                  <a:pt x="1321" y="853"/>
                  <a:pt x="1329" y="853"/>
                </a:cubicBezTo>
                <a:cubicBezTo>
                  <a:pt x="1337" y="853"/>
                  <a:pt x="1344" y="846"/>
                  <a:pt x="1344" y="838"/>
                </a:cubicBezTo>
                <a:cubicBezTo>
                  <a:pt x="1344" y="830"/>
                  <a:pt x="1337" y="823"/>
                  <a:pt x="1329" y="823"/>
                </a:cubicBezTo>
                <a:close/>
                <a:moveTo>
                  <a:pt x="1329" y="856"/>
                </a:moveTo>
                <a:cubicBezTo>
                  <a:pt x="1321" y="856"/>
                  <a:pt x="1314" y="863"/>
                  <a:pt x="1314" y="871"/>
                </a:cubicBezTo>
                <a:cubicBezTo>
                  <a:pt x="1314" y="879"/>
                  <a:pt x="1321" y="886"/>
                  <a:pt x="1329" y="886"/>
                </a:cubicBezTo>
                <a:cubicBezTo>
                  <a:pt x="1337" y="886"/>
                  <a:pt x="1344" y="879"/>
                  <a:pt x="1344" y="871"/>
                </a:cubicBezTo>
                <a:cubicBezTo>
                  <a:pt x="1344" y="863"/>
                  <a:pt x="1337" y="856"/>
                  <a:pt x="1329" y="856"/>
                </a:cubicBezTo>
                <a:close/>
                <a:moveTo>
                  <a:pt x="1329" y="889"/>
                </a:moveTo>
                <a:cubicBezTo>
                  <a:pt x="1321" y="889"/>
                  <a:pt x="1314" y="895"/>
                  <a:pt x="1314" y="904"/>
                </a:cubicBezTo>
                <a:cubicBezTo>
                  <a:pt x="1314" y="912"/>
                  <a:pt x="1321" y="918"/>
                  <a:pt x="1329" y="918"/>
                </a:cubicBezTo>
                <a:cubicBezTo>
                  <a:pt x="1337" y="918"/>
                  <a:pt x="1344" y="912"/>
                  <a:pt x="1344" y="904"/>
                </a:cubicBezTo>
                <a:cubicBezTo>
                  <a:pt x="1344" y="895"/>
                  <a:pt x="1337" y="889"/>
                  <a:pt x="1329" y="889"/>
                </a:cubicBezTo>
                <a:close/>
                <a:moveTo>
                  <a:pt x="1329" y="922"/>
                </a:moveTo>
                <a:cubicBezTo>
                  <a:pt x="1321" y="922"/>
                  <a:pt x="1314" y="928"/>
                  <a:pt x="1314" y="937"/>
                </a:cubicBezTo>
                <a:cubicBezTo>
                  <a:pt x="1314" y="945"/>
                  <a:pt x="1321" y="951"/>
                  <a:pt x="1329" y="951"/>
                </a:cubicBezTo>
                <a:cubicBezTo>
                  <a:pt x="1337" y="951"/>
                  <a:pt x="1344" y="945"/>
                  <a:pt x="1344" y="937"/>
                </a:cubicBezTo>
                <a:cubicBezTo>
                  <a:pt x="1344" y="928"/>
                  <a:pt x="1337" y="922"/>
                  <a:pt x="1329" y="922"/>
                </a:cubicBezTo>
                <a:close/>
                <a:moveTo>
                  <a:pt x="1329" y="955"/>
                </a:moveTo>
                <a:cubicBezTo>
                  <a:pt x="1321" y="955"/>
                  <a:pt x="1314" y="961"/>
                  <a:pt x="1314" y="970"/>
                </a:cubicBezTo>
                <a:cubicBezTo>
                  <a:pt x="1314" y="978"/>
                  <a:pt x="1321" y="984"/>
                  <a:pt x="1329" y="984"/>
                </a:cubicBezTo>
                <a:cubicBezTo>
                  <a:pt x="1337" y="984"/>
                  <a:pt x="1344" y="978"/>
                  <a:pt x="1344" y="970"/>
                </a:cubicBezTo>
                <a:cubicBezTo>
                  <a:pt x="1344" y="961"/>
                  <a:pt x="1337" y="955"/>
                  <a:pt x="1329" y="955"/>
                </a:cubicBezTo>
                <a:close/>
                <a:moveTo>
                  <a:pt x="1329" y="988"/>
                </a:moveTo>
                <a:cubicBezTo>
                  <a:pt x="1321" y="988"/>
                  <a:pt x="1314" y="994"/>
                  <a:pt x="1314" y="1002"/>
                </a:cubicBezTo>
                <a:cubicBezTo>
                  <a:pt x="1314" y="1011"/>
                  <a:pt x="1321" y="1017"/>
                  <a:pt x="1329" y="1017"/>
                </a:cubicBezTo>
                <a:cubicBezTo>
                  <a:pt x="1337" y="1017"/>
                  <a:pt x="1344" y="1011"/>
                  <a:pt x="1344" y="1002"/>
                </a:cubicBezTo>
                <a:cubicBezTo>
                  <a:pt x="1344" y="994"/>
                  <a:pt x="1337" y="988"/>
                  <a:pt x="1329" y="988"/>
                </a:cubicBezTo>
                <a:close/>
                <a:moveTo>
                  <a:pt x="1329" y="1021"/>
                </a:moveTo>
                <a:cubicBezTo>
                  <a:pt x="1321" y="1021"/>
                  <a:pt x="1314" y="1027"/>
                  <a:pt x="1314" y="1035"/>
                </a:cubicBezTo>
                <a:cubicBezTo>
                  <a:pt x="1314" y="1044"/>
                  <a:pt x="1321" y="1050"/>
                  <a:pt x="1329" y="1050"/>
                </a:cubicBezTo>
                <a:cubicBezTo>
                  <a:pt x="1337" y="1050"/>
                  <a:pt x="1344" y="1044"/>
                  <a:pt x="1344" y="1035"/>
                </a:cubicBezTo>
                <a:cubicBezTo>
                  <a:pt x="1344" y="1027"/>
                  <a:pt x="1337" y="1021"/>
                  <a:pt x="1329" y="1021"/>
                </a:cubicBezTo>
                <a:close/>
                <a:moveTo>
                  <a:pt x="1329" y="1053"/>
                </a:moveTo>
                <a:cubicBezTo>
                  <a:pt x="1321" y="1053"/>
                  <a:pt x="1314" y="1060"/>
                  <a:pt x="1314" y="1068"/>
                </a:cubicBezTo>
                <a:cubicBezTo>
                  <a:pt x="1314" y="1076"/>
                  <a:pt x="1321" y="1083"/>
                  <a:pt x="1329" y="1083"/>
                </a:cubicBezTo>
                <a:cubicBezTo>
                  <a:pt x="1337" y="1083"/>
                  <a:pt x="1344" y="1076"/>
                  <a:pt x="1344" y="1068"/>
                </a:cubicBezTo>
                <a:cubicBezTo>
                  <a:pt x="1344" y="1060"/>
                  <a:pt x="1337" y="1053"/>
                  <a:pt x="1329" y="1053"/>
                </a:cubicBezTo>
                <a:close/>
                <a:moveTo>
                  <a:pt x="1329" y="1086"/>
                </a:moveTo>
                <a:cubicBezTo>
                  <a:pt x="1321" y="1086"/>
                  <a:pt x="1314" y="1093"/>
                  <a:pt x="1314" y="1101"/>
                </a:cubicBezTo>
                <a:cubicBezTo>
                  <a:pt x="1314" y="1109"/>
                  <a:pt x="1321" y="1116"/>
                  <a:pt x="1329" y="1116"/>
                </a:cubicBezTo>
                <a:cubicBezTo>
                  <a:pt x="1337" y="1116"/>
                  <a:pt x="1344" y="1109"/>
                  <a:pt x="1344" y="1101"/>
                </a:cubicBezTo>
                <a:cubicBezTo>
                  <a:pt x="1344" y="1093"/>
                  <a:pt x="1337" y="1086"/>
                  <a:pt x="1329" y="1086"/>
                </a:cubicBezTo>
                <a:close/>
                <a:moveTo>
                  <a:pt x="1329" y="1119"/>
                </a:moveTo>
                <a:cubicBezTo>
                  <a:pt x="1321" y="1119"/>
                  <a:pt x="1314" y="1126"/>
                  <a:pt x="1314" y="1134"/>
                </a:cubicBezTo>
                <a:cubicBezTo>
                  <a:pt x="1314" y="1142"/>
                  <a:pt x="1321" y="1149"/>
                  <a:pt x="1329" y="1149"/>
                </a:cubicBezTo>
                <a:cubicBezTo>
                  <a:pt x="1337" y="1149"/>
                  <a:pt x="1344" y="1142"/>
                  <a:pt x="1344" y="1134"/>
                </a:cubicBezTo>
                <a:cubicBezTo>
                  <a:pt x="1344" y="1126"/>
                  <a:pt x="1337" y="1119"/>
                  <a:pt x="1329" y="1119"/>
                </a:cubicBezTo>
                <a:close/>
                <a:moveTo>
                  <a:pt x="1329" y="1152"/>
                </a:moveTo>
                <a:cubicBezTo>
                  <a:pt x="1321" y="1152"/>
                  <a:pt x="1314" y="1159"/>
                  <a:pt x="1314" y="1167"/>
                </a:cubicBezTo>
                <a:cubicBezTo>
                  <a:pt x="1314" y="1175"/>
                  <a:pt x="1321" y="1182"/>
                  <a:pt x="1329" y="1182"/>
                </a:cubicBezTo>
                <a:cubicBezTo>
                  <a:pt x="1337" y="1182"/>
                  <a:pt x="1344" y="1175"/>
                  <a:pt x="1344" y="1167"/>
                </a:cubicBezTo>
                <a:cubicBezTo>
                  <a:pt x="1344" y="1159"/>
                  <a:pt x="1337" y="1152"/>
                  <a:pt x="1329" y="1152"/>
                </a:cubicBezTo>
                <a:close/>
                <a:moveTo>
                  <a:pt x="1329" y="1185"/>
                </a:moveTo>
                <a:cubicBezTo>
                  <a:pt x="1321" y="1185"/>
                  <a:pt x="1314" y="1192"/>
                  <a:pt x="1314" y="1200"/>
                </a:cubicBezTo>
                <a:cubicBezTo>
                  <a:pt x="1314" y="1208"/>
                  <a:pt x="1321" y="1215"/>
                  <a:pt x="1329" y="1215"/>
                </a:cubicBezTo>
                <a:cubicBezTo>
                  <a:pt x="1337" y="1215"/>
                  <a:pt x="1344" y="1208"/>
                  <a:pt x="1344" y="1200"/>
                </a:cubicBezTo>
                <a:cubicBezTo>
                  <a:pt x="1344" y="1192"/>
                  <a:pt x="1337" y="1185"/>
                  <a:pt x="1329" y="1185"/>
                </a:cubicBezTo>
                <a:close/>
                <a:moveTo>
                  <a:pt x="1329" y="1218"/>
                </a:moveTo>
                <a:cubicBezTo>
                  <a:pt x="1321" y="1218"/>
                  <a:pt x="1314" y="1225"/>
                  <a:pt x="1314" y="1233"/>
                </a:cubicBezTo>
                <a:cubicBezTo>
                  <a:pt x="1314" y="1241"/>
                  <a:pt x="1321" y="1248"/>
                  <a:pt x="1329" y="1248"/>
                </a:cubicBezTo>
                <a:cubicBezTo>
                  <a:pt x="1337" y="1248"/>
                  <a:pt x="1344" y="1241"/>
                  <a:pt x="1344" y="1233"/>
                </a:cubicBezTo>
                <a:cubicBezTo>
                  <a:pt x="1344" y="1225"/>
                  <a:pt x="1337" y="1218"/>
                  <a:pt x="1329" y="1218"/>
                </a:cubicBezTo>
                <a:close/>
                <a:moveTo>
                  <a:pt x="1329" y="1251"/>
                </a:moveTo>
                <a:cubicBezTo>
                  <a:pt x="1321" y="1251"/>
                  <a:pt x="1314" y="1258"/>
                  <a:pt x="1314" y="1266"/>
                </a:cubicBezTo>
                <a:cubicBezTo>
                  <a:pt x="1314" y="1274"/>
                  <a:pt x="1321" y="1281"/>
                  <a:pt x="1329" y="1281"/>
                </a:cubicBezTo>
                <a:cubicBezTo>
                  <a:pt x="1337" y="1281"/>
                  <a:pt x="1344" y="1274"/>
                  <a:pt x="1344" y="1266"/>
                </a:cubicBezTo>
                <a:cubicBezTo>
                  <a:pt x="1344" y="1258"/>
                  <a:pt x="1337" y="1251"/>
                  <a:pt x="1329" y="1251"/>
                </a:cubicBezTo>
                <a:close/>
                <a:moveTo>
                  <a:pt x="1329" y="1284"/>
                </a:moveTo>
                <a:cubicBezTo>
                  <a:pt x="1321" y="1284"/>
                  <a:pt x="1314" y="1291"/>
                  <a:pt x="1314" y="1299"/>
                </a:cubicBezTo>
                <a:cubicBezTo>
                  <a:pt x="1314" y="1307"/>
                  <a:pt x="1321" y="1314"/>
                  <a:pt x="1329" y="1314"/>
                </a:cubicBezTo>
                <a:cubicBezTo>
                  <a:pt x="1337" y="1314"/>
                  <a:pt x="1344" y="1307"/>
                  <a:pt x="1344" y="1299"/>
                </a:cubicBezTo>
                <a:cubicBezTo>
                  <a:pt x="1344" y="1291"/>
                  <a:pt x="1337" y="1284"/>
                  <a:pt x="1329" y="1284"/>
                </a:cubicBezTo>
                <a:close/>
                <a:moveTo>
                  <a:pt x="1329" y="1317"/>
                </a:moveTo>
                <a:cubicBezTo>
                  <a:pt x="1321" y="1317"/>
                  <a:pt x="1314" y="1323"/>
                  <a:pt x="1314" y="1332"/>
                </a:cubicBezTo>
                <a:cubicBezTo>
                  <a:pt x="1314" y="1340"/>
                  <a:pt x="1321" y="1346"/>
                  <a:pt x="1329" y="1346"/>
                </a:cubicBezTo>
                <a:cubicBezTo>
                  <a:pt x="1337" y="1346"/>
                  <a:pt x="1344" y="1340"/>
                  <a:pt x="1344" y="1332"/>
                </a:cubicBezTo>
                <a:cubicBezTo>
                  <a:pt x="1344" y="1323"/>
                  <a:pt x="1337" y="1317"/>
                  <a:pt x="1329" y="1317"/>
                </a:cubicBezTo>
                <a:close/>
                <a:moveTo>
                  <a:pt x="1329" y="1350"/>
                </a:moveTo>
                <a:cubicBezTo>
                  <a:pt x="1321" y="1350"/>
                  <a:pt x="1314" y="1356"/>
                  <a:pt x="1314" y="1365"/>
                </a:cubicBezTo>
                <a:cubicBezTo>
                  <a:pt x="1314" y="1373"/>
                  <a:pt x="1321" y="1379"/>
                  <a:pt x="1329" y="1379"/>
                </a:cubicBezTo>
                <a:cubicBezTo>
                  <a:pt x="1337" y="1379"/>
                  <a:pt x="1344" y="1373"/>
                  <a:pt x="1344" y="1365"/>
                </a:cubicBezTo>
                <a:cubicBezTo>
                  <a:pt x="1344" y="1356"/>
                  <a:pt x="1337" y="1350"/>
                  <a:pt x="1329" y="1350"/>
                </a:cubicBezTo>
                <a:close/>
                <a:moveTo>
                  <a:pt x="1329" y="1383"/>
                </a:moveTo>
                <a:cubicBezTo>
                  <a:pt x="1321" y="1383"/>
                  <a:pt x="1314" y="1389"/>
                  <a:pt x="1314" y="1397"/>
                </a:cubicBezTo>
                <a:cubicBezTo>
                  <a:pt x="1314" y="1406"/>
                  <a:pt x="1321" y="1412"/>
                  <a:pt x="1329" y="1412"/>
                </a:cubicBezTo>
                <a:cubicBezTo>
                  <a:pt x="1337" y="1412"/>
                  <a:pt x="1344" y="1406"/>
                  <a:pt x="1344" y="1397"/>
                </a:cubicBezTo>
                <a:cubicBezTo>
                  <a:pt x="1344" y="1389"/>
                  <a:pt x="1337" y="1383"/>
                  <a:pt x="1329" y="1383"/>
                </a:cubicBezTo>
                <a:close/>
                <a:moveTo>
                  <a:pt x="1329" y="1416"/>
                </a:moveTo>
                <a:cubicBezTo>
                  <a:pt x="1321" y="1416"/>
                  <a:pt x="1314" y="1422"/>
                  <a:pt x="1314" y="1430"/>
                </a:cubicBezTo>
                <a:cubicBezTo>
                  <a:pt x="1314" y="1439"/>
                  <a:pt x="1321" y="1445"/>
                  <a:pt x="1329" y="1445"/>
                </a:cubicBezTo>
                <a:cubicBezTo>
                  <a:pt x="1337" y="1445"/>
                  <a:pt x="1344" y="1439"/>
                  <a:pt x="1344" y="1430"/>
                </a:cubicBezTo>
                <a:cubicBezTo>
                  <a:pt x="1344" y="1422"/>
                  <a:pt x="1337" y="1416"/>
                  <a:pt x="1329" y="1416"/>
                </a:cubicBezTo>
                <a:close/>
                <a:moveTo>
                  <a:pt x="1362" y="0"/>
                </a:moveTo>
                <a:cubicBezTo>
                  <a:pt x="1354" y="0"/>
                  <a:pt x="1347" y="7"/>
                  <a:pt x="1347" y="15"/>
                </a:cubicBezTo>
                <a:cubicBezTo>
                  <a:pt x="1347" y="23"/>
                  <a:pt x="1354" y="30"/>
                  <a:pt x="1362" y="30"/>
                </a:cubicBezTo>
                <a:cubicBezTo>
                  <a:pt x="1370" y="30"/>
                  <a:pt x="1377" y="23"/>
                  <a:pt x="1377" y="15"/>
                </a:cubicBezTo>
                <a:cubicBezTo>
                  <a:pt x="1377" y="7"/>
                  <a:pt x="1370" y="0"/>
                  <a:pt x="1362" y="0"/>
                </a:cubicBezTo>
                <a:close/>
                <a:moveTo>
                  <a:pt x="1362" y="33"/>
                </a:moveTo>
                <a:cubicBezTo>
                  <a:pt x="1354" y="33"/>
                  <a:pt x="1347" y="40"/>
                  <a:pt x="1347" y="48"/>
                </a:cubicBezTo>
                <a:cubicBezTo>
                  <a:pt x="1347" y="56"/>
                  <a:pt x="1354" y="63"/>
                  <a:pt x="1362" y="63"/>
                </a:cubicBezTo>
                <a:cubicBezTo>
                  <a:pt x="1370" y="63"/>
                  <a:pt x="1377" y="56"/>
                  <a:pt x="1377" y="48"/>
                </a:cubicBezTo>
                <a:cubicBezTo>
                  <a:pt x="1377" y="40"/>
                  <a:pt x="1370" y="33"/>
                  <a:pt x="1362" y="33"/>
                </a:cubicBezTo>
                <a:close/>
                <a:moveTo>
                  <a:pt x="1362" y="66"/>
                </a:moveTo>
                <a:cubicBezTo>
                  <a:pt x="1354" y="66"/>
                  <a:pt x="1347" y="72"/>
                  <a:pt x="1347" y="81"/>
                </a:cubicBezTo>
                <a:cubicBezTo>
                  <a:pt x="1347" y="89"/>
                  <a:pt x="1354" y="95"/>
                  <a:pt x="1362" y="95"/>
                </a:cubicBezTo>
                <a:cubicBezTo>
                  <a:pt x="1370" y="95"/>
                  <a:pt x="1377" y="89"/>
                  <a:pt x="1377" y="81"/>
                </a:cubicBezTo>
                <a:cubicBezTo>
                  <a:pt x="1377" y="72"/>
                  <a:pt x="1370" y="66"/>
                  <a:pt x="1362" y="66"/>
                </a:cubicBezTo>
                <a:close/>
                <a:moveTo>
                  <a:pt x="1362" y="99"/>
                </a:moveTo>
                <a:cubicBezTo>
                  <a:pt x="1354" y="99"/>
                  <a:pt x="1347" y="105"/>
                  <a:pt x="1347" y="114"/>
                </a:cubicBezTo>
                <a:cubicBezTo>
                  <a:pt x="1347" y="122"/>
                  <a:pt x="1354" y="128"/>
                  <a:pt x="1362" y="128"/>
                </a:cubicBezTo>
                <a:cubicBezTo>
                  <a:pt x="1370" y="128"/>
                  <a:pt x="1377" y="122"/>
                  <a:pt x="1377" y="114"/>
                </a:cubicBezTo>
                <a:cubicBezTo>
                  <a:pt x="1377" y="105"/>
                  <a:pt x="1370" y="99"/>
                  <a:pt x="1362" y="99"/>
                </a:cubicBezTo>
                <a:close/>
                <a:moveTo>
                  <a:pt x="1362" y="132"/>
                </a:moveTo>
                <a:cubicBezTo>
                  <a:pt x="1354" y="132"/>
                  <a:pt x="1347" y="138"/>
                  <a:pt x="1347" y="147"/>
                </a:cubicBezTo>
                <a:cubicBezTo>
                  <a:pt x="1347" y="155"/>
                  <a:pt x="1354" y="161"/>
                  <a:pt x="1362" y="161"/>
                </a:cubicBezTo>
                <a:cubicBezTo>
                  <a:pt x="1370" y="161"/>
                  <a:pt x="1377" y="155"/>
                  <a:pt x="1377" y="147"/>
                </a:cubicBezTo>
                <a:cubicBezTo>
                  <a:pt x="1377" y="138"/>
                  <a:pt x="1370" y="132"/>
                  <a:pt x="1362" y="132"/>
                </a:cubicBezTo>
                <a:close/>
                <a:moveTo>
                  <a:pt x="1362" y="165"/>
                </a:moveTo>
                <a:cubicBezTo>
                  <a:pt x="1354" y="165"/>
                  <a:pt x="1347" y="171"/>
                  <a:pt x="1347" y="179"/>
                </a:cubicBezTo>
                <a:cubicBezTo>
                  <a:pt x="1347" y="188"/>
                  <a:pt x="1354" y="194"/>
                  <a:pt x="1362" y="194"/>
                </a:cubicBezTo>
                <a:cubicBezTo>
                  <a:pt x="1370" y="194"/>
                  <a:pt x="1377" y="188"/>
                  <a:pt x="1377" y="179"/>
                </a:cubicBezTo>
                <a:cubicBezTo>
                  <a:pt x="1377" y="171"/>
                  <a:pt x="1370" y="165"/>
                  <a:pt x="1362" y="165"/>
                </a:cubicBezTo>
                <a:close/>
                <a:moveTo>
                  <a:pt x="1362" y="198"/>
                </a:moveTo>
                <a:cubicBezTo>
                  <a:pt x="1354" y="198"/>
                  <a:pt x="1347" y="204"/>
                  <a:pt x="1347" y="212"/>
                </a:cubicBezTo>
                <a:cubicBezTo>
                  <a:pt x="1347" y="221"/>
                  <a:pt x="1354" y="227"/>
                  <a:pt x="1362" y="227"/>
                </a:cubicBezTo>
                <a:cubicBezTo>
                  <a:pt x="1370" y="227"/>
                  <a:pt x="1377" y="221"/>
                  <a:pt x="1377" y="212"/>
                </a:cubicBezTo>
                <a:cubicBezTo>
                  <a:pt x="1377" y="204"/>
                  <a:pt x="1370" y="198"/>
                  <a:pt x="1362" y="198"/>
                </a:cubicBezTo>
                <a:close/>
                <a:moveTo>
                  <a:pt x="1362" y="230"/>
                </a:moveTo>
                <a:cubicBezTo>
                  <a:pt x="1354" y="230"/>
                  <a:pt x="1347" y="237"/>
                  <a:pt x="1347" y="245"/>
                </a:cubicBezTo>
                <a:cubicBezTo>
                  <a:pt x="1347" y="253"/>
                  <a:pt x="1354" y="260"/>
                  <a:pt x="1362" y="260"/>
                </a:cubicBezTo>
                <a:cubicBezTo>
                  <a:pt x="1370" y="260"/>
                  <a:pt x="1377" y="253"/>
                  <a:pt x="1377" y="245"/>
                </a:cubicBezTo>
                <a:cubicBezTo>
                  <a:pt x="1377" y="237"/>
                  <a:pt x="1370" y="230"/>
                  <a:pt x="1362" y="230"/>
                </a:cubicBezTo>
                <a:close/>
                <a:moveTo>
                  <a:pt x="1362" y="263"/>
                </a:moveTo>
                <a:cubicBezTo>
                  <a:pt x="1354" y="263"/>
                  <a:pt x="1347" y="270"/>
                  <a:pt x="1347" y="278"/>
                </a:cubicBezTo>
                <a:cubicBezTo>
                  <a:pt x="1347" y="286"/>
                  <a:pt x="1354" y="293"/>
                  <a:pt x="1362" y="293"/>
                </a:cubicBezTo>
                <a:cubicBezTo>
                  <a:pt x="1370" y="293"/>
                  <a:pt x="1377" y="286"/>
                  <a:pt x="1377" y="278"/>
                </a:cubicBezTo>
                <a:cubicBezTo>
                  <a:pt x="1377" y="270"/>
                  <a:pt x="1370" y="263"/>
                  <a:pt x="1362" y="263"/>
                </a:cubicBezTo>
                <a:close/>
                <a:moveTo>
                  <a:pt x="1362" y="296"/>
                </a:moveTo>
                <a:cubicBezTo>
                  <a:pt x="1354" y="296"/>
                  <a:pt x="1347" y="303"/>
                  <a:pt x="1347" y="311"/>
                </a:cubicBezTo>
                <a:cubicBezTo>
                  <a:pt x="1347" y="319"/>
                  <a:pt x="1354" y="326"/>
                  <a:pt x="1362" y="326"/>
                </a:cubicBezTo>
                <a:cubicBezTo>
                  <a:pt x="1370" y="326"/>
                  <a:pt x="1377" y="319"/>
                  <a:pt x="1377" y="311"/>
                </a:cubicBezTo>
                <a:cubicBezTo>
                  <a:pt x="1377" y="303"/>
                  <a:pt x="1370" y="296"/>
                  <a:pt x="1362" y="296"/>
                </a:cubicBezTo>
                <a:close/>
                <a:moveTo>
                  <a:pt x="1362" y="329"/>
                </a:moveTo>
                <a:cubicBezTo>
                  <a:pt x="1354" y="329"/>
                  <a:pt x="1347" y="336"/>
                  <a:pt x="1347" y="344"/>
                </a:cubicBezTo>
                <a:cubicBezTo>
                  <a:pt x="1347" y="352"/>
                  <a:pt x="1354" y="359"/>
                  <a:pt x="1362" y="359"/>
                </a:cubicBezTo>
                <a:cubicBezTo>
                  <a:pt x="1370" y="359"/>
                  <a:pt x="1377" y="352"/>
                  <a:pt x="1377" y="344"/>
                </a:cubicBezTo>
                <a:cubicBezTo>
                  <a:pt x="1377" y="336"/>
                  <a:pt x="1370" y="329"/>
                  <a:pt x="1362" y="329"/>
                </a:cubicBezTo>
                <a:close/>
                <a:moveTo>
                  <a:pt x="1362" y="362"/>
                </a:moveTo>
                <a:cubicBezTo>
                  <a:pt x="1354" y="362"/>
                  <a:pt x="1347" y="369"/>
                  <a:pt x="1347" y="377"/>
                </a:cubicBezTo>
                <a:cubicBezTo>
                  <a:pt x="1347" y="385"/>
                  <a:pt x="1354" y="392"/>
                  <a:pt x="1362" y="392"/>
                </a:cubicBezTo>
                <a:cubicBezTo>
                  <a:pt x="1370" y="392"/>
                  <a:pt x="1377" y="385"/>
                  <a:pt x="1377" y="377"/>
                </a:cubicBezTo>
                <a:cubicBezTo>
                  <a:pt x="1377" y="369"/>
                  <a:pt x="1370" y="362"/>
                  <a:pt x="1362" y="362"/>
                </a:cubicBezTo>
                <a:close/>
                <a:moveTo>
                  <a:pt x="1362" y="395"/>
                </a:moveTo>
                <a:cubicBezTo>
                  <a:pt x="1354" y="395"/>
                  <a:pt x="1347" y="402"/>
                  <a:pt x="1347" y="410"/>
                </a:cubicBezTo>
                <a:cubicBezTo>
                  <a:pt x="1347" y="418"/>
                  <a:pt x="1354" y="425"/>
                  <a:pt x="1362" y="425"/>
                </a:cubicBezTo>
                <a:cubicBezTo>
                  <a:pt x="1370" y="425"/>
                  <a:pt x="1377" y="418"/>
                  <a:pt x="1377" y="410"/>
                </a:cubicBezTo>
                <a:cubicBezTo>
                  <a:pt x="1377" y="402"/>
                  <a:pt x="1370" y="395"/>
                  <a:pt x="1362" y="395"/>
                </a:cubicBezTo>
                <a:close/>
                <a:moveTo>
                  <a:pt x="1362" y="428"/>
                </a:moveTo>
                <a:cubicBezTo>
                  <a:pt x="1354" y="428"/>
                  <a:pt x="1347" y="435"/>
                  <a:pt x="1347" y="443"/>
                </a:cubicBezTo>
                <a:cubicBezTo>
                  <a:pt x="1347" y="451"/>
                  <a:pt x="1354" y="458"/>
                  <a:pt x="1362" y="458"/>
                </a:cubicBezTo>
                <a:cubicBezTo>
                  <a:pt x="1370" y="458"/>
                  <a:pt x="1377" y="451"/>
                  <a:pt x="1377" y="443"/>
                </a:cubicBezTo>
                <a:cubicBezTo>
                  <a:pt x="1377" y="435"/>
                  <a:pt x="1370" y="428"/>
                  <a:pt x="1362" y="428"/>
                </a:cubicBezTo>
                <a:close/>
                <a:moveTo>
                  <a:pt x="1362" y="461"/>
                </a:moveTo>
                <a:cubicBezTo>
                  <a:pt x="1354" y="461"/>
                  <a:pt x="1347" y="468"/>
                  <a:pt x="1347" y="476"/>
                </a:cubicBezTo>
                <a:cubicBezTo>
                  <a:pt x="1347" y="484"/>
                  <a:pt x="1354" y="491"/>
                  <a:pt x="1362" y="491"/>
                </a:cubicBezTo>
                <a:cubicBezTo>
                  <a:pt x="1370" y="491"/>
                  <a:pt x="1377" y="484"/>
                  <a:pt x="1377" y="476"/>
                </a:cubicBezTo>
                <a:cubicBezTo>
                  <a:pt x="1377" y="468"/>
                  <a:pt x="1370" y="461"/>
                  <a:pt x="1362" y="461"/>
                </a:cubicBezTo>
                <a:close/>
                <a:moveTo>
                  <a:pt x="1362" y="494"/>
                </a:moveTo>
                <a:cubicBezTo>
                  <a:pt x="1354" y="494"/>
                  <a:pt x="1347" y="500"/>
                  <a:pt x="1347" y="509"/>
                </a:cubicBezTo>
                <a:cubicBezTo>
                  <a:pt x="1347" y="517"/>
                  <a:pt x="1354" y="523"/>
                  <a:pt x="1362" y="523"/>
                </a:cubicBezTo>
                <a:cubicBezTo>
                  <a:pt x="1370" y="523"/>
                  <a:pt x="1377" y="517"/>
                  <a:pt x="1377" y="509"/>
                </a:cubicBezTo>
                <a:cubicBezTo>
                  <a:pt x="1377" y="500"/>
                  <a:pt x="1370" y="494"/>
                  <a:pt x="1362" y="494"/>
                </a:cubicBezTo>
                <a:close/>
                <a:moveTo>
                  <a:pt x="1362" y="527"/>
                </a:moveTo>
                <a:cubicBezTo>
                  <a:pt x="1354" y="527"/>
                  <a:pt x="1347" y="533"/>
                  <a:pt x="1347" y="542"/>
                </a:cubicBezTo>
                <a:cubicBezTo>
                  <a:pt x="1347" y="550"/>
                  <a:pt x="1354" y="556"/>
                  <a:pt x="1362" y="556"/>
                </a:cubicBezTo>
                <a:cubicBezTo>
                  <a:pt x="1370" y="556"/>
                  <a:pt x="1377" y="550"/>
                  <a:pt x="1377" y="542"/>
                </a:cubicBezTo>
                <a:cubicBezTo>
                  <a:pt x="1377" y="533"/>
                  <a:pt x="1370" y="527"/>
                  <a:pt x="1362" y="527"/>
                </a:cubicBezTo>
                <a:close/>
                <a:moveTo>
                  <a:pt x="1362" y="560"/>
                </a:moveTo>
                <a:cubicBezTo>
                  <a:pt x="1354" y="560"/>
                  <a:pt x="1347" y="566"/>
                  <a:pt x="1347" y="574"/>
                </a:cubicBezTo>
                <a:cubicBezTo>
                  <a:pt x="1347" y="583"/>
                  <a:pt x="1354" y="589"/>
                  <a:pt x="1362" y="589"/>
                </a:cubicBezTo>
                <a:cubicBezTo>
                  <a:pt x="1370" y="589"/>
                  <a:pt x="1377" y="583"/>
                  <a:pt x="1377" y="574"/>
                </a:cubicBezTo>
                <a:cubicBezTo>
                  <a:pt x="1377" y="566"/>
                  <a:pt x="1370" y="560"/>
                  <a:pt x="1362" y="560"/>
                </a:cubicBezTo>
                <a:close/>
                <a:moveTo>
                  <a:pt x="1362" y="593"/>
                </a:moveTo>
                <a:cubicBezTo>
                  <a:pt x="1354" y="593"/>
                  <a:pt x="1347" y="599"/>
                  <a:pt x="1347" y="607"/>
                </a:cubicBezTo>
                <a:cubicBezTo>
                  <a:pt x="1347" y="616"/>
                  <a:pt x="1354" y="622"/>
                  <a:pt x="1362" y="622"/>
                </a:cubicBezTo>
                <a:cubicBezTo>
                  <a:pt x="1370" y="622"/>
                  <a:pt x="1377" y="616"/>
                  <a:pt x="1377" y="607"/>
                </a:cubicBezTo>
                <a:cubicBezTo>
                  <a:pt x="1377" y="599"/>
                  <a:pt x="1370" y="593"/>
                  <a:pt x="1362" y="593"/>
                </a:cubicBezTo>
                <a:close/>
                <a:moveTo>
                  <a:pt x="1362" y="625"/>
                </a:moveTo>
                <a:cubicBezTo>
                  <a:pt x="1354" y="625"/>
                  <a:pt x="1347" y="632"/>
                  <a:pt x="1347" y="640"/>
                </a:cubicBezTo>
                <a:cubicBezTo>
                  <a:pt x="1347" y="648"/>
                  <a:pt x="1354" y="655"/>
                  <a:pt x="1362" y="655"/>
                </a:cubicBezTo>
                <a:cubicBezTo>
                  <a:pt x="1370" y="655"/>
                  <a:pt x="1377" y="648"/>
                  <a:pt x="1377" y="640"/>
                </a:cubicBezTo>
                <a:cubicBezTo>
                  <a:pt x="1377" y="632"/>
                  <a:pt x="1370" y="625"/>
                  <a:pt x="1362" y="625"/>
                </a:cubicBezTo>
                <a:close/>
                <a:moveTo>
                  <a:pt x="1362" y="658"/>
                </a:moveTo>
                <a:cubicBezTo>
                  <a:pt x="1354" y="658"/>
                  <a:pt x="1347" y="665"/>
                  <a:pt x="1347" y="673"/>
                </a:cubicBezTo>
                <a:cubicBezTo>
                  <a:pt x="1347" y="681"/>
                  <a:pt x="1354" y="688"/>
                  <a:pt x="1362" y="688"/>
                </a:cubicBezTo>
                <a:cubicBezTo>
                  <a:pt x="1370" y="688"/>
                  <a:pt x="1377" y="681"/>
                  <a:pt x="1377" y="673"/>
                </a:cubicBezTo>
                <a:cubicBezTo>
                  <a:pt x="1377" y="665"/>
                  <a:pt x="1370" y="658"/>
                  <a:pt x="1362" y="658"/>
                </a:cubicBezTo>
                <a:close/>
                <a:moveTo>
                  <a:pt x="1362" y="691"/>
                </a:moveTo>
                <a:cubicBezTo>
                  <a:pt x="1354" y="691"/>
                  <a:pt x="1347" y="698"/>
                  <a:pt x="1347" y="706"/>
                </a:cubicBezTo>
                <a:cubicBezTo>
                  <a:pt x="1347" y="714"/>
                  <a:pt x="1354" y="721"/>
                  <a:pt x="1362" y="721"/>
                </a:cubicBezTo>
                <a:cubicBezTo>
                  <a:pt x="1370" y="721"/>
                  <a:pt x="1377" y="714"/>
                  <a:pt x="1377" y="706"/>
                </a:cubicBezTo>
                <a:cubicBezTo>
                  <a:pt x="1377" y="698"/>
                  <a:pt x="1370" y="691"/>
                  <a:pt x="1362" y="691"/>
                </a:cubicBezTo>
                <a:close/>
                <a:moveTo>
                  <a:pt x="1362" y="724"/>
                </a:moveTo>
                <a:cubicBezTo>
                  <a:pt x="1354" y="724"/>
                  <a:pt x="1347" y="731"/>
                  <a:pt x="1347" y="739"/>
                </a:cubicBezTo>
                <a:cubicBezTo>
                  <a:pt x="1347" y="747"/>
                  <a:pt x="1354" y="754"/>
                  <a:pt x="1362" y="754"/>
                </a:cubicBezTo>
                <a:cubicBezTo>
                  <a:pt x="1370" y="754"/>
                  <a:pt x="1377" y="747"/>
                  <a:pt x="1377" y="739"/>
                </a:cubicBezTo>
                <a:cubicBezTo>
                  <a:pt x="1377" y="731"/>
                  <a:pt x="1370" y="724"/>
                  <a:pt x="1362" y="724"/>
                </a:cubicBezTo>
                <a:close/>
                <a:moveTo>
                  <a:pt x="1362" y="757"/>
                </a:moveTo>
                <a:cubicBezTo>
                  <a:pt x="1354" y="757"/>
                  <a:pt x="1347" y="764"/>
                  <a:pt x="1347" y="772"/>
                </a:cubicBezTo>
                <a:cubicBezTo>
                  <a:pt x="1347" y="780"/>
                  <a:pt x="1354" y="787"/>
                  <a:pt x="1362" y="787"/>
                </a:cubicBezTo>
                <a:cubicBezTo>
                  <a:pt x="1370" y="787"/>
                  <a:pt x="1377" y="780"/>
                  <a:pt x="1377" y="772"/>
                </a:cubicBezTo>
                <a:cubicBezTo>
                  <a:pt x="1377" y="764"/>
                  <a:pt x="1370" y="757"/>
                  <a:pt x="1362" y="757"/>
                </a:cubicBezTo>
                <a:close/>
                <a:moveTo>
                  <a:pt x="1362" y="790"/>
                </a:moveTo>
                <a:cubicBezTo>
                  <a:pt x="1354" y="790"/>
                  <a:pt x="1347" y="797"/>
                  <a:pt x="1347" y="805"/>
                </a:cubicBezTo>
                <a:cubicBezTo>
                  <a:pt x="1347" y="813"/>
                  <a:pt x="1354" y="820"/>
                  <a:pt x="1362" y="820"/>
                </a:cubicBezTo>
                <a:cubicBezTo>
                  <a:pt x="1370" y="820"/>
                  <a:pt x="1377" y="813"/>
                  <a:pt x="1377" y="805"/>
                </a:cubicBezTo>
                <a:cubicBezTo>
                  <a:pt x="1377" y="797"/>
                  <a:pt x="1370" y="790"/>
                  <a:pt x="1362" y="790"/>
                </a:cubicBezTo>
                <a:close/>
                <a:moveTo>
                  <a:pt x="1362" y="823"/>
                </a:moveTo>
                <a:cubicBezTo>
                  <a:pt x="1354" y="823"/>
                  <a:pt x="1347" y="830"/>
                  <a:pt x="1347" y="838"/>
                </a:cubicBezTo>
                <a:cubicBezTo>
                  <a:pt x="1347" y="846"/>
                  <a:pt x="1354" y="853"/>
                  <a:pt x="1362" y="853"/>
                </a:cubicBezTo>
                <a:cubicBezTo>
                  <a:pt x="1370" y="853"/>
                  <a:pt x="1377" y="846"/>
                  <a:pt x="1377" y="838"/>
                </a:cubicBezTo>
                <a:cubicBezTo>
                  <a:pt x="1377" y="830"/>
                  <a:pt x="1370" y="823"/>
                  <a:pt x="1362" y="823"/>
                </a:cubicBezTo>
                <a:close/>
                <a:moveTo>
                  <a:pt x="1362" y="856"/>
                </a:moveTo>
                <a:cubicBezTo>
                  <a:pt x="1354" y="856"/>
                  <a:pt x="1347" y="863"/>
                  <a:pt x="1347" y="871"/>
                </a:cubicBezTo>
                <a:cubicBezTo>
                  <a:pt x="1347" y="879"/>
                  <a:pt x="1354" y="886"/>
                  <a:pt x="1362" y="886"/>
                </a:cubicBezTo>
                <a:cubicBezTo>
                  <a:pt x="1370" y="886"/>
                  <a:pt x="1377" y="879"/>
                  <a:pt x="1377" y="871"/>
                </a:cubicBezTo>
                <a:cubicBezTo>
                  <a:pt x="1377" y="863"/>
                  <a:pt x="1370" y="856"/>
                  <a:pt x="1362" y="856"/>
                </a:cubicBezTo>
                <a:close/>
                <a:moveTo>
                  <a:pt x="1362" y="889"/>
                </a:moveTo>
                <a:cubicBezTo>
                  <a:pt x="1354" y="889"/>
                  <a:pt x="1347" y="895"/>
                  <a:pt x="1347" y="904"/>
                </a:cubicBezTo>
                <a:cubicBezTo>
                  <a:pt x="1347" y="912"/>
                  <a:pt x="1354" y="918"/>
                  <a:pt x="1362" y="918"/>
                </a:cubicBezTo>
                <a:cubicBezTo>
                  <a:pt x="1370" y="918"/>
                  <a:pt x="1377" y="912"/>
                  <a:pt x="1377" y="904"/>
                </a:cubicBezTo>
                <a:cubicBezTo>
                  <a:pt x="1377" y="895"/>
                  <a:pt x="1370" y="889"/>
                  <a:pt x="1362" y="889"/>
                </a:cubicBezTo>
                <a:close/>
                <a:moveTo>
                  <a:pt x="1362" y="922"/>
                </a:moveTo>
                <a:cubicBezTo>
                  <a:pt x="1354" y="922"/>
                  <a:pt x="1347" y="928"/>
                  <a:pt x="1347" y="937"/>
                </a:cubicBezTo>
                <a:cubicBezTo>
                  <a:pt x="1347" y="945"/>
                  <a:pt x="1354" y="951"/>
                  <a:pt x="1362" y="951"/>
                </a:cubicBezTo>
                <a:cubicBezTo>
                  <a:pt x="1370" y="951"/>
                  <a:pt x="1377" y="945"/>
                  <a:pt x="1377" y="937"/>
                </a:cubicBezTo>
                <a:cubicBezTo>
                  <a:pt x="1377" y="928"/>
                  <a:pt x="1370" y="922"/>
                  <a:pt x="1362" y="922"/>
                </a:cubicBezTo>
                <a:close/>
                <a:moveTo>
                  <a:pt x="1362" y="955"/>
                </a:moveTo>
                <a:cubicBezTo>
                  <a:pt x="1354" y="955"/>
                  <a:pt x="1347" y="961"/>
                  <a:pt x="1347" y="970"/>
                </a:cubicBezTo>
                <a:cubicBezTo>
                  <a:pt x="1347" y="978"/>
                  <a:pt x="1354" y="984"/>
                  <a:pt x="1362" y="984"/>
                </a:cubicBezTo>
                <a:cubicBezTo>
                  <a:pt x="1370" y="984"/>
                  <a:pt x="1377" y="978"/>
                  <a:pt x="1377" y="970"/>
                </a:cubicBezTo>
                <a:cubicBezTo>
                  <a:pt x="1377" y="961"/>
                  <a:pt x="1370" y="955"/>
                  <a:pt x="1362" y="955"/>
                </a:cubicBezTo>
                <a:close/>
                <a:moveTo>
                  <a:pt x="1362" y="988"/>
                </a:moveTo>
                <a:cubicBezTo>
                  <a:pt x="1354" y="988"/>
                  <a:pt x="1347" y="994"/>
                  <a:pt x="1347" y="1002"/>
                </a:cubicBezTo>
                <a:cubicBezTo>
                  <a:pt x="1347" y="1011"/>
                  <a:pt x="1354" y="1017"/>
                  <a:pt x="1362" y="1017"/>
                </a:cubicBezTo>
                <a:cubicBezTo>
                  <a:pt x="1370" y="1017"/>
                  <a:pt x="1377" y="1011"/>
                  <a:pt x="1377" y="1002"/>
                </a:cubicBezTo>
                <a:cubicBezTo>
                  <a:pt x="1377" y="994"/>
                  <a:pt x="1370" y="988"/>
                  <a:pt x="1362" y="988"/>
                </a:cubicBezTo>
                <a:close/>
                <a:moveTo>
                  <a:pt x="1362" y="1021"/>
                </a:moveTo>
                <a:cubicBezTo>
                  <a:pt x="1354" y="1021"/>
                  <a:pt x="1347" y="1027"/>
                  <a:pt x="1347" y="1035"/>
                </a:cubicBezTo>
                <a:cubicBezTo>
                  <a:pt x="1347" y="1044"/>
                  <a:pt x="1354" y="1050"/>
                  <a:pt x="1362" y="1050"/>
                </a:cubicBezTo>
                <a:cubicBezTo>
                  <a:pt x="1370" y="1050"/>
                  <a:pt x="1377" y="1044"/>
                  <a:pt x="1377" y="1035"/>
                </a:cubicBezTo>
                <a:cubicBezTo>
                  <a:pt x="1377" y="1027"/>
                  <a:pt x="1370" y="1021"/>
                  <a:pt x="1362" y="1021"/>
                </a:cubicBezTo>
                <a:close/>
                <a:moveTo>
                  <a:pt x="1362" y="1053"/>
                </a:moveTo>
                <a:cubicBezTo>
                  <a:pt x="1354" y="1053"/>
                  <a:pt x="1347" y="1060"/>
                  <a:pt x="1347" y="1068"/>
                </a:cubicBezTo>
                <a:cubicBezTo>
                  <a:pt x="1347" y="1076"/>
                  <a:pt x="1354" y="1083"/>
                  <a:pt x="1362" y="1083"/>
                </a:cubicBezTo>
                <a:cubicBezTo>
                  <a:pt x="1370" y="1083"/>
                  <a:pt x="1377" y="1076"/>
                  <a:pt x="1377" y="1068"/>
                </a:cubicBezTo>
                <a:cubicBezTo>
                  <a:pt x="1377" y="1060"/>
                  <a:pt x="1370" y="1053"/>
                  <a:pt x="1362" y="1053"/>
                </a:cubicBezTo>
                <a:close/>
                <a:moveTo>
                  <a:pt x="1362" y="1086"/>
                </a:moveTo>
                <a:cubicBezTo>
                  <a:pt x="1354" y="1086"/>
                  <a:pt x="1347" y="1093"/>
                  <a:pt x="1347" y="1101"/>
                </a:cubicBezTo>
                <a:cubicBezTo>
                  <a:pt x="1347" y="1109"/>
                  <a:pt x="1354" y="1116"/>
                  <a:pt x="1362" y="1116"/>
                </a:cubicBezTo>
                <a:cubicBezTo>
                  <a:pt x="1370" y="1116"/>
                  <a:pt x="1377" y="1109"/>
                  <a:pt x="1377" y="1101"/>
                </a:cubicBezTo>
                <a:cubicBezTo>
                  <a:pt x="1377" y="1093"/>
                  <a:pt x="1370" y="1086"/>
                  <a:pt x="1362" y="1086"/>
                </a:cubicBezTo>
                <a:close/>
                <a:moveTo>
                  <a:pt x="1362" y="1119"/>
                </a:moveTo>
                <a:cubicBezTo>
                  <a:pt x="1354" y="1119"/>
                  <a:pt x="1347" y="1126"/>
                  <a:pt x="1347" y="1134"/>
                </a:cubicBezTo>
                <a:cubicBezTo>
                  <a:pt x="1347" y="1142"/>
                  <a:pt x="1354" y="1149"/>
                  <a:pt x="1362" y="1149"/>
                </a:cubicBezTo>
                <a:cubicBezTo>
                  <a:pt x="1370" y="1149"/>
                  <a:pt x="1377" y="1142"/>
                  <a:pt x="1377" y="1134"/>
                </a:cubicBezTo>
                <a:cubicBezTo>
                  <a:pt x="1377" y="1126"/>
                  <a:pt x="1370" y="1119"/>
                  <a:pt x="1362" y="1119"/>
                </a:cubicBezTo>
                <a:close/>
                <a:moveTo>
                  <a:pt x="1362" y="1152"/>
                </a:moveTo>
                <a:cubicBezTo>
                  <a:pt x="1354" y="1152"/>
                  <a:pt x="1347" y="1159"/>
                  <a:pt x="1347" y="1167"/>
                </a:cubicBezTo>
                <a:cubicBezTo>
                  <a:pt x="1347" y="1175"/>
                  <a:pt x="1354" y="1182"/>
                  <a:pt x="1362" y="1182"/>
                </a:cubicBezTo>
                <a:cubicBezTo>
                  <a:pt x="1370" y="1182"/>
                  <a:pt x="1377" y="1175"/>
                  <a:pt x="1377" y="1167"/>
                </a:cubicBezTo>
                <a:cubicBezTo>
                  <a:pt x="1377" y="1159"/>
                  <a:pt x="1370" y="1152"/>
                  <a:pt x="1362" y="1152"/>
                </a:cubicBezTo>
                <a:close/>
                <a:moveTo>
                  <a:pt x="1362" y="1185"/>
                </a:moveTo>
                <a:cubicBezTo>
                  <a:pt x="1354" y="1185"/>
                  <a:pt x="1347" y="1192"/>
                  <a:pt x="1347" y="1200"/>
                </a:cubicBezTo>
                <a:cubicBezTo>
                  <a:pt x="1347" y="1208"/>
                  <a:pt x="1354" y="1215"/>
                  <a:pt x="1362" y="1215"/>
                </a:cubicBezTo>
                <a:cubicBezTo>
                  <a:pt x="1370" y="1215"/>
                  <a:pt x="1377" y="1208"/>
                  <a:pt x="1377" y="1200"/>
                </a:cubicBezTo>
                <a:cubicBezTo>
                  <a:pt x="1377" y="1192"/>
                  <a:pt x="1370" y="1185"/>
                  <a:pt x="1362" y="1185"/>
                </a:cubicBezTo>
                <a:close/>
                <a:moveTo>
                  <a:pt x="1362" y="1218"/>
                </a:moveTo>
                <a:cubicBezTo>
                  <a:pt x="1354" y="1218"/>
                  <a:pt x="1347" y="1225"/>
                  <a:pt x="1347" y="1233"/>
                </a:cubicBezTo>
                <a:cubicBezTo>
                  <a:pt x="1347" y="1241"/>
                  <a:pt x="1354" y="1248"/>
                  <a:pt x="1362" y="1248"/>
                </a:cubicBezTo>
                <a:cubicBezTo>
                  <a:pt x="1370" y="1248"/>
                  <a:pt x="1377" y="1241"/>
                  <a:pt x="1377" y="1233"/>
                </a:cubicBezTo>
                <a:cubicBezTo>
                  <a:pt x="1377" y="1225"/>
                  <a:pt x="1370" y="1218"/>
                  <a:pt x="1362" y="1218"/>
                </a:cubicBezTo>
                <a:close/>
                <a:moveTo>
                  <a:pt x="1362" y="1251"/>
                </a:moveTo>
                <a:cubicBezTo>
                  <a:pt x="1354" y="1251"/>
                  <a:pt x="1347" y="1258"/>
                  <a:pt x="1347" y="1266"/>
                </a:cubicBezTo>
                <a:cubicBezTo>
                  <a:pt x="1347" y="1274"/>
                  <a:pt x="1354" y="1281"/>
                  <a:pt x="1362" y="1281"/>
                </a:cubicBezTo>
                <a:cubicBezTo>
                  <a:pt x="1370" y="1281"/>
                  <a:pt x="1377" y="1274"/>
                  <a:pt x="1377" y="1266"/>
                </a:cubicBezTo>
                <a:cubicBezTo>
                  <a:pt x="1377" y="1258"/>
                  <a:pt x="1370" y="1251"/>
                  <a:pt x="1362" y="1251"/>
                </a:cubicBezTo>
                <a:close/>
                <a:moveTo>
                  <a:pt x="1362" y="1284"/>
                </a:moveTo>
                <a:cubicBezTo>
                  <a:pt x="1354" y="1284"/>
                  <a:pt x="1347" y="1291"/>
                  <a:pt x="1347" y="1299"/>
                </a:cubicBezTo>
                <a:cubicBezTo>
                  <a:pt x="1347" y="1307"/>
                  <a:pt x="1354" y="1314"/>
                  <a:pt x="1362" y="1314"/>
                </a:cubicBezTo>
                <a:cubicBezTo>
                  <a:pt x="1370" y="1314"/>
                  <a:pt x="1377" y="1307"/>
                  <a:pt x="1377" y="1299"/>
                </a:cubicBezTo>
                <a:cubicBezTo>
                  <a:pt x="1377" y="1291"/>
                  <a:pt x="1370" y="1284"/>
                  <a:pt x="1362" y="1284"/>
                </a:cubicBezTo>
                <a:close/>
                <a:moveTo>
                  <a:pt x="1362" y="1317"/>
                </a:moveTo>
                <a:cubicBezTo>
                  <a:pt x="1354" y="1317"/>
                  <a:pt x="1347" y="1323"/>
                  <a:pt x="1347" y="1332"/>
                </a:cubicBezTo>
                <a:cubicBezTo>
                  <a:pt x="1347" y="1340"/>
                  <a:pt x="1354" y="1346"/>
                  <a:pt x="1362" y="1346"/>
                </a:cubicBezTo>
                <a:cubicBezTo>
                  <a:pt x="1370" y="1346"/>
                  <a:pt x="1377" y="1340"/>
                  <a:pt x="1377" y="1332"/>
                </a:cubicBezTo>
                <a:cubicBezTo>
                  <a:pt x="1377" y="1323"/>
                  <a:pt x="1370" y="1317"/>
                  <a:pt x="1362" y="1317"/>
                </a:cubicBezTo>
                <a:close/>
                <a:moveTo>
                  <a:pt x="1362" y="1350"/>
                </a:moveTo>
                <a:cubicBezTo>
                  <a:pt x="1354" y="1350"/>
                  <a:pt x="1347" y="1356"/>
                  <a:pt x="1347" y="1365"/>
                </a:cubicBezTo>
                <a:cubicBezTo>
                  <a:pt x="1347" y="1373"/>
                  <a:pt x="1354" y="1379"/>
                  <a:pt x="1362" y="1379"/>
                </a:cubicBezTo>
                <a:cubicBezTo>
                  <a:pt x="1370" y="1379"/>
                  <a:pt x="1377" y="1373"/>
                  <a:pt x="1377" y="1365"/>
                </a:cubicBezTo>
                <a:cubicBezTo>
                  <a:pt x="1377" y="1356"/>
                  <a:pt x="1370" y="1350"/>
                  <a:pt x="1362" y="1350"/>
                </a:cubicBezTo>
                <a:close/>
                <a:moveTo>
                  <a:pt x="1362" y="1383"/>
                </a:moveTo>
                <a:cubicBezTo>
                  <a:pt x="1354" y="1383"/>
                  <a:pt x="1347" y="1389"/>
                  <a:pt x="1347" y="1397"/>
                </a:cubicBezTo>
                <a:cubicBezTo>
                  <a:pt x="1347" y="1406"/>
                  <a:pt x="1354" y="1412"/>
                  <a:pt x="1362" y="1412"/>
                </a:cubicBezTo>
                <a:cubicBezTo>
                  <a:pt x="1370" y="1412"/>
                  <a:pt x="1377" y="1406"/>
                  <a:pt x="1377" y="1397"/>
                </a:cubicBezTo>
                <a:cubicBezTo>
                  <a:pt x="1377" y="1389"/>
                  <a:pt x="1370" y="1383"/>
                  <a:pt x="1362" y="1383"/>
                </a:cubicBezTo>
                <a:close/>
                <a:moveTo>
                  <a:pt x="1362" y="1416"/>
                </a:moveTo>
                <a:cubicBezTo>
                  <a:pt x="1354" y="1416"/>
                  <a:pt x="1347" y="1422"/>
                  <a:pt x="1347" y="1430"/>
                </a:cubicBezTo>
                <a:cubicBezTo>
                  <a:pt x="1347" y="1439"/>
                  <a:pt x="1354" y="1445"/>
                  <a:pt x="1362" y="1445"/>
                </a:cubicBezTo>
                <a:cubicBezTo>
                  <a:pt x="1370" y="1445"/>
                  <a:pt x="1377" y="1439"/>
                  <a:pt x="1377" y="1430"/>
                </a:cubicBezTo>
                <a:cubicBezTo>
                  <a:pt x="1377" y="1422"/>
                  <a:pt x="1370" y="1416"/>
                  <a:pt x="1362" y="1416"/>
                </a:cubicBezTo>
                <a:close/>
                <a:moveTo>
                  <a:pt x="1395" y="0"/>
                </a:moveTo>
                <a:cubicBezTo>
                  <a:pt x="1387" y="0"/>
                  <a:pt x="1380" y="7"/>
                  <a:pt x="1380" y="15"/>
                </a:cubicBezTo>
                <a:cubicBezTo>
                  <a:pt x="1380" y="23"/>
                  <a:pt x="1387" y="30"/>
                  <a:pt x="1395" y="30"/>
                </a:cubicBezTo>
                <a:cubicBezTo>
                  <a:pt x="1403" y="30"/>
                  <a:pt x="1410" y="23"/>
                  <a:pt x="1410" y="15"/>
                </a:cubicBezTo>
                <a:cubicBezTo>
                  <a:pt x="1410" y="7"/>
                  <a:pt x="1403" y="0"/>
                  <a:pt x="1395" y="0"/>
                </a:cubicBezTo>
                <a:close/>
                <a:moveTo>
                  <a:pt x="1395" y="33"/>
                </a:moveTo>
                <a:cubicBezTo>
                  <a:pt x="1387" y="33"/>
                  <a:pt x="1380" y="40"/>
                  <a:pt x="1380" y="48"/>
                </a:cubicBezTo>
                <a:cubicBezTo>
                  <a:pt x="1380" y="56"/>
                  <a:pt x="1387" y="63"/>
                  <a:pt x="1395" y="63"/>
                </a:cubicBezTo>
                <a:cubicBezTo>
                  <a:pt x="1403" y="63"/>
                  <a:pt x="1410" y="56"/>
                  <a:pt x="1410" y="48"/>
                </a:cubicBezTo>
                <a:cubicBezTo>
                  <a:pt x="1410" y="40"/>
                  <a:pt x="1403" y="33"/>
                  <a:pt x="1395" y="33"/>
                </a:cubicBezTo>
                <a:close/>
                <a:moveTo>
                  <a:pt x="1395" y="66"/>
                </a:moveTo>
                <a:cubicBezTo>
                  <a:pt x="1387" y="66"/>
                  <a:pt x="1380" y="72"/>
                  <a:pt x="1380" y="81"/>
                </a:cubicBezTo>
                <a:cubicBezTo>
                  <a:pt x="1380" y="89"/>
                  <a:pt x="1387" y="95"/>
                  <a:pt x="1395" y="95"/>
                </a:cubicBezTo>
                <a:cubicBezTo>
                  <a:pt x="1403" y="95"/>
                  <a:pt x="1410" y="89"/>
                  <a:pt x="1410" y="81"/>
                </a:cubicBezTo>
                <a:cubicBezTo>
                  <a:pt x="1410" y="72"/>
                  <a:pt x="1403" y="66"/>
                  <a:pt x="1395" y="66"/>
                </a:cubicBezTo>
                <a:close/>
                <a:moveTo>
                  <a:pt x="1395" y="99"/>
                </a:moveTo>
                <a:cubicBezTo>
                  <a:pt x="1387" y="99"/>
                  <a:pt x="1380" y="105"/>
                  <a:pt x="1380" y="114"/>
                </a:cubicBezTo>
                <a:cubicBezTo>
                  <a:pt x="1380" y="122"/>
                  <a:pt x="1387" y="128"/>
                  <a:pt x="1395" y="128"/>
                </a:cubicBezTo>
                <a:cubicBezTo>
                  <a:pt x="1403" y="128"/>
                  <a:pt x="1410" y="122"/>
                  <a:pt x="1410" y="114"/>
                </a:cubicBezTo>
                <a:cubicBezTo>
                  <a:pt x="1410" y="105"/>
                  <a:pt x="1403" y="99"/>
                  <a:pt x="1395" y="99"/>
                </a:cubicBezTo>
                <a:close/>
                <a:moveTo>
                  <a:pt x="1395" y="132"/>
                </a:moveTo>
                <a:cubicBezTo>
                  <a:pt x="1387" y="132"/>
                  <a:pt x="1380" y="138"/>
                  <a:pt x="1380" y="147"/>
                </a:cubicBezTo>
                <a:cubicBezTo>
                  <a:pt x="1380" y="155"/>
                  <a:pt x="1387" y="161"/>
                  <a:pt x="1395" y="161"/>
                </a:cubicBezTo>
                <a:cubicBezTo>
                  <a:pt x="1403" y="161"/>
                  <a:pt x="1410" y="155"/>
                  <a:pt x="1410" y="147"/>
                </a:cubicBezTo>
                <a:cubicBezTo>
                  <a:pt x="1410" y="138"/>
                  <a:pt x="1403" y="132"/>
                  <a:pt x="1395" y="132"/>
                </a:cubicBezTo>
                <a:close/>
                <a:moveTo>
                  <a:pt x="1395" y="165"/>
                </a:moveTo>
                <a:cubicBezTo>
                  <a:pt x="1387" y="165"/>
                  <a:pt x="1380" y="171"/>
                  <a:pt x="1380" y="179"/>
                </a:cubicBezTo>
                <a:cubicBezTo>
                  <a:pt x="1380" y="188"/>
                  <a:pt x="1387" y="194"/>
                  <a:pt x="1395" y="194"/>
                </a:cubicBezTo>
                <a:cubicBezTo>
                  <a:pt x="1403" y="194"/>
                  <a:pt x="1410" y="188"/>
                  <a:pt x="1410" y="179"/>
                </a:cubicBezTo>
                <a:cubicBezTo>
                  <a:pt x="1410" y="171"/>
                  <a:pt x="1403" y="165"/>
                  <a:pt x="1395" y="165"/>
                </a:cubicBezTo>
                <a:close/>
                <a:moveTo>
                  <a:pt x="1395" y="198"/>
                </a:moveTo>
                <a:cubicBezTo>
                  <a:pt x="1387" y="198"/>
                  <a:pt x="1380" y="204"/>
                  <a:pt x="1380" y="212"/>
                </a:cubicBezTo>
                <a:cubicBezTo>
                  <a:pt x="1380" y="221"/>
                  <a:pt x="1387" y="227"/>
                  <a:pt x="1395" y="227"/>
                </a:cubicBezTo>
                <a:cubicBezTo>
                  <a:pt x="1403" y="227"/>
                  <a:pt x="1410" y="221"/>
                  <a:pt x="1410" y="212"/>
                </a:cubicBezTo>
                <a:cubicBezTo>
                  <a:pt x="1410" y="204"/>
                  <a:pt x="1403" y="198"/>
                  <a:pt x="1395" y="198"/>
                </a:cubicBezTo>
                <a:close/>
                <a:moveTo>
                  <a:pt x="1395" y="230"/>
                </a:moveTo>
                <a:cubicBezTo>
                  <a:pt x="1387" y="230"/>
                  <a:pt x="1380" y="237"/>
                  <a:pt x="1380" y="245"/>
                </a:cubicBezTo>
                <a:cubicBezTo>
                  <a:pt x="1380" y="253"/>
                  <a:pt x="1387" y="260"/>
                  <a:pt x="1395" y="260"/>
                </a:cubicBezTo>
                <a:cubicBezTo>
                  <a:pt x="1403" y="260"/>
                  <a:pt x="1410" y="253"/>
                  <a:pt x="1410" y="245"/>
                </a:cubicBezTo>
                <a:cubicBezTo>
                  <a:pt x="1410" y="237"/>
                  <a:pt x="1403" y="230"/>
                  <a:pt x="1395" y="230"/>
                </a:cubicBezTo>
                <a:close/>
                <a:moveTo>
                  <a:pt x="1395" y="263"/>
                </a:moveTo>
                <a:cubicBezTo>
                  <a:pt x="1387" y="263"/>
                  <a:pt x="1380" y="270"/>
                  <a:pt x="1380" y="278"/>
                </a:cubicBezTo>
                <a:cubicBezTo>
                  <a:pt x="1380" y="286"/>
                  <a:pt x="1387" y="293"/>
                  <a:pt x="1395" y="293"/>
                </a:cubicBezTo>
                <a:cubicBezTo>
                  <a:pt x="1403" y="293"/>
                  <a:pt x="1410" y="286"/>
                  <a:pt x="1410" y="278"/>
                </a:cubicBezTo>
                <a:cubicBezTo>
                  <a:pt x="1410" y="270"/>
                  <a:pt x="1403" y="263"/>
                  <a:pt x="1395" y="263"/>
                </a:cubicBezTo>
                <a:close/>
                <a:moveTo>
                  <a:pt x="1395" y="296"/>
                </a:moveTo>
                <a:cubicBezTo>
                  <a:pt x="1387" y="296"/>
                  <a:pt x="1380" y="303"/>
                  <a:pt x="1380" y="311"/>
                </a:cubicBezTo>
                <a:cubicBezTo>
                  <a:pt x="1380" y="319"/>
                  <a:pt x="1387" y="326"/>
                  <a:pt x="1395" y="326"/>
                </a:cubicBezTo>
                <a:cubicBezTo>
                  <a:pt x="1403" y="326"/>
                  <a:pt x="1410" y="319"/>
                  <a:pt x="1410" y="311"/>
                </a:cubicBezTo>
                <a:cubicBezTo>
                  <a:pt x="1410" y="303"/>
                  <a:pt x="1403" y="296"/>
                  <a:pt x="1395" y="296"/>
                </a:cubicBezTo>
                <a:close/>
                <a:moveTo>
                  <a:pt x="1395" y="329"/>
                </a:moveTo>
                <a:cubicBezTo>
                  <a:pt x="1387" y="329"/>
                  <a:pt x="1380" y="336"/>
                  <a:pt x="1380" y="344"/>
                </a:cubicBezTo>
                <a:cubicBezTo>
                  <a:pt x="1380" y="352"/>
                  <a:pt x="1387" y="359"/>
                  <a:pt x="1395" y="359"/>
                </a:cubicBezTo>
                <a:cubicBezTo>
                  <a:pt x="1403" y="359"/>
                  <a:pt x="1410" y="352"/>
                  <a:pt x="1410" y="344"/>
                </a:cubicBezTo>
                <a:cubicBezTo>
                  <a:pt x="1410" y="336"/>
                  <a:pt x="1403" y="329"/>
                  <a:pt x="1395" y="329"/>
                </a:cubicBezTo>
                <a:close/>
                <a:moveTo>
                  <a:pt x="1395" y="362"/>
                </a:moveTo>
                <a:cubicBezTo>
                  <a:pt x="1387" y="362"/>
                  <a:pt x="1380" y="369"/>
                  <a:pt x="1380" y="377"/>
                </a:cubicBezTo>
                <a:cubicBezTo>
                  <a:pt x="1380" y="385"/>
                  <a:pt x="1387" y="392"/>
                  <a:pt x="1395" y="392"/>
                </a:cubicBezTo>
                <a:cubicBezTo>
                  <a:pt x="1403" y="392"/>
                  <a:pt x="1410" y="385"/>
                  <a:pt x="1410" y="377"/>
                </a:cubicBezTo>
                <a:cubicBezTo>
                  <a:pt x="1410" y="369"/>
                  <a:pt x="1403" y="362"/>
                  <a:pt x="1395" y="362"/>
                </a:cubicBezTo>
                <a:close/>
                <a:moveTo>
                  <a:pt x="1395" y="395"/>
                </a:moveTo>
                <a:cubicBezTo>
                  <a:pt x="1387" y="395"/>
                  <a:pt x="1380" y="402"/>
                  <a:pt x="1380" y="410"/>
                </a:cubicBezTo>
                <a:cubicBezTo>
                  <a:pt x="1380" y="418"/>
                  <a:pt x="1387" y="425"/>
                  <a:pt x="1395" y="425"/>
                </a:cubicBezTo>
                <a:cubicBezTo>
                  <a:pt x="1403" y="425"/>
                  <a:pt x="1410" y="418"/>
                  <a:pt x="1410" y="410"/>
                </a:cubicBezTo>
                <a:cubicBezTo>
                  <a:pt x="1410" y="402"/>
                  <a:pt x="1403" y="395"/>
                  <a:pt x="1395" y="395"/>
                </a:cubicBezTo>
                <a:close/>
                <a:moveTo>
                  <a:pt x="1395" y="428"/>
                </a:moveTo>
                <a:cubicBezTo>
                  <a:pt x="1387" y="428"/>
                  <a:pt x="1380" y="435"/>
                  <a:pt x="1380" y="443"/>
                </a:cubicBezTo>
                <a:cubicBezTo>
                  <a:pt x="1380" y="451"/>
                  <a:pt x="1387" y="458"/>
                  <a:pt x="1395" y="458"/>
                </a:cubicBezTo>
                <a:cubicBezTo>
                  <a:pt x="1403" y="458"/>
                  <a:pt x="1410" y="451"/>
                  <a:pt x="1410" y="443"/>
                </a:cubicBezTo>
                <a:cubicBezTo>
                  <a:pt x="1410" y="435"/>
                  <a:pt x="1403" y="428"/>
                  <a:pt x="1395" y="428"/>
                </a:cubicBezTo>
                <a:close/>
                <a:moveTo>
                  <a:pt x="1395" y="461"/>
                </a:moveTo>
                <a:cubicBezTo>
                  <a:pt x="1387" y="461"/>
                  <a:pt x="1380" y="468"/>
                  <a:pt x="1380" y="476"/>
                </a:cubicBezTo>
                <a:cubicBezTo>
                  <a:pt x="1380" y="484"/>
                  <a:pt x="1387" y="491"/>
                  <a:pt x="1395" y="491"/>
                </a:cubicBezTo>
                <a:cubicBezTo>
                  <a:pt x="1403" y="491"/>
                  <a:pt x="1410" y="484"/>
                  <a:pt x="1410" y="476"/>
                </a:cubicBezTo>
                <a:cubicBezTo>
                  <a:pt x="1410" y="468"/>
                  <a:pt x="1403" y="461"/>
                  <a:pt x="1395" y="461"/>
                </a:cubicBezTo>
                <a:close/>
                <a:moveTo>
                  <a:pt x="1395" y="494"/>
                </a:moveTo>
                <a:cubicBezTo>
                  <a:pt x="1387" y="494"/>
                  <a:pt x="1380" y="500"/>
                  <a:pt x="1380" y="509"/>
                </a:cubicBezTo>
                <a:cubicBezTo>
                  <a:pt x="1380" y="517"/>
                  <a:pt x="1387" y="523"/>
                  <a:pt x="1395" y="523"/>
                </a:cubicBezTo>
                <a:cubicBezTo>
                  <a:pt x="1403" y="523"/>
                  <a:pt x="1410" y="517"/>
                  <a:pt x="1410" y="509"/>
                </a:cubicBezTo>
                <a:cubicBezTo>
                  <a:pt x="1410" y="500"/>
                  <a:pt x="1403" y="494"/>
                  <a:pt x="1395" y="494"/>
                </a:cubicBezTo>
                <a:close/>
                <a:moveTo>
                  <a:pt x="1395" y="527"/>
                </a:moveTo>
                <a:cubicBezTo>
                  <a:pt x="1387" y="527"/>
                  <a:pt x="1380" y="533"/>
                  <a:pt x="1380" y="542"/>
                </a:cubicBezTo>
                <a:cubicBezTo>
                  <a:pt x="1380" y="550"/>
                  <a:pt x="1387" y="556"/>
                  <a:pt x="1395" y="556"/>
                </a:cubicBezTo>
                <a:cubicBezTo>
                  <a:pt x="1403" y="556"/>
                  <a:pt x="1410" y="550"/>
                  <a:pt x="1410" y="542"/>
                </a:cubicBezTo>
                <a:cubicBezTo>
                  <a:pt x="1410" y="533"/>
                  <a:pt x="1403" y="527"/>
                  <a:pt x="1395" y="527"/>
                </a:cubicBezTo>
                <a:close/>
                <a:moveTo>
                  <a:pt x="1395" y="560"/>
                </a:moveTo>
                <a:cubicBezTo>
                  <a:pt x="1387" y="560"/>
                  <a:pt x="1380" y="566"/>
                  <a:pt x="1380" y="574"/>
                </a:cubicBezTo>
                <a:cubicBezTo>
                  <a:pt x="1380" y="583"/>
                  <a:pt x="1387" y="589"/>
                  <a:pt x="1395" y="589"/>
                </a:cubicBezTo>
                <a:cubicBezTo>
                  <a:pt x="1403" y="589"/>
                  <a:pt x="1410" y="583"/>
                  <a:pt x="1410" y="574"/>
                </a:cubicBezTo>
                <a:cubicBezTo>
                  <a:pt x="1410" y="566"/>
                  <a:pt x="1403" y="560"/>
                  <a:pt x="1395" y="560"/>
                </a:cubicBezTo>
                <a:close/>
                <a:moveTo>
                  <a:pt x="1395" y="593"/>
                </a:moveTo>
                <a:cubicBezTo>
                  <a:pt x="1387" y="593"/>
                  <a:pt x="1380" y="599"/>
                  <a:pt x="1380" y="607"/>
                </a:cubicBezTo>
                <a:cubicBezTo>
                  <a:pt x="1380" y="616"/>
                  <a:pt x="1387" y="622"/>
                  <a:pt x="1395" y="622"/>
                </a:cubicBezTo>
                <a:cubicBezTo>
                  <a:pt x="1403" y="622"/>
                  <a:pt x="1410" y="616"/>
                  <a:pt x="1410" y="607"/>
                </a:cubicBezTo>
                <a:cubicBezTo>
                  <a:pt x="1410" y="599"/>
                  <a:pt x="1403" y="593"/>
                  <a:pt x="1395" y="593"/>
                </a:cubicBezTo>
                <a:close/>
                <a:moveTo>
                  <a:pt x="1395" y="625"/>
                </a:moveTo>
                <a:cubicBezTo>
                  <a:pt x="1387" y="625"/>
                  <a:pt x="1380" y="632"/>
                  <a:pt x="1380" y="640"/>
                </a:cubicBezTo>
                <a:cubicBezTo>
                  <a:pt x="1380" y="648"/>
                  <a:pt x="1387" y="655"/>
                  <a:pt x="1395" y="655"/>
                </a:cubicBezTo>
                <a:cubicBezTo>
                  <a:pt x="1403" y="655"/>
                  <a:pt x="1410" y="648"/>
                  <a:pt x="1410" y="640"/>
                </a:cubicBezTo>
                <a:cubicBezTo>
                  <a:pt x="1410" y="632"/>
                  <a:pt x="1403" y="625"/>
                  <a:pt x="1395" y="625"/>
                </a:cubicBezTo>
                <a:close/>
                <a:moveTo>
                  <a:pt x="1395" y="658"/>
                </a:moveTo>
                <a:cubicBezTo>
                  <a:pt x="1387" y="658"/>
                  <a:pt x="1380" y="665"/>
                  <a:pt x="1380" y="673"/>
                </a:cubicBezTo>
                <a:cubicBezTo>
                  <a:pt x="1380" y="681"/>
                  <a:pt x="1387" y="688"/>
                  <a:pt x="1395" y="688"/>
                </a:cubicBezTo>
                <a:cubicBezTo>
                  <a:pt x="1403" y="688"/>
                  <a:pt x="1410" y="681"/>
                  <a:pt x="1410" y="673"/>
                </a:cubicBezTo>
                <a:cubicBezTo>
                  <a:pt x="1410" y="665"/>
                  <a:pt x="1403" y="658"/>
                  <a:pt x="1395" y="658"/>
                </a:cubicBezTo>
                <a:close/>
                <a:moveTo>
                  <a:pt x="1395" y="691"/>
                </a:moveTo>
                <a:cubicBezTo>
                  <a:pt x="1387" y="691"/>
                  <a:pt x="1380" y="698"/>
                  <a:pt x="1380" y="706"/>
                </a:cubicBezTo>
                <a:cubicBezTo>
                  <a:pt x="1380" y="714"/>
                  <a:pt x="1387" y="721"/>
                  <a:pt x="1395" y="721"/>
                </a:cubicBezTo>
                <a:cubicBezTo>
                  <a:pt x="1403" y="721"/>
                  <a:pt x="1410" y="714"/>
                  <a:pt x="1410" y="706"/>
                </a:cubicBezTo>
                <a:cubicBezTo>
                  <a:pt x="1410" y="698"/>
                  <a:pt x="1403" y="691"/>
                  <a:pt x="1395" y="691"/>
                </a:cubicBezTo>
                <a:close/>
                <a:moveTo>
                  <a:pt x="1395" y="724"/>
                </a:moveTo>
                <a:cubicBezTo>
                  <a:pt x="1387" y="724"/>
                  <a:pt x="1380" y="731"/>
                  <a:pt x="1380" y="739"/>
                </a:cubicBezTo>
                <a:cubicBezTo>
                  <a:pt x="1380" y="747"/>
                  <a:pt x="1387" y="754"/>
                  <a:pt x="1395" y="754"/>
                </a:cubicBezTo>
                <a:cubicBezTo>
                  <a:pt x="1403" y="754"/>
                  <a:pt x="1410" y="747"/>
                  <a:pt x="1410" y="739"/>
                </a:cubicBezTo>
                <a:cubicBezTo>
                  <a:pt x="1410" y="731"/>
                  <a:pt x="1403" y="724"/>
                  <a:pt x="1395" y="724"/>
                </a:cubicBezTo>
                <a:close/>
                <a:moveTo>
                  <a:pt x="1395" y="757"/>
                </a:moveTo>
                <a:cubicBezTo>
                  <a:pt x="1387" y="757"/>
                  <a:pt x="1380" y="764"/>
                  <a:pt x="1380" y="772"/>
                </a:cubicBezTo>
                <a:cubicBezTo>
                  <a:pt x="1380" y="780"/>
                  <a:pt x="1387" y="787"/>
                  <a:pt x="1395" y="787"/>
                </a:cubicBezTo>
                <a:cubicBezTo>
                  <a:pt x="1403" y="787"/>
                  <a:pt x="1410" y="780"/>
                  <a:pt x="1410" y="772"/>
                </a:cubicBezTo>
                <a:cubicBezTo>
                  <a:pt x="1410" y="764"/>
                  <a:pt x="1403" y="757"/>
                  <a:pt x="1395" y="757"/>
                </a:cubicBezTo>
                <a:close/>
                <a:moveTo>
                  <a:pt x="1395" y="790"/>
                </a:moveTo>
                <a:cubicBezTo>
                  <a:pt x="1387" y="790"/>
                  <a:pt x="1380" y="797"/>
                  <a:pt x="1380" y="805"/>
                </a:cubicBezTo>
                <a:cubicBezTo>
                  <a:pt x="1380" y="813"/>
                  <a:pt x="1387" y="820"/>
                  <a:pt x="1395" y="820"/>
                </a:cubicBezTo>
                <a:cubicBezTo>
                  <a:pt x="1403" y="820"/>
                  <a:pt x="1410" y="813"/>
                  <a:pt x="1410" y="805"/>
                </a:cubicBezTo>
                <a:cubicBezTo>
                  <a:pt x="1410" y="797"/>
                  <a:pt x="1403" y="790"/>
                  <a:pt x="1395" y="790"/>
                </a:cubicBezTo>
                <a:close/>
                <a:moveTo>
                  <a:pt x="1395" y="823"/>
                </a:moveTo>
                <a:cubicBezTo>
                  <a:pt x="1387" y="823"/>
                  <a:pt x="1380" y="830"/>
                  <a:pt x="1380" y="838"/>
                </a:cubicBezTo>
                <a:cubicBezTo>
                  <a:pt x="1380" y="846"/>
                  <a:pt x="1387" y="853"/>
                  <a:pt x="1395" y="853"/>
                </a:cubicBezTo>
                <a:cubicBezTo>
                  <a:pt x="1403" y="853"/>
                  <a:pt x="1410" y="846"/>
                  <a:pt x="1410" y="838"/>
                </a:cubicBezTo>
                <a:cubicBezTo>
                  <a:pt x="1410" y="830"/>
                  <a:pt x="1403" y="823"/>
                  <a:pt x="1395" y="823"/>
                </a:cubicBezTo>
                <a:close/>
                <a:moveTo>
                  <a:pt x="1395" y="856"/>
                </a:moveTo>
                <a:cubicBezTo>
                  <a:pt x="1387" y="856"/>
                  <a:pt x="1380" y="863"/>
                  <a:pt x="1380" y="871"/>
                </a:cubicBezTo>
                <a:cubicBezTo>
                  <a:pt x="1380" y="879"/>
                  <a:pt x="1387" y="886"/>
                  <a:pt x="1395" y="886"/>
                </a:cubicBezTo>
                <a:cubicBezTo>
                  <a:pt x="1403" y="886"/>
                  <a:pt x="1410" y="879"/>
                  <a:pt x="1410" y="871"/>
                </a:cubicBezTo>
                <a:cubicBezTo>
                  <a:pt x="1410" y="863"/>
                  <a:pt x="1403" y="856"/>
                  <a:pt x="1395" y="856"/>
                </a:cubicBezTo>
                <a:close/>
                <a:moveTo>
                  <a:pt x="1395" y="889"/>
                </a:moveTo>
                <a:cubicBezTo>
                  <a:pt x="1387" y="889"/>
                  <a:pt x="1380" y="895"/>
                  <a:pt x="1380" y="904"/>
                </a:cubicBezTo>
                <a:cubicBezTo>
                  <a:pt x="1380" y="912"/>
                  <a:pt x="1387" y="918"/>
                  <a:pt x="1395" y="918"/>
                </a:cubicBezTo>
                <a:cubicBezTo>
                  <a:pt x="1403" y="918"/>
                  <a:pt x="1410" y="912"/>
                  <a:pt x="1410" y="904"/>
                </a:cubicBezTo>
                <a:cubicBezTo>
                  <a:pt x="1410" y="895"/>
                  <a:pt x="1403" y="889"/>
                  <a:pt x="1395" y="889"/>
                </a:cubicBezTo>
                <a:close/>
                <a:moveTo>
                  <a:pt x="1395" y="922"/>
                </a:moveTo>
                <a:cubicBezTo>
                  <a:pt x="1387" y="922"/>
                  <a:pt x="1380" y="928"/>
                  <a:pt x="1380" y="937"/>
                </a:cubicBezTo>
                <a:cubicBezTo>
                  <a:pt x="1380" y="945"/>
                  <a:pt x="1387" y="951"/>
                  <a:pt x="1395" y="951"/>
                </a:cubicBezTo>
                <a:cubicBezTo>
                  <a:pt x="1403" y="951"/>
                  <a:pt x="1410" y="945"/>
                  <a:pt x="1410" y="937"/>
                </a:cubicBezTo>
                <a:cubicBezTo>
                  <a:pt x="1410" y="928"/>
                  <a:pt x="1403" y="922"/>
                  <a:pt x="1395" y="922"/>
                </a:cubicBezTo>
                <a:close/>
                <a:moveTo>
                  <a:pt x="1395" y="955"/>
                </a:moveTo>
                <a:cubicBezTo>
                  <a:pt x="1387" y="955"/>
                  <a:pt x="1380" y="961"/>
                  <a:pt x="1380" y="970"/>
                </a:cubicBezTo>
                <a:cubicBezTo>
                  <a:pt x="1380" y="978"/>
                  <a:pt x="1387" y="984"/>
                  <a:pt x="1395" y="984"/>
                </a:cubicBezTo>
                <a:cubicBezTo>
                  <a:pt x="1403" y="984"/>
                  <a:pt x="1410" y="978"/>
                  <a:pt x="1410" y="970"/>
                </a:cubicBezTo>
                <a:cubicBezTo>
                  <a:pt x="1410" y="961"/>
                  <a:pt x="1403" y="955"/>
                  <a:pt x="1395" y="955"/>
                </a:cubicBezTo>
                <a:close/>
                <a:moveTo>
                  <a:pt x="1395" y="988"/>
                </a:moveTo>
                <a:cubicBezTo>
                  <a:pt x="1387" y="988"/>
                  <a:pt x="1380" y="994"/>
                  <a:pt x="1380" y="1002"/>
                </a:cubicBezTo>
                <a:cubicBezTo>
                  <a:pt x="1380" y="1011"/>
                  <a:pt x="1387" y="1017"/>
                  <a:pt x="1395" y="1017"/>
                </a:cubicBezTo>
                <a:cubicBezTo>
                  <a:pt x="1403" y="1017"/>
                  <a:pt x="1410" y="1011"/>
                  <a:pt x="1410" y="1002"/>
                </a:cubicBezTo>
                <a:cubicBezTo>
                  <a:pt x="1410" y="994"/>
                  <a:pt x="1403" y="988"/>
                  <a:pt x="1395" y="988"/>
                </a:cubicBezTo>
                <a:close/>
                <a:moveTo>
                  <a:pt x="1395" y="1021"/>
                </a:moveTo>
                <a:cubicBezTo>
                  <a:pt x="1387" y="1021"/>
                  <a:pt x="1380" y="1027"/>
                  <a:pt x="1380" y="1035"/>
                </a:cubicBezTo>
                <a:cubicBezTo>
                  <a:pt x="1380" y="1044"/>
                  <a:pt x="1387" y="1050"/>
                  <a:pt x="1395" y="1050"/>
                </a:cubicBezTo>
                <a:cubicBezTo>
                  <a:pt x="1403" y="1050"/>
                  <a:pt x="1410" y="1044"/>
                  <a:pt x="1410" y="1035"/>
                </a:cubicBezTo>
                <a:cubicBezTo>
                  <a:pt x="1410" y="1027"/>
                  <a:pt x="1403" y="1021"/>
                  <a:pt x="1395" y="1021"/>
                </a:cubicBezTo>
                <a:close/>
                <a:moveTo>
                  <a:pt x="1395" y="1053"/>
                </a:moveTo>
                <a:cubicBezTo>
                  <a:pt x="1387" y="1053"/>
                  <a:pt x="1380" y="1060"/>
                  <a:pt x="1380" y="1068"/>
                </a:cubicBezTo>
                <a:cubicBezTo>
                  <a:pt x="1380" y="1076"/>
                  <a:pt x="1387" y="1083"/>
                  <a:pt x="1395" y="1083"/>
                </a:cubicBezTo>
                <a:cubicBezTo>
                  <a:pt x="1403" y="1083"/>
                  <a:pt x="1410" y="1076"/>
                  <a:pt x="1410" y="1068"/>
                </a:cubicBezTo>
                <a:cubicBezTo>
                  <a:pt x="1410" y="1060"/>
                  <a:pt x="1403" y="1053"/>
                  <a:pt x="1395" y="1053"/>
                </a:cubicBezTo>
                <a:close/>
                <a:moveTo>
                  <a:pt x="1395" y="1086"/>
                </a:moveTo>
                <a:cubicBezTo>
                  <a:pt x="1387" y="1086"/>
                  <a:pt x="1380" y="1093"/>
                  <a:pt x="1380" y="1101"/>
                </a:cubicBezTo>
                <a:cubicBezTo>
                  <a:pt x="1380" y="1109"/>
                  <a:pt x="1387" y="1116"/>
                  <a:pt x="1395" y="1116"/>
                </a:cubicBezTo>
                <a:cubicBezTo>
                  <a:pt x="1403" y="1116"/>
                  <a:pt x="1410" y="1109"/>
                  <a:pt x="1410" y="1101"/>
                </a:cubicBezTo>
                <a:cubicBezTo>
                  <a:pt x="1410" y="1093"/>
                  <a:pt x="1403" y="1086"/>
                  <a:pt x="1395" y="1086"/>
                </a:cubicBezTo>
                <a:close/>
                <a:moveTo>
                  <a:pt x="1395" y="1119"/>
                </a:moveTo>
                <a:cubicBezTo>
                  <a:pt x="1387" y="1119"/>
                  <a:pt x="1380" y="1126"/>
                  <a:pt x="1380" y="1134"/>
                </a:cubicBezTo>
                <a:cubicBezTo>
                  <a:pt x="1380" y="1142"/>
                  <a:pt x="1387" y="1149"/>
                  <a:pt x="1395" y="1149"/>
                </a:cubicBezTo>
                <a:cubicBezTo>
                  <a:pt x="1403" y="1149"/>
                  <a:pt x="1410" y="1142"/>
                  <a:pt x="1410" y="1134"/>
                </a:cubicBezTo>
                <a:cubicBezTo>
                  <a:pt x="1410" y="1126"/>
                  <a:pt x="1403" y="1119"/>
                  <a:pt x="1395" y="1119"/>
                </a:cubicBezTo>
                <a:close/>
                <a:moveTo>
                  <a:pt x="1395" y="1152"/>
                </a:moveTo>
                <a:cubicBezTo>
                  <a:pt x="1387" y="1152"/>
                  <a:pt x="1380" y="1159"/>
                  <a:pt x="1380" y="1167"/>
                </a:cubicBezTo>
                <a:cubicBezTo>
                  <a:pt x="1380" y="1175"/>
                  <a:pt x="1387" y="1182"/>
                  <a:pt x="1395" y="1182"/>
                </a:cubicBezTo>
                <a:cubicBezTo>
                  <a:pt x="1403" y="1182"/>
                  <a:pt x="1410" y="1175"/>
                  <a:pt x="1410" y="1167"/>
                </a:cubicBezTo>
                <a:cubicBezTo>
                  <a:pt x="1410" y="1159"/>
                  <a:pt x="1403" y="1152"/>
                  <a:pt x="1395" y="1152"/>
                </a:cubicBezTo>
                <a:close/>
                <a:moveTo>
                  <a:pt x="1395" y="1185"/>
                </a:moveTo>
                <a:cubicBezTo>
                  <a:pt x="1387" y="1185"/>
                  <a:pt x="1380" y="1192"/>
                  <a:pt x="1380" y="1200"/>
                </a:cubicBezTo>
                <a:cubicBezTo>
                  <a:pt x="1380" y="1208"/>
                  <a:pt x="1387" y="1215"/>
                  <a:pt x="1395" y="1215"/>
                </a:cubicBezTo>
                <a:cubicBezTo>
                  <a:pt x="1403" y="1215"/>
                  <a:pt x="1410" y="1208"/>
                  <a:pt x="1410" y="1200"/>
                </a:cubicBezTo>
                <a:cubicBezTo>
                  <a:pt x="1410" y="1192"/>
                  <a:pt x="1403" y="1185"/>
                  <a:pt x="1395" y="1185"/>
                </a:cubicBezTo>
                <a:close/>
                <a:moveTo>
                  <a:pt x="1395" y="1218"/>
                </a:moveTo>
                <a:cubicBezTo>
                  <a:pt x="1387" y="1218"/>
                  <a:pt x="1380" y="1225"/>
                  <a:pt x="1380" y="1233"/>
                </a:cubicBezTo>
                <a:cubicBezTo>
                  <a:pt x="1380" y="1241"/>
                  <a:pt x="1387" y="1248"/>
                  <a:pt x="1395" y="1248"/>
                </a:cubicBezTo>
                <a:cubicBezTo>
                  <a:pt x="1403" y="1248"/>
                  <a:pt x="1410" y="1241"/>
                  <a:pt x="1410" y="1233"/>
                </a:cubicBezTo>
                <a:cubicBezTo>
                  <a:pt x="1410" y="1225"/>
                  <a:pt x="1403" y="1218"/>
                  <a:pt x="1395" y="1218"/>
                </a:cubicBezTo>
                <a:close/>
                <a:moveTo>
                  <a:pt x="1395" y="1251"/>
                </a:moveTo>
                <a:cubicBezTo>
                  <a:pt x="1387" y="1251"/>
                  <a:pt x="1380" y="1258"/>
                  <a:pt x="1380" y="1266"/>
                </a:cubicBezTo>
                <a:cubicBezTo>
                  <a:pt x="1380" y="1274"/>
                  <a:pt x="1387" y="1281"/>
                  <a:pt x="1395" y="1281"/>
                </a:cubicBezTo>
                <a:cubicBezTo>
                  <a:pt x="1403" y="1281"/>
                  <a:pt x="1410" y="1274"/>
                  <a:pt x="1410" y="1266"/>
                </a:cubicBezTo>
                <a:cubicBezTo>
                  <a:pt x="1410" y="1258"/>
                  <a:pt x="1403" y="1251"/>
                  <a:pt x="1395" y="1251"/>
                </a:cubicBezTo>
                <a:close/>
                <a:moveTo>
                  <a:pt x="1395" y="1284"/>
                </a:moveTo>
                <a:cubicBezTo>
                  <a:pt x="1387" y="1284"/>
                  <a:pt x="1380" y="1291"/>
                  <a:pt x="1380" y="1299"/>
                </a:cubicBezTo>
                <a:cubicBezTo>
                  <a:pt x="1380" y="1307"/>
                  <a:pt x="1387" y="1314"/>
                  <a:pt x="1395" y="1314"/>
                </a:cubicBezTo>
                <a:cubicBezTo>
                  <a:pt x="1403" y="1314"/>
                  <a:pt x="1410" y="1307"/>
                  <a:pt x="1410" y="1299"/>
                </a:cubicBezTo>
                <a:cubicBezTo>
                  <a:pt x="1410" y="1291"/>
                  <a:pt x="1403" y="1284"/>
                  <a:pt x="1395" y="1284"/>
                </a:cubicBezTo>
                <a:close/>
                <a:moveTo>
                  <a:pt x="1395" y="1317"/>
                </a:moveTo>
                <a:cubicBezTo>
                  <a:pt x="1387" y="1317"/>
                  <a:pt x="1380" y="1323"/>
                  <a:pt x="1380" y="1332"/>
                </a:cubicBezTo>
                <a:cubicBezTo>
                  <a:pt x="1380" y="1340"/>
                  <a:pt x="1387" y="1346"/>
                  <a:pt x="1395" y="1346"/>
                </a:cubicBezTo>
                <a:cubicBezTo>
                  <a:pt x="1403" y="1346"/>
                  <a:pt x="1410" y="1340"/>
                  <a:pt x="1410" y="1332"/>
                </a:cubicBezTo>
                <a:cubicBezTo>
                  <a:pt x="1410" y="1323"/>
                  <a:pt x="1403" y="1317"/>
                  <a:pt x="1395" y="1317"/>
                </a:cubicBezTo>
                <a:close/>
                <a:moveTo>
                  <a:pt x="1395" y="1350"/>
                </a:moveTo>
                <a:cubicBezTo>
                  <a:pt x="1387" y="1350"/>
                  <a:pt x="1380" y="1356"/>
                  <a:pt x="1380" y="1365"/>
                </a:cubicBezTo>
                <a:cubicBezTo>
                  <a:pt x="1380" y="1373"/>
                  <a:pt x="1387" y="1379"/>
                  <a:pt x="1395" y="1379"/>
                </a:cubicBezTo>
                <a:cubicBezTo>
                  <a:pt x="1403" y="1379"/>
                  <a:pt x="1410" y="1373"/>
                  <a:pt x="1410" y="1365"/>
                </a:cubicBezTo>
                <a:cubicBezTo>
                  <a:pt x="1410" y="1356"/>
                  <a:pt x="1403" y="1350"/>
                  <a:pt x="1395" y="1350"/>
                </a:cubicBezTo>
                <a:close/>
                <a:moveTo>
                  <a:pt x="1395" y="1383"/>
                </a:moveTo>
                <a:cubicBezTo>
                  <a:pt x="1387" y="1383"/>
                  <a:pt x="1380" y="1389"/>
                  <a:pt x="1380" y="1397"/>
                </a:cubicBezTo>
                <a:cubicBezTo>
                  <a:pt x="1380" y="1406"/>
                  <a:pt x="1387" y="1412"/>
                  <a:pt x="1395" y="1412"/>
                </a:cubicBezTo>
                <a:cubicBezTo>
                  <a:pt x="1403" y="1412"/>
                  <a:pt x="1410" y="1406"/>
                  <a:pt x="1410" y="1397"/>
                </a:cubicBezTo>
                <a:cubicBezTo>
                  <a:pt x="1410" y="1389"/>
                  <a:pt x="1403" y="1383"/>
                  <a:pt x="1395" y="1383"/>
                </a:cubicBezTo>
                <a:close/>
                <a:moveTo>
                  <a:pt x="1395" y="1416"/>
                </a:moveTo>
                <a:cubicBezTo>
                  <a:pt x="1387" y="1416"/>
                  <a:pt x="1380" y="1422"/>
                  <a:pt x="1380" y="1430"/>
                </a:cubicBezTo>
                <a:cubicBezTo>
                  <a:pt x="1380" y="1439"/>
                  <a:pt x="1387" y="1445"/>
                  <a:pt x="1395" y="1445"/>
                </a:cubicBezTo>
                <a:cubicBezTo>
                  <a:pt x="1403" y="1445"/>
                  <a:pt x="1410" y="1439"/>
                  <a:pt x="1410" y="1430"/>
                </a:cubicBezTo>
                <a:cubicBezTo>
                  <a:pt x="1410" y="1422"/>
                  <a:pt x="1403" y="1416"/>
                  <a:pt x="1395" y="1416"/>
                </a:cubicBezTo>
                <a:close/>
                <a:moveTo>
                  <a:pt x="1428" y="0"/>
                </a:moveTo>
                <a:cubicBezTo>
                  <a:pt x="1420" y="0"/>
                  <a:pt x="1413" y="7"/>
                  <a:pt x="1413" y="15"/>
                </a:cubicBezTo>
                <a:cubicBezTo>
                  <a:pt x="1413" y="23"/>
                  <a:pt x="1420" y="30"/>
                  <a:pt x="1428" y="30"/>
                </a:cubicBezTo>
                <a:cubicBezTo>
                  <a:pt x="1436" y="30"/>
                  <a:pt x="1443" y="23"/>
                  <a:pt x="1443" y="15"/>
                </a:cubicBezTo>
                <a:cubicBezTo>
                  <a:pt x="1443" y="7"/>
                  <a:pt x="1436" y="0"/>
                  <a:pt x="1428" y="0"/>
                </a:cubicBezTo>
                <a:close/>
                <a:moveTo>
                  <a:pt x="1428" y="33"/>
                </a:moveTo>
                <a:cubicBezTo>
                  <a:pt x="1420" y="33"/>
                  <a:pt x="1413" y="40"/>
                  <a:pt x="1413" y="48"/>
                </a:cubicBezTo>
                <a:cubicBezTo>
                  <a:pt x="1413" y="56"/>
                  <a:pt x="1420" y="63"/>
                  <a:pt x="1428" y="63"/>
                </a:cubicBezTo>
                <a:cubicBezTo>
                  <a:pt x="1436" y="63"/>
                  <a:pt x="1443" y="56"/>
                  <a:pt x="1443" y="48"/>
                </a:cubicBezTo>
                <a:cubicBezTo>
                  <a:pt x="1443" y="40"/>
                  <a:pt x="1436" y="33"/>
                  <a:pt x="1428" y="33"/>
                </a:cubicBezTo>
                <a:close/>
                <a:moveTo>
                  <a:pt x="1428" y="66"/>
                </a:moveTo>
                <a:cubicBezTo>
                  <a:pt x="1420" y="66"/>
                  <a:pt x="1413" y="72"/>
                  <a:pt x="1413" y="81"/>
                </a:cubicBezTo>
                <a:cubicBezTo>
                  <a:pt x="1413" y="89"/>
                  <a:pt x="1420" y="95"/>
                  <a:pt x="1428" y="95"/>
                </a:cubicBezTo>
                <a:cubicBezTo>
                  <a:pt x="1436" y="95"/>
                  <a:pt x="1443" y="89"/>
                  <a:pt x="1443" y="81"/>
                </a:cubicBezTo>
                <a:cubicBezTo>
                  <a:pt x="1443" y="72"/>
                  <a:pt x="1436" y="66"/>
                  <a:pt x="1428" y="66"/>
                </a:cubicBezTo>
                <a:close/>
                <a:moveTo>
                  <a:pt x="1428" y="99"/>
                </a:moveTo>
                <a:cubicBezTo>
                  <a:pt x="1420" y="99"/>
                  <a:pt x="1413" y="105"/>
                  <a:pt x="1413" y="114"/>
                </a:cubicBezTo>
                <a:cubicBezTo>
                  <a:pt x="1413" y="122"/>
                  <a:pt x="1420" y="128"/>
                  <a:pt x="1428" y="128"/>
                </a:cubicBezTo>
                <a:cubicBezTo>
                  <a:pt x="1436" y="128"/>
                  <a:pt x="1443" y="122"/>
                  <a:pt x="1443" y="114"/>
                </a:cubicBezTo>
                <a:cubicBezTo>
                  <a:pt x="1443" y="105"/>
                  <a:pt x="1436" y="99"/>
                  <a:pt x="1428" y="99"/>
                </a:cubicBezTo>
                <a:close/>
                <a:moveTo>
                  <a:pt x="1428" y="132"/>
                </a:moveTo>
                <a:cubicBezTo>
                  <a:pt x="1420" y="132"/>
                  <a:pt x="1413" y="138"/>
                  <a:pt x="1413" y="147"/>
                </a:cubicBezTo>
                <a:cubicBezTo>
                  <a:pt x="1413" y="155"/>
                  <a:pt x="1420" y="161"/>
                  <a:pt x="1428" y="161"/>
                </a:cubicBezTo>
                <a:cubicBezTo>
                  <a:pt x="1436" y="161"/>
                  <a:pt x="1443" y="155"/>
                  <a:pt x="1443" y="147"/>
                </a:cubicBezTo>
                <a:cubicBezTo>
                  <a:pt x="1443" y="138"/>
                  <a:pt x="1436" y="132"/>
                  <a:pt x="1428" y="132"/>
                </a:cubicBezTo>
                <a:close/>
                <a:moveTo>
                  <a:pt x="1428" y="165"/>
                </a:moveTo>
                <a:cubicBezTo>
                  <a:pt x="1420" y="165"/>
                  <a:pt x="1413" y="171"/>
                  <a:pt x="1413" y="179"/>
                </a:cubicBezTo>
                <a:cubicBezTo>
                  <a:pt x="1413" y="188"/>
                  <a:pt x="1420" y="194"/>
                  <a:pt x="1428" y="194"/>
                </a:cubicBezTo>
                <a:cubicBezTo>
                  <a:pt x="1436" y="194"/>
                  <a:pt x="1443" y="188"/>
                  <a:pt x="1443" y="179"/>
                </a:cubicBezTo>
                <a:cubicBezTo>
                  <a:pt x="1443" y="171"/>
                  <a:pt x="1436" y="165"/>
                  <a:pt x="1428" y="165"/>
                </a:cubicBezTo>
                <a:close/>
                <a:moveTo>
                  <a:pt x="1428" y="198"/>
                </a:moveTo>
                <a:cubicBezTo>
                  <a:pt x="1420" y="198"/>
                  <a:pt x="1413" y="204"/>
                  <a:pt x="1413" y="212"/>
                </a:cubicBezTo>
                <a:cubicBezTo>
                  <a:pt x="1413" y="221"/>
                  <a:pt x="1420" y="227"/>
                  <a:pt x="1428" y="227"/>
                </a:cubicBezTo>
                <a:cubicBezTo>
                  <a:pt x="1436" y="227"/>
                  <a:pt x="1443" y="221"/>
                  <a:pt x="1443" y="212"/>
                </a:cubicBezTo>
                <a:cubicBezTo>
                  <a:pt x="1443" y="204"/>
                  <a:pt x="1436" y="198"/>
                  <a:pt x="1428" y="198"/>
                </a:cubicBezTo>
                <a:close/>
                <a:moveTo>
                  <a:pt x="1428" y="230"/>
                </a:moveTo>
                <a:cubicBezTo>
                  <a:pt x="1420" y="230"/>
                  <a:pt x="1413" y="237"/>
                  <a:pt x="1413" y="245"/>
                </a:cubicBezTo>
                <a:cubicBezTo>
                  <a:pt x="1413" y="253"/>
                  <a:pt x="1420" y="260"/>
                  <a:pt x="1428" y="260"/>
                </a:cubicBezTo>
                <a:cubicBezTo>
                  <a:pt x="1436" y="260"/>
                  <a:pt x="1443" y="253"/>
                  <a:pt x="1443" y="245"/>
                </a:cubicBezTo>
                <a:cubicBezTo>
                  <a:pt x="1443" y="237"/>
                  <a:pt x="1436" y="230"/>
                  <a:pt x="1428" y="230"/>
                </a:cubicBezTo>
                <a:close/>
                <a:moveTo>
                  <a:pt x="1428" y="263"/>
                </a:moveTo>
                <a:cubicBezTo>
                  <a:pt x="1420" y="263"/>
                  <a:pt x="1413" y="270"/>
                  <a:pt x="1413" y="278"/>
                </a:cubicBezTo>
                <a:cubicBezTo>
                  <a:pt x="1413" y="286"/>
                  <a:pt x="1420" y="293"/>
                  <a:pt x="1428" y="293"/>
                </a:cubicBezTo>
                <a:cubicBezTo>
                  <a:pt x="1436" y="293"/>
                  <a:pt x="1443" y="286"/>
                  <a:pt x="1443" y="278"/>
                </a:cubicBezTo>
                <a:cubicBezTo>
                  <a:pt x="1443" y="270"/>
                  <a:pt x="1436" y="263"/>
                  <a:pt x="1428" y="263"/>
                </a:cubicBezTo>
                <a:close/>
                <a:moveTo>
                  <a:pt x="1428" y="296"/>
                </a:moveTo>
                <a:cubicBezTo>
                  <a:pt x="1420" y="296"/>
                  <a:pt x="1413" y="303"/>
                  <a:pt x="1413" y="311"/>
                </a:cubicBezTo>
                <a:cubicBezTo>
                  <a:pt x="1413" y="319"/>
                  <a:pt x="1420" y="326"/>
                  <a:pt x="1428" y="326"/>
                </a:cubicBezTo>
                <a:cubicBezTo>
                  <a:pt x="1436" y="326"/>
                  <a:pt x="1443" y="319"/>
                  <a:pt x="1443" y="311"/>
                </a:cubicBezTo>
                <a:cubicBezTo>
                  <a:pt x="1443" y="303"/>
                  <a:pt x="1436" y="296"/>
                  <a:pt x="1428" y="296"/>
                </a:cubicBezTo>
                <a:close/>
                <a:moveTo>
                  <a:pt x="1428" y="329"/>
                </a:moveTo>
                <a:cubicBezTo>
                  <a:pt x="1420" y="329"/>
                  <a:pt x="1413" y="336"/>
                  <a:pt x="1413" y="344"/>
                </a:cubicBezTo>
                <a:cubicBezTo>
                  <a:pt x="1413" y="352"/>
                  <a:pt x="1420" y="359"/>
                  <a:pt x="1428" y="359"/>
                </a:cubicBezTo>
                <a:cubicBezTo>
                  <a:pt x="1436" y="359"/>
                  <a:pt x="1443" y="352"/>
                  <a:pt x="1443" y="344"/>
                </a:cubicBezTo>
                <a:cubicBezTo>
                  <a:pt x="1443" y="336"/>
                  <a:pt x="1436" y="329"/>
                  <a:pt x="1428" y="329"/>
                </a:cubicBezTo>
                <a:close/>
                <a:moveTo>
                  <a:pt x="1428" y="362"/>
                </a:moveTo>
                <a:cubicBezTo>
                  <a:pt x="1420" y="362"/>
                  <a:pt x="1413" y="369"/>
                  <a:pt x="1413" y="377"/>
                </a:cubicBezTo>
                <a:cubicBezTo>
                  <a:pt x="1413" y="385"/>
                  <a:pt x="1420" y="392"/>
                  <a:pt x="1428" y="392"/>
                </a:cubicBezTo>
                <a:cubicBezTo>
                  <a:pt x="1436" y="392"/>
                  <a:pt x="1443" y="385"/>
                  <a:pt x="1443" y="377"/>
                </a:cubicBezTo>
                <a:cubicBezTo>
                  <a:pt x="1443" y="369"/>
                  <a:pt x="1436" y="362"/>
                  <a:pt x="1428" y="362"/>
                </a:cubicBezTo>
                <a:close/>
                <a:moveTo>
                  <a:pt x="1428" y="395"/>
                </a:moveTo>
                <a:cubicBezTo>
                  <a:pt x="1420" y="395"/>
                  <a:pt x="1413" y="402"/>
                  <a:pt x="1413" y="410"/>
                </a:cubicBezTo>
                <a:cubicBezTo>
                  <a:pt x="1413" y="418"/>
                  <a:pt x="1420" y="425"/>
                  <a:pt x="1428" y="425"/>
                </a:cubicBezTo>
                <a:cubicBezTo>
                  <a:pt x="1436" y="425"/>
                  <a:pt x="1443" y="418"/>
                  <a:pt x="1443" y="410"/>
                </a:cubicBezTo>
                <a:cubicBezTo>
                  <a:pt x="1443" y="402"/>
                  <a:pt x="1436" y="395"/>
                  <a:pt x="1428" y="395"/>
                </a:cubicBezTo>
                <a:close/>
                <a:moveTo>
                  <a:pt x="1428" y="428"/>
                </a:moveTo>
                <a:cubicBezTo>
                  <a:pt x="1420" y="428"/>
                  <a:pt x="1413" y="435"/>
                  <a:pt x="1413" y="443"/>
                </a:cubicBezTo>
                <a:cubicBezTo>
                  <a:pt x="1413" y="451"/>
                  <a:pt x="1420" y="458"/>
                  <a:pt x="1428" y="458"/>
                </a:cubicBezTo>
                <a:cubicBezTo>
                  <a:pt x="1436" y="458"/>
                  <a:pt x="1443" y="451"/>
                  <a:pt x="1443" y="443"/>
                </a:cubicBezTo>
                <a:cubicBezTo>
                  <a:pt x="1443" y="435"/>
                  <a:pt x="1436" y="428"/>
                  <a:pt x="1428" y="428"/>
                </a:cubicBezTo>
                <a:close/>
                <a:moveTo>
                  <a:pt x="1428" y="461"/>
                </a:moveTo>
                <a:cubicBezTo>
                  <a:pt x="1420" y="461"/>
                  <a:pt x="1413" y="468"/>
                  <a:pt x="1413" y="476"/>
                </a:cubicBezTo>
                <a:cubicBezTo>
                  <a:pt x="1413" y="484"/>
                  <a:pt x="1420" y="491"/>
                  <a:pt x="1428" y="491"/>
                </a:cubicBezTo>
                <a:cubicBezTo>
                  <a:pt x="1436" y="491"/>
                  <a:pt x="1443" y="484"/>
                  <a:pt x="1443" y="476"/>
                </a:cubicBezTo>
                <a:cubicBezTo>
                  <a:pt x="1443" y="468"/>
                  <a:pt x="1436" y="461"/>
                  <a:pt x="1428" y="461"/>
                </a:cubicBezTo>
                <a:close/>
                <a:moveTo>
                  <a:pt x="1428" y="494"/>
                </a:moveTo>
                <a:cubicBezTo>
                  <a:pt x="1420" y="494"/>
                  <a:pt x="1413" y="500"/>
                  <a:pt x="1413" y="509"/>
                </a:cubicBezTo>
                <a:cubicBezTo>
                  <a:pt x="1413" y="517"/>
                  <a:pt x="1420" y="523"/>
                  <a:pt x="1428" y="523"/>
                </a:cubicBezTo>
                <a:cubicBezTo>
                  <a:pt x="1436" y="523"/>
                  <a:pt x="1443" y="517"/>
                  <a:pt x="1443" y="509"/>
                </a:cubicBezTo>
                <a:cubicBezTo>
                  <a:pt x="1443" y="500"/>
                  <a:pt x="1436" y="494"/>
                  <a:pt x="1428" y="494"/>
                </a:cubicBezTo>
                <a:close/>
                <a:moveTo>
                  <a:pt x="1428" y="527"/>
                </a:moveTo>
                <a:cubicBezTo>
                  <a:pt x="1420" y="527"/>
                  <a:pt x="1413" y="533"/>
                  <a:pt x="1413" y="542"/>
                </a:cubicBezTo>
                <a:cubicBezTo>
                  <a:pt x="1413" y="550"/>
                  <a:pt x="1420" y="556"/>
                  <a:pt x="1428" y="556"/>
                </a:cubicBezTo>
                <a:cubicBezTo>
                  <a:pt x="1436" y="556"/>
                  <a:pt x="1443" y="550"/>
                  <a:pt x="1443" y="542"/>
                </a:cubicBezTo>
                <a:cubicBezTo>
                  <a:pt x="1443" y="533"/>
                  <a:pt x="1436" y="527"/>
                  <a:pt x="1428" y="527"/>
                </a:cubicBezTo>
                <a:close/>
                <a:moveTo>
                  <a:pt x="1428" y="560"/>
                </a:moveTo>
                <a:cubicBezTo>
                  <a:pt x="1420" y="560"/>
                  <a:pt x="1413" y="566"/>
                  <a:pt x="1413" y="574"/>
                </a:cubicBezTo>
                <a:cubicBezTo>
                  <a:pt x="1413" y="583"/>
                  <a:pt x="1420" y="589"/>
                  <a:pt x="1428" y="589"/>
                </a:cubicBezTo>
                <a:cubicBezTo>
                  <a:pt x="1436" y="589"/>
                  <a:pt x="1443" y="583"/>
                  <a:pt x="1443" y="574"/>
                </a:cubicBezTo>
                <a:cubicBezTo>
                  <a:pt x="1443" y="566"/>
                  <a:pt x="1436" y="560"/>
                  <a:pt x="1428" y="560"/>
                </a:cubicBezTo>
                <a:close/>
                <a:moveTo>
                  <a:pt x="1428" y="593"/>
                </a:moveTo>
                <a:cubicBezTo>
                  <a:pt x="1420" y="593"/>
                  <a:pt x="1413" y="599"/>
                  <a:pt x="1413" y="607"/>
                </a:cubicBezTo>
                <a:cubicBezTo>
                  <a:pt x="1413" y="616"/>
                  <a:pt x="1420" y="622"/>
                  <a:pt x="1428" y="622"/>
                </a:cubicBezTo>
                <a:cubicBezTo>
                  <a:pt x="1436" y="622"/>
                  <a:pt x="1443" y="616"/>
                  <a:pt x="1443" y="607"/>
                </a:cubicBezTo>
                <a:cubicBezTo>
                  <a:pt x="1443" y="599"/>
                  <a:pt x="1436" y="593"/>
                  <a:pt x="1428" y="593"/>
                </a:cubicBezTo>
                <a:close/>
                <a:moveTo>
                  <a:pt x="1428" y="625"/>
                </a:moveTo>
                <a:cubicBezTo>
                  <a:pt x="1420" y="625"/>
                  <a:pt x="1413" y="632"/>
                  <a:pt x="1413" y="640"/>
                </a:cubicBezTo>
                <a:cubicBezTo>
                  <a:pt x="1413" y="648"/>
                  <a:pt x="1420" y="655"/>
                  <a:pt x="1428" y="655"/>
                </a:cubicBezTo>
                <a:cubicBezTo>
                  <a:pt x="1436" y="655"/>
                  <a:pt x="1443" y="648"/>
                  <a:pt x="1443" y="640"/>
                </a:cubicBezTo>
                <a:cubicBezTo>
                  <a:pt x="1443" y="632"/>
                  <a:pt x="1436" y="625"/>
                  <a:pt x="1428" y="625"/>
                </a:cubicBezTo>
                <a:close/>
                <a:moveTo>
                  <a:pt x="1428" y="658"/>
                </a:moveTo>
                <a:cubicBezTo>
                  <a:pt x="1420" y="658"/>
                  <a:pt x="1413" y="665"/>
                  <a:pt x="1413" y="673"/>
                </a:cubicBezTo>
                <a:cubicBezTo>
                  <a:pt x="1413" y="681"/>
                  <a:pt x="1420" y="688"/>
                  <a:pt x="1428" y="688"/>
                </a:cubicBezTo>
                <a:cubicBezTo>
                  <a:pt x="1436" y="688"/>
                  <a:pt x="1443" y="681"/>
                  <a:pt x="1443" y="673"/>
                </a:cubicBezTo>
                <a:cubicBezTo>
                  <a:pt x="1443" y="665"/>
                  <a:pt x="1436" y="658"/>
                  <a:pt x="1428" y="658"/>
                </a:cubicBezTo>
                <a:close/>
                <a:moveTo>
                  <a:pt x="1428" y="691"/>
                </a:moveTo>
                <a:cubicBezTo>
                  <a:pt x="1420" y="691"/>
                  <a:pt x="1413" y="698"/>
                  <a:pt x="1413" y="706"/>
                </a:cubicBezTo>
                <a:cubicBezTo>
                  <a:pt x="1413" y="714"/>
                  <a:pt x="1420" y="721"/>
                  <a:pt x="1428" y="721"/>
                </a:cubicBezTo>
                <a:cubicBezTo>
                  <a:pt x="1436" y="721"/>
                  <a:pt x="1443" y="714"/>
                  <a:pt x="1443" y="706"/>
                </a:cubicBezTo>
                <a:cubicBezTo>
                  <a:pt x="1443" y="698"/>
                  <a:pt x="1436" y="691"/>
                  <a:pt x="1428" y="691"/>
                </a:cubicBezTo>
                <a:close/>
                <a:moveTo>
                  <a:pt x="1428" y="724"/>
                </a:moveTo>
                <a:cubicBezTo>
                  <a:pt x="1420" y="724"/>
                  <a:pt x="1413" y="731"/>
                  <a:pt x="1413" y="739"/>
                </a:cubicBezTo>
                <a:cubicBezTo>
                  <a:pt x="1413" y="747"/>
                  <a:pt x="1420" y="754"/>
                  <a:pt x="1428" y="754"/>
                </a:cubicBezTo>
                <a:cubicBezTo>
                  <a:pt x="1436" y="754"/>
                  <a:pt x="1443" y="747"/>
                  <a:pt x="1443" y="739"/>
                </a:cubicBezTo>
                <a:cubicBezTo>
                  <a:pt x="1443" y="731"/>
                  <a:pt x="1436" y="724"/>
                  <a:pt x="1428" y="724"/>
                </a:cubicBezTo>
                <a:close/>
                <a:moveTo>
                  <a:pt x="1428" y="757"/>
                </a:moveTo>
                <a:cubicBezTo>
                  <a:pt x="1420" y="757"/>
                  <a:pt x="1413" y="764"/>
                  <a:pt x="1413" y="772"/>
                </a:cubicBezTo>
                <a:cubicBezTo>
                  <a:pt x="1413" y="780"/>
                  <a:pt x="1420" y="787"/>
                  <a:pt x="1428" y="787"/>
                </a:cubicBezTo>
                <a:cubicBezTo>
                  <a:pt x="1436" y="787"/>
                  <a:pt x="1443" y="780"/>
                  <a:pt x="1443" y="772"/>
                </a:cubicBezTo>
                <a:cubicBezTo>
                  <a:pt x="1443" y="764"/>
                  <a:pt x="1436" y="757"/>
                  <a:pt x="1428" y="757"/>
                </a:cubicBezTo>
                <a:close/>
                <a:moveTo>
                  <a:pt x="1428" y="790"/>
                </a:moveTo>
                <a:cubicBezTo>
                  <a:pt x="1420" y="790"/>
                  <a:pt x="1413" y="797"/>
                  <a:pt x="1413" y="805"/>
                </a:cubicBezTo>
                <a:cubicBezTo>
                  <a:pt x="1413" y="813"/>
                  <a:pt x="1420" y="820"/>
                  <a:pt x="1428" y="820"/>
                </a:cubicBezTo>
                <a:cubicBezTo>
                  <a:pt x="1436" y="820"/>
                  <a:pt x="1443" y="813"/>
                  <a:pt x="1443" y="805"/>
                </a:cubicBezTo>
                <a:cubicBezTo>
                  <a:pt x="1443" y="797"/>
                  <a:pt x="1436" y="790"/>
                  <a:pt x="1428" y="790"/>
                </a:cubicBezTo>
                <a:close/>
                <a:moveTo>
                  <a:pt x="1428" y="823"/>
                </a:moveTo>
                <a:cubicBezTo>
                  <a:pt x="1420" y="823"/>
                  <a:pt x="1413" y="830"/>
                  <a:pt x="1413" y="838"/>
                </a:cubicBezTo>
                <a:cubicBezTo>
                  <a:pt x="1413" y="846"/>
                  <a:pt x="1420" y="853"/>
                  <a:pt x="1428" y="853"/>
                </a:cubicBezTo>
                <a:cubicBezTo>
                  <a:pt x="1436" y="853"/>
                  <a:pt x="1443" y="846"/>
                  <a:pt x="1443" y="838"/>
                </a:cubicBezTo>
                <a:cubicBezTo>
                  <a:pt x="1443" y="830"/>
                  <a:pt x="1436" y="823"/>
                  <a:pt x="1428" y="823"/>
                </a:cubicBezTo>
                <a:close/>
                <a:moveTo>
                  <a:pt x="1428" y="856"/>
                </a:moveTo>
                <a:cubicBezTo>
                  <a:pt x="1420" y="856"/>
                  <a:pt x="1413" y="863"/>
                  <a:pt x="1413" y="871"/>
                </a:cubicBezTo>
                <a:cubicBezTo>
                  <a:pt x="1413" y="879"/>
                  <a:pt x="1420" y="886"/>
                  <a:pt x="1428" y="886"/>
                </a:cubicBezTo>
                <a:cubicBezTo>
                  <a:pt x="1436" y="886"/>
                  <a:pt x="1443" y="879"/>
                  <a:pt x="1443" y="871"/>
                </a:cubicBezTo>
                <a:cubicBezTo>
                  <a:pt x="1443" y="863"/>
                  <a:pt x="1436" y="856"/>
                  <a:pt x="1428" y="856"/>
                </a:cubicBezTo>
                <a:close/>
                <a:moveTo>
                  <a:pt x="1428" y="889"/>
                </a:moveTo>
                <a:cubicBezTo>
                  <a:pt x="1420" y="889"/>
                  <a:pt x="1413" y="895"/>
                  <a:pt x="1413" y="904"/>
                </a:cubicBezTo>
                <a:cubicBezTo>
                  <a:pt x="1413" y="912"/>
                  <a:pt x="1420" y="918"/>
                  <a:pt x="1428" y="918"/>
                </a:cubicBezTo>
                <a:cubicBezTo>
                  <a:pt x="1436" y="918"/>
                  <a:pt x="1443" y="912"/>
                  <a:pt x="1443" y="904"/>
                </a:cubicBezTo>
                <a:cubicBezTo>
                  <a:pt x="1443" y="895"/>
                  <a:pt x="1436" y="889"/>
                  <a:pt x="1428" y="889"/>
                </a:cubicBezTo>
                <a:close/>
                <a:moveTo>
                  <a:pt x="1428" y="922"/>
                </a:moveTo>
                <a:cubicBezTo>
                  <a:pt x="1420" y="922"/>
                  <a:pt x="1413" y="928"/>
                  <a:pt x="1413" y="937"/>
                </a:cubicBezTo>
                <a:cubicBezTo>
                  <a:pt x="1413" y="945"/>
                  <a:pt x="1420" y="951"/>
                  <a:pt x="1428" y="951"/>
                </a:cubicBezTo>
                <a:cubicBezTo>
                  <a:pt x="1436" y="951"/>
                  <a:pt x="1443" y="945"/>
                  <a:pt x="1443" y="937"/>
                </a:cubicBezTo>
                <a:cubicBezTo>
                  <a:pt x="1443" y="928"/>
                  <a:pt x="1436" y="922"/>
                  <a:pt x="1428" y="922"/>
                </a:cubicBezTo>
                <a:close/>
                <a:moveTo>
                  <a:pt x="1428" y="955"/>
                </a:moveTo>
                <a:cubicBezTo>
                  <a:pt x="1420" y="955"/>
                  <a:pt x="1413" y="961"/>
                  <a:pt x="1413" y="970"/>
                </a:cubicBezTo>
                <a:cubicBezTo>
                  <a:pt x="1413" y="978"/>
                  <a:pt x="1420" y="984"/>
                  <a:pt x="1428" y="984"/>
                </a:cubicBezTo>
                <a:cubicBezTo>
                  <a:pt x="1436" y="984"/>
                  <a:pt x="1443" y="978"/>
                  <a:pt x="1443" y="970"/>
                </a:cubicBezTo>
                <a:cubicBezTo>
                  <a:pt x="1443" y="961"/>
                  <a:pt x="1436" y="955"/>
                  <a:pt x="1428" y="955"/>
                </a:cubicBezTo>
                <a:close/>
                <a:moveTo>
                  <a:pt x="1428" y="988"/>
                </a:moveTo>
                <a:cubicBezTo>
                  <a:pt x="1420" y="988"/>
                  <a:pt x="1413" y="994"/>
                  <a:pt x="1413" y="1002"/>
                </a:cubicBezTo>
                <a:cubicBezTo>
                  <a:pt x="1413" y="1011"/>
                  <a:pt x="1420" y="1017"/>
                  <a:pt x="1428" y="1017"/>
                </a:cubicBezTo>
                <a:cubicBezTo>
                  <a:pt x="1436" y="1017"/>
                  <a:pt x="1443" y="1011"/>
                  <a:pt x="1443" y="1002"/>
                </a:cubicBezTo>
                <a:cubicBezTo>
                  <a:pt x="1443" y="994"/>
                  <a:pt x="1436" y="988"/>
                  <a:pt x="1428" y="988"/>
                </a:cubicBezTo>
                <a:close/>
                <a:moveTo>
                  <a:pt x="1428" y="1021"/>
                </a:moveTo>
                <a:cubicBezTo>
                  <a:pt x="1420" y="1021"/>
                  <a:pt x="1413" y="1027"/>
                  <a:pt x="1413" y="1035"/>
                </a:cubicBezTo>
                <a:cubicBezTo>
                  <a:pt x="1413" y="1044"/>
                  <a:pt x="1420" y="1050"/>
                  <a:pt x="1428" y="1050"/>
                </a:cubicBezTo>
                <a:cubicBezTo>
                  <a:pt x="1436" y="1050"/>
                  <a:pt x="1443" y="1044"/>
                  <a:pt x="1443" y="1035"/>
                </a:cubicBezTo>
                <a:cubicBezTo>
                  <a:pt x="1443" y="1027"/>
                  <a:pt x="1436" y="1021"/>
                  <a:pt x="1428" y="1021"/>
                </a:cubicBezTo>
                <a:close/>
                <a:moveTo>
                  <a:pt x="1428" y="1053"/>
                </a:moveTo>
                <a:cubicBezTo>
                  <a:pt x="1420" y="1053"/>
                  <a:pt x="1413" y="1060"/>
                  <a:pt x="1413" y="1068"/>
                </a:cubicBezTo>
                <a:cubicBezTo>
                  <a:pt x="1413" y="1076"/>
                  <a:pt x="1420" y="1083"/>
                  <a:pt x="1428" y="1083"/>
                </a:cubicBezTo>
                <a:cubicBezTo>
                  <a:pt x="1436" y="1083"/>
                  <a:pt x="1443" y="1076"/>
                  <a:pt x="1443" y="1068"/>
                </a:cubicBezTo>
                <a:cubicBezTo>
                  <a:pt x="1443" y="1060"/>
                  <a:pt x="1436" y="1053"/>
                  <a:pt x="1428" y="1053"/>
                </a:cubicBezTo>
                <a:close/>
                <a:moveTo>
                  <a:pt x="1428" y="1086"/>
                </a:moveTo>
                <a:cubicBezTo>
                  <a:pt x="1420" y="1086"/>
                  <a:pt x="1413" y="1093"/>
                  <a:pt x="1413" y="1101"/>
                </a:cubicBezTo>
                <a:cubicBezTo>
                  <a:pt x="1413" y="1109"/>
                  <a:pt x="1420" y="1116"/>
                  <a:pt x="1428" y="1116"/>
                </a:cubicBezTo>
                <a:cubicBezTo>
                  <a:pt x="1436" y="1116"/>
                  <a:pt x="1443" y="1109"/>
                  <a:pt x="1443" y="1101"/>
                </a:cubicBezTo>
                <a:cubicBezTo>
                  <a:pt x="1443" y="1093"/>
                  <a:pt x="1436" y="1086"/>
                  <a:pt x="1428" y="1086"/>
                </a:cubicBezTo>
                <a:close/>
                <a:moveTo>
                  <a:pt x="1428" y="1119"/>
                </a:moveTo>
                <a:cubicBezTo>
                  <a:pt x="1420" y="1119"/>
                  <a:pt x="1413" y="1126"/>
                  <a:pt x="1413" y="1134"/>
                </a:cubicBezTo>
                <a:cubicBezTo>
                  <a:pt x="1413" y="1142"/>
                  <a:pt x="1420" y="1149"/>
                  <a:pt x="1428" y="1149"/>
                </a:cubicBezTo>
                <a:cubicBezTo>
                  <a:pt x="1436" y="1149"/>
                  <a:pt x="1443" y="1142"/>
                  <a:pt x="1443" y="1134"/>
                </a:cubicBezTo>
                <a:cubicBezTo>
                  <a:pt x="1443" y="1126"/>
                  <a:pt x="1436" y="1119"/>
                  <a:pt x="1428" y="1119"/>
                </a:cubicBezTo>
                <a:close/>
                <a:moveTo>
                  <a:pt x="1428" y="1152"/>
                </a:moveTo>
                <a:cubicBezTo>
                  <a:pt x="1420" y="1152"/>
                  <a:pt x="1413" y="1159"/>
                  <a:pt x="1413" y="1167"/>
                </a:cubicBezTo>
                <a:cubicBezTo>
                  <a:pt x="1413" y="1175"/>
                  <a:pt x="1420" y="1182"/>
                  <a:pt x="1428" y="1182"/>
                </a:cubicBezTo>
                <a:cubicBezTo>
                  <a:pt x="1436" y="1182"/>
                  <a:pt x="1443" y="1175"/>
                  <a:pt x="1443" y="1167"/>
                </a:cubicBezTo>
                <a:cubicBezTo>
                  <a:pt x="1443" y="1159"/>
                  <a:pt x="1436" y="1152"/>
                  <a:pt x="1428" y="1152"/>
                </a:cubicBezTo>
                <a:close/>
                <a:moveTo>
                  <a:pt x="1428" y="1185"/>
                </a:moveTo>
                <a:cubicBezTo>
                  <a:pt x="1420" y="1185"/>
                  <a:pt x="1413" y="1192"/>
                  <a:pt x="1413" y="1200"/>
                </a:cubicBezTo>
                <a:cubicBezTo>
                  <a:pt x="1413" y="1208"/>
                  <a:pt x="1420" y="1215"/>
                  <a:pt x="1428" y="1215"/>
                </a:cubicBezTo>
                <a:cubicBezTo>
                  <a:pt x="1436" y="1215"/>
                  <a:pt x="1443" y="1208"/>
                  <a:pt x="1443" y="1200"/>
                </a:cubicBezTo>
                <a:cubicBezTo>
                  <a:pt x="1443" y="1192"/>
                  <a:pt x="1436" y="1185"/>
                  <a:pt x="1428" y="1185"/>
                </a:cubicBezTo>
                <a:close/>
                <a:moveTo>
                  <a:pt x="1428" y="1218"/>
                </a:moveTo>
                <a:cubicBezTo>
                  <a:pt x="1420" y="1218"/>
                  <a:pt x="1413" y="1225"/>
                  <a:pt x="1413" y="1233"/>
                </a:cubicBezTo>
                <a:cubicBezTo>
                  <a:pt x="1413" y="1241"/>
                  <a:pt x="1420" y="1248"/>
                  <a:pt x="1428" y="1248"/>
                </a:cubicBezTo>
                <a:cubicBezTo>
                  <a:pt x="1436" y="1248"/>
                  <a:pt x="1443" y="1241"/>
                  <a:pt x="1443" y="1233"/>
                </a:cubicBezTo>
                <a:cubicBezTo>
                  <a:pt x="1443" y="1225"/>
                  <a:pt x="1436" y="1218"/>
                  <a:pt x="1428" y="1218"/>
                </a:cubicBezTo>
                <a:close/>
                <a:moveTo>
                  <a:pt x="1428" y="1251"/>
                </a:moveTo>
                <a:cubicBezTo>
                  <a:pt x="1420" y="1251"/>
                  <a:pt x="1413" y="1258"/>
                  <a:pt x="1413" y="1266"/>
                </a:cubicBezTo>
                <a:cubicBezTo>
                  <a:pt x="1413" y="1274"/>
                  <a:pt x="1420" y="1281"/>
                  <a:pt x="1428" y="1281"/>
                </a:cubicBezTo>
                <a:cubicBezTo>
                  <a:pt x="1436" y="1281"/>
                  <a:pt x="1443" y="1274"/>
                  <a:pt x="1443" y="1266"/>
                </a:cubicBezTo>
                <a:cubicBezTo>
                  <a:pt x="1443" y="1258"/>
                  <a:pt x="1436" y="1251"/>
                  <a:pt x="1428" y="1251"/>
                </a:cubicBezTo>
                <a:close/>
                <a:moveTo>
                  <a:pt x="1428" y="1284"/>
                </a:moveTo>
                <a:cubicBezTo>
                  <a:pt x="1420" y="1284"/>
                  <a:pt x="1413" y="1291"/>
                  <a:pt x="1413" y="1299"/>
                </a:cubicBezTo>
                <a:cubicBezTo>
                  <a:pt x="1413" y="1307"/>
                  <a:pt x="1420" y="1314"/>
                  <a:pt x="1428" y="1314"/>
                </a:cubicBezTo>
                <a:cubicBezTo>
                  <a:pt x="1436" y="1314"/>
                  <a:pt x="1443" y="1307"/>
                  <a:pt x="1443" y="1299"/>
                </a:cubicBezTo>
                <a:cubicBezTo>
                  <a:pt x="1443" y="1291"/>
                  <a:pt x="1436" y="1284"/>
                  <a:pt x="1428" y="1284"/>
                </a:cubicBezTo>
                <a:close/>
                <a:moveTo>
                  <a:pt x="1428" y="1317"/>
                </a:moveTo>
                <a:cubicBezTo>
                  <a:pt x="1420" y="1317"/>
                  <a:pt x="1413" y="1323"/>
                  <a:pt x="1413" y="1332"/>
                </a:cubicBezTo>
                <a:cubicBezTo>
                  <a:pt x="1413" y="1340"/>
                  <a:pt x="1420" y="1346"/>
                  <a:pt x="1428" y="1346"/>
                </a:cubicBezTo>
                <a:cubicBezTo>
                  <a:pt x="1436" y="1346"/>
                  <a:pt x="1443" y="1340"/>
                  <a:pt x="1443" y="1332"/>
                </a:cubicBezTo>
                <a:cubicBezTo>
                  <a:pt x="1443" y="1323"/>
                  <a:pt x="1436" y="1317"/>
                  <a:pt x="1428" y="1317"/>
                </a:cubicBezTo>
                <a:close/>
                <a:moveTo>
                  <a:pt x="1428" y="1350"/>
                </a:moveTo>
                <a:cubicBezTo>
                  <a:pt x="1420" y="1350"/>
                  <a:pt x="1413" y="1356"/>
                  <a:pt x="1413" y="1365"/>
                </a:cubicBezTo>
                <a:cubicBezTo>
                  <a:pt x="1413" y="1373"/>
                  <a:pt x="1420" y="1379"/>
                  <a:pt x="1428" y="1379"/>
                </a:cubicBezTo>
                <a:cubicBezTo>
                  <a:pt x="1436" y="1379"/>
                  <a:pt x="1443" y="1373"/>
                  <a:pt x="1443" y="1365"/>
                </a:cubicBezTo>
                <a:cubicBezTo>
                  <a:pt x="1443" y="1356"/>
                  <a:pt x="1436" y="1350"/>
                  <a:pt x="1428" y="1350"/>
                </a:cubicBezTo>
                <a:close/>
                <a:moveTo>
                  <a:pt x="1428" y="1383"/>
                </a:moveTo>
                <a:cubicBezTo>
                  <a:pt x="1420" y="1383"/>
                  <a:pt x="1413" y="1389"/>
                  <a:pt x="1413" y="1397"/>
                </a:cubicBezTo>
                <a:cubicBezTo>
                  <a:pt x="1413" y="1406"/>
                  <a:pt x="1420" y="1412"/>
                  <a:pt x="1428" y="1412"/>
                </a:cubicBezTo>
                <a:cubicBezTo>
                  <a:pt x="1436" y="1412"/>
                  <a:pt x="1443" y="1406"/>
                  <a:pt x="1443" y="1397"/>
                </a:cubicBezTo>
                <a:cubicBezTo>
                  <a:pt x="1443" y="1389"/>
                  <a:pt x="1436" y="1383"/>
                  <a:pt x="1428" y="1383"/>
                </a:cubicBezTo>
                <a:close/>
                <a:moveTo>
                  <a:pt x="1428" y="1416"/>
                </a:moveTo>
                <a:cubicBezTo>
                  <a:pt x="1420" y="1416"/>
                  <a:pt x="1413" y="1422"/>
                  <a:pt x="1413" y="1430"/>
                </a:cubicBezTo>
                <a:cubicBezTo>
                  <a:pt x="1413" y="1439"/>
                  <a:pt x="1420" y="1445"/>
                  <a:pt x="1428" y="1445"/>
                </a:cubicBezTo>
                <a:cubicBezTo>
                  <a:pt x="1436" y="1445"/>
                  <a:pt x="1443" y="1439"/>
                  <a:pt x="1443" y="1430"/>
                </a:cubicBezTo>
                <a:cubicBezTo>
                  <a:pt x="1443" y="1422"/>
                  <a:pt x="1436" y="1416"/>
                  <a:pt x="1428" y="1416"/>
                </a:cubicBezTo>
                <a:close/>
                <a:moveTo>
                  <a:pt x="1461" y="0"/>
                </a:moveTo>
                <a:cubicBezTo>
                  <a:pt x="1453" y="0"/>
                  <a:pt x="1446" y="7"/>
                  <a:pt x="1446" y="15"/>
                </a:cubicBezTo>
                <a:cubicBezTo>
                  <a:pt x="1446" y="23"/>
                  <a:pt x="1453" y="30"/>
                  <a:pt x="1461" y="30"/>
                </a:cubicBezTo>
                <a:cubicBezTo>
                  <a:pt x="1469" y="30"/>
                  <a:pt x="1476" y="23"/>
                  <a:pt x="1476" y="15"/>
                </a:cubicBezTo>
                <a:cubicBezTo>
                  <a:pt x="1476" y="7"/>
                  <a:pt x="1469" y="0"/>
                  <a:pt x="1461" y="0"/>
                </a:cubicBezTo>
                <a:close/>
                <a:moveTo>
                  <a:pt x="1461" y="33"/>
                </a:moveTo>
                <a:cubicBezTo>
                  <a:pt x="1453" y="33"/>
                  <a:pt x="1446" y="40"/>
                  <a:pt x="1446" y="48"/>
                </a:cubicBezTo>
                <a:cubicBezTo>
                  <a:pt x="1446" y="56"/>
                  <a:pt x="1453" y="63"/>
                  <a:pt x="1461" y="63"/>
                </a:cubicBezTo>
                <a:cubicBezTo>
                  <a:pt x="1469" y="63"/>
                  <a:pt x="1476" y="56"/>
                  <a:pt x="1476" y="48"/>
                </a:cubicBezTo>
                <a:cubicBezTo>
                  <a:pt x="1476" y="40"/>
                  <a:pt x="1469" y="33"/>
                  <a:pt x="1461" y="33"/>
                </a:cubicBezTo>
                <a:close/>
                <a:moveTo>
                  <a:pt x="1461" y="66"/>
                </a:moveTo>
                <a:cubicBezTo>
                  <a:pt x="1453" y="66"/>
                  <a:pt x="1446" y="72"/>
                  <a:pt x="1446" y="81"/>
                </a:cubicBezTo>
                <a:cubicBezTo>
                  <a:pt x="1446" y="89"/>
                  <a:pt x="1453" y="95"/>
                  <a:pt x="1461" y="95"/>
                </a:cubicBezTo>
                <a:cubicBezTo>
                  <a:pt x="1469" y="95"/>
                  <a:pt x="1476" y="89"/>
                  <a:pt x="1476" y="81"/>
                </a:cubicBezTo>
                <a:cubicBezTo>
                  <a:pt x="1476" y="72"/>
                  <a:pt x="1469" y="66"/>
                  <a:pt x="1461" y="66"/>
                </a:cubicBezTo>
                <a:close/>
                <a:moveTo>
                  <a:pt x="1461" y="99"/>
                </a:moveTo>
                <a:cubicBezTo>
                  <a:pt x="1453" y="99"/>
                  <a:pt x="1446" y="105"/>
                  <a:pt x="1446" y="114"/>
                </a:cubicBezTo>
                <a:cubicBezTo>
                  <a:pt x="1446" y="122"/>
                  <a:pt x="1453" y="128"/>
                  <a:pt x="1461" y="128"/>
                </a:cubicBezTo>
                <a:cubicBezTo>
                  <a:pt x="1469" y="128"/>
                  <a:pt x="1476" y="122"/>
                  <a:pt x="1476" y="114"/>
                </a:cubicBezTo>
                <a:cubicBezTo>
                  <a:pt x="1476" y="105"/>
                  <a:pt x="1469" y="99"/>
                  <a:pt x="1461" y="99"/>
                </a:cubicBezTo>
                <a:close/>
                <a:moveTo>
                  <a:pt x="1461" y="132"/>
                </a:moveTo>
                <a:cubicBezTo>
                  <a:pt x="1453" y="132"/>
                  <a:pt x="1446" y="138"/>
                  <a:pt x="1446" y="147"/>
                </a:cubicBezTo>
                <a:cubicBezTo>
                  <a:pt x="1446" y="155"/>
                  <a:pt x="1453" y="161"/>
                  <a:pt x="1461" y="161"/>
                </a:cubicBezTo>
                <a:cubicBezTo>
                  <a:pt x="1469" y="161"/>
                  <a:pt x="1476" y="155"/>
                  <a:pt x="1476" y="147"/>
                </a:cubicBezTo>
                <a:cubicBezTo>
                  <a:pt x="1476" y="138"/>
                  <a:pt x="1469" y="132"/>
                  <a:pt x="1461" y="132"/>
                </a:cubicBezTo>
                <a:close/>
                <a:moveTo>
                  <a:pt x="1461" y="165"/>
                </a:moveTo>
                <a:cubicBezTo>
                  <a:pt x="1453" y="165"/>
                  <a:pt x="1446" y="171"/>
                  <a:pt x="1446" y="179"/>
                </a:cubicBezTo>
                <a:cubicBezTo>
                  <a:pt x="1446" y="188"/>
                  <a:pt x="1453" y="194"/>
                  <a:pt x="1461" y="194"/>
                </a:cubicBezTo>
                <a:cubicBezTo>
                  <a:pt x="1469" y="194"/>
                  <a:pt x="1476" y="188"/>
                  <a:pt x="1476" y="179"/>
                </a:cubicBezTo>
                <a:cubicBezTo>
                  <a:pt x="1476" y="171"/>
                  <a:pt x="1469" y="165"/>
                  <a:pt x="1461" y="165"/>
                </a:cubicBezTo>
                <a:close/>
                <a:moveTo>
                  <a:pt x="1461" y="198"/>
                </a:moveTo>
                <a:cubicBezTo>
                  <a:pt x="1453" y="198"/>
                  <a:pt x="1446" y="204"/>
                  <a:pt x="1446" y="212"/>
                </a:cubicBezTo>
                <a:cubicBezTo>
                  <a:pt x="1446" y="221"/>
                  <a:pt x="1453" y="227"/>
                  <a:pt x="1461" y="227"/>
                </a:cubicBezTo>
                <a:cubicBezTo>
                  <a:pt x="1469" y="227"/>
                  <a:pt x="1476" y="221"/>
                  <a:pt x="1476" y="212"/>
                </a:cubicBezTo>
                <a:cubicBezTo>
                  <a:pt x="1476" y="204"/>
                  <a:pt x="1469" y="198"/>
                  <a:pt x="1461" y="198"/>
                </a:cubicBezTo>
                <a:close/>
                <a:moveTo>
                  <a:pt x="1461" y="230"/>
                </a:moveTo>
                <a:cubicBezTo>
                  <a:pt x="1453" y="230"/>
                  <a:pt x="1446" y="237"/>
                  <a:pt x="1446" y="245"/>
                </a:cubicBezTo>
                <a:cubicBezTo>
                  <a:pt x="1446" y="253"/>
                  <a:pt x="1453" y="260"/>
                  <a:pt x="1461" y="260"/>
                </a:cubicBezTo>
                <a:cubicBezTo>
                  <a:pt x="1469" y="260"/>
                  <a:pt x="1476" y="253"/>
                  <a:pt x="1476" y="245"/>
                </a:cubicBezTo>
                <a:cubicBezTo>
                  <a:pt x="1476" y="237"/>
                  <a:pt x="1469" y="230"/>
                  <a:pt x="1461" y="230"/>
                </a:cubicBezTo>
                <a:close/>
                <a:moveTo>
                  <a:pt x="1461" y="263"/>
                </a:moveTo>
                <a:cubicBezTo>
                  <a:pt x="1453" y="263"/>
                  <a:pt x="1446" y="270"/>
                  <a:pt x="1446" y="278"/>
                </a:cubicBezTo>
                <a:cubicBezTo>
                  <a:pt x="1446" y="286"/>
                  <a:pt x="1453" y="293"/>
                  <a:pt x="1461" y="293"/>
                </a:cubicBezTo>
                <a:cubicBezTo>
                  <a:pt x="1469" y="293"/>
                  <a:pt x="1476" y="286"/>
                  <a:pt x="1476" y="278"/>
                </a:cubicBezTo>
                <a:cubicBezTo>
                  <a:pt x="1476" y="270"/>
                  <a:pt x="1469" y="263"/>
                  <a:pt x="1461" y="263"/>
                </a:cubicBezTo>
                <a:close/>
                <a:moveTo>
                  <a:pt x="1461" y="296"/>
                </a:moveTo>
                <a:cubicBezTo>
                  <a:pt x="1453" y="296"/>
                  <a:pt x="1446" y="303"/>
                  <a:pt x="1446" y="311"/>
                </a:cubicBezTo>
                <a:cubicBezTo>
                  <a:pt x="1446" y="319"/>
                  <a:pt x="1453" y="326"/>
                  <a:pt x="1461" y="326"/>
                </a:cubicBezTo>
                <a:cubicBezTo>
                  <a:pt x="1469" y="326"/>
                  <a:pt x="1476" y="319"/>
                  <a:pt x="1476" y="311"/>
                </a:cubicBezTo>
                <a:cubicBezTo>
                  <a:pt x="1476" y="303"/>
                  <a:pt x="1469" y="296"/>
                  <a:pt x="1461" y="296"/>
                </a:cubicBezTo>
                <a:close/>
                <a:moveTo>
                  <a:pt x="1461" y="329"/>
                </a:moveTo>
                <a:cubicBezTo>
                  <a:pt x="1453" y="329"/>
                  <a:pt x="1446" y="336"/>
                  <a:pt x="1446" y="344"/>
                </a:cubicBezTo>
                <a:cubicBezTo>
                  <a:pt x="1446" y="352"/>
                  <a:pt x="1453" y="359"/>
                  <a:pt x="1461" y="359"/>
                </a:cubicBezTo>
                <a:cubicBezTo>
                  <a:pt x="1469" y="359"/>
                  <a:pt x="1476" y="352"/>
                  <a:pt x="1476" y="344"/>
                </a:cubicBezTo>
                <a:cubicBezTo>
                  <a:pt x="1476" y="336"/>
                  <a:pt x="1469" y="329"/>
                  <a:pt x="1461" y="329"/>
                </a:cubicBezTo>
                <a:close/>
                <a:moveTo>
                  <a:pt x="1461" y="362"/>
                </a:moveTo>
                <a:cubicBezTo>
                  <a:pt x="1453" y="362"/>
                  <a:pt x="1446" y="369"/>
                  <a:pt x="1446" y="377"/>
                </a:cubicBezTo>
                <a:cubicBezTo>
                  <a:pt x="1446" y="385"/>
                  <a:pt x="1453" y="392"/>
                  <a:pt x="1461" y="392"/>
                </a:cubicBezTo>
                <a:cubicBezTo>
                  <a:pt x="1469" y="392"/>
                  <a:pt x="1476" y="385"/>
                  <a:pt x="1476" y="377"/>
                </a:cubicBezTo>
                <a:cubicBezTo>
                  <a:pt x="1476" y="369"/>
                  <a:pt x="1469" y="362"/>
                  <a:pt x="1461" y="362"/>
                </a:cubicBezTo>
                <a:close/>
                <a:moveTo>
                  <a:pt x="1461" y="395"/>
                </a:moveTo>
                <a:cubicBezTo>
                  <a:pt x="1453" y="395"/>
                  <a:pt x="1446" y="402"/>
                  <a:pt x="1446" y="410"/>
                </a:cubicBezTo>
                <a:cubicBezTo>
                  <a:pt x="1446" y="418"/>
                  <a:pt x="1453" y="425"/>
                  <a:pt x="1461" y="425"/>
                </a:cubicBezTo>
                <a:cubicBezTo>
                  <a:pt x="1469" y="425"/>
                  <a:pt x="1476" y="418"/>
                  <a:pt x="1476" y="410"/>
                </a:cubicBezTo>
                <a:cubicBezTo>
                  <a:pt x="1476" y="402"/>
                  <a:pt x="1469" y="395"/>
                  <a:pt x="1461" y="395"/>
                </a:cubicBezTo>
                <a:close/>
                <a:moveTo>
                  <a:pt x="1461" y="428"/>
                </a:moveTo>
                <a:cubicBezTo>
                  <a:pt x="1453" y="428"/>
                  <a:pt x="1446" y="435"/>
                  <a:pt x="1446" y="443"/>
                </a:cubicBezTo>
                <a:cubicBezTo>
                  <a:pt x="1446" y="451"/>
                  <a:pt x="1453" y="458"/>
                  <a:pt x="1461" y="458"/>
                </a:cubicBezTo>
                <a:cubicBezTo>
                  <a:pt x="1469" y="458"/>
                  <a:pt x="1476" y="451"/>
                  <a:pt x="1476" y="443"/>
                </a:cubicBezTo>
                <a:cubicBezTo>
                  <a:pt x="1476" y="435"/>
                  <a:pt x="1469" y="428"/>
                  <a:pt x="1461" y="428"/>
                </a:cubicBezTo>
                <a:close/>
                <a:moveTo>
                  <a:pt x="1461" y="461"/>
                </a:moveTo>
                <a:cubicBezTo>
                  <a:pt x="1453" y="461"/>
                  <a:pt x="1446" y="468"/>
                  <a:pt x="1446" y="476"/>
                </a:cubicBezTo>
                <a:cubicBezTo>
                  <a:pt x="1446" y="484"/>
                  <a:pt x="1453" y="491"/>
                  <a:pt x="1461" y="491"/>
                </a:cubicBezTo>
                <a:cubicBezTo>
                  <a:pt x="1469" y="491"/>
                  <a:pt x="1476" y="484"/>
                  <a:pt x="1476" y="476"/>
                </a:cubicBezTo>
                <a:cubicBezTo>
                  <a:pt x="1476" y="468"/>
                  <a:pt x="1469" y="461"/>
                  <a:pt x="1461" y="461"/>
                </a:cubicBezTo>
                <a:close/>
                <a:moveTo>
                  <a:pt x="1461" y="494"/>
                </a:moveTo>
                <a:cubicBezTo>
                  <a:pt x="1453" y="494"/>
                  <a:pt x="1446" y="500"/>
                  <a:pt x="1446" y="509"/>
                </a:cubicBezTo>
                <a:cubicBezTo>
                  <a:pt x="1446" y="517"/>
                  <a:pt x="1453" y="523"/>
                  <a:pt x="1461" y="523"/>
                </a:cubicBezTo>
                <a:cubicBezTo>
                  <a:pt x="1469" y="523"/>
                  <a:pt x="1476" y="517"/>
                  <a:pt x="1476" y="509"/>
                </a:cubicBezTo>
                <a:cubicBezTo>
                  <a:pt x="1476" y="500"/>
                  <a:pt x="1469" y="494"/>
                  <a:pt x="1461" y="494"/>
                </a:cubicBezTo>
                <a:close/>
                <a:moveTo>
                  <a:pt x="1461" y="527"/>
                </a:moveTo>
                <a:cubicBezTo>
                  <a:pt x="1453" y="527"/>
                  <a:pt x="1446" y="533"/>
                  <a:pt x="1446" y="542"/>
                </a:cubicBezTo>
                <a:cubicBezTo>
                  <a:pt x="1446" y="550"/>
                  <a:pt x="1453" y="556"/>
                  <a:pt x="1461" y="556"/>
                </a:cubicBezTo>
                <a:cubicBezTo>
                  <a:pt x="1469" y="556"/>
                  <a:pt x="1476" y="550"/>
                  <a:pt x="1476" y="542"/>
                </a:cubicBezTo>
                <a:cubicBezTo>
                  <a:pt x="1476" y="533"/>
                  <a:pt x="1469" y="527"/>
                  <a:pt x="1461" y="527"/>
                </a:cubicBezTo>
                <a:close/>
                <a:moveTo>
                  <a:pt x="1461" y="560"/>
                </a:moveTo>
                <a:cubicBezTo>
                  <a:pt x="1453" y="560"/>
                  <a:pt x="1446" y="566"/>
                  <a:pt x="1446" y="574"/>
                </a:cubicBezTo>
                <a:cubicBezTo>
                  <a:pt x="1446" y="583"/>
                  <a:pt x="1453" y="589"/>
                  <a:pt x="1461" y="589"/>
                </a:cubicBezTo>
                <a:cubicBezTo>
                  <a:pt x="1469" y="589"/>
                  <a:pt x="1476" y="583"/>
                  <a:pt x="1476" y="574"/>
                </a:cubicBezTo>
                <a:cubicBezTo>
                  <a:pt x="1476" y="566"/>
                  <a:pt x="1469" y="560"/>
                  <a:pt x="1461" y="560"/>
                </a:cubicBezTo>
                <a:close/>
                <a:moveTo>
                  <a:pt x="1461" y="593"/>
                </a:moveTo>
                <a:cubicBezTo>
                  <a:pt x="1453" y="593"/>
                  <a:pt x="1446" y="599"/>
                  <a:pt x="1446" y="607"/>
                </a:cubicBezTo>
                <a:cubicBezTo>
                  <a:pt x="1446" y="616"/>
                  <a:pt x="1453" y="622"/>
                  <a:pt x="1461" y="622"/>
                </a:cubicBezTo>
                <a:cubicBezTo>
                  <a:pt x="1469" y="622"/>
                  <a:pt x="1476" y="616"/>
                  <a:pt x="1476" y="607"/>
                </a:cubicBezTo>
                <a:cubicBezTo>
                  <a:pt x="1476" y="599"/>
                  <a:pt x="1469" y="593"/>
                  <a:pt x="1461" y="593"/>
                </a:cubicBezTo>
                <a:close/>
                <a:moveTo>
                  <a:pt x="1461" y="625"/>
                </a:moveTo>
                <a:cubicBezTo>
                  <a:pt x="1453" y="625"/>
                  <a:pt x="1446" y="632"/>
                  <a:pt x="1446" y="640"/>
                </a:cubicBezTo>
                <a:cubicBezTo>
                  <a:pt x="1446" y="648"/>
                  <a:pt x="1453" y="655"/>
                  <a:pt x="1461" y="655"/>
                </a:cubicBezTo>
                <a:cubicBezTo>
                  <a:pt x="1469" y="655"/>
                  <a:pt x="1476" y="648"/>
                  <a:pt x="1476" y="640"/>
                </a:cubicBezTo>
                <a:cubicBezTo>
                  <a:pt x="1476" y="632"/>
                  <a:pt x="1469" y="625"/>
                  <a:pt x="1461" y="625"/>
                </a:cubicBezTo>
                <a:close/>
                <a:moveTo>
                  <a:pt x="1461" y="658"/>
                </a:moveTo>
                <a:cubicBezTo>
                  <a:pt x="1453" y="658"/>
                  <a:pt x="1446" y="665"/>
                  <a:pt x="1446" y="673"/>
                </a:cubicBezTo>
                <a:cubicBezTo>
                  <a:pt x="1446" y="681"/>
                  <a:pt x="1453" y="688"/>
                  <a:pt x="1461" y="688"/>
                </a:cubicBezTo>
                <a:cubicBezTo>
                  <a:pt x="1469" y="688"/>
                  <a:pt x="1476" y="681"/>
                  <a:pt x="1476" y="673"/>
                </a:cubicBezTo>
                <a:cubicBezTo>
                  <a:pt x="1476" y="665"/>
                  <a:pt x="1469" y="658"/>
                  <a:pt x="1461" y="658"/>
                </a:cubicBezTo>
                <a:close/>
                <a:moveTo>
                  <a:pt x="1461" y="691"/>
                </a:moveTo>
                <a:cubicBezTo>
                  <a:pt x="1453" y="691"/>
                  <a:pt x="1446" y="698"/>
                  <a:pt x="1446" y="706"/>
                </a:cubicBezTo>
                <a:cubicBezTo>
                  <a:pt x="1446" y="714"/>
                  <a:pt x="1453" y="721"/>
                  <a:pt x="1461" y="721"/>
                </a:cubicBezTo>
                <a:cubicBezTo>
                  <a:pt x="1469" y="721"/>
                  <a:pt x="1476" y="714"/>
                  <a:pt x="1476" y="706"/>
                </a:cubicBezTo>
                <a:cubicBezTo>
                  <a:pt x="1476" y="698"/>
                  <a:pt x="1469" y="691"/>
                  <a:pt x="1461" y="691"/>
                </a:cubicBezTo>
                <a:close/>
                <a:moveTo>
                  <a:pt x="1461" y="724"/>
                </a:moveTo>
                <a:cubicBezTo>
                  <a:pt x="1453" y="724"/>
                  <a:pt x="1446" y="731"/>
                  <a:pt x="1446" y="739"/>
                </a:cubicBezTo>
                <a:cubicBezTo>
                  <a:pt x="1446" y="747"/>
                  <a:pt x="1453" y="754"/>
                  <a:pt x="1461" y="754"/>
                </a:cubicBezTo>
                <a:cubicBezTo>
                  <a:pt x="1469" y="754"/>
                  <a:pt x="1476" y="747"/>
                  <a:pt x="1476" y="739"/>
                </a:cubicBezTo>
                <a:cubicBezTo>
                  <a:pt x="1476" y="731"/>
                  <a:pt x="1469" y="724"/>
                  <a:pt x="1461" y="724"/>
                </a:cubicBezTo>
                <a:close/>
                <a:moveTo>
                  <a:pt x="1461" y="757"/>
                </a:moveTo>
                <a:cubicBezTo>
                  <a:pt x="1453" y="757"/>
                  <a:pt x="1446" y="764"/>
                  <a:pt x="1446" y="772"/>
                </a:cubicBezTo>
                <a:cubicBezTo>
                  <a:pt x="1446" y="780"/>
                  <a:pt x="1453" y="787"/>
                  <a:pt x="1461" y="787"/>
                </a:cubicBezTo>
                <a:cubicBezTo>
                  <a:pt x="1469" y="787"/>
                  <a:pt x="1476" y="780"/>
                  <a:pt x="1476" y="772"/>
                </a:cubicBezTo>
                <a:cubicBezTo>
                  <a:pt x="1476" y="764"/>
                  <a:pt x="1469" y="757"/>
                  <a:pt x="1461" y="757"/>
                </a:cubicBezTo>
                <a:close/>
                <a:moveTo>
                  <a:pt x="1461" y="790"/>
                </a:moveTo>
                <a:cubicBezTo>
                  <a:pt x="1453" y="790"/>
                  <a:pt x="1446" y="797"/>
                  <a:pt x="1446" y="805"/>
                </a:cubicBezTo>
                <a:cubicBezTo>
                  <a:pt x="1446" y="813"/>
                  <a:pt x="1453" y="820"/>
                  <a:pt x="1461" y="820"/>
                </a:cubicBezTo>
                <a:cubicBezTo>
                  <a:pt x="1469" y="820"/>
                  <a:pt x="1476" y="813"/>
                  <a:pt x="1476" y="805"/>
                </a:cubicBezTo>
                <a:cubicBezTo>
                  <a:pt x="1476" y="797"/>
                  <a:pt x="1469" y="790"/>
                  <a:pt x="1461" y="790"/>
                </a:cubicBezTo>
                <a:close/>
                <a:moveTo>
                  <a:pt x="1461" y="823"/>
                </a:moveTo>
                <a:cubicBezTo>
                  <a:pt x="1453" y="823"/>
                  <a:pt x="1446" y="830"/>
                  <a:pt x="1446" y="838"/>
                </a:cubicBezTo>
                <a:cubicBezTo>
                  <a:pt x="1446" y="846"/>
                  <a:pt x="1453" y="853"/>
                  <a:pt x="1461" y="853"/>
                </a:cubicBezTo>
                <a:cubicBezTo>
                  <a:pt x="1469" y="853"/>
                  <a:pt x="1476" y="846"/>
                  <a:pt x="1476" y="838"/>
                </a:cubicBezTo>
                <a:cubicBezTo>
                  <a:pt x="1476" y="830"/>
                  <a:pt x="1469" y="823"/>
                  <a:pt x="1461" y="823"/>
                </a:cubicBezTo>
                <a:close/>
                <a:moveTo>
                  <a:pt x="1461" y="856"/>
                </a:moveTo>
                <a:cubicBezTo>
                  <a:pt x="1453" y="856"/>
                  <a:pt x="1446" y="863"/>
                  <a:pt x="1446" y="871"/>
                </a:cubicBezTo>
                <a:cubicBezTo>
                  <a:pt x="1446" y="879"/>
                  <a:pt x="1453" y="886"/>
                  <a:pt x="1461" y="886"/>
                </a:cubicBezTo>
                <a:cubicBezTo>
                  <a:pt x="1469" y="886"/>
                  <a:pt x="1476" y="879"/>
                  <a:pt x="1476" y="871"/>
                </a:cubicBezTo>
                <a:cubicBezTo>
                  <a:pt x="1476" y="863"/>
                  <a:pt x="1469" y="856"/>
                  <a:pt x="1461" y="856"/>
                </a:cubicBezTo>
                <a:close/>
                <a:moveTo>
                  <a:pt x="1461" y="889"/>
                </a:moveTo>
                <a:cubicBezTo>
                  <a:pt x="1453" y="889"/>
                  <a:pt x="1446" y="895"/>
                  <a:pt x="1446" y="904"/>
                </a:cubicBezTo>
                <a:cubicBezTo>
                  <a:pt x="1446" y="912"/>
                  <a:pt x="1453" y="918"/>
                  <a:pt x="1461" y="918"/>
                </a:cubicBezTo>
                <a:cubicBezTo>
                  <a:pt x="1469" y="918"/>
                  <a:pt x="1476" y="912"/>
                  <a:pt x="1476" y="904"/>
                </a:cubicBezTo>
                <a:cubicBezTo>
                  <a:pt x="1476" y="895"/>
                  <a:pt x="1469" y="889"/>
                  <a:pt x="1461" y="889"/>
                </a:cubicBezTo>
                <a:close/>
                <a:moveTo>
                  <a:pt x="1461" y="922"/>
                </a:moveTo>
                <a:cubicBezTo>
                  <a:pt x="1453" y="922"/>
                  <a:pt x="1446" y="928"/>
                  <a:pt x="1446" y="937"/>
                </a:cubicBezTo>
                <a:cubicBezTo>
                  <a:pt x="1446" y="945"/>
                  <a:pt x="1453" y="951"/>
                  <a:pt x="1461" y="951"/>
                </a:cubicBezTo>
                <a:cubicBezTo>
                  <a:pt x="1469" y="951"/>
                  <a:pt x="1476" y="945"/>
                  <a:pt x="1476" y="937"/>
                </a:cubicBezTo>
                <a:cubicBezTo>
                  <a:pt x="1476" y="928"/>
                  <a:pt x="1469" y="922"/>
                  <a:pt x="1461" y="922"/>
                </a:cubicBezTo>
                <a:close/>
                <a:moveTo>
                  <a:pt x="1461" y="955"/>
                </a:moveTo>
                <a:cubicBezTo>
                  <a:pt x="1453" y="955"/>
                  <a:pt x="1446" y="961"/>
                  <a:pt x="1446" y="970"/>
                </a:cubicBezTo>
                <a:cubicBezTo>
                  <a:pt x="1446" y="978"/>
                  <a:pt x="1453" y="984"/>
                  <a:pt x="1461" y="984"/>
                </a:cubicBezTo>
                <a:cubicBezTo>
                  <a:pt x="1469" y="984"/>
                  <a:pt x="1476" y="978"/>
                  <a:pt x="1476" y="970"/>
                </a:cubicBezTo>
                <a:cubicBezTo>
                  <a:pt x="1476" y="961"/>
                  <a:pt x="1469" y="955"/>
                  <a:pt x="1461" y="955"/>
                </a:cubicBezTo>
                <a:close/>
                <a:moveTo>
                  <a:pt x="1461" y="988"/>
                </a:moveTo>
                <a:cubicBezTo>
                  <a:pt x="1453" y="988"/>
                  <a:pt x="1446" y="994"/>
                  <a:pt x="1446" y="1002"/>
                </a:cubicBezTo>
                <a:cubicBezTo>
                  <a:pt x="1446" y="1011"/>
                  <a:pt x="1453" y="1017"/>
                  <a:pt x="1461" y="1017"/>
                </a:cubicBezTo>
                <a:cubicBezTo>
                  <a:pt x="1469" y="1017"/>
                  <a:pt x="1476" y="1011"/>
                  <a:pt x="1476" y="1002"/>
                </a:cubicBezTo>
                <a:cubicBezTo>
                  <a:pt x="1476" y="994"/>
                  <a:pt x="1469" y="988"/>
                  <a:pt x="1461" y="988"/>
                </a:cubicBezTo>
                <a:close/>
                <a:moveTo>
                  <a:pt x="1461" y="1021"/>
                </a:moveTo>
                <a:cubicBezTo>
                  <a:pt x="1453" y="1021"/>
                  <a:pt x="1446" y="1027"/>
                  <a:pt x="1446" y="1035"/>
                </a:cubicBezTo>
                <a:cubicBezTo>
                  <a:pt x="1446" y="1044"/>
                  <a:pt x="1453" y="1050"/>
                  <a:pt x="1461" y="1050"/>
                </a:cubicBezTo>
                <a:cubicBezTo>
                  <a:pt x="1469" y="1050"/>
                  <a:pt x="1476" y="1044"/>
                  <a:pt x="1476" y="1035"/>
                </a:cubicBezTo>
                <a:cubicBezTo>
                  <a:pt x="1476" y="1027"/>
                  <a:pt x="1469" y="1021"/>
                  <a:pt x="1461" y="1021"/>
                </a:cubicBezTo>
                <a:close/>
                <a:moveTo>
                  <a:pt x="1461" y="1053"/>
                </a:moveTo>
                <a:cubicBezTo>
                  <a:pt x="1453" y="1053"/>
                  <a:pt x="1446" y="1060"/>
                  <a:pt x="1446" y="1068"/>
                </a:cubicBezTo>
                <a:cubicBezTo>
                  <a:pt x="1446" y="1076"/>
                  <a:pt x="1453" y="1083"/>
                  <a:pt x="1461" y="1083"/>
                </a:cubicBezTo>
                <a:cubicBezTo>
                  <a:pt x="1469" y="1083"/>
                  <a:pt x="1476" y="1076"/>
                  <a:pt x="1476" y="1068"/>
                </a:cubicBezTo>
                <a:cubicBezTo>
                  <a:pt x="1476" y="1060"/>
                  <a:pt x="1469" y="1053"/>
                  <a:pt x="1461" y="1053"/>
                </a:cubicBezTo>
                <a:close/>
                <a:moveTo>
                  <a:pt x="1461" y="1086"/>
                </a:moveTo>
                <a:cubicBezTo>
                  <a:pt x="1453" y="1086"/>
                  <a:pt x="1446" y="1093"/>
                  <a:pt x="1446" y="1101"/>
                </a:cubicBezTo>
                <a:cubicBezTo>
                  <a:pt x="1446" y="1109"/>
                  <a:pt x="1453" y="1116"/>
                  <a:pt x="1461" y="1116"/>
                </a:cubicBezTo>
                <a:cubicBezTo>
                  <a:pt x="1469" y="1116"/>
                  <a:pt x="1476" y="1109"/>
                  <a:pt x="1476" y="1101"/>
                </a:cubicBezTo>
                <a:cubicBezTo>
                  <a:pt x="1476" y="1093"/>
                  <a:pt x="1469" y="1086"/>
                  <a:pt x="1461" y="1086"/>
                </a:cubicBezTo>
                <a:close/>
                <a:moveTo>
                  <a:pt x="1461" y="1119"/>
                </a:moveTo>
                <a:cubicBezTo>
                  <a:pt x="1453" y="1119"/>
                  <a:pt x="1446" y="1126"/>
                  <a:pt x="1446" y="1134"/>
                </a:cubicBezTo>
                <a:cubicBezTo>
                  <a:pt x="1446" y="1142"/>
                  <a:pt x="1453" y="1149"/>
                  <a:pt x="1461" y="1149"/>
                </a:cubicBezTo>
                <a:cubicBezTo>
                  <a:pt x="1469" y="1149"/>
                  <a:pt x="1476" y="1142"/>
                  <a:pt x="1476" y="1134"/>
                </a:cubicBezTo>
                <a:cubicBezTo>
                  <a:pt x="1476" y="1126"/>
                  <a:pt x="1469" y="1119"/>
                  <a:pt x="1461" y="1119"/>
                </a:cubicBezTo>
                <a:close/>
                <a:moveTo>
                  <a:pt x="1461" y="1152"/>
                </a:moveTo>
                <a:cubicBezTo>
                  <a:pt x="1453" y="1152"/>
                  <a:pt x="1446" y="1159"/>
                  <a:pt x="1446" y="1167"/>
                </a:cubicBezTo>
                <a:cubicBezTo>
                  <a:pt x="1446" y="1175"/>
                  <a:pt x="1453" y="1182"/>
                  <a:pt x="1461" y="1182"/>
                </a:cubicBezTo>
                <a:cubicBezTo>
                  <a:pt x="1469" y="1182"/>
                  <a:pt x="1476" y="1175"/>
                  <a:pt x="1476" y="1167"/>
                </a:cubicBezTo>
                <a:cubicBezTo>
                  <a:pt x="1476" y="1159"/>
                  <a:pt x="1469" y="1152"/>
                  <a:pt x="1461" y="1152"/>
                </a:cubicBezTo>
                <a:close/>
                <a:moveTo>
                  <a:pt x="1461" y="1185"/>
                </a:moveTo>
                <a:cubicBezTo>
                  <a:pt x="1453" y="1185"/>
                  <a:pt x="1446" y="1192"/>
                  <a:pt x="1446" y="1200"/>
                </a:cubicBezTo>
                <a:cubicBezTo>
                  <a:pt x="1446" y="1208"/>
                  <a:pt x="1453" y="1215"/>
                  <a:pt x="1461" y="1215"/>
                </a:cubicBezTo>
                <a:cubicBezTo>
                  <a:pt x="1469" y="1215"/>
                  <a:pt x="1476" y="1208"/>
                  <a:pt x="1476" y="1200"/>
                </a:cubicBezTo>
                <a:cubicBezTo>
                  <a:pt x="1476" y="1192"/>
                  <a:pt x="1469" y="1185"/>
                  <a:pt x="1461" y="1185"/>
                </a:cubicBezTo>
                <a:close/>
                <a:moveTo>
                  <a:pt x="1461" y="1218"/>
                </a:moveTo>
                <a:cubicBezTo>
                  <a:pt x="1453" y="1218"/>
                  <a:pt x="1446" y="1225"/>
                  <a:pt x="1446" y="1233"/>
                </a:cubicBezTo>
                <a:cubicBezTo>
                  <a:pt x="1446" y="1241"/>
                  <a:pt x="1453" y="1248"/>
                  <a:pt x="1461" y="1248"/>
                </a:cubicBezTo>
                <a:cubicBezTo>
                  <a:pt x="1469" y="1248"/>
                  <a:pt x="1476" y="1241"/>
                  <a:pt x="1476" y="1233"/>
                </a:cubicBezTo>
                <a:cubicBezTo>
                  <a:pt x="1476" y="1225"/>
                  <a:pt x="1469" y="1218"/>
                  <a:pt x="1461" y="1218"/>
                </a:cubicBezTo>
                <a:close/>
                <a:moveTo>
                  <a:pt x="1461" y="1251"/>
                </a:moveTo>
                <a:cubicBezTo>
                  <a:pt x="1453" y="1251"/>
                  <a:pt x="1446" y="1258"/>
                  <a:pt x="1446" y="1266"/>
                </a:cubicBezTo>
                <a:cubicBezTo>
                  <a:pt x="1446" y="1274"/>
                  <a:pt x="1453" y="1281"/>
                  <a:pt x="1461" y="1281"/>
                </a:cubicBezTo>
                <a:cubicBezTo>
                  <a:pt x="1469" y="1281"/>
                  <a:pt x="1476" y="1274"/>
                  <a:pt x="1476" y="1266"/>
                </a:cubicBezTo>
                <a:cubicBezTo>
                  <a:pt x="1476" y="1258"/>
                  <a:pt x="1469" y="1251"/>
                  <a:pt x="1461" y="1251"/>
                </a:cubicBezTo>
                <a:close/>
                <a:moveTo>
                  <a:pt x="1461" y="1284"/>
                </a:moveTo>
                <a:cubicBezTo>
                  <a:pt x="1453" y="1284"/>
                  <a:pt x="1446" y="1291"/>
                  <a:pt x="1446" y="1299"/>
                </a:cubicBezTo>
                <a:cubicBezTo>
                  <a:pt x="1446" y="1307"/>
                  <a:pt x="1453" y="1314"/>
                  <a:pt x="1461" y="1314"/>
                </a:cubicBezTo>
                <a:cubicBezTo>
                  <a:pt x="1469" y="1314"/>
                  <a:pt x="1476" y="1307"/>
                  <a:pt x="1476" y="1299"/>
                </a:cubicBezTo>
                <a:cubicBezTo>
                  <a:pt x="1476" y="1291"/>
                  <a:pt x="1469" y="1284"/>
                  <a:pt x="1461" y="1284"/>
                </a:cubicBezTo>
                <a:close/>
                <a:moveTo>
                  <a:pt x="1461" y="1317"/>
                </a:moveTo>
                <a:cubicBezTo>
                  <a:pt x="1453" y="1317"/>
                  <a:pt x="1446" y="1323"/>
                  <a:pt x="1446" y="1332"/>
                </a:cubicBezTo>
                <a:cubicBezTo>
                  <a:pt x="1446" y="1340"/>
                  <a:pt x="1453" y="1346"/>
                  <a:pt x="1461" y="1346"/>
                </a:cubicBezTo>
                <a:cubicBezTo>
                  <a:pt x="1469" y="1346"/>
                  <a:pt x="1476" y="1340"/>
                  <a:pt x="1476" y="1332"/>
                </a:cubicBezTo>
                <a:cubicBezTo>
                  <a:pt x="1476" y="1323"/>
                  <a:pt x="1469" y="1317"/>
                  <a:pt x="1461" y="1317"/>
                </a:cubicBezTo>
                <a:close/>
                <a:moveTo>
                  <a:pt x="1461" y="1350"/>
                </a:moveTo>
                <a:cubicBezTo>
                  <a:pt x="1453" y="1350"/>
                  <a:pt x="1446" y="1356"/>
                  <a:pt x="1446" y="1365"/>
                </a:cubicBezTo>
                <a:cubicBezTo>
                  <a:pt x="1446" y="1373"/>
                  <a:pt x="1453" y="1379"/>
                  <a:pt x="1461" y="1379"/>
                </a:cubicBezTo>
                <a:cubicBezTo>
                  <a:pt x="1469" y="1379"/>
                  <a:pt x="1476" y="1373"/>
                  <a:pt x="1476" y="1365"/>
                </a:cubicBezTo>
                <a:cubicBezTo>
                  <a:pt x="1476" y="1356"/>
                  <a:pt x="1469" y="1350"/>
                  <a:pt x="1461" y="1350"/>
                </a:cubicBezTo>
                <a:close/>
                <a:moveTo>
                  <a:pt x="1461" y="1383"/>
                </a:moveTo>
                <a:cubicBezTo>
                  <a:pt x="1453" y="1383"/>
                  <a:pt x="1446" y="1389"/>
                  <a:pt x="1446" y="1397"/>
                </a:cubicBezTo>
                <a:cubicBezTo>
                  <a:pt x="1446" y="1406"/>
                  <a:pt x="1453" y="1412"/>
                  <a:pt x="1461" y="1412"/>
                </a:cubicBezTo>
                <a:cubicBezTo>
                  <a:pt x="1469" y="1412"/>
                  <a:pt x="1476" y="1406"/>
                  <a:pt x="1476" y="1397"/>
                </a:cubicBezTo>
                <a:cubicBezTo>
                  <a:pt x="1476" y="1389"/>
                  <a:pt x="1469" y="1383"/>
                  <a:pt x="1461" y="1383"/>
                </a:cubicBezTo>
                <a:close/>
                <a:moveTo>
                  <a:pt x="1461" y="1416"/>
                </a:moveTo>
                <a:cubicBezTo>
                  <a:pt x="1453" y="1416"/>
                  <a:pt x="1446" y="1422"/>
                  <a:pt x="1446" y="1430"/>
                </a:cubicBezTo>
                <a:cubicBezTo>
                  <a:pt x="1446" y="1439"/>
                  <a:pt x="1453" y="1445"/>
                  <a:pt x="1461" y="1445"/>
                </a:cubicBezTo>
                <a:cubicBezTo>
                  <a:pt x="1469" y="1445"/>
                  <a:pt x="1476" y="1439"/>
                  <a:pt x="1476" y="1430"/>
                </a:cubicBezTo>
                <a:cubicBezTo>
                  <a:pt x="1476" y="1422"/>
                  <a:pt x="1469" y="1416"/>
                  <a:pt x="1461" y="1416"/>
                </a:cubicBezTo>
                <a:close/>
                <a:moveTo>
                  <a:pt x="1494" y="0"/>
                </a:moveTo>
                <a:cubicBezTo>
                  <a:pt x="1485" y="0"/>
                  <a:pt x="1479" y="7"/>
                  <a:pt x="1479" y="15"/>
                </a:cubicBezTo>
                <a:cubicBezTo>
                  <a:pt x="1479" y="23"/>
                  <a:pt x="1485" y="30"/>
                  <a:pt x="1494" y="30"/>
                </a:cubicBezTo>
                <a:cubicBezTo>
                  <a:pt x="1502" y="30"/>
                  <a:pt x="1508" y="23"/>
                  <a:pt x="1508" y="15"/>
                </a:cubicBezTo>
                <a:cubicBezTo>
                  <a:pt x="1508" y="7"/>
                  <a:pt x="1502" y="0"/>
                  <a:pt x="1494" y="0"/>
                </a:cubicBezTo>
                <a:close/>
                <a:moveTo>
                  <a:pt x="1494" y="33"/>
                </a:moveTo>
                <a:cubicBezTo>
                  <a:pt x="1485" y="33"/>
                  <a:pt x="1479" y="40"/>
                  <a:pt x="1479" y="48"/>
                </a:cubicBezTo>
                <a:cubicBezTo>
                  <a:pt x="1479" y="56"/>
                  <a:pt x="1485" y="63"/>
                  <a:pt x="1494" y="63"/>
                </a:cubicBezTo>
                <a:cubicBezTo>
                  <a:pt x="1502" y="63"/>
                  <a:pt x="1508" y="56"/>
                  <a:pt x="1508" y="48"/>
                </a:cubicBezTo>
                <a:cubicBezTo>
                  <a:pt x="1508" y="40"/>
                  <a:pt x="1502" y="33"/>
                  <a:pt x="1494" y="33"/>
                </a:cubicBezTo>
                <a:close/>
                <a:moveTo>
                  <a:pt x="1494" y="66"/>
                </a:moveTo>
                <a:cubicBezTo>
                  <a:pt x="1485" y="66"/>
                  <a:pt x="1479" y="72"/>
                  <a:pt x="1479" y="81"/>
                </a:cubicBezTo>
                <a:cubicBezTo>
                  <a:pt x="1479" y="89"/>
                  <a:pt x="1485" y="95"/>
                  <a:pt x="1494" y="95"/>
                </a:cubicBezTo>
                <a:cubicBezTo>
                  <a:pt x="1502" y="95"/>
                  <a:pt x="1508" y="89"/>
                  <a:pt x="1508" y="81"/>
                </a:cubicBezTo>
                <a:cubicBezTo>
                  <a:pt x="1508" y="72"/>
                  <a:pt x="1502" y="66"/>
                  <a:pt x="1494" y="66"/>
                </a:cubicBezTo>
                <a:close/>
                <a:moveTo>
                  <a:pt x="1494" y="99"/>
                </a:moveTo>
                <a:cubicBezTo>
                  <a:pt x="1485" y="99"/>
                  <a:pt x="1479" y="105"/>
                  <a:pt x="1479" y="114"/>
                </a:cubicBezTo>
                <a:cubicBezTo>
                  <a:pt x="1479" y="122"/>
                  <a:pt x="1485" y="128"/>
                  <a:pt x="1494" y="128"/>
                </a:cubicBezTo>
                <a:cubicBezTo>
                  <a:pt x="1502" y="128"/>
                  <a:pt x="1508" y="122"/>
                  <a:pt x="1508" y="114"/>
                </a:cubicBezTo>
                <a:cubicBezTo>
                  <a:pt x="1508" y="105"/>
                  <a:pt x="1502" y="99"/>
                  <a:pt x="1494" y="99"/>
                </a:cubicBezTo>
                <a:close/>
                <a:moveTo>
                  <a:pt x="1494" y="132"/>
                </a:moveTo>
                <a:cubicBezTo>
                  <a:pt x="1485" y="132"/>
                  <a:pt x="1479" y="138"/>
                  <a:pt x="1479" y="147"/>
                </a:cubicBezTo>
                <a:cubicBezTo>
                  <a:pt x="1479" y="155"/>
                  <a:pt x="1485" y="161"/>
                  <a:pt x="1494" y="161"/>
                </a:cubicBezTo>
                <a:cubicBezTo>
                  <a:pt x="1502" y="161"/>
                  <a:pt x="1508" y="155"/>
                  <a:pt x="1508" y="147"/>
                </a:cubicBezTo>
                <a:cubicBezTo>
                  <a:pt x="1508" y="138"/>
                  <a:pt x="1502" y="132"/>
                  <a:pt x="1494" y="132"/>
                </a:cubicBezTo>
                <a:close/>
                <a:moveTo>
                  <a:pt x="1494" y="165"/>
                </a:moveTo>
                <a:cubicBezTo>
                  <a:pt x="1485" y="165"/>
                  <a:pt x="1479" y="171"/>
                  <a:pt x="1479" y="179"/>
                </a:cubicBezTo>
                <a:cubicBezTo>
                  <a:pt x="1479" y="188"/>
                  <a:pt x="1485" y="194"/>
                  <a:pt x="1494" y="194"/>
                </a:cubicBezTo>
                <a:cubicBezTo>
                  <a:pt x="1502" y="194"/>
                  <a:pt x="1508" y="188"/>
                  <a:pt x="1508" y="179"/>
                </a:cubicBezTo>
                <a:cubicBezTo>
                  <a:pt x="1508" y="171"/>
                  <a:pt x="1502" y="165"/>
                  <a:pt x="1494" y="165"/>
                </a:cubicBezTo>
                <a:close/>
                <a:moveTo>
                  <a:pt x="1494" y="198"/>
                </a:moveTo>
                <a:cubicBezTo>
                  <a:pt x="1485" y="198"/>
                  <a:pt x="1479" y="204"/>
                  <a:pt x="1479" y="212"/>
                </a:cubicBezTo>
                <a:cubicBezTo>
                  <a:pt x="1479" y="221"/>
                  <a:pt x="1485" y="227"/>
                  <a:pt x="1494" y="227"/>
                </a:cubicBezTo>
                <a:cubicBezTo>
                  <a:pt x="1502" y="227"/>
                  <a:pt x="1508" y="221"/>
                  <a:pt x="1508" y="212"/>
                </a:cubicBezTo>
                <a:cubicBezTo>
                  <a:pt x="1508" y="204"/>
                  <a:pt x="1502" y="198"/>
                  <a:pt x="1494" y="198"/>
                </a:cubicBezTo>
                <a:close/>
                <a:moveTo>
                  <a:pt x="1494" y="230"/>
                </a:moveTo>
                <a:cubicBezTo>
                  <a:pt x="1485" y="230"/>
                  <a:pt x="1479" y="237"/>
                  <a:pt x="1479" y="245"/>
                </a:cubicBezTo>
                <a:cubicBezTo>
                  <a:pt x="1479" y="253"/>
                  <a:pt x="1485" y="260"/>
                  <a:pt x="1494" y="260"/>
                </a:cubicBezTo>
                <a:cubicBezTo>
                  <a:pt x="1502" y="260"/>
                  <a:pt x="1508" y="253"/>
                  <a:pt x="1508" y="245"/>
                </a:cubicBezTo>
                <a:cubicBezTo>
                  <a:pt x="1508" y="237"/>
                  <a:pt x="1502" y="230"/>
                  <a:pt x="1494" y="230"/>
                </a:cubicBezTo>
                <a:close/>
                <a:moveTo>
                  <a:pt x="1494" y="263"/>
                </a:moveTo>
                <a:cubicBezTo>
                  <a:pt x="1485" y="263"/>
                  <a:pt x="1479" y="270"/>
                  <a:pt x="1479" y="278"/>
                </a:cubicBezTo>
                <a:cubicBezTo>
                  <a:pt x="1479" y="286"/>
                  <a:pt x="1485" y="293"/>
                  <a:pt x="1494" y="293"/>
                </a:cubicBezTo>
                <a:cubicBezTo>
                  <a:pt x="1502" y="293"/>
                  <a:pt x="1508" y="286"/>
                  <a:pt x="1508" y="278"/>
                </a:cubicBezTo>
                <a:cubicBezTo>
                  <a:pt x="1508" y="270"/>
                  <a:pt x="1502" y="263"/>
                  <a:pt x="1494" y="263"/>
                </a:cubicBezTo>
                <a:close/>
                <a:moveTo>
                  <a:pt x="1494" y="296"/>
                </a:moveTo>
                <a:cubicBezTo>
                  <a:pt x="1485" y="296"/>
                  <a:pt x="1479" y="303"/>
                  <a:pt x="1479" y="311"/>
                </a:cubicBezTo>
                <a:cubicBezTo>
                  <a:pt x="1479" y="319"/>
                  <a:pt x="1485" y="326"/>
                  <a:pt x="1494" y="326"/>
                </a:cubicBezTo>
                <a:cubicBezTo>
                  <a:pt x="1502" y="326"/>
                  <a:pt x="1508" y="319"/>
                  <a:pt x="1508" y="311"/>
                </a:cubicBezTo>
                <a:cubicBezTo>
                  <a:pt x="1508" y="303"/>
                  <a:pt x="1502" y="296"/>
                  <a:pt x="1494" y="296"/>
                </a:cubicBezTo>
                <a:close/>
                <a:moveTo>
                  <a:pt x="1494" y="329"/>
                </a:moveTo>
                <a:cubicBezTo>
                  <a:pt x="1485" y="329"/>
                  <a:pt x="1479" y="336"/>
                  <a:pt x="1479" y="344"/>
                </a:cubicBezTo>
                <a:cubicBezTo>
                  <a:pt x="1479" y="352"/>
                  <a:pt x="1485" y="359"/>
                  <a:pt x="1494" y="359"/>
                </a:cubicBezTo>
                <a:cubicBezTo>
                  <a:pt x="1502" y="359"/>
                  <a:pt x="1508" y="352"/>
                  <a:pt x="1508" y="344"/>
                </a:cubicBezTo>
                <a:cubicBezTo>
                  <a:pt x="1508" y="336"/>
                  <a:pt x="1502" y="329"/>
                  <a:pt x="1494" y="329"/>
                </a:cubicBezTo>
                <a:close/>
                <a:moveTo>
                  <a:pt x="1494" y="362"/>
                </a:moveTo>
                <a:cubicBezTo>
                  <a:pt x="1485" y="362"/>
                  <a:pt x="1479" y="369"/>
                  <a:pt x="1479" y="377"/>
                </a:cubicBezTo>
                <a:cubicBezTo>
                  <a:pt x="1479" y="385"/>
                  <a:pt x="1485" y="392"/>
                  <a:pt x="1494" y="392"/>
                </a:cubicBezTo>
                <a:cubicBezTo>
                  <a:pt x="1502" y="392"/>
                  <a:pt x="1508" y="385"/>
                  <a:pt x="1508" y="377"/>
                </a:cubicBezTo>
                <a:cubicBezTo>
                  <a:pt x="1508" y="369"/>
                  <a:pt x="1502" y="362"/>
                  <a:pt x="1494" y="362"/>
                </a:cubicBezTo>
                <a:close/>
                <a:moveTo>
                  <a:pt x="1494" y="395"/>
                </a:moveTo>
                <a:cubicBezTo>
                  <a:pt x="1485" y="395"/>
                  <a:pt x="1479" y="402"/>
                  <a:pt x="1479" y="410"/>
                </a:cubicBezTo>
                <a:cubicBezTo>
                  <a:pt x="1479" y="418"/>
                  <a:pt x="1485" y="425"/>
                  <a:pt x="1494" y="425"/>
                </a:cubicBezTo>
                <a:cubicBezTo>
                  <a:pt x="1502" y="425"/>
                  <a:pt x="1508" y="418"/>
                  <a:pt x="1508" y="410"/>
                </a:cubicBezTo>
                <a:cubicBezTo>
                  <a:pt x="1508" y="402"/>
                  <a:pt x="1502" y="395"/>
                  <a:pt x="1494" y="395"/>
                </a:cubicBezTo>
                <a:close/>
                <a:moveTo>
                  <a:pt x="1494" y="428"/>
                </a:moveTo>
                <a:cubicBezTo>
                  <a:pt x="1485" y="428"/>
                  <a:pt x="1479" y="435"/>
                  <a:pt x="1479" y="443"/>
                </a:cubicBezTo>
                <a:cubicBezTo>
                  <a:pt x="1479" y="451"/>
                  <a:pt x="1485" y="458"/>
                  <a:pt x="1494" y="458"/>
                </a:cubicBezTo>
                <a:cubicBezTo>
                  <a:pt x="1502" y="458"/>
                  <a:pt x="1508" y="451"/>
                  <a:pt x="1508" y="443"/>
                </a:cubicBezTo>
                <a:cubicBezTo>
                  <a:pt x="1508" y="435"/>
                  <a:pt x="1502" y="428"/>
                  <a:pt x="1494" y="428"/>
                </a:cubicBezTo>
                <a:close/>
                <a:moveTo>
                  <a:pt x="1494" y="461"/>
                </a:moveTo>
                <a:cubicBezTo>
                  <a:pt x="1485" y="461"/>
                  <a:pt x="1479" y="468"/>
                  <a:pt x="1479" y="476"/>
                </a:cubicBezTo>
                <a:cubicBezTo>
                  <a:pt x="1479" y="484"/>
                  <a:pt x="1485" y="491"/>
                  <a:pt x="1494" y="491"/>
                </a:cubicBezTo>
                <a:cubicBezTo>
                  <a:pt x="1502" y="491"/>
                  <a:pt x="1508" y="484"/>
                  <a:pt x="1508" y="476"/>
                </a:cubicBezTo>
                <a:cubicBezTo>
                  <a:pt x="1508" y="468"/>
                  <a:pt x="1502" y="461"/>
                  <a:pt x="1494" y="461"/>
                </a:cubicBezTo>
                <a:close/>
                <a:moveTo>
                  <a:pt x="1494" y="494"/>
                </a:moveTo>
                <a:cubicBezTo>
                  <a:pt x="1485" y="494"/>
                  <a:pt x="1479" y="500"/>
                  <a:pt x="1479" y="509"/>
                </a:cubicBezTo>
                <a:cubicBezTo>
                  <a:pt x="1479" y="517"/>
                  <a:pt x="1485" y="523"/>
                  <a:pt x="1494" y="523"/>
                </a:cubicBezTo>
                <a:cubicBezTo>
                  <a:pt x="1502" y="523"/>
                  <a:pt x="1508" y="517"/>
                  <a:pt x="1508" y="509"/>
                </a:cubicBezTo>
                <a:cubicBezTo>
                  <a:pt x="1508" y="500"/>
                  <a:pt x="1502" y="494"/>
                  <a:pt x="1494" y="494"/>
                </a:cubicBezTo>
                <a:close/>
                <a:moveTo>
                  <a:pt x="1494" y="527"/>
                </a:moveTo>
                <a:cubicBezTo>
                  <a:pt x="1485" y="527"/>
                  <a:pt x="1479" y="533"/>
                  <a:pt x="1479" y="542"/>
                </a:cubicBezTo>
                <a:cubicBezTo>
                  <a:pt x="1479" y="550"/>
                  <a:pt x="1485" y="556"/>
                  <a:pt x="1494" y="556"/>
                </a:cubicBezTo>
                <a:cubicBezTo>
                  <a:pt x="1502" y="556"/>
                  <a:pt x="1508" y="550"/>
                  <a:pt x="1508" y="542"/>
                </a:cubicBezTo>
                <a:cubicBezTo>
                  <a:pt x="1508" y="533"/>
                  <a:pt x="1502" y="527"/>
                  <a:pt x="1494" y="527"/>
                </a:cubicBezTo>
                <a:close/>
                <a:moveTo>
                  <a:pt x="1494" y="560"/>
                </a:moveTo>
                <a:cubicBezTo>
                  <a:pt x="1485" y="560"/>
                  <a:pt x="1479" y="566"/>
                  <a:pt x="1479" y="574"/>
                </a:cubicBezTo>
                <a:cubicBezTo>
                  <a:pt x="1479" y="583"/>
                  <a:pt x="1485" y="589"/>
                  <a:pt x="1494" y="589"/>
                </a:cubicBezTo>
                <a:cubicBezTo>
                  <a:pt x="1502" y="589"/>
                  <a:pt x="1508" y="583"/>
                  <a:pt x="1508" y="574"/>
                </a:cubicBezTo>
                <a:cubicBezTo>
                  <a:pt x="1508" y="566"/>
                  <a:pt x="1502" y="560"/>
                  <a:pt x="1494" y="560"/>
                </a:cubicBezTo>
                <a:close/>
                <a:moveTo>
                  <a:pt x="1494" y="593"/>
                </a:moveTo>
                <a:cubicBezTo>
                  <a:pt x="1485" y="593"/>
                  <a:pt x="1479" y="599"/>
                  <a:pt x="1479" y="607"/>
                </a:cubicBezTo>
                <a:cubicBezTo>
                  <a:pt x="1479" y="616"/>
                  <a:pt x="1485" y="622"/>
                  <a:pt x="1494" y="622"/>
                </a:cubicBezTo>
                <a:cubicBezTo>
                  <a:pt x="1502" y="622"/>
                  <a:pt x="1508" y="616"/>
                  <a:pt x="1508" y="607"/>
                </a:cubicBezTo>
                <a:cubicBezTo>
                  <a:pt x="1508" y="599"/>
                  <a:pt x="1502" y="593"/>
                  <a:pt x="1494" y="593"/>
                </a:cubicBezTo>
                <a:close/>
                <a:moveTo>
                  <a:pt x="1494" y="625"/>
                </a:moveTo>
                <a:cubicBezTo>
                  <a:pt x="1485" y="625"/>
                  <a:pt x="1479" y="632"/>
                  <a:pt x="1479" y="640"/>
                </a:cubicBezTo>
                <a:cubicBezTo>
                  <a:pt x="1479" y="648"/>
                  <a:pt x="1485" y="655"/>
                  <a:pt x="1494" y="655"/>
                </a:cubicBezTo>
                <a:cubicBezTo>
                  <a:pt x="1502" y="655"/>
                  <a:pt x="1508" y="648"/>
                  <a:pt x="1508" y="640"/>
                </a:cubicBezTo>
                <a:cubicBezTo>
                  <a:pt x="1508" y="632"/>
                  <a:pt x="1502" y="625"/>
                  <a:pt x="1494" y="625"/>
                </a:cubicBezTo>
                <a:close/>
                <a:moveTo>
                  <a:pt x="1494" y="658"/>
                </a:moveTo>
                <a:cubicBezTo>
                  <a:pt x="1485" y="658"/>
                  <a:pt x="1479" y="665"/>
                  <a:pt x="1479" y="673"/>
                </a:cubicBezTo>
                <a:cubicBezTo>
                  <a:pt x="1479" y="681"/>
                  <a:pt x="1485" y="688"/>
                  <a:pt x="1494" y="688"/>
                </a:cubicBezTo>
                <a:cubicBezTo>
                  <a:pt x="1502" y="688"/>
                  <a:pt x="1508" y="681"/>
                  <a:pt x="1508" y="673"/>
                </a:cubicBezTo>
                <a:cubicBezTo>
                  <a:pt x="1508" y="665"/>
                  <a:pt x="1502" y="658"/>
                  <a:pt x="1494" y="658"/>
                </a:cubicBezTo>
                <a:close/>
                <a:moveTo>
                  <a:pt x="1494" y="691"/>
                </a:moveTo>
                <a:cubicBezTo>
                  <a:pt x="1485" y="691"/>
                  <a:pt x="1479" y="698"/>
                  <a:pt x="1479" y="706"/>
                </a:cubicBezTo>
                <a:cubicBezTo>
                  <a:pt x="1479" y="714"/>
                  <a:pt x="1485" y="721"/>
                  <a:pt x="1494" y="721"/>
                </a:cubicBezTo>
                <a:cubicBezTo>
                  <a:pt x="1502" y="721"/>
                  <a:pt x="1508" y="714"/>
                  <a:pt x="1508" y="706"/>
                </a:cubicBezTo>
                <a:cubicBezTo>
                  <a:pt x="1508" y="698"/>
                  <a:pt x="1502" y="691"/>
                  <a:pt x="1494" y="691"/>
                </a:cubicBezTo>
                <a:close/>
                <a:moveTo>
                  <a:pt x="1494" y="724"/>
                </a:moveTo>
                <a:cubicBezTo>
                  <a:pt x="1485" y="724"/>
                  <a:pt x="1479" y="731"/>
                  <a:pt x="1479" y="739"/>
                </a:cubicBezTo>
                <a:cubicBezTo>
                  <a:pt x="1479" y="747"/>
                  <a:pt x="1485" y="754"/>
                  <a:pt x="1494" y="754"/>
                </a:cubicBezTo>
                <a:cubicBezTo>
                  <a:pt x="1502" y="754"/>
                  <a:pt x="1508" y="747"/>
                  <a:pt x="1508" y="739"/>
                </a:cubicBezTo>
                <a:cubicBezTo>
                  <a:pt x="1508" y="731"/>
                  <a:pt x="1502" y="724"/>
                  <a:pt x="1494" y="724"/>
                </a:cubicBezTo>
                <a:close/>
                <a:moveTo>
                  <a:pt x="1494" y="757"/>
                </a:moveTo>
                <a:cubicBezTo>
                  <a:pt x="1485" y="757"/>
                  <a:pt x="1479" y="764"/>
                  <a:pt x="1479" y="772"/>
                </a:cubicBezTo>
                <a:cubicBezTo>
                  <a:pt x="1479" y="780"/>
                  <a:pt x="1485" y="787"/>
                  <a:pt x="1494" y="787"/>
                </a:cubicBezTo>
                <a:cubicBezTo>
                  <a:pt x="1502" y="787"/>
                  <a:pt x="1508" y="780"/>
                  <a:pt x="1508" y="772"/>
                </a:cubicBezTo>
                <a:cubicBezTo>
                  <a:pt x="1508" y="764"/>
                  <a:pt x="1502" y="757"/>
                  <a:pt x="1494" y="757"/>
                </a:cubicBezTo>
                <a:close/>
                <a:moveTo>
                  <a:pt x="1494" y="790"/>
                </a:moveTo>
                <a:cubicBezTo>
                  <a:pt x="1485" y="790"/>
                  <a:pt x="1479" y="797"/>
                  <a:pt x="1479" y="805"/>
                </a:cubicBezTo>
                <a:cubicBezTo>
                  <a:pt x="1479" y="813"/>
                  <a:pt x="1485" y="820"/>
                  <a:pt x="1494" y="820"/>
                </a:cubicBezTo>
                <a:cubicBezTo>
                  <a:pt x="1502" y="820"/>
                  <a:pt x="1508" y="813"/>
                  <a:pt x="1508" y="805"/>
                </a:cubicBezTo>
                <a:cubicBezTo>
                  <a:pt x="1508" y="797"/>
                  <a:pt x="1502" y="790"/>
                  <a:pt x="1494" y="790"/>
                </a:cubicBezTo>
                <a:close/>
                <a:moveTo>
                  <a:pt x="1494" y="823"/>
                </a:moveTo>
                <a:cubicBezTo>
                  <a:pt x="1485" y="823"/>
                  <a:pt x="1479" y="830"/>
                  <a:pt x="1479" y="838"/>
                </a:cubicBezTo>
                <a:cubicBezTo>
                  <a:pt x="1479" y="846"/>
                  <a:pt x="1485" y="853"/>
                  <a:pt x="1494" y="853"/>
                </a:cubicBezTo>
                <a:cubicBezTo>
                  <a:pt x="1502" y="853"/>
                  <a:pt x="1508" y="846"/>
                  <a:pt x="1508" y="838"/>
                </a:cubicBezTo>
                <a:cubicBezTo>
                  <a:pt x="1508" y="830"/>
                  <a:pt x="1502" y="823"/>
                  <a:pt x="1494" y="823"/>
                </a:cubicBezTo>
                <a:close/>
                <a:moveTo>
                  <a:pt x="1494" y="856"/>
                </a:moveTo>
                <a:cubicBezTo>
                  <a:pt x="1485" y="856"/>
                  <a:pt x="1479" y="863"/>
                  <a:pt x="1479" y="871"/>
                </a:cubicBezTo>
                <a:cubicBezTo>
                  <a:pt x="1479" y="879"/>
                  <a:pt x="1485" y="886"/>
                  <a:pt x="1494" y="886"/>
                </a:cubicBezTo>
                <a:cubicBezTo>
                  <a:pt x="1502" y="886"/>
                  <a:pt x="1508" y="879"/>
                  <a:pt x="1508" y="871"/>
                </a:cubicBezTo>
                <a:cubicBezTo>
                  <a:pt x="1508" y="863"/>
                  <a:pt x="1502" y="856"/>
                  <a:pt x="1494" y="856"/>
                </a:cubicBezTo>
                <a:close/>
                <a:moveTo>
                  <a:pt x="1494" y="889"/>
                </a:moveTo>
                <a:cubicBezTo>
                  <a:pt x="1485" y="889"/>
                  <a:pt x="1479" y="895"/>
                  <a:pt x="1479" y="904"/>
                </a:cubicBezTo>
                <a:cubicBezTo>
                  <a:pt x="1479" y="912"/>
                  <a:pt x="1485" y="918"/>
                  <a:pt x="1494" y="918"/>
                </a:cubicBezTo>
                <a:cubicBezTo>
                  <a:pt x="1502" y="918"/>
                  <a:pt x="1508" y="912"/>
                  <a:pt x="1508" y="904"/>
                </a:cubicBezTo>
                <a:cubicBezTo>
                  <a:pt x="1508" y="895"/>
                  <a:pt x="1502" y="889"/>
                  <a:pt x="1494" y="889"/>
                </a:cubicBezTo>
                <a:close/>
                <a:moveTo>
                  <a:pt x="1494" y="922"/>
                </a:moveTo>
                <a:cubicBezTo>
                  <a:pt x="1485" y="922"/>
                  <a:pt x="1479" y="928"/>
                  <a:pt x="1479" y="937"/>
                </a:cubicBezTo>
                <a:cubicBezTo>
                  <a:pt x="1479" y="945"/>
                  <a:pt x="1485" y="951"/>
                  <a:pt x="1494" y="951"/>
                </a:cubicBezTo>
                <a:cubicBezTo>
                  <a:pt x="1502" y="951"/>
                  <a:pt x="1508" y="945"/>
                  <a:pt x="1508" y="937"/>
                </a:cubicBezTo>
                <a:cubicBezTo>
                  <a:pt x="1508" y="928"/>
                  <a:pt x="1502" y="922"/>
                  <a:pt x="1494" y="922"/>
                </a:cubicBezTo>
                <a:close/>
                <a:moveTo>
                  <a:pt x="1494" y="955"/>
                </a:moveTo>
                <a:cubicBezTo>
                  <a:pt x="1485" y="955"/>
                  <a:pt x="1479" y="961"/>
                  <a:pt x="1479" y="970"/>
                </a:cubicBezTo>
                <a:cubicBezTo>
                  <a:pt x="1479" y="978"/>
                  <a:pt x="1485" y="984"/>
                  <a:pt x="1494" y="984"/>
                </a:cubicBezTo>
                <a:cubicBezTo>
                  <a:pt x="1502" y="984"/>
                  <a:pt x="1508" y="978"/>
                  <a:pt x="1508" y="970"/>
                </a:cubicBezTo>
                <a:cubicBezTo>
                  <a:pt x="1508" y="961"/>
                  <a:pt x="1502" y="955"/>
                  <a:pt x="1494" y="955"/>
                </a:cubicBezTo>
                <a:close/>
                <a:moveTo>
                  <a:pt x="1494" y="988"/>
                </a:moveTo>
                <a:cubicBezTo>
                  <a:pt x="1485" y="988"/>
                  <a:pt x="1479" y="994"/>
                  <a:pt x="1479" y="1002"/>
                </a:cubicBezTo>
                <a:cubicBezTo>
                  <a:pt x="1479" y="1011"/>
                  <a:pt x="1485" y="1017"/>
                  <a:pt x="1494" y="1017"/>
                </a:cubicBezTo>
                <a:cubicBezTo>
                  <a:pt x="1502" y="1017"/>
                  <a:pt x="1508" y="1011"/>
                  <a:pt x="1508" y="1002"/>
                </a:cubicBezTo>
                <a:cubicBezTo>
                  <a:pt x="1508" y="994"/>
                  <a:pt x="1502" y="988"/>
                  <a:pt x="1494" y="988"/>
                </a:cubicBezTo>
                <a:close/>
                <a:moveTo>
                  <a:pt x="1494" y="1021"/>
                </a:moveTo>
                <a:cubicBezTo>
                  <a:pt x="1485" y="1021"/>
                  <a:pt x="1479" y="1027"/>
                  <a:pt x="1479" y="1035"/>
                </a:cubicBezTo>
                <a:cubicBezTo>
                  <a:pt x="1479" y="1044"/>
                  <a:pt x="1485" y="1050"/>
                  <a:pt x="1494" y="1050"/>
                </a:cubicBezTo>
                <a:cubicBezTo>
                  <a:pt x="1502" y="1050"/>
                  <a:pt x="1508" y="1044"/>
                  <a:pt x="1508" y="1035"/>
                </a:cubicBezTo>
                <a:cubicBezTo>
                  <a:pt x="1508" y="1027"/>
                  <a:pt x="1502" y="1021"/>
                  <a:pt x="1494" y="1021"/>
                </a:cubicBezTo>
                <a:close/>
                <a:moveTo>
                  <a:pt x="1494" y="1053"/>
                </a:moveTo>
                <a:cubicBezTo>
                  <a:pt x="1485" y="1053"/>
                  <a:pt x="1479" y="1060"/>
                  <a:pt x="1479" y="1068"/>
                </a:cubicBezTo>
                <a:cubicBezTo>
                  <a:pt x="1479" y="1076"/>
                  <a:pt x="1485" y="1083"/>
                  <a:pt x="1494" y="1083"/>
                </a:cubicBezTo>
                <a:cubicBezTo>
                  <a:pt x="1502" y="1083"/>
                  <a:pt x="1508" y="1076"/>
                  <a:pt x="1508" y="1068"/>
                </a:cubicBezTo>
                <a:cubicBezTo>
                  <a:pt x="1508" y="1060"/>
                  <a:pt x="1502" y="1053"/>
                  <a:pt x="1494" y="1053"/>
                </a:cubicBezTo>
                <a:close/>
                <a:moveTo>
                  <a:pt x="1494" y="1086"/>
                </a:moveTo>
                <a:cubicBezTo>
                  <a:pt x="1485" y="1086"/>
                  <a:pt x="1479" y="1093"/>
                  <a:pt x="1479" y="1101"/>
                </a:cubicBezTo>
                <a:cubicBezTo>
                  <a:pt x="1479" y="1109"/>
                  <a:pt x="1485" y="1116"/>
                  <a:pt x="1494" y="1116"/>
                </a:cubicBezTo>
                <a:cubicBezTo>
                  <a:pt x="1502" y="1116"/>
                  <a:pt x="1508" y="1109"/>
                  <a:pt x="1508" y="1101"/>
                </a:cubicBezTo>
                <a:cubicBezTo>
                  <a:pt x="1508" y="1093"/>
                  <a:pt x="1502" y="1086"/>
                  <a:pt x="1494" y="1086"/>
                </a:cubicBezTo>
                <a:close/>
                <a:moveTo>
                  <a:pt x="1494" y="1119"/>
                </a:moveTo>
                <a:cubicBezTo>
                  <a:pt x="1485" y="1119"/>
                  <a:pt x="1479" y="1126"/>
                  <a:pt x="1479" y="1134"/>
                </a:cubicBezTo>
                <a:cubicBezTo>
                  <a:pt x="1479" y="1142"/>
                  <a:pt x="1485" y="1149"/>
                  <a:pt x="1494" y="1149"/>
                </a:cubicBezTo>
                <a:cubicBezTo>
                  <a:pt x="1502" y="1149"/>
                  <a:pt x="1508" y="1142"/>
                  <a:pt x="1508" y="1134"/>
                </a:cubicBezTo>
                <a:cubicBezTo>
                  <a:pt x="1508" y="1126"/>
                  <a:pt x="1502" y="1119"/>
                  <a:pt x="1494" y="1119"/>
                </a:cubicBezTo>
                <a:close/>
                <a:moveTo>
                  <a:pt x="1494" y="1152"/>
                </a:moveTo>
                <a:cubicBezTo>
                  <a:pt x="1485" y="1152"/>
                  <a:pt x="1479" y="1159"/>
                  <a:pt x="1479" y="1167"/>
                </a:cubicBezTo>
                <a:cubicBezTo>
                  <a:pt x="1479" y="1175"/>
                  <a:pt x="1485" y="1182"/>
                  <a:pt x="1494" y="1182"/>
                </a:cubicBezTo>
                <a:cubicBezTo>
                  <a:pt x="1502" y="1182"/>
                  <a:pt x="1508" y="1175"/>
                  <a:pt x="1508" y="1167"/>
                </a:cubicBezTo>
                <a:cubicBezTo>
                  <a:pt x="1508" y="1159"/>
                  <a:pt x="1502" y="1152"/>
                  <a:pt x="1494" y="1152"/>
                </a:cubicBezTo>
                <a:close/>
                <a:moveTo>
                  <a:pt x="1494" y="1185"/>
                </a:moveTo>
                <a:cubicBezTo>
                  <a:pt x="1485" y="1185"/>
                  <a:pt x="1479" y="1192"/>
                  <a:pt x="1479" y="1200"/>
                </a:cubicBezTo>
                <a:cubicBezTo>
                  <a:pt x="1479" y="1208"/>
                  <a:pt x="1485" y="1215"/>
                  <a:pt x="1494" y="1215"/>
                </a:cubicBezTo>
                <a:cubicBezTo>
                  <a:pt x="1502" y="1215"/>
                  <a:pt x="1508" y="1208"/>
                  <a:pt x="1508" y="1200"/>
                </a:cubicBezTo>
                <a:cubicBezTo>
                  <a:pt x="1508" y="1192"/>
                  <a:pt x="1502" y="1185"/>
                  <a:pt x="1494" y="1185"/>
                </a:cubicBezTo>
                <a:close/>
                <a:moveTo>
                  <a:pt x="1494" y="1218"/>
                </a:moveTo>
                <a:cubicBezTo>
                  <a:pt x="1485" y="1218"/>
                  <a:pt x="1479" y="1225"/>
                  <a:pt x="1479" y="1233"/>
                </a:cubicBezTo>
                <a:cubicBezTo>
                  <a:pt x="1479" y="1241"/>
                  <a:pt x="1485" y="1248"/>
                  <a:pt x="1494" y="1248"/>
                </a:cubicBezTo>
                <a:cubicBezTo>
                  <a:pt x="1502" y="1248"/>
                  <a:pt x="1508" y="1241"/>
                  <a:pt x="1508" y="1233"/>
                </a:cubicBezTo>
                <a:cubicBezTo>
                  <a:pt x="1508" y="1225"/>
                  <a:pt x="1502" y="1218"/>
                  <a:pt x="1494" y="1218"/>
                </a:cubicBezTo>
                <a:close/>
                <a:moveTo>
                  <a:pt x="1494" y="1251"/>
                </a:moveTo>
                <a:cubicBezTo>
                  <a:pt x="1485" y="1251"/>
                  <a:pt x="1479" y="1258"/>
                  <a:pt x="1479" y="1266"/>
                </a:cubicBezTo>
                <a:cubicBezTo>
                  <a:pt x="1479" y="1274"/>
                  <a:pt x="1485" y="1281"/>
                  <a:pt x="1494" y="1281"/>
                </a:cubicBezTo>
                <a:cubicBezTo>
                  <a:pt x="1502" y="1281"/>
                  <a:pt x="1508" y="1274"/>
                  <a:pt x="1508" y="1266"/>
                </a:cubicBezTo>
                <a:cubicBezTo>
                  <a:pt x="1508" y="1258"/>
                  <a:pt x="1502" y="1251"/>
                  <a:pt x="1494" y="1251"/>
                </a:cubicBezTo>
                <a:close/>
                <a:moveTo>
                  <a:pt x="1494" y="1284"/>
                </a:moveTo>
                <a:cubicBezTo>
                  <a:pt x="1485" y="1284"/>
                  <a:pt x="1479" y="1291"/>
                  <a:pt x="1479" y="1299"/>
                </a:cubicBezTo>
                <a:cubicBezTo>
                  <a:pt x="1479" y="1307"/>
                  <a:pt x="1485" y="1314"/>
                  <a:pt x="1494" y="1314"/>
                </a:cubicBezTo>
                <a:cubicBezTo>
                  <a:pt x="1502" y="1314"/>
                  <a:pt x="1508" y="1307"/>
                  <a:pt x="1508" y="1299"/>
                </a:cubicBezTo>
                <a:cubicBezTo>
                  <a:pt x="1508" y="1291"/>
                  <a:pt x="1502" y="1284"/>
                  <a:pt x="1494" y="1284"/>
                </a:cubicBezTo>
                <a:close/>
                <a:moveTo>
                  <a:pt x="1494" y="1317"/>
                </a:moveTo>
                <a:cubicBezTo>
                  <a:pt x="1485" y="1317"/>
                  <a:pt x="1479" y="1323"/>
                  <a:pt x="1479" y="1332"/>
                </a:cubicBezTo>
                <a:cubicBezTo>
                  <a:pt x="1479" y="1340"/>
                  <a:pt x="1485" y="1346"/>
                  <a:pt x="1494" y="1346"/>
                </a:cubicBezTo>
                <a:cubicBezTo>
                  <a:pt x="1502" y="1346"/>
                  <a:pt x="1508" y="1340"/>
                  <a:pt x="1508" y="1332"/>
                </a:cubicBezTo>
                <a:cubicBezTo>
                  <a:pt x="1508" y="1323"/>
                  <a:pt x="1502" y="1317"/>
                  <a:pt x="1494" y="1317"/>
                </a:cubicBezTo>
                <a:close/>
                <a:moveTo>
                  <a:pt x="1494" y="1350"/>
                </a:moveTo>
                <a:cubicBezTo>
                  <a:pt x="1485" y="1350"/>
                  <a:pt x="1479" y="1356"/>
                  <a:pt x="1479" y="1365"/>
                </a:cubicBezTo>
                <a:cubicBezTo>
                  <a:pt x="1479" y="1373"/>
                  <a:pt x="1485" y="1379"/>
                  <a:pt x="1494" y="1379"/>
                </a:cubicBezTo>
                <a:cubicBezTo>
                  <a:pt x="1502" y="1379"/>
                  <a:pt x="1508" y="1373"/>
                  <a:pt x="1508" y="1365"/>
                </a:cubicBezTo>
                <a:cubicBezTo>
                  <a:pt x="1508" y="1356"/>
                  <a:pt x="1502" y="1350"/>
                  <a:pt x="1494" y="1350"/>
                </a:cubicBezTo>
                <a:close/>
                <a:moveTo>
                  <a:pt x="1494" y="1383"/>
                </a:moveTo>
                <a:cubicBezTo>
                  <a:pt x="1485" y="1383"/>
                  <a:pt x="1479" y="1389"/>
                  <a:pt x="1479" y="1397"/>
                </a:cubicBezTo>
                <a:cubicBezTo>
                  <a:pt x="1479" y="1406"/>
                  <a:pt x="1485" y="1412"/>
                  <a:pt x="1494" y="1412"/>
                </a:cubicBezTo>
                <a:cubicBezTo>
                  <a:pt x="1502" y="1412"/>
                  <a:pt x="1508" y="1406"/>
                  <a:pt x="1508" y="1397"/>
                </a:cubicBezTo>
                <a:cubicBezTo>
                  <a:pt x="1508" y="1389"/>
                  <a:pt x="1502" y="1383"/>
                  <a:pt x="1494" y="1383"/>
                </a:cubicBezTo>
                <a:close/>
                <a:moveTo>
                  <a:pt x="1494" y="1416"/>
                </a:moveTo>
                <a:cubicBezTo>
                  <a:pt x="1485" y="1416"/>
                  <a:pt x="1479" y="1422"/>
                  <a:pt x="1479" y="1430"/>
                </a:cubicBezTo>
                <a:cubicBezTo>
                  <a:pt x="1479" y="1439"/>
                  <a:pt x="1485" y="1445"/>
                  <a:pt x="1494" y="1445"/>
                </a:cubicBezTo>
                <a:cubicBezTo>
                  <a:pt x="1502" y="1445"/>
                  <a:pt x="1508" y="1439"/>
                  <a:pt x="1508" y="1430"/>
                </a:cubicBezTo>
                <a:cubicBezTo>
                  <a:pt x="1508" y="1422"/>
                  <a:pt x="1502" y="1416"/>
                  <a:pt x="1494" y="1416"/>
                </a:cubicBezTo>
                <a:close/>
                <a:moveTo>
                  <a:pt x="1526" y="0"/>
                </a:moveTo>
                <a:cubicBezTo>
                  <a:pt x="1518" y="0"/>
                  <a:pt x="1512" y="7"/>
                  <a:pt x="1512" y="15"/>
                </a:cubicBezTo>
                <a:cubicBezTo>
                  <a:pt x="1512" y="23"/>
                  <a:pt x="1518" y="30"/>
                  <a:pt x="1526" y="30"/>
                </a:cubicBezTo>
                <a:cubicBezTo>
                  <a:pt x="1535" y="30"/>
                  <a:pt x="1541" y="23"/>
                  <a:pt x="1541" y="15"/>
                </a:cubicBezTo>
                <a:cubicBezTo>
                  <a:pt x="1541" y="7"/>
                  <a:pt x="1535" y="0"/>
                  <a:pt x="1526" y="0"/>
                </a:cubicBezTo>
                <a:close/>
                <a:moveTo>
                  <a:pt x="1526" y="33"/>
                </a:moveTo>
                <a:cubicBezTo>
                  <a:pt x="1518" y="33"/>
                  <a:pt x="1512" y="40"/>
                  <a:pt x="1512" y="48"/>
                </a:cubicBezTo>
                <a:cubicBezTo>
                  <a:pt x="1512" y="56"/>
                  <a:pt x="1518" y="63"/>
                  <a:pt x="1526" y="63"/>
                </a:cubicBezTo>
                <a:cubicBezTo>
                  <a:pt x="1535" y="63"/>
                  <a:pt x="1541" y="56"/>
                  <a:pt x="1541" y="48"/>
                </a:cubicBezTo>
                <a:cubicBezTo>
                  <a:pt x="1541" y="40"/>
                  <a:pt x="1535" y="33"/>
                  <a:pt x="1526" y="33"/>
                </a:cubicBezTo>
                <a:close/>
                <a:moveTo>
                  <a:pt x="1526" y="66"/>
                </a:moveTo>
                <a:cubicBezTo>
                  <a:pt x="1518" y="66"/>
                  <a:pt x="1512" y="72"/>
                  <a:pt x="1512" y="81"/>
                </a:cubicBezTo>
                <a:cubicBezTo>
                  <a:pt x="1512" y="89"/>
                  <a:pt x="1518" y="95"/>
                  <a:pt x="1526" y="95"/>
                </a:cubicBezTo>
                <a:cubicBezTo>
                  <a:pt x="1535" y="95"/>
                  <a:pt x="1541" y="89"/>
                  <a:pt x="1541" y="81"/>
                </a:cubicBezTo>
                <a:cubicBezTo>
                  <a:pt x="1541" y="72"/>
                  <a:pt x="1535" y="66"/>
                  <a:pt x="1526" y="66"/>
                </a:cubicBezTo>
                <a:close/>
                <a:moveTo>
                  <a:pt x="1526" y="99"/>
                </a:moveTo>
                <a:cubicBezTo>
                  <a:pt x="1518" y="99"/>
                  <a:pt x="1512" y="105"/>
                  <a:pt x="1512" y="114"/>
                </a:cubicBezTo>
                <a:cubicBezTo>
                  <a:pt x="1512" y="122"/>
                  <a:pt x="1518" y="128"/>
                  <a:pt x="1526" y="128"/>
                </a:cubicBezTo>
                <a:cubicBezTo>
                  <a:pt x="1535" y="128"/>
                  <a:pt x="1541" y="122"/>
                  <a:pt x="1541" y="114"/>
                </a:cubicBezTo>
                <a:cubicBezTo>
                  <a:pt x="1541" y="105"/>
                  <a:pt x="1535" y="99"/>
                  <a:pt x="1526" y="99"/>
                </a:cubicBezTo>
                <a:close/>
                <a:moveTo>
                  <a:pt x="1526" y="132"/>
                </a:moveTo>
                <a:cubicBezTo>
                  <a:pt x="1518" y="132"/>
                  <a:pt x="1512" y="138"/>
                  <a:pt x="1512" y="147"/>
                </a:cubicBezTo>
                <a:cubicBezTo>
                  <a:pt x="1512" y="155"/>
                  <a:pt x="1518" y="161"/>
                  <a:pt x="1526" y="161"/>
                </a:cubicBezTo>
                <a:cubicBezTo>
                  <a:pt x="1535" y="161"/>
                  <a:pt x="1541" y="155"/>
                  <a:pt x="1541" y="147"/>
                </a:cubicBezTo>
                <a:cubicBezTo>
                  <a:pt x="1541" y="138"/>
                  <a:pt x="1535" y="132"/>
                  <a:pt x="1526" y="132"/>
                </a:cubicBezTo>
                <a:close/>
                <a:moveTo>
                  <a:pt x="1526" y="165"/>
                </a:moveTo>
                <a:cubicBezTo>
                  <a:pt x="1518" y="165"/>
                  <a:pt x="1512" y="171"/>
                  <a:pt x="1512" y="179"/>
                </a:cubicBezTo>
                <a:cubicBezTo>
                  <a:pt x="1512" y="188"/>
                  <a:pt x="1518" y="194"/>
                  <a:pt x="1526" y="194"/>
                </a:cubicBezTo>
                <a:cubicBezTo>
                  <a:pt x="1535" y="194"/>
                  <a:pt x="1541" y="188"/>
                  <a:pt x="1541" y="179"/>
                </a:cubicBezTo>
                <a:cubicBezTo>
                  <a:pt x="1541" y="171"/>
                  <a:pt x="1535" y="165"/>
                  <a:pt x="1526" y="165"/>
                </a:cubicBezTo>
                <a:close/>
                <a:moveTo>
                  <a:pt x="1526" y="198"/>
                </a:moveTo>
                <a:cubicBezTo>
                  <a:pt x="1518" y="198"/>
                  <a:pt x="1512" y="204"/>
                  <a:pt x="1512" y="212"/>
                </a:cubicBezTo>
                <a:cubicBezTo>
                  <a:pt x="1512" y="221"/>
                  <a:pt x="1518" y="227"/>
                  <a:pt x="1526" y="227"/>
                </a:cubicBezTo>
                <a:cubicBezTo>
                  <a:pt x="1535" y="227"/>
                  <a:pt x="1541" y="221"/>
                  <a:pt x="1541" y="212"/>
                </a:cubicBezTo>
                <a:cubicBezTo>
                  <a:pt x="1541" y="204"/>
                  <a:pt x="1535" y="198"/>
                  <a:pt x="1526" y="198"/>
                </a:cubicBezTo>
                <a:close/>
                <a:moveTo>
                  <a:pt x="1526" y="230"/>
                </a:moveTo>
                <a:cubicBezTo>
                  <a:pt x="1518" y="230"/>
                  <a:pt x="1512" y="237"/>
                  <a:pt x="1512" y="245"/>
                </a:cubicBezTo>
                <a:cubicBezTo>
                  <a:pt x="1512" y="253"/>
                  <a:pt x="1518" y="260"/>
                  <a:pt x="1526" y="260"/>
                </a:cubicBezTo>
                <a:cubicBezTo>
                  <a:pt x="1535" y="260"/>
                  <a:pt x="1541" y="253"/>
                  <a:pt x="1541" y="245"/>
                </a:cubicBezTo>
                <a:cubicBezTo>
                  <a:pt x="1541" y="237"/>
                  <a:pt x="1535" y="230"/>
                  <a:pt x="1526" y="230"/>
                </a:cubicBezTo>
                <a:close/>
                <a:moveTo>
                  <a:pt x="1526" y="263"/>
                </a:moveTo>
                <a:cubicBezTo>
                  <a:pt x="1518" y="263"/>
                  <a:pt x="1512" y="270"/>
                  <a:pt x="1512" y="278"/>
                </a:cubicBezTo>
                <a:cubicBezTo>
                  <a:pt x="1512" y="286"/>
                  <a:pt x="1518" y="293"/>
                  <a:pt x="1526" y="293"/>
                </a:cubicBezTo>
                <a:cubicBezTo>
                  <a:pt x="1535" y="293"/>
                  <a:pt x="1541" y="286"/>
                  <a:pt x="1541" y="278"/>
                </a:cubicBezTo>
                <a:cubicBezTo>
                  <a:pt x="1541" y="270"/>
                  <a:pt x="1535" y="263"/>
                  <a:pt x="1526" y="263"/>
                </a:cubicBezTo>
                <a:close/>
                <a:moveTo>
                  <a:pt x="1526" y="296"/>
                </a:moveTo>
                <a:cubicBezTo>
                  <a:pt x="1518" y="296"/>
                  <a:pt x="1512" y="303"/>
                  <a:pt x="1512" y="311"/>
                </a:cubicBezTo>
                <a:cubicBezTo>
                  <a:pt x="1512" y="319"/>
                  <a:pt x="1518" y="326"/>
                  <a:pt x="1526" y="326"/>
                </a:cubicBezTo>
                <a:cubicBezTo>
                  <a:pt x="1535" y="326"/>
                  <a:pt x="1541" y="319"/>
                  <a:pt x="1541" y="311"/>
                </a:cubicBezTo>
                <a:cubicBezTo>
                  <a:pt x="1541" y="303"/>
                  <a:pt x="1535" y="296"/>
                  <a:pt x="1526" y="296"/>
                </a:cubicBezTo>
                <a:close/>
                <a:moveTo>
                  <a:pt x="1526" y="329"/>
                </a:moveTo>
                <a:cubicBezTo>
                  <a:pt x="1518" y="329"/>
                  <a:pt x="1512" y="336"/>
                  <a:pt x="1512" y="344"/>
                </a:cubicBezTo>
                <a:cubicBezTo>
                  <a:pt x="1512" y="352"/>
                  <a:pt x="1518" y="359"/>
                  <a:pt x="1526" y="359"/>
                </a:cubicBezTo>
                <a:cubicBezTo>
                  <a:pt x="1535" y="359"/>
                  <a:pt x="1541" y="352"/>
                  <a:pt x="1541" y="344"/>
                </a:cubicBezTo>
                <a:cubicBezTo>
                  <a:pt x="1541" y="336"/>
                  <a:pt x="1535" y="329"/>
                  <a:pt x="1526" y="329"/>
                </a:cubicBezTo>
                <a:close/>
                <a:moveTo>
                  <a:pt x="1526" y="362"/>
                </a:moveTo>
                <a:cubicBezTo>
                  <a:pt x="1518" y="362"/>
                  <a:pt x="1512" y="369"/>
                  <a:pt x="1512" y="377"/>
                </a:cubicBezTo>
                <a:cubicBezTo>
                  <a:pt x="1512" y="385"/>
                  <a:pt x="1518" y="392"/>
                  <a:pt x="1526" y="392"/>
                </a:cubicBezTo>
                <a:cubicBezTo>
                  <a:pt x="1535" y="392"/>
                  <a:pt x="1541" y="385"/>
                  <a:pt x="1541" y="377"/>
                </a:cubicBezTo>
                <a:cubicBezTo>
                  <a:pt x="1541" y="369"/>
                  <a:pt x="1535" y="362"/>
                  <a:pt x="1526" y="362"/>
                </a:cubicBezTo>
                <a:close/>
                <a:moveTo>
                  <a:pt x="1526" y="395"/>
                </a:moveTo>
                <a:cubicBezTo>
                  <a:pt x="1518" y="395"/>
                  <a:pt x="1512" y="402"/>
                  <a:pt x="1512" y="410"/>
                </a:cubicBezTo>
                <a:cubicBezTo>
                  <a:pt x="1512" y="418"/>
                  <a:pt x="1518" y="425"/>
                  <a:pt x="1526" y="425"/>
                </a:cubicBezTo>
                <a:cubicBezTo>
                  <a:pt x="1535" y="425"/>
                  <a:pt x="1541" y="418"/>
                  <a:pt x="1541" y="410"/>
                </a:cubicBezTo>
                <a:cubicBezTo>
                  <a:pt x="1541" y="402"/>
                  <a:pt x="1535" y="395"/>
                  <a:pt x="1526" y="395"/>
                </a:cubicBezTo>
                <a:close/>
                <a:moveTo>
                  <a:pt x="1526" y="428"/>
                </a:moveTo>
                <a:cubicBezTo>
                  <a:pt x="1518" y="428"/>
                  <a:pt x="1512" y="435"/>
                  <a:pt x="1512" y="443"/>
                </a:cubicBezTo>
                <a:cubicBezTo>
                  <a:pt x="1512" y="451"/>
                  <a:pt x="1518" y="458"/>
                  <a:pt x="1526" y="458"/>
                </a:cubicBezTo>
                <a:cubicBezTo>
                  <a:pt x="1535" y="458"/>
                  <a:pt x="1541" y="451"/>
                  <a:pt x="1541" y="443"/>
                </a:cubicBezTo>
                <a:cubicBezTo>
                  <a:pt x="1541" y="435"/>
                  <a:pt x="1535" y="428"/>
                  <a:pt x="1526" y="428"/>
                </a:cubicBezTo>
                <a:close/>
                <a:moveTo>
                  <a:pt x="1526" y="461"/>
                </a:moveTo>
                <a:cubicBezTo>
                  <a:pt x="1518" y="461"/>
                  <a:pt x="1512" y="468"/>
                  <a:pt x="1512" y="476"/>
                </a:cubicBezTo>
                <a:cubicBezTo>
                  <a:pt x="1512" y="484"/>
                  <a:pt x="1518" y="491"/>
                  <a:pt x="1526" y="491"/>
                </a:cubicBezTo>
                <a:cubicBezTo>
                  <a:pt x="1535" y="491"/>
                  <a:pt x="1541" y="484"/>
                  <a:pt x="1541" y="476"/>
                </a:cubicBezTo>
                <a:cubicBezTo>
                  <a:pt x="1541" y="468"/>
                  <a:pt x="1535" y="461"/>
                  <a:pt x="1526" y="461"/>
                </a:cubicBezTo>
                <a:close/>
                <a:moveTo>
                  <a:pt x="1526" y="494"/>
                </a:moveTo>
                <a:cubicBezTo>
                  <a:pt x="1518" y="494"/>
                  <a:pt x="1512" y="500"/>
                  <a:pt x="1512" y="509"/>
                </a:cubicBezTo>
                <a:cubicBezTo>
                  <a:pt x="1512" y="517"/>
                  <a:pt x="1518" y="523"/>
                  <a:pt x="1526" y="523"/>
                </a:cubicBezTo>
                <a:cubicBezTo>
                  <a:pt x="1535" y="523"/>
                  <a:pt x="1541" y="517"/>
                  <a:pt x="1541" y="509"/>
                </a:cubicBezTo>
                <a:cubicBezTo>
                  <a:pt x="1541" y="500"/>
                  <a:pt x="1535" y="494"/>
                  <a:pt x="1526" y="494"/>
                </a:cubicBezTo>
                <a:close/>
                <a:moveTo>
                  <a:pt x="1526" y="527"/>
                </a:moveTo>
                <a:cubicBezTo>
                  <a:pt x="1518" y="527"/>
                  <a:pt x="1512" y="533"/>
                  <a:pt x="1512" y="542"/>
                </a:cubicBezTo>
                <a:cubicBezTo>
                  <a:pt x="1512" y="550"/>
                  <a:pt x="1518" y="556"/>
                  <a:pt x="1526" y="556"/>
                </a:cubicBezTo>
                <a:cubicBezTo>
                  <a:pt x="1535" y="556"/>
                  <a:pt x="1541" y="550"/>
                  <a:pt x="1541" y="542"/>
                </a:cubicBezTo>
                <a:cubicBezTo>
                  <a:pt x="1541" y="533"/>
                  <a:pt x="1535" y="527"/>
                  <a:pt x="1526" y="527"/>
                </a:cubicBezTo>
                <a:close/>
                <a:moveTo>
                  <a:pt x="1526" y="560"/>
                </a:moveTo>
                <a:cubicBezTo>
                  <a:pt x="1518" y="560"/>
                  <a:pt x="1512" y="566"/>
                  <a:pt x="1512" y="574"/>
                </a:cubicBezTo>
                <a:cubicBezTo>
                  <a:pt x="1512" y="583"/>
                  <a:pt x="1518" y="589"/>
                  <a:pt x="1526" y="589"/>
                </a:cubicBezTo>
                <a:cubicBezTo>
                  <a:pt x="1535" y="589"/>
                  <a:pt x="1541" y="583"/>
                  <a:pt x="1541" y="574"/>
                </a:cubicBezTo>
                <a:cubicBezTo>
                  <a:pt x="1541" y="566"/>
                  <a:pt x="1535" y="560"/>
                  <a:pt x="1526" y="560"/>
                </a:cubicBezTo>
                <a:close/>
                <a:moveTo>
                  <a:pt x="1526" y="593"/>
                </a:moveTo>
                <a:cubicBezTo>
                  <a:pt x="1518" y="593"/>
                  <a:pt x="1512" y="599"/>
                  <a:pt x="1512" y="607"/>
                </a:cubicBezTo>
                <a:cubicBezTo>
                  <a:pt x="1512" y="616"/>
                  <a:pt x="1518" y="622"/>
                  <a:pt x="1526" y="622"/>
                </a:cubicBezTo>
                <a:cubicBezTo>
                  <a:pt x="1535" y="622"/>
                  <a:pt x="1541" y="616"/>
                  <a:pt x="1541" y="607"/>
                </a:cubicBezTo>
                <a:cubicBezTo>
                  <a:pt x="1541" y="599"/>
                  <a:pt x="1535" y="593"/>
                  <a:pt x="1526" y="593"/>
                </a:cubicBezTo>
                <a:close/>
                <a:moveTo>
                  <a:pt x="1526" y="625"/>
                </a:moveTo>
                <a:cubicBezTo>
                  <a:pt x="1518" y="625"/>
                  <a:pt x="1512" y="632"/>
                  <a:pt x="1512" y="640"/>
                </a:cubicBezTo>
                <a:cubicBezTo>
                  <a:pt x="1512" y="648"/>
                  <a:pt x="1518" y="655"/>
                  <a:pt x="1526" y="655"/>
                </a:cubicBezTo>
                <a:cubicBezTo>
                  <a:pt x="1535" y="655"/>
                  <a:pt x="1541" y="648"/>
                  <a:pt x="1541" y="640"/>
                </a:cubicBezTo>
                <a:cubicBezTo>
                  <a:pt x="1541" y="632"/>
                  <a:pt x="1535" y="625"/>
                  <a:pt x="1526" y="625"/>
                </a:cubicBezTo>
                <a:close/>
                <a:moveTo>
                  <a:pt x="1526" y="658"/>
                </a:moveTo>
                <a:cubicBezTo>
                  <a:pt x="1518" y="658"/>
                  <a:pt x="1512" y="665"/>
                  <a:pt x="1512" y="673"/>
                </a:cubicBezTo>
                <a:cubicBezTo>
                  <a:pt x="1512" y="681"/>
                  <a:pt x="1518" y="688"/>
                  <a:pt x="1526" y="688"/>
                </a:cubicBezTo>
                <a:cubicBezTo>
                  <a:pt x="1535" y="688"/>
                  <a:pt x="1541" y="681"/>
                  <a:pt x="1541" y="673"/>
                </a:cubicBezTo>
                <a:cubicBezTo>
                  <a:pt x="1541" y="665"/>
                  <a:pt x="1535" y="658"/>
                  <a:pt x="1526" y="658"/>
                </a:cubicBezTo>
                <a:close/>
                <a:moveTo>
                  <a:pt x="1526" y="691"/>
                </a:moveTo>
                <a:cubicBezTo>
                  <a:pt x="1518" y="691"/>
                  <a:pt x="1512" y="698"/>
                  <a:pt x="1512" y="706"/>
                </a:cubicBezTo>
                <a:cubicBezTo>
                  <a:pt x="1512" y="714"/>
                  <a:pt x="1518" y="721"/>
                  <a:pt x="1526" y="721"/>
                </a:cubicBezTo>
                <a:cubicBezTo>
                  <a:pt x="1535" y="721"/>
                  <a:pt x="1541" y="714"/>
                  <a:pt x="1541" y="706"/>
                </a:cubicBezTo>
                <a:cubicBezTo>
                  <a:pt x="1541" y="698"/>
                  <a:pt x="1535" y="691"/>
                  <a:pt x="1526" y="691"/>
                </a:cubicBezTo>
                <a:close/>
                <a:moveTo>
                  <a:pt x="1526" y="724"/>
                </a:moveTo>
                <a:cubicBezTo>
                  <a:pt x="1518" y="724"/>
                  <a:pt x="1512" y="731"/>
                  <a:pt x="1512" y="739"/>
                </a:cubicBezTo>
                <a:cubicBezTo>
                  <a:pt x="1512" y="747"/>
                  <a:pt x="1518" y="754"/>
                  <a:pt x="1526" y="754"/>
                </a:cubicBezTo>
                <a:cubicBezTo>
                  <a:pt x="1535" y="754"/>
                  <a:pt x="1541" y="747"/>
                  <a:pt x="1541" y="739"/>
                </a:cubicBezTo>
                <a:cubicBezTo>
                  <a:pt x="1541" y="731"/>
                  <a:pt x="1535" y="724"/>
                  <a:pt x="1526" y="724"/>
                </a:cubicBezTo>
                <a:close/>
                <a:moveTo>
                  <a:pt x="1526" y="757"/>
                </a:moveTo>
                <a:cubicBezTo>
                  <a:pt x="1518" y="757"/>
                  <a:pt x="1512" y="764"/>
                  <a:pt x="1512" y="772"/>
                </a:cubicBezTo>
                <a:cubicBezTo>
                  <a:pt x="1512" y="780"/>
                  <a:pt x="1518" y="787"/>
                  <a:pt x="1526" y="787"/>
                </a:cubicBezTo>
                <a:cubicBezTo>
                  <a:pt x="1535" y="787"/>
                  <a:pt x="1541" y="780"/>
                  <a:pt x="1541" y="772"/>
                </a:cubicBezTo>
                <a:cubicBezTo>
                  <a:pt x="1541" y="764"/>
                  <a:pt x="1535" y="757"/>
                  <a:pt x="1526" y="757"/>
                </a:cubicBezTo>
                <a:close/>
                <a:moveTo>
                  <a:pt x="1526" y="790"/>
                </a:moveTo>
                <a:cubicBezTo>
                  <a:pt x="1518" y="790"/>
                  <a:pt x="1512" y="797"/>
                  <a:pt x="1512" y="805"/>
                </a:cubicBezTo>
                <a:cubicBezTo>
                  <a:pt x="1512" y="813"/>
                  <a:pt x="1518" y="820"/>
                  <a:pt x="1526" y="820"/>
                </a:cubicBezTo>
                <a:cubicBezTo>
                  <a:pt x="1535" y="820"/>
                  <a:pt x="1541" y="813"/>
                  <a:pt x="1541" y="805"/>
                </a:cubicBezTo>
                <a:cubicBezTo>
                  <a:pt x="1541" y="797"/>
                  <a:pt x="1535" y="790"/>
                  <a:pt x="1526" y="790"/>
                </a:cubicBezTo>
                <a:close/>
                <a:moveTo>
                  <a:pt x="1526" y="823"/>
                </a:moveTo>
                <a:cubicBezTo>
                  <a:pt x="1518" y="823"/>
                  <a:pt x="1512" y="830"/>
                  <a:pt x="1512" y="838"/>
                </a:cubicBezTo>
                <a:cubicBezTo>
                  <a:pt x="1512" y="846"/>
                  <a:pt x="1518" y="853"/>
                  <a:pt x="1526" y="853"/>
                </a:cubicBezTo>
                <a:cubicBezTo>
                  <a:pt x="1535" y="853"/>
                  <a:pt x="1541" y="846"/>
                  <a:pt x="1541" y="838"/>
                </a:cubicBezTo>
                <a:cubicBezTo>
                  <a:pt x="1541" y="830"/>
                  <a:pt x="1535" y="823"/>
                  <a:pt x="1526" y="823"/>
                </a:cubicBezTo>
                <a:close/>
                <a:moveTo>
                  <a:pt x="1526" y="856"/>
                </a:moveTo>
                <a:cubicBezTo>
                  <a:pt x="1518" y="856"/>
                  <a:pt x="1512" y="863"/>
                  <a:pt x="1512" y="871"/>
                </a:cubicBezTo>
                <a:cubicBezTo>
                  <a:pt x="1512" y="879"/>
                  <a:pt x="1518" y="886"/>
                  <a:pt x="1526" y="886"/>
                </a:cubicBezTo>
                <a:cubicBezTo>
                  <a:pt x="1535" y="886"/>
                  <a:pt x="1541" y="879"/>
                  <a:pt x="1541" y="871"/>
                </a:cubicBezTo>
                <a:cubicBezTo>
                  <a:pt x="1541" y="863"/>
                  <a:pt x="1535" y="856"/>
                  <a:pt x="1526" y="856"/>
                </a:cubicBezTo>
                <a:close/>
                <a:moveTo>
                  <a:pt x="1526" y="889"/>
                </a:moveTo>
                <a:cubicBezTo>
                  <a:pt x="1518" y="889"/>
                  <a:pt x="1512" y="895"/>
                  <a:pt x="1512" y="904"/>
                </a:cubicBezTo>
                <a:cubicBezTo>
                  <a:pt x="1512" y="912"/>
                  <a:pt x="1518" y="918"/>
                  <a:pt x="1526" y="918"/>
                </a:cubicBezTo>
                <a:cubicBezTo>
                  <a:pt x="1535" y="918"/>
                  <a:pt x="1541" y="912"/>
                  <a:pt x="1541" y="904"/>
                </a:cubicBezTo>
                <a:cubicBezTo>
                  <a:pt x="1541" y="895"/>
                  <a:pt x="1535" y="889"/>
                  <a:pt x="1526" y="889"/>
                </a:cubicBezTo>
                <a:close/>
                <a:moveTo>
                  <a:pt x="1526" y="922"/>
                </a:moveTo>
                <a:cubicBezTo>
                  <a:pt x="1518" y="922"/>
                  <a:pt x="1512" y="928"/>
                  <a:pt x="1512" y="937"/>
                </a:cubicBezTo>
                <a:cubicBezTo>
                  <a:pt x="1512" y="945"/>
                  <a:pt x="1518" y="951"/>
                  <a:pt x="1526" y="951"/>
                </a:cubicBezTo>
                <a:cubicBezTo>
                  <a:pt x="1535" y="951"/>
                  <a:pt x="1541" y="945"/>
                  <a:pt x="1541" y="937"/>
                </a:cubicBezTo>
                <a:cubicBezTo>
                  <a:pt x="1541" y="928"/>
                  <a:pt x="1535" y="922"/>
                  <a:pt x="1526" y="922"/>
                </a:cubicBezTo>
                <a:close/>
                <a:moveTo>
                  <a:pt x="1526" y="955"/>
                </a:moveTo>
                <a:cubicBezTo>
                  <a:pt x="1518" y="955"/>
                  <a:pt x="1512" y="961"/>
                  <a:pt x="1512" y="970"/>
                </a:cubicBezTo>
                <a:cubicBezTo>
                  <a:pt x="1512" y="978"/>
                  <a:pt x="1518" y="984"/>
                  <a:pt x="1526" y="984"/>
                </a:cubicBezTo>
                <a:cubicBezTo>
                  <a:pt x="1535" y="984"/>
                  <a:pt x="1541" y="978"/>
                  <a:pt x="1541" y="970"/>
                </a:cubicBezTo>
                <a:cubicBezTo>
                  <a:pt x="1541" y="961"/>
                  <a:pt x="1535" y="955"/>
                  <a:pt x="1526" y="955"/>
                </a:cubicBezTo>
                <a:close/>
                <a:moveTo>
                  <a:pt x="1526" y="988"/>
                </a:moveTo>
                <a:cubicBezTo>
                  <a:pt x="1518" y="988"/>
                  <a:pt x="1512" y="994"/>
                  <a:pt x="1512" y="1002"/>
                </a:cubicBezTo>
                <a:cubicBezTo>
                  <a:pt x="1512" y="1011"/>
                  <a:pt x="1518" y="1017"/>
                  <a:pt x="1526" y="1017"/>
                </a:cubicBezTo>
                <a:cubicBezTo>
                  <a:pt x="1535" y="1017"/>
                  <a:pt x="1541" y="1011"/>
                  <a:pt x="1541" y="1002"/>
                </a:cubicBezTo>
                <a:cubicBezTo>
                  <a:pt x="1541" y="994"/>
                  <a:pt x="1535" y="988"/>
                  <a:pt x="1526" y="988"/>
                </a:cubicBezTo>
                <a:close/>
                <a:moveTo>
                  <a:pt x="1526" y="1021"/>
                </a:moveTo>
                <a:cubicBezTo>
                  <a:pt x="1518" y="1021"/>
                  <a:pt x="1512" y="1027"/>
                  <a:pt x="1512" y="1035"/>
                </a:cubicBezTo>
                <a:cubicBezTo>
                  <a:pt x="1512" y="1044"/>
                  <a:pt x="1518" y="1050"/>
                  <a:pt x="1526" y="1050"/>
                </a:cubicBezTo>
                <a:cubicBezTo>
                  <a:pt x="1535" y="1050"/>
                  <a:pt x="1541" y="1044"/>
                  <a:pt x="1541" y="1035"/>
                </a:cubicBezTo>
                <a:cubicBezTo>
                  <a:pt x="1541" y="1027"/>
                  <a:pt x="1535" y="1021"/>
                  <a:pt x="1526" y="1021"/>
                </a:cubicBezTo>
                <a:close/>
                <a:moveTo>
                  <a:pt x="1526" y="1053"/>
                </a:moveTo>
                <a:cubicBezTo>
                  <a:pt x="1518" y="1053"/>
                  <a:pt x="1512" y="1060"/>
                  <a:pt x="1512" y="1068"/>
                </a:cubicBezTo>
                <a:cubicBezTo>
                  <a:pt x="1512" y="1076"/>
                  <a:pt x="1518" y="1083"/>
                  <a:pt x="1526" y="1083"/>
                </a:cubicBezTo>
                <a:cubicBezTo>
                  <a:pt x="1535" y="1083"/>
                  <a:pt x="1541" y="1076"/>
                  <a:pt x="1541" y="1068"/>
                </a:cubicBezTo>
                <a:cubicBezTo>
                  <a:pt x="1541" y="1060"/>
                  <a:pt x="1535" y="1053"/>
                  <a:pt x="1526" y="1053"/>
                </a:cubicBezTo>
                <a:close/>
                <a:moveTo>
                  <a:pt x="1526" y="1086"/>
                </a:moveTo>
                <a:cubicBezTo>
                  <a:pt x="1518" y="1086"/>
                  <a:pt x="1512" y="1093"/>
                  <a:pt x="1512" y="1101"/>
                </a:cubicBezTo>
                <a:cubicBezTo>
                  <a:pt x="1512" y="1109"/>
                  <a:pt x="1518" y="1116"/>
                  <a:pt x="1526" y="1116"/>
                </a:cubicBezTo>
                <a:cubicBezTo>
                  <a:pt x="1535" y="1116"/>
                  <a:pt x="1541" y="1109"/>
                  <a:pt x="1541" y="1101"/>
                </a:cubicBezTo>
                <a:cubicBezTo>
                  <a:pt x="1541" y="1093"/>
                  <a:pt x="1535" y="1086"/>
                  <a:pt x="1526" y="1086"/>
                </a:cubicBezTo>
                <a:close/>
                <a:moveTo>
                  <a:pt x="1526" y="1119"/>
                </a:moveTo>
                <a:cubicBezTo>
                  <a:pt x="1518" y="1119"/>
                  <a:pt x="1512" y="1126"/>
                  <a:pt x="1512" y="1134"/>
                </a:cubicBezTo>
                <a:cubicBezTo>
                  <a:pt x="1512" y="1142"/>
                  <a:pt x="1518" y="1149"/>
                  <a:pt x="1526" y="1149"/>
                </a:cubicBezTo>
                <a:cubicBezTo>
                  <a:pt x="1535" y="1149"/>
                  <a:pt x="1541" y="1142"/>
                  <a:pt x="1541" y="1134"/>
                </a:cubicBezTo>
                <a:cubicBezTo>
                  <a:pt x="1541" y="1126"/>
                  <a:pt x="1535" y="1119"/>
                  <a:pt x="1526" y="1119"/>
                </a:cubicBezTo>
                <a:close/>
                <a:moveTo>
                  <a:pt x="1526" y="1152"/>
                </a:moveTo>
                <a:cubicBezTo>
                  <a:pt x="1518" y="1152"/>
                  <a:pt x="1512" y="1159"/>
                  <a:pt x="1512" y="1167"/>
                </a:cubicBezTo>
                <a:cubicBezTo>
                  <a:pt x="1512" y="1175"/>
                  <a:pt x="1518" y="1182"/>
                  <a:pt x="1526" y="1182"/>
                </a:cubicBezTo>
                <a:cubicBezTo>
                  <a:pt x="1535" y="1182"/>
                  <a:pt x="1541" y="1175"/>
                  <a:pt x="1541" y="1167"/>
                </a:cubicBezTo>
                <a:cubicBezTo>
                  <a:pt x="1541" y="1159"/>
                  <a:pt x="1535" y="1152"/>
                  <a:pt x="1526" y="1152"/>
                </a:cubicBezTo>
                <a:close/>
                <a:moveTo>
                  <a:pt x="1526" y="1185"/>
                </a:moveTo>
                <a:cubicBezTo>
                  <a:pt x="1518" y="1185"/>
                  <a:pt x="1512" y="1192"/>
                  <a:pt x="1512" y="1200"/>
                </a:cubicBezTo>
                <a:cubicBezTo>
                  <a:pt x="1512" y="1208"/>
                  <a:pt x="1518" y="1215"/>
                  <a:pt x="1526" y="1215"/>
                </a:cubicBezTo>
                <a:cubicBezTo>
                  <a:pt x="1535" y="1215"/>
                  <a:pt x="1541" y="1208"/>
                  <a:pt x="1541" y="1200"/>
                </a:cubicBezTo>
                <a:cubicBezTo>
                  <a:pt x="1541" y="1192"/>
                  <a:pt x="1535" y="1185"/>
                  <a:pt x="1526" y="1185"/>
                </a:cubicBezTo>
                <a:close/>
                <a:moveTo>
                  <a:pt x="1526" y="1218"/>
                </a:moveTo>
                <a:cubicBezTo>
                  <a:pt x="1518" y="1218"/>
                  <a:pt x="1512" y="1225"/>
                  <a:pt x="1512" y="1233"/>
                </a:cubicBezTo>
                <a:cubicBezTo>
                  <a:pt x="1512" y="1241"/>
                  <a:pt x="1518" y="1248"/>
                  <a:pt x="1526" y="1248"/>
                </a:cubicBezTo>
                <a:cubicBezTo>
                  <a:pt x="1535" y="1248"/>
                  <a:pt x="1541" y="1241"/>
                  <a:pt x="1541" y="1233"/>
                </a:cubicBezTo>
                <a:cubicBezTo>
                  <a:pt x="1541" y="1225"/>
                  <a:pt x="1535" y="1218"/>
                  <a:pt x="1526" y="1218"/>
                </a:cubicBezTo>
                <a:close/>
                <a:moveTo>
                  <a:pt x="1526" y="1251"/>
                </a:moveTo>
                <a:cubicBezTo>
                  <a:pt x="1518" y="1251"/>
                  <a:pt x="1512" y="1258"/>
                  <a:pt x="1512" y="1266"/>
                </a:cubicBezTo>
                <a:cubicBezTo>
                  <a:pt x="1512" y="1274"/>
                  <a:pt x="1518" y="1281"/>
                  <a:pt x="1526" y="1281"/>
                </a:cubicBezTo>
                <a:cubicBezTo>
                  <a:pt x="1535" y="1281"/>
                  <a:pt x="1541" y="1274"/>
                  <a:pt x="1541" y="1266"/>
                </a:cubicBezTo>
                <a:cubicBezTo>
                  <a:pt x="1541" y="1258"/>
                  <a:pt x="1535" y="1251"/>
                  <a:pt x="1526" y="1251"/>
                </a:cubicBezTo>
                <a:close/>
                <a:moveTo>
                  <a:pt x="1526" y="1284"/>
                </a:moveTo>
                <a:cubicBezTo>
                  <a:pt x="1518" y="1284"/>
                  <a:pt x="1512" y="1291"/>
                  <a:pt x="1512" y="1299"/>
                </a:cubicBezTo>
                <a:cubicBezTo>
                  <a:pt x="1512" y="1307"/>
                  <a:pt x="1518" y="1314"/>
                  <a:pt x="1526" y="1314"/>
                </a:cubicBezTo>
                <a:cubicBezTo>
                  <a:pt x="1535" y="1314"/>
                  <a:pt x="1541" y="1307"/>
                  <a:pt x="1541" y="1299"/>
                </a:cubicBezTo>
                <a:cubicBezTo>
                  <a:pt x="1541" y="1291"/>
                  <a:pt x="1535" y="1284"/>
                  <a:pt x="1526" y="1284"/>
                </a:cubicBezTo>
                <a:close/>
                <a:moveTo>
                  <a:pt x="1526" y="1317"/>
                </a:moveTo>
                <a:cubicBezTo>
                  <a:pt x="1518" y="1317"/>
                  <a:pt x="1512" y="1323"/>
                  <a:pt x="1512" y="1332"/>
                </a:cubicBezTo>
                <a:cubicBezTo>
                  <a:pt x="1512" y="1340"/>
                  <a:pt x="1518" y="1346"/>
                  <a:pt x="1526" y="1346"/>
                </a:cubicBezTo>
                <a:cubicBezTo>
                  <a:pt x="1535" y="1346"/>
                  <a:pt x="1541" y="1340"/>
                  <a:pt x="1541" y="1332"/>
                </a:cubicBezTo>
                <a:cubicBezTo>
                  <a:pt x="1541" y="1323"/>
                  <a:pt x="1535" y="1317"/>
                  <a:pt x="1526" y="1317"/>
                </a:cubicBezTo>
                <a:close/>
                <a:moveTo>
                  <a:pt x="1526" y="1350"/>
                </a:moveTo>
                <a:cubicBezTo>
                  <a:pt x="1518" y="1350"/>
                  <a:pt x="1512" y="1356"/>
                  <a:pt x="1512" y="1365"/>
                </a:cubicBezTo>
                <a:cubicBezTo>
                  <a:pt x="1512" y="1373"/>
                  <a:pt x="1518" y="1379"/>
                  <a:pt x="1526" y="1379"/>
                </a:cubicBezTo>
                <a:cubicBezTo>
                  <a:pt x="1535" y="1379"/>
                  <a:pt x="1541" y="1373"/>
                  <a:pt x="1541" y="1365"/>
                </a:cubicBezTo>
                <a:cubicBezTo>
                  <a:pt x="1541" y="1356"/>
                  <a:pt x="1535" y="1350"/>
                  <a:pt x="1526" y="1350"/>
                </a:cubicBezTo>
                <a:close/>
                <a:moveTo>
                  <a:pt x="1526" y="1383"/>
                </a:moveTo>
                <a:cubicBezTo>
                  <a:pt x="1518" y="1383"/>
                  <a:pt x="1512" y="1389"/>
                  <a:pt x="1512" y="1397"/>
                </a:cubicBezTo>
                <a:cubicBezTo>
                  <a:pt x="1512" y="1406"/>
                  <a:pt x="1518" y="1412"/>
                  <a:pt x="1526" y="1412"/>
                </a:cubicBezTo>
                <a:cubicBezTo>
                  <a:pt x="1535" y="1412"/>
                  <a:pt x="1541" y="1406"/>
                  <a:pt x="1541" y="1397"/>
                </a:cubicBezTo>
                <a:cubicBezTo>
                  <a:pt x="1541" y="1389"/>
                  <a:pt x="1535" y="1383"/>
                  <a:pt x="1526" y="1383"/>
                </a:cubicBezTo>
                <a:close/>
                <a:moveTo>
                  <a:pt x="1526" y="1416"/>
                </a:moveTo>
                <a:cubicBezTo>
                  <a:pt x="1518" y="1416"/>
                  <a:pt x="1512" y="1422"/>
                  <a:pt x="1512" y="1430"/>
                </a:cubicBezTo>
                <a:cubicBezTo>
                  <a:pt x="1512" y="1439"/>
                  <a:pt x="1518" y="1445"/>
                  <a:pt x="1526" y="1445"/>
                </a:cubicBezTo>
                <a:cubicBezTo>
                  <a:pt x="1535" y="1445"/>
                  <a:pt x="1541" y="1439"/>
                  <a:pt x="1541" y="1430"/>
                </a:cubicBezTo>
                <a:cubicBezTo>
                  <a:pt x="1541" y="1422"/>
                  <a:pt x="1535" y="1416"/>
                  <a:pt x="1526" y="1416"/>
                </a:cubicBezTo>
                <a:close/>
                <a:moveTo>
                  <a:pt x="1559" y="0"/>
                </a:moveTo>
                <a:cubicBezTo>
                  <a:pt x="1551" y="0"/>
                  <a:pt x="1545" y="7"/>
                  <a:pt x="1545" y="15"/>
                </a:cubicBezTo>
                <a:cubicBezTo>
                  <a:pt x="1545" y="23"/>
                  <a:pt x="1551" y="30"/>
                  <a:pt x="1559" y="30"/>
                </a:cubicBezTo>
                <a:cubicBezTo>
                  <a:pt x="1568" y="30"/>
                  <a:pt x="1574" y="23"/>
                  <a:pt x="1574" y="15"/>
                </a:cubicBezTo>
                <a:cubicBezTo>
                  <a:pt x="1574" y="7"/>
                  <a:pt x="1568" y="0"/>
                  <a:pt x="1559" y="0"/>
                </a:cubicBezTo>
                <a:close/>
                <a:moveTo>
                  <a:pt x="1559" y="33"/>
                </a:moveTo>
                <a:cubicBezTo>
                  <a:pt x="1551" y="33"/>
                  <a:pt x="1545" y="40"/>
                  <a:pt x="1545" y="48"/>
                </a:cubicBezTo>
                <a:cubicBezTo>
                  <a:pt x="1545" y="56"/>
                  <a:pt x="1551" y="63"/>
                  <a:pt x="1559" y="63"/>
                </a:cubicBezTo>
                <a:cubicBezTo>
                  <a:pt x="1568" y="63"/>
                  <a:pt x="1574" y="56"/>
                  <a:pt x="1574" y="48"/>
                </a:cubicBezTo>
                <a:cubicBezTo>
                  <a:pt x="1574" y="40"/>
                  <a:pt x="1568" y="33"/>
                  <a:pt x="1559" y="33"/>
                </a:cubicBezTo>
                <a:close/>
                <a:moveTo>
                  <a:pt x="1559" y="66"/>
                </a:moveTo>
                <a:cubicBezTo>
                  <a:pt x="1551" y="66"/>
                  <a:pt x="1545" y="72"/>
                  <a:pt x="1545" y="81"/>
                </a:cubicBezTo>
                <a:cubicBezTo>
                  <a:pt x="1545" y="89"/>
                  <a:pt x="1551" y="95"/>
                  <a:pt x="1559" y="95"/>
                </a:cubicBezTo>
                <a:cubicBezTo>
                  <a:pt x="1568" y="95"/>
                  <a:pt x="1574" y="89"/>
                  <a:pt x="1574" y="81"/>
                </a:cubicBezTo>
                <a:cubicBezTo>
                  <a:pt x="1574" y="72"/>
                  <a:pt x="1568" y="66"/>
                  <a:pt x="1559" y="66"/>
                </a:cubicBezTo>
                <a:close/>
                <a:moveTo>
                  <a:pt x="1559" y="99"/>
                </a:moveTo>
                <a:cubicBezTo>
                  <a:pt x="1551" y="99"/>
                  <a:pt x="1545" y="105"/>
                  <a:pt x="1545" y="114"/>
                </a:cubicBezTo>
                <a:cubicBezTo>
                  <a:pt x="1545" y="122"/>
                  <a:pt x="1551" y="128"/>
                  <a:pt x="1559" y="128"/>
                </a:cubicBezTo>
                <a:cubicBezTo>
                  <a:pt x="1568" y="128"/>
                  <a:pt x="1574" y="122"/>
                  <a:pt x="1574" y="114"/>
                </a:cubicBezTo>
                <a:cubicBezTo>
                  <a:pt x="1574" y="105"/>
                  <a:pt x="1568" y="99"/>
                  <a:pt x="1559" y="99"/>
                </a:cubicBezTo>
                <a:close/>
                <a:moveTo>
                  <a:pt x="1559" y="132"/>
                </a:moveTo>
                <a:cubicBezTo>
                  <a:pt x="1551" y="132"/>
                  <a:pt x="1545" y="138"/>
                  <a:pt x="1545" y="147"/>
                </a:cubicBezTo>
                <a:cubicBezTo>
                  <a:pt x="1545" y="155"/>
                  <a:pt x="1551" y="161"/>
                  <a:pt x="1559" y="161"/>
                </a:cubicBezTo>
                <a:cubicBezTo>
                  <a:pt x="1568" y="161"/>
                  <a:pt x="1574" y="155"/>
                  <a:pt x="1574" y="147"/>
                </a:cubicBezTo>
                <a:cubicBezTo>
                  <a:pt x="1574" y="138"/>
                  <a:pt x="1568" y="132"/>
                  <a:pt x="1559" y="132"/>
                </a:cubicBezTo>
                <a:close/>
                <a:moveTo>
                  <a:pt x="1559" y="165"/>
                </a:moveTo>
                <a:cubicBezTo>
                  <a:pt x="1551" y="165"/>
                  <a:pt x="1545" y="171"/>
                  <a:pt x="1545" y="179"/>
                </a:cubicBezTo>
                <a:cubicBezTo>
                  <a:pt x="1545" y="188"/>
                  <a:pt x="1551" y="194"/>
                  <a:pt x="1559" y="194"/>
                </a:cubicBezTo>
                <a:cubicBezTo>
                  <a:pt x="1568" y="194"/>
                  <a:pt x="1574" y="188"/>
                  <a:pt x="1574" y="179"/>
                </a:cubicBezTo>
                <a:cubicBezTo>
                  <a:pt x="1574" y="171"/>
                  <a:pt x="1568" y="165"/>
                  <a:pt x="1559" y="165"/>
                </a:cubicBezTo>
                <a:close/>
                <a:moveTo>
                  <a:pt x="1559" y="198"/>
                </a:moveTo>
                <a:cubicBezTo>
                  <a:pt x="1551" y="198"/>
                  <a:pt x="1545" y="204"/>
                  <a:pt x="1545" y="212"/>
                </a:cubicBezTo>
                <a:cubicBezTo>
                  <a:pt x="1545" y="221"/>
                  <a:pt x="1551" y="227"/>
                  <a:pt x="1559" y="227"/>
                </a:cubicBezTo>
                <a:cubicBezTo>
                  <a:pt x="1568" y="227"/>
                  <a:pt x="1574" y="221"/>
                  <a:pt x="1574" y="212"/>
                </a:cubicBezTo>
                <a:cubicBezTo>
                  <a:pt x="1574" y="204"/>
                  <a:pt x="1568" y="198"/>
                  <a:pt x="1559" y="198"/>
                </a:cubicBezTo>
                <a:close/>
                <a:moveTo>
                  <a:pt x="1559" y="230"/>
                </a:moveTo>
                <a:cubicBezTo>
                  <a:pt x="1551" y="230"/>
                  <a:pt x="1545" y="237"/>
                  <a:pt x="1545" y="245"/>
                </a:cubicBezTo>
                <a:cubicBezTo>
                  <a:pt x="1545" y="253"/>
                  <a:pt x="1551" y="260"/>
                  <a:pt x="1559" y="260"/>
                </a:cubicBezTo>
                <a:cubicBezTo>
                  <a:pt x="1568" y="260"/>
                  <a:pt x="1574" y="253"/>
                  <a:pt x="1574" y="245"/>
                </a:cubicBezTo>
                <a:cubicBezTo>
                  <a:pt x="1574" y="237"/>
                  <a:pt x="1568" y="230"/>
                  <a:pt x="1559" y="230"/>
                </a:cubicBezTo>
                <a:close/>
                <a:moveTo>
                  <a:pt x="1559" y="263"/>
                </a:moveTo>
                <a:cubicBezTo>
                  <a:pt x="1551" y="263"/>
                  <a:pt x="1545" y="270"/>
                  <a:pt x="1545" y="278"/>
                </a:cubicBezTo>
                <a:cubicBezTo>
                  <a:pt x="1545" y="286"/>
                  <a:pt x="1551" y="293"/>
                  <a:pt x="1559" y="293"/>
                </a:cubicBezTo>
                <a:cubicBezTo>
                  <a:pt x="1568" y="293"/>
                  <a:pt x="1574" y="286"/>
                  <a:pt x="1574" y="278"/>
                </a:cubicBezTo>
                <a:cubicBezTo>
                  <a:pt x="1574" y="270"/>
                  <a:pt x="1568" y="263"/>
                  <a:pt x="1559" y="263"/>
                </a:cubicBezTo>
                <a:close/>
                <a:moveTo>
                  <a:pt x="1559" y="296"/>
                </a:moveTo>
                <a:cubicBezTo>
                  <a:pt x="1551" y="296"/>
                  <a:pt x="1545" y="303"/>
                  <a:pt x="1545" y="311"/>
                </a:cubicBezTo>
                <a:cubicBezTo>
                  <a:pt x="1545" y="319"/>
                  <a:pt x="1551" y="326"/>
                  <a:pt x="1559" y="326"/>
                </a:cubicBezTo>
                <a:cubicBezTo>
                  <a:pt x="1568" y="326"/>
                  <a:pt x="1574" y="319"/>
                  <a:pt x="1574" y="311"/>
                </a:cubicBezTo>
                <a:cubicBezTo>
                  <a:pt x="1574" y="303"/>
                  <a:pt x="1568" y="296"/>
                  <a:pt x="1559" y="296"/>
                </a:cubicBezTo>
                <a:close/>
                <a:moveTo>
                  <a:pt x="1559" y="329"/>
                </a:moveTo>
                <a:cubicBezTo>
                  <a:pt x="1551" y="329"/>
                  <a:pt x="1545" y="336"/>
                  <a:pt x="1545" y="344"/>
                </a:cubicBezTo>
                <a:cubicBezTo>
                  <a:pt x="1545" y="352"/>
                  <a:pt x="1551" y="359"/>
                  <a:pt x="1559" y="359"/>
                </a:cubicBezTo>
                <a:cubicBezTo>
                  <a:pt x="1568" y="359"/>
                  <a:pt x="1574" y="352"/>
                  <a:pt x="1574" y="344"/>
                </a:cubicBezTo>
                <a:cubicBezTo>
                  <a:pt x="1574" y="336"/>
                  <a:pt x="1568" y="329"/>
                  <a:pt x="1559" y="329"/>
                </a:cubicBezTo>
                <a:close/>
                <a:moveTo>
                  <a:pt x="1559" y="362"/>
                </a:moveTo>
                <a:cubicBezTo>
                  <a:pt x="1551" y="362"/>
                  <a:pt x="1545" y="369"/>
                  <a:pt x="1545" y="377"/>
                </a:cubicBezTo>
                <a:cubicBezTo>
                  <a:pt x="1545" y="385"/>
                  <a:pt x="1551" y="392"/>
                  <a:pt x="1559" y="392"/>
                </a:cubicBezTo>
                <a:cubicBezTo>
                  <a:pt x="1568" y="392"/>
                  <a:pt x="1574" y="385"/>
                  <a:pt x="1574" y="377"/>
                </a:cubicBezTo>
                <a:cubicBezTo>
                  <a:pt x="1574" y="369"/>
                  <a:pt x="1568" y="362"/>
                  <a:pt x="1559" y="362"/>
                </a:cubicBezTo>
                <a:close/>
                <a:moveTo>
                  <a:pt x="1559" y="395"/>
                </a:moveTo>
                <a:cubicBezTo>
                  <a:pt x="1551" y="395"/>
                  <a:pt x="1545" y="402"/>
                  <a:pt x="1545" y="410"/>
                </a:cubicBezTo>
                <a:cubicBezTo>
                  <a:pt x="1545" y="418"/>
                  <a:pt x="1551" y="425"/>
                  <a:pt x="1559" y="425"/>
                </a:cubicBezTo>
                <a:cubicBezTo>
                  <a:pt x="1568" y="425"/>
                  <a:pt x="1574" y="418"/>
                  <a:pt x="1574" y="410"/>
                </a:cubicBezTo>
                <a:cubicBezTo>
                  <a:pt x="1574" y="402"/>
                  <a:pt x="1568" y="395"/>
                  <a:pt x="1559" y="395"/>
                </a:cubicBezTo>
                <a:close/>
                <a:moveTo>
                  <a:pt x="1559" y="428"/>
                </a:moveTo>
                <a:cubicBezTo>
                  <a:pt x="1551" y="428"/>
                  <a:pt x="1545" y="435"/>
                  <a:pt x="1545" y="443"/>
                </a:cubicBezTo>
                <a:cubicBezTo>
                  <a:pt x="1545" y="451"/>
                  <a:pt x="1551" y="458"/>
                  <a:pt x="1559" y="458"/>
                </a:cubicBezTo>
                <a:cubicBezTo>
                  <a:pt x="1568" y="458"/>
                  <a:pt x="1574" y="451"/>
                  <a:pt x="1574" y="443"/>
                </a:cubicBezTo>
                <a:cubicBezTo>
                  <a:pt x="1574" y="435"/>
                  <a:pt x="1568" y="428"/>
                  <a:pt x="1559" y="428"/>
                </a:cubicBezTo>
                <a:close/>
                <a:moveTo>
                  <a:pt x="1559" y="461"/>
                </a:moveTo>
                <a:cubicBezTo>
                  <a:pt x="1551" y="461"/>
                  <a:pt x="1545" y="468"/>
                  <a:pt x="1545" y="476"/>
                </a:cubicBezTo>
                <a:cubicBezTo>
                  <a:pt x="1545" y="484"/>
                  <a:pt x="1551" y="491"/>
                  <a:pt x="1559" y="491"/>
                </a:cubicBezTo>
                <a:cubicBezTo>
                  <a:pt x="1568" y="491"/>
                  <a:pt x="1574" y="484"/>
                  <a:pt x="1574" y="476"/>
                </a:cubicBezTo>
                <a:cubicBezTo>
                  <a:pt x="1574" y="468"/>
                  <a:pt x="1568" y="461"/>
                  <a:pt x="1559" y="461"/>
                </a:cubicBezTo>
                <a:close/>
                <a:moveTo>
                  <a:pt x="1559" y="494"/>
                </a:moveTo>
                <a:cubicBezTo>
                  <a:pt x="1551" y="494"/>
                  <a:pt x="1545" y="500"/>
                  <a:pt x="1545" y="509"/>
                </a:cubicBezTo>
                <a:cubicBezTo>
                  <a:pt x="1545" y="517"/>
                  <a:pt x="1551" y="523"/>
                  <a:pt x="1559" y="523"/>
                </a:cubicBezTo>
                <a:cubicBezTo>
                  <a:pt x="1568" y="523"/>
                  <a:pt x="1574" y="517"/>
                  <a:pt x="1574" y="509"/>
                </a:cubicBezTo>
                <a:cubicBezTo>
                  <a:pt x="1574" y="500"/>
                  <a:pt x="1568" y="494"/>
                  <a:pt x="1559" y="494"/>
                </a:cubicBezTo>
                <a:close/>
                <a:moveTo>
                  <a:pt x="1559" y="527"/>
                </a:moveTo>
                <a:cubicBezTo>
                  <a:pt x="1551" y="527"/>
                  <a:pt x="1545" y="533"/>
                  <a:pt x="1545" y="542"/>
                </a:cubicBezTo>
                <a:cubicBezTo>
                  <a:pt x="1545" y="550"/>
                  <a:pt x="1551" y="556"/>
                  <a:pt x="1559" y="556"/>
                </a:cubicBezTo>
                <a:cubicBezTo>
                  <a:pt x="1568" y="556"/>
                  <a:pt x="1574" y="550"/>
                  <a:pt x="1574" y="542"/>
                </a:cubicBezTo>
                <a:cubicBezTo>
                  <a:pt x="1574" y="533"/>
                  <a:pt x="1568" y="527"/>
                  <a:pt x="1559" y="527"/>
                </a:cubicBezTo>
                <a:close/>
                <a:moveTo>
                  <a:pt x="1559" y="560"/>
                </a:moveTo>
                <a:cubicBezTo>
                  <a:pt x="1551" y="560"/>
                  <a:pt x="1545" y="566"/>
                  <a:pt x="1545" y="574"/>
                </a:cubicBezTo>
                <a:cubicBezTo>
                  <a:pt x="1545" y="583"/>
                  <a:pt x="1551" y="589"/>
                  <a:pt x="1559" y="589"/>
                </a:cubicBezTo>
                <a:cubicBezTo>
                  <a:pt x="1568" y="589"/>
                  <a:pt x="1574" y="583"/>
                  <a:pt x="1574" y="574"/>
                </a:cubicBezTo>
                <a:cubicBezTo>
                  <a:pt x="1574" y="566"/>
                  <a:pt x="1568" y="560"/>
                  <a:pt x="1559" y="560"/>
                </a:cubicBezTo>
                <a:close/>
                <a:moveTo>
                  <a:pt x="1559" y="593"/>
                </a:moveTo>
                <a:cubicBezTo>
                  <a:pt x="1551" y="593"/>
                  <a:pt x="1545" y="599"/>
                  <a:pt x="1545" y="607"/>
                </a:cubicBezTo>
                <a:cubicBezTo>
                  <a:pt x="1545" y="616"/>
                  <a:pt x="1551" y="622"/>
                  <a:pt x="1559" y="622"/>
                </a:cubicBezTo>
                <a:cubicBezTo>
                  <a:pt x="1568" y="622"/>
                  <a:pt x="1574" y="616"/>
                  <a:pt x="1574" y="607"/>
                </a:cubicBezTo>
                <a:cubicBezTo>
                  <a:pt x="1574" y="599"/>
                  <a:pt x="1568" y="593"/>
                  <a:pt x="1559" y="593"/>
                </a:cubicBezTo>
                <a:close/>
                <a:moveTo>
                  <a:pt x="1559" y="625"/>
                </a:moveTo>
                <a:cubicBezTo>
                  <a:pt x="1551" y="625"/>
                  <a:pt x="1545" y="632"/>
                  <a:pt x="1545" y="640"/>
                </a:cubicBezTo>
                <a:cubicBezTo>
                  <a:pt x="1545" y="648"/>
                  <a:pt x="1551" y="655"/>
                  <a:pt x="1559" y="655"/>
                </a:cubicBezTo>
                <a:cubicBezTo>
                  <a:pt x="1568" y="655"/>
                  <a:pt x="1574" y="648"/>
                  <a:pt x="1574" y="640"/>
                </a:cubicBezTo>
                <a:cubicBezTo>
                  <a:pt x="1574" y="632"/>
                  <a:pt x="1568" y="625"/>
                  <a:pt x="1559" y="625"/>
                </a:cubicBezTo>
                <a:close/>
                <a:moveTo>
                  <a:pt x="1559" y="658"/>
                </a:moveTo>
                <a:cubicBezTo>
                  <a:pt x="1551" y="658"/>
                  <a:pt x="1545" y="665"/>
                  <a:pt x="1545" y="673"/>
                </a:cubicBezTo>
                <a:cubicBezTo>
                  <a:pt x="1545" y="681"/>
                  <a:pt x="1551" y="688"/>
                  <a:pt x="1559" y="688"/>
                </a:cubicBezTo>
                <a:cubicBezTo>
                  <a:pt x="1568" y="688"/>
                  <a:pt x="1574" y="681"/>
                  <a:pt x="1574" y="673"/>
                </a:cubicBezTo>
                <a:cubicBezTo>
                  <a:pt x="1574" y="665"/>
                  <a:pt x="1568" y="658"/>
                  <a:pt x="1559" y="658"/>
                </a:cubicBezTo>
                <a:close/>
                <a:moveTo>
                  <a:pt x="1559" y="691"/>
                </a:moveTo>
                <a:cubicBezTo>
                  <a:pt x="1551" y="691"/>
                  <a:pt x="1545" y="698"/>
                  <a:pt x="1545" y="706"/>
                </a:cubicBezTo>
                <a:cubicBezTo>
                  <a:pt x="1545" y="714"/>
                  <a:pt x="1551" y="721"/>
                  <a:pt x="1559" y="721"/>
                </a:cubicBezTo>
                <a:cubicBezTo>
                  <a:pt x="1568" y="721"/>
                  <a:pt x="1574" y="714"/>
                  <a:pt x="1574" y="706"/>
                </a:cubicBezTo>
                <a:cubicBezTo>
                  <a:pt x="1574" y="698"/>
                  <a:pt x="1568" y="691"/>
                  <a:pt x="1559" y="691"/>
                </a:cubicBezTo>
                <a:close/>
                <a:moveTo>
                  <a:pt x="1559" y="724"/>
                </a:moveTo>
                <a:cubicBezTo>
                  <a:pt x="1551" y="724"/>
                  <a:pt x="1545" y="731"/>
                  <a:pt x="1545" y="739"/>
                </a:cubicBezTo>
                <a:cubicBezTo>
                  <a:pt x="1545" y="747"/>
                  <a:pt x="1551" y="754"/>
                  <a:pt x="1559" y="754"/>
                </a:cubicBezTo>
                <a:cubicBezTo>
                  <a:pt x="1568" y="754"/>
                  <a:pt x="1574" y="747"/>
                  <a:pt x="1574" y="739"/>
                </a:cubicBezTo>
                <a:cubicBezTo>
                  <a:pt x="1574" y="731"/>
                  <a:pt x="1568" y="724"/>
                  <a:pt x="1559" y="724"/>
                </a:cubicBezTo>
                <a:close/>
                <a:moveTo>
                  <a:pt x="1559" y="757"/>
                </a:moveTo>
                <a:cubicBezTo>
                  <a:pt x="1551" y="757"/>
                  <a:pt x="1545" y="764"/>
                  <a:pt x="1545" y="772"/>
                </a:cubicBezTo>
                <a:cubicBezTo>
                  <a:pt x="1545" y="780"/>
                  <a:pt x="1551" y="787"/>
                  <a:pt x="1559" y="787"/>
                </a:cubicBezTo>
                <a:cubicBezTo>
                  <a:pt x="1568" y="787"/>
                  <a:pt x="1574" y="780"/>
                  <a:pt x="1574" y="772"/>
                </a:cubicBezTo>
                <a:cubicBezTo>
                  <a:pt x="1574" y="764"/>
                  <a:pt x="1568" y="757"/>
                  <a:pt x="1559" y="757"/>
                </a:cubicBezTo>
                <a:close/>
                <a:moveTo>
                  <a:pt x="1559" y="790"/>
                </a:moveTo>
                <a:cubicBezTo>
                  <a:pt x="1551" y="790"/>
                  <a:pt x="1545" y="797"/>
                  <a:pt x="1545" y="805"/>
                </a:cubicBezTo>
                <a:cubicBezTo>
                  <a:pt x="1545" y="813"/>
                  <a:pt x="1551" y="820"/>
                  <a:pt x="1559" y="820"/>
                </a:cubicBezTo>
                <a:cubicBezTo>
                  <a:pt x="1568" y="820"/>
                  <a:pt x="1574" y="813"/>
                  <a:pt x="1574" y="805"/>
                </a:cubicBezTo>
                <a:cubicBezTo>
                  <a:pt x="1574" y="797"/>
                  <a:pt x="1568" y="790"/>
                  <a:pt x="1559" y="790"/>
                </a:cubicBezTo>
                <a:close/>
                <a:moveTo>
                  <a:pt x="1559" y="823"/>
                </a:moveTo>
                <a:cubicBezTo>
                  <a:pt x="1551" y="823"/>
                  <a:pt x="1545" y="830"/>
                  <a:pt x="1545" y="838"/>
                </a:cubicBezTo>
                <a:cubicBezTo>
                  <a:pt x="1545" y="846"/>
                  <a:pt x="1551" y="853"/>
                  <a:pt x="1559" y="853"/>
                </a:cubicBezTo>
                <a:cubicBezTo>
                  <a:pt x="1568" y="853"/>
                  <a:pt x="1574" y="846"/>
                  <a:pt x="1574" y="838"/>
                </a:cubicBezTo>
                <a:cubicBezTo>
                  <a:pt x="1574" y="830"/>
                  <a:pt x="1568" y="823"/>
                  <a:pt x="1559" y="823"/>
                </a:cubicBezTo>
                <a:close/>
                <a:moveTo>
                  <a:pt x="1559" y="856"/>
                </a:moveTo>
                <a:cubicBezTo>
                  <a:pt x="1551" y="856"/>
                  <a:pt x="1545" y="863"/>
                  <a:pt x="1545" y="871"/>
                </a:cubicBezTo>
                <a:cubicBezTo>
                  <a:pt x="1545" y="879"/>
                  <a:pt x="1551" y="886"/>
                  <a:pt x="1559" y="886"/>
                </a:cubicBezTo>
                <a:cubicBezTo>
                  <a:pt x="1568" y="886"/>
                  <a:pt x="1574" y="879"/>
                  <a:pt x="1574" y="871"/>
                </a:cubicBezTo>
                <a:cubicBezTo>
                  <a:pt x="1574" y="863"/>
                  <a:pt x="1568" y="856"/>
                  <a:pt x="1559" y="856"/>
                </a:cubicBezTo>
                <a:close/>
                <a:moveTo>
                  <a:pt x="1559" y="889"/>
                </a:moveTo>
                <a:cubicBezTo>
                  <a:pt x="1551" y="889"/>
                  <a:pt x="1545" y="895"/>
                  <a:pt x="1545" y="904"/>
                </a:cubicBezTo>
                <a:cubicBezTo>
                  <a:pt x="1545" y="912"/>
                  <a:pt x="1551" y="918"/>
                  <a:pt x="1559" y="918"/>
                </a:cubicBezTo>
                <a:cubicBezTo>
                  <a:pt x="1568" y="918"/>
                  <a:pt x="1574" y="912"/>
                  <a:pt x="1574" y="904"/>
                </a:cubicBezTo>
                <a:cubicBezTo>
                  <a:pt x="1574" y="895"/>
                  <a:pt x="1568" y="889"/>
                  <a:pt x="1559" y="889"/>
                </a:cubicBezTo>
                <a:close/>
                <a:moveTo>
                  <a:pt x="1559" y="922"/>
                </a:moveTo>
                <a:cubicBezTo>
                  <a:pt x="1551" y="922"/>
                  <a:pt x="1545" y="928"/>
                  <a:pt x="1545" y="937"/>
                </a:cubicBezTo>
                <a:cubicBezTo>
                  <a:pt x="1545" y="945"/>
                  <a:pt x="1551" y="951"/>
                  <a:pt x="1559" y="951"/>
                </a:cubicBezTo>
                <a:cubicBezTo>
                  <a:pt x="1568" y="951"/>
                  <a:pt x="1574" y="945"/>
                  <a:pt x="1574" y="937"/>
                </a:cubicBezTo>
                <a:cubicBezTo>
                  <a:pt x="1574" y="928"/>
                  <a:pt x="1568" y="922"/>
                  <a:pt x="1559" y="922"/>
                </a:cubicBezTo>
                <a:close/>
                <a:moveTo>
                  <a:pt x="1559" y="955"/>
                </a:moveTo>
                <a:cubicBezTo>
                  <a:pt x="1551" y="955"/>
                  <a:pt x="1545" y="961"/>
                  <a:pt x="1545" y="970"/>
                </a:cubicBezTo>
                <a:cubicBezTo>
                  <a:pt x="1545" y="978"/>
                  <a:pt x="1551" y="984"/>
                  <a:pt x="1559" y="984"/>
                </a:cubicBezTo>
                <a:cubicBezTo>
                  <a:pt x="1568" y="984"/>
                  <a:pt x="1574" y="978"/>
                  <a:pt x="1574" y="970"/>
                </a:cubicBezTo>
                <a:cubicBezTo>
                  <a:pt x="1574" y="961"/>
                  <a:pt x="1568" y="955"/>
                  <a:pt x="1559" y="955"/>
                </a:cubicBezTo>
                <a:close/>
                <a:moveTo>
                  <a:pt x="1559" y="988"/>
                </a:moveTo>
                <a:cubicBezTo>
                  <a:pt x="1551" y="988"/>
                  <a:pt x="1545" y="994"/>
                  <a:pt x="1545" y="1002"/>
                </a:cubicBezTo>
                <a:cubicBezTo>
                  <a:pt x="1545" y="1011"/>
                  <a:pt x="1551" y="1017"/>
                  <a:pt x="1559" y="1017"/>
                </a:cubicBezTo>
                <a:cubicBezTo>
                  <a:pt x="1568" y="1017"/>
                  <a:pt x="1574" y="1011"/>
                  <a:pt x="1574" y="1002"/>
                </a:cubicBezTo>
                <a:cubicBezTo>
                  <a:pt x="1574" y="994"/>
                  <a:pt x="1568" y="988"/>
                  <a:pt x="1559" y="988"/>
                </a:cubicBezTo>
                <a:close/>
                <a:moveTo>
                  <a:pt x="1559" y="1021"/>
                </a:moveTo>
                <a:cubicBezTo>
                  <a:pt x="1551" y="1021"/>
                  <a:pt x="1545" y="1027"/>
                  <a:pt x="1545" y="1035"/>
                </a:cubicBezTo>
                <a:cubicBezTo>
                  <a:pt x="1545" y="1044"/>
                  <a:pt x="1551" y="1050"/>
                  <a:pt x="1559" y="1050"/>
                </a:cubicBezTo>
                <a:cubicBezTo>
                  <a:pt x="1568" y="1050"/>
                  <a:pt x="1574" y="1044"/>
                  <a:pt x="1574" y="1035"/>
                </a:cubicBezTo>
                <a:cubicBezTo>
                  <a:pt x="1574" y="1027"/>
                  <a:pt x="1568" y="1021"/>
                  <a:pt x="1559" y="1021"/>
                </a:cubicBezTo>
                <a:close/>
                <a:moveTo>
                  <a:pt x="1559" y="1053"/>
                </a:moveTo>
                <a:cubicBezTo>
                  <a:pt x="1551" y="1053"/>
                  <a:pt x="1545" y="1060"/>
                  <a:pt x="1545" y="1068"/>
                </a:cubicBezTo>
                <a:cubicBezTo>
                  <a:pt x="1545" y="1076"/>
                  <a:pt x="1551" y="1083"/>
                  <a:pt x="1559" y="1083"/>
                </a:cubicBezTo>
                <a:cubicBezTo>
                  <a:pt x="1568" y="1083"/>
                  <a:pt x="1574" y="1076"/>
                  <a:pt x="1574" y="1068"/>
                </a:cubicBezTo>
                <a:cubicBezTo>
                  <a:pt x="1574" y="1060"/>
                  <a:pt x="1568" y="1053"/>
                  <a:pt x="1559" y="1053"/>
                </a:cubicBezTo>
                <a:close/>
                <a:moveTo>
                  <a:pt x="1559" y="1086"/>
                </a:moveTo>
                <a:cubicBezTo>
                  <a:pt x="1551" y="1086"/>
                  <a:pt x="1545" y="1093"/>
                  <a:pt x="1545" y="1101"/>
                </a:cubicBezTo>
                <a:cubicBezTo>
                  <a:pt x="1545" y="1109"/>
                  <a:pt x="1551" y="1116"/>
                  <a:pt x="1559" y="1116"/>
                </a:cubicBezTo>
                <a:cubicBezTo>
                  <a:pt x="1568" y="1116"/>
                  <a:pt x="1574" y="1109"/>
                  <a:pt x="1574" y="1101"/>
                </a:cubicBezTo>
                <a:cubicBezTo>
                  <a:pt x="1574" y="1093"/>
                  <a:pt x="1568" y="1086"/>
                  <a:pt x="1559" y="1086"/>
                </a:cubicBezTo>
                <a:close/>
                <a:moveTo>
                  <a:pt x="1559" y="1119"/>
                </a:moveTo>
                <a:cubicBezTo>
                  <a:pt x="1551" y="1119"/>
                  <a:pt x="1545" y="1126"/>
                  <a:pt x="1545" y="1134"/>
                </a:cubicBezTo>
                <a:cubicBezTo>
                  <a:pt x="1545" y="1142"/>
                  <a:pt x="1551" y="1149"/>
                  <a:pt x="1559" y="1149"/>
                </a:cubicBezTo>
                <a:cubicBezTo>
                  <a:pt x="1568" y="1149"/>
                  <a:pt x="1574" y="1142"/>
                  <a:pt x="1574" y="1134"/>
                </a:cubicBezTo>
                <a:cubicBezTo>
                  <a:pt x="1574" y="1126"/>
                  <a:pt x="1568" y="1119"/>
                  <a:pt x="1559" y="1119"/>
                </a:cubicBezTo>
                <a:close/>
                <a:moveTo>
                  <a:pt x="1559" y="1152"/>
                </a:moveTo>
                <a:cubicBezTo>
                  <a:pt x="1551" y="1152"/>
                  <a:pt x="1545" y="1159"/>
                  <a:pt x="1545" y="1167"/>
                </a:cubicBezTo>
                <a:cubicBezTo>
                  <a:pt x="1545" y="1175"/>
                  <a:pt x="1551" y="1182"/>
                  <a:pt x="1559" y="1182"/>
                </a:cubicBezTo>
                <a:cubicBezTo>
                  <a:pt x="1568" y="1182"/>
                  <a:pt x="1574" y="1175"/>
                  <a:pt x="1574" y="1167"/>
                </a:cubicBezTo>
                <a:cubicBezTo>
                  <a:pt x="1574" y="1159"/>
                  <a:pt x="1568" y="1152"/>
                  <a:pt x="1559" y="1152"/>
                </a:cubicBezTo>
                <a:close/>
                <a:moveTo>
                  <a:pt x="1559" y="1185"/>
                </a:moveTo>
                <a:cubicBezTo>
                  <a:pt x="1551" y="1185"/>
                  <a:pt x="1545" y="1192"/>
                  <a:pt x="1545" y="1200"/>
                </a:cubicBezTo>
                <a:cubicBezTo>
                  <a:pt x="1545" y="1208"/>
                  <a:pt x="1551" y="1215"/>
                  <a:pt x="1559" y="1215"/>
                </a:cubicBezTo>
                <a:cubicBezTo>
                  <a:pt x="1568" y="1215"/>
                  <a:pt x="1574" y="1208"/>
                  <a:pt x="1574" y="1200"/>
                </a:cubicBezTo>
                <a:cubicBezTo>
                  <a:pt x="1574" y="1192"/>
                  <a:pt x="1568" y="1185"/>
                  <a:pt x="1559" y="1185"/>
                </a:cubicBezTo>
                <a:close/>
                <a:moveTo>
                  <a:pt x="1559" y="1218"/>
                </a:moveTo>
                <a:cubicBezTo>
                  <a:pt x="1551" y="1218"/>
                  <a:pt x="1545" y="1225"/>
                  <a:pt x="1545" y="1233"/>
                </a:cubicBezTo>
                <a:cubicBezTo>
                  <a:pt x="1545" y="1241"/>
                  <a:pt x="1551" y="1248"/>
                  <a:pt x="1559" y="1248"/>
                </a:cubicBezTo>
                <a:cubicBezTo>
                  <a:pt x="1568" y="1248"/>
                  <a:pt x="1574" y="1241"/>
                  <a:pt x="1574" y="1233"/>
                </a:cubicBezTo>
                <a:cubicBezTo>
                  <a:pt x="1574" y="1225"/>
                  <a:pt x="1568" y="1218"/>
                  <a:pt x="1559" y="1218"/>
                </a:cubicBezTo>
                <a:close/>
                <a:moveTo>
                  <a:pt x="1559" y="1251"/>
                </a:moveTo>
                <a:cubicBezTo>
                  <a:pt x="1551" y="1251"/>
                  <a:pt x="1545" y="1258"/>
                  <a:pt x="1545" y="1266"/>
                </a:cubicBezTo>
                <a:cubicBezTo>
                  <a:pt x="1545" y="1274"/>
                  <a:pt x="1551" y="1281"/>
                  <a:pt x="1559" y="1281"/>
                </a:cubicBezTo>
                <a:cubicBezTo>
                  <a:pt x="1568" y="1281"/>
                  <a:pt x="1574" y="1274"/>
                  <a:pt x="1574" y="1266"/>
                </a:cubicBezTo>
                <a:cubicBezTo>
                  <a:pt x="1574" y="1258"/>
                  <a:pt x="1568" y="1251"/>
                  <a:pt x="1559" y="1251"/>
                </a:cubicBezTo>
                <a:close/>
                <a:moveTo>
                  <a:pt x="1559" y="1284"/>
                </a:moveTo>
                <a:cubicBezTo>
                  <a:pt x="1551" y="1284"/>
                  <a:pt x="1545" y="1291"/>
                  <a:pt x="1545" y="1299"/>
                </a:cubicBezTo>
                <a:cubicBezTo>
                  <a:pt x="1545" y="1307"/>
                  <a:pt x="1551" y="1314"/>
                  <a:pt x="1559" y="1314"/>
                </a:cubicBezTo>
                <a:cubicBezTo>
                  <a:pt x="1568" y="1314"/>
                  <a:pt x="1574" y="1307"/>
                  <a:pt x="1574" y="1299"/>
                </a:cubicBezTo>
                <a:cubicBezTo>
                  <a:pt x="1574" y="1291"/>
                  <a:pt x="1568" y="1284"/>
                  <a:pt x="1559" y="1284"/>
                </a:cubicBezTo>
                <a:close/>
                <a:moveTo>
                  <a:pt x="1559" y="1317"/>
                </a:moveTo>
                <a:cubicBezTo>
                  <a:pt x="1551" y="1317"/>
                  <a:pt x="1545" y="1323"/>
                  <a:pt x="1545" y="1332"/>
                </a:cubicBezTo>
                <a:cubicBezTo>
                  <a:pt x="1545" y="1340"/>
                  <a:pt x="1551" y="1346"/>
                  <a:pt x="1559" y="1346"/>
                </a:cubicBezTo>
                <a:cubicBezTo>
                  <a:pt x="1568" y="1346"/>
                  <a:pt x="1574" y="1340"/>
                  <a:pt x="1574" y="1332"/>
                </a:cubicBezTo>
                <a:cubicBezTo>
                  <a:pt x="1574" y="1323"/>
                  <a:pt x="1568" y="1317"/>
                  <a:pt x="1559" y="1317"/>
                </a:cubicBezTo>
                <a:close/>
                <a:moveTo>
                  <a:pt x="1559" y="1350"/>
                </a:moveTo>
                <a:cubicBezTo>
                  <a:pt x="1551" y="1350"/>
                  <a:pt x="1545" y="1356"/>
                  <a:pt x="1545" y="1365"/>
                </a:cubicBezTo>
                <a:cubicBezTo>
                  <a:pt x="1545" y="1373"/>
                  <a:pt x="1551" y="1379"/>
                  <a:pt x="1559" y="1379"/>
                </a:cubicBezTo>
                <a:cubicBezTo>
                  <a:pt x="1568" y="1379"/>
                  <a:pt x="1574" y="1373"/>
                  <a:pt x="1574" y="1365"/>
                </a:cubicBezTo>
                <a:cubicBezTo>
                  <a:pt x="1574" y="1356"/>
                  <a:pt x="1568" y="1350"/>
                  <a:pt x="1559" y="1350"/>
                </a:cubicBezTo>
                <a:close/>
                <a:moveTo>
                  <a:pt x="1559" y="1383"/>
                </a:moveTo>
                <a:cubicBezTo>
                  <a:pt x="1551" y="1383"/>
                  <a:pt x="1545" y="1389"/>
                  <a:pt x="1545" y="1397"/>
                </a:cubicBezTo>
                <a:cubicBezTo>
                  <a:pt x="1545" y="1406"/>
                  <a:pt x="1551" y="1412"/>
                  <a:pt x="1559" y="1412"/>
                </a:cubicBezTo>
                <a:cubicBezTo>
                  <a:pt x="1568" y="1412"/>
                  <a:pt x="1574" y="1406"/>
                  <a:pt x="1574" y="1397"/>
                </a:cubicBezTo>
                <a:cubicBezTo>
                  <a:pt x="1574" y="1389"/>
                  <a:pt x="1568" y="1383"/>
                  <a:pt x="1559" y="1383"/>
                </a:cubicBezTo>
                <a:close/>
                <a:moveTo>
                  <a:pt x="1559" y="1416"/>
                </a:moveTo>
                <a:cubicBezTo>
                  <a:pt x="1551" y="1416"/>
                  <a:pt x="1545" y="1422"/>
                  <a:pt x="1545" y="1430"/>
                </a:cubicBezTo>
                <a:cubicBezTo>
                  <a:pt x="1545" y="1439"/>
                  <a:pt x="1551" y="1445"/>
                  <a:pt x="1559" y="1445"/>
                </a:cubicBezTo>
                <a:cubicBezTo>
                  <a:pt x="1568" y="1445"/>
                  <a:pt x="1574" y="1439"/>
                  <a:pt x="1574" y="1430"/>
                </a:cubicBezTo>
                <a:cubicBezTo>
                  <a:pt x="1574" y="1422"/>
                  <a:pt x="1568" y="1416"/>
                  <a:pt x="1559" y="1416"/>
                </a:cubicBezTo>
                <a:close/>
                <a:moveTo>
                  <a:pt x="1592" y="0"/>
                </a:moveTo>
                <a:cubicBezTo>
                  <a:pt x="1584" y="0"/>
                  <a:pt x="1577" y="7"/>
                  <a:pt x="1577" y="15"/>
                </a:cubicBezTo>
                <a:cubicBezTo>
                  <a:pt x="1577" y="23"/>
                  <a:pt x="1584" y="30"/>
                  <a:pt x="1592" y="30"/>
                </a:cubicBezTo>
                <a:cubicBezTo>
                  <a:pt x="1600" y="30"/>
                  <a:pt x="1607" y="23"/>
                  <a:pt x="1607" y="15"/>
                </a:cubicBezTo>
                <a:cubicBezTo>
                  <a:pt x="1607" y="7"/>
                  <a:pt x="1600" y="0"/>
                  <a:pt x="1592" y="0"/>
                </a:cubicBezTo>
                <a:close/>
                <a:moveTo>
                  <a:pt x="1592" y="33"/>
                </a:moveTo>
                <a:cubicBezTo>
                  <a:pt x="1584" y="33"/>
                  <a:pt x="1577" y="40"/>
                  <a:pt x="1577" y="48"/>
                </a:cubicBezTo>
                <a:cubicBezTo>
                  <a:pt x="1577" y="56"/>
                  <a:pt x="1584" y="63"/>
                  <a:pt x="1592" y="63"/>
                </a:cubicBezTo>
                <a:cubicBezTo>
                  <a:pt x="1600" y="63"/>
                  <a:pt x="1607" y="56"/>
                  <a:pt x="1607" y="48"/>
                </a:cubicBezTo>
                <a:cubicBezTo>
                  <a:pt x="1607" y="40"/>
                  <a:pt x="1600" y="33"/>
                  <a:pt x="1592" y="33"/>
                </a:cubicBezTo>
                <a:close/>
                <a:moveTo>
                  <a:pt x="1592" y="66"/>
                </a:moveTo>
                <a:cubicBezTo>
                  <a:pt x="1584" y="66"/>
                  <a:pt x="1577" y="72"/>
                  <a:pt x="1577" y="81"/>
                </a:cubicBezTo>
                <a:cubicBezTo>
                  <a:pt x="1577" y="89"/>
                  <a:pt x="1584" y="95"/>
                  <a:pt x="1592" y="95"/>
                </a:cubicBezTo>
                <a:cubicBezTo>
                  <a:pt x="1600" y="95"/>
                  <a:pt x="1607" y="89"/>
                  <a:pt x="1607" y="81"/>
                </a:cubicBezTo>
                <a:cubicBezTo>
                  <a:pt x="1607" y="72"/>
                  <a:pt x="1600" y="66"/>
                  <a:pt x="1592" y="66"/>
                </a:cubicBezTo>
                <a:close/>
                <a:moveTo>
                  <a:pt x="1592" y="99"/>
                </a:moveTo>
                <a:cubicBezTo>
                  <a:pt x="1584" y="99"/>
                  <a:pt x="1577" y="105"/>
                  <a:pt x="1577" y="114"/>
                </a:cubicBezTo>
                <a:cubicBezTo>
                  <a:pt x="1577" y="122"/>
                  <a:pt x="1584" y="128"/>
                  <a:pt x="1592" y="128"/>
                </a:cubicBezTo>
                <a:cubicBezTo>
                  <a:pt x="1600" y="128"/>
                  <a:pt x="1607" y="122"/>
                  <a:pt x="1607" y="114"/>
                </a:cubicBezTo>
                <a:cubicBezTo>
                  <a:pt x="1607" y="105"/>
                  <a:pt x="1600" y="99"/>
                  <a:pt x="1592" y="99"/>
                </a:cubicBezTo>
                <a:close/>
                <a:moveTo>
                  <a:pt x="1592" y="132"/>
                </a:moveTo>
                <a:cubicBezTo>
                  <a:pt x="1584" y="132"/>
                  <a:pt x="1577" y="138"/>
                  <a:pt x="1577" y="147"/>
                </a:cubicBezTo>
                <a:cubicBezTo>
                  <a:pt x="1577" y="155"/>
                  <a:pt x="1584" y="161"/>
                  <a:pt x="1592" y="161"/>
                </a:cubicBezTo>
                <a:cubicBezTo>
                  <a:pt x="1600" y="161"/>
                  <a:pt x="1607" y="155"/>
                  <a:pt x="1607" y="147"/>
                </a:cubicBezTo>
                <a:cubicBezTo>
                  <a:pt x="1607" y="138"/>
                  <a:pt x="1600" y="132"/>
                  <a:pt x="1592" y="132"/>
                </a:cubicBezTo>
                <a:close/>
                <a:moveTo>
                  <a:pt x="1592" y="165"/>
                </a:moveTo>
                <a:cubicBezTo>
                  <a:pt x="1584" y="165"/>
                  <a:pt x="1577" y="171"/>
                  <a:pt x="1577" y="179"/>
                </a:cubicBezTo>
                <a:cubicBezTo>
                  <a:pt x="1577" y="188"/>
                  <a:pt x="1584" y="194"/>
                  <a:pt x="1592" y="194"/>
                </a:cubicBezTo>
                <a:cubicBezTo>
                  <a:pt x="1600" y="194"/>
                  <a:pt x="1607" y="188"/>
                  <a:pt x="1607" y="179"/>
                </a:cubicBezTo>
                <a:cubicBezTo>
                  <a:pt x="1607" y="171"/>
                  <a:pt x="1600" y="165"/>
                  <a:pt x="1592" y="165"/>
                </a:cubicBezTo>
                <a:close/>
                <a:moveTo>
                  <a:pt x="1592" y="198"/>
                </a:moveTo>
                <a:cubicBezTo>
                  <a:pt x="1584" y="198"/>
                  <a:pt x="1577" y="204"/>
                  <a:pt x="1577" y="212"/>
                </a:cubicBezTo>
                <a:cubicBezTo>
                  <a:pt x="1577" y="221"/>
                  <a:pt x="1584" y="227"/>
                  <a:pt x="1592" y="227"/>
                </a:cubicBezTo>
                <a:cubicBezTo>
                  <a:pt x="1600" y="227"/>
                  <a:pt x="1607" y="221"/>
                  <a:pt x="1607" y="212"/>
                </a:cubicBezTo>
                <a:cubicBezTo>
                  <a:pt x="1607" y="204"/>
                  <a:pt x="1600" y="198"/>
                  <a:pt x="1592" y="198"/>
                </a:cubicBezTo>
                <a:close/>
                <a:moveTo>
                  <a:pt x="1592" y="230"/>
                </a:moveTo>
                <a:cubicBezTo>
                  <a:pt x="1584" y="230"/>
                  <a:pt x="1577" y="237"/>
                  <a:pt x="1577" y="245"/>
                </a:cubicBezTo>
                <a:cubicBezTo>
                  <a:pt x="1577" y="253"/>
                  <a:pt x="1584" y="260"/>
                  <a:pt x="1592" y="260"/>
                </a:cubicBezTo>
                <a:cubicBezTo>
                  <a:pt x="1600" y="260"/>
                  <a:pt x="1607" y="253"/>
                  <a:pt x="1607" y="245"/>
                </a:cubicBezTo>
                <a:cubicBezTo>
                  <a:pt x="1607" y="237"/>
                  <a:pt x="1600" y="230"/>
                  <a:pt x="1592" y="230"/>
                </a:cubicBezTo>
                <a:close/>
                <a:moveTo>
                  <a:pt x="1592" y="263"/>
                </a:moveTo>
                <a:cubicBezTo>
                  <a:pt x="1584" y="263"/>
                  <a:pt x="1577" y="270"/>
                  <a:pt x="1577" y="278"/>
                </a:cubicBezTo>
                <a:cubicBezTo>
                  <a:pt x="1577" y="286"/>
                  <a:pt x="1584" y="293"/>
                  <a:pt x="1592" y="293"/>
                </a:cubicBezTo>
                <a:cubicBezTo>
                  <a:pt x="1600" y="293"/>
                  <a:pt x="1607" y="286"/>
                  <a:pt x="1607" y="278"/>
                </a:cubicBezTo>
                <a:cubicBezTo>
                  <a:pt x="1607" y="270"/>
                  <a:pt x="1600" y="263"/>
                  <a:pt x="1592" y="263"/>
                </a:cubicBezTo>
                <a:close/>
                <a:moveTo>
                  <a:pt x="1592" y="296"/>
                </a:moveTo>
                <a:cubicBezTo>
                  <a:pt x="1584" y="296"/>
                  <a:pt x="1577" y="303"/>
                  <a:pt x="1577" y="311"/>
                </a:cubicBezTo>
                <a:cubicBezTo>
                  <a:pt x="1577" y="319"/>
                  <a:pt x="1584" y="326"/>
                  <a:pt x="1592" y="326"/>
                </a:cubicBezTo>
                <a:cubicBezTo>
                  <a:pt x="1600" y="326"/>
                  <a:pt x="1607" y="319"/>
                  <a:pt x="1607" y="311"/>
                </a:cubicBezTo>
                <a:cubicBezTo>
                  <a:pt x="1607" y="303"/>
                  <a:pt x="1600" y="296"/>
                  <a:pt x="1592" y="296"/>
                </a:cubicBezTo>
                <a:close/>
                <a:moveTo>
                  <a:pt x="1592" y="329"/>
                </a:moveTo>
                <a:cubicBezTo>
                  <a:pt x="1584" y="329"/>
                  <a:pt x="1577" y="336"/>
                  <a:pt x="1577" y="344"/>
                </a:cubicBezTo>
                <a:cubicBezTo>
                  <a:pt x="1577" y="352"/>
                  <a:pt x="1584" y="359"/>
                  <a:pt x="1592" y="359"/>
                </a:cubicBezTo>
                <a:cubicBezTo>
                  <a:pt x="1600" y="359"/>
                  <a:pt x="1607" y="352"/>
                  <a:pt x="1607" y="344"/>
                </a:cubicBezTo>
                <a:cubicBezTo>
                  <a:pt x="1607" y="336"/>
                  <a:pt x="1600" y="329"/>
                  <a:pt x="1592" y="329"/>
                </a:cubicBezTo>
                <a:close/>
                <a:moveTo>
                  <a:pt x="1592" y="362"/>
                </a:moveTo>
                <a:cubicBezTo>
                  <a:pt x="1584" y="362"/>
                  <a:pt x="1577" y="369"/>
                  <a:pt x="1577" y="377"/>
                </a:cubicBezTo>
                <a:cubicBezTo>
                  <a:pt x="1577" y="385"/>
                  <a:pt x="1584" y="392"/>
                  <a:pt x="1592" y="392"/>
                </a:cubicBezTo>
                <a:cubicBezTo>
                  <a:pt x="1600" y="392"/>
                  <a:pt x="1607" y="385"/>
                  <a:pt x="1607" y="377"/>
                </a:cubicBezTo>
                <a:cubicBezTo>
                  <a:pt x="1607" y="369"/>
                  <a:pt x="1600" y="362"/>
                  <a:pt x="1592" y="362"/>
                </a:cubicBezTo>
                <a:close/>
                <a:moveTo>
                  <a:pt x="1592" y="395"/>
                </a:moveTo>
                <a:cubicBezTo>
                  <a:pt x="1584" y="395"/>
                  <a:pt x="1577" y="402"/>
                  <a:pt x="1577" y="410"/>
                </a:cubicBezTo>
                <a:cubicBezTo>
                  <a:pt x="1577" y="418"/>
                  <a:pt x="1584" y="425"/>
                  <a:pt x="1592" y="425"/>
                </a:cubicBezTo>
                <a:cubicBezTo>
                  <a:pt x="1600" y="425"/>
                  <a:pt x="1607" y="418"/>
                  <a:pt x="1607" y="410"/>
                </a:cubicBezTo>
                <a:cubicBezTo>
                  <a:pt x="1607" y="402"/>
                  <a:pt x="1600" y="395"/>
                  <a:pt x="1592" y="395"/>
                </a:cubicBezTo>
                <a:close/>
                <a:moveTo>
                  <a:pt x="1592" y="428"/>
                </a:moveTo>
                <a:cubicBezTo>
                  <a:pt x="1584" y="428"/>
                  <a:pt x="1577" y="435"/>
                  <a:pt x="1577" y="443"/>
                </a:cubicBezTo>
                <a:cubicBezTo>
                  <a:pt x="1577" y="451"/>
                  <a:pt x="1584" y="458"/>
                  <a:pt x="1592" y="458"/>
                </a:cubicBezTo>
                <a:cubicBezTo>
                  <a:pt x="1600" y="458"/>
                  <a:pt x="1607" y="451"/>
                  <a:pt x="1607" y="443"/>
                </a:cubicBezTo>
                <a:cubicBezTo>
                  <a:pt x="1607" y="435"/>
                  <a:pt x="1600" y="428"/>
                  <a:pt x="1592" y="428"/>
                </a:cubicBezTo>
                <a:close/>
                <a:moveTo>
                  <a:pt x="1592" y="461"/>
                </a:moveTo>
                <a:cubicBezTo>
                  <a:pt x="1584" y="461"/>
                  <a:pt x="1577" y="468"/>
                  <a:pt x="1577" y="476"/>
                </a:cubicBezTo>
                <a:cubicBezTo>
                  <a:pt x="1577" y="484"/>
                  <a:pt x="1584" y="491"/>
                  <a:pt x="1592" y="491"/>
                </a:cubicBezTo>
                <a:cubicBezTo>
                  <a:pt x="1600" y="491"/>
                  <a:pt x="1607" y="484"/>
                  <a:pt x="1607" y="476"/>
                </a:cubicBezTo>
                <a:cubicBezTo>
                  <a:pt x="1607" y="468"/>
                  <a:pt x="1600" y="461"/>
                  <a:pt x="1592" y="461"/>
                </a:cubicBezTo>
                <a:close/>
                <a:moveTo>
                  <a:pt x="1592" y="494"/>
                </a:moveTo>
                <a:cubicBezTo>
                  <a:pt x="1584" y="494"/>
                  <a:pt x="1577" y="500"/>
                  <a:pt x="1577" y="509"/>
                </a:cubicBezTo>
                <a:cubicBezTo>
                  <a:pt x="1577" y="517"/>
                  <a:pt x="1584" y="523"/>
                  <a:pt x="1592" y="523"/>
                </a:cubicBezTo>
                <a:cubicBezTo>
                  <a:pt x="1600" y="523"/>
                  <a:pt x="1607" y="517"/>
                  <a:pt x="1607" y="509"/>
                </a:cubicBezTo>
                <a:cubicBezTo>
                  <a:pt x="1607" y="500"/>
                  <a:pt x="1600" y="494"/>
                  <a:pt x="1592" y="494"/>
                </a:cubicBezTo>
                <a:close/>
                <a:moveTo>
                  <a:pt x="1592" y="527"/>
                </a:moveTo>
                <a:cubicBezTo>
                  <a:pt x="1584" y="527"/>
                  <a:pt x="1577" y="533"/>
                  <a:pt x="1577" y="542"/>
                </a:cubicBezTo>
                <a:cubicBezTo>
                  <a:pt x="1577" y="550"/>
                  <a:pt x="1584" y="556"/>
                  <a:pt x="1592" y="556"/>
                </a:cubicBezTo>
                <a:cubicBezTo>
                  <a:pt x="1600" y="556"/>
                  <a:pt x="1607" y="550"/>
                  <a:pt x="1607" y="542"/>
                </a:cubicBezTo>
                <a:cubicBezTo>
                  <a:pt x="1607" y="533"/>
                  <a:pt x="1600" y="527"/>
                  <a:pt x="1592" y="527"/>
                </a:cubicBezTo>
                <a:close/>
                <a:moveTo>
                  <a:pt x="1592" y="560"/>
                </a:moveTo>
                <a:cubicBezTo>
                  <a:pt x="1584" y="560"/>
                  <a:pt x="1577" y="566"/>
                  <a:pt x="1577" y="574"/>
                </a:cubicBezTo>
                <a:cubicBezTo>
                  <a:pt x="1577" y="583"/>
                  <a:pt x="1584" y="589"/>
                  <a:pt x="1592" y="589"/>
                </a:cubicBezTo>
                <a:cubicBezTo>
                  <a:pt x="1600" y="589"/>
                  <a:pt x="1607" y="583"/>
                  <a:pt x="1607" y="574"/>
                </a:cubicBezTo>
                <a:cubicBezTo>
                  <a:pt x="1607" y="566"/>
                  <a:pt x="1600" y="560"/>
                  <a:pt x="1592" y="560"/>
                </a:cubicBezTo>
                <a:close/>
                <a:moveTo>
                  <a:pt x="1592" y="593"/>
                </a:moveTo>
                <a:cubicBezTo>
                  <a:pt x="1584" y="593"/>
                  <a:pt x="1577" y="599"/>
                  <a:pt x="1577" y="607"/>
                </a:cubicBezTo>
                <a:cubicBezTo>
                  <a:pt x="1577" y="616"/>
                  <a:pt x="1584" y="622"/>
                  <a:pt x="1592" y="622"/>
                </a:cubicBezTo>
                <a:cubicBezTo>
                  <a:pt x="1600" y="622"/>
                  <a:pt x="1607" y="616"/>
                  <a:pt x="1607" y="607"/>
                </a:cubicBezTo>
                <a:cubicBezTo>
                  <a:pt x="1607" y="599"/>
                  <a:pt x="1600" y="593"/>
                  <a:pt x="1592" y="593"/>
                </a:cubicBezTo>
                <a:close/>
                <a:moveTo>
                  <a:pt x="1592" y="625"/>
                </a:moveTo>
                <a:cubicBezTo>
                  <a:pt x="1584" y="625"/>
                  <a:pt x="1577" y="632"/>
                  <a:pt x="1577" y="640"/>
                </a:cubicBezTo>
                <a:cubicBezTo>
                  <a:pt x="1577" y="648"/>
                  <a:pt x="1584" y="655"/>
                  <a:pt x="1592" y="655"/>
                </a:cubicBezTo>
                <a:cubicBezTo>
                  <a:pt x="1600" y="655"/>
                  <a:pt x="1607" y="648"/>
                  <a:pt x="1607" y="640"/>
                </a:cubicBezTo>
                <a:cubicBezTo>
                  <a:pt x="1607" y="632"/>
                  <a:pt x="1600" y="625"/>
                  <a:pt x="1592" y="625"/>
                </a:cubicBezTo>
                <a:close/>
                <a:moveTo>
                  <a:pt x="1592" y="658"/>
                </a:moveTo>
                <a:cubicBezTo>
                  <a:pt x="1584" y="658"/>
                  <a:pt x="1577" y="665"/>
                  <a:pt x="1577" y="673"/>
                </a:cubicBezTo>
                <a:cubicBezTo>
                  <a:pt x="1577" y="681"/>
                  <a:pt x="1584" y="688"/>
                  <a:pt x="1592" y="688"/>
                </a:cubicBezTo>
                <a:cubicBezTo>
                  <a:pt x="1600" y="688"/>
                  <a:pt x="1607" y="681"/>
                  <a:pt x="1607" y="673"/>
                </a:cubicBezTo>
                <a:cubicBezTo>
                  <a:pt x="1607" y="665"/>
                  <a:pt x="1600" y="658"/>
                  <a:pt x="1592" y="658"/>
                </a:cubicBezTo>
                <a:close/>
                <a:moveTo>
                  <a:pt x="1592" y="691"/>
                </a:moveTo>
                <a:cubicBezTo>
                  <a:pt x="1584" y="691"/>
                  <a:pt x="1577" y="698"/>
                  <a:pt x="1577" y="706"/>
                </a:cubicBezTo>
                <a:cubicBezTo>
                  <a:pt x="1577" y="714"/>
                  <a:pt x="1584" y="721"/>
                  <a:pt x="1592" y="721"/>
                </a:cubicBezTo>
                <a:cubicBezTo>
                  <a:pt x="1600" y="721"/>
                  <a:pt x="1607" y="714"/>
                  <a:pt x="1607" y="706"/>
                </a:cubicBezTo>
                <a:cubicBezTo>
                  <a:pt x="1607" y="698"/>
                  <a:pt x="1600" y="691"/>
                  <a:pt x="1592" y="691"/>
                </a:cubicBezTo>
                <a:close/>
                <a:moveTo>
                  <a:pt x="1592" y="724"/>
                </a:moveTo>
                <a:cubicBezTo>
                  <a:pt x="1584" y="724"/>
                  <a:pt x="1577" y="731"/>
                  <a:pt x="1577" y="739"/>
                </a:cubicBezTo>
                <a:cubicBezTo>
                  <a:pt x="1577" y="747"/>
                  <a:pt x="1584" y="754"/>
                  <a:pt x="1592" y="754"/>
                </a:cubicBezTo>
                <a:cubicBezTo>
                  <a:pt x="1600" y="754"/>
                  <a:pt x="1607" y="747"/>
                  <a:pt x="1607" y="739"/>
                </a:cubicBezTo>
                <a:cubicBezTo>
                  <a:pt x="1607" y="731"/>
                  <a:pt x="1600" y="724"/>
                  <a:pt x="1592" y="724"/>
                </a:cubicBezTo>
                <a:close/>
                <a:moveTo>
                  <a:pt x="1592" y="757"/>
                </a:moveTo>
                <a:cubicBezTo>
                  <a:pt x="1584" y="757"/>
                  <a:pt x="1577" y="764"/>
                  <a:pt x="1577" y="772"/>
                </a:cubicBezTo>
                <a:cubicBezTo>
                  <a:pt x="1577" y="780"/>
                  <a:pt x="1584" y="787"/>
                  <a:pt x="1592" y="787"/>
                </a:cubicBezTo>
                <a:cubicBezTo>
                  <a:pt x="1600" y="787"/>
                  <a:pt x="1607" y="780"/>
                  <a:pt x="1607" y="772"/>
                </a:cubicBezTo>
                <a:cubicBezTo>
                  <a:pt x="1607" y="764"/>
                  <a:pt x="1600" y="757"/>
                  <a:pt x="1592" y="757"/>
                </a:cubicBezTo>
                <a:close/>
                <a:moveTo>
                  <a:pt x="1592" y="790"/>
                </a:moveTo>
                <a:cubicBezTo>
                  <a:pt x="1584" y="790"/>
                  <a:pt x="1577" y="797"/>
                  <a:pt x="1577" y="805"/>
                </a:cubicBezTo>
                <a:cubicBezTo>
                  <a:pt x="1577" y="813"/>
                  <a:pt x="1584" y="820"/>
                  <a:pt x="1592" y="820"/>
                </a:cubicBezTo>
                <a:cubicBezTo>
                  <a:pt x="1600" y="820"/>
                  <a:pt x="1607" y="813"/>
                  <a:pt x="1607" y="805"/>
                </a:cubicBezTo>
                <a:cubicBezTo>
                  <a:pt x="1607" y="797"/>
                  <a:pt x="1600" y="790"/>
                  <a:pt x="1592" y="790"/>
                </a:cubicBezTo>
                <a:close/>
                <a:moveTo>
                  <a:pt x="1592" y="823"/>
                </a:moveTo>
                <a:cubicBezTo>
                  <a:pt x="1584" y="823"/>
                  <a:pt x="1577" y="830"/>
                  <a:pt x="1577" y="838"/>
                </a:cubicBezTo>
                <a:cubicBezTo>
                  <a:pt x="1577" y="846"/>
                  <a:pt x="1584" y="853"/>
                  <a:pt x="1592" y="853"/>
                </a:cubicBezTo>
                <a:cubicBezTo>
                  <a:pt x="1600" y="853"/>
                  <a:pt x="1607" y="846"/>
                  <a:pt x="1607" y="838"/>
                </a:cubicBezTo>
                <a:cubicBezTo>
                  <a:pt x="1607" y="830"/>
                  <a:pt x="1600" y="823"/>
                  <a:pt x="1592" y="823"/>
                </a:cubicBezTo>
                <a:close/>
                <a:moveTo>
                  <a:pt x="1592" y="856"/>
                </a:moveTo>
                <a:cubicBezTo>
                  <a:pt x="1584" y="856"/>
                  <a:pt x="1577" y="863"/>
                  <a:pt x="1577" y="871"/>
                </a:cubicBezTo>
                <a:cubicBezTo>
                  <a:pt x="1577" y="879"/>
                  <a:pt x="1584" y="886"/>
                  <a:pt x="1592" y="886"/>
                </a:cubicBezTo>
                <a:cubicBezTo>
                  <a:pt x="1600" y="886"/>
                  <a:pt x="1607" y="879"/>
                  <a:pt x="1607" y="871"/>
                </a:cubicBezTo>
                <a:cubicBezTo>
                  <a:pt x="1607" y="863"/>
                  <a:pt x="1600" y="856"/>
                  <a:pt x="1592" y="856"/>
                </a:cubicBezTo>
                <a:close/>
                <a:moveTo>
                  <a:pt x="1592" y="889"/>
                </a:moveTo>
                <a:cubicBezTo>
                  <a:pt x="1584" y="889"/>
                  <a:pt x="1577" y="895"/>
                  <a:pt x="1577" y="904"/>
                </a:cubicBezTo>
                <a:cubicBezTo>
                  <a:pt x="1577" y="912"/>
                  <a:pt x="1584" y="918"/>
                  <a:pt x="1592" y="918"/>
                </a:cubicBezTo>
                <a:cubicBezTo>
                  <a:pt x="1600" y="918"/>
                  <a:pt x="1607" y="912"/>
                  <a:pt x="1607" y="904"/>
                </a:cubicBezTo>
                <a:cubicBezTo>
                  <a:pt x="1607" y="895"/>
                  <a:pt x="1600" y="889"/>
                  <a:pt x="1592" y="889"/>
                </a:cubicBezTo>
                <a:close/>
                <a:moveTo>
                  <a:pt x="1592" y="922"/>
                </a:moveTo>
                <a:cubicBezTo>
                  <a:pt x="1584" y="922"/>
                  <a:pt x="1577" y="928"/>
                  <a:pt x="1577" y="937"/>
                </a:cubicBezTo>
                <a:cubicBezTo>
                  <a:pt x="1577" y="945"/>
                  <a:pt x="1584" y="951"/>
                  <a:pt x="1592" y="951"/>
                </a:cubicBezTo>
                <a:cubicBezTo>
                  <a:pt x="1600" y="951"/>
                  <a:pt x="1607" y="945"/>
                  <a:pt x="1607" y="937"/>
                </a:cubicBezTo>
                <a:cubicBezTo>
                  <a:pt x="1607" y="928"/>
                  <a:pt x="1600" y="922"/>
                  <a:pt x="1592" y="922"/>
                </a:cubicBezTo>
                <a:close/>
                <a:moveTo>
                  <a:pt x="1592" y="955"/>
                </a:moveTo>
                <a:cubicBezTo>
                  <a:pt x="1584" y="955"/>
                  <a:pt x="1577" y="961"/>
                  <a:pt x="1577" y="970"/>
                </a:cubicBezTo>
                <a:cubicBezTo>
                  <a:pt x="1577" y="978"/>
                  <a:pt x="1584" y="984"/>
                  <a:pt x="1592" y="984"/>
                </a:cubicBezTo>
                <a:cubicBezTo>
                  <a:pt x="1600" y="984"/>
                  <a:pt x="1607" y="978"/>
                  <a:pt x="1607" y="970"/>
                </a:cubicBezTo>
                <a:cubicBezTo>
                  <a:pt x="1607" y="961"/>
                  <a:pt x="1600" y="955"/>
                  <a:pt x="1592" y="955"/>
                </a:cubicBezTo>
                <a:close/>
                <a:moveTo>
                  <a:pt x="1592" y="988"/>
                </a:moveTo>
                <a:cubicBezTo>
                  <a:pt x="1584" y="988"/>
                  <a:pt x="1577" y="994"/>
                  <a:pt x="1577" y="1002"/>
                </a:cubicBezTo>
                <a:cubicBezTo>
                  <a:pt x="1577" y="1011"/>
                  <a:pt x="1584" y="1017"/>
                  <a:pt x="1592" y="1017"/>
                </a:cubicBezTo>
                <a:cubicBezTo>
                  <a:pt x="1600" y="1017"/>
                  <a:pt x="1607" y="1011"/>
                  <a:pt x="1607" y="1002"/>
                </a:cubicBezTo>
                <a:cubicBezTo>
                  <a:pt x="1607" y="994"/>
                  <a:pt x="1600" y="988"/>
                  <a:pt x="1592" y="988"/>
                </a:cubicBezTo>
                <a:close/>
                <a:moveTo>
                  <a:pt x="1592" y="1021"/>
                </a:moveTo>
                <a:cubicBezTo>
                  <a:pt x="1584" y="1021"/>
                  <a:pt x="1577" y="1027"/>
                  <a:pt x="1577" y="1035"/>
                </a:cubicBezTo>
                <a:cubicBezTo>
                  <a:pt x="1577" y="1044"/>
                  <a:pt x="1584" y="1050"/>
                  <a:pt x="1592" y="1050"/>
                </a:cubicBezTo>
                <a:cubicBezTo>
                  <a:pt x="1600" y="1050"/>
                  <a:pt x="1607" y="1044"/>
                  <a:pt x="1607" y="1035"/>
                </a:cubicBezTo>
                <a:cubicBezTo>
                  <a:pt x="1607" y="1027"/>
                  <a:pt x="1600" y="1021"/>
                  <a:pt x="1592" y="1021"/>
                </a:cubicBezTo>
                <a:close/>
                <a:moveTo>
                  <a:pt x="1592" y="1053"/>
                </a:moveTo>
                <a:cubicBezTo>
                  <a:pt x="1584" y="1053"/>
                  <a:pt x="1577" y="1060"/>
                  <a:pt x="1577" y="1068"/>
                </a:cubicBezTo>
                <a:cubicBezTo>
                  <a:pt x="1577" y="1076"/>
                  <a:pt x="1584" y="1083"/>
                  <a:pt x="1592" y="1083"/>
                </a:cubicBezTo>
                <a:cubicBezTo>
                  <a:pt x="1600" y="1083"/>
                  <a:pt x="1607" y="1076"/>
                  <a:pt x="1607" y="1068"/>
                </a:cubicBezTo>
                <a:cubicBezTo>
                  <a:pt x="1607" y="1060"/>
                  <a:pt x="1600" y="1053"/>
                  <a:pt x="1592" y="1053"/>
                </a:cubicBezTo>
                <a:close/>
                <a:moveTo>
                  <a:pt x="1592" y="1086"/>
                </a:moveTo>
                <a:cubicBezTo>
                  <a:pt x="1584" y="1086"/>
                  <a:pt x="1577" y="1093"/>
                  <a:pt x="1577" y="1101"/>
                </a:cubicBezTo>
                <a:cubicBezTo>
                  <a:pt x="1577" y="1109"/>
                  <a:pt x="1584" y="1116"/>
                  <a:pt x="1592" y="1116"/>
                </a:cubicBezTo>
                <a:cubicBezTo>
                  <a:pt x="1600" y="1116"/>
                  <a:pt x="1607" y="1109"/>
                  <a:pt x="1607" y="1101"/>
                </a:cubicBezTo>
                <a:cubicBezTo>
                  <a:pt x="1607" y="1093"/>
                  <a:pt x="1600" y="1086"/>
                  <a:pt x="1592" y="1086"/>
                </a:cubicBezTo>
                <a:close/>
                <a:moveTo>
                  <a:pt x="1592" y="1119"/>
                </a:moveTo>
                <a:cubicBezTo>
                  <a:pt x="1584" y="1119"/>
                  <a:pt x="1577" y="1126"/>
                  <a:pt x="1577" y="1134"/>
                </a:cubicBezTo>
                <a:cubicBezTo>
                  <a:pt x="1577" y="1142"/>
                  <a:pt x="1584" y="1149"/>
                  <a:pt x="1592" y="1149"/>
                </a:cubicBezTo>
                <a:cubicBezTo>
                  <a:pt x="1600" y="1149"/>
                  <a:pt x="1607" y="1142"/>
                  <a:pt x="1607" y="1134"/>
                </a:cubicBezTo>
                <a:cubicBezTo>
                  <a:pt x="1607" y="1126"/>
                  <a:pt x="1600" y="1119"/>
                  <a:pt x="1592" y="1119"/>
                </a:cubicBezTo>
                <a:close/>
                <a:moveTo>
                  <a:pt x="1592" y="1152"/>
                </a:moveTo>
                <a:cubicBezTo>
                  <a:pt x="1584" y="1152"/>
                  <a:pt x="1577" y="1159"/>
                  <a:pt x="1577" y="1167"/>
                </a:cubicBezTo>
                <a:cubicBezTo>
                  <a:pt x="1577" y="1175"/>
                  <a:pt x="1584" y="1182"/>
                  <a:pt x="1592" y="1182"/>
                </a:cubicBezTo>
                <a:cubicBezTo>
                  <a:pt x="1600" y="1182"/>
                  <a:pt x="1607" y="1175"/>
                  <a:pt x="1607" y="1167"/>
                </a:cubicBezTo>
                <a:cubicBezTo>
                  <a:pt x="1607" y="1159"/>
                  <a:pt x="1600" y="1152"/>
                  <a:pt x="1592" y="1152"/>
                </a:cubicBezTo>
                <a:close/>
                <a:moveTo>
                  <a:pt x="1592" y="1185"/>
                </a:moveTo>
                <a:cubicBezTo>
                  <a:pt x="1584" y="1185"/>
                  <a:pt x="1577" y="1192"/>
                  <a:pt x="1577" y="1200"/>
                </a:cubicBezTo>
                <a:cubicBezTo>
                  <a:pt x="1577" y="1208"/>
                  <a:pt x="1584" y="1215"/>
                  <a:pt x="1592" y="1215"/>
                </a:cubicBezTo>
                <a:cubicBezTo>
                  <a:pt x="1600" y="1215"/>
                  <a:pt x="1607" y="1208"/>
                  <a:pt x="1607" y="1200"/>
                </a:cubicBezTo>
                <a:cubicBezTo>
                  <a:pt x="1607" y="1192"/>
                  <a:pt x="1600" y="1185"/>
                  <a:pt x="1592" y="1185"/>
                </a:cubicBezTo>
                <a:close/>
                <a:moveTo>
                  <a:pt x="1592" y="1218"/>
                </a:moveTo>
                <a:cubicBezTo>
                  <a:pt x="1584" y="1218"/>
                  <a:pt x="1577" y="1225"/>
                  <a:pt x="1577" y="1233"/>
                </a:cubicBezTo>
                <a:cubicBezTo>
                  <a:pt x="1577" y="1241"/>
                  <a:pt x="1584" y="1248"/>
                  <a:pt x="1592" y="1248"/>
                </a:cubicBezTo>
                <a:cubicBezTo>
                  <a:pt x="1600" y="1248"/>
                  <a:pt x="1607" y="1241"/>
                  <a:pt x="1607" y="1233"/>
                </a:cubicBezTo>
                <a:cubicBezTo>
                  <a:pt x="1607" y="1225"/>
                  <a:pt x="1600" y="1218"/>
                  <a:pt x="1592" y="1218"/>
                </a:cubicBezTo>
                <a:close/>
                <a:moveTo>
                  <a:pt x="1592" y="1251"/>
                </a:moveTo>
                <a:cubicBezTo>
                  <a:pt x="1584" y="1251"/>
                  <a:pt x="1577" y="1258"/>
                  <a:pt x="1577" y="1266"/>
                </a:cubicBezTo>
                <a:cubicBezTo>
                  <a:pt x="1577" y="1274"/>
                  <a:pt x="1584" y="1281"/>
                  <a:pt x="1592" y="1281"/>
                </a:cubicBezTo>
                <a:cubicBezTo>
                  <a:pt x="1600" y="1281"/>
                  <a:pt x="1607" y="1274"/>
                  <a:pt x="1607" y="1266"/>
                </a:cubicBezTo>
                <a:cubicBezTo>
                  <a:pt x="1607" y="1258"/>
                  <a:pt x="1600" y="1251"/>
                  <a:pt x="1592" y="1251"/>
                </a:cubicBezTo>
                <a:close/>
                <a:moveTo>
                  <a:pt x="1592" y="1284"/>
                </a:moveTo>
                <a:cubicBezTo>
                  <a:pt x="1584" y="1284"/>
                  <a:pt x="1577" y="1291"/>
                  <a:pt x="1577" y="1299"/>
                </a:cubicBezTo>
                <a:cubicBezTo>
                  <a:pt x="1577" y="1307"/>
                  <a:pt x="1584" y="1314"/>
                  <a:pt x="1592" y="1314"/>
                </a:cubicBezTo>
                <a:cubicBezTo>
                  <a:pt x="1600" y="1314"/>
                  <a:pt x="1607" y="1307"/>
                  <a:pt x="1607" y="1299"/>
                </a:cubicBezTo>
                <a:cubicBezTo>
                  <a:pt x="1607" y="1291"/>
                  <a:pt x="1600" y="1284"/>
                  <a:pt x="1592" y="1284"/>
                </a:cubicBezTo>
                <a:close/>
                <a:moveTo>
                  <a:pt x="1592" y="1317"/>
                </a:moveTo>
                <a:cubicBezTo>
                  <a:pt x="1584" y="1317"/>
                  <a:pt x="1577" y="1323"/>
                  <a:pt x="1577" y="1332"/>
                </a:cubicBezTo>
                <a:cubicBezTo>
                  <a:pt x="1577" y="1340"/>
                  <a:pt x="1584" y="1346"/>
                  <a:pt x="1592" y="1346"/>
                </a:cubicBezTo>
                <a:cubicBezTo>
                  <a:pt x="1600" y="1346"/>
                  <a:pt x="1607" y="1340"/>
                  <a:pt x="1607" y="1332"/>
                </a:cubicBezTo>
                <a:cubicBezTo>
                  <a:pt x="1607" y="1323"/>
                  <a:pt x="1600" y="1317"/>
                  <a:pt x="1592" y="1317"/>
                </a:cubicBezTo>
                <a:close/>
                <a:moveTo>
                  <a:pt x="1592" y="1350"/>
                </a:moveTo>
                <a:cubicBezTo>
                  <a:pt x="1584" y="1350"/>
                  <a:pt x="1577" y="1356"/>
                  <a:pt x="1577" y="1365"/>
                </a:cubicBezTo>
                <a:cubicBezTo>
                  <a:pt x="1577" y="1373"/>
                  <a:pt x="1584" y="1379"/>
                  <a:pt x="1592" y="1379"/>
                </a:cubicBezTo>
                <a:cubicBezTo>
                  <a:pt x="1600" y="1379"/>
                  <a:pt x="1607" y="1373"/>
                  <a:pt x="1607" y="1365"/>
                </a:cubicBezTo>
                <a:cubicBezTo>
                  <a:pt x="1607" y="1356"/>
                  <a:pt x="1600" y="1350"/>
                  <a:pt x="1592" y="1350"/>
                </a:cubicBezTo>
                <a:close/>
                <a:moveTo>
                  <a:pt x="1592" y="1383"/>
                </a:moveTo>
                <a:cubicBezTo>
                  <a:pt x="1584" y="1383"/>
                  <a:pt x="1577" y="1389"/>
                  <a:pt x="1577" y="1397"/>
                </a:cubicBezTo>
                <a:cubicBezTo>
                  <a:pt x="1577" y="1406"/>
                  <a:pt x="1584" y="1412"/>
                  <a:pt x="1592" y="1412"/>
                </a:cubicBezTo>
                <a:cubicBezTo>
                  <a:pt x="1600" y="1412"/>
                  <a:pt x="1607" y="1406"/>
                  <a:pt x="1607" y="1397"/>
                </a:cubicBezTo>
                <a:cubicBezTo>
                  <a:pt x="1607" y="1389"/>
                  <a:pt x="1600" y="1383"/>
                  <a:pt x="1592" y="1383"/>
                </a:cubicBezTo>
                <a:close/>
                <a:moveTo>
                  <a:pt x="1592" y="1416"/>
                </a:moveTo>
                <a:cubicBezTo>
                  <a:pt x="1584" y="1416"/>
                  <a:pt x="1577" y="1422"/>
                  <a:pt x="1577" y="1430"/>
                </a:cubicBezTo>
                <a:cubicBezTo>
                  <a:pt x="1577" y="1439"/>
                  <a:pt x="1584" y="1445"/>
                  <a:pt x="1592" y="1445"/>
                </a:cubicBezTo>
                <a:cubicBezTo>
                  <a:pt x="1600" y="1445"/>
                  <a:pt x="1607" y="1439"/>
                  <a:pt x="1607" y="1430"/>
                </a:cubicBezTo>
                <a:cubicBezTo>
                  <a:pt x="1607" y="1422"/>
                  <a:pt x="1600" y="1416"/>
                  <a:pt x="1592" y="1416"/>
                </a:cubicBezTo>
                <a:close/>
                <a:moveTo>
                  <a:pt x="1625" y="0"/>
                </a:moveTo>
                <a:cubicBezTo>
                  <a:pt x="1617" y="0"/>
                  <a:pt x="1610" y="7"/>
                  <a:pt x="1610" y="15"/>
                </a:cubicBezTo>
                <a:cubicBezTo>
                  <a:pt x="1610" y="23"/>
                  <a:pt x="1617" y="30"/>
                  <a:pt x="1625" y="30"/>
                </a:cubicBezTo>
                <a:cubicBezTo>
                  <a:pt x="1633" y="30"/>
                  <a:pt x="1640" y="23"/>
                  <a:pt x="1640" y="15"/>
                </a:cubicBezTo>
                <a:cubicBezTo>
                  <a:pt x="1640" y="7"/>
                  <a:pt x="1633" y="0"/>
                  <a:pt x="1625" y="0"/>
                </a:cubicBezTo>
                <a:close/>
                <a:moveTo>
                  <a:pt x="1625" y="33"/>
                </a:moveTo>
                <a:cubicBezTo>
                  <a:pt x="1617" y="33"/>
                  <a:pt x="1610" y="40"/>
                  <a:pt x="1610" y="48"/>
                </a:cubicBezTo>
                <a:cubicBezTo>
                  <a:pt x="1610" y="56"/>
                  <a:pt x="1617" y="63"/>
                  <a:pt x="1625" y="63"/>
                </a:cubicBezTo>
                <a:cubicBezTo>
                  <a:pt x="1633" y="63"/>
                  <a:pt x="1640" y="56"/>
                  <a:pt x="1640" y="48"/>
                </a:cubicBezTo>
                <a:cubicBezTo>
                  <a:pt x="1640" y="40"/>
                  <a:pt x="1633" y="33"/>
                  <a:pt x="1625" y="33"/>
                </a:cubicBezTo>
                <a:close/>
                <a:moveTo>
                  <a:pt x="1625" y="66"/>
                </a:moveTo>
                <a:cubicBezTo>
                  <a:pt x="1617" y="66"/>
                  <a:pt x="1610" y="72"/>
                  <a:pt x="1610" y="81"/>
                </a:cubicBezTo>
                <a:cubicBezTo>
                  <a:pt x="1610" y="89"/>
                  <a:pt x="1617" y="95"/>
                  <a:pt x="1625" y="95"/>
                </a:cubicBezTo>
                <a:cubicBezTo>
                  <a:pt x="1633" y="95"/>
                  <a:pt x="1640" y="89"/>
                  <a:pt x="1640" y="81"/>
                </a:cubicBezTo>
                <a:cubicBezTo>
                  <a:pt x="1640" y="72"/>
                  <a:pt x="1633" y="66"/>
                  <a:pt x="1625" y="66"/>
                </a:cubicBezTo>
                <a:close/>
                <a:moveTo>
                  <a:pt x="1625" y="99"/>
                </a:moveTo>
                <a:cubicBezTo>
                  <a:pt x="1617" y="99"/>
                  <a:pt x="1610" y="105"/>
                  <a:pt x="1610" y="114"/>
                </a:cubicBezTo>
                <a:cubicBezTo>
                  <a:pt x="1610" y="122"/>
                  <a:pt x="1617" y="128"/>
                  <a:pt x="1625" y="128"/>
                </a:cubicBezTo>
                <a:cubicBezTo>
                  <a:pt x="1633" y="128"/>
                  <a:pt x="1640" y="122"/>
                  <a:pt x="1640" y="114"/>
                </a:cubicBezTo>
                <a:cubicBezTo>
                  <a:pt x="1640" y="105"/>
                  <a:pt x="1633" y="99"/>
                  <a:pt x="1625" y="99"/>
                </a:cubicBezTo>
                <a:close/>
                <a:moveTo>
                  <a:pt x="1625" y="132"/>
                </a:moveTo>
                <a:cubicBezTo>
                  <a:pt x="1617" y="132"/>
                  <a:pt x="1610" y="138"/>
                  <a:pt x="1610" y="147"/>
                </a:cubicBezTo>
                <a:cubicBezTo>
                  <a:pt x="1610" y="155"/>
                  <a:pt x="1617" y="161"/>
                  <a:pt x="1625" y="161"/>
                </a:cubicBezTo>
                <a:cubicBezTo>
                  <a:pt x="1633" y="161"/>
                  <a:pt x="1640" y="155"/>
                  <a:pt x="1640" y="147"/>
                </a:cubicBezTo>
                <a:cubicBezTo>
                  <a:pt x="1640" y="138"/>
                  <a:pt x="1633" y="132"/>
                  <a:pt x="1625" y="132"/>
                </a:cubicBezTo>
                <a:close/>
                <a:moveTo>
                  <a:pt x="1625" y="165"/>
                </a:moveTo>
                <a:cubicBezTo>
                  <a:pt x="1617" y="165"/>
                  <a:pt x="1610" y="171"/>
                  <a:pt x="1610" y="179"/>
                </a:cubicBezTo>
                <a:cubicBezTo>
                  <a:pt x="1610" y="188"/>
                  <a:pt x="1617" y="194"/>
                  <a:pt x="1625" y="194"/>
                </a:cubicBezTo>
                <a:cubicBezTo>
                  <a:pt x="1633" y="194"/>
                  <a:pt x="1640" y="188"/>
                  <a:pt x="1640" y="179"/>
                </a:cubicBezTo>
                <a:cubicBezTo>
                  <a:pt x="1640" y="171"/>
                  <a:pt x="1633" y="165"/>
                  <a:pt x="1625" y="165"/>
                </a:cubicBezTo>
                <a:close/>
                <a:moveTo>
                  <a:pt x="1625" y="198"/>
                </a:moveTo>
                <a:cubicBezTo>
                  <a:pt x="1617" y="198"/>
                  <a:pt x="1610" y="204"/>
                  <a:pt x="1610" y="212"/>
                </a:cubicBezTo>
                <a:cubicBezTo>
                  <a:pt x="1610" y="221"/>
                  <a:pt x="1617" y="227"/>
                  <a:pt x="1625" y="227"/>
                </a:cubicBezTo>
                <a:cubicBezTo>
                  <a:pt x="1633" y="227"/>
                  <a:pt x="1640" y="221"/>
                  <a:pt x="1640" y="212"/>
                </a:cubicBezTo>
                <a:cubicBezTo>
                  <a:pt x="1640" y="204"/>
                  <a:pt x="1633" y="198"/>
                  <a:pt x="1625" y="198"/>
                </a:cubicBezTo>
                <a:close/>
                <a:moveTo>
                  <a:pt x="1625" y="230"/>
                </a:moveTo>
                <a:cubicBezTo>
                  <a:pt x="1617" y="230"/>
                  <a:pt x="1610" y="237"/>
                  <a:pt x="1610" y="245"/>
                </a:cubicBezTo>
                <a:cubicBezTo>
                  <a:pt x="1610" y="253"/>
                  <a:pt x="1617" y="260"/>
                  <a:pt x="1625" y="260"/>
                </a:cubicBezTo>
                <a:cubicBezTo>
                  <a:pt x="1633" y="260"/>
                  <a:pt x="1640" y="253"/>
                  <a:pt x="1640" y="245"/>
                </a:cubicBezTo>
                <a:cubicBezTo>
                  <a:pt x="1640" y="237"/>
                  <a:pt x="1633" y="230"/>
                  <a:pt x="1625" y="230"/>
                </a:cubicBezTo>
                <a:close/>
                <a:moveTo>
                  <a:pt x="1625" y="263"/>
                </a:moveTo>
                <a:cubicBezTo>
                  <a:pt x="1617" y="263"/>
                  <a:pt x="1610" y="270"/>
                  <a:pt x="1610" y="278"/>
                </a:cubicBezTo>
                <a:cubicBezTo>
                  <a:pt x="1610" y="286"/>
                  <a:pt x="1617" y="293"/>
                  <a:pt x="1625" y="293"/>
                </a:cubicBezTo>
                <a:cubicBezTo>
                  <a:pt x="1633" y="293"/>
                  <a:pt x="1640" y="286"/>
                  <a:pt x="1640" y="278"/>
                </a:cubicBezTo>
                <a:cubicBezTo>
                  <a:pt x="1640" y="270"/>
                  <a:pt x="1633" y="263"/>
                  <a:pt x="1625" y="263"/>
                </a:cubicBezTo>
                <a:close/>
                <a:moveTo>
                  <a:pt x="1625" y="296"/>
                </a:moveTo>
                <a:cubicBezTo>
                  <a:pt x="1617" y="296"/>
                  <a:pt x="1610" y="303"/>
                  <a:pt x="1610" y="311"/>
                </a:cubicBezTo>
                <a:cubicBezTo>
                  <a:pt x="1610" y="319"/>
                  <a:pt x="1617" y="326"/>
                  <a:pt x="1625" y="326"/>
                </a:cubicBezTo>
                <a:cubicBezTo>
                  <a:pt x="1633" y="326"/>
                  <a:pt x="1640" y="319"/>
                  <a:pt x="1640" y="311"/>
                </a:cubicBezTo>
                <a:cubicBezTo>
                  <a:pt x="1640" y="303"/>
                  <a:pt x="1633" y="296"/>
                  <a:pt x="1625" y="296"/>
                </a:cubicBezTo>
                <a:close/>
                <a:moveTo>
                  <a:pt x="1625" y="329"/>
                </a:moveTo>
                <a:cubicBezTo>
                  <a:pt x="1617" y="329"/>
                  <a:pt x="1610" y="336"/>
                  <a:pt x="1610" y="344"/>
                </a:cubicBezTo>
                <a:cubicBezTo>
                  <a:pt x="1610" y="352"/>
                  <a:pt x="1617" y="359"/>
                  <a:pt x="1625" y="359"/>
                </a:cubicBezTo>
                <a:cubicBezTo>
                  <a:pt x="1633" y="359"/>
                  <a:pt x="1640" y="352"/>
                  <a:pt x="1640" y="344"/>
                </a:cubicBezTo>
                <a:cubicBezTo>
                  <a:pt x="1640" y="336"/>
                  <a:pt x="1633" y="329"/>
                  <a:pt x="1625" y="329"/>
                </a:cubicBezTo>
                <a:close/>
                <a:moveTo>
                  <a:pt x="1625" y="362"/>
                </a:moveTo>
                <a:cubicBezTo>
                  <a:pt x="1617" y="362"/>
                  <a:pt x="1610" y="369"/>
                  <a:pt x="1610" y="377"/>
                </a:cubicBezTo>
                <a:cubicBezTo>
                  <a:pt x="1610" y="385"/>
                  <a:pt x="1617" y="392"/>
                  <a:pt x="1625" y="392"/>
                </a:cubicBezTo>
                <a:cubicBezTo>
                  <a:pt x="1633" y="392"/>
                  <a:pt x="1640" y="385"/>
                  <a:pt x="1640" y="377"/>
                </a:cubicBezTo>
                <a:cubicBezTo>
                  <a:pt x="1640" y="369"/>
                  <a:pt x="1633" y="362"/>
                  <a:pt x="1625" y="362"/>
                </a:cubicBezTo>
                <a:close/>
                <a:moveTo>
                  <a:pt x="1625" y="395"/>
                </a:moveTo>
                <a:cubicBezTo>
                  <a:pt x="1617" y="395"/>
                  <a:pt x="1610" y="402"/>
                  <a:pt x="1610" y="410"/>
                </a:cubicBezTo>
                <a:cubicBezTo>
                  <a:pt x="1610" y="418"/>
                  <a:pt x="1617" y="425"/>
                  <a:pt x="1625" y="425"/>
                </a:cubicBezTo>
                <a:cubicBezTo>
                  <a:pt x="1633" y="425"/>
                  <a:pt x="1640" y="418"/>
                  <a:pt x="1640" y="410"/>
                </a:cubicBezTo>
                <a:cubicBezTo>
                  <a:pt x="1640" y="402"/>
                  <a:pt x="1633" y="395"/>
                  <a:pt x="1625" y="395"/>
                </a:cubicBezTo>
                <a:close/>
                <a:moveTo>
                  <a:pt x="1625" y="428"/>
                </a:moveTo>
                <a:cubicBezTo>
                  <a:pt x="1617" y="428"/>
                  <a:pt x="1610" y="435"/>
                  <a:pt x="1610" y="443"/>
                </a:cubicBezTo>
                <a:cubicBezTo>
                  <a:pt x="1610" y="451"/>
                  <a:pt x="1617" y="458"/>
                  <a:pt x="1625" y="458"/>
                </a:cubicBezTo>
                <a:cubicBezTo>
                  <a:pt x="1633" y="458"/>
                  <a:pt x="1640" y="451"/>
                  <a:pt x="1640" y="443"/>
                </a:cubicBezTo>
                <a:cubicBezTo>
                  <a:pt x="1640" y="435"/>
                  <a:pt x="1633" y="428"/>
                  <a:pt x="1625" y="428"/>
                </a:cubicBezTo>
                <a:close/>
                <a:moveTo>
                  <a:pt x="1625" y="461"/>
                </a:moveTo>
                <a:cubicBezTo>
                  <a:pt x="1617" y="461"/>
                  <a:pt x="1610" y="468"/>
                  <a:pt x="1610" y="476"/>
                </a:cubicBezTo>
                <a:cubicBezTo>
                  <a:pt x="1610" y="484"/>
                  <a:pt x="1617" y="491"/>
                  <a:pt x="1625" y="491"/>
                </a:cubicBezTo>
                <a:cubicBezTo>
                  <a:pt x="1633" y="491"/>
                  <a:pt x="1640" y="484"/>
                  <a:pt x="1640" y="476"/>
                </a:cubicBezTo>
                <a:cubicBezTo>
                  <a:pt x="1640" y="468"/>
                  <a:pt x="1633" y="461"/>
                  <a:pt x="1625" y="461"/>
                </a:cubicBezTo>
                <a:close/>
                <a:moveTo>
                  <a:pt x="1625" y="494"/>
                </a:moveTo>
                <a:cubicBezTo>
                  <a:pt x="1617" y="494"/>
                  <a:pt x="1610" y="500"/>
                  <a:pt x="1610" y="509"/>
                </a:cubicBezTo>
                <a:cubicBezTo>
                  <a:pt x="1610" y="517"/>
                  <a:pt x="1617" y="523"/>
                  <a:pt x="1625" y="523"/>
                </a:cubicBezTo>
                <a:cubicBezTo>
                  <a:pt x="1633" y="523"/>
                  <a:pt x="1640" y="517"/>
                  <a:pt x="1640" y="509"/>
                </a:cubicBezTo>
                <a:cubicBezTo>
                  <a:pt x="1640" y="500"/>
                  <a:pt x="1633" y="494"/>
                  <a:pt x="1625" y="494"/>
                </a:cubicBezTo>
                <a:close/>
                <a:moveTo>
                  <a:pt x="1625" y="527"/>
                </a:moveTo>
                <a:cubicBezTo>
                  <a:pt x="1617" y="527"/>
                  <a:pt x="1610" y="533"/>
                  <a:pt x="1610" y="542"/>
                </a:cubicBezTo>
                <a:cubicBezTo>
                  <a:pt x="1610" y="550"/>
                  <a:pt x="1617" y="556"/>
                  <a:pt x="1625" y="556"/>
                </a:cubicBezTo>
                <a:cubicBezTo>
                  <a:pt x="1633" y="556"/>
                  <a:pt x="1640" y="550"/>
                  <a:pt x="1640" y="542"/>
                </a:cubicBezTo>
                <a:cubicBezTo>
                  <a:pt x="1640" y="533"/>
                  <a:pt x="1633" y="527"/>
                  <a:pt x="1625" y="527"/>
                </a:cubicBezTo>
                <a:close/>
                <a:moveTo>
                  <a:pt x="1625" y="560"/>
                </a:moveTo>
                <a:cubicBezTo>
                  <a:pt x="1617" y="560"/>
                  <a:pt x="1610" y="566"/>
                  <a:pt x="1610" y="574"/>
                </a:cubicBezTo>
                <a:cubicBezTo>
                  <a:pt x="1610" y="583"/>
                  <a:pt x="1617" y="589"/>
                  <a:pt x="1625" y="589"/>
                </a:cubicBezTo>
                <a:cubicBezTo>
                  <a:pt x="1633" y="589"/>
                  <a:pt x="1640" y="583"/>
                  <a:pt x="1640" y="574"/>
                </a:cubicBezTo>
                <a:cubicBezTo>
                  <a:pt x="1640" y="566"/>
                  <a:pt x="1633" y="560"/>
                  <a:pt x="1625" y="560"/>
                </a:cubicBezTo>
                <a:close/>
                <a:moveTo>
                  <a:pt x="1625" y="593"/>
                </a:moveTo>
                <a:cubicBezTo>
                  <a:pt x="1617" y="593"/>
                  <a:pt x="1610" y="599"/>
                  <a:pt x="1610" y="607"/>
                </a:cubicBezTo>
                <a:cubicBezTo>
                  <a:pt x="1610" y="616"/>
                  <a:pt x="1617" y="622"/>
                  <a:pt x="1625" y="622"/>
                </a:cubicBezTo>
                <a:cubicBezTo>
                  <a:pt x="1633" y="622"/>
                  <a:pt x="1640" y="616"/>
                  <a:pt x="1640" y="607"/>
                </a:cubicBezTo>
                <a:cubicBezTo>
                  <a:pt x="1640" y="599"/>
                  <a:pt x="1633" y="593"/>
                  <a:pt x="1625" y="593"/>
                </a:cubicBezTo>
                <a:close/>
                <a:moveTo>
                  <a:pt x="1625" y="625"/>
                </a:moveTo>
                <a:cubicBezTo>
                  <a:pt x="1617" y="625"/>
                  <a:pt x="1610" y="632"/>
                  <a:pt x="1610" y="640"/>
                </a:cubicBezTo>
                <a:cubicBezTo>
                  <a:pt x="1610" y="648"/>
                  <a:pt x="1617" y="655"/>
                  <a:pt x="1625" y="655"/>
                </a:cubicBezTo>
                <a:cubicBezTo>
                  <a:pt x="1633" y="655"/>
                  <a:pt x="1640" y="648"/>
                  <a:pt x="1640" y="640"/>
                </a:cubicBezTo>
                <a:cubicBezTo>
                  <a:pt x="1640" y="632"/>
                  <a:pt x="1633" y="625"/>
                  <a:pt x="1625" y="625"/>
                </a:cubicBezTo>
                <a:close/>
                <a:moveTo>
                  <a:pt x="1625" y="658"/>
                </a:moveTo>
                <a:cubicBezTo>
                  <a:pt x="1617" y="658"/>
                  <a:pt x="1610" y="665"/>
                  <a:pt x="1610" y="673"/>
                </a:cubicBezTo>
                <a:cubicBezTo>
                  <a:pt x="1610" y="681"/>
                  <a:pt x="1617" y="688"/>
                  <a:pt x="1625" y="688"/>
                </a:cubicBezTo>
                <a:cubicBezTo>
                  <a:pt x="1633" y="688"/>
                  <a:pt x="1640" y="681"/>
                  <a:pt x="1640" y="673"/>
                </a:cubicBezTo>
                <a:cubicBezTo>
                  <a:pt x="1640" y="665"/>
                  <a:pt x="1633" y="658"/>
                  <a:pt x="1625" y="658"/>
                </a:cubicBezTo>
                <a:close/>
                <a:moveTo>
                  <a:pt x="1625" y="691"/>
                </a:moveTo>
                <a:cubicBezTo>
                  <a:pt x="1617" y="691"/>
                  <a:pt x="1610" y="698"/>
                  <a:pt x="1610" y="706"/>
                </a:cubicBezTo>
                <a:cubicBezTo>
                  <a:pt x="1610" y="714"/>
                  <a:pt x="1617" y="721"/>
                  <a:pt x="1625" y="721"/>
                </a:cubicBezTo>
                <a:cubicBezTo>
                  <a:pt x="1633" y="721"/>
                  <a:pt x="1640" y="714"/>
                  <a:pt x="1640" y="706"/>
                </a:cubicBezTo>
                <a:cubicBezTo>
                  <a:pt x="1640" y="698"/>
                  <a:pt x="1633" y="691"/>
                  <a:pt x="1625" y="691"/>
                </a:cubicBezTo>
                <a:close/>
                <a:moveTo>
                  <a:pt x="1625" y="724"/>
                </a:moveTo>
                <a:cubicBezTo>
                  <a:pt x="1617" y="724"/>
                  <a:pt x="1610" y="731"/>
                  <a:pt x="1610" y="739"/>
                </a:cubicBezTo>
                <a:cubicBezTo>
                  <a:pt x="1610" y="747"/>
                  <a:pt x="1617" y="754"/>
                  <a:pt x="1625" y="754"/>
                </a:cubicBezTo>
                <a:cubicBezTo>
                  <a:pt x="1633" y="754"/>
                  <a:pt x="1640" y="747"/>
                  <a:pt x="1640" y="739"/>
                </a:cubicBezTo>
                <a:cubicBezTo>
                  <a:pt x="1640" y="731"/>
                  <a:pt x="1633" y="724"/>
                  <a:pt x="1625" y="724"/>
                </a:cubicBezTo>
                <a:close/>
                <a:moveTo>
                  <a:pt x="1625" y="757"/>
                </a:moveTo>
                <a:cubicBezTo>
                  <a:pt x="1617" y="757"/>
                  <a:pt x="1610" y="764"/>
                  <a:pt x="1610" y="772"/>
                </a:cubicBezTo>
                <a:cubicBezTo>
                  <a:pt x="1610" y="780"/>
                  <a:pt x="1617" y="787"/>
                  <a:pt x="1625" y="787"/>
                </a:cubicBezTo>
                <a:cubicBezTo>
                  <a:pt x="1633" y="787"/>
                  <a:pt x="1640" y="780"/>
                  <a:pt x="1640" y="772"/>
                </a:cubicBezTo>
                <a:cubicBezTo>
                  <a:pt x="1640" y="764"/>
                  <a:pt x="1633" y="757"/>
                  <a:pt x="1625" y="757"/>
                </a:cubicBezTo>
                <a:close/>
                <a:moveTo>
                  <a:pt x="1625" y="790"/>
                </a:moveTo>
                <a:cubicBezTo>
                  <a:pt x="1617" y="790"/>
                  <a:pt x="1610" y="797"/>
                  <a:pt x="1610" y="805"/>
                </a:cubicBezTo>
                <a:cubicBezTo>
                  <a:pt x="1610" y="813"/>
                  <a:pt x="1617" y="820"/>
                  <a:pt x="1625" y="820"/>
                </a:cubicBezTo>
                <a:cubicBezTo>
                  <a:pt x="1633" y="820"/>
                  <a:pt x="1640" y="813"/>
                  <a:pt x="1640" y="805"/>
                </a:cubicBezTo>
                <a:cubicBezTo>
                  <a:pt x="1640" y="797"/>
                  <a:pt x="1633" y="790"/>
                  <a:pt x="1625" y="790"/>
                </a:cubicBezTo>
                <a:close/>
                <a:moveTo>
                  <a:pt x="1625" y="823"/>
                </a:moveTo>
                <a:cubicBezTo>
                  <a:pt x="1617" y="823"/>
                  <a:pt x="1610" y="830"/>
                  <a:pt x="1610" y="838"/>
                </a:cubicBezTo>
                <a:cubicBezTo>
                  <a:pt x="1610" y="846"/>
                  <a:pt x="1617" y="853"/>
                  <a:pt x="1625" y="853"/>
                </a:cubicBezTo>
                <a:cubicBezTo>
                  <a:pt x="1633" y="853"/>
                  <a:pt x="1640" y="846"/>
                  <a:pt x="1640" y="838"/>
                </a:cubicBezTo>
                <a:cubicBezTo>
                  <a:pt x="1640" y="830"/>
                  <a:pt x="1633" y="823"/>
                  <a:pt x="1625" y="823"/>
                </a:cubicBezTo>
                <a:close/>
                <a:moveTo>
                  <a:pt x="1625" y="856"/>
                </a:moveTo>
                <a:cubicBezTo>
                  <a:pt x="1617" y="856"/>
                  <a:pt x="1610" y="863"/>
                  <a:pt x="1610" y="871"/>
                </a:cubicBezTo>
                <a:cubicBezTo>
                  <a:pt x="1610" y="879"/>
                  <a:pt x="1617" y="886"/>
                  <a:pt x="1625" y="886"/>
                </a:cubicBezTo>
                <a:cubicBezTo>
                  <a:pt x="1633" y="886"/>
                  <a:pt x="1640" y="879"/>
                  <a:pt x="1640" y="871"/>
                </a:cubicBezTo>
                <a:cubicBezTo>
                  <a:pt x="1640" y="863"/>
                  <a:pt x="1633" y="856"/>
                  <a:pt x="1625" y="856"/>
                </a:cubicBezTo>
                <a:close/>
                <a:moveTo>
                  <a:pt x="1625" y="889"/>
                </a:moveTo>
                <a:cubicBezTo>
                  <a:pt x="1617" y="889"/>
                  <a:pt x="1610" y="895"/>
                  <a:pt x="1610" y="904"/>
                </a:cubicBezTo>
                <a:cubicBezTo>
                  <a:pt x="1610" y="912"/>
                  <a:pt x="1617" y="918"/>
                  <a:pt x="1625" y="918"/>
                </a:cubicBezTo>
                <a:cubicBezTo>
                  <a:pt x="1633" y="918"/>
                  <a:pt x="1640" y="912"/>
                  <a:pt x="1640" y="904"/>
                </a:cubicBezTo>
                <a:cubicBezTo>
                  <a:pt x="1640" y="895"/>
                  <a:pt x="1633" y="889"/>
                  <a:pt x="1625" y="889"/>
                </a:cubicBezTo>
                <a:close/>
                <a:moveTo>
                  <a:pt x="1625" y="922"/>
                </a:moveTo>
                <a:cubicBezTo>
                  <a:pt x="1617" y="922"/>
                  <a:pt x="1610" y="928"/>
                  <a:pt x="1610" y="937"/>
                </a:cubicBezTo>
                <a:cubicBezTo>
                  <a:pt x="1610" y="945"/>
                  <a:pt x="1617" y="951"/>
                  <a:pt x="1625" y="951"/>
                </a:cubicBezTo>
                <a:cubicBezTo>
                  <a:pt x="1633" y="951"/>
                  <a:pt x="1640" y="945"/>
                  <a:pt x="1640" y="937"/>
                </a:cubicBezTo>
                <a:cubicBezTo>
                  <a:pt x="1640" y="928"/>
                  <a:pt x="1633" y="922"/>
                  <a:pt x="1625" y="922"/>
                </a:cubicBezTo>
                <a:close/>
                <a:moveTo>
                  <a:pt x="1625" y="955"/>
                </a:moveTo>
                <a:cubicBezTo>
                  <a:pt x="1617" y="955"/>
                  <a:pt x="1610" y="961"/>
                  <a:pt x="1610" y="970"/>
                </a:cubicBezTo>
                <a:cubicBezTo>
                  <a:pt x="1610" y="978"/>
                  <a:pt x="1617" y="984"/>
                  <a:pt x="1625" y="984"/>
                </a:cubicBezTo>
                <a:cubicBezTo>
                  <a:pt x="1633" y="984"/>
                  <a:pt x="1640" y="978"/>
                  <a:pt x="1640" y="970"/>
                </a:cubicBezTo>
                <a:cubicBezTo>
                  <a:pt x="1640" y="961"/>
                  <a:pt x="1633" y="955"/>
                  <a:pt x="1625" y="955"/>
                </a:cubicBezTo>
                <a:close/>
                <a:moveTo>
                  <a:pt x="1625" y="988"/>
                </a:moveTo>
                <a:cubicBezTo>
                  <a:pt x="1617" y="988"/>
                  <a:pt x="1610" y="994"/>
                  <a:pt x="1610" y="1002"/>
                </a:cubicBezTo>
                <a:cubicBezTo>
                  <a:pt x="1610" y="1011"/>
                  <a:pt x="1617" y="1017"/>
                  <a:pt x="1625" y="1017"/>
                </a:cubicBezTo>
                <a:cubicBezTo>
                  <a:pt x="1633" y="1017"/>
                  <a:pt x="1640" y="1011"/>
                  <a:pt x="1640" y="1002"/>
                </a:cubicBezTo>
                <a:cubicBezTo>
                  <a:pt x="1640" y="994"/>
                  <a:pt x="1633" y="988"/>
                  <a:pt x="1625" y="988"/>
                </a:cubicBezTo>
                <a:close/>
                <a:moveTo>
                  <a:pt x="1625" y="1021"/>
                </a:moveTo>
                <a:cubicBezTo>
                  <a:pt x="1617" y="1021"/>
                  <a:pt x="1610" y="1027"/>
                  <a:pt x="1610" y="1035"/>
                </a:cubicBezTo>
                <a:cubicBezTo>
                  <a:pt x="1610" y="1044"/>
                  <a:pt x="1617" y="1050"/>
                  <a:pt x="1625" y="1050"/>
                </a:cubicBezTo>
                <a:cubicBezTo>
                  <a:pt x="1633" y="1050"/>
                  <a:pt x="1640" y="1044"/>
                  <a:pt x="1640" y="1035"/>
                </a:cubicBezTo>
                <a:cubicBezTo>
                  <a:pt x="1640" y="1027"/>
                  <a:pt x="1633" y="1021"/>
                  <a:pt x="1625" y="1021"/>
                </a:cubicBezTo>
                <a:close/>
                <a:moveTo>
                  <a:pt x="1625" y="1053"/>
                </a:moveTo>
                <a:cubicBezTo>
                  <a:pt x="1617" y="1053"/>
                  <a:pt x="1610" y="1060"/>
                  <a:pt x="1610" y="1068"/>
                </a:cubicBezTo>
                <a:cubicBezTo>
                  <a:pt x="1610" y="1076"/>
                  <a:pt x="1617" y="1083"/>
                  <a:pt x="1625" y="1083"/>
                </a:cubicBezTo>
                <a:cubicBezTo>
                  <a:pt x="1633" y="1083"/>
                  <a:pt x="1640" y="1076"/>
                  <a:pt x="1640" y="1068"/>
                </a:cubicBezTo>
                <a:cubicBezTo>
                  <a:pt x="1640" y="1060"/>
                  <a:pt x="1633" y="1053"/>
                  <a:pt x="1625" y="1053"/>
                </a:cubicBezTo>
                <a:close/>
                <a:moveTo>
                  <a:pt x="1625" y="1086"/>
                </a:moveTo>
                <a:cubicBezTo>
                  <a:pt x="1617" y="1086"/>
                  <a:pt x="1610" y="1093"/>
                  <a:pt x="1610" y="1101"/>
                </a:cubicBezTo>
                <a:cubicBezTo>
                  <a:pt x="1610" y="1109"/>
                  <a:pt x="1617" y="1116"/>
                  <a:pt x="1625" y="1116"/>
                </a:cubicBezTo>
                <a:cubicBezTo>
                  <a:pt x="1633" y="1116"/>
                  <a:pt x="1640" y="1109"/>
                  <a:pt x="1640" y="1101"/>
                </a:cubicBezTo>
                <a:cubicBezTo>
                  <a:pt x="1640" y="1093"/>
                  <a:pt x="1633" y="1086"/>
                  <a:pt x="1625" y="1086"/>
                </a:cubicBezTo>
                <a:close/>
                <a:moveTo>
                  <a:pt x="1625" y="1119"/>
                </a:moveTo>
                <a:cubicBezTo>
                  <a:pt x="1617" y="1119"/>
                  <a:pt x="1610" y="1126"/>
                  <a:pt x="1610" y="1134"/>
                </a:cubicBezTo>
                <a:cubicBezTo>
                  <a:pt x="1610" y="1142"/>
                  <a:pt x="1617" y="1149"/>
                  <a:pt x="1625" y="1149"/>
                </a:cubicBezTo>
                <a:cubicBezTo>
                  <a:pt x="1633" y="1149"/>
                  <a:pt x="1640" y="1142"/>
                  <a:pt x="1640" y="1134"/>
                </a:cubicBezTo>
                <a:cubicBezTo>
                  <a:pt x="1640" y="1126"/>
                  <a:pt x="1633" y="1119"/>
                  <a:pt x="1625" y="1119"/>
                </a:cubicBezTo>
                <a:close/>
                <a:moveTo>
                  <a:pt x="1625" y="1152"/>
                </a:moveTo>
                <a:cubicBezTo>
                  <a:pt x="1617" y="1152"/>
                  <a:pt x="1610" y="1159"/>
                  <a:pt x="1610" y="1167"/>
                </a:cubicBezTo>
                <a:cubicBezTo>
                  <a:pt x="1610" y="1175"/>
                  <a:pt x="1617" y="1182"/>
                  <a:pt x="1625" y="1182"/>
                </a:cubicBezTo>
                <a:cubicBezTo>
                  <a:pt x="1633" y="1182"/>
                  <a:pt x="1640" y="1175"/>
                  <a:pt x="1640" y="1167"/>
                </a:cubicBezTo>
                <a:cubicBezTo>
                  <a:pt x="1640" y="1159"/>
                  <a:pt x="1633" y="1152"/>
                  <a:pt x="1625" y="1152"/>
                </a:cubicBezTo>
                <a:close/>
                <a:moveTo>
                  <a:pt x="1625" y="1185"/>
                </a:moveTo>
                <a:cubicBezTo>
                  <a:pt x="1617" y="1185"/>
                  <a:pt x="1610" y="1192"/>
                  <a:pt x="1610" y="1200"/>
                </a:cubicBezTo>
                <a:cubicBezTo>
                  <a:pt x="1610" y="1208"/>
                  <a:pt x="1617" y="1215"/>
                  <a:pt x="1625" y="1215"/>
                </a:cubicBezTo>
                <a:cubicBezTo>
                  <a:pt x="1633" y="1215"/>
                  <a:pt x="1640" y="1208"/>
                  <a:pt x="1640" y="1200"/>
                </a:cubicBezTo>
                <a:cubicBezTo>
                  <a:pt x="1640" y="1192"/>
                  <a:pt x="1633" y="1185"/>
                  <a:pt x="1625" y="1185"/>
                </a:cubicBezTo>
                <a:close/>
                <a:moveTo>
                  <a:pt x="1625" y="1218"/>
                </a:moveTo>
                <a:cubicBezTo>
                  <a:pt x="1617" y="1218"/>
                  <a:pt x="1610" y="1225"/>
                  <a:pt x="1610" y="1233"/>
                </a:cubicBezTo>
                <a:cubicBezTo>
                  <a:pt x="1610" y="1241"/>
                  <a:pt x="1617" y="1248"/>
                  <a:pt x="1625" y="1248"/>
                </a:cubicBezTo>
                <a:cubicBezTo>
                  <a:pt x="1633" y="1248"/>
                  <a:pt x="1640" y="1241"/>
                  <a:pt x="1640" y="1233"/>
                </a:cubicBezTo>
                <a:cubicBezTo>
                  <a:pt x="1640" y="1225"/>
                  <a:pt x="1633" y="1218"/>
                  <a:pt x="1625" y="1218"/>
                </a:cubicBezTo>
                <a:close/>
                <a:moveTo>
                  <a:pt x="1625" y="1251"/>
                </a:moveTo>
                <a:cubicBezTo>
                  <a:pt x="1617" y="1251"/>
                  <a:pt x="1610" y="1258"/>
                  <a:pt x="1610" y="1266"/>
                </a:cubicBezTo>
                <a:cubicBezTo>
                  <a:pt x="1610" y="1274"/>
                  <a:pt x="1617" y="1281"/>
                  <a:pt x="1625" y="1281"/>
                </a:cubicBezTo>
                <a:cubicBezTo>
                  <a:pt x="1633" y="1281"/>
                  <a:pt x="1640" y="1274"/>
                  <a:pt x="1640" y="1266"/>
                </a:cubicBezTo>
                <a:cubicBezTo>
                  <a:pt x="1640" y="1258"/>
                  <a:pt x="1633" y="1251"/>
                  <a:pt x="1625" y="1251"/>
                </a:cubicBezTo>
                <a:close/>
                <a:moveTo>
                  <a:pt x="1625" y="1284"/>
                </a:moveTo>
                <a:cubicBezTo>
                  <a:pt x="1617" y="1284"/>
                  <a:pt x="1610" y="1291"/>
                  <a:pt x="1610" y="1299"/>
                </a:cubicBezTo>
                <a:cubicBezTo>
                  <a:pt x="1610" y="1307"/>
                  <a:pt x="1617" y="1314"/>
                  <a:pt x="1625" y="1314"/>
                </a:cubicBezTo>
                <a:cubicBezTo>
                  <a:pt x="1633" y="1314"/>
                  <a:pt x="1640" y="1307"/>
                  <a:pt x="1640" y="1299"/>
                </a:cubicBezTo>
                <a:cubicBezTo>
                  <a:pt x="1640" y="1291"/>
                  <a:pt x="1633" y="1284"/>
                  <a:pt x="1625" y="1284"/>
                </a:cubicBezTo>
                <a:close/>
                <a:moveTo>
                  <a:pt x="1625" y="1317"/>
                </a:moveTo>
                <a:cubicBezTo>
                  <a:pt x="1617" y="1317"/>
                  <a:pt x="1610" y="1323"/>
                  <a:pt x="1610" y="1332"/>
                </a:cubicBezTo>
                <a:cubicBezTo>
                  <a:pt x="1610" y="1340"/>
                  <a:pt x="1617" y="1346"/>
                  <a:pt x="1625" y="1346"/>
                </a:cubicBezTo>
                <a:cubicBezTo>
                  <a:pt x="1633" y="1346"/>
                  <a:pt x="1640" y="1340"/>
                  <a:pt x="1640" y="1332"/>
                </a:cubicBezTo>
                <a:cubicBezTo>
                  <a:pt x="1640" y="1323"/>
                  <a:pt x="1633" y="1317"/>
                  <a:pt x="1625" y="1317"/>
                </a:cubicBezTo>
                <a:close/>
                <a:moveTo>
                  <a:pt x="1625" y="1350"/>
                </a:moveTo>
                <a:cubicBezTo>
                  <a:pt x="1617" y="1350"/>
                  <a:pt x="1610" y="1356"/>
                  <a:pt x="1610" y="1365"/>
                </a:cubicBezTo>
                <a:cubicBezTo>
                  <a:pt x="1610" y="1373"/>
                  <a:pt x="1617" y="1379"/>
                  <a:pt x="1625" y="1379"/>
                </a:cubicBezTo>
                <a:cubicBezTo>
                  <a:pt x="1633" y="1379"/>
                  <a:pt x="1640" y="1373"/>
                  <a:pt x="1640" y="1365"/>
                </a:cubicBezTo>
                <a:cubicBezTo>
                  <a:pt x="1640" y="1356"/>
                  <a:pt x="1633" y="1350"/>
                  <a:pt x="1625" y="1350"/>
                </a:cubicBezTo>
                <a:close/>
                <a:moveTo>
                  <a:pt x="1625" y="1383"/>
                </a:moveTo>
                <a:cubicBezTo>
                  <a:pt x="1617" y="1383"/>
                  <a:pt x="1610" y="1389"/>
                  <a:pt x="1610" y="1397"/>
                </a:cubicBezTo>
                <a:cubicBezTo>
                  <a:pt x="1610" y="1406"/>
                  <a:pt x="1617" y="1412"/>
                  <a:pt x="1625" y="1412"/>
                </a:cubicBezTo>
                <a:cubicBezTo>
                  <a:pt x="1633" y="1412"/>
                  <a:pt x="1640" y="1406"/>
                  <a:pt x="1640" y="1397"/>
                </a:cubicBezTo>
                <a:cubicBezTo>
                  <a:pt x="1640" y="1389"/>
                  <a:pt x="1633" y="1383"/>
                  <a:pt x="1625" y="1383"/>
                </a:cubicBezTo>
                <a:close/>
                <a:moveTo>
                  <a:pt x="1625" y="1416"/>
                </a:moveTo>
                <a:cubicBezTo>
                  <a:pt x="1617" y="1416"/>
                  <a:pt x="1610" y="1422"/>
                  <a:pt x="1610" y="1430"/>
                </a:cubicBezTo>
                <a:cubicBezTo>
                  <a:pt x="1610" y="1439"/>
                  <a:pt x="1617" y="1445"/>
                  <a:pt x="1625" y="1445"/>
                </a:cubicBezTo>
                <a:cubicBezTo>
                  <a:pt x="1633" y="1445"/>
                  <a:pt x="1640" y="1439"/>
                  <a:pt x="1640" y="1430"/>
                </a:cubicBezTo>
                <a:cubicBezTo>
                  <a:pt x="1640" y="1422"/>
                  <a:pt x="1633" y="1416"/>
                  <a:pt x="1625" y="1416"/>
                </a:cubicBezTo>
                <a:close/>
                <a:moveTo>
                  <a:pt x="1658" y="0"/>
                </a:moveTo>
                <a:cubicBezTo>
                  <a:pt x="1650" y="0"/>
                  <a:pt x="1643" y="7"/>
                  <a:pt x="1643" y="15"/>
                </a:cubicBezTo>
                <a:cubicBezTo>
                  <a:pt x="1643" y="23"/>
                  <a:pt x="1650" y="30"/>
                  <a:pt x="1658" y="30"/>
                </a:cubicBezTo>
                <a:cubicBezTo>
                  <a:pt x="1666" y="30"/>
                  <a:pt x="1673" y="23"/>
                  <a:pt x="1673" y="15"/>
                </a:cubicBezTo>
                <a:cubicBezTo>
                  <a:pt x="1673" y="7"/>
                  <a:pt x="1666" y="0"/>
                  <a:pt x="1658" y="0"/>
                </a:cubicBezTo>
                <a:close/>
                <a:moveTo>
                  <a:pt x="1658" y="33"/>
                </a:moveTo>
                <a:cubicBezTo>
                  <a:pt x="1650" y="33"/>
                  <a:pt x="1643" y="40"/>
                  <a:pt x="1643" y="48"/>
                </a:cubicBezTo>
                <a:cubicBezTo>
                  <a:pt x="1643" y="56"/>
                  <a:pt x="1650" y="63"/>
                  <a:pt x="1658" y="63"/>
                </a:cubicBezTo>
                <a:cubicBezTo>
                  <a:pt x="1666" y="63"/>
                  <a:pt x="1673" y="56"/>
                  <a:pt x="1673" y="48"/>
                </a:cubicBezTo>
                <a:cubicBezTo>
                  <a:pt x="1673" y="40"/>
                  <a:pt x="1666" y="33"/>
                  <a:pt x="1658" y="33"/>
                </a:cubicBezTo>
                <a:close/>
                <a:moveTo>
                  <a:pt x="1658" y="66"/>
                </a:moveTo>
                <a:cubicBezTo>
                  <a:pt x="1650" y="66"/>
                  <a:pt x="1643" y="72"/>
                  <a:pt x="1643" y="81"/>
                </a:cubicBezTo>
                <a:cubicBezTo>
                  <a:pt x="1643" y="89"/>
                  <a:pt x="1650" y="95"/>
                  <a:pt x="1658" y="95"/>
                </a:cubicBezTo>
                <a:cubicBezTo>
                  <a:pt x="1666" y="95"/>
                  <a:pt x="1673" y="89"/>
                  <a:pt x="1673" y="81"/>
                </a:cubicBezTo>
                <a:cubicBezTo>
                  <a:pt x="1673" y="72"/>
                  <a:pt x="1666" y="66"/>
                  <a:pt x="1658" y="66"/>
                </a:cubicBezTo>
                <a:close/>
                <a:moveTo>
                  <a:pt x="1658" y="99"/>
                </a:moveTo>
                <a:cubicBezTo>
                  <a:pt x="1650" y="99"/>
                  <a:pt x="1643" y="105"/>
                  <a:pt x="1643" y="114"/>
                </a:cubicBezTo>
                <a:cubicBezTo>
                  <a:pt x="1643" y="122"/>
                  <a:pt x="1650" y="128"/>
                  <a:pt x="1658" y="128"/>
                </a:cubicBezTo>
                <a:cubicBezTo>
                  <a:pt x="1666" y="128"/>
                  <a:pt x="1673" y="122"/>
                  <a:pt x="1673" y="114"/>
                </a:cubicBezTo>
                <a:cubicBezTo>
                  <a:pt x="1673" y="105"/>
                  <a:pt x="1666" y="99"/>
                  <a:pt x="1658" y="99"/>
                </a:cubicBezTo>
                <a:close/>
                <a:moveTo>
                  <a:pt x="1658" y="132"/>
                </a:moveTo>
                <a:cubicBezTo>
                  <a:pt x="1650" y="132"/>
                  <a:pt x="1643" y="138"/>
                  <a:pt x="1643" y="147"/>
                </a:cubicBezTo>
                <a:cubicBezTo>
                  <a:pt x="1643" y="155"/>
                  <a:pt x="1650" y="161"/>
                  <a:pt x="1658" y="161"/>
                </a:cubicBezTo>
                <a:cubicBezTo>
                  <a:pt x="1666" y="161"/>
                  <a:pt x="1673" y="155"/>
                  <a:pt x="1673" y="147"/>
                </a:cubicBezTo>
                <a:cubicBezTo>
                  <a:pt x="1673" y="138"/>
                  <a:pt x="1666" y="132"/>
                  <a:pt x="1658" y="132"/>
                </a:cubicBezTo>
                <a:close/>
                <a:moveTo>
                  <a:pt x="1658" y="165"/>
                </a:moveTo>
                <a:cubicBezTo>
                  <a:pt x="1650" y="165"/>
                  <a:pt x="1643" y="171"/>
                  <a:pt x="1643" y="179"/>
                </a:cubicBezTo>
                <a:cubicBezTo>
                  <a:pt x="1643" y="188"/>
                  <a:pt x="1650" y="194"/>
                  <a:pt x="1658" y="194"/>
                </a:cubicBezTo>
                <a:cubicBezTo>
                  <a:pt x="1666" y="194"/>
                  <a:pt x="1673" y="188"/>
                  <a:pt x="1673" y="179"/>
                </a:cubicBezTo>
                <a:cubicBezTo>
                  <a:pt x="1673" y="171"/>
                  <a:pt x="1666" y="165"/>
                  <a:pt x="1658" y="165"/>
                </a:cubicBezTo>
                <a:close/>
                <a:moveTo>
                  <a:pt x="1658" y="198"/>
                </a:moveTo>
                <a:cubicBezTo>
                  <a:pt x="1650" y="198"/>
                  <a:pt x="1643" y="204"/>
                  <a:pt x="1643" y="212"/>
                </a:cubicBezTo>
                <a:cubicBezTo>
                  <a:pt x="1643" y="221"/>
                  <a:pt x="1650" y="227"/>
                  <a:pt x="1658" y="227"/>
                </a:cubicBezTo>
                <a:cubicBezTo>
                  <a:pt x="1666" y="227"/>
                  <a:pt x="1673" y="221"/>
                  <a:pt x="1673" y="212"/>
                </a:cubicBezTo>
                <a:cubicBezTo>
                  <a:pt x="1673" y="204"/>
                  <a:pt x="1666" y="198"/>
                  <a:pt x="1658" y="198"/>
                </a:cubicBezTo>
                <a:close/>
                <a:moveTo>
                  <a:pt x="1658" y="230"/>
                </a:moveTo>
                <a:cubicBezTo>
                  <a:pt x="1650" y="230"/>
                  <a:pt x="1643" y="237"/>
                  <a:pt x="1643" y="245"/>
                </a:cubicBezTo>
                <a:cubicBezTo>
                  <a:pt x="1643" y="253"/>
                  <a:pt x="1650" y="260"/>
                  <a:pt x="1658" y="260"/>
                </a:cubicBezTo>
                <a:cubicBezTo>
                  <a:pt x="1666" y="260"/>
                  <a:pt x="1673" y="253"/>
                  <a:pt x="1673" y="245"/>
                </a:cubicBezTo>
                <a:cubicBezTo>
                  <a:pt x="1673" y="237"/>
                  <a:pt x="1666" y="230"/>
                  <a:pt x="1658" y="230"/>
                </a:cubicBezTo>
                <a:close/>
                <a:moveTo>
                  <a:pt x="1658" y="263"/>
                </a:moveTo>
                <a:cubicBezTo>
                  <a:pt x="1650" y="263"/>
                  <a:pt x="1643" y="270"/>
                  <a:pt x="1643" y="278"/>
                </a:cubicBezTo>
                <a:cubicBezTo>
                  <a:pt x="1643" y="286"/>
                  <a:pt x="1650" y="293"/>
                  <a:pt x="1658" y="293"/>
                </a:cubicBezTo>
                <a:cubicBezTo>
                  <a:pt x="1666" y="293"/>
                  <a:pt x="1673" y="286"/>
                  <a:pt x="1673" y="278"/>
                </a:cubicBezTo>
                <a:cubicBezTo>
                  <a:pt x="1673" y="270"/>
                  <a:pt x="1666" y="263"/>
                  <a:pt x="1658" y="263"/>
                </a:cubicBezTo>
                <a:close/>
                <a:moveTo>
                  <a:pt x="1658" y="296"/>
                </a:moveTo>
                <a:cubicBezTo>
                  <a:pt x="1650" y="296"/>
                  <a:pt x="1643" y="303"/>
                  <a:pt x="1643" y="311"/>
                </a:cubicBezTo>
                <a:cubicBezTo>
                  <a:pt x="1643" y="319"/>
                  <a:pt x="1650" y="326"/>
                  <a:pt x="1658" y="326"/>
                </a:cubicBezTo>
                <a:cubicBezTo>
                  <a:pt x="1666" y="326"/>
                  <a:pt x="1673" y="319"/>
                  <a:pt x="1673" y="311"/>
                </a:cubicBezTo>
                <a:cubicBezTo>
                  <a:pt x="1673" y="303"/>
                  <a:pt x="1666" y="296"/>
                  <a:pt x="1658" y="296"/>
                </a:cubicBezTo>
                <a:close/>
                <a:moveTo>
                  <a:pt x="1658" y="329"/>
                </a:moveTo>
                <a:cubicBezTo>
                  <a:pt x="1650" y="329"/>
                  <a:pt x="1643" y="336"/>
                  <a:pt x="1643" y="344"/>
                </a:cubicBezTo>
                <a:cubicBezTo>
                  <a:pt x="1643" y="352"/>
                  <a:pt x="1650" y="359"/>
                  <a:pt x="1658" y="359"/>
                </a:cubicBezTo>
                <a:cubicBezTo>
                  <a:pt x="1666" y="359"/>
                  <a:pt x="1673" y="352"/>
                  <a:pt x="1673" y="344"/>
                </a:cubicBezTo>
                <a:cubicBezTo>
                  <a:pt x="1673" y="336"/>
                  <a:pt x="1666" y="329"/>
                  <a:pt x="1658" y="329"/>
                </a:cubicBezTo>
                <a:close/>
                <a:moveTo>
                  <a:pt x="1658" y="362"/>
                </a:moveTo>
                <a:cubicBezTo>
                  <a:pt x="1650" y="362"/>
                  <a:pt x="1643" y="369"/>
                  <a:pt x="1643" y="377"/>
                </a:cubicBezTo>
                <a:cubicBezTo>
                  <a:pt x="1643" y="385"/>
                  <a:pt x="1650" y="392"/>
                  <a:pt x="1658" y="392"/>
                </a:cubicBezTo>
                <a:cubicBezTo>
                  <a:pt x="1666" y="392"/>
                  <a:pt x="1673" y="385"/>
                  <a:pt x="1673" y="377"/>
                </a:cubicBezTo>
                <a:cubicBezTo>
                  <a:pt x="1673" y="369"/>
                  <a:pt x="1666" y="362"/>
                  <a:pt x="1658" y="362"/>
                </a:cubicBezTo>
                <a:close/>
                <a:moveTo>
                  <a:pt x="1658" y="395"/>
                </a:moveTo>
                <a:cubicBezTo>
                  <a:pt x="1650" y="395"/>
                  <a:pt x="1643" y="402"/>
                  <a:pt x="1643" y="410"/>
                </a:cubicBezTo>
                <a:cubicBezTo>
                  <a:pt x="1643" y="418"/>
                  <a:pt x="1650" y="425"/>
                  <a:pt x="1658" y="425"/>
                </a:cubicBezTo>
                <a:cubicBezTo>
                  <a:pt x="1666" y="425"/>
                  <a:pt x="1673" y="418"/>
                  <a:pt x="1673" y="410"/>
                </a:cubicBezTo>
                <a:cubicBezTo>
                  <a:pt x="1673" y="402"/>
                  <a:pt x="1666" y="395"/>
                  <a:pt x="1658" y="395"/>
                </a:cubicBezTo>
                <a:close/>
                <a:moveTo>
                  <a:pt x="1658" y="428"/>
                </a:moveTo>
                <a:cubicBezTo>
                  <a:pt x="1650" y="428"/>
                  <a:pt x="1643" y="435"/>
                  <a:pt x="1643" y="443"/>
                </a:cubicBezTo>
                <a:cubicBezTo>
                  <a:pt x="1643" y="451"/>
                  <a:pt x="1650" y="458"/>
                  <a:pt x="1658" y="458"/>
                </a:cubicBezTo>
                <a:cubicBezTo>
                  <a:pt x="1666" y="458"/>
                  <a:pt x="1673" y="451"/>
                  <a:pt x="1673" y="443"/>
                </a:cubicBezTo>
                <a:cubicBezTo>
                  <a:pt x="1673" y="435"/>
                  <a:pt x="1666" y="428"/>
                  <a:pt x="1658" y="428"/>
                </a:cubicBezTo>
                <a:close/>
                <a:moveTo>
                  <a:pt x="1658" y="461"/>
                </a:moveTo>
                <a:cubicBezTo>
                  <a:pt x="1650" y="461"/>
                  <a:pt x="1643" y="468"/>
                  <a:pt x="1643" y="476"/>
                </a:cubicBezTo>
                <a:cubicBezTo>
                  <a:pt x="1643" y="484"/>
                  <a:pt x="1650" y="491"/>
                  <a:pt x="1658" y="491"/>
                </a:cubicBezTo>
                <a:cubicBezTo>
                  <a:pt x="1666" y="491"/>
                  <a:pt x="1673" y="484"/>
                  <a:pt x="1673" y="476"/>
                </a:cubicBezTo>
                <a:cubicBezTo>
                  <a:pt x="1673" y="468"/>
                  <a:pt x="1666" y="461"/>
                  <a:pt x="1658" y="461"/>
                </a:cubicBezTo>
                <a:close/>
                <a:moveTo>
                  <a:pt x="1658" y="494"/>
                </a:moveTo>
                <a:cubicBezTo>
                  <a:pt x="1650" y="494"/>
                  <a:pt x="1643" y="500"/>
                  <a:pt x="1643" y="509"/>
                </a:cubicBezTo>
                <a:cubicBezTo>
                  <a:pt x="1643" y="517"/>
                  <a:pt x="1650" y="523"/>
                  <a:pt x="1658" y="523"/>
                </a:cubicBezTo>
                <a:cubicBezTo>
                  <a:pt x="1666" y="523"/>
                  <a:pt x="1673" y="517"/>
                  <a:pt x="1673" y="509"/>
                </a:cubicBezTo>
                <a:cubicBezTo>
                  <a:pt x="1673" y="500"/>
                  <a:pt x="1666" y="494"/>
                  <a:pt x="1658" y="494"/>
                </a:cubicBezTo>
                <a:close/>
                <a:moveTo>
                  <a:pt x="1658" y="527"/>
                </a:moveTo>
                <a:cubicBezTo>
                  <a:pt x="1650" y="527"/>
                  <a:pt x="1643" y="533"/>
                  <a:pt x="1643" y="542"/>
                </a:cubicBezTo>
                <a:cubicBezTo>
                  <a:pt x="1643" y="550"/>
                  <a:pt x="1650" y="556"/>
                  <a:pt x="1658" y="556"/>
                </a:cubicBezTo>
                <a:cubicBezTo>
                  <a:pt x="1666" y="556"/>
                  <a:pt x="1673" y="550"/>
                  <a:pt x="1673" y="542"/>
                </a:cubicBezTo>
                <a:cubicBezTo>
                  <a:pt x="1673" y="533"/>
                  <a:pt x="1666" y="527"/>
                  <a:pt x="1658" y="527"/>
                </a:cubicBezTo>
                <a:close/>
                <a:moveTo>
                  <a:pt x="1658" y="560"/>
                </a:moveTo>
                <a:cubicBezTo>
                  <a:pt x="1650" y="560"/>
                  <a:pt x="1643" y="566"/>
                  <a:pt x="1643" y="574"/>
                </a:cubicBezTo>
                <a:cubicBezTo>
                  <a:pt x="1643" y="583"/>
                  <a:pt x="1650" y="589"/>
                  <a:pt x="1658" y="589"/>
                </a:cubicBezTo>
                <a:cubicBezTo>
                  <a:pt x="1666" y="589"/>
                  <a:pt x="1673" y="583"/>
                  <a:pt x="1673" y="574"/>
                </a:cubicBezTo>
                <a:cubicBezTo>
                  <a:pt x="1673" y="566"/>
                  <a:pt x="1666" y="560"/>
                  <a:pt x="1658" y="560"/>
                </a:cubicBezTo>
                <a:close/>
                <a:moveTo>
                  <a:pt x="1658" y="593"/>
                </a:moveTo>
                <a:cubicBezTo>
                  <a:pt x="1650" y="593"/>
                  <a:pt x="1643" y="599"/>
                  <a:pt x="1643" y="607"/>
                </a:cubicBezTo>
                <a:cubicBezTo>
                  <a:pt x="1643" y="616"/>
                  <a:pt x="1650" y="622"/>
                  <a:pt x="1658" y="622"/>
                </a:cubicBezTo>
                <a:cubicBezTo>
                  <a:pt x="1666" y="622"/>
                  <a:pt x="1673" y="616"/>
                  <a:pt x="1673" y="607"/>
                </a:cubicBezTo>
                <a:cubicBezTo>
                  <a:pt x="1673" y="599"/>
                  <a:pt x="1666" y="593"/>
                  <a:pt x="1658" y="593"/>
                </a:cubicBezTo>
                <a:close/>
                <a:moveTo>
                  <a:pt x="1658" y="625"/>
                </a:moveTo>
                <a:cubicBezTo>
                  <a:pt x="1650" y="625"/>
                  <a:pt x="1643" y="632"/>
                  <a:pt x="1643" y="640"/>
                </a:cubicBezTo>
                <a:cubicBezTo>
                  <a:pt x="1643" y="648"/>
                  <a:pt x="1650" y="655"/>
                  <a:pt x="1658" y="655"/>
                </a:cubicBezTo>
                <a:cubicBezTo>
                  <a:pt x="1666" y="655"/>
                  <a:pt x="1673" y="648"/>
                  <a:pt x="1673" y="640"/>
                </a:cubicBezTo>
                <a:cubicBezTo>
                  <a:pt x="1673" y="632"/>
                  <a:pt x="1666" y="625"/>
                  <a:pt x="1658" y="625"/>
                </a:cubicBezTo>
                <a:close/>
                <a:moveTo>
                  <a:pt x="1658" y="658"/>
                </a:moveTo>
                <a:cubicBezTo>
                  <a:pt x="1650" y="658"/>
                  <a:pt x="1643" y="665"/>
                  <a:pt x="1643" y="673"/>
                </a:cubicBezTo>
                <a:cubicBezTo>
                  <a:pt x="1643" y="681"/>
                  <a:pt x="1650" y="688"/>
                  <a:pt x="1658" y="688"/>
                </a:cubicBezTo>
                <a:cubicBezTo>
                  <a:pt x="1666" y="688"/>
                  <a:pt x="1673" y="681"/>
                  <a:pt x="1673" y="673"/>
                </a:cubicBezTo>
                <a:cubicBezTo>
                  <a:pt x="1673" y="665"/>
                  <a:pt x="1666" y="658"/>
                  <a:pt x="1658" y="658"/>
                </a:cubicBezTo>
                <a:close/>
                <a:moveTo>
                  <a:pt x="1658" y="691"/>
                </a:moveTo>
                <a:cubicBezTo>
                  <a:pt x="1650" y="691"/>
                  <a:pt x="1643" y="698"/>
                  <a:pt x="1643" y="706"/>
                </a:cubicBezTo>
                <a:cubicBezTo>
                  <a:pt x="1643" y="714"/>
                  <a:pt x="1650" y="721"/>
                  <a:pt x="1658" y="721"/>
                </a:cubicBezTo>
                <a:cubicBezTo>
                  <a:pt x="1666" y="721"/>
                  <a:pt x="1673" y="714"/>
                  <a:pt x="1673" y="706"/>
                </a:cubicBezTo>
                <a:cubicBezTo>
                  <a:pt x="1673" y="698"/>
                  <a:pt x="1666" y="691"/>
                  <a:pt x="1658" y="691"/>
                </a:cubicBezTo>
                <a:close/>
                <a:moveTo>
                  <a:pt x="1658" y="724"/>
                </a:moveTo>
                <a:cubicBezTo>
                  <a:pt x="1650" y="724"/>
                  <a:pt x="1643" y="731"/>
                  <a:pt x="1643" y="739"/>
                </a:cubicBezTo>
                <a:cubicBezTo>
                  <a:pt x="1643" y="747"/>
                  <a:pt x="1650" y="754"/>
                  <a:pt x="1658" y="754"/>
                </a:cubicBezTo>
                <a:cubicBezTo>
                  <a:pt x="1666" y="754"/>
                  <a:pt x="1673" y="747"/>
                  <a:pt x="1673" y="739"/>
                </a:cubicBezTo>
                <a:cubicBezTo>
                  <a:pt x="1673" y="731"/>
                  <a:pt x="1666" y="724"/>
                  <a:pt x="1658" y="724"/>
                </a:cubicBezTo>
                <a:close/>
                <a:moveTo>
                  <a:pt x="1658" y="757"/>
                </a:moveTo>
                <a:cubicBezTo>
                  <a:pt x="1650" y="757"/>
                  <a:pt x="1643" y="764"/>
                  <a:pt x="1643" y="772"/>
                </a:cubicBezTo>
                <a:cubicBezTo>
                  <a:pt x="1643" y="780"/>
                  <a:pt x="1650" y="787"/>
                  <a:pt x="1658" y="787"/>
                </a:cubicBezTo>
                <a:cubicBezTo>
                  <a:pt x="1666" y="787"/>
                  <a:pt x="1673" y="780"/>
                  <a:pt x="1673" y="772"/>
                </a:cubicBezTo>
                <a:cubicBezTo>
                  <a:pt x="1673" y="764"/>
                  <a:pt x="1666" y="757"/>
                  <a:pt x="1658" y="757"/>
                </a:cubicBezTo>
                <a:close/>
                <a:moveTo>
                  <a:pt x="1658" y="790"/>
                </a:moveTo>
                <a:cubicBezTo>
                  <a:pt x="1650" y="790"/>
                  <a:pt x="1643" y="797"/>
                  <a:pt x="1643" y="805"/>
                </a:cubicBezTo>
                <a:cubicBezTo>
                  <a:pt x="1643" y="813"/>
                  <a:pt x="1650" y="820"/>
                  <a:pt x="1658" y="820"/>
                </a:cubicBezTo>
                <a:cubicBezTo>
                  <a:pt x="1666" y="820"/>
                  <a:pt x="1673" y="813"/>
                  <a:pt x="1673" y="805"/>
                </a:cubicBezTo>
                <a:cubicBezTo>
                  <a:pt x="1673" y="797"/>
                  <a:pt x="1666" y="790"/>
                  <a:pt x="1658" y="790"/>
                </a:cubicBezTo>
                <a:close/>
                <a:moveTo>
                  <a:pt x="1658" y="823"/>
                </a:moveTo>
                <a:cubicBezTo>
                  <a:pt x="1650" y="823"/>
                  <a:pt x="1643" y="830"/>
                  <a:pt x="1643" y="838"/>
                </a:cubicBezTo>
                <a:cubicBezTo>
                  <a:pt x="1643" y="846"/>
                  <a:pt x="1650" y="853"/>
                  <a:pt x="1658" y="853"/>
                </a:cubicBezTo>
                <a:cubicBezTo>
                  <a:pt x="1666" y="853"/>
                  <a:pt x="1673" y="846"/>
                  <a:pt x="1673" y="838"/>
                </a:cubicBezTo>
                <a:cubicBezTo>
                  <a:pt x="1673" y="830"/>
                  <a:pt x="1666" y="823"/>
                  <a:pt x="1658" y="823"/>
                </a:cubicBezTo>
                <a:close/>
                <a:moveTo>
                  <a:pt x="1658" y="856"/>
                </a:moveTo>
                <a:cubicBezTo>
                  <a:pt x="1650" y="856"/>
                  <a:pt x="1643" y="863"/>
                  <a:pt x="1643" y="871"/>
                </a:cubicBezTo>
                <a:cubicBezTo>
                  <a:pt x="1643" y="879"/>
                  <a:pt x="1650" y="886"/>
                  <a:pt x="1658" y="886"/>
                </a:cubicBezTo>
                <a:cubicBezTo>
                  <a:pt x="1666" y="886"/>
                  <a:pt x="1673" y="879"/>
                  <a:pt x="1673" y="871"/>
                </a:cubicBezTo>
                <a:cubicBezTo>
                  <a:pt x="1673" y="863"/>
                  <a:pt x="1666" y="856"/>
                  <a:pt x="1658" y="856"/>
                </a:cubicBezTo>
                <a:close/>
                <a:moveTo>
                  <a:pt x="1658" y="889"/>
                </a:moveTo>
                <a:cubicBezTo>
                  <a:pt x="1650" y="889"/>
                  <a:pt x="1643" y="895"/>
                  <a:pt x="1643" y="904"/>
                </a:cubicBezTo>
                <a:cubicBezTo>
                  <a:pt x="1643" y="912"/>
                  <a:pt x="1650" y="918"/>
                  <a:pt x="1658" y="918"/>
                </a:cubicBezTo>
                <a:cubicBezTo>
                  <a:pt x="1666" y="918"/>
                  <a:pt x="1673" y="912"/>
                  <a:pt x="1673" y="904"/>
                </a:cubicBezTo>
                <a:cubicBezTo>
                  <a:pt x="1673" y="895"/>
                  <a:pt x="1666" y="889"/>
                  <a:pt x="1658" y="889"/>
                </a:cubicBezTo>
                <a:close/>
                <a:moveTo>
                  <a:pt x="1658" y="922"/>
                </a:moveTo>
                <a:cubicBezTo>
                  <a:pt x="1650" y="922"/>
                  <a:pt x="1643" y="928"/>
                  <a:pt x="1643" y="937"/>
                </a:cubicBezTo>
                <a:cubicBezTo>
                  <a:pt x="1643" y="945"/>
                  <a:pt x="1650" y="951"/>
                  <a:pt x="1658" y="951"/>
                </a:cubicBezTo>
                <a:cubicBezTo>
                  <a:pt x="1666" y="951"/>
                  <a:pt x="1673" y="945"/>
                  <a:pt x="1673" y="937"/>
                </a:cubicBezTo>
                <a:cubicBezTo>
                  <a:pt x="1673" y="928"/>
                  <a:pt x="1666" y="922"/>
                  <a:pt x="1658" y="922"/>
                </a:cubicBezTo>
                <a:close/>
                <a:moveTo>
                  <a:pt x="1658" y="955"/>
                </a:moveTo>
                <a:cubicBezTo>
                  <a:pt x="1650" y="955"/>
                  <a:pt x="1643" y="961"/>
                  <a:pt x="1643" y="970"/>
                </a:cubicBezTo>
                <a:cubicBezTo>
                  <a:pt x="1643" y="978"/>
                  <a:pt x="1650" y="984"/>
                  <a:pt x="1658" y="984"/>
                </a:cubicBezTo>
                <a:cubicBezTo>
                  <a:pt x="1666" y="984"/>
                  <a:pt x="1673" y="978"/>
                  <a:pt x="1673" y="970"/>
                </a:cubicBezTo>
                <a:cubicBezTo>
                  <a:pt x="1673" y="961"/>
                  <a:pt x="1666" y="955"/>
                  <a:pt x="1658" y="955"/>
                </a:cubicBezTo>
                <a:close/>
                <a:moveTo>
                  <a:pt x="1658" y="988"/>
                </a:moveTo>
                <a:cubicBezTo>
                  <a:pt x="1650" y="988"/>
                  <a:pt x="1643" y="994"/>
                  <a:pt x="1643" y="1002"/>
                </a:cubicBezTo>
                <a:cubicBezTo>
                  <a:pt x="1643" y="1011"/>
                  <a:pt x="1650" y="1017"/>
                  <a:pt x="1658" y="1017"/>
                </a:cubicBezTo>
                <a:cubicBezTo>
                  <a:pt x="1666" y="1017"/>
                  <a:pt x="1673" y="1011"/>
                  <a:pt x="1673" y="1002"/>
                </a:cubicBezTo>
                <a:cubicBezTo>
                  <a:pt x="1673" y="994"/>
                  <a:pt x="1666" y="988"/>
                  <a:pt x="1658" y="988"/>
                </a:cubicBezTo>
                <a:close/>
                <a:moveTo>
                  <a:pt x="1658" y="1021"/>
                </a:moveTo>
                <a:cubicBezTo>
                  <a:pt x="1650" y="1021"/>
                  <a:pt x="1643" y="1027"/>
                  <a:pt x="1643" y="1035"/>
                </a:cubicBezTo>
                <a:cubicBezTo>
                  <a:pt x="1643" y="1044"/>
                  <a:pt x="1650" y="1050"/>
                  <a:pt x="1658" y="1050"/>
                </a:cubicBezTo>
                <a:cubicBezTo>
                  <a:pt x="1666" y="1050"/>
                  <a:pt x="1673" y="1044"/>
                  <a:pt x="1673" y="1035"/>
                </a:cubicBezTo>
                <a:cubicBezTo>
                  <a:pt x="1673" y="1027"/>
                  <a:pt x="1666" y="1021"/>
                  <a:pt x="1658" y="1021"/>
                </a:cubicBezTo>
                <a:close/>
                <a:moveTo>
                  <a:pt x="1658" y="1053"/>
                </a:moveTo>
                <a:cubicBezTo>
                  <a:pt x="1650" y="1053"/>
                  <a:pt x="1643" y="1060"/>
                  <a:pt x="1643" y="1068"/>
                </a:cubicBezTo>
                <a:cubicBezTo>
                  <a:pt x="1643" y="1076"/>
                  <a:pt x="1650" y="1083"/>
                  <a:pt x="1658" y="1083"/>
                </a:cubicBezTo>
                <a:cubicBezTo>
                  <a:pt x="1666" y="1083"/>
                  <a:pt x="1673" y="1076"/>
                  <a:pt x="1673" y="1068"/>
                </a:cubicBezTo>
                <a:cubicBezTo>
                  <a:pt x="1673" y="1060"/>
                  <a:pt x="1666" y="1053"/>
                  <a:pt x="1658" y="1053"/>
                </a:cubicBezTo>
                <a:close/>
                <a:moveTo>
                  <a:pt x="1658" y="1086"/>
                </a:moveTo>
                <a:cubicBezTo>
                  <a:pt x="1650" y="1086"/>
                  <a:pt x="1643" y="1093"/>
                  <a:pt x="1643" y="1101"/>
                </a:cubicBezTo>
                <a:cubicBezTo>
                  <a:pt x="1643" y="1109"/>
                  <a:pt x="1650" y="1116"/>
                  <a:pt x="1658" y="1116"/>
                </a:cubicBezTo>
                <a:cubicBezTo>
                  <a:pt x="1666" y="1116"/>
                  <a:pt x="1673" y="1109"/>
                  <a:pt x="1673" y="1101"/>
                </a:cubicBezTo>
                <a:cubicBezTo>
                  <a:pt x="1673" y="1093"/>
                  <a:pt x="1666" y="1086"/>
                  <a:pt x="1658" y="1086"/>
                </a:cubicBezTo>
                <a:close/>
                <a:moveTo>
                  <a:pt x="1658" y="1119"/>
                </a:moveTo>
                <a:cubicBezTo>
                  <a:pt x="1650" y="1119"/>
                  <a:pt x="1643" y="1126"/>
                  <a:pt x="1643" y="1134"/>
                </a:cubicBezTo>
                <a:cubicBezTo>
                  <a:pt x="1643" y="1142"/>
                  <a:pt x="1650" y="1149"/>
                  <a:pt x="1658" y="1149"/>
                </a:cubicBezTo>
                <a:cubicBezTo>
                  <a:pt x="1666" y="1149"/>
                  <a:pt x="1673" y="1142"/>
                  <a:pt x="1673" y="1134"/>
                </a:cubicBezTo>
                <a:cubicBezTo>
                  <a:pt x="1673" y="1126"/>
                  <a:pt x="1666" y="1119"/>
                  <a:pt x="1658" y="1119"/>
                </a:cubicBezTo>
                <a:close/>
                <a:moveTo>
                  <a:pt x="1658" y="1152"/>
                </a:moveTo>
                <a:cubicBezTo>
                  <a:pt x="1650" y="1152"/>
                  <a:pt x="1643" y="1159"/>
                  <a:pt x="1643" y="1167"/>
                </a:cubicBezTo>
                <a:cubicBezTo>
                  <a:pt x="1643" y="1175"/>
                  <a:pt x="1650" y="1182"/>
                  <a:pt x="1658" y="1182"/>
                </a:cubicBezTo>
                <a:cubicBezTo>
                  <a:pt x="1666" y="1182"/>
                  <a:pt x="1673" y="1175"/>
                  <a:pt x="1673" y="1167"/>
                </a:cubicBezTo>
                <a:cubicBezTo>
                  <a:pt x="1673" y="1159"/>
                  <a:pt x="1666" y="1152"/>
                  <a:pt x="1658" y="1152"/>
                </a:cubicBezTo>
                <a:close/>
                <a:moveTo>
                  <a:pt x="1658" y="1185"/>
                </a:moveTo>
                <a:cubicBezTo>
                  <a:pt x="1650" y="1185"/>
                  <a:pt x="1643" y="1192"/>
                  <a:pt x="1643" y="1200"/>
                </a:cubicBezTo>
                <a:cubicBezTo>
                  <a:pt x="1643" y="1208"/>
                  <a:pt x="1650" y="1215"/>
                  <a:pt x="1658" y="1215"/>
                </a:cubicBezTo>
                <a:cubicBezTo>
                  <a:pt x="1666" y="1215"/>
                  <a:pt x="1673" y="1208"/>
                  <a:pt x="1673" y="1200"/>
                </a:cubicBezTo>
                <a:cubicBezTo>
                  <a:pt x="1673" y="1192"/>
                  <a:pt x="1666" y="1185"/>
                  <a:pt x="1658" y="1185"/>
                </a:cubicBezTo>
                <a:close/>
                <a:moveTo>
                  <a:pt x="1658" y="1218"/>
                </a:moveTo>
                <a:cubicBezTo>
                  <a:pt x="1650" y="1218"/>
                  <a:pt x="1643" y="1225"/>
                  <a:pt x="1643" y="1233"/>
                </a:cubicBezTo>
                <a:cubicBezTo>
                  <a:pt x="1643" y="1241"/>
                  <a:pt x="1650" y="1248"/>
                  <a:pt x="1658" y="1248"/>
                </a:cubicBezTo>
                <a:cubicBezTo>
                  <a:pt x="1666" y="1248"/>
                  <a:pt x="1673" y="1241"/>
                  <a:pt x="1673" y="1233"/>
                </a:cubicBezTo>
                <a:cubicBezTo>
                  <a:pt x="1673" y="1225"/>
                  <a:pt x="1666" y="1218"/>
                  <a:pt x="1658" y="1218"/>
                </a:cubicBezTo>
                <a:close/>
                <a:moveTo>
                  <a:pt x="1658" y="1251"/>
                </a:moveTo>
                <a:cubicBezTo>
                  <a:pt x="1650" y="1251"/>
                  <a:pt x="1643" y="1258"/>
                  <a:pt x="1643" y="1266"/>
                </a:cubicBezTo>
                <a:cubicBezTo>
                  <a:pt x="1643" y="1274"/>
                  <a:pt x="1650" y="1281"/>
                  <a:pt x="1658" y="1281"/>
                </a:cubicBezTo>
                <a:cubicBezTo>
                  <a:pt x="1666" y="1281"/>
                  <a:pt x="1673" y="1274"/>
                  <a:pt x="1673" y="1266"/>
                </a:cubicBezTo>
                <a:cubicBezTo>
                  <a:pt x="1673" y="1258"/>
                  <a:pt x="1666" y="1251"/>
                  <a:pt x="1658" y="1251"/>
                </a:cubicBezTo>
                <a:close/>
                <a:moveTo>
                  <a:pt x="1658" y="1284"/>
                </a:moveTo>
                <a:cubicBezTo>
                  <a:pt x="1650" y="1284"/>
                  <a:pt x="1643" y="1291"/>
                  <a:pt x="1643" y="1299"/>
                </a:cubicBezTo>
                <a:cubicBezTo>
                  <a:pt x="1643" y="1307"/>
                  <a:pt x="1650" y="1314"/>
                  <a:pt x="1658" y="1314"/>
                </a:cubicBezTo>
                <a:cubicBezTo>
                  <a:pt x="1666" y="1314"/>
                  <a:pt x="1673" y="1307"/>
                  <a:pt x="1673" y="1299"/>
                </a:cubicBezTo>
                <a:cubicBezTo>
                  <a:pt x="1673" y="1291"/>
                  <a:pt x="1666" y="1284"/>
                  <a:pt x="1658" y="1284"/>
                </a:cubicBezTo>
                <a:close/>
                <a:moveTo>
                  <a:pt x="1658" y="1317"/>
                </a:moveTo>
                <a:cubicBezTo>
                  <a:pt x="1650" y="1317"/>
                  <a:pt x="1643" y="1323"/>
                  <a:pt x="1643" y="1332"/>
                </a:cubicBezTo>
                <a:cubicBezTo>
                  <a:pt x="1643" y="1340"/>
                  <a:pt x="1650" y="1346"/>
                  <a:pt x="1658" y="1346"/>
                </a:cubicBezTo>
                <a:cubicBezTo>
                  <a:pt x="1666" y="1346"/>
                  <a:pt x="1673" y="1340"/>
                  <a:pt x="1673" y="1332"/>
                </a:cubicBezTo>
                <a:cubicBezTo>
                  <a:pt x="1673" y="1323"/>
                  <a:pt x="1666" y="1317"/>
                  <a:pt x="1658" y="1317"/>
                </a:cubicBezTo>
                <a:close/>
                <a:moveTo>
                  <a:pt x="1658" y="1350"/>
                </a:moveTo>
                <a:cubicBezTo>
                  <a:pt x="1650" y="1350"/>
                  <a:pt x="1643" y="1356"/>
                  <a:pt x="1643" y="1365"/>
                </a:cubicBezTo>
                <a:cubicBezTo>
                  <a:pt x="1643" y="1373"/>
                  <a:pt x="1650" y="1379"/>
                  <a:pt x="1658" y="1379"/>
                </a:cubicBezTo>
                <a:cubicBezTo>
                  <a:pt x="1666" y="1379"/>
                  <a:pt x="1673" y="1373"/>
                  <a:pt x="1673" y="1365"/>
                </a:cubicBezTo>
                <a:cubicBezTo>
                  <a:pt x="1673" y="1356"/>
                  <a:pt x="1666" y="1350"/>
                  <a:pt x="1658" y="1350"/>
                </a:cubicBezTo>
                <a:close/>
                <a:moveTo>
                  <a:pt x="1658" y="1383"/>
                </a:moveTo>
                <a:cubicBezTo>
                  <a:pt x="1650" y="1383"/>
                  <a:pt x="1643" y="1389"/>
                  <a:pt x="1643" y="1397"/>
                </a:cubicBezTo>
                <a:cubicBezTo>
                  <a:pt x="1643" y="1406"/>
                  <a:pt x="1650" y="1412"/>
                  <a:pt x="1658" y="1412"/>
                </a:cubicBezTo>
                <a:cubicBezTo>
                  <a:pt x="1666" y="1412"/>
                  <a:pt x="1673" y="1406"/>
                  <a:pt x="1673" y="1397"/>
                </a:cubicBezTo>
                <a:cubicBezTo>
                  <a:pt x="1673" y="1389"/>
                  <a:pt x="1666" y="1383"/>
                  <a:pt x="1658" y="1383"/>
                </a:cubicBezTo>
                <a:close/>
                <a:moveTo>
                  <a:pt x="1658" y="1416"/>
                </a:moveTo>
                <a:cubicBezTo>
                  <a:pt x="1650" y="1416"/>
                  <a:pt x="1643" y="1422"/>
                  <a:pt x="1643" y="1430"/>
                </a:cubicBezTo>
                <a:cubicBezTo>
                  <a:pt x="1643" y="1439"/>
                  <a:pt x="1650" y="1445"/>
                  <a:pt x="1658" y="1445"/>
                </a:cubicBezTo>
                <a:cubicBezTo>
                  <a:pt x="1666" y="1445"/>
                  <a:pt x="1673" y="1439"/>
                  <a:pt x="1673" y="1430"/>
                </a:cubicBezTo>
                <a:cubicBezTo>
                  <a:pt x="1673" y="1422"/>
                  <a:pt x="1666" y="1416"/>
                  <a:pt x="1658" y="1416"/>
                </a:cubicBezTo>
                <a:close/>
                <a:moveTo>
                  <a:pt x="1691" y="0"/>
                </a:moveTo>
                <a:cubicBezTo>
                  <a:pt x="1683" y="0"/>
                  <a:pt x="1676" y="7"/>
                  <a:pt x="1676" y="15"/>
                </a:cubicBezTo>
                <a:cubicBezTo>
                  <a:pt x="1676" y="23"/>
                  <a:pt x="1683" y="30"/>
                  <a:pt x="1691" y="30"/>
                </a:cubicBezTo>
                <a:cubicBezTo>
                  <a:pt x="1699" y="30"/>
                  <a:pt x="1706" y="23"/>
                  <a:pt x="1706" y="15"/>
                </a:cubicBezTo>
                <a:cubicBezTo>
                  <a:pt x="1706" y="7"/>
                  <a:pt x="1699" y="0"/>
                  <a:pt x="1691" y="0"/>
                </a:cubicBezTo>
                <a:close/>
                <a:moveTo>
                  <a:pt x="1691" y="33"/>
                </a:moveTo>
                <a:cubicBezTo>
                  <a:pt x="1683" y="33"/>
                  <a:pt x="1676" y="40"/>
                  <a:pt x="1676" y="48"/>
                </a:cubicBezTo>
                <a:cubicBezTo>
                  <a:pt x="1676" y="56"/>
                  <a:pt x="1683" y="63"/>
                  <a:pt x="1691" y="63"/>
                </a:cubicBezTo>
                <a:cubicBezTo>
                  <a:pt x="1699" y="63"/>
                  <a:pt x="1706" y="56"/>
                  <a:pt x="1706" y="48"/>
                </a:cubicBezTo>
                <a:cubicBezTo>
                  <a:pt x="1706" y="40"/>
                  <a:pt x="1699" y="33"/>
                  <a:pt x="1691" y="33"/>
                </a:cubicBezTo>
                <a:close/>
                <a:moveTo>
                  <a:pt x="1691" y="66"/>
                </a:moveTo>
                <a:cubicBezTo>
                  <a:pt x="1683" y="66"/>
                  <a:pt x="1676" y="72"/>
                  <a:pt x="1676" y="81"/>
                </a:cubicBezTo>
                <a:cubicBezTo>
                  <a:pt x="1676" y="89"/>
                  <a:pt x="1683" y="95"/>
                  <a:pt x="1691" y="95"/>
                </a:cubicBezTo>
                <a:cubicBezTo>
                  <a:pt x="1699" y="95"/>
                  <a:pt x="1706" y="89"/>
                  <a:pt x="1706" y="81"/>
                </a:cubicBezTo>
                <a:cubicBezTo>
                  <a:pt x="1706" y="72"/>
                  <a:pt x="1699" y="66"/>
                  <a:pt x="1691" y="66"/>
                </a:cubicBezTo>
                <a:close/>
                <a:moveTo>
                  <a:pt x="1691" y="99"/>
                </a:moveTo>
                <a:cubicBezTo>
                  <a:pt x="1683" y="99"/>
                  <a:pt x="1676" y="105"/>
                  <a:pt x="1676" y="114"/>
                </a:cubicBezTo>
                <a:cubicBezTo>
                  <a:pt x="1676" y="122"/>
                  <a:pt x="1683" y="128"/>
                  <a:pt x="1691" y="128"/>
                </a:cubicBezTo>
                <a:cubicBezTo>
                  <a:pt x="1699" y="128"/>
                  <a:pt x="1706" y="122"/>
                  <a:pt x="1706" y="114"/>
                </a:cubicBezTo>
                <a:cubicBezTo>
                  <a:pt x="1706" y="105"/>
                  <a:pt x="1699" y="99"/>
                  <a:pt x="1691" y="99"/>
                </a:cubicBezTo>
                <a:close/>
                <a:moveTo>
                  <a:pt x="1691" y="132"/>
                </a:moveTo>
                <a:cubicBezTo>
                  <a:pt x="1683" y="132"/>
                  <a:pt x="1676" y="138"/>
                  <a:pt x="1676" y="147"/>
                </a:cubicBezTo>
                <a:cubicBezTo>
                  <a:pt x="1676" y="155"/>
                  <a:pt x="1683" y="161"/>
                  <a:pt x="1691" y="161"/>
                </a:cubicBezTo>
                <a:cubicBezTo>
                  <a:pt x="1699" y="161"/>
                  <a:pt x="1706" y="155"/>
                  <a:pt x="1706" y="147"/>
                </a:cubicBezTo>
                <a:cubicBezTo>
                  <a:pt x="1706" y="138"/>
                  <a:pt x="1699" y="132"/>
                  <a:pt x="1691" y="132"/>
                </a:cubicBezTo>
                <a:close/>
                <a:moveTo>
                  <a:pt x="1691" y="165"/>
                </a:moveTo>
                <a:cubicBezTo>
                  <a:pt x="1683" y="165"/>
                  <a:pt x="1676" y="171"/>
                  <a:pt x="1676" y="179"/>
                </a:cubicBezTo>
                <a:cubicBezTo>
                  <a:pt x="1676" y="188"/>
                  <a:pt x="1683" y="194"/>
                  <a:pt x="1691" y="194"/>
                </a:cubicBezTo>
                <a:cubicBezTo>
                  <a:pt x="1699" y="194"/>
                  <a:pt x="1706" y="188"/>
                  <a:pt x="1706" y="179"/>
                </a:cubicBezTo>
                <a:cubicBezTo>
                  <a:pt x="1706" y="171"/>
                  <a:pt x="1699" y="165"/>
                  <a:pt x="1691" y="165"/>
                </a:cubicBezTo>
                <a:close/>
                <a:moveTo>
                  <a:pt x="1691" y="198"/>
                </a:moveTo>
                <a:cubicBezTo>
                  <a:pt x="1683" y="198"/>
                  <a:pt x="1676" y="204"/>
                  <a:pt x="1676" y="212"/>
                </a:cubicBezTo>
                <a:cubicBezTo>
                  <a:pt x="1676" y="221"/>
                  <a:pt x="1683" y="227"/>
                  <a:pt x="1691" y="227"/>
                </a:cubicBezTo>
                <a:cubicBezTo>
                  <a:pt x="1699" y="227"/>
                  <a:pt x="1706" y="221"/>
                  <a:pt x="1706" y="212"/>
                </a:cubicBezTo>
                <a:cubicBezTo>
                  <a:pt x="1706" y="204"/>
                  <a:pt x="1699" y="198"/>
                  <a:pt x="1691" y="198"/>
                </a:cubicBezTo>
                <a:close/>
                <a:moveTo>
                  <a:pt x="1691" y="230"/>
                </a:moveTo>
                <a:cubicBezTo>
                  <a:pt x="1683" y="230"/>
                  <a:pt x="1676" y="237"/>
                  <a:pt x="1676" y="245"/>
                </a:cubicBezTo>
                <a:cubicBezTo>
                  <a:pt x="1676" y="253"/>
                  <a:pt x="1683" y="260"/>
                  <a:pt x="1691" y="260"/>
                </a:cubicBezTo>
                <a:cubicBezTo>
                  <a:pt x="1699" y="260"/>
                  <a:pt x="1706" y="253"/>
                  <a:pt x="1706" y="245"/>
                </a:cubicBezTo>
                <a:cubicBezTo>
                  <a:pt x="1706" y="237"/>
                  <a:pt x="1699" y="230"/>
                  <a:pt x="1691" y="230"/>
                </a:cubicBezTo>
                <a:close/>
                <a:moveTo>
                  <a:pt x="1691" y="263"/>
                </a:moveTo>
                <a:cubicBezTo>
                  <a:pt x="1683" y="263"/>
                  <a:pt x="1676" y="270"/>
                  <a:pt x="1676" y="278"/>
                </a:cubicBezTo>
                <a:cubicBezTo>
                  <a:pt x="1676" y="286"/>
                  <a:pt x="1683" y="293"/>
                  <a:pt x="1691" y="293"/>
                </a:cubicBezTo>
                <a:cubicBezTo>
                  <a:pt x="1699" y="293"/>
                  <a:pt x="1706" y="286"/>
                  <a:pt x="1706" y="278"/>
                </a:cubicBezTo>
                <a:cubicBezTo>
                  <a:pt x="1706" y="270"/>
                  <a:pt x="1699" y="263"/>
                  <a:pt x="1691" y="263"/>
                </a:cubicBezTo>
                <a:close/>
                <a:moveTo>
                  <a:pt x="1691" y="296"/>
                </a:moveTo>
                <a:cubicBezTo>
                  <a:pt x="1683" y="296"/>
                  <a:pt x="1676" y="303"/>
                  <a:pt x="1676" y="311"/>
                </a:cubicBezTo>
                <a:cubicBezTo>
                  <a:pt x="1676" y="319"/>
                  <a:pt x="1683" y="326"/>
                  <a:pt x="1691" y="326"/>
                </a:cubicBezTo>
                <a:cubicBezTo>
                  <a:pt x="1699" y="326"/>
                  <a:pt x="1706" y="319"/>
                  <a:pt x="1706" y="311"/>
                </a:cubicBezTo>
                <a:cubicBezTo>
                  <a:pt x="1706" y="303"/>
                  <a:pt x="1699" y="296"/>
                  <a:pt x="1691" y="296"/>
                </a:cubicBezTo>
                <a:close/>
                <a:moveTo>
                  <a:pt x="1691" y="329"/>
                </a:moveTo>
                <a:cubicBezTo>
                  <a:pt x="1683" y="329"/>
                  <a:pt x="1676" y="336"/>
                  <a:pt x="1676" y="344"/>
                </a:cubicBezTo>
                <a:cubicBezTo>
                  <a:pt x="1676" y="352"/>
                  <a:pt x="1683" y="359"/>
                  <a:pt x="1691" y="359"/>
                </a:cubicBezTo>
                <a:cubicBezTo>
                  <a:pt x="1699" y="359"/>
                  <a:pt x="1706" y="352"/>
                  <a:pt x="1706" y="344"/>
                </a:cubicBezTo>
                <a:cubicBezTo>
                  <a:pt x="1706" y="336"/>
                  <a:pt x="1699" y="329"/>
                  <a:pt x="1691" y="329"/>
                </a:cubicBezTo>
                <a:close/>
                <a:moveTo>
                  <a:pt x="1691" y="362"/>
                </a:moveTo>
                <a:cubicBezTo>
                  <a:pt x="1683" y="362"/>
                  <a:pt x="1676" y="369"/>
                  <a:pt x="1676" y="377"/>
                </a:cubicBezTo>
                <a:cubicBezTo>
                  <a:pt x="1676" y="385"/>
                  <a:pt x="1683" y="392"/>
                  <a:pt x="1691" y="392"/>
                </a:cubicBezTo>
                <a:cubicBezTo>
                  <a:pt x="1699" y="392"/>
                  <a:pt x="1706" y="385"/>
                  <a:pt x="1706" y="377"/>
                </a:cubicBezTo>
                <a:cubicBezTo>
                  <a:pt x="1706" y="369"/>
                  <a:pt x="1699" y="362"/>
                  <a:pt x="1691" y="362"/>
                </a:cubicBezTo>
                <a:close/>
                <a:moveTo>
                  <a:pt x="1691" y="395"/>
                </a:moveTo>
                <a:cubicBezTo>
                  <a:pt x="1683" y="395"/>
                  <a:pt x="1676" y="402"/>
                  <a:pt x="1676" y="410"/>
                </a:cubicBezTo>
                <a:cubicBezTo>
                  <a:pt x="1676" y="418"/>
                  <a:pt x="1683" y="425"/>
                  <a:pt x="1691" y="425"/>
                </a:cubicBezTo>
                <a:cubicBezTo>
                  <a:pt x="1699" y="425"/>
                  <a:pt x="1706" y="418"/>
                  <a:pt x="1706" y="410"/>
                </a:cubicBezTo>
                <a:cubicBezTo>
                  <a:pt x="1706" y="402"/>
                  <a:pt x="1699" y="395"/>
                  <a:pt x="1691" y="395"/>
                </a:cubicBezTo>
                <a:close/>
                <a:moveTo>
                  <a:pt x="1691" y="428"/>
                </a:moveTo>
                <a:cubicBezTo>
                  <a:pt x="1683" y="428"/>
                  <a:pt x="1676" y="435"/>
                  <a:pt x="1676" y="443"/>
                </a:cubicBezTo>
                <a:cubicBezTo>
                  <a:pt x="1676" y="451"/>
                  <a:pt x="1683" y="458"/>
                  <a:pt x="1691" y="458"/>
                </a:cubicBezTo>
                <a:cubicBezTo>
                  <a:pt x="1699" y="458"/>
                  <a:pt x="1706" y="451"/>
                  <a:pt x="1706" y="443"/>
                </a:cubicBezTo>
                <a:cubicBezTo>
                  <a:pt x="1706" y="435"/>
                  <a:pt x="1699" y="428"/>
                  <a:pt x="1691" y="428"/>
                </a:cubicBezTo>
                <a:close/>
                <a:moveTo>
                  <a:pt x="1691" y="461"/>
                </a:moveTo>
                <a:cubicBezTo>
                  <a:pt x="1683" y="461"/>
                  <a:pt x="1676" y="468"/>
                  <a:pt x="1676" y="476"/>
                </a:cubicBezTo>
                <a:cubicBezTo>
                  <a:pt x="1676" y="484"/>
                  <a:pt x="1683" y="491"/>
                  <a:pt x="1691" y="491"/>
                </a:cubicBezTo>
                <a:cubicBezTo>
                  <a:pt x="1699" y="491"/>
                  <a:pt x="1706" y="484"/>
                  <a:pt x="1706" y="476"/>
                </a:cubicBezTo>
                <a:cubicBezTo>
                  <a:pt x="1706" y="468"/>
                  <a:pt x="1699" y="461"/>
                  <a:pt x="1691" y="461"/>
                </a:cubicBezTo>
                <a:close/>
                <a:moveTo>
                  <a:pt x="1691" y="494"/>
                </a:moveTo>
                <a:cubicBezTo>
                  <a:pt x="1683" y="494"/>
                  <a:pt x="1676" y="500"/>
                  <a:pt x="1676" y="509"/>
                </a:cubicBezTo>
                <a:cubicBezTo>
                  <a:pt x="1676" y="517"/>
                  <a:pt x="1683" y="523"/>
                  <a:pt x="1691" y="523"/>
                </a:cubicBezTo>
                <a:cubicBezTo>
                  <a:pt x="1699" y="523"/>
                  <a:pt x="1706" y="517"/>
                  <a:pt x="1706" y="509"/>
                </a:cubicBezTo>
                <a:cubicBezTo>
                  <a:pt x="1706" y="500"/>
                  <a:pt x="1699" y="494"/>
                  <a:pt x="1691" y="494"/>
                </a:cubicBezTo>
                <a:close/>
                <a:moveTo>
                  <a:pt x="1691" y="527"/>
                </a:moveTo>
                <a:cubicBezTo>
                  <a:pt x="1683" y="527"/>
                  <a:pt x="1676" y="533"/>
                  <a:pt x="1676" y="542"/>
                </a:cubicBezTo>
                <a:cubicBezTo>
                  <a:pt x="1676" y="550"/>
                  <a:pt x="1683" y="556"/>
                  <a:pt x="1691" y="556"/>
                </a:cubicBezTo>
                <a:cubicBezTo>
                  <a:pt x="1699" y="556"/>
                  <a:pt x="1706" y="550"/>
                  <a:pt x="1706" y="542"/>
                </a:cubicBezTo>
                <a:cubicBezTo>
                  <a:pt x="1706" y="533"/>
                  <a:pt x="1699" y="527"/>
                  <a:pt x="1691" y="527"/>
                </a:cubicBezTo>
                <a:close/>
                <a:moveTo>
                  <a:pt x="1691" y="560"/>
                </a:moveTo>
                <a:cubicBezTo>
                  <a:pt x="1683" y="560"/>
                  <a:pt x="1676" y="566"/>
                  <a:pt x="1676" y="574"/>
                </a:cubicBezTo>
                <a:cubicBezTo>
                  <a:pt x="1676" y="583"/>
                  <a:pt x="1683" y="589"/>
                  <a:pt x="1691" y="589"/>
                </a:cubicBezTo>
                <a:cubicBezTo>
                  <a:pt x="1699" y="589"/>
                  <a:pt x="1706" y="583"/>
                  <a:pt x="1706" y="574"/>
                </a:cubicBezTo>
                <a:cubicBezTo>
                  <a:pt x="1706" y="566"/>
                  <a:pt x="1699" y="560"/>
                  <a:pt x="1691" y="560"/>
                </a:cubicBezTo>
                <a:close/>
                <a:moveTo>
                  <a:pt x="1691" y="593"/>
                </a:moveTo>
                <a:cubicBezTo>
                  <a:pt x="1683" y="593"/>
                  <a:pt x="1676" y="599"/>
                  <a:pt x="1676" y="607"/>
                </a:cubicBezTo>
                <a:cubicBezTo>
                  <a:pt x="1676" y="616"/>
                  <a:pt x="1683" y="622"/>
                  <a:pt x="1691" y="622"/>
                </a:cubicBezTo>
                <a:cubicBezTo>
                  <a:pt x="1699" y="622"/>
                  <a:pt x="1706" y="616"/>
                  <a:pt x="1706" y="607"/>
                </a:cubicBezTo>
                <a:cubicBezTo>
                  <a:pt x="1706" y="599"/>
                  <a:pt x="1699" y="593"/>
                  <a:pt x="1691" y="593"/>
                </a:cubicBezTo>
                <a:close/>
                <a:moveTo>
                  <a:pt x="1691" y="625"/>
                </a:moveTo>
                <a:cubicBezTo>
                  <a:pt x="1683" y="625"/>
                  <a:pt x="1676" y="632"/>
                  <a:pt x="1676" y="640"/>
                </a:cubicBezTo>
                <a:cubicBezTo>
                  <a:pt x="1676" y="648"/>
                  <a:pt x="1683" y="655"/>
                  <a:pt x="1691" y="655"/>
                </a:cubicBezTo>
                <a:cubicBezTo>
                  <a:pt x="1699" y="655"/>
                  <a:pt x="1706" y="648"/>
                  <a:pt x="1706" y="640"/>
                </a:cubicBezTo>
                <a:cubicBezTo>
                  <a:pt x="1706" y="632"/>
                  <a:pt x="1699" y="625"/>
                  <a:pt x="1691" y="625"/>
                </a:cubicBezTo>
                <a:close/>
                <a:moveTo>
                  <a:pt x="1691" y="658"/>
                </a:moveTo>
                <a:cubicBezTo>
                  <a:pt x="1683" y="658"/>
                  <a:pt x="1676" y="665"/>
                  <a:pt x="1676" y="673"/>
                </a:cubicBezTo>
                <a:cubicBezTo>
                  <a:pt x="1676" y="681"/>
                  <a:pt x="1683" y="688"/>
                  <a:pt x="1691" y="688"/>
                </a:cubicBezTo>
                <a:cubicBezTo>
                  <a:pt x="1699" y="688"/>
                  <a:pt x="1706" y="681"/>
                  <a:pt x="1706" y="673"/>
                </a:cubicBezTo>
                <a:cubicBezTo>
                  <a:pt x="1706" y="665"/>
                  <a:pt x="1699" y="658"/>
                  <a:pt x="1691" y="658"/>
                </a:cubicBezTo>
                <a:close/>
                <a:moveTo>
                  <a:pt x="1691" y="691"/>
                </a:moveTo>
                <a:cubicBezTo>
                  <a:pt x="1683" y="691"/>
                  <a:pt x="1676" y="698"/>
                  <a:pt x="1676" y="706"/>
                </a:cubicBezTo>
                <a:cubicBezTo>
                  <a:pt x="1676" y="714"/>
                  <a:pt x="1683" y="721"/>
                  <a:pt x="1691" y="721"/>
                </a:cubicBezTo>
                <a:cubicBezTo>
                  <a:pt x="1699" y="721"/>
                  <a:pt x="1706" y="714"/>
                  <a:pt x="1706" y="706"/>
                </a:cubicBezTo>
                <a:cubicBezTo>
                  <a:pt x="1706" y="698"/>
                  <a:pt x="1699" y="691"/>
                  <a:pt x="1691" y="691"/>
                </a:cubicBezTo>
                <a:close/>
                <a:moveTo>
                  <a:pt x="1691" y="724"/>
                </a:moveTo>
                <a:cubicBezTo>
                  <a:pt x="1683" y="724"/>
                  <a:pt x="1676" y="731"/>
                  <a:pt x="1676" y="739"/>
                </a:cubicBezTo>
                <a:cubicBezTo>
                  <a:pt x="1676" y="747"/>
                  <a:pt x="1683" y="754"/>
                  <a:pt x="1691" y="754"/>
                </a:cubicBezTo>
                <a:cubicBezTo>
                  <a:pt x="1699" y="754"/>
                  <a:pt x="1706" y="747"/>
                  <a:pt x="1706" y="739"/>
                </a:cubicBezTo>
                <a:cubicBezTo>
                  <a:pt x="1706" y="731"/>
                  <a:pt x="1699" y="724"/>
                  <a:pt x="1691" y="724"/>
                </a:cubicBezTo>
                <a:close/>
                <a:moveTo>
                  <a:pt x="1691" y="757"/>
                </a:moveTo>
                <a:cubicBezTo>
                  <a:pt x="1683" y="757"/>
                  <a:pt x="1676" y="764"/>
                  <a:pt x="1676" y="772"/>
                </a:cubicBezTo>
                <a:cubicBezTo>
                  <a:pt x="1676" y="780"/>
                  <a:pt x="1683" y="787"/>
                  <a:pt x="1691" y="787"/>
                </a:cubicBezTo>
                <a:cubicBezTo>
                  <a:pt x="1699" y="787"/>
                  <a:pt x="1706" y="780"/>
                  <a:pt x="1706" y="772"/>
                </a:cubicBezTo>
                <a:cubicBezTo>
                  <a:pt x="1706" y="764"/>
                  <a:pt x="1699" y="757"/>
                  <a:pt x="1691" y="757"/>
                </a:cubicBezTo>
                <a:close/>
                <a:moveTo>
                  <a:pt x="1691" y="790"/>
                </a:moveTo>
                <a:cubicBezTo>
                  <a:pt x="1683" y="790"/>
                  <a:pt x="1676" y="797"/>
                  <a:pt x="1676" y="805"/>
                </a:cubicBezTo>
                <a:cubicBezTo>
                  <a:pt x="1676" y="813"/>
                  <a:pt x="1683" y="820"/>
                  <a:pt x="1691" y="820"/>
                </a:cubicBezTo>
                <a:cubicBezTo>
                  <a:pt x="1699" y="820"/>
                  <a:pt x="1706" y="813"/>
                  <a:pt x="1706" y="805"/>
                </a:cubicBezTo>
                <a:cubicBezTo>
                  <a:pt x="1706" y="797"/>
                  <a:pt x="1699" y="790"/>
                  <a:pt x="1691" y="790"/>
                </a:cubicBezTo>
                <a:close/>
                <a:moveTo>
                  <a:pt x="1691" y="823"/>
                </a:moveTo>
                <a:cubicBezTo>
                  <a:pt x="1683" y="823"/>
                  <a:pt x="1676" y="830"/>
                  <a:pt x="1676" y="838"/>
                </a:cubicBezTo>
                <a:cubicBezTo>
                  <a:pt x="1676" y="846"/>
                  <a:pt x="1683" y="853"/>
                  <a:pt x="1691" y="853"/>
                </a:cubicBezTo>
                <a:cubicBezTo>
                  <a:pt x="1699" y="853"/>
                  <a:pt x="1706" y="846"/>
                  <a:pt x="1706" y="838"/>
                </a:cubicBezTo>
                <a:cubicBezTo>
                  <a:pt x="1706" y="830"/>
                  <a:pt x="1699" y="823"/>
                  <a:pt x="1691" y="823"/>
                </a:cubicBezTo>
                <a:close/>
                <a:moveTo>
                  <a:pt x="1691" y="856"/>
                </a:moveTo>
                <a:cubicBezTo>
                  <a:pt x="1683" y="856"/>
                  <a:pt x="1676" y="863"/>
                  <a:pt x="1676" y="871"/>
                </a:cubicBezTo>
                <a:cubicBezTo>
                  <a:pt x="1676" y="879"/>
                  <a:pt x="1683" y="886"/>
                  <a:pt x="1691" y="886"/>
                </a:cubicBezTo>
                <a:cubicBezTo>
                  <a:pt x="1699" y="886"/>
                  <a:pt x="1706" y="879"/>
                  <a:pt x="1706" y="871"/>
                </a:cubicBezTo>
                <a:cubicBezTo>
                  <a:pt x="1706" y="863"/>
                  <a:pt x="1699" y="856"/>
                  <a:pt x="1691" y="856"/>
                </a:cubicBezTo>
                <a:close/>
                <a:moveTo>
                  <a:pt x="1691" y="889"/>
                </a:moveTo>
                <a:cubicBezTo>
                  <a:pt x="1683" y="889"/>
                  <a:pt x="1676" y="895"/>
                  <a:pt x="1676" y="904"/>
                </a:cubicBezTo>
                <a:cubicBezTo>
                  <a:pt x="1676" y="912"/>
                  <a:pt x="1683" y="918"/>
                  <a:pt x="1691" y="918"/>
                </a:cubicBezTo>
                <a:cubicBezTo>
                  <a:pt x="1699" y="918"/>
                  <a:pt x="1706" y="912"/>
                  <a:pt x="1706" y="904"/>
                </a:cubicBezTo>
                <a:cubicBezTo>
                  <a:pt x="1706" y="895"/>
                  <a:pt x="1699" y="889"/>
                  <a:pt x="1691" y="889"/>
                </a:cubicBezTo>
                <a:close/>
                <a:moveTo>
                  <a:pt x="1691" y="922"/>
                </a:moveTo>
                <a:cubicBezTo>
                  <a:pt x="1683" y="922"/>
                  <a:pt x="1676" y="928"/>
                  <a:pt x="1676" y="937"/>
                </a:cubicBezTo>
                <a:cubicBezTo>
                  <a:pt x="1676" y="945"/>
                  <a:pt x="1683" y="951"/>
                  <a:pt x="1691" y="951"/>
                </a:cubicBezTo>
                <a:cubicBezTo>
                  <a:pt x="1699" y="951"/>
                  <a:pt x="1706" y="945"/>
                  <a:pt x="1706" y="937"/>
                </a:cubicBezTo>
                <a:cubicBezTo>
                  <a:pt x="1706" y="928"/>
                  <a:pt x="1699" y="922"/>
                  <a:pt x="1691" y="922"/>
                </a:cubicBezTo>
                <a:close/>
                <a:moveTo>
                  <a:pt x="1691" y="955"/>
                </a:moveTo>
                <a:cubicBezTo>
                  <a:pt x="1683" y="955"/>
                  <a:pt x="1676" y="961"/>
                  <a:pt x="1676" y="970"/>
                </a:cubicBezTo>
                <a:cubicBezTo>
                  <a:pt x="1676" y="978"/>
                  <a:pt x="1683" y="984"/>
                  <a:pt x="1691" y="984"/>
                </a:cubicBezTo>
                <a:cubicBezTo>
                  <a:pt x="1699" y="984"/>
                  <a:pt x="1706" y="978"/>
                  <a:pt x="1706" y="970"/>
                </a:cubicBezTo>
                <a:cubicBezTo>
                  <a:pt x="1706" y="961"/>
                  <a:pt x="1699" y="955"/>
                  <a:pt x="1691" y="955"/>
                </a:cubicBezTo>
                <a:close/>
                <a:moveTo>
                  <a:pt x="1691" y="988"/>
                </a:moveTo>
                <a:cubicBezTo>
                  <a:pt x="1683" y="988"/>
                  <a:pt x="1676" y="994"/>
                  <a:pt x="1676" y="1002"/>
                </a:cubicBezTo>
                <a:cubicBezTo>
                  <a:pt x="1676" y="1011"/>
                  <a:pt x="1683" y="1017"/>
                  <a:pt x="1691" y="1017"/>
                </a:cubicBezTo>
                <a:cubicBezTo>
                  <a:pt x="1699" y="1017"/>
                  <a:pt x="1706" y="1011"/>
                  <a:pt x="1706" y="1002"/>
                </a:cubicBezTo>
                <a:cubicBezTo>
                  <a:pt x="1706" y="994"/>
                  <a:pt x="1699" y="988"/>
                  <a:pt x="1691" y="988"/>
                </a:cubicBezTo>
                <a:close/>
                <a:moveTo>
                  <a:pt x="1691" y="1021"/>
                </a:moveTo>
                <a:cubicBezTo>
                  <a:pt x="1683" y="1021"/>
                  <a:pt x="1676" y="1027"/>
                  <a:pt x="1676" y="1035"/>
                </a:cubicBezTo>
                <a:cubicBezTo>
                  <a:pt x="1676" y="1044"/>
                  <a:pt x="1683" y="1050"/>
                  <a:pt x="1691" y="1050"/>
                </a:cubicBezTo>
                <a:cubicBezTo>
                  <a:pt x="1699" y="1050"/>
                  <a:pt x="1706" y="1044"/>
                  <a:pt x="1706" y="1035"/>
                </a:cubicBezTo>
                <a:cubicBezTo>
                  <a:pt x="1706" y="1027"/>
                  <a:pt x="1699" y="1021"/>
                  <a:pt x="1691" y="1021"/>
                </a:cubicBezTo>
                <a:close/>
                <a:moveTo>
                  <a:pt x="1691" y="1053"/>
                </a:moveTo>
                <a:cubicBezTo>
                  <a:pt x="1683" y="1053"/>
                  <a:pt x="1676" y="1060"/>
                  <a:pt x="1676" y="1068"/>
                </a:cubicBezTo>
                <a:cubicBezTo>
                  <a:pt x="1676" y="1076"/>
                  <a:pt x="1683" y="1083"/>
                  <a:pt x="1691" y="1083"/>
                </a:cubicBezTo>
                <a:cubicBezTo>
                  <a:pt x="1699" y="1083"/>
                  <a:pt x="1706" y="1076"/>
                  <a:pt x="1706" y="1068"/>
                </a:cubicBezTo>
                <a:cubicBezTo>
                  <a:pt x="1706" y="1060"/>
                  <a:pt x="1699" y="1053"/>
                  <a:pt x="1691" y="1053"/>
                </a:cubicBezTo>
                <a:close/>
                <a:moveTo>
                  <a:pt x="1691" y="1086"/>
                </a:moveTo>
                <a:cubicBezTo>
                  <a:pt x="1683" y="1086"/>
                  <a:pt x="1676" y="1093"/>
                  <a:pt x="1676" y="1101"/>
                </a:cubicBezTo>
                <a:cubicBezTo>
                  <a:pt x="1676" y="1109"/>
                  <a:pt x="1683" y="1116"/>
                  <a:pt x="1691" y="1116"/>
                </a:cubicBezTo>
                <a:cubicBezTo>
                  <a:pt x="1699" y="1116"/>
                  <a:pt x="1706" y="1109"/>
                  <a:pt x="1706" y="1101"/>
                </a:cubicBezTo>
                <a:cubicBezTo>
                  <a:pt x="1706" y="1093"/>
                  <a:pt x="1699" y="1086"/>
                  <a:pt x="1691" y="1086"/>
                </a:cubicBezTo>
                <a:close/>
                <a:moveTo>
                  <a:pt x="1691" y="1119"/>
                </a:moveTo>
                <a:cubicBezTo>
                  <a:pt x="1683" y="1119"/>
                  <a:pt x="1676" y="1126"/>
                  <a:pt x="1676" y="1134"/>
                </a:cubicBezTo>
                <a:cubicBezTo>
                  <a:pt x="1676" y="1142"/>
                  <a:pt x="1683" y="1149"/>
                  <a:pt x="1691" y="1149"/>
                </a:cubicBezTo>
                <a:cubicBezTo>
                  <a:pt x="1699" y="1149"/>
                  <a:pt x="1706" y="1142"/>
                  <a:pt x="1706" y="1134"/>
                </a:cubicBezTo>
                <a:cubicBezTo>
                  <a:pt x="1706" y="1126"/>
                  <a:pt x="1699" y="1119"/>
                  <a:pt x="1691" y="1119"/>
                </a:cubicBezTo>
                <a:close/>
                <a:moveTo>
                  <a:pt x="1691" y="1152"/>
                </a:moveTo>
                <a:cubicBezTo>
                  <a:pt x="1683" y="1152"/>
                  <a:pt x="1676" y="1159"/>
                  <a:pt x="1676" y="1167"/>
                </a:cubicBezTo>
                <a:cubicBezTo>
                  <a:pt x="1676" y="1175"/>
                  <a:pt x="1683" y="1182"/>
                  <a:pt x="1691" y="1182"/>
                </a:cubicBezTo>
                <a:cubicBezTo>
                  <a:pt x="1699" y="1182"/>
                  <a:pt x="1706" y="1175"/>
                  <a:pt x="1706" y="1167"/>
                </a:cubicBezTo>
                <a:cubicBezTo>
                  <a:pt x="1706" y="1159"/>
                  <a:pt x="1699" y="1152"/>
                  <a:pt x="1691" y="1152"/>
                </a:cubicBezTo>
                <a:close/>
                <a:moveTo>
                  <a:pt x="1691" y="1185"/>
                </a:moveTo>
                <a:cubicBezTo>
                  <a:pt x="1683" y="1185"/>
                  <a:pt x="1676" y="1192"/>
                  <a:pt x="1676" y="1200"/>
                </a:cubicBezTo>
                <a:cubicBezTo>
                  <a:pt x="1676" y="1208"/>
                  <a:pt x="1683" y="1215"/>
                  <a:pt x="1691" y="1215"/>
                </a:cubicBezTo>
                <a:cubicBezTo>
                  <a:pt x="1699" y="1215"/>
                  <a:pt x="1706" y="1208"/>
                  <a:pt x="1706" y="1200"/>
                </a:cubicBezTo>
                <a:cubicBezTo>
                  <a:pt x="1706" y="1192"/>
                  <a:pt x="1699" y="1185"/>
                  <a:pt x="1691" y="1185"/>
                </a:cubicBezTo>
                <a:close/>
                <a:moveTo>
                  <a:pt x="1691" y="1218"/>
                </a:moveTo>
                <a:cubicBezTo>
                  <a:pt x="1683" y="1218"/>
                  <a:pt x="1676" y="1225"/>
                  <a:pt x="1676" y="1233"/>
                </a:cubicBezTo>
                <a:cubicBezTo>
                  <a:pt x="1676" y="1241"/>
                  <a:pt x="1683" y="1248"/>
                  <a:pt x="1691" y="1248"/>
                </a:cubicBezTo>
                <a:cubicBezTo>
                  <a:pt x="1699" y="1248"/>
                  <a:pt x="1706" y="1241"/>
                  <a:pt x="1706" y="1233"/>
                </a:cubicBezTo>
                <a:cubicBezTo>
                  <a:pt x="1706" y="1225"/>
                  <a:pt x="1699" y="1218"/>
                  <a:pt x="1691" y="1218"/>
                </a:cubicBezTo>
                <a:close/>
                <a:moveTo>
                  <a:pt x="1691" y="1251"/>
                </a:moveTo>
                <a:cubicBezTo>
                  <a:pt x="1683" y="1251"/>
                  <a:pt x="1676" y="1258"/>
                  <a:pt x="1676" y="1266"/>
                </a:cubicBezTo>
                <a:cubicBezTo>
                  <a:pt x="1676" y="1274"/>
                  <a:pt x="1683" y="1281"/>
                  <a:pt x="1691" y="1281"/>
                </a:cubicBezTo>
                <a:cubicBezTo>
                  <a:pt x="1699" y="1281"/>
                  <a:pt x="1706" y="1274"/>
                  <a:pt x="1706" y="1266"/>
                </a:cubicBezTo>
                <a:cubicBezTo>
                  <a:pt x="1706" y="1258"/>
                  <a:pt x="1699" y="1251"/>
                  <a:pt x="1691" y="1251"/>
                </a:cubicBezTo>
                <a:close/>
                <a:moveTo>
                  <a:pt x="1691" y="1284"/>
                </a:moveTo>
                <a:cubicBezTo>
                  <a:pt x="1683" y="1284"/>
                  <a:pt x="1676" y="1291"/>
                  <a:pt x="1676" y="1299"/>
                </a:cubicBezTo>
                <a:cubicBezTo>
                  <a:pt x="1676" y="1307"/>
                  <a:pt x="1683" y="1314"/>
                  <a:pt x="1691" y="1314"/>
                </a:cubicBezTo>
                <a:cubicBezTo>
                  <a:pt x="1699" y="1314"/>
                  <a:pt x="1706" y="1307"/>
                  <a:pt x="1706" y="1299"/>
                </a:cubicBezTo>
                <a:cubicBezTo>
                  <a:pt x="1706" y="1291"/>
                  <a:pt x="1699" y="1284"/>
                  <a:pt x="1691" y="1284"/>
                </a:cubicBezTo>
                <a:close/>
                <a:moveTo>
                  <a:pt x="1691" y="1317"/>
                </a:moveTo>
                <a:cubicBezTo>
                  <a:pt x="1683" y="1317"/>
                  <a:pt x="1676" y="1323"/>
                  <a:pt x="1676" y="1332"/>
                </a:cubicBezTo>
                <a:cubicBezTo>
                  <a:pt x="1676" y="1340"/>
                  <a:pt x="1683" y="1346"/>
                  <a:pt x="1691" y="1346"/>
                </a:cubicBezTo>
                <a:cubicBezTo>
                  <a:pt x="1699" y="1346"/>
                  <a:pt x="1706" y="1340"/>
                  <a:pt x="1706" y="1332"/>
                </a:cubicBezTo>
                <a:cubicBezTo>
                  <a:pt x="1706" y="1323"/>
                  <a:pt x="1699" y="1317"/>
                  <a:pt x="1691" y="1317"/>
                </a:cubicBezTo>
                <a:close/>
                <a:moveTo>
                  <a:pt x="1691" y="1350"/>
                </a:moveTo>
                <a:cubicBezTo>
                  <a:pt x="1683" y="1350"/>
                  <a:pt x="1676" y="1356"/>
                  <a:pt x="1676" y="1365"/>
                </a:cubicBezTo>
                <a:cubicBezTo>
                  <a:pt x="1676" y="1373"/>
                  <a:pt x="1683" y="1379"/>
                  <a:pt x="1691" y="1379"/>
                </a:cubicBezTo>
                <a:cubicBezTo>
                  <a:pt x="1699" y="1379"/>
                  <a:pt x="1706" y="1373"/>
                  <a:pt x="1706" y="1365"/>
                </a:cubicBezTo>
                <a:cubicBezTo>
                  <a:pt x="1706" y="1356"/>
                  <a:pt x="1699" y="1350"/>
                  <a:pt x="1691" y="1350"/>
                </a:cubicBezTo>
                <a:close/>
                <a:moveTo>
                  <a:pt x="1691" y="1383"/>
                </a:moveTo>
                <a:cubicBezTo>
                  <a:pt x="1683" y="1383"/>
                  <a:pt x="1676" y="1389"/>
                  <a:pt x="1676" y="1397"/>
                </a:cubicBezTo>
                <a:cubicBezTo>
                  <a:pt x="1676" y="1406"/>
                  <a:pt x="1683" y="1412"/>
                  <a:pt x="1691" y="1412"/>
                </a:cubicBezTo>
                <a:cubicBezTo>
                  <a:pt x="1699" y="1412"/>
                  <a:pt x="1706" y="1406"/>
                  <a:pt x="1706" y="1397"/>
                </a:cubicBezTo>
                <a:cubicBezTo>
                  <a:pt x="1706" y="1389"/>
                  <a:pt x="1699" y="1383"/>
                  <a:pt x="1691" y="1383"/>
                </a:cubicBezTo>
                <a:close/>
                <a:moveTo>
                  <a:pt x="1691" y="1416"/>
                </a:moveTo>
                <a:cubicBezTo>
                  <a:pt x="1683" y="1416"/>
                  <a:pt x="1676" y="1422"/>
                  <a:pt x="1676" y="1430"/>
                </a:cubicBezTo>
                <a:cubicBezTo>
                  <a:pt x="1676" y="1439"/>
                  <a:pt x="1683" y="1445"/>
                  <a:pt x="1691" y="1445"/>
                </a:cubicBezTo>
                <a:cubicBezTo>
                  <a:pt x="1699" y="1445"/>
                  <a:pt x="1706" y="1439"/>
                  <a:pt x="1706" y="1430"/>
                </a:cubicBezTo>
                <a:cubicBezTo>
                  <a:pt x="1706" y="1422"/>
                  <a:pt x="1699" y="1416"/>
                  <a:pt x="1691" y="1416"/>
                </a:cubicBezTo>
                <a:close/>
                <a:moveTo>
                  <a:pt x="1724" y="0"/>
                </a:moveTo>
                <a:cubicBezTo>
                  <a:pt x="1715" y="0"/>
                  <a:pt x="1709" y="7"/>
                  <a:pt x="1709" y="15"/>
                </a:cubicBezTo>
                <a:cubicBezTo>
                  <a:pt x="1709" y="23"/>
                  <a:pt x="1715" y="30"/>
                  <a:pt x="1724" y="30"/>
                </a:cubicBezTo>
                <a:cubicBezTo>
                  <a:pt x="1732" y="30"/>
                  <a:pt x="1738" y="23"/>
                  <a:pt x="1738" y="15"/>
                </a:cubicBezTo>
                <a:cubicBezTo>
                  <a:pt x="1738" y="7"/>
                  <a:pt x="1732" y="0"/>
                  <a:pt x="1724" y="0"/>
                </a:cubicBezTo>
                <a:close/>
                <a:moveTo>
                  <a:pt x="1724" y="33"/>
                </a:moveTo>
                <a:cubicBezTo>
                  <a:pt x="1715" y="33"/>
                  <a:pt x="1709" y="40"/>
                  <a:pt x="1709" y="48"/>
                </a:cubicBezTo>
                <a:cubicBezTo>
                  <a:pt x="1709" y="56"/>
                  <a:pt x="1715" y="63"/>
                  <a:pt x="1724" y="63"/>
                </a:cubicBezTo>
                <a:cubicBezTo>
                  <a:pt x="1732" y="63"/>
                  <a:pt x="1738" y="56"/>
                  <a:pt x="1738" y="48"/>
                </a:cubicBezTo>
                <a:cubicBezTo>
                  <a:pt x="1738" y="40"/>
                  <a:pt x="1732" y="33"/>
                  <a:pt x="1724" y="33"/>
                </a:cubicBezTo>
                <a:close/>
                <a:moveTo>
                  <a:pt x="1724" y="66"/>
                </a:moveTo>
                <a:cubicBezTo>
                  <a:pt x="1715" y="66"/>
                  <a:pt x="1709" y="72"/>
                  <a:pt x="1709" y="81"/>
                </a:cubicBezTo>
                <a:cubicBezTo>
                  <a:pt x="1709" y="89"/>
                  <a:pt x="1715" y="95"/>
                  <a:pt x="1724" y="95"/>
                </a:cubicBezTo>
                <a:cubicBezTo>
                  <a:pt x="1732" y="95"/>
                  <a:pt x="1738" y="89"/>
                  <a:pt x="1738" y="81"/>
                </a:cubicBezTo>
                <a:cubicBezTo>
                  <a:pt x="1738" y="72"/>
                  <a:pt x="1732" y="66"/>
                  <a:pt x="1724" y="66"/>
                </a:cubicBezTo>
                <a:close/>
                <a:moveTo>
                  <a:pt x="1724" y="99"/>
                </a:moveTo>
                <a:cubicBezTo>
                  <a:pt x="1715" y="99"/>
                  <a:pt x="1709" y="105"/>
                  <a:pt x="1709" y="114"/>
                </a:cubicBezTo>
                <a:cubicBezTo>
                  <a:pt x="1709" y="122"/>
                  <a:pt x="1715" y="128"/>
                  <a:pt x="1724" y="128"/>
                </a:cubicBezTo>
                <a:cubicBezTo>
                  <a:pt x="1732" y="128"/>
                  <a:pt x="1738" y="122"/>
                  <a:pt x="1738" y="114"/>
                </a:cubicBezTo>
                <a:cubicBezTo>
                  <a:pt x="1738" y="105"/>
                  <a:pt x="1732" y="99"/>
                  <a:pt x="1724" y="99"/>
                </a:cubicBezTo>
                <a:close/>
                <a:moveTo>
                  <a:pt x="1724" y="132"/>
                </a:moveTo>
                <a:cubicBezTo>
                  <a:pt x="1715" y="132"/>
                  <a:pt x="1709" y="138"/>
                  <a:pt x="1709" y="147"/>
                </a:cubicBezTo>
                <a:cubicBezTo>
                  <a:pt x="1709" y="155"/>
                  <a:pt x="1715" y="161"/>
                  <a:pt x="1724" y="161"/>
                </a:cubicBezTo>
                <a:cubicBezTo>
                  <a:pt x="1732" y="161"/>
                  <a:pt x="1738" y="155"/>
                  <a:pt x="1738" y="147"/>
                </a:cubicBezTo>
                <a:cubicBezTo>
                  <a:pt x="1738" y="138"/>
                  <a:pt x="1732" y="132"/>
                  <a:pt x="1724" y="132"/>
                </a:cubicBezTo>
                <a:close/>
                <a:moveTo>
                  <a:pt x="1724" y="165"/>
                </a:moveTo>
                <a:cubicBezTo>
                  <a:pt x="1715" y="165"/>
                  <a:pt x="1709" y="171"/>
                  <a:pt x="1709" y="179"/>
                </a:cubicBezTo>
                <a:cubicBezTo>
                  <a:pt x="1709" y="188"/>
                  <a:pt x="1715" y="194"/>
                  <a:pt x="1724" y="194"/>
                </a:cubicBezTo>
                <a:cubicBezTo>
                  <a:pt x="1732" y="194"/>
                  <a:pt x="1738" y="188"/>
                  <a:pt x="1738" y="179"/>
                </a:cubicBezTo>
                <a:cubicBezTo>
                  <a:pt x="1738" y="171"/>
                  <a:pt x="1732" y="165"/>
                  <a:pt x="1724" y="165"/>
                </a:cubicBezTo>
                <a:close/>
                <a:moveTo>
                  <a:pt x="1724" y="198"/>
                </a:moveTo>
                <a:cubicBezTo>
                  <a:pt x="1715" y="198"/>
                  <a:pt x="1709" y="204"/>
                  <a:pt x="1709" y="212"/>
                </a:cubicBezTo>
                <a:cubicBezTo>
                  <a:pt x="1709" y="221"/>
                  <a:pt x="1715" y="227"/>
                  <a:pt x="1724" y="227"/>
                </a:cubicBezTo>
                <a:cubicBezTo>
                  <a:pt x="1732" y="227"/>
                  <a:pt x="1738" y="221"/>
                  <a:pt x="1738" y="212"/>
                </a:cubicBezTo>
                <a:cubicBezTo>
                  <a:pt x="1738" y="204"/>
                  <a:pt x="1732" y="198"/>
                  <a:pt x="1724" y="198"/>
                </a:cubicBezTo>
                <a:close/>
                <a:moveTo>
                  <a:pt x="1724" y="230"/>
                </a:moveTo>
                <a:cubicBezTo>
                  <a:pt x="1715" y="230"/>
                  <a:pt x="1709" y="237"/>
                  <a:pt x="1709" y="245"/>
                </a:cubicBezTo>
                <a:cubicBezTo>
                  <a:pt x="1709" y="253"/>
                  <a:pt x="1715" y="260"/>
                  <a:pt x="1724" y="260"/>
                </a:cubicBezTo>
                <a:cubicBezTo>
                  <a:pt x="1732" y="260"/>
                  <a:pt x="1738" y="253"/>
                  <a:pt x="1738" y="245"/>
                </a:cubicBezTo>
                <a:cubicBezTo>
                  <a:pt x="1738" y="237"/>
                  <a:pt x="1732" y="230"/>
                  <a:pt x="1724" y="230"/>
                </a:cubicBezTo>
                <a:close/>
                <a:moveTo>
                  <a:pt x="1724" y="263"/>
                </a:moveTo>
                <a:cubicBezTo>
                  <a:pt x="1715" y="263"/>
                  <a:pt x="1709" y="270"/>
                  <a:pt x="1709" y="278"/>
                </a:cubicBezTo>
                <a:cubicBezTo>
                  <a:pt x="1709" y="286"/>
                  <a:pt x="1715" y="293"/>
                  <a:pt x="1724" y="293"/>
                </a:cubicBezTo>
                <a:cubicBezTo>
                  <a:pt x="1732" y="293"/>
                  <a:pt x="1738" y="286"/>
                  <a:pt x="1738" y="278"/>
                </a:cubicBezTo>
                <a:cubicBezTo>
                  <a:pt x="1738" y="270"/>
                  <a:pt x="1732" y="263"/>
                  <a:pt x="1724" y="263"/>
                </a:cubicBezTo>
                <a:close/>
                <a:moveTo>
                  <a:pt x="1724" y="296"/>
                </a:moveTo>
                <a:cubicBezTo>
                  <a:pt x="1715" y="296"/>
                  <a:pt x="1709" y="303"/>
                  <a:pt x="1709" y="311"/>
                </a:cubicBezTo>
                <a:cubicBezTo>
                  <a:pt x="1709" y="319"/>
                  <a:pt x="1715" y="326"/>
                  <a:pt x="1724" y="326"/>
                </a:cubicBezTo>
                <a:cubicBezTo>
                  <a:pt x="1732" y="326"/>
                  <a:pt x="1738" y="319"/>
                  <a:pt x="1738" y="311"/>
                </a:cubicBezTo>
                <a:cubicBezTo>
                  <a:pt x="1738" y="303"/>
                  <a:pt x="1732" y="296"/>
                  <a:pt x="1724" y="296"/>
                </a:cubicBezTo>
                <a:close/>
                <a:moveTo>
                  <a:pt x="1724" y="329"/>
                </a:moveTo>
                <a:cubicBezTo>
                  <a:pt x="1715" y="329"/>
                  <a:pt x="1709" y="336"/>
                  <a:pt x="1709" y="344"/>
                </a:cubicBezTo>
                <a:cubicBezTo>
                  <a:pt x="1709" y="352"/>
                  <a:pt x="1715" y="359"/>
                  <a:pt x="1724" y="359"/>
                </a:cubicBezTo>
                <a:cubicBezTo>
                  <a:pt x="1732" y="359"/>
                  <a:pt x="1738" y="352"/>
                  <a:pt x="1738" y="344"/>
                </a:cubicBezTo>
                <a:cubicBezTo>
                  <a:pt x="1738" y="336"/>
                  <a:pt x="1732" y="329"/>
                  <a:pt x="1724" y="329"/>
                </a:cubicBezTo>
                <a:close/>
                <a:moveTo>
                  <a:pt x="1724" y="362"/>
                </a:moveTo>
                <a:cubicBezTo>
                  <a:pt x="1715" y="362"/>
                  <a:pt x="1709" y="369"/>
                  <a:pt x="1709" y="377"/>
                </a:cubicBezTo>
                <a:cubicBezTo>
                  <a:pt x="1709" y="385"/>
                  <a:pt x="1715" y="392"/>
                  <a:pt x="1724" y="392"/>
                </a:cubicBezTo>
                <a:cubicBezTo>
                  <a:pt x="1732" y="392"/>
                  <a:pt x="1738" y="385"/>
                  <a:pt x="1738" y="377"/>
                </a:cubicBezTo>
                <a:cubicBezTo>
                  <a:pt x="1738" y="369"/>
                  <a:pt x="1732" y="362"/>
                  <a:pt x="1724" y="362"/>
                </a:cubicBezTo>
                <a:close/>
                <a:moveTo>
                  <a:pt x="1724" y="395"/>
                </a:moveTo>
                <a:cubicBezTo>
                  <a:pt x="1715" y="395"/>
                  <a:pt x="1709" y="402"/>
                  <a:pt x="1709" y="410"/>
                </a:cubicBezTo>
                <a:cubicBezTo>
                  <a:pt x="1709" y="418"/>
                  <a:pt x="1715" y="425"/>
                  <a:pt x="1724" y="425"/>
                </a:cubicBezTo>
                <a:cubicBezTo>
                  <a:pt x="1732" y="425"/>
                  <a:pt x="1738" y="418"/>
                  <a:pt x="1738" y="410"/>
                </a:cubicBezTo>
                <a:cubicBezTo>
                  <a:pt x="1738" y="402"/>
                  <a:pt x="1732" y="395"/>
                  <a:pt x="1724" y="395"/>
                </a:cubicBezTo>
                <a:close/>
                <a:moveTo>
                  <a:pt x="1724" y="428"/>
                </a:moveTo>
                <a:cubicBezTo>
                  <a:pt x="1715" y="428"/>
                  <a:pt x="1709" y="435"/>
                  <a:pt x="1709" y="443"/>
                </a:cubicBezTo>
                <a:cubicBezTo>
                  <a:pt x="1709" y="451"/>
                  <a:pt x="1715" y="458"/>
                  <a:pt x="1724" y="458"/>
                </a:cubicBezTo>
                <a:cubicBezTo>
                  <a:pt x="1732" y="458"/>
                  <a:pt x="1738" y="451"/>
                  <a:pt x="1738" y="443"/>
                </a:cubicBezTo>
                <a:cubicBezTo>
                  <a:pt x="1738" y="435"/>
                  <a:pt x="1732" y="428"/>
                  <a:pt x="1724" y="428"/>
                </a:cubicBezTo>
                <a:close/>
                <a:moveTo>
                  <a:pt x="1724" y="461"/>
                </a:moveTo>
                <a:cubicBezTo>
                  <a:pt x="1715" y="461"/>
                  <a:pt x="1709" y="468"/>
                  <a:pt x="1709" y="476"/>
                </a:cubicBezTo>
                <a:cubicBezTo>
                  <a:pt x="1709" y="484"/>
                  <a:pt x="1715" y="491"/>
                  <a:pt x="1724" y="491"/>
                </a:cubicBezTo>
                <a:cubicBezTo>
                  <a:pt x="1732" y="491"/>
                  <a:pt x="1738" y="484"/>
                  <a:pt x="1738" y="476"/>
                </a:cubicBezTo>
                <a:cubicBezTo>
                  <a:pt x="1738" y="468"/>
                  <a:pt x="1732" y="461"/>
                  <a:pt x="1724" y="461"/>
                </a:cubicBezTo>
                <a:close/>
                <a:moveTo>
                  <a:pt x="1724" y="494"/>
                </a:moveTo>
                <a:cubicBezTo>
                  <a:pt x="1715" y="494"/>
                  <a:pt x="1709" y="500"/>
                  <a:pt x="1709" y="509"/>
                </a:cubicBezTo>
                <a:cubicBezTo>
                  <a:pt x="1709" y="517"/>
                  <a:pt x="1715" y="523"/>
                  <a:pt x="1724" y="523"/>
                </a:cubicBezTo>
                <a:cubicBezTo>
                  <a:pt x="1732" y="523"/>
                  <a:pt x="1738" y="517"/>
                  <a:pt x="1738" y="509"/>
                </a:cubicBezTo>
                <a:cubicBezTo>
                  <a:pt x="1738" y="500"/>
                  <a:pt x="1732" y="494"/>
                  <a:pt x="1724" y="494"/>
                </a:cubicBezTo>
                <a:close/>
                <a:moveTo>
                  <a:pt x="1724" y="527"/>
                </a:moveTo>
                <a:cubicBezTo>
                  <a:pt x="1715" y="527"/>
                  <a:pt x="1709" y="533"/>
                  <a:pt x="1709" y="542"/>
                </a:cubicBezTo>
                <a:cubicBezTo>
                  <a:pt x="1709" y="550"/>
                  <a:pt x="1715" y="556"/>
                  <a:pt x="1724" y="556"/>
                </a:cubicBezTo>
                <a:cubicBezTo>
                  <a:pt x="1732" y="556"/>
                  <a:pt x="1738" y="550"/>
                  <a:pt x="1738" y="542"/>
                </a:cubicBezTo>
                <a:cubicBezTo>
                  <a:pt x="1738" y="533"/>
                  <a:pt x="1732" y="527"/>
                  <a:pt x="1724" y="527"/>
                </a:cubicBezTo>
                <a:close/>
                <a:moveTo>
                  <a:pt x="1724" y="560"/>
                </a:moveTo>
                <a:cubicBezTo>
                  <a:pt x="1715" y="560"/>
                  <a:pt x="1709" y="566"/>
                  <a:pt x="1709" y="574"/>
                </a:cubicBezTo>
                <a:cubicBezTo>
                  <a:pt x="1709" y="583"/>
                  <a:pt x="1715" y="589"/>
                  <a:pt x="1724" y="589"/>
                </a:cubicBezTo>
                <a:cubicBezTo>
                  <a:pt x="1732" y="589"/>
                  <a:pt x="1738" y="583"/>
                  <a:pt x="1738" y="574"/>
                </a:cubicBezTo>
                <a:cubicBezTo>
                  <a:pt x="1738" y="566"/>
                  <a:pt x="1732" y="560"/>
                  <a:pt x="1724" y="560"/>
                </a:cubicBezTo>
                <a:close/>
                <a:moveTo>
                  <a:pt x="1724" y="593"/>
                </a:moveTo>
                <a:cubicBezTo>
                  <a:pt x="1715" y="593"/>
                  <a:pt x="1709" y="599"/>
                  <a:pt x="1709" y="607"/>
                </a:cubicBezTo>
                <a:cubicBezTo>
                  <a:pt x="1709" y="616"/>
                  <a:pt x="1715" y="622"/>
                  <a:pt x="1724" y="622"/>
                </a:cubicBezTo>
                <a:cubicBezTo>
                  <a:pt x="1732" y="622"/>
                  <a:pt x="1738" y="616"/>
                  <a:pt x="1738" y="607"/>
                </a:cubicBezTo>
                <a:cubicBezTo>
                  <a:pt x="1738" y="599"/>
                  <a:pt x="1732" y="593"/>
                  <a:pt x="1724" y="593"/>
                </a:cubicBezTo>
                <a:close/>
                <a:moveTo>
                  <a:pt x="1724" y="625"/>
                </a:moveTo>
                <a:cubicBezTo>
                  <a:pt x="1715" y="625"/>
                  <a:pt x="1709" y="632"/>
                  <a:pt x="1709" y="640"/>
                </a:cubicBezTo>
                <a:cubicBezTo>
                  <a:pt x="1709" y="648"/>
                  <a:pt x="1715" y="655"/>
                  <a:pt x="1724" y="655"/>
                </a:cubicBezTo>
                <a:cubicBezTo>
                  <a:pt x="1732" y="655"/>
                  <a:pt x="1738" y="648"/>
                  <a:pt x="1738" y="640"/>
                </a:cubicBezTo>
                <a:cubicBezTo>
                  <a:pt x="1738" y="632"/>
                  <a:pt x="1732" y="625"/>
                  <a:pt x="1724" y="625"/>
                </a:cubicBezTo>
                <a:close/>
                <a:moveTo>
                  <a:pt x="1724" y="658"/>
                </a:moveTo>
                <a:cubicBezTo>
                  <a:pt x="1715" y="658"/>
                  <a:pt x="1709" y="665"/>
                  <a:pt x="1709" y="673"/>
                </a:cubicBezTo>
                <a:cubicBezTo>
                  <a:pt x="1709" y="681"/>
                  <a:pt x="1715" y="688"/>
                  <a:pt x="1724" y="688"/>
                </a:cubicBezTo>
                <a:cubicBezTo>
                  <a:pt x="1732" y="688"/>
                  <a:pt x="1738" y="681"/>
                  <a:pt x="1738" y="673"/>
                </a:cubicBezTo>
                <a:cubicBezTo>
                  <a:pt x="1738" y="665"/>
                  <a:pt x="1732" y="658"/>
                  <a:pt x="1724" y="658"/>
                </a:cubicBezTo>
                <a:close/>
                <a:moveTo>
                  <a:pt x="1724" y="691"/>
                </a:moveTo>
                <a:cubicBezTo>
                  <a:pt x="1715" y="691"/>
                  <a:pt x="1709" y="698"/>
                  <a:pt x="1709" y="706"/>
                </a:cubicBezTo>
                <a:cubicBezTo>
                  <a:pt x="1709" y="714"/>
                  <a:pt x="1715" y="721"/>
                  <a:pt x="1724" y="721"/>
                </a:cubicBezTo>
                <a:cubicBezTo>
                  <a:pt x="1732" y="721"/>
                  <a:pt x="1738" y="714"/>
                  <a:pt x="1738" y="706"/>
                </a:cubicBezTo>
                <a:cubicBezTo>
                  <a:pt x="1738" y="698"/>
                  <a:pt x="1732" y="691"/>
                  <a:pt x="1724" y="691"/>
                </a:cubicBezTo>
                <a:close/>
                <a:moveTo>
                  <a:pt x="1724" y="724"/>
                </a:moveTo>
                <a:cubicBezTo>
                  <a:pt x="1715" y="724"/>
                  <a:pt x="1709" y="731"/>
                  <a:pt x="1709" y="739"/>
                </a:cubicBezTo>
                <a:cubicBezTo>
                  <a:pt x="1709" y="747"/>
                  <a:pt x="1715" y="754"/>
                  <a:pt x="1724" y="754"/>
                </a:cubicBezTo>
                <a:cubicBezTo>
                  <a:pt x="1732" y="754"/>
                  <a:pt x="1738" y="747"/>
                  <a:pt x="1738" y="739"/>
                </a:cubicBezTo>
                <a:cubicBezTo>
                  <a:pt x="1738" y="731"/>
                  <a:pt x="1732" y="724"/>
                  <a:pt x="1724" y="724"/>
                </a:cubicBezTo>
                <a:close/>
                <a:moveTo>
                  <a:pt x="1724" y="757"/>
                </a:moveTo>
                <a:cubicBezTo>
                  <a:pt x="1715" y="757"/>
                  <a:pt x="1709" y="764"/>
                  <a:pt x="1709" y="772"/>
                </a:cubicBezTo>
                <a:cubicBezTo>
                  <a:pt x="1709" y="780"/>
                  <a:pt x="1715" y="787"/>
                  <a:pt x="1724" y="787"/>
                </a:cubicBezTo>
                <a:cubicBezTo>
                  <a:pt x="1732" y="787"/>
                  <a:pt x="1738" y="780"/>
                  <a:pt x="1738" y="772"/>
                </a:cubicBezTo>
                <a:cubicBezTo>
                  <a:pt x="1738" y="764"/>
                  <a:pt x="1732" y="757"/>
                  <a:pt x="1724" y="757"/>
                </a:cubicBezTo>
                <a:close/>
                <a:moveTo>
                  <a:pt x="1724" y="790"/>
                </a:moveTo>
                <a:cubicBezTo>
                  <a:pt x="1715" y="790"/>
                  <a:pt x="1709" y="797"/>
                  <a:pt x="1709" y="805"/>
                </a:cubicBezTo>
                <a:cubicBezTo>
                  <a:pt x="1709" y="813"/>
                  <a:pt x="1715" y="820"/>
                  <a:pt x="1724" y="820"/>
                </a:cubicBezTo>
                <a:cubicBezTo>
                  <a:pt x="1732" y="820"/>
                  <a:pt x="1738" y="813"/>
                  <a:pt x="1738" y="805"/>
                </a:cubicBezTo>
                <a:cubicBezTo>
                  <a:pt x="1738" y="797"/>
                  <a:pt x="1732" y="790"/>
                  <a:pt x="1724" y="790"/>
                </a:cubicBezTo>
                <a:close/>
                <a:moveTo>
                  <a:pt x="1724" y="823"/>
                </a:moveTo>
                <a:cubicBezTo>
                  <a:pt x="1715" y="823"/>
                  <a:pt x="1709" y="830"/>
                  <a:pt x="1709" y="838"/>
                </a:cubicBezTo>
                <a:cubicBezTo>
                  <a:pt x="1709" y="846"/>
                  <a:pt x="1715" y="853"/>
                  <a:pt x="1724" y="853"/>
                </a:cubicBezTo>
                <a:cubicBezTo>
                  <a:pt x="1732" y="853"/>
                  <a:pt x="1738" y="846"/>
                  <a:pt x="1738" y="838"/>
                </a:cubicBezTo>
                <a:cubicBezTo>
                  <a:pt x="1738" y="830"/>
                  <a:pt x="1732" y="823"/>
                  <a:pt x="1724" y="823"/>
                </a:cubicBezTo>
                <a:close/>
                <a:moveTo>
                  <a:pt x="1724" y="856"/>
                </a:moveTo>
                <a:cubicBezTo>
                  <a:pt x="1715" y="856"/>
                  <a:pt x="1709" y="863"/>
                  <a:pt x="1709" y="871"/>
                </a:cubicBezTo>
                <a:cubicBezTo>
                  <a:pt x="1709" y="879"/>
                  <a:pt x="1715" y="886"/>
                  <a:pt x="1724" y="886"/>
                </a:cubicBezTo>
                <a:cubicBezTo>
                  <a:pt x="1732" y="886"/>
                  <a:pt x="1738" y="879"/>
                  <a:pt x="1738" y="871"/>
                </a:cubicBezTo>
                <a:cubicBezTo>
                  <a:pt x="1738" y="863"/>
                  <a:pt x="1732" y="856"/>
                  <a:pt x="1724" y="856"/>
                </a:cubicBezTo>
                <a:close/>
                <a:moveTo>
                  <a:pt x="1724" y="889"/>
                </a:moveTo>
                <a:cubicBezTo>
                  <a:pt x="1715" y="889"/>
                  <a:pt x="1709" y="895"/>
                  <a:pt x="1709" y="904"/>
                </a:cubicBezTo>
                <a:cubicBezTo>
                  <a:pt x="1709" y="912"/>
                  <a:pt x="1715" y="918"/>
                  <a:pt x="1724" y="918"/>
                </a:cubicBezTo>
                <a:cubicBezTo>
                  <a:pt x="1732" y="918"/>
                  <a:pt x="1738" y="912"/>
                  <a:pt x="1738" y="904"/>
                </a:cubicBezTo>
                <a:cubicBezTo>
                  <a:pt x="1738" y="895"/>
                  <a:pt x="1732" y="889"/>
                  <a:pt x="1724" y="889"/>
                </a:cubicBezTo>
                <a:close/>
                <a:moveTo>
                  <a:pt x="1724" y="922"/>
                </a:moveTo>
                <a:cubicBezTo>
                  <a:pt x="1715" y="922"/>
                  <a:pt x="1709" y="928"/>
                  <a:pt x="1709" y="937"/>
                </a:cubicBezTo>
                <a:cubicBezTo>
                  <a:pt x="1709" y="945"/>
                  <a:pt x="1715" y="951"/>
                  <a:pt x="1724" y="951"/>
                </a:cubicBezTo>
                <a:cubicBezTo>
                  <a:pt x="1732" y="951"/>
                  <a:pt x="1738" y="945"/>
                  <a:pt x="1738" y="937"/>
                </a:cubicBezTo>
                <a:cubicBezTo>
                  <a:pt x="1738" y="928"/>
                  <a:pt x="1732" y="922"/>
                  <a:pt x="1724" y="922"/>
                </a:cubicBezTo>
                <a:close/>
                <a:moveTo>
                  <a:pt x="1724" y="955"/>
                </a:moveTo>
                <a:cubicBezTo>
                  <a:pt x="1715" y="955"/>
                  <a:pt x="1709" y="961"/>
                  <a:pt x="1709" y="970"/>
                </a:cubicBezTo>
                <a:cubicBezTo>
                  <a:pt x="1709" y="978"/>
                  <a:pt x="1715" y="984"/>
                  <a:pt x="1724" y="984"/>
                </a:cubicBezTo>
                <a:cubicBezTo>
                  <a:pt x="1732" y="984"/>
                  <a:pt x="1738" y="978"/>
                  <a:pt x="1738" y="970"/>
                </a:cubicBezTo>
                <a:cubicBezTo>
                  <a:pt x="1738" y="961"/>
                  <a:pt x="1732" y="955"/>
                  <a:pt x="1724" y="955"/>
                </a:cubicBezTo>
                <a:close/>
                <a:moveTo>
                  <a:pt x="1724" y="988"/>
                </a:moveTo>
                <a:cubicBezTo>
                  <a:pt x="1715" y="988"/>
                  <a:pt x="1709" y="994"/>
                  <a:pt x="1709" y="1002"/>
                </a:cubicBezTo>
                <a:cubicBezTo>
                  <a:pt x="1709" y="1011"/>
                  <a:pt x="1715" y="1017"/>
                  <a:pt x="1724" y="1017"/>
                </a:cubicBezTo>
                <a:cubicBezTo>
                  <a:pt x="1732" y="1017"/>
                  <a:pt x="1738" y="1011"/>
                  <a:pt x="1738" y="1002"/>
                </a:cubicBezTo>
                <a:cubicBezTo>
                  <a:pt x="1738" y="994"/>
                  <a:pt x="1732" y="988"/>
                  <a:pt x="1724" y="988"/>
                </a:cubicBezTo>
                <a:close/>
                <a:moveTo>
                  <a:pt x="1724" y="1021"/>
                </a:moveTo>
                <a:cubicBezTo>
                  <a:pt x="1715" y="1021"/>
                  <a:pt x="1709" y="1027"/>
                  <a:pt x="1709" y="1035"/>
                </a:cubicBezTo>
                <a:cubicBezTo>
                  <a:pt x="1709" y="1044"/>
                  <a:pt x="1715" y="1050"/>
                  <a:pt x="1724" y="1050"/>
                </a:cubicBezTo>
                <a:cubicBezTo>
                  <a:pt x="1732" y="1050"/>
                  <a:pt x="1738" y="1044"/>
                  <a:pt x="1738" y="1035"/>
                </a:cubicBezTo>
                <a:cubicBezTo>
                  <a:pt x="1738" y="1027"/>
                  <a:pt x="1732" y="1021"/>
                  <a:pt x="1724" y="1021"/>
                </a:cubicBezTo>
                <a:close/>
                <a:moveTo>
                  <a:pt x="1724" y="1053"/>
                </a:moveTo>
                <a:cubicBezTo>
                  <a:pt x="1715" y="1053"/>
                  <a:pt x="1709" y="1060"/>
                  <a:pt x="1709" y="1068"/>
                </a:cubicBezTo>
                <a:cubicBezTo>
                  <a:pt x="1709" y="1076"/>
                  <a:pt x="1715" y="1083"/>
                  <a:pt x="1724" y="1083"/>
                </a:cubicBezTo>
                <a:cubicBezTo>
                  <a:pt x="1732" y="1083"/>
                  <a:pt x="1738" y="1076"/>
                  <a:pt x="1738" y="1068"/>
                </a:cubicBezTo>
                <a:cubicBezTo>
                  <a:pt x="1738" y="1060"/>
                  <a:pt x="1732" y="1053"/>
                  <a:pt x="1724" y="1053"/>
                </a:cubicBezTo>
                <a:close/>
                <a:moveTo>
                  <a:pt x="1724" y="1086"/>
                </a:moveTo>
                <a:cubicBezTo>
                  <a:pt x="1715" y="1086"/>
                  <a:pt x="1709" y="1093"/>
                  <a:pt x="1709" y="1101"/>
                </a:cubicBezTo>
                <a:cubicBezTo>
                  <a:pt x="1709" y="1109"/>
                  <a:pt x="1715" y="1116"/>
                  <a:pt x="1724" y="1116"/>
                </a:cubicBezTo>
                <a:cubicBezTo>
                  <a:pt x="1732" y="1116"/>
                  <a:pt x="1738" y="1109"/>
                  <a:pt x="1738" y="1101"/>
                </a:cubicBezTo>
                <a:cubicBezTo>
                  <a:pt x="1738" y="1093"/>
                  <a:pt x="1732" y="1086"/>
                  <a:pt x="1724" y="1086"/>
                </a:cubicBezTo>
                <a:close/>
                <a:moveTo>
                  <a:pt x="1724" y="1119"/>
                </a:moveTo>
                <a:cubicBezTo>
                  <a:pt x="1715" y="1119"/>
                  <a:pt x="1709" y="1126"/>
                  <a:pt x="1709" y="1134"/>
                </a:cubicBezTo>
                <a:cubicBezTo>
                  <a:pt x="1709" y="1142"/>
                  <a:pt x="1715" y="1149"/>
                  <a:pt x="1724" y="1149"/>
                </a:cubicBezTo>
                <a:cubicBezTo>
                  <a:pt x="1732" y="1149"/>
                  <a:pt x="1738" y="1142"/>
                  <a:pt x="1738" y="1134"/>
                </a:cubicBezTo>
                <a:cubicBezTo>
                  <a:pt x="1738" y="1126"/>
                  <a:pt x="1732" y="1119"/>
                  <a:pt x="1724" y="1119"/>
                </a:cubicBezTo>
                <a:close/>
                <a:moveTo>
                  <a:pt x="1724" y="1152"/>
                </a:moveTo>
                <a:cubicBezTo>
                  <a:pt x="1715" y="1152"/>
                  <a:pt x="1709" y="1159"/>
                  <a:pt x="1709" y="1167"/>
                </a:cubicBezTo>
                <a:cubicBezTo>
                  <a:pt x="1709" y="1175"/>
                  <a:pt x="1715" y="1182"/>
                  <a:pt x="1724" y="1182"/>
                </a:cubicBezTo>
                <a:cubicBezTo>
                  <a:pt x="1732" y="1182"/>
                  <a:pt x="1738" y="1175"/>
                  <a:pt x="1738" y="1167"/>
                </a:cubicBezTo>
                <a:cubicBezTo>
                  <a:pt x="1738" y="1159"/>
                  <a:pt x="1732" y="1152"/>
                  <a:pt x="1724" y="1152"/>
                </a:cubicBezTo>
                <a:close/>
                <a:moveTo>
                  <a:pt x="1724" y="1185"/>
                </a:moveTo>
                <a:cubicBezTo>
                  <a:pt x="1715" y="1185"/>
                  <a:pt x="1709" y="1192"/>
                  <a:pt x="1709" y="1200"/>
                </a:cubicBezTo>
                <a:cubicBezTo>
                  <a:pt x="1709" y="1208"/>
                  <a:pt x="1715" y="1215"/>
                  <a:pt x="1724" y="1215"/>
                </a:cubicBezTo>
                <a:cubicBezTo>
                  <a:pt x="1732" y="1215"/>
                  <a:pt x="1738" y="1208"/>
                  <a:pt x="1738" y="1200"/>
                </a:cubicBezTo>
                <a:cubicBezTo>
                  <a:pt x="1738" y="1192"/>
                  <a:pt x="1732" y="1185"/>
                  <a:pt x="1724" y="1185"/>
                </a:cubicBezTo>
                <a:close/>
                <a:moveTo>
                  <a:pt x="1724" y="1218"/>
                </a:moveTo>
                <a:cubicBezTo>
                  <a:pt x="1715" y="1218"/>
                  <a:pt x="1709" y="1225"/>
                  <a:pt x="1709" y="1233"/>
                </a:cubicBezTo>
                <a:cubicBezTo>
                  <a:pt x="1709" y="1241"/>
                  <a:pt x="1715" y="1248"/>
                  <a:pt x="1724" y="1248"/>
                </a:cubicBezTo>
                <a:cubicBezTo>
                  <a:pt x="1732" y="1248"/>
                  <a:pt x="1738" y="1241"/>
                  <a:pt x="1738" y="1233"/>
                </a:cubicBezTo>
                <a:cubicBezTo>
                  <a:pt x="1738" y="1225"/>
                  <a:pt x="1732" y="1218"/>
                  <a:pt x="1724" y="1218"/>
                </a:cubicBezTo>
                <a:close/>
                <a:moveTo>
                  <a:pt x="1724" y="1251"/>
                </a:moveTo>
                <a:cubicBezTo>
                  <a:pt x="1715" y="1251"/>
                  <a:pt x="1709" y="1258"/>
                  <a:pt x="1709" y="1266"/>
                </a:cubicBezTo>
                <a:cubicBezTo>
                  <a:pt x="1709" y="1274"/>
                  <a:pt x="1715" y="1281"/>
                  <a:pt x="1724" y="1281"/>
                </a:cubicBezTo>
                <a:cubicBezTo>
                  <a:pt x="1732" y="1281"/>
                  <a:pt x="1738" y="1274"/>
                  <a:pt x="1738" y="1266"/>
                </a:cubicBezTo>
                <a:cubicBezTo>
                  <a:pt x="1738" y="1258"/>
                  <a:pt x="1732" y="1251"/>
                  <a:pt x="1724" y="1251"/>
                </a:cubicBezTo>
                <a:close/>
                <a:moveTo>
                  <a:pt x="1724" y="1284"/>
                </a:moveTo>
                <a:cubicBezTo>
                  <a:pt x="1715" y="1284"/>
                  <a:pt x="1709" y="1291"/>
                  <a:pt x="1709" y="1299"/>
                </a:cubicBezTo>
                <a:cubicBezTo>
                  <a:pt x="1709" y="1307"/>
                  <a:pt x="1715" y="1314"/>
                  <a:pt x="1724" y="1314"/>
                </a:cubicBezTo>
                <a:cubicBezTo>
                  <a:pt x="1732" y="1314"/>
                  <a:pt x="1738" y="1307"/>
                  <a:pt x="1738" y="1299"/>
                </a:cubicBezTo>
                <a:cubicBezTo>
                  <a:pt x="1738" y="1291"/>
                  <a:pt x="1732" y="1284"/>
                  <a:pt x="1724" y="1284"/>
                </a:cubicBezTo>
                <a:close/>
                <a:moveTo>
                  <a:pt x="1724" y="1317"/>
                </a:moveTo>
                <a:cubicBezTo>
                  <a:pt x="1715" y="1317"/>
                  <a:pt x="1709" y="1323"/>
                  <a:pt x="1709" y="1332"/>
                </a:cubicBezTo>
                <a:cubicBezTo>
                  <a:pt x="1709" y="1340"/>
                  <a:pt x="1715" y="1346"/>
                  <a:pt x="1724" y="1346"/>
                </a:cubicBezTo>
                <a:cubicBezTo>
                  <a:pt x="1732" y="1346"/>
                  <a:pt x="1738" y="1340"/>
                  <a:pt x="1738" y="1332"/>
                </a:cubicBezTo>
                <a:cubicBezTo>
                  <a:pt x="1738" y="1323"/>
                  <a:pt x="1732" y="1317"/>
                  <a:pt x="1724" y="1317"/>
                </a:cubicBezTo>
                <a:close/>
                <a:moveTo>
                  <a:pt x="1724" y="1350"/>
                </a:moveTo>
                <a:cubicBezTo>
                  <a:pt x="1715" y="1350"/>
                  <a:pt x="1709" y="1356"/>
                  <a:pt x="1709" y="1365"/>
                </a:cubicBezTo>
                <a:cubicBezTo>
                  <a:pt x="1709" y="1373"/>
                  <a:pt x="1715" y="1379"/>
                  <a:pt x="1724" y="1379"/>
                </a:cubicBezTo>
                <a:cubicBezTo>
                  <a:pt x="1732" y="1379"/>
                  <a:pt x="1738" y="1373"/>
                  <a:pt x="1738" y="1365"/>
                </a:cubicBezTo>
                <a:cubicBezTo>
                  <a:pt x="1738" y="1356"/>
                  <a:pt x="1732" y="1350"/>
                  <a:pt x="1724" y="1350"/>
                </a:cubicBezTo>
                <a:close/>
                <a:moveTo>
                  <a:pt x="1724" y="1383"/>
                </a:moveTo>
                <a:cubicBezTo>
                  <a:pt x="1715" y="1383"/>
                  <a:pt x="1709" y="1389"/>
                  <a:pt x="1709" y="1397"/>
                </a:cubicBezTo>
                <a:cubicBezTo>
                  <a:pt x="1709" y="1406"/>
                  <a:pt x="1715" y="1412"/>
                  <a:pt x="1724" y="1412"/>
                </a:cubicBezTo>
                <a:cubicBezTo>
                  <a:pt x="1732" y="1412"/>
                  <a:pt x="1738" y="1406"/>
                  <a:pt x="1738" y="1397"/>
                </a:cubicBezTo>
                <a:cubicBezTo>
                  <a:pt x="1738" y="1389"/>
                  <a:pt x="1732" y="1383"/>
                  <a:pt x="1724" y="1383"/>
                </a:cubicBezTo>
                <a:close/>
                <a:moveTo>
                  <a:pt x="1724" y="1416"/>
                </a:moveTo>
                <a:cubicBezTo>
                  <a:pt x="1715" y="1416"/>
                  <a:pt x="1709" y="1422"/>
                  <a:pt x="1709" y="1430"/>
                </a:cubicBezTo>
                <a:cubicBezTo>
                  <a:pt x="1709" y="1439"/>
                  <a:pt x="1715" y="1445"/>
                  <a:pt x="1724" y="1445"/>
                </a:cubicBezTo>
                <a:cubicBezTo>
                  <a:pt x="1732" y="1445"/>
                  <a:pt x="1738" y="1439"/>
                  <a:pt x="1738" y="1430"/>
                </a:cubicBezTo>
                <a:cubicBezTo>
                  <a:pt x="1738" y="1422"/>
                  <a:pt x="1732" y="1416"/>
                  <a:pt x="1724" y="1416"/>
                </a:cubicBezTo>
                <a:close/>
                <a:moveTo>
                  <a:pt x="1756" y="0"/>
                </a:moveTo>
                <a:cubicBezTo>
                  <a:pt x="1748" y="0"/>
                  <a:pt x="1742" y="7"/>
                  <a:pt x="1742" y="15"/>
                </a:cubicBezTo>
                <a:cubicBezTo>
                  <a:pt x="1742" y="23"/>
                  <a:pt x="1748" y="30"/>
                  <a:pt x="1756" y="30"/>
                </a:cubicBezTo>
                <a:cubicBezTo>
                  <a:pt x="1765" y="30"/>
                  <a:pt x="1771" y="23"/>
                  <a:pt x="1771" y="15"/>
                </a:cubicBezTo>
                <a:cubicBezTo>
                  <a:pt x="1771" y="7"/>
                  <a:pt x="1765" y="0"/>
                  <a:pt x="1756" y="0"/>
                </a:cubicBezTo>
                <a:close/>
                <a:moveTo>
                  <a:pt x="1756" y="33"/>
                </a:moveTo>
                <a:cubicBezTo>
                  <a:pt x="1748" y="33"/>
                  <a:pt x="1742" y="40"/>
                  <a:pt x="1742" y="48"/>
                </a:cubicBezTo>
                <a:cubicBezTo>
                  <a:pt x="1742" y="56"/>
                  <a:pt x="1748" y="63"/>
                  <a:pt x="1756" y="63"/>
                </a:cubicBezTo>
                <a:cubicBezTo>
                  <a:pt x="1765" y="63"/>
                  <a:pt x="1771" y="56"/>
                  <a:pt x="1771" y="48"/>
                </a:cubicBezTo>
                <a:cubicBezTo>
                  <a:pt x="1771" y="40"/>
                  <a:pt x="1765" y="33"/>
                  <a:pt x="1756" y="33"/>
                </a:cubicBezTo>
                <a:close/>
                <a:moveTo>
                  <a:pt x="1756" y="66"/>
                </a:moveTo>
                <a:cubicBezTo>
                  <a:pt x="1748" y="66"/>
                  <a:pt x="1742" y="72"/>
                  <a:pt x="1742" y="81"/>
                </a:cubicBezTo>
                <a:cubicBezTo>
                  <a:pt x="1742" y="89"/>
                  <a:pt x="1748" y="95"/>
                  <a:pt x="1756" y="95"/>
                </a:cubicBezTo>
                <a:cubicBezTo>
                  <a:pt x="1765" y="95"/>
                  <a:pt x="1771" y="89"/>
                  <a:pt x="1771" y="81"/>
                </a:cubicBezTo>
                <a:cubicBezTo>
                  <a:pt x="1771" y="72"/>
                  <a:pt x="1765" y="66"/>
                  <a:pt x="1756" y="66"/>
                </a:cubicBezTo>
                <a:close/>
                <a:moveTo>
                  <a:pt x="1756" y="99"/>
                </a:moveTo>
                <a:cubicBezTo>
                  <a:pt x="1748" y="99"/>
                  <a:pt x="1742" y="105"/>
                  <a:pt x="1742" y="114"/>
                </a:cubicBezTo>
                <a:cubicBezTo>
                  <a:pt x="1742" y="122"/>
                  <a:pt x="1748" y="128"/>
                  <a:pt x="1756" y="128"/>
                </a:cubicBezTo>
                <a:cubicBezTo>
                  <a:pt x="1765" y="128"/>
                  <a:pt x="1771" y="122"/>
                  <a:pt x="1771" y="114"/>
                </a:cubicBezTo>
                <a:cubicBezTo>
                  <a:pt x="1771" y="105"/>
                  <a:pt x="1765" y="99"/>
                  <a:pt x="1756" y="99"/>
                </a:cubicBezTo>
                <a:close/>
                <a:moveTo>
                  <a:pt x="1756" y="132"/>
                </a:moveTo>
                <a:cubicBezTo>
                  <a:pt x="1748" y="132"/>
                  <a:pt x="1742" y="138"/>
                  <a:pt x="1742" y="147"/>
                </a:cubicBezTo>
                <a:cubicBezTo>
                  <a:pt x="1742" y="155"/>
                  <a:pt x="1748" y="161"/>
                  <a:pt x="1756" y="161"/>
                </a:cubicBezTo>
                <a:cubicBezTo>
                  <a:pt x="1765" y="161"/>
                  <a:pt x="1771" y="155"/>
                  <a:pt x="1771" y="147"/>
                </a:cubicBezTo>
                <a:cubicBezTo>
                  <a:pt x="1771" y="138"/>
                  <a:pt x="1765" y="132"/>
                  <a:pt x="1756" y="132"/>
                </a:cubicBezTo>
                <a:close/>
                <a:moveTo>
                  <a:pt x="1756" y="165"/>
                </a:moveTo>
                <a:cubicBezTo>
                  <a:pt x="1748" y="165"/>
                  <a:pt x="1742" y="171"/>
                  <a:pt x="1742" y="179"/>
                </a:cubicBezTo>
                <a:cubicBezTo>
                  <a:pt x="1742" y="188"/>
                  <a:pt x="1748" y="194"/>
                  <a:pt x="1756" y="194"/>
                </a:cubicBezTo>
                <a:cubicBezTo>
                  <a:pt x="1765" y="194"/>
                  <a:pt x="1771" y="188"/>
                  <a:pt x="1771" y="179"/>
                </a:cubicBezTo>
                <a:cubicBezTo>
                  <a:pt x="1771" y="171"/>
                  <a:pt x="1765" y="165"/>
                  <a:pt x="1756" y="165"/>
                </a:cubicBezTo>
                <a:close/>
                <a:moveTo>
                  <a:pt x="1756" y="198"/>
                </a:moveTo>
                <a:cubicBezTo>
                  <a:pt x="1748" y="198"/>
                  <a:pt x="1742" y="204"/>
                  <a:pt x="1742" y="212"/>
                </a:cubicBezTo>
                <a:cubicBezTo>
                  <a:pt x="1742" y="221"/>
                  <a:pt x="1748" y="227"/>
                  <a:pt x="1756" y="227"/>
                </a:cubicBezTo>
                <a:cubicBezTo>
                  <a:pt x="1765" y="227"/>
                  <a:pt x="1771" y="221"/>
                  <a:pt x="1771" y="212"/>
                </a:cubicBezTo>
                <a:cubicBezTo>
                  <a:pt x="1771" y="204"/>
                  <a:pt x="1765" y="198"/>
                  <a:pt x="1756" y="198"/>
                </a:cubicBezTo>
                <a:close/>
                <a:moveTo>
                  <a:pt x="1756" y="230"/>
                </a:moveTo>
                <a:cubicBezTo>
                  <a:pt x="1748" y="230"/>
                  <a:pt x="1742" y="237"/>
                  <a:pt x="1742" y="245"/>
                </a:cubicBezTo>
                <a:cubicBezTo>
                  <a:pt x="1742" y="253"/>
                  <a:pt x="1748" y="260"/>
                  <a:pt x="1756" y="260"/>
                </a:cubicBezTo>
                <a:cubicBezTo>
                  <a:pt x="1765" y="260"/>
                  <a:pt x="1771" y="253"/>
                  <a:pt x="1771" y="245"/>
                </a:cubicBezTo>
                <a:cubicBezTo>
                  <a:pt x="1771" y="237"/>
                  <a:pt x="1765" y="230"/>
                  <a:pt x="1756" y="230"/>
                </a:cubicBezTo>
                <a:close/>
                <a:moveTo>
                  <a:pt x="1756" y="263"/>
                </a:moveTo>
                <a:cubicBezTo>
                  <a:pt x="1748" y="263"/>
                  <a:pt x="1742" y="270"/>
                  <a:pt x="1742" y="278"/>
                </a:cubicBezTo>
                <a:cubicBezTo>
                  <a:pt x="1742" y="286"/>
                  <a:pt x="1748" y="293"/>
                  <a:pt x="1756" y="293"/>
                </a:cubicBezTo>
                <a:cubicBezTo>
                  <a:pt x="1765" y="293"/>
                  <a:pt x="1771" y="286"/>
                  <a:pt x="1771" y="278"/>
                </a:cubicBezTo>
                <a:cubicBezTo>
                  <a:pt x="1771" y="270"/>
                  <a:pt x="1765" y="263"/>
                  <a:pt x="1756" y="263"/>
                </a:cubicBezTo>
                <a:close/>
                <a:moveTo>
                  <a:pt x="1756" y="296"/>
                </a:moveTo>
                <a:cubicBezTo>
                  <a:pt x="1748" y="296"/>
                  <a:pt x="1742" y="303"/>
                  <a:pt x="1742" y="311"/>
                </a:cubicBezTo>
                <a:cubicBezTo>
                  <a:pt x="1742" y="319"/>
                  <a:pt x="1748" y="326"/>
                  <a:pt x="1756" y="326"/>
                </a:cubicBezTo>
                <a:cubicBezTo>
                  <a:pt x="1765" y="326"/>
                  <a:pt x="1771" y="319"/>
                  <a:pt x="1771" y="311"/>
                </a:cubicBezTo>
                <a:cubicBezTo>
                  <a:pt x="1771" y="303"/>
                  <a:pt x="1765" y="296"/>
                  <a:pt x="1756" y="296"/>
                </a:cubicBezTo>
                <a:close/>
                <a:moveTo>
                  <a:pt x="1756" y="329"/>
                </a:moveTo>
                <a:cubicBezTo>
                  <a:pt x="1748" y="329"/>
                  <a:pt x="1742" y="336"/>
                  <a:pt x="1742" y="344"/>
                </a:cubicBezTo>
                <a:cubicBezTo>
                  <a:pt x="1742" y="352"/>
                  <a:pt x="1748" y="359"/>
                  <a:pt x="1756" y="359"/>
                </a:cubicBezTo>
                <a:cubicBezTo>
                  <a:pt x="1765" y="359"/>
                  <a:pt x="1771" y="352"/>
                  <a:pt x="1771" y="344"/>
                </a:cubicBezTo>
                <a:cubicBezTo>
                  <a:pt x="1771" y="336"/>
                  <a:pt x="1765" y="329"/>
                  <a:pt x="1756" y="329"/>
                </a:cubicBezTo>
                <a:close/>
                <a:moveTo>
                  <a:pt x="1756" y="362"/>
                </a:moveTo>
                <a:cubicBezTo>
                  <a:pt x="1748" y="362"/>
                  <a:pt x="1742" y="369"/>
                  <a:pt x="1742" y="377"/>
                </a:cubicBezTo>
                <a:cubicBezTo>
                  <a:pt x="1742" y="385"/>
                  <a:pt x="1748" y="392"/>
                  <a:pt x="1756" y="392"/>
                </a:cubicBezTo>
                <a:cubicBezTo>
                  <a:pt x="1765" y="392"/>
                  <a:pt x="1771" y="385"/>
                  <a:pt x="1771" y="377"/>
                </a:cubicBezTo>
                <a:cubicBezTo>
                  <a:pt x="1771" y="369"/>
                  <a:pt x="1765" y="362"/>
                  <a:pt x="1756" y="362"/>
                </a:cubicBezTo>
                <a:close/>
                <a:moveTo>
                  <a:pt x="1756" y="395"/>
                </a:moveTo>
                <a:cubicBezTo>
                  <a:pt x="1748" y="395"/>
                  <a:pt x="1742" y="402"/>
                  <a:pt x="1742" y="410"/>
                </a:cubicBezTo>
                <a:cubicBezTo>
                  <a:pt x="1742" y="418"/>
                  <a:pt x="1748" y="425"/>
                  <a:pt x="1756" y="425"/>
                </a:cubicBezTo>
                <a:cubicBezTo>
                  <a:pt x="1765" y="425"/>
                  <a:pt x="1771" y="418"/>
                  <a:pt x="1771" y="410"/>
                </a:cubicBezTo>
                <a:cubicBezTo>
                  <a:pt x="1771" y="402"/>
                  <a:pt x="1765" y="395"/>
                  <a:pt x="1756" y="395"/>
                </a:cubicBezTo>
                <a:close/>
                <a:moveTo>
                  <a:pt x="1756" y="428"/>
                </a:moveTo>
                <a:cubicBezTo>
                  <a:pt x="1748" y="428"/>
                  <a:pt x="1742" y="435"/>
                  <a:pt x="1742" y="443"/>
                </a:cubicBezTo>
                <a:cubicBezTo>
                  <a:pt x="1742" y="451"/>
                  <a:pt x="1748" y="458"/>
                  <a:pt x="1756" y="458"/>
                </a:cubicBezTo>
                <a:cubicBezTo>
                  <a:pt x="1765" y="458"/>
                  <a:pt x="1771" y="451"/>
                  <a:pt x="1771" y="443"/>
                </a:cubicBezTo>
                <a:cubicBezTo>
                  <a:pt x="1771" y="435"/>
                  <a:pt x="1765" y="428"/>
                  <a:pt x="1756" y="428"/>
                </a:cubicBezTo>
                <a:close/>
                <a:moveTo>
                  <a:pt x="1756" y="461"/>
                </a:moveTo>
                <a:cubicBezTo>
                  <a:pt x="1748" y="461"/>
                  <a:pt x="1742" y="468"/>
                  <a:pt x="1742" y="476"/>
                </a:cubicBezTo>
                <a:cubicBezTo>
                  <a:pt x="1742" y="484"/>
                  <a:pt x="1748" y="491"/>
                  <a:pt x="1756" y="491"/>
                </a:cubicBezTo>
                <a:cubicBezTo>
                  <a:pt x="1765" y="491"/>
                  <a:pt x="1771" y="484"/>
                  <a:pt x="1771" y="476"/>
                </a:cubicBezTo>
                <a:cubicBezTo>
                  <a:pt x="1771" y="468"/>
                  <a:pt x="1765" y="461"/>
                  <a:pt x="1756" y="461"/>
                </a:cubicBezTo>
                <a:close/>
                <a:moveTo>
                  <a:pt x="1756" y="494"/>
                </a:moveTo>
                <a:cubicBezTo>
                  <a:pt x="1748" y="494"/>
                  <a:pt x="1742" y="500"/>
                  <a:pt x="1742" y="509"/>
                </a:cubicBezTo>
                <a:cubicBezTo>
                  <a:pt x="1742" y="517"/>
                  <a:pt x="1748" y="523"/>
                  <a:pt x="1756" y="523"/>
                </a:cubicBezTo>
                <a:cubicBezTo>
                  <a:pt x="1765" y="523"/>
                  <a:pt x="1771" y="517"/>
                  <a:pt x="1771" y="509"/>
                </a:cubicBezTo>
                <a:cubicBezTo>
                  <a:pt x="1771" y="500"/>
                  <a:pt x="1765" y="494"/>
                  <a:pt x="1756" y="494"/>
                </a:cubicBezTo>
                <a:close/>
                <a:moveTo>
                  <a:pt x="1756" y="527"/>
                </a:moveTo>
                <a:cubicBezTo>
                  <a:pt x="1748" y="527"/>
                  <a:pt x="1742" y="533"/>
                  <a:pt x="1742" y="542"/>
                </a:cubicBezTo>
                <a:cubicBezTo>
                  <a:pt x="1742" y="550"/>
                  <a:pt x="1748" y="556"/>
                  <a:pt x="1756" y="556"/>
                </a:cubicBezTo>
                <a:cubicBezTo>
                  <a:pt x="1765" y="556"/>
                  <a:pt x="1771" y="550"/>
                  <a:pt x="1771" y="542"/>
                </a:cubicBezTo>
                <a:cubicBezTo>
                  <a:pt x="1771" y="533"/>
                  <a:pt x="1765" y="527"/>
                  <a:pt x="1756" y="527"/>
                </a:cubicBezTo>
                <a:close/>
                <a:moveTo>
                  <a:pt x="1756" y="560"/>
                </a:moveTo>
                <a:cubicBezTo>
                  <a:pt x="1748" y="560"/>
                  <a:pt x="1742" y="566"/>
                  <a:pt x="1742" y="574"/>
                </a:cubicBezTo>
                <a:cubicBezTo>
                  <a:pt x="1742" y="583"/>
                  <a:pt x="1748" y="589"/>
                  <a:pt x="1756" y="589"/>
                </a:cubicBezTo>
                <a:cubicBezTo>
                  <a:pt x="1765" y="589"/>
                  <a:pt x="1771" y="583"/>
                  <a:pt x="1771" y="574"/>
                </a:cubicBezTo>
                <a:cubicBezTo>
                  <a:pt x="1771" y="566"/>
                  <a:pt x="1765" y="560"/>
                  <a:pt x="1756" y="560"/>
                </a:cubicBezTo>
                <a:close/>
                <a:moveTo>
                  <a:pt x="1756" y="593"/>
                </a:moveTo>
                <a:cubicBezTo>
                  <a:pt x="1748" y="593"/>
                  <a:pt x="1742" y="599"/>
                  <a:pt x="1742" y="607"/>
                </a:cubicBezTo>
                <a:cubicBezTo>
                  <a:pt x="1742" y="616"/>
                  <a:pt x="1748" y="622"/>
                  <a:pt x="1756" y="622"/>
                </a:cubicBezTo>
                <a:cubicBezTo>
                  <a:pt x="1765" y="622"/>
                  <a:pt x="1771" y="616"/>
                  <a:pt x="1771" y="607"/>
                </a:cubicBezTo>
                <a:cubicBezTo>
                  <a:pt x="1771" y="599"/>
                  <a:pt x="1765" y="593"/>
                  <a:pt x="1756" y="593"/>
                </a:cubicBezTo>
                <a:close/>
                <a:moveTo>
                  <a:pt x="1756" y="625"/>
                </a:moveTo>
                <a:cubicBezTo>
                  <a:pt x="1748" y="625"/>
                  <a:pt x="1742" y="632"/>
                  <a:pt x="1742" y="640"/>
                </a:cubicBezTo>
                <a:cubicBezTo>
                  <a:pt x="1742" y="648"/>
                  <a:pt x="1748" y="655"/>
                  <a:pt x="1756" y="655"/>
                </a:cubicBezTo>
                <a:cubicBezTo>
                  <a:pt x="1765" y="655"/>
                  <a:pt x="1771" y="648"/>
                  <a:pt x="1771" y="640"/>
                </a:cubicBezTo>
                <a:cubicBezTo>
                  <a:pt x="1771" y="632"/>
                  <a:pt x="1765" y="625"/>
                  <a:pt x="1756" y="625"/>
                </a:cubicBezTo>
                <a:close/>
                <a:moveTo>
                  <a:pt x="1756" y="658"/>
                </a:moveTo>
                <a:cubicBezTo>
                  <a:pt x="1748" y="658"/>
                  <a:pt x="1742" y="665"/>
                  <a:pt x="1742" y="673"/>
                </a:cubicBezTo>
                <a:cubicBezTo>
                  <a:pt x="1742" y="681"/>
                  <a:pt x="1748" y="688"/>
                  <a:pt x="1756" y="688"/>
                </a:cubicBezTo>
                <a:cubicBezTo>
                  <a:pt x="1765" y="688"/>
                  <a:pt x="1771" y="681"/>
                  <a:pt x="1771" y="673"/>
                </a:cubicBezTo>
                <a:cubicBezTo>
                  <a:pt x="1771" y="665"/>
                  <a:pt x="1765" y="658"/>
                  <a:pt x="1756" y="658"/>
                </a:cubicBezTo>
                <a:close/>
                <a:moveTo>
                  <a:pt x="1756" y="691"/>
                </a:moveTo>
                <a:cubicBezTo>
                  <a:pt x="1748" y="691"/>
                  <a:pt x="1742" y="698"/>
                  <a:pt x="1742" y="706"/>
                </a:cubicBezTo>
                <a:cubicBezTo>
                  <a:pt x="1742" y="714"/>
                  <a:pt x="1748" y="721"/>
                  <a:pt x="1756" y="721"/>
                </a:cubicBezTo>
                <a:cubicBezTo>
                  <a:pt x="1765" y="721"/>
                  <a:pt x="1771" y="714"/>
                  <a:pt x="1771" y="706"/>
                </a:cubicBezTo>
                <a:cubicBezTo>
                  <a:pt x="1771" y="698"/>
                  <a:pt x="1765" y="691"/>
                  <a:pt x="1756" y="691"/>
                </a:cubicBezTo>
                <a:close/>
                <a:moveTo>
                  <a:pt x="1756" y="724"/>
                </a:moveTo>
                <a:cubicBezTo>
                  <a:pt x="1748" y="724"/>
                  <a:pt x="1742" y="731"/>
                  <a:pt x="1742" y="739"/>
                </a:cubicBezTo>
                <a:cubicBezTo>
                  <a:pt x="1742" y="747"/>
                  <a:pt x="1748" y="754"/>
                  <a:pt x="1756" y="754"/>
                </a:cubicBezTo>
                <a:cubicBezTo>
                  <a:pt x="1765" y="754"/>
                  <a:pt x="1771" y="747"/>
                  <a:pt x="1771" y="739"/>
                </a:cubicBezTo>
                <a:cubicBezTo>
                  <a:pt x="1771" y="731"/>
                  <a:pt x="1765" y="724"/>
                  <a:pt x="1756" y="724"/>
                </a:cubicBezTo>
                <a:close/>
                <a:moveTo>
                  <a:pt x="1756" y="757"/>
                </a:moveTo>
                <a:cubicBezTo>
                  <a:pt x="1748" y="757"/>
                  <a:pt x="1742" y="764"/>
                  <a:pt x="1742" y="772"/>
                </a:cubicBezTo>
                <a:cubicBezTo>
                  <a:pt x="1742" y="780"/>
                  <a:pt x="1748" y="787"/>
                  <a:pt x="1756" y="787"/>
                </a:cubicBezTo>
                <a:cubicBezTo>
                  <a:pt x="1765" y="787"/>
                  <a:pt x="1771" y="780"/>
                  <a:pt x="1771" y="772"/>
                </a:cubicBezTo>
                <a:cubicBezTo>
                  <a:pt x="1771" y="764"/>
                  <a:pt x="1765" y="757"/>
                  <a:pt x="1756" y="757"/>
                </a:cubicBezTo>
                <a:close/>
                <a:moveTo>
                  <a:pt x="1756" y="790"/>
                </a:moveTo>
                <a:cubicBezTo>
                  <a:pt x="1748" y="790"/>
                  <a:pt x="1742" y="797"/>
                  <a:pt x="1742" y="805"/>
                </a:cubicBezTo>
                <a:cubicBezTo>
                  <a:pt x="1742" y="813"/>
                  <a:pt x="1748" y="820"/>
                  <a:pt x="1756" y="820"/>
                </a:cubicBezTo>
                <a:cubicBezTo>
                  <a:pt x="1765" y="820"/>
                  <a:pt x="1771" y="813"/>
                  <a:pt x="1771" y="805"/>
                </a:cubicBezTo>
                <a:cubicBezTo>
                  <a:pt x="1771" y="797"/>
                  <a:pt x="1765" y="790"/>
                  <a:pt x="1756" y="790"/>
                </a:cubicBezTo>
                <a:close/>
                <a:moveTo>
                  <a:pt x="1756" y="823"/>
                </a:moveTo>
                <a:cubicBezTo>
                  <a:pt x="1748" y="823"/>
                  <a:pt x="1742" y="830"/>
                  <a:pt x="1742" y="838"/>
                </a:cubicBezTo>
                <a:cubicBezTo>
                  <a:pt x="1742" y="846"/>
                  <a:pt x="1748" y="853"/>
                  <a:pt x="1756" y="853"/>
                </a:cubicBezTo>
                <a:cubicBezTo>
                  <a:pt x="1765" y="853"/>
                  <a:pt x="1771" y="846"/>
                  <a:pt x="1771" y="838"/>
                </a:cubicBezTo>
                <a:cubicBezTo>
                  <a:pt x="1771" y="830"/>
                  <a:pt x="1765" y="823"/>
                  <a:pt x="1756" y="823"/>
                </a:cubicBezTo>
                <a:close/>
                <a:moveTo>
                  <a:pt x="1756" y="856"/>
                </a:moveTo>
                <a:cubicBezTo>
                  <a:pt x="1748" y="856"/>
                  <a:pt x="1742" y="863"/>
                  <a:pt x="1742" y="871"/>
                </a:cubicBezTo>
                <a:cubicBezTo>
                  <a:pt x="1742" y="879"/>
                  <a:pt x="1748" y="886"/>
                  <a:pt x="1756" y="886"/>
                </a:cubicBezTo>
                <a:cubicBezTo>
                  <a:pt x="1765" y="886"/>
                  <a:pt x="1771" y="879"/>
                  <a:pt x="1771" y="871"/>
                </a:cubicBezTo>
                <a:cubicBezTo>
                  <a:pt x="1771" y="863"/>
                  <a:pt x="1765" y="856"/>
                  <a:pt x="1756" y="856"/>
                </a:cubicBezTo>
                <a:close/>
                <a:moveTo>
                  <a:pt x="1756" y="889"/>
                </a:moveTo>
                <a:cubicBezTo>
                  <a:pt x="1748" y="889"/>
                  <a:pt x="1742" y="895"/>
                  <a:pt x="1742" y="904"/>
                </a:cubicBezTo>
                <a:cubicBezTo>
                  <a:pt x="1742" y="912"/>
                  <a:pt x="1748" y="918"/>
                  <a:pt x="1756" y="918"/>
                </a:cubicBezTo>
                <a:cubicBezTo>
                  <a:pt x="1765" y="918"/>
                  <a:pt x="1771" y="912"/>
                  <a:pt x="1771" y="904"/>
                </a:cubicBezTo>
                <a:cubicBezTo>
                  <a:pt x="1771" y="895"/>
                  <a:pt x="1765" y="889"/>
                  <a:pt x="1756" y="889"/>
                </a:cubicBezTo>
                <a:close/>
                <a:moveTo>
                  <a:pt x="1756" y="922"/>
                </a:moveTo>
                <a:cubicBezTo>
                  <a:pt x="1748" y="922"/>
                  <a:pt x="1742" y="928"/>
                  <a:pt x="1742" y="937"/>
                </a:cubicBezTo>
                <a:cubicBezTo>
                  <a:pt x="1742" y="945"/>
                  <a:pt x="1748" y="951"/>
                  <a:pt x="1756" y="951"/>
                </a:cubicBezTo>
                <a:cubicBezTo>
                  <a:pt x="1765" y="951"/>
                  <a:pt x="1771" y="945"/>
                  <a:pt x="1771" y="937"/>
                </a:cubicBezTo>
                <a:cubicBezTo>
                  <a:pt x="1771" y="928"/>
                  <a:pt x="1765" y="922"/>
                  <a:pt x="1756" y="922"/>
                </a:cubicBezTo>
                <a:close/>
                <a:moveTo>
                  <a:pt x="1756" y="955"/>
                </a:moveTo>
                <a:cubicBezTo>
                  <a:pt x="1748" y="955"/>
                  <a:pt x="1742" y="961"/>
                  <a:pt x="1742" y="970"/>
                </a:cubicBezTo>
                <a:cubicBezTo>
                  <a:pt x="1742" y="978"/>
                  <a:pt x="1748" y="984"/>
                  <a:pt x="1756" y="984"/>
                </a:cubicBezTo>
                <a:cubicBezTo>
                  <a:pt x="1765" y="984"/>
                  <a:pt x="1771" y="978"/>
                  <a:pt x="1771" y="970"/>
                </a:cubicBezTo>
                <a:cubicBezTo>
                  <a:pt x="1771" y="961"/>
                  <a:pt x="1765" y="955"/>
                  <a:pt x="1756" y="955"/>
                </a:cubicBezTo>
                <a:close/>
                <a:moveTo>
                  <a:pt x="1756" y="988"/>
                </a:moveTo>
                <a:cubicBezTo>
                  <a:pt x="1748" y="988"/>
                  <a:pt x="1742" y="994"/>
                  <a:pt x="1742" y="1002"/>
                </a:cubicBezTo>
                <a:cubicBezTo>
                  <a:pt x="1742" y="1011"/>
                  <a:pt x="1748" y="1017"/>
                  <a:pt x="1756" y="1017"/>
                </a:cubicBezTo>
                <a:cubicBezTo>
                  <a:pt x="1765" y="1017"/>
                  <a:pt x="1771" y="1011"/>
                  <a:pt x="1771" y="1002"/>
                </a:cubicBezTo>
                <a:cubicBezTo>
                  <a:pt x="1771" y="994"/>
                  <a:pt x="1765" y="988"/>
                  <a:pt x="1756" y="988"/>
                </a:cubicBezTo>
                <a:close/>
                <a:moveTo>
                  <a:pt x="1756" y="1021"/>
                </a:moveTo>
                <a:cubicBezTo>
                  <a:pt x="1748" y="1021"/>
                  <a:pt x="1742" y="1027"/>
                  <a:pt x="1742" y="1035"/>
                </a:cubicBezTo>
                <a:cubicBezTo>
                  <a:pt x="1742" y="1044"/>
                  <a:pt x="1748" y="1050"/>
                  <a:pt x="1756" y="1050"/>
                </a:cubicBezTo>
                <a:cubicBezTo>
                  <a:pt x="1765" y="1050"/>
                  <a:pt x="1771" y="1044"/>
                  <a:pt x="1771" y="1035"/>
                </a:cubicBezTo>
                <a:cubicBezTo>
                  <a:pt x="1771" y="1027"/>
                  <a:pt x="1765" y="1021"/>
                  <a:pt x="1756" y="1021"/>
                </a:cubicBezTo>
                <a:close/>
                <a:moveTo>
                  <a:pt x="1756" y="1053"/>
                </a:moveTo>
                <a:cubicBezTo>
                  <a:pt x="1748" y="1053"/>
                  <a:pt x="1742" y="1060"/>
                  <a:pt x="1742" y="1068"/>
                </a:cubicBezTo>
                <a:cubicBezTo>
                  <a:pt x="1742" y="1076"/>
                  <a:pt x="1748" y="1083"/>
                  <a:pt x="1756" y="1083"/>
                </a:cubicBezTo>
                <a:cubicBezTo>
                  <a:pt x="1765" y="1083"/>
                  <a:pt x="1771" y="1076"/>
                  <a:pt x="1771" y="1068"/>
                </a:cubicBezTo>
                <a:cubicBezTo>
                  <a:pt x="1771" y="1060"/>
                  <a:pt x="1765" y="1053"/>
                  <a:pt x="1756" y="1053"/>
                </a:cubicBezTo>
                <a:close/>
                <a:moveTo>
                  <a:pt x="1756" y="1086"/>
                </a:moveTo>
                <a:cubicBezTo>
                  <a:pt x="1748" y="1086"/>
                  <a:pt x="1742" y="1093"/>
                  <a:pt x="1742" y="1101"/>
                </a:cubicBezTo>
                <a:cubicBezTo>
                  <a:pt x="1742" y="1109"/>
                  <a:pt x="1748" y="1116"/>
                  <a:pt x="1756" y="1116"/>
                </a:cubicBezTo>
                <a:cubicBezTo>
                  <a:pt x="1765" y="1116"/>
                  <a:pt x="1771" y="1109"/>
                  <a:pt x="1771" y="1101"/>
                </a:cubicBezTo>
                <a:cubicBezTo>
                  <a:pt x="1771" y="1093"/>
                  <a:pt x="1765" y="1086"/>
                  <a:pt x="1756" y="1086"/>
                </a:cubicBezTo>
                <a:close/>
                <a:moveTo>
                  <a:pt x="1756" y="1119"/>
                </a:moveTo>
                <a:cubicBezTo>
                  <a:pt x="1748" y="1119"/>
                  <a:pt x="1742" y="1126"/>
                  <a:pt x="1742" y="1134"/>
                </a:cubicBezTo>
                <a:cubicBezTo>
                  <a:pt x="1742" y="1142"/>
                  <a:pt x="1748" y="1149"/>
                  <a:pt x="1756" y="1149"/>
                </a:cubicBezTo>
                <a:cubicBezTo>
                  <a:pt x="1765" y="1149"/>
                  <a:pt x="1771" y="1142"/>
                  <a:pt x="1771" y="1134"/>
                </a:cubicBezTo>
                <a:cubicBezTo>
                  <a:pt x="1771" y="1126"/>
                  <a:pt x="1765" y="1119"/>
                  <a:pt x="1756" y="1119"/>
                </a:cubicBezTo>
                <a:close/>
                <a:moveTo>
                  <a:pt x="1756" y="1152"/>
                </a:moveTo>
                <a:cubicBezTo>
                  <a:pt x="1748" y="1152"/>
                  <a:pt x="1742" y="1159"/>
                  <a:pt x="1742" y="1167"/>
                </a:cubicBezTo>
                <a:cubicBezTo>
                  <a:pt x="1742" y="1175"/>
                  <a:pt x="1748" y="1182"/>
                  <a:pt x="1756" y="1182"/>
                </a:cubicBezTo>
                <a:cubicBezTo>
                  <a:pt x="1765" y="1182"/>
                  <a:pt x="1771" y="1175"/>
                  <a:pt x="1771" y="1167"/>
                </a:cubicBezTo>
                <a:cubicBezTo>
                  <a:pt x="1771" y="1159"/>
                  <a:pt x="1765" y="1152"/>
                  <a:pt x="1756" y="1152"/>
                </a:cubicBezTo>
                <a:close/>
                <a:moveTo>
                  <a:pt x="1756" y="1185"/>
                </a:moveTo>
                <a:cubicBezTo>
                  <a:pt x="1748" y="1185"/>
                  <a:pt x="1742" y="1192"/>
                  <a:pt x="1742" y="1200"/>
                </a:cubicBezTo>
                <a:cubicBezTo>
                  <a:pt x="1742" y="1208"/>
                  <a:pt x="1748" y="1215"/>
                  <a:pt x="1756" y="1215"/>
                </a:cubicBezTo>
                <a:cubicBezTo>
                  <a:pt x="1765" y="1215"/>
                  <a:pt x="1771" y="1208"/>
                  <a:pt x="1771" y="1200"/>
                </a:cubicBezTo>
                <a:cubicBezTo>
                  <a:pt x="1771" y="1192"/>
                  <a:pt x="1765" y="1185"/>
                  <a:pt x="1756" y="1185"/>
                </a:cubicBezTo>
                <a:close/>
                <a:moveTo>
                  <a:pt x="1756" y="1218"/>
                </a:moveTo>
                <a:cubicBezTo>
                  <a:pt x="1748" y="1218"/>
                  <a:pt x="1742" y="1225"/>
                  <a:pt x="1742" y="1233"/>
                </a:cubicBezTo>
                <a:cubicBezTo>
                  <a:pt x="1742" y="1241"/>
                  <a:pt x="1748" y="1248"/>
                  <a:pt x="1756" y="1248"/>
                </a:cubicBezTo>
                <a:cubicBezTo>
                  <a:pt x="1765" y="1248"/>
                  <a:pt x="1771" y="1241"/>
                  <a:pt x="1771" y="1233"/>
                </a:cubicBezTo>
                <a:cubicBezTo>
                  <a:pt x="1771" y="1225"/>
                  <a:pt x="1765" y="1218"/>
                  <a:pt x="1756" y="1218"/>
                </a:cubicBezTo>
                <a:close/>
                <a:moveTo>
                  <a:pt x="1756" y="1251"/>
                </a:moveTo>
                <a:cubicBezTo>
                  <a:pt x="1748" y="1251"/>
                  <a:pt x="1742" y="1258"/>
                  <a:pt x="1742" y="1266"/>
                </a:cubicBezTo>
                <a:cubicBezTo>
                  <a:pt x="1742" y="1274"/>
                  <a:pt x="1748" y="1281"/>
                  <a:pt x="1756" y="1281"/>
                </a:cubicBezTo>
                <a:cubicBezTo>
                  <a:pt x="1765" y="1281"/>
                  <a:pt x="1771" y="1274"/>
                  <a:pt x="1771" y="1266"/>
                </a:cubicBezTo>
                <a:cubicBezTo>
                  <a:pt x="1771" y="1258"/>
                  <a:pt x="1765" y="1251"/>
                  <a:pt x="1756" y="1251"/>
                </a:cubicBezTo>
                <a:close/>
                <a:moveTo>
                  <a:pt x="1756" y="1284"/>
                </a:moveTo>
                <a:cubicBezTo>
                  <a:pt x="1748" y="1284"/>
                  <a:pt x="1742" y="1291"/>
                  <a:pt x="1742" y="1299"/>
                </a:cubicBezTo>
                <a:cubicBezTo>
                  <a:pt x="1742" y="1307"/>
                  <a:pt x="1748" y="1314"/>
                  <a:pt x="1756" y="1314"/>
                </a:cubicBezTo>
                <a:cubicBezTo>
                  <a:pt x="1765" y="1314"/>
                  <a:pt x="1771" y="1307"/>
                  <a:pt x="1771" y="1299"/>
                </a:cubicBezTo>
                <a:cubicBezTo>
                  <a:pt x="1771" y="1291"/>
                  <a:pt x="1765" y="1284"/>
                  <a:pt x="1756" y="1284"/>
                </a:cubicBezTo>
                <a:close/>
                <a:moveTo>
                  <a:pt x="1756" y="1317"/>
                </a:moveTo>
                <a:cubicBezTo>
                  <a:pt x="1748" y="1317"/>
                  <a:pt x="1742" y="1323"/>
                  <a:pt x="1742" y="1332"/>
                </a:cubicBezTo>
                <a:cubicBezTo>
                  <a:pt x="1742" y="1340"/>
                  <a:pt x="1748" y="1346"/>
                  <a:pt x="1756" y="1346"/>
                </a:cubicBezTo>
                <a:cubicBezTo>
                  <a:pt x="1765" y="1346"/>
                  <a:pt x="1771" y="1340"/>
                  <a:pt x="1771" y="1332"/>
                </a:cubicBezTo>
                <a:cubicBezTo>
                  <a:pt x="1771" y="1323"/>
                  <a:pt x="1765" y="1317"/>
                  <a:pt x="1756" y="1317"/>
                </a:cubicBezTo>
                <a:close/>
                <a:moveTo>
                  <a:pt x="1756" y="1350"/>
                </a:moveTo>
                <a:cubicBezTo>
                  <a:pt x="1748" y="1350"/>
                  <a:pt x="1742" y="1356"/>
                  <a:pt x="1742" y="1365"/>
                </a:cubicBezTo>
                <a:cubicBezTo>
                  <a:pt x="1742" y="1373"/>
                  <a:pt x="1748" y="1379"/>
                  <a:pt x="1756" y="1379"/>
                </a:cubicBezTo>
                <a:cubicBezTo>
                  <a:pt x="1765" y="1379"/>
                  <a:pt x="1771" y="1373"/>
                  <a:pt x="1771" y="1365"/>
                </a:cubicBezTo>
                <a:cubicBezTo>
                  <a:pt x="1771" y="1356"/>
                  <a:pt x="1765" y="1350"/>
                  <a:pt x="1756" y="1350"/>
                </a:cubicBezTo>
                <a:close/>
                <a:moveTo>
                  <a:pt x="1756" y="1383"/>
                </a:moveTo>
                <a:cubicBezTo>
                  <a:pt x="1748" y="1383"/>
                  <a:pt x="1742" y="1389"/>
                  <a:pt x="1742" y="1397"/>
                </a:cubicBezTo>
                <a:cubicBezTo>
                  <a:pt x="1742" y="1406"/>
                  <a:pt x="1748" y="1412"/>
                  <a:pt x="1756" y="1412"/>
                </a:cubicBezTo>
                <a:cubicBezTo>
                  <a:pt x="1765" y="1412"/>
                  <a:pt x="1771" y="1406"/>
                  <a:pt x="1771" y="1397"/>
                </a:cubicBezTo>
                <a:cubicBezTo>
                  <a:pt x="1771" y="1389"/>
                  <a:pt x="1765" y="1383"/>
                  <a:pt x="1756" y="1383"/>
                </a:cubicBezTo>
                <a:close/>
                <a:moveTo>
                  <a:pt x="1756" y="1416"/>
                </a:moveTo>
                <a:cubicBezTo>
                  <a:pt x="1748" y="1416"/>
                  <a:pt x="1742" y="1422"/>
                  <a:pt x="1742" y="1430"/>
                </a:cubicBezTo>
                <a:cubicBezTo>
                  <a:pt x="1742" y="1439"/>
                  <a:pt x="1748" y="1445"/>
                  <a:pt x="1756" y="1445"/>
                </a:cubicBezTo>
                <a:cubicBezTo>
                  <a:pt x="1765" y="1445"/>
                  <a:pt x="1771" y="1439"/>
                  <a:pt x="1771" y="1430"/>
                </a:cubicBezTo>
                <a:cubicBezTo>
                  <a:pt x="1771" y="1422"/>
                  <a:pt x="1765" y="1416"/>
                  <a:pt x="1756" y="1416"/>
                </a:cubicBezTo>
                <a:close/>
                <a:moveTo>
                  <a:pt x="1789" y="0"/>
                </a:moveTo>
                <a:cubicBezTo>
                  <a:pt x="1781" y="0"/>
                  <a:pt x="1775" y="7"/>
                  <a:pt x="1775" y="15"/>
                </a:cubicBezTo>
                <a:cubicBezTo>
                  <a:pt x="1775" y="23"/>
                  <a:pt x="1781" y="30"/>
                  <a:pt x="1789" y="30"/>
                </a:cubicBezTo>
                <a:cubicBezTo>
                  <a:pt x="1798" y="30"/>
                  <a:pt x="1804" y="23"/>
                  <a:pt x="1804" y="15"/>
                </a:cubicBezTo>
                <a:cubicBezTo>
                  <a:pt x="1804" y="7"/>
                  <a:pt x="1798" y="0"/>
                  <a:pt x="1789" y="0"/>
                </a:cubicBezTo>
                <a:close/>
                <a:moveTo>
                  <a:pt x="1789" y="33"/>
                </a:moveTo>
                <a:cubicBezTo>
                  <a:pt x="1781" y="33"/>
                  <a:pt x="1775" y="40"/>
                  <a:pt x="1775" y="48"/>
                </a:cubicBezTo>
                <a:cubicBezTo>
                  <a:pt x="1775" y="56"/>
                  <a:pt x="1781" y="63"/>
                  <a:pt x="1789" y="63"/>
                </a:cubicBezTo>
                <a:cubicBezTo>
                  <a:pt x="1798" y="63"/>
                  <a:pt x="1804" y="56"/>
                  <a:pt x="1804" y="48"/>
                </a:cubicBezTo>
                <a:cubicBezTo>
                  <a:pt x="1804" y="40"/>
                  <a:pt x="1798" y="33"/>
                  <a:pt x="1789" y="33"/>
                </a:cubicBezTo>
                <a:close/>
                <a:moveTo>
                  <a:pt x="1789" y="66"/>
                </a:moveTo>
                <a:cubicBezTo>
                  <a:pt x="1781" y="66"/>
                  <a:pt x="1775" y="72"/>
                  <a:pt x="1775" y="81"/>
                </a:cubicBezTo>
                <a:cubicBezTo>
                  <a:pt x="1775" y="89"/>
                  <a:pt x="1781" y="95"/>
                  <a:pt x="1789" y="95"/>
                </a:cubicBezTo>
                <a:cubicBezTo>
                  <a:pt x="1798" y="95"/>
                  <a:pt x="1804" y="89"/>
                  <a:pt x="1804" y="81"/>
                </a:cubicBezTo>
                <a:cubicBezTo>
                  <a:pt x="1804" y="72"/>
                  <a:pt x="1798" y="66"/>
                  <a:pt x="1789" y="66"/>
                </a:cubicBezTo>
                <a:close/>
                <a:moveTo>
                  <a:pt x="1789" y="99"/>
                </a:moveTo>
                <a:cubicBezTo>
                  <a:pt x="1781" y="99"/>
                  <a:pt x="1775" y="105"/>
                  <a:pt x="1775" y="114"/>
                </a:cubicBezTo>
                <a:cubicBezTo>
                  <a:pt x="1775" y="122"/>
                  <a:pt x="1781" y="128"/>
                  <a:pt x="1789" y="128"/>
                </a:cubicBezTo>
                <a:cubicBezTo>
                  <a:pt x="1798" y="128"/>
                  <a:pt x="1804" y="122"/>
                  <a:pt x="1804" y="114"/>
                </a:cubicBezTo>
                <a:cubicBezTo>
                  <a:pt x="1804" y="105"/>
                  <a:pt x="1798" y="99"/>
                  <a:pt x="1789" y="99"/>
                </a:cubicBezTo>
                <a:close/>
                <a:moveTo>
                  <a:pt x="1789" y="132"/>
                </a:moveTo>
                <a:cubicBezTo>
                  <a:pt x="1781" y="132"/>
                  <a:pt x="1775" y="138"/>
                  <a:pt x="1775" y="147"/>
                </a:cubicBezTo>
                <a:cubicBezTo>
                  <a:pt x="1775" y="155"/>
                  <a:pt x="1781" y="161"/>
                  <a:pt x="1789" y="161"/>
                </a:cubicBezTo>
                <a:cubicBezTo>
                  <a:pt x="1798" y="161"/>
                  <a:pt x="1804" y="155"/>
                  <a:pt x="1804" y="147"/>
                </a:cubicBezTo>
                <a:cubicBezTo>
                  <a:pt x="1804" y="138"/>
                  <a:pt x="1798" y="132"/>
                  <a:pt x="1789" y="132"/>
                </a:cubicBezTo>
                <a:close/>
                <a:moveTo>
                  <a:pt x="1789" y="165"/>
                </a:moveTo>
                <a:cubicBezTo>
                  <a:pt x="1781" y="165"/>
                  <a:pt x="1775" y="171"/>
                  <a:pt x="1775" y="179"/>
                </a:cubicBezTo>
                <a:cubicBezTo>
                  <a:pt x="1775" y="188"/>
                  <a:pt x="1781" y="194"/>
                  <a:pt x="1789" y="194"/>
                </a:cubicBezTo>
                <a:cubicBezTo>
                  <a:pt x="1798" y="194"/>
                  <a:pt x="1804" y="188"/>
                  <a:pt x="1804" y="179"/>
                </a:cubicBezTo>
                <a:cubicBezTo>
                  <a:pt x="1804" y="171"/>
                  <a:pt x="1798" y="165"/>
                  <a:pt x="1789" y="165"/>
                </a:cubicBezTo>
                <a:close/>
                <a:moveTo>
                  <a:pt x="1789" y="198"/>
                </a:moveTo>
                <a:cubicBezTo>
                  <a:pt x="1781" y="198"/>
                  <a:pt x="1775" y="204"/>
                  <a:pt x="1775" y="212"/>
                </a:cubicBezTo>
                <a:cubicBezTo>
                  <a:pt x="1775" y="221"/>
                  <a:pt x="1781" y="227"/>
                  <a:pt x="1789" y="227"/>
                </a:cubicBezTo>
                <a:cubicBezTo>
                  <a:pt x="1798" y="227"/>
                  <a:pt x="1804" y="221"/>
                  <a:pt x="1804" y="212"/>
                </a:cubicBezTo>
                <a:cubicBezTo>
                  <a:pt x="1804" y="204"/>
                  <a:pt x="1798" y="198"/>
                  <a:pt x="1789" y="198"/>
                </a:cubicBezTo>
                <a:close/>
                <a:moveTo>
                  <a:pt x="1789" y="230"/>
                </a:moveTo>
                <a:cubicBezTo>
                  <a:pt x="1781" y="230"/>
                  <a:pt x="1775" y="237"/>
                  <a:pt x="1775" y="245"/>
                </a:cubicBezTo>
                <a:cubicBezTo>
                  <a:pt x="1775" y="253"/>
                  <a:pt x="1781" y="260"/>
                  <a:pt x="1789" y="260"/>
                </a:cubicBezTo>
                <a:cubicBezTo>
                  <a:pt x="1798" y="260"/>
                  <a:pt x="1804" y="253"/>
                  <a:pt x="1804" y="245"/>
                </a:cubicBezTo>
                <a:cubicBezTo>
                  <a:pt x="1804" y="237"/>
                  <a:pt x="1798" y="230"/>
                  <a:pt x="1789" y="230"/>
                </a:cubicBezTo>
                <a:close/>
                <a:moveTo>
                  <a:pt x="1789" y="263"/>
                </a:moveTo>
                <a:cubicBezTo>
                  <a:pt x="1781" y="263"/>
                  <a:pt x="1775" y="270"/>
                  <a:pt x="1775" y="278"/>
                </a:cubicBezTo>
                <a:cubicBezTo>
                  <a:pt x="1775" y="286"/>
                  <a:pt x="1781" y="293"/>
                  <a:pt x="1789" y="293"/>
                </a:cubicBezTo>
                <a:cubicBezTo>
                  <a:pt x="1798" y="293"/>
                  <a:pt x="1804" y="286"/>
                  <a:pt x="1804" y="278"/>
                </a:cubicBezTo>
                <a:cubicBezTo>
                  <a:pt x="1804" y="270"/>
                  <a:pt x="1798" y="263"/>
                  <a:pt x="1789" y="263"/>
                </a:cubicBezTo>
                <a:close/>
                <a:moveTo>
                  <a:pt x="1789" y="296"/>
                </a:moveTo>
                <a:cubicBezTo>
                  <a:pt x="1781" y="296"/>
                  <a:pt x="1775" y="303"/>
                  <a:pt x="1775" y="311"/>
                </a:cubicBezTo>
                <a:cubicBezTo>
                  <a:pt x="1775" y="319"/>
                  <a:pt x="1781" y="326"/>
                  <a:pt x="1789" y="326"/>
                </a:cubicBezTo>
                <a:cubicBezTo>
                  <a:pt x="1798" y="326"/>
                  <a:pt x="1804" y="319"/>
                  <a:pt x="1804" y="311"/>
                </a:cubicBezTo>
                <a:cubicBezTo>
                  <a:pt x="1804" y="303"/>
                  <a:pt x="1798" y="296"/>
                  <a:pt x="1789" y="296"/>
                </a:cubicBezTo>
                <a:close/>
                <a:moveTo>
                  <a:pt x="1789" y="329"/>
                </a:moveTo>
                <a:cubicBezTo>
                  <a:pt x="1781" y="329"/>
                  <a:pt x="1775" y="336"/>
                  <a:pt x="1775" y="344"/>
                </a:cubicBezTo>
                <a:cubicBezTo>
                  <a:pt x="1775" y="352"/>
                  <a:pt x="1781" y="359"/>
                  <a:pt x="1789" y="359"/>
                </a:cubicBezTo>
                <a:cubicBezTo>
                  <a:pt x="1798" y="359"/>
                  <a:pt x="1804" y="352"/>
                  <a:pt x="1804" y="344"/>
                </a:cubicBezTo>
                <a:cubicBezTo>
                  <a:pt x="1804" y="336"/>
                  <a:pt x="1798" y="329"/>
                  <a:pt x="1789" y="329"/>
                </a:cubicBezTo>
                <a:close/>
                <a:moveTo>
                  <a:pt x="1789" y="362"/>
                </a:moveTo>
                <a:cubicBezTo>
                  <a:pt x="1781" y="362"/>
                  <a:pt x="1775" y="369"/>
                  <a:pt x="1775" y="377"/>
                </a:cubicBezTo>
                <a:cubicBezTo>
                  <a:pt x="1775" y="385"/>
                  <a:pt x="1781" y="392"/>
                  <a:pt x="1789" y="392"/>
                </a:cubicBezTo>
                <a:cubicBezTo>
                  <a:pt x="1798" y="392"/>
                  <a:pt x="1804" y="385"/>
                  <a:pt x="1804" y="377"/>
                </a:cubicBezTo>
                <a:cubicBezTo>
                  <a:pt x="1804" y="369"/>
                  <a:pt x="1798" y="362"/>
                  <a:pt x="1789" y="362"/>
                </a:cubicBezTo>
                <a:close/>
                <a:moveTo>
                  <a:pt x="1789" y="395"/>
                </a:moveTo>
                <a:cubicBezTo>
                  <a:pt x="1781" y="395"/>
                  <a:pt x="1775" y="402"/>
                  <a:pt x="1775" y="410"/>
                </a:cubicBezTo>
                <a:cubicBezTo>
                  <a:pt x="1775" y="418"/>
                  <a:pt x="1781" y="425"/>
                  <a:pt x="1789" y="425"/>
                </a:cubicBezTo>
                <a:cubicBezTo>
                  <a:pt x="1798" y="425"/>
                  <a:pt x="1804" y="418"/>
                  <a:pt x="1804" y="410"/>
                </a:cubicBezTo>
                <a:cubicBezTo>
                  <a:pt x="1804" y="402"/>
                  <a:pt x="1798" y="395"/>
                  <a:pt x="1789" y="395"/>
                </a:cubicBezTo>
                <a:close/>
                <a:moveTo>
                  <a:pt x="1789" y="428"/>
                </a:moveTo>
                <a:cubicBezTo>
                  <a:pt x="1781" y="428"/>
                  <a:pt x="1775" y="435"/>
                  <a:pt x="1775" y="443"/>
                </a:cubicBezTo>
                <a:cubicBezTo>
                  <a:pt x="1775" y="451"/>
                  <a:pt x="1781" y="458"/>
                  <a:pt x="1789" y="458"/>
                </a:cubicBezTo>
                <a:cubicBezTo>
                  <a:pt x="1798" y="458"/>
                  <a:pt x="1804" y="451"/>
                  <a:pt x="1804" y="443"/>
                </a:cubicBezTo>
                <a:cubicBezTo>
                  <a:pt x="1804" y="435"/>
                  <a:pt x="1798" y="428"/>
                  <a:pt x="1789" y="428"/>
                </a:cubicBezTo>
                <a:close/>
                <a:moveTo>
                  <a:pt x="1789" y="461"/>
                </a:moveTo>
                <a:cubicBezTo>
                  <a:pt x="1781" y="461"/>
                  <a:pt x="1775" y="468"/>
                  <a:pt x="1775" y="476"/>
                </a:cubicBezTo>
                <a:cubicBezTo>
                  <a:pt x="1775" y="484"/>
                  <a:pt x="1781" y="491"/>
                  <a:pt x="1789" y="491"/>
                </a:cubicBezTo>
                <a:cubicBezTo>
                  <a:pt x="1798" y="491"/>
                  <a:pt x="1804" y="484"/>
                  <a:pt x="1804" y="476"/>
                </a:cubicBezTo>
                <a:cubicBezTo>
                  <a:pt x="1804" y="468"/>
                  <a:pt x="1798" y="461"/>
                  <a:pt x="1789" y="461"/>
                </a:cubicBezTo>
                <a:close/>
                <a:moveTo>
                  <a:pt x="1789" y="494"/>
                </a:moveTo>
                <a:cubicBezTo>
                  <a:pt x="1781" y="494"/>
                  <a:pt x="1775" y="500"/>
                  <a:pt x="1775" y="509"/>
                </a:cubicBezTo>
                <a:cubicBezTo>
                  <a:pt x="1775" y="517"/>
                  <a:pt x="1781" y="523"/>
                  <a:pt x="1789" y="523"/>
                </a:cubicBezTo>
                <a:cubicBezTo>
                  <a:pt x="1798" y="523"/>
                  <a:pt x="1804" y="517"/>
                  <a:pt x="1804" y="509"/>
                </a:cubicBezTo>
                <a:cubicBezTo>
                  <a:pt x="1804" y="500"/>
                  <a:pt x="1798" y="494"/>
                  <a:pt x="1789" y="494"/>
                </a:cubicBezTo>
                <a:close/>
                <a:moveTo>
                  <a:pt x="1789" y="527"/>
                </a:moveTo>
                <a:cubicBezTo>
                  <a:pt x="1781" y="527"/>
                  <a:pt x="1775" y="533"/>
                  <a:pt x="1775" y="542"/>
                </a:cubicBezTo>
                <a:cubicBezTo>
                  <a:pt x="1775" y="550"/>
                  <a:pt x="1781" y="556"/>
                  <a:pt x="1789" y="556"/>
                </a:cubicBezTo>
                <a:cubicBezTo>
                  <a:pt x="1798" y="556"/>
                  <a:pt x="1804" y="550"/>
                  <a:pt x="1804" y="542"/>
                </a:cubicBezTo>
                <a:cubicBezTo>
                  <a:pt x="1804" y="533"/>
                  <a:pt x="1798" y="527"/>
                  <a:pt x="1789" y="527"/>
                </a:cubicBezTo>
                <a:close/>
                <a:moveTo>
                  <a:pt x="1789" y="560"/>
                </a:moveTo>
                <a:cubicBezTo>
                  <a:pt x="1781" y="560"/>
                  <a:pt x="1775" y="566"/>
                  <a:pt x="1775" y="574"/>
                </a:cubicBezTo>
                <a:cubicBezTo>
                  <a:pt x="1775" y="583"/>
                  <a:pt x="1781" y="589"/>
                  <a:pt x="1789" y="589"/>
                </a:cubicBezTo>
                <a:cubicBezTo>
                  <a:pt x="1798" y="589"/>
                  <a:pt x="1804" y="583"/>
                  <a:pt x="1804" y="574"/>
                </a:cubicBezTo>
                <a:cubicBezTo>
                  <a:pt x="1804" y="566"/>
                  <a:pt x="1798" y="560"/>
                  <a:pt x="1789" y="560"/>
                </a:cubicBezTo>
                <a:close/>
                <a:moveTo>
                  <a:pt x="1789" y="593"/>
                </a:moveTo>
                <a:cubicBezTo>
                  <a:pt x="1781" y="593"/>
                  <a:pt x="1775" y="599"/>
                  <a:pt x="1775" y="607"/>
                </a:cubicBezTo>
                <a:cubicBezTo>
                  <a:pt x="1775" y="616"/>
                  <a:pt x="1781" y="622"/>
                  <a:pt x="1789" y="622"/>
                </a:cubicBezTo>
                <a:cubicBezTo>
                  <a:pt x="1798" y="622"/>
                  <a:pt x="1804" y="616"/>
                  <a:pt x="1804" y="607"/>
                </a:cubicBezTo>
                <a:cubicBezTo>
                  <a:pt x="1804" y="599"/>
                  <a:pt x="1798" y="593"/>
                  <a:pt x="1789" y="593"/>
                </a:cubicBezTo>
                <a:close/>
                <a:moveTo>
                  <a:pt x="1789" y="625"/>
                </a:moveTo>
                <a:cubicBezTo>
                  <a:pt x="1781" y="625"/>
                  <a:pt x="1775" y="632"/>
                  <a:pt x="1775" y="640"/>
                </a:cubicBezTo>
                <a:cubicBezTo>
                  <a:pt x="1775" y="648"/>
                  <a:pt x="1781" y="655"/>
                  <a:pt x="1789" y="655"/>
                </a:cubicBezTo>
                <a:cubicBezTo>
                  <a:pt x="1798" y="655"/>
                  <a:pt x="1804" y="648"/>
                  <a:pt x="1804" y="640"/>
                </a:cubicBezTo>
                <a:cubicBezTo>
                  <a:pt x="1804" y="632"/>
                  <a:pt x="1798" y="625"/>
                  <a:pt x="1789" y="625"/>
                </a:cubicBezTo>
                <a:close/>
                <a:moveTo>
                  <a:pt x="1789" y="658"/>
                </a:moveTo>
                <a:cubicBezTo>
                  <a:pt x="1781" y="658"/>
                  <a:pt x="1775" y="665"/>
                  <a:pt x="1775" y="673"/>
                </a:cubicBezTo>
                <a:cubicBezTo>
                  <a:pt x="1775" y="681"/>
                  <a:pt x="1781" y="688"/>
                  <a:pt x="1789" y="688"/>
                </a:cubicBezTo>
                <a:cubicBezTo>
                  <a:pt x="1798" y="688"/>
                  <a:pt x="1804" y="681"/>
                  <a:pt x="1804" y="673"/>
                </a:cubicBezTo>
                <a:cubicBezTo>
                  <a:pt x="1804" y="665"/>
                  <a:pt x="1798" y="658"/>
                  <a:pt x="1789" y="658"/>
                </a:cubicBezTo>
                <a:close/>
                <a:moveTo>
                  <a:pt x="1789" y="691"/>
                </a:moveTo>
                <a:cubicBezTo>
                  <a:pt x="1781" y="691"/>
                  <a:pt x="1775" y="698"/>
                  <a:pt x="1775" y="706"/>
                </a:cubicBezTo>
                <a:cubicBezTo>
                  <a:pt x="1775" y="714"/>
                  <a:pt x="1781" y="721"/>
                  <a:pt x="1789" y="721"/>
                </a:cubicBezTo>
                <a:cubicBezTo>
                  <a:pt x="1798" y="721"/>
                  <a:pt x="1804" y="714"/>
                  <a:pt x="1804" y="706"/>
                </a:cubicBezTo>
                <a:cubicBezTo>
                  <a:pt x="1804" y="698"/>
                  <a:pt x="1798" y="691"/>
                  <a:pt x="1789" y="691"/>
                </a:cubicBezTo>
                <a:close/>
                <a:moveTo>
                  <a:pt x="1789" y="724"/>
                </a:moveTo>
                <a:cubicBezTo>
                  <a:pt x="1781" y="724"/>
                  <a:pt x="1775" y="731"/>
                  <a:pt x="1775" y="739"/>
                </a:cubicBezTo>
                <a:cubicBezTo>
                  <a:pt x="1775" y="747"/>
                  <a:pt x="1781" y="754"/>
                  <a:pt x="1789" y="754"/>
                </a:cubicBezTo>
                <a:cubicBezTo>
                  <a:pt x="1798" y="754"/>
                  <a:pt x="1804" y="747"/>
                  <a:pt x="1804" y="739"/>
                </a:cubicBezTo>
                <a:cubicBezTo>
                  <a:pt x="1804" y="731"/>
                  <a:pt x="1798" y="724"/>
                  <a:pt x="1789" y="724"/>
                </a:cubicBezTo>
                <a:close/>
                <a:moveTo>
                  <a:pt x="1789" y="757"/>
                </a:moveTo>
                <a:cubicBezTo>
                  <a:pt x="1781" y="757"/>
                  <a:pt x="1775" y="764"/>
                  <a:pt x="1775" y="772"/>
                </a:cubicBezTo>
                <a:cubicBezTo>
                  <a:pt x="1775" y="780"/>
                  <a:pt x="1781" y="787"/>
                  <a:pt x="1789" y="787"/>
                </a:cubicBezTo>
                <a:cubicBezTo>
                  <a:pt x="1798" y="787"/>
                  <a:pt x="1804" y="780"/>
                  <a:pt x="1804" y="772"/>
                </a:cubicBezTo>
                <a:cubicBezTo>
                  <a:pt x="1804" y="764"/>
                  <a:pt x="1798" y="757"/>
                  <a:pt x="1789" y="757"/>
                </a:cubicBezTo>
                <a:close/>
                <a:moveTo>
                  <a:pt x="1789" y="790"/>
                </a:moveTo>
                <a:cubicBezTo>
                  <a:pt x="1781" y="790"/>
                  <a:pt x="1775" y="797"/>
                  <a:pt x="1775" y="805"/>
                </a:cubicBezTo>
                <a:cubicBezTo>
                  <a:pt x="1775" y="813"/>
                  <a:pt x="1781" y="820"/>
                  <a:pt x="1789" y="820"/>
                </a:cubicBezTo>
                <a:cubicBezTo>
                  <a:pt x="1798" y="820"/>
                  <a:pt x="1804" y="813"/>
                  <a:pt x="1804" y="805"/>
                </a:cubicBezTo>
                <a:cubicBezTo>
                  <a:pt x="1804" y="797"/>
                  <a:pt x="1798" y="790"/>
                  <a:pt x="1789" y="790"/>
                </a:cubicBezTo>
                <a:close/>
                <a:moveTo>
                  <a:pt x="1789" y="823"/>
                </a:moveTo>
                <a:cubicBezTo>
                  <a:pt x="1781" y="823"/>
                  <a:pt x="1775" y="830"/>
                  <a:pt x="1775" y="838"/>
                </a:cubicBezTo>
                <a:cubicBezTo>
                  <a:pt x="1775" y="846"/>
                  <a:pt x="1781" y="853"/>
                  <a:pt x="1789" y="853"/>
                </a:cubicBezTo>
                <a:cubicBezTo>
                  <a:pt x="1798" y="853"/>
                  <a:pt x="1804" y="846"/>
                  <a:pt x="1804" y="838"/>
                </a:cubicBezTo>
                <a:cubicBezTo>
                  <a:pt x="1804" y="830"/>
                  <a:pt x="1798" y="823"/>
                  <a:pt x="1789" y="823"/>
                </a:cubicBezTo>
                <a:close/>
                <a:moveTo>
                  <a:pt x="1789" y="856"/>
                </a:moveTo>
                <a:cubicBezTo>
                  <a:pt x="1781" y="856"/>
                  <a:pt x="1775" y="863"/>
                  <a:pt x="1775" y="871"/>
                </a:cubicBezTo>
                <a:cubicBezTo>
                  <a:pt x="1775" y="879"/>
                  <a:pt x="1781" y="886"/>
                  <a:pt x="1789" y="886"/>
                </a:cubicBezTo>
                <a:cubicBezTo>
                  <a:pt x="1798" y="886"/>
                  <a:pt x="1804" y="879"/>
                  <a:pt x="1804" y="871"/>
                </a:cubicBezTo>
                <a:cubicBezTo>
                  <a:pt x="1804" y="863"/>
                  <a:pt x="1798" y="856"/>
                  <a:pt x="1789" y="856"/>
                </a:cubicBezTo>
                <a:close/>
                <a:moveTo>
                  <a:pt x="1789" y="889"/>
                </a:moveTo>
                <a:cubicBezTo>
                  <a:pt x="1781" y="889"/>
                  <a:pt x="1775" y="895"/>
                  <a:pt x="1775" y="904"/>
                </a:cubicBezTo>
                <a:cubicBezTo>
                  <a:pt x="1775" y="912"/>
                  <a:pt x="1781" y="918"/>
                  <a:pt x="1789" y="918"/>
                </a:cubicBezTo>
                <a:cubicBezTo>
                  <a:pt x="1798" y="918"/>
                  <a:pt x="1804" y="912"/>
                  <a:pt x="1804" y="904"/>
                </a:cubicBezTo>
                <a:cubicBezTo>
                  <a:pt x="1804" y="895"/>
                  <a:pt x="1798" y="889"/>
                  <a:pt x="1789" y="889"/>
                </a:cubicBezTo>
                <a:close/>
                <a:moveTo>
                  <a:pt x="1789" y="922"/>
                </a:moveTo>
                <a:cubicBezTo>
                  <a:pt x="1781" y="922"/>
                  <a:pt x="1775" y="928"/>
                  <a:pt x="1775" y="937"/>
                </a:cubicBezTo>
                <a:cubicBezTo>
                  <a:pt x="1775" y="945"/>
                  <a:pt x="1781" y="951"/>
                  <a:pt x="1789" y="951"/>
                </a:cubicBezTo>
                <a:cubicBezTo>
                  <a:pt x="1798" y="951"/>
                  <a:pt x="1804" y="945"/>
                  <a:pt x="1804" y="937"/>
                </a:cubicBezTo>
                <a:cubicBezTo>
                  <a:pt x="1804" y="928"/>
                  <a:pt x="1798" y="922"/>
                  <a:pt x="1789" y="922"/>
                </a:cubicBezTo>
                <a:close/>
                <a:moveTo>
                  <a:pt x="1789" y="955"/>
                </a:moveTo>
                <a:cubicBezTo>
                  <a:pt x="1781" y="955"/>
                  <a:pt x="1775" y="961"/>
                  <a:pt x="1775" y="970"/>
                </a:cubicBezTo>
                <a:cubicBezTo>
                  <a:pt x="1775" y="978"/>
                  <a:pt x="1781" y="984"/>
                  <a:pt x="1789" y="984"/>
                </a:cubicBezTo>
                <a:cubicBezTo>
                  <a:pt x="1798" y="984"/>
                  <a:pt x="1804" y="978"/>
                  <a:pt x="1804" y="970"/>
                </a:cubicBezTo>
                <a:cubicBezTo>
                  <a:pt x="1804" y="961"/>
                  <a:pt x="1798" y="955"/>
                  <a:pt x="1789" y="955"/>
                </a:cubicBezTo>
                <a:close/>
                <a:moveTo>
                  <a:pt x="1789" y="988"/>
                </a:moveTo>
                <a:cubicBezTo>
                  <a:pt x="1781" y="988"/>
                  <a:pt x="1775" y="994"/>
                  <a:pt x="1775" y="1002"/>
                </a:cubicBezTo>
                <a:cubicBezTo>
                  <a:pt x="1775" y="1011"/>
                  <a:pt x="1781" y="1017"/>
                  <a:pt x="1789" y="1017"/>
                </a:cubicBezTo>
                <a:cubicBezTo>
                  <a:pt x="1798" y="1017"/>
                  <a:pt x="1804" y="1011"/>
                  <a:pt x="1804" y="1002"/>
                </a:cubicBezTo>
                <a:cubicBezTo>
                  <a:pt x="1804" y="994"/>
                  <a:pt x="1798" y="988"/>
                  <a:pt x="1789" y="988"/>
                </a:cubicBezTo>
                <a:close/>
                <a:moveTo>
                  <a:pt x="1789" y="1021"/>
                </a:moveTo>
                <a:cubicBezTo>
                  <a:pt x="1781" y="1021"/>
                  <a:pt x="1775" y="1027"/>
                  <a:pt x="1775" y="1035"/>
                </a:cubicBezTo>
                <a:cubicBezTo>
                  <a:pt x="1775" y="1044"/>
                  <a:pt x="1781" y="1050"/>
                  <a:pt x="1789" y="1050"/>
                </a:cubicBezTo>
                <a:cubicBezTo>
                  <a:pt x="1798" y="1050"/>
                  <a:pt x="1804" y="1044"/>
                  <a:pt x="1804" y="1035"/>
                </a:cubicBezTo>
                <a:cubicBezTo>
                  <a:pt x="1804" y="1027"/>
                  <a:pt x="1798" y="1021"/>
                  <a:pt x="1789" y="1021"/>
                </a:cubicBezTo>
                <a:close/>
                <a:moveTo>
                  <a:pt x="1789" y="1053"/>
                </a:moveTo>
                <a:cubicBezTo>
                  <a:pt x="1781" y="1053"/>
                  <a:pt x="1775" y="1060"/>
                  <a:pt x="1775" y="1068"/>
                </a:cubicBezTo>
                <a:cubicBezTo>
                  <a:pt x="1775" y="1076"/>
                  <a:pt x="1781" y="1083"/>
                  <a:pt x="1789" y="1083"/>
                </a:cubicBezTo>
                <a:cubicBezTo>
                  <a:pt x="1798" y="1083"/>
                  <a:pt x="1804" y="1076"/>
                  <a:pt x="1804" y="1068"/>
                </a:cubicBezTo>
                <a:cubicBezTo>
                  <a:pt x="1804" y="1060"/>
                  <a:pt x="1798" y="1053"/>
                  <a:pt x="1789" y="1053"/>
                </a:cubicBezTo>
                <a:close/>
                <a:moveTo>
                  <a:pt x="1789" y="1086"/>
                </a:moveTo>
                <a:cubicBezTo>
                  <a:pt x="1781" y="1086"/>
                  <a:pt x="1775" y="1093"/>
                  <a:pt x="1775" y="1101"/>
                </a:cubicBezTo>
                <a:cubicBezTo>
                  <a:pt x="1775" y="1109"/>
                  <a:pt x="1781" y="1116"/>
                  <a:pt x="1789" y="1116"/>
                </a:cubicBezTo>
                <a:cubicBezTo>
                  <a:pt x="1798" y="1116"/>
                  <a:pt x="1804" y="1109"/>
                  <a:pt x="1804" y="1101"/>
                </a:cubicBezTo>
                <a:cubicBezTo>
                  <a:pt x="1804" y="1093"/>
                  <a:pt x="1798" y="1086"/>
                  <a:pt x="1789" y="1086"/>
                </a:cubicBezTo>
                <a:close/>
                <a:moveTo>
                  <a:pt x="1789" y="1119"/>
                </a:moveTo>
                <a:cubicBezTo>
                  <a:pt x="1781" y="1119"/>
                  <a:pt x="1775" y="1126"/>
                  <a:pt x="1775" y="1134"/>
                </a:cubicBezTo>
                <a:cubicBezTo>
                  <a:pt x="1775" y="1142"/>
                  <a:pt x="1781" y="1149"/>
                  <a:pt x="1789" y="1149"/>
                </a:cubicBezTo>
                <a:cubicBezTo>
                  <a:pt x="1798" y="1149"/>
                  <a:pt x="1804" y="1142"/>
                  <a:pt x="1804" y="1134"/>
                </a:cubicBezTo>
                <a:cubicBezTo>
                  <a:pt x="1804" y="1126"/>
                  <a:pt x="1798" y="1119"/>
                  <a:pt x="1789" y="1119"/>
                </a:cubicBezTo>
                <a:close/>
                <a:moveTo>
                  <a:pt x="1789" y="1152"/>
                </a:moveTo>
                <a:cubicBezTo>
                  <a:pt x="1781" y="1152"/>
                  <a:pt x="1775" y="1159"/>
                  <a:pt x="1775" y="1167"/>
                </a:cubicBezTo>
                <a:cubicBezTo>
                  <a:pt x="1775" y="1175"/>
                  <a:pt x="1781" y="1182"/>
                  <a:pt x="1789" y="1182"/>
                </a:cubicBezTo>
                <a:cubicBezTo>
                  <a:pt x="1798" y="1182"/>
                  <a:pt x="1804" y="1175"/>
                  <a:pt x="1804" y="1167"/>
                </a:cubicBezTo>
                <a:cubicBezTo>
                  <a:pt x="1804" y="1159"/>
                  <a:pt x="1798" y="1152"/>
                  <a:pt x="1789" y="1152"/>
                </a:cubicBezTo>
                <a:close/>
                <a:moveTo>
                  <a:pt x="1789" y="1185"/>
                </a:moveTo>
                <a:cubicBezTo>
                  <a:pt x="1781" y="1185"/>
                  <a:pt x="1775" y="1192"/>
                  <a:pt x="1775" y="1200"/>
                </a:cubicBezTo>
                <a:cubicBezTo>
                  <a:pt x="1775" y="1208"/>
                  <a:pt x="1781" y="1215"/>
                  <a:pt x="1789" y="1215"/>
                </a:cubicBezTo>
                <a:cubicBezTo>
                  <a:pt x="1798" y="1215"/>
                  <a:pt x="1804" y="1208"/>
                  <a:pt x="1804" y="1200"/>
                </a:cubicBezTo>
                <a:cubicBezTo>
                  <a:pt x="1804" y="1192"/>
                  <a:pt x="1798" y="1185"/>
                  <a:pt x="1789" y="1185"/>
                </a:cubicBezTo>
                <a:close/>
                <a:moveTo>
                  <a:pt x="1789" y="1218"/>
                </a:moveTo>
                <a:cubicBezTo>
                  <a:pt x="1781" y="1218"/>
                  <a:pt x="1775" y="1225"/>
                  <a:pt x="1775" y="1233"/>
                </a:cubicBezTo>
                <a:cubicBezTo>
                  <a:pt x="1775" y="1241"/>
                  <a:pt x="1781" y="1248"/>
                  <a:pt x="1789" y="1248"/>
                </a:cubicBezTo>
                <a:cubicBezTo>
                  <a:pt x="1798" y="1248"/>
                  <a:pt x="1804" y="1241"/>
                  <a:pt x="1804" y="1233"/>
                </a:cubicBezTo>
                <a:cubicBezTo>
                  <a:pt x="1804" y="1225"/>
                  <a:pt x="1798" y="1218"/>
                  <a:pt x="1789" y="1218"/>
                </a:cubicBezTo>
                <a:close/>
                <a:moveTo>
                  <a:pt x="1789" y="1251"/>
                </a:moveTo>
                <a:cubicBezTo>
                  <a:pt x="1781" y="1251"/>
                  <a:pt x="1775" y="1258"/>
                  <a:pt x="1775" y="1266"/>
                </a:cubicBezTo>
                <a:cubicBezTo>
                  <a:pt x="1775" y="1274"/>
                  <a:pt x="1781" y="1281"/>
                  <a:pt x="1789" y="1281"/>
                </a:cubicBezTo>
                <a:cubicBezTo>
                  <a:pt x="1798" y="1281"/>
                  <a:pt x="1804" y="1274"/>
                  <a:pt x="1804" y="1266"/>
                </a:cubicBezTo>
                <a:cubicBezTo>
                  <a:pt x="1804" y="1258"/>
                  <a:pt x="1798" y="1251"/>
                  <a:pt x="1789" y="1251"/>
                </a:cubicBezTo>
                <a:close/>
                <a:moveTo>
                  <a:pt x="1789" y="1284"/>
                </a:moveTo>
                <a:cubicBezTo>
                  <a:pt x="1781" y="1284"/>
                  <a:pt x="1775" y="1291"/>
                  <a:pt x="1775" y="1299"/>
                </a:cubicBezTo>
                <a:cubicBezTo>
                  <a:pt x="1775" y="1307"/>
                  <a:pt x="1781" y="1314"/>
                  <a:pt x="1789" y="1314"/>
                </a:cubicBezTo>
                <a:cubicBezTo>
                  <a:pt x="1798" y="1314"/>
                  <a:pt x="1804" y="1307"/>
                  <a:pt x="1804" y="1299"/>
                </a:cubicBezTo>
                <a:cubicBezTo>
                  <a:pt x="1804" y="1291"/>
                  <a:pt x="1798" y="1284"/>
                  <a:pt x="1789" y="1284"/>
                </a:cubicBezTo>
                <a:close/>
                <a:moveTo>
                  <a:pt x="1789" y="1317"/>
                </a:moveTo>
                <a:cubicBezTo>
                  <a:pt x="1781" y="1317"/>
                  <a:pt x="1775" y="1323"/>
                  <a:pt x="1775" y="1332"/>
                </a:cubicBezTo>
                <a:cubicBezTo>
                  <a:pt x="1775" y="1340"/>
                  <a:pt x="1781" y="1346"/>
                  <a:pt x="1789" y="1346"/>
                </a:cubicBezTo>
                <a:cubicBezTo>
                  <a:pt x="1798" y="1346"/>
                  <a:pt x="1804" y="1340"/>
                  <a:pt x="1804" y="1332"/>
                </a:cubicBezTo>
                <a:cubicBezTo>
                  <a:pt x="1804" y="1323"/>
                  <a:pt x="1798" y="1317"/>
                  <a:pt x="1789" y="1317"/>
                </a:cubicBezTo>
                <a:close/>
                <a:moveTo>
                  <a:pt x="1789" y="1350"/>
                </a:moveTo>
                <a:cubicBezTo>
                  <a:pt x="1781" y="1350"/>
                  <a:pt x="1775" y="1356"/>
                  <a:pt x="1775" y="1365"/>
                </a:cubicBezTo>
                <a:cubicBezTo>
                  <a:pt x="1775" y="1373"/>
                  <a:pt x="1781" y="1379"/>
                  <a:pt x="1789" y="1379"/>
                </a:cubicBezTo>
                <a:cubicBezTo>
                  <a:pt x="1798" y="1379"/>
                  <a:pt x="1804" y="1373"/>
                  <a:pt x="1804" y="1365"/>
                </a:cubicBezTo>
                <a:cubicBezTo>
                  <a:pt x="1804" y="1356"/>
                  <a:pt x="1798" y="1350"/>
                  <a:pt x="1789" y="1350"/>
                </a:cubicBezTo>
                <a:close/>
                <a:moveTo>
                  <a:pt x="1789" y="1383"/>
                </a:moveTo>
                <a:cubicBezTo>
                  <a:pt x="1781" y="1383"/>
                  <a:pt x="1775" y="1389"/>
                  <a:pt x="1775" y="1397"/>
                </a:cubicBezTo>
                <a:cubicBezTo>
                  <a:pt x="1775" y="1406"/>
                  <a:pt x="1781" y="1412"/>
                  <a:pt x="1789" y="1412"/>
                </a:cubicBezTo>
                <a:cubicBezTo>
                  <a:pt x="1798" y="1412"/>
                  <a:pt x="1804" y="1406"/>
                  <a:pt x="1804" y="1397"/>
                </a:cubicBezTo>
                <a:cubicBezTo>
                  <a:pt x="1804" y="1389"/>
                  <a:pt x="1798" y="1383"/>
                  <a:pt x="1789" y="1383"/>
                </a:cubicBezTo>
                <a:close/>
                <a:moveTo>
                  <a:pt x="1789" y="1416"/>
                </a:moveTo>
                <a:cubicBezTo>
                  <a:pt x="1781" y="1416"/>
                  <a:pt x="1775" y="1422"/>
                  <a:pt x="1775" y="1430"/>
                </a:cubicBezTo>
                <a:cubicBezTo>
                  <a:pt x="1775" y="1439"/>
                  <a:pt x="1781" y="1445"/>
                  <a:pt x="1789" y="1445"/>
                </a:cubicBezTo>
                <a:cubicBezTo>
                  <a:pt x="1798" y="1445"/>
                  <a:pt x="1804" y="1439"/>
                  <a:pt x="1804" y="1430"/>
                </a:cubicBezTo>
                <a:cubicBezTo>
                  <a:pt x="1804" y="1422"/>
                  <a:pt x="1798" y="1416"/>
                  <a:pt x="1789" y="1416"/>
                </a:cubicBezTo>
                <a:close/>
                <a:moveTo>
                  <a:pt x="1822" y="0"/>
                </a:moveTo>
                <a:cubicBezTo>
                  <a:pt x="1814" y="0"/>
                  <a:pt x="1807" y="7"/>
                  <a:pt x="1807" y="15"/>
                </a:cubicBezTo>
                <a:cubicBezTo>
                  <a:pt x="1807" y="23"/>
                  <a:pt x="1814" y="30"/>
                  <a:pt x="1822" y="30"/>
                </a:cubicBezTo>
                <a:cubicBezTo>
                  <a:pt x="1830" y="30"/>
                  <a:pt x="1837" y="23"/>
                  <a:pt x="1837" y="15"/>
                </a:cubicBezTo>
                <a:cubicBezTo>
                  <a:pt x="1837" y="7"/>
                  <a:pt x="1830" y="0"/>
                  <a:pt x="1822" y="0"/>
                </a:cubicBezTo>
                <a:close/>
                <a:moveTo>
                  <a:pt x="1822" y="33"/>
                </a:moveTo>
                <a:cubicBezTo>
                  <a:pt x="1814" y="33"/>
                  <a:pt x="1807" y="40"/>
                  <a:pt x="1807" y="48"/>
                </a:cubicBezTo>
                <a:cubicBezTo>
                  <a:pt x="1807" y="56"/>
                  <a:pt x="1814" y="63"/>
                  <a:pt x="1822" y="63"/>
                </a:cubicBezTo>
                <a:cubicBezTo>
                  <a:pt x="1830" y="63"/>
                  <a:pt x="1837" y="56"/>
                  <a:pt x="1837" y="48"/>
                </a:cubicBezTo>
                <a:cubicBezTo>
                  <a:pt x="1837" y="40"/>
                  <a:pt x="1830" y="33"/>
                  <a:pt x="1822" y="33"/>
                </a:cubicBezTo>
                <a:close/>
                <a:moveTo>
                  <a:pt x="1822" y="66"/>
                </a:moveTo>
                <a:cubicBezTo>
                  <a:pt x="1814" y="66"/>
                  <a:pt x="1807" y="72"/>
                  <a:pt x="1807" y="81"/>
                </a:cubicBezTo>
                <a:cubicBezTo>
                  <a:pt x="1807" y="89"/>
                  <a:pt x="1814" y="95"/>
                  <a:pt x="1822" y="95"/>
                </a:cubicBezTo>
                <a:cubicBezTo>
                  <a:pt x="1830" y="95"/>
                  <a:pt x="1837" y="89"/>
                  <a:pt x="1837" y="81"/>
                </a:cubicBezTo>
                <a:cubicBezTo>
                  <a:pt x="1837" y="72"/>
                  <a:pt x="1830" y="66"/>
                  <a:pt x="1822" y="66"/>
                </a:cubicBezTo>
                <a:close/>
                <a:moveTo>
                  <a:pt x="1822" y="99"/>
                </a:moveTo>
                <a:cubicBezTo>
                  <a:pt x="1814" y="99"/>
                  <a:pt x="1807" y="105"/>
                  <a:pt x="1807" y="114"/>
                </a:cubicBezTo>
                <a:cubicBezTo>
                  <a:pt x="1807" y="122"/>
                  <a:pt x="1814" y="128"/>
                  <a:pt x="1822" y="128"/>
                </a:cubicBezTo>
                <a:cubicBezTo>
                  <a:pt x="1830" y="128"/>
                  <a:pt x="1837" y="122"/>
                  <a:pt x="1837" y="114"/>
                </a:cubicBezTo>
                <a:cubicBezTo>
                  <a:pt x="1837" y="105"/>
                  <a:pt x="1830" y="99"/>
                  <a:pt x="1822" y="99"/>
                </a:cubicBezTo>
                <a:close/>
                <a:moveTo>
                  <a:pt x="1822" y="132"/>
                </a:moveTo>
                <a:cubicBezTo>
                  <a:pt x="1814" y="132"/>
                  <a:pt x="1807" y="138"/>
                  <a:pt x="1807" y="147"/>
                </a:cubicBezTo>
                <a:cubicBezTo>
                  <a:pt x="1807" y="155"/>
                  <a:pt x="1814" y="161"/>
                  <a:pt x="1822" y="161"/>
                </a:cubicBezTo>
                <a:cubicBezTo>
                  <a:pt x="1830" y="161"/>
                  <a:pt x="1837" y="155"/>
                  <a:pt x="1837" y="147"/>
                </a:cubicBezTo>
                <a:cubicBezTo>
                  <a:pt x="1837" y="138"/>
                  <a:pt x="1830" y="132"/>
                  <a:pt x="1822" y="132"/>
                </a:cubicBezTo>
                <a:close/>
                <a:moveTo>
                  <a:pt x="1822" y="165"/>
                </a:moveTo>
                <a:cubicBezTo>
                  <a:pt x="1814" y="165"/>
                  <a:pt x="1807" y="171"/>
                  <a:pt x="1807" y="179"/>
                </a:cubicBezTo>
                <a:cubicBezTo>
                  <a:pt x="1807" y="188"/>
                  <a:pt x="1814" y="194"/>
                  <a:pt x="1822" y="194"/>
                </a:cubicBezTo>
                <a:cubicBezTo>
                  <a:pt x="1830" y="194"/>
                  <a:pt x="1837" y="188"/>
                  <a:pt x="1837" y="179"/>
                </a:cubicBezTo>
                <a:cubicBezTo>
                  <a:pt x="1837" y="171"/>
                  <a:pt x="1830" y="165"/>
                  <a:pt x="1822" y="165"/>
                </a:cubicBezTo>
                <a:close/>
                <a:moveTo>
                  <a:pt x="1822" y="198"/>
                </a:moveTo>
                <a:cubicBezTo>
                  <a:pt x="1814" y="198"/>
                  <a:pt x="1807" y="204"/>
                  <a:pt x="1807" y="212"/>
                </a:cubicBezTo>
                <a:cubicBezTo>
                  <a:pt x="1807" y="221"/>
                  <a:pt x="1814" y="227"/>
                  <a:pt x="1822" y="227"/>
                </a:cubicBezTo>
                <a:cubicBezTo>
                  <a:pt x="1830" y="227"/>
                  <a:pt x="1837" y="221"/>
                  <a:pt x="1837" y="212"/>
                </a:cubicBezTo>
                <a:cubicBezTo>
                  <a:pt x="1837" y="204"/>
                  <a:pt x="1830" y="198"/>
                  <a:pt x="1822" y="198"/>
                </a:cubicBezTo>
                <a:close/>
                <a:moveTo>
                  <a:pt x="1822" y="230"/>
                </a:moveTo>
                <a:cubicBezTo>
                  <a:pt x="1814" y="230"/>
                  <a:pt x="1807" y="237"/>
                  <a:pt x="1807" y="245"/>
                </a:cubicBezTo>
                <a:cubicBezTo>
                  <a:pt x="1807" y="253"/>
                  <a:pt x="1814" y="260"/>
                  <a:pt x="1822" y="260"/>
                </a:cubicBezTo>
                <a:cubicBezTo>
                  <a:pt x="1830" y="260"/>
                  <a:pt x="1837" y="253"/>
                  <a:pt x="1837" y="245"/>
                </a:cubicBezTo>
                <a:cubicBezTo>
                  <a:pt x="1837" y="237"/>
                  <a:pt x="1830" y="230"/>
                  <a:pt x="1822" y="230"/>
                </a:cubicBezTo>
                <a:close/>
                <a:moveTo>
                  <a:pt x="1822" y="263"/>
                </a:moveTo>
                <a:cubicBezTo>
                  <a:pt x="1814" y="263"/>
                  <a:pt x="1807" y="270"/>
                  <a:pt x="1807" y="278"/>
                </a:cubicBezTo>
                <a:cubicBezTo>
                  <a:pt x="1807" y="286"/>
                  <a:pt x="1814" y="293"/>
                  <a:pt x="1822" y="293"/>
                </a:cubicBezTo>
                <a:cubicBezTo>
                  <a:pt x="1830" y="293"/>
                  <a:pt x="1837" y="286"/>
                  <a:pt x="1837" y="278"/>
                </a:cubicBezTo>
                <a:cubicBezTo>
                  <a:pt x="1837" y="270"/>
                  <a:pt x="1830" y="263"/>
                  <a:pt x="1822" y="263"/>
                </a:cubicBezTo>
                <a:close/>
                <a:moveTo>
                  <a:pt x="1822" y="296"/>
                </a:moveTo>
                <a:cubicBezTo>
                  <a:pt x="1814" y="296"/>
                  <a:pt x="1807" y="303"/>
                  <a:pt x="1807" y="311"/>
                </a:cubicBezTo>
                <a:cubicBezTo>
                  <a:pt x="1807" y="319"/>
                  <a:pt x="1814" y="326"/>
                  <a:pt x="1822" y="326"/>
                </a:cubicBezTo>
                <a:cubicBezTo>
                  <a:pt x="1830" y="326"/>
                  <a:pt x="1837" y="319"/>
                  <a:pt x="1837" y="311"/>
                </a:cubicBezTo>
                <a:cubicBezTo>
                  <a:pt x="1837" y="303"/>
                  <a:pt x="1830" y="296"/>
                  <a:pt x="1822" y="296"/>
                </a:cubicBezTo>
                <a:close/>
                <a:moveTo>
                  <a:pt x="1822" y="329"/>
                </a:moveTo>
                <a:cubicBezTo>
                  <a:pt x="1814" y="329"/>
                  <a:pt x="1807" y="336"/>
                  <a:pt x="1807" y="344"/>
                </a:cubicBezTo>
                <a:cubicBezTo>
                  <a:pt x="1807" y="352"/>
                  <a:pt x="1814" y="359"/>
                  <a:pt x="1822" y="359"/>
                </a:cubicBezTo>
                <a:cubicBezTo>
                  <a:pt x="1830" y="359"/>
                  <a:pt x="1837" y="352"/>
                  <a:pt x="1837" y="344"/>
                </a:cubicBezTo>
                <a:cubicBezTo>
                  <a:pt x="1837" y="336"/>
                  <a:pt x="1830" y="329"/>
                  <a:pt x="1822" y="329"/>
                </a:cubicBezTo>
                <a:close/>
                <a:moveTo>
                  <a:pt x="1822" y="362"/>
                </a:moveTo>
                <a:cubicBezTo>
                  <a:pt x="1814" y="362"/>
                  <a:pt x="1807" y="369"/>
                  <a:pt x="1807" y="377"/>
                </a:cubicBezTo>
                <a:cubicBezTo>
                  <a:pt x="1807" y="385"/>
                  <a:pt x="1814" y="392"/>
                  <a:pt x="1822" y="392"/>
                </a:cubicBezTo>
                <a:cubicBezTo>
                  <a:pt x="1830" y="392"/>
                  <a:pt x="1837" y="385"/>
                  <a:pt x="1837" y="377"/>
                </a:cubicBezTo>
                <a:cubicBezTo>
                  <a:pt x="1837" y="369"/>
                  <a:pt x="1830" y="362"/>
                  <a:pt x="1822" y="362"/>
                </a:cubicBezTo>
                <a:close/>
                <a:moveTo>
                  <a:pt x="1822" y="395"/>
                </a:moveTo>
                <a:cubicBezTo>
                  <a:pt x="1814" y="395"/>
                  <a:pt x="1807" y="402"/>
                  <a:pt x="1807" y="410"/>
                </a:cubicBezTo>
                <a:cubicBezTo>
                  <a:pt x="1807" y="418"/>
                  <a:pt x="1814" y="425"/>
                  <a:pt x="1822" y="425"/>
                </a:cubicBezTo>
                <a:cubicBezTo>
                  <a:pt x="1830" y="425"/>
                  <a:pt x="1837" y="418"/>
                  <a:pt x="1837" y="410"/>
                </a:cubicBezTo>
                <a:cubicBezTo>
                  <a:pt x="1837" y="402"/>
                  <a:pt x="1830" y="395"/>
                  <a:pt x="1822" y="395"/>
                </a:cubicBezTo>
                <a:close/>
                <a:moveTo>
                  <a:pt x="1822" y="428"/>
                </a:moveTo>
                <a:cubicBezTo>
                  <a:pt x="1814" y="428"/>
                  <a:pt x="1807" y="435"/>
                  <a:pt x="1807" y="443"/>
                </a:cubicBezTo>
                <a:cubicBezTo>
                  <a:pt x="1807" y="451"/>
                  <a:pt x="1814" y="458"/>
                  <a:pt x="1822" y="458"/>
                </a:cubicBezTo>
                <a:cubicBezTo>
                  <a:pt x="1830" y="458"/>
                  <a:pt x="1837" y="451"/>
                  <a:pt x="1837" y="443"/>
                </a:cubicBezTo>
                <a:cubicBezTo>
                  <a:pt x="1837" y="435"/>
                  <a:pt x="1830" y="428"/>
                  <a:pt x="1822" y="428"/>
                </a:cubicBezTo>
                <a:close/>
                <a:moveTo>
                  <a:pt x="1822" y="461"/>
                </a:moveTo>
                <a:cubicBezTo>
                  <a:pt x="1814" y="461"/>
                  <a:pt x="1807" y="468"/>
                  <a:pt x="1807" y="476"/>
                </a:cubicBezTo>
                <a:cubicBezTo>
                  <a:pt x="1807" y="484"/>
                  <a:pt x="1814" y="491"/>
                  <a:pt x="1822" y="491"/>
                </a:cubicBezTo>
                <a:cubicBezTo>
                  <a:pt x="1830" y="491"/>
                  <a:pt x="1837" y="484"/>
                  <a:pt x="1837" y="476"/>
                </a:cubicBezTo>
                <a:cubicBezTo>
                  <a:pt x="1837" y="468"/>
                  <a:pt x="1830" y="461"/>
                  <a:pt x="1822" y="461"/>
                </a:cubicBezTo>
                <a:close/>
                <a:moveTo>
                  <a:pt x="1822" y="494"/>
                </a:moveTo>
                <a:cubicBezTo>
                  <a:pt x="1814" y="494"/>
                  <a:pt x="1807" y="500"/>
                  <a:pt x="1807" y="509"/>
                </a:cubicBezTo>
                <a:cubicBezTo>
                  <a:pt x="1807" y="517"/>
                  <a:pt x="1814" y="523"/>
                  <a:pt x="1822" y="523"/>
                </a:cubicBezTo>
                <a:cubicBezTo>
                  <a:pt x="1830" y="523"/>
                  <a:pt x="1837" y="517"/>
                  <a:pt x="1837" y="509"/>
                </a:cubicBezTo>
                <a:cubicBezTo>
                  <a:pt x="1837" y="500"/>
                  <a:pt x="1830" y="494"/>
                  <a:pt x="1822" y="494"/>
                </a:cubicBezTo>
                <a:close/>
                <a:moveTo>
                  <a:pt x="1822" y="527"/>
                </a:moveTo>
                <a:cubicBezTo>
                  <a:pt x="1814" y="527"/>
                  <a:pt x="1807" y="533"/>
                  <a:pt x="1807" y="542"/>
                </a:cubicBezTo>
                <a:cubicBezTo>
                  <a:pt x="1807" y="550"/>
                  <a:pt x="1814" y="556"/>
                  <a:pt x="1822" y="556"/>
                </a:cubicBezTo>
                <a:cubicBezTo>
                  <a:pt x="1830" y="556"/>
                  <a:pt x="1837" y="550"/>
                  <a:pt x="1837" y="542"/>
                </a:cubicBezTo>
                <a:cubicBezTo>
                  <a:pt x="1837" y="533"/>
                  <a:pt x="1830" y="527"/>
                  <a:pt x="1822" y="527"/>
                </a:cubicBezTo>
                <a:close/>
                <a:moveTo>
                  <a:pt x="1822" y="560"/>
                </a:moveTo>
                <a:cubicBezTo>
                  <a:pt x="1814" y="560"/>
                  <a:pt x="1807" y="566"/>
                  <a:pt x="1807" y="574"/>
                </a:cubicBezTo>
                <a:cubicBezTo>
                  <a:pt x="1807" y="583"/>
                  <a:pt x="1814" y="589"/>
                  <a:pt x="1822" y="589"/>
                </a:cubicBezTo>
                <a:cubicBezTo>
                  <a:pt x="1830" y="589"/>
                  <a:pt x="1837" y="583"/>
                  <a:pt x="1837" y="574"/>
                </a:cubicBezTo>
                <a:cubicBezTo>
                  <a:pt x="1837" y="566"/>
                  <a:pt x="1830" y="560"/>
                  <a:pt x="1822" y="560"/>
                </a:cubicBezTo>
                <a:close/>
                <a:moveTo>
                  <a:pt x="1822" y="593"/>
                </a:moveTo>
                <a:cubicBezTo>
                  <a:pt x="1814" y="593"/>
                  <a:pt x="1807" y="599"/>
                  <a:pt x="1807" y="607"/>
                </a:cubicBezTo>
                <a:cubicBezTo>
                  <a:pt x="1807" y="616"/>
                  <a:pt x="1814" y="622"/>
                  <a:pt x="1822" y="622"/>
                </a:cubicBezTo>
                <a:cubicBezTo>
                  <a:pt x="1830" y="622"/>
                  <a:pt x="1837" y="616"/>
                  <a:pt x="1837" y="607"/>
                </a:cubicBezTo>
                <a:cubicBezTo>
                  <a:pt x="1837" y="599"/>
                  <a:pt x="1830" y="593"/>
                  <a:pt x="1822" y="593"/>
                </a:cubicBezTo>
                <a:close/>
                <a:moveTo>
                  <a:pt x="1822" y="625"/>
                </a:moveTo>
                <a:cubicBezTo>
                  <a:pt x="1814" y="625"/>
                  <a:pt x="1807" y="632"/>
                  <a:pt x="1807" y="640"/>
                </a:cubicBezTo>
                <a:cubicBezTo>
                  <a:pt x="1807" y="648"/>
                  <a:pt x="1814" y="655"/>
                  <a:pt x="1822" y="655"/>
                </a:cubicBezTo>
                <a:cubicBezTo>
                  <a:pt x="1830" y="655"/>
                  <a:pt x="1837" y="648"/>
                  <a:pt x="1837" y="640"/>
                </a:cubicBezTo>
                <a:cubicBezTo>
                  <a:pt x="1837" y="632"/>
                  <a:pt x="1830" y="625"/>
                  <a:pt x="1822" y="625"/>
                </a:cubicBezTo>
                <a:close/>
                <a:moveTo>
                  <a:pt x="1822" y="658"/>
                </a:moveTo>
                <a:cubicBezTo>
                  <a:pt x="1814" y="658"/>
                  <a:pt x="1807" y="665"/>
                  <a:pt x="1807" y="673"/>
                </a:cubicBezTo>
                <a:cubicBezTo>
                  <a:pt x="1807" y="681"/>
                  <a:pt x="1814" y="688"/>
                  <a:pt x="1822" y="688"/>
                </a:cubicBezTo>
                <a:cubicBezTo>
                  <a:pt x="1830" y="688"/>
                  <a:pt x="1837" y="681"/>
                  <a:pt x="1837" y="673"/>
                </a:cubicBezTo>
                <a:cubicBezTo>
                  <a:pt x="1837" y="665"/>
                  <a:pt x="1830" y="658"/>
                  <a:pt x="1822" y="658"/>
                </a:cubicBezTo>
                <a:close/>
                <a:moveTo>
                  <a:pt x="1822" y="691"/>
                </a:moveTo>
                <a:cubicBezTo>
                  <a:pt x="1814" y="691"/>
                  <a:pt x="1807" y="698"/>
                  <a:pt x="1807" y="706"/>
                </a:cubicBezTo>
                <a:cubicBezTo>
                  <a:pt x="1807" y="714"/>
                  <a:pt x="1814" y="721"/>
                  <a:pt x="1822" y="721"/>
                </a:cubicBezTo>
                <a:cubicBezTo>
                  <a:pt x="1830" y="721"/>
                  <a:pt x="1837" y="714"/>
                  <a:pt x="1837" y="706"/>
                </a:cubicBezTo>
                <a:cubicBezTo>
                  <a:pt x="1837" y="698"/>
                  <a:pt x="1830" y="691"/>
                  <a:pt x="1822" y="691"/>
                </a:cubicBezTo>
                <a:close/>
                <a:moveTo>
                  <a:pt x="1822" y="724"/>
                </a:moveTo>
                <a:cubicBezTo>
                  <a:pt x="1814" y="724"/>
                  <a:pt x="1807" y="731"/>
                  <a:pt x="1807" y="739"/>
                </a:cubicBezTo>
                <a:cubicBezTo>
                  <a:pt x="1807" y="747"/>
                  <a:pt x="1814" y="754"/>
                  <a:pt x="1822" y="754"/>
                </a:cubicBezTo>
                <a:cubicBezTo>
                  <a:pt x="1830" y="754"/>
                  <a:pt x="1837" y="747"/>
                  <a:pt x="1837" y="739"/>
                </a:cubicBezTo>
                <a:cubicBezTo>
                  <a:pt x="1837" y="731"/>
                  <a:pt x="1830" y="724"/>
                  <a:pt x="1822" y="724"/>
                </a:cubicBezTo>
                <a:close/>
                <a:moveTo>
                  <a:pt x="1822" y="757"/>
                </a:moveTo>
                <a:cubicBezTo>
                  <a:pt x="1814" y="757"/>
                  <a:pt x="1807" y="764"/>
                  <a:pt x="1807" y="772"/>
                </a:cubicBezTo>
                <a:cubicBezTo>
                  <a:pt x="1807" y="780"/>
                  <a:pt x="1814" y="787"/>
                  <a:pt x="1822" y="787"/>
                </a:cubicBezTo>
                <a:cubicBezTo>
                  <a:pt x="1830" y="787"/>
                  <a:pt x="1837" y="780"/>
                  <a:pt x="1837" y="772"/>
                </a:cubicBezTo>
                <a:cubicBezTo>
                  <a:pt x="1837" y="764"/>
                  <a:pt x="1830" y="757"/>
                  <a:pt x="1822" y="757"/>
                </a:cubicBezTo>
                <a:close/>
                <a:moveTo>
                  <a:pt x="1822" y="790"/>
                </a:moveTo>
                <a:cubicBezTo>
                  <a:pt x="1814" y="790"/>
                  <a:pt x="1807" y="797"/>
                  <a:pt x="1807" y="805"/>
                </a:cubicBezTo>
                <a:cubicBezTo>
                  <a:pt x="1807" y="813"/>
                  <a:pt x="1814" y="820"/>
                  <a:pt x="1822" y="820"/>
                </a:cubicBezTo>
                <a:cubicBezTo>
                  <a:pt x="1830" y="820"/>
                  <a:pt x="1837" y="813"/>
                  <a:pt x="1837" y="805"/>
                </a:cubicBezTo>
                <a:cubicBezTo>
                  <a:pt x="1837" y="797"/>
                  <a:pt x="1830" y="790"/>
                  <a:pt x="1822" y="790"/>
                </a:cubicBezTo>
                <a:close/>
                <a:moveTo>
                  <a:pt x="1822" y="823"/>
                </a:moveTo>
                <a:cubicBezTo>
                  <a:pt x="1814" y="823"/>
                  <a:pt x="1807" y="830"/>
                  <a:pt x="1807" y="838"/>
                </a:cubicBezTo>
                <a:cubicBezTo>
                  <a:pt x="1807" y="846"/>
                  <a:pt x="1814" y="853"/>
                  <a:pt x="1822" y="853"/>
                </a:cubicBezTo>
                <a:cubicBezTo>
                  <a:pt x="1830" y="853"/>
                  <a:pt x="1837" y="846"/>
                  <a:pt x="1837" y="838"/>
                </a:cubicBezTo>
                <a:cubicBezTo>
                  <a:pt x="1837" y="830"/>
                  <a:pt x="1830" y="823"/>
                  <a:pt x="1822" y="823"/>
                </a:cubicBezTo>
                <a:close/>
                <a:moveTo>
                  <a:pt x="1822" y="856"/>
                </a:moveTo>
                <a:cubicBezTo>
                  <a:pt x="1814" y="856"/>
                  <a:pt x="1807" y="863"/>
                  <a:pt x="1807" y="871"/>
                </a:cubicBezTo>
                <a:cubicBezTo>
                  <a:pt x="1807" y="879"/>
                  <a:pt x="1814" y="886"/>
                  <a:pt x="1822" y="886"/>
                </a:cubicBezTo>
                <a:cubicBezTo>
                  <a:pt x="1830" y="886"/>
                  <a:pt x="1837" y="879"/>
                  <a:pt x="1837" y="871"/>
                </a:cubicBezTo>
                <a:cubicBezTo>
                  <a:pt x="1837" y="863"/>
                  <a:pt x="1830" y="856"/>
                  <a:pt x="1822" y="856"/>
                </a:cubicBezTo>
                <a:close/>
                <a:moveTo>
                  <a:pt x="1822" y="889"/>
                </a:moveTo>
                <a:cubicBezTo>
                  <a:pt x="1814" y="889"/>
                  <a:pt x="1807" y="895"/>
                  <a:pt x="1807" y="904"/>
                </a:cubicBezTo>
                <a:cubicBezTo>
                  <a:pt x="1807" y="912"/>
                  <a:pt x="1814" y="918"/>
                  <a:pt x="1822" y="918"/>
                </a:cubicBezTo>
                <a:cubicBezTo>
                  <a:pt x="1830" y="918"/>
                  <a:pt x="1837" y="912"/>
                  <a:pt x="1837" y="904"/>
                </a:cubicBezTo>
                <a:cubicBezTo>
                  <a:pt x="1837" y="895"/>
                  <a:pt x="1830" y="889"/>
                  <a:pt x="1822" y="889"/>
                </a:cubicBezTo>
                <a:close/>
                <a:moveTo>
                  <a:pt x="1822" y="922"/>
                </a:moveTo>
                <a:cubicBezTo>
                  <a:pt x="1814" y="922"/>
                  <a:pt x="1807" y="928"/>
                  <a:pt x="1807" y="937"/>
                </a:cubicBezTo>
                <a:cubicBezTo>
                  <a:pt x="1807" y="945"/>
                  <a:pt x="1814" y="951"/>
                  <a:pt x="1822" y="951"/>
                </a:cubicBezTo>
                <a:cubicBezTo>
                  <a:pt x="1830" y="951"/>
                  <a:pt x="1837" y="945"/>
                  <a:pt x="1837" y="937"/>
                </a:cubicBezTo>
                <a:cubicBezTo>
                  <a:pt x="1837" y="928"/>
                  <a:pt x="1830" y="922"/>
                  <a:pt x="1822" y="922"/>
                </a:cubicBezTo>
                <a:close/>
                <a:moveTo>
                  <a:pt x="1822" y="955"/>
                </a:moveTo>
                <a:cubicBezTo>
                  <a:pt x="1814" y="955"/>
                  <a:pt x="1807" y="961"/>
                  <a:pt x="1807" y="970"/>
                </a:cubicBezTo>
                <a:cubicBezTo>
                  <a:pt x="1807" y="978"/>
                  <a:pt x="1814" y="984"/>
                  <a:pt x="1822" y="984"/>
                </a:cubicBezTo>
                <a:cubicBezTo>
                  <a:pt x="1830" y="984"/>
                  <a:pt x="1837" y="978"/>
                  <a:pt x="1837" y="970"/>
                </a:cubicBezTo>
                <a:cubicBezTo>
                  <a:pt x="1837" y="961"/>
                  <a:pt x="1830" y="955"/>
                  <a:pt x="1822" y="955"/>
                </a:cubicBezTo>
                <a:close/>
                <a:moveTo>
                  <a:pt x="1822" y="988"/>
                </a:moveTo>
                <a:cubicBezTo>
                  <a:pt x="1814" y="988"/>
                  <a:pt x="1807" y="994"/>
                  <a:pt x="1807" y="1002"/>
                </a:cubicBezTo>
                <a:cubicBezTo>
                  <a:pt x="1807" y="1011"/>
                  <a:pt x="1814" y="1017"/>
                  <a:pt x="1822" y="1017"/>
                </a:cubicBezTo>
                <a:cubicBezTo>
                  <a:pt x="1830" y="1017"/>
                  <a:pt x="1837" y="1011"/>
                  <a:pt x="1837" y="1002"/>
                </a:cubicBezTo>
                <a:cubicBezTo>
                  <a:pt x="1837" y="994"/>
                  <a:pt x="1830" y="988"/>
                  <a:pt x="1822" y="988"/>
                </a:cubicBezTo>
                <a:close/>
                <a:moveTo>
                  <a:pt x="1822" y="1021"/>
                </a:moveTo>
                <a:cubicBezTo>
                  <a:pt x="1814" y="1021"/>
                  <a:pt x="1807" y="1027"/>
                  <a:pt x="1807" y="1035"/>
                </a:cubicBezTo>
                <a:cubicBezTo>
                  <a:pt x="1807" y="1044"/>
                  <a:pt x="1814" y="1050"/>
                  <a:pt x="1822" y="1050"/>
                </a:cubicBezTo>
                <a:cubicBezTo>
                  <a:pt x="1830" y="1050"/>
                  <a:pt x="1837" y="1044"/>
                  <a:pt x="1837" y="1035"/>
                </a:cubicBezTo>
                <a:cubicBezTo>
                  <a:pt x="1837" y="1027"/>
                  <a:pt x="1830" y="1021"/>
                  <a:pt x="1822" y="1021"/>
                </a:cubicBezTo>
                <a:close/>
                <a:moveTo>
                  <a:pt x="1822" y="1053"/>
                </a:moveTo>
                <a:cubicBezTo>
                  <a:pt x="1814" y="1053"/>
                  <a:pt x="1807" y="1060"/>
                  <a:pt x="1807" y="1068"/>
                </a:cubicBezTo>
                <a:cubicBezTo>
                  <a:pt x="1807" y="1076"/>
                  <a:pt x="1814" y="1083"/>
                  <a:pt x="1822" y="1083"/>
                </a:cubicBezTo>
                <a:cubicBezTo>
                  <a:pt x="1830" y="1083"/>
                  <a:pt x="1837" y="1076"/>
                  <a:pt x="1837" y="1068"/>
                </a:cubicBezTo>
                <a:cubicBezTo>
                  <a:pt x="1837" y="1060"/>
                  <a:pt x="1830" y="1053"/>
                  <a:pt x="1822" y="1053"/>
                </a:cubicBezTo>
                <a:close/>
                <a:moveTo>
                  <a:pt x="1822" y="1086"/>
                </a:moveTo>
                <a:cubicBezTo>
                  <a:pt x="1814" y="1086"/>
                  <a:pt x="1807" y="1093"/>
                  <a:pt x="1807" y="1101"/>
                </a:cubicBezTo>
                <a:cubicBezTo>
                  <a:pt x="1807" y="1109"/>
                  <a:pt x="1814" y="1116"/>
                  <a:pt x="1822" y="1116"/>
                </a:cubicBezTo>
                <a:cubicBezTo>
                  <a:pt x="1830" y="1116"/>
                  <a:pt x="1837" y="1109"/>
                  <a:pt x="1837" y="1101"/>
                </a:cubicBezTo>
                <a:cubicBezTo>
                  <a:pt x="1837" y="1093"/>
                  <a:pt x="1830" y="1086"/>
                  <a:pt x="1822" y="1086"/>
                </a:cubicBezTo>
                <a:close/>
                <a:moveTo>
                  <a:pt x="1822" y="1119"/>
                </a:moveTo>
                <a:cubicBezTo>
                  <a:pt x="1814" y="1119"/>
                  <a:pt x="1807" y="1126"/>
                  <a:pt x="1807" y="1134"/>
                </a:cubicBezTo>
                <a:cubicBezTo>
                  <a:pt x="1807" y="1142"/>
                  <a:pt x="1814" y="1149"/>
                  <a:pt x="1822" y="1149"/>
                </a:cubicBezTo>
                <a:cubicBezTo>
                  <a:pt x="1830" y="1149"/>
                  <a:pt x="1837" y="1142"/>
                  <a:pt x="1837" y="1134"/>
                </a:cubicBezTo>
                <a:cubicBezTo>
                  <a:pt x="1837" y="1126"/>
                  <a:pt x="1830" y="1119"/>
                  <a:pt x="1822" y="1119"/>
                </a:cubicBezTo>
                <a:close/>
                <a:moveTo>
                  <a:pt x="1822" y="1152"/>
                </a:moveTo>
                <a:cubicBezTo>
                  <a:pt x="1814" y="1152"/>
                  <a:pt x="1807" y="1159"/>
                  <a:pt x="1807" y="1167"/>
                </a:cubicBezTo>
                <a:cubicBezTo>
                  <a:pt x="1807" y="1175"/>
                  <a:pt x="1814" y="1182"/>
                  <a:pt x="1822" y="1182"/>
                </a:cubicBezTo>
                <a:cubicBezTo>
                  <a:pt x="1830" y="1182"/>
                  <a:pt x="1837" y="1175"/>
                  <a:pt x="1837" y="1167"/>
                </a:cubicBezTo>
                <a:cubicBezTo>
                  <a:pt x="1837" y="1159"/>
                  <a:pt x="1830" y="1152"/>
                  <a:pt x="1822" y="1152"/>
                </a:cubicBezTo>
                <a:close/>
                <a:moveTo>
                  <a:pt x="1822" y="1185"/>
                </a:moveTo>
                <a:cubicBezTo>
                  <a:pt x="1814" y="1185"/>
                  <a:pt x="1807" y="1192"/>
                  <a:pt x="1807" y="1200"/>
                </a:cubicBezTo>
                <a:cubicBezTo>
                  <a:pt x="1807" y="1208"/>
                  <a:pt x="1814" y="1215"/>
                  <a:pt x="1822" y="1215"/>
                </a:cubicBezTo>
                <a:cubicBezTo>
                  <a:pt x="1830" y="1215"/>
                  <a:pt x="1837" y="1208"/>
                  <a:pt x="1837" y="1200"/>
                </a:cubicBezTo>
                <a:cubicBezTo>
                  <a:pt x="1837" y="1192"/>
                  <a:pt x="1830" y="1185"/>
                  <a:pt x="1822" y="1185"/>
                </a:cubicBezTo>
                <a:close/>
                <a:moveTo>
                  <a:pt x="1822" y="1218"/>
                </a:moveTo>
                <a:cubicBezTo>
                  <a:pt x="1814" y="1218"/>
                  <a:pt x="1807" y="1225"/>
                  <a:pt x="1807" y="1233"/>
                </a:cubicBezTo>
                <a:cubicBezTo>
                  <a:pt x="1807" y="1241"/>
                  <a:pt x="1814" y="1248"/>
                  <a:pt x="1822" y="1248"/>
                </a:cubicBezTo>
                <a:cubicBezTo>
                  <a:pt x="1830" y="1248"/>
                  <a:pt x="1837" y="1241"/>
                  <a:pt x="1837" y="1233"/>
                </a:cubicBezTo>
                <a:cubicBezTo>
                  <a:pt x="1837" y="1225"/>
                  <a:pt x="1830" y="1218"/>
                  <a:pt x="1822" y="1218"/>
                </a:cubicBezTo>
                <a:close/>
                <a:moveTo>
                  <a:pt x="1822" y="1251"/>
                </a:moveTo>
                <a:cubicBezTo>
                  <a:pt x="1814" y="1251"/>
                  <a:pt x="1807" y="1258"/>
                  <a:pt x="1807" y="1266"/>
                </a:cubicBezTo>
                <a:cubicBezTo>
                  <a:pt x="1807" y="1274"/>
                  <a:pt x="1814" y="1281"/>
                  <a:pt x="1822" y="1281"/>
                </a:cubicBezTo>
                <a:cubicBezTo>
                  <a:pt x="1830" y="1281"/>
                  <a:pt x="1837" y="1274"/>
                  <a:pt x="1837" y="1266"/>
                </a:cubicBezTo>
                <a:cubicBezTo>
                  <a:pt x="1837" y="1258"/>
                  <a:pt x="1830" y="1251"/>
                  <a:pt x="1822" y="1251"/>
                </a:cubicBezTo>
                <a:close/>
                <a:moveTo>
                  <a:pt x="1822" y="1284"/>
                </a:moveTo>
                <a:cubicBezTo>
                  <a:pt x="1814" y="1284"/>
                  <a:pt x="1807" y="1291"/>
                  <a:pt x="1807" y="1299"/>
                </a:cubicBezTo>
                <a:cubicBezTo>
                  <a:pt x="1807" y="1307"/>
                  <a:pt x="1814" y="1314"/>
                  <a:pt x="1822" y="1314"/>
                </a:cubicBezTo>
                <a:cubicBezTo>
                  <a:pt x="1830" y="1314"/>
                  <a:pt x="1837" y="1307"/>
                  <a:pt x="1837" y="1299"/>
                </a:cubicBezTo>
                <a:cubicBezTo>
                  <a:pt x="1837" y="1291"/>
                  <a:pt x="1830" y="1284"/>
                  <a:pt x="1822" y="1284"/>
                </a:cubicBezTo>
                <a:close/>
                <a:moveTo>
                  <a:pt x="1822" y="1317"/>
                </a:moveTo>
                <a:cubicBezTo>
                  <a:pt x="1814" y="1317"/>
                  <a:pt x="1807" y="1323"/>
                  <a:pt x="1807" y="1332"/>
                </a:cubicBezTo>
                <a:cubicBezTo>
                  <a:pt x="1807" y="1340"/>
                  <a:pt x="1814" y="1346"/>
                  <a:pt x="1822" y="1346"/>
                </a:cubicBezTo>
                <a:cubicBezTo>
                  <a:pt x="1830" y="1346"/>
                  <a:pt x="1837" y="1340"/>
                  <a:pt x="1837" y="1332"/>
                </a:cubicBezTo>
                <a:cubicBezTo>
                  <a:pt x="1837" y="1323"/>
                  <a:pt x="1830" y="1317"/>
                  <a:pt x="1822" y="1317"/>
                </a:cubicBezTo>
                <a:close/>
                <a:moveTo>
                  <a:pt x="1822" y="1350"/>
                </a:moveTo>
                <a:cubicBezTo>
                  <a:pt x="1814" y="1350"/>
                  <a:pt x="1807" y="1356"/>
                  <a:pt x="1807" y="1365"/>
                </a:cubicBezTo>
                <a:cubicBezTo>
                  <a:pt x="1807" y="1373"/>
                  <a:pt x="1814" y="1379"/>
                  <a:pt x="1822" y="1379"/>
                </a:cubicBezTo>
                <a:cubicBezTo>
                  <a:pt x="1830" y="1379"/>
                  <a:pt x="1837" y="1373"/>
                  <a:pt x="1837" y="1365"/>
                </a:cubicBezTo>
                <a:cubicBezTo>
                  <a:pt x="1837" y="1356"/>
                  <a:pt x="1830" y="1350"/>
                  <a:pt x="1822" y="1350"/>
                </a:cubicBezTo>
                <a:close/>
                <a:moveTo>
                  <a:pt x="1822" y="1383"/>
                </a:moveTo>
                <a:cubicBezTo>
                  <a:pt x="1814" y="1383"/>
                  <a:pt x="1807" y="1389"/>
                  <a:pt x="1807" y="1397"/>
                </a:cubicBezTo>
                <a:cubicBezTo>
                  <a:pt x="1807" y="1406"/>
                  <a:pt x="1814" y="1412"/>
                  <a:pt x="1822" y="1412"/>
                </a:cubicBezTo>
                <a:cubicBezTo>
                  <a:pt x="1830" y="1412"/>
                  <a:pt x="1837" y="1406"/>
                  <a:pt x="1837" y="1397"/>
                </a:cubicBezTo>
                <a:cubicBezTo>
                  <a:pt x="1837" y="1389"/>
                  <a:pt x="1830" y="1383"/>
                  <a:pt x="1822" y="1383"/>
                </a:cubicBezTo>
                <a:close/>
                <a:moveTo>
                  <a:pt x="1822" y="1416"/>
                </a:moveTo>
                <a:cubicBezTo>
                  <a:pt x="1814" y="1416"/>
                  <a:pt x="1807" y="1422"/>
                  <a:pt x="1807" y="1430"/>
                </a:cubicBezTo>
                <a:cubicBezTo>
                  <a:pt x="1807" y="1439"/>
                  <a:pt x="1814" y="1445"/>
                  <a:pt x="1822" y="1445"/>
                </a:cubicBezTo>
                <a:cubicBezTo>
                  <a:pt x="1830" y="1445"/>
                  <a:pt x="1837" y="1439"/>
                  <a:pt x="1837" y="1430"/>
                </a:cubicBezTo>
                <a:cubicBezTo>
                  <a:pt x="1837" y="1422"/>
                  <a:pt x="1830" y="1416"/>
                  <a:pt x="1822" y="1416"/>
                </a:cubicBezTo>
                <a:close/>
                <a:moveTo>
                  <a:pt x="1855" y="0"/>
                </a:moveTo>
                <a:cubicBezTo>
                  <a:pt x="1847" y="0"/>
                  <a:pt x="1840" y="7"/>
                  <a:pt x="1840" y="15"/>
                </a:cubicBezTo>
                <a:cubicBezTo>
                  <a:pt x="1840" y="23"/>
                  <a:pt x="1847" y="30"/>
                  <a:pt x="1855" y="30"/>
                </a:cubicBezTo>
                <a:cubicBezTo>
                  <a:pt x="1863" y="30"/>
                  <a:pt x="1870" y="23"/>
                  <a:pt x="1870" y="15"/>
                </a:cubicBezTo>
                <a:cubicBezTo>
                  <a:pt x="1870" y="7"/>
                  <a:pt x="1863" y="0"/>
                  <a:pt x="1855" y="0"/>
                </a:cubicBezTo>
                <a:close/>
                <a:moveTo>
                  <a:pt x="1855" y="33"/>
                </a:moveTo>
                <a:cubicBezTo>
                  <a:pt x="1847" y="33"/>
                  <a:pt x="1840" y="40"/>
                  <a:pt x="1840" y="48"/>
                </a:cubicBezTo>
                <a:cubicBezTo>
                  <a:pt x="1840" y="56"/>
                  <a:pt x="1847" y="63"/>
                  <a:pt x="1855" y="63"/>
                </a:cubicBezTo>
                <a:cubicBezTo>
                  <a:pt x="1863" y="63"/>
                  <a:pt x="1870" y="56"/>
                  <a:pt x="1870" y="48"/>
                </a:cubicBezTo>
                <a:cubicBezTo>
                  <a:pt x="1870" y="40"/>
                  <a:pt x="1863" y="33"/>
                  <a:pt x="1855" y="33"/>
                </a:cubicBezTo>
                <a:close/>
                <a:moveTo>
                  <a:pt x="1855" y="66"/>
                </a:moveTo>
                <a:cubicBezTo>
                  <a:pt x="1847" y="66"/>
                  <a:pt x="1840" y="72"/>
                  <a:pt x="1840" y="81"/>
                </a:cubicBezTo>
                <a:cubicBezTo>
                  <a:pt x="1840" y="89"/>
                  <a:pt x="1847" y="95"/>
                  <a:pt x="1855" y="95"/>
                </a:cubicBezTo>
                <a:cubicBezTo>
                  <a:pt x="1863" y="95"/>
                  <a:pt x="1870" y="89"/>
                  <a:pt x="1870" y="81"/>
                </a:cubicBezTo>
                <a:cubicBezTo>
                  <a:pt x="1870" y="72"/>
                  <a:pt x="1863" y="66"/>
                  <a:pt x="1855" y="66"/>
                </a:cubicBezTo>
                <a:close/>
                <a:moveTo>
                  <a:pt x="1855" y="99"/>
                </a:moveTo>
                <a:cubicBezTo>
                  <a:pt x="1847" y="99"/>
                  <a:pt x="1840" y="105"/>
                  <a:pt x="1840" y="114"/>
                </a:cubicBezTo>
                <a:cubicBezTo>
                  <a:pt x="1840" y="122"/>
                  <a:pt x="1847" y="128"/>
                  <a:pt x="1855" y="128"/>
                </a:cubicBezTo>
                <a:cubicBezTo>
                  <a:pt x="1863" y="128"/>
                  <a:pt x="1870" y="122"/>
                  <a:pt x="1870" y="114"/>
                </a:cubicBezTo>
                <a:cubicBezTo>
                  <a:pt x="1870" y="105"/>
                  <a:pt x="1863" y="99"/>
                  <a:pt x="1855" y="99"/>
                </a:cubicBezTo>
                <a:close/>
                <a:moveTo>
                  <a:pt x="1855" y="132"/>
                </a:moveTo>
                <a:cubicBezTo>
                  <a:pt x="1847" y="132"/>
                  <a:pt x="1840" y="138"/>
                  <a:pt x="1840" y="147"/>
                </a:cubicBezTo>
                <a:cubicBezTo>
                  <a:pt x="1840" y="155"/>
                  <a:pt x="1847" y="161"/>
                  <a:pt x="1855" y="161"/>
                </a:cubicBezTo>
                <a:cubicBezTo>
                  <a:pt x="1863" y="161"/>
                  <a:pt x="1870" y="155"/>
                  <a:pt x="1870" y="147"/>
                </a:cubicBezTo>
                <a:cubicBezTo>
                  <a:pt x="1870" y="138"/>
                  <a:pt x="1863" y="132"/>
                  <a:pt x="1855" y="132"/>
                </a:cubicBezTo>
                <a:close/>
                <a:moveTo>
                  <a:pt x="1855" y="165"/>
                </a:moveTo>
                <a:cubicBezTo>
                  <a:pt x="1847" y="165"/>
                  <a:pt x="1840" y="171"/>
                  <a:pt x="1840" y="179"/>
                </a:cubicBezTo>
                <a:cubicBezTo>
                  <a:pt x="1840" y="188"/>
                  <a:pt x="1847" y="194"/>
                  <a:pt x="1855" y="194"/>
                </a:cubicBezTo>
                <a:cubicBezTo>
                  <a:pt x="1863" y="194"/>
                  <a:pt x="1870" y="188"/>
                  <a:pt x="1870" y="179"/>
                </a:cubicBezTo>
                <a:cubicBezTo>
                  <a:pt x="1870" y="171"/>
                  <a:pt x="1863" y="165"/>
                  <a:pt x="1855" y="165"/>
                </a:cubicBezTo>
                <a:close/>
                <a:moveTo>
                  <a:pt x="1855" y="198"/>
                </a:moveTo>
                <a:cubicBezTo>
                  <a:pt x="1847" y="198"/>
                  <a:pt x="1840" y="204"/>
                  <a:pt x="1840" y="212"/>
                </a:cubicBezTo>
                <a:cubicBezTo>
                  <a:pt x="1840" y="221"/>
                  <a:pt x="1847" y="227"/>
                  <a:pt x="1855" y="227"/>
                </a:cubicBezTo>
                <a:cubicBezTo>
                  <a:pt x="1863" y="227"/>
                  <a:pt x="1870" y="221"/>
                  <a:pt x="1870" y="212"/>
                </a:cubicBezTo>
                <a:cubicBezTo>
                  <a:pt x="1870" y="204"/>
                  <a:pt x="1863" y="198"/>
                  <a:pt x="1855" y="198"/>
                </a:cubicBezTo>
                <a:close/>
                <a:moveTo>
                  <a:pt x="1855" y="230"/>
                </a:moveTo>
                <a:cubicBezTo>
                  <a:pt x="1847" y="230"/>
                  <a:pt x="1840" y="237"/>
                  <a:pt x="1840" y="245"/>
                </a:cubicBezTo>
                <a:cubicBezTo>
                  <a:pt x="1840" y="253"/>
                  <a:pt x="1847" y="260"/>
                  <a:pt x="1855" y="260"/>
                </a:cubicBezTo>
                <a:cubicBezTo>
                  <a:pt x="1863" y="260"/>
                  <a:pt x="1870" y="253"/>
                  <a:pt x="1870" y="245"/>
                </a:cubicBezTo>
                <a:cubicBezTo>
                  <a:pt x="1870" y="237"/>
                  <a:pt x="1863" y="230"/>
                  <a:pt x="1855" y="230"/>
                </a:cubicBezTo>
                <a:close/>
                <a:moveTo>
                  <a:pt x="1855" y="263"/>
                </a:moveTo>
                <a:cubicBezTo>
                  <a:pt x="1847" y="263"/>
                  <a:pt x="1840" y="270"/>
                  <a:pt x="1840" y="278"/>
                </a:cubicBezTo>
                <a:cubicBezTo>
                  <a:pt x="1840" y="286"/>
                  <a:pt x="1847" y="293"/>
                  <a:pt x="1855" y="293"/>
                </a:cubicBezTo>
                <a:cubicBezTo>
                  <a:pt x="1863" y="293"/>
                  <a:pt x="1870" y="286"/>
                  <a:pt x="1870" y="278"/>
                </a:cubicBezTo>
                <a:cubicBezTo>
                  <a:pt x="1870" y="270"/>
                  <a:pt x="1863" y="263"/>
                  <a:pt x="1855" y="263"/>
                </a:cubicBezTo>
                <a:close/>
                <a:moveTo>
                  <a:pt x="1855" y="296"/>
                </a:moveTo>
                <a:cubicBezTo>
                  <a:pt x="1847" y="296"/>
                  <a:pt x="1840" y="303"/>
                  <a:pt x="1840" y="311"/>
                </a:cubicBezTo>
                <a:cubicBezTo>
                  <a:pt x="1840" y="319"/>
                  <a:pt x="1847" y="326"/>
                  <a:pt x="1855" y="326"/>
                </a:cubicBezTo>
                <a:cubicBezTo>
                  <a:pt x="1863" y="326"/>
                  <a:pt x="1870" y="319"/>
                  <a:pt x="1870" y="311"/>
                </a:cubicBezTo>
                <a:cubicBezTo>
                  <a:pt x="1870" y="303"/>
                  <a:pt x="1863" y="296"/>
                  <a:pt x="1855" y="296"/>
                </a:cubicBezTo>
                <a:close/>
                <a:moveTo>
                  <a:pt x="1855" y="329"/>
                </a:moveTo>
                <a:cubicBezTo>
                  <a:pt x="1847" y="329"/>
                  <a:pt x="1840" y="336"/>
                  <a:pt x="1840" y="344"/>
                </a:cubicBezTo>
                <a:cubicBezTo>
                  <a:pt x="1840" y="352"/>
                  <a:pt x="1847" y="359"/>
                  <a:pt x="1855" y="359"/>
                </a:cubicBezTo>
                <a:cubicBezTo>
                  <a:pt x="1863" y="359"/>
                  <a:pt x="1870" y="352"/>
                  <a:pt x="1870" y="344"/>
                </a:cubicBezTo>
                <a:cubicBezTo>
                  <a:pt x="1870" y="336"/>
                  <a:pt x="1863" y="329"/>
                  <a:pt x="1855" y="329"/>
                </a:cubicBezTo>
                <a:close/>
                <a:moveTo>
                  <a:pt x="1855" y="362"/>
                </a:moveTo>
                <a:cubicBezTo>
                  <a:pt x="1847" y="362"/>
                  <a:pt x="1840" y="369"/>
                  <a:pt x="1840" y="377"/>
                </a:cubicBezTo>
                <a:cubicBezTo>
                  <a:pt x="1840" y="385"/>
                  <a:pt x="1847" y="392"/>
                  <a:pt x="1855" y="392"/>
                </a:cubicBezTo>
                <a:cubicBezTo>
                  <a:pt x="1863" y="392"/>
                  <a:pt x="1870" y="385"/>
                  <a:pt x="1870" y="377"/>
                </a:cubicBezTo>
                <a:cubicBezTo>
                  <a:pt x="1870" y="369"/>
                  <a:pt x="1863" y="362"/>
                  <a:pt x="1855" y="362"/>
                </a:cubicBezTo>
                <a:close/>
                <a:moveTo>
                  <a:pt x="1855" y="395"/>
                </a:moveTo>
                <a:cubicBezTo>
                  <a:pt x="1847" y="395"/>
                  <a:pt x="1840" y="402"/>
                  <a:pt x="1840" y="410"/>
                </a:cubicBezTo>
                <a:cubicBezTo>
                  <a:pt x="1840" y="418"/>
                  <a:pt x="1847" y="425"/>
                  <a:pt x="1855" y="425"/>
                </a:cubicBezTo>
                <a:cubicBezTo>
                  <a:pt x="1863" y="425"/>
                  <a:pt x="1870" y="418"/>
                  <a:pt x="1870" y="410"/>
                </a:cubicBezTo>
                <a:cubicBezTo>
                  <a:pt x="1870" y="402"/>
                  <a:pt x="1863" y="395"/>
                  <a:pt x="1855" y="395"/>
                </a:cubicBezTo>
                <a:close/>
                <a:moveTo>
                  <a:pt x="1855" y="428"/>
                </a:moveTo>
                <a:cubicBezTo>
                  <a:pt x="1847" y="428"/>
                  <a:pt x="1840" y="435"/>
                  <a:pt x="1840" y="443"/>
                </a:cubicBezTo>
                <a:cubicBezTo>
                  <a:pt x="1840" y="451"/>
                  <a:pt x="1847" y="458"/>
                  <a:pt x="1855" y="458"/>
                </a:cubicBezTo>
                <a:cubicBezTo>
                  <a:pt x="1863" y="458"/>
                  <a:pt x="1870" y="451"/>
                  <a:pt x="1870" y="443"/>
                </a:cubicBezTo>
                <a:cubicBezTo>
                  <a:pt x="1870" y="435"/>
                  <a:pt x="1863" y="428"/>
                  <a:pt x="1855" y="428"/>
                </a:cubicBezTo>
                <a:close/>
                <a:moveTo>
                  <a:pt x="1855" y="461"/>
                </a:moveTo>
                <a:cubicBezTo>
                  <a:pt x="1847" y="461"/>
                  <a:pt x="1840" y="468"/>
                  <a:pt x="1840" y="476"/>
                </a:cubicBezTo>
                <a:cubicBezTo>
                  <a:pt x="1840" y="484"/>
                  <a:pt x="1847" y="491"/>
                  <a:pt x="1855" y="491"/>
                </a:cubicBezTo>
                <a:cubicBezTo>
                  <a:pt x="1863" y="491"/>
                  <a:pt x="1870" y="484"/>
                  <a:pt x="1870" y="476"/>
                </a:cubicBezTo>
                <a:cubicBezTo>
                  <a:pt x="1870" y="468"/>
                  <a:pt x="1863" y="461"/>
                  <a:pt x="1855" y="461"/>
                </a:cubicBezTo>
                <a:close/>
                <a:moveTo>
                  <a:pt x="1855" y="494"/>
                </a:moveTo>
                <a:cubicBezTo>
                  <a:pt x="1847" y="494"/>
                  <a:pt x="1840" y="500"/>
                  <a:pt x="1840" y="509"/>
                </a:cubicBezTo>
                <a:cubicBezTo>
                  <a:pt x="1840" y="517"/>
                  <a:pt x="1847" y="523"/>
                  <a:pt x="1855" y="523"/>
                </a:cubicBezTo>
                <a:cubicBezTo>
                  <a:pt x="1863" y="523"/>
                  <a:pt x="1870" y="517"/>
                  <a:pt x="1870" y="509"/>
                </a:cubicBezTo>
                <a:cubicBezTo>
                  <a:pt x="1870" y="500"/>
                  <a:pt x="1863" y="494"/>
                  <a:pt x="1855" y="494"/>
                </a:cubicBezTo>
                <a:close/>
                <a:moveTo>
                  <a:pt x="1855" y="527"/>
                </a:moveTo>
                <a:cubicBezTo>
                  <a:pt x="1847" y="527"/>
                  <a:pt x="1840" y="533"/>
                  <a:pt x="1840" y="542"/>
                </a:cubicBezTo>
                <a:cubicBezTo>
                  <a:pt x="1840" y="550"/>
                  <a:pt x="1847" y="556"/>
                  <a:pt x="1855" y="556"/>
                </a:cubicBezTo>
                <a:cubicBezTo>
                  <a:pt x="1863" y="556"/>
                  <a:pt x="1870" y="550"/>
                  <a:pt x="1870" y="542"/>
                </a:cubicBezTo>
                <a:cubicBezTo>
                  <a:pt x="1870" y="533"/>
                  <a:pt x="1863" y="527"/>
                  <a:pt x="1855" y="527"/>
                </a:cubicBezTo>
                <a:close/>
                <a:moveTo>
                  <a:pt x="1855" y="560"/>
                </a:moveTo>
                <a:cubicBezTo>
                  <a:pt x="1847" y="560"/>
                  <a:pt x="1840" y="566"/>
                  <a:pt x="1840" y="574"/>
                </a:cubicBezTo>
                <a:cubicBezTo>
                  <a:pt x="1840" y="583"/>
                  <a:pt x="1847" y="589"/>
                  <a:pt x="1855" y="589"/>
                </a:cubicBezTo>
                <a:cubicBezTo>
                  <a:pt x="1863" y="589"/>
                  <a:pt x="1870" y="583"/>
                  <a:pt x="1870" y="574"/>
                </a:cubicBezTo>
                <a:cubicBezTo>
                  <a:pt x="1870" y="566"/>
                  <a:pt x="1863" y="560"/>
                  <a:pt x="1855" y="560"/>
                </a:cubicBezTo>
                <a:close/>
                <a:moveTo>
                  <a:pt x="1855" y="593"/>
                </a:moveTo>
                <a:cubicBezTo>
                  <a:pt x="1847" y="593"/>
                  <a:pt x="1840" y="599"/>
                  <a:pt x="1840" y="607"/>
                </a:cubicBezTo>
                <a:cubicBezTo>
                  <a:pt x="1840" y="616"/>
                  <a:pt x="1847" y="622"/>
                  <a:pt x="1855" y="622"/>
                </a:cubicBezTo>
                <a:cubicBezTo>
                  <a:pt x="1863" y="622"/>
                  <a:pt x="1870" y="616"/>
                  <a:pt x="1870" y="607"/>
                </a:cubicBezTo>
                <a:cubicBezTo>
                  <a:pt x="1870" y="599"/>
                  <a:pt x="1863" y="593"/>
                  <a:pt x="1855" y="593"/>
                </a:cubicBezTo>
                <a:close/>
                <a:moveTo>
                  <a:pt x="1855" y="625"/>
                </a:moveTo>
                <a:cubicBezTo>
                  <a:pt x="1847" y="625"/>
                  <a:pt x="1840" y="632"/>
                  <a:pt x="1840" y="640"/>
                </a:cubicBezTo>
                <a:cubicBezTo>
                  <a:pt x="1840" y="648"/>
                  <a:pt x="1847" y="655"/>
                  <a:pt x="1855" y="655"/>
                </a:cubicBezTo>
                <a:cubicBezTo>
                  <a:pt x="1863" y="655"/>
                  <a:pt x="1870" y="648"/>
                  <a:pt x="1870" y="640"/>
                </a:cubicBezTo>
                <a:cubicBezTo>
                  <a:pt x="1870" y="632"/>
                  <a:pt x="1863" y="625"/>
                  <a:pt x="1855" y="625"/>
                </a:cubicBezTo>
                <a:close/>
                <a:moveTo>
                  <a:pt x="1855" y="658"/>
                </a:moveTo>
                <a:cubicBezTo>
                  <a:pt x="1847" y="658"/>
                  <a:pt x="1840" y="665"/>
                  <a:pt x="1840" y="673"/>
                </a:cubicBezTo>
                <a:cubicBezTo>
                  <a:pt x="1840" y="681"/>
                  <a:pt x="1847" y="688"/>
                  <a:pt x="1855" y="688"/>
                </a:cubicBezTo>
                <a:cubicBezTo>
                  <a:pt x="1863" y="688"/>
                  <a:pt x="1870" y="681"/>
                  <a:pt x="1870" y="673"/>
                </a:cubicBezTo>
                <a:cubicBezTo>
                  <a:pt x="1870" y="665"/>
                  <a:pt x="1863" y="658"/>
                  <a:pt x="1855" y="658"/>
                </a:cubicBezTo>
                <a:close/>
                <a:moveTo>
                  <a:pt x="1855" y="691"/>
                </a:moveTo>
                <a:cubicBezTo>
                  <a:pt x="1847" y="691"/>
                  <a:pt x="1840" y="698"/>
                  <a:pt x="1840" y="706"/>
                </a:cubicBezTo>
                <a:cubicBezTo>
                  <a:pt x="1840" y="714"/>
                  <a:pt x="1847" y="721"/>
                  <a:pt x="1855" y="721"/>
                </a:cubicBezTo>
                <a:cubicBezTo>
                  <a:pt x="1863" y="721"/>
                  <a:pt x="1870" y="714"/>
                  <a:pt x="1870" y="706"/>
                </a:cubicBezTo>
                <a:cubicBezTo>
                  <a:pt x="1870" y="698"/>
                  <a:pt x="1863" y="691"/>
                  <a:pt x="1855" y="691"/>
                </a:cubicBezTo>
                <a:close/>
                <a:moveTo>
                  <a:pt x="1855" y="724"/>
                </a:moveTo>
                <a:cubicBezTo>
                  <a:pt x="1847" y="724"/>
                  <a:pt x="1840" y="731"/>
                  <a:pt x="1840" y="739"/>
                </a:cubicBezTo>
                <a:cubicBezTo>
                  <a:pt x="1840" y="747"/>
                  <a:pt x="1847" y="754"/>
                  <a:pt x="1855" y="754"/>
                </a:cubicBezTo>
                <a:cubicBezTo>
                  <a:pt x="1863" y="754"/>
                  <a:pt x="1870" y="747"/>
                  <a:pt x="1870" y="739"/>
                </a:cubicBezTo>
                <a:cubicBezTo>
                  <a:pt x="1870" y="731"/>
                  <a:pt x="1863" y="724"/>
                  <a:pt x="1855" y="724"/>
                </a:cubicBezTo>
                <a:close/>
                <a:moveTo>
                  <a:pt x="1855" y="757"/>
                </a:moveTo>
                <a:cubicBezTo>
                  <a:pt x="1847" y="757"/>
                  <a:pt x="1840" y="764"/>
                  <a:pt x="1840" y="772"/>
                </a:cubicBezTo>
                <a:cubicBezTo>
                  <a:pt x="1840" y="780"/>
                  <a:pt x="1847" y="787"/>
                  <a:pt x="1855" y="787"/>
                </a:cubicBezTo>
                <a:cubicBezTo>
                  <a:pt x="1863" y="787"/>
                  <a:pt x="1870" y="780"/>
                  <a:pt x="1870" y="772"/>
                </a:cubicBezTo>
                <a:cubicBezTo>
                  <a:pt x="1870" y="764"/>
                  <a:pt x="1863" y="757"/>
                  <a:pt x="1855" y="757"/>
                </a:cubicBezTo>
                <a:close/>
                <a:moveTo>
                  <a:pt x="1855" y="790"/>
                </a:moveTo>
                <a:cubicBezTo>
                  <a:pt x="1847" y="790"/>
                  <a:pt x="1840" y="797"/>
                  <a:pt x="1840" y="805"/>
                </a:cubicBezTo>
                <a:cubicBezTo>
                  <a:pt x="1840" y="813"/>
                  <a:pt x="1847" y="820"/>
                  <a:pt x="1855" y="820"/>
                </a:cubicBezTo>
                <a:cubicBezTo>
                  <a:pt x="1863" y="820"/>
                  <a:pt x="1870" y="813"/>
                  <a:pt x="1870" y="805"/>
                </a:cubicBezTo>
                <a:cubicBezTo>
                  <a:pt x="1870" y="797"/>
                  <a:pt x="1863" y="790"/>
                  <a:pt x="1855" y="790"/>
                </a:cubicBezTo>
                <a:close/>
                <a:moveTo>
                  <a:pt x="1855" y="823"/>
                </a:moveTo>
                <a:cubicBezTo>
                  <a:pt x="1847" y="823"/>
                  <a:pt x="1840" y="830"/>
                  <a:pt x="1840" y="838"/>
                </a:cubicBezTo>
                <a:cubicBezTo>
                  <a:pt x="1840" y="846"/>
                  <a:pt x="1847" y="853"/>
                  <a:pt x="1855" y="853"/>
                </a:cubicBezTo>
                <a:cubicBezTo>
                  <a:pt x="1863" y="853"/>
                  <a:pt x="1870" y="846"/>
                  <a:pt x="1870" y="838"/>
                </a:cubicBezTo>
                <a:cubicBezTo>
                  <a:pt x="1870" y="830"/>
                  <a:pt x="1863" y="823"/>
                  <a:pt x="1855" y="823"/>
                </a:cubicBezTo>
                <a:close/>
                <a:moveTo>
                  <a:pt x="1855" y="856"/>
                </a:moveTo>
                <a:cubicBezTo>
                  <a:pt x="1847" y="856"/>
                  <a:pt x="1840" y="863"/>
                  <a:pt x="1840" y="871"/>
                </a:cubicBezTo>
                <a:cubicBezTo>
                  <a:pt x="1840" y="879"/>
                  <a:pt x="1847" y="886"/>
                  <a:pt x="1855" y="886"/>
                </a:cubicBezTo>
                <a:cubicBezTo>
                  <a:pt x="1863" y="886"/>
                  <a:pt x="1870" y="879"/>
                  <a:pt x="1870" y="871"/>
                </a:cubicBezTo>
                <a:cubicBezTo>
                  <a:pt x="1870" y="863"/>
                  <a:pt x="1863" y="856"/>
                  <a:pt x="1855" y="856"/>
                </a:cubicBezTo>
                <a:close/>
                <a:moveTo>
                  <a:pt x="1855" y="889"/>
                </a:moveTo>
                <a:cubicBezTo>
                  <a:pt x="1847" y="889"/>
                  <a:pt x="1840" y="895"/>
                  <a:pt x="1840" y="904"/>
                </a:cubicBezTo>
                <a:cubicBezTo>
                  <a:pt x="1840" y="912"/>
                  <a:pt x="1847" y="918"/>
                  <a:pt x="1855" y="918"/>
                </a:cubicBezTo>
                <a:cubicBezTo>
                  <a:pt x="1863" y="918"/>
                  <a:pt x="1870" y="912"/>
                  <a:pt x="1870" y="904"/>
                </a:cubicBezTo>
                <a:cubicBezTo>
                  <a:pt x="1870" y="895"/>
                  <a:pt x="1863" y="889"/>
                  <a:pt x="1855" y="889"/>
                </a:cubicBezTo>
                <a:close/>
                <a:moveTo>
                  <a:pt x="1855" y="922"/>
                </a:moveTo>
                <a:cubicBezTo>
                  <a:pt x="1847" y="922"/>
                  <a:pt x="1840" y="928"/>
                  <a:pt x="1840" y="937"/>
                </a:cubicBezTo>
                <a:cubicBezTo>
                  <a:pt x="1840" y="945"/>
                  <a:pt x="1847" y="951"/>
                  <a:pt x="1855" y="951"/>
                </a:cubicBezTo>
                <a:cubicBezTo>
                  <a:pt x="1863" y="951"/>
                  <a:pt x="1870" y="945"/>
                  <a:pt x="1870" y="937"/>
                </a:cubicBezTo>
                <a:cubicBezTo>
                  <a:pt x="1870" y="928"/>
                  <a:pt x="1863" y="922"/>
                  <a:pt x="1855" y="922"/>
                </a:cubicBezTo>
                <a:close/>
                <a:moveTo>
                  <a:pt x="1855" y="955"/>
                </a:moveTo>
                <a:cubicBezTo>
                  <a:pt x="1847" y="955"/>
                  <a:pt x="1840" y="961"/>
                  <a:pt x="1840" y="970"/>
                </a:cubicBezTo>
                <a:cubicBezTo>
                  <a:pt x="1840" y="978"/>
                  <a:pt x="1847" y="984"/>
                  <a:pt x="1855" y="984"/>
                </a:cubicBezTo>
                <a:cubicBezTo>
                  <a:pt x="1863" y="984"/>
                  <a:pt x="1870" y="978"/>
                  <a:pt x="1870" y="970"/>
                </a:cubicBezTo>
                <a:cubicBezTo>
                  <a:pt x="1870" y="961"/>
                  <a:pt x="1863" y="955"/>
                  <a:pt x="1855" y="955"/>
                </a:cubicBezTo>
                <a:close/>
                <a:moveTo>
                  <a:pt x="1855" y="988"/>
                </a:moveTo>
                <a:cubicBezTo>
                  <a:pt x="1847" y="988"/>
                  <a:pt x="1840" y="994"/>
                  <a:pt x="1840" y="1002"/>
                </a:cubicBezTo>
                <a:cubicBezTo>
                  <a:pt x="1840" y="1011"/>
                  <a:pt x="1847" y="1017"/>
                  <a:pt x="1855" y="1017"/>
                </a:cubicBezTo>
                <a:cubicBezTo>
                  <a:pt x="1863" y="1017"/>
                  <a:pt x="1870" y="1011"/>
                  <a:pt x="1870" y="1002"/>
                </a:cubicBezTo>
                <a:cubicBezTo>
                  <a:pt x="1870" y="994"/>
                  <a:pt x="1863" y="988"/>
                  <a:pt x="1855" y="988"/>
                </a:cubicBezTo>
                <a:close/>
                <a:moveTo>
                  <a:pt x="1855" y="1021"/>
                </a:moveTo>
                <a:cubicBezTo>
                  <a:pt x="1847" y="1021"/>
                  <a:pt x="1840" y="1027"/>
                  <a:pt x="1840" y="1035"/>
                </a:cubicBezTo>
                <a:cubicBezTo>
                  <a:pt x="1840" y="1044"/>
                  <a:pt x="1847" y="1050"/>
                  <a:pt x="1855" y="1050"/>
                </a:cubicBezTo>
                <a:cubicBezTo>
                  <a:pt x="1863" y="1050"/>
                  <a:pt x="1870" y="1044"/>
                  <a:pt x="1870" y="1035"/>
                </a:cubicBezTo>
                <a:cubicBezTo>
                  <a:pt x="1870" y="1027"/>
                  <a:pt x="1863" y="1021"/>
                  <a:pt x="1855" y="1021"/>
                </a:cubicBezTo>
                <a:close/>
                <a:moveTo>
                  <a:pt x="1855" y="1053"/>
                </a:moveTo>
                <a:cubicBezTo>
                  <a:pt x="1847" y="1053"/>
                  <a:pt x="1840" y="1060"/>
                  <a:pt x="1840" y="1068"/>
                </a:cubicBezTo>
                <a:cubicBezTo>
                  <a:pt x="1840" y="1076"/>
                  <a:pt x="1847" y="1083"/>
                  <a:pt x="1855" y="1083"/>
                </a:cubicBezTo>
                <a:cubicBezTo>
                  <a:pt x="1863" y="1083"/>
                  <a:pt x="1870" y="1076"/>
                  <a:pt x="1870" y="1068"/>
                </a:cubicBezTo>
                <a:cubicBezTo>
                  <a:pt x="1870" y="1060"/>
                  <a:pt x="1863" y="1053"/>
                  <a:pt x="1855" y="1053"/>
                </a:cubicBezTo>
                <a:close/>
                <a:moveTo>
                  <a:pt x="1855" y="1086"/>
                </a:moveTo>
                <a:cubicBezTo>
                  <a:pt x="1847" y="1086"/>
                  <a:pt x="1840" y="1093"/>
                  <a:pt x="1840" y="1101"/>
                </a:cubicBezTo>
                <a:cubicBezTo>
                  <a:pt x="1840" y="1109"/>
                  <a:pt x="1847" y="1116"/>
                  <a:pt x="1855" y="1116"/>
                </a:cubicBezTo>
                <a:cubicBezTo>
                  <a:pt x="1863" y="1116"/>
                  <a:pt x="1870" y="1109"/>
                  <a:pt x="1870" y="1101"/>
                </a:cubicBezTo>
                <a:cubicBezTo>
                  <a:pt x="1870" y="1093"/>
                  <a:pt x="1863" y="1086"/>
                  <a:pt x="1855" y="1086"/>
                </a:cubicBezTo>
                <a:close/>
                <a:moveTo>
                  <a:pt x="1855" y="1119"/>
                </a:moveTo>
                <a:cubicBezTo>
                  <a:pt x="1847" y="1119"/>
                  <a:pt x="1840" y="1126"/>
                  <a:pt x="1840" y="1134"/>
                </a:cubicBezTo>
                <a:cubicBezTo>
                  <a:pt x="1840" y="1142"/>
                  <a:pt x="1847" y="1149"/>
                  <a:pt x="1855" y="1149"/>
                </a:cubicBezTo>
                <a:cubicBezTo>
                  <a:pt x="1863" y="1149"/>
                  <a:pt x="1870" y="1142"/>
                  <a:pt x="1870" y="1134"/>
                </a:cubicBezTo>
                <a:cubicBezTo>
                  <a:pt x="1870" y="1126"/>
                  <a:pt x="1863" y="1119"/>
                  <a:pt x="1855" y="1119"/>
                </a:cubicBezTo>
                <a:close/>
                <a:moveTo>
                  <a:pt x="1855" y="1152"/>
                </a:moveTo>
                <a:cubicBezTo>
                  <a:pt x="1847" y="1152"/>
                  <a:pt x="1840" y="1159"/>
                  <a:pt x="1840" y="1167"/>
                </a:cubicBezTo>
                <a:cubicBezTo>
                  <a:pt x="1840" y="1175"/>
                  <a:pt x="1847" y="1182"/>
                  <a:pt x="1855" y="1182"/>
                </a:cubicBezTo>
                <a:cubicBezTo>
                  <a:pt x="1863" y="1182"/>
                  <a:pt x="1870" y="1175"/>
                  <a:pt x="1870" y="1167"/>
                </a:cubicBezTo>
                <a:cubicBezTo>
                  <a:pt x="1870" y="1159"/>
                  <a:pt x="1863" y="1152"/>
                  <a:pt x="1855" y="1152"/>
                </a:cubicBezTo>
                <a:close/>
                <a:moveTo>
                  <a:pt x="1855" y="1185"/>
                </a:moveTo>
                <a:cubicBezTo>
                  <a:pt x="1847" y="1185"/>
                  <a:pt x="1840" y="1192"/>
                  <a:pt x="1840" y="1200"/>
                </a:cubicBezTo>
                <a:cubicBezTo>
                  <a:pt x="1840" y="1208"/>
                  <a:pt x="1847" y="1215"/>
                  <a:pt x="1855" y="1215"/>
                </a:cubicBezTo>
                <a:cubicBezTo>
                  <a:pt x="1863" y="1215"/>
                  <a:pt x="1870" y="1208"/>
                  <a:pt x="1870" y="1200"/>
                </a:cubicBezTo>
                <a:cubicBezTo>
                  <a:pt x="1870" y="1192"/>
                  <a:pt x="1863" y="1185"/>
                  <a:pt x="1855" y="1185"/>
                </a:cubicBezTo>
                <a:close/>
                <a:moveTo>
                  <a:pt x="1855" y="1218"/>
                </a:moveTo>
                <a:cubicBezTo>
                  <a:pt x="1847" y="1218"/>
                  <a:pt x="1840" y="1225"/>
                  <a:pt x="1840" y="1233"/>
                </a:cubicBezTo>
                <a:cubicBezTo>
                  <a:pt x="1840" y="1241"/>
                  <a:pt x="1847" y="1248"/>
                  <a:pt x="1855" y="1248"/>
                </a:cubicBezTo>
                <a:cubicBezTo>
                  <a:pt x="1863" y="1248"/>
                  <a:pt x="1870" y="1241"/>
                  <a:pt x="1870" y="1233"/>
                </a:cubicBezTo>
                <a:cubicBezTo>
                  <a:pt x="1870" y="1225"/>
                  <a:pt x="1863" y="1218"/>
                  <a:pt x="1855" y="1218"/>
                </a:cubicBezTo>
                <a:close/>
                <a:moveTo>
                  <a:pt x="1855" y="1251"/>
                </a:moveTo>
                <a:cubicBezTo>
                  <a:pt x="1847" y="1251"/>
                  <a:pt x="1840" y="1258"/>
                  <a:pt x="1840" y="1266"/>
                </a:cubicBezTo>
                <a:cubicBezTo>
                  <a:pt x="1840" y="1274"/>
                  <a:pt x="1847" y="1281"/>
                  <a:pt x="1855" y="1281"/>
                </a:cubicBezTo>
                <a:cubicBezTo>
                  <a:pt x="1863" y="1281"/>
                  <a:pt x="1870" y="1274"/>
                  <a:pt x="1870" y="1266"/>
                </a:cubicBezTo>
                <a:cubicBezTo>
                  <a:pt x="1870" y="1258"/>
                  <a:pt x="1863" y="1251"/>
                  <a:pt x="1855" y="1251"/>
                </a:cubicBezTo>
                <a:close/>
                <a:moveTo>
                  <a:pt x="1855" y="1284"/>
                </a:moveTo>
                <a:cubicBezTo>
                  <a:pt x="1847" y="1284"/>
                  <a:pt x="1840" y="1291"/>
                  <a:pt x="1840" y="1299"/>
                </a:cubicBezTo>
                <a:cubicBezTo>
                  <a:pt x="1840" y="1307"/>
                  <a:pt x="1847" y="1314"/>
                  <a:pt x="1855" y="1314"/>
                </a:cubicBezTo>
                <a:cubicBezTo>
                  <a:pt x="1863" y="1314"/>
                  <a:pt x="1870" y="1307"/>
                  <a:pt x="1870" y="1299"/>
                </a:cubicBezTo>
                <a:cubicBezTo>
                  <a:pt x="1870" y="1291"/>
                  <a:pt x="1863" y="1284"/>
                  <a:pt x="1855" y="1284"/>
                </a:cubicBezTo>
                <a:close/>
                <a:moveTo>
                  <a:pt x="1855" y="1317"/>
                </a:moveTo>
                <a:cubicBezTo>
                  <a:pt x="1847" y="1317"/>
                  <a:pt x="1840" y="1323"/>
                  <a:pt x="1840" y="1332"/>
                </a:cubicBezTo>
                <a:cubicBezTo>
                  <a:pt x="1840" y="1340"/>
                  <a:pt x="1847" y="1346"/>
                  <a:pt x="1855" y="1346"/>
                </a:cubicBezTo>
                <a:cubicBezTo>
                  <a:pt x="1863" y="1346"/>
                  <a:pt x="1870" y="1340"/>
                  <a:pt x="1870" y="1332"/>
                </a:cubicBezTo>
                <a:cubicBezTo>
                  <a:pt x="1870" y="1323"/>
                  <a:pt x="1863" y="1317"/>
                  <a:pt x="1855" y="1317"/>
                </a:cubicBezTo>
                <a:close/>
                <a:moveTo>
                  <a:pt x="1855" y="1350"/>
                </a:moveTo>
                <a:cubicBezTo>
                  <a:pt x="1847" y="1350"/>
                  <a:pt x="1840" y="1356"/>
                  <a:pt x="1840" y="1365"/>
                </a:cubicBezTo>
                <a:cubicBezTo>
                  <a:pt x="1840" y="1373"/>
                  <a:pt x="1847" y="1379"/>
                  <a:pt x="1855" y="1379"/>
                </a:cubicBezTo>
                <a:cubicBezTo>
                  <a:pt x="1863" y="1379"/>
                  <a:pt x="1870" y="1373"/>
                  <a:pt x="1870" y="1365"/>
                </a:cubicBezTo>
                <a:cubicBezTo>
                  <a:pt x="1870" y="1356"/>
                  <a:pt x="1863" y="1350"/>
                  <a:pt x="1855" y="1350"/>
                </a:cubicBezTo>
                <a:close/>
                <a:moveTo>
                  <a:pt x="1855" y="1383"/>
                </a:moveTo>
                <a:cubicBezTo>
                  <a:pt x="1847" y="1383"/>
                  <a:pt x="1840" y="1389"/>
                  <a:pt x="1840" y="1397"/>
                </a:cubicBezTo>
                <a:cubicBezTo>
                  <a:pt x="1840" y="1406"/>
                  <a:pt x="1847" y="1412"/>
                  <a:pt x="1855" y="1412"/>
                </a:cubicBezTo>
                <a:cubicBezTo>
                  <a:pt x="1863" y="1412"/>
                  <a:pt x="1870" y="1406"/>
                  <a:pt x="1870" y="1397"/>
                </a:cubicBezTo>
                <a:cubicBezTo>
                  <a:pt x="1870" y="1389"/>
                  <a:pt x="1863" y="1383"/>
                  <a:pt x="1855" y="1383"/>
                </a:cubicBezTo>
                <a:close/>
                <a:moveTo>
                  <a:pt x="1855" y="1416"/>
                </a:moveTo>
                <a:cubicBezTo>
                  <a:pt x="1847" y="1416"/>
                  <a:pt x="1840" y="1422"/>
                  <a:pt x="1840" y="1430"/>
                </a:cubicBezTo>
                <a:cubicBezTo>
                  <a:pt x="1840" y="1439"/>
                  <a:pt x="1847" y="1445"/>
                  <a:pt x="1855" y="1445"/>
                </a:cubicBezTo>
                <a:cubicBezTo>
                  <a:pt x="1863" y="1445"/>
                  <a:pt x="1870" y="1439"/>
                  <a:pt x="1870" y="1430"/>
                </a:cubicBezTo>
                <a:cubicBezTo>
                  <a:pt x="1870" y="1422"/>
                  <a:pt x="1863" y="1416"/>
                  <a:pt x="1855" y="1416"/>
                </a:cubicBezTo>
                <a:close/>
                <a:moveTo>
                  <a:pt x="1888" y="0"/>
                </a:moveTo>
                <a:cubicBezTo>
                  <a:pt x="1880" y="0"/>
                  <a:pt x="1873" y="7"/>
                  <a:pt x="1873" y="15"/>
                </a:cubicBezTo>
                <a:cubicBezTo>
                  <a:pt x="1873" y="23"/>
                  <a:pt x="1880" y="30"/>
                  <a:pt x="1888" y="30"/>
                </a:cubicBezTo>
                <a:cubicBezTo>
                  <a:pt x="1896" y="30"/>
                  <a:pt x="1903" y="23"/>
                  <a:pt x="1903" y="15"/>
                </a:cubicBezTo>
                <a:cubicBezTo>
                  <a:pt x="1903" y="7"/>
                  <a:pt x="1896" y="0"/>
                  <a:pt x="1888" y="0"/>
                </a:cubicBezTo>
                <a:close/>
                <a:moveTo>
                  <a:pt x="1888" y="33"/>
                </a:moveTo>
                <a:cubicBezTo>
                  <a:pt x="1880" y="33"/>
                  <a:pt x="1873" y="40"/>
                  <a:pt x="1873" y="48"/>
                </a:cubicBezTo>
                <a:cubicBezTo>
                  <a:pt x="1873" y="56"/>
                  <a:pt x="1880" y="63"/>
                  <a:pt x="1888" y="63"/>
                </a:cubicBezTo>
                <a:cubicBezTo>
                  <a:pt x="1896" y="63"/>
                  <a:pt x="1903" y="56"/>
                  <a:pt x="1903" y="48"/>
                </a:cubicBezTo>
                <a:cubicBezTo>
                  <a:pt x="1903" y="40"/>
                  <a:pt x="1896" y="33"/>
                  <a:pt x="1888" y="33"/>
                </a:cubicBezTo>
                <a:close/>
                <a:moveTo>
                  <a:pt x="1888" y="66"/>
                </a:moveTo>
                <a:cubicBezTo>
                  <a:pt x="1880" y="66"/>
                  <a:pt x="1873" y="72"/>
                  <a:pt x="1873" y="81"/>
                </a:cubicBezTo>
                <a:cubicBezTo>
                  <a:pt x="1873" y="89"/>
                  <a:pt x="1880" y="95"/>
                  <a:pt x="1888" y="95"/>
                </a:cubicBezTo>
                <a:cubicBezTo>
                  <a:pt x="1896" y="95"/>
                  <a:pt x="1903" y="89"/>
                  <a:pt x="1903" y="81"/>
                </a:cubicBezTo>
                <a:cubicBezTo>
                  <a:pt x="1903" y="72"/>
                  <a:pt x="1896" y="66"/>
                  <a:pt x="1888" y="66"/>
                </a:cubicBezTo>
                <a:close/>
                <a:moveTo>
                  <a:pt x="1888" y="99"/>
                </a:moveTo>
                <a:cubicBezTo>
                  <a:pt x="1880" y="99"/>
                  <a:pt x="1873" y="105"/>
                  <a:pt x="1873" y="114"/>
                </a:cubicBezTo>
                <a:cubicBezTo>
                  <a:pt x="1873" y="122"/>
                  <a:pt x="1880" y="128"/>
                  <a:pt x="1888" y="128"/>
                </a:cubicBezTo>
                <a:cubicBezTo>
                  <a:pt x="1896" y="128"/>
                  <a:pt x="1903" y="122"/>
                  <a:pt x="1903" y="114"/>
                </a:cubicBezTo>
                <a:cubicBezTo>
                  <a:pt x="1903" y="105"/>
                  <a:pt x="1896" y="99"/>
                  <a:pt x="1888" y="99"/>
                </a:cubicBezTo>
                <a:close/>
                <a:moveTo>
                  <a:pt x="1888" y="132"/>
                </a:moveTo>
                <a:cubicBezTo>
                  <a:pt x="1880" y="132"/>
                  <a:pt x="1873" y="138"/>
                  <a:pt x="1873" y="147"/>
                </a:cubicBezTo>
                <a:cubicBezTo>
                  <a:pt x="1873" y="155"/>
                  <a:pt x="1880" y="161"/>
                  <a:pt x="1888" y="161"/>
                </a:cubicBezTo>
                <a:cubicBezTo>
                  <a:pt x="1896" y="161"/>
                  <a:pt x="1903" y="155"/>
                  <a:pt x="1903" y="147"/>
                </a:cubicBezTo>
                <a:cubicBezTo>
                  <a:pt x="1903" y="138"/>
                  <a:pt x="1896" y="132"/>
                  <a:pt x="1888" y="132"/>
                </a:cubicBezTo>
                <a:close/>
                <a:moveTo>
                  <a:pt x="1888" y="165"/>
                </a:moveTo>
                <a:cubicBezTo>
                  <a:pt x="1880" y="165"/>
                  <a:pt x="1873" y="171"/>
                  <a:pt x="1873" y="179"/>
                </a:cubicBezTo>
                <a:cubicBezTo>
                  <a:pt x="1873" y="188"/>
                  <a:pt x="1880" y="194"/>
                  <a:pt x="1888" y="194"/>
                </a:cubicBezTo>
                <a:cubicBezTo>
                  <a:pt x="1896" y="194"/>
                  <a:pt x="1903" y="188"/>
                  <a:pt x="1903" y="179"/>
                </a:cubicBezTo>
                <a:cubicBezTo>
                  <a:pt x="1903" y="171"/>
                  <a:pt x="1896" y="165"/>
                  <a:pt x="1888" y="165"/>
                </a:cubicBezTo>
                <a:close/>
                <a:moveTo>
                  <a:pt x="1888" y="198"/>
                </a:moveTo>
                <a:cubicBezTo>
                  <a:pt x="1880" y="198"/>
                  <a:pt x="1873" y="204"/>
                  <a:pt x="1873" y="212"/>
                </a:cubicBezTo>
                <a:cubicBezTo>
                  <a:pt x="1873" y="221"/>
                  <a:pt x="1880" y="227"/>
                  <a:pt x="1888" y="227"/>
                </a:cubicBezTo>
                <a:cubicBezTo>
                  <a:pt x="1896" y="227"/>
                  <a:pt x="1903" y="221"/>
                  <a:pt x="1903" y="212"/>
                </a:cubicBezTo>
                <a:cubicBezTo>
                  <a:pt x="1903" y="204"/>
                  <a:pt x="1896" y="198"/>
                  <a:pt x="1888" y="198"/>
                </a:cubicBezTo>
                <a:close/>
                <a:moveTo>
                  <a:pt x="1888" y="230"/>
                </a:moveTo>
                <a:cubicBezTo>
                  <a:pt x="1880" y="230"/>
                  <a:pt x="1873" y="237"/>
                  <a:pt x="1873" y="245"/>
                </a:cubicBezTo>
                <a:cubicBezTo>
                  <a:pt x="1873" y="253"/>
                  <a:pt x="1880" y="260"/>
                  <a:pt x="1888" y="260"/>
                </a:cubicBezTo>
                <a:cubicBezTo>
                  <a:pt x="1896" y="260"/>
                  <a:pt x="1903" y="253"/>
                  <a:pt x="1903" y="245"/>
                </a:cubicBezTo>
                <a:cubicBezTo>
                  <a:pt x="1903" y="237"/>
                  <a:pt x="1896" y="230"/>
                  <a:pt x="1888" y="230"/>
                </a:cubicBezTo>
                <a:close/>
                <a:moveTo>
                  <a:pt x="1888" y="263"/>
                </a:moveTo>
                <a:cubicBezTo>
                  <a:pt x="1880" y="263"/>
                  <a:pt x="1873" y="270"/>
                  <a:pt x="1873" y="278"/>
                </a:cubicBezTo>
                <a:cubicBezTo>
                  <a:pt x="1873" y="286"/>
                  <a:pt x="1880" y="293"/>
                  <a:pt x="1888" y="293"/>
                </a:cubicBezTo>
                <a:cubicBezTo>
                  <a:pt x="1896" y="293"/>
                  <a:pt x="1903" y="286"/>
                  <a:pt x="1903" y="278"/>
                </a:cubicBezTo>
                <a:cubicBezTo>
                  <a:pt x="1903" y="270"/>
                  <a:pt x="1896" y="263"/>
                  <a:pt x="1888" y="263"/>
                </a:cubicBezTo>
                <a:close/>
                <a:moveTo>
                  <a:pt x="1888" y="296"/>
                </a:moveTo>
                <a:cubicBezTo>
                  <a:pt x="1880" y="296"/>
                  <a:pt x="1873" y="303"/>
                  <a:pt x="1873" y="311"/>
                </a:cubicBezTo>
                <a:cubicBezTo>
                  <a:pt x="1873" y="319"/>
                  <a:pt x="1880" y="326"/>
                  <a:pt x="1888" y="326"/>
                </a:cubicBezTo>
                <a:cubicBezTo>
                  <a:pt x="1896" y="326"/>
                  <a:pt x="1903" y="319"/>
                  <a:pt x="1903" y="311"/>
                </a:cubicBezTo>
                <a:cubicBezTo>
                  <a:pt x="1903" y="303"/>
                  <a:pt x="1896" y="296"/>
                  <a:pt x="1888" y="296"/>
                </a:cubicBezTo>
                <a:close/>
                <a:moveTo>
                  <a:pt x="1888" y="329"/>
                </a:moveTo>
                <a:cubicBezTo>
                  <a:pt x="1880" y="329"/>
                  <a:pt x="1873" y="336"/>
                  <a:pt x="1873" y="344"/>
                </a:cubicBezTo>
                <a:cubicBezTo>
                  <a:pt x="1873" y="352"/>
                  <a:pt x="1880" y="359"/>
                  <a:pt x="1888" y="359"/>
                </a:cubicBezTo>
                <a:cubicBezTo>
                  <a:pt x="1896" y="359"/>
                  <a:pt x="1903" y="352"/>
                  <a:pt x="1903" y="344"/>
                </a:cubicBezTo>
                <a:cubicBezTo>
                  <a:pt x="1903" y="336"/>
                  <a:pt x="1896" y="329"/>
                  <a:pt x="1888" y="329"/>
                </a:cubicBezTo>
                <a:close/>
                <a:moveTo>
                  <a:pt x="1888" y="362"/>
                </a:moveTo>
                <a:cubicBezTo>
                  <a:pt x="1880" y="362"/>
                  <a:pt x="1873" y="369"/>
                  <a:pt x="1873" y="377"/>
                </a:cubicBezTo>
                <a:cubicBezTo>
                  <a:pt x="1873" y="385"/>
                  <a:pt x="1880" y="392"/>
                  <a:pt x="1888" y="392"/>
                </a:cubicBezTo>
                <a:cubicBezTo>
                  <a:pt x="1896" y="392"/>
                  <a:pt x="1903" y="385"/>
                  <a:pt x="1903" y="377"/>
                </a:cubicBezTo>
                <a:cubicBezTo>
                  <a:pt x="1903" y="369"/>
                  <a:pt x="1896" y="362"/>
                  <a:pt x="1888" y="362"/>
                </a:cubicBezTo>
                <a:close/>
                <a:moveTo>
                  <a:pt x="1888" y="395"/>
                </a:moveTo>
                <a:cubicBezTo>
                  <a:pt x="1880" y="395"/>
                  <a:pt x="1873" y="402"/>
                  <a:pt x="1873" y="410"/>
                </a:cubicBezTo>
                <a:cubicBezTo>
                  <a:pt x="1873" y="418"/>
                  <a:pt x="1880" y="425"/>
                  <a:pt x="1888" y="425"/>
                </a:cubicBezTo>
                <a:cubicBezTo>
                  <a:pt x="1896" y="425"/>
                  <a:pt x="1903" y="418"/>
                  <a:pt x="1903" y="410"/>
                </a:cubicBezTo>
                <a:cubicBezTo>
                  <a:pt x="1903" y="402"/>
                  <a:pt x="1896" y="395"/>
                  <a:pt x="1888" y="395"/>
                </a:cubicBezTo>
                <a:close/>
                <a:moveTo>
                  <a:pt x="1888" y="428"/>
                </a:moveTo>
                <a:cubicBezTo>
                  <a:pt x="1880" y="428"/>
                  <a:pt x="1873" y="435"/>
                  <a:pt x="1873" y="443"/>
                </a:cubicBezTo>
                <a:cubicBezTo>
                  <a:pt x="1873" y="451"/>
                  <a:pt x="1880" y="458"/>
                  <a:pt x="1888" y="458"/>
                </a:cubicBezTo>
                <a:cubicBezTo>
                  <a:pt x="1896" y="458"/>
                  <a:pt x="1903" y="451"/>
                  <a:pt x="1903" y="443"/>
                </a:cubicBezTo>
                <a:cubicBezTo>
                  <a:pt x="1903" y="435"/>
                  <a:pt x="1896" y="428"/>
                  <a:pt x="1888" y="428"/>
                </a:cubicBezTo>
                <a:close/>
                <a:moveTo>
                  <a:pt x="1888" y="461"/>
                </a:moveTo>
                <a:cubicBezTo>
                  <a:pt x="1880" y="461"/>
                  <a:pt x="1873" y="468"/>
                  <a:pt x="1873" y="476"/>
                </a:cubicBezTo>
                <a:cubicBezTo>
                  <a:pt x="1873" y="484"/>
                  <a:pt x="1880" y="491"/>
                  <a:pt x="1888" y="491"/>
                </a:cubicBezTo>
                <a:cubicBezTo>
                  <a:pt x="1896" y="491"/>
                  <a:pt x="1903" y="484"/>
                  <a:pt x="1903" y="476"/>
                </a:cubicBezTo>
                <a:cubicBezTo>
                  <a:pt x="1903" y="468"/>
                  <a:pt x="1896" y="461"/>
                  <a:pt x="1888" y="461"/>
                </a:cubicBezTo>
                <a:close/>
                <a:moveTo>
                  <a:pt x="1888" y="494"/>
                </a:moveTo>
                <a:cubicBezTo>
                  <a:pt x="1880" y="494"/>
                  <a:pt x="1873" y="500"/>
                  <a:pt x="1873" y="509"/>
                </a:cubicBezTo>
                <a:cubicBezTo>
                  <a:pt x="1873" y="517"/>
                  <a:pt x="1880" y="523"/>
                  <a:pt x="1888" y="523"/>
                </a:cubicBezTo>
                <a:cubicBezTo>
                  <a:pt x="1896" y="523"/>
                  <a:pt x="1903" y="517"/>
                  <a:pt x="1903" y="509"/>
                </a:cubicBezTo>
                <a:cubicBezTo>
                  <a:pt x="1903" y="500"/>
                  <a:pt x="1896" y="494"/>
                  <a:pt x="1888" y="494"/>
                </a:cubicBezTo>
                <a:close/>
                <a:moveTo>
                  <a:pt x="1888" y="527"/>
                </a:moveTo>
                <a:cubicBezTo>
                  <a:pt x="1880" y="527"/>
                  <a:pt x="1873" y="533"/>
                  <a:pt x="1873" y="542"/>
                </a:cubicBezTo>
                <a:cubicBezTo>
                  <a:pt x="1873" y="550"/>
                  <a:pt x="1880" y="556"/>
                  <a:pt x="1888" y="556"/>
                </a:cubicBezTo>
                <a:cubicBezTo>
                  <a:pt x="1896" y="556"/>
                  <a:pt x="1903" y="550"/>
                  <a:pt x="1903" y="542"/>
                </a:cubicBezTo>
                <a:cubicBezTo>
                  <a:pt x="1903" y="533"/>
                  <a:pt x="1896" y="527"/>
                  <a:pt x="1888" y="527"/>
                </a:cubicBezTo>
                <a:close/>
                <a:moveTo>
                  <a:pt x="1888" y="560"/>
                </a:moveTo>
                <a:cubicBezTo>
                  <a:pt x="1880" y="560"/>
                  <a:pt x="1873" y="566"/>
                  <a:pt x="1873" y="574"/>
                </a:cubicBezTo>
                <a:cubicBezTo>
                  <a:pt x="1873" y="583"/>
                  <a:pt x="1880" y="589"/>
                  <a:pt x="1888" y="589"/>
                </a:cubicBezTo>
                <a:cubicBezTo>
                  <a:pt x="1896" y="589"/>
                  <a:pt x="1903" y="583"/>
                  <a:pt x="1903" y="574"/>
                </a:cubicBezTo>
                <a:cubicBezTo>
                  <a:pt x="1903" y="566"/>
                  <a:pt x="1896" y="560"/>
                  <a:pt x="1888" y="560"/>
                </a:cubicBezTo>
                <a:close/>
                <a:moveTo>
                  <a:pt x="1888" y="593"/>
                </a:moveTo>
                <a:cubicBezTo>
                  <a:pt x="1880" y="593"/>
                  <a:pt x="1873" y="599"/>
                  <a:pt x="1873" y="607"/>
                </a:cubicBezTo>
                <a:cubicBezTo>
                  <a:pt x="1873" y="616"/>
                  <a:pt x="1880" y="622"/>
                  <a:pt x="1888" y="622"/>
                </a:cubicBezTo>
                <a:cubicBezTo>
                  <a:pt x="1896" y="622"/>
                  <a:pt x="1903" y="616"/>
                  <a:pt x="1903" y="607"/>
                </a:cubicBezTo>
                <a:cubicBezTo>
                  <a:pt x="1903" y="599"/>
                  <a:pt x="1896" y="593"/>
                  <a:pt x="1888" y="593"/>
                </a:cubicBezTo>
                <a:close/>
                <a:moveTo>
                  <a:pt x="1888" y="625"/>
                </a:moveTo>
                <a:cubicBezTo>
                  <a:pt x="1880" y="625"/>
                  <a:pt x="1873" y="632"/>
                  <a:pt x="1873" y="640"/>
                </a:cubicBezTo>
                <a:cubicBezTo>
                  <a:pt x="1873" y="648"/>
                  <a:pt x="1880" y="655"/>
                  <a:pt x="1888" y="655"/>
                </a:cubicBezTo>
                <a:cubicBezTo>
                  <a:pt x="1896" y="655"/>
                  <a:pt x="1903" y="648"/>
                  <a:pt x="1903" y="640"/>
                </a:cubicBezTo>
                <a:cubicBezTo>
                  <a:pt x="1903" y="632"/>
                  <a:pt x="1896" y="625"/>
                  <a:pt x="1888" y="625"/>
                </a:cubicBezTo>
                <a:close/>
                <a:moveTo>
                  <a:pt x="1888" y="658"/>
                </a:moveTo>
                <a:cubicBezTo>
                  <a:pt x="1880" y="658"/>
                  <a:pt x="1873" y="665"/>
                  <a:pt x="1873" y="673"/>
                </a:cubicBezTo>
                <a:cubicBezTo>
                  <a:pt x="1873" y="681"/>
                  <a:pt x="1880" y="688"/>
                  <a:pt x="1888" y="688"/>
                </a:cubicBezTo>
                <a:cubicBezTo>
                  <a:pt x="1896" y="688"/>
                  <a:pt x="1903" y="681"/>
                  <a:pt x="1903" y="673"/>
                </a:cubicBezTo>
                <a:cubicBezTo>
                  <a:pt x="1903" y="665"/>
                  <a:pt x="1896" y="658"/>
                  <a:pt x="1888" y="658"/>
                </a:cubicBezTo>
                <a:close/>
                <a:moveTo>
                  <a:pt x="1888" y="691"/>
                </a:moveTo>
                <a:cubicBezTo>
                  <a:pt x="1880" y="691"/>
                  <a:pt x="1873" y="698"/>
                  <a:pt x="1873" y="706"/>
                </a:cubicBezTo>
                <a:cubicBezTo>
                  <a:pt x="1873" y="714"/>
                  <a:pt x="1880" y="721"/>
                  <a:pt x="1888" y="721"/>
                </a:cubicBezTo>
                <a:cubicBezTo>
                  <a:pt x="1896" y="721"/>
                  <a:pt x="1903" y="714"/>
                  <a:pt x="1903" y="706"/>
                </a:cubicBezTo>
                <a:cubicBezTo>
                  <a:pt x="1903" y="698"/>
                  <a:pt x="1896" y="691"/>
                  <a:pt x="1888" y="691"/>
                </a:cubicBezTo>
                <a:close/>
                <a:moveTo>
                  <a:pt x="1888" y="724"/>
                </a:moveTo>
                <a:cubicBezTo>
                  <a:pt x="1880" y="724"/>
                  <a:pt x="1873" y="731"/>
                  <a:pt x="1873" y="739"/>
                </a:cubicBezTo>
                <a:cubicBezTo>
                  <a:pt x="1873" y="747"/>
                  <a:pt x="1880" y="754"/>
                  <a:pt x="1888" y="754"/>
                </a:cubicBezTo>
                <a:cubicBezTo>
                  <a:pt x="1896" y="754"/>
                  <a:pt x="1903" y="747"/>
                  <a:pt x="1903" y="739"/>
                </a:cubicBezTo>
                <a:cubicBezTo>
                  <a:pt x="1903" y="731"/>
                  <a:pt x="1896" y="724"/>
                  <a:pt x="1888" y="724"/>
                </a:cubicBezTo>
                <a:close/>
                <a:moveTo>
                  <a:pt x="1888" y="757"/>
                </a:moveTo>
                <a:cubicBezTo>
                  <a:pt x="1880" y="757"/>
                  <a:pt x="1873" y="764"/>
                  <a:pt x="1873" y="772"/>
                </a:cubicBezTo>
                <a:cubicBezTo>
                  <a:pt x="1873" y="780"/>
                  <a:pt x="1880" y="787"/>
                  <a:pt x="1888" y="787"/>
                </a:cubicBezTo>
                <a:cubicBezTo>
                  <a:pt x="1896" y="787"/>
                  <a:pt x="1903" y="780"/>
                  <a:pt x="1903" y="772"/>
                </a:cubicBezTo>
                <a:cubicBezTo>
                  <a:pt x="1903" y="764"/>
                  <a:pt x="1896" y="757"/>
                  <a:pt x="1888" y="757"/>
                </a:cubicBezTo>
                <a:close/>
                <a:moveTo>
                  <a:pt x="1888" y="790"/>
                </a:moveTo>
                <a:cubicBezTo>
                  <a:pt x="1880" y="790"/>
                  <a:pt x="1873" y="797"/>
                  <a:pt x="1873" y="805"/>
                </a:cubicBezTo>
                <a:cubicBezTo>
                  <a:pt x="1873" y="813"/>
                  <a:pt x="1880" y="820"/>
                  <a:pt x="1888" y="820"/>
                </a:cubicBezTo>
                <a:cubicBezTo>
                  <a:pt x="1896" y="820"/>
                  <a:pt x="1903" y="813"/>
                  <a:pt x="1903" y="805"/>
                </a:cubicBezTo>
                <a:cubicBezTo>
                  <a:pt x="1903" y="797"/>
                  <a:pt x="1896" y="790"/>
                  <a:pt x="1888" y="790"/>
                </a:cubicBezTo>
                <a:close/>
                <a:moveTo>
                  <a:pt x="1888" y="823"/>
                </a:moveTo>
                <a:cubicBezTo>
                  <a:pt x="1880" y="823"/>
                  <a:pt x="1873" y="830"/>
                  <a:pt x="1873" y="838"/>
                </a:cubicBezTo>
                <a:cubicBezTo>
                  <a:pt x="1873" y="846"/>
                  <a:pt x="1880" y="853"/>
                  <a:pt x="1888" y="853"/>
                </a:cubicBezTo>
                <a:cubicBezTo>
                  <a:pt x="1896" y="853"/>
                  <a:pt x="1903" y="846"/>
                  <a:pt x="1903" y="838"/>
                </a:cubicBezTo>
                <a:cubicBezTo>
                  <a:pt x="1903" y="830"/>
                  <a:pt x="1896" y="823"/>
                  <a:pt x="1888" y="823"/>
                </a:cubicBezTo>
                <a:close/>
                <a:moveTo>
                  <a:pt x="1888" y="856"/>
                </a:moveTo>
                <a:cubicBezTo>
                  <a:pt x="1880" y="856"/>
                  <a:pt x="1873" y="863"/>
                  <a:pt x="1873" y="871"/>
                </a:cubicBezTo>
                <a:cubicBezTo>
                  <a:pt x="1873" y="879"/>
                  <a:pt x="1880" y="886"/>
                  <a:pt x="1888" y="886"/>
                </a:cubicBezTo>
                <a:cubicBezTo>
                  <a:pt x="1896" y="886"/>
                  <a:pt x="1903" y="879"/>
                  <a:pt x="1903" y="871"/>
                </a:cubicBezTo>
                <a:cubicBezTo>
                  <a:pt x="1903" y="863"/>
                  <a:pt x="1896" y="856"/>
                  <a:pt x="1888" y="856"/>
                </a:cubicBezTo>
                <a:close/>
                <a:moveTo>
                  <a:pt x="1888" y="889"/>
                </a:moveTo>
                <a:cubicBezTo>
                  <a:pt x="1880" y="889"/>
                  <a:pt x="1873" y="895"/>
                  <a:pt x="1873" y="904"/>
                </a:cubicBezTo>
                <a:cubicBezTo>
                  <a:pt x="1873" y="912"/>
                  <a:pt x="1880" y="918"/>
                  <a:pt x="1888" y="918"/>
                </a:cubicBezTo>
                <a:cubicBezTo>
                  <a:pt x="1896" y="918"/>
                  <a:pt x="1903" y="912"/>
                  <a:pt x="1903" y="904"/>
                </a:cubicBezTo>
                <a:cubicBezTo>
                  <a:pt x="1903" y="895"/>
                  <a:pt x="1896" y="889"/>
                  <a:pt x="1888" y="889"/>
                </a:cubicBezTo>
                <a:close/>
                <a:moveTo>
                  <a:pt x="1888" y="922"/>
                </a:moveTo>
                <a:cubicBezTo>
                  <a:pt x="1880" y="922"/>
                  <a:pt x="1873" y="928"/>
                  <a:pt x="1873" y="937"/>
                </a:cubicBezTo>
                <a:cubicBezTo>
                  <a:pt x="1873" y="945"/>
                  <a:pt x="1880" y="951"/>
                  <a:pt x="1888" y="951"/>
                </a:cubicBezTo>
                <a:cubicBezTo>
                  <a:pt x="1896" y="951"/>
                  <a:pt x="1903" y="945"/>
                  <a:pt x="1903" y="937"/>
                </a:cubicBezTo>
                <a:cubicBezTo>
                  <a:pt x="1903" y="928"/>
                  <a:pt x="1896" y="922"/>
                  <a:pt x="1888" y="922"/>
                </a:cubicBezTo>
                <a:close/>
                <a:moveTo>
                  <a:pt x="1888" y="955"/>
                </a:moveTo>
                <a:cubicBezTo>
                  <a:pt x="1880" y="955"/>
                  <a:pt x="1873" y="961"/>
                  <a:pt x="1873" y="970"/>
                </a:cubicBezTo>
                <a:cubicBezTo>
                  <a:pt x="1873" y="978"/>
                  <a:pt x="1880" y="984"/>
                  <a:pt x="1888" y="984"/>
                </a:cubicBezTo>
                <a:cubicBezTo>
                  <a:pt x="1896" y="984"/>
                  <a:pt x="1903" y="978"/>
                  <a:pt x="1903" y="970"/>
                </a:cubicBezTo>
                <a:cubicBezTo>
                  <a:pt x="1903" y="961"/>
                  <a:pt x="1896" y="955"/>
                  <a:pt x="1888" y="955"/>
                </a:cubicBezTo>
                <a:close/>
                <a:moveTo>
                  <a:pt x="1888" y="988"/>
                </a:moveTo>
                <a:cubicBezTo>
                  <a:pt x="1880" y="988"/>
                  <a:pt x="1873" y="994"/>
                  <a:pt x="1873" y="1002"/>
                </a:cubicBezTo>
                <a:cubicBezTo>
                  <a:pt x="1873" y="1011"/>
                  <a:pt x="1880" y="1017"/>
                  <a:pt x="1888" y="1017"/>
                </a:cubicBezTo>
                <a:cubicBezTo>
                  <a:pt x="1896" y="1017"/>
                  <a:pt x="1903" y="1011"/>
                  <a:pt x="1903" y="1002"/>
                </a:cubicBezTo>
                <a:cubicBezTo>
                  <a:pt x="1903" y="994"/>
                  <a:pt x="1896" y="988"/>
                  <a:pt x="1888" y="988"/>
                </a:cubicBezTo>
                <a:close/>
                <a:moveTo>
                  <a:pt x="1888" y="1021"/>
                </a:moveTo>
                <a:cubicBezTo>
                  <a:pt x="1880" y="1021"/>
                  <a:pt x="1873" y="1027"/>
                  <a:pt x="1873" y="1035"/>
                </a:cubicBezTo>
                <a:cubicBezTo>
                  <a:pt x="1873" y="1044"/>
                  <a:pt x="1880" y="1050"/>
                  <a:pt x="1888" y="1050"/>
                </a:cubicBezTo>
                <a:cubicBezTo>
                  <a:pt x="1896" y="1050"/>
                  <a:pt x="1903" y="1044"/>
                  <a:pt x="1903" y="1035"/>
                </a:cubicBezTo>
                <a:cubicBezTo>
                  <a:pt x="1903" y="1027"/>
                  <a:pt x="1896" y="1021"/>
                  <a:pt x="1888" y="1021"/>
                </a:cubicBezTo>
                <a:close/>
                <a:moveTo>
                  <a:pt x="1888" y="1053"/>
                </a:moveTo>
                <a:cubicBezTo>
                  <a:pt x="1880" y="1053"/>
                  <a:pt x="1873" y="1060"/>
                  <a:pt x="1873" y="1068"/>
                </a:cubicBezTo>
                <a:cubicBezTo>
                  <a:pt x="1873" y="1076"/>
                  <a:pt x="1880" y="1083"/>
                  <a:pt x="1888" y="1083"/>
                </a:cubicBezTo>
                <a:cubicBezTo>
                  <a:pt x="1896" y="1083"/>
                  <a:pt x="1903" y="1076"/>
                  <a:pt x="1903" y="1068"/>
                </a:cubicBezTo>
                <a:cubicBezTo>
                  <a:pt x="1903" y="1060"/>
                  <a:pt x="1896" y="1053"/>
                  <a:pt x="1888" y="1053"/>
                </a:cubicBezTo>
                <a:close/>
                <a:moveTo>
                  <a:pt x="1888" y="1086"/>
                </a:moveTo>
                <a:cubicBezTo>
                  <a:pt x="1880" y="1086"/>
                  <a:pt x="1873" y="1093"/>
                  <a:pt x="1873" y="1101"/>
                </a:cubicBezTo>
                <a:cubicBezTo>
                  <a:pt x="1873" y="1109"/>
                  <a:pt x="1880" y="1116"/>
                  <a:pt x="1888" y="1116"/>
                </a:cubicBezTo>
                <a:cubicBezTo>
                  <a:pt x="1896" y="1116"/>
                  <a:pt x="1903" y="1109"/>
                  <a:pt x="1903" y="1101"/>
                </a:cubicBezTo>
                <a:cubicBezTo>
                  <a:pt x="1903" y="1093"/>
                  <a:pt x="1896" y="1086"/>
                  <a:pt x="1888" y="1086"/>
                </a:cubicBezTo>
                <a:close/>
                <a:moveTo>
                  <a:pt x="1888" y="1119"/>
                </a:moveTo>
                <a:cubicBezTo>
                  <a:pt x="1880" y="1119"/>
                  <a:pt x="1873" y="1126"/>
                  <a:pt x="1873" y="1134"/>
                </a:cubicBezTo>
                <a:cubicBezTo>
                  <a:pt x="1873" y="1142"/>
                  <a:pt x="1880" y="1149"/>
                  <a:pt x="1888" y="1149"/>
                </a:cubicBezTo>
                <a:cubicBezTo>
                  <a:pt x="1896" y="1149"/>
                  <a:pt x="1903" y="1142"/>
                  <a:pt x="1903" y="1134"/>
                </a:cubicBezTo>
                <a:cubicBezTo>
                  <a:pt x="1903" y="1126"/>
                  <a:pt x="1896" y="1119"/>
                  <a:pt x="1888" y="1119"/>
                </a:cubicBezTo>
                <a:close/>
                <a:moveTo>
                  <a:pt x="1888" y="1152"/>
                </a:moveTo>
                <a:cubicBezTo>
                  <a:pt x="1880" y="1152"/>
                  <a:pt x="1873" y="1159"/>
                  <a:pt x="1873" y="1167"/>
                </a:cubicBezTo>
                <a:cubicBezTo>
                  <a:pt x="1873" y="1175"/>
                  <a:pt x="1880" y="1182"/>
                  <a:pt x="1888" y="1182"/>
                </a:cubicBezTo>
                <a:cubicBezTo>
                  <a:pt x="1896" y="1182"/>
                  <a:pt x="1903" y="1175"/>
                  <a:pt x="1903" y="1167"/>
                </a:cubicBezTo>
                <a:cubicBezTo>
                  <a:pt x="1903" y="1159"/>
                  <a:pt x="1896" y="1152"/>
                  <a:pt x="1888" y="1152"/>
                </a:cubicBezTo>
                <a:close/>
                <a:moveTo>
                  <a:pt x="1888" y="1185"/>
                </a:moveTo>
                <a:cubicBezTo>
                  <a:pt x="1880" y="1185"/>
                  <a:pt x="1873" y="1192"/>
                  <a:pt x="1873" y="1200"/>
                </a:cubicBezTo>
                <a:cubicBezTo>
                  <a:pt x="1873" y="1208"/>
                  <a:pt x="1880" y="1215"/>
                  <a:pt x="1888" y="1215"/>
                </a:cubicBezTo>
                <a:cubicBezTo>
                  <a:pt x="1896" y="1215"/>
                  <a:pt x="1903" y="1208"/>
                  <a:pt x="1903" y="1200"/>
                </a:cubicBezTo>
                <a:cubicBezTo>
                  <a:pt x="1903" y="1192"/>
                  <a:pt x="1896" y="1185"/>
                  <a:pt x="1888" y="1185"/>
                </a:cubicBezTo>
                <a:close/>
                <a:moveTo>
                  <a:pt x="1888" y="1218"/>
                </a:moveTo>
                <a:cubicBezTo>
                  <a:pt x="1880" y="1218"/>
                  <a:pt x="1873" y="1225"/>
                  <a:pt x="1873" y="1233"/>
                </a:cubicBezTo>
                <a:cubicBezTo>
                  <a:pt x="1873" y="1241"/>
                  <a:pt x="1880" y="1248"/>
                  <a:pt x="1888" y="1248"/>
                </a:cubicBezTo>
                <a:cubicBezTo>
                  <a:pt x="1896" y="1248"/>
                  <a:pt x="1903" y="1241"/>
                  <a:pt x="1903" y="1233"/>
                </a:cubicBezTo>
                <a:cubicBezTo>
                  <a:pt x="1903" y="1225"/>
                  <a:pt x="1896" y="1218"/>
                  <a:pt x="1888" y="1218"/>
                </a:cubicBezTo>
                <a:close/>
                <a:moveTo>
                  <a:pt x="1888" y="1251"/>
                </a:moveTo>
                <a:cubicBezTo>
                  <a:pt x="1880" y="1251"/>
                  <a:pt x="1873" y="1258"/>
                  <a:pt x="1873" y="1266"/>
                </a:cubicBezTo>
                <a:cubicBezTo>
                  <a:pt x="1873" y="1274"/>
                  <a:pt x="1880" y="1281"/>
                  <a:pt x="1888" y="1281"/>
                </a:cubicBezTo>
                <a:cubicBezTo>
                  <a:pt x="1896" y="1281"/>
                  <a:pt x="1903" y="1274"/>
                  <a:pt x="1903" y="1266"/>
                </a:cubicBezTo>
                <a:cubicBezTo>
                  <a:pt x="1903" y="1258"/>
                  <a:pt x="1896" y="1251"/>
                  <a:pt x="1888" y="1251"/>
                </a:cubicBezTo>
                <a:close/>
                <a:moveTo>
                  <a:pt x="1888" y="1284"/>
                </a:moveTo>
                <a:cubicBezTo>
                  <a:pt x="1880" y="1284"/>
                  <a:pt x="1873" y="1291"/>
                  <a:pt x="1873" y="1299"/>
                </a:cubicBezTo>
                <a:cubicBezTo>
                  <a:pt x="1873" y="1307"/>
                  <a:pt x="1880" y="1314"/>
                  <a:pt x="1888" y="1314"/>
                </a:cubicBezTo>
                <a:cubicBezTo>
                  <a:pt x="1896" y="1314"/>
                  <a:pt x="1903" y="1307"/>
                  <a:pt x="1903" y="1299"/>
                </a:cubicBezTo>
                <a:cubicBezTo>
                  <a:pt x="1903" y="1291"/>
                  <a:pt x="1896" y="1284"/>
                  <a:pt x="1888" y="1284"/>
                </a:cubicBezTo>
                <a:close/>
                <a:moveTo>
                  <a:pt x="1888" y="1317"/>
                </a:moveTo>
                <a:cubicBezTo>
                  <a:pt x="1880" y="1317"/>
                  <a:pt x="1873" y="1323"/>
                  <a:pt x="1873" y="1332"/>
                </a:cubicBezTo>
                <a:cubicBezTo>
                  <a:pt x="1873" y="1340"/>
                  <a:pt x="1880" y="1346"/>
                  <a:pt x="1888" y="1346"/>
                </a:cubicBezTo>
                <a:cubicBezTo>
                  <a:pt x="1896" y="1346"/>
                  <a:pt x="1903" y="1340"/>
                  <a:pt x="1903" y="1332"/>
                </a:cubicBezTo>
                <a:cubicBezTo>
                  <a:pt x="1903" y="1323"/>
                  <a:pt x="1896" y="1317"/>
                  <a:pt x="1888" y="1317"/>
                </a:cubicBezTo>
                <a:close/>
                <a:moveTo>
                  <a:pt x="1888" y="1350"/>
                </a:moveTo>
                <a:cubicBezTo>
                  <a:pt x="1880" y="1350"/>
                  <a:pt x="1873" y="1356"/>
                  <a:pt x="1873" y="1365"/>
                </a:cubicBezTo>
                <a:cubicBezTo>
                  <a:pt x="1873" y="1373"/>
                  <a:pt x="1880" y="1379"/>
                  <a:pt x="1888" y="1379"/>
                </a:cubicBezTo>
                <a:cubicBezTo>
                  <a:pt x="1896" y="1379"/>
                  <a:pt x="1903" y="1373"/>
                  <a:pt x="1903" y="1365"/>
                </a:cubicBezTo>
                <a:cubicBezTo>
                  <a:pt x="1903" y="1356"/>
                  <a:pt x="1896" y="1350"/>
                  <a:pt x="1888" y="1350"/>
                </a:cubicBezTo>
                <a:close/>
                <a:moveTo>
                  <a:pt x="1888" y="1383"/>
                </a:moveTo>
                <a:cubicBezTo>
                  <a:pt x="1880" y="1383"/>
                  <a:pt x="1873" y="1389"/>
                  <a:pt x="1873" y="1397"/>
                </a:cubicBezTo>
                <a:cubicBezTo>
                  <a:pt x="1873" y="1406"/>
                  <a:pt x="1880" y="1412"/>
                  <a:pt x="1888" y="1412"/>
                </a:cubicBezTo>
                <a:cubicBezTo>
                  <a:pt x="1896" y="1412"/>
                  <a:pt x="1903" y="1406"/>
                  <a:pt x="1903" y="1397"/>
                </a:cubicBezTo>
                <a:cubicBezTo>
                  <a:pt x="1903" y="1389"/>
                  <a:pt x="1896" y="1383"/>
                  <a:pt x="1888" y="1383"/>
                </a:cubicBezTo>
                <a:close/>
                <a:moveTo>
                  <a:pt x="1888" y="1416"/>
                </a:moveTo>
                <a:cubicBezTo>
                  <a:pt x="1880" y="1416"/>
                  <a:pt x="1873" y="1422"/>
                  <a:pt x="1873" y="1430"/>
                </a:cubicBezTo>
                <a:cubicBezTo>
                  <a:pt x="1873" y="1439"/>
                  <a:pt x="1880" y="1445"/>
                  <a:pt x="1888" y="1445"/>
                </a:cubicBezTo>
                <a:cubicBezTo>
                  <a:pt x="1896" y="1445"/>
                  <a:pt x="1903" y="1439"/>
                  <a:pt x="1903" y="1430"/>
                </a:cubicBezTo>
                <a:cubicBezTo>
                  <a:pt x="1903" y="1422"/>
                  <a:pt x="1896" y="1416"/>
                  <a:pt x="1888" y="1416"/>
                </a:cubicBezTo>
                <a:close/>
                <a:moveTo>
                  <a:pt x="1921" y="0"/>
                </a:moveTo>
                <a:cubicBezTo>
                  <a:pt x="1913" y="0"/>
                  <a:pt x="1906" y="7"/>
                  <a:pt x="1906" y="15"/>
                </a:cubicBezTo>
                <a:cubicBezTo>
                  <a:pt x="1906" y="23"/>
                  <a:pt x="1913" y="30"/>
                  <a:pt x="1921" y="30"/>
                </a:cubicBezTo>
                <a:cubicBezTo>
                  <a:pt x="1929" y="30"/>
                  <a:pt x="1936" y="23"/>
                  <a:pt x="1936" y="15"/>
                </a:cubicBezTo>
                <a:cubicBezTo>
                  <a:pt x="1936" y="7"/>
                  <a:pt x="1929" y="0"/>
                  <a:pt x="1921" y="0"/>
                </a:cubicBezTo>
                <a:close/>
                <a:moveTo>
                  <a:pt x="1921" y="33"/>
                </a:moveTo>
                <a:cubicBezTo>
                  <a:pt x="1913" y="33"/>
                  <a:pt x="1906" y="40"/>
                  <a:pt x="1906" y="48"/>
                </a:cubicBezTo>
                <a:cubicBezTo>
                  <a:pt x="1906" y="56"/>
                  <a:pt x="1913" y="63"/>
                  <a:pt x="1921" y="63"/>
                </a:cubicBezTo>
                <a:cubicBezTo>
                  <a:pt x="1929" y="63"/>
                  <a:pt x="1936" y="56"/>
                  <a:pt x="1936" y="48"/>
                </a:cubicBezTo>
                <a:cubicBezTo>
                  <a:pt x="1936" y="40"/>
                  <a:pt x="1929" y="33"/>
                  <a:pt x="1921" y="33"/>
                </a:cubicBezTo>
                <a:close/>
                <a:moveTo>
                  <a:pt x="1921" y="66"/>
                </a:moveTo>
                <a:cubicBezTo>
                  <a:pt x="1913" y="66"/>
                  <a:pt x="1906" y="72"/>
                  <a:pt x="1906" y="81"/>
                </a:cubicBezTo>
                <a:cubicBezTo>
                  <a:pt x="1906" y="89"/>
                  <a:pt x="1913" y="95"/>
                  <a:pt x="1921" y="95"/>
                </a:cubicBezTo>
                <a:cubicBezTo>
                  <a:pt x="1929" y="95"/>
                  <a:pt x="1936" y="89"/>
                  <a:pt x="1936" y="81"/>
                </a:cubicBezTo>
                <a:cubicBezTo>
                  <a:pt x="1936" y="72"/>
                  <a:pt x="1929" y="66"/>
                  <a:pt x="1921" y="66"/>
                </a:cubicBezTo>
                <a:close/>
                <a:moveTo>
                  <a:pt x="1921" y="99"/>
                </a:moveTo>
                <a:cubicBezTo>
                  <a:pt x="1913" y="99"/>
                  <a:pt x="1906" y="105"/>
                  <a:pt x="1906" y="114"/>
                </a:cubicBezTo>
                <a:cubicBezTo>
                  <a:pt x="1906" y="122"/>
                  <a:pt x="1913" y="128"/>
                  <a:pt x="1921" y="128"/>
                </a:cubicBezTo>
                <a:cubicBezTo>
                  <a:pt x="1929" y="128"/>
                  <a:pt x="1936" y="122"/>
                  <a:pt x="1936" y="114"/>
                </a:cubicBezTo>
                <a:cubicBezTo>
                  <a:pt x="1936" y="105"/>
                  <a:pt x="1929" y="99"/>
                  <a:pt x="1921" y="99"/>
                </a:cubicBezTo>
                <a:close/>
                <a:moveTo>
                  <a:pt x="1921" y="132"/>
                </a:moveTo>
                <a:cubicBezTo>
                  <a:pt x="1913" y="132"/>
                  <a:pt x="1906" y="138"/>
                  <a:pt x="1906" y="147"/>
                </a:cubicBezTo>
                <a:cubicBezTo>
                  <a:pt x="1906" y="155"/>
                  <a:pt x="1913" y="161"/>
                  <a:pt x="1921" y="161"/>
                </a:cubicBezTo>
                <a:cubicBezTo>
                  <a:pt x="1929" y="161"/>
                  <a:pt x="1936" y="155"/>
                  <a:pt x="1936" y="147"/>
                </a:cubicBezTo>
                <a:cubicBezTo>
                  <a:pt x="1936" y="138"/>
                  <a:pt x="1929" y="132"/>
                  <a:pt x="1921" y="132"/>
                </a:cubicBezTo>
                <a:close/>
                <a:moveTo>
                  <a:pt x="1921" y="165"/>
                </a:moveTo>
                <a:cubicBezTo>
                  <a:pt x="1913" y="165"/>
                  <a:pt x="1906" y="171"/>
                  <a:pt x="1906" y="179"/>
                </a:cubicBezTo>
                <a:cubicBezTo>
                  <a:pt x="1906" y="188"/>
                  <a:pt x="1913" y="194"/>
                  <a:pt x="1921" y="194"/>
                </a:cubicBezTo>
                <a:cubicBezTo>
                  <a:pt x="1929" y="194"/>
                  <a:pt x="1936" y="188"/>
                  <a:pt x="1936" y="179"/>
                </a:cubicBezTo>
                <a:cubicBezTo>
                  <a:pt x="1936" y="171"/>
                  <a:pt x="1929" y="165"/>
                  <a:pt x="1921" y="165"/>
                </a:cubicBezTo>
                <a:close/>
                <a:moveTo>
                  <a:pt x="1921" y="198"/>
                </a:moveTo>
                <a:cubicBezTo>
                  <a:pt x="1913" y="198"/>
                  <a:pt x="1906" y="204"/>
                  <a:pt x="1906" y="212"/>
                </a:cubicBezTo>
                <a:cubicBezTo>
                  <a:pt x="1906" y="221"/>
                  <a:pt x="1913" y="227"/>
                  <a:pt x="1921" y="227"/>
                </a:cubicBezTo>
                <a:cubicBezTo>
                  <a:pt x="1929" y="227"/>
                  <a:pt x="1936" y="221"/>
                  <a:pt x="1936" y="212"/>
                </a:cubicBezTo>
                <a:cubicBezTo>
                  <a:pt x="1936" y="204"/>
                  <a:pt x="1929" y="198"/>
                  <a:pt x="1921" y="198"/>
                </a:cubicBezTo>
                <a:close/>
                <a:moveTo>
                  <a:pt x="1921" y="230"/>
                </a:moveTo>
                <a:cubicBezTo>
                  <a:pt x="1913" y="230"/>
                  <a:pt x="1906" y="237"/>
                  <a:pt x="1906" y="245"/>
                </a:cubicBezTo>
                <a:cubicBezTo>
                  <a:pt x="1906" y="253"/>
                  <a:pt x="1913" y="260"/>
                  <a:pt x="1921" y="260"/>
                </a:cubicBezTo>
                <a:cubicBezTo>
                  <a:pt x="1929" y="260"/>
                  <a:pt x="1936" y="253"/>
                  <a:pt x="1936" y="245"/>
                </a:cubicBezTo>
                <a:cubicBezTo>
                  <a:pt x="1936" y="237"/>
                  <a:pt x="1929" y="230"/>
                  <a:pt x="1921" y="230"/>
                </a:cubicBezTo>
                <a:close/>
                <a:moveTo>
                  <a:pt x="1921" y="263"/>
                </a:moveTo>
                <a:cubicBezTo>
                  <a:pt x="1913" y="263"/>
                  <a:pt x="1906" y="270"/>
                  <a:pt x="1906" y="278"/>
                </a:cubicBezTo>
                <a:cubicBezTo>
                  <a:pt x="1906" y="286"/>
                  <a:pt x="1913" y="293"/>
                  <a:pt x="1921" y="293"/>
                </a:cubicBezTo>
                <a:cubicBezTo>
                  <a:pt x="1929" y="293"/>
                  <a:pt x="1936" y="286"/>
                  <a:pt x="1936" y="278"/>
                </a:cubicBezTo>
                <a:cubicBezTo>
                  <a:pt x="1936" y="270"/>
                  <a:pt x="1929" y="263"/>
                  <a:pt x="1921" y="263"/>
                </a:cubicBezTo>
                <a:close/>
                <a:moveTo>
                  <a:pt x="1921" y="296"/>
                </a:moveTo>
                <a:cubicBezTo>
                  <a:pt x="1913" y="296"/>
                  <a:pt x="1906" y="303"/>
                  <a:pt x="1906" y="311"/>
                </a:cubicBezTo>
                <a:cubicBezTo>
                  <a:pt x="1906" y="319"/>
                  <a:pt x="1913" y="326"/>
                  <a:pt x="1921" y="326"/>
                </a:cubicBezTo>
                <a:cubicBezTo>
                  <a:pt x="1929" y="326"/>
                  <a:pt x="1936" y="319"/>
                  <a:pt x="1936" y="311"/>
                </a:cubicBezTo>
                <a:cubicBezTo>
                  <a:pt x="1936" y="303"/>
                  <a:pt x="1929" y="296"/>
                  <a:pt x="1921" y="296"/>
                </a:cubicBezTo>
                <a:close/>
                <a:moveTo>
                  <a:pt x="1921" y="329"/>
                </a:moveTo>
                <a:cubicBezTo>
                  <a:pt x="1913" y="329"/>
                  <a:pt x="1906" y="336"/>
                  <a:pt x="1906" y="344"/>
                </a:cubicBezTo>
                <a:cubicBezTo>
                  <a:pt x="1906" y="352"/>
                  <a:pt x="1913" y="359"/>
                  <a:pt x="1921" y="359"/>
                </a:cubicBezTo>
                <a:cubicBezTo>
                  <a:pt x="1929" y="359"/>
                  <a:pt x="1936" y="352"/>
                  <a:pt x="1936" y="344"/>
                </a:cubicBezTo>
                <a:cubicBezTo>
                  <a:pt x="1936" y="336"/>
                  <a:pt x="1929" y="329"/>
                  <a:pt x="1921" y="329"/>
                </a:cubicBezTo>
                <a:close/>
                <a:moveTo>
                  <a:pt x="1921" y="362"/>
                </a:moveTo>
                <a:cubicBezTo>
                  <a:pt x="1913" y="362"/>
                  <a:pt x="1906" y="369"/>
                  <a:pt x="1906" y="377"/>
                </a:cubicBezTo>
                <a:cubicBezTo>
                  <a:pt x="1906" y="385"/>
                  <a:pt x="1913" y="392"/>
                  <a:pt x="1921" y="392"/>
                </a:cubicBezTo>
                <a:cubicBezTo>
                  <a:pt x="1929" y="392"/>
                  <a:pt x="1936" y="385"/>
                  <a:pt x="1936" y="377"/>
                </a:cubicBezTo>
                <a:cubicBezTo>
                  <a:pt x="1936" y="369"/>
                  <a:pt x="1929" y="362"/>
                  <a:pt x="1921" y="362"/>
                </a:cubicBezTo>
                <a:close/>
                <a:moveTo>
                  <a:pt x="1921" y="395"/>
                </a:moveTo>
                <a:cubicBezTo>
                  <a:pt x="1913" y="395"/>
                  <a:pt x="1906" y="402"/>
                  <a:pt x="1906" y="410"/>
                </a:cubicBezTo>
                <a:cubicBezTo>
                  <a:pt x="1906" y="418"/>
                  <a:pt x="1913" y="425"/>
                  <a:pt x="1921" y="425"/>
                </a:cubicBezTo>
                <a:cubicBezTo>
                  <a:pt x="1929" y="425"/>
                  <a:pt x="1936" y="418"/>
                  <a:pt x="1936" y="410"/>
                </a:cubicBezTo>
                <a:cubicBezTo>
                  <a:pt x="1936" y="402"/>
                  <a:pt x="1929" y="395"/>
                  <a:pt x="1921" y="395"/>
                </a:cubicBezTo>
                <a:close/>
                <a:moveTo>
                  <a:pt x="1921" y="428"/>
                </a:moveTo>
                <a:cubicBezTo>
                  <a:pt x="1913" y="428"/>
                  <a:pt x="1906" y="435"/>
                  <a:pt x="1906" y="443"/>
                </a:cubicBezTo>
                <a:cubicBezTo>
                  <a:pt x="1906" y="451"/>
                  <a:pt x="1913" y="458"/>
                  <a:pt x="1921" y="458"/>
                </a:cubicBezTo>
                <a:cubicBezTo>
                  <a:pt x="1929" y="458"/>
                  <a:pt x="1936" y="451"/>
                  <a:pt x="1936" y="443"/>
                </a:cubicBezTo>
                <a:cubicBezTo>
                  <a:pt x="1936" y="435"/>
                  <a:pt x="1929" y="428"/>
                  <a:pt x="1921" y="428"/>
                </a:cubicBezTo>
                <a:close/>
                <a:moveTo>
                  <a:pt x="1921" y="461"/>
                </a:moveTo>
                <a:cubicBezTo>
                  <a:pt x="1913" y="461"/>
                  <a:pt x="1906" y="468"/>
                  <a:pt x="1906" y="476"/>
                </a:cubicBezTo>
                <a:cubicBezTo>
                  <a:pt x="1906" y="484"/>
                  <a:pt x="1913" y="491"/>
                  <a:pt x="1921" y="491"/>
                </a:cubicBezTo>
                <a:cubicBezTo>
                  <a:pt x="1929" y="491"/>
                  <a:pt x="1936" y="484"/>
                  <a:pt x="1936" y="476"/>
                </a:cubicBezTo>
                <a:cubicBezTo>
                  <a:pt x="1936" y="468"/>
                  <a:pt x="1929" y="461"/>
                  <a:pt x="1921" y="461"/>
                </a:cubicBezTo>
                <a:close/>
                <a:moveTo>
                  <a:pt x="1921" y="494"/>
                </a:moveTo>
                <a:cubicBezTo>
                  <a:pt x="1913" y="494"/>
                  <a:pt x="1906" y="500"/>
                  <a:pt x="1906" y="509"/>
                </a:cubicBezTo>
                <a:cubicBezTo>
                  <a:pt x="1906" y="517"/>
                  <a:pt x="1913" y="523"/>
                  <a:pt x="1921" y="523"/>
                </a:cubicBezTo>
                <a:cubicBezTo>
                  <a:pt x="1929" y="523"/>
                  <a:pt x="1936" y="517"/>
                  <a:pt x="1936" y="509"/>
                </a:cubicBezTo>
                <a:cubicBezTo>
                  <a:pt x="1936" y="500"/>
                  <a:pt x="1929" y="494"/>
                  <a:pt x="1921" y="494"/>
                </a:cubicBezTo>
                <a:close/>
                <a:moveTo>
                  <a:pt x="1921" y="527"/>
                </a:moveTo>
                <a:cubicBezTo>
                  <a:pt x="1913" y="527"/>
                  <a:pt x="1906" y="533"/>
                  <a:pt x="1906" y="542"/>
                </a:cubicBezTo>
                <a:cubicBezTo>
                  <a:pt x="1906" y="550"/>
                  <a:pt x="1913" y="556"/>
                  <a:pt x="1921" y="556"/>
                </a:cubicBezTo>
                <a:cubicBezTo>
                  <a:pt x="1929" y="556"/>
                  <a:pt x="1936" y="550"/>
                  <a:pt x="1936" y="542"/>
                </a:cubicBezTo>
                <a:cubicBezTo>
                  <a:pt x="1936" y="533"/>
                  <a:pt x="1929" y="527"/>
                  <a:pt x="1921" y="527"/>
                </a:cubicBezTo>
                <a:close/>
                <a:moveTo>
                  <a:pt x="1921" y="560"/>
                </a:moveTo>
                <a:cubicBezTo>
                  <a:pt x="1913" y="560"/>
                  <a:pt x="1906" y="566"/>
                  <a:pt x="1906" y="574"/>
                </a:cubicBezTo>
                <a:cubicBezTo>
                  <a:pt x="1906" y="583"/>
                  <a:pt x="1913" y="589"/>
                  <a:pt x="1921" y="589"/>
                </a:cubicBezTo>
                <a:cubicBezTo>
                  <a:pt x="1929" y="589"/>
                  <a:pt x="1936" y="583"/>
                  <a:pt x="1936" y="574"/>
                </a:cubicBezTo>
                <a:cubicBezTo>
                  <a:pt x="1936" y="566"/>
                  <a:pt x="1929" y="560"/>
                  <a:pt x="1921" y="560"/>
                </a:cubicBezTo>
                <a:close/>
                <a:moveTo>
                  <a:pt x="1921" y="593"/>
                </a:moveTo>
                <a:cubicBezTo>
                  <a:pt x="1913" y="593"/>
                  <a:pt x="1906" y="599"/>
                  <a:pt x="1906" y="607"/>
                </a:cubicBezTo>
                <a:cubicBezTo>
                  <a:pt x="1906" y="616"/>
                  <a:pt x="1913" y="622"/>
                  <a:pt x="1921" y="622"/>
                </a:cubicBezTo>
                <a:cubicBezTo>
                  <a:pt x="1929" y="622"/>
                  <a:pt x="1936" y="616"/>
                  <a:pt x="1936" y="607"/>
                </a:cubicBezTo>
                <a:cubicBezTo>
                  <a:pt x="1936" y="599"/>
                  <a:pt x="1929" y="593"/>
                  <a:pt x="1921" y="593"/>
                </a:cubicBezTo>
                <a:close/>
                <a:moveTo>
                  <a:pt x="1921" y="625"/>
                </a:moveTo>
                <a:cubicBezTo>
                  <a:pt x="1913" y="625"/>
                  <a:pt x="1906" y="632"/>
                  <a:pt x="1906" y="640"/>
                </a:cubicBezTo>
                <a:cubicBezTo>
                  <a:pt x="1906" y="648"/>
                  <a:pt x="1913" y="655"/>
                  <a:pt x="1921" y="655"/>
                </a:cubicBezTo>
                <a:cubicBezTo>
                  <a:pt x="1929" y="655"/>
                  <a:pt x="1936" y="648"/>
                  <a:pt x="1936" y="640"/>
                </a:cubicBezTo>
                <a:cubicBezTo>
                  <a:pt x="1936" y="632"/>
                  <a:pt x="1929" y="625"/>
                  <a:pt x="1921" y="625"/>
                </a:cubicBezTo>
                <a:close/>
                <a:moveTo>
                  <a:pt x="1921" y="658"/>
                </a:moveTo>
                <a:cubicBezTo>
                  <a:pt x="1913" y="658"/>
                  <a:pt x="1906" y="665"/>
                  <a:pt x="1906" y="673"/>
                </a:cubicBezTo>
                <a:cubicBezTo>
                  <a:pt x="1906" y="681"/>
                  <a:pt x="1913" y="688"/>
                  <a:pt x="1921" y="688"/>
                </a:cubicBezTo>
                <a:cubicBezTo>
                  <a:pt x="1929" y="688"/>
                  <a:pt x="1936" y="681"/>
                  <a:pt x="1936" y="673"/>
                </a:cubicBezTo>
                <a:cubicBezTo>
                  <a:pt x="1936" y="665"/>
                  <a:pt x="1929" y="658"/>
                  <a:pt x="1921" y="658"/>
                </a:cubicBezTo>
                <a:close/>
                <a:moveTo>
                  <a:pt x="1921" y="691"/>
                </a:moveTo>
                <a:cubicBezTo>
                  <a:pt x="1913" y="691"/>
                  <a:pt x="1906" y="698"/>
                  <a:pt x="1906" y="706"/>
                </a:cubicBezTo>
                <a:cubicBezTo>
                  <a:pt x="1906" y="714"/>
                  <a:pt x="1913" y="721"/>
                  <a:pt x="1921" y="721"/>
                </a:cubicBezTo>
                <a:cubicBezTo>
                  <a:pt x="1929" y="721"/>
                  <a:pt x="1936" y="714"/>
                  <a:pt x="1936" y="706"/>
                </a:cubicBezTo>
                <a:cubicBezTo>
                  <a:pt x="1936" y="698"/>
                  <a:pt x="1929" y="691"/>
                  <a:pt x="1921" y="691"/>
                </a:cubicBezTo>
                <a:close/>
                <a:moveTo>
                  <a:pt x="1921" y="724"/>
                </a:moveTo>
                <a:cubicBezTo>
                  <a:pt x="1913" y="724"/>
                  <a:pt x="1906" y="731"/>
                  <a:pt x="1906" y="739"/>
                </a:cubicBezTo>
                <a:cubicBezTo>
                  <a:pt x="1906" y="747"/>
                  <a:pt x="1913" y="754"/>
                  <a:pt x="1921" y="754"/>
                </a:cubicBezTo>
                <a:cubicBezTo>
                  <a:pt x="1929" y="754"/>
                  <a:pt x="1936" y="747"/>
                  <a:pt x="1936" y="739"/>
                </a:cubicBezTo>
                <a:cubicBezTo>
                  <a:pt x="1936" y="731"/>
                  <a:pt x="1929" y="724"/>
                  <a:pt x="1921" y="724"/>
                </a:cubicBezTo>
                <a:close/>
                <a:moveTo>
                  <a:pt x="1921" y="757"/>
                </a:moveTo>
                <a:cubicBezTo>
                  <a:pt x="1913" y="757"/>
                  <a:pt x="1906" y="764"/>
                  <a:pt x="1906" y="772"/>
                </a:cubicBezTo>
                <a:cubicBezTo>
                  <a:pt x="1906" y="780"/>
                  <a:pt x="1913" y="787"/>
                  <a:pt x="1921" y="787"/>
                </a:cubicBezTo>
                <a:cubicBezTo>
                  <a:pt x="1929" y="787"/>
                  <a:pt x="1936" y="780"/>
                  <a:pt x="1936" y="772"/>
                </a:cubicBezTo>
                <a:cubicBezTo>
                  <a:pt x="1936" y="764"/>
                  <a:pt x="1929" y="757"/>
                  <a:pt x="1921" y="757"/>
                </a:cubicBezTo>
                <a:close/>
                <a:moveTo>
                  <a:pt x="1921" y="790"/>
                </a:moveTo>
                <a:cubicBezTo>
                  <a:pt x="1913" y="790"/>
                  <a:pt x="1906" y="797"/>
                  <a:pt x="1906" y="805"/>
                </a:cubicBezTo>
                <a:cubicBezTo>
                  <a:pt x="1906" y="813"/>
                  <a:pt x="1913" y="820"/>
                  <a:pt x="1921" y="820"/>
                </a:cubicBezTo>
                <a:cubicBezTo>
                  <a:pt x="1929" y="820"/>
                  <a:pt x="1936" y="813"/>
                  <a:pt x="1936" y="805"/>
                </a:cubicBezTo>
                <a:cubicBezTo>
                  <a:pt x="1936" y="797"/>
                  <a:pt x="1929" y="790"/>
                  <a:pt x="1921" y="790"/>
                </a:cubicBezTo>
                <a:close/>
                <a:moveTo>
                  <a:pt x="1921" y="823"/>
                </a:moveTo>
                <a:cubicBezTo>
                  <a:pt x="1913" y="823"/>
                  <a:pt x="1906" y="830"/>
                  <a:pt x="1906" y="838"/>
                </a:cubicBezTo>
                <a:cubicBezTo>
                  <a:pt x="1906" y="846"/>
                  <a:pt x="1913" y="853"/>
                  <a:pt x="1921" y="853"/>
                </a:cubicBezTo>
                <a:cubicBezTo>
                  <a:pt x="1929" y="853"/>
                  <a:pt x="1936" y="846"/>
                  <a:pt x="1936" y="838"/>
                </a:cubicBezTo>
                <a:cubicBezTo>
                  <a:pt x="1936" y="830"/>
                  <a:pt x="1929" y="823"/>
                  <a:pt x="1921" y="823"/>
                </a:cubicBezTo>
                <a:close/>
                <a:moveTo>
                  <a:pt x="1921" y="856"/>
                </a:moveTo>
                <a:cubicBezTo>
                  <a:pt x="1913" y="856"/>
                  <a:pt x="1906" y="863"/>
                  <a:pt x="1906" y="871"/>
                </a:cubicBezTo>
                <a:cubicBezTo>
                  <a:pt x="1906" y="879"/>
                  <a:pt x="1913" y="886"/>
                  <a:pt x="1921" y="886"/>
                </a:cubicBezTo>
                <a:cubicBezTo>
                  <a:pt x="1929" y="886"/>
                  <a:pt x="1936" y="879"/>
                  <a:pt x="1936" y="871"/>
                </a:cubicBezTo>
                <a:cubicBezTo>
                  <a:pt x="1936" y="863"/>
                  <a:pt x="1929" y="856"/>
                  <a:pt x="1921" y="856"/>
                </a:cubicBezTo>
                <a:close/>
                <a:moveTo>
                  <a:pt x="1921" y="889"/>
                </a:moveTo>
                <a:cubicBezTo>
                  <a:pt x="1913" y="889"/>
                  <a:pt x="1906" y="895"/>
                  <a:pt x="1906" y="904"/>
                </a:cubicBezTo>
                <a:cubicBezTo>
                  <a:pt x="1906" y="912"/>
                  <a:pt x="1913" y="918"/>
                  <a:pt x="1921" y="918"/>
                </a:cubicBezTo>
                <a:cubicBezTo>
                  <a:pt x="1929" y="918"/>
                  <a:pt x="1936" y="912"/>
                  <a:pt x="1936" y="904"/>
                </a:cubicBezTo>
                <a:cubicBezTo>
                  <a:pt x="1936" y="895"/>
                  <a:pt x="1929" y="889"/>
                  <a:pt x="1921" y="889"/>
                </a:cubicBezTo>
                <a:close/>
                <a:moveTo>
                  <a:pt x="1921" y="922"/>
                </a:moveTo>
                <a:cubicBezTo>
                  <a:pt x="1913" y="922"/>
                  <a:pt x="1906" y="928"/>
                  <a:pt x="1906" y="937"/>
                </a:cubicBezTo>
                <a:cubicBezTo>
                  <a:pt x="1906" y="945"/>
                  <a:pt x="1913" y="951"/>
                  <a:pt x="1921" y="951"/>
                </a:cubicBezTo>
                <a:cubicBezTo>
                  <a:pt x="1929" y="951"/>
                  <a:pt x="1936" y="945"/>
                  <a:pt x="1936" y="937"/>
                </a:cubicBezTo>
                <a:cubicBezTo>
                  <a:pt x="1936" y="928"/>
                  <a:pt x="1929" y="922"/>
                  <a:pt x="1921" y="922"/>
                </a:cubicBezTo>
                <a:close/>
                <a:moveTo>
                  <a:pt x="1921" y="955"/>
                </a:moveTo>
                <a:cubicBezTo>
                  <a:pt x="1913" y="955"/>
                  <a:pt x="1906" y="961"/>
                  <a:pt x="1906" y="970"/>
                </a:cubicBezTo>
                <a:cubicBezTo>
                  <a:pt x="1906" y="978"/>
                  <a:pt x="1913" y="984"/>
                  <a:pt x="1921" y="984"/>
                </a:cubicBezTo>
                <a:cubicBezTo>
                  <a:pt x="1929" y="984"/>
                  <a:pt x="1936" y="978"/>
                  <a:pt x="1936" y="970"/>
                </a:cubicBezTo>
                <a:cubicBezTo>
                  <a:pt x="1936" y="961"/>
                  <a:pt x="1929" y="955"/>
                  <a:pt x="1921" y="955"/>
                </a:cubicBezTo>
                <a:close/>
                <a:moveTo>
                  <a:pt x="1921" y="988"/>
                </a:moveTo>
                <a:cubicBezTo>
                  <a:pt x="1913" y="988"/>
                  <a:pt x="1906" y="994"/>
                  <a:pt x="1906" y="1002"/>
                </a:cubicBezTo>
                <a:cubicBezTo>
                  <a:pt x="1906" y="1011"/>
                  <a:pt x="1913" y="1017"/>
                  <a:pt x="1921" y="1017"/>
                </a:cubicBezTo>
                <a:cubicBezTo>
                  <a:pt x="1929" y="1017"/>
                  <a:pt x="1936" y="1011"/>
                  <a:pt x="1936" y="1002"/>
                </a:cubicBezTo>
                <a:cubicBezTo>
                  <a:pt x="1936" y="994"/>
                  <a:pt x="1929" y="988"/>
                  <a:pt x="1921" y="988"/>
                </a:cubicBezTo>
                <a:close/>
                <a:moveTo>
                  <a:pt x="1921" y="1021"/>
                </a:moveTo>
                <a:cubicBezTo>
                  <a:pt x="1913" y="1021"/>
                  <a:pt x="1906" y="1027"/>
                  <a:pt x="1906" y="1035"/>
                </a:cubicBezTo>
                <a:cubicBezTo>
                  <a:pt x="1906" y="1044"/>
                  <a:pt x="1913" y="1050"/>
                  <a:pt x="1921" y="1050"/>
                </a:cubicBezTo>
                <a:cubicBezTo>
                  <a:pt x="1929" y="1050"/>
                  <a:pt x="1936" y="1044"/>
                  <a:pt x="1936" y="1035"/>
                </a:cubicBezTo>
                <a:cubicBezTo>
                  <a:pt x="1936" y="1027"/>
                  <a:pt x="1929" y="1021"/>
                  <a:pt x="1921" y="1021"/>
                </a:cubicBezTo>
                <a:close/>
                <a:moveTo>
                  <a:pt x="1921" y="1053"/>
                </a:moveTo>
                <a:cubicBezTo>
                  <a:pt x="1913" y="1053"/>
                  <a:pt x="1906" y="1060"/>
                  <a:pt x="1906" y="1068"/>
                </a:cubicBezTo>
                <a:cubicBezTo>
                  <a:pt x="1906" y="1076"/>
                  <a:pt x="1913" y="1083"/>
                  <a:pt x="1921" y="1083"/>
                </a:cubicBezTo>
                <a:cubicBezTo>
                  <a:pt x="1929" y="1083"/>
                  <a:pt x="1936" y="1076"/>
                  <a:pt x="1936" y="1068"/>
                </a:cubicBezTo>
                <a:cubicBezTo>
                  <a:pt x="1936" y="1060"/>
                  <a:pt x="1929" y="1053"/>
                  <a:pt x="1921" y="1053"/>
                </a:cubicBezTo>
                <a:close/>
                <a:moveTo>
                  <a:pt x="1921" y="1086"/>
                </a:moveTo>
                <a:cubicBezTo>
                  <a:pt x="1913" y="1086"/>
                  <a:pt x="1906" y="1093"/>
                  <a:pt x="1906" y="1101"/>
                </a:cubicBezTo>
                <a:cubicBezTo>
                  <a:pt x="1906" y="1109"/>
                  <a:pt x="1913" y="1116"/>
                  <a:pt x="1921" y="1116"/>
                </a:cubicBezTo>
                <a:cubicBezTo>
                  <a:pt x="1929" y="1116"/>
                  <a:pt x="1936" y="1109"/>
                  <a:pt x="1936" y="1101"/>
                </a:cubicBezTo>
                <a:cubicBezTo>
                  <a:pt x="1936" y="1093"/>
                  <a:pt x="1929" y="1086"/>
                  <a:pt x="1921" y="1086"/>
                </a:cubicBezTo>
                <a:close/>
                <a:moveTo>
                  <a:pt x="1921" y="1119"/>
                </a:moveTo>
                <a:cubicBezTo>
                  <a:pt x="1913" y="1119"/>
                  <a:pt x="1906" y="1126"/>
                  <a:pt x="1906" y="1134"/>
                </a:cubicBezTo>
                <a:cubicBezTo>
                  <a:pt x="1906" y="1142"/>
                  <a:pt x="1913" y="1149"/>
                  <a:pt x="1921" y="1149"/>
                </a:cubicBezTo>
                <a:cubicBezTo>
                  <a:pt x="1929" y="1149"/>
                  <a:pt x="1936" y="1142"/>
                  <a:pt x="1936" y="1134"/>
                </a:cubicBezTo>
                <a:cubicBezTo>
                  <a:pt x="1936" y="1126"/>
                  <a:pt x="1929" y="1119"/>
                  <a:pt x="1921" y="1119"/>
                </a:cubicBezTo>
                <a:close/>
                <a:moveTo>
                  <a:pt x="1921" y="1152"/>
                </a:moveTo>
                <a:cubicBezTo>
                  <a:pt x="1913" y="1152"/>
                  <a:pt x="1906" y="1159"/>
                  <a:pt x="1906" y="1167"/>
                </a:cubicBezTo>
                <a:cubicBezTo>
                  <a:pt x="1906" y="1175"/>
                  <a:pt x="1913" y="1182"/>
                  <a:pt x="1921" y="1182"/>
                </a:cubicBezTo>
                <a:cubicBezTo>
                  <a:pt x="1929" y="1182"/>
                  <a:pt x="1936" y="1175"/>
                  <a:pt x="1936" y="1167"/>
                </a:cubicBezTo>
                <a:cubicBezTo>
                  <a:pt x="1936" y="1159"/>
                  <a:pt x="1929" y="1152"/>
                  <a:pt x="1921" y="1152"/>
                </a:cubicBezTo>
                <a:close/>
                <a:moveTo>
                  <a:pt x="1921" y="1185"/>
                </a:moveTo>
                <a:cubicBezTo>
                  <a:pt x="1913" y="1185"/>
                  <a:pt x="1906" y="1192"/>
                  <a:pt x="1906" y="1200"/>
                </a:cubicBezTo>
                <a:cubicBezTo>
                  <a:pt x="1906" y="1208"/>
                  <a:pt x="1913" y="1215"/>
                  <a:pt x="1921" y="1215"/>
                </a:cubicBezTo>
                <a:cubicBezTo>
                  <a:pt x="1929" y="1215"/>
                  <a:pt x="1936" y="1208"/>
                  <a:pt x="1936" y="1200"/>
                </a:cubicBezTo>
                <a:cubicBezTo>
                  <a:pt x="1936" y="1192"/>
                  <a:pt x="1929" y="1185"/>
                  <a:pt x="1921" y="1185"/>
                </a:cubicBezTo>
                <a:close/>
                <a:moveTo>
                  <a:pt x="1921" y="1218"/>
                </a:moveTo>
                <a:cubicBezTo>
                  <a:pt x="1913" y="1218"/>
                  <a:pt x="1906" y="1225"/>
                  <a:pt x="1906" y="1233"/>
                </a:cubicBezTo>
                <a:cubicBezTo>
                  <a:pt x="1906" y="1241"/>
                  <a:pt x="1913" y="1248"/>
                  <a:pt x="1921" y="1248"/>
                </a:cubicBezTo>
                <a:cubicBezTo>
                  <a:pt x="1929" y="1248"/>
                  <a:pt x="1936" y="1241"/>
                  <a:pt x="1936" y="1233"/>
                </a:cubicBezTo>
                <a:cubicBezTo>
                  <a:pt x="1936" y="1225"/>
                  <a:pt x="1929" y="1218"/>
                  <a:pt x="1921" y="1218"/>
                </a:cubicBezTo>
                <a:close/>
                <a:moveTo>
                  <a:pt x="1921" y="1251"/>
                </a:moveTo>
                <a:cubicBezTo>
                  <a:pt x="1913" y="1251"/>
                  <a:pt x="1906" y="1258"/>
                  <a:pt x="1906" y="1266"/>
                </a:cubicBezTo>
                <a:cubicBezTo>
                  <a:pt x="1906" y="1274"/>
                  <a:pt x="1913" y="1281"/>
                  <a:pt x="1921" y="1281"/>
                </a:cubicBezTo>
                <a:cubicBezTo>
                  <a:pt x="1929" y="1281"/>
                  <a:pt x="1936" y="1274"/>
                  <a:pt x="1936" y="1266"/>
                </a:cubicBezTo>
                <a:cubicBezTo>
                  <a:pt x="1936" y="1258"/>
                  <a:pt x="1929" y="1251"/>
                  <a:pt x="1921" y="1251"/>
                </a:cubicBezTo>
                <a:close/>
                <a:moveTo>
                  <a:pt x="1921" y="1284"/>
                </a:moveTo>
                <a:cubicBezTo>
                  <a:pt x="1913" y="1284"/>
                  <a:pt x="1906" y="1291"/>
                  <a:pt x="1906" y="1299"/>
                </a:cubicBezTo>
                <a:cubicBezTo>
                  <a:pt x="1906" y="1307"/>
                  <a:pt x="1913" y="1314"/>
                  <a:pt x="1921" y="1314"/>
                </a:cubicBezTo>
                <a:cubicBezTo>
                  <a:pt x="1929" y="1314"/>
                  <a:pt x="1936" y="1307"/>
                  <a:pt x="1936" y="1299"/>
                </a:cubicBezTo>
                <a:cubicBezTo>
                  <a:pt x="1936" y="1291"/>
                  <a:pt x="1929" y="1284"/>
                  <a:pt x="1921" y="1284"/>
                </a:cubicBezTo>
                <a:close/>
                <a:moveTo>
                  <a:pt x="1921" y="1317"/>
                </a:moveTo>
                <a:cubicBezTo>
                  <a:pt x="1913" y="1317"/>
                  <a:pt x="1906" y="1323"/>
                  <a:pt x="1906" y="1332"/>
                </a:cubicBezTo>
                <a:cubicBezTo>
                  <a:pt x="1906" y="1340"/>
                  <a:pt x="1913" y="1346"/>
                  <a:pt x="1921" y="1346"/>
                </a:cubicBezTo>
                <a:cubicBezTo>
                  <a:pt x="1929" y="1346"/>
                  <a:pt x="1936" y="1340"/>
                  <a:pt x="1936" y="1332"/>
                </a:cubicBezTo>
                <a:cubicBezTo>
                  <a:pt x="1936" y="1323"/>
                  <a:pt x="1929" y="1317"/>
                  <a:pt x="1921" y="1317"/>
                </a:cubicBezTo>
                <a:close/>
                <a:moveTo>
                  <a:pt x="1921" y="1350"/>
                </a:moveTo>
                <a:cubicBezTo>
                  <a:pt x="1913" y="1350"/>
                  <a:pt x="1906" y="1356"/>
                  <a:pt x="1906" y="1365"/>
                </a:cubicBezTo>
                <a:cubicBezTo>
                  <a:pt x="1906" y="1373"/>
                  <a:pt x="1913" y="1379"/>
                  <a:pt x="1921" y="1379"/>
                </a:cubicBezTo>
                <a:cubicBezTo>
                  <a:pt x="1929" y="1379"/>
                  <a:pt x="1936" y="1373"/>
                  <a:pt x="1936" y="1365"/>
                </a:cubicBezTo>
                <a:cubicBezTo>
                  <a:pt x="1936" y="1356"/>
                  <a:pt x="1929" y="1350"/>
                  <a:pt x="1921" y="1350"/>
                </a:cubicBezTo>
                <a:close/>
                <a:moveTo>
                  <a:pt x="1921" y="1383"/>
                </a:moveTo>
                <a:cubicBezTo>
                  <a:pt x="1913" y="1383"/>
                  <a:pt x="1906" y="1389"/>
                  <a:pt x="1906" y="1397"/>
                </a:cubicBezTo>
                <a:cubicBezTo>
                  <a:pt x="1906" y="1406"/>
                  <a:pt x="1913" y="1412"/>
                  <a:pt x="1921" y="1412"/>
                </a:cubicBezTo>
                <a:cubicBezTo>
                  <a:pt x="1929" y="1412"/>
                  <a:pt x="1936" y="1406"/>
                  <a:pt x="1936" y="1397"/>
                </a:cubicBezTo>
                <a:cubicBezTo>
                  <a:pt x="1936" y="1389"/>
                  <a:pt x="1929" y="1383"/>
                  <a:pt x="1921" y="1383"/>
                </a:cubicBezTo>
                <a:close/>
                <a:moveTo>
                  <a:pt x="1921" y="1416"/>
                </a:moveTo>
                <a:cubicBezTo>
                  <a:pt x="1913" y="1416"/>
                  <a:pt x="1906" y="1422"/>
                  <a:pt x="1906" y="1430"/>
                </a:cubicBezTo>
                <a:cubicBezTo>
                  <a:pt x="1906" y="1439"/>
                  <a:pt x="1913" y="1445"/>
                  <a:pt x="1921" y="1445"/>
                </a:cubicBezTo>
                <a:cubicBezTo>
                  <a:pt x="1929" y="1445"/>
                  <a:pt x="1936" y="1439"/>
                  <a:pt x="1936" y="1430"/>
                </a:cubicBezTo>
                <a:cubicBezTo>
                  <a:pt x="1936" y="1422"/>
                  <a:pt x="1929" y="1416"/>
                  <a:pt x="1921" y="1416"/>
                </a:cubicBezTo>
                <a:close/>
              </a:path>
            </a:pathLst>
          </a:custGeom>
          <a:solidFill>
            <a:srgbClr val="57657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 sz="135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782" y="3535680"/>
            <a:ext cx="11124441" cy="136550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lang="en-US" sz="1650" cap="none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33780" y="1929761"/>
            <a:ext cx="11119104" cy="14996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 algn="ctr">
              <a:defRPr lang="en-US" sz="2250" cap="none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 algn="ctr">
              <a:buClr>
                <a:schemeClr val="tx2">
                  <a:lumMod val="50000"/>
                </a:schemeClr>
              </a:buClr>
              <a:buSzPct val="9800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CD5B834-40E0-449E-895A-25DE127881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5456947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ght Sla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782" y="3535680"/>
            <a:ext cx="11124441" cy="136550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lang="en-US" sz="1650" cap="none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33780" y="1929761"/>
            <a:ext cx="11119104" cy="14996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 algn="ctr">
              <a:defRPr lang="en-US" sz="2250" cap="none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 algn="ctr">
              <a:buClr>
                <a:schemeClr val="tx2">
                  <a:lumMod val="50000"/>
                </a:schemeClr>
              </a:buClr>
              <a:buSzPct val="9800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3E598F-62BF-40E1-A2B9-5942ADA813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67487339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ght Slate PATTER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3837AAFF-6CF1-4B99-AB7F-893575131F81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6933" y="38100"/>
            <a:ext cx="12192000" cy="6819900"/>
          </a:xfrm>
          <a:custGeom>
            <a:avLst/>
            <a:gdLst>
              <a:gd name="T0" fmla="*/ 15 w 1936"/>
              <a:gd name="T1" fmla="*/ 1346 h 1445"/>
              <a:gd name="T2" fmla="*/ 48 w 1936"/>
              <a:gd name="T3" fmla="*/ 1218 h 1445"/>
              <a:gd name="T4" fmla="*/ 95 w 1936"/>
              <a:gd name="T5" fmla="*/ 1101 h 1445"/>
              <a:gd name="T6" fmla="*/ 99 w 1936"/>
              <a:gd name="T7" fmla="*/ 1002 h 1445"/>
              <a:gd name="T8" fmla="*/ 146 w 1936"/>
              <a:gd name="T9" fmla="*/ 856 h 1445"/>
              <a:gd name="T10" fmla="*/ 179 w 1936"/>
              <a:gd name="T11" fmla="*/ 787 h 1445"/>
              <a:gd name="T12" fmla="*/ 212 w 1936"/>
              <a:gd name="T13" fmla="*/ 658 h 1445"/>
              <a:gd name="T14" fmla="*/ 260 w 1936"/>
              <a:gd name="T15" fmla="*/ 542 h 1445"/>
              <a:gd name="T16" fmla="*/ 263 w 1936"/>
              <a:gd name="T17" fmla="*/ 443 h 1445"/>
              <a:gd name="T18" fmla="*/ 311 w 1936"/>
              <a:gd name="T19" fmla="*/ 296 h 1445"/>
              <a:gd name="T20" fmla="*/ 343 w 1936"/>
              <a:gd name="T21" fmla="*/ 227 h 1445"/>
              <a:gd name="T22" fmla="*/ 376 w 1936"/>
              <a:gd name="T23" fmla="*/ 99 h 1445"/>
              <a:gd name="T24" fmla="*/ 391 w 1936"/>
              <a:gd name="T25" fmla="*/ 1430 h 1445"/>
              <a:gd name="T26" fmla="*/ 394 w 1936"/>
              <a:gd name="T27" fmla="*/ 1332 h 1445"/>
              <a:gd name="T28" fmla="*/ 442 w 1936"/>
              <a:gd name="T29" fmla="*/ 1185 h 1445"/>
              <a:gd name="T30" fmla="*/ 475 w 1936"/>
              <a:gd name="T31" fmla="*/ 1116 h 1445"/>
              <a:gd name="T32" fmla="*/ 508 w 1936"/>
              <a:gd name="T33" fmla="*/ 988 h 1445"/>
              <a:gd name="T34" fmla="*/ 555 w 1936"/>
              <a:gd name="T35" fmla="*/ 871 h 1445"/>
              <a:gd name="T36" fmla="*/ 559 w 1936"/>
              <a:gd name="T37" fmla="*/ 772 h 1445"/>
              <a:gd name="T38" fmla="*/ 606 w 1936"/>
              <a:gd name="T39" fmla="*/ 625 h 1445"/>
              <a:gd name="T40" fmla="*/ 639 w 1936"/>
              <a:gd name="T41" fmla="*/ 556 h 1445"/>
              <a:gd name="T42" fmla="*/ 672 w 1936"/>
              <a:gd name="T43" fmla="*/ 428 h 1445"/>
              <a:gd name="T44" fmla="*/ 720 w 1936"/>
              <a:gd name="T45" fmla="*/ 311 h 1445"/>
              <a:gd name="T46" fmla="*/ 723 w 1936"/>
              <a:gd name="T47" fmla="*/ 212 h 1445"/>
              <a:gd name="T48" fmla="*/ 771 w 1936"/>
              <a:gd name="T49" fmla="*/ 66 h 1445"/>
              <a:gd name="T50" fmla="*/ 771 w 1936"/>
              <a:gd name="T51" fmla="*/ 1445 h 1445"/>
              <a:gd name="T52" fmla="*/ 804 w 1936"/>
              <a:gd name="T53" fmla="*/ 1317 h 1445"/>
              <a:gd name="T54" fmla="*/ 851 w 1936"/>
              <a:gd name="T55" fmla="*/ 1200 h 1445"/>
              <a:gd name="T56" fmla="*/ 854 w 1936"/>
              <a:gd name="T57" fmla="*/ 1101 h 1445"/>
              <a:gd name="T58" fmla="*/ 902 w 1936"/>
              <a:gd name="T59" fmla="*/ 955 h 1445"/>
              <a:gd name="T60" fmla="*/ 935 w 1936"/>
              <a:gd name="T61" fmla="*/ 886 h 1445"/>
              <a:gd name="T62" fmla="*/ 968 w 1936"/>
              <a:gd name="T63" fmla="*/ 757 h 1445"/>
              <a:gd name="T64" fmla="*/ 1015 w 1936"/>
              <a:gd name="T65" fmla="*/ 640 h 1445"/>
              <a:gd name="T66" fmla="*/ 1019 w 1936"/>
              <a:gd name="T67" fmla="*/ 542 h 1445"/>
              <a:gd name="T68" fmla="*/ 1066 w 1936"/>
              <a:gd name="T69" fmla="*/ 395 h 1445"/>
              <a:gd name="T70" fmla="*/ 1099 w 1936"/>
              <a:gd name="T71" fmla="*/ 326 h 1445"/>
              <a:gd name="T72" fmla="*/ 1132 w 1936"/>
              <a:gd name="T73" fmla="*/ 198 h 1445"/>
              <a:gd name="T74" fmla="*/ 1180 w 1936"/>
              <a:gd name="T75" fmla="*/ 81 h 1445"/>
              <a:gd name="T76" fmla="*/ 1150 w 1936"/>
              <a:gd name="T77" fmla="*/ 1430 h 1445"/>
              <a:gd name="T78" fmla="*/ 1198 w 1936"/>
              <a:gd name="T79" fmla="*/ 1284 h 1445"/>
              <a:gd name="T80" fmla="*/ 1231 w 1936"/>
              <a:gd name="T81" fmla="*/ 1215 h 1445"/>
              <a:gd name="T82" fmla="*/ 1264 w 1936"/>
              <a:gd name="T83" fmla="*/ 1086 h 1445"/>
              <a:gd name="T84" fmla="*/ 1311 w 1936"/>
              <a:gd name="T85" fmla="*/ 970 h 1445"/>
              <a:gd name="T86" fmla="*/ 1314 w 1936"/>
              <a:gd name="T87" fmla="*/ 871 h 1445"/>
              <a:gd name="T88" fmla="*/ 1362 w 1936"/>
              <a:gd name="T89" fmla="*/ 724 h 1445"/>
              <a:gd name="T90" fmla="*/ 1395 w 1936"/>
              <a:gd name="T91" fmla="*/ 655 h 1445"/>
              <a:gd name="T92" fmla="*/ 1428 w 1936"/>
              <a:gd name="T93" fmla="*/ 527 h 1445"/>
              <a:gd name="T94" fmla="*/ 1476 w 1936"/>
              <a:gd name="T95" fmla="*/ 410 h 1445"/>
              <a:gd name="T96" fmla="*/ 1479 w 1936"/>
              <a:gd name="T97" fmla="*/ 311 h 1445"/>
              <a:gd name="T98" fmla="*/ 1526 w 1936"/>
              <a:gd name="T99" fmla="*/ 165 h 1445"/>
              <a:gd name="T100" fmla="*/ 1559 w 1936"/>
              <a:gd name="T101" fmla="*/ 95 h 1445"/>
              <a:gd name="T102" fmla="*/ 1559 w 1936"/>
              <a:gd name="T103" fmla="*/ 1416 h 1445"/>
              <a:gd name="T104" fmla="*/ 1607 w 1936"/>
              <a:gd name="T105" fmla="*/ 1299 h 1445"/>
              <a:gd name="T106" fmla="*/ 1610 w 1936"/>
              <a:gd name="T107" fmla="*/ 1200 h 1445"/>
              <a:gd name="T108" fmla="*/ 1658 w 1936"/>
              <a:gd name="T109" fmla="*/ 1053 h 1445"/>
              <a:gd name="T110" fmla="*/ 1691 w 1936"/>
              <a:gd name="T111" fmla="*/ 984 h 1445"/>
              <a:gd name="T112" fmla="*/ 1724 w 1936"/>
              <a:gd name="T113" fmla="*/ 856 h 1445"/>
              <a:gd name="T114" fmla="*/ 1771 w 1936"/>
              <a:gd name="T115" fmla="*/ 739 h 1445"/>
              <a:gd name="T116" fmla="*/ 1775 w 1936"/>
              <a:gd name="T117" fmla="*/ 640 h 1445"/>
              <a:gd name="T118" fmla="*/ 1822 w 1936"/>
              <a:gd name="T119" fmla="*/ 494 h 1445"/>
              <a:gd name="T120" fmla="*/ 1855 w 1936"/>
              <a:gd name="T121" fmla="*/ 425 h 1445"/>
              <a:gd name="T122" fmla="*/ 1888 w 1936"/>
              <a:gd name="T123" fmla="*/ 296 h 1445"/>
              <a:gd name="T124" fmla="*/ 1936 w 1936"/>
              <a:gd name="T125" fmla="*/ 179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36" h="1445">
                <a:moveTo>
                  <a:pt x="30" y="15"/>
                </a:moveTo>
                <a:cubicBezTo>
                  <a:pt x="30" y="23"/>
                  <a:pt x="23" y="30"/>
                  <a:pt x="15" y="30"/>
                </a:cubicBezTo>
                <a:cubicBezTo>
                  <a:pt x="7" y="30"/>
                  <a:pt x="0" y="23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23" y="0"/>
                  <a:pt x="30" y="7"/>
                  <a:pt x="30" y="15"/>
                </a:cubicBezTo>
                <a:close/>
                <a:moveTo>
                  <a:pt x="15" y="33"/>
                </a:moveTo>
                <a:cubicBezTo>
                  <a:pt x="7" y="33"/>
                  <a:pt x="0" y="40"/>
                  <a:pt x="0" y="48"/>
                </a:cubicBezTo>
                <a:cubicBezTo>
                  <a:pt x="0" y="56"/>
                  <a:pt x="7" y="63"/>
                  <a:pt x="15" y="63"/>
                </a:cubicBezTo>
                <a:cubicBezTo>
                  <a:pt x="23" y="63"/>
                  <a:pt x="30" y="56"/>
                  <a:pt x="30" y="48"/>
                </a:cubicBezTo>
                <a:cubicBezTo>
                  <a:pt x="30" y="40"/>
                  <a:pt x="23" y="33"/>
                  <a:pt x="15" y="33"/>
                </a:cubicBezTo>
                <a:close/>
                <a:moveTo>
                  <a:pt x="15" y="66"/>
                </a:moveTo>
                <a:cubicBezTo>
                  <a:pt x="7" y="66"/>
                  <a:pt x="0" y="72"/>
                  <a:pt x="0" y="81"/>
                </a:cubicBezTo>
                <a:cubicBezTo>
                  <a:pt x="0" y="89"/>
                  <a:pt x="7" y="95"/>
                  <a:pt x="15" y="95"/>
                </a:cubicBezTo>
                <a:cubicBezTo>
                  <a:pt x="23" y="95"/>
                  <a:pt x="30" y="89"/>
                  <a:pt x="30" y="81"/>
                </a:cubicBezTo>
                <a:cubicBezTo>
                  <a:pt x="30" y="72"/>
                  <a:pt x="23" y="66"/>
                  <a:pt x="15" y="66"/>
                </a:cubicBezTo>
                <a:close/>
                <a:moveTo>
                  <a:pt x="15" y="99"/>
                </a:moveTo>
                <a:cubicBezTo>
                  <a:pt x="7" y="99"/>
                  <a:pt x="0" y="105"/>
                  <a:pt x="0" y="114"/>
                </a:cubicBezTo>
                <a:cubicBezTo>
                  <a:pt x="0" y="122"/>
                  <a:pt x="7" y="128"/>
                  <a:pt x="15" y="128"/>
                </a:cubicBezTo>
                <a:cubicBezTo>
                  <a:pt x="23" y="128"/>
                  <a:pt x="30" y="122"/>
                  <a:pt x="30" y="114"/>
                </a:cubicBezTo>
                <a:cubicBezTo>
                  <a:pt x="30" y="105"/>
                  <a:pt x="23" y="99"/>
                  <a:pt x="15" y="99"/>
                </a:cubicBezTo>
                <a:close/>
                <a:moveTo>
                  <a:pt x="15" y="132"/>
                </a:moveTo>
                <a:cubicBezTo>
                  <a:pt x="7" y="132"/>
                  <a:pt x="0" y="138"/>
                  <a:pt x="0" y="147"/>
                </a:cubicBezTo>
                <a:cubicBezTo>
                  <a:pt x="0" y="155"/>
                  <a:pt x="7" y="161"/>
                  <a:pt x="15" y="161"/>
                </a:cubicBezTo>
                <a:cubicBezTo>
                  <a:pt x="23" y="161"/>
                  <a:pt x="30" y="155"/>
                  <a:pt x="30" y="147"/>
                </a:cubicBezTo>
                <a:cubicBezTo>
                  <a:pt x="30" y="138"/>
                  <a:pt x="23" y="132"/>
                  <a:pt x="15" y="132"/>
                </a:cubicBezTo>
                <a:close/>
                <a:moveTo>
                  <a:pt x="15" y="165"/>
                </a:moveTo>
                <a:cubicBezTo>
                  <a:pt x="7" y="165"/>
                  <a:pt x="0" y="171"/>
                  <a:pt x="0" y="179"/>
                </a:cubicBezTo>
                <a:cubicBezTo>
                  <a:pt x="0" y="188"/>
                  <a:pt x="7" y="194"/>
                  <a:pt x="15" y="194"/>
                </a:cubicBezTo>
                <a:cubicBezTo>
                  <a:pt x="23" y="194"/>
                  <a:pt x="30" y="188"/>
                  <a:pt x="30" y="179"/>
                </a:cubicBezTo>
                <a:cubicBezTo>
                  <a:pt x="30" y="171"/>
                  <a:pt x="23" y="165"/>
                  <a:pt x="15" y="165"/>
                </a:cubicBezTo>
                <a:close/>
                <a:moveTo>
                  <a:pt x="15" y="198"/>
                </a:moveTo>
                <a:cubicBezTo>
                  <a:pt x="7" y="198"/>
                  <a:pt x="0" y="204"/>
                  <a:pt x="0" y="212"/>
                </a:cubicBezTo>
                <a:cubicBezTo>
                  <a:pt x="0" y="221"/>
                  <a:pt x="7" y="227"/>
                  <a:pt x="15" y="227"/>
                </a:cubicBezTo>
                <a:cubicBezTo>
                  <a:pt x="23" y="227"/>
                  <a:pt x="30" y="221"/>
                  <a:pt x="30" y="212"/>
                </a:cubicBezTo>
                <a:cubicBezTo>
                  <a:pt x="30" y="204"/>
                  <a:pt x="23" y="198"/>
                  <a:pt x="15" y="198"/>
                </a:cubicBezTo>
                <a:close/>
                <a:moveTo>
                  <a:pt x="15" y="230"/>
                </a:moveTo>
                <a:cubicBezTo>
                  <a:pt x="7" y="230"/>
                  <a:pt x="0" y="237"/>
                  <a:pt x="0" y="245"/>
                </a:cubicBezTo>
                <a:cubicBezTo>
                  <a:pt x="0" y="253"/>
                  <a:pt x="7" y="260"/>
                  <a:pt x="15" y="260"/>
                </a:cubicBezTo>
                <a:cubicBezTo>
                  <a:pt x="23" y="260"/>
                  <a:pt x="30" y="253"/>
                  <a:pt x="30" y="245"/>
                </a:cubicBezTo>
                <a:cubicBezTo>
                  <a:pt x="30" y="237"/>
                  <a:pt x="23" y="230"/>
                  <a:pt x="15" y="230"/>
                </a:cubicBezTo>
                <a:close/>
                <a:moveTo>
                  <a:pt x="15" y="263"/>
                </a:moveTo>
                <a:cubicBezTo>
                  <a:pt x="7" y="263"/>
                  <a:pt x="0" y="270"/>
                  <a:pt x="0" y="278"/>
                </a:cubicBezTo>
                <a:cubicBezTo>
                  <a:pt x="0" y="286"/>
                  <a:pt x="7" y="293"/>
                  <a:pt x="15" y="293"/>
                </a:cubicBezTo>
                <a:cubicBezTo>
                  <a:pt x="23" y="293"/>
                  <a:pt x="30" y="286"/>
                  <a:pt x="30" y="278"/>
                </a:cubicBezTo>
                <a:cubicBezTo>
                  <a:pt x="30" y="270"/>
                  <a:pt x="23" y="263"/>
                  <a:pt x="15" y="263"/>
                </a:cubicBezTo>
                <a:close/>
                <a:moveTo>
                  <a:pt x="15" y="296"/>
                </a:moveTo>
                <a:cubicBezTo>
                  <a:pt x="7" y="296"/>
                  <a:pt x="0" y="303"/>
                  <a:pt x="0" y="311"/>
                </a:cubicBezTo>
                <a:cubicBezTo>
                  <a:pt x="0" y="319"/>
                  <a:pt x="7" y="326"/>
                  <a:pt x="15" y="326"/>
                </a:cubicBezTo>
                <a:cubicBezTo>
                  <a:pt x="23" y="326"/>
                  <a:pt x="30" y="319"/>
                  <a:pt x="30" y="311"/>
                </a:cubicBezTo>
                <a:cubicBezTo>
                  <a:pt x="30" y="303"/>
                  <a:pt x="23" y="296"/>
                  <a:pt x="15" y="296"/>
                </a:cubicBezTo>
                <a:close/>
                <a:moveTo>
                  <a:pt x="15" y="329"/>
                </a:moveTo>
                <a:cubicBezTo>
                  <a:pt x="7" y="329"/>
                  <a:pt x="0" y="336"/>
                  <a:pt x="0" y="344"/>
                </a:cubicBezTo>
                <a:cubicBezTo>
                  <a:pt x="0" y="352"/>
                  <a:pt x="7" y="359"/>
                  <a:pt x="15" y="359"/>
                </a:cubicBezTo>
                <a:cubicBezTo>
                  <a:pt x="23" y="359"/>
                  <a:pt x="30" y="352"/>
                  <a:pt x="30" y="344"/>
                </a:cubicBezTo>
                <a:cubicBezTo>
                  <a:pt x="30" y="336"/>
                  <a:pt x="23" y="329"/>
                  <a:pt x="15" y="329"/>
                </a:cubicBezTo>
                <a:close/>
                <a:moveTo>
                  <a:pt x="15" y="362"/>
                </a:moveTo>
                <a:cubicBezTo>
                  <a:pt x="7" y="362"/>
                  <a:pt x="0" y="369"/>
                  <a:pt x="0" y="377"/>
                </a:cubicBezTo>
                <a:cubicBezTo>
                  <a:pt x="0" y="385"/>
                  <a:pt x="7" y="392"/>
                  <a:pt x="15" y="392"/>
                </a:cubicBezTo>
                <a:cubicBezTo>
                  <a:pt x="23" y="392"/>
                  <a:pt x="30" y="385"/>
                  <a:pt x="30" y="377"/>
                </a:cubicBezTo>
                <a:cubicBezTo>
                  <a:pt x="30" y="369"/>
                  <a:pt x="23" y="362"/>
                  <a:pt x="15" y="362"/>
                </a:cubicBezTo>
                <a:close/>
                <a:moveTo>
                  <a:pt x="15" y="395"/>
                </a:moveTo>
                <a:cubicBezTo>
                  <a:pt x="7" y="395"/>
                  <a:pt x="0" y="402"/>
                  <a:pt x="0" y="410"/>
                </a:cubicBezTo>
                <a:cubicBezTo>
                  <a:pt x="0" y="418"/>
                  <a:pt x="7" y="425"/>
                  <a:pt x="15" y="425"/>
                </a:cubicBezTo>
                <a:cubicBezTo>
                  <a:pt x="23" y="425"/>
                  <a:pt x="30" y="418"/>
                  <a:pt x="30" y="410"/>
                </a:cubicBezTo>
                <a:cubicBezTo>
                  <a:pt x="30" y="402"/>
                  <a:pt x="23" y="395"/>
                  <a:pt x="15" y="395"/>
                </a:cubicBezTo>
                <a:close/>
                <a:moveTo>
                  <a:pt x="15" y="428"/>
                </a:moveTo>
                <a:cubicBezTo>
                  <a:pt x="7" y="428"/>
                  <a:pt x="0" y="435"/>
                  <a:pt x="0" y="443"/>
                </a:cubicBezTo>
                <a:cubicBezTo>
                  <a:pt x="0" y="451"/>
                  <a:pt x="7" y="458"/>
                  <a:pt x="15" y="458"/>
                </a:cubicBezTo>
                <a:cubicBezTo>
                  <a:pt x="23" y="458"/>
                  <a:pt x="30" y="451"/>
                  <a:pt x="30" y="443"/>
                </a:cubicBezTo>
                <a:cubicBezTo>
                  <a:pt x="30" y="435"/>
                  <a:pt x="23" y="428"/>
                  <a:pt x="15" y="428"/>
                </a:cubicBezTo>
                <a:close/>
                <a:moveTo>
                  <a:pt x="15" y="461"/>
                </a:moveTo>
                <a:cubicBezTo>
                  <a:pt x="7" y="461"/>
                  <a:pt x="0" y="468"/>
                  <a:pt x="0" y="476"/>
                </a:cubicBezTo>
                <a:cubicBezTo>
                  <a:pt x="0" y="484"/>
                  <a:pt x="7" y="491"/>
                  <a:pt x="15" y="491"/>
                </a:cubicBezTo>
                <a:cubicBezTo>
                  <a:pt x="23" y="491"/>
                  <a:pt x="30" y="484"/>
                  <a:pt x="30" y="476"/>
                </a:cubicBezTo>
                <a:cubicBezTo>
                  <a:pt x="30" y="468"/>
                  <a:pt x="23" y="461"/>
                  <a:pt x="15" y="461"/>
                </a:cubicBezTo>
                <a:close/>
                <a:moveTo>
                  <a:pt x="15" y="494"/>
                </a:moveTo>
                <a:cubicBezTo>
                  <a:pt x="7" y="494"/>
                  <a:pt x="0" y="500"/>
                  <a:pt x="0" y="509"/>
                </a:cubicBezTo>
                <a:cubicBezTo>
                  <a:pt x="0" y="517"/>
                  <a:pt x="7" y="523"/>
                  <a:pt x="15" y="523"/>
                </a:cubicBezTo>
                <a:cubicBezTo>
                  <a:pt x="23" y="523"/>
                  <a:pt x="30" y="517"/>
                  <a:pt x="30" y="509"/>
                </a:cubicBezTo>
                <a:cubicBezTo>
                  <a:pt x="30" y="500"/>
                  <a:pt x="23" y="494"/>
                  <a:pt x="15" y="494"/>
                </a:cubicBezTo>
                <a:close/>
                <a:moveTo>
                  <a:pt x="15" y="527"/>
                </a:moveTo>
                <a:cubicBezTo>
                  <a:pt x="7" y="527"/>
                  <a:pt x="0" y="533"/>
                  <a:pt x="0" y="542"/>
                </a:cubicBezTo>
                <a:cubicBezTo>
                  <a:pt x="0" y="550"/>
                  <a:pt x="7" y="556"/>
                  <a:pt x="15" y="556"/>
                </a:cubicBezTo>
                <a:cubicBezTo>
                  <a:pt x="23" y="556"/>
                  <a:pt x="30" y="550"/>
                  <a:pt x="30" y="542"/>
                </a:cubicBezTo>
                <a:cubicBezTo>
                  <a:pt x="30" y="533"/>
                  <a:pt x="23" y="527"/>
                  <a:pt x="15" y="527"/>
                </a:cubicBezTo>
                <a:close/>
                <a:moveTo>
                  <a:pt x="15" y="560"/>
                </a:moveTo>
                <a:cubicBezTo>
                  <a:pt x="7" y="560"/>
                  <a:pt x="0" y="566"/>
                  <a:pt x="0" y="574"/>
                </a:cubicBezTo>
                <a:cubicBezTo>
                  <a:pt x="0" y="583"/>
                  <a:pt x="7" y="589"/>
                  <a:pt x="15" y="589"/>
                </a:cubicBezTo>
                <a:cubicBezTo>
                  <a:pt x="23" y="589"/>
                  <a:pt x="30" y="583"/>
                  <a:pt x="30" y="574"/>
                </a:cubicBezTo>
                <a:cubicBezTo>
                  <a:pt x="30" y="566"/>
                  <a:pt x="23" y="560"/>
                  <a:pt x="15" y="560"/>
                </a:cubicBezTo>
                <a:close/>
                <a:moveTo>
                  <a:pt x="15" y="593"/>
                </a:moveTo>
                <a:cubicBezTo>
                  <a:pt x="7" y="593"/>
                  <a:pt x="0" y="599"/>
                  <a:pt x="0" y="607"/>
                </a:cubicBezTo>
                <a:cubicBezTo>
                  <a:pt x="0" y="616"/>
                  <a:pt x="7" y="622"/>
                  <a:pt x="15" y="622"/>
                </a:cubicBezTo>
                <a:cubicBezTo>
                  <a:pt x="23" y="622"/>
                  <a:pt x="30" y="616"/>
                  <a:pt x="30" y="607"/>
                </a:cubicBezTo>
                <a:cubicBezTo>
                  <a:pt x="30" y="599"/>
                  <a:pt x="23" y="593"/>
                  <a:pt x="15" y="593"/>
                </a:cubicBezTo>
                <a:close/>
                <a:moveTo>
                  <a:pt x="15" y="625"/>
                </a:moveTo>
                <a:cubicBezTo>
                  <a:pt x="7" y="625"/>
                  <a:pt x="0" y="632"/>
                  <a:pt x="0" y="640"/>
                </a:cubicBezTo>
                <a:cubicBezTo>
                  <a:pt x="0" y="648"/>
                  <a:pt x="7" y="655"/>
                  <a:pt x="15" y="655"/>
                </a:cubicBezTo>
                <a:cubicBezTo>
                  <a:pt x="23" y="655"/>
                  <a:pt x="30" y="648"/>
                  <a:pt x="30" y="640"/>
                </a:cubicBezTo>
                <a:cubicBezTo>
                  <a:pt x="30" y="632"/>
                  <a:pt x="23" y="625"/>
                  <a:pt x="15" y="625"/>
                </a:cubicBezTo>
                <a:close/>
                <a:moveTo>
                  <a:pt x="15" y="658"/>
                </a:moveTo>
                <a:cubicBezTo>
                  <a:pt x="7" y="658"/>
                  <a:pt x="0" y="665"/>
                  <a:pt x="0" y="673"/>
                </a:cubicBezTo>
                <a:cubicBezTo>
                  <a:pt x="0" y="681"/>
                  <a:pt x="7" y="688"/>
                  <a:pt x="15" y="688"/>
                </a:cubicBezTo>
                <a:cubicBezTo>
                  <a:pt x="23" y="688"/>
                  <a:pt x="30" y="681"/>
                  <a:pt x="30" y="673"/>
                </a:cubicBezTo>
                <a:cubicBezTo>
                  <a:pt x="30" y="665"/>
                  <a:pt x="23" y="658"/>
                  <a:pt x="15" y="658"/>
                </a:cubicBezTo>
                <a:close/>
                <a:moveTo>
                  <a:pt x="15" y="691"/>
                </a:moveTo>
                <a:cubicBezTo>
                  <a:pt x="7" y="691"/>
                  <a:pt x="0" y="698"/>
                  <a:pt x="0" y="706"/>
                </a:cubicBezTo>
                <a:cubicBezTo>
                  <a:pt x="0" y="714"/>
                  <a:pt x="7" y="721"/>
                  <a:pt x="15" y="721"/>
                </a:cubicBezTo>
                <a:cubicBezTo>
                  <a:pt x="23" y="721"/>
                  <a:pt x="30" y="714"/>
                  <a:pt x="30" y="706"/>
                </a:cubicBezTo>
                <a:cubicBezTo>
                  <a:pt x="30" y="698"/>
                  <a:pt x="23" y="691"/>
                  <a:pt x="15" y="691"/>
                </a:cubicBezTo>
                <a:close/>
                <a:moveTo>
                  <a:pt x="15" y="724"/>
                </a:moveTo>
                <a:cubicBezTo>
                  <a:pt x="7" y="724"/>
                  <a:pt x="0" y="731"/>
                  <a:pt x="0" y="739"/>
                </a:cubicBezTo>
                <a:cubicBezTo>
                  <a:pt x="0" y="747"/>
                  <a:pt x="7" y="754"/>
                  <a:pt x="15" y="754"/>
                </a:cubicBezTo>
                <a:cubicBezTo>
                  <a:pt x="23" y="754"/>
                  <a:pt x="30" y="747"/>
                  <a:pt x="30" y="739"/>
                </a:cubicBezTo>
                <a:cubicBezTo>
                  <a:pt x="30" y="731"/>
                  <a:pt x="23" y="724"/>
                  <a:pt x="15" y="724"/>
                </a:cubicBezTo>
                <a:close/>
                <a:moveTo>
                  <a:pt x="15" y="757"/>
                </a:moveTo>
                <a:cubicBezTo>
                  <a:pt x="7" y="757"/>
                  <a:pt x="0" y="764"/>
                  <a:pt x="0" y="772"/>
                </a:cubicBezTo>
                <a:cubicBezTo>
                  <a:pt x="0" y="780"/>
                  <a:pt x="7" y="787"/>
                  <a:pt x="15" y="787"/>
                </a:cubicBezTo>
                <a:cubicBezTo>
                  <a:pt x="23" y="787"/>
                  <a:pt x="30" y="780"/>
                  <a:pt x="30" y="772"/>
                </a:cubicBezTo>
                <a:cubicBezTo>
                  <a:pt x="30" y="764"/>
                  <a:pt x="23" y="757"/>
                  <a:pt x="15" y="757"/>
                </a:cubicBezTo>
                <a:close/>
                <a:moveTo>
                  <a:pt x="15" y="790"/>
                </a:moveTo>
                <a:cubicBezTo>
                  <a:pt x="7" y="790"/>
                  <a:pt x="0" y="797"/>
                  <a:pt x="0" y="805"/>
                </a:cubicBezTo>
                <a:cubicBezTo>
                  <a:pt x="0" y="813"/>
                  <a:pt x="7" y="820"/>
                  <a:pt x="15" y="820"/>
                </a:cubicBezTo>
                <a:cubicBezTo>
                  <a:pt x="23" y="820"/>
                  <a:pt x="30" y="813"/>
                  <a:pt x="30" y="805"/>
                </a:cubicBezTo>
                <a:cubicBezTo>
                  <a:pt x="30" y="797"/>
                  <a:pt x="23" y="790"/>
                  <a:pt x="15" y="790"/>
                </a:cubicBezTo>
                <a:close/>
                <a:moveTo>
                  <a:pt x="15" y="823"/>
                </a:moveTo>
                <a:cubicBezTo>
                  <a:pt x="7" y="823"/>
                  <a:pt x="0" y="830"/>
                  <a:pt x="0" y="838"/>
                </a:cubicBezTo>
                <a:cubicBezTo>
                  <a:pt x="0" y="846"/>
                  <a:pt x="7" y="853"/>
                  <a:pt x="15" y="853"/>
                </a:cubicBezTo>
                <a:cubicBezTo>
                  <a:pt x="23" y="853"/>
                  <a:pt x="30" y="846"/>
                  <a:pt x="30" y="838"/>
                </a:cubicBezTo>
                <a:cubicBezTo>
                  <a:pt x="30" y="830"/>
                  <a:pt x="23" y="823"/>
                  <a:pt x="15" y="823"/>
                </a:cubicBezTo>
                <a:close/>
                <a:moveTo>
                  <a:pt x="15" y="856"/>
                </a:moveTo>
                <a:cubicBezTo>
                  <a:pt x="7" y="856"/>
                  <a:pt x="0" y="863"/>
                  <a:pt x="0" y="871"/>
                </a:cubicBezTo>
                <a:cubicBezTo>
                  <a:pt x="0" y="879"/>
                  <a:pt x="7" y="886"/>
                  <a:pt x="15" y="886"/>
                </a:cubicBezTo>
                <a:cubicBezTo>
                  <a:pt x="23" y="886"/>
                  <a:pt x="30" y="879"/>
                  <a:pt x="30" y="871"/>
                </a:cubicBezTo>
                <a:cubicBezTo>
                  <a:pt x="30" y="863"/>
                  <a:pt x="23" y="856"/>
                  <a:pt x="15" y="856"/>
                </a:cubicBezTo>
                <a:close/>
                <a:moveTo>
                  <a:pt x="15" y="889"/>
                </a:moveTo>
                <a:cubicBezTo>
                  <a:pt x="7" y="889"/>
                  <a:pt x="0" y="895"/>
                  <a:pt x="0" y="904"/>
                </a:cubicBezTo>
                <a:cubicBezTo>
                  <a:pt x="0" y="912"/>
                  <a:pt x="7" y="918"/>
                  <a:pt x="15" y="918"/>
                </a:cubicBezTo>
                <a:cubicBezTo>
                  <a:pt x="23" y="918"/>
                  <a:pt x="30" y="912"/>
                  <a:pt x="30" y="904"/>
                </a:cubicBezTo>
                <a:cubicBezTo>
                  <a:pt x="30" y="895"/>
                  <a:pt x="23" y="889"/>
                  <a:pt x="15" y="889"/>
                </a:cubicBezTo>
                <a:close/>
                <a:moveTo>
                  <a:pt x="15" y="922"/>
                </a:moveTo>
                <a:cubicBezTo>
                  <a:pt x="7" y="922"/>
                  <a:pt x="0" y="928"/>
                  <a:pt x="0" y="937"/>
                </a:cubicBezTo>
                <a:cubicBezTo>
                  <a:pt x="0" y="945"/>
                  <a:pt x="7" y="951"/>
                  <a:pt x="15" y="951"/>
                </a:cubicBezTo>
                <a:cubicBezTo>
                  <a:pt x="23" y="951"/>
                  <a:pt x="30" y="945"/>
                  <a:pt x="30" y="937"/>
                </a:cubicBezTo>
                <a:cubicBezTo>
                  <a:pt x="30" y="928"/>
                  <a:pt x="23" y="922"/>
                  <a:pt x="15" y="922"/>
                </a:cubicBezTo>
                <a:close/>
                <a:moveTo>
                  <a:pt x="15" y="955"/>
                </a:moveTo>
                <a:cubicBezTo>
                  <a:pt x="7" y="955"/>
                  <a:pt x="0" y="961"/>
                  <a:pt x="0" y="970"/>
                </a:cubicBezTo>
                <a:cubicBezTo>
                  <a:pt x="0" y="978"/>
                  <a:pt x="7" y="984"/>
                  <a:pt x="15" y="984"/>
                </a:cubicBezTo>
                <a:cubicBezTo>
                  <a:pt x="23" y="984"/>
                  <a:pt x="30" y="978"/>
                  <a:pt x="30" y="970"/>
                </a:cubicBezTo>
                <a:cubicBezTo>
                  <a:pt x="30" y="961"/>
                  <a:pt x="23" y="955"/>
                  <a:pt x="15" y="955"/>
                </a:cubicBezTo>
                <a:close/>
                <a:moveTo>
                  <a:pt x="15" y="988"/>
                </a:moveTo>
                <a:cubicBezTo>
                  <a:pt x="7" y="988"/>
                  <a:pt x="0" y="994"/>
                  <a:pt x="0" y="1002"/>
                </a:cubicBezTo>
                <a:cubicBezTo>
                  <a:pt x="0" y="1011"/>
                  <a:pt x="7" y="1017"/>
                  <a:pt x="15" y="1017"/>
                </a:cubicBezTo>
                <a:cubicBezTo>
                  <a:pt x="23" y="1017"/>
                  <a:pt x="30" y="1011"/>
                  <a:pt x="30" y="1002"/>
                </a:cubicBezTo>
                <a:cubicBezTo>
                  <a:pt x="30" y="994"/>
                  <a:pt x="23" y="988"/>
                  <a:pt x="15" y="988"/>
                </a:cubicBezTo>
                <a:close/>
                <a:moveTo>
                  <a:pt x="15" y="1021"/>
                </a:moveTo>
                <a:cubicBezTo>
                  <a:pt x="7" y="1021"/>
                  <a:pt x="0" y="1027"/>
                  <a:pt x="0" y="1035"/>
                </a:cubicBezTo>
                <a:cubicBezTo>
                  <a:pt x="0" y="1044"/>
                  <a:pt x="7" y="1050"/>
                  <a:pt x="15" y="1050"/>
                </a:cubicBezTo>
                <a:cubicBezTo>
                  <a:pt x="23" y="1050"/>
                  <a:pt x="30" y="1044"/>
                  <a:pt x="30" y="1035"/>
                </a:cubicBezTo>
                <a:cubicBezTo>
                  <a:pt x="30" y="1027"/>
                  <a:pt x="23" y="1021"/>
                  <a:pt x="15" y="1021"/>
                </a:cubicBezTo>
                <a:close/>
                <a:moveTo>
                  <a:pt x="15" y="1053"/>
                </a:moveTo>
                <a:cubicBezTo>
                  <a:pt x="7" y="1053"/>
                  <a:pt x="0" y="1060"/>
                  <a:pt x="0" y="1068"/>
                </a:cubicBezTo>
                <a:cubicBezTo>
                  <a:pt x="0" y="1076"/>
                  <a:pt x="7" y="1083"/>
                  <a:pt x="15" y="1083"/>
                </a:cubicBezTo>
                <a:cubicBezTo>
                  <a:pt x="23" y="1083"/>
                  <a:pt x="30" y="1076"/>
                  <a:pt x="30" y="1068"/>
                </a:cubicBezTo>
                <a:cubicBezTo>
                  <a:pt x="30" y="1060"/>
                  <a:pt x="23" y="1053"/>
                  <a:pt x="15" y="1053"/>
                </a:cubicBezTo>
                <a:close/>
                <a:moveTo>
                  <a:pt x="15" y="1086"/>
                </a:moveTo>
                <a:cubicBezTo>
                  <a:pt x="7" y="1086"/>
                  <a:pt x="0" y="1093"/>
                  <a:pt x="0" y="1101"/>
                </a:cubicBezTo>
                <a:cubicBezTo>
                  <a:pt x="0" y="1109"/>
                  <a:pt x="7" y="1116"/>
                  <a:pt x="15" y="1116"/>
                </a:cubicBezTo>
                <a:cubicBezTo>
                  <a:pt x="23" y="1116"/>
                  <a:pt x="30" y="1109"/>
                  <a:pt x="30" y="1101"/>
                </a:cubicBezTo>
                <a:cubicBezTo>
                  <a:pt x="30" y="1093"/>
                  <a:pt x="23" y="1086"/>
                  <a:pt x="15" y="1086"/>
                </a:cubicBezTo>
                <a:close/>
                <a:moveTo>
                  <a:pt x="15" y="1119"/>
                </a:moveTo>
                <a:cubicBezTo>
                  <a:pt x="7" y="1119"/>
                  <a:pt x="0" y="1126"/>
                  <a:pt x="0" y="1134"/>
                </a:cubicBezTo>
                <a:cubicBezTo>
                  <a:pt x="0" y="1142"/>
                  <a:pt x="7" y="1149"/>
                  <a:pt x="15" y="1149"/>
                </a:cubicBezTo>
                <a:cubicBezTo>
                  <a:pt x="23" y="1149"/>
                  <a:pt x="30" y="1142"/>
                  <a:pt x="30" y="1134"/>
                </a:cubicBezTo>
                <a:cubicBezTo>
                  <a:pt x="30" y="1126"/>
                  <a:pt x="23" y="1119"/>
                  <a:pt x="15" y="1119"/>
                </a:cubicBezTo>
                <a:close/>
                <a:moveTo>
                  <a:pt x="15" y="1152"/>
                </a:moveTo>
                <a:cubicBezTo>
                  <a:pt x="7" y="1152"/>
                  <a:pt x="0" y="1159"/>
                  <a:pt x="0" y="1167"/>
                </a:cubicBezTo>
                <a:cubicBezTo>
                  <a:pt x="0" y="1175"/>
                  <a:pt x="7" y="1182"/>
                  <a:pt x="15" y="1182"/>
                </a:cubicBezTo>
                <a:cubicBezTo>
                  <a:pt x="23" y="1182"/>
                  <a:pt x="30" y="1175"/>
                  <a:pt x="30" y="1167"/>
                </a:cubicBezTo>
                <a:cubicBezTo>
                  <a:pt x="30" y="1159"/>
                  <a:pt x="23" y="1152"/>
                  <a:pt x="15" y="1152"/>
                </a:cubicBezTo>
                <a:close/>
                <a:moveTo>
                  <a:pt x="15" y="1185"/>
                </a:moveTo>
                <a:cubicBezTo>
                  <a:pt x="7" y="1185"/>
                  <a:pt x="0" y="1192"/>
                  <a:pt x="0" y="1200"/>
                </a:cubicBezTo>
                <a:cubicBezTo>
                  <a:pt x="0" y="1208"/>
                  <a:pt x="7" y="1215"/>
                  <a:pt x="15" y="1215"/>
                </a:cubicBezTo>
                <a:cubicBezTo>
                  <a:pt x="23" y="1215"/>
                  <a:pt x="30" y="1208"/>
                  <a:pt x="30" y="1200"/>
                </a:cubicBezTo>
                <a:cubicBezTo>
                  <a:pt x="30" y="1192"/>
                  <a:pt x="23" y="1185"/>
                  <a:pt x="15" y="1185"/>
                </a:cubicBezTo>
                <a:close/>
                <a:moveTo>
                  <a:pt x="15" y="1218"/>
                </a:moveTo>
                <a:cubicBezTo>
                  <a:pt x="7" y="1218"/>
                  <a:pt x="0" y="1225"/>
                  <a:pt x="0" y="1233"/>
                </a:cubicBezTo>
                <a:cubicBezTo>
                  <a:pt x="0" y="1241"/>
                  <a:pt x="7" y="1248"/>
                  <a:pt x="15" y="1248"/>
                </a:cubicBezTo>
                <a:cubicBezTo>
                  <a:pt x="23" y="1248"/>
                  <a:pt x="30" y="1241"/>
                  <a:pt x="30" y="1233"/>
                </a:cubicBezTo>
                <a:cubicBezTo>
                  <a:pt x="30" y="1225"/>
                  <a:pt x="23" y="1218"/>
                  <a:pt x="15" y="1218"/>
                </a:cubicBezTo>
                <a:close/>
                <a:moveTo>
                  <a:pt x="15" y="1251"/>
                </a:moveTo>
                <a:cubicBezTo>
                  <a:pt x="7" y="1251"/>
                  <a:pt x="0" y="1258"/>
                  <a:pt x="0" y="1266"/>
                </a:cubicBezTo>
                <a:cubicBezTo>
                  <a:pt x="0" y="1274"/>
                  <a:pt x="7" y="1281"/>
                  <a:pt x="15" y="1281"/>
                </a:cubicBezTo>
                <a:cubicBezTo>
                  <a:pt x="23" y="1281"/>
                  <a:pt x="30" y="1274"/>
                  <a:pt x="30" y="1266"/>
                </a:cubicBezTo>
                <a:cubicBezTo>
                  <a:pt x="30" y="1258"/>
                  <a:pt x="23" y="1251"/>
                  <a:pt x="15" y="1251"/>
                </a:cubicBezTo>
                <a:close/>
                <a:moveTo>
                  <a:pt x="15" y="1284"/>
                </a:moveTo>
                <a:cubicBezTo>
                  <a:pt x="7" y="1284"/>
                  <a:pt x="0" y="1291"/>
                  <a:pt x="0" y="1299"/>
                </a:cubicBezTo>
                <a:cubicBezTo>
                  <a:pt x="0" y="1307"/>
                  <a:pt x="7" y="1314"/>
                  <a:pt x="15" y="1314"/>
                </a:cubicBezTo>
                <a:cubicBezTo>
                  <a:pt x="23" y="1314"/>
                  <a:pt x="30" y="1307"/>
                  <a:pt x="30" y="1299"/>
                </a:cubicBezTo>
                <a:cubicBezTo>
                  <a:pt x="30" y="1291"/>
                  <a:pt x="23" y="1284"/>
                  <a:pt x="15" y="1284"/>
                </a:cubicBezTo>
                <a:close/>
                <a:moveTo>
                  <a:pt x="15" y="1317"/>
                </a:moveTo>
                <a:cubicBezTo>
                  <a:pt x="7" y="1317"/>
                  <a:pt x="0" y="1323"/>
                  <a:pt x="0" y="1332"/>
                </a:cubicBezTo>
                <a:cubicBezTo>
                  <a:pt x="0" y="1340"/>
                  <a:pt x="7" y="1346"/>
                  <a:pt x="15" y="1346"/>
                </a:cubicBezTo>
                <a:cubicBezTo>
                  <a:pt x="23" y="1346"/>
                  <a:pt x="30" y="1340"/>
                  <a:pt x="30" y="1332"/>
                </a:cubicBezTo>
                <a:cubicBezTo>
                  <a:pt x="30" y="1323"/>
                  <a:pt x="23" y="1317"/>
                  <a:pt x="15" y="1317"/>
                </a:cubicBezTo>
                <a:close/>
                <a:moveTo>
                  <a:pt x="15" y="1350"/>
                </a:moveTo>
                <a:cubicBezTo>
                  <a:pt x="7" y="1350"/>
                  <a:pt x="0" y="1356"/>
                  <a:pt x="0" y="1365"/>
                </a:cubicBezTo>
                <a:cubicBezTo>
                  <a:pt x="0" y="1373"/>
                  <a:pt x="7" y="1379"/>
                  <a:pt x="15" y="1379"/>
                </a:cubicBezTo>
                <a:cubicBezTo>
                  <a:pt x="23" y="1379"/>
                  <a:pt x="30" y="1373"/>
                  <a:pt x="30" y="1365"/>
                </a:cubicBezTo>
                <a:cubicBezTo>
                  <a:pt x="30" y="1356"/>
                  <a:pt x="23" y="1350"/>
                  <a:pt x="15" y="1350"/>
                </a:cubicBezTo>
                <a:close/>
                <a:moveTo>
                  <a:pt x="15" y="1383"/>
                </a:moveTo>
                <a:cubicBezTo>
                  <a:pt x="7" y="1383"/>
                  <a:pt x="0" y="1389"/>
                  <a:pt x="0" y="1397"/>
                </a:cubicBezTo>
                <a:cubicBezTo>
                  <a:pt x="0" y="1406"/>
                  <a:pt x="7" y="1412"/>
                  <a:pt x="15" y="1412"/>
                </a:cubicBezTo>
                <a:cubicBezTo>
                  <a:pt x="23" y="1412"/>
                  <a:pt x="30" y="1406"/>
                  <a:pt x="30" y="1397"/>
                </a:cubicBezTo>
                <a:cubicBezTo>
                  <a:pt x="30" y="1389"/>
                  <a:pt x="23" y="1383"/>
                  <a:pt x="15" y="1383"/>
                </a:cubicBezTo>
                <a:close/>
                <a:moveTo>
                  <a:pt x="15" y="1416"/>
                </a:moveTo>
                <a:cubicBezTo>
                  <a:pt x="7" y="1416"/>
                  <a:pt x="0" y="1422"/>
                  <a:pt x="0" y="1430"/>
                </a:cubicBezTo>
                <a:cubicBezTo>
                  <a:pt x="0" y="1439"/>
                  <a:pt x="7" y="1445"/>
                  <a:pt x="15" y="1445"/>
                </a:cubicBezTo>
                <a:cubicBezTo>
                  <a:pt x="23" y="1445"/>
                  <a:pt x="30" y="1439"/>
                  <a:pt x="30" y="1430"/>
                </a:cubicBezTo>
                <a:cubicBezTo>
                  <a:pt x="30" y="1422"/>
                  <a:pt x="23" y="1416"/>
                  <a:pt x="15" y="1416"/>
                </a:cubicBezTo>
                <a:close/>
                <a:moveTo>
                  <a:pt x="48" y="0"/>
                </a:moveTo>
                <a:cubicBezTo>
                  <a:pt x="39" y="0"/>
                  <a:pt x="33" y="7"/>
                  <a:pt x="33" y="15"/>
                </a:cubicBezTo>
                <a:cubicBezTo>
                  <a:pt x="33" y="23"/>
                  <a:pt x="39" y="30"/>
                  <a:pt x="48" y="30"/>
                </a:cubicBezTo>
                <a:cubicBezTo>
                  <a:pt x="56" y="30"/>
                  <a:pt x="62" y="23"/>
                  <a:pt x="62" y="15"/>
                </a:cubicBezTo>
                <a:cubicBezTo>
                  <a:pt x="62" y="7"/>
                  <a:pt x="56" y="0"/>
                  <a:pt x="48" y="0"/>
                </a:cubicBezTo>
                <a:close/>
                <a:moveTo>
                  <a:pt x="48" y="33"/>
                </a:moveTo>
                <a:cubicBezTo>
                  <a:pt x="39" y="33"/>
                  <a:pt x="33" y="40"/>
                  <a:pt x="33" y="48"/>
                </a:cubicBezTo>
                <a:cubicBezTo>
                  <a:pt x="33" y="56"/>
                  <a:pt x="39" y="63"/>
                  <a:pt x="48" y="63"/>
                </a:cubicBezTo>
                <a:cubicBezTo>
                  <a:pt x="56" y="63"/>
                  <a:pt x="62" y="56"/>
                  <a:pt x="62" y="48"/>
                </a:cubicBezTo>
                <a:cubicBezTo>
                  <a:pt x="62" y="40"/>
                  <a:pt x="56" y="33"/>
                  <a:pt x="48" y="33"/>
                </a:cubicBezTo>
                <a:close/>
                <a:moveTo>
                  <a:pt x="48" y="66"/>
                </a:moveTo>
                <a:cubicBezTo>
                  <a:pt x="39" y="66"/>
                  <a:pt x="33" y="72"/>
                  <a:pt x="33" y="81"/>
                </a:cubicBezTo>
                <a:cubicBezTo>
                  <a:pt x="33" y="89"/>
                  <a:pt x="39" y="95"/>
                  <a:pt x="48" y="95"/>
                </a:cubicBezTo>
                <a:cubicBezTo>
                  <a:pt x="56" y="95"/>
                  <a:pt x="62" y="89"/>
                  <a:pt x="62" y="81"/>
                </a:cubicBezTo>
                <a:cubicBezTo>
                  <a:pt x="62" y="72"/>
                  <a:pt x="56" y="66"/>
                  <a:pt x="48" y="66"/>
                </a:cubicBezTo>
                <a:close/>
                <a:moveTo>
                  <a:pt x="48" y="99"/>
                </a:moveTo>
                <a:cubicBezTo>
                  <a:pt x="39" y="99"/>
                  <a:pt x="33" y="105"/>
                  <a:pt x="33" y="114"/>
                </a:cubicBezTo>
                <a:cubicBezTo>
                  <a:pt x="33" y="122"/>
                  <a:pt x="39" y="128"/>
                  <a:pt x="48" y="128"/>
                </a:cubicBezTo>
                <a:cubicBezTo>
                  <a:pt x="56" y="128"/>
                  <a:pt x="62" y="122"/>
                  <a:pt x="62" y="114"/>
                </a:cubicBezTo>
                <a:cubicBezTo>
                  <a:pt x="62" y="105"/>
                  <a:pt x="56" y="99"/>
                  <a:pt x="48" y="99"/>
                </a:cubicBezTo>
                <a:close/>
                <a:moveTo>
                  <a:pt x="48" y="132"/>
                </a:moveTo>
                <a:cubicBezTo>
                  <a:pt x="39" y="132"/>
                  <a:pt x="33" y="138"/>
                  <a:pt x="33" y="147"/>
                </a:cubicBezTo>
                <a:cubicBezTo>
                  <a:pt x="33" y="155"/>
                  <a:pt x="39" y="161"/>
                  <a:pt x="48" y="161"/>
                </a:cubicBezTo>
                <a:cubicBezTo>
                  <a:pt x="56" y="161"/>
                  <a:pt x="62" y="155"/>
                  <a:pt x="62" y="147"/>
                </a:cubicBezTo>
                <a:cubicBezTo>
                  <a:pt x="62" y="138"/>
                  <a:pt x="56" y="132"/>
                  <a:pt x="48" y="132"/>
                </a:cubicBezTo>
                <a:close/>
                <a:moveTo>
                  <a:pt x="48" y="165"/>
                </a:moveTo>
                <a:cubicBezTo>
                  <a:pt x="39" y="165"/>
                  <a:pt x="33" y="171"/>
                  <a:pt x="33" y="179"/>
                </a:cubicBezTo>
                <a:cubicBezTo>
                  <a:pt x="33" y="188"/>
                  <a:pt x="39" y="194"/>
                  <a:pt x="48" y="194"/>
                </a:cubicBezTo>
                <a:cubicBezTo>
                  <a:pt x="56" y="194"/>
                  <a:pt x="62" y="188"/>
                  <a:pt x="62" y="179"/>
                </a:cubicBezTo>
                <a:cubicBezTo>
                  <a:pt x="62" y="171"/>
                  <a:pt x="56" y="165"/>
                  <a:pt x="48" y="165"/>
                </a:cubicBezTo>
                <a:close/>
                <a:moveTo>
                  <a:pt x="48" y="198"/>
                </a:moveTo>
                <a:cubicBezTo>
                  <a:pt x="39" y="198"/>
                  <a:pt x="33" y="204"/>
                  <a:pt x="33" y="212"/>
                </a:cubicBezTo>
                <a:cubicBezTo>
                  <a:pt x="33" y="221"/>
                  <a:pt x="39" y="227"/>
                  <a:pt x="48" y="227"/>
                </a:cubicBezTo>
                <a:cubicBezTo>
                  <a:pt x="56" y="227"/>
                  <a:pt x="62" y="221"/>
                  <a:pt x="62" y="212"/>
                </a:cubicBezTo>
                <a:cubicBezTo>
                  <a:pt x="62" y="204"/>
                  <a:pt x="56" y="198"/>
                  <a:pt x="48" y="198"/>
                </a:cubicBezTo>
                <a:close/>
                <a:moveTo>
                  <a:pt x="48" y="230"/>
                </a:moveTo>
                <a:cubicBezTo>
                  <a:pt x="39" y="230"/>
                  <a:pt x="33" y="237"/>
                  <a:pt x="33" y="245"/>
                </a:cubicBezTo>
                <a:cubicBezTo>
                  <a:pt x="33" y="253"/>
                  <a:pt x="39" y="260"/>
                  <a:pt x="48" y="260"/>
                </a:cubicBezTo>
                <a:cubicBezTo>
                  <a:pt x="56" y="260"/>
                  <a:pt x="62" y="253"/>
                  <a:pt x="62" y="245"/>
                </a:cubicBezTo>
                <a:cubicBezTo>
                  <a:pt x="62" y="237"/>
                  <a:pt x="56" y="230"/>
                  <a:pt x="48" y="230"/>
                </a:cubicBezTo>
                <a:close/>
                <a:moveTo>
                  <a:pt x="48" y="263"/>
                </a:moveTo>
                <a:cubicBezTo>
                  <a:pt x="39" y="263"/>
                  <a:pt x="33" y="270"/>
                  <a:pt x="33" y="278"/>
                </a:cubicBezTo>
                <a:cubicBezTo>
                  <a:pt x="33" y="286"/>
                  <a:pt x="39" y="293"/>
                  <a:pt x="48" y="293"/>
                </a:cubicBezTo>
                <a:cubicBezTo>
                  <a:pt x="56" y="293"/>
                  <a:pt x="62" y="286"/>
                  <a:pt x="62" y="278"/>
                </a:cubicBezTo>
                <a:cubicBezTo>
                  <a:pt x="62" y="270"/>
                  <a:pt x="56" y="263"/>
                  <a:pt x="48" y="263"/>
                </a:cubicBezTo>
                <a:close/>
                <a:moveTo>
                  <a:pt x="48" y="296"/>
                </a:moveTo>
                <a:cubicBezTo>
                  <a:pt x="39" y="296"/>
                  <a:pt x="33" y="303"/>
                  <a:pt x="33" y="311"/>
                </a:cubicBezTo>
                <a:cubicBezTo>
                  <a:pt x="33" y="319"/>
                  <a:pt x="39" y="326"/>
                  <a:pt x="48" y="326"/>
                </a:cubicBezTo>
                <a:cubicBezTo>
                  <a:pt x="56" y="326"/>
                  <a:pt x="62" y="319"/>
                  <a:pt x="62" y="311"/>
                </a:cubicBezTo>
                <a:cubicBezTo>
                  <a:pt x="62" y="303"/>
                  <a:pt x="56" y="296"/>
                  <a:pt x="48" y="296"/>
                </a:cubicBezTo>
                <a:close/>
                <a:moveTo>
                  <a:pt x="48" y="329"/>
                </a:moveTo>
                <a:cubicBezTo>
                  <a:pt x="39" y="329"/>
                  <a:pt x="33" y="336"/>
                  <a:pt x="33" y="344"/>
                </a:cubicBezTo>
                <a:cubicBezTo>
                  <a:pt x="33" y="352"/>
                  <a:pt x="39" y="359"/>
                  <a:pt x="48" y="359"/>
                </a:cubicBezTo>
                <a:cubicBezTo>
                  <a:pt x="56" y="359"/>
                  <a:pt x="62" y="352"/>
                  <a:pt x="62" y="344"/>
                </a:cubicBezTo>
                <a:cubicBezTo>
                  <a:pt x="62" y="336"/>
                  <a:pt x="56" y="329"/>
                  <a:pt x="48" y="329"/>
                </a:cubicBezTo>
                <a:close/>
                <a:moveTo>
                  <a:pt x="48" y="362"/>
                </a:moveTo>
                <a:cubicBezTo>
                  <a:pt x="39" y="362"/>
                  <a:pt x="33" y="369"/>
                  <a:pt x="33" y="377"/>
                </a:cubicBezTo>
                <a:cubicBezTo>
                  <a:pt x="33" y="385"/>
                  <a:pt x="39" y="392"/>
                  <a:pt x="48" y="392"/>
                </a:cubicBezTo>
                <a:cubicBezTo>
                  <a:pt x="56" y="392"/>
                  <a:pt x="62" y="385"/>
                  <a:pt x="62" y="377"/>
                </a:cubicBezTo>
                <a:cubicBezTo>
                  <a:pt x="62" y="369"/>
                  <a:pt x="56" y="362"/>
                  <a:pt x="48" y="362"/>
                </a:cubicBezTo>
                <a:close/>
                <a:moveTo>
                  <a:pt x="48" y="395"/>
                </a:moveTo>
                <a:cubicBezTo>
                  <a:pt x="39" y="395"/>
                  <a:pt x="33" y="402"/>
                  <a:pt x="33" y="410"/>
                </a:cubicBezTo>
                <a:cubicBezTo>
                  <a:pt x="33" y="418"/>
                  <a:pt x="39" y="425"/>
                  <a:pt x="48" y="425"/>
                </a:cubicBezTo>
                <a:cubicBezTo>
                  <a:pt x="56" y="425"/>
                  <a:pt x="62" y="418"/>
                  <a:pt x="62" y="410"/>
                </a:cubicBezTo>
                <a:cubicBezTo>
                  <a:pt x="62" y="402"/>
                  <a:pt x="56" y="395"/>
                  <a:pt x="48" y="395"/>
                </a:cubicBezTo>
                <a:close/>
                <a:moveTo>
                  <a:pt x="48" y="428"/>
                </a:moveTo>
                <a:cubicBezTo>
                  <a:pt x="39" y="428"/>
                  <a:pt x="33" y="435"/>
                  <a:pt x="33" y="443"/>
                </a:cubicBezTo>
                <a:cubicBezTo>
                  <a:pt x="33" y="451"/>
                  <a:pt x="39" y="458"/>
                  <a:pt x="48" y="458"/>
                </a:cubicBezTo>
                <a:cubicBezTo>
                  <a:pt x="56" y="458"/>
                  <a:pt x="62" y="451"/>
                  <a:pt x="62" y="443"/>
                </a:cubicBezTo>
                <a:cubicBezTo>
                  <a:pt x="62" y="435"/>
                  <a:pt x="56" y="428"/>
                  <a:pt x="48" y="428"/>
                </a:cubicBezTo>
                <a:close/>
                <a:moveTo>
                  <a:pt x="48" y="461"/>
                </a:moveTo>
                <a:cubicBezTo>
                  <a:pt x="39" y="461"/>
                  <a:pt x="33" y="468"/>
                  <a:pt x="33" y="476"/>
                </a:cubicBezTo>
                <a:cubicBezTo>
                  <a:pt x="33" y="484"/>
                  <a:pt x="39" y="491"/>
                  <a:pt x="48" y="491"/>
                </a:cubicBezTo>
                <a:cubicBezTo>
                  <a:pt x="56" y="491"/>
                  <a:pt x="62" y="484"/>
                  <a:pt x="62" y="476"/>
                </a:cubicBezTo>
                <a:cubicBezTo>
                  <a:pt x="62" y="468"/>
                  <a:pt x="56" y="461"/>
                  <a:pt x="48" y="461"/>
                </a:cubicBezTo>
                <a:close/>
                <a:moveTo>
                  <a:pt x="48" y="494"/>
                </a:moveTo>
                <a:cubicBezTo>
                  <a:pt x="39" y="494"/>
                  <a:pt x="33" y="500"/>
                  <a:pt x="33" y="509"/>
                </a:cubicBezTo>
                <a:cubicBezTo>
                  <a:pt x="33" y="517"/>
                  <a:pt x="39" y="523"/>
                  <a:pt x="48" y="523"/>
                </a:cubicBezTo>
                <a:cubicBezTo>
                  <a:pt x="56" y="523"/>
                  <a:pt x="62" y="517"/>
                  <a:pt x="62" y="509"/>
                </a:cubicBezTo>
                <a:cubicBezTo>
                  <a:pt x="62" y="500"/>
                  <a:pt x="56" y="494"/>
                  <a:pt x="48" y="494"/>
                </a:cubicBezTo>
                <a:close/>
                <a:moveTo>
                  <a:pt x="48" y="527"/>
                </a:moveTo>
                <a:cubicBezTo>
                  <a:pt x="39" y="527"/>
                  <a:pt x="33" y="533"/>
                  <a:pt x="33" y="542"/>
                </a:cubicBezTo>
                <a:cubicBezTo>
                  <a:pt x="33" y="550"/>
                  <a:pt x="39" y="556"/>
                  <a:pt x="48" y="556"/>
                </a:cubicBezTo>
                <a:cubicBezTo>
                  <a:pt x="56" y="556"/>
                  <a:pt x="62" y="550"/>
                  <a:pt x="62" y="542"/>
                </a:cubicBezTo>
                <a:cubicBezTo>
                  <a:pt x="62" y="533"/>
                  <a:pt x="56" y="527"/>
                  <a:pt x="48" y="527"/>
                </a:cubicBezTo>
                <a:close/>
                <a:moveTo>
                  <a:pt x="48" y="560"/>
                </a:moveTo>
                <a:cubicBezTo>
                  <a:pt x="39" y="560"/>
                  <a:pt x="33" y="566"/>
                  <a:pt x="33" y="574"/>
                </a:cubicBezTo>
                <a:cubicBezTo>
                  <a:pt x="33" y="583"/>
                  <a:pt x="39" y="589"/>
                  <a:pt x="48" y="589"/>
                </a:cubicBezTo>
                <a:cubicBezTo>
                  <a:pt x="56" y="589"/>
                  <a:pt x="62" y="583"/>
                  <a:pt x="62" y="574"/>
                </a:cubicBezTo>
                <a:cubicBezTo>
                  <a:pt x="62" y="566"/>
                  <a:pt x="56" y="560"/>
                  <a:pt x="48" y="560"/>
                </a:cubicBezTo>
                <a:close/>
                <a:moveTo>
                  <a:pt x="48" y="593"/>
                </a:moveTo>
                <a:cubicBezTo>
                  <a:pt x="39" y="593"/>
                  <a:pt x="33" y="599"/>
                  <a:pt x="33" y="607"/>
                </a:cubicBezTo>
                <a:cubicBezTo>
                  <a:pt x="33" y="616"/>
                  <a:pt x="39" y="622"/>
                  <a:pt x="48" y="622"/>
                </a:cubicBezTo>
                <a:cubicBezTo>
                  <a:pt x="56" y="622"/>
                  <a:pt x="62" y="616"/>
                  <a:pt x="62" y="607"/>
                </a:cubicBezTo>
                <a:cubicBezTo>
                  <a:pt x="62" y="599"/>
                  <a:pt x="56" y="593"/>
                  <a:pt x="48" y="593"/>
                </a:cubicBezTo>
                <a:close/>
                <a:moveTo>
                  <a:pt x="48" y="625"/>
                </a:moveTo>
                <a:cubicBezTo>
                  <a:pt x="39" y="625"/>
                  <a:pt x="33" y="632"/>
                  <a:pt x="33" y="640"/>
                </a:cubicBezTo>
                <a:cubicBezTo>
                  <a:pt x="33" y="648"/>
                  <a:pt x="39" y="655"/>
                  <a:pt x="48" y="655"/>
                </a:cubicBezTo>
                <a:cubicBezTo>
                  <a:pt x="56" y="655"/>
                  <a:pt x="62" y="648"/>
                  <a:pt x="62" y="640"/>
                </a:cubicBezTo>
                <a:cubicBezTo>
                  <a:pt x="62" y="632"/>
                  <a:pt x="56" y="625"/>
                  <a:pt x="48" y="625"/>
                </a:cubicBezTo>
                <a:close/>
                <a:moveTo>
                  <a:pt x="48" y="658"/>
                </a:moveTo>
                <a:cubicBezTo>
                  <a:pt x="39" y="658"/>
                  <a:pt x="33" y="665"/>
                  <a:pt x="33" y="673"/>
                </a:cubicBezTo>
                <a:cubicBezTo>
                  <a:pt x="33" y="681"/>
                  <a:pt x="39" y="688"/>
                  <a:pt x="48" y="688"/>
                </a:cubicBezTo>
                <a:cubicBezTo>
                  <a:pt x="56" y="688"/>
                  <a:pt x="62" y="681"/>
                  <a:pt x="62" y="673"/>
                </a:cubicBezTo>
                <a:cubicBezTo>
                  <a:pt x="62" y="665"/>
                  <a:pt x="56" y="658"/>
                  <a:pt x="48" y="658"/>
                </a:cubicBezTo>
                <a:close/>
                <a:moveTo>
                  <a:pt x="48" y="691"/>
                </a:moveTo>
                <a:cubicBezTo>
                  <a:pt x="39" y="691"/>
                  <a:pt x="33" y="698"/>
                  <a:pt x="33" y="706"/>
                </a:cubicBezTo>
                <a:cubicBezTo>
                  <a:pt x="33" y="714"/>
                  <a:pt x="39" y="721"/>
                  <a:pt x="48" y="721"/>
                </a:cubicBezTo>
                <a:cubicBezTo>
                  <a:pt x="56" y="721"/>
                  <a:pt x="62" y="714"/>
                  <a:pt x="62" y="706"/>
                </a:cubicBezTo>
                <a:cubicBezTo>
                  <a:pt x="62" y="698"/>
                  <a:pt x="56" y="691"/>
                  <a:pt x="48" y="691"/>
                </a:cubicBezTo>
                <a:close/>
                <a:moveTo>
                  <a:pt x="48" y="724"/>
                </a:moveTo>
                <a:cubicBezTo>
                  <a:pt x="39" y="724"/>
                  <a:pt x="33" y="731"/>
                  <a:pt x="33" y="739"/>
                </a:cubicBezTo>
                <a:cubicBezTo>
                  <a:pt x="33" y="747"/>
                  <a:pt x="39" y="754"/>
                  <a:pt x="48" y="754"/>
                </a:cubicBezTo>
                <a:cubicBezTo>
                  <a:pt x="56" y="754"/>
                  <a:pt x="62" y="747"/>
                  <a:pt x="62" y="739"/>
                </a:cubicBezTo>
                <a:cubicBezTo>
                  <a:pt x="62" y="731"/>
                  <a:pt x="56" y="724"/>
                  <a:pt x="48" y="724"/>
                </a:cubicBezTo>
                <a:close/>
                <a:moveTo>
                  <a:pt x="48" y="757"/>
                </a:moveTo>
                <a:cubicBezTo>
                  <a:pt x="39" y="757"/>
                  <a:pt x="33" y="764"/>
                  <a:pt x="33" y="772"/>
                </a:cubicBezTo>
                <a:cubicBezTo>
                  <a:pt x="33" y="780"/>
                  <a:pt x="39" y="787"/>
                  <a:pt x="48" y="787"/>
                </a:cubicBezTo>
                <a:cubicBezTo>
                  <a:pt x="56" y="787"/>
                  <a:pt x="62" y="780"/>
                  <a:pt x="62" y="772"/>
                </a:cubicBezTo>
                <a:cubicBezTo>
                  <a:pt x="62" y="764"/>
                  <a:pt x="56" y="757"/>
                  <a:pt x="48" y="757"/>
                </a:cubicBezTo>
                <a:close/>
                <a:moveTo>
                  <a:pt x="48" y="790"/>
                </a:moveTo>
                <a:cubicBezTo>
                  <a:pt x="39" y="790"/>
                  <a:pt x="33" y="797"/>
                  <a:pt x="33" y="805"/>
                </a:cubicBezTo>
                <a:cubicBezTo>
                  <a:pt x="33" y="813"/>
                  <a:pt x="39" y="820"/>
                  <a:pt x="48" y="820"/>
                </a:cubicBezTo>
                <a:cubicBezTo>
                  <a:pt x="56" y="820"/>
                  <a:pt x="62" y="813"/>
                  <a:pt x="62" y="805"/>
                </a:cubicBezTo>
                <a:cubicBezTo>
                  <a:pt x="62" y="797"/>
                  <a:pt x="56" y="790"/>
                  <a:pt x="48" y="790"/>
                </a:cubicBezTo>
                <a:close/>
                <a:moveTo>
                  <a:pt x="48" y="823"/>
                </a:moveTo>
                <a:cubicBezTo>
                  <a:pt x="39" y="823"/>
                  <a:pt x="33" y="830"/>
                  <a:pt x="33" y="838"/>
                </a:cubicBezTo>
                <a:cubicBezTo>
                  <a:pt x="33" y="846"/>
                  <a:pt x="39" y="853"/>
                  <a:pt x="48" y="853"/>
                </a:cubicBezTo>
                <a:cubicBezTo>
                  <a:pt x="56" y="853"/>
                  <a:pt x="62" y="846"/>
                  <a:pt x="62" y="838"/>
                </a:cubicBezTo>
                <a:cubicBezTo>
                  <a:pt x="62" y="830"/>
                  <a:pt x="56" y="823"/>
                  <a:pt x="48" y="823"/>
                </a:cubicBezTo>
                <a:close/>
                <a:moveTo>
                  <a:pt x="48" y="856"/>
                </a:moveTo>
                <a:cubicBezTo>
                  <a:pt x="39" y="856"/>
                  <a:pt x="33" y="863"/>
                  <a:pt x="33" y="871"/>
                </a:cubicBezTo>
                <a:cubicBezTo>
                  <a:pt x="33" y="879"/>
                  <a:pt x="39" y="886"/>
                  <a:pt x="48" y="886"/>
                </a:cubicBezTo>
                <a:cubicBezTo>
                  <a:pt x="56" y="886"/>
                  <a:pt x="62" y="879"/>
                  <a:pt x="62" y="871"/>
                </a:cubicBezTo>
                <a:cubicBezTo>
                  <a:pt x="62" y="863"/>
                  <a:pt x="56" y="856"/>
                  <a:pt x="48" y="856"/>
                </a:cubicBezTo>
                <a:close/>
                <a:moveTo>
                  <a:pt x="48" y="889"/>
                </a:moveTo>
                <a:cubicBezTo>
                  <a:pt x="39" y="889"/>
                  <a:pt x="33" y="895"/>
                  <a:pt x="33" y="904"/>
                </a:cubicBezTo>
                <a:cubicBezTo>
                  <a:pt x="33" y="912"/>
                  <a:pt x="39" y="918"/>
                  <a:pt x="48" y="918"/>
                </a:cubicBezTo>
                <a:cubicBezTo>
                  <a:pt x="56" y="918"/>
                  <a:pt x="62" y="912"/>
                  <a:pt x="62" y="904"/>
                </a:cubicBezTo>
                <a:cubicBezTo>
                  <a:pt x="62" y="895"/>
                  <a:pt x="56" y="889"/>
                  <a:pt x="48" y="889"/>
                </a:cubicBezTo>
                <a:close/>
                <a:moveTo>
                  <a:pt x="48" y="922"/>
                </a:moveTo>
                <a:cubicBezTo>
                  <a:pt x="39" y="922"/>
                  <a:pt x="33" y="928"/>
                  <a:pt x="33" y="937"/>
                </a:cubicBezTo>
                <a:cubicBezTo>
                  <a:pt x="33" y="945"/>
                  <a:pt x="39" y="951"/>
                  <a:pt x="48" y="951"/>
                </a:cubicBezTo>
                <a:cubicBezTo>
                  <a:pt x="56" y="951"/>
                  <a:pt x="62" y="945"/>
                  <a:pt x="62" y="937"/>
                </a:cubicBezTo>
                <a:cubicBezTo>
                  <a:pt x="62" y="928"/>
                  <a:pt x="56" y="922"/>
                  <a:pt x="48" y="922"/>
                </a:cubicBezTo>
                <a:close/>
                <a:moveTo>
                  <a:pt x="48" y="955"/>
                </a:moveTo>
                <a:cubicBezTo>
                  <a:pt x="39" y="955"/>
                  <a:pt x="33" y="961"/>
                  <a:pt x="33" y="970"/>
                </a:cubicBezTo>
                <a:cubicBezTo>
                  <a:pt x="33" y="978"/>
                  <a:pt x="39" y="984"/>
                  <a:pt x="48" y="984"/>
                </a:cubicBezTo>
                <a:cubicBezTo>
                  <a:pt x="56" y="984"/>
                  <a:pt x="62" y="978"/>
                  <a:pt x="62" y="970"/>
                </a:cubicBezTo>
                <a:cubicBezTo>
                  <a:pt x="62" y="961"/>
                  <a:pt x="56" y="955"/>
                  <a:pt x="48" y="955"/>
                </a:cubicBezTo>
                <a:close/>
                <a:moveTo>
                  <a:pt x="48" y="988"/>
                </a:moveTo>
                <a:cubicBezTo>
                  <a:pt x="39" y="988"/>
                  <a:pt x="33" y="994"/>
                  <a:pt x="33" y="1002"/>
                </a:cubicBezTo>
                <a:cubicBezTo>
                  <a:pt x="33" y="1011"/>
                  <a:pt x="39" y="1017"/>
                  <a:pt x="48" y="1017"/>
                </a:cubicBezTo>
                <a:cubicBezTo>
                  <a:pt x="56" y="1017"/>
                  <a:pt x="62" y="1011"/>
                  <a:pt x="62" y="1002"/>
                </a:cubicBezTo>
                <a:cubicBezTo>
                  <a:pt x="62" y="994"/>
                  <a:pt x="56" y="988"/>
                  <a:pt x="48" y="988"/>
                </a:cubicBezTo>
                <a:close/>
                <a:moveTo>
                  <a:pt x="48" y="1021"/>
                </a:moveTo>
                <a:cubicBezTo>
                  <a:pt x="39" y="1021"/>
                  <a:pt x="33" y="1027"/>
                  <a:pt x="33" y="1035"/>
                </a:cubicBezTo>
                <a:cubicBezTo>
                  <a:pt x="33" y="1044"/>
                  <a:pt x="39" y="1050"/>
                  <a:pt x="48" y="1050"/>
                </a:cubicBezTo>
                <a:cubicBezTo>
                  <a:pt x="56" y="1050"/>
                  <a:pt x="62" y="1044"/>
                  <a:pt x="62" y="1035"/>
                </a:cubicBezTo>
                <a:cubicBezTo>
                  <a:pt x="62" y="1027"/>
                  <a:pt x="56" y="1021"/>
                  <a:pt x="48" y="1021"/>
                </a:cubicBezTo>
                <a:close/>
                <a:moveTo>
                  <a:pt x="48" y="1053"/>
                </a:moveTo>
                <a:cubicBezTo>
                  <a:pt x="39" y="1053"/>
                  <a:pt x="33" y="1060"/>
                  <a:pt x="33" y="1068"/>
                </a:cubicBezTo>
                <a:cubicBezTo>
                  <a:pt x="33" y="1076"/>
                  <a:pt x="39" y="1083"/>
                  <a:pt x="48" y="1083"/>
                </a:cubicBezTo>
                <a:cubicBezTo>
                  <a:pt x="56" y="1083"/>
                  <a:pt x="62" y="1076"/>
                  <a:pt x="62" y="1068"/>
                </a:cubicBezTo>
                <a:cubicBezTo>
                  <a:pt x="62" y="1060"/>
                  <a:pt x="56" y="1053"/>
                  <a:pt x="48" y="1053"/>
                </a:cubicBezTo>
                <a:close/>
                <a:moveTo>
                  <a:pt x="48" y="1086"/>
                </a:moveTo>
                <a:cubicBezTo>
                  <a:pt x="39" y="1086"/>
                  <a:pt x="33" y="1093"/>
                  <a:pt x="33" y="1101"/>
                </a:cubicBezTo>
                <a:cubicBezTo>
                  <a:pt x="33" y="1109"/>
                  <a:pt x="39" y="1116"/>
                  <a:pt x="48" y="1116"/>
                </a:cubicBezTo>
                <a:cubicBezTo>
                  <a:pt x="56" y="1116"/>
                  <a:pt x="62" y="1109"/>
                  <a:pt x="62" y="1101"/>
                </a:cubicBezTo>
                <a:cubicBezTo>
                  <a:pt x="62" y="1093"/>
                  <a:pt x="56" y="1086"/>
                  <a:pt x="48" y="1086"/>
                </a:cubicBezTo>
                <a:close/>
                <a:moveTo>
                  <a:pt x="48" y="1119"/>
                </a:moveTo>
                <a:cubicBezTo>
                  <a:pt x="39" y="1119"/>
                  <a:pt x="33" y="1126"/>
                  <a:pt x="33" y="1134"/>
                </a:cubicBezTo>
                <a:cubicBezTo>
                  <a:pt x="33" y="1142"/>
                  <a:pt x="39" y="1149"/>
                  <a:pt x="48" y="1149"/>
                </a:cubicBezTo>
                <a:cubicBezTo>
                  <a:pt x="56" y="1149"/>
                  <a:pt x="62" y="1142"/>
                  <a:pt x="62" y="1134"/>
                </a:cubicBezTo>
                <a:cubicBezTo>
                  <a:pt x="62" y="1126"/>
                  <a:pt x="56" y="1119"/>
                  <a:pt x="48" y="1119"/>
                </a:cubicBezTo>
                <a:close/>
                <a:moveTo>
                  <a:pt x="48" y="1152"/>
                </a:moveTo>
                <a:cubicBezTo>
                  <a:pt x="39" y="1152"/>
                  <a:pt x="33" y="1159"/>
                  <a:pt x="33" y="1167"/>
                </a:cubicBezTo>
                <a:cubicBezTo>
                  <a:pt x="33" y="1175"/>
                  <a:pt x="39" y="1182"/>
                  <a:pt x="48" y="1182"/>
                </a:cubicBezTo>
                <a:cubicBezTo>
                  <a:pt x="56" y="1182"/>
                  <a:pt x="62" y="1175"/>
                  <a:pt x="62" y="1167"/>
                </a:cubicBezTo>
                <a:cubicBezTo>
                  <a:pt x="62" y="1159"/>
                  <a:pt x="56" y="1152"/>
                  <a:pt x="48" y="1152"/>
                </a:cubicBezTo>
                <a:close/>
                <a:moveTo>
                  <a:pt x="48" y="1185"/>
                </a:moveTo>
                <a:cubicBezTo>
                  <a:pt x="39" y="1185"/>
                  <a:pt x="33" y="1192"/>
                  <a:pt x="33" y="1200"/>
                </a:cubicBezTo>
                <a:cubicBezTo>
                  <a:pt x="33" y="1208"/>
                  <a:pt x="39" y="1215"/>
                  <a:pt x="48" y="1215"/>
                </a:cubicBezTo>
                <a:cubicBezTo>
                  <a:pt x="56" y="1215"/>
                  <a:pt x="62" y="1208"/>
                  <a:pt x="62" y="1200"/>
                </a:cubicBezTo>
                <a:cubicBezTo>
                  <a:pt x="62" y="1192"/>
                  <a:pt x="56" y="1185"/>
                  <a:pt x="48" y="1185"/>
                </a:cubicBezTo>
                <a:close/>
                <a:moveTo>
                  <a:pt x="48" y="1218"/>
                </a:moveTo>
                <a:cubicBezTo>
                  <a:pt x="39" y="1218"/>
                  <a:pt x="33" y="1225"/>
                  <a:pt x="33" y="1233"/>
                </a:cubicBezTo>
                <a:cubicBezTo>
                  <a:pt x="33" y="1241"/>
                  <a:pt x="39" y="1248"/>
                  <a:pt x="48" y="1248"/>
                </a:cubicBezTo>
                <a:cubicBezTo>
                  <a:pt x="56" y="1248"/>
                  <a:pt x="62" y="1241"/>
                  <a:pt x="62" y="1233"/>
                </a:cubicBezTo>
                <a:cubicBezTo>
                  <a:pt x="62" y="1225"/>
                  <a:pt x="56" y="1218"/>
                  <a:pt x="48" y="1218"/>
                </a:cubicBezTo>
                <a:close/>
                <a:moveTo>
                  <a:pt x="48" y="1251"/>
                </a:moveTo>
                <a:cubicBezTo>
                  <a:pt x="39" y="1251"/>
                  <a:pt x="33" y="1258"/>
                  <a:pt x="33" y="1266"/>
                </a:cubicBezTo>
                <a:cubicBezTo>
                  <a:pt x="33" y="1274"/>
                  <a:pt x="39" y="1281"/>
                  <a:pt x="48" y="1281"/>
                </a:cubicBezTo>
                <a:cubicBezTo>
                  <a:pt x="56" y="1281"/>
                  <a:pt x="62" y="1274"/>
                  <a:pt x="62" y="1266"/>
                </a:cubicBezTo>
                <a:cubicBezTo>
                  <a:pt x="62" y="1258"/>
                  <a:pt x="56" y="1251"/>
                  <a:pt x="48" y="1251"/>
                </a:cubicBezTo>
                <a:close/>
                <a:moveTo>
                  <a:pt x="48" y="1284"/>
                </a:moveTo>
                <a:cubicBezTo>
                  <a:pt x="39" y="1284"/>
                  <a:pt x="33" y="1291"/>
                  <a:pt x="33" y="1299"/>
                </a:cubicBezTo>
                <a:cubicBezTo>
                  <a:pt x="33" y="1307"/>
                  <a:pt x="39" y="1314"/>
                  <a:pt x="48" y="1314"/>
                </a:cubicBezTo>
                <a:cubicBezTo>
                  <a:pt x="56" y="1314"/>
                  <a:pt x="62" y="1307"/>
                  <a:pt x="62" y="1299"/>
                </a:cubicBezTo>
                <a:cubicBezTo>
                  <a:pt x="62" y="1291"/>
                  <a:pt x="56" y="1284"/>
                  <a:pt x="48" y="1284"/>
                </a:cubicBezTo>
                <a:close/>
                <a:moveTo>
                  <a:pt x="48" y="1317"/>
                </a:moveTo>
                <a:cubicBezTo>
                  <a:pt x="39" y="1317"/>
                  <a:pt x="33" y="1323"/>
                  <a:pt x="33" y="1332"/>
                </a:cubicBezTo>
                <a:cubicBezTo>
                  <a:pt x="33" y="1340"/>
                  <a:pt x="39" y="1346"/>
                  <a:pt x="48" y="1346"/>
                </a:cubicBezTo>
                <a:cubicBezTo>
                  <a:pt x="56" y="1346"/>
                  <a:pt x="62" y="1340"/>
                  <a:pt x="62" y="1332"/>
                </a:cubicBezTo>
                <a:cubicBezTo>
                  <a:pt x="62" y="1323"/>
                  <a:pt x="56" y="1317"/>
                  <a:pt x="48" y="1317"/>
                </a:cubicBezTo>
                <a:close/>
                <a:moveTo>
                  <a:pt x="48" y="1350"/>
                </a:moveTo>
                <a:cubicBezTo>
                  <a:pt x="39" y="1350"/>
                  <a:pt x="33" y="1356"/>
                  <a:pt x="33" y="1365"/>
                </a:cubicBezTo>
                <a:cubicBezTo>
                  <a:pt x="33" y="1373"/>
                  <a:pt x="39" y="1379"/>
                  <a:pt x="48" y="1379"/>
                </a:cubicBezTo>
                <a:cubicBezTo>
                  <a:pt x="56" y="1379"/>
                  <a:pt x="62" y="1373"/>
                  <a:pt x="62" y="1365"/>
                </a:cubicBezTo>
                <a:cubicBezTo>
                  <a:pt x="62" y="1356"/>
                  <a:pt x="56" y="1350"/>
                  <a:pt x="48" y="1350"/>
                </a:cubicBezTo>
                <a:close/>
                <a:moveTo>
                  <a:pt x="48" y="1383"/>
                </a:moveTo>
                <a:cubicBezTo>
                  <a:pt x="39" y="1383"/>
                  <a:pt x="33" y="1389"/>
                  <a:pt x="33" y="1397"/>
                </a:cubicBezTo>
                <a:cubicBezTo>
                  <a:pt x="33" y="1406"/>
                  <a:pt x="39" y="1412"/>
                  <a:pt x="48" y="1412"/>
                </a:cubicBezTo>
                <a:cubicBezTo>
                  <a:pt x="56" y="1412"/>
                  <a:pt x="62" y="1406"/>
                  <a:pt x="62" y="1397"/>
                </a:cubicBezTo>
                <a:cubicBezTo>
                  <a:pt x="62" y="1389"/>
                  <a:pt x="56" y="1383"/>
                  <a:pt x="48" y="1383"/>
                </a:cubicBezTo>
                <a:close/>
                <a:moveTo>
                  <a:pt x="48" y="1416"/>
                </a:moveTo>
                <a:cubicBezTo>
                  <a:pt x="39" y="1416"/>
                  <a:pt x="33" y="1422"/>
                  <a:pt x="33" y="1430"/>
                </a:cubicBezTo>
                <a:cubicBezTo>
                  <a:pt x="33" y="1439"/>
                  <a:pt x="39" y="1445"/>
                  <a:pt x="48" y="1445"/>
                </a:cubicBezTo>
                <a:cubicBezTo>
                  <a:pt x="56" y="1445"/>
                  <a:pt x="62" y="1439"/>
                  <a:pt x="62" y="1430"/>
                </a:cubicBezTo>
                <a:cubicBezTo>
                  <a:pt x="62" y="1422"/>
                  <a:pt x="56" y="1416"/>
                  <a:pt x="48" y="1416"/>
                </a:cubicBezTo>
                <a:close/>
                <a:moveTo>
                  <a:pt x="81" y="0"/>
                </a:moveTo>
                <a:cubicBezTo>
                  <a:pt x="72" y="0"/>
                  <a:pt x="66" y="7"/>
                  <a:pt x="66" y="15"/>
                </a:cubicBezTo>
                <a:cubicBezTo>
                  <a:pt x="66" y="23"/>
                  <a:pt x="72" y="30"/>
                  <a:pt x="81" y="30"/>
                </a:cubicBezTo>
                <a:cubicBezTo>
                  <a:pt x="89" y="30"/>
                  <a:pt x="95" y="23"/>
                  <a:pt x="95" y="15"/>
                </a:cubicBezTo>
                <a:cubicBezTo>
                  <a:pt x="95" y="7"/>
                  <a:pt x="89" y="0"/>
                  <a:pt x="81" y="0"/>
                </a:cubicBezTo>
                <a:close/>
                <a:moveTo>
                  <a:pt x="81" y="33"/>
                </a:moveTo>
                <a:cubicBezTo>
                  <a:pt x="72" y="33"/>
                  <a:pt x="66" y="40"/>
                  <a:pt x="66" y="48"/>
                </a:cubicBezTo>
                <a:cubicBezTo>
                  <a:pt x="66" y="56"/>
                  <a:pt x="72" y="63"/>
                  <a:pt x="81" y="63"/>
                </a:cubicBezTo>
                <a:cubicBezTo>
                  <a:pt x="89" y="63"/>
                  <a:pt x="95" y="56"/>
                  <a:pt x="95" y="48"/>
                </a:cubicBezTo>
                <a:cubicBezTo>
                  <a:pt x="95" y="40"/>
                  <a:pt x="89" y="33"/>
                  <a:pt x="81" y="33"/>
                </a:cubicBezTo>
                <a:close/>
                <a:moveTo>
                  <a:pt x="81" y="66"/>
                </a:moveTo>
                <a:cubicBezTo>
                  <a:pt x="72" y="66"/>
                  <a:pt x="66" y="72"/>
                  <a:pt x="66" y="81"/>
                </a:cubicBezTo>
                <a:cubicBezTo>
                  <a:pt x="66" y="89"/>
                  <a:pt x="72" y="95"/>
                  <a:pt x="81" y="95"/>
                </a:cubicBezTo>
                <a:cubicBezTo>
                  <a:pt x="89" y="95"/>
                  <a:pt x="95" y="89"/>
                  <a:pt x="95" y="81"/>
                </a:cubicBezTo>
                <a:cubicBezTo>
                  <a:pt x="95" y="72"/>
                  <a:pt x="89" y="66"/>
                  <a:pt x="81" y="66"/>
                </a:cubicBezTo>
                <a:close/>
                <a:moveTo>
                  <a:pt x="81" y="99"/>
                </a:moveTo>
                <a:cubicBezTo>
                  <a:pt x="72" y="99"/>
                  <a:pt x="66" y="105"/>
                  <a:pt x="66" y="114"/>
                </a:cubicBezTo>
                <a:cubicBezTo>
                  <a:pt x="66" y="122"/>
                  <a:pt x="72" y="128"/>
                  <a:pt x="81" y="128"/>
                </a:cubicBezTo>
                <a:cubicBezTo>
                  <a:pt x="89" y="128"/>
                  <a:pt x="95" y="122"/>
                  <a:pt x="95" y="114"/>
                </a:cubicBezTo>
                <a:cubicBezTo>
                  <a:pt x="95" y="105"/>
                  <a:pt x="89" y="99"/>
                  <a:pt x="81" y="99"/>
                </a:cubicBezTo>
                <a:close/>
                <a:moveTo>
                  <a:pt x="81" y="132"/>
                </a:moveTo>
                <a:cubicBezTo>
                  <a:pt x="72" y="132"/>
                  <a:pt x="66" y="138"/>
                  <a:pt x="66" y="147"/>
                </a:cubicBezTo>
                <a:cubicBezTo>
                  <a:pt x="66" y="155"/>
                  <a:pt x="72" y="161"/>
                  <a:pt x="81" y="161"/>
                </a:cubicBezTo>
                <a:cubicBezTo>
                  <a:pt x="89" y="161"/>
                  <a:pt x="95" y="155"/>
                  <a:pt x="95" y="147"/>
                </a:cubicBezTo>
                <a:cubicBezTo>
                  <a:pt x="95" y="138"/>
                  <a:pt x="89" y="132"/>
                  <a:pt x="81" y="132"/>
                </a:cubicBezTo>
                <a:close/>
                <a:moveTo>
                  <a:pt x="81" y="165"/>
                </a:moveTo>
                <a:cubicBezTo>
                  <a:pt x="72" y="165"/>
                  <a:pt x="66" y="171"/>
                  <a:pt x="66" y="179"/>
                </a:cubicBezTo>
                <a:cubicBezTo>
                  <a:pt x="66" y="188"/>
                  <a:pt x="72" y="194"/>
                  <a:pt x="81" y="194"/>
                </a:cubicBezTo>
                <a:cubicBezTo>
                  <a:pt x="89" y="194"/>
                  <a:pt x="95" y="188"/>
                  <a:pt x="95" y="179"/>
                </a:cubicBezTo>
                <a:cubicBezTo>
                  <a:pt x="95" y="171"/>
                  <a:pt x="89" y="165"/>
                  <a:pt x="81" y="165"/>
                </a:cubicBezTo>
                <a:close/>
                <a:moveTo>
                  <a:pt x="81" y="198"/>
                </a:moveTo>
                <a:cubicBezTo>
                  <a:pt x="72" y="198"/>
                  <a:pt x="66" y="204"/>
                  <a:pt x="66" y="212"/>
                </a:cubicBezTo>
                <a:cubicBezTo>
                  <a:pt x="66" y="221"/>
                  <a:pt x="72" y="227"/>
                  <a:pt x="81" y="227"/>
                </a:cubicBezTo>
                <a:cubicBezTo>
                  <a:pt x="89" y="227"/>
                  <a:pt x="95" y="221"/>
                  <a:pt x="95" y="212"/>
                </a:cubicBezTo>
                <a:cubicBezTo>
                  <a:pt x="95" y="204"/>
                  <a:pt x="89" y="198"/>
                  <a:pt x="81" y="198"/>
                </a:cubicBezTo>
                <a:close/>
                <a:moveTo>
                  <a:pt x="81" y="230"/>
                </a:moveTo>
                <a:cubicBezTo>
                  <a:pt x="72" y="230"/>
                  <a:pt x="66" y="237"/>
                  <a:pt x="66" y="245"/>
                </a:cubicBezTo>
                <a:cubicBezTo>
                  <a:pt x="66" y="253"/>
                  <a:pt x="72" y="260"/>
                  <a:pt x="81" y="260"/>
                </a:cubicBezTo>
                <a:cubicBezTo>
                  <a:pt x="89" y="260"/>
                  <a:pt x="95" y="253"/>
                  <a:pt x="95" y="245"/>
                </a:cubicBezTo>
                <a:cubicBezTo>
                  <a:pt x="95" y="237"/>
                  <a:pt x="89" y="230"/>
                  <a:pt x="81" y="230"/>
                </a:cubicBezTo>
                <a:close/>
                <a:moveTo>
                  <a:pt x="81" y="263"/>
                </a:moveTo>
                <a:cubicBezTo>
                  <a:pt x="72" y="263"/>
                  <a:pt x="66" y="270"/>
                  <a:pt x="66" y="278"/>
                </a:cubicBezTo>
                <a:cubicBezTo>
                  <a:pt x="66" y="286"/>
                  <a:pt x="72" y="293"/>
                  <a:pt x="81" y="293"/>
                </a:cubicBezTo>
                <a:cubicBezTo>
                  <a:pt x="89" y="293"/>
                  <a:pt x="95" y="286"/>
                  <a:pt x="95" y="278"/>
                </a:cubicBezTo>
                <a:cubicBezTo>
                  <a:pt x="95" y="270"/>
                  <a:pt x="89" y="263"/>
                  <a:pt x="81" y="263"/>
                </a:cubicBezTo>
                <a:close/>
                <a:moveTo>
                  <a:pt x="81" y="296"/>
                </a:moveTo>
                <a:cubicBezTo>
                  <a:pt x="72" y="296"/>
                  <a:pt x="66" y="303"/>
                  <a:pt x="66" y="311"/>
                </a:cubicBezTo>
                <a:cubicBezTo>
                  <a:pt x="66" y="319"/>
                  <a:pt x="72" y="326"/>
                  <a:pt x="81" y="326"/>
                </a:cubicBezTo>
                <a:cubicBezTo>
                  <a:pt x="89" y="326"/>
                  <a:pt x="95" y="319"/>
                  <a:pt x="95" y="311"/>
                </a:cubicBezTo>
                <a:cubicBezTo>
                  <a:pt x="95" y="303"/>
                  <a:pt x="89" y="296"/>
                  <a:pt x="81" y="296"/>
                </a:cubicBezTo>
                <a:close/>
                <a:moveTo>
                  <a:pt x="81" y="329"/>
                </a:moveTo>
                <a:cubicBezTo>
                  <a:pt x="72" y="329"/>
                  <a:pt x="66" y="336"/>
                  <a:pt x="66" y="344"/>
                </a:cubicBezTo>
                <a:cubicBezTo>
                  <a:pt x="66" y="352"/>
                  <a:pt x="72" y="359"/>
                  <a:pt x="81" y="359"/>
                </a:cubicBezTo>
                <a:cubicBezTo>
                  <a:pt x="89" y="359"/>
                  <a:pt x="95" y="352"/>
                  <a:pt x="95" y="344"/>
                </a:cubicBezTo>
                <a:cubicBezTo>
                  <a:pt x="95" y="336"/>
                  <a:pt x="89" y="329"/>
                  <a:pt x="81" y="329"/>
                </a:cubicBezTo>
                <a:close/>
                <a:moveTo>
                  <a:pt x="81" y="362"/>
                </a:moveTo>
                <a:cubicBezTo>
                  <a:pt x="72" y="362"/>
                  <a:pt x="66" y="369"/>
                  <a:pt x="66" y="377"/>
                </a:cubicBezTo>
                <a:cubicBezTo>
                  <a:pt x="66" y="385"/>
                  <a:pt x="72" y="392"/>
                  <a:pt x="81" y="392"/>
                </a:cubicBezTo>
                <a:cubicBezTo>
                  <a:pt x="89" y="392"/>
                  <a:pt x="95" y="385"/>
                  <a:pt x="95" y="377"/>
                </a:cubicBezTo>
                <a:cubicBezTo>
                  <a:pt x="95" y="369"/>
                  <a:pt x="89" y="362"/>
                  <a:pt x="81" y="362"/>
                </a:cubicBezTo>
                <a:close/>
                <a:moveTo>
                  <a:pt x="81" y="395"/>
                </a:moveTo>
                <a:cubicBezTo>
                  <a:pt x="72" y="395"/>
                  <a:pt x="66" y="402"/>
                  <a:pt x="66" y="410"/>
                </a:cubicBezTo>
                <a:cubicBezTo>
                  <a:pt x="66" y="418"/>
                  <a:pt x="72" y="425"/>
                  <a:pt x="81" y="425"/>
                </a:cubicBezTo>
                <a:cubicBezTo>
                  <a:pt x="89" y="425"/>
                  <a:pt x="95" y="418"/>
                  <a:pt x="95" y="410"/>
                </a:cubicBezTo>
                <a:cubicBezTo>
                  <a:pt x="95" y="402"/>
                  <a:pt x="89" y="395"/>
                  <a:pt x="81" y="395"/>
                </a:cubicBezTo>
                <a:close/>
                <a:moveTo>
                  <a:pt x="81" y="428"/>
                </a:moveTo>
                <a:cubicBezTo>
                  <a:pt x="72" y="428"/>
                  <a:pt x="66" y="435"/>
                  <a:pt x="66" y="443"/>
                </a:cubicBezTo>
                <a:cubicBezTo>
                  <a:pt x="66" y="451"/>
                  <a:pt x="72" y="458"/>
                  <a:pt x="81" y="458"/>
                </a:cubicBezTo>
                <a:cubicBezTo>
                  <a:pt x="89" y="458"/>
                  <a:pt x="95" y="451"/>
                  <a:pt x="95" y="443"/>
                </a:cubicBezTo>
                <a:cubicBezTo>
                  <a:pt x="95" y="435"/>
                  <a:pt x="89" y="428"/>
                  <a:pt x="81" y="428"/>
                </a:cubicBezTo>
                <a:close/>
                <a:moveTo>
                  <a:pt x="81" y="461"/>
                </a:moveTo>
                <a:cubicBezTo>
                  <a:pt x="72" y="461"/>
                  <a:pt x="66" y="468"/>
                  <a:pt x="66" y="476"/>
                </a:cubicBezTo>
                <a:cubicBezTo>
                  <a:pt x="66" y="484"/>
                  <a:pt x="72" y="491"/>
                  <a:pt x="81" y="491"/>
                </a:cubicBezTo>
                <a:cubicBezTo>
                  <a:pt x="89" y="491"/>
                  <a:pt x="95" y="484"/>
                  <a:pt x="95" y="476"/>
                </a:cubicBezTo>
                <a:cubicBezTo>
                  <a:pt x="95" y="468"/>
                  <a:pt x="89" y="461"/>
                  <a:pt x="81" y="461"/>
                </a:cubicBezTo>
                <a:close/>
                <a:moveTo>
                  <a:pt x="81" y="494"/>
                </a:moveTo>
                <a:cubicBezTo>
                  <a:pt x="72" y="494"/>
                  <a:pt x="66" y="500"/>
                  <a:pt x="66" y="509"/>
                </a:cubicBezTo>
                <a:cubicBezTo>
                  <a:pt x="66" y="517"/>
                  <a:pt x="72" y="523"/>
                  <a:pt x="81" y="523"/>
                </a:cubicBezTo>
                <a:cubicBezTo>
                  <a:pt x="89" y="523"/>
                  <a:pt x="95" y="517"/>
                  <a:pt x="95" y="509"/>
                </a:cubicBezTo>
                <a:cubicBezTo>
                  <a:pt x="95" y="500"/>
                  <a:pt x="89" y="494"/>
                  <a:pt x="81" y="494"/>
                </a:cubicBezTo>
                <a:close/>
                <a:moveTo>
                  <a:pt x="81" y="527"/>
                </a:moveTo>
                <a:cubicBezTo>
                  <a:pt x="72" y="527"/>
                  <a:pt x="66" y="533"/>
                  <a:pt x="66" y="542"/>
                </a:cubicBezTo>
                <a:cubicBezTo>
                  <a:pt x="66" y="550"/>
                  <a:pt x="72" y="556"/>
                  <a:pt x="81" y="556"/>
                </a:cubicBezTo>
                <a:cubicBezTo>
                  <a:pt x="89" y="556"/>
                  <a:pt x="95" y="550"/>
                  <a:pt x="95" y="542"/>
                </a:cubicBezTo>
                <a:cubicBezTo>
                  <a:pt x="95" y="533"/>
                  <a:pt x="89" y="527"/>
                  <a:pt x="81" y="527"/>
                </a:cubicBezTo>
                <a:close/>
                <a:moveTo>
                  <a:pt x="81" y="560"/>
                </a:moveTo>
                <a:cubicBezTo>
                  <a:pt x="72" y="560"/>
                  <a:pt x="66" y="566"/>
                  <a:pt x="66" y="574"/>
                </a:cubicBezTo>
                <a:cubicBezTo>
                  <a:pt x="66" y="583"/>
                  <a:pt x="72" y="589"/>
                  <a:pt x="81" y="589"/>
                </a:cubicBezTo>
                <a:cubicBezTo>
                  <a:pt x="89" y="589"/>
                  <a:pt x="95" y="583"/>
                  <a:pt x="95" y="574"/>
                </a:cubicBezTo>
                <a:cubicBezTo>
                  <a:pt x="95" y="566"/>
                  <a:pt x="89" y="560"/>
                  <a:pt x="81" y="560"/>
                </a:cubicBezTo>
                <a:close/>
                <a:moveTo>
                  <a:pt x="81" y="593"/>
                </a:moveTo>
                <a:cubicBezTo>
                  <a:pt x="72" y="593"/>
                  <a:pt x="66" y="599"/>
                  <a:pt x="66" y="607"/>
                </a:cubicBezTo>
                <a:cubicBezTo>
                  <a:pt x="66" y="616"/>
                  <a:pt x="72" y="622"/>
                  <a:pt x="81" y="622"/>
                </a:cubicBezTo>
                <a:cubicBezTo>
                  <a:pt x="89" y="622"/>
                  <a:pt x="95" y="616"/>
                  <a:pt x="95" y="607"/>
                </a:cubicBezTo>
                <a:cubicBezTo>
                  <a:pt x="95" y="599"/>
                  <a:pt x="89" y="593"/>
                  <a:pt x="81" y="593"/>
                </a:cubicBezTo>
                <a:close/>
                <a:moveTo>
                  <a:pt x="81" y="625"/>
                </a:moveTo>
                <a:cubicBezTo>
                  <a:pt x="72" y="625"/>
                  <a:pt x="66" y="632"/>
                  <a:pt x="66" y="640"/>
                </a:cubicBezTo>
                <a:cubicBezTo>
                  <a:pt x="66" y="648"/>
                  <a:pt x="72" y="655"/>
                  <a:pt x="81" y="655"/>
                </a:cubicBezTo>
                <a:cubicBezTo>
                  <a:pt x="89" y="655"/>
                  <a:pt x="95" y="648"/>
                  <a:pt x="95" y="640"/>
                </a:cubicBezTo>
                <a:cubicBezTo>
                  <a:pt x="95" y="632"/>
                  <a:pt x="89" y="625"/>
                  <a:pt x="81" y="625"/>
                </a:cubicBezTo>
                <a:close/>
                <a:moveTo>
                  <a:pt x="81" y="658"/>
                </a:moveTo>
                <a:cubicBezTo>
                  <a:pt x="72" y="658"/>
                  <a:pt x="66" y="665"/>
                  <a:pt x="66" y="673"/>
                </a:cubicBezTo>
                <a:cubicBezTo>
                  <a:pt x="66" y="681"/>
                  <a:pt x="72" y="688"/>
                  <a:pt x="81" y="688"/>
                </a:cubicBezTo>
                <a:cubicBezTo>
                  <a:pt x="89" y="688"/>
                  <a:pt x="95" y="681"/>
                  <a:pt x="95" y="673"/>
                </a:cubicBezTo>
                <a:cubicBezTo>
                  <a:pt x="95" y="665"/>
                  <a:pt x="89" y="658"/>
                  <a:pt x="81" y="658"/>
                </a:cubicBezTo>
                <a:close/>
                <a:moveTo>
                  <a:pt x="81" y="691"/>
                </a:moveTo>
                <a:cubicBezTo>
                  <a:pt x="72" y="691"/>
                  <a:pt x="66" y="698"/>
                  <a:pt x="66" y="706"/>
                </a:cubicBezTo>
                <a:cubicBezTo>
                  <a:pt x="66" y="714"/>
                  <a:pt x="72" y="721"/>
                  <a:pt x="81" y="721"/>
                </a:cubicBezTo>
                <a:cubicBezTo>
                  <a:pt x="89" y="721"/>
                  <a:pt x="95" y="714"/>
                  <a:pt x="95" y="706"/>
                </a:cubicBezTo>
                <a:cubicBezTo>
                  <a:pt x="95" y="698"/>
                  <a:pt x="89" y="691"/>
                  <a:pt x="81" y="691"/>
                </a:cubicBezTo>
                <a:close/>
                <a:moveTo>
                  <a:pt x="81" y="724"/>
                </a:moveTo>
                <a:cubicBezTo>
                  <a:pt x="72" y="724"/>
                  <a:pt x="66" y="731"/>
                  <a:pt x="66" y="739"/>
                </a:cubicBezTo>
                <a:cubicBezTo>
                  <a:pt x="66" y="747"/>
                  <a:pt x="72" y="754"/>
                  <a:pt x="81" y="754"/>
                </a:cubicBezTo>
                <a:cubicBezTo>
                  <a:pt x="89" y="754"/>
                  <a:pt x="95" y="747"/>
                  <a:pt x="95" y="739"/>
                </a:cubicBezTo>
                <a:cubicBezTo>
                  <a:pt x="95" y="731"/>
                  <a:pt x="89" y="724"/>
                  <a:pt x="81" y="724"/>
                </a:cubicBezTo>
                <a:close/>
                <a:moveTo>
                  <a:pt x="81" y="757"/>
                </a:moveTo>
                <a:cubicBezTo>
                  <a:pt x="72" y="757"/>
                  <a:pt x="66" y="764"/>
                  <a:pt x="66" y="772"/>
                </a:cubicBezTo>
                <a:cubicBezTo>
                  <a:pt x="66" y="780"/>
                  <a:pt x="72" y="787"/>
                  <a:pt x="81" y="787"/>
                </a:cubicBezTo>
                <a:cubicBezTo>
                  <a:pt x="89" y="787"/>
                  <a:pt x="95" y="780"/>
                  <a:pt x="95" y="772"/>
                </a:cubicBezTo>
                <a:cubicBezTo>
                  <a:pt x="95" y="764"/>
                  <a:pt x="89" y="757"/>
                  <a:pt x="81" y="757"/>
                </a:cubicBezTo>
                <a:close/>
                <a:moveTo>
                  <a:pt x="81" y="790"/>
                </a:moveTo>
                <a:cubicBezTo>
                  <a:pt x="72" y="790"/>
                  <a:pt x="66" y="797"/>
                  <a:pt x="66" y="805"/>
                </a:cubicBezTo>
                <a:cubicBezTo>
                  <a:pt x="66" y="813"/>
                  <a:pt x="72" y="820"/>
                  <a:pt x="81" y="820"/>
                </a:cubicBezTo>
                <a:cubicBezTo>
                  <a:pt x="89" y="820"/>
                  <a:pt x="95" y="813"/>
                  <a:pt x="95" y="805"/>
                </a:cubicBezTo>
                <a:cubicBezTo>
                  <a:pt x="95" y="797"/>
                  <a:pt x="89" y="790"/>
                  <a:pt x="81" y="790"/>
                </a:cubicBezTo>
                <a:close/>
                <a:moveTo>
                  <a:pt x="81" y="823"/>
                </a:moveTo>
                <a:cubicBezTo>
                  <a:pt x="72" y="823"/>
                  <a:pt x="66" y="830"/>
                  <a:pt x="66" y="838"/>
                </a:cubicBezTo>
                <a:cubicBezTo>
                  <a:pt x="66" y="846"/>
                  <a:pt x="72" y="853"/>
                  <a:pt x="81" y="853"/>
                </a:cubicBezTo>
                <a:cubicBezTo>
                  <a:pt x="89" y="853"/>
                  <a:pt x="95" y="846"/>
                  <a:pt x="95" y="838"/>
                </a:cubicBezTo>
                <a:cubicBezTo>
                  <a:pt x="95" y="830"/>
                  <a:pt x="89" y="823"/>
                  <a:pt x="81" y="823"/>
                </a:cubicBezTo>
                <a:close/>
                <a:moveTo>
                  <a:pt x="81" y="856"/>
                </a:moveTo>
                <a:cubicBezTo>
                  <a:pt x="72" y="856"/>
                  <a:pt x="66" y="863"/>
                  <a:pt x="66" y="871"/>
                </a:cubicBezTo>
                <a:cubicBezTo>
                  <a:pt x="66" y="879"/>
                  <a:pt x="72" y="886"/>
                  <a:pt x="81" y="886"/>
                </a:cubicBezTo>
                <a:cubicBezTo>
                  <a:pt x="89" y="886"/>
                  <a:pt x="95" y="879"/>
                  <a:pt x="95" y="871"/>
                </a:cubicBezTo>
                <a:cubicBezTo>
                  <a:pt x="95" y="863"/>
                  <a:pt x="89" y="856"/>
                  <a:pt x="81" y="856"/>
                </a:cubicBezTo>
                <a:close/>
                <a:moveTo>
                  <a:pt x="81" y="889"/>
                </a:moveTo>
                <a:cubicBezTo>
                  <a:pt x="72" y="889"/>
                  <a:pt x="66" y="895"/>
                  <a:pt x="66" y="904"/>
                </a:cubicBezTo>
                <a:cubicBezTo>
                  <a:pt x="66" y="912"/>
                  <a:pt x="72" y="918"/>
                  <a:pt x="81" y="918"/>
                </a:cubicBezTo>
                <a:cubicBezTo>
                  <a:pt x="89" y="918"/>
                  <a:pt x="95" y="912"/>
                  <a:pt x="95" y="904"/>
                </a:cubicBezTo>
                <a:cubicBezTo>
                  <a:pt x="95" y="895"/>
                  <a:pt x="89" y="889"/>
                  <a:pt x="81" y="889"/>
                </a:cubicBezTo>
                <a:close/>
                <a:moveTo>
                  <a:pt x="81" y="922"/>
                </a:moveTo>
                <a:cubicBezTo>
                  <a:pt x="72" y="922"/>
                  <a:pt x="66" y="928"/>
                  <a:pt x="66" y="937"/>
                </a:cubicBezTo>
                <a:cubicBezTo>
                  <a:pt x="66" y="945"/>
                  <a:pt x="72" y="951"/>
                  <a:pt x="81" y="951"/>
                </a:cubicBezTo>
                <a:cubicBezTo>
                  <a:pt x="89" y="951"/>
                  <a:pt x="95" y="945"/>
                  <a:pt x="95" y="937"/>
                </a:cubicBezTo>
                <a:cubicBezTo>
                  <a:pt x="95" y="928"/>
                  <a:pt x="89" y="922"/>
                  <a:pt x="81" y="922"/>
                </a:cubicBezTo>
                <a:close/>
                <a:moveTo>
                  <a:pt x="81" y="955"/>
                </a:moveTo>
                <a:cubicBezTo>
                  <a:pt x="72" y="955"/>
                  <a:pt x="66" y="961"/>
                  <a:pt x="66" y="970"/>
                </a:cubicBezTo>
                <a:cubicBezTo>
                  <a:pt x="66" y="978"/>
                  <a:pt x="72" y="984"/>
                  <a:pt x="81" y="984"/>
                </a:cubicBezTo>
                <a:cubicBezTo>
                  <a:pt x="89" y="984"/>
                  <a:pt x="95" y="978"/>
                  <a:pt x="95" y="970"/>
                </a:cubicBezTo>
                <a:cubicBezTo>
                  <a:pt x="95" y="961"/>
                  <a:pt x="89" y="955"/>
                  <a:pt x="81" y="955"/>
                </a:cubicBezTo>
                <a:close/>
                <a:moveTo>
                  <a:pt x="81" y="988"/>
                </a:moveTo>
                <a:cubicBezTo>
                  <a:pt x="72" y="988"/>
                  <a:pt x="66" y="994"/>
                  <a:pt x="66" y="1002"/>
                </a:cubicBezTo>
                <a:cubicBezTo>
                  <a:pt x="66" y="1011"/>
                  <a:pt x="72" y="1017"/>
                  <a:pt x="81" y="1017"/>
                </a:cubicBezTo>
                <a:cubicBezTo>
                  <a:pt x="89" y="1017"/>
                  <a:pt x="95" y="1011"/>
                  <a:pt x="95" y="1002"/>
                </a:cubicBezTo>
                <a:cubicBezTo>
                  <a:pt x="95" y="994"/>
                  <a:pt x="89" y="988"/>
                  <a:pt x="81" y="988"/>
                </a:cubicBezTo>
                <a:close/>
                <a:moveTo>
                  <a:pt x="81" y="1021"/>
                </a:moveTo>
                <a:cubicBezTo>
                  <a:pt x="72" y="1021"/>
                  <a:pt x="66" y="1027"/>
                  <a:pt x="66" y="1035"/>
                </a:cubicBezTo>
                <a:cubicBezTo>
                  <a:pt x="66" y="1044"/>
                  <a:pt x="72" y="1050"/>
                  <a:pt x="81" y="1050"/>
                </a:cubicBezTo>
                <a:cubicBezTo>
                  <a:pt x="89" y="1050"/>
                  <a:pt x="95" y="1044"/>
                  <a:pt x="95" y="1035"/>
                </a:cubicBezTo>
                <a:cubicBezTo>
                  <a:pt x="95" y="1027"/>
                  <a:pt x="89" y="1021"/>
                  <a:pt x="81" y="1021"/>
                </a:cubicBezTo>
                <a:close/>
                <a:moveTo>
                  <a:pt x="81" y="1053"/>
                </a:moveTo>
                <a:cubicBezTo>
                  <a:pt x="72" y="1053"/>
                  <a:pt x="66" y="1060"/>
                  <a:pt x="66" y="1068"/>
                </a:cubicBezTo>
                <a:cubicBezTo>
                  <a:pt x="66" y="1076"/>
                  <a:pt x="72" y="1083"/>
                  <a:pt x="81" y="1083"/>
                </a:cubicBezTo>
                <a:cubicBezTo>
                  <a:pt x="89" y="1083"/>
                  <a:pt x="95" y="1076"/>
                  <a:pt x="95" y="1068"/>
                </a:cubicBezTo>
                <a:cubicBezTo>
                  <a:pt x="95" y="1060"/>
                  <a:pt x="89" y="1053"/>
                  <a:pt x="81" y="1053"/>
                </a:cubicBezTo>
                <a:close/>
                <a:moveTo>
                  <a:pt x="81" y="1086"/>
                </a:moveTo>
                <a:cubicBezTo>
                  <a:pt x="72" y="1086"/>
                  <a:pt x="66" y="1093"/>
                  <a:pt x="66" y="1101"/>
                </a:cubicBezTo>
                <a:cubicBezTo>
                  <a:pt x="66" y="1109"/>
                  <a:pt x="72" y="1116"/>
                  <a:pt x="81" y="1116"/>
                </a:cubicBezTo>
                <a:cubicBezTo>
                  <a:pt x="89" y="1116"/>
                  <a:pt x="95" y="1109"/>
                  <a:pt x="95" y="1101"/>
                </a:cubicBezTo>
                <a:cubicBezTo>
                  <a:pt x="95" y="1093"/>
                  <a:pt x="89" y="1086"/>
                  <a:pt x="81" y="1086"/>
                </a:cubicBezTo>
                <a:close/>
                <a:moveTo>
                  <a:pt x="81" y="1119"/>
                </a:moveTo>
                <a:cubicBezTo>
                  <a:pt x="72" y="1119"/>
                  <a:pt x="66" y="1126"/>
                  <a:pt x="66" y="1134"/>
                </a:cubicBezTo>
                <a:cubicBezTo>
                  <a:pt x="66" y="1142"/>
                  <a:pt x="72" y="1149"/>
                  <a:pt x="81" y="1149"/>
                </a:cubicBezTo>
                <a:cubicBezTo>
                  <a:pt x="89" y="1149"/>
                  <a:pt x="95" y="1142"/>
                  <a:pt x="95" y="1134"/>
                </a:cubicBezTo>
                <a:cubicBezTo>
                  <a:pt x="95" y="1126"/>
                  <a:pt x="89" y="1119"/>
                  <a:pt x="81" y="1119"/>
                </a:cubicBezTo>
                <a:close/>
                <a:moveTo>
                  <a:pt x="81" y="1152"/>
                </a:moveTo>
                <a:cubicBezTo>
                  <a:pt x="72" y="1152"/>
                  <a:pt x="66" y="1159"/>
                  <a:pt x="66" y="1167"/>
                </a:cubicBezTo>
                <a:cubicBezTo>
                  <a:pt x="66" y="1175"/>
                  <a:pt x="72" y="1182"/>
                  <a:pt x="81" y="1182"/>
                </a:cubicBezTo>
                <a:cubicBezTo>
                  <a:pt x="89" y="1182"/>
                  <a:pt x="95" y="1175"/>
                  <a:pt x="95" y="1167"/>
                </a:cubicBezTo>
                <a:cubicBezTo>
                  <a:pt x="95" y="1159"/>
                  <a:pt x="89" y="1152"/>
                  <a:pt x="81" y="1152"/>
                </a:cubicBezTo>
                <a:close/>
                <a:moveTo>
                  <a:pt x="81" y="1185"/>
                </a:moveTo>
                <a:cubicBezTo>
                  <a:pt x="72" y="1185"/>
                  <a:pt x="66" y="1192"/>
                  <a:pt x="66" y="1200"/>
                </a:cubicBezTo>
                <a:cubicBezTo>
                  <a:pt x="66" y="1208"/>
                  <a:pt x="72" y="1215"/>
                  <a:pt x="81" y="1215"/>
                </a:cubicBezTo>
                <a:cubicBezTo>
                  <a:pt x="89" y="1215"/>
                  <a:pt x="95" y="1208"/>
                  <a:pt x="95" y="1200"/>
                </a:cubicBezTo>
                <a:cubicBezTo>
                  <a:pt x="95" y="1192"/>
                  <a:pt x="89" y="1185"/>
                  <a:pt x="81" y="1185"/>
                </a:cubicBezTo>
                <a:close/>
                <a:moveTo>
                  <a:pt x="81" y="1218"/>
                </a:moveTo>
                <a:cubicBezTo>
                  <a:pt x="72" y="1218"/>
                  <a:pt x="66" y="1225"/>
                  <a:pt x="66" y="1233"/>
                </a:cubicBezTo>
                <a:cubicBezTo>
                  <a:pt x="66" y="1241"/>
                  <a:pt x="72" y="1248"/>
                  <a:pt x="81" y="1248"/>
                </a:cubicBezTo>
                <a:cubicBezTo>
                  <a:pt x="89" y="1248"/>
                  <a:pt x="95" y="1241"/>
                  <a:pt x="95" y="1233"/>
                </a:cubicBezTo>
                <a:cubicBezTo>
                  <a:pt x="95" y="1225"/>
                  <a:pt x="89" y="1218"/>
                  <a:pt x="81" y="1218"/>
                </a:cubicBezTo>
                <a:close/>
                <a:moveTo>
                  <a:pt x="81" y="1251"/>
                </a:moveTo>
                <a:cubicBezTo>
                  <a:pt x="72" y="1251"/>
                  <a:pt x="66" y="1258"/>
                  <a:pt x="66" y="1266"/>
                </a:cubicBezTo>
                <a:cubicBezTo>
                  <a:pt x="66" y="1274"/>
                  <a:pt x="72" y="1281"/>
                  <a:pt x="81" y="1281"/>
                </a:cubicBezTo>
                <a:cubicBezTo>
                  <a:pt x="89" y="1281"/>
                  <a:pt x="95" y="1274"/>
                  <a:pt x="95" y="1266"/>
                </a:cubicBezTo>
                <a:cubicBezTo>
                  <a:pt x="95" y="1258"/>
                  <a:pt x="89" y="1251"/>
                  <a:pt x="81" y="1251"/>
                </a:cubicBezTo>
                <a:close/>
                <a:moveTo>
                  <a:pt x="81" y="1284"/>
                </a:moveTo>
                <a:cubicBezTo>
                  <a:pt x="72" y="1284"/>
                  <a:pt x="66" y="1291"/>
                  <a:pt x="66" y="1299"/>
                </a:cubicBezTo>
                <a:cubicBezTo>
                  <a:pt x="66" y="1307"/>
                  <a:pt x="72" y="1314"/>
                  <a:pt x="81" y="1314"/>
                </a:cubicBezTo>
                <a:cubicBezTo>
                  <a:pt x="89" y="1314"/>
                  <a:pt x="95" y="1307"/>
                  <a:pt x="95" y="1299"/>
                </a:cubicBezTo>
                <a:cubicBezTo>
                  <a:pt x="95" y="1291"/>
                  <a:pt x="89" y="1284"/>
                  <a:pt x="81" y="1284"/>
                </a:cubicBezTo>
                <a:close/>
                <a:moveTo>
                  <a:pt x="81" y="1317"/>
                </a:moveTo>
                <a:cubicBezTo>
                  <a:pt x="72" y="1317"/>
                  <a:pt x="66" y="1323"/>
                  <a:pt x="66" y="1332"/>
                </a:cubicBezTo>
                <a:cubicBezTo>
                  <a:pt x="66" y="1340"/>
                  <a:pt x="72" y="1346"/>
                  <a:pt x="81" y="1346"/>
                </a:cubicBezTo>
                <a:cubicBezTo>
                  <a:pt x="89" y="1346"/>
                  <a:pt x="95" y="1340"/>
                  <a:pt x="95" y="1332"/>
                </a:cubicBezTo>
                <a:cubicBezTo>
                  <a:pt x="95" y="1323"/>
                  <a:pt x="89" y="1317"/>
                  <a:pt x="81" y="1317"/>
                </a:cubicBezTo>
                <a:close/>
                <a:moveTo>
                  <a:pt x="81" y="1350"/>
                </a:moveTo>
                <a:cubicBezTo>
                  <a:pt x="72" y="1350"/>
                  <a:pt x="66" y="1356"/>
                  <a:pt x="66" y="1365"/>
                </a:cubicBezTo>
                <a:cubicBezTo>
                  <a:pt x="66" y="1373"/>
                  <a:pt x="72" y="1379"/>
                  <a:pt x="81" y="1379"/>
                </a:cubicBezTo>
                <a:cubicBezTo>
                  <a:pt x="89" y="1379"/>
                  <a:pt x="95" y="1373"/>
                  <a:pt x="95" y="1365"/>
                </a:cubicBezTo>
                <a:cubicBezTo>
                  <a:pt x="95" y="1356"/>
                  <a:pt x="89" y="1350"/>
                  <a:pt x="81" y="1350"/>
                </a:cubicBezTo>
                <a:close/>
                <a:moveTo>
                  <a:pt x="81" y="1383"/>
                </a:moveTo>
                <a:cubicBezTo>
                  <a:pt x="72" y="1383"/>
                  <a:pt x="66" y="1389"/>
                  <a:pt x="66" y="1397"/>
                </a:cubicBezTo>
                <a:cubicBezTo>
                  <a:pt x="66" y="1406"/>
                  <a:pt x="72" y="1412"/>
                  <a:pt x="81" y="1412"/>
                </a:cubicBezTo>
                <a:cubicBezTo>
                  <a:pt x="89" y="1412"/>
                  <a:pt x="95" y="1406"/>
                  <a:pt x="95" y="1397"/>
                </a:cubicBezTo>
                <a:cubicBezTo>
                  <a:pt x="95" y="1389"/>
                  <a:pt x="89" y="1383"/>
                  <a:pt x="81" y="1383"/>
                </a:cubicBezTo>
                <a:close/>
                <a:moveTo>
                  <a:pt x="81" y="1416"/>
                </a:moveTo>
                <a:cubicBezTo>
                  <a:pt x="72" y="1416"/>
                  <a:pt x="66" y="1422"/>
                  <a:pt x="66" y="1430"/>
                </a:cubicBezTo>
                <a:cubicBezTo>
                  <a:pt x="66" y="1439"/>
                  <a:pt x="72" y="1445"/>
                  <a:pt x="81" y="1445"/>
                </a:cubicBezTo>
                <a:cubicBezTo>
                  <a:pt x="89" y="1445"/>
                  <a:pt x="95" y="1439"/>
                  <a:pt x="95" y="1430"/>
                </a:cubicBezTo>
                <a:cubicBezTo>
                  <a:pt x="95" y="1422"/>
                  <a:pt x="89" y="1416"/>
                  <a:pt x="81" y="1416"/>
                </a:cubicBezTo>
                <a:close/>
                <a:moveTo>
                  <a:pt x="113" y="0"/>
                </a:moveTo>
                <a:cubicBezTo>
                  <a:pt x="105" y="0"/>
                  <a:pt x="99" y="7"/>
                  <a:pt x="99" y="15"/>
                </a:cubicBezTo>
                <a:cubicBezTo>
                  <a:pt x="99" y="23"/>
                  <a:pt x="105" y="30"/>
                  <a:pt x="113" y="30"/>
                </a:cubicBezTo>
                <a:cubicBezTo>
                  <a:pt x="122" y="30"/>
                  <a:pt x="128" y="23"/>
                  <a:pt x="128" y="15"/>
                </a:cubicBezTo>
                <a:cubicBezTo>
                  <a:pt x="128" y="7"/>
                  <a:pt x="122" y="0"/>
                  <a:pt x="113" y="0"/>
                </a:cubicBezTo>
                <a:close/>
                <a:moveTo>
                  <a:pt x="113" y="33"/>
                </a:moveTo>
                <a:cubicBezTo>
                  <a:pt x="105" y="33"/>
                  <a:pt x="99" y="40"/>
                  <a:pt x="99" y="48"/>
                </a:cubicBezTo>
                <a:cubicBezTo>
                  <a:pt x="99" y="56"/>
                  <a:pt x="105" y="63"/>
                  <a:pt x="113" y="63"/>
                </a:cubicBezTo>
                <a:cubicBezTo>
                  <a:pt x="122" y="63"/>
                  <a:pt x="128" y="56"/>
                  <a:pt x="128" y="48"/>
                </a:cubicBezTo>
                <a:cubicBezTo>
                  <a:pt x="128" y="40"/>
                  <a:pt x="122" y="33"/>
                  <a:pt x="113" y="33"/>
                </a:cubicBezTo>
                <a:close/>
                <a:moveTo>
                  <a:pt x="113" y="66"/>
                </a:moveTo>
                <a:cubicBezTo>
                  <a:pt x="105" y="66"/>
                  <a:pt x="99" y="72"/>
                  <a:pt x="99" y="81"/>
                </a:cubicBezTo>
                <a:cubicBezTo>
                  <a:pt x="99" y="89"/>
                  <a:pt x="105" y="95"/>
                  <a:pt x="113" y="95"/>
                </a:cubicBezTo>
                <a:cubicBezTo>
                  <a:pt x="122" y="95"/>
                  <a:pt x="128" y="89"/>
                  <a:pt x="128" y="81"/>
                </a:cubicBezTo>
                <a:cubicBezTo>
                  <a:pt x="128" y="72"/>
                  <a:pt x="122" y="66"/>
                  <a:pt x="113" y="66"/>
                </a:cubicBezTo>
                <a:close/>
                <a:moveTo>
                  <a:pt x="113" y="99"/>
                </a:moveTo>
                <a:cubicBezTo>
                  <a:pt x="105" y="99"/>
                  <a:pt x="99" y="105"/>
                  <a:pt x="99" y="114"/>
                </a:cubicBezTo>
                <a:cubicBezTo>
                  <a:pt x="99" y="122"/>
                  <a:pt x="105" y="128"/>
                  <a:pt x="113" y="128"/>
                </a:cubicBezTo>
                <a:cubicBezTo>
                  <a:pt x="122" y="128"/>
                  <a:pt x="128" y="122"/>
                  <a:pt x="128" y="114"/>
                </a:cubicBezTo>
                <a:cubicBezTo>
                  <a:pt x="128" y="105"/>
                  <a:pt x="122" y="99"/>
                  <a:pt x="113" y="99"/>
                </a:cubicBezTo>
                <a:close/>
                <a:moveTo>
                  <a:pt x="113" y="132"/>
                </a:moveTo>
                <a:cubicBezTo>
                  <a:pt x="105" y="132"/>
                  <a:pt x="99" y="138"/>
                  <a:pt x="99" y="147"/>
                </a:cubicBezTo>
                <a:cubicBezTo>
                  <a:pt x="99" y="155"/>
                  <a:pt x="105" y="161"/>
                  <a:pt x="113" y="161"/>
                </a:cubicBezTo>
                <a:cubicBezTo>
                  <a:pt x="122" y="161"/>
                  <a:pt x="128" y="155"/>
                  <a:pt x="128" y="147"/>
                </a:cubicBezTo>
                <a:cubicBezTo>
                  <a:pt x="128" y="138"/>
                  <a:pt x="122" y="132"/>
                  <a:pt x="113" y="132"/>
                </a:cubicBezTo>
                <a:close/>
                <a:moveTo>
                  <a:pt x="113" y="165"/>
                </a:moveTo>
                <a:cubicBezTo>
                  <a:pt x="105" y="165"/>
                  <a:pt x="99" y="171"/>
                  <a:pt x="99" y="179"/>
                </a:cubicBezTo>
                <a:cubicBezTo>
                  <a:pt x="99" y="188"/>
                  <a:pt x="105" y="194"/>
                  <a:pt x="113" y="194"/>
                </a:cubicBezTo>
                <a:cubicBezTo>
                  <a:pt x="122" y="194"/>
                  <a:pt x="128" y="188"/>
                  <a:pt x="128" y="179"/>
                </a:cubicBezTo>
                <a:cubicBezTo>
                  <a:pt x="128" y="171"/>
                  <a:pt x="122" y="165"/>
                  <a:pt x="113" y="165"/>
                </a:cubicBezTo>
                <a:close/>
                <a:moveTo>
                  <a:pt x="113" y="198"/>
                </a:moveTo>
                <a:cubicBezTo>
                  <a:pt x="105" y="198"/>
                  <a:pt x="99" y="204"/>
                  <a:pt x="99" y="212"/>
                </a:cubicBezTo>
                <a:cubicBezTo>
                  <a:pt x="99" y="221"/>
                  <a:pt x="105" y="227"/>
                  <a:pt x="113" y="227"/>
                </a:cubicBezTo>
                <a:cubicBezTo>
                  <a:pt x="122" y="227"/>
                  <a:pt x="128" y="221"/>
                  <a:pt x="128" y="212"/>
                </a:cubicBezTo>
                <a:cubicBezTo>
                  <a:pt x="128" y="204"/>
                  <a:pt x="122" y="198"/>
                  <a:pt x="113" y="198"/>
                </a:cubicBezTo>
                <a:close/>
                <a:moveTo>
                  <a:pt x="113" y="230"/>
                </a:moveTo>
                <a:cubicBezTo>
                  <a:pt x="105" y="230"/>
                  <a:pt x="99" y="237"/>
                  <a:pt x="99" y="245"/>
                </a:cubicBezTo>
                <a:cubicBezTo>
                  <a:pt x="99" y="253"/>
                  <a:pt x="105" y="260"/>
                  <a:pt x="113" y="260"/>
                </a:cubicBezTo>
                <a:cubicBezTo>
                  <a:pt x="122" y="260"/>
                  <a:pt x="128" y="253"/>
                  <a:pt x="128" y="245"/>
                </a:cubicBezTo>
                <a:cubicBezTo>
                  <a:pt x="128" y="237"/>
                  <a:pt x="122" y="230"/>
                  <a:pt x="113" y="230"/>
                </a:cubicBezTo>
                <a:close/>
                <a:moveTo>
                  <a:pt x="113" y="263"/>
                </a:moveTo>
                <a:cubicBezTo>
                  <a:pt x="105" y="263"/>
                  <a:pt x="99" y="270"/>
                  <a:pt x="99" y="278"/>
                </a:cubicBezTo>
                <a:cubicBezTo>
                  <a:pt x="99" y="286"/>
                  <a:pt x="105" y="293"/>
                  <a:pt x="113" y="293"/>
                </a:cubicBezTo>
                <a:cubicBezTo>
                  <a:pt x="122" y="293"/>
                  <a:pt x="128" y="286"/>
                  <a:pt x="128" y="278"/>
                </a:cubicBezTo>
                <a:cubicBezTo>
                  <a:pt x="128" y="270"/>
                  <a:pt x="122" y="263"/>
                  <a:pt x="113" y="263"/>
                </a:cubicBezTo>
                <a:close/>
                <a:moveTo>
                  <a:pt x="113" y="296"/>
                </a:moveTo>
                <a:cubicBezTo>
                  <a:pt x="105" y="296"/>
                  <a:pt x="99" y="303"/>
                  <a:pt x="99" y="311"/>
                </a:cubicBezTo>
                <a:cubicBezTo>
                  <a:pt x="99" y="319"/>
                  <a:pt x="105" y="326"/>
                  <a:pt x="113" y="326"/>
                </a:cubicBezTo>
                <a:cubicBezTo>
                  <a:pt x="122" y="326"/>
                  <a:pt x="128" y="319"/>
                  <a:pt x="128" y="311"/>
                </a:cubicBezTo>
                <a:cubicBezTo>
                  <a:pt x="128" y="303"/>
                  <a:pt x="122" y="296"/>
                  <a:pt x="113" y="296"/>
                </a:cubicBezTo>
                <a:close/>
                <a:moveTo>
                  <a:pt x="113" y="329"/>
                </a:moveTo>
                <a:cubicBezTo>
                  <a:pt x="105" y="329"/>
                  <a:pt x="99" y="336"/>
                  <a:pt x="99" y="344"/>
                </a:cubicBezTo>
                <a:cubicBezTo>
                  <a:pt x="99" y="352"/>
                  <a:pt x="105" y="359"/>
                  <a:pt x="113" y="359"/>
                </a:cubicBezTo>
                <a:cubicBezTo>
                  <a:pt x="122" y="359"/>
                  <a:pt x="128" y="352"/>
                  <a:pt x="128" y="344"/>
                </a:cubicBezTo>
                <a:cubicBezTo>
                  <a:pt x="128" y="336"/>
                  <a:pt x="122" y="329"/>
                  <a:pt x="113" y="329"/>
                </a:cubicBezTo>
                <a:close/>
                <a:moveTo>
                  <a:pt x="113" y="362"/>
                </a:moveTo>
                <a:cubicBezTo>
                  <a:pt x="105" y="362"/>
                  <a:pt x="99" y="369"/>
                  <a:pt x="99" y="377"/>
                </a:cubicBezTo>
                <a:cubicBezTo>
                  <a:pt x="99" y="385"/>
                  <a:pt x="105" y="392"/>
                  <a:pt x="113" y="392"/>
                </a:cubicBezTo>
                <a:cubicBezTo>
                  <a:pt x="122" y="392"/>
                  <a:pt x="128" y="385"/>
                  <a:pt x="128" y="377"/>
                </a:cubicBezTo>
                <a:cubicBezTo>
                  <a:pt x="128" y="369"/>
                  <a:pt x="122" y="362"/>
                  <a:pt x="113" y="362"/>
                </a:cubicBezTo>
                <a:close/>
                <a:moveTo>
                  <a:pt x="113" y="395"/>
                </a:moveTo>
                <a:cubicBezTo>
                  <a:pt x="105" y="395"/>
                  <a:pt x="99" y="402"/>
                  <a:pt x="99" y="410"/>
                </a:cubicBezTo>
                <a:cubicBezTo>
                  <a:pt x="99" y="418"/>
                  <a:pt x="105" y="425"/>
                  <a:pt x="113" y="425"/>
                </a:cubicBezTo>
                <a:cubicBezTo>
                  <a:pt x="122" y="425"/>
                  <a:pt x="128" y="418"/>
                  <a:pt x="128" y="410"/>
                </a:cubicBezTo>
                <a:cubicBezTo>
                  <a:pt x="128" y="402"/>
                  <a:pt x="122" y="395"/>
                  <a:pt x="113" y="395"/>
                </a:cubicBezTo>
                <a:close/>
                <a:moveTo>
                  <a:pt x="113" y="428"/>
                </a:moveTo>
                <a:cubicBezTo>
                  <a:pt x="105" y="428"/>
                  <a:pt x="99" y="435"/>
                  <a:pt x="99" y="443"/>
                </a:cubicBezTo>
                <a:cubicBezTo>
                  <a:pt x="99" y="451"/>
                  <a:pt x="105" y="458"/>
                  <a:pt x="113" y="458"/>
                </a:cubicBezTo>
                <a:cubicBezTo>
                  <a:pt x="122" y="458"/>
                  <a:pt x="128" y="451"/>
                  <a:pt x="128" y="443"/>
                </a:cubicBezTo>
                <a:cubicBezTo>
                  <a:pt x="128" y="435"/>
                  <a:pt x="122" y="428"/>
                  <a:pt x="113" y="428"/>
                </a:cubicBezTo>
                <a:close/>
                <a:moveTo>
                  <a:pt x="113" y="461"/>
                </a:moveTo>
                <a:cubicBezTo>
                  <a:pt x="105" y="461"/>
                  <a:pt x="99" y="468"/>
                  <a:pt x="99" y="476"/>
                </a:cubicBezTo>
                <a:cubicBezTo>
                  <a:pt x="99" y="484"/>
                  <a:pt x="105" y="491"/>
                  <a:pt x="113" y="491"/>
                </a:cubicBezTo>
                <a:cubicBezTo>
                  <a:pt x="122" y="491"/>
                  <a:pt x="128" y="484"/>
                  <a:pt x="128" y="476"/>
                </a:cubicBezTo>
                <a:cubicBezTo>
                  <a:pt x="128" y="468"/>
                  <a:pt x="122" y="461"/>
                  <a:pt x="113" y="461"/>
                </a:cubicBezTo>
                <a:close/>
                <a:moveTo>
                  <a:pt x="113" y="494"/>
                </a:moveTo>
                <a:cubicBezTo>
                  <a:pt x="105" y="494"/>
                  <a:pt x="99" y="500"/>
                  <a:pt x="99" y="509"/>
                </a:cubicBezTo>
                <a:cubicBezTo>
                  <a:pt x="99" y="517"/>
                  <a:pt x="105" y="523"/>
                  <a:pt x="113" y="523"/>
                </a:cubicBezTo>
                <a:cubicBezTo>
                  <a:pt x="122" y="523"/>
                  <a:pt x="128" y="517"/>
                  <a:pt x="128" y="509"/>
                </a:cubicBezTo>
                <a:cubicBezTo>
                  <a:pt x="128" y="500"/>
                  <a:pt x="122" y="494"/>
                  <a:pt x="113" y="494"/>
                </a:cubicBezTo>
                <a:close/>
                <a:moveTo>
                  <a:pt x="113" y="527"/>
                </a:moveTo>
                <a:cubicBezTo>
                  <a:pt x="105" y="527"/>
                  <a:pt x="99" y="533"/>
                  <a:pt x="99" y="542"/>
                </a:cubicBezTo>
                <a:cubicBezTo>
                  <a:pt x="99" y="550"/>
                  <a:pt x="105" y="556"/>
                  <a:pt x="113" y="556"/>
                </a:cubicBezTo>
                <a:cubicBezTo>
                  <a:pt x="122" y="556"/>
                  <a:pt x="128" y="550"/>
                  <a:pt x="128" y="542"/>
                </a:cubicBezTo>
                <a:cubicBezTo>
                  <a:pt x="128" y="533"/>
                  <a:pt x="122" y="527"/>
                  <a:pt x="113" y="527"/>
                </a:cubicBezTo>
                <a:close/>
                <a:moveTo>
                  <a:pt x="113" y="560"/>
                </a:moveTo>
                <a:cubicBezTo>
                  <a:pt x="105" y="560"/>
                  <a:pt x="99" y="566"/>
                  <a:pt x="99" y="574"/>
                </a:cubicBezTo>
                <a:cubicBezTo>
                  <a:pt x="99" y="583"/>
                  <a:pt x="105" y="589"/>
                  <a:pt x="113" y="589"/>
                </a:cubicBezTo>
                <a:cubicBezTo>
                  <a:pt x="122" y="589"/>
                  <a:pt x="128" y="583"/>
                  <a:pt x="128" y="574"/>
                </a:cubicBezTo>
                <a:cubicBezTo>
                  <a:pt x="128" y="566"/>
                  <a:pt x="122" y="560"/>
                  <a:pt x="113" y="560"/>
                </a:cubicBezTo>
                <a:close/>
                <a:moveTo>
                  <a:pt x="113" y="593"/>
                </a:moveTo>
                <a:cubicBezTo>
                  <a:pt x="105" y="593"/>
                  <a:pt x="99" y="599"/>
                  <a:pt x="99" y="607"/>
                </a:cubicBezTo>
                <a:cubicBezTo>
                  <a:pt x="99" y="616"/>
                  <a:pt x="105" y="622"/>
                  <a:pt x="113" y="622"/>
                </a:cubicBezTo>
                <a:cubicBezTo>
                  <a:pt x="122" y="622"/>
                  <a:pt x="128" y="616"/>
                  <a:pt x="128" y="607"/>
                </a:cubicBezTo>
                <a:cubicBezTo>
                  <a:pt x="128" y="599"/>
                  <a:pt x="122" y="593"/>
                  <a:pt x="113" y="593"/>
                </a:cubicBezTo>
                <a:close/>
                <a:moveTo>
                  <a:pt x="113" y="625"/>
                </a:moveTo>
                <a:cubicBezTo>
                  <a:pt x="105" y="625"/>
                  <a:pt x="99" y="632"/>
                  <a:pt x="99" y="640"/>
                </a:cubicBezTo>
                <a:cubicBezTo>
                  <a:pt x="99" y="648"/>
                  <a:pt x="105" y="655"/>
                  <a:pt x="113" y="655"/>
                </a:cubicBezTo>
                <a:cubicBezTo>
                  <a:pt x="122" y="655"/>
                  <a:pt x="128" y="648"/>
                  <a:pt x="128" y="640"/>
                </a:cubicBezTo>
                <a:cubicBezTo>
                  <a:pt x="128" y="632"/>
                  <a:pt x="122" y="625"/>
                  <a:pt x="113" y="625"/>
                </a:cubicBezTo>
                <a:close/>
                <a:moveTo>
                  <a:pt x="113" y="658"/>
                </a:moveTo>
                <a:cubicBezTo>
                  <a:pt x="105" y="658"/>
                  <a:pt x="99" y="665"/>
                  <a:pt x="99" y="673"/>
                </a:cubicBezTo>
                <a:cubicBezTo>
                  <a:pt x="99" y="681"/>
                  <a:pt x="105" y="688"/>
                  <a:pt x="113" y="688"/>
                </a:cubicBezTo>
                <a:cubicBezTo>
                  <a:pt x="122" y="688"/>
                  <a:pt x="128" y="681"/>
                  <a:pt x="128" y="673"/>
                </a:cubicBezTo>
                <a:cubicBezTo>
                  <a:pt x="128" y="665"/>
                  <a:pt x="122" y="658"/>
                  <a:pt x="113" y="658"/>
                </a:cubicBezTo>
                <a:close/>
                <a:moveTo>
                  <a:pt x="113" y="691"/>
                </a:moveTo>
                <a:cubicBezTo>
                  <a:pt x="105" y="691"/>
                  <a:pt x="99" y="698"/>
                  <a:pt x="99" y="706"/>
                </a:cubicBezTo>
                <a:cubicBezTo>
                  <a:pt x="99" y="714"/>
                  <a:pt x="105" y="721"/>
                  <a:pt x="113" y="721"/>
                </a:cubicBezTo>
                <a:cubicBezTo>
                  <a:pt x="122" y="721"/>
                  <a:pt x="128" y="714"/>
                  <a:pt x="128" y="706"/>
                </a:cubicBezTo>
                <a:cubicBezTo>
                  <a:pt x="128" y="698"/>
                  <a:pt x="122" y="691"/>
                  <a:pt x="113" y="691"/>
                </a:cubicBezTo>
                <a:close/>
                <a:moveTo>
                  <a:pt x="113" y="724"/>
                </a:moveTo>
                <a:cubicBezTo>
                  <a:pt x="105" y="724"/>
                  <a:pt x="99" y="731"/>
                  <a:pt x="99" y="739"/>
                </a:cubicBezTo>
                <a:cubicBezTo>
                  <a:pt x="99" y="747"/>
                  <a:pt x="105" y="754"/>
                  <a:pt x="113" y="754"/>
                </a:cubicBezTo>
                <a:cubicBezTo>
                  <a:pt x="122" y="754"/>
                  <a:pt x="128" y="747"/>
                  <a:pt x="128" y="739"/>
                </a:cubicBezTo>
                <a:cubicBezTo>
                  <a:pt x="128" y="731"/>
                  <a:pt x="122" y="724"/>
                  <a:pt x="113" y="724"/>
                </a:cubicBezTo>
                <a:close/>
                <a:moveTo>
                  <a:pt x="113" y="757"/>
                </a:moveTo>
                <a:cubicBezTo>
                  <a:pt x="105" y="757"/>
                  <a:pt x="99" y="764"/>
                  <a:pt x="99" y="772"/>
                </a:cubicBezTo>
                <a:cubicBezTo>
                  <a:pt x="99" y="780"/>
                  <a:pt x="105" y="787"/>
                  <a:pt x="113" y="787"/>
                </a:cubicBezTo>
                <a:cubicBezTo>
                  <a:pt x="122" y="787"/>
                  <a:pt x="128" y="780"/>
                  <a:pt x="128" y="772"/>
                </a:cubicBezTo>
                <a:cubicBezTo>
                  <a:pt x="128" y="764"/>
                  <a:pt x="122" y="757"/>
                  <a:pt x="113" y="757"/>
                </a:cubicBezTo>
                <a:close/>
                <a:moveTo>
                  <a:pt x="113" y="790"/>
                </a:moveTo>
                <a:cubicBezTo>
                  <a:pt x="105" y="790"/>
                  <a:pt x="99" y="797"/>
                  <a:pt x="99" y="805"/>
                </a:cubicBezTo>
                <a:cubicBezTo>
                  <a:pt x="99" y="813"/>
                  <a:pt x="105" y="820"/>
                  <a:pt x="113" y="820"/>
                </a:cubicBezTo>
                <a:cubicBezTo>
                  <a:pt x="122" y="820"/>
                  <a:pt x="128" y="813"/>
                  <a:pt x="128" y="805"/>
                </a:cubicBezTo>
                <a:cubicBezTo>
                  <a:pt x="128" y="797"/>
                  <a:pt x="122" y="790"/>
                  <a:pt x="113" y="790"/>
                </a:cubicBezTo>
                <a:close/>
                <a:moveTo>
                  <a:pt x="113" y="823"/>
                </a:moveTo>
                <a:cubicBezTo>
                  <a:pt x="105" y="823"/>
                  <a:pt x="99" y="830"/>
                  <a:pt x="99" y="838"/>
                </a:cubicBezTo>
                <a:cubicBezTo>
                  <a:pt x="99" y="846"/>
                  <a:pt x="105" y="853"/>
                  <a:pt x="113" y="853"/>
                </a:cubicBezTo>
                <a:cubicBezTo>
                  <a:pt x="122" y="853"/>
                  <a:pt x="128" y="846"/>
                  <a:pt x="128" y="838"/>
                </a:cubicBezTo>
                <a:cubicBezTo>
                  <a:pt x="128" y="830"/>
                  <a:pt x="122" y="823"/>
                  <a:pt x="113" y="823"/>
                </a:cubicBezTo>
                <a:close/>
                <a:moveTo>
                  <a:pt x="113" y="856"/>
                </a:moveTo>
                <a:cubicBezTo>
                  <a:pt x="105" y="856"/>
                  <a:pt x="99" y="863"/>
                  <a:pt x="99" y="871"/>
                </a:cubicBezTo>
                <a:cubicBezTo>
                  <a:pt x="99" y="879"/>
                  <a:pt x="105" y="886"/>
                  <a:pt x="113" y="886"/>
                </a:cubicBezTo>
                <a:cubicBezTo>
                  <a:pt x="122" y="886"/>
                  <a:pt x="128" y="879"/>
                  <a:pt x="128" y="871"/>
                </a:cubicBezTo>
                <a:cubicBezTo>
                  <a:pt x="128" y="863"/>
                  <a:pt x="122" y="856"/>
                  <a:pt x="113" y="856"/>
                </a:cubicBezTo>
                <a:close/>
                <a:moveTo>
                  <a:pt x="113" y="889"/>
                </a:moveTo>
                <a:cubicBezTo>
                  <a:pt x="105" y="889"/>
                  <a:pt x="99" y="895"/>
                  <a:pt x="99" y="904"/>
                </a:cubicBezTo>
                <a:cubicBezTo>
                  <a:pt x="99" y="912"/>
                  <a:pt x="105" y="918"/>
                  <a:pt x="113" y="918"/>
                </a:cubicBezTo>
                <a:cubicBezTo>
                  <a:pt x="122" y="918"/>
                  <a:pt x="128" y="912"/>
                  <a:pt x="128" y="904"/>
                </a:cubicBezTo>
                <a:cubicBezTo>
                  <a:pt x="128" y="895"/>
                  <a:pt x="122" y="889"/>
                  <a:pt x="113" y="889"/>
                </a:cubicBezTo>
                <a:close/>
                <a:moveTo>
                  <a:pt x="113" y="922"/>
                </a:moveTo>
                <a:cubicBezTo>
                  <a:pt x="105" y="922"/>
                  <a:pt x="99" y="928"/>
                  <a:pt x="99" y="937"/>
                </a:cubicBezTo>
                <a:cubicBezTo>
                  <a:pt x="99" y="945"/>
                  <a:pt x="105" y="951"/>
                  <a:pt x="113" y="951"/>
                </a:cubicBezTo>
                <a:cubicBezTo>
                  <a:pt x="122" y="951"/>
                  <a:pt x="128" y="945"/>
                  <a:pt x="128" y="937"/>
                </a:cubicBezTo>
                <a:cubicBezTo>
                  <a:pt x="128" y="928"/>
                  <a:pt x="122" y="922"/>
                  <a:pt x="113" y="922"/>
                </a:cubicBezTo>
                <a:close/>
                <a:moveTo>
                  <a:pt x="113" y="955"/>
                </a:moveTo>
                <a:cubicBezTo>
                  <a:pt x="105" y="955"/>
                  <a:pt x="99" y="961"/>
                  <a:pt x="99" y="970"/>
                </a:cubicBezTo>
                <a:cubicBezTo>
                  <a:pt x="99" y="978"/>
                  <a:pt x="105" y="984"/>
                  <a:pt x="113" y="984"/>
                </a:cubicBezTo>
                <a:cubicBezTo>
                  <a:pt x="122" y="984"/>
                  <a:pt x="128" y="978"/>
                  <a:pt x="128" y="970"/>
                </a:cubicBezTo>
                <a:cubicBezTo>
                  <a:pt x="128" y="961"/>
                  <a:pt x="122" y="955"/>
                  <a:pt x="113" y="955"/>
                </a:cubicBezTo>
                <a:close/>
                <a:moveTo>
                  <a:pt x="113" y="988"/>
                </a:moveTo>
                <a:cubicBezTo>
                  <a:pt x="105" y="988"/>
                  <a:pt x="99" y="994"/>
                  <a:pt x="99" y="1002"/>
                </a:cubicBezTo>
                <a:cubicBezTo>
                  <a:pt x="99" y="1011"/>
                  <a:pt x="105" y="1017"/>
                  <a:pt x="113" y="1017"/>
                </a:cubicBezTo>
                <a:cubicBezTo>
                  <a:pt x="122" y="1017"/>
                  <a:pt x="128" y="1011"/>
                  <a:pt x="128" y="1002"/>
                </a:cubicBezTo>
                <a:cubicBezTo>
                  <a:pt x="128" y="994"/>
                  <a:pt x="122" y="988"/>
                  <a:pt x="113" y="988"/>
                </a:cubicBezTo>
                <a:close/>
                <a:moveTo>
                  <a:pt x="113" y="1021"/>
                </a:moveTo>
                <a:cubicBezTo>
                  <a:pt x="105" y="1021"/>
                  <a:pt x="99" y="1027"/>
                  <a:pt x="99" y="1035"/>
                </a:cubicBezTo>
                <a:cubicBezTo>
                  <a:pt x="99" y="1044"/>
                  <a:pt x="105" y="1050"/>
                  <a:pt x="113" y="1050"/>
                </a:cubicBezTo>
                <a:cubicBezTo>
                  <a:pt x="122" y="1050"/>
                  <a:pt x="128" y="1044"/>
                  <a:pt x="128" y="1035"/>
                </a:cubicBezTo>
                <a:cubicBezTo>
                  <a:pt x="128" y="1027"/>
                  <a:pt x="122" y="1021"/>
                  <a:pt x="113" y="1021"/>
                </a:cubicBezTo>
                <a:close/>
                <a:moveTo>
                  <a:pt x="113" y="1053"/>
                </a:moveTo>
                <a:cubicBezTo>
                  <a:pt x="105" y="1053"/>
                  <a:pt x="99" y="1060"/>
                  <a:pt x="99" y="1068"/>
                </a:cubicBezTo>
                <a:cubicBezTo>
                  <a:pt x="99" y="1076"/>
                  <a:pt x="105" y="1083"/>
                  <a:pt x="113" y="1083"/>
                </a:cubicBezTo>
                <a:cubicBezTo>
                  <a:pt x="122" y="1083"/>
                  <a:pt x="128" y="1076"/>
                  <a:pt x="128" y="1068"/>
                </a:cubicBezTo>
                <a:cubicBezTo>
                  <a:pt x="128" y="1060"/>
                  <a:pt x="122" y="1053"/>
                  <a:pt x="113" y="1053"/>
                </a:cubicBezTo>
                <a:close/>
                <a:moveTo>
                  <a:pt x="113" y="1086"/>
                </a:moveTo>
                <a:cubicBezTo>
                  <a:pt x="105" y="1086"/>
                  <a:pt x="99" y="1093"/>
                  <a:pt x="99" y="1101"/>
                </a:cubicBezTo>
                <a:cubicBezTo>
                  <a:pt x="99" y="1109"/>
                  <a:pt x="105" y="1116"/>
                  <a:pt x="113" y="1116"/>
                </a:cubicBezTo>
                <a:cubicBezTo>
                  <a:pt x="122" y="1116"/>
                  <a:pt x="128" y="1109"/>
                  <a:pt x="128" y="1101"/>
                </a:cubicBezTo>
                <a:cubicBezTo>
                  <a:pt x="128" y="1093"/>
                  <a:pt x="122" y="1086"/>
                  <a:pt x="113" y="1086"/>
                </a:cubicBezTo>
                <a:close/>
                <a:moveTo>
                  <a:pt x="113" y="1119"/>
                </a:moveTo>
                <a:cubicBezTo>
                  <a:pt x="105" y="1119"/>
                  <a:pt x="99" y="1126"/>
                  <a:pt x="99" y="1134"/>
                </a:cubicBezTo>
                <a:cubicBezTo>
                  <a:pt x="99" y="1142"/>
                  <a:pt x="105" y="1149"/>
                  <a:pt x="113" y="1149"/>
                </a:cubicBezTo>
                <a:cubicBezTo>
                  <a:pt x="122" y="1149"/>
                  <a:pt x="128" y="1142"/>
                  <a:pt x="128" y="1134"/>
                </a:cubicBezTo>
                <a:cubicBezTo>
                  <a:pt x="128" y="1126"/>
                  <a:pt x="122" y="1119"/>
                  <a:pt x="113" y="1119"/>
                </a:cubicBezTo>
                <a:close/>
                <a:moveTo>
                  <a:pt x="113" y="1152"/>
                </a:moveTo>
                <a:cubicBezTo>
                  <a:pt x="105" y="1152"/>
                  <a:pt x="99" y="1159"/>
                  <a:pt x="99" y="1167"/>
                </a:cubicBezTo>
                <a:cubicBezTo>
                  <a:pt x="99" y="1175"/>
                  <a:pt x="105" y="1182"/>
                  <a:pt x="113" y="1182"/>
                </a:cubicBezTo>
                <a:cubicBezTo>
                  <a:pt x="122" y="1182"/>
                  <a:pt x="128" y="1175"/>
                  <a:pt x="128" y="1167"/>
                </a:cubicBezTo>
                <a:cubicBezTo>
                  <a:pt x="128" y="1159"/>
                  <a:pt x="122" y="1152"/>
                  <a:pt x="113" y="1152"/>
                </a:cubicBezTo>
                <a:close/>
                <a:moveTo>
                  <a:pt x="113" y="1185"/>
                </a:moveTo>
                <a:cubicBezTo>
                  <a:pt x="105" y="1185"/>
                  <a:pt x="99" y="1192"/>
                  <a:pt x="99" y="1200"/>
                </a:cubicBezTo>
                <a:cubicBezTo>
                  <a:pt x="99" y="1208"/>
                  <a:pt x="105" y="1215"/>
                  <a:pt x="113" y="1215"/>
                </a:cubicBezTo>
                <a:cubicBezTo>
                  <a:pt x="122" y="1215"/>
                  <a:pt x="128" y="1208"/>
                  <a:pt x="128" y="1200"/>
                </a:cubicBezTo>
                <a:cubicBezTo>
                  <a:pt x="128" y="1192"/>
                  <a:pt x="122" y="1185"/>
                  <a:pt x="113" y="1185"/>
                </a:cubicBezTo>
                <a:close/>
                <a:moveTo>
                  <a:pt x="113" y="1218"/>
                </a:moveTo>
                <a:cubicBezTo>
                  <a:pt x="105" y="1218"/>
                  <a:pt x="99" y="1225"/>
                  <a:pt x="99" y="1233"/>
                </a:cubicBezTo>
                <a:cubicBezTo>
                  <a:pt x="99" y="1241"/>
                  <a:pt x="105" y="1248"/>
                  <a:pt x="113" y="1248"/>
                </a:cubicBezTo>
                <a:cubicBezTo>
                  <a:pt x="122" y="1248"/>
                  <a:pt x="128" y="1241"/>
                  <a:pt x="128" y="1233"/>
                </a:cubicBezTo>
                <a:cubicBezTo>
                  <a:pt x="128" y="1225"/>
                  <a:pt x="122" y="1218"/>
                  <a:pt x="113" y="1218"/>
                </a:cubicBezTo>
                <a:close/>
                <a:moveTo>
                  <a:pt x="113" y="1251"/>
                </a:moveTo>
                <a:cubicBezTo>
                  <a:pt x="105" y="1251"/>
                  <a:pt x="99" y="1258"/>
                  <a:pt x="99" y="1266"/>
                </a:cubicBezTo>
                <a:cubicBezTo>
                  <a:pt x="99" y="1274"/>
                  <a:pt x="105" y="1281"/>
                  <a:pt x="113" y="1281"/>
                </a:cubicBezTo>
                <a:cubicBezTo>
                  <a:pt x="122" y="1281"/>
                  <a:pt x="128" y="1274"/>
                  <a:pt x="128" y="1266"/>
                </a:cubicBezTo>
                <a:cubicBezTo>
                  <a:pt x="128" y="1258"/>
                  <a:pt x="122" y="1251"/>
                  <a:pt x="113" y="1251"/>
                </a:cubicBezTo>
                <a:close/>
                <a:moveTo>
                  <a:pt x="113" y="1284"/>
                </a:moveTo>
                <a:cubicBezTo>
                  <a:pt x="105" y="1284"/>
                  <a:pt x="99" y="1291"/>
                  <a:pt x="99" y="1299"/>
                </a:cubicBezTo>
                <a:cubicBezTo>
                  <a:pt x="99" y="1307"/>
                  <a:pt x="105" y="1314"/>
                  <a:pt x="113" y="1314"/>
                </a:cubicBezTo>
                <a:cubicBezTo>
                  <a:pt x="122" y="1314"/>
                  <a:pt x="128" y="1307"/>
                  <a:pt x="128" y="1299"/>
                </a:cubicBezTo>
                <a:cubicBezTo>
                  <a:pt x="128" y="1291"/>
                  <a:pt x="122" y="1284"/>
                  <a:pt x="113" y="1284"/>
                </a:cubicBezTo>
                <a:close/>
                <a:moveTo>
                  <a:pt x="113" y="1317"/>
                </a:moveTo>
                <a:cubicBezTo>
                  <a:pt x="105" y="1317"/>
                  <a:pt x="99" y="1323"/>
                  <a:pt x="99" y="1332"/>
                </a:cubicBezTo>
                <a:cubicBezTo>
                  <a:pt x="99" y="1340"/>
                  <a:pt x="105" y="1346"/>
                  <a:pt x="113" y="1346"/>
                </a:cubicBezTo>
                <a:cubicBezTo>
                  <a:pt x="122" y="1346"/>
                  <a:pt x="128" y="1340"/>
                  <a:pt x="128" y="1332"/>
                </a:cubicBezTo>
                <a:cubicBezTo>
                  <a:pt x="128" y="1323"/>
                  <a:pt x="122" y="1317"/>
                  <a:pt x="113" y="1317"/>
                </a:cubicBezTo>
                <a:close/>
                <a:moveTo>
                  <a:pt x="113" y="1350"/>
                </a:moveTo>
                <a:cubicBezTo>
                  <a:pt x="105" y="1350"/>
                  <a:pt x="99" y="1356"/>
                  <a:pt x="99" y="1365"/>
                </a:cubicBezTo>
                <a:cubicBezTo>
                  <a:pt x="99" y="1373"/>
                  <a:pt x="105" y="1379"/>
                  <a:pt x="113" y="1379"/>
                </a:cubicBezTo>
                <a:cubicBezTo>
                  <a:pt x="122" y="1379"/>
                  <a:pt x="128" y="1373"/>
                  <a:pt x="128" y="1365"/>
                </a:cubicBezTo>
                <a:cubicBezTo>
                  <a:pt x="128" y="1356"/>
                  <a:pt x="122" y="1350"/>
                  <a:pt x="113" y="1350"/>
                </a:cubicBezTo>
                <a:close/>
                <a:moveTo>
                  <a:pt x="113" y="1383"/>
                </a:moveTo>
                <a:cubicBezTo>
                  <a:pt x="105" y="1383"/>
                  <a:pt x="99" y="1389"/>
                  <a:pt x="99" y="1397"/>
                </a:cubicBezTo>
                <a:cubicBezTo>
                  <a:pt x="99" y="1406"/>
                  <a:pt x="105" y="1412"/>
                  <a:pt x="113" y="1412"/>
                </a:cubicBezTo>
                <a:cubicBezTo>
                  <a:pt x="122" y="1412"/>
                  <a:pt x="128" y="1406"/>
                  <a:pt x="128" y="1397"/>
                </a:cubicBezTo>
                <a:cubicBezTo>
                  <a:pt x="128" y="1389"/>
                  <a:pt x="122" y="1383"/>
                  <a:pt x="113" y="1383"/>
                </a:cubicBezTo>
                <a:close/>
                <a:moveTo>
                  <a:pt x="113" y="1416"/>
                </a:moveTo>
                <a:cubicBezTo>
                  <a:pt x="105" y="1416"/>
                  <a:pt x="99" y="1422"/>
                  <a:pt x="99" y="1430"/>
                </a:cubicBezTo>
                <a:cubicBezTo>
                  <a:pt x="99" y="1439"/>
                  <a:pt x="105" y="1445"/>
                  <a:pt x="113" y="1445"/>
                </a:cubicBezTo>
                <a:cubicBezTo>
                  <a:pt x="122" y="1445"/>
                  <a:pt x="128" y="1439"/>
                  <a:pt x="128" y="1430"/>
                </a:cubicBezTo>
                <a:cubicBezTo>
                  <a:pt x="128" y="1422"/>
                  <a:pt x="122" y="1416"/>
                  <a:pt x="113" y="1416"/>
                </a:cubicBezTo>
                <a:close/>
                <a:moveTo>
                  <a:pt x="146" y="0"/>
                </a:moveTo>
                <a:cubicBezTo>
                  <a:pt x="138" y="0"/>
                  <a:pt x="131" y="7"/>
                  <a:pt x="131" y="15"/>
                </a:cubicBezTo>
                <a:cubicBezTo>
                  <a:pt x="131" y="23"/>
                  <a:pt x="138" y="30"/>
                  <a:pt x="146" y="30"/>
                </a:cubicBezTo>
                <a:cubicBezTo>
                  <a:pt x="154" y="30"/>
                  <a:pt x="161" y="23"/>
                  <a:pt x="161" y="15"/>
                </a:cubicBezTo>
                <a:cubicBezTo>
                  <a:pt x="161" y="7"/>
                  <a:pt x="154" y="0"/>
                  <a:pt x="146" y="0"/>
                </a:cubicBezTo>
                <a:close/>
                <a:moveTo>
                  <a:pt x="146" y="33"/>
                </a:moveTo>
                <a:cubicBezTo>
                  <a:pt x="138" y="33"/>
                  <a:pt x="131" y="40"/>
                  <a:pt x="131" y="48"/>
                </a:cubicBezTo>
                <a:cubicBezTo>
                  <a:pt x="131" y="56"/>
                  <a:pt x="138" y="63"/>
                  <a:pt x="146" y="63"/>
                </a:cubicBezTo>
                <a:cubicBezTo>
                  <a:pt x="154" y="63"/>
                  <a:pt x="161" y="56"/>
                  <a:pt x="161" y="48"/>
                </a:cubicBezTo>
                <a:cubicBezTo>
                  <a:pt x="161" y="40"/>
                  <a:pt x="154" y="33"/>
                  <a:pt x="146" y="33"/>
                </a:cubicBezTo>
                <a:close/>
                <a:moveTo>
                  <a:pt x="146" y="66"/>
                </a:moveTo>
                <a:cubicBezTo>
                  <a:pt x="138" y="66"/>
                  <a:pt x="131" y="72"/>
                  <a:pt x="131" y="81"/>
                </a:cubicBezTo>
                <a:cubicBezTo>
                  <a:pt x="131" y="89"/>
                  <a:pt x="138" y="95"/>
                  <a:pt x="146" y="95"/>
                </a:cubicBezTo>
                <a:cubicBezTo>
                  <a:pt x="154" y="95"/>
                  <a:pt x="161" y="89"/>
                  <a:pt x="161" y="81"/>
                </a:cubicBezTo>
                <a:cubicBezTo>
                  <a:pt x="161" y="72"/>
                  <a:pt x="154" y="66"/>
                  <a:pt x="146" y="66"/>
                </a:cubicBezTo>
                <a:close/>
                <a:moveTo>
                  <a:pt x="146" y="99"/>
                </a:moveTo>
                <a:cubicBezTo>
                  <a:pt x="138" y="99"/>
                  <a:pt x="131" y="105"/>
                  <a:pt x="131" y="114"/>
                </a:cubicBezTo>
                <a:cubicBezTo>
                  <a:pt x="131" y="122"/>
                  <a:pt x="138" y="128"/>
                  <a:pt x="146" y="128"/>
                </a:cubicBezTo>
                <a:cubicBezTo>
                  <a:pt x="154" y="128"/>
                  <a:pt x="161" y="122"/>
                  <a:pt x="161" y="114"/>
                </a:cubicBezTo>
                <a:cubicBezTo>
                  <a:pt x="161" y="105"/>
                  <a:pt x="154" y="99"/>
                  <a:pt x="146" y="99"/>
                </a:cubicBezTo>
                <a:close/>
                <a:moveTo>
                  <a:pt x="146" y="132"/>
                </a:moveTo>
                <a:cubicBezTo>
                  <a:pt x="138" y="132"/>
                  <a:pt x="131" y="138"/>
                  <a:pt x="131" y="147"/>
                </a:cubicBezTo>
                <a:cubicBezTo>
                  <a:pt x="131" y="155"/>
                  <a:pt x="138" y="161"/>
                  <a:pt x="146" y="161"/>
                </a:cubicBezTo>
                <a:cubicBezTo>
                  <a:pt x="154" y="161"/>
                  <a:pt x="161" y="155"/>
                  <a:pt x="161" y="147"/>
                </a:cubicBezTo>
                <a:cubicBezTo>
                  <a:pt x="161" y="138"/>
                  <a:pt x="154" y="132"/>
                  <a:pt x="146" y="132"/>
                </a:cubicBezTo>
                <a:close/>
                <a:moveTo>
                  <a:pt x="146" y="165"/>
                </a:moveTo>
                <a:cubicBezTo>
                  <a:pt x="138" y="165"/>
                  <a:pt x="131" y="171"/>
                  <a:pt x="131" y="179"/>
                </a:cubicBezTo>
                <a:cubicBezTo>
                  <a:pt x="131" y="188"/>
                  <a:pt x="138" y="194"/>
                  <a:pt x="146" y="194"/>
                </a:cubicBezTo>
                <a:cubicBezTo>
                  <a:pt x="154" y="194"/>
                  <a:pt x="161" y="188"/>
                  <a:pt x="161" y="179"/>
                </a:cubicBezTo>
                <a:cubicBezTo>
                  <a:pt x="161" y="171"/>
                  <a:pt x="154" y="165"/>
                  <a:pt x="146" y="165"/>
                </a:cubicBezTo>
                <a:close/>
                <a:moveTo>
                  <a:pt x="146" y="198"/>
                </a:moveTo>
                <a:cubicBezTo>
                  <a:pt x="138" y="198"/>
                  <a:pt x="131" y="204"/>
                  <a:pt x="131" y="212"/>
                </a:cubicBezTo>
                <a:cubicBezTo>
                  <a:pt x="131" y="221"/>
                  <a:pt x="138" y="227"/>
                  <a:pt x="146" y="227"/>
                </a:cubicBezTo>
                <a:cubicBezTo>
                  <a:pt x="154" y="227"/>
                  <a:pt x="161" y="221"/>
                  <a:pt x="161" y="212"/>
                </a:cubicBezTo>
                <a:cubicBezTo>
                  <a:pt x="161" y="204"/>
                  <a:pt x="154" y="198"/>
                  <a:pt x="146" y="198"/>
                </a:cubicBezTo>
                <a:close/>
                <a:moveTo>
                  <a:pt x="146" y="230"/>
                </a:moveTo>
                <a:cubicBezTo>
                  <a:pt x="138" y="230"/>
                  <a:pt x="131" y="237"/>
                  <a:pt x="131" y="245"/>
                </a:cubicBezTo>
                <a:cubicBezTo>
                  <a:pt x="131" y="253"/>
                  <a:pt x="138" y="260"/>
                  <a:pt x="146" y="260"/>
                </a:cubicBezTo>
                <a:cubicBezTo>
                  <a:pt x="154" y="260"/>
                  <a:pt x="161" y="253"/>
                  <a:pt x="161" y="245"/>
                </a:cubicBezTo>
                <a:cubicBezTo>
                  <a:pt x="161" y="237"/>
                  <a:pt x="154" y="230"/>
                  <a:pt x="146" y="230"/>
                </a:cubicBezTo>
                <a:close/>
                <a:moveTo>
                  <a:pt x="146" y="263"/>
                </a:moveTo>
                <a:cubicBezTo>
                  <a:pt x="138" y="263"/>
                  <a:pt x="131" y="270"/>
                  <a:pt x="131" y="278"/>
                </a:cubicBezTo>
                <a:cubicBezTo>
                  <a:pt x="131" y="286"/>
                  <a:pt x="138" y="293"/>
                  <a:pt x="146" y="293"/>
                </a:cubicBezTo>
                <a:cubicBezTo>
                  <a:pt x="154" y="293"/>
                  <a:pt x="161" y="286"/>
                  <a:pt x="161" y="278"/>
                </a:cubicBezTo>
                <a:cubicBezTo>
                  <a:pt x="161" y="270"/>
                  <a:pt x="154" y="263"/>
                  <a:pt x="146" y="263"/>
                </a:cubicBezTo>
                <a:close/>
                <a:moveTo>
                  <a:pt x="146" y="296"/>
                </a:moveTo>
                <a:cubicBezTo>
                  <a:pt x="138" y="296"/>
                  <a:pt x="131" y="303"/>
                  <a:pt x="131" y="311"/>
                </a:cubicBezTo>
                <a:cubicBezTo>
                  <a:pt x="131" y="319"/>
                  <a:pt x="138" y="326"/>
                  <a:pt x="146" y="326"/>
                </a:cubicBezTo>
                <a:cubicBezTo>
                  <a:pt x="154" y="326"/>
                  <a:pt x="161" y="319"/>
                  <a:pt x="161" y="311"/>
                </a:cubicBezTo>
                <a:cubicBezTo>
                  <a:pt x="161" y="303"/>
                  <a:pt x="154" y="296"/>
                  <a:pt x="146" y="296"/>
                </a:cubicBezTo>
                <a:close/>
                <a:moveTo>
                  <a:pt x="146" y="329"/>
                </a:moveTo>
                <a:cubicBezTo>
                  <a:pt x="138" y="329"/>
                  <a:pt x="131" y="336"/>
                  <a:pt x="131" y="344"/>
                </a:cubicBezTo>
                <a:cubicBezTo>
                  <a:pt x="131" y="352"/>
                  <a:pt x="138" y="359"/>
                  <a:pt x="146" y="359"/>
                </a:cubicBezTo>
                <a:cubicBezTo>
                  <a:pt x="154" y="359"/>
                  <a:pt x="161" y="352"/>
                  <a:pt x="161" y="344"/>
                </a:cubicBezTo>
                <a:cubicBezTo>
                  <a:pt x="161" y="336"/>
                  <a:pt x="154" y="329"/>
                  <a:pt x="146" y="329"/>
                </a:cubicBezTo>
                <a:close/>
                <a:moveTo>
                  <a:pt x="146" y="362"/>
                </a:moveTo>
                <a:cubicBezTo>
                  <a:pt x="138" y="362"/>
                  <a:pt x="131" y="369"/>
                  <a:pt x="131" y="377"/>
                </a:cubicBezTo>
                <a:cubicBezTo>
                  <a:pt x="131" y="385"/>
                  <a:pt x="138" y="392"/>
                  <a:pt x="146" y="392"/>
                </a:cubicBezTo>
                <a:cubicBezTo>
                  <a:pt x="154" y="392"/>
                  <a:pt x="161" y="385"/>
                  <a:pt x="161" y="377"/>
                </a:cubicBezTo>
                <a:cubicBezTo>
                  <a:pt x="161" y="369"/>
                  <a:pt x="154" y="362"/>
                  <a:pt x="146" y="362"/>
                </a:cubicBezTo>
                <a:close/>
                <a:moveTo>
                  <a:pt x="146" y="395"/>
                </a:moveTo>
                <a:cubicBezTo>
                  <a:pt x="138" y="395"/>
                  <a:pt x="131" y="402"/>
                  <a:pt x="131" y="410"/>
                </a:cubicBezTo>
                <a:cubicBezTo>
                  <a:pt x="131" y="418"/>
                  <a:pt x="138" y="425"/>
                  <a:pt x="146" y="425"/>
                </a:cubicBezTo>
                <a:cubicBezTo>
                  <a:pt x="154" y="425"/>
                  <a:pt x="161" y="418"/>
                  <a:pt x="161" y="410"/>
                </a:cubicBezTo>
                <a:cubicBezTo>
                  <a:pt x="161" y="402"/>
                  <a:pt x="154" y="395"/>
                  <a:pt x="146" y="395"/>
                </a:cubicBezTo>
                <a:close/>
                <a:moveTo>
                  <a:pt x="146" y="428"/>
                </a:moveTo>
                <a:cubicBezTo>
                  <a:pt x="138" y="428"/>
                  <a:pt x="131" y="435"/>
                  <a:pt x="131" y="443"/>
                </a:cubicBezTo>
                <a:cubicBezTo>
                  <a:pt x="131" y="451"/>
                  <a:pt x="138" y="458"/>
                  <a:pt x="146" y="458"/>
                </a:cubicBezTo>
                <a:cubicBezTo>
                  <a:pt x="154" y="458"/>
                  <a:pt x="161" y="451"/>
                  <a:pt x="161" y="443"/>
                </a:cubicBezTo>
                <a:cubicBezTo>
                  <a:pt x="161" y="435"/>
                  <a:pt x="154" y="428"/>
                  <a:pt x="146" y="428"/>
                </a:cubicBezTo>
                <a:close/>
                <a:moveTo>
                  <a:pt x="146" y="461"/>
                </a:moveTo>
                <a:cubicBezTo>
                  <a:pt x="138" y="461"/>
                  <a:pt x="131" y="468"/>
                  <a:pt x="131" y="476"/>
                </a:cubicBezTo>
                <a:cubicBezTo>
                  <a:pt x="131" y="484"/>
                  <a:pt x="138" y="491"/>
                  <a:pt x="146" y="491"/>
                </a:cubicBezTo>
                <a:cubicBezTo>
                  <a:pt x="154" y="491"/>
                  <a:pt x="161" y="484"/>
                  <a:pt x="161" y="476"/>
                </a:cubicBezTo>
                <a:cubicBezTo>
                  <a:pt x="161" y="468"/>
                  <a:pt x="154" y="461"/>
                  <a:pt x="146" y="461"/>
                </a:cubicBezTo>
                <a:close/>
                <a:moveTo>
                  <a:pt x="146" y="494"/>
                </a:moveTo>
                <a:cubicBezTo>
                  <a:pt x="138" y="494"/>
                  <a:pt x="131" y="500"/>
                  <a:pt x="131" y="509"/>
                </a:cubicBezTo>
                <a:cubicBezTo>
                  <a:pt x="131" y="517"/>
                  <a:pt x="138" y="523"/>
                  <a:pt x="146" y="523"/>
                </a:cubicBezTo>
                <a:cubicBezTo>
                  <a:pt x="154" y="523"/>
                  <a:pt x="161" y="517"/>
                  <a:pt x="161" y="509"/>
                </a:cubicBezTo>
                <a:cubicBezTo>
                  <a:pt x="161" y="500"/>
                  <a:pt x="154" y="494"/>
                  <a:pt x="146" y="494"/>
                </a:cubicBezTo>
                <a:close/>
                <a:moveTo>
                  <a:pt x="146" y="527"/>
                </a:moveTo>
                <a:cubicBezTo>
                  <a:pt x="138" y="527"/>
                  <a:pt x="131" y="533"/>
                  <a:pt x="131" y="542"/>
                </a:cubicBezTo>
                <a:cubicBezTo>
                  <a:pt x="131" y="550"/>
                  <a:pt x="138" y="556"/>
                  <a:pt x="146" y="556"/>
                </a:cubicBezTo>
                <a:cubicBezTo>
                  <a:pt x="154" y="556"/>
                  <a:pt x="161" y="550"/>
                  <a:pt x="161" y="542"/>
                </a:cubicBezTo>
                <a:cubicBezTo>
                  <a:pt x="161" y="533"/>
                  <a:pt x="154" y="527"/>
                  <a:pt x="146" y="527"/>
                </a:cubicBezTo>
                <a:close/>
                <a:moveTo>
                  <a:pt x="146" y="560"/>
                </a:moveTo>
                <a:cubicBezTo>
                  <a:pt x="138" y="560"/>
                  <a:pt x="131" y="566"/>
                  <a:pt x="131" y="574"/>
                </a:cubicBezTo>
                <a:cubicBezTo>
                  <a:pt x="131" y="583"/>
                  <a:pt x="138" y="589"/>
                  <a:pt x="146" y="589"/>
                </a:cubicBezTo>
                <a:cubicBezTo>
                  <a:pt x="154" y="589"/>
                  <a:pt x="161" y="583"/>
                  <a:pt x="161" y="574"/>
                </a:cubicBezTo>
                <a:cubicBezTo>
                  <a:pt x="161" y="566"/>
                  <a:pt x="154" y="560"/>
                  <a:pt x="146" y="560"/>
                </a:cubicBezTo>
                <a:close/>
                <a:moveTo>
                  <a:pt x="146" y="593"/>
                </a:moveTo>
                <a:cubicBezTo>
                  <a:pt x="138" y="593"/>
                  <a:pt x="131" y="599"/>
                  <a:pt x="131" y="607"/>
                </a:cubicBezTo>
                <a:cubicBezTo>
                  <a:pt x="131" y="616"/>
                  <a:pt x="138" y="622"/>
                  <a:pt x="146" y="622"/>
                </a:cubicBezTo>
                <a:cubicBezTo>
                  <a:pt x="154" y="622"/>
                  <a:pt x="161" y="616"/>
                  <a:pt x="161" y="607"/>
                </a:cubicBezTo>
                <a:cubicBezTo>
                  <a:pt x="161" y="599"/>
                  <a:pt x="154" y="593"/>
                  <a:pt x="146" y="593"/>
                </a:cubicBezTo>
                <a:close/>
                <a:moveTo>
                  <a:pt x="146" y="625"/>
                </a:moveTo>
                <a:cubicBezTo>
                  <a:pt x="138" y="625"/>
                  <a:pt x="131" y="632"/>
                  <a:pt x="131" y="640"/>
                </a:cubicBezTo>
                <a:cubicBezTo>
                  <a:pt x="131" y="648"/>
                  <a:pt x="138" y="655"/>
                  <a:pt x="146" y="655"/>
                </a:cubicBezTo>
                <a:cubicBezTo>
                  <a:pt x="154" y="655"/>
                  <a:pt x="161" y="648"/>
                  <a:pt x="161" y="640"/>
                </a:cubicBezTo>
                <a:cubicBezTo>
                  <a:pt x="161" y="632"/>
                  <a:pt x="154" y="625"/>
                  <a:pt x="146" y="625"/>
                </a:cubicBezTo>
                <a:close/>
                <a:moveTo>
                  <a:pt x="146" y="658"/>
                </a:moveTo>
                <a:cubicBezTo>
                  <a:pt x="138" y="658"/>
                  <a:pt x="131" y="665"/>
                  <a:pt x="131" y="673"/>
                </a:cubicBezTo>
                <a:cubicBezTo>
                  <a:pt x="131" y="681"/>
                  <a:pt x="138" y="688"/>
                  <a:pt x="146" y="688"/>
                </a:cubicBezTo>
                <a:cubicBezTo>
                  <a:pt x="154" y="688"/>
                  <a:pt x="161" y="681"/>
                  <a:pt x="161" y="673"/>
                </a:cubicBezTo>
                <a:cubicBezTo>
                  <a:pt x="161" y="665"/>
                  <a:pt x="154" y="658"/>
                  <a:pt x="146" y="658"/>
                </a:cubicBezTo>
                <a:close/>
                <a:moveTo>
                  <a:pt x="146" y="691"/>
                </a:moveTo>
                <a:cubicBezTo>
                  <a:pt x="138" y="691"/>
                  <a:pt x="131" y="698"/>
                  <a:pt x="131" y="706"/>
                </a:cubicBezTo>
                <a:cubicBezTo>
                  <a:pt x="131" y="714"/>
                  <a:pt x="138" y="721"/>
                  <a:pt x="146" y="721"/>
                </a:cubicBezTo>
                <a:cubicBezTo>
                  <a:pt x="154" y="721"/>
                  <a:pt x="161" y="714"/>
                  <a:pt x="161" y="706"/>
                </a:cubicBezTo>
                <a:cubicBezTo>
                  <a:pt x="161" y="698"/>
                  <a:pt x="154" y="691"/>
                  <a:pt x="146" y="691"/>
                </a:cubicBezTo>
                <a:close/>
                <a:moveTo>
                  <a:pt x="146" y="724"/>
                </a:moveTo>
                <a:cubicBezTo>
                  <a:pt x="138" y="724"/>
                  <a:pt x="131" y="731"/>
                  <a:pt x="131" y="739"/>
                </a:cubicBezTo>
                <a:cubicBezTo>
                  <a:pt x="131" y="747"/>
                  <a:pt x="138" y="754"/>
                  <a:pt x="146" y="754"/>
                </a:cubicBezTo>
                <a:cubicBezTo>
                  <a:pt x="154" y="754"/>
                  <a:pt x="161" y="747"/>
                  <a:pt x="161" y="739"/>
                </a:cubicBezTo>
                <a:cubicBezTo>
                  <a:pt x="161" y="731"/>
                  <a:pt x="154" y="724"/>
                  <a:pt x="146" y="724"/>
                </a:cubicBezTo>
                <a:close/>
                <a:moveTo>
                  <a:pt x="146" y="757"/>
                </a:moveTo>
                <a:cubicBezTo>
                  <a:pt x="138" y="757"/>
                  <a:pt x="131" y="764"/>
                  <a:pt x="131" y="772"/>
                </a:cubicBezTo>
                <a:cubicBezTo>
                  <a:pt x="131" y="780"/>
                  <a:pt x="138" y="787"/>
                  <a:pt x="146" y="787"/>
                </a:cubicBezTo>
                <a:cubicBezTo>
                  <a:pt x="154" y="787"/>
                  <a:pt x="161" y="780"/>
                  <a:pt x="161" y="772"/>
                </a:cubicBezTo>
                <a:cubicBezTo>
                  <a:pt x="161" y="764"/>
                  <a:pt x="154" y="757"/>
                  <a:pt x="146" y="757"/>
                </a:cubicBezTo>
                <a:close/>
                <a:moveTo>
                  <a:pt x="146" y="790"/>
                </a:moveTo>
                <a:cubicBezTo>
                  <a:pt x="138" y="790"/>
                  <a:pt x="131" y="797"/>
                  <a:pt x="131" y="805"/>
                </a:cubicBezTo>
                <a:cubicBezTo>
                  <a:pt x="131" y="813"/>
                  <a:pt x="138" y="820"/>
                  <a:pt x="146" y="820"/>
                </a:cubicBezTo>
                <a:cubicBezTo>
                  <a:pt x="154" y="820"/>
                  <a:pt x="161" y="813"/>
                  <a:pt x="161" y="805"/>
                </a:cubicBezTo>
                <a:cubicBezTo>
                  <a:pt x="161" y="797"/>
                  <a:pt x="154" y="790"/>
                  <a:pt x="146" y="790"/>
                </a:cubicBezTo>
                <a:close/>
                <a:moveTo>
                  <a:pt x="146" y="823"/>
                </a:moveTo>
                <a:cubicBezTo>
                  <a:pt x="138" y="823"/>
                  <a:pt x="131" y="830"/>
                  <a:pt x="131" y="838"/>
                </a:cubicBezTo>
                <a:cubicBezTo>
                  <a:pt x="131" y="846"/>
                  <a:pt x="138" y="853"/>
                  <a:pt x="146" y="853"/>
                </a:cubicBezTo>
                <a:cubicBezTo>
                  <a:pt x="154" y="853"/>
                  <a:pt x="161" y="846"/>
                  <a:pt x="161" y="838"/>
                </a:cubicBezTo>
                <a:cubicBezTo>
                  <a:pt x="161" y="830"/>
                  <a:pt x="154" y="823"/>
                  <a:pt x="146" y="823"/>
                </a:cubicBezTo>
                <a:close/>
                <a:moveTo>
                  <a:pt x="146" y="856"/>
                </a:moveTo>
                <a:cubicBezTo>
                  <a:pt x="138" y="856"/>
                  <a:pt x="131" y="863"/>
                  <a:pt x="131" y="871"/>
                </a:cubicBezTo>
                <a:cubicBezTo>
                  <a:pt x="131" y="879"/>
                  <a:pt x="138" y="886"/>
                  <a:pt x="146" y="886"/>
                </a:cubicBezTo>
                <a:cubicBezTo>
                  <a:pt x="154" y="886"/>
                  <a:pt x="161" y="879"/>
                  <a:pt x="161" y="871"/>
                </a:cubicBezTo>
                <a:cubicBezTo>
                  <a:pt x="161" y="863"/>
                  <a:pt x="154" y="856"/>
                  <a:pt x="146" y="856"/>
                </a:cubicBezTo>
                <a:close/>
                <a:moveTo>
                  <a:pt x="146" y="889"/>
                </a:moveTo>
                <a:cubicBezTo>
                  <a:pt x="138" y="889"/>
                  <a:pt x="131" y="895"/>
                  <a:pt x="131" y="904"/>
                </a:cubicBezTo>
                <a:cubicBezTo>
                  <a:pt x="131" y="912"/>
                  <a:pt x="138" y="918"/>
                  <a:pt x="146" y="918"/>
                </a:cubicBezTo>
                <a:cubicBezTo>
                  <a:pt x="154" y="918"/>
                  <a:pt x="161" y="912"/>
                  <a:pt x="161" y="904"/>
                </a:cubicBezTo>
                <a:cubicBezTo>
                  <a:pt x="161" y="895"/>
                  <a:pt x="154" y="889"/>
                  <a:pt x="146" y="889"/>
                </a:cubicBezTo>
                <a:close/>
                <a:moveTo>
                  <a:pt x="146" y="922"/>
                </a:moveTo>
                <a:cubicBezTo>
                  <a:pt x="138" y="922"/>
                  <a:pt x="131" y="928"/>
                  <a:pt x="131" y="937"/>
                </a:cubicBezTo>
                <a:cubicBezTo>
                  <a:pt x="131" y="945"/>
                  <a:pt x="138" y="951"/>
                  <a:pt x="146" y="951"/>
                </a:cubicBezTo>
                <a:cubicBezTo>
                  <a:pt x="154" y="951"/>
                  <a:pt x="161" y="945"/>
                  <a:pt x="161" y="937"/>
                </a:cubicBezTo>
                <a:cubicBezTo>
                  <a:pt x="161" y="928"/>
                  <a:pt x="154" y="922"/>
                  <a:pt x="146" y="922"/>
                </a:cubicBezTo>
                <a:close/>
                <a:moveTo>
                  <a:pt x="146" y="955"/>
                </a:moveTo>
                <a:cubicBezTo>
                  <a:pt x="138" y="955"/>
                  <a:pt x="131" y="961"/>
                  <a:pt x="131" y="970"/>
                </a:cubicBezTo>
                <a:cubicBezTo>
                  <a:pt x="131" y="978"/>
                  <a:pt x="138" y="984"/>
                  <a:pt x="146" y="984"/>
                </a:cubicBezTo>
                <a:cubicBezTo>
                  <a:pt x="154" y="984"/>
                  <a:pt x="161" y="978"/>
                  <a:pt x="161" y="970"/>
                </a:cubicBezTo>
                <a:cubicBezTo>
                  <a:pt x="161" y="961"/>
                  <a:pt x="154" y="955"/>
                  <a:pt x="146" y="955"/>
                </a:cubicBezTo>
                <a:close/>
                <a:moveTo>
                  <a:pt x="146" y="988"/>
                </a:moveTo>
                <a:cubicBezTo>
                  <a:pt x="138" y="988"/>
                  <a:pt x="131" y="994"/>
                  <a:pt x="131" y="1002"/>
                </a:cubicBezTo>
                <a:cubicBezTo>
                  <a:pt x="131" y="1011"/>
                  <a:pt x="138" y="1017"/>
                  <a:pt x="146" y="1017"/>
                </a:cubicBezTo>
                <a:cubicBezTo>
                  <a:pt x="154" y="1017"/>
                  <a:pt x="161" y="1011"/>
                  <a:pt x="161" y="1002"/>
                </a:cubicBezTo>
                <a:cubicBezTo>
                  <a:pt x="161" y="994"/>
                  <a:pt x="154" y="988"/>
                  <a:pt x="146" y="988"/>
                </a:cubicBezTo>
                <a:close/>
                <a:moveTo>
                  <a:pt x="146" y="1021"/>
                </a:moveTo>
                <a:cubicBezTo>
                  <a:pt x="138" y="1021"/>
                  <a:pt x="131" y="1027"/>
                  <a:pt x="131" y="1035"/>
                </a:cubicBezTo>
                <a:cubicBezTo>
                  <a:pt x="131" y="1044"/>
                  <a:pt x="138" y="1050"/>
                  <a:pt x="146" y="1050"/>
                </a:cubicBezTo>
                <a:cubicBezTo>
                  <a:pt x="154" y="1050"/>
                  <a:pt x="161" y="1044"/>
                  <a:pt x="161" y="1035"/>
                </a:cubicBezTo>
                <a:cubicBezTo>
                  <a:pt x="161" y="1027"/>
                  <a:pt x="154" y="1021"/>
                  <a:pt x="146" y="1021"/>
                </a:cubicBezTo>
                <a:close/>
                <a:moveTo>
                  <a:pt x="146" y="1053"/>
                </a:moveTo>
                <a:cubicBezTo>
                  <a:pt x="138" y="1053"/>
                  <a:pt x="131" y="1060"/>
                  <a:pt x="131" y="1068"/>
                </a:cubicBezTo>
                <a:cubicBezTo>
                  <a:pt x="131" y="1076"/>
                  <a:pt x="138" y="1083"/>
                  <a:pt x="146" y="1083"/>
                </a:cubicBezTo>
                <a:cubicBezTo>
                  <a:pt x="154" y="1083"/>
                  <a:pt x="161" y="1076"/>
                  <a:pt x="161" y="1068"/>
                </a:cubicBezTo>
                <a:cubicBezTo>
                  <a:pt x="161" y="1060"/>
                  <a:pt x="154" y="1053"/>
                  <a:pt x="146" y="1053"/>
                </a:cubicBezTo>
                <a:close/>
                <a:moveTo>
                  <a:pt x="146" y="1086"/>
                </a:moveTo>
                <a:cubicBezTo>
                  <a:pt x="138" y="1086"/>
                  <a:pt x="131" y="1093"/>
                  <a:pt x="131" y="1101"/>
                </a:cubicBezTo>
                <a:cubicBezTo>
                  <a:pt x="131" y="1109"/>
                  <a:pt x="138" y="1116"/>
                  <a:pt x="146" y="1116"/>
                </a:cubicBezTo>
                <a:cubicBezTo>
                  <a:pt x="154" y="1116"/>
                  <a:pt x="161" y="1109"/>
                  <a:pt x="161" y="1101"/>
                </a:cubicBezTo>
                <a:cubicBezTo>
                  <a:pt x="161" y="1093"/>
                  <a:pt x="154" y="1086"/>
                  <a:pt x="146" y="1086"/>
                </a:cubicBezTo>
                <a:close/>
                <a:moveTo>
                  <a:pt x="146" y="1119"/>
                </a:moveTo>
                <a:cubicBezTo>
                  <a:pt x="138" y="1119"/>
                  <a:pt x="131" y="1126"/>
                  <a:pt x="131" y="1134"/>
                </a:cubicBezTo>
                <a:cubicBezTo>
                  <a:pt x="131" y="1142"/>
                  <a:pt x="138" y="1149"/>
                  <a:pt x="146" y="1149"/>
                </a:cubicBezTo>
                <a:cubicBezTo>
                  <a:pt x="154" y="1149"/>
                  <a:pt x="161" y="1142"/>
                  <a:pt x="161" y="1134"/>
                </a:cubicBezTo>
                <a:cubicBezTo>
                  <a:pt x="161" y="1126"/>
                  <a:pt x="154" y="1119"/>
                  <a:pt x="146" y="1119"/>
                </a:cubicBezTo>
                <a:close/>
                <a:moveTo>
                  <a:pt x="146" y="1152"/>
                </a:moveTo>
                <a:cubicBezTo>
                  <a:pt x="138" y="1152"/>
                  <a:pt x="131" y="1159"/>
                  <a:pt x="131" y="1167"/>
                </a:cubicBezTo>
                <a:cubicBezTo>
                  <a:pt x="131" y="1175"/>
                  <a:pt x="138" y="1182"/>
                  <a:pt x="146" y="1182"/>
                </a:cubicBezTo>
                <a:cubicBezTo>
                  <a:pt x="154" y="1182"/>
                  <a:pt x="161" y="1175"/>
                  <a:pt x="161" y="1167"/>
                </a:cubicBezTo>
                <a:cubicBezTo>
                  <a:pt x="161" y="1159"/>
                  <a:pt x="154" y="1152"/>
                  <a:pt x="146" y="1152"/>
                </a:cubicBezTo>
                <a:close/>
                <a:moveTo>
                  <a:pt x="146" y="1185"/>
                </a:moveTo>
                <a:cubicBezTo>
                  <a:pt x="138" y="1185"/>
                  <a:pt x="131" y="1192"/>
                  <a:pt x="131" y="1200"/>
                </a:cubicBezTo>
                <a:cubicBezTo>
                  <a:pt x="131" y="1208"/>
                  <a:pt x="138" y="1215"/>
                  <a:pt x="146" y="1215"/>
                </a:cubicBezTo>
                <a:cubicBezTo>
                  <a:pt x="154" y="1215"/>
                  <a:pt x="161" y="1208"/>
                  <a:pt x="161" y="1200"/>
                </a:cubicBezTo>
                <a:cubicBezTo>
                  <a:pt x="161" y="1192"/>
                  <a:pt x="154" y="1185"/>
                  <a:pt x="146" y="1185"/>
                </a:cubicBezTo>
                <a:close/>
                <a:moveTo>
                  <a:pt x="146" y="1218"/>
                </a:moveTo>
                <a:cubicBezTo>
                  <a:pt x="138" y="1218"/>
                  <a:pt x="131" y="1225"/>
                  <a:pt x="131" y="1233"/>
                </a:cubicBezTo>
                <a:cubicBezTo>
                  <a:pt x="131" y="1241"/>
                  <a:pt x="138" y="1248"/>
                  <a:pt x="146" y="1248"/>
                </a:cubicBezTo>
                <a:cubicBezTo>
                  <a:pt x="154" y="1248"/>
                  <a:pt x="161" y="1241"/>
                  <a:pt x="161" y="1233"/>
                </a:cubicBezTo>
                <a:cubicBezTo>
                  <a:pt x="161" y="1225"/>
                  <a:pt x="154" y="1218"/>
                  <a:pt x="146" y="1218"/>
                </a:cubicBezTo>
                <a:close/>
                <a:moveTo>
                  <a:pt x="146" y="1251"/>
                </a:moveTo>
                <a:cubicBezTo>
                  <a:pt x="138" y="1251"/>
                  <a:pt x="131" y="1258"/>
                  <a:pt x="131" y="1266"/>
                </a:cubicBezTo>
                <a:cubicBezTo>
                  <a:pt x="131" y="1274"/>
                  <a:pt x="138" y="1281"/>
                  <a:pt x="146" y="1281"/>
                </a:cubicBezTo>
                <a:cubicBezTo>
                  <a:pt x="154" y="1281"/>
                  <a:pt x="161" y="1274"/>
                  <a:pt x="161" y="1266"/>
                </a:cubicBezTo>
                <a:cubicBezTo>
                  <a:pt x="161" y="1258"/>
                  <a:pt x="154" y="1251"/>
                  <a:pt x="146" y="1251"/>
                </a:cubicBezTo>
                <a:close/>
                <a:moveTo>
                  <a:pt x="146" y="1284"/>
                </a:moveTo>
                <a:cubicBezTo>
                  <a:pt x="138" y="1284"/>
                  <a:pt x="131" y="1291"/>
                  <a:pt x="131" y="1299"/>
                </a:cubicBezTo>
                <a:cubicBezTo>
                  <a:pt x="131" y="1307"/>
                  <a:pt x="138" y="1314"/>
                  <a:pt x="146" y="1314"/>
                </a:cubicBezTo>
                <a:cubicBezTo>
                  <a:pt x="154" y="1314"/>
                  <a:pt x="161" y="1307"/>
                  <a:pt x="161" y="1299"/>
                </a:cubicBezTo>
                <a:cubicBezTo>
                  <a:pt x="161" y="1291"/>
                  <a:pt x="154" y="1284"/>
                  <a:pt x="146" y="1284"/>
                </a:cubicBezTo>
                <a:close/>
                <a:moveTo>
                  <a:pt x="146" y="1317"/>
                </a:moveTo>
                <a:cubicBezTo>
                  <a:pt x="138" y="1317"/>
                  <a:pt x="131" y="1323"/>
                  <a:pt x="131" y="1332"/>
                </a:cubicBezTo>
                <a:cubicBezTo>
                  <a:pt x="131" y="1340"/>
                  <a:pt x="138" y="1346"/>
                  <a:pt x="146" y="1346"/>
                </a:cubicBezTo>
                <a:cubicBezTo>
                  <a:pt x="154" y="1346"/>
                  <a:pt x="161" y="1340"/>
                  <a:pt x="161" y="1332"/>
                </a:cubicBezTo>
                <a:cubicBezTo>
                  <a:pt x="161" y="1323"/>
                  <a:pt x="154" y="1317"/>
                  <a:pt x="146" y="1317"/>
                </a:cubicBezTo>
                <a:close/>
                <a:moveTo>
                  <a:pt x="146" y="1350"/>
                </a:moveTo>
                <a:cubicBezTo>
                  <a:pt x="138" y="1350"/>
                  <a:pt x="131" y="1356"/>
                  <a:pt x="131" y="1365"/>
                </a:cubicBezTo>
                <a:cubicBezTo>
                  <a:pt x="131" y="1373"/>
                  <a:pt x="138" y="1379"/>
                  <a:pt x="146" y="1379"/>
                </a:cubicBezTo>
                <a:cubicBezTo>
                  <a:pt x="154" y="1379"/>
                  <a:pt x="161" y="1373"/>
                  <a:pt x="161" y="1365"/>
                </a:cubicBezTo>
                <a:cubicBezTo>
                  <a:pt x="161" y="1356"/>
                  <a:pt x="154" y="1350"/>
                  <a:pt x="146" y="1350"/>
                </a:cubicBezTo>
                <a:close/>
                <a:moveTo>
                  <a:pt x="146" y="1383"/>
                </a:moveTo>
                <a:cubicBezTo>
                  <a:pt x="138" y="1383"/>
                  <a:pt x="131" y="1389"/>
                  <a:pt x="131" y="1397"/>
                </a:cubicBezTo>
                <a:cubicBezTo>
                  <a:pt x="131" y="1406"/>
                  <a:pt x="138" y="1412"/>
                  <a:pt x="146" y="1412"/>
                </a:cubicBezTo>
                <a:cubicBezTo>
                  <a:pt x="154" y="1412"/>
                  <a:pt x="161" y="1406"/>
                  <a:pt x="161" y="1397"/>
                </a:cubicBezTo>
                <a:cubicBezTo>
                  <a:pt x="161" y="1389"/>
                  <a:pt x="154" y="1383"/>
                  <a:pt x="146" y="1383"/>
                </a:cubicBezTo>
                <a:close/>
                <a:moveTo>
                  <a:pt x="146" y="1416"/>
                </a:moveTo>
                <a:cubicBezTo>
                  <a:pt x="138" y="1416"/>
                  <a:pt x="131" y="1422"/>
                  <a:pt x="131" y="1430"/>
                </a:cubicBezTo>
                <a:cubicBezTo>
                  <a:pt x="131" y="1439"/>
                  <a:pt x="138" y="1445"/>
                  <a:pt x="146" y="1445"/>
                </a:cubicBezTo>
                <a:cubicBezTo>
                  <a:pt x="154" y="1445"/>
                  <a:pt x="161" y="1439"/>
                  <a:pt x="161" y="1430"/>
                </a:cubicBezTo>
                <a:cubicBezTo>
                  <a:pt x="161" y="1422"/>
                  <a:pt x="154" y="1416"/>
                  <a:pt x="146" y="1416"/>
                </a:cubicBezTo>
                <a:close/>
                <a:moveTo>
                  <a:pt x="179" y="0"/>
                </a:moveTo>
                <a:cubicBezTo>
                  <a:pt x="171" y="0"/>
                  <a:pt x="164" y="7"/>
                  <a:pt x="164" y="15"/>
                </a:cubicBezTo>
                <a:cubicBezTo>
                  <a:pt x="164" y="23"/>
                  <a:pt x="171" y="30"/>
                  <a:pt x="179" y="30"/>
                </a:cubicBezTo>
                <a:cubicBezTo>
                  <a:pt x="187" y="30"/>
                  <a:pt x="194" y="23"/>
                  <a:pt x="194" y="15"/>
                </a:cubicBezTo>
                <a:cubicBezTo>
                  <a:pt x="194" y="7"/>
                  <a:pt x="187" y="0"/>
                  <a:pt x="179" y="0"/>
                </a:cubicBezTo>
                <a:close/>
                <a:moveTo>
                  <a:pt x="179" y="33"/>
                </a:moveTo>
                <a:cubicBezTo>
                  <a:pt x="171" y="33"/>
                  <a:pt x="164" y="40"/>
                  <a:pt x="164" y="48"/>
                </a:cubicBezTo>
                <a:cubicBezTo>
                  <a:pt x="164" y="56"/>
                  <a:pt x="171" y="63"/>
                  <a:pt x="179" y="63"/>
                </a:cubicBezTo>
                <a:cubicBezTo>
                  <a:pt x="187" y="63"/>
                  <a:pt x="194" y="56"/>
                  <a:pt x="194" y="48"/>
                </a:cubicBezTo>
                <a:cubicBezTo>
                  <a:pt x="194" y="40"/>
                  <a:pt x="187" y="33"/>
                  <a:pt x="179" y="33"/>
                </a:cubicBezTo>
                <a:close/>
                <a:moveTo>
                  <a:pt x="179" y="66"/>
                </a:moveTo>
                <a:cubicBezTo>
                  <a:pt x="171" y="66"/>
                  <a:pt x="164" y="72"/>
                  <a:pt x="164" y="81"/>
                </a:cubicBezTo>
                <a:cubicBezTo>
                  <a:pt x="164" y="89"/>
                  <a:pt x="171" y="95"/>
                  <a:pt x="179" y="95"/>
                </a:cubicBezTo>
                <a:cubicBezTo>
                  <a:pt x="187" y="95"/>
                  <a:pt x="194" y="89"/>
                  <a:pt x="194" y="81"/>
                </a:cubicBezTo>
                <a:cubicBezTo>
                  <a:pt x="194" y="72"/>
                  <a:pt x="187" y="66"/>
                  <a:pt x="179" y="66"/>
                </a:cubicBezTo>
                <a:close/>
                <a:moveTo>
                  <a:pt x="179" y="99"/>
                </a:moveTo>
                <a:cubicBezTo>
                  <a:pt x="171" y="99"/>
                  <a:pt x="164" y="105"/>
                  <a:pt x="164" y="114"/>
                </a:cubicBezTo>
                <a:cubicBezTo>
                  <a:pt x="164" y="122"/>
                  <a:pt x="171" y="128"/>
                  <a:pt x="179" y="128"/>
                </a:cubicBezTo>
                <a:cubicBezTo>
                  <a:pt x="187" y="128"/>
                  <a:pt x="194" y="122"/>
                  <a:pt x="194" y="114"/>
                </a:cubicBezTo>
                <a:cubicBezTo>
                  <a:pt x="194" y="105"/>
                  <a:pt x="187" y="99"/>
                  <a:pt x="179" y="99"/>
                </a:cubicBezTo>
                <a:close/>
                <a:moveTo>
                  <a:pt x="179" y="132"/>
                </a:moveTo>
                <a:cubicBezTo>
                  <a:pt x="171" y="132"/>
                  <a:pt x="164" y="138"/>
                  <a:pt x="164" y="147"/>
                </a:cubicBezTo>
                <a:cubicBezTo>
                  <a:pt x="164" y="155"/>
                  <a:pt x="171" y="161"/>
                  <a:pt x="179" y="161"/>
                </a:cubicBezTo>
                <a:cubicBezTo>
                  <a:pt x="187" y="161"/>
                  <a:pt x="194" y="155"/>
                  <a:pt x="194" y="147"/>
                </a:cubicBezTo>
                <a:cubicBezTo>
                  <a:pt x="194" y="138"/>
                  <a:pt x="187" y="132"/>
                  <a:pt x="179" y="132"/>
                </a:cubicBezTo>
                <a:close/>
                <a:moveTo>
                  <a:pt x="179" y="165"/>
                </a:moveTo>
                <a:cubicBezTo>
                  <a:pt x="171" y="165"/>
                  <a:pt x="164" y="171"/>
                  <a:pt x="164" y="179"/>
                </a:cubicBezTo>
                <a:cubicBezTo>
                  <a:pt x="164" y="188"/>
                  <a:pt x="171" y="194"/>
                  <a:pt x="179" y="194"/>
                </a:cubicBezTo>
                <a:cubicBezTo>
                  <a:pt x="187" y="194"/>
                  <a:pt x="194" y="188"/>
                  <a:pt x="194" y="179"/>
                </a:cubicBezTo>
                <a:cubicBezTo>
                  <a:pt x="194" y="171"/>
                  <a:pt x="187" y="165"/>
                  <a:pt x="179" y="165"/>
                </a:cubicBezTo>
                <a:close/>
                <a:moveTo>
                  <a:pt x="179" y="198"/>
                </a:moveTo>
                <a:cubicBezTo>
                  <a:pt x="171" y="198"/>
                  <a:pt x="164" y="204"/>
                  <a:pt x="164" y="212"/>
                </a:cubicBezTo>
                <a:cubicBezTo>
                  <a:pt x="164" y="221"/>
                  <a:pt x="171" y="227"/>
                  <a:pt x="179" y="227"/>
                </a:cubicBezTo>
                <a:cubicBezTo>
                  <a:pt x="187" y="227"/>
                  <a:pt x="194" y="221"/>
                  <a:pt x="194" y="212"/>
                </a:cubicBezTo>
                <a:cubicBezTo>
                  <a:pt x="194" y="204"/>
                  <a:pt x="187" y="198"/>
                  <a:pt x="179" y="198"/>
                </a:cubicBezTo>
                <a:close/>
                <a:moveTo>
                  <a:pt x="179" y="230"/>
                </a:moveTo>
                <a:cubicBezTo>
                  <a:pt x="171" y="230"/>
                  <a:pt x="164" y="237"/>
                  <a:pt x="164" y="245"/>
                </a:cubicBezTo>
                <a:cubicBezTo>
                  <a:pt x="164" y="253"/>
                  <a:pt x="171" y="260"/>
                  <a:pt x="179" y="260"/>
                </a:cubicBezTo>
                <a:cubicBezTo>
                  <a:pt x="187" y="260"/>
                  <a:pt x="194" y="253"/>
                  <a:pt x="194" y="245"/>
                </a:cubicBezTo>
                <a:cubicBezTo>
                  <a:pt x="194" y="237"/>
                  <a:pt x="187" y="230"/>
                  <a:pt x="179" y="230"/>
                </a:cubicBezTo>
                <a:close/>
                <a:moveTo>
                  <a:pt x="179" y="263"/>
                </a:moveTo>
                <a:cubicBezTo>
                  <a:pt x="171" y="263"/>
                  <a:pt x="164" y="270"/>
                  <a:pt x="164" y="278"/>
                </a:cubicBezTo>
                <a:cubicBezTo>
                  <a:pt x="164" y="286"/>
                  <a:pt x="171" y="293"/>
                  <a:pt x="179" y="293"/>
                </a:cubicBezTo>
                <a:cubicBezTo>
                  <a:pt x="187" y="293"/>
                  <a:pt x="194" y="286"/>
                  <a:pt x="194" y="278"/>
                </a:cubicBezTo>
                <a:cubicBezTo>
                  <a:pt x="194" y="270"/>
                  <a:pt x="187" y="263"/>
                  <a:pt x="179" y="263"/>
                </a:cubicBezTo>
                <a:close/>
                <a:moveTo>
                  <a:pt x="179" y="296"/>
                </a:moveTo>
                <a:cubicBezTo>
                  <a:pt x="171" y="296"/>
                  <a:pt x="164" y="303"/>
                  <a:pt x="164" y="311"/>
                </a:cubicBezTo>
                <a:cubicBezTo>
                  <a:pt x="164" y="319"/>
                  <a:pt x="171" y="326"/>
                  <a:pt x="179" y="326"/>
                </a:cubicBezTo>
                <a:cubicBezTo>
                  <a:pt x="187" y="326"/>
                  <a:pt x="194" y="319"/>
                  <a:pt x="194" y="311"/>
                </a:cubicBezTo>
                <a:cubicBezTo>
                  <a:pt x="194" y="303"/>
                  <a:pt x="187" y="296"/>
                  <a:pt x="179" y="296"/>
                </a:cubicBezTo>
                <a:close/>
                <a:moveTo>
                  <a:pt x="179" y="329"/>
                </a:moveTo>
                <a:cubicBezTo>
                  <a:pt x="171" y="329"/>
                  <a:pt x="164" y="336"/>
                  <a:pt x="164" y="344"/>
                </a:cubicBezTo>
                <a:cubicBezTo>
                  <a:pt x="164" y="352"/>
                  <a:pt x="171" y="359"/>
                  <a:pt x="179" y="359"/>
                </a:cubicBezTo>
                <a:cubicBezTo>
                  <a:pt x="187" y="359"/>
                  <a:pt x="194" y="352"/>
                  <a:pt x="194" y="344"/>
                </a:cubicBezTo>
                <a:cubicBezTo>
                  <a:pt x="194" y="336"/>
                  <a:pt x="187" y="329"/>
                  <a:pt x="179" y="329"/>
                </a:cubicBezTo>
                <a:close/>
                <a:moveTo>
                  <a:pt x="179" y="362"/>
                </a:moveTo>
                <a:cubicBezTo>
                  <a:pt x="171" y="362"/>
                  <a:pt x="164" y="369"/>
                  <a:pt x="164" y="377"/>
                </a:cubicBezTo>
                <a:cubicBezTo>
                  <a:pt x="164" y="385"/>
                  <a:pt x="171" y="392"/>
                  <a:pt x="179" y="392"/>
                </a:cubicBezTo>
                <a:cubicBezTo>
                  <a:pt x="187" y="392"/>
                  <a:pt x="194" y="385"/>
                  <a:pt x="194" y="377"/>
                </a:cubicBezTo>
                <a:cubicBezTo>
                  <a:pt x="194" y="369"/>
                  <a:pt x="187" y="362"/>
                  <a:pt x="179" y="362"/>
                </a:cubicBezTo>
                <a:close/>
                <a:moveTo>
                  <a:pt x="179" y="395"/>
                </a:moveTo>
                <a:cubicBezTo>
                  <a:pt x="171" y="395"/>
                  <a:pt x="164" y="402"/>
                  <a:pt x="164" y="410"/>
                </a:cubicBezTo>
                <a:cubicBezTo>
                  <a:pt x="164" y="418"/>
                  <a:pt x="171" y="425"/>
                  <a:pt x="179" y="425"/>
                </a:cubicBezTo>
                <a:cubicBezTo>
                  <a:pt x="187" y="425"/>
                  <a:pt x="194" y="418"/>
                  <a:pt x="194" y="410"/>
                </a:cubicBezTo>
                <a:cubicBezTo>
                  <a:pt x="194" y="402"/>
                  <a:pt x="187" y="395"/>
                  <a:pt x="179" y="395"/>
                </a:cubicBezTo>
                <a:close/>
                <a:moveTo>
                  <a:pt x="179" y="428"/>
                </a:moveTo>
                <a:cubicBezTo>
                  <a:pt x="171" y="428"/>
                  <a:pt x="164" y="435"/>
                  <a:pt x="164" y="443"/>
                </a:cubicBezTo>
                <a:cubicBezTo>
                  <a:pt x="164" y="451"/>
                  <a:pt x="171" y="458"/>
                  <a:pt x="179" y="458"/>
                </a:cubicBezTo>
                <a:cubicBezTo>
                  <a:pt x="187" y="458"/>
                  <a:pt x="194" y="451"/>
                  <a:pt x="194" y="443"/>
                </a:cubicBezTo>
                <a:cubicBezTo>
                  <a:pt x="194" y="435"/>
                  <a:pt x="187" y="428"/>
                  <a:pt x="179" y="428"/>
                </a:cubicBezTo>
                <a:close/>
                <a:moveTo>
                  <a:pt x="179" y="461"/>
                </a:moveTo>
                <a:cubicBezTo>
                  <a:pt x="171" y="461"/>
                  <a:pt x="164" y="468"/>
                  <a:pt x="164" y="476"/>
                </a:cubicBezTo>
                <a:cubicBezTo>
                  <a:pt x="164" y="484"/>
                  <a:pt x="171" y="491"/>
                  <a:pt x="179" y="491"/>
                </a:cubicBezTo>
                <a:cubicBezTo>
                  <a:pt x="187" y="491"/>
                  <a:pt x="194" y="484"/>
                  <a:pt x="194" y="476"/>
                </a:cubicBezTo>
                <a:cubicBezTo>
                  <a:pt x="194" y="468"/>
                  <a:pt x="187" y="461"/>
                  <a:pt x="179" y="461"/>
                </a:cubicBezTo>
                <a:close/>
                <a:moveTo>
                  <a:pt x="179" y="494"/>
                </a:moveTo>
                <a:cubicBezTo>
                  <a:pt x="171" y="494"/>
                  <a:pt x="164" y="500"/>
                  <a:pt x="164" y="509"/>
                </a:cubicBezTo>
                <a:cubicBezTo>
                  <a:pt x="164" y="517"/>
                  <a:pt x="171" y="523"/>
                  <a:pt x="179" y="523"/>
                </a:cubicBezTo>
                <a:cubicBezTo>
                  <a:pt x="187" y="523"/>
                  <a:pt x="194" y="517"/>
                  <a:pt x="194" y="509"/>
                </a:cubicBezTo>
                <a:cubicBezTo>
                  <a:pt x="194" y="500"/>
                  <a:pt x="187" y="494"/>
                  <a:pt x="179" y="494"/>
                </a:cubicBezTo>
                <a:close/>
                <a:moveTo>
                  <a:pt x="179" y="527"/>
                </a:moveTo>
                <a:cubicBezTo>
                  <a:pt x="171" y="527"/>
                  <a:pt x="164" y="533"/>
                  <a:pt x="164" y="542"/>
                </a:cubicBezTo>
                <a:cubicBezTo>
                  <a:pt x="164" y="550"/>
                  <a:pt x="171" y="556"/>
                  <a:pt x="179" y="556"/>
                </a:cubicBezTo>
                <a:cubicBezTo>
                  <a:pt x="187" y="556"/>
                  <a:pt x="194" y="550"/>
                  <a:pt x="194" y="542"/>
                </a:cubicBezTo>
                <a:cubicBezTo>
                  <a:pt x="194" y="533"/>
                  <a:pt x="187" y="527"/>
                  <a:pt x="179" y="527"/>
                </a:cubicBezTo>
                <a:close/>
                <a:moveTo>
                  <a:pt x="179" y="560"/>
                </a:moveTo>
                <a:cubicBezTo>
                  <a:pt x="171" y="560"/>
                  <a:pt x="164" y="566"/>
                  <a:pt x="164" y="574"/>
                </a:cubicBezTo>
                <a:cubicBezTo>
                  <a:pt x="164" y="583"/>
                  <a:pt x="171" y="589"/>
                  <a:pt x="179" y="589"/>
                </a:cubicBezTo>
                <a:cubicBezTo>
                  <a:pt x="187" y="589"/>
                  <a:pt x="194" y="583"/>
                  <a:pt x="194" y="574"/>
                </a:cubicBezTo>
                <a:cubicBezTo>
                  <a:pt x="194" y="566"/>
                  <a:pt x="187" y="560"/>
                  <a:pt x="179" y="560"/>
                </a:cubicBezTo>
                <a:close/>
                <a:moveTo>
                  <a:pt x="179" y="593"/>
                </a:moveTo>
                <a:cubicBezTo>
                  <a:pt x="171" y="593"/>
                  <a:pt x="164" y="599"/>
                  <a:pt x="164" y="607"/>
                </a:cubicBezTo>
                <a:cubicBezTo>
                  <a:pt x="164" y="616"/>
                  <a:pt x="171" y="622"/>
                  <a:pt x="179" y="622"/>
                </a:cubicBezTo>
                <a:cubicBezTo>
                  <a:pt x="187" y="622"/>
                  <a:pt x="194" y="616"/>
                  <a:pt x="194" y="607"/>
                </a:cubicBezTo>
                <a:cubicBezTo>
                  <a:pt x="194" y="599"/>
                  <a:pt x="187" y="593"/>
                  <a:pt x="179" y="593"/>
                </a:cubicBezTo>
                <a:close/>
                <a:moveTo>
                  <a:pt x="179" y="625"/>
                </a:moveTo>
                <a:cubicBezTo>
                  <a:pt x="171" y="625"/>
                  <a:pt x="164" y="632"/>
                  <a:pt x="164" y="640"/>
                </a:cubicBezTo>
                <a:cubicBezTo>
                  <a:pt x="164" y="648"/>
                  <a:pt x="171" y="655"/>
                  <a:pt x="179" y="655"/>
                </a:cubicBezTo>
                <a:cubicBezTo>
                  <a:pt x="187" y="655"/>
                  <a:pt x="194" y="648"/>
                  <a:pt x="194" y="640"/>
                </a:cubicBezTo>
                <a:cubicBezTo>
                  <a:pt x="194" y="632"/>
                  <a:pt x="187" y="625"/>
                  <a:pt x="179" y="625"/>
                </a:cubicBezTo>
                <a:close/>
                <a:moveTo>
                  <a:pt x="179" y="658"/>
                </a:moveTo>
                <a:cubicBezTo>
                  <a:pt x="171" y="658"/>
                  <a:pt x="164" y="665"/>
                  <a:pt x="164" y="673"/>
                </a:cubicBezTo>
                <a:cubicBezTo>
                  <a:pt x="164" y="681"/>
                  <a:pt x="171" y="688"/>
                  <a:pt x="179" y="688"/>
                </a:cubicBezTo>
                <a:cubicBezTo>
                  <a:pt x="187" y="688"/>
                  <a:pt x="194" y="681"/>
                  <a:pt x="194" y="673"/>
                </a:cubicBezTo>
                <a:cubicBezTo>
                  <a:pt x="194" y="665"/>
                  <a:pt x="187" y="658"/>
                  <a:pt x="179" y="658"/>
                </a:cubicBezTo>
                <a:close/>
                <a:moveTo>
                  <a:pt x="179" y="691"/>
                </a:moveTo>
                <a:cubicBezTo>
                  <a:pt x="171" y="691"/>
                  <a:pt x="164" y="698"/>
                  <a:pt x="164" y="706"/>
                </a:cubicBezTo>
                <a:cubicBezTo>
                  <a:pt x="164" y="714"/>
                  <a:pt x="171" y="721"/>
                  <a:pt x="179" y="721"/>
                </a:cubicBezTo>
                <a:cubicBezTo>
                  <a:pt x="187" y="721"/>
                  <a:pt x="194" y="714"/>
                  <a:pt x="194" y="706"/>
                </a:cubicBezTo>
                <a:cubicBezTo>
                  <a:pt x="194" y="698"/>
                  <a:pt x="187" y="691"/>
                  <a:pt x="179" y="691"/>
                </a:cubicBezTo>
                <a:close/>
                <a:moveTo>
                  <a:pt x="179" y="724"/>
                </a:moveTo>
                <a:cubicBezTo>
                  <a:pt x="171" y="724"/>
                  <a:pt x="164" y="731"/>
                  <a:pt x="164" y="739"/>
                </a:cubicBezTo>
                <a:cubicBezTo>
                  <a:pt x="164" y="747"/>
                  <a:pt x="171" y="754"/>
                  <a:pt x="179" y="754"/>
                </a:cubicBezTo>
                <a:cubicBezTo>
                  <a:pt x="187" y="754"/>
                  <a:pt x="194" y="747"/>
                  <a:pt x="194" y="739"/>
                </a:cubicBezTo>
                <a:cubicBezTo>
                  <a:pt x="194" y="731"/>
                  <a:pt x="187" y="724"/>
                  <a:pt x="179" y="724"/>
                </a:cubicBezTo>
                <a:close/>
                <a:moveTo>
                  <a:pt x="179" y="757"/>
                </a:moveTo>
                <a:cubicBezTo>
                  <a:pt x="171" y="757"/>
                  <a:pt x="164" y="764"/>
                  <a:pt x="164" y="772"/>
                </a:cubicBezTo>
                <a:cubicBezTo>
                  <a:pt x="164" y="780"/>
                  <a:pt x="171" y="787"/>
                  <a:pt x="179" y="787"/>
                </a:cubicBezTo>
                <a:cubicBezTo>
                  <a:pt x="187" y="787"/>
                  <a:pt x="194" y="780"/>
                  <a:pt x="194" y="772"/>
                </a:cubicBezTo>
                <a:cubicBezTo>
                  <a:pt x="194" y="764"/>
                  <a:pt x="187" y="757"/>
                  <a:pt x="179" y="757"/>
                </a:cubicBezTo>
                <a:close/>
                <a:moveTo>
                  <a:pt x="179" y="790"/>
                </a:moveTo>
                <a:cubicBezTo>
                  <a:pt x="171" y="790"/>
                  <a:pt x="164" y="797"/>
                  <a:pt x="164" y="805"/>
                </a:cubicBezTo>
                <a:cubicBezTo>
                  <a:pt x="164" y="813"/>
                  <a:pt x="171" y="820"/>
                  <a:pt x="179" y="820"/>
                </a:cubicBezTo>
                <a:cubicBezTo>
                  <a:pt x="187" y="820"/>
                  <a:pt x="194" y="813"/>
                  <a:pt x="194" y="805"/>
                </a:cubicBezTo>
                <a:cubicBezTo>
                  <a:pt x="194" y="797"/>
                  <a:pt x="187" y="790"/>
                  <a:pt x="179" y="790"/>
                </a:cubicBezTo>
                <a:close/>
                <a:moveTo>
                  <a:pt x="179" y="823"/>
                </a:moveTo>
                <a:cubicBezTo>
                  <a:pt x="171" y="823"/>
                  <a:pt x="164" y="830"/>
                  <a:pt x="164" y="838"/>
                </a:cubicBezTo>
                <a:cubicBezTo>
                  <a:pt x="164" y="846"/>
                  <a:pt x="171" y="853"/>
                  <a:pt x="179" y="853"/>
                </a:cubicBezTo>
                <a:cubicBezTo>
                  <a:pt x="187" y="853"/>
                  <a:pt x="194" y="846"/>
                  <a:pt x="194" y="838"/>
                </a:cubicBezTo>
                <a:cubicBezTo>
                  <a:pt x="194" y="830"/>
                  <a:pt x="187" y="823"/>
                  <a:pt x="179" y="823"/>
                </a:cubicBezTo>
                <a:close/>
                <a:moveTo>
                  <a:pt x="179" y="856"/>
                </a:moveTo>
                <a:cubicBezTo>
                  <a:pt x="171" y="856"/>
                  <a:pt x="164" y="863"/>
                  <a:pt x="164" y="871"/>
                </a:cubicBezTo>
                <a:cubicBezTo>
                  <a:pt x="164" y="879"/>
                  <a:pt x="171" y="886"/>
                  <a:pt x="179" y="886"/>
                </a:cubicBezTo>
                <a:cubicBezTo>
                  <a:pt x="187" y="886"/>
                  <a:pt x="194" y="879"/>
                  <a:pt x="194" y="871"/>
                </a:cubicBezTo>
                <a:cubicBezTo>
                  <a:pt x="194" y="863"/>
                  <a:pt x="187" y="856"/>
                  <a:pt x="179" y="856"/>
                </a:cubicBezTo>
                <a:close/>
                <a:moveTo>
                  <a:pt x="179" y="889"/>
                </a:moveTo>
                <a:cubicBezTo>
                  <a:pt x="171" y="889"/>
                  <a:pt x="164" y="895"/>
                  <a:pt x="164" y="904"/>
                </a:cubicBezTo>
                <a:cubicBezTo>
                  <a:pt x="164" y="912"/>
                  <a:pt x="171" y="918"/>
                  <a:pt x="179" y="918"/>
                </a:cubicBezTo>
                <a:cubicBezTo>
                  <a:pt x="187" y="918"/>
                  <a:pt x="194" y="912"/>
                  <a:pt x="194" y="904"/>
                </a:cubicBezTo>
                <a:cubicBezTo>
                  <a:pt x="194" y="895"/>
                  <a:pt x="187" y="889"/>
                  <a:pt x="179" y="889"/>
                </a:cubicBezTo>
                <a:close/>
                <a:moveTo>
                  <a:pt x="179" y="922"/>
                </a:moveTo>
                <a:cubicBezTo>
                  <a:pt x="171" y="922"/>
                  <a:pt x="164" y="928"/>
                  <a:pt x="164" y="937"/>
                </a:cubicBezTo>
                <a:cubicBezTo>
                  <a:pt x="164" y="945"/>
                  <a:pt x="171" y="951"/>
                  <a:pt x="179" y="951"/>
                </a:cubicBezTo>
                <a:cubicBezTo>
                  <a:pt x="187" y="951"/>
                  <a:pt x="194" y="945"/>
                  <a:pt x="194" y="937"/>
                </a:cubicBezTo>
                <a:cubicBezTo>
                  <a:pt x="194" y="928"/>
                  <a:pt x="187" y="922"/>
                  <a:pt x="179" y="922"/>
                </a:cubicBezTo>
                <a:close/>
                <a:moveTo>
                  <a:pt x="179" y="955"/>
                </a:moveTo>
                <a:cubicBezTo>
                  <a:pt x="171" y="955"/>
                  <a:pt x="164" y="961"/>
                  <a:pt x="164" y="970"/>
                </a:cubicBezTo>
                <a:cubicBezTo>
                  <a:pt x="164" y="978"/>
                  <a:pt x="171" y="984"/>
                  <a:pt x="179" y="984"/>
                </a:cubicBezTo>
                <a:cubicBezTo>
                  <a:pt x="187" y="984"/>
                  <a:pt x="194" y="978"/>
                  <a:pt x="194" y="970"/>
                </a:cubicBezTo>
                <a:cubicBezTo>
                  <a:pt x="194" y="961"/>
                  <a:pt x="187" y="955"/>
                  <a:pt x="179" y="955"/>
                </a:cubicBezTo>
                <a:close/>
                <a:moveTo>
                  <a:pt x="179" y="988"/>
                </a:moveTo>
                <a:cubicBezTo>
                  <a:pt x="171" y="988"/>
                  <a:pt x="164" y="994"/>
                  <a:pt x="164" y="1002"/>
                </a:cubicBezTo>
                <a:cubicBezTo>
                  <a:pt x="164" y="1011"/>
                  <a:pt x="171" y="1017"/>
                  <a:pt x="179" y="1017"/>
                </a:cubicBezTo>
                <a:cubicBezTo>
                  <a:pt x="187" y="1017"/>
                  <a:pt x="194" y="1011"/>
                  <a:pt x="194" y="1002"/>
                </a:cubicBezTo>
                <a:cubicBezTo>
                  <a:pt x="194" y="994"/>
                  <a:pt x="187" y="988"/>
                  <a:pt x="179" y="988"/>
                </a:cubicBezTo>
                <a:close/>
                <a:moveTo>
                  <a:pt x="179" y="1021"/>
                </a:moveTo>
                <a:cubicBezTo>
                  <a:pt x="171" y="1021"/>
                  <a:pt x="164" y="1027"/>
                  <a:pt x="164" y="1035"/>
                </a:cubicBezTo>
                <a:cubicBezTo>
                  <a:pt x="164" y="1044"/>
                  <a:pt x="171" y="1050"/>
                  <a:pt x="179" y="1050"/>
                </a:cubicBezTo>
                <a:cubicBezTo>
                  <a:pt x="187" y="1050"/>
                  <a:pt x="194" y="1044"/>
                  <a:pt x="194" y="1035"/>
                </a:cubicBezTo>
                <a:cubicBezTo>
                  <a:pt x="194" y="1027"/>
                  <a:pt x="187" y="1021"/>
                  <a:pt x="179" y="1021"/>
                </a:cubicBezTo>
                <a:close/>
                <a:moveTo>
                  <a:pt x="179" y="1053"/>
                </a:moveTo>
                <a:cubicBezTo>
                  <a:pt x="171" y="1053"/>
                  <a:pt x="164" y="1060"/>
                  <a:pt x="164" y="1068"/>
                </a:cubicBezTo>
                <a:cubicBezTo>
                  <a:pt x="164" y="1076"/>
                  <a:pt x="171" y="1083"/>
                  <a:pt x="179" y="1083"/>
                </a:cubicBezTo>
                <a:cubicBezTo>
                  <a:pt x="187" y="1083"/>
                  <a:pt x="194" y="1076"/>
                  <a:pt x="194" y="1068"/>
                </a:cubicBezTo>
                <a:cubicBezTo>
                  <a:pt x="194" y="1060"/>
                  <a:pt x="187" y="1053"/>
                  <a:pt x="179" y="1053"/>
                </a:cubicBezTo>
                <a:close/>
                <a:moveTo>
                  <a:pt x="179" y="1086"/>
                </a:moveTo>
                <a:cubicBezTo>
                  <a:pt x="171" y="1086"/>
                  <a:pt x="164" y="1093"/>
                  <a:pt x="164" y="1101"/>
                </a:cubicBezTo>
                <a:cubicBezTo>
                  <a:pt x="164" y="1109"/>
                  <a:pt x="171" y="1116"/>
                  <a:pt x="179" y="1116"/>
                </a:cubicBezTo>
                <a:cubicBezTo>
                  <a:pt x="187" y="1116"/>
                  <a:pt x="194" y="1109"/>
                  <a:pt x="194" y="1101"/>
                </a:cubicBezTo>
                <a:cubicBezTo>
                  <a:pt x="194" y="1093"/>
                  <a:pt x="187" y="1086"/>
                  <a:pt x="179" y="1086"/>
                </a:cubicBezTo>
                <a:close/>
                <a:moveTo>
                  <a:pt x="179" y="1119"/>
                </a:moveTo>
                <a:cubicBezTo>
                  <a:pt x="171" y="1119"/>
                  <a:pt x="164" y="1126"/>
                  <a:pt x="164" y="1134"/>
                </a:cubicBezTo>
                <a:cubicBezTo>
                  <a:pt x="164" y="1142"/>
                  <a:pt x="171" y="1149"/>
                  <a:pt x="179" y="1149"/>
                </a:cubicBezTo>
                <a:cubicBezTo>
                  <a:pt x="187" y="1149"/>
                  <a:pt x="194" y="1142"/>
                  <a:pt x="194" y="1134"/>
                </a:cubicBezTo>
                <a:cubicBezTo>
                  <a:pt x="194" y="1126"/>
                  <a:pt x="187" y="1119"/>
                  <a:pt x="179" y="1119"/>
                </a:cubicBezTo>
                <a:close/>
                <a:moveTo>
                  <a:pt x="179" y="1152"/>
                </a:moveTo>
                <a:cubicBezTo>
                  <a:pt x="171" y="1152"/>
                  <a:pt x="164" y="1159"/>
                  <a:pt x="164" y="1167"/>
                </a:cubicBezTo>
                <a:cubicBezTo>
                  <a:pt x="164" y="1175"/>
                  <a:pt x="171" y="1182"/>
                  <a:pt x="179" y="1182"/>
                </a:cubicBezTo>
                <a:cubicBezTo>
                  <a:pt x="187" y="1182"/>
                  <a:pt x="194" y="1175"/>
                  <a:pt x="194" y="1167"/>
                </a:cubicBezTo>
                <a:cubicBezTo>
                  <a:pt x="194" y="1159"/>
                  <a:pt x="187" y="1152"/>
                  <a:pt x="179" y="1152"/>
                </a:cubicBezTo>
                <a:close/>
                <a:moveTo>
                  <a:pt x="179" y="1185"/>
                </a:moveTo>
                <a:cubicBezTo>
                  <a:pt x="171" y="1185"/>
                  <a:pt x="164" y="1192"/>
                  <a:pt x="164" y="1200"/>
                </a:cubicBezTo>
                <a:cubicBezTo>
                  <a:pt x="164" y="1208"/>
                  <a:pt x="171" y="1215"/>
                  <a:pt x="179" y="1215"/>
                </a:cubicBezTo>
                <a:cubicBezTo>
                  <a:pt x="187" y="1215"/>
                  <a:pt x="194" y="1208"/>
                  <a:pt x="194" y="1200"/>
                </a:cubicBezTo>
                <a:cubicBezTo>
                  <a:pt x="194" y="1192"/>
                  <a:pt x="187" y="1185"/>
                  <a:pt x="179" y="1185"/>
                </a:cubicBezTo>
                <a:close/>
                <a:moveTo>
                  <a:pt x="179" y="1218"/>
                </a:moveTo>
                <a:cubicBezTo>
                  <a:pt x="171" y="1218"/>
                  <a:pt x="164" y="1225"/>
                  <a:pt x="164" y="1233"/>
                </a:cubicBezTo>
                <a:cubicBezTo>
                  <a:pt x="164" y="1241"/>
                  <a:pt x="171" y="1248"/>
                  <a:pt x="179" y="1248"/>
                </a:cubicBezTo>
                <a:cubicBezTo>
                  <a:pt x="187" y="1248"/>
                  <a:pt x="194" y="1241"/>
                  <a:pt x="194" y="1233"/>
                </a:cubicBezTo>
                <a:cubicBezTo>
                  <a:pt x="194" y="1225"/>
                  <a:pt x="187" y="1218"/>
                  <a:pt x="179" y="1218"/>
                </a:cubicBezTo>
                <a:close/>
                <a:moveTo>
                  <a:pt x="179" y="1251"/>
                </a:moveTo>
                <a:cubicBezTo>
                  <a:pt x="171" y="1251"/>
                  <a:pt x="164" y="1258"/>
                  <a:pt x="164" y="1266"/>
                </a:cubicBezTo>
                <a:cubicBezTo>
                  <a:pt x="164" y="1274"/>
                  <a:pt x="171" y="1281"/>
                  <a:pt x="179" y="1281"/>
                </a:cubicBezTo>
                <a:cubicBezTo>
                  <a:pt x="187" y="1281"/>
                  <a:pt x="194" y="1274"/>
                  <a:pt x="194" y="1266"/>
                </a:cubicBezTo>
                <a:cubicBezTo>
                  <a:pt x="194" y="1258"/>
                  <a:pt x="187" y="1251"/>
                  <a:pt x="179" y="1251"/>
                </a:cubicBezTo>
                <a:close/>
                <a:moveTo>
                  <a:pt x="179" y="1284"/>
                </a:moveTo>
                <a:cubicBezTo>
                  <a:pt x="171" y="1284"/>
                  <a:pt x="164" y="1291"/>
                  <a:pt x="164" y="1299"/>
                </a:cubicBezTo>
                <a:cubicBezTo>
                  <a:pt x="164" y="1307"/>
                  <a:pt x="171" y="1314"/>
                  <a:pt x="179" y="1314"/>
                </a:cubicBezTo>
                <a:cubicBezTo>
                  <a:pt x="187" y="1314"/>
                  <a:pt x="194" y="1307"/>
                  <a:pt x="194" y="1299"/>
                </a:cubicBezTo>
                <a:cubicBezTo>
                  <a:pt x="194" y="1291"/>
                  <a:pt x="187" y="1284"/>
                  <a:pt x="179" y="1284"/>
                </a:cubicBezTo>
                <a:close/>
                <a:moveTo>
                  <a:pt x="179" y="1317"/>
                </a:moveTo>
                <a:cubicBezTo>
                  <a:pt x="171" y="1317"/>
                  <a:pt x="164" y="1323"/>
                  <a:pt x="164" y="1332"/>
                </a:cubicBezTo>
                <a:cubicBezTo>
                  <a:pt x="164" y="1340"/>
                  <a:pt x="171" y="1346"/>
                  <a:pt x="179" y="1346"/>
                </a:cubicBezTo>
                <a:cubicBezTo>
                  <a:pt x="187" y="1346"/>
                  <a:pt x="194" y="1340"/>
                  <a:pt x="194" y="1332"/>
                </a:cubicBezTo>
                <a:cubicBezTo>
                  <a:pt x="194" y="1323"/>
                  <a:pt x="187" y="1317"/>
                  <a:pt x="179" y="1317"/>
                </a:cubicBezTo>
                <a:close/>
                <a:moveTo>
                  <a:pt x="179" y="1350"/>
                </a:moveTo>
                <a:cubicBezTo>
                  <a:pt x="171" y="1350"/>
                  <a:pt x="164" y="1356"/>
                  <a:pt x="164" y="1365"/>
                </a:cubicBezTo>
                <a:cubicBezTo>
                  <a:pt x="164" y="1373"/>
                  <a:pt x="171" y="1379"/>
                  <a:pt x="179" y="1379"/>
                </a:cubicBezTo>
                <a:cubicBezTo>
                  <a:pt x="187" y="1379"/>
                  <a:pt x="194" y="1373"/>
                  <a:pt x="194" y="1365"/>
                </a:cubicBezTo>
                <a:cubicBezTo>
                  <a:pt x="194" y="1356"/>
                  <a:pt x="187" y="1350"/>
                  <a:pt x="179" y="1350"/>
                </a:cubicBezTo>
                <a:close/>
                <a:moveTo>
                  <a:pt x="179" y="1383"/>
                </a:moveTo>
                <a:cubicBezTo>
                  <a:pt x="171" y="1383"/>
                  <a:pt x="164" y="1389"/>
                  <a:pt x="164" y="1397"/>
                </a:cubicBezTo>
                <a:cubicBezTo>
                  <a:pt x="164" y="1406"/>
                  <a:pt x="171" y="1412"/>
                  <a:pt x="179" y="1412"/>
                </a:cubicBezTo>
                <a:cubicBezTo>
                  <a:pt x="187" y="1412"/>
                  <a:pt x="194" y="1406"/>
                  <a:pt x="194" y="1397"/>
                </a:cubicBezTo>
                <a:cubicBezTo>
                  <a:pt x="194" y="1389"/>
                  <a:pt x="187" y="1383"/>
                  <a:pt x="179" y="1383"/>
                </a:cubicBezTo>
                <a:close/>
                <a:moveTo>
                  <a:pt x="179" y="1416"/>
                </a:moveTo>
                <a:cubicBezTo>
                  <a:pt x="171" y="1416"/>
                  <a:pt x="164" y="1422"/>
                  <a:pt x="164" y="1430"/>
                </a:cubicBezTo>
                <a:cubicBezTo>
                  <a:pt x="164" y="1439"/>
                  <a:pt x="171" y="1445"/>
                  <a:pt x="179" y="1445"/>
                </a:cubicBezTo>
                <a:cubicBezTo>
                  <a:pt x="187" y="1445"/>
                  <a:pt x="194" y="1439"/>
                  <a:pt x="194" y="1430"/>
                </a:cubicBezTo>
                <a:cubicBezTo>
                  <a:pt x="194" y="1422"/>
                  <a:pt x="187" y="1416"/>
                  <a:pt x="179" y="1416"/>
                </a:cubicBezTo>
                <a:close/>
                <a:moveTo>
                  <a:pt x="212" y="0"/>
                </a:moveTo>
                <a:cubicBezTo>
                  <a:pt x="204" y="0"/>
                  <a:pt x="197" y="7"/>
                  <a:pt x="197" y="15"/>
                </a:cubicBezTo>
                <a:cubicBezTo>
                  <a:pt x="197" y="23"/>
                  <a:pt x="204" y="30"/>
                  <a:pt x="212" y="30"/>
                </a:cubicBezTo>
                <a:cubicBezTo>
                  <a:pt x="220" y="30"/>
                  <a:pt x="227" y="23"/>
                  <a:pt x="227" y="15"/>
                </a:cubicBezTo>
                <a:cubicBezTo>
                  <a:pt x="227" y="7"/>
                  <a:pt x="220" y="0"/>
                  <a:pt x="212" y="0"/>
                </a:cubicBezTo>
                <a:close/>
                <a:moveTo>
                  <a:pt x="212" y="33"/>
                </a:moveTo>
                <a:cubicBezTo>
                  <a:pt x="204" y="33"/>
                  <a:pt x="197" y="40"/>
                  <a:pt x="197" y="48"/>
                </a:cubicBezTo>
                <a:cubicBezTo>
                  <a:pt x="197" y="56"/>
                  <a:pt x="204" y="63"/>
                  <a:pt x="212" y="63"/>
                </a:cubicBezTo>
                <a:cubicBezTo>
                  <a:pt x="220" y="63"/>
                  <a:pt x="227" y="56"/>
                  <a:pt x="227" y="48"/>
                </a:cubicBezTo>
                <a:cubicBezTo>
                  <a:pt x="227" y="40"/>
                  <a:pt x="220" y="33"/>
                  <a:pt x="212" y="33"/>
                </a:cubicBezTo>
                <a:close/>
                <a:moveTo>
                  <a:pt x="212" y="66"/>
                </a:moveTo>
                <a:cubicBezTo>
                  <a:pt x="204" y="66"/>
                  <a:pt x="197" y="72"/>
                  <a:pt x="197" y="81"/>
                </a:cubicBezTo>
                <a:cubicBezTo>
                  <a:pt x="197" y="89"/>
                  <a:pt x="204" y="95"/>
                  <a:pt x="212" y="95"/>
                </a:cubicBezTo>
                <a:cubicBezTo>
                  <a:pt x="220" y="95"/>
                  <a:pt x="227" y="89"/>
                  <a:pt x="227" y="81"/>
                </a:cubicBezTo>
                <a:cubicBezTo>
                  <a:pt x="227" y="72"/>
                  <a:pt x="220" y="66"/>
                  <a:pt x="212" y="66"/>
                </a:cubicBezTo>
                <a:close/>
                <a:moveTo>
                  <a:pt x="212" y="99"/>
                </a:moveTo>
                <a:cubicBezTo>
                  <a:pt x="204" y="99"/>
                  <a:pt x="197" y="105"/>
                  <a:pt x="197" y="114"/>
                </a:cubicBezTo>
                <a:cubicBezTo>
                  <a:pt x="197" y="122"/>
                  <a:pt x="204" y="128"/>
                  <a:pt x="212" y="128"/>
                </a:cubicBezTo>
                <a:cubicBezTo>
                  <a:pt x="220" y="128"/>
                  <a:pt x="227" y="122"/>
                  <a:pt x="227" y="114"/>
                </a:cubicBezTo>
                <a:cubicBezTo>
                  <a:pt x="227" y="105"/>
                  <a:pt x="220" y="99"/>
                  <a:pt x="212" y="99"/>
                </a:cubicBezTo>
                <a:close/>
                <a:moveTo>
                  <a:pt x="212" y="132"/>
                </a:moveTo>
                <a:cubicBezTo>
                  <a:pt x="204" y="132"/>
                  <a:pt x="197" y="138"/>
                  <a:pt x="197" y="147"/>
                </a:cubicBezTo>
                <a:cubicBezTo>
                  <a:pt x="197" y="155"/>
                  <a:pt x="204" y="161"/>
                  <a:pt x="212" y="161"/>
                </a:cubicBezTo>
                <a:cubicBezTo>
                  <a:pt x="220" y="161"/>
                  <a:pt x="227" y="155"/>
                  <a:pt x="227" y="147"/>
                </a:cubicBezTo>
                <a:cubicBezTo>
                  <a:pt x="227" y="138"/>
                  <a:pt x="220" y="132"/>
                  <a:pt x="212" y="132"/>
                </a:cubicBezTo>
                <a:close/>
                <a:moveTo>
                  <a:pt x="212" y="165"/>
                </a:moveTo>
                <a:cubicBezTo>
                  <a:pt x="204" y="165"/>
                  <a:pt x="197" y="171"/>
                  <a:pt x="197" y="179"/>
                </a:cubicBezTo>
                <a:cubicBezTo>
                  <a:pt x="197" y="188"/>
                  <a:pt x="204" y="194"/>
                  <a:pt x="212" y="194"/>
                </a:cubicBezTo>
                <a:cubicBezTo>
                  <a:pt x="220" y="194"/>
                  <a:pt x="227" y="188"/>
                  <a:pt x="227" y="179"/>
                </a:cubicBezTo>
                <a:cubicBezTo>
                  <a:pt x="227" y="171"/>
                  <a:pt x="220" y="165"/>
                  <a:pt x="212" y="165"/>
                </a:cubicBezTo>
                <a:close/>
                <a:moveTo>
                  <a:pt x="212" y="198"/>
                </a:moveTo>
                <a:cubicBezTo>
                  <a:pt x="204" y="198"/>
                  <a:pt x="197" y="204"/>
                  <a:pt x="197" y="212"/>
                </a:cubicBezTo>
                <a:cubicBezTo>
                  <a:pt x="197" y="221"/>
                  <a:pt x="204" y="227"/>
                  <a:pt x="212" y="227"/>
                </a:cubicBezTo>
                <a:cubicBezTo>
                  <a:pt x="220" y="227"/>
                  <a:pt x="227" y="221"/>
                  <a:pt x="227" y="212"/>
                </a:cubicBezTo>
                <a:cubicBezTo>
                  <a:pt x="227" y="204"/>
                  <a:pt x="220" y="198"/>
                  <a:pt x="212" y="198"/>
                </a:cubicBezTo>
                <a:close/>
                <a:moveTo>
                  <a:pt x="212" y="230"/>
                </a:moveTo>
                <a:cubicBezTo>
                  <a:pt x="204" y="230"/>
                  <a:pt x="197" y="237"/>
                  <a:pt x="197" y="245"/>
                </a:cubicBezTo>
                <a:cubicBezTo>
                  <a:pt x="197" y="253"/>
                  <a:pt x="204" y="260"/>
                  <a:pt x="212" y="260"/>
                </a:cubicBezTo>
                <a:cubicBezTo>
                  <a:pt x="220" y="260"/>
                  <a:pt x="227" y="253"/>
                  <a:pt x="227" y="245"/>
                </a:cubicBezTo>
                <a:cubicBezTo>
                  <a:pt x="227" y="237"/>
                  <a:pt x="220" y="230"/>
                  <a:pt x="212" y="230"/>
                </a:cubicBezTo>
                <a:close/>
                <a:moveTo>
                  <a:pt x="212" y="263"/>
                </a:moveTo>
                <a:cubicBezTo>
                  <a:pt x="204" y="263"/>
                  <a:pt x="197" y="270"/>
                  <a:pt x="197" y="278"/>
                </a:cubicBezTo>
                <a:cubicBezTo>
                  <a:pt x="197" y="286"/>
                  <a:pt x="204" y="293"/>
                  <a:pt x="212" y="293"/>
                </a:cubicBezTo>
                <a:cubicBezTo>
                  <a:pt x="220" y="293"/>
                  <a:pt x="227" y="286"/>
                  <a:pt x="227" y="278"/>
                </a:cubicBezTo>
                <a:cubicBezTo>
                  <a:pt x="227" y="270"/>
                  <a:pt x="220" y="263"/>
                  <a:pt x="212" y="263"/>
                </a:cubicBezTo>
                <a:close/>
                <a:moveTo>
                  <a:pt x="212" y="296"/>
                </a:moveTo>
                <a:cubicBezTo>
                  <a:pt x="204" y="296"/>
                  <a:pt x="197" y="303"/>
                  <a:pt x="197" y="311"/>
                </a:cubicBezTo>
                <a:cubicBezTo>
                  <a:pt x="197" y="319"/>
                  <a:pt x="204" y="326"/>
                  <a:pt x="212" y="326"/>
                </a:cubicBezTo>
                <a:cubicBezTo>
                  <a:pt x="220" y="326"/>
                  <a:pt x="227" y="319"/>
                  <a:pt x="227" y="311"/>
                </a:cubicBezTo>
                <a:cubicBezTo>
                  <a:pt x="227" y="303"/>
                  <a:pt x="220" y="296"/>
                  <a:pt x="212" y="296"/>
                </a:cubicBezTo>
                <a:close/>
                <a:moveTo>
                  <a:pt x="212" y="329"/>
                </a:moveTo>
                <a:cubicBezTo>
                  <a:pt x="204" y="329"/>
                  <a:pt x="197" y="336"/>
                  <a:pt x="197" y="344"/>
                </a:cubicBezTo>
                <a:cubicBezTo>
                  <a:pt x="197" y="352"/>
                  <a:pt x="204" y="359"/>
                  <a:pt x="212" y="359"/>
                </a:cubicBezTo>
                <a:cubicBezTo>
                  <a:pt x="220" y="359"/>
                  <a:pt x="227" y="352"/>
                  <a:pt x="227" y="344"/>
                </a:cubicBezTo>
                <a:cubicBezTo>
                  <a:pt x="227" y="336"/>
                  <a:pt x="220" y="329"/>
                  <a:pt x="212" y="329"/>
                </a:cubicBezTo>
                <a:close/>
                <a:moveTo>
                  <a:pt x="212" y="362"/>
                </a:moveTo>
                <a:cubicBezTo>
                  <a:pt x="204" y="362"/>
                  <a:pt x="197" y="369"/>
                  <a:pt x="197" y="377"/>
                </a:cubicBezTo>
                <a:cubicBezTo>
                  <a:pt x="197" y="385"/>
                  <a:pt x="204" y="392"/>
                  <a:pt x="212" y="392"/>
                </a:cubicBezTo>
                <a:cubicBezTo>
                  <a:pt x="220" y="392"/>
                  <a:pt x="227" y="385"/>
                  <a:pt x="227" y="377"/>
                </a:cubicBezTo>
                <a:cubicBezTo>
                  <a:pt x="227" y="369"/>
                  <a:pt x="220" y="362"/>
                  <a:pt x="212" y="362"/>
                </a:cubicBezTo>
                <a:close/>
                <a:moveTo>
                  <a:pt x="212" y="395"/>
                </a:moveTo>
                <a:cubicBezTo>
                  <a:pt x="204" y="395"/>
                  <a:pt x="197" y="402"/>
                  <a:pt x="197" y="410"/>
                </a:cubicBezTo>
                <a:cubicBezTo>
                  <a:pt x="197" y="418"/>
                  <a:pt x="204" y="425"/>
                  <a:pt x="212" y="425"/>
                </a:cubicBezTo>
                <a:cubicBezTo>
                  <a:pt x="220" y="425"/>
                  <a:pt x="227" y="418"/>
                  <a:pt x="227" y="410"/>
                </a:cubicBezTo>
                <a:cubicBezTo>
                  <a:pt x="227" y="402"/>
                  <a:pt x="220" y="395"/>
                  <a:pt x="212" y="395"/>
                </a:cubicBezTo>
                <a:close/>
                <a:moveTo>
                  <a:pt x="212" y="428"/>
                </a:moveTo>
                <a:cubicBezTo>
                  <a:pt x="204" y="428"/>
                  <a:pt x="197" y="435"/>
                  <a:pt x="197" y="443"/>
                </a:cubicBezTo>
                <a:cubicBezTo>
                  <a:pt x="197" y="451"/>
                  <a:pt x="204" y="458"/>
                  <a:pt x="212" y="458"/>
                </a:cubicBezTo>
                <a:cubicBezTo>
                  <a:pt x="220" y="458"/>
                  <a:pt x="227" y="451"/>
                  <a:pt x="227" y="443"/>
                </a:cubicBezTo>
                <a:cubicBezTo>
                  <a:pt x="227" y="435"/>
                  <a:pt x="220" y="428"/>
                  <a:pt x="212" y="428"/>
                </a:cubicBezTo>
                <a:close/>
                <a:moveTo>
                  <a:pt x="212" y="461"/>
                </a:moveTo>
                <a:cubicBezTo>
                  <a:pt x="204" y="461"/>
                  <a:pt x="197" y="468"/>
                  <a:pt x="197" y="476"/>
                </a:cubicBezTo>
                <a:cubicBezTo>
                  <a:pt x="197" y="484"/>
                  <a:pt x="204" y="491"/>
                  <a:pt x="212" y="491"/>
                </a:cubicBezTo>
                <a:cubicBezTo>
                  <a:pt x="220" y="491"/>
                  <a:pt x="227" y="484"/>
                  <a:pt x="227" y="476"/>
                </a:cubicBezTo>
                <a:cubicBezTo>
                  <a:pt x="227" y="468"/>
                  <a:pt x="220" y="461"/>
                  <a:pt x="212" y="461"/>
                </a:cubicBezTo>
                <a:close/>
                <a:moveTo>
                  <a:pt x="212" y="494"/>
                </a:moveTo>
                <a:cubicBezTo>
                  <a:pt x="204" y="494"/>
                  <a:pt x="197" y="500"/>
                  <a:pt x="197" y="509"/>
                </a:cubicBezTo>
                <a:cubicBezTo>
                  <a:pt x="197" y="517"/>
                  <a:pt x="204" y="523"/>
                  <a:pt x="212" y="523"/>
                </a:cubicBezTo>
                <a:cubicBezTo>
                  <a:pt x="220" y="523"/>
                  <a:pt x="227" y="517"/>
                  <a:pt x="227" y="509"/>
                </a:cubicBezTo>
                <a:cubicBezTo>
                  <a:pt x="227" y="500"/>
                  <a:pt x="220" y="494"/>
                  <a:pt x="212" y="494"/>
                </a:cubicBezTo>
                <a:close/>
                <a:moveTo>
                  <a:pt x="212" y="527"/>
                </a:moveTo>
                <a:cubicBezTo>
                  <a:pt x="204" y="527"/>
                  <a:pt x="197" y="533"/>
                  <a:pt x="197" y="542"/>
                </a:cubicBezTo>
                <a:cubicBezTo>
                  <a:pt x="197" y="550"/>
                  <a:pt x="204" y="556"/>
                  <a:pt x="212" y="556"/>
                </a:cubicBezTo>
                <a:cubicBezTo>
                  <a:pt x="220" y="556"/>
                  <a:pt x="227" y="550"/>
                  <a:pt x="227" y="542"/>
                </a:cubicBezTo>
                <a:cubicBezTo>
                  <a:pt x="227" y="533"/>
                  <a:pt x="220" y="527"/>
                  <a:pt x="212" y="527"/>
                </a:cubicBezTo>
                <a:close/>
                <a:moveTo>
                  <a:pt x="212" y="560"/>
                </a:moveTo>
                <a:cubicBezTo>
                  <a:pt x="204" y="560"/>
                  <a:pt x="197" y="566"/>
                  <a:pt x="197" y="574"/>
                </a:cubicBezTo>
                <a:cubicBezTo>
                  <a:pt x="197" y="583"/>
                  <a:pt x="204" y="589"/>
                  <a:pt x="212" y="589"/>
                </a:cubicBezTo>
                <a:cubicBezTo>
                  <a:pt x="220" y="589"/>
                  <a:pt x="227" y="583"/>
                  <a:pt x="227" y="574"/>
                </a:cubicBezTo>
                <a:cubicBezTo>
                  <a:pt x="227" y="566"/>
                  <a:pt x="220" y="560"/>
                  <a:pt x="212" y="560"/>
                </a:cubicBezTo>
                <a:close/>
                <a:moveTo>
                  <a:pt x="212" y="593"/>
                </a:moveTo>
                <a:cubicBezTo>
                  <a:pt x="204" y="593"/>
                  <a:pt x="197" y="599"/>
                  <a:pt x="197" y="607"/>
                </a:cubicBezTo>
                <a:cubicBezTo>
                  <a:pt x="197" y="616"/>
                  <a:pt x="204" y="622"/>
                  <a:pt x="212" y="622"/>
                </a:cubicBezTo>
                <a:cubicBezTo>
                  <a:pt x="220" y="622"/>
                  <a:pt x="227" y="616"/>
                  <a:pt x="227" y="607"/>
                </a:cubicBezTo>
                <a:cubicBezTo>
                  <a:pt x="227" y="599"/>
                  <a:pt x="220" y="593"/>
                  <a:pt x="212" y="593"/>
                </a:cubicBezTo>
                <a:close/>
                <a:moveTo>
                  <a:pt x="212" y="625"/>
                </a:moveTo>
                <a:cubicBezTo>
                  <a:pt x="204" y="625"/>
                  <a:pt x="197" y="632"/>
                  <a:pt x="197" y="640"/>
                </a:cubicBezTo>
                <a:cubicBezTo>
                  <a:pt x="197" y="648"/>
                  <a:pt x="204" y="655"/>
                  <a:pt x="212" y="655"/>
                </a:cubicBezTo>
                <a:cubicBezTo>
                  <a:pt x="220" y="655"/>
                  <a:pt x="227" y="648"/>
                  <a:pt x="227" y="640"/>
                </a:cubicBezTo>
                <a:cubicBezTo>
                  <a:pt x="227" y="632"/>
                  <a:pt x="220" y="625"/>
                  <a:pt x="212" y="625"/>
                </a:cubicBezTo>
                <a:close/>
                <a:moveTo>
                  <a:pt x="212" y="658"/>
                </a:moveTo>
                <a:cubicBezTo>
                  <a:pt x="204" y="658"/>
                  <a:pt x="197" y="665"/>
                  <a:pt x="197" y="673"/>
                </a:cubicBezTo>
                <a:cubicBezTo>
                  <a:pt x="197" y="681"/>
                  <a:pt x="204" y="688"/>
                  <a:pt x="212" y="688"/>
                </a:cubicBezTo>
                <a:cubicBezTo>
                  <a:pt x="220" y="688"/>
                  <a:pt x="227" y="681"/>
                  <a:pt x="227" y="673"/>
                </a:cubicBezTo>
                <a:cubicBezTo>
                  <a:pt x="227" y="665"/>
                  <a:pt x="220" y="658"/>
                  <a:pt x="212" y="658"/>
                </a:cubicBezTo>
                <a:close/>
                <a:moveTo>
                  <a:pt x="212" y="691"/>
                </a:moveTo>
                <a:cubicBezTo>
                  <a:pt x="204" y="691"/>
                  <a:pt x="197" y="698"/>
                  <a:pt x="197" y="706"/>
                </a:cubicBezTo>
                <a:cubicBezTo>
                  <a:pt x="197" y="714"/>
                  <a:pt x="204" y="721"/>
                  <a:pt x="212" y="721"/>
                </a:cubicBezTo>
                <a:cubicBezTo>
                  <a:pt x="220" y="721"/>
                  <a:pt x="227" y="714"/>
                  <a:pt x="227" y="706"/>
                </a:cubicBezTo>
                <a:cubicBezTo>
                  <a:pt x="227" y="698"/>
                  <a:pt x="220" y="691"/>
                  <a:pt x="212" y="691"/>
                </a:cubicBezTo>
                <a:close/>
                <a:moveTo>
                  <a:pt x="212" y="724"/>
                </a:moveTo>
                <a:cubicBezTo>
                  <a:pt x="204" y="724"/>
                  <a:pt x="197" y="731"/>
                  <a:pt x="197" y="739"/>
                </a:cubicBezTo>
                <a:cubicBezTo>
                  <a:pt x="197" y="747"/>
                  <a:pt x="204" y="754"/>
                  <a:pt x="212" y="754"/>
                </a:cubicBezTo>
                <a:cubicBezTo>
                  <a:pt x="220" y="754"/>
                  <a:pt x="227" y="747"/>
                  <a:pt x="227" y="739"/>
                </a:cubicBezTo>
                <a:cubicBezTo>
                  <a:pt x="227" y="731"/>
                  <a:pt x="220" y="724"/>
                  <a:pt x="212" y="724"/>
                </a:cubicBezTo>
                <a:close/>
                <a:moveTo>
                  <a:pt x="212" y="757"/>
                </a:moveTo>
                <a:cubicBezTo>
                  <a:pt x="204" y="757"/>
                  <a:pt x="197" y="764"/>
                  <a:pt x="197" y="772"/>
                </a:cubicBezTo>
                <a:cubicBezTo>
                  <a:pt x="197" y="780"/>
                  <a:pt x="204" y="787"/>
                  <a:pt x="212" y="787"/>
                </a:cubicBezTo>
                <a:cubicBezTo>
                  <a:pt x="220" y="787"/>
                  <a:pt x="227" y="780"/>
                  <a:pt x="227" y="772"/>
                </a:cubicBezTo>
                <a:cubicBezTo>
                  <a:pt x="227" y="764"/>
                  <a:pt x="220" y="757"/>
                  <a:pt x="212" y="757"/>
                </a:cubicBezTo>
                <a:close/>
                <a:moveTo>
                  <a:pt x="212" y="790"/>
                </a:moveTo>
                <a:cubicBezTo>
                  <a:pt x="204" y="790"/>
                  <a:pt x="197" y="797"/>
                  <a:pt x="197" y="805"/>
                </a:cubicBezTo>
                <a:cubicBezTo>
                  <a:pt x="197" y="813"/>
                  <a:pt x="204" y="820"/>
                  <a:pt x="212" y="820"/>
                </a:cubicBezTo>
                <a:cubicBezTo>
                  <a:pt x="220" y="820"/>
                  <a:pt x="227" y="813"/>
                  <a:pt x="227" y="805"/>
                </a:cubicBezTo>
                <a:cubicBezTo>
                  <a:pt x="227" y="797"/>
                  <a:pt x="220" y="790"/>
                  <a:pt x="212" y="790"/>
                </a:cubicBezTo>
                <a:close/>
                <a:moveTo>
                  <a:pt x="212" y="823"/>
                </a:moveTo>
                <a:cubicBezTo>
                  <a:pt x="204" y="823"/>
                  <a:pt x="197" y="830"/>
                  <a:pt x="197" y="838"/>
                </a:cubicBezTo>
                <a:cubicBezTo>
                  <a:pt x="197" y="846"/>
                  <a:pt x="204" y="853"/>
                  <a:pt x="212" y="853"/>
                </a:cubicBezTo>
                <a:cubicBezTo>
                  <a:pt x="220" y="853"/>
                  <a:pt x="227" y="846"/>
                  <a:pt x="227" y="838"/>
                </a:cubicBezTo>
                <a:cubicBezTo>
                  <a:pt x="227" y="830"/>
                  <a:pt x="220" y="823"/>
                  <a:pt x="212" y="823"/>
                </a:cubicBezTo>
                <a:close/>
                <a:moveTo>
                  <a:pt x="212" y="856"/>
                </a:moveTo>
                <a:cubicBezTo>
                  <a:pt x="204" y="856"/>
                  <a:pt x="197" y="863"/>
                  <a:pt x="197" y="871"/>
                </a:cubicBezTo>
                <a:cubicBezTo>
                  <a:pt x="197" y="879"/>
                  <a:pt x="204" y="886"/>
                  <a:pt x="212" y="886"/>
                </a:cubicBezTo>
                <a:cubicBezTo>
                  <a:pt x="220" y="886"/>
                  <a:pt x="227" y="879"/>
                  <a:pt x="227" y="871"/>
                </a:cubicBezTo>
                <a:cubicBezTo>
                  <a:pt x="227" y="863"/>
                  <a:pt x="220" y="856"/>
                  <a:pt x="212" y="856"/>
                </a:cubicBezTo>
                <a:close/>
                <a:moveTo>
                  <a:pt x="212" y="889"/>
                </a:moveTo>
                <a:cubicBezTo>
                  <a:pt x="204" y="889"/>
                  <a:pt x="197" y="895"/>
                  <a:pt x="197" y="904"/>
                </a:cubicBezTo>
                <a:cubicBezTo>
                  <a:pt x="197" y="912"/>
                  <a:pt x="204" y="918"/>
                  <a:pt x="212" y="918"/>
                </a:cubicBezTo>
                <a:cubicBezTo>
                  <a:pt x="220" y="918"/>
                  <a:pt x="227" y="912"/>
                  <a:pt x="227" y="904"/>
                </a:cubicBezTo>
                <a:cubicBezTo>
                  <a:pt x="227" y="895"/>
                  <a:pt x="220" y="889"/>
                  <a:pt x="212" y="889"/>
                </a:cubicBezTo>
                <a:close/>
                <a:moveTo>
                  <a:pt x="212" y="922"/>
                </a:moveTo>
                <a:cubicBezTo>
                  <a:pt x="204" y="922"/>
                  <a:pt x="197" y="928"/>
                  <a:pt x="197" y="937"/>
                </a:cubicBezTo>
                <a:cubicBezTo>
                  <a:pt x="197" y="945"/>
                  <a:pt x="204" y="951"/>
                  <a:pt x="212" y="951"/>
                </a:cubicBezTo>
                <a:cubicBezTo>
                  <a:pt x="220" y="951"/>
                  <a:pt x="227" y="945"/>
                  <a:pt x="227" y="937"/>
                </a:cubicBezTo>
                <a:cubicBezTo>
                  <a:pt x="227" y="928"/>
                  <a:pt x="220" y="922"/>
                  <a:pt x="212" y="922"/>
                </a:cubicBezTo>
                <a:close/>
                <a:moveTo>
                  <a:pt x="212" y="955"/>
                </a:moveTo>
                <a:cubicBezTo>
                  <a:pt x="204" y="955"/>
                  <a:pt x="197" y="961"/>
                  <a:pt x="197" y="970"/>
                </a:cubicBezTo>
                <a:cubicBezTo>
                  <a:pt x="197" y="978"/>
                  <a:pt x="204" y="984"/>
                  <a:pt x="212" y="984"/>
                </a:cubicBezTo>
                <a:cubicBezTo>
                  <a:pt x="220" y="984"/>
                  <a:pt x="227" y="978"/>
                  <a:pt x="227" y="970"/>
                </a:cubicBezTo>
                <a:cubicBezTo>
                  <a:pt x="227" y="961"/>
                  <a:pt x="220" y="955"/>
                  <a:pt x="212" y="955"/>
                </a:cubicBezTo>
                <a:close/>
                <a:moveTo>
                  <a:pt x="212" y="988"/>
                </a:moveTo>
                <a:cubicBezTo>
                  <a:pt x="204" y="988"/>
                  <a:pt x="197" y="994"/>
                  <a:pt x="197" y="1002"/>
                </a:cubicBezTo>
                <a:cubicBezTo>
                  <a:pt x="197" y="1011"/>
                  <a:pt x="204" y="1017"/>
                  <a:pt x="212" y="1017"/>
                </a:cubicBezTo>
                <a:cubicBezTo>
                  <a:pt x="220" y="1017"/>
                  <a:pt x="227" y="1011"/>
                  <a:pt x="227" y="1002"/>
                </a:cubicBezTo>
                <a:cubicBezTo>
                  <a:pt x="227" y="994"/>
                  <a:pt x="220" y="988"/>
                  <a:pt x="212" y="988"/>
                </a:cubicBezTo>
                <a:close/>
                <a:moveTo>
                  <a:pt x="212" y="1021"/>
                </a:moveTo>
                <a:cubicBezTo>
                  <a:pt x="204" y="1021"/>
                  <a:pt x="197" y="1027"/>
                  <a:pt x="197" y="1035"/>
                </a:cubicBezTo>
                <a:cubicBezTo>
                  <a:pt x="197" y="1044"/>
                  <a:pt x="204" y="1050"/>
                  <a:pt x="212" y="1050"/>
                </a:cubicBezTo>
                <a:cubicBezTo>
                  <a:pt x="220" y="1050"/>
                  <a:pt x="227" y="1044"/>
                  <a:pt x="227" y="1035"/>
                </a:cubicBezTo>
                <a:cubicBezTo>
                  <a:pt x="227" y="1027"/>
                  <a:pt x="220" y="1021"/>
                  <a:pt x="212" y="1021"/>
                </a:cubicBezTo>
                <a:close/>
                <a:moveTo>
                  <a:pt x="212" y="1053"/>
                </a:moveTo>
                <a:cubicBezTo>
                  <a:pt x="204" y="1053"/>
                  <a:pt x="197" y="1060"/>
                  <a:pt x="197" y="1068"/>
                </a:cubicBezTo>
                <a:cubicBezTo>
                  <a:pt x="197" y="1076"/>
                  <a:pt x="204" y="1083"/>
                  <a:pt x="212" y="1083"/>
                </a:cubicBezTo>
                <a:cubicBezTo>
                  <a:pt x="220" y="1083"/>
                  <a:pt x="227" y="1076"/>
                  <a:pt x="227" y="1068"/>
                </a:cubicBezTo>
                <a:cubicBezTo>
                  <a:pt x="227" y="1060"/>
                  <a:pt x="220" y="1053"/>
                  <a:pt x="212" y="1053"/>
                </a:cubicBezTo>
                <a:close/>
                <a:moveTo>
                  <a:pt x="212" y="1086"/>
                </a:moveTo>
                <a:cubicBezTo>
                  <a:pt x="204" y="1086"/>
                  <a:pt x="197" y="1093"/>
                  <a:pt x="197" y="1101"/>
                </a:cubicBezTo>
                <a:cubicBezTo>
                  <a:pt x="197" y="1109"/>
                  <a:pt x="204" y="1116"/>
                  <a:pt x="212" y="1116"/>
                </a:cubicBezTo>
                <a:cubicBezTo>
                  <a:pt x="220" y="1116"/>
                  <a:pt x="227" y="1109"/>
                  <a:pt x="227" y="1101"/>
                </a:cubicBezTo>
                <a:cubicBezTo>
                  <a:pt x="227" y="1093"/>
                  <a:pt x="220" y="1086"/>
                  <a:pt x="212" y="1086"/>
                </a:cubicBezTo>
                <a:close/>
                <a:moveTo>
                  <a:pt x="212" y="1119"/>
                </a:moveTo>
                <a:cubicBezTo>
                  <a:pt x="204" y="1119"/>
                  <a:pt x="197" y="1126"/>
                  <a:pt x="197" y="1134"/>
                </a:cubicBezTo>
                <a:cubicBezTo>
                  <a:pt x="197" y="1142"/>
                  <a:pt x="204" y="1149"/>
                  <a:pt x="212" y="1149"/>
                </a:cubicBezTo>
                <a:cubicBezTo>
                  <a:pt x="220" y="1149"/>
                  <a:pt x="227" y="1142"/>
                  <a:pt x="227" y="1134"/>
                </a:cubicBezTo>
                <a:cubicBezTo>
                  <a:pt x="227" y="1126"/>
                  <a:pt x="220" y="1119"/>
                  <a:pt x="212" y="1119"/>
                </a:cubicBezTo>
                <a:close/>
                <a:moveTo>
                  <a:pt x="212" y="1152"/>
                </a:moveTo>
                <a:cubicBezTo>
                  <a:pt x="204" y="1152"/>
                  <a:pt x="197" y="1159"/>
                  <a:pt x="197" y="1167"/>
                </a:cubicBezTo>
                <a:cubicBezTo>
                  <a:pt x="197" y="1175"/>
                  <a:pt x="204" y="1182"/>
                  <a:pt x="212" y="1182"/>
                </a:cubicBezTo>
                <a:cubicBezTo>
                  <a:pt x="220" y="1182"/>
                  <a:pt x="227" y="1175"/>
                  <a:pt x="227" y="1167"/>
                </a:cubicBezTo>
                <a:cubicBezTo>
                  <a:pt x="227" y="1159"/>
                  <a:pt x="220" y="1152"/>
                  <a:pt x="212" y="1152"/>
                </a:cubicBezTo>
                <a:close/>
                <a:moveTo>
                  <a:pt x="212" y="1185"/>
                </a:moveTo>
                <a:cubicBezTo>
                  <a:pt x="204" y="1185"/>
                  <a:pt x="197" y="1192"/>
                  <a:pt x="197" y="1200"/>
                </a:cubicBezTo>
                <a:cubicBezTo>
                  <a:pt x="197" y="1208"/>
                  <a:pt x="204" y="1215"/>
                  <a:pt x="212" y="1215"/>
                </a:cubicBezTo>
                <a:cubicBezTo>
                  <a:pt x="220" y="1215"/>
                  <a:pt x="227" y="1208"/>
                  <a:pt x="227" y="1200"/>
                </a:cubicBezTo>
                <a:cubicBezTo>
                  <a:pt x="227" y="1192"/>
                  <a:pt x="220" y="1185"/>
                  <a:pt x="212" y="1185"/>
                </a:cubicBezTo>
                <a:close/>
                <a:moveTo>
                  <a:pt x="212" y="1218"/>
                </a:moveTo>
                <a:cubicBezTo>
                  <a:pt x="204" y="1218"/>
                  <a:pt x="197" y="1225"/>
                  <a:pt x="197" y="1233"/>
                </a:cubicBezTo>
                <a:cubicBezTo>
                  <a:pt x="197" y="1241"/>
                  <a:pt x="204" y="1248"/>
                  <a:pt x="212" y="1248"/>
                </a:cubicBezTo>
                <a:cubicBezTo>
                  <a:pt x="220" y="1248"/>
                  <a:pt x="227" y="1241"/>
                  <a:pt x="227" y="1233"/>
                </a:cubicBezTo>
                <a:cubicBezTo>
                  <a:pt x="227" y="1225"/>
                  <a:pt x="220" y="1218"/>
                  <a:pt x="212" y="1218"/>
                </a:cubicBezTo>
                <a:close/>
                <a:moveTo>
                  <a:pt x="212" y="1251"/>
                </a:moveTo>
                <a:cubicBezTo>
                  <a:pt x="204" y="1251"/>
                  <a:pt x="197" y="1258"/>
                  <a:pt x="197" y="1266"/>
                </a:cubicBezTo>
                <a:cubicBezTo>
                  <a:pt x="197" y="1274"/>
                  <a:pt x="204" y="1281"/>
                  <a:pt x="212" y="1281"/>
                </a:cubicBezTo>
                <a:cubicBezTo>
                  <a:pt x="220" y="1281"/>
                  <a:pt x="227" y="1274"/>
                  <a:pt x="227" y="1266"/>
                </a:cubicBezTo>
                <a:cubicBezTo>
                  <a:pt x="227" y="1258"/>
                  <a:pt x="220" y="1251"/>
                  <a:pt x="212" y="1251"/>
                </a:cubicBezTo>
                <a:close/>
                <a:moveTo>
                  <a:pt x="212" y="1284"/>
                </a:moveTo>
                <a:cubicBezTo>
                  <a:pt x="204" y="1284"/>
                  <a:pt x="197" y="1291"/>
                  <a:pt x="197" y="1299"/>
                </a:cubicBezTo>
                <a:cubicBezTo>
                  <a:pt x="197" y="1307"/>
                  <a:pt x="204" y="1314"/>
                  <a:pt x="212" y="1314"/>
                </a:cubicBezTo>
                <a:cubicBezTo>
                  <a:pt x="220" y="1314"/>
                  <a:pt x="227" y="1307"/>
                  <a:pt x="227" y="1299"/>
                </a:cubicBezTo>
                <a:cubicBezTo>
                  <a:pt x="227" y="1291"/>
                  <a:pt x="220" y="1284"/>
                  <a:pt x="212" y="1284"/>
                </a:cubicBezTo>
                <a:close/>
                <a:moveTo>
                  <a:pt x="212" y="1317"/>
                </a:moveTo>
                <a:cubicBezTo>
                  <a:pt x="204" y="1317"/>
                  <a:pt x="197" y="1323"/>
                  <a:pt x="197" y="1332"/>
                </a:cubicBezTo>
                <a:cubicBezTo>
                  <a:pt x="197" y="1340"/>
                  <a:pt x="204" y="1346"/>
                  <a:pt x="212" y="1346"/>
                </a:cubicBezTo>
                <a:cubicBezTo>
                  <a:pt x="220" y="1346"/>
                  <a:pt x="227" y="1340"/>
                  <a:pt x="227" y="1332"/>
                </a:cubicBezTo>
                <a:cubicBezTo>
                  <a:pt x="227" y="1323"/>
                  <a:pt x="220" y="1317"/>
                  <a:pt x="212" y="1317"/>
                </a:cubicBezTo>
                <a:close/>
                <a:moveTo>
                  <a:pt x="212" y="1350"/>
                </a:moveTo>
                <a:cubicBezTo>
                  <a:pt x="204" y="1350"/>
                  <a:pt x="197" y="1356"/>
                  <a:pt x="197" y="1365"/>
                </a:cubicBezTo>
                <a:cubicBezTo>
                  <a:pt x="197" y="1373"/>
                  <a:pt x="204" y="1379"/>
                  <a:pt x="212" y="1379"/>
                </a:cubicBezTo>
                <a:cubicBezTo>
                  <a:pt x="220" y="1379"/>
                  <a:pt x="227" y="1373"/>
                  <a:pt x="227" y="1365"/>
                </a:cubicBezTo>
                <a:cubicBezTo>
                  <a:pt x="227" y="1356"/>
                  <a:pt x="220" y="1350"/>
                  <a:pt x="212" y="1350"/>
                </a:cubicBezTo>
                <a:close/>
                <a:moveTo>
                  <a:pt x="212" y="1383"/>
                </a:moveTo>
                <a:cubicBezTo>
                  <a:pt x="204" y="1383"/>
                  <a:pt x="197" y="1389"/>
                  <a:pt x="197" y="1397"/>
                </a:cubicBezTo>
                <a:cubicBezTo>
                  <a:pt x="197" y="1406"/>
                  <a:pt x="204" y="1412"/>
                  <a:pt x="212" y="1412"/>
                </a:cubicBezTo>
                <a:cubicBezTo>
                  <a:pt x="220" y="1412"/>
                  <a:pt x="227" y="1406"/>
                  <a:pt x="227" y="1397"/>
                </a:cubicBezTo>
                <a:cubicBezTo>
                  <a:pt x="227" y="1389"/>
                  <a:pt x="220" y="1383"/>
                  <a:pt x="212" y="1383"/>
                </a:cubicBezTo>
                <a:close/>
                <a:moveTo>
                  <a:pt x="212" y="1416"/>
                </a:moveTo>
                <a:cubicBezTo>
                  <a:pt x="204" y="1416"/>
                  <a:pt x="197" y="1422"/>
                  <a:pt x="197" y="1430"/>
                </a:cubicBezTo>
                <a:cubicBezTo>
                  <a:pt x="197" y="1439"/>
                  <a:pt x="204" y="1445"/>
                  <a:pt x="212" y="1445"/>
                </a:cubicBezTo>
                <a:cubicBezTo>
                  <a:pt x="220" y="1445"/>
                  <a:pt x="227" y="1439"/>
                  <a:pt x="227" y="1430"/>
                </a:cubicBezTo>
                <a:cubicBezTo>
                  <a:pt x="227" y="1422"/>
                  <a:pt x="220" y="1416"/>
                  <a:pt x="212" y="1416"/>
                </a:cubicBezTo>
                <a:close/>
                <a:moveTo>
                  <a:pt x="245" y="0"/>
                </a:moveTo>
                <a:cubicBezTo>
                  <a:pt x="237" y="0"/>
                  <a:pt x="230" y="7"/>
                  <a:pt x="230" y="15"/>
                </a:cubicBezTo>
                <a:cubicBezTo>
                  <a:pt x="230" y="23"/>
                  <a:pt x="237" y="30"/>
                  <a:pt x="245" y="30"/>
                </a:cubicBezTo>
                <a:cubicBezTo>
                  <a:pt x="253" y="30"/>
                  <a:pt x="260" y="23"/>
                  <a:pt x="260" y="15"/>
                </a:cubicBezTo>
                <a:cubicBezTo>
                  <a:pt x="260" y="7"/>
                  <a:pt x="253" y="0"/>
                  <a:pt x="245" y="0"/>
                </a:cubicBezTo>
                <a:close/>
                <a:moveTo>
                  <a:pt x="245" y="33"/>
                </a:moveTo>
                <a:cubicBezTo>
                  <a:pt x="237" y="33"/>
                  <a:pt x="230" y="40"/>
                  <a:pt x="230" y="48"/>
                </a:cubicBezTo>
                <a:cubicBezTo>
                  <a:pt x="230" y="56"/>
                  <a:pt x="237" y="63"/>
                  <a:pt x="245" y="63"/>
                </a:cubicBezTo>
                <a:cubicBezTo>
                  <a:pt x="253" y="63"/>
                  <a:pt x="260" y="56"/>
                  <a:pt x="260" y="48"/>
                </a:cubicBezTo>
                <a:cubicBezTo>
                  <a:pt x="260" y="40"/>
                  <a:pt x="253" y="33"/>
                  <a:pt x="245" y="33"/>
                </a:cubicBezTo>
                <a:close/>
                <a:moveTo>
                  <a:pt x="245" y="66"/>
                </a:moveTo>
                <a:cubicBezTo>
                  <a:pt x="237" y="66"/>
                  <a:pt x="230" y="72"/>
                  <a:pt x="230" y="81"/>
                </a:cubicBezTo>
                <a:cubicBezTo>
                  <a:pt x="230" y="89"/>
                  <a:pt x="237" y="95"/>
                  <a:pt x="245" y="95"/>
                </a:cubicBezTo>
                <a:cubicBezTo>
                  <a:pt x="253" y="95"/>
                  <a:pt x="260" y="89"/>
                  <a:pt x="260" y="81"/>
                </a:cubicBezTo>
                <a:cubicBezTo>
                  <a:pt x="260" y="72"/>
                  <a:pt x="253" y="66"/>
                  <a:pt x="245" y="66"/>
                </a:cubicBezTo>
                <a:close/>
                <a:moveTo>
                  <a:pt x="245" y="99"/>
                </a:moveTo>
                <a:cubicBezTo>
                  <a:pt x="237" y="99"/>
                  <a:pt x="230" y="105"/>
                  <a:pt x="230" y="114"/>
                </a:cubicBezTo>
                <a:cubicBezTo>
                  <a:pt x="230" y="122"/>
                  <a:pt x="237" y="128"/>
                  <a:pt x="245" y="128"/>
                </a:cubicBezTo>
                <a:cubicBezTo>
                  <a:pt x="253" y="128"/>
                  <a:pt x="260" y="122"/>
                  <a:pt x="260" y="114"/>
                </a:cubicBezTo>
                <a:cubicBezTo>
                  <a:pt x="260" y="105"/>
                  <a:pt x="253" y="99"/>
                  <a:pt x="245" y="99"/>
                </a:cubicBezTo>
                <a:close/>
                <a:moveTo>
                  <a:pt x="245" y="132"/>
                </a:moveTo>
                <a:cubicBezTo>
                  <a:pt x="237" y="132"/>
                  <a:pt x="230" y="138"/>
                  <a:pt x="230" y="147"/>
                </a:cubicBezTo>
                <a:cubicBezTo>
                  <a:pt x="230" y="155"/>
                  <a:pt x="237" y="161"/>
                  <a:pt x="245" y="161"/>
                </a:cubicBezTo>
                <a:cubicBezTo>
                  <a:pt x="253" y="161"/>
                  <a:pt x="260" y="155"/>
                  <a:pt x="260" y="147"/>
                </a:cubicBezTo>
                <a:cubicBezTo>
                  <a:pt x="260" y="138"/>
                  <a:pt x="253" y="132"/>
                  <a:pt x="245" y="132"/>
                </a:cubicBezTo>
                <a:close/>
                <a:moveTo>
                  <a:pt x="245" y="165"/>
                </a:moveTo>
                <a:cubicBezTo>
                  <a:pt x="237" y="165"/>
                  <a:pt x="230" y="171"/>
                  <a:pt x="230" y="179"/>
                </a:cubicBezTo>
                <a:cubicBezTo>
                  <a:pt x="230" y="188"/>
                  <a:pt x="237" y="194"/>
                  <a:pt x="245" y="194"/>
                </a:cubicBezTo>
                <a:cubicBezTo>
                  <a:pt x="253" y="194"/>
                  <a:pt x="260" y="188"/>
                  <a:pt x="260" y="179"/>
                </a:cubicBezTo>
                <a:cubicBezTo>
                  <a:pt x="260" y="171"/>
                  <a:pt x="253" y="165"/>
                  <a:pt x="245" y="165"/>
                </a:cubicBezTo>
                <a:close/>
                <a:moveTo>
                  <a:pt x="245" y="198"/>
                </a:moveTo>
                <a:cubicBezTo>
                  <a:pt x="237" y="198"/>
                  <a:pt x="230" y="204"/>
                  <a:pt x="230" y="212"/>
                </a:cubicBezTo>
                <a:cubicBezTo>
                  <a:pt x="230" y="221"/>
                  <a:pt x="237" y="227"/>
                  <a:pt x="245" y="227"/>
                </a:cubicBezTo>
                <a:cubicBezTo>
                  <a:pt x="253" y="227"/>
                  <a:pt x="260" y="221"/>
                  <a:pt x="260" y="212"/>
                </a:cubicBezTo>
                <a:cubicBezTo>
                  <a:pt x="260" y="204"/>
                  <a:pt x="253" y="198"/>
                  <a:pt x="245" y="198"/>
                </a:cubicBezTo>
                <a:close/>
                <a:moveTo>
                  <a:pt x="245" y="230"/>
                </a:moveTo>
                <a:cubicBezTo>
                  <a:pt x="237" y="230"/>
                  <a:pt x="230" y="237"/>
                  <a:pt x="230" y="245"/>
                </a:cubicBezTo>
                <a:cubicBezTo>
                  <a:pt x="230" y="253"/>
                  <a:pt x="237" y="260"/>
                  <a:pt x="245" y="260"/>
                </a:cubicBezTo>
                <a:cubicBezTo>
                  <a:pt x="253" y="260"/>
                  <a:pt x="260" y="253"/>
                  <a:pt x="260" y="245"/>
                </a:cubicBezTo>
                <a:cubicBezTo>
                  <a:pt x="260" y="237"/>
                  <a:pt x="253" y="230"/>
                  <a:pt x="245" y="230"/>
                </a:cubicBezTo>
                <a:close/>
                <a:moveTo>
                  <a:pt x="245" y="263"/>
                </a:moveTo>
                <a:cubicBezTo>
                  <a:pt x="237" y="263"/>
                  <a:pt x="230" y="270"/>
                  <a:pt x="230" y="278"/>
                </a:cubicBezTo>
                <a:cubicBezTo>
                  <a:pt x="230" y="286"/>
                  <a:pt x="237" y="293"/>
                  <a:pt x="245" y="293"/>
                </a:cubicBezTo>
                <a:cubicBezTo>
                  <a:pt x="253" y="293"/>
                  <a:pt x="260" y="286"/>
                  <a:pt x="260" y="278"/>
                </a:cubicBezTo>
                <a:cubicBezTo>
                  <a:pt x="260" y="270"/>
                  <a:pt x="253" y="263"/>
                  <a:pt x="245" y="263"/>
                </a:cubicBezTo>
                <a:close/>
                <a:moveTo>
                  <a:pt x="245" y="296"/>
                </a:moveTo>
                <a:cubicBezTo>
                  <a:pt x="237" y="296"/>
                  <a:pt x="230" y="303"/>
                  <a:pt x="230" y="311"/>
                </a:cubicBezTo>
                <a:cubicBezTo>
                  <a:pt x="230" y="319"/>
                  <a:pt x="237" y="326"/>
                  <a:pt x="245" y="326"/>
                </a:cubicBezTo>
                <a:cubicBezTo>
                  <a:pt x="253" y="326"/>
                  <a:pt x="260" y="319"/>
                  <a:pt x="260" y="311"/>
                </a:cubicBezTo>
                <a:cubicBezTo>
                  <a:pt x="260" y="303"/>
                  <a:pt x="253" y="296"/>
                  <a:pt x="245" y="296"/>
                </a:cubicBezTo>
                <a:close/>
                <a:moveTo>
                  <a:pt x="245" y="329"/>
                </a:moveTo>
                <a:cubicBezTo>
                  <a:pt x="237" y="329"/>
                  <a:pt x="230" y="336"/>
                  <a:pt x="230" y="344"/>
                </a:cubicBezTo>
                <a:cubicBezTo>
                  <a:pt x="230" y="352"/>
                  <a:pt x="237" y="359"/>
                  <a:pt x="245" y="359"/>
                </a:cubicBezTo>
                <a:cubicBezTo>
                  <a:pt x="253" y="359"/>
                  <a:pt x="260" y="352"/>
                  <a:pt x="260" y="344"/>
                </a:cubicBezTo>
                <a:cubicBezTo>
                  <a:pt x="260" y="336"/>
                  <a:pt x="253" y="329"/>
                  <a:pt x="245" y="329"/>
                </a:cubicBezTo>
                <a:close/>
                <a:moveTo>
                  <a:pt x="245" y="362"/>
                </a:moveTo>
                <a:cubicBezTo>
                  <a:pt x="237" y="362"/>
                  <a:pt x="230" y="369"/>
                  <a:pt x="230" y="377"/>
                </a:cubicBezTo>
                <a:cubicBezTo>
                  <a:pt x="230" y="385"/>
                  <a:pt x="237" y="392"/>
                  <a:pt x="245" y="392"/>
                </a:cubicBezTo>
                <a:cubicBezTo>
                  <a:pt x="253" y="392"/>
                  <a:pt x="260" y="385"/>
                  <a:pt x="260" y="377"/>
                </a:cubicBezTo>
                <a:cubicBezTo>
                  <a:pt x="260" y="369"/>
                  <a:pt x="253" y="362"/>
                  <a:pt x="245" y="362"/>
                </a:cubicBezTo>
                <a:close/>
                <a:moveTo>
                  <a:pt x="245" y="395"/>
                </a:moveTo>
                <a:cubicBezTo>
                  <a:pt x="237" y="395"/>
                  <a:pt x="230" y="402"/>
                  <a:pt x="230" y="410"/>
                </a:cubicBezTo>
                <a:cubicBezTo>
                  <a:pt x="230" y="418"/>
                  <a:pt x="237" y="425"/>
                  <a:pt x="245" y="425"/>
                </a:cubicBezTo>
                <a:cubicBezTo>
                  <a:pt x="253" y="425"/>
                  <a:pt x="260" y="418"/>
                  <a:pt x="260" y="410"/>
                </a:cubicBezTo>
                <a:cubicBezTo>
                  <a:pt x="260" y="402"/>
                  <a:pt x="253" y="395"/>
                  <a:pt x="245" y="395"/>
                </a:cubicBezTo>
                <a:close/>
                <a:moveTo>
                  <a:pt x="245" y="428"/>
                </a:moveTo>
                <a:cubicBezTo>
                  <a:pt x="237" y="428"/>
                  <a:pt x="230" y="435"/>
                  <a:pt x="230" y="443"/>
                </a:cubicBezTo>
                <a:cubicBezTo>
                  <a:pt x="230" y="451"/>
                  <a:pt x="237" y="458"/>
                  <a:pt x="245" y="458"/>
                </a:cubicBezTo>
                <a:cubicBezTo>
                  <a:pt x="253" y="458"/>
                  <a:pt x="260" y="451"/>
                  <a:pt x="260" y="443"/>
                </a:cubicBezTo>
                <a:cubicBezTo>
                  <a:pt x="260" y="435"/>
                  <a:pt x="253" y="428"/>
                  <a:pt x="245" y="428"/>
                </a:cubicBezTo>
                <a:close/>
                <a:moveTo>
                  <a:pt x="245" y="461"/>
                </a:moveTo>
                <a:cubicBezTo>
                  <a:pt x="237" y="461"/>
                  <a:pt x="230" y="468"/>
                  <a:pt x="230" y="476"/>
                </a:cubicBezTo>
                <a:cubicBezTo>
                  <a:pt x="230" y="484"/>
                  <a:pt x="237" y="491"/>
                  <a:pt x="245" y="491"/>
                </a:cubicBezTo>
                <a:cubicBezTo>
                  <a:pt x="253" y="491"/>
                  <a:pt x="260" y="484"/>
                  <a:pt x="260" y="476"/>
                </a:cubicBezTo>
                <a:cubicBezTo>
                  <a:pt x="260" y="468"/>
                  <a:pt x="253" y="461"/>
                  <a:pt x="245" y="461"/>
                </a:cubicBezTo>
                <a:close/>
                <a:moveTo>
                  <a:pt x="245" y="494"/>
                </a:moveTo>
                <a:cubicBezTo>
                  <a:pt x="237" y="494"/>
                  <a:pt x="230" y="500"/>
                  <a:pt x="230" y="509"/>
                </a:cubicBezTo>
                <a:cubicBezTo>
                  <a:pt x="230" y="517"/>
                  <a:pt x="237" y="523"/>
                  <a:pt x="245" y="523"/>
                </a:cubicBezTo>
                <a:cubicBezTo>
                  <a:pt x="253" y="523"/>
                  <a:pt x="260" y="517"/>
                  <a:pt x="260" y="509"/>
                </a:cubicBezTo>
                <a:cubicBezTo>
                  <a:pt x="260" y="500"/>
                  <a:pt x="253" y="494"/>
                  <a:pt x="245" y="494"/>
                </a:cubicBezTo>
                <a:close/>
                <a:moveTo>
                  <a:pt x="245" y="527"/>
                </a:moveTo>
                <a:cubicBezTo>
                  <a:pt x="237" y="527"/>
                  <a:pt x="230" y="533"/>
                  <a:pt x="230" y="542"/>
                </a:cubicBezTo>
                <a:cubicBezTo>
                  <a:pt x="230" y="550"/>
                  <a:pt x="237" y="556"/>
                  <a:pt x="245" y="556"/>
                </a:cubicBezTo>
                <a:cubicBezTo>
                  <a:pt x="253" y="556"/>
                  <a:pt x="260" y="550"/>
                  <a:pt x="260" y="542"/>
                </a:cubicBezTo>
                <a:cubicBezTo>
                  <a:pt x="260" y="533"/>
                  <a:pt x="253" y="527"/>
                  <a:pt x="245" y="527"/>
                </a:cubicBezTo>
                <a:close/>
                <a:moveTo>
                  <a:pt x="245" y="560"/>
                </a:moveTo>
                <a:cubicBezTo>
                  <a:pt x="237" y="560"/>
                  <a:pt x="230" y="566"/>
                  <a:pt x="230" y="574"/>
                </a:cubicBezTo>
                <a:cubicBezTo>
                  <a:pt x="230" y="583"/>
                  <a:pt x="237" y="589"/>
                  <a:pt x="245" y="589"/>
                </a:cubicBezTo>
                <a:cubicBezTo>
                  <a:pt x="253" y="589"/>
                  <a:pt x="260" y="583"/>
                  <a:pt x="260" y="574"/>
                </a:cubicBezTo>
                <a:cubicBezTo>
                  <a:pt x="260" y="566"/>
                  <a:pt x="253" y="560"/>
                  <a:pt x="245" y="560"/>
                </a:cubicBezTo>
                <a:close/>
                <a:moveTo>
                  <a:pt x="245" y="593"/>
                </a:moveTo>
                <a:cubicBezTo>
                  <a:pt x="237" y="593"/>
                  <a:pt x="230" y="599"/>
                  <a:pt x="230" y="607"/>
                </a:cubicBezTo>
                <a:cubicBezTo>
                  <a:pt x="230" y="616"/>
                  <a:pt x="237" y="622"/>
                  <a:pt x="245" y="622"/>
                </a:cubicBezTo>
                <a:cubicBezTo>
                  <a:pt x="253" y="622"/>
                  <a:pt x="260" y="616"/>
                  <a:pt x="260" y="607"/>
                </a:cubicBezTo>
                <a:cubicBezTo>
                  <a:pt x="260" y="599"/>
                  <a:pt x="253" y="593"/>
                  <a:pt x="245" y="593"/>
                </a:cubicBezTo>
                <a:close/>
                <a:moveTo>
                  <a:pt x="245" y="625"/>
                </a:moveTo>
                <a:cubicBezTo>
                  <a:pt x="237" y="625"/>
                  <a:pt x="230" y="632"/>
                  <a:pt x="230" y="640"/>
                </a:cubicBezTo>
                <a:cubicBezTo>
                  <a:pt x="230" y="648"/>
                  <a:pt x="237" y="655"/>
                  <a:pt x="245" y="655"/>
                </a:cubicBezTo>
                <a:cubicBezTo>
                  <a:pt x="253" y="655"/>
                  <a:pt x="260" y="648"/>
                  <a:pt x="260" y="640"/>
                </a:cubicBezTo>
                <a:cubicBezTo>
                  <a:pt x="260" y="632"/>
                  <a:pt x="253" y="625"/>
                  <a:pt x="245" y="625"/>
                </a:cubicBezTo>
                <a:close/>
                <a:moveTo>
                  <a:pt x="245" y="658"/>
                </a:moveTo>
                <a:cubicBezTo>
                  <a:pt x="237" y="658"/>
                  <a:pt x="230" y="665"/>
                  <a:pt x="230" y="673"/>
                </a:cubicBezTo>
                <a:cubicBezTo>
                  <a:pt x="230" y="681"/>
                  <a:pt x="237" y="688"/>
                  <a:pt x="245" y="688"/>
                </a:cubicBezTo>
                <a:cubicBezTo>
                  <a:pt x="253" y="688"/>
                  <a:pt x="260" y="681"/>
                  <a:pt x="260" y="673"/>
                </a:cubicBezTo>
                <a:cubicBezTo>
                  <a:pt x="260" y="665"/>
                  <a:pt x="253" y="658"/>
                  <a:pt x="245" y="658"/>
                </a:cubicBezTo>
                <a:close/>
                <a:moveTo>
                  <a:pt x="245" y="691"/>
                </a:moveTo>
                <a:cubicBezTo>
                  <a:pt x="237" y="691"/>
                  <a:pt x="230" y="698"/>
                  <a:pt x="230" y="706"/>
                </a:cubicBezTo>
                <a:cubicBezTo>
                  <a:pt x="230" y="714"/>
                  <a:pt x="237" y="721"/>
                  <a:pt x="245" y="721"/>
                </a:cubicBezTo>
                <a:cubicBezTo>
                  <a:pt x="253" y="721"/>
                  <a:pt x="260" y="714"/>
                  <a:pt x="260" y="706"/>
                </a:cubicBezTo>
                <a:cubicBezTo>
                  <a:pt x="260" y="698"/>
                  <a:pt x="253" y="691"/>
                  <a:pt x="245" y="691"/>
                </a:cubicBezTo>
                <a:close/>
                <a:moveTo>
                  <a:pt x="245" y="724"/>
                </a:moveTo>
                <a:cubicBezTo>
                  <a:pt x="237" y="724"/>
                  <a:pt x="230" y="731"/>
                  <a:pt x="230" y="739"/>
                </a:cubicBezTo>
                <a:cubicBezTo>
                  <a:pt x="230" y="747"/>
                  <a:pt x="237" y="754"/>
                  <a:pt x="245" y="754"/>
                </a:cubicBezTo>
                <a:cubicBezTo>
                  <a:pt x="253" y="754"/>
                  <a:pt x="260" y="747"/>
                  <a:pt x="260" y="739"/>
                </a:cubicBezTo>
                <a:cubicBezTo>
                  <a:pt x="260" y="731"/>
                  <a:pt x="253" y="724"/>
                  <a:pt x="245" y="724"/>
                </a:cubicBezTo>
                <a:close/>
                <a:moveTo>
                  <a:pt x="245" y="757"/>
                </a:moveTo>
                <a:cubicBezTo>
                  <a:pt x="237" y="757"/>
                  <a:pt x="230" y="764"/>
                  <a:pt x="230" y="772"/>
                </a:cubicBezTo>
                <a:cubicBezTo>
                  <a:pt x="230" y="780"/>
                  <a:pt x="237" y="787"/>
                  <a:pt x="245" y="787"/>
                </a:cubicBezTo>
                <a:cubicBezTo>
                  <a:pt x="253" y="787"/>
                  <a:pt x="260" y="780"/>
                  <a:pt x="260" y="772"/>
                </a:cubicBezTo>
                <a:cubicBezTo>
                  <a:pt x="260" y="764"/>
                  <a:pt x="253" y="757"/>
                  <a:pt x="245" y="757"/>
                </a:cubicBezTo>
                <a:close/>
                <a:moveTo>
                  <a:pt x="245" y="790"/>
                </a:moveTo>
                <a:cubicBezTo>
                  <a:pt x="237" y="790"/>
                  <a:pt x="230" y="797"/>
                  <a:pt x="230" y="805"/>
                </a:cubicBezTo>
                <a:cubicBezTo>
                  <a:pt x="230" y="813"/>
                  <a:pt x="237" y="820"/>
                  <a:pt x="245" y="820"/>
                </a:cubicBezTo>
                <a:cubicBezTo>
                  <a:pt x="253" y="820"/>
                  <a:pt x="260" y="813"/>
                  <a:pt x="260" y="805"/>
                </a:cubicBezTo>
                <a:cubicBezTo>
                  <a:pt x="260" y="797"/>
                  <a:pt x="253" y="790"/>
                  <a:pt x="245" y="790"/>
                </a:cubicBezTo>
                <a:close/>
                <a:moveTo>
                  <a:pt x="245" y="823"/>
                </a:moveTo>
                <a:cubicBezTo>
                  <a:pt x="237" y="823"/>
                  <a:pt x="230" y="830"/>
                  <a:pt x="230" y="838"/>
                </a:cubicBezTo>
                <a:cubicBezTo>
                  <a:pt x="230" y="846"/>
                  <a:pt x="237" y="853"/>
                  <a:pt x="245" y="853"/>
                </a:cubicBezTo>
                <a:cubicBezTo>
                  <a:pt x="253" y="853"/>
                  <a:pt x="260" y="846"/>
                  <a:pt x="260" y="838"/>
                </a:cubicBezTo>
                <a:cubicBezTo>
                  <a:pt x="260" y="830"/>
                  <a:pt x="253" y="823"/>
                  <a:pt x="245" y="823"/>
                </a:cubicBezTo>
                <a:close/>
                <a:moveTo>
                  <a:pt x="245" y="856"/>
                </a:moveTo>
                <a:cubicBezTo>
                  <a:pt x="237" y="856"/>
                  <a:pt x="230" y="863"/>
                  <a:pt x="230" y="871"/>
                </a:cubicBezTo>
                <a:cubicBezTo>
                  <a:pt x="230" y="879"/>
                  <a:pt x="237" y="886"/>
                  <a:pt x="245" y="886"/>
                </a:cubicBezTo>
                <a:cubicBezTo>
                  <a:pt x="253" y="886"/>
                  <a:pt x="260" y="879"/>
                  <a:pt x="260" y="871"/>
                </a:cubicBezTo>
                <a:cubicBezTo>
                  <a:pt x="260" y="863"/>
                  <a:pt x="253" y="856"/>
                  <a:pt x="245" y="856"/>
                </a:cubicBezTo>
                <a:close/>
                <a:moveTo>
                  <a:pt x="245" y="889"/>
                </a:moveTo>
                <a:cubicBezTo>
                  <a:pt x="237" y="889"/>
                  <a:pt x="230" y="895"/>
                  <a:pt x="230" y="904"/>
                </a:cubicBezTo>
                <a:cubicBezTo>
                  <a:pt x="230" y="912"/>
                  <a:pt x="237" y="918"/>
                  <a:pt x="245" y="918"/>
                </a:cubicBezTo>
                <a:cubicBezTo>
                  <a:pt x="253" y="918"/>
                  <a:pt x="260" y="912"/>
                  <a:pt x="260" y="904"/>
                </a:cubicBezTo>
                <a:cubicBezTo>
                  <a:pt x="260" y="895"/>
                  <a:pt x="253" y="889"/>
                  <a:pt x="245" y="889"/>
                </a:cubicBezTo>
                <a:close/>
                <a:moveTo>
                  <a:pt x="245" y="922"/>
                </a:moveTo>
                <a:cubicBezTo>
                  <a:pt x="237" y="922"/>
                  <a:pt x="230" y="928"/>
                  <a:pt x="230" y="937"/>
                </a:cubicBezTo>
                <a:cubicBezTo>
                  <a:pt x="230" y="945"/>
                  <a:pt x="237" y="951"/>
                  <a:pt x="245" y="951"/>
                </a:cubicBezTo>
                <a:cubicBezTo>
                  <a:pt x="253" y="951"/>
                  <a:pt x="260" y="945"/>
                  <a:pt x="260" y="937"/>
                </a:cubicBezTo>
                <a:cubicBezTo>
                  <a:pt x="260" y="928"/>
                  <a:pt x="253" y="922"/>
                  <a:pt x="245" y="922"/>
                </a:cubicBezTo>
                <a:close/>
                <a:moveTo>
                  <a:pt x="245" y="955"/>
                </a:moveTo>
                <a:cubicBezTo>
                  <a:pt x="237" y="955"/>
                  <a:pt x="230" y="961"/>
                  <a:pt x="230" y="970"/>
                </a:cubicBezTo>
                <a:cubicBezTo>
                  <a:pt x="230" y="978"/>
                  <a:pt x="237" y="984"/>
                  <a:pt x="245" y="984"/>
                </a:cubicBezTo>
                <a:cubicBezTo>
                  <a:pt x="253" y="984"/>
                  <a:pt x="260" y="978"/>
                  <a:pt x="260" y="970"/>
                </a:cubicBezTo>
                <a:cubicBezTo>
                  <a:pt x="260" y="961"/>
                  <a:pt x="253" y="955"/>
                  <a:pt x="245" y="955"/>
                </a:cubicBezTo>
                <a:close/>
                <a:moveTo>
                  <a:pt x="245" y="988"/>
                </a:moveTo>
                <a:cubicBezTo>
                  <a:pt x="237" y="988"/>
                  <a:pt x="230" y="994"/>
                  <a:pt x="230" y="1002"/>
                </a:cubicBezTo>
                <a:cubicBezTo>
                  <a:pt x="230" y="1011"/>
                  <a:pt x="237" y="1017"/>
                  <a:pt x="245" y="1017"/>
                </a:cubicBezTo>
                <a:cubicBezTo>
                  <a:pt x="253" y="1017"/>
                  <a:pt x="260" y="1011"/>
                  <a:pt x="260" y="1002"/>
                </a:cubicBezTo>
                <a:cubicBezTo>
                  <a:pt x="260" y="994"/>
                  <a:pt x="253" y="988"/>
                  <a:pt x="245" y="988"/>
                </a:cubicBezTo>
                <a:close/>
                <a:moveTo>
                  <a:pt x="245" y="1021"/>
                </a:moveTo>
                <a:cubicBezTo>
                  <a:pt x="237" y="1021"/>
                  <a:pt x="230" y="1027"/>
                  <a:pt x="230" y="1035"/>
                </a:cubicBezTo>
                <a:cubicBezTo>
                  <a:pt x="230" y="1044"/>
                  <a:pt x="237" y="1050"/>
                  <a:pt x="245" y="1050"/>
                </a:cubicBezTo>
                <a:cubicBezTo>
                  <a:pt x="253" y="1050"/>
                  <a:pt x="260" y="1044"/>
                  <a:pt x="260" y="1035"/>
                </a:cubicBezTo>
                <a:cubicBezTo>
                  <a:pt x="260" y="1027"/>
                  <a:pt x="253" y="1021"/>
                  <a:pt x="245" y="1021"/>
                </a:cubicBezTo>
                <a:close/>
                <a:moveTo>
                  <a:pt x="245" y="1053"/>
                </a:moveTo>
                <a:cubicBezTo>
                  <a:pt x="237" y="1053"/>
                  <a:pt x="230" y="1060"/>
                  <a:pt x="230" y="1068"/>
                </a:cubicBezTo>
                <a:cubicBezTo>
                  <a:pt x="230" y="1076"/>
                  <a:pt x="237" y="1083"/>
                  <a:pt x="245" y="1083"/>
                </a:cubicBezTo>
                <a:cubicBezTo>
                  <a:pt x="253" y="1083"/>
                  <a:pt x="260" y="1076"/>
                  <a:pt x="260" y="1068"/>
                </a:cubicBezTo>
                <a:cubicBezTo>
                  <a:pt x="260" y="1060"/>
                  <a:pt x="253" y="1053"/>
                  <a:pt x="245" y="1053"/>
                </a:cubicBezTo>
                <a:close/>
                <a:moveTo>
                  <a:pt x="245" y="1086"/>
                </a:moveTo>
                <a:cubicBezTo>
                  <a:pt x="237" y="1086"/>
                  <a:pt x="230" y="1093"/>
                  <a:pt x="230" y="1101"/>
                </a:cubicBezTo>
                <a:cubicBezTo>
                  <a:pt x="230" y="1109"/>
                  <a:pt x="237" y="1116"/>
                  <a:pt x="245" y="1116"/>
                </a:cubicBezTo>
                <a:cubicBezTo>
                  <a:pt x="253" y="1116"/>
                  <a:pt x="260" y="1109"/>
                  <a:pt x="260" y="1101"/>
                </a:cubicBezTo>
                <a:cubicBezTo>
                  <a:pt x="260" y="1093"/>
                  <a:pt x="253" y="1086"/>
                  <a:pt x="245" y="1086"/>
                </a:cubicBezTo>
                <a:close/>
                <a:moveTo>
                  <a:pt x="245" y="1119"/>
                </a:moveTo>
                <a:cubicBezTo>
                  <a:pt x="237" y="1119"/>
                  <a:pt x="230" y="1126"/>
                  <a:pt x="230" y="1134"/>
                </a:cubicBezTo>
                <a:cubicBezTo>
                  <a:pt x="230" y="1142"/>
                  <a:pt x="237" y="1149"/>
                  <a:pt x="245" y="1149"/>
                </a:cubicBezTo>
                <a:cubicBezTo>
                  <a:pt x="253" y="1149"/>
                  <a:pt x="260" y="1142"/>
                  <a:pt x="260" y="1134"/>
                </a:cubicBezTo>
                <a:cubicBezTo>
                  <a:pt x="260" y="1126"/>
                  <a:pt x="253" y="1119"/>
                  <a:pt x="245" y="1119"/>
                </a:cubicBezTo>
                <a:close/>
                <a:moveTo>
                  <a:pt x="245" y="1152"/>
                </a:moveTo>
                <a:cubicBezTo>
                  <a:pt x="237" y="1152"/>
                  <a:pt x="230" y="1159"/>
                  <a:pt x="230" y="1167"/>
                </a:cubicBezTo>
                <a:cubicBezTo>
                  <a:pt x="230" y="1175"/>
                  <a:pt x="237" y="1182"/>
                  <a:pt x="245" y="1182"/>
                </a:cubicBezTo>
                <a:cubicBezTo>
                  <a:pt x="253" y="1182"/>
                  <a:pt x="260" y="1175"/>
                  <a:pt x="260" y="1167"/>
                </a:cubicBezTo>
                <a:cubicBezTo>
                  <a:pt x="260" y="1159"/>
                  <a:pt x="253" y="1152"/>
                  <a:pt x="245" y="1152"/>
                </a:cubicBezTo>
                <a:close/>
                <a:moveTo>
                  <a:pt x="245" y="1185"/>
                </a:moveTo>
                <a:cubicBezTo>
                  <a:pt x="237" y="1185"/>
                  <a:pt x="230" y="1192"/>
                  <a:pt x="230" y="1200"/>
                </a:cubicBezTo>
                <a:cubicBezTo>
                  <a:pt x="230" y="1208"/>
                  <a:pt x="237" y="1215"/>
                  <a:pt x="245" y="1215"/>
                </a:cubicBezTo>
                <a:cubicBezTo>
                  <a:pt x="253" y="1215"/>
                  <a:pt x="260" y="1208"/>
                  <a:pt x="260" y="1200"/>
                </a:cubicBezTo>
                <a:cubicBezTo>
                  <a:pt x="260" y="1192"/>
                  <a:pt x="253" y="1185"/>
                  <a:pt x="245" y="1185"/>
                </a:cubicBezTo>
                <a:close/>
                <a:moveTo>
                  <a:pt x="245" y="1218"/>
                </a:moveTo>
                <a:cubicBezTo>
                  <a:pt x="237" y="1218"/>
                  <a:pt x="230" y="1225"/>
                  <a:pt x="230" y="1233"/>
                </a:cubicBezTo>
                <a:cubicBezTo>
                  <a:pt x="230" y="1241"/>
                  <a:pt x="237" y="1248"/>
                  <a:pt x="245" y="1248"/>
                </a:cubicBezTo>
                <a:cubicBezTo>
                  <a:pt x="253" y="1248"/>
                  <a:pt x="260" y="1241"/>
                  <a:pt x="260" y="1233"/>
                </a:cubicBezTo>
                <a:cubicBezTo>
                  <a:pt x="260" y="1225"/>
                  <a:pt x="253" y="1218"/>
                  <a:pt x="245" y="1218"/>
                </a:cubicBezTo>
                <a:close/>
                <a:moveTo>
                  <a:pt x="245" y="1251"/>
                </a:moveTo>
                <a:cubicBezTo>
                  <a:pt x="237" y="1251"/>
                  <a:pt x="230" y="1258"/>
                  <a:pt x="230" y="1266"/>
                </a:cubicBezTo>
                <a:cubicBezTo>
                  <a:pt x="230" y="1274"/>
                  <a:pt x="237" y="1281"/>
                  <a:pt x="245" y="1281"/>
                </a:cubicBezTo>
                <a:cubicBezTo>
                  <a:pt x="253" y="1281"/>
                  <a:pt x="260" y="1274"/>
                  <a:pt x="260" y="1266"/>
                </a:cubicBezTo>
                <a:cubicBezTo>
                  <a:pt x="260" y="1258"/>
                  <a:pt x="253" y="1251"/>
                  <a:pt x="245" y="1251"/>
                </a:cubicBezTo>
                <a:close/>
                <a:moveTo>
                  <a:pt x="245" y="1284"/>
                </a:moveTo>
                <a:cubicBezTo>
                  <a:pt x="237" y="1284"/>
                  <a:pt x="230" y="1291"/>
                  <a:pt x="230" y="1299"/>
                </a:cubicBezTo>
                <a:cubicBezTo>
                  <a:pt x="230" y="1307"/>
                  <a:pt x="237" y="1314"/>
                  <a:pt x="245" y="1314"/>
                </a:cubicBezTo>
                <a:cubicBezTo>
                  <a:pt x="253" y="1314"/>
                  <a:pt x="260" y="1307"/>
                  <a:pt x="260" y="1299"/>
                </a:cubicBezTo>
                <a:cubicBezTo>
                  <a:pt x="260" y="1291"/>
                  <a:pt x="253" y="1284"/>
                  <a:pt x="245" y="1284"/>
                </a:cubicBezTo>
                <a:close/>
                <a:moveTo>
                  <a:pt x="245" y="1317"/>
                </a:moveTo>
                <a:cubicBezTo>
                  <a:pt x="237" y="1317"/>
                  <a:pt x="230" y="1323"/>
                  <a:pt x="230" y="1332"/>
                </a:cubicBezTo>
                <a:cubicBezTo>
                  <a:pt x="230" y="1340"/>
                  <a:pt x="237" y="1346"/>
                  <a:pt x="245" y="1346"/>
                </a:cubicBezTo>
                <a:cubicBezTo>
                  <a:pt x="253" y="1346"/>
                  <a:pt x="260" y="1340"/>
                  <a:pt x="260" y="1332"/>
                </a:cubicBezTo>
                <a:cubicBezTo>
                  <a:pt x="260" y="1323"/>
                  <a:pt x="253" y="1317"/>
                  <a:pt x="245" y="1317"/>
                </a:cubicBezTo>
                <a:close/>
                <a:moveTo>
                  <a:pt x="245" y="1350"/>
                </a:moveTo>
                <a:cubicBezTo>
                  <a:pt x="237" y="1350"/>
                  <a:pt x="230" y="1356"/>
                  <a:pt x="230" y="1365"/>
                </a:cubicBezTo>
                <a:cubicBezTo>
                  <a:pt x="230" y="1373"/>
                  <a:pt x="237" y="1379"/>
                  <a:pt x="245" y="1379"/>
                </a:cubicBezTo>
                <a:cubicBezTo>
                  <a:pt x="253" y="1379"/>
                  <a:pt x="260" y="1373"/>
                  <a:pt x="260" y="1365"/>
                </a:cubicBezTo>
                <a:cubicBezTo>
                  <a:pt x="260" y="1356"/>
                  <a:pt x="253" y="1350"/>
                  <a:pt x="245" y="1350"/>
                </a:cubicBezTo>
                <a:close/>
                <a:moveTo>
                  <a:pt x="245" y="1383"/>
                </a:moveTo>
                <a:cubicBezTo>
                  <a:pt x="237" y="1383"/>
                  <a:pt x="230" y="1389"/>
                  <a:pt x="230" y="1397"/>
                </a:cubicBezTo>
                <a:cubicBezTo>
                  <a:pt x="230" y="1406"/>
                  <a:pt x="237" y="1412"/>
                  <a:pt x="245" y="1412"/>
                </a:cubicBezTo>
                <a:cubicBezTo>
                  <a:pt x="253" y="1412"/>
                  <a:pt x="260" y="1406"/>
                  <a:pt x="260" y="1397"/>
                </a:cubicBezTo>
                <a:cubicBezTo>
                  <a:pt x="260" y="1389"/>
                  <a:pt x="253" y="1383"/>
                  <a:pt x="245" y="1383"/>
                </a:cubicBezTo>
                <a:close/>
                <a:moveTo>
                  <a:pt x="245" y="1416"/>
                </a:moveTo>
                <a:cubicBezTo>
                  <a:pt x="237" y="1416"/>
                  <a:pt x="230" y="1422"/>
                  <a:pt x="230" y="1430"/>
                </a:cubicBezTo>
                <a:cubicBezTo>
                  <a:pt x="230" y="1439"/>
                  <a:pt x="237" y="1445"/>
                  <a:pt x="245" y="1445"/>
                </a:cubicBezTo>
                <a:cubicBezTo>
                  <a:pt x="253" y="1445"/>
                  <a:pt x="260" y="1439"/>
                  <a:pt x="260" y="1430"/>
                </a:cubicBezTo>
                <a:cubicBezTo>
                  <a:pt x="260" y="1422"/>
                  <a:pt x="253" y="1416"/>
                  <a:pt x="245" y="1416"/>
                </a:cubicBezTo>
                <a:close/>
                <a:moveTo>
                  <a:pt x="278" y="0"/>
                </a:moveTo>
                <a:cubicBezTo>
                  <a:pt x="270" y="0"/>
                  <a:pt x="263" y="7"/>
                  <a:pt x="263" y="15"/>
                </a:cubicBezTo>
                <a:cubicBezTo>
                  <a:pt x="263" y="23"/>
                  <a:pt x="270" y="30"/>
                  <a:pt x="278" y="30"/>
                </a:cubicBezTo>
                <a:cubicBezTo>
                  <a:pt x="286" y="30"/>
                  <a:pt x="293" y="23"/>
                  <a:pt x="293" y="15"/>
                </a:cubicBezTo>
                <a:cubicBezTo>
                  <a:pt x="293" y="7"/>
                  <a:pt x="286" y="0"/>
                  <a:pt x="278" y="0"/>
                </a:cubicBezTo>
                <a:close/>
                <a:moveTo>
                  <a:pt x="278" y="33"/>
                </a:moveTo>
                <a:cubicBezTo>
                  <a:pt x="270" y="33"/>
                  <a:pt x="263" y="40"/>
                  <a:pt x="263" y="48"/>
                </a:cubicBezTo>
                <a:cubicBezTo>
                  <a:pt x="263" y="56"/>
                  <a:pt x="270" y="63"/>
                  <a:pt x="278" y="63"/>
                </a:cubicBezTo>
                <a:cubicBezTo>
                  <a:pt x="286" y="63"/>
                  <a:pt x="293" y="56"/>
                  <a:pt x="293" y="48"/>
                </a:cubicBezTo>
                <a:cubicBezTo>
                  <a:pt x="293" y="40"/>
                  <a:pt x="286" y="33"/>
                  <a:pt x="278" y="33"/>
                </a:cubicBezTo>
                <a:close/>
                <a:moveTo>
                  <a:pt x="278" y="66"/>
                </a:moveTo>
                <a:cubicBezTo>
                  <a:pt x="270" y="66"/>
                  <a:pt x="263" y="72"/>
                  <a:pt x="263" y="81"/>
                </a:cubicBezTo>
                <a:cubicBezTo>
                  <a:pt x="263" y="89"/>
                  <a:pt x="270" y="95"/>
                  <a:pt x="278" y="95"/>
                </a:cubicBezTo>
                <a:cubicBezTo>
                  <a:pt x="286" y="95"/>
                  <a:pt x="293" y="89"/>
                  <a:pt x="293" y="81"/>
                </a:cubicBezTo>
                <a:cubicBezTo>
                  <a:pt x="293" y="72"/>
                  <a:pt x="286" y="66"/>
                  <a:pt x="278" y="66"/>
                </a:cubicBezTo>
                <a:close/>
                <a:moveTo>
                  <a:pt x="278" y="99"/>
                </a:moveTo>
                <a:cubicBezTo>
                  <a:pt x="270" y="99"/>
                  <a:pt x="263" y="105"/>
                  <a:pt x="263" y="114"/>
                </a:cubicBezTo>
                <a:cubicBezTo>
                  <a:pt x="263" y="122"/>
                  <a:pt x="270" y="128"/>
                  <a:pt x="278" y="128"/>
                </a:cubicBezTo>
                <a:cubicBezTo>
                  <a:pt x="286" y="128"/>
                  <a:pt x="293" y="122"/>
                  <a:pt x="293" y="114"/>
                </a:cubicBezTo>
                <a:cubicBezTo>
                  <a:pt x="293" y="105"/>
                  <a:pt x="286" y="99"/>
                  <a:pt x="278" y="99"/>
                </a:cubicBezTo>
                <a:close/>
                <a:moveTo>
                  <a:pt x="278" y="132"/>
                </a:moveTo>
                <a:cubicBezTo>
                  <a:pt x="270" y="132"/>
                  <a:pt x="263" y="138"/>
                  <a:pt x="263" y="147"/>
                </a:cubicBezTo>
                <a:cubicBezTo>
                  <a:pt x="263" y="155"/>
                  <a:pt x="270" y="161"/>
                  <a:pt x="278" y="161"/>
                </a:cubicBezTo>
                <a:cubicBezTo>
                  <a:pt x="286" y="161"/>
                  <a:pt x="293" y="155"/>
                  <a:pt x="293" y="147"/>
                </a:cubicBezTo>
                <a:cubicBezTo>
                  <a:pt x="293" y="138"/>
                  <a:pt x="286" y="132"/>
                  <a:pt x="278" y="132"/>
                </a:cubicBezTo>
                <a:close/>
                <a:moveTo>
                  <a:pt x="278" y="165"/>
                </a:moveTo>
                <a:cubicBezTo>
                  <a:pt x="270" y="165"/>
                  <a:pt x="263" y="171"/>
                  <a:pt x="263" y="179"/>
                </a:cubicBezTo>
                <a:cubicBezTo>
                  <a:pt x="263" y="188"/>
                  <a:pt x="270" y="194"/>
                  <a:pt x="278" y="194"/>
                </a:cubicBezTo>
                <a:cubicBezTo>
                  <a:pt x="286" y="194"/>
                  <a:pt x="293" y="188"/>
                  <a:pt x="293" y="179"/>
                </a:cubicBezTo>
                <a:cubicBezTo>
                  <a:pt x="293" y="171"/>
                  <a:pt x="286" y="165"/>
                  <a:pt x="278" y="165"/>
                </a:cubicBezTo>
                <a:close/>
                <a:moveTo>
                  <a:pt x="278" y="198"/>
                </a:moveTo>
                <a:cubicBezTo>
                  <a:pt x="270" y="198"/>
                  <a:pt x="263" y="204"/>
                  <a:pt x="263" y="212"/>
                </a:cubicBezTo>
                <a:cubicBezTo>
                  <a:pt x="263" y="221"/>
                  <a:pt x="270" y="227"/>
                  <a:pt x="278" y="227"/>
                </a:cubicBezTo>
                <a:cubicBezTo>
                  <a:pt x="286" y="227"/>
                  <a:pt x="293" y="221"/>
                  <a:pt x="293" y="212"/>
                </a:cubicBezTo>
                <a:cubicBezTo>
                  <a:pt x="293" y="204"/>
                  <a:pt x="286" y="198"/>
                  <a:pt x="278" y="198"/>
                </a:cubicBezTo>
                <a:close/>
                <a:moveTo>
                  <a:pt x="278" y="230"/>
                </a:moveTo>
                <a:cubicBezTo>
                  <a:pt x="270" y="230"/>
                  <a:pt x="263" y="237"/>
                  <a:pt x="263" y="245"/>
                </a:cubicBezTo>
                <a:cubicBezTo>
                  <a:pt x="263" y="253"/>
                  <a:pt x="270" y="260"/>
                  <a:pt x="278" y="260"/>
                </a:cubicBezTo>
                <a:cubicBezTo>
                  <a:pt x="286" y="260"/>
                  <a:pt x="293" y="253"/>
                  <a:pt x="293" y="245"/>
                </a:cubicBezTo>
                <a:cubicBezTo>
                  <a:pt x="293" y="237"/>
                  <a:pt x="286" y="230"/>
                  <a:pt x="278" y="230"/>
                </a:cubicBezTo>
                <a:close/>
                <a:moveTo>
                  <a:pt x="278" y="263"/>
                </a:moveTo>
                <a:cubicBezTo>
                  <a:pt x="270" y="263"/>
                  <a:pt x="263" y="270"/>
                  <a:pt x="263" y="278"/>
                </a:cubicBezTo>
                <a:cubicBezTo>
                  <a:pt x="263" y="286"/>
                  <a:pt x="270" y="293"/>
                  <a:pt x="278" y="293"/>
                </a:cubicBezTo>
                <a:cubicBezTo>
                  <a:pt x="286" y="293"/>
                  <a:pt x="293" y="286"/>
                  <a:pt x="293" y="278"/>
                </a:cubicBezTo>
                <a:cubicBezTo>
                  <a:pt x="293" y="270"/>
                  <a:pt x="286" y="263"/>
                  <a:pt x="278" y="263"/>
                </a:cubicBezTo>
                <a:close/>
                <a:moveTo>
                  <a:pt x="278" y="296"/>
                </a:moveTo>
                <a:cubicBezTo>
                  <a:pt x="270" y="296"/>
                  <a:pt x="263" y="303"/>
                  <a:pt x="263" y="311"/>
                </a:cubicBezTo>
                <a:cubicBezTo>
                  <a:pt x="263" y="319"/>
                  <a:pt x="270" y="326"/>
                  <a:pt x="278" y="326"/>
                </a:cubicBezTo>
                <a:cubicBezTo>
                  <a:pt x="286" y="326"/>
                  <a:pt x="293" y="319"/>
                  <a:pt x="293" y="311"/>
                </a:cubicBezTo>
                <a:cubicBezTo>
                  <a:pt x="293" y="303"/>
                  <a:pt x="286" y="296"/>
                  <a:pt x="278" y="296"/>
                </a:cubicBezTo>
                <a:close/>
                <a:moveTo>
                  <a:pt x="278" y="329"/>
                </a:moveTo>
                <a:cubicBezTo>
                  <a:pt x="270" y="329"/>
                  <a:pt x="263" y="336"/>
                  <a:pt x="263" y="344"/>
                </a:cubicBezTo>
                <a:cubicBezTo>
                  <a:pt x="263" y="352"/>
                  <a:pt x="270" y="359"/>
                  <a:pt x="278" y="359"/>
                </a:cubicBezTo>
                <a:cubicBezTo>
                  <a:pt x="286" y="359"/>
                  <a:pt x="293" y="352"/>
                  <a:pt x="293" y="344"/>
                </a:cubicBezTo>
                <a:cubicBezTo>
                  <a:pt x="293" y="336"/>
                  <a:pt x="286" y="329"/>
                  <a:pt x="278" y="329"/>
                </a:cubicBezTo>
                <a:close/>
                <a:moveTo>
                  <a:pt x="278" y="362"/>
                </a:moveTo>
                <a:cubicBezTo>
                  <a:pt x="270" y="362"/>
                  <a:pt x="263" y="369"/>
                  <a:pt x="263" y="377"/>
                </a:cubicBezTo>
                <a:cubicBezTo>
                  <a:pt x="263" y="385"/>
                  <a:pt x="270" y="392"/>
                  <a:pt x="278" y="392"/>
                </a:cubicBezTo>
                <a:cubicBezTo>
                  <a:pt x="286" y="392"/>
                  <a:pt x="293" y="385"/>
                  <a:pt x="293" y="377"/>
                </a:cubicBezTo>
                <a:cubicBezTo>
                  <a:pt x="293" y="369"/>
                  <a:pt x="286" y="362"/>
                  <a:pt x="278" y="362"/>
                </a:cubicBezTo>
                <a:close/>
                <a:moveTo>
                  <a:pt x="278" y="395"/>
                </a:moveTo>
                <a:cubicBezTo>
                  <a:pt x="270" y="395"/>
                  <a:pt x="263" y="402"/>
                  <a:pt x="263" y="410"/>
                </a:cubicBezTo>
                <a:cubicBezTo>
                  <a:pt x="263" y="418"/>
                  <a:pt x="270" y="425"/>
                  <a:pt x="278" y="425"/>
                </a:cubicBezTo>
                <a:cubicBezTo>
                  <a:pt x="286" y="425"/>
                  <a:pt x="293" y="418"/>
                  <a:pt x="293" y="410"/>
                </a:cubicBezTo>
                <a:cubicBezTo>
                  <a:pt x="293" y="402"/>
                  <a:pt x="286" y="395"/>
                  <a:pt x="278" y="395"/>
                </a:cubicBezTo>
                <a:close/>
                <a:moveTo>
                  <a:pt x="278" y="428"/>
                </a:moveTo>
                <a:cubicBezTo>
                  <a:pt x="270" y="428"/>
                  <a:pt x="263" y="435"/>
                  <a:pt x="263" y="443"/>
                </a:cubicBezTo>
                <a:cubicBezTo>
                  <a:pt x="263" y="451"/>
                  <a:pt x="270" y="458"/>
                  <a:pt x="278" y="458"/>
                </a:cubicBezTo>
                <a:cubicBezTo>
                  <a:pt x="286" y="458"/>
                  <a:pt x="293" y="451"/>
                  <a:pt x="293" y="443"/>
                </a:cubicBezTo>
                <a:cubicBezTo>
                  <a:pt x="293" y="435"/>
                  <a:pt x="286" y="428"/>
                  <a:pt x="278" y="428"/>
                </a:cubicBezTo>
                <a:close/>
                <a:moveTo>
                  <a:pt x="278" y="461"/>
                </a:moveTo>
                <a:cubicBezTo>
                  <a:pt x="270" y="461"/>
                  <a:pt x="263" y="468"/>
                  <a:pt x="263" y="476"/>
                </a:cubicBezTo>
                <a:cubicBezTo>
                  <a:pt x="263" y="484"/>
                  <a:pt x="270" y="491"/>
                  <a:pt x="278" y="491"/>
                </a:cubicBezTo>
                <a:cubicBezTo>
                  <a:pt x="286" y="491"/>
                  <a:pt x="293" y="484"/>
                  <a:pt x="293" y="476"/>
                </a:cubicBezTo>
                <a:cubicBezTo>
                  <a:pt x="293" y="468"/>
                  <a:pt x="286" y="461"/>
                  <a:pt x="278" y="461"/>
                </a:cubicBezTo>
                <a:close/>
                <a:moveTo>
                  <a:pt x="278" y="494"/>
                </a:moveTo>
                <a:cubicBezTo>
                  <a:pt x="270" y="494"/>
                  <a:pt x="263" y="500"/>
                  <a:pt x="263" y="509"/>
                </a:cubicBezTo>
                <a:cubicBezTo>
                  <a:pt x="263" y="517"/>
                  <a:pt x="270" y="523"/>
                  <a:pt x="278" y="523"/>
                </a:cubicBezTo>
                <a:cubicBezTo>
                  <a:pt x="286" y="523"/>
                  <a:pt x="293" y="517"/>
                  <a:pt x="293" y="509"/>
                </a:cubicBezTo>
                <a:cubicBezTo>
                  <a:pt x="293" y="500"/>
                  <a:pt x="286" y="494"/>
                  <a:pt x="278" y="494"/>
                </a:cubicBezTo>
                <a:close/>
                <a:moveTo>
                  <a:pt x="278" y="527"/>
                </a:moveTo>
                <a:cubicBezTo>
                  <a:pt x="270" y="527"/>
                  <a:pt x="263" y="533"/>
                  <a:pt x="263" y="542"/>
                </a:cubicBezTo>
                <a:cubicBezTo>
                  <a:pt x="263" y="550"/>
                  <a:pt x="270" y="556"/>
                  <a:pt x="278" y="556"/>
                </a:cubicBezTo>
                <a:cubicBezTo>
                  <a:pt x="286" y="556"/>
                  <a:pt x="293" y="550"/>
                  <a:pt x="293" y="542"/>
                </a:cubicBezTo>
                <a:cubicBezTo>
                  <a:pt x="293" y="533"/>
                  <a:pt x="286" y="527"/>
                  <a:pt x="278" y="527"/>
                </a:cubicBezTo>
                <a:close/>
                <a:moveTo>
                  <a:pt x="278" y="560"/>
                </a:moveTo>
                <a:cubicBezTo>
                  <a:pt x="270" y="560"/>
                  <a:pt x="263" y="566"/>
                  <a:pt x="263" y="574"/>
                </a:cubicBezTo>
                <a:cubicBezTo>
                  <a:pt x="263" y="583"/>
                  <a:pt x="270" y="589"/>
                  <a:pt x="278" y="589"/>
                </a:cubicBezTo>
                <a:cubicBezTo>
                  <a:pt x="286" y="589"/>
                  <a:pt x="293" y="583"/>
                  <a:pt x="293" y="574"/>
                </a:cubicBezTo>
                <a:cubicBezTo>
                  <a:pt x="293" y="566"/>
                  <a:pt x="286" y="560"/>
                  <a:pt x="278" y="560"/>
                </a:cubicBezTo>
                <a:close/>
                <a:moveTo>
                  <a:pt x="278" y="593"/>
                </a:moveTo>
                <a:cubicBezTo>
                  <a:pt x="270" y="593"/>
                  <a:pt x="263" y="599"/>
                  <a:pt x="263" y="607"/>
                </a:cubicBezTo>
                <a:cubicBezTo>
                  <a:pt x="263" y="616"/>
                  <a:pt x="270" y="622"/>
                  <a:pt x="278" y="622"/>
                </a:cubicBezTo>
                <a:cubicBezTo>
                  <a:pt x="286" y="622"/>
                  <a:pt x="293" y="616"/>
                  <a:pt x="293" y="607"/>
                </a:cubicBezTo>
                <a:cubicBezTo>
                  <a:pt x="293" y="599"/>
                  <a:pt x="286" y="593"/>
                  <a:pt x="278" y="593"/>
                </a:cubicBezTo>
                <a:close/>
                <a:moveTo>
                  <a:pt x="278" y="625"/>
                </a:moveTo>
                <a:cubicBezTo>
                  <a:pt x="270" y="625"/>
                  <a:pt x="263" y="632"/>
                  <a:pt x="263" y="640"/>
                </a:cubicBezTo>
                <a:cubicBezTo>
                  <a:pt x="263" y="648"/>
                  <a:pt x="270" y="655"/>
                  <a:pt x="278" y="655"/>
                </a:cubicBezTo>
                <a:cubicBezTo>
                  <a:pt x="286" y="655"/>
                  <a:pt x="293" y="648"/>
                  <a:pt x="293" y="640"/>
                </a:cubicBezTo>
                <a:cubicBezTo>
                  <a:pt x="293" y="632"/>
                  <a:pt x="286" y="625"/>
                  <a:pt x="278" y="625"/>
                </a:cubicBezTo>
                <a:close/>
                <a:moveTo>
                  <a:pt x="278" y="658"/>
                </a:moveTo>
                <a:cubicBezTo>
                  <a:pt x="270" y="658"/>
                  <a:pt x="263" y="665"/>
                  <a:pt x="263" y="673"/>
                </a:cubicBezTo>
                <a:cubicBezTo>
                  <a:pt x="263" y="681"/>
                  <a:pt x="270" y="688"/>
                  <a:pt x="278" y="688"/>
                </a:cubicBezTo>
                <a:cubicBezTo>
                  <a:pt x="286" y="688"/>
                  <a:pt x="293" y="681"/>
                  <a:pt x="293" y="673"/>
                </a:cubicBezTo>
                <a:cubicBezTo>
                  <a:pt x="293" y="665"/>
                  <a:pt x="286" y="658"/>
                  <a:pt x="278" y="658"/>
                </a:cubicBezTo>
                <a:close/>
                <a:moveTo>
                  <a:pt x="278" y="691"/>
                </a:moveTo>
                <a:cubicBezTo>
                  <a:pt x="270" y="691"/>
                  <a:pt x="263" y="698"/>
                  <a:pt x="263" y="706"/>
                </a:cubicBezTo>
                <a:cubicBezTo>
                  <a:pt x="263" y="714"/>
                  <a:pt x="270" y="721"/>
                  <a:pt x="278" y="721"/>
                </a:cubicBezTo>
                <a:cubicBezTo>
                  <a:pt x="286" y="721"/>
                  <a:pt x="293" y="714"/>
                  <a:pt x="293" y="706"/>
                </a:cubicBezTo>
                <a:cubicBezTo>
                  <a:pt x="293" y="698"/>
                  <a:pt x="286" y="691"/>
                  <a:pt x="278" y="691"/>
                </a:cubicBezTo>
                <a:close/>
                <a:moveTo>
                  <a:pt x="278" y="724"/>
                </a:moveTo>
                <a:cubicBezTo>
                  <a:pt x="270" y="724"/>
                  <a:pt x="263" y="731"/>
                  <a:pt x="263" y="739"/>
                </a:cubicBezTo>
                <a:cubicBezTo>
                  <a:pt x="263" y="747"/>
                  <a:pt x="270" y="754"/>
                  <a:pt x="278" y="754"/>
                </a:cubicBezTo>
                <a:cubicBezTo>
                  <a:pt x="286" y="754"/>
                  <a:pt x="293" y="747"/>
                  <a:pt x="293" y="739"/>
                </a:cubicBezTo>
                <a:cubicBezTo>
                  <a:pt x="293" y="731"/>
                  <a:pt x="286" y="724"/>
                  <a:pt x="278" y="724"/>
                </a:cubicBezTo>
                <a:close/>
                <a:moveTo>
                  <a:pt x="278" y="757"/>
                </a:moveTo>
                <a:cubicBezTo>
                  <a:pt x="270" y="757"/>
                  <a:pt x="263" y="764"/>
                  <a:pt x="263" y="772"/>
                </a:cubicBezTo>
                <a:cubicBezTo>
                  <a:pt x="263" y="780"/>
                  <a:pt x="270" y="787"/>
                  <a:pt x="278" y="787"/>
                </a:cubicBezTo>
                <a:cubicBezTo>
                  <a:pt x="286" y="787"/>
                  <a:pt x="293" y="780"/>
                  <a:pt x="293" y="772"/>
                </a:cubicBezTo>
                <a:cubicBezTo>
                  <a:pt x="293" y="764"/>
                  <a:pt x="286" y="757"/>
                  <a:pt x="278" y="757"/>
                </a:cubicBezTo>
                <a:close/>
                <a:moveTo>
                  <a:pt x="278" y="790"/>
                </a:moveTo>
                <a:cubicBezTo>
                  <a:pt x="270" y="790"/>
                  <a:pt x="263" y="797"/>
                  <a:pt x="263" y="805"/>
                </a:cubicBezTo>
                <a:cubicBezTo>
                  <a:pt x="263" y="813"/>
                  <a:pt x="270" y="820"/>
                  <a:pt x="278" y="820"/>
                </a:cubicBezTo>
                <a:cubicBezTo>
                  <a:pt x="286" y="820"/>
                  <a:pt x="293" y="813"/>
                  <a:pt x="293" y="805"/>
                </a:cubicBezTo>
                <a:cubicBezTo>
                  <a:pt x="293" y="797"/>
                  <a:pt x="286" y="790"/>
                  <a:pt x="278" y="790"/>
                </a:cubicBezTo>
                <a:close/>
                <a:moveTo>
                  <a:pt x="278" y="823"/>
                </a:moveTo>
                <a:cubicBezTo>
                  <a:pt x="270" y="823"/>
                  <a:pt x="263" y="830"/>
                  <a:pt x="263" y="838"/>
                </a:cubicBezTo>
                <a:cubicBezTo>
                  <a:pt x="263" y="846"/>
                  <a:pt x="270" y="853"/>
                  <a:pt x="278" y="853"/>
                </a:cubicBezTo>
                <a:cubicBezTo>
                  <a:pt x="286" y="853"/>
                  <a:pt x="293" y="846"/>
                  <a:pt x="293" y="838"/>
                </a:cubicBezTo>
                <a:cubicBezTo>
                  <a:pt x="293" y="830"/>
                  <a:pt x="286" y="823"/>
                  <a:pt x="278" y="823"/>
                </a:cubicBezTo>
                <a:close/>
                <a:moveTo>
                  <a:pt x="278" y="856"/>
                </a:moveTo>
                <a:cubicBezTo>
                  <a:pt x="270" y="856"/>
                  <a:pt x="263" y="863"/>
                  <a:pt x="263" y="871"/>
                </a:cubicBezTo>
                <a:cubicBezTo>
                  <a:pt x="263" y="879"/>
                  <a:pt x="270" y="886"/>
                  <a:pt x="278" y="886"/>
                </a:cubicBezTo>
                <a:cubicBezTo>
                  <a:pt x="286" y="886"/>
                  <a:pt x="293" y="879"/>
                  <a:pt x="293" y="871"/>
                </a:cubicBezTo>
                <a:cubicBezTo>
                  <a:pt x="293" y="863"/>
                  <a:pt x="286" y="856"/>
                  <a:pt x="278" y="856"/>
                </a:cubicBezTo>
                <a:close/>
                <a:moveTo>
                  <a:pt x="278" y="889"/>
                </a:moveTo>
                <a:cubicBezTo>
                  <a:pt x="270" y="889"/>
                  <a:pt x="263" y="895"/>
                  <a:pt x="263" y="904"/>
                </a:cubicBezTo>
                <a:cubicBezTo>
                  <a:pt x="263" y="912"/>
                  <a:pt x="270" y="918"/>
                  <a:pt x="278" y="918"/>
                </a:cubicBezTo>
                <a:cubicBezTo>
                  <a:pt x="286" y="918"/>
                  <a:pt x="293" y="912"/>
                  <a:pt x="293" y="904"/>
                </a:cubicBezTo>
                <a:cubicBezTo>
                  <a:pt x="293" y="895"/>
                  <a:pt x="286" y="889"/>
                  <a:pt x="278" y="889"/>
                </a:cubicBezTo>
                <a:close/>
                <a:moveTo>
                  <a:pt x="278" y="922"/>
                </a:moveTo>
                <a:cubicBezTo>
                  <a:pt x="270" y="922"/>
                  <a:pt x="263" y="928"/>
                  <a:pt x="263" y="937"/>
                </a:cubicBezTo>
                <a:cubicBezTo>
                  <a:pt x="263" y="945"/>
                  <a:pt x="270" y="951"/>
                  <a:pt x="278" y="951"/>
                </a:cubicBezTo>
                <a:cubicBezTo>
                  <a:pt x="286" y="951"/>
                  <a:pt x="293" y="945"/>
                  <a:pt x="293" y="937"/>
                </a:cubicBezTo>
                <a:cubicBezTo>
                  <a:pt x="293" y="928"/>
                  <a:pt x="286" y="922"/>
                  <a:pt x="278" y="922"/>
                </a:cubicBezTo>
                <a:close/>
                <a:moveTo>
                  <a:pt x="278" y="955"/>
                </a:moveTo>
                <a:cubicBezTo>
                  <a:pt x="270" y="955"/>
                  <a:pt x="263" y="961"/>
                  <a:pt x="263" y="970"/>
                </a:cubicBezTo>
                <a:cubicBezTo>
                  <a:pt x="263" y="978"/>
                  <a:pt x="270" y="984"/>
                  <a:pt x="278" y="984"/>
                </a:cubicBezTo>
                <a:cubicBezTo>
                  <a:pt x="286" y="984"/>
                  <a:pt x="293" y="978"/>
                  <a:pt x="293" y="970"/>
                </a:cubicBezTo>
                <a:cubicBezTo>
                  <a:pt x="293" y="961"/>
                  <a:pt x="286" y="955"/>
                  <a:pt x="278" y="955"/>
                </a:cubicBezTo>
                <a:close/>
                <a:moveTo>
                  <a:pt x="278" y="988"/>
                </a:moveTo>
                <a:cubicBezTo>
                  <a:pt x="270" y="988"/>
                  <a:pt x="263" y="994"/>
                  <a:pt x="263" y="1002"/>
                </a:cubicBezTo>
                <a:cubicBezTo>
                  <a:pt x="263" y="1011"/>
                  <a:pt x="270" y="1017"/>
                  <a:pt x="278" y="1017"/>
                </a:cubicBezTo>
                <a:cubicBezTo>
                  <a:pt x="286" y="1017"/>
                  <a:pt x="293" y="1011"/>
                  <a:pt x="293" y="1002"/>
                </a:cubicBezTo>
                <a:cubicBezTo>
                  <a:pt x="293" y="994"/>
                  <a:pt x="286" y="988"/>
                  <a:pt x="278" y="988"/>
                </a:cubicBezTo>
                <a:close/>
                <a:moveTo>
                  <a:pt x="278" y="1021"/>
                </a:moveTo>
                <a:cubicBezTo>
                  <a:pt x="270" y="1021"/>
                  <a:pt x="263" y="1027"/>
                  <a:pt x="263" y="1035"/>
                </a:cubicBezTo>
                <a:cubicBezTo>
                  <a:pt x="263" y="1044"/>
                  <a:pt x="270" y="1050"/>
                  <a:pt x="278" y="1050"/>
                </a:cubicBezTo>
                <a:cubicBezTo>
                  <a:pt x="286" y="1050"/>
                  <a:pt x="293" y="1044"/>
                  <a:pt x="293" y="1035"/>
                </a:cubicBezTo>
                <a:cubicBezTo>
                  <a:pt x="293" y="1027"/>
                  <a:pt x="286" y="1021"/>
                  <a:pt x="278" y="1021"/>
                </a:cubicBezTo>
                <a:close/>
                <a:moveTo>
                  <a:pt x="278" y="1053"/>
                </a:moveTo>
                <a:cubicBezTo>
                  <a:pt x="270" y="1053"/>
                  <a:pt x="263" y="1060"/>
                  <a:pt x="263" y="1068"/>
                </a:cubicBezTo>
                <a:cubicBezTo>
                  <a:pt x="263" y="1076"/>
                  <a:pt x="270" y="1083"/>
                  <a:pt x="278" y="1083"/>
                </a:cubicBezTo>
                <a:cubicBezTo>
                  <a:pt x="286" y="1083"/>
                  <a:pt x="293" y="1076"/>
                  <a:pt x="293" y="1068"/>
                </a:cubicBezTo>
                <a:cubicBezTo>
                  <a:pt x="293" y="1060"/>
                  <a:pt x="286" y="1053"/>
                  <a:pt x="278" y="1053"/>
                </a:cubicBezTo>
                <a:close/>
                <a:moveTo>
                  <a:pt x="278" y="1086"/>
                </a:moveTo>
                <a:cubicBezTo>
                  <a:pt x="270" y="1086"/>
                  <a:pt x="263" y="1093"/>
                  <a:pt x="263" y="1101"/>
                </a:cubicBezTo>
                <a:cubicBezTo>
                  <a:pt x="263" y="1109"/>
                  <a:pt x="270" y="1116"/>
                  <a:pt x="278" y="1116"/>
                </a:cubicBezTo>
                <a:cubicBezTo>
                  <a:pt x="286" y="1116"/>
                  <a:pt x="293" y="1109"/>
                  <a:pt x="293" y="1101"/>
                </a:cubicBezTo>
                <a:cubicBezTo>
                  <a:pt x="293" y="1093"/>
                  <a:pt x="286" y="1086"/>
                  <a:pt x="278" y="1086"/>
                </a:cubicBezTo>
                <a:close/>
                <a:moveTo>
                  <a:pt x="278" y="1119"/>
                </a:moveTo>
                <a:cubicBezTo>
                  <a:pt x="270" y="1119"/>
                  <a:pt x="263" y="1126"/>
                  <a:pt x="263" y="1134"/>
                </a:cubicBezTo>
                <a:cubicBezTo>
                  <a:pt x="263" y="1142"/>
                  <a:pt x="270" y="1149"/>
                  <a:pt x="278" y="1149"/>
                </a:cubicBezTo>
                <a:cubicBezTo>
                  <a:pt x="286" y="1149"/>
                  <a:pt x="293" y="1142"/>
                  <a:pt x="293" y="1134"/>
                </a:cubicBezTo>
                <a:cubicBezTo>
                  <a:pt x="293" y="1126"/>
                  <a:pt x="286" y="1119"/>
                  <a:pt x="278" y="1119"/>
                </a:cubicBezTo>
                <a:close/>
                <a:moveTo>
                  <a:pt x="278" y="1152"/>
                </a:moveTo>
                <a:cubicBezTo>
                  <a:pt x="270" y="1152"/>
                  <a:pt x="263" y="1159"/>
                  <a:pt x="263" y="1167"/>
                </a:cubicBezTo>
                <a:cubicBezTo>
                  <a:pt x="263" y="1175"/>
                  <a:pt x="270" y="1182"/>
                  <a:pt x="278" y="1182"/>
                </a:cubicBezTo>
                <a:cubicBezTo>
                  <a:pt x="286" y="1182"/>
                  <a:pt x="293" y="1175"/>
                  <a:pt x="293" y="1167"/>
                </a:cubicBezTo>
                <a:cubicBezTo>
                  <a:pt x="293" y="1159"/>
                  <a:pt x="286" y="1152"/>
                  <a:pt x="278" y="1152"/>
                </a:cubicBezTo>
                <a:close/>
                <a:moveTo>
                  <a:pt x="278" y="1185"/>
                </a:moveTo>
                <a:cubicBezTo>
                  <a:pt x="270" y="1185"/>
                  <a:pt x="263" y="1192"/>
                  <a:pt x="263" y="1200"/>
                </a:cubicBezTo>
                <a:cubicBezTo>
                  <a:pt x="263" y="1208"/>
                  <a:pt x="270" y="1215"/>
                  <a:pt x="278" y="1215"/>
                </a:cubicBezTo>
                <a:cubicBezTo>
                  <a:pt x="286" y="1215"/>
                  <a:pt x="293" y="1208"/>
                  <a:pt x="293" y="1200"/>
                </a:cubicBezTo>
                <a:cubicBezTo>
                  <a:pt x="293" y="1192"/>
                  <a:pt x="286" y="1185"/>
                  <a:pt x="278" y="1185"/>
                </a:cubicBezTo>
                <a:close/>
                <a:moveTo>
                  <a:pt x="278" y="1218"/>
                </a:moveTo>
                <a:cubicBezTo>
                  <a:pt x="270" y="1218"/>
                  <a:pt x="263" y="1225"/>
                  <a:pt x="263" y="1233"/>
                </a:cubicBezTo>
                <a:cubicBezTo>
                  <a:pt x="263" y="1241"/>
                  <a:pt x="270" y="1248"/>
                  <a:pt x="278" y="1248"/>
                </a:cubicBezTo>
                <a:cubicBezTo>
                  <a:pt x="286" y="1248"/>
                  <a:pt x="293" y="1241"/>
                  <a:pt x="293" y="1233"/>
                </a:cubicBezTo>
                <a:cubicBezTo>
                  <a:pt x="293" y="1225"/>
                  <a:pt x="286" y="1218"/>
                  <a:pt x="278" y="1218"/>
                </a:cubicBezTo>
                <a:close/>
                <a:moveTo>
                  <a:pt x="278" y="1251"/>
                </a:moveTo>
                <a:cubicBezTo>
                  <a:pt x="270" y="1251"/>
                  <a:pt x="263" y="1258"/>
                  <a:pt x="263" y="1266"/>
                </a:cubicBezTo>
                <a:cubicBezTo>
                  <a:pt x="263" y="1274"/>
                  <a:pt x="270" y="1281"/>
                  <a:pt x="278" y="1281"/>
                </a:cubicBezTo>
                <a:cubicBezTo>
                  <a:pt x="286" y="1281"/>
                  <a:pt x="293" y="1274"/>
                  <a:pt x="293" y="1266"/>
                </a:cubicBezTo>
                <a:cubicBezTo>
                  <a:pt x="293" y="1258"/>
                  <a:pt x="286" y="1251"/>
                  <a:pt x="278" y="1251"/>
                </a:cubicBezTo>
                <a:close/>
                <a:moveTo>
                  <a:pt x="278" y="1284"/>
                </a:moveTo>
                <a:cubicBezTo>
                  <a:pt x="270" y="1284"/>
                  <a:pt x="263" y="1291"/>
                  <a:pt x="263" y="1299"/>
                </a:cubicBezTo>
                <a:cubicBezTo>
                  <a:pt x="263" y="1307"/>
                  <a:pt x="270" y="1314"/>
                  <a:pt x="278" y="1314"/>
                </a:cubicBezTo>
                <a:cubicBezTo>
                  <a:pt x="286" y="1314"/>
                  <a:pt x="293" y="1307"/>
                  <a:pt x="293" y="1299"/>
                </a:cubicBezTo>
                <a:cubicBezTo>
                  <a:pt x="293" y="1291"/>
                  <a:pt x="286" y="1284"/>
                  <a:pt x="278" y="1284"/>
                </a:cubicBezTo>
                <a:close/>
                <a:moveTo>
                  <a:pt x="278" y="1317"/>
                </a:moveTo>
                <a:cubicBezTo>
                  <a:pt x="270" y="1317"/>
                  <a:pt x="263" y="1323"/>
                  <a:pt x="263" y="1332"/>
                </a:cubicBezTo>
                <a:cubicBezTo>
                  <a:pt x="263" y="1340"/>
                  <a:pt x="270" y="1346"/>
                  <a:pt x="278" y="1346"/>
                </a:cubicBezTo>
                <a:cubicBezTo>
                  <a:pt x="286" y="1346"/>
                  <a:pt x="293" y="1340"/>
                  <a:pt x="293" y="1332"/>
                </a:cubicBezTo>
                <a:cubicBezTo>
                  <a:pt x="293" y="1323"/>
                  <a:pt x="286" y="1317"/>
                  <a:pt x="278" y="1317"/>
                </a:cubicBezTo>
                <a:close/>
                <a:moveTo>
                  <a:pt x="278" y="1350"/>
                </a:moveTo>
                <a:cubicBezTo>
                  <a:pt x="270" y="1350"/>
                  <a:pt x="263" y="1356"/>
                  <a:pt x="263" y="1365"/>
                </a:cubicBezTo>
                <a:cubicBezTo>
                  <a:pt x="263" y="1373"/>
                  <a:pt x="270" y="1379"/>
                  <a:pt x="278" y="1379"/>
                </a:cubicBezTo>
                <a:cubicBezTo>
                  <a:pt x="286" y="1379"/>
                  <a:pt x="293" y="1373"/>
                  <a:pt x="293" y="1365"/>
                </a:cubicBezTo>
                <a:cubicBezTo>
                  <a:pt x="293" y="1356"/>
                  <a:pt x="286" y="1350"/>
                  <a:pt x="278" y="1350"/>
                </a:cubicBezTo>
                <a:close/>
                <a:moveTo>
                  <a:pt x="278" y="1383"/>
                </a:moveTo>
                <a:cubicBezTo>
                  <a:pt x="270" y="1383"/>
                  <a:pt x="263" y="1389"/>
                  <a:pt x="263" y="1397"/>
                </a:cubicBezTo>
                <a:cubicBezTo>
                  <a:pt x="263" y="1406"/>
                  <a:pt x="270" y="1412"/>
                  <a:pt x="278" y="1412"/>
                </a:cubicBezTo>
                <a:cubicBezTo>
                  <a:pt x="286" y="1412"/>
                  <a:pt x="293" y="1406"/>
                  <a:pt x="293" y="1397"/>
                </a:cubicBezTo>
                <a:cubicBezTo>
                  <a:pt x="293" y="1389"/>
                  <a:pt x="286" y="1383"/>
                  <a:pt x="278" y="1383"/>
                </a:cubicBezTo>
                <a:close/>
                <a:moveTo>
                  <a:pt x="278" y="1416"/>
                </a:moveTo>
                <a:cubicBezTo>
                  <a:pt x="270" y="1416"/>
                  <a:pt x="263" y="1422"/>
                  <a:pt x="263" y="1430"/>
                </a:cubicBezTo>
                <a:cubicBezTo>
                  <a:pt x="263" y="1439"/>
                  <a:pt x="270" y="1445"/>
                  <a:pt x="278" y="1445"/>
                </a:cubicBezTo>
                <a:cubicBezTo>
                  <a:pt x="286" y="1445"/>
                  <a:pt x="293" y="1439"/>
                  <a:pt x="293" y="1430"/>
                </a:cubicBezTo>
                <a:cubicBezTo>
                  <a:pt x="293" y="1422"/>
                  <a:pt x="286" y="1416"/>
                  <a:pt x="278" y="1416"/>
                </a:cubicBezTo>
                <a:close/>
                <a:moveTo>
                  <a:pt x="311" y="0"/>
                </a:moveTo>
                <a:cubicBezTo>
                  <a:pt x="302" y="0"/>
                  <a:pt x="296" y="7"/>
                  <a:pt x="296" y="15"/>
                </a:cubicBezTo>
                <a:cubicBezTo>
                  <a:pt x="296" y="23"/>
                  <a:pt x="302" y="30"/>
                  <a:pt x="311" y="30"/>
                </a:cubicBezTo>
                <a:cubicBezTo>
                  <a:pt x="319" y="30"/>
                  <a:pt x="325" y="23"/>
                  <a:pt x="325" y="15"/>
                </a:cubicBezTo>
                <a:cubicBezTo>
                  <a:pt x="325" y="7"/>
                  <a:pt x="319" y="0"/>
                  <a:pt x="311" y="0"/>
                </a:cubicBezTo>
                <a:close/>
                <a:moveTo>
                  <a:pt x="311" y="33"/>
                </a:moveTo>
                <a:cubicBezTo>
                  <a:pt x="302" y="33"/>
                  <a:pt x="296" y="40"/>
                  <a:pt x="296" y="48"/>
                </a:cubicBezTo>
                <a:cubicBezTo>
                  <a:pt x="296" y="56"/>
                  <a:pt x="302" y="63"/>
                  <a:pt x="311" y="63"/>
                </a:cubicBezTo>
                <a:cubicBezTo>
                  <a:pt x="319" y="63"/>
                  <a:pt x="325" y="56"/>
                  <a:pt x="325" y="48"/>
                </a:cubicBezTo>
                <a:cubicBezTo>
                  <a:pt x="325" y="40"/>
                  <a:pt x="319" y="33"/>
                  <a:pt x="311" y="33"/>
                </a:cubicBezTo>
                <a:close/>
                <a:moveTo>
                  <a:pt x="311" y="66"/>
                </a:moveTo>
                <a:cubicBezTo>
                  <a:pt x="302" y="66"/>
                  <a:pt x="296" y="72"/>
                  <a:pt x="296" y="81"/>
                </a:cubicBezTo>
                <a:cubicBezTo>
                  <a:pt x="296" y="89"/>
                  <a:pt x="302" y="95"/>
                  <a:pt x="311" y="95"/>
                </a:cubicBezTo>
                <a:cubicBezTo>
                  <a:pt x="319" y="95"/>
                  <a:pt x="325" y="89"/>
                  <a:pt x="325" y="81"/>
                </a:cubicBezTo>
                <a:cubicBezTo>
                  <a:pt x="325" y="72"/>
                  <a:pt x="319" y="66"/>
                  <a:pt x="311" y="66"/>
                </a:cubicBezTo>
                <a:close/>
                <a:moveTo>
                  <a:pt x="311" y="99"/>
                </a:moveTo>
                <a:cubicBezTo>
                  <a:pt x="302" y="99"/>
                  <a:pt x="296" y="105"/>
                  <a:pt x="296" y="114"/>
                </a:cubicBezTo>
                <a:cubicBezTo>
                  <a:pt x="296" y="122"/>
                  <a:pt x="302" y="128"/>
                  <a:pt x="311" y="128"/>
                </a:cubicBezTo>
                <a:cubicBezTo>
                  <a:pt x="319" y="128"/>
                  <a:pt x="325" y="122"/>
                  <a:pt x="325" y="114"/>
                </a:cubicBezTo>
                <a:cubicBezTo>
                  <a:pt x="325" y="105"/>
                  <a:pt x="319" y="99"/>
                  <a:pt x="311" y="99"/>
                </a:cubicBezTo>
                <a:close/>
                <a:moveTo>
                  <a:pt x="311" y="132"/>
                </a:moveTo>
                <a:cubicBezTo>
                  <a:pt x="302" y="132"/>
                  <a:pt x="296" y="138"/>
                  <a:pt x="296" y="147"/>
                </a:cubicBezTo>
                <a:cubicBezTo>
                  <a:pt x="296" y="155"/>
                  <a:pt x="302" y="161"/>
                  <a:pt x="311" y="161"/>
                </a:cubicBezTo>
                <a:cubicBezTo>
                  <a:pt x="319" y="161"/>
                  <a:pt x="325" y="155"/>
                  <a:pt x="325" y="147"/>
                </a:cubicBezTo>
                <a:cubicBezTo>
                  <a:pt x="325" y="138"/>
                  <a:pt x="319" y="132"/>
                  <a:pt x="311" y="132"/>
                </a:cubicBezTo>
                <a:close/>
                <a:moveTo>
                  <a:pt x="311" y="165"/>
                </a:moveTo>
                <a:cubicBezTo>
                  <a:pt x="302" y="165"/>
                  <a:pt x="296" y="171"/>
                  <a:pt x="296" y="179"/>
                </a:cubicBezTo>
                <a:cubicBezTo>
                  <a:pt x="296" y="188"/>
                  <a:pt x="302" y="194"/>
                  <a:pt x="311" y="194"/>
                </a:cubicBezTo>
                <a:cubicBezTo>
                  <a:pt x="319" y="194"/>
                  <a:pt x="325" y="188"/>
                  <a:pt x="325" y="179"/>
                </a:cubicBezTo>
                <a:cubicBezTo>
                  <a:pt x="325" y="171"/>
                  <a:pt x="319" y="165"/>
                  <a:pt x="311" y="165"/>
                </a:cubicBezTo>
                <a:close/>
                <a:moveTo>
                  <a:pt x="311" y="198"/>
                </a:moveTo>
                <a:cubicBezTo>
                  <a:pt x="302" y="198"/>
                  <a:pt x="296" y="204"/>
                  <a:pt x="296" y="212"/>
                </a:cubicBezTo>
                <a:cubicBezTo>
                  <a:pt x="296" y="221"/>
                  <a:pt x="302" y="227"/>
                  <a:pt x="311" y="227"/>
                </a:cubicBezTo>
                <a:cubicBezTo>
                  <a:pt x="319" y="227"/>
                  <a:pt x="325" y="221"/>
                  <a:pt x="325" y="212"/>
                </a:cubicBezTo>
                <a:cubicBezTo>
                  <a:pt x="325" y="204"/>
                  <a:pt x="319" y="198"/>
                  <a:pt x="311" y="198"/>
                </a:cubicBezTo>
                <a:close/>
                <a:moveTo>
                  <a:pt x="311" y="230"/>
                </a:moveTo>
                <a:cubicBezTo>
                  <a:pt x="302" y="230"/>
                  <a:pt x="296" y="237"/>
                  <a:pt x="296" y="245"/>
                </a:cubicBezTo>
                <a:cubicBezTo>
                  <a:pt x="296" y="253"/>
                  <a:pt x="302" y="260"/>
                  <a:pt x="311" y="260"/>
                </a:cubicBezTo>
                <a:cubicBezTo>
                  <a:pt x="319" y="260"/>
                  <a:pt x="325" y="253"/>
                  <a:pt x="325" y="245"/>
                </a:cubicBezTo>
                <a:cubicBezTo>
                  <a:pt x="325" y="237"/>
                  <a:pt x="319" y="230"/>
                  <a:pt x="311" y="230"/>
                </a:cubicBezTo>
                <a:close/>
                <a:moveTo>
                  <a:pt x="311" y="263"/>
                </a:moveTo>
                <a:cubicBezTo>
                  <a:pt x="302" y="263"/>
                  <a:pt x="296" y="270"/>
                  <a:pt x="296" y="278"/>
                </a:cubicBezTo>
                <a:cubicBezTo>
                  <a:pt x="296" y="286"/>
                  <a:pt x="302" y="293"/>
                  <a:pt x="311" y="293"/>
                </a:cubicBezTo>
                <a:cubicBezTo>
                  <a:pt x="319" y="293"/>
                  <a:pt x="325" y="286"/>
                  <a:pt x="325" y="278"/>
                </a:cubicBezTo>
                <a:cubicBezTo>
                  <a:pt x="325" y="270"/>
                  <a:pt x="319" y="263"/>
                  <a:pt x="311" y="263"/>
                </a:cubicBezTo>
                <a:close/>
                <a:moveTo>
                  <a:pt x="311" y="296"/>
                </a:moveTo>
                <a:cubicBezTo>
                  <a:pt x="302" y="296"/>
                  <a:pt x="296" y="303"/>
                  <a:pt x="296" y="311"/>
                </a:cubicBezTo>
                <a:cubicBezTo>
                  <a:pt x="296" y="319"/>
                  <a:pt x="302" y="326"/>
                  <a:pt x="311" y="326"/>
                </a:cubicBezTo>
                <a:cubicBezTo>
                  <a:pt x="319" y="326"/>
                  <a:pt x="325" y="319"/>
                  <a:pt x="325" y="311"/>
                </a:cubicBezTo>
                <a:cubicBezTo>
                  <a:pt x="325" y="303"/>
                  <a:pt x="319" y="296"/>
                  <a:pt x="311" y="296"/>
                </a:cubicBezTo>
                <a:close/>
                <a:moveTo>
                  <a:pt x="311" y="329"/>
                </a:moveTo>
                <a:cubicBezTo>
                  <a:pt x="302" y="329"/>
                  <a:pt x="296" y="336"/>
                  <a:pt x="296" y="344"/>
                </a:cubicBezTo>
                <a:cubicBezTo>
                  <a:pt x="296" y="352"/>
                  <a:pt x="302" y="359"/>
                  <a:pt x="311" y="359"/>
                </a:cubicBezTo>
                <a:cubicBezTo>
                  <a:pt x="319" y="359"/>
                  <a:pt x="325" y="352"/>
                  <a:pt x="325" y="344"/>
                </a:cubicBezTo>
                <a:cubicBezTo>
                  <a:pt x="325" y="336"/>
                  <a:pt x="319" y="329"/>
                  <a:pt x="311" y="329"/>
                </a:cubicBezTo>
                <a:close/>
                <a:moveTo>
                  <a:pt x="311" y="362"/>
                </a:moveTo>
                <a:cubicBezTo>
                  <a:pt x="302" y="362"/>
                  <a:pt x="296" y="369"/>
                  <a:pt x="296" y="377"/>
                </a:cubicBezTo>
                <a:cubicBezTo>
                  <a:pt x="296" y="385"/>
                  <a:pt x="302" y="392"/>
                  <a:pt x="311" y="392"/>
                </a:cubicBezTo>
                <a:cubicBezTo>
                  <a:pt x="319" y="392"/>
                  <a:pt x="325" y="385"/>
                  <a:pt x="325" y="377"/>
                </a:cubicBezTo>
                <a:cubicBezTo>
                  <a:pt x="325" y="369"/>
                  <a:pt x="319" y="362"/>
                  <a:pt x="311" y="362"/>
                </a:cubicBezTo>
                <a:close/>
                <a:moveTo>
                  <a:pt x="311" y="395"/>
                </a:moveTo>
                <a:cubicBezTo>
                  <a:pt x="302" y="395"/>
                  <a:pt x="296" y="402"/>
                  <a:pt x="296" y="410"/>
                </a:cubicBezTo>
                <a:cubicBezTo>
                  <a:pt x="296" y="418"/>
                  <a:pt x="302" y="425"/>
                  <a:pt x="311" y="425"/>
                </a:cubicBezTo>
                <a:cubicBezTo>
                  <a:pt x="319" y="425"/>
                  <a:pt x="325" y="418"/>
                  <a:pt x="325" y="410"/>
                </a:cubicBezTo>
                <a:cubicBezTo>
                  <a:pt x="325" y="402"/>
                  <a:pt x="319" y="395"/>
                  <a:pt x="311" y="395"/>
                </a:cubicBezTo>
                <a:close/>
                <a:moveTo>
                  <a:pt x="311" y="428"/>
                </a:moveTo>
                <a:cubicBezTo>
                  <a:pt x="302" y="428"/>
                  <a:pt x="296" y="435"/>
                  <a:pt x="296" y="443"/>
                </a:cubicBezTo>
                <a:cubicBezTo>
                  <a:pt x="296" y="451"/>
                  <a:pt x="302" y="458"/>
                  <a:pt x="311" y="458"/>
                </a:cubicBezTo>
                <a:cubicBezTo>
                  <a:pt x="319" y="458"/>
                  <a:pt x="325" y="451"/>
                  <a:pt x="325" y="443"/>
                </a:cubicBezTo>
                <a:cubicBezTo>
                  <a:pt x="325" y="435"/>
                  <a:pt x="319" y="428"/>
                  <a:pt x="311" y="428"/>
                </a:cubicBezTo>
                <a:close/>
                <a:moveTo>
                  <a:pt x="311" y="461"/>
                </a:moveTo>
                <a:cubicBezTo>
                  <a:pt x="302" y="461"/>
                  <a:pt x="296" y="468"/>
                  <a:pt x="296" y="476"/>
                </a:cubicBezTo>
                <a:cubicBezTo>
                  <a:pt x="296" y="484"/>
                  <a:pt x="302" y="491"/>
                  <a:pt x="311" y="491"/>
                </a:cubicBezTo>
                <a:cubicBezTo>
                  <a:pt x="319" y="491"/>
                  <a:pt x="325" y="484"/>
                  <a:pt x="325" y="476"/>
                </a:cubicBezTo>
                <a:cubicBezTo>
                  <a:pt x="325" y="468"/>
                  <a:pt x="319" y="461"/>
                  <a:pt x="311" y="461"/>
                </a:cubicBezTo>
                <a:close/>
                <a:moveTo>
                  <a:pt x="311" y="494"/>
                </a:moveTo>
                <a:cubicBezTo>
                  <a:pt x="302" y="494"/>
                  <a:pt x="296" y="500"/>
                  <a:pt x="296" y="509"/>
                </a:cubicBezTo>
                <a:cubicBezTo>
                  <a:pt x="296" y="517"/>
                  <a:pt x="302" y="523"/>
                  <a:pt x="311" y="523"/>
                </a:cubicBezTo>
                <a:cubicBezTo>
                  <a:pt x="319" y="523"/>
                  <a:pt x="325" y="517"/>
                  <a:pt x="325" y="509"/>
                </a:cubicBezTo>
                <a:cubicBezTo>
                  <a:pt x="325" y="500"/>
                  <a:pt x="319" y="494"/>
                  <a:pt x="311" y="494"/>
                </a:cubicBezTo>
                <a:close/>
                <a:moveTo>
                  <a:pt x="311" y="527"/>
                </a:moveTo>
                <a:cubicBezTo>
                  <a:pt x="302" y="527"/>
                  <a:pt x="296" y="533"/>
                  <a:pt x="296" y="542"/>
                </a:cubicBezTo>
                <a:cubicBezTo>
                  <a:pt x="296" y="550"/>
                  <a:pt x="302" y="556"/>
                  <a:pt x="311" y="556"/>
                </a:cubicBezTo>
                <a:cubicBezTo>
                  <a:pt x="319" y="556"/>
                  <a:pt x="325" y="550"/>
                  <a:pt x="325" y="542"/>
                </a:cubicBezTo>
                <a:cubicBezTo>
                  <a:pt x="325" y="533"/>
                  <a:pt x="319" y="527"/>
                  <a:pt x="311" y="527"/>
                </a:cubicBezTo>
                <a:close/>
                <a:moveTo>
                  <a:pt x="311" y="560"/>
                </a:moveTo>
                <a:cubicBezTo>
                  <a:pt x="302" y="560"/>
                  <a:pt x="296" y="566"/>
                  <a:pt x="296" y="574"/>
                </a:cubicBezTo>
                <a:cubicBezTo>
                  <a:pt x="296" y="583"/>
                  <a:pt x="302" y="589"/>
                  <a:pt x="311" y="589"/>
                </a:cubicBezTo>
                <a:cubicBezTo>
                  <a:pt x="319" y="589"/>
                  <a:pt x="325" y="583"/>
                  <a:pt x="325" y="574"/>
                </a:cubicBezTo>
                <a:cubicBezTo>
                  <a:pt x="325" y="566"/>
                  <a:pt x="319" y="560"/>
                  <a:pt x="311" y="560"/>
                </a:cubicBezTo>
                <a:close/>
                <a:moveTo>
                  <a:pt x="311" y="593"/>
                </a:moveTo>
                <a:cubicBezTo>
                  <a:pt x="302" y="593"/>
                  <a:pt x="296" y="599"/>
                  <a:pt x="296" y="607"/>
                </a:cubicBezTo>
                <a:cubicBezTo>
                  <a:pt x="296" y="616"/>
                  <a:pt x="302" y="622"/>
                  <a:pt x="311" y="622"/>
                </a:cubicBezTo>
                <a:cubicBezTo>
                  <a:pt x="319" y="622"/>
                  <a:pt x="325" y="616"/>
                  <a:pt x="325" y="607"/>
                </a:cubicBezTo>
                <a:cubicBezTo>
                  <a:pt x="325" y="599"/>
                  <a:pt x="319" y="593"/>
                  <a:pt x="311" y="593"/>
                </a:cubicBezTo>
                <a:close/>
                <a:moveTo>
                  <a:pt x="311" y="625"/>
                </a:moveTo>
                <a:cubicBezTo>
                  <a:pt x="302" y="625"/>
                  <a:pt x="296" y="632"/>
                  <a:pt x="296" y="640"/>
                </a:cubicBezTo>
                <a:cubicBezTo>
                  <a:pt x="296" y="648"/>
                  <a:pt x="302" y="655"/>
                  <a:pt x="311" y="655"/>
                </a:cubicBezTo>
                <a:cubicBezTo>
                  <a:pt x="319" y="655"/>
                  <a:pt x="325" y="648"/>
                  <a:pt x="325" y="640"/>
                </a:cubicBezTo>
                <a:cubicBezTo>
                  <a:pt x="325" y="632"/>
                  <a:pt x="319" y="625"/>
                  <a:pt x="311" y="625"/>
                </a:cubicBezTo>
                <a:close/>
                <a:moveTo>
                  <a:pt x="311" y="658"/>
                </a:moveTo>
                <a:cubicBezTo>
                  <a:pt x="302" y="658"/>
                  <a:pt x="296" y="665"/>
                  <a:pt x="296" y="673"/>
                </a:cubicBezTo>
                <a:cubicBezTo>
                  <a:pt x="296" y="681"/>
                  <a:pt x="302" y="688"/>
                  <a:pt x="311" y="688"/>
                </a:cubicBezTo>
                <a:cubicBezTo>
                  <a:pt x="319" y="688"/>
                  <a:pt x="325" y="681"/>
                  <a:pt x="325" y="673"/>
                </a:cubicBezTo>
                <a:cubicBezTo>
                  <a:pt x="325" y="665"/>
                  <a:pt x="319" y="658"/>
                  <a:pt x="311" y="658"/>
                </a:cubicBezTo>
                <a:close/>
                <a:moveTo>
                  <a:pt x="311" y="691"/>
                </a:moveTo>
                <a:cubicBezTo>
                  <a:pt x="302" y="691"/>
                  <a:pt x="296" y="698"/>
                  <a:pt x="296" y="706"/>
                </a:cubicBezTo>
                <a:cubicBezTo>
                  <a:pt x="296" y="714"/>
                  <a:pt x="302" y="721"/>
                  <a:pt x="311" y="721"/>
                </a:cubicBezTo>
                <a:cubicBezTo>
                  <a:pt x="319" y="721"/>
                  <a:pt x="325" y="714"/>
                  <a:pt x="325" y="706"/>
                </a:cubicBezTo>
                <a:cubicBezTo>
                  <a:pt x="325" y="698"/>
                  <a:pt x="319" y="691"/>
                  <a:pt x="311" y="691"/>
                </a:cubicBezTo>
                <a:close/>
                <a:moveTo>
                  <a:pt x="311" y="724"/>
                </a:moveTo>
                <a:cubicBezTo>
                  <a:pt x="302" y="724"/>
                  <a:pt x="296" y="731"/>
                  <a:pt x="296" y="739"/>
                </a:cubicBezTo>
                <a:cubicBezTo>
                  <a:pt x="296" y="747"/>
                  <a:pt x="302" y="754"/>
                  <a:pt x="311" y="754"/>
                </a:cubicBezTo>
                <a:cubicBezTo>
                  <a:pt x="319" y="754"/>
                  <a:pt x="325" y="747"/>
                  <a:pt x="325" y="739"/>
                </a:cubicBezTo>
                <a:cubicBezTo>
                  <a:pt x="325" y="731"/>
                  <a:pt x="319" y="724"/>
                  <a:pt x="311" y="724"/>
                </a:cubicBezTo>
                <a:close/>
                <a:moveTo>
                  <a:pt x="311" y="757"/>
                </a:moveTo>
                <a:cubicBezTo>
                  <a:pt x="302" y="757"/>
                  <a:pt x="296" y="764"/>
                  <a:pt x="296" y="772"/>
                </a:cubicBezTo>
                <a:cubicBezTo>
                  <a:pt x="296" y="780"/>
                  <a:pt x="302" y="787"/>
                  <a:pt x="311" y="787"/>
                </a:cubicBezTo>
                <a:cubicBezTo>
                  <a:pt x="319" y="787"/>
                  <a:pt x="325" y="780"/>
                  <a:pt x="325" y="772"/>
                </a:cubicBezTo>
                <a:cubicBezTo>
                  <a:pt x="325" y="764"/>
                  <a:pt x="319" y="757"/>
                  <a:pt x="311" y="757"/>
                </a:cubicBezTo>
                <a:close/>
                <a:moveTo>
                  <a:pt x="311" y="790"/>
                </a:moveTo>
                <a:cubicBezTo>
                  <a:pt x="302" y="790"/>
                  <a:pt x="296" y="797"/>
                  <a:pt x="296" y="805"/>
                </a:cubicBezTo>
                <a:cubicBezTo>
                  <a:pt x="296" y="813"/>
                  <a:pt x="302" y="820"/>
                  <a:pt x="311" y="820"/>
                </a:cubicBezTo>
                <a:cubicBezTo>
                  <a:pt x="319" y="820"/>
                  <a:pt x="325" y="813"/>
                  <a:pt x="325" y="805"/>
                </a:cubicBezTo>
                <a:cubicBezTo>
                  <a:pt x="325" y="797"/>
                  <a:pt x="319" y="790"/>
                  <a:pt x="311" y="790"/>
                </a:cubicBezTo>
                <a:close/>
                <a:moveTo>
                  <a:pt x="311" y="823"/>
                </a:moveTo>
                <a:cubicBezTo>
                  <a:pt x="302" y="823"/>
                  <a:pt x="296" y="830"/>
                  <a:pt x="296" y="838"/>
                </a:cubicBezTo>
                <a:cubicBezTo>
                  <a:pt x="296" y="846"/>
                  <a:pt x="302" y="853"/>
                  <a:pt x="311" y="853"/>
                </a:cubicBezTo>
                <a:cubicBezTo>
                  <a:pt x="319" y="853"/>
                  <a:pt x="325" y="846"/>
                  <a:pt x="325" y="838"/>
                </a:cubicBezTo>
                <a:cubicBezTo>
                  <a:pt x="325" y="830"/>
                  <a:pt x="319" y="823"/>
                  <a:pt x="311" y="823"/>
                </a:cubicBezTo>
                <a:close/>
                <a:moveTo>
                  <a:pt x="311" y="856"/>
                </a:moveTo>
                <a:cubicBezTo>
                  <a:pt x="302" y="856"/>
                  <a:pt x="296" y="863"/>
                  <a:pt x="296" y="871"/>
                </a:cubicBezTo>
                <a:cubicBezTo>
                  <a:pt x="296" y="879"/>
                  <a:pt x="302" y="886"/>
                  <a:pt x="311" y="886"/>
                </a:cubicBezTo>
                <a:cubicBezTo>
                  <a:pt x="319" y="886"/>
                  <a:pt x="325" y="879"/>
                  <a:pt x="325" y="871"/>
                </a:cubicBezTo>
                <a:cubicBezTo>
                  <a:pt x="325" y="863"/>
                  <a:pt x="319" y="856"/>
                  <a:pt x="311" y="856"/>
                </a:cubicBezTo>
                <a:close/>
                <a:moveTo>
                  <a:pt x="311" y="889"/>
                </a:moveTo>
                <a:cubicBezTo>
                  <a:pt x="302" y="889"/>
                  <a:pt x="296" y="895"/>
                  <a:pt x="296" y="904"/>
                </a:cubicBezTo>
                <a:cubicBezTo>
                  <a:pt x="296" y="912"/>
                  <a:pt x="302" y="918"/>
                  <a:pt x="311" y="918"/>
                </a:cubicBezTo>
                <a:cubicBezTo>
                  <a:pt x="319" y="918"/>
                  <a:pt x="325" y="912"/>
                  <a:pt x="325" y="904"/>
                </a:cubicBezTo>
                <a:cubicBezTo>
                  <a:pt x="325" y="895"/>
                  <a:pt x="319" y="889"/>
                  <a:pt x="311" y="889"/>
                </a:cubicBezTo>
                <a:close/>
                <a:moveTo>
                  <a:pt x="311" y="922"/>
                </a:moveTo>
                <a:cubicBezTo>
                  <a:pt x="302" y="922"/>
                  <a:pt x="296" y="928"/>
                  <a:pt x="296" y="937"/>
                </a:cubicBezTo>
                <a:cubicBezTo>
                  <a:pt x="296" y="945"/>
                  <a:pt x="302" y="951"/>
                  <a:pt x="311" y="951"/>
                </a:cubicBezTo>
                <a:cubicBezTo>
                  <a:pt x="319" y="951"/>
                  <a:pt x="325" y="945"/>
                  <a:pt x="325" y="937"/>
                </a:cubicBezTo>
                <a:cubicBezTo>
                  <a:pt x="325" y="928"/>
                  <a:pt x="319" y="922"/>
                  <a:pt x="311" y="922"/>
                </a:cubicBezTo>
                <a:close/>
                <a:moveTo>
                  <a:pt x="311" y="955"/>
                </a:moveTo>
                <a:cubicBezTo>
                  <a:pt x="302" y="955"/>
                  <a:pt x="296" y="961"/>
                  <a:pt x="296" y="970"/>
                </a:cubicBezTo>
                <a:cubicBezTo>
                  <a:pt x="296" y="978"/>
                  <a:pt x="302" y="984"/>
                  <a:pt x="311" y="984"/>
                </a:cubicBezTo>
                <a:cubicBezTo>
                  <a:pt x="319" y="984"/>
                  <a:pt x="325" y="978"/>
                  <a:pt x="325" y="970"/>
                </a:cubicBezTo>
                <a:cubicBezTo>
                  <a:pt x="325" y="961"/>
                  <a:pt x="319" y="955"/>
                  <a:pt x="311" y="955"/>
                </a:cubicBezTo>
                <a:close/>
                <a:moveTo>
                  <a:pt x="311" y="988"/>
                </a:moveTo>
                <a:cubicBezTo>
                  <a:pt x="302" y="988"/>
                  <a:pt x="296" y="994"/>
                  <a:pt x="296" y="1002"/>
                </a:cubicBezTo>
                <a:cubicBezTo>
                  <a:pt x="296" y="1011"/>
                  <a:pt x="302" y="1017"/>
                  <a:pt x="311" y="1017"/>
                </a:cubicBezTo>
                <a:cubicBezTo>
                  <a:pt x="319" y="1017"/>
                  <a:pt x="325" y="1011"/>
                  <a:pt x="325" y="1002"/>
                </a:cubicBezTo>
                <a:cubicBezTo>
                  <a:pt x="325" y="994"/>
                  <a:pt x="319" y="988"/>
                  <a:pt x="311" y="988"/>
                </a:cubicBezTo>
                <a:close/>
                <a:moveTo>
                  <a:pt x="311" y="1021"/>
                </a:moveTo>
                <a:cubicBezTo>
                  <a:pt x="302" y="1021"/>
                  <a:pt x="296" y="1027"/>
                  <a:pt x="296" y="1035"/>
                </a:cubicBezTo>
                <a:cubicBezTo>
                  <a:pt x="296" y="1044"/>
                  <a:pt x="302" y="1050"/>
                  <a:pt x="311" y="1050"/>
                </a:cubicBezTo>
                <a:cubicBezTo>
                  <a:pt x="319" y="1050"/>
                  <a:pt x="325" y="1044"/>
                  <a:pt x="325" y="1035"/>
                </a:cubicBezTo>
                <a:cubicBezTo>
                  <a:pt x="325" y="1027"/>
                  <a:pt x="319" y="1021"/>
                  <a:pt x="311" y="1021"/>
                </a:cubicBezTo>
                <a:close/>
                <a:moveTo>
                  <a:pt x="311" y="1053"/>
                </a:moveTo>
                <a:cubicBezTo>
                  <a:pt x="302" y="1053"/>
                  <a:pt x="296" y="1060"/>
                  <a:pt x="296" y="1068"/>
                </a:cubicBezTo>
                <a:cubicBezTo>
                  <a:pt x="296" y="1076"/>
                  <a:pt x="302" y="1083"/>
                  <a:pt x="311" y="1083"/>
                </a:cubicBezTo>
                <a:cubicBezTo>
                  <a:pt x="319" y="1083"/>
                  <a:pt x="325" y="1076"/>
                  <a:pt x="325" y="1068"/>
                </a:cubicBezTo>
                <a:cubicBezTo>
                  <a:pt x="325" y="1060"/>
                  <a:pt x="319" y="1053"/>
                  <a:pt x="311" y="1053"/>
                </a:cubicBezTo>
                <a:close/>
                <a:moveTo>
                  <a:pt x="311" y="1086"/>
                </a:moveTo>
                <a:cubicBezTo>
                  <a:pt x="302" y="1086"/>
                  <a:pt x="296" y="1093"/>
                  <a:pt x="296" y="1101"/>
                </a:cubicBezTo>
                <a:cubicBezTo>
                  <a:pt x="296" y="1109"/>
                  <a:pt x="302" y="1116"/>
                  <a:pt x="311" y="1116"/>
                </a:cubicBezTo>
                <a:cubicBezTo>
                  <a:pt x="319" y="1116"/>
                  <a:pt x="325" y="1109"/>
                  <a:pt x="325" y="1101"/>
                </a:cubicBezTo>
                <a:cubicBezTo>
                  <a:pt x="325" y="1093"/>
                  <a:pt x="319" y="1086"/>
                  <a:pt x="311" y="1086"/>
                </a:cubicBezTo>
                <a:close/>
                <a:moveTo>
                  <a:pt x="311" y="1119"/>
                </a:moveTo>
                <a:cubicBezTo>
                  <a:pt x="302" y="1119"/>
                  <a:pt x="296" y="1126"/>
                  <a:pt x="296" y="1134"/>
                </a:cubicBezTo>
                <a:cubicBezTo>
                  <a:pt x="296" y="1142"/>
                  <a:pt x="302" y="1149"/>
                  <a:pt x="311" y="1149"/>
                </a:cubicBezTo>
                <a:cubicBezTo>
                  <a:pt x="319" y="1149"/>
                  <a:pt x="325" y="1142"/>
                  <a:pt x="325" y="1134"/>
                </a:cubicBezTo>
                <a:cubicBezTo>
                  <a:pt x="325" y="1126"/>
                  <a:pt x="319" y="1119"/>
                  <a:pt x="311" y="1119"/>
                </a:cubicBezTo>
                <a:close/>
                <a:moveTo>
                  <a:pt x="311" y="1152"/>
                </a:moveTo>
                <a:cubicBezTo>
                  <a:pt x="302" y="1152"/>
                  <a:pt x="296" y="1159"/>
                  <a:pt x="296" y="1167"/>
                </a:cubicBezTo>
                <a:cubicBezTo>
                  <a:pt x="296" y="1175"/>
                  <a:pt x="302" y="1182"/>
                  <a:pt x="311" y="1182"/>
                </a:cubicBezTo>
                <a:cubicBezTo>
                  <a:pt x="319" y="1182"/>
                  <a:pt x="325" y="1175"/>
                  <a:pt x="325" y="1167"/>
                </a:cubicBezTo>
                <a:cubicBezTo>
                  <a:pt x="325" y="1159"/>
                  <a:pt x="319" y="1152"/>
                  <a:pt x="311" y="1152"/>
                </a:cubicBezTo>
                <a:close/>
                <a:moveTo>
                  <a:pt x="311" y="1185"/>
                </a:moveTo>
                <a:cubicBezTo>
                  <a:pt x="302" y="1185"/>
                  <a:pt x="296" y="1192"/>
                  <a:pt x="296" y="1200"/>
                </a:cubicBezTo>
                <a:cubicBezTo>
                  <a:pt x="296" y="1208"/>
                  <a:pt x="302" y="1215"/>
                  <a:pt x="311" y="1215"/>
                </a:cubicBezTo>
                <a:cubicBezTo>
                  <a:pt x="319" y="1215"/>
                  <a:pt x="325" y="1208"/>
                  <a:pt x="325" y="1200"/>
                </a:cubicBezTo>
                <a:cubicBezTo>
                  <a:pt x="325" y="1192"/>
                  <a:pt x="319" y="1185"/>
                  <a:pt x="311" y="1185"/>
                </a:cubicBezTo>
                <a:close/>
                <a:moveTo>
                  <a:pt x="311" y="1218"/>
                </a:moveTo>
                <a:cubicBezTo>
                  <a:pt x="302" y="1218"/>
                  <a:pt x="296" y="1225"/>
                  <a:pt x="296" y="1233"/>
                </a:cubicBezTo>
                <a:cubicBezTo>
                  <a:pt x="296" y="1241"/>
                  <a:pt x="302" y="1248"/>
                  <a:pt x="311" y="1248"/>
                </a:cubicBezTo>
                <a:cubicBezTo>
                  <a:pt x="319" y="1248"/>
                  <a:pt x="325" y="1241"/>
                  <a:pt x="325" y="1233"/>
                </a:cubicBezTo>
                <a:cubicBezTo>
                  <a:pt x="325" y="1225"/>
                  <a:pt x="319" y="1218"/>
                  <a:pt x="311" y="1218"/>
                </a:cubicBezTo>
                <a:close/>
                <a:moveTo>
                  <a:pt x="311" y="1251"/>
                </a:moveTo>
                <a:cubicBezTo>
                  <a:pt x="302" y="1251"/>
                  <a:pt x="296" y="1258"/>
                  <a:pt x="296" y="1266"/>
                </a:cubicBezTo>
                <a:cubicBezTo>
                  <a:pt x="296" y="1274"/>
                  <a:pt x="302" y="1281"/>
                  <a:pt x="311" y="1281"/>
                </a:cubicBezTo>
                <a:cubicBezTo>
                  <a:pt x="319" y="1281"/>
                  <a:pt x="325" y="1274"/>
                  <a:pt x="325" y="1266"/>
                </a:cubicBezTo>
                <a:cubicBezTo>
                  <a:pt x="325" y="1258"/>
                  <a:pt x="319" y="1251"/>
                  <a:pt x="311" y="1251"/>
                </a:cubicBezTo>
                <a:close/>
                <a:moveTo>
                  <a:pt x="311" y="1284"/>
                </a:moveTo>
                <a:cubicBezTo>
                  <a:pt x="302" y="1284"/>
                  <a:pt x="296" y="1291"/>
                  <a:pt x="296" y="1299"/>
                </a:cubicBezTo>
                <a:cubicBezTo>
                  <a:pt x="296" y="1307"/>
                  <a:pt x="302" y="1314"/>
                  <a:pt x="311" y="1314"/>
                </a:cubicBezTo>
                <a:cubicBezTo>
                  <a:pt x="319" y="1314"/>
                  <a:pt x="325" y="1307"/>
                  <a:pt x="325" y="1299"/>
                </a:cubicBezTo>
                <a:cubicBezTo>
                  <a:pt x="325" y="1291"/>
                  <a:pt x="319" y="1284"/>
                  <a:pt x="311" y="1284"/>
                </a:cubicBezTo>
                <a:close/>
                <a:moveTo>
                  <a:pt x="311" y="1317"/>
                </a:moveTo>
                <a:cubicBezTo>
                  <a:pt x="302" y="1317"/>
                  <a:pt x="296" y="1323"/>
                  <a:pt x="296" y="1332"/>
                </a:cubicBezTo>
                <a:cubicBezTo>
                  <a:pt x="296" y="1340"/>
                  <a:pt x="302" y="1346"/>
                  <a:pt x="311" y="1346"/>
                </a:cubicBezTo>
                <a:cubicBezTo>
                  <a:pt x="319" y="1346"/>
                  <a:pt x="325" y="1340"/>
                  <a:pt x="325" y="1332"/>
                </a:cubicBezTo>
                <a:cubicBezTo>
                  <a:pt x="325" y="1323"/>
                  <a:pt x="319" y="1317"/>
                  <a:pt x="311" y="1317"/>
                </a:cubicBezTo>
                <a:close/>
                <a:moveTo>
                  <a:pt x="311" y="1350"/>
                </a:moveTo>
                <a:cubicBezTo>
                  <a:pt x="302" y="1350"/>
                  <a:pt x="296" y="1356"/>
                  <a:pt x="296" y="1365"/>
                </a:cubicBezTo>
                <a:cubicBezTo>
                  <a:pt x="296" y="1373"/>
                  <a:pt x="302" y="1379"/>
                  <a:pt x="311" y="1379"/>
                </a:cubicBezTo>
                <a:cubicBezTo>
                  <a:pt x="319" y="1379"/>
                  <a:pt x="325" y="1373"/>
                  <a:pt x="325" y="1365"/>
                </a:cubicBezTo>
                <a:cubicBezTo>
                  <a:pt x="325" y="1356"/>
                  <a:pt x="319" y="1350"/>
                  <a:pt x="311" y="1350"/>
                </a:cubicBezTo>
                <a:close/>
                <a:moveTo>
                  <a:pt x="311" y="1383"/>
                </a:moveTo>
                <a:cubicBezTo>
                  <a:pt x="302" y="1383"/>
                  <a:pt x="296" y="1389"/>
                  <a:pt x="296" y="1397"/>
                </a:cubicBezTo>
                <a:cubicBezTo>
                  <a:pt x="296" y="1406"/>
                  <a:pt x="302" y="1412"/>
                  <a:pt x="311" y="1412"/>
                </a:cubicBezTo>
                <a:cubicBezTo>
                  <a:pt x="319" y="1412"/>
                  <a:pt x="325" y="1406"/>
                  <a:pt x="325" y="1397"/>
                </a:cubicBezTo>
                <a:cubicBezTo>
                  <a:pt x="325" y="1389"/>
                  <a:pt x="319" y="1383"/>
                  <a:pt x="311" y="1383"/>
                </a:cubicBezTo>
                <a:close/>
                <a:moveTo>
                  <a:pt x="311" y="1416"/>
                </a:moveTo>
                <a:cubicBezTo>
                  <a:pt x="302" y="1416"/>
                  <a:pt x="296" y="1422"/>
                  <a:pt x="296" y="1430"/>
                </a:cubicBezTo>
                <a:cubicBezTo>
                  <a:pt x="296" y="1439"/>
                  <a:pt x="302" y="1445"/>
                  <a:pt x="311" y="1445"/>
                </a:cubicBezTo>
                <a:cubicBezTo>
                  <a:pt x="319" y="1445"/>
                  <a:pt x="325" y="1439"/>
                  <a:pt x="325" y="1430"/>
                </a:cubicBezTo>
                <a:cubicBezTo>
                  <a:pt x="325" y="1422"/>
                  <a:pt x="319" y="1416"/>
                  <a:pt x="311" y="1416"/>
                </a:cubicBezTo>
                <a:close/>
                <a:moveTo>
                  <a:pt x="343" y="0"/>
                </a:moveTo>
                <a:cubicBezTo>
                  <a:pt x="335" y="0"/>
                  <a:pt x="329" y="7"/>
                  <a:pt x="329" y="15"/>
                </a:cubicBezTo>
                <a:cubicBezTo>
                  <a:pt x="329" y="23"/>
                  <a:pt x="335" y="30"/>
                  <a:pt x="343" y="30"/>
                </a:cubicBezTo>
                <a:cubicBezTo>
                  <a:pt x="352" y="30"/>
                  <a:pt x="358" y="23"/>
                  <a:pt x="358" y="15"/>
                </a:cubicBezTo>
                <a:cubicBezTo>
                  <a:pt x="358" y="7"/>
                  <a:pt x="352" y="0"/>
                  <a:pt x="343" y="0"/>
                </a:cubicBezTo>
                <a:close/>
                <a:moveTo>
                  <a:pt x="343" y="33"/>
                </a:moveTo>
                <a:cubicBezTo>
                  <a:pt x="335" y="33"/>
                  <a:pt x="329" y="40"/>
                  <a:pt x="329" y="48"/>
                </a:cubicBezTo>
                <a:cubicBezTo>
                  <a:pt x="329" y="56"/>
                  <a:pt x="335" y="63"/>
                  <a:pt x="343" y="63"/>
                </a:cubicBezTo>
                <a:cubicBezTo>
                  <a:pt x="352" y="63"/>
                  <a:pt x="358" y="56"/>
                  <a:pt x="358" y="48"/>
                </a:cubicBezTo>
                <a:cubicBezTo>
                  <a:pt x="358" y="40"/>
                  <a:pt x="352" y="33"/>
                  <a:pt x="343" y="33"/>
                </a:cubicBezTo>
                <a:close/>
                <a:moveTo>
                  <a:pt x="343" y="66"/>
                </a:moveTo>
                <a:cubicBezTo>
                  <a:pt x="335" y="66"/>
                  <a:pt x="329" y="72"/>
                  <a:pt x="329" y="81"/>
                </a:cubicBezTo>
                <a:cubicBezTo>
                  <a:pt x="329" y="89"/>
                  <a:pt x="335" y="95"/>
                  <a:pt x="343" y="95"/>
                </a:cubicBezTo>
                <a:cubicBezTo>
                  <a:pt x="352" y="95"/>
                  <a:pt x="358" y="89"/>
                  <a:pt x="358" y="81"/>
                </a:cubicBezTo>
                <a:cubicBezTo>
                  <a:pt x="358" y="72"/>
                  <a:pt x="352" y="66"/>
                  <a:pt x="343" y="66"/>
                </a:cubicBezTo>
                <a:close/>
                <a:moveTo>
                  <a:pt x="343" y="99"/>
                </a:moveTo>
                <a:cubicBezTo>
                  <a:pt x="335" y="99"/>
                  <a:pt x="329" y="105"/>
                  <a:pt x="329" y="114"/>
                </a:cubicBezTo>
                <a:cubicBezTo>
                  <a:pt x="329" y="122"/>
                  <a:pt x="335" y="128"/>
                  <a:pt x="343" y="128"/>
                </a:cubicBezTo>
                <a:cubicBezTo>
                  <a:pt x="352" y="128"/>
                  <a:pt x="358" y="122"/>
                  <a:pt x="358" y="114"/>
                </a:cubicBezTo>
                <a:cubicBezTo>
                  <a:pt x="358" y="105"/>
                  <a:pt x="352" y="99"/>
                  <a:pt x="343" y="99"/>
                </a:cubicBezTo>
                <a:close/>
                <a:moveTo>
                  <a:pt x="343" y="132"/>
                </a:moveTo>
                <a:cubicBezTo>
                  <a:pt x="335" y="132"/>
                  <a:pt x="329" y="138"/>
                  <a:pt x="329" y="147"/>
                </a:cubicBezTo>
                <a:cubicBezTo>
                  <a:pt x="329" y="155"/>
                  <a:pt x="335" y="161"/>
                  <a:pt x="343" y="161"/>
                </a:cubicBezTo>
                <a:cubicBezTo>
                  <a:pt x="352" y="161"/>
                  <a:pt x="358" y="155"/>
                  <a:pt x="358" y="147"/>
                </a:cubicBezTo>
                <a:cubicBezTo>
                  <a:pt x="358" y="138"/>
                  <a:pt x="352" y="132"/>
                  <a:pt x="343" y="132"/>
                </a:cubicBezTo>
                <a:close/>
                <a:moveTo>
                  <a:pt x="343" y="165"/>
                </a:moveTo>
                <a:cubicBezTo>
                  <a:pt x="335" y="165"/>
                  <a:pt x="329" y="171"/>
                  <a:pt x="329" y="179"/>
                </a:cubicBezTo>
                <a:cubicBezTo>
                  <a:pt x="329" y="188"/>
                  <a:pt x="335" y="194"/>
                  <a:pt x="343" y="194"/>
                </a:cubicBezTo>
                <a:cubicBezTo>
                  <a:pt x="352" y="194"/>
                  <a:pt x="358" y="188"/>
                  <a:pt x="358" y="179"/>
                </a:cubicBezTo>
                <a:cubicBezTo>
                  <a:pt x="358" y="171"/>
                  <a:pt x="352" y="165"/>
                  <a:pt x="343" y="165"/>
                </a:cubicBezTo>
                <a:close/>
                <a:moveTo>
                  <a:pt x="343" y="198"/>
                </a:moveTo>
                <a:cubicBezTo>
                  <a:pt x="335" y="198"/>
                  <a:pt x="329" y="204"/>
                  <a:pt x="329" y="212"/>
                </a:cubicBezTo>
                <a:cubicBezTo>
                  <a:pt x="329" y="221"/>
                  <a:pt x="335" y="227"/>
                  <a:pt x="343" y="227"/>
                </a:cubicBezTo>
                <a:cubicBezTo>
                  <a:pt x="352" y="227"/>
                  <a:pt x="358" y="221"/>
                  <a:pt x="358" y="212"/>
                </a:cubicBezTo>
                <a:cubicBezTo>
                  <a:pt x="358" y="204"/>
                  <a:pt x="352" y="198"/>
                  <a:pt x="343" y="198"/>
                </a:cubicBezTo>
                <a:close/>
                <a:moveTo>
                  <a:pt x="343" y="230"/>
                </a:moveTo>
                <a:cubicBezTo>
                  <a:pt x="335" y="230"/>
                  <a:pt x="329" y="237"/>
                  <a:pt x="329" y="245"/>
                </a:cubicBezTo>
                <a:cubicBezTo>
                  <a:pt x="329" y="253"/>
                  <a:pt x="335" y="260"/>
                  <a:pt x="343" y="260"/>
                </a:cubicBezTo>
                <a:cubicBezTo>
                  <a:pt x="352" y="260"/>
                  <a:pt x="358" y="253"/>
                  <a:pt x="358" y="245"/>
                </a:cubicBezTo>
                <a:cubicBezTo>
                  <a:pt x="358" y="237"/>
                  <a:pt x="352" y="230"/>
                  <a:pt x="343" y="230"/>
                </a:cubicBezTo>
                <a:close/>
                <a:moveTo>
                  <a:pt x="343" y="263"/>
                </a:moveTo>
                <a:cubicBezTo>
                  <a:pt x="335" y="263"/>
                  <a:pt x="329" y="270"/>
                  <a:pt x="329" y="278"/>
                </a:cubicBezTo>
                <a:cubicBezTo>
                  <a:pt x="329" y="286"/>
                  <a:pt x="335" y="293"/>
                  <a:pt x="343" y="293"/>
                </a:cubicBezTo>
                <a:cubicBezTo>
                  <a:pt x="352" y="293"/>
                  <a:pt x="358" y="286"/>
                  <a:pt x="358" y="278"/>
                </a:cubicBezTo>
                <a:cubicBezTo>
                  <a:pt x="358" y="270"/>
                  <a:pt x="352" y="263"/>
                  <a:pt x="343" y="263"/>
                </a:cubicBezTo>
                <a:close/>
                <a:moveTo>
                  <a:pt x="343" y="296"/>
                </a:moveTo>
                <a:cubicBezTo>
                  <a:pt x="335" y="296"/>
                  <a:pt x="329" y="303"/>
                  <a:pt x="329" y="311"/>
                </a:cubicBezTo>
                <a:cubicBezTo>
                  <a:pt x="329" y="319"/>
                  <a:pt x="335" y="326"/>
                  <a:pt x="343" y="326"/>
                </a:cubicBezTo>
                <a:cubicBezTo>
                  <a:pt x="352" y="326"/>
                  <a:pt x="358" y="319"/>
                  <a:pt x="358" y="311"/>
                </a:cubicBezTo>
                <a:cubicBezTo>
                  <a:pt x="358" y="303"/>
                  <a:pt x="352" y="296"/>
                  <a:pt x="343" y="296"/>
                </a:cubicBezTo>
                <a:close/>
                <a:moveTo>
                  <a:pt x="343" y="329"/>
                </a:moveTo>
                <a:cubicBezTo>
                  <a:pt x="335" y="329"/>
                  <a:pt x="329" y="336"/>
                  <a:pt x="329" y="344"/>
                </a:cubicBezTo>
                <a:cubicBezTo>
                  <a:pt x="329" y="352"/>
                  <a:pt x="335" y="359"/>
                  <a:pt x="343" y="359"/>
                </a:cubicBezTo>
                <a:cubicBezTo>
                  <a:pt x="352" y="359"/>
                  <a:pt x="358" y="352"/>
                  <a:pt x="358" y="344"/>
                </a:cubicBezTo>
                <a:cubicBezTo>
                  <a:pt x="358" y="336"/>
                  <a:pt x="352" y="329"/>
                  <a:pt x="343" y="329"/>
                </a:cubicBezTo>
                <a:close/>
                <a:moveTo>
                  <a:pt x="343" y="362"/>
                </a:moveTo>
                <a:cubicBezTo>
                  <a:pt x="335" y="362"/>
                  <a:pt x="329" y="369"/>
                  <a:pt x="329" y="377"/>
                </a:cubicBezTo>
                <a:cubicBezTo>
                  <a:pt x="329" y="385"/>
                  <a:pt x="335" y="392"/>
                  <a:pt x="343" y="392"/>
                </a:cubicBezTo>
                <a:cubicBezTo>
                  <a:pt x="352" y="392"/>
                  <a:pt x="358" y="385"/>
                  <a:pt x="358" y="377"/>
                </a:cubicBezTo>
                <a:cubicBezTo>
                  <a:pt x="358" y="369"/>
                  <a:pt x="352" y="362"/>
                  <a:pt x="343" y="362"/>
                </a:cubicBezTo>
                <a:close/>
                <a:moveTo>
                  <a:pt x="343" y="395"/>
                </a:moveTo>
                <a:cubicBezTo>
                  <a:pt x="335" y="395"/>
                  <a:pt x="329" y="402"/>
                  <a:pt x="329" y="410"/>
                </a:cubicBezTo>
                <a:cubicBezTo>
                  <a:pt x="329" y="418"/>
                  <a:pt x="335" y="425"/>
                  <a:pt x="343" y="425"/>
                </a:cubicBezTo>
                <a:cubicBezTo>
                  <a:pt x="352" y="425"/>
                  <a:pt x="358" y="418"/>
                  <a:pt x="358" y="410"/>
                </a:cubicBezTo>
                <a:cubicBezTo>
                  <a:pt x="358" y="402"/>
                  <a:pt x="352" y="395"/>
                  <a:pt x="343" y="395"/>
                </a:cubicBezTo>
                <a:close/>
                <a:moveTo>
                  <a:pt x="343" y="428"/>
                </a:moveTo>
                <a:cubicBezTo>
                  <a:pt x="335" y="428"/>
                  <a:pt x="329" y="435"/>
                  <a:pt x="329" y="443"/>
                </a:cubicBezTo>
                <a:cubicBezTo>
                  <a:pt x="329" y="451"/>
                  <a:pt x="335" y="458"/>
                  <a:pt x="343" y="458"/>
                </a:cubicBezTo>
                <a:cubicBezTo>
                  <a:pt x="352" y="458"/>
                  <a:pt x="358" y="451"/>
                  <a:pt x="358" y="443"/>
                </a:cubicBezTo>
                <a:cubicBezTo>
                  <a:pt x="358" y="435"/>
                  <a:pt x="352" y="428"/>
                  <a:pt x="343" y="428"/>
                </a:cubicBezTo>
                <a:close/>
                <a:moveTo>
                  <a:pt x="343" y="461"/>
                </a:moveTo>
                <a:cubicBezTo>
                  <a:pt x="335" y="461"/>
                  <a:pt x="329" y="468"/>
                  <a:pt x="329" y="476"/>
                </a:cubicBezTo>
                <a:cubicBezTo>
                  <a:pt x="329" y="484"/>
                  <a:pt x="335" y="491"/>
                  <a:pt x="343" y="491"/>
                </a:cubicBezTo>
                <a:cubicBezTo>
                  <a:pt x="352" y="491"/>
                  <a:pt x="358" y="484"/>
                  <a:pt x="358" y="476"/>
                </a:cubicBezTo>
                <a:cubicBezTo>
                  <a:pt x="358" y="468"/>
                  <a:pt x="352" y="461"/>
                  <a:pt x="343" y="461"/>
                </a:cubicBezTo>
                <a:close/>
                <a:moveTo>
                  <a:pt x="343" y="494"/>
                </a:moveTo>
                <a:cubicBezTo>
                  <a:pt x="335" y="494"/>
                  <a:pt x="329" y="500"/>
                  <a:pt x="329" y="509"/>
                </a:cubicBezTo>
                <a:cubicBezTo>
                  <a:pt x="329" y="517"/>
                  <a:pt x="335" y="523"/>
                  <a:pt x="343" y="523"/>
                </a:cubicBezTo>
                <a:cubicBezTo>
                  <a:pt x="352" y="523"/>
                  <a:pt x="358" y="517"/>
                  <a:pt x="358" y="509"/>
                </a:cubicBezTo>
                <a:cubicBezTo>
                  <a:pt x="358" y="500"/>
                  <a:pt x="352" y="494"/>
                  <a:pt x="343" y="494"/>
                </a:cubicBezTo>
                <a:close/>
                <a:moveTo>
                  <a:pt x="343" y="527"/>
                </a:moveTo>
                <a:cubicBezTo>
                  <a:pt x="335" y="527"/>
                  <a:pt x="329" y="533"/>
                  <a:pt x="329" y="542"/>
                </a:cubicBezTo>
                <a:cubicBezTo>
                  <a:pt x="329" y="550"/>
                  <a:pt x="335" y="556"/>
                  <a:pt x="343" y="556"/>
                </a:cubicBezTo>
                <a:cubicBezTo>
                  <a:pt x="352" y="556"/>
                  <a:pt x="358" y="550"/>
                  <a:pt x="358" y="542"/>
                </a:cubicBezTo>
                <a:cubicBezTo>
                  <a:pt x="358" y="533"/>
                  <a:pt x="352" y="527"/>
                  <a:pt x="343" y="527"/>
                </a:cubicBezTo>
                <a:close/>
                <a:moveTo>
                  <a:pt x="343" y="560"/>
                </a:moveTo>
                <a:cubicBezTo>
                  <a:pt x="335" y="560"/>
                  <a:pt x="329" y="566"/>
                  <a:pt x="329" y="574"/>
                </a:cubicBezTo>
                <a:cubicBezTo>
                  <a:pt x="329" y="583"/>
                  <a:pt x="335" y="589"/>
                  <a:pt x="343" y="589"/>
                </a:cubicBezTo>
                <a:cubicBezTo>
                  <a:pt x="352" y="589"/>
                  <a:pt x="358" y="583"/>
                  <a:pt x="358" y="574"/>
                </a:cubicBezTo>
                <a:cubicBezTo>
                  <a:pt x="358" y="566"/>
                  <a:pt x="352" y="560"/>
                  <a:pt x="343" y="560"/>
                </a:cubicBezTo>
                <a:close/>
                <a:moveTo>
                  <a:pt x="343" y="593"/>
                </a:moveTo>
                <a:cubicBezTo>
                  <a:pt x="335" y="593"/>
                  <a:pt x="329" y="599"/>
                  <a:pt x="329" y="607"/>
                </a:cubicBezTo>
                <a:cubicBezTo>
                  <a:pt x="329" y="616"/>
                  <a:pt x="335" y="622"/>
                  <a:pt x="343" y="622"/>
                </a:cubicBezTo>
                <a:cubicBezTo>
                  <a:pt x="352" y="622"/>
                  <a:pt x="358" y="616"/>
                  <a:pt x="358" y="607"/>
                </a:cubicBezTo>
                <a:cubicBezTo>
                  <a:pt x="358" y="599"/>
                  <a:pt x="352" y="593"/>
                  <a:pt x="343" y="593"/>
                </a:cubicBezTo>
                <a:close/>
                <a:moveTo>
                  <a:pt x="343" y="625"/>
                </a:moveTo>
                <a:cubicBezTo>
                  <a:pt x="335" y="625"/>
                  <a:pt x="329" y="632"/>
                  <a:pt x="329" y="640"/>
                </a:cubicBezTo>
                <a:cubicBezTo>
                  <a:pt x="329" y="648"/>
                  <a:pt x="335" y="655"/>
                  <a:pt x="343" y="655"/>
                </a:cubicBezTo>
                <a:cubicBezTo>
                  <a:pt x="352" y="655"/>
                  <a:pt x="358" y="648"/>
                  <a:pt x="358" y="640"/>
                </a:cubicBezTo>
                <a:cubicBezTo>
                  <a:pt x="358" y="632"/>
                  <a:pt x="352" y="625"/>
                  <a:pt x="343" y="625"/>
                </a:cubicBezTo>
                <a:close/>
                <a:moveTo>
                  <a:pt x="343" y="658"/>
                </a:moveTo>
                <a:cubicBezTo>
                  <a:pt x="335" y="658"/>
                  <a:pt x="329" y="665"/>
                  <a:pt x="329" y="673"/>
                </a:cubicBezTo>
                <a:cubicBezTo>
                  <a:pt x="329" y="681"/>
                  <a:pt x="335" y="688"/>
                  <a:pt x="343" y="688"/>
                </a:cubicBezTo>
                <a:cubicBezTo>
                  <a:pt x="352" y="688"/>
                  <a:pt x="358" y="681"/>
                  <a:pt x="358" y="673"/>
                </a:cubicBezTo>
                <a:cubicBezTo>
                  <a:pt x="358" y="665"/>
                  <a:pt x="352" y="658"/>
                  <a:pt x="343" y="658"/>
                </a:cubicBezTo>
                <a:close/>
                <a:moveTo>
                  <a:pt x="343" y="691"/>
                </a:moveTo>
                <a:cubicBezTo>
                  <a:pt x="335" y="691"/>
                  <a:pt x="329" y="698"/>
                  <a:pt x="329" y="706"/>
                </a:cubicBezTo>
                <a:cubicBezTo>
                  <a:pt x="329" y="714"/>
                  <a:pt x="335" y="721"/>
                  <a:pt x="343" y="721"/>
                </a:cubicBezTo>
                <a:cubicBezTo>
                  <a:pt x="352" y="721"/>
                  <a:pt x="358" y="714"/>
                  <a:pt x="358" y="706"/>
                </a:cubicBezTo>
                <a:cubicBezTo>
                  <a:pt x="358" y="698"/>
                  <a:pt x="352" y="691"/>
                  <a:pt x="343" y="691"/>
                </a:cubicBezTo>
                <a:close/>
                <a:moveTo>
                  <a:pt x="343" y="724"/>
                </a:moveTo>
                <a:cubicBezTo>
                  <a:pt x="335" y="724"/>
                  <a:pt x="329" y="731"/>
                  <a:pt x="329" y="739"/>
                </a:cubicBezTo>
                <a:cubicBezTo>
                  <a:pt x="329" y="747"/>
                  <a:pt x="335" y="754"/>
                  <a:pt x="343" y="754"/>
                </a:cubicBezTo>
                <a:cubicBezTo>
                  <a:pt x="352" y="754"/>
                  <a:pt x="358" y="747"/>
                  <a:pt x="358" y="739"/>
                </a:cubicBezTo>
                <a:cubicBezTo>
                  <a:pt x="358" y="731"/>
                  <a:pt x="352" y="724"/>
                  <a:pt x="343" y="724"/>
                </a:cubicBezTo>
                <a:close/>
                <a:moveTo>
                  <a:pt x="343" y="757"/>
                </a:moveTo>
                <a:cubicBezTo>
                  <a:pt x="335" y="757"/>
                  <a:pt x="329" y="764"/>
                  <a:pt x="329" y="772"/>
                </a:cubicBezTo>
                <a:cubicBezTo>
                  <a:pt x="329" y="780"/>
                  <a:pt x="335" y="787"/>
                  <a:pt x="343" y="787"/>
                </a:cubicBezTo>
                <a:cubicBezTo>
                  <a:pt x="352" y="787"/>
                  <a:pt x="358" y="780"/>
                  <a:pt x="358" y="772"/>
                </a:cubicBezTo>
                <a:cubicBezTo>
                  <a:pt x="358" y="764"/>
                  <a:pt x="352" y="757"/>
                  <a:pt x="343" y="757"/>
                </a:cubicBezTo>
                <a:close/>
                <a:moveTo>
                  <a:pt x="343" y="790"/>
                </a:moveTo>
                <a:cubicBezTo>
                  <a:pt x="335" y="790"/>
                  <a:pt x="329" y="797"/>
                  <a:pt x="329" y="805"/>
                </a:cubicBezTo>
                <a:cubicBezTo>
                  <a:pt x="329" y="813"/>
                  <a:pt x="335" y="820"/>
                  <a:pt x="343" y="820"/>
                </a:cubicBezTo>
                <a:cubicBezTo>
                  <a:pt x="352" y="820"/>
                  <a:pt x="358" y="813"/>
                  <a:pt x="358" y="805"/>
                </a:cubicBezTo>
                <a:cubicBezTo>
                  <a:pt x="358" y="797"/>
                  <a:pt x="352" y="790"/>
                  <a:pt x="343" y="790"/>
                </a:cubicBezTo>
                <a:close/>
                <a:moveTo>
                  <a:pt x="343" y="823"/>
                </a:moveTo>
                <a:cubicBezTo>
                  <a:pt x="335" y="823"/>
                  <a:pt x="329" y="830"/>
                  <a:pt x="329" y="838"/>
                </a:cubicBezTo>
                <a:cubicBezTo>
                  <a:pt x="329" y="846"/>
                  <a:pt x="335" y="853"/>
                  <a:pt x="343" y="853"/>
                </a:cubicBezTo>
                <a:cubicBezTo>
                  <a:pt x="352" y="853"/>
                  <a:pt x="358" y="846"/>
                  <a:pt x="358" y="838"/>
                </a:cubicBezTo>
                <a:cubicBezTo>
                  <a:pt x="358" y="830"/>
                  <a:pt x="352" y="823"/>
                  <a:pt x="343" y="823"/>
                </a:cubicBezTo>
                <a:close/>
                <a:moveTo>
                  <a:pt x="343" y="856"/>
                </a:moveTo>
                <a:cubicBezTo>
                  <a:pt x="335" y="856"/>
                  <a:pt x="329" y="863"/>
                  <a:pt x="329" y="871"/>
                </a:cubicBezTo>
                <a:cubicBezTo>
                  <a:pt x="329" y="879"/>
                  <a:pt x="335" y="886"/>
                  <a:pt x="343" y="886"/>
                </a:cubicBezTo>
                <a:cubicBezTo>
                  <a:pt x="352" y="886"/>
                  <a:pt x="358" y="879"/>
                  <a:pt x="358" y="871"/>
                </a:cubicBezTo>
                <a:cubicBezTo>
                  <a:pt x="358" y="863"/>
                  <a:pt x="352" y="856"/>
                  <a:pt x="343" y="856"/>
                </a:cubicBezTo>
                <a:close/>
                <a:moveTo>
                  <a:pt x="343" y="889"/>
                </a:moveTo>
                <a:cubicBezTo>
                  <a:pt x="335" y="889"/>
                  <a:pt x="329" y="895"/>
                  <a:pt x="329" y="904"/>
                </a:cubicBezTo>
                <a:cubicBezTo>
                  <a:pt x="329" y="912"/>
                  <a:pt x="335" y="918"/>
                  <a:pt x="343" y="918"/>
                </a:cubicBezTo>
                <a:cubicBezTo>
                  <a:pt x="352" y="918"/>
                  <a:pt x="358" y="912"/>
                  <a:pt x="358" y="904"/>
                </a:cubicBezTo>
                <a:cubicBezTo>
                  <a:pt x="358" y="895"/>
                  <a:pt x="352" y="889"/>
                  <a:pt x="343" y="889"/>
                </a:cubicBezTo>
                <a:close/>
                <a:moveTo>
                  <a:pt x="343" y="922"/>
                </a:moveTo>
                <a:cubicBezTo>
                  <a:pt x="335" y="922"/>
                  <a:pt x="329" y="928"/>
                  <a:pt x="329" y="937"/>
                </a:cubicBezTo>
                <a:cubicBezTo>
                  <a:pt x="329" y="945"/>
                  <a:pt x="335" y="951"/>
                  <a:pt x="343" y="951"/>
                </a:cubicBezTo>
                <a:cubicBezTo>
                  <a:pt x="352" y="951"/>
                  <a:pt x="358" y="945"/>
                  <a:pt x="358" y="937"/>
                </a:cubicBezTo>
                <a:cubicBezTo>
                  <a:pt x="358" y="928"/>
                  <a:pt x="352" y="922"/>
                  <a:pt x="343" y="922"/>
                </a:cubicBezTo>
                <a:close/>
                <a:moveTo>
                  <a:pt x="343" y="955"/>
                </a:moveTo>
                <a:cubicBezTo>
                  <a:pt x="335" y="955"/>
                  <a:pt x="329" y="961"/>
                  <a:pt x="329" y="970"/>
                </a:cubicBezTo>
                <a:cubicBezTo>
                  <a:pt x="329" y="978"/>
                  <a:pt x="335" y="984"/>
                  <a:pt x="343" y="984"/>
                </a:cubicBezTo>
                <a:cubicBezTo>
                  <a:pt x="352" y="984"/>
                  <a:pt x="358" y="978"/>
                  <a:pt x="358" y="970"/>
                </a:cubicBezTo>
                <a:cubicBezTo>
                  <a:pt x="358" y="961"/>
                  <a:pt x="352" y="955"/>
                  <a:pt x="343" y="955"/>
                </a:cubicBezTo>
                <a:close/>
                <a:moveTo>
                  <a:pt x="343" y="988"/>
                </a:moveTo>
                <a:cubicBezTo>
                  <a:pt x="335" y="988"/>
                  <a:pt x="329" y="994"/>
                  <a:pt x="329" y="1002"/>
                </a:cubicBezTo>
                <a:cubicBezTo>
                  <a:pt x="329" y="1011"/>
                  <a:pt x="335" y="1017"/>
                  <a:pt x="343" y="1017"/>
                </a:cubicBezTo>
                <a:cubicBezTo>
                  <a:pt x="352" y="1017"/>
                  <a:pt x="358" y="1011"/>
                  <a:pt x="358" y="1002"/>
                </a:cubicBezTo>
                <a:cubicBezTo>
                  <a:pt x="358" y="994"/>
                  <a:pt x="352" y="988"/>
                  <a:pt x="343" y="988"/>
                </a:cubicBezTo>
                <a:close/>
                <a:moveTo>
                  <a:pt x="343" y="1021"/>
                </a:moveTo>
                <a:cubicBezTo>
                  <a:pt x="335" y="1021"/>
                  <a:pt x="329" y="1027"/>
                  <a:pt x="329" y="1035"/>
                </a:cubicBezTo>
                <a:cubicBezTo>
                  <a:pt x="329" y="1044"/>
                  <a:pt x="335" y="1050"/>
                  <a:pt x="343" y="1050"/>
                </a:cubicBezTo>
                <a:cubicBezTo>
                  <a:pt x="352" y="1050"/>
                  <a:pt x="358" y="1044"/>
                  <a:pt x="358" y="1035"/>
                </a:cubicBezTo>
                <a:cubicBezTo>
                  <a:pt x="358" y="1027"/>
                  <a:pt x="352" y="1021"/>
                  <a:pt x="343" y="1021"/>
                </a:cubicBezTo>
                <a:close/>
                <a:moveTo>
                  <a:pt x="343" y="1053"/>
                </a:moveTo>
                <a:cubicBezTo>
                  <a:pt x="335" y="1053"/>
                  <a:pt x="329" y="1060"/>
                  <a:pt x="329" y="1068"/>
                </a:cubicBezTo>
                <a:cubicBezTo>
                  <a:pt x="329" y="1076"/>
                  <a:pt x="335" y="1083"/>
                  <a:pt x="343" y="1083"/>
                </a:cubicBezTo>
                <a:cubicBezTo>
                  <a:pt x="352" y="1083"/>
                  <a:pt x="358" y="1076"/>
                  <a:pt x="358" y="1068"/>
                </a:cubicBezTo>
                <a:cubicBezTo>
                  <a:pt x="358" y="1060"/>
                  <a:pt x="352" y="1053"/>
                  <a:pt x="343" y="1053"/>
                </a:cubicBezTo>
                <a:close/>
                <a:moveTo>
                  <a:pt x="343" y="1086"/>
                </a:moveTo>
                <a:cubicBezTo>
                  <a:pt x="335" y="1086"/>
                  <a:pt x="329" y="1093"/>
                  <a:pt x="329" y="1101"/>
                </a:cubicBezTo>
                <a:cubicBezTo>
                  <a:pt x="329" y="1109"/>
                  <a:pt x="335" y="1116"/>
                  <a:pt x="343" y="1116"/>
                </a:cubicBezTo>
                <a:cubicBezTo>
                  <a:pt x="352" y="1116"/>
                  <a:pt x="358" y="1109"/>
                  <a:pt x="358" y="1101"/>
                </a:cubicBezTo>
                <a:cubicBezTo>
                  <a:pt x="358" y="1093"/>
                  <a:pt x="352" y="1086"/>
                  <a:pt x="343" y="1086"/>
                </a:cubicBezTo>
                <a:close/>
                <a:moveTo>
                  <a:pt x="343" y="1119"/>
                </a:moveTo>
                <a:cubicBezTo>
                  <a:pt x="335" y="1119"/>
                  <a:pt x="329" y="1126"/>
                  <a:pt x="329" y="1134"/>
                </a:cubicBezTo>
                <a:cubicBezTo>
                  <a:pt x="329" y="1142"/>
                  <a:pt x="335" y="1149"/>
                  <a:pt x="343" y="1149"/>
                </a:cubicBezTo>
                <a:cubicBezTo>
                  <a:pt x="352" y="1149"/>
                  <a:pt x="358" y="1142"/>
                  <a:pt x="358" y="1134"/>
                </a:cubicBezTo>
                <a:cubicBezTo>
                  <a:pt x="358" y="1126"/>
                  <a:pt x="352" y="1119"/>
                  <a:pt x="343" y="1119"/>
                </a:cubicBezTo>
                <a:close/>
                <a:moveTo>
                  <a:pt x="343" y="1152"/>
                </a:moveTo>
                <a:cubicBezTo>
                  <a:pt x="335" y="1152"/>
                  <a:pt x="329" y="1159"/>
                  <a:pt x="329" y="1167"/>
                </a:cubicBezTo>
                <a:cubicBezTo>
                  <a:pt x="329" y="1175"/>
                  <a:pt x="335" y="1182"/>
                  <a:pt x="343" y="1182"/>
                </a:cubicBezTo>
                <a:cubicBezTo>
                  <a:pt x="352" y="1182"/>
                  <a:pt x="358" y="1175"/>
                  <a:pt x="358" y="1167"/>
                </a:cubicBezTo>
                <a:cubicBezTo>
                  <a:pt x="358" y="1159"/>
                  <a:pt x="352" y="1152"/>
                  <a:pt x="343" y="1152"/>
                </a:cubicBezTo>
                <a:close/>
                <a:moveTo>
                  <a:pt x="343" y="1185"/>
                </a:moveTo>
                <a:cubicBezTo>
                  <a:pt x="335" y="1185"/>
                  <a:pt x="329" y="1192"/>
                  <a:pt x="329" y="1200"/>
                </a:cubicBezTo>
                <a:cubicBezTo>
                  <a:pt x="329" y="1208"/>
                  <a:pt x="335" y="1215"/>
                  <a:pt x="343" y="1215"/>
                </a:cubicBezTo>
                <a:cubicBezTo>
                  <a:pt x="352" y="1215"/>
                  <a:pt x="358" y="1208"/>
                  <a:pt x="358" y="1200"/>
                </a:cubicBezTo>
                <a:cubicBezTo>
                  <a:pt x="358" y="1192"/>
                  <a:pt x="352" y="1185"/>
                  <a:pt x="343" y="1185"/>
                </a:cubicBezTo>
                <a:close/>
                <a:moveTo>
                  <a:pt x="343" y="1218"/>
                </a:moveTo>
                <a:cubicBezTo>
                  <a:pt x="335" y="1218"/>
                  <a:pt x="329" y="1225"/>
                  <a:pt x="329" y="1233"/>
                </a:cubicBezTo>
                <a:cubicBezTo>
                  <a:pt x="329" y="1241"/>
                  <a:pt x="335" y="1248"/>
                  <a:pt x="343" y="1248"/>
                </a:cubicBezTo>
                <a:cubicBezTo>
                  <a:pt x="352" y="1248"/>
                  <a:pt x="358" y="1241"/>
                  <a:pt x="358" y="1233"/>
                </a:cubicBezTo>
                <a:cubicBezTo>
                  <a:pt x="358" y="1225"/>
                  <a:pt x="352" y="1218"/>
                  <a:pt x="343" y="1218"/>
                </a:cubicBezTo>
                <a:close/>
                <a:moveTo>
                  <a:pt x="343" y="1251"/>
                </a:moveTo>
                <a:cubicBezTo>
                  <a:pt x="335" y="1251"/>
                  <a:pt x="329" y="1258"/>
                  <a:pt x="329" y="1266"/>
                </a:cubicBezTo>
                <a:cubicBezTo>
                  <a:pt x="329" y="1274"/>
                  <a:pt x="335" y="1281"/>
                  <a:pt x="343" y="1281"/>
                </a:cubicBezTo>
                <a:cubicBezTo>
                  <a:pt x="352" y="1281"/>
                  <a:pt x="358" y="1274"/>
                  <a:pt x="358" y="1266"/>
                </a:cubicBezTo>
                <a:cubicBezTo>
                  <a:pt x="358" y="1258"/>
                  <a:pt x="352" y="1251"/>
                  <a:pt x="343" y="1251"/>
                </a:cubicBezTo>
                <a:close/>
                <a:moveTo>
                  <a:pt x="343" y="1284"/>
                </a:moveTo>
                <a:cubicBezTo>
                  <a:pt x="335" y="1284"/>
                  <a:pt x="329" y="1291"/>
                  <a:pt x="329" y="1299"/>
                </a:cubicBezTo>
                <a:cubicBezTo>
                  <a:pt x="329" y="1307"/>
                  <a:pt x="335" y="1314"/>
                  <a:pt x="343" y="1314"/>
                </a:cubicBezTo>
                <a:cubicBezTo>
                  <a:pt x="352" y="1314"/>
                  <a:pt x="358" y="1307"/>
                  <a:pt x="358" y="1299"/>
                </a:cubicBezTo>
                <a:cubicBezTo>
                  <a:pt x="358" y="1291"/>
                  <a:pt x="352" y="1284"/>
                  <a:pt x="343" y="1284"/>
                </a:cubicBezTo>
                <a:close/>
                <a:moveTo>
                  <a:pt x="343" y="1317"/>
                </a:moveTo>
                <a:cubicBezTo>
                  <a:pt x="335" y="1317"/>
                  <a:pt x="329" y="1323"/>
                  <a:pt x="329" y="1332"/>
                </a:cubicBezTo>
                <a:cubicBezTo>
                  <a:pt x="329" y="1340"/>
                  <a:pt x="335" y="1346"/>
                  <a:pt x="343" y="1346"/>
                </a:cubicBezTo>
                <a:cubicBezTo>
                  <a:pt x="352" y="1346"/>
                  <a:pt x="358" y="1340"/>
                  <a:pt x="358" y="1332"/>
                </a:cubicBezTo>
                <a:cubicBezTo>
                  <a:pt x="358" y="1323"/>
                  <a:pt x="352" y="1317"/>
                  <a:pt x="343" y="1317"/>
                </a:cubicBezTo>
                <a:close/>
                <a:moveTo>
                  <a:pt x="343" y="1350"/>
                </a:moveTo>
                <a:cubicBezTo>
                  <a:pt x="335" y="1350"/>
                  <a:pt x="329" y="1356"/>
                  <a:pt x="329" y="1365"/>
                </a:cubicBezTo>
                <a:cubicBezTo>
                  <a:pt x="329" y="1373"/>
                  <a:pt x="335" y="1379"/>
                  <a:pt x="343" y="1379"/>
                </a:cubicBezTo>
                <a:cubicBezTo>
                  <a:pt x="352" y="1379"/>
                  <a:pt x="358" y="1373"/>
                  <a:pt x="358" y="1365"/>
                </a:cubicBezTo>
                <a:cubicBezTo>
                  <a:pt x="358" y="1356"/>
                  <a:pt x="352" y="1350"/>
                  <a:pt x="343" y="1350"/>
                </a:cubicBezTo>
                <a:close/>
                <a:moveTo>
                  <a:pt x="343" y="1383"/>
                </a:moveTo>
                <a:cubicBezTo>
                  <a:pt x="335" y="1383"/>
                  <a:pt x="329" y="1389"/>
                  <a:pt x="329" y="1397"/>
                </a:cubicBezTo>
                <a:cubicBezTo>
                  <a:pt x="329" y="1406"/>
                  <a:pt x="335" y="1412"/>
                  <a:pt x="343" y="1412"/>
                </a:cubicBezTo>
                <a:cubicBezTo>
                  <a:pt x="352" y="1412"/>
                  <a:pt x="358" y="1406"/>
                  <a:pt x="358" y="1397"/>
                </a:cubicBezTo>
                <a:cubicBezTo>
                  <a:pt x="358" y="1389"/>
                  <a:pt x="352" y="1383"/>
                  <a:pt x="343" y="1383"/>
                </a:cubicBezTo>
                <a:close/>
                <a:moveTo>
                  <a:pt x="343" y="1416"/>
                </a:moveTo>
                <a:cubicBezTo>
                  <a:pt x="335" y="1416"/>
                  <a:pt x="329" y="1422"/>
                  <a:pt x="329" y="1430"/>
                </a:cubicBezTo>
                <a:cubicBezTo>
                  <a:pt x="329" y="1439"/>
                  <a:pt x="335" y="1445"/>
                  <a:pt x="343" y="1445"/>
                </a:cubicBezTo>
                <a:cubicBezTo>
                  <a:pt x="352" y="1445"/>
                  <a:pt x="358" y="1439"/>
                  <a:pt x="358" y="1430"/>
                </a:cubicBezTo>
                <a:cubicBezTo>
                  <a:pt x="358" y="1422"/>
                  <a:pt x="352" y="1416"/>
                  <a:pt x="343" y="1416"/>
                </a:cubicBezTo>
                <a:close/>
                <a:moveTo>
                  <a:pt x="376" y="0"/>
                </a:moveTo>
                <a:cubicBezTo>
                  <a:pt x="368" y="0"/>
                  <a:pt x="361" y="7"/>
                  <a:pt x="361" y="15"/>
                </a:cubicBezTo>
                <a:cubicBezTo>
                  <a:pt x="361" y="23"/>
                  <a:pt x="368" y="30"/>
                  <a:pt x="376" y="30"/>
                </a:cubicBezTo>
                <a:cubicBezTo>
                  <a:pt x="384" y="30"/>
                  <a:pt x="391" y="23"/>
                  <a:pt x="391" y="15"/>
                </a:cubicBezTo>
                <a:cubicBezTo>
                  <a:pt x="391" y="7"/>
                  <a:pt x="384" y="0"/>
                  <a:pt x="376" y="0"/>
                </a:cubicBezTo>
                <a:close/>
                <a:moveTo>
                  <a:pt x="376" y="33"/>
                </a:moveTo>
                <a:cubicBezTo>
                  <a:pt x="368" y="33"/>
                  <a:pt x="361" y="40"/>
                  <a:pt x="361" y="48"/>
                </a:cubicBezTo>
                <a:cubicBezTo>
                  <a:pt x="361" y="56"/>
                  <a:pt x="368" y="63"/>
                  <a:pt x="376" y="63"/>
                </a:cubicBezTo>
                <a:cubicBezTo>
                  <a:pt x="384" y="63"/>
                  <a:pt x="391" y="56"/>
                  <a:pt x="391" y="48"/>
                </a:cubicBezTo>
                <a:cubicBezTo>
                  <a:pt x="391" y="40"/>
                  <a:pt x="384" y="33"/>
                  <a:pt x="376" y="33"/>
                </a:cubicBezTo>
                <a:close/>
                <a:moveTo>
                  <a:pt x="376" y="66"/>
                </a:moveTo>
                <a:cubicBezTo>
                  <a:pt x="368" y="66"/>
                  <a:pt x="361" y="72"/>
                  <a:pt x="361" y="81"/>
                </a:cubicBezTo>
                <a:cubicBezTo>
                  <a:pt x="361" y="89"/>
                  <a:pt x="368" y="95"/>
                  <a:pt x="376" y="95"/>
                </a:cubicBezTo>
                <a:cubicBezTo>
                  <a:pt x="384" y="95"/>
                  <a:pt x="391" y="89"/>
                  <a:pt x="391" y="81"/>
                </a:cubicBezTo>
                <a:cubicBezTo>
                  <a:pt x="391" y="72"/>
                  <a:pt x="384" y="66"/>
                  <a:pt x="376" y="66"/>
                </a:cubicBezTo>
                <a:close/>
                <a:moveTo>
                  <a:pt x="376" y="99"/>
                </a:moveTo>
                <a:cubicBezTo>
                  <a:pt x="368" y="99"/>
                  <a:pt x="361" y="105"/>
                  <a:pt x="361" y="114"/>
                </a:cubicBezTo>
                <a:cubicBezTo>
                  <a:pt x="361" y="122"/>
                  <a:pt x="368" y="128"/>
                  <a:pt x="376" y="128"/>
                </a:cubicBezTo>
                <a:cubicBezTo>
                  <a:pt x="384" y="128"/>
                  <a:pt x="391" y="122"/>
                  <a:pt x="391" y="114"/>
                </a:cubicBezTo>
                <a:cubicBezTo>
                  <a:pt x="391" y="105"/>
                  <a:pt x="384" y="99"/>
                  <a:pt x="376" y="99"/>
                </a:cubicBezTo>
                <a:close/>
                <a:moveTo>
                  <a:pt x="376" y="132"/>
                </a:moveTo>
                <a:cubicBezTo>
                  <a:pt x="368" y="132"/>
                  <a:pt x="361" y="138"/>
                  <a:pt x="361" y="147"/>
                </a:cubicBezTo>
                <a:cubicBezTo>
                  <a:pt x="361" y="155"/>
                  <a:pt x="368" y="161"/>
                  <a:pt x="376" y="161"/>
                </a:cubicBezTo>
                <a:cubicBezTo>
                  <a:pt x="384" y="161"/>
                  <a:pt x="391" y="155"/>
                  <a:pt x="391" y="147"/>
                </a:cubicBezTo>
                <a:cubicBezTo>
                  <a:pt x="391" y="138"/>
                  <a:pt x="384" y="132"/>
                  <a:pt x="376" y="132"/>
                </a:cubicBezTo>
                <a:close/>
                <a:moveTo>
                  <a:pt x="376" y="165"/>
                </a:moveTo>
                <a:cubicBezTo>
                  <a:pt x="368" y="165"/>
                  <a:pt x="361" y="171"/>
                  <a:pt x="361" y="179"/>
                </a:cubicBezTo>
                <a:cubicBezTo>
                  <a:pt x="361" y="188"/>
                  <a:pt x="368" y="194"/>
                  <a:pt x="376" y="194"/>
                </a:cubicBezTo>
                <a:cubicBezTo>
                  <a:pt x="384" y="194"/>
                  <a:pt x="391" y="188"/>
                  <a:pt x="391" y="179"/>
                </a:cubicBezTo>
                <a:cubicBezTo>
                  <a:pt x="391" y="171"/>
                  <a:pt x="384" y="165"/>
                  <a:pt x="376" y="165"/>
                </a:cubicBezTo>
                <a:close/>
                <a:moveTo>
                  <a:pt x="376" y="198"/>
                </a:moveTo>
                <a:cubicBezTo>
                  <a:pt x="368" y="198"/>
                  <a:pt x="361" y="204"/>
                  <a:pt x="361" y="212"/>
                </a:cubicBezTo>
                <a:cubicBezTo>
                  <a:pt x="361" y="221"/>
                  <a:pt x="368" y="227"/>
                  <a:pt x="376" y="227"/>
                </a:cubicBezTo>
                <a:cubicBezTo>
                  <a:pt x="384" y="227"/>
                  <a:pt x="391" y="221"/>
                  <a:pt x="391" y="212"/>
                </a:cubicBezTo>
                <a:cubicBezTo>
                  <a:pt x="391" y="204"/>
                  <a:pt x="384" y="198"/>
                  <a:pt x="376" y="198"/>
                </a:cubicBezTo>
                <a:close/>
                <a:moveTo>
                  <a:pt x="376" y="230"/>
                </a:moveTo>
                <a:cubicBezTo>
                  <a:pt x="368" y="230"/>
                  <a:pt x="361" y="237"/>
                  <a:pt x="361" y="245"/>
                </a:cubicBezTo>
                <a:cubicBezTo>
                  <a:pt x="361" y="253"/>
                  <a:pt x="368" y="260"/>
                  <a:pt x="376" y="260"/>
                </a:cubicBezTo>
                <a:cubicBezTo>
                  <a:pt x="384" y="260"/>
                  <a:pt x="391" y="253"/>
                  <a:pt x="391" y="245"/>
                </a:cubicBezTo>
                <a:cubicBezTo>
                  <a:pt x="391" y="237"/>
                  <a:pt x="384" y="230"/>
                  <a:pt x="376" y="230"/>
                </a:cubicBezTo>
                <a:close/>
                <a:moveTo>
                  <a:pt x="376" y="263"/>
                </a:moveTo>
                <a:cubicBezTo>
                  <a:pt x="368" y="263"/>
                  <a:pt x="361" y="270"/>
                  <a:pt x="361" y="278"/>
                </a:cubicBezTo>
                <a:cubicBezTo>
                  <a:pt x="361" y="286"/>
                  <a:pt x="368" y="293"/>
                  <a:pt x="376" y="293"/>
                </a:cubicBezTo>
                <a:cubicBezTo>
                  <a:pt x="384" y="293"/>
                  <a:pt x="391" y="286"/>
                  <a:pt x="391" y="278"/>
                </a:cubicBezTo>
                <a:cubicBezTo>
                  <a:pt x="391" y="270"/>
                  <a:pt x="384" y="263"/>
                  <a:pt x="376" y="263"/>
                </a:cubicBezTo>
                <a:close/>
                <a:moveTo>
                  <a:pt x="376" y="296"/>
                </a:moveTo>
                <a:cubicBezTo>
                  <a:pt x="368" y="296"/>
                  <a:pt x="361" y="303"/>
                  <a:pt x="361" y="311"/>
                </a:cubicBezTo>
                <a:cubicBezTo>
                  <a:pt x="361" y="319"/>
                  <a:pt x="368" y="326"/>
                  <a:pt x="376" y="326"/>
                </a:cubicBezTo>
                <a:cubicBezTo>
                  <a:pt x="384" y="326"/>
                  <a:pt x="391" y="319"/>
                  <a:pt x="391" y="311"/>
                </a:cubicBezTo>
                <a:cubicBezTo>
                  <a:pt x="391" y="303"/>
                  <a:pt x="384" y="296"/>
                  <a:pt x="376" y="296"/>
                </a:cubicBezTo>
                <a:close/>
                <a:moveTo>
                  <a:pt x="376" y="329"/>
                </a:moveTo>
                <a:cubicBezTo>
                  <a:pt x="368" y="329"/>
                  <a:pt x="361" y="336"/>
                  <a:pt x="361" y="344"/>
                </a:cubicBezTo>
                <a:cubicBezTo>
                  <a:pt x="361" y="352"/>
                  <a:pt x="368" y="359"/>
                  <a:pt x="376" y="359"/>
                </a:cubicBezTo>
                <a:cubicBezTo>
                  <a:pt x="384" y="359"/>
                  <a:pt x="391" y="352"/>
                  <a:pt x="391" y="344"/>
                </a:cubicBezTo>
                <a:cubicBezTo>
                  <a:pt x="391" y="336"/>
                  <a:pt x="384" y="329"/>
                  <a:pt x="376" y="329"/>
                </a:cubicBezTo>
                <a:close/>
                <a:moveTo>
                  <a:pt x="376" y="362"/>
                </a:moveTo>
                <a:cubicBezTo>
                  <a:pt x="368" y="362"/>
                  <a:pt x="361" y="369"/>
                  <a:pt x="361" y="377"/>
                </a:cubicBezTo>
                <a:cubicBezTo>
                  <a:pt x="361" y="385"/>
                  <a:pt x="368" y="392"/>
                  <a:pt x="376" y="392"/>
                </a:cubicBezTo>
                <a:cubicBezTo>
                  <a:pt x="384" y="392"/>
                  <a:pt x="391" y="385"/>
                  <a:pt x="391" y="377"/>
                </a:cubicBezTo>
                <a:cubicBezTo>
                  <a:pt x="391" y="369"/>
                  <a:pt x="384" y="362"/>
                  <a:pt x="376" y="362"/>
                </a:cubicBezTo>
                <a:close/>
                <a:moveTo>
                  <a:pt x="376" y="395"/>
                </a:moveTo>
                <a:cubicBezTo>
                  <a:pt x="368" y="395"/>
                  <a:pt x="361" y="402"/>
                  <a:pt x="361" y="410"/>
                </a:cubicBezTo>
                <a:cubicBezTo>
                  <a:pt x="361" y="418"/>
                  <a:pt x="368" y="425"/>
                  <a:pt x="376" y="425"/>
                </a:cubicBezTo>
                <a:cubicBezTo>
                  <a:pt x="384" y="425"/>
                  <a:pt x="391" y="418"/>
                  <a:pt x="391" y="410"/>
                </a:cubicBezTo>
                <a:cubicBezTo>
                  <a:pt x="391" y="402"/>
                  <a:pt x="384" y="395"/>
                  <a:pt x="376" y="395"/>
                </a:cubicBezTo>
                <a:close/>
                <a:moveTo>
                  <a:pt x="376" y="428"/>
                </a:moveTo>
                <a:cubicBezTo>
                  <a:pt x="368" y="428"/>
                  <a:pt x="361" y="435"/>
                  <a:pt x="361" y="443"/>
                </a:cubicBezTo>
                <a:cubicBezTo>
                  <a:pt x="361" y="451"/>
                  <a:pt x="368" y="458"/>
                  <a:pt x="376" y="458"/>
                </a:cubicBezTo>
                <a:cubicBezTo>
                  <a:pt x="384" y="458"/>
                  <a:pt x="391" y="451"/>
                  <a:pt x="391" y="443"/>
                </a:cubicBezTo>
                <a:cubicBezTo>
                  <a:pt x="391" y="435"/>
                  <a:pt x="384" y="428"/>
                  <a:pt x="376" y="428"/>
                </a:cubicBezTo>
                <a:close/>
                <a:moveTo>
                  <a:pt x="376" y="461"/>
                </a:moveTo>
                <a:cubicBezTo>
                  <a:pt x="368" y="461"/>
                  <a:pt x="361" y="468"/>
                  <a:pt x="361" y="476"/>
                </a:cubicBezTo>
                <a:cubicBezTo>
                  <a:pt x="361" y="484"/>
                  <a:pt x="368" y="491"/>
                  <a:pt x="376" y="491"/>
                </a:cubicBezTo>
                <a:cubicBezTo>
                  <a:pt x="384" y="491"/>
                  <a:pt x="391" y="484"/>
                  <a:pt x="391" y="476"/>
                </a:cubicBezTo>
                <a:cubicBezTo>
                  <a:pt x="391" y="468"/>
                  <a:pt x="384" y="461"/>
                  <a:pt x="376" y="461"/>
                </a:cubicBezTo>
                <a:close/>
                <a:moveTo>
                  <a:pt x="376" y="494"/>
                </a:moveTo>
                <a:cubicBezTo>
                  <a:pt x="368" y="494"/>
                  <a:pt x="361" y="500"/>
                  <a:pt x="361" y="509"/>
                </a:cubicBezTo>
                <a:cubicBezTo>
                  <a:pt x="361" y="517"/>
                  <a:pt x="368" y="523"/>
                  <a:pt x="376" y="523"/>
                </a:cubicBezTo>
                <a:cubicBezTo>
                  <a:pt x="384" y="523"/>
                  <a:pt x="391" y="517"/>
                  <a:pt x="391" y="509"/>
                </a:cubicBezTo>
                <a:cubicBezTo>
                  <a:pt x="391" y="500"/>
                  <a:pt x="384" y="494"/>
                  <a:pt x="376" y="494"/>
                </a:cubicBezTo>
                <a:close/>
                <a:moveTo>
                  <a:pt x="376" y="527"/>
                </a:moveTo>
                <a:cubicBezTo>
                  <a:pt x="368" y="527"/>
                  <a:pt x="361" y="533"/>
                  <a:pt x="361" y="542"/>
                </a:cubicBezTo>
                <a:cubicBezTo>
                  <a:pt x="361" y="550"/>
                  <a:pt x="368" y="556"/>
                  <a:pt x="376" y="556"/>
                </a:cubicBezTo>
                <a:cubicBezTo>
                  <a:pt x="384" y="556"/>
                  <a:pt x="391" y="550"/>
                  <a:pt x="391" y="542"/>
                </a:cubicBezTo>
                <a:cubicBezTo>
                  <a:pt x="391" y="533"/>
                  <a:pt x="384" y="527"/>
                  <a:pt x="376" y="527"/>
                </a:cubicBezTo>
                <a:close/>
                <a:moveTo>
                  <a:pt x="376" y="560"/>
                </a:moveTo>
                <a:cubicBezTo>
                  <a:pt x="368" y="560"/>
                  <a:pt x="361" y="566"/>
                  <a:pt x="361" y="574"/>
                </a:cubicBezTo>
                <a:cubicBezTo>
                  <a:pt x="361" y="583"/>
                  <a:pt x="368" y="589"/>
                  <a:pt x="376" y="589"/>
                </a:cubicBezTo>
                <a:cubicBezTo>
                  <a:pt x="384" y="589"/>
                  <a:pt x="391" y="583"/>
                  <a:pt x="391" y="574"/>
                </a:cubicBezTo>
                <a:cubicBezTo>
                  <a:pt x="391" y="566"/>
                  <a:pt x="384" y="560"/>
                  <a:pt x="376" y="560"/>
                </a:cubicBezTo>
                <a:close/>
                <a:moveTo>
                  <a:pt x="376" y="593"/>
                </a:moveTo>
                <a:cubicBezTo>
                  <a:pt x="368" y="593"/>
                  <a:pt x="361" y="599"/>
                  <a:pt x="361" y="607"/>
                </a:cubicBezTo>
                <a:cubicBezTo>
                  <a:pt x="361" y="616"/>
                  <a:pt x="368" y="622"/>
                  <a:pt x="376" y="622"/>
                </a:cubicBezTo>
                <a:cubicBezTo>
                  <a:pt x="384" y="622"/>
                  <a:pt x="391" y="616"/>
                  <a:pt x="391" y="607"/>
                </a:cubicBezTo>
                <a:cubicBezTo>
                  <a:pt x="391" y="599"/>
                  <a:pt x="384" y="593"/>
                  <a:pt x="376" y="593"/>
                </a:cubicBezTo>
                <a:close/>
                <a:moveTo>
                  <a:pt x="376" y="625"/>
                </a:moveTo>
                <a:cubicBezTo>
                  <a:pt x="368" y="625"/>
                  <a:pt x="361" y="632"/>
                  <a:pt x="361" y="640"/>
                </a:cubicBezTo>
                <a:cubicBezTo>
                  <a:pt x="361" y="648"/>
                  <a:pt x="368" y="655"/>
                  <a:pt x="376" y="655"/>
                </a:cubicBezTo>
                <a:cubicBezTo>
                  <a:pt x="384" y="655"/>
                  <a:pt x="391" y="648"/>
                  <a:pt x="391" y="640"/>
                </a:cubicBezTo>
                <a:cubicBezTo>
                  <a:pt x="391" y="632"/>
                  <a:pt x="384" y="625"/>
                  <a:pt x="376" y="625"/>
                </a:cubicBezTo>
                <a:close/>
                <a:moveTo>
                  <a:pt x="376" y="658"/>
                </a:moveTo>
                <a:cubicBezTo>
                  <a:pt x="368" y="658"/>
                  <a:pt x="361" y="665"/>
                  <a:pt x="361" y="673"/>
                </a:cubicBezTo>
                <a:cubicBezTo>
                  <a:pt x="361" y="681"/>
                  <a:pt x="368" y="688"/>
                  <a:pt x="376" y="688"/>
                </a:cubicBezTo>
                <a:cubicBezTo>
                  <a:pt x="384" y="688"/>
                  <a:pt x="391" y="681"/>
                  <a:pt x="391" y="673"/>
                </a:cubicBezTo>
                <a:cubicBezTo>
                  <a:pt x="391" y="665"/>
                  <a:pt x="384" y="658"/>
                  <a:pt x="376" y="658"/>
                </a:cubicBezTo>
                <a:close/>
                <a:moveTo>
                  <a:pt x="376" y="691"/>
                </a:moveTo>
                <a:cubicBezTo>
                  <a:pt x="368" y="691"/>
                  <a:pt x="361" y="698"/>
                  <a:pt x="361" y="706"/>
                </a:cubicBezTo>
                <a:cubicBezTo>
                  <a:pt x="361" y="714"/>
                  <a:pt x="368" y="721"/>
                  <a:pt x="376" y="721"/>
                </a:cubicBezTo>
                <a:cubicBezTo>
                  <a:pt x="384" y="721"/>
                  <a:pt x="391" y="714"/>
                  <a:pt x="391" y="706"/>
                </a:cubicBezTo>
                <a:cubicBezTo>
                  <a:pt x="391" y="698"/>
                  <a:pt x="384" y="691"/>
                  <a:pt x="376" y="691"/>
                </a:cubicBezTo>
                <a:close/>
                <a:moveTo>
                  <a:pt x="376" y="724"/>
                </a:moveTo>
                <a:cubicBezTo>
                  <a:pt x="368" y="724"/>
                  <a:pt x="361" y="731"/>
                  <a:pt x="361" y="739"/>
                </a:cubicBezTo>
                <a:cubicBezTo>
                  <a:pt x="361" y="747"/>
                  <a:pt x="368" y="754"/>
                  <a:pt x="376" y="754"/>
                </a:cubicBezTo>
                <a:cubicBezTo>
                  <a:pt x="384" y="754"/>
                  <a:pt x="391" y="747"/>
                  <a:pt x="391" y="739"/>
                </a:cubicBezTo>
                <a:cubicBezTo>
                  <a:pt x="391" y="731"/>
                  <a:pt x="384" y="724"/>
                  <a:pt x="376" y="724"/>
                </a:cubicBezTo>
                <a:close/>
                <a:moveTo>
                  <a:pt x="376" y="757"/>
                </a:moveTo>
                <a:cubicBezTo>
                  <a:pt x="368" y="757"/>
                  <a:pt x="361" y="764"/>
                  <a:pt x="361" y="772"/>
                </a:cubicBezTo>
                <a:cubicBezTo>
                  <a:pt x="361" y="780"/>
                  <a:pt x="368" y="787"/>
                  <a:pt x="376" y="787"/>
                </a:cubicBezTo>
                <a:cubicBezTo>
                  <a:pt x="384" y="787"/>
                  <a:pt x="391" y="780"/>
                  <a:pt x="391" y="772"/>
                </a:cubicBezTo>
                <a:cubicBezTo>
                  <a:pt x="391" y="764"/>
                  <a:pt x="384" y="757"/>
                  <a:pt x="376" y="757"/>
                </a:cubicBezTo>
                <a:close/>
                <a:moveTo>
                  <a:pt x="376" y="790"/>
                </a:moveTo>
                <a:cubicBezTo>
                  <a:pt x="368" y="790"/>
                  <a:pt x="361" y="797"/>
                  <a:pt x="361" y="805"/>
                </a:cubicBezTo>
                <a:cubicBezTo>
                  <a:pt x="361" y="813"/>
                  <a:pt x="368" y="820"/>
                  <a:pt x="376" y="820"/>
                </a:cubicBezTo>
                <a:cubicBezTo>
                  <a:pt x="384" y="820"/>
                  <a:pt x="391" y="813"/>
                  <a:pt x="391" y="805"/>
                </a:cubicBezTo>
                <a:cubicBezTo>
                  <a:pt x="391" y="797"/>
                  <a:pt x="384" y="790"/>
                  <a:pt x="376" y="790"/>
                </a:cubicBezTo>
                <a:close/>
                <a:moveTo>
                  <a:pt x="376" y="823"/>
                </a:moveTo>
                <a:cubicBezTo>
                  <a:pt x="368" y="823"/>
                  <a:pt x="361" y="830"/>
                  <a:pt x="361" y="838"/>
                </a:cubicBezTo>
                <a:cubicBezTo>
                  <a:pt x="361" y="846"/>
                  <a:pt x="368" y="853"/>
                  <a:pt x="376" y="853"/>
                </a:cubicBezTo>
                <a:cubicBezTo>
                  <a:pt x="384" y="853"/>
                  <a:pt x="391" y="846"/>
                  <a:pt x="391" y="838"/>
                </a:cubicBezTo>
                <a:cubicBezTo>
                  <a:pt x="391" y="830"/>
                  <a:pt x="384" y="823"/>
                  <a:pt x="376" y="823"/>
                </a:cubicBezTo>
                <a:close/>
                <a:moveTo>
                  <a:pt x="376" y="856"/>
                </a:moveTo>
                <a:cubicBezTo>
                  <a:pt x="368" y="856"/>
                  <a:pt x="361" y="863"/>
                  <a:pt x="361" y="871"/>
                </a:cubicBezTo>
                <a:cubicBezTo>
                  <a:pt x="361" y="879"/>
                  <a:pt x="368" y="886"/>
                  <a:pt x="376" y="886"/>
                </a:cubicBezTo>
                <a:cubicBezTo>
                  <a:pt x="384" y="886"/>
                  <a:pt x="391" y="879"/>
                  <a:pt x="391" y="871"/>
                </a:cubicBezTo>
                <a:cubicBezTo>
                  <a:pt x="391" y="863"/>
                  <a:pt x="384" y="856"/>
                  <a:pt x="376" y="856"/>
                </a:cubicBezTo>
                <a:close/>
                <a:moveTo>
                  <a:pt x="376" y="889"/>
                </a:moveTo>
                <a:cubicBezTo>
                  <a:pt x="368" y="889"/>
                  <a:pt x="361" y="895"/>
                  <a:pt x="361" y="904"/>
                </a:cubicBezTo>
                <a:cubicBezTo>
                  <a:pt x="361" y="912"/>
                  <a:pt x="368" y="918"/>
                  <a:pt x="376" y="918"/>
                </a:cubicBezTo>
                <a:cubicBezTo>
                  <a:pt x="384" y="918"/>
                  <a:pt x="391" y="912"/>
                  <a:pt x="391" y="904"/>
                </a:cubicBezTo>
                <a:cubicBezTo>
                  <a:pt x="391" y="895"/>
                  <a:pt x="384" y="889"/>
                  <a:pt x="376" y="889"/>
                </a:cubicBezTo>
                <a:close/>
                <a:moveTo>
                  <a:pt x="376" y="922"/>
                </a:moveTo>
                <a:cubicBezTo>
                  <a:pt x="368" y="922"/>
                  <a:pt x="361" y="928"/>
                  <a:pt x="361" y="937"/>
                </a:cubicBezTo>
                <a:cubicBezTo>
                  <a:pt x="361" y="945"/>
                  <a:pt x="368" y="951"/>
                  <a:pt x="376" y="951"/>
                </a:cubicBezTo>
                <a:cubicBezTo>
                  <a:pt x="384" y="951"/>
                  <a:pt x="391" y="945"/>
                  <a:pt x="391" y="937"/>
                </a:cubicBezTo>
                <a:cubicBezTo>
                  <a:pt x="391" y="928"/>
                  <a:pt x="384" y="922"/>
                  <a:pt x="376" y="922"/>
                </a:cubicBezTo>
                <a:close/>
                <a:moveTo>
                  <a:pt x="376" y="955"/>
                </a:moveTo>
                <a:cubicBezTo>
                  <a:pt x="368" y="955"/>
                  <a:pt x="361" y="961"/>
                  <a:pt x="361" y="970"/>
                </a:cubicBezTo>
                <a:cubicBezTo>
                  <a:pt x="361" y="978"/>
                  <a:pt x="368" y="984"/>
                  <a:pt x="376" y="984"/>
                </a:cubicBezTo>
                <a:cubicBezTo>
                  <a:pt x="384" y="984"/>
                  <a:pt x="391" y="978"/>
                  <a:pt x="391" y="970"/>
                </a:cubicBezTo>
                <a:cubicBezTo>
                  <a:pt x="391" y="961"/>
                  <a:pt x="384" y="955"/>
                  <a:pt x="376" y="955"/>
                </a:cubicBezTo>
                <a:close/>
                <a:moveTo>
                  <a:pt x="376" y="988"/>
                </a:moveTo>
                <a:cubicBezTo>
                  <a:pt x="368" y="988"/>
                  <a:pt x="361" y="994"/>
                  <a:pt x="361" y="1002"/>
                </a:cubicBezTo>
                <a:cubicBezTo>
                  <a:pt x="361" y="1011"/>
                  <a:pt x="368" y="1017"/>
                  <a:pt x="376" y="1017"/>
                </a:cubicBezTo>
                <a:cubicBezTo>
                  <a:pt x="384" y="1017"/>
                  <a:pt x="391" y="1011"/>
                  <a:pt x="391" y="1002"/>
                </a:cubicBezTo>
                <a:cubicBezTo>
                  <a:pt x="391" y="994"/>
                  <a:pt x="384" y="988"/>
                  <a:pt x="376" y="988"/>
                </a:cubicBezTo>
                <a:close/>
                <a:moveTo>
                  <a:pt x="376" y="1021"/>
                </a:moveTo>
                <a:cubicBezTo>
                  <a:pt x="368" y="1021"/>
                  <a:pt x="361" y="1027"/>
                  <a:pt x="361" y="1035"/>
                </a:cubicBezTo>
                <a:cubicBezTo>
                  <a:pt x="361" y="1044"/>
                  <a:pt x="368" y="1050"/>
                  <a:pt x="376" y="1050"/>
                </a:cubicBezTo>
                <a:cubicBezTo>
                  <a:pt x="384" y="1050"/>
                  <a:pt x="391" y="1044"/>
                  <a:pt x="391" y="1035"/>
                </a:cubicBezTo>
                <a:cubicBezTo>
                  <a:pt x="391" y="1027"/>
                  <a:pt x="384" y="1021"/>
                  <a:pt x="376" y="1021"/>
                </a:cubicBezTo>
                <a:close/>
                <a:moveTo>
                  <a:pt x="376" y="1053"/>
                </a:moveTo>
                <a:cubicBezTo>
                  <a:pt x="368" y="1053"/>
                  <a:pt x="361" y="1060"/>
                  <a:pt x="361" y="1068"/>
                </a:cubicBezTo>
                <a:cubicBezTo>
                  <a:pt x="361" y="1076"/>
                  <a:pt x="368" y="1083"/>
                  <a:pt x="376" y="1083"/>
                </a:cubicBezTo>
                <a:cubicBezTo>
                  <a:pt x="384" y="1083"/>
                  <a:pt x="391" y="1076"/>
                  <a:pt x="391" y="1068"/>
                </a:cubicBezTo>
                <a:cubicBezTo>
                  <a:pt x="391" y="1060"/>
                  <a:pt x="384" y="1053"/>
                  <a:pt x="376" y="1053"/>
                </a:cubicBezTo>
                <a:close/>
                <a:moveTo>
                  <a:pt x="376" y="1086"/>
                </a:moveTo>
                <a:cubicBezTo>
                  <a:pt x="368" y="1086"/>
                  <a:pt x="361" y="1093"/>
                  <a:pt x="361" y="1101"/>
                </a:cubicBezTo>
                <a:cubicBezTo>
                  <a:pt x="361" y="1109"/>
                  <a:pt x="368" y="1116"/>
                  <a:pt x="376" y="1116"/>
                </a:cubicBezTo>
                <a:cubicBezTo>
                  <a:pt x="384" y="1116"/>
                  <a:pt x="391" y="1109"/>
                  <a:pt x="391" y="1101"/>
                </a:cubicBezTo>
                <a:cubicBezTo>
                  <a:pt x="391" y="1093"/>
                  <a:pt x="384" y="1086"/>
                  <a:pt x="376" y="1086"/>
                </a:cubicBezTo>
                <a:close/>
                <a:moveTo>
                  <a:pt x="376" y="1119"/>
                </a:moveTo>
                <a:cubicBezTo>
                  <a:pt x="368" y="1119"/>
                  <a:pt x="361" y="1126"/>
                  <a:pt x="361" y="1134"/>
                </a:cubicBezTo>
                <a:cubicBezTo>
                  <a:pt x="361" y="1142"/>
                  <a:pt x="368" y="1149"/>
                  <a:pt x="376" y="1149"/>
                </a:cubicBezTo>
                <a:cubicBezTo>
                  <a:pt x="384" y="1149"/>
                  <a:pt x="391" y="1142"/>
                  <a:pt x="391" y="1134"/>
                </a:cubicBezTo>
                <a:cubicBezTo>
                  <a:pt x="391" y="1126"/>
                  <a:pt x="384" y="1119"/>
                  <a:pt x="376" y="1119"/>
                </a:cubicBezTo>
                <a:close/>
                <a:moveTo>
                  <a:pt x="376" y="1152"/>
                </a:moveTo>
                <a:cubicBezTo>
                  <a:pt x="368" y="1152"/>
                  <a:pt x="361" y="1159"/>
                  <a:pt x="361" y="1167"/>
                </a:cubicBezTo>
                <a:cubicBezTo>
                  <a:pt x="361" y="1175"/>
                  <a:pt x="368" y="1182"/>
                  <a:pt x="376" y="1182"/>
                </a:cubicBezTo>
                <a:cubicBezTo>
                  <a:pt x="384" y="1182"/>
                  <a:pt x="391" y="1175"/>
                  <a:pt x="391" y="1167"/>
                </a:cubicBezTo>
                <a:cubicBezTo>
                  <a:pt x="391" y="1159"/>
                  <a:pt x="384" y="1152"/>
                  <a:pt x="376" y="1152"/>
                </a:cubicBezTo>
                <a:close/>
                <a:moveTo>
                  <a:pt x="376" y="1185"/>
                </a:moveTo>
                <a:cubicBezTo>
                  <a:pt x="368" y="1185"/>
                  <a:pt x="361" y="1192"/>
                  <a:pt x="361" y="1200"/>
                </a:cubicBezTo>
                <a:cubicBezTo>
                  <a:pt x="361" y="1208"/>
                  <a:pt x="368" y="1215"/>
                  <a:pt x="376" y="1215"/>
                </a:cubicBezTo>
                <a:cubicBezTo>
                  <a:pt x="384" y="1215"/>
                  <a:pt x="391" y="1208"/>
                  <a:pt x="391" y="1200"/>
                </a:cubicBezTo>
                <a:cubicBezTo>
                  <a:pt x="391" y="1192"/>
                  <a:pt x="384" y="1185"/>
                  <a:pt x="376" y="1185"/>
                </a:cubicBezTo>
                <a:close/>
                <a:moveTo>
                  <a:pt x="376" y="1218"/>
                </a:moveTo>
                <a:cubicBezTo>
                  <a:pt x="368" y="1218"/>
                  <a:pt x="361" y="1225"/>
                  <a:pt x="361" y="1233"/>
                </a:cubicBezTo>
                <a:cubicBezTo>
                  <a:pt x="361" y="1241"/>
                  <a:pt x="368" y="1248"/>
                  <a:pt x="376" y="1248"/>
                </a:cubicBezTo>
                <a:cubicBezTo>
                  <a:pt x="384" y="1248"/>
                  <a:pt x="391" y="1241"/>
                  <a:pt x="391" y="1233"/>
                </a:cubicBezTo>
                <a:cubicBezTo>
                  <a:pt x="391" y="1225"/>
                  <a:pt x="384" y="1218"/>
                  <a:pt x="376" y="1218"/>
                </a:cubicBezTo>
                <a:close/>
                <a:moveTo>
                  <a:pt x="376" y="1251"/>
                </a:moveTo>
                <a:cubicBezTo>
                  <a:pt x="368" y="1251"/>
                  <a:pt x="361" y="1258"/>
                  <a:pt x="361" y="1266"/>
                </a:cubicBezTo>
                <a:cubicBezTo>
                  <a:pt x="361" y="1274"/>
                  <a:pt x="368" y="1281"/>
                  <a:pt x="376" y="1281"/>
                </a:cubicBezTo>
                <a:cubicBezTo>
                  <a:pt x="384" y="1281"/>
                  <a:pt x="391" y="1274"/>
                  <a:pt x="391" y="1266"/>
                </a:cubicBezTo>
                <a:cubicBezTo>
                  <a:pt x="391" y="1258"/>
                  <a:pt x="384" y="1251"/>
                  <a:pt x="376" y="1251"/>
                </a:cubicBezTo>
                <a:close/>
                <a:moveTo>
                  <a:pt x="376" y="1284"/>
                </a:moveTo>
                <a:cubicBezTo>
                  <a:pt x="368" y="1284"/>
                  <a:pt x="361" y="1291"/>
                  <a:pt x="361" y="1299"/>
                </a:cubicBezTo>
                <a:cubicBezTo>
                  <a:pt x="361" y="1307"/>
                  <a:pt x="368" y="1314"/>
                  <a:pt x="376" y="1314"/>
                </a:cubicBezTo>
                <a:cubicBezTo>
                  <a:pt x="384" y="1314"/>
                  <a:pt x="391" y="1307"/>
                  <a:pt x="391" y="1299"/>
                </a:cubicBezTo>
                <a:cubicBezTo>
                  <a:pt x="391" y="1291"/>
                  <a:pt x="384" y="1284"/>
                  <a:pt x="376" y="1284"/>
                </a:cubicBezTo>
                <a:close/>
                <a:moveTo>
                  <a:pt x="376" y="1317"/>
                </a:moveTo>
                <a:cubicBezTo>
                  <a:pt x="368" y="1317"/>
                  <a:pt x="361" y="1323"/>
                  <a:pt x="361" y="1332"/>
                </a:cubicBezTo>
                <a:cubicBezTo>
                  <a:pt x="361" y="1340"/>
                  <a:pt x="368" y="1346"/>
                  <a:pt x="376" y="1346"/>
                </a:cubicBezTo>
                <a:cubicBezTo>
                  <a:pt x="384" y="1346"/>
                  <a:pt x="391" y="1340"/>
                  <a:pt x="391" y="1332"/>
                </a:cubicBezTo>
                <a:cubicBezTo>
                  <a:pt x="391" y="1323"/>
                  <a:pt x="384" y="1317"/>
                  <a:pt x="376" y="1317"/>
                </a:cubicBezTo>
                <a:close/>
                <a:moveTo>
                  <a:pt x="376" y="1350"/>
                </a:moveTo>
                <a:cubicBezTo>
                  <a:pt x="368" y="1350"/>
                  <a:pt x="361" y="1356"/>
                  <a:pt x="361" y="1365"/>
                </a:cubicBezTo>
                <a:cubicBezTo>
                  <a:pt x="361" y="1373"/>
                  <a:pt x="368" y="1379"/>
                  <a:pt x="376" y="1379"/>
                </a:cubicBezTo>
                <a:cubicBezTo>
                  <a:pt x="384" y="1379"/>
                  <a:pt x="391" y="1373"/>
                  <a:pt x="391" y="1365"/>
                </a:cubicBezTo>
                <a:cubicBezTo>
                  <a:pt x="391" y="1356"/>
                  <a:pt x="384" y="1350"/>
                  <a:pt x="376" y="1350"/>
                </a:cubicBezTo>
                <a:close/>
                <a:moveTo>
                  <a:pt x="376" y="1383"/>
                </a:moveTo>
                <a:cubicBezTo>
                  <a:pt x="368" y="1383"/>
                  <a:pt x="361" y="1389"/>
                  <a:pt x="361" y="1397"/>
                </a:cubicBezTo>
                <a:cubicBezTo>
                  <a:pt x="361" y="1406"/>
                  <a:pt x="368" y="1412"/>
                  <a:pt x="376" y="1412"/>
                </a:cubicBezTo>
                <a:cubicBezTo>
                  <a:pt x="384" y="1412"/>
                  <a:pt x="391" y="1406"/>
                  <a:pt x="391" y="1397"/>
                </a:cubicBezTo>
                <a:cubicBezTo>
                  <a:pt x="391" y="1389"/>
                  <a:pt x="384" y="1383"/>
                  <a:pt x="376" y="1383"/>
                </a:cubicBezTo>
                <a:close/>
                <a:moveTo>
                  <a:pt x="376" y="1416"/>
                </a:moveTo>
                <a:cubicBezTo>
                  <a:pt x="368" y="1416"/>
                  <a:pt x="361" y="1422"/>
                  <a:pt x="361" y="1430"/>
                </a:cubicBezTo>
                <a:cubicBezTo>
                  <a:pt x="361" y="1439"/>
                  <a:pt x="368" y="1445"/>
                  <a:pt x="376" y="1445"/>
                </a:cubicBezTo>
                <a:cubicBezTo>
                  <a:pt x="384" y="1445"/>
                  <a:pt x="391" y="1439"/>
                  <a:pt x="391" y="1430"/>
                </a:cubicBezTo>
                <a:cubicBezTo>
                  <a:pt x="391" y="1422"/>
                  <a:pt x="384" y="1416"/>
                  <a:pt x="376" y="1416"/>
                </a:cubicBezTo>
                <a:close/>
                <a:moveTo>
                  <a:pt x="409" y="0"/>
                </a:moveTo>
                <a:cubicBezTo>
                  <a:pt x="401" y="0"/>
                  <a:pt x="394" y="7"/>
                  <a:pt x="394" y="15"/>
                </a:cubicBezTo>
                <a:cubicBezTo>
                  <a:pt x="394" y="23"/>
                  <a:pt x="401" y="30"/>
                  <a:pt x="409" y="30"/>
                </a:cubicBezTo>
                <a:cubicBezTo>
                  <a:pt x="417" y="30"/>
                  <a:pt x="424" y="23"/>
                  <a:pt x="424" y="15"/>
                </a:cubicBezTo>
                <a:cubicBezTo>
                  <a:pt x="424" y="7"/>
                  <a:pt x="417" y="0"/>
                  <a:pt x="409" y="0"/>
                </a:cubicBezTo>
                <a:close/>
                <a:moveTo>
                  <a:pt x="409" y="33"/>
                </a:moveTo>
                <a:cubicBezTo>
                  <a:pt x="401" y="33"/>
                  <a:pt x="394" y="40"/>
                  <a:pt x="394" y="48"/>
                </a:cubicBezTo>
                <a:cubicBezTo>
                  <a:pt x="394" y="56"/>
                  <a:pt x="401" y="63"/>
                  <a:pt x="409" y="63"/>
                </a:cubicBezTo>
                <a:cubicBezTo>
                  <a:pt x="417" y="63"/>
                  <a:pt x="424" y="56"/>
                  <a:pt x="424" y="48"/>
                </a:cubicBezTo>
                <a:cubicBezTo>
                  <a:pt x="424" y="40"/>
                  <a:pt x="417" y="33"/>
                  <a:pt x="409" y="33"/>
                </a:cubicBezTo>
                <a:close/>
                <a:moveTo>
                  <a:pt x="409" y="66"/>
                </a:moveTo>
                <a:cubicBezTo>
                  <a:pt x="401" y="66"/>
                  <a:pt x="394" y="72"/>
                  <a:pt x="394" y="81"/>
                </a:cubicBezTo>
                <a:cubicBezTo>
                  <a:pt x="394" y="89"/>
                  <a:pt x="401" y="95"/>
                  <a:pt x="409" y="95"/>
                </a:cubicBezTo>
                <a:cubicBezTo>
                  <a:pt x="417" y="95"/>
                  <a:pt x="424" y="89"/>
                  <a:pt x="424" y="81"/>
                </a:cubicBezTo>
                <a:cubicBezTo>
                  <a:pt x="424" y="72"/>
                  <a:pt x="417" y="66"/>
                  <a:pt x="409" y="66"/>
                </a:cubicBezTo>
                <a:close/>
                <a:moveTo>
                  <a:pt x="409" y="99"/>
                </a:moveTo>
                <a:cubicBezTo>
                  <a:pt x="401" y="99"/>
                  <a:pt x="394" y="105"/>
                  <a:pt x="394" y="114"/>
                </a:cubicBezTo>
                <a:cubicBezTo>
                  <a:pt x="394" y="122"/>
                  <a:pt x="401" y="128"/>
                  <a:pt x="409" y="128"/>
                </a:cubicBezTo>
                <a:cubicBezTo>
                  <a:pt x="417" y="128"/>
                  <a:pt x="424" y="122"/>
                  <a:pt x="424" y="114"/>
                </a:cubicBezTo>
                <a:cubicBezTo>
                  <a:pt x="424" y="105"/>
                  <a:pt x="417" y="99"/>
                  <a:pt x="409" y="99"/>
                </a:cubicBezTo>
                <a:close/>
                <a:moveTo>
                  <a:pt x="409" y="132"/>
                </a:moveTo>
                <a:cubicBezTo>
                  <a:pt x="401" y="132"/>
                  <a:pt x="394" y="138"/>
                  <a:pt x="394" y="147"/>
                </a:cubicBezTo>
                <a:cubicBezTo>
                  <a:pt x="394" y="155"/>
                  <a:pt x="401" y="161"/>
                  <a:pt x="409" y="161"/>
                </a:cubicBezTo>
                <a:cubicBezTo>
                  <a:pt x="417" y="161"/>
                  <a:pt x="424" y="155"/>
                  <a:pt x="424" y="147"/>
                </a:cubicBezTo>
                <a:cubicBezTo>
                  <a:pt x="424" y="138"/>
                  <a:pt x="417" y="132"/>
                  <a:pt x="409" y="132"/>
                </a:cubicBezTo>
                <a:close/>
                <a:moveTo>
                  <a:pt x="409" y="165"/>
                </a:moveTo>
                <a:cubicBezTo>
                  <a:pt x="401" y="165"/>
                  <a:pt x="394" y="171"/>
                  <a:pt x="394" y="179"/>
                </a:cubicBezTo>
                <a:cubicBezTo>
                  <a:pt x="394" y="188"/>
                  <a:pt x="401" y="194"/>
                  <a:pt x="409" y="194"/>
                </a:cubicBezTo>
                <a:cubicBezTo>
                  <a:pt x="417" y="194"/>
                  <a:pt x="424" y="188"/>
                  <a:pt x="424" y="179"/>
                </a:cubicBezTo>
                <a:cubicBezTo>
                  <a:pt x="424" y="171"/>
                  <a:pt x="417" y="165"/>
                  <a:pt x="409" y="165"/>
                </a:cubicBezTo>
                <a:close/>
                <a:moveTo>
                  <a:pt x="409" y="198"/>
                </a:moveTo>
                <a:cubicBezTo>
                  <a:pt x="401" y="198"/>
                  <a:pt x="394" y="204"/>
                  <a:pt x="394" y="212"/>
                </a:cubicBezTo>
                <a:cubicBezTo>
                  <a:pt x="394" y="221"/>
                  <a:pt x="401" y="227"/>
                  <a:pt x="409" y="227"/>
                </a:cubicBezTo>
                <a:cubicBezTo>
                  <a:pt x="417" y="227"/>
                  <a:pt x="424" y="221"/>
                  <a:pt x="424" y="212"/>
                </a:cubicBezTo>
                <a:cubicBezTo>
                  <a:pt x="424" y="204"/>
                  <a:pt x="417" y="198"/>
                  <a:pt x="409" y="198"/>
                </a:cubicBezTo>
                <a:close/>
                <a:moveTo>
                  <a:pt x="409" y="230"/>
                </a:moveTo>
                <a:cubicBezTo>
                  <a:pt x="401" y="230"/>
                  <a:pt x="394" y="237"/>
                  <a:pt x="394" y="245"/>
                </a:cubicBezTo>
                <a:cubicBezTo>
                  <a:pt x="394" y="253"/>
                  <a:pt x="401" y="260"/>
                  <a:pt x="409" y="260"/>
                </a:cubicBezTo>
                <a:cubicBezTo>
                  <a:pt x="417" y="260"/>
                  <a:pt x="424" y="253"/>
                  <a:pt x="424" y="245"/>
                </a:cubicBezTo>
                <a:cubicBezTo>
                  <a:pt x="424" y="237"/>
                  <a:pt x="417" y="230"/>
                  <a:pt x="409" y="230"/>
                </a:cubicBezTo>
                <a:close/>
                <a:moveTo>
                  <a:pt x="409" y="263"/>
                </a:moveTo>
                <a:cubicBezTo>
                  <a:pt x="401" y="263"/>
                  <a:pt x="394" y="270"/>
                  <a:pt x="394" y="278"/>
                </a:cubicBezTo>
                <a:cubicBezTo>
                  <a:pt x="394" y="286"/>
                  <a:pt x="401" y="293"/>
                  <a:pt x="409" y="293"/>
                </a:cubicBezTo>
                <a:cubicBezTo>
                  <a:pt x="417" y="293"/>
                  <a:pt x="424" y="286"/>
                  <a:pt x="424" y="278"/>
                </a:cubicBezTo>
                <a:cubicBezTo>
                  <a:pt x="424" y="270"/>
                  <a:pt x="417" y="263"/>
                  <a:pt x="409" y="263"/>
                </a:cubicBezTo>
                <a:close/>
                <a:moveTo>
                  <a:pt x="409" y="296"/>
                </a:moveTo>
                <a:cubicBezTo>
                  <a:pt x="401" y="296"/>
                  <a:pt x="394" y="303"/>
                  <a:pt x="394" y="311"/>
                </a:cubicBezTo>
                <a:cubicBezTo>
                  <a:pt x="394" y="319"/>
                  <a:pt x="401" y="326"/>
                  <a:pt x="409" y="326"/>
                </a:cubicBezTo>
                <a:cubicBezTo>
                  <a:pt x="417" y="326"/>
                  <a:pt x="424" y="319"/>
                  <a:pt x="424" y="311"/>
                </a:cubicBezTo>
                <a:cubicBezTo>
                  <a:pt x="424" y="303"/>
                  <a:pt x="417" y="296"/>
                  <a:pt x="409" y="296"/>
                </a:cubicBezTo>
                <a:close/>
                <a:moveTo>
                  <a:pt x="409" y="329"/>
                </a:moveTo>
                <a:cubicBezTo>
                  <a:pt x="401" y="329"/>
                  <a:pt x="394" y="336"/>
                  <a:pt x="394" y="344"/>
                </a:cubicBezTo>
                <a:cubicBezTo>
                  <a:pt x="394" y="352"/>
                  <a:pt x="401" y="359"/>
                  <a:pt x="409" y="359"/>
                </a:cubicBezTo>
                <a:cubicBezTo>
                  <a:pt x="417" y="359"/>
                  <a:pt x="424" y="352"/>
                  <a:pt x="424" y="344"/>
                </a:cubicBezTo>
                <a:cubicBezTo>
                  <a:pt x="424" y="336"/>
                  <a:pt x="417" y="329"/>
                  <a:pt x="409" y="329"/>
                </a:cubicBezTo>
                <a:close/>
                <a:moveTo>
                  <a:pt x="409" y="362"/>
                </a:moveTo>
                <a:cubicBezTo>
                  <a:pt x="401" y="362"/>
                  <a:pt x="394" y="369"/>
                  <a:pt x="394" y="377"/>
                </a:cubicBezTo>
                <a:cubicBezTo>
                  <a:pt x="394" y="385"/>
                  <a:pt x="401" y="392"/>
                  <a:pt x="409" y="392"/>
                </a:cubicBezTo>
                <a:cubicBezTo>
                  <a:pt x="417" y="392"/>
                  <a:pt x="424" y="385"/>
                  <a:pt x="424" y="377"/>
                </a:cubicBezTo>
                <a:cubicBezTo>
                  <a:pt x="424" y="369"/>
                  <a:pt x="417" y="362"/>
                  <a:pt x="409" y="362"/>
                </a:cubicBezTo>
                <a:close/>
                <a:moveTo>
                  <a:pt x="409" y="395"/>
                </a:moveTo>
                <a:cubicBezTo>
                  <a:pt x="401" y="395"/>
                  <a:pt x="394" y="402"/>
                  <a:pt x="394" y="410"/>
                </a:cubicBezTo>
                <a:cubicBezTo>
                  <a:pt x="394" y="418"/>
                  <a:pt x="401" y="425"/>
                  <a:pt x="409" y="425"/>
                </a:cubicBezTo>
                <a:cubicBezTo>
                  <a:pt x="417" y="425"/>
                  <a:pt x="424" y="418"/>
                  <a:pt x="424" y="410"/>
                </a:cubicBezTo>
                <a:cubicBezTo>
                  <a:pt x="424" y="402"/>
                  <a:pt x="417" y="395"/>
                  <a:pt x="409" y="395"/>
                </a:cubicBezTo>
                <a:close/>
                <a:moveTo>
                  <a:pt x="409" y="428"/>
                </a:moveTo>
                <a:cubicBezTo>
                  <a:pt x="401" y="428"/>
                  <a:pt x="394" y="435"/>
                  <a:pt x="394" y="443"/>
                </a:cubicBezTo>
                <a:cubicBezTo>
                  <a:pt x="394" y="451"/>
                  <a:pt x="401" y="458"/>
                  <a:pt x="409" y="458"/>
                </a:cubicBezTo>
                <a:cubicBezTo>
                  <a:pt x="417" y="458"/>
                  <a:pt x="424" y="451"/>
                  <a:pt x="424" y="443"/>
                </a:cubicBezTo>
                <a:cubicBezTo>
                  <a:pt x="424" y="435"/>
                  <a:pt x="417" y="428"/>
                  <a:pt x="409" y="428"/>
                </a:cubicBezTo>
                <a:close/>
                <a:moveTo>
                  <a:pt x="409" y="461"/>
                </a:moveTo>
                <a:cubicBezTo>
                  <a:pt x="401" y="461"/>
                  <a:pt x="394" y="468"/>
                  <a:pt x="394" y="476"/>
                </a:cubicBezTo>
                <a:cubicBezTo>
                  <a:pt x="394" y="484"/>
                  <a:pt x="401" y="491"/>
                  <a:pt x="409" y="491"/>
                </a:cubicBezTo>
                <a:cubicBezTo>
                  <a:pt x="417" y="491"/>
                  <a:pt x="424" y="484"/>
                  <a:pt x="424" y="476"/>
                </a:cubicBezTo>
                <a:cubicBezTo>
                  <a:pt x="424" y="468"/>
                  <a:pt x="417" y="461"/>
                  <a:pt x="409" y="461"/>
                </a:cubicBezTo>
                <a:close/>
                <a:moveTo>
                  <a:pt x="409" y="494"/>
                </a:moveTo>
                <a:cubicBezTo>
                  <a:pt x="401" y="494"/>
                  <a:pt x="394" y="500"/>
                  <a:pt x="394" y="509"/>
                </a:cubicBezTo>
                <a:cubicBezTo>
                  <a:pt x="394" y="517"/>
                  <a:pt x="401" y="523"/>
                  <a:pt x="409" y="523"/>
                </a:cubicBezTo>
                <a:cubicBezTo>
                  <a:pt x="417" y="523"/>
                  <a:pt x="424" y="517"/>
                  <a:pt x="424" y="509"/>
                </a:cubicBezTo>
                <a:cubicBezTo>
                  <a:pt x="424" y="500"/>
                  <a:pt x="417" y="494"/>
                  <a:pt x="409" y="494"/>
                </a:cubicBezTo>
                <a:close/>
                <a:moveTo>
                  <a:pt x="409" y="527"/>
                </a:moveTo>
                <a:cubicBezTo>
                  <a:pt x="401" y="527"/>
                  <a:pt x="394" y="533"/>
                  <a:pt x="394" y="542"/>
                </a:cubicBezTo>
                <a:cubicBezTo>
                  <a:pt x="394" y="550"/>
                  <a:pt x="401" y="556"/>
                  <a:pt x="409" y="556"/>
                </a:cubicBezTo>
                <a:cubicBezTo>
                  <a:pt x="417" y="556"/>
                  <a:pt x="424" y="550"/>
                  <a:pt x="424" y="542"/>
                </a:cubicBezTo>
                <a:cubicBezTo>
                  <a:pt x="424" y="533"/>
                  <a:pt x="417" y="527"/>
                  <a:pt x="409" y="527"/>
                </a:cubicBezTo>
                <a:close/>
                <a:moveTo>
                  <a:pt x="409" y="560"/>
                </a:moveTo>
                <a:cubicBezTo>
                  <a:pt x="401" y="560"/>
                  <a:pt x="394" y="566"/>
                  <a:pt x="394" y="574"/>
                </a:cubicBezTo>
                <a:cubicBezTo>
                  <a:pt x="394" y="583"/>
                  <a:pt x="401" y="589"/>
                  <a:pt x="409" y="589"/>
                </a:cubicBezTo>
                <a:cubicBezTo>
                  <a:pt x="417" y="589"/>
                  <a:pt x="424" y="583"/>
                  <a:pt x="424" y="574"/>
                </a:cubicBezTo>
                <a:cubicBezTo>
                  <a:pt x="424" y="566"/>
                  <a:pt x="417" y="560"/>
                  <a:pt x="409" y="560"/>
                </a:cubicBezTo>
                <a:close/>
                <a:moveTo>
                  <a:pt x="409" y="593"/>
                </a:moveTo>
                <a:cubicBezTo>
                  <a:pt x="401" y="593"/>
                  <a:pt x="394" y="599"/>
                  <a:pt x="394" y="607"/>
                </a:cubicBezTo>
                <a:cubicBezTo>
                  <a:pt x="394" y="616"/>
                  <a:pt x="401" y="622"/>
                  <a:pt x="409" y="622"/>
                </a:cubicBezTo>
                <a:cubicBezTo>
                  <a:pt x="417" y="622"/>
                  <a:pt x="424" y="616"/>
                  <a:pt x="424" y="607"/>
                </a:cubicBezTo>
                <a:cubicBezTo>
                  <a:pt x="424" y="599"/>
                  <a:pt x="417" y="593"/>
                  <a:pt x="409" y="593"/>
                </a:cubicBezTo>
                <a:close/>
                <a:moveTo>
                  <a:pt x="409" y="625"/>
                </a:moveTo>
                <a:cubicBezTo>
                  <a:pt x="401" y="625"/>
                  <a:pt x="394" y="632"/>
                  <a:pt x="394" y="640"/>
                </a:cubicBezTo>
                <a:cubicBezTo>
                  <a:pt x="394" y="648"/>
                  <a:pt x="401" y="655"/>
                  <a:pt x="409" y="655"/>
                </a:cubicBezTo>
                <a:cubicBezTo>
                  <a:pt x="417" y="655"/>
                  <a:pt x="424" y="648"/>
                  <a:pt x="424" y="640"/>
                </a:cubicBezTo>
                <a:cubicBezTo>
                  <a:pt x="424" y="632"/>
                  <a:pt x="417" y="625"/>
                  <a:pt x="409" y="625"/>
                </a:cubicBezTo>
                <a:close/>
                <a:moveTo>
                  <a:pt x="409" y="658"/>
                </a:moveTo>
                <a:cubicBezTo>
                  <a:pt x="401" y="658"/>
                  <a:pt x="394" y="665"/>
                  <a:pt x="394" y="673"/>
                </a:cubicBezTo>
                <a:cubicBezTo>
                  <a:pt x="394" y="681"/>
                  <a:pt x="401" y="688"/>
                  <a:pt x="409" y="688"/>
                </a:cubicBezTo>
                <a:cubicBezTo>
                  <a:pt x="417" y="688"/>
                  <a:pt x="424" y="681"/>
                  <a:pt x="424" y="673"/>
                </a:cubicBezTo>
                <a:cubicBezTo>
                  <a:pt x="424" y="665"/>
                  <a:pt x="417" y="658"/>
                  <a:pt x="409" y="658"/>
                </a:cubicBezTo>
                <a:close/>
                <a:moveTo>
                  <a:pt x="409" y="691"/>
                </a:moveTo>
                <a:cubicBezTo>
                  <a:pt x="401" y="691"/>
                  <a:pt x="394" y="698"/>
                  <a:pt x="394" y="706"/>
                </a:cubicBezTo>
                <a:cubicBezTo>
                  <a:pt x="394" y="714"/>
                  <a:pt x="401" y="721"/>
                  <a:pt x="409" y="721"/>
                </a:cubicBezTo>
                <a:cubicBezTo>
                  <a:pt x="417" y="721"/>
                  <a:pt x="424" y="714"/>
                  <a:pt x="424" y="706"/>
                </a:cubicBezTo>
                <a:cubicBezTo>
                  <a:pt x="424" y="698"/>
                  <a:pt x="417" y="691"/>
                  <a:pt x="409" y="691"/>
                </a:cubicBezTo>
                <a:close/>
                <a:moveTo>
                  <a:pt x="409" y="724"/>
                </a:moveTo>
                <a:cubicBezTo>
                  <a:pt x="401" y="724"/>
                  <a:pt x="394" y="731"/>
                  <a:pt x="394" y="739"/>
                </a:cubicBezTo>
                <a:cubicBezTo>
                  <a:pt x="394" y="747"/>
                  <a:pt x="401" y="754"/>
                  <a:pt x="409" y="754"/>
                </a:cubicBezTo>
                <a:cubicBezTo>
                  <a:pt x="417" y="754"/>
                  <a:pt x="424" y="747"/>
                  <a:pt x="424" y="739"/>
                </a:cubicBezTo>
                <a:cubicBezTo>
                  <a:pt x="424" y="731"/>
                  <a:pt x="417" y="724"/>
                  <a:pt x="409" y="724"/>
                </a:cubicBezTo>
                <a:close/>
                <a:moveTo>
                  <a:pt x="409" y="757"/>
                </a:moveTo>
                <a:cubicBezTo>
                  <a:pt x="401" y="757"/>
                  <a:pt x="394" y="764"/>
                  <a:pt x="394" y="772"/>
                </a:cubicBezTo>
                <a:cubicBezTo>
                  <a:pt x="394" y="780"/>
                  <a:pt x="401" y="787"/>
                  <a:pt x="409" y="787"/>
                </a:cubicBezTo>
                <a:cubicBezTo>
                  <a:pt x="417" y="787"/>
                  <a:pt x="424" y="780"/>
                  <a:pt x="424" y="772"/>
                </a:cubicBezTo>
                <a:cubicBezTo>
                  <a:pt x="424" y="764"/>
                  <a:pt x="417" y="757"/>
                  <a:pt x="409" y="757"/>
                </a:cubicBezTo>
                <a:close/>
                <a:moveTo>
                  <a:pt x="409" y="790"/>
                </a:moveTo>
                <a:cubicBezTo>
                  <a:pt x="401" y="790"/>
                  <a:pt x="394" y="797"/>
                  <a:pt x="394" y="805"/>
                </a:cubicBezTo>
                <a:cubicBezTo>
                  <a:pt x="394" y="813"/>
                  <a:pt x="401" y="820"/>
                  <a:pt x="409" y="820"/>
                </a:cubicBezTo>
                <a:cubicBezTo>
                  <a:pt x="417" y="820"/>
                  <a:pt x="424" y="813"/>
                  <a:pt x="424" y="805"/>
                </a:cubicBezTo>
                <a:cubicBezTo>
                  <a:pt x="424" y="797"/>
                  <a:pt x="417" y="790"/>
                  <a:pt x="409" y="790"/>
                </a:cubicBezTo>
                <a:close/>
                <a:moveTo>
                  <a:pt x="409" y="823"/>
                </a:moveTo>
                <a:cubicBezTo>
                  <a:pt x="401" y="823"/>
                  <a:pt x="394" y="830"/>
                  <a:pt x="394" y="838"/>
                </a:cubicBezTo>
                <a:cubicBezTo>
                  <a:pt x="394" y="846"/>
                  <a:pt x="401" y="853"/>
                  <a:pt x="409" y="853"/>
                </a:cubicBezTo>
                <a:cubicBezTo>
                  <a:pt x="417" y="853"/>
                  <a:pt x="424" y="846"/>
                  <a:pt x="424" y="838"/>
                </a:cubicBezTo>
                <a:cubicBezTo>
                  <a:pt x="424" y="830"/>
                  <a:pt x="417" y="823"/>
                  <a:pt x="409" y="823"/>
                </a:cubicBezTo>
                <a:close/>
                <a:moveTo>
                  <a:pt x="409" y="856"/>
                </a:moveTo>
                <a:cubicBezTo>
                  <a:pt x="401" y="856"/>
                  <a:pt x="394" y="863"/>
                  <a:pt x="394" y="871"/>
                </a:cubicBezTo>
                <a:cubicBezTo>
                  <a:pt x="394" y="879"/>
                  <a:pt x="401" y="886"/>
                  <a:pt x="409" y="886"/>
                </a:cubicBezTo>
                <a:cubicBezTo>
                  <a:pt x="417" y="886"/>
                  <a:pt x="424" y="879"/>
                  <a:pt x="424" y="871"/>
                </a:cubicBezTo>
                <a:cubicBezTo>
                  <a:pt x="424" y="863"/>
                  <a:pt x="417" y="856"/>
                  <a:pt x="409" y="856"/>
                </a:cubicBezTo>
                <a:close/>
                <a:moveTo>
                  <a:pt x="409" y="889"/>
                </a:moveTo>
                <a:cubicBezTo>
                  <a:pt x="401" y="889"/>
                  <a:pt x="394" y="895"/>
                  <a:pt x="394" y="904"/>
                </a:cubicBezTo>
                <a:cubicBezTo>
                  <a:pt x="394" y="912"/>
                  <a:pt x="401" y="918"/>
                  <a:pt x="409" y="918"/>
                </a:cubicBezTo>
                <a:cubicBezTo>
                  <a:pt x="417" y="918"/>
                  <a:pt x="424" y="912"/>
                  <a:pt x="424" y="904"/>
                </a:cubicBezTo>
                <a:cubicBezTo>
                  <a:pt x="424" y="895"/>
                  <a:pt x="417" y="889"/>
                  <a:pt x="409" y="889"/>
                </a:cubicBezTo>
                <a:close/>
                <a:moveTo>
                  <a:pt x="409" y="922"/>
                </a:moveTo>
                <a:cubicBezTo>
                  <a:pt x="401" y="922"/>
                  <a:pt x="394" y="928"/>
                  <a:pt x="394" y="937"/>
                </a:cubicBezTo>
                <a:cubicBezTo>
                  <a:pt x="394" y="945"/>
                  <a:pt x="401" y="951"/>
                  <a:pt x="409" y="951"/>
                </a:cubicBezTo>
                <a:cubicBezTo>
                  <a:pt x="417" y="951"/>
                  <a:pt x="424" y="945"/>
                  <a:pt x="424" y="937"/>
                </a:cubicBezTo>
                <a:cubicBezTo>
                  <a:pt x="424" y="928"/>
                  <a:pt x="417" y="922"/>
                  <a:pt x="409" y="922"/>
                </a:cubicBezTo>
                <a:close/>
                <a:moveTo>
                  <a:pt x="409" y="955"/>
                </a:moveTo>
                <a:cubicBezTo>
                  <a:pt x="401" y="955"/>
                  <a:pt x="394" y="961"/>
                  <a:pt x="394" y="970"/>
                </a:cubicBezTo>
                <a:cubicBezTo>
                  <a:pt x="394" y="978"/>
                  <a:pt x="401" y="984"/>
                  <a:pt x="409" y="984"/>
                </a:cubicBezTo>
                <a:cubicBezTo>
                  <a:pt x="417" y="984"/>
                  <a:pt x="424" y="978"/>
                  <a:pt x="424" y="970"/>
                </a:cubicBezTo>
                <a:cubicBezTo>
                  <a:pt x="424" y="961"/>
                  <a:pt x="417" y="955"/>
                  <a:pt x="409" y="955"/>
                </a:cubicBezTo>
                <a:close/>
                <a:moveTo>
                  <a:pt x="409" y="988"/>
                </a:moveTo>
                <a:cubicBezTo>
                  <a:pt x="401" y="988"/>
                  <a:pt x="394" y="994"/>
                  <a:pt x="394" y="1002"/>
                </a:cubicBezTo>
                <a:cubicBezTo>
                  <a:pt x="394" y="1011"/>
                  <a:pt x="401" y="1017"/>
                  <a:pt x="409" y="1017"/>
                </a:cubicBezTo>
                <a:cubicBezTo>
                  <a:pt x="417" y="1017"/>
                  <a:pt x="424" y="1011"/>
                  <a:pt x="424" y="1002"/>
                </a:cubicBezTo>
                <a:cubicBezTo>
                  <a:pt x="424" y="994"/>
                  <a:pt x="417" y="988"/>
                  <a:pt x="409" y="988"/>
                </a:cubicBezTo>
                <a:close/>
                <a:moveTo>
                  <a:pt x="409" y="1021"/>
                </a:moveTo>
                <a:cubicBezTo>
                  <a:pt x="401" y="1021"/>
                  <a:pt x="394" y="1027"/>
                  <a:pt x="394" y="1035"/>
                </a:cubicBezTo>
                <a:cubicBezTo>
                  <a:pt x="394" y="1044"/>
                  <a:pt x="401" y="1050"/>
                  <a:pt x="409" y="1050"/>
                </a:cubicBezTo>
                <a:cubicBezTo>
                  <a:pt x="417" y="1050"/>
                  <a:pt x="424" y="1044"/>
                  <a:pt x="424" y="1035"/>
                </a:cubicBezTo>
                <a:cubicBezTo>
                  <a:pt x="424" y="1027"/>
                  <a:pt x="417" y="1021"/>
                  <a:pt x="409" y="1021"/>
                </a:cubicBezTo>
                <a:close/>
                <a:moveTo>
                  <a:pt x="409" y="1053"/>
                </a:moveTo>
                <a:cubicBezTo>
                  <a:pt x="401" y="1053"/>
                  <a:pt x="394" y="1060"/>
                  <a:pt x="394" y="1068"/>
                </a:cubicBezTo>
                <a:cubicBezTo>
                  <a:pt x="394" y="1076"/>
                  <a:pt x="401" y="1083"/>
                  <a:pt x="409" y="1083"/>
                </a:cubicBezTo>
                <a:cubicBezTo>
                  <a:pt x="417" y="1083"/>
                  <a:pt x="424" y="1076"/>
                  <a:pt x="424" y="1068"/>
                </a:cubicBezTo>
                <a:cubicBezTo>
                  <a:pt x="424" y="1060"/>
                  <a:pt x="417" y="1053"/>
                  <a:pt x="409" y="1053"/>
                </a:cubicBezTo>
                <a:close/>
                <a:moveTo>
                  <a:pt x="409" y="1086"/>
                </a:moveTo>
                <a:cubicBezTo>
                  <a:pt x="401" y="1086"/>
                  <a:pt x="394" y="1093"/>
                  <a:pt x="394" y="1101"/>
                </a:cubicBezTo>
                <a:cubicBezTo>
                  <a:pt x="394" y="1109"/>
                  <a:pt x="401" y="1116"/>
                  <a:pt x="409" y="1116"/>
                </a:cubicBezTo>
                <a:cubicBezTo>
                  <a:pt x="417" y="1116"/>
                  <a:pt x="424" y="1109"/>
                  <a:pt x="424" y="1101"/>
                </a:cubicBezTo>
                <a:cubicBezTo>
                  <a:pt x="424" y="1093"/>
                  <a:pt x="417" y="1086"/>
                  <a:pt x="409" y="1086"/>
                </a:cubicBezTo>
                <a:close/>
                <a:moveTo>
                  <a:pt x="409" y="1119"/>
                </a:moveTo>
                <a:cubicBezTo>
                  <a:pt x="401" y="1119"/>
                  <a:pt x="394" y="1126"/>
                  <a:pt x="394" y="1134"/>
                </a:cubicBezTo>
                <a:cubicBezTo>
                  <a:pt x="394" y="1142"/>
                  <a:pt x="401" y="1149"/>
                  <a:pt x="409" y="1149"/>
                </a:cubicBezTo>
                <a:cubicBezTo>
                  <a:pt x="417" y="1149"/>
                  <a:pt x="424" y="1142"/>
                  <a:pt x="424" y="1134"/>
                </a:cubicBezTo>
                <a:cubicBezTo>
                  <a:pt x="424" y="1126"/>
                  <a:pt x="417" y="1119"/>
                  <a:pt x="409" y="1119"/>
                </a:cubicBezTo>
                <a:close/>
                <a:moveTo>
                  <a:pt x="409" y="1152"/>
                </a:moveTo>
                <a:cubicBezTo>
                  <a:pt x="401" y="1152"/>
                  <a:pt x="394" y="1159"/>
                  <a:pt x="394" y="1167"/>
                </a:cubicBezTo>
                <a:cubicBezTo>
                  <a:pt x="394" y="1175"/>
                  <a:pt x="401" y="1182"/>
                  <a:pt x="409" y="1182"/>
                </a:cubicBezTo>
                <a:cubicBezTo>
                  <a:pt x="417" y="1182"/>
                  <a:pt x="424" y="1175"/>
                  <a:pt x="424" y="1167"/>
                </a:cubicBezTo>
                <a:cubicBezTo>
                  <a:pt x="424" y="1159"/>
                  <a:pt x="417" y="1152"/>
                  <a:pt x="409" y="1152"/>
                </a:cubicBezTo>
                <a:close/>
                <a:moveTo>
                  <a:pt x="409" y="1185"/>
                </a:moveTo>
                <a:cubicBezTo>
                  <a:pt x="401" y="1185"/>
                  <a:pt x="394" y="1192"/>
                  <a:pt x="394" y="1200"/>
                </a:cubicBezTo>
                <a:cubicBezTo>
                  <a:pt x="394" y="1208"/>
                  <a:pt x="401" y="1215"/>
                  <a:pt x="409" y="1215"/>
                </a:cubicBezTo>
                <a:cubicBezTo>
                  <a:pt x="417" y="1215"/>
                  <a:pt x="424" y="1208"/>
                  <a:pt x="424" y="1200"/>
                </a:cubicBezTo>
                <a:cubicBezTo>
                  <a:pt x="424" y="1192"/>
                  <a:pt x="417" y="1185"/>
                  <a:pt x="409" y="1185"/>
                </a:cubicBezTo>
                <a:close/>
                <a:moveTo>
                  <a:pt x="409" y="1218"/>
                </a:moveTo>
                <a:cubicBezTo>
                  <a:pt x="401" y="1218"/>
                  <a:pt x="394" y="1225"/>
                  <a:pt x="394" y="1233"/>
                </a:cubicBezTo>
                <a:cubicBezTo>
                  <a:pt x="394" y="1241"/>
                  <a:pt x="401" y="1248"/>
                  <a:pt x="409" y="1248"/>
                </a:cubicBezTo>
                <a:cubicBezTo>
                  <a:pt x="417" y="1248"/>
                  <a:pt x="424" y="1241"/>
                  <a:pt x="424" y="1233"/>
                </a:cubicBezTo>
                <a:cubicBezTo>
                  <a:pt x="424" y="1225"/>
                  <a:pt x="417" y="1218"/>
                  <a:pt x="409" y="1218"/>
                </a:cubicBezTo>
                <a:close/>
                <a:moveTo>
                  <a:pt x="409" y="1251"/>
                </a:moveTo>
                <a:cubicBezTo>
                  <a:pt x="401" y="1251"/>
                  <a:pt x="394" y="1258"/>
                  <a:pt x="394" y="1266"/>
                </a:cubicBezTo>
                <a:cubicBezTo>
                  <a:pt x="394" y="1274"/>
                  <a:pt x="401" y="1281"/>
                  <a:pt x="409" y="1281"/>
                </a:cubicBezTo>
                <a:cubicBezTo>
                  <a:pt x="417" y="1281"/>
                  <a:pt x="424" y="1274"/>
                  <a:pt x="424" y="1266"/>
                </a:cubicBezTo>
                <a:cubicBezTo>
                  <a:pt x="424" y="1258"/>
                  <a:pt x="417" y="1251"/>
                  <a:pt x="409" y="1251"/>
                </a:cubicBezTo>
                <a:close/>
                <a:moveTo>
                  <a:pt x="409" y="1284"/>
                </a:moveTo>
                <a:cubicBezTo>
                  <a:pt x="401" y="1284"/>
                  <a:pt x="394" y="1291"/>
                  <a:pt x="394" y="1299"/>
                </a:cubicBezTo>
                <a:cubicBezTo>
                  <a:pt x="394" y="1307"/>
                  <a:pt x="401" y="1314"/>
                  <a:pt x="409" y="1314"/>
                </a:cubicBezTo>
                <a:cubicBezTo>
                  <a:pt x="417" y="1314"/>
                  <a:pt x="424" y="1307"/>
                  <a:pt x="424" y="1299"/>
                </a:cubicBezTo>
                <a:cubicBezTo>
                  <a:pt x="424" y="1291"/>
                  <a:pt x="417" y="1284"/>
                  <a:pt x="409" y="1284"/>
                </a:cubicBezTo>
                <a:close/>
                <a:moveTo>
                  <a:pt x="409" y="1317"/>
                </a:moveTo>
                <a:cubicBezTo>
                  <a:pt x="401" y="1317"/>
                  <a:pt x="394" y="1323"/>
                  <a:pt x="394" y="1332"/>
                </a:cubicBezTo>
                <a:cubicBezTo>
                  <a:pt x="394" y="1340"/>
                  <a:pt x="401" y="1346"/>
                  <a:pt x="409" y="1346"/>
                </a:cubicBezTo>
                <a:cubicBezTo>
                  <a:pt x="417" y="1346"/>
                  <a:pt x="424" y="1340"/>
                  <a:pt x="424" y="1332"/>
                </a:cubicBezTo>
                <a:cubicBezTo>
                  <a:pt x="424" y="1323"/>
                  <a:pt x="417" y="1317"/>
                  <a:pt x="409" y="1317"/>
                </a:cubicBezTo>
                <a:close/>
                <a:moveTo>
                  <a:pt x="409" y="1350"/>
                </a:moveTo>
                <a:cubicBezTo>
                  <a:pt x="401" y="1350"/>
                  <a:pt x="394" y="1356"/>
                  <a:pt x="394" y="1365"/>
                </a:cubicBezTo>
                <a:cubicBezTo>
                  <a:pt x="394" y="1373"/>
                  <a:pt x="401" y="1379"/>
                  <a:pt x="409" y="1379"/>
                </a:cubicBezTo>
                <a:cubicBezTo>
                  <a:pt x="417" y="1379"/>
                  <a:pt x="424" y="1373"/>
                  <a:pt x="424" y="1365"/>
                </a:cubicBezTo>
                <a:cubicBezTo>
                  <a:pt x="424" y="1356"/>
                  <a:pt x="417" y="1350"/>
                  <a:pt x="409" y="1350"/>
                </a:cubicBezTo>
                <a:close/>
                <a:moveTo>
                  <a:pt x="409" y="1383"/>
                </a:moveTo>
                <a:cubicBezTo>
                  <a:pt x="401" y="1383"/>
                  <a:pt x="394" y="1389"/>
                  <a:pt x="394" y="1397"/>
                </a:cubicBezTo>
                <a:cubicBezTo>
                  <a:pt x="394" y="1406"/>
                  <a:pt x="401" y="1412"/>
                  <a:pt x="409" y="1412"/>
                </a:cubicBezTo>
                <a:cubicBezTo>
                  <a:pt x="417" y="1412"/>
                  <a:pt x="424" y="1406"/>
                  <a:pt x="424" y="1397"/>
                </a:cubicBezTo>
                <a:cubicBezTo>
                  <a:pt x="424" y="1389"/>
                  <a:pt x="417" y="1383"/>
                  <a:pt x="409" y="1383"/>
                </a:cubicBezTo>
                <a:close/>
                <a:moveTo>
                  <a:pt x="409" y="1416"/>
                </a:moveTo>
                <a:cubicBezTo>
                  <a:pt x="401" y="1416"/>
                  <a:pt x="394" y="1422"/>
                  <a:pt x="394" y="1430"/>
                </a:cubicBezTo>
                <a:cubicBezTo>
                  <a:pt x="394" y="1439"/>
                  <a:pt x="401" y="1445"/>
                  <a:pt x="409" y="1445"/>
                </a:cubicBezTo>
                <a:cubicBezTo>
                  <a:pt x="417" y="1445"/>
                  <a:pt x="424" y="1439"/>
                  <a:pt x="424" y="1430"/>
                </a:cubicBezTo>
                <a:cubicBezTo>
                  <a:pt x="424" y="1422"/>
                  <a:pt x="417" y="1416"/>
                  <a:pt x="409" y="1416"/>
                </a:cubicBezTo>
                <a:close/>
                <a:moveTo>
                  <a:pt x="442" y="0"/>
                </a:moveTo>
                <a:cubicBezTo>
                  <a:pt x="434" y="0"/>
                  <a:pt x="427" y="7"/>
                  <a:pt x="427" y="15"/>
                </a:cubicBezTo>
                <a:cubicBezTo>
                  <a:pt x="427" y="23"/>
                  <a:pt x="434" y="30"/>
                  <a:pt x="442" y="30"/>
                </a:cubicBezTo>
                <a:cubicBezTo>
                  <a:pt x="450" y="30"/>
                  <a:pt x="457" y="23"/>
                  <a:pt x="457" y="15"/>
                </a:cubicBezTo>
                <a:cubicBezTo>
                  <a:pt x="457" y="7"/>
                  <a:pt x="450" y="0"/>
                  <a:pt x="442" y="0"/>
                </a:cubicBezTo>
                <a:close/>
                <a:moveTo>
                  <a:pt x="442" y="33"/>
                </a:moveTo>
                <a:cubicBezTo>
                  <a:pt x="434" y="33"/>
                  <a:pt x="427" y="40"/>
                  <a:pt x="427" y="48"/>
                </a:cubicBezTo>
                <a:cubicBezTo>
                  <a:pt x="427" y="56"/>
                  <a:pt x="434" y="63"/>
                  <a:pt x="442" y="63"/>
                </a:cubicBezTo>
                <a:cubicBezTo>
                  <a:pt x="450" y="63"/>
                  <a:pt x="457" y="56"/>
                  <a:pt x="457" y="48"/>
                </a:cubicBezTo>
                <a:cubicBezTo>
                  <a:pt x="457" y="40"/>
                  <a:pt x="450" y="33"/>
                  <a:pt x="442" y="33"/>
                </a:cubicBezTo>
                <a:close/>
                <a:moveTo>
                  <a:pt x="442" y="66"/>
                </a:moveTo>
                <a:cubicBezTo>
                  <a:pt x="434" y="66"/>
                  <a:pt x="427" y="72"/>
                  <a:pt x="427" y="81"/>
                </a:cubicBezTo>
                <a:cubicBezTo>
                  <a:pt x="427" y="89"/>
                  <a:pt x="434" y="95"/>
                  <a:pt x="442" y="95"/>
                </a:cubicBezTo>
                <a:cubicBezTo>
                  <a:pt x="450" y="95"/>
                  <a:pt x="457" y="89"/>
                  <a:pt x="457" y="81"/>
                </a:cubicBezTo>
                <a:cubicBezTo>
                  <a:pt x="457" y="72"/>
                  <a:pt x="450" y="66"/>
                  <a:pt x="442" y="66"/>
                </a:cubicBezTo>
                <a:close/>
                <a:moveTo>
                  <a:pt x="442" y="99"/>
                </a:moveTo>
                <a:cubicBezTo>
                  <a:pt x="434" y="99"/>
                  <a:pt x="427" y="105"/>
                  <a:pt x="427" y="114"/>
                </a:cubicBezTo>
                <a:cubicBezTo>
                  <a:pt x="427" y="122"/>
                  <a:pt x="434" y="128"/>
                  <a:pt x="442" y="128"/>
                </a:cubicBezTo>
                <a:cubicBezTo>
                  <a:pt x="450" y="128"/>
                  <a:pt x="457" y="122"/>
                  <a:pt x="457" y="114"/>
                </a:cubicBezTo>
                <a:cubicBezTo>
                  <a:pt x="457" y="105"/>
                  <a:pt x="450" y="99"/>
                  <a:pt x="442" y="99"/>
                </a:cubicBezTo>
                <a:close/>
                <a:moveTo>
                  <a:pt x="442" y="132"/>
                </a:moveTo>
                <a:cubicBezTo>
                  <a:pt x="434" y="132"/>
                  <a:pt x="427" y="138"/>
                  <a:pt x="427" y="147"/>
                </a:cubicBezTo>
                <a:cubicBezTo>
                  <a:pt x="427" y="155"/>
                  <a:pt x="434" y="161"/>
                  <a:pt x="442" y="161"/>
                </a:cubicBezTo>
                <a:cubicBezTo>
                  <a:pt x="450" y="161"/>
                  <a:pt x="457" y="155"/>
                  <a:pt x="457" y="147"/>
                </a:cubicBezTo>
                <a:cubicBezTo>
                  <a:pt x="457" y="138"/>
                  <a:pt x="450" y="132"/>
                  <a:pt x="442" y="132"/>
                </a:cubicBezTo>
                <a:close/>
                <a:moveTo>
                  <a:pt x="442" y="165"/>
                </a:moveTo>
                <a:cubicBezTo>
                  <a:pt x="434" y="165"/>
                  <a:pt x="427" y="171"/>
                  <a:pt x="427" y="179"/>
                </a:cubicBezTo>
                <a:cubicBezTo>
                  <a:pt x="427" y="188"/>
                  <a:pt x="434" y="194"/>
                  <a:pt x="442" y="194"/>
                </a:cubicBezTo>
                <a:cubicBezTo>
                  <a:pt x="450" y="194"/>
                  <a:pt x="457" y="188"/>
                  <a:pt x="457" y="179"/>
                </a:cubicBezTo>
                <a:cubicBezTo>
                  <a:pt x="457" y="171"/>
                  <a:pt x="450" y="165"/>
                  <a:pt x="442" y="165"/>
                </a:cubicBezTo>
                <a:close/>
                <a:moveTo>
                  <a:pt x="442" y="198"/>
                </a:moveTo>
                <a:cubicBezTo>
                  <a:pt x="434" y="198"/>
                  <a:pt x="427" y="204"/>
                  <a:pt x="427" y="212"/>
                </a:cubicBezTo>
                <a:cubicBezTo>
                  <a:pt x="427" y="221"/>
                  <a:pt x="434" y="227"/>
                  <a:pt x="442" y="227"/>
                </a:cubicBezTo>
                <a:cubicBezTo>
                  <a:pt x="450" y="227"/>
                  <a:pt x="457" y="221"/>
                  <a:pt x="457" y="212"/>
                </a:cubicBezTo>
                <a:cubicBezTo>
                  <a:pt x="457" y="204"/>
                  <a:pt x="450" y="198"/>
                  <a:pt x="442" y="198"/>
                </a:cubicBezTo>
                <a:close/>
                <a:moveTo>
                  <a:pt x="442" y="230"/>
                </a:moveTo>
                <a:cubicBezTo>
                  <a:pt x="434" y="230"/>
                  <a:pt x="427" y="237"/>
                  <a:pt x="427" y="245"/>
                </a:cubicBezTo>
                <a:cubicBezTo>
                  <a:pt x="427" y="253"/>
                  <a:pt x="434" y="260"/>
                  <a:pt x="442" y="260"/>
                </a:cubicBezTo>
                <a:cubicBezTo>
                  <a:pt x="450" y="260"/>
                  <a:pt x="457" y="253"/>
                  <a:pt x="457" y="245"/>
                </a:cubicBezTo>
                <a:cubicBezTo>
                  <a:pt x="457" y="237"/>
                  <a:pt x="450" y="230"/>
                  <a:pt x="442" y="230"/>
                </a:cubicBezTo>
                <a:close/>
                <a:moveTo>
                  <a:pt x="442" y="263"/>
                </a:moveTo>
                <a:cubicBezTo>
                  <a:pt x="434" y="263"/>
                  <a:pt x="427" y="270"/>
                  <a:pt x="427" y="278"/>
                </a:cubicBezTo>
                <a:cubicBezTo>
                  <a:pt x="427" y="286"/>
                  <a:pt x="434" y="293"/>
                  <a:pt x="442" y="293"/>
                </a:cubicBezTo>
                <a:cubicBezTo>
                  <a:pt x="450" y="293"/>
                  <a:pt x="457" y="286"/>
                  <a:pt x="457" y="278"/>
                </a:cubicBezTo>
                <a:cubicBezTo>
                  <a:pt x="457" y="270"/>
                  <a:pt x="450" y="263"/>
                  <a:pt x="442" y="263"/>
                </a:cubicBezTo>
                <a:close/>
                <a:moveTo>
                  <a:pt x="442" y="296"/>
                </a:moveTo>
                <a:cubicBezTo>
                  <a:pt x="434" y="296"/>
                  <a:pt x="427" y="303"/>
                  <a:pt x="427" y="311"/>
                </a:cubicBezTo>
                <a:cubicBezTo>
                  <a:pt x="427" y="319"/>
                  <a:pt x="434" y="326"/>
                  <a:pt x="442" y="326"/>
                </a:cubicBezTo>
                <a:cubicBezTo>
                  <a:pt x="450" y="326"/>
                  <a:pt x="457" y="319"/>
                  <a:pt x="457" y="311"/>
                </a:cubicBezTo>
                <a:cubicBezTo>
                  <a:pt x="457" y="303"/>
                  <a:pt x="450" y="296"/>
                  <a:pt x="442" y="296"/>
                </a:cubicBezTo>
                <a:close/>
                <a:moveTo>
                  <a:pt x="442" y="329"/>
                </a:moveTo>
                <a:cubicBezTo>
                  <a:pt x="434" y="329"/>
                  <a:pt x="427" y="336"/>
                  <a:pt x="427" y="344"/>
                </a:cubicBezTo>
                <a:cubicBezTo>
                  <a:pt x="427" y="352"/>
                  <a:pt x="434" y="359"/>
                  <a:pt x="442" y="359"/>
                </a:cubicBezTo>
                <a:cubicBezTo>
                  <a:pt x="450" y="359"/>
                  <a:pt x="457" y="352"/>
                  <a:pt x="457" y="344"/>
                </a:cubicBezTo>
                <a:cubicBezTo>
                  <a:pt x="457" y="336"/>
                  <a:pt x="450" y="329"/>
                  <a:pt x="442" y="329"/>
                </a:cubicBezTo>
                <a:close/>
                <a:moveTo>
                  <a:pt x="442" y="362"/>
                </a:moveTo>
                <a:cubicBezTo>
                  <a:pt x="434" y="362"/>
                  <a:pt x="427" y="369"/>
                  <a:pt x="427" y="377"/>
                </a:cubicBezTo>
                <a:cubicBezTo>
                  <a:pt x="427" y="385"/>
                  <a:pt x="434" y="392"/>
                  <a:pt x="442" y="392"/>
                </a:cubicBezTo>
                <a:cubicBezTo>
                  <a:pt x="450" y="392"/>
                  <a:pt x="457" y="385"/>
                  <a:pt x="457" y="377"/>
                </a:cubicBezTo>
                <a:cubicBezTo>
                  <a:pt x="457" y="369"/>
                  <a:pt x="450" y="362"/>
                  <a:pt x="442" y="362"/>
                </a:cubicBezTo>
                <a:close/>
                <a:moveTo>
                  <a:pt x="442" y="395"/>
                </a:moveTo>
                <a:cubicBezTo>
                  <a:pt x="434" y="395"/>
                  <a:pt x="427" y="402"/>
                  <a:pt x="427" y="410"/>
                </a:cubicBezTo>
                <a:cubicBezTo>
                  <a:pt x="427" y="418"/>
                  <a:pt x="434" y="425"/>
                  <a:pt x="442" y="425"/>
                </a:cubicBezTo>
                <a:cubicBezTo>
                  <a:pt x="450" y="425"/>
                  <a:pt x="457" y="418"/>
                  <a:pt x="457" y="410"/>
                </a:cubicBezTo>
                <a:cubicBezTo>
                  <a:pt x="457" y="402"/>
                  <a:pt x="450" y="395"/>
                  <a:pt x="442" y="395"/>
                </a:cubicBezTo>
                <a:close/>
                <a:moveTo>
                  <a:pt x="442" y="428"/>
                </a:moveTo>
                <a:cubicBezTo>
                  <a:pt x="434" y="428"/>
                  <a:pt x="427" y="435"/>
                  <a:pt x="427" y="443"/>
                </a:cubicBezTo>
                <a:cubicBezTo>
                  <a:pt x="427" y="451"/>
                  <a:pt x="434" y="458"/>
                  <a:pt x="442" y="458"/>
                </a:cubicBezTo>
                <a:cubicBezTo>
                  <a:pt x="450" y="458"/>
                  <a:pt x="457" y="451"/>
                  <a:pt x="457" y="443"/>
                </a:cubicBezTo>
                <a:cubicBezTo>
                  <a:pt x="457" y="435"/>
                  <a:pt x="450" y="428"/>
                  <a:pt x="442" y="428"/>
                </a:cubicBezTo>
                <a:close/>
                <a:moveTo>
                  <a:pt x="442" y="461"/>
                </a:moveTo>
                <a:cubicBezTo>
                  <a:pt x="434" y="461"/>
                  <a:pt x="427" y="468"/>
                  <a:pt x="427" y="476"/>
                </a:cubicBezTo>
                <a:cubicBezTo>
                  <a:pt x="427" y="484"/>
                  <a:pt x="434" y="491"/>
                  <a:pt x="442" y="491"/>
                </a:cubicBezTo>
                <a:cubicBezTo>
                  <a:pt x="450" y="491"/>
                  <a:pt x="457" y="484"/>
                  <a:pt x="457" y="476"/>
                </a:cubicBezTo>
                <a:cubicBezTo>
                  <a:pt x="457" y="468"/>
                  <a:pt x="450" y="461"/>
                  <a:pt x="442" y="461"/>
                </a:cubicBezTo>
                <a:close/>
                <a:moveTo>
                  <a:pt x="442" y="494"/>
                </a:moveTo>
                <a:cubicBezTo>
                  <a:pt x="434" y="494"/>
                  <a:pt x="427" y="500"/>
                  <a:pt x="427" y="509"/>
                </a:cubicBezTo>
                <a:cubicBezTo>
                  <a:pt x="427" y="517"/>
                  <a:pt x="434" y="523"/>
                  <a:pt x="442" y="523"/>
                </a:cubicBezTo>
                <a:cubicBezTo>
                  <a:pt x="450" y="523"/>
                  <a:pt x="457" y="517"/>
                  <a:pt x="457" y="509"/>
                </a:cubicBezTo>
                <a:cubicBezTo>
                  <a:pt x="457" y="500"/>
                  <a:pt x="450" y="494"/>
                  <a:pt x="442" y="494"/>
                </a:cubicBezTo>
                <a:close/>
                <a:moveTo>
                  <a:pt x="442" y="527"/>
                </a:moveTo>
                <a:cubicBezTo>
                  <a:pt x="434" y="527"/>
                  <a:pt x="427" y="533"/>
                  <a:pt x="427" y="542"/>
                </a:cubicBezTo>
                <a:cubicBezTo>
                  <a:pt x="427" y="550"/>
                  <a:pt x="434" y="556"/>
                  <a:pt x="442" y="556"/>
                </a:cubicBezTo>
                <a:cubicBezTo>
                  <a:pt x="450" y="556"/>
                  <a:pt x="457" y="550"/>
                  <a:pt x="457" y="542"/>
                </a:cubicBezTo>
                <a:cubicBezTo>
                  <a:pt x="457" y="533"/>
                  <a:pt x="450" y="527"/>
                  <a:pt x="442" y="527"/>
                </a:cubicBezTo>
                <a:close/>
                <a:moveTo>
                  <a:pt x="442" y="560"/>
                </a:moveTo>
                <a:cubicBezTo>
                  <a:pt x="434" y="560"/>
                  <a:pt x="427" y="566"/>
                  <a:pt x="427" y="574"/>
                </a:cubicBezTo>
                <a:cubicBezTo>
                  <a:pt x="427" y="583"/>
                  <a:pt x="434" y="589"/>
                  <a:pt x="442" y="589"/>
                </a:cubicBezTo>
                <a:cubicBezTo>
                  <a:pt x="450" y="589"/>
                  <a:pt x="457" y="583"/>
                  <a:pt x="457" y="574"/>
                </a:cubicBezTo>
                <a:cubicBezTo>
                  <a:pt x="457" y="566"/>
                  <a:pt x="450" y="560"/>
                  <a:pt x="442" y="560"/>
                </a:cubicBezTo>
                <a:close/>
                <a:moveTo>
                  <a:pt x="442" y="593"/>
                </a:moveTo>
                <a:cubicBezTo>
                  <a:pt x="434" y="593"/>
                  <a:pt x="427" y="599"/>
                  <a:pt x="427" y="607"/>
                </a:cubicBezTo>
                <a:cubicBezTo>
                  <a:pt x="427" y="616"/>
                  <a:pt x="434" y="622"/>
                  <a:pt x="442" y="622"/>
                </a:cubicBezTo>
                <a:cubicBezTo>
                  <a:pt x="450" y="622"/>
                  <a:pt x="457" y="616"/>
                  <a:pt x="457" y="607"/>
                </a:cubicBezTo>
                <a:cubicBezTo>
                  <a:pt x="457" y="599"/>
                  <a:pt x="450" y="593"/>
                  <a:pt x="442" y="593"/>
                </a:cubicBezTo>
                <a:close/>
                <a:moveTo>
                  <a:pt x="442" y="625"/>
                </a:moveTo>
                <a:cubicBezTo>
                  <a:pt x="434" y="625"/>
                  <a:pt x="427" y="632"/>
                  <a:pt x="427" y="640"/>
                </a:cubicBezTo>
                <a:cubicBezTo>
                  <a:pt x="427" y="648"/>
                  <a:pt x="434" y="655"/>
                  <a:pt x="442" y="655"/>
                </a:cubicBezTo>
                <a:cubicBezTo>
                  <a:pt x="450" y="655"/>
                  <a:pt x="457" y="648"/>
                  <a:pt x="457" y="640"/>
                </a:cubicBezTo>
                <a:cubicBezTo>
                  <a:pt x="457" y="632"/>
                  <a:pt x="450" y="625"/>
                  <a:pt x="442" y="625"/>
                </a:cubicBezTo>
                <a:close/>
                <a:moveTo>
                  <a:pt x="442" y="658"/>
                </a:moveTo>
                <a:cubicBezTo>
                  <a:pt x="434" y="658"/>
                  <a:pt x="427" y="665"/>
                  <a:pt x="427" y="673"/>
                </a:cubicBezTo>
                <a:cubicBezTo>
                  <a:pt x="427" y="681"/>
                  <a:pt x="434" y="688"/>
                  <a:pt x="442" y="688"/>
                </a:cubicBezTo>
                <a:cubicBezTo>
                  <a:pt x="450" y="688"/>
                  <a:pt x="457" y="681"/>
                  <a:pt x="457" y="673"/>
                </a:cubicBezTo>
                <a:cubicBezTo>
                  <a:pt x="457" y="665"/>
                  <a:pt x="450" y="658"/>
                  <a:pt x="442" y="658"/>
                </a:cubicBezTo>
                <a:close/>
                <a:moveTo>
                  <a:pt x="442" y="691"/>
                </a:moveTo>
                <a:cubicBezTo>
                  <a:pt x="434" y="691"/>
                  <a:pt x="427" y="698"/>
                  <a:pt x="427" y="706"/>
                </a:cubicBezTo>
                <a:cubicBezTo>
                  <a:pt x="427" y="714"/>
                  <a:pt x="434" y="721"/>
                  <a:pt x="442" y="721"/>
                </a:cubicBezTo>
                <a:cubicBezTo>
                  <a:pt x="450" y="721"/>
                  <a:pt x="457" y="714"/>
                  <a:pt x="457" y="706"/>
                </a:cubicBezTo>
                <a:cubicBezTo>
                  <a:pt x="457" y="698"/>
                  <a:pt x="450" y="691"/>
                  <a:pt x="442" y="691"/>
                </a:cubicBezTo>
                <a:close/>
                <a:moveTo>
                  <a:pt x="442" y="724"/>
                </a:moveTo>
                <a:cubicBezTo>
                  <a:pt x="434" y="724"/>
                  <a:pt x="427" y="731"/>
                  <a:pt x="427" y="739"/>
                </a:cubicBezTo>
                <a:cubicBezTo>
                  <a:pt x="427" y="747"/>
                  <a:pt x="434" y="754"/>
                  <a:pt x="442" y="754"/>
                </a:cubicBezTo>
                <a:cubicBezTo>
                  <a:pt x="450" y="754"/>
                  <a:pt x="457" y="747"/>
                  <a:pt x="457" y="739"/>
                </a:cubicBezTo>
                <a:cubicBezTo>
                  <a:pt x="457" y="731"/>
                  <a:pt x="450" y="724"/>
                  <a:pt x="442" y="724"/>
                </a:cubicBezTo>
                <a:close/>
                <a:moveTo>
                  <a:pt x="442" y="757"/>
                </a:moveTo>
                <a:cubicBezTo>
                  <a:pt x="434" y="757"/>
                  <a:pt x="427" y="764"/>
                  <a:pt x="427" y="772"/>
                </a:cubicBezTo>
                <a:cubicBezTo>
                  <a:pt x="427" y="780"/>
                  <a:pt x="434" y="787"/>
                  <a:pt x="442" y="787"/>
                </a:cubicBezTo>
                <a:cubicBezTo>
                  <a:pt x="450" y="787"/>
                  <a:pt x="457" y="780"/>
                  <a:pt x="457" y="772"/>
                </a:cubicBezTo>
                <a:cubicBezTo>
                  <a:pt x="457" y="764"/>
                  <a:pt x="450" y="757"/>
                  <a:pt x="442" y="757"/>
                </a:cubicBezTo>
                <a:close/>
                <a:moveTo>
                  <a:pt x="442" y="790"/>
                </a:moveTo>
                <a:cubicBezTo>
                  <a:pt x="434" y="790"/>
                  <a:pt x="427" y="797"/>
                  <a:pt x="427" y="805"/>
                </a:cubicBezTo>
                <a:cubicBezTo>
                  <a:pt x="427" y="813"/>
                  <a:pt x="434" y="820"/>
                  <a:pt x="442" y="820"/>
                </a:cubicBezTo>
                <a:cubicBezTo>
                  <a:pt x="450" y="820"/>
                  <a:pt x="457" y="813"/>
                  <a:pt x="457" y="805"/>
                </a:cubicBezTo>
                <a:cubicBezTo>
                  <a:pt x="457" y="797"/>
                  <a:pt x="450" y="790"/>
                  <a:pt x="442" y="790"/>
                </a:cubicBezTo>
                <a:close/>
                <a:moveTo>
                  <a:pt x="442" y="823"/>
                </a:moveTo>
                <a:cubicBezTo>
                  <a:pt x="434" y="823"/>
                  <a:pt x="427" y="830"/>
                  <a:pt x="427" y="838"/>
                </a:cubicBezTo>
                <a:cubicBezTo>
                  <a:pt x="427" y="846"/>
                  <a:pt x="434" y="853"/>
                  <a:pt x="442" y="853"/>
                </a:cubicBezTo>
                <a:cubicBezTo>
                  <a:pt x="450" y="853"/>
                  <a:pt x="457" y="846"/>
                  <a:pt x="457" y="838"/>
                </a:cubicBezTo>
                <a:cubicBezTo>
                  <a:pt x="457" y="830"/>
                  <a:pt x="450" y="823"/>
                  <a:pt x="442" y="823"/>
                </a:cubicBezTo>
                <a:close/>
                <a:moveTo>
                  <a:pt x="442" y="856"/>
                </a:moveTo>
                <a:cubicBezTo>
                  <a:pt x="434" y="856"/>
                  <a:pt x="427" y="863"/>
                  <a:pt x="427" y="871"/>
                </a:cubicBezTo>
                <a:cubicBezTo>
                  <a:pt x="427" y="879"/>
                  <a:pt x="434" y="886"/>
                  <a:pt x="442" y="886"/>
                </a:cubicBezTo>
                <a:cubicBezTo>
                  <a:pt x="450" y="886"/>
                  <a:pt x="457" y="879"/>
                  <a:pt x="457" y="871"/>
                </a:cubicBezTo>
                <a:cubicBezTo>
                  <a:pt x="457" y="863"/>
                  <a:pt x="450" y="856"/>
                  <a:pt x="442" y="856"/>
                </a:cubicBezTo>
                <a:close/>
                <a:moveTo>
                  <a:pt x="442" y="889"/>
                </a:moveTo>
                <a:cubicBezTo>
                  <a:pt x="434" y="889"/>
                  <a:pt x="427" y="895"/>
                  <a:pt x="427" y="904"/>
                </a:cubicBezTo>
                <a:cubicBezTo>
                  <a:pt x="427" y="912"/>
                  <a:pt x="434" y="918"/>
                  <a:pt x="442" y="918"/>
                </a:cubicBezTo>
                <a:cubicBezTo>
                  <a:pt x="450" y="918"/>
                  <a:pt x="457" y="912"/>
                  <a:pt x="457" y="904"/>
                </a:cubicBezTo>
                <a:cubicBezTo>
                  <a:pt x="457" y="895"/>
                  <a:pt x="450" y="889"/>
                  <a:pt x="442" y="889"/>
                </a:cubicBezTo>
                <a:close/>
                <a:moveTo>
                  <a:pt x="442" y="922"/>
                </a:moveTo>
                <a:cubicBezTo>
                  <a:pt x="434" y="922"/>
                  <a:pt x="427" y="928"/>
                  <a:pt x="427" y="937"/>
                </a:cubicBezTo>
                <a:cubicBezTo>
                  <a:pt x="427" y="945"/>
                  <a:pt x="434" y="951"/>
                  <a:pt x="442" y="951"/>
                </a:cubicBezTo>
                <a:cubicBezTo>
                  <a:pt x="450" y="951"/>
                  <a:pt x="457" y="945"/>
                  <a:pt x="457" y="937"/>
                </a:cubicBezTo>
                <a:cubicBezTo>
                  <a:pt x="457" y="928"/>
                  <a:pt x="450" y="922"/>
                  <a:pt x="442" y="922"/>
                </a:cubicBezTo>
                <a:close/>
                <a:moveTo>
                  <a:pt x="442" y="955"/>
                </a:moveTo>
                <a:cubicBezTo>
                  <a:pt x="434" y="955"/>
                  <a:pt x="427" y="961"/>
                  <a:pt x="427" y="970"/>
                </a:cubicBezTo>
                <a:cubicBezTo>
                  <a:pt x="427" y="978"/>
                  <a:pt x="434" y="984"/>
                  <a:pt x="442" y="984"/>
                </a:cubicBezTo>
                <a:cubicBezTo>
                  <a:pt x="450" y="984"/>
                  <a:pt x="457" y="978"/>
                  <a:pt x="457" y="970"/>
                </a:cubicBezTo>
                <a:cubicBezTo>
                  <a:pt x="457" y="961"/>
                  <a:pt x="450" y="955"/>
                  <a:pt x="442" y="955"/>
                </a:cubicBezTo>
                <a:close/>
                <a:moveTo>
                  <a:pt x="442" y="988"/>
                </a:moveTo>
                <a:cubicBezTo>
                  <a:pt x="434" y="988"/>
                  <a:pt x="427" y="994"/>
                  <a:pt x="427" y="1002"/>
                </a:cubicBezTo>
                <a:cubicBezTo>
                  <a:pt x="427" y="1011"/>
                  <a:pt x="434" y="1017"/>
                  <a:pt x="442" y="1017"/>
                </a:cubicBezTo>
                <a:cubicBezTo>
                  <a:pt x="450" y="1017"/>
                  <a:pt x="457" y="1011"/>
                  <a:pt x="457" y="1002"/>
                </a:cubicBezTo>
                <a:cubicBezTo>
                  <a:pt x="457" y="994"/>
                  <a:pt x="450" y="988"/>
                  <a:pt x="442" y="988"/>
                </a:cubicBezTo>
                <a:close/>
                <a:moveTo>
                  <a:pt x="442" y="1021"/>
                </a:moveTo>
                <a:cubicBezTo>
                  <a:pt x="434" y="1021"/>
                  <a:pt x="427" y="1027"/>
                  <a:pt x="427" y="1035"/>
                </a:cubicBezTo>
                <a:cubicBezTo>
                  <a:pt x="427" y="1044"/>
                  <a:pt x="434" y="1050"/>
                  <a:pt x="442" y="1050"/>
                </a:cubicBezTo>
                <a:cubicBezTo>
                  <a:pt x="450" y="1050"/>
                  <a:pt x="457" y="1044"/>
                  <a:pt x="457" y="1035"/>
                </a:cubicBezTo>
                <a:cubicBezTo>
                  <a:pt x="457" y="1027"/>
                  <a:pt x="450" y="1021"/>
                  <a:pt x="442" y="1021"/>
                </a:cubicBezTo>
                <a:close/>
                <a:moveTo>
                  <a:pt x="442" y="1053"/>
                </a:moveTo>
                <a:cubicBezTo>
                  <a:pt x="434" y="1053"/>
                  <a:pt x="427" y="1060"/>
                  <a:pt x="427" y="1068"/>
                </a:cubicBezTo>
                <a:cubicBezTo>
                  <a:pt x="427" y="1076"/>
                  <a:pt x="434" y="1083"/>
                  <a:pt x="442" y="1083"/>
                </a:cubicBezTo>
                <a:cubicBezTo>
                  <a:pt x="450" y="1083"/>
                  <a:pt x="457" y="1076"/>
                  <a:pt x="457" y="1068"/>
                </a:cubicBezTo>
                <a:cubicBezTo>
                  <a:pt x="457" y="1060"/>
                  <a:pt x="450" y="1053"/>
                  <a:pt x="442" y="1053"/>
                </a:cubicBezTo>
                <a:close/>
                <a:moveTo>
                  <a:pt x="442" y="1086"/>
                </a:moveTo>
                <a:cubicBezTo>
                  <a:pt x="434" y="1086"/>
                  <a:pt x="427" y="1093"/>
                  <a:pt x="427" y="1101"/>
                </a:cubicBezTo>
                <a:cubicBezTo>
                  <a:pt x="427" y="1109"/>
                  <a:pt x="434" y="1116"/>
                  <a:pt x="442" y="1116"/>
                </a:cubicBezTo>
                <a:cubicBezTo>
                  <a:pt x="450" y="1116"/>
                  <a:pt x="457" y="1109"/>
                  <a:pt x="457" y="1101"/>
                </a:cubicBezTo>
                <a:cubicBezTo>
                  <a:pt x="457" y="1093"/>
                  <a:pt x="450" y="1086"/>
                  <a:pt x="442" y="1086"/>
                </a:cubicBezTo>
                <a:close/>
                <a:moveTo>
                  <a:pt x="442" y="1119"/>
                </a:moveTo>
                <a:cubicBezTo>
                  <a:pt x="434" y="1119"/>
                  <a:pt x="427" y="1126"/>
                  <a:pt x="427" y="1134"/>
                </a:cubicBezTo>
                <a:cubicBezTo>
                  <a:pt x="427" y="1142"/>
                  <a:pt x="434" y="1149"/>
                  <a:pt x="442" y="1149"/>
                </a:cubicBezTo>
                <a:cubicBezTo>
                  <a:pt x="450" y="1149"/>
                  <a:pt x="457" y="1142"/>
                  <a:pt x="457" y="1134"/>
                </a:cubicBezTo>
                <a:cubicBezTo>
                  <a:pt x="457" y="1126"/>
                  <a:pt x="450" y="1119"/>
                  <a:pt x="442" y="1119"/>
                </a:cubicBezTo>
                <a:close/>
                <a:moveTo>
                  <a:pt x="442" y="1152"/>
                </a:moveTo>
                <a:cubicBezTo>
                  <a:pt x="434" y="1152"/>
                  <a:pt x="427" y="1159"/>
                  <a:pt x="427" y="1167"/>
                </a:cubicBezTo>
                <a:cubicBezTo>
                  <a:pt x="427" y="1175"/>
                  <a:pt x="434" y="1182"/>
                  <a:pt x="442" y="1182"/>
                </a:cubicBezTo>
                <a:cubicBezTo>
                  <a:pt x="450" y="1182"/>
                  <a:pt x="457" y="1175"/>
                  <a:pt x="457" y="1167"/>
                </a:cubicBezTo>
                <a:cubicBezTo>
                  <a:pt x="457" y="1159"/>
                  <a:pt x="450" y="1152"/>
                  <a:pt x="442" y="1152"/>
                </a:cubicBezTo>
                <a:close/>
                <a:moveTo>
                  <a:pt x="442" y="1185"/>
                </a:moveTo>
                <a:cubicBezTo>
                  <a:pt x="434" y="1185"/>
                  <a:pt x="427" y="1192"/>
                  <a:pt x="427" y="1200"/>
                </a:cubicBezTo>
                <a:cubicBezTo>
                  <a:pt x="427" y="1208"/>
                  <a:pt x="434" y="1215"/>
                  <a:pt x="442" y="1215"/>
                </a:cubicBezTo>
                <a:cubicBezTo>
                  <a:pt x="450" y="1215"/>
                  <a:pt x="457" y="1208"/>
                  <a:pt x="457" y="1200"/>
                </a:cubicBezTo>
                <a:cubicBezTo>
                  <a:pt x="457" y="1192"/>
                  <a:pt x="450" y="1185"/>
                  <a:pt x="442" y="1185"/>
                </a:cubicBezTo>
                <a:close/>
                <a:moveTo>
                  <a:pt x="442" y="1218"/>
                </a:moveTo>
                <a:cubicBezTo>
                  <a:pt x="434" y="1218"/>
                  <a:pt x="427" y="1225"/>
                  <a:pt x="427" y="1233"/>
                </a:cubicBezTo>
                <a:cubicBezTo>
                  <a:pt x="427" y="1241"/>
                  <a:pt x="434" y="1248"/>
                  <a:pt x="442" y="1248"/>
                </a:cubicBezTo>
                <a:cubicBezTo>
                  <a:pt x="450" y="1248"/>
                  <a:pt x="457" y="1241"/>
                  <a:pt x="457" y="1233"/>
                </a:cubicBezTo>
                <a:cubicBezTo>
                  <a:pt x="457" y="1225"/>
                  <a:pt x="450" y="1218"/>
                  <a:pt x="442" y="1218"/>
                </a:cubicBezTo>
                <a:close/>
                <a:moveTo>
                  <a:pt x="442" y="1251"/>
                </a:moveTo>
                <a:cubicBezTo>
                  <a:pt x="434" y="1251"/>
                  <a:pt x="427" y="1258"/>
                  <a:pt x="427" y="1266"/>
                </a:cubicBezTo>
                <a:cubicBezTo>
                  <a:pt x="427" y="1274"/>
                  <a:pt x="434" y="1281"/>
                  <a:pt x="442" y="1281"/>
                </a:cubicBezTo>
                <a:cubicBezTo>
                  <a:pt x="450" y="1281"/>
                  <a:pt x="457" y="1274"/>
                  <a:pt x="457" y="1266"/>
                </a:cubicBezTo>
                <a:cubicBezTo>
                  <a:pt x="457" y="1258"/>
                  <a:pt x="450" y="1251"/>
                  <a:pt x="442" y="1251"/>
                </a:cubicBezTo>
                <a:close/>
                <a:moveTo>
                  <a:pt x="442" y="1284"/>
                </a:moveTo>
                <a:cubicBezTo>
                  <a:pt x="434" y="1284"/>
                  <a:pt x="427" y="1291"/>
                  <a:pt x="427" y="1299"/>
                </a:cubicBezTo>
                <a:cubicBezTo>
                  <a:pt x="427" y="1307"/>
                  <a:pt x="434" y="1314"/>
                  <a:pt x="442" y="1314"/>
                </a:cubicBezTo>
                <a:cubicBezTo>
                  <a:pt x="450" y="1314"/>
                  <a:pt x="457" y="1307"/>
                  <a:pt x="457" y="1299"/>
                </a:cubicBezTo>
                <a:cubicBezTo>
                  <a:pt x="457" y="1291"/>
                  <a:pt x="450" y="1284"/>
                  <a:pt x="442" y="1284"/>
                </a:cubicBezTo>
                <a:close/>
                <a:moveTo>
                  <a:pt x="442" y="1317"/>
                </a:moveTo>
                <a:cubicBezTo>
                  <a:pt x="434" y="1317"/>
                  <a:pt x="427" y="1323"/>
                  <a:pt x="427" y="1332"/>
                </a:cubicBezTo>
                <a:cubicBezTo>
                  <a:pt x="427" y="1340"/>
                  <a:pt x="434" y="1346"/>
                  <a:pt x="442" y="1346"/>
                </a:cubicBezTo>
                <a:cubicBezTo>
                  <a:pt x="450" y="1346"/>
                  <a:pt x="457" y="1340"/>
                  <a:pt x="457" y="1332"/>
                </a:cubicBezTo>
                <a:cubicBezTo>
                  <a:pt x="457" y="1323"/>
                  <a:pt x="450" y="1317"/>
                  <a:pt x="442" y="1317"/>
                </a:cubicBezTo>
                <a:close/>
                <a:moveTo>
                  <a:pt x="442" y="1350"/>
                </a:moveTo>
                <a:cubicBezTo>
                  <a:pt x="434" y="1350"/>
                  <a:pt x="427" y="1356"/>
                  <a:pt x="427" y="1365"/>
                </a:cubicBezTo>
                <a:cubicBezTo>
                  <a:pt x="427" y="1373"/>
                  <a:pt x="434" y="1379"/>
                  <a:pt x="442" y="1379"/>
                </a:cubicBezTo>
                <a:cubicBezTo>
                  <a:pt x="450" y="1379"/>
                  <a:pt x="457" y="1373"/>
                  <a:pt x="457" y="1365"/>
                </a:cubicBezTo>
                <a:cubicBezTo>
                  <a:pt x="457" y="1356"/>
                  <a:pt x="450" y="1350"/>
                  <a:pt x="442" y="1350"/>
                </a:cubicBezTo>
                <a:close/>
                <a:moveTo>
                  <a:pt x="442" y="1383"/>
                </a:moveTo>
                <a:cubicBezTo>
                  <a:pt x="434" y="1383"/>
                  <a:pt x="427" y="1389"/>
                  <a:pt x="427" y="1397"/>
                </a:cubicBezTo>
                <a:cubicBezTo>
                  <a:pt x="427" y="1406"/>
                  <a:pt x="434" y="1412"/>
                  <a:pt x="442" y="1412"/>
                </a:cubicBezTo>
                <a:cubicBezTo>
                  <a:pt x="450" y="1412"/>
                  <a:pt x="457" y="1406"/>
                  <a:pt x="457" y="1397"/>
                </a:cubicBezTo>
                <a:cubicBezTo>
                  <a:pt x="457" y="1389"/>
                  <a:pt x="450" y="1383"/>
                  <a:pt x="442" y="1383"/>
                </a:cubicBezTo>
                <a:close/>
                <a:moveTo>
                  <a:pt x="442" y="1416"/>
                </a:moveTo>
                <a:cubicBezTo>
                  <a:pt x="434" y="1416"/>
                  <a:pt x="427" y="1422"/>
                  <a:pt x="427" y="1430"/>
                </a:cubicBezTo>
                <a:cubicBezTo>
                  <a:pt x="427" y="1439"/>
                  <a:pt x="434" y="1445"/>
                  <a:pt x="442" y="1445"/>
                </a:cubicBezTo>
                <a:cubicBezTo>
                  <a:pt x="450" y="1445"/>
                  <a:pt x="457" y="1439"/>
                  <a:pt x="457" y="1430"/>
                </a:cubicBezTo>
                <a:cubicBezTo>
                  <a:pt x="457" y="1422"/>
                  <a:pt x="450" y="1416"/>
                  <a:pt x="442" y="1416"/>
                </a:cubicBezTo>
                <a:close/>
                <a:moveTo>
                  <a:pt x="475" y="0"/>
                </a:moveTo>
                <a:cubicBezTo>
                  <a:pt x="467" y="0"/>
                  <a:pt x="460" y="7"/>
                  <a:pt x="460" y="15"/>
                </a:cubicBezTo>
                <a:cubicBezTo>
                  <a:pt x="460" y="23"/>
                  <a:pt x="467" y="30"/>
                  <a:pt x="475" y="30"/>
                </a:cubicBezTo>
                <a:cubicBezTo>
                  <a:pt x="483" y="30"/>
                  <a:pt x="490" y="23"/>
                  <a:pt x="490" y="15"/>
                </a:cubicBezTo>
                <a:cubicBezTo>
                  <a:pt x="490" y="7"/>
                  <a:pt x="483" y="0"/>
                  <a:pt x="475" y="0"/>
                </a:cubicBezTo>
                <a:close/>
                <a:moveTo>
                  <a:pt x="475" y="33"/>
                </a:moveTo>
                <a:cubicBezTo>
                  <a:pt x="467" y="33"/>
                  <a:pt x="460" y="40"/>
                  <a:pt x="460" y="48"/>
                </a:cubicBezTo>
                <a:cubicBezTo>
                  <a:pt x="460" y="56"/>
                  <a:pt x="467" y="63"/>
                  <a:pt x="475" y="63"/>
                </a:cubicBezTo>
                <a:cubicBezTo>
                  <a:pt x="483" y="63"/>
                  <a:pt x="490" y="56"/>
                  <a:pt x="490" y="48"/>
                </a:cubicBezTo>
                <a:cubicBezTo>
                  <a:pt x="490" y="40"/>
                  <a:pt x="483" y="33"/>
                  <a:pt x="475" y="33"/>
                </a:cubicBezTo>
                <a:close/>
                <a:moveTo>
                  <a:pt x="475" y="66"/>
                </a:moveTo>
                <a:cubicBezTo>
                  <a:pt x="467" y="66"/>
                  <a:pt x="460" y="72"/>
                  <a:pt x="460" y="81"/>
                </a:cubicBezTo>
                <a:cubicBezTo>
                  <a:pt x="460" y="89"/>
                  <a:pt x="467" y="95"/>
                  <a:pt x="475" y="95"/>
                </a:cubicBezTo>
                <a:cubicBezTo>
                  <a:pt x="483" y="95"/>
                  <a:pt x="490" y="89"/>
                  <a:pt x="490" y="81"/>
                </a:cubicBezTo>
                <a:cubicBezTo>
                  <a:pt x="490" y="72"/>
                  <a:pt x="483" y="66"/>
                  <a:pt x="475" y="66"/>
                </a:cubicBezTo>
                <a:close/>
                <a:moveTo>
                  <a:pt x="475" y="99"/>
                </a:moveTo>
                <a:cubicBezTo>
                  <a:pt x="467" y="99"/>
                  <a:pt x="460" y="105"/>
                  <a:pt x="460" y="114"/>
                </a:cubicBezTo>
                <a:cubicBezTo>
                  <a:pt x="460" y="122"/>
                  <a:pt x="467" y="128"/>
                  <a:pt x="475" y="128"/>
                </a:cubicBezTo>
                <a:cubicBezTo>
                  <a:pt x="483" y="128"/>
                  <a:pt x="490" y="122"/>
                  <a:pt x="490" y="114"/>
                </a:cubicBezTo>
                <a:cubicBezTo>
                  <a:pt x="490" y="105"/>
                  <a:pt x="483" y="99"/>
                  <a:pt x="475" y="99"/>
                </a:cubicBezTo>
                <a:close/>
                <a:moveTo>
                  <a:pt x="475" y="132"/>
                </a:moveTo>
                <a:cubicBezTo>
                  <a:pt x="467" y="132"/>
                  <a:pt x="460" y="138"/>
                  <a:pt x="460" y="147"/>
                </a:cubicBezTo>
                <a:cubicBezTo>
                  <a:pt x="460" y="155"/>
                  <a:pt x="467" y="161"/>
                  <a:pt x="475" y="161"/>
                </a:cubicBezTo>
                <a:cubicBezTo>
                  <a:pt x="483" y="161"/>
                  <a:pt x="490" y="155"/>
                  <a:pt x="490" y="147"/>
                </a:cubicBezTo>
                <a:cubicBezTo>
                  <a:pt x="490" y="138"/>
                  <a:pt x="483" y="132"/>
                  <a:pt x="475" y="132"/>
                </a:cubicBezTo>
                <a:close/>
                <a:moveTo>
                  <a:pt x="475" y="165"/>
                </a:moveTo>
                <a:cubicBezTo>
                  <a:pt x="467" y="165"/>
                  <a:pt x="460" y="171"/>
                  <a:pt x="460" y="179"/>
                </a:cubicBezTo>
                <a:cubicBezTo>
                  <a:pt x="460" y="188"/>
                  <a:pt x="467" y="194"/>
                  <a:pt x="475" y="194"/>
                </a:cubicBezTo>
                <a:cubicBezTo>
                  <a:pt x="483" y="194"/>
                  <a:pt x="490" y="188"/>
                  <a:pt x="490" y="179"/>
                </a:cubicBezTo>
                <a:cubicBezTo>
                  <a:pt x="490" y="171"/>
                  <a:pt x="483" y="165"/>
                  <a:pt x="475" y="165"/>
                </a:cubicBezTo>
                <a:close/>
                <a:moveTo>
                  <a:pt x="475" y="198"/>
                </a:moveTo>
                <a:cubicBezTo>
                  <a:pt x="467" y="198"/>
                  <a:pt x="460" y="204"/>
                  <a:pt x="460" y="212"/>
                </a:cubicBezTo>
                <a:cubicBezTo>
                  <a:pt x="460" y="221"/>
                  <a:pt x="467" y="227"/>
                  <a:pt x="475" y="227"/>
                </a:cubicBezTo>
                <a:cubicBezTo>
                  <a:pt x="483" y="227"/>
                  <a:pt x="490" y="221"/>
                  <a:pt x="490" y="212"/>
                </a:cubicBezTo>
                <a:cubicBezTo>
                  <a:pt x="490" y="204"/>
                  <a:pt x="483" y="198"/>
                  <a:pt x="475" y="198"/>
                </a:cubicBezTo>
                <a:close/>
                <a:moveTo>
                  <a:pt x="475" y="230"/>
                </a:moveTo>
                <a:cubicBezTo>
                  <a:pt x="467" y="230"/>
                  <a:pt x="460" y="237"/>
                  <a:pt x="460" y="245"/>
                </a:cubicBezTo>
                <a:cubicBezTo>
                  <a:pt x="460" y="253"/>
                  <a:pt x="467" y="260"/>
                  <a:pt x="475" y="260"/>
                </a:cubicBezTo>
                <a:cubicBezTo>
                  <a:pt x="483" y="260"/>
                  <a:pt x="490" y="253"/>
                  <a:pt x="490" y="245"/>
                </a:cubicBezTo>
                <a:cubicBezTo>
                  <a:pt x="490" y="237"/>
                  <a:pt x="483" y="230"/>
                  <a:pt x="475" y="230"/>
                </a:cubicBezTo>
                <a:close/>
                <a:moveTo>
                  <a:pt x="475" y="263"/>
                </a:moveTo>
                <a:cubicBezTo>
                  <a:pt x="467" y="263"/>
                  <a:pt x="460" y="270"/>
                  <a:pt x="460" y="278"/>
                </a:cubicBezTo>
                <a:cubicBezTo>
                  <a:pt x="460" y="286"/>
                  <a:pt x="467" y="293"/>
                  <a:pt x="475" y="293"/>
                </a:cubicBezTo>
                <a:cubicBezTo>
                  <a:pt x="483" y="293"/>
                  <a:pt x="490" y="286"/>
                  <a:pt x="490" y="278"/>
                </a:cubicBezTo>
                <a:cubicBezTo>
                  <a:pt x="490" y="270"/>
                  <a:pt x="483" y="263"/>
                  <a:pt x="475" y="263"/>
                </a:cubicBezTo>
                <a:close/>
                <a:moveTo>
                  <a:pt x="475" y="296"/>
                </a:moveTo>
                <a:cubicBezTo>
                  <a:pt x="467" y="296"/>
                  <a:pt x="460" y="303"/>
                  <a:pt x="460" y="311"/>
                </a:cubicBezTo>
                <a:cubicBezTo>
                  <a:pt x="460" y="319"/>
                  <a:pt x="467" y="326"/>
                  <a:pt x="475" y="326"/>
                </a:cubicBezTo>
                <a:cubicBezTo>
                  <a:pt x="483" y="326"/>
                  <a:pt x="490" y="319"/>
                  <a:pt x="490" y="311"/>
                </a:cubicBezTo>
                <a:cubicBezTo>
                  <a:pt x="490" y="303"/>
                  <a:pt x="483" y="296"/>
                  <a:pt x="475" y="296"/>
                </a:cubicBezTo>
                <a:close/>
                <a:moveTo>
                  <a:pt x="475" y="329"/>
                </a:moveTo>
                <a:cubicBezTo>
                  <a:pt x="467" y="329"/>
                  <a:pt x="460" y="336"/>
                  <a:pt x="460" y="344"/>
                </a:cubicBezTo>
                <a:cubicBezTo>
                  <a:pt x="460" y="352"/>
                  <a:pt x="467" y="359"/>
                  <a:pt x="475" y="359"/>
                </a:cubicBezTo>
                <a:cubicBezTo>
                  <a:pt x="483" y="359"/>
                  <a:pt x="490" y="352"/>
                  <a:pt x="490" y="344"/>
                </a:cubicBezTo>
                <a:cubicBezTo>
                  <a:pt x="490" y="336"/>
                  <a:pt x="483" y="329"/>
                  <a:pt x="475" y="329"/>
                </a:cubicBezTo>
                <a:close/>
                <a:moveTo>
                  <a:pt x="475" y="362"/>
                </a:moveTo>
                <a:cubicBezTo>
                  <a:pt x="467" y="362"/>
                  <a:pt x="460" y="369"/>
                  <a:pt x="460" y="377"/>
                </a:cubicBezTo>
                <a:cubicBezTo>
                  <a:pt x="460" y="385"/>
                  <a:pt x="467" y="392"/>
                  <a:pt x="475" y="392"/>
                </a:cubicBezTo>
                <a:cubicBezTo>
                  <a:pt x="483" y="392"/>
                  <a:pt x="490" y="385"/>
                  <a:pt x="490" y="377"/>
                </a:cubicBezTo>
                <a:cubicBezTo>
                  <a:pt x="490" y="369"/>
                  <a:pt x="483" y="362"/>
                  <a:pt x="475" y="362"/>
                </a:cubicBezTo>
                <a:close/>
                <a:moveTo>
                  <a:pt x="475" y="395"/>
                </a:moveTo>
                <a:cubicBezTo>
                  <a:pt x="467" y="395"/>
                  <a:pt x="460" y="402"/>
                  <a:pt x="460" y="410"/>
                </a:cubicBezTo>
                <a:cubicBezTo>
                  <a:pt x="460" y="418"/>
                  <a:pt x="467" y="425"/>
                  <a:pt x="475" y="425"/>
                </a:cubicBezTo>
                <a:cubicBezTo>
                  <a:pt x="483" y="425"/>
                  <a:pt x="490" y="418"/>
                  <a:pt x="490" y="410"/>
                </a:cubicBezTo>
                <a:cubicBezTo>
                  <a:pt x="490" y="402"/>
                  <a:pt x="483" y="395"/>
                  <a:pt x="475" y="395"/>
                </a:cubicBezTo>
                <a:close/>
                <a:moveTo>
                  <a:pt x="475" y="428"/>
                </a:moveTo>
                <a:cubicBezTo>
                  <a:pt x="467" y="428"/>
                  <a:pt x="460" y="435"/>
                  <a:pt x="460" y="443"/>
                </a:cubicBezTo>
                <a:cubicBezTo>
                  <a:pt x="460" y="451"/>
                  <a:pt x="467" y="458"/>
                  <a:pt x="475" y="458"/>
                </a:cubicBezTo>
                <a:cubicBezTo>
                  <a:pt x="483" y="458"/>
                  <a:pt x="490" y="451"/>
                  <a:pt x="490" y="443"/>
                </a:cubicBezTo>
                <a:cubicBezTo>
                  <a:pt x="490" y="435"/>
                  <a:pt x="483" y="428"/>
                  <a:pt x="475" y="428"/>
                </a:cubicBezTo>
                <a:close/>
                <a:moveTo>
                  <a:pt x="475" y="461"/>
                </a:moveTo>
                <a:cubicBezTo>
                  <a:pt x="467" y="461"/>
                  <a:pt x="460" y="468"/>
                  <a:pt x="460" y="476"/>
                </a:cubicBezTo>
                <a:cubicBezTo>
                  <a:pt x="460" y="484"/>
                  <a:pt x="467" y="491"/>
                  <a:pt x="475" y="491"/>
                </a:cubicBezTo>
                <a:cubicBezTo>
                  <a:pt x="483" y="491"/>
                  <a:pt x="490" y="484"/>
                  <a:pt x="490" y="476"/>
                </a:cubicBezTo>
                <a:cubicBezTo>
                  <a:pt x="490" y="468"/>
                  <a:pt x="483" y="461"/>
                  <a:pt x="475" y="461"/>
                </a:cubicBezTo>
                <a:close/>
                <a:moveTo>
                  <a:pt x="475" y="494"/>
                </a:moveTo>
                <a:cubicBezTo>
                  <a:pt x="467" y="494"/>
                  <a:pt x="460" y="500"/>
                  <a:pt x="460" y="509"/>
                </a:cubicBezTo>
                <a:cubicBezTo>
                  <a:pt x="460" y="517"/>
                  <a:pt x="467" y="523"/>
                  <a:pt x="475" y="523"/>
                </a:cubicBezTo>
                <a:cubicBezTo>
                  <a:pt x="483" y="523"/>
                  <a:pt x="490" y="517"/>
                  <a:pt x="490" y="509"/>
                </a:cubicBezTo>
                <a:cubicBezTo>
                  <a:pt x="490" y="500"/>
                  <a:pt x="483" y="494"/>
                  <a:pt x="475" y="494"/>
                </a:cubicBezTo>
                <a:close/>
                <a:moveTo>
                  <a:pt x="475" y="527"/>
                </a:moveTo>
                <a:cubicBezTo>
                  <a:pt x="467" y="527"/>
                  <a:pt x="460" y="533"/>
                  <a:pt x="460" y="542"/>
                </a:cubicBezTo>
                <a:cubicBezTo>
                  <a:pt x="460" y="550"/>
                  <a:pt x="467" y="556"/>
                  <a:pt x="475" y="556"/>
                </a:cubicBezTo>
                <a:cubicBezTo>
                  <a:pt x="483" y="556"/>
                  <a:pt x="490" y="550"/>
                  <a:pt x="490" y="542"/>
                </a:cubicBezTo>
                <a:cubicBezTo>
                  <a:pt x="490" y="533"/>
                  <a:pt x="483" y="527"/>
                  <a:pt x="475" y="527"/>
                </a:cubicBezTo>
                <a:close/>
                <a:moveTo>
                  <a:pt x="475" y="560"/>
                </a:moveTo>
                <a:cubicBezTo>
                  <a:pt x="467" y="560"/>
                  <a:pt x="460" y="566"/>
                  <a:pt x="460" y="574"/>
                </a:cubicBezTo>
                <a:cubicBezTo>
                  <a:pt x="460" y="583"/>
                  <a:pt x="467" y="589"/>
                  <a:pt x="475" y="589"/>
                </a:cubicBezTo>
                <a:cubicBezTo>
                  <a:pt x="483" y="589"/>
                  <a:pt x="490" y="583"/>
                  <a:pt x="490" y="574"/>
                </a:cubicBezTo>
                <a:cubicBezTo>
                  <a:pt x="490" y="566"/>
                  <a:pt x="483" y="560"/>
                  <a:pt x="475" y="560"/>
                </a:cubicBezTo>
                <a:close/>
                <a:moveTo>
                  <a:pt x="475" y="593"/>
                </a:moveTo>
                <a:cubicBezTo>
                  <a:pt x="467" y="593"/>
                  <a:pt x="460" y="599"/>
                  <a:pt x="460" y="607"/>
                </a:cubicBezTo>
                <a:cubicBezTo>
                  <a:pt x="460" y="616"/>
                  <a:pt x="467" y="622"/>
                  <a:pt x="475" y="622"/>
                </a:cubicBezTo>
                <a:cubicBezTo>
                  <a:pt x="483" y="622"/>
                  <a:pt x="490" y="616"/>
                  <a:pt x="490" y="607"/>
                </a:cubicBezTo>
                <a:cubicBezTo>
                  <a:pt x="490" y="599"/>
                  <a:pt x="483" y="593"/>
                  <a:pt x="475" y="593"/>
                </a:cubicBezTo>
                <a:close/>
                <a:moveTo>
                  <a:pt x="475" y="625"/>
                </a:moveTo>
                <a:cubicBezTo>
                  <a:pt x="467" y="625"/>
                  <a:pt x="460" y="632"/>
                  <a:pt x="460" y="640"/>
                </a:cubicBezTo>
                <a:cubicBezTo>
                  <a:pt x="460" y="648"/>
                  <a:pt x="467" y="655"/>
                  <a:pt x="475" y="655"/>
                </a:cubicBezTo>
                <a:cubicBezTo>
                  <a:pt x="483" y="655"/>
                  <a:pt x="490" y="648"/>
                  <a:pt x="490" y="640"/>
                </a:cubicBezTo>
                <a:cubicBezTo>
                  <a:pt x="490" y="632"/>
                  <a:pt x="483" y="625"/>
                  <a:pt x="475" y="625"/>
                </a:cubicBezTo>
                <a:close/>
                <a:moveTo>
                  <a:pt x="475" y="658"/>
                </a:moveTo>
                <a:cubicBezTo>
                  <a:pt x="467" y="658"/>
                  <a:pt x="460" y="665"/>
                  <a:pt x="460" y="673"/>
                </a:cubicBezTo>
                <a:cubicBezTo>
                  <a:pt x="460" y="681"/>
                  <a:pt x="467" y="688"/>
                  <a:pt x="475" y="688"/>
                </a:cubicBezTo>
                <a:cubicBezTo>
                  <a:pt x="483" y="688"/>
                  <a:pt x="490" y="681"/>
                  <a:pt x="490" y="673"/>
                </a:cubicBezTo>
                <a:cubicBezTo>
                  <a:pt x="490" y="665"/>
                  <a:pt x="483" y="658"/>
                  <a:pt x="475" y="658"/>
                </a:cubicBezTo>
                <a:close/>
                <a:moveTo>
                  <a:pt x="475" y="691"/>
                </a:moveTo>
                <a:cubicBezTo>
                  <a:pt x="467" y="691"/>
                  <a:pt x="460" y="698"/>
                  <a:pt x="460" y="706"/>
                </a:cubicBezTo>
                <a:cubicBezTo>
                  <a:pt x="460" y="714"/>
                  <a:pt x="467" y="721"/>
                  <a:pt x="475" y="721"/>
                </a:cubicBezTo>
                <a:cubicBezTo>
                  <a:pt x="483" y="721"/>
                  <a:pt x="490" y="714"/>
                  <a:pt x="490" y="706"/>
                </a:cubicBezTo>
                <a:cubicBezTo>
                  <a:pt x="490" y="698"/>
                  <a:pt x="483" y="691"/>
                  <a:pt x="475" y="691"/>
                </a:cubicBezTo>
                <a:close/>
                <a:moveTo>
                  <a:pt x="475" y="724"/>
                </a:moveTo>
                <a:cubicBezTo>
                  <a:pt x="467" y="724"/>
                  <a:pt x="460" y="731"/>
                  <a:pt x="460" y="739"/>
                </a:cubicBezTo>
                <a:cubicBezTo>
                  <a:pt x="460" y="747"/>
                  <a:pt x="467" y="754"/>
                  <a:pt x="475" y="754"/>
                </a:cubicBezTo>
                <a:cubicBezTo>
                  <a:pt x="483" y="754"/>
                  <a:pt x="490" y="747"/>
                  <a:pt x="490" y="739"/>
                </a:cubicBezTo>
                <a:cubicBezTo>
                  <a:pt x="490" y="731"/>
                  <a:pt x="483" y="724"/>
                  <a:pt x="475" y="724"/>
                </a:cubicBezTo>
                <a:close/>
                <a:moveTo>
                  <a:pt x="475" y="757"/>
                </a:moveTo>
                <a:cubicBezTo>
                  <a:pt x="467" y="757"/>
                  <a:pt x="460" y="764"/>
                  <a:pt x="460" y="772"/>
                </a:cubicBezTo>
                <a:cubicBezTo>
                  <a:pt x="460" y="780"/>
                  <a:pt x="467" y="787"/>
                  <a:pt x="475" y="787"/>
                </a:cubicBezTo>
                <a:cubicBezTo>
                  <a:pt x="483" y="787"/>
                  <a:pt x="490" y="780"/>
                  <a:pt x="490" y="772"/>
                </a:cubicBezTo>
                <a:cubicBezTo>
                  <a:pt x="490" y="764"/>
                  <a:pt x="483" y="757"/>
                  <a:pt x="475" y="757"/>
                </a:cubicBezTo>
                <a:close/>
                <a:moveTo>
                  <a:pt x="475" y="790"/>
                </a:moveTo>
                <a:cubicBezTo>
                  <a:pt x="467" y="790"/>
                  <a:pt x="460" y="797"/>
                  <a:pt x="460" y="805"/>
                </a:cubicBezTo>
                <a:cubicBezTo>
                  <a:pt x="460" y="813"/>
                  <a:pt x="467" y="820"/>
                  <a:pt x="475" y="820"/>
                </a:cubicBezTo>
                <a:cubicBezTo>
                  <a:pt x="483" y="820"/>
                  <a:pt x="490" y="813"/>
                  <a:pt x="490" y="805"/>
                </a:cubicBezTo>
                <a:cubicBezTo>
                  <a:pt x="490" y="797"/>
                  <a:pt x="483" y="790"/>
                  <a:pt x="475" y="790"/>
                </a:cubicBezTo>
                <a:close/>
                <a:moveTo>
                  <a:pt x="475" y="823"/>
                </a:moveTo>
                <a:cubicBezTo>
                  <a:pt x="467" y="823"/>
                  <a:pt x="460" y="830"/>
                  <a:pt x="460" y="838"/>
                </a:cubicBezTo>
                <a:cubicBezTo>
                  <a:pt x="460" y="846"/>
                  <a:pt x="467" y="853"/>
                  <a:pt x="475" y="853"/>
                </a:cubicBezTo>
                <a:cubicBezTo>
                  <a:pt x="483" y="853"/>
                  <a:pt x="490" y="846"/>
                  <a:pt x="490" y="838"/>
                </a:cubicBezTo>
                <a:cubicBezTo>
                  <a:pt x="490" y="830"/>
                  <a:pt x="483" y="823"/>
                  <a:pt x="475" y="823"/>
                </a:cubicBezTo>
                <a:close/>
                <a:moveTo>
                  <a:pt x="475" y="856"/>
                </a:moveTo>
                <a:cubicBezTo>
                  <a:pt x="467" y="856"/>
                  <a:pt x="460" y="863"/>
                  <a:pt x="460" y="871"/>
                </a:cubicBezTo>
                <a:cubicBezTo>
                  <a:pt x="460" y="879"/>
                  <a:pt x="467" y="886"/>
                  <a:pt x="475" y="886"/>
                </a:cubicBezTo>
                <a:cubicBezTo>
                  <a:pt x="483" y="886"/>
                  <a:pt x="490" y="879"/>
                  <a:pt x="490" y="871"/>
                </a:cubicBezTo>
                <a:cubicBezTo>
                  <a:pt x="490" y="863"/>
                  <a:pt x="483" y="856"/>
                  <a:pt x="475" y="856"/>
                </a:cubicBezTo>
                <a:close/>
                <a:moveTo>
                  <a:pt x="475" y="889"/>
                </a:moveTo>
                <a:cubicBezTo>
                  <a:pt x="467" y="889"/>
                  <a:pt x="460" y="895"/>
                  <a:pt x="460" y="904"/>
                </a:cubicBezTo>
                <a:cubicBezTo>
                  <a:pt x="460" y="912"/>
                  <a:pt x="467" y="918"/>
                  <a:pt x="475" y="918"/>
                </a:cubicBezTo>
                <a:cubicBezTo>
                  <a:pt x="483" y="918"/>
                  <a:pt x="490" y="912"/>
                  <a:pt x="490" y="904"/>
                </a:cubicBezTo>
                <a:cubicBezTo>
                  <a:pt x="490" y="895"/>
                  <a:pt x="483" y="889"/>
                  <a:pt x="475" y="889"/>
                </a:cubicBezTo>
                <a:close/>
                <a:moveTo>
                  <a:pt x="475" y="922"/>
                </a:moveTo>
                <a:cubicBezTo>
                  <a:pt x="467" y="922"/>
                  <a:pt x="460" y="928"/>
                  <a:pt x="460" y="937"/>
                </a:cubicBezTo>
                <a:cubicBezTo>
                  <a:pt x="460" y="945"/>
                  <a:pt x="467" y="951"/>
                  <a:pt x="475" y="951"/>
                </a:cubicBezTo>
                <a:cubicBezTo>
                  <a:pt x="483" y="951"/>
                  <a:pt x="490" y="945"/>
                  <a:pt x="490" y="937"/>
                </a:cubicBezTo>
                <a:cubicBezTo>
                  <a:pt x="490" y="928"/>
                  <a:pt x="483" y="922"/>
                  <a:pt x="475" y="922"/>
                </a:cubicBezTo>
                <a:close/>
                <a:moveTo>
                  <a:pt x="475" y="955"/>
                </a:moveTo>
                <a:cubicBezTo>
                  <a:pt x="467" y="955"/>
                  <a:pt x="460" y="961"/>
                  <a:pt x="460" y="970"/>
                </a:cubicBezTo>
                <a:cubicBezTo>
                  <a:pt x="460" y="978"/>
                  <a:pt x="467" y="984"/>
                  <a:pt x="475" y="984"/>
                </a:cubicBezTo>
                <a:cubicBezTo>
                  <a:pt x="483" y="984"/>
                  <a:pt x="490" y="978"/>
                  <a:pt x="490" y="970"/>
                </a:cubicBezTo>
                <a:cubicBezTo>
                  <a:pt x="490" y="961"/>
                  <a:pt x="483" y="955"/>
                  <a:pt x="475" y="955"/>
                </a:cubicBezTo>
                <a:close/>
                <a:moveTo>
                  <a:pt x="475" y="988"/>
                </a:moveTo>
                <a:cubicBezTo>
                  <a:pt x="467" y="988"/>
                  <a:pt x="460" y="994"/>
                  <a:pt x="460" y="1002"/>
                </a:cubicBezTo>
                <a:cubicBezTo>
                  <a:pt x="460" y="1011"/>
                  <a:pt x="467" y="1017"/>
                  <a:pt x="475" y="1017"/>
                </a:cubicBezTo>
                <a:cubicBezTo>
                  <a:pt x="483" y="1017"/>
                  <a:pt x="490" y="1011"/>
                  <a:pt x="490" y="1002"/>
                </a:cubicBezTo>
                <a:cubicBezTo>
                  <a:pt x="490" y="994"/>
                  <a:pt x="483" y="988"/>
                  <a:pt x="475" y="988"/>
                </a:cubicBezTo>
                <a:close/>
                <a:moveTo>
                  <a:pt x="475" y="1021"/>
                </a:moveTo>
                <a:cubicBezTo>
                  <a:pt x="467" y="1021"/>
                  <a:pt x="460" y="1027"/>
                  <a:pt x="460" y="1035"/>
                </a:cubicBezTo>
                <a:cubicBezTo>
                  <a:pt x="460" y="1044"/>
                  <a:pt x="467" y="1050"/>
                  <a:pt x="475" y="1050"/>
                </a:cubicBezTo>
                <a:cubicBezTo>
                  <a:pt x="483" y="1050"/>
                  <a:pt x="490" y="1044"/>
                  <a:pt x="490" y="1035"/>
                </a:cubicBezTo>
                <a:cubicBezTo>
                  <a:pt x="490" y="1027"/>
                  <a:pt x="483" y="1021"/>
                  <a:pt x="475" y="1021"/>
                </a:cubicBezTo>
                <a:close/>
                <a:moveTo>
                  <a:pt x="475" y="1053"/>
                </a:moveTo>
                <a:cubicBezTo>
                  <a:pt x="467" y="1053"/>
                  <a:pt x="460" y="1060"/>
                  <a:pt x="460" y="1068"/>
                </a:cubicBezTo>
                <a:cubicBezTo>
                  <a:pt x="460" y="1076"/>
                  <a:pt x="467" y="1083"/>
                  <a:pt x="475" y="1083"/>
                </a:cubicBezTo>
                <a:cubicBezTo>
                  <a:pt x="483" y="1083"/>
                  <a:pt x="490" y="1076"/>
                  <a:pt x="490" y="1068"/>
                </a:cubicBezTo>
                <a:cubicBezTo>
                  <a:pt x="490" y="1060"/>
                  <a:pt x="483" y="1053"/>
                  <a:pt x="475" y="1053"/>
                </a:cubicBezTo>
                <a:close/>
                <a:moveTo>
                  <a:pt x="475" y="1086"/>
                </a:moveTo>
                <a:cubicBezTo>
                  <a:pt x="467" y="1086"/>
                  <a:pt x="460" y="1093"/>
                  <a:pt x="460" y="1101"/>
                </a:cubicBezTo>
                <a:cubicBezTo>
                  <a:pt x="460" y="1109"/>
                  <a:pt x="467" y="1116"/>
                  <a:pt x="475" y="1116"/>
                </a:cubicBezTo>
                <a:cubicBezTo>
                  <a:pt x="483" y="1116"/>
                  <a:pt x="490" y="1109"/>
                  <a:pt x="490" y="1101"/>
                </a:cubicBezTo>
                <a:cubicBezTo>
                  <a:pt x="490" y="1093"/>
                  <a:pt x="483" y="1086"/>
                  <a:pt x="475" y="1086"/>
                </a:cubicBezTo>
                <a:close/>
                <a:moveTo>
                  <a:pt x="475" y="1119"/>
                </a:moveTo>
                <a:cubicBezTo>
                  <a:pt x="467" y="1119"/>
                  <a:pt x="460" y="1126"/>
                  <a:pt x="460" y="1134"/>
                </a:cubicBezTo>
                <a:cubicBezTo>
                  <a:pt x="460" y="1142"/>
                  <a:pt x="467" y="1149"/>
                  <a:pt x="475" y="1149"/>
                </a:cubicBezTo>
                <a:cubicBezTo>
                  <a:pt x="483" y="1149"/>
                  <a:pt x="490" y="1142"/>
                  <a:pt x="490" y="1134"/>
                </a:cubicBezTo>
                <a:cubicBezTo>
                  <a:pt x="490" y="1126"/>
                  <a:pt x="483" y="1119"/>
                  <a:pt x="475" y="1119"/>
                </a:cubicBezTo>
                <a:close/>
                <a:moveTo>
                  <a:pt x="475" y="1152"/>
                </a:moveTo>
                <a:cubicBezTo>
                  <a:pt x="467" y="1152"/>
                  <a:pt x="460" y="1159"/>
                  <a:pt x="460" y="1167"/>
                </a:cubicBezTo>
                <a:cubicBezTo>
                  <a:pt x="460" y="1175"/>
                  <a:pt x="467" y="1182"/>
                  <a:pt x="475" y="1182"/>
                </a:cubicBezTo>
                <a:cubicBezTo>
                  <a:pt x="483" y="1182"/>
                  <a:pt x="490" y="1175"/>
                  <a:pt x="490" y="1167"/>
                </a:cubicBezTo>
                <a:cubicBezTo>
                  <a:pt x="490" y="1159"/>
                  <a:pt x="483" y="1152"/>
                  <a:pt x="475" y="1152"/>
                </a:cubicBezTo>
                <a:close/>
                <a:moveTo>
                  <a:pt x="475" y="1185"/>
                </a:moveTo>
                <a:cubicBezTo>
                  <a:pt x="467" y="1185"/>
                  <a:pt x="460" y="1192"/>
                  <a:pt x="460" y="1200"/>
                </a:cubicBezTo>
                <a:cubicBezTo>
                  <a:pt x="460" y="1208"/>
                  <a:pt x="467" y="1215"/>
                  <a:pt x="475" y="1215"/>
                </a:cubicBezTo>
                <a:cubicBezTo>
                  <a:pt x="483" y="1215"/>
                  <a:pt x="490" y="1208"/>
                  <a:pt x="490" y="1200"/>
                </a:cubicBezTo>
                <a:cubicBezTo>
                  <a:pt x="490" y="1192"/>
                  <a:pt x="483" y="1185"/>
                  <a:pt x="475" y="1185"/>
                </a:cubicBezTo>
                <a:close/>
                <a:moveTo>
                  <a:pt x="475" y="1218"/>
                </a:moveTo>
                <a:cubicBezTo>
                  <a:pt x="467" y="1218"/>
                  <a:pt x="460" y="1225"/>
                  <a:pt x="460" y="1233"/>
                </a:cubicBezTo>
                <a:cubicBezTo>
                  <a:pt x="460" y="1241"/>
                  <a:pt x="467" y="1248"/>
                  <a:pt x="475" y="1248"/>
                </a:cubicBezTo>
                <a:cubicBezTo>
                  <a:pt x="483" y="1248"/>
                  <a:pt x="490" y="1241"/>
                  <a:pt x="490" y="1233"/>
                </a:cubicBezTo>
                <a:cubicBezTo>
                  <a:pt x="490" y="1225"/>
                  <a:pt x="483" y="1218"/>
                  <a:pt x="475" y="1218"/>
                </a:cubicBezTo>
                <a:close/>
                <a:moveTo>
                  <a:pt x="475" y="1251"/>
                </a:moveTo>
                <a:cubicBezTo>
                  <a:pt x="467" y="1251"/>
                  <a:pt x="460" y="1258"/>
                  <a:pt x="460" y="1266"/>
                </a:cubicBezTo>
                <a:cubicBezTo>
                  <a:pt x="460" y="1274"/>
                  <a:pt x="467" y="1281"/>
                  <a:pt x="475" y="1281"/>
                </a:cubicBezTo>
                <a:cubicBezTo>
                  <a:pt x="483" y="1281"/>
                  <a:pt x="490" y="1274"/>
                  <a:pt x="490" y="1266"/>
                </a:cubicBezTo>
                <a:cubicBezTo>
                  <a:pt x="490" y="1258"/>
                  <a:pt x="483" y="1251"/>
                  <a:pt x="475" y="1251"/>
                </a:cubicBezTo>
                <a:close/>
                <a:moveTo>
                  <a:pt x="475" y="1284"/>
                </a:moveTo>
                <a:cubicBezTo>
                  <a:pt x="467" y="1284"/>
                  <a:pt x="460" y="1291"/>
                  <a:pt x="460" y="1299"/>
                </a:cubicBezTo>
                <a:cubicBezTo>
                  <a:pt x="460" y="1307"/>
                  <a:pt x="467" y="1314"/>
                  <a:pt x="475" y="1314"/>
                </a:cubicBezTo>
                <a:cubicBezTo>
                  <a:pt x="483" y="1314"/>
                  <a:pt x="490" y="1307"/>
                  <a:pt x="490" y="1299"/>
                </a:cubicBezTo>
                <a:cubicBezTo>
                  <a:pt x="490" y="1291"/>
                  <a:pt x="483" y="1284"/>
                  <a:pt x="475" y="1284"/>
                </a:cubicBezTo>
                <a:close/>
                <a:moveTo>
                  <a:pt x="475" y="1317"/>
                </a:moveTo>
                <a:cubicBezTo>
                  <a:pt x="467" y="1317"/>
                  <a:pt x="460" y="1323"/>
                  <a:pt x="460" y="1332"/>
                </a:cubicBezTo>
                <a:cubicBezTo>
                  <a:pt x="460" y="1340"/>
                  <a:pt x="467" y="1346"/>
                  <a:pt x="475" y="1346"/>
                </a:cubicBezTo>
                <a:cubicBezTo>
                  <a:pt x="483" y="1346"/>
                  <a:pt x="490" y="1340"/>
                  <a:pt x="490" y="1332"/>
                </a:cubicBezTo>
                <a:cubicBezTo>
                  <a:pt x="490" y="1323"/>
                  <a:pt x="483" y="1317"/>
                  <a:pt x="475" y="1317"/>
                </a:cubicBezTo>
                <a:close/>
                <a:moveTo>
                  <a:pt x="475" y="1350"/>
                </a:moveTo>
                <a:cubicBezTo>
                  <a:pt x="467" y="1350"/>
                  <a:pt x="460" y="1356"/>
                  <a:pt x="460" y="1365"/>
                </a:cubicBezTo>
                <a:cubicBezTo>
                  <a:pt x="460" y="1373"/>
                  <a:pt x="467" y="1379"/>
                  <a:pt x="475" y="1379"/>
                </a:cubicBezTo>
                <a:cubicBezTo>
                  <a:pt x="483" y="1379"/>
                  <a:pt x="490" y="1373"/>
                  <a:pt x="490" y="1365"/>
                </a:cubicBezTo>
                <a:cubicBezTo>
                  <a:pt x="490" y="1356"/>
                  <a:pt x="483" y="1350"/>
                  <a:pt x="475" y="1350"/>
                </a:cubicBezTo>
                <a:close/>
                <a:moveTo>
                  <a:pt x="475" y="1383"/>
                </a:moveTo>
                <a:cubicBezTo>
                  <a:pt x="467" y="1383"/>
                  <a:pt x="460" y="1389"/>
                  <a:pt x="460" y="1397"/>
                </a:cubicBezTo>
                <a:cubicBezTo>
                  <a:pt x="460" y="1406"/>
                  <a:pt x="467" y="1412"/>
                  <a:pt x="475" y="1412"/>
                </a:cubicBezTo>
                <a:cubicBezTo>
                  <a:pt x="483" y="1412"/>
                  <a:pt x="490" y="1406"/>
                  <a:pt x="490" y="1397"/>
                </a:cubicBezTo>
                <a:cubicBezTo>
                  <a:pt x="490" y="1389"/>
                  <a:pt x="483" y="1383"/>
                  <a:pt x="475" y="1383"/>
                </a:cubicBezTo>
                <a:close/>
                <a:moveTo>
                  <a:pt x="475" y="1416"/>
                </a:moveTo>
                <a:cubicBezTo>
                  <a:pt x="467" y="1416"/>
                  <a:pt x="460" y="1422"/>
                  <a:pt x="460" y="1430"/>
                </a:cubicBezTo>
                <a:cubicBezTo>
                  <a:pt x="460" y="1439"/>
                  <a:pt x="467" y="1445"/>
                  <a:pt x="475" y="1445"/>
                </a:cubicBezTo>
                <a:cubicBezTo>
                  <a:pt x="483" y="1445"/>
                  <a:pt x="490" y="1439"/>
                  <a:pt x="490" y="1430"/>
                </a:cubicBezTo>
                <a:cubicBezTo>
                  <a:pt x="490" y="1422"/>
                  <a:pt x="483" y="1416"/>
                  <a:pt x="475" y="1416"/>
                </a:cubicBezTo>
                <a:close/>
                <a:moveTo>
                  <a:pt x="508" y="0"/>
                </a:moveTo>
                <a:cubicBezTo>
                  <a:pt x="500" y="0"/>
                  <a:pt x="493" y="7"/>
                  <a:pt x="493" y="15"/>
                </a:cubicBezTo>
                <a:cubicBezTo>
                  <a:pt x="493" y="23"/>
                  <a:pt x="500" y="30"/>
                  <a:pt x="508" y="30"/>
                </a:cubicBezTo>
                <a:cubicBezTo>
                  <a:pt x="516" y="30"/>
                  <a:pt x="523" y="23"/>
                  <a:pt x="523" y="15"/>
                </a:cubicBezTo>
                <a:cubicBezTo>
                  <a:pt x="523" y="7"/>
                  <a:pt x="516" y="0"/>
                  <a:pt x="508" y="0"/>
                </a:cubicBezTo>
                <a:close/>
                <a:moveTo>
                  <a:pt x="508" y="33"/>
                </a:moveTo>
                <a:cubicBezTo>
                  <a:pt x="500" y="33"/>
                  <a:pt x="493" y="40"/>
                  <a:pt x="493" y="48"/>
                </a:cubicBezTo>
                <a:cubicBezTo>
                  <a:pt x="493" y="56"/>
                  <a:pt x="500" y="63"/>
                  <a:pt x="508" y="63"/>
                </a:cubicBezTo>
                <a:cubicBezTo>
                  <a:pt x="516" y="63"/>
                  <a:pt x="523" y="56"/>
                  <a:pt x="523" y="48"/>
                </a:cubicBezTo>
                <a:cubicBezTo>
                  <a:pt x="523" y="40"/>
                  <a:pt x="516" y="33"/>
                  <a:pt x="508" y="33"/>
                </a:cubicBezTo>
                <a:close/>
                <a:moveTo>
                  <a:pt x="508" y="66"/>
                </a:moveTo>
                <a:cubicBezTo>
                  <a:pt x="500" y="66"/>
                  <a:pt x="493" y="72"/>
                  <a:pt x="493" y="81"/>
                </a:cubicBezTo>
                <a:cubicBezTo>
                  <a:pt x="493" y="89"/>
                  <a:pt x="500" y="95"/>
                  <a:pt x="508" y="95"/>
                </a:cubicBezTo>
                <a:cubicBezTo>
                  <a:pt x="516" y="95"/>
                  <a:pt x="523" y="89"/>
                  <a:pt x="523" y="81"/>
                </a:cubicBezTo>
                <a:cubicBezTo>
                  <a:pt x="523" y="72"/>
                  <a:pt x="516" y="66"/>
                  <a:pt x="508" y="66"/>
                </a:cubicBezTo>
                <a:close/>
                <a:moveTo>
                  <a:pt x="508" y="99"/>
                </a:moveTo>
                <a:cubicBezTo>
                  <a:pt x="500" y="99"/>
                  <a:pt x="493" y="105"/>
                  <a:pt x="493" y="114"/>
                </a:cubicBezTo>
                <a:cubicBezTo>
                  <a:pt x="493" y="122"/>
                  <a:pt x="500" y="128"/>
                  <a:pt x="508" y="128"/>
                </a:cubicBezTo>
                <a:cubicBezTo>
                  <a:pt x="516" y="128"/>
                  <a:pt x="523" y="122"/>
                  <a:pt x="523" y="114"/>
                </a:cubicBezTo>
                <a:cubicBezTo>
                  <a:pt x="523" y="105"/>
                  <a:pt x="516" y="99"/>
                  <a:pt x="508" y="99"/>
                </a:cubicBezTo>
                <a:close/>
                <a:moveTo>
                  <a:pt x="508" y="132"/>
                </a:moveTo>
                <a:cubicBezTo>
                  <a:pt x="500" y="132"/>
                  <a:pt x="493" y="138"/>
                  <a:pt x="493" y="147"/>
                </a:cubicBezTo>
                <a:cubicBezTo>
                  <a:pt x="493" y="155"/>
                  <a:pt x="500" y="161"/>
                  <a:pt x="508" y="161"/>
                </a:cubicBezTo>
                <a:cubicBezTo>
                  <a:pt x="516" y="161"/>
                  <a:pt x="523" y="155"/>
                  <a:pt x="523" y="147"/>
                </a:cubicBezTo>
                <a:cubicBezTo>
                  <a:pt x="523" y="138"/>
                  <a:pt x="516" y="132"/>
                  <a:pt x="508" y="132"/>
                </a:cubicBezTo>
                <a:close/>
                <a:moveTo>
                  <a:pt x="508" y="165"/>
                </a:moveTo>
                <a:cubicBezTo>
                  <a:pt x="500" y="165"/>
                  <a:pt x="493" y="171"/>
                  <a:pt x="493" y="179"/>
                </a:cubicBezTo>
                <a:cubicBezTo>
                  <a:pt x="493" y="188"/>
                  <a:pt x="500" y="194"/>
                  <a:pt x="508" y="194"/>
                </a:cubicBezTo>
                <a:cubicBezTo>
                  <a:pt x="516" y="194"/>
                  <a:pt x="523" y="188"/>
                  <a:pt x="523" y="179"/>
                </a:cubicBezTo>
                <a:cubicBezTo>
                  <a:pt x="523" y="171"/>
                  <a:pt x="516" y="165"/>
                  <a:pt x="508" y="165"/>
                </a:cubicBezTo>
                <a:close/>
                <a:moveTo>
                  <a:pt x="508" y="198"/>
                </a:moveTo>
                <a:cubicBezTo>
                  <a:pt x="500" y="198"/>
                  <a:pt x="493" y="204"/>
                  <a:pt x="493" y="212"/>
                </a:cubicBezTo>
                <a:cubicBezTo>
                  <a:pt x="493" y="221"/>
                  <a:pt x="500" y="227"/>
                  <a:pt x="508" y="227"/>
                </a:cubicBezTo>
                <a:cubicBezTo>
                  <a:pt x="516" y="227"/>
                  <a:pt x="523" y="221"/>
                  <a:pt x="523" y="212"/>
                </a:cubicBezTo>
                <a:cubicBezTo>
                  <a:pt x="523" y="204"/>
                  <a:pt x="516" y="198"/>
                  <a:pt x="508" y="198"/>
                </a:cubicBezTo>
                <a:close/>
                <a:moveTo>
                  <a:pt x="508" y="230"/>
                </a:moveTo>
                <a:cubicBezTo>
                  <a:pt x="500" y="230"/>
                  <a:pt x="493" y="237"/>
                  <a:pt x="493" y="245"/>
                </a:cubicBezTo>
                <a:cubicBezTo>
                  <a:pt x="493" y="253"/>
                  <a:pt x="500" y="260"/>
                  <a:pt x="508" y="260"/>
                </a:cubicBezTo>
                <a:cubicBezTo>
                  <a:pt x="516" y="260"/>
                  <a:pt x="523" y="253"/>
                  <a:pt x="523" y="245"/>
                </a:cubicBezTo>
                <a:cubicBezTo>
                  <a:pt x="523" y="237"/>
                  <a:pt x="516" y="230"/>
                  <a:pt x="508" y="230"/>
                </a:cubicBezTo>
                <a:close/>
                <a:moveTo>
                  <a:pt x="508" y="263"/>
                </a:moveTo>
                <a:cubicBezTo>
                  <a:pt x="500" y="263"/>
                  <a:pt x="493" y="270"/>
                  <a:pt x="493" y="278"/>
                </a:cubicBezTo>
                <a:cubicBezTo>
                  <a:pt x="493" y="286"/>
                  <a:pt x="500" y="293"/>
                  <a:pt x="508" y="293"/>
                </a:cubicBezTo>
                <a:cubicBezTo>
                  <a:pt x="516" y="293"/>
                  <a:pt x="523" y="286"/>
                  <a:pt x="523" y="278"/>
                </a:cubicBezTo>
                <a:cubicBezTo>
                  <a:pt x="523" y="270"/>
                  <a:pt x="516" y="263"/>
                  <a:pt x="508" y="263"/>
                </a:cubicBezTo>
                <a:close/>
                <a:moveTo>
                  <a:pt x="508" y="296"/>
                </a:moveTo>
                <a:cubicBezTo>
                  <a:pt x="500" y="296"/>
                  <a:pt x="493" y="303"/>
                  <a:pt x="493" y="311"/>
                </a:cubicBezTo>
                <a:cubicBezTo>
                  <a:pt x="493" y="319"/>
                  <a:pt x="500" y="326"/>
                  <a:pt x="508" y="326"/>
                </a:cubicBezTo>
                <a:cubicBezTo>
                  <a:pt x="516" y="326"/>
                  <a:pt x="523" y="319"/>
                  <a:pt x="523" y="311"/>
                </a:cubicBezTo>
                <a:cubicBezTo>
                  <a:pt x="523" y="303"/>
                  <a:pt x="516" y="296"/>
                  <a:pt x="508" y="296"/>
                </a:cubicBezTo>
                <a:close/>
                <a:moveTo>
                  <a:pt x="508" y="329"/>
                </a:moveTo>
                <a:cubicBezTo>
                  <a:pt x="500" y="329"/>
                  <a:pt x="493" y="336"/>
                  <a:pt x="493" y="344"/>
                </a:cubicBezTo>
                <a:cubicBezTo>
                  <a:pt x="493" y="352"/>
                  <a:pt x="500" y="359"/>
                  <a:pt x="508" y="359"/>
                </a:cubicBezTo>
                <a:cubicBezTo>
                  <a:pt x="516" y="359"/>
                  <a:pt x="523" y="352"/>
                  <a:pt x="523" y="344"/>
                </a:cubicBezTo>
                <a:cubicBezTo>
                  <a:pt x="523" y="336"/>
                  <a:pt x="516" y="329"/>
                  <a:pt x="508" y="329"/>
                </a:cubicBezTo>
                <a:close/>
                <a:moveTo>
                  <a:pt x="508" y="362"/>
                </a:moveTo>
                <a:cubicBezTo>
                  <a:pt x="500" y="362"/>
                  <a:pt x="493" y="369"/>
                  <a:pt x="493" y="377"/>
                </a:cubicBezTo>
                <a:cubicBezTo>
                  <a:pt x="493" y="385"/>
                  <a:pt x="500" y="392"/>
                  <a:pt x="508" y="392"/>
                </a:cubicBezTo>
                <a:cubicBezTo>
                  <a:pt x="516" y="392"/>
                  <a:pt x="523" y="385"/>
                  <a:pt x="523" y="377"/>
                </a:cubicBezTo>
                <a:cubicBezTo>
                  <a:pt x="523" y="369"/>
                  <a:pt x="516" y="362"/>
                  <a:pt x="508" y="362"/>
                </a:cubicBezTo>
                <a:close/>
                <a:moveTo>
                  <a:pt x="508" y="395"/>
                </a:moveTo>
                <a:cubicBezTo>
                  <a:pt x="500" y="395"/>
                  <a:pt x="493" y="402"/>
                  <a:pt x="493" y="410"/>
                </a:cubicBezTo>
                <a:cubicBezTo>
                  <a:pt x="493" y="418"/>
                  <a:pt x="500" y="425"/>
                  <a:pt x="508" y="425"/>
                </a:cubicBezTo>
                <a:cubicBezTo>
                  <a:pt x="516" y="425"/>
                  <a:pt x="523" y="418"/>
                  <a:pt x="523" y="410"/>
                </a:cubicBezTo>
                <a:cubicBezTo>
                  <a:pt x="523" y="402"/>
                  <a:pt x="516" y="395"/>
                  <a:pt x="508" y="395"/>
                </a:cubicBezTo>
                <a:close/>
                <a:moveTo>
                  <a:pt x="508" y="428"/>
                </a:moveTo>
                <a:cubicBezTo>
                  <a:pt x="500" y="428"/>
                  <a:pt x="493" y="435"/>
                  <a:pt x="493" y="443"/>
                </a:cubicBezTo>
                <a:cubicBezTo>
                  <a:pt x="493" y="451"/>
                  <a:pt x="500" y="458"/>
                  <a:pt x="508" y="458"/>
                </a:cubicBezTo>
                <a:cubicBezTo>
                  <a:pt x="516" y="458"/>
                  <a:pt x="523" y="451"/>
                  <a:pt x="523" y="443"/>
                </a:cubicBezTo>
                <a:cubicBezTo>
                  <a:pt x="523" y="435"/>
                  <a:pt x="516" y="428"/>
                  <a:pt x="508" y="428"/>
                </a:cubicBezTo>
                <a:close/>
                <a:moveTo>
                  <a:pt x="508" y="461"/>
                </a:moveTo>
                <a:cubicBezTo>
                  <a:pt x="500" y="461"/>
                  <a:pt x="493" y="468"/>
                  <a:pt x="493" y="476"/>
                </a:cubicBezTo>
                <a:cubicBezTo>
                  <a:pt x="493" y="484"/>
                  <a:pt x="500" y="491"/>
                  <a:pt x="508" y="491"/>
                </a:cubicBezTo>
                <a:cubicBezTo>
                  <a:pt x="516" y="491"/>
                  <a:pt x="523" y="484"/>
                  <a:pt x="523" y="476"/>
                </a:cubicBezTo>
                <a:cubicBezTo>
                  <a:pt x="523" y="468"/>
                  <a:pt x="516" y="461"/>
                  <a:pt x="508" y="461"/>
                </a:cubicBezTo>
                <a:close/>
                <a:moveTo>
                  <a:pt x="508" y="494"/>
                </a:moveTo>
                <a:cubicBezTo>
                  <a:pt x="500" y="494"/>
                  <a:pt x="493" y="500"/>
                  <a:pt x="493" y="509"/>
                </a:cubicBezTo>
                <a:cubicBezTo>
                  <a:pt x="493" y="517"/>
                  <a:pt x="500" y="523"/>
                  <a:pt x="508" y="523"/>
                </a:cubicBezTo>
                <a:cubicBezTo>
                  <a:pt x="516" y="523"/>
                  <a:pt x="523" y="517"/>
                  <a:pt x="523" y="509"/>
                </a:cubicBezTo>
                <a:cubicBezTo>
                  <a:pt x="523" y="500"/>
                  <a:pt x="516" y="494"/>
                  <a:pt x="508" y="494"/>
                </a:cubicBezTo>
                <a:close/>
                <a:moveTo>
                  <a:pt x="508" y="527"/>
                </a:moveTo>
                <a:cubicBezTo>
                  <a:pt x="500" y="527"/>
                  <a:pt x="493" y="533"/>
                  <a:pt x="493" y="542"/>
                </a:cubicBezTo>
                <a:cubicBezTo>
                  <a:pt x="493" y="550"/>
                  <a:pt x="500" y="556"/>
                  <a:pt x="508" y="556"/>
                </a:cubicBezTo>
                <a:cubicBezTo>
                  <a:pt x="516" y="556"/>
                  <a:pt x="523" y="550"/>
                  <a:pt x="523" y="542"/>
                </a:cubicBezTo>
                <a:cubicBezTo>
                  <a:pt x="523" y="533"/>
                  <a:pt x="516" y="527"/>
                  <a:pt x="508" y="527"/>
                </a:cubicBezTo>
                <a:close/>
                <a:moveTo>
                  <a:pt x="508" y="560"/>
                </a:moveTo>
                <a:cubicBezTo>
                  <a:pt x="500" y="560"/>
                  <a:pt x="493" y="566"/>
                  <a:pt x="493" y="574"/>
                </a:cubicBezTo>
                <a:cubicBezTo>
                  <a:pt x="493" y="583"/>
                  <a:pt x="500" y="589"/>
                  <a:pt x="508" y="589"/>
                </a:cubicBezTo>
                <a:cubicBezTo>
                  <a:pt x="516" y="589"/>
                  <a:pt x="523" y="583"/>
                  <a:pt x="523" y="574"/>
                </a:cubicBezTo>
                <a:cubicBezTo>
                  <a:pt x="523" y="566"/>
                  <a:pt x="516" y="560"/>
                  <a:pt x="508" y="560"/>
                </a:cubicBezTo>
                <a:close/>
                <a:moveTo>
                  <a:pt x="508" y="593"/>
                </a:moveTo>
                <a:cubicBezTo>
                  <a:pt x="500" y="593"/>
                  <a:pt x="493" y="599"/>
                  <a:pt x="493" y="607"/>
                </a:cubicBezTo>
                <a:cubicBezTo>
                  <a:pt x="493" y="616"/>
                  <a:pt x="500" y="622"/>
                  <a:pt x="508" y="622"/>
                </a:cubicBezTo>
                <a:cubicBezTo>
                  <a:pt x="516" y="622"/>
                  <a:pt x="523" y="616"/>
                  <a:pt x="523" y="607"/>
                </a:cubicBezTo>
                <a:cubicBezTo>
                  <a:pt x="523" y="599"/>
                  <a:pt x="516" y="593"/>
                  <a:pt x="508" y="593"/>
                </a:cubicBezTo>
                <a:close/>
                <a:moveTo>
                  <a:pt x="508" y="625"/>
                </a:moveTo>
                <a:cubicBezTo>
                  <a:pt x="500" y="625"/>
                  <a:pt x="493" y="632"/>
                  <a:pt x="493" y="640"/>
                </a:cubicBezTo>
                <a:cubicBezTo>
                  <a:pt x="493" y="648"/>
                  <a:pt x="500" y="655"/>
                  <a:pt x="508" y="655"/>
                </a:cubicBezTo>
                <a:cubicBezTo>
                  <a:pt x="516" y="655"/>
                  <a:pt x="523" y="648"/>
                  <a:pt x="523" y="640"/>
                </a:cubicBezTo>
                <a:cubicBezTo>
                  <a:pt x="523" y="632"/>
                  <a:pt x="516" y="625"/>
                  <a:pt x="508" y="625"/>
                </a:cubicBezTo>
                <a:close/>
                <a:moveTo>
                  <a:pt x="508" y="658"/>
                </a:moveTo>
                <a:cubicBezTo>
                  <a:pt x="500" y="658"/>
                  <a:pt x="493" y="665"/>
                  <a:pt x="493" y="673"/>
                </a:cubicBezTo>
                <a:cubicBezTo>
                  <a:pt x="493" y="681"/>
                  <a:pt x="500" y="688"/>
                  <a:pt x="508" y="688"/>
                </a:cubicBezTo>
                <a:cubicBezTo>
                  <a:pt x="516" y="688"/>
                  <a:pt x="523" y="681"/>
                  <a:pt x="523" y="673"/>
                </a:cubicBezTo>
                <a:cubicBezTo>
                  <a:pt x="523" y="665"/>
                  <a:pt x="516" y="658"/>
                  <a:pt x="508" y="658"/>
                </a:cubicBezTo>
                <a:close/>
                <a:moveTo>
                  <a:pt x="508" y="691"/>
                </a:moveTo>
                <a:cubicBezTo>
                  <a:pt x="500" y="691"/>
                  <a:pt x="493" y="698"/>
                  <a:pt x="493" y="706"/>
                </a:cubicBezTo>
                <a:cubicBezTo>
                  <a:pt x="493" y="714"/>
                  <a:pt x="500" y="721"/>
                  <a:pt x="508" y="721"/>
                </a:cubicBezTo>
                <a:cubicBezTo>
                  <a:pt x="516" y="721"/>
                  <a:pt x="523" y="714"/>
                  <a:pt x="523" y="706"/>
                </a:cubicBezTo>
                <a:cubicBezTo>
                  <a:pt x="523" y="698"/>
                  <a:pt x="516" y="691"/>
                  <a:pt x="508" y="691"/>
                </a:cubicBezTo>
                <a:close/>
                <a:moveTo>
                  <a:pt x="508" y="724"/>
                </a:moveTo>
                <a:cubicBezTo>
                  <a:pt x="500" y="724"/>
                  <a:pt x="493" y="731"/>
                  <a:pt x="493" y="739"/>
                </a:cubicBezTo>
                <a:cubicBezTo>
                  <a:pt x="493" y="747"/>
                  <a:pt x="500" y="754"/>
                  <a:pt x="508" y="754"/>
                </a:cubicBezTo>
                <a:cubicBezTo>
                  <a:pt x="516" y="754"/>
                  <a:pt x="523" y="747"/>
                  <a:pt x="523" y="739"/>
                </a:cubicBezTo>
                <a:cubicBezTo>
                  <a:pt x="523" y="731"/>
                  <a:pt x="516" y="724"/>
                  <a:pt x="508" y="724"/>
                </a:cubicBezTo>
                <a:close/>
                <a:moveTo>
                  <a:pt x="508" y="757"/>
                </a:moveTo>
                <a:cubicBezTo>
                  <a:pt x="500" y="757"/>
                  <a:pt x="493" y="764"/>
                  <a:pt x="493" y="772"/>
                </a:cubicBezTo>
                <a:cubicBezTo>
                  <a:pt x="493" y="780"/>
                  <a:pt x="500" y="787"/>
                  <a:pt x="508" y="787"/>
                </a:cubicBezTo>
                <a:cubicBezTo>
                  <a:pt x="516" y="787"/>
                  <a:pt x="523" y="780"/>
                  <a:pt x="523" y="772"/>
                </a:cubicBezTo>
                <a:cubicBezTo>
                  <a:pt x="523" y="764"/>
                  <a:pt x="516" y="757"/>
                  <a:pt x="508" y="757"/>
                </a:cubicBezTo>
                <a:close/>
                <a:moveTo>
                  <a:pt x="508" y="790"/>
                </a:moveTo>
                <a:cubicBezTo>
                  <a:pt x="500" y="790"/>
                  <a:pt x="493" y="797"/>
                  <a:pt x="493" y="805"/>
                </a:cubicBezTo>
                <a:cubicBezTo>
                  <a:pt x="493" y="813"/>
                  <a:pt x="500" y="820"/>
                  <a:pt x="508" y="820"/>
                </a:cubicBezTo>
                <a:cubicBezTo>
                  <a:pt x="516" y="820"/>
                  <a:pt x="523" y="813"/>
                  <a:pt x="523" y="805"/>
                </a:cubicBezTo>
                <a:cubicBezTo>
                  <a:pt x="523" y="797"/>
                  <a:pt x="516" y="790"/>
                  <a:pt x="508" y="790"/>
                </a:cubicBezTo>
                <a:close/>
                <a:moveTo>
                  <a:pt x="508" y="823"/>
                </a:moveTo>
                <a:cubicBezTo>
                  <a:pt x="500" y="823"/>
                  <a:pt x="493" y="830"/>
                  <a:pt x="493" y="838"/>
                </a:cubicBezTo>
                <a:cubicBezTo>
                  <a:pt x="493" y="846"/>
                  <a:pt x="500" y="853"/>
                  <a:pt x="508" y="853"/>
                </a:cubicBezTo>
                <a:cubicBezTo>
                  <a:pt x="516" y="853"/>
                  <a:pt x="523" y="846"/>
                  <a:pt x="523" y="838"/>
                </a:cubicBezTo>
                <a:cubicBezTo>
                  <a:pt x="523" y="830"/>
                  <a:pt x="516" y="823"/>
                  <a:pt x="508" y="823"/>
                </a:cubicBezTo>
                <a:close/>
                <a:moveTo>
                  <a:pt x="508" y="856"/>
                </a:moveTo>
                <a:cubicBezTo>
                  <a:pt x="500" y="856"/>
                  <a:pt x="493" y="863"/>
                  <a:pt x="493" y="871"/>
                </a:cubicBezTo>
                <a:cubicBezTo>
                  <a:pt x="493" y="879"/>
                  <a:pt x="500" y="886"/>
                  <a:pt x="508" y="886"/>
                </a:cubicBezTo>
                <a:cubicBezTo>
                  <a:pt x="516" y="886"/>
                  <a:pt x="523" y="879"/>
                  <a:pt x="523" y="871"/>
                </a:cubicBezTo>
                <a:cubicBezTo>
                  <a:pt x="523" y="863"/>
                  <a:pt x="516" y="856"/>
                  <a:pt x="508" y="856"/>
                </a:cubicBezTo>
                <a:close/>
                <a:moveTo>
                  <a:pt x="508" y="889"/>
                </a:moveTo>
                <a:cubicBezTo>
                  <a:pt x="500" y="889"/>
                  <a:pt x="493" y="895"/>
                  <a:pt x="493" y="904"/>
                </a:cubicBezTo>
                <a:cubicBezTo>
                  <a:pt x="493" y="912"/>
                  <a:pt x="500" y="918"/>
                  <a:pt x="508" y="918"/>
                </a:cubicBezTo>
                <a:cubicBezTo>
                  <a:pt x="516" y="918"/>
                  <a:pt x="523" y="912"/>
                  <a:pt x="523" y="904"/>
                </a:cubicBezTo>
                <a:cubicBezTo>
                  <a:pt x="523" y="895"/>
                  <a:pt x="516" y="889"/>
                  <a:pt x="508" y="889"/>
                </a:cubicBezTo>
                <a:close/>
                <a:moveTo>
                  <a:pt x="508" y="922"/>
                </a:moveTo>
                <a:cubicBezTo>
                  <a:pt x="500" y="922"/>
                  <a:pt x="493" y="928"/>
                  <a:pt x="493" y="937"/>
                </a:cubicBezTo>
                <a:cubicBezTo>
                  <a:pt x="493" y="945"/>
                  <a:pt x="500" y="951"/>
                  <a:pt x="508" y="951"/>
                </a:cubicBezTo>
                <a:cubicBezTo>
                  <a:pt x="516" y="951"/>
                  <a:pt x="523" y="945"/>
                  <a:pt x="523" y="937"/>
                </a:cubicBezTo>
                <a:cubicBezTo>
                  <a:pt x="523" y="928"/>
                  <a:pt x="516" y="922"/>
                  <a:pt x="508" y="922"/>
                </a:cubicBezTo>
                <a:close/>
                <a:moveTo>
                  <a:pt x="508" y="955"/>
                </a:moveTo>
                <a:cubicBezTo>
                  <a:pt x="500" y="955"/>
                  <a:pt x="493" y="961"/>
                  <a:pt x="493" y="970"/>
                </a:cubicBezTo>
                <a:cubicBezTo>
                  <a:pt x="493" y="978"/>
                  <a:pt x="500" y="984"/>
                  <a:pt x="508" y="984"/>
                </a:cubicBezTo>
                <a:cubicBezTo>
                  <a:pt x="516" y="984"/>
                  <a:pt x="523" y="978"/>
                  <a:pt x="523" y="970"/>
                </a:cubicBezTo>
                <a:cubicBezTo>
                  <a:pt x="523" y="961"/>
                  <a:pt x="516" y="955"/>
                  <a:pt x="508" y="955"/>
                </a:cubicBezTo>
                <a:close/>
                <a:moveTo>
                  <a:pt x="508" y="988"/>
                </a:moveTo>
                <a:cubicBezTo>
                  <a:pt x="500" y="988"/>
                  <a:pt x="493" y="994"/>
                  <a:pt x="493" y="1002"/>
                </a:cubicBezTo>
                <a:cubicBezTo>
                  <a:pt x="493" y="1011"/>
                  <a:pt x="500" y="1017"/>
                  <a:pt x="508" y="1017"/>
                </a:cubicBezTo>
                <a:cubicBezTo>
                  <a:pt x="516" y="1017"/>
                  <a:pt x="523" y="1011"/>
                  <a:pt x="523" y="1002"/>
                </a:cubicBezTo>
                <a:cubicBezTo>
                  <a:pt x="523" y="994"/>
                  <a:pt x="516" y="988"/>
                  <a:pt x="508" y="988"/>
                </a:cubicBezTo>
                <a:close/>
                <a:moveTo>
                  <a:pt x="508" y="1021"/>
                </a:moveTo>
                <a:cubicBezTo>
                  <a:pt x="500" y="1021"/>
                  <a:pt x="493" y="1027"/>
                  <a:pt x="493" y="1035"/>
                </a:cubicBezTo>
                <a:cubicBezTo>
                  <a:pt x="493" y="1044"/>
                  <a:pt x="500" y="1050"/>
                  <a:pt x="508" y="1050"/>
                </a:cubicBezTo>
                <a:cubicBezTo>
                  <a:pt x="516" y="1050"/>
                  <a:pt x="523" y="1044"/>
                  <a:pt x="523" y="1035"/>
                </a:cubicBezTo>
                <a:cubicBezTo>
                  <a:pt x="523" y="1027"/>
                  <a:pt x="516" y="1021"/>
                  <a:pt x="508" y="1021"/>
                </a:cubicBezTo>
                <a:close/>
                <a:moveTo>
                  <a:pt x="508" y="1053"/>
                </a:moveTo>
                <a:cubicBezTo>
                  <a:pt x="500" y="1053"/>
                  <a:pt x="493" y="1060"/>
                  <a:pt x="493" y="1068"/>
                </a:cubicBezTo>
                <a:cubicBezTo>
                  <a:pt x="493" y="1076"/>
                  <a:pt x="500" y="1083"/>
                  <a:pt x="508" y="1083"/>
                </a:cubicBezTo>
                <a:cubicBezTo>
                  <a:pt x="516" y="1083"/>
                  <a:pt x="523" y="1076"/>
                  <a:pt x="523" y="1068"/>
                </a:cubicBezTo>
                <a:cubicBezTo>
                  <a:pt x="523" y="1060"/>
                  <a:pt x="516" y="1053"/>
                  <a:pt x="508" y="1053"/>
                </a:cubicBezTo>
                <a:close/>
                <a:moveTo>
                  <a:pt x="508" y="1086"/>
                </a:moveTo>
                <a:cubicBezTo>
                  <a:pt x="500" y="1086"/>
                  <a:pt x="493" y="1093"/>
                  <a:pt x="493" y="1101"/>
                </a:cubicBezTo>
                <a:cubicBezTo>
                  <a:pt x="493" y="1109"/>
                  <a:pt x="500" y="1116"/>
                  <a:pt x="508" y="1116"/>
                </a:cubicBezTo>
                <a:cubicBezTo>
                  <a:pt x="516" y="1116"/>
                  <a:pt x="523" y="1109"/>
                  <a:pt x="523" y="1101"/>
                </a:cubicBezTo>
                <a:cubicBezTo>
                  <a:pt x="523" y="1093"/>
                  <a:pt x="516" y="1086"/>
                  <a:pt x="508" y="1086"/>
                </a:cubicBezTo>
                <a:close/>
                <a:moveTo>
                  <a:pt x="508" y="1119"/>
                </a:moveTo>
                <a:cubicBezTo>
                  <a:pt x="500" y="1119"/>
                  <a:pt x="493" y="1126"/>
                  <a:pt x="493" y="1134"/>
                </a:cubicBezTo>
                <a:cubicBezTo>
                  <a:pt x="493" y="1142"/>
                  <a:pt x="500" y="1149"/>
                  <a:pt x="508" y="1149"/>
                </a:cubicBezTo>
                <a:cubicBezTo>
                  <a:pt x="516" y="1149"/>
                  <a:pt x="523" y="1142"/>
                  <a:pt x="523" y="1134"/>
                </a:cubicBezTo>
                <a:cubicBezTo>
                  <a:pt x="523" y="1126"/>
                  <a:pt x="516" y="1119"/>
                  <a:pt x="508" y="1119"/>
                </a:cubicBezTo>
                <a:close/>
                <a:moveTo>
                  <a:pt x="508" y="1152"/>
                </a:moveTo>
                <a:cubicBezTo>
                  <a:pt x="500" y="1152"/>
                  <a:pt x="493" y="1159"/>
                  <a:pt x="493" y="1167"/>
                </a:cubicBezTo>
                <a:cubicBezTo>
                  <a:pt x="493" y="1175"/>
                  <a:pt x="500" y="1182"/>
                  <a:pt x="508" y="1182"/>
                </a:cubicBezTo>
                <a:cubicBezTo>
                  <a:pt x="516" y="1182"/>
                  <a:pt x="523" y="1175"/>
                  <a:pt x="523" y="1167"/>
                </a:cubicBezTo>
                <a:cubicBezTo>
                  <a:pt x="523" y="1159"/>
                  <a:pt x="516" y="1152"/>
                  <a:pt x="508" y="1152"/>
                </a:cubicBezTo>
                <a:close/>
                <a:moveTo>
                  <a:pt x="508" y="1185"/>
                </a:moveTo>
                <a:cubicBezTo>
                  <a:pt x="500" y="1185"/>
                  <a:pt x="493" y="1192"/>
                  <a:pt x="493" y="1200"/>
                </a:cubicBezTo>
                <a:cubicBezTo>
                  <a:pt x="493" y="1208"/>
                  <a:pt x="500" y="1215"/>
                  <a:pt x="508" y="1215"/>
                </a:cubicBezTo>
                <a:cubicBezTo>
                  <a:pt x="516" y="1215"/>
                  <a:pt x="523" y="1208"/>
                  <a:pt x="523" y="1200"/>
                </a:cubicBezTo>
                <a:cubicBezTo>
                  <a:pt x="523" y="1192"/>
                  <a:pt x="516" y="1185"/>
                  <a:pt x="508" y="1185"/>
                </a:cubicBezTo>
                <a:close/>
                <a:moveTo>
                  <a:pt x="508" y="1218"/>
                </a:moveTo>
                <a:cubicBezTo>
                  <a:pt x="500" y="1218"/>
                  <a:pt x="493" y="1225"/>
                  <a:pt x="493" y="1233"/>
                </a:cubicBezTo>
                <a:cubicBezTo>
                  <a:pt x="493" y="1241"/>
                  <a:pt x="500" y="1248"/>
                  <a:pt x="508" y="1248"/>
                </a:cubicBezTo>
                <a:cubicBezTo>
                  <a:pt x="516" y="1248"/>
                  <a:pt x="523" y="1241"/>
                  <a:pt x="523" y="1233"/>
                </a:cubicBezTo>
                <a:cubicBezTo>
                  <a:pt x="523" y="1225"/>
                  <a:pt x="516" y="1218"/>
                  <a:pt x="508" y="1218"/>
                </a:cubicBezTo>
                <a:close/>
                <a:moveTo>
                  <a:pt x="508" y="1251"/>
                </a:moveTo>
                <a:cubicBezTo>
                  <a:pt x="500" y="1251"/>
                  <a:pt x="493" y="1258"/>
                  <a:pt x="493" y="1266"/>
                </a:cubicBezTo>
                <a:cubicBezTo>
                  <a:pt x="493" y="1274"/>
                  <a:pt x="500" y="1281"/>
                  <a:pt x="508" y="1281"/>
                </a:cubicBezTo>
                <a:cubicBezTo>
                  <a:pt x="516" y="1281"/>
                  <a:pt x="523" y="1274"/>
                  <a:pt x="523" y="1266"/>
                </a:cubicBezTo>
                <a:cubicBezTo>
                  <a:pt x="523" y="1258"/>
                  <a:pt x="516" y="1251"/>
                  <a:pt x="508" y="1251"/>
                </a:cubicBezTo>
                <a:close/>
                <a:moveTo>
                  <a:pt x="508" y="1284"/>
                </a:moveTo>
                <a:cubicBezTo>
                  <a:pt x="500" y="1284"/>
                  <a:pt x="493" y="1291"/>
                  <a:pt x="493" y="1299"/>
                </a:cubicBezTo>
                <a:cubicBezTo>
                  <a:pt x="493" y="1307"/>
                  <a:pt x="500" y="1314"/>
                  <a:pt x="508" y="1314"/>
                </a:cubicBezTo>
                <a:cubicBezTo>
                  <a:pt x="516" y="1314"/>
                  <a:pt x="523" y="1307"/>
                  <a:pt x="523" y="1299"/>
                </a:cubicBezTo>
                <a:cubicBezTo>
                  <a:pt x="523" y="1291"/>
                  <a:pt x="516" y="1284"/>
                  <a:pt x="508" y="1284"/>
                </a:cubicBezTo>
                <a:close/>
                <a:moveTo>
                  <a:pt x="508" y="1317"/>
                </a:moveTo>
                <a:cubicBezTo>
                  <a:pt x="500" y="1317"/>
                  <a:pt x="493" y="1323"/>
                  <a:pt x="493" y="1332"/>
                </a:cubicBezTo>
                <a:cubicBezTo>
                  <a:pt x="493" y="1340"/>
                  <a:pt x="500" y="1346"/>
                  <a:pt x="508" y="1346"/>
                </a:cubicBezTo>
                <a:cubicBezTo>
                  <a:pt x="516" y="1346"/>
                  <a:pt x="523" y="1340"/>
                  <a:pt x="523" y="1332"/>
                </a:cubicBezTo>
                <a:cubicBezTo>
                  <a:pt x="523" y="1323"/>
                  <a:pt x="516" y="1317"/>
                  <a:pt x="508" y="1317"/>
                </a:cubicBezTo>
                <a:close/>
                <a:moveTo>
                  <a:pt x="508" y="1350"/>
                </a:moveTo>
                <a:cubicBezTo>
                  <a:pt x="500" y="1350"/>
                  <a:pt x="493" y="1356"/>
                  <a:pt x="493" y="1365"/>
                </a:cubicBezTo>
                <a:cubicBezTo>
                  <a:pt x="493" y="1373"/>
                  <a:pt x="500" y="1379"/>
                  <a:pt x="508" y="1379"/>
                </a:cubicBezTo>
                <a:cubicBezTo>
                  <a:pt x="516" y="1379"/>
                  <a:pt x="523" y="1373"/>
                  <a:pt x="523" y="1365"/>
                </a:cubicBezTo>
                <a:cubicBezTo>
                  <a:pt x="523" y="1356"/>
                  <a:pt x="516" y="1350"/>
                  <a:pt x="508" y="1350"/>
                </a:cubicBezTo>
                <a:close/>
                <a:moveTo>
                  <a:pt x="508" y="1383"/>
                </a:moveTo>
                <a:cubicBezTo>
                  <a:pt x="500" y="1383"/>
                  <a:pt x="493" y="1389"/>
                  <a:pt x="493" y="1397"/>
                </a:cubicBezTo>
                <a:cubicBezTo>
                  <a:pt x="493" y="1406"/>
                  <a:pt x="500" y="1412"/>
                  <a:pt x="508" y="1412"/>
                </a:cubicBezTo>
                <a:cubicBezTo>
                  <a:pt x="516" y="1412"/>
                  <a:pt x="523" y="1406"/>
                  <a:pt x="523" y="1397"/>
                </a:cubicBezTo>
                <a:cubicBezTo>
                  <a:pt x="523" y="1389"/>
                  <a:pt x="516" y="1383"/>
                  <a:pt x="508" y="1383"/>
                </a:cubicBezTo>
                <a:close/>
                <a:moveTo>
                  <a:pt x="508" y="1416"/>
                </a:moveTo>
                <a:cubicBezTo>
                  <a:pt x="500" y="1416"/>
                  <a:pt x="493" y="1422"/>
                  <a:pt x="493" y="1430"/>
                </a:cubicBezTo>
                <a:cubicBezTo>
                  <a:pt x="493" y="1439"/>
                  <a:pt x="500" y="1445"/>
                  <a:pt x="508" y="1445"/>
                </a:cubicBezTo>
                <a:cubicBezTo>
                  <a:pt x="516" y="1445"/>
                  <a:pt x="523" y="1439"/>
                  <a:pt x="523" y="1430"/>
                </a:cubicBezTo>
                <a:cubicBezTo>
                  <a:pt x="523" y="1422"/>
                  <a:pt x="516" y="1416"/>
                  <a:pt x="508" y="1416"/>
                </a:cubicBezTo>
                <a:close/>
                <a:moveTo>
                  <a:pt x="541" y="0"/>
                </a:moveTo>
                <a:cubicBezTo>
                  <a:pt x="532" y="0"/>
                  <a:pt x="526" y="7"/>
                  <a:pt x="526" y="15"/>
                </a:cubicBezTo>
                <a:cubicBezTo>
                  <a:pt x="526" y="23"/>
                  <a:pt x="532" y="30"/>
                  <a:pt x="541" y="30"/>
                </a:cubicBezTo>
                <a:cubicBezTo>
                  <a:pt x="549" y="30"/>
                  <a:pt x="555" y="23"/>
                  <a:pt x="555" y="15"/>
                </a:cubicBezTo>
                <a:cubicBezTo>
                  <a:pt x="555" y="7"/>
                  <a:pt x="549" y="0"/>
                  <a:pt x="541" y="0"/>
                </a:cubicBezTo>
                <a:close/>
                <a:moveTo>
                  <a:pt x="541" y="33"/>
                </a:moveTo>
                <a:cubicBezTo>
                  <a:pt x="532" y="33"/>
                  <a:pt x="526" y="40"/>
                  <a:pt x="526" y="48"/>
                </a:cubicBezTo>
                <a:cubicBezTo>
                  <a:pt x="526" y="56"/>
                  <a:pt x="532" y="63"/>
                  <a:pt x="541" y="63"/>
                </a:cubicBezTo>
                <a:cubicBezTo>
                  <a:pt x="549" y="63"/>
                  <a:pt x="555" y="56"/>
                  <a:pt x="555" y="48"/>
                </a:cubicBezTo>
                <a:cubicBezTo>
                  <a:pt x="555" y="40"/>
                  <a:pt x="549" y="33"/>
                  <a:pt x="541" y="33"/>
                </a:cubicBezTo>
                <a:close/>
                <a:moveTo>
                  <a:pt x="541" y="66"/>
                </a:moveTo>
                <a:cubicBezTo>
                  <a:pt x="532" y="66"/>
                  <a:pt x="526" y="72"/>
                  <a:pt x="526" y="81"/>
                </a:cubicBezTo>
                <a:cubicBezTo>
                  <a:pt x="526" y="89"/>
                  <a:pt x="532" y="95"/>
                  <a:pt x="541" y="95"/>
                </a:cubicBezTo>
                <a:cubicBezTo>
                  <a:pt x="549" y="95"/>
                  <a:pt x="555" y="89"/>
                  <a:pt x="555" y="81"/>
                </a:cubicBezTo>
                <a:cubicBezTo>
                  <a:pt x="555" y="72"/>
                  <a:pt x="549" y="66"/>
                  <a:pt x="541" y="66"/>
                </a:cubicBezTo>
                <a:close/>
                <a:moveTo>
                  <a:pt x="541" y="99"/>
                </a:moveTo>
                <a:cubicBezTo>
                  <a:pt x="532" y="99"/>
                  <a:pt x="526" y="105"/>
                  <a:pt x="526" y="114"/>
                </a:cubicBezTo>
                <a:cubicBezTo>
                  <a:pt x="526" y="122"/>
                  <a:pt x="532" y="128"/>
                  <a:pt x="541" y="128"/>
                </a:cubicBezTo>
                <a:cubicBezTo>
                  <a:pt x="549" y="128"/>
                  <a:pt x="555" y="122"/>
                  <a:pt x="555" y="114"/>
                </a:cubicBezTo>
                <a:cubicBezTo>
                  <a:pt x="555" y="105"/>
                  <a:pt x="549" y="99"/>
                  <a:pt x="541" y="99"/>
                </a:cubicBezTo>
                <a:close/>
                <a:moveTo>
                  <a:pt x="541" y="132"/>
                </a:moveTo>
                <a:cubicBezTo>
                  <a:pt x="532" y="132"/>
                  <a:pt x="526" y="138"/>
                  <a:pt x="526" y="147"/>
                </a:cubicBezTo>
                <a:cubicBezTo>
                  <a:pt x="526" y="155"/>
                  <a:pt x="532" y="161"/>
                  <a:pt x="541" y="161"/>
                </a:cubicBezTo>
                <a:cubicBezTo>
                  <a:pt x="549" y="161"/>
                  <a:pt x="555" y="155"/>
                  <a:pt x="555" y="147"/>
                </a:cubicBezTo>
                <a:cubicBezTo>
                  <a:pt x="555" y="138"/>
                  <a:pt x="549" y="132"/>
                  <a:pt x="541" y="132"/>
                </a:cubicBezTo>
                <a:close/>
                <a:moveTo>
                  <a:pt x="541" y="165"/>
                </a:moveTo>
                <a:cubicBezTo>
                  <a:pt x="532" y="165"/>
                  <a:pt x="526" y="171"/>
                  <a:pt x="526" y="179"/>
                </a:cubicBezTo>
                <a:cubicBezTo>
                  <a:pt x="526" y="188"/>
                  <a:pt x="532" y="194"/>
                  <a:pt x="541" y="194"/>
                </a:cubicBezTo>
                <a:cubicBezTo>
                  <a:pt x="549" y="194"/>
                  <a:pt x="555" y="188"/>
                  <a:pt x="555" y="179"/>
                </a:cubicBezTo>
                <a:cubicBezTo>
                  <a:pt x="555" y="171"/>
                  <a:pt x="549" y="165"/>
                  <a:pt x="541" y="165"/>
                </a:cubicBezTo>
                <a:close/>
                <a:moveTo>
                  <a:pt x="541" y="198"/>
                </a:moveTo>
                <a:cubicBezTo>
                  <a:pt x="532" y="198"/>
                  <a:pt x="526" y="204"/>
                  <a:pt x="526" y="212"/>
                </a:cubicBezTo>
                <a:cubicBezTo>
                  <a:pt x="526" y="221"/>
                  <a:pt x="532" y="227"/>
                  <a:pt x="541" y="227"/>
                </a:cubicBezTo>
                <a:cubicBezTo>
                  <a:pt x="549" y="227"/>
                  <a:pt x="555" y="221"/>
                  <a:pt x="555" y="212"/>
                </a:cubicBezTo>
                <a:cubicBezTo>
                  <a:pt x="555" y="204"/>
                  <a:pt x="549" y="198"/>
                  <a:pt x="541" y="198"/>
                </a:cubicBezTo>
                <a:close/>
                <a:moveTo>
                  <a:pt x="541" y="230"/>
                </a:moveTo>
                <a:cubicBezTo>
                  <a:pt x="532" y="230"/>
                  <a:pt x="526" y="237"/>
                  <a:pt x="526" y="245"/>
                </a:cubicBezTo>
                <a:cubicBezTo>
                  <a:pt x="526" y="253"/>
                  <a:pt x="532" y="260"/>
                  <a:pt x="541" y="260"/>
                </a:cubicBezTo>
                <a:cubicBezTo>
                  <a:pt x="549" y="260"/>
                  <a:pt x="555" y="253"/>
                  <a:pt x="555" y="245"/>
                </a:cubicBezTo>
                <a:cubicBezTo>
                  <a:pt x="555" y="237"/>
                  <a:pt x="549" y="230"/>
                  <a:pt x="541" y="230"/>
                </a:cubicBezTo>
                <a:close/>
                <a:moveTo>
                  <a:pt x="541" y="263"/>
                </a:moveTo>
                <a:cubicBezTo>
                  <a:pt x="532" y="263"/>
                  <a:pt x="526" y="270"/>
                  <a:pt x="526" y="278"/>
                </a:cubicBezTo>
                <a:cubicBezTo>
                  <a:pt x="526" y="286"/>
                  <a:pt x="532" y="293"/>
                  <a:pt x="541" y="293"/>
                </a:cubicBezTo>
                <a:cubicBezTo>
                  <a:pt x="549" y="293"/>
                  <a:pt x="555" y="286"/>
                  <a:pt x="555" y="278"/>
                </a:cubicBezTo>
                <a:cubicBezTo>
                  <a:pt x="555" y="270"/>
                  <a:pt x="549" y="263"/>
                  <a:pt x="541" y="263"/>
                </a:cubicBezTo>
                <a:close/>
                <a:moveTo>
                  <a:pt x="541" y="296"/>
                </a:moveTo>
                <a:cubicBezTo>
                  <a:pt x="532" y="296"/>
                  <a:pt x="526" y="303"/>
                  <a:pt x="526" y="311"/>
                </a:cubicBezTo>
                <a:cubicBezTo>
                  <a:pt x="526" y="319"/>
                  <a:pt x="532" y="326"/>
                  <a:pt x="541" y="326"/>
                </a:cubicBezTo>
                <a:cubicBezTo>
                  <a:pt x="549" y="326"/>
                  <a:pt x="555" y="319"/>
                  <a:pt x="555" y="311"/>
                </a:cubicBezTo>
                <a:cubicBezTo>
                  <a:pt x="555" y="303"/>
                  <a:pt x="549" y="296"/>
                  <a:pt x="541" y="296"/>
                </a:cubicBezTo>
                <a:close/>
                <a:moveTo>
                  <a:pt x="541" y="329"/>
                </a:moveTo>
                <a:cubicBezTo>
                  <a:pt x="532" y="329"/>
                  <a:pt x="526" y="336"/>
                  <a:pt x="526" y="344"/>
                </a:cubicBezTo>
                <a:cubicBezTo>
                  <a:pt x="526" y="352"/>
                  <a:pt x="532" y="359"/>
                  <a:pt x="541" y="359"/>
                </a:cubicBezTo>
                <a:cubicBezTo>
                  <a:pt x="549" y="359"/>
                  <a:pt x="555" y="352"/>
                  <a:pt x="555" y="344"/>
                </a:cubicBezTo>
                <a:cubicBezTo>
                  <a:pt x="555" y="336"/>
                  <a:pt x="549" y="329"/>
                  <a:pt x="541" y="329"/>
                </a:cubicBezTo>
                <a:close/>
                <a:moveTo>
                  <a:pt x="541" y="362"/>
                </a:moveTo>
                <a:cubicBezTo>
                  <a:pt x="532" y="362"/>
                  <a:pt x="526" y="369"/>
                  <a:pt x="526" y="377"/>
                </a:cubicBezTo>
                <a:cubicBezTo>
                  <a:pt x="526" y="385"/>
                  <a:pt x="532" y="392"/>
                  <a:pt x="541" y="392"/>
                </a:cubicBezTo>
                <a:cubicBezTo>
                  <a:pt x="549" y="392"/>
                  <a:pt x="555" y="385"/>
                  <a:pt x="555" y="377"/>
                </a:cubicBezTo>
                <a:cubicBezTo>
                  <a:pt x="555" y="369"/>
                  <a:pt x="549" y="362"/>
                  <a:pt x="541" y="362"/>
                </a:cubicBezTo>
                <a:close/>
                <a:moveTo>
                  <a:pt x="541" y="395"/>
                </a:moveTo>
                <a:cubicBezTo>
                  <a:pt x="532" y="395"/>
                  <a:pt x="526" y="402"/>
                  <a:pt x="526" y="410"/>
                </a:cubicBezTo>
                <a:cubicBezTo>
                  <a:pt x="526" y="418"/>
                  <a:pt x="532" y="425"/>
                  <a:pt x="541" y="425"/>
                </a:cubicBezTo>
                <a:cubicBezTo>
                  <a:pt x="549" y="425"/>
                  <a:pt x="555" y="418"/>
                  <a:pt x="555" y="410"/>
                </a:cubicBezTo>
                <a:cubicBezTo>
                  <a:pt x="555" y="402"/>
                  <a:pt x="549" y="395"/>
                  <a:pt x="541" y="395"/>
                </a:cubicBezTo>
                <a:close/>
                <a:moveTo>
                  <a:pt x="541" y="428"/>
                </a:moveTo>
                <a:cubicBezTo>
                  <a:pt x="532" y="428"/>
                  <a:pt x="526" y="435"/>
                  <a:pt x="526" y="443"/>
                </a:cubicBezTo>
                <a:cubicBezTo>
                  <a:pt x="526" y="451"/>
                  <a:pt x="532" y="458"/>
                  <a:pt x="541" y="458"/>
                </a:cubicBezTo>
                <a:cubicBezTo>
                  <a:pt x="549" y="458"/>
                  <a:pt x="555" y="451"/>
                  <a:pt x="555" y="443"/>
                </a:cubicBezTo>
                <a:cubicBezTo>
                  <a:pt x="555" y="435"/>
                  <a:pt x="549" y="428"/>
                  <a:pt x="541" y="428"/>
                </a:cubicBezTo>
                <a:close/>
                <a:moveTo>
                  <a:pt x="541" y="461"/>
                </a:moveTo>
                <a:cubicBezTo>
                  <a:pt x="532" y="461"/>
                  <a:pt x="526" y="468"/>
                  <a:pt x="526" y="476"/>
                </a:cubicBezTo>
                <a:cubicBezTo>
                  <a:pt x="526" y="484"/>
                  <a:pt x="532" y="491"/>
                  <a:pt x="541" y="491"/>
                </a:cubicBezTo>
                <a:cubicBezTo>
                  <a:pt x="549" y="491"/>
                  <a:pt x="555" y="484"/>
                  <a:pt x="555" y="476"/>
                </a:cubicBezTo>
                <a:cubicBezTo>
                  <a:pt x="555" y="468"/>
                  <a:pt x="549" y="461"/>
                  <a:pt x="541" y="461"/>
                </a:cubicBezTo>
                <a:close/>
                <a:moveTo>
                  <a:pt x="541" y="494"/>
                </a:moveTo>
                <a:cubicBezTo>
                  <a:pt x="532" y="494"/>
                  <a:pt x="526" y="500"/>
                  <a:pt x="526" y="509"/>
                </a:cubicBezTo>
                <a:cubicBezTo>
                  <a:pt x="526" y="517"/>
                  <a:pt x="532" y="523"/>
                  <a:pt x="541" y="523"/>
                </a:cubicBezTo>
                <a:cubicBezTo>
                  <a:pt x="549" y="523"/>
                  <a:pt x="555" y="517"/>
                  <a:pt x="555" y="509"/>
                </a:cubicBezTo>
                <a:cubicBezTo>
                  <a:pt x="555" y="500"/>
                  <a:pt x="549" y="494"/>
                  <a:pt x="541" y="494"/>
                </a:cubicBezTo>
                <a:close/>
                <a:moveTo>
                  <a:pt x="541" y="527"/>
                </a:moveTo>
                <a:cubicBezTo>
                  <a:pt x="532" y="527"/>
                  <a:pt x="526" y="533"/>
                  <a:pt x="526" y="542"/>
                </a:cubicBezTo>
                <a:cubicBezTo>
                  <a:pt x="526" y="550"/>
                  <a:pt x="532" y="556"/>
                  <a:pt x="541" y="556"/>
                </a:cubicBezTo>
                <a:cubicBezTo>
                  <a:pt x="549" y="556"/>
                  <a:pt x="555" y="550"/>
                  <a:pt x="555" y="542"/>
                </a:cubicBezTo>
                <a:cubicBezTo>
                  <a:pt x="555" y="533"/>
                  <a:pt x="549" y="527"/>
                  <a:pt x="541" y="527"/>
                </a:cubicBezTo>
                <a:close/>
                <a:moveTo>
                  <a:pt x="541" y="560"/>
                </a:moveTo>
                <a:cubicBezTo>
                  <a:pt x="532" y="560"/>
                  <a:pt x="526" y="566"/>
                  <a:pt x="526" y="574"/>
                </a:cubicBezTo>
                <a:cubicBezTo>
                  <a:pt x="526" y="583"/>
                  <a:pt x="532" y="589"/>
                  <a:pt x="541" y="589"/>
                </a:cubicBezTo>
                <a:cubicBezTo>
                  <a:pt x="549" y="589"/>
                  <a:pt x="555" y="583"/>
                  <a:pt x="555" y="574"/>
                </a:cubicBezTo>
                <a:cubicBezTo>
                  <a:pt x="555" y="566"/>
                  <a:pt x="549" y="560"/>
                  <a:pt x="541" y="560"/>
                </a:cubicBezTo>
                <a:close/>
                <a:moveTo>
                  <a:pt x="541" y="593"/>
                </a:moveTo>
                <a:cubicBezTo>
                  <a:pt x="532" y="593"/>
                  <a:pt x="526" y="599"/>
                  <a:pt x="526" y="607"/>
                </a:cubicBezTo>
                <a:cubicBezTo>
                  <a:pt x="526" y="616"/>
                  <a:pt x="532" y="622"/>
                  <a:pt x="541" y="622"/>
                </a:cubicBezTo>
                <a:cubicBezTo>
                  <a:pt x="549" y="622"/>
                  <a:pt x="555" y="616"/>
                  <a:pt x="555" y="607"/>
                </a:cubicBezTo>
                <a:cubicBezTo>
                  <a:pt x="555" y="599"/>
                  <a:pt x="549" y="593"/>
                  <a:pt x="541" y="593"/>
                </a:cubicBezTo>
                <a:close/>
                <a:moveTo>
                  <a:pt x="541" y="625"/>
                </a:moveTo>
                <a:cubicBezTo>
                  <a:pt x="532" y="625"/>
                  <a:pt x="526" y="632"/>
                  <a:pt x="526" y="640"/>
                </a:cubicBezTo>
                <a:cubicBezTo>
                  <a:pt x="526" y="648"/>
                  <a:pt x="532" y="655"/>
                  <a:pt x="541" y="655"/>
                </a:cubicBezTo>
                <a:cubicBezTo>
                  <a:pt x="549" y="655"/>
                  <a:pt x="555" y="648"/>
                  <a:pt x="555" y="640"/>
                </a:cubicBezTo>
                <a:cubicBezTo>
                  <a:pt x="555" y="632"/>
                  <a:pt x="549" y="625"/>
                  <a:pt x="541" y="625"/>
                </a:cubicBezTo>
                <a:close/>
                <a:moveTo>
                  <a:pt x="541" y="658"/>
                </a:moveTo>
                <a:cubicBezTo>
                  <a:pt x="532" y="658"/>
                  <a:pt x="526" y="665"/>
                  <a:pt x="526" y="673"/>
                </a:cubicBezTo>
                <a:cubicBezTo>
                  <a:pt x="526" y="681"/>
                  <a:pt x="532" y="688"/>
                  <a:pt x="541" y="688"/>
                </a:cubicBezTo>
                <a:cubicBezTo>
                  <a:pt x="549" y="688"/>
                  <a:pt x="555" y="681"/>
                  <a:pt x="555" y="673"/>
                </a:cubicBezTo>
                <a:cubicBezTo>
                  <a:pt x="555" y="665"/>
                  <a:pt x="549" y="658"/>
                  <a:pt x="541" y="658"/>
                </a:cubicBezTo>
                <a:close/>
                <a:moveTo>
                  <a:pt x="541" y="691"/>
                </a:moveTo>
                <a:cubicBezTo>
                  <a:pt x="532" y="691"/>
                  <a:pt x="526" y="698"/>
                  <a:pt x="526" y="706"/>
                </a:cubicBezTo>
                <a:cubicBezTo>
                  <a:pt x="526" y="714"/>
                  <a:pt x="532" y="721"/>
                  <a:pt x="541" y="721"/>
                </a:cubicBezTo>
                <a:cubicBezTo>
                  <a:pt x="549" y="721"/>
                  <a:pt x="555" y="714"/>
                  <a:pt x="555" y="706"/>
                </a:cubicBezTo>
                <a:cubicBezTo>
                  <a:pt x="555" y="698"/>
                  <a:pt x="549" y="691"/>
                  <a:pt x="541" y="691"/>
                </a:cubicBezTo>
                <a:close/>
                <a:moveTo>
                  <a:pt x="541" y="724"/>
                </a:moveTo>
                <a:cubicBezTo>
                  <a:pt x="532" y="724"/>
                  <a:pt x="526" y="731"/>
                  <a:pt x="526" y="739"/>
                </a:cubicBezTo>
                <a:cubicBezTo>
                  <a:pt x="526" y="747"/>
                  <a:pt x="532" y="754"/>
                  <a:pt x="541" y="754"/>
                </a:cubicBezTo>
                <a:cubicBezTo>
                  <a:pt x="549" y="754"/>
                  <a:pt x="555" y="747"/>
                  <a:pt x="555" y="739"/>
                </a:cubicBezTo>
                <a:cubicBezTo>
                  <a:pt x="555" y="731"/>
                  <a:pt x="549" y="724"/>
                  <a:pt x="541" y="724"/>
                </a:cubicBezTo>
                <a:close/>
                <a:moveTo>
                  <a:pt x="541" y="757"/>
                </a:moveTo>
                <a:cubicBezTo>
                  <a:pt x="532" y="757"/>
                  <a:pt x="526" y="764"/>
                  <a:pt x="526" y="772"/>
                </a:cubicBezTo>
                <a:cubicBezTo>
                  <a:pt x="526" y="780"/>
                  <a:pt x="532" y="787"/>
                  <a:pt x="541" y="787"/>
                </a:cubicBezTo>
                <a:cubicBezTo>
                  <a:pt x="549" y="787"/>
                  <a:pt x="555" y="780"/>
                  <a:pt x="555" y="772"/>
                </a:cubicBezTo>
                <a:cubicBezTo>
                  <a:pt x="555" y="764"/>
                  <a:pt x="549" y="757"/>
                  <a:pt x="541" y="757"/>
                </a:cubicBezTo>
                <a:close/>
                <a:moveTo>
                  <a:pt x="541" y="790"/>
                </a:moveTo>
                <a:cubicBezTo>
                  <a:pt x="532" y="790"/>
                  <a:pt x="526" y="797"/>
                  <a:pt x="526" y="805"/>
                </a:cubicBezTo>
                <a:cubicBezTo>
                  <a:pt x="526" y="813"/>
                  <a:pt x="532" y="820"/>
                  <a:pt x="541" y="820"/>
                </a:cubicBezTo>
                <a:cubicBezTo>
                  <a:pt x="549" y="820"/>
                  <a:pt x="555" y="813"/>
                  <a:pt x="555" y="805"/>
                </a:cubicBezTo>
                <a:cubicBezTo>
                  <a:pt x="555" y="797"/>
                  <a:pt x="549" y="790"/>
                  <a:pt x="541" y="790"/>
                </a:cubicBezTo>
                <a:close/>
                <a:moveTo>
                  <a:pt x="541" y="823"/>
                </a:moveTo>
                <a:cubicBezTo>
                  <a:pt x="532" y="823"/>
                  <a:pt x="526" y="830"/>
                  <a:pt x="526" y="838"/>
                </a:cubicBezTo>
                <a:cubicBezTo>
                  <a:pt x="526" y="846"/>
                  <a:pt x="532" y="853"/>
                  <a:pt x="541" y="853"/>
                </a:cubicBezTo>
                <a:cubicBezTo>
                  <a:pt x="549" y="853"/>
                  <a:pt x="555" y="846"/>
                  <a:pt x="555" y="838"/>
                </a:cubicBezTo>
                <a:cubicBezTo>
                  <a:pt x="555" y="830"/>
                  <a:pt x="549" y="823"/>
                  <a:pt x="541" y="823"/>
                </a:cubicBezTo>
                <a:close/>
                <a:moveTo>
                  <a:pt x="541" y="856"/>
                </a:moveTo>
                <a:cubicBezTo>
                  <a:pt x="532" y="856"/>
                  <a:pt x="526" y="863"/>
                  <a:pt x="526" y="871"/>
                </a:cubicBezTo>
                <a:cubicBezTo>
                  <a:pt x="526" y="879"/>
                  <a:pt x="532" y="886"/>
                  <a:pt x="541" y="886"/>
                </a:cubicBezTo>
                <a:cubicBezTo>
                  <a:pt x="549" y="886"/>
                  <a:pt x="555" y="879"/>
                  <a:pt x="555" y="871"/>
                </a:cubicBezTo>
                <a:cubicBezTo>
                  <a:pt x="555" y="863"/>
                  <a:pt x="549" y="856"/>
                  <a:pt x="541" y="856"/>
                </a:cubicBezTo>
                <a:close/>
                <a:moveTo>
                  <a:pt x="541" y="889"/>
                </a:moveTo>
                <a:cubicBezTo>
                  <a:pt x="532" y="889"/>
                  <a:pt x="526" y="895"/>
                  <a:pt x="526" y="904"/>
                </a:cubicBezTo>
                <a:cubicBezTo>
                  <a:pt x="526" y="912"/>
                  <a:pt x="532" y="918"/>
                  <a:pt x="541" y="918"/>
                </a:cubicBezTo>
                <a:cubicBezTo>
                  <a:pt x="549" y="918"/>
                  <a:pt x="555" y="912"/>
                  <a:pt x="555" y="904"/>
                </a:cubicBezTo>
                <a:cubicBezTo>
                  <a:pt x="555" y="895"/>
                  <a:pt x="549" y="889"/>
                  <a:pt x="541" y="889"/>
                </a:cubicBezTo>
                <a:close/>
                <a:moveTo>
                  <a:pt x="541" y="922"/>
                </a:moveTo>
                <a:cubicBezTo>
                  <a:pt x="532" y="922"/>
                  <a:pt x="526" y="928"/>
                  <a:pt x="526" y="937"/>
                </a:cubicBezTo>
                <a:cubicBezTo>
                  <a:pt x="526" y="945"/>
                  <a:pt x="532" y="951"/>
                  <a:pt x="541" y="951"/>
                </a:cubicBezTo>
                <a:cubicBezTo>
                  <a:pt x="549" y="951"/>
                  <a:pt x="555" y="945"/>
                  <a:pt x="555" y="937"/>
                </a:cubicBezTo>
                <a:cubicBezTo>
                  <a:pt x="555" y="928"/>
                  <a:pt x="549" y="922"/>
                  <a:pt x="541" y="922"/>
                </a:cubicBezTo>
                <a:close/>
                <a:moveTo>
                  <a:pt x="541" y="955"/>
                </a:moveTo>
                <a:cubicBezTo>
                  <a:pt x="532" y="955"/>
                  <a:pt x="526" y="961"/>
                  <a:pt x="526" y="970"/>
                </a:cubicBezTo>
                <a:cubicBezTo>
                  <a:pt x="526" y="978"/>
                  <a:pt x="532" y="984"/>
                  <a:pt x="541" y="984"/>
                </a:cubicBezTo>
                <a:cubicBezTo>
                  <a:pt x="549" y="984"/>
                  <a:pt x="555" y="978"/>
                  <a:pt x="555" y="970"/>
                </a:cubicBezTo>
                <a:cubicBezTo>
                  <a:pt x="555" y="961"/>
                  <a:pt x="549" y="955"/>
                  <a:pt x="541" y="955"/>
                </a:cubicBezTo>
                <a:close/>
                <a:moveTo>
                  <a:pt x="541" y="988"/>
                </a:moveTo>
                <a:cubicBezTo>
                  <a:pt x="532" y="988"/>
                  <a:pt x="526" y="994"/>
                  <a:pt x="526" y="1002"/>
                </a:cubicBezTo>
                <a:cubicBezTo>
                  <a:pt x="526" y="1011"/>
                  <a:pt x="532" y="1017"/>
                  <a:pt x="541" y="1017"/>
                </a:cubicBezTo>
                <a:cubicBezTo>
                  <a:pt x="549" y="1017"/>
                  <a:pt x="555" y="1011"/>
                  <a:pt x="555" y="1002"/>
                </a:cubicBezTo>
                <a:cubicBezTo>
                  <a:pt x="555" y="994"/>
                  <a:pt x="549" y="988"/>
                  <a:pt x="541" y="988"/>
                </a:cubicBezTo>
                <a:close/>
                <a:moveTo>
                  <a:pt x="541" y="1021"/>
                </a:moveTo>
                <a:cubicBezTo>
                  <a:pt x="532" y="1021"/>
                  <a:pt x="526" y="1027"/>
                  <a:pt x="526" y="1035"/>
                </a:cubicBezTo>
                <a:cubicBezTo>
                  <a:pt x="526" y="1044"/>
                  <a:pt x="532" y="1050"/>
                  <a:pt x="541" y="1050"/>
                </a:cubicBezTo>
                <a:cubicBezTo>
                  <a:pt x="549" y="1050"/>
                  <a:pt x="555" y="1044"/>
                  <a:pt x="555" y="1035"/>
                </a:cubicBezTo>
                <a:cubicBezTo>
                  <a:pt x="555" y="1027"/>
                  <a:pt x="549" y="1021"/>
                  <a:pt x="541" y="1021"/>
                </a:cubicBezTo>
                <a:close/>
                <a:moveTo>
                  <a:pt x="541" y="1053"/>
                </a:moveTo>
                <a:cubicBezTo>
                  <a:pt x="532" y="1053"/>
                  <a:pt x="526" y="1060"/>
                  <a:pt x="526" y="1068"/>
                </a:cubicBezTo>
                <a:cubicBezTo>
                  <a:pt x="526" y="1076"/>
                  <a:pt x="532" y="1083"/>
                  <a:pt x="541" y="1083"/>
                </a:cubicBezTo>
                <a:cubicBezTo>
                  <a:pt x="549" y="1083"/>
                  <a:pt x="555" y="1076"/>
                  <a:pt x="555" y="1068"/>
                </a:cubicBezTo>
                <a:cubicBezTo>
                  <a:pt x="555" y="1060"/>
                  <a:pt x="549" y="1053"/>
                  <a:pt x="541" y="1053"/>
                </a:cubicBezTo>
                <a:close/>
                <a:moveTo>
                  <a:pt x="541" y="1086"/>
                </a:moveTo>
                <a:cubicBezTo>
                  <a:pt x="532" y="1086"/>
                  <a:pt x="526" y="1093"/>
                  <a:pt x="526" y="1101"/>
                </a:cubicBezTo>
                <a:cubicBezTo>
                  <a:pt x="526" y="1109"/>
                  <a:pt x="532" y="1116"/>
                  <a:pt x="541" y="1116"/>
                </a:cubicBezTo>
                <a:cubicBezTo>
                  <a:pt x="549" y="1116"/>
                  <a:pt x="555" y="1109"/>
                  <a:pt x="555" y="1101"/>
                </a:cubicBezTo>
                <a:cubicBezTo>
                  <a:pt x="555" y="1093"/>
                  <a:pt x="549" y="1086"/>
                  <a:pt x="541" y="1086"/>
                </a:cubicBezTo>
                <a:close/>
                <a:moveTo>
                  <a:pt x="541" y="1119"/>
                </a:moveTo>
                <a:cubicBezTo>
                  <a:pt x="532" y="1119"/>
                  <a:pt x="526" y="1126"/>
                  <a:pt x="526" y="1134"/>
                </a:cubicBezTo>
                <a:cubicBezTo>
                  <a:pt x="526" y="1142"/>
                  <a:pt x="532" y="1149"/>
                  <a:pt x="541" y="1149"/>
                </a:cubicBezTo>
                <a:cubicBezTo>
                  <a:pt x="549" y="1149"/>
                  <a:pt x="555" y="1142"/>
                  <a:pt x="555" y="1134"/>
                </a:cubicBezTo>
                <a:cubicBezTo>
                  <a:pt x="555" y="1126"/>
                  <a:pt x="549" y="1119"/>
                  <a:pt x="541" y="1119"/>
                </a:cubicBezTo>
                <a:close/>
                <a:moveTo>
                  <a:pt x="541" y="1152"/>
                </a:moveTo>
                <a:cubicBezTo>
                  <a:pt x="532" y="1152"/>
                  <a:pt x="526" y="1159"/>
                  <a:pt x="526" y="1167"/>
                </a:cubicBezTo>
                <a:cubicBezTo>
                  <a:pt x="526" y="1175"/>
                  <a:pt x="532" y="1182"/>
                  <a:pt x="541" y="1182"/>
                </a:cubicBezTo>
                <a:cubicBezTo>
                  <a:pt x="549" y="1182"/>
                  <a:pt x="555" y="1175"/>
                  <a:pt x="555" y="1167"/>
                </a:cubicBezTo>
                <a:cubicBezTo>
                  <a:pt x="555" y="1159"/>
                  <a:pt x="549" y="1152"/>
                  <a:pt x="541" y="1152"/>
                </a:cubicBezTo>
                <a:close/>
                <a:moveTo>
                  <a:pt x="541" y="1185"/>
                </a:moveTo>
                <a:cubicBezTo>
                  <a:pt x="532" y="1185"/>
                  <a:pt x="526" y="1192"/>
                  <a:pt x="526" y="1200"/>
                </a:cubicBezTo>
                <a:cubicBezTo>
                  <a:pt x="526" y="1208"/>
                  <a:pt x="532" y="1215"/>
                  <a:pt x="541" y="1215"/>
                </a:cubicBezTo>
                <a:cubicBezTo>
                  <a:pt x="549" y="1215"/>
                  <a:pt x="555" y="1208"/>
                  <a:pt x="555" y="1200"/>
                </a:cubicBezTo>
                <a:cubicBezTo>
                  <a:pt x="555" y="1192"/>
                  <a:pt x="549" y="1185"/>
                  <a:pt x="541" y="1185"/>
                </a:cubicBezTo>
                <a:close/>
                <a:moveTo>
                  <a:pt x="541" y="1218"/>
                </a:moveTo>
                <a:cubicBezTo>
                  <a:pt x="532" y="1218"/>
                  <a:pt x="526" y="1225"/>
                  <a:pt x="526" y="1233"/>
                </a:cubicBezTo>
                <a:cubicBezTo>
                  <a:pt x="526" y="1241"/>
                  <a:pt x="532" y="1248"/>
                  <a:pt x="541" y="1248"/>
                </a:cubicBezTo>
                <a:cubicBezTo>
                  <a:pt x="549" y="1248"/>
                  <a:pt x="555" y="1241"/>
                  <a:pt x="555" y="1233"/>
                </a:cubicBezTo>
                <a:cubicBezTo>
                  <a:pt x="555" y="1225"/>
                  <a:pt x="549" y="1218"/>
                  <a:pt x="541" y="1218"/>
                </a:cubicBezTo>
                <a:close/>
                <a:moveTo>
                  <a:pt x="541" y="1251"/>
                </a:moveTo>
                <a:cubicBezTo>
                  <a:pt x="532" y="1251"/>
                  <a:pt x="526" y="1258"/>
                  <a:pt x="526" y="1266"/>
                </a:cubicBezTo>
                <a:cubicBezTo>
                  <a:pt x="526" y="1274"/>
                  <a:pt x="532" y="1281"/>
                  <a:pt x="541" y="1281"/>
                </a:cubicBezTo>
                <a:cubicBezTo>
                  <a:pt x="549" y="1281"/>
                  <a:pt x="555" y="1274"/>
                  <a:pt x="555" y="1266"/>
                </a:cubicBezTo>
                <a:cubicBezTo>
                  <a:pt x="555" y="1258"/>
                  <a:pt x="549" y="1251"/>
                  <a:pt x="541" y="1251"/>
                </a:cubicBezTo>
                <a:close/>
                <a:moveTo>
                  <a:pt x="541" y="1284"/>
                </a:moveTo>
                <a:cubicBezTo>
                  <a:pt x="532" y="1284"/>
                  <a:pt x="526" y="1291"/>
                  <a:pt x="526" y="1299"/>
                </a:cubicBezTo>
                <a:cubicBezTo>
                  <a:pt x="526" y="1307"/>
                  <a:pt x="532" y="1314"/>
                  <a:pt x="541" y="1314"/>
                </a:cubicBezTo>
                <a:cubicBezTo>
                  <a:pt x="549" y="1314"/>
                  <a:pt x="555" y="1307"/>
                  <a:pt x="555" y="1299"/>
                </a:cubicBezTo>
                <a:cubicBezTo>
                  <a:pt x="555" y="1291"/>
                  <a:pt x="549" y="1284"/>
                  <a:pt x="541" y="1284"/>
                </a:cubicBezTo>
                <a:close/>
                <a:moveTo>
                  <a:pt x="541" y="1317"/>
                </a:moveTo>
                <a:cubicBezTo>
                  <a:pt x="532" y="1317"/>
                  <a:pt x="526" y="1323"/>
                  <a:pt x="526" y="1332"/>
                </a:cubicBezTo>
                <a:cubicBezTo>
                  <a:pt x="526" y="1340"/>
                  <a:pt x="532" y="1346"/>
                  <a:pt x="541" y="1346"/>
                </a:cubicBezTo>
                <a:cubicBezTo>
                  <a:pt x="549" y="1346"/>
                  <a:pt x="555" y="1340"/>
                  <a:pt x="555" y="1332"/>
                </a:cubicBezTo>
                <a:cubicBezTo>
                  <a:pt x="555" y="1323"/>
                  <a:pt x="549" y="1317"/>
                  <a:pt x="541" y="1317"/>
                </a:cubicBezTo>
                <a:close/>
                <a:moveTo>
                  <a:pt x="541" y="1350"/>
                </a:moveTo>
                <a:cubicBezTo>
                  <a:pt x="532" y="1350"/>
                  <a:pt x="526" y="1356"/>
                  <a:pt x="526" y="1365"/>
                </a:cubicBezTo>
                <a:cubicBezTo>
                  <a:pt x="526" y="1373"/>
                  <a:pt x="532" y="1379"/>
                  <a:pt x="541" y="1379"/>
                </a:cubicBezTo>
                <a:cubicBezTo>
                  <a:pt x="549" y="1379"/>
                  <a:pt x="555" y="1373"/>
                  <a:pt x="555" y="1365"/>
                </a:cubicBezTo>
                <a:cubicBezTo>
                  <a:pt x="555" y="1356"/>
                  <a:pt x="549" y="1350"/>
                  <a:pt x="541" y="1350"/>
                </a:cubicBezTo>
                <a:close/>
                <a:moveTo>
                  <a:pt x="541" y="1383"/>
                </a:moveTo>
                <a:cubicBezTo>
                  <a:pt x="532" y="1383"/>
                  <a:pt x="526" y="1389"/>
                  <a:pt x="526" y="1397"/>
                </a:cubicBezTo>
                <a:cubicBezTo>
                  <a:pt x="526" y="1406"/>
                  <a:pt x="532" y="1412"/>
                  <a:pt x="541" y="1412"/>
                </a:cubicBezTo>
                <a:cubicBezTo>
                  <a:pt x="549" y="1412"/>
                  <a:pt x="555" y="1406"/>
                  <a:pt x="555" y="1397"/>
                </a:cubicBezTo>
                <a:cubicBezTo>
                  <a:pt x="555" y="1389"/>
                  <a:pt x="549" y="1383"/>
                  <a:pt x="541" y="1383"/>
                </a:cubicBezTo>
                <a:close/>
                <a:moveTo>
                  <a:pt x="541" y="1416"/>
                </a:moveTo>
                <a:cubicBezTo>
                  <a:pt x="532" y="1416"/>
                  <a:pt x="526" y="1422"/>
                  <a:pt x="526" y="1430"/>
                </a:cubicBezTo>
                <a:cubicBezTo>
                  <a:pt x="526" y="1439"/>
                  <a:pt x="532" y="1445"/>
                  <a:pt x="541" y="1445"/>
                </a:cubicBezTo>
                <a:cubicBezTo>
                  <a:pt x="549" y="1445"/>
                  <a:pt x="555" y="1439"/>
                  <a:pt x="555" y="1430"/>
                </a:cubicBezTo>
                <a:cubicBezTo>
                  <a:pt x="555" y="1422"/>
                  <a:pt x="549" y="1416"/>
                  <a:pt x="541" y="1416"/>
                </a:cubicBezTo>
                <a:close/>
                <a:moveTo>
                  <a:pt x="573" y="0"/>
                </a:moveTo>
                <a:cubicBezTo>
                  <a:pt x="565" y="0"/>
                  <a:pt x="559" y="7"/>
                  <a:pt x="559" y="15"/>
                </a:cubicBezTo>
                <a:cubicBezTo>
                  <a:pt x="559" y="23"/>
                  <a:pt x="565" y="30"/>
                  <a:pt x="573" y="30"/>
                </a:cubicBezTo>
                <a:cubicBezTo>
                  <a:pt x="582" y="30"/>
                  <a:pt x="588" y="23"/>
                  <a:pt x="588" y="15"/>
                </a:cubicBezTo>
                <a:cubicBezTo>
                  <a:pt x="588" y="7"/>
                  <a:pt x="582" y="0"/>
                  <a:pt x="573" y="0"/>
                </a:cubicBezTo>
                <a:close/>
                <a:moveTo>
                  <a:pt x="573" y="33"/>
                </a:moveTo>
                <a:cubicBezTo>
                  <a:pt x="565" y="33"/>
                  <a:pt x="559" y="40"/>
                  <a:pt x="559" y="48"/>
                </a:cubicBezTo>
                <a:cubicBezTo>
                  <a:pt x="559" y="56"/>
                  <a:pt x="565" y="63"/>
                  <a:pt x="573" y="63"/>
                </a:cubicBezTo>
                <a:cubicBezTo>
                  <a:pt x="582" y="63"/>
                  <a:pt x="588" y="56"/>
                  <a:pt x="588" y="48"/>
                </a:cubicBezTo>
                <a:cubicBezTo>
                  <a:pt x="588" y="40"/>
                  <a:pt x="582" y="33"/>
                  <a:pt x="573" y="33"/>
                </a:cubicBezTo>
                <a:close/>
                <a:moveTo>
                  <a:pt x="573" y="66"/>
                </a:moveTo>
                <a:cubicBezTo>
                  <a:pt x="565" y="66"/>
                  <a:pt x="559" y="72"/>
                  <a:pt x="559" y="81"/>
                </a:cubicBezTo>
                <a:cubicBezTo>
                  <a:pt x="559" y="89"/>
                  <a:pt x="565" y="95"/>
                  <a:pt x="573" y="95"/>
                </a:cubicBezTo>
                <a:cubicBezTo>
                  <a:pt x="582" y="95"/>
                  <a:pt x="588" y="89"/>
                  <a:pt x="588" y="81"/>
                </a:cubicBezTo>
                <a:cubicBezTo>
                  <a:pt x="588" y="72"/>
                  <a:pt x="582" y="66"/>
                  <a:pt x="573" y="66"/>
                </a:cubicBezTo>
                <a:close/>
                <a:moveTo>
                  <a:pt x="573" y="99"/>
                </a:moveTo>
                <a:cubicBezTo>
                  <a:pt x="565" y="99"/>
                  <a:pt x="559" y="105"/>
                  <a:pt x="559" y="114"/>
                </a:cubicBezTo>
                <a:cubicBezTo>
                  <a:pt x="559" y="122"/>
                  <a:pt x="565" y="128"/>
                  <a:pt x="573" y="128"/>
                </a:cubicBezTo>
                <a:cubicBezTo>
                  <a:pt x="582" y="128"/>
                  <a:pt x="588" y="122"/>
                  <a:pt x="588" y="114"/>
                </a:cubicBezTo>
                <a:cubicBezTo>
                  <a:pt x="588" y="105"/>
                  <a:pt x="582" y="99"/>
                  <a:pt x="573" y="99"/>
                </a:cubicBezTo>
                <a:close/>
                <a:moveTo>
                  <a:pt x="573" y="132"/>
                </a:moveTo>
                <a:cubicBezTo>
                  <a:pt x="565" y="132"/>
                  <a:pt x="559" y="138"/>
                  <a:pt x="559" y="147"/>
                </a:cubicBezTo>
                <a:cubicBezTo>
                  <a:pt x="559" y="155"/>
                  <a:pt x="565" y="161"/>
                  <a:pt x="573" y="161"/>
                </a:cubicBezTo>
                <a:cubicBezTo>
                  <a:pt x="582" y="161"/>
                  <a:pt x="588" y="155"/>
                  <a:pt x="588" y="147"/>
                </a:cubicBezTo>
                <a:cubicBezTo>
                  <a:pt x="588" y="138"/>
                  <a:pt x="582" y="132"/>
                  <a:pt x="573" y="132"/>
                </a:cubicBezTo>
                <a:close/>
                <a:moveTo>
                  <a:pt x="573" y="165"/>
                </a:moveTo>
                <a:cubicBezTo>
                  <a:pt x="565" y="165"/>
                  <a:pt x="559" y="171"/>
                  <a:pt x="559" y="179"/>
                </a:cubicBezTo>
                <a:cubicBezTo>
                  <a:pt x="559" y="188"/>
                  <a:pt x="565" y="194"/>
                  <a:pt x="573" y="194"/>
                </a:cubicBezTo>
                <a:cubicBezTo>
                  <a:pt x="582" y="194"/>
                  <a:pt x="588" y="188"/>
                  <a:pt x="588" y="179"/>
                </a:cubicBezTo>
                <a:cubicBezTo>
                  <a:pt x="588" y="171"/>
                  <a:pt x="582" y="165"/>
                  <a:pt x="573" y="165"/>
                </a:cubicBezTo>
                <a:close/>
                <a:moveTo>
                  <a:pt x="573" y="198"/>
                </a:moveTo>
                <a:cubicBezTo>
                  <a:pt x="565" y="198"/>
                  <a:pt x="559" y="204"/>
                  <a:pt x="559" y="212"/>
                </a:cubicBezTo>
                <a:cubicBezTo>
                  <a:pt x="559" y="221"/>
                  <a:pt x="565" y="227"/>
                  <a:pt x="573" y="227"/>
                </a:cubicBezTo>
                <a:cubicBezTo>
                  <a:pt x="582" y="227"/>
                  <a:pt x="588" y="221"/>
                  <a:pt x="588" y="212"/>
                </a:cubicBezTo>
                <a:cubicBezTo>
                  <a:pt x="588" y="204"/>
                  <a:pt x="582" y="198"/>
                  <a:pt x="573" y="198"/>
                </a:cubicBezTo>
                <a:close/>
                <a:moveTo>
                  <a:pt x="573" y="230"/>
                </a:moveTo>
                <a:cubicBezTo>
                  <a:pt x="565" y="230"/>
                  <a:pt x="559" y="237"/>
                  <a:pt x="559" y="245"/>
                </a:cubicBezTo>
                <a:cubicBezTo>
                  <a:pt x="559" y="253"/>
                  <a:pt x="565" y="260"/>
                  <a:pt x="573" y="260"/>
                </a:cubicBezTo>
                <a:cubicBezTo>
                  <a:pt x="582" y="260"/>
                  <a:pt x="588" y="253"/>
                  <a:pt x="588" y="245"/>
                </a:cubicBezTo>
                <a:cubicBezTo>
                  <a:pt x="588" y="237"/>
                  <a:pt x="582" y="230"/>
                  <a:pt x="573" y="230"/>
                </a:cubicBezTo>
                <a:close/>
                <a:moveTo>
                  <a:pt x="573" y="263"/>
                </a:moveTo>
                <a:cubicBezTo>
                  <a:pt x="565" y="263"/>
                  <a:pt x="559" y="270"/>
                  <a:pt x="559" y="278"/>
                </a:cubicBezTo>
                <a:cubicBezTo>
                  <a:pt x="559" y="286"/>
                  <a:pt x="565" y="293"/>
                  <a:pt x="573" y="293"/>
                </a:cubicBezTo>
                <a:cubicBezTo>
                  <a:pt x="582" y="293"/>
                  <a:pt x="588" y="286"/>
                  <a:pt x="588" y="278"/>
                </a:cubicBezTo>
                <a:cubicBezTo>
                  <a:pt x="588" y="270"/>
                  <a:pt x="582" y="263"/>
                  <a:pt x="573" y="263"/>
                </a:cubicBezTo>
                <a:close/>
                <a:moveTo>
                  <a:pt x="573" y="296"/>
                </a:moveTo>
                <a:cubicBezTo>
                  <a:pt x="565" y="296"/>
                  <a:pt x="559" y="303"/>
                  <a:pt x="559" y="311"/>
                </a:cubicBezTo>
                <a:cubicBezTo>
                  <a:pt x="559" y="319"/>
                  <a:pt x="565" y="326"/>
                  <a:pt x="573" y="326"/>
                </a:cubicBezTo>
                <a:cubicBezTo>
                  <a:pt x="582" y="326"/>
                  <a:pt x="588" y="319"/>
                  <a:pt x="588" y="311"/>
                </a:cubicBezTo>
                <a:cubicBezTo>
                  <a:pt x="588" y="303"/>
                  <a:pt x="582" y="296"/>
                  <a:pt x="573" y="296"/>
                </a:cubicBezTo>
                <a:close/>
                <a:moveTo>
                  <a:pt x="573" y="329"/>
                </a:moveTo>
                <a:cubicBezTo>
                  <a:pt x="565" y="329"/>
                  <a:pt x="559" y="336"/>
                  <a:pt x="559" y="344"/>
                </a:cubicBezTo>
                <a:cubicBezTo>
                  <a:pt x="559" y="352"/>
                  <a:pt x="565" y="359"/>
                  <a:pt x="573" y="359"/>
                </a:cubicBezTo>
                <a:cubicBezTo>
                  <a:pt x="582" y="359"/>
                  <a:pt x="588" y="352"/>
                  <a:pt x="588" y="344"/>
                </a:cubicBezTo>
                <a:cubicBezTo>
                  <a:pt x="588" y="336"/>
                  <a:pt x="582" y="329"/>
                  <a:pt x="573" y="329"/>
                </a:cubicBezTo>
                <a:close/>
                <a:moveTo>
                  <a:pt x="573" y="362"/>
                </a:moveTo>
                <a:cubicBezTo>
                  <a:pt x="565" y="362"/>
                  <a:pt x="559" y="369"/>
                  <a:pt x="559" y="377"/>
                </a:cubicBezTo>
                <a:cubicBezTo>
                  <a:pt x="559" y="385"/>
                  <a:pt x="565" y="392"/>
                  <a:pt x="573" y="392"/>
                </a:cubicBezTo>
                <a:cubicBezTo>
                  <a:pt x="582" y="392"/>
                  <a:pt x="588" y="385"/>
                  <a:pt x="588" y="377"/>
                </a:cubicBezTo>
                <a:cubicBezTo>
                  <a:pt x="588" y="369"/>
                  <a:pt x="582" y="362"/>
                  <a:pt x="573" y="362"/>
                </a:cubicBezTo>
                <a:close/>
                <a:moveTo>
                  <a:pt x="573" y="395"/>
                </a:moveTo>
                <a:cubicBezTo>
                  <a:pt x="565" y="395"/>
                  <a:pt x="559" y="402"/>
                  <a:pt x="559" y="410"/>
                </a:cubicBezTo>
                <a:cubicBezTo>
                  <a:pt x="559" y="418"/>
                  <a:pt x="565" y="425"/>
                  <a:pt x="573" y="425"/>
                </a:cubicBezTo>
                <a:cubicBezTo>
                  <a:pt x="582" y="425"/>
                  <a:pt x="588" y="418"/>
                  <a:pt x="588" y="410"/>
                </a:cubicBezTo>
                <a:cubicBezTo>
                  <a:pt x="588" y="402"/>
                  <a:pt x="582" y="395"/>
                  <a:pt x="573" y="395"/>
                </a:cubicBezTo>
                <a:close/>
                <a:moveTo>
                  <a:pt x="573" y="428"/>
                </a:moveTo>
                <a:cubicBezTo>
                  <a:pt x="565" y="428"/>
                  <a:pt x="559" y="435"/>
                  <a:pt x="559" y="443"/>
                </a:cubicBezTo>
                <a:cubicBezTo>
                  <a:pt x="559" y="451"/>
                  <a:pt x="565" y="458"/>
                  <a:pt x="573" y="458"/>
                </a:cubicBezTo>
                <a:cubicBezTo>
                  <a:pt x="582" y="458"/>
                  <a:pt x="588" y="451"/>
                  <a:pt x="588" y="443"/>
                </a:cubicBezTo>
                <a:cubicBezTo>
                  <a:pt x="588" y="435"/>
                  <a:pt x="582" y="428"/>
                  <a:pt x="573" y="428"/>
                </a:cubicBezTo>
                <a:close/>
                <a:moveTo>
                  <a:pt x="573" y="461"/>
                </a:moveTo>
                <a:cubicBezTo>
                  <a:pt x="565" y="461"/>
                  <a:pt x="559" y="468"/>
                  <a:pt x="559" y="476"/>
                </a:cubicBezTo>
                <a:cubicBezTo>
                  <a:pt x="559" y="484"/>
                  <a:pt x="565" y="491"/>
                  <a:pt x="573" y="491"/>
                </a:cubicBezTo>
                <a:cubicBezTo>
                  <a:pt x="582" y="491"/>
                  <a:pt x="588" y="484"/>
                  <a:pt x="588" y="476"/>
                </a:cubicBezTo>
                <a:cubicBezTo>
                  <a:pt x="588" y="468"/>
                  <a:pt x="582" y="461"/>
                  <a:pt x="573" y="461"/>
                </a:cubicBezTo>
                <a:close/>
                <a:moveTo>
                  <a:pt x="573" y="494"/>
                </a:moveTo>
                <a:cubicBezTo>
                  <a:pt x="565" y="494"/>
                  <a:pt x="559" y="500"/>
                  <a:pt x="559" y="509"/>
                </a:cubicBezTo>
                <a:cubicBezTo>
                  <a:pt x="559" y="517"/>
                  <a:pt x="565" y="523"/>
                  <a:pt x="573" y="523"/>
                </a:cubicBezTo>
                <a:cubicBezTo>
                  <a:pt x="582" y="523"/>
                  <a:pt x="588" y="517"/>
                  <a:pt x="588" y="509"/>
                </a:cubicBezTo>
                <a:cubicBezTo>
                  <a:pt x="588" y="500"/>
                  <a:pt x="582" y="494"/>
                  <a:pt x="573" y="494"/>
                </a:cubicBezTo>
                <a:close/>
                <a:moveTo>
                  <a:pt x="573" y="527"/>
                </a:moveTo>
                <a:cubicBezTo>
                  <a:pt x="565" y="527"/>
                  <a:pt x="559" y="533"/>
                  <a:pt x="559" y="542"/>
                </a:cubicBezTo>
                <a:cubicBezTo>
                  <a:pt x="559" y="550"/>
                  <a:pt x="565" y="556"/>
                  <a:pt x="573" y="556"/>
                </a:cubicBezTo>
                <a:cubicBezTo>
                  <a:pt x="582" y="556"/>
                  <a:pt x="588" y="550"/>
                  <a:pt x="588" y="542"/>
                </a:cubicBezTo>
                <a:cubicBezTo>
                  <a:pt x="588" y="533"/>
                  <a:pt x="582" y="527"/>
                  <a:pt x="573" y="527"/>
                </a:cubicBezTo>
                <a:close/>
                <a:moveTo>
                  <a:pt x="573" y="560"/>
                </a:moveTo>
                <a:cubicBezTo>
                  <a:pt x="565" y="560"/>
                  <a:pt x="559" y="566"/>
                  <a:pt x="559" y="574"/>
                </a:cubicBezTo>
                <a:cubicBezTo>
                  <a:pt x="559" y="583"/>
                  <a:pt x="565" y="589"/>
                  <a:pt x="573" y="589"/>
                </a:cubicBezTo>
                <a:cubicBezTo>
                  <a:pt x="582" y="589"/>
                  <a:pt x="588" y="583"/>
                  <a:pt x="588" y="574"/>
                </a:cubicBezTo>
                <a:cubicBezTo>
                  <a:pt x="588" y="566"/>
                  <a:pt x="582" y="560"/>
                  <a:pt x="573" y="560"/>
                </a:cubicBezTo>
                <a:close/>
                <a:moveTo>
                  <a:pt x="573" y="593"/>
                </a:moveTo>
                <a:cubicBezTo>
                  <a:pt x="565" y="593"/>
                  <a:pt x="559" y="599"/>
                  <a:pt x="559" y="607"/>
                </a:cubicBezTo>
                <a:cubicBezTo>
                  <a:pt x="559" y="616"/>
                  <a:pt x="565" y="622"/>
                  <a:pt x="573" y="622"/>
                </a:cubicBezTo>
                <a:cubicBezTo>
                  <a:pt x="582" y="622"/>
                  <a:pt x="588" y="616"/>
                  <a:pt x="588" y="607"/>
                </a:cubicBezTo>
                <a:cubicBezTo>
                  <a:pt x="588" y="599"/>
                  <a:pt x="582" y="593"/>
                  <a:pt x="573" y="593"/>
                </a:cubicBezTo>
                <a:close/>
                <a:moveTo>
                  <a:pt x="573" y="625"/>
                </a:moveTo>
                <a:cubicBezTo>
                  <a:pt x="565" y="625"/>
                  <a:pt x="559" y="632"/>
                  <a:pt x="559" y="640"/>
                </a:cubicBezTo>
                <a:cubicBezTo>
                  <a:pt x="559" y="648"/>
                  <a:pt x="565" y="655"/>
                  <a:pt x="573" y="655"/>
                </a:cubicBezTo>
                <a:cubicBezTo>
                  <a:pt x="582" y="655"/>
                  <a:pt x="588" y="648"/>
                  <a:pt x="588" y="640"/>
                </a:cubicBezTo>
                <a:cubicBezTo>
                  <a:pt x="588" y="632"/>
                  <a:pt x="582" y="625"/>
                  <a:pt x="573" y="625"/>
                </a:cubicBezTo>
                <a:close/>
                <a:moveTo>
                  <a:pt x="573" y="658"/>
                </a:moveTo>
                <a:cubicBezTo>
                  <a:pt x="565" y="658"/>
                  <a:pt x="559" y="665"/>
                  <a:pt x="559" y="673"/>
                </a:cubicBezTo>
                <a:cubicBezTo>
                  <a:pt x="559" y="681"/>
                  <a:pt x="565" y="688"/>
                  <a:pt x="573" y="688"/>
                </a:cubicBezTo>
                <a:cubicBezTo>
                  <a:pt x="582" y="688"/>
                  <a:pt x="588" y="681"/>
                  <a:pt x="588" y="673"/>
                </a:cubicBezTo>
                <a:cubicBezTo>
                  <a:pt x="588" y="665"/>
                  <a:pt x="582" y="658"/>
                  <a:pt x="573" y="658"/>
                </a:cubicBezTo>
                <a:close/>
                <a:moveTo>
                  <a:pt x="573" y="691"/>
                </a:moveTo>
                <a:cubicBezTo>
                  <a:pt x="565" y="691"/>
                  <a:pt x="559" y="698"/>
                  <a:pt x="559" y="706"/>
                </a:cubicBezTo>
                <a:cubicBezTo>
                  <a:pt x="559" y="714"/>
                  <a:pt x="565" y="721"/>
                  <a:pt x="573" y="721"/>
                </a:cubicBezTo>
                <a:cubicBezTo>
                  <a:pt x="582" y="721"/>
                  <a:pt x="588" y="714"/>
                  <a:pt x="588" y="706"/>
                </a:cubicBezTo>
                <a:cubicBezTo>
                  <a:pt x="588" y="698"/>
                  <a:pt x="582" y="691"/>
                  <a:pt x="573" y="691"/>
                </a:cubicBezTo>
                <a:close/>
                <a:moveTo>
                  <a:pt x="573" y="724"/>
                </a:moveTo>
                <a:cubicBezTo>
                  <a:pt x="565" y="724"/>
                  <a:pt x="559" y="731"/>
                  <a:pt x="559" y="739"/>
                </a:cubicBezTo>
                <a:cubicBezTo>
                  <a:pt x="559" y="747"/>
                  <a:pt x="565" y="754"/>
                  <a:pt x="573" y="754"/>
                </a:cubicBezTo>
                <a:cubicBezTo>
                  <a:pt x="582" y="754"/>
                  <a:pt x="588" y="747"/>
                  <a:pt x="588" y="739"/>
                </a:cubicBezTo>
                <a:cubicBezTo>
                  <a:pt x="588" y="731"/>
                  <a:pt x="582" y="724"/>
                  <a:pt x="573" y="724"/>
                </a:cubicBezTo>
                <a:close/>
                <a:moveTo>
                  <a:pt x="573" y="757"/>
                </a:moveTo>
                <a:cubicBezTo>
                  <a:pt x="565" y="757"/>
                  <a:pt x="559" y="764"/>
                  <a:pt x="559" y="772"/>
                </a:cubicBezTo>
                <a:cubicBezTo>
                  <a:pt x="559" y="780"/>
                  <a:pt x="565" y="787"/>
                  <a:pt x="573" y="787"/>
                </a:cubicBezTo>
                <a:cubicBezTo>
                  <a:pt x="582" y="787"/>
                  <a:pt x="588" y="780"/>
                  <a:pt x="588" y="772"/>
                </a:cubicBezTo>
                <a:cubicBezTo>
                  <a:pt x="588" y="764"/>
                  <a:pt x="582" y="757"/>
                  <a:pt x="573" y="757"/>
                </a:cubicBezTo>
                <a:close/>
                <a:moveTo>
                  <a:pt x="573" y="790"/>
                </a:moveTo>
                <a:cubicBezTo>
                  <a:pt x="565" y="790"/>
                  <a:pt x="559" y="797"/>
                  <a:pt x="559" y="805"/>
                </a:cubicBezTo>
                <a:cubicBezTo>
                  <a:pt x="559" y="813"/>
                  <a:pt x="565" y="820"/>
                  <a:pt x="573" y="820"/>
                </a:cubicBezTo>
                <a:cubicBezTo>
                  <a:pt x="582" y="820"/>
                  <a:pt x="588" y="813"/>
                  <a:pt x="588" y="805"/>
                </a:cubicBezTo>
                <a:cubicBezTo>
                  <a:pt x="588" y="797"/>
                  <a:pt x="582" y="790"/>
                  <a:pt x="573" y="790"/>
                </a:cubicBezTo>
                <a:close/>
                <a:moveTo>
                  <a:pt x="573" y="823"/>
                </a:moveTo>
                <a:cubicBezTo>
                  <a:pt x="565" y="823"/>
                  <a:pt x="559" y="830"/>
                  <a:pt x="559" y="838"/>
                </a:cubicBezTo>
                <a:cubicBezTo>
                  <a:pt x="559" y="846"/>
                  <a:pt x="565" y="853"/>
                  <a:pt x="573" y="853"/>
                </a:cubicBezTo>
                <a:cubicBezTo>
                  <a:pt x="582" y="853"/>
                  <a:pt x="588" y="846"/>
                  <a:pt x="588" y="838"/>
                </a:cubicBezTo>
                <a:cubicBezTo>
                  <a:pt x="588" y="830"/>
                  <a:pt x="582" y="823"/>
                  <a:pt x="573" y="823"/>
                </a:cubicBezTo>
                <a:close/>
                <a:moveTo>
                  <a:pt x="573" y="856"/>
                </a:moveTo>
                <a:cubicBezTo>
                  <a:pt x="565" y="856"/>
                  <a:pt x="559" y="863"/>
                  <a:pt x="559" y="871"/>
                </a:cubicBezTo>
                <a:cubicBezTo>
                  <a:pt x="559" y="879"/>
                  <a:pt x="565" y="886"/>
                  <a:pt x="573" y="886"/>
                </a:cubicBezTo>
                <a:cubicBezTo>
                  <a:pt x="582" y="886"/>
                  <a:pt x="588" y="879"/>
                  <a:pt x="588" y="871"/>
                </a:cubicBezTo>
                <a:cubicBezTo>
                  <a:pt x="588" y="863"/>
                  <a:pt x="582" y="856"/>
                  <a:pt x="573" y="856"/>
                </a:cubicBezTo>
                <a:close/>
                <a:moveTo>
                  <a:pt x="573" y="889"/>
                </a:moveTo>
                <a:cubicBezTo>
                  <a:pt x="565" y="889"/>
                  <a:pt x="559" y="895"/>
                  <a:pt x="559" y="904"/>
                </a:cubicBezTo>
                <a:cubicBezTo>
                  <a:pt x="559" y="912"/>
                  <a:pt x="565" y="918"/>
                  <a:pt x="573" y="918"/>
                </a:cubicBezTo>
                <a:cubicBezTo>
                  <a:pt x="582" y="918"/>
                  <a:pt x="588" y="912"/>
                  <a:pt x="588" y="904"/>
                </a:cubicBezTo>
                <a:cubicBezTo>
                  <a:pt x="588" y="895"/>
                  <a:pt x="582" y="889"/>
                  <a:pt x="573" y="889"/>
                </a:cubicBezTo>
                <a:close/>
                <a:moveTo>
                  <a:pt x="573" y="922"/>
                </a:moveTo>
                <a:cubicBezTo>
                  <a:pt x="565" y="922"/>
                  <a:pt x="559" y="928"/>
                  <a:pt x="559" y="937"/>
                </a:cubicBezTo>
                <a:cubicBezTo>
                  <a:pt x="559" y="945"/>
                  <a:pt x="565" y="951"/>
                  <a:pt x="573" y="951"/>
                </a:cubicBezTo>
                <a:cubicBezTo>
                  <a:pt x="582" y="951"/>
                  <a:pt x="588" y="945"/>
                  <a:pt x="588" y="937"/>
                </a:cubicBezTo>
                <a:cubicBezTo>
                  <a:pt x="588" y="928"/>
                  <a:pt x="582" y="922"/>
                  <a:pt x="573" y="922"/>
                </a:cubicBezTo>
                <a:close/>
                <a:moveTo>
                  <a:pt x="573" y="955"/>
                </a:moveTo>
                <a:cubicBezTo>
                  <a:pt x="565" y="955"/>
                  <a:pt x="559" y="961"/>
                  <a:pt x="559" y="970"/>
                </a:cubicBezTo>
                <a:cubicBezTo>
                  <a:pt x="559" y="978"/>
                  <a:pt x="565" y="984"/>
                  <a:pt x="573" y="984"/>
                </a:cubicBezTo>
                <a:cubicBezTo>
                  <a:pt x="582" y="984"/>
                  <a:pt x="588" y="978"/>
                  <a:pt x="588" y="970"/>
                </a:cubicBezTo>
                <a:cubicBezTo>
                  <a:pt x="588" y="961"/>
                  <a:pt x="582" y="955"/>
                  <a:pt x="573" y="955"/>
                </a:cubicBezTo>
                <a:close/>
                <a:moveTo>
                  <a:pt x="573" y="988"/>
                </a:moveTo>
                <a:cubicBezTo>
                  <a:pt x="565" y="988"/>
                  <a:pt x="559" y="994"/>
                  <a:pt x="559" y="1002"/>
                </a:cubicBezTo>
                <a:cubicBezTo>
                  <a:pt x="559" y="1011"/>
                  <a:pt x="565" y="1017"/>
                  <a:pt x="573" y="1017"/>
                </a:cubicBezTo>
                <a:cubicBezTo>
                  <a:pt x="582" y="1017"/>
                  <a:pt x="588" y="1011"/>
                  <a:pt x="588" y="1002"/>
                </a:cubicBezTo>
                <a:cubicBezTo>
                  <a:pt x="588" y="994"/>
                  <a:pt x="582" y="988"/>
                  <a:pt x="573" y="988"/>
                </a:cubicBezTo>
                <a:close/>
                <a:moveTo>
                  <a:pt x="573" y="1021"/>
                </a:moveTo>
                <a:cubicBezTo>
                  <a:pt x="565" y="1021"/>
                  <a:pt x="559" y="1027"/>
                  <a:pt x="559" y="1035"/>
                </a:cubicBezTo>
                <a:cubicBezTo>
                  <a:pt x="559" y="1044"/>
                  <a:pt x="565" y="1050"/>
                  <a:pt x="573" y="1050"/>
                </a:cubicBezTo>
                <a:cubicBezTo>
                  <a:pt x="582" y="1050"/>
                  <a:pt x="588" y="1044"/>
                  <a:pt x="588" y="1035"/>
                </a:cubicBezTo>
                <a:cubicBezTo>
                  <a:pt x="588" y="1027"/>
                  <a:pt x="582" y="1021"/>
                  <a:pt x="573" y="1021"/>
                </a:cubicBezTo>
                <a:close/>
                <a:moveTo>
                  <a:pt x="573" y="1053"/>
                </a:moveTo>
                <a:cubicBezTo>
                  <a:pt x="565" y="1053"/>
                  <a:pt x="559" y="1060"/>
                  <a:pt x="559" y="1068"/>
                </a:cubicBezTo>
                <a:cubicBezTo>
                  <a:pt x="559" y="1076"/>
                  <a:pt x="565" y="1083"/>
                  <a:pt x="573" y="1083"/>
                </a:cubicBezTo>
                <a:cubicBezTo>
                  <a:pt x="582" y="1083"/>
                  <a:pt x="588" y="1076"/>
                  <a:pt x="588" y="1068"/>
                </a:cubicBezTo>
                <a:cubicBezTo>
                  <a:pt x="588" y="1060"/>
                  <a:pt x="582" y="1053"/>
                  <a:pt x="573" y="1053"/>
                </a:cubicBezTo>
                <a:close/>
                <a:moveTo>
                  <a:pt x="573" y="1086"/>
                </a:moveTo>
                <a:cubicBezTo>
                  <a:pt x="565" y="1086"/>
                  <a:pt x="559" y="1093"/>
                  <a:pt x="559" y="1101"/>
                </a:cubicBezTo>
                <a:cubicBezTo>
                  <a:pt x="559" y="1109"/>
                  <a:pt x="565" y="1116"/>
                  <a:pt x="573" y="1116"/>
                </a:cubicBezTo>
                <a:cubicBezTo>
                  <a:pt x="582" y="1116"/>
                  <a:pt x="588" y="1109"/>
                  <a:pt x="588" y="1101"/>
                </a:cubicBezTo>
                <a:cubicBezTo>
                  <a:pt x="588" y="1093"/>
                  <a:pt x="582" y="1086"/>
                  <a:pt x="573" y="1086"/>
                </a:cubicBezTo>
                <a:close/>
                <a:moveTo>
                  <a:pt x="573" y="1119"/>
                </a:moveTo>
                <a:cubicBezTo>
                  <a:pt x="565" y="1119"/>
                  <a:pt x="559" y="1126"/>
                  <a:pt x="559" y="1134"/>
                </a:cubicBezTo>
                <a:cubicBezTo>
                  <a:pt x="559" y="1142"/>
                  <a:pt x="565" y="1149"/>
                  <a:pt x="573" y="1149"/>
                </a:cubicBezTo>
                <a:cubicBezTo>
                  <a:pt x="582" y="1149"/>
                  <a:pt x="588" y="1142"/>
                  <a:pt x="588" y="1134"/>
                </a:cubicBezTo>
                <a:cubicBezTo>
                  <a:pt x="588" y="1126"/>
                  <a:pt x="582" y="1119"/>
                  <a:pt x="573" y="1119"/>
                </a:cubicBezTo>
                <a:close/>
                <a:moveTo>
                  <a:pt x="573" y="1152"/>
                </a:moveTo>
                <a:cubicBezTo>
                  <a:pt x="565" y="1152"/>
                  <a:pt x="559" y="1159"/>
                  <a:pt x="559" y="1167"/>
                </a:cubicBezTo>
                <a:cubicBezTo>
                  <a:pt x="559" y="1175"/>
                  <a:pt x="565" y="1182"/>
                  <a:pt x="573" y="1182"/>
                </a:cubicBezTo>
                <a:cubicBezTo>
                  <a:pt x="582" y="1182"/>
                  <a:pt x="588" y="1175"/>
                  <a:pt x="588" y="1167"/>
                </a:cubicBezTo>
                <a:cubicBezTo>
                  <a:pt x="588" y="1159"/>
                  <a:pt x="582" y="1152"/>
                  <a:pt x="573" y="1152"/>
                </a:cubicBezTo>
                <a:close/>
                <a:moveTo>
                  <a:pt x="573" y="1185"/>
                </a:moveTo>
                <a:cubicBezTo>
                  <a:pt x="565" y="1185"/>
                  <a:pt x="559" y="1192"/>
                  <a:pt x="559" y="1200"/>
                </a:cubicBezTo>
                <a:cubicBezTo>
                  <a:pt x="559" y="1208"/>
                  <a:pt x="565" y="1215"/>
                  <a:pt x="573" y="1215"/>
                </a:cubicBezTo>
                <a:cubicBezTo>
                  <a:pt x="582" y="1215"/>
                  <a:pt x="588" y="1208"/>
                  <a:pt x="588" y="1200"/>
                </a:cubicBezTo>
                <a:cubicBezTo>
                  <a:pt x="588" y="1192"/>
                  <a:pt x="582" y="1185"/>
                  <a:pt x="573" y="1185"/>
                </a:cubicBezTo>
                <a:close/>
                <a:moveTo>
                  <a:pt x="573" y="1218"/>
                </a:moveTo>
                <a:cubicBezTo>
                  <a:pt x="565" y="1218"/>
                  <a:pt x="559" y="1225"/>
                  <a:pt x="559" y="1233"/>
                </a:cubicBezTo>
                <a:cubicBezTo>
                  <a:pt x="559" y="1241"/>
                  <a:pt x="565" y="1248"/>
                  <a:pt x="573" y="1248"/>
                </a:cubicBezTo>
                <a:cubicBezTo>
                  <a:pt x="582" y="1248"/>
                  <a:pt x="588" y="1241"/>
                  <a:pt x="588" y="1233"/>
                </a:cubicBezTo>
                <a:cubicBezTo>
                  <a:pt x="588" y="1225"/>
                  <a:pt x="582" y="1218"/>
                  <a:pt x="573" y="1218"/>
                </a:cubicBezTo>
                <a:close/>
                <a:moveTo>
                  <a:pt x="573" y="1251"/>
                </a:moveTo>
                <a:cubicBezTo>
                  <a:pt x="565" y="1251"/>
                  <a:pt x="559" y="1258"/>
                  <a:pt x="559" y="1266"/>
                </a:cubicBezTo>
                <a:cubicBezTo>
                  <a:pt x="559" y="1274"/>
                  <a:pt x="565" y="1281"/>
                  <a:pt x="573" y="1281"/>
                </a:cubicBezTo>
                <a:cubicBezTo>
                  <a:pt x="582" y="1281"/>
                  <a:pt x="588" y="1274"/>
                  <a:pt x="588" y="1266"/>
                </a:cubicBezTo>
                <a:cubicBezTo>
                  <a:pt x="588" y="1258"/>
                  <a:pt x="582" y="1251"/>
                  <a:pt x="573" y="1251"/>
                </a:cubicBezTo>
                <a:close/>
                <a:moveTo>
                  <a:pt x="573" y="1284"/>
                </a:moveTo>
                <a:cubicBezTo>
                  <a:pt x="565" y="1284"/>
                  <a:pt x="559" y="1291"/>
                  <a:pt x="559" y="1299"/>
                </a:cubicBezTo>
                <a:cubicBezTo>
                  <a:pt x="559" y="1307"/>
                  <a:pt x="565" y="1314"/>
                  <a:pt x="573" y="1314"/>
                </a:cubicBezTo>
                <a:cubicBezTo>
                  <a:pt x="582" y="1314"/>
                  <a:pt x="588" y="1307"/>
                  <a:pt x="588" y="1299"/>
                </a:cubicBezTo>
                <a:cubicBezTo>
                  <a:pt x="588" y="1291"/>
                  <a:pt x="582" y="1284"/>
                  <a:pt x="573" y="1284"/>
                </a:cubicBezTo>
                <a:close/>
                <a:moveTo>
                  <a:pt x="573" y="1317"/>
                </a:moveTo>
                <a:cubicBezTo>
                  <a:pt x="565" y="1317"/>
                  <a:pt x="559" y="1323"/>
                  <a:pt x="559" y="1332"/>
                </a:cubicBezTo>
                <a:cubicBezTo>
                  <a:pt x="559" y="1340"/>
                  <a:pt x="565" y="1346"/>
                  <a:pt x="573" y="1346"/>
                </a:cubicBezTo>
                <a:cubicBezTo>
                  <a:pt x="582" y="1346"/>
                  <a:pt x="588" y="1340"/>
                  <a:pt x="588" y="1332"/>
                </a:cubicBezTo>
                <a:cubicBezTo>
                  <a:pt x="588" y="1323"/>
                  <a:pt x="582" y="1317"/>
                  <a:pt x="573" y="1317"/>
                </a:cubicBezTo>
                <a:close/>
                <a:moveTo>
                  <a:pt x="573" y="1350"/>
                </a:moveTo>
                <a:cubicBezTo>
                  <a:pt x="565" y="1350"/>
                  <a:pt x="559" y="1356"/>
                  <a:pt x="559" y="1365"/>
                </a:cubicBezTo>
                <a:cubicBezTo>
                  <a:pt x="559" y="1373"/>
                  <a:pt x="565" y="1379"/>
                  <a:pt x="573" y="1379"/>
                </a:cubicBezTo>
                <a:cubicBezTo>
                  <a:pt x="582" y="1379"/>
                  <a:pt x="588" y="1373"/>
                  <a:pt x="588" y="1365"/>
                </a:cubicBezTo>
                <a:cubicBezTo>
                  <a:pt x="588" y="1356"/>
                  <a:pt x="582" y="1350"/>
                  <a:pt x="573" y="1350"/>
                </a:cubicBezTo>
                <a:close/>
                <a:moveTo>
                  <a:pt x="573" y="1383"/>
                </a:moveTo>
                <a:cubicBezTo>
                  <a:pt x="565" y="1383"/>
                  <a:pt x="559" y="1389"/>
                  <a:pt x="559" y="1397"/>
                </a:cubicBezTo>
                <a:cubicBezTo>
                  <a:pt x="559" y="1406"/>
                  <a:pt x="565" y="1412"/>
                  <a:pt x="573" y="1412"/>
                </a:cubicBezTo>
                <a:cubicBezTo>
                  <a:pt x="582" y="1412"/>
                  <a:pt x="588" y="1406"/>
                  <a:pt x="588" y="1397"/>
                </a:cubicBezTo>
                <a:cubicBezTo>
                  <a:pt x="588" y="1389"/>
                  <a:pt x="582" y="1383"/>
                  <a:pt x="573" y="1383"/>
                </a:cubicBezTo>
                <a:close/>
                <a:moveTo>
                  <a:pt x="573" y="1416"/>
                </a:moveTo>
                <a:cubicBezTo>
                  <a:pt x="565" y="1416"/>
                  <a:pt x="559" y="1422"/>
                  <a:pt x="559" y="1430"/>
                </a:cubicBezTo>
                <a:cubicBezTo>
                  <a:pt x="559" y="1439"/>
                  <a:pt x="565" y="1445"/>
                  <a:pt x="573" y="1445"/>
                </a:cubicBezTo>
                <a:cubicBezTo>
                  <a:pt x="582" y="1445"/>
                  <a:pt x="588" y="1439"/>
                  <a:pt x="588" y="1430"/>
                </a:cubicBezTo>
                <a:cubicBezTo>
                  <a:pt x="588" y="1422"/>
                  <a:pt x="582" y="1416"/>
                  <a:pt x="573" y="1416"/>
                </a:cubicBezTo>
                <a:close/>
                <a:moveTo>
                  <a:pt x="606" y="0"/>
                </a:moveTo>
                <a:cubicBezTo>
                  <a:pt x="598" y="0"/>
                  <a:pt x="592" y="7"/>
                  <a:pt x="592" y="15"/>
                </a:cubicBezTo>
                <a:cubicBezTo>
                  <a:pt x="592" y="23"/>
                  <a:pt x="598" y="30"/>
                  <a:pt x="606" y="30"/>
                </a:cubicBezTo>
                <a:cubicBezTo>
                  <a:pt x="615" y="30"/>
                  <a:pt x="621" y="23"/>
                  <a:pt x="621" y="15"/>
                </a:cubicBezTo>
                <a:cubicBezTo>
                  <a:pt x="621" y="7"/>
                  <a:pt x="615" y="0"/>
                  <a:pt x="606" y="0"/>
                </a:cubicBezTo>
                <a:close/>
                <a:moveTo>
                  <a:pt x="606" y="33"/>
                </a:moveTo>
                <a:cubicBezTo>
                  <a:pt x="598" y="33"/>
                  <a:pt x="592" y="40"/>
                  <a:pt x="592" y="48"/>
                </a:cubicBezTo>
                <a:cubicBezTo>
                  <a:pt x="592" y="56"/>
                  <a:pt x="598" y="63"/>
                  <a:pt x="606" y="63"/>
                </a:cubicBezTo>
                <a:cubicBezTo>
                  <a:pt x="615" y="63"/>
                  <a:pt x="621" y="56"/>
                  <a:pt x="621" y="48"/>
                </a:cubicBezTo>
                <a:cubicBezTo>
                  <a:pt x="621" y="40"/>
                  <a:pt x="615" y="33"/>
                  <a:pt x="606" y="33"/>
                </a:cubicBezTo>
                <a:close/>
                <a:moveTo>
                  <a:pt x="606" y="66"/>
                </a:moveTo>
                <a:cubicBezTo>
                  <a:pt x="598" y="66"/>
                  <a:pt x="592" y="72"/>
                  <a:pt x="592" y="81"/>
                </a:cubicBezTo>
                <a:cubicBezTo>
                  <a:pt x="592" y="89"/>
                  <a:pt x="598" y="95"/>
                  <a:pt x="606" y="95"/>
                </a:cubicBezTo>
                <a:cubicBezTo>
                  <a:pt x="615" y="95"/>
                  <a:pt x="621" y="89"/>
                  <a:pt x="621" y="81"/>
                </a:cubicBezTo>
                <a:cubicBezTo>
                  <a:pt x="621" y="72"/>
                  <a:pt x="615" y="66"/>
                  <a:pt x="606" y="66"/>
                </a:cubicBezTo>
                <a:close/>
                <a:moveTo>
                  <a:pt x="606" y="99"/>
                </a:moveTo>
                <a:cubicBezTo>
                  <a:pt x="598" y="99"/>
                  <a:pt x="592" y="105"/>
                  <a:pt x="592" y="114"/>
                </a:cubicBezTo>
                <a:cubicBezTo>
                  <a:pt x="592" y="122"/>
                  <a:pt x="598" y="128"/>
                  <a:pt x="606" y="128"/>
                </a:cubicBezTo>
                <a:cubicBezTo>
                  <a:pt x="615" y="128"/>
                  <a:pt x="621" y="122"/>
                  <a:pt x="621" y="114"/>
                </a:cubicBezTo>
                <a:cubicBezTo>
                  <a:pt x="621" y="105"/>
                  <a:pt x="615" y="99"/>
                  <a:pt x="606" y="99"/>
                </a:cubicBezTo>
                <a:close/>
                <a:moveTo>
                  <a:pt x="606" y="132"/>
                </a:moveTo>
                <a:cubicBezTo>
                  <a:pt x="598" y="132"/>
                  <a:pt x="592" y="138"/>
                  <a:pt x="592" y="147"/>
                </a:cubicBezTo>
                <a:cubicBezTo>
                  <a:pt x="592" y="155"/>
                  <a:pt x="598" y="161"/>
                  <a:pt x="606" y="161"/>
                </a:cubicBezTo>
                <a:cubicBezTo>
                  <a:pt x="615" y="161"/>
                  <a:pt x="621" y="155"/>
                  <a:pt x="621" y="147"/>
                </a:cubicBezTo>
                <a:cubicBezTo>
                  <a:pt x="621" y="138"/>
                  <a:pt x="615" y="132"/>
                  <a:pt x="606" y="132"/>
                </a:cubicBezTo>
                <a:close/>
                <a:moveTo>
                  <a:pt x="606" y="165"/>
                </a:moveTo>
                <a:cubicBezTo>
                  <a:pt x="598" y="165"/>
                  <a:pt x="592" y="171"/>
                  <a:pt x="592" y="179"/>
                </a:cubicBezTo>
                <a:cubicBezTo>
                  <a:pt x="592" y="188"/>
                  <a:pt x="598" y="194"/>
                  <a:pt x="606" y="194"/>
                </a:cubicBezTo>
                <a:cubicBezTo>
                  <a:pt x="615" y="194"/>
                  <a:pt x="621" y="188"/>
                  <a:pt x="621" y="179"/>
                </a:cubicBezTo>
                <a:cubicBezTo>
                  <a:pt x="621" y="171"/>
                  <a:pt x="615" y="165"/>
                  <a:pt x="606" y="165"/>
                </a:cubicBezTo>
                <a:close/>
                <a:moveTo>
                  <a:pt x="606" y="198"/>
                </a:moveTo>
                <a:cubicBezTo>
                  <a:pt x="598" y="198"/>
                  <a:pt x="592" y="204"/>
                  <a:pt x="592" y="212"/>
                </a:cubicBezTo>
                <a:cubicBezTo>
                  <a:pt x="592" y="221"/>
                  <a:pt x="598" y="227"/>
                  <a:pt x="606" y="227"/>
                </a:cubicBezTo>
                <a:cubicBezTo>
                  <a:pt x="615" y="227"/>
                  <a:pt x="621" y="221"/>
                  <a:pt x="621" y="212"/>
                </a:cubicBezTo>
                <a:cubicBezTo>
                  <a:pt x="621" y="204"/>
                  <a:pt x="615" y="198"/>
                  <a:pt x="606" y="198"/>
                </a:cubicBezTo>
                <a:close/>
                <a:moveTo>
                  <a:pt x="606" y="230"/>
                </a:moveTo>
                <a:cubicBezTo>
                  <a:pt x="598" y="230"/>
                  <a:pt x="592" y="237"/>
                  <a:pt x="592" y="245"/>
                </a:cubicBezTo>
                <a:cubicBezTo>
                  <a:pt x="592" y="253"/>
                  <a:pt x="598" y="260"/>
                  <a:pt x="606" y="260"/>
                </a:cubicBezTo>
                <a:cubicBezTo>
                  <a:pt x="615" y="260"/>
                  <a:pt x="621" y="253"/>
                  <a:pt x="621" y="245"/>
                </a:cubicBezTo>
                <a:cubicBezTo>
                  <a:pt x="621" y="237"/>
                  <a:pt x="615" y="230"/>
                  <a:pt x="606" y="230"/>
                </a:cubicBezTo>
                <a:close/>
                <a:moveTo>
                  <a:pt x="606" y="263"/>
                </a:moveTo>
                <a:cubicBezTo>
                  <a:pt x="598" y="263"/>
                  <a:pt x="592" y="270"/>
                  <a:pt x="592" y="278"/>
                </a:cubicBezTo>
                <a:cubicBezTo>
                  <a:pt x="592" y="286"/>
                  <a:pt x="598" y="293"/>
                  <a:pt x="606" y="293"/>
                </a:cubicBezTo>
                <a:cubicBezTo>
                  <a:pt x="615" y="293"/>
                  <a:pt x="621" y="286"/>
                  <a:pt x="621" y="278"/>
                </a:cubicBezTo>
                <a:cubicBezTo>
                  <a:pt x="621" y="270"/>
                  <a:pt x="615" y="263"/>
                  <a:pt x="606" y="263"/>
                </a:cubicBezTo>
                <a:close/>
                <a:moveTo>
                  <a:pt x="606" y="296"/>
                </a:moveTo>
                <a:cubicBezTo>
                  <a:pt x="598" y="296"/>
                  <a:pt x="592" y="303"/>
                  <a:pt x="592" y="311"/>
                </a:cubicBezTo>
                <a:cubicBezTo>
                  <a:pt x="592" y="319"/>
                  <a:pt x="598" y="326"/>
                  <a:pt x="606" y="326"/>
                </a:cubicBezTo>
                <a:cubicBezTo>
                  <a:pt x="615" y="326"/>
                  <a:pt x="621" y="319"/>
                  <a:pt x="621" y="311"/>
                </a:cubicBezTo>
                <a:cubicBezTo>
                  <a:pt x="621" y="303"/>
                  <a:pt x="615" y="296"/>
                  <a:pt x="606" y="296"/>
                </a:cubicBezTo>
                <a:close/>
                <a:moveTo>
                  <a:pt x="606" y="329"/>
                </a:moveTo>
                <a:cubicBezTo>
                  <a:pt x="598" y="329"/>
                  <a:pt x="592" y="336"/>
                  <a:pt x="592" y="344"/>
                </a:cubicBezTo>
                <a:cubicBezTo>
                  <a:pt x="592" y="352"/>
                  <a:pt x="598" y="359"/>
                  <a:pt x="606" y="359"/>
                </a:cubicBezTo>
                <a:cubicBezTo>
                  <a:pt x="615" y="359"/>
                  <a:pt x="621" y="352"/>
                  <a:pt x="621" y="344"/>
                </a:cubicBezTo>
                <a:cubicBezTo>
                  <a:pt x="621" y="336"/>
                  <a:pt x="615" y="329"/>
                  <a:pt x="606" y="329"/>
                </a:cubicBezTo>
                <a:close/>
                <a:moveTo>
                  <a:pt x="606" y="362"/>
                </a:moveTo>
                <a:cubicBezTo>
                  <a:pt x="598" y="362"/>
                  <a:pt x="592" y="369"/>
                  <a:pt x="592" y="377"/>
                </a:cubicBezTo>
                <a:cubicBezTo>
                  <a:pt x="592" y="385"/>
                  <a:pt x="598" y="392"/>
                  <a:pt x="606" y="392"/>
                </a:cubicBezTo>
                <a:cubicBezTo>
                  <a:pt x="615" y="392"/>
                  <a:pt x="621" y="385"/>
                  <a:pt x="621" y="377"/>
                </a:cubicBezTo>
                <a:cubicBezTo>
                  <a:pt x="621" y="369"/>
                  <a:pt x="615" y="362"/>
                  <a:pt x="606" y="362"/>
                </a:cubicBezTo>
                <a:close/>
                <a:moveTo>
                  <a:pt x="606" y="395"/>
                </a:moveTo>
                <a:cubicBezTo>
                  <a:pt x="598" y="395"/>
                  <a:pt x="592" y="402"/>
                  <a:pt x="592" y="410"/>
                </a:cubicBezTo>
                <a:cubicBezTo>
                  <a:pt x="592" y="418"/>
                  <a:pt x="598" y="425"/>
                  <a:pt x="606" y="425"/>
                </a:cubicBezTo>
                <a:cubicBezTo>
                  <a:pt x="615" y="425"/>
                  <a:pt x="621" y="418"/>
                  <a:pt x="621" y="410"/>
                </a:cubicBezTo>
                <a:cubicBezTo>
                  <a:pt x="621" y="402"/>
                  <a:pt x="615" y="395"/>
                  <a:pt x="606" y="395"/>
                </a:cubicBezTo>
                <a:close/>
                <a:moveTo>
                  <a:pt x="606" y="428"/>
                </a:moveTo>
                <a:cubicBezTo>
                  <a:pt x="598" y="428"/>
                  <a:pt x="592" y="435"/>
                  <a:pt x="592" y="443"/>
                </a:cubicBezTo>
                <a:cubicBezTo>
                  <a:pt x="592" y="451"/>
                  <a:pt x="598" y="458"/>
                  <a:pt x="606" y="458"/>
                </a:cubicBezTo>
                <a:cubicBezTo>
                  <a:pt x="615" y="458"/>
                  <a:pt x="621" y="451"/>
                  <a:pt x="621" y="443"/>
                </a:cubicBezTo>
                <a:cubicBezTo>
                  <a:pt x="621" y="435"/>
                  <a:pt x="615" y="428"/>
                  <a:pt x="606" y="428"/>
                </a:cubicBezTo>
                <a:close/>
                <a:moveTo>
                  <a:pt x="606" y="461"/>
                </a:moveTo>
                <a:cubicBezTo>
                  <a:pt x="598" y="461"/>
                  <a:pt x="592" y="468"/>
                  <a:pt x="592" y="476"/>
                </a:cubicBezTo>
                <a:cubicBezTo>
                  <a:pt x="592" y="484"/>
                  <a:pt x="598" y="491"/>
                  <a:pt x="606" y="491"/>
                </a:cubicBezTo>
                <a:cubicBezTo>
                  <a:pt x="615" y="491"/>
                  <a:pt x="621" y="484"/>
                  <a:pt x="621" y="476"/>
                </a:cubicBezTo>
                <a:cubicBezTo>
                  <a:pt x="621" y="468"/>
                  <a:pt x="615" y="461"/>
                  <a:pt x="606" y="461"/>
                </a:cubicBezTo>
                <a:close/>
                <a:moveTo>
                  <a:pt x="606" y="494"/>
                </a:moveTo>
                <a:cubicBezTo>
                  <a:pt x="598" y="494"/>
                  <a:pt x="592" y="500"/>
                  <a:pt x="592" y="509"/>
                </a:cubicBezTo>
                <a:cubicBezTo>
                  <a:pt x="592" y="517"/>
                  <a:pt x="598" y="523"/>
                  <a:pt x="606" y="523"/>
                </a:cubicBezTo>
                <a:cubicBezTo>
                  <a:pt x="615" y="523"/>
                  <a:pt x="621" y="517"/>
                  <a:pt x="621" y="509"/>
                </a:cubicBezTo>
                <a:cubicBezTo>
                  <a:pt x="621" y="500"/>
                  <a:pt x="615" y="494"/>
                  <a:pt x="606" y="494"/>
                </a:cubicBezTo>
                <a:close/>
                <a:moveTo>
                  <a:pt x="606" y="527"/>
                </a:moveTo>
                <a:cubicBezTo>
                  <a:pt x="598" y="527"/>
                  <a:pt x="592" y="533"/>
                  <a:pt x="592" y="542"/>
                </a:cubicBezTo>
                <a:cubicBezTo>
                  <a:pt x="592" y="550"/>
                  <a:pt x="598" y="556"/>
                  <a:pt x="606" y="556"/>
                </a:cubicBezTo>
                <a:cubicBezTo>
                  <a:pt x="615" y="556"/>
                  <a:pt x="621" y="550"/>
                  <a:pt x="621" y="542"/>
                </a:cubicBezTo>
                <a:cubicBezTo>
                  <a:pt x="621" y="533"/>
                  <a:pt x="615" y="527"/>
                  <a:pt x="606" y="527"/>
                </a:cubicBezTo>
                <a:close/>
                <a:moveTo>
                  <a:pt x="606" y="560"/>
                </a:moveTo>
                <a:cubicBezTo>
                  <a:pt x="598" y="560"/>
                  <a:pt x="592" y="566"/>
                  <a:pt x="592" y="574"/>
                </a:cubicBezTo>
                <a:cubicBezTo>
                  <a:pt x="592" y="583"/>
                  <a:pt x="598" y="589"/>
                  <a:pt x="606" y="589"/>
                </a:cubicBezTo>
                <a:cubicBezTo>
                  <a:pt x="615" y="589"/>
                  <a:pt x="621" y="583"/>
                  <a:pt x="621" y="574"/>
                </a:cubicBezTo>
                <a:cubicBezTo>
                  <a:pt x="621" y="566"/>
                  <a:pt x="615" y="560"/>
                  <a:pt x="606" y="560"/>
                </a:cubicBezTo>
                <a:close/>
                <a:moveTo>
                  <a:pt x="606" y="593"/>
                </a:moveTo>
                <a:cubicBezTo>
                  <a:pt x="598" y="593"/>
                  <a:pt x="592" y="599"/>
                  <a:pt x="592" y="607"/>
                </a:cubicBezTo>
                <a:cubicBezTo>
                  <a:pt x="592" y="616"/>
                  <a:pt x="598" y="622"/>
                  <a:pt x="606" y="622"/>
                </a:cubicBezTo>
                <a:cubicBezTo>
                  <a:pt x="615" y="622"/>
                  <a:pt x="621" y="616"/>
                  <a:pt x="621" y="607"/>
                </a:cubicBezTo>
                <a:cubicBezTo>
                  <a:pt x="621" y="599"/>
                  <a:pt x="615" y="593"/>
                  <a:pt x="606" y="593"/>
                </a:cubicBezTo>
                <a:close/>
                <a:moveTo>
                  <a:pt x="606" y="625"/>
                </a:moveTo>
                <a:cubicBezTo>
                  <a:pt x="598" y="625"/>
                  <a:pt x="592" y="632"/>
                  <a:pt x="592" y="640"/>
                </a:cubicBezTo>
                <a:cubicBezTo>
                  <a:pt x="592" y="648"/>
                  <a:pt x="598" y="655"/>
                  <a:pt x="606" y="655"/>
                </a:cubicBezTo>
                <a:cubicBezTo>
                  <a:pt x="615" y="655"/>
                  <a:pt x="621" y="648"/>
                  <a:pt x="621" y="640"/>
                </a:cubicBezTo>
                <a:cubicBezTo>
                  <a:pt x="621" y="632"/>
                  <a:pt x="615" y="625"/>
                  <a:pt x="606" y="625"/>
                </a:cubicBezTo>
                <a:close/>
                <a:moveTo>
                  <a:pt x="606" y="658"/>
                </a:moveTo>
                <a:cubicBezTo>
                  <a:pt x="598" y="658"/>
                  <a:pt x="592" y="665"/>
                  <a:pt x="592" y="673"/>
                </a:cubicBezTo>
                <a:cubicBezTo>
                  <a:pt x="592" y="681"/>
                  <a:pt x="598" y="688"/>
                  <a:pt x="606" y="688"/>
                </a:cubicBezTo>
                <a:cubicBezTo>
                  <a:pt x="615" y="688"/>
                  <a:pt x="621" y="681"/>
                  <a:pt x="621" y="673"/>
                </a:cubicBezTo>
                <a:cubicBezTo>
                  <a:pt x="621" y="665"/>
                  <a:pt x="615" y="658"/>
                  <a:pt x="606" y="658"/>
                </a:cubicBezTo>
                <a:close/>
                <a:moveTo>
                  <a:pt x="606" y="691"/>
                </a:moveTo>
                <a:cubicBezTo>
                  <a:pt x="598" y="691"/>
                  <a:pt x="592" y="698"/>
                  <a:pt x="592" y="706"/>
                </a:cubicBezTo>
                <a:cubicBezTo>
                  <a:pt x="592" y="714"/>
                  <a:pt x="598" y="721"/>
                  <a:pt x="606" y="721"/>
                </a:cubicBezTo>
                <a:cubicBezTo>
                  <a:pt x="615" y="721"/>
                  <a:pt x="621" y="714"/>
                  <a:pt x="621" y="706"/>
                </a:cubicBezTo>
                <a:cubicBezTo>
                  <a:pt x="621" y="698"/>
                  <a:pt x="615" y="691"/>
                  <a:pt x="606" y="691"/>
                </a:cubicBezTo>
                <a:close/>
                <a:moveTo>
                  <a:pt x="606" y="724"/>
                </a:moveTo>
                <a:cubicBezTo>
                  <a:pt x="598" y="724"/>
                  <a:pt x="592" y="731"/>
                  <a:pt x="592" y="739"/>
                </a:cubicBezTo>
                <a:cubicBezTo>
                  <a:pt x="592" y="747"/>
                  <a:pt x="598" y="754"/>
                  <a:pt x="606" y="754"/>
                </a:cubicBezTo>
                <a:cubicBezTo>
                  <a:pt x="615" y="754"/>
                  <a:pt x="621" y="747"/>
                  <a:pt x="621" y="739"/>
                </a:cubicBezTo>
                <a:cubicBezTo>
                  <a:pt x="621" y="731"/>
                  <a:pt x="615" y="724"/>
                  <a:pt x="606" y="724"/>
                </a:cubicBezTo>
                <a:close/>
                <a:moveTo>
                  <a:pt x="606" y="757"/>
                </a:moveTo>
                <a:cubicBezTo>
                  <a:pt x="598" y="757"/>
                  <a:pt x="592" y="764"/>
                  <a:pt x="592" y="772"/>
                </a:cubicBezTo>
                <a:cubicBezTo>
                  <a:pt x="592" y="780"/>
                  <a:pt x="598" y="787"/>
                  <a:pt x="606" y="787"/>
                </a:cubicBezTo>
                <a:cubicBezTo>
                  <a:pt x="615" y="787"/>
                  <a:pt x="621" y="780"/>
                  <a:pt x="621" y="772"/>
                </a:cubicBezTo>
                <a:cubicBezTo>
                  <a:pt x="621" y="764"/>
                  <a:pt x="615" y="757"/>
                  <a:pt x="606" y="757"/>
                </a:cubicBezTo>
                <a:close/>
                <a:moveTo>
                  <a:pt x="606" y="790"/>
                </a:moveTo>
                <a:cubicBezTo>
                  <a:pt x="598" y="790"/>
                  <a:pt x="592" y="797"/>
                  <a:pt x="592" y="805"/>
                </a:cubicBezTo>
                <a:cubicBezTo>
                  <a:pt x="592" y="813"/>
                  <a:pt x="598" y="820"/>
                  <a:pt x="606" y="820"/>
                </a:cubicBezTo>
                <a:cubicBezTo>
                  <a:pt x="615" y="820"/>
                  <a:pt x="621" y="813"/>
                  <a:pt x="621" y="805"/>
                </a:cubicBezTo>
                <a:cubicBezTo>
                  <a:pt x="621" y="797"/>
                  <a:pt x="615" y="790"/>
                  <a:pt x="606" y="790"/>
                </a:cubicBezTo>
                <a:close/>
                <a:moveTo>
                  <a:pt x="606" y="823"/>
                </a:moveTo>
                <a:cubicBezTo>
                  <a:pt x="598" y="823"/>
                  <a:pt x="592" y="830"/>
                  <a:pt x="592" y="838"/>
                </a:cubicBezTo>
                <a:cubicBezTo>
                  <a:pt x="592" y="846"/>
                  <a:pt x="598" y="853"/>
                  <a:pt x="606" y="853"/>
                </a:cubicBezTo>
                <a:cubicBezTo>
                  <a:pt x="615" y="853"/>
                  <a:pt x="621" y="846"/>
                  <a:pt x="621" y="838"/>
                </a:cubicBezTo>
                <a:cubicBezTo>
                  <a:pt x="621" y="830"/>
                  <a:pt x="615" y="823"/>
                  <a:pt x="606" y="823"/>
                </a:cubicBezTo>
                <a:close/>
                <a:moveTo>
                  <a:pt x="606" y="856"/>
                </a:moveTo>
                <a:cubicBezTo>
                  <a:pt x="598" y="856"/>
                  <a:pt x="592" y="863"/>
                  <a:pt x="592" y="871"/>
                </a:cubicBezTo>
                <a:cubicBezTo>
                  <a:pt x="592" y="879"/>
                  <a:pt x="598" y="886"/>
                  <a:pt x="606" y="886"/>
                </a:cubicBezTo>
                <a:cubicBezTo>
                  <a:pt x="615" y="886"/>
                  <a:pt x="621" y="879"/>
                  <a:pt x="621" y="871"/>
                </a:cubicBezTo>
                <a:cubicBezTo>
                  <a:pt x="621" y="863"/>
                  <a:pt x="615" y="856"/>
                  <a:pt x="606" y="856"/>
                </a:cubicBezTo>
                <a:close/>
                <a:moveTo>
                  <a:pt x="606" y="889"/>
                </a:moveTo>
                <a:cubicBezTo>
                  <a:pt x="598" y="889"/>
                  <a:pt x="592" y="895"/>
                  <a:pt x="592" y="904"/>
                </a:cubicBezTo>
                <a:cubicBezTo>
                  <a:pt x="592" y="912"/>
                  <a:pt x="598" y="918"/>
                  <a:pt x="606" y="918"/>
                </a:cubicBezTo>
                <a:cubicBezTo>
                  <a:pt x="615" y="918"/>
                  <a:pt x="621" y="912"/>
                  <a:pt x="621" y="904"/>
                </a:cubicBezTo>
                <a:cubicBezTo>
                  <a:pt x="621" y="895"/>
                  <a:pt x="615" y="889"/>
                  <a:pt x="606" y="889"/>
                </a:cubicBezTo>
                <a:close/>
                <a:moveTo>
                  <a:pt x="606" y="922"/>
                </a:moveTo>
                <a:cubicBezTo>
                  <a:pt x="598" y="922"/>
                  <a:pt x="592" y="928"/>
                  <a:pt x="592" y="937"/>
                </a:cubicBezTo>
                <a:cubicBezTo>
                  <a:pt x="592" y="945"/>
                  <a:pt x="598" y="951"/>
                  <a:pt x="606" y="951"/>
                </a:cubicBezTo>
                <a:cubicBezTo>
                  <a:pt x="615" y="951"/>
                  <a:pt x="621" y="945"/>
                  <a:pt x="621" y="937"/>
                </a:cubicBezTo>
                <a:cubicBezTo>
                  <a:pt x="621" y="928"/>
                  <a:pt x="615" y="922"/>
                  <a:pt x="606" y="922"/>
                </a:cubicBezTo>
                <a:close/>
                <a:moveTo>
                  <a:pt x="606" y="955"/>
                </a:moveTo>
                <a:cubicBezTo>
                  <a:pt x="598" y="955"/>
                  <a:pt x="592" y="961"/>
                  <a:pt x="592" y="970"/>
                </a:cubicBezTo>
                <a:cubicBezTo>
                  <a:pt x="592" y="978"/>
                  <a:pt x="598" y="984"/>
                  <a:pt x="606" y="984"/>
                </a:cubicBezTo>
                <a:cubicBezTo>
                  <a:pt x="615" y="984"/>
                  <a:pt x="621" y="978"/>
                  <a:pt x="621" y="970"/>
                </a:cubicBezTo>
                <a:cubicBezTo>
                  <a:pt x="621" y="961"/>
                  <a:pt x="615" y="955"/>
                  <a:pt x="606" y="955"/>
                </a:cubicBezTo>
                <a:close/>
                <a:moveTo>
                  <a:pt x="606" y="988"/>
                </a:moveTo>
                <a:cubicBezTo>
                  <a:pt x="598" y="988"/>
                  <a:pt x="592" y="994"/>
                  <a:pt x="592" y="1002"/>
                </a:cubicBezTo>
                <a:cubicBezTo>
                  <a:pt x="592" y="1011"/>
                  <a:pt x="598" y="1017"/>
                  <a:pt x="606" y="1017"/>
                </a:cubicBezTo>
                <a:cubicBezTo>
                  <a:pt x="615" y="1017"/>
                  <a:pt x="621" y="1011"/>
                  <a:pt x="621" y="1002"/>
                </a:cubicBezTo>
                <a:cubicBezTo>
                  <a:pt x="621" y="994"/>
                  <a:pt x="615" y="988"/>
                  <a:pt x="606" y="988"/>
                </a:cubicBezTo>
                <a:close/>
                <a:moveTo>
                  <a:pt x="606" y="1021"/>
                </a:moveTo>
                <a:cubicBezTo>
                  <a:pt x="598" y="1021"/>
                  <a:pt x="592" y="1027"/>
                  <a:pt x="592" y="1035"/>
                </a:cubicBezTo>
                <a:cubicBezTo>
                  <a:pt x="592" y="1044"/>
                  <a:pt x="598" y="1050"/>
                  <a:pt x="606" y="1050"/>
                </a:cubicBezTo>
                <a:cubicBezTo>
                  <a:pt x="615" y="1050"/>
                  <a:pt x="621" y="1044"/>
                  <a:pt x="621" y="1035"/>
                </a:cubicBezTo>
                <a:cubicBezTo>
                  <a:pt x="621" y="1027"/>
                  <a:pt x="615" y="1021"/>
                  <a:pt x="606" y="1021"/>
                </a:cubicBezTo>
                <a:close/>
                <a:moveTo>
                  <a:pt x="606" y="1053"/>
                </a:moveTo>
                <a:cubicBezTo>
                  <a:pt x="598" y="1053"/>
                  <a:pt x="592" y="1060"/>
                  <a:pt x="592" y="1068"/>
                </a:cubicBezTo>
                <a:cubicBezTo>
                  <a:pt x="592" y="1076"/>
                  <a:pt x="598" y="1083"/>
                  <a:pt x="606" y="1083"/>
                </a:cubicBezTo>
                <a:cubicBezTo>
                  <a:pt x="615" y="1083"/>
                  <a:pt x="621" y="1076"/>
                  <a:pt x="621" y="1068"/>
                </a:cubicBezTo>
                <a:cubicBezTo>
                  <a:pt x="621" y="1060"/>
                  <a:pt x="615" y="1053"/>
                  <a:pt x="606" y="1053"/>
                </a:cubicBezTo>
                <a:close/>
                <a:moveTo>
                  <a:pt x="606" y="1086"/>
                </a:moveTo>
                <a:cubicBezTo>
                  <a:pt x="598" y="1086"/>
                  <a:pt x="592" y="1093"/>
                  <a:pt x="592" y="1101"/>
                </a:cubicBezTo>
                <a:cubicBezTo>
                  <a:pt x="592" y="1109"/>
                  <a:pt x="598" y="1116"/>
                  <a:pt x="606" y="1116"/>
                </a:cubicBezTo>
                <a:cubicBezTo>
                  <a:pt x="615" y="1116"/>
                  <a:pt x="621" y="1109"/>
                  <a:pt x="621" y="1101"/>
                </a:cubicBezTo>
                <a:cubicBezTo>
                  <a:pt x="621" y="1093"/>
                  <a:pt x="615" y="1086"/>
                  <a:pt x="606" y="1086"/>
                </a:cubicBezTo>
                <a:close/>
                <a:moveTo>
                  <a:pt x="606" y="1119"/>
                </a:moveTo>
                <a:cubicBezTo>
                  <a:pt x="598" y="1119"/>
                  <a:pt x="592" y="1126"/>
                  <a:pt x="592" y="1134"/>
                </a:cubicBezTo>
                <a:cubicBezTo>
                  <a:pt x="592" y="1142"/>
                  <a:pt x="598" y="1149"/>
                  <a:pt x="606" y="1149"/>
                </a:cubicBezTo>
                <a:cubicBezTo>
                  <a:pt x="615" y="1149"/>
                  <a:pt x="621" y="1142"/>
                  <a:pt x="621" y="1134"/>
                </a:cubicBezTo>
                <a:cubicBezTo>
                  <a:pt x="621" y="1126"/>
                  <a:pt x="615" y="1119"/>
                  <a:pt x="606" y="1119"/>
                </a:cubicBezTo>
                <a:close/>
                <a:moveTo>
                  <a:pt x="606" y="1152"/>
                </a:moveTo>
                <a:cubicBezTo>
                  <a:pt x="598" y="1152"/>
                  <a:pt x="592" y="1159"/>
                  <a:pt x="592" y="1167"/>
                </a:cubicBezTo>
                <a:cubicBezTo>
                  <a:pt x="592" y="1175"/>
                  <a:pt x="598" y="1182"/>
                  <a:pt x="606" y="1182"/>
                </a:cubicBezTo>
                <a:cubicBezTo>
                  <a:pt x="615" y="1182"/>
                  <a:pt x="621" y="1175"/>
                  <a:pt x="621" y="1167"/>
                </a:cubicBezTo>
                <a:cubicBezTo>
                  <a:pt x="621" y="1159"/>
                  <a:pt x="615" y="1152"/>
                  <a:pt x="606" y="1152"/>
                </a:cubicBezTo>
                <a:close/>
                <a:moveTo>
                  <a:pt x="606" y="1185"/>
                </a:moveTo>
                <a:cubicBezTo>
                  <a:pt x="598" y="1185"/>
                  <a:pt x="592" y="1192"/>
                  <a:pt x="592" y="1200"/>
                </a:cubicBezTo>
                <a:cubicBezTo>
                  <a:pt x="592" y="1208"/>
                  <a:pt x="598" y="1215"/>
                  <a:pt x="606" y="1215"/>
                </a:cubicBezTo>
                <a:cubicBezTo>
                  <a:pt x="615" y="1215"/>
                  <a:pt x="621" y="1208"/>
                  <a:pt x="621" y="1200"/>
                </a:cubicBezTo>
                <a:cubicBezTo>
                  <a:pt x="621" y="1192"/>
                  <a:pt x="615" y="1185"/>
                  <a:pt x="606" y="1185"/>
                </a:cubicBezTo>
                <a:close/>
                <a:moveTo>
                  <a:pt x="606" y="1218"/>
                </a:moveTo>
                <a:cubicBezTo>
                  <a:pt x="598" y="1218"/>
                  <a:pt x="592" y="1225"/>
                  <a:pt x="592" y="1233"/>
                </a:cubicBezTo>
                <a:cubicBezTo>
                  <a:pt x="592" y="1241"/>
                  <a:pt x="598" y="1248"/>
                  <a:pt x="606" y="1248"/>
                </a:cubicBezTo>
                <a:cubicBezTo>
                  <a:pt x="615" y="1248"/>
                  <a:pt x="621" y="1241"/>
                  <a:pt x="621" y="1233"/>
                </a:cubicBezTo>
                <a:cubicBezTo>
                  <a:pt x="621" y="1225"/>
                  <a:pt x="615" y="1218"/>
                  <a:pt x="606" y="1218"/>
                </a:cubicBezTo>
                <a:close/>
                <a:moveTo>
                  <a:pt x="606" y="1251"/>
                </a:moveTo>
                <a:cubicBezTo>
                  <a:pt x="598" y="1251"/>
                  <a:pt x="592" y="1258"/>
                  <a:pt x="592" y="1266"/>
                </a:cubicBezTo>
                <a:cubicBezTo>
                  <a:pt x="592" y="1274"/>
                  <a:pt x="598" y="1281"/>
                  <a:pt x="606" y="1281"/>
                </a:cubicBezTo>
                <a:cubicBezTo>
                  <a:pt x="615" y="1281"/>
                  <a:pt x="621" y="1274"/>
                  <a:pt x="621" y="1266"/>
                </a:cubicBezTo>
                <a:cubicBezTo>
                  <a:pt x="621" y="1258"/>
                  <a:pt x="615" y="1251"/>
                  <a:pt x="606" y="1251"/>
                </a:cubicBezTo>
                <a:close/>
                <a:moveTo>
                  <a:pt x="606" y="1284"/>
                </a:moveTo>
                <a:cubicBezTo>
                  <a:pt x="598" y="1284"/>
                  <a:pt x="592" y="1291"/>
                  <a:pt x="592" y="1299"/>
                </a:cubicBezTo>
                <a:cubicBezTo>
                  <a:pt x="592" y="1307"/>
                  <a:pt x="598" y="1314"/>
                  <a:pt x="606" y="1314"/>
                </a:cubicBezTo>
                <a:cubicBezTo>
                  <a:pt x="615" y="1314"/>
                  <a:pt x="621" y="1307"/>
                  <a:pt x="621" y="1299"/>
                </a:cubicBezTo>
                <a:cubicBezTo>
                  <a:pt x="621" y="1291"/>
                  <a:pt x="615" y="1284"/>
                  <a:pt x="606" y="1284"/>
                </a:cubicBezTo>
                <a:close/>
                <a:moveTo>
                  <a:pt x="606" y="1317"/>
                </a:moveTo>
                <a:cubicBezTo>
                  <a:pt x="598" y="1317"/>
                  <a:pt x="592" y="1323"/>
                  <a:pt x="592" y="1332"/>
                </a:cubicBezTo>
                <a:cubicBezTo>
                  <a:pt x="592" y="1340"/>
                  <a:pt x="598" y="1346"/>
                  <a:pt x="606" y="1346"/>
                </a:cubicBezTo>
                <a:cubicBezTo>
                  <a:pt x="615" y="1346"/>
                  <a:pt x="621" y="1340"/>
                  <a:pt x="621" y="1332"/>
                </a:cubicBezTo>
                <a:cubicBezTo>
                  <a:pt x="621" y="1323"/>
                  <a:pt x="615" y="1317"/>
                  <a:pt x="606" y="1317"/>
                </a:cubicBezTo>
                <a:close/>
                <a:moveTo>
                  <a:pt x="606" y="1350"/>
                </a:moveTo>
                <a:cubicBezTo>
                  <a:pt x="598" y="1350"/>
                  <a:pt x="592" y="1356"/>
                  <a:pt x="592" y="1365"/>
                </a:cubicBezTo>
                <a:cubicBezTo>
                  <a:pt x="592" y="1373"/>
                  <a:pt x="598" y="1379"/>
                  <a:pt x="606" y="1379"/>
                </a:cubicBezTo>
                <a:cubicBezTo>
                  <a:pt x="615" y="1379"/>
                  <a:pt x="621" y="1373"/>
                  <a:pt x="621" y="1365"/>
                </a:cubicBezTo>
                <a:cubicBezTo>
                  <a:pt x="621" y="1356"/>
                  <a:pt x="615" y="1350"/>
                  <a:pt x="606" y="1350"/>
                </a:cubicBezTo>
                <a:close/>
                <a:moveTo>
                  <a:pt x="606" y="1383"/>
                </a:moveTo>
                <a:cubicBezTo>
                  <a:pt x="598" y="1383"/>
                  <a:pt x="592" y="1389"/>
                  <a:pt x="592" y="1397"/>
                </a:cubicBezTo>
                <a:cubicBezTo>
                  <a:pt x="592" y="1406"/>
                  <a:pt x="598" y="1412"/>
                  <a:pt x="606" y="1412"/>
                </a:cubicBezTo>
                <a:cubicBezTo>
                  <a:pt x="615" y="1412"/>
                  <a:pt x="621" y="1406"/>
                  <a:pt x="621" y="1397"/>
                </a:cubicBezTo>
                <a:cubicBezTo>
                  <a:pt x="621" y="1389"/>
                  <a:pt x="615" y="1383"/>
                  <a:pt x="606" y="1383"/>
                </a:cubicBezTo>
                <a:close/>
                <a:moveTo>
                  <a:pt x="606" y="1416"/>
                </a:moveTo>
                <a:cubicBezTo>
                  <a:pt x="598" y="1416"/>
                  <a:pt x="592" y="1422"/>
                  <a:pt x="592" y="1430"/>
                </a:cubicBezTo>
                <a:cubicBezTo>
                  <a:pt x="592" y="1439"/>
                  <a:pt x="598" y="1445"/>
                  <a:pt x="606" y="1445"/>
                </a:cubicBezTo>
                <a:cubicBezTo>
                  <a:pt x="615" y="1445"/>
                  <a:pt x="621" y="1439"/>
                  <a:pt x="621" y="1430"/>
                </a:cubicBezTo>
                <a:cubicBezTo>
                  <a:pt x="621" y="1422"/>
                  <a:pt x="615" y="1416"/>
                  <a:pt x="606" y="1416"/>
                </a:cubicBezTo>
                <a:close/>
                <a:moveTo>
                  <a:pt x="639" y="0"/>
                </a:moveTo>
                <a:cubicBezTo>
                  <a:pt x="631" y="0"/>
                  <a:pt x="624" y="7"/>
                  <a:pt x="624" y="15"/>
                </a:cubicBezTo>
                <a:cubicBezTo>
                  <a:pt x="624" y="23"/>
                  <a:pt x="631" y="30"/>
                  <a:pt x="639" y="30"/>
                </a:cubicBezTo>
                <a:cubicBezTo>
                  <a:pt x="647" y="30"/>
                  <a:pt x="654" y="23"/>
                  <a:pt x="654" y="15"/>
                </a:cubicBezTo>
                <a:cubicBezTo>
                  <a:pt x="654" y="7"/>
                  <a:pt x="647" y="0"/>
                  <a:pt x="639" y="0"/>
                </a:cubicBezTo>
                <a:close/>
                <a:moveTo>
                  <a:pt x="639" y="33"/>
                </a:moveTo>
                <a:cubicBezTo>
                  <a:pt x="631" y="33"/>
                  <a:pt x="624" y="40"/>
                  <a:pt x="624" y="48"/>
                </a:cubicBezTo>
                <a:cubicBezTo>
                  <a:pt x="624" y="56"/>
                  <a:pt x="631" y="63"/>
                  <a:pt x="639" y="63"/>
                </a:cubicBezTo>
                <a:cubicBezTo>
                  <a:pt x="647" y="63"/>
                  <a:pt x="654" y="56"/>
                  <a:pt x="654" y="48"/>
                </a:cubicBezTo>
                <a:cubicBezTo>
                  <a:pt x="654" y="40"/>
                  <a:pt x="647" y="33"/>
                  <a:pt x="639" y="33"/>
                </a:cubicBezTo>
                <a:close/>
                <a:moveTo>
                  <a:pt x="639" y="66"/>
                </a:moveTo>
                <a:cubicBezTo>
                  <a:pt x="631" y="66"/>
                  <a:pt x="624" y="72"/>
                  <a:pt x="624" y="81"/>
                </a:cubicBezTo>
                <a:cubicBezTo>
                  <a:pt x="624" y="89"/>
                  <a:pt x="631" y="95"/>
                  <a:pt x="639" y="95"/>
                </a:cubicBezTo>
                <a:cubicBezTo>
                  <a:pt x="647" y="95"/>
                  <a:pt x="654" y="89"/>
                  <a:pt x="654" y="81"/>
                </a:cubicBezTo>
                <a:cubicBezTo>
                  <a:pt x="654" y="72"/>
                  <a:pt x="647" y="66"/>
                  <a:pt x="639" y="66"/>
                </a:cubicBezTo>
                <a:close/>
                <a:moveTo>
                  <a:pt x="639" y="99"/>
                </a:moveTo>
                <a:cubicBezTo>
                  <a:pt x="631" y="99"/>
                  <a:pt x="624" y="105"/>
                  <a:pt x="624" y="114"/>
                </a:cubicBezTo>
                <a:cubicBezTo>
                  <a:pt x="624" y="122"/>
                  <a:pt x="631" y="128"/>
                  <a:pt x="639" y="128"/>
                </a:cubicBezTo>
                <a:cubicBezTo>
                  <a:pt x="647" y="128"/>
                  <a:pt x="654" y="122"/>
                  <a:pt x="654" y="114"/>
                </a:cubicBezTo>
                <a:cubicBezTo>
                  <a:pt x="654" y="105"/>
                  <a:pt x="647" y="99"/>
                  <a:pt x="639" y="99"/>
                </a:cubicBezTo>
                <a:close/>
                <a:moveTo>
                  <a:pt x="639" y="132"/>
                </a:moveTo>
                <a:cubicBezTo>
                  <a:pt x="631" y="132"/>
                  <a:pt x="624" y="138"/>
                  <a:pt x="624" y="147"/>
                </a:cubicBezTo>
                <a:cubicBezTo>
                  <a:pt x="624" y="155"/>
                  <a:pt x="631" y="161"/>
                  <a:pt x="639" y="161"/>
                </a:cubicBezTo>
                <a:cubicBezTo>
                  <a:pt x="647" y="161"/>
                  <a:pt x="654" y="155"/>
                  <a:pt x="654" y="147"/>
                </a:cubicBezTo>
                <a:cubicBezTo>
                  <a:pt x="654" y="138"/>
                  <a:pt x="647" y="132"/>
                  <a:pt x="639" y="132"/>
                </a:cubicBezTo>
                <a:close/>
                <a:moveTo>
                  <a:pt x="639" y="165"/>
                </a:moveTo>
                <a:cubicBezTo>
                  <a:pt x="631" y="165"/>
                  <a:pt x="624" y="171"/>
                  <a:pt x="624" y="179"/>
                </a:cubicBezTo>
                <a:cubicBezTo>
                  <a:pt x="624" y="188"/>
                  <a:pt x="631" y="194"/>
                  <a:pt x="639" y="194"/>
                </a:cubicBezTo>
                <a:cubicBezTo>
                  <a:pt x="647" y="194"/>
                  <a:pt x="654" y="188"/>
                  <a:pt x="654" y="179"/>
                </a:cubicBezTo>
                <a:cubicBezTo>
                  <a:pt x="654" y="171"/>
                  <a:pt x="647" y="165"/>
                  <a:pt x="639" y="165"/>
                </a:cubicBezTo>
                <a:close/>
                <a:moveTo>
                  <a:pt x="639" y="198"/>
                </a:moveTo>
                <a:cubicBezTo>
                  <a:pt x="631" y="198"/>
                  <a:pt x="624" y="204"/>
                  <a:pt x="624" y="212"/>
                </a:cubicBezTo>
                <a:cubicBezTo>
                  <a:pt x="624" y="221"/>
                  <a:pt x="631" y="227"/>
                  <a:pt x="639" y="227"/>
                </a:cubicBezTo>
                <a:cubicBezTo>
                  <a:pt x="647" y="227"/>
                  <a:pt x="654" y="221"/>
                  <a:pt x="654" y="212"/>
                </a:cubicBezTo>
                <a:cubicBezTo>
                  <a:pt x="654" y="204"/>
                  <a:pt x="647" y="198"/>
                  <a:pt x="639" y="198"/>
                </a:cubicBezTo>
                <a:close/>
                <a:moveTo>
                  <a:pt x="639" y="230"/>
                </a:moveTo>
                <a:cubicBezTo>
                  <a:pt x="631" y="230"/>
                  <a:pt x="624" y="237"/>
                  <a:pt x="624" y="245"/>
                </a:cubicBezTo>
                <a:cubicBezTo>
                  <a:pt x="624" y="253"/>
                  <a:pt x="631" y="260"/>
                  <a:pt x="639" y="260"/>
                </a:cubicBezTo>
                <a:cubicBezTo>
                  <a:pt x="647" y="260"/>
                  <a:pt x="654" y="253"/>
                  <a:pt x="654" y="245"/>
                </a:cubicBezTo>
                <a:cubicBezTo>
                  <a:pt x="654" y="237"/>
                  <a:pt x="647" y="230"/>
                  <a:pt x="639" y="230"/>
                </a:cubicBezTo>
                <a:close/>
                <a:moveTo>
                  <a:pt x="639" y="263"/>
                </a:moveTo>
                <a:cubicBezTo>
                  <a:pt x="631" y="263"/>
                  <a:pt x="624" y="270"/>
                  <a:pt x="624" y="278"/>
                </a:cubicBezTo>
                <a:cubicBezTo>
                  <a:pt x="624" y="286"/>
                  <a:pt x="631" y="293"/>
                  <a:pt x="639" y="293"/>
                </a:cubicBezTo>
                <a:cubicBezTo>
                  <a:pt x="647" y="293"/>
                  <a:pt x="654" y="286"/>
                  <a:pt x="654" y="278"/>
                </a:cubicBezTo>
                <a:cubicBezTo>
                  <a:pt x="654" y="270"/>
                  <a:pt x="647" y="263"/>
                  <a:pt x="639" y="263"/>
                </a:cubicBezTo>
                <a:close/>
                <a:moveTo>
                  <a:pt x="639" y="296"/>
                </a:moveTo>
                <a:cubicBezTo>
                  <a:pt x="631" y="296"/>
                  <a:pt x="624" y="303"/>
                  <a:pt x="624" y="311"/>
                </a:cubicBezTo>
                <a:cubicBezTo>
                  <a:pt x="624" y="319"/>
                  <a:pt x="631" y="326"/>
                  <a:pt x="639" y="326"/>
                </a:cubicBezTo>
                <a:cubicBezTo>
                  <a:pt x="647" y="326"/>
                  <a:pt x="654" y="319"/>
                  <a:pt x="654" y="311"/>
                </a:cubicBezTo>
                <a:cubicBezTo>
                  <a:pt x="654" y="303"/>
                  <a:pt x="647" y="296"/>
                  <a:pt x="639" y="296"/>
                </a:cubicBezTo>
                <a:close/>
                <a:moveTo>
                  <a:pt x="639" y="329"/>
                </a:moveTo>
                <a:cubicBezTo>
                  <a:pt x="631" y="329"/>
                  <a:pt x="624" y="336"/>
                  <a:pt x="624" y="344"/>
                </a:cubicBezTo>
                <a:cubicBezTo>
                  <a:pt x="624" y="352"/>
                  <a:pt x="631" y="359"/>
                  <a:pt x="639" y="359"/>
                </a:cubicBezTo>
                <a:cubicBezTo>
                  <a:pt x="647" y="359"/>
                  <a:pt x="654" y="352"/>
                  <a:pt x="654" y="344"/>
                </a:cubicBezTo>
                <a:cubicBezTo>
                  <a:pt x="654" y="336"/>
                  <a:pt x="647" y="329"/>
                  <a:pt x="639" y="329"/>
                </a:cubicBezTo>
                <a:close/>
                <a:moveTo>
                  <a:pt x="639" y="362"/>
                </a:moveTo>
                <a:cubicBezTo>
                  <a:pt x="631" y="362"/>
                  <a:pt x="624" y="369"/>
                  <a:pt x="624" y="377"/>
                </a:cubicBezTo>
                <a:cubicBezTo>
                  <a:pt x="624" y="385"/>
                  <a:pt x="631" y="392"/>
                  <a:pt x="639" y="392"/>
                </a:cubicBezTo>
                <a:cubicBezTo>
                  <a:pt x="647" y="392"/>
                  <a:pt x="654" y="385"/>
                  <a:pt x="654" y="377"/>
                </a:cubicBezTo>
                <a:cubicBezTo>
                  <a:pt x="654" y="369"/>
                  <a:pt x="647" y="362"/>
                  <a:pt x="639" y="362"/>
                </a:cubicBezTo>
                <a:close/>
                <a:moveTo>
                  <a:pt x="639" y="395"/>
                </a:moveTo>
                <a:cubicBezTo>
                  <a:pt x="631" y="395"/>
                  <a:pt x="624" y="402"/>
                  <a:pt x="624" y="410"/>
                </a:cubicBezTo>
                <a:cubicBezTo>
                  <a:pt x="624" y="418"/>
                  <a:pt x="631" y="425"/>
                  <a:pt x="639" y="425"/>
                </a:cubicBezTo>
                <a:cubicBezTo>
                  <a:pt x="647" y="425"/>
                  <a:pt x="654" y="418"/>
                  <a:pt x="654" y="410"/>
                </a:cubicBezTo>
                <a:cubicBezTo>
                  <a:pt x="654" y="402"/>
                  <a:pt x="647" y="395"/>
                  <a:pt x="639" y="395"/>
                </a:cubicBezTo>
                <a:close/>
                <a:moveTo>
                  <a:pt x="639" y="428"/>
                </a:moveTo>
                <a:cubicBezTo>
                  <a:pt x="631" y="428"/>
                  <a:pt x="624" y="435"/>
                  <a:pt x="624" y="443"/>
                </a:cubicBezTo>
                <a:cubicBezTo>
                  <a:pt x="624" y="451"/>
                  <a:pt x="631" y="458"/>
                  <a:pt x="639" y="458"/>
                </a:cubicBezTo>
                <a:cubicBezTo>
                  <a:pt x="647" y="458"/>
                  <a:pt x="654" y="451"/>
                  <a:pt x="654" y="443"/>
                </a:cubicBezTo>
                <a:cubicBezTo>
                  <a:pt x="654" y="435"/>
                  <a:pt x="647" y="428"/>
                  <a:pt x="639" y="428"/>
                </a:cubicBezTo>
                <a:close/>
                <a:moveTo>
                  <a:pt x="639" y="461"/>
                </a:moveTo>
                <a:cubicBezTo>
                  <a:pt x="631" y="461"/>
                  <a:pt x="624" y="468"/>
                  <a:pt x="624" y="476"/>
                </a:cubicBezTo>
                <a:cubicBezTo>
                  <a:pt x="624" y="484"/>
                  <a:pt x="631" y="491"/>
                  <a:pt x="639" y="491"/>
                </a:cubicBezTo>
                <a:cubicBezTo>
                  <a:pt x="647" y="491"/>
                  <a:pt x="654" y="484"/>
                  <a:pt x="654" y="476"/>
                </a:cubicBezTo>
                <a:cubicBezTo>
                  <a:pt x="654" y="468"/>
                  <a:pt x="647" y="461"/>
                  <a:pt x="639" y="461"/>
                </a:cubicBezTo>
                <a:close/>
                <a:moveTo>
                  <a:pt x="639" y="494"/>
                </a:moveTo>
                <a:cubicBezTo>
                  <a:pt x="631" y="494"/>
                  <a:pt x="624" y="500"/>
                  <a:pt x="624" y="509"/>
                </a:cubicBezTo>
                <a:cubicBezTo>
                  <a:pt x="624" y="517"/>
                  <a:pt x="631" y="523"/>
                  <a:pt x="639" y="523"/>
                </a:cubicBezTo>
                <a:cubicBezTo>
                  <a:pt x="647" y="523"/>
                  <a:pt x="654" y="517"/>
                  <a:pt x="654" y="509"/>
                </a:cubicBezTo>
                <a:cubicBezTo>
                  <a:pt x="654" y="500"/>
                  <a:pt x="647" y="494"/>
                  <a:pt x="639" y="494"/>
                </a:cubicBezTo>
                <a:close/>
                <a:moveTo>
                  <a:pt x="639" y="527"/>
                </a:moveTo>
                <a:cubicBezTo>
                  <a:pt x="631" y="527"/>
                  <a:pt x="624" y="533"/>
                  <a:pt x="624" y="542"/>
                </a:cubicBezTo>
                <a:cubicBezTo>
                  <a:pt x="624" y="550"/>
                  <a:pt x="631" y="556"/>
                  <a:pt x="639" y="556"/>
                </a:cubicBezTo>
                <a:cubicBezTo>
                  <a:pt x="647" y="556"/>
                  <a:pt x="654" y="550"/>
                  <a:pt x="654" y="542"/>
                </a:cubicBezTo>
                <a:cubicBezTo>
                  <a:pt x="654" y="533"/>
                  <a:pt x="647" y="527"/>
                  <a:pt x="639" y="527"/>
                </a:cubicBezTo>
                <a:close/>
                <a:moveTo>
                  <a:pt x="639" y="560"/>
                </a:moveTo>
                <a:cubicBezTo>
                  <a:pt x="631" y="560"/>
                  <a:pt x="624" y="566"/>
                  <a:pt x="624" y="574"/>
                </a:cubicBezTo>
                <a:cubicBezTo>
                  <a:pt x="624" y="583"/>
                  <a:pt x="631" y="589"/>
                  <a:pt x="639" y="589"/>
                </a:cubicBezTo>
                <a:cubicBezTo>
                  <a:pt x="647" y="589"/>
                  <a:pt x="654" y="583"/>
                  <a:pt x="654" y="574"/>
                </a:cubicBezTo>
                <a:cubicBezTo>
                  <a:pt x="654" y="566"/>
                  <a:pt x="647" y="560"/>
                  <a:pt x="639" y="560"/>
                </a:cubicBezTo>
                <a:close/>
                <a:moveTo>
                  <a:pt x="639" y="593"/>
                </a:moveTo>
                <a:cubicBezTo>
                  <a:pt x="631" y="593"/>
                  <a:pt x="624" y="599"/>
                  <a:pt x="624" y="607"/>
                </a:cubicBezTo>
                <a:cubicBezTo>
                  <a:pt x="624" y="616"/>
                  <a:pt x="631" y="622"/>
                  <a:pt x="639" y="622"/>
                </a:cubicBezTo>
                <a:cubicBezTo>
                  <a:pt x="647" y="622"/>
                  <a:pt x="654" y="616"/>
                  <a:pt x="654" y="607"/>
                </a:cubicBezTo>
                <a:cubicBezTo>
                  <a:pt x="654" y="599"/>
                  <a:pt x="647" y="593"/>
                  <a:pt x="639" y="593"/>
                </a:cubicBezTo>
                <a:close/>
                <a:moveTo>
                  <a:pt x="639" y="625"/>
                </a:moveTo>
                <a:cubicBezTo>
                  <a:pt x="631" y="625"/>
                  <a:pt x="624" y="632"/>
                  <a:pt x="624" y="640"/>
                </a:cubicBezTo>
                <a:cubicBezTo>
                  <a:pt x="624" y="648"/>
                  <a:pt x="631" y="655"/>
                  <a:pt x="639" y="655"/>
                </a:cubicBezTo>
                <a:cubicBezTo>
                  <a:pt x="647" y="655"/>
                  <a:pt x="654" y="648"/>
                  <a:pt x="654" y="640"/>
                </a:cubicBezTo>
                <a:cubicBezTo>
                  <a:pt x="654" y="632"/>
                  <a:pt x="647" y="625"/>
                  <a:pt x="639" y="625"/>
                </a:cubicBezTo>
                <a:close/>
                <a:moveTo>
                  <a:pt x="639" y="658"/>
                </a:moveTo>
                <a:cubicBezTo>
                  <a:pt x="631" y="658"/>
                  <a:pt x="624" y="665"/>
                  <a:pt x="624" y="673"/>
                </a:cubicBezTo>
                <a:cubicBezTo>
                  <a:pt x="624" y="681"/>
                  <a:pt x="631" y="688"/>
                  <a:pt x="639" y="688"/>
                </a:cubicBezTo>
                <a:cubicBezTo>
                  <a:pt x="647" y="688"/>
                  <a:pt x="654" y="681"/>
                  <a:pt x="654" y="673"/>
                </a:cubicBezTo>
                <a:cubicBezTo>
                  <a:pt x="654" y="665"/>
                  <a:pt x="647" y="658"/>
                  <a:pt x="639" y="658"/>
                </a:cubicBezTo>
                <a:close/>
                <a:moveTo>
                  <a:pt x="639" y="691"/>
                </a:moveTo>
                <a:cubicBezTo>
                  <a:pt x="631" y="691"/>
                  <a:pt x="624" y="698"/>
                  <a:pt x="624" y="706"/>
                </a:cubicBezTo>
                <a:cubicBezTo>
                  <a:pt x="624" y="714"/>
                  <a:pt x="631" y="721"/>
                  <a:pt x="639" y="721"/>
                </a:cubicBezTo>
                <a:cubicBezTo>
                  <a:pt x="647" y="721"/>
                  <a:pt x="654" y="714"/>
                  <a:pt x="654" y="706"/>
                </a:cubicBezTo>
                <a:cubicBezTo>
                  <a:pt x="654" y="698"/>
                  <a:pt x="647" y="691"/>
                  <a:pt x="639" y="691"/>
                </a:cubicBezTo>
                <a:close/>
                <a:moveTo>
                  <a:pt x="639" y="724"/>
                </a:moveTo>
                <a:cubicBezTo>
                  <a:pt x="631" y="724"/>
                  <a:pt x="624" y="731"/>
                  <a:pt x="624" y="739"/>
                </a:cubicBezTo>
                <a:cubicBezTo>
                  <a:pt x="624" y="747"/>
                  <a:pt x="631" y="754"/>
                  <a:pt x="639" y="754"/>
                </a:cubicBezTo>
                <a:cubicBezTo>
                  <a:pt x="647" y="754"/>
                  <a:pt x="654" y="747"/>
                  <a:pt x="654" y="739"/>
                </a:cubicBezTo>
                <a:cubicBezTo>
                  <a:pt x="654" y="731"/>
                  <a:pt x="647" y="724"/>
                  <a:pt x="639" y="724"/>
                </a:cubicBezTo>
                <a:close/>
                <a:moveTo>
                  <a:pt x="639" y="757"/>
                </a:moveTo>
                <a:cubicBezTo>
                  <a:pt x="631" y="757"/>
                  <a:pt x="624" y="764"/>
                  <a:pt x="624" y="772"/>
                </a:cubicBezTo>
                <a:cubicBezTo>
                  <a:pt x="624" y="780"/>
                  <a:pt x="631" y="787"/>
                  <a:pt x="639" y="787"/>
                </a:cubicBezTo>
                <a:cubicBezTo>
                  <a:pt x="647" y="787"/>
                  <a:pt x="654" y="780"/>
                  <a:pt x="654" y="772"/>
                </a:cubicBezTo>
                <a:cubicBezTo>
                  <a:pt x="654" y="764"/>
                  <a:pt x="647" y="757"/>
                  <a:pt x="639" y="757"/>
                </a:cubicBezTo>
                <a:close/>
                <a:moveTo>
                  <a:pt x="639" y="790"/>
                </a:moveTo>
                <a:cubicBezTo>
                  <a:pt x="631" y="790"/>
                  <a:pt x="624" y="797"/>
                  <a:pt x="624" y="805"/>
                </a:cubicBezTo>
                <a:cubicBezTo>
                  <a:pt x="624" y="813"/>
                  <a:pt x="631" y="820"/>
                  <a:pt x="639" y="820"/>
                </a:cubicBezTo>
                <a:cubicBezTo>
                  <a:pt x="647" y="820"/>
                  <a:pt x="654" y="813"/>
                  <a:pt x="654" y="805"/>
                </a:cubicBezTo>
                <a:cubicBezTo>
                  <a:pt x="654" y="797"/>
                  <a:pt x="647" y="790"/>
                  <a:pt x="639" y="790"/>
                </a:cubicBezTo>
                <a:close/>
                <a:moveTo>
                  <a:pt x="639" y="823"/>
                </a:moveTo>
                <a:cubicBezTo>
                  <a:pt x="631" y="823"/>
                  <a:pt x="624" y="830"/>
                  <a:pt x="624" y="838"/>
                </a:cubicBezTo>
                <a:cubicBezTo>
                  <a:pt x="624" y="846"/>
                  <a:pt x="631" y="853"/>
                  <a:pt x="639" y="853"/>
                </a:cubicBezTo>
                <a:cubicBezTo>
                  <a:pt x="647" y="853"/>
                  <a:pt x="654" y="846"/>
                  <a:pt x="654" y="838"/>
                </a:cubicBezTo>
                <a:cubicBezTo>
                  <a:pt x="654" y="830"/>
                  <a:pt x="647" y="823"/>
                  <a:pt x="639" y="823"/>
                </a:cubicBezTo>
                <a:close/>
                <a:moveTo>
                  <a:pt x="639" y="856"/>
                </a:moveTo>
                <a:cubicBezTo>
                  <a:pt x="631" y="856"/>
                  <a:pt x="624" y="863"/>
                  <a:pt x="624" y="871"/>
                </a:cubicBezTo>
                <a:cubicBezTo>
                  <a:pt x="624" y="879"/>
                  <a:pt x="631" y="886"/>
                  <a:pt x="639" y="886"/>
                </a:cubicBezTo>
                <a:cubicBezTo>
                  <a:pt x="647" y="886"/>
                  <a:pt x="654" y="879"/>
                  <a:pt x="654" y="871"/>
                </a:cubicBezTo>
                <a:cubicBezTo>
                  <a:pt x="654" y="863"/>
                  <a:pt x="647" y="856"/>
                  <a:pt x="639" y="856"/>
                </a:cubicBezTo>
                <a:close/>
                <a:moveTo>
                  <a:pt x="639" y="889"/>
                </a:moveTo>
                <a:cubicBezTo>
                  <a:pt x="631" y="889"/>
                  <a:pt x="624" y="895"/>
                  <a:pt x="624" y="904"/>
                </a:cubicBezTo>
                <a:cubicBezTo>
                  <a:pt x="624" y="912"/>
                  <a:pt x="631" y="918"/>
                  <a:pt x="639" y="918"/>
                </a:cubicBezTo>
                <a:cubicBezTo>
                  <a:pt x="647" y="918"/>
                  <a:pt x="654" y="912"/>
                  <a:pt x="654" y="904"/>
                </a:cubicBezTo>
                <a:cubicBezTo>
                  <a:pt x="654" y="895"/>
                  <a:pt x="647" y="889"/>
                  <a:pt x="639" y="889"/>
                </a:cubicBezTo>
                <a:close/>
                <a:moveTo>
                  <a:pt x="639" y="922"/>
                </a:moveTo>
                <a:cubicBezTo>
                  <a:pt x="631" y="922"/>
                  <a:pt x="624" y="928"/>
                  <a:pt x="624" y="937"/>
                </a:cubicBezTo>
                <a:cubicBezTo>
                  <a:pt x="624" y="945"/>
                  <a:pt x="631" y="951"/>
                  <a:pt x="639" y="951"/>
                </a:cubicBezTo>
                <a:cubicBezTo>
                  <a:pt x="647" y="951"/>
                  <a:pt x="654" y="945"/>
                  <a:pt x="654" y="937"/>
                </a:cubicBezTo>
                <a:cubicBezTo>
                  <a:pt x="654" y="928"/>
                  <a:pt x="647" y="922"/>
                  <a:pt x="639" y="922"/>
                </a:cubicBezTo>
                <a:close/>
                <a:moveTo>
                  <a:pt x="639" y="955"/>
                </a:moveTo>
                <a:cubicBezTo>
                  <a:pt x="631" y="955"/>
                  <a:pt x="624" y="961"/>
                  <a:pt x="624" y="970"/>
                </a:cubicBezTo>
                <a:cubicBezTo>
                  <a:pt x="624" y="978"/>
                  <a:pt x="631" y="984"/>
                  <a:pt x="639" y="984"/>
                </a:cubicBezTo>
                <a:cubicBezTo>
                  <a:pt x="647" y="984"/>
                  <a:pt x="654" y="978"/>
                  <a:pt x="654" y="970"/>
                </a:cubicBezTo>
                <a:cubicBezTo>
                  <a:pt x="654" y="961"/>
                  <a:pt x="647" y="955"/>
                  <a:pt x="639" y="955"/>
                </a:cubicBezTo>
                <a:close/>
                <a:moveTo>
                  <a:pt x="639" y="988"/>
                </a:moveTo>
                <a:cubicBezTo>
                  <a:pt x="631" y="988"/>
                  <a:pt x="624" y="994"/>
                  <a:pt x="624" y="1002"/>
                </a:cubicBezTo>
                <a:cubicBezTo>
                  <a:pt x="624" y="1011"/>
                  <a:pt x="631" y="1017"/>
                  <a:pt x="639" y="1017"/>
                </a:cubicBezTo>
                <a:cubicBezTo>
                  <a:pt x="647" y="1017"/>
                  <a:pt x="654" y="1011"/>
                  <a:pt x="654" y="1002"/>
                </a:cubicBezTo>
                <a:cubicBezTo>
                  <a:pt x="654" y="994"/>
                  <a:pt x="647" y="988"/>
                  <a:pt x="639" y="988"/>
                </a:cubicBezTo>
                <a:close/>
                <a:moveTo>
                  <a:pt x="639" y="1021"/>
                </a:moveTo>
                <a:cubicBezTo>
                  <a:pt x="631" y="1021"/>
                  <a:pt x="624" y="1027"/>
                  <a:pt x="624" y="1035"/>
                </a:cubicBezTo>
                <a:cubicBezTo>
                  <a:pt x="624" y="1044"/>
                  <a:pt x="631" y="1050"/>
                  <a:pt x="639" y="1050"/>
                </a:cubicBezTo>
                <a:cubicBezTo>
                  <a:pt x="647" y="1050"/>
                  <a:pt x="654" y="1044"/>
                  <a:pt x="654" y="1035"/>
                </a:cubicBezTo>
                <a:cubicBezTo>
                  <a:pt x="654" y="1027"/>
                  <a:pt x="647" y="1021"/>
                  <a:pt x="639" y="1021"/>
                </a:cubicBezTo>
                <a:close/>
                <a:moveTo>
                  <a:pt x="639" y="1053"/>
                </a:moveTo>
                <a:cubicBezTo>
                  <a:pt x="631" y="1053"/>
                  <a:pt x="624" y="1060"/>
                  <a:pt x="624" y="1068"/>
                </a:cubicBezTo>
                <a:cubicBezTo>
                  <a:pt x="624" y="1076"/>
                  <a:pt x="631" y="1083"/>
                  <a:pt x="639" y="1083"/>
                </a:cubicBezTo>
                <a:cubicBezTo>
                  <a:pt x="647" y="1083"/>
                  <a:pt x="654" y="1076"/>
                  <a:pt x="654" y="1068"/>
                </a:cubicBezTo>
                <a:cubicBezTo>
                  <a:pt x="654" y="1060"/>
                  <a:pt x="647" y="1053"/>
                  <a:pt x="639" y="1053"/>
                </a:cubicBezTo>
                <a:close/>
                <a:moveTo>
                  <a:pt x="639" y="1086"/>
                </a:moveTo>
                <a:cubicBezTo>
                  <a:pt x="631" y="1086"/>
                  <a:pt x="624" y="1093"/>
                  <a:pt x="624" y="1101"/>
                </a:cubicBezTo>
                <a:cubicBezTo>
                  <a:pt x="624" y="1109"/>
                  <a:pt x="631" y="1116"/>
                  <a:pt x="639" y="1116"/>
                </a:cubicBezTo>
                <a:cubicBezTo>
                  <a:pt x="647" y="1116"/>
                  <a:pt x="654" y="1109"/>
                  <a:pt x="654" y="1101"/>
                </a:cubicBezTo>
                <a:cubicBezTo>
                  <a:pt x="654" y="1093"/>
                  <a:pt x="647" y="1086"/>
                  <a:pt x="639" y="1086"/>
                </a:cubicBezTo>
                <a:close/>
                <a:moveTo>
                  <a:pt x="639" y="1119"/>
                </a:moveTo>
                <a:cubicBezTo>
                  <a:pt x="631" y="1119"/>
                  <a:pt x="624" y="1126"/>
                  <a:pt x="624" y="1134"/>
                </a:cubicBezTo>
                <a:cubicBezTo>
                  <a:pt x="624" y="1142"/>
                  <a:pt x="631" y="1149"/>
                  <a:pt x="639" y="1149"/>
                </a:cubicBezTo>
                <a:cubicBezTo>
                  <a:pt x="647" y="1149"/>
                  <a:pt x="654" y="1142"/>
                  <a:pt x="654" y="1134"/>
                </a:cubicBezTo>
                <a:cubicBezTo>
                  <a:pt x="654" y="1126"/>
                  <a:pt x="647" y="1119"/>
                  <a:pt x="639" y="1119"/>
                </a:cubicBezTo>
                <a:close/>
                <a:moveTo>
                  <a:pt x="639" y="1152"/>
                </a:moveTo>
                <a:cubicBezTo>
                  <a:pt x="631" y="1152"/>
                  <a:pt x="624" y="1159"/>
                  <a:pt x="624" y="1167"/>
                </a:cubicBezTo>
                <a:cubicBezTo>
                  <a:pt x="624" y="1175"/>
                  <a:pt x="631" y="1182"/>
                  <a:pt x="639" y="1182"/>
                </a:cubicBezTo>
                <a:cubicBezTo>
                  <a:pt x="647" y="1182"/>
                  <a:pt x="654" y="1175"/>
                  <a:pt x="654" y="1167"/>
                </a:cubicBezTo>
                <a:cubicBezTo>
                  <a:pt x="654" y="1159"/>
                  <a:pt x="647" y="1152"/>
                  <a:pt x="639" y="1152"/>
                </a:cubicBezTo>
                <a:close/>
                <a:moveTo>
                  <a:pt x="639" y="1185"/>
                </a:moveTo>
                <a:cubicBezTo>
                  <a:pt x="631" y="1185"/>
                  <a:pt x="624" y="1192"/>
                  <a:pt x="624" y="1200"/>
                </a:cubicBezTo>
                <a:cubicBezTo>
                  <a:pt x="624" y="1208"/>
                  <a:pt x="631" y="1215"/>
                  <a:pt x="639" y="1215"/>
                </a:cubicBezTo>
                <a:cubicBezTo>
                  <a:pt x="647" y="1215"/>
                  <a:pt x="654" y="1208"/>
                  <a:pt x="654" y="1200"/>
                </a:cubicBezTo>
                <a:cubicBezTo>
                  <a:pt x="654" y="1192"/>
                  <a:pt x="647" y="1185"/>
                  <a:pt x="639" y="1185"/>
                </a:cubicBezTo>
                <a:close/>
                <a:moveTo>
                  <a:pt x="639" y="1218"/>
                </a:moveTo>
                <a:cubicBezTo>
                  <a:pt x="631" y="1218"/>
                  <a:pt x="624" y="1225"/>
                  <a:pt x="624" y="1233"/>
                </a:cubicBezTo>
                <a:cubicBezTo>
                  <a:pt x="624" y="1241"/>
                  <a:pt x="631" y="1248"/>
                  <a:pt x="639" y="1248"/>
                </a:cubicBezTo>
                <a:cubicBezTo>
                  <a:pt x="647" y="1248"/>
                  <a:pt x="654" y="1241"/>
                  <a:pt x="654" y="1233"/>
                </a:cubicBezTo>
                <a:cubicBezTo>
                  <a:pt x="654" y="1225"/>
                  <a:pt x="647" y="1218"/>
                  <a:pt x="639" y="1218"/>
                </a:cubicBezTo>
                <a:close/>
                <a:moveTo>
                  <a:pt x="639" y="1251"/>
                </a:moveTo>
                <a:cubicBezTo>
                  <a:pt x="631" y="1251"/>
                  <a:pt x="624" y="1258"/>
                  <a:pt x="624" y="1266"/>
                </a:cubicBezTo>
                <a:cubicBezTo>
                  <a:pt x="624" y="1274"/>
                  <a:pt x="631" y="1281"/>
                  <a:pt x="639" y="1281"/>
                </a:cubicBezTo>
                <a:cubicBezTo>
                  <a:pt x="647" y="1281"/>
                  <a:pt x="654" y="1274"/>
                  <a:pt x="654" y="1266"/>
                </a:cubicBezTo>
                <a:cubicBezTo>
                  <a:pt x="654" y="1258"/>
                  <a:pt x="647" y="1251"/>
                  <a:pt x="639" y="1251"/>
                </a:cubicBezTo>
                <a:close/>
                <a:moveTo>
                  <a:pt x="639" y="1284"/>
                </a:moveTo>
                <a:cubicBezTo>
                  <a:pt x="631" y="1284"/>
                  <a:pt x="624" y="1291"/>
                  <a:pt x="624" y="1299"/>
                </a:cubicBezTo>
                <a:cubicBezTo>
                  <a:pt x="624" y="1307"/>
                  <a:pt x="631" y="1314"/>
                  <a:pt x="639" y="1314"/>
                </a:cubicBezTo>
                <a:cubicBezTo>
                  <a:pt x="647" y="1314"/>
                  <a:pt x="654" y="1307"/>
                  <a:pt x="654" y="1299"/>
                </a:cubicBezTo>
                <a:cubicBezTo>
                  <a:pt x="654" y="1291"/>
                  <a:pt x="647" y="1284"/>
                  <a:pt x="639" y="1284"/>
                </a:cubicBezTo>
                <a:close/>
                <a:moveTo>
                  <a:pt x="639" y="1317"/>
                </a:moveTo>
                <a:cubicBezTo>
                  <a:pt x="631" y="1317"/>
                  <a:pt x="624" y="1323"/>
                  <a:pt x="624" y="1332"/>
                </a:cubicBezTo>
                <a:cubicBezTo>
                  <a:pt x="624" y="1340"/>
                  <a:pt x="631" y="1346"/>
                  <a:pt x="639" y="1346"/>
                </a:cubicBezTo>
                <a:cubicBezTo>
                  <a:pt x="647" y="1346"/>
                  <a:pt x="654" y="1340"/>
                  <a:pt x="654" y="1332"/>
                </a:cubicBezTo>
                <a:cubicBezTo>
                  <a:pt x="654" y="1323"/>
                  <a:pt x="647" y="1317"/>
                  <a:pt x="639" y="1317"/>
                </a:cubicBezTo>
                <a:close/>
                <a:moveTo>
                  <a:pt x="639" y="1350"/>
                </a:moveTo>
                <a:cubicBezTo>
                  <a:pt x="631" y="1350"/>
                  <a:pt x="624" y="1356"/>
                  <a:pt x="624" y="1365"/>
                </a:cubicBezTo>
                <a:cubicBezTo>
                  <a:pt x="624" y="1373"/>
                  <a:pt x="631" y="1379"/>
                  <a:pt x="639" y="1379"/>
                </a:cubicBezTo>
                <a:cubicBezTo>
                  <a:pt x="647" y="1379"/>
                  <a:pt x="654" y="1373"/>
                  <a:pt x="654" y="1365"/>
                </a:cubicBezTo>
                <a:cubicBezTo>
                  <a:pt x="654" y="1356"/>
                  <a:pt x="647" y="1350"/>
                  <a:pt x="639" y="1350"/>
                </a:cubicBezTo>
                <a:close/>
                <a:moveTo>
                  <a:pt x="639" y="1383"/>
                </a:moveTo>
                <a:cubicBezTo>
                  <a:pt x="631" y="1383"/>
                  <a:pt x="624" y="1389"/>
                  <a:pt x="624" y="1397"/>
                </a:cubicBezTo>
                <a:cubicBezTo>
                  <a:pt x="624" y="1406"/>
                  <a:pt x="631" y="1412"/>
                  <a:pt x="639" y="1412"/>
                </a:cubicBezTo>
                <a:cubicBezTo>
                  <a:pt x="647" y="1412"/>
                  <a:pt x="654" y="1406"/>
                  <a:pt x="654" y="1397"/>
                </a:cubicBezTo>
                <a:cubicBezTo>
                  <a:pt x="654" y="1389"/>
                  <a:pt x="647" y="1383"/>
                  <a:pt x="639" y="1383"/>
                </a:cubicBezTo>
                <a:close/>
                <a:moveTo>
                  <a:pt x="639" y="1416"/>
                </a:moveTo>
                <a:cubicBezTo>
                  <a:pt x="631" y="1416"/>
                  <a:pt x="624" y="1422"/>
                  <a:pt x="624" y="1430"/>
                </a:cubicBezTo>
                <a:cubicBezTo>
                  <a:pt x="624" y="1439"/>
                  <a:pt x="631" y="1445"/>
                  <a:pt x="639" y="1445"/>
                </a:cubicBezTo>
                <a:cubicBezTo>
                  <a:pt x="647" y="1445"/>
                  <a:pt x="654" y="1439"/>
                  <a:pt x="654" y="1430"/>
                </a:cubicBezTo>
                <a:cubicBezTo>
                  <a:pt x="654" y="1422"/>
                  <a:pt x="647" y="1416"/>
                  <a:pt x="639" y="1416"/>
                </a:cubicBezTo>
                <a:close/>
                <a:moveTo>
                  <a:pt x="672" y="0"/>
                </a:moveTo>
                <a:cubicBezTo>
                  <a:pt x="664" y="0"/>
                  <a:pt x="657" y="7"/>
                  <a:pt x="657" y="15"/>
                </a:cubicBezTo>
                <a:cubicBezTo>
                  <a:pt x="657" y="23"/>
                  <a:pt x="664" y="30"/>
                  <a:pt x="672" y="30"/>
                </a:cubicBezTo>
                <a:cubicBezTo>
                  <a:pt x="680" y="30"/>
                  <a:pt x="687" y="23"/>
                  <a:pt x="687" y="15"/>
                </a:cubicBezTo>
                <a:cubicBezTo>
                  <a:pt x="687" y="7"/>
                  <a:pt x="680" y="0"/>
                  <a:pt x="672" y="0"/>
                </a:cubicBezTo>
                <a:close/>
                <a:moveTo>
                  <a:pt x="672" y="33"/>
                </a:moveTo>
                <a:cubicBezTo>
                  <a:pt x="664" y="33"/>
                  <a:pt x="657" y="40"/>
                  <a:pt x="657" y="48"/>
                </a:cubicBezTo>
                <a:cubicBezTo>
                  <a:pt x="657" y="56"/>
                  <a:pt x="664" y="63"/>
                  <a:pt x="672" y="63"/>
                </a:cubicBezTo>
                <a:cubicBezTo>
                  <a:pt x="680" y="63"/>
                  <a:pt x="687" y="56"/>
                  <a:pt x="687" y="48"/>
                </a:cubicBezTo>
                <a:cubicBezTo>
                  <a:pt x="687" y="40"/>
                  <a:pt x="680" y="33"/>
                  <a:pt x="672" y="33"/>
                </a:cubicBezTo>
                <a:close/>
                <a:moveTo>
                  <a:pt x="672" y="66"/>
                </a:moveTo>
                <a:cubicBezTo>
                  <a:pt x="664" y="66"/>
                  <a:pt x="657" y="72"/>
                  <a:pt x="657" y="81"/>
                </a:cubicBezTo>
                <a:cubicBezTo>
                  <a:pt x="657" y="89"/>
                  <a:pt x="664" y="95"/>
                  <a:pt x="672" y="95"/>
                </a:cubicBezTo>
                <a:cubicBezTo>
                  <a:pt x="680" y="95"/>
                  <a:pt x="687" y="89"/>
                  <a:pt x="687" y="81"/>
                </a:cubicBezTo>
                <a:cubicBezTo>
                  <a:pt x="687" y="72"/>
                  <a:pt x="680" y="66"/>
                  <a:pt x="672" y="66"/>
                </a:cubicBezTo>
                <a:close/>
                <a:moveTo>
                  <a:pt x="672" y="99"/>
                </a:moveTo>
                <a:cubicBezTo>
                  <a:pt x="664" y="99"/>
                  <a:pt x="657" y="105"/>
                  <a:pt x="657" y="114"/>
                </a:cubicBezTo>
                <a:cubicBezTo>
                  <a:pt x="657" y="122"/>
                  <a:pt x="664" y="128"/>
                  <a:pt x="672" y="128"/>
                </a:cubicBezTo>
                <a:cubicBezTo>
                  <a:pt x="680" y="128"/>
                  <a:pt x="687" y="122"/>
                  <a:pt x="687" y="114"/>
                </a:cubicBezTo>
                <a:cubicBezTo>
                  <a:pt x="687" y="105"/>
                  <a:pt x="680" y="99"/>
                  <a:pt x="672" y="99"/>
                </a:cubicBezTo>
                <a:close/>
                <a:moveTo>
                  <a:pt x="672" y="132"/>
                </a:moveTo>
                <a:cubicBezTo>
                  <a:pt x="664" y="132"/>
                  <a:pt x="657" y="138"/>
                  <a:pt x="657" y="147"/>
                </a:cubicBezTo>
                <a:cubicBezTo>
                  <a:pt x="657" y="155"/>
                  <a:pt x="664" y="161"/>
                  <a:pt x="672" y="161"/>
                </a:cubicBezTo>
                <a:cubicBezTo>
                  <a:pt x="680" y="161"/>
                  <a:pt x="687" y="155"/>
                  <a:pt x="687" y="147"/>
                </a:cubicBezTo>
                <a:cubicBezTo>
                  <a:pt x="687" y="138"/>
                  <a:pt x="680" y="132"/>
                  <a:pt x="672" y="132"/>
                </a:cubicBezTo>
                <a:close/>
                <a:moveTo>
                  <a:pt x="672" y="165"/>
                </a:moveTo>
                <a:cubicBezTo>
                  <a:pt x="664" y="165"/>
                  <a:pt x="657" y="171"/>
                  <a:pt x="657" y="179"/>
                </a:cubicBezTo>
                <a:cubicBezTo>
                  <a:pt x="657" y="188"/>
                  <a:pt x="664" y="194"/>
                  <a:pt x="672" y="194"/>
                </a:cubicBezTo>
                <a:cubicBezTo>
                  <a:pt x="680" y="194"/>
                  <a:pt x="687" y="188"/>
                  <a:pt x="687" y="179"/>
                </a:cubicBezTo>
                <a:cubicBezTo>
                  <a:pt x="687" y="171"/>
                  <a:pt x="680" y="165"/>
                  <a:pt x="672" y="165"/>
                </a:cubicBezTo>
                <a:close/>
                <a:moveTo>
                  <a:pt x="672" y="198"/>
                </a:moveTo>
                <a:cubicBezTo>
                  <a:pt x="664" y="198"/>
                  <a:pt x="657" y="204"/>
                  <a:pt x="657" y="212"/>
                </a:cubicBezTo>
                <a:cubicBezTo>
                  <a:pt x="657" y="221"/>
                  <a:pt x="664" y="227"/>
                  <a:pt x="672" y="227"/>
                </a:cubicBezTo>
                <a:cubicBezTo>
                  <a:pt x="680" y="227"/>
                  <a:pt x="687" y="221"/>
                  <a:pt x="687" y="212"/>
                </a:cubicBezTo>
                <a:cubicBezTo>
                  <a:pt x="687" y="204"/>
                  <a:pt x="680" y="198"/>
                  <a:pt x="672" y="198"/>
                </a:cubicBezTo>
                <a:close/>
                <a:moveTo>
                  <a:pt x="672" y="230"/>
                </a:moveTo>
                <a:cubicBezTo>
                  <a:pt x="664" y="230"/>
                  <a:pt x="657" y="237"/>
                  <a:pt x="657" y="245"/>
                </a:cubicBezTo>
                <a:cubicBezTo>
                  <a:pt x="657" y="253"/>
                  <a:pt x="664" y="260"/>
                  <a:pt x="672" y="260"/>
                </a:cubicBezTo>
                <a:cubicBezTo>
                  <a:pt x="680" y="260"/>
                  <a:pt x="687" y="253"/>
                  <a:pt x="687" y="245"/>
                </a:cubicBezTo>
                <a:cubicBezTo>
                  <a:pt x="687" y="237"/>
                  <a:pt x="680" y="230"/>
                  <a:pt x="672" y="230"/>
                </a:cubicBezTo>
                <a:close/>
                <a:moveTo>
                  <a:pt x="672" y="263"/>
                </a:moveTo>
                <a:cubicBezTo>
                  <a:pt x="664" y="263"/>
                  <a:pt x="657" y="270"/>
                  <a:pt x="657" y="278"/>
                </a:cubicBezTo>
                <a:cubicBezTo>
                  <a:pt x="657" y="286"/>
                  <a:pt x="664" y="293"/>
                  <a:pt x="672" y="293"/>
                </a:cubicBezTo>
                <a:cubicBezTo>
                  <a:pt x="680" y="293"/>
                  <a:pt x="687" y="286"/>
                  <a:pt x="687" y="278"/>
                </a:cubicBezTo>
                <a:cubicBezTo>
                  <a:pt x="687" y="270"/>
                  <a:pt x="680" y="263"/>
                  <a:pt x="672" y="263"/>
                </a:cubicBezTo>
                <a:close/>
                <a:moveTo>
                  <a:pt x="672" y="296"/>
                </a:moveTo>
                <a:cubicBezTo>
                  <a:pt x="664" y="296"/>
                  <a:pt x="657" y="303"/>
                  <a:pt x="657" y="311"/>
                </a:cubicBezTo>
                <a:cubicBezTo>
                  <a:pt x="657" y="319"/>
                  <a:pt x="664" y="326"/>
                  <a:pt x="672" y="326"/>
                </a:cubicBezTo>
                <a:cubicBezTo>
                  <a:pt x="680" y="326"/>
                  <a:pt x="687" y="319"/>
                  <a:pt x="687" y="311"/>
                </a:cubicBezTo>
                <a:cubicBezTo>
                  <a:pt x="687" y="303"/>
                  <a:pt x="680" y="296"/>
                  <a:pt x="672" y="296"/>
                </a:cubicBezTo>
                <a:close/>
                <a:moveTo>
                  <a:pt x="672" y="329"/>
                </a:moveTo>
                <a:cubicBezTo>
                  <a:pt x="664" y="329"/>
                  <a:pt x="657" y="336"/>
                  <a:pt x="657" y="344"/>
                </a:cubicBezTo>
                <a:cubicBezTo>
                  <a:pt x="657" y="352"/>
                  <a:pt x="664" y="359"/>
                  <a:pt x="672" y="359"/>
                </a:cubicBezTo>
                <a:cubicBezTo>
                  <a:pt x="680" y="359"/>
                  <a:pt x="687" y="352"/>
                  <a:pt x="687" y="344"/>
                </a:cubicBezTo>
                <a:cubicBezTo>
                  <a:pt x="687" y="336"/>
                  <a:pt x="680" y="329"/>
                  <a:pt x="672" y="329"/>
                </a:cubicBezTo>
                <a:close/>
                <a:moveTo>
                  <a:pt x="672" y="362"/>
                </a:moveTo>
                <a:cubicBezTo>
                  <a:pt x="664" y="362"/>
                  <a:pt x="657" y="369"/>
                  <a:pt x="657" y="377"/>
                </a:cubicBezTo>
                <a:cubicBezTo>
                  <a:pt x="657" y="385"/>
                  <a:pt x="664" y="392"/>
                  <a:pt x="672" y="392"/>
                </a:cubicBezTo>
                <a:cubicBezTo>
                  <a:pt x="680" y="392"/>
                  <a:pt x="687" y="385"/>
                  <a:pt x="687" y="377"/>
                </a:cubicBezTo>
                <a:cubicBezTo>
                  <a:pt x="687" y="369"/>
                  <a:pt x="680" y="362"/>
                  <a:pt x="672" y="362"/>
                </a:cubicBezTo>
                <a:close/>
                <a:moveTo>
                  <a:pt x="672" y="395"/>
                </a:moveTo>
                <a:cubicBezTo>
                  <a:pt x="664" y="395"/>
                  <a:pt x="657" y="402"/>
                  <a:pt x="657" y="410"/>
                </a:cubicBezTo>
                <a:cubicBezTo>
                  <a:pt x="657" y="418"/>
                  <a:pt x="664" y="425"/>
                  <a:pt x="672" y="425"/>
                </a:cubicBezTo>
                <a:cubicBezTo>
                  <a:pt x="680" y="425"/>
                  <a:pt x="687" y="418"/>
                  <a:pt x="687" y="410"/>
                </a:cubicBezTo>
                <a:cubicBezTo>
                  <a:pt x="687" y="402"/>
                  <a:pt x="680" y="395"/>
                  <a:pt x="672" y="395"/>
                </a:cubicBezTo>
                <a:close/>
                <a:moveTo>
                  <a:pt x="672" y="428"/>
                </a:moveTo>
                <a:cubicBezTo>
                  <a:pt x="664" y="428"/>
                  <a:pt x="657" y="435"/>
                  <a:pt x="657" y="443"/>
                </a:cubicBezTo>
                <a:cubicBezTo>
                  <a:pt x="657" y="451"/>
                  <a:pt x="664" y="458"/>
                  <a:pt x="672" y="458"/>
                </a:cubicBezTo>
                <a:cubicBezTo>
                  <a:pt x="680" y="458"/>
                  <a:pt x="687" y="451"/>
                  <a:pt x="687" y="443"/>
                </a:cubicBezTo>
                <a:cubicBezTo>
                  <a:pt x="687" y="435"/>
                  <a:pt x="680" y="428"/>
                  <a:pt x="672" y="428"/>
                </a:cubicBezTo>
                <a:close/>
                <a:moveTo>
                  <a:pt x="672" y="461"/>
                </a:moveTo>
                <a:cubicBezTo>
                  <a:pt x="664" y="461"/>
                  <a:pt x="657" y="468"/>
                  <a:pt x="657" y="476"/>
                </a:cubicBezTo>
                <a:cubicBezTo>
                  <a:pt x="657" y="484"/>
                  <a:pt x="664" y="491"/>
                  <a:pt x="672" y="491"/>
                </a:cubicBezTo>
                <a:cubicBezTo>
                  <a:pt x="680" y="491"/>
                  <a:pt x="687" y="484"/>
                  <a:pt x="687" y="476"/>
                </a:cubicBezTo>
                <a:cubicBezTo>
                  <a:pt x="687" y="468"/>
                  <a:pt x="680" y="461"/>
                  <a:pt x="672" y="461"/>
                </a:cubicBezTo>
                <a:close/>
                <a:moveTo>
                  <a:pt x="672" y="494"/>
                </a:moveTo>
                <a:cubicBezTo>
                  <a:pt x="664" y="494"/>
                  <a:pt x="657" y="500"/>
                  <a:pt x="657" y="509"/>
                </a:cubicBezTo>
                <a:cubicBezTo>
                  <a:pt x="657" y="517"/>
                  <a:pt x="664" y="523"/>
                  <a:pt x="672" y="523"/>
                </a:cubicBezTo>
                <a:cubicBezTo>
                  <a:pt x="680" y="523"/>
                  <a:pt x="687" y="517"/>
                  <a:pt x="687" y="509"/>
                </a:cubicBezTo>
                <a:cubicBezTo>
                  <a:pt x="687" y="500"/>
                  <a:pt x="680" y="494"/>
                  <a:pt x="672" y="494"/>
                </a:cubicBezTo>
                <a:close/>
                <a:moveTo>
                  <a:pt x="672" y="527"/>
                </a:moveTo>
                <a:cubicBezTo>
                  <a:pt x="664" y="527"/>
                  <a:pt x="657" y="533"/>
                  <a:pt x="657" y="542"/>
                </a:cubicBezTo>
                <a:cubicBezTo>
                  <a:pt x="657" y="550"/>
                  <a:pt x="664" y="556"/>
                  <a:pt x="672" y="556"/>
                </a:cubicBezTo>
                <a:cubicBezTo>
                  <a:pt x="680" y="556"/>
                  <a:pt x="687" y="550"/>
                  <a:pt x="687" y="542"/>
                </a:cubicBezTo>
                <a:cubicBezTo>
                  <a:pt x="687" y="533"/>
                  <a:pt x="680" y="527"/>
                  <a:pt x="672" y="527"/>
                </a:cubicBezTo>
                <a:close/>
                <a:moveTo>
                  <a:pt x="672" y="560"/>
                </a:moveTo>
                <a:cubicBezTo>
                  <a:pt x="664" y="560"/>
                  <a:pt x="657" y="566"/>
                  <a:pt x="657" y="574"/>
                </a:cubicBezTo>
                <a:cubicBezTo>
                  <a:pt x="657" y="583"/>
                  <a:pt x="664" y="589"/>
                  <a:pt x="672" y="589"/>
                </a:cubicBezTo>
                <a:cubicBezTo>
                  <a:pt x="680" y="589"/>
                  <a:pt x="687" y="583"/>
                  <a:pt x="687" y="574"/>
                </a:cubicBezTo>
                <a:cubicBezTo>
                  <a:pt x="687" y="566"/>
                  <a:pt x="680" y="560"/>
                  <a:pt x="672" y="560"/>
                </a:cubicBezTo>
                <a:close/>
                <a:moveTo>
                  <a:pt x="672" y="593"/>
                </a:moveTo>
                <a:cubicBezTo>
                  <a:pt x="664" y="593"/>
                  <a:pt x="657" y="599"/>
                  <a:pt x="657" y="607"/>
                </a:cubicBezTo>
                <a:cubicBezTo>
                  <a:pt x="657" y="616"/>
                  <a:pt x="664" y="622"/>
                  <a:pt x="672" y="622"/>
                </a:cubicBezTo>
                <a:cubicBezTo>
                  <a:pt x="680" y="622"/>
                  <a:pt x="687" y="616"/>
                  <a:pt x="687" y="607"/>
                </a:cubicBezTo>
                <a:cubicBezTo>
                  <a:pt x="687" y="599"/>
                  <a:pt x="680" y="593"/>
                  <a:pt x="672" y="593"/>
                </a:cubicBezTo>
                <a:close/>
                <a:moveTo>
                  <a:pt x="672" y="625"/>
                </a:moveTo>
                <a:cubicBezTo>
                  <a:pt x="664" y="625"/>
                  <a:pt x="657" y="632"/>
                  <a:pt x="657" y="640"/>
                </a:cubicBezTo>
                <a:cubicBezTo>
                  <a:pt x="657" y="648"/>
                  <a:pt x="664" y="655"/>
                  <a:pt x="672" y="655"/>
                </a:cubicBezTo>
                <a:cubicBezTo>
                  <a:pt x="680" y="655"/>
                  <a:pt x="687" y="648"/>
                  <a:pt x="687" y="640"/>
                </a:cubicBezTo>
                <a:cubicBezTo>
                  <a:pt x="687" y="632"/>
                  <a:pt x="680" y="625"/>
                  <a:pt x="672" y="625"/>
                </a:cubicBezTo>
                <a:close/>
                <a:moveTo>
                  <a:pt x="672" y="658"/>
                </a:moveTo>
                <a:cubicBezTo>
                  <a:pt x="664" y="658"/>
                  <a:pt x="657" y="665"/>
                  <a:pt x="657" y="673"/>
                </a:cubicBezTo>
                <a:cubicBezTo>
                  <a:pt x="657" y="681"/>
                  <a:pt x="664" y="688"/>
                  <a:pt x="672" y="688"/>
                </a:cubicBezTo>
                <a:cubicBezTo>
                  <a:pt x="680" y="688"/>
                  <a:pt x="687" y="681"/>
                  <a:pt x="687" y="673"/>
                </a:cubicBezTo>
                <a:cubicBezTo>
                  <a:pt x="687" y="665"/>
                  <a:pt x="680" y="658"/>
                  <a:pt x="672" y="658"/>
                </a:cubicBezTo>
                <a:close/>
                <a:moveTo>
                  <a:pt x="672" y="691"/>
                </a:moveTo>
                <a:cubicBezTo>
                  <a:pt x="664" y="691"/>
                  <a:pt x="657" y="698"/>
                  <a:pt x="657" y="706"/>
                </a:cubicBezTo>
                <a:cubicBezTo>
                  <a:pt x="657" y="714"/>
                  <a:pt x="664" y="721"/>
                  <a:pt x="672" y="721"/>
                </a:cubicBezTo>
                <a:cubicBezTo>
                  <a:pt x="680" y="721"/>
                  <a:pt x="687" y="714"/>
                  <a:pt x="687" y="706"/>
                </a:cubicBezTo>
                <a:cubicBezTo>
                  <a:pt x="687" y="698"/>
                  <a:pt x="680" y="691"/>
                  <a:pt x="672" y="691"/>
                </a:cubicBezTo>
                <a:close/>
                <a:moveTo>
                  <a:pt x="672" y="724"/>
                </a:moveTo>
                <a:cubicBezTo>
                  <a:pt x="664" y="724"/>
                  <a:pt x="657" y="731"/>
                  <a:pt x="657" y="739"/>
                </a:cubicBezTo>
                <a:cubicBezTo>
                  <a:pt x="657" y="747"/>
                  <a:pt x="664" y="754"/>
                  <a:pt x="672" y="754"/>
                </a:cubicBezTo>
                <a:cubicBezTo>
                  <a:pt x="680" y="754"/>
                  <a:pt x="687" y="747"/>
                  <a:pt x="687" y="739"/>
                </a:cubicBezTo>
                <a:cubicBezTo>
                  <a:pt x="687" y="731"/>
                  <a:pt x="680" y="724"/>
                  <a:pt x="672" y="724"/>
                </a:cubicBezTo>
                <a:close/>
                <a:moveTo>
                  <a:pt x="672" y="757"/>
                </a:moveTo>
                <a:cubicBezTo>
                  <a:pt x="664" y="757"/>
                  <a:pt x="657" y="764"/>
                  <a:pt x="657" y="772"/>
                </a:cubicBezTo>
                <a:cubicBezTo>
                  <a:pt x="657" y="780"/>
                  <a:pt x="664" y="787"/>
                  <a:pt x="672" y="787"/>
                </a:cubicBezTo>
                <a:cubicBezTo>
                  <a:pt x="680" y="787"/>
                  <a:pt x="687" y="780"/>
                  <a:pt x="687" y="772"/>
                </a:cubicBezTo>
                <a:cubicBezTo>
                  <a:pt x="687" y="764"/>
                  <a:pt x="680" y="757"/>
                  <a:pt x="672" y="757"/>
                </a:cubicBezTo>
                <a:close/>
                <a:moveTo>
                  <a:pt x="672" y="790"/>
                </a:moveTo>
                <a:cubicBezTo>
                  <a:pt x="664" y="790"/>
                  <a:pt x="657" y="797"/>
                  <a:pt x="657" y="805"/>
                </a:cubicBezTo>
                <a:cubicBezTo>
                  <a:pt x="657" y="813"/>
                  <a:pt x="664" y="820"/>
                  <a:pt x="672" y="820"/>
                </a:cubicBezTo>
                <a:cubicBezTo>
                  <a:pt x="680" y="820"/>
                  <a:pt x="687" y="813"/>
                  <a:pt x="687" y="805"/>
                </a:cubicBezTo>
                <a:cubicBezTo>
                  <a:pt x="687" y="797"/>
                  <a:pt x="680" y="790"/>
                  <a:pt x="672" y="790"/>
                </a:cubicBezTo>
                <a:close/>
                <a:moveTo>
                  <a:pt x="672" y="823"/>
                </a:moveTo>
                <a:cubicBezTo>
                  <a:pt x="664" y="823"/>
                  <a:pt x="657" y="830"/>
                  <a:pt x="657" y="838"/>
                </a:cubicBezTo>
                <a:cubicBezTo>
                  <a:pt x="657" y="846"/>
                  <a:pt x="664" y="853"/>
                  <a:pt x="672" y="853"/>
                </a:cubicBezTo>
                <a:cubicBezTo>
                  <a:pt x="680" y="853"/>
                  <a:pt x="687" y="846"/>
                  <a:pt x="687" y="838"/>
                </a:cubicBezTo>
                <a:cubicBezTo>
                  <a:pt x="687" y="830"/>
                  <a:pt x="680" y="823"/>
                  <a:pt x="672" y="823"/>
                </a:cubicBezTo>
                <a:close/>
                <a:moveTo>
                  <a:pt x="672" y="856"/>
                </a:moveTo>
                <a:cubicBezTo>
                  <a:pt x="664" y="856"/>
                  <a:pt x="657" y="863"/>
                  <a:pt x="657" y="871"/>
                </a:cubicBezTo>
                <a:cubicBezTo>
                  <a:pt x="657" y="879"/>
                  <a:pt x="664" y="886"/>
                  <a:pt x="672" y="886"/>
                </a:cubicBezTo>
                <a:cubicBezTo>
                  <a:pt x="680" y="886"/>
                  <a:pt x="687" y="879"/>
                  <a:pt x="687" y="871"/>
                </a:cubicBezTo>
                <a:cubicBezTo>
                  <a:pt x="687" y="863"/>
                  <a:pt x="680" y="856"/>
                  <a:pt x="672" y="856"/>
                </a:cubicBezTo>
                <a:close/>
                <a:moveTo>
                  <a:pt x="672" y="889"/>
                </a:moveTo>
                <a:cubicBezTo>
                  <a:pt x="664" y="889"/>
                  <a:pt x="657" y="895"/>
                  <a:pt x="657" y="904"/>
                </a:cubicBezTo>
                <a:cubicBezTo>
                  <a:pt x="657" y="912"/>
                  <a:pt x="664" y="918"/>
                  <a:pt x="672" y="918"/>
                </a:cubicBezTo>
                <a:cubicBezTo>
                  <a:pt x="680" y="918"/>
                  <a:pt x="687" y="912"/>
                  <a:pt x="687" y="904"/>
                </a:cubicBezTo>
                <a:cubicBezTo>
                  <a:pt x="687" y="895"/>
                  <a:pt x="680" y="889"/>
                  <a:pt x="672" y="889"/>
                </a:cubicBezTo>
                <a:close/>
                <a:moveTo>
                  <a:pt x="672" y="922"/>
                </a:moveTo>
                <a:cubicBezTo>
                  <a:pt x="664" y="922"/>
                  <a:pt x="657" y="928"/>
                  <a:pt x="657" y="937"/>
                </a:cubicBezTo>
                <a:cubicBezTo>
                  <a:pt x="657" y="945"/>
                  <a:pt x="664" y="951"/>
                  <a:pt x="672" y="951"/>
                </a:cubicBezTo>
                <a:cubicBezTo>
                  <a:pt x="680" y="951"/>
                  <a:pt x="687" y="945"/>
                  <a:pt x="687" y="937"/>
                </a:cubicBezTo>
                <a:cubicBezTo>
                  <a:pt x="687" y="928"/>
                  <a:pt x="680" y="922"/>
                  <a:pt x="672" y="922"/>
                </a:cubicBezTo>
                <a:close/>
                <a:moveTo>
                  <a:pt x="672" y="955"/>
                </a:moveTo>
                <a:cubicBezTo>
                  <a:pt x="664" y="955"/>
                  <a:pt x="657" y="961"/>
                  <a:pt x="657" y="970"/>
                </a:cubicBezTo>
                <a:cubicBezTo>
                  <a:pt x="657" y="978"/>
                  <a:pt x="664" y="984"/>
                  <a:pt x="672" y="984"/>
                </a:cubicBezTo>
                <a:cubicBezTo>
                  <a:pt x="680" y="984"/>
                  <a:pt x="687" y="978"/>
                  <a:pt x="687" y="970"/>
                </a:cubicBezTo>
                <a:cubicBezTo>
                  <a:pt x="687" y="961"/>
                  <a:pt x="680" y="955"/>
                  <a:pt x="672" y="955"/>
                </a:cubicBezTo>
                <a:close/>
                <a:moveTo>
                  <a:pt x="672" y="988"/>
                </a:moveTo>
                <a:cubicBezTo>
                  <a:pt x="664" y="988"/>
                  <a:pt x="657" y="994"/>
                  <a:pt x="657" y="1002"/>
                </a:cubicBezTo>
                <a:cubicBezTo>
                  <a:pt x="657" y="1011"/>
                  <a:pt x="664" y="1017"/>
                  <a:pt x="672" y="1017"/>
                </a:cubicBezTo>
                <a:cubicBezTo>
                  <a:pt x="680" y="1017"/>
                  <a:pt x="687" y="1011"/>
                  <a:pt x="687" y="1002"/>
                </a:cubicBezTo>
                <a:cubicBezTo>
                  <a:pt x="687" y="994"/>
                  <a:pt x="680" y="988"/>
                  <a:pt x="672" y="988"/>
                </a:cubicBezTo>
                <a:close/>
                <a:moveTo>
                  <a:pt x="672" y="1021"/>
                </a:moveTo>
                <a:cubicBezTo>
                  <a:pt x="664" y="1021"/>
                  <a:pt x="657" y="1027"/>
                  <a:pt x="657" y="1035"/>
                </a:cubicBezTo>
                <a:cubicBezTo>
                  <a:pt x="657" y="1044"/>
                  <a:pt x="664" y="1050"/>
                  <a:pt x="672" y="1050"/>
                </a:cubicBezTo>
                <a:cubicBezTo>
                  <a:pt x="680" y="1050"/>
                  <a:pt x="687" y="1044"/>
                  <a:pt x="687" y="1035"/>
                </a:cubicBezTo>
                <a:cubicBezTo>
                  <a:pt x="687" y="1027"/>
                  <a:pt x="680" y="1021"/>
                  <a:pt x="672" y="1021"/>
                </a:cubicBezTo>
                <a:close/>
                <a:moveTo>
                  <a:pt x="672" y="1053"/>
                </a:moveTo>
                <a:cubicBezTo>
                  <a:pt x="664" y="1053"/>
                  <a:pt x="657" y="1060"/>
                  <a:pt x="657" y="1068"/>
                </a:cubicBezTo>
                <a:cubicBezTo>
                  <a:pt x="657" y="1076"/>
                  <a:pt x="664" y="1083"/>
                  <a:pt x="672" y="1083"/>
                </a:cubicBezTo>
                <a:cubicBezTo>
                  <a:pt x="680" y="1083"/>
                  <a:pt x="687" y="1076"/>
                  <a:pt x="687" y="1068"/>
                </a:cubicBezTo>
                <a:cubicBezTo>
                  <a:pt x="687" y="1060"/>
                  <a:pt x="680" y="1053"/>
                  <a:pt x="672" y="1053"/>
                </a:cubicBezTo>
                <a:close/>
                <a:moveTo>
                  <a:pt x="672" y="1086"/>
                </a:moveTo>
                <a:cubicBezTo>
                  <a:pt x="664" y="1086"/>
                  <a:pt x="657" y="1093"/>
                  <a:pt x="657" y="1101"/>
                </a:cubicBezTo>
                <a:cubicBezTo>
                  <a:pt x="657" y="1109"/>
                  <a:pt x="664" y="1116"/>
                  <a:pt x="672" y="1116"/>
                </a:cubicBezTo>
                <a:cubicBezTo>
                  <a:pt x="680" y="1116"/>
                  <a:pt x="687" y="1109"/>
                  <a:pt x="687" y="1101"/>
                </a:cubicBezTo>
                <a:cubicBezTo>
                  <a:pt x="687" y="1093"/>
                  <a:pt x="680" y="1086"/>
                  <a:pt x="672" y="1086"/>
                </a:cubicBezTo>
                <a:close/>
                <a:moveTo>
                  <a:pt x="672" y="1119"/>
                </a:moveTo>
                <a:cubicBezTo>
                  <a:pt x="664" y="1119"/>
                  <a:pt x="657" y="1126"/>
                  <a:pt x="657" y="1134"/>
                </a:cubicBezTo>
                <a:cubicBezTo>
                  <a:pt x="657" y="1142"/>
                  <a:pt x="664" y="1149"/>
                  <a:pt x="672" y="1149"/>
                </a:cubicBezTo>
                <a:cubicBezTo>
                  <a:pt x="680" y="1149"/>
                  <a:pt x="687" y="1142"/>
                  <a:pt x="687" y="1134"/>
                </a:cubicBezTo>
                <a:cubicBezTo>
                  <a:pt x="687" y="1126"/>
                  <a:pt x="680" y="1119"/>
                  <a:pt x="672" y="1119"/>
                </a:cubicBezTo>
                <a:close/>
                <a:moveTo>
                  <a:pt x="672" y="1152"/>
                </a:moveTo>
                <a:cubicBezTo>
                  <a:pt x="664" y="1152"/>
                  <a:pt x="657" y="1159"/>
                  <a:pt x="657" y="1167"/>
                </a:cubicBezTo>
                <a:cubicBezTo>
                  <a:pt x="657" y="1175"/>
                  <a:pt x="664" y="1182"/>
                  <a:pt x="672" y="1182"/>
                </a:cubicBezTo>
                <a:cubicBezTo>
                  <a:pt x="680" y="1182"/>
                  <a:pt x="687" y="1175"/>
                  <a:pt x="687" y="1167"/>
                </a:cubicBezTo>
                <a:cubicBezTo>
                  <a:pt x="687" y="1159"/>
                  <a:pt x="680" y="1152"/>
                  <a:pt x="672" y="1152"/>
                </a:cubicBezTo>
                <a:close/>
                <a:moveTo>
                  <a:pt x="672" y="1185"/>
                </a:moveTo>
                <a:cubicBezTo>
                  <a:pt x="664" y="1185"/>
                  <a:pt x="657" y="1192"/>
                  <a:pt x="657" y="1200"/>
                </a:cubicBezTo>
                <a:cubicBezTo>
                  <a:pt x="657" y="1208"/>
                  <a:pt x="664" y="1215"/>
                  <a:pt x="672" y="1215"/>
                </a:cubicBezTo>
                <a:cubicBezTo>
                  <a:pt x="680" y="1215"/>
                  <a:pt x="687" y="1208"/>
                  <a:pt x="687" y="1200"/>
                </a:cubicBezTo>
                <a:cubicBezTo>
                  <a:pt x="687" y="1192"/>
                  <a:pt x="680" y="1185"/>
                  <a:pt x="672" y="1185"/>
                </a:cubicBezTo>
                <a:close/>
                <a:moveTo>
                  <a:pt x="672" y="1218"/>
                </a:moveTo>
                <a:cubicBezTo>
                  <a:pt x="664" y="1218"/>
                  <a:pt x="657" y="1225"/>
                  <a:pt x="657" y="1233"/>
                </a:cubicBezTo>
                <a:cubicBezTo>
                  <a:pt x="657" y="1241"/>
                  <a:pt x="664" y="1248"/>
                  <a:pt x="672" y="1248"/>
                </a:cubicBezTo>
                <a:cubicBezTo>
                  <a:pt x="680" y="1248"/>
                  <a:pt x="687" y="1241"/>
                  <a:pt x="687" y="1233"/>
                </a:cubicBezTo>
                <a:cubicBezTo>
                  <a:pt x="687" y="1225"/>
                  <a:pt x="680" y="1218"/>
                  <a:pt x="672" y="1218"/>
                </a:cubicBezTo>
                <a:close/>
                <a:moveTo>
                  <a:pt x="672" y="1251"/>
                </a:moveTo>
                <a:cubicBezTo>
                  <a:pt x="664" y="1251"/>
                  <a:pt x="657" y="1258"/>
                  <a:pt x="657" y="1266"/>
                </a:cubicBezTo>
                <a:cubicBezTo>
                  <a:pt x="657" y="1274"/>
                  <a:pt x="664" y="1281"/>
                  <a:pt x="672" y="1281"/>
                </a:cubicBezTo>
                <a:cubicBezTo>
                  <a:pt x="680" y="1281"/>
                  <a:pt x="687" y="1274"/>
                  <a:pt x="687" y="1266"/>
                </a:cubicBezTo>
                <a:cubicBezTo>
                  <a:pt x="687" y="1258"/>
                  <a:pt x="680" y="1251"/>
                  <a:pt x="672" y="1251"/>
                </a:cubicBezTo>
                <a:close/>
                <a:moveTo>
                  <a:pt x="672" y="1284"/>
                </a:moveTo>
                <a:cubicBezTo>
                  <a:pt x="664" y="1284"/>
                  <a:pt x="657" y="1291"/>
                  <a:pt x="657" y="1299"/>
                </a:cubicBezTo>
                <a:cubicBezTo>
                  <a:pt x="657" y="1307"/>
                  <a:pt x="664" y="1314"/>
                  <a:pt x="672" y="1314"/>
                </a:cubicBezTo>
                <a:cubicBezTo>
                  <a:pt x="680" y="1314"/>
                  <a:pt x="687" y="1307"/>
                  <a:pt x="687" y="1299"/>
                </a:cubicBezTo>
                <a:cubicBezTo>
                  <a:pt x="687" y="1291"/>
                  <a:pt x="680" y="1284"/>
                  <a:pt x="672" y="1284"/>
                </a:cubicBezTo>
                <a:close/>
                <a:moveTo>
                  <a:pt x="672" y="1317"/>
                </a:moveTo>
                <a:cubicBezTo>
                  <a:pt x="664" y="1317"/>
                  <a:pt x="657" y="1323"/>
                  <a:pt x="657" y="1332"/>
                </a:cubicBezTo>
                <a:cubicBezTo>
                  <a:pt x="657" y="1340"/>
                  <a:pt x="664" y="1346"/>
                  <a:pt x="672" y="1346"/>
                </a:cubicBezTo>
                <a:cubicBezTo>
                  <a:pt x="680" y="1346"/>
                  <a:pt x="687" y="1340"/>
                  <a:pt x="687" y="1332"/>
                </a:cubicBezTo>
                <a:cubicBezTo>
                  <a:pt x="687" y="1323"/>
                  <a:pt x="680" y="1317"/>
                  <a:pt x="672" y="1317"/>
                </a:cubicBezTo>
                <a:close/>
                <a:moveTo>
                  <a:pt x="672" y="1350"/>
                </a:moveTo>
                <a:cubicBezTo>
                  <a:pt x="664" y="1350"/>
                  <a:pt x="657" y="1356"/>
                  <a:pt x="657" y="1365"/>
                </a:cubicBezTo>
                <a:cubicBezTo>
                  <a:pt x="657" y="1373"/>
                  <a:pt x="664" y="1379"/>
                  <a:pt x="672" y="1379"/>
                </a:cubicBezTo>
                <a:cubicBezTo>
                  <a:pt x="680" y="1379"/>
                  <a:pt x="687" y="1373"/>
                  <a:pt x="687" y="1365"/>
                </a:cubicBezTo>
                <a:cubicBezTo>
                  <a:pt x="687" y="1356"/>
                  <a:pt x="680" y="1350"/>
                  <a:pt x="672" y="1350"/>
                </a:cubicBezTo>
                <a:close/>
                <a:moveTo>
                  <a:pt x="672" y="1383"/>
                </a:moveTo>
                <a:cubicBezTo>
                  <a:pt x="664" y="1383"/>
                  <a:pt x="657" y="1389"/>
                  <a:pt x="657" y="1397"/>
                </a:cubicBezTo>
                <a:cubicBezTo>
                  <a:pt x="657" y="1406"/>
                  <a:pt x="664" y="1412"/>
                  <a:pt x="672" y="1412"/>
                </a:cubicBezTo>
                <a:cubicBezTo>
                  <a:pt x="680" y="1412"/>
                  <a:pt x="687" y="1406"/>
                  <a:pt x="687" y="1397"/>
                </a:cubicBezTo>
                <a:cubicBezTo>
                  <a:pt x="687" y="1389"/>
                  <a:pt x="680" y="1383"/>
                  <a:pt x="672" y="1383"/>
                </a:cubicBezTo>
                <a:close/>
                <a:moveTo>
                  <a:pt x="672" y="1416"/>
                </a:moveTo>
                <a:cubicBezTo>
                  <a:pt x="664" y="1416"/>
                  <a:pt x="657" y="1422"/>
                  <a:pt x="657" y="1430"/>
                </a:cubicBezTo>
                <a:cubicBezTo>
                  <a:pt x="657" y="1439"/>
                  <a:pt x="664" y="1445"/>
                  <a:pt x="672" y="1445"/>
                </a:cubicBezTo>
                <a:cubicBezTo>
                  <a:pt x="680" y="1445"/>
                  <a:pt x="687" y="1439"/>
                  <a:pt x="687" y="1430"/>
                </a:cubicBezTo>
                <a:cubicBezTo>
                  <a:pt x="687" y="1422"/>
                  <a:pt x="680" y="1416"/>
                  <a:pt x="672" y="1416"/>
                </a:cubicBezTo>
                <a:close/>
                <a:moveTo>
                  <a:pt x="705" y="0"/>
                </a:moveTo>
                <a:cubicBezTo>
                  <a:pt x="697" y="0"/>
                  <a:pt x="690" y="7"/>
                  <a:pt x="690" y="15"/>
                </a:cubicBezTo>
                <a:cubicBezTo>
                  <a:pt x="690" y="23"/>
                  <a:pt x="697" y="30"/>
                  <a:pt x="705" y="30"/>
                </a:cubicBezTo>
                <a:cubicBezTo>
                  <a:pt x="713" y="30"/>
                  <a:pt x="720" y="23"/>
                  <a:pt x="720" y="15"/>
                </a:cubicBezTo>
                <a:cubicBezTo>
                  <a:pt x="720" y="7"/>
                  <a:pt x="713" y="0"/>
                  <a:pt x="705" y="0"/>
                </a:cubicBezTo>
                <a:close/>
                <a:moveTo>
                  <a:pt x="705" y="33"/>
                </a:moveTo>
                <a:cubicBezTo>
                  <a:pt x="697" y="33"/>
                  <a:pt x="690" y="40"/>
                  <a:pt x="690" y="48"/>
                </a:cubicBezTo>
                <a:cubicBezTo>
                  <a:pt x="690" y="56"/>
                  <a:pt x="697" y="63"/>
                  <a:pt x="705" y="63"/>
                </a:cubicBezTo>
                <a:cubicBezTo>
                  <a:pt x="713" y="63"/>
                  <a:pt x="720" y="56"/>
                  <a:pt x="720" y="48"/>
                </a:cubicBezTo>
                <a:cubicBezTo>
                  <a:pt x="720" y="40"/>
                  <a:pt x="713" y="33"/>
                  <a:pt x="705" y="33"/>
                </a:cubicBezTo>
                <a:close/>
                <a:moveTo>
                  <a:pt x="705" y="66"/>
                </a:moveTo>
                <a:cubicBezTo>
                  <a:pt x="697" y="66"/>
                  <a:pt x="690" y="72"/>
                  <a:pt x="690" y="81"/>
                </a:cubicBezTo>
                <a:cubicBezTo>
                  <a:pt x="690" y="89"/>
                  <a:pt x="697" y="95"/>
                  <a:pt x="705" y="95"/>
                </a:cubicBezTo>
                <a:cubicBezTo>
                  <a:pt x="713" y="95"/>
                  <a:pt x="720" y="89"/>
                  <a:pt x="720" y="81"/>
                </a:cubicBezTo>
                <a:cubicBezTo>
                  <a:pt x="720" y="72"/>
                  <a:pt x="713" y="66"/>
                  <a:pt x="705" y="66"/>
                </a:cubicBezTo>
                <a:close/>
                <a:moveTo>
                  <a:pt x="705" y="99"/>
                </a:moveTo>
                <a:cubicBezTo>
                  <a:pt x="697" y="99"/>
                  <a:pt x="690" y="105"/>
                  <a:pt x="690" y="114"/>
                </a:cubicBezTo>
                <a:cubicBezTo>
                  <a:pt x="690" y="122"/>
                  <a:pt x="697" y="128"/>
                  <a:pt x="705" y="128"/>
                </a:cubicBezTo>
                <a:cubicBezTo>
                  <a:pt x="713" y="128"/>
                  <a:pt x="720" y="122"/>
                  <a:pt x="720" y="114"/>
                </a:cubicBezTo>
                <a:cubicBezTo>
                  <a:pt x="720" y="105"/>
                  <a:pt x="713" y="99"/>
                  <a:pt x="705" y="99"/>
                </a:cubicBezTo>
                <a:close/>
                <a:moveTo>
                  <a:pt x="705" y="132"/>
                </a:moveTo>
                <a:cubicBezTo>
                  <a:pt x="697" y="132"/>
                  <a:pt x="690" y="138"/>
                  <a:pt x="690" y="147"/>
                </a:cubicBezTo>
                <a:cubicBezTo>
                  <a:pt x="690" y="155"/>
                  <a:pt x="697" y="161"/>
                  <a:pt x="705" y="161"/>
                </a:cubicBezTo>
                <a:cubicBezTo>
                  <a:pt x="713" y="161"/>
                  <a:pt x="720" y="155"/>
                  <a:pt x="720" y="147"/>
                </a:cubicBezTo>
                <a:cubicBezTo>
                  <a:pt x="720" y="138"/>
                  <a:pt x="713" y="132"/>
                  <a:pt x="705" y="132"/>
                </a:cubicBezTo>
                <a:close/>
                <a:moveTo>
                  <a:pt x="705" y="165"/>
                </a:moveTo>
                <a:cubicBezTo>
                  <a:pt x="697" y="165"/>
                  <a:pt x="690" y="171"/>
                  <a:pt x="690" y="179"/>
                </a:cubicBezTo>
                <a:cubicBezTo>
                  <a:pt x="690" y="188"/>
                  <a:pt x="697" y="194"/>
                  <a:pt x="705" y="194"/>
                </a:cubicBezTo>
                <a:cubicBezTo>
                  <a:pt x="713" y="194"/>
                  <a:pt x="720" y="188"/>
                  <a:pt x="720" y="179"/>
                </a:cubicBezTo>
                <a:cubicBezTo>
                  <a:pt x="720" y="171"/>
                  <a:pt x="713" y="165"/>
                  <a:pt x="705" y="165"/>
                </a:cubicBezTo>
                <a:close/>
                <a:moveTo>
                  <a:pt x="705" y="198"/>
                </a:moveTo>
                <a:cubicBezTo>
                  <a:pt x="697" y="198"/>
                  <a:pt x="690" y="204"/>
                  <a:pt x="690" y="212"/>
                </a:cubicBezTo>
                <a:cubicBezTo>
                  <a:pt x="690" y="221"/>
                  <a:pt x="697" y="227"/>
                  <a:pt x="705" y="227"/>
                </a:cubicBezTo>
                <a:cubicBezTo>
                  <a:pt x="713" y="227"/>
                  <a:pt x="720" y="221"/>
                  <a:pt x="720" y="212"/>
                </a:cubicBezTo>
                <a:cubicBezTo>
                  <a:pt x="720" y="204"/>
                  <a:pt x="713" y="198"/>
                  <a:pt x="705" y="198"/>
                </a:cubicBezTo>
                <a:close/>
                <a:moveTo>
                  <a:pt x="705" y="230"/>
                </a:moveTo>
                <a:cubicBezTo>
                  <a:pt x="697" y="230"/>
                  <a:pt x="690" y="237"/>
                  <a:pt x="690" y="245"/>
                </a:cubicBezTo>
                <a:cubicBezTo>
                  <a:pt x="690" y="253"/>
                  <a:pt x="697" y="260"/>
                  <a:pt x="705" y="260"/>
                </a:cubicBezTo>
                <a:cubicBezTo>
                  <a:pt x="713" y="260"/>
                  <a:pt x="720" y="253"/>
                  <a:pt x="720" y="245"/>
                </a:cubicBezTo>
                <a:cubicBezTo>
                  <a:pt x="720" y="237"/>
                  <a:pt x="713" y="230"/>
                  <a:pt x="705" y="230"/>
                </a:cubicBezTo>
                <a:close/>
                <a:moveTo>
                  <a:pt x="705" y="263"/>
                </a:moveTo>
                <a:cubicBezTo>
                  <a:pt x="697" y="263"/>
                  <a:pt x="690" y="270"/>
                  <a:pt x="690" y="278"/>
                </a:cubicBezTo>
                <a:cubicBezTo>
                  <a:pt x="690" y="286"/>
                  <a:pt x="697" y="293"/>
                  <a:pt x="705" y="293"/>
                </a:cubicBezTo>
                <a:cubicBezTo>
                  <a:pt x="713" y="293"/>
                  <a:pt x="720" y="286"/>
                  <a:pt x="720" y="278"/>
                </a:cubicBezTo>
                <a:cubicBezTo>
                  <a:pt x="720" y="270"/>
                  <a:pt x="713" y="263"/>
                  <a:pt x="705" y="263"/>
                </a:cubicBezTo>
                <a:close/>
                <a:moveTo>
                  <a:pt x="705" y="296"/>
                </a:moveTo>
                <a:cubicBezTo>
                  <a:pt x="697" y="296"/>
                  <a:pt x="690" y="303"/>
                  <a:pt x="690" y="311"/>
                </a:cubicBezTo>
                <a:cubicBezTo>
                  <a:pt x="690" y="319"/>
                  <a:pt x="697" y="326"/>
                  <a:pt x="705" y="326"/>
                </a:cubicBezTo>
                <a:cubicBezTo>
                  <a:pt x="713" y="326"/>
                  <a:pt x="720" y="319"/>
                  <a:pt x="720" y="311"/>
                </a:cubicBezTo>
                <a:cubicBezTo>
                  <a:pt x="720" y="303"/>
                  <a:pt x="713" y="296"/>
                  <a:pt x="705" y="296"/>
                </a:cubicBezTo>
                <a:close/>
                <a:moveTo>
                  <a:pt x="705" y="329"/>
                </a:moveTo>
                <a:cubicBezTo>
                  <a:pt x="697" y="329"/>
                  <a:pt x="690" y="336"/>
                  <a:pt x="690" y="344"/>
                </a:cubicBezTo>
                <a:cubicBezTo>
                  <a:pt x="690" y="352"/>
                  <a:pt x="697" y="359"/>
                  <a:pt x="705" y="359"/>
                </a:cubicBezTo>
                <a:cubicBezTo>
                  <a:pt x="713" y="359"/>
                  <a:pt x="720" y="352"/>
                  <a:pt x="720" y="344"/>
                </a:cubicBezTo>
                <a:cubicBezTo>
                  <a:pt x="720" y="336"/>
                  <a:pt x="713" y="329"/>
                  <a:pt x="705" y="329"/>
                </a:cubicBezTo>
                <a:close/>
                <a:moveTo>
                  <a:pt x="705" y="362"/>
                </a:moveTo>
                <a:cubicBezTo>
                  <a:pt x="697" y="362"/>
                  <a:pt x="690" y="369"/>
                  <a:pt x="690" y="377"/>
                </a:cubicBezTo>
                <a:cubicBezTo>
                  <a:pt x="690" y="385"/>
                  <a:pt x="697" y="392"/>
                  <a:pt x="705" y="392"/>
                </a:cubicBezTo>
                <a:cubicBezTo>
                  <a:pt x="713" y="392"/>
                  <a:pt x="720" y="385"/>
                  <a:pt x="720" y="377"/>
                </a:cubicBezTo>
                <a:cubicBezTo>
                  <a:pt x="720" y="369"/>
                  <a:pt x="713" y="362"/>
                  <a:pt x="705" y="362"/>
                </a:cubicBezTo>
                <a:close/>
                <a:moveTo>
                  <a:pt x="705" y="395"/>
                </a:moveTo>
                <a:cubicBezTo>
                  <a:pt x="697" y="395"/>
                  <a:pt x="690" y="402"/>
                  <a:pt x="690" y="410"/>
                </a:cubicBezTo>
                <a:cubicBezTo>
                  <a:pt x="690" y="418"/>
                  <a:pt x="697" y="425"/>
                  <a:pt x="705" y="425"/>
                </a:cubicBezTo>
                <a:cubicBezTo>
                  <a:pt x="713" y="425"/>
                  <a:pt x="720" y="418"/>
                  <a:pt x="720" y="410"/>
                </a:cubicBezTo>
                <a:cubicBezTo>
                  <a:pt x="720" y="402"/>
                  <a:pt x="713" y="395"/>
                  <a:pt x="705" y="395"/>
                </a:cubicBezTo>
                <a:close/>
                <a:moveTo>
                  <a:pt x="705" y="428"/>
                </a:moveTo>
                <a:cubicBezTo>
                  <a:pt x="697" y="428"/>
                  <a:pt x="690" y="435"/>
                  <a:pt x="690" y="443"/>
                </a:cubicBezTo>
                <a:cubicBezTo>
                  <a:pt x="690" y="451"/>
                  <a:pt x="697" y="458"/>
                  <a:pt x="705" y="458"/>
                </a:cubicBezTo>
                <a:cubicBezTo>
                  <a:pt x="713" y="458"/>
                  <a:pt x="720" y="451"/>
                  <a:pt x="720" y="443"/>
                </a:cubicBezTo>
                <a:cubicBezTo>
                  <a:pt x="720" y="435"/>
                  <a:pt x="713" y="428"/>
                  <a:pt x="705" y="428"/>
                </a:cubicBezTo>
                <a:close/>
                <a:moveTo>
                  <a:pt x="705" y="461"/>
                </a:moveTo>
                <a:cubicBezTo>
                  <a:pt x="697" y="461"/>
                  <a:pt x="690" y="468"/>
                  <a:pt x="690" y="476"/>
                </a:cubicBezTo>
                <a:cubicBezTo>
                  <a:pt x="690" y="484"/>
                  <a:pt x="697" y="491"/>
                  <a:pt x="705" y="491"/>
                </a:cubicBezTo>
                <a:cubicBezTo>
                  <a:pt x="713" y="491"/>
                  <a:pt x="720" y="484"/>
                  <a:pt x="720" y="476"/>
                </a:cubicBezTo>
                <a:cubicBezTo>
                  <a:pt x="720" y="468"/>
                  <a:pt x="713" y="461"/>
                  <a:pt x="705" y="461"/>
                </a:cubicBezTo>
                <a:close/>
                <a:moveTo>
                  <a:pt x="705" y="494"/>
                </a:moveTo>
                <a:cubicBezTo>
                  <a:pt x="697" y="494"/>
                  <a:pt x="690" y="500"/>
                  <a:pt x="690" y="509"/>
                </a:cubicBezTo>
                <a:cubicBezTo>
                  <a:pt x="690" y="517"/>
                  <a:pt x="697" y="523"/>
                  <a:pt x="705" y="523"/>
                </a:cubicBezTo>
                <a:cubicBezTo>
                  <a:pt x="713" y="523"/>
                  <a:pt x="720" y="517"/>
                  <a:pt x="720" y="509"/>
                </a:cubicBezTo>
                <a:cubicBezTo>
                  <a:pt x="720" y="500"/>
                  <a:pt x="713" y="494"/>
                  <a:pt x="705" y="494"/>
                </a:cubicBezTo>
                <a:close/>
                <a:moveTo>
                  <a:pt x="705" y="527"/>
                </a:moveTo>
                <a:cubicBezTo>
                  <a:pt x="697" y="527"/>
                  <a:pt x="690" y="533"/>
                  <a:pt x="690" y="542"/>
                </a:cubicBezTo>
                <a:cubicBezTo>
                  <a:pt x="690" y="550"/>
                  <a:pt x="697" y="556"/>
                  <a:pt x="705" y="556"/>
                </a:cubicBezTo>
                <a:cubicBezTo>
                  <a:pt x="713" y="556"/>
                  <a:pt x="720" y="550"/>
                  <a:pt x="720" y="542"/>
                </a:cubicBezTo>
                <a:cubicBezTo>
                  <a:pt x="720" y="533"/>
                  <a:pt x="713" y="527"/>
                  <a:pt x="705" y="527"/>
                </a:cubicBezTo>
                <a:close/>
                <a:moveTo>
                  <a:pt x="705" y="560"/>
                </a:moveTo>
                <a:cubicBezTo>
                  <a:pt x="697" y="560"/>
                  <a:pt x="690" y="566"/>
                  <a:pt x="690" y="574"/>
                </a:cubicBezTo>
                <a:cubicBezTo>
                  <a:pt x="690" y="583"/>
                  <a:pt x="697" y="589"/>
                  <a:pt x="705" y="589"/>
                </a:cubicBezTo>
                <a:cubicBezTo>
                  <a:pt x="713" y="589"/>
                  <a:pt x="720" y="583"/>
                  <a:pt x="720" y="574"/>
                </a:cubicBezTo>
                <a:cubicBezTo>
                  <a:pt x="720" y="566"/>
                  <a:pt x="713" y="560"/>
                  <a:pt x="705" y="560"/>
                </a:cubicBezTo>
                <a:close/>
                <a:moveTo>
                  <a:pt x="705" y="593"/>
                </a:moveTo>
                <a:cubicBezTo>
                  <a:pt x="697" y="593"/>
                  <a:pt x="690" y="599"/>
                  <a:pt x="690" y="607"/>
                </a:cubicBezTo>
                <a:cubicBezTo>
                  <a:pt x="690" y="616"/>
                  <a:pt x="697" y="622"/>
                  <a:pt x="705" y="622"/>
                </a:cubicBezTo>
                <a:cubicBezTo>
                  <a:pt x="713" y="622"/>
                  <a:pt x="720" y="616"/>
                  <a:pt x="720" y="607"/>
                </a:cubicBezTo>
                <a:cubicBezTo>
                  <a:pt x="720" y="599"/>
                  <a:pt x="713" y="593"/>
                  <a:pt x="705" y="593"/>
                </a:cubicBezTo>
                <a:close/>
                <a:moveTo>
                  <a:pt x="705" y="625"/>
                </a:moveTo>
                <a:cubicBezTo>
                  <a:pt x="697" y="625"/>
                  <a:pt x="690" y="632"/>
                  <a:pt x="690" y="640"/>
                </a:cubicBezTo>
                <a:cubicBezTo>
                  <a:pt x="690" y="648"/>
                  <a:pt x="697" y="655"/>
                  <a:pt x="705" y="655"/>
                </a:cubicBezTo>
                <a:cubicBezTo>
                  <a:pt x="713" y="655"/>
                  <a:pt x="720" y="648"/>
                  <a:pt x="720" y="640"/>
                </a:cubicBezTo>
                <a:cubicBezTo>
                  <a:pt x="720" y="632"/>
                  <a:pt x="713" y="625"/>
                  <a:pt x="705" y="625"/>
                </a:cubicBezTo>
                <a:close/>
                <a:moveTo>
                  <a:pt x="705" y="658"/>
                </a:moveTo>
                <a:cubicBezTo>
                  <a:pt x="697" y="658"/>
                  <a:pt x="690" y="665"/>
                  <a:pt x="690" y="673"/>
                </a:cubicBezTo>
                <a:cubicBezTo>
                  <a:pt x="690" y="681"/>
                  <a:pt x="697" y="688"/>
                  <a:pt x="705" y="688"/>
                </a:cubicBezTo>
                <a:cubicBezTo>
                  <a:pt x="713" y="688"/>
                  <a:pt x="720" y="681"/>
                  <a:pt x="720" y="673"/>
                </a:cubicBezTo>
                <a:cubicBezTo>
                  <a:pt x="720" y="665"/>
                  <a:pt x="713" y="658"/>
                  <a:pt x="705" y="658"/>
                </a:cubicBezTo>
                <a:close/>
                <a:moveTo>
                  <a:pt x="705" y="691"/>
                </a:moveTo>
                <a:cubicBezTo>
                  <a:pt x="697" y="691"/>
                  <a:pt x="690" y="698"/>
                  <a:pt x="690" y="706"/>
                </a:cubicBezTo>
                <a:cubicBezTo>
                  <a:pt x="690" y="714"/>
                  <a:pt x="697" y="721"/>
                  <a:pt x="705" y="721"/>
                </a:cubicBezTo>
                <a:cubicBezTo>
                  <a:pt x="713" y="721"/>
                  <a:pt x="720" y="714"/>
                  <a:pt x="720" y="706"/>
                </a:cubicBezTo>
                <a:cubicBezTo>
                  <a:pt x="720" y="698"/>
                  <a:pt x="713" y="691"/>
                  <a:pt x="705" y="691"/>
                </a:cubicBezTo>
                <a:close/>
                <a:moveTo>
                  <a:pt x="705" y="724"/>
                </a:moveTo>
                <a:cubicBezTo>
                  <a:pt x="697" y="724"/>
                  <a:pt x="690" y="731"/>
                  <a:pt x="690" y="739"/>
                </a:cubicBezTo>
                <a:cubicBezTo>
                  <a:pt x="690" y="747"/>
                  <a:pt x="697" y="754"/>
                  <a:pt x="705" y="754"/>
                </a:cubicBezTo>
                <a:cubicBezTo>
                  <a:pt x="713" y="754"/>
                  <a:pt x="720" y="747"/>
                  <a:pt x="720" y="739"/>
                </a:cubicBezTo>
                <a:cubicBezTo>
                  <a:pt x="720" y="731"/>
                  <a:pt x="713" y="724"/>
                  <a:pt x="705" y="724"/>
                </a:cubicBezTo>
                <a:close/>
                <a:moveTo>
                  <a:pt x="705" y="757"/>
                </a:moveTo>
                <a:cubicBezTo>
                  <a:pt x="697" y="757"/>
                  <a:pt x="690" y="764"/>
                  <a:pt x="690" y="772"/>
                </a:cubicBezTo>
                <a:cubicBezTo>
                  <a:pt x="690" y="780"/>
                  <a:pt x="697" y="787"/>
                  <a:pt x="705" y="787"/>
                </a:cubicBezTo>
                <a:cubicBezTo>
                  <a:pt x="713" y="787"/>
                  <a:pt x="720" y="780"/>
                  <a:pt x="720" y="772"/>
                </a:cubicBezTo>
                <a:cubicBezTo>
                  <a:pt x="720" y="764"/>
                  <a:pt x="713" y="757"/>
                  <a:pt x="705" y="757"/>
                </a:cubicBezTo>
                <a:close/>
                <a:moveTo>
                  <a:pt x="705" y="790"/>
                </a:moveTo>
                <a:cubicBezTo>
                  <a:pt x="697" y="790"/>
                  <a:pt x="690" y="797"/>
                  <a:pt x="690" y="805"/>
                </a:cubicBezTo>
                <a:cubicBezTo>
                  <a:pt x="690" y="813"/>
                  <a:pt x="697" y="820"/>
                  <a:pt x="705" y="820"/>
                </a:cubicBezTo>
                <a:cubicBezTo>
                  <a:pt x="713" y="820"/>
                  <a:pt x="720" y="813"/>
                  <a:pt x="720" y="805"/>
                </a:cubicBezTo>
                <a:cubicBezTo>
                  <a:pt x="720" y="797"/>
                  <a:pt x="713" y="790"/>
                  <a:pt x="705" y="790"/>
                </a:cubicBezTo>
                <a:close/>
                <a:moveTo>
                  <a:pt x="705" y="823"/>
                </a:moveTo>
                <a:cubicBezTo>
                  <a:pt x="697" y="823"/>
                  <a:pt x="690" y="830"/>
                  <a:pt x="690" y="838"/>
                </a:cubicBezTo>
                <a:cubicBezTo>
                  <a:pt x="690" y="846"/>
                  <a:pt x="697" y="853"/>
                  <a:pt x="705" y="853"/>
                </a:cubicBezTo>
                <a:cubicBezTo>
                  <a:pt x="713" y="853"/>
                  <a:pt x="720" y="846"/>
                  <a:pt x="720" y="838"/>
                </a:cubicBezTo>
                <a:cubicBezTo>
                  <a:pt x="720" y="830"/>
                  <a:pt x="713" y="823"/>
                  <a:pt x="705" y="823"/>
                </a:cubicBezTo>
                <a:close/>
                <a:moveTo>
                  <a:pt x="705" y="856"/>
                </a:moveTo>
                <a:cubicBezTo>
                  <a:pt x="697" y="856"/>
                  <a:pt x="690" y="863"/>
                  <a:pt x="690" y="871"/>
                </a:cubicBezTo>
                <a:cubicBezTo>
                  <a:pt x="690" y="879"/>
                  <a:pt x="697" y="886"/>
                  <a:pt x="705" y="886"/>
                </a:cubicBezTo>
                <a:cubicBezTo>
                  <a:pt x="713" y="886"/>
                  <a:pt x="720" y="879"/>
                  <a:pt x="720" y="871"/>
                </a:cubicBezTo>
                <a:cubicBezTo>
                  <a:pt x="720" y="863"/>
                  <a:pt x="713" y="856"/>
                  <a:pt x="705" y="856"/>
                </a:cubicBezTo>
                <a:close/>
                <a:moveTo>
                  <a:pt x="705" y="889"/>
                </a:moveTo>
                <a:cubicBezTo>
                  <a:pt x="697" y="889"/>
                  <a:pt x="690" y="895"/>
                  <a:pt x="690" y="904"/>
                </a:cubicBezTo>
                <a:cubicBezTo>
                  <a:pt x="690" y="912"/>
                  <a:pt x="697" y="918"/>
                  <a:pt x="705" y="918"/>
                </a:cubicBezTo>
                <a:cubicBezTo>
                  <a:pt x="713" y="918"/>
                  <a:pt x="720" y="912"/>
                  <a:pt x="720" y="904"/>
                </a:cubicBezTo>
                <a:cubicBezTo>
                  <a:pt x="720" y="895"/>
                  <a:pt x="713" y="889"/>
                  <a:pt x="705" y="889"/>
                </a:cubicBezTo>
                <a:close/>
                <a:moveTo>
                  <a:pt x="705" y="922"/>
                </a:moveTo>
                <a:cubicBezTo>
                  <a:pt x="697" y="922"/>
                  <a:pt x="690" y="928"/>
                  <a:pt x="690" y="937"/>
                </a:cubicBezTo>
                <a:cubicBezTo>
                  <a:pt x="690" y="945"/>
                  <a:pt x="697" y="951"/>
                  <a:pt x="705" y="951"/>
                </a:cubicBezTo>
                <a:cubicBezTo>
                  <a:pt x="713" y="951"/>
                  <a:pt x="720" y="945"/>
                  <a:pt x="720" y="937"/>
                </a:cubicBezTo>
                <a:cubicBezTo>
                  <a:pt x="720" y="928"/>
                  <a:pt x="713" y="922"/>
                  <a:pt x="705" y="922"/>
                </a:cubicBezTo>
                <a:close/>
                <a:moveTo>
                  <a:pt x="705" y="955"/>
                </a:moveTo>
                <a:cubicBezTo>
                  <a:pt x="697" y="955"/>
                  <a:pt x="690" y="961"/>
                  <a:pt x="690" y="970"/>
                </a:cubicBezTo>
                <a:cubicBezTo>
                  <a:pt x="690" y="978"/>
                  <a:pt x="697" y="984"/>
                  <a:pt x="705" y="984"/>
                </a:cubicBezTo>
                <a:cubicBezTo>
                  <a:pt x="713" y="984"/>
                  <a:pt x="720" y="978"/>
                  <a:pt x="720" y="970"/>
                </a:cubicBezTo>
                <a:cubicBezTo>
                  <a:pt x="720" y="961"/>
                  <a:pt x="713" y="955"/>
                  <a:pt x="705" y="955"/>
                </a:cubicBezTo>
                <a:close/>
                <a:moveTo>
                  <a:pt x="705" y="988"/>
                </a:moveTo>
                <a:cubicBezTo>
                  <a:pt x="697" y="988"/>
                  <a:pt x="690" y="994"/>
                  <a:pt x="690" y="1002"/>
                </a:cubicBezTo>
                <a:cubicBezTo>
                  <a:pt x="690" y="1011"/>
                  <a:pt x="697" y="1017"/>
                  <a:pt x="705" y="1017"/>
                </a:cubicBezTo>
                <a:cubicBezTo>
                  <a:pt x="713" y="1017"/>
                  <a:pt x="720" y="1011"/>
                  <a:pt x="720" y="1002"/>
                </a:cubicBezTo>
                <a:cubicBezTo>
                  <a:pt x="720" y="994"/>
                  <a:pt x="713" y="988"/>
                  <a:pt x="705" y="988"/>
                </a:cubicBezTo>
                <a:close/>
                <a:moveTo>
                  <a:pt x="705" y="1021"/>
                </a:moveTo>
                <a:cubicBezTo>
                  <a:pt x="697" y="1021"/>
                  <a:pt x="690" y="1027"/>
                  <a:pt x="690" y="1035"/>
                </a:cubicBezTo>
                <a:cubicBezTo>
                  <a:pt x="690" y="1044"/>
                  <a:pt x="697" y="1050"/>
                  <a:pt x="705" y="1050"/>
                </a:cubicBezTo>
                <a:cubicBezTo>
                  <a:pt x="713" y="1050"/>
                  <a:pt x="720" y="1044"/>
                  <a:pt x="720" y="1035"/>
                </a:cubicBezTo>
                <a:cubicBezTo>
                  <a:pt x="720" y="1027"/>
                  <a:pt x="713" y="1021"/>
                  <a:pt x="705" y="1021"/>
                </a:cubicBezTo>
                <a:close/>
                <a:moveTo>
                  <a:pt x="705" y="1053"/>
                </a:moveTo>
                <a:cubicBezTo>
                  <a:pt x="697" y="1053"/>
                  <a:pt x="690" y="1060"/>
                  <a:pt x="690" y="1068"/>
                </a:cubicBezTo>
                <a:cubicBezTo>
                  <a:pt x="690" y="1076"/>
                  <a:pt x="697" y="1083"/>
                  <a:pt x="705" y="1083"/>
                </a:cubicBezTo>
                <a:cubicBezTo>
                  <a:pt x="713" y="1083"/>
                  <a:pt x="720" y="1076"/>
                  <a:pt x="720" y="1068"/>
                </a:cubicBezTo>
                <a:cubicBezTo>
                  <a:pt x="720" y="1060"/>
                  <a:pt x="713" y="1053"/>
                  <a:pt x="705" y="1053"/>
                </a:cubicBezTo>
                <a:close/>
                <a:moveTo>
                  <a:pt x="705" y="1086"/>
                </a:moveTo>
                <a:cubicBezTo>
                  <a:pt x="697" y="1086"/>
                  <a:pt x="690" y="1093"/>
                  <a:pt x="690" y="1101"/>
                </a:cubicBezTo>
                <a:cubicBezTo>
                  <a:pt x="690" y="1109"/>
                  <a:pt x="697" y="1116"/>
                  <a:pt x="705" y="1116"/>
                </a:cubicBezTo>
                <a:cubicBezTo>
                  <a:pt x="713" y="1116"/>
                  <a:pt x="720" y="1109"/>
                  <a:pt x="720" y="1101"/>
                </a:cubicBezTo>
                <a:cubicBezTo>
                  <a:pt x="720" y="1093"/>
                  <a:pt x="713" y="1086"/>
                  <a:pt x="705" y="1086"/>
                </a:cubicBezTo>
                <a:close/>
                <a:moveTo>
                  <a:pt x="705" y="1119"/>
                </a:moveTo>
                <a:cubicBezTo>
                  <a:pt x="697" y="1119"/>
                  <a:pt x="690" y="1126"/>
                  <a:pt x="690" y="1134"/>
                </a:cubicBezTo>
                <a:cubicBezTo>
                  <a:pt x="690" y="1142"/>
                  <a:pt x="697" y="1149"/>
                  <a:pt x="705" y="1149"/>
                </a:cubicBezTo>
                <a:cubicBezTo>
                  <a:pt x="713" y="1149"/>
                  <a:pt x="720" y="1142"/>
                  <a:pt x="720" y="1134"/>
                </a:cubicBezTo>
                <a:cubicBezTo>
                  <a:pt x="720" y="1126"/>
                  <a:pt x="713" y="1119"/>
                  <a:pt x="705" y="1119"/>
                </a:cubicBezTo>
                <a:close/>
                <a:moveTo>
                  <a:pt x="705" y="1152"/>
                </a:moveTo>
                <a:cubicBezTo>
                  <a:pt x="697" y="1152"/>
                  <a:pt x="690" y="1159"/>
                  <a:pt x="690" y="1167"/>
                </a:cubicBezTo>
                <a:cubicBezTo>
                  <a:pt x="690" y="1175"/>
                  <a:pt x="697" y="1182"/>
                  <a:pt x="705" y="1182"/>
                </a:cubicBezTo>
                <a:cubicBezTo>
                  <a:pt x="713" y="1182"/>
                  <a:pt x="720" y="1175"/>
                  <a:pt x="720" y="1167"/>
                </a:cubicBezTo>
                <a:cubicBezTo>
                  <a:pt x="720" y="1159"/>
                  <a:pt x="713" y="1152"/>
                  <a:pt x="705" y="1152"/>
                </a:cubicBezTo>
                <a:close/>
                <a:moveTo>
                  <a:pt x="705" y="1185"/>
                </a:moveTo>
                <a:cubicBezTo>
                  <a:pt x="697" y="1185"/>
                  <a:pt x="690" y="1192"/>
                  <a:pt x="690" y="1200"/>
                </a:cubicBezTo>
                <a:cubicBezTo>
                  <a:pt x="690" y="1208"/>
                  <a:pt x="697" y="1215"/>
                  <a:pt x="705" y="1215"/>
                </a:cubicBezTo>
                <a:cubicBezTo>
                  <a:pt x="713" y="1215"/>
                  <a:pt x="720" y="1208"/>
                  <a:pt x="720" y="1200"/>
                </a:cubicBezTo>
                <a:cubicBezTo>
                  <a:pt x="720" y="1192"/>
                  <a:pt x="713" y="1185"/>
                  <a:pt x="705" y="1185"/>
                </a:cubicBezTo>
                <a:close/>
                <a:moveTo>
                  <a:pt x="705" y="1218"/>
                </a:moveTo>
                <a:cubicBezTo>
                  <a:pt x="697" y="1218"/>
                  <a:pt x="690" y="1225"/>
                  <a:pt x="690" y="1233"/>
                </a:cubicBezTo>
                <a:cubicBezTo>
                  <a:pt x="690" y="1241"/>
                  <a:pt x="697" y="1248"/>
                  <a:pt x="705" y="1248"/>
                </a:cubicBezTo>
                <a:cubicBezTo>
                  <a:pt x="713" y="1248"/>
                  <a:pt x="720" y="1241"/>
                  <a:pt x="720" y="1233"/>
                </a:cubicBezTo>
                <a:cubicBezTo>
                  <a:pt x="720" y="1225"/>
                  <a:pt x="713" y="1218"/>
                  <a:pt x="705" y="1218"/>
                </a:cubicBezTo>
                <a:close/>
                <a:moveTo>
                  <a:pt x="705" y="1251"/>
                </a:moveTo>
                <a:cubicBezTo>
                  <a:pt x="697" y="1251"/>
                  <a:pt x="690" y="1258"/>
                  <a:pt x="690" y="1266"/>
                </a:cubicBezTo>
                <a:cubicBezTo>
                  <a:pt x="690" y="1274"/>
                  <a:pt x="697" y="1281"/>
                  <a:pt x="705" y="1281"/>
                </a:cubicBezTo>
                <a:cubicBezTo>
                  <a:pt x="713" y="1281"/>
                  <a:pt x="720" y="1274"/>
                  <a:pt x="720" y="1266"/>
                </a:cubicBezTo>
                <a:cubicBezTo>
                  <a:pt x="720" y="1258"/>
                  <a:pt x="713" y="1251"/>
                  <a:pt x="705" y="1251"/>
                </a:cubicBezTo>
                <a:close/>
                <a:moveTo>
                  <a:pt x="705" y="1284"/>
                </a:moveTo>
                <a:cubicBezTo>
                  <a:pt x="697" y="1284"/>
                  <a:pt x="690" y="1291"/>
                  <a:pt x="690" y="1299"/>
                </a:cubicBezTo>
                <a:cubicBezTo>
                  <a:pt x="690" y="1307"/>
                  <a:pt x="697" y="1314"/>
                  <a:pt x="705" y="1314"/>
                </a:cubicBezTo>
                <a:cubicBezTo>
                  <a:pt x="713" y="1314"/>
                  <a:pt x="720" y="1307"/>
                  <a:pt x="720" y="1299"/>
                </a:cubicBezTo>
                <a:cubicBezTo>
                  <a:pt x="720" y="1291"/>
                  <a:pt x="713" y="1284"/>
                  <a:pt x="705" y="1284"/>
                </a:cubicBezTo>
                <a:close/>
                <a:moveTo>
                  <a:pt x="705" y="1317"/>
                </a:moveTo>
                <a:cubicBezTo>
                  <a:pt x="697" y="1317"/>
                  <a:pt x="690" y="1323"/>
                  <a:pt x="690" y="1332"/>
                </a:cubicBezTo>
                <a:cubicBezTo>
                  <a:pt x="690" y="1340"/>
                  <a:pt x="697" y="1346"/>
                  <a:pt x="705" y="1346"/>
                </a:cubicBezTo>
                <a:cubicBezTo>
                  <a:pt x="713" y="1346"/>
                  <a:pt x="720" y="1340"/>
                  <a:pt x="720" y="1332"/>
                </a:cubicBezTo>
                <a:cubicBezTo>
                  <a:pt x="720" y="1323"/>
                  <a:pt x="713" y="1317"/>
                  <a:pt x="705" y="1317"/>
                </a:cubicBezTo>
                <a:close/>
                <a:moveTo>
                  <a:pt x="705" y="1350"/>
                </a:moveTo>
                <a:cubicBezTo>
                  <a:pt x="697" y="1350"/>
                  <a:pt x="690" y="1356"/>
                  <a:pt x="690" y="1365"/>
                </a:cubicBezTo>
                <a:cubicBezTo>
                  <a:pt x="690" y="1373"/>
                  <a:pt x="697" y="1379"/>
                  <a:pt x="705" y="1379"/>
                </a:cubicBezTo>
                <a:cubicBezTo>
                  <a:pt x="713" y="1379"/>
                  <a:pt x="720" y="1373"/>
                  <a:pt x="720" y="1365"/>
                </a:cubicBezTo>
                <a:cubicBezTo>
                  <a:pt x="720" y="1356"/>
                  <a:pt x="713" y="1350"/>
                  <a:pt x="705" y="1350"/>
                </a:cubicBezTo>
                <a:close/>
                <a:moveTo>
                  <a:pt x="705" y="1383"/>
                </a:moveTo>
                <a:cubicBezTo>
                  <a:pt x="697" y="1383"/>
                  <a:pt x="690" y="1389"/>
                  <a:pt x="690" y="1397"/>
                </a:cubicBezTo>
                <a:cubicBezTo>
                  <a:pt x="690" y="1406"/>
                  <a:pt x="697" y="1412"/>
                  <a:pt x="705" y="1412"/>
                </a:cubicBezTo>
                <a:cubicBezTo>
                  <a:pt x="713" y="1412"/>
                  <a:pt x="720" y="1406"/>
                  <a:pt x="720" y="1397"/>
                </a:cubicBezTo>
                <a:cubicBezTo>
                  <a:pt x="720" y="1389"/>
                  <a:pt x="713" y="1383"/>
                  <a:pt x="705" y="1383"/>
                </a:cubicBezTo>
                <a:close/>
                <a:moveTo>
                  <a:pt x="705" y="1416"/>
                </a:moveTo>
                <a:cubicBezTo>
                  <a:pt x="697" y="1416"/>
                  <a:pt x="690" y="1422"/>
                  <a:pt x="690" y="1430"/>
                </a:cubicBezTo>
                <a:cubicBezTo>
                  <a:pt x="690" y="1439"/>
                  <a:pt x="697" y="1445"/>
                  <a:pt x="705" y="1445"/>
                </a:cubicBezTo>
                <a:cubicBezTo>
                  <a:pt x="713" y="1445"/>
                  <a:pt x="720" y="1439"/>
                  <a:pt x="720" y="1430"/>
                </a:cubicBezTo>
                <a:cubicBezTo>
                  <a:pt x="720" y="1422"/>
                  <a:pt x="713" y="1416"/>
                  <a:pt x="705" y="1416"/>
                </a:cubicBezTo>
                <a:close/>
                <a:moveTo>
                  <a:pt x="738" y="0"/>
                </a:moveTo>
                <a:cubicBezTo>
                  <a:pt x="730" y="0"/>
                  <a:pt x="723" y="7"/>
                  <a:pt x="723" y="15"/>
                </a:cubicBezTo>
                <a:cubicBezTo>
                  <a:pt x="723" y="23"/>
                  <a:pt x="730" y="30"/>
                  <a:pt x="738" y="30"/>
                </a:cubicBezTo>
                <a:cubicBezTo>
                  <a:pt x="746" y="30"/>
                  <a:pt x="753" y="23"/>
                  <a:pt x="753" y="15"/>
                </a:cubicBezTo>
                <a:cubicBezTo>
                  <a:pt x="753" y="7"/>
                  <a:pt x="746" y="0"/>
                  <a:pt x="738" y="0"/>
                </a:cubicBezTo>
                <a:close/>
                <a:moveTo>
                  <a:pt x="738" y="33"/>
                </a:moveTo>
                <a:cubicBezTo>
                  <a:pt x="730" y="33"/>
                  <a:pt x="723" y="40"/>
                  <a:pt x="723" y="48"/>
                </a:cubicBezTo>
                <a:cubicBezTo>
                  <a:pt x="723" y="56"/>
                  <a:pt x="730" y="63"/>
                  <a:pt x="738" y="63"/>
                </a:cubicBezTo>
                <a:cubicBezTo>
                  <a:pt x="746" y="63"/>
                  <a:pt x="753" y="56"/>
                  <a:pt x="753" y="48"/>
                </a:cubicBezTo>
                <a:cubicBezTo>
                  <a:pt x="753" y="40"/>
                  <a:pt x="746" y="33"/>
                  <a:pt x="738" y="33"/>
                </a:cubicBezTo>
                <a:close/>
                <a:moveTo>
                  <a:pt x="738" y="66"/>
                </a:moveTo>
                <a:cubicBezTo>
                  <a:pt x="730" y="66"/>
                  <a:pt x="723" y="72"/>
                  <a:pt x="723" y="81"/>
                </a:cubicBezTo>
                <a:cubicBezTo>
                  <a:pt x="723" y="89"/>
                  <a:pt x="730" y="95"/>
                  <a:pt x="738" y="95"/>
                </a:cubicBezTo>
                <a:cubicBezTo>
                  <a:pt x="746" y="95"/>
                  <a:pt x="753" y="89"/>
                  <a:pt x="753" y="81"/>
                </a:cubicBezTo>
                <a:cubicBezTo>
                  <a:pt x="753" y="72"/>
                  <a:pt x="746" y="66"/>
                  <a:pt x="738" y="66"/>
                </a:cubicBezTo>
                <a:close/>
                <a:moveTo>
                  <a:pt x="738" y="99"/>
                </a:moveTo>
                <a:cubicBezTo>
                  <a:pt x="730" y="99"/>
                  <a:pt x="723" y="105"/>
                  <a:pt x="723" y="114"/>
                </a:cubicBezTo>
                <a:cubicBezTo>
                  <a:pt x="723" y="122"/>
                  <a:pt x="730" y="128"/>
                  <a:pt x="738" y="128"/>
                </a:cubicBezTo>
                <a:cubicBezTo>
                  <a:pt x="746" y="128"/>
                  <a:pt x="753" y="122"/>
                  <a:pt x="753" y="114"/>
                </a:cubicBezTo>
                <a:cubicBezTo>
                  <a:pt x="753" y="105"/>
                  <a:pt x="746" y="99"/>
                  <a:pt x="738" y="99"/>
                </a:cubicBezTo>
                <a:close/>
                <a:moveTo>
                  <a:pt x="738" y="132"/>
                </a:moveTo>
                <a:cubicBezTo>
                  <a:pt x="730" y="132"/>
                  <a:pt x="723" y="138"/>
                  <a:pt x="723" y="147"/>
                </a:cubicBezTo>
                <a:cubicBezTo>
                  <a:pt x="723" y="155"/>
                  <a:pt x="730" y="161"/>
                  <a:pt x="738" y="161"/>
                </a:cubicBezTo>
                <a:cubicBezTo>
                  <a:pt x="746" y="161"/>
                  <a:pt x="753" y="155"/>
                  <a:pt x="753" y="147"/>
                </a:cubicBezTo>
                <a:cubicBezTo>
                  <a:pt x="753" y="138"/>
                  <a:pt x="746" y="132"/>
                  <a:pt x="738" y="132"/>
                </a:cubicBezTo>
                <a:close/>
                <a:moveTo>
                  <a:pt x="738" y="165"/>
                </a:moveTo>
                <a:cubicBezTo>
                  <a:pt x="730" y="165"/>
                  <a:pt x="723" y="171"/>
                  <a:pt x="723" y="179"/>
                </a:cubicBezTo>
                <a:cubicBezTo>
                  <a:pt x="723" y="188"/>
                  <a:pt x="730" y="194"/>
                  <a:pt x="738" y="194"/>
                </a:cubicBezTo>
                <a:cubicBezTo>
                  <a:pt x="746" y="194"/>
                  <a:pt x="753" y="188"/>
                  <a:pt x="753" y="179"/>
                </a:cubicBezTo>
                <a:cubicBezTo>
                  <a:pt x="753" y="171"/>
                  <a:pt x="746" y="165"/>
                  <a:pt x="738" y="165"/>
                </a:cubicBezTo>
                <a:close/>
                <a:moveTo>
                  <a:pt x="738" y="198"/>
                </a:moveTo>
                <a:cubicBezTo>
                  <a:pt x="730" y="198"/>
                  <a:pt x="723" y="204"/>
                  <a:pt x="723" y="212"/>
                </a:cubicBezTo>
                <a:cubicBezTo>
                  <a:pt x="723" y="221"/>
                  <a:pt x="730" y="227"/>
                  <a:pt x="738" y="227"/>
                </a:cubicBezTo>
                <a:cubicBezTo>
                  <a:pt x="746" y="227"/>
                  <a:pt x="753" y="221"/>
                  <a:pt x="753" y="212"/>
                </a:cubicBezTo>
                <a:cubicBezTo>
                  <a:pt x="753" y="204"/>
                  <a:pt x="746" y="198"/>
                  <a:pt x="738" y="198"/>
                </a:cubicBezTo>
                <a:close/>
                <a:moveTo>
                  <a:pt x="738" y="230"/>
                </a:moveTo>
                <a:cubicBezTo>
                  <a:pt x="730" y="230"/>
                  <a:pt x="723" y="237"/>
                  <a:pt x="723" y="245"/>
                </a:cubicBezTo>
                <a:cubicBezTo>
                  <a:pt x="723" y="253"/>
                  <a:pt x="730" y="260"/>
                  <a:pt x="738" y="260"/>
                </a:cubicBezTo>
                <a:cubicBezTo>
                  <a:pt x="746" y="260"/>
                  <a:pt x="753" y="253"/>
                  <a:pt x="753" y="245"/>
                </a:cubicBezTo>
                <a:cubicBezTo>
                  <a:pt x="753" y="237"/>
                  <a:pt x="746" y="230"/>
                  <a:pt x="738" y="230"/>
                </a:cubicBezTo>
                <a:close/>
                <a:moveTo>
                  <a:pt x="738" y="263"/>
                </a:moveTo>
                <a:cubicBezTo>
                  <a:pt x="730" y="263"/>
                  <a:pt x="723" y="270"/>
                  <a:pt x="723" y="278"/>
                </a:cubicBezTo>
                <a:cubicBezTo>
                  <a:pt x="723" y="286"/>
                  <a:pt x="730" y="293"/>
                  <a:pt x="738" y="293"/>
                </a:cubicBezTo>
                <a:cubicBezTo>
                  <a:pt x="746" y="293"/>
                  <a:pt x="753" y="286"/>
                  <a:pt x="753" y="278"/>
                </a:cubicBezTo>
                <a:cubicBezTo>
                  <a:pt x="753" y="270"/>
                  <a:pt x="746" y="263"/>
                  <a:pt x="738" y="263"/>
                </a:cubicBezTo>
                <a:close/>
                <a:moveTo>
                  <a:pt x="738" y="296"/>
                </a:moveTo>
                <a:cubicBezTo>
                  <a:pt x="730" y="296"/>
                  <a:pt x="723" y="303"/>
                  <a:pt x="723" y="311"/>
                </a:cubicBezTo>
                <a:cubicBezTo>
                  <a:pt x="723" y="319"/>
                  <a:pt x="730" y="326"/>
                  <a:pt x="738" y="326"/>
                </a:cubicBezTo>
                <a:cubicBezTo>
                  <a:pt x="746" y="326"/>
                  <a:pt x="753" y="319"/>
                  <a:pt x="753" y="311"/>
                </a:cubicBezTo>
                <a:cubicBezTo>
                  <a:pt x="753" y="303"/>
                  <a:pt x="746" y="296"/>
                  <a:pt x="738" y="296"/>
                </a:cubicBezTo>
                <a:close/>
                <a:moveTo>
                  <a:pt x="738" y="329"/>
                </a:moveTo>
                <a:cubicBezTo>
                  <a:pt x="730" y="329"/>
                  <a:pt x="723" y="336"/>
                  <a:pt x="723" y="344"/>
                </a:cubicBezTo>
                <a:cubicBezTo>
                  <a:pt x="723" y="352"/>
                  <a:pt x="730" y="359"/>
                  <a:pt x="738" y="359"/>
                </a:cubicBezTo>
                <a:cubicBezTo>
                  <a:pt x="746" y="359"/>
                  <a:pt x="753" y="352"/>
                  <a:pt x="753" y="344"/>
                </a:cubicBezTo>
                <a:cubicBezTo>
                  <a:pt x="753" y="336"/>
                  <a:pt x="746" y="329"/>
                  <a:pt x="738" y="329"/>
                </a:cubicBezTo>
                <a:close/>
                <a:moveTo>
                  <a:pt x="738" y="362"/>
                </a:moveTo>
                <a:cubicBezTo>
                  <a:pt x="730" y="362"/>
                  <a:pt x="723" y="369"/>
                  <a:pt x="723" y="377"/>
                </a:cubicBezTo>
                <a:cubicBezTo>
                  <a:pt x="723" y="385"/>
                  <a:pt x="730" y="392"/>
                  <a:pt x="738" y="392"/>
                </a:cubicBezTo>
                <a:cubicBezTo>
                  <a:pt x="746" y="392"/>
                  <a:pt x="753" y="385"/>
                  <a:pt x="753" y="377"/>
                </a:cubicBezTo>
                <a:cubicBezTo>
                  <a:pt x="753" y="369"/>
                  <a:pt x="746" y="362"/>
                  <a:pt x="738" y="362"/>
                </a:cubicBezTo>
                <a:close/>
                <a:moveTo>
                  <a:pt x="738" y="395"/>
                </a:moveTo>
                <a:cubicBezTo>
                  <a:pt x="730" y="395"/>
                  <a:pt x="723" y="402"/>
                  <a:pt x="723" y="410"/>
                </a:cubicBezTo>
                <a:cubicBezTo>
                  <a:pt x="723" y="418"/>
                  <a:pt x="730" y="425"/>
                  <a:pt x="738" y="425"/>
                </a:cubicBezTo>
                <a:cubicBezTo>
                  <a:pt x="746" y="425"/>
                  <a:pt x="753" y="418"/>
                  <a:pt x="753" y="410"/>
                </a:cubicBezTo>
                <a:cubicBezTo>
                  <a:pt x="753" y="402"/>
                  <a:pt x="746" y="395"/>
                  <a:pt x="738" y="395"/>
                </a:cubicBezTo>
                <a:close/>
                <a:moveTo>
                  <a:pt x="738" y="428"/>
                </a:moveTo>
                <a:cubicBezTo>
                  <a:pt x="730" y="428"/>
                  <a:pt x="723" y="435"/>
                  <a:pt x="723" y="443"/>
                </a:cubicBezTo>
                <a:cubicBezTo>
                  <a:pt x="723" y="451"/>
                  <a:pt x="730" y="458"/>
                  <a:pt x="738" y="458"/>
                </a:cubicBezTo>
                <a:cubicBezTo>
                  <a:pt x="746" y="458"/>
                  <a:pt x="753" y="451"/>
                  <a:pt x="753" y="443"/>
                </a:cubicBezTo>
                <a:cubicBezTo>
                  <a:pt x="753" y="435"/>
                  <a:pt x="746" y="428"/>
                  <a:pt x="738" y="428"/>
                </a:cubicBezTo>
                <a:close/>
                <a:moveTo>
                  <a:pt x="738" y="461"/>
                </a:moveTo>
                <a:cubicBezTo>
                  <a:pt x="730" y="461"/>
                  <a:pt x="723" y="468"/>
                  <a:pt x="723" y="476"/>
                </a:cubicBezTo>
                <a:cubicBezTo>
                  <a:pt x="723" y="484"/>
                  <a:pt x="730" y="491"/>
                  <a:pt x="738" y="491"/>
                </a:cubicBezTo>
                <a:cubicBezTo>
                  <a:pt x="746" y="491"/>
                  <a:pt x="753" y="484"/>
                  <a:pt x="753" y="476"/>
                </a:cubicBezTo>
                <a:cubicBezTo>
                  <a:pt x="753" y="468"/>
                  <a:pt x="746" y="461"/>
                  <a:pt x="738" y="461"/>
                </a:cubicBezTo>
                <a:close/>
                <a:moveTo>
                  <a:pt x="738" y="494"/>
                </a:moveTo>
                <a:cubicBezTo>
                  <a:pt x="730" y="494"/>
                  <a:pt x="723" y="500"/>
                  <a:pt x="723" y="509"/>
                </a:cubicBezTo>
                <a:cubicBezTo>
                  <a:pt x="723" y="517"/>
                  <a:pt x="730" y="523"/>
                  <a:pt x="738" y="523"/>
                </a:cubicBezTo>
                <a:cubicBezTo>
                  <a:pt x="746" y="523"/>
                  <a:pt x="753" y="517"/>
                  <a:pt x="753" y="509"/>
                </a:cubicBezTo>
                <a:cubicBezTo>
                  <a:pt x="753" y="500"/>
                  <a:pt x="746" y="494"/>
                  <a:pt x="738" y="494"/>
                </a:cubicBezTo>
                <a:close/>
                <a:moveTo>
                  <a:pt x="738" y="527"/>
                </a:moveTo>
                <a:cubicBezTo>
                  <a:pt x="730" y="527"/>
                  <a:pt x="723" y="533"/>
                  <a:pt x="723" y="542"/>
                </a:cubicBezTo>
                <a:cubicBezTo>
                  <a:pt x="723" y="550"/>
                  <a:pt x="730" y="556"/>
                  <a:pt x="738" y="556"/>
                </a:cubicBezTo>
                <a:cubicBezTo>
                  <a:pt x="746" y="556"/>
                  <a:pt x="753" y="550"/>
                  <a:pt x="753" y="542"/>
                </a:cubicBezTo>
                <a:cubicBezTo>
                  <a:pt x="753" y="533"/>
                  <a:pt x="746" y="527"/>
                  <a:pt x="738" y="527"/>
                </a:cubicBezTo>
                <a:close/>
                <a:moveTo>
                  <a:pt x="738" y="560"/>
                </a:moveTo>
                <a:cubicBezTo>
                  <a:pt x="730" y="560"/>
                  <a:pt x="723" y="566"/>
                  <a:pt x="723" y="574"/>
                </a:cubicBezTo>
                <a:cubicBezTo>
                  <a:pt x="723" y="583"/>
                  <a:pt x="730" y="589"/>
                  <a:pt x="738" y="589"/>
                </a:cubicBezTo>
                <a:cubicBezTo>
                  <a:pt x="746" y="589"/>
                  <a:pt x="753" y="583"/>
                  <a:pt x="753" y="574"/>
                </a:cubicBezTo>
                <a:cubicBezTo>
                  <a:pt x="753" y="566"/>
                  <a:pt x="746" y="560"/>
                  <a:pt x="738" y="560"/>
                </a:cubicBezTo>
                <a:close/>
                <a:moveTo>
                  <a:pt x="738" y="593"/>
                </a:moveTo>
                <a:cubicBezTo>
                  <a:pt x="730" y="593"/>
                  <a:pt x="723" y="599"/>
                  <a:pt x="723" y="607"/>
                </a:cubicBezTo>
                <a:cubicBezTo>
                  <a:pt x="723" y="616"/>
                  <a:pt x="730" y="622"/>
                  <a:pt x="738" y="622"/>
                </a:cubicBezTo>
                <a:cubicBezTo>
                  <a:pt x="746" y="622"/>
                  <a:pt x="753" y="616"/>
                  <a:pt x="753" y="607"/>
                </a:cubicBezTo>
                <a:cubicBezTo>
                  <a:pt x="753" y="599"/>
                  <a:pt x="746" y="593"/>
                  <a:pt x="738" y="593"/>
                </a:cubicBezTo>
                <a:close/>
                <a:moveTo>
                  <a:pt x="738" y="625"/>
                </a:moveTo>
                <a:cubicBezTo>
                  <a:pt x="730" y="625"/>
                  <a:pt x="723" y="632"/>
                  <a:pt x="723" y="640"/>
                </a:cubicBezTo>
                <a:cubicBezTo>
                  <a:pt x="723" y="648"/>
                  <a:pt x="730" y="655"/>
                  <a:pt x="738" y="655"/>
                </a:cubicBezTo>
                <a:cubicBezTo>
                  <a:pt x="746" y="655"/>
                  <a:pt x="753" y="648"/>
                  <a:pt x="753" y="640"/>
                </a:cubicBezTo>
                <a:cubicBezTo>
                  <a:pt x="753" y="632"/>
                  <a:pt x="746" y="625"/>
                  <a:pt x="738" y="625"/>
                </a:cubicBezTo>
                <a:close/>
                <a:moveTo>
                  <a:pt x="738" y="658"/>
                </a:moveTo>
                <a:cubicBezTo>
                  <a:pt x="730" y="658"/>
                  <a:pt x="723" y="665"/>
                  <a:pt x="723" y="673"/>
                </a:cubicBezTo>
                <a:cubicBezTo>
                  <a:pt x="723" y="681"/>
                  <a:pt x="730" y="688"/>
                  <a:pt x="738" y="688"/>
                </a:cubicBezTo>
                <a:cubicBezTo>
                  <a:pt x="746" y="688"/>
                  <a:pt x="753" y="681"/>
                  <a:pt x="753" y="673"/>
                </a:cubicBezTo>
                <a:cubicBezTo>
                  <a:pt x="753" y="665"/>
                  <a:pt x="746" y="658"/>
                  <a:pt x="738" y="658"/>
                </a:cubicBezTo>
                <a:close/>
                <a:moveTo>
                  <a:pt x="738" y="691"/>
                </a:moveTo>
                <a:cubicBezTo>
                  <a:pt x="730" y="691"/>
                  <a:pt x="723" y="698"/>
                  <a:pt x="723" y="706"/>
                </a:cubicBezTo>
                <a:cubicBezTo>
                  <a:pt x="723" y="714"/>
                  <a:pt x="730" y="721"/>
                  <a:pt x="738" y="721"/>
                </a:cubicBezTo>
                <a:cubicBezTo>
                  <a:pt x="746" y="721"/>
                  <a:pt x="753" y="714"/>
                  <a:pt x="753" y="706"/>
                </a:cubicBezTo>
                <a:cubicBezTo>
                  <a:pt x="753" y="698"/>
                  <a:pt x="746" y="691"/>
                  <a:pt x="738" y="691"/>
                </a:cubicBezTo>
                <a:close/>
                <a:moveTo>
                  <a:pt x="738" y="724"/>
                </a:moveTo>
                <a:cubicBezTo>
                  <a:pt x="730" y="724"/>
                  <a:pt x="723" y="731"/>
                  <a:pt x="723" y="739"/>
                </a:cubicBezTo>
                <a:cubicBezTo>
                  <a:pt x="723" y="747"/>
                  <a:pt x="730" y="754"/>
                  <a:pt x="738" y="754"/>
                </a:cubicBezTo>
                <a:cubicBezTo>
                  <a:pt x="746" y="754"/>
                  <a:pt x="753" y="747"/>
                  <a:pt x="753" y="739"/>
                </a:cubicBezTo>
                <a:cubicBezTo>
                  <a:pt x="753" y="731"/>
                  <a:pt x="746" y="724"/>
                  <a:pt x="738" y="724"/>
                </a:cubicBezTo>
                <a:close/>
                <a:moveTo>
                  <a:pt x="738" y="757"/>
                </a:moveTo>
                <a:cubicBezTo>
                  <a:pt x="730" y="757"/>
                  <a:pt x="723" y="764"/>
                  <a:pt x="723" y="772"/>
                </a:cubicBezTo>
                <a:cubicBezTo>
                  <a:pt x="723" y="780"/>
                  <a:pt x="730" y="787"/>
                  <a:pt x="738" y="787"/>
                </a:cubicBezTo>
                <a:cubicBezTo>
                  <a:pt x="746" y="787"/>
                  <a:pt x="753" y="780"/>
                  <a:pt x="753" y="772"/>
                </a:cubicBezTo>
                <a:cubicBezTo>
                  <a:pt x="753" y="764"/>
                  <a:pt x="746" y="757"/>
                  <a:pt x="738" y="757"/>
                </a:cubicBezTo>
                <a:close/>
                <a:moveTo>
                  <a:pt x="738" y="790"/>
                </a:moveTo>
                <a:cubicBezTo>
                  <a:pt x="730" y="790"/>
                  <a:pt x="723" y="797"/>
                  <a:pt x="723" y="805"/>
                </a:cubicBezTo>
                <a:cubicBezTo>
                  <a:pt x="723" y="813"/>
                  <a:pt x="730" y="820"/>
                  <a:pt x="738" y="820"/>
                </a:cubicBezTo>
                <a:cubicBezTo>
                  <a:pt x="746" y="820"/>
                  <a:pt x="753" y="813"/>
                  <a:pt x="753" y="805"/>
                </a:cubicBezTo>
                <a:cubicBezTo>
                  <a:pt x="753" y="797"/>
                  <a:pt x="746" y="790"/>
                  <a:pt x="738" y="790"/>
                </a:cubicBezTo>
                <a:close/>
                <a:moveTo>
                  <a:pt x="738" y="823"/>
                </a:moveTo>
                <a:cubicBezTo>
                  <a:pt x="730" y="823"/>
                  <a:pt x="723" y="830"/>
                  <a:pt x="723" y="838"/>
                </a:cubicBezTo>
                <a:cubicBezTo>
                  <a:pt x="723" y="846"/>
                  <a:pt x="730" y="853"/>
                  <a:pt x="738" y="853"/>
                </a:cubicBezTo>
                <a:cubicBezTo>
                  <a:pt x="746" y="853"/>
                  <a:pt x="753" y="846"/>
                  <a:pt x="753" y="838"/>
                </a:cubicBezTo>
                <a:cubicBezTo>
                  <a:pt x="753" y="830"/>
                  <a:pt x="746" y="823"/>
                  <a:pt x="738" y="823"/>
                </a:cubicBezTo>
                <a:close/>
                <a:moveTo>
                  <a:pt x="738" y="856"/>
                </a:moveTo>
                <a:cubicBezTo>
                  <a:pt x="730" y="856"/>
                  <a:pt x="723" y="863"/>
                  <a:pt x="723" y="871"/>
                </a:cubicBezTo>
                <a:cubicBezTo>
                  <a:pt x="723" y="879"/>
                  <a:pt x="730" y="886"/>
                  <a:pt x="738" y="886"/>
                </a:cubicBezTo>
                <a:cubicBezTo>
                  <a:pt x="746" y="886"/>
                  <a:pt x="753" y="879"/>
                  <a:pt x="753" y="871"/>
                </a:cubicBezTo>
                <a:cubicBezTo>
                  <a:pt x="753" y="863"/>
                  <a:pt x="746" y="856"/>
                  <a:pt x="738" y="856"/>
                </a:cubicBezTo>
                <a:close/>
                <a:moveTo>
                  <a:pt x="738" y="889"/>
                </a:moveTo>
                <a:cubicBezTo>
                  <a:pt x="730" y="889"/>
                  <a:pt x="723" y="895"/>
                  <a:pt x="723" y="904"/>
                </a:cubicBezTo>
                <a:cubicBezTo>
                  <a:pt x="723" y="912"/>
                  <a:pt x="730" y="918"/>
                  <a:pt x="738" y="918"/>
                </a:cubicBezTo>
                <a:cubicBezTo>
                  <a:pt x="746" y="918"/>
                  <a:pt x="753" y="912"/>
                  <a:pt x="753" y="904"/>
                </a:cubicBezTo>
                <a:cubicBezTo>
                  <a:pt x="753" y="895"/>
                  <a:pt x="746" y="889"/>
                  <a:pt x="738" y="889"/>
                </a:cubicBezTo>
                <a:close/>
                <a:moveTo>
                  <a:pt x="738" y="922"/>
                </a:moveTo>
                <a:cubicBezTo>
                  <a:pt x="730" y="922"/>
                  <a:pt x="723" y="928"/>
                  <a:pt x="723" y="937"/>
                </a:cubicBezTo>
                <a:cubicBezTo>
                  <a:pt x="723" y="945"/>
                  <a:pt x="730" y="951"/>
                  <a:pt x="738" y="951"/>
                </a:cubicBezTo>
                <a:cubicBezTo>
                  <a:pt x="746" y="951"/>
                  <a:pt x="753" y="945"/>
                  <a:pt x="753" y="937"/>
                </a:cubicBezTo>
                <a:cubicBezTo>
                  <a:pt x="753" y="928"/>
                  <a:pt x="746" y="922"/>
                  <a:pt x="738" y="922"/>
                </a:cubicBezTo>
                <a:close/>
                <a:moveTo>
                  <a:pt x="738" y="955"/>
                </a:moveTo>
                <a:cubicBezTo>
                  <a:pt x="730" y="955"/>
                  <a:pt x="723" y="961"/>
                  <a:pt x="723" y="970"/>
                </a:cubicBezTo>
                <a:cubicBezTo>
                  <a:pt x="723" y="978"/>
                  <a:pt x="730" y="984"/>
                  <a:pt x="738" y="984"/>
                </a:cubicBezTo>
                <a:cubicBezTo>
                  <a:pt x="746" y="984"/>
                  <a:pt x="753" y="978"/>
                  <a:pt x="753" y="970"/>
                </a:cubicBezTo>
                <a:cubicBezTo>
                  <a:pt x="753" y="961"/>
                  <a:pt x="746" y="955"/>
                  <a:pt x="738" y="955"/>
                </a:cubicBezTo>
                <a:close/>
                <a:moveTo>
                  <a:pt x="738" y="988"/>
                </a:moveTo>
                <a:cubicBezTo>
                  <a:pt x="730" y="988"/>
                  <a:pt x="723" y="994"/>
                  <a:pt x="723" y="1002"/>
                </a:cubicBezTo>
                <a:cubicBezTo>
                  <a:pt x="723" y="1011"/>
                  <a:pt x="730" y="1017"/>
                  <a:pt x="738" y="1017"/>
                </a:cubicBezTo>
                <a:cubicBezTo>
                  <a:pt x="746" y="1017"/>
                  <a:pt x="753" y="1011"/>
                  <a:pt x="753" y="1002"/>
                </a:cubicBezTo>
                <a:cubicBezTo>
                  <a:pt x="753" y="994"/>
                  <a:pt x="746" y="988"/>
                  <a:pt x="738" y="988"/>
                </a:cubicBezTo>
                <a:close/>
                <a:moveTo>
                  <a:pt x="738" y="1021"/>
                </a:moveTo>
                <a:cubicBezTo>
                  <a:pt x="730" y="1021"/>
                  <a:pt x="723" y="1027"/>
                  <a:pt x="723" y="1035"/>
                </a:cubicBezTo>
                <a:cubicBezTo>
                  <a:pt x="723" y="1044"/>
                  <a:pt x="730" y="1050"/>
                  <a:pt x="738" y="1050"/>
                </a:cubicBezTo>
                <a:cubicBezTo>
                  <a:pt x="746" y="1050"/>
                  <a:pt x="753" y="1044"/>
                  <a:pt x="753" y="1035"/>
                </a:cubicBezTo>
                <a:cubicBezTo>
                  <a:pt x="753" y="1027"/>
                  <a:pt x="746" y="1021"/>
                  <a:pt x="738" y="1021"/>
                </a:cubicBezTo>
                <a:close/>
                <a:moveTo>
                  <a:pt x="738" y="1053"/>
                </a:moveTo>
                <a:cubicBezTo>
                  <a:pt x="730" y="1053"/>
                  <a:pt x="723" y="1060"/>
                  <a:pt x="723" y="1068"/>
                </a:cubicBezTo>
                <a:cubicBezTo>
                  <a:pt x="723" y="1076"/>
                  <a:pt x="730" y="1083"/>
                  <a:pt x="738" y="1083"/>
                </a:cubicBezTo>
                <a:cubicBezTo>
                  <a:pt x="746" y="1083"/>
                  <a:pt x="753" y="1076"/>
                  <a:pt x="753" y="1068"/>
                </a:cubicBezTo>
                <a:cubicBezTo>
                  <a:pt x="753" y="1060"/>
                  <a:pt x="746" y="1053"/>
                  <a:pt x="738" y="1053"/>
                </a:cubicBezTo>
                <a:close/>
                <a:moveTo>
                  <a:pt x="738" y="1086"/>
                </a:moveTo>
                <a:cubicBezTo>
                  <a:pt x="730" y="1086"/>
                  <a:pt x="723" y="1093"/>
                  <a:pt x="723" y="1101"/>
                </a:cubicBezTo>
                <a:cubicBezTo>
                  <a:pt x="723" y="1109"/>
                  <a:pt x="730" y="1116"/>
                  <a:pt x="738" y="1116"/>
                </a:cubicBezTo>
                <a:cubicBezTo>
                  <a:pt x="746" y="1116"/>
                  <a:pt x="753" y="1109"/>
                  <a:pt x="753" y="1101"/>
                </a:cubicBezTo>
                <a:cubicBezTo>
                  <a:pt x="753" y="1093"/>
                  <a:pt x="746" y="1086"/>
                  <a:pt x="738" y="1086"/>
                </a:cubicBezTo>
                <a:close/>
                <a:moveTo>
                  <a:pt x="738" y="1119"/>
                </a:moveTo>
                <a:cubicBezTo>
                  <a:pt x="730" y="1119"/>
                  <a:pt x="723" y="1126"/>
                  <a:pt x="723" y="1134"/>
                </a:cubicBezTo>
                <a:cubicBezTo>
                  <a:pt x="723" y="1142"/>
                  <a:pt x="730" y="1149"/>
                  <a:pt x="738" y="1149"/>
                </a:cubicBezTo>
                <a:cubicBezTo>
                  <a:pt x="746" y="1149"/>
                  <a:pt x="753" y="1142"/>
                  <a:pt x="753" y="1134"/>
                </a:cubicBezTo>
                <a:cubicBezTo>
                  <a:pt x="753" y="1126"/>
                  <a:pt x="746" y="1119"/>
                  <a:pt x="738" y="1119"/>
                </a:cubicBezTo>
                <a:close/>
                <a:moveTo>
                  <a:pt x="738" y="1152"/>
                </a:moveTo>
                <a:cubicBezTo>
                  <a:pt x="730" y="1152"/>
                  <a:pt x="723" y="1159"/>
                  <a:pt x="723" y="1167"/>
                </a:cubicBezTo>
                <a:cubicBezTo>
                  <a:pt x="723" y="1175"/>
                  <a:pt x="730" y="1182"/>
                  <a:pt x="738" y="1182"/>
                </a:cubicBezTo>
                <a:cubicBezTo>
                  <a:pt x="746" y="1182"/>
                  <a:pt x="753" y="1175"/>
                  <a:pt x="753" y="1167"/>
                </a:cubicBezTo>
                <a:cubicBezTo>
                  <a:pt x="753" y="1159"/>
                  <a:pt x="746" y="1152"/>
                  <a:pt x="738" y="1152"/>
                </a:cubicBezTo>
                <a:close/>
                <a:moveTo>
                  <a:pt x="738" y="1185"/>
                </a:moveTo>
                <a:cubicBezTo>
                  <a:pt x="730" y="1185"/>
                  <a:pt x="723" y="1192"/>
                  <a:pt x="723" y="1200"/>
                </a:cubicBezTo>
                <a:cubicBezTo>
                  <a:pt x="723" y="1208"/>
                  <a:pt x="730" y="1215"/>
                  <a:pt x="738" y="1215"/>
                </a:cubicBezTo>
                <a:cubicBezTo>
                  <a:pt x="746" y="1215"/>
                  <a:pt x="753" y="1208"/>
                  <a:pt x="753" y="1200"/>
                </a:cubicBezTo>
                <a:cubicBezTo>
                  <a:pt x="753" y="1192"/>
                  <a:pt x="746" y="1185"/>
                  <a:pt x="738" y="1185"/>
                </a:cubicBezTo>
                <a:close/>
                <a:moveTo>
                  <a:pt x="738" y="1218"/>
                </a:moveTo>
                <a:cubicBezTo>
                  <a:pt x="730" y="1218"/>
                  <a:pt x="723" y="1225"/>
                  <a:pt x="723" y="1233"/>
                </a:cubicBezTo>
                <a:cubicBezTo>
                  <a:pt x="723" y="1241"/>
                  <a:pt x="730" y="1248"/>
                  <a:pt x="738" y="1248"/>
                </a:cubicBezTo>
                <a:cubicBezTo>
                  <a:pt x="746" y="1248"/>
                  <a:pt x="753" y="1241"/>
                  <a:pt x="753" y="1233"/>
                </a:cubicBezTo>
                <a:cubicBezTo>
                  <a:pt x="753" y="1225"/>
                  <a:pt x="746" y="1218"/>
                  <a:pt x="738" y="1218"/>
                </a:cubicBezTo>
                <a:close/>
                <a:moveTo>
                  <a:pt x="738" y="1251"/>
                </a:moveTo>
                <a:cubicBezTo>
                  <a:pt x="730" y="1251"/>
                  <a:pt x="723" y="1258"/>
                  <a:pt x="723" y="1266"/>
                </a:cubicBezTo>
                <a:cubicBezTo>
                  <a:pt x="723" y="1274"/>
                  <a:pt x="730" y="1281"/>
                  <a:pt x="738" y="1281"/>
                </a:cubicBezTo>
                <a:cubicBezTo>
                  <a:pt x="746" y="1281"/>
                  <a:pt x="753" y="1274"/>
                  <a:pt x="753" y="1266"/>
                </a:cubicBezTo>
                <a:cubicBezTo>
                  <a:pt x="753" y="1258"/>
                  <a:pt x="746" y="1251"/>
                  <a:pt x="738" y="1251"/>
                </a:cubicBezTo>
                <a:close/>
                <a:moveTo>
                  <a:pt x="738" y="1284"/>
                </a:moveTo>
                <a:cubicBezTo>
                  <a:pt x="730" y="1284"/>
                  <a:pt x="723" y="1291"/>
                  <a:pt x="723" y="1299"/>
                </a:cubicBezTo>
                <a:cubicBezTo>
                  <a:pt x="723" y="1307"/>
                  <a:pt x="730" y="1314"/>
                  <a:pt x="738" y="1314"/>
                </a:cubicBezTo>
                <a:cubicBezTo>
                  <a:pt x="746" y="1314"/>
                  <a:pt x="753" y="1307"/>
                  <a:pt x="753" y="1299"/>
                </a:cubicBezTo>
                <a:cubicBezTo>
                  <a:pt x="753" y="1291"/>
                  <a:pt x="746" y="1284"/>
                  <a:pt x="738" y="1284"/>
                </a:cubicBezTo>
                <a:close/>
                <a:moveTo>
                  <a:pt x="738" y="1317"/>
                </a:moveTo>
                <a:cubicBezTo>
                  <a:pt x="730" y="1317"/>
                  <a:pt x="723" y="1323"/>
                  <a:pt x="723" y="1332"/>
                </a:cubicBezTo>
                <a:cubicBezTo>
                  <a:pt x="723" y="1340"/>
                  <a:pt x="730" y="1346"/>
                  <a:pt x="738" y="1346"/>
                </a:cubicBezTo>
                <a:cubicBezTo>
                  <a:pt x="746" y="1346"/>
                  <a:pt x="753" y="1340"/>
                  <a:pt x="753" y="1332"/>
                </a:cubicBezTo>
                <a:cubicBezTo>
                  <a:pt x="753" y="1323"/>
                  <a:pt x="746" y="1317"/>
                  <a:pt x="738" y="1317"/>
                </a:cubicBezTo>
                <a:close/>
                <a:moveTo>
                  <a:pt x="738" y="1350"/>
                </a:moveTo>
                <a:cubicBezTo>
                  <a:pt x="730" y="1350"/>
                  <a:pt x="723" y="1356"/>
                  <a:pt x="723" y="1365"/>
                </a:cubicBezTo>
                <a:cubicBezTo>
                  <a:pt x="723" y="1373"/>
                  <a:pt x="730" y="1379"/>
                  <a:pt x="738" y="1379"/>
                </a:cubicBezTo>
                <a:cubicBezTo>
                  <a:pt x="746" y="1379"/>
                  <a:pt x="753" y="1373"/>
                  <a:pt x="753" y="1365"/>
                </a:cubicBezTo>
                <a:cubicBezTo>
                  <a:pt x="753" y="1356"/>
                  <a:pt x="746" y="1350"/>
                  <a:pt x="738" y="1350"/>
                </a:cubicBezTo>
                <a:close/>
                <a:moveTo>
                  <a:pt x="738" y="1383"/>
                </a:moveTo>
                <a:cubicBezTo>
                  <a:pt x="730" y="1383"/>
                  <a:pt x="723" y="1389"/>
                  <a:pt x="723" y="1397"/>
                </a:cubicBezTo>
                <a:cubicBezTo>
                  <a:pt x="723" y="1406"/>
                  <a:pt x="730" y="1412"/>
                  <a:pt x="738" y="1412"/>
                </a:cubicBezTo>
                <a:cubicBezTo>
                  <a:pt x="746" y="1412"/>
                  <a:pt x="753" y="1406"/>
                  <a:pt x="753" y="1397"/>
                </a:cubicBezTo>
                <a:cubicBezTo>
                  <a:pt x="753" y="1389"/>
                  <a:pt x="746" y="1383"/>
                  <a:pt x="738" y="1383"/>
                </a:cubicBezTo>
                <a:close/>
                <a:moveTo>
                  <a:pt x="738" y="1416"/>
                </a:moveTo>
                <a:cubicBezTo>
                  <a:pt x="730" y="1416"/>
                  <a:pt x="723" y="1422"/>
                  <a:pt x="723" y="1430"/>
                </a:cubicBezTo>
                <a:cubicBezTo>
                  <a:pt x="723" y="1439"/>
                  <a:pt x="730" y="1445"/>
                  <a:pt x="738" y="1445"/>
                </a:cubicBezTo>
                <a:cubicBezTo>
                  <a:pt x="746" y="1445"/>
                  <a:pt x="753" y="1439"/>
                  <a:pt x="753" y="1430"/>
                </a:cubicBezTo>
                <a:cubicBezTo>
                  <a:pt x="753" y="1422"/>
                  <a:pt x="746" y="1416"/>
                  <a:pt x="738" y="1416"/>
                </a:cubicBezTo>
                <a:close/>
                <a:moveTo>
                  <a:pt x="771" y="0"/>
                </a:moveTo>
                <a:cubicBezTo>
                  <a:pt x="762" y="0"/>
                  <a:pt x="756" y="7"/>
                  <a:pt x="756" y="15"/>
                </a:cubicBezTo>
                <a:cubicBezTo>
                  <a:pt x="756" y="23"/>
                  <a:pt x="762" y="30"/>
                  <a:pt x="771" y="30"/>
                </a:cubicBezTo>
                <a:cubicBezTo>
                  <a:pt x="779" y="30"/>
                  <a:pt x="785" y="23"/>
                  <a:pt x="785" y="15"/>
                </a:cubicBezTo>
                <a:cubicBezTo>
                  <a:pt x="785" y="7"/>
                  <a:pt x="779" y="0"/>
                  <a:pt x="771" y="0"/>
                </a:cubicBezTo>
                <a:close/>
                <a:moveTo>
                  <a:pt x="771" y="33"/>
                </a:moveTo>
                <a:cubicBezTo>
                  <a:pt x="762" y="33"/>
                  <a:pt x="756" y="40"/>
                  <a:pt x="756" y="48"/>
                </a:cubicBezTo>
                <a:cubicBezTo>
                  <a:pt x="756" y="56"/>
                  <a:pt x="762" y="63"/>
                  <a:pt x="771" y="63"/>
                </a:cubicBezTo>
                <a:cubicBezTo>
                  <a:pt x="779" y="63"/>
                  <a:pt x="785" y="56"/>
                  <a:pt x="785" y="48"/>
                </a:cubicBezTo>
                <a:cubicBezTo>
                  <a:pt x="785" y="40"/>
                  <a:pt x="779" y="33"/>
                  <a:pt x="771" y="33"/>
                </a:cubicBezTo>
                <a:close/>
                <a:moveTo>
                  <a:pt x="771" y="66"/>
                </a:moveTo>
                <a:cubicBezTo>
                  <a:pt x="762" y="66"/>
                  <a:pt x="756" y="72"/>
                  <a:pt x="756" y="81"/>
                </a:cubicBezTo>
                <a:cubicBezTo>
                  <a:pt x="756" y="89"/>
                  <a:pt x="762" y="95"/>
                  <a:pt x="771" y="95"/>
                </a:cubicBezTo>
                <a:cubicBezTo>
                  <a:pt x="779" y="95"/>
                  <a:pt x="785" y="89"/>
                  <a:pt x="785" y="81"/>
                </a:cubicBezTo>
                <a:cubicBezTo>
                  <a:pt x="785" y="72"/>
                  <a:pt x="779" y="66"/>
                  <a:pt x="771" y="66"/>
                </a:cubicBezTo>
                <a:close/>
                <a:moveTo>
                  <a:pt x="771" y="99"/>
                </a:moveTo>
                <a:cubicBezTo>
                  <a:pt x="762" y="99"/>
                  <a:pt x="756" y="105"/>
                  <a:pt x="756" y="114"/>
                </a:cubicBezTo>
                <a:cubicBezTo>
                  <a:pt x="756" y="122"/>
                  <a:pt x="762" y="128"/>
                  <a:pt x="771" y="128"/>
                </a:cubicBezTo>
                <a:cubicBezTo>
                  <a:pt x="779" y="128"/>
                  <a:pt x="785" y="122"/>
                  <a:pt x="785" y="114"/>
                </a:cubicBezTo>
                <a:cubicBezTo>
                  <a:pt x="785" y="105"/>
                  <a:pt x="779" y="99"/>
                  <a:pt x="771" y="99"/>
                </a:cubicBezTo>
                <a:close/>
                <a:moveTo>
                  <a:pt x="771" y="132"/>
                </a:moveTo>
                <a:cubicBezTo>
                  <a:pt x="762" y="132"/>
                  <a:pt x="756" y="138"/>
                  <a:pt x="756" y="147"/>
                </a:cubicBezTo>
                <a:cubicBezTo>
                  <a:pt x="756" y="155"/>
                  <a:pt x="762" y="161"/>
                  <a:pt x="771" y="161"/>
                </a:cubicBezTo>
                <a:cubicBezTo>
                  <a:pt x="779" y="161"/>
                  <a:pt x="785" y="155"/>
                  <a:pt x="785" y="147"/>
                </a:cubicBezTo>
                <a:cubicBezTo>
                  <a:pt x="785" y="138"/>
                  <a:pt x="779" y="132"/>
                  <a:pt x="771" y="132"/>
                </a:cubicBezTo>
                <a:close/>
                <a:moveTo>
                  <a:pt x="771" y="165"/>
                </a:moveTo>
                <a:cubicBezTo>
                  <a:pt x="762" y="165"/>
                  <a:pt x="756" y="171"/>
                  <a:pt x="756" y="179"/>
                </a:cubicBezTo>
                <a:cubicBezTo>
                  <a:pt x="756" y="188"/>
                  <a:pt x="762" y="194"/>
                  <a:pt x="771" y="194"/>
                </a:cubicBezTo>
                <a:cubicBezTo>
                  <a:pt x="779" y="194"/>
                  <a:pt x="785" y="188"/>
                  <a:pt x="785" y="179"/>
                </a:cubicBezTo>
                <a:cubicBezTo>
                  <a:pt x="785" y="171"/>
                  <a:pt x="779" y="165"/>
                  <a:pt x="771" y="165"/>
                </a:cubicBezTo>
                <a:close/>
                <a:moveTo>
                  <a:pt x="771" y="198"/>
                </a:moveTo>
                <a:cubicBezTo>
                  <a:pt x="762" y="198"/>
                  <a:pt x="756" y="204"/>
                  <a:pt x="756" y="212"/>
                </a:cubicBezTo>
                <a:cubicBezTo>
                  <a:pt x="756" y="221"/>
                  <a:pt x="762" y="227"/>
                  <a:pt x="771" y="227"/>
                </a:cubicBezTo>
                <a:cubicBezTo>
                  <a:pt x="779" y="227"/>
                  <a:pt x="785" y="221"/>
                  <a:pt x="785" y="212"/>
                </a:cubicBezTo>
                <a:cubicBezTo>
                  <a:pt x="785" y="204"/>
                  <a:pt x="779" y="198"/>
                  <a:pt x="771" y="198"/>
                </a:cubicBezTo>
                <a:close/>
                <a:moveTo>
                  <a:pt x="771" y="230"/>
                </a:moveTo>
                <a:cubicBezTo>
                  <a:pt x="762" y="230"/>
                  <a:pt x="756" y="237"/>
                  <a:pt x="756" y="245"/>
                </a:cubicBezTo>
                <a:cubicBezTo>
                  <a:pt x="756" y="253"/>
                  <a:pt x="762" y="260"/>
                  <a:pt x="771" y="260"/>
                </a:cubicBezTo>
                <a:cubicBezTo>
                  <a:pt x="779" y="260"/>
                  <a:pt x="785" y="253"/>
                  <a:pt x="785" y="245"/>
                </a:cubicBezTo>
                <a:cubicBezTo>
                  <a:pt x="785" y="237"/>
                  <a:pt x="779" y="230"/>
                  <a:pt x="771" y="230"/>
                </a:cubicBezTo>
                <a:close/>
                <a:moveTo>
                  <a:pt x="771" y="263"/>
                </a:moveTo>
                <a:cubicBezTo>
                  <a:pt x="762" y="263"/>
                  <a:pt x="756" y="270"/>
                  <a:pt x="756" y="278"/>
                </a:cubicBezTo>
                <a:cubicBezTo>
                  <a:pt x="756" y="286"/>
                  <a:pt x="762" y="293"/>
                  <a:pt x="771" y="293"/>
                </a:cubicBezTo>
                <a:cubicBezTo>
                  <a:pt x="779" y="293"/>
                  <a:pt x="785" y="286"/>
                  <a:pt x="785" y="278"/>
                </a:cubicBezTo>
                <a:cubicBezTo>
                  <a:pt x="785" y="270"/>
                  <a:pt x="779" y="263"/>
                  <a:pt x="771" y="263"/>
                </a:cubicBezTo>
                <a:close/>
                <a:moveTo>
                  <a:pt x="771" y="296"/>
                </a:moveTo>
                <a:cubicBezTo>
                  <a:pt x="762" y="296"/>
                  <a:pt x="756" y="303"/>
                  <a:pt x="756" y="311"/>
                </a:cubicBezTo>
                <a:cubicBezTo>
                  <a:pt x="756" y="319"/>
                  <a:pt x="762" y="326"/>
                  <a:pt x="771" y="326"/>
                </a:cubicBezTo>
                <a:cubicBezTo>
                  <a:pt x="779" y="326"/>
                  <a:pt x="785" y="319"/>
                  <a:pt x="785" y="311"/>
                </a:cubicBezTo>
                <a:cubicBezTo>
                  <a:pt x="785" y="303"/>
                  <a:pt x="779" y="296"/>
                  <a:pt x="771" y="296"/>
                </a:cubicBezTo>
                <a:close/>
                <a:moveTo>
                  <a:pt x="771" y="329"/>
                </a:moveTo>
                <a:cubicBezTo>
                  <a:pt x="762" y="329"/>
                  <a:pt x="756" y="336"/>
                  <a:pt x="756" y="344"/>
                </a:cubicBezTo>
                <a:cubicBezTo>
                  <a:pt x="756" y="352"/>
                  <a:pt x="762" y="359"/>
                  <a:pt x="771" y="359"/>
                </a:cubicBezTo>
                <a:cubicBezTo>
                  <a:pt x="779" y="359"/>
                  <a:pt x="785" y="352"/>
                  <a:pt x="785" y="344"/>
                </a:cubicBezTo>
                <a:cubicBezTo>
                  <a:pt x="785" y="336"/>
                  <a:pt x="779" y="329"/>
                  <a:pt x="771" y="329"/>
                </a:cubicBezTo>
                <a:close/>
                <a:moveTo>
                  <a:pt x="771" y="362"/>
                </a:moveTo>
                <a:cubicBezTo>
                  <a:pt x="762" y="362"/>
                  <a:pt x="756" y="369"/>
                  <a:pt x="756" y="377"/>
                </a:cubicBezTo>
                <a:cubicBezTo>
                  <a:pt x="756" y="385"/>
                  <a:pt x="762" y="392"/>
                  <a:pt x="771" y="392"/>
                </a:cubicBezTo>
                <a:cubicBezTo>
                  <a:pt x="779" y="392"/>
                  <a:pt x="785" y="385"/>
                  <a:pt x="785" y="377"/>
                </a:cubicBezTo>
                <a:cubicBezTo>
                  <a:pt x="785" y="369"/>
                  <a:pt x="779" y="362"/>
                  <a:pt x="771" y="362"/>
                </a:cubicBezTo>
                <a:close/>
                <a:moveTo>
                  <a:pt x="771" y="395"/>
                </a:moveTo>
                <a:cubicBezTo>
                  <a:pt x="762" y="395"/>
                  <a:pt x="756" y="402"/>
                  <a:pt x="756" y="410"/>
                </a:cubicBezTo>
                <a:cubicBezTo>
                  <a:pt x="756" y="418"/>
                  <a:pt x="762" y="425"/>
                  <a:pt x="771" y="425"/>
                </a:cubicBezTo>
                <a:cubicBezTo>
                  <a:pt x="779" y="425"/>
                  <a:pt x="785" y="418"/>
                  <a:pt x="785" y="410"/>
                </a:cubicBezTo>
                <a:cubicBezTo>
                  <a:pt x="785" y="402"/>
                  <a:pt x="779" y="395"/>
                  <a:pt x="771" y="395"/>
                </a:cubicBezTo>
                <a:close/>
                <a:moveTo>
                  <a:pt x="771" y="428"/>
                </a:moveTo>
                <a:cubicBezTo>
                  <a:pt x="762" y="428"/>
                  <a:pt x="756" y="435"/>
                  <a:pt x="756" y="443"/>
                </a:cubicBezTo>
                <a:cubicBezTo>
                  <a:pt x="756" y="451"/>
                  <a:pt x="762" y="458"/>
                  <a:pt x="771" y="458"/>
                </a:cubicBezTo>
                <a:cubicBezTo>
                  <a:pt x="779" y="458"/>
                  <a:pt x="785" y="451"/>
                  <a:pt x="785" y="443"/>
                </a:cubicBezTo>
                <a:cubicBezTo>
                  <a:pt x="785" y="435"/>
                  <a:pt x="779" y="428"/>
                  <a:pt x="771" y="428"/>
                </a:cubicBezTo>
                <a:close/>
                <a:moveTo>
                  <a:pt x="771" y="461"/>
                </a:moveTo>
                <a:cubicBezTo>
                  <a:pt x="762" y="461"/>
                  <a:pt x="756" y="468"/>
                  <a:pt x="756" y="476"/>
                </a:cubicBezTo>
                <a:cubicBezTo>
                  <a:pt x="756" y="484"/>
                  <a:pt x="762" y="491"/>
                  <a:pt x="771" y="491"/>
                </a:cubicBezTo>
                <a:cubicBezTo>
                  <a:pt x="779" y="491"/>
                  <a:pt x="785" y="484"/>
                  <a:pt x="785" y="476"/>
                </a:cubicBezTo>
                <a:cubicBezTo>
                  <a:pt x="785" y="468"/>
                  <a:pt x="779" y="461"/>
                  <a:pt x="771" y="461"/>
                </a:cubicBezTo>
                <a:close/>
                <a:moveTo>
                  <a:pt x="771" y="494"/>
                </a:moveTo>
                <a:cubicBezTo>
                  <a:pt x="762" y="494"/>
                  <a:pt x="756" y="500"/>
                  <a:pt x="756" y="509"/>
                </a:cubicBezTo>
                <a:cubicBezTo>
                  <a:pt x="756" y="517"/>
                  <a:pt x="762" y="523"/>
                  <a:pt x="771" y="523"/>
                </a:cubicBezTo>
                <a:cubicBezTo>
                  <a:pt x="779" y="523"/>
                  <a:pt x="785" y="517"/>
                  <a:pt x="785" y="509"/>
                </a:cubicBezTo>
                <a:cubicBezTo>
                  <a:pt x="785" y="500"/>
                  <a:pt x="779" y="494"/>
                  <a:pt x="771" y="494"/>
                </a:cubicBezTo>
                <a:close/>
                <a:moveTo>
                  <a:pt x="771" y="527"/>
                </a:moveTo>
                <a:cubicBezTo>
                  <a:pt x="762" y="527"/>
                  <a:pt x="756" y="533"/>
                  <a:pt x="756" y="542"/>
                </a:cubicBezTo>
                <a:cubicBezTo>
                  <a:pt x="756" y="550"/>
                  <a:pt x="762" y="556"/>
                  <a:pt x="771" y="556"/>
                </a:cubicBezTo>
                <a:cubicBezTo>
                  <a:pt x="779" y="556"/>
                  <a:pt x="785" y="550"/>
                  <a:pt x="785" y="542"/>
                </a:cubicBezTo>
                <a:cubicBezTo>
                  <a:pt x="785" y="533"/>
                  <a:pt x="779" y="527"/>
                  <a:pt x="771" y="527"/>
                </a:cubicBezTo>
                <a:close/>
                <a:moveTo>
                  <a:pt x="771" y="560"/>
                </a:moveTo>
                <a:cubicBezTo>
                  <a:pt x="762" y="560"/>
                  <a:pt x="756" y="566"/>
                  <a:pt x="756" y="574"/>
                </a:cubicBezTo>
                <a:cubicBezTo>
                  <a:pt x="756" y="583"/>
                  <a:pt x="762" y="589"/>
                  <a:pt x="771" y="589"/>
                </a:cubicBezTo>
                <a:cubicBezTo>
                  <a:pt x="779" y="589"/>
                  <a:pt x="785" y="583"/>
                  <a:pt x="785" y="574"/>
                </a:cubicBezTo>
                <a:cubicBezTo>
                  <a:pt x="785" y="566"/>
                  <a:pt x="779" y="560"/>
                  <a:pt x="771" y="560"/>
                </a:cubicBezTo>
                <a:close/>
                <a:moveTo>
                  <a:pt x="771" y="593"/>
                </a:moveTo>
                <a:cubicBezTo>
                  <a:pt x="762" y="593"/>
                  <a:pt x="756" y="599"/>
                  <a:pt x="756" y="607"/>
                </a:cubicBezTo>
                <a:cubicBezTo>
                  <a:pt x="756" y="616"/>
                  <a:pt x="762" y="622"/>
                  <a:pt x="771" y="622"/>
                </a:cubicBezTo>
                <a:cubicBezTo>
                  <a:pt x="779" y="622"/>
                  <a:pt x="785" y="616"/>
                  <a:pt x="785" y="607"/>
                </a:cubicBezTo>
                <a:cubicBezTo>
                  <a:pt x="785" y="599"/>
                  <a:pt x="779" y="593"/>
                  <a:pt x="771" y="593"/>
                </a:cubicBezTo>
                <a:close/>
                <a:moveTo>
                  <a:pt x="771" y="625"/>
                </a:moveTo>
                <a:cubicBezTo>
                  <a:pt x="762" y="625"/>
                  <a:pt x="756" y="632"/>
                  <a:pt x="756" y="640"/>
                </a:cubicBezTo>
                <a:cubicBezTo>
                  <a:pt x="756" y="648"/>
                  <a:pt x="762" y="655"/>
                  <a:pt x="771" y="655"/>
                </a:cubicBezTo>
                <a:cubicBezTo>
                  <a:pt x="779" y="655"/>
                  <a:pt x="785" y="648"/>
                  <a:pt x="785" y="640"/>
                </a:cubicBezTo>
                <a:cubicBezTo>
                  <a:pt x="785" y="632"/>
                  <a:pt x="779" y="625"/>
                  <a:pt x="771" y="625"/>
                </a:cubicBezTo>
                <a:close/>
                <a:moveTo>
                  <a:pt x="771" y="658"/>
                </a:moveTo>
                <a:cubicBezTo>
                  <a:pt x="762" y="658"/>
                  <a:pt x="756" y="665"/>
                  <a:pt x="756" y="673"/>
                </a:cubicBezTo>
                <a:cubicBezTo>
                  <a:pt x="756" y="681"/>
                  <a:pt x="762" y="688"/>
                  <a:pt x="771" y="688"/>
                </a:cubicBezTo>
                <a:cubicBezTo>
                  <a:pt x="779" y="688"/>
                  <a:pt x="785" y="681"/>
                  <a:pt x="785" y="673"/>
                </a:cubicBezTo>
                <a:cubicBezTo>
                  <a:pt x="785" y="665"/>
                  <a:pt x="779" y="658"/>
                  <a:pt x="771" y="658"/>
                </a:cubicBezTo>
                <a:close/>
                <a:moveTo>
                  <a:pt x="771" y="691"/>
                </a:moveTo>
                <a:cubicBezTo>
                  <a:pt x="762" y="691"/>
                  <a:pt x="756" y="698"/>
                  <a:pt x="756" y="706"/>
                </a:cubicBezTo>
                <a:cubicBezTo>
                  <a:pt x="756" y="714"/>
                  <a:pt x="762" y="721"/>
                  <a:pt x="771" y="721"/>
                </a:cubicBezTo>
                <a:cubicBezTo>
                  <a:pt x="779" y="721"/>
                  <a:pt x="785" y="714"/>
                  <a:pt x="785" y="706"/>
                </a:cubicBezTo>
                <a:cubicBezTo>
                  <a:pt x="785" y="698"/>
                  <a:pt x="779" y="691"/>
                  <a:pt x="771" y="691"/>
                </a:cubicBezTo>
                <a:close/>
                <a:moveTo>
                  <a:pt x="771" y="724"/>
                </a:moveTo>
                <a:cubicBezTo>
                  <a:pt x="762" y="724"/>
                  <a:pt x="756" y="731"/>
                  <a:pt x="756" y="739"/>
                </a:cubicBezTo>
                <a:cubicBezTo>
                  <a:pt x="756" y="747"/>
                  <a:pt x="762" y="754"/>
                  <a:pt x="771" y="754"/>
                </a:cubicBezTo>
                <a:cubicBezTo>
                  <a:pt x="779" y="754"/>
                  <a:pt x="785" y="747"/>
                  <a:pt x="785" y="739"/>
                </a:cubicBezTo>
                <a:cubicBezTo>
                  <a:pt x="785" y="731"/>
                  <a:pt x="779" y="724"/>
                  <a:pt x="771" y="724"/>
                </a:cubicBezTo>
                <a:close/>
                <a:moveTo>
                  <a:pt x="771" y="757"/>
                </a:moveTo>
                <a:cubicBezTo>
                  <a:pt x="762" y="757"/>
                  <a:pt x="756" y="764"/>
                  <a:pt x="756" y="772"/>
                </a:cubicBezTo>
                <a:cubicBezTo>
                  <a:pt x="756" y="780"/>
                  <a:pt x="762" y="787"/>
                  <a:pt x="771" y="787"/>
                </a:cubicBezTo>
                <a:cubicBezTo>
                  <a:pt x="779" y="787"/>
                  <a:pt x="785" y="780"/>
                  <a:pt x="785" y="772"/>
                </a:cubicBezTo>
                <a:cubicBezTo>
                  <a:pt x="785" y="764"/>
                  <a:pt x="779" y="757"/>
                  <a:pt x="771" y="757"/>
                </a:cubicBezTo>
                <a:close/>
                <a:moveTo>
                  <a:pt x="771" y="790"/>
                </a:moveTo>
                <a:cubicBezTo>
                  <a:pt x="762" y="790"/>
                  <a:pt x="756" y="797"/>
                  <a:pt x="756" y="805"/>
                </a:cubicBezTo>
                <a:cubicBezTo>
                  <a:pt x="756" y="813"/>
                  <a:pt x="762" y="820"/>
                  <a:pt x="771" y="820"/>
                </a:cubicBezTo>
                <a:cubicBezTo>
                  <a:pt x="779" y="820"/>
                  <a:pt x="785" y="813"/>
                  <a:pt x="785" y="805"/>
                </a:cubicBezTo>
                <a:cubicBezTo>
                  <a:pt x="785" y="797"/>
                  <a:pt x="779" y="790"/>
                  <a:pt x="771" y="790"/>
                </a:cubicBezTo>
                <a:close/>
                <a:moveTo>
                  <a:pt x="771" y="823"/>
                </a:moveTo>
                <a:cubicBezTo>
                  <a:pt x="762" y="823"/>
                  <a:pt x="756" y="830"/>
                  <a:pt x="756" y="838"/>
                </a:cubicBezTo>
                <a:cubicBezTo>
                  <a:pt x="756" y="846"/>
                  <a:pt x="762" y="853"/>
                  <a:pt x="771" y="853"/>
                </a:cubicBezTo>
                <a:cubicBezTo>
                  <a:pt x="779" y="853"/>
                  <a:pt x="785" y="846"/>
                  <a:pt x="785" y="838"/>
                </a:cubicBezTo>
                <a:cubicBezTo>
                  <a:pt x="785" y="830"/>
                  <a:pt x="779" y="823"/>
                  <a:pt x="771" y="823"/>
                </a:cubicBezTo>
                <a:close/>
                <a:moveTo>
                  <a:pt x="771" y="856"/>
                </a:moveTo>
                <a:cubicBezTo>
                  <a:pt x="762" y="856"/>
                  <a:pt x="756" y="863"/>
                  <a:pt x="756" y="871"/>
                </a:cubicBezTo>
                <a:cubicBezTo>
                  <a:pt x="756" y="879"/>
                  <a:pt x="762" y="886"/>
                  <a:pt x="771" y="886"/>
                </a:cubicBezTo>
                <a:cubicBezTo>
                  <a:pt x="779" y="886"/>
                  <a:pt x="785" y="879"/>
                  <a:pt x="785" y="871"/>
                </a:cubicBezTo>
                <a:cubicBezTo>
                  <a:pt x="785" y="863"/>
                  <a:pt x="779" y="856"/>
                  <a:pt x="771" y="856"/>
                </a:cubicBezTo>
                <a:close/>
                <a:moveTo>
                  <a:pt x="771" y="889"/>
                </a:moveTo>
                <a:cubicBezTo>
                  <a:pt x="762" y="889"/>
                  <a:pt x="756" y="895"/>
                  <a:pt x="756" y="904"/>
                </a:cubicBezTo>
                <a:cubicBezTo>
                  <a:pt x="756" y="912"/>
                  <a:pt x="762" y="918"/>
                  <a:pt x="771" y="918"/>
                </a:cubicBezTo>
                <a:cubicBezTo>
                  <a:pt x="779" y="918"/>
                  <a:pt x="785" y="912"/>
                  <a:pt x="785" y="904"/>
                </a:cubicBezTo>
                <a:cubicBezTo>
                  <a:pt x="785" y="895"/>
                  <a:pt x="779" y="889"/>
                  <a:pt x="771" y="889"/>
                </a:cubicBezTo>
                <a:close/>
                <a:moveTo>
                  <a:pt x="771" y="922"/>
                </a:moveTo>
                <a:cubicBezTo>
                  <a:pt x="762" y="922"/>
                  <a:pt x="756" y="928"/>
                  <a:pt x="756" y="937"/>
                </a:cubicBezTo>
                <a:cubicBezTo>
                  <a:pt x="756" y="945"/>
                  <a:pt x="762" y="951"/>
                  <a:pt x="771" y="951"/>
                </a:cubicBezTo>
                <a:cubicBezTo>
                  <a:pt x="779" y="951"/>
                  <a:pt x="785" y="945"/>
                  <a:pt x="785" y="937"/>
                </a:cubicBezTo>
                <a:cubicBezTo>
                  <a:pt x="785" y="928"/>
                  <a:pt x="779" y="922"/>
                  <a:pt x="771" y="922"/>
                </a:cubicBezTo>
                <a:close/>
                <a:moveTo>
                  <a:pt x="771" y="955"/>
                </a:moveTo>
                <a:cubicBezTo>
                  <a:pt x="762" y="955"/>
                  <a:pt x="756" y="961"/>
                  <a:pt x="756" y="970"/>
                </a:cubicBezTo>
                <a:cubicBezTo>
                  <a:pt x="756" y="978"/>
                  <a:pt x="762" y="984"/>
                  <a:pt x="771" y="984"/>
                </a:cubicBezTo>
                <a:cubicBezTo>
                  <a:pt x="779" y="984"/>
                  <a:pt x="785" y="978"/>
                  <a:pt x="785" y="970"/>
                </a:cubicBezTo>
                <a:cubicBezTo>
                  <a:pt x="785" y="961"/>
                  <a:pt x="779" y="955"/>
                  <a:pt x="771" y="955"/>
                </a:cubicBezTo>
                <a:close/>
                <a:moveTo>
                  <a:pt x="771" y="988"/>
                </a:moveTo>
                <a:cubicBezTo>
                  <a:pt x="762" y="988"/>
                  <a:pt x="756" y="994"/>
                  <a:pt x="756" y="1002"/>
                </a:cubicBezTo>
                <a:cubicBezTo>
                  <a:pt x="756" y="1011"/>
                  <a:pt x="762" y="1017"/>
                  <a:pt x="771" y="1017"/>
                </a:cubicBezTo>
                <a:cubicBezTo>
                  <a:pt x="779" y="1017"/>
                  <a:pt x="785" y="1011"/>
                  <a:pt x="785" y="1002"/>
                </a:cubicBezTo>
                <a:cubicBezTo>
                  <a:pt x="785" y="994"/>
                  <a:pt x="779" y="988"/>
                  <a:pt x="771" y="988"/>
                </a:cubicBezTo>
                <a:close/>
                <a:moveTo>
                  <a:pt x="771" y="1021"/>
                </a:moveTo>
                <a:cubicBezTo>
                  <a:pt x="762" y="1021"/>
                  <a:pt x="756" y="1027"/>
                  <a:pt x="756" y="1035"/>
                </a:cubicBezTo>
                <a:cubicBezTo>
                  <a:pt x="756" y="1044"/>
                  <a:pt x="762" y="1050"/>
                  <a:pt x="771" y="1050"/>
                </a:cubicBezTo>
                <a:cubicBezTo>
                  <a:pt x="779" y="1050"/>
                  <a:pt x="785" y="1044"/>
                  <a:pt x="785" y="1035"/>
                </a:cubicBezTo>
                <a:cubicBezTo>
                  <a:pt x="785" y="1027"/>
                  <a:pt x="779" y="1021"/>
                  <a:pt x="771" y="1021"/>
                </a:cubicBezTo>
                <a:close/>
                <a:moveTo>
                  <a:pt x="771" y="1053"/>
                </a:moveTo>
                <a:cubicBezTo>
                  <a:pt x="762" y="1053"/>
                  <a:pt x="756" y="1060"/>
                  <a:pt x="756" y="1068"/>
                </a:cubicBezTo>
                <a:cubicBezTo>
                  <a:pt x="756" y="1076"/>
                  <a:pt x="762" y="1083"/>
                  <a:pt x="771" y="1083"/>
                </a:cubicBezTo>
                <a:cubicBezTo>
                  <a:pt x="779" y="1083"/>
                  <a:pt x="785" y="1076"/>
                  <a:pt x="785" y="1068"/>
                </a:cubicBezTo>
                <a:cubicBezTo>
                  <a:pt x="785" y="1060"/>
                  <a:pt x="779" y="1053"/>
                  <a:pt x="771" y="1053"/>
                </a:cubicBezTo>
                <a:close/>
                <a:moveTo>
                  <a:pt x="771" y="1086"/>
                </a:moveTo>
                <a:cubicBezTo>
                  <a:pt x="762" y="1086"/>
                  <a:pt x="756" y="1093"/>
                  <a:pt x="756" y="1101"/>
                </a:cubicBezTo>
                <a:cubicBezTo>
                  <a:pt x="756" y="1109"/>
                  <a:pt x="762" y="1116"/>
                  <a:pt x="771" y="1116"/>
                </a:cubicBezTo>
                <a:cubicBezTo>
                  <a:pt x="779" y="1116"/>
                  <a:pt x="785" y="1109"/>
                  <a:pt x="785" y="1101"/>
                </a:cubicBezTo>
                <a:cubicBezTo>
                  <a:pt x="785" y="1093"/>
                  <a:pt x="779" y="1086"/>
                  <a:pt x="771" y="1086"/>
                </a:cubicBezTo>
                <a:close/>
                <a:moveTo>
                  <a:pt x="771" y="1119"/>
                </a:moveTo>
                <a:cubicBezTo>
                  <a:pt x="762" y="1119"/>
                  <a:pt x="756" y="1126"/>
                  <a:pt x="756" y="1134"/>
                </a:cubicBezTo>
                <a:cubicBezTo>
                  <a:pt x="756" y="1142"/>
                  <a:pt x="762" y="1149"/>
                  <a:pt x="771" y="1149"/>
                </a:cubicBezTo>
                <a:cubicBezTo>
                  <a:pt x="779" y="1149"/>
                  <a:pt x="785" y="1142"/>
                  <a:pt x="785" y="1134"/>
                </a:cubicBezTo>
                <a:cubicBezTo>
                  <a:pt x="785" y="1126"/>
                  <a:pt x="779" y="1119"/>
                  <a:pt x="771" y="1119"/>
                </a:cubicBezTo>
                <a:close/>
                <a:moveTo>
                  <a:pt x="771" y="1152"/>
                </a:moveTo>
                <a:cubicBezTo>
                  <a:pt x="762" y="1152"/>
                  <a:pt x="756" y="1159"/>
                  <a:pt x="756" y="1167"/>
                </a:cubicBezTo>
                <a:cubicBezTo>
                  <a:pt x="756" y="1175"/>
                  <a:pt x="762" y="1182"/>
                  <a:pt x="771" y="1182"/>
                </a:cubicBezTo>
                <a:cubicBezTo>
                  <a:pt x="779" y="1182"/>
                  <a:pt x="785" y="1175"/>
                  <a:pt x="785" y="1167"/>
                </a:cubicBezTo>
                <a:cubicBezTo>
                  <a:pt x="785" y="1159"/>
                  <a:pt x="779" y="1152"/>
                  <a:pt x="771" y="1152"/>
                </a:cubicBezTo>
                <a:close/>
                <a:moveTo>
                  <a:pt x="771" y="1185"/>
                </a:moveTo>
                <a:cubicBezTo>
                  <a:pt x="762" y="1185"/>
                  <a:pt x="756" y="1192"/>
                  <a:pt x="756" y="1200"/>
                </a:cubicBezTo>
                <a:cubicBezTo>
                  <a:pt x="756" y="1208"/>
                  <a:pt x="762" y="1215"/>
                  <a:pt x="771" y="1215"/>
                </a:cubicBezTo>
                <a:cubicBezTo>
                  <a:pt x="779" y="1215"/>
                  <a:pt x="785" y="1208"/>
                  <a:pt x="785" y="1200"/>
                </a:cubicBezTo>
                <a:cubicBezTo>
                  <a:pt x="785" y="1192"/>
                  <a:pt x="779" y="1185"/>
                  <a:pt x="771" y="1185"/>
                </a:cubicBezTo>
                <a:close/>
                <a:moveTo>
                  <a:pt x="771" y="1218"/>
                </a:moveTo>
                <a:cubicBezTo>
                  <a:pt x="762" y="1218"/>
                  <a:pt x="756" y="1225"/>
                  <a:pt x="756" y="1233"/>
                </a:cubicBezTo>
                <a:cubicBezTo>
                  <a:pt x="756" y="1241"/>
                  <a:pt x="762" y="1248"/>
                  <a:pt x="771" y="1248"/>
                </a:cubicBezTo>
                <a:cubicBezTo>
                  <a:pt x="779" y="1248"/>
                  <a:pt x="785" y="1241"/>
                  <a:pt x="785" y="1233"/>
                </a:cubicBezTo>
                <a:cubicBezTo>
                  <a:pt x="785" y="1225"/>
                  <a:pt x="779" y="1218"/>
                  <a:pt x="771" y="1218"/>
                </a:cubicBezTo>
                <a:close/>
                <a:moveTo>
                  <a:pt x="771" y="1251"/>
                </a:moveTo>
                <a:cubicBezTo>
                  <a:pt x="762" y="1251"/>
                  <a:pt x="756" y="1258"/>
                  <a:pt x="756" y="1266"/>
                </a:cubicBezTo>
                <a:cubicBezTo>
                  <a:pt x="756" y="1274"/>
                  <a:pt x="762" y="1281"/>
                  <a:pt x="771" y="1281"/>
                </a:cubicBezTo>
                <a:cubicBezTo>
                  <a:pt x="779" y="1281"/>
                  <a:pt x="785" y="1274"/>
                  <a:pt x="785" y="1266"/>
                </a:cubicBezTo>
                <a:cubicBezTo>
                  <a:pt x="785" y="1258"/>
                  <a:pt x="779" y="1251"/>
                  <a:pt x="771" y="1251"/>
                </a:cubicBezTo>
                <a:close/>
                <a:moveTo>
                  <a:pt x="771" y="1284"/>
                </a:moveTo>
                <a:cubicBezTo>
                  <a:pt x="762" y="1284"/>
                  <a:pt x="756" y="1291"/>
                  <a:pt x="756" y="1299"/>
                </a:cubicBezTo>
                <a:cubicBezTo>
                  <a:pt x="756" y="1307"/>
                  <a:pt x="762" y="1314"/>
                  <a:pt x="771" y="1314"/>
                </a:cubicBezTo>
                <a:cubicBezTo>
                  <a:pt x="779" y="1314"/>
                  <a:pt x="785" y="1307"/>
                  <a:pt x="785" y="1299"/>
                </a:cubicBezTo>
                <a:cubicBezTo>
                  <a:pt x="785" y="1291"/>
                  <a:pt x="779" y="1284"/>
                  <a:pt x="771" y="1284"/>
                </a:cubicBezTo>
                <a:close/>
                <a:moveTo>
                  <a:pt x="771" y="1317"/>
                </a:moveTo>
                <a:cubicBezTo>
                  <a:pt x="762" y="1317"/>
                  <a:pt x="756" y="1323"/>
                  <a:pt x="756" y="1332"/>
                </a:cubicBezTo>
                <a:cubicBezTo>
                  <a:pt x="756" y="1340"/>
                  <a:pt x="762" y="1346"/>
                  <a:pt x="771" y="1346"/>
                </a:cubicBezTo>
                <a:cubicBezTo>
                  <a:pt x="779" y="1346"/>
                  <a:pt x="785" y="1340"/>
                  <a:pt x="785" y="1332"/>
                </a:cubicBezTo>
                <a:cubicBezTo>
                  <a:pt x="785" y="1323"/>
                  <a:pt x="779" y="1317"/>
                  <a:pt x="771" y="1317"/>
                </a:cubicBezTo>
                <a:close/>
                <a:moveTo>
                  <a:pt x="771" y="1350"/>
                </a:moveTo>
                <a:cubicBezTo>
                  <a:pt x="762" y="1350"/>
                  <a:pt x="756" y="1356"/>
                  <a:pt x="756" y="1365"/>
                </a:cubicBezTo>
                <a:cubicBezTo>
                  <a:pt x="756" y="1373"/>
                  <a:pt x="762" y="1379"/>
                  <a:pt x="771" y="1379"/>
                </a:cubicBezTo>
                <a:cubicBezTo>
                  <a:pt x="779" y="1379"/>
                  <a:pt x="785" y="1373"/>
                  <a:pt x="785" y="1365"/>
                </a:cubicBezTo>
                <a:cubicBezTo>
                  <a:pt x="785" y="1356"/>
                  <a:pt x="779" y="1350"/>
                  <a:pt x="771" y="1350"/>
                </a:cubicBezTo>
                <a:close/>
                <a:moveTo>
                  <a:pt x="771" y="1383"/>
                </a:moveTo>
                <a:cubicBezTo>
                  <a:pt x="762" y="1383"/>
                  <a:pt x="756" y="1389"/>
                  <a:pt x="756" y="1397"/>
                </a:cubicBezTo>
                <a:cubicBezTo>
                  <a:pt x="756" y="1406"/>
                  <a:pt x="762" y="1412"/>
                  <a:pt x="771" y="1412"/>
                </a:cubicBezTo>
                <a:cubicBezTo>
                  <a:pt x="779" y="1412"/>
                  <a:pt x="785" y="1406"/>
                  <a:pt x="785" y="1397"/>
                </a:cubicBezTo>
                <a:cubicBezTo>
                  <a:pt x="785" y="1389"/>
                  <a:pt x="779" y="1383"/>
                  <a:pt x="771" y="1383"/>
                </a:cubicBezTo>
                <a:close/>
                <a:moveTo>
                  <a:pt x="771" y="1416"/>
                </a:moveTo>
                <a:cubicBezTo>
                  <a:pt x="762" y="1416"/>
                  <a:pt x="756" y="1422"/>
                  <a:pt x="756" y="1430"/>
                </a:cubicBezTo>
                <a:cubicBezTo>
                  <a:pt x="756" y="1439"/>
                  <a:pt x="762" y="1445"/>
                  <a:pt x="771" y="1445"/>
                </a:cubicBezTo>
                <a:cubicBezTo>
                  <a:pt x="779" y="1445"/>
                  <a:pt x="785" y="1439"/>
                  <a:pt x="785" y="1430"/>
                </a:cubicBezTo>
                <a:cubicBezTo>
                  <a:pt x="785" y="1422"/>
                  <a:pt x="779" y="1416"/>
                  <a:pt x="771" y="1416"/>
                </a:cubicBezTo>
                <a:close/>
                <a:moveTo>
                  <a:pt x="804" y="0"/>
                </a:moveTo>
                <a:cubicBezTo>
                  <a:pt x="795" y="0"/>
                  <a:pt x="789" y="7"/>
                  <a:pt x="789" y="15"/>
                </a:cubicBezTo>
                <a:cubicBezTo>
                  <a:pt x="789" y="23"/>
                  <a:pt x="795" y="30"/>
                  <a:pt x="804" y="30"/>
                </a:cubicBezTo>
                <a:cubicBezTo>
                  <a:pt x="812" y="30"/>
                  <a:pt x="818" y="23"/>
                  <a:pt x="818" y="15"/>
                </a:cubicBezTo>
                <a:cubicBezTo>
                  <a:pt x="818" y="7"/>
                  <a:pt x="812" y="0"/>
                  <a:pt x="804" y="0"/>
                </a:cubicBezTo>
                <a:close/>
                <a:moveTo>
                  <a:pt x="804" y="33"/>
                </a:moveTo>
                <a:cubicBezTo>
                  <a:pt x="795" y="33"/>
                  <a:pt x="789" y="40"/>
                  <a:pt x="789" y="48"/>
                </a:cubicBezTo>
                <a:cubicBezTo>
                  <a:pt x="789" y="56"/>
                  <a:pt x="795" y="63"/>
                  <a:pt x="804" y="63"/>
                </a:cubicBezTo>
                <a:cubicBezTo>
                  <a:pt x="812" y="63"/>
                  <a:pt x="818" y="56"/>
                  <a:pt x="818" y="48"/>
                </a:cubicBezTo>
                <a:cubicBezTo>
                  <a:pt x="818" y="40"/>
                  <a:pt x="812" y="33"/>
                  <a:pt x="804" y="33"/>
                </a:cubicBezTo>
                <a:close/>
                <a:moveTo>
                  <a:pt x="804" y="66"/>
                </a:moveTo>
                <a:cubicBezTo>
                  <a:pt x="795" y="66"/>
                  <a:pt x="789" y="72"/>
                  <a:pt x="789" y="81"/>
                </a:cubicBezTo>
                <a:cubicBezTo>
                  <a:pt x="789" y="89"/>
                  <a:pt x="795" y="95"/>
                  <a:pt x="804" y="95"/>
                </a:cubicBezTo>
                <a:cubicBezTo>
                  <a:pt x="812" y="95"/>
                  <a:pt x="818" y="89"/>
                  <a:pt x="818" y="81"/>
                </a:cubicBezTo>
                <a:cubicBezTo>
                  <a:pt x="818" y="72"/>
                  <a:pt x="812" y="66"/>
                  <a:pt x="804" y="66"/>
                </a:cubicBezTo>
                <a:close/>
                <a:moveTo>
                  <a:pt x="804" y="99"/>
                </a:moveTo>
                <a:cubicBezTo>
                  <a:pt x="795" y="99"/>
                  <a:pt x="789" y="105"/>
                  <a:pt x="789" y="114"/>
                </a:cubicBezTo>
                <a:cubicBezTo>
                  <a:pt x="789" y="122"/>
                  <a:pt x="795" y="128"/>
                  <a:pt x="804" y="128"/>
                </a:cubicBezTo>
                <a:cubicBezTo>
                  <a:pt x="812" y="128"/>
                  <a:pt x="818" y="122"/>
                  <a:pt x="818" y="114"/>
                </a:cubicBezTo>
                <a:cubicBezTo>
                  <a:pt x="818" y="105"/>
                  <a:pt x="812" y="99"/>
                  <a:pt x="804" y="99"/>
                </a:cubicBezTo>
                <a:close/>
                <a:moveTo>
                  <a:pt x="804" y="132"/>
                </a:moveTo>
                <a:cubicBezTo>
                  <a:pt x="795" y="132"/>
                  <a:pt x="789" y="138"/>
                  <a:pt x="789" y="147"/>
                </a:cubicBezTo>
                <a:cubicBezTo>
                  <a:pt x="789" y="155"/>
                  <a:pt x="795" y="161"/>
                  <a:pt x="804" y="161"/>
                </a:cubicBezTo>
                <a:cubicBezTo>
                  <a:pt x="812" y="161"/>
                  <a:pt x="818" y="155"/>
                  <a:pt x="818" y="147"/>
                </a:cubicBezTo>
                <a:cubicBezTo>
                  <a:pt x="818" y="138"/>
                  <a:pt x="812" y="132"/>
                  <a:pt x="804" y="132"/>
                </a:cubicBezTo>
                <a:close/>
                <a:moveTo>
                  <a:pt x="804" y="165"/>
                </a:moveTo>
                <a:cubicBezTo>
                  <a:pt x="795" y="165"/>
                  <a:pt x="789" y="171"/>
                  <a:pt x="789" y="179"/>
                </a:cubicBezTo>
                <a:cubicBezTo>
                  <a:pt x="789" y="188"/>
                  <a:pt x="795" y="194"/>
                  <a:pt x="804" y="194"/>
                </a:cubicBezTo>
                <a:cubicBezTo>
                  <a:pt x="812" y="194"/>
                  <a:pt x="818" y="188"/>
                  <a:pt x="818" y="179"/>
                </a:cubicBezTo>
                <a:cubicBezTo>
                  <a:pt x="818" y="171"/>
                  <a:pt x="812" y="165"/>
                  <a:pt x="804" y="165"/>
                </a:cubicBezTo>
                <a:close/>
                <a:moveTo>
                  <a:pt x="804" y="198"/>
                </a:moveTo>
                <a:cubicBezTo>
                  <a:pt x="795" y="198"/>
                  <a:pt x="789" y="204"/>
                  <a:pt x="789" y="212"/>
                </a:cubicBezTo>
                <a:cubicBezTo>
                  <a:pt x="789" y="221"/>
                  <a:pt x="795" y="227"/>
                  <a:pt x="804" y="227"/>
                </a:cubicBezTo>
                <a:cubicBezTo>
                  <a:pt x="812" y="227"/>
                  <a:pt x="818" y="221"/>
                  <a:pt x="818" y="212"/>
                </a:cubicBezTo>
                <a:cubicBezTo>
                  <a:pt x="818" y="204"/>
                  <a:pt x="812" y="198"/>
                  <a:pt x="804" y="198"/>
                </a:cubicBezTo>
                <a:close/>
                <a:moveTo>
                  <a:pt x="804" y="230"/>
                </a:moveTo>
                <a:cubicBezTo>
                  <a:pt x="795" y="230"/>
                  <a:pt x="789" y="237"/>
                  <a:pt x="789" y="245"/>
                </a:cubicBezTo>
                <a:cubicBezTo>
                  <a:pt x="789" y="253"/>
                  <a:pt x="795" y="260"/>
                  <a:pt x="804" y="260"/>
                </a:cubicBezTo>
                <a:cubicBezTo>
                  <a:pt x="812" y="260"/>
                  <a:pt x="818" y="253"/>
                  <a:pt x="818" y="245"/>
                </a:cubicBezTo>
                <a:cubicBezTo>
                  <a:pt x="818" y="237"/>
                  <a:pt x="812" y="230"/>
                  <a:pt x="804" y="230"/>
                </a:cubicBezTo>
                <a:close/>
                <a:moveTo>
                  <a:pt x="804" y="263"/>
                </a:moveTo>
                <a:cubicBezTo>
                  <a:pt x="795" y="263"/>
                  <a:pt x="789" y="270"/>
                  <a:pt x="789" y="278"/>
                </a:cubicBezTo>
                <a:cubicBezTo>
                  <a:pt x="789" y="286"/>
                  <a:pt x="795" y="293"/>
                  <a:pt x="804" y="293"/>
                </a:cubicBezTo>
                <a:cubicBezTo>
                  <a:pt x="812" y="293"/>
                  <a:pt x="818" y="286"/>
                  <a:pt x="818" y="278"/>
                </a:cubicBezTo>
                <a:cubicBezTo>
                  <a:pt x="818" y="270"/>
                  <a:pt x="812" y="263"/>
                  <a:pt x="804" y="263"/>
                </a:cubicBezTo>
                <a:close/>
                <a:moveTo>
                  <a:pt x="804" y="296"/>
                </a:moveTo>
                <a:cubicBezTo>
                  <a:pt x="795" y="296"/>
                  <a:pt x="789" y="303"/>
                  <a:pt x="789" y="311"/>
                </a:cubicBezTo>
                <a:cubicBezTo>
                  <a:pt x="789" y="319"/>
                  <a:pt x="795" y="326"/>
                  <a:pt x="804" y="326"/>
                </a:cubicBezTo>
                <a:cubicBezTo>
                  <a:pt x="812" y="326"/>
                  <a:pt x="818" y="319"/>
                  <a:pt x="818" y="311"/>
                </a:cubicBezTo>
                <a:cubicBezTo>
                  <a:pt x="818" y="303"/>
                  <a:pt x="812" y="296"/>
                  <a:pt x="804" y="296"/>
                </a:cubicBezTo>
                <a:close/>
                <a:moveTo>
                  <a:pt x="804" y="329"/>
                </a:moveTo>
                <a:cubicBezTo>
                  <a:pt x="795" y="329"/>
                  <a:pt x="789" y="336"/>
                  <a:pt x="789" y="344"/>
                </a:cubicBezTo>
                <a:cubicBezTo>
                  <a:pt x="789" y="352"/>
                  <a:pt x="795" y="359"/>
                  <a:pt x="804" y="359"/>
                </a:cubicBezTo>
                <a:cubicBezTo>
                  <a:pt x="812" y="359"/>
                  <a:pt x="818" y="352"/>
                  <a:pt x="818" y="344"/>
                </a:cubicBezTo>
                <a:cubicBezTo>
                  <a:pt x="818" y="336"/>
                  <a:pt x="812" y="329"/>
                  <a:pt x="804" y="329"/>
                </a:cubicBezTo>
                <a:close/>
                <a:moveTo>
                  <a:pt x="804" y="362"/>
                </a:moveTo>
                <a:cubicBezTo>
                  <a:pt x="795" y="362"/>
                  <a:pt x="789" y="369"/>
                  <a:pt x="789" y="377"/>
                </a:cubicBezTo>
                <a:cubicBezTo>
                  <a:pt x="789" y="385"/>
                  <a:pt x="795" y="392"/>
                  <a:pt x="804" y="392"/>
                </a:cubicBezTo>
                <a:cubicBezTo>
                  <a:pt x="812" y="392"/>
                  <a:pt x="818" y="385"/>
                  <a:pt x="818" y="377"/>
                </a:cubicBezTo>
                <a:cubicBezTo>
                  <a:pt x="818" y="369"/>
                  <a:pt x="812" y="362"/>
                  <a:pt x="804" y="362"/>
                </a:cubicBezTo>
                <a:close/>
                <a:moveTo>
                  <a:pt x="804" y="395"/>
                </a:moveTo>
                <a:cubicBezTo>
                  <a:pt x="795" y="395"/>
                  <a:pt x="789" y="402"/>
                  <a:pt x="789" y="410"/>
                </a:cubicBezTo>
                <a:cubicBezTo>
                  <a:pt x="789" y="418"/>
                  <a:pt x="795" y="425"/>
                  <a:pt x="804" y="425"/>
                </a:cubicBezTo>
                <a:cubicBezTo>
                  <a:pt x="812" y="425"/>
                  <a:pt x="818" y="418"/>
                  <a:pt x="818" y="410"/>
                </a:cubicBezTo>
                <a:cubicBezTo>
                  <a:pt x="818" y="402"/>
                  <a:pt x="812" y="395"/>
                  <a:pt x="804" y="395"/>
                </a:cubicBezTo>
                <a:close/>
                <a:moveTo>
                  <a:pt x="804" y="428"/>
                </a:moveTo>
                <a:cubicBezTo>
                  <a:pt x="795" y="428"/>
                  <a:pt x="789" y="435"/>
                  <a:pt x="789" y="443"/>
                </a:cubicBezTo>
                <a:cubicBezTo>
                  <a:pt x="789" y="451"/>
                  <a:pt x="795" y="458"/>
                  <a:pt x="804" y="458"/>
                </a:cubicBezTo>
                <a:cubicBezTo>
                  <a:pt x="812" y="458"/>
                  <a:pt x="818" y="451"/>
                  <a:pt x="818" y="443"/>
                </a:cubicBezTo>
                <a:cubicBezTo>
                  <a:pt x="818" y="435"/>
                  <a:pt x="812" y="428"/>
                  <a:pt x="804" y="428"/>
                </a:cubicBezTo>
                <a:close/>
                <a:moveTo>
                  <a:pt x="804" y="461"/>
                </a:moveTo>
                <a:cubicBezTo>
                  <a:pt x="795" y="461"/>
                  <a:pt x="789" y="468"/>
                  <a:pt x="789" y="476"/>
                </a:cubicBezTo>
                <a:cubicBezTo>
                  <a:pt x="789" y="484"/>
                  <a:pt x="795" y="491"/>
                  <a:pt x="804" y="491"/>
                </a:cubicBezTo>
                <a:cubicBezTo>
                  <a:pt x="812" y="491"/>
                  <a:pt x="818" y="484"/>
                  <a:pt x="818" y="476"/>
                </a:cubicBezTo>
                <a:cubicBezTo>
                  <a:pt x="818" y="468"/>
                  <a:pt x="812" y="461"/>
                  <a:pt x="804" y="461"/>
                </a:cubicBezTo>
                <a:close/>
                <a:moveTo>
                  <a:pt x="804" y="494"/>
                </a:moveTo>
                <a:cubicBezTo>
                  <a:pt x="795" y="494"/>
                  <a:pt x="789" y="500"/>
                  <a:pt x="789" y="509"/>
                </a:cubicBezTo>
                <a:cubicBezTo>
                  <a:pt x="789" y="517"/>
                  <a:pt x="795" y="523"/>
                  <a:pt x="804" y="523"/>
                </a:cubicBezTo>
                <a:cubicBezTo>
                  <a:pt x="812" y="523"/>
                  <a:pt x="818" y="517"/>
                  <a:pt x="818" y="509"/>
                </a:cubicBezTo>
                <a:cubicBezTo>
                  <a:pt x="818" y="500"/>
                  <a:pt x="812" y="494"/>
                  <a:pt x="804" y="494"/>
                </a:cubicBezTo>
                <a:close/>
                <a:moveTo>
                  <a:pt x="804" y="527"/>
                </a:moveTo>
                <a:cubicBezTo>
                  <a:pt x="795" y="527"/>
                  <a:pt x="789" y="533"/>
                  <a:pt x="789" y="542"/>
                </a:cubicBezTo>
                <a:cubicBezTo>
                  <a:pt x="789" y="550"/>
                  <a:pt x="795" y="556"/>
                  <a:pt x="804" y="556"/>
                </a:cubicBezTo>
                <a:cubicBezTo>
                  <a:pt x="812" y="556"/>
                  <a:pt x="818" y="550"/>
                  <a:pt x="818" y="542"/>
                </a:cubicBezTo>
                <a:cubicBezTo>
                  <a:pt x="818" y="533"/>
                  <a:pt x="812" y="527"/>
                  <a:pt x="804" y="527"/>
                </a:cubicBezTo>
                <a:close/>
                <a:moveTo>
                  <a:pt x="804" y="560"/>
                </a:moveTo>
                <a:cubicBezTo>
                  <a:pt x="795" y="560"/>
                  <a:pt x="789" y="566"/>
                  <a:pt x="789" y="574"/>
                </a:cubicBezTo>
                <a:cubicBezTo>
                  <a:pt x="789" y="583"/>
                  <a:pt x="795" y="589"/>
                  <a:pt x="804" y="589"/>
                </a:cubicBezTo>
                <a:cubicBezTo>
                  <a:pt x="812" y="589"/>
                  <a:pt x="818" y="583"/>
                  <a:pt x="818" y="574"/>
                </a:cubicBezTo>
                <a:cubicBezTo>
                  <a:pt x="818" y="566"/>
                  <a:pt x="812" y="560"/>
                  <a:pt x="804" y="560"/>
                </a:cubicBezTo>
                <a:close/>
                <a:moveTo>
                  <a:pt x="804" y="593"/>
                </a:moveTo>
                <a:cubicBezTo>
                  <a:pt x="795" y="593"/>
                  <a:pt x="789" y="599"/>
                  <a:pt x="789" y="607"/>
                </a:cubicBezTo>
                <a:cubicBezTo>
                  <a:pt x="789" y="616"/>
                  <a:pt x="795" y="622"/>
                  <a:pt x="804" y="622"/>
                </a:cubicBezTo>
                <a:cubicBezTo>
                  <a:pt x="812" y="622"/>
                  <a:pt x="818" y="616"/>
                  <a:pt x="818" y="607"/>
                </a:cubicBezTo>
                <a:cubicBezTo>
                  <a:pt x="818" y="599"/>
                  <a:pt x="812" y="593"/>
                  <a:pt x="804" y="593"/>
                </a:cubicBezTo>
                <a:close/>
                <a:moveTo>
                  <a:pt x="804" y="625"/>
                </a:moveTo>
                <a:cubicBezTo>
                  <a:pt x="795" y="625"/>
                  <a:pt x="789" y="632"/>
                  <a:pt x="789" y="640"/>
                </a:cubicBezTo>
                <a:cubicBezTo>
                  <a:pt x="789" y="648"/>
                  <a:pt x="795" y="655"/>
                  <a:pt x="804" y="655"/>
                </a:cubicBezTo>
                <a:cubicBezTo>
                  <a:pt x="812" y="655"/>
                  <a:pt x="818" y="648"/>
                  <a:pt x="818" y="640"/>
                </a:cubicBezTo>
                <a:cubicBezTo>
                  <a:pt x="818" y="632"/>
                  <a:pt x="812" y="625"/>
                  <a:pt x="804" y="625"/>
                </a:cubicBezTo>
                <a:close/>
                <a:moveTo>
                  <a:pt x="804" y="658"/>
                </a:moveTo>
                <a:cubicBezTo>
                  <a:pt x="795" y="658"/>
                  <a:pt x="789" y="665"/>
                  <a:pt x="789" y="673"/>
                </a:cubicBezTo>
                <a:cubicBezTo>
                  <a:pt x="789" y="681"/>
                  <a:pt x="795" y="688"/>
                  <a:pt x="804" y="688"/>
                </a:cubicBezTo>
                <a:cubicBezTo>
                  <a:pt x="812" y="688"/>
                  <a:pt x="818" y="681"/>
                  <a:pt x="818" y="673"/>
                </a:cubicBezTo>
                <a:cubicBezTo>
                  <a:pt x="818" y="665"/>
                  <a:pt x="812" y="658"/>
                  <a:pt x="804" y="658"/>
                </a:cubicBezTo>
                <a:close/>
                <a:moveTo>
                  <a:pt x="804" y="691"/>
                </a:moveTo>
                <a:cubicBezTo>
                  <a:pt x="795" y="691"/>
                  <a:pt x="789" y="698"/>
                  <a:pt x="789" y="706"/>
                </a:cubicBezTo>
                <a:cubicBezTo>
                  <a:pt x="789" y="714"/>
                  <a:pt x="795" y="721"/>
                  <a:pt x="804" y="721"/>
                </a:cubicBezTo>
                <a:cubicBezTo>
                  <a:pt x="812" y="721"/>
                  <a:pt x="818" y="714"/>
                  <a:pt x="818" y="706"/>
                </a:cubicBezTo>
                <a:cubicBezTo>
                  <a:pt x="818" y="698"/>
                  <a:pt x="812" y="691"/>
                  <a:pt x="804" y="691"/>
                </a:cubicBezTo>
                <a:close/>
                <a:moveTo>
                  <a:pt x="804" y="724"/>
                </a:moveTo>
                <a:cubicBezTo>
                  <a:pt x="795" y="724"/>
                  <a:pt x="789" y="731"/>
                  <a:pt x="789" y="739"/>
                </a:cubicBezTo>
                <a:cubicBezTo>
                  <a:pt x="789" y="747"/>
                  <a:pt x="795" y="754"/>
                  <a:pt x="804" y="754"/>
                </a:cubicBezTo>
                <a:cubicBezTo>
                  <a:pt x="812" y="754"/>
                  <a:pt x="818" y="747"/>
                  <a:pt x="818" y="739"/>
                </a:cubicBezTo>
                <a:cubicBezTo>
                  <a:pt x="818" y="731"/>
                  <a:pt x="812" y="724"/>
                  <a:pt x="804" y="724"/>
                </a:cubicBezTo>
                <a:close/>
                <a:moveTo>
                  <a:pt x="804" y="757"/>
                </a:moveTo>
                <a:cubicBezTo>
                  <a:pt x="795" y="757"/>
                  <a:pt x="789" y="764"/>
                  <a:pt x="789" y="772"/>
                </a:cubicBezTo>
                <a:cubicBezTo>
                  <a:pt x="789" y="780"/>
                  <a:pt x="795" y="787"/>
                  <a:pt x="804" y="787"/>
                </a:cubicBezTo>
                <a:cubicBezTo>
                  <a:pt x="812" y="787"/>
                  <a:pt x="818" y="780"/>
                  <a:pt x="818" y="772"/>
                </a:cubicBezTo>
                <a:cubicBezTo>
                  <a:pt x="818" y="764"/>
                  <a:pt x="812" y="757"/>
                  <a:pt x="804" y="757"/>
                </a:cubicBezTo>
                <a:close/>
                <a:moveTo>
                  <a:pt x="804" y="790"/>
                </a:moveTo>
                <a:cubicBezTo>
                  <a:pt x="795" y="790"/>
                  <a:pt x="789" y="797"/>
                  <a:pt x="789" y="805"/>
                </a:cubicBezTo>
                <a:cubicBezTo>
                  <a:pt x="789" y="813"/>
                  <a:pt x="795" y="820"/>
                  <a:pt x="804" y="820"/>
                </a:cubicBezTo>
                <a:cubicBezTo>
                  <a:pt x="812" y="820"/>
                  <a:pt x="818" y="813"/>
                  <a:pt x="818" y="805"/>
                </a:cubicBezTo>
                <a:cubicBezTo>
                  <a:pt x="818" y="797"/>
                  <a:pt x="812" y="790"/>
                  <a:pt x="804" y="790"/>
                </a:cubicBezTo>
                <a:close/>
                <a:moveTo>
                  <a:pt x="804" y="823"/>
                </a:moveTo>
                <a:cubicBezTo>
                  <a:pt x="795" y="823"/>
                  <a:pt x="789" y="830"/>
                  <a:pt x="789" y="838"/>
                </a:cubicBezTo>
                <a:cubicBezTo>
                  <a:pt x="789" y="846"/>
                  <a:pt x="795" y="853"/>
                  <a:pt x="804" y="853"/>
                </a:cubicBezTo>
                <a:cubicBezTo>
                  <a:pt x="812" y="853"/>
                  <a:pt x="818" y="846"/>
                  <a:pt x="818" y="838"/>
                </a:cubicBezTo>
                <a:cubicBezTo>
                  <a:pt x="818" y="830"/>
                  <a:pt x="812" y="823"/>
                  <a:pt x="804" y="823"/>
                </a:cubicBezTo>
                <a:close/>
                <a:moveTo>
                  <a:pt x="804" y="856"/>
                </a:moveTo>
                <a:cubicBezTo>
                  <a:pt x="795" y="856"/>
                  <a:pt x="789" y="863"/>
                  <a:pt x="789" y="871"/>
                </a:cubicBezTo>
                <a:cubicBezTo>
                  <a:pt x="789" y="879"/>
                  <a:pt x="795" y="886"/>
                  <a:pt x="804" y="886"/>
                </a:cubicBezTo>
                <a:cubicBezTo>
                  <a:pt x="812" y="886"/>
                  <a:pt x="818" y="879"/>
                  <a:pt x="818" y="871"/>
                </a:cubicBezTo>
                <a:cubicBezTo>
                  <a:pt x="818" y="863"/>
                  <a:pt x="812" y="856"/>
                  <a:pt x="804" y="856"/>
                </a:cubicBezTo>
                <a:close/>
                <a:moveTo>
                  <a:pt x="804" y="889"/>
                </a:moveTo>
                <a:cubicBezTo>
                  <a:pt x="795" y="889"/>
                  <a:pt x="789" y="895"/>
                  <a:pt x="789" y="904"/>
                </a:cubicBezTo>
                <a:cubicBezTo>
                  <a:pt x="789" y="912"/>
                  <a:pt x="795" y="918"/>
                  <a:pt x="804" y="918"/>
                </a:cubicBezTo>
                <a:cubicBezTo>
                  <a:pt x="812" y="918"/>
                  <a:pt x="818" y="912"/>
                  <a:pt x="818" y="904"/>
                </a:cubicBezTo>
                <a:cubicBezTo>
                  <a:pt x="818" y="895"/>
                  <a:pt x="812" y="889"/>
                  <a:pt x="804" y="889"/>
                </a:cubicBezTo>
                <a:close/>
                <a:moveTo>
                  <a:pt x="804" y="922"/>
                </a:moveTo>
                <a:cubicBezTo>
                  <a:pt x="795" y="922"/>
                  <a:pt x="789" y="928"/>
                  <a:pt x="789" y="937"/>
                </a:cubicBezTo>
                <a:cubicBezTo>
                  <a:pt x="789" y="945"/>
                  <a:pt x="795" y="951"/>
                  <a:pt x="804" y="951"/>
                </a:cubicBezTo>
                <a:cubicBezTo>
                  <a:pt x="812" y="951"/>
                  <a:pt x="818" y="945"/>
                  <a:pt x="818" y="937"/>
                </a:cubicBezTo>
                <a:cubicBezTo>
                  <a:pt x="818" y="928"/>
                  <a:pt x="812" y="922"/>
                  <a:pt x="804" y="922"/>
                </a:cubicBezTo>
                <a:close/>
                <a:moveTo>
                  <a:pt x="804" y="955"/>
                </a:moveTo>
                <a:cubicBezTo>
                  <a:pt x="795" y="955"/>
                  <a:pt x="789" y="961"/>
                  <a:pt x="789" y="970"/>
                </a:cubicBezTo>
                <a:cubicBezTo>
                  <a:pt x="789" y="978"/>
                  <a:pt x="795" y="984"/>
                  <a:pt x="804" y="984"/>
                </a:cubicBezTo>
                <a:cubicBezTo>
                  <a:pt x="812" y="984"/>
                  <a:pt x="818" y="978"/>
                  <a:pt x="818" y="970"/>
                </a:cubicBezTo>
                <a:cubicBezTo>
                  <a:pt x="818" y="961"/>
                  <a:pt x="812" y="955"/>
                  <a:pt x="804" y="955"/>
                </a:cubicBezTo>
                <a:close/>
                <a:moveTo>
                  <a:pt x="804" y="988"/>
                </a:moveTo>
                <a:cubicBezTo>
                  <a:pt x="795" y="988"/>
                  <a:pt x="789" y="994"/>
                  <a:pt x="789" y="1002"/>
                </a:cubicBezTo>
                <a:cubicBezTo>
                  <a:pt x="789" y="1011"/>
                  <a:pt x="795" y="1017"/>
                  <a:pt x="804" y="1017"/>
                </a:cubicBezTo>
                <a:cubicBezTo>
                  <a:pt x="812" y="1017"/>
                  <a:pt x="818" y="1011"/>
                  <a:pt x="818" y="1002"/>
                </a:cubicBezTo>
                <a:cubicBezTo>
                  <a:pt x="818" y="994"/>
                  <a:pt x="812" y="988"/>
                  <a:pt x="804" y="988"/>
                </a:cubicBezTo>
                <a:close/>
                <a:moveTo>
                  <a:pt x="804" y="1021"/>
                </a:moveTo>
                <a:cubicBezTo>
                  <a:pt x="795" y="1021"/>
                  <a:pt x="789" y="1027"/>
                  <a:pt x="789" y="1035"/>
                </a:cubicBezTo>
                <a:cubicBezTo>
                  <a:pt x="789" y="1044"/>
                  <a:pt x="795" y="1050"/>
                  <a:pt x="804" y="1050"/>
                </a:cubicBezTo>
                <a:cubicBezTo>
                  <a:pt x="812" y="1050"/>
                  <a:pt x="818" y="1044"/>
                  <a:pt x="818" y="1035"/>
                </a:cubicBezTo>
                <a:cubicBezTo>
                  <a:pt x="818" y="1027"/>
                  <a:pt x="812" y="1021"/>
                  <a:pt x="804" y="1021"/>
                </a:cubicBezTo>
                <a:close/>
                <a:moveTo>
                  <a:pt x="804" y="1053"/>
                </a:moveTo>
                <a:cubicBezTo>
                  <a:pt x="795" y="1053"/>
                  <a:pt x="789" y="1060"/>
                  <a:pt x="789" y="1068"/>
                </a:cubicBezTo>
                <a:cubicBezTo>
                  <a:pt x="789" y="1076"/>
                  <a:pt x="795" y="1083"/>
                  <a:pt x="804" y="1083"/>
                </a:cubicBezTo>
                <a:cubicBezTo>
                  <a:pt x="812" y="1083"/>
                  <a:pt x="818" y="1076"/>
                  <a:pt x="818" y="1068"/>
                </a:cubicBezTo>
                <a:cubicBezTo>
                  <a:pt x="818" y="1060"/>
                  <a:pt x="812" y="1053"/>
                  <a:pt x="804" y="1053"/>
                </a:cubicBezTo>
                <a:close/>
                <a:moveTo>
                  <a:pt x="804" y="1086"/>
                </a:moveTo>
                <a:cubicBezTo>
                  <a:pt x="795" y="1086"/>
                  <a:pt x="789" y="1093"/>
                  <a:pt x="789" y="1101"/>
                </a:cubicBezTo>
                <a:cubicBezTo>
                  <a:pt x="789" y="1109"/>
                  <a:pt x="795" y="1116"/>
                  <a:pt x="804" y="1116"/>
                </a:cubicBezTo>
                <a:cubicBezTo>
                  <a:pt x="812" y="1116"/>
                  <a:pt x="818" y="1109"/>
                  <a:pt x="818" y="1101"/>
                </a:cubicBezTo>
                <a:cubicBezTo>
                  <a:pt x="818" y="1093"/>
                  <a:pt x="812" y="1086"/>
                  <a:pt x="804" y="1086"/>
                </a:cubicBezTo>
                <a:close/>
                <a:moveTo>
                  <a:pt x="804" y="1119"/>
                </a:moveTo>
                <a:cubicBezTo>
                  <a:pt x="795" y="1119"/>
                  <a:pt x="789" y="1126"/>
                  <a:pt x="789" y="1134"/>
                </a:cubicBezTo>
                <a:cubicBezTo>
                  <a:pt x="789" y="1142"/>
                  <a:pt x="795" y="1149"/>
                  <a:pt x="804" y="1149"/>
                </a:cubicBezTo>
                <a:cubicBezTo>
                  <a:pt x="812" y="1149"/>
                  <a:pt x="818" y="1142"/>
                  <a:pt x="818" y="1134"/>
                </a:cubicBezTo>
                <a:cubicBezTo>
                  <a:pt x="818" y="1126"/>
                  <a:pt x="812" y="1119"/>
                  <a:pt x="804" y="1119"/>
                </a:cubicBezTo>
                <a:close/>
                <a:moveTo>
                  <a:pt x="804" y="1152"/>
                </a:moveTo>
                <a:cubicBezTo>
                  <a:pt x="795" y="1152"/>
                  <a:pt x="789" y="1159"/>
                  <a:pt x="789" y="1167"/>
                </a:cubicBezTo>
                <a:cubicBezTo>
                  <a:pt x="789" y="1175"/>
                  <a:pt x="795" y="1182"/>
                  <a:pt x="804" y="1182"/>
                </a:cubicBezTo>
                <a:cubicBezTo>
                  <a:pt x="812" y="1182"/>
                  <a:pt x="818" y="1175"/>
                  <a:pt x="818" y="1167"/>
                </a:cubicBezTo>
                <a:cubicBezTo>
                  <a:pt x="818" y="1159"/>
                  <a:pt x="812" y="1152"/>
                  <a:pt x="804" y="1152"/>
                </a:cubicBezTo>
                <a:close/>
                <a:moveTo>
                  <a:pt x="804" y="1185"/>
                </a:moveTo>
                <a:cubicBezTo>
                  <a:pt x="795" y="1185"/>
                  <a:pt x="789" y="1192"/>
                  <a:pt x="789" y="1200"/>
                </a:cubicBezTo>
                <a:cubicBezTo>
                  <a:pt x="789" y="1208"/>
                  <a:pt x="795" y="1215"/>
                  <a:pt x="804" y="1215"/>
                </a:cubicBezTo>
                <a:cubicBezTo>
                  <a:pt x="812" y="1215"/>
                  <a:pt x="818" y="1208"/>
                  <a:pt x="818" y="1200"/>
                </a:cubicBezTo>
                <a:cubicBezTo>
                  <a:pt x="818" y="1192"/>
                  <a:pt x="812" y="1185"/>
                  <a:pt x="804" y="1185"/>
                </a:cubicBezTo>
                <a:close/>
                <a:moveTo>
                  <a:pt x="804" y="1218"/>
                </a:moveTo>
                <a:cubicBezTo>
                  <a:pt x="795" y="1218"/>
                  <a:pt x="789" y="1225"/>
                  <a:pt x="789" y="1233"/>
                </a:cubicBezTo>
                <a:cubicBezTo>
                  <a:pt x="789" y="1241"/>
                  <a:pt x="795" y="1248"/>
                  <a:pt x="804" y="1248"/>
                </a:cubicBezTo>
                <a:cubicBezTo>
                  <a:pt x="812" y="1248"/>
                  <a:pt x="818" y="1241"/>
                  <a:pt x="818" y="1233"/>
                </a:cubicBezTo>
                <a:cubicBezTo>
                  <a:pt x="818" y="1225"/>
                  <a:pt x="812" y="1218"/>
                  <a:pt x="804" y="1218"/>
                </a:cubicBezTo>
                <a:close/>
                <a:moveTo>
                  <a:pt x="804" y="1251"/>
                </a:moveTo>
                <a:cubicBezTo>
                  <a:pt x="795" y="1251"/>
                  <a:pt x="789" y="1258"/>
                  <a:pt x="789" y="1266"/>
                </a:cubicBezTo>
                <a:cubicBezTo>
                  <a:pt x="789" y="1274"/>
                  <a:pt x="795" y="1281"/>
                  <a:pt x="804" y="1281"/>
                </a:cubicBezTo>
                <a:cubicBezTo>
                  <a:pt x="812" y="1281"/>
                  <a:pt x="818" y="1274"/>
                  <a:pt x="818" y="1266"/>
                </a:cubicBezTo>
                <a:cubicBezTo>
                  <a:pt x="818" y="1258"/>
                  <a:pt x="812" y="1251"/>
                  <a:pt x="804" y="1251"/>
                </a:cubicBezTo>
                <a:close/>
                <a:moveTo>
                  <a:pt x="804" y="1284"/>
                </a:moveTo>
                <a:cubicBezTo>
                  <a:pt x="795" y="1284"/>
                  <a:pt x="789" y="1291"/>
                  <a:pt x="789" y="1299"/>
                </a:cubicBezTo>
                <a:cubicBezTo>
                  <a:pt x="789" y="1307"/>
                  <a:pt x="795" y="1314"/>
                  <a:pt x="804" y="1314"/>
                </a:cubicBezTo>
                <a:cubicBezTo>
                  <a:pt x="812" y="1314"/>
                  <a:pt x="818" y="1307"/>
                  <a:pt x="818" y="1299"/>
                </a:cubicBezTo>
                <a:cubicBezTo>
                  <a:pt x="818" y="1291"/>
                  <a:pt x="812" y="1284"/>
                  <a:pt x="804" y="1284"/>
                </a:cubicBezTo>
                <a:close/>
                <a:moveTo>
                  <a:pt x="804" y="1317"/>
                </a:moveTo>
                <a:cubicBezTo>
                  <a:pt x="795" y="1317"/>
                  <a:pt x="789" y="1323"/>
                  <a:pt x="789" y="1332"/>
                </a:cubicBezTo>
                <a:cubicBezTo>
                  <a:pt x="789" y="1340"/>
                  <a:pt x="795" y="1346"/>
                  <a:pt x="804" y="1346"/>
                </a:cubicBezTo>
                <a:cubicBezTo>
                  <a:pt x="812" y="1346"/>
                  <a:pt x="818" y="1340"/>
                  <a:pt x="818" y="1332"/>
                </a:cubicBezTo>
                <a:cubicBezTo>
                  <a:pt x="818" y="1323"/>
                  <a:pt x="812" y="1317"/>
                  <a:pt x="804" y="1317"/>
                </a:cubicBezTo>
                <a:close/>
                <a:moveTo>
                  <a:pt x="804" y="1350"/>
                </a:moveTo>
                <a:cubicBezTo>
                  <a:pt x="795" y="1350"/>
                  <a:pt x="789" y="1356"/>
                  <a:pt x="789" y="1365"/>
                </a:cubicBezTo>
                <a:cubicBezTo>
                  <a:pt x="789" y="1373"/>
                  <a:pt x="795" y="1379"/>
                  <a:pt x="804" y="1379"/>
                </a:cubicBezTo>
                <a:cubicBezTo>
                  <a:pt x="812" y="1379"/>
                  <a:pt x="818" y="1373"/>
                  <a:pt x="818" y="1365"/>
                </a:cubicBezTo>
                <a:cubicBezTo>
                  <a:pt x="818" y="1356"/>
                  <a:pt x="812" y="1350"/>
                  <a:pt x="804" y="1350"/>
                </a:cubicBezTo>
                <a:close/>
                <a:moveTo>
                  <a:pt x="804" y="1383"/>
                </a:moveTo>
                <a:cubicBezTo>
                  <a:pt x="795" y="1383"/>
                  <a:pt x="789" y="1389"/>
                  <a:pt x="789" y="1397"/>
                </a:cubicBezTo>
                <a:cubicBezTo>
                  <a:pt x="789" y="1406"/>
                  <a:pt x="795" y="1412"/>
                  <a:pt x="804" y="1412"/>
                </a:cubicBezTo>
                <a:cubicBezTo>
                  <a:pt x="812" y="1412"/>
                  <a:pt x="818" y="1406"/>
                  <a:pt x="818" y="1397"/>
                </a:cubicBezTo>
                <a:cubicBezTo>
                  <a:pt x="818" y="1389"/>
                  <a:pt x="812" y="1383"/>
                  <a:pt x="804" y="1383"/>
                </a:cubicBezTo>
                <a:close/>
                <a:moveTo>
                  <a:pt x="804" y="1416"/>
                </a:moveTo>
                <a:cubicBezTo>
                  <a:pt x="795" y="1416"/>
                  <a:pt x="789" y="1422"/>
                  <a:pt x="789" y="1430"/>
                </a:cubicBezTo>
                <a:cubicBezTo>
                  <a:pt x="789" y="1439"/>
                  <a:pt x="795" y="1445"/>
                  <a:pt x="804" y="1445"/>
                </a:cubicBezTo>
                <a:cubicBezTo>
                  <a:pt x="812" y="1445"/>
                  <a:pt x="818" y="1439"/>
                  <a:pt x="818" y="1430"/>
                </a:cubicBezTo>
                <a:cubicBezTo>
                  <a:pt x="818" y="1422"/>
                  <a:pt x="812" y="1416"/>
                  <a:pt x="804" y="1416"/>
                </a:cubicBezTo>
                <a:close/>
                <a:moveTo>
                  <a:pt x="836" y="0"/>
                </a:moveTo>
                <a:cubicBezTo>
                  <a:pt x="828" y="0"/>
                  <a:pt x="822" y="7"/>
                  <a:pt x="822" y="15"/>
                </a:cubicBezTo>
                <a:cubicBezTo>
                  <a:pt x="822" y="23"/>
                  <a:pt x="828" y="30"/>
                  <a:pt x="836" y="30"/>
                </a:cubicBezTo>
                <a:cubicBezTo>
                  <a:pt x="845" y="30"/>
                  <a:pt x="851" y="23"/>
                  <a:pt x="851" y="15"/>
                </a:cubicBezTo>
                <a:cubicBezTo>
                  <a:pt x="851" y="7"/>
                  <a:pt x="845" y="0"/>
                  <a:pt x="836" y="0"/>
                </a:cubicBezTo>
                <a:close/>
                <a:moveTo>
                  <a:pt x="836" y="33"/>
                </a:moveTo>
                <a:cubicBezTo>
                  <a:pt x="828" y="33"/>
                  <a:pt x="822" y="40"/>
                  <a:pt x="822" y="48"/>
                </a:cubicBezTo>
                <a:cubicBezTo>
                  <a:pt x="822" y="56"/>
                  <a:pt x="828" y="63"/>
                  <a:pt x="836" y="63"/>
                </a:cubicBezTo>
                <a:cubicBezTo>
                  <a:pt x="845" y="63"/>
                  <a:pt x="851" y="56"/>
                  <a:pt x="851" y="48"/>
                </a:cubicBezTo>
                <a:cubicBezTo>
                  <a:pt x="851" y="40"/>
                  <a:pt x="845" y="33"/>
                  <a:pt x="836" y="33"/>
                </a:cubicBezTo>
                <a:close/>
                <a:moveTo>
                  <a:pt x="836" y="66"/>
                </a:moveTo>
                <a:cubicBezTo>
                  <a:pt x="828" y="66"/>
                  <a:pt x="822" y="72"/>
                  <a:pt x="822" y="81"/>
                </a:cubicBezTo>
                <a:cubicBezTo>
                  <a:pt x="822" y="89"/>
                  <a:pt x="828" y="95"/>
                  <a:pt x="836" y="95"/>
                </a:cubicBezTo>
                <a:cubicBezTo>
                  <a:pt x="845" y="95"/>
                  <a:pt x="851" y="89"/>
                  <a:pt x="851" y="81"/>
                </a:cubicBezTo>
                <a:cubicBezTo>
                  <a:pt x="851" y="72"/>
                  <a:pt x="845" y="66"/>
                  <a:pt x="836" y="66"/>
                </a:cubicBezTo>
                <a:close/>
                <a:moveTo>
                  <a:pt x="836" y="99"/>
                </a:moveTo>
                <a:cubicBezTo>
                  <a:pt x="828" y="99"/>
                  <a:pt x="822" y="105"/>
                  <a:pt x="822" y="114"/>
                </a:cubicBezTo>
                <a:cubicBezTo>
                  <a:pt x="822" y="122"/>
                  <a:pt x="828" y="128"/>
                  <a:pt x="836" y="128"/>
                </a:cubicBezTo>
                <a:cubicBezTo>
                  <a:pt x="845" y="128"/>
                  <a:pt x="851" y="122"/>
                  <a:pt x="851" y="114"/>
                </a:cubicBezTo>
                <a:cubicBezTo>
                  <a:pt x="851" y="105"/>
                  <a:pt x="845" y="99"/>
                  <a:pt x="836" y="99"/>
                </a:cubicBezTo>
                <a:close/>
                <a:moveTo>
                  <a:pt x="836" y="132"/>
                </a:moveTo>
                <a:cubicBezTo>
                  <a:pt x="828" y="132"/>
                  <a:pt x="822" y="138"/>
                  <a:pt x="822" y="147"/>
                </a:cubicBezTo>
                <a:cubicBezTo>
                  <a:pt x="822" y="155"/>
                  <a:pt x="828" y="161"/>
                  <a:pt x="836" y="161"/>
                </a:cubicBezTo>
                <a:cubicBezTo>
                  <a:pt x="845" y="161"/>
                  <a:pt x="851" y="155"/>
                  <a:pt x="851" y="147"/>
                </a:cubicBezTo>
                <a:cubicBezTo>
                  <a:pt x="851" y="138"/>
                  <a:pt x="845" y="132"/>
                  <a:pt x="836" y="132"/>
                </a:cubicBezTo>
                <a:close/>
                <a:moveTo>
                  <a:pt x="836" y="165"/>
                </a:moveTo>
                <a:cubicBezTo>
                  <a:pt x="828" y="165"/>
                  <a:pt x="822" y="171"/>
                  <a:pt x="822" y="179"/>
                </a:cubicBezTo>
                <a:cubicBezTo>
                  <a:pt x="822" y="188"/>
                  <a:pt x="828" y="194"/>
                  <a:pt x="836" y="194"/>
                </a:cubicBezTo>
                <a:cubicBezTo>
                  <a:pt x="845" y="194"/>
                  <a:pt x="851" y="188"/>
                  <a:pt x="851" y="179"/>
                </a:cubicBezTo>
                <a:cubicBezTo>
                  <a:pt x="851" y="171"/>
                  <a:pt x="845" y="165"/>
                  <a:pt x="836" y="165"/>
                </a:cubicBezTo>
                <a:close/>
                <a:moveTo>
                  <a:pt x="836" y="198"/>
                </a:moveTo>
                <a:cubicBezTo>
                  <a:pt x="828" y="198"/>
                  <a:pt x="822" y="204"/>
                  <a:pt x="822" y="212"/>
                </a:cubicBezTo>
                <a:cubicBezTo>
                  <a:pt x="822" y="221"/>
                  <a:pt x="828" y="227"/>
                  <a:pt x="836" y="227"/>
                </a:cubicBezTo>
                <a:cubicBezTo>
                  <a:pt x="845" y="227"/>
                  <a:pt x="851" y="221"/>
                  <a:pt x="851" y="212"/>
                </a:cubicBezTo>
                <a:cubicBezTo>
                  <a:pt x="851" y="204"/>
                  <a:pt x="845" y="198"/>
                  <a:pt x="836" y="198"/>
                </a:cubicBezTo>
                <a:close/>
                <a:moveTo>
                  <a:pt x="836" y="230"/>
                </a:moveTo>
                <a:cubicBezTo>
                  <a:pt x="828" y="230"/>
                  <a:pt x="822" y="237"/>
                  <a:pt x="822" y="245"/>
                </a:cubicBezTo>
                <a:cubicBezTo>
                  <a:pt x="822" y="253"/>
                  <a:pt x="828" y="260"/>
                  <a:pt x="836" y="260"/>
                </a:cubicBezTo>
                <a:cubicBezTo>
                  <a:pt x="845" y="260"/>
                  <a:pt x="851" y="253"/>
                  <a:pt x="851" y="245"/>
                </a:cubicBezTo>
                <a:cubicBezTo>
                  <a:pt x="851" y="237"/>
                  <a:pt x="845" y="230"/>
                  <a:pt x="836" y="230"/>
                </a:cubicBezTo>
                <a:close/>
                <a:moveTo>
                  <a:pt x="836" y="263"/>
                </a:moveTo>
                <a:cubicBezTo>
                  <a:pt x="828" y="263"/>
                  <a:pt x="822" y="270"/>
                  <a:pt x="822" y="278"/>
                </a:cubicBezTo>
                <a:cubicBezTo>
                  <a:pt x="822" y="286"/>
                  <a:pt x="828" y="293"/>
                  <a:pt x="836" y="293"/>
                </a:cubicBezTo>
                <a:cubicBezTo>
                  <a:pt x="845" y="293"/>
                  <a:pt x="851" y="286"/>
                  <a:pt x="851" y="278"/>
                </a:cubicBezTo>
                <a:cubicBezTo>
                  <a:pt x="851" y="270"/>
                  <a:pt x="845" y="263"/>
                  <a:pt x="836" y="263"/>
                </a:cubicBezTo>
                <a:close/>
                <a:moveTo>
                  <a:pt x="836" y="296"/>
                </a:moveTo>
                <a:cubicBezTo>
                  <a:pt x="828" y="296"/>
                  <a:pt x="822" y="303"/>
                  <a:pt x="822" y="311"/>
                </a:cubicBezTo>
                <a:cubicBezTo>
                  <a:pt x="822" y="319"/>
                  <a:pt x="828" y="326"/>
                  <a:pt x="836" y="326"/>
                </a:cubicBezTo>
                <a:cubicBezTo>
                  <a:pt x="845" y="326"/>
                  <a:pt x="851" y="319"/>
                  <a:pt x="851" y="311"/>
                </a:cubicBezTo>
                <a:cubicBezTo>
                  <a:pt x="851" y="303"/>
                  <a:pt x="845" y="296"/>
                  <a:pt x="836" y="296"/>
                </a:cubicBezTo>
                <a:close/>
                <a:moveTo>
                  <a:pt x="836" y="329"/>
                </a:moveTo>
                <a:cubicBezTo>
                  <a:pt x="828" y="329"/>
                  <a:pt x="822" y="336"/>
                  <a:pt x="822" y="344"/>
                </a:cubicBezTo>
                <a:cubicBezTo>
                  <a:pt x="822" y="352"/>
                  <a:pt x="828" y="359"/>
                  <a:pt x="836" y="359"/>
                </a:cubicBezTo>
                <a:cubicBezTo>
                  <a:pt x="845" y="359"/>
                  <a:pt x="851" y="352"/>
                  <a:pt x="851" y="344"/>
                </a:cubicBezTo>
                <a:cubicBezTo>
                  <a:pt x="851" y="336"/>
                  <a:pt x="845" y="329"/>
                  <a:pt x="836" y="329"/>
                </a:cubicBezTo>
                <a:close/>
                <a:moveTo>
                  <a:pt x="836" y="362"/>
                </a:moveTo>
                <a:cubicBezTo>
                  <a:pt x="828" y="362"/>
                  <a:pt x="822" y="369"/>
                  <a:pt x="822" y="377"/>
                </a:cubicBezTo>
                <a:cubicBezTo>
                  <a:pt x="822" y="385"/>
                  <a:pt x="828" y="392"/>
                  <a:pt x="836" y="392"/>
                </a:cubicBezTo>
                <a:cubicBezTo>
                  <a:pt x="845" y="392"/>
                  <a:pt x="851" y="385"/>
                  <a:pt x="851" y="377"/>
                </a:cubicBezTo>
                <a:cubicBezTo>
                  <a:pt x="851" y="369"/>
                  <a:pt x="845" y="362"/>
                  <a:pt x="836" y="362"/>
                </a:cubicBezTo>
                <a:close/>
                <a:moveTo>
                  <a:pt x="836" y="395"/>
                </a:moveTo>
                <a:cubicBezTo>
                  <a:pt x="828" y="395"/>
                  <a:pt x="822" y="402"/>
                  <a:pt x="822" y="410"/>
                </a:cubicBezTo>
                <a:cubicBezTo>
                  <a:pt x="822" y="418"/>
                  <a:pt x="828" y="425"/>
                  <a:pt x="836" y="425"/>
                </a:cubicBezTo>
                <a:cubicBezTo>
                  <a:pt x="845" y="425"/>
                  <a:pt x="851" y="418"/>
                  <a:pt x="851" y="410"/>
                </a:cubicBezTo>
                <a:cubicBezTo>
                  <a:pt x="851" y="402"/>
                  <a:pt x="845" y="395"/>
                  <a:pt x="836" y="395"/>
                </a:cubicBezTo>
                <a:close/>
                <a:moveTo>
                  <a:pt x="836" y="428"/>
                </a:moveTo>
                <a:cubicBezTo>
                  <a:pt x="828" y="428"/>
                  <a:pt x="822" y="435"/>
                  <a:pt x="822" y="443"/>
                </a:cubicBezTo>
                <a:cubicBezTo>
                  <a:pt x="822" y="451"/>
                  <a:pt x="828" y="458"/>
                  <a:pt x="836" y="458"/>
                </a:cubicBezTo>
                <a:cubicBezTo>
                  <a:pt x="845" y="458"/>
                  <a:pt x="851" y="451"/>
                  <a:pt x="851" y="443"/>
                </a:cubicBezTo>
                <a:cubicBezTo>
                  <a:pt x="851" y="435"/>
                  <a:pt x="845" y="428"/>
                  <a:pt x="836" y="428"/>
                </a:cubicBezTo>
                <a:close/>
                <a:moveTo>
                  <a:pt x="836" y="461"/>
                </a:moveTo>
                <a:cubicBezTo>
                  <a:pt x="828" y="461"/>
                  <a:pt x="822" y="468"/>
                  <a:pt x="822" y="476"/>
                </a:cubicBezTo>
                <a:cubicBezTo>
                  <a:pt x="822" y="484"/>
                  <a:pt x="828" y="491"/>
                  <a:pt x="836" y="491"/>
                </a:cubicBezTo>
                <a:cubicBezTo>
                  <a:pt x="845" y="491"/>
                  <a:pt x="851" y="484"/>
                  <a:pt x="851" y="476"/>
                </a:cubicBezTo>
                <a:cubicBezTo>
                  <a:pt x="851" y="468"/>
                  <a:pt x="845" y="461"/>
                  <a:pt x="836" y="461"/>
                </a:cubicBezTo>
                <a:close/>
                <a:moveTo>
                  <a:pt x="836" y="494"/>
                </a:moveTo>
                <a:cubicBezTo>
                  <a:pt x="828" y="494"/>
                  <a:pt x="822" y="500"/>
                  <a:pt x="822" y="509"/>
                </a:cubicBezTo>
                <a:cubicBezTo>
                  <a:pt x="822" y="517"/>
                  <a:pt x="828" y="523"/>
                  <a:pt x="836" y="523"/>
                </a:cubicBezTo>
                <a:cubicBezTo>
                  <a:pt x="845" y="523"/>
                  <a:pt x="851" y="517"/>
                  <a:pt x="851" y="509"/>
                </a:cubicBezTo>
                <a:cubicBezTo>
                  <a:pt x="851" y="500"/>
                  <a:pt x="845" y="494"/>
                  <a:pt x="836" y="494"/>
                </a:cubicBezTo>
                <a:close/>
                <a:moveTo>
                  <a:pt x="836" y="527"/>
                </a:moveTo>
                <a:cubicBezTo>
                  <a:pt x="828" y="527"/>
                  <a:pt x="822" y="533"/>
                  <a:pt x="822" y="542"/>
                </a:cubicBezTo>
                <a:cubicBezTo>
                  <a:pt x="822" y="550"/>
                  <a:pt x="828" y="556"/>
                  <a:pt x="836" y="556"/>
                </a:cubicBezTo>
                <a:cubicBezTo>
                  <a:pt x="845" y="556"/>
                  <a:pt x="851" y="550"/>
                  <a:pt x="851" y="542"/>
                </a:cubicBezTo>
                <a:cubicBezTo>
                  <a:pt x="851" y="533"/>
                  <a:pt x="845" y="527"/>
                  <a:pt x="836" y="527"/>
                </a:cubicBezTo>
                <a:close/>
                <a:moveTo>
                  <a:pt x="836" y="560"/>
                </a:moveTo>
                <a:cubicBezTo>
                  <a:pt x="828" y="560"/>
                  <a:pt x="822" y="566"/>
                  <a:pt x="822" y="574"/>
                </a:cubicBezTo>
                <a:cubicBezTo>
                  <a:pt x="822" y="583"/>
                  <a:pt x="828" y="589"/>
                  <a:pt x="836" y="589"/>
                </a:cubicBezTo>
                <a:cubicBezTo>
                  <a:pt x="845" y="589"/>
                  <a:pt x="851" y="583"/>
                  <a:pt x="851" y="574"/>
                </a:cubicBezTo>
                <a:cubicBezTo>
                  <a:pt x="851" y="566"/>
                  <a:pt x="845" y="560"/>
                  <a:pt x="836" y="560"/>
                </a:cubicBezTo>
                <a:close/>
                <a:moveTo>
                  <a:pt x="836" y="593"/>
                </a:moveTo>
                <a:cubicBezTo>
                  <a:pt x="828" y="593"/>
                  <a:pt x="822" y="599"/>
                  <a:pt x="822" y="607"/>
                </a:cubicBezTo>
                <a:cubicBezTo>
                  <a:pt x="822" y="616"/>
                  <a:pt x="828" y="622"/>
                  <a:pt x="836" y="622"/>
                </a:cubicBezTo>
                <a:cubicBezTo>
                  <a:pt x="845" y="622"/>
                  <a:pt x="851" y="616"/>
                  <a:pt x="851" y="607"/>
                </a:cubicBezTo>
                <a:cubicBezTo>
                  <a:pt x="851" y="599"/>
                  <a:pt x="845" y="593"/>
                  <a:pt x="836" y="593"/>
                </a:cubicBezTo>
                <a:close/>
                <a:moveTo>
                  <a:pt x="836" y="625"/>
                </a:moveTo>
                <a:cubicBezTo>
                  <a:pt x="828" y="625"/>
                  <a:pt x="822" y="632"/>
                  <a:pt x="822" y="640"/>
                </a:cubicBezTo>
                <a:cubicBezTo>
                  <a:pt x="822" y="648"/>
                  <a:pt x="828" y="655"/>
                  <a:pt x="836" y="655"/>
                </a:cubicBezTo>
                <a:cubicBezTo>
                  <a:pt x="845" y="655"/>
                  <a:pt x="851" y="648"/>
                  <a:pt x="851" y="640"/>
                </a:cubicBezTo>
                <a:cubicBezTo>
                  <a:pt x="851" y="632"/>
                  <a:pt x="845" y="625"/>
                  <a:pt x="836" y="625"/>
                </a:cubicBezTo>
                <a:close/>
                <a:moveTo>
                  <a:pt x="836" y="658"/>
                </a:moveTo>
                <a:cubicBezTo>
                  <a:pt x="828" y="658"/>
                  <a:pt x="822" y="665"/>
                  <a:pt x="822" y="673"/>
                </a:cubicBezTo>
                <a:cubicBezTo>
                  <a:pt x="822" y="681"/>
                  <a:pt x="828" y="688"/>
                  <a:pt x="836" y="688"/>
                </a:cubicBezTo>
                <a:cubicBezTo>
                  <a:pt x="845" y="688"/>
                  <a:pt x="851" y="681"/>
                  <a:pt x="851" y="673"/>
                </a:cubicBezTo>
                <a:cubicBezTo>
                  <a:pt x="851" y="665"/>
                  <a:pt x="845" y="658"/>
                  <a:pt x="836" y="658"/>
                </a:cubicBezTo>
                <a:close/>
                <a:moveTo>
                  <a:pt x="836" y="691"/>
                </a:moveTo>
                <a:cubicBezTo>
                  <a:pt x="828" y="691"/>
                  <a:pt x="822" y="698"/>
                  <a:pt x="822" y="706"/>
                </a:cubicBezTo>
                <a:cubicBezTo>
                  <a:pt x="822" y="714"/>
                  <a:pt x="828" y="721"/>
                  <a:pt x="836" y="721"/>
                </a:cubicBezTo>
                <a:cubicBezTo>
                  <a:pt x="845" y="721"/>
                  <a:pt x="851" y="714"/>
                  <a:pt x="851" y="706"/>
                </a:cubicBezTo>
                <a:cubicBezTo>
                  <a:pt x="851" y="698"/>
                  <a:pt x="845" y="691"/>
                  <a:pt x="836" y="691"/>
                </a:cubicBezTo>
                <a:close/>
                <a:moveTo>
                  <a:pt x="836" y="724"/>
                </a:moveTo>
                <a:cubicBezTo>
                  <a:pt x="828" y="724"/>
                  <a:pt x="822" y="731"/>
                  <a:pt x="822" y="739"/>
                </a:cubicBezTo>
                <a:cubicBezTo>
                  <a:pt x="822" y="747"/>
                  <a:pt x="828" y="754"/>
                  <a:pt x="836" y="754"/>
                </a:cubicBezTo>
                <a:cubicBezTo>
                  <a:pt x="845" y="754"/>
                  <a:pt x="851" y="747"/>
                  <a:pt x="851" y="739"/>
                </a:cubicBezTo>
                <a:cubicBezTo>
                  <a:pt x="851" y="731"/>
                  <a:pt x="845" y="724"/>
                  <a:pt x="836" y="724"/>
                </a:cubicBezTo>
                <a:close/>
                <a:moveTo>
                  <a:pt x="836" y="757"/>
                </a:moveTo>
                <a:cubicBezTo>
                  <a:pt x="828" y="757"/>
                  <a:pt x="822" y="764"/>
                  <a:pt x="822" y="772"/>
                </a:cubicBezTo>
                <a:cubicBezTo>
                  <a:pt x="822" y="780"/>
                  <a:pt x="828" y="787"/>
                  <a:pt x="836" y="787"/>
                </a:cubicBezTo>
                <a:cubicBezTo>
                  <a:pt x="845" y="787"/>
                  <a:pt x="851" y="780"/>
                  <a:pt x="851" y="772"/>
                </a:cubicBezTo>
                <a:cubicBezTo>
                  <a:pt x="851" y="764"/>
                  <a:pt x="845" y="757"/>
                  <a:pt x="836" y="757"/>
                </a:cubicBezTo>
                <a:close/>
                <a:moveTo>
                  <a:pt x="836" y="790"/>
                </a:moveTo>
                <a:cubicBezTo>
                  <a:pt x="828" y="790"/>
                  <a:pt x="822" y="797"/>
                  <a:pt x="822" y="805"/>
                </a:cubicBezTo>
                <a:cubicBezTo>
                  <a:pt x="822" y="813"/>
                  <a:pt x="828" y="820"/>
                  <a:pt x="836" y="820"/>
                </a:cubicBezTo>
                <a:cubicBezTo>
                  <a:pt x="845" y="820"/>
                  <a:pt x="851" y="813"/>
                  <a:pt x="851" y="805"/>
                </a:cubicBezTo>
                <a:cubicBezTo>
                  <a:pt x="851" y="797"/>
                  <a:pt x="845" y="790"/>
                  <a:pt x="836" y="790"/>
                </a:cubicBezTo>
                <a:close/>
                <a:moveTo>
                  <a:pt x="836" y="823"/>
                </a:moveTo>
                <a:cubicBezTo>
                  <a:pt x="828" y="823"/>
                  <a:pt x="822" y="830"/>
                  <a:pt x="822" y="838"/>
                </a:cubicBezTo>
                <a:cubicBezTo>
                  <a:pt x="822" y="846"/>
                  <a:pt x="828" y="853"/>
                  <a:pt x="836" y="853"/>
                </a:cubicBezTo>
                <a:cubicBezTo>
                  <a:pt x="845" y="853"/>
                  <a:pt x="851" y="846"/>
                  <a:pt x="851" y="838"/>
                </a:cubicBezTo>
                <a:cubicBezTo>
                  <a:pt x="851" y="830"/>
                  <a:pt x="845" y="823"/>
                  <a:pt x="836" y="823"/>
                </a:cubicBezTo>
                <a:close/>
                <a:moveTo>
                  <a:pt x="836" y="856"/>
                </a:moveTo>
                <a:cubicBezTo>
                  <a:pt x="828" y="856"/>
                  <a:pt x="822" y="863"/>
                  <a:pt x="822" y="871"/>
                </a:cubicBezTo>
                <a:cubicBezTo>
                  <a:pt x="822" y="879"/>
                  <a:pt x="828" y="886"/>
                  <a:pt x="836" y="886"/>
                </a:cubicBezTo>
                <a:cubicBezTo>
                  <a:pt x="845" y="886"/>
                  <a:pt x="851" y="879"/>
                  <a:pt x="851" y="871"/>
                </a:cubicBezTo>
                <a:cubicBezTo>
                  <a:pt x="851" y="863"/>
                  <a:pt x="845" y="856"/>
                  <a:pt x="836" y="856"/>
                </a:cubicBezTo>
                <a:close/>
                <a:moveTo>
                  <a:pt x="836" y="889"/>
                </a:moveTo>
                <a:cubicBezTo>
                  <a:pt x="828" y="889"/>
                  <a:pt x="822" y="895"/>
                  <a:pt x="822" y="904"/>
                </a:cubicBezTo>
                <a:cubicBezTo>
                  <a:pt x="822" y="912"/>
                  <a:pt x="828" y="918"/>
                  <a:pt x="836" y="918"/>
                </a:cubicBezTo>
                <a:cubicBezTo>
                  <a:pt x="845" y="918"/>
                  <a:pt x="851" y="912"/>
                  <a:pt x="851" y="904"/>
                </a:cubicBezTo>
                <a:cubicBezTo>
                  <a:pt x="851" y="895"/>
                  <a:pt x="845" y="889"/>
                  <a:pt x="836" y="889"/>
                </a:cubicBezTo>
                <a:close/>
                <a:moveTo>
                  <a:pt x="836" y="922"/>
                </a:moveTo>
                <a:cubicBezTo>
                  <a:pt x="828" y="922"/>
                  <a:pt x="822" y="928"/>
                  <a:pt x="822" y="937"/>
                </a:cubicBezTo>
                <a:cubicBezTo>
                  <a:pt x="822" y="945"/>
                  <a:pt x="828" y="951"/>
                  <a:pt x="836" y="951"/>
                </a:cubicBezTo>
                <a:cubicBezTo>
                  <a:pt x="845" y="951"/>
                  <a:pt x="851" y="945"/>
                  <a:pt x="851" y="937"/>
                </a:cubicBezTo>
                <a:cubicBezTo>
                  <a:pt x="851" y="928"/>
                  <a:pt x="845" y="922"/>
                  <a:pt x="836" y="922"/>
                </a:cubicBezTo>
                <a:close/>
                <a:moveTo>
                  <a:pt x="836" y="955"/>
                </a:moveTo>
                <a:cubicBezTo>
                  <a:pt x="828" y="955"/>
                  <a:pt x="822" y="961"/>
                  <a:pt x="822" y="970"/>
                </a:cubicBezTo>
                <a:cubicBezTo>
                  <a:pt x="822" y="978"/>
                  <a:pt x="828" y="984"/>
                  <a:pt x="836" y="984"/>
                </a:cubicBezTo>
                <a:cubicBezTo>
                  <a:pt x="845" y="984"/>
                  <a:pt x="851" y="978"/>
                  <a:pt x="851" y="970"/>
                </a:cubicBezTo>
                <a:cubicBezTo>
                  <a:pt x="851" y="961"/>
                  <a:pt x="845" y="955"/>
                  <a:pt x="836" y="955"/>
                </a:cubicBezTo>
                <a:close/>
                <a:moveTo>
                  <a:pt x="836" y="988"/>
                </a:moveTo>
                <a:cubicBezTo>
                  <a:pt x="828" y="988"/>
                  <a:pt x="822" y="994"/>
                  <a:pt x="822" y="1002"/>
                </a:cubicBezTo>
                <a:cubicBezTo>
                  <a:pt x="822" y="1011"/>
                  <a:pt x="828" y="1017"/>
                  <a:pt x="836" y="1017"/>
                </a:cubicBezTo>
                <a:cubicBezTo>
                  <a:pt x="845" y="1017"/>
                  <a:pt x="851" y="1011"/>
                  <a:pt x="851" y="1002"/>
                </a:cubicBezTo>
                <a:cubicBezTo>
                  <a:pt x="851" y="994"/>
                  <a:pt x="845" y="988"/>
                  <a:pt x="836" y="988"/>
                </a:cubicBezTo>
                <a:close/>
                <a:moveTo>
                  <a:pt x="836" y="1021"/>
                </a:moveTo>
                <a:cubicBezTo>
                  <a:pt x="828" y="1021"/>
                  <a:pt x="822" y="1027"/>
                  <a:pt x="822" y="1035"/>
                </a:cubicBezTo>
                <a:cubicBezTo>
                  <a:pt x="822" y="1044"/>
                  <a:pt x="828" y="1050"/>
                  <a:pt x="836" y="1050"/>
                </a:cubicBezTo>
                <a:cubicBezTo>
                  <a:pt x="845" y="1050"/>
                  <a:pt x="851" y="1044"/>
                  <a:pt x="851" y="1035"/>
                </a:cubicBezTo>
                <a:cubicBezTo>
                  <a:pt x="851" y="1027"/>
                  <a:pt x="845" y="1021"/>
                  <a:pt x="836" y="1021"/>
                </a:cubicBezTo>
                <a:close/>
                <a:moveTo>
                  <a:pt x="836" y="1053"/>
                </a:moveTo>
                <a:cubicBezTo>
                  <a:pt x="828" y="1053"/>
                  <a:pt x="822" y="1060"/>
                  <a:pt x="822" y="1068"/>
                </a:cubicBezTo>
                <a:cubicBezTo>
                  <a:pt x="822" y="1076"/>
                  <a:pt x="828" y="1083"/>
                  <a:pt x="836" y="1083"/>
                </a:cubicBezTo>
                <a:cubicBezTo>
                  <a:pt x="845" y="1083"/>
                  <a:pt x="851" y="1076"/>
                  <a:pt x="851" y="1068"/>
                </a:cubicBezTo>
                <a:cubicBezTo>
                  <a:pt x="851" y="1060"/>
                  <a:pt x="845" y="1053"/>
                  <a:pt x="836" y="1053"/>
                </a:cubicBezTo>
                <a:close/>
                <a:moveTo>
                  <a:pt x="836" y="1086"/>
                </a:moveTo>
                <a:cubicBezTo>
                  <a:pt x="828" y="1086"/>
                  <a:pt x="822" y="1093"/>
                  <a:pt x="822" y="1101"/>
                </a:cubicBezTo>
                <a:cubicBezTo>
                  <a:pt x="822" y="1109"/>
                  <a:pt x="828" y="1116"/>
                  <a:pt x="836" y="1116"/>
                </a:cubicBezTo>
                <a:cubicBezTo>
                  <a:pt x="845" y="1116"/>
                  <a:pt x="851" y="1109"/>
                  <a:pt x="851" y="1101"/>
                </a:cubicBezTo>
                <a:cubicBezTo>
                  <a:pt x="851" y="1093"/>
                  <a:pt x="845" y="1086"/>
                  <a:pt x="836" y="1086"/>
                </a:cubicBezTo>
                <a:close/>
                <a:moveTo>
                  <a:pt x="836" y="1119"/>
                </a:moveTo>
                <a:cubicBezTo>
                  <a:pt x="828" y="1119"/>
                  <a:pt x="822" y="1126"/>
                  <a:pt x="822" y="1134"/>
                </a:cubicBezTo>
                <a:cubicBezTo>
                  <a:pt x="822" y="1142"/>
                  <a:pt x="828" y="1149"/>
                  <a:pt x="836" y="1149"/>
                </a:cubicBezTo>
                <a:cubicBezTo>
                  <a:pt x="845" y="1149"/>
                  <a:pt x="851" y="1142"/>
                  <a:pt x="851" y="1134"/>
                </a:cubicBezTo>
                <a:cubicBezTo>
                  <a:pt x="851" y="1126"/>
                  <a:pt x="845" y="1119"/>
                  <a:pt x="836" y="1119"/>
                </a:cubicBezTo>
                <a:close/>
                <a:moveTo>
                  <a:pt x="836" y="1152"/>
                </a:moveTo>
                <a:cubicBezTo>
                  <a:pt x="828" y="1152"/>
                  <a:pt x="822" y="1159"/>
                  <a:pt x="822" y="1167"/>
                </a:cubicBezTo>
                <a:cubicBezTo>
                  <a:pt x="822" y="1175"/>
                  <a:pt x="828" y="1182"/>
                  <a:pt x="836" y="1182"/>
                </a:cubicBezTo>
                <a:cubicBezTo>
                  <a:pt x="845" y="1182"/>
                  <a:pt x="851" y="1175"/>
                  <a:pt x="851" y="1167"/>
                </a:cubicBezTo>
                <a:cubicBezTo>
                  <a:pt x="851" y="1159"/>
                  <a:pt x="845" y="1152"/>
                  <a:pt x="836" y="1152"/>
                </a:cubicBezTo>
                <a:close/>
                <a:moveTo>
                  <a:pt x="836" y="1185"/>
                </a:moveTo>
                <a:cubicBezTo>
                  <a:pt x="828" y="1185"/>
                  <a:pt x="822" y="1192"/>
                  <a:pt x="822" y="1200"/>
                </a:cubicBezTo>
                <a:cubicBezTo>
                  <a:pt x="822" y="1208"/>
                  <a:pt x="828" y="1215"/>
                  <a:pt x="836" y="1215"/>
                </a:cubicBezTo>
                <a:cubicBezTo>
                  <a:pt x="845" y="1215"/>
                  <a:pt x="851" y="1208"/>
                  <a:pt x="851" y="1200"/>
                </a:cubicBezTo>
                <a:cubicBezTo>
                  <a:pt x="851" y="1192"/>
                  <a:pt x="845" y="1185"/>
                  <a:pt x="836" y="1185"/>
                </a:cubicBezTo>
                <a:close/>
                <a:moveTo>
                  <a:pt x="836" y="1218"/>
                </a:moveTo>
                <a:cubicBezTo>
                  <a:pt x="828" y="1218"/>
                  <a:pt x="822" y="1225"/>
                  <a:pt x="822" y="1233"/>
                </a:cubicBezTo>
                <a:cubicBezTo>
                  <a:pt x="822" y="1241"/>
                  <a:pt x="828" y="1248"/>
                  <a:pt x="836" y="1248"/>
                </a:cubicBezTo>
                <a:cubicBezTo>
                  <a:pt x="845" y="1248"/>
                  <a:pt x="851" y="1241"/>
                  <a:pt x="851" y="1233"/>
                </a:cubicBezTo>
                <a:cubicBezTo>
                  <a:pt x="851" y="1225"/>
                  <a:pt x="845" y="1218"/>
                  <a:pt x="836" y="1218"/>
                </a:cubicBezTo>
                <a:close/>
                <a:moveTo>
                  <a:pt x="836" y="1251"/>
                </a:moveTo>
                <a:cubicBezTo>
                  <a:pt x="828" y="1251"/>
                  <a:pt x="822" y="1258"/>
                  <a:pt x="822" y="1266"/>
                </a:cubicBezTo>
                <a:cubicBezTo>
                  <a:pt x="822" y="1274"/>
                  <a:pt x="828" y="1281"/>
                  <a:pt x="836" y="1281"/>
                </a:cubicBezTo>
                <a:cubicBezTo>
                  <a:pt x="845" y="1281"/>
                  <a:pt x="851" y="1274"/>
                  <a:pt x="851" y="1266"/>
                </a:cubicBezTo>
                <a:cubicBezTo>
                  <a:pt x="851" y="1258"/>
                  <a:pt x="845" y="1251"/>
                  <a:pt x="836" y="1251"/>
                </a:cubicBezTo>
                <a:close/>
                <a:moveTo>
                  <a:pt x="836" y="1284"/>
                </a:moveTo>
                <a:cubicBezTo>
                  <a:pt x="828" y="1284"/>
                  <a:pt x="822" y="1291"/>
                  <a:pt x="822" y="1299"/>
                </a:cubicBezTo>
                <a:cubicBezTo>
                  <a:pt x="822" y="1307"/>
                  <a:pt x="828" y="1314"/>
                  <a:pt x="836" y="1314"/>
                </a:cubicBezTo>
                <a:cubicBezTo>
                  <a:pt x="845" y="1314"/>
                  <a:pt x="851" y="1307"/>
                  <a:pt x="851" y="1299"/>
                </a:cubicBezTo>
                <a:cubicBezTo>
                  <a:pt x="851" y="1291"/>
                  <a:pt x="845" y="1284"/>
                  <a:pt x="836" y="1284"/>
                </a:cubicBezTo>
                <a:close/>
                <a:moveTo>
                  <a:pt x="836" y="1317"/>
                </a:moveTo>
                <a:cubicBezTo>
                  <a:pt x="828" y="1317"/>
                  <a:pt x="822" y="1323"/>
                  <a:pt x="822" y="1332"/>
                </a:cubicBezTo>
                <a:cubicBezTo>
                  <a:pt x="822" y="1340"/>
                  <a:pt x="828" y="1346"/>
                  <a:pt x="836" y="1346"/>
                </a:cubicBezTo>
                <a:cubicBezTo>
                  <a:pt x="845" y="1346"/>
                  <a:pt x="851" y="1340"/>
                  <a:pt x="851" y="1332"/>
                </a:cubicBezTo>
                <a:cubicBezTo>
                  <a:pt x="851" y="1323"/>
                  <a:pt x="845" y="1317"/>
                  <a:pt x="836" y="1317"/>
                </a:cubicBezTo>
                <a:close/>
                <a:moveTo>
                  <a:pt x="836" y="1350"/>
                </a:moveTo>
                <a:cubicBezTo>
                  <a:pt x="828" y="1350"/>
                  <a:pt x="822" y="1356"/>
                  <a:pt x="822" y="1365"/>
                </a:cubicBezTo>
                <a:cubicBezTo>
                  <a:pt x="822" y="1373"/>
                  <a:pt x="828" y="1379"/>
                  <a:pt x="836" y="1379"/>
                </a:cubicBezTo>
                <a:cubicBezTo>
                  <a:pt x="845" y="1379"/>
                  <a:pt x="851" y="1373"/>
                  <a:pt x="851" y="1365"/>
                </a:cubicBezTo>
                <a:cubicBezTo>
                  <a:pt x="851" y="1356"/>
                  <a:pt x="845" y="1350"/>
                  <a:pt x="836" y="1350"/>
                </a:cubicBezTo>
                <a:close/>
                <a:moveTo>
                  <a:pt x="836" y="1383"/>
                </a:moveTo>
                <a:cubicBezTo>
                  <a:pt x="828" y="1383"/>
                  <a:pt x="822" y="1389"/>
                  <a:pt x="822" y="1397"/>
                </a:cubicBezTo>
                <a:cubicBezTo>
                  <a:pt x="822" y="1406"/>
                  <a:pt x="828" y="1412"/>
                  <a:pt x="836" y="1412"/>
                </a:cubicBezTo>
                <a:cubicBezTo>
                  <a:pt x="845" y="1412"/>
                  <a:pt x="851" y="1406"/>
                  <a:pt x="851" y="1397"/>
                </a:cubicBezTo>
                <a:cubicBezTo>
                  <a:pt x="851" y="1389"/>
                  <a:pt x="845" y="1383"/>
                  <a:pt x="836" y="1383"/>
                </a:cubicBezTo>
                <a:close/>
                <a:moveTo>
                  <a:pt x="836" y="1416"/>
                </a:moveTo>
                <a:cubicBezTo>
                  <a:pt x="828" y="1416"/>
                  <a:pt x="822" y="1422"/>
                  <a:pt x="822" y="1430"/>
                </a:cubicBezTo>
                <a:cubicBezTo>
                  <a:pt x="822" y="1439"/>
                  <a:pt x="828" y="1445"/>
                  <a:pt x="836" y="1445"/>
                </a:cubicBezTo>
                <a:cubicBezTo>
                  <a:pt x="845" y="1445"/>
                  <a:pt x="851" y="1439"/>
                  <a:pt x="851" y="1430"/>
                </a:cubicBezTo>
                <a:cubicBezTo>
                  <a:pt x="851" y="1422"/>
                  <a:pt x="845" y="1416"/>
                  <a:pt x="836" y="1416"/>
                </a:cubicBezTo>
                <a:close/>
                <a:moveTo>
                  <a:pt x="869" y="0"/>
                </a:moveTo>
                <a:cubicBezTo>
                  <a:pt x="861" y="0"/>
                  <a:pt x="854" y="7"/>
                  <a:pt x="854" y="15"/>
                </a:cubicBezTo>
                <a:cubicBezTo>
                  <a:pt x="854" y="23"/>
                  <a:pt x="861" y="30"/>
                  <a:pt x="869" y="30"/>
                </a:cubicBezTo>
                <a:cubicBezTo>
                  <a:pt x="877" y="30"/>
                  <a:pt x="884" y="23"/>
                  <a:pt x="884" y="15"/>
                </a:cubicBezTo>
                <a:cubicBezTo>
                  <a:pt x="884" y="7"/>
                  <a:pt x="877" y="0"/>
                  <a:pt x="869" y="0"/>
                </a:cubicBezTo>
                <a:close/>
                <a:moveTo>
                  <a:pt x="869" y="33"/>
                </a:moveTo>
                <a:cubicBezTo>
                  <a:pt x="861" y="33"/>
                  <a:pt x="854" y="40"/>
                  <a:pt x="854" y="48"/>
                </a:cubicBezTo>
                <a:cubicBezTo>
                  <a:pt x="854" y="56"/>
                  <a:pt x="861" y="63"/>
                  <a:pt x="869" y="63"/>
                </a:cubicBezTo>
                <a:cubicBezTo>
                  <a:pt x="877" y="63"/>
                  <a:pt x="884" y="56"/>
                  <a:pt x="884" y="48"/>
                </a:cubicBezTo>
                <a:cubicBezTo>
                  <a:pt x="884" y="40"/>
                  <a:pt x="877" y="33"/>
                  <a:pt x="869" y="33"/>
                </a:cubicBezTo>
                <a:close/>
                <a:moveTo>
                  <a:pt x="869" y="66"/>
                </a:moveTo>
                <a:cubicBezTo>
                  <a:pt x="861" y="66"/>
                  <a:pt x="854" y="72"/>
                  <a:pt x="854" y="81"/>
                </a:cubicBezTo>
                <a:cubicBezTo>
                  <a:pt x="854" y="89"/>
                  <a:pt x="861" y="95"/>
                  <a:pt x="869" y="95"/>
                </a:cubicBezTo>
                <a:cubicBezTo>
                  <a:pt x="877" y="95"/>
                  <a:pt x="884" y="89"/>
                  <a:pt x="884" y="81"/>
                </a:cubicBezTo>
                <a:cubicBezTo>
                  <a:pt x="884" y="72"/>
                  <a:pt x="877" y="66"/>
                  <a:pt x="869" y="66"/>
                </a:cubicBezTo>
                <a:close/>
                <a:moveTo>
                  <a:pt x="869" y="99"/>
                </a:moveTo>
                <a:cubicBezTo>
                  <a:pt x="861" y="99"/>
                  <a:pt x="854" y="105"/>
                  <a:pt x="854" y="114"/>
                </a:cubicBezTo>
                <a:cubicBezTo>
                  <a:pt x="854" y="122"/>
                  <a:pt x="861" y="128"/>
                  <a:pt x="869" y="128"/>
                </a:cubicBezTo>
                <a:cubicBezTo>
                  <a:pt x="877" y="128"/>
                  <a:pt x="884" y="122"/>
                  <a:pt x="884" y="114"/>
                </a:cubicBezTo>
                <a:cubicBezTo>
                  <a:pt x="884" y="105"/>
                  <a:pt x="877" y="99"/>
                  <a:pt x="869" y="99"/>
                </a:cubicBezTo>
                <a:close/>
                <a:moveTo>
                  <a:pt x="869" y="132"/>
                </a:moveTo>
                <a:cubicBezTo>
                  <a:pt x="861" y="132"/>
                  <a:pt x="854" y="138"/>
                  <a:pt x="854" y="147"/>
                </a:cubicBezTo>
                <a:cubicBezTo>
                  <a:pt x="854" y="155"/>
                  <a:pt x="861" y="161"/>
                  <a:pt x="869" y="161"/>
                </a:cubicBezTo>
                <a:cubicBezTo>
                  <a:pt x="877" y="161"/>
                  <a:pt x="884" y="155"/>
                  <a:pt x="884" y="147"/>
                </a:cubicBezTo>
                <a:cubicBezTo>
                  <a:pt x="884" y="138"/>
                  <a:pt x="877" y="132"/>
                  <a:pt x="869" y="132"/>
                </a:cubicBezTo>
                <a:close/>
                <a:moveTo>
                  <a:pt x="869" y="165"/>
                </a:moveTo>
                <a:cubicBezTo>
                  <a:pt x="861" y="165"/>
                  <a:pt x="854" y="171"/>
                  <a:pt x="854" y="179"/>
                </a:cubicBezTo>
                <a:cubicBezTo>
                  <a:pt x="854" y="188"/>
                  <a:pt x="861" y="194"/>
                  <a:pt x="869" y="194"/>
                </a:cubicBezTo>
                <a:cubicBezTo>
                  <a:pt x="877" y="194"/>
                  <a:pt x="884" y="188"/>
                  <a:pt x="884" y="179"/>
                </a:cubicBezTo>
                <a:cubicBezTo>
                  <a:pt x="884" y="171"/>
                  <a:pt x="877" y="165"/>
                  <a:pt x="869" y="165"/>
                </a:cubicBezTo>
                <a:close/>
                <a:moveTo>
                  <a:pt x="869" y="198"/>
                </a:moveTo>
                <a:cubicBezTo>
                  <a:pt x="861" y="198"/>
                  <a:pt x="854" y="204"/>
                  <a:pt x="854" y="212"/>
                </a:cubicBezTo>
                <a:cubicBezTo>
                  <a:pt x="854" y="221"/>
                  <a:pt x="861" y="227"/>
                  <a:pt x="869" y="227"/>
                </a:cubicBezTo>
                <a:cubicBezTo>
                  <a:pt x="877" y="227"/>
                  <a:pt x="884" y="221"/>
                  <a:pt x="884" y="212"/>
                </a:cubicBezTo>
                <a:cubicBezTo>
                  <a:pt x="884" y="204"/>
                  <a:pt x="877" y="198"/>
                  <a:pt x="869" y="198"/>
                </a:cubicBezTo>
                <a:close/>
                <a:moveTo>
                  <a:pt x="869" y="230"/>
                </a:moveTo>
                <a:cubicBezTo>
                  <a:pt x="861" y="230"/>
                  <a:pt x="854" y="237"/>
                  <a:pt x="854" y="245"/>
                </a:cubicBezTo>
                <a:cubicBezTo>
                  <a:pt x="854" y="253"/>
                  <a:pt x="861" y="260"/>
                  <a:pt x="869" y="260"/>
                </a:cubicBezTo>
                <a:cubicBezTo>
                  <a:pt x="877" y="260"/>
                  <a:pt x="884" y="253"/>
                  <a:pt x="884" y="245"/>
                </a:cubicBezTo>
                <a:cubicBezTo>
                  <a:pt x="884" y="237"/>
                  <a:pt x="877" y="230"/>
                  <a:pt x="869" y="230"/>
                </a:cubicBezTo>
                <a:close/>
                <a:moveTo>
                  <a:pt x="869" y="263"/>
                </a:moveTo>
                <a:cubicBezTo>
                  <a:pt x="861" y="263"/>
                  <a:pt x="854" y="270"/>
                  <a:pt x="854" y="278"/>
                </a:cubicBezTo>
                <a:cubicBezTo>
                  <a:pt x="854" y="286"/>
                  <a:pt x="861" y="293"/>
                  <a:pt x="869" y="293"/>
                </a:cubicBezTo>
                <a:cubicBezTo>
                  <a:pt x="877" y="293"/>
                  <a:pt x="884" y="286"/>
                  <a:pt x="884" y="278"/>
                </a:cubicBezTo>
                <a:cubicBezTo>
                  <a:pt x="884" y="270"/>
                  <a:pt x="877" y="263"/>
                  <a:pt x="869" y="263"/>
                </a:cubicBezTo>
                <a:close/>
                <a:moveTo>
                  <a:pt x="869" y="296"/>
                </a:moveTo>
                <a:cubicBezTo>
                  <a:pt x="861" y="296"/>
                  <a:pt x="854" y="303"/>
                  <a:pt x="854" y="311"/>
                </a:cubicBezTo>
                <a:cubicBezTo>
                  <a:pt x="854" y="319"/>
                  <a:pt x="861" y="326"/>
                  <a:pt x="869" y="326"/>
                </a:cubicBezTo>
                <a:cubicBezTo>
                  <a:pt x="877" y="326"/>
                  <a:pt x="884" y="319"/>
                  <a:pt x="884" y="311"/>
                </a:cubicBezTo>
                <a:cubicBezTo>
                  <a:pt x="884" y="303"/>
                  <a:pt x="877" y="296"/>
                  <a:pt x="869" y="296"/>
                </a:cubicBezTo>
                <a:close/>
                <a:moveTo>
                  <a:pt x="869" y="329"/>
                </a:moveTo>
                <a:cubicBezTo>
                  <a:pt x="861" y="329"/>
                  <a:pt x="854" y="336"/>
                  <a:pt x="854" y="344"/>
                </a:cubicBezTo>
                <a:cubicBezTo>
                  <a:pt x="854" y="352"/>
                  <a:pt x="861" y="359"/>
                  <a:pt x="869" y="359"/>
                </a:cubicBezTo>
                <a:cubicBezTo>
                  <a:pt x="877" y="359"/>
                  <a:pt x="884" y="352"/>
                  <a:pt x="884" y="344"/>
                </a:cubicBezTo>
                <a:cubicBezTo>
                  <a:pt x="884" y="336"/>
                  <a:pt x="877" y="329"/>
                  <a:pt x="869" y="329"/>
                </a:cubicBezTo>
                <a:close/>
                <a:moveTo>
                  <a:pt x="869" y="362"/>
                </a:moveTo>
                <a:cubicBezTo>
                  <a:pt x="861" y="362"/>
                  <a:pt x="854" y="369"/>
                  <a:pt x="854" y="377"/>
                </a:cubicBezTo>
                <a:cubicBezTo>
                  <a:pt x="854" y="385"/>
                  <a:pt x="861" y="392"/>
                  <a:pt x="869" y="392"/>
                </a:cubicBezTo>
                <a:cubicBezTo>
                  <a:pt x="877" y="392"/>
                  <a:pt x="884" y="385"/>
                  <a:pt x="884" y="377"/>
                </a:cubicBezTo>
                <a:cubicBezTo>
                  <a:pt x="884" y="369"/>
                  <a:pt x="877" y="362"/>
                  <a:pt x="869" y="362"/>
                </a:cubicBezTo>
                <a:close/>
                <a:moveTo>
                  <a:pt x="869" y="395"/>
                </a:moveTo>
                <a:cubicBezTo>
                  <a:pt x="861" y="395"/>
                  <a:pt x="854" y="402"/>
                  <a:pt x="854" y="410"/>
                </a:cubicBezTo>
                <a:cubicBezTo>
                  <a:pt x="854" y="418"/>
                  <a:pt x="861" y="425"/>
                  <a:pt x="869" y="425"/>
                </a:cubicBezTo>
                <a:cubicBezTo>
                  <a:pt x="877" y="425"/>
                  <a:pt x="884" y="418"/>
                  <a:pt x="884" y="410"/>
                </a:cubicBezTo>
                <a:cubicBezTo>
                  <a:pt x="884" y="402"/>
                  <a:pt x="877" y="395"/>
                  <a:pt x="869" y="395"/>
                </a:cubicBezTo>
                <a:close/>
                <a:moveTo>
                  <a:pt x="869" y="428"/>
                </a:moveTo>
                <a:cubicBezTo>
                  <a:pt x="861" y="428"/>
                  <a:pt x="854" y="435"/>
                  <a:pt x="854" y="443"/>
                </a:cubicBezTo>
                <a:cubicBezTo>
                  <a:pt x="854" y="451"/>
                  <a:pt x="861" y="458"/>
                  <a:pt x="869" y="458"/>
                </a:cubicBezTo>
                <a:cubicBezTo>
                  <a:pt x="877" y="458"/>
                  <a:pt x="884" y="451"/>
                  <a:pt x="884" y="443"/>
                </a:cubicBezTo>
                <a:cubicBezTo>
                  <a:pt x="884" y="435"/>
                  <a:pt x="877" y="428"/>
                  <a:pt x="869" y="428"/>
                </a:cubicBezTo>
                <a:close/>
                <a:moveTo>
                  <a:pt x="869" y="461"/>
                </a:moveTo>
                <a:cubicBezTo>
                  <a:pt x="861" y="461"/>
                  <a:pt x="854" y="468"/>
                  <a:pt x="854" y="476"/>
                </a:cubicBezTo>
                <a:cubicBezTo>
                  <a:pt x="854" y="484"/>
                  <a:pt x="861" y="491"/>
                  <a:pt x="869" y="491"/>
                </a:cubicBezTo>
                <a:cubicBezTo>
                  <a:pt x="877" y="491"/>
                  <a:pt x="884" y="484"/>
                  <a:pt x="884" y="476"/>
                </a:cubicBezTo>
                <a:cubicBezTo>
                  <a:pt x="884" y="468"/>
                  <a:pt x="877" y="461"/>
                  <a:pt x="869" y="461"/>
                </a:cubicBezTo>
                <a:close/>
                <a:moveTo>
                  <a:pt x="869" y="494"/>
                </a:moveTo>
                <a:cubicBezTo>
                  <a:pt x="861" y="494"/>
                  <a:pt x="854" y="500"/>
                  <a:pt x="854" y="509"/>
                </a:cubicBezTo>
                <a:cubicBezTo>
                  <a:pt x="854" y="517"/>
                  <a:pt x="861" y="523"/>
                  <a:pt x="869" y="523"/>
                </a:cubicBezTo>
                <a:cubicBezTo>
                  <a:pt x="877" y="523"/>
                  <a:pt x="884" y="517"/>
                  <a:pt x="884" y="509"/>
                </a:cubicBezTo>
                <a:cubicBezTo>
                  <a:pt x="884" y="500"/>
                  <a:pt x="877" y="494"/>
                  <a:pt x="869" y="494"/>
                </a:cubicBezTo>
                <a:close/>
                <a:moveTo>
                  <a:pt x="869" y="527"/>
                </a:moveTo>
                <a:cubicBezTo>
                  <a:pt x="861" y="527"/>
                  <a:pt x="854" y="533"/>
                  <a:pt x="854" y="542"/>
                </a:cubicBezTo>
                <a:cubicBezTo>
                  <a:pt x="854" y="550"/>
                  <a:pt x="861" y="556"/>
                  <a:pt x="869" y="556"/>
                </a:cubicBezTo>
                <a:cubicBezTo>
                  <a:pt x="877" y="556"/>
                  <a:pt x="884" y="550"/>
                  <a:pt x="884" y="542"/>
                </a:cubicBezTo>
                <a:cubicBezTo>
                  <a:pt x="884" y="533"/>
                  <a:pt x="877" y="527"/>
                  <a:pt x="869" y="527"/>
                </a:cubicBezTo>
                <a:close/>
                <a:moveTo>
                  <a:pt x="869" y="560"/>
                </a:moveTo>
                <a:cubicBezTo>
                  <a:pt x="861" y="560"/>
                  <a:pt x="854" y="566"/>
                  <a:pt x="854" y="574"/>
                </a:cubicBezTo>
                <a:cubicBezTo>
                  <a:pt x="854" y="583"/>
                  <a:pt x="861" y="589"/>
                  <a:pt x="869" y="589"/>
                </a:cubicBezTo>
                <a:cubicBezTo>
                  <a:pt x="877" y="589"/>
                  <a:pt x="884" y="583"/>
                  <a:pt x="884" y="574"/>
                </a:cubicBezTo>
                <a:cubicBezTo>
                  <a:pt x="884" y="566"/>
                  <a:pt x="877" y="560"/>
                  <a:pt x="869" y="560"/>
                </a:cubicBezTo>
                <a:close/>
                <a:moveTo>
                  <a:pt x="869" y="593"/>
                </a:moveTo>
                <a:cubicBezTo>
                  <a:pt x="861" y="593"/>
                  <a:pt x="854" y="599"/>
                  <a:pt x="854" y="607"/>
                </a:cubicBezTo>
                <a:cubicBezTo>
                  <a:pt x="854" y="616"/>
                  <a:pt x="861" y="622"/>
                  <a:pt x="869" y="622"/>
                </a:cubicBezTo>
                <a:cubicBezTo>
                  <a:pt x="877" y="622"/>
                  <a:pt x="884" y="616"/>
                  <a:pt x="884" y="607"/>
                </a:cubicBezTo>
                <a:cubicBezTo>
                  <a:pt x="884" y="599"/>
                  <a:pt x="877" y="593"/>
                  <a:pt x="869" y="593"/>
                </a:cubicBezTo>
                <a:close/>
                <a:moveTo>
                  <a:pt x="869" y="625"/>
                </a:moveTo>
                <a:cubicBezTo>
                  <a:pt x="861" y="625"/>
                  <a:pt x="854" y="632"/>
                  <a:pt x="854" y="640"/>
                </a:cubicBezTo>
                <a:cubicBezTo>
                  <a:pt x="854" y="648"/>
                  <a:pt x="861" y="655"/>
                  <a:pt x="869" y="655"/>
                </a:cubicBezTo>
                <a:cubicBezTo>
                  <a:pt x="877" y="655"/>
                  <a:pt x="884" y="648"/>
                  <a:pt x="884" y="640"/>
                </a:cubicBezTo>
                <a:cubicBezTo>
                  <a:pt x="884" y="632"/>
                  <a:pt x="877" y="625"/>
                  <a:pt x="869" y="625"/>
                </a:cubicBezTo>
                <a:close/>
                <a:moveTo>
                  <a:pt x="869" y="658"/>
                </a:moveTo>
                <a:cubicBezTo>
                  <a:pt x="861" y="658"/>
                  <a:pt x="854" y="665"/>
                  <a:pt x="854" y="673"/>
                </a:cubicBezTo>
                <a:cubicBezTo>
                  <a:pt x="854" y="681"/>
                  <a:pt x="861" y="688"/>
                  <a:pt x="869" y="688"/>
                </a:cubicBezTo>
                <a:cubicBezTo>
                  <a:pt x="877" y="688"/>
                  <a:pt x="884" y="681"/>
                  <a:pt x="884" y="673"/>
                </a:cubicBezTo>
                <a:cubicBezTo>
                  <a:pt x="884" y="665"/>
                  <a:pt x="877" y="658"/>
                  <a:pt x="869" y="658"/>
                </a:cubicBezTo>
                <a:close/>
                <a:moveTo>
                  <a:pt x="869" y="691"/>
                </a:moveTo>
                <a:cubicBezTo>
                  <a:pt x="861" y="691"/>
                  <a:pt x="854" y="698"/>
                  <a:pt x="854" y="706"/>
                </a:cubicBezTo>
                <a:cubicBezTo>
                  <a:pt x="854" y="714"/>
                  <a:pt x="861" y="721"/>
                  <a:pt x="869" y="721"/>
                </a:cubicBezTo>
                <a:cubicBezTo>
                  <a:pt x="877" y="721"/>
                  <a:pt x="884" y="714"/>
                  <a:pt x="884" y="706"/>
                </a:cubicBezTo>
                <a:cubicBezTo>
                  <a:pt x="884" y="698"/>
                  <a:pt x="877" y="691"/>
                  <a:pt x="869" y="691"/>
                </a:cubicBezTo>
                <a:close/>
                <a:moveTo>
                  <a:pt x="869" y="724"/>
                </a:moveTo>
                <a:cubicBezTo>
                  <a:pt x="861" y="724"/>
                  <a:pt x="854" y="731"/>
                  <a:pt x="854" y="739"/>
                </a:cubicBezTo>
                <a:cubicBezTo>
                  <a:pt x="854" y="747"/>
                  <a:pt x="861" y="754"/>
                  <a:pt x="869" y="754"/>
                </a:cubicBezTo>
                <a:cubicBezTo>
                  <a:pt x="877" y="754"/>
                  <a:pt x="884" y="747"/>
                  <a:pt x="884" y="739"/>
                </a:cubicBezTo>
                <a:cubicBezTo>
                  <a:pt x="884" y="731"/>
                  <a:pt x="877" y="724"/>
                  <a:pt x="869" y="724"/>
                </a:cubicBezTo>
                <a:close/>
                <a:moveTo>
                  <a:pt x="869" y="757"/>
                </a:moveTo>
                <a:cubicBezTo>
                  <a:pt x="861" y="757"/>
                  <a:pt x="854" y="764"/>
                  <a:pt x="854" y="772"/>
                </a:cubicBezTo>
                <a:cubicBezTo>
                  <a:pt x="854" y="780"/>
                  <a:pt x="861" y="787"/>
                  <a:pt x="869" y="787"/>
                </a:cubicBezTo>
                <a:cubicBezTo>
                  <a:pt x="877" y="787"/>
                  <a:pt x="884" y="780"/>
                  <a:pt x="884" y="772"/>
                </a:cubicBezTo>
                <a:cubicBezTo>
                  <a:pt x="884" y="764"/>
                  <a:pt x="877" y="757"/>
                  <a:pt x="869" y="757"/>
                </a:cubicBezTo>
                <a:close/>
                <a:moveTo>
                  <a:pt x="869" y="790"/>
                </a:moveTo>
                <a:cubicBezTo>
                  <a:pt x="861" y="790"/>
                  <a:pt x="854" y="797"/>
                  <a:pt x="854" y="805"/>
                </a:cubicBezTo>
                <a:cubicBezTo>
                  <a:pt x="854" y="813"/>
                  <a:pt x="861" y="820"/>
                  <a:pt x="869" y="820"/>
                </a:cubicBezTo>
                <a:cubicBezTo>
                  <a:pt x="877" y="820"/>
                  <a:pt x="884" y="813"/>
                  <a:pt x="884" y="805"/>
                </a:cubicBezTo>
                <a:cubicBezTo>
                  <a:pt x="884" y="797"/>
                  <a:pt x="877" y="790"/>
                  <a:pt x="869" y="790"/>
                </a:cubicBezTo>
                <a:close/>
                <a:moveTo>
                  <a:pt x="869" y="823"/>
                </a:moveTo>
                <a:cubicBezTo>
                  <a:pt x="861" y="823"/>
                  <a:pt x="854" y="830"/>
                  <a:pt x="854" y="838"/>
                </a:cubicBezTo>
                <a:cubicBezTo>
                  <a:pt x="854" y="846"/>
                  <a:pt x="861" y="853"/>
                  <a:pt x="869" y="853"/>
                </a:cubicBezTo>
                <a:cubicBezTo>
                  <a:pt x="877" y="853"/>
                  <a:pt x="884" y="846"/>
                  <a:pt x="884" y="838"/>
                </a:cubicBezTo>
                <a:cubicBezTo>
                  <a:pt x="884" y="830"/>
                  <a:pt x="877" y="823"/>
                  <a:pt x="869" y="823"/>
                </a:cubicBezTo>
                <a:close/>
                <a:moveTo>
                  <a:pt x="869" y="856"/>
                </a:moveTo>
                <a:cubicBezTo>
                  <a:pt x="861" y="856"/>
                  <a:pt x="854" y="863"/>
                  <a:pt x="854" y="871"/>
                </a:cubicBezTo>
                <a:cubicBezTo>
                  <a:pt x="854" y="879"/>
                  <a:pt x="861" y="886"/>
                  <a:pt x="869" y="886"/>
                </a:cubicBezTo>
                <a:cubicBezTo>
                  <a:pt x="877" y="886"/>
                  <a:pt x="884" y="879"/>
                  <a:pt x="884" y="871"/>
                </a:cubicBezTo>
                <a:cubicBezTo>
                  <a:pt x="884" y="863"/>
                  <a:pt x="877" y="856"/>
                  <a:pt x="869" y="856"/>
                </a:cubicBezTo>
                <a:close/>
                <a:moveTo>
                  <a:pt x="869" y="889"/>
                </a:moveTo>
                <a:cubicBezTo>
                  <a:pt x="861" y="889"/>
                  <a:pt x="854" y="895"/>
                  <a:pt x="854" y="904"/>
                </a:cubicBezTo>
                <a:cubicBezTo>
                  <a:pt x="854" y="912"/>
                  <a:pt x="861" y="918"/>
                  <a:pt x="869" y="918"/>
                </a:cubicBezTo>
                <a:cubicBezTo>
                  <a:pt x="877" y="918"/>
                  <a:pt x="884" y="912"/>
                  <a:pt x="884" y="904"/>
                </a:cubicBezTo>
                <a:cubicBezTo>
                  <a:pt x="884" y="895"/>
                  <a:pt x="877" y="889"/>
                  <a:pt x="869" y="889"/>
                </a:cubicBezTo>
                <a:close/>
                <a:moveTo>
                  <a:pt x="869" y="922"/>
                </a:moveTo>
                <a:cubicBezTo>
                  <a:pt x="861" y="922"/>
                  <a:pt x="854" y="928"/>
                  <a:pt x="854" y="937"/>
                </a:cubicBezTo>
                <a:cubicBezTo>
                  <a:pt x="854" y="945"/>
                  <a:pt x="861" y="951"/>
                  <a:pt x="869" y="951"/>
                </a:cubicBezTo>
                <a:cubicBezTo>
                  <a:pt x="877" y="951"/>
                  <a:pt x="884" y="945"/>
                  <a:pt x="884" y="937"/>
                </a:cubicBezTo>
                <a:cubicBezTo>
                  <a:pt x="884" y="928"/>
                  <a:pt x="877" y="922"/>
                  <a:pt x="869" y="922"/>
                </a:cubicBezTo>
                <a:close/>
                <a:moveTo>
                  <a:pt x="869" y="955"/>
                </a:moveTo>
                <a:cubicBezTo>
                  <a:pt x="861" y="955"/>
                  <a:pt x="854" y="961"/>
                  <a:pt x="854" y="970"/>
                </a:cubicBezTo>
                <a:cubicBezTo>
                  <a:pt x="854" y="978"/>
                  <a:pt x="861" y="984"/>
                  <a:pt x="869" y="984"/>
                </a:cubicBezTo>
                <a:cubicBezTo>
                  <a:pt x="877" y="984"/>
                  <a:pt x="884" y="978"/>
                  <a:pt x="884" y="970"/>
                </a:cubicBezTo>
                <a:cubicBezTo>
                  <a:pt x="884" y="961"/>
                  <a:pt x="877" y="955"/>
                  <a:pt x="869" y="955"/>
                </a:cubicBezTo>
                <a:close/>
                <a:moveTo>
                  <a:pt x="869" y="988"/>
                </a:moveTo>
                <a:cubicBezTo>
                  <a:pt x="861" y="988"/>
                  <a:pt x="854" y="994"/>
                  <a:pt x="854" y="1002"/>
                </a:cubicBezTo>
                <a:cubicBezTo>
                  <a:pt x="854" y="1011"/>
                  <a:pt x="861" y="1017"/>
                  <a:pt x="869" y="1017"/>
                </a:cubicBezTo>
                <a:cubicBezTo>
                  <a:pt x="877" y="1017"/>
                  <a:pt x="884" y="1011"/>
                  <a:pt x="884" y="1002"/>
                </a:cubicBezTo>
                <a:cubicBezTo>
                  <a:pt x="884" y="994"/>
                  <a:pt x="877" y="988"/>
                  <a:pt x="869" y="988"/>
                </a:cubicBezTo>
                <a:close/>
                <a:moveTo>
                  <a:pt x="869" y="1021"/>
                </a:moveTo>
                <a:cubicBezTo>
                  <a:pt x="861" y="1021"/>
                  <a:pt x="854" y="1027"/>
                  <a:pt x="854" y="1035"/>
                </a:cubicBezTo>
                <a:cubicBezTo>
                  <a:pt x="854" y="1044"/>
                  <a:pt x="861" y="1050"/>
                  <a:pt x="869" y="1050"/>
                </a:cubicBezTo>
                <a:cubicBezTo>
                  <a:pt x="877" y="1050"/>
                  <a:pt x="884" y="1044"/>
                  <a:pt x="884" y="1035"/>
                </a:cubicBezTo>
                <a:cubicBezTo>
                  <a:pt x="884" y="1027"/>
                  <a:pt x="877" y="1021"/>
                  <a:pt x="869" y="1021"/>
                </a:cubicBezTo>
                <a:close/>
                <a:moveTo>
                  <a:pt x="869" y="1053"/>
                </a:moveTo>
                <a:cubicBezTo>
                  <a:pt x="861" y="1053"/>
                  <a:pt x="854" y="1060"/>
                  <a:pt x="854" y="1068"/>
                </a:cubicBezTo>
                <a:cubicBezTo>
                  <a:pt x="854" y="1076"/>
                  <a:pt x="861" y="1083"/>
                  <a:pt x="869" y="1083"/>
                </a:cubicBezTo>
                <a:cubicBezTo>
                  <a:pt x="877" y="1083"/>
                  <a:pt x="884" y="1076"/>
                  <a:pt x="884" y="1068"/>
                </a:cubicBezTo>
                <a:cubicBezTo>
                  <a:pt x="884" y="1060"/>
                  <a:pt x="877" y="1053"/>
                  <a:pt x="869" y="1053"/>
                </a:cubicBezTo>
                <a:close/>
                <a:moveTo>
                  <a:pt x="869" y="1086"/>
                </a:moveTo>
                <a:cubicBezTo>
                  <a:pt x="861" y="1086"/>
                  <a:pt x="854" y="1093"/>
                  <a:pt x="854" y="1101"/>
                </a:cubicBezTo>
                <a:cubicBezTo>
                  <a:pt x="854" y="1109"/>
                  <a:pt x="861" y="1116"/>
                  <a:pt x="869" y="1116"/>
                </a:cubicBezTo>
                <a:cubicBezTo>
                  <a:pt x="877" y="1116"/>
                  <a:pt x="884" y="1109"/>
                  <a:pt x="884" y="1101"/>
                </a:cubicBezTo>
                <a:cubicBezTo>
                  <a:pt x="884" y="1093"/>
                  <a:pt x="877" y="1086"/>
                  <a:pt x="869" y="1086"/>
                </a:cubicBezTo>
                <a:close/>
                <a:moveTo>
                  <a:pt x="869" y="1119"/>
                </a:moveTo>
                <a:cubicBezTo>
                  <a:pt x="861" y="1119"/>
                  <a:pt x="854" y="1126"/>
                  <a:pt x="854" y="1134"/>
                </a:cubicBezTo>
                <a:cubicBezTo>
                  <a:pt x="854" y="1142"/>
                  <a:pt x="861" y="1149"/>
                  <a:pt x="869" y="1149"/>
                </a:cubicBezTo>
                <a:cubicBezTo>
                  <a:pt x="877" y="1149"/>
                  <a:pt x="884" y="1142"/>
                  <a:pt x="884" y="1134"/>
                </a:cubicBezTo>
                <a:cubicBezTo>
                  <a:pt x="884" y="1126"/>
                  <a:pt x="877" y="1119"/>
                  <a:pt x="869" y="1119"/>
                </a:cubicBezTo>
                <a:close/>
                <a:moveTo>
                  <a:pt x="869" y="1152"/>
                </a:moveTo>
                <a:cubicBezTo>
                  <a:pt x="861" y="1152"/>
                  <a:pt x="854" y="1159"/>
                  <a:pt x="854" y="1167"/>
                </a:cubicBezTo>
                <a:cubicBezTo>
                  <a:pt x="854" y="1175"/>
                  <a:pt x="861" y="1182"/>
                  <a:pt x="869" y="1182"/>
                </a:cubicBezTo>
                <a:cubicBezTo>
                  <a:pt x="877" y="1182"/>
                  <a:pt x="884" y="1175"/>
                  <a:pt x="884" y="1167"/>
                </a:cubicBezTo>
                <a:cubicBezTo>
                  <a:pt x="884" y="1159"/>
                  <a:pt x="877" y="1152"/>
                  <a:pt x="869" y="1152"/>
                </a:cubicBezTo>
                <a:close/>
                <a:moveTo>
                  <a:pt x="869" y="1185"/>
                </a:moveTo>
                <a:cubicBezTo>
                  <a:pt x="861" y="1185"/>
                  <a:pt x="854" y="1192"/>
                  <a:pt x="854" y="1200"/>
                </a:cubicBezTo>
                <a:cubicBezTo>
                  <a:pt x="854" y="1208"/>
                  <a:pt x="861" y="1215"/>
                  <a:pt x="869" y="1215"/>
                </a:cubicBezTo>
                <a:cubicBezTo>
                  <a:pt x="877" y="1215"/>
                  <a:pt x="884" y="1208"/>
                  <a:pt x="884" y="1200"/>
                </a:cubicBezTo>
                <a:cubicBezTo>
                  <a:pt x="884" y="1192"/>
                  <a:pt x="877" y="1185"/>
                  <a:pt x="869" y="1185"/>
                </a:cubicBezTo>
                <a:close/>
                <a:moveTo>
                  <a:pt x="869" y="1218"/>
                </a:moveTo>
                <a:cubicBezTo>
                  <a:pt x="861" y="1218"/>
                  <a:pt x="854" y="1225"/>
                  <a:pt x="854" y="1233"/>
                </a:cubicBezTo>
                <a:cubicBezTo>
                  <a:pt x="854" y="1241"/>
                  <a:pt x="861" y="1248"/>
                  <a:pt x="869" y="1248"/>
                </a:cubicBezTo>
                <a:cubicBezTo>
                  <a:pt x="877" y="1248"/>
                  <a:pt x="884" y="1241"/>
                  <a:pt x="884" y="1233"/>
                </a:cubicBezTo>
                <a:cubicBezTo>
                  <a:pt x="884" y="1225"/>
                  <a:pt x="877" y="1218"/>
                  <a:pt x="869" y="1218"/>
                </a:cubicBezTo>
                <a:close/>
                <a:moveTo>
                  <a:pt x="869" y="1251"/>
                </a:moveTo>
                <a:cubicBezTo>
                  <a:pt x="861" y="1251"/>
                  <a:pt x="854" y="1258"/>
                  <a:pt x="854" y="1266"/>
                </a:cubicBezTo>
                <a:cubicBezTo>
                  <a:pt x="854" y="1274"/>
                  <a:pt x="861" y="1281"/>
                  <a:pt x="869" y="1281"/>
                </a:cubicBezTo>
                <a:cubicBezTo>
                  <a:pt x="877" y="1281"/>
                  <a:pt x="884" y="1274"/>
                  <a:pt x="884" y="1266"/>
                </a:cubicBezTo>
                <a:cubicBezTo>
                  <a:pt x="884" y="1258"/>
                  <a:pt x="877" y="1251"/>
                  <a:pt x="869" y="1251"/>
                </a:cubicBezTo>
                <a:close/>
                <a:moveTo>
                  <a:pt x="869" y="1284"/>
                </a:moveTo>
                <a:cubicBezTo>
                  <a:pt x="861" y="1284"/>
                  <a:pt x="854" y="1291"/>
                  <a:pt x="854" y="1299"/>
                </a:cubicBezTo>
                <a:cubicBezTo>
                  <a:pt x="854" y="1307"/>
                  <a:pt x="861" y="1314"/>
                  <a:pt x="869" y="1314"/>
                </a:cubicBezTo>
                <a:cubicBezTo>
                  <a:pt x="877" y="1314"/>
                  <a:pt x="884" y="1307"/>
                  <a:pt x="884" y="1299"/>
                </a:cubicBezTo>
                <a:cubicBezTo>
                  <a:pt x="884" y="1291"/>
                  <a:pt x="877" y="1284"/>
                  <a:pt x="869" y="1284"/>
                </a:cubicBezTo>
                <a:close/>
                <a:moveTo>
                  <a:pt x="869" y="1317"/>
                </a:moveTo>
                <a:cubicBezTo>
                  <a:pt x="861" y="1317"/>
                  <a:pt x="854" y="1323"/>
                  <a:pt x="854" y="1332"/>
                </a:cubicBezTo>
                <a:cubicBezTo>
                  <a:pt x="854" y="1340"/>
                  <a:pt x="861" y="1346"/>
                  <a:pt x="869" y="1346"/>
                </a:cubicBezTo>
                <a:cubicBezTo>
                  <a:pt x="877" y="1346"/>
                  <a:pt x="884" y="1340"/>
                  <a:pt x="884" y="1332"/>
                </a:cubicBezTo>
                <a:cubicBezTo>
                  <a:pt x="884" y="1323"/>
                  <a:pt x="877" y="1317"/>
                  <a:pt x="869" y="1317"/>
                </a:cubicBezTo>
                <a:close/>
                <a:moveTo>
                  <a:pt x="869" y="1350"/>
                </a:moveTo>
                <a:cubicBezTo>
                  <a:pt x="861" y="1350"/>
                  <a:pt x="854" y="1356"/>
                  <a:pt x="854" y="1365"/>
                </a:cubicBezTo>
                <a:cubicBezTo>
                  <a:pt x="854" y="1373"/>
                  <a:pt x="861" y="1379"/>
                  <a:pt x="869" y="1379"/>
                </a:cubicBezTo>
                <a:cubicBezTo>
                  <a:pt x="877" y="1379"/>
                  <a:pt x="884" y="1373"/>
                  <a:pt x="884" y="1365"/>
                </a:cubicBezTo>
                <a:cubicBezTo>
                  <a:pt x="884" y="1356"/>
                  <a:pt x="877" y="1350"/>
                  <a:pt x="869" y="1350"/>
                </a:cubicBezTo>
                <a:close/>
                <a:moveTo>
                  <a:pt x="869" y="1383"/>
                </a:moveTo>
                <a:cubicBezTo>
                  <a:pt x="861" y="1383"/>
                  <a:pt x="854" y="1389"/>
                  <a:pt x="854" y="1397"/>
                </a:cubicBezTo>
                <a:cubicBezTo>
                  <a:pt x="854" y="1406"/>
                  <a:pt x="861" y="1412"/>
                  <a:pt x="869" y="1412"/>
                </a:cubicBezTo>
                <a:cubicBezTo>
                  <a:pt x="877" y="1412"/>
                  <a:pt x="884" y="1406"/>
                  <a:pt x="884" y="1397"/>
                </a:cubicBezTo>
                <a:cubicBezTo>
                  <a:pt x="884" y="1389"/>
                  <a:pt x="877" y="1383"/>
                  <a:pt x="869" y="1383"/>
                </a:cubicBezTo>
                <a:close/>
                <a:moveTo>
                  <a:pt x="869" y="1416"/>
                </a:moveTo>
                <a:cubicBezTo>
                  <a:pt x="861" y="1416"/>
                  <a:pt x="854" y="1422"/>
                  <a:pt x="854" y="1430"/>
                </a:cubicBezTo>
                <a:cubicBezTo>
                  <a:pt x="854" y="1439"/>
                  <a:pt x="861" y="1445"/>
                  <a:pt x="869" y="1445"/>
                </a:cubicBezTo>
                <a:cubicBezTo>
                  <a:pt x="877" y="1445"/>
                  <a:pt x="884" y="1439"/>
                  <a:pt x="884" y="1430"/>
                </a:cubicBezTo>
                <a:cubicBezTo>
                  <a:pt x="884" y="1422"/>
                  <a:pt x="877" y="1416"/>
                  <a:pt x="869" y="1416"/>
                </a:cubicBezTo>
                <a:close/>
                <a:moveTo>
                  <a:pt x="902" y="0"/>
                </a:moveTo>
                <a:cubicBezTo>
                  <a:pt x="894" y="0"/>
                  <a:pt x="887" y="7"/>
                  <a:pt x="887" y="15"/>
                </a:cubicBezTo>
                <a:cubicBezTo>
                  <a:pt x="887" y="23"/>
                  <a:pt x="894" y="30"/>
                  <a:pt x="902" y="30"/>
                </a:cubicBezTo>
                <a:cubicBezTo>
                  <a:pt x="910" y="30"/>
                  <a:pt x="917" y="23"/>
                  <a:pt x="917" y="15"/>
                </a:cubicBezTo>
                <a:cubicBezTo>
                  <a:pt x="917" y="7"/>
                  <a:pt x="910" y="0"/>
                  <a:pt x="902" y="0"/>
                </a:cubicBezTo>
                <a:close/>
                <a:moveTo>
                  <a:pt x="902" y="33"/>
                </a:moveTo>
                <a:cubicBezTo>
                  <a:pt x="894" y="33"/>
                  <a:pt x="887" y="40"/>
                  <a:pt x="887" y="48"/>
                </a:cubicBezTo>
                <a:cubicBezTo>
                  <a:pt x="887" y="56"/>
                  <a:pt x="894" y="63"/>
                  <a:pt x="902" y="63"/>
                </a:cubicBezTo>
                <a:cubicBezTo>
                  <a:pt x="910" y="63"/>
                  <a:pt x="917" y="56"/>
                  <a:pt x="917" y="48"/>
                </a:cubicBezTo>
                <a:cubicBezTo>
                  <a:pt x="917" y="40"/>
                  <a:pt x="910" y="33"/>
                  <a:pt x="902" y="33"/>
                </a:cubicBezTo>
                <a:close/>
                <a:moveTo>
                  <a:pt x="902" y="66"/>
                </a:moveTo>
                <a:cubicBezTo>
                  <a:pt x="894" y="66"/>
                  <a:pt x="887" y="72"/>
                  <a:pt x="887" y="81"/>
                </a:cubicBezTo>
                <a:cubicBezTo>
                  <a:pt x="887" y="89"/>
                  <a:pt x="894" y="95"/>
                  <a:pt x="902" y="95"/>
                </a:cubicBezTo>
                <a:cubicBezTo>
                  <a:pt x="910" y="95"/>
                  <a:pt x="917" y="89"/>
                  <a:pt x="917" y="81"/>
                </a:cubicBezTo>
                <a:cubicBezTo>
                  <a:pt x="917" y="72"/>
                  <a:pt x="910" y="66"/>
                  <a:pt x="902" y="66"/>
                </a:cubicBezTo>
                <a:close/>
                <a:moveTo>
                  <a:pt x="902" y="99"/>
                </a:moveTo>
                <a:cubicBezTo>
                  <a:pt x="894" y="99"/>
                  <a:pt x="887" y="105"/>
                  <a:pt x="887" y="114"/>
                </a:cubicBezTo>
                <a:cubicBezTo>
                  <a:pt x="887" y="122"/>
                  <a:pt x="894" y="128"/>
                  <a:pt x="902" y="128"/>
                </a:cubicBezTo>
                <a:cubicBezTo>
                  <a:pt x="910" y="128"/>
                  <a:pt x="917" y="122"/>
                  <a:pt x="917" y="114"/>
                </a:cubicBezTo>
                <a:cubicBezTo>
                  <a:pt x="917" y="105"/>
                  <a:pt x="910" y="99"/>
                  <a:pt x="902" y="99"/>
                </a:cubicBezTo>
                <a:close/>
                <a:moveTo>
                  <a:pt x="902" y="132"/>
                </a:moveTo>
                <a:cubicBezTo>
                  <a:pt x="894" y="132"/>
                  <a:pt x="887" y="138"/>
                  <a:pt x="887" y="147"/>
                </a:cubicBezTo>
                <a:cubicBezTo>
                  <a:pt x="887" y="155"/>
                  <a:pt x="894" y="161"/>
                  <a:pt x="902" y="161"/>
                </a:cubicBezTo>
                <a:cubicBezTo>
                  <a:pt x="910" y="161"/>
                  <a:pt x="917" y="155"/>
                  <a:pt x="917" y="147"/>
                </a:cubicBezTo>
                <a:cubicBezTo>
                  <a:pt x="917" y="138"/>
                  <a:pt x="910" y="132"/>
                  <a:pt x="902" y="132"/>
                </a:cubicBezTo>
                <a:close/>
                <a:moveTo>
                  <a:pt x="902" y="165"/>
                </a:moveTo>
                <a:cubicBezTo>
                  <a:pt x="894" y="165"/>
                  <a:pt x="887" y="171"/>
                  <a:pt x="887" y="179"/>
                </a:cubicBezTo>
                <a:cubicBezTo>
                  <a:pt x="887" y="188"/>
                  <a:pt x="894" y="194"/>
                  <a:pt x="902" y="194"/>
                </a:cubicBezTo>
                <a:cubicBezTo>
                  <a:pt x="910" y="194"/>
                  <a:pt x="917" y="188"/>
                  <a:pt x="917" y="179"/>
                </a:cubicBezTo>
                <a:cubicBezTo>
                  <a:pt x="917" y="171"/>
                  <a:pt x="910" y="165"/>
                  <a:pt x="902" y="165"/>
                </a:cubicBezTo>
                <a:close/>
                <a:moveTo>
                  <a:pt x="902" y="198"/>
                </a:moveTo>
                <a:cubicBezTo>
                  <a:pt x="894" y="198"/>
                  <a:pt x="887" y="204"/>
                  <a:pt x="887" y="212"/>
                </a:cubicBezTo>
                <a:cubicBezTo>
                  <a:pt x="887" y="221"/>
                  <a:pt x="894" y="227"/>
                  <a:pt x="902" y="227"/>
                </a:cubicBezTo>
                <a:cubicBezTo>
                  <a:pt x="910" y="227"/>
                  <a:pt x="917" y="221"/>
                  <a:pt x="917" y="212"/>
                </a:cubicBezTo>
                <a:cubicBezTo>
                  <a:pt x="917" y="204"/>
                  <a:pt x="910" y="198"/>
                  <a:pt x="902" y="198"/>
                </a:cubicBezTo>
                <a:close/>
                <a:moveTo>
                  <a:pt x="902" y="230"/>
                </a:moveTo>
                <a:cubicBezTo>
                  <a:pt x="894" y="230"/>
                  <a:pt x="887" y="237"/>
                  <a:pt x="887" y="245"/>
                </a:cubicBezTo>
                <a:cubicBezTo>
                  <a:pt x="887" y="253"/>
                  <a:pt x="894" y="260"/>
                  <a:pt x="902" y="260"/>
                </a:cubicBezTo>
                <a:cubicBezTo>
                  <a:pt x="910" y="260"/>
                  <a:pt x="917" y="253"/>
                  <a:pt x="917" y="245"/>
                </a:cubicBezTo>
                <a:cubicBezTo>
                  <a:pt x="917" y="237"/>
                  <a:pt x="910" y="230"/>
                  <a:pt x="902" y="230"/>
                </a:cubicBezTo>
                <a:close/>
                <a:moveTo>
                  <a:pt x="902" y="263"/>
                </a:moveTo>
                <a:cubicBezTo>
                  <a:pt x="894" y="263"/>
                  <a:pt x="887" y="270"/>
                  <a:pt x="887" y="278"/>
                </a:cubicBezTo>
                <a:cubicBezTo>
                  <a:pt x="887" y="286"/>
                  <a:pt x="894" y="293"/>
                  <a:pt x="902" y="293"/>
                </a:cubicBezTo>
                <a:cubicBezTo>
                  <a:pt x="910" y="293"/>
                  <a:pt x="917" y="286"/>
                  <a:pt x="917" y="278"/>
                </a:cubicBezTo>
                <a:cubicBezTo>
                  <a:pt x="917" y="270"/>
                  <a:pt x="910" y="263"/>
                  <a:pt x="902" y="263"/>
                </a:cubicBezTo>
                <a:close/>
                <a:moveTo>
                  <a:pt x="902" y="296"/>
                </a:moveTo>
                <a:cubicBezTo>
                  <a:pt x="894" y="296"/>
                  <a:pt x="887" y="303"/>
                  <a:pt x="887" y="311"/>
                </a:cubicBezTo>
                <a:cubicBezTo>
                  <a:pt x="887" y="319"/>
                  <a:pt x="894" y="326"/>
                  <a:pt x="902" y="326"/>
                </a:cubicBezTo>
                <a:cubicBezTo>
                  <a:pt x="910" y="326"/>
                  <a:pt x="917" y="319"/>
                  <a:pt x="917" y="311"/>
                </a:cubicBezTo>
                <a:cubicBezTo>
                  <a:pt x="917" y="303"/>
                  <a:pt x="910" y="296"/>
                  <a:pt x="902" y="296"/>
                </a:cubicBezTo>
                <a:close/>
                <a:moveTo>
                  <a:pt x="902" y="329"/>
                </a:moveTo>
                <a:cubicBezTo>
                  <a:pt x="894" y="329"/>
                  <a:pt x="887" y="336"/>
                  <a:pt x="887" y="344"/>
                </a:cubicBezTo>
                <a:cubicBezTo>
                  <a:pt x="887" y="352"/>
                  <a:pt x="894" y="359"/>
                  <a:pt x="902" y="359"/>
                </a:cubicBezTo>
                <a:cubicBezTo>
                  <a:pt x="910" y="359"/>
                  <a:pt x="917" y="352"/>
                  <a:pt x="917" y="344"/>
                </a:cubicBezTo>
                <a:cubicBezTo>
                  <a:pt x="917" y="336"/>
                  <a:pt x="910" y="329"/>
                  <a:pt x="902" y="329"/>
                </a:cubicBezTo>
                <a:close/>
                <a:moveTo>
                  <a:pt x="902" y="362"/>
                </a:moveTo>
                <a:cubicBezTo>
                  <a:pt x="894" y="362"/>
                  <a:pt x="887" y="369"/>
                  <a:pt x="887" y="377"/>
                </a:cubicBezTo>
                <a:cubicBezTo>
                  <a:pt x="887" y="385"/>
                  <a:pt x="894" y="392"/>
                  <a:pt x="902" y="392"/>
                </a:cubicBezTo>
                <a:cubicBezTo>
                  <a:pt x="910" y="392"/>
                  <a:pt x="917" y="385"/>
                  <a:pt x="917" y="377"/>
                </a:cubicBezTo>
                <a:cubicBezTo>
                  <a:pt x="917" y="369"/>
                  <a:pt x="910" y="362"/>
                  <a:pt x="902" y="362"/>
                </a:cubicBezTo>
                <a:close/>
                <a:moveTo>
                  <a:pt x="902" y="395"/>
                </a:moveTo>
                <a:cubicBezTo>
                  <a:pt x="894" y="395"/>
                  <a:pt x="887" y="402"/>
                  <a:pt x="887" y="410"/>
                </a:cubicBezTo>
                <a:cubicBezTo>
                  <a:pt x="887" y="418"/>
                  <a:pt x="894" y="425"/>
                  <a:pt x="902" y="425"/>
                </a:cubicBezTo>
                <a:cubicBezTo>
                  <a:pt x="910" y="425"/>
                  <a:pt x="917" y="418"/>
                  <a:pt x="917" y="410"/>
                </a:cubicBezTo>
                <a:cubicBezTo>
                  <a:pt x="917" y="402"/>
                  <a:pt x="910" y="395"/>
                  <a:pt x="902" y="395"/>
                </a:cubicBezTo>
                <a:close/>
                <a:moveTo>
                  <a:pt x="902" y="428"/>
                </a:moveTo>
                <a:cubicBezTo>
                  <a:pt x="894" y="428"/>
                  <a:pt x="887" y="435"/>
                  <a:pt x="887" y="443"/>
                </a:cubicBezTo>
                <a:cubicBezTo>
                  <a:pt x="887" y="451"/>
                  <a:pt x="894" y="458"/>
                  <a:pt x="902" y="458"/>
                </a:cubicBezTo>
                <a:cubicBezTo>
                  <a:pt x="910" y="458"/>
                  <a:pt x="917" y="451"/>
                  <a:pt x="917" y="443"/>
                </a:cubicBezTo>
                <a:cubicBezTo>
                  <a:pt x="917" y="435"/>
                  <a:pt x="910" y="428"/>
                  <a:pt x="902" y="428"/>
                </a:cubicBezTo>
                <a:close/>
                <a:moveTo>
                  <a:pt x="902" y="461"/>
                </a:moveTo>
                <a:cubicBezTo>
                  <a:pt x="894" y="461"/>
                  <a:pt x="887" y="468"/>
                  <a:pt x="887" y="476"/>
                </a:cubicBezTo>
                <a:cubicBezTo>
                  <a:pt x="887" y="484"/>
                  <a:pt x="894" y="491"/>
                  <a:pt x="902" y="491"/>
                </a:cubicBezTo>
                <a:cubicBezTo>
                  <a:pt x="910" y="491"/>
                  <a:pt x="917" y="484"/>
                  <a:pt x="917" y="476"/>
                </a:cubicBezTo>
                <a:cubicBezTo>
                  <a:pt x="917" y="468"/>
                  <a:pt x="910" y="461"/>
                  <a:pt x="902" y="461"/>
                </a:cubicBezTo>
                <a:close/>
                <a:moveTo>
                  <a:pt x="902" y="494"/>
                </a:moveTo>
                <a:cubicBezTo>
                  <a:pt x="894" y="494"/>
                  <a:pt x="887" y="500"/>
                  <a:pt x="887" y="509"/>
                </a:cubicBezTo>
                <a:cubicBezTo>
                  <a:pt x="887" y="517"/>
                  <a:pt x="894" y="523"/>
                  <a:pt x="902" y="523"/>
                </a:cubicBezTo>
                <a:cubicBezTo>
                  <a:pt x="910" y="523"/>
                  <a:pt x="917" y="517"/>
                  <a:pt x="917" y="509"/>
                </a:cubicBezTo>
                <a:cubicBezTo>
                  <a:pt x="917" y="500"/>
                  <a:pt x="910" y="494"/>
                  <a:pt x="902" y="494"/>
                </a:cubicBezTo>
                <a:close/>
                <a:moveTo>
                  <a:pt x="902" y="527"/>
                </a:moveTo>
                <a:cubicBezTo>
                  <a:pt x="894" y="527"/>
                  <a:pt x="887" y="533"/>
                  <a:pt x="887" y="542"/>
                </a:cubicBezTo>
                <a:cubicBezTo>
                  <a:pt x="887" y="550"/>
                  <a:pt x="894" y="556"/>
                  <a:pt x="902" y="556"/>
                </a:cubicBezTo>
                <a:cubicBezTo>
                  <a:pt x="910" y="556"/>
                  <a:pt x="917" y="550"/>
                  <a:pt x="917" y="542"/>
                </a:cubicBezTo>
                <a:cubicBezTo>
                  <a:pt x="917" y="533"/>
                  <a:pt x="910" y="527"/>
                  <a:pt x="902" y="527"/>
                </a:cubicBezTo>
                <a:close/>
                <a:moveTo>
                  <a:pt x="902" y="560"/>
                </a:moveTo>
                <a:cubicBezTo>
                  <a:pt x="894" y="560"/>
                  <a:pt x="887" y="566"/>
                  <a:pt x="887" y="574"/>
                </a:cubicBezTo>
                <a:cubicBezTo>
                  <a:pt x="887" y="583"/>
                  <a:pt x="894" y="589"/>
                  <a:pt x="902" y="589"/>
                </a:cubicBezTo>
                <a:cubicBezTo>
                  <a:pt x="910" y="589"/>
                  <a:pt x="917" y="583"/>
                  <a:pt x="917" y="574"/>
                </a:cubicBezTo>
                <a:cubicBezTo>
                  <a:pt x="917" y="566"/>
                  <a:pt x="910" y="560"/>
                  <a:pt x="902" y="560"/>
                </a:cubicBezTo>
                <a:close/>
                <a:moveTo>
                  <a:pt x="902" y="593"/>
                </a:moveTo>
                <a:cubicBezTo>
                  <a:pt x="894" y="593"/>
                  <a:pt x="887" y="599"/>
                  <a:pt x="887" y="607"/>
                </a:cubicBezTo>
                <a:cubicBezTo>
                  <a:pt x="887" y="616"/>
                  <a:pt x="894" y="622"/>
                  <a:pt x="902" y="622"/>
                </a:cubicBezTo>
                <a:cubicBezTo>
                  <a:pt x="910" y="622"/>
                  <a:pt x="917" y="616"/>
                  <a:pt x="917" y="607"/>
                </a:cubicBezTo>
                <a:cubicBezTo>
                  <a:pt x="917" y="599"/>
                  <a:pt x="910" y="593"/>
                  <a:pt x="902" y="593"/>
                </a:cubicBezTo>
                <a:close/>
                <a:moveTo>
                  <a:pt x="902" y="625"/>
                </a:moveTo>
                <a:cubicBezTo>
                  <a:pt x="894" y="625"/>
                  <a:pt x="887" y="632"/>
                  <a:pt x="887" y="640"/>
                </a:cubicBezTo>
                <a:cubicBezTo>
                  <a:pt x="887" y="648"/>
                  <a:pt x="894" y="655"/>
                  <a:pt x="902" y="655"/>
                </a:cubicBezTo>
                <a:cubicBezTo>
                  <a:pt x="910" y="655"/>
                  <a:pt x="917" y="648"/>
                  <a:pt x="917" y="640"/>
                </a:cubicBezTo>
                <a:cubicBezTo>
                  <a:pt x="917" y="632"/>
                  <a:pt x="910" y="625"/>
                  <a:pt x="902" y="625"/>
                </a:cubicBezTo>
                <a:close/>
                <a:moveTo>
                  <a:pt x="902" y="658"/>
                </a:moveTo>
                <a:cubicBezTo>
                  <a:pt x="894" y="658"/>
                  <a:pt x="887" y="665"/>
                  <a:pt x="887" y="673"/>
                </a:cubicBezTo>
                <a:cubicBezTo>
                  <a:pt x="887" y="681"/>
                  <a:pt x="894" y="688"/>
                  <a:pt x="902" y="688"/>
                </a:cubicBezTo>
                <a:cubicBezTo>
                  <a:pt x="910" y="688"/>
                  <a:pt x="917" y="681"/>
                  <a:pt x="917" y="673"/>
                </a:cubicBezTo>
                <a:cubicBezTo>
                  <a:pt x="917" y="665"/>
                  <a:pt x="910" y="658"/>
                  <a:pt x="902" y="658"/>
                </a:cubicBezTo>
                <a:close/>
                <a:moveTo>
                  <a:pt x="902" y="691"/>
                </a:moveTo>
                <a:cubicBezTo>
                  <a:pt x="894" y="691"/>
                  <a:pt x="887" y="698"/>
                  <a:pt x="887" y="706"/>
                </a:cubicBezTo>
                <a:cubicBezTo>
                  <a:pt x="887" y="714"/>
                  <a:pt x="894" y="721"/>
                  <a:pt x="902" y="721"/>
                </a:cubicBezTo>
                <a:cubicBezTo>
                  <a:pt x="910" y="721"/>
                  <a:pt x="917" y="714"/>
                  <a:pt x="917" y="706"/>
                </a:cubicBezTo>
                <a:cubicBezTo>
                  <a:pt x="917" y="698"/>
                  <a:pt x="910" y="691"/>
                  <a:pt x="902" y="691"/>
                </a:cubicBezTo>
                <a:close/>
                <a:moveTo>
                  <a:pt x="902" y="724"/>
                </a:moveTo>
                <a:cubicBezTo>
                  <a:pt x="894" y="724"/>
                  <a:pt x="887" y="731"/>
                  <a:pt x="887" y="739"/>
                </a:cubicBezTo>
                <a:cubicBezTo>
                  <a:pt x="887" y="747"/>
                  <a:pt x="894" y="754"/>
                  <a:pt x="902" y="754"/>
                </a:cubicBezTo>
                <a:cubicBezTo>
                  <a:pt x="910" y="754"/>
                  <a:pt x="917" y="747"/>
                  <a:pt x="917" y="739"/>
                </a:cubicBezTo>
                <a:cubicBezTo>
                  <a:pt x="917" y="731"/>
                  <a:pt x="910" y="724"/>
                  <a:pt x="902" y="724"/>
                </a:cubicBezTo>
                <a:close/>
                <a:moveTo>
                  <a:pt x="902" y="757"/>
                </a:moveTo>
                <a:cubicBezTo>
                  <a:pt x="894" y="757"/>
                  <a:pt x="887" y="764"/>
                  <a:pt x="887" y="772"/>
                </a:cubicBezTo>
                <a:cubicBezTo>
                  <a:pt x="887" y="780"/>
                  <a:pt x="894" y="787"/>
                  <a:pt x="902" y="787"/>
                </a:cubicBezTo>
                <a:cubicBezTo>
                  <a:pt x="910" y="787"/>
                  <a:pt x="917" y="780"/>
                  <a:pt x="917" y="772"/>
                </a:cubicBezTo>
                <a:cubicBezTo>
                  <a:pt x="917" y="764"/>
                  <a:pt x="910" y="757"/>
                  <a:pt x="902" y="757"/>
                </a:cubicBezTo>
                <a:close/>
                <a:moveTo>
                  <a:pt x="902" y="790"/>
                </a:moveTo>
                <a:cubicBezTo>
                  <a:pt x="894" y="790"/>
                  <a:pt x="887" y="797"/>
                  <a:pt x="887" y="805"/>
                </a:cubicBezTo>
                <a:cubicBezTo>
                  <a:pt x="887" y="813"/>
                  <a:pt x="894" y="820"/>
                  <a:pt x="902" y="820"/>
                </a:cubicBezTo>
                <a:cubicBezTo>
                  <a:pt x="910" y="820"/>
                  <a:pt x="917" y="813"/>
                  <a:pt x="917" y="805"/>
                </a:cubicBezTo>
                <a:cubicBezTo>
                  <a:pt x="917" y="797"/>
                  <a:pt x="910" y="790"/>
                  <a:pt x="902" y="790"/>
                </a:cubicBezTo>
                <a:close/>
                <a:moveTo>
                  <a:pt x="902" y="823"/>
                </a:moveTo>
                <a:cubicBezTo>
                  <a:pt x="894" y="823"/>
                  <a:pt x="887" y="830"/>
                  <a:pt x="887" y="838"/>
                </a:cubicBezTo>
                <a:cubicBezTo>
                  <a:pt x="887" y="846"/>
                  <a:pt x="894" y="853"/>
                  <a:pt x="902" y="853"/>
                </a:cubicBezTo>
                <a:cubicBezTo>
                  <a:pt x="910" y="853"/>
                  <a:pt x="917" y="846"/>
                  <a:pt x="917" y="838"/>
                </a:cubicBezTo>
                <a:cubicBezTo>
                  <a:pt x="917" y="830"/>
                  <a:pt x="910" y="823"/>
                  <a:pt x="902" y="823"/>
                </a:cubicBezTo>
                <a:close/>
                <a:moveTo>
                  <a:pt x="902" y="856"/>
                </a:moveTo>
                <a:cubicBezTo>
                  <a:pt x="894" y="856"/>
                  <a:pt x="887" y="863"/>
                  <a:pt x="887" y="871"/>
                </a:cubicBezTo>
                <a:cubicBezTo>
                  <a:pt x="887" y="879"/>
                  <a:pt x="894" y="886"/>
                  <a:pt x="902" y="886"/>
                </a:cubicBezTo>
                <a:cubicBezTo>
                  <a:pt x="910" y="886"/>
                  <a:pt x="917" y="879"/>
                  <a:pt x="917" y="871"/>
                </a:cubicBezTo>
                <a:cubicBezTo>
                  <a:pt x="917" y="863"/>
                  <a:pt x="910" y="856"/>
                  <a:pt x="902" y="856"/>
                </a:cubicBezTo>
                <a:close/>
                <a:moveTo>
                  <a:pt x="902" y="889"/>
                </a:moveTo>
                <a:cubicBezTo>
                  <a:pt x="894" y="889"/>
                  <a:pt x="887" y="895"/>
                  <a:pt x="887" y="904"/>
                </a:cubicBezTo>
                <a:cubicBezTo>
                  <a:pt x="887" y="912"/>
                  <a:pt x="894" y="918"/>
                  <a:pt x="902" y="918"/>
                </a:cubicBezTo>
                <a:cubicBezTo>
                  <a:pt x="910" y="918"/>
                  <a:pt x="917" y="912"/>
                  <a:pt x="917" y="904"/>
                </a:cubicBezTo>
                <a:cubicBezTo>
                  <a:pt x="917" y="895"/>
                  <a:pt x="910" y="889"/>
                  <a:pt x="902" y="889"/>
                </a:cubicBezTo>
                <a:close/>
                <a:moveTo>
                  <a:pt x="902" y="922"/>
                </a:moveTo>
                <a:cubicBezTo>
                  <a:pt x="894" y="922"/>
                  <a:pt x="887" y="928"/>
                  <a:pt x="887" y="937"/>
                </a:cubicBezTo>
                <a:cubicBezTo>
                  <a:pt x="887" y="945"/>
                  <a:pt x="894" y="951"/>
                  <a:pt x="902" y="951"/>
                </a:cubicBezTo>
                <a:cubicBezTo>
                  <a:pt x="910" y="951"/>
                  <a:pt x="917" y="945"/>
                  <a:pt x="917" y="937"/>
                </a:cubicBezTo>
                <a:cubicBezTo>
                  <a:pt x="917" y="928"/>
                  <a:pt x="910" y="922"/>
                  <a:pt x="902" y="922"/>
                </a:cubicBezTo>
                <a:close/>
                <a:moveTo>
                  <a:pt x="902" y="955"/>
                </a:moveTo>
                <a:cubicBezTo>
                  <a:pt x="894" y="955"/>
                  <a:pt x="887" y="961"/>
                  <a:pt x="887" y="970"/>
                </a:cubicBezTo>
                <a:cubicBezTo>
                  <a:pt x="887" y="978"/>
                  <a:pt x="894" y="984"/>
                  <a:pt x="902" y="984"/>
                </a:cubicBezTo>
                <a:cubicBezTo>
                  <a:pt x="910" y="984"/>
                  <a:pt x="917" y="978"/>
                  <a:pt x="917" y="970"/>
                </a:cubicBezTo>
                <a:cubicBezTo>
                  <a:pt x="917" y="961"/>
                  <a:pt x="910" y="955"/>
                  <a:pt x="902" y="955"/>
                </a:cubicBezTo>
                <a:close/>
                <a:moveTo>
                  <a:pt x="902" y="988"/>
                </a:moveTo>
                <a:cubicBezTo>
                  <a:pt x="894" y="988"/>
                  <a:pt x="887" y="994"/>
                  <a:pt x="887" y="1002"/>
                </a:cubicBezTo>
                <a:cubicBezTo>
                  <a:pt x="887" y="1011"/>
                  <a:pt x="894" y="1017"/>
                  <a:pt x="902" y="1017"/>
                </a:cubicBezTo>
                <a:cubicBezTo>
                  <a:pt x="910" y="1017"/>
                  <a:pt x="917" y="1011"/>
                  <a:pt x="917" y="1002"/>
                </a:cubicBezTo>
                <a:cubicBezTo>
                  <a:pt x="917" y="994"/>
                  <a:pt x="910" y="988"/>
                  <a:pt x="902" y="988"/>
                </a:cubicBezTo>
                <a:close/>
                <a:moveTo>
                  <a:pt x="902" y="1021"/>
                </a:moveTo>
                <a:cubicBezTo>
                  <a:pt x="894" y="1021"/>
                  <a:pt x="887" y="1027"/>
                  <a:pt x="887" y="1035"/>
                </a:cubicBezTo>
                <a:cubicBezTo>
                  <a:pt x="887" y="1044"/>
                  <a:pt x="894" y="1050"/>
                  <a:pt x="902" y="1050"/>
                </a:cubicBezTo>
                <a:cubicBezTo>
                  <a:pt x="910" y="1050"/>
                  <a:pt x="917" y="1044"/>
                  <a:pt x="917" y="1035"/>
                </a:cubicBezTo>
                <a:cubicBezTo>
                  <a:pt x="917" y="1027"/>
                  <a:pt x="910" y="1021"/>
                  <a:pt x="902" y="1021"/>
                </a:cubicBezTo>
                <a:close/>
                <a:moveTo>
                  <a:pt x="902" y="1053"/>
                </a:moveTo>
                <a:cubicBezTo>
                  <a:pt x="894" y="1053"/>
                  <a:pt x="887" y="1060"/>
                  <a:pt x="887" y="1068"/>
                </a:cubicBezTo>
                <a:cubicBezTo>
                  <a:pt x="887" y="1076"/>
                  <a:pt x="894" y="1083"/>
                  <a:pt x="902" y="1083"/>
                </a:cubicBezTo>
                <a:cubicBezTo>
                  <a:pt x="910" y="1083"/>
                  <a:pt x="917" y="1076"/>
                  <a:pt x="917" y="1068"/>
                </a:cubicBezTo>
                <a:cubicBezTo>
                  <a:pt x="917" y="1060"/>
                  <a:pt x="910" y="1053"/>
                  <a:pt x="902" y="1053"/>
                </a:cubicBezTo>
                <a:close/>
                <a:moveTo>
                  <a:pt x="902" y="1086"/>
                </a:moveTo>
                <a:cubicBezTo>
                  <a:pt x="894" y="1086"/>
                  <a:pt x="887" y="1093"/>
                  <a:pt x="887" y="1101"/>
                </a:cubicBezTo>
                <a:cubicBezTo>
                  <a:pt x="887" y="1109"/>
                  <a:pt x="894" y="1116"/>
                  <a:pt x="902" y="1116"/>
                </a:cubicBezTo>
                <a:cubicBezTo>
                  <a:pt x="910" y="1116"/>
                  <a:pt x="917" y="1109"/>
                  <a:pt x="917" y="1101"/>
                </a:cubicBezTo>
                <a:cubicBezTo>
                  <a:pt x="917" y="1093"/>
                  <a:pt x="910" y="1086"/>
                  <a:pt x="902" y="1086"/>
                </a:cubicBezTo>
                <a:close/>
                <a:moveTo>
                  <a:pt x="902" y="1119"/>
                </a:moveTo>
                <a:cubicBezTo>
                  <a:pt x="894" y="1119"/>
                  <a:pt x="887" y="1126"/>
                  <a:pt x="887" y="1134"/>
                </a:cubicBezTo>
                <a:cubicBezTo>
                  <a:pt x="887" y="1142"/>
                  <a:pt x="894" y="1149"/>
                  <a:pt x="902" y="1149"/>
                </a:cubicBezTo>
                <a:cubicBezTo>
                  <a:pt x="910" y="1149"/>
                  <a:pt x="917" y="1142"/>
                  <a:pt x="917" y="1134"/>
                </a:cubicBezTo>
                <a:cubicBezTo>
                  <a:pt x="917" y="1126"/>
                  <a:pt x="910" y="1119"/>
                  <a:pt x="902" y="1119"/>
                </a:cubicBezTo>
                <a:close/>
                <a:moveTo>
                  <a:pt x="902" y="1152"/>
                </a:moveTo>
                <a:cubicBezTo>
                  <a:pt x="894" y="1152"/>
                  <a:pt x="887" y="1159"/>
                  <a:pt x="887" y="1167"/>
                </a:cubicBezTo>
                <a:cubicBezTo>
                  <a:pt x="887" y="1175"/>
                  <a:pt x="894" y="1182"/>
                  <a:pt x="902" y="1182"/>
                </a:cubicBezTo>
                <a:cubicBezTo>
                  <a:pt x="910" y="1182"/>
                  <a:pt x="917" y="1175"/>
                  <a:pt x="917" y="1167"/>
                </a:cubicBezTo>
                <a:cubicBezTo>
                  <a:pt x="917" y="1159"/>
                  <a:pt x="910" y="1152"/>
                  <a:pt x="902" y="1152"/>
                </a:cubicBezTo>
                <a:close/>
                <a:moveTo>
                  <a:pt x="902" y="1185"/>
                </a:moveTo>
                <a:cubicBezTo>
                  <a:pt x="894" y="1185"/>
                  <a:pt x="887" y="1192"/>
                  <a:pt x="887" y="1200"/>
                </a:cubicBezTo>
                <a:cubicBezTo>
                  <a:pt x="887" y="1208"/>
                  <a:pt x="894" y="1215"/>
                  <a:pt x="902" y="1215"/>
                </a:cubicBezTo>
                <a:cubicBezTo>
                  <a:pt x="910" y="1215"/>
                  <a:pt x="917" y="1208"/>
                  <a:pt x="917" y="1200"/>
                </a:cubicBezTo>
                <a:cubicBezTo>
                  <a:pt x="917" y="1192"/>
                  <a:pt x="910" y="1185"/>
                  <a:pt x="902" y="1185"/>
                </a:cubicBezTo>
                <a:close/>
                <a:moveTo>
                  <a:pt x="902" y="1218"/>
                </a:moveTo>
                <a:cubicBezTo>
                  <a:pt x="894" y="1218"/>
                  <a:pt x="887" y="1225"/>
                  <a:pt x="887" y="1233"/>
                </a:cubicBezTo>
                <a:cubicBezTo>
                  <a:pt x="887" y="1241"/>
                  <a:pt x="894" y="1248"/>
                  <a:pt x="902" y="1248"/>
                </a:cubicBezTo>
                <a:cubicBezTo>
                  <a:pt x="910" y="1248"/>
                  <a:pt x="917" y="1241"/>
                  <a:pt x="917" y="1233"/>
                </a:cubicBezTo>
                <a:cubicBezTo>
                  <a:pt x="917" y="1225"/>
                  <a:pt x="910" y="1218"/>
                  <a:pt x="902" y="1218"/>
                </a:cubicBezTo>
                <a:close/>
                <a:moveTo>
                  <a:pt x="902" y="1251"/>
                </a:moveTo>
                <a:cubicBezTo>
                  <a:pt x="894" y="1251"/>
                  <a:pt x="887" y="1258"/>
                  <a:pt x="887" y="1266"/>
                </a:cubicBezTo>
                <a:cubicBezTo>
                  <a:pt x="887" y="1274"/>
                  <a:pt x="894" y="1281"/>
                  <a:pt x="902" y="1281"/>
                </a:cubicBezTo>
                <a:cubicBezTo>
                  <a:pt x="910" y="1281"/>
                  <a:pt x="917" y="1274"/>
                  <a:pt x="917" y="1266"/>
                </a:cubicBezTo>
                <a:cubicBezTo>
                  <a:pt x="917" y="1258"/>
                  <a:pt x="910" y="1251"/>
                  <a:pt x="902" y="1251"/>
                </a:cubicBezTo>
                <a:close/>
                <a:moveTo>
                  <a:pt x="902" y="1284"/>
                </a:moveTo>
                <a:cubicBezTo>
                  <a:pt x="894" y="1284"/>
                  <a:pt x="887" y="1291"/>
                  <a:pt x="887" y="1299"/>
                </a:cubicBezTo>
                <a:cubicBezTo>
                  <a:pt x="887" y="1307"/>
                  <a:pt x="894" y="1314"/>
                  <a:pt x="902" y="1314"/>
                </a:cubicBezTo>
                <a:cubicBezTo>
                  <a:pt x="910" y="1314"/>
                  <a:pt x="917" y="1307"/>
                  <a:pt x="917" y="1299"/>
                </a:cubicBezTo>
                <a:cubicBezTo>
                  <a:pt x="917" y="1291"/>
                  <a:pt x="910" y="1284"/>
                  <a:pt x="902" y="1284"/>
                </a:cubicBezTo>
                <a:close/>
                <a:moveTo>
                  <a:pt x="902" y="1317"/>
                </a:moveTo>
                <a:cubicBezTo>
                  <a:pt x="894" y="1317"/>
                  <a:pt x="887" y="1323"/>
                  <a:pt x="887" y="1332"/>
                </a:cubicBezTo>
                <a:cubicBezTo>
                  <a:pt x="887" y="1340"/>
                  <a:pt x="894" y="1346"/>
                  <a:pt x="902" y="1346"/>
                </a:cubicBezTo>
                <a:cubicBezTo>
                  <a:pt x="910" y="1346"/>
                  <a:pt x="917" y="1340"/>
                  <a:pt x="917" y="1332"/>
                </a:cubicBezTo>
                <a:cubicBezTo>
                  <a:pt x="917" y="1323"/>
                  <a:pt x="910" y="1317"/>
                  <a:pt x="902" y="1317"/>
                </a:cubicBezTo>
                <a:close/>
                <a:moveTo>
                  <a:pt x="902" y="1350"/>
                </a:moveTo>
                <a:cubicBezTo>
                  <a:pt x="894" y="1350"/>
                  <a:pt x="887" y="1356"/>
                  <a:pt x="887" y="1365"/>
                </a:cubicBezTo>
                <a:cubicBezTo>
                  <a:pt x="887" y="1373"/>
                  <a:pt x="894" y="1379"/>
                  <a:pt x="902" y="1379"/>
                </a:cubicBezTo>
                <a:cubicBezTo>
                  <a:pt x="910" y="1379"/>
                  <a:pt x="917" y="1373"/>
                  <a:pt x="917" y="1365"/>
                </a:cubicBezTo>
                <a:cubicBezTo>
                  <a:pt x="917" y="1356"/>
                  <a:pt x="910" y="1350"/>
                  <a:pt x="902" y="1350"/>
                </a:cubicBezTo>
                <a:close/>
                <a:moveTo>
                  <a:pt x="902" y="1383"/>
                </a:moveTo>
                <a:cubicBezTo>
                  <a:pt x="894" y="1383"/>
                  <a:pt x="887" y="1389"/>
                  <a:pt x="887" y="1397"/>
                </a:cubicBezTo>
                <a:cubicBezTo>
                  <a:pt x="887" y="1406"/>
                  <a:pt x="894" y="1412"/>
                  <a:pt x="902" y="1412"/>
                </a:cubicBezTo>
                <a:cubicBezTo>
                  <a:pt x="910" y="1412"/>
                  <a:pt x="917" y="1406"/>
                  <a:pt x="917" y="1397"/>
                </a:cubicBezTo>
                <a:cubicBezTo>
                  <a:pt x="917" y="1389"/>
                  <a:pt x="910" y="1383"/>
                  <a:pt x="902" y="1383"/>
                </a:cubicBezTo>
                <a:close/>
                <a:moveTo>
                  <a:pt x="902" y="1416"/>
                </a:moveTo>
                <a:cubicBezTo>
                  <a:pt x="894" y="1416"/>
                  <a:pt x="887" y="1422"/>
                  <a:pt x="887" y="1430"/>
                </a:cubicBezTo>
                <a:cubicBezTo>
                  <a:pt x="887" y="1439"/>
                  <a:pt x="894" y="1445"/>
                  <a:pt x="902" y="1445"/>
                </a:cubicBezTo>
                <a:cubicBezTo>
                  <a:pt x="910" y="1445"/>
                  <a:pt x="917" y="1439"/>
                  <a:pt x="917" y="1430"/>
                </a:cubicBezTo>
                <a:cubicBezTo>
                  <a:pt x="917" y="1422"/>
                  <a:pt x="910" y="1416"/>
                  <a:pt x="902" y="1416"/>
                </a:cubicBezTo>
                <a:close/>
                <a:moveTo>
                  <a:pt x="935" y="0"/>
                </a:moveTo>
                <a:cubicBezTo>
                  <a:pt x="927" y="0"/>
                  <a:pt x="920" y="7"/>
                  <a:pt x="920" y="15"/>
                </a:cubicBezTo>
                <a:cubicBezTo>
                  <a:pt x="920" y="23"/>
                  <a:pt x="927" y="30"/>
                  <a:pt x="935" y="30"/>
                </a:cubicBezTo>
                <a:cubicBezTo>
                  <a:pt x="943" y="30"/>
                  <a:pt x="950" y="23"/>
                  <a:pt x="950" y="15"/>
                </a:cubicBezTo>
                <a:cubicBezTo>
                  <a:pt x="950" y="7"/>
                  <a:pt x="943" y="0"/>
                  <a:pt x="935" y="0"/>
                </a:cubicBezTo>
                <a:close/>
                <a:moveTo>
                  <a:pt x="935" y="33"/>
                </a:moveTo>
                <a:cubicBezTo>
                  <a:pt x="927" y="33"/>
                  <a:pt x="920" y="40"/>
                  <a:pt x="920" y="48"/>
                </a:cubicBezTo>
                <a:cubicBezTo>
                  <a:pt x="920" y="56"/>
                  <a:pt x="927" y="63"/>
                  <a:pt x="935" y="63"/>
                </a:cubicBezTo>
                <a:cubicBezTo>
                  <a:pt x="943" y="63"/>
                  <a:pt x="950" y="56"/>
                  <a:pt x="950" y="48"/>
                </a:cubicBezTo>
                <a:cubicBezTo>
                  <a:pt x="950" y="40"/>
                  <a:pt x="943" y="33"/>
                  <a:pt x="935" y="33"/>
                </a:cubicBezTo>
                <a:close/>
                <a:moveTo>
                  <a:pt x="935" y="66"/>
                </a:moveTo>
                <a:cubicBezTo>
                  <a:pt x="927" y="66"/>
                  <a:pt x="920" y="72"/>
                  <a:pt x="920" y="81"/>
                </a:cubicBezTo>
                <a:cubicBezTo>
                  <a:pt x="920" y="89"/>
                  <a:pt x="927" y="95"/>
                  <a:pt x="935" y="95"/>
                </a:cubicBezTo>
                <a:cubicBezTo>
                  <a:pt x="943" y="95"/>
                  <a:pt x="950" y="89"/>
                  <a:pt x="950" y="81"/>
                </a:cubicBezTo>
                <a:cubicBezTo>
                  <a:pt x="950" y="72"/>
                  <a:pt x="943" y="66"/>
                  <a:pt x="935" y="66"/>
                </a:cubicBezTo>
                <a:close/>
                <a:moveTo>
                  <a:pt x="935" y="99"/>
                </a:moveTo>
                <a:cubicBezTo>
                  <a:pt x="927" y="99"/>
                  <a:pt x="920" y="105"/>
                  <a:pt x="920" y="114"/>
                </a:cubicBezTo>
                <a:cubicBezTo>
                  <a:pt x="920" y="122"/>
                  <a:pt x="927" y="128"/>
                  <a:pt x="935" y="128"/>
                </a:cubicBezTo>
                <a:cubicBezTo>
                  <a:pt x="943" y="128"/>
                  <a:pt x="950" y="122"/>
                  <a:pt x="950" y="114"/>
                </a:cubicBezTo>
                <a:cubicBezTo>
                  <a:pt x="950" y="105"/>
                  <a:pt x="943" y="99"/>
                  <a:pt x="935" y="99"/>
                </a:cubicBezTo>
                <a:close/>
                <a:moveTo>
                  <a:pt x="935" y="132"/>
                </a:moveTo>
                <a:cubicBezTo>
                  <a:pt x="927" y="132"/>
                  <a:pt x="920" y="138"/>
                  <a:pt x="920" y="147"/>
                </a:cubicBezTo>
                <a:cubicBezTo>
                  <a:pt x="920" y="155"/>
                  <a:pt x="927" y="161"/>
                  <a:pt x="935" y="161"/>
                </a:cubicBezTo>
                <a:cubicBezTo>
                  <a:pt x="943" y="161"/>
                  <a:pt x="950" y="155"/>
                  <a:pt x="950" y="147"/>
                </a:cubicBezTo>
                <a:cubicBezTo>
                  <a:pt x="950" y="138"/>
                  <a:pt x="943" y="132"/>
                  <a:pt x="935" y="132"/>
                </a:cubicBezTo>
                <a:close/>
                <a:moveTo>
                  <a:pt x="935" y="165"/>
                </a:moveTo>
                <a:cubicBezTo>
                  <a:pt x="927" y="165"/>
                  <a:pt x="920" y="171"/>
                  <a:pt x="920" y="179"/>
                </a:cubicBezTo>
                <a:cubicBezTo>
                  <a:pt x="920" y="188"/>
                  <a:pt x="927" y="194"/>
                  <a:pt x="935" y="194"/>
                </a:cubicBezTo>
                <a:cubicBezTo>
                  <a:pt x="943" y="194"/>
                  <a:pt x="950" y="188"/>
                  <a:pt x="950" y="179"/>
                </a:cubicBezTo>
                <a:cubicBezTo>
                  <a:pt x="950" y="171"/>
                  <a:pt x="943" y="165"/>
                  <a:pt x="935" y="165"/>
                </a:cubicBezTo>
                <a:close/>
                <a:moveTo>
                  <a:pt x="935" y="198"/>
                </a:moveTo>
                <a:cubicBezTo>
                  <a:pt x="927" y="198"/>
                  <a:pt x="920" y="204"/>
                  <a:pt x="920" y="212"/>
                </a:cubicBezTo>
                <a:cubicBezTo>
                  <a:pt x="920" y="221"/>
                  <a:pt x="927" y="227"/>
                  <a:pt x="935" y="227"/>
                </a:cubicBezTo>
                <a:cubicBezTo>
                  <a:pt x="943" y="227"/>
                  <a:pt x="950" y="221"/>
                  <a:pt x="950" y="212"/>
                </a:cubicBezTo>
                <a:cubicBezTo>
                  <a:pt x="950" y="204"/>
                  <a:pt x="943" y="198"/>
                  <a:pt x="935" y="198"/>
                </a:cubicBezTo>
                <a:close/>
                <a:moveTo>
                  <a:pt x="935" y="230"/>
                </a:moveTo>
                <a:cubicBezTo>
                  <a:pt x="927" y="230"/>
                  <a:pt x="920" y="237"/>
                  <a:pt x="920" y="245"/>
                </a:cubicBezTo>
                <a:cubicBezTo>
                  <a:pt x="920" y="253"/>
                  <a:pt x="927" y="260"/>
                  <a:pt x="935" y="260"/>
                </a:cubicBezTo>
                <a:cubicBezTo>
                  <a:pt x="943" y="260"/>
                  <a:pt x="950" y="253"/>
                  <a:pt x="950" y="245"/>
                </a:cubicBezTo>
                <a:cubicBezTo>
                  <a:pt x="950" y="237"/>
                  <a:pt x="943" y="230"/>
                  <a:pt x="935" y="230"/>
                </a:cubicBezTo>
                <a:close/>
                <a:moveTo>
                  <a:pt x="935" y="263"/>
                </a:moveTo>
                <a:cubicBezTo>
                  <a:pt x="927" y="263"/>
                  <a:pt x="920" y="270"/>
                  <a:pt x="920" y="278"/>
                </a:cubicBezTo>
                <a:cubicBezTo>
                  <a:pt x="920" y="286"/>
                  <a:pt x="927" y="293"/>
                  <a:pt x="935" y="293"/>
                </a:cubicBezTo>
                <a:cubicBezTo>
                  <a:pt x="943" y="293"/>
                  <a:pt x="950" y="286"/>
                  <a:pt x="950" y="278"/>
                </a:cubicBezTo>
                <a:cubicBezTo>
                  <a:pt x="950" y="270"/>
                  <a:pt x="943" y="263"/>
                  <a:pt x="935" y="263"/>
                </a:cubicBezTo>
                <a:close/>
                <a:moveTo>
                  <a:pt x="935" y="296"/>
                </a:moveTo>
                <a:cubicBezTo>
                  <a:pt x="927" y="296"/>
                  <a:pt x="920" y="303"/>
                  <a:pt x="920" y="311"/>
                </a:cubicBezTo>
                <a:cubicBezTo>
                  <a:pt x="920" y="319"/>
                  <a:pt x="927" y="326"/>
                  <a:pt x="935" y="326"/>
                </a:cubicBezTo>
                <a:cubicBezTo>
                  <a:pt x="943" y="326"/>
                  <a:pt x="950" y="319"/>
                  <a:pt x="950" y="311"/>
                </a:cubicBezTo>
                <a:cubicBezTo>
                  <a:pt x="950" y="303"/>
                  <a:pt x="943" y="296"/>
                  <a:pt x="935" y="296"/>
                </a:cubicBezTo>
                <a:close/>
                <a:moveTo>
                  <a:pt x="935" y="329"/>
                </a:moveTo>
                <a:cubicBezTo>
                  <a:pt x="927" y="329"/>
                  <a:pt x="920" y="336"/>
                  <a:pt x="920" y="344"/>
                </a:cubicBezTo>
                <a:cubicBezTo>
                  <a:pt x="920" y="352"/>
                  <a:pt x="927" y="359"/>
                  <a:pt x="935" y="359"/>
                </a:cubicBezTo>
                <a:cubicBezTo>
                  <a:pt x="943" y="359"/>
                  <a:pt x="950" y="352"/>
                  <a:pt x="950" y="344"/>
                </a:cubicBezTo>
                <a:cubicBezTo>
                  <a:pt x="950" y="336"/>
                  <a:pt x="943" y="329"/>
                  <a:pt x="935" y="329"/>
                </a:cubicBezTo>
                <a:close/>
                <a:moveTo>
                  <a:pt x="935" y="362"/>
                </a:moveTo>
                <a:cubicBezTo>
                  <a:pt x="927" y="362"/>
                  <a:pt x="920" y="369"/>
                  <a:pt x="920" y="377"/>
                </a:cubicBezTo>
                <a:cubicBezTo>
                  <a:pt x="920" y="385"/>
                  <a:pt x="927" y="392"/>
                  <a:pt x="935" y="392"/>
                </a:cubicBezTo>
                <a:cubicBezTo>
                  <a:pt x="943" y="392"/>
                  <a:pt x="950" y="385"/>
                  <a:pt x="950" y="377"/>
                </a:cubicBezTo>
                <a:cubicBezTo>
                  <a:pt x="950" y="369"/>
                  <a:pt x="943" y="362"/>
                  <a:pt x="935" y="362"/>
                </a:cubicBezTo>
                <a:close/>
                <a:moveTo>
                  <a:pt x="935" y="395"/>
                </a:moveTo>
                <a:cubicBezTo>
                  <a:pt x="927" y="395"/>
                  <a:pt x="920" y="402"/>
                  <a:pt x="920" y="410"/>
                </a:cubicBezTo>
                <a:cubicBezTo>
                  <a:pt x="920" y="418"/>
                  <a:pt x="927" y="425"/>
                  <a:pt x="935" y="425"/>
                </a:cubicBezTo>
                <a:cubicBezTo>
                  <a:pt x="943" y="425"/>
                  <a:pt x="950" y="418"/>
                  <a:pt x="950" y="410"/>
                </a:cubicBezTo>
                <a:cubicBezTo>
                  <a:pt x="950" y="402"/>
                  <a:pt x="943" y="395"/>
                  <a:pt x="935" y="395"/>
                </a:cubicBezTo>
                <a:close/>
                <a:moveTo>
                  <a:pt x="935" y="428"/>
                </a:moveTo>
                <a:cubicBezTo>
                  <a:pt x="927" y="428"/>
                  <a:pt x="920" y="435"/>
                  <a:pt x="920" y="443"/>
                </a:cubicBezTo>
                <a:cubicBezTo>
                  <a:pt x="920" y="451"/>
                  <a:pt x="927" y="458"/>
                  <a:pt x="935" y="458"/>
                </a:cubicBezTo>
                <a:cubicBezTo>
                  <a:pt x="943" y="458"/>
                  <a:pt x="950" y="451"/>
                  <a:pt x="950" y="443"/>
                </a:cubicBezTo>
                <a:cubicBezTo>
                  <a:pt x="950" y="435"/>
                  <a:pt x="943" y="428"/>
                  <a:pt x="935" y="428"/>
                </a:cubicBezTo>
                <a:close/>
                <a:moveTo>
                  <a:pt x="935" y="461"/>
                </a:moveTo>
                <a:cubicBezTo>
                  <a:pt x="927" y="461"/>
                  <a:pt x="920" y="468"/>
                  <a:pt x="920" y="476"/>
                </a:cubicBezTo>
                <a:cubicBezTo>
                  <a:pt x="920" y="484"/>
                  <a:pt x="927" y="491"/>
                  <a:pt x="935" y="491"/>
                </a:cubicBezTo>
                <a:cubicBezTo>
                  <a:pt x="943" y="491"/>
                  <a:pt x="950" y="484"/>
                  <a:pt x="950" y="476"/>
                </a:cubicBezTo>
                <a:cubicBezTo>
                  <a:pt x="950" y="468"/>
                  <a:pt x="943" y="461"/>
                  <a:pt x="935" y="461"/>
                </a:cubicBezTo>
                <a:close/>
                <a:moveTo>
                  <a:pt x="935" y="494"/>
                </a:moveTo>
                <a:cubicBezTo>
                  <a:pt x="927" y="494"/>
                  <a:pt x="920" y="500"/>
                  <a:pt x="920" y="509"/>
                </a:cubicBezTo>
                <a:cubicBezTo>
                  <a:pt x="920" y="517"/>
                  <a:pt x="927" y="523"/>
                  <a:pt x="935" y="523"/>
                </a:cubicBezTo>
                <a:cubicBezTo>
                  <a:pt x="943" y="523"/>
                  <a:pt x="950" y="517"/>
                  <a:pt x="950" y="509"/>
                </a:cubicBezTo>
                <a:cubicBezTo>
                  <a:pt x="950" y="500"/>
                  <a:pt x="943" y="494"/>
                  <a:pt x="935" y="494"/>
                </a:cubicBezTo>
                <a:close/>
                <a:moveTo>
                  <a:pt x="935" y="527"/>
                </a:moveTo>
                <a:cubicBezTo>
                  <a:pt x="927" y="527"/>
                  <a:pt x="920" y="533"/>
                  <a:pt x="920" y="542"/>
                </a:cubicBezTo>
                <a:cubicBezTo>
                  <a:pt x="920" y="550"/>
                  <a:pt x="927" y="556"/>
                  <a:pt x="935" y="556"/>
                </a:cubicBezTo>
                <a:cubicBezTo>
                  <a:pt x="943" y="556"/>
                  <a:pt x="950" y="550"/>
                  <a:pt x="950" y="542"/>
                </a:cubicBezTo>
                <a:cubicBezTo>
                  <a:pt x="950" y="533"/>
                  <a:pt x="943" y="527"/>
                  <a:pt x="935" y="527"/>
                </a:cubicBezTo>
                <a:close/>
                <a:moveTo>
                  <a:pt x="935" y="560"/>
                </a:moveTo>
                <a:cubicBezTo>
                  <a:pt x="927" y="560"/>
                  <a:pt x="920" y="566"/>
                  <a:pt x="920" y="574"/>
                </a:cubicBezTo>
                <a:cubicBezTo>
                  <a:pt x="920" y="583"/>
                  <a:pt x="927" y="589"/>
                  <a:pt x="935" y="589"/>
                </a:cubicBezTo>
                <a:cubicBezTo>
                  <a:pt x="943" y="589"/>
                  <a:pt x="950" y="583"/>
                  <a:pt x="950" y="574"/>
                </a:cubicBezTo>
                <a:cubicBezTo>
                  <a:pt x="950" y="566"/>
                  <a:pt x="943" y="560"/>
                  <a:pt x="935" y="560"/>
                </a:cubicBezTo>
                <a:close/>
                <a:moveTo>
                  <a:pt x="935" y="593"/>
                </a:moveTo>
                <a:cubicBezTo>
                  <a:pt x="927" y="593"/>
                  <a:pt x="920" y="599"/>
                  <a:pt x="920" y="607"/>
                </a:cubicBezTo>
                <a:cubicBezTo>
                  <a:pt x="920" y="616"/>
                  <a:pt x="927" y="622"/>
                  <a:pt x="935" y="622"/>
                </a:cubicBezTo>
                <a:cubicBezTo>
                  <a:pt x="943" y="622"/>
                  <a:pt x="950" y="616"/>
                  <a:pt x="950" y="607"/>
                </a:cubicBezTo>
                <a:cubicBezTo>
                  <a:pt x="950" y="599"/>
                  <a:pt x="943" y="593"/>
                  <a:pt x="935" y="593"/>
                </a:cubicBezTo>
                <a:close/>
                <a:moveTo>
                  <a:pt x="935" y="625"/>
                </a:moveTo>
                <a:cubicBezTo>
                  <a:pt x="927" y="625"/>
                  <a:pt x="920" y="632"/>
                  <a:pt x="920" y="640"/>
                </a:cubicBezTo>
                <a:cubicBezTo>
                  <a:pt x="920" y="648"/>
                  <a:pt x="927" y="655"/>
                  <a:pt x="935" y="655"/>
                </a:cubicBezTo>
                <a:cubicBezTo>
                  <a:pt x="943" y="655"/>
                  <a:pt x="950" y="648"/>
                  <a:pt x="950" y="640"/>
                </a:cubicBezTo>
                <a:cubicBezTo>
                  <a:pt x="950" y="632"/>
                  <a:pt x="943" y="625"/>
                  <a:pt x="935" y="625"/>
                </a:cubicBezTo>
                <a:close/>
                <a:moveTo>
                  <a:pt x="935" y="658"/>
                </a:moveTo>
                <a:cubicBezTo>
                  <a:pt x="927" y="658"/>
                  <a:pt x="920" y="665"/>
                  <a:pt x="920" y="673"/>
                </a:cubicBezTo>
                <a:cubicBezTo>
                  <a:pt x="920" y="681"/>
                  <a:pt x="927" y="688"/>
                  <a:pt x="935" y="688"/>
                </a:cubicBezTo>
                <a:cubicBezTo>
                  <a:pt x="943" y="688"/>
                  <a:pt x="950" y="681"/>
                  <a:pt x="950" y="673"/>
                </a:cubicBezTo>
                <a:cubicBezTo>
                  <a:pt x="950" y="665"/>
                  <a:pt x="943" y="658"/>
                  <a:pt x="935" y="658"/>
                </a:cubicBezTo>
                <a:close/>
                <a:moveTo>
                  <a:pt x="935" y="691"/>
                </a:moveTo>
                <a:cubicBezTo>
                  <a:pt x="927" y="691"/>
                  <a:pt x="920" y="698"/>
                  <a:pt x="920" y="706"/>
                </a:cubicBezTo>
                <a:cubicBezTo>
                  <a:pt x="920" y="714"/>
                  <a:pt x="927" y="721"/>
                  <a:pt x="935" y="721"/>
                </a:cubicBezTo>
                <a:cubicBezTo>
                  <a:pt x="943" y="721"/>
                  <a:pt x="950" y="714"/>
                  <a:pt x="950" y="706"/>
                </a:cubicBezTo>
                <a:cubicBezTo>
                  <a:pt x="950" y="698"/>
                  <a:pt x="943" y="691"/>
                  <a:pt x="935" y="691"/>
                </a:cubicBezTo>
                <a:close/>
                <a:moveTo>
                  <a:pt x="935" y="724"/>
                </a:moveTo>
                <a:cubicBezTo>
                  <a:pt x="927" y="724"/>
                  <a:pt x="920" y="731"/>
                  <a:pt x="920" y="739"/>
                </a:cubicBezTo>
                <a:cubicBezTo>
                  <a:pt x="920" y="747"/>
                  <a:pt x="927" y="754"/>
                  <a:pt x="935" y="754"/>
                </a:cubicBezTo>
                <a:cubicBezTo>
                  <a:pt x="943" y="754"/>
                  <a:pt x="950" y="747"/>
                  <a:pt x="950" y="739"/>
                </a:cubicBezTo>
                <a:cubicBezTo>
                  <a:pt x="950" y="731"/>
                  <a:pt x="943" y="724"/>
                  <a:pt x="935" y="724"/>
                </a:cubicBezTo>
                <a:close/>
                <a:moveTo>
                  <a:pt x="935" y="757"/>
                </a:moveTo>
                <a:cubicBezTo>
                  <a:pt x="927" y="757"/>
                  <a:pt x="920" y="764"/>
                  <a:pt x="920" y="772"/>
                </a:cubicBezTo>
                <a:cubicBezTo>
                  <a:pt x="920" y="780"/>
                  <a:pt x="927" y="787"/>
                  <a:pt x="935" y="787"/>
                </a:cubicBezTo>
                <a:cubicBezTo>
                  <a:pt x="943" y="787"/>
                  <a:pt x="950" y="780"/>
                  <a:pt x="950" y="772"/>
                </a:cubicBezTo>
                <a:cubicBezTo>
                  <a:pt x="950" y="764"/>
                  <a:pt x="943" y="757"/>
                  <a:pt x="935" y="757"/>
                </a:cubicBezTo>
                <a:close/>
                <a:moveTo>
                  <a:pt x="935" y="790"/>
                </a:moveTo>
                <a:cubicBezTo>
                  <a:pt x="927" y="790"/>
                  <a:pt x="920" y="797"/>
                  <a:pt x="920" y="805"/>
                </a:cubicBezTo>
                <a:cubicBezTo>
                  <a:pt x="920" y="813"/>
                  <a:pt x="927" y="820"/>
                  <a:pt x="935" y="820"/>
                </a:cubicBezTo>
                <a:cubicBezTo>
                  <a:pt x="943" y="820"/>
                  <a:pt x="950" y="813"/>
                  <a:pt x="950" y="805"/>
                </a:cubicBezTo>
                <a:cubicBezTo>
                  <a:pt x="950" y="797"/>
                  <a:pt x="943" y="790"/>
                  <a:pt x="935" y="790"/>
                </a:cubicBezTo>
                <a:close/>
                <a:moveTo>
                  <a:pt x="935" y="823"/>
                </a:moveTo>
                <a:cubicBezTo>
                  <a:pt x="927" y="823"/>
                  <a:pt x="920" y="830"/>
                  <a:pt x="920" y="838"/>
                </a:cubicBezTo>
                <a:cubicBezTo>
                  <a:pt x="920" y="846"/>
                  <a:pt x="927" y="853"/>
                  <a:pt x="935" y="853"/>
                </a:cubicBezTo>
                <a:cubicBezTo>
                  <a:pt x="943" y="853"/>
                  <a:pt x="950" y="846"/>
                  <a:pt x="950" y="838"/>
                </a:cubicBezTo>
                <a:cubicBezTo>
                  <a:pt x="950" y="830"/>
                  <a:pt x="943" y="823"/>
                  <a:pt x="935" y="823"/>
                </a:cubicBezTo>
                <a:close/>
                <a:moveTo>
                  <a:pt x="935" y="856"/>
                </a:moveTo>
                <a:cubicBezTo>
                  <a:pt x="927" y="856"/>
                  <a:pt x="920" y="863"/>
                  <a:pt x="920" y="871"/>
                </a:cubicBezTo>
                <a:cubicBezTo>
                  <a:pt x="920" y="879"/>
                  <a:pt x="927" y="886"/>
                  <a:pt x="935" y="886"/>
                </a:cubicBezTo>
                <a:cubicBezTo>
                  <a:pt x="943" y="886"/>
                  <a:pt x="950" y="879"/>
                  <a:pt x="950" y="871"/>
                </a:cubicBezTo>
                <a:cubicBezTo>
                  <a:pt x="950" y="863"/>
                  <a:pt x="943" y="856"/>
                  <a:pt x="935" y="856"/>
                </a:cubicBezTo>
                <a:close/>
                <a:moveTo>
                  <a:pt x="935" y="889"/>
                </a:moveTo>
                <a:cubicBezTo>
                  <a:pt x="927" y="889"/>
                  <a:pt x="920" y="895"/>
                  <a:pt x="920" y="904"/>
                </a:cubicBezTo>
                <a:cubicBezTo>
                  <a:pt x="920" y="912"/>
                  <a:pt x="927" y="918"/>
                  <a:pt x="935" y="918"/>
                </a:cubicBezTo>
                <a:cubicBezTo>
                  <a:pt x="943" y="918"/>
                  <a:pt x="950" y="912"/>
                  <a:pt x="950" y="904"/>
                </a:cubicBezTo>
                <a:cubicBezTo>
                  <a:pt x="950" y="895"/>
                  <a:pt x="943" y="889"/>
                  <a:pt x="935" y="889"/>
                </a:cubicBezTo>
                <a:close/>
                <a:moveTo>
                  <a:pt x="935" y="922"/>
                </a:moveTo>
                <a:cubicBezTo>
                  <a:pt x="927" y="922"/>
                  <a:pt x="920" y="928"/>
                  <a:pt x="920" y="937"/>
                </a:cubicBezTo>
                <a:cubicBezTo>
                  <a:pt x="920" y="945"/>
                  <a:pt x="927" y="951"/>
                  <a:pt x="935" y="951"/>
                </a:cubicBezTo>
                <a:cubicBezTo>
                  <a:pt x="943" y="951"/>
                  <a:pt x="950" y="945"/>
                  <a:pt x="950" y="937"/>
                </a:cubicBezTo>
                <a:cubicBezTo>
                  <a:pt x="950" y="928"/>
                  <a:pt x="943" y="922"/>
                  <a:pt x="935" y="922"/>
                </a:cubicBezTo>
                <a:close/>
                <a:moveTo>
                  <a:pt x="935" y="955"/>
                </a:moveTo>
                <a:cubicBezTo>
                  <a:pt x="927" y="955"/>
                  <a:pt x="920" y="961"/>
                  <a:pt x="920" y="970"/>
                </a:cubicBezTo>
                <a:cubicBezTo>
                  <a:pt x="920" y="978"/>
                  <a:pt x="927" y="984"/>
                  <a:pt x="935" y="984"/>
                </a:cubicBezTo>
                <a:cubicBezTo>
                  <a:pt x="943" y="984"/>
                  <a:pt x="950" y="978"/>
                  <a:pt x="950" y="970"/>
                </a:cubicBezTo>
                <a:cubicBezTo>
                  <a:pt x="950" y="961"/>
                  <a:pt x="943" y="955"/>
                  <a:pt x="935" y="955"/>
                </a:cubicBezTo>
                <a:close/>
                <a:moveTo>
                  <a:pt x="935" y="988"/>
                </a:moveTo>
                <a:cubicBezTo>
                  <a:pt x="927" y="988"/>
                  <a:pt x="920" y="994"/>
                  <a:pt x="920" y="1002"/>
                </a:cubicBezTo>
                <a:cubicBezTo>
                  <a:pt x="920" y="1011"/>
                  <a:pt x="927" y="1017"/>
                  <a:pt x="935" y="1017"/>
                </a:cubicBezTo>
                <a:cubicBezTo>
                  <a:pt x="943" y="1017"/>
                  <a:pt x="950" y="1011"/>
                  <a:pt x="950" y="1002"/>
                </a:cubicBezTo>
                <a:cubicBezTo>
                  <a:pt x="950" y="994"/>
                  <a:pt x="943" y="988"/>
                  <a:pt x="935" y="988"/>
                </a:cubicBezTo>
                <a:close/>
                <a:moveTo>
                  <a:pt x="935" y="1021"/>
                </a:moveTo>
                <a:cubicBezTo>
                  <a:pt x="927" y="1021"/>
                  <a:pt x="920" y="1027"/>
                  <a:pt x="920" y="1035"/>
                </a:cubicBezTo>
                <a:cubicBezTo>
                  <a:pt x="920" y="1044"/>
                  <a:pt x="927" y="1050"/>
                  <a:pt x="935" y="1050"/>
                </a:cubicBezTo>
                <a:cubicBezTo>
                  <a:pt x="943" y="1050"/>
                  <a:pt x="950" y="1044"/>
                  <a:pt x="950" y="1035"/>
                </a:cubicBezTo>
                <a:cubicBezTo>
                  <a:pt x="950" y="1027"/>
                  <a:pt x="943" y="1021"/>
                  <a:pt x="935" y="1021"/>
                </a:cubicBezTo>
                <a:close/>
                <a:moveTo>
                  <a:pt x="935" y="1053"/>
                </a:moveTo>
                <a:cubicBezTo>
                  <a:pt x="927" y="1053"/>
                  <a:pt x="920" y="1060"/>
                  <a:pt x="920" y="1068"/>
                </a:cubicBezTo>
                <a:cubicBezTo>
                  <a:pt x="920" y="1076"/>
                  <a:pt x="927" y="1083"/>
                  <a:pt x="935" y="1083"/>
                </a:cubicBezTo>
                <a:cubicBezTo>
                  <a:pt x="943" y="1083"/>
                  <a:pt x="950" y="1076"/>
                  <a:pt x="950" y="1068"/>
                </a:cubicBezTo>
                <a:cubicBezTo>
                  <a:pt x="950" y="1060"/>
                  <a:pt x="943" y="1053"/>
                  <a:pt x="935" y="1053"/>
                </a:cubicBezTo>
                <a:close/>
                <a:moveTo>
                  <a:pt x="935" y="1086"/>
                </a:moveTo>
                <a:cubicBezTo>
                  <a:pt x="927" y="1086"/>
                  <a:pt x="920" y="1093"/>
                  <a:pt x="920" y="1101"/>
                </a:cubicBezTo>
                <a:cubicBezTo>
                  <a:pt x="920" y="1109"/>
                  <a:pt x="927" y="1116"/>
                  <a:pt x="935" y="1116"/>
                </a:cubicBezTo>
                <a:cubicBezTo>
                  <a:pt x="943" y="1116"/>
                  <a:pt x="950" y="1109"/>
                  <a:pt x="950" y="1101"/>
                </a:cubicBezTo>
                <a:cubicBezTo>
                  <a:pt x="950" y="1093"/>
                  <a:pt x="943" y="1086"/>
                  <a:pt x="935" y="1086"/>
                </a:cubicBezTo>
                <a:close/>
                <a:moveTo>
                  <a:pt x="935" y="1119"/>
                </a:moveTo>
                <a:cubicBezTo>
                  <a:pt x="927" y="1119"/>
                  <a:pt x="920" y="1126"/>
                  <a:pt x="920" y="1134"/>
                </a:cubicBezTo>
                <a:cubicBezTo>
                  <a:pt x="920" y="1142"/>
                  <a:pt x="927" y="1149"/>
                  <a:pt x="935" y="1149"/>
                </a:cubicBezTo>
                <a:cubicBezTo>
                  <a:pt x="943" y="1149"/>
                  <a:pt x="950" y="1142"/>
                  <a:pt x="950" y="1134"/>
                </a:cubicBezTo>
                <a:cubicBezTo>
                  <a:pt x="950" y="1126"/>
                  <a:pt x="943" y="1119"/>
                  <a:pt x="935" y="1119"/>
                </a:cubicBezTo>
                <a:close/>
                <a:moveTo>
                  <a:pt x="935" y="1152"/>
                </a:moveTo>
                <a:cubicBezTo>
                  <a:pt x="927" y="1152"/>
                  <a:pt x="920" y="1159"/>
                  <a:pt x="920" y="1167"/>
                </a:cubicBezTo>
                <a:cubicBezTo>
                  <a:pt x="920" y="1175"/>
                  <a:pt x="927" y="1182"/>
                  <a:pt x="935" y="1182"/>
                </a:cubicBezTo>
                <a:cubicBezTo>
                  <a:pt x="943" y="1182"/>
                  <a:pt x="950" y="1175"/>
                  <a:pt x="950" y="1167"/>
                </a:cubicBezTo>
                <a:cubicBezTo>
                  <a:pt x="950" y="1159"/>
                  <a:pt x="943" y="1152"/>
                  <a:pt x="935" y="1152"/>
                </a:cubicBezTo>
                <a:close/>
                <a:moveTo>
                  <a:pt x="935" y="1185"/>
                </a:moveTo>
                <a:cubicBezTo>
                  <a:pt x="927" y="1185"/>
                  <a:pt x="920" y="1192"/>
                  <a:pt x="920" y="1200"/>
                </a:cubicBezTo>
                <a:cubicBezTo>
                  <a:pt x="920" y="1208"/>
                  <a:pt x="927" y="1215"/>
                  <a:pt x="935" y="1215"/>
                </a:cubicBezTo>
                <a:cubicBezTo>
                  <a:pt x="943" y="1215"/>
                  <a:pt x="950" y="1208"/>
                  <a:pt x="950" y="1200"/>
                </a:cubicBezTo>
                <a:cubicBezTo>
                  <a:pt x="950" y="1192"/>
                  <a:pt x="943" y="1185"/>
                  <a:pt x="935" y="1185"/>
                </a:cubicBezTo>
                <a:close/>
                <a:moveTo>
                  <a:pt x="935" y="1218"/>
                </a:moveTo>
                <a:cubicBezTo>
                  <a:pt x="927" y="1218"/>
                  <a:pt x="920" y="1225"/>
                  <a:pt x="920" y="1233"/>
                </a:cubicBezTo>
                <a:cubicBezTo>
                  <a:pt x="920" y="1241"/>
                  <a:pt x="927" y="1248"/>
                  <a:pt x="935" y="1248"/>
                </a:cubicBezTo>
                <a:cubicBezTo>
                  <a:pt x="943" y="1248"/>
                  <a:pt x="950" y="1241"/>
                  <a:pt x="950" y="1233"/>
                </a:cubicBezTo>
                <a:cubicBezTo>
                  <a:pt x="950" y="1225"/>
                  <a:pt x="943" y="1218"/>
                  <a:pt x="935" y="1218"/>
                </a:cubicBezTo>
                <a:close/>
                <a:moveTo>
                  <a:pt x="935" y="1251"/>
                </a:moveTo>
                <a:cubicBezTo>
                  <a:pt x="927" y="1251"/>
                  <a:pt x="920" y="1258"/>
                  <a:pt x="920" y="1266"/>
                </a:cubicBezTo>
                <a:cubicBezTo>
                  <a:pt x="920" y="1274"/>
                  <a:pt x="927" y="1281"/>
                  <a:pt x="935" y="1281"/>
                </a:cubicBezTo>
                <a:cubicBezTo>
                  <a:pt x="943" y="1281"/>
                  <a:pt x="950" y="1274"/>
                  <a:pt x="950" y="1266"/>
                </a:cubicBezTo>
                <a:cubicBezTo>
                  <a:pt x="950" y="1258"/>
                  <a:pt x="943" y="1251"/>
                  <a:pt x="935" y="1251"/>
                </a:cubicBezTo>
                <a:close/>
                <a:moveTo>
                  <a:pt x="935" y="1284"/>
                </a:moveTo>
                <a:cubicBezTo>
                  <a:pt x="927" y="1284"/>
                  <a:pt x="920" y="1291"/>
                  <a:pt x="920" y="1299"/>
                </a:cubicBezTo>
                <a:cubicBezTo>
                  <a:pt x="920" y="1307"/>
                  <a:pt x="927" y="1314"/>
                  <a:pt x="935" y="1314"/>
                </a:cubicBezTo>
                <a:cubicBezTo>
                  <a:pt x="943" y="1314"/>
                  <a:pt x="950" y="1307"/>
                  <a:pt x="950" y="1299"/>
                </a:cubicBezTo>
                <a:cubicBezTo>
                  <a:pt x="950" y="1291"/>
                  <a:pt x="943" y="1284"/>
                  <a:pt x="935" y="1284"/>
                </a:cubicBezTo>
                <a:close/>
                <a:moveTo>
                  <a:pt x="935" y="1317"/>
                </a:moveTo>
                <a:cubicBezTo>
                  <a:pt x="927" y="1317"/>
                  <a:pt x="920" y="1323"/>
                  <a:pt x="920" y="1332"/>
                </a:cubicBezTo>
                <a:cubicBezTo>
                  <a:pt x="920" y="1340"/>
                  <a:pt x="927" y="1346"/>
                  <a:pt x="935" y="1346"/>
                </a:cubicBezTo>
                <a:cubicBezTo>
                  <a:pt x="943" y="1346"/>
                  <a:pt x="950" y="1340"/>
                  <a:pt x="950" y="1332"/>
                </a:cubicBezTo>
                <a:cubicBezTo>
                  <a:pt x="950" y="1323"/>
                  <a:pt x="943" y="1317"/>
                  <a:pt x="935" y="1317"/>
                </a:cubicBezTo>
                <a:close/>
                <a:moveTo>
                  <a:pt x="935" y="1350"/>
                </a:moveTo>
                <a:cubicBezTo>
                  <a:pt x="927" y="1350"/>
                  <a:pt x="920" y="1356"/>
                  <a:pt x="920" y="1365"/>
                </a:cubicBezTo>
                <a:cubicBezTo>
                  <a:pt x="920" y="1373"/>
                  <a:pt x="927" y="1379"/>
                  <a:pt x="935" y="1379"/>
                </a:cubicBezTo>
                <a:cubicBezTo>
                  <a:pt x="943" y="1379"/>
                  <a:pt x="950" y="1373"/>
                  <a:pt x="950" y="1365"/>
                </a:cubicBezTo>
                <a:cubicBezTo>
                  <a:pt x="950" y="1356"/>
                  <a:pt x="943" y="1350"/>
                  <a:pt x="935" y="1350"/>
                </a:cubicBezTo>
                <a:close/>
                <a:moveTo>
                  <a:pt x="935" y="1383"/>
                </a:moveTo>
                <a:cubicBezTo>
                  <a:pt x="927" y="1383"/>
                  <a:pt x="920" y="1389"/>
                  <a:pt x="920" y="1397"/>
                </a:cubicBezTo>
                <a:cubicBezTo>
                  <a:pt x="920" y="1406"/>
                  <a:pt x="927" y="1412"/>
                  <a:pt x="935" y="1412"/>
                </a:cubicBezTo>
                <a:cubicBezTo>
                  <a:pt x="943" y="1412"/>
                  <a:pt x="950" y="1406"/>
                  <a:pt x="950" y="1397"/>
                </a:cubicBezTo>
                <a:cubicBezTo>
                  <a:pt x="950" y="1389"/>
                  <a:pt x="943" y="1383"/>
                  <a:pt x="935" y="1383"/>
                </a:cubicBezTo>
                <a:close/>
                <a:moveTo>
                  <a:pt x="935" y="1416"/>
                </a:moveTo>
                <a:cubicBezTo>
                  <a:pt x="927" y="1416"/>
                  <a:pt x="920" y="1422"/>
                  <a:pt x="920" y="1430"/>
                </a:cubicBezTo>
                <a:cubicBezTo>
                  <a:pt x="920" y="1439"/>
                  <a:pt x="927" y="1445"/>
                  <a:pt x="935" y="1445"/>
                </a:cubicBezTo>
                <a:cubicBezTo>
                  <a:pt x="943" y="1445"/>
                  <a:pt x="950" y="1439"/>
                  <a:pt x="950" y="1430"/>
                </a:cubicBezTo>
                <a:cubicBezTo>
                  <a:pt x="950" y="1422"/>
                  <a:pt x="943" y="1416"/>
                  <a:pt x="935" y="1416"/>
                </a:cubicBezTo>
                <a:close/>
                <a:moveTo>
                  <a:pt x="968" y="0"/>
                </a:moveTo>
                <a:cubicBezTo>
                  <a:pt x="960" y="0"/>
                  <a:pt x="953" y="7"/>
                  <a:pt x="953" y="15"/>
                </a:cubicBezTo>
                <a:cubicBezTo>
                  <a:pt x="953" y="23"/>
                  <a:pt x="960" y="30"/>
                  <a:pt x="968" y="30"/>
                </a:cubicBezTo>
                <a:cubicBezTo>
                  <a:pt x="976" y="30"/>
                  <a:pt x="983" y="23"/>
                  <a:pt x="983" y="15"/>
                </a:cubicBezTo>
                <a:cubicBezTo>
                  <a:pt x="983" y="7"/>
                  <a:pt x="976" y="0"/>
                  <a:pt x="968" y="0"/>
                </a:cubicBezTo>
                <a:close/>
                <a:moveTo>
                  <a:pt x="968" y="33"/>
                </a:moveTo>
                <a:cubicBezTo>
                  <a:pt x="960" y="33"/>
                  <a:pt x="953" y="40"/>
                  <a:pt x="953" y="48"/>
                </a:cubicBezTo>
                <a:cubicBezTo>
                  <a:pt x="953" y="56"/>
                  <a:pt x="960" y="63"/>
                  <a:pt x="968" y="63"/>
                </a:cubicBezTo>
                <a:cubicBezTo>
                  <a:pt x="976" y="63"/>
                  <a:pt x="983" y="56"/>
                  <a:pt x="983" y="48"/>
                </a:cubicBezTo>
                <a:cubicBezTo>
                  <a:pt x="983" y="40"/>
                  <a:pt x="976" y="33"/>
                  <a:pt x="968" y="33"/>
                </a:cubicBezTo>
                <a:close/>
                <a:moveTo>
                  <a:pt x="968" y="66"/>
                </a:moveTo>
                <a:cubicBezTo>
                  <a:pt x="960" y="66"/>
                  <a:pt x="953" y="72"/>
                  <a:pt x="953" y="81"/>
                </a:cubicBezTo>
                <a:cubicBezTo>
                  <a:pt x="953" y="89"/>
                  <a:pt x="960" y="95"/>
                  <a:pt x="968" y="95"/>
                </a:cubicBezTo>
                <a:cubicBezTo>
                  <a:pt x="976" y="95"/>
                  <a:pt x="983" y="89"/>
                  <a:pt x="983" y="81"/>
                </a:cubicBezTo>
                <a:cubicBezTo>
                  <a:pt x="983" y="72"/>
                  <a:pt x="976" y="66"/>
                  <a:pt x="968" y="66"/>
                </a:cubicBezTo>
                <a:close/>
                <a:moveTo>
                  <a:pt x="968" y="99"/>
                </a:moveTo>
                <a:cubicBezTo>
                  <a:pt x="960" y="99"/>
                  <a:pt x="953" y="105"/>
                  <a:pt x="953" y="114"/>
                </a:cubicBezTo>
                <a:cubicBezTo>
                  <a:pt x="953" y="122"/>
                  <a:pt x="960" y="128"/>
                  <a:pt x="968" y="128"/>
                </a:cubicBezTo>
                <a:cubicBezTo>
                  <a:pt x="976" y="128"/>
                  <a:pt x="983" y="122"/>
                  <a:pt x="983" y="114"/>
                </a:cubicBezTo>
                <a:cubicBezTo>
                  <a:pt x="983" y="105"/>
                  <a:pt x="976" y="99"/>
                  <a:pt x="968" y="99"/>
                </a:cubicBezTo>
                <a:close/>
                <a:moveTo>
                  <a:pt x="968" y="132"/>
                </a:moveTo>
                <a:cubicBezTo>
                  <a:pt x="960" y="132"/>
                  <a:pt x="953" y="138"/>
                  <a:pt x="953" y="147"/>
                </a:cubicBezTo>
                <a:cubicBezTo>
                  <a:pt x="953" y="155"/>
                  <a:pt x="960" y="161"/>
                  <a:pt x="968" y="161"/>
                </a:cubicBezTo>
                <a:cubicBezTo>
                  <a:pt x="976" y="161"/>
                  <a:pt x="983" y="155"/>
                  <a:pt x="983" y="147"/>
                </a:cubicBezTo>
                <a:cubicBezTo>
                  <a:pt x="983" y="138"/>
                  <a:pt x="976" y="132"/>
                  <a:pt x="968" y="132"/>
                </a:cubicBezTo>
                <a:close/>
                <a:moveTo>
                  <a:pt x="968" y="165"/>
                </a:moveTo>
                <a:cubicBezTo>
                  <a:pt x="960" y="165"/>
                  <a:pt x="953" y="171"/>
                  <a:pt x="953" y="179"/>
                </a:cubicBezTo>
                <a:cubicBezTo>
                  <a:pt x="953" y="188"/>
                  <a:pt x="960" y="194"/>
                  <a:pt x="968" y="194"/>
                </a:cubicBezTo>
                <a:cubicBezTo>
                  <a:pt x="976" y="194"/>
                  <a:pt x="983" y="188"/>
                  <a:pt x="983" y="179"/>
                </a:cubicBezTo>
                <a:cubicBezTo>
                  <a:pt x="983" y="171"/>
                  <a:pt x="976" y="165"/>
                  <a:pt x="968" y="165"/>
                </a:cubicBezTo>
                <a:close/>
                <a:moveTo>
                  <a:pt x="968" y="198"/>
                </a:moveTo>
                <a:cubicBezTo>
                  <a:pt x="960" y="198"/>
                  <a:pt x="953" y="204"/>
                  <a:pt x="953" y="212"/>
                </a:cubicBezTo>
                <a:cubicBezTo>
                  <a:pt x="953" y="221"/>
                  <a:pt x="960" y="227"/>
                  <a:pt x="968" y="227"/>
                </a:cubicBezTo>
                <a:cubicBezTo>
                  <a:pt x="976" y="227"/>
                  <a:pt x="983" y="221"/>
                  <a:pt x="983" y="212"/>
                </a:cubicBezTo>
                <a:cubicBezTo>
                  <a:pt x="983" y="204"/>
                  <a:pt x="976" y="198"/>
                  <a:pt x="968" y="198"/>
                </a:cubicBezTo>
                <a:close/>
                <a:moveTo>
                  <a:pt x="968" y="230"/>
                </a:moveTo>
                <a:cubicBezTo>
                  <a:pt x="960" y="230"/>
                  <a:pt x="953" y="237"/>
                  <a:pt x="953" y="245"/>
                </a:cubicBezTo>
                <a:cubicBezTo>
                  <a:pt x="953" y="253"/>
                  <a:pt x="960" y="260"/>
                  <a:pt x="968" y="260"/>
                </a:cubicBezTo>
                <a:cubicBezTo>
                  <a:pt x="976" y="260"/>
                  <a:pt x="983" y="253"/>
                  <a:pt x="983" y="245"/>
                </a:cubicBezTo>
                <a:cubicBezTo>
                  <a:pt x="983" y="237"/>
                  <a:pt x="976" y="230"/>
                  <a:pt x="968" y="230"/>
                </a:cubicBezTo>
                <a:close/>
                <a:moveTo>
                  <a:pt x="968" y="263"/>
                </a:moveTo>
                <a:cubicBezTo>
                  <a:pt x="960" y="263"/>
                  <a:pt x="953" y="270"/>
                  <a:pt x="953" y="278"/>
                </a:cubicBezTo>
                <a:cubicBezTo>
                  <a:pt x="953" y="286"/>
                  <a:pt x="960" y="293"/>
                  <a:pt x="968" y="293"/>
                </a:cubicBezTo>
                <a:cubicBezTo>
                  <a:pt x="976" y="293"/>
                  <a:pt x="983" y="286"/>
                  <a:pt x="983" y="278"/>
                </a:cubicBezTo>
                <a:cubicBezTo>
                  <a:pt x="983" y="270"/>
                  <a:pt x="976" y="263"/>
                  <a:pt x="968" y="263"/>
                </a:cubicBezTo>
                <a:close/>
                <a:moveTo>
                  <a:pt x="968" y="296"/>
                </a:moveTo>
                <a:cubicBezTo>
                  <a:pt x="960" y="296"/>
                  <a:pt x="953" y="303"/>
                  <a:pt x="953" y="311"/>
                </a:cubicBezTo>
                <a:cubicBezTo>
                  <a:pt x="953" y="319"/>
                  <a:pt x="960" y="326"/>
                  <a:pt x="968" y="326"/>
                </a:cubicBezTo>
                <a:cubicBezTo>
                  <a:pt x="976" y="326"/>
                  <a:pt x="983" y="319"/>
                  <a:pt x="983" y="311"/>
                </a:cubicBezTo>
                <a:cubicBezTo>
                  <a:pt x="983" y="303"/>
                  <a:pt x="976" y="296"/>
                  <a:pt x="968" y="296"/>
                </a:cubicBezTo>
                <a:close/>
                <a:moveTo>
                  <a:pt x="968" y="329"/>
                </a:moveTo>
                <a:cubicBezTo>
                  <a:pt x="960" y="329"/>
                  <a:pt x="953" y="336"/>
                  <a:pt x="953" y="344"/>
                </a:cubicBezTo>
                <a:cubicBezTo>
                  <a:pt x="953" y="352"/>
                  <a:pt x="960" y="359"/>
                  <a:pt x="968" y="359"/>
                </a:cubicBezTo>
                <a:cubicBezTo>
                  <a:pt x="976" y="359"/>
                  <a:pt x="983" y="352"/>
                  <a:pt x="983" y="344"/>
                </a:cubicBezTo>
                <a:cubicBezTo>
                  <a:pt x="983" y="336"/>
                  <a:pt x="976" y="329"/>
                  <a:pt x="968" y="329"/>
                </a:cubicBezTo>
                <a:close/>
                <a:moveTo>
                  <a:pt x="968" y="362"/>
                </a:moveTo>
                <a:cubicBezTo>
                  <a:pt x="960" y="362"/>
                  <a:pt x="953" y="369"/>
                  <a:pt x="953" y="377"/>
                </a:cubicBezTo>
                <a:cubicBezTo>
                  <a:pt x="953" y="385"/>
                  <a:pt x="960" y="392"/>
                  <a:pt x="968" y="392"/>
                </a:cubicBezTo>
                <a:cubicBezTo>
                  <a:pt x="976" y="392"/>
                  <a:pt x="983" y="385"/>
                  <a:pt x="983" y="377"/>
                </a:cubicBezTo>
                <a:cubicBezTo>
                  <a:pt x="983" y="369"/>
                  <a:pt x="976" y="362"/>
                  <a:pt x="968" y="362"/>
                </a:cubicBezTo>
                <a:close/>
                <a:moveTo>
                  <a:pt x="968" y="395"/>
                </a:moveTo>
                <a:cubicBezTo>
                  <a:pt x="960" y="395"/>
                  <a:pt x="953" y="402"/>
                  <a:pt x="953" y="410"/>
                </a:cubicBezTo>
                <a:cubicBezTo>
                  <a:pt x="953" y="418"/>
                  <a:pt x="960" y="425"/>
                  <a:pt x="968" y="425"/>
                </a:cubicBezTo>
                <a:cubicBezTo>
                  <a:pt x="976" y="425"/>
                  <a:pt x="983" y="418"/>
                  <a:pt x="983" y="410"/>
                </a:cubicBezTo>
                <a:cubicBezTo>
                  <a:pt x="983" y="402"/>
                  <a:pt x="976" y="395"/>
                  <a:pt x="968" y="395"/>
                </a:cubicBezTo>
                <a:close/>
                <a:moveTo>
                  <a:pt x="968" y="428"/>
                </a:moveTo>
                <a:cubicBezTo>
                  <a:pt x="960" y="428"/>
                  <a:pt x="953" y="435"/>
                  <a:pt x="953" y="443"/>
                </a:cubicBezTo>
                <a:cubicBezTo>
                  <a:pt x="953" y="451"/>
                  <a:pt x="960" y="458"/>
                  <a:pt x="968" y="458"/>
                </a:cubicBezTo>
                <a:cubicBezTo>
                  <a:pt x="976" y="458"/>
                  <a:pt x="983" y="451"/>
                  <a:pt x="983" y="443"/>
                </a:cubicBezTo>
                <a:cubicBezTo>
                  <a:pt x="983" y="435"/>
                  <a:pt x="976" y="428"/>
                  <a:pt x="968" y="428"/>
                </a:cubicBezTo>
                <a:close/>
                <a:moveTo>
                  <a:pt x="968" y="461"/>
                </a:moveTo>
                <a:cubicBezTo>
                  <a:pt x="960" y="461"/>
                  <a:pt x="953" y="468"/>
                  <a:pt x="953" y="476"/>
                </a:cubicBezTo>
                <a:cubicBezTo>
                  <a:pt x="953" y="484"/>
                  <a:pt x="960" y="491"/>
                  <a:pt x="968" y="491"/>
                </a:cubicBezTo>
                <a:cubicBezTo>
                  <a:pt x="976" y="491"/>
                  <a:pt x="983" y="484"/>
                  <a:pt x="983" y="476"/>
                </a:cubicBezTo>
                <a:cubicBezTo>
                  <a:pt x="983" y="468"/>
                  <a:pt x="976" y="461"/>
                  <a:pt x="968" y="461"/>
                </a:cubicBezTo>
                <a:close/>
                <a:moveTo>
                  <a:pt x="968" y="494"/>
                </a:moveTo>
                <a:cubicBezTo>
                  <a:pt x="960" y="494"/>
                  <a:pt x="953" y="500"/>
                  <a:pt x="953" y="509"/>
                </a:cubicBezTo>
                <a:cubicBezTo>
                  <a:pt x="953" y="517"/>
                  <a:pt x="960" y="523"/>
                  <a:pt x="968" y="523"/>
                </a:cubicBezTo>
                <a:cubicBezTo>
                  <a:pt x="976" y="523"/>
                  <a:pt x="983" y="517"/>
                  <a:pt x="983" y="509"/>
                </a:cubicBezTo>
                <a:cubicBezTo>
                  <a:pt x="983" y="500"/>
                  <a:pt x="976" y="494"/>
                  <a:pt x="968" y="494"/>
                </a:cubicBezTo>
                <a:close/>
                <a:moveTo>
                  <a:pt x="968" y="527"/>
                </a:moveTo>
                <a:cubicBezTo>
                  <a:pt x="960" y="527"/>
                  <a:pt x="953" y="533"/>
                  <a:pt x="953" y="542"/>
                </a:cubicBezTo>
                <a:cubicBezTo>
                  <a:pt x="953" y="550"/>
                  <a:pt x="960" y="556"/>
                  <a:pt x="968" y="556"/>
                </a:cubicBezTo>
                <a:cubicBezTo>
                  <a:pt x="976" y="556"/>
                  <a:pt x="983" y="550"/>
                  <a:pt x="983" y="542"/>
                </a:cubicBezTo>
                <a:cubicBezTo>
                  <a:pt x="983" y="533"/>
                  <a:pt x="976" y="527"/>
                  <a:pt x="968" y="527"/>
                </a:cubicBezTo>
                <a:close/>
                <a:moveTo>
                  <a:pt x="968" y="560"/>
                </a:moveTo>
                <a:cubicBezTo>
                  <a:pt x="960" y="560"/>
                  <a:pt x="953" y="566"/>
                  <a:pt x="953" y="574"/>
                </a:cubicBezTo>
                <a:cubicBezTo>
                  <a:pt x="953" y="583"/>
                  <a:pt x="960" y="589"/>
                  <a:pt x="968" y="589"/>
                </a:cubicBezTo>
                <a:cubicBezTo>
                  <a:pt x="976" y="589"/>
                  <a:pt x="983" y="583"/>
                  <a:pt x="983" y="574"/>
                </a:cubicBezTo>
                <a:cubicBezTo>
                  <a:pt x="983" y="566"/>
                  <a:pt x="976" y="560"/>
                  <a:pt x="968" y="560"/>
                </a:cubicBezTo>
                <a:close/>
                <a:moveTo>
                  <a:pt x="968" y="593"/>
                </a:moveTo>
                <a:cubicBezTo>
                  <a:pt x="960" y="593"/>
                  <a:pt x="953" y="599"/>
                  <a:pt x="953" y="607"/>
                </a:cubicBezTo>
                <a:cubicBezTo>
                  <a:pt x="953" y="616"/>
                  <a:pt x="960" y="622"/>
                  <a:pt x="968" y="622"/>
                </a:cubicBezTo>
                <a:cubicBezTo>
                  <a:pt x="976" y="622"/>
                  <a:pt x="983" y="616"/>
                  <a:pt x="983" y="607"/>
                </a:cubicBezTo>
                <a:cubicBezTo>
                  <a:pt x="983" y="599"/>
                  <a:pt x="976" y="593"/>
                  <a:pt x="968" y="593"/>
                </a:cubicBezTo>
                <a:close/>
                <a:moveTo>
                  <a:pt x="968" y="625"/>
                </a:moveTo>
                <a:cubicBezTo>
                  <a:pt x="960" y="625"/>
                  <a:pt x="953" y="632"/>
                  <a:pt x="953" y="640"/>
                </a:cubicBezTo>
                <a:cubicBezTo>
                  <a:pt x="953" y="648"/>
                  <a:pt x="960" y="655"/>
                  <a:pt x="968" y="655"/>
                </a:cubicBezTo>
                <a:cubicBezTo>
                  <a:pt x="976" y="655"/>
                  <a:pt x="983" y="648"/>
                  <a:pt x="983" y="640"/>
                </a:cubicBezTo>
                <a:cubicBezTo>
                  <a:pt x="983" y="632"/>
                  <a:pt x="976" y="625"/>
                  <a:pt x="968" y="625"/>
                </a:cubicBezTo>
                <a:close/>
                <a:moveTo>
                  <a:pt x="968" y="658"/>
                </a:moveTo>
                <a:cubicBezTo>
                  <a:pt x="960" y="658"/>
                  <a:pt x="953" y="665"/>
                  <a:pt x="953" y="673"/>
                </a:cubicBezTo>
                <a:cubicBezTo>
                  <a:pt x="953" y="681"/>
                  <a:pt x="960" y="688"/>
                  <a:pt x="968" y="688"/>
                </a:cubicBezTo>
                <a:cubicBezTo>
                  <a:pt x="976" y="688"/>
                  <a:pt x="983" y="681"/>
                  <a:pt x="983" y="673"/>
                </a:cubicBezTo>
                <a:cubicBezTo>
                  <a:pt x="983" y="665"/>
                  <a:pt x="976" y="658"/>
                  <a:pt x="968" y="658"/>
                </a:cubicBezTo>
                <a:close/>
                <a:moveTo>
                  <a:pt x="968" y="691"/>
                </a:moveTo>
                <a:cubicBezTo>
                  <a:pt x="960" y="691"/>
                  <a:pt x="953" y="698"/>
                  <a:pt x="953" y="706"/>
                </a:cubicBezTo>
                <a:cubicBezTo>
                  <a:pt x="953" y="714"/>
                  <a:pt x="960" y="721"/>
                  <a:pt x="968" y="721"/>
                </a:cubicBezTo>
                <a:cubicBezTo>
                  <a:pt x="976" y="721"/>
                  <a:pt x="983" y="714"/>
                  <a:pt x="983" y="706"/>
                </a:cubicBezTo>
                <a:cubicBezTo>
                  <a:pt x="983" y="698"/>
                  <a:pt x="976" y="691"/>
                  <a:pt x="968" y="691"/>
                </a:cubicBezTo>
                <a:close/>
                <a:moveTo>
                  <a:pt x="968" y="724"/>
                </a:moveTo>
                <a:cubicBezTo>
                  <a:pt x="960" y="724"/>
                  <a:pt x="953" y="731"/>
                  <a:pt x="953" y="739"/>
                </a:cubicBezTo>
                <a:cubicBezTo>
                  <a:pt x="953" y="747"/>
                  <a:pt x="960" y="754"/>
                  <a:pt x="968" y="754"/>
                </a:cubicBezTo>
                <a:cubicBezTo>
                  <a:pt x="976" y="754"/>
                  <a:pt x="983" y="747"/>
                  <a:pt x="983" y="739"/>
                </a:cubicBezTo>
                <a:cubicBezTo>
                  <a:pt x="983" y="731"/>
                  <a:pt x="976" y="724"/>
                  <a:pt x="968" y="724"/>
                </a:cubicBezTo>
                <a:close/>
                <a:moveTo>
                  <a:pt x="968" y="757"/>
                </a:moveTo>
                <a:cubicBezTo>
                  <a:pt x="960" y="757"/>
                  <a:pt x="953" y="764"/>
                  <a:pt x="953" y="772"/>
                </a:cubicBezTo>
                <a:cubicBezTo>
                  <a:pt x="953" y="780"/>
                  <a:pt x="960" y="787"/>
                  <a:pt x="968" y="787"/>
                </a:cubicBezTo>
                <a:cubicBezTo>
                  <a:pt x="976" y="787"/>
                  <a:pt x="983" y="780"/>
                  <a:pt x="983" y="772"/>
                </a:cubicBezTo>
                <a:cubicBezTo>
                  <a:pt x="983" y="764"/>
                  <a:pt x="976" y="757"/>
                  <a:pt x="968" y="757"/>
                </a:cubicBezTo>
                <a:close/>
                <a:moveTo>
                  <a:pt x="968" y="790"/>
                </a:moveTo>
                <a:cubicBezTo>
                  <a:pt x="960" y="790"/>
                  <a:pt x="953" y="797"/>
                  <a:pt x="953" y="805"/>
                </a:cubicBezTo>
                <a:cubicBezTo>
                  <a:pt x="953" y="813"/>
                  <a:pt x="960" y="820"/>
                  <a:pt x="968" y="820"/>
                </a:cubicBezTo>
                <a:cubicBezTo>
                  <a:pt x="976" y="820"/>
                  <a:pt x="983" y="813"/>
                  <a:pt x="983" y="805"/>
                </a:cubicBezTo>
                <a:cubicBezTo>
                  <a:pt x="983" y="797"/>
                  <a:pt x="976" y="790"/>
                  <a:pt x="968" y="790"/>
                </a:cubicBezTo>
                <a:close/>
                <a:moveTo>
                  <a:pt x="968" y="823"/>
                </a:moveTo>
                <a:cubicBezTo>
                  <a:pt x="960" y="823"/>
                  <a:pt x="953" y="830"/>
                  <a:pt x="953" y="838"/>
                </a:cubicBezTo>
                <a:cubicBezTo>
                  <a:pt x="953" y="846"/>
                  <a:pt x="960" y="853"/>
                  <a:pt x="968" y="853"/>
                </a:cubicBezTo>
                <a:cubicBezTo>
                  <a:pt x="976" y="853"/>
                  <a:pt x="983" y="846"/>
                  <a:pt x="983" y="838"/>
                </a:cubicBezTo>
                <a:cubicBezTo>
                  <a:pt x="983" y="830"/>
                  <a:pt x="976" y="823"/>
                  <a:pt x="968" y="823"/>
                </a:cubicBezTo>
                <a:close/>
                <a:moveTo>
                  <a:pt x="968" y="856"/>
                </a:moveTo>
                <a:cubicBezTo>
                  <a:pt x="960" y="856"/>
                  <a:pt x="953" y="863"/>
                  <a:pt x="953" y="871"/>
                </a:cubicBezTo>
                <a:cubicBezTo>
                  <a:pt x="953" y="879"/>
                  <a:pt x="960" y="886"/>
                  <a:pt x="968" y="886"/>
                </a:cubicBezTo>
                <a:cubicBezTo>
                  <a:pt x="976" y="886"/>
                  <a:pt x="983" y="879"/>
                  <a:pt x="983" y="871"/>
                </a:cubicBezTo>
                <a:cubicBezTo>
                  <a:pt x="983" y="863"/>
                  <a:pt x="976" y="856"/>
                  <a:pt x="968" y="856"/>
                </a:cubicBezTo>
                <a:close/>
                <a:moveTo>
                  <a:pt x="968" y="889"/>
                </a:moveTo>
                <a:cubicBezTo>
                  <a:pt x="960" y="889"/>
                  <a:pt x="953" y="895"/>
                  <a:pt x="953" y="904"/>
                </a:cubicBezTo>
                <a:cubicBezTo>
                  <a:pt x="953" y="912"/>
                  <a:pt x="960" y="918"/>
                  <a:pt x="968" y="918"/>
                </a:cubicBezTo>
                <a:cubicBezTo>
                  <a:pt x="976" y="918"/>
                  <a:pt x="983" y="912"/>
                  <a:pt x="983" y="904"/>
                </a:cubicBezTo>
                <a:cubicBezTo>
                  <a:pt x="983" y="895"/>
                  <a:pt x="976" y="889"/>
                  <a:pt x="968" y="889"/>
                </a:cubicBezTo>
                <a:close/>
                <a:moveTo>
                  <a:pt x="968" y="922"/>
                </a:moveTo>
                <a:cubicBezTo>
                  <a:pt x="960" y="922"/>
                  <a:pt x="953" y="928"/>
                  <a:pt x="953" y="937"/>
                </a:cubicBezTo>
                <a:cubicBezTo>
                  <a:pt x="953" y="945"/>
                  <a:pt x="960" y="951"/>
                  <a:pt x="968" y="951"/>
                </a:cubicBezTo>
                <a:cubicBezTo>
                  <a:pt x="976" y="951"/>
                  <a:pt x="983" y="945"/>
                  <a:pt x="983" y="937"/>
                </a:cubicBezTo>
                <a:cubicBezTo>
                  <a:pt x="983" y="928"/>
                  <a:pt x="976" y="922"/>
                  <a:pt x="968" y="922"/>
                </a:cubicBezTo>
                <a:close/>
                <a:moveTo>
                  <a:pt x="968" y="955"/>
                </a:moveTo>
                <a:cubicBezTo>
                  <a:pt x="960" y="955"/>
                  <a:pt x="953" y="961"/>
                  <a:pt x="953" y="970"/>
                </a:cubicBezTo>
                <a:cubicBezTo>
                  <a:pt x="953" y="978"/>
                  <a:pt x="960" y="984"/>
                  <a:pt x="968" y="984"/>
                </a:cubicBezTo>
                <a:cubicBezTo>
                  <a:pt x="976" y="984"/>
                  <a:pt x="983" y="978"/>
                  <a:pt x="983" y="970"/>
                </a:cubicBezTo>
                <a:cubicBezTo>
                  <a:pt x="983" y="961"/>
                  <a:pt x="976" y="955"/>
                  <a:pt x="968" y="955"/>
                </a:cubicBezTo>
                <a:close/>
                <a:moveTo>
                  <a:pt x="968" y="988"/>
                </a:moveTo>
                <a:cubicBezTo>
                  <a:pt x="960" y="988"/>
                  <a:pt x="953" y="994"/>
                  <a:pt x="953" y="1002"/>
                </a:cubicBezTo>
                <a:cubicBezTo>
                  <a:pt x="953" y="1011"/>
                  <a:pt x="960" y="1017"/>
                  <a:pt x="968" y="1017"/>
                </a:cubicBezTo>
                <a:cubicBezTo>
                  <a:pt x="976" y="1017"/>
                  <a:pt x="983" y="1011"/>
                  <a:pt x="983" y="1002"/>
                </a:cubicBezTo>
                <a:cubicBezTo>
                  <a:pt x="983" y="994"/>
                  <a:pt x="976" y="988"/>
                  <a:pt x="968" y="988"/>
                </a:cubicBezTo>
                <a:close/>
                <a:moveTo>
                  <a:pt x="968" y="1021"/>
                </a:moveTo>
                <a:cubicBezTo>
                  <a:pt x="960" y="1021"/>
                  <a:pt x="953" y="1027"/>
                  <a:pt x="953" y="1035"/>
                </a:cubicBezTo>
                <a:cubicBezTo>
                  <a:pt x="953" y="1044"/>
                  <a:pt x="960" y="1050"/>
                  <a:pt x="968" y="1050"/>
                </a:cubicBezTo>
                <a:cubicBezTo>
                  <a:pt x="976" y="1050"/>
                  <a:pt x="983" y="1044"/>
                  <a:pt x="983" y="1035"/>
                </a:cubicBezTo>
                <a:cubicBezTo>
                  <a:pt x="983" y="1027"/>
                  <a:pt x="976" y="1021"/>
                  <a:pt x="968" y="1021"/>
                </a:cubicBezTo>
                <a:close/>
                <a:moveTo>
                  <a:pt x="968" y="1053"/>
                </a:moveTo>
                <a:cubicBezTo>
                  <a:pt x="960" y="1053"/>
                  <a:pt x="953" y="1060"/>
                  <a:pt x="953" y="1068"/>
                </a:cubicBezTo>
                <a:cubicBezTo>
                  <a:pt x="953" y="1076"/>
                  <a:pt x="960" y="1083"/>
                  <a:pt x="968" y="1083"/>
                </a:cubicBezTo>
                <a:cubicBezTo>
                  <a:pt x="976" y="1083"/>
                  <a:pt x="983" y="1076"/>
                  <a:pt x="983" y="1068"/>
                </a:cubicBezTo>
                <a:cubicBezTo>
                  <a:pt x="983" y="1060"/>
                  <a:pt x="976" y="1053"/>
                  <a:pt x="968" y="1053"/>
                </a:cubicBezTo>
                <a:close/>
                <a:moveTo>
                  <a:pt x="968" y="1086"/>
                </a:moveTo>
                <a:cubicBezTo>
                  <a:pt x="960" y="1086"/>
                  <a:pt x="953" y="1093"/>
                  <a:pt x="953" y="1101"/>
                </a:cubicBezTo>
                <a:cubicBezTo>
                  <a:pt x="953" y="1109"/>
                  <a:pt x="960" y="1116"/>
                  <a:pt x="968" y="1116"/>
                </a:cubicBezTo>
                <a:cubicBezTo>
                  <a:pt x="976" y="1116"/>
                  <a:pt x="983" y="1109"/>
                  <a:pt x="983" y="1101"/>
                </a:cubicBezTo>
                <a:cubicBezTo>
                  <a:pt x="983" y="1093"/>
                  <a:pt x="976" y="1086"/>
                  <a:pt x="968" y="1086"/>
                </a:cubicBezTo>
                <a:close/>
                <a:moveTo>
                  <a:pt x="968" y="1119"/>
                </a:moveTo>
                <a:cubicBezTo>
                  <a:pt x="960" y="1119"/>
                  <a:pt x="953" y="1126"/>
                  <a:pt x="953" y="1134"/>
                </a:cubicBezTo>
                <a:cubicBezTo>
                  <a:pt x="953" y="1142"/>
                  <a:pt x="960" y="1149"/>
                  <a:pt x="968" y="1149"/>
                </a:cubicBezTo>
                <a:cubicBezTo>
                  <a:pt x="976" y="1149"/>
                  <a:pt x="983" y="1142"/>
                  <a:pt x="983" y="1134"/>
                </a:cubicBezTo>
                <a:cubicBezTo>
                  <a:pt x="983" y="1126"/>
                  <a:pt x="976" y="1119"/>
                  <a:pt x="968" y="1119"/>
                </a:cubicBezTo>
                <a:close/>
                <a:moveTo>
                  <a:pt x="968" y="1152"/>
                </a:moveTo>
                <a:cubicBezTo>
                  <a:pt x="960" y="1152"/>
                  <a:pt x="953" y="1159"/>
                  <a:pt x="953" y="1167"/>
                </a:cubicBezTo>
                <a:cubicBezTo>
                  <a:pt x="953" y="1175"/>
                  <a:pt x="960" y="1182"/>
                  <a:pt x="968" y="1182"/>
                </a:cubicBezTo>
                <a:cubicBezTo>
                  <a:pt x="976" y="1182"/>
                  <a:pt x="983" y="1175"/>
                  <a:pt x="983" y="1167"/>
                </a:cubicBezTo>
                <a:cubicBezTo>
                  <a:pt x="983" y="1159"/>
                  <a:pt x="976" y="1152"/>
                  <a:pt x="968" y="1152"/>
                </a:cubicBezTo>
                <a:close/>
                <a:moveTo>
                  <a:pt x="968" y="1185"/>
                </a:moveTo>
                <a:cubicBezTo>
                  <a:pt x="960" y="1185"/>
                  <a:pt x="953" y="1192"/>
                  <a:pt x="953" y="1200"/>
                </a:cubicBezTo>
                <a:cubicBezTo>
                  <a:pt x="953" y="1208"/>
                  <a:pt x="960" y="1215"/>
                  <a:pt x="968" y="1215"/>
                </a:cubicBezTo>
                <a:cubicBezTo>
                  <a:pt x="976" y="1215"/>
                  <a:pt x="983" y="1208"/>
                  <a:pt x="983" y="1200"/>
                </a:cubicBezTo>
                <a:cubicBezTo>
                  <a:pt x="983" y="1192"/>
                  <a:pt x="976" y="1185"/>
                  <a:pt x="968" y="1185"/>
                </a:cubicBezTo>
                <a:close/>
                <a:moveTo>
                  <a:pt x="968" y="1218"/>
                </a:moveTo>
                <a:cubicBezTo>
                  <a:pt x="960" y="1218"/>
                  <a:pt x="953" y="1225"/>
                  <a:pt x="953" y="1233"/>
                </a:cubicBezTo>
                <a:cubicBezTo>
                  <a:pt x="953" y="1241"/>
                  <a:pt x="960" y="1248"/>
                  <a:pt x="968" y="1248"/>
                </a:cubicBezTo>
                <a:cubicBezTo>
                  <a:pt x="976" y="1248"/>
                  <a:pt x="983" y="1241"/>
                  <a:pt x="983" y="1233"/>
                </a:cubicBezTo>
                <a:cubicBezTo>
                  <a:pt x="983" y="1225"/>
                  <a:pt x="976" y="1218"/>
                  <a:pt x="968" y="1218"/>
                </a:cubicBezTo>
                <a:close/>
                <a:moveTo>
                  <a:pt x="968" y="1251"/>
                </a:moveTo>
                <a:cubicBezTo>
                  <a:pt x="960" y="1251"/>
                  <a:pt x="953" y="1258"/>
                  <a:pt x="953" y="1266"/>
                </a:cubicBezTo>
                <a:cubicBezTo>
                  <a:pt x="953" y="1274"/>
                  <a:pt x="960" y="1281"/>
                  <a:pt x="968" y="1281"/>
                </a:cubicBezTo>
                <a:cubicBezTo>
                  <a:pt x="976" y="1281"/>
                  <a:pt x="983" y="1274"/>
                  <a:pt x="983" y="1266"/>
                </a:cubicBezTo>
                <a:cubicBezTo>
                  <a:pt x="983" y="1258"/>
                  <a:pt x="976" y="1251"/>
                  <a:pt x="968" y="1251"/>
                </a:cubicBezTo>
                <a:close/>
                <a:moveTo>
                  <a:pt x="968" y="1284"/>
                </a:moveTo>
                <a:cubicBezTo>
                  <a:pt x="960" y="1284"/>
                  <a:pt x="953" y="1291"/>
                  <a:pt x="953" y="1299"/>
                </a:cubicBezTo>
                <a:cubicBezTo>
                  <a:pt x="953" y="1307"/>
                  <a:pt x="960" y="1314"/>
                  <a:pt x="968" y="1314"/>
                </a:cubicBezTo>
                <a:cubicBezTo>
                  <a:pt x="976" y="1314"/>
                  <a:pt x="983" y="1307"/>
                  <a:pt x="983" y="1299"/>
                </a:cubicBezTo>
                <a:cubicBezTo>
                  <a:pt x="983" y="1291"/>
                  <a:pt x="976" y="1284"/>
                  <a:pt x="968" y="1284"/>
                </a:cubicBezTo>
                <a:close/>
                <a:moveTo>
                  <a:pt x="968" y="1317"/>
                </a:moveTo>
                <a:cubicBezTo>
                  <a:pt x="960" y="1317"/>
                  <a:pt x="953" y="1323"/>
                  <a:pt x="953" y="1332"/>
                </a:cubicBezTo>
                <a:cubicBezTo>
                  <a:pt x="953" y="1340"/>
                  <a:pt x="960" y="1346"/>
                  <a:pt x="968" y="1346"/>
                </a:cubicBezTo>
                <a:cubicBezTo>
                  <a:pt x="976" y="1346"/>
                  <a:pt x="983" y="1340"/>
                  <a:pt x="983" y="1332"/>
                </a:cubicBezTo>
                <a:cubicBezTo>
                  <a:pt x="983" y="1323"/>
                  <a:pt x="976" y="1317"/>
                  <a:pt x="968" y="1317"/>
                </a:cubicBezTo>
                <a:close/>
                <a:moveTo>
                  <a:pt x="968" y="1350"/>
                </a:moveTo>
                <a:cubicBezTo>
                  <a:pt x="960" y="1350"/>
                  <a:pt x="953" y="1356"/>
                  <a:pt x="953" y="1365"/>
                </a:cubicBezTo>
                <a:cubicBezTo>
                  <a:pt x="953" y="1373"/>
                  <a:pt x="960" y="1379"/>
                  <a:pt x="968" y="1379"/>
                </a:cubicBezTo>
                <a:cubicBezTo>
                  <a:pt x="976" y="1379"/>
                  <a:pt x="983" y="1373"/>
                  <a:pt x="983" y="1365"/>
                </a:cubicBezTo>
                <a:cubicBezTo>
                  <a:pt x="983" y="1356"/>
                  <a:pt x="976" y="1350"/>
                  <a:pt x="968" y="1350"/>
                </a:cubicBezTo>
                <a:close/>
                <a:moveTo>
                  <a:pt x="968" y="1383"/>
                </a:moveTo>
                <a:cubicBezTo>
                  <a:pt x="960" y="1383"/>
                  <a:pt x="953" y="1389"/>
                  <a:pt x="953" y="1397"/>
                </a:cubicBezTo>
                <a:cubicBezTo>
                  <a:pt x="953" y="1406"/>
                  <a:pt x="960" y="1412"/>
                  <a:pt x="968" y="1412"/>
                </a:cubicBezTo>
                <a:cubicBezTo>
                  <a:pt x="976" y="1412"/>
                  <a:pt x="983" y="1406"/>
                  <a:pt x="983" y="1397"/>
                </a:cubicBezTo>
                <a:cubicBezTo>
                  <a:pt x="983" y="1389"/>
                  <a:pt x="976" y="1383"/>
                  <a:pt x="968" y="1383"/>
                </a:cubicBezTo>
                <a:close/>
                <a:moveTo>
                  <a:pt x="968" y="1416"/>
                </a:moveTo>
                <a:cubicBezTo>
                  <a:pt x="960" y="1416"/>
                  <a:pt x="953" y="1422"/>
                  <a:pt x="953" y="1430"/>
                </a:cubicBezTo>
                <a:cubicBezTo>
                  <a:pt x="953" y="1439"/>
                  <a:pt x="960" y="1445"/>
                  <a:pt x="968" y="1445"/>
                </a:cubicBezTo>
                <a:cubicBezTo>
                  <a:pt x="976" y="1445"/>
                  <a:pt x="983" y="1439"/>
                  <a:pt x="983" y="1430"/>
                </a:cubicBezTo>
                <a:cubicBezTo>
                  <a:pt x="983" y="1422"/>
                  <a:pt x="976" y="1416"/>
                  <a:pt x="968" y="1416"/>
                </a:cubicBezTo>
                <a:close/>
                <a:moveTo>
                  <a:pt x="1001" y="0"/>
                </a:moveTo>
                <a:cubicBezTo>
                  <a:pt x="992" y="0"/>
                  <a:pt x="986" y="7"/>
                  <a:pt x="986" y="15"/>
                </a:cubicBezTo>
                <a:cubicBezTo>
                  <a:pt x="986" y="23"/>
                  <a:pt x="992" y="30"/>
                  <a:pt x="1001" y="30"/>
                </a:cubicBezTo>
                <a:cubicBezTo>
                  <a:pt x="1009" y="30"/>
                  <a:pt x="1015" y="23"/>
                  <a:pt x="1015" y="15"/>
                </a:cubicBezTo>
                <a:cubicBezTo>
                  <a:pt x="1015" y="7"/>
                  <a:pt x="1009" y="0"/>
                  <a:pt x="1001" y="0"/>
                </a:cubicBezTo>
                <a:close/>
                <a:moveTo>
                  <a:pt x="1001" y="33"/>
                </a:moveTo>
                <a:cubicBezTo>
                  <a:pt x="992" y="33"/>
                  <a:pt x="986" y="40"/>
                  <a:pt x="986" y="48"/>
                </a:cubicBezTo>
                <a:cubicBezTo>
                  <a:pt x="986" y="56"/>
                  <a:pt x="992" y="63"/>
                  <a:pt x="1001" y="63"/>
                </a:cubicBezTo>
                <a:cubicBezTo>
                  <a:pt x="1009" y="63"/>
                  <a:pt x="1015" y="56"/>
                  <a:pt x="1015" y="48"/>
                </a:cubicBezTo>
                <a:cubicBezTo>
                  <a:pt x="1015" y="40"/>
                  <a:pt x="1009" y="33"/>
                  <a:pt x="1001" y="33"/>
                </a:cubicBezTo>
                <a:close/>
                <a:moveTo>
                  <a:pt x="1001" y="66"/>
                </a:moveTo>
                <a:cubicBezTo>
                  <a:pt x="992" y="66"/>
                  <a:pt x="986" y="72"/>
                  <a:pt x="986" y="81"/>
                </a:cubicBezTo>
                <a:cubicBezTo>
                  <a:pt x="986" y="89"/>
                  <a:pt x="992" y="95"/>
                  <a:pt x="1001" y="95"/>
                </a:cubicBezTo>
                <a:cubicBezTo>
                  <a:pt x="1009" y="95"/>
                  <a:pt x="1015" y="89"/>
                  <a:pt x="1015" y="81"/>
                </a:cubicBezTo>
                <a:cubicBezTo>
                  <a:pt x="1015" y="72"/>
                  <a:pt x="1009" y="66"/>
                  <a:pt x="1001" y="66"/>
                </a:cubicBezTo>
                <a:close/>
                <a:moveTo>
                  <a:pt x="1001" y="99"/>
                </a:moveTo>
                <a:cubicBezTo>
                  <a:pt x="992" y="99"/>
                  <a:pt x="986" y="105"/>
                  <a:pt x="986" y="114"/>
                </a:cubicBezTo>
                <a:cubicBezTo>
                  <a:pt x="986" y="122"/>
                  <a:pt x="992" y="128"/>
                  <a:pt x="1001" y="128"/>
                </a:cubicBezTo>
                <a:cubicBezTo>
                  <a:pt x="1009" y="128"/>
                  <a:pt x="1015" y="122"/>
                  <a:pt x="1015" y="114"/>
                </a:cubicBezTo>
                <a:cubicBezTo>
                  <a:pt x="1015" y="105"/>
                  <a:pt x="1009" y="99"/>
                  <a:pt x="1001" y="99"/>
                </a:cubicBezTo>
                <a:close/>
                <a:moveTo>
                  <a:pt x="1001" y="132"/>
                </a:moveTo>
                <a:cubicBezTo>
                  <a:pt x="992" y="132"/>
                  <a:pt x="986" y="138"/>
                  <a:pt x="986" y="147"/>
                </a:cubicBezTo>
                <a:cubicBezTo>
                  <a:pt x="986" y="155"/>
                  <a:pt x="992" y="161"/>
                  <a:pt x="1001" y="161"/>
                </a:cubicBezTo>
                <a:cubicBezTo>
                  <a:pt x="1009" y="161"/>
                  <a:pt x="1015" y="155"/>
                  <a:pt x="1015" y="147"/>
                </a:cubicBezTo>
                <a:cubicBezTo>
                  <a:pt x="1015" y="138"/>
                  <a:pt x="1009" y="132"/>
                  <a:pt x="1001" y="132"/>
                </a:cubicBezTo>
                <a:close/>
                <a:moveTo>
                  <a:pt x="1001" y="165"/>
                </a:moveTo>
                <a:cubicBezTo>
                  <a:pt x="992" y="165"/>
                  <a:pt x="986" y="171"/>
                  <a:pt x="986" y="179"/>
                </a:cubicBezTo>
                <a:cubicBezTo>
                  <a:pt x="986" y="188"/>
                  <a:pt x="992" y="194"/>
                  <a:pt x="1001" y="194"/>
                </a:cubicBezTo>
                <a:cubicBezTo>
                  <a:pt x="1009" y="194"/>
                  <a:pt x="1015" y="188"/>
                  <a:pt x="1015" y="179"/>
                </a:cubicBezTo>
                <a:cubicBezTo>
                  <a:pt x="1015" y="171"/>
                  <a:pt x="1009" y="165"/>
                  <a:pt x="1001" y="165"/>
                </a:cubicBezTo>
                <a:close/>
                <a:moveTo>
                  <a:pt x="1001" y="198"/>
                </a:moveTo>
                <a:cubicBezTo>
                  <a:pt x="992" y="198"/>
                  <a:pt x="986" y="204"/>
                  <a:pt x="986" y="212"/>
                </a:cubicBezTo>
                <a:cubicBezTo>
                  <a:pt x="986" y="221"/>
                  <a:pt x="992" y="227"/>
                  <a:pt x="1001" y="227"/>
                </a:cubicBezTo>
                <a:cubicBezTo>
                  <a:pt x="1009" y="227"/>
                  <a:pt x="1015" y="221"/>
                  <a:pt x="1015" y="212"/>
                </a:cubicBezTo>
                <a:cubicBezTo>
                  <a:pt x="1015" y="204"/>
                  <a:pt x="1009" y="198"/>
                  <a:pt x="1001" y="198"/>
                </a:cubicBezTo>
                <a:close/>
                <a:moveTo>
                  <a:pt x="1001" y="230"/>
                </a:moveTo>
                <a:cubicBezTo>
                  <a:pt x="992" y="230"/>
                  <a:pt x="986" y="237"/>
                  <a:pt x="986" y="245"/>
                </a:cubicBezTo>
                <a:cubicBezTo>
                  <a:pt x="986" y="253"/>
                  <a:pt x="992" y="260"/>
                  <a:pt x="1001" y="260"/>
                </a:cubicBezTo>
                <a:cubicBezTo>
                  <a:pt x="1009" y="260"/>
                  <a:pt x="1015" y="253"/>
                  <a:pt x="1015" y="245"/>
                </a:cubicBezTo>
                <a:cubicBezTo>
                  <a:pt x="1015" y="237"/>
                  <a:pt x="1009" y="230"/>
                  <a:pt x="1001" y="230"/>
                </a:cubicBezTo>
                <a:close/>
                <a:moveTo>
                  <a:pt x="1001" y="263"/>
                </a:moveTo>
                <a:cubicBezTo>
                  <a:pt x="992" y="263"/>
                  <a:pt x="986" y="270"/>
                  <a:pt x="986" y="278"/>
                </a:cubicBezTo>
                <a:cubicBezTo>
                  <a:pt x="986" y="286"/>
                  <a:pt x="992" y="293"/>
                  <a:pt x="1001" y="293"/>
                </a:cubicBezTo>
                <a:cubicBezTo>
                  <a:pt x="1009" y="293"/>
                  <a:pt x="1015" y="286"/>
                  <a:pt x="1015" y="278"/>
                </a:cubicBezTo>
                <a:cubicBezTo>
                  <a:pt x="1015" y="270"/>
                  <a:pt x="1009" y="263"/>
                  <a:pt x="1001" y="263"/>
                </a:cubicBezTo>
                <a:close/>
                <a:moveTo>
                  <a:pt x="1001" y="296"/>
                </a:moveTo>
                <a:cubicBezTo>
                  <a:pt x="992" y="296"/>
                  <a:pt x="986" y="303"/>
                  <a:pt x="986" y="311"/>
                </a:cubicBezTo>
                <a:cubicBezTo>
                  <a:pt x="986" y="319"/>
                  <a:pt x="992" y="326"/>
                  <a:pt x="1001" y="326"/>
                </a:cubicBezTo>
                <a:cubicBezTo>
                  <a:pt x="1009" y="326"/>
                  <a:pt x="1015" y="319"/>
                  <a:pt x="1015" y="311"/>
                </a:cubicBezTo>
                <a:cubicBezTo>
                  <a:pt x="1015" y="303"/>
                  <a:pt x="1009" y="296"/>
                  <a:pt x="1001" y="296"/>
                </a:cubicBezTo>
                <a:close/>
                <a:moveTo>
                  <a:pt x="1001" y="329"/>
                </a:moveTo>
                <a:cubicBezTo>
                  <a:pt x="992" y="329"/>
                  <a:pt x="986" y="336"/>
                  <a:pt x="986" y="344"/>
                </a:cubicBezTo>
                <a:cubicBezTo>
                  <a:pt x="986" y="352"/>
                  <a:pt x="992" y="359"/>
                  <a:pt x="1001" y="359"/>
                </a:cubicBezTo>
                <a:cubicBezTo>
                  <a:pt x="1009" y="359"/>
                  <a:pt x="1015" y="352"/>
                  <a:pt x="1015" y="344"/>
                </a:cubicBezTo>
                <a:cubicBezTo>
                  <a:pt x="1015" y="336"/>
                  <a:pt x="1009" y="329"/>
                  <a:pt x="1001" y="329"/>
                </a:cubicBezTo>
                <a:close/>
                <a:moveTo>
                  <a:pt x="1001" y="362"/>
                </a:moveTo>
                <a:cubicBezTo>
                  <a:pt x="992" y="362"/>
                  <a:pt x="986" y="369"/>
                  <a:pt x="986" y="377"/>
                </a:cubicBezTo>
                <a:cubicBezTo>
                  <a:pt x="986" y="385"/>
                  <a:pt x="992" y="392"/>
                  <a:pt x="1001" y="392"/>
                </a:cubicBezTo>
                <a:cubicBezTo>
                  <a:pt x="1009" y="392"/>
                  <a:pt x="1015" y="385"/>
                  <a:pt x="1015" y="377"/>
                </a:cubicBezTo>
                <a:cubicBezTo>
                  <a:pt x="1015" y="369"/>
                  <a:pt x="1009" y="362"/>
                  <a:pt x="1001" y="362"/>
                </a:cubicBezTo>
                <a:close/>
                <a:moveTo>
                  <a:pt x="1001" y="395"/>
                </a:moveTo>
                <a:cubicBezTo>
                  <a:pt x="992" y="395"/>
                  <a:pt x="986" y="402"/>
                  <a:pt x="986" y="410"/>
                </a:cubicBezTo>
                <a:cubicBezTo>
                  <a:pt x="986" y="418"/>
                  <a:pt x="992" y="425"/>
                  <a:pt x="1001" y="425"/>
                </a:cubicBezTo>
                <a:cubicBezTo>
                  <a:pt x="1009" y="425"/>
                  <a:pt x="1015" y="418"/>
                  <a:pt x="1015" y="410"/>
                </a:cubicBezTo>
                <a:cubicBezTo>
                  <a:pt x="1015" y="402"/>
                  <a:pt x="1009" y="395"/>
                  <a:pt x="1001" y="395"/>
                </a:cubicBezTo>
                <a:close/>
                <a:moveTo>
                  <a:pt x="1001" y="428"/>
                </a:moveTo>
                <a:cubicBezTo>
                  <a:pt x="992" y="428"/>
                  <a:pt x="986" y="435"/>
                  <a:pt x="986" y="443"/>
                </a:cubicBezTo>
                <a:cubicBezTo>
                  <a:pt x="986" y="451"/>
                  <a:pt x="992" y="458"/>
                  <a:pt x="1001" y="458"/>
                </a:cubicBezTo>
                <a:cubicBezTo>
                  <a:pt x="1009" y="458"/>
                  <a:pt x="1015" y="451"/>
                  <a:pt x="1015" y="443"/>
                </a:cubicBezTo>
                <a:cubicBezTo>
                  <a:pt x="1015" y="435"/>
                  <a:pt x="1009" y="428"/>
                  <a:pt x="1001" y="428"/>
                </a:cubicBezTo>
                <a:close/>
                <a:moveTo>
                  <a:pt x="1001" y="461"/>
                </a:moveTo>
                <a:cubicBezTo>
                  <a:pt x="992" y="461"/>
                  <a:pt x="986" y="468"/>
                  <a:pt x="986" y="476"/>
                </a:cubicBezTo>
                <a:cubicBezTo>
                  <a:pt x="986" y="484"/>
                  <a:pt x="992" y="491"/>
                  <a:pt x="1001" y="491"/>
                </a:cubicBezTo>
                <a:cubicBezTo>
                  <a:pt x="1009" y="491"/>
                  <a:pt x="1015" y="484"/>
                  <a:pt x="1015" y="476"/>
                </a:cubicBezTo>
                <a:cubicBezTo>
                  <a:pt x="1015" y="468"/>
                  <a:pt x="1009" y="461"/>
                  <a:pt x="1001" y="461"/>
                </a:cubicBezTo>
                <a:close/>
                <a:moveTo>
                  <a:pt x="1001" y="494"/>
                </a:moveTo>
                <a:cubicBezTo>
                  <a:pt x="992" y="494"/>
                  <a:pt x="986" y="500"/>
                  <a:pt x="986" y="509"/>
                </a:cubicBezTo>
                <a:cubicBezTo>
                  <a:pt x="986" y="517"/>
                  <a:pt x="992" y="523"/>
                  <a:pt x="1001" y="523"/>
                </a:cubicBezTo>
                <a:cubicBezTo>
                  <a:pt x="1009" y="523"/>
                  <a:pt x="1015" y="517"/>
                  <a:pt x="1015" y="509"/>
                </a:cubicBezTo>
                <a:cubicBezTo>
                  <a:pt x="1015" y="500"/>
                  <a:pt x="1009" y="494"/>
                  <a:pt x="1001" y="494"/>
                </a:cubicBezTo>
                <a:close/>
                <a:moveTo>
                  <a:pt x="1001" y="527"/>
                </a:moveTo>
                <a:cubicBezTo>
                  <a:pt x="992" y="527"/>
                  <a:pt x="986" y="533"/>
                  <a:pt x="986" y="542"/>
                </a:cubicBezTo>
                <a:cubicBezTo>
                  <a:pt x="986" y="550"/>
                  <a:pt x="992" y="556"/>
                  <a:pt x="1001" y="556"/>
                </a:cubicBezTo>
                <a:cubicBezTo>
                  <a:pt x="1009" y="556"/>
                  <a:pt x="1015" y="550"/>
                  <a:pt x="1015" y="542"/>
                </a:cubicBezTo>
                <a:cubicBezTo>
                  <a:pt x="1015" y="533"/>
                  <a:pt x="1009" y="527"/>
                  <a:pt x="1001" y="527"/>
                </a:cubicBezTo>
                <a:close/>
                <a:moveTo>
                  <a:pt x="1001" y="560"/>
                </a:moveTo>
                <a:cubicBezTo>
                  <a:pt x="992" y="560"/>
                  <a:pt x="986" y="566"/>
                  <a:pt x="986" y="574"/>
                </a:cubicBezTo>
                <a:cubicBezTo>
                  <a:pt x="986" y="583"/>
                  <a:pt x="992" y="589"/>
                  <a:pt x="1001" y="589"/>
                </a:cubicBezTo>
                <a:cubicBezTo>
                  <a:pt x="1009" y="589"/>
                  <a:pt x="1015" y="583"/>
                  <a:pt x="1015" y="574"/>
                </a:cubicBezTo>
                <a:cubicBezTo>
                  <a:pt x="1015" y="566"/>
                  <a:pt x="1009" y="560"/>
                  <a:pt x="1001" y="560"/>
                </a:cubicBezTo>
                <a:close/>
                <a:moveTo>
                  <a:pt x="1001" y="593"/>
                </a:moveTo>
                <a:cubicBezTo>
                  <a:pt x="992" y="593"/>
                  <a:pt x="986" y="599"/>
                  <a:pt x="986" y="607"/>
                </a:cubicBezTo>
                <a:cubicBezTo>
                  <a:pt x="986" y="616"/>
                  <a:pt x="992" y="622"/>
                  <a:pt x="1001" y="622"/>
                </a:cubicBezTo>
                <a:cubicBezTo>
                  <a:pt x="1009" y="622"/>
                  <a:pt x="1015" y="616"/>
                  <a:pt x="1015" y="607"/>
                </a:cubicBezTo>
                <a:cubicBezTo>
                  <a:pt x="1015" y="599"/>
                  <a:pt x="1009" y="593"/>
                  <a:pt x="1001" y="593"/>
                </a:cubicBezTo>
                <a:close/>
                <a:moveTo>
                  <a:pt x="1001" y="625"/>
                </a:moveTo>
                <a:cubicBezTo>
                  <a:pt x="992" y="625"/>
                  <a:pt x="986" y="632"/>
                  <a:pt x="986" y="640"/>
                </a:cubicBezTo>
                <a:cubicBezTo>
                  <a:pt x="986" y="648"/>
                  <a:pt x="992" y="655"/>
                  <a:pt x="1001" y="655"/>
                </a:cubicBezTo>
                <a:cubicBezTo>
                  <a:pt x="1009" y="655"/>
                  <a:pt x="1015" y="648"/>
                  <a:pt x="1015" y="640"/>
                </a:cubicBezTo>
                <a:cubicBezTo>
                  <a:pt x="1015" y="632"/>
                  <a:pt x="1009" y="625"/>
                  <a:pt x="1001" y="625"/>
                </a:cubicBezTo>
                <a:close/>
                <a:moveTo>
                  <a:pt x="1001" y="658"/>
                </a:moveTo>
                <a:cubicBezTo>
                  <a:pt x="992" y="658"/>
                  <a:pt x="986" y="665"/>
                  <a:pt x="986" y="673"/>
                </a:cubicBezTo>
                <a:cubicBezTo>
                  <a:pt x="986" y="681"/>
                  <a:pt x="992" y="688"/>
                  <a:pt x="1001" y="688"/>
                </a:cubicBezTo>
                <a:cubicBezTo>
                  <a:pt x="1009" y="688"/>
                  <a:pt x="1015" y="681"/>
                  <a:pt x="1015" y="673"/>
                </a:cubicBezTo>
                <a:cubicBezTo>
                  <a:pt x="1015" y="665"/>
                  <a:pt x="1009" y="658"/>
                  <a:pt x="1001" y="658"/>
                </a:cubicBezTo>
                <a:close/>
                <a:moveTo>
                  <a:pt x="1001" y="691"/>
                </a:moveTo>
                <a:cubicBezTo>
                  <a:pt x="992" y="691"/>
                  <a:pt x="986" y="698"/>
                  <a:pt x="986" y="706"/>
                </a:cubicBezTo>
                <a:cubicBezTo>
                  <a:pt x="986" y="714"/>
                  <a:pt x="992" y="721"/>
                  <a:pt x="1001" y="721"/>
                </a:cubicBezTo>
                <a:cubicBezTo>
                  <a:pt x="1009" y="721"/>
                  <a:pt x="1015" y="714"/>
                  <a:pt x="1015" y="706"/>
                </a:cubicBezTo>
                <a:cubicBezTo>
                  <a:pt x="1015" y="698"/>
                  <a:pt x="1009" y="691"/>
                  <a:pt x="1001" y="691"/>
                </a:cubicBezTo>
                <a:close/>
                <a:moveTo>
                  <a:pt x="1001" y="724"/>
                </a:moveTo>
                <a:cubicBezTo>
                  <a:pt x="992" y="724"/>
                  <a:pt x="986" y="731"/>
                  <a:pt x="986" y="739"/>
                </a:cubicBezTo>
                <a:cubicBezTo>
                  <a:pt x="986" y="747"/>
                  <a:pt x="992" y="754"/>
                  <a:pt x="1001" y="754"/>
                </a:cubicBezTo>
                <a:cubicBezTo>
                  <a:pt x="1009" y="754"/>
                  <a:pt x="1015" y="747"/>
                  <a:pt x="1015" y="739"/>
                </a:cubicBezTo>
                <a:cubicBezTo>
                  <a:pt x="1015" y="731"/>
                  <a:pt x="1009" y="724"/>
                  <a:pt x="1001" y="724"/>
                </a:cubicBezTo>
                <a:close/>
                <a:moveTo>
                  <a:pt x="1001" y="757"/>
                </a:moveTo>
                <a:cubicBezTo>
                  <a:pt x="992" y="757"/>
                  <a:pt x="986" y="764"/>
                  <a:pt x="986" y="772"/>
                </a:cubicBezTo>
                <a:cubicBezTo>
                  <a:pt x="986" y="780"/>
                  <a:pt x="992" y="787"/>
                  <a:pt x="1001" y="787"/>
                </a:cubicBezTo>
                <a:cubicBezTo>
                  <a:pt x="1009" y="787"/>
                  <a:pt x="1015" y="780"/>
                  <a:pt x="1015" y="772"/>
                </a:cubicBezTo>
                <a:cubicBezTo>
                  <a:pt x="1015" y="764"/>
                  <a:pt x="1009" y="757"/>
                  <a:pt x="1001" y="757"/>
                </a:cubicBezTo>
                <a:close/>
                <a:moveTo>
                  <a:pt x="1001" y="790"/>
                </a:moveTo>
                <a:cubicBezTo>
                  <a:pt x="992" y="790"/>
                  <a:pt x="986" y="797"/>
                  <a:pt x="986" y="805"/>
                </a:cubicBezTo>
                <a:cubicBezTo>
                  <a:pt x="986" y="813"/>
                  <a:pt x="992" y="820"/>
                  <a:pt x="1001" y="820"/>
                </a:cubicBezTo>
                <a:cubicBezTo>
                  <a:pt x="1009" y="820"/>
                  <a:pt x="1015" y="813"/>
                  <a:pt x="1015" y="805"/>
                </a:cubicBezTo>
                <a:cubicBezTo>
                  <a:pt x="1015" y="797"/>
                  <a:pt x="1009" y="790"/>
                  <a:pt x="1001" y="790"/>
                </a:cubicBezTo>
                <a:close/>
                <a:moveTo>
                  <a:pt x="1001" y="823"/>
                </a:moveTo>
                <a:cubicBezTo>
                  <a:pt x="992" y="823"/>
                  <a:pt x="986" y="830"/>
                  <a:pt x="986" y="838"/>
                </a:cubicBezTo>
                <a:cubicBezTo>
                  <a:pt x="986" y="846"/>
                  <a:pt x="992" y="853"/>
                  <a:pt x="1001" y="853"/>
                </a:cubicBezTo>
                <a:cubicBezTo>
                  <a:pt x="1009" y="853"/>
                  <a:pt x="1015" y="846"/>
                  <a:pt x="1015" y="838"/>
                </a:cubicBezTo>
                <a:cubicBezTo>
                  <a:pt x="1015" y="830"/>
                  <a:pt x="1009" y="823"/>
                  <a:pt x="1001" y="823"/>
                </a:cubicBezTo>
                <a:close/>
                <a:moveTo>
                  <a:pt x="1001" y="856"/>
                </a:moveTo>
                <a:cubicBezTo>
                  <a:pt x="992" y="856"/>
                  <a:pt x="986" y="863"/>
                  <a:pt x="986" y="871"/>
                </a:cubicBezTo>
                <a:cubicBezTo>
                  <a:pt x="986" y="879"/>
                  <a:pt x="992" y="886"/>
                  <a:pt x="1001" y="886"/>
                </a:cubicBezTo>
                <a:cubicBezTo>
                  <a:pt x="1009" y="886"/>
                  <a:pt x="1015" y="879"/>
                  <a:pt x="1015" y="871"/>
                </a:cubicBezTo>
                <a:cubicBezTo>
                  <a:pt x="1015" y="863"/>
                  <a:pt x="1009" y="856"/>
                  <a:pt x="1001" y="856"/>
                </a:cubicBezTo>
                <a:close/>
                <a:moveTo>
                  <a:pt x="1001" y="889"/>
                </a:moveTo>
                <a:cubicBezTo>
                  <a:pt x="992" y="889"/>
                  <a:pt x="986" y="895"/>
                  <a:pt x="986" y="904"/>
                </a:cubicBezTo>
                <a:cubicBezTo>
                  <a:pt x="986" y="912"/>
                  <a:pt x="992" y="918"/>
                  <a:pt x="1001" y="918"/>
                </a:cubicBezTo>
                <a:cubicBezTo>
                  <a:pt x="1009" y="918"/>
                  <a:pt x="1015" y="912"/>
                  <a:pt x="1015" y="904"/>
                </a:cubicBezTo>
                <a:cubicBezTo>
                  <a:pt x="1015" y="895"/>
                  <a:pt x="1009" y="889"/>
                  <a:pt x="1001" y="889"/>
                </a:cubicBezTo>
                <a:close/>
                <a:moveTo>
                  <a:pt x="1001" y="922"/>
                </a:moveTo>
                <a:cubicBezTo>
                  <a:pt x="992" y="922"/>
                  <a:pt x="986" y="928"/>
                  <a:pt x="986" y="937"/>
                </a:cubicBezTo>
                <a:cubicBezTo>
                  <a:pt x="986" y="945"/>
                  <a:pt x="992" y="951"/>
                  <a:pt x="1001" y="951"/>
                </a:cubicBezTo>
                <a:cubicBezTo>
                  <a:pt x="1009" y="951"/>
                  <a:pt x="1015" y="945"/>
                  <a:pt x="1015" y="937"/>
                </a:cubicBezTo>
                <a:cubicBezTo>
                  <a:pt x="1015" y="928"/>
                  <a:pt x="1009" y="922"/>
                  <a:pt x="1001" y="922"/>
                </a:cubicBezTo>
                <a:close/>
                <a:moveTo>
                  <a:pt x="1001" y="955"/>
                </a:moveTo>
                <a:cubicBezTo>
                  <a:pt x="992" y="955"/>
                  <a:pt x="986" y="961"/>
                  <a:pt x="986" y="970"/>
                </a:cubicBezTo>
                <a:cubicBezTo>
                  <a:pt x="986" y="978"/>
                  <a:pt x="992" y="984"/>
                  <a:pt x="1001" y="984"/>
                </a:cubicBezTo>
                <a:cubicBezTo>
                  <a:pt x="1009" y="984"/>
                  <a:pt x="1015" y="978"/>
                  <a:pt x="1015" y="970"/>
                </a:cubicBezTo>
                <a:cubicBezTo>
                  <a:pt x="1015" y="961"/>
                  <a:pt x="1009" y="955"/>
                  <a:pt x="1001" y="955"/>
                </a:cubicBezTo>
                <a:close/>
                <a:moveTo>
                  <a:pt x="1001" y="988"/>
                </a:moveTo>
                <a:cubicBezTo>
                  <a:pt x="992" y="988"/>
                  <a:pt x="986" y="994"/>
                  <a:pt x="986" y="1002"/>
                </a:cubicBezTo>
                <a:cubicBezTo>
                  <a:pt x="986" y="1011"/>
                  <a:pt x="992" y="1017"/>
                  <a:pt x="1001" y="1017"/>
                </a:cubicBezTo>
                <a:cubicBezTo>
                  <a:pt x="1009" y="1017"/>
                  <a:pt x="1015" y="1011"/>
                  <a:pt x="1015" y="1002"/>
                </a:cubicBezTo>
                <a:cubicBezTo>
                  <a:pt x="1015" y="994"/>
                  <a:pt x="1009" y="988"/>
                  <a:pt x="1001" y="988"/>
                </a:cubicBezTo>
                <a:close/>
                <a:moveTo>
                  <a:pt x="1001" y="1021"/>
                </a:moveTo>
                <a:cubicBezTo>
                  <a:pt x="992" y="1021"/>
                  <a:pt x="986" y="1027"/>
                  <a:pt x="986" y="1035"/>
                </a:cubicBezTo>
                <a:cubicBezTo>
                  <a:pt x="986" y="1044"/>
                  <a:pt x="992" y="1050"/>
                  <a:pt x="1001" y="1050"/>
                </a:cubicBezTo>
                <a:cubicBezTo>
                  <a:pt x="1009" y="1050"/>
                  <a:pt x="1015" y="1044"/>
                  <a:pt x="1015" y="1035"/>
                </a:cubicBezTo>
                <a:cubicBezTo>
                  <a:pt x="1015" y="1027"/>
                  <a:pt x="1009" y="1021"/>
                  <a:pt x="1001" y="1021"/>
                </a:cubicBezTo>
                <a:close/>
                <a:moveTo>
                  <a:pt x="1001" y="1053"/>
                </a:moveTo>
                <a:cubicBezTo>
                  <a:pt x="992" y="1053"/>
                  <a:pt x="986" y="1060"/>
                  <a:pt x="986" y="1068"/>
                </a:cubicBezTo>
                <a:cubicBezTo>
                  <a:pt x="986" y="1076"/>
                  <a:pt x="992" y="1083"/>
                  <a:pt x="1001" y="1083"/>
                </a:cubicBezTo>
                <a:cubicBezTo>
                  <a:pt x="1009" y="1083"/>
                  <a:pt x="1015" y="1076"/>
                  <a:pt x="1015" y="1068"/>
                </a:cubicBezTo>
                <a:cubicBezTo>
                  <a:pt x="1015" y="1060"/>
                  <a:pt x="1009" y="1053"/>
                  <a:pt x="1001" y="1053"/>
                </a:cubicBezTo>
                <a:close/>
                <a:moveTo>
                  <a:pt x="1001" y="1086"/>
                </a:moveTo>
                <a:cubicBezTo>
                  <a:pt x="992" y="1086"/>
                  <a:pt x="986" y="1093"/>
                  <a:pt x="986" y="1101"/>
                </a:cubicBezTo>
                <a:cubicBezTo>
                  <a:pt x="986" y="1109"/>
                  <a:pt x="992" y="1116"/>
                  <a:pt x="1001" y="1116"/>
                </a:cubicBezTo>
                <a:cubicBezTo>
                  <a:pt x="1009" y="1116"/>
                  <a:pt x="1015" y="1109"/>
                  <a:pt x="1015" y="1101"/>
                </a:cubicBezTo>
                <a:cubicBezTo>
                  <a:pt x="1015" y="1093"/>
                  <a:pt x="1009" y="1086"/>
                  <a:pt x="1001" y="1086"/>
                </a:cubicBezTo>
                <a:close/>
                <a:moveTo>
                  <a:pt x="1001" y="1119"/>
                </a:moveTo>
                <a:cubicBezTo>
                  <a:pt x="992" y="1119"/>
                  <a:pt x="986" y="1126"/>
                  <a:pt x="986" y="1134"/>
                </a:cubicBezTo>
                <a:cubicBezTo>
                  <a:pt x="986" y="1142"/>
                  <a:pt x="992" y="1149"/>
                  <a:pt x="1001" y="1149"/>
                </a:cubicBezTo>
                <a:cubicBezTo>
                  <a:pt x="1009" y="1149"/>
                  <a:pt x="1015" y="1142"/>
                  <a:pt x="1015" y="1134"/>
                </a:cubicBezTo>
                <a:cubicBezTo>
                  <a:pt x="1015" y="1126"/>
                  <a:pt x="1009" y="1119"/>
                  <a:pt x="1001" y="1119"/>
                </a:cubicBezTo>
                <a:close/>
                <a:moveTo>
                  <a:pt x="1001" y="1152"/>
                </a:moveTo>
                <a:cubicBezTo>
                  <a:pt x="992" y="1152"/>
                  <a:pt x="986" y="1159"/>
                  <a:pt x="986" y="1167"/>
                </a:cubicBezTo>
                <a:cubicBezTo>
                  <a:pt x="986" y="1175"/>
                  <a:pt x="992" y="1182"/>
                  <a:pt x="1001" y="1182"/>
                </a:cubicBezTo>
                <a:cubicBezTo>
                  <a:pt x="1009" y="1182"/>
                  <a:pt x="1015" y="1175"/>
                  <a:pt x="1015" y="1167"/>
                </a:cubicBezTo>
                <a:cubicBezTo>
                  <a:pt x="1015" y="1159"/>
                  <a:pt x="1009" y="1152"/>
                  <a:pt x="1001" y="1152"/>
                </a:cubicBezTo>
                <a:close/>
                <a:moveTo>
                  <a:pt x="1001" y="1185"/>
                </a:moveTo>
                <a:cubicBezTo>
                  <a:pt x="992" y="1185"/>
                  <a:pt x="986" y="1192"/>
                  <a:pt x="986" y="1200"/>
                </a:cubicBezTo>
                <a:cubicBezTo>
                  <a:pt x="986" y="1208"/>
                  <a:pt x="992" y="1215"/>
                  <a:pt x="1001" y="1215"/>
                </a:cubicBezTo>
                <a:cubicBezTo>
                  <a:pt x="1009" y="1215"/>
                  <a:pt x="1015" y="1208"/>
                  <a:pt x="1015" y="1200"/>
                </a:cubicBezTo>
                <a:cubicBezTo>
                  <a:pt x="1015" y="1192"/>
                  <a:pt x="1009" y="1185"/>
                  <a:pt x="1001" y="1185"/>
                </a:cubicBezTo>
                <a:close/>
                <a:moveTo>
                  <a:pt x="1001" y="1218"/>
                </a:moveTo>
                <a:cubicBezTo>
                  <a:pt x="992" y="1218"/>
                  <a:pt x="986" y="1225"/>
                  <a:pt x="986" y="1233"/>
                </a:cubicBezTo>
                <a:cubicBezTo>
                  <a:pt x="986" y="1241"/>
                  <a:pt x="992" y="1248"/>
                  <a:pt x="1001" y="1248"/>
                </a:cubicBezTo>
                <a:cubicBezTo>
                  <a:pt x="1009" y="1248"/>
                  <a:pt x="1015" y="1241"/>
                  <a:pt x="1015" y="1233"/>
                </a:cubicBezTo>
                <a:cubicBezTo>
                  <a:pt x="1015" y="1225"/>
                  <a:pt x="1009" y="1218"/>
                  <a:pt x="1001" y="1218"/>
                </a:cubicBezTo>
                <a:close/>
                <a:moveTo>
                  <a:pt x="1001" y="1251"/>
                </a:moveTo>
                <a:cubicBezTo>
                  <a:pt x="992" y="1251"/>
                  <a:pt x="986" y="1258"/>
                  <a:pt x="986" y="1266"/>
                </a:cubicBezTo>
                <a:cubicBezTo>
                  <a:pt x="986" y="1274"/>
                  <a:pt x="992" y="1281"/>
                  <a:pt x="1001" y="1281"/>
                </a:cubicBezTo>
                <a:cubicBezTo>
                  <a:pt x="1009" y="1281"/>
                  <a:pt x="1015" y="1274"/>
                  <a:pt x="1015" y="1266"/>
                </a:cubicBezTo>
                <a:cubicBezTo>
                  <a:pt x="1015" y="1258"/>
                  <a:pt x="1009" y="1251"/>
                  <a:pt x="1001" y="1251"/>
                </a:cubicBezTo>
                <a:close/>
                <a:moveTo>
                  <a:pt x="1001" y="1284"/>
                </a:moveTo>
                <a:cubicBezTo>
                  <a:pt x="992" y="1284"/>
                  <a:pt x="986" y="1291"/>
                  <a:pt x="986" y="1299"/>
                </a:cubicBezTo>
                <a:cubicBezTo>
                  <a:pt x="986" y="1307"/>
                  <a:pt x="992" y="1314"/>
                  <a:pt x="1001" y="1314"/>
                </a:cubicBezTo>
                <a:cubicBezTo>
                  <a:pt x="1009" y="1314"/>
                  <a:pt x="1015" y="1307"/>
                  <a:pt x="1015" y="1299"/>
                </a:cubicBezTo>
                <a:cubicBezTo>
                  <a:pt x="1015" y="1291"/>
                  <a:pt x="1009" y="1284"/>
                  <a:pt x="1001" y="1284"/>
                </a:cubicBezTo>
                <a:close/>
                <a:moveTo>
                  <a:pt x="1001" y="1317"/>
                </a:moveTo>
                <a:cubicBezTo>
                  <a:pt x="992" y="1317"/>
                  <a:pt x="986" y="1323"/>
                  <a:pt x="986" y="1332"/>
                </a:cubicBezTo>
                <a:cubicBezTo>
                  <a:pt x="986" y="1340"/>
                  <a:pt x="992" y="1346"/>
                  <a:pt x="1001" y="1346"/>
                </a:cubicBezTo>
                <a:cubicBezTo>
                  <a:pt x="1009" y="1346"/>
                  <a:pt x="1015" y="1340"/>
                  <a:pt x="1015" y="1332"/>
                </a:cubicBezTo>
                <a:cubicBezTo>
                  <a:pt x="1015" y="1323"/>
                  <a:pt x="1009" y="1317"/>
                  <a:pt x="1001" y="1317"/>
                </a:cubicBezTo>
                <a:close/>
                <a:moveTo>
                  <a:pt x="1001" y="1350"/>
                </a:moveTo>
                <a:cubicBezTo>
                  <a:pt x="992" y="1350"/>
                  <a:pt x="986" y="1356"/>
                  <a:pt x="986" y="1365"/>
                </a:cubicBezTo>
                <a:cubicBezTo>
                  <a:pt x="986" y="1373"/>
                  <a:pt x="992" y="1379"/>
                  <a:pt x="1001" y="1379"/>
                </a:cubicBezTo>
                <a:cubicBezTo>
                  <a:pt x="1009" y="1379"/>
                  <a:pt x="1015" y="1373"/>
                  <a:pt x="1015" y="1365"/>
                </a:cubicBezTo>
                <a:cubicBezTo>
                  <a:pt x="1015" y="1356"/>
                  <a:pt x="1009" y="1350"/>
                  <a:pt x="1001" y="1350"/>
                </a:cubicBezTo>
                <a:close/>
                <a:moveTo>
                  <a:pt x="1001" y="1383"/>
                </a:moveTo>
                <a:cubicBezTo>
                  <a:pt x="992" y="1383"/>
                  <a:pt x="986" y="1389"/>
                  <a:pt x="986" y="1397"/>
                </a:cubicBezTo>
                <a:cubicBezTo>
                  <a:pt x="986" y="1406"/>
                  <a:pt x="992" y="1412"/>
                  <a:pt x="1001" y="1412"/>
                </a:cubicBezTo>
                <a:cubicBezTo>
                  <a:pt x="1009" y="1412"/>
                  <a:pt x="1015" y="1406"/>
                  <a:pt x="1015" y="1397"/>
                </a:cubicBezTo>
                <a:cubicBezTo>
                  <a:pt x="1015" y="1389"/>
                  <a:pt x="1009" y="1383"/>
                  <a:pt x="1001" y="1383"/>
                </a:cubicBezTo>
                <a:close/>
                <a:moveTo>
                  <a:pt x="1001" y="1416"/>
                </a:moveTo>
                <a:cubicBezTo>
                  <a:pt x="992" y="1416"/>
                  <a:pt x="986" y="1422"/>
                  <a:pt x="986" y="1430"/>
                </a:cubicBezTo>
                <a:cubicBezTo>
                  <a:pt x="986" y="1439"/>
                  <a:pt x="992" y="1445"/>
                  <a:pt x="1001" y="1445"/>
                </a:cubicBezTo>
                <a:cubicBezTo>
                  <a:pt x="1009" y="1445"/>
                  <a:pt x="1015" y="1439"/>
                  <a:pt x="1015" y="1430"/>
                </a:cubicBezTo>
                <a:cubicBezTo>
                  <a:pt x="1015" y="1422"/>
                  <a:pt x="1009" y="1416"/>
                  <a:pt x="1001" y="1416"/>
                </a:cubicBezTo>
                <a:close/>
                <a:moveTo>
                  <a:pt x="1034" y="0"/>
                </a:moveTo>
                <a:cubicBezTo>
                  <a:pt x="1025" y="0"/>
                  <a:pt x="1019" y="7"/>
                  <a:pt x="1019" y="15"/>
                </a:cubicBezTo>
                <a:cubicBezTo>
                  <a:pt x="1019" y="23"/>
                  <a:pt x="1025" y="30"/>
                  <a:pt x="1034" y="30"/>
                </a:cubicBezTo>
                <a:cubicBezTo>
                  <a:pt x="1042" y="30"/>
                  <a:pt x="1048" y="23"/>
                  <a:pt x="1048" y="15"/>
                </a:cubicBezTo>
                <a:cubicBezTo>
                  <a:pt x="1048" y="7"/>
                  <a:pt x="1042" y="0"/>
                  <a:pt x="1034" y="0"/>
                </a:cubicBezTo>
                <a:close/>
                <a:moveTo>
                  <a:pt x="1034" y="33"/>
                </a:moveTo>
                <a:cubicBezTo>
                  <a:pt x="1025" y="33"/>
                  <a:pt x="1019" y="40"/>
                  <a:pt x="1019" y="48"/>
                </a:cubicBezTo>
                <a:cubicBezTo>
                  <a:pt x="1019" y="56"/>
                  <a:pt x="1025" y="63"/>
                  <a:pt x="1034" y="63"/>
                </a:cubicBezTo>
                <a:cubicBezTo>
                  <a:pt x="1042" y="63"/>
                  <a:pt x="1048" y="56"/>
                  <a:pt x="1048" y="48"/>
                </a:cubicBezTo>
                <a:cubicBezTo>
                  <a:pt x="1048" y="40"/>
                  <a:pt x="1042" y="33"/>
                  <a:pt x="1034" y="33"/>
                </a:cubicBezTo>
                <a:close/>
                <a:moveTo>
                  <a:pt x="1034" y="66"/>
                </a:moveTo>
                <a:cubicBezTo>
                  <a:pt x="1025" y="66"/>
                  <a:pt x="1019" y="72"/>
                  <a:pt x="1019" y="81"/>
                </a:cubicBezTo>
                <a:cubicBezTo>
                  <a:pt x="1019" y="89"/>
                  <a:pt x="1025" y="95"/>
                  <a:pt x="1034" y="95"/>
                </a:cubicBezTo>
                <a:cubicBezTo>
                  <a:pt x="1042" y="95"/>
                  <a:pt x="1048" y="89"/>
                  <a:pt x="1048" y="81"/>
                </a:cubicBezTo>
                <a:cubicBezTo>
                  <a:pt x="1048" y="72"/>
                  <a:pt x="1042" y="66"/>
                  <a:pt x="1034" y="66"/>
                </a:cubicBezTo>
                <a:close/>
                <a:moveTo>
                  <a:pt x="1034" y="99"/>
                </a:moveTo>
                <a:cubicBezTo>
                  <a:pt x="1025" y="99"/>
                  <a:pt x="1019" y="105"/>
                  <a:pt x="1019" y="114"/>
                </a:cubicBezTo>
                <a:cubicBezTo>
                  <a:pt x="1019" y="122"/>
                  <a:pt x="1025" y="128"/>
                  <a:pt x="1034" y="128"/>
                </a:cubicBezTo>
                <a:cubicBezTo>
                  <a:pt x="1042" y="128"/>
                  <a:pt x="1048" y="122"/>
                  <a:pt x="1048" y="114"/>
                </a:cubicBezTo>
                <a:cubicBezTo>
                  <a:pt x="1048" y="105"/>
                  <a:pt x="1042" y="99"/>
                  <a:pt x="1034" y="99"/>
                </a:cubicBezTo>
                <a:close/>
                <a:moveTo>
                  <a:pt x="1034" y="132"/>
                </a:moveTo>
                <a:cubicBezTo>
                  <a:pt x="1025" y="132"/>
                  <a:pt x="1019" y="138"/>
                  <a:pt x="1019" y="147"/>
                </a:cubicBezTo>
                <a:cubicBezTo>
                  <a:pt x="1019" y="155"/>
                  <a:pt x="1025" y="161"/>
                  <a:pt x="1034" y="161"/>
                </a:cubicBezTo>
                <a:cubicBezTo>
                  <a:pt x="1042" y="161"/>
                  <a:pt x="1048" y="155"/>
                  <a:pt x="1048" y="147"/>
                </a:cubicBezTo>
                <a:cubicBezTo>
                  <a:pt x="1048" y="138"/>
                  <a:pt x="1042" y="132"/>
                  <a:pt x="1034" y="132"/>
                </a:cubicBezTo>
                <a:close/>
                <a:moveTo>
                  <a:pt x="1034" y="165"/>
                </a:moveTo>
                <a:cubicBezTo>
                  <a:pt x="1025" y="165"/>
                  <a:pt x="1019" y="171"/>
                  <a:pt x="1019" y="179"/>
                </a:cubicBezTo>
                <a:cubicBezTo>
                  <a:pt x="1019" y="188"/>
                  <a:pt x="1025" y="194"/>
                  <a:pt x="1034" y="194"/>
                </a:cubicBezTo>
                <a:cubicBezTo>
                  <a:pt x="1042" y="194"/>
                  <a:pt x="1048" y="188"/>
                  <a:pt x="1048" y="179"/>
                </a:cubicBezTo>
                <a:cubicBezTo>
                  <a:pt x="1048" y="171"/>
                  <a:pt x="1042" y="165"/>
                  <a:pt x="1034" y="165"/>
                </a:cubicBezTo>
                <a:close/>
                <a:moveTo>
                  <a:pt x="1034" y="198"/>
                </a:moveTo>
                <a:cubicBezTo>
                  <a:pt x="1025" y="198"/>
                  <a:pt x="1019" y="204"/>
                  <a:pt x="1019" y="212"/>
                </a:cubicBezTo>
                <a:cubicBezTo>
                  <a:pt x="1019" y="221"/>
                  <a:pt x="1025" y="227"/>
                  <a:pt x="1034" y="227"/>
                </a:cubicBezTo>
                <a:cubicBezTo>
                  <a:pt x="1042" y="227"/>
                  <a:pt x="1048" y="221"/>
                  <a:pt x="1048" y="212"/>
                </a:cubicBezTo>
                <a:cubicBezTo>
                  <a:pt x="1048" y="204"/>
                  <a:pt x="1042" y="198"/>
                  <a:pt x="1034" y="198"/>
                </a:cubicBezTo>
                <a:close/>
                <a:moveTo>
                  <a:pt x="1034" y="230"/>
                </a:moveTo>
                <a:cubicBezTo>
                  <a:pt x="1025" y="230"/>
                  <a:pt x="1019" y="237"/>
                  <a:pt x="1019" y="245"/>
                </a:cubicBezTo>
                <a:cubicBezTo>
                  <a:pt x="1019" y="253"/>
                  <a:pt x="1025" y="260"/>
                  <a:pt x="1034" y="260"/>
                </a:cubicBezTo>
                <a:cubicBezTo>
                  <a:pt x="1042" y="260"/>
                  <a:pt x="1048" y="253"/>
                  <a:pt x="1048" y="245"/>
                </a:cubicBezTo>
                <a:cubicBezTo>
                  <a:pt x="1048" y="237"/>
                  <a:pt x="1042" y="230"/>
                  <a:pt x="1034" y="230"/>
                </a:cubicBezTo>
                <a:close/>
                <a:moveTo>
                  <a:pt x="1034" y="263"/>
                </a:moveTo>
                <a:cubicBezTo>
                  <a:pt x="1025" y="263"/>
                  <a:pt x="1019" y="270"/>
                  <a:pt x="1019" y="278"/>
                </a:cubicBezTo>
                <a:cubicBezTo>
                  <a:pt x="1019" y="286"/>
                  <a:pt x="1025" y="293"/>
                  <a:pt x="1034" y="293"/>
                </a:cubicBezTo>
                <a:cubicBezTo>
                  <a:pt x="1042" y="293"/>
                  <a:pt x="1048" y="286"/>
                  <a:pt x="1048" y="278"/>
                </a:cubicBezTo>
                <a:cubicBezTo>
                  <a:pt x="1048" y="270"/>
                  <a:pt x="1042" y="263"/>
                  <a:pt x="1034" y="263"/>
                </a:cubicBezTo>
                <a:close/>
                <a:moveTo>
                  <a:pt x="1034" y="296"/>
                </a:moveTo>
                <a:cubicBezTo>
                  <a:pt x="1025" y="296"/>
                  <a:pt x="1019" y="303"/>
                  <a:pt x="1019" y="311"/>
                </a:cubicBezTo>
                <a:cubicBezTo>
                  <a:pt x="1019" y="319"/>
                  <a:pt x="1025" y="326"/>
                  <a:pt x="1034" y="326"/>
                </a:cubicBezTo>
                <a:cubicBezTo>
                  <a:pt x="1042" y="326"/>
                  <a:pt x="1048" y="319"/>
                  <a:pt x="1048" y="311"/>
                </a:cubicBezTo>
                <a:cubicBezTo>
                  <a:pt x="1048" y="303"/>
                  <a:pt x="1042" y="296"/>
                  <a:pt x="1034" y="296"/>
                </a:cubicBezTo>
                <a:close/>
                <a:moveTo>
                  <a:pt x="1034" y="329"/>
                </a:moveTo>
                <a:cubicBezTo>
                  <a:pt x="1025" y="329"/>
                  <a:pt x="1019" y="336"/>
                  <a:pt x="1019" y="344"/>
                </a:cubicBezTo>
                <a:cubicBezTo>
                  <a:pt x="1019" y="352"/>
                  <a:pt x="1025" y="359"/>
                  <a:pt x="1034" y="359"/>
                </a:cubicBezTo>
                <a:cubicBezTo>
                  <a:pt x="1042" y="359"/>
                  <a:pt x="1048" y="352"/>
                  <a:pt x="1048" y="344"/>
                </a:cubicBezTo>
                <a:cubicBezTo>
                  <a:pt x="1048" y="336"/>
                  <a:pt x="1042" y="329"/>
                  <a:pt x="1034" y="329"/>
                </a:cubicBezTo>
                <a:close/>
                <a:moveTo>
                  <a:pt x="1034" y="362"/>
                </a:moveTo>
                <a:cubicBezTo>
                  <a:pt x="1025" y="362"/>
                  <a:pt x="1019" y="369"/>
                  <a:pt x="1019" y="377"/>
                </a:cubicBezTo>
                <a:cubicBezTo>
                  <a:pt x="1019" y="385"/>
                  <a:pt x="1025" y="392"/>
                  <a:pt x="1034" y="392"/>
                </a:cubicBezTo>
                <a:cubicBezTo>
                  <a:pt x="1042" y="392"/>
                  <a:pt x="1048" y="385"/>
                  <a:pt x="1048" y="377"/>
                </a:cubicBezTo>
                <a:cubicBezTo>
                  <a:pt x="1048" y="369"/>
                  <a:pt x="1042" y="362"/>
                  <a:pt x="1034" y="362"/>
                </a:cubicBezTo>
                <a:close/>
                <a:moveTo>
                  <a:pt x="1034" y="395"/>
                </a:moveTo>
                <a:cubicBezTo>
                  <a:pt x="1025" y="395"/>
                  <a:pt x="1019" y="402"/>
                  <a:pt x="1019" y="410"/>
                </a:cubicBezTo>
                <a:cubicBezTo>
                  <a:pt x="1019" y="418"/>
                  <a:pt x="1025" y="425"/>
                  <a:pt x="1034" y="425"/>
                </a:cubicBezTo>
                <a:cubicBezTo>
                  <a:pt x="1042" y="425"/>
                  <a:pt x="1048" y="418"/>
                  <a:pt x="1048" y="410"/>
                </a:cubicBezTo>
                <a:cubicBezTo>
                  <a:pt x="1048" y="402"/>
                  <a:pt x="1042" y="395"/>
                  <a:pt x="1034" y="395"/>
                </a:cubicBezTo>
                <a:close/>
                <a:moveTo>
                  <a:pt x="1034" y="428"/>
                </a:moveTo>
                <a:cubicBezTo>
                  <a:pt x="1025" y="428"/>
                  <a:pt x="1019" y="435"/>
                  <a:pt x="1019" y="443"/>
                </a:cubicBezTo>
                <a:cubicBezTo>
                  <a:pt x="1019" y="451"/>
                  <a:pt x="1025" y="458"/>
                  <a:pt x="1034" y="458"/>
                </a:cubicBezTo>
                <a:cubicBezTo>
                  <a:pt x="1042" y="458"/>
                  <a:pt x="1048" y="451"/>
                  <a:pt x="1048" y="443"/>
                </a:cubicBezTo>
                <a:cubicBezTo>
                  <a:pt x="1048" y="435"/>
                  <a:pt x="1042" y="428"/>
                  <a:pt x="1034" y="428"/>
                </a:cubicBezTo>
                <a:close/>
                <a:moveTo>
                  <a:pt x="1034" y="461"/>
                </a:moveTo>
                <a:cubicBezTo>
                  <a:pt x="1025" y="461"/>
                  <a:pt x="1019" y="468"/>
                  <a:pt x="1019" y="476"/>
                </a:cubicBezTo>
                <a:cubicBezTo>
                  <a:pt x="1019" y="484"/>
                  <a:pt x="1025" y="491"/>
                  <a:pt x="1034" y="491"/>
                </a:cubicBezTo>
                <a:cubicBezTo>
                  <a:pt x="1042" y="491"/>
                  <a:pt x="1048" y="484"/>
                  <a:pt x="1048" y="476"/>
                </a:cubicBezTo>
                <a:cubicBezTo>
                  <a:pt x="1048" y="468"/>
                  <a:pt x="1042" y="461"/>
                  <a:pt x="1034" y="461"/>
                </a:cubicBezTo>
                <a:close/>
                <a:moveTo>
                  <a:pt x="1034" y="494"/>
                </a:moveTo>
                <a:cubicBezTo>
                  <a:pt x="1025" y="494"/>
                  <a:pt x="1019" y="500"/>
                  <a:pt x="1019" y="509"/>
                </a:cubicBezTo>
                <a:cubicBezTo>
                  <a:pt x="1019" y="517"/>
                  <a:pt x="1025" y="523"/>
                  <a:pt x="1034" y="523"/>
                </a:cubicBezTo>
                <a:cubicBezTo>
                  <a:pt x="1042" y="523"/>
                  <a:pt x="1048" y="517"/>
                  <a:pt x="1048" y="509"/>
                </a:cubicBezTo>
                <a:cubicBezTo>
                  <a:pt x="1048" y="500"/>
                  <a:pt x="1042" y="494"/>
                  <a:pt x="1034" y="494"/>
                </a:cubicBezTo>
                <a:close/>
                <a:moveTo>
                  <a:pt x="1034" y="527"/>
                </a:moveTo>
                <a:cubicBezTo>
                  <a:pt x="1025" y="527"/>
                  <a:pt x="1019" y="533"/>
                  <a:pt x="1019" y="542"/>
                </a:cubicBezTo>
                <a:cubicBezTo>
                  <a:pt x="1019" y="550"/>
                  <a:pt x="1025" y="556"/>
                  <a:pt x="1034" y="556"/>
                </a:cubicBezTo>
                <a:cubicBezTo>
                  <a:pt x="1042" y="556"/>
                  <a:pt x="1048" y="550"/>
                  <a:pt x="1048" y="542"/>
                </a:cubicBezTo>
                <a:cubicBezTo>
                  <a:pt x="1048" y="533"/>
                  <a:pt x="1042" y="527"/>
                  <a:pt x="1034" y="527"/>
                </a:cubicBezTo>
                <a:close/>
                <a:moveTo>
                  <a:pt x="1034" y="560"/>
                </a:moveTo>
                <a:cubicBezTo>
                  <a:pt x="1025" y="560"/>
                  <a:pt x="1019" y="566"/>
                  <a:pt x="1019" y="574"/>
                </a:cubicBezTo>
                <a:cubicBezTo>
                  <a:pt x="1019" y="583"/>
                  <a:pt x="1025" y="589"/>
                  <a:pt x="1034" y="589"/>
                </a:cubicBezTo>
                <a:cubicBezTo>
                  <a:pt x="1042" y="589"/>
                  <a:pt x="1048" y="583"/>
                  <a:pt x="1048" y="574"/>
                </a:cubicBezTo>
                <a:cubicBezTo>
                  <a:pt x="1048" y="566"/>
                  <a:pt x="1042" y="560"/>
                  <a:pt x="1034" y="560"/>
                </a:cubicBezTo>
                <a:close/>
                <a:moveTo>
                  <a:pt x="1034" y="593"/>
                </a:moveTo>
                <a:cubicBezTo>
                  <a:pt x="1025" y="593"/>
                  <a:pt x="1019" y="599"/>
                  <a:pt x="1019" y="607"/>
                </a:cubicBezTo>
                <a:cubicBezTo>
                  <a:pt x="1019" y="616"/>
                  <a:pt x="1025" y="622"/>
                  <a:pt x="1034" y="622"/>
                </a:cubicBezTo>
                <a:cubicBezTo>
                  <a:pt x="1042" y="622"/>
                  <a:pt x="1048" y="616"/>
                  <a:pt x="1048" y="607"/>
                </a:cubicBezTo>
                <a:cubicBezTo>
                  <a:pt x="1048" y="599"/>
                  <a:pt x="1042" y="593"/>
                  <a:pt x="1034" y="593"/>
                </a:cubicBezTo>
                <a:close/>
                <a:moveTo>
                  <a:pt x="1034" y="625"/>
                </a:moveTo>
                <a:cubicBezTo>
                  <a:pt x="1025" y="625"/>
                  <a:pt x="1019" y="632"/>
                  <a:pt x="1019" y="640"/>
                </a:cubicBezTo>
                <a:cubicBezTo>
                  <a:pt x="1019" y="648"/>
                  <a:pt x="1025" y="655"/>
                  <a:pt x="1034" y="655"/>
                </a:cubicBezTo>
                <a:cubicBezTo>
                  <a:pt x="1042" y="655"/>
                  <a:pt x="1048" y="648"/>
                  <a:pt x="1048" y="640"/>
                </a:cubicBezTo>
                <a:cubicBezTo>
                  <a:pt x="1048" y="632"/>
                  <a:pt x="1042" y="625"/>
                  <a:pt x="1034" y="625"/>
                </a:cubicBezTo>
                <a:close/>
                <a:moveTo>
                  <a:pt x="1034" y="658"/>
                </a:moveTo>
                <a:cubicBezTo>
                  <a:pt x="1025" y="658"/>
                  <a:pt x="1019" y="665"/>
                  <a:pt x="1019" y="673"/>
                </a:cubicBezTo>
                <a:cubicBezTo>
                  <a:pt x="1019" y="681"/>
                  <a:pt x="1025" y="688"/>
                  <a:pt x="1034" y="688"/>
                </a:cubicBezTo>
                <a:cubicBezTo>
                  <a:pt x="1042" y="688"/>
                  <a:pt x="1048" y="681"/>
                  <a:pt x="1048" y="673"/>
                </a:cubicBezTo>
                <a:cubicBezTo>
                  <a:pt x="1048" y="665"/>
                  <a:pt x="1042" y="658"/>
                  <a:pt x="1034" y="658"/>
                </a:cubicBezTo>
                <a:close/>
                <a:moveTo>
                  <a:pt x="1034" y="691"/>
                </a:moveTo>
                <a:cubicBezTo>
                  <a:pt x="1025" y="691"/>
                  <a:pt x="1019" y="698"/>
                  <a:pt x="1019" y="706"/>
                </a:cubicBezTo>
                <a:cubicBezTo>
                  <a:pt x="1019" y="714"/>
                  <a:pt x="1025" y="721"/>
                  <a:pt x="1034" y="721"/>
                </a:cubicBezTo>
                <a:cubicBezTo>
                  <a:pt x="1042" y="721"/>
                  <a:pt x="1048" y="714"/>
                  <a:pt x="1048" y="706"/>
                </a:cubicBezTo>
                <a:cubicBezTo>
                  <a:pt x="1048" y="698"/>
                  <a:pt x="1042" y="691"/>
                  <a:pt x="1034" y="691"/>
                </a:cubicBezTo>
                <a:close/>
                <a:moveTo>
                  <a:pt x="1034" y="724"/>
                </a:moveTo>
                <a:cubicBezTo>
                  <a:pt x="1025" y="724"/>
                  <a:pt x="1019" y="731"/>
                  <a:pt x="1019" y="739"/>
                </a:cubicBezTo>
                <a:cubicBezTo>
                  <a:pt x="1019" y="747"/>
                  <a:pt x="1025" y="754"/>
                  <a:pt x="1034" y="754"/>
                </a:cubicBezTo>
                <a:cubicBezTo>
                  <a:pt x="1042" y="754"/>
                  <a:pt x="1048" y="747"/>
                  <a:pt x="1048" y="739"/>
                </a:cubicBezTo>
                <a:cubicBezTo>
                  <a:pt x="1048" y="731"/>
                  <a:pt x="1042" y="724"/>
                  <a:pt x="1034" y="724"/>
                </a:cubicBezTo>
                <a:close/>
                <a:moveTo>
                  <a:pt x="1034" y="757"/>
                </a:moveTo>
                <a:cubicBezTo>
                  <a:pt x="1025" y="757"/>
                  <a:pt x="1019" y="764"/>
                  <a:pt x="1019" y="772"/>
                </a:cubicBezTo>
                <a:cubicBezTo>
                  <a:pt x="1019" y="780"/>
                  <a:pt x="1025" y="787"/>
                  <a:pt x="1034" y="787"/>
                </a:cubicBezTo>
                <a:cubicBezTo>
                  <a:pt x="1042" y="787"/>
                  <a:pt x="1048" y="780"/>
                  <a:pt x="1048" y="772"/>
                </a:cubicBezTo>
                <a:cubicBezTo>
                  <a:pt x="1048" y="764"/>
                  <a:pt x="1042" y="757"/>
                  <a:pt x="1034" y="757"/>
                </a:cubicBezTo>
                <a:close/>
                <a:moveTo>
                  <a:pt x="1034" y="790"/>
                </a:moveTo>
                <a:cubicBezTo>
                  <a:pt x="1025" y="790"/>
                  <a:pt x="1019" y="797"/>
                  <a:pt x="1019" y="805"/>
                </a:cubicBezTo>
                <a:cubicBezTo>
                  <a:pt x="1019" y="813"/>
                  <a:pt x="1025" y="820"/>
                  <a:pt x="1034" y="820"/>
                </a:cubicBezTo>
                <a:cubicBezTo>
                  <a:pt x="1042" y="820"/>
                  <a:pt x="1048" y="813"/>
                  <a:pt x="1048" y="805"/>
                </a:cubicBezTo>
                <a:cubicBezTo>
                  <a:pt x="1048" y="797"/>
                  <a:pt x="1042" y="790"/>
                  <a:pt x="1034" y="790"/>
                </a:cubicBezTo>
                <a:close/>
                <a:moveTo>
                  <a:pt x="1034" y="823"/>
                </a:moveTo>
                <a:cubicBezTo>
                  <a:pt x="1025" y="823"/>
                  <a:pt x="1019" y="830"/>
                  <a:pt x="1019" y="838"/>
                </a:cubicBezTo>
                <a:cubicBezTo>
                  <a:pt x="1019" y="846"/>
                  <a:pt x="1025" y="853"/>
                  <a:pt x="1034" y="853"/>
                </a:cubicBezTo>
                <a:cubicBezTo>
                  <a:pt x="1042" y="853"/>
                  <a:pt x="1048" y="846"/>
                  <a:pt x="1048" y="838"/>
                </a:cubicBezTo>
                <a:cubicBezTo>
                  <a:pt x="1048" y="830"/>
                  <a:pt x="1042" y="823"/>
                  <a:pt x="1034" y="823"/>
                </a:cubicBezTo>
                <a:close/>
                <a:moveTo>
                  <a:pt x="1034" y="856"/>
                </a:moveTo>
                <a:cubicBezTo>
                  <a:pt x="1025" y="856"/>
                  <a:pt x="1019" y="863"/>
                  <a:pt x="1019" y="871"/>
                </a:cubicBezTo>
                <a:cubicBezTo>
                  <a:pt x="1019" y="879"/>
                  <a:pt x="1025" y="886"/>
                  <a:pt x="1034" y="886"/>
                </a:cubicBezTo>
                <a:cubicBezTo>
                  <a:pt x="1042" y="886"/>
                  <a:pt x="1048" y="879"/>
                  <a:pt x="1048" y="871"/>
                </a:cubicBezTo>
                <a:cubicBezTo>
                  <a:pt x="1048" y="863"/>
                  <a:pt x="1042" y="856"/>
                  <a:pt x="1034" y="856"/>
                </a:cubicBezTo>
                <a:close/>
                <a:moveTo>
                  <a:pt x="1034" y="889"/>
                </a:moveTo>
                <a:cubicBezTo>
                  <a:pt x="1025" y="889"/>
                  <a:pt x="1019" y="895"/>
                  <a:pt x="1019" y="904"/>
                </a:cubicBezTo>
                <a:cubicBezTo>
                  <a:pt x="1019" y="912"/>
                  <a:pt x="1025" y="918"/>
                  <a:pt x="1034" y="918"/>
                </a:cubicBezTo>
                <a:cubicBezTo>
                  <a:pt x="1042" y="918"/>
                  <a:pt x="1048" y="912"/>
                  <a:pt x="1048" y="904"/>
                </a:cubicBezTo>
                <a:cubicBezTo>
                  <a:pt x="1048" y="895"/>
                  <a:pt x="1042" y="889"/>
                  <a:pt x="1034" y="889"/>
                </a:cubicBezTo>
                <a:close/>
                <a:moveTo>
                  <a:pt x="1034" y="922"/>
                </a:moveTo>
                <a:cubicBezTo>
                  <a:pt x="1025" y="922"/>
                  <a:pt x="1019" y="928"/>
                  <a:pt x="1019" y="937"/>
                </a:cubicBezTo>
                <a:cubicBezTo>
                  <a:pt x="1019" y="945"/>
                  <a:pt x="1025" y="951"/>
                  <a:pt x="1034" y="951"/>
                </a:cubicBezTo>
                <a:cubicBezTo>
                  <a:pt x="1042" y="951"/>
                  <a:pt x="1048" y="945"/>
                  <a:pt x="1048" y="937"/>
                </a:cubicBezTo>
                <a:cubicBezTo>
                  <a:pt x="1048" y="928"/>
                  <a:pt x="1042" y="922"/>
                  <a:pt x="1034" y="922"/>
                </a:cubicBezTo>
                <a:close/>
                <a:moveTo>
                  <a:pt x="1034" y="955"/>
                </a:moveTo>
                <a:cubicBezTo>
                  <a:pt x="1025" y="955"/>
                  <a:pt x="1019" y="961"/>
                  <a:pt x="1019" y="970"/>
                </a:cubicBezTo>
                <a:cubicBezTo>
                  <a:pt x="1019" y="978"/>
                  <a:pt x="1025" y="984"/>
                  <a:pt x="1034" y="984"/>
                </a:cubicBezTo>
                <a:cubicBezTo>
                  <a:pt x="1042" y="984"/>
                  <a:pt x="1048" y="978"/>
                  <a:pt x="1048" y="970"/>
                </a:cubicBezTo>
                <a:cubicBezTo>
                  <a:pt x="1048" y="961"/>
                  <a:pt x="1042" y="955"/>
                  <a:pt x="1034" y="955"/>
                </a:cubicBezTo>
                <a:close/>
                <a:moveTo>
                  <a:pt x="1034" y="988"/>
                </a:moveTo>
                <a:cubicBezTo>
                  <a:pt x="1025" y="988"/>
                  <a:pt x="1019" y="994"/>
                  <a:pt x="1019" y="1002"/>
                </a:cubicBezTo>
                <a:cubicBezTo>
                  <a:pt x="1019" y="1011"/>
                  <a:pt x="1025" y="1017"/>
                  <a:pt x="1034" y="1017"/>
                </a:cubicBezTo>
                <a:cubicBezTo>
                  <a:pt x="1042" y="1017"/>
                  <a:pt x="1048" y="1011"/>
                  <a:pt x="1048" y="1002"/>
                </a:cubicBezTo>
                <a:cubicBezTo>
                  <a:pt x="1048" y="994"/>
                  <a:pt x="1042" y="988"/>
                  <a:pt x="1034" y="988"/>
                </a:cubicBezTo>
                <a:close/>
                <a:moveTo>
                  <a:pt x="1034" y="1021"/>
                </a:moveTo>
                <a:cubicBezTo>
                  <a:pt x="1025" y="1021"/>
                  <a:pt x="1019" y="1027"/>
                  <a:pt x="1019" y="1035"/>
                </a:cubicBezTo>
                <a:cubicBezTo>
                  <a:pt x="1019" y="1044"/>
                  <a:pt x="1025" y="1050"/>
                  <a:pt x="1034" y="1050"/>
                </a:cubicBezTo>
                <a:cubicBezTo>
                  <a:pt x="1042" y="1050"/>
                  <a:pt x="1048" y="1044"/>
                  <a:pt x="1048" y="1035"/>
                </a:cubicBezTo>
                <a:cubicBezTo>
                  <a:pt x="1048" y="1027"/>
                  <a:pt x="1042" y="1021"/>
                  <a:pt x="1034" y="1021"/>
                </a:cubicBezTo>
                <a:close/>
                <a:moveTo>
                  <a:pt x="1034" y="1053"/>
                </a:moveTo>
                <a:cubicBezTo>
                  <a:pt x="1025" y="1053"/>
                  <a:pt x="1019" y="1060"/>
                  <a:pt x="1019" y="1068"/>
                </a:cubicBezTo>
                <a:cubicBezTo>
                  <a:pt x="1019" y="1076"/>
                  <a:pt x="1025" y="1083"/>
                  <a:pt x="1034" y="1083"/>
                </a:cubicBezTo>
                <a:cubicBezTo>
                  <a:pt x="1042" y="1083"/>
                  <a:pt x="1048" y="1076"/>
                  <a:pt x="1048" y="1068"/>
                </a:cubicBezTo>
                <a:cubicBezTo>
                  <a:pt x="1048" y="1060"/>
                  <a:pt x="1042" y="1053"/>
                  <a:pt x="1034" y="1053"/>
                </a:cubicBezTo>
                <a:close/>
                <a:moveTo>
                  <a:pt x="1034" y="1086"/>
                </a:moveTo>
                <a:cubicBezTo>
                  <a:pt x="1025" y="1086"/>
                  <a:pt x="1019" y="1093"/>
                  <a:pt x="1019" y="1101"/>
                </a:cubicBezTo>
                <a:cubicBezTo>
                  <a:pt x="1019" y="1109"/>
                  <a:pt x="1025" y="1116"/>
                  <a:pt x="1034" y="1116"/>
                </a:cubicBezTo>
                <a:cubicBezTo>
                  <a:pt x="1042" y="1116"/>
                  <a:pt x="1048" y="1109"/>
                  <a:pt x="1048" y="1101"/>
                </a:cubicBezTo>
                <a:cubicBezTo>
                  <a:pt x="1048" y="1093"/>
                  <a:pt x="1042" y="1086"/>
                  <a:pt x="1034" y="1086"/>
                </a:cubicBezTo>
                <a:close/>
                <a:moveTo>
                  <a:pt x="1034" y="1119"/>
                </a:moveTo>
                <a:cubicBezTo>
                  <a:pt x="1025" y="1119"/>
                  <a:pt x="1019" y="1126"/>
                  <a:pt x="1019" y="1134"/>
                </a:cubicBezTo>
                <a:cubicBezTo>
                  <a:pt x="1019" y="1142"/>
                  <a:pt x="1025" y="1149"/>
                  <a:pt x="1034" y="1149"/>
                </a:cubicBezTo>
                <a:cubicBezTo>
                  <a:pt x="1042" y="1149"/>
                  <a:pt x="1048" y="1142"/>
                  <a:pt x="1048" y="1134"/>
                </a:cubicBezTo>
                <a:cubicBezTo>
                  <a:pt x="1048" y="1126"/>
                  <a:pt x="1042" y="1119"/>
                  <a:pt x="1034" y="1119"/>
                </a:cubicBezTo>
                <a:close/>
                <a:moveTo>
                  <a:pt x="1034" y="1152"/>
                </a:moveTo>
                <a:cubicBezTo>
                  <a:pt x="1025" y="1152"/>
                  <a:pt x="1019" y="1159"/>
                  <a:pt x="1019" y="1167"/>
                </a:cubicBezTo>
                <a:cubicBezTo>
                  <a:pt x="1019" y="1175"/>
                  <a:pt x="1025" y="1182"/>
                  <a:pt x="1034" y="1182"/>
                </a:cubicBezTo>
                <a:cubicBezTo>
                  <a:pt x="1042" y="1182"/>
                  <a:pt x="1048" y="1175"/>
                  <a:pt x="1048" y="1167"/>
                </a:cubicBezTo>
                <a:cubicBezTo>
                  <a:pt x="1048" y="1159"/>
                  <a:pt x="1042" y="1152"/>
                  <a:pt x="1034" y="1152"/>
                </a:cubicBezTo>
                <a:close/>
                <a:moveTo>
                  <a:pt x="1034" y="1185"/>
                </a:moveTo>
                <a:cubicBezTo>
                  <a:pt x="1025" y="1185"/>
                  <a:pt x="1019" y="1192"/>
                  <a:pt x="1019" y="1200"/>
                </a:cubicBezTo>
                <a:cubicBezTo>
                  <a:pt x="1019" y="1208"/>
                  <a:pt x="1025" y="1215"/>
                  <a:pt x="1034" y="1215"/>
                </a:cubicBezTo>
                <a:cubicBezTo>
                  <a:pt x="1042" y="1215"/>
                  <a:pt x="1048" y="1208"/>
                  <a:pt x="1048" y="1200"/>
                </a:cubicBezTo>
                <a:cubicBezTo>
                  <a:pt x="1048" y="1192"/>
                  <a:pt x="1042" y="1185"/>
                  <a:pt x="1034" y="1185"/>
                </a:cubicBezTo>
                <a:close/>
                <a:moveTo>
                  <a:pt x="1034" y="1218"/>
                </a:moveTo>
                <a:cubicBezTo>
                  <a:pt x="1025" y="1218"/>
                  <a:pt x="1019" y="1225"/>
                  <a:pt x="1019" y="1233"/>
                </a:cubicBezTo>
                <a:cubicBezTo>
                  <a:pt x="1019" y="1241"/>
                  <a:pt x="1025" y="1248"/>
                  <a:pt x="1034" y="1248"/>
                </a:cubicBezTo>
                <a:cubicBezTo>
                  <a:pt x="1042" y="1248"/>
                  <a:pt x="1048" y="1241"/>
                  <a:pt x="1048" y="1233"/>
                </a:cubicBezTo>
                <a:cubicBezTo>
                  <a:pt x="1048" y="1225"/>
                  <a:pt x="1042" y="1218"/>
                  <a:pt x="1034" y="1218"/>
                </a:cubicBezTo>
                <a:close/>
                <a:moveTo>
                  <a:pt x="1034" y="1251"/>
                </a:moveTo>
                <a:cubicBezTo>
                  <a:pt x="1025" y="1251"/>
                  <a:pt x="1019" y="1258"/>
                  <a:pt x="1019" y="1266"/>
                </a:cubicBezTo>
                <a:cubicBezTo>
                  <a:pt x="1019" y="1274"/>
                  <a:pt x="1025" y="1281"/>
                  <a:pt x="1034" y="1281"/>
                </a:cubicBezTo>
                <a:cubicBezTo>
                  <a:pt x="1042" y="1281"/>
                  <a:pt x="1048" y="1274"/>
                  <a:pt x="1048" y="1266"/>
                </a:cubicBezTo>
                <a:cubicBezTo>
                  <a:pt x="1048" y="1258"/>
                  <a:pt x="1042" y="1251"/>
                  <a:pt x="1034" y="1251"/>
                </a:cubicBezTo>
                <a:close/>
                <a:moveTo>
                  <a:pt x="1034" y="1284"/>
                </a:moveTo>
                <a:cubicBezTo>
                  <a:pt x="1025" y="1284"/>
                  <a:pt x="1019" y="1291"/>
                  <a:pt x="1019" y="1299"/>
                </a:cubicBezTo>
                <a:cubicBezTo>
                  <a:pt x="1019" y="1307"/>
                  <a:pt x="1025" y="1314"/>
                  <a:pt x="1034" y="1314"/>
                </a:cubicBezTo>
                <a:cubicBezTo>
                  <a:pt x="1042" y="1314"/>
                  <a:pt x="1048" y="1307"/>
                  <a:pt x="1048" y="1299"/>
                </a:cubicBezTo>
                <a:cubicBezTo>
                  <a:pt x="1048" y="1291"/>
                  <a:pt x="1042" y="1284"/>
                  <a:pt x="1034" y="1284"/>
                </a:cubicBezTo>
                <a:close/>
                <a:moveTo>
                  <a:pt x="1034" y="1317"/>
                </a:moveTo>
                <a:cubicBezTo>
                  <a:pt x="1025" y="1317"/>
                  <a:pt x="1019" y="1323"/>
                  <a:pt x="1019" y="1332"/>
                </a:cubicBezTo>
                <a:cubicBezTo>
                  <a:pt x="1019" y="1340"/>
                  <a:pt x="1025" y="1346"/>
                  <a:pt x="1034" y="1346"/>
                </a:cubicBezTo>
                <a:cubicBezTo>
                  <a:pt x="1042" y="1346"/>
                  <a:pt x="1048" y="1340"/>
                  <a:pt x="1048" y="1332"/>
                </a:cubicBezTo>
                <a:cubicBezTo>
                  <a:pt x="1048" y="1323"/>
                  <a:pt x="1042" y="1317"/>
                  <a:pt x="1034" y="1317"/>
                </a:cubicBezTo>
                <a:close/>
                <a:moveTo>
                  <a:pt x="1034" y="1350"/>
                </a:moveTo>
                <a:cubicBezTo>
                  <a:pt x="1025" y="1350"/>
                  <a:pt x="1019" y="1356"/>
                  <a:pt x="1019" y="1365"/>
                </a:cubicBezTo>
                <a:cubicBezTo>
                  <a:pt x="1019" y="1373"/>
                  <a:pt x="1025" y="1379"/>
                  <a:pt x="1034" y="1379"/>
                </a:cubicBezTo>
                <a:cubicBezTo>
                  <a:pt x="1042" y="1379"/>
                  <a:pt x="1048" y="1373"/>
                  <a:pt x="1048" y="1365"/>
                </a:cubicBezTo>
                <a:cubicBezTo>
                  <a:pt x="1048" y="1356"/>
                  <a:pt x="1042" y="1350"/>
                  <a:pt x="1034" y="1350"/>
                </a:cubicBezTo>
                <a:close/>
                <a:moveTo>
                  <a:pt x="1034" y="1383"/>
                </a:moveTo>
                <a:cubicBezTo>
                  <a:pt x="1025" y="1383"/>
                  <a:pt x="1019" y="1389"/>
                  <a:pt x="1019" y="1397"/>
                </a:cubicBezTo>
                <a:cubicBezTo>
                  <a:pt x="1019" y="1406"/>
                  <a:pt x="1025" y="1412"/>
                  <a:pt x="1034" y="1412"/>
                </a:cubicBezTo>
                <a:cubicBezTo>
                  <a:pt x="1042" y="1412"/>
                  <a:pt x="1048" y="1406"/>
                  <a:pt x="1048" y="1397"/>
                </a:cubicBezTo>
                <a:cubicBezTo>
                  <a:pt x="1048" y="1389"/>
                  <a:pt x="1042" y="1383"/>
                  <a:pt x="1034" y="1383"/>
                </a:cubicBezTo>
                <a:close/>
                <a:moveTo>
                  <a:pt x="1034" y="1416"/>
                </a:moveTo>
                <a:cubicBezTo>
                  <a:pt x="1025" y="1416"/>
                  <a:pt x="1019" y="1422"/>
                  <a:pt x="1019" y="1430"/>
                </a:cubicBezTo>
                <a:cubicBezTo>
                  <a:pt x="1019" y="1439"/>
                  <a:pt x="1025" y="1445"/>
                  <a:pt x="1034" y="1445"/>
                </a:cubicBezTo>
                <a:cubicBezTo>
                  <a:pt x="1042" y="1445"/>
                  <a:pt x="1048" y="1439"/>
                  <a:pt x="1048" y="1430"/>
                </a:cubicBezTo>
                <a:cubicBezTo>
                  <a:pt x="1048" y="1422"/>
                  <a:pt x="1042" y="1416"/>
                  <a:pt x="1034" y="1416"/>
                </a:cubicBezTo>
                <a:close/>
                <a:moveTo>
                  <a:pt x="1066" y="0"/>
                </a:moveTo>
                <a:cubicBezTo>
                  <a:pt x="1058" y="0"/>
                  <a:pt x="1052" y="7"/>
                  <a:pt x="1052" y="15"/>
                </a:cubicBezTo>
                <a:cubicBezTo>
                  <a:pt x="1052" y="23"/>
                  <a:pt x="1058" y="30"/>
                  <a:pt x="1066" y="30"/>
                </a:cubicBezTo>
                <a:cubicBezTo>
                  <a:pt x="1075" y="30"/>
                  <a:pt x="1081" y="23"/>
                  <a:pt x="1081" y="15"/>
                </a:cubicBezTo>
                <a:cubicBezTo>
                  <a:pt x="1081" y="7"/>
                  <a:pt x="1075" y="0"/>
                  <a:pt x="1066" y="0"/>
                </a:cubicBezTo>
                <a:close/>
                <a:moveTo>
                  <a:pt x="1066" y="33"/>
                </a:moveTo>
                <a:cubicBezTo>
                  <a:pt x="1058" y="33"/>
                  <a:pt x="1052" y="40"/>
                  <a:pt x="1052" y="48"/>
                </a:cubicBezTo>
                <a:cubicBezTo>
                  <a:pt x="1052" y="56"/>
                  <a:pt x="1058" y="63"/>
                  <a:pt x="1066" y="63"/>
                </a:cubicBezTo>
                <a:cubicBezTo>
                  <a:pt x="1075" y="63"/>
                  <a:pt x="1081" y="56"/>
                  <a:pt x="1081" y="48"/>
                </a:cubicBezTo>
                <a:cubicBezTo>
                  <a:pt x="1081" y="40"/>
                  <a:pt x="1075" y="33"/>
                  <a:pt x="1066" y="33"/>
                </a:cubicBezTo>
                <a:close/>
                <a:moveTo>
                  <a:pt x="1066" y="66"/>
                </a:moveTo>
                <a:cubicBezTo>
                  <a:pt x="1058" y="66"/>
                  <a:pt x="1052" y="72"/>
                  <a:pt x="1052" y="81"/>
                </a:cubicBezTo>
                <a:cubicBezTo>
                  <a:pt x="1052" y="89"/>
                  <a:pt x="1058" y="95"/>
                  <a:pt x="1066" y="95"/>
                </a:cubicBezTo>
                <a:cubicBezTo>
                  <a:pt x="1075" y="95"/>
                  <a:pt x="1081" y="89"/>
                  <a:pt x="1081" y="81"/>
                </a:cubicBezTo>
                <a:cubicBezTo>
                  <a:pt x="1081" y="72"/>
                  <a:pt x="1075" y="66"/>
                  <a:pt x="1066" y="66"/>
                </a:cubicBezTo>
                <a:close/>
                <a:moveTo>
                  <a:pt x="1066" y="99"/>
                </a:moveTo>
                <a:cubicBezTo>
                  <a:pt x="1058" y="99"/>
                  <a:pt x="1052" y="105"/>
                  <a:pt x="1052" y="114"/>
                </a:cubicBezTo>
                <a:cubicBezTo>
                  <a:pt x="1052" y="122"/>
                  <a:pt x="1058" y="128"/>
                  <a:pt x="1066" y="128"/>
                </a:cubicBezTo>
                <a:cubicBezTo>
                  <a:pt x="1075" y="128"/>
                  <a:pt x="1081" y="122"/>
                  <a:pt x="1081" y="114"/>
                </a:cubicBezTo>
                <a:cubicBezTo>
                  <a:pt x="1081" y="105"/>
                  <a:pt x="1075" y="99"/>
                  <a:pt x="1066" y="99"/>
                </a:cubicBezTo>
                <a:close/>
                <a:moveTo>
                  <a:pt x="1066" y="132"/>
                </a:moveTo>
                <a:cubicBezTo>
                  <a:pt x="1058" y="132"/>
                  <a:pt x="1052" y="138"/>
                  <a:pt x="1052" y="147"/>
                </a:cubicBezTo>
                <a:cubicBezTo>
                  <a:pt x="1052" y="155"/>
                  <a:pt x="1058" y="161"/>
                  <a:pt x="1066" y="161"/>
                </a:cubicBezTo>
                <a:cubicBezTo>
                  <a:pt x="1075" y="161"/>
                  <a:pt x="1081" y="155"/>
                  <a:pt x="1081" y="147"/>
                </a:cubicBezTo>
                <a:cubicBezTo>
                  <a:pt x="1081" y="138"/>
                  <a:pt x="1075" y="132"/>
                  <a:pt x="1066" y="132"/>
                </a:cubicBezTo>
                <a:close/>
                <a:moveTo>
                  <a:pt x="1066" y="165"/>
                </a:moveTo>
                <a:cubicBezTo>
                  <a:pt x="1058" y="165"/>
                  <a:pt x="1052" y="171"/>
                  <a:pt x="1052" y="179"/>
                </a:cubicBezTo>
                <a:cubicBezTo>
                  <a:pt x="1052" y="188"/>
                  <a:pt x="1058" y="194"/>
                  <a:pt x="1066" y="194"/>
                </a:cubicBezTo>
                <a:cubicBezTo>
                  <a:pt x="1075" y="194"/>
                  <a:pt x="1081" y="188"/>
                  <a:pt x="1081" y="179"/>
                </a:cubicBezTo>
                <a:cubicBezTo>
                  <a:pt x="1081" y="171"/>
                  <a:pt x="1075" y="165"/>
                  <a:pt x="1066" y="165"/>
                </a:cubicBezTo>
                <a:close/>
                <a:moveTo>
                  <a:pt x="1066" y="198"/>
                </a:moveTo>
                <a:cubicBezTo>
                  <a:pt x="1058" y="198"/>
                  <a:pt x="1052" y="204"/>
                  <a:pt x="1052" y="212"/>
                </a:cubicBezTo>
                <a:cubicBezTo>
                  <a:pt x="1052" y="221"/>
                  <a:pt x="1058" y="227"/>
                  <a:pt x="1066" y="227"/>
                </a:cubicBezTo>
                <a:cubicBezTo>
                  <a:pt x="1075" y="227"/>
                  <a:pt x="1081" y="221"/>
                  <a:pt x="1081" y="212"/>
                </a:cubicBezTo>
                <a:cubicBezTo>
                  <a:pt x="1081" y="204"/>
                  <a:pt x="1075" y="198"/>
                  <a:pt x="1066" y="198"/>
                </a:cubicBezTo>
                <a:close/>
                <a:moveTo>
                  <a:pt x="1066" y="230"/>
                </a:moveTo>
                <a:cubicBezTo>
                  <a:pt x="1058" y="230"/>
                  <a:pt x="1052" y="237"/>
                  <a:pt x="1052" y="245"/>
                </a:cubicBezTo>
                <a:cubicBezTo>
                  <a:pt x="1052" y="253"/>
                  <a:pt x="1058" y="260"/>
                  <a:pt x="1066" y="260"/>
                </a:cubicBezTo>
                <a:cubicBezTo>
                  <a:pt x="1075" y="260"/>
                  <a:pt x="1081" y="253"/>
                  <a:pt x="1081" y="245"/>
                </a:cubicBezTo>
                <a:cubicBezTo>
                  <a:pt x="1081" y="237"/>
                  <a:pt x="1075" y="230"/>
                  <a:pt x="1066" y="230"/>
                </a:cubicBezTo>
                <a:close/>
                <a:moveTo>
                  <a:pt x="1066" y="263"/>
                </a:moveTo>
                <a:cubicBezTo>
                  <a:pt x="1058" y="263"/>
                  <a:pt x="1052" y="270"/>
                  <a:pt x="1052" y="278"/>
                </a:cubicBezTo>
                <a:cubicBezTo>
                  <a:pt x="1052" y="286"/>
                  <a:pt x="1058" y="293"/>
                  <a:pt x="1066" y="293"/>
                </a:cubicBezTo>
                <a:cubicBezTo>
                  <a:pt x="1075" y="293"/>
                  <a:pt x="1081" y="286"/>
                  <a:pt x="1081" y="278"/>
                </a:cubicBezTo>
                <a:cubicBezTo>
                  <a:pt x="1081" y="270"/>
                  <a:pt x="1075" y="263"/>
                  <a:pt x="1066" y="263"/>
                </a:cubicBezTo>
                <a:close/>
                <a:moveTo>
                  <a:pt x="1066" y="296"/>
                </a:moveTo>
                <a:cubicBezTo>
                  <a:pt x="1058" y="296"/>
                  <a:pt x="1052" y="303"/>
                  <a:pt x="1052" y="311"/>
                </a:cubicBezTo>
                <a:cubicBezTo>
                  <a:pt x="1052" y="319"/>
                  <a:pt x="1058" y="326"/>
                  <a:pt x="1066" y="326"/>
                </a:cubicBezTo>
                <a:cubicBezTo>
                  <a:pt x="1075" y="326"/>
                  <a:pt x="1081" y="319"/>
                  <a:pt x="1081" y="311"/>
                </a:cubicBezTo>
                <a:cubicBezTo>
                  <a:pt x="1081" y="303"/>
                  <a:pt x="1075" y="296"/>
                  <a:pt x="1066" y="296"/>
                </a:cubicBezTo>
                <a:close/>
                <a:moveTo>
                  <a:pt x="1066" y="329"/>
                </a:moveTo>
                <a:cubicBezTo>
                  <a:pt x="1058" y="329"/>
                  <a:pt x="1052" y="336"/>
                  <a:pt x="1052" y="344"/>
                </a:cubicBezTo>
                <a:cubicBezTo>
                  <a:pt x="1052" y="352"/>
                  <a:pt x="1058" y="359"/>
                  <a:pt x="1066" y="359"/>
                </a:cubicBezTo>
                <a:cubicBezTo>
                  <a:pt x="1075" y="359"/>
                  <a:pt x="1081" y="352"/>
                  <a:pt x="1081" y="344"/>
                </a:cubicBezTo>
                <a:cubicBezTo>
                  <a:pt x="1081" y="336"/>
                  <a:pt x="1075" y="329"/>
                  <a:pt x="1066" y="329"/>
                </a:cubicBezTo>
                <a:close/>
                <a:moveTo>
                  <a:pt x="1066" y="362"/>
                </a:moveTo>
                <a:cubicBezTo>
                  <a:pt x="1058" y="362"/>
                  <a:pt x="1052" y="369"/>
                  <a:pt x="1052" y="377"/>
                </a:cubicBezTo>
                <a:cubicBezTo>
                  <a:pt x="1052" y="385"/>
                  <a:pt x="1058" y="392"/>
                  <a:pt x="1066" y="392"/>
                </a:cubicBezTo>
                <a:cubicBezTo>
                  <a:pt x="1075" y="392"/>
                  <a:pt x="1081" y="385"/>
                  <a:pt x="1081" y="377"/>
                </a:cubicBezTo>
                <a:cubicBezTo>
                  <a:pt x="1081" y="369"/>
                  <a:pt x="1075" y="362"/>
                  <a:pt x="1066" y="362"/>
                </a:cubicBezTo>
                <a:close/>
                <a:moveTo>
                  <a:pt x="1066" y="395"/>
                </a:moveTo>
                <a:cubicBezTo>
                  <a:pt x="1058" y="395"/>
                  <a:pt x="1052" y="402"/>
                  <a:pt x="1052" y="410"/>
                </a:cubicBezTo>
                <a:cubicBezTo>
                  <a:pt x="1052" y="418"/>
                  <a:pt x="1058" y="425"/>
                  <a:pt x="1066" y="425"/>
                </a:cubicBezTo>
                <a:cubicBezTo>
                  <a:pt x="1075" y="425"/>
                  <a:pt x="1081" y="418"/>
                  <a:pt x="1081" y="410"/>
                </a:cubicBezTo>
                <a:cubicBezTo>
                  <a:pt x="1081" y="402"/>
                  <a:pt x="1075" y="395"/>
                  <a:pt x="1066" y="395"/>
                </a:cubicBezTo>
                <a:close/>
                <a:moveTo>
                  <a:pt x="1066" y="428"/>
                </a:moveTo>
                <a:cubicBezTo>
                  <a:pt x="1058" y="428"/>
                  <a:pt x="1052" y="435"/>
                  <a:pt x="1052" y="443"/>
                </a:cubicBezTo>
                <a:cubicBezTo>
                  <a:pt x="1052" y="451"/>
                  <a:pt x="1058" y="458"/>
                  <a:pt x="1066" y="458"/>
                </a:cubicBezTo>
                <a:cubicBezTo>
                  <a:pt x="1075" y="458"/>
                  <a:pt x="1081" y="451"/>
                  <a:pt x="1081" y="443"/>
                </a:cubicBezTo>
                <a:cubicBezTo>
                  <a:pt x="1081" y="435"/>
                  <a:pt x="1075" y="428"/>
                  <a:pt x="1066" y="428"/>
                </a:cubicBezTo>
                <a:close/>
                <a:moveTo>
                  <a:pt x="1066" y="461"/>
                </a:moveTo>
                <a:cubicBezTo>
                  <a:pt x="1058" y="461"/>
                  <a:pt x="1052" y="468"/>
                  <a:pt x="1052" y="476"/>
                </a:cubicBezTo>
                <a:cubicBezTo>
                  <a:pt x="1052" y="484"/>
                  <a:pt x="1058" y="491"/>
                  <a:pt x="1066" y="491"/>
                </a:cubicBezTo>
                <a:cubicBezTo>
                  <a:pt x="1075" y="491"/>
                  <a:pt x="1081" y="484"/>
                  <a:pt x="1081" y="476"/>
                </a:cubicBezTo>
                <a:cubicBezTo>
                  <a:pt x="1081" y="468"/>
                  <a:pt x="1075" y="461"/>
                  <a:pt x="1066" y="461"/>
                </a:cubicBezTo>
                <a:close/>
                <a:moveTo>
                  <a:pt x="1066" y="494"/>
                </a:moveTo>
                <a:cubicBezTo>
                  <a:pt x="1058" y="494"/>
                  <a:pt x="1052" y="500"/>
                  <a:pt x="1052" y="509"/>
                </a:cubicBezTo>
                <a:cubicBezTo>
                  <a:pt x="1052" y="517"/>
                  <a:pt x="1058" y="523"/>
                  <a:pt x="1066" y="523"/>
                </a:cubicBezTo>
                <a:cubicBezTo>
                  <a:pt x="1075" y="523"/>
                  <a:pt x="1081" y="517"/>
                  <a:pt x="1081" y="509"/>
                </a:cubicBezTo>
                <a:cubicBezTo>
                  <a:pt x="1081" y="500"/>
                  <a:pt x="1075" y="494"/>
                  <a:pt x="1066" y="494"/>
                </a:cubicBezTo>
                <a:close/>
                <a:moveTo>
                  <a:pt x="1066" y="527"/>
                </a:moveTo>
                <a:cubicBezTo>
                  <a:pt x="1058" y="527"/>
                  <a:pt x="1052" y="533"/>
                  <a:pt x="1052" y="542"/>
                </a:cubicBezTo>
                <a:cubicBezTo>
                  <a:pt x="1052" y="550"/>
                  <a:pt x="1058" y="556"/>
                  <a:pt x="1066" y="556"/>
                </a:cubicBezTo>
                <a:cubicBezTo>
                  <a:pt x="1075" y="556"/>
                  <a:pt x="1081" y="550"/>
                  <a:pt x="1081" y="542"/>
                </a:cubicBezTo>
                <a:cubicBezTo>
                  <a:pt x="1081" y="533"/>
                  <a:pt x="1075" y="527"/>
                  <a:pt x="1066" y="527"/>
                </a:cubicBezTo>
                <a:close/>
                <a:moveTo>
                  <a:pt x="1066" y="560"/>
                </a:moveTo>
                <a:cubicBezTo>
                  <a:pt x="1058" y="560"/>
                  <a:pt x="1052" y="566"/>
                  <a:pt x="1052" y="574"/>
                </a:cubicBezTo>
                <a:cubicBezTo>
                  <a:pt x="1052" y="583"/>
                  <a:pt x="1058" y="589"/>
                  <a:pt x="1066" y="589"/>
                </a:cubicBezTo>
                <a:cubicBezTo>
                  <a:pt x="1075" y="589"/>
                  <a:pt x="1081" y="583"/>
                  <a:pt x="1081" y="574"/>
                </a:cubicBezTo>
                <a:cubicBezTo>
                  <a:pt x="1081" y="566"/>
                  <a:pt x="1075" y="560"/>
                  <a:pt x="1066" y="560"/>
                </a:cubicBezTo>
                <a:close/>
                <a:moveTo>
                  <a:pt x="1066" y="593"/>
                </a:moveTo>
                <a:cubicBezTo>
                  <a:pt x="1058" y="593"/>
                  <a:pt x="1052" y="599"/>
                  <a:pt x="1052" y="607"/>
                </a:cubicBezTo>
                <a:cubicBezTo>
                  <a:pt x="1052" y="616"/>
                  <a:pt x="1058" y="622"/>
                  <a:pt x="1066" y="622"/>
                </a:cubicBezTo>
                <a:cubicBezTo>
                  <a:pt x="1075" y="622"/>
                  <a:pt x="1081" y="616"/>
                  <a:pt x="1081" y="607"/>
                </a:cubicBezTo>
                <a:cubicBezTo>
                  <a:pt x="1081" y="599"/>
                  <a:pt x="1075" y="593"/>
                  <a:pt x="1066" y="593"/>
                </a:cubicBezTo>
                <a:close/>
                <a:moveTo>
                  <a:pt x="1066" y="625"/>
                </a:moveTo>
                <a:cubicBezTo>
                  <a:pt x="1058" y="625"/>
                  <a:pt x="1052" y="632"/>
                  <a:pt x="1052" y="640"/>
                </a:cubicBezTo>
                <a:cubicBezTo>
                  <a:pt x="1052" y="648"/>
                  <a:pt x="1058" y="655"/>
                  <a:pt x="1066" y="655"/>
                </a:cubicBezTo>
                <a:cubicBezTo>
                  <a:pt x="1075" y="655"/>
                  <a:pt x="1081" y="648"/>
                  <a:pt x="1081" y="640"/>
                </a:cubicBezTo>
                <a:cubicBezTo>
                  <a:pt x="1081" y="632"/>
                  <a:pt x="1075" y="625"/>
                  <a:pt x="1066" y="625"/>
                </a:cubicBezTo>
                <a:close/>
                <a:moveTo>
                  <a:pt x="1066" y="658"/>
                </a:moveTo>
                <a:cubicBezTo>
                  <a:pt x="1058" y="658"/>
                  <a:pt x="1052" y="665"/>
                  <a:pt x="1052" y="673"/>
                </a:cubicBezTo>
                <a:cubicBezTo>
                  <a:pt x="1052" y="681"/>
                  <a:pt x="1058" y="688"/>
                  <a:pt x="1066" y="688"/>
                </a:cubicBezTo>
                <a:cubicBezTo>
                  <a:pt x="1075" y="688"/>
                  <a:pt x="1081" y="681"/>
                  <a:pt x="1081" y="673"/>
                </a:cubicBezTo>
                <a:cubicBezTo>
                  <a:pt x="1081" y="665"/>
                  <a:pt x="1075" y="658"/>
                  <a:pt x="1066" y="658"/>
                </a:cubicBezTo>
                <a:close/>
                <a:moveTo>
                  <a:pt x="1066" y="691"/>
                </a:moveTo>
                <a:cubicBezTo>
                  <a:pt x="1058" y="691"/>
                  <a:pt x="1052" y="698"/>
                  <a:pt x="1052" y="706"/>
                </a:cubicBezTo>
                <a:cubicBezTo>
                  <a:pt x="1052" y="714"/>
                  <a:pt x="1058" y="721"/>
                  <a:pt x="1066" y="721"/>
                </a:cubicBezTo>
                <a:cubicBezTo>
                  <a:pt x="1075" y="721"/>
                  <a:pt x="1081" y="714"/>
                  <a:pt x="1081" y="706"/>
                </a:cubicBezTo>
                <a:cubicBezTo>
                  <a:pt x="1081" y="698"/>
                  <a:pt x="1075" y="691"/>
                  <a:pt x="1066" y="691"/>
                </a:cubicBezTo>
                <a:close/>
                <a:moveTo>
                  <a:pt x="1066" y="724"/>
                </a:moveTo>
                <a:cubicBezTo>
                  <a:pt x="1058" y="724"/>
                  <a:pt x="1052" y="731"/>
                  <a:pt x="1052" y="739"/>
                </a:cubicBezTo>
                <a:cubicBezTo>
                  <a:pt x="1052" y="747"/>
                  <a:pt x="1058" y="754"/>
                  <a:pt x="1066" y="754"/>
                </a:cubicBezTo>
                <a:cubicBezTo>
                  <a:pt x="1075" y="754"/>
                  <a:pt x="1081" y="747"/>
                  <a:pt x="1081" y="739"/>
                </a:cubicBezTo>
                <a:cubicBezTo>
                  <a:pt x="1081" y="731"/>
                  <a:pt x="1075" y="724"/>
                  <a:pt x="1066" y="724"/>
                </a:cubicBezTo>
                <a:close/>
                <a:moveTo>
                  <a:pt x="1066" y="757"/>
                </a:moveTo>
                <a:cubicBezTo>
                  <a:pt x="1058" y="757"/>
                  <a:pt x="1052" y="764"/>
                  <a:pt x="1052" y="772"/>
                </a:cubicBezTo>
                <a:cubicBezTo>
                  <a:pt x="1052" y="780"/>
                  <a:pt x="1058" y="787"/>
                  <a:pt x="1066" y="787"/>
                </a:cubicBezTo>
                <a:cubicBezTo>
                  <a:pt x="1075" y="787"/>
                  <a:pt x="1081" y="780"/>
                  <a:pt x="1081" y="772"/>
                </a:cubicBezTo>
                <a:cubicBezTo>
                  <a:pt x="1081" y="764"/>
                  <a:pt x="1075" y="757"/>
                  <a:pt x="1066" y="757"/>
                </a:cubicBezTo>
                <a:close/>
                <a:moveTo>
                  <a:pt x="1066" y="790"/>
                </a:moveTo>
                <a:cubicBezTo>
                  <a:pt x="1058" y="790"/>
                  <a:pt x="1052" y="797"/>
                  <a:pt x="1052" y="805"/>
                </a:cubicBezTo>
                <a:cubicBezTo>
                  <a:pt x="1052" y="813"/>
                  <a:pt x="1058" y="820"/>
                  <a:pt x="1066" y="820"/>
                </a:cubicBezTo>
                <a:cubicBezTo>
                  <a:pt x="1075" y="820"/>
                  <a:pt x="1081" y="813"/>
                  <a:pt x="1081" y="805"/>
                </a:cubicBezTo>
                <a:cubicBezTo>
                  <a:pt x="1081" y="797"/>
                  <a:pt x="1075" y="790"/>
                  <a:pt x="1066" y="790"/>
                </a:cubicBezTo>
                <a:close/>
                <a:moveTo>
                  <a:pt x="1066" y="823"/>
                </a:moveTo>
                <a:cubicBezTo>
                  <a:pt x="1058" y="823"/>
                  <a:pt x="1052" y="830"/>
                  <a:pt x="1052" y="838"/>
                </a:cubicBezTo>
                <a:cubicBezTo>
                  <a:pt x="1052" y="846"/>
                  <a:pt x="1058" y="853"/>
                  <a:pt x="1066" y="853"/>
                </a:cubicBezTo>
                <a:cubicBezTo>
                  <a:pt x="1075" y="853"/>
                  <a:pt x="1081" y="846"/>
                  <a:pt x="1081" y="838"/>
                </a:cubicBezTo>
                <a:cubicBezTo>
                  <a:pt x="1081" y="830"/>
                  <a:pt x="1075" y="823"/>
                  <a:pt x="1066" y="823"/>
                </a:cubicBezTo>
                <a:close/>
                <a:moveTo>
                  <a:pt x="1066" y="856"/>
                </a:moveTo>
                <a:cubicBezTo>
                  <a:pt x="1058" y="856"/>
                  <a:pt x="1052" y="863"/>
                  <a:pt x="1052" y="871"/>
                </a:cubicBezTo>
                <a:cubicBezTo>
                  <a:pt x="1052" y="879"/>
                  <a:pt x="1058" y="886"/>
                  <a:pt x="1066" y="886"/>
                </a:cubicBezTo>
                <a:cubicBezTo>
                  <a:pt x="1075" y="886"/>
                  <a:pt x="1081" y="879"/>
                  <a:pt x="1081" y="871"/>
                </a:cubicBezTo>
                <a:cubicBezTo>
                  <a:pt x="1081" y="863"/>
                  <a:pt x="1075" y="856"/>
                  <a:pt x="1066" y="856"/>
                </a:cubicBezTo>
                <a:close/>
                <a:moveTo>
                  <a:pt x="1066" y="889"/>
                </a:moveTo>
                <a:cubicBezTo>
                  <a:pt x="1058" y="889"/>
                  <a:pt x="1052" y="895"/>
                  <a:pt x="1052" y="904"/>
                </a:cubicBezTo>
                <a:cubicBezTo>
                  <a:pt x="1052" y="912"/>
                  <a:pt x="1058" y="918"/>
                  <a:pt x="1066" y="918"/>
                </a:cubicBezTo>
                <a:cubicBezTo>
                  <a:pt x="1075" y="918"/>
                  <a:pt x="1081" y="912"/>
                  <a:pt x="1081" y="904"/>
                </a:cubicBezTo>
                <a:cubicBezTo>
                  <a:pt x="1081" y="895"/>
                  <a:pt x="1075" y="889"/>
                  <a:pt x="1066" y="889"/>
                </a:cubicBezTo>
                <a:close/>
                <a:moveTo>
                  <a:pt x="1066" y="922"/>
                </a:moveTo>
                <a:cubicBezTo>
                  <a:pt x="1058" y="922"/>
                  <a:pt x="1052" y="928"/>
                  <a:pt x="1052" y="937"/>
                </a:cubicBezTo>
                <a:cubicBezTo>
                  <a:pt x="1052" y="945"/>
                  <a:pt x="1058" y="951"/>
                  <a:pt x="1066" y="951"/>
                </a:cubicBezTo>
                <a:cubicBezTo>
                  <a:pt x="1075" y="951"/>
                  <a:pt x="1081" y="945"/>
                  <a:pt x="1081" y="937"/>
                </a:cubicBezTo>
                <a:cubicBezTo>
                  <a:pt x="1081" y="928"/>
                  <a:pt x="1075" y="922"/>
                  <a:pt x="1066" y="922"/>
                </a:cubicBezTo>
                <a:close/>
                <a:moveTo>
                  <a:pt x="1066" y="955"/>
                </a:moveTo>
                <a:cubicBezTo>
                  <a:pt x="1058" y="955"/>
                  <a:pt x="1052" y="961"/>
                  <a:pt x="1052" y="970"/>
                </a:cubicBezTo>
                <a:cubicBezTo>
                  <a:pt x="1052" y="978"/>
                  <a:pt x="1058" y="984"/>
                  <a:pt x="1066" y="984"/>
                </a:cubicBezTo>
                <a:cubicBezTo>
                  <a:pt x="1075" y="984"/>
                  <a:pt x="1081" y="978"/>
                  <a:pt x="1081" y="970"/>
                </a:cubicBezTo>
                <a:cubicBezTo>
                  <a:pt x="1081" y="961"/>
                  <a:pt x="1075" y="955"/>
                  <a:pt x="1066" y="955"/>
                </a:cubicBezTo>
                <a:close/>
                <a:moveTo>
                  <a:pt x="1066" y="988"/>
                </a:moveTo>
                <a:cubicBezTo>
                  <a:pt x="1058" y="988"/>
                  <a:pt x="1052" y="994"/>
                  <a:pt x="1052" y="1002"/>
                </a:cubicBezTo>
                <a:cubicBezTo>
                  <a:pt x="1052" y="1011"/>
                  <a:pt x="1058" y="1017"/>
                  <a:pt x="1066" y="1017"/>
                </a:cubicBezTo>
                <a:cubicBezTo>
                  <a:pt x="1075" y="1017"/>
                  <a:pt x="1081" y="1011"/>
                  <a:pt x="1081" y="1002"/>
                </a:cubicBezTo>
                <a:cubicBezTo>
                  <a:pt x="1081" y="994"/>
                  <a:pt x="1075" y="988"/>
                  <a:pt x="1066" y="988"/>
                </a:cubicBezTo>
                <a:close/>
                <a:moveTo>
                  <a:pt x="1066" y="1021"/>
                </a:moveTo>
                <a:cubicBezTo>
                  <a:pt x="1058" y="1021"/>
                  <a:pt x="1052" y="1027"/>
                  <a:pt x="1052" y="1035"/>
                </a:cubicBezTo>
                <a:cubicBezTo>
                  <a:pt x="1052" y="1044"/>
                  <a:pt x="1058" y="1050"/>
                  <a:pt x="1066" y="1050"/>
                </a:cubicBezTo>
                <a:cubicBezTo>
                  <a:pt x="1075" y="1050"/>
                  <a:pt x="1081" y="1044"/>
                  <a:pt x="1081" y="1035"/>
                </a:cubicBezTo>
                <a:cubicBezTo>
                  <a:pt x="1081" y="1027"/>
                  <a:pt x="1075" y="1021"/>
                  <a:pt x="1066" y="1021"/>
                </a:cubicBezTo>
                <a:close/>
                <a:moveTo>
                  <a:pt x="1066" y="1053"/>
                </a:moveTo>
                <a:cubicBezTo>
                  <a:pt x="1058" y="1053"/>
                  <a:pt x="1052" y="1060"/>
                  <a:pt x="1052" y="1068"/>
                </a:cubicBezTo>
                <a:cubicBezTo>
                  <a:pt x="1052" y="1076"/>
                  <a:pt x="1058" y="1083"/>
                  <a:pt x="1066" y="1083"/>
                </a:cubicBezTo>
                <a:cubicBezTo>
                  <a:pt x="1075" y="1083"/>
                  <a:pt x="1081" y="1076"/>
                  <a:pt x="1081" y="1068"/>
                </a:cubicBezTo>
                <a:cubicBezTo>
                  <a:pt x="1081" y="1060"/>
                  <a:pt x="1075" y="1053"/>
                  <a:pt x="1066" y="1053"/>
                </a:cubicBezTo>
                <a:close/>
                <a:moveTo>
                  <a:pt x="1066" y="1086"/>
                </a:moveTo>
                <a:cubicBezTo>
                  <a:pt x="1058" y="1086"/>
                  <a:pt x="1052" y="1093"/>
                  <a:pt x="1052" y="1101"/>
                </a:cubicBezTo>
                <a:cubicBezTo>
                  <a:pt x="1052" y="1109"/>
                  <a:pt x="1058" y="1116"/>
                  <a:pt x="1066" y="1116"/>
                </a:cubicBezTo>
                <a:cubicBezTo>
                  <a:pt x="1075" y="1116"/>
                  <a:pt x="1081" y="1109"/>
                  <a:pt x="1081" y="1101"/>
                </a:cubicBezTo>
                <a:cubicBezTo>
                  <a:pt x="1081" y="1093"/>
                  <a:pt x="1075" y="1086"/>
                  <a:pt x="1066" y="1086"/>
                </a:cubicBezTo>
                <a:close/>
                <a:moveTo>
                  <a:pt x="1066" y="1119"/>
                </a:moveTo>
                <a:cubicBezTo>
                  <a:pt x="1058" y="1119"/>
                  <a:pt x="1052" y="1126"/>
                  <a:pt x="1052" y="1134"/>
                </a:cubicBezTo>
                <a:cubicBezTo>
                  <a:pt x="1052" y="1142"/>
                  <a:pt x="1058" y="1149"/>
                  <a:pt x="1066" y="1149"/>
                </a:cubicBezTo>
                <a:cubicBezTo>
                  <a:pt x="1075" y="1149"/>
                  <a:pt x="1081" y="1142"/>
                  <a:pt x="1081" y="1134"/>
                </a:cubicBezTo>
                <a:cubicBezTo>
                  <a:pt x="1081" y="1126"/>
                  <a:pt x="1075" y="1119"/>
                  <a:pt x="1066" y="1119"/>
                </a:cubicBezTo>
                <a:close/>
                <a:moveTo>
                  <a:pt x="1066" y="1152"/>
                </a:moveTo>
                <a:cubicBezTo>
                  <a:pt x="1058" y="1152"/>
                  <a:pt x="1052" y="1159"/>
                  <a:pt x="1052" y="1167"/>
                </a:cubicBezTo>
                <a:cubicBezTo>
                  <a:pt x="1052" y="1175"/>
                  <a:pt x="1058" y="1182"/>
                  <a:pt x="1066" y="1182"/>
                </a:cubicBezTo>
                <a:cubicBezTo>
                  <a:pt x="1075" y="1182"/>
                  <a:pt x="1081" y="1175"/>
                  <a:pt x="1081" y="1167"/>
                </a:cubicBezTo>
                <a:cubicBezTo>
                  <a:pt x="1081" y="1159"/>
                  <a:pt x="1075" y="1152"/>
                  <a:pt x="1066" y="1152"/>
                </a:cubicBezTo>
                <a:close/>
                <a:moveTo>
                  <a:pt x="1066" y="1185"/>
                </a:moveTo>
                <a:cubicBezTo>
                  <a:pt x="1058" y="1185"/>
                  <a:pt x="1052" y="1192"/>
                  <a:pt x="1052" y="1200"/>
                </a:cubicBezTo>
                <a:cubicBezTo>
                  <a:pt x="1052" y="1208"/>
                  <a:pt x="1058" y="1215"/>
                  <a:pt x="1066" y="1215"/>
                </a:cubicBezTo>
                <a:cubicBezTo>
                  <a:pt x="1075" y="1215"/>
                  <a:pt x="1081" y="1208"/>
                  <a:pt x="1081" y="1200"/>
                </a:cubicBezTo>
                <a:cubicBezTo>
                  <a:pt x="1081" y="1192"/>
                  <a:pt x="1075" y="1185"/>
                  <a:pt x="1066" y="1185"/>
                </a:cubicBezTo>
                <a:close/>
                <a:moveTo>
                  <a:pt x="1066" y="1218"/>
                </a:moveTo>
                <a:cubicBezTo>
                  <a:pt x="1058" y="1218"/>
                  <a:pt x="1052" y="1225"/>
                  <a:pt x="1052" y="1233"/>
                </a:cubicBezTo>
                <a:cubicBezTo>
                  <a:pt x="1052" y="1241"/>
                  <a:pt x="1058" y="1248"/>
                  <a:pt x="1066" y="1248"/>
                </a:cubicBezTo>
                <a:cubicBezTo>
                  <a:pt x="1075" y="1248"/>
                  <a:pt x="1081" y="1241"/>
                  <a:pt x="1081" y="1233"/>
                </a:cubicBezTo>
                <a:cubicBezTo>
                  <a:pt x="1081" y="1225"/>
                  <a:pt x="1075" y="1218"/>
                  <a:pt x="1066" y="1218"/>
                </a:cubicBezTo>
                <a:close/>
                <a:moveTo>
                  <a:pt x="1066" y="1251"/>
                </a:moveTo>
                <a:cubicBezTo>
                  <a:pt x="1058" y="1251"/>
                  <a:pt x="1052" y="1258"/>
                  <a:pt x="1052" y="1266"/>
                </a:cubicBezTo>
                <a:cubicBezTo>
                  <a:pt x="1052" y="1274"/>
                  <a:pt x="1058" y="1281"/>
                  <a:pt x="1066" y="1281"/>
                </a:cubicBezTo>
                <a:cubicBezTo>
                  <a:pt x="1075" y="1281"/>
                  <a:pt x="1081" y="1274"/>
                  <a:pt x="1081" y="1266"/>
                </a:cubicBezTo>
                <a:cubicBezTo>
                  <a:pt x="1081" y="1258"/>
                  <a:pt x="1075" y="1251"/>
                  <a:pt x="1066" y="1251"/>
                </a:cubicBezTo>
                <a:close/>
                <a:moveTo>
                  <a:pt x="1066" y="1284"/>
                </a:moveTo>
                <a:cubicBezTo>
                  <a:pt x="1058" y="1284"/>
                  <a:pt x="1052" y="1291"/>
                  <a:pt x="1052" y="1299"/>
                </a:cubicBezTo>
                <a:cubicBezTo>
                  <a:pt x="1052" y="1307"/>
                  <a:pt x="1058" y="1314"/>
                  <a:pt x="1066" y="1314"/>
                </a:cubicBezTo>
                <a:cubicBezTo>
                  <a:pt x="1075" y="1314"/>
                  <a:pt x="1081" y="1307"/>
                  <a:pt x="1081" y="1299"/>
                </a:cubicBezTo>
                <a:cubicBezTo>
                  <a:pt x="1081" y="1291"/>
                  <a:pt x="1075" y="1284"/>
                  <a:pt x="1066" y="1284"/>
                </a:cubicBezTo>
                <a:close/>
                <a:moveTo>
                  <a:pt x="1066" y="1317"/>
                </a:moveTo>
                <a:cubicBezTo>
                  <a:pt x="1058" y="1317"/>
                  <a:pt x="1052" y="1323"/>
                  <a:pt x="1052" y="1332"/>
                </a:cubicBezTo>
                <a:cubicBezTo>
                  <a:pt x="1052" y="1340"/>
                  <a:pt x="1058" y="1346"/>
                  <a:pt x="1066" y="1346"/>
                </a:cubicBezTo>
                <a:cubicBezTo>
                  <a:pt x="1075" y="1346"/>
                  <a:pt x="1081" y="1340"/>
                  <a:pt x="1081" y="1332"/>
                </a:cubicBezTo>
                <a:cubicBezTo>
                  <a:pt x="1081" y="1323"/>
                  <a:pt x="1075" y="1317"/>
                  <a:pt x="1066" y="1317"/>
                </a:cubicBezTo>
                <a:close/>
                <a:moveTo>
                  <a:pt x="1066" y="1350"/>
                </a:moveTo>
                <a:cubicBezTo>
                  <a:pt x="1058" y="1350"/>
                  <a:pt x="1052" y="1356"/>
                  <a:pt x="1052" y="1365"/>
                </a:cubicBezTo>
                <a:cubicBezTo>
                  <a:pt x="1052" y="1373"/>
                  <a:pt x="1058" y="1379"/>
                  <a:pt x="1066" y="1379"/>
                </a:cubicBezTo>
                <a:cubicBezTo>
                  <a:pt x="1075" y="1379"/>
                  <a:pt x="1081" y="1373"/>
                  <a:pt x="1081" y="1365"/>
                </a:cubicBezTo>
                <a:cubicBezTo>
                  <a:pt x="1081" y="1356"/>
                  <a:pt x="1075" y="1350"/>
                  <a:pt x="1066" y="1350"/>
                </a:cubicBezTo>
                <a:close/>
                <a:moveTo>
                  <a:pt x="1066" y="1383"/>
                </a:moveTo>
                <a:cubicBezTo>
                  <a:pt x="1058" y="1383"/>
                  <a:pt x="1052" y="1389"/>
                  <a:pt x="1052" y="1397"/>
                </a:cubicBezTo>
                <a:cubicBezTo>
                  <a:pt x="1052" y="1406"/>
                  <a:pt x="1058" y="1412"/>
                  <a:pt x="1066" y="1412"/>
                </a:cubicBezTo>
                <a:cubicBezTo>
                  <a:pt x="1075" y="1412"/>
                  <a:pt x="1081" y="1406"/>
                  <a:pt x="1081" y="1397"/>
                </a:cubicBezTo>
                <a:cubicBezTo>
                  <a:pt x="1081" y="1389"/>
                  <a:pt x="1075" y="1383"/>
                  <a:pt x="1066" y="1383"/>
                </a:cubicBezTo>
                <a:close/>
                <a:moveTo>
                  <a:pt x="1066" y="1416"/>
                </a:moveTo>
                <a:cubicBezTo>
                  <a:pt x="1058" y="1416"/>
                  <a:pt x="1052" y="1422"/>
                  <a:pt x="1052" y="1430"/>
                </a:cubicBezTo>
                <a:cubicBezTo>
                  <a:pt x="1052" y="1439"/>
                  <a:pt x="1058" y="1445"/>
                  <a:pt x="1066" y="1445"/>
                </a:cubicBezTo>
                <a:cubicBezTo>
                  <a:pt x="1075" y="1445"/>
                  <a:pt x="1081" y="1439"/>
                  <a:pt x="1081" y="1430"/>
                </a:cubicBezTo>
                <a:cubicBezTo>
                  <a:pt x="1081" y="1422"/>
                  <a:pt x="1075" y="1416"/>
                  <a:pt x="1066" y="1416"/>
                </a:cubicBezTo>
                <a:close/>
                <a:moveTo>
                  <a:pt x="1099" y="0"/>
                </a:moveTo>
                <a:cubicBezTo>
                  <a:pt x="1091" y="0"/>
                  <a:pt x="1084" y="7"/>
                  <a:pt x="1084" y="15"/>
                </a:cubicBezTo>
                <a:cubicBezTo>
                  <a:pt x="1084" y="23"/>
                  <a:pt x="1091" y="30"/>
                  <a:pt x="1099" y="30"/>
                </a:cubicBezTo>
                <a:cubicBezTo>
                  <a:pt x="1107" y="30"/>
                  <a:pt x="1114" y="23"/>
                  <a:pt x="1114" y="15"/>
                </a:cubicBezTo>
                <a:cubicBezTo>
                  <a:pt x="1114" y="7"/>
                  <a:pt x="1107" y="0"/>
                  <a:pt x="1099" y="0"/>
                </a:cubicBezTo>
                <a:close/>
                <a:moveTo>
                  <a:pt x="1099" y="33"/>
                </a:moveTo>
                <a:cubicBezTo>
                  <a:pt x="1091" y="33"/>
                  <a:pt x="1084" y="40"/>
                  <a:pt x="1084" y="48"/>
                </a:cubicBezTo>
                <a:cubicBezTo>
                  <a:pt x="1084" y="56"/>
                  <a:pt x="1091" y="63"/>
                  <a:pt x="1099" y="63"/>
                </a:cubicBezTo>
                <a:cubicBezTo>
                  <a:pt x="1107" y="63"/>
                  <a:pt x="1114" y="56"/>
                  <a:pt x="1114" y="48"/>
                </a:cubicBezTo>
                <a:cubicBezTo>
                  <a:pt x="1114" y="40"/>
                  <a:pt x="1107" y="33"/>
                  <a:pt x="1099" y="33"/>
                </a:cubicBezTo>
                <a:close/>
                <a:moveTo>
                  <a:pt x="1099" y="66"/>
                </a:moveTo>
                <a:cubicBezTo>
                  <a:pt x="1091" y="66"/>
                  <a:pt x="1084" y="72"/>
                  <a:pt x="1084" y="81"/>
                </a:cubicBezTo>
                <a:cubicBezTo>
                  <a:pt x="1084" y="89"/>
                  <a:pt x="1091" y="95"/>
                  <a:pt x="1099" y="95"/>
                </a:cubicBezTo>
                <a:cubicBezTo>
                  <a:pt x="1107" y="95"/>
                  <a:pt x="1114" y="89"/>
                  <a:pt x="1114" y="81"/>
                </a:cubicBezTo>
                <a:cubicBezTo>
                  <a:pt x="1114" y="72"/>
                  <a:pt x="1107" y="66"/>
                  <a:pt x="1099" y="66"/>
                </a:cubicBezTo>
                <a:close/>
                <a:moveTo>
                  <a:pt x="1099" y="99"/>
                </a:moveTo>
                <a:cubicBezTo>
                  <a:pt x="1091" y="99"/>
                  <a:pt x="1084" y="105"/>
                  <a:pt x="1084" y="114"/>
                </a:cubicBezTo>
                <a:cubicBezTo>
                  <a:pt x="1084" y="122"/>
                  <a:pt x="1091" y="128"/>
                  <a:pt x="1099" y="128"/>
                </a:cubicBezTo>
                <a:cubicBezTo>
                  <a:pt x="1107" y="128"/>
                  <a:pt x="1114" y="122"/>
                  <a:pt x="1114" y="114"/>
                </a:cubicBezTo>
                <a:cubicBezTo>
                  <a:pt x="1114" y="105"/>
                  <a:pt x="1107" y="99"/>
                  <a:pt x="1099" y="99"/>
                </a:cubicBezTo>
                <a:close/>
                <a:moveTo>
                  <a:pt x="1099" y="132"/>
                </a:moveTo>
                <a:cubicBezTo>
                  <a:pt x="1091" y="132"/>
                  <a:pt x="1084" y="138"/>
                  <a:pt x="1084" y="147"/>
                </a:cubicBezTo>
                <a:cubicBezTo>
                  <a:pt x="1084" y="155"/>
                  <a:pt x="1091" y="161"/>
                  <a:pt x="1099" y="161"/>
                </a:cubicBezTo>
                <a:cubicBezTo>
                  <a:pt x="1107" y="161"/>
                  <a:pt x="1114" y="155"/>
                  <a:pt x="1114" y="147"/>
                </a:cubicBezTo>
                <a:cubicBezTo>
                  <a:pt x="1114" y="138"/>
                  <a:pt x="1107" y="132"/>
                  <a:pt x="1099" y="132"/>
                </a:cubicBezTo>
                <a:close/>
                <a:moveTo>
                  <a:pt x="1099" y="165"/>
                </a:moveTo>
                <a:cubicBezTo>
                  <a:pt x="1091" y="165"/>
                  <a:pt x="1084" y="171"/>
                  <a:pt x="1084" y="179"/>
                </a:cubicBezTo>
                <a:cubicBezTo>
                  <a:pt x="1084" y="188"/>
                  <a:pt x="1091" y="194"/>
                  <a:pt x="1099" y="194"/>
                </a:cubicBezTo>
                <a:cubicBezTo>
                  <a:pt x="1107" y="194"/>
                  <a:pt x="1114" y="188"/>
                  <a:pt x="1114" y="179"/>
                </a:cubicBezTo>
                <a:cubicBezTo>
                  <a:pt x="1114" y="171"/>
                  <a:pt x="1107" y="165"/>
                  <a:pt x="1099" y="165"/>
                </a:cubicBezTo>
                <a:close/>
                <a:moveTo>
                  <a:pt x="1099" y="198"/>
                </a:moveTo>
                <a:cubicBezTo>
                  <a:pt x="1091" y="198"/>
                  <a:pt x="1084" y="204"/>
                  <a:pt x="1084" y="212"/>
                </a:cubicBezTo>
                <a:cubicBezTo>
                  <a:pt x="1084" y="221"/>
                  <a:pt x="1091" y="227"/>
                  <a:pt x="1099" y="227"/>
                </a:cubicBezTo>
                <a:cubicBezTo>
                  <a:pt x="1107" y="227"/>
                  <a:pt x="1114" y="221"/>
                  <a:pt x="1114" y="212"/>
                </a:cubicBezTo>
                <a:cubicBezTo>
                  <a:pt x="1114" y="204"/>
                  <a:pt x="1107" y="198"/>
                  <a:pt x="1099" y="198"/>
                </a:cubicBezTo>
                <a:close/>
                <a:moveTo>
                  <a:pt x="1099" y="230"/>
                </a:moveTo>
                <a:cubicBezTo>
                  <a:pt x="1091" y="230"/>
                  <a:pt x="1084" y="237"/>
                  <a:pt x="1084" y="245"/>
                </a:cubicBezTo>
                <a:cubicBezTo>
                  <a:pt x="1084" y="253"/>
                  <a:pt x="1091" y="260"/>
                  <a:pt x="1099" y="260"/>
                </a:cubicBezTo>
                <a:cubicBezTo>
                  <a:pt x="1107" y="260"/>
                  <a:pt x="1114" y="253"/>
                  <a:pt x="1114" y="245"/>
                </a:cubicBezTo>
                <a:cubicBezTo>
                  <a:pt x="1114" y="237"/>
                  <a:pt x="1107" y="230"/>
                  <a:pt x="1099" y="230"/>
                </a:cubicBezTo>
                <a:close/>
                <a:moveTo>
                  <a:pt x="1099" y="263"/>
                </a:moveTo>
                <a:cubicBezTo>
                  <a:pt x="1091" y="263"/>
                  <a:pt x="1084" y="270"/>
                  <a:pt x="1084" y="278"/>
                </a:cubicBezTo>
                <a:cubicBezTo>
                  <a:pt x="1084" y="286"/>
                  <a:pt x="1091" y="293"/>
                  <a:pt x="1099" y="293"/>
                </a:cubicBezTo>
                <a:cubicBezTo>
                  <a:pt x="1107" y="293"/>
                  <a:pt x="1114" y="286"/>
                  <a:pt x="1114" y="278"/>
                </a:cubicBezTo>
                <a:cubicBezTo>
                  <a:pt x="1114" y="270"/>
                  <a:pt x="1107" y="263"/>
                  <a:pt x="1099" y="263"/>
                </a:cubicBezTo>
                <a:close/>
                <a:moveTo>
                  <a:pt x="1099" y="296"/>
                </a:moveTo>
                <a:cubicBezTo>
                  <a:pt x="1091" y="296"/>
                  <a:pt x="1084" y="303"/>
                  <a:pt x="1084" y="311"/>
                </a:cubicBezTo>
                <a:cubicBezTo>
                  <a:pt x="1084" y="319"/>
                  <a:pt x="1091" y="326"/>
                  <a:pt x="1099" y="326"/>
                </a:cubicBezTo>
                <a:cubicBezTo>
                  <a:pt x="1107" y="326"/>
                  <a:pt x="1114" y="319"/>
                  <a:pt x="1114" y="311"/>
                </a:cubicBezTo>
                <a:cubicBezTo>
                  <a:pt x="1114" y="303"/>
                  <a:pt x="1107" y="296"/>
                  <a:pt x="1099" y="296"/>
                </a:cubicBezTo>
                <a:close/>
                <a:moveTo>
                  <a:pt x="1099" y="329"/>
                </a:moveTo>
                <a:cubicBezTo>
                  <a:pt x="1091" y="329"/>
                  <a:pt x="1084" y="336"/>
                  <a:pt x="1084" y="344"/>
                </a:cubicBezTo>
                <a:cubicBezTo>
                  <a:pt x="1084" y="352"/>
                  <a:pt x="1091" y="359"/>
                  <a:pt x="1099" y="359"/>
                </a:cubicBezTo>
                <a:cubicBezTo>
                  <a:pt x="1107" y="359"/>
                  <a:pt x="1114" y="352"/>
                  <a:pt x="1114" y="344"/>
                </a:cubicBezTo>
                <a:cubicBezTo>
                  <a:pt x="1114" y="336"/>
                  <a:pt x="1107" y="329"/>
                  <a:pt x="1099" y="329"/>
                </a:cubicBezTo>
                <a:close/>
                <a:moveTo>
                  <a:pt x="1099" y="362"/>
                </a:moveTo>
                <a:cubicBezTo>
                  <a:pt x="1091" y="362"/>
                  <a:pt x="1084" y="369"/>
                  <a:pt x="1084" y="377"/>
                </a:cubicBezTo>
                <a:cubicBezTo>
                  <a:pt x="1084" y="385"/>
                  <a:pt x="1091" y="392"/>
                  <a:pt x="1099" y="392"/>
                </a:cubicBezTo>
                <a:cubicBezTo>
                  <a:pt x="1107" y="392"/>
                  <a:pt x="1114" y="385"/>
                  <a:pt x="1114" y="377"/>
                </a:cubicBezTo>
                <a:cubicBezTo>
                  <a:pt x="1114" y="369"/>
                  <a:pt x="1107" y="362"/>
                  <a:pt x="1099" y="362"/>
                </a:cubicBezTo>
                <a:close/>
                <a:moveTo>
                  <a:pt x="1099" y="395"/>
                </a:moveTo>
                <a:cubicBezTo>
                  <a:pt x="1091" y="395"/>
                  <a:pt x="1084" y="402"/>
                  <a:pt x="1084" y="410"/>
                </a:cubicBezTo>
                <a:cubicBezTo>
                  <a:pt x="1084" y="418"/>
                  <a:pt x="1091" y="425"/>
                  <a:pt x="1099" y="425"/>
                </a:cubicBezTo>
                <a:cubicBezTo>
                  <a:pt x="1107" y="425"/>
                  <a:pt x="1114" y="418"/>
                  <a:pt x="1114" y="410"/>
                </a:cubicBezTo>
                <a:cubicBezTo>
                  <a:pt x="1114" y="402"/>
                  <a:pt x="1107" y="395"/>
                  <a:pt x="1099" y="395"/>
                </a:cubicBezTo>
                <a:close/>
                <a:moveTo>
                  <a:pt x="1099" y="428"/>
                </a:moveTo>
                <a:cubicBezTo>
                  <a:pt x="1091" y="428"/>
                  <a:pt x="1084" y="435"/>
                  <a:pt x="1084" y="443"/>
                </a:cubicBezTo>
                <a:cubicBezTo>
                  <a:pt x="1084" y="451"/>
                  <a:pt x="1091" y="458"/>
                  <a:pt x="1099" y="458"/>
                </a:cubicBezTo>
                <a:cubicBezTo>
                  <a:pt x="1107" y="458"/>
                  <a:pt x="1114" y="451"/>
                  <a:pt x="1114" y="443"/>
                </a:cubicBezTo>
                <a:cubicBezTo>
                  <a:pt x="1114" y="435"/>
                  <a:pt x="1107" y="428"/>
                  <a:pt x="1099" y="428"/>
                </a:cubicBezTo>
                <a:close/>
                <a:moveTo>
                  <a:pt x="1099" y="461"/>
                </a:moveTo>
                <a:cubicBezTo>
                  <a:pt x="1091" y="461"/>
                  <a:pt x="1084" y="468"/>
                  <a:pt x="1084" y="476"/>
                </a:cubicBezTo>
                <a:cubicBezTo>
                  <a:pt x="1084" y="484"/>
                  <a:pt x="1091" y="491"/>
                  <a:pt x="1099" y="491"/>
                </a:cubicBezTo>
                <a:cubicBezTo>
                  <a:pt x="1107" y="491"/>
                  <a:pt x="1114" y="484"/>
                  <a:pt x="1114" y="476"/>
                </a:cubicBezTo>
                <a:cubicBezTo>
                  <a:pt x="1114" y="468"/>
                  <a:pt x="1107" y="461"/>
                  <a:pt x="1099" y="461"/>
                </a:cubicBezTo>
                <a:close/>
                <a:moveTo>
                  <a:pt x="1099" y="494"/>
                </a:moveTo>
                <a:cubicBezTo>
                  <a:pt x="1091" y="494"/>
                  <a:pt x="1084" y="500"/>
                  <a:pt x="1084" y="509"/>
                </a:cubicBezTo>
                <a:cubicBezTo>
                  <a:pt x="1084" y="517"/>
                  <a:pt x="1091" y="523"/>
                  <a:pt x="1099" y="523"/>
                </a:cubicBezTo>
                <a:cubicBezTo>
                  <a:pt x="1107" y="523"/>
                  <a:pt x="1114" y="517"/>
                  <a:pt x="1114" y="509"/>
                </a:cubicBezTo>
                <a:cubicBezTo>
                  <a:pt x="1114" y="500"/>
                  <a:pt x="1107" y="494"/>
                  <a:pt x="1099" y="494"/>
                </a:cubicBezTo>
                <a:close/>
                <a:moveTo>
                  <a:pt x="1099" y="527"/>
                </a:moveTo>
                <a:cubicBezTo>
                  <a:pt x="1091" y="527"/>
                  <a:pt x="1084" y="533"/>
                  <a:pt x="1084" y="542"/>
                </a:cubicBezTo>
                <a:cubicBezTo>
                  <a:pt x="1084" y="550"/>
                  <a:pt x="1091" y="556"/>
                  <a:pt x="1099" y="556"/>
                </a:cubicBezTo>
                <a:cubicBezTo>
                  <a:pt x="1107" y="556"/>
                  <a:pt x="1114" y="550"/>
                  <a:pt x="1114" y="542"/>
                </a:cubicBezTo>
                <a:cubicBezTo>
                  <a:pt x="1114" y="533"/>
                  <a:pt x="1107" y="527"/>
                  <a:pt x="1099" y="527"/>
                </a:cubicBezTo>
                <a:close/>
                <a:moveTo>
                  <a:pt x="1099" y="560"/>
                </a:moveTo>
                <a:cubicBezTo>
                  <a:pt x="1091" y="560"/>
                  <a:pt x="1084" y="566"/>
                  <a:pt x="1084" y="574"/>
                </a:cubicBezTo>
                <a:cubicBezTo>
                  <a:pt x="1084" y="583"/>
                  <a:pt x="1091" y="589"/>
                  <a:pt x="1099" y="589"/>
                </a:cubicBezTo>
                <a:cubicBezTo>
                  <a:pt x="1107" y="589"/>
                  <a:pt x="1114" y="583"/>
                  <a:pt x="1114" y="574"/>
                </a:cubicBezTo>
                <a:cubicBezTo>
                  <a:pt x="1114" y="566"/>
                  <a:pt x="1107" y="560"/>
                  <a:pt x="1099" y="560"/>
                </a:cubicBezTo>
                <a:close/>
                <a:moveTo>
                  <a:pt x="1099" y="593"/>
                </a:moveTo>
                <a:cubicBezTo>
                  <a:pt x="1091" y="593"/>
                  <a:pt x="1084" y="599"/>
                  <a:pt x="1084" y="607"/>
                </a:cubicBezTo>
                <a:cubicBezTo>
                  <a:pt x="1084" y="616"/>
                  <a:pt x="1091" y="622"/>
                  <a:pt x="1099" y="622"/>
                </a:cubicBezTo>
                <a:cubicBezTo>
                  <a:pt x="1107" y="622"/>
                  <a:pt x="1114" y="616"/>
                  <a:pt x="1114" y="607"/>
                </a:cubicBezTo>
                <a:cubicBezTo>
                  <a:pt x="1114" y="599"/>
                  <a:pt x="1107" y="593"/>
                  <a:pt x="1099" y="593"/>
                </a:cubicBezTo>
                <a:close/>
                <a:moveTo>
                  <a:pt x="1099" y="625"/>
                </a:moveTo>
                <a:cubicBezTo>
                  <a:pt x="1091" y="625"/>
                  <a:pt x="1084" y="632"/>
                  <a:pt x="1084" y="640"/>
                </a:cubicBezTo>
                <a:cubicBezTo>
                  <a:pt x="1084" y="648"/>
                  <a:pt x="1091" y="655"/>
                  <a:pt x="1099" y="655"/>
                </a:cubicBezTo>
                <a:cubicBezTo>
                  <a:pt x="1107" y="655"/>
                  <a:pt x="1114" y="648"/>
                  <a:pt x="1114" y="640"/>
                </a:cubicBezTo>
                <a:cubicBezTo>
                  <a:pt x="1114" y="632"/>
                  <a:pt x="1107" y="625"/>
                  <a:pt x="1099" y="625"/>
                </a:cubicBezTo>
                <a:close/>
                <a:moveTo>
                  <a:pt x="1099" y="658"/>
                </a:moveTo>
                <a:cubicBezTo>
                  <a:pt x="1091" y="658"/>
                  <a:pt x="1084" y="665"/>
                  <a:pt x="1084" y="673"/>
                </a:cubicBezTo>
                <a:cubicBezTo>
                  <a:pt x="1084" y="681"/>
                  <a:pt x="1091" y="688"/>
                  <a:pt x="1099" y="688"/>
                </a:cubicBezTo>
                <a:cubicBezTo>
                  <a:pt x="1107" y="688"/>
                  <a:pt x="1114" y="681"/>
                  <a:pt x="1114" y="673"/>
                </a:cubicBezTo>
                <a:cubicBezTo>
                  <a:pt x="1114" y="665"/>
                  <a:pt x="1107" y="658"/>
                  <a:pt x="1099" y="658"/>
                </a:cubicBezTo>
                <a:close/>
                <a:moveTo>
                  <a:pt x="1099" y="691"/>
                </a:moveTo>
                <a:cubicBezTo>
                  <a:pt x="1091" y="691"/>
                  <a:pt x="1084" y="698"/>
                  <a:pt x="1084" y="706"/>
                </a:cubicBezTo>
                <a:cubicBezTo>
                  <a:pt x="1084" y="714"/>
                  <a:pt x="1091" y="721"/>
                  <a:pt x="1099" y="721"/>
                </a:cubicBezTo>
                <a:cubicBezTo>
                  <a:pt x="1107" y="721"/>
                  <a:pt x="1114" y="714"/>
                  <a:pt x="1114" y="706"/>
                </a:cubicBezTo>
                <a:cubicBezTo>
                  <a:pt x="1114" y="698"/>
                  <a:pt x="1107" y="691"/>
                  <a:pt x="1099" y="691"/>
                </a:cubicBezTo>
                <a:close/>
                <a:moveTo>
                  <a:pt x="1099" y="724"/>
                </a:moveTo>
                <a:cubicBezTo>
                  <a:pt x="1091" y="724"/>
                  <a:pt x="1084" y="731"/>
                  <a:pt x="1084" y="739"/>
                </a:cubicBezTo>
                <a:cubicBezTo>
                  <a:pt x="1084" y="747"/>
                  <a:pt x="1091" y="754"/>
                  <a:pt x="1099" y="754"/>
                </a:cubicBezTo>
                <a:cubicBezTo>
                  <a:pt x="1107" y="754"/>
                  <a:pt x="1114" y="747"/>
                  <a:pt x="1114" y="739"/>
                </a:cubicBezTo>
                <a:cubicBezTo>
                  <a:pt x="1114" y="731"/>
                  <a:pt x="1107" y="724"/>
                  <a:pt x="1099" y="724"/>
                </a:cubicBezTo>
                <a:close/>
                <a:moveTo>
                  <a:pt x="1099" y="757"/>
                </a:moveTo>
                <a:cubicBezTo>
                  <a:pt x="1091" y="757"/>
                  <a:pt x="1084" y="764"/>
                  <a:pt x="1084" y="772"/>
                </a:cubicBezTo>
                <a:cubicBezTo>
                  <a:pt x="1084" y="780"/>
                  <a:pt x="1091" y="787"/>
                  <a:pt x="1099" y="787"/>
                </a:cubicBezTo>
                <a:cubicBezTo>
                  <a:pt x="1107" y="787"/>
                  <a:pt x="1114" y="780"/>
                  <a:pt x="1114" y="772"/>
                </a:cubicBezTo>
                <a:cubicBezTo>
                  <a:pt x="1114" y="764"/>
                  <a:pt x="1107" y="757"/>
                  <a:pt x="1099" y="757"/>
                </a:cubicBezTo>
                <a:close/>
                <a:moveTo>
                  <a:pt x="1099" y="790"/>
                </a:moveTo>
                <a:cubicBezTo>
                  <a:pt x="1091" y="790"/>
                  <a:pt x="1084" y="797"/>
                  <a:pt x="1084" y="805"/>
                </a:cubicBezTo>
                <a:cubicBezTo>
                  <a:pt x="1084" y="813"/>
                  <a:pt x="1091" y="820"/>
                  <a:pt x="1099" y="820"/>
                </a:cubicBezTo>
                <a:cubicBezTo>
                  <a:pt x="1107" y="820"/>
                  <a:pt x="1114" y="813"/>
                  <a:pt x="1114" y="805"/>
                </a:cubicBezTo>
                <a:cubicBezTo>
                  <a:pt x="1114" y="797"/>
                  <a:pt x="1107" y="790"/>
                  <a:pt x="1099" y="790"/>
                </a:cubicBezTo>
                <a:close/>
                <a:moveTo>
                  <a:pt x="1099" y="823"/>
                </a:moveTo>
                <a:cubicBezTo>
                  <a:pt x="1091" y="823"/>
                  <a:pt x="1084" y="830"/>
                  <a:pt x="1084" y="838"/>
                </a:cubicBezTo>
                <a:cubicBezTo>
                  <a:pt x="1084" y="846"/>
                  <a:pt x="1091" y="853"/>
                  <a:pt x="1099" y="853"/>
                </a:cubicBezTo>
                <a:cubicBezTo>
                  <a:pt x="1107" y="853"/>
                  <a:pt x="1114" y="846"/>
                  <a:pt x="1114" y="838"/>
                </a:cubicBezTo>
                <a:cubicBezTo>
                  <a:pt x="1114" y="830"/>
                  <a:pt x="1107" y="823"/>
                  <a:pt x="1099" y="823"/>
                </a:cubicBezTo>
                <a:close/>
                <a:moveTo>
                  <a:pt x="1099" y="856"/>
                </a:moveTo>
                <a:cubicBezTo>
                  <a:pt x="1091" y="856"/>
                  <a:pt x="1084" y="863"/>
                  <a:pt x="1084" y="871"/>
                </a:cubicBezTo>
                <a:cubicBezTo>
                  <a:pt x="1084" y="879"/>
                  <a:pt x="1091" y="886"/>
                  <a:pt x="1099" y="886"/>
                </a:cubicBezTo>
                <a:cubicBezTo>
                  <a:pt x="1107" y="886"/>
                  <a:pt x="1114" y="879"/>
                  <a:pt x="1114" y="871"/>
                </a:cubicBezTo>
                <a:cubicBezTo>
                  <a:pt x="1114" y="863"/>
                  <a:pt x="1107" y="856"/>
                  <a:pt x="1099" y="856"/>
                </a:cubicBezTo>
                <a:close/>
                <a:moveTo>
                  <a:pt x="1099" y="889"/>
                </a:moveTo>
                <a:cubicBezTo>
                  <a:pt x="1091" y="889"/>
                  <a:pt x="1084" y="895"/>
                  <a:pt x="1084" y="904"/>
                </a:cubicBezTo>
                <a:cubicBezTo>
                  <a:pt x="1084" y="912"/>
                  <a:pt x="1091" y="918"/>
                  <a:pt x="1099" y="918"/>
                </a:cubicBezTo>
                <a:cubicBezTo>
                  <a:pt x="1107" y="918"/>
                  <a:pt x="1114" y="912"/>
                  <a:pt x="1114" y="904"/>
                </a:cubicBezTo>
                <a:cubicBezTo>
                  <a:pt x="1114" y="895"/>
                  <a:pt x="1107" y="889"/>
                  <a:pt x="1099" y="889"/>
                </a:cubicBezTo>
                <a:close/>
                <a:moveTo>
                  <a:pt x="1099" y="922"/>
                </a:moveTo>
                <a:cubicBezTo>
                  <a:pt x="1091" y="922"/>
                  <a:pt x="1084" y="928"/>
                  <a:pt x="1084" y="937"/>
                </a:cubicBezTo>
                <a:cubicBezTo>
                  <a:pt x="1084" y="945"/>
                  <a:pt x="1091" y="951"/>
                  <a:pt x="1099" y="951"/>
                </a:cubicBezTo>
                <a:cubicBezTo>
                  <a:pt x="1107" y="951"/>
                  <a:pt x="1114" y="945"/>
                  <a:pt x="1114" y="937"/>
                </a:cubicBezTo>
                <a:cubicBezTo>
                  <a:pt x="1114" y="928"/>
                  <a:pt x="1107" y="922"/>
                  <a:pt x="1099" y="922"/>
                </a:cubicBezTo>
                <a:close/>
                <a:moveTo>
                  <a:pt x="1099" y="955"/>
                </a:moveTo>
                <a:cubicBezTo>
                  <a:pt x="1091" y="955"/>
                  <a:pt x="1084" y="961"/>
                  <a:pt x="1084" y="970"/>
                </a:cubicBezTo>
                <a:cubicBezTo>
                  <a:pt x="1084" y="978"/>
                  <a:pt x="1091" y="984"/>
                  <a:pt x="1099" y="984"/>
                </a:cubicBezTo>
                <a:cubicBezTo>
                  <a:pt x="1107" y="984"/>
                  <a:pt x="1114" y="978"/>
                  <a:pt x="1114" y="970"/>
                </a:cubicBezTo>
                <a:cubicBezTo>
                  <a:pt x="1114" y="961"/>
                  <a:pt x="1107" y="955"/>
                  <a:pt x="1099" y="955"/>
                </a:cubicBezTo>
                <a:close/>
                <a:moveTo>
                  <a:pt x="1099" y="988"/>
                </a:moveTo>
                <a:cubicBezTo>
                  <a:pt x="1091" y="988"/>
                  <a:pt x="1084" y="994"/>
                  <a:pt x="1084" y="1002"/>
                </a:cubicBezTo>
                <a:cubicBezTo>
                  <a:pt x="1084" y="1011"/>
                  <a:pt x="1091" y="1017"/>
                  <a:pt x="1099" y="1017"/>
                </a:cubicBezTo>
                <a:cubicBezTo>
                  <a:pt x="1107" y="1017"/>
                  <a:pt x="1114" y="1011"/>
                  <a:pt x="1114" y="1002"/>
                </a:cubicBezTo>
                <a:cubicBezTo>
                  <a:pt x="1114" y="994"/>
                  <a:pt x="1107" y="988"/>
                  <a:pt x="1099" y="988"/>
                </a:cubicBezTo>
                <a:close/>
                <a:moveTo>
                  <a:pt x="1099" y="1021"/>
                </a:moveTo>
                <a:cubicBezTo>
                  <a:pt x="1091" y="1021"/>
                  <a:pt x="1084" y="1027"/>
                  <a:pt x="1084" y="1035"/>
                </a:cubicBezTo>
                <a:cubicBezTo>
                  <a:pt x="1084" y="1044"/>
                  <a:pt x="1091" y="1050"/>
                  <a:pt x="1099" y="1050"/>
                </a:cubicBezTo>
                <a:cubicBezTo>
                  <a:pt x="1107" y="1050"/>
                  <a:pt x="1114" y="1044"/>
                  <a:pt x="1114" y="1035"/>
                </a:cubicBezTo>
                <a:cubicBezTo>
                  <a:pt x="1114" y="1027"/>
                  <a:pt x="1107" y="1021"/>
                  <a:pt x="1099" y="1021"/>
                </a:cubicBezTo>
                <a:close/>
                <a:moveTo>
                  <a:pt x="1099" y="1053"/>
                </a:moveTo>
                <a:cubicBezTo>
                  <a:pt x="1091" y="1053"/>
                  <a:pt x="1084" y="1060"/>
                  <a:pt x="1084" y="1068"/>
                </a:cubicBezTo>
                <a:cubicBezTo>
                  <a:pt x="1084" y="1076"/>
                  <a:pt x="1091" y="1083"/>
                  <a:pt x="1099" y="1083"/>
                </a:cubicBezTo>
                <a:cubicBezTo>
                  <a:pt x="1107" y="1083"/>
                  <a:pt x="1114" y="1076"/>
                  <a:pt x="1114" y="1068"/>
                </a:cubicBezTo>
                <a:cubicBezTo>
                  <a:pt x="1114" y="1060"/>
                  <a:pt x="1107" y="1053"/>
                  <a:pt x="1099" y="1053"/>
                </a:cubicBezTo>
                <a:close/>
                <a:moveTo>
                  <a:pt x="1099" y="1086"/>
                </a:moveTo>
                <a:cubicBezTo>
                  <a:pt x="1091" y="1086"/>
                  <a:pt x="1084" y="1093"/>
                  <a:pt x="1084" y="1101"/>
                </a:cubicBezTo>
                <a:cubicBezTo>
                  <a:pt x="1084" y="1109"/>
                  <a:pt x="1091" y="1116"/>
                  <a:pt x="1099" y="1116"/>
                </a:cubicBezTo>
                <a:cubicBezTo>
                  <a:pt x="1107" y="1116"/>
                  <a:pt x="1114" y="1109"/>
                  <a:pt x="1114" y="1101"/>
                </a:cubicBezTo>
                <a:cubicBezTo>
                  <a:pt x="1114" y="1093"/>
                  <a:pt x="1107" y="1086"/>
                  <a:pt x="1099" y="1086"/>
                </a:cubicBezTo>
                <a:close/>
                <a:moveTo>
                  <a:pt x="1099" y="1119"/>
                </a:moveTo>
                <a:cubicBezTo>
                  <a:pt x="1091" y="1119"/>
                  <a:pt x="1084" y="1126"/>
                  <a:pt x="1084" y="1134"/>
                </a:cubicBezTo>
                <a:cubicBezTo>
                  <a:pt x="1084" y="1142"/>
                  <a:pt x="1091" y="1149"/>
                  <a:pt x="1099" y="1149"/>
                </a:cubicBezTo>
                <a:cubicBezTo>
                  <a:pt x="1107" y="1149"/>
                  <a:pt x="1114" y="1142"/>
                  <a:pt x="1114" y="1134"/>
                </a:cubicBezTo>
                <a:cubicBezTo>
                  <a:pt x="1114" y="1126"/>
                  <a:pt x="1107" y="1119"/>
                  <a:pt x="1099" y="1119"/>
                </a:cubicBezTo>
                <a:close/>
                <a:moveTo>
                  <a:pt x="1099" y="1152"/>
                </a:moveTo>
                <a:cubicBezTo>
                  <a:pt x="1091" y="1152"/>
                  <a:pt x="1084" y="1159"/>
                  <a:pt x="1084" y="1167"/>
                </a:cubicBezTo>
                <a:cubicBezTo>
                  <a:pt x="1084" y="1175"/>
                  <a:pt x="1091" y="1182"/>
                  <a:pt x="1099" y="1182"/>
                </a:cubicBezTo>
                <a:cubicBezTo>
                  <a:pt x="1107" y="1182"/>
                  <a:pt x="1114" y="1175"/>
                  <a:pt x="1114" y="1167"/>
                </a:cubicBezTo>
                <a:cubicBezTo>
                  <a:pt x="1114" y="1159"/>
                  <a:pt x="1107" y="1152"/>
                  <a:pt x="1099" y="1152"/>
                </a:cubicBezTo>
                <a:close/>
                <a:moveTo>
                  <a:pt x="1099" y="1185"/>
                </a:moveTo>
                <a:cubicBezTo>
                  <a:pt x="1091" y="1185"/>
                  <a:pt x="1084" y="1192"/>
                  <a:pt x="1084" y="1200"/>
                </a:cubicBezTo>
                <a:cubicBezTo>
                  <a:pt x="1084" y="1208"/>
                  <a:pt x="1091" y="1215"/>
                  <a:pt x="1099" y="1215"/>
                </a:cubicBezTo>
                <a:cubicBezTo>
                  <a:pt x="1107" y="1215"/>
                  <a:pt x="1114" y="1208"/>
                  <a:pt x="1114" y="1200"/>
                </a:cubicBezTo>
                <a:cubicBezTo>
                  <a:pt x="1114" y="1192"/>
                  <a:pt x="1107" y="1185"/>
                  <a:pt x="1099" y="1185"/>
                </a:cubicBezTo>
                <a:close/>
                <a:moveTo>
                  <a:pt x="1099" y="1218"/>
                </a:moveTo>
                <a:cubicBezTo>
                  <a:pt x="1091" y="1218"/>
                  <a:pt x="1084" y="1225"/>
                  <a:pt x="1084" y="1233"/>
                </a:cubicBezTo>
                <a:cubicBezTo>
                  <a:pt x="1084" y="1241"/>
                  <a:pt x="1091" y="1248"/>
                  <a:pt x="1099" y="1248"/>
                </a:cubicBezTo>
                <a:cubicBezTo>
                  <a:pt x="1107" y="1248"/>
                  <a:pt x="1114" y="1241"/>
                  <a:pt x="1114" y="1233"/>
                </a:cubicBezTo>
                <a:cubicBezTo>
                  <a:pt x="1114" y="1225"/>
                  <a:pt x="1107" y="1218"/>
                  <a:pt x="1099" y="1218"/>
                </a:cubicBezTo>
                <a:close/>
                <a:moveTo>
                  <a:pt x="1099" y="1251"/>
                </a:moveTo>
                <a:cubicBezTo>
                  <a:pt x="1091" y="1251"/>
                  <a:pt x="1084" y="1258"/>
                  <a:pt x="1084" y="1266"/>
                </a:cubicBezTo>
                <a:cubicBezTo>
                  <a:pt x="1084" y="1274"/>
                  <a:pt x="1091" y="1281"/>
                  <a:pt x="1099" y="1281"/>
                </a:cubicBezTo>
                <a:cubicBezTo>
                  <a:pt x="1107" y="1281"/>
                  <a:pt x="1114" y="1274"/>
                  <a:pt x="1114" y="1266"/>
                </a:cubicBezTo>
                <a:cubicBezTo>
                  <a:pt x="1114" y="1258"/>
                  <a:pt x="1107" y="1251"/>
                  <a:pt x="1099" y="1251"/>
                </a:cubicBezTo>
                <a:close/>
                <a:moveTo>
                  <a:pt x="1099" y="1284"/>
                </a:moveTo>
                <a:cubicBezTo>
                  <a:pt x="1091" y="1284"/>
                  <a:pt x="1084" y="1291"/>
                  <a:pt x="1084" y="1299"/>
                </a:cubicBezTo>
                <a:cubicBezTo>
                  <a:pt x="1084" y="1307"/>
                  <a:pt x="1091" y="1314"/>
                  <a:pt x="1099" y="1314"/>
                </a:cubicBezTo>
                <a:cubicBezTo>
                  <a:pt x="1107" y="1314"/>
                  <a:pt x="1114" y="1307"/>
                  <a:pt x="1114" y="1299"/>
                </a:cubicBezTo>
                <a:cubicBezTo>
                  <a:pt x="1114" y="1291"/>
                  <a:pt x="1107" y="1284"/>
                  <a:pt x="1099" y="1284"/>
                </a:cubicBezTo>
                <a:close/>
                <a:moveTo>
                  <a:pt x="1099" y="1317"/>
                </a:moveTo>
                <a:cubicBezTo>
                  <a:pt x="1091" y="1317"/>
                  <a:pt x="1084" y="1323"/>
                  <a:pt x="1084" y="1332"/>
                </a:cubicBezTo>
                <a:cubicBezTo>
                  <a:pt x="1084" y="1340"/>
                  <a:pt x="1091" y="1346"/>
                  <a:pt x="1099" y="1346"/>
                </a:cubicBezTo>
                <a:cubicBezTo>
                  <a:pt x="1107" y="1346"/>
                  <a:pt x="1114" y="1340"/>
                  <a:pt x="1114" y="1332"/>
                </a:cubicBezTo>
                <a:cubicBezTo>
                  <a:pt x="1114" y="1323"/>
                  <a:pt x="1107" y="1317"/>
                  <a:pt x="1099" y="1317"/>
                </a:cubicBezTo>
                <a:close/>
                <a:moveTo>
                  <a:pt x="1099" y="1350"/>
                </a:moveTo>
                <a:cubicBezTo>
                  <a:pt x="1091" y="1350"/>
                  <a:pt x="1084" y="1356"/>
                  <a:pt x="1084" y="1365"/>
                </a:cubicBezTo>
                <a:cubicBezTo>
                  <a:pt x="1084" y="1373"/>
                  <a:pt x="1091" y="1379"/>
                  <a:pt x="1099" y="1379"/>
                </a:cubicBezTo>
                <a:cubicBezTo>
                  <a:pt x="1107" y="1379"/>
                  <a:pt x="1114" y="1373"/>
                  <a:pt x="1114" y="1365"/>
                </a:cubicBezTo>
                <a:cubicBezTo>
                  <a:pt x="1114" y="1356"/>
                  <a:pt x="1107" y="1350"/>
                  <a:pt x="1099" y="1350"/>
                </a:cubicBezTo>
                <a:close/>
                <a:moveTo>
                  <a:pt x="1099" y="1383"/>
                </a:moveTo>
                <a:cubicBezTo>
                  <a:pt x="1091" y="1383"/>
                  <a:pt x="1084" y="1389"/>
                  <a:pt x="1084" y="1397"/>
                </a:cubicBezTo>
                <a:cubicBezTo>
                  <a:pt x="1084" y="1406"/>
                  <a:pt x="1091" y="1412"/>
                  <a:pt x="1099" y="1412"/>
                </a:cubicBezTo>
                <a:cubicBezTo>
                  <a:pt x="1107" y="1412"/>
                  <a:pt x="1114" y="1406"/>
                  <a:pt x="1114" y="1397"/>
                </a:cubicBezTo>
                <a:cubicBezTo>
                  <a:pt x="1114" y="1389"/>
                  <a:pt x="1107" y="1383"/>
                  <a:pt x="1099" y="1383"/>
                </a:cubicBezTo>
                <a:close/>
                <a:moveTo>
                  <a:pt x="1099" y="1416"/>
                </a:moveTo>
                <a:cubicBezTo>
                  <a:pt x="1091" y="1416"/>
                  <a:pt x="1084" y="1422"/>
                  <a:pt x="1084" y="1430"/>
                </a:cubicBezTo>
                <a:cubicBezTo>
                  <a:pt x="1084" y="1439"/>
                  <a:pt x="1091" y="1445"/>
                  <a:pt x="1099" y="1445"/>
                </a:cubicBezTo>
                <a:cubicBezTo>
                  <a:pt x="1107" y="1445"/>
                  <a:pt x="1114" y="1439"/>
                  <a:pt x="1114" y="1430"/>
                </a:cubicBezTo>
                <a:cubicBezTo>
                  <a:pt x="1114" y="1422"/>
                  <a:pt x="1107" y="1416"/>
                  <a:pt x="1099" y="1416"/>
                </a:cubicBezTo>
                <a:close/>
                <a:moveTo>
                  <a:pt x="1132" y="0"/>
                </a:moveTo>
                <a:cubicBezTo>
                  <a:pt x="1124" y="0"/>
                  <a:pt x="1117" y="7"/>
                  <a:pt x="1117" y="15"/>
                </a:cubicBezTo>
                <a:cubicBezTo>
                  <a:pt x="1117" y="23"/>
                  <a:pt x="1124" y="30"/>
                  <a:pt x="1132" y="30"/>
                </a:cubicBezTo>
                <a:cubicBezTo>
                  <a:pt x="1140" y="30"/>
                  <a:pt x="1147" y="23"/>
                  <a:pt x="1147" y="15"/>
                </a:cubicBezTo>
                <a:cubicBezTo>
                  <a:pt x="1147" y="7"/>
                  <a:pt x="1140" y="0"/>
                  <a:pt x="1132" y="0"/>
                </a:cubicBezTo>
                <a:close/>
                <a:moveTo>
                  <a:pt x="1132" y="33"/>
                </a:moveTo>
                <a:cubicBezTo>
                  <a:pt x="1124" y="33"/>
                  <a:pt x="1117" y="40"/>
                  <a:pt x="1117" y="48"/>
                </a:cubicBezTo>
                <a:cubicBezTo>
                  <a:pt x="1117" y="56"/>
                  <a:pt x="1124" y="63"/>
                  <a:pt x="1132" y="63"/>
                </a:cubicBezTo>
                <a:cubicBezTo>
                  <a:pt x="1140" y="63"/>
                  <a:pt x="1147" y="56"/>
                  <a:pt x="1147" y="48"/>
                </a:cubicBezTo>
                <a:cubicBezTo>
                  <a:pt x="1147" y="40"/>
                  <a:pt x="1140" y="33"/>
                  <a:pt x="1132" y="33"/>
                </a:cubicBezTo>
                <a:close/>
                <a:moveTo>
                  <a:pt x="1132" y="66"/>
                </a:moveTo>
                <a:cubicBezTo>
                  <a:pt x="1124" y="66"/>
                  <a:pt x="1117" y="72"/>
                  <a:pt x="1117" y="81"/>
                </a:cubicBezTo>
                <a:cubicBezTo>
                  <a:pt x="1117" y="89"/>
                  <a:pt x="1124" y="95"/>
                  <a:pt x="1132" y="95"/>
                </a:cubicBezTo>
                <a:cubicBezTo>
                  <a:pt x="1140" y="95"/>
                  <a:pt x="1147" y="89"/>
                  <a:pt x="1147" y="81"/>
                </a:cubicBezTo>
                <a:cubicBezTo>
                  <a:pt x="1147" y="72"/>
                  <a:pt x="1140" y="66"/>
                  <a:pt x="1132" y="66"/>
                </a:cubicBezTo>
                <a:close/>
                <a:moveTo>
                  <a:pt x="1132" y="99"/>
                </a:moveTo>
                <a:cubicBezTo>
                  <a:pt x="1124" y="99"/>
                  <a:pt x="1117" y="105"/>
                  <a:pt x="1117" y="114"/>
                </a:cubicBezTo>
                <a:cubicBezTo>
                  <a:pt x="1117" y="122"/>
                  <a:pt x="1124" y="128"/>
                  <a:pt x="1132" y="128"/>
                </a:cubicBezTo>
                <a:cubicBezTo>
                  <a:pt x="1140" y="128"/>
                  <a:pt x="1147" y="122"/>
                  <a:pt x="1147" y="114"/>
                </a:cubicBezTo>
                <a:cubicBezTo>
                  <a:pt x="1147" y="105"/>
                  <a:pt x="1140" y="99"/>
                  <a:pt x="1132" y="99"/>
                </a:cubicBezTo>
                <a:close/>
                <a:moveTo>
                  <a:pt x="1132" y="132"/>
                </a:moveTo>
                <a:cubicBezTo>
                  <a:pt x="1124" y="132"/>
                  <a:pt x="1117" y="138"/>
                  <a:pt x="1117" y="147"/>
                </a:cubicBezTo>
                <a:cubicBezTo>
                  <a:pt x="1117" y="155"/>
                  <a:pt x="1124" y="161"/>
                  <a:pt x="1132" y="161"/>
                </a:cubicBezTo>
                <a:cubicBezTo>
                  <a:pt x="1140" y="161"/>
                  <a:pt x="1147" y="155"/>
                  <a:pt x="1147" y="147"/>
                </a:cubicBezTo>
                <a:cubicBezTo>
                  <a:pt x="1147" y="138"/>
                  <a:pt x="1140" y="132"/>
                  <a:pt x="1132" y="132"/>
                </a:cubicBezTo>
                <a:close/>
                <a:moveTo>
                  <a:pt x="1132" y="165"/>
                </a:moveTo>
                <a:cubicBezTo>
                  <a:pt x="1124" y="165"/>
                  <a:pt x="1117" y="171"/>
                  <a:pt x="1117" y="179"/>
                </a:cubicBezTo>
                <a:cubicBezTo>
                  <a:pt x="1117" y="188"/>
                  <a:pt x="1124" y="194"/>
                  <a:pt x="1132" y="194"/>
                </a:cubicBezTo>
                <a:cubicBezTo>
                  <a:pt x="1140" y="194"/>
                  <a:pt x="1147" y="188"/>
                  <a:pt x="1147" y="179"/>
                </a:cubicBezTo>
                <a:cubicBezTo>
                  <a:pt x="1147" y="171"/>
                  <a:pt x="1140" y="165"/>
                  <a:pt x="1132" y="165"/>
                </a:cubicBezTo>
                <a:close/>
                <a:moveTo>
                  <a:pt x="1132" y="198"/>
                </a:moveTo>
                <a:cubicBezTo>
                  <a:pt x="1124" y="198"/>
                  <a:pt x="1117" y="204"/>
                  <a:pt x="1117" y="212"/>
                </a:cubicBezTo>
                <a:cubicBezTo>
                  <a:pt x="1117" y="221"/>
                  <a:pt x="1124" y="227"/>
                  <a:pt x="1132" y="227"/>
                </a:cubicBezTo>
                <a:cubicBezTo>
                  <a:pt x="1140" y="227"/>
                  <a:pt x="1147" y="221"/>
                  <a:pt x="1147" y="212"/>
                </a:cubicBezTo>
                <a:cubicBezTo>
                  <a:pt x="1147" y="204"/>
                  <a:pt x="1140" y="198"/>
                  <a:pt x="1132" y="198"/>
                </a:cubicBezTo>
                <a:close/>
                <a:moveTo>
                  <a:pt x="1132" y="230"/>
                </a:moveTo>
                <a:cubicBezTo>
                  <a:pt x="1124" y="230"/>
                  <a:pt x="1117" y="237"/>
                  <a:pt x="1117" y="245"/>
                </a:cubicBezTo>
                <a:cubicBezTo>
                  <a:pt x="1117" y="253"/>
                  <a:pt x="1124" y="260"/>
                  <a:pt x="1132" y="260"/>
                </a:cubicBezTo>
                <a:cubicBezTo>
                  <a:pt x="1140" y="260"/>
                  <a:pt x="1147" y="253"/>
                  <a:pt x="1147" y="245"/>
                </a:cubicBezTo>
                <a:cubicBezTo>
                  <a:pt x="1147" y="237"/>
                  <a:pt x="1140" y="230"/>
                  <a:pt x="1132" y="230"/>
                </a:cubicBezTo>
                <a:close/>
                <a:moveTo>
                  <a:pt x="1132" y="263"/>
                </a:moveTo>
                <a:cubicBezTo>
                  <a:pt x="1124" y="263"/>
                  <a:pt x="1117" y="270"/>
                  <a:pt x="1117" y="278"/>
                </a:cubicBezTo>
                <a:cubicBezTo>
                  <a:pt x="1117" y="286"/>
                  <a:pt x="1124" y="293"/>
                  <a:pt x="1132" y="293"/>
                </a:cubicBezTo>
                <a:cubicBezTo>
                  <a:pt x="1140" y="293"/>
                  <a:pt x="1147" y="286"/>
                  <a:pt x="1147" y="278"/>
                </a:cubicBezTo>
                <a:cubicBezTo>
                  <a:pt x="1147" y="270"/>
                  <a:pt x="1140" y="263"/>
                  <a:pt x="1132" y="263"/>
                </a:cubicBezTo>
                <a:close/>
                <a:moveTo>
                  <a:pt x="1132" y="296"/>
                </a:moveTo>
                <a:cubicBezTo>
                  <a:pt x="1124" y="296"/>
                  <a:pt x="1117" y="303"/>
                  <a:pt x="1117" y="311"/>
                </a:cubicBezTo>
                <a:cubicBezTo>
                  <a:pt x="1117" y="319"/>
                  <a:pt x="1124" y="326"/>
                  <a:pt x="1132" y="326"/>
                </a:cubicBezTo>
                <a:cubicBezTo>
                  <a:pt x="1140" y="326"/>
                  <a:pt x="1147" y="319"/>
                  <a:pt x="1147" y="311"/>
                </a:cubicBezTo>
                <a:cubicBezTo>
                  <a:pt x="1147" y="303"/>
                  <a:pt x="1140" y="296"/>
                  <a:pt x="1132" y="296"/>
                </a:cubicBezTo>
                <a:close/>
                <a:moveTo>
                  <a:pt x="1132" y="329"/>
                </a:moveTo>
                <a:cubicBezTo>
                  <a:pt x="1124" y="329"/>
                  <a:pt x="1117" y="336"/>
                  <a:pt x="1117" y="344"/>
                </a:cubicBezTo>
                <a:cubicBezTo>
                  <a:pt x="1117" y="352"/>
                  <a:pt x="1124" y="359"/>
                  <a:pt x="1132" y="359"/>
                </a:cubicBezTo>
                <a:cubicBezTo>
                  <a:pt x="1140" y="359"/>
                  <a:pt x="1147" y="352"/>
                  <a:pt x="1147" y="344"/>
                </a:cubicBezTo>
                <a:cubicBezTo>
                  <a:pt x="1147" y="336"/>
                  <a:pt x="1140" y="329"/>
                  <a:pt x="1132" y="329"/>
                </a:cubicBezTo>
                <a:close/>
                <a:moveTo>
                  <a:pt x="1132" y="362"/>
                </a:moveTo>
                <a:cubicBezTo>
                  <a:pt x="1124" y="362"/>
                  <a:pt x="1117" y="369"/>
                  <a:pt x="1117" y="377"/>
                </a:cubicBezTo>
                <a:cubicBezTo>
                  <a:pt x="1117" y="385"/>
                  <a:pt x="1124" y="392"/>
                  <a:pt x="1132" y="392"/>
                </a:cubicBezTo>
                <a:cubicBezTo>
                  <a:pt x="1140" y="392"/>
                  <a:pt x="1147" y="385"/>
                  <a:pt x="1147" y="377"/>
                </a:cubicBezTo>
                <a:cubicBezTo>
                  <a:pt x="1147" y="369"/>
                  <a:pt x="1140" y="362"/>
                  <a:pt x="1132" y="362"/>
                </a:cubicBezTo>
                <a:close/>
                <a:moveTo>
                  <a:pt x="1132" y="395"/>
                </a:moveTo>
                <a:cubicBezTo>
                  <a:pt x="1124" y="395"/>
                  <a:pt x="1117" y="402"/>
                  <a:pt x="1117" y="410"/>
                </a:cubicBezTo>
                <a:cubicBezTo>
                  <a:pt x="1117" y="418"/>
                  <a:pt x="1124" y="425"/>
                  <a:pt x="1132" y="425"/>
                </a:cubicBezTo>
                <a:cubicBezTo>
                  <a:pt x="1140" y="425"/>
                  <a:pt x="1147" y="418"/>
                  <a:pt x="1147" y="410"/>
                </a:cubicBezTo>
                <a:cubicBezTo>
                  <a:pt x="1147" y="402"/>
                  <a:pt x="1140" y="395"/>
                  <a:pt x="1132" y="395"/>
                </a:cubicBezTo>
                <a:close/>
                <a:moveTo>
                  <a:pt x="1132" y="428"/>
                </a:moveTo>
                <a:cubicBezTo>
                  <a:pt x="1124" y="428"/>
                  <a:pt x="1117" y="435"/>
                  <a:pt x="1117" y="443"/>
                </a:cubicBezTo>
                <a:cubicBezTo>
                  <a:pt x="1117" y="451"/>
                  <a:pt x="1124" y="458"/>
                  <a:pt x="1132" y="458"/>
                </a:cubicBezTo>
                <a:cubicBezTo>
                  <a:pt x="1140" y="458"/>
                  <a:pt x="1147" y="451"/>
                  <a:pt x="1147" y="443"/>
                </a:cubicBezTo>
                <a:cubicBezTo>
                  <a:pt x="1147" y="435"/>
                  <a:pt x="1140" y="428"/>
                  <a:pt x="1132" y="428"/>
                </a:cubicBezTo>
                <a:close/>
                <a:moveTo>
                  <a:pt x="1132" y="461"/>
                </a:moveTo>
                <a:cubicBezTo>
                  <a:pt x="1124" y="461"/>
                  <a:pt x="1117" y="468"/>
                  <a:pt x="1117" y="476"/>
                </a:cubicBezTo>
                <a:cubicBezTo>
                  <a:pt x="1117" y="484"/>
                  <a:pt x="1124" y="491"/>
                  <a:pt x="1132" y="491"/>
                </a:cubicBezTo>
                <a:cubicBezTo>
                  <a:pt x="1140" y="491"/>
                  <a:pt x="1147" y="484"/>
                  <a:pt x="1147" y="476"/>
                </a:cubicBezTo>
                <a:cubicBezTo>
                  <a:pt x="1147" y="468"/>
                  <a:pt x="1140" y="461"/>
                  <a:pt x="1132" y="461"/>
                </a:cubicBezTo>
                <a:close/>
                <a:moveTo>
                  <a:pt x="1132" y="494"/>
                </a:moveTo>
                <a:cubicBezTo>
                  <a:pt x="1124" y="494"/>
                  <a:pt x="1117" y="500"/>
                  <a:pt x="1117" y="509"/>
                </a:cubicBezTo>
                <a:cubicBezTo>
                  <a:pt x="1117" y="517"/>
                  <a:pt x="1124" y="523"/>
                  <a:pt x="1132" y="523"/>
                </a:cubicBezTo>
                <a:cubicBezTo>
                  <a:pt x="1140" y="523"/>
                  <a:pt x="1147" y="517"/>
                  <a:pt x="1147" y="509"/>
                </a:cubicBezTo>
                <a:cubicBezTo>
                  <a:pt x="1147" y="500"/>
                  <a:pt x="1140" y="494"/>
                  <a:pt x="1132" y="494"/>
                </a:cubicBezTo>
                <a:close/>
                <a:moveTo>
                  <a:pt x="1132" y="527"/>
                </a:moveTo>
                <a:cubicBezTo>
                  <a:pt x="1124" y="527"/>
                  <a:pt x="1117" y="533"/>
                  <a:pt x="1117" y="542"/>
                </a:cubicBezTo>
                <a:cubicBezTo>
                  <a:pt x="1117" y="550"/>
                  <a:pt x="1124" y="556"/>
                  <a:pt x="1132" y="556"/>
                </a:cubicBezTo>
                <a:cubicBezTo>
                  <a:pt x="1140" y="556"/>
                  <a:pt x="1147" y="550"/>
                  <a:pt x="1147" y="542"/>
                </a:cubicBezTo>
                <a:cubicBezTo>
                  <a:pt x="1147" y="533"/>
                  <a:pt x="1140" y="527"/>
                  <a:pt x="1132" y="527"/>
                </a:cubicBezTo>
                <a:close/>
                <a:moveTo>
                  <a:pt x="1132" y="560"/>
                </a:moveTo>
                <a:cubicBezTo>
                  <a:pt x="1124" y="560"/>
                  <a:pt x="1117" y="566"/>
                  <a:pt x="1117" y="574"/>
                </a:cubicBezTo>
                <a:cubicBezTo>
                  <a:pt x="1117" y="583"/>
                  <a:pt x="1124" y="589"/>
                  <a:pt x="1132" y="589"/>
                </a:cubicBezTo>
                <a:cubicBezTo>
                  <a:pt x="1140" y="589"/>
                  <a:pt x="1147" y="583"/>
                  <a:pt x="1147" y="574"/>
                </a:cubicBezTo>
                <a:cubicBezTo>
                  <a:pt x="1147" y="566"/>
                  <a:pt x="1140" y="560"/>
                  <a:pt x="1132" y="560"/>
                </a:cubicBezTo>
                <a:close/>
                <a:moveTo>
                  <a:pt x="1132" y="593"/>
                </a:moveTo>
                <a:cubicBezTo>
                  <a:pt x="1124" y="593"/>
                  <a:pt x="1117" y="599"/>
                  <a:pt x="1117" y="607"/>
                </a:cubicBezTo>
                <a:cubicBezTo>
                  <a:pt x="1117" y="616"/>
                  <a:pt x="1124" y="622"/>
                  <a:pt x="1132" y="622"/>
                </a:cubicBezTo>
                <a:cubicBezTo>
                  <a:pt x="1140" y="622"/>
                  <a:pt x="1147" y="616"/>
                  <a:pt x="1147" y="607"/>
                </a:cubicBezTo>
                <a:cubicBezTo>
                  <a:pt x="1147" y="599"/>
                  <a:pt x="1140" y="593"/>
                  <a:pt x="1132" y="593"/>
                </a:cubicBezTo>
                <a:close/>
                <a:moveTo>
                  <a:pt x="1132" y="625"/>
                </a:moveTo>
                <a:cubicBezTo>
                  <a:pt x="1124" y="625"/>
                  <a:pt x="1117" y="632"/>
                  <a:pt x="1117" y="640"/>
                </a:cubicBezTo>
                <a:cubicBezTo>
                  <a:pt x="1117" y="648"/>
                  <a:pt x="1124" y="655"/>
                  <a:pt x="1132" y="655"/>
                </a:cubicBezTo>
                <a:cubicBezTo>
                  <a:pt x="1140" y="655"/>
                  <a:pt x="1147" y="648"/>
                  <a:pt x="1147" y="640"/>
                </a:cubicBezTo>
                <a:cubicBezTo>
                  <a:pt x="1147" y="632"/>
                  <a:pt x="1140" y="625"/>
                  <a:pt x="1132" y="625"/>
                </a:cubicBezTo>
                <a:close/>
                <a:moveTo>
                  <a:pt x="1132" y="658"/>
                </a:moveTo>
                <a:cubicBezTo>
                  <a:pt x="1124" y="658"/>
                  <a:pt x="1117" y="665"/>
                  <a:pt x="1117" y="673"/>
                </a:cubicBezTo>
                <a:cubicBezTo>
                  <a:pt x="1117" y="681"/>
                  <a:pt x="1124" y="688"/>
                  <a:pt x="1132" y="688"/>
                </a:cubicBezTo>
                <a:cubicBezTo>
                  <a:pt x="1140" y="688"/>
                  <a:pt x="1147" y="681"/>
                  <a:pt x="1147" y="673"/>
                </a:cubicBezTo>
                <a:cubicBezTo>
                  <a:pt x="1147" y="665"/>
                  <a:pt x="1140" y="658"/>
                  <a:pt x="1132" y="658"/>
                </a:cubicBezTo>
                <a:close/>
                <a:moveTo>
                  <a:pt x="1132" y="691"/>
                </a:moveTo>
                <a:cubicBezTo>
                  <a:pt x="1124" y="691"/>
                  <a:pt x="1117" y="698"/>
                  <a:pt x="1117" y="706"/>
                </a:cubicBezTo>
                <a:cubicBezTo>
                  <a:pt x="1117" y="714"/>
                  <a:pt x="1124" y="721"/>
                  <a:pt x="1132" y="721"/>
                </a:cubicBezTo>
                <a:cubicBezTo>
                  <a:pt x="1140" y="721"/>
                  <a:pt x="1147" y="714"/>
                  <a:pt x="1147" y="706"/>
                </a:cubicBezTo>
                <a:cubicBezTo>
                  <a:pt x="1147" y="698"/>
                  <a:pt x="1140" y="691"/>
                  <a:pt x="1132" y="691"/>
                </a:cubicBezTo>
                <a:close/>
                <a:moveTo>
                  <a:pt x="1132" y="724"/>
                </a:moveTo>
                <a:cubicBezTo>
                  <a:pt x="1124" y="724"/>
                  <a:pt x="1117" y="731"/>
                  <a:pt x="1117" y="739"/>
                </a:cubicBezTo>
                <a:cubicBezTo>
                  <a:pt x="1117" y="747"/>
                  <a:pt x="1124" y="754"/>
                  <a:pt x="1132" y="754"/>
                </a:cubicBezTo>
                <a:cubicBezTo>
                  <a:pt x="1140" y="754"/>
                  <a:pt x="1147" y="747"/>
                  <a:pt x="1147" y="739"/>
                </a:cubicBezTo>
                <a:cubicBezTo>
                  <a:pt x="1147" y="731"/>
                  <a:pt x="1140" y="724"/>
                  <a:pt x="1132" y="724"/>
                </a:cubicBezTo>
                <a:close/>
                <a:moveTo>
                  <a:pt x="1132" y="757"/>
                </a:moveTo>
                <a:cubicBezTo>
                  <a:pt x="1124" y="757"/>
                  <a:pt x="1117" y="764"/>
                  <a:pt x="1117" y="772"/>
                </a:cubicBezTo>
                <a:cubicBezTo>
                  <a:pt x="1117" y="780"/>
                  <a:pt x="1124" y="787"/>
                  <a:pt x="1132" y="787"/>
                </a:cubicBezTo>
                <a:cubicBezTo>
                  <a:pt x="1140" y="787"/>
                  <a:pt x="1147" y="780"/>
                  <a:pt x="1147" y="772"/>
                </a:cubicBezTo>
                <a:cubicBezTo>
                  <a:pt x="1147" y="764"/>
                  <a:pt x="1140" y="757"/>
                  <a:pt x="1132" y="757"/>
                </a:cubicBezTo>
                <a:close/>
                <a:moveTo>
                  <a:pt x="1132" y="790"/>
                </a:moveTo>
                <a:cubicBezTo>
                  <a:pt x="1124" y="790"/>
                  <a:pt x="1117" y="797"/>
                  <a:pt x="1117" y="805"/>
                </a:cubicBezTo>
                <a:cubicBezTo>
                  <a:pt x="1117" y="813"/>
                  <a:pt x="1124" y="820"/>
                  <a:pt x="1132" y="820"/>
                </a:cubicBezTo>
                <a:cubicBezTo>
                  <a:pt x="1140" y="820"/>
                  <a:pt x="1147" y="813"/>
                  <a:pt x="1147" y="805"/>
                </a:cubicBezTo>
                <a:cubicBezTo>
                  <a:pt x="1147" y="797"/>
                  <a:pt x="1140" y="790"/>
                  <a:pt x="1132" y="790"/>
                </a:cubicBezTo>
                <a:close/>
                <a:moveTo>
                  <a:pt x="1132" y="823"/>
                </a:moveTo>
                <a:cubicBezTo>
                  <a:pt x="1124" y="823"/>
                  <a:pt x="1117" y="830"/>
                  <a:pt x="1117" y="838"/>
                </a:cubicBezTo>
                <a:cubicBezTo>
                  <a:pt x="1117" y="846"/>
                  <a:pt x="1124" y="853"/>
                  <a:pt x="1132" y="853"/>
                </a:cubicBezTo>
                <a:cubicBezTo>
                  <a:pt x="1140" y="853"/>
                  <a:pt x="1147" y="846"/>
                  <a:pt x="1147" y="838"/>
                </a:cubicBezTo>
                <a:cubicBezTo>
                  <a:pt x="1147" y="830"/>
                  <a:pt x="1140" y="823"/>
                  <a:pt x="1132" y="823"/>
                </a:cubicBezTo>
                <a:close/>
                <a:moveTo>
                  <a:pt x="1132" y="856"/>
                </a:moveTo>
                <a:cubicBezTo>
                  <a:pt x="1124" y="856"/>
                  <a:pt x="1117" y="863"/>
                  <a:pt x="1117" y="871"/>
                </a:cubicBezTo>
                <a:cubicBezTo>
                  <a:pt x="1117" y="879"/>
                  <a:pt x="1124" y="886"/>
                  <a:pt x="1132" y="886"/>
                </a:cubicBezTo>
                <a:cubicBezTo>
                  <a:pt x="1140" y="886"/>
                  <a:pt x="1147" y="879"/>
                  <a:pt x="1147" y="871"/>
                </a:cubicBezTo>
                <a:cubicBezTo>
                  <a:pt x="1147" y="863"/>
                  <a:pt x="1140" y="856"/>
                  <a:pt x="1132" y="856"/>
                </a:cubicBezTo>
                <a:close/>
                <a:moveTo>
                  <a:pt x="1132" y="889"/>
                </a:moveTo>
                <a:cubicBezTo>
                  <a:pt x="1124" y="889"/>
                  <a:pt x="1117" y="895"/>
                  <a:pt x="1117" y="904"/>
                </a:cubicBezTo>
                <a:cubicBezTo>
                  <a:pt x="1117" y="912"/>
                  <a:pt x="1124" y="918"/>
                  <a:pt x="1132" y="918"/>
                </a:cubicBezTo>
                <a:cubicBezTo>
                  <a:pt x="1140" y="918"/>
                  <a:pt x="1147" y="912"/>
                  <a:pt x="1147" y="904"/>
                </a:cubicBezTo>
                <a:cubicBezTo>
                  <a:pt x="1147" y="895"/>
                  <a:pt x="1140" y="889"/>
                  <a:pt x="1132" y="889"/>
                </a:cubicBezTo>
                <a:close/>
                <a:moveTo>
                  <a:pt x="1132" y="922"/>
                </a:moveTo>
                <a:cubicBezTo>
                  <a:pt x="1124" y="922"/>
                  <a:pt x="1117" y="928"/>
                  <a:pt x="1117" y="937"/>
                </a:cubicBezTo>
                <a:cubicBezTo>
                  <a:pt x="1117" y="945"/>
                  <a:pt x="1124" y="951"/>
                  <a:pt x="1132" y="951"/>
                </a:cubicBezTo>
                <a:cubicBezTo>
                  <a:pt x="1140" y="951"/>
                  <a:pt x="1147" y="945"/>
                  <a:pt x="1147" y="937"/>
                </a:cubicBezTo>
                <a:cubicBezTo>
                  <a:pt x="1147" y="928"/>
                  <a:pt x="1140" y="922"/>
                  <a:pt x="1132" y="922"/>
                </a:cubicBezTo>
                <a:close/>
                <a:moveTo>
                  <a:pt x="1132" y="955"/>
                </a:moveTo>
                <a:cubicBezTo>
                  <a:pt x="1124" y="955"/>
                  <a:pt x="1117" y="961"/>
                  <a:pt x="1117" y="970"/>
                </a:cubicBezTo>
                <a:cubicBezTo>
                  <a:pt x="1117" y="978"/>
                  <a:pt x="1124" y="984"/>
                  <a:pt x="1132" y="984"/>
                </a:cubicBezTo>
                <a:cubicBezTo>
                  <a:pt x="1140" y="984"/>
                  <a:pt x="1147" y="978"/>
                  <a:pt x="1147" y="970"/>
                </a:cubicBezTo>
                <a:cubicBezTo>
                  <a:pt x="1147" y="961"/>
                  <a:pt x="1140" y="955"/>
                  <a:pt x="1132" y="955"/>
                </a:cubicBezTo>
                <a:close/>
                <a:moveTo>
                  <a:pt x="1132" y="988"/>
                </a:moveTo>
                <a:cubicBezTo>
                  <a:pt x="1124" y="988"/>
                  <a:pt x="1117" y="994"/>
                  <a:pt x="1117" y="1002"/>
                </a:cubicBezTo>
                <a:cubicBezTo>
                  <a:pt x="1117" y="1011"/>
                  <a:pt x="1124" y="1017"/>
                  <a:pt x="1132" y="1017"/>
                </a:cubicBezTo>
                <a:cubicBezTo>
                  <a:pt x="1140" y="1017"/>
                  <a:pt x="1147" y="1011"/>
                  <a:pt x="1147" y="1002"/>
                </a:cubicBezTo>
                <a:cubicBezTo>
                  <a:pt x="1147" y="994"/>
                  <a:pt x="1140" y="988"/>
                  <a:pt x="1132" y="988"/>
                </a:cubicBezTo>
                <a:close/>
                <a:moveTo>
                  <a:pt x="1132" y="1021"/>
                </a:moveTo>
                <a:cubicBezTo>
                  <a:pt x="1124" y="1021"/>
                  <a:pt x="1117" y="1027"/>
                  <a:pt x="1117" y="1035"/>
                </a:cubicBezTo>
                <a:cubicBezTo>
                  <a:pt x="1117" y="1044"/>
                  <a:pt x="1124" y="1050"/>
                  <a:pt x="1132" y="1050"/>
                </a:cubicBezTo>
                <a:cubicBezTo>
                  <a:pt x="1140" y="1050"/>
                  <a:pt x="1147" y="1044"/>
                  <a:pt x="1147" y="1035"/>
                </a:cubicBezTo>
                <a:cubicBezTo>
                  <a:pt x="1147" y="1027"/>
                  <a:pt x="1140" y="1021"/>
                  <a:pt x="1132" y="1021"/>
                </a:cubicBezTo>
                <a:close/>
                <a:moveTo>
                  <a:pt x="1132" y="1053"/>
                </a:moveTo>
                <a:cubicBezTo>
                  <a:pt x="1124" y="1053"/>
                  <a:pt x="1117" y="1060"/>
                  <a:pt x="1117" y="1068"/>
                </a:cubicBezTo>
                <a:cubicBezTo>
                  <a:pt x="1117" y="1076"/>
                  <a:pt x="1124" y="1083"/>
                  <a:pt x="1132" y="1083"/>
                </a:cubicBezTo>
                <a:cubicBezTo>
                  <a:pt x="1140" y="1083"/>
                  <a:pt x="1147" y="1076"/>
                  <a:pt x="1147" y="1068"/>
                </a:cubicBezTo>
                <a:cubicBezTo>
                  <a:pt x="1147" y="1060"/>
                  <a:pt x="1140" y="1053"/>
                  <a:pt x="1132" y="1053"/>
                </a:cubicBezTo>
                <a:close/>
                <a:moveTo>
                  <a:pt x="1132" y="1086"/>
                </a:moveTo>
                <a:cubicBezTo>
                  <a:pt x="1124" y="1086"/>
                  <a:pt x="1117" y="1093"/>
                  <a:pt x="1117" y="1101"/>
                </a:cubicBezTo>
                <a:cubicBezTo>
                  <a:pt x="1117" y="1109"/>
                  <a:pt x="1124" y="1116"/>
                  <a:pt x="1132" y="1116"/>
                </a:cubicBezTo>
                <a:cubicBezTo>
                  <a:pt x="1140" y="1116"/>
                  <a:pt x="1147" y="1109"/>
                  <a:pt x="1147" y="1101"/>
                </a:cubicBezTo>
                <a:cubicBezTo>
                  <a:pt x="1147" y="1093"/>
                  <a:pt x="1140" y="1086"/>
                  <a:pt x="1132" y="1086"/>
                </a:cubicBezTo>
                <a:close/>
                <a:moveTo>
                  <a:pt x="1132" y="1119"/>
                </a:moveTo>
                <a:cubicBezTo>
                  <a:pt x="1124" y="1119"/>
                  <a:pt x="1117" y="1126"/>
                  <a:pt x="1117" y="1134"/>
                </a:cubicBezTo>
                <a:cubicBezTo>
                  <a:pt x="1117" y="1142"/>
                  <a:pt x="1124" y="1149"/>
                  <a:pt x="1132" y="1149"/>
                </a:cubicBezTo>
                <a:cubicBezTo>
                  <a:pt x="1140" y="1149"/>
                  <a:pt x="1147" y="1142"/>
                  <a:pt x="1147" y="1134"/>
                </a:cubicBezTo>
                <a:cubicBezTo>
                  <a:pt x="1147" y="1126"/>
                  <a:pt x="1140" y="1119"/>
                  <a:pt x="1132" y="1119"/>
                </a:cubicBezTo>
                <a:close/>
                <a:moveTo>
                  <a:pt x="1132" y="1152"/>
                </a:moveTo>
                <a:cubicBezTo>
                  <a:pt x="1124" y="1152"/>
                  <a:pt x="1117" y="1159"/>
                  <a:pt x="1117" y="1167"/>
                </a:cubicBezTo>
                <a:cubicBezTo>
                  <a:pt x="1117" y="1175"/>
                  <a:pt x="1124" y="1182"/>
                  <a:pt x="1132" y="1182"/>
                </a:cubicBezTo>
                <a:cubicBezTo>
                  <a:pt x="1140" y="1182"/>
                  <a:pt x="1147" y="1175"/>
                  <a:pt x="1147" y="1167"/>
                </a:cubicBezTo>
                <a:cubicBezTo>
                  <a:pt x="1147" y="1159"/>
                  <a:pt x="1140" y="1152"/>
                  <a:pt x="1132" y="1152"/>
                </a:cubicBezTo>
                <a:close/>
                <a:moveTo>
                  <a:pt x="1132" y="1185"/>
                </a:moveTo>
                <a:cubicBezTo>
                  <a:pt x="1124" y="1185"/>
                  <a:pt x="1117" y="1192"/>
                  <a:pt x="1117" y="1200"/>
                </a:cubicBezTo>
                <a:cubicBezTo>
                  <a:pt x="1117" y="1208"/>
                  <a:pt x="1124" y="1215"/>
                  <a:pt x="1132" y="1215"/>
                </a:cubicBezTo>
                <a:cubicBezTo>
                  <a:pt x="1140" y="1215"/>
                  <a:pt x="1147" y="1208"/>
                  <a:pt x="1147" y="1200"/>
                </a:cubicBezTo>
                <a:cubicBezTo>
                  <a:pt x="1147" y="1192"/>
                  <a:pt x="1140" y="1185"/>
                  <a:pt x="1132" y="1185"/>
                </a:cubicBezTo>
                <a:close/>
                <a:moveTo>
                  <a:pt x="1132" y="1218"/>
                </a:moveTo>
                <a:cubicBezTo>
                  <a:pt x="1124" y="1218"/>
                  <a:pt x="1117" y="1225"/>
                  <a:pt x="1117" y="1233"/>
                </a:cubicBezTo>
                <a:cubicBezTo>
                  <a:pt x="1117" y="1241"/>
                  <a:pt x="1124" y="1248"/>
                  <a:pt x="1132" y="1248"/>
                </a:cubicBezTo>
                <a:cubicBezTo>
                  <a:pt x="1140" y="1248"/>
                  <a:pt x="1147" y="1241"/>
                  <a:pt x="1147" y="1233"/>
                </a:cubicBezTo>
                <a:cubicBezTo>
                  <a:pt x="1147" y="1225"/>
                  <a:pt x="1140" y="1218"/>
                  <a:pt x="1132" y="1218"/>
                </a:cubicBezTo>
                <a:close/>
                <a:moveTo>
                  <a:pt x="1132" y="1251"/>
                </a:moveTo>
                <a:cubicBezTo>
                  <a:pt x="1124" y="1251"/>
                  <a:pt x="1117" y="1258"/>
                  <a:pt x="1117" y="1266"/>
                </a:cubicBezTo>
                <a:cubicBezTo>
                  <a:pt x="1117" y="1274"/>
                  <a:pt x="1124" y="1281"/>
                  <a:pt x="1132" y="1281"/>
                </a:cubicBezTo>
                <a:cubicBezTo>
                  <a:pt x="1140" y="1281"/>
                  <a:pt x="1147" y="1274"/>
                  <a:pt x="1147" y="1266"/>
                </a:cubicBezTo>
                <a:cubicBezTo>
                  <a:pt x="1147" y="1258"/>
                  <a:pt x="1140" y="1251"/>
                  <a:pt x="1132" y="1251"/>
                </a:cubicBezTo>
                <a:close/>
                <a:moveTo>
                  <a:pt x="1132" y="1284"/>
                </a:moveTo>
                <a:cubicBezTo>
                  <a:pt x="1124" y="1284"/>
                  <a:pt x="1117" y="1291"/>
                  <a:pt x="1117" y="1299"/>
                </a:cubicBezTo>
                <a:cubicBezTo>
                  <a:pt x="1117" y="1307"/>
                  <a:pt x="1124" y="1314"/>
                  <a:pt x="1132" y="1314"/>
                </a:cubicBezTo>
                <a:cubicBezTo>
                  <a:pt x="1140" y="1314"/>
                  <a:pt x="1147" y="1307"/>
                  <a:pt x="1147" y="1299"/>
                </a:cubicBezTo>
                <a:cubicBezTo>
                  <a:pt x="1147" y="1291"/>
                  <a:pt x="1140" y="1284"/>
                  <a:pt x="1132" y="1284"/>
                </a:cubicBezTo>
                <a:close/>
                <a:moveTo>
                  <a:pt x="1132" y="1317"/>
                </a:moveTo>
                <a:cubicBezTo>
                  <a:pt x="1124" y="1317"/>
                  <a:pt x="1117" y="1323"/>
                  <a:pt x="1117" y="1332"/>
                </a:cubicBezTo>
                <a:cubicBezTo>
                  <a:pt x="1117" y="1340"/>
                  <a:pt x="1124" y="1346"/>
                  <a:pt x="1132" y="1346"/>
                </a:cubicBezTo>
                <a:cubicBezTo>
                  <a:pt x="1140" y="1346"/>
                  <a:pt x="1147" y="1340"/>
                  <a:pt x="1147" y="1332"/>
                </a:cubicBezTo>
                <a:cubicBezTo>
                  <a:pt x="1147" y="1323"/>
                  <a:pt x="1140" y="1317"/>
                  <a:pt x="1132" y="1317"/>
                </a:cubicBezTo>
                <a:close/>
                <a:moveTo>
                  <a:pt x="1132" y="1350"/>
                </a:moveTo>
                <a:cubicBezTo>
                  <a:pt x="1124" y="1350"/>
                  <a:pt x="1117" y="1356"/>
                  <a:pt x="1117" y="1365"/>
                </a:cubicBezTo>
                <a:cubicBezTo>
                  <a:pt x="1117" y="1373"/>
                  <a:pt x="1124" y="1379"/>
                  <a:pt x="1132" y="1379"/>
                </a:cubicBezTo>
                <a:cubicBezTo>
                  <a:pt x="1140" y="1379"/>
                  <a:pt x="1147" y="1373"/>
                  <a:pt x="1147" y="1365"/>
                </a:cubicBezTo>
                <a:cubicBezTo>
                  <a:pt x="1147" y="1356"/>
                  <a:pt x="1140" y="1350"/>
                  <a:pt x="1132" y="1350"/>
                </a:cubicBezTo>
                <a:close/>
                <a:moveTo>
                  <a:pt x="1132" y="1383"/>
                </a:moveTo>
                <a:cubicBezTo>
                  <a:pt x="1124" y="1383"/>
                  <a:pt x="1117" y="1389"/>
                  <a:pt x="1117" y="1397"/>
                </a:cubicBezTo>
                <a:cubicBezTo>
                  <a:pt x="1117" y="1406"/>
                  <a:pt x="1124" y="1412"/>
                  <a:pt x="1132" y="1412"/>
                </a:cubicBezTo>
                <a:cubicBezTo>
                  <a:pt x="1140" y="1412"/>
                  <a:pt x="1147" y="1406"/>
                  <a:pt x="1147" y="1397"/>
                </a:cubicBezTo>
                <a:cubicBezTo>
                  <a:pt x="1147" y="1389"/>
                  <a:pt x="1140" y="1383"/>
                  <a:pt x="1132" y="1383"/>
                </a:cubicBezTo>
                <a:close/>
                <a:moveTo>
                  <a:pt x="1132" y="1416"/>
                </a:moveTo>
                <a:cubicBezTo>
                  <a:pt x="1124" y="1416"/>
                  <a:pt x="1117" y="1422"/>
                  <a:pt x="1117" y="1430"/>
                </a:cubicBezTo>
                <a:cubicBezTo>
                  <a:pt x="1117" y="1439"/>
                  <a:pt x="1124" y="1445"/>
                  <a:pt x="1132" y="1445"/>
                </a:cubicBezTo>
                <a:cubicBezTo>
                  <a:pt x="1140" y="1445"/>
                  <a:pt x="1147" y="1439"/>
                  <a:pt x="1147" y="1430"/>
                </a:cubicBezTo>
                <a:cubicBezTo>
                  <a:pt x="1147" y="1422"/>
                  <a:pt x="1140" y="1416"/>
                  <a:pt x="1132" y="1416"/>
                </a:cubicBezTo>
                <a:close/>
                <a:moveTo>
                  <a:pt x="1165" y="0"/>
                </a:moveTo>
                <a:cubicBezTo>
                  <a:pt x="1157" y="0"/>
                  <a:pt x="1150" y="7"/>
                  <a:pt x="1150" y="15"/>
                </a:cubicBezTo>
                <a:cubicBezTo>
                  <a:pt x="1150" y="23"/>
                  <a:pt x="1157" y="30"/>
                  <a:pt x="1165" y="30"/>
                </a:cubicBezTo>
                <a:cubicBezTo>
                  <a:pt x="1173" y="30"/>
                  <a:pt x="1180" y="23"/>
                  <a:pt x="1180" y="15"/>
                </a:cubicBezTo>
                <a:cubicBezTo>
                  <a:pt x="1180" y="7"/>
                  <a:pt x="1173" y="0"/>
                  <a:pt x="1165" y="0"/>
                </a:cubicBezTo>
                <a:close/>
                <a:moveTo>
                  <a:pt x="1165" y="33"/>
                </a:moveTo>
                <a:cubicBezTo>
                  <a:pt x="1157" y="33"/>
                  <a:pt x="1150" y="40"/>
                  <a:pt x="1150" y="48"/>
                </a:cubicBezTo>
                <a:cubicBezTo>
                  <a:pt x="1150" y="56"/>
                  <a:pt x="1157" y="63"/>
                  <a:pt x="1165" y="63"/>
                </a:cubicBezTo>
                <a:cubicBezTo>
                  <a:pt x="1173" y="63"/>
                  <a:pt x="1180" y="56"/>
                  <a:pt x="1180" y="48"/>
                </a:cubicBezTo>
                <a:cubicBezTo>
                  <a:pt x="1180" y="40"/>
                  <a:pt x="1173" y="33"/>
                  <a:pt x="1165" y="33"/>
                </a:cubicBezTo>
                <a:close/>
                <a:moveTo>
                  <a:pt x="1165" y="66"/>
                </a:moveTo>
                <a:cubicBezTo>
                  <a:pt x="1157" y="66"/>
                  <a:pt x="1150" y="72"/>
                  <a:pt x="1150" y="81"/>
                </a:cubicBezTo>
                <a:cubicBezTo>
                  <a:pt x="1150" y="89"/>
                  <a:pt x="1157" y="95"/>
                  <a:pt x="1165" y="95"/>
                </a:cubicBezTo>
                <a:cubicBezTo>
                  <a:pt x="1173" y="95"/>
                  <a:pt x="1180" y="89"/>
                  <a:pt x="1180" y="81"/>
                </a:cubicBezTo>
                <a:cubicBezTo>
                  <a:pt x="1180" y="72"/>
                  <a:pt x="1173" y="66"/>
                  <a:pt x="1165" y="66"/>
                </a:cubicBezTo>
                <a:close/>
                <a:moveTo>
                  <a:pt x="1165" y="99"/>
                </a:moveTo>
                <a:cubicBezTo>
                  <a:pt x="1157" y="99"/>
                  <a:pt x="1150" y="105"/>
                  <a:pt x="1150" y="114"/>
                </a:cubicBezTo>
                <a:cubicBezTo>
                  <a:pt x="1150" y="122"/>
                  <a:pt x="1157" y="128"/>
                  <a:pt x="1165" y="128"/>
                </a:cubicBezTo>
                <a:cubicBezTo>
                  <a:pt x="1173" y="128"/>
                  <a:pt x="1180" y="122"/>
                  <a:pt x="1180" y="114"/>
                </a:cubicBezTo>
                <a:cubicBezTo>
                  <a:pt x="1180" y="105"/>
                  <a:pt x="1173" y="99"/>
                  <a:pt x="1165" y="99"/>
                </a:cubicBezTo>
                <a:close/>
                <a:moveTo>
                  <a:pt x="1165" y="132"/>
                </a:moveTo>
                <a:cubicBezTo>
                  <a:pt x="1157" y="132"/>
                  <a:pt x="1150" y="138"/>
                  <a:pt x="1150" y="147"/>
                </a:cubicBezTo>
                <a:cubicBezTo>
                  <a:pt x="1150" y="155"/>
                  <a:pt x="1157" y="161"/>
                  <a:pt x="1165" y="161"/>
                </a:cubicBezTo>
                <a:cubicBezTo>
                  <a:pt x="1173" y="161"/>
                  <a:pt x="1180" y="155"/>
                  <a:pt x="1180" y="147"/>
                </a:cubicBezTo>
                <a:cubicBezTo>
                  <a:pt x="1180" y="138"/>
                  <a:pt x="1173" y="132"/>
                  <a:pt x="1165" y="132"/>
                </a:cubicBezTo>
                <a:close/>
                <a:moveTo>
                  <a:pt x="1165" y="165"/>
                </a:moveTo>
                <a:cubicBezTo>
                  <a:pt x="1157" y="165"/>
                  <a:pt x="1150" y="171"/>
                  <a:pt x="1150" y="179"/>
                </a:cubicBezTo>
                <a:cubicBezTo>
                  <a:pt x="1150" y="188"/>
                  <a:pt x="1157" y="194"/>
                  <a:pt x="1165" y="194"/>
                </a:cubicBezTo>
                <a:cubicBezTo>
                  <a:pt x="1173" y="194"/>
                  <a:pt x="1180" y="188"/>
                  <a:pt x="1180" y="179"/>
                </a:cubicBezTo>
                <a:cubicBezTo>
                  <a:pt x="1180" y="171"/>
                  <a:pt x="1173" y="165"/>
                  <a:pt x="1165" y="165"/>
                </a:cubicBezTo>
                <a:close/>
                <a:moveTo>
                  <a:pt x="1165" y="198"/>
                </a:moveTo>
                <a:cubicBezTo>
                  <a:pt x="1157" y="198"/>
                  <a:pt x="1150" y="204"/>
                  <a:pt x="1150" y="212"/>
                </a:cubicBezTo>
                <a:cubicBezTo>
                  <a:pt x="1150" y="221"/>
                  <a:pt x="1157" y="227"/>
                  <a:pt x="1165" y="227"/>
                </a:cubicBezTo>
                <a:cubicBezTo>
                  <a:pt x="1173" y="227"/>
                  <a:pt x="1180" y="221"/>
                  <a:pt x="1180" y="212"/>
                </a:cubicBezTo>
                <a:cubicBezTo>
                  <a:pt x="1180" y="204"/>
                  <a:pt x="1173" y="198"/>
                  <a:pt x="1165" y="198"/>
                </a:cubicBezTo>
                <a:close/>
                <a:moveTo>
                  <a:pt x="1165" y="230"/>
                </a:moveTo>
                <a:cubicBezTo>
                  <a:pt x="1157" y="230"/>
                  <a:pt x="1150" y="237"/>
                  <a:pt x="1150" y="245"/>
                </a:cubicBezTo>
                <a:cubicBezTo>
                  <a:pt x="1150" y="253"/>
                  <a:pt x="1157" y="260"/>
                  <a:pt x="1165" y="260"/>
                </a:cubicBezTo>
                <a:cubicBezTo>
                  <a:pt x="1173" y="260"/>
                  <a:pt x="1180" y="253"/>
                  <a:pt x="1180" y="245"/>
                </a:cubicBezTo>
                <a:cubicBezTo>
                  <a:pt x="1180" y="237"/>
                  <a:pt x="1173" y="230"/>
                  <a:pt x="1165" y="230"/>
                </a:cubicBezTo>
                <a:close/>
                <a:moveTo>
                  <a:pt x="1165" y="263"/>
                </a:moveTo>
                <a:cubicBezTo>
                  <a:pt x="1157" y="263"/>
                  <a:pt x="1150" y="270"/>
                  <a:pt x="1150" y="278"/>
                </a:cubicBezTo>
                <a:cubicBezTo>
                  <a:pt x="1150" y="286"/>
                  <a:pt x="1157" y="293"/>
                  <a:pt x="1165" y="293"/>
                </a:cubicBezTo>
                <a:cubicBezTo>
                  <a:pt x="1173" y="293"/>
                  <a:pt x="1180" y="286"/>
                  <a:pt x="1180" y="278"/>
                </a:cubicBezTo>
                <a:cubicBezTo>
                  <a:pt x="1180" y="270"/>
                  <a:pt x="1173" y="263"/>
                  <a:pt x="1165" y="263"/>
                </a:cubicBezTo>
                <a:close/>
                <a:moveTo>
                  <a:pt x="1165" y="296"/>
                </a:moveTo>
                <a:cubicBezTo>
                  <a:pt x="1157" y="296"/>
                  <a:pt x="1150" y="303"/>
                  <a:pt x="1150" y="311"/>
                </a:cubicBezTo>
                <a:cubicBezTo>
                  <a:pt x="1150" y="319"/>
                  <a:pt x="1157" y="326"/>
                  <a:pt x="1165" y="326"/>
                </a:cubicBezTo>
                <a:cubicBezTo>
                  <a:pt x="1173" y="326"/>
                  <a:pt x="1180" y="319"/>
                  <a:pt x="1180" y="311"/>
                </a:cubicBezTo>
                <a:cubicBezTo>
                  <a:pt x="1180" y="303"/>
                  <a:pt x="1173" y="296"/>
                  <a:pt x="1165" y="296"/>
                </a:cubicBezTo>
                <a:close/>
                <a:moveTo>
                  <a:pt x="1165" y="329"/>
                </a:moveTo>
                <a:cubicBezTo>
                  <a:pt x="1157" y="329"/>
                  <a:pt x="1150" y="336"/>
                  <a:pt x="1150" y="344"/>
                </a:cubicBezTo>
                <a:cubicBezTo>
                  <a:pt x="1150" y="352"/>
                  <a:pt x="1157" y="359"/>
                  <a:pt x="1165" y="359"/>
                </a:cubicBezTo>
                <a:cubicBezTo>
                  <a:pt x="1173" y="359"/>
                  <a:pt x="1180" y="352"/>
                  <a:pt x="1180" y="344"/>
                </a:cubicBezTo>
                <a:cubicBezTo>
                  <a:pt x="1180" y="336"/>
                  <a:pt x="1173" y="329"/>
                  <a:pt x="1165" y="329"/>
                </a:cubicBezTo>
                <a:close/>
                <a:moveTo>
                  <a:pt x="1165" y="362"/>
                </a:moveTo>
                <a:cubicBezTo>
                  <a:pt x="1157" y="362"/>
                  <a:pt x="1150" y="369"/>
                  <a:pt x="1150" y="377"/>
                </a:cubicBezTo>
                <a:cubicBezTo>
                  <a:pt x="1150" y="385"/>
                  <a:pt x="1157" y="392"/>
                  <a:pt x="1165" y="392"/>
                </a:cubicBezTo>
                <a:cubicBezTo>
                  <a:pt x="1173" y="392"/>
                  <a:pt x="1180" y="385"/>
                  <a:pt x="1180" y="377"/>
                </a:cubicBezTo>
                <a:cubicBezTo>
                  <a:pt x="1180" y="369"/>
                  <a:pt x="1173" y="362"/>
                  <a:pt x="1165" y="362"/>
                </a:cubicBezTo>
                <a:close/>
                <a:moveTo>
                  <a:pt x="1165" y="395"/>
                </a:moveTo>
                <a:cubicBezTo>
                  <a:pt x="1157" y="395"/>
                  <a:pt x="1150" y="402"/>
                  <a:pt x="1150" y="410"/>
                </a:cubicBezTo>
                <a:cubicBezTo>
                  <a:pt x="1150" y="418"/>
                  <a:pt x="1157" y="425"/>
                  <a:pt x="1165" y="425"/>
                </a:cubicBezTo>
                <a:cubicBezTo>
                  <a:pt x="1173" y="425"/>
                  <a:pt x="1180" y="418"/>
                  <a:pt x="1180" y="410"/>
                </a:cubicBezTo>
                <a:cubicBezTo>
                  <a:pt x="1180" y="402"/>
                  <a:pt x="1173" y="395"/>
                  <a:pt x="1165" y="395"/>
                </a:cubicBezTo>
                <a:close/>
                <a:moveTo>
                  <a:pt x="1165" y="428"/>
                </a:moveTo>
                <a:cubicBezTo>
                  <a:pt x="1157" y="428"/>
                  <a:pt x="1150" y="435"/>
                  <a:pt x="1150" y="443"/>
                </a:cubicBezTo>
                <a:cubicBezTo>
                  <a:pt x="1150" y="451"/>
                  <a:pt x="1157" y="458"/>
                  <a:pt x="1165" y="458"/>
                </a:cubicBezTo>
                <a:cubicBezTo>
                  <a:pt x="1173" y="458"/>
                  <a:pt x="1180" y="451"/>
                  <a:pt x="1180" y="443"/>
                </a:cubicBezTo>
                <a:cubicBezTo>
                  <a:pt x="1180" y="435"/>
                  <a:pt x="1173" y="428"/>
                  <a:pt x="1165" y="428"/>
                </a:cubicBezTo>
                <a:close/>
                <a:moveTo>
                  <a:pt x="1165" y="461"/>
                </a:moveTo>
                <a:cubicBezTo>
                  <a:pt x="1157" y="461"/>
                  <a:pt x="1150" y="468"/>
                  <a:pt x="1150" y="476"/>
                </a:cubicBezTo>
                <a:cubicBezTo>
                  <a:pt x="1150" y="484"/>
                  <a:pt x="1157" y="491"/>
                  <a:pt x="1165" y="491"/>
                </a:cubicBezTo>
                <a:cubicBezTo>
                  <a:pt x="1173" y="491"/>
                  <a:pt x="1180" y="484"/>
                  <a:pt x="1180" y="476"/>
                </a:cubicBezTo>
                <a:cubicBezTo>
                  <a:pt x="1180" y="468"/>
                  <a:pt x="1173" y="461"/>
                  <a:pt x="1165" y="461"/>
                </a:cubicBezTo>
                <a:close/>
                <a:moveTo>
                  <a:pt x="1165" y="494"/>
                </a:moveTo>
                <a:cubicBezTo>
                  <a:pt x="1157" y="494"/>
                  <a:pt x="1150" y="500"/>
                  <a:pt x="1150" y="509"/>
                </a:cubicBezTo>
                <a:cubicBezTo>
                  <a:pt x="1150" y="517"/>
                  <a:pt x="1157" y="523"/>
                  <a:pt x="1165" y="523"/>
                </a:cubicBezTo>
                <a:cubicBezTo>
                  <a:pt x="1173" y="523"/>
                  <a:pt x="1180" y="517"/>
                  <a:pt x="1180" y="509"/>
                </a:cubicBezTo>
                <a:cubicBezTo>
                  <a:pt x="1180" y="500"/>
                  <a:pt x="1173" y="494"/>
                  <a:pt x="1165" y="494"/>
                </a:cubicBezTo>
                <a:close/>
                <a:moveTo>
                  <a:pt x="1165" y="527"/>
                </a:moveTo>
                <a:cubicBezTo>
                  <a:pt x="1157" y="527"/>
                  <a:pt x="1150" y="533"/>
                  <a:pt x="1150" y="542"/>
                </a:cubicBezTo>
                <a:cubicBezTo>
                  <a:pt x="1150" y="550"/>
                  <a:pt x="1157" y="556"/>
                  <a:pt x="1165" y="556"/>
                </a:cubicBezTo>
                <a:cubicBezTo>
                  <a:pt x="1173" y="556"/>
                  <a:pt x="1180" y="550"/>
                  <a:pt x="1180" y="542"/>
                </a:cubicBezTo>
                <a:cubicBezTo>
                  <a:pt x="1180" y="533"/>
                  <a:pt x="1173" y="527"/>
                  <a:pt x="1165" y="527"/>
                </a:cubicBezTo>
                <a:close/>
                <a:moveTo>
                  <a:pt x="1165" y="560"/>
                </a:moveTo>
                <a:cubicBezTo>
                  <a:pt x="1157" y="560"/>
                  <a:pt x="1150" y="566"/>
                  <a:pt x="1150" y="574"/>
                </a:cubicBezTo>
                <a:cubicBezTo>
                  <a:pt x="1150" y="583"/>
                  <a:pt x="1157" y="589"/>
                  <a:pt x="1165" y="589"/>
                </a:cubicBezTo>
                <a:cubicBezTo>
                  <a:pt x="1173" y="589"/>
                  <a:pt x="1180" y="583"/>
                  <a:pt x="1180" y="574"/>
                </a:cubicBezTo>
                <a:cubicBezTo>
                  <a:pt x="1180" y="566"/>
                  <a:pt x="1173" y="560"/>
                  <a:pt x="1165" y="560"/>
                </a:cubicBezTo>
                <a:close/>
                <a:moveTo>
                  <a:pt x="1165" y="593"/>
                </a:moveTo>
                <a:cubicBezTo>
                  <a:pt x="1157" y="593"/>
                  <a:pt x="1150" y="599"/>
                  <a:pt x="1150" y="607"/>
                </a:cubicBezTo>
                <a:cubicBezTo>
                  <a:pt x="1150" y="616"/>
                  <a:pt x="1157" y="622"/>
                  <a:pt x="1165" y="622"/>
                </a:cubicBezTo>
                <a:cubicBezTo>
                  <a:pt x="1173" y="622"/>
                  <a:pt x="1180" y="616"/>
                  <a:pt x="1180" y="607"/>
                </a:cubicBezTo>
                <a:cubicBezTo>
                  <a:pt x="1180" y="599"/>
                  <a:pt x="1173" y="593"/>
                  <a:pt x="1165" y="593"/>
                </a:cubicBezTo>
                <a:close/>
                <a:moveTo>
                  <a:pt x="1165" y="625"/>
                </a:moveTo>
                <a:cubicBezTo>
                  <a:pt x="1157" y="625"/>
                  <a:pt x="1150" y="632"/>
                  <a:pt x="1150" y="640"/>
                </a:cubicBezTo>
                <a:cubicBezTo>
                  <a:pt x="1150" y="648"/>
                  <a:pt x="1157" y="655"/>
                  <a:pt x="1165" y="655"/>
                </a:cubicBezTo>
                <a:cubicBezTo>
                  <a:pt x="1173" y="655"/>
                  <a:pt x="1180" y="648"/>
                  <a:pt x="1180" y="640"/>
                </a:cubicBezTo>
                <a:cubicBezTo>
                  <a:pt x="1180" y="632"/>
                  <a:pt x="1173" y="625"/>
                  <a:pt x="1165" y="625"/>
                </a:cubicBezTo>
                <a:close/>
                <a:moveTo>
                  <a:pt x="1165" y="658"/>
                </a:moveTo>
                <a:cubicBezTo>
                  <a:pt x="1157" y="658"/>
                  <a:pt x="1150" y="665"/>
                  <a:pt x="1150" y="673"/>
                </a:cubicBezTo>
                <a:cubicBezTo>
                  <a:pt x="1150" y="681"/>
                  <a:pt x="1157" y="688"/>
                  <a:pt x="1165" y="688"/>
                </a:cubicBezTo>
                <a:cubicBezTo>
                  <a:pt x="1173" y="688"/>
                  <a:pt x="1180" y="681"/>
                  <a:pt x="1180" y="673"/>
                </a:cubicBezTo>
                <a:cubicBezTo>
                  <a:pt x="1180" y="665"/>
                  <a:pt x="1173" y="658"/>
                  <a:pt x="1165" y="658"/>
                </a:cubicBezTo>
                <a:close/>
                <a:moveTo>
                  <a:pt x="1165" y="691"/>
                </a:moveTo>
                <a:cubicBezTo>
                  <a:pt x="1157" y="691"/>
                  <a:pt x="1150" y="698"/>
                  <a:pt x="1150" y="706"/>
                </a:cubicBezTo>
                <a:cubicBezTo>
                  <a:pt x="1150" y="714"/>
                  <a:pt x="1157" y="721"/>
                  <a:pt x="1165" y="721"/>
                </a:cubicBezTo>
                <a:cubicBezTo>
                  <a:pt x="1173" y="721"/>
                  <a:pt x="1180" y="714"/>
                  <a:pt x="1180" y="706"/>
                </a:cubicBezTo>
                <a:cubicBezTo>
                  <a:pt x="1180" y="698"/>
                  <a:pt x="1173" y="691"/>
                  <a:pt x="1165" y="691"/>
                </a:cubicBezTo>
                <a:close/>
                <a:moveTo>
                  <a:pt x="1165" y="724"/>
                </a:moveTo>
                <a:cubicBezTo>
                  <a:pt x="1157" y="724"/>
                  <a:pt x="1150" y="731"/>
                  <a:pt x="1150" y="739"/>
                </a:cubicBezTo>
                <a:cubicBezTo>
                  <a:pt x="1150" y="747"/>
                  <a:pt x="1157" y="754"/>
                  <a:pt x="1165" y="754"/>
                </a:cubicBezTo>
                <a:cubicBezTo>
                  <a:pt x="1173" y="754"/>
                  <a:pt x="1180" y="747"/>
                  <a:pt x="1180" y="739"/>
                </a:cubicBezTo>
                <a:cubicBezTo>
                  <a:pt x="1180" y="731"/>
                  <a:pt x="1173" y="724"/>
                  <a:pt x="1165" y="724"/>
                </a:cubicBezTo>
                <a:close/>
                <a:moveTo>
                  <a:pt x="1165" y="757"/>
                </a:moveTo>
                <a:cubicBezTo>
                  <a:pt x="1157" y="757"/>
                  <a:pt x="1150" y="764"/>
                  <a:pt x="1150" y="772"/>
                </a:cubicBezTo>
                <a:cubicBezTo>
                  <a:pt x="1150" y="780"/>
                  <a:pt x="1157" y="787"/>
                  <a:pt x="1165" y="787"/>
                </a:cubicBezTo>
                <a:cubicBezTo>
                  <a:pt x="1173" y="787"/>
                  <a:pt x="1180" y="780"/>
                  <a:pt x="1180" y="772"/>
                </a:cubicBezTo>
                <a:cubicBezTo>
                  <a:pt x="1180" y="764"/>
                  <a:pt x="1173" y="757"/>
                  <a:pt x="1165" y="757"/>
                </a:cubicBezTo>
                <a:close/>
                <a:moveTo>
                  <a:pt x="1165" y="790"/>
                </a:moveTo>
                <a:cubicBezTo>
                  <a:pt x="1157" y="790"/>
                  <a:pt x="1150" y="797"/>
                  <a:pt x="1150" y="805"/>
                </a:cubicBezTo>
                <a:cubicBezTo>
                  <a:pt x="1150" y="813"/>
                  <a:pt x="1157" y="820"/>
                  <a:pt x="1165" y="820"/>
                </a:cubicBezTo>
                <a:cubicBezTo>
                  <a:pt x="1173" y="820"/>
                  <a:pt x="1180" y="813"/>
                  <a:pt x="1180" y="805"/>
                </a:cubicBezTo>
                <a:cubicBezTo>
                  <a:pt x="1180" y="797"/>
                  <a:pt x="1173" y="790"/>
                  <a:pt x="1165" y="790"/>
                </a:cubicBezTo>
                <a:close/>
                <a:moveTo>
                  <a:pt x="1165" y="823"/>
                </a:moveTo>
                <a:cubicBezTo>
                  <a:pt x="1157" y="823"/>
                  <a:pt x="1150" y="830"/>
                  <a:pt x="1150" y="838"/>
                </a:cubicBezTo>
                <a:cubicBezTo>
                  <a:pt x="1150" y="846"/>
                  <a:pt x="1157" y="853"/>
                  <a:pt x="1165" y="853"/>
                </a:cubicBezTo>
                <a:cubicBezTo>
                  <a:pt x="1173" y="853"/>
                  <a:pt x="1180" y="846"/>
                  <a:pt x="1180" y="838"/>
                </a:cubicBezTo>
                <a:cubicBezTo>
                  <a:pt x="1180" y="830"/>
                  <a:pt x="1173" y="823"/>
                  <a:pt x="1165" y="823"/>
                </a:cubicBezTo>
                <a:close/>
                <a:moveTo>
                  <a:pt x="1165" y="856"/>
                </a:moveTo>
                <a:cubicBezTo>
                  <a:pt x="1157" y="856"/>
                  <a:pt x="1150" y="863"/>
                  <a:pt x="1150" y="871"/>
                </a:cubicBezTo>
                <a:cubicBezTo>
                  <a:pt x="1150" y="879"/>
                  <a:pt x="1157" y="886"/>
                  <a:pt x="1165" y="886"/>
                </a:cubicBezTo>
                <a:cubicBezTo>
                  <a:pt x="1173" y="886"/>
                  <a:pt x="1180" y="879"/>
                  <a:pt x="1180" y="871"/>
                </a:cubicBezTo>
                <a:cubicBezTo>
                  <a:pt x="1180" y="863"/>
                  <a:pt x="1173" y="856"/>
                  <a:pt x="1165" y="856"/>
                </a:cubicBezTo>
                <a:close/>
                <a:moveTo>
                  <a:pt x="1165" y="889"/>
                </a:moveTo>
                <a:cubicBezTo>
                  <a:pt x="1157" y="889"/>
                  <a:pt x="1150" y="895"/>
                  <a:pt x="1150" y="904"/>
                </a:cubicBezTo>
                <a:cubicBezTo>
                  <a:pt x="1150" y="912"/>
                  <a:pt x="1157" y="918"/>
                  <a:pt x="1165" y="918"/>
                </a:cubicBezTo>
                <a:cubicBezTo>
                  <a:pt x="1173" y="918"/>
                  <a:pt x="1180" y="912"/>
                  <a:pt x="1180" y="904"/>
                </a:cubicBezTo>
                <a:cubicBezTo>
                  <a:pt x="1180" y="895"/>
                  <a:pt x="1173" y="889"/>
                  <a:pt x="1165" y="889"/>
                </a:cubicBezTo>
                <a:close/>
                <a:moveTo>
                  <a:pt x="1165" y="922"/>
                </a:moveTo>
                <a:cubicBezTo>
                  <a:pt x="1157" y="922"/>
                  <a:pt x="1150" y="928"/>
                  <a:pt x="1150" y="937"/>
                </a:cubicBezTo>
                <a:cubicBezTo>
                  <a:pt x="1150" y="945"/>
                  <a:pt x="1157" y="951"/>
                  <a:pt x="1165" y="951"/>
                </a:cubicBezTo>
                <a:cubicBezTo>
                  <a:pt x="1173" y="951"/>
                  <a:pt x="1180" y="945"/>
                  <a:pt x="1180" y="937"/>
                </a:cubicBezTo>
                <a:cubicBezTo>
                  <a:pt x="1180" y="928"/>
                  <a:pt x="1173" y="922"/>
                  <a:pt x="1165" y="922"/>
                </a:cubicBezTo>
                <a:close/>
                <a:moveTo>
                  <a:pt x="1165" y="955"/>
                </a:moveTo>
                <a:cubicBezTo>
                  <a:pt x="1157" y="955"/>
                  <a:pt x="1150" y="961"/>
                  <a:pt x="1150" y="970"/>
                </a:cubicBezTo>
                <a:cubicBezTo>
                  <a:pt x="1150" y="978"/>
                  <a:pt x="1157" y="984"/>
                  <a:pt x="1165" y="984"/>
                </a:cubicBezTo>
                <a:cubicBezTo>
                  <a:pt x="1173" y="984"/>
                  <a:pt x="1180" y="978"/>
                  <a:pt x="1180" y="970"/>
                </a:cubicBezTo>
                <a:cubicBezTo>
                  <a:pt x="1180" y="961"/>
                  <a:pt x="1173" y="955"/>
                  <a:pt x="1165" y="955"/>
                </a:cubicBezTo>
                <a:close/>
                <a:moveTo>
                  <a:pt x="1165" y="988"/>
                </a:moveTo>
                <a:cubicBezTo>
                  <a:pt x="1157" y="988"/>
                  <a:pt x="1150" y="994"/>
                  <a:pt x="1150" y="1002"/>
                </a:cubicBezTo>
                <a:cubicBezTo>
                  <a:pt x="1150" y="1011"/>
                  <a:pt x="1157" y="1017"/>
                  <a:pt x="1165" y="1017"/>
                </a:cubicBezTo>
                <a:cubicBezTo>
                  <a:pt x="1173" y="1017"/>
                  <a:pt x="1180" y="1011"/>
                  <a:pt x="1180" y="1002"/>
                </a:cubicBezTo>
                <a:cubicBezTo>
                  <a:pt x="1180" y="994"/>
                  <a:pt x="1173" y="988"/>
                  <a:pt x="1165" y="988"/>
                </a:cubicBezTo>
                <a:close/>
                <a:moveTo>
                  <a:pt x="1165" y="1021"/>
                </a:moveTo>
                <a:cubicBezTo>
                  <a:pt x="1157" y="1021"/>
                  <a:pt x="1150" y="1027"/>
                  <a:pt x="1150" y="1035"/>
                </a:cubicBezTo>
                <a:cubicBezTo>
                  <a:pt x="1150" y="1044"/>
                  <a:pt x="1157" y="1050"/>
                  <a:pt x="1165" y="1050"/>
                </a:cubicBezTo>
                <a:cubicBezTo>
                  <a:pt x="1173" y="1050"/>
                  <a:pt x="1180" y="1044"/>
                  <a:pt x="1180" y="1035"/>
                </a:cubicBezTo>
                <a:cubicBezTo>
                  <a:pt x="1180" y="1027"/>
                  <a:pt x="1173" y="1021"/>
                  <a:pt x="1165" y="1021"/>
                </a:cubicBezTo>
                <a:close/>
                <a:moveTo>
                  <a:pt x="1165" y="1053"/>
                </a:moveTo>
                <a:cubicBezTo>
                  <a:pt x="1157" y="1053"/>
                  <a:pt x="1150" y="1060"/>
                  <a:pt x="1150" y="1068"/>
                </a:cubicBezTo>
                <a:cubicBezTo>
                  <a:pt x="1150" y="1076"/>
                  <a:pt x="1157" y="1083"/>
                  <a:pt x="1165" y="1083"/>
                </a:cubicBezTo>
                <a:cubicBezTo>
                  <a:pt x="1173" y="1083"/>
                  <a:pt x="1180" y="1076"/>
                  <a:pt x="1180" y="1068"/>
                </a:cubicBezTo>
                <a:cubicBezTo>
                  <a:pt x="1180" y="1060"/>
                  <a:pt x="1173" y="1053"/>
                  <a:pt x="1165" y="1053"/>
                </a:cubicBezTo>
                <a:close/>
                <a:moveTo>
                  <a:pt x="1165" y="1086"/>
                </a:moveTo>
                <a:cubicBezTo>
                  <a:pt x="1157" y="1086"/>
                  <a:pt x="1150" y="1093"/>
                  <a:pt x="1150" y="1101"/>
                </a:cubicBezTo>
                <a:cubicBezTo>
                  <a:pt x="1150" y="1109"/>
                  <a:pt x="1157" y="1116"/>
                  <a:pt x="1165" y="1116"/>
                </a:cubicBezTo>
                <a:cubicBezTo>
                  <a:pt x="1173" y="1116"/>
                  <a:pt x="1180" y="1109"/>
                  <a:pt x="1180" y="1101"/>
                </a:cubicBezTo>
                <a:cubicBezTo>
                  <a:pt x="1180" y="1093"/>
                  <a:pt x="1173" y="1086"/>
                  <a:pt x="1165" y="1086"/>
                </a:cubicBezTo>
                <a:close/>
                <a:moveTo>
                  <a:pt x="1165" y="1119"/>
                </a:moveTo>
                <a:cubicBezTo>
                  <a:pt x="1157" y="1119"/>
                  <a:pt x="1150" y="1126"/>
                  <a:pt x="1150" y="1134"/>
                </a:cubicBezTo>
                <a:cubicBezTo>
                  <a:pt x="1150" y="1142"/>
                  <a:pt x="1157" y="1149"/>
                  <a:pt x="1165" y="1149"/>
                </a:cubicBezTo>
                <a:cubicBezTo>
                  <a:pt x="1173" y="1149"/>
                  <a:pt x="1180" y="1142"/>
                  <a:pt x="1180" y="1134"/>
                </a:cubicBezTo>
                <a:cubicBezTo>
                  <a:pt x="1180" y="1126"/>
                  <a:pt x="1173" y="1119"/>
                  <a:pt x="1165" y="1119"/>
                </a:cubicBezTo>
                <a:close/>
                <a:moveTo>
                  <a:pt x="1165" y="1152"/>
                </a:moveTo>
                <a:cubicBezTo>
                  <a:pt x="1157" y="1152"/>
                  <a:pt x="1150" y="1159"/>
                  <a:pt x="1150" y="1167"/>
                </a:cubicBezTo>
                <a:cubicBezTo>
                  <a:pt x="1150" y="1175"/>
                  <a:pt x="1157" y="1182"/>
                  <a:pt x="1165" y="1182"/>
                </a:cubicBezTo>
                <a:cubicBezTo>
                  <a:pt x="1173" y="1182"/>
                  <a:pt x="1180" y="1175"/>
                  <a:pt x="1180" y="1167"/>
                </a:cubicBezTo>
                <a:cubicBezTo>
                  <a:pt x="1180" y="1159"/>
                  <a:pt x="1173" y="1152"/>
                  <a:pt x="1165" y="1152"/>
                </a:cubicBezTo>
                <a:close/>
                <a:moveTo>
                  <a:pt x="1165" y="1185"/>
                </a:moveTo>
                <a:cubicBezTo>
                  <a:pt x="1157" y="1185"/>
                  <a:pt x="1150" y="1192"/>
                  <a:pt x="1150" y="1200"/>
                </a:cubicBezTo>
                <a:cubicBezTo>
                  <a:pt x="1150" y="1208"/>
                  <a:pt x="1157" y="1215"/>
                  <a:pt x="1165" y="1215"/>
                </a:cubicBezTo>
                <a:cubicBezTo>
                  <a:pt x="1173" y="1215"/>
                  <a:pt x="1180" y="1208"/>
                  <a:pt x="1180" y="1200"/>
                </a:cubicBezTo>
                <a:cubicBezTo>
                  <a:pt x="1180" y="1192"/>
                  <a:pt x="1173" y="1185"/>
                  <a:pt x="1165" y="1185"/>
                </a:cubicBezTo>
                <a:close/>
                <a:moveTo>
                  <a:pt x="1165" y="1218"/>
                </a:moveTo>
                <a:cubicBezTo>
                  <a:pt x="1157" y="1218"/>
                  <a:pt x="1150" y="1225"/>
                  <a:pt x="1150" y="1233"/>
                </a:cubicBezTo>
                <a:cubicBezTo>
                  <a:pt x="1150" y="1241"/>
                  <a:pt x="1157" y="1248"/>
                  <a:pt x="1165" y="1248"/>
                </a:cubicBezTo>
                <a:cubicBezTo>
                  <a:pt x="1173" y="1248"/>
                  <a:pt x="1180" y="1241"/>
                  <a:pt x="1180" y="1233"/>
                </a:cubicBezTo>
                <a:cubicBezTo>
                  <a:pt x="1180" y="1225"/>
                  <a:pt x="1173" y="1218"/>
                  <a:pt x="1165" y="1218"/>
                </a:cubicBezTo>
                <a:close/>
                <a:moveTo>
                  <a:pt x="1165" y="1251"/>
                </a:moveTo>
                <a:cubicBezTo>
                  <a:pt x="1157" y="1251"/>
                  <a:pt x="1150" y="1258"/>
                  <a:pt x="1150" y="1266"/>
                </a:cubicBezTo>
                <a:cubicBezTo>
                  <a:pt x="1150" y="1274"/>
                  <a:pt x="1157" y="1281"/>
                  <a:pt x="1165" y="1281"/>
                </a:cubicBezTo>
                <a:cubicBezTo>
                  <a:pt x="1173" y="1281"/>
                  <a:pt x="1180" y="1274"/>
                  <a:pt x="1180" y="1266"/>
                </a:cubicBezTo>
                <a:cubicBezTo>
                  <a:pt x="1180" y="1258"/>
                  <a:pt x="1173" y="1251"/>
                  <a:pt x="1165" y="1251"/>
                </a:cubicBezTo>
                <a:close/>
                <a:moveTo>
                  <a:pt x="1165" y="1284"/>
                </a:moveTo>
                <a:cubicBezTo>
                  <a:pt x="1157" y="1284"/>
                  <a:pt x="1150" y="1291"/>
                  <a:pt x="1150" y="1299"/>
                </a:cubicBezTo>
                <a:cubicBezTo>
                  <a:pt x="1150" y="1307"/>
                  <a:pt x="1157" y="1314"/>
                  <a:pt x="1165" y="1314"/>
                </a:cubicBezTo>
                <a:cubicBezTo>
                  <a:pt x="1173" y="1314"/>
                  <a:pt x="1180" y="1307"/>
                  <a:pt x="1180" y="1299"/>
                </a:cubicBezTo>
                <a:cubicBezTo>
                  <a:pt x="1180" y="1291"/>
                  <a:pt x="1173" y="1284"/>
                  <a:pt x="1165" y="1284"/>
                </a:cubicBezTo>
                <a:close/>
                <a:moveTo>
                  <a:pt x="1165" y="1317"/>
                </a:moveTo>
                <a:cubicBezTo>
                  <a:pt x="1157" y="1317"/>
                  <a:pt x="1150" y="1323"/>
                  <a:pt x="1150" y="1332"/>
                </a:cubicBezTo>
                <a:cubicBezTo>
                  <a:pt x="1150" y="1340"/>
                  <a:pt x="1157" y="1346"/>
                  <a:pt x="1165" y="1346"/>
                </a:cubicBezTo>
                <a:cubicBezTo>
                  <a:pt x="1173" y="1346"/>
                  <a:pt x="1180" y="1340"/>
                  <a:pt x="1180" y="1332"/>
                </a:cubicBezTo>
                <a:cubicBezTo>
                  <a:pt x="1180" y="1323"/>
                  <a:pt x="1173" y="1317"/>
                  <a:pt x="1165" y="1317"/>
                </a:cubicBezTo>
                <a:close/>
                <a:moveTo>
                  <a:pt x="1165" y="1350"/>
                </a:moveTo>
                <a:cubicBezTo>
                  <a:pt x="1157" y="1350"/>
                  <a:pt x="1150" y="1356"/>
                  <a:pt x="1150" y="1365"/>
                </a:cubicBezTo>
                <a:cubicBezTo>
                  <a:pt x="1150" y="1373"/>
                  <a:pt x="1157" y="1379"/>
                  <a:pt x="1165" y="1379"/>
                </a:cubicBezTo>
                <a:cubicBezTo>
                  <a:pt x="1173" y="1379"/>
                  <a:pt x="1180" y="1373"/>
                  <a:pt x="1180" y="1365"/>
                </a:cubicBezTo>
                <a:cubicBezTo>
                  <a:pt x="1180" y="1356"/>
                  <a:pt x="1173" y="1350"/>
                  <a:pt x="1165" y="1350"/>
                </a:cubicBezTo>
                <a:close/>
                <a:moveTo>
                  <a:pt x="1165" y="1383"/>
                </a:moveTo>
                <a:cubicBezTo>
                  <a:pt x="1157" y="1383"/>
                  <a:pt x="1150" y="1389"/>
                  <a:pt x="1150" y="1397"/>
                </a:cubicBezTo>
                <a:cubicBezTo>
                  <a:pt x="1150" y="1406"/>
                  <a:pt x="1157" y="1412"/>
                  <a:pt x="1165" y="1412"/>
                </a:cubicBezTo>
                <a:cubicBezTo>
                  <a:pt x="1173" y="1412"/>
                  <a:pt x="1180" y="1406"/>
                  <a:pt x="1180" y="1397"/>
                </a:cubicBezTo>
                <a:cubicBezTo>
                  <a:pt x="1180" y="1389"/>
                  <a:pt x="1173" y="1383"/>
                  <a:pt x="1165" y="1383"/>
                </a:cubicBezTo>
                <a:close/>
                <a:moveTo>
                  <a:pt x="1165" y="1416"/>
                </a:moveTo>
                <a:cubicBezTo>
                  <a:pt x="1157" y="1416"/>
                  <a:pt x="1150" y="1422"/>
                  <a:pt x="1150" y="1430"/>
                </a:cubicBezTo>
                <a:cubicBezTo>
                  <a:pt x="1150" y="1439"/>
                  <a:pt x="1157" y="1445"/>
                  <a:pt x="1165" y="1445"/>
                </a:cubicBezTo>
                <a:cubicBezTo>
                  <a:pt x="1173" y="1445"/>
                  <a:pt x="1180" y="1439"/>
                  <a:pt x="1180" y="1430"/>
                </a:cubicBezTo>
                <a:cubicBezTo>
                  <a:pt x="1180" y="1422"/>
                  <a:pt x="1173" y="1416"/>
                  <a:pt x="1165" y="1416"/>
                </a:cubicBezTo>
                <a:close/>
                <a:moveTo>
                  <a:pt x="1198" y="0"/>
                </a:moveTo>
                <a:cubicBezTo>
                  <a:pt x="1190" y="0"/>
                  <a:pt x="1183" y="7"/>
                  <a:pt x="1183" y="15"/>
                </a:cubicBezTo>
                <a:cubicBezTo>
                  <a:pt x="1183" y="23"/>
                  <a:pt x="1190" y="30"/>
                  <a:pt x="1198" y="30"/>
                </a:cubicBezTo>
                <a:cubicBezTo>
                  <a:pt x="1206" y="30"/>
                  <a:pt x="1213" y="23"/>
                  <a:pt x="1213" y="15"/>
                </a:cubicBezTo>
                <a:cubicBezTo>
                  <a:pt x="1213" y="7"/>
                  <a:pt x="1206" y="0"/>
                  <a:pt x="1198" y="0"/>
                </a:cubicBezTo>
                <a:close/>
                <a:moveTo>
                  <a:pt x="1198" y="33"/>
                </a:moveTo>
                <a:cubicBezTo>
                  <a:pt x="1190" y="33"/>
                  <a:pt x="1183" y="40"/>
                  <a:pt x="1183" y="48"/>
                </a:cubicBezTo>
                <a:cubicBezTo>
                  <a:pt x="1183" y="56"/>
                  <a:pt x="1190" y="63"/>
                  <a:pt x="1198" y="63"/>
                </a:cubicBezTo>
                <a:cubicBezTo>
                  <a:pt x="1206" y="63"/>
                  <a:pt x="1213" y="56"/>
                  <a:pt x="1213" y="48"/>
                </a:cubicBezTo>
                <a:cubicBezTo>
                  <a:pt x="1213" y="40"/>
                  <a:pt x="1206" y="33"/>
                  <a:pt x="1198" y="33"/>
                </a:cubicBezTo>
                <a:close/>
                <a:moveTo>
                  <a:pt x="1198" y="66"/>
                </a:moveTo>
                <a:cubicBezTo>
                  <a:pt x="1190" y="66"/>
                  <a:pt x="1183" y="72"/>
                  <a:pt x="1183" y="81"/>
                </a:cubicBezTo>
                <a:cubicBezTo>
                  <a:pt x="1183" y="89"/>
                  <a:pt x="1190" y="95"/>
                  <a:pt x="1198" y="95"/>
                </a:cubicBezTo>
                <a:cubicBezTo>
                  <a:pt x="1206" y="95"/>
                  <a:pt x="1213" y="89"/>
                  <a:pt x="1213" y="81"/>
                </a:cubicBezTo>
                <a:cubicBezTo>
                  <a:pt x="1213" y="72"/>
                  <a:pt x="1206" y="66"/>
                  <a:pt x="1198" y="66"/>
                </a:cubicBezTo>
                <a:close/>
                <a:moveTo>
                  <a:pt x="1198" y="99"/>
                </a:moveTo>
                <a:cubicBezTo>
                  <a:pt x="1190" y="99"/>
                  <a:pt x="1183" y="105"/>
                  <a:pt x="1183" y="114"/>
                </a:cubicBezTo>
                <a:cubicBezTo>
                  <a:pt x="1183" y="122"/>
                  <a:pt x="1190" y="128"/>
                  <a:pt x="1198" y="128"/>
                </a:cubicBezTo>
                <a:cubicBezTo>
                  <a:pt x="1206" y="128"/>
                  <a:pt x="1213" y="122"/>
                  <a:pt x="1213" y="114"/>
                </a:cubicBezTo>
                <a:cubicBezTo>
                  <a:pt x="1213" y="105"/>
                  <a:pt x="1206" y="99"/>
                  <a:pt x="1198" y="99"/>
                </a:cubicBezTo>
                <a:close/>
                <a:moveTo>
                  <a:pt x="1198" y="132"/>
                </a:moveTo>
                <a:cubicBezTo>
                  <a:pt x="1190" y="132"/>
                  <a:pt x="1183" y="138"/>
                  <a:pt x="1183" y="147"/>
                </a:cubicBezTo>
                <a:cubicBezTo>
                  <a:pt x="1183" y="155"/>
                  <a:pt x="1190" y="161"/>
                  <a:pt x="1198" y="161"/>
                </a:cubicBezTo>
                <a:cubicBezTo>
                  <a:pt x="1206" y="161"/>
                  <a:pt x="1213" y="155"/>
                  <a:pt x="1213" y="147"/>
                </a:cubicBezTo>
                <a:cubicBezTo>
                  <a:pt x="1213" y="138"/>
                  <a:pt x="1206" y="132"/>
                  <a:pt x="1198" y="132"/>
                </a:cubicBezTo>
                <a:close/>
                <a:moveTo>
                  <a:pt x="1198" y="165"/>
                </a:moveTo>
                <a:cubicBezTo>
                  <a:pt x="1190" y="165"/>
                  <a:pt x="1183" y="171"/>
                  <a:pt x="1183" y="179"/>
                </a:cubicBezTo>
                <a:cubicBezTo>
                  <a:pt x="1183" y="188"/>
                  <a:pt x="1190" y="194"/>
                  <a:pt x="1198" y="194"/>
                </a:cubicBezTo>
                <a:cubicBezTo>
                  <a:pt x="1206" y="194"/>
                  <a:pt x="1213" y="188"/>
                  <a:pt x="1213" y="179"/>
                </a:cubicBezTo>
                <a:cubicBezTo>
                  <a:pt x="1213" y="171"/>
                  <a:pt x="1206" y="165"/>
                  <a:pt x="1198" y="165"/>
                </a:cubicBezTo>
                <a:close/>
                <a:moveTo>
                  <a:pt x="1198" y="198"/>
                </a:moveTo>
                <a:cubicBezTo>
                  <a:pt x="1190" y="198"/>
                  <a:pt x="1183" y="204"/>
                  <a:pt x="1183" y="212"/>
                </a:cubicBezTo>
                <a:cubicBezTo>
                  <a:pt x="1183" y="221"/>
                  <a:pt x="1190" y="227"/>
                  <a:pt x="1198" y="227"/>
                </a:cubicBezTo>
                <a:cubicBezTo>
                  <a:pt x="1206" y="227"/>
                  <a:pt x="1213" y="221"/>
                  <a:pt x="1213" y="212"/>
                </a:cubicBezTo>
                <a:cubicBezTo>
                  <a:pt x="1213" y="204"/>
                  <a:pt x="1206" y="198"/>
                  <a:pt x="1198" y="198"/>
                </a:cubicBezTo>
                <a:close/>
                <a:moveTo>
                  <a:pt x="1198" y="230"/>
                </a:moveTo>
                <a:cubicBezTo>
                  <a:pt x="1190" y="230"/>
                  <a:pt x="1183" y="237"/>
                  <a:pt x="1183" y="245"/>
                </a:cubicBezTo>
                <a:cubicBezTo>
                  <a:pt x="1183" y="253"/>
                  <a:pt x="1190" y="260"/>
                  <a:pt x="1198" y="260"/>
                </a:cubicBezTo>
                <a:cubicBezTo>
                  <a:pt x="1206" y="260"/>
                  <a:pt x="1213" y="253"/>
                  <a:pt x="1213" y="245"/>
                </a:cubicBezTo>
                <a:cubicBezTo>
                  <a:pt x="1213" y="237"/>
                  <a:pt x="1206" y="230"/>
                  <a:pt x="1198" y="230"/>
                </a:cubicBezTo>
                <a:close/>
                <a:moveTo>
                  <a:pt x="1198" y="263"/>
                </a:moveTo>
                <a:cubicBezTo>
                  <a:pt x="1190" y="263"/>
                  <a:pt x="1183" y="270"/>
                  <a:pt x="1183" y="278"/>
                </a:cubicBezTo>
                <a:cubicBezTo>
                  <a:pt x="1183" y="286"/>
                  <a:pt x="1190" y="293"/>
                  <a:pt x="1198" y="293"/>
                </a:cubicBezTo>
                <a:cubicBezTo>
                  <a:pt x="1206" y="293"/>
                  <a:pt x="1213" y="286"/>
                  <a:pt x="1213" y="278"/>
                </a:cubicBezTo>
                <a:cubicBezTo>
                  <a:pt x="1213" y="270"/>
                  <a:pt x="1206" y="263"/>
                  <a:pt x="1198" y="263"/>
                </a:cubicBezTo>
                <a:close/>
                <a:moveTo>
                  <a:pt x="1198" y="296"/>
                </a:moveTo>
                <a:cubicBezTo>
                  <a:pt x="1190" y="296"/>
                  <a:pt x="1183" y="303"/>
                  <a:pt x="1183" y="311"/>
                </a:cubicBezTo>
                <a:cubicBezTo>
                  <a:pt x="1183" y="319"/>
                  <a:pt x="1190" y="326"/>
                  <a:pt x="1198" y="326"/>
                </a:cubicBezTo>
                <a:cubicBezTo>
                  <a:pt x="1206" y="326"/>
                  <a:pt x="1213" y="319"/>
                  <a:pt x="1213" y="311"/>
                </a:cubicBezTo>
                <a:cubicBezTo>
                  <a:pt x="1213" y="303"/>
                  <a:pt x="1206" y="296"/>
                  <a:pt x="1198" y="296"/>
                </a:cubicBezTo>
                <a:close/>
                <a:moveTo>
                  <a:pt x="1198" y="329"/>
                </a:moveTo>
                <a:cubicBezTo>
                  <a:pt x="1190" y="329"/>
                  <a:pt x="1183" y="336"/>
                  <a:pt x="1183" y="344"/>
                </a:cubicBezTo>
                <a:cubicBezTo>
                  <a:pt x="1183" y="352"/>
                  <a:pt x="1190" y="359"/>
                  <a:pt x="1198" y="359"/>
                </a:cubicBezTo>
                <a:cubicBezTo>
                  <a:pt x="1206" y="359"/>
                  <a:pt x="1213" y="352"/>
                  <a:pt x="1213" y="344"/>
                </a:cubicBezTo>
                <a:cubicBezTo>
                  <a:pt x="1213" y="336"/>
                  <a:pt x="1206" y="329"/>
                  <a:pt x="1198" y="329"/>
                </a:cubicBezTo>
                <a:close/>
                <a:moveTo>
                  <a:pt x="1198" y="362"/>
                </a:moveTo>
                <a:cubicBezTo>
                  <a:pt x="1190" y="362"/>
                  <a:pt x="1183" y="369"/>
                  <a:pt x="1183" y="377"/>
                </a:cubicBezTo>
                <a:cubicBezTo>
                  <a:pt x="1183" y="385"/>
                  <a:pt x="1190" y="392"/>
                  <a:pt x="1198" y="392"/>
                </a:cubicBezTo>
                <a:cubicBezTo>
                  <a:pt x="1206" y="392"/>
                  <a:pt x="1213" y="385"/>
                  <a:pt x="1213" y="377"/>
                </a:cubicBezTo>
                <a:cubicBezTo>
                  <a:pt x="1213" y="369"/>
                  <a:pt x="1206" y="362"/>
                  <a:pt x="1198" y="362"/>
                </a:cubicBezTo>
                <a:close/>
                <a:moveTo>
                  <a:pt x="1198" y="395"/>
                </a:moveTo>
                <a:cubicBezTo>
                  <a:pt x="1190" y="395"/>
                  <a:pt x="1183" y="402"/>
                  <a:pt x="1183" y="410"/>
                </a:cubicBezTo>
                <a:cubicBezTo>
                  <a:pt x="1183" y="418"/>
                  <a:pt x="1190" y="425"/>
                  <a:pt x="1198" y="425"/>
                </a:cubicBezTo>
                <a:cubicBezTo>
                  <a:pt x="1206" y="425"/>
                  <a:pt x="1213" y="418"/>
                  <a:pt x="1213" y="410"/>
                </a:cubicBezTo>
                <a:cubicBezTo>
                  <a:pt x="1213" y="402"/>
                  <a:pt x="1206" y="395"/>
                  <a:pt x="1198" y="395"/>
                </a:cubicBezTo>
                <a:close/>
                <a:moveTo>
                  <a:pt x="1198" y="428"/>
                </a:moveTo>
                <a:cubicBezTo>
                  <a:pt x="1190" y="428"/>
                  <a:pt x="1183" y="435"/>
                  <a:pt x="1183" y="443"/>
                </a:cubicBezTo>
                <a:cubicBezTo>
                  <a:pt x="1183" y="451"/>
                  <a:pt x="1190" y="458"/>
                  <a:pt x="1198" y="458"/>
                </a:cubicBezTo>
                <a:cubicBezTo>
                  <a:pt x="1206" y="458"/>
                  <a:pt x="1213" y="451"/>
                  <a:pt x="1213" y="443"/>
                </a:cubicBezTo>
                <a:cubicBezTo>
                  <a:pt x="1213" y="435"/>
                  <a:pt x="1206" y="428"/>
                  <a:pt x="1198" y="428"/>
                </a:cubicBezTo>
                <a:close/>
                <a:moveTo>
                  <a:pt x="1198" y="461"/>
                </a:moveTo>
                <a:cubicBezTo>
                  <a:pt x="1190" y="461"/>
                  <a:pt x="1183" y="468"/>
                  <a:pt x="1183" y="476"/>
                </a:cubicBezTo>
                <a:cubicBezTo>
                  <a:pt x="1183" y="484"/>
                  <a:pt x="1190" y="491"/>
                  <a:pt x="1198" y="491"/>
                </a:cubicBezTo>
                <a:cubicBezTo>
                  <a:pt x="1206" y="491"/>
                  <a:pt x="1213" y="484"/>
                  <a:pt x="1213" y="476"/>
                </a:cubicBezTo>
                <a:cubicBezTo>
                  <a:pt x="1213" y="468"/>
                  <a:pt x="1206" y="461"/>
                  <a:pt x="1198" y="461"/>
                </a:cubicBezTo>
                <a:close/>
                <a:moveTo>
                  <a:pt x="1198" y="494"/>
                </a:moveTo>
                <a:cubicBezTo>
                  <a:pt x="1190" y="494"/>
                  <a:pt x="1183" y="500"/>
                  <a:pt x="1183" y="509"/>
                </a:cubicBezTo>
                <a:cubicBezTo>
                  <a:pt x="1183" y="517"/>
                  <a:pt x="1190" y="523"/>
                  <a:pt x="1198" y="523"/>
                </a:cubicBezTo>
                <a:cubicBezTo>
                  <a:pt x="1206" y="523"/>
                  <a:pt x="1213" y="517"/>
                  <a:pt x="1213" y="509"/>
                </a:cubicBezTo>
                <a:cubicBezTo>
                  <a:pt x="1213" y="500"/>
                  <a:pt x="1206" y="494"/>
                  <a:pt x="1198" y="494"/>
                </a:cubicBezTo>
                <a:close/>
                <a:moveTo>
                  <a:pt x="1198" y="527"/>
                </a:moveTo>
                <a:cubicBezTo>
                  <a:pt x="1190" y="527"/>
                  <a:pt x="1183" y="533"/>
                  <a:pt x="1183" y="542"/>
                </a:cubicBezTo>
                <a:cubicBezTo>
                  <a:pt x="1183" y="550"/>
                  <a:pt x="1190" y="556"/>
                  <a:pt x="1198" y="556"/>
                </a:cubicBezTo>
                <a:cubicBezTo>
                  <a:pt x="1206" y="556"/>
                  <a:pt x="1213" y="550"/>
                  <a:pt x="1213" y="542"/>
                </a:cubicBezTo>
                <a:cubicBezTo>
                  <a:pt x="1213" y="533"/>
                  <a:pt x="1206" y="527"/>
                  <a:pt x="1198" y="527"/>
                </a:cubicBezTo>
                <a:close/>
                <a:moveTo>
                  <a:pt x="1198" y="560"/>
                </a:moveTo>
                <a:cubicBezTo>
                  <a:pt x="1190" y="560"/>
                  <a:pt x="1183" y="566"/>
                  <a:pt x="1183" y="574"/>
                </a:cubicBezTo>
                <a:cubicBezTo>
                  <a:pt x="1183" y="583"/>
                  <a:pt x="1190" y="589"/>
                  <a:pt x="1198" y="589"/>
                </a:cubicBezTo>
                <a:cubicBezTo>
                  <a:pt x="1206" y="589"/>
                  <a:pt x="1213" y="583"/>
                  <a:pt x="1213" y="574"/>
                </a:cubicBezTo>
                <a:cubicBezTo>
                  <a:pt x="1213" y="566"/>
                  <a:pt x="1206" y="560"/>
                  <a:pt x="1198" y="560"/>
                </a:cubicBezTo>
                <a:close/>
                <a:moveTo>
                  <a:pt x="1198" y="593"/>
                </a:moveTo>
                <a:cubicBezTo>
                  <a:pt x="1190" y="593"/>
                  <a:pt x="1183" y="599"/>
                  <a:pt x="1183" y="607"/>
                </a:cubicBezTo>
                <a:cubicBezTo>
                  <a:pt x="1183" y="616"/>
                  <a:pt x="1190" y="622"/>
                  <a:pt x="1198" y="622"/>
                </a:cubicBezTo>
                <a:cubicBezTo>
                  <a:pt x="1206" y="622"/>
                  <a:pt x="1213" y="616"/>
                  <a:pt x="1213" y="607"/>
                </a:cubicBezTo>
                <a:cubicBezTo>
                  <a:pt x="1213" y="599"/>
                  <a:pt x="1206" y="593"/>
                  <a:pt x="1198" y="593"/>
                </a:cubicBezTo>
                <a:close/>
                <a:moveTo>
                  <a:pt x="1198" y="625"/>
                </a:moveTo>
                <a:cubicBezTo>
                  <a:pt x="1190" y="625"/>
                  <a:pt x="1183" y="632"/>
                  <a:pt x="1183" y="640"/>
                </a:cubicBezTo>
                <a:cubicBezTo>
                  <a:pt x="1183" y="648"/>
                  <a:pt x="1190" y="655"/>
                  <a:pt x="1198" y="655"/>
                </a:cubicBezTo>
                <a:cubicBezTo>
                  <a:pt x="1206" y="655"/>
                  <a:pt x="1213" y="648"/>
                  <a:pt x="1213" y="640"/>
                </a:cubicBezTo>
                <a:cubicBezTo>
                  <a:pt x="1213" y="632"/>
                  <a:pt x="1206" y="625"/>
                  <a:pt x="1198" y="625"/>
                </a:cubicBezTo>
                <a:close/>
                <a:moveTo>
                  <a:pt x="1198" y="658"/>
                </a:moveTo>
                <a:cubicBezTo>
                  <a:pt x="1190" y="658"/>
                  <a:pt x="1183" y="665"/>
                  <a:pt x="1183" y="673"/>
                </a:cubicBezTo>
                <a:cubicBezTo>
                  <a:pt x="1183" y="681"/>
                  <a:pt x="1190" y="688"/>
                  <a:pt x="1198" y="688"/>
                </a:cubicBezTo>
                <a:cubicBezTo>
                  <a:pt x="1206" y="688"/>
                  <a:pt x="1213" y="681"/>
                  <a:pt x="1213" y="673"/>
                </a:cubicBezTo>
                <a:cubicBezTo>
                  <a:pt x="1213" y="665"/>
                  <a:pt x="1206" y="658"/>
                  <a:pt x="1198" y="658"/>
                </a:cubicBezTo>
                <a:close/>
                <a:moveTo>
                  <a:pt x="1198" y="691"/>
                </a:moveTo>
                <a:cubicBezTo>
                  <a:pt x="1190" y="691"/>
                  <a:pt x="1183" y="698"/>
                  <a:pt x="1183" y="706"/>
                </a:cubicBezTo>
                <a:cubicBezTo>
                  <a:pt x="1183" y="714"/>
                  <a:pt x="1190" y="721"/>
                  <a:pt x="1198" y="721"/>
                </a:cubicBezTo>
                <a:cubicBezTo>
                  <a:pt x="1206" y="721"/>
                  <a:pt x="1213" y="714"/>
                  <a:pt x="1213" y="706"/>
                </a:cubicBezTo>
                <a:cubicBezTo>
                  <a:pt x="1213" y="698"/>
                  <a:pt x="1206" y="691"/>
                  <a:pt x="1198" y="691"/>
                </a:cubicBezTo>
                <a:close/>
                <a:moveTo>
                  <a:pt x="1198" y="724"/>
                </a:moveTo>
                <a:cubicBezTo>
                  <a:pt x="1190" y="724"/>
                  <a:pt x="1183" y="731"/>
                  <a:pt x="1183" y="739"/>
                </a:cubicBezTo>
                <a:cubicBezTo>
                  <a:pt x="1183" y="747"/>
                  <a:pt x="1190" y="754"/>
                  <a:pt x="1198" y="754"/>
                </a:cubicBezTo>
                <a:cubicBezTo>
                  <a:pt x="1206" y="754"/>
                  <a:pt x="1213" y="747"/>
                  <a:pt x="1213" y="739"/>
                </a:cubicBezTo>
                <a:cubicBezTo>
                  <a:pt x="1213" y="731"/>
                  <a:pt x="1206" y="724"/>
                  <a:pt x="1198" y="724"/>
                </a:cubicBezTo>
                <a:close/>
                <a:moveTo>
                  <a:pt x="1198" y="757"/>
                </a:moveTo>
                <a:cubicBezTo>
                  <a:pt x="1190" y="757"/>
                  <a:pt x="1183" y="764"/>
                  <a:pt x="1183" y="772"/>
                </a:cubicBezTo>
                <a:cubicBezTo>
                  <a:pt x="1183" y="780"/>
                  <a:pt x="1190" y="787"/>
                  <a:pt x="1198" y="787"/>
                </a:cubicBezTo>
                <a:cubicBezTo>
                  <a:pt x="1206" y="787"/>
                  <a:pt x="1213" y="780"/>
                  <a:pt x="1213" y="772"/>
                </a:cubicBezTo>
                <a:cubicBezTo>
                  <a:pt x="1213" y="764"/>
                  <a:pt x="1206" y="757"/>
                  <a:pt x="1198" y="757"/>
                </a:cubicBezTo>
                <a:close/>
                <a:moveTo>
                  <a:pt x="1198" y="790"/>
                </a:moveTo>
                <a:cubicBezTo>
                  <a:pt x="1190" y="790"/>
                  <a:pt x="1183" y="797"/>
                  <a:pt x="1183" y="805"/>
                </a:cubicBezTo>
                <a:cubicBezTo>
                  <a:pt x="1183" y="813"/>
                  <a:pt x="1190" y="820"/>
                  <a:pt x="1198" y="820"/>
                </a:cubicBezTo>
                <a:cubicBezTo>
                  <a:pt x="1206" y="820"/>
                  <a:pt x="1213" y="813"/>
                  <a:pt x="1213" y="805"/>
                </a:cubicBezTo>
                <a:cubicBezTo>
                  <a:pt x="1213" y="797"/>
                  <a:pt x="1206" y="790"/>
                  <a:pt x="1198" y="790"/>
                </a:cubicBezTo>
                <a:close/>
                <a:moveTo>
                  <a:pt x="1198" y="823"/>
                </a:moveTo>
                <a:cubicBezTo>
                  <a:pt x="1190" y="823"/>
                  <a:pt x="1183" y="830"/>
                  <a:pt x="1183" y="838"/>
                </a:cubicBezTo>
                <a:cubicBezTo>
                  <a:pt x="1183" y="846"/>
                  <a:pt x="1190" y="853"/>
                  <a:pt x="1198" y="853"/>
                </a:cubicBezTo>
                <a:cubicBezTo>
                  <a:pt x="1206" y="853"/>
                  <a:pt x="1213" y="846"/>
                  <a:pt x="1213" y="838"/>
                </a:cubicBezTo>
                <a:cubicBezTo>
                  <a:pt x="1213" y="830"/>
                  <a:pt x="1206" y="823"/>
                  <a:pt x="1198" y="823"/>
                </a:cubicBezTo>
                <a:close/>
                <a:moveTo>
                  <a:pt x="1198" y="856"/>
                </a:moveTo>
                <a:cubicBezTo>
                  <a:pt x="1190" y="856"/>
                  <a:pt x="1183" y="863"/>
                  <a:pt x="1183" y="871"/>
                </a:cubicBezTo>
                <a:cubicBezTo>
                  <a:pt x="1183" y="879"/>
                  <a:pt x="1190" y="886"/>
                  <a:pt x="1198" y="886"/>
                </a:cubicBezTo>
                <a:cubicBezTo>
                  <a:pt x="1206" y="886"/>
                  <a:pt x="1213" y="879"/>
                  <a:pt x="1213" y="871"/>
                </a:cubicBezTo>
                <a:cubicBezTo>
                  <a:pt x="1213" y="863"/>
                  <a:pt x="1206" y="856"/>
                  <a:pt x="1198" y="856"/>
                </a:cubicBezTo>
                <a:close/>
                <a:moveTo>
                  <a:pt x="1198" y="889"/>
                </a:moveTo>
                <a:cubicBezTo>
                  <a:pt x="1190" y="889"/>
                  <a:pt x="1183" y="895"/>
                  <a:pt x="1183" y="904"/>
                </a:cubicBezTo>
                <a:cubicBezTo>
                  <a:pt x="1183" y="912"/>
                  <a:pt x="1190" y="918"/>
                  <a:pt x="1198" y="918"/>
                </a:cubicBezTo>
                <a:cubicBezTo>
                  <a:pt x="1206" y="918"/>
                  <a:pt x="1213" y="912"/>
                  <a:pt x="1213" y="904"/>
                </a:cubicBezTo>
                <a:cubicBezTo>
                  <a:pt x="1213" y="895"/>
                  <a:pt x="1206" y="889"/>
                  <a:pt x="1198" y="889"/>
                </a:cubicBezTo>
                <a:close/>
                <a:moveTo>
                  <a:pt x="1198" y="922"/>
                </a:moveTo>
                <a:cubicBezTo>
                  <a:pt x="1190" y="922"/>
                  <a:pt x="1183" y="928"/>
                  <a:pt x="1183" y="937"/>
                </a:cubicBezTo>
                <a:cubicBezTo>
                  <a:pt x="1183" y="945"/>
                  <a:pt x="1190" y="951"/>
                  <a:pt x="1198" y="951"/>
                </a:cubicBezTo>
                <a:cubicBezTo>
                  <a:pt x="1206" y="951"/>
                  <a:pt x="1213" y="945"/>
                  <a:pt x="1213" y="937"/>
                </a:cubicBezTo>
                <a:cubicBezTo>
                  <a:pt x="1213" y="928"/>
                  <a:pt x="1206" y="922"/>
                  <a:pt x="1198" y="922"/>
                </a:cubicBezTo>
                <a:close/>
                <a:moveTo>
                  <a:pt x="1198" y="955"/>
                </a:moveTo>
                <a:cubicBezTo>
                  <a:pt x="1190" y="955"/>
                  <a:pt x="1183" y="961"/>
                  <a:pt x="1183" y="970"/>
                </a:cubicBezTo>
                <a:cubicBezTo>
                  <a:pt x="1183" y="978"/>
                  <a:pt x="1190" y="984"/>
                  <a:pt x="1198" y="984"/>
                </a:cubicBezTo>
                <a:cubicBezTo>
                  <a:pt x="1206" y="984"/>
                  <a:pt x="1213" y="978"/>
                  <a:pt x="1213" y="970"/>
                </a:cubicBezTo>
                <a:cubicBezTo>
                  <a:pt x="1213" y="961"/>
                  <a:pt x="1206" y="955"/>
                  <a:pt x="1198" y="955"/>
                </a:cubicBezTo>
                <a:close/>
                <a:moveTo>
                  <a:pt x="1198" y="988"/>
                </a:moveTo>
                <a:cubicBezTo>
                  <a:pt x="1190" y="988"/>
                  <a:pt x="1183" y="994"/>
                  <a:pt x="1183" y="1002"/>
                </a:cubicBezTo>
                <a:cubicBezTo>
                  <a:pt x="1183" y="1011"/>
                  <a:pt x="1190" y="1017"/>
                  <a:pt x="1198" y="1017"/>
                </a:cubicBezTo>
                <a:cubicBezTo>
                  <a:pt x="1206" y="1017"/>
                  <a:pt x="1213" y="1011"/>
                  <a:pt x="1213" y="1002"/>
                </a:cubicBezTo>
                <a:cubicBezTo>
                  <a:pt x="1213" y="994"/>
                  <a:pt x="1206" y="988"/>
                  <a:pt x="1198" y="988"/>
                </a:cubicBezTo>
                <a:close/>
                <a:moveTo>
                  <a:pt x="1198" y="1021"/>
                </a:moveTo>
                <a:cubicBezTo>
                  <a:pt x="1190" y="1021"/>
                  <a:pt x="1183" y="1027"/>
                  <a:pt x="1183" y="1035"/>
                </a:cubicBezTo>
                <a:cubicBezTo>
                  <a:pt x="1183" y="1044"/>
                  <a:pt x="1190" y="1050"/>
                  <a:pt x="1198" y="1050"/>
                </a:cubicBezTo>
                <a:cubicBezTo>
                  <a:pt x="1206" y="1050"/>
                  <a:pt x="1213" y="1044"/>
                  <a:pt x="1213" y="1035"/>
                </a:cubicBezTo>
                <a:cubicBezTo>
                  <a:pt x="1213" y="1027"/>
                  <a:pt x="1206" y="1021"/>
                  <a:pt x="1198" y="1021"/>
                </a:cubicBezTo>
                <a:close/>
                <a:moveTo>
                  <a:pt x="1198" y="1053"/>
                </a:moveTo>
                <a:cubicBezTo>
                  <a:pt x="1190" y="1053"/>
                  <a:pt x="1183" y="1060"/>
                  <a:pt x="1183" y="1068"/>
                </a:cubicBezTo>
                <a:cubicBezTo>
                  <a:pt x="1183" y="1076"/>
                  <a:pt x="1190" y="1083"/>
                  <a:pt x="1198" y="1083"/>
                </a:cubicBezTo>
                <a:cubicBezTo>
                  <a:pt x="1206" y="1083"/>
                  <a:pt x="1213" y="1076"/>
                  <a:pt x="1213" y="1068"/>
                </a:cubicBezTo>
                <a:cubicBezTo>
                  <a:pt x="1213" y="1060"/>
                  <a:pt x="1206" y="1053"/>
                  <a:pt x="1198" y="1053"/>
                </a:cubicBezTo>
                <a:close/>
                <a:moveTo>
                  <a:pt x="1198" y="1086"/>
                </a:moveTo>
                <a:cubicBezTo>
                  <a:pt x="1190" y="1086"/>
                  <a:pt x="1183" y="1093"/>
                  <a:pt x="1183" y="1101"/>
                </a:cubicBezTo>
                <a:cubicBezTo>
                  <a:pt x="1183" y="1109"/>
                  <a:pt x="1190" y="1116"/>
                  <a:pt x="1198" y="1116"/>
                </a:cubicBezTo>
                <a:cubicBezTo>
                  <a:pt x="1206" y="1116"/>
                  <a:pt x="1213" y="1109"/>
                  <a:pt x="1213" y="1101"/>
                </a:cubicBezTo>
                <a:cubicBezTo>
                  <a:pt x="1213" y="1093"/>
                  <a:pt x="1206" y="1086"/>
                  <a:pt x="1198" y="1086"/>
                </a:cubicBezTo>
                <a:close/>
                <a:moveTo>
                  <a:pt x="1198" y="1119"/>
                </a:moveTo>
                <a:cubicBezTo>
                  <a:pt x="1190" y="1119"/>
                  <a:pt x="1183" y="1126"/>
                  <a:pt x="1183" y="1134"/>
                </a:cubicBezTo>
                <a:cubicBezTo>
                  <a:pt x="1183" y="1142"/>
                  <a:pt x="1190" y="1149"/>
                  <a:pt x="1198" y="1149"/>
                </a:cubicBezTo>
                <a:cubicBezTo>
                  <a:pt x="1206" y="1149"/>
                  <a:pt x="1213" y="1142"/>
                  <a:pt x="1213" y="1134"/>
                </a:cubicBezTo>
                <a:cubicBezTo>
                  <a:pt x="1213" y="1126"/>
                  <a:pt x="1206" y="1119"/>
                  <a:pt x="1198" y="1119"/>
                </a:cubicBezTo>
                <a:close/>
                <a:moveTo>
                  <a:pt x="1198" y="1152"/>
                </a:moveTo>
                <a:cubicBezTo>
                  <a:pt x="1190" y="1152"/>
                  <a:pt x="1183" y="1159"/>
                  <a:pt x="1183" y="1167"/>
                </a:cubicBezTo>
                <a:cubicBezTo>
                  <a:pt x="1183" y="1175"/>
                  <a:pt x="1190" y="1182"/>
                  <a:pt x="1198" y="1182"/>
                </a:cubicBezTo>
                <a:cubicBezTo>
                  <a:pt x="1206" y="1182"/>
                  <a:pt x="1213" y="1175"/>
                  <a:pt x="1213" y="1167"/>
                </a:cubicBezTo>
                <a:cubicBezTo>
                  <a:pt x="1213" y="1159"/>
                  <a:pt x="1206" y="1152"/>
                  <a:pt x="1198" y="1152"/>
                </a:cubicBezTo>
                <a:close/>
                <a:moveTo>
                  <a:pt x="1198" y="1185"/>
                </a:moveTo>
                <a:cubicBezTo>
                  <a:pt x="1190" y="1185"/>
                  <a:pt x="1183" y="1192"/>
                  <a:pt x="1183" y="1200"/>
                </a:cubicBezTo>
                <a:cubicBezTo>
                  <a:pt x="1183" y="1208"/>
                  <a:pt x="1190" y="1215"/>
                  <a:pt x="1198" y="1215"/>
                </a:cubicBezTo>
                <a:cubicBezTo>
                  <a:pt x="1206" y="1215"/>
                  <a:pt x="1213" y="1208"/>
                  <a:pt x="1213" y="1200"/>
                </a:cubicBezTo>
                <a:cubicBezTo>
                  <a:pt x="1213" y="1192"/>
                  <a:pt x="1206" y="1185"/>
                  <a:pt x="1198" y="1185"/>
                </a:cubicBezTo>
                <a:close/>
                <a:moveTo>
                  <a:pt x="1198" y="1218"/>
                </a:moveTo>
                <a:cubicBezTo>
                  <a:pt x="1190" y="1218"/>
                  <a:pt x="1183" y="1225"/>
                  <a:pt x="1183" y="1233"/>
                </a:cubicBezTo>
                <a:cubicBezTo>
                  <a:pt x="1183" y="1241"/>
                  <a:pt x="1190" y="1248"/>
                  <a:pt x="1198" y="1248"/>
                </a:cubicBezTo>
                <a:cubicBezTo>
                  <a:pt x="1206" y="1248"/>
                  <a:pt x="1213" y="1241"/>
                  <a:pt x="1213" y="1233"/>
                </a:cubicBezTo>
                <a:cubicBezTo>
                  <a:pt x="1213" y="1225"/>
                  <a:pt x="1206" y="1218"/>
                  <a:pt x="1198" y="1218"/>
                </a:cubicBezTo>
                <a:close/>
                <a:moveTo>
                  <a:pt x="1198" y="1251"/>
                </a:moveTo>
                <a:cubicBezTo>
                  <a:pt x="1190" y="1251"/>
                  <a:pt x="1183" y="1258"/>
                  <a:pt x="1183" y="1266"/>
                </a:cubicBezTo>
                <a:cubicBezTo>
                  <a:pt x="1183" y="1274"/>
                  <a:pt x="1190" y="1281"/>
                  <a:pt x="1198" y="1281"/>
                </a:cubicBezTo>
                <a:cubicBezTo>
                  <a:pt x="1206" y="1281"/>
                  <a:pt x="1213" y="1274"/>
                  <a:pt x="1213" y="1266"/>
                </a:cubicBezTo>
                <a:cubicBezTo>
                  <a:pt x="1213" y="1258"/>
                  <a:pt x="1206" y="1251"/>
                  <a:pt x="1198" y="1251"/>
                </a:cubicBezTo>
                <a:close/>
                <a:moveTo>
                  <a:pt x="1198" y="1284"/>
                </a:moveTo>
                <a:cubicBezTo>
                  <a:pt x="1190" y="1284"/>
                  <a:pt x="1183" y="1291"/>
                  <a:pt x="1183" y="1299"/>
                </a:cubicBezTo>
                <a:cubicBezTo>
                  <a:pt x="1183" y="1307"/>
                  <a:pt x="1190" y="1314"/>
                  <a:pt x="1198" y="1314"/>
                </a:cubicBezTo>
                <a:cubicBezTo>
                  <a:pt x="1206" y="1314"/>
                  <a:pt x="1213" y="1307"/>
                  <a:pt x="1213" y="1299"/>
                </a:cubicBezTo>
                <a:cubicBezTo>
                  <a:pt x="1213" y="1291"/>
                  <a:pt x="1206" y="1284"/>
                  <a:pt x="1198" y="1284"/>
                </a:cubicBezTo>
                <a:close/>
                <a:moveTo>
                  <a:pt x="1198" y="1317"/>
                </a:moveTo>
                <a:cubicBezTo>
                  <a:pt x="1190" y="1317"/>
                  <a:pt x="1183" y="1323"/>
                  <a:pt x="1183" y="1332"/>
                </a:cubicBezTo>
                <a:cubicBezTo>
                  <a:pt x="1183" y="1340"/>
                  <a:pt x="1190" y="1346"/>
                  <a:pt x="1198" y="1346"/>
                </a:cubicBezTo>
                <a:cubicBezTo>
                  <a:pt x="1206" y="1346"/>
                  <a:pt x="1213" y="1340"/>
                  <a:pt x="1213" y="1332"/>
                </a:cubicBezTo>
                <a:cubicBezTo>
                  <a:pt x="1213" y="1323"/>
                  <a:pt x="1206" y="1317"/>
                  <a:pt x="1198" y="1317"/>
                </a:cubicBezTo>
                <a:close/>
                <a:moveTo>
                  <a:pt x="1198" y="1350"/>
                </a:moveTo>
                <a:cubicBezTo>
                  <a:pt x="1190" y="1350"/>
                  <a:pt x="1183" y="1356"/>
                  <a:pt x="1183" y="1365"/>
                </a:cubicBezTo>
                <a:cubicBezTo>
                  <a:pt x="1183" y="1373"/>
                  <a:pt x="1190" y="1379"/>
                  <a:pt x="1198" y="1379"/>
                </a:cubicBezTo>
                <a:cubicBezTo>
                  <a:pt x="1206" y="1379"/>
                  <a:pt x="1213" y="1373"/>
                  <a:pt x="1213" y="1365"/>
                </a:cubicBezTo>
                <a:cubicBezTo>
                  <a:pt x="1213" y="1356"/>
                  <a:pt x="1206" y="1350"/>
                  <a:pt x="1198" y="1350"/>
                </a:cubicBezTo>
                <a:close/>
                <a:moveTo>
                  <a:pt x="1198" y="1383"/>
                </a:moveTo>
                <a:cubicBezTo>
                  <a:pt x="1190" y="1383"/>
                  <a:pt x="1183" y="1389"/>
                  <a:pt x="1183" y="1397"/>
                </a:cubicBezTo>
                <a:cubicBezTo>
                  <a:pt x="1183" y="1406"/>
                  <a:pt x="1190" y="1412"/>
                  <a:pt x="1198" y="1412"/>
                </a:cubicBezTo>
                <a:cubicBezTo>
                  <a:pt x="1206" y="1412"/>
                  <a:pt x="1213" y="1406"/>
                  <a:pt x="1213" y="1397"/>
                </a:cubicBezTo>
                <a:cubicBezTo>
                  <a:pt x="1213" y="1389"/>
                  <a:pt x="1206" y="1383"/>
                  <a:pt x="1198" y="1383"/>
                </a:cubicBezTo>
                <a:close/>
                <a:moveTo>
                  <a:pt x="1198" y="1416"/>
                </a:moveTo>
                <a:cubicBezTo>
                  <a:pt x="1190" y="1416"/>
                  <a:pt x="1183" y="1422"/>
                  <a:pt x="1183" y="1430"/>
                </a:cubicBezTo>
                <a:cubicBezTo>
                  <a:pt x="1183" y="1439"/>
                  <a:pt x="1190" y="1445"/>
                  <a:pt x="1198" y="1445"/>
                </a:cubicBezTo>
                <a:cubicBezTo>
                  <a:pt x="1206" y="1445"/>
                  <a:pt x="1213" y="1439"/>
                  <a:pt x="1213" y="1430"/>
                </a:cubicBezTo>
                <a:cubicBezTo>
                  <a:pt x="1213" y="1422"/>
                  <a:pt x="1206" y="1416"/>
                  <a:pt x="1198" y="1416"/>
                </a:cubicBezTo>
                <a:close/>
                <a:moveTo>
                  <a:pt x="1231" y="0"/>
                </a:moveTo>
                <a:cubicBezTo>
                  <a:pt x="1223" y="0"/>
                  <a:pt x="1216" y="7"/>
                  <a:pt x="1216" y="15"/>
                </a:cubicBezTo>
                <a:cubicBezTo>
                  <a:pt x="1216" y="23"/>
                  <a:pt x="1223" y="30"/>
                  <a:pt x="1231" y="30"/>
                </a:cubicBezTo>
                <a:cubicBezTo>
                  <a:pt x="1239" y="30"/>
                  <a:pt x="1246" y="23"/>
                  <a:pt x="1246" y="15"/>
                </a:cubicBezTo>
                <a:cubicBezTo>
                  <a:pt x="1246" y="7"/>
                  <a:pt x="1239" y="0"/>
                  <a:pt x="1231" y="0"/>
                </a:cubicBezTo>
                <a:close/>
                <a:moveTo>
                  <a:pt x="1231" y="33"/>
                </a:moveTo>
                <a:cubicBezTo>
                  <a:pt x="1223" y="33"/>
                  <a:pt x="1216" y="40"/>
                  <a:pt x="1216" y="48"/>
                </a:cubicBezTo>
                <a:cubicBezTo>
                  <a:pt x="1216" y="56"/>
                  <a:pt x="1223" y="63"/>
                  <a:pt x="1231" y="63"/>
                </a:cubicBezTo>
                <a:cubicBezTo>
                  <a:pt x="1239" y="63"/>
                  <a:pt x="1246" y="56"/>
                  <a:pt x="1246" y="48"/>
                </a:cubicBezTo>
                <a:cubicBezTo>
                  <a:pt x="1246" y="40"/>
                  <a:pt x="1239" y="33"/>
                  <a:pt x="1231" y="33"/>
                </a:cubicBezTo>
                <a:close/>
                <a:moveTo>
                  <a:pt x="1231" y="66"/>
                </a:moveTo>
                <a:cubicBezTo>
                  <a:pt x="1223" y="66"/>
                  <a:pt x="1216" y="72"/>
                  <a:pt x="1216" y="81"/>
                </a:cubicBezTo>
                <a:cubicBezTo>
                  <a:pt x="1216" y="89"/>
                  <a:pt x="1223" y="95"/>
                  <a:pt x="1231" y="95"/>
                </a:cubicBezTo>
                <a:cubicBezTo>
                  <a:pt x="1239" y="95"/>
                  <a:pt x="1246" y="89"/>
                  <a:pt x="1246" y="81"/>
                </a:cubicBezTo>
                <a:cubicBezTo>
                  <a:pt x="1246" y="72"/>
                  <a:pt x="1239" y="66"/>
                  <a:pt x="1231" y="66"/>
                </a:cubicBezTo>
                <a:close/>
                <a:moveTo>
                  <a:pt x="1231" y="99"/>
                </a:moveTo>
                <a:cubicBezTo>
                  <a:pt x="1223" y="99"/>
                  <a:pt x="1216" y="105"/>
                  <a:pt x="1216" y="114"/>
                </a:cubicBezTo>
                <a:cubicBezTo>
                  <a:pt x="1216" y="122"/>
                  <a:pt x="1223" y="128"/>
                  <a:pt x="1231" y="128"/>
                </a:cubicBezTo>
                <a:cubicBezTo>
                  <a:pt x="1239" y="128"/>
                  <a:pt x="1246" y="122"/>
                  <a:pt x="1246" y="114"/>
                </a:cubicBezTo>
                <a:cubicBezTo>
                  <a:pt x="1246" y="105"/>
                  <a:pt x="1239" y="99"/>
                  <a:pt x="1231" y="99"/>
                </a:cubicBezTo>
                <a:close/>
                <a:moveTo>
                  <a:pt x="1231" y="132"/>
                </a:moveTo>
                <a:cubicBezTo>
                  <a:pt x="1223" y="132"/>
                  <a:pt x="1216" y="138"/>
                  <a:pt x="1216" y="147"/>
                </a:cubicBezTo>
                <a:cubicBezTo>
                  <a:pt x="1216" y="155"/>
                  <a:pt x="1223" y="161"/>
                  <a:pt x="1231" y="161"/>
                </a:cubicBezTo>
                <a:cubicBezTo>
                  <a:pt x="1239" y="161"/>
                  <a:pt x="1246" y="155"/>
                  <a:pt x="1246" y="147"/>
                </a:cubicBezTo>
                <a:cubicBezTo>
                  <a:pt x="1246" y="138"/>
                  <a:pt x="1239" y="132"/>
                  <a:pt x="1231" y="132"/>
                </a:cubicBezTo>
                <a:close/>
                <a:moveTo>
                  <a:pt x="1231" y="165"/>
                </a:moveTo>
                <a:cubicBezTo>
                  <a:pt x="1223" y="165"/>
                  <a:pt x="1216" y="171"/>
                  <a:pt x="1216" y="179"/>
                </a:cubicBezTo>
                <a:cubicBezTo>
                  <a:pt x="1216" y="188"/>
                  <a:pt x="1223" y="194"/>
                  <a:pt x="1231" y="194"/>
                </a:cubicBezTo>
                <a:cubicBezTo>
                  <a:pt x="1239" y="194"/>
                  <a:pt x="1246" y="188"/>
                  <a:pt x="1246" y="179"/>
                </a:cubicBezTo>
                <a:cubicBezTo>
                  <a:pt x="1246" y="171"/>
                  <a:pt x="1239" y="165"/>
                  <a:pt x="1231" y="165"/>
                </a:cubicBezTo>
                <a:close/>
                <a:moveTo>
                  <a:pt x="1231" y="198"/>
                </a:moveTo>
                <a:cubicBezTo>
                  <a:pt x="1223" y="198"/>
                  <a:pt x="1216" y="204"/>
                  <a:pt x="1216" y="212"/>
                </a:cubicBezTo>
                <a:cubicBezTo>
                  <a:pt x="1216" y="221"/>
                  <a:pt x="1223" y="227"/>
                  <a:pt x="1231" y="227"/>
                </a:cubicBezTo>
                <a:cubicBezTo>
                  <a:pt x="1239" y="227"/>
                  <a:pt x="1246" y="221"/>
                  <a:pt x="1246" y="212"/>
                </a:cubicBezTo>
                <a:cubicBezTo>
                  <a:pt x="1246" y="204"/>
                  <a:pt x="1239" y="198"/>
                  <a:pt x="1231" y="198"/>
                </a:cubicBezTo>
                <a:close/>
                <a:moveTo>
                  <a:pt x="1231" y="230"/>
                </a:moveTo>
                <a:cubicBezTo>
                  <a:pt x="1223" y="230"/>
                  <a:pt x="1216" y="237"/>
                  <a:pt x="1216" y="245"/>
                </a:cubicBezTo>
                <a:cubicBezTo>
                  <a:pt x="1216" y="253"/>
                  <a:pt x="1223" y="260"/>
                  <a:pt x="1231" y="260"/>
                </a:cubicBezTo>
                <a:cubicBezTo>
                  <a:pt x="1239" y="260"/>
                  <a:pt x="1246" y="253"/>
                  <a:pt x="1246" y="245"/>
                </a:cubicBezTo>
                <a:cubicBezTo>
                  <a:pt x="1246" y="237"/>
                  <a:pt x="1239" y="230"/>
                  <a:pt x="1231" y="230"/>
                </a:cubicBezTo>
                <a:close/>
                <a:moveTo>
                  <a:pt x="1231" y="263"/>
                </a:moveTo>
                <a:cubicBezTo>
                  <a:pt x="1223" y="263"/>
                  <a:pt x="1216" y="270"/>
                  <a:pt x="1216" y="278"/>
                </a:cubicBezTo>
                <a:cubicBezTo>
                  <a:pt x="1216" y="286"/>
                  <a:pt x="1223" y="293"/>
                  <a:pt x="1231" y="293"/>
                </a:cubicBezTo>
                <a:cubicBezTo>
                  <a:pt x="1239" y="293"/>
                  <a:pt x="1246" y="286"/>
                  <a:pt x="1246" y="278"/>
                </a:cubicBezTo>
                <a:cubicBezTo>
                  <a:pt x="1246" y="270"/>
                  <a:pt x="1239" y="263"/>
                  <a:pt x="1231" y="263"/>
                </a:cubicBezTo>
                <a:close/>
                <a:moveTo>
                  <a:pt x="1231" y="296"/>
                </a:moveTo>
                <a:cubicBezTo>
                  <a:pt x="1223" y="296"/>
                  <a:pt x="1216" y="303"/>
                  <a:pt x="1216" y="311"/>
                </a:cubicBezTo>
                <a:cubicBezTo>
                  <a:pt x="1216" y="319"/>
                  <a:pt x="1223" y="326"/>
                  <a:pt x="1231" y="326"/>
                </a:cubicBezTo>
                <a:cubicBezTo>
                  <a:pt x="1239" y="326"/>
                  <a:pt x="1246" y="319"/>
                  <a:pt x="1246" y="311"/>
                </a:cubicBezTo>
                <a:cubicBezTo>
                  <a:pt x="1246" y="303"/>
                  <a:pt x="1239" y="296"/>
                  <a:pt x="1231" y="296"/>
                </a:cubicBezTo>
                <a:close/>
                <a:moveTo>
                  <a:pt x="1231" y="329"/>
                </a:moveTo>
                <a:cubicBezTo>
                  <a:pt x="1223" y="329"/>
                  <a:pt x="1216" y="336"/>
                  <a:pt x="1216" y="344"/>
                </a:cubicBezTo>
                <a:cubicBezTo>
                  <a:pt x="1216" y="352"/>
                  <a:pt x="1223" y="359"/>
                  <a:pt x="1231" y="359"/>
                </a:cubicBezTo>
                <a:cubicBezTo>
                  <a:pt x="1239" y="359"/>
                  <a:pt x="1246" y="352"/>
                  <a:pt x="1246" y="344"/>
                </a:cubicBezTo>
                <a:cubicBezTo>
                  <a:pt x="1246" y="336"/>
                  <a:pt x="1239" y="329"/>
                  <a:pt x="1231" y="329"/>
                </a:cubicBezTo>
                <a:close/>
                <a:moveTo>
                  <a:pt x="1231" y="362"/>
                </a:moveTo>
                <a:cubicBezTo>
                  <a:pt x="1223" y="362"/>
                  <a:pt x="1216" y="369"/>
                  <a:pt x="1216" y="377"/>
                </a:cubicBezTo>
                <a:cubicBezTo>
                  <a:pt x="1216" y="385"/>
                  <a:pt x="1223" y="392"/>
                  <a:pt x="1231" y="392"/>
                </a:cubicBezTo>
                <a:cubicBezTo>
                  <a:pt x="1239" y="392"/>
                  <a:pt x="1246" y="385"/>
                  <a:pt x="1246" y="377"/>
                </a:cubicBezTo>
                <a:cubicBezTo>
                  <a:pt x="1246" y="369"/>
                  <a:pt x="1239" y="362"/>
                  <a:pt x="1231" y="362"/>
                </a:cubicBezTo>
                <a:close/>
                <a:moveTo>
                  <a:pt x="1231" y="395"/>
                </a:moveTo>
                <a:cubicBezTo>
                  <a:pt x="1223" y="395"/>
                  <a:pt x="1216" y="402"/>
                  <a:pt x="1216" y="410"/>
                </a:cubicBezTo>
                <a:cubicBezTo>
                  <a:pt x="1216" y="418"/>
                  <a:pt x="1223" y="425"/>
                  <a:pt x="1231" y="425"/>
                </a:cubicBezTo>
                <a:cubicBezTo>
                  <a:pt x="1239" y="425"/>
                  <a:pt x="1246" y="418"/>
                  <a:pt x="1246" y="410"/>
                </a:cubicBezTo>
                <a:cubicBezTo>
                  <a:pt x="1246" y="402"/>
                  <a:pt x="1239" y="395"/>
                  <a:pt x="1231" y="395"/>
                </a:cubicBezTo>
                <a:close/>
                <a:moveTo>
                  <a:pt x="1231" y="428"/>
                </a:moveTo>
                <a:cubicBezTo>
                  <a:pt x="1223" y="428"/>
                  <a:pt x="1216" y="435"/>
                  <a:pt x="1216" y="443"/>
                </a:cubicBezTo>
                <a:cubicBezTo>
                  <a:pt x="1216" y="451"/>
                  <a:pt x="1223" y="458"/>
                  <a:pt x="1231" y="458"/>
                </a:cubicBezTo>
                <a:cubicBezTo>
                  <a:pt x="1239" y="458"/>
                  <a:pt x="1246" y="451"/>
                  <a:pt x="1246" y="443"/>
                </a:cubicBezTo>
                <a:cubicBezTo>
                  <a:pt x="1246" y="435"/>
                  <a:pt x="1239" y="428"/>
                  <a:pt x="1231" y="428"/>
                </a:cubicBezTo>
                <a:close/>
                <a:moveTo>
                  <a:pt x="1231" y="461"/>
                </a:moveTo>
                <a:cubicBezTo>
                  <a:pt x="1223" y="461"/>
                  <a:pt x="1216" y="468"/>
                  <a:pt x="1216" y="476"/>
                </a:cubicBezTo>
                <a:cubicBezTo>
                  <a:pt x="1216" y="484"/>
                  <a:pt x="1223" y="491"/>
                  <a:pt x="1231" y="491"/>
                </a:cubicBezTo>
                <a:cubicBezTo>
                  <a:pt x="1239" y="491"/>
                  <a:pt x="1246" y="484"/>
                  <a:pt x="1246" y="476"/>
                </a:cubicBezTo>
                <a:cubicBezTo>
                  <a:pt x="1246" y="468"/>
                  <a:pt x="1239" y="461"/>
                  <a:pt x="1231" y="461"/>
                </a:cubicBezTo>
                <a:close/>
                <a:moveTo>
                  <a:pt x="1231" y="494"/>
                </a:moveTo>
                <a:cubicBezTo>
                  <a:pt x="1223" y="494"/>
                  <a:pt x="1216" y="500"/>
                  <a:pt x="1216" y="509"/>
                </a:cubicBezTo>
                <a:cubicBezTo>
                  <a:pt x="1216" y="517"/>
                  <a:pt x="1223" y="523"/>
                  <a:pt x="1231" y="523"/>
                </a:cubicBezTo>
                <a:cubicBezTo>
                  <a:pt x="1239" y="523"/>
                  <a:pt x="1246" y="517"/>
                  <a:pt x="1246" y="509"/>
                </a:cubicBezTo>
                <a:cubicBezTo>
                  <a:pt x="1246" y="500"/>
                  <a:pt x="1239" y="494"/>
                  <a:pt x="1231" y="494"/>
                </a:cubicBezTo>
                <a:close/>
                <a:moveTo>
                  <a:pt x="1231" y="527"/>
                </a:moveTo>
                <a:cubicBezTo>
                  <a:pt x="1223" y="527"/>
                  <a:pt x="1216" y="533"/>
                  <a:pt x="1216" y="542"/>
                </a:cubicBezTo>
                <a:cubicBezTo>
                  <a:pt x="1216" y="550"/>
                  <a:pt x="1223" y="556"/>
                  <a:pt x="1231" y="556"/>
                </a:cubicBezTo>
                <a:cubicBezTo>
                  <a:pt x="1239" y="556"/>
                  <a:pt x="1246" y="550"/>
                  <a:pt x="1246" y="542"/>
                </a:cubicBezTo>
                <a:cubicBezTo>
                  <a:pt x="1246" y="533"/>
                  <a:pt x="1239" y="527"/>
                  <a:pt x="1231" y="527"/>
                </a:cubicBezTo>
                <a:close/>
                <a:moveTo>
                  <a:pt x="1231" y="560"/>
                </a:moveTo>
                <a:cubicBezTo>
                  <a:pt x="1223" y="560"/>
                  <a:pt x="1216" y="566"/>
                  <a:pt x="1216" y="574"/>
                </a:cubicBezTo>
                <a:cubicBezTo>
                  <a:pt x="1216" y="583"/>
                  <a:pt x="1223" y="589"/>
                  <a:pt x="1231" y="589"/>
                </a:cubicBezTo>
                <a:cubicBezTo>
                  <a:pt x="1239" y="589"/>
                  <a:pt x="1246" y="583"/>
                  <a:pt x="1246" y="574"/>
                </a:cubicBezTo>
                <a:cubicBezTo>
                  <a:pt x="1246" y="566"/>
                  <a:pt x="1239" y="560"/>
                  <a:pt x="1231" y="560"/>
                </a:cubicBezTo>
                <a:close/>
                <a:moveTo>
                  <a:pt x="1231" y="593"/>
                </a:moveTo>
                <a:cubicBezTo>
                  <a:pt x="1223" y="593"/>
                  <a:pt x="1216" y="599"/>
                  <a:pt x="1216" y="607"/>
                </a:cubicBezTo>
                <a:cubicBezTo>
                  <a:pt x="1216" y="616"/>
                  <a:pt x="1223" y="622"/>
                  <a:pt x="1231" y="622"/>
                </a:cubicBezTo>
                <a:cubicBezTo>
                  <a:pt x="1239" y="622"/>
                  <a:pt x="1246" y="616"/>
                  <a:pt x="1246" y="607"/>
                </a:cubicBezTo>
                <a:cubicBezTo>
                  <a:pt x="1246" y="599"/>
                  <a:pt x="1239" y="593"/>
                  <a:pt x="1231" y="593"/>
                </a:cubicBezTo>
                <a:close/>
                <a:moveTo>
                  <a:pt x="1231" y="625"/>
                </a:moveTo>
                <a:cubicBezTo>
                  <a:pt x="1223" y="625"/>
                  <a:pt x="1216" y="632"/>
                  <a:pt x="1216" y="640"/>
                </a:cubicBezTo>
                <a:cubicBezTo>
                  <a:pt x="1216" y="648"/>
                  <a:pt x="1223" y="655"/>
                  <a:pt x="1231" y="655"/>
                </a:cubicBezTo>
                <a:cubicBezTo>
                  <a:pt x="1239" y="655"/>
                  <a:pt x="1246" y="648"/>
                  <a:pt x="1246" y="640"/>
                </a:cubicBezTo>
                <a:cubicBezTo>
                  <a:pt x="1246" y="632"/>
                  <a:pt x="1239" y="625"/>
                  <a:pt x="1231" y="625"/>
                </a:cubicBezTo>
                <a:close/>
                <a:moveTo>
                  <a:pt x="1231" y="658"/>
                </a:moveTo>
                <a:cubicBezTo>
                  <a:pt x="1223" y="658"/>
                  <a:pt x="1216" y="665"/>
                  <a:pt x="1216" y="673"/>
                </a:cubicBezTo>
                <a:cubicBezTo>
                  <a:pt x="1216" y="681"/>
                  <a:pt x="1223" y="688"/>
                  <a:pt x="1231" y="688"/>
                </a:cubicBezTo>
                <a:cubicBezTo>
                  <a:pt x="1239" y="688"/>
                  <a:pt x="1246" y="681"/>
                  <a:pt x="1246" y="673"/>
                </a:cubicBezTo>
                <a:cubicBezTo>
                  <a:pt x="1246" y="665"/>
                  <a:pt x="1239" y="658"/>
                  <a:pt x="1231" y="658"/>
                </a:cubicBezTo>
                <a:close/>
                <a:moveTo>
                  <a:pt x="1231" y="691"/>
                </a:moveTo>
                <a:cubicBezTo>
                  <a:pt x="1223" y="691"/>
                  <a:pt x="1216" y="698"/>
                  <a:pt x="1216" y="706"/>
                </a:cubicBezTo>
                <a:cubicBezTo>
                  <a:pt x="1216" y="714"/>
                  <a:pt x="1223" y="721"/>
                  <a:pt x="1231" y="721"/>
                </a:cubicBezTo>
                <a:cubicBezTo>
                  <a:pt x="1239" y="721"/>
                  <a:pt x="1246" y="714"/>
                  <a:pt x="1246" y="706"/>
                </a:cubicBezTo>
                <a:cubicBezTo>
                  <a:pt x="1246" y="698"/>
                  <a:pt x="1239" y="691"/>
                  <a:pt x="1231" y="691"/>
                </a:cubicBezTo>
                <a:close/>
                <a:moveTo>
                  <a:pt x="1231" y="724"/>
                </a:moveTo>
                <a:cubicBezTo>
                  <a:pt x="1223" y="724"/>
                  <a:pt x="1216" y="731"/>
                  <a:pt x="1216" y="739"/>
                </a:cubicBezTo>
                <a:cubicBezTo>
                  <a:pt x="1216" y="747"/>
                  <a:pt x="1223" y="754"/>
                  <a:pt x="1231" y="754"/>
                </a:cubicBezTo>
                <a:cubicBezTo>
                  <a:pt x="1239" y="754"/>
                  <a:pt x="1246" y="747"/>
                  <a:pt x="1246" y="739"/>
                </a:cubicBezTo>
                <a:cubicBezTo>
                  <a:pt x="1246" y="731"/>
                  <a:pt x="1239" y="724"/>
                  <a:pt x="1231" y="724"/>
                </a:cubicBezTo>
                <a:close/>
                <a:moveTo>
                  <a:pt x="1231" y="757"/>
                </a:moveTo>
                <a:cubicBezTo>
                  <a:pt x="1223" y="757"/>
                  <a:pt x="1216" y="764"/>
                  <a:pt x="1216" y="772"/>
                </a:cubicBezTo>
                <a:cubicBezTo>
                  <a:pt x="1216" y="780"/>
                  <a:pt x="1223" y="787"/>
                  <a:pt x="1231" y="787"/>
                </a:cubicBezTo>
                <a:cubicBezTo>
                  <a:pt x="1239" y="787"/>
                  <a:pt x="1246" y="780"/>
                  <a:pt x="1246" y="772"/>
                </a:cubicBezTo>
                <a:cubicBezTo>
                  <a:pt x="1246" y="764"/>
                  <a:pt x="1239" y="757"/>
                  <a:pt x="1231" y="757"/>
                </a:cubicBezTo>
                <a:close/>
                <a:moveTo>
                  <a:pt x="1231" y="790"/>
                </a:moveTo>
                <a:cubicBezTo>
                  <a:pt x="1223" y="790"/>
                  <a:pt x="1216" y="797"/>
                  <a:pt x="1216" y="805"/>
                </a:cubicBezTo>
                <a:cubicBezTo>
                  <a:pt x="1216" y="813"/>
                  <a:pt x="1223" y="820"/>
                  <a:pt x="1231" y="820"/>
                </a:cubicBezTo>
                <a:cubicBezTo>
                  <a:pt x="1239" y="820"/>
                  <a:pt x="1246" y="813"/>
                  <a:pt x="1246" y="805"/>
                </a:cubicBezTo>
                <a:cubicBezTo>
                  <a:pt x="1246" y="797"/>
                  <a:pt x="1239" y="790"/>
                  <a:pt x="1231" y="790"/>
                </a:cubicBezTo>
                <a:close/>
                <a:moveTo>
                  <a:pt x="1231" y="823"/>
                </a:moveTo>
                <a:cubicBezTo>
                  <a:pt x="1223" y="823"/>
                  <a:pt x="1216" y="830"/>
                  <a:pt x="1216" y="838"/>
                </a:cubicBezTo>
                <a:cubicBezTo>
                  <a:pt x="1216" y="846"/>
                  <a:pt x="1223" y="853"/>
                  <a:pt x="1231" y="853"/>
                </a:cubicBezTo>
                <a:cubicBezTo>
                  <a:pt x="1239" y="853"/>
                  <a:pt x="1246" y="846"/>
                  <a:pt x="1246" y="838"/>
                </a:cubicBezTo>
                <a:cubicBezTo>
                  <a:pt x="1246" y="830"/>
                  <a:pt x="1239" y="823"/>
                  <a:pt x="1231" y="823"/>
                </a:cubicBezTo>
                <a:close/>
                <a:moveTo>
                  <a:pt x="1231" y="856"/>
                </a:moveTo>
                <a:cubicBezTo>
                  <a:pt x="1223" y="856"/>
                  <a:pt x="1216" y="863"/>
                  <a:pt x="1216" y="871"/>
                </a:cubicBezTo>
                <a:cubicBezTo>
                  <a:pt x="1216" y="879"/>
                  <a:pt x="1223" y="886"/>
                  <a:pt x="1231" y="886"/>
                </a:cubicBezTo>
                <a:cubicBezTo>
                  <a:pt x="1239" y="886"/>
                  <a:pt x="1246" y="879"/>
                  <a:pt x="1246" y="871"/>
                </a:cubicBezTo>
                <a:cubicBezTo>
                  <a:pt x="1246" y="863"/>
                  <a:pt x="1239" y="856"/>
                  <a:pt x="1231" y="856"/>
                </a:cubicBezTo>
                <a:close/>
                <a:moveTo>
                  <a:pt x="1231" y="889"/>
                </a:moveTo>
                <a:cubicBezTo>
                  <a:pt x="1223" y="889"/>
                  <a:pt x="1216" y="895"/>
                  <a:pt x="1216" y="904"/>
                </a:cubicBezTo>
                <a:cubicBezTo>
                  <a:pt x="1216" y="912"/>
                  <a:pt x="1223" y="918"/>
                  <a:pt x="1231" y="918"/>
                </a:cubicBezTo>
                <a:cubicBezTo>
                  <a:pt x="1239" y="918"/>
                  <a:pt x="1246" y="912"/>
                  <a:pt x="1246" y="904"/>
                </a:cubicBezTo>
                <a:cubicBezTo>
                  <a:pt x="1246" y="895"/>
                  <a:pt x="1239" y="889"/>
                  <a:pt x="1231" y="889"/>
                </a:cubicBezTo>
                <a:close/>
                <a:moveTo>
                  <a:pt x="1231" y="922"/>
                </a:moveTo>
                <a:cubicBezTo>
                  <a:pt x="1223" y="922"/>
                  <a:pt x="1216" y="928"/>
                  <a:pt x="1216" y="937"/>
                </a:cubicBezTo>
                <a:cubicBezTo>
                  <a:pt x="1216" y="945"/>
                  <a:pt x="1223" y="951"/>
                  <a:pt x="1231" y="951"/>
                </a:cubicBezTo>
                <a:cubicBezTo>
                  <a:pt x="1239" y="951"/>
                  <a:pt x="1246" y="945"/>
                  <a:pt x="1246" y="937"/>
                </a:cubicBezTo>
                <a:cubicBezTo>
                  <a:pt x="1246" y="928"/>
                  <a:pt x="1239" y="922"/>
                  <a:pt x="1231" y="922"/>
                </a:cubicBezTo>
                <a:close/>
                <a:moveTo>
                  <a:pt x="1231" y="955"/>
                </a:moveTo>
                <a:cubicBezTo>
                  <a:pt x="1223" y="955"/>
                  <a:pt x="1216" y="961"/>
                  <a:pt x="1216" y="970"/>
                </a:cubicBezTo>
                <a:cubicBezTo>
                  <a:pt x="1216" y="978"/>
                  <a:pt x="1223" y="984"/>
                  <a:pt x="1231" y="984"/>
                </a:cubicBezTo>
                <a:cubicBezTo>
                  <a:pt x="1239" y="984"/>
                  <a:pt x="1246" y="978"/>
                  <a:pt x="1246" y="970"/>
                </a:cubicBezTo>
                <a:cubicBezTo>
                  <a:pt x="1246" y="961"/>
                  <a:pt x="1239" y="955"/>
                  <a:pt x="1231" y="955"/>
                </a:cubicBezTo>
                <a:close/>
                <a:moveTo>
                  <a:pt x="1231" y="988"/>
                </a:moveTo>
                <a:cubicBezTo>
                  <a:pt x="1223" y="988"/>
                  <a:pt x="1216" y="994"/>
                  <a:pt x="1216" y="1002"/>
                </a:cubicBezTo>
                <a:cubicBezTo>
                  <a:pt x="1216" y="1011"/>
                  <a:pt x="1223" y="1017"/>
                  <a:pt x="1231" y="1017"/>
                </a:cubicBezTo>
                <a:cubicBezTo>
                  <a:pt x="1239" y="1017"/>
                  <a:pt x="1246" y="1011"/>
                  <a:pt x="1246" y="1002"/>
                </a:cubicBezTo>
                <a:cubicBezTo>
                  <a:pt x="1246" y="994"/>
                  <a:pt x="1239" y="988"/>
                  <a:pt x="1231" y="988"/>
                </a:cubicBezTo>
                <a:close/>
                <a:moveTo>
                  <a:pt x="1231" y="1021"/>
                </a:moveTo>
                <a:cubicBezTo>
                  <a:pt x="1223" y="1021"/>
                  <a:pt x="1216" y="1027"/>
                  <a:pt x="1216" y="1035"/>
                </a:cubicBezTo>
                <a:cubicBezTo>
                  <a:pt x="1216" y="1044"/>
                  <a:pt x="1223" y="1050"/>
                  <a:pt x="1231" y="1050"/>
                </a:cubicBezTo>
                <a:cubicBezTo>
                  <a:pt x="1239" y="1050"/>
                  <a:pt x="1246" y="1044"/>
                  <a:pt x="1246" y="1035"/>
                </a:cubicBezTo>
                <a:cubicBezTo>
                  <a:pt x="1246" y="1027"/>
                  <a:pt x="1239" y="1021"/>
                  <a:pt x="1231" y="1021"/>
                </a:cubicBezTo>
                <a:close/>
                <a:moveTo>
                  <a:pt x="1231" y="1053"/>
                </a:moveTo>
                <a:cubicBezTo>
                  <a:pt x="1223" y="1053"/>
                  <a:pt x="1216" y="1060"/>
                  <a:pt x="1216" y="1068"/>
                </a:cubicBezTo>
                <a:cubicBezTo>
                  <a:pt x="1216" y="1076"/>
                  <a:pt x="1223" y="1083"/>
                  <a:pt x="1231" y="1083"/>
                </a:cubicBezTo>
                <a:cubicBezTo>
                  <a:pt x="1239" y="1083"/>
                  <a:pt x="1246" y="1076"/>
                  <a:pt x="1246" y="1068"/>
                </a:cubicBezTo>
                <a:cubicBezTo>
                  <a:pt x="1246" y="1060"/>
                  <a:pt x="1239" y="1053"/>
                  <a:pt x="1231" y="1053"/>
                </a:cubicBezTo>
                <a:close/>
                <a:moveTo>
                  <a:pt x="1231" y="1086"/>
                </a:moveTo>
                <a:cubicBezTo>
                  <a:pt x="1223" y="1086"/>
                  <a:pt x="1216" y="1093"/>
                  <a:pt x="1216" y="1101"/>
                </a:cubicBezTo>
                <a:cubicBezTo>
                  <a:pt x="1216" y="1109"/>
                  <a:pt x="1223" y="1116"/>
                  <a:pt x="1231" y="1116"/>
                </a:cubicBezTo>
                <a:cubicBezTo>
                  <a:pt x="1239" y="1116"/>
                  <a:pt x="1246" y="1109"/>
                  <a:pt x="1246" y="1101"/>
                </a:cubicBezTo>
                <a:cubicBezTo>
                  <a:pt x="1246" y="1093"/>
                  <a:pt x="1239" y="1086"/>
                  <a:pt x="1231" y="1086"/>
                </a:cubicBezTo>
                <a:close/>
                <a:moveTo>
                  <a:pt x="1231" y="1119"/>
                </a:moveTo>
                <a:cubicBezTo>
                  <a:pt x="1223" y="1119"/>
                  <a:pt x="1216" y="1126"/>
                  <a:pt x="1216" y="1134"/>
                </a:cubicBezTo>
                <a:cubicBezTo>
                  <a:pt x="1216" y="1142"/>
                  <a:pt x="1223" y="1149"/>
                  <a:pt x="1231" y="1149"/>
                </a:cubicBezTo>
                <a:cubicBezTo>
                  <a:pt x="1239" y="1149"/>
                  <a:pt x="1246" y="1142"/>
                  <a:pt x="1246" y="1134"/>
                </a:cubicBezTo>
                <a:cubicBezTo>
                  <a:pt x="1246" y="1126"/>
                  <a:pt x="1239" y="1119"/>
                  <a:pt x="1231" y="1119"/>
                </a:cubicBezTo>
                <a:close/>
                <a:moveTo>
                  <a:pt x="1231" y="1152"/>
                </a:moveTo>
                <a:cubicBezTo>
                  <a:pt x="1223" y="1152"/>
                  <a:pt x="1216" y="1159"/>
                  <a:pt x="1216" y="1167"/>
                </a:cubicBezTo>
                <a:cubicBezTo>
                  <a:pt x="1216" y="1175"/>
                  <a:pt x="1223" y="1182"/>
                  <a:pt x="1231" y="1182"/>
                </a:cubicBezTo>
                <a:cubicBezTo>
                  <a:pt x="1239" y="1182"/>
                  <a:pt x="1246" y="1175"/>
                  <a:pt x="1246" y="1167"/>
                </a:cubicBezTo>
                <a:cubicBezTo>
                  <a:pt x="1246" y="1159"/>
                  <a:pt x="1239" y="1152"/>
                  <a:pt x="1231" y="1152"/>
                </a:cubicBezTo>
                <a:close/>
                <a:moveTo>
                  <a:pt x="1231" y="1185"/>
                </a:moveTo>
                <a:cubicBezTo>
                  <a:pt x="1223" y="1185"/>
                  <a:pt x="1216" y="1192"/>
                  <a:pt x="1216" y="1200"/>
                </a:cubicBezTo>
                <a:cubicBezTo>
                  <a:pt x="1216" y="1208"/>
                  <a:pt x="1223" y="1215"/>
                  <a:pt x="1231" y="1215"/>
                </a:cubicBezTo>
                <a:cubicBezTo>
                  <a:pt x="1239" y="1215"/>
                  <a:pt x="1246" y="1208"/>
                  <a:pt x="1246" y="1200"/>
                </a:cubicBezTo>
                <a:cubicBezTo>
                  <a:pt x="1246" y="1192"/>
                  <a:pt x="1239" y="1185"/>
                  <a:pt x="1231" y="1185"/>
                </a:cubicBezTo>
                <a:close/>
                <a:moveTo>
                  <a:pt x="1231" y="1218"/>
                </a:moveTo>
                <a:cubicBezTo>
                  <a:pt x="1223" y="1218"/>
                  <a:pt x="1216" y="1225"/>
                  <a:pt x="1216" y="1233"/>
                </a:cubicBezTo>
                <a:cubicBezTo>
                  <a:pt x="1216" y="1241"/>
                  <a:pt x="1223" y="1248"/>
                  <a:pt x="1231" y="1248"/>
                </a:cubicBezTo>
                <a:cubicBezTo>
                  <a:pt x="1239" y="1248"/>
                  <a:pt x="1246" y="1241"/>
                  <a:pt x="1246" y="1233"/>
                </a:cubicBezTo>
                <a:cubicBezTo>
                  <a:pt x="1246" y="1225"/>
                  <a:pt x="1239" y="1218"/>
                  <a:pt x="1231" y="1218"/>
                </a:cubicBezTo>
                <a:close/>
                <a:moveTo>
                  <a:pt x="1231" y="1251"/>
                </a:moveTo>
                <a:cubicBezTo>
                  <a:pt x="1223" y="1251"/>
                  <a:pt x="1216" y="1258"/>
                  <a:pt x="1216" y="1266"/>
                </a:cubicBezTo>
                <a:cubicBezTo>
                  <a:pt x="1216" y="1274"/>
                  <a:pt x="1223" y="1281"/>
                  <a:pt x="1231" y="1281"/>
                </a:cubicBezTo>
                <a:cubicBezTo>
                  <a:pt x="1239" y="1281"/>
                  <a:pt x="1246" y="1274"/>
                  <a:pt x="1246" y="1266"/>
                </a:cubicBezTo>
                <a:cubicBezTo>
                  <a:pt x="1246" y="1258"/>
                  <a:pt x="1239" y="1251"/>
                  <a:pt x="1231" y="1251"/>
                </a:cubicBezTo>
                <a:close/>
                <a:moveTo>
                  <a:pt x="1231" y="1284"/>
                </a:moveTo>
                <a:cubicBezTo>
                  <a:pt x="1223" y="1284"/>
                  <a:pt x="1216" y="1291"/>
                  <a:pt x="1216" y="1299"/>
                </a:cubicBezTo>
                <a:cubicBezTo>
                  <a:pt x="1216" y="1307"/>
                  <a:pt x="1223" y="1314"/>
                  <a:pt x="1231" y="1314"/>
                </a:cubicBezTo>
                <a:cubicBezTo>
                  <a:pt x="1239" y="1314"/>
                  <a:pt x="1246" y="1307"/>
                  <a:pt x="1246" y="1299"/>
                </a:cubicBezTo>
                <a:cubicBezTo>
                  <a:pt x="1246" y="1291"/>
                  <a:pt x="1239" y="1284"/>
                  <a:pt x="1231" y="1284"/>
                </a:cubicBezTo>
                <a:close/>
                <a:moveTo>
                  <a:pt x="1231" y="1317"/>
                </a:moveTo>
                <a:cubicBezTo>
                  <a:pt x="1223" y="1317"/>
                  <a:pt x="1216" y="1323"/>
                  <a:pt x="1216" y="1332"/>
                </a:cubicBezTo>
                <a:cubicBezTo>
                  <a:pt x="1216" y="1340"/>
                  <a:pt x="1223" y="1346"/>
                  <a:pt x="1231" y="1346"/>
                </a:cubicBezTo>
                <a:cubicBezTo>
                  <a:pt x="1239" y="1346"/>
                  <a:pt x="1246" y="1340"/>
                  <a:pt x="1246" y="1332"/>
                </a:cubicBezTo>
                <a:cubicBezTo>
                  <a:pt x="1246" y="1323"/>
                  <a:pt x="1239" y="1317"/>
                  <a:pt x="1231" y="1317"/>
                </a:cubicBezTo>
                <a:close/>
                <a:moveTo>
                  <a:pt x="1231" y="1350"/>
                </a:moveTo>
                <a:cubicBezTo>
                  <a:pt x="1223" y="1350"/>
                  <a:pt x="1216" y="1356"/>
                  <a:pt x="1216" y="1365"/>
                </a:cubicBezTo>
                <a:cubicBezTo>
                  <a:pt x="1216" y="1373"/>
                  <a:pt x="1223" y="1379"/>
                  <a:pt x="1231" y="1379"/>
                </a:cubicBezTo>
                <a:cubicBezTo>
                  <a:pt x="1239" y="1379"/>
                  <a:pt x="1246" y="1373"/>
                  <a:pt x="1246" y="1365"/>
                </a:cubicBezTo>
                <a:cubicBezTo>
                  <a:pt x="1246" y="1356"/>
                  <a:pt x="1239" y="1350"/>
                  <a:pt x="1231" y="1350"/>
                </a:cubicBezTo>
                <a:close/>
                <a:moveTo>
                  <a:pt x="1231" y="1383"/>
                </a:moveTo>
                <a:cubicBezTo>
                  <a:pt x="1223" y="1383"/>
                  <a:pt x="1216" y="1389"/>
                  <a:pt x="1216" y="1397"/>
                </a:cubicBezTo>
                <a:cubicBezTo>
                  <a:pt x="1216" y="1406"/>
                  <a:pt x="1223" y="1412"/>
                  <a:pt x="1231" y="1412"/>
                </a:cubicBezTo>
                <a:cubicBezTo>
                  <a:pt x="1239" y="1412"/>
                  <a:pt x="1246" y="1406"/>
                  <a:pt x="1246" y="1397"/>
                </a:cubicBezTo>
                <a:cubicBezTo>
                  <a:pt x="1246" y="1389"/>
                  <a:pt x="1239" y="1383"/>
                  <a:pt x="1231" y="1383"/>
                </a:cubicBezTo>
                <a:close/>
                <a:moveTo>
                  <a:pt x="1231" y="1416"/>
                </a:moveTo>
                <a:cubicBezTo>
                  <a:pt x="1223" y="1416"/>
                  <a:pt x="1216" y="1422"/>
                  <a:pt x="1216" y="1430"/>
                </a:cubicBezTo>
                <a:cubicBezTo>
                  <a:pt x="1216" y="1439"/>
                  <a:pt x="1223" y="1445"/>
                  <a:pt x="1231" y="1445"/>
                </a:cubicBezTo>
                <a:cubicBezTo>
                  <a:pt x="1239" y="1445"/>
                  <a:pt x="1246" y="1439"/>
                  <a:pt x="1246" y="1430"/>
                </a:cubicBezTo>
                <a:cubicBezTo>
                  <a:pt x="1246" y="1422"/>
                  <a:pt x="1239" y="1416"/>
                  <a:pt x="1231" y="1416"/>
                </a:cubicBezTo>
                <a:close/>
                <a:moveTo>
                  <a:pt x="1264" y="0"/>
                </a:moveTo>
                <a:cubicBezTo>
                  <a:pt x="1255" y="0"/>
                  <a:pt x="1249" y="7"/>
                  <a:pt x="1249" y="15"/>
                </a:cubicBezTo>
                <a:cubicBezTo>
                  <a:pt x="1249" y="23"/>
                  <a:pt x="1255" y="30"/>
                  <a:pt x="1264" y="30"/>
                </a:cubicBezTo>
                <a:cubicBezTo>
                  <a:pt x="1272" y="30"/>
                  <a:pt x="1278" y="23"/>
                  <a:pt x="1278" y="15"/>
                </a:cubicBezTo>
                <a:cubicBezTo>
                  <a:pt x="1278" y="7"/>
                  <a:pt x="1272" y="0"/>
                  <a:pt x="1264" y="0"/>
                </a:cubicBezTo>
                <a:close/>
                <a:moveTo>
                  <a:pt x="1264" y="33"/>
                </a:moveTo>
                <a:cubicBezTo>
                  <a:pt x="1255" y="33"/>
                  <a:pt x="1249" y="40"/>
                  <a:pt x="1249" y="48"/>
                </a:cubicBezTo>
                <a:cubicBezTo>
                  <a:pt x="1249" y="56"/>
                  <a:pt x="1255" y="63"/>
                  <a:pt x="1264" y="63"/>
                </a:cubicBezTo>
                <a:cubicBezTo>
                  <a:pt x="1272" y="63"/>
                  <a:pt x="1278" y="56"/>
                  <a:pt x="1278" y="48"/>
                </a:cubicBezTo>
                <a:cubicBezTo>
                  <a:pt x="1278" y="40"/>
                  <a:pt x="1272" y="33"/>
                  <a:pt x="1264" y="33"/>
                </a:cubicBezTo>
                <a:close/>
                <a:moveTo>
                  <a:pt x="1264" y="66"/>
                </a:moveTo>
                <a:cubicBezTo>
                  <a:pt x="1255" y="66"/>
                  <a:pt x="1249" y="72"/>
                  <a:pt x="1249" y="81"/>
                </a:cubicBezTo>
                <a:cubicBezTo>
                  <a:pt x="1249" y="89"/>
                  <a:pt x="1255" y="95"/>
                  <a:pt x="1264" y="95"/>
                </a:cubicBezTo>
                <a:cubicBezTo>
                  <a:pt x="1272" y="95"/>
                  <a:pt x="1278" y="89"/>
                  <a:pt x="1278" y="81"/>
                </a:cubicBezTo>
                <a:cubicBezTo>
                  <a:pt x="1278" y="72"/>
                  <a:pt x="1272" y="66"/>
                  <a:pt x="1264" y="66"/>
                </a:cubicBezTo>
                <a:close/>
                <a:moveTo>
                  <a:pt x="1264" y="99"/>
                </a:moveTo>
                <a:cubicBezTo>
                  <a:pt x="1255" y="99"/>
                  <a:pt x="1249" y="105"/>
                  <a:pt x="1249" y="114"/>
                </a:cubicBezTo>
                <a:cubicBezTo>
                  <a:pt x="1249" y="122"/>
                  <a:pt x="1255" y="128"/>
                  <a:pt x="1264" y="128"/>
                </a:cubicBezTo>
                <a:cubicBezTo>
                  <a:pt x="1272" y="128"/>
                  <a:pt x="1278" y="122"/>
                  <a:pt x="1278" y="114"/>
                </a:cubicBezTo>
                <a:cubicBezTo>
                  <a:pt x="1278" y="105"/>
                  <a:pt x="1272" y="99"/>
                  <a:pt x="1264" y="99"/>
                </a:cubicBezTo>
                <a:close/>
                <a:moveTo>
                  <a:pt x="1264" y="132"/>
                </a:moveTo>
                <a:cubicBezTo>
                  <a:pt x="1255" y="132"/>
                  <a:pt x="1249" y="138"/>
                  <a:pt x="1249" y="147"/>
                </a:cubicBezTo>
                <a:cubicBezTo>
                  <a:pt x="1249" y="155"/>
                  <a:pt x="1255" y="161"/>
                  <a:pt x="1264" y="161"/>
                </a:cubicBezTo>
                <a:cubicBezTo>
                  <a:pt x="1272" y="161"/>
                  <a:pt x="1278" y="155"/>
                  <a:pt x="1278" y="147"/>
                </a:cubicBezTo>
                <a:cubicBezTo>
                  <a:pt x="1278" y="138"/>
                  <a:pt x="1272" y="132"/>
                  <a:pt x="1264" y="132"/>
                </a:cubicBezTo>
                <a:close/>
                <a:moveTo>
                  <a:pt x="1264" y="165"/>
                </a:moveTo>
                <a:cubicBezTo>
                  <a:pt x="1255" y="165"/>
                  <a:pt x="1249" y="171"/>
                  <a:pt x="1249" y="179"/>
                </a:cubicBezTo>
                <a:cubicBezTo>
                  <a:pt x="1249" y="188"/>
                  <a:pt x="1255" y="194"/>
                  <a:pt x="1264" y="194"/>
                </a:cubicBezTo>
                <a:cubicBezTo>
                  <a:pt x="1272" y="194"/>
                  <a:pt x="1278" y="188"/>
                  <a:pt x="1278" y="179"/>
                </a:cubicBezTo>
                <a:cubicBezTo>
                  <a:pt x="1278" y="171"/>
                  <a:pt x="1272" y="165"/>
                  <a:pt x="1264" y="165"/>
                </a:cubicBezTo>
                <a:close/>
                <a:moveTo>
                  <a:pt x="1264" y="198"/>
                </a:moveTo>
                <a:cubicBezTo>
                  <a:pt x="1255" y="198"/>
                  <a:pt x="1249" y="204"/>
                  <a:pt x="1249" y="212"/>
                </a:cubicBezTo>
                <a:cubicBezTo>
                  <a:pt x="1249" y="221"/>
                  <a:pt x="1255" y="227"/>
                  <a:pt x="1264" y="227"/>
                </a:cubicBezTo>
                <a:cubicBezTo>
                  <a:pt x="1272" y="227"/>
                  <a:pt x="1278" y="221"/>
                  <a:pt x="1278" y="212"/>
                </a:cubicBezTo>
                <a:cubicBezTo>
                  <a:pt x="1278" y="204"/>
                  <a:pt x="1272" y="198"/>
                  <a:pt x="1264" y="198"/>
                </a:cubicBezTo>
                <a:close/>
                <a:moveTo>
                  <a:pt x="1264" y="230"/>
                </a:moveTo>
                <a:cubicBezTo>
                  <a:pt x="1255" y="230"/>
                  <a:pt x="1249" y="237"/>
                  <a:pt x="1249" y="245"/>
                </a:cubicBezTo>
                <a:cubicBezTo>
                  <a:pt x="1249" y="253"/>
                  <a:pt x="1255" y="260"/>
                  <a:pt x="1264" y="260"/>
                </a:cubicBezTo>
                <a:cubicBezTo>
                  <a:pt x="1272" y="260"/>
                  <a:pt x="1278" y="253"/>
                  <a:pt x="1278" y="245"/>
                </a:cubicBezTo>
                <a:cubicBezTo>
                  <a:pt x="1278" y="237"/>
                  <a:pt x="1272" y="230"/>
                  <a:pt x="1264" y="230"/>
                </a:cubicBezTo>
                <a:close/>
                <a:moveTo>
                  <a:pt x="1264" y="263"/>
                </a:moveTo>
                <a:cubicBezTo>
                  <a:pt x="1255" y="263"/>
                  <a:pt x="1249" y="270"/>
                  <a:pt x="1249" y="278"/>
                </a:cubicBezTo>
                <a:cubicBezTo>
                  <a:pt x="1249" y="286"/>
                  <a:pt x="1255" y="293"/>
                  <a:pt x="1264" y="293"/>
                </a:cubicBezTo>
                <a:cubicBezTo>
                  <a:pt x="1272" y="293"/>
                  <a:pt x="1278" y="286"/>
                  <a:pt x="1278" y="278"/>
                </a:cubicBezTo>
                <a:cubicBezTo>
                  <a:pt x="1278" y="270"/>
                  <a:pt x="1272" y="263"/>
                  <a:pt x="1264" y="263"/>
                </a:cubicBezTo>
                <a:close/>
                <a:moveTo>
                  <a:pt x="1264" y="296"/>
                </a:moveTo>
                <a:cubicBezTo>
                  <a:pt x="1255" y="296"/>
                  <a:pt x="1249" y="303"/>
                  <a:pt x="1249" y="311"/>
                </a:cubicBezTo>
                <a:cubicBezTo>
                  <a:pt x="1249" y="319"/>
                  <a:pt x="1255" y="326"/>
                  <a:pt x="1264" y="326"/>
                </a:cubicBezTo>
                <a:cubicBezTo>
                  <a:pt x="1272" y="326"/>
                  <a:pt x="1278" y="319"/>
                  <a:pt x="1278" y="311"/>
                </a:cubicBezTo>
                <a:cubicBezTo>
                  <a:pt x="1278" y="303"/>
                  <a:pt x="1272" y="296"/>
                  <a:pt x="1264" y="296"/>
                </a:cubicBezTo>
                <a:close/>
                <a:moveTo>
                  <a:pt x="1264" y="329"/>
                </a:moveTo>
                <a:cubicBezTo>
                  <a:pt x="1255" y="329"/>
                  <a:pt x="1249" y="336"/>
                  <a:pt x="1249" y="344"/>
                </a:cubicBezTo>
                <a:cubicBezTo>
                  <a:pt x="1249" y="352"/>
                  <a:pt x="1255" y="359"/>
                  <a:pt x="1264" y="359"/>
                </a:cubicBezTo>
                <a:cubicBezTo>
                  <a:pt x="1272" y="359"/>
                  <a:pt x="1278" y="352"/>
                  <a:pt x="1278" y="344"/>
                </a:cubicBezTo>
                <a:cubicBezTo>
                  <a:pt x="1278" y="336"/>
                  <a:pt x="1272" y="329"/>
                  <a:pt x="1264" y="329"/>
                </a:cubicBezTo>
                <a:close/>
                <a:moveTo>
                  <a:pt x="1264" y="362"/>
                </a:moveTo>
                <a:cubicBezTo>
                  <a:pt x="1255" y="362"/>
                  <a:pt x="1249" y="369"/>
                  <a:pt x="1249" y="377"/>
                </a:cubicBezTo>
                <a:cubicBezTo>
                  <a:pt x="1249" y="385"/>
                  <a:pt x="1255" y="392"/>
                  <a:pt x="1264" y="392"/>
                </a:cubicBezTo>
                <a:cubicBezTo>
                  <a:pt x="1272" y="392"/>
                  <a:pt x="1278" y="385"/>
                  <a:pt x="1278" y="377"/>
                </a:cubicBezTo>
                <a:cubicBezTo>
                  <a:pt x="1278" y="369"/>
                  <a:pt x="1272" y="362"/>
                  <a:pt x="1264" y="362"/>
                </a:cubicBezTo>
                <a:close/>
                <a:moveTo>
                  <a:pt x="1264" y="395"/>
                </a:moveTo>
                <a:cubicBezTo>
                  <a:pt x="1255" y="395"/>
                  <a:pt x="1249" y="402"/>
                  <a:pt x="1249" y="410"/>
                </a:cubicBezTo>
                <a:cubicBezTo>
                  <a:pt x="1249" y="418"/>
                  <a:pt x="1255" y="425"/>
                  <a:pt x="1264" y="425"/>
                </a:cubicBezTo>
                <a:cubicBezTo>
                  <a:pt x="1272" y="425"/>
                  <a:pt x="1278" y="418"/>
                  <a:pt x="1278" y="410"/>
                </a:cubicBezTo>
                <a:cubicBezTo>
                  <a:pt x="1278" y="402"/>
                  <a:pt x="1272" y="395"/>
                  <a:pt x="1264" y="395"/>
                </a:cubicBezTo>
                <a:close/>
                <a:moveTo>
                  <a:pt x="1264" y="428"/>
                </a:moveTo>
                <a:cubicBezTo>
                  <a:pt x="1255" y="428"/>
                  <a:pt x="1249" y="435"/>
                  <a:pt x="1249" y="443"/>
                </a:cubicBezTo>
                <a:cubicBezTo>
                  <a:pt x="1249" y="451"/>
                  <a:pt x="1255" y="458"/>
                  <a:pt x="1264" y="458"/>
                </a:cubicBezTo>
                <a:cubicBezTo>
                  <a:pt x="1272" y="458"/>
                  <a:pt x="1278" y="451"/>
                  <a:pt x="1278" y="443"/>
                </a:cubicBezTo>
                <a:cubicBezTo>
                  <a:pt x="1278" y="435"/>
                  <a:pt x="1272" y="428"/>
                  <a:pt x="1264" y="428"/>
                </a:cubicBezTo>
                <a:close/>
                <a:moveTo>
                  <a:pt x="1264" y="461"/>
                </a:moveTo>
                <a:cubicBezTo>
                  <a:pt x="1255" y="461"/>
                  <a:pt x="1249" y="468"/>
                  <a:pt x="1249" y="476"/>
                </a:cubicBezTo>
                <a:cubicBezTo>
                  <a:pt x="1249" y="484"/>
                  <a:pt x="1255" y="491"/>
                  <a:pt x="1264" y="491"/>
                </a:cubicBezTo>
                <a:cubicBezTo>
                  <a:pt x="1272" y="491"/>
                  <a:pt x="1278" y="484"/>
                  <a:pt x="1278" y="476"/>
                </a:cubicBezTo>
                <a:cubicBezTo>
                  <a:pt x="1278" y="468"/>
                  <a:pt x="1272" y="461"/>
                  <a:pt x="1264" y="461"/>
                </a:cubicBezTo>
                <a:close/>
                <a:moveTo>
                  <a:pt x="1264" y="494"/>
                </a:moveTo>
                <a:cubicBezTo>
                  <a:pt x="1255" y="494"/>
                  <a:pt x="1249" y="500"/>
                  <a:pt x="1249" y="509"/>
                </a:cubicBezTo>
                <a:cubicBezTo>
                  <a:pt x="1249" y="517"/>
                  <a:pt x="1255" y="523"/>
                  <a:pt x="1264" y="523"/>
                </a:cubicBezTo>
                <a:cubicBezTo>
                  <a:pt x="1272" y="523"/>
                  <a:pt x="1278" y="517"/>
                  <a:pt x="1278" y="509"/>
                </a:cubicBezTo>
                <a:cubicBezTo>
                  <a:pt x="1278" y="500"/>
                  <a:pt x="1272" y="494"/>
                  <a:pt x="1264" y="494"/>
                </a:cubicBezTo>
                <a:close/>
                <a:moveTo>
                  <a:pt x="1264" y="527"/>
                </a:moveTo>
                <a:cubicBezTo>
                  <a:pt x="1255" y="527"/>
                  <a:pt x="1249" y="533"/>
                  <a:pt x="1249" y="542"/>
                </a:cubicBezTo>
                <a:cubicBezTo>
                  <a:pt x="1249" y="550"/>
                  <a:pt x="1255" y="556"/>
                  <a:pt x="1264" y="556"/>
                </a:cubicBezTo>
                <a:cubicBezTo>
                  <a:pt x="1272" y="556"/>
                  <a:pt x="1278" y="550"/>
                  <a:pt x="1278" y="542"/>
                </a:cubicBezTo>
                <a:cubicBezTo>
                  <a:pt x="1278" y="533"/>
                  <a:pt x="1272" y="527"/>
                  <a:pt x="1264" y="527"/>
                </a:cubicBezTo>
                <a:close/>
                <a:moveTo>
                  <a:pt x="1264" y="560"/>
                </a:moveTo>
                <a:cubicBezTo>
                  <a:pt x="1255" y="560"/>
                  <a:pt x="1249" y="566"/>
                  <a:pt x="1249" y="574"/>
                </a:cubicBezTo>
                <a:cubicBezTo>
                  <a:pt x="1249" y="583"/>
                  <a:pt x="1255" y="589"/>
                  <a:pt x="1264" y="589"/>
                </a:cubicBezTo>
                <a:cubicBezTo>
                  <a:pt x="1272" y="589"/>
                  <a:pt x="1278" y="583"/>
                  <a:pt x="1278" y="574"/>
                </a:cubicBezTo>
                <a:cubicBezTo>
                  <a:pt x="1278" y="566"/>
                  <a:pt x="1272" y="560"/>
                  <a:pt x="1264" y="560"/>
                </a:cubicBezTo>
                <a:close/>
                <a:moveTo>
                  <a:pt x="1264" y="593"/>
                </a:moveTo>
                <a:cubicBezTo>
                  <a:pt x="1255" y="593"/>
                  <a:pt x="1249" y="599"/>
                  <a:pt x="1249" y="607"/>
                </a:cubicBezTo>
                <a:cubicBezTo>
                  <a:pt x="1249" y="616"/>
                  <a:pt x="1255" y="622"/>
                  <a:pt x="1264" y="622"/>
                </a:cubicBezTo>
                <a:cubicBezTo>
                  <a:pt x="1272" y="622"/>
                  <a:pt x="1278" y="616"/>
                  <a:pt x="1278" y="607"/>
                </a:cubicBezTo>
                <a:cubicBezTo>
                  <a:pt x="1278" y="599"/>
                  <a:pt x="1272" y="593"/>
                  <a:pt x="1264" y="593"/>
                </a:cubicBezTo>
                <a:close/>
                <a:moveTo>
                  <a:pt x="1264" y="625"/>
                </a:moveTo>
                <a:cubicBezTo>
                  <a:pt x="1255" y="625"/>
                  <a:pt x="1249" y="632"/>
                  <a:pt x="1249" y="640"/>
                </a:cubicBezTo>
                <a:cubicBezTo>
                  <a:pt x="1249" y="648"/>
                  <a:pt x="1255" y="655"/>
                  <a:pt x="1264" y="655"/>
                </a:cubicBezTo>
                <a:cubicBezTo>
                  <a:pt x="1272" y="655"/>
                  <a:pt x="1278" y="648"/>
                  <a:pt x="1278" y="640"/>
                </a:cubicBezTo>
                <a:cubicBezTo>
                  <a:pt x="1278" y="632"/>
                  <a:pt x="1272" y="625"/>
                  <a:pt x="1264" y="625"/>
                </a:cubicBezTo>
                <a:close/>
                <a:moveTo>
                  <a:pt x="1264" y="658"/>
                </a:moveTo>
                <a:cubicBezTo>
                  <a:pt x="1255" y="658"/>
                  <a:pt x="1249" y="665"/>
                  <a:pt x="1249" y="673"/>
                </a:cubicBezTo>
                <a:cubicBezTo>
                  <a:pt x="1249" y="681"/>
                  <a:pt x="1255" y="688"/>
                  <a:pt x="1264" y="688"/>
                </a:cubicBezTo>
                <a:cubicBezTo>
                  <a:pt x="1272" y="688"/>
                  <a:pt x="1278" y="681"/>
                  <a:pt x="1278" y="673"/>
                </a:cubicBezTo>
                <a:cubicBezTo>
                  <a:pt x="1278" y="665"/>
                  <a:pt x="1272" y="658"/>
                  <a:pt x="1264" y="658"/>
                </a:cubicBezTo>
                <a:close/>
                <a:moveTo>
                  <a:pt x="1264" y="691"/>
                </a:moveTo>
                <a:cubicBezTo>
                  <a:pt x="1255" y="691"/>
                  <a:pt x="1249" y="698"/>
                  <a:pt x="1249" y="706"/>
                </a:cubicBezTo>
                <a:cubicBezTo>
                  <a:pt x="1249" y="714"/>
                  <a:pt x="1255" y="721"/>
                  <a:pt x="1264" y="721"/>
                </a:cubicBezTo>
                <a:cubicBezTo>
                  <a:pt x="1272" y="721"/>
                  <a:pt x="1278" y="714"/>
                  <a:pt x="1278" y="706"/>
                </a:cubicBezTo>
                <a:cubicBezTo>
                  <a:pt x="1278" y="698"/>
                  <a:pt x="1272" y="691"/>
                  <a:pt x="1264" y="691"/>
                </a:cubicBezTo>
                <a:close/>
                <a:moveTo>
                  <a:pt x="1264" y="724"/>
                </a:moveTo>
                <a:cubicBezTo>
                  <a:pt x="1255" y="724"/>
                  <a:pt x="1249" y="731"/>
                  <a:pt x="1249" y="739"/>
                </a:cubicBezTo>
                <a:cubicBezTo>
                  <a:pt x="1249" y="747"/>
                  <a:pt x="1255" y="754"/>
                  <a:pt x="1264" y="754"/>
                </a:cubicBezTo>
                <a:cubicBezTo>
                  <a:pt x="1272" y="754"/>
                  <a:pt x="1278" y="747"/>
                  <a:pt x="1278" y="739"/>
                </a:cubicBezTo>
                <a:cubicBezTo>
                  <a:pt x="1278" y="731"/>
                  <a:pt x="1272" y="724"/>
                  <a:pt x="1264" y="724"/>
                </a:cubicBezTo>
                <a:close/>
                <a:moveTo>
                  <a:pt x="1264" y="757"/>
                </a:moveTo>
                <a:cubicBezTo>
                  <a:pt x="1255" y="757"/>
                  <a:pt x="1249" y="764"/>
                  <a:pt x="1249" y="772"/>
                </a:cubicBezTo>
                <a:cubicBezTo>
                  <a:pt x="1249" y="780"/>
                  <a:pt x="1255" y="787"/>
                  <a:pt x="1264" y="787"/>
                </a:cubicBezTo>
                <a:cubicBezTo>
                  <a:pt x="1272" y="787"/>
                  <a:pt x="1278" y="780"/>
                  <a:pt x="1278" y="772"/>
                </a:cubicBezTo>
                <a:cubicBezTo>
                  <a:pt x="1278" y="764"/>
                  <a:pt x="1272" y="757"/>
                  <a:pt x="1264" y="757"/>
                </a:cubicBezTo>
                <a:close/>
                <a:moveTo>
                  <a:pt x="1264" y="790"/>
                </a:moveTo>
                <a:cubicBezTo>
                  <a:pt x="1255" y="790"/>
                  <a:pt x="1249" y="797"/>
                  <a:pt x="1249" y="805"/>
                </a:cubicBezTo>
                <a:cubicBezTo>
                  <a:pt x="1249" y="813"/>
                  <a:pt x="1255" y="820"/>
                  <a:pt x="1264" y="820"/>
                </a:cubicBezTo>
                <a:cubicBezTo>
                  <a:pt x="1272" y="820"/>
                  <a:pt x="1278" y="813"/>
                  <a:pt x="1278" y="805"/>
                </a:cubicBezTo>
                <a:cubicBezTo>
                  <a:pt x="1278" y="797"/>
                  <a:pt x="1272" y="790"/>
                  <a:pt x="1264" y="790"/>
                </a:cubicBezTo>
                <a:close/>
                <a:moveTo>
                  <a:pt x="1264" y="823"/>
                </a:moveTo>
                <a:cubicBezTo>
                  <a:pt x="1255" y="823"/>
                  <a:pt x="1249" y="830"/>
                  <a:pt x="1249" y="838"/>
                </a:cubicBezTo>
                <a:cubicBezTo>
                  <a:pt x="1249" y="846"/>
                  <a:pt x="1255" y="853"/>
                  <a:pt x="1264" y="853"/>
                </a:cubicBezTo>
                <a:cubicBezTo>
                  <a:pt x="1272" y="853"/>
                  <a:pt x="1278" y="846"/>
                  <a:pt x="1278" y="838"/>
                </a:cubicBezTo>
                <a:cubicBezTo>
                  <a:pt x="1278" y="830"/>
                  <a:pt x="1272" y="823"/>
                  <a:pt x="1264" y="823"/>
                </a:cubicBezTo>
                <a:close/>
                <a:moveTo>
                  <a:pt x="1264" y="856"/>
                </a:moveTo>
                <a:cubicBezTo>
                  <a:pt x="1255" y="856"/>
                  <a:pt x="1249" y="863"/>
                  <a:pt x="1249" y="871"/>
                </a:cubicBezTo>
                <a:cubicBezTo>
                  <a:pt x="1249" y="879"/>
                  <a:pt x="1255" y="886"/>
                  <a:pt x="1264" y="886"/>
                </a:cubicBezTo>
                <a:cubicBezTo>
                  <a:pt x="1272" y="886"/>
                  <a:pt x="1278" y="879"/>
                  <a:pt x="1278" y="871"/>
                </a:cubicBezTo>
                <a:cubicBezTo>
                  <a:pt x="1278" y="863"/>
                  <a:pt x="1272" y="856"/>
                  <a:pt x="1264" y="856"/>
                </a:cubicBezTo>
                <a:close/>
                <a:moveTo>
                  <a:pt x="1264" y="889"/>
                </a:moveTo>
                <a:cubicBezTo>
                  <a:pt x="1255" y="889"/>
                  <a:pt x="1249" y="895"/>
                  <a:pt x="1249" y="904"/>
                </a:cubicBezTo>
                <a:cubicBezTo>
                  <a:pt x="1249" y="912"/>
                  <a:pt x="1255" y="918"/>
                  <a:pt x="1264" y="918"/>
                </a:cubicBezTo>
                <a:cubicBezTo>
                  <a:pt x="1272" y="918"/>
                  <a:pt x="1278" y="912"/>
                  <a:pt x="1278" y="904"/>
                </a:cubicBezTo>
                <a:cubicBezTo>
                  <a:pt x="1278" y="895"/>
                  <a:pt x="1272" y="889"/>
                  <a:pt x="1264" y="889"/>
                </a:cubicBezTo>
                <a:close/>
                <a:moveTo>
                  <a:pt x="1264" y="922"/>
                </a:moveTo>
                <a:cubicBezTo>
                  <a:pt x="1255" y="922"/>
                  <a:pt x="1249" y="928"/>
                  <a:pt x="1249" y="937"/>
                </a:cubicBezTo>
                <a:cubicBezTo>
                  <a:pt x="1249" y="945"/>
                  <a:pt x="1255" y="951"/>
                  <a:pt x="1264" y="951"/>
                </a:cubicBezTo>
                <a:cubicBezTo>
                  <a:pt x="1272" y="951"/>
                  <a:pt x="1278" y="945"/>
                  <a:pt x="1278" y="937"/>
                </a:cubicBezTo>
                <a:cubicBezTo>
                  <a:pt x="1278" y="928"/>
                  <a:pt x="1272" y="922"/>
                  <a:pt x="1264" y="922"/>
                </a:cubicBezTo>
                <a:close/>
                <a:moveTo>
                  <a:pt x="1264" y="955"/>
                </a:moveTo>
                <a:cubicBezTo>
                  <a:pt x="1255" y="955"/>
                  <a:pt x="1249" y="961"/>
                  <a:pt x="1249" y="970"/>
                </a:cubicBezTo>
                <a:cubicBezTo>
                  <a:pt x="1249" y="978"/>
                  <a:pt x="1255" y="984"/>
                  <a:pt x="1264" y="984"/>
                </a:cubicBezTo>
                <a:cubicBezTo>
                  <a:pt x="1272" y="984"/>
                  <a:pt x="1278" y="978"/>
                  <a:pt x="1278" y="970"/>
                </a:cubicBezTo>
                <a:cubicBezTo>
                  <a:pt x="1278" y="961"/>
                  <a:pt x="1272" y="955"/>
                  <a:pt x="1264" y="955"/>
                </a:cubicBezTo>
                <a:close/>
                <a:moveTo>
                  <a:pt x="1264" y="988"/>
                </a:moveTo>
                <a:cubicBezTo>
                  <a:pt x="1255" y="988"/>
                  <a:pt x="1249" y="994"/>
                  <a:pt x="1249" y="1002"/>
                </a:cubicBezTo>
                <a:cubicBezTo>
                  <a:pt x="1249" y="1011"/>
                  <a:pt x="1255" y="1017"/>
                  <a:pt x="1264" y="1017"/>
                </a:cubicBezTo>
                <a:cubicBezTo>
                  <a:pt x="1272" y="1017"/>
                  <a:pt x="1278" y="1011"/>
                  <a:pt x="1278" y="1002"/>
                </a:cubicBezTo>
                <a:cubicBezTo>
                  <a:pt x="1278" y="994"/>
                  <a:pt x="1272" y="988"/>
                  <a:pt x="1264" y="988"/>
                </a:cubicBezTo>
                <a:close/>
                <a:moveTo>
                  <a:pt x="1264" y="1021"/>
                </a:moveTo>
                <a:cubicBezTo>
                  <a:pt x="1255" y="1021"/>
                  <a:pt x="1249" y="1027"/>
                  <a:pt x="1249" y="1035"/>
                </a:cubicBezTo>
                <a:cubicBezTo>
                  <a:pt x="1249" y="1044"/>
                  <a:pt x="1255" y="1050"/>
                  <a:pt x="1264" y="1050"/>
                </a:cubicBezTo>
                <a:cubicBezTo>
                  <a:pt x="1272" y="1050"/>
                  <a:pt x="1278" y="1044"/>
                  <a:pt x="1278" y="1035"/>
                </a:cubicBezTo>
                <a:cubicBezTo>
                  <a:pt x="1278" y="1027"/>
                  <a:pt x="1272" y="1021"/>
                  <a:pt x="1264" y="1021"/>
                </a:cubicBezTo>
                <a:close/>
                <a:moveTo>
                  <a:pt x="1264" y="1053"/>
                </a:moveTo>
                <a:cubicBezTo>
                  <a:pt x="1255" y="1053"/>
                  <a:pt x="1249" y="1060"/>
                  <a:pt x="1249" y="1068"/>
                </a:cubicBezTo>
                <a:cubicBezTo>
                  <a:pt x="1249" y="1076"/>
                  <a:pt x="1255" y="1083"/>
                  <a:pt x="1264" y="1083"/>
                </a:cubicBezTo>
                <a:cubicBezTo>
                  <a:pt x="1272" y="1083"/>
                  <a:pt x="1278" y="1076"/>
                  <a:pt x="1278" y="1068"/>
                </a:cubicBezTo>
                <a:cubicBezTo>
                  <a:pt x="1278" y="1060"/>
                  <a:pt x="1272" y="1053"/>
                  <a:pt x="1264" y="1053"/>
                </a:cubicBezTo>
                <a:close/>
                <a:moveTo>
                  <a:pt x="1264" y="1086"/>
                </a:moveTo>
                <a:cubicBezTo>
                  <a:pt x="1255" y="1086"/>
                  <a:pt x="1249" y="1093"/>
                  <a:pt x="1249" y="1101"/>
                </a:cubicBezTo>
                <a:cubicBezTo>
                  <a:pt x="1249" y="1109"/>
                  <a:pt x="1255" y="1116"/>
                  <a:pt x="1264" y="1116"/>
                </a:cubicBezTo>
                <a:cubicBezTo>
                  <a:pt x="1272" y="1116"/>
                  <a:pt x="1278" y="1109"/>
                  <a:pt x="1278" y="1101"/>
                </a:cubicBezTo>
                <a:cubicBezTo>
                  <a:pt x="1278" y="1093"/>
                  <a:pt x="1272" y="1086"/>
                  <a:pt x="1264" y="1086"/>
                </a:cubicBezTo>
                <a:close/>
                <a:moveTo>
                  <a:pt x="1264" y="1119"/>
                </a:moveTo>
                <a:cubicBezTo>
                  <a:pt x="1255" y="1119"/>
                  <a:pt x="1249" y="1126"/>
                  <a:pt x="1249" y="1134"/>
                </a:cubicBezTo>
                <a:cubicBezTo>
                  <a:pt x="1249" y="1142"/>
                  <a:pt x="1255" y="1149"/>
                  <a:pt x="1264" y="1149"/>
                </a:cubicBezTo>
                <a:cubicBezTo>
                  <a:pt x="1272" y="1149"/>
                  <a:pt x="1278" y="1142"/>
                  <a:pt x="1278" y="1134"/>
                </a:cubicBezTo>
                <a:cubicBezTo>
                  <a:pt x="1278" y="1126"/>
                  <a:pt x="1272" y="1119"/>
                  <a:pt x="1264" y="1119"/>
                </a:cubicBezTo>
                <a:close/>
                <a:moveTo>
                  <a:pt x="1264" y="1152"/>
                </a:moveTo>
                <a:cubicBezTo>
                  <a:pt x="1255" y="1152"/>
                  <a:pt x="1249" y="1159"/>
                  <a:pt x="1249" y="1167"/>
                </a:cubicBezTo>
                <a:cubicBezTo>
                  <a:pt x="1249" y="1175"/>
                  <a:pt x="1255" y="1182"/>
                  <a:pt x="1264" y="1182"/>
                </a:cubicBezTo>
                <a:cubicBezTo>
                  <a:pt x="1272" y="1182"/>
                  <a:pt x="1278" y="1175"/>
                  <a:pt x="1278" y="1167"/>
                </a:cubicBezTo>
                <a:cubicBezTo>
                  <a:pt x="1278" y="1159"/>
                  <a:pt x="1272" y="1152"/>
                  <a:pt x="1264" y="1152"/>
                </a:cubicBezTo>
                <a:close/>
                <a:moveTo>
                  <a:pt x="1264" y="1185"/>
                </a:moveTo>
                <a:cubicBezTo>
                  <a:pt x="1255" y="1185"/>
                  <a:pt x="1249" y="1192"/>
                  <a:pt x="1249" y="1200"/>
                </a:cubicBezTo>
                <a:cubicBezTo>
                  <a:pt x="1249" y="1208"/>
                  <a:pt x="1255" y="1215"/>
                  <a:pt x="1264" y="1215"/>
                </a:cubicBezTo>
                <a:cubicBezTo>
                  <a:pt x="1272" y="1215"/>
                  <a:pt x="1278" y="1208"/>
                  <a:pt x="1278" y="1200"/>
                </a:cubicBezTo>
                <a:cubicBezTo>
                  <a:pt x="1278" y="1192"/>
                  <a:pt x="1272" y="1185"/>
                  <a:pt x="1264" y="1185"/>
                </a:cubicBezTo>
                <a:close/>
                <a:moveTo>
                  <a:pt x="1264" y="1218"/>
                </a:moveTo>
                <a:cubicBezTo>
                  <a:pt x="1255" y="1218"/>
                  <a:pt x="1249" y="1225"/>
                  <a:pt x="1249" y="1233"/>
                </a:cubicBezTo>
                <a:cubicBezTo>
                  <a:pt x="1249" y="1241"/>
                  <a:pt x="1255" y="1248"/>
                  <a:pt x="1264" y="1248"/>
                </a:cubicBezTo>
                <a:cubicBezTo>
                  <a:pt x="1272" y="1248"/>
                  <a:pt x="1278" y="1241"/>
                  <a:pt x="1278" y="1233"/>
                </a:cubicBezTo>
                <a:cubicBezTo>
                  <a:pt x="1278" y="1225"/>
                  <a:pt x="1272" y="1218"/>
                  <a:pt x="1264" y="1218"/>
                </a:cubicBezTo>
                <a:close/>
                <a:moveTo>
                  <a:pt x="1264" y="1251"/>
                </a:moveTo>
                <a:cubicBezTo>
                  <a:pt x="1255" y="1251"/>
                  <a:pt x="1249" y="1258"/>
                  <a:pt x="1249" y="1266"/>
                </a:cubicBezTo>
                <a:cubicBezTo>
                  <a:pt x="1249" y="1274"/>
                  <a:pt x="1255" y="1281"/>
                  <a:pt x="1264" y="1281"/>
                </a:cubicBezTo>
                <a:cubicBezTo>
                  <a:pt x="1272" y="1281"/>
                  <a:pt x="1278" y="1274"/>
                  <a:pt x="1278" y="1266"/>
                </a:cubicBezTo>
                <a:cubicBezTo>
                  <a:pt x="1278" y="1258"/>
                  <a:pt x="1272" y="1251"/>
                  <a:pt x="1264" y="1251"/>
                </a:cubicBezTo>
                <a:close/>
                <a:moveTo>
                  <a:pt x="1264" y="1284"/>
                </a:moveTo>
                <a:cubicBezTo>
                  <a:pt x="1255" y="1284"/>
                  <a:pt x="1249" y="1291"/>
                  <a:pt x="1249" y="1299"/>
                </a:cubicBezTo>
                <a:cubicBezTo>
                  <a:pt x="1249" y="1307"/>
                  <a:pt x="1255" y="1314"/>
                  <a:pt x="1264" y="1314"/>
                </a:cubicBezTo>
                <a:cubicBezTo>
                  <a:pt x="1272" y="1314"/>
                  <a:pt x="1278" y="1307"/>
                  <a:pt x="1278" y="1299"/>
                </a:cubicBezTo>
                <a:cubicBezTo>
                  <a:pt x="1278" y="1291"/>
                  <a:pt x="1272" y="1284"/>
                  <a:pt x="1264" y="1284"/>
                </a:cubicBezTo>
                <a:close/>
                <a:moveTo>
                  <a:pt x="1264" y="1317"/>
                </a:moveTo>
                <a:cubicBezTo>
                  <a:pt x="1255" y="1317"/>
                  <a:pt x="1249" y="1323"/>
                  <a:pt x="1249" y="1332"/>
                </a:cubicBezTo>
                <a:cubicBezTo>
                  <a:pt x="1249" y="1340"/>
                  <a:pt x="1255" y="1346"/>
                  <a:pt x="1264" y="1346"/>
                </a:cubicBezTo>
                <a:cubicBezTo>
                  <a:pt x="1272" y="1346"/>
                  <a:pt x="1278" y="1340"/>
                  <a:pt x="1278" y="1332"/>
                </a:cubicBezTo>
                <a:cubicBezTo>
                  <a:pt x="1278" y="1323"/>
                  <a:pt x="1272" y="1317"/>
                  <a:pt x="1264" y="1317"/>
                </a:cubicBezTo>
                <a:close/>
                <a:moveTo>
                  <a:pt x="1264" y="1350"/>
                </a:moveTo>
                <a:cubicBezTo>
                  <a:pt x="1255" y="1350"/>
                  <a:pt x="1249" y="1356"/>
                  <a:pt x="1249" y="1365"/>
                </a:cubicBezTo>
                <a:cubicBezTo>
                  <a:pt x="1249" y="1373"/>
                  <a:pt x="1255" y="1379"/>
                  <a:pt x="1264" y="1379"/>
                </a:cubicBezTo>
                <a:cubicBezTo>
                  <a:pt x="1272" y="1379"/>
                  <a:pt x="1278" y="1373"/>
                  <a:pt x="1278" y="1365"/>
                </a:cubicBezTo>
                <a:cubicBezTo>
                  <a:pt x="1278" y="1356"/>
                  <a:pt x="1272" y="1350"/>
                  <a:pt x="1264" y="1350"/>
                </a:cubicBezTo>
                <a:close/>
                <a:moveTo>
                  <a:pt x="1264" y="1383"/>
                </a:moveTo>
                <a:cubicBezTo>
                  <a:pt x="1255" y="1383"/>
                  <a:pt x="1249" y="1389"/>
                  <a:pt x="1249" y="1397"/>
                </a:cubicBezTo>
                <a:cubicBezTo>
                  <a:pt x="1249" y="1406"/>
                  <a:pt x="1255" y="1412"/>
                  <a:pt x="1264" y="1412"/>
                </a:cubicBezTo>
                <a:cubicBezTo>
                  <a:pt x="1272" y="1412"/>
                  <a:pt x="1278" y="1406"/>
                  <a:pt x="1278" y="1397"/>
                </a:cubicBezTo>
                <a:cubicBezTo>
                  <a:pt x="1278" y="1389"/>
                  <a:pt x="1272" y="1383"/>
                  <a:pt x="1264" y="1383"/>
                </a:cubicBezTo>
                <a:close/>
                <a:moveTo>
                  <a:pt x="1264" y="1416"/>
                </a:moveTo>
                <a:cubicBezTo>
                  <a:pt x="1255" y="1416"/>
                  <a:pt x="1249" y="1422"/>
                  <a:pt x="1249" y="1430"/>
                </a:cubicBezTo>
                <a:cubicBezTo>
                  <a:pt x="1249" y="1439"/>
                  <a:pt x="1255" y="1445"/>
                  <a:pt x="1264" y="1445"/>
                </a:cubicBezTo>
                <a:cubicBezTo>
                  <a:pt x="1272" y="1445"/>
                  <a:pt x="1278" y="1439"/>
                  <a:pt x="1278" y="1430"/>
                </a:cubicBezTo>
                <a:cubicBezTo>
                  <a:pt x="1278" y="1422"/>
                  <a:pt x="1272" y="1416"/>
                  <a:pt x="1264" y="1416"/>
                </a:cubicBezTo>
                <a:close/>
                <a:moveTo>
                  <a:pt x="1296" y="0"/>
                </a:moveTo>
                <a:cubicBezTo>
                  <a:pt x="1288" y="0"/>
                  <a:pt x="1282" y="7"/>
                  <a:pt x="1282" y="15"/>
                </a:cubicBezTo>
                <a:cubicBezTo>
                  <a:pt x="1282" y="23"/>
                  <a:pt x="1288" y="30"/>
                  <a:pt x="1296" y="30"/>
                </a:cubicBezTo>
                <a:cubicBezTo>
                  <a:pt x="1305" y="30"/>
                  <a:pt x="1311" y="23"/>
                  <a:pt x="1311" y="15"/>
                </a:cubicBezTo>
                <a:cubicBezTo>
                  <a:pt x="1311" y="7"/>
                  <a:pt x="1305" y="0"/>
                  <a:pt x="1296" y="0"/>
                </a:cubicBezTo>
                <a:close/>
                <a:moveTo>
                  <a:pt x="1296" y="33"/>
                </a:moveTo>
                <a:cubicBezTo>
                  <a:pt x="1288" y="33"/>
                  <a:pt x="1282" y="40"/>
                  <a:pt x="1282" y="48"/>
                </a:cubicBezTo>
                <a:cubicBezTo>
                  <a:pt x="1282" y="56"/>
                  <a:pt x="1288" y="63"/>
                  <a:pt x="1296" y="63"/>
                </a:cubicBezTo>
                <a:cubicBezTo>
                  <a:pt x="1305" y="63"/>
                  <a:pt x="1311" y="56"/>
                  <a:pt x="1311" y="48"/>
                </a:cubicBezTo>
                <a:cubicBezTo>
                  <a:pt x="1311" y="40"/>
                  <a:pt x="1305" y="33"/>
                  <a:pt x="1296" y="33"/>
                </a:cubicBezTo>
                <a:close/>
                <a:moveTo>
                  <a:pt x="1296" y="66"/>
                </a:moveTo>
                <a:cubicBezTo>
                  <a:pt x="1288" y="66"/>
                  <a:pt x="1282" y="72"/>
                  <a:pt x="1282" y="81"/>
                </a:cubicBezTo>
                <a:cubicBezTo>
                  <a:pt x="1282" y="89"/>
                  <a:pt x="1288" y="95"/>
                  <a:pt x="1296" y="95"/>
                </a:cubicBezTo>
                <a:cubicBezTo>
                  <a:pt x="1305" y="95"/>
                  <a:pt x="1311" y="89"/>
                  <a:pt x="1311" y="81"/>
                </a:cubicBezTo>
                <a:cubicBezTo>
                  <a:pt x="1311" y="72"/>
                  <a:pt x="1305" y="66"/>
                  <a:pt x="1296" y="66"/>
                </a:cubicBezTo>
                <a:close/>
                <a:moveTo>
                  <a:pt x="1296" y="99"/>
                </a:moveTo>
                <a:cubicBezTo>
                  <a:pt x="1288" y="99"/>
                  <a:pt x="1282" y="105"/>
                  <a:pt x="1282" y="114"/>
                </a:cubicBezTo>
                <a:cubicBezTo>
                  <a:pt x="1282" y="122"/>
                  <a:pt x="1288" y="128"/>
                  <a:pt x="1296" y="128"/>
                </a:cubicBezTo>
                <a:cubicBezTo>
                  <a:pt x="1305" y="128"/>
                  <a:pt x="1311" y="122"/>
                  <a:pt x="1311" y="114"/>
                </a:cubicBezTo>
                <a:cubicBezTo>
                  <a:pt x="1311" y="105"/>
                  <a:pt x="1305" y="99"/>
                  <a:pt x="1296" y="99"/>
                </a:cubicBezTo>
                <a:close/>
                <a:moveTo>
                  <a:pt x="1296" y="132"/>
                </a:moveTo>
                <a:cubicBezTo>
                  <a:pt x="1288" y="132"/>
                  <a:pt x="1282" y="138"/>
                  <a:pt x="1282" y="147"/>
                </a:cubicBezTo>
                <a:cubicBezTo>
                  <a:pt x="1282" y="155"/>
                  <a:pt x="1288" y="161"/>
                  <a:pt x="1296" y="161"/>
                </a:cubicBezTo>
                <a:cubicBezTo>
                  <a:pt x="1305" y="161"/>
                  <a:pt x="1311" y="155"/>
                  <a:pt x="1311" y="147"/>
                </a:cubicBezTo>
                <a:cubicBezTo>
                  <a:pt x="1311" y="138"/>
                  <a:pt x="1305" y="132"/>
                  <a:pt x="1296" y="132"/>
                </a:cubicBezTo>
                <a:close/>
                <a:moveTo>
                  <a:pt x="1296" y="165"/>
                </a:moveTo>
                <a:cubicBezTo>
                  <a:pt x="1288" y="165"/>
                  <a:pt x="1282" y="171"/>
                  <a:pt x="1282" y="179"/>
                </a:cubicBezTo>
                <a:cubicBezTo>
                  <a:pt x="1282" y="188"/>
                  <a:pt x="1288" y="194"/>
                  <a:pt x="1296" y="194"/>
                </a:cubicBezTo>
                <a:cubicBezTo>
                  <a:pt x="1305" y="194"/>
                  <a:pt x="1311" y="188"/>
                  <a:pt x="1311" y="179"/>
                </a:cubicBezTo>
                <a:cubicBezTo>
                  <a:pt x="1311" y="171"/>
                  <a:pt x="1305" y="165"/>
                  <a:pt x="1296" y="165"/>
                </a:cubicBezTo>
                <a:close/>
                <a:moveTo>
                  <a:pt x="1296" y="198"/>
                </a:moveTo>
                <a:cubicBezTo>
                  <a:pt x="1288" y="198"/>
                  <a:pt x="1282" y="204"/>
                  <a:pt x="1282" y="212"/>
                </a:cubicBezTo>
                <a:cubicBezTo>
                  <a:pt x="1282" y="221"/>
                  <a:pt x="1288" y="227"/>
                  <a:pt x="1296" y="227"/>
                </a:cubicBezTo>
                <a:cubicBezTo>
                  <a:pt x="1305" y="227"/>
                  <a:pt x="1311" y="221"/>
                  <a:pt x="1311" y="212"/>
                </a:cubicBezTo>
                <a:cubicBezTo>
                  <a:pt x="1311" y="204"/>
                  <a:pt x="1305" y="198"/>
                  <a:pt x="1296" y="198"/>
                </a:cubicBezTo>
                <a:close/>
                <a:moveTo>
                  <a:pt x="1296" y="230"/>
                </a:moveTo>
                <a:cubicBezTo>
                  <a:pt x="1288" y="230"/>
                  <a:pt x="1282" y="237"/>
                  <a:pt x="1282" y="245"/>
                </a:cubicBezTo>
                <a:cubicBezTo>
                  <a:pt x="1282" y="253"/>
                  <a:pt x="1288" y="260"/>
                  <a:pt x="1296" y="260"/>
                </a:cubicBezTo>
                <a:cubicBezTo>
                  <a:pt x="1305" y="260"/>
                  <a:pt x="1311" y="253"/>
                  <a:pt x="1311" y="245"/>
                </a:cubicBezTo>
                <a:cubicBezTo>
                  <a:pt x="1311" y="237"/>
                  <a:pt x="1305" y="230"/>
                  <a:pt x="1296" y="230"/>
                </a:cubicBezTo>
                <a:close/>
                <a:moveTo>
                  <a:pt x="1296" y="263"/>
                </a:moveTo>
                <a:cubicBezTo>
                  <a:pt x="1288" y="263"/>
                  <a:pt x="1282" y="270"/>
                  <a:pt x="1282" y="278"/>
                </a:cubicBezTo>
                <a:cubicBezTo>
                  <a:pt x="1282" y="286"/>
                  <a:pt x="1288" y="293"/>
                  <a:pt x="1296" y="293"/>
                </a:cubicBezTo>
                <a:cubicBezTo>
                  <a:pt x="1305" y="293"/>
                  <a:pt x="1311" y="286"/>
                  <a:pt x="1311" y="278"/>
                </a:cubicBezTo>
                <a:cubicBezTo>
                  <a:pt x="1311" y="270"/>
                  <a:pt x="1305" y="263"/>
                  <a:pt x="1296" y="263"/>
                </a:cubicBezTo>
                <a:close/>
                <a:moveTo>
                  <a:pt x="1296" y="296"/>
                </a:moveTo>
                <a:cubicBezTo>
                  <a:pt x="1288" y="296"/>
                  <a:pt x="1282" y="303"/>
                  <a:pt x="1282" y="311"/>
                </a:cubicBezTo>
                <a:cubicBezTo>
                  <a:pt x="1282" y="319"/>
                  <a:pt x="1288" y="326"/>
                  <a:pt x="1296" y="326"/>
                </a:cubicBezTo>
                <a:cubicBezTo>
                  <a:pt x="1305" y="326"/>
                  <a:pt x="1311" y="319"/>
                  <a:pt x="1311" y="311"/>
                </a:cubicBezTo>
                <a:cubicBezTo>
                  <a:pt x="1311" y="303"/>
                  <a:pt x="1305" y="296"/>
                  <a:pt x="1296" y="296"/>
                </a:cubicBezTo>
                <a:close/>
                <a:moveTo>
                  <a:pt x="1296" y="329"/>
                </a:moveTo>
                <a:cubicBezTo>
                  <a:pt x="1288" y="329"/>
                  <a:pt x="1282" y="336"/>
                  <a:pt x="1282" y="344"/>
                </a:cubicBezTo>
                <a:cubicBezTo>
                  <a:pt x="1282" y="352"/>
                  <a:pt x="1288" y="359"/>
                  <a:pt x="1296" y="359"/>
                </a:cubicBezTo>
                <a:cubicBezTo>
                  <a:pt x="1305" y="359"/>
                  <a:pt x="1311" y="352"/>
                  <a:pt x="1311" y="344"/>
                </a:cubicBezTo>
                <a:cubicBezTo>
                  <a:pt x="1311" y="336"/>
                  <a:pt x="1305" y="329"/>
                  <a:pt x="1296" y="329"/>
                </a:cubicBezTo>
                <a:close/>
                <a:moveTo>
                  <a:pt x="1296" y="362"/>
                </a:moveTo>
                <a:cubicBezTo>
                  <a:pt x="1288" y="362"/>
                  <a:pt x="1282" y="369"/>
                  <a:pt x="1282" y="377"/>
                </a:cubicBezTo>
                <a:cubicBezTo>
                  <a:pt x="1282" y="385"/>
                  <a:pt x="1288" y="392"/>
                  <a:pt x="1296" y="392"/>
                </a:cubicBezTo>
                <a:cubicBezTo>
                  <a:pt x="1305" y="392"/>
                  <a:pt x="1311" y="385"/>
                  <a:pt x="1311" y="377"/>
                </a:cubicBezTo>
                <a:cubicBezTo>
                  <a:pt x="1311" y="369"/>
                  <a:pt x="1305" y="362"/>
                  <a:pt x="1296" y="362"/>
                </a:cubicBezTo>
                <a:close/>
                <a:moveTo>
                  <a:pt x="1296" y="395"/>
                </a:moveTo>
                <a:cubicBezTo>
                  <a:pt x="1288" y="395"/>
                  <a:pt x="1282" y="402"/>
                  <a:pt x="1282" y="410"/>
                </a:cubicBezTo>
                <a:cubicBezTo>
                  <a:pt x="1282" y="418"/>
                  <a:pt x="1288" y="425"/>
                  <a:pt x="1296" y="425"/>
                </a:cubicBezTo>
                <a:cubicBezTo>
                  <a:pt x="1305" y="425"/>
                  <a:pt x="1311" y="418"/>
                  <a:pt x="1311" y="410"/>
                </a:cubicBezTo>
                <a:cubicBezTo>
                  <a:pt x="1311" y="402"/>
                  <a:pt x="1305" y="395"/>
                  <a:pt x="1296" y="395"/>
                </a:cubicBezTo>
                <a:close/>
                <a:moveTo>
                  <a:pt x="1296" y="428"/>
                </a:moveTo>
                <a:cubicBezTo>
                  <a:pt x="1288" y="428"/>
                  <a:pt x="1282" y="435"/>
                  <a:pt x="1282" y="443"/>
                </a:cubicBezTo>
                <a:cubicBezTo>
                  <a:pt x="1282" y="451"/>
                  <a:pt x="1288" y="458"/>
                  <a:pt x="1296" y="458"/>
                </a:cubicBezTo>
                <a:cubicBezTo>
                  <a:pt x="1305" y="458"/>
                  <a:pt x="1311" y="451"/>
                  <a:pt x="1311" y="443"/>
                </a:cubicBezTo>
                <a:cubicBezTo>
                  <a:pt x="1311" y="435"/>
                  <a:pt x="1305" y="428"/>
                  <a:pt x="1296" y="428"/>
                </a:cubicBezTo>
                <a:close/>
                <a:moveTo>
                  <a:pt x="1296" y="461"/>
                </a:moveTo>
                <a:cubicBezTo>
                  <a:pt x="1288" y="461"/>
                  <a:pt x="1282" y="468"/>
                  <a:pt x="1282" y="476"/>
                </a:cubicBezTo>
                <a:cubicBezTo>
                  <a:pt x="1282" y="484"/>
                  <a:pt x="1288" y="491"/>
                  <a:pt x="1296" y="491"/>
                </a:cubicBezTo>
                <a:cubicBezTo>
                  <a:pt x="1305" y="491"/>
                  <a:pt x="1311" y="484"/>
                  <a:pt x="1311" y="476"/>
                </a:cubicBezTo>
                <a:cubicBezTo>
                  <a:pt x="1311" y="468"/>
                  <a:pt x="1305" y="461"/>
                  <a:pt x="1296" y="461"/>
                </a:cubicBezTo>
                <a:close/>
                <a:moveTo>
                  <a:pt x="1296" y="494"/>
                </a:moveTo>
                <a:cubicBezTo>
                  <a:pt x="1288" y="494"/>
                  <a:pt x="1282" y="500"/>
                  <a:pt x="1282" y="509"/>
                </a:cubicBezTo>
                <a:cubicBezTo>
                  <a:pt x="1282" y="517"/>
                  <a:pt x="1288" y="523"/>
                  <a:pt x="1296" y="523"/>
                </a:cubicBezTo>
                <a:cubicBezTo>
                  <a:pt x="1305" y="523"/>
                  <a:pt x="1311" y="517"/>
                  <a:pt x="1311" y="509"/>
                </a:cubicBezTo>
                <a:cubicBezTo>
                  <a:pt x="1311" y="500"/>
                  <a:pt x="1305" y="494"/>
                  <a:pt x="1296" y="494"/>
                </a:cubicBezTo>
                <a:close/>
                <a:moveTo>
                  <a:pt x="1296" y="527"/>
                </a:moveTo>
                <a:cubicBezTo>
                  <a:pt x="1288" y="527"/>
                  <a:pt x="1282" y="533"/>
                  <a:pt x="1282" y="542"/>
                </a:cubicBezTo>
                <a:cubicBezTo>
                  <a:pt x="1282" y="550"/>
                  <a:pt x="1288" y="556"/>
                  <a:pt x="1296" y="556"/>
                </a:cubicBezTo>
                <a:cubicBezTo>
                  <a:pt x="1305" y="556"/>
                  <a:pt x="1311" y="550"/>
                  <a:pt x="1311" y="542"/>
                </a:cubicBezTo>
                <a:cubicBezTo>
                  <a:pt x="1311" y="533"/>
                  <a:pt x="1305" y="527"/>
                  <a:pt x="1296" y="527"/>
                </a:cubicBezTo>
                <a:close/>
                <a:moveTo>
                  <a:pt x="1296" y="560"/>
                </a:moveTo>
                <a:cubicBezTo>
                  <a:pt x="1288" y="560"/>
                  <a:pt x="1282" y="566"/>
                  <a:pt x="1282" y="574"/>
                </a:cubicBezTo>
                <a:cubicBezTo>
                  <a:pt x="1282" y="583"/>
                  <a:pt x="1288" y="589"/>
                  <a:pt x="1296" y="589"/>
                </a:cubicBezTo>
                <a:cubicBezTo>
                  <a:pt x="1305" y="589"/>
                  <a:pt x="1311" y="583"/>
                  <a:pt x="1311" y="574"/>
                </a:cubicBezTo>
                <a:cubicBezTo>
                  <a:pt x="1311" y="566"/>
                  <a:pt x="1305" y="560"/>
                  <a:pt x="1296" y="560"/>
                </a:cubicBezTo>
                <a:close/>
                <a:moveTo>
                  <a:pt x="1296" y="593"/>
                </a:moveTo>
                <a:cubicBezTo>
                  <a:pt x="1288" y="593"/>
                  <a:pt x="1282" y="599"/>
                  <a:pt x="1282" y="607"/>
                </a:cubicBezTo>
                <a:cubicBezTo>
                  <a:pt x="1282" y="616"/>
                  <a:pt x="1288" y="622"/>
                  <a:pt x="1296" y="622"/>
                </a:cubicBezTo>
                <a:cubicBezTo>
                  <a:pt x="1305" y="622"/>
                  <a:pt x="1311" y="616"/>
                  <a:pt x="1311" y="607"/>
                </a:cubicBezTo>
                <a:cubicBezTo>
                  <a:pt x="1311" y="599"/>
                  <a:pt x="1305" y="593"/>
                  <a:pt x="1296" y="593"/>
                </a:cubicBezTo>
                <a:close/>
                <a:moveTo>
                  <a:pt x="1296" y="625"/>
                </a:moveTo>
                <a:cubicBezTo>
                  <a:pt x="1288" y="625"/>
                  <a:pt x="1282" y="632"/>
                  <a:pt x="1282" y="640"/>
                </a:cubicBezTo>
                <a:cubicBezTo>
                  <a:pt x="1282" y="648"/>
                  <a:pt x="1288" y="655"/>
                  <a:pt x="1296" y="655"/>
                </a:cubicBezTo>
                <a:cubicBezTo>
                  <a:pt x="1305" y="655"/>
                  <a:pt x="1311" y="648"/>
                  <a:pt x="1311" y="640"/>
                </a:cubicBezTo>
                <a:cubicBezTo>
                  <a:pt x="1311" y="632"/>
                  <a:pt x="1305" y="625"/>
                  <a:pt x="1296" y="625"/>
                </a:cubicBezTo>
                <a:close/>
                <a:moveTo>
                  <a:pt x="1296" y="658"/>
                </a:moveTo>
                <a:cubicBezTo>
                  <a:pt x="1288" y="658"/>
                  <a:pt x="1282" y="665"/>
                  <a:pt x="1282" y="673"/>
                </a:cubicBezTo>
                <a:cubicBezTo>
                  <a:pt x="1282" y="681"/>
                  <a:pt x="1288" y="688"/>
                  <a:pt x="1296" y="688"/>
                </a:cubicBezTo>
                <a:cubicBezTo>
                  <a:pt x="1305" y="688"/>
                  <a:pt x="1311" y="681"/>
                  <a:pt x="1311" y="673"/>
                </a:cubicBezTo>
                <a:cubicBezTo>
                  <a:pt x="1311" y="665"/>
                  <a:pt x="1305" y="658"/>
                  <a:pt x="1296" y="658"/>
                </a:cubicBezTo>
                <a:close/>
                <a:moveTo>
                  <a:pt x="1296" y="691"/>
                </a:moveTo>
                <a:cubicBezTo>
                  <a:pt x="1288" y="691"/>
                  <a:pt x="1282" y="698"/>
                  <a:pt x="1282" y="706"/>
                </a:cubicBezTo>
                <a:cubicBezTo>
                  <a:pt x="1282" y="714"/>
                  <a:pt x="1288" y="721"/>
                  <a:pt x="1296" y="721"/>
                </a:cubicBezTo>
                <a:cubicBezTo>
                  <a:pt x="1305" y="721"/>
                  <a:pt x="1311" y="714"/>
                  <a:pt x="1311" y="706"/>
                </a:cubicBezTo>
                <a:cubicBezTo>
                  <a:pt x="1311" y="698"/>
                  <a:pt x="1305" y="691"/>
                  <a:pt x="1296" y="691"/>
                </a:cubicBezTo>
                <a:close/>
                <a:moveTo>
                  <a:pt x="1296" y="724"/>
                </a:moveTo>
                <a:cubicBezTo>
                  <a:pt x="1288" y="724"/>
                  <a:pt x="1282" y="731"/>
                  <a:pt x="1282" y="739"/>
                </a:cubicBezTo>
                <a:cubicBezTo>
                  <a:pt x="1282" y="747"/>
                  <a:pt x="1288" y="754"/>
                  <a:pt x="1296" y="754"/>
                </a:cubicBezTo>
                <a:cubicBezTo>
                  <a:pt x="1305" y="754"/>
                  <a:pt x="1311" y="747"/>
                  <a:pt x="1311" y="739"/>
                </a:cubicBezTo>
                <a:cubicBezTo>
                  <a:pt x="1311" y="731"/>
                  <a:pt x="1305" y="724"/>
                  <a:pt x="1296" y="724"/>
                </a:cubicBezTo>
                <a:close/>
                <a:moveTo>
                  <a:pt x="1296" y="757"/>
                </a:moveTo>
                <a:cubicBezTo>
                  <a:pt x="1288" y="757"/>
                  <a:pt x="1282" y="764"/>
                  <a:pt x="1282" y="772"/>
                </a:cubicBezTo>
                <a:cubicBezTo>
                  <a:pt x="1282" y="780"/>
                  <a:pt x="1288" y="787"/>
                  <a:pt x="1296" y="787"/>
                </a:cubicBezTo>
                <a:cubicBezTo>
                  <a:pt x="1305" y="787"/>
                  <a:pt x="1311" y="780"/>
                  <a:pt x="1311" y="772"/>
                </a:cubicBezTo>
                <a:cubicBezTo>
                  <a:pt x="1311" y="764"/>
                  <a:pt x="1305" y="757"/>
                  <a:pt x="1296" y="757"/>
                </a:cubicBezTo>
                <a:close/>
                <a:moveTo>
                  <a:pt x="1296" y="790"/>
                </a:moveTo>
                <a:cubicBezTo>
                  <a:pt x="1288" y="790"/>
                  <a:pt x="1282" y="797"/>
                  <a:pt x="1282" y="805"/>
                </a:cubicBezTo>
                <a:cubicBezTo>
                  <a:pt x="1282" y="813"/>
                  <a:pt x="1288" y="820"/>
                  <a:pt x="1296" y="820"/>
                </a:cubicBezTo>
                <a:cubicBezTo>
                  <a:pt x="1305" y="820"/>
                  <a:pt x="1311" y="813"/>
                  <a:pt x="1311" y="805"/>
                </a:cubicBezTo>
                <a:cubicBezTo>
                  <a:pt x="1311" y="797"/>
                  <a:pt x="1305" y="790"/>
                  <a:pt x="1296" y="790"/>
                </a:cubicBezTo>
                <a:close/>
                <a:moveTo>
                  <a:pt x="1296" y="823"/>
                </a:moveTo>
                <a:cubicBezTo>
                  <a:pt x="1288" y="823"/>
                  <a:pt x="1282" y="830"/>
                  <a:pt x="1282" y="838"/>
                </a:cubicBezTo>
                <a:cubicBezTo>
                  <a:pt x="1282" y="846"/>
                  <a:pt x="1288" y="853"/>
                  <a:pt x="1296" y="853"/>
                </a:cubicBezTo>
                <a:cubicBezTo>
                  <a:pt x="1305" y="853"/>
                  <a:pt x="1311" y="846"/>
                  <a:pt x="1311" y="838"/>
                </a:cubicBezTo>
                <a:cubicBezTo>
                  <a:pt x="1311" y="830"/>
                  <a:pt x="1305" y="823"/>
                  <a:pt x="1296" y="823"/>
                </a:cubicBezTo>
                <a:close/>
                <a:moveTo>
                  <a:pt x="1296" y="856"/>
                </a:moveTo>
                <a:cubicBezTo>
                  <a:pt x="1288" y="856"/>
                  <a:pt x="1282" y="863"/>
                  <a:pt x="1282" y="871"/>
                </a:cubicBezTo>
                <a:cubicBezTo>
                  <a:pt x="1282" y="879"/>
                  <a:pt x="1288" y="886"/>
                  <a:pt x="1296" y="886"/>
                </a:cubicBezTo>
                <a:cubicBezTo>
                  <a:pt x="1305" y="886"/>
                  <a:pt x="1311" y="879"/>
                  <a:pt x="1311" y="871"/>
                </a:cubicBezTo>
                <a:cubicBezTo>
                  <a:pt x="1311" y="863"/>
                  <a:pt x="1305" y="856"/>
                  <a:pt x="1296" y="856"/>
                </a:cubicBezTo>
                <a:close/>
                <a:moveTo>
                  <a:pt x="1296" y="889"/>
                </a:moveTo>
                <a:cubicBezTo>
                  <a:pt x="1288" y="889"/>
                  <a:pt x="1282" y="895"/>
                  <a:pt x="1282" y="904"/>
                </a:cubicBezTo>
                <a:cubicBezTo>
                  <a:pt x="1282" y="912"/>
                  <a:pt x="1288" y="918"/>
                  <a:pt x="1296" y="918"/>
                </a:cubicBezTo>
                <a:cubicBezTo>
                  <a:pt x="1305" y="918"/>
                  <a:pt x="1311" y="912"/>
                  <a:pt x="1311" y="904"/>
                </a:cubicBezTo>
                <a:cubicBezTo>
                  <a:pt x="1311" y="895"/>
                  <a:pt x="1305" y="889"/>
                  <a:pt x="1296" y="889"/>
                </a:cubicBezTo>
                <a:close/>
                <a:moveTo>
                  <a:pt x="1296" y="922"/>
                </a:moveTo>
                <a:cubicBezTo>
                  <a:pt x="1288" y="922"/>
                  <a:pt x="1282" y="928"/>
                  <a:pt x="1282" y="937"/>
                </a:cubicBezTo>
                <a:cubicBezTo>
                  <a:pt x="1282" y="945"/>
                  <a:pt x="1288" y="951"/>
                  <a:pt x="1296" y="951"/>
                </a:cubicBezTo>
                <a:cubicBezTo>
                  <a:pt x="1305" y="951"/>
                  <a:pt x="1311" y="945"/>
                  <a:pt x="1311" y="937"/>
                </a:cubicBezTo>
                <a:cubicBezTo>
                  <a:pt x="1311" y="928"/>
                  <a:pt x="1305" y="922"/>
                  <a:pt x="1296" y="922"/>
                </a:cubicBezTo>
                <a:close/>
                <a:moveTo>
                  <a:pt x="1296" y="955"/>
                </a:moveTo>
                <a:cubicBezTo>
                  <a:pt x="1288" y="955"/>
                  <a:pt x="1282" y="961"/>
                  <a:pt x="1282" y="970"/>
                </a:cubicBezTo>
                <a:cubicBezTo>
                  <a:pt x="1282" y="978"/>
                  <a:pt x="1288" y="984"/>
                  <a:pt x="1296" y="984"/>
                </a:cubicBezTo>
                <a:cubicBezTo>
                  <a:pt x="1305" y="984"/>
                  <a:pt x="1311" y="978"/>
                  <a:pt x="1311" y="970"/>
                </a:cubicBezTo>
                <a:cubicBezTo>
                  <a:pt x="1311" y="961"/>
                  <a:pt x="1305" y="955"/>
                  <a:pt x="1296" y="955"/>
                </a:cubicBezTo>
                <a:close/>
                <a:moveTo>
                  <a:pt x="1296" y="988"/>
                </a:moveTo>
                <a:cubicBezTo>
                  <a:pt x="1288" y="988"/>
                  <a:pt x="1282" y="994"/>
                  <a:pt x="1282" y="1002"/>
                </a:cubicBezTo>
                <a:cubicBezTo>
                  <a:pt x="1282" y="1011"/>
                  <a:pt x="1288" y="1017"/>
                  <a:pt x="1296" y="1017"/>
                </a:cubicBezTo>
                <a:cubicBezTo>
                  <a:pt x="1305" y="1017"/>
                  <a:pt x="1311" y="1011"/>
                  <a:pt x="1311" y="1002"/>
                </a:cubicBezTo>
                <a:cubicBezTo>
                  <a:pt x="1311" y="994"/>
                  <a:pt x="1305" y="988"/>
                  <a:pt x="1296" y="988"/>
                </a:cubicBezTo>
                <a:close/>
                <a:moveTo>
                  <a:pt x="1296" y="1021"/>
                </a:moveTo>
                <a:cubicBezTo>
                  <a:pt x="1288" y="1021"/>
                  <a:pt x="1282" y="1027"/>
                  <a:pt x="1282" y="1035"/>
                </a:cubicBezTo>
                <a:cubicBezTo>
                  <a:pt x="1282" y="1044"/>
                  <a:pt x="1288" y="1050"/>
                  <a:pt x="1296" y="1050"/>
                </a:cubicBezTo>
                <a:cubicBezTo>
                  <a:pt x="1305" y="1050"/>
                  <a:pt x="1311" y="1044"/>
                  <a:pt x="1311" y="1035"/>
                </a:cubicBezTo>
                <a:cubicBezTo>
                  <a:pt x="1311" y="1027"/>
                  <a:pt x="1305" y="1021"/>
                  <a:pt x="1296" y="1021"/>
                </a:cubicBezTo>
                <a:close/>
                <a:moveTo>
                  <a:pt x="1296" y="1053"/>
                </a:moveTo>
                <a:cubicBezTo>
                  <a:pt x="1288" y="1053"/>
                  <a:pt x="1282" y="1060"/>
                  <a:pt x="1282" y="1068"/>
                </a:cubicBezTo>
                <a:cubicBezTo>
                  <a:pt x="1282" y="1076"/>
                  <a:pt x="1288" y="1083"/>
                  <a:pt x="1296" y="1083"/>
                </a:cubicBezTo>
                <a:cubicBezTo>
                  <a:pt x="1305" y="1083"/>
                  <a:pt x="1311" y="1076"/>
                  <a:pt x="1311" y="1068"/>
                </a:cubicBezTo>
                <a:cubicBezTo>
                  <a:pt x="1311" y="1060"/>
                  <a:pt x="1305" y="1053"/>
                  <a:pt x="1296" y="1053"/>
                </a:cubicBezTo>
                <a:close/>
                <a:moveTo>
                  <a:pt x="1296" y="1086"/>
                </a:moveTo>
                <a:cubicBezTo>
                  <a:pt x="1288" y="1086"/>
                  <a:pt x="1282" y="1093"/>
                  <a:pt x="1282" y="1101"/>
                </a:cubicBezTo>
                <a:cubicBezTo>
                  <a:pt x="1282" y="1109"/>
                  <a:pt x="1288" y="1116"/>
                  <a:pt x="1296" y="1116"/>
                </a:cubicBezTo>
                <a:cubicBezTo>
                  <a:pt x="1305" y="1116"/>
                  <a:pt x="1311" y="1109"/>
                  <a:pt x="1311" y="1101"/>
                </a:cubicBezTo>
                <a:cubicBezTo>
                  <a:pt x="1311" y="1093"/>
                  <a:pt x="1305" y="1086"/>
                  <a:pt x="1296" y="1086"/>
                </a:cubicBezTo>
                <a:close/>
                <a:moveTo>
                  <a:pt x="1296" y="1119"/>
                </a:moveTo>
                <a:cubicBezTo>
                  <a:pt x="1288" y="1119"/>
                  <a:pt x="1282" y="1126"/>
                  <a:pt x="1282" y="1134"/>
                </a:cubicBezTo>
                <a:cubicBezTo>
                  <a:pt x="1282" y="1142"/>
                  <a:pt x="1288" y="1149"/>
                  <a:pt x="1296" y="1149"/>
                </a:cubicBezTo>
                <a:cubicBezTo>
                  <a:pt x="1305" y="1149"/>
                  <a:pt x="1311" y="1142"/>
                  <a:pt x="1311" y="1134"/>
                </a:cubicBezTo>
                <a:cubicBezTo>
                  <a:pt x="1311" y="1126"/>
                  <a:pt x="1305" y="1119"/>
                  <a:pt x="1296" y="1119"/>
                </a:cubicBezTo>
                <a:close/>
                <a:moveTo>
                  <a:pt x="1296" y="1152"/>
                </a:moveTo>
                <a:cubicBezTo>
                  <a:pt x="1288" y="1152"/>
                  <a:pt x="1282" y="1159"/>
                  <a:pt x="1282" y="1167"/>
                </a:cubicBezTo>
                <a:cubicBezTo>
                  <a:pt x="1282" y="1175"/>
                  <a:pt x="1288" y="1182"/>
                  <a:pt x="1296" y="1182"/>
                </a:cubicBezTo>
                <a:cubicBezTo>
                  <a:pt x="1305" y="1182"/>
                  <a:pt x="1311" y="1175"/>
                  <a:pt x="1311" y="1167"/>
                </a:cubicBezTo>
                <a:cubicBezTo>
                  <a:pt x="1311" y="1159"/>
                  <a:pt x="1305" y="1152"/>
                  <a:pt x="1296" y="1152"/>
                </a:cubicBezTo>
                <a:close/>
                <a:moveTo>
                  <a:pt x="1296" y="1185"/>
                </a:moveTo>
                <a:cubicBezTo>
                  <a:pt x="1288" y="1185"/>
                  <a:pt x="1282" y="1192"/>
                  <a:pt x="1282" y="1200"/>
                </a:cubicBezTo>
                <a:cubicBezTo>
                  <a:pt x="1282" y="1208"/>
                  <a:pt x="1288" y="1215"/>
                  <a:pt x="1296" y="1215"/>
                </a:cubicBezTo>
                <a:cubicBezTo>
                  <a:pt x="1305" y="1215"/>
                  <a:pt x="1311" y="1208"/>
                  <a:pt x="1311" y="1200"/>
                </a:cubicBezTo>
                <a:cubicBezTo>
                  <a:pt x="1311" y="1192"/>
                  <a:pt x="1305" y="1185"/>
                  <a:pt x="1296" y="1185"/>
                </a:cubicBezTo>
                <a:close/>
                <a:moveTo>
                  <a:pt x="1296" y="1218"/>
                </a:moveTo>
                <a:cubicBezTo>
                  <a:pt x="1288" y="1218"/>
                  <a:pt x="1282" y="1225"/>
                  <a:pt x="1282" y="1233"/>
                </a:cubicBezTo>
                <a:cubicBezTo>
                  <a:pt x="1282" y="1241"/>
                  <a:pt x="1288" y="1248"/>
                  <a:pt x="1296" y="1248"/>
                </a:cubicBezTo>
                <a:cubicBezTo>
                  <a:pt x="1305" y="1248"/>
                  <a:pt x="1311" y="1241"/>
                  <a:pt x="1311" y="1233"/>
                </a:cubicBezTo>
                <a:cubicBezTo>
                  <a:pt x="1311" y="1225"/>
                  <a:pt x="1305" y="1218"/>
                  <a:pt x="1296" y="1218"/>
                </a:cubicBezTo>
                <a:close/>
                <a:moveTo>
                  <a:pt x="1296" y="1251"/>
                </a:moveTo>
                <a:cubicBezTo>
                  <a:pt x="1288" y="1251"/>
                  <a:pt x="1282" y="1258"/>
                  <a:pt x="1282" y="1266"/>
                </a:cubicBezTo>
                <a:cubicBezTo>
                  <a:pt x="1282" y="1274"/>
                  <a:pt x="1288" y="1281"/>
                  <a:pt x="1296" y="1281"/>
                </a:cubicBezTo>
                <a:cubicBezTo>
                  <a:pt x="1305" y="1281"/>
                  <a:pt x="1311" y="1274"/>
                  <a:pt x="1311" y="1266"/>
                </a:cubicBezTo>
                <a:cubicBezTo>
                  <a:pt x="1311" y="1258"/>
                  <a:pt x="1305" y="1251"/>
                  <a:pt x="1296" y="1251"/>
                </a:cubicBezTo>
                <a:close/>
                <a:moveTo>
                  <a:pt x="1296" y="1284"/>
                </a:moveTo>
                <a:cubicBezTo>
                  <a:pt x="1288" y="1284"/>
                  <a:pt x="1282" y="1291"/>
                  <a:pt x="1282" y="1299"/>
                </a:cubicBezTo>
                <a:cubicBezTo>
                  <a:pt x="1282" y="1307"/>
                  <a:pt x="1288" y="1314"/>
                  <a:pt x="1296" y="1314"/>
                </a:cubicBezTo>
                <a:cubicBezTo>
                  <a:pt x="1305" y="1314"/>
                  <a:pt x="1311" y="1307"/>
                  <a:pt x="1311" y="1299"/>
                </a:cubicBezTo>
                <a:cubicBezTo>
                  <a:pt x="1311" y="1291"/>
                  <a:pt x="1305" y="1284"/>
                  <a:pt x="1296" y="1284"/>
                </a:cubicBezTo>
                <a:close/>
                <a:moveTo>
                  <a:pt x="1296" y="1317"/>
                </a:moveTo>
                <a:cubicBezTo>
                  <a:pt x="1288" y="1317"/>
                  <a:pt x="1282" y="1323"/>
                  <a:pt x="1282" y="1332"/>
                </a:cubicBezTo>
                <a:cubicBezTo>
                  <a:pt x="1282" y="1340"/>
                  <a:pt x="1288" y="1346"/>
                  <a:pt x="1296" y="1346"/>
                </a:cubicBezTo>
                <a:cubicBezTo>
                  <a:pt x="1305" y="1346"/>
                  <a:pt x="1311" y="1340"/>
                  <a:pt x="1311" y="1332"/>
                </a:cubicBezTo>
                <a:cubicBezTo>
                  <a:pt x="1311" y="1323"/>
                  <a:pt x="1305" y="1317"/>
                  <a:pt x="1296" y="1317"/>
                </a:cubicBezTo>
                <a:close/>
                <a:moveTo>
                  <a:pt x="1296" y="1350"/>
                </a:moveTo>
                <a:cubicBezTo>
                  <a:pt x="1288" y="1350"/>
                  <a:pt x="1282" y="1356"/>
                  <a:pt x="1282" y="1365"/>
                </a:cubicBezTo>
                <a:cubicBezTo>
                  <a:pt x="1282" y="1373"/>
                  <a:pt x="1288" y="1379"/>
                  <a:pt x="1296" y="1379"/>
                </a:cubicBezTo>
                <a:cubicBezTo>
                  <a:pt x="1305" y="1379"/>
                  <a:pt x="1311" y="1373"/>
                  <a:pt x="1311" y="1365"/>
                </a:cubicBezTo>
                <a:cubicBezTo>
                  <a:pt x="1311" y="1356"/>
                  <a:pt x="1305" y="1350"/>
                  <a:pt x="1296" y="1350"/>
                </a:cubicBezTo>
                <a:close/>
                <a:moveTo>
                  <a:pt x="1296" y="1383"/>
                </a:moveTo>
                <a:cubicBezTo>
                  <a:pt x="1288" y="1383"/>
                  <a:pt x="1282" y="1389"/>
                  <a:pt x="1282" y="1397"/>
                </a:cubicBezTo>
                <a:cubicBezTo>
                  <a:pt x="1282" y="1406"/>
                  <a:pt x="1288" y="1412"/>
                  <a:pt x="1296" y="1412"/>
                </a:cubicBezTo>
                <a:cubicBezTo>
                  <a:pt x="1305" y="1412"/>
                  <a:pt x="1311" y="1406"/>
                  <a:pt x="1311" y="1397"/>
                </a:cubicBezTo>
                <a:cubicBezTo>
                  <a:pt x="1311" y="1389"/>
                  <a:pt x="1305" y="1383"/>
                  <a:pt x="1296" y="1383"/>
                </a:cubicBezTo>
                <a:close/>
                <a:moveTo>
                  <a:pt x="1296" y="1416"/>
                </a:moveTo>
                <a:cubicBezTo>
                  <a:pt x="1288" y="1416"/>
                  <a:pt x="1282" y="1422"/>
                  <a:pt x="1282" y="1430"/>
                </a:cubicBezTo>
                <a:cubicBezTo>
                  <a:pt x="1282" y="1439"/>
                  <a:pt x="1288" y="1445"/>
                  <a:pt x="1296" y="1445"/>
                </a:cubicBezTo>
                <a:cubicBezTo>
                  <a:pt x="1305" y="1445"/>
                  <a:pt x="1311" y="1439"/>
                  <a:pt x="1311" y="1430"/>
                </a:cubicBezTo>
                <a:cubicBezTo>
                  <a:pt x="1311" y="1422"/>
                  <a:pt x="1305" y="1416"/>
                  <a:pt x="1296" y="1416"/>
                </a:cubicBezTo>
                <a:close/>
                <a:moveTo>
                  <a:pt x="1329" y="0"/>
                </a:moveTo>
                <a:cubicBezTo>
                  <a:pt x="1321" y="0"/>
                  <a:pt x="1314" y="7"/>
                  <a:pt x="1314" y="15"/>
                </a:cubicBezTo>
                <a:cubicBezTo>
                  <a:pt x="1314" y="23"/>
                  <a:pt x="1321" y="30"/>
                  <a:pt x="1329" y="30"/>
                </a:cubicBezTo>
                <a:cubicBezTo>
                  <a:pt x="1337" y="30"/>
                  <a:pt x="1344" y="23"/>
                  <a:pt x="1344" y="15"/>
                </a:cubicBezTo>
                <a:cubicBezTo>
                  <a:pt x="1344" y="7"/>
                  <a:pt x="1337" y="0"/>
                  <a:pt x="1329" y="0"/>
                </a:cubicBezTo>
                <a:close/>
                <a:moveTo>
                  <a:pt x="1329" y="33"/>
                </a:moveTo>
                <a:cubicBezTo>
                  <a:pt x="1321" y="33"/>
                  <a:pt x="1314" y="40"/>
                  <a:pt x="1314" y="48"/>
                </a:cubicBezTo>
                <a:cubicBezTo>
                  <a:pt x="1314" y="56"/>
                  <a:pt x="1321" y="63"/>
                  <a:pt x="1329" y="63"/>
                </a:cubicBezTo>
                <a:cubicBezTo>
                  <a:pt x="1337" y="63"/>
                  <a:pt x="1344" y="56"/>
                  <a:pt x="1344" y="48"/>
                </a:cubicBezTo>
                <a:cubicBezTo>
                  <a:pt x="1344" y="40"/>
                  <a:pt x="1337" y="33"/>
                  <a:pt x="1329" y="33"/>
                </a:cubicBezTo>
                <a:close/>
                <a:moveTo>
                  <a:pt x="1329" y="66"/>
                </a:moveTo>
                <a:cubicBezTo>
                  <a:pt x="1321" y="66"/>
                  <a:pt x="1314" y="72"/>
                  <a:pt x="1314" y="81"/>
                </a:cubicBezTo>
                <a:cubicBezTo>
                  <a:pt x="1314" y="89"/>
                  <a:pt x="1321" y="95"/>
                  <a:pt x="1329" y="95"/>
                </a:cubicBezTo>
                <a:cubicBezTo>
                  <a:pt x="1337" y="95"/>
                  <a:pt x="1344" y="89"/>
                  <a:pt x="1344" y="81"/>
                </a:cubicBezTo>
                <a:cubicBezTo>
                  <a:pt x="1344" y="72"/>
                  <a:pt x="1337" y="66"/>
                  <a:pt x="1329" y="66"/>
                </a:cubicBezTo>
                <a:close/>
                <a:moveTo>
                  <a:pt x="1329" y="99"/>
                </a:moveTo>
                <a:cubicBezTo>
                  <a:pt x="1321" y="99"/>
                  <a:pt x="1314" y="105"/>
                  <a:pt x="1314" y="114"/>
                </a:cubicBezTo>
                <a:cubicBezTo>
                  <a:pt x="1314" y="122"/>
                  <a:pt x="1321" y="128"/>
                  <a:pt x="1329" y="128"/>
                </a:cubicBezTo>
                <a:cubicBezTo>
                  <a:pt x="1337" y="128"/>
                  <a:pt x="1344" y="122"/>
                  <a:pt x="1344" y="114"/>
                </a:cubicBezTo>
                <a:cubicBezTo>
                  <a:pt x="1344" y="105"/>
                  <a:pt x="1337" y="99"/>
                  <a:pt x="1329" y="99"/>
                </a:cubicBezTo>
                <a:close/>
                <a:moveTo>
                  <a:pt x="1329" y="132"/>
                </a:moveTo>
                <a:cubicBezTo>
                  <a:pt x="1321" y="132"/>
                  <a:pt x="1314" y="138"/>
                  <a:pt x="1314" y="147"/>
                </a:cubicBezTo>
                <a:cubicBezTo>
                  <a:pt x="1314" y="155"/>
                  <a:pt x="1321" y="161"/>
                  <a:pt x="1329" y="161"/>
                </a:cubicBezTo>
                <a:cubicBezTo>
                  <a:pt x="1337" y="161"/>
                  <a:pt x="1344" y="155"/>
                  <a:pt x="1344" y="147"/>
                </a:cubicBezTo>
                <a:cubicBezTo>
                  <a:pt x="1344" y="138"/>
                  <a:pt x="1337" y="132"/>
                  <a:pt x="1329" y="132"/>
                </a:cubicBezTo>
                <a:close/>
                <a:moveTo>
                  <a:pt x="1329" y="165"/>
                </a:moveTo>
                <a:cubicBezTo>
                  <a:pt x="1321" y="165"/>
                  <a:pt x="1314" y="171"/>
                  <a:pt x="1314" y="179"/>
                </a:cubicBezTo>
                <a:cubicBezTo>
                  <a:pt x="1314" y="188"/>
                  <a:pt x="1321" y="194"/>
                  <a:pt x="1329" y="194"/>
                </a:cubicBezTo>
                <a:cubicBezTo>
                  <a:pt x="1337" y="194"/>
                  <a:pt x="1344" y="188"/>
                  <a:pt x="1344" y="179"/>
                </a:cubicBezTo>
                <a:cubicBezTo>
                  <a:pt x="1344" y="171"/>
                  <a:pt x="1337" y="165"/>
                  <a:pt x="1329" y="165"/>
                </a:cubicBezTo>
                <a:close/>
                <a:moveTo>
                  <a:pt x="1329" y="198"/>
                </a:moveTo>
                <a:cubicBezTo>
                  <a:pt x="1321" y="198"/>
                  <a:pt x="1314" y="204"/>
                  <a:pt x="1314" y="212"/>
                </a:cubicBezTo>
                <a:cubicBezTo>
                  <a:pt x="1314" y="221"/>
                  <a:pt x="1321" y="227"/>
                  <a:pt x="1329" y="227"/>
                </a:cubicBezTo>
                <a:cubicBezTo>
                  <a:pt x="1337" y="227"/>
                  <a:pt x="1344" y="221"/>
                  <a:pt x="1344" y="212"/>
                </a:cubicBezTo>
                <a:cubicBezTo>
                  <a:pt x="1344" y="204"/>
                  <a:pt x="1337" y="198"/>
                  <a:pt x="1329" y="198"/>
                </a:cubicBezTo>
                <a:close/>
                <a:moveTo>
                  <a:pt x="1329" y="230"/>
                </a:moveTo>
                <a:cubicBezTo>
                  <a:pt x="1321" y="230"/>
                  <a:pt x="1314" y="237"/>
                  <a:pt x="1314" y="245"/>
                </a:cubicBezTo>
                <a:cubicBezTo>
                  <a:pt x="1314" y="253"/>
                  <a:pt x="1321" y="260"/>
                  <a:pt x="1329" y="260"/>
                </a:cubicBezTo>
                <a:cubicBezTo>
                  <a:pt x="1337" y="260"/>
                  <a:pt x="1344" y="253"/>
                  <a:pt x="1344" y="245"/>
                </a:cubicBezTo>
                <a:cubicBezTo>
                  <a:pt x="1344" y="237"/>
                  <a:pt x="1337" y="230"/>
                  <a:pt x="1329" y="230"/>
                </a:cubicBezTo>
                <a:close/>
                <a:moveTo>
                  <a:pt x="1329" y="263"/>
                </a:moveTo>
                <a:cubicBezTo>
                  <a:pt x="1321" y="263"/>
                  <a:pt x="1314" y="270"/>
                  <a:pt x="1314" y="278"/>
                </a:cubicBezTo>
                <a:cubicBezTo>
                  <a:pt x="1314" y="286"/>
                  <a:pt x="1321" y="293"/>
                  <a:pt x="1329" y="293"/>
                </a:cubicBezTo>
                <a:cubicBezTo>
                  <a:pt x="1337" y="293"/>
                  <a:pt x="1344" y="286"/>
                  <a:pt x="1344" y="278"/>
                </a:cubicBezTo>
                <a:cubicBezTo>
                  <a:pt x="1344" y="270"/>
                  <a:pt x="1337" y="263"/>
                  <a:pt x="1329" y="263"/>
                </a:cubicBezTo>
                <a:close/>
                <a:moveTo>
                  <a:pt x="1329" y="296"/>
                </a:moveTo>
                <a:cubicBezTo>
                  <a:pt x="1321" y="296"/>
                  <a:pt x="1314" y="303"/>
                  <a:pt x="1314" y="311"/>
                </a:cubicBezTo>
                <a:cubicBezTo>
                  <a:pt x="1314" y="319"/>
                  <a:pt x="1321" y="326"/>
                  <a:pt x="1329" y="326"/>
                </a:cubicBezTo>
                <a:cubicBezTo>
                  <a:pt x="1337" y="326"/>
                  <a:pt x="1344" y="319"/>
                  <a:pt x="1344" y="311"/>
                </a:cubicBezTo>
                <a:cubicBezTo>
                  <a:pt x="1344" y="303"/>
                  <a:pt x="1337" y="296"/>
                  <a:pt x="1329" y="296"/>
                </a:cubicBezTo>
                <a:close/>
                <a:moveTo>
                  <a:pt x="1329" y="329"/>
                </a:moveTo>
                <a:cubicBezTo>
                  <a:pt x="1321" y="329"/>
                  <a:pt x="1314" y="336"/>
                  <a:pt x="1314" y="344"/>
                </a:cubicBezTo>
                <a:cubicBezTo>
                  <a:pt x="1314" y="352"/>
                  <a:pt x="1321" y="359"/>
                  <a:pt x="1329" y="359"/>
                </a:cubicBezTo>
                <a:cubicBezTo>
                  <a:pt x="1337" y="359"/>
                  <a:pt x="1344" y="352"/>
                  <a:pt x="1344" y="344"/>
                </a:cubicBezTo>
                <a:cubicBezTo>
                  <a:pt x="1344" y="336"/>
                  <a:pt x="1337" y="329"/>
                  <a:pt x="1329" y="329"/>
                </a:cubicBezTo>
                <a:close/>
                <a:moveTo>
                  <a:pt x="1329" y="362"/>
                </a:moveTo>
                <a:cubicBezTo>
                  <a:pt x="1321" y="362"/>
                  <a:pt x="1314" y="369"/>
                  <a:pt x="1314" y="377"/>
                </a:cubicBezTo>
                <a:cubicBezTo>
                  <a:pt x="1314" y="385"/>
                  <a:pt x="1321" y="392"/>
                  <a:pt x="1329" y="392"/>
                </a:cubicBezTo>
                <a:cubicBezTo>
                  <a:pt x="1337" y="392"/>
                  <a:pt x="1344" y="385"/>
                  <a:pt x="1344" y="377"/>
                </a:cubicBezTo>
                <a:cubicBezTo>
                  <a:pt x="1344" y="369"/>
                  <a:pt x="1337" y="362"/>
                  <a:pt x="1329" y="362"/>
                </a:cubicBezTo>
                <a:close/>
                <a:moveTo>
                  <a:pt x="1329" y="395"/>
                </a:moveTo>
                <a:cubicBezTo>
                  <a:pt x="1321" y="395"/>
                  <a:pt x="1314" y="402"/>
                  <a:pt x="1314" y="410"/>
                </a:cubicBezTo>
                <a:cubicBezTo>
                  <a:pt x="1314" y="418"/>
                  <a:pt x="1321" y="425"/>
                  <a:pt x="1329" y="425"/>
                </a:cubicBezTo>
                <a:cubicBezTo>
                  <a:pt x="1337" y="425"/>
                  <a:pt x="1344" y="418"/>
                  <a:pt x="1344" y="410"/>
                </a:cubicBezTo>
                <a:cubicBezTo>
                  <a:pt x="1344" y="402"/>
                  <a:pt x="1337" y="395"/>
                  <a:pt x="1329" y="395"/>
                </a:cubicBezTo>
                <a:close/>
                <a:moveTo>
                  <a:pt x="1329" y="428"/>
                </a:moveTo>
                <a:cubicBezTo>
                  <a:pt x="1321" y="428"/>
                  <a:pt x="1314" y="435"/>
                  <a:pt x="1314" y="443"/>
                </a:cubicBezTo>
                <a:cubicBezTo>
                  <a:pt x="1314" y="451"/>
                  <a:pt x="1321" y="458"/>
                  <a:pt x="1329" y="458"/>
                </a:cubicBezTo>
                <a:cubicBezTo>
                  <a:pt x="1337" y="458"/>
                  <a:pt x="1344" y="451"/>
                  <a:pt x="1344" y="443"/>
                </a:cubicBezTo>
                <a:cubicBezTo>
                  <a:pt x="1344" y="435"/>
                  <a:pt x="1337" y="428"/>
                  <a:pt x="1329" y="428"/>
                </a:cubicBezTo>
                <a:close/>
                <a:moveTo>
                  <a:pt x="1329" y="461"/>
                </a:moveTo>
                <a:cubicBezTo>
                  <a:pt x="1321" y="461"/>
                  <a:pt x="1314" y="468"/>
                  <a:pt x="1314" y="476"/>
                </a:cubicBezTo>
                <a:cubicBezTo>
                  <a:pt x="1314" y="484"/>
                  <a:pt x="1321" y="491"/>
                  <a:pt x="1329" y="491"/>
                </a:cubicBezTo>
                <a:cubicBezTo>
                  <a:pt x="1337" y="491"/>
                  <a:pt x="1344" y="484"/>
                  <a:pt x="1344" y="476"/>
                </a:cubicBezTo>
                <a:cubicBezTo>
                  <a:pt x="1344" y="468"/>
                  <a:pt x="1337" y="461"/>
                  <a:pt x="1329" y="461"/>
                </a:cubicBezTo>
                <a:close/>
                <a:moveTo>
                  <a:pt x="1329" y="494"/>
                </a:moveTo>
                <a:cubicBezTo>
                  <a:pt x="1321" y="494"/>
                  <a:pt x="1314" y="500"/>
                  <a:pt x="1314" y="509"/>
                </a:cubicBezTo>
                <a:cubicBezTo>
                  <a:pt x="1314" y="517"/>
                  <a:pt x="1321" y="523"/>
                  <a:pt x="1329" y="523"/>
                </a:cubicBezTo>
                <a:cubicBezTo>
                  <a:pt x="1337" y="523"/>
                  <a:pt x="1344" y="517"/>
                  <a:pt x="1344" y="509"/>
                </a:cubicBezTo>
                <a:cubicBezTo>
                  <a:pt x="1344" y="500"/>
                  <a:pt x="1337" y="494"/>
                  <a:pt x="1329" y="494"/>
                </a:cubicBezTo>
                <a:close/>
                <a:moveTo>
                  <a:pt x="1329" y="527"/>
                </a:moveTo>
                <a:cubicBezTo>
                  <a:pt x="1321" y="527"/>
                  <a:pt x="1314" y="533"/>
                  <a:pt x="1314" y="542"/>
                </a:cubicBezTo>
                <a:cubicBezTo>
                  <a:pt x="1314" y="550"/>
                  <a:pt x="1321" y="556"/>
                  <a:pt x="1329" y="556"/>
                </a:cubicBezTo>
                <a:cubicBezTo>
                  <a:pt x="1337" y="556"/>
                  <a:pt x="1344" y="550"/>
                  <a:pt x="1344" y="542"/>
                </a:cubicBezTo>
                <a:cubicBezTo>
                  <a:pt x="1344" y="533"/>
                  <a:pt x="1337" y="527"/>
                  <a:pt x="1329" y="527"/>
                </a:cubicBezTo>
                <a:close/>
                <a:moveTo>
                  <a:pt x="1329" y="560"/>
                </a:moveTo>
                <a:cubicBezTo>
                  <a:pt x="1321" y="560"/>
                  <a:pt x="1314" y="566"/>
                  <a:pt x="1314" y="574"/>
                </a:cubicBezTo>
                <a:cubicBezTo>
                  <a:pt x="1314" y="583"/>
                  <a:pt x="1321" y="589"/>
                  <a:pt x="1329" y="589"/>
                </a:cubicBezTo>
                <a:cubicBezTo>
                  <a:pt x="1337" y="589"/>
                  <a:pt x="1344" y="583"/>
                  <a:pt x="1344" y="574"/>
                </a:cubicBezTo>
                <a:cubicBezTo>
                  <a:pt x="1344" y="566"/>
                  <a:pt x="1337" y="560"/>
                  <a:pt x="1329" y="560"/>
                </a:cubicBezTo>
                <a:close/>
                <a:moveTo>
                  <a:pt x="1329" y="593"/>
                </a:moveTo>
                <a:cubicBezTo>
                  <a:pt x="1321" y="593"/>
                  <a:pt x="1314" y="599"/>
                  <a:pt x="1314" y="607"/>
                </a:cubicBezTo>
                <a:cubicBezTo>
                  <a:pt x="1314" y="616"/>
                  <a:pt x="1321" y="622"/>
                  <a:pt x="1329" y="622"/>
                </a:cubicBezTo>
                <a:cubicBezTo>
                  <a:pt x="1337" y="622"/>
                  <a:pt x="1344" y="616"/>
                  <a:pt x="1344" y="607"/>
                </a:cubicBezTo>
                <a:cubicBezTo>
                  <a:pt x="1344" y="599"/>
                  <a:pt x="1337" y="593"/>
                  <a:pt x="1329" y="593"/>
                </a:cubicBezTo>
                <a:close/>
                <a:moveTo>
                  <a:pt x="1329" y="625"/>
                </a:moveTo>
                <a:cubicBezTo>
                  <a:pt x="1321" y="625"/>
                  <a:pt x="1314" y="632"/>
                  <a:pt x="1314" y="640"/>
                </a:cubicBezTo>
                <a:cubicBezTo>
                  <a:pt x="1314" y="648"/>
                  <a:pt x="1321" y="655"/>
                  <a:pt x="1329" y="655"/>
                </a:cubicBezTo>
                <a:cubicBezTo>
                  <a:pt x="1337" y="655"/>
                  <a:pt x="1344" y="648"/>
                  <a:pt x="1344" y="640"/>
                </a:cubicBezTo>
                <a:cubicBezTo>
                  <a:pt x="1344" y="632"/>
                  <a:pt x="1337" y="625"/>
                  <a:pt x="1329" y="625"/>
                </a:cubicBezTo>
                <a:close/>
                <a:moveTo>
                  <a:pt x="1329" y="658"/>
                </a:moveTo>
                <a:cubicBezTo>
                  <a:pt x="1321" y="658"/>
                  <a:pt x="1314" y="665"/>
                  <a:pt x="1314" y="673"/>
                </a:cubicBezTo>
                <a:cubicBezTo>
                  <a:pt x="1314" y="681"/>
                  <a:pt x="1321" y="688"/>
                  <a:pt x="1329" y="688"/>
                </a:cubicBezTo>
                <a:cubicBezTo>
                  <a:pt x="1337" y="688"/>
                  <a:pt x="1344" y="681"/>
                  <a:pt x="1344" y="673"/>
                </a:cubicBezTo>
                <a:cubicBezTo>
                  <a:pt x="1344" y="665"/>
                  <a:pt x="1337" y="658"/>
                  <a:pt x="1329" y="658"/>
                </a:cubicBezTo>
                <a:close/>
                <a:moveTo>
                  <a:pt x="1329" y="691"/>
                </a:moveTo>
                <a:cubicBezTo>
                  <a:pt x="1321" y="691"/>
                  <a:pt x="1314" y="698"/>
                  <a:pt x="1314" y="706"/>
                </a:cubicBezTo>
                <a:cubicBezTo>
                  <a:pt x="1314" y="714"/>
                  <a:pt x="1321" y="721"/>
                  <a:pt x="1329" y="721"/>
                </a:cubicBezTo>
                <a:cubicBezTo>
                  <a:pt x="1337" y="721"/>
                  <a:pt x="1344" y="714"/>
                  <a:pt x="1344" y="706"/>
                </a:cubicBezTo>
                <a:cubicBezTo>
                  <a:pt x="1344" y="698"/>
                  <a:pt x="1337" y="691"/>
                  <a:pt x="1329" y="691"/>
                </a:cubicBezTo>
                <a:close/>
                <a:moveTo>
                  <a:pt x="1329" y="724"/>
                </a:moveTo>
                <a:cubicBezTo>
                  <a:pt x="1321" y="724"/>
                  <a:pt x="1314" y="731"/>
                  <a:pt x="1314" y="739"/>
                </a:cubicBezTo>
                <a:cubicBezTo>
                  <a:pt x="1314" y="747"/>
                  <a:pt x="1321" y="754"/>
                  <a:pt x="1329" y="754"/>
                </a:cubicBezTo>
                <a:cubicBezTo>
                  <a:pt x="1337" y="754"/>
                  <a:pt x="1344" y="747"/>
                  <a:pt x="1344" y="739"/>
                </a:cubicBezTo>
                <a:cubicBezTo>
                  <a:pt x="1344" y="731"/>
                  <a:pt x="1337" y="724"/>
                  <a:pt x="1329" y="724"/>
                </a:cubicBezTo>
                <a:close/>
                <a:moveTo>
                  <a:pt x="1329" y="757"/>
                </a:moveTo>
                <a:cubicBezTo>
                  <a:pt x="1321" y="757"/>
                  <a:pt x="1314" y="764"/>
                  <a:pt x="1314" y="772"/>
                </a:cubicBezTo>
                <a:cubicBezTo>
                  <a:pt x="1314" y="780"/>
                  <a:pt x="1321" y="787"/>
                  <a:pt x="1329" y="787"/>
                </a:cubicBezTo>
                <a:cubicBezTo>
                  <a:pt x="1337" y="787"/>
                  <a:pt x="1344" y="780"/>
                  <a:pt x="1344" y="772"/>
                </a:cubicBezTo>
                <a:cubicBezTo>
                  <a:pt x="1344" y="764"/>
                  <a:pt x="1337" y="757"/>
                  <a:pt x="1329" y="757"/>
                </a:cubicBezTo>
                <a:close/>
                <a:moveTo>
                  <a:pt x="1329" y="790"/>
                </a:moveTo>
                <a:cubicBezTo>
                  <a:pt x="1321" y="790"/>
                  <a:pt x="1314" y="797"/>
                  <a:pt x="1314" y="805"/>
                </a:cubicBezTo>
                <a:cubicBezTo>
                  <a:pt x="1314" y="813"/>
                  <a:pt x="1321" y="820"/>
                  <a:pt x="1329" y="820"/>
                </a:cubicBezTo>
                <a:cubicBezTo>
                  <a:pt x="1337" y="820"/>
                  <a:pt x="1344" y="813"/>
                  <a:pt x="1344" y="805"/>
                </a:cubicBezTo>
                <a:cubicBezTo>
                  <a:pt x="1344" y="797"/>
                  <a:pt x="1337" y="790"/>
                  <a:pt x="1329" y="790"/>
                </a:cubicBezTo>
                <a:close/>
                <a:moveTo>
                  <a:pt x="1329" y="823"/>
                </a:moveTo>
                <a:cubicBezTo>
                  <a:pt x="1321" y="823"/>
                  <a:pt x="1314" y="830"/>
                  <a:pt x="1314" y="838"/>
                </a:cubicBezTo>
                <a:cubicBezTo>
                  <a:pt x="1314" y="846"/>
                  <a:pt x="1321" y="853"/>
                  <a:pt x="1329" y="853"/>
                </a:cubicBezTo>
                <a:cubicBezTo>
                  <a:pt x="1337" y="853"/>
                  <a:pt x="1344" y="846"/>
                  <a:pt x="1344" y="838"/>
                </a:cubicBezTo>
                <a:cubicBezTo>
                  <a:pt x="1344" y="830"/>
                  <a:pt x="1337" y="823"/>
                  <a:pt x="1329" y="823"/>
                </a:cubicBezTo>
                <a:close/>
                <a:moveTo>
                  <a:pt x="1329" y="856"/>
                </a:moveTo>
                <a:cubicBezTo>
                  <a:pt x="1321" y="856"/>
                  <a:pt x="1314" y="863"/>
                  <a:pt x="1314" y="871"/>
                </a:cubicBezTo>
                <a:cubicBezTo>
                  <a:pt x="1314" y="879"/>
                  <a:pt x="1321" y="886"/>
                  <a:pt x="1329" y="886"/>
                </a:cubicBezTo>
                <a:cubicBezTo>
                  <a:pt x="1337" y="886"/>
                  <a:pt x="1344" y="879"/>
                  <a:pt x="1344" y="871"/>
                </a:cubicBezTo>
                <a:cubicBezTo>
                  <a:pt x="1344" y="863"/>
                  <a:pt x="1337" y="856"/>
                  <a:pt x="1329" y="856"/>
                </a:cubicBezTo>
                <a:close/>
                <a:moveTo>
                  <a:pt x="1329" y="889"/>
                </a:moveTo>
                <a:cubicBezTo>
                  <a:pt x="1321" y="889"/>
                  <a:pt x="1314" y="895"/>
                  <a:pt x="1314" y="904"/>
                </a:cubicBezTo>
                <a:cubicBezTo>
                  <a:pt x="1314" y="912"/>
                  <a:pt x="1321" y="918"/>
                  <a:pt x="1329" y="918"/>
                </a:cubicBezTo>
                <a:cubicBezTo>
                  <a:pt x="1337" y="918"/>
                  <a:pt x="1344" y="912"/>
                  <a:pt x="1344" y="904"/>
                </a:cubicBezTo>
                <a:cubicBezTo>
                  <a:pt x="1344" y="895"/>
                  <a:pt x="1337" y="889"/>
                  <a:pt x="1329" y="889"/>
                </a:cubicBezTo>
                <a:close/>
                <a:moveTo>
                  <a:pt x="1329" y="922"/>
                </a:moveTo>
                <a:cubicBezTo>
                  <a:pt x="1321" y="922"/>
                  <a:pt x="1314" y="928"/>
                  <a:pt x="1314" y="937"/>
                </a:cubicBezTo>
                <a:cubicBezTo>
                  <a:pt x="1314" y="945"/>
                  <a:pt x="1321" y="951"/>
                  <a:pt x="1329" y="951"/>
                </a:cubicBezTo>
                <a:cubicBezTo>
                  <a:pt x="1337" y="951"/>
                  <a:pt x="1344" y="945"/>
                  <a:pt x="1344" y="937"/>
                </a:cubicBezTo>
                <a:cubicBezTo>
                  <a:pt x="1344" y="928"/>
                  <a:pt x="1337" y="922"/>
                  <a:pt x="1329" y="922"/>
                </a:cubicBezTo>
                <a:close/>
                <a:moveTo>
                  <a:pt x="1329" y="955"/>
                </a:moveTo>
                <a:cubicBezTo>
                  <a:pt x="1321" y="955"/>
                  <a:pt x="1314" y="961"/>
                  <a:pt x="1314" y="970"/>
                </a:cubicBezTo>
                <a:cubicBezTo>
                  <a:pt x="1314" y="978"/>
                  <a:pt x="1321" y="984"/>
                  <a:pt x="1329" y="984"/>
                </a:cubicBezTo>
                <a:cubicBezTo>
                  <a:pt x="1337" y="984"/>
                  <a:pt x="1344" y="978"/>
                  <a:pt x="1344" y="970"/>
                </a:cubicBezTo>
                <a:cubicBezTo>
                  <a:pt x="1344" y="961"/>
                  <a:pt x="1337" y="955"/>
                  <a:pt x="1329" y="955"/>
                </a:cubicBezTo>
                <a:close/>
                <a:moveTo>
                  <a:pt x="1329" y="988"/>
                </a:moveTo>
                <a:cubicBezTo>
                  <a:pt x="1321" y="988"/>
                  <a:pt x="1314" y="994"/>
                  <a:pt x="1314" y="1002"/>
                </a:cubicBezTo>
                <a:cubicBezTo>
                  <a:pt x="1314" y="1011"/>
                  <a:pt x="1321" y="1017"/>
                  <a:pt x="1329" y="1017"/>
                </a:cubicBezTo>
                <a:cubicBezTo>
                  <a:pt x="1337" y="1017"/>
                  <a:pt x="1344" y="1011"/>
                  <a:pt x="1344" y="1002"/>
                </a:cubicBezTo>
                <a:cubicBezTo>
                  <a:pt x="1344" y="994"/>
                  <a:pt x="1337" y="988"/>
                  <a:pt x="1329" y="988"/>
                </a:cubicBezTo>
                <a:close/>
                <a:moveTo>
                  <a:pt x="1329" y="1021"/>
                </a:moveTo>
                <a:cubicBezTo>
                  <a:pt x="1321" y="1021"/>
                  <a:pt x="1314" y="1027"/>
                  <a:pt x="1314" y="1035"/>
                </a:cubicBezTo>
                <a:cubicBezTo>
                  <a:pt x="1314" y="1044"/>
                  <a:pt x="1321" y="1050"/>
                  <a:pt x="1329" y="1050"/>
                </a:cubicBezTo>
                <a:cubicBezTo>
                  <a:pt x="1337" y="1050"/>
                  <a:pt x="1344" y="1044"/>
                  <a:pt x="1344" y="1035"/>
                </a:cubicBezTo>
                <a:cubicBezTo>
                  <a:pt x="1344" y="1027"/>
                  <a:pt x="1337" y="1021"/>
                  <a:pt x="1329" y="1021"/>
                </a:cubicBezTo>
                <a:close/>
                <a:moveTo>
                  <a:pt x="1329" y="1053"/>
                </a:moveTo>
                <a:cubicBezTo>
                  <a:pt x="1321" y="1053"/>
                  <a:pt x="1314" y="1060"/>
                  <a:pt x="1314" y="1068"/>
                </a:cubicBezTo>
                <a:cubicBezTo>
                  <a:pt x="1314" y="1076"/>
                  <a:pt x="1321" y="1083"/>
                  <a:pt x="1329" y="1083"/>
                </a:cubicBezTo>
                <a:cubicBezTo>
                  <a:pt x="1337" y="1083"/>
                  <a:pt x="1344" y="1076"/>
                  <a:pt x="1344" y="1068"/>
                </a:cubicBezTo>
                <a:cubicBezTo>
                  <a:pt x="1344" y="1060"/>
                  <a:pt x="1337" y="1053"/>
                  <a:pt x="1329" y="1053"/>
                </a:cubicBezTo>
                <a:close/>
                <a:moveTo>
                  <a:pt x="1329" y="1086"/>
                </a:moveTo>
                <a:cubicBezTo>
                  <a:pt x="1321" y="1086"/>
                  <a:pt x="1314" y="1093"/>
                  <a:pt x="1314" y="1101"/>
                </a:cubicBezTo>
                <a:cubicBezTo>
                  <a:pt x="1314" y="1109"/>
                  <a:pt x="1321" y="1116"/>
                  <a:pt x="1329" y="1116"/>
                </a:cubicBezTo>
                <a:cubicBezTo>
                  <a:pt x="1337" y="1116"/>
                  <a:pt x="1344" y="1109"/>
                  <a:pt x="1344" y="1101"/>
                </a:cubicBezTo>
                <a:cubicBezTo>
                  <a:pt x="1344" y="1093"/>
                  <a:pt x="1337" y="1086"/>
                  <a:pt x="1329" y="1086"/>
                </a:cubicBezTo>
                <a:close/>
                <a:moveTo>
                  <a:pt x="1329" y="1119"/>
                </a:moveTo>
                <a:cubicBezTo>
                  <a:pt x="1321" y="1119"/>
                  <a:pt x="1314" y="1126"/>
                  <a:pt x="1314" y="1134"/>
                </a:cubicBezTo>
                <a:cubicBezTo>
                  <a:pt x="1314" y="1142"/>
                  <a:pt x="1321" y="1149"/>
                  <a:pt x="1329" y="1149"/>
                </a:cubicBezTo>
                <a:cubicBezTo>
                  <a:pt x="1337" y="1149"/>
                  <a:pt x="1344" y="1142"/>
                  <a:pt x="1344" y="1134"/>
                </a:cubicBezTo>
                <a:cubicBezTo>
                  <a:pt x="1344" y="1126"/>
                  <a:pt x="1337" y="1119"/>
                  <a:pt x="1329" y="1119"/>
                </a:cubicBezTo>
                <a:close/>
                <a:moveTo>
                  <a:pt x="1329" y="1152"/>
                </a:moveTo>
                <a:cubicBezTo>
                  <a:pt x="1321" y="1152"/>
                  <a:pt x="1314" y="1159"/>
                  <a:pt x="1314" y="1167"/>
                </a:cubicBezTo>
                <a:cubicBezTo>
                  <a:pt x="1314" y="1175"/>
                  <a:pt x="1321" y="1182"/>
                  <a:pt x="1329" y="1182"/>
                </a:cubicBezTo>
                <a:cubicBezTo>
                  <a:pt x="1337" y="1182"/>
                  <a:pt x="1344" y="1175"/>
                  <a:pt x="1344" y="1167"/>
                </a:cubicBezTo>
                <a:cubicBezTo>
                  <a:pt x="1344" y="1159"/>
                  <a:pt x="1337" y="1152"/>
                  <a:pt x="1329" y="1152"/>
                </a:cubicBezTo>
                <a:close/>
                <a:moveTo>
                  <a:pt x="1329" y="1185"/>
                </a:moveTo>
                <a:cubicBezTo>
                  <a:pt x="1321" y="1185"/>
                  <a:pt x="1314" y="1192"/>
                  <a:pt x="1314" y="1200"/>
                </a:cubicBezTo>
                <a:cubicBezTo>
                  <a:pt x="1314" y="1208"/>
                  <a:pt x="1321" y="1215"/>
                  <a:pt x="1329" y="1215"/>
                </a:cubicBezTo>
                <a:cubicBezTo>
                  <a:pt x="1337" y="1215"/>
                  <a:pt x="1344" y="1208"/>
                  <a:pt x="1344" y="1200"/>
                </a:cubicBezTo>
                <a:cubicBezTo>
                  <a:pt x="1344" y="1192"/>
                  <a:pt x="1337" y="1185"/>
                  <a:pt x="1329" y="1185"/>
                </a:cubicBezTo>
                <a:close/>
                <a:moveTo>
                  <a:pt x="1329" y="1218"/>
                </a:moveTo>
                <a:cubicBezTo>
                  <a:pt x="1321" y="1218"/>
                  <a:pt x="1314" y="1225"/>
                  <a:pt x="1314" y="1233"/>
                </a:cubicBezTo>
                <a:cubicBezTo>
                  <a:pt x="1314" y="1241"/>
                  <a:pt x="1321" y="1248"/>
                  <a:pt x="1329" y="1248"/>
                </a:cubicBezTo>
                <a:cubicBezTo>
                  <a:pt x="1337" y="1248"/>
                  <a:pt x="1344" y="1241"/>
                  <a:pt x="1344" y="1233"/>
                </a:cubicBezTo>
                <a:cubicBezTo>
                  <a:pt x="1344" y="1225"/>
                  <a:pt x="1337" y="1218"/>
                  <a:pt x="1329" y="1218"/>
                </a:cubicBezTo>
                <a:close/>
                <a:moveTo>
                  <a:pt x="1329" y="1251"/>
                </a:moveTo>
                <a:cubicBezTo>
                  <a:pt x="1321" y="1251"/>
                  <a:pt x="1314" y="1258"/>
                  <a:pt x="1314" y="1266"/>
                </a:cubicBezTo>
                <a:cubicBezTo>
                  <a:pt x="1314" y="1274"/>
                  <a:pt x="1321" y="1281"/>
                  <a:pt x="1329" y="1281"/>
                </a:cubicBezTo>
                <a:cubicBezTo>
                  <a:pt x="1337" y="1281"/>
                  <a:pt x="1344" y="1274"/>
                  <a:pt x="1344" y="1266"/>
                </a:cubicBezTo>
                <a:cubicBezTo>
                  <a:pt x="1344" y="1258"/>
                  <a:pt x="1337" y="1251"/>
                  <a:pt x="1329" y="1251"/>
                </a:cubicBezTo>
                <a:close/>
                <a:moveTo>
                  <a:pt x="1329" y="1284"/>
                </a:moveTo>
                <a:cubicBezTo>
                  <a:pt x="1321" y="1284"/>
                  <a:pt x="1314" y="1291"/>
                  <a:pt x="1314" y="1299"/>
                </a:cubicBezTo>
                <a:cubicBezTo>
                  <a:pt x="1314" y="1307"/>
                  <a:pt x="1321" y="1314"/>
                  <a:pt x="1329" y="1314"/>
                </a:cubicBezTo>
                <a:cubicBezTo>
                  <a:pt x="1337" y="1314"/>
                  <a:pt x="1344" y="1307"/>
                  <a:pt x="1344" y="1299"/>
                </a:cubicBezTo>
                <a:cubicBezTo>
                  <a:pt x="1344" y="1291"/>
                  <a:pt x="1337" y="1284"/>
                  <a:pt x="1329" y="1284"/>
                </a:cubicBezTo>
                <a:close/>
                <a:moveTo>
                  <a:pt x="1329" y="1317"/>
                </a:moveTo>
                <a:cubicBezTo>
                  <a:pt x="1321" y="1317"/>
                  <a:pt x="1314" y="1323"/>
                  <a:pt x="1314" y="1332"/>
                </a:cubicBezTo>
                <a:cubicBezTo>
                  <a:pt x="1314" y="1340"/>
                  <a:pt x="1321" y="1346"/>
                  <a:pt x="1329" y="1346"/>
                </a:cubicBezTo>
                <a:cubicBezTo>
                  <a:pt x="1337" y="1346"/>
                  <a:pt x="1344" y="1340"/>
                  <a:pt x="1344" y="1332"/>
                </a:cubicBezTo>
                <a:cubicBezTo>
                  <a:pt x="1344" y="1323"/>
                  <a:pt x="1337" y="1317"/>
                  <a:pt x="1329" y="1317"/>
                </a:cubicBezTo>
                <a:close/>
                <a:moveTo>
                  <a:pt x="1329" y="1350"/>
                </a:moveTo>
                <a:cubicBezTo>
                  <a:pt x="1321" y="1350"/>
                  <a:pt x="1314" y="1356"/>
                  <a:pt x="1314" y="1365"/>
                </a:cubicBezTo>
                <a:cubicBezTo>
                  <a:pt x="1314" y="1373"/>
                  <a:pt x="1321" y="1379"/>
                  <a:pt x="1329" y="1379"/>
                </a:cubicBezTo>
                <a:cubicBezTo>
                  <a:pt x="1337" y="1379"/>
                  <a:pt x="1344" y="1373"/>
                  <a:pt x="1344" y="1365"/>
                </a:cubicBezTo>
                <a:cubicBezTo>
                  <a:pt x="1344" y="1356"/>
                  <a:pt x="1337" y="1350"/>
                  <a:pt x="1329" y="1350"/>
                </a:cubicBezTo>
                <a:close/>
                <a:moveTo>
                  <a:pt x="1329" y="1383"/>
                </a:moveTo>
                <a:cubicBezTo>
                  <a:pt x="1321" y="1383"/>
                  <a:pt x="1314" y="1389"/>
                  <a:pt x="1314" y="1397"/>
                </a:cubicBezTo>
                <a:cubicBezTo>
                  <a:pt x="1314" y="1406"/>
                  <a:pt x="1321" y="1412"/>
                  <a:pt x="1329" y="1412"/>
                </a:cubicBezTo>
                <a:cubicBezTo>
                  <a:pt x="1337" y="1412"/>
                  <a:pt x="1344" y="1406"/>
                  <a:pt x="1344" y="1397"/>
                </a:cubicBezTo>
                <a:cubicBezTo>
                  <a:pt x="1344" y="1389"/>
                  <a:pt x="1337" y="1383"/>
                  <a:pt x="1329" y="1383"/>
                </a:cubicBezTo>
                <a:close/>
                <a:moveTo>
                  <a:pt x="1329" y="1416"/>
                </a:moveTo>
                <a:cubicBezTo>
                  <a:pt x="1321" y="1416"/>
                  <a:pt x="1314" y="1422"/>
                  <a:pt x="1314" y="1430"/>
                </a:cubicBezTo>
                <a:cubicBezTo>
                  <a:pt x="1314" y="1439"/>
                  <a:pt x="1321" y="1445"/>
                  <a:pt x="1329" y="1445"/>
                </a:cubicBezTo>
                <a:cubicBezTo>
                  <a:pt x="1337" y="1445"/>
                  <a:pt x="1344" y="1439"/>
                  <a:pt x="1344" y="1430"/>
                </a:cubicBezTo>
                <a:cubicBezTo>
                  <a:pt x="1344" y="1422"/>
                  <a:pt x="1337" y="1416"/>
                  <a:pt x="1329" y="1416"/>
                </a:cubicBezTo>
                <a:close/>
                <a:moveTo>
                  <a:pt x="1362" y="0"/>
                </a:moveTo>
                <a:cubicBezTo>
                  <a:pt x="1354" y="0"/>
                  <a:pt x="1347" y="7"/>
                  <a:pt x="1347" y="15"/>
                </a:cubicBezTo>
                <a:cubicBezTo>
                  <a:pt x="1347" y="23"/>
                  <a:pt x="1354" y="30"/>
                  <a:pt x="1362" y="30"/>
                </a:cubicBezTo>
                <a:cubicBezTo>
                  <a:pt x="1370" y="30"/>
                  <a:pt x="1377" y="23"/>
                  <a:pt x="1377" y="15"/>
                </a:cubicBezTo>
                <a:cubicBezTo>
                  <a:pt x="1377" y="7"/>
                  <a:pt x="1370" y="0"/>
                  <a:pt x="1362" y="0"/>
                </a:cubicBezTo>
                <a:close/>
                <a:moveTo>
                  <a:pt x="1362" y="33"/>
                </a:moveTo>
                <a:cubicBezTo>
                  <a:pt x="1354" y="33"/>
                  <a:pt x="1347" y="40"/>
                  <a:pt x="1347" y="48"/>
                </a:cubicBezTo>
                <a:cubicBezTo>
                  <a:pt x="1347" y="56"/>
                  <a:pt x="1354" y="63"/>
                  <a:pt x="1362" y="63"/>
                </a:cubicBezTo>
                <a:cubicBezTo>
                  <a:pt x="1370" y="63"/>
                  <a:pt x="1377" y="56"/>
                  <a:pt x="1377" y="48"/>
                </a:cubicBezTo>
                <a:cubicBezTo>
                  <a:pt x="1377" y="40"/>
                  <a:pt x="1370" y="33"/>
                  <a:pt x="1362" y="33"/>
                </a:cubicBezTo>
                <a:close/>
                <a:moveTo>
                  <a:pt x="1362" y="66"/>
                </a:moveTo>
                <a:cubicBezTo>
                  <a:pt x="1354" y="66"/>
                  <a:pt x="1347" y="72"/>
                  <a:pt x="1347" y="81"/>
                </a:cubicBezTo>
                <a:cubicBezTo>
                  <a:pt x="1347" y="89"/>
                  <a:pt x="1354" y="95"/>
                  <a:pt x="1362" y="95"/>
                </a:cubicBezTo>
                <a:cubicBezTo>
                  <a:pt x="1370" y="95"/>
                  <a:pt x="1377" y="89"/>
                  <a:pt x="1377" y="81"/>
                </a:cubicBezTo>
                <a:cubicBezTo>
                  <a:pt x="1377" y="72"/>
                  <a:pt x="1370" y="66"/>
                  <a:pt x="1362" y="66"/>
                </a:cubicBezTo>
                <a:close/>
                <a:moveTo>
                  <a:pt x="1362" y="99"/>
                </a:moveTo>
                <a:cubicBezTo>
                  <a:pt x="1354" y="99"/>
                  <a:pt x="1347" y="105"/>
                  <a:pt x="1347" y="114"/>
                </a:cubicBezTo>
                <a:cubicBezTo>
                  <a:pt x="1347" y="122"/>
                  <a:pt x="1354" y="128"/>
                  <a:pt x="1362" y="128"/>
                </a:cubicBezTo>
                <a:cubicBezTo>
                  <a:pt x="1370" y="128"/>
                  <a:pt x="1377" y="122"/>
                  <a:pt x="1377" y="114"/>
                </a:cubicBezTo>
                <a:cubicBezTo>
                  <a:pt x="1377" y="105"/>
                  <a:pt x="1370" y="99"/>
                  <a:pt x="1362" y="99"/>
                </a:cubicBezTo>
                <a:close/>
                <a:moveTo>
                  <a:pt x="1362" y="132"/>
                </a:moveTo>
                <a:cubicBezTo>
                  <a:pt x="1354" y="132"/>
                  <a:pt x="1347" y="138"/>
                  <a:pt x="1347" y="147"/>
                </a:cubicBezTo>
                <a:cubicBezTo>
                  <a:pt x="1347" y="155"/>
                  <a:pt x="1354" y="161"/>
                  <a:pt x="1362" y="161"/>
                </a:cubicBezTo>
                <a:cubicBezTo>
                  <a:pt x="1370" y="161"/>
                  <a:pt x="1377" y="155"/>
                  <a:pt x="1377" y="147"/>
                </a:cubicBezTo>
                <a:cubicBezTo>
                  <a:pt x="1377" y="138"/>
                  <a:pt x="1370" y="132"/>
                  <a:pt x="1362" y="132"/>
                </a:cubicBezTo>
                <a:close/>
                <a:moveTo>
                  <a:pt x="1362" y="165"/>
                </a:moveTo>
                <a:cubicBezTo>
                  <a:pt x="1354" y="165"/>
                  <a:pt x="1347" y="171"/>
                  <a:pt x="1347" y="179"/>
                </a:cubicBezTo>
                <a:cubicBezTo>
                  <a:pt x="1347" y="188"/>
                  <a:pt x="1354" y="194"/>
                  <a:pt x="1362" y="194"/>
                </a:cubicBezTo>
                <a:cubicBezTo>
                  <a:pt x="1370" y="194"/>
                  <a:pt x="1377" y="188"/>
                  <a:pt x="1377" y="179"/>
                </a:cubicBezTo>
                <a:cubicBezTo>
                  <a:pt x="1377" y="171"/>
                  <a:pt x="1370" y="165"/>
                  <a:pt x="1362" y="165"/>
                </a:cubicBezTo>
                <a:close/>
                <a:moveTo>
                  <a:pt x="1362" y="198"/>
                </a:moveTo>
                <a:cubicBezTo>
                  <a:pt x="1354" y="198"/>
                  <a:pt x="1347" y="204"/>
                  <a:pt x="1347" y="212"/>
                </a:cubicBezTo>
                <a:cubicBezTo>
                  <a:pt x="1347" y="221"/>
                  <a:pt x="1354" y="227"/>
                  <a:pt x="1362" y="227"/>
                </a:cubicBezTo>
                <a:cubicBezTo>
                  <a:pt x="1370" y="227"/>
                  <a:pt x="1377" y="221"/>
                  <a:pt x="1377" y="212"/>
                </a:cubicBezTo>
                <a:cubicBezTo>
                  <a:pt x="1377" y="204"/>
                  <a:pt x="1370" y="198"/>
                  <a:pt x="1362" y="198"/>
                </a:cubicBezTo>
                <a:close/>
                <a:moveTo>
                  <a:pt x="1362" y="230"/>
                </a:moveTo>
                <a:cubicBezTo>
                  <a:pt x="1354" y="230"/>
                  <a:pt x="1347" y="237"/>
                  <a:pt x="1347" y="245"/>
                </a:cubicBezTo>
                <a:cubicBezTo>
                  <a:pt x="1347" y="253"/>
                  <a:pt x="1354" y="260"/>
                  <a:pt x="1362" y="260"/>
                </a:cubicBezTo>
                <a:cubicBezTo>
                  <a:pt x="1370" y="260"/>
                  <a:pt x="1377" y="253"/>
                  <a:pt x="1377" y="245"/>
                </a:cubicBezTo>
                <a:cubicBezTo>
                  <a:pt x="1377" y="237"/>
                  <a:pt x="1370" y="230"/>
                  <a:pt x="1362" y="230"/>
                </a:cubicBezTo>
                <a:close/>
                <a:moveTo>
                  <a:pt x="1362" y="263"/>
                </a:moveTo>
                <a:cubicBezTo>
                  <a:pt x="1354" y="263"/>
                  <a:pt x="1347" y="270"/>
                  <a:pt x="1347" y="278"/>
                </a:cubicBezTo>
                <a:cubicBezTo>
                  <a:pt x="1347" y="286"/>
                  <a:pt x="1354" y="293"/>
                  <a:pt x="1362" y="293"/>
                </a:cubicBezTo>
                <a:cubicBezTo>
                  <a:pt x="1370" y="293"/>
                  <a:pt x="1377" y="286"/>
                  <a:pt x="1377" y="278"/>
                </a:cubicBezTo>
                <a:cubicBezTo>
                  <a:pt x="1377" y="270"/>
                  <a:pt x="1370" y="263"/>
                  <a:pt x="1362" y="263"/>
                </a:cubicBezTo>
                <a:close/>
                <a:moveTo>
                  <a:pt x="1362" y="296"/>
                </a:moveTo>
                <a:cubicBezTo>
                  <a:pt x="1354" y="296"/>
                  <a:pt x="1347" y="303"/>
                  <a:pt x="1347" y="311"/>
                </a:cubicBezTo>
                <a:cubicBezTo>
                  <a:pt x="1347" y="319"/>
                  <a:pt x="1354" y="326"/>
                  <a:pt x="1362" y="326"/>
                </a:cubicBezTo>
                <a:cubicBezTo>
                  <a:pt x="1370" y="326"/>
                  <a:pt x="1377" y="319"/>
                  <a:pt x="1377" y="311"/>
                </a:cubicBezTo>
                <a:cubicBezTo>
                  <a:pt x="1377" y="303"/>
                  <a:pt x="1370" y="296"/>
                  <a:pt x="1362" y="296"/>
                </a:cubicBezTo>
                <a:close/>
                <a:moveTo>
                  <a:pt x="1362" y="329"/>
                </a:moveTo>
                <a:cubicBezTo>
                  <a:pt x="1354" y="329"/>
                  <a:pt x="1347" y="336"/>
                  <a:pt x="1347" y="344"/>
                </a:cubicBezTo>
                <a:cubicBezTo>
                  <a:pt x="1347" y="352"/>
                  <a:pt x="1354" y="359"/>
                  <a:pt x="1362" y="359"/>
                </a:cubicBezTo>
                <a:cubicBezTo>
                  <a:pt x="1370" y="359"/>
                  <a:pt x="1377" y="352"/>
                  <a:pt x="1377" y="344"/>
                </a:cubicBezTo>
                <a:cubicBezTo>
                  <a:pt x="1377" y="336"/>
                  <a:pt x="1370" y="329"/>
                  <a:pt x="1362" y="329"/>
                </a:cubicBezTo>
                <a:close/>
                <a:moveTo>
                  <a:pt x="1362" y="362"/>
                </a:moveTo>
                <a:cubicBezTo>
                  <a:pt x="1354" y="362"/>
                  <a:pt x="1347" y="369"/>
                  <a:pt x="1347" y="377"/>
                </a:cubicBezTo>
                <a:cubicBezTo>
                  <a:pt x="1347" y="385"/>
                  <a:pt x="1354" y="392"/>
                  <a:pt x="1362" y="392"/>
                </a:cubicBezTo>
                <a:cubicBezTo>
                  <a:pt x="1370" y="392"/>
                  <a:pt x="1377" y="385"/>
                  <a:pt x="1377" y="377"/>
                </a:cubicBezTo>
                <a:cubicBezTo>
                  <a:pt x="1377" y="369"/>
                  <a:pt x="1370" y="362"/>
                  <a:pt x="1362" y="362"/>
                </a:cubicBezTo>
                <a:close/>
                <a:moveTo>
                  <a:pt x="1362" y="395"/>
                </a:moveTo>
                <a:cubicBezTo>
                  <a:pt x="1354" y="395"/>
                  <a:pt x="1347" y="402"/>
                  <a:pt x="1347" y="410"/>
                </a:cubicBezTo>
                <a:cubicBezTo>
                  <a:pt x="1347" y="418"/>
                  <a:pt x="1354" y="425"/>
                  <a:pt x="1362" y="425"/>
                </a:cubicBezTo>
                <a:cubicBezTo>
                  <a:pt x="1370" y="425"/>
                  <a:pt x="1377" y="418"/>
                  <a:pt x="1377" y="410"/>
                </a:cubicBezTo>
                <a:cubicBezTo>
                  <a:pt x="1377" y="402"/>
                  <a:pt x="1370" y="395"/>
                  <a:pt x="1362" y="395"/>
                </a:cubicBezTo>
                <a:close/>
                <a:moveTo>
                  <a:pt x="1362" y="428"/>
                </a:moveTo>
                <a:cubicBezTo>
                  <a:pt x="1354" y="428"/>
                  <a:pt x="1347" y="435"/>
                  <a:pt x="1347" y="443"/>
                </a:cubicBezTo>
                <a:cubicBezTo>
                  <a:pt x="1347" y="451"/>
                  <a:pt x="1354" y="458"/>
                  <a:pt x="1362" y="458"/>
                </a:cubicBezTo>
                <a:cubicBezTo>
                  <a:pt x="1370" y="458"/>
                  <a:pt x="1377" y="451"/>
                  <a:pt x="1377" y="443"/>
                </a:cubicBezTo>
                <a:cubicBezTo>
                  <a:pt x="1377" y="435"/>
                  <a:pt x="1370" y="428"/>
                  <a:pt x="1362" y="428"/>
                </a:cubicBezTo>
                <a:close/>
                <a:moveTo>
                  <a:pt x="1362" y="461"/>
                </a:moveTo>
                <a:cubicBezTo>
                  <a:pt x="1354" y="461"/>
                  <a:pt x="1347" y="468"/>
                  <a:pt x="1347" y="476"/>
                </a:cubicBezTo>
                <a:cubicBezTo>
                  <a:pt x="1347" y="484"/>
                  <a:pt x="1354" y="491"/>
                  <a:pt x="1362" y="491"/>
                </a:cubicBezTo>
                <a:cubicBezTo>
                  <a:pt x="1370" y="491"/>
                  <a:pt x="1377" y="484"/>
                  <a:pt x="1377" y="476"/>
                </a:cubicBezTo>
                <a:cubicBezTo>
                  <a:pt x="1377" y="468"/>
                  <a:pt x="1370" y="461"/>
                  <a:pt x="1362" y="461"/>
                </a:cubicBezTo>
                <a:close/>
                <a:moveTo>
                  <a:pt x="1362" y="494"/>
                </a:moveTo>
                <a:cubicBezTo>
                  <a:pt x="1354" y="494"/>
                  <a:pt x="1347" y="500"/>
                  <a:pt x="1347" y="509"/>
                </a:cubicBezTo>
                <a:cubicBezTo>
                  <a:pt x="1347" y="517"/>
                  <a:pt x="1354" y="523"/>
                  <a:pt x="1362" y="523"/>
                </a:cubicBezTo>
                <a:cubicBezTo>
                  <a:pt x="1370" y="523"/>
                  <a:pt x="1377" y="517"/>
                  <a:pt x="1377" y="509"/>
                </a:cubicBezTo>
                <a:cubicBezTo>
                  <a:pt x="1377" y="500"/>
                  <a:pt x="1370" y="494"/>
                  <a:pt x="1362" y="494"/>
                </a:cubicBezTo>
                <a:close/>
                <a:moveTo>
                  <a:pt x="1362" y="527"/>
                </a:moveTo>
                <a:cubicBezTo>
                  <a:pt x="1354" y="527"/>
                  <a:pt x="1347" y="533"/>
                  <a:pt x="1347" y="542"/>
                </a:cubicBezTo>
                <a:cubicBezTo>
                  <a:pt x="1347" y="550"/>
                  <a:pt x="1354" y="556"/>
                  <a:pt x="1362" y="556"/>
                </a:cubicBezTo>
                <a:cubicBezTo>
                  <a:pt x="1370" y="556"/>
                  <a:pt x="1377" y="550"/>
                  <a:pt x="1377" y="542"/>
                </a:cubicBezTo>
                <a:cubicBezTo>
                  <a:pt x="1377" y="533"/>
                  <a:pt x="1370" y="527"/>
                  <a:pt x="1362" y="527"/>
                </a:cubicBezTo>
                <a:close/>
                <a:moveTo>
                  <a:pt x="1362" y="560"/>
                </a:moveTo>
                <a:cubicBezTo>
                  <a:pt x="1354" y="560"/>
                  <a:pt x="1347" y="566"/>
                  <a:pt x="1347" y="574"/>
                </a:cubicBezTo>
                <a:cubicBezTo>
                  <a:pt x="1347" y="583"/>
                  <a:pt x="1354" y="589"/>
                  <a:pt x="1362" y="589"/>
                </a:cubicBezTo>
                <a:cubicBezTo>
                  <a:pt x="1370" y="589"/>
                  <a:pt x="1377" y="583"/>
                  <a:pt x="1377" y="574"/>
                </a:cubicBezTo>
                <a:cubicBezTo>
                  <a:pt x="1377" y="566"/>
                  <a:pt x="1370" y="560"/>
                  <a:pt x="1362" y="560"/>
                </a:cubicBezTo>
                <a:close/>
                <a:moveTo>
                  <a:pt x="1362" y="593"/>
                </a:moveTo>
                <a:cubicBezTo>
                  <a:pt x="1354" y="593"/>
                  <a:pt x="1347" y="599"/>
                  <a:pt x="1347" y="607"/>
                </a:cubicBezTo>
                <a:cubicBezTo>
                  <a:pt x="1347" y="616"/>
                  <a:pt x="1354" y="622"/>
                  <a:pt x="1362" y="622"/>
                </a:cubicBezTo>
                <a:cubicBezTo>
                  <a:pt x="1370" y="622"/>
                  <a:pt x="1377" y="616"/>
                  <a:pt x="1377" y="607"/>
                </a:cubicBezTo>
                <a:cubicBezTo>
                  <a:pt x="1377" y="599"/>
                  <a:pt x="1370" y="593"/>
                  <a:pt x="1362" y="593"/>
                </a:cubicBezTo>
                <a:close/>
                <a:moveTo>
                  <a:pt x="1362" y="625"/>
                </a:moveTo>
                <a:cubicBezTo>
                  <a:pt x="1354" y="625"/>
                  <a:pt x="1347" y="632"/>
                  <a:pt x="1347" y="640"/>
                </a:cubicBezTo>
                <a:cubicBezTo>
                  <a:pt x="1347" y="648"/>
                  <a:pt x="1354" y="655"/>
                  <a:pt x="1362" y="655"/>
                </a:cubicBezTo>
                <a:cubicBezTo>
                  <a:pt x="1370" y="655"/>
                  <a:pt x="1377" y="648"/>
                  <a:pt x="1377" y="640"/>
                </a:cubicBezTo>
                <a:cubicBezTo>
                  <a:pt x="1377" y="632"/>
                  <a:pt x="1370" y="625"/>
                  <a:pt x="1362" y="625"/>
                </a:cubicBezTo>
                <a:close/>
                <a:moveTo>
                  <a:pt x="1362" y="658"/>
                </a:moveTo>
                <a:cubicBezTo>
                  <a:pt x="1354" y="658"/>
                  <a:pt x="1347" y="665"/>
                  <a:pt x="1347" y="673"/>
                </a:cubicBezTo>
                <a:cubicBezTo>
                  <a:pt x="1347" y="681"/>
                  <a:pt x="1354" y="688"/>
                  <a:pt x="1362" y="688"/>
                </a:cubicBezTo>
                <a:cubicBezTo>
                  <a:pt x="1370" y="688"/>
                  <a:pt x="1377" y="681"/>
                  <a:pt x="1377" y="673"/>
                </a:cubicBezTo>
                <a:cubicBezTo>
                  <a:pt x="1377" y="665"/>
                  <a:pt x="1370" y="658"/>
                  <a:pt x="1362" y="658"/>
                </a:cubicBezTo>
                <a:close/>
                <a:moveTo>
                  <a:pt x="1362" y="691"/>
                </a:moveTo>
                <a:cubicBezTo>
                  <a:pt x="1354" y="691"/>
                  <a:pt x="1347" y="698"/>
                  <a:pt x="1347" y="706"/>
                </a:cubicBezTo>
                <a:cubicBezTo>
                  <a:pt x="1347" y="714"/>
                  <a:pt x="1354" y="721"/>
                  <a:pt x="1362" y="721"/>
                </a:cubicBezTo>
                <a:cubicBezTo>
                  <a:pt x="1370" y="721"/>
                  <a:pt x="1377" y="714"/>
                  <a:pt x="1377" y="706"/>
                </a:cubicBezTo>
                <a:cubicBezTo>
                  <a:pt x="1377" y="698"/>
                  <a:pt x="1370" y="691"/>
                  <a:pt x="1362" y="691"/>
                </a:cubicBezTo>
                <a:close/>
                <a:moveTo>
                  <a:pt x="1362" y="724"/>
                </a:moveTo>
                <a:cubicBezTo>
                  <a:pt x="1354" y="724"/>
                  <a:pt x="1347" y="731"/>
                  <a:pt x="1347" y="739"/>
                </a:cubicBezTo>
                <a:cubicBezTo>
                  <a:pt x="1347" y="747"/>
                  <a:pt x="1354" y="754"/>
                  <a:pt x="1362" y="754"/>
                </a:cubicBezTo>
                <a:cubicBezTo>
                  <a:pt x="1370" y="754"/>
                  <a:pt x="1377" y="747"/>
                  <a:pt x="1377" y="739"/>
                </a:cubicBezTo>
                <a:cubicBezTo>
                  <a:pt x="1377" y="731"/>
                  <a:pt x="1370" y="724"/>
                  <a:pt x="1362" y="724"/>
                </a:cubicBezTo>
                <a:close/>
                <a:moveTo>
                  <a:pt x="1362" y="757"/>
                </a:moveTo>
                <a:cubicBezTo>
                  <a:pt x="1354" y="757"/>
                  <a:pt x="1347" y="764"/>
                  <a:pt x="1347" y="772"/>
                </a:cubicBezTo>
                <a:cubicBezTo>
                  <a:pt x="1347" y="780"/>
                  <a:pt x="1354" y="787"/>
                  <a:pt x="1362" y="787"/>
                </a:cubicBezTo>
                <a:cubicBezTo>
                  <a:pt x="1370" y="787"/>
                  <a:pt x="1377" y="780"/>
                  <a:pt x="1377" y="772"/>
                </a:cubicBezTo>
                <a:cubicBezTo>
                  <a:pt x="1377" y="764"/>
                  <a:pt x="1370" y="757"/>
                  <a:pt x="1362" y="757"/>
                </a:cubicBezTo>
                <a:close/>
                <a:moveTo>
                  <a:pt x="1362" y="790"/>
                </a:moveTo>
                <a:cubicBezTo>
                  <a:pt x="1354" y="790"/>
                  <a:pt x="1347" y="797"/>
                  <a:pt x="1347" y="805"/>
                </a:cubicBezTo>
                <a:cubicBezTo>
                  <a:pt x="1347" y="813"/>
                  <a:pt x="1354" y="820"/>
                  <a:pt x="1362" y="820"/>
                </a:cubicBezTo>
                <a:cubicBezTo>
                  <a:pt x="1370" y="820"/>
                  <a:pt x="1377" y="813"/>
                  <a:pt x="1377" y="805"/>
                </a:cubicBezTo>
                <a:cubicBezTo>
                  <a:pt x="1377" y="797"/>
                  <a:pt x="1370" y="790"/>
                  <a:pt x="1362" y="790"/>
                </a:cubicBezTo>
                <a:close/>
                <a:moveTo>
                  <a:pt x="1362" y="823"/>
                </a:moveTo>
                <a:cubicBezTo>
                  <a:pt x="1354" y="823"/>
                  <a:pt x="1347" y="830"/>
                  <a:pt x="1347" y="838"/>
                </a:cubicBezTo>
                <a:cubicBezTo>
                  <a:pt x="1347" y="846"/>
                  <a:pt x="1354" y="853"/>
                  <a:pt x="1362" y="853"/>
                </a:cubicBezTo>
                <a:cubicBezTo>
                  <a:pt x="1370" y="853"/>
                  <a:pt x="1377" y="846"/>
                  <a:pt x="1377" y="838"/>
                </a:cubicBezTo>
                <a:cubicBezTo>
                  <a:pt x="1377" y="830"/>
                  <a:pt x="1370" y="823"/>
                  <a:pt x="1362" y="823"/>
                </a:cubicBezTo>
                <a:close/>
                <a:moveTo>
                  <a:pt x="1362" y="856"/>
                </a:moveTo>
                <a:cubicBezTo>
                  <a:pt x="1354" y="856"/>
                  <a:pt x="1347" y="863"/>
                  <a:pt x="1347" y="871"/>
                </a:cubicBezTo>
                <a:cubicBezTo>
                  <a:pt x="1347" y="879"/>
                  <a:pt x="1354" y="886"/>
                  <a:pt x="1362" y="886"/>
                </a:cubicBezTo>
                <a:cubicBezTo>
                  <a:pt x="1370" y="886"/>
                  <a:pt x="1377" y="879"/>
                  <a:pt x="1377" y="871"/>
                </a:cubicBezTo>
                <a:cubicBezTo>
                  <a:pt x="1377" y="863"/>
                  <a:pt x="1370" y="856"/>
                  <a:pt x="1362" y="856"/>
                </a:cubicBezTo>
                <a:close/>
                <a:moveTo>
                  <a:pt x="1362" y="889"/>
                </a:moveTo>
                <a:cubicBezTo>
                  <a:pt x="1354" y="889"/>
                  <a:pt x="1347" y="895"/>
                  <a:pt x="1347" y="904"/>
                </a:cubicBezTo>
                <a:cubicBezTo>
                  <a:pt x="1347" y="912"/>
                  <a:pt x="1354" y="918"/>
                  <a:pt x="1362" y="918"/>
                </a:cubicBezTo>
                <a:cubicBezTo>
                  <a:pt x="1370" y="918"/>
                  <a:pt x="1377" y="912"/>
                  <a:pt x="1377" y="904"/>
                </a:cubicBezTo>
                <a:cubicBezTo>
                  <a:pt x="1377" y="895"/>
                  <a:pt x="1370" y="889"/>
                  <a:pt x="1362" y="889"/>
                </a:cubicBezTo>
                <a:close/>
                <a:moveTo>
                  <a:pt x="1362" y="922"/>
                </a:moveTo>
                <a:cubicBezTo>
                  <a:pt x="1354" y="922"/>
                  <a:pt x="1347" y="928"/>
                  <a:pt x="1347" y="937"/>
                </a:cubicBezTo>
                <a:cubicBezTo>
                  <a:pt x="1347" y="945"/>
                  <a:pt x="1354" y="951"/>
                  <a:pt x="1362" y="951"/>
                </a:cubicBezTo>
                <a:cubicBezTo>
                  <a:pt x="1370" y="951"/>
                  <a:pt x="1377" y="945"/>
                  <a:pt x="1377" y="937"/>
                </a:cubicBezTo>
                <a:cubicBezTo>
                  <a:pt x="1377" y="928"/>
                  <a:pt x="1370" y="922"/>
                  <a:pt x="1362" y="922"/>
                </a:cubicBezTo>
                <a:close/>
                <a:moveTo>
                  <a:pt x="1362" y="955"/>
                </a:moveTo>
                <a:cubicBezTo>
                  <a:pt x="1354" y="955"/>
                  <a:pt x="1347" y="961"/>
                  <a:pt x="1347" y="970"/>
                </a:cubicBezTo>
                <a:cubicBezTo>
                  <a:pt x="1347" y="978"/>
                  <a:pt x="1354" y="984"/>
                  <a:pt x="1362" y="984"/>
                </a:cubicBezTo>
                <a:cubicBezTo>
                  <a:pt x="1370" y="984"/>
                  <a:pt x="1377" y="978"/>
                  <a:pt x="1377" y="970"/>
                </a:cubicBezTo>
                <a:cubicBezTo>
                  <a:pt x="1377" y="961"/>
                  <a:pt x="1370" y="955"/>
                  <a:pt x="1362" y="955"/>
                </a:cubicBezTo>
                <a:close/>
                <a:moveTo>
                  <a:pt x="1362" y="988"/>
                </a:moveTo>
                <a:cubicBezTo>
                  <a:pt x="1354" y="988"/>
                  <a:pt x="1347" y="994"/>
                  <a:pt x="1347" y="1002"/>
                </a:cubicBezTo>
                <a:cubicBezTo>
                  <a:pt x="1347" y="1011"/>
                  <a:pt x="1354" y="1017"/>
                  <a:pt x="1362" y="1017"/>
                </a:cubicBezTo>
                <a:cubicBezTo>
                  <a:pt x="1370" y="1017"/>
                  <a:pt x="1377" y="1011"/>
                  <a:pt x="1377" y="1002"/>
                </a:cubicBezTo>
                <a:cubicBezTo>
                  <a:pt x="1377" y="994"/>
                  <a:pt x="1370" y="988"/>
                  <a:pt x="1362" y="988"/>
                </a:cubicBezTo>
                <a:close/>
                <a:moveTo>
                  <a:pt x="1362" y="1021"/>
                </a:moveTo>
                <a:cubicBezTo>
                  <a:pt x="1354" y="1021"/>
                  <a:pt x="1347" y="1027"/>
                  <a:pt x="1347" y="1035"/>
                </a:cubicBezTo>
                <a:cubicBezTo>
                  <a:pt x="1347" y="1044"/>
                  <a:pt x="1354" y="1050"/>
                  <a:pt x="1362" y="1050"/>
                </a:cubicBezTo>
                <a:cubicBezTo>
                  <a:pt x="1370" y="1050"/>
                  <a:pt x="1377" y="1044"/>
                  <a:pt x="1377" y="1035"/>
                </a:cubicBezTo>
                <a:cubicBezTo>
                  <a:pt x="1377" y="1027"/>
                  <a:pt x="1370" y="1021"/>
                  <a:pt x="1362" y="1021"/>
                </a:cubicBezTo>
                <a:close/>
                <a:moveTo>
                  <a:pt x="1362" y="1053"/>
                </a:moveTo>
                <a:cubicBezTo>
                  <a:pt x="1354" y="1053"/>
                  <a:pt x="1347" y="1060"/>
                  <a:pt x="1347" y="1068"/>
                </a:cubicBezTo>
                <a:cubicBezTo>
                  <a:pt x="1347" y="1076"/>
                  <a:pt x="1354" y="1083"/>
                  <a:pt x="1362" y="1083"/>
                </a:cubicBezTo>
                <a:cubicBezTo>
                  <a:pt x="1370" y="1083"/>
                  <a:pt x="1377" y="1076"/>
                  <a:pt x="1377" y="1068"/>
                </a:cubicBezTo>
                <a:cubicBezTo>
                  <a:pt x="1377" y="1060"/>
                  <a:pt x="1370" y="1053"/>
                  <a:pt x="1362" y="1053"/>
                </a:cubicBezTo>
                <a:close/>
                <a:moveTo>
                  <a:pt x="1362" y="1086"/>
                </a:moveTo>
                <a:cubicBezTo>
                  <a:pt x="1354" y="1086"/>
                  <a:pt x="1347" y="1093"/>
                  <a:pt x="1347" y="1101"/>
                </a:cubicBezTo>
                <a:cubicBezTo>
                  <a:pt x="1347" y="1109"/>
                  <a:pt x="1354" y="1116"/>
                  <a:pt x="1362" y="1116"/>
                </a:cubicBezTo>
                <a:cubicBezTo>
                  <a:pt x="1370" y="1116"/>
                  <a:pt x="1377" y="1109"/>
                  <a:pt x="1377" y="1101"/>
                </a:cubicBezTo>
                <a:cubicBezTo>
                  <a:pt x="1377" y="1093"/>
                  <a:pt x="1370" y="1086"/>
                  <a:pt x="1362" y="1086"/>
                </a:cubicBezTo>
                <a:close/>
                <a:moveTo>
                  <a:pt x="1362" y="1119"/>
                </a:moveTo>
                <a:cubicBezTo>
                  <a:pt x="1354" y="1119"/>
                  <a:pt x="1347" y="1126"/>
                  <a:pt x="1347" y="1134"/>
                </a:cubicBezTo>
                <a:cubicBezTo>
                  <a:pt x="1347" y="1142"/>
                  <a:pt x="1354" y="1149"/>
                  <a:pt x="1362" y="1149"/>
                </a:cubicBezTo>
                <a:cubicBezTo>
                  <a:pt x="1370" y="1149"/>
                  <a:pt x="1377" y="1142"/>
                  <a:pt x="1377" y="1134"/>
                </a:cubicBezTo>
                <a:cubicBezTo>
                  <a:pt x="1377" y="1126"/>
                  <a:pt x="1370" y="1119"/>
                  <a:pt x="1362" y="1119"/>
                </a:cubicBezTo>
                <a:close/>
                <a:moveTo>
                  <a:pt x="1362" y="1152"/>
                </a:moveTo>
                <a:cubicBezTo>
                  <a:pt x="1354" y="1152"/>
                  <a:pt x="1347" y="1159"/>
                  <a:pt x="1347" y="1167"/>
                </a:cubicBezTo>
                <a:cubicBezTo>
                  <a:pt x="1347" y="1175"/>
                  <a:pt x="1354" y="1182"/>
                  <a:pt x="1362" y="1182"/>
                </a:cubicBezTo>
                <a:cubicBezTo>
                  <a:pt x="1370" y="1182"/>
                  <a:pt x="1377" y="1175"/>
                  <a:pt x="1377" y="1167"/>
                </a:cubicBezTo>
                <a:cubicBezTo>
                  <a:pt x="1377" y="1159"/>
                  <a:pt x="1370" y="1152"/>
                  <a:pt x="1362" y="1152"/>
                </a:cubicBezTo>
                <a:close/>
                <a:moveTo>
                  <a:pt x="1362" y="1185"/>
                </a:moveTo>
                <a:cubicBezTo>
                  <a:pt x="1354" y="1185"/>
                  <a:pt x="1347" y="1192"/>
                  <a:pt x="1347" y="1200"/>
                </a:cubicBezTo>
                <a:cubicBezTo>
                  <a:pt x="1347" y="1208"/>
                  <a:pt x="1354" y="1215"/>
                  <a:pt x="1362" y="1215"/>
                </a:cubicBezTo>
                <a:cubicBezTo>
                  <a:pt x="1370" y="1215"/>
                  <a:pt x="1377" y="1208"/>
                  <a:pt x="1377" y="1200"/>
                </a:cubicBezTo>
                <a:cubicBezTo>
                  <a:pt x="1377" y="1192"/>
                  <a:pt x="1370" y="1185"/>
                  <a:pt x="1362" y="1185"/>
                </a:cubicBezTo>
                <a:close/>
                <a:moveTo>
                  <a:pt x="1362" y="1218"/>
                </a:moveTo>
                <a:cubicBezTo>
                  <a:pt x="1354" y="1218"/>
                  <a:pt x="1347" y="1225"/>
                  <a:pt x="1347" y="1233"/>
                </a:cubicBezTo>
                <a:cubicBezTo>
                  <a:pt x="1347" y="1241"/>
                  <a:pt x="1354" y="1248"/>
                  <a:pt x="1362" y="1248"/>
                </a:cubicBezTo>
                <a:cubicBezTo>
                  <a:pt x="1370" y="1248"/>
                  <a:pt x="1377" y="1241"/>
                  <a:pt x="1377" y="1233"/>
                </a:cubicBezTo>
                <a:cubicBezTo>
                  <a:pt x="1377" y="1225"/>
                  <a:pt x="1370" y="1218"/>
                  <a:pt x="1362" y="1218"/>
                </a:cubicBezTo>
                <a:close/>
                <a:moveTo>
                  <a:pt x="1362" y="1251"/>
                </a:moveTo>
                <a:cubicBezTo>
                  <a:pt x="1354" y="1251"/>
                  <a:pt x="1347" y="1258"/>
                  <a:pt x="1347" y="1266"/>
                </a:cubicBezTo>
                <a:cubicBezTo>
                  <a:pt x="1347" y="1274"/>
                  <a:pt x="1354" y="1281"/>
                  <a:pt x="1362" y="1281"/>
                </a:cubicBezTo>
                <a:cubicBezTo>
                  <a:pt x="1370" y="1281"/>
                  <a:pt x="1377" y="1274"/>
                  <a:pt x="1377" y="1266"/>
                </a:cubicBezTo>
                <a:cubicBezTo>
                  <a:pt x="1377" y="1258"/>
                  <a:pt x="1370" y="1251"/>
                  <a:pt x="1362" y="1251"/>
                </a:cubicBezTo>
                <a:close/>
                <a:moveTo>
                  <a:pt x="1362" y="1284"/>
                </a:moveTo>
                <a:cubicBezTo>
                  <a:pt x="1354" y="1284"/>
                  <a:pt x="1347" y="1291"/>
                  <a:pt x="1347" y="1299"/>
                </a:cubicBezTo>
                <a:cubicBezTo>
                  <a:pt x="1347" y="1307"/>
                  <a:pt x="1354" y="1314"/>
                  <a:pt x="1362" y="1314"/>
                </a:cubicBezTo>
                <a:cubicBezTo>
                  <a:pt x="1370" y="1314"/>
                  <a:pt x="1377" y="1307"/>
                  <a:pt x="1377" y="1299"/>
                </a:cubicBezTo>
                <a:cubicBezTo>
                  <a:pt x="1377" y="1291"/>
                  <a:pt x="1370" y="1284"/>
                  <a:pt x="1362" y="1284"/>
                </a:cubicBezTo>
                <a:close/>
                <a:moveTo>
                  <a:pt x="1362" y="1317"/>
                </a:moveTo>
                <a:cubicBezTo>
                  <a:pt x="1354" y="1317"/>
                  <a:pt x="1347" y="1323"/>
                  <a:pt x="1347" y="1332"/>
                </a:cubicBezTo>
                <a:cubicBezTo>
                  <a:pt x="1347" y="1340"/>
                  <a:pt x="1354" y="1346"/>
                  <a:pt x="1362" y="1346"/>
                </a:cubicBezTo>
                <a:cubicBezTo>
                  <a:pt x="1370" y="1346"/>
                  <a:pt x="1377" y="1340"/>
                  <a:pt x="1377" y="1332"/>
                </a:cubicBezTo>
                <a:cubicBezTo>
                  <a:pt x="1377" y="1323"/>
                  <a:pt x="1370" y="1317"/>
                  <a:pt x="1362" y="1317"/>
                </a:cubicBezTo>
                <a:close/>
                <a:moveTo>
                  <a:pt x="1362" y="1350"/>
                </a:moveTo>
                <a:cubicBezTo>
                  <a:pt x="1354" y="1350"/>
                  <a:pt x="1347" y="1356"/>
                  <a:pt x="1347" y="1365"/>
                </a:cubicBezTo>
                <a:cubicBezTo>
                  <a:pt x="1347" y="1373"/>
                  <a:pt x="1354" y="1379"/>
                  <a:pt x="1362" y="1379"/>
                </a:cubicBezTo>
                <a:cubicBezTo>
                  <a:pt x="1370" y="1379"/>
                  <a:pt x="1377" y="1373"/>
                  <a:pt x="1377" y="1365"/>
                </a:cubicBezTo>
                <a:cubicBezTo>
                  <a:pt x="1377" y="1356"/>
                  <a:pt x="1370" y="1350"/>
                  <a:pt x="1362" y="1350"/>
                </a:cubicBezTo>
                <a:close/>
                <a:moveTo>
                  <a:pt x="1362" y="1383"/>
                </a:moveTo>
                <a:cubicBezTo>
                  <a:pt x="1354" y="1383"/>
                  <a:pt x="1347" y="1389"/>
                  <a:pt x="1347" y="1397"/>
                </a:cubicBezTo>
                <a:cubicBezTo>
                  <a:pt x="1347" y="1406"/>
                  <a:pt x="1354" y="1412"/>
                  <a:pt x="1362" y="1412"/>
                </a:cubicBezTo>
                <a:cubicBezTo>
                  <a:pt x="1370" y="1412"/>
                  <a:pt x="1377" y="1406"/>
                  <a:pt x="1377" y="1397"/>
                </a:cubicBezTo>
                <a:cubicBezTo>
                  <a:pt x="1377" y="1389"/>
                  <a:pt x="1370" y="1383"/>
                  <a:pt x="1362" y="1383"/>
                </a:cubicBezTo>
                <a:close/>
                <a:moveTo>
                  <a:pt x="1362" y="1416"/>
                </a:moveTo>
                <a:cubicBezTo>
                  <a:pt x="1354" y="1416"/>
                  <a:pt x="1347" y="1422"/>
                  <a:pt x="1347" y="1430"/>
                </a:cubicBezTo>
                <a:cubicBezTo>
                  <a:pt x="1347" y="1439"/>
                  <a:pt x="1354" y="1445"/>
                  <a:pt x="1362" y="1445"/>
                </a:cubicBezTo>
                <a:cubicBezTo>
                  <a:pt x="1370" y="1445"/>
                  <a:pt x="1377" y="1439"/>
                  <a:pt x="1377" y="1430"/>
                </a:cubicBezTo>
                <a:cubicBezTo>
                  <a:pt x="1377" y="1422"/>
                  <a:pt x="1370" y="1416"/>
                  <a:pt x="1362" y="1416"/>
                </a:cubicBezTo>
                <a:close/>
                <a:moveTo>
                  <a:pt x="1395" y="0"/>
                </a:moveTo>
                <a:cubicBezTo>
                  <a:pt x="1387" y="0"/>
                  <a:pt x="1380" y="7"/>
                  <a:pt x="1380" y="15"/>
                </a:cubicBezTo>
                <a:cubicBezTo>
                  <a:pt x="1380" y="23"/>
                  <a:pt x="1387" y="30"/>
                  <a:pt x="1395" y="30"/>
                </a:cubicBezTo>
                <a:cubicBezTo>
                  <a:pt x="1403" y="30"/>
                  <a:pt x="1410" y="23"/>
                  <a:pt x="1410" y="15"/>
                </a:cubicBezTo>
                <a:cubicBezTo>
                  <a:pt x="1410" y="7"/>
                  <a:pt x="1403" y="0"/>
                  <a:pt x="1395" y="0"/>
                </a:cubicBezTo>
                <a:close/>
                <a:moveTo>
                  <a:pt x="1395" y="33"/>
                </a:moveTo>
                <a:cubicBezTo>
                  <a:pt x="1387" y="33"/>
                  <a:pt x="1380" y="40"/>
                  <a:pt x="1380" y="48"/>
                </a:cubicBezTo>
                <a:cubicBezTo>
                  <a:pt x="1380" y="56"/>
                  <a:pt x="1387" y="63"/>
                  <a:pt x="1395" y="63"/>
                </a:cubicBezTo>
                <a:cubicBezTo>
                  <a:pt x="1403" y="63"/>
                  <a:pt x="1410" y="56"/>
                  <a:pt x="1410" y="48"/>
                </a:cubicBezTo>
                <a:cubicBezTo>
                  <a:pt x="1410" y="40"/>
                  <a:pt x="1403" y="33"/>
                  <a:pt x="1395" y="33"/>
                </a:cubicBezTo>
                <a:close/>
                <a:moveTo>
                  <a:pt x="1395" y="66"/>
                </a:moveTo>
                <a:cubicBezTo>
                  <a:pt x="1387" y="66"/>
                  <a:pt x="1380" y="72"/>
                  <a:pt x="1380" y="81"/>
                </a:cubicBezTo>
                <a:cubicBezTo>
                  <a:pt x="1380" y="89"/>
                  <a:pt x="1387" y="95"/>
                  <a:pt x="1395" y="95"/>
                </a:cubicBezTo>
                <a:cubicBezTo>
                  <a:pt x="1403" y="95"/>
                  <a:pt x="1410" y="89"/>
                  <a:pt x="1410" y="81"/>
                </a:cubicBezTo>
                <a:cubicBezTo>
                  <a:pt x="1410" y="72"/>
                  <a:pt x="1403" y="66"/>
                  <a:pt x="1395" y="66"/>
                </a:cubicBezTo>
                <a:close/>
                <a:moveTo>
                  <a:pt x="1395" y="99"/>
                </a:moveTo>
                <a:cubicBezTo>
                  <a:pt x="1387" y="99"/>
                  <a:pt x="1380" y="105"/>
                  <a:pt x="1380" y="114"/>
                </a:cubicBezTo>
                <a:cubicBezTo>
                  <a:pt x="1380" y="122"/>
                  <a:pt x="1387" y="128"/>
                  <a:pt x="1395" y="128"/>
                </a:cubicBezTo>
                <a:cubicBezTo>
                  <a:pt x="1403" y="128"/>
                  <a:pt x="1410" y="122"/>
                  <a:pt x="1410" y="114"/>
                </a:cubicBezTo>
                <a:cubicBezTo>
                  <a:pt x="1410" y="105"/>
                  <a:pt x="1403" y="99"/>
                  <a:pt x="1395" y="99"/>
                </a:cubicBezTo>
                <a:close/>
                <a:moveTo>
                  <a:pt x="1395" y="132"/>
                </a:moveTo>
                <a:cubicBezTo>
                  <a:pt x="1387" y="132"/>
                  <a:pt x="1380" y="138"/>
                  <a:pt x="1380" y="147"/>
                </a:cubicBezTo>
                <a:cubicBezTo>
                  <a:pt x="1380" y="155"/>
                  <a:pt x="1387" y="161"/>
                  <a:pt x="1395" y="161"/>
                </a:cubicBezTo>
                <a:cubicBezTo>
                  <a:pt x="1403" y="161"/>
                  <a:pt x="1410" y="155"/>
                  <a:pt x="1410" y="147"/>
                </a:cubicBezTo>
                <a:cubicBezTo>
                  <a:pt x="1410" y="138"/>
                  <a:pt x="1403" y="132"/>
                  <a:pt x="1395" y="132"/>
                </a:cubicBezTo>
                <a:close/>
                <a:moveTo>
                  <a:pt x="1395" y="165"/>
                </a:moveTo>
                <a:cubicBezTo>
                  <a:pt x="1387" y="165"/>
                  <a:pt x="1380" y="171"/>
                  <a:pt x="1380" y="179"/>
                </a:cubicBezTo>
                <a:cubicBezTo>
                  <a:pt x="1380" y="188"/>
                  <a:pt x="1387" y="194"/>
                  <a:pt x="1395" y="194"/>
                </a:cubicBezTo>
                <a:cubicBezTo>
                  <a:pt x="1403" y="194"/>
                  <a:pt x="1410" y="188"/>
                  <a:pt x="1410" y="179"/>
                </a:cubicBezTo>
                <a:cubicBezTo>
                  <a:pt x="1410" y="171"/>
                  <a:pt x="1403" y="165"/>
                  <a:pt x="1395" y="165"/>
                </a:cubicBezTo>
                <a:close/>
                <a:moveTo>
                  <a:pt x="1395" y="198"/>
                </a:moveTo>
                <a:cubicBezTo>
                  <a:pt x="1387" y="198"/>
                  <a:pt x="1380" y="204"/>
                  <a:pt x="1380" y="212"/>
                </a:cubicBezTo>
                <a:cubicBezTo>
                  <a:pt x="1380" y="221"/>
                  <a:pt x="1387" y="227"/>
                  <a:pt x="1395" y="227"/>
                </a:cubicBezTo>
                <a:cubicBezTo>
                  <a:pt x="1403" y="227"/>
                  <a:pt x="1410" y="221"/>
                  <a:pt x="1410" y="212"/>
                </a:cubicBezTo>
                <a:cubicBezTo>
                  <a:pt x="1410" y="204"/>
                  <a:pt x="1403" y="198"/>
                  <a:pt x="1395" y="198"/>
                </a:cubicBezTo>
                <a:close/>
                <a:moveTo>
                  <a:pt x="1395" y="230"/>
                </a:moveTo>
                <a:cubicBezTo>
                  <a:pt x="1387" y="230"/>
                  <a:pt x="1380" y="237"/>
                  <a:pt x="1380" y="245"/>
                </a:cubicBezTo>
                <a:cubicBezTo>
                  <a:pt x="1380" y="253"/>
                  <a:pt x="1387" y="260"/>
                  <a:pt x="1395" y="260"/>
                </a:cubicBezTo>
                <a:cubicBezTo>
                  <a:pt x="1403" y="260"/>
                  <a:pt x="1410" y="253"/>
                  <a:pt x="1410" y="245"/>
                </a:cubicBezTo>
                <a:cubicBezTo>
                  <a:pt x="1410" y="237"/>
                  <a:pt x="1403" y="230"/>
                  <a:pt x="1395" y="230"/>
                </a:cubicBezTo>
                <a:close/>
                <a:moveTo>
                  <a:pt x="1395" y="263"/>
                </a:moveTo>
                <a:cubicBezTo>
                  <a:pt x="1387" y="263"/>
                  <a:pt x="1380" y="270"/>
                  <a:pt x="1380" y="278"/>
                </a:cubicBezTo>
                <a:cubicBezTo>
                  <a:pt x="1380" y="286"/>
                  <a:pt x="1387" y="293"/>
                  <a:pt x="1395" y="293"/>
                </a:cubicBezTo>
                <a:cubicBezTo>
                  <a:pt x="1403" y="293"/>
                  <a:pt x="1410" y="286"/>
                  <a:pt x="1410" y="278"/>
                </a:cubicBezTo>
                <a:cubicBezTo>
                  <a:pt x="1410" y="270"/>
                  <a:pt x="1403" y="263"/>
                  <a:pt x="1395" y="263"/>
                </a:cubicBezTo>
                <a:close/>
                <a:moveTo>
                  <a:pt x="1395" y="296"/>
                </a:moveTo>
                <a:cubicBezTo>
                  <a:pt x="1387" y="296"/>
                  <a:pt x="1380" y="303"/>
                  <a:pt x="1380" y="311"/>
                </a:cubicBezTo>
                <a:cubicBezTo>
                  <a:pt x="1380" y="319"/>
                  <a:pt x="1387" y="326"/>
                  <a:pt x="1395" y="326"/>
                </a:cubicBezTo>
                <a:cubicBezTo>
                  <a:pt x="1403" y="326"/>
                  <a:pt x="1410" y="319"/>
                  <a:pt x="1410" y="311"/>
                </a:cubicBezTo>
                <a:cubicBezTo>
                  <a:pt x="1410" y="303"/>
                  <a:pt x="1403" y="296"/>
                  <a:pt x="1395" y="296"/>
                </a:cubicBezTo>
                <a:close/>
                <a:moveTo>
                  <a:pt x="1395" y="329"/>
                </a:moveTo>
                <a:cubicBezTo>
                  <a:pt x="1387" y="329"/>
                  <a:pt x="1380" y="336"/>
                  <a:pt x="1380" y="344"/>
                </a:cubicBezTo>
                <a:cubicBezTo>
                  <a:pt x="1380" y="352"/>
                  <a:pt x="1387" y="359"/>
                  <a:pt x="1395" y="359"/>
                </a:cubicBezTo>
                <a:cubicBezTo>
                  <a:pt x="1403" y="359"/>
                  <a:pt x="1410" y="352"/>
                  <a:pt x="1410" y="344"/>
                </a:cubicBezTo>
                <a:cubicBezTo>
                  <a:pt x="1410" y="336"/>
                  <a:pt x="1403" y="329"/>
                  <a:pt x="1395" y="329"/>
                </a:cubicBezTo>
                <a:close/>
                <a:moveTo>
                  <a:pt x="1395" y="362"/>
                </a:moveTo>
                <a:cubicBezTo>
                  <a:pt x="1387" y="362"/>
                  <a:pt x="1380" y="369"/>
                  <a:pt x="1380" y="377"/>
                </a:cubicBezTo>
                <a:cubicBezTo>
                  <a:pt x="1380" y="385"/>
                  <a:pt x="1387" y="392"/>
                  <a:pt x="1395" y="392"/>
                </a:cubicBezTo>
                <a:cubicBezTo>
                  <a:pt x="1403" y="392"/>
                  <a:pt x="1410" y="385"/>
                  <a:pt x="1410" y="377"/>
                </a:cubicBezTo>
                <a:cubicBezTo>
                  <a:pt x="1410" y="369"/>
                  <a:pt x="1403" y="362"/>
                  <a:pt x="1395" y="362"/>
                </a:cubicBezTo>
                <a:close/>
                <a:moveTo>
                  <a:pt x="1395" y="395"/>
                </a:moveTo>
                <a:cubicBezTo>
                  <a:pt x="1387" y="395"/>
                  <a:pt x="1380" y="402"/>
                  <a:pt x="1380" y="410"/>
                </a:cubicBezTo>
                <a:cubicBezTo>
                  <a:pt x="1380" y="418"/>
                  <a:pt x="1387" y="425"/>
                  <a:pt x="1395" y="425"/>
                </a:cubicBezTo>
                <a:cubicBezTo>
                  <a:pt x="1403" y="425"/>
                  <a:pt x="1410" y="418"/>
                  <a:pt x="1410" y="410"/>
                </a:cubicBezTo>
                <a:cubicBezTo>
                  <a:pt x="1410" y="402"/>
                  <a:pt x="1403" y="395"/>
                  <a:pt x="1395" y="395"/>
                </a:cubicBezTo>
                <a:close/>
                <a:moveTo>
                  <a:pt x="1395" y="428"/>
                </a:moveTo>
                <a:cubicBezTo>
                  <a:pt x="1387" y="428"/>
                  <a:pt x="1380" y="435"/>
                  <a:pt x="1380" y="443"/>
                </a:cubicBezTo>
                <a:cubicBezTo>
                  <a:pt x="1380" y="451"/>
                  <a:pt x="1387" y="458"/>
                  <a:pt x="1395" y="458"/>
                </a:cubicBezTo>
                <a:cubicBezTo>
                  <a:pt x="1403" y="458"/>
                  <a:pt x="1410" y="451"/>
                  <a:pt x="1410" y="443"/>
                </a:cubicBezTo>
                <a:cubicBezTo>
                  <a:pt x="1410" y="435"/>
                  <a:pt x="1403" y="428"/>
                  <a:pt x="1395" y="428"/>
                </a:cubicBezTo>
                <a:close/>
                <a:moveTo>
                  <a:pt x="1395" y="461"/>
                </a:moveTo>
                <a:cubicBezTo>
                  <a:pt x="1387" y="461"/>
                  <a:pt x="1380" y="468"/>
                  <a:pt x="1380" y="476"/>
                </a:cubicBezTo>
                <a:cubicBezTo>
                  <a:pt x="1380" y="484"/>
                  <a:pt x="1387" y="491"/>
                  <a:pt x="1395" y="491"/>
                </a:cubicBezTo>
                <a:cubicBezTo>
                  <a:pt x="1403" y="491"/>
                  <a:pt x="1410" y="484"/>
                  <a:pt x="1410" y="476"/>
                </a:cubicBezTo>
                <a:cubicBezTo>
                  <a:pt x="1410" y="468"/>
                  <a:pt x="1403" y="461"/>
                  <a:pt x="1395" y="461"/>
                </a:cubicBezTo>
                <a:close/>
                <a:moveTo>
                  <a:pt x="1395" y="494"/>
                </a:moveTo>
                <a:cubicBezTo>
                  <a:pt x="1387" y="494"/>
                  <a:pt x="1380" y="500"/>
                  <a:pt x="1380" y="509"/>
                </a:cubicBezTo>
                <a:cubicBezTo>
                  <a:pt x="1380" y="517"/>
                  <a:pt x="1387" y="523"/>
                  <a:pt x="1395" y="523"/>
                </a:cubicBezTo>
                <a:cubicBezTo>
                  <a:pt x="1403" y="523"/>
                  <a:pt x="1410" y="517"/>
                  <a:pt x="1410" y="509"/>
                </a:cubicBezTo>
                <a:cubicBezTo>
                  <a:pt x="1410" y="500"/>
                  <a:pt x="1403" y="494"/>
                  <a:pt x="1395" y="494"/>
                </a:cubicBezTo>
                <a:close/>
                <a:moveTo>
                  <a:pt x="1395" y="527"/>
                </a:moveTo>
                <a:cubicBezTo>
                  <a:pt x="1387" y="527"/>
                  <a:pt x="1380" y="533"/>
                  <a:pt x="1380" y="542"/>
                </a:cubicBezTo>
                <a:cubicBezTo>
                  <a:pt x="1380" y="550"/>
                  <a:pt x="1387" y="556"/>
                  <a:pt x="1395" y="556"/>
                </a:cubicBezTo>
                <a:cubicBezTo>
                  <a:pt x="1403" y="556"/>
                  <a:pt x="1410" y="550"/>
                  <a:pt x="1410" y="542"/>
                </a:cubicBezTo>
                <a:cubicBezTo>
                  <a:pt x="1410" y="533"/>
                  <a:pt x="1403" y="527"/>
                  <a:pt x="1395" y="527"/>
                </a:cubicBezTo>
                <a:close/>
                <a:moveTo>
                  <a:pt x="1395" y="560"/>
                </a:moveTo>
                <a:cubicBezTo>
                  <a:pt x="1387" y="560"/>
                  <a:pt x="1380" y="566"/>
                  <a:pt x="1380" y="574"/>
                </a:cubicBezTo>
                <a:cubicBezTo>
                  <a:pt x="1380" y="583"/>
                  <a:pt x="1387" y="589"/>
                  <a:pt x="1395" y="589"/>
                </a:cubicBezTo>
                <a:cubicBezTo>
                  <a:pt x="1403" y="589"/>
                  <a:pt x="1410" y="583"/>
                  <a:pt x="1410" y="574"/>
                </a:cubicBezTo>
                <a:cubicBezTo>
                  <a:pt x="1410" y="566"/>
                  <a:pt x="1403" y="560"/>
                  <a:pt x="1395" y="560"/>
                </a:cubicBezTo>
                <a:close/>
                <a:moveTo>
                  <a:pt x="1395" y="593"/>
                </a:moveTo>
                <a:cubicBezTo>
                  <a:pt x="1387" y="593"/>
                  <a:pt x="1380" y="599"/>
                  <a:pt x="1380" y="607"/>
                </a:cubicBezTo>
                <a:cubicBezTo>
                  <a:pt x="1380" y="616"/>
                  <a:pt x="1387" y="622"/>
                  <a:pt x="1395" y="622"/>
                </a:cubicBezTo>
                <a:cubicBezTo>
                  <a:pt x="1403" y="622"/>
                  <a:pt x="1410" y="616"/>
                  <a:pt x="1410" y="607"/>
                </a:cubicBezTo>
                <a:cubicBezTo>
                  <a:pt x="1410" y="599"/>
                  <a:pt x="1403" y="593"/>
                  <a:pt x="1395" y="593"/>
                </a:cubicBezTo>
                <a:close/>
                <a:moveTo>
                  <a:pt x="1395" y="625"/>
                </a:moveTo>
                <a:cubicBezTo>
                  <a:pt x="1387" y="625"/>
                  <a:pt x="1380" y="632"/>
                  <a:pt x="1380" y="640"/>
                </a:cubicBezTo>
                <a:cubicBezTo>
                  <a:pt x="1380" y="648"/>
                  <a:pt x="1387" y="655"/>
                  <a:pt x="1395" y="655"/>
                </a:cubicBezTo>
                <a:cubicBezTo>
                  <a:pt x="1403" y="655"/>
                  <a:pt x="1410" y="648"/>
                  <a:pt x="1410" y="640"/>
                </a:cubicBezTo>
                <a:cubicBezTo>
                  <a:pt x="1410" y="632"/>
                  <a:pt x="1403" y="625"/>
                  <a:pt x="1395" y="625"/>
                </a:cubicBezTo>
                <a:close/>
                <a:moveTo>
                  <a:pt x="1395" y="658"/>
                </a:moveTo>
                <a:cubicBezTo>
                  <a:pt x="1387" y="658"/>
                  <a:pt x="1380" y="665"/>
                  <a:pt x="1380" y="673"/>
                </a:cubicBezTo>
                <a:cubicBezTo>
                  <a:pt x="1380" y="681"/>
                  <a:pt x="1387" y="688"/>
                  <a:pt x="1395" y="688"/>
                </a:cubicBezTo>
                <a:cubicBezTo>
                  <a:pt x="1403" y="688"/>
                  <a:pt x="1410" y="681"/>
                  <a:pt x="1410" y="673"/>
                </a:cubicBezTo>
                <a:cubicBezTo>
                  <a:pt x="1410" y="665"/>
                  <a:pt x="1403" y="658"/>
                  <a:pt x="1395" y="658"/>
                </a:cubicBezTo>
                <a:close/>
                <a:moveTo>
                  <a:pt x="1395" y="691"/>
                </a:moveTo>
                <a:cubicBezTo>
                  <a:pt x="1387" y="691"/>
                  <a:pt x="1380" y="698"/>
                  <a:pt x="1380" y="706"/>
                </a:cubicBezTo>
                <a:cubicBezTo>
                  <a:pt x="1380" y="714"/>
                  <a:pt x="1387" y="721"/>
                  <a:pt x="1395" y="721"/>
                </a:cubicBezTo>
                <a:cubicBezTo>
                  <a:pt x="1403" y="721"/>
                  <a:pt x="1410" y="714"/>
                  <a:pt x="1410" y="706"/>
                </a:cubicBezTo>
                <a:cubicBezTo>
                  <a:pt x="1410" y="698"/>
                  <a:pt x="1403" y="691"/>
                  <a:pt x="1395" y="691"/>
                </a:cubicBezTo>
                <a:close/>
                <a:moveTo>
                  <a:pt x="1395" y="724"/>
                </a:moveTo>
                <a:cubicBezTo>
                  <a:pt x="1387" y="724"/>
                  <a:pt x="1380" y="731"/>
                  <a:pt x="1380" y="739"/>
                </a:cubicBezTo>
                <a:cubicBezTo>
                  <a:pt x="1380" y="747"/>
                  <a:pt x="1387" y="754"/>
                  <a:pt x="1395" y="754"/>
                </a:cubicBezTo>
                <a:cubicBezTo>
                  <a:pt x="1403" y="754"/>
                  <a:pt x="1410" y="747"/>
                  <a:pt x="1410" y="739"/>
                </a:cubicBezTo>
                <a:cubicBezTo>
                  <a:pt x="1410" y="731"/>
                  <a:pt x="1403" y="724"/>
                  <a:pt x="1395" y="724"/>
                </a:cubicBezTo>
                <a:close/>
                <a:moveTo>
                  <a:pt x="1395" y="757"/>
                </a:moveTo>
                <a:cubicBezTo>
                  <a:pt x="1387" y="757"/>
                  <a:pt x="1380" y="764"/>
                  <a:pt x="1380" y="772"/>
                </a:cubicBezTo>
                <a:cubicBezTo>
                  <a:pt x="1380" y="780"/>
                  <a:pt x="1387" y="787"/>
                  <a:pt x="1395" y="787"/>
                </a:cubicBezTo>
                <a:cubicBezTo>
                  <a:pt x="1403" y="787"/>
                  <a:pt x="1410" y="780"/>
                  <a:pt x="1410" y="772"/>
                </a:cubicBezTo>
                <a:cubicBezTo>
                  <a:pt x="1410" y="764"/>
                  <a:pt x="1403" y="757"/>
                  <a:pt x="1395" y="757"/>
                </a:cubicBezTo>
                <a:close/>
                <a:moveTo>
                  <a:pt x="1395" y="790"/>
                </a:moveTo>
                <a:cubicBezTo>
                  <a:pt x="1387" y="790"/>
                  <a:pt x="1380" y="797"/>
                  <a:pt x="1380" y="805"/>
                </a:cubicBezTo>
                <a:cubicBezTo>
                  <a:pt x="1380" y="813"/>
                  <a:pt x="1387" y="820"/>
                  <a:pt x="1395" y="820"/>
                </a:cubicBezTo>
                <a:cubicBezTo>
                  <a:pt x="1403" y="820"/>
                  <a:pt x="1410" y="813"/>
                  <a:pt x="1410" y="805"/>
                </a:cubicBezTo>
                <a:cubicBezTo>
                  <a:pt x="1410" y="797"/>
                  <a:pt x="1403" y="790"/>
                  <a:pt x="1395" y="790"/>
                </a:cubicBezTo>
                <a:close/>
                <a:moveTo>
                  <a:pt x="1395" y="823"/>
                </a:moveTo>
                <a:cubicBezTo>
                  <a:pt x="1387" y="823"/>
                  <a:pt x="1380" y="830"/>
                  <a:pt x="1380" y="838"/>
                </a:cubicBezTo>
                <a:cubicBezTo>
                  <a:pt x="1380" y="846"/>
                  <a:pt x="1387" y="853"/>
                  <a:pt x="1395" y="853"/>
                </a:cubicBezTo>
                <a:cubicBezTo>
                  <a:pt x="1403" y="853"/>
                  <a:pt x="1410" y="846"/>
                  <a:pt x="1410" y="838"/>
                </a:cubicBezTo>
                <a:cubicBezTo>
                  <a:pt x="1410" y="830"/>
                  <a:pt x="1403" y="823"/>
                  <a:pt x="1395" y="823"/>
                </a:cubicBezTo>
                <a:close/>
                <a:moveTo>
                  <a:pt x="1395" y="856"/>
                </a:moveTo>
                <a:cubicBezTo>
                  <a:pt x="1387" y="856"/>
                  <a:pt x="1380" y="863"/>
                  <a:pt x="1380" y="871"/>
                </a:cubicBezTo>
                <a:cubicBezTo>
                  <a:pt x="1380" y="879"/>
                  <a:pt x="1387" y="886"/>
                  <a:pt x="1395" y="886"/>
                </a:cubicBezTo>
                <a:cubicBezTo>
                  <a:pt x="1403" y="886"/>
                  <a:pt x="1410" y="879"/>
                  <a:pt x="1410" y="871"/>
                </a:cubicBezTo>
                <a:cubicBezTo>
                  <a:pt x="1410" y="863"/>
                  <a:pt x="1403" y="856"/>
                  <a:pt x="1395" y="856"/>
                </a:cubicBezTo>
                <a:close/>
                <a:moveTo>
                  <a:pt x="1395" y="889"/>
                </a:moveTo>
                <a:cubicBezTo>
                  <a:pt x="1387" y="889"/>
                  <a:pt x="1380" y="895"/>
                  <a:pt x="1380" y="904"/>
                </a:cubicBezTo>
                <a:cubicBezTo>
                  <a:pt x="1380" y="912"/>
                  <a:pt x="1387" y="918"/>
                  <a:pt x="1395" y="918"/>
                </a:cubicBezTo>
                <a:cubicBezTo>
                  <a:pt x="1403" y="918"/>
                  <a:pt x="1410" y="912"/>
                  <a:pt x="1410" y="904"/>
                </a:cubicBezTo>
                <a:cubicBezTo>
                  <a:pt x="1410" y="895"/>
                  <a:pt x="1403" y="889"/>
                  <a:pt x="1395" y="889"/>
                </a:cubicBezTo>
                <a:close/>
                <a:moveTo>
                  <a:pt x="1395" y="922"/>
                </a:moveTo>
                <a:cubicBezTo>
                  <a:pt x="1387" y="922"/>
                  <a:pt x="1380" y="928"/>
                  <a:pt x="1380" y="937"/>
                </a:cubicBezTo>
                <a:cubicBezTo>
                  <a:pt x="1380" y="945"/>
                  <a:pt x="1387" y="951"/>
                  <a:pt x="1395" y="951"/>
                </a:cubicBezTo>
                <a:cubicBezTo>
                  <a:pt x="1403" y="951"/>
                  <a:pt x="1410" y="945"/>
                  <a:pt x="1410" y="937"/>
                </a:cubicBezTo>
                <a:cubicBezTo>
                  <a:pt x="1410" y="928"/>
                  <a:pt x="1403" y="922"/>
                  <a:pt x="1395" y="922"/>
                </a:cubicBezTo>
                <a:close/>
                <a:moveTo>
                  <a:pt x="1395" y="955"/>
                </a:moveTo>
                <a:cubicBezTo>
                  <a:pt x="1387" y="955"/>
                  <a:pt x="1380" y="961"/>
                  <a:pt x="1380" y="970"/>
                </a:cubicBezTo>
                <a:cubicBezTo>
                  <a:pt x="1380" y="978"/>
                  <a:pt x="1387" y="984"/>
                  <a:pt x="1395" y="984"/>
                </a:cubicBezTo>
                <a:cubicBezTo>
                  <a:pt x="1403" y="984"/>
                  <a:pt x="1410" y="978"/>
                  <a:pt x="1410" y="970"/>
                </a:cubicBezTo>
                <a:cubicBezTo>
                  <a:pt x="1410" y="961"/>
                  <a:pt x="1403" y="955"/>
                  <a:pt x="1395" y="955"/>
                </a:cubicBezTo>
                <a:close/>
                <a:moveTo>
                  <a:pt x="1395" y="988"/>
                </a:moveTo>
                <a:cubicBezTo>
                  <a:pt x="1387" y="988"/>
                  <a:pt x="1380" y="994"/>
                  <a:pt x="1380" y="1002"/>
                </a:cubicBezTo>
                <a:cubicBezTo>
                  <a:pt x="1380" y="1011"/>
                  <a:pt x="1387" y="1017"/>
                  <a:pt x="1395" y="1017"/>
                </a:cubicBezTo>
                <a:cubicBezTo>
                  <a:pt x="1403" y="1017"/>
                  <a:pt x="1410" y="1011"/>
                  <a:pt x="1410" y="1002"/>
                </a:cubicBezTo>
                <a:cubicBezTo>
                  <a:pt x="1410" y="994"/>
                  <a:pt x="1403" y="988"/>
                  <a:pt x="1395" y="988"/>
                </a:cubicBezTo>
                <a:close/>
                <a:moveTo>
                  <a:pt x="1395" y="1021"/>
                </a:moveTo>
                <a:cubicBezTo>
                  <a:pt x="1387" y="1021"/>
                  <a:pt x="1380" y="1027"/>
                  <a:pt x="1380" y="1035"/>
                </a:cubicBezTo>
                <a:cubicBezTo>
                  <a:pt x="1380" y="1044"/>
                  <a:pt x="1387" y="1050"/>
                  <a:pt x="1395" y="1050"/>
                </a:cubicBezTo>
                <a:cubicBezTo>
                  <a:pt x="1403" y="1050"/>
                  <a:pt x="1410" y="1044"/>
                  <a:pt x="1410" y="1035"/>
                </a:cubicBezTo>
                <a:cubicBezTo>
                  <a:pt x="1410" y="1027"/>
                  <a:pt x="1403" y="1021"/>
                  <a:pt x="1395" y="1021"/>
                </a:cubicBezTo>
                <a:close/>
                <a:moveTo>
                  <a:pt x="1395" y="1053"/>
                </a:moveTo>
                <a:cubicBezTo>
                  <a:pt x="1387" y="1053"/>
                  <a:pt x="1380" y="1060"/>
                  <a:pt x="1380" y="1068"/>
                </a:cubicBezTo>
                <a:cubicBezTo>
                  <a:pt x="1380" y="1076"/>
                  <a:pt x="1387" y="1083"/>
                  <a:pt x="1395" y="1083"/>
                </a:cubicBezTo>
                <a:cubicBezTo>
                  <a:pt x="1403" y="1083"/>
                  <a:pt x="1410" y="1076"/>
                  <a:pt x="1410" y="1068"/>
                </a:cubicBezTo>
                <a:cubicBezTo>
                  <a:pt x="1410" y="1060"/>
                  <a:pt x="1403" y="1053"/>
                  <a:pt x="1395" y="1053"/>
                </a:cubicBezTo>
                <a:close/>
                <a:moveTo>
                  <a:pt x="1395" y="1086"/>
                </a:moveTo>
                <a:cubicBezTo>
                  <a:pt x="1387" y="1086"/>
                  <a:pt x="1380" y="1093"/>
                  <a:pt x="1380" y="1101"/>
                </a:cubicBezTo>
                <a:cubicBezTo>
                  <a:pt x="1380" y="1109"/>
                  <a:pt x="1387" y="1116"/>
                  <a:pt x="1395" y="1116"/>
                </a:cubicBezTo>
                <a:cubicBezTo>
                  <a:pt x="1403" y="1116"/>
                  <a:pt x="1410" y="1109"/>
                  <a:pt x="1410" y="1101"/>
                </a:cubicBezTo>
                <a:cubicBezTo>
                  <a:pt x="1410" y="1093"/>
                  <a:pt x="1403" y="1086"/>
                  <a:pt x="1395" y="1086"/>
                </a:cubicBezTo>
                <a:close/>
                <a:moveTo>
                  <a:pt x="1395" y="1119"/>
                </a:moveTo>
                <a:cubicBezTo>
                  <a:pt x="1387" y="1119"/>
                  <a:pt x="1380" y="1126"/>
                  <a:pt x="1380" y="1134"/>
                </a:cubicBezTo>
                <a:cubicBezTo>
                  <a:pt x="1380" y="1142"/>
                  <a:pt x="1387" y="1149"/>
                  <a:pt x="1395" y="1149"/>
                </a:cubicBezTo>
                <a:cubicBezTo>
                  <a:pt x="1403" y="1149"/>
                  <a:pt x="1410" y="1142"/>
                  <a:pt x="1410" y="1134"/>
                </a:cubicBezTo>
                <a:cubicBezTo>
                  <a:pt x="1410" y="1126"/>
                  <a:pt x="1403" y="1119"/>
                  <a:pt x="1395" y="1119"/>
                </a:cubicBezTo>
                <a:close/>
                <a:moveTo>
                  <a:pt x="1395" y="1152"/>
                </a:moveTo>
                <a:cubicBezTo>
                  <a:pt x="1387" y="1152"/>
                  <a:pt x="1380" y="1159"/>
                  <a:pt x="1380" y="1167"/>
                </a:cubicBezTo>
                <a:cubicBezTo>
                  <a:pt x="1380" y="1175"/>
                  <a:pt x="1387" y="1182"/>
                  <a:pt x="1395" y="1182"/>
                </a:cubicBezTo>
                <a:cubicBezTo>
                  <a:pt x="1403" y="1182"/>
                  <a:pt x="1410" y="1175"/>
                  <a:pt x="1410" y="1167"/>
                </a:cubicBezTo>
                <a:cubicBezTo>
                  <a:pt x="1410" y="1159"/>
                  <a:pt x="1403" y="1152"/>
                  <a:pt x="1395" y="1152"/>
                </a:cubicBezTo>
                <a:close/>
                <a:moveTo>
                  <a:pt x="1395" y="1185"/>
                </a:moveTo>
                <a:cubicBezTo>
                  <a:pt x="1387" y="1185"/>
                  <a:pt x="1380" y="1192"/>
                  <a:pt x="1380" y="1200"/>
                </a:cubicBezTo>
                <a:cubicBezTo>
                  <a:pt x="1380" y="1208"/>
                  <a:pt x="1387" y="1215"/>
                  <a:pt x="1395" y="1215"/>
                </a:cubicBezTo>
                <a:cubicBezTo>
                  <a:pt x="1403" y="1215"/>
                  <a:pt x="1410" y="1208"/>
                  <a:pt x="1410" y="1200"/>
                </a:cubicBezTo>
                <a:cubicBezTo>
                  <a:pt x="1410" y="1192"/>
                  <a:pt x="1403" y="1185"/>
                  <a:pt x="1395" y="1185"/>
                </a:cubicBezTo>
                <a:close/>
                <a:moveTo>
                  <a:pt x="1395" y="1218"/>
                </a:moveTo>
                <a:cubicBezTo>
                  <a:pt x="1387" y="1218"/>
                  <a:pt x="1380" y="1225"/>
                  <a:pt x="1380" y="1233"/>
                </a:cubicBezTo>
                <a:cubicBezTo>
                  <a:pt x="1380" y="1241"/>
                  <a:pt x="1387" y="1248"/>
                  <a:pt x="1395" y="1248"/>
                </a:cubicBezTo>
                <a:cubicBezTo>
                  <a:pt x="1403" y="1248"/>
                  <a:pt x="1410" y="1241"/>
                  <a:pt x="1410" y="1233"/>
                </a:cubicBezTo>
                <a:cubicBezTo>
                  <a:pt x="1410" y="1225"/>
                  <a:pt x="1403" y="1218"/>
                  <a:pt x="1395" y="1218"/>
                </a:cubicBezTo>
                <a:close/>
                <a:moveTo>
                  <a:pt x="1395" y="1251"/>
                </a:moveTo>
                <a:cubicBezTo>
                  <a:pt x="1387" y="1251"/>
                  <a:pt x="1380" y="1258"/>
                  <a:pt x="1380" y="1266"/>
                </a:cubicBezTo>
                <a:cubicBezTo>
                  <a:pt x="1380" y="1274"/>
                  <a:pt x="1387" y="1281"/>
                  <a:pt x="1395" y="1281"/>
                </a:cubicBezTo>
                <a:cubicBezTo>
                  <a:pt x="1403" y="1281"/>
                  <a:pt x="1410" y="1274"/>
                  <a:pt x="1410" y="1266"/>
                </a:cubicBezTo>
                <a:cubicBezTo>
                  <a:pt x="1410" y="1258"/>
                  <a:pt x="1403" y="1251"/>
                  <a:pt x="1395" y="1251"/>
                </a:cubicBezTo>
                <a:close/>
                <a:moveTo>
                  <a:pt x="1395" y="1284"/>
                </a:moveTo>
                <a:cubicBezTo>
                  <a:pt x="1387" y="1284"/>
                  <a:pt x="1380" y="1291"/>
                  <a:pt x="1380" y="1299"/>
                </a:cubicBezTo>
                <a:cubicBezTo>
                  <a:pt x="1380" y="1307"/>
                  <a:pt x="1387" y="1314"/>
                  <a:pt x="1395" y="1314"/>
                </a:cubicBezTo>
                <a:cubicBezTo>
                  <a:pt x="1403" y="1314"/>
                  <a:pt x="1410" y="1307"/>
                  <a:pt x="1410" y="1299"/>
                </a:cubicBezTo>
                <a:cubicBezTo>
                  <a:pt x="1410" y="1291"/>
                  <a:pt x="1403" y="1284"/>
                  <a:pt x="1395" y="1284"/>
                </a:cubicBezTo>
                <a:close/>
                <a:moveTo>
                  <a:pt x="1395" y="1317"/>
                </a:moveTo>
                <a:cubicBezTo>
                  <a:pt x="1387" y="1317"/>
                  <a:pt x="1380" y="1323"/>
                  <a:pt x="1380" y="1332"/>
                </a:cubicBezTo>
                <a:cubicBezTo>
                  <a:pt x="1380" y="1340"/>
                  <a:pt x="1387" y="1346"/>
                  <a:pt x="1395" y="1346"/>
                </a:cubicBezTo>
                <a:cubicBezTo>
                  <a:pt x="1403" y="1346"/>
                  <a:pt x="1410" y="1340"/>
                  <a:pt x="1410" y="1332"/>
                </a:cubicBezTo>
                <a:cubicBezTo>
                  <a:pt x="1410" y="1323"/>
                  <a:pt x="1403" y="1317"/>
                  <a:pt x="1395" y="1317"/>
                </a:cubicBezTo>
                <a:close/>
                <a:moveTo>
                  <a:pt x="1395" y="1350"/>
                </a:moveTo>
                <a:cubicBezTo>
                  <a:pt x="1387" y="1350"/>
                  <a:pt x="1380" y="1356"/>
                  <a:pt x="1380" y="1365"/>
                </a:cubicBezTo>
                <a:cubicBezTo>
                  <a:pt x="1380" y="1373"/>
                  <a:pt x="1387" y="1379"/>
                  <a:pt x="1395" y="1379"/>
                </a:cubicBezTo>
                <a:cubicBezTo>
                  <a:pt x="1403" y="1379"/>
                  <a:pt x="1410" y="1373"/>
                  <a:pt x="1410" y="1365"/>
                </a:cubicBezTo>
                <a:cubicBezTo>
                  <a:pt x="1410" y="1356"/>
                  <a:pt x="1403" y="1350"/>
                  <a:pt x="1395" y="1350"/>
                </a:cubicBezTo>
                <a:close/>
                <a:moveTo>
                  <a:pt x="1395" y="1383"/>
                </a:moveTo>
                <a:cubicBezTo>
                  <a:pt x="1387" y="1383"/>
                  <a:pt x="1380" y="1389"/>
                  <a:pt x="1380" y="1397"/>
                </a:cubicBezTo>
                <a:cubicBezTo>
                  <a:pt x="1380" y="1406"/>
                  <a:pt x="1387" y="1412"/>
                  <a:pt x="1395" y="1412"/>
                </a:cubicBezTo>
                <a:cubicBezTo>
                  <a:pt x="1403" y="1412"/>
                  <a:pt x="1410" y="1406"/>
                  <a:pt x="1410" y="1397"/>
                </a:cubicBezTo>
                <a:cubicBezTo>
                  <a:pt x="1410" y="1389"/>
                  <a:pt x="1403" y="1383"/>
                  <a:pt x="1395" y="1383"/>
                </a:cubicBezTo>
                <a:close/>
                <a:moveTo>
                  <a:pt x="1395" y="1416"/>
                </a:moveTo>
                <a:cubicBezTo>
                  <a:pt x="1387" y="1416"/>
                  <a:pt x="1380" y="1422"/>
                  <a:pt x="1380" y="1430"/>
                </a:cubicBezTo>
                <a:cubicBezTo>
                  <a:pt x="1380" y="1439"/>
                  <a:pt x="1387" y="1445"/>
                  <a:pt x="1395" y="1445"/>
                </a:cubicBezTo>
                <a:cubicBezTo>
                  <a:pt x="1403" y="1445"/>
                  <a:pt x="1410" y="1439"/>
                  <a:pt x="1410" y="1430"/>
                </a:cubicBezTo>
                <a:cubicBezTo>
                  <a:pt x="1410" y="1422"/>
                  <a:pt x="1403" y="1416"/>
                  <a:pt x="1395" y="1416"/>
                </a:cubicBezTo>
                <a:close/>
                <a:moveTo>
                  <a:pt x="1428" y="0"/>
                </a:moveTo>
                <a:cubicBezTo>
                  <a:pt x="1420" y="0"/>
                  <a:pt x="1413" y="7"/>
                  <a:pt x="1413" y="15"/>
                </a:cubicBezTo>
                <a:cubicBezTo>
                  <a:pt x="1413" y="23"/>
                  <a:pt x="1420" y="30"/>
                  <a:pt x="1428" y="30"/>
                </a:cubicBezTo>
                <a:cubicBezTo>
                  <a:pt x="1436" y="30"/>
                  <a:pt x="1443" y="23"/>
                  <a:pt x="1443" y="15"/>
                </a:cubicBezTo>
                <a:cubicBezTo>
                  <a:pt x="1443" y="7"/>
                  <a:pt x="1436" y="0"/>
                  <a:pt x="1428" y="0"/>
                </a:cubicBezTo>
                <a:close/>
                <a:moveTo>
                  <a:pt x="1428" y="33"/>
                </a:moveTo>
                <a:cubicBezTo>
                  <a:pt x="1420" y="33"/>
                  <a:pt x="1413" y="40"/>
                  <a:pt x="1413" y="48"/>
                </a:cubicBezTo>
                <a:cubicBezTo>
                  <a:pt x="1413" y="56"/>
                  <a:pt x="1420" y="63"/>
                  <a:pt x="1428" y="63"/>
                </a:cubicBezTo>
                <a:cubicBezTo>
                  <a:pt x="1436" y="63"/>
                  <a:pt x="1443" y="56"/>
                  <a:pt x="1443" y="48"/>
                </a:cubicBezTo>
                <a:cubicBezTo>
                  <a:pt x="1443" y="40"/>
                  <a:pt x="1436" y="33"/>
                  <a:pt x="1428" y="33"/>
                </a:cubicBezTo>
                <a:close/>
                <a:moveTo>
                  <a:pt x="1428" y="66"/>
                </a:moveTo>
                <a:cubicBezTo>
                  <a:pt x="1420" y="66"/>
                  <a:pt x="1413" y="72"/>
                  <a:pt x="1413" y="81"/>
                </a:cubicBezTo>
                <a:cubicBezTo>
                  <a:pt x="1413" y="89"/>
                  <a:pt x="1420" y="95"/>
                  <a:pt x="1428" y="95"/>
                </a:cubicBezTo>
                <a:cubicBezTo>
                  <a:pt x="1436" y="95"/>
                  <a:pt x="1443" y="89"/>
                  <a:pt x="1443" y="81"/>
                </a:cubicBezTo>
                <a:cubicBezTo>
                  <a:pt x="1443" y="72"/>
                  <a:pt x="1436" y="66"/>
                  <a:pt x="1428" y="66"/>
                </a:cubicBezTo>
                <a:close/>
                <a:moveTo>
                  <a:pt x="1428" y="99"/>
                </a:moveTo>
                <a:cubicBezTo>
                  <a:pt x="1420" y="99"/>
                  <a:pt x="1413" y="105"/>
                  <a:pt x="1413" y="114"/>
                </a:cubicBezTo>
                <a:cubicBezTo>
                  <a:pt x="1413" y="122"/>
                  <a:pt x="1420" y="128"/>
                  <a:pt x="1428" y="128"/>
                </a:cubicBezTo>
                <a:cubicBezTo>
                  <a:pt x="1436" y="128"/>
                  <a:pt x="1443" y="122"/>
                  <a:pt x="1443" y="114"/>
                </a:cubicBezTo>
                <a:cubicBezTo>
                  <a:pt x="1443" y="105"/>
                  <a:pt x="1436" y="99"/>
                  <a:pt x="1428" y="99"/>
                </a:cubicBezTo>
                <a:close/>
                <a:moveTo>
                  <a:pt x="1428" y="132"/>
                </a:moveTo>
                <a:cubicBezTo>
                  <a:pt x="1420" y="132"/>
                  <a:pt x="1413" y="138"/>
                  <a:pt x="1413" y="147"/>
                </a:cubicBezTo>
                <a:cubicBezTo>
                  <a:pt x="1413" y="155"/>
                  <a:pt x="1420" y="161"/>
                  <a:pt x="1428" y="161"/>
                </a:cubicBezTo>
                <a:cubicBezTo>
                  <a:pt x="1436" y="161"/>
                  <a:pt x="1443" y="155"/>
                  <a:pt x="1443" y="147"/>
                </a:cubicBezTo>
                <a:cubicBezTo>
                  <a:pt x="1443" y="138"/>
                  <a:pt x="1436" y="132"/>
                  <a:pt x="1428" y="132"/>
                </a:cubicBezTo>
                <a:close/>
                <a:moveTo>
                  <a:pt x="1428" y="165"/>
                </a:moveTo>
                <a:cubicBezTo>
                  <a:pt x="1420" y="165"/>
                  <a:pt x="1413" y="171"/>
                  <a:pt x="1413" y="179"/>
                </a:cubicBezTo>
                <a:cubicBezTo>
                  <a:pt x="1413" y="188"/>
                  <a:pt x="1420" y="194"/>
                  <a:pt x="1428" y="194"/>
                </a:cubicBezTo>
                <a:cubicBezTo>
                  <a:pt x="1436" y="194"/>
                  <a:pt x="1443" y="188"/>
                  <a:pt x="1443" y="179"/>
                </a:cubicBezTo>
                <a:cubicBezTo>
                  <a:pt x="1443" y="171"/>
                  <a:pt x="1436" y="165"/>
                  <a:pt x="1428" y="165"/>
                </a:cubicBezTo>
                <a:close/>
                <a:moveTo>
                  <a:pt x="1428" y="198"/>
                </a:moveTo>
                <a:cubicBezTo>
                  <a:pt x="1420" y="198"/>
                  <a:pt x="1413" y="204"/>
                  <a:pt x="1413" y="212"/>
                </a:cubicBezTo>
                <a:cubicBezTo>
                  <a:pt x="1413" y="221"/>
                  <a:pt x="1420" y="227"/>
                  <a:pt x="1428" y="227"/>
                </a:cubicBezTo>
                <a:cubicBezTo>
                  <a:pt x="1436" y="227"/>
                  <a:pt x="1443" y="221"/>
                  <a:pt x="1443" y="212"/>
                </a:cubicBezTo>
                <a:cubicBezTo>
                  <a:pt x="1443" y="204"/>
                  <a:pt x="1436" y="198"/>
                  <a:pt x="1428" y="198"/>
                </a:cubicBezTo>
                <a:close/>
                <a:moveTo>
                  <a:pt x="1428" y="230"/>
                </a:moveTo>
                <a:cubicBezTo>
                  <a:pt x="1420" y="230"/>
                  <a:pt x="1413" y="237"/>
                  <a:pt x="1413" y="245"/>
                </a:cubicBezTo>
                <a:cubicBezTo>
                  <a:pt x="1413" y="253"/>
                  <a:pt x="1420" y="260"/>
                  <a:pt x="1428" y="260"/>
                </a:cubicBezTo>
                <a:cubicBezTo>
                  <a:pt x="1436" y="260"/>
                  <a:pt x="1443" y="253"/>
                  <a:pt x="1443" y="245"/>
                </a:cubicBezTo>
                <a:cubicBezTo>
                  <a:pt x="1443" y="237"/>
                  <a:pt x="1436" y="230"/>
                  <a:pt x="1428" y="230"/>
                </a:cubicBezTo>
                <a:close/>
                <a:moveTo>
                  <a:pt x="1428" y="263"/>
                </a:moveTo>
                <a:cubicBezTo>
                  <a:pt x="1420" y="263"/>
                  <a:pt x="1413" y="270"/>
                  <a:pt x="1413" y="278"/>
                </a:cubicBezTo>
                <a:cubicBezTo>
                  <a:pt x="1413" y="286"/>
                  <a:pt x="1420" y="293"/>
                  <a:pt x="1428" y="293"/>
                </a:cubicBezTo>
                <a:cubicBezTo>
                  <a:pt x="1436" y="293"/>
                  <a:pt x="1443" y="286"/>
                  <a:pt x="1443" y="278"/>
                </a:cubicBezTo>
                <a:cubicBezTo>
                  <a:pt x="1443" y="270"/>
                  <a:pt x="1436" y="263"/>
                  <a:pt x="1428" y="263"/>
                </a:cubicBezTo>
                <a:close/>
                <a:moveTo>
                  <a:pt x="1428" y="296"/>
                </a:moveTo>
                <a:cubicBezTo>
                  <a:pt x="1420" y="296"/>
                  <a:pt x="1413" y="303"/>
                  <a:pt x="1413" y="311"/>
                </a:cubicBezTo>
                <a:cubicBezTo>
                  <a:pt x="1413" y="319"/>
                  <a:pt x="1420" y="326"/>
                  <a:pt x="1428" y="326"/>
                </a:cubicBezTo>
                <a:cubicBezTo>
                  <a:pt x="1436" y="326"/>
                  <a:pt x="1443" y="319"/>
                  <a:pt x="1443" y="311"/>
                </a:cubicBezTo>
                <a:cubicBezTo>
                  <a:pt x="1443" y="303"/>
                  <a:pt x="1436" y="296"/>
                  <a:pt x="1428" y="296"/>
                </a:cubicBezTo>
                <a:close/>
                <a:moveTo>
                  <a:pt x="1428" y="329"/>
                </a:moveTo>
                <a:cubicBezTo>
                  <a:pt x="1420" y="329"/>
                  <a:pt x="1413" y="336"/>
                  <a:pt x="1413" y="344"/>
                </a:cubicBezTo>
                <a:cubicBezTo>
                  <a:pt x="1413" y="352"/>
                  <a:pt x="1420" y="359"/>
                  <a:pt x="1428" y="359"/>
                </a:cubicBezTo>
                <a:cubicBezTo>
                  <a:pt x="1436" y="359"/>
                  <a:pt x="1443" y="352"/>
                  <a:pt x="1443" y="344"/>
                </a:cubicBezTo>
                <a:cubicBezTo>
                  <a:pt x="1443" y="336"/>
                  <a:pt x="1436" y="329"/>
                  <a:pt x="1428" y="329"/>
                </a:cubicBezTo>
                <a:close/>
                <a:moveTo>
                  <a:pt x="1428" y="362"/>
                </a:moveTo>
                <a:cubicBezTo>
                  <a:pt x="1420" y="362"/>
                  <a:pt x="1413" y="369"/>
                  <a:pt x="1413" y="377"/>
                </a:cubicBezTo>
                <a:cubicBezTo>
                  <a:pt x="1413" y="385"/>
                  <a:pt x="1420" y="392"/>
                  <a:pt x="1428" y="392"/>
                </a:cubicBezTo>
                <a:cubicBezTo>
                  <a:pt x="1436" y="392"/>
                  <a:pt x="1443" y="385"/>
                  <a:pt x="1443" y="377"/>
                </a:cubicBezTo>
                <a:cubicBezTo>
                  <a:pt x="1443" y="369"/>
                  <a:pt x="1436" y="362"/>
                  <a:pt x="1428" y="362"/>
                </a:cubicBezTo>
                <a:close/>
                <a:moveTo>
                  <a:pt x="1428" y="395"/>
                </a:moveTo>
                <a:cubicBezTo>
                  <a:pt x="1420" y="395"/>
                  <a:pt x="1413" y="402"/>
                  <a:pt x="1413" y="410"/>
                </a:cubicBezTo>
                <a:cubicBezTo>
                  <a:pt x="1413" y="418"/>
                  <a:pt x="1420" y="425"/>
                  <a:pt x="1428" y="425"/>
                </a:cubicBezTo>
                <a:cubicBezTo>
                  <a:pt x="1436" y="425"/>
                  <a:pt x="1443" y="418"/>
                  <a:pt x="1443" y="410"/>
                </a:cubicBezTo>
                <a:cubicBezTo>
                  <a:pt x="1443" y="402"/>
                  <a:pt x="1436" y="395"/>
                  <a:pt x="1428" y="395"/>
                </a:cubicBezTo>
                <a:close/>
                <a:moveTo>
                  <a:pt x="1428" y="428"/>
                </a:moveTo>
                <a:cubicBezTo>
                  <a:pt x="1420" y="428"/>
                  <a:pt x="1413" y="435"/>
                  <a:pt x="1413" y="443"/>
                </a:cubicBezTo>
                <a:cubicBezTo>
                  <a:pt x="1413" y="451"/>
                  <a:pt x="1420" y="458"/>
                  <a:pt x="1428" y="458"/>
                </a:cubicBezTo>
                <a:cubicBezTo>
                  <a:pt x="1436" y="458"/>
                  <a:pt x="1443" y="451"/>
                  <a:pt x="1443" y="443"/>
                </a:cubicBezTo>
                <a:cubicBezTo>
                  <a:pt x="1443" y="435"/>
                  <a:pt x="1436" y="428"/>
                  <a:pt x="1428" y="428"/>
                </a:cubicBezTo>
                <a:close/>
                <a:moveTo>
                  <a:pt x="1428" y="461"/>
                </a:moveTo>
                <a:cubicBezTo>
                  <a:pt x="1420" y="461"/>
                  <a:pt x="1413" y="468"/>
                  <a:pt x="1413" y="476"/>
                </a:cubicBezTo>
                <a:cubicBezTo>
                  <a:pt x="1413" y="484"/>
                  <a:pt x="1420" y="491"/>
                  <a:pt x="1428" y="491"/>
                </a:cubicBezTo>
                <a:cubicBezTo>
                  <a:pt x="1436" y="491"/>
                  <a:pt x="1443" y="484"/>
                  <a:pt x="1443" y="476"/>
                </a:cubicBezTo>
                <a:cubicBezTo>
                  <a:pt x="1443" y="468"/>
                  <a:pt x="1436" y="461"/>
                  <a:pt x="1428" y="461"/>
                </a:cubicBezTo>
                <a:close/>
                <a:moveTo>
                  <a:pt x="1428" y="494"/>
                </a:moveTo>
                <a:cubicBezTo>
                  <a:pt x="1420" y="494"/>
                  <a:pt x="1413" y="500"/>
                  <a:pt x="1413" y="509"/>
                </a:cubicBezTo>
                <a:cubicBezTo>
                  <a:pt x="1413" y="517"/>
                  <a:pt x="1420" y="523"/>
                  <a:pt x="1428" y="523"/>
                </a:cubicBezTo>
                <a:cubicBezTo>
                  <a:pt x="1436" y="523"/>
                  <a:pt x="1443" y="517"/>
                  <a:pt x="1443" y="509"/>
                </a:cubicBezTo>
                <a:cubicBezTo>
                  <a:pt x="1443" y="500"/>
                  <a:pt x="1436" y="494"/>
                  <a:pt x="1428" y="494"/>
                </a:cubicBezTo>
                <a:close/>
                <a:moveTo>
                  <a:pt x="1428" y="527"/>
                </a:moveTo>
                <a:cubicBezTo>
                  <a:pt x="1420" y="527"/>
                  <a:pt x="1413" y="533"/>
                  <a:pt x="1413" y="542"/>
                </a:cubicBezTo>
                <a:cubicBezTo>
                  <a:pt x="1413" y="550"/>
                  <a:pt x="1420" y="556"/>
                  <a:pt x="1428" y="556"/>
                </a:cubicBezTo>
                <a:cubicBezTo>
                  <a:pt x="1436" y="556"/>
                  <a:pt x="1443" y="550"/>
                  <a:pt x="1443" y="542"/>
                </a:cubicBezTo>
                <a:cubicBezTo>
                  <a:pt x="1443" y="533"/>
                  <a:pt x="1436" y="527"/>
                  <a:pt x="1428" y="527"/>
                </a:cubicBezTo>
                <a:close/>
                <a:moveTo>
                  <a:pt x="1428" y="560"/>
                </a:moveTo>
                <a:cubicBezTo>
                  <a:pt x="1420" y="560"/>
                  <a:pt x="1413" y="566"/>
                  <a:pt x="1413" y="574"/>
                </a:cubicBezTo>
                <a:cubicBezTo>
                  <a:pt x="1413" y="583"/>
                  <a:pt x="1420" y="589"/>
                  <a:pt x="1428" y="589"/>
                </a:cubicBezTo>
                <a:cubicBezTo>
                  <a:pt x="1436" y="589"/>
                  <a:pt x="1443" y="583"/>
                  <a:pt x="1443" y="574"/>
                </a:cubicBezTo>
                <a:cubicBezTo>
                  <a:pt x="1443" y="566"/>
                  <a:pt x="1436" y="560"/>
                  <a:pt x="1428" y="560"/>
                </a:cubicBezTo>
                <a:close/>
                <a:moveTo>
                  <a:pt x="1428" y="593"/>
                </a:moveTo>
                <a:cubicBezTo>
                  <a:pt x="1420" y="593"/>
                  <a:pt x="1413" y="599"/>
                  <a:pt x="1413" y="607"/>
                </a:cubicBezTo>
                <a:cubicBezTo>
                  <a:pt x="1413" y="616"/>
                  <a:pt x="1420" y="622"/>
                  <a:pt x="1428" y="622"/>
                </a:cubicBezTo>
                <a:cubicBezTo>
                  <a:pt x="1436" y="622"/>
                  <a:pt x="1443" y="616"/>
                  <a:pt x="1443" y="607"/>
                </a:cubicBezTo>
                <a:cubicBezTo>
                  <a:pt x="1443" y="599"/>
                  <a:pt x="1436" y="593"/>
                  <a:pt x="1428" y="593"/>
                </a:cubicBezTo>
                <a:close/>
                <a:moveTo>
                  <a:pt x="1428" y="625"/>
                </a:moveTo>
                <a:cubicBezTo>
                  <a:pt x="1420" y="625"/>
                  <a:pt x="1413" y="632"/>
                  <a:pt x="1413" y="640"/>
                </a:cubicBezTo>
                <a:cubicBezTo>
                  <a:pt x="1413" y="648"/>
                  <a:pt x="1420" y="655"/>
                  <a:pt x="1428" y="655"/>
                </a:cubicBezTo>
                <a:cubicBezTo>
                  <a:pt x="1436" y="655"/>
                  <a:pt x="1443" y="648"/>
                  <a:pt x="1443" y="640"/>
                </a:cubicBezTo>
                <a:cubicBezTo>
                  <a:pt x="1443" y="632"/>
                  <a:pt x="1436" y="625"/>
                  <a:pt x="1428" y="625"/>
                </a:cubicBezTo>
                <a:close/>
                <a:moveTo>
                  <a:pt x="1428" y="658"/>
                </a:moveTo>
                <a:cubicBezTo>
                  <a:pt x="1420" y="658"/>
                  <a:pt x="1413" y="665"/>
                  <a:pt x="1413" y="673"/>
                </a:cubicBezTo>
                <a:cubicBezTo>
                  <a:pt x="1413" y="681"/>
                  <a:pt x="1420" y="688"/>
                  <a:pt x="1428" y="688"/>
                </a:cubicBezTo>
                <a:cubicBezTo>
                  <a:pt x="1436" y="688"/>
                  <a:pt x="1443" y="681"/>
                  <a:pt x="1443" y="673"/>
                </a:cubicBezTo>
                <a:cubicBezTo>
                  <a:pt x="1443" y="665"/>
                  <a:pt x="1436" y="658"/>
                  <a:pt x="1428" y="658"/>
                </a:cubicBezTo>
                <a:close/>
                <a:moveTo>
                  <a:pt x="1428" y="691"/>
                </a:moveTo>
                <a:cubicBezTo>
                  <a:pt x="1420" y="691"/>
                  <a:pt x="1413" y="698"/>
                  <a:pt x="1413" y="706"/>
                </a:cubicBezTo>
                <a:cubicBezTo>
                  <a:pt x="1413" y="714"/>
                  <a:pt x="1420" y="721"/>
                  <a:pt x="1428" y="721"/>
                </a:cubicBezTo>
                <a:cubicBezTo>
                  <a:pt x="1436" y="721"/>
                  <a:pt x="1443" y="714"/>
                  <a:pt x="1443" y="706"/>
                </a:cubicBezTo>
                <a:cubicBezTo>
                  <a:pt x="1443" y="698"/>
                  <a:pt x="1436" y="691"/>
                  <a:pt x="1428" y="691"/>
                </a:cubicBezTo>
                <a:close/>
                <a:moveTo>
                  <a:pt x="1428" y="724"/>
                </a:moveTo>
                <a:cubicBezTo>
                  <a:pt x="1420" y="724"/>
                  <a:pt x="1413" y="731"/>
                  <a:pt x="1413" y="739"/>
                </a:cubicBezTo>
                <a:cubicBezTo>
                  <a:pt x="1413" y="747"/>
                  <a:pt x="1420" y="754"/>
                  <a:pt x="1428" y="754"/>
                </a:cubicBezTo>
                <a:cubicBezTo>
                  <a:pt x="1436" y="754"/>
                  <a:pt x="1443" y="747"/>
                  <a:pt x="1443" y="739"/>
                </a:cubicBezTo>
                <a:cubicBezTo>
                  <a:pt x="1443" y="731"/>
                  <a:pt x="1436" y="724"/>
                  <a:pt x="1428" y="724"/>
                </a:cubicBezTo>
                <a:close/>
                <a:moveTo>
                  <a:pt x="1428" y="757"/>
                </a:moveTo>
                <a:cubicBezTo>
                  <a:pt x="1420" y="757"/>
                  <a:pt x="1413" y="764"/>
                  <a:pt x="1413" y="772"/>
                </a:cubicBezTo>
                <a:cubicBezTo>
                  <a:pt x="1413" y="780"/>
                  <a:pt x="1420" y="787"/>
                  <a:pt x="1428" y="787"/>
                </a:cubicBezTo>
                <a:cubicBezTo>
                  <a:pt x="1436" y="787"/>
                  <a:pt x="1443" y="780"/>
                  <a:pt x="1443" y="772"/>
                </a:cubicBezTo>
                <a:cubicBezTo>
                  <a:pt x="1443" y="764"/>
                  <a:pt x="1436" y="757"/>
                  <a:pt x="1428" y="757"/>
                </a:cubicBezTo>
                <a:close/>
                <a:moveTo>
                  <a:pt x="1428" y="790"/>
                </a:moveTo>
                <a:cubicBezTo>
                  <a:pt x="1420" y="790"/>
                  <a:pt x="1413" y="797"/>
                  <a:pt x="1413" y="805"/>
                </a:cubicBezTo>
                <a:cubicBezTo>
                  <a:pt x="1413" y="813"/>
                  <a:pt x="1420" y="820"/>
                  <a:pt x="1428" y="820"/>
                </a:cubicBezTo>
                <a:cubicBezTo>
                  <a:pt x="1436" y="820"/>
                  <a:pt x="1443" y="813"/>
                  <a:pt x="1443" y="805"/>
                </a:cubicBezTo>
                <a:cubicBezTo>
                  <a:pt x="1443" y="797"/>
                  <a:pt x="1436" y="790"/>
                  <a:pt x="1428" y="790"/>
                </a:cubicBezTo>
                <a:close/>
                <a:moveTo>
                  <a:pt x="1428" y="823"/>
                </a:moveTo>
                <a:cubicBezTo>
                  <a:pt x="1420" y="823"/>
                  <a:pt x="1413" y="830"/>
                  <a:pt x="1413" y="838"/>
                </a:cubicBezTo>
                <a:cubicBezTo>
                  <a:pt x="1413" y="846"/>
                  <a:pt x="1420" y="853"/>
                  <a:pt x="1428" y="853"/>
                </a:cubicBezTo>
                <a:cubicBezTo>
                  <a:pt x="1436" y="853"/>
                  <a:pt x="1443" y="846"/>
                  <a:pt x="1443" y="838"/>
                </a:cubicBezTo>
                <a:cubicBezTo>
                  <a:pt x="1443" y="830"/>
                  <a:pt x="1436" y="823"/>
                  <a:pt x="1428" y="823"/>
                </a:cubicBezTo>
                <a:close/>
                <a:moveTo>
                  <a:pt x="1428" y="856"/>
                </a:moveTo>
                <a:cubicBezTo>
                  <a:pt x="1420" y="856"/>
                  <a:pt x="1413" y="863"/>
                  <a:pt x="1413" y="871"/>
                </a:cubicBezTo>
                <a:cubicBezTo>
                  <a:pt x="1413" y="879"/>
                  <a:pt x="1420" y="886"/>
                  <a:pt x="1428" y="886"/>
                </a:cubicBezTo>
                <a:cubicBezTo>
                  <a:pt x="1436" y="886"/>
                  <a:pt x="1443" y="879"/>
                  <a:pt x="1443" y="871"/>
                </a:cubicBezTo>
                <a:cubicBezTo>
                  <a:pt x="1443" y="863"/>
                  <a:pt x="1436" y="856"/>
                  <a:pt x="1428" y="856"/>
                </a:cubicBezTo>
                <a:close/>
                <a:moveTo>
                  <a:pt x="1428" y="889"/>
                </a:moveTo>
                <a:cubicBezTo>
                  <a:pt x="1420" y="889"/>
                  <a:pt x="1413" y="895"/>
                  <a:pt x="1413" y="904"/>
                </a:cubicBezTo>
                <a:cubicBezTo>
                  <a:pt x="1413" y="912"/>
                  <a:pt x="1420" y="918"/>
                  <a:pt x="1428" y="918"/>
                </a:cubicBezTo>
                <a:cubicBezTo>
                  <a:pt x="1436" y="918"/>
                  <a:pt x="1443" y="912"/>
                  <a:pt x="1443" y="904"/>
                </a:cubicBezTo>
                <a:cubicBezTo>
                  <a:pt x="1443" y="895"/>
                  <a:pt x="1436" y="889"/>
                  <a:pt x="1428" y="889"/>
                </a:cubicBezTo>
                <a:close/>
                <a:moveTo>
                  <a:pt x="1428" y="922"/>
                </a:moveTo>
                <a:cubicBezTo>
                  <a:pt x="1420" y="922"/>
                  <a:pt x="1413" y="928"/>
                  <a:pt x="1413" y="937"/>
                </a:cubicBezTo>
                <a:cubicBezTo>
                  <a:pt x="1413" y="945"/>
                  <a:pt x="1420" y="951"/>
                  <a:pt x="1428" y="951"/>
                </a:cubicBezTo>
                <a:cubicBezTo>
                  <a:pt x="1436" y="951"/>
                  <a:pt x="1443" y="945"/>
                  <a:pt x="1443" y="937"/>
                </a:cubicBezTo>
                <a:cubicBezTo>
                  <a:pt x="1443" y="928"/>
                  <a:pt x="1436" y="922"/>
                  <a:pt x="1428" y="922"/>
                </a:cubicBezTo>
                <a:close/>
                <a:moveTo>
                  <a:pt x="1428" y="955"/>
                </a:moveTo>
                <a:cubicBezTo>
                  <a:pt x="1420" y="955"/>
                  <a:pt x="1413" y="961"/>
                  <a:pt x="1413" y="970"/>
                </a:cubicBezTo>
                <a:cubicBezTo>
                  <a:pt x="1413" y="978"/>
                  <a:pt x="1420" y="984"/>
                  <a:pt x="1428" y="984"/>
                </a:cubicBezTo>
                <a:cubicBezTo>
                  <a:pt x="1436" y="984"/>
                  <a:pt x="1443" y="978"/>
                  <a:pt x="1443" y="970"/>
                </a:cubicBezTo>
                <a:cubicBezTo>
                  <a:pt x="1443" y="961"/>
                  <a:pt x="1436" y="955"/>
                  <a:pt x="1428" y="955"/>
                </a:cubicBezTo>
                <a:close/>
                <a:moveTo>
                  <a:pt x="1428" y="988"/>
                </a:moveTo>
                <a:cubicBezTo>
                  <a:pt x="1420" y="988"/>
                  <a:pt x="1413" y="994"/>
                  <a:pt x="1413" y="1002"/>
                </a:cubicBezTo>
                <a:cubicBezTo>
                  <a:pt x="1413" y="1011"/>
                  <a:pt x="1420" y="1017"/>
                  <a:pt x="1428" y="1017"/>
                </a:cubicBezTo>
                <a:cubicBezTo>
                  <a:pt x="1436" y="1017"/>
                  <a:pt x="1443" y="1011"/>
                  <a:pt x="1443" y="1002"/>
                </a:cubicBezTo>
                <a:cubicBezTo>
                  <a:pt x="1443" y="994"/>
                  <a:pt x="1436" y="988"/>
                  <a:pt x="1428" y="988"/>
                </a:cubicBezTo>
                <a:close/>
                <a:moveTo>
                  <a:pt x="1428" y="1021"/>
                </a:moveTo>
                <a:cubicBezTo>
                  <a:pt x="1420" y="1021"/>
                  <a:pt x="1413" y="1027"/>
                  <a:pt x="1413" y="1035"/>
                </a:cubicBezTo>
                <a:cubicBezTo>
                  <a:pt x="1413" y="1044"/>
                  <a:pt x="1420" y="1050"/>
                  <a:pt x="1428" y="1050"/>
                </a:cubicBezTo>
                <a:cubicBezTo>
                  <a:pt x="1436" y="1050"/>
                  <a:pt x="1443" y="1044"/>
                  <a:pt x="1443" y="1035"/>
                </a:cubicBezTo>
                <a:cubicBezTo>
                  <a:pt x="1443" y="1027"/>
                  <a:pt x="1436" y="1021"/>
                  <a:pt x="1428" y="1021"/>
                </a:cubicBezTo>
                <a:close/>
                <a:moveTo>
                  <a:pt x="1428" y="1053"/>
                </a:moveTo>
                <a:cubicBezTo>
                  <a:pt x="1420" y="1053"/>
                  <a:pt x="1413" y="1060"/>
                  <a:pt x="1413" y="1068"/>
                </a:cubicBezTo>
                <a:cubicBezTo>
                  <a:pt x="1413" y="1076"/>
                  <a:pt x="1420" y="1083"/>
                  <a:pt x="1428" y="1083"/>
                </a:cubicBezTo>
                <a:cubicBezTo>
                  <a:pt x="1436" y="1083"/>
                  <a:pt x="1443" y="1076"/>
                  <a:pt x="1443" y="1068"/>
                </a:cubicBezTo>
                <a:cubicBezTo>
                  <a:pt x="1443" y="1060"/>
                  <a:pt x="1436" y="1053"/>
                  <a:pt x="1428" y="1053"/>
                </a:cubicBezTo>
                <a:close/>
                <a:moveTo>
                  <a:pt x="1428" y="1086"/>
                </a:moveTo>
                <a:cubicBezTo>
                  <a:pt x="1420" y="1086"/>
                  <a:pt x="1413" y="1093"/>
                  <a:pt x="1413" y="1101"/>
                </a:cubicBezTo>
                <a:cubicBezTo>
                  <a:pt x="1413" y="1109"/>
                  <a:pt x="1420" y="1116"/>
                  <a:pt x="1428" y="1116"/>
                </a:cubicBezTo>
                <a:cubicBezTo>
                  <a:pt x="1436" y="1116"/>
                  <a:pt x="1443" y="1109"/>
                  <a:pt x="1443" y="1101"/>
                </a:cubicBezTo>
                <a:cubicBezTo>
                  <a:pt x="1443" y="1093"/>
                  <a:pt x="1436" y="1086"/>
                  <a:pt x="1428" y="1086"/>
                </a:cubicBezTo>
                <a:close/>
                <a:moveTo>
                  <a:pt x="1428" y="1119"/>
                </a:moveTo>
                <a:cubicBezTo>
                  <a:pt x="1420" y="1119"/>
                  <a:pt x="1413" y="1126"/>
                  <a:pt x="1413" y="1134"/>
                </a:cubicBezTo>
                <a:cubicBezTo>
                  <a:pt x="1413" y="1142"/>
                  <a:pt x="1420" y="1149"/>
                  <a:pt x="1428" y="1149"/>
                </a:cubicBezTo>
                <a:cubicBezTo>
                  <a:pt x="1436" y="1149"/>
                  <a:pt x="1443" y="1142"/>
                  <a:pt x="1443" y="1134"/>
                </a:cubicBezTo>
                <a:cubicBezTo>
                  <a:pt x="1443" y="1126"/>
                  <a:pt x="1436" y="1119"/>
                  <a:pt x="1428" y="1119"/>
                </a:cubicBezTo>
                <a:close/>
                <a:moveTo>
                  <a:pt x="1428" y="1152"/>
                </a:moveTo>
                <a:cubicBezTo>
                  <a:pt x="1420" y="1152"/>
                  <a:pt x="1413" y="1159"/>
                  <a:pt x="1413" y="1167"/>
                </a:cubicBezTo>
                <a:cubicBezTo>
                  <a:pt x="1413" y="1175"/>
                  <a:pt x="1420" y="1182"/>
                  <a:pt x="1428" y="1182"/>
                </a:cubicBezTo>
                <a:cubicBezTo>
                  <a:pt x="1436" y="1182"/>
                  <a:pt x="1443" y="1175"/>
                  <a:pt x="1443" y="1167"/>
                </a:cubicBezTo>
                <a:cubicBezTo>
                  <a:pt x="1443" y="1159"/>
                  <a:pt x="1436" y="1152"/>
                  <a:pt x="1428" y="1152"/>
                </a:cubicBezTo>
                <a:close/>
                <a:moveTo>
                  <a:pt x="1428" y="1185"/>
                </a:moveTo>
                <a:cubicBezTo>
                  <a:pt x="1420" y="1185"/>
                  <a:pt x="1413" y="1192"/>
                  <a:pt x="1413" y="1200"/>
                </a:cubicBezTo>
                <a:cubicBezTo>
                  <a:pt x="1413" y="1208"/>
                  <a:pt x="1420" y="1215"/>
                  <a:pt x="1428" y="1215"/>
                </a:cubicBezTo>
                <a:cubicBezTo>
                  <a:pt x="1436" y="1215"/>
                  <a:pt x="1443" y="1208"/>
                  <a:pt x="1443" y="1200"/>
                </a:cubicBezTo>
                <a:cubicBezTo>
                  <a:pt x="1443" y="1192"/>
                  <a:pt x="1436" y="1185"/>
                  <a:pt x="1428" y="1185"/>
                </a:cubicBezTo>
                <a:close/>
                <a:moveTo>
                  <a:pt x="1428" y="1218"/>
                </a:moveTo>
                <a:cubicBezTo>
                  <a:pt x="1420" y="1218"/>
                  <a:pt x="1413" y="1225"/>
                  <a:pt x="1413" y="1233"/>
                </a:cubicBezTo>
                <a:cubicBezTo>
                  <a:pt x="1413" y="1241"/>
                  <a:pt x="1420" y="1248"/>
                  <a:pt x="1428" y="1248"/>
                </a:cubicBezTo>
                <a:cubicBezTo>
                  <a:pt x="1436" y="1248"/>
                  <a:pt x="1443" y="1241"/>
                  <a:pt x="1443" y="1233"/>
                </a:cubicBezTo>
                <a:cubicBezTo>
                  <a:pt x="1443" y="1225"/>
                  <a:pt x="1436" y="1218"/>
                  <a:pt x="1428" y="1218"/>
                </a:cubicBezTo>
                <a:close/>
                <a:moveTo>
                  <a:pt x="1428" y="1251"/>
                </a:moveTo>
                <a:cubicBezTo>
                  <a:pt x="1420" y="1251"/>
                  <a:pt x="1413" y="1258"/>
                  <a:pt x="1413" y="1266"/>
                </a:cubicBezTo>
                <a:cubicBezTo>
                  <a:pt x="1413" y="1274"/>
                  <a:pt x="1420" y="1281"/>
                  <a:pt x="1428" y="1281"/>
                </a:cubicBezTo>
                <a:cubicBezTo>
                  <a:pt x="1436" y="1281"/>
                  <a:pt x="1443" y="1274"/>
                  <a:pt x="1443" y="1266"/>
                </a:cubicBezTo>
                <a:cubicBezTo>
                  <a:pt x="1443" y="1258"/>
                  <a:pt x="1436" y="1251"/>
                  <a:pt x="1428" y="1251"/>
                </a:cubicBezTo>
                <a:close/>
                <a:moveTo>
                  <a:pt x="1428" y="1284"/>
                </a:moveTo>
                <a:cubicBezTo>
                  <a:pt x="1420" y="1284"/>
                  <a:pt x="1413" y="1291"/>
                  <a:pt x="1413" y="1299"/>
                </a:cubicBezTo>
                <a:cubicBezTo>
                  <a:pt x="1413" y="1307"/>
                  <a:pt x="1420" y="1314"/>
                  <a:pt x="1428" y="1314"/>
                </a:cubicBezTo>
                <a:cubicBezTo>
                  <a:pt x="1436" y="1314"/>
                  <a:pt x="1443" y="1307"/>
                  <a:pt x="1443" y="1299"/>
                </a:cubicBezTo>
                <a:cubicBezTo>
                  <a:pt x="1443" y="1291"/>
                  <a:pt x="1436" y="1284"/>
                  <a:pt x="1428" y="1284"/>
                </a:cubicBezTo>
                <a:close/>
                <a:moveTo>
                  <a:pt x="1428" y="1317"/>
                </a:moveTo>
                <a:cubicBezTo>
                  <a:pt x="1420" y="1317"/>
                  <a:pt x="1413" y="1323"/>
                  <a:pt x="1413" y="1332"/>
                </a:cubicBezTo>
                <a:cubicBezTo>
                  <a:pt x="1413" y="1340"/>
                  <a:pt x="1420" y="1346"/>
                  <a:pt x="1428" y="1346"/>
                </a:cubicBezTo>
                <a:cubicBezTo>
                  <a:pt x="1436" y="1346"/>
                  <a:pt x="1443" y="1340"/>
                  <a:pt x="1443" y="1332"/>
                </a:cubicBezTo>
                <a:cubicBezTo>
                  <a:pt x="1443" y="1323"/>
                  <a:pt x="1436" y="1317"/>
                  <a:pt x="1428" y="1317"/>
                </a:cubicBezTo>
                <a:close/>
                <a:moveTo>
                  <a:pt x="1428" y="1350"/>
                </a:moveTo>
                <a:cubicBezTo>
                  <a:pt x="1420" y="1350"/>
                  <a:pt x="1413" y="1356"/>
                  <a:pt x="1413" y="1365"/>
                </a:cubicBezTo>
                <a:cubicBezTo>
                  <a:pt x="1413" y="1373"/>
                  <a:pt x="1420" y="1379"/>
                  <a:pt x="1428" y="1379"/>
                </a:cubicBezTo>
                <a:cubicBezTo>
                  <a:pt x="1436" y="1379"/>
                  <a:pt x="1443" y="1373"/>
                  <a:pt x="1443" y="1365"/>
                </a:cubicBezTo>
                <a:cubicBezTo>
                  <a:pt x="1443" y="1356"/>
                  <a:pt x="1436" y="1350"/>
                  <a:pt x="1428" y="1350"/>
                </a:cubicBezTo>
                <a:close/>
                <a:moveTo>
                  <a:pt x="1428" y="1383"/>
                </a:moveTo>
                <a:cubicBezTo>
                  <a:pt x="1420" y="1383"/>
                  <a:pt x="1413" y="1389"/>
                  <a:pt x="1413" y="1397"/>
                </a:cubicBezTo>
                <a:cubicBezTo>
                  <a:pt x="1413" y="1406"/>
                  <a:pt x="1420" y="1412"/>
                  <a:pt x="1428" y="1412"/>
                </a:cubicBezTo>
                <a:cubicBezTo>
                  <a:pt x="1436" y="1412"/>
                  <a:pt x="1443" y="1406"/>
                  <a:pt x="1443" y="1397"/>
                </a:cubicBezTo>
                <a:cubicBezTo>
                  <a:pt x="1443" y="1389"/>
                  <a:pt x="1436" y="1383"/>
                  <a:pt x="1428" y="1383"/>
                </a:cubicBezTo>
                <a:close/>
                <a:moveTo>
                  <a:pt x="1428" y="1416"/>
                </a:moveTo>
                <a:cubicBezTo>
                  <a:pt x="1420" y="1416"/>
                  <a:pt x="1413" y="1422"/>
                  <a:pt x="1413" y="1430"/>
                </a:cubicBezTo>
                <a:cubicBezTo>
                  <a:pt x="1413" y="1439"/>
                  <a:pt x="1420" y="1445"/>
                  <a:pt x="1428" y="1445"/>
                </a:cubicBezTo>
                <a:cubicBezTo>
                  <a:pt x="1436" y="1445"/>
                  <a:pt x="1443" y="1439"/>
                  <a:pt x="1443" y="1430"/>
                </a:cubicBezTo>
                <a:cubicBezTo>
                  <a:pt x="1443" y="1422"/>
                  <a:pt x="1436" y="1416"/>
                  <a:pt x="1428" y="1416"/>
                </a:cubicBezTo>
                <a:close/>
                <a:moveTo>
                  <a:pt x="1461" y="0"/>
                </a:moveTo>
                <a:cubicBezTo>
                  <a:pt x="1453" y="0"/>
                  <a:pt x="1446" y="7"/>
                  <a:pt x="1446" y="15"/>
                </a:cubicBezTo>
                <a:cubicBezTo>
                  <a:pt x="1446" y="23"/>
                  <a:pt x="1453" y="30"/>
                  <a:pt x="1461" y="30"/>
                </a:cubicBezTo>
                <a:cubicBezTo>
                  <a:pt x="1469" y="30"/>
                  <a:pt x="1476" y="23"/>
                  <a:pt x="1476" y="15"/>
                </a:cubicBezTo>
                <a:cubicBezTo>
                  <a:pt x="1476" y="7"/>
                  <a:pt x="1469" y="0"/>
                  <a:pt x="1461" y="0"/>
                </a:cubicBezTo>
                <a:close/>
                <a:moveTo>
                  <a:pt x="1461" y="33"/>
                </a:moveTo>
                <a:cubicBezTo>
                  <a:pt x="1453" y="33"/>
                  <a:pt x="1446" y="40"/>
                  <a:pt x="1446" y="48"/>
                </a:cubicBezTo>
                <a:cubicBezTo>
                  <a:pt x="1446" y="56"/>
                  <a:pt x="1453" y="63"/>
                  <a:pt x="1461" y="63"/>
                </a:cubicBezTo>
                <a:cubicBezTo>
                  <a:pt x="1469" y="63"/>
                  <a:pt x="1476" y="56"/>
                  <a:pt x="1476" y="48"/>
                </a:cubicBezTo>
                <a:cubicBezTo>
                  <a:pt x="1476" y="40"/>
                  <a:pt x="1469" y="33"/>
                  <a:pt x="1461" y="33"/>
                </a:cubicBezTo>
                <a:close/>
                <a:moveTo>
                  <a:pt x="1461" y="66"/>
                </a:moveTo>
                <a:cubicBezTo>
                  <a:pt x="1453" y="66"/>
                  <a:pt x="1446" y="72"/>
                  <a:pt x="1446" y="81"/>
                </a:cubicBezTo>
                <a:cubicBezTo>
                  <a:pt x="1446" y="89"/>
                  <a:pt x="1453" y="95"/>
                  <a:pt x="1461" y="95"/>
                </a:cubicBezTo>
                <a:cubicBezTo>
                  <a:pt x="1469" y="95"/>
                  <a:pt x="1476" y="89"/>
                  <a:pt x="1476" y="81"/>
                </a:cubicBezTo>
                <a:cubicBezTo>
                  <a:pt x="1476" y="72"/>
                  <a:pt x="1469" y="66"/>
                  <a:pt x="1461" y="66"/>
                </a:cubicBezTo>
                <a:close/>
                <a:moveTo>
                  <a:pt x="1461" y="99"/>
                </a:moveTo>
                <a:cubicBezTo>
                  <a:pt x="1453" y="99"/>
                  <a:pt x="1446" y="105"/>
                  <a:pt x="1446" y="114"/>
                </a:cubicBezTo>
                <a:cubicBezTo>
                  <a:pt x="1446" y="122"/>
                  <a:pt x="1453" y="128"/>
                  <a:pt x="1461" y="128"/>
                </a:cubicBezTo>
                <a:cubicBezTo>
                  <a:pt x="1469" y="128"/>
                  <a:pt x="1476" y="122"/>
                  <a:pt x="1476" y="114"/>
                </a:cubicBezTo>
                <a:cubicBezTo>
                  <a:pt x="1476" y="105"/>
                  <a:pt x="1469" y="99"/>
                  <a:pt x="1461" y="99"/>
                </a:cubicBezTo>
                <a:close/>
                <a:moveTo>
                  <a:pt x="1461" y="132"/>
                </a:moveTo>
                <a:cubicBezTo>
                  <a:pt x="1453" y="132"/>
                  <a:pt x="1446" y="138"/>
                  <a:pt x="1446" y="147"/>
                </a:cubicBezTo>
                <a:cubicBezTo>
                  <a:pt x="1446" y="155"/>
                  <a:pt x="1453" y="161"/>
                  <a:pt x="1461" y="161"/>
                </a:cubicBezTo>
                <a:cubicBezTo>
                  <a:pt x="1469" y="161"/>
                  <a:pt x="1476" y="155"/>
                  <a:pt x="1476" y="147"/>
                </a:cubicBezTo>
                <a:cubicBezTo>
                  <a:pt x="1476" y="138"/>
                  <a:pt x="1469" y="132"/>
                  <a:pt x="1461" y="132"/>
                </a:cubicBezTo>
                <a:close/>
                <a:moveTo>
                  <a:pt x="1461" y="165"/>
                </a:moveTo>
                <a:cubicBezTo>
                  <a:pt x="1453" y="165"/>
                  <a:pt x="1446" y="171"/>
                  <a:pt x="1446" y="179"/>
                </a:cubicBezTo>
                <a:cubicBezTo>
                  <a:pt x="1446" y="188"/>
                  <a:pt x="1453" y="194"/>
                  <a:pt x="1461" y="194"/>
                </a:cubicBezTo>
                <a:cubicBezTo>
                  <a:pt x="1469" y="194"/>
                  <a:pt x="1476" y="188"/>
                  <a:pt x="1476" y="179"/>
                </a:cubicBezTo>
                <a:cubicBezTo>
                  <a:pt x="1476" y="171"/>
                  <a:pt x="1469" y="165"/>
                  <a:pt x="1461" y="165"/>
                </a:cubicBezTo>
                <a:close/>
                <a:moveTo>
                  <a:pt x="1461" y="198"/>
                </a:moveTo>
                <a:cubicBezTo>
                  <a:pt x="1453" y="198"/>
                  <a:pt x="1446" y="204"/>
                  <a:pt x="1446" y="212"/>
                </a:cubicBezTo>
                <a:cubicBezTo>
                  <a:pt x="1446" y="221"/>
                  <a:pt x="1453" y="227"/>
                  <a:pt x="1461" y="227"/>
                </a:cubicBezTo>
                <a:cubicBezTo>
                  <a:pt x="1469" y="227"/>
                  <a:pt x="1476" y="221"/>
                  <a:pt x="1476" y="212"/>
                </a:cubicBezTo>
                <a:cubicBezTo>
                  <a:pt x="1476" y="204"/>
                  <a:pt x="1469" y="198"/>
                  <a:pt x="1461" y="198"/>
                </a:cubicBezTo>
                <a:close/>
                <a:moveTo>
                  <a:pt x="1461" y="230"/>
                </a:moveTo>
                <a:cubicBezTo>
                  <a:pt x="1453" y="230"/>
                  <a:pt x="1446" y="237"/>
                  <a:pt x="1446" y="245"/>
                </a:cubicBezTo>
                <a:cubicBezTo>
                  <a:pt x="1446" y="253"/>
                  <a:pt x="1453" y="260"/>
                  <a:pt x="1461" y="260"/>
                </a:cubicBezTo>
                <a:cubicBezTo>
                  <a:pt x="1469" y="260"/>
                  <a:pt x="1476" y="253"/>
                  <a:pt x="1476" y="245"/>
                </a:cubicBezTo>
                <a:cubicBezTo>
                  <a:pt x="1476" y="237"/>
                  <a:pt x="1469" y="230"/>
                  <a:pt x="1461" y="230"/>
                </a:cubicBezTo>
                <a:close/>
                <a:moveTo>
                  <a:pt x="1461" y="263"/>
                </a:moveTo>
                <a:cubicBezTo>
                  <a:pt x="1453" y="263"/>
                  <a:pt x="1446" y="270"/>
                  <a:pt x="1446" y="278"/>
                </a:cubicBezTo>
                <a:cubicBezTo>
                  <a:pt x="1446" y="286"/>
                  <a:pt x="1453" y="293"/>
                  <a:pt x="1461" y="293"/>
                </a:cubicBezTo>
                <a:cubicBezTo>
                  <a:pt x="1469" y="293"/>
                  <a:pt x="1476" y="286"/>
                  <a:pt x="1476" y="278"/>
                </a:cubicBezTo>
                <a:cubicBezTo>
                  <a:pt x="1476" y="270"/>
                  <a:pt x="1469" y="263"/>
                  <a:pt x="1461" y="263"/>
                </a:cubicBezTo>
                <a:close/>
                <a:moveTo>
                  <a:pt x="1461" y="296"/>
                </a:moveTo>
                <a:cubicBezTo>
                  <a:pt x="1453" y="296"/>
                  <a:pt x="1446" y="303"/>
                  <a:pt x="1446" y="311"/>
                </a:cubicBezTo>
                <a:cubicBezTo>
                  <a:pt x="1446" y="319"/>
                  <a:pt x="1453" y="326"/>
                  <a:pt x="1461" y="326"/>
                </a:cubicBezTo>
                <a:cubicBezTo>
                  <a:pt x="1469" y="326"/>
                  <a:pt x="1476" y="319"/>
                  <a:pt x="1476" y="311"/>
                </a:cubicBezTo>
                <a:cubicBezTo>
                  <a:pt x="1476" y="303"/>
                  <a:pt x="1469" y="296"/>
                  <a:pt x="1461" y="296"/>
                </a:cubicBezTo>
                <a:close/>
                <a:moveTo>
                  <a:pt x="1461" y="329"/>
                </a:moveTo>
                <a:cubicBezTo>
                  <a:pt x="1453" y="329"/>
                  <a:pt x="1446" y="336"/>
                  <a:pt x="1446" y="344"/>
                </a:cubicBezTo>
                <a:cubicBezTo>
                  <a:pt x="1446" y="352"/>
                  <a:pt x="1453" y="359"/>
                  <a:pt x="1461" y="359"/>
                </a:cubicBezTo>
                <a:cubicBezTo>
                  <a:pt x="1469" y="359"/>
                  <a:pt x="1476" y="352"/>
                  <a:pt x="1476" y="344"/>
                </a:cubicBezTo>
                <a:cubicBezTo>
                  <a:pt x="1476" y="336"/>
                  <a:pt x="1469" y="329"/>
                  <a:pt x="1461" y="329"/>
                </a:cubicBezTo>
                <a:close/>
                <a:moveTo>
                  <a:pt x="1461" y="362"/>
                </a:moveTo>
                <a:cubicBezTo>
                  <a:pt x="1453" y="362"/>
                  <a:pt x="1446" y="369"/>
                  <a:pt x="1446" y="377"/>
                </a:cubicBezTo>
                <a:cubicBezTo>
                  <a:pt x="1446" y="385"/>
                  <a:pt x="1453" y="392"/>
                  <a:pt x="1461" y="392"/>
                </a:cubicBezTo>
                <a:cubicBezTo>
                  <a:pt x="1469" y="392"/>
                  <a:pt x="1476" y="385"/>
                  <a:pt x="1476" y="377"/>
                </a:cubicBezTo>
                <a:cubicBezTo>
                  <a:pt x="1476" y="369"/>
                  <a:pt x="1469" y="362"/>
                  <a:pt x="1461" y="362"/>
                </a:cubicBezTo>
                <a:close/>
                <a:moveTo>
                  <a:pt x="1461" y="395"/>
                </a:moveTo>
                <a:cubicBezTo>
                  <a:pt x="1453" y="395"/>
                  <a:pt x="1446" y="402"/>
                  <a:pt x="1446" y="410"/>
                </a:cubicBezTo>
                <a:cubicBezTo>
                  <a:pt x="1446" y="418"/>
                  <a:pt x="1453" y="425"/>
                  <a:pt x="1461" y="425"/>
                </a:cubicBezTo>
                <a:cubicBezTo>
                  <a:pt x="1469" y="425"/>
                  <a:pt x="1476" y="418"/>
                  <a:pt x="1476" y="410"/>
                </a:cubicBezTo>
                <a:cubicBezTo>
                  <a:pt x="1476" y="402"/>
                  <a:pt x="1469" y="395"/>
                  <a:pt x="1461" y="395"/>
                </a:cubicBezTo>
                <a:close/>
                <a:moveTo>
                  <a:pt x="1461" y="428"/>
                </a:moveTo>
                <a:cubicBezTo>
                  <a:pt x="1453" y="428"/>
                  <a:pt x="1446" y="435"/>
                  <a:pt x="1446" y="443"/>
                </a:cubicBezTo>
                <a:cubicBezTo>
                  <a:pt x="1446" y="451"/>
                  <a:pt x="1453" y="458"/>
                  <a:pt x="1461" y="458"/>
                </a:cubicBezTo>
                <a:cubicBezTo>
                  <a:pt x="1469" y="458"/>
                  <a:pt x="1476" y="451"/>
                  <a:pt x="1476" y="443"/>
                </a:cubicBezTo>
                <a:cubicBezTo>
                  <a:pt x="1476" y="435"/>
                  <a:pt x="1469" y="428"/>
                  <a:pt x="1461" y="428"/>
                </a:cubicBezTo>
                <a:close/>
                <a:moveTo>
                  <a:pt x="1461" y="461"/>
                </a:moveTo>
                <a:cubicBezTo>
                  <a:pt x="1453" y="461"/>
                  <a:pt x="1446" y="468"/>
                  <a:pt x="1446" y="476"/>
                </a:cubicBezTo>
                <a:cubicBezTo>
                  <a:pt x="1446" y="484"/>
                  <a:pt x="1453" y="491"/>
                  <a:pt x="1461" y="491"/>
                </a:cubicBezTo>
                <a:cubicBezTo>
                  <a:pt x="1469" y="491"/>
                  <a:pt x="1476" y="484"/>
                  <a:pt x="1476" y="476"/>
                </a:cubicBezTo>
                <a:cubicBezTo>
                  <a:pt x="1476" y="468"/>
                  <a:pt x="1469" y="461"/>
                  <a:pt x="1461" y="461"/>
                </a:cubicBezTo>
                <a:close/>
                <a:moveTo>
                  <a:pt x="1461" y="494"/>
                </a:moveTo>
                <a:cubicBezTo>
                  <a:pt x="1453" y="494"/>
                  <a:pt x="1446" y="500"/>
                  <a:pt x="1446" y="509"/>
                </a:cubicBezTo>
                <a:cubicBezTo>
                  <a:pt x="1446" y="517"/>
                  <a:pt x="1453" y="523"/>
                  <a:pt x="1461" y="523"/>
                </a:cubicBezTo>
                <a:cubicBezTo>
                  <a:pt x="1469" y="523"/>
                  <a:pt x="1476" y="517"/>
                  <a:pt x="1476" y="509"/>
                </a:cubicBezTo>
                <a:cubicBezTo>
                  <a:pt x="1476" y="500"/>
                  <a:pt x="1469" y="494"/>
                  <a:pt x="1461" y="494"/>
                </a:cubicBezTo>
                <a:close/>
                <a:moveTo>
                  <a:pt x="1461" y="527"/>
                </a:moveTo>
                <a:cubicBezTo>
                  <a:pt x="1453" y="527"/>
                  <a:pt x="1446" y="533"/>
                  <a:pt x="1446" y="542"/>
                </a:cubicBezTo>
                <a:cubicBezTo>
                  <a:pt x="1446" y="550"/>
                  <a:pt x="1453" y="556"/>
                  <a:pt x="1461" y="556"/>
                </a:cubicBezTo>
                <a:cubicBezTo>
                  <a:pt x="1469" y="556"/>
                  <a:pt x="1476" y="550"/>
                  <a:pt x="1476" y="542"/>
                </a:cubicBezTo>
                <a:cubicBezTo>
                  <a:pt x="1476" y="533"/>
                  <a:pt x="1469" y="527"/>
                  <a:pt x="1461" y="527"/>
                </a:cubicBezTo>
                <a:close/>
                <a:moveTo>
                  <a:pt x="1461" y="560"/>
                </a:moveTo>
                <a:cubicBezTo>
                  <a:pt x="1453" y="560"/>
                  <a:pt x="1446" y="566"/>
                  <a:pt x="1446" y="574"/>
                </a:cubicBezTo>
                <a:cubicBezTo>
                  <a:pt x="1446" y="583"/>
                  <a:pt x="1453" y="589"/>
                  <a:pt x="1461" y="589"/>
                </a:cubicBezTo>
                <a:cubicBezTo>
                  <a:pt x="1469" y="589"/>
                  <a:pt x="1476" y="583"/>
                  <a:pt x="1476" y="574"/>
                </a:cubicBezTo>
                <a:cubicBezTo>
                  <a:pt x="1476" y="566"/>
                  <a:pt x="1469" y="560"/>
                  <a:pt x="1461" y="560"/>
                </a:cubicBezTo>
                <a:close/>
                <a:moveTo>
                  <a:pt x="1461" y="593"/>
                </a:moveTo>
                <a:cubicBezTo>
                  <a:pt x="1453" y="593"/>
                  <a:pt x="1446" y="599"/>
                  <a:pt x="1446" y="607"/>
                </a:cubicBezTo>
                <a:cubicBezTo>
                  <a:pt x="1446" y="616"/>
                  <a:pt x="1453" y="622"/>
                  <a:pt x="1461" y="622"/>
                </a:cubicBezTo>
                <a:cubicBezTo>
                  <a:pt x="1469" y="622"/>
                  <a:pt x="1476" y="616"/>
                  <a:pt x="1476" y="607"/>
                </a:cubicBezTo>
                <a:cubicBezTo>
                  <a:pt x="1476" y="599"/>
                  <a:pt x="1469" y="593"/>
                  <a:pt x="1461" y="593"/>
                </a:cubicBezTo>
                <a:close/>
                <a:moveTo>
                  <a:pt x="1461" y="625"/>
                </a:moveTo>
                <a:cubicBezTo>
                  <a:pt x="1453" y="625"/>
                  <a:pt x="1446" y="632"/>
                  <a:pt x="1446" y="640"/>
                </a:cubicBezTo>
                <a:cubicBezTo>
                  <a:pt x="1446" y="648"/>
                  <a:pt x="1453" y="655"/>
                  <a:pt x="1461" y="655"/>
                </a:cubicBezTo>
                <a:cubicBezTo>
                  <a:pt x="1469" y="655"/>
                  <a:pt x="1476" y="648"/>
                  <a:pt x="1476" y="640"/>
                </a:cubicBezTo>
                <a:cubicBezTo>
                  <a:pt x="1476" y="632"/>
                  <a:pt x="1469" y="625"/>
                  <a:pt x="1461" y="625"/>
                </a:cubicBezTo>
                <a:close/>
                <a:moveTo>
                  <a:pt x="1461" y="658"/>
                </a:moveTo>
                <a:cubicBezTo>
                  <a:pt x="1453" y="658"/>
                  <a:pt x="1446" y="665"/>
                  <a:pt x="1446" y="673"/>
                </a:cubicBezTo>
                <a:cubicBezTo>
                  <a:pt x="1446" y="681"/>
                  <a:pt x="1453" y="688"/>
                  <a:pt x="1461" y="688"/>
                </a:cubicBezTo>
                <a:cubicBezTo>
                  <a:pt x="1469" y="688"/>
                  <a:pt x="1476" y="681"/>
                  <a:pt x="1476" y="673"/>
                </a:cubicBezTo>
                <a:cubicBezTo>
                  <a:pt x="1476" y="665"/>
                  <a:pt x="1469" y="658"/>
                  <a:pt x="1461" y="658"/>
                </a:cubicBezTo>
                <a:close/>
                <a:moveTo>
                  <a:pt x="1461" y="691"/>
                </a:moveTo>
                <a:cubicBezTo>
                  <a:pt x="1453" y="691"/>
                  <a:pt x="1446" y="698"/>
                  <a:pt x="1446" y="706"/>
                </a:cubicBezTo>
                <a:cubicBezTo>
                  <a:pt x="1446" y="714"/>
                  <a:pt x="1453" y="721"/>
                  <a:pt x="1461" y="721"/>
                </a:cubicBezTo>
                <a:cubicBezTo>
                  <a:pt x="1469" y="721"/>
                  <a:pt x="1476" y="714"/>
                  <a:pt x="1476" y="706"/>
                </a:cubicBezTo>
                <a:cubicBezTo>
                  <a:pt x="1476" y="698"/>
                  <a:pt x="1469" y="691"/>
                  <a:pt x="1461" y="691"/>
                </a:cubicBezTo>
                <a:close/>
                <a:moveTo>
                  <a:pt x="1461" y="724"/>
                </a:moveTo>
                <a:cubicBezTo>
                  <a:pt x="1453" y="724"/>
                  <a:pt x="1446" y="731"/>
                  <a:pt x="1446" y="739"/>
                </a:cubicBezTo>
                <a:cubicBezTo>
                  <a:pt x="1446" y="747"/>
                  <a:pt x="1453" y="754"/>
                  <a:pt x="1461" y="754"/>
                </a:cubicBezTo>
                <a:cubicBezTo>
                  <a:pt x="1469" y="754"/>
                  <a:pt x="1476" y="747"/>
                  <a:pt x="1476" y="739"/>
                </a:cubicBezTo>
                <a:cubicBezTo>
                  <a:pt x="1476" y="731"/>
                  <a:pt x="1469" y="724"/>
                  <a:pt x="1461" y="724"/>
                </a:cubicBezTo>
                <a:close/>
                <a:moveTo>
                  <a:pt x="1461" y="757"/>
                </a:moveTo>
                <a:cubicBezTo>
                  <a:pt x="1453" y="757"/>
                  <a:pt x="1446" y="764"/>
                  <a:pt x="1446" y="772"/>
                </a:cubicBezTo>
                <a:cubicBezTo>
                  <a:pt x="1446" y="780"/>
                  <a:pt x="1453" y="787"/>
                  <a:pt x="1461" y="787"/>
                </a:cubicBezTo>
                <a:cubicBezTo>
                  <a:pt x="1469" y="787"/>
                  <a:pt x="1476" y="780"/>
                  <a:pt x="1476" y="772"/>
                </a:cubicBezTo>
                <a:cubicBezTo>
                  <a:pt x="1476" y="764"/>
                  <a:pt x="1469" y="757"/>
                  <a:pt x="1461" y="757"/>
                </a:cubicBezTo>
                <a:close/>
                <a:moveTo>
                  <a:pt x="1461" y="790"/>
                </a:moveTo>
                <a:cubicBezTo>
                  <a:pt x="1453" y="790"/>
                  <a:pt x="1446" y="797"/>
                  <a:pt x="1446" y="805"/>
                </a:cubicBezTo>
                <a:cubicBezTo>
                  <a:pt x="1446" y="813"/>
                  <a:pt x="1453" y="820"/>
                  <a:pt x="1461" y="820"/>
                </a:cubicBezTo>
                <a:cubicBezTo>
                  <a:pt x="1469" y="820"/>
                  <a:pt x="1476" y="813"/>
                  <a:pt x="1476" y="805"/>
                </a:cubicBezTo>
                <a:cubicBezTo>
                  <a:pt x="1476" y="797"/>
                  <a:pt x="1469" y="790"/>
                  <a:pt x="1461" y="790"/>
                </a:cubicBezTo>
                <a:close/>
                <a:moveTo>
                  <a:pt x="1461" y="823"/>
                </a:moveTo>
                <a:cubicBezTo>
                  <a:pt x="1453" y="823"/>
                  <a:pt x="1446" y="830"/>
                  <a:pt x="1446" y="838"/>
                </a:cubicBezTo>
                <a:cubicBezTo>
                  <a:pt x="1446" y="846"/>
                  <a:pt x="1453" y="853"/>
                  <a:pt x="1461" y="853"/>
                </a:cubicBezTo>
                <a:cubicBezTo>
                  <a:pt x="1469" y="853"/>
                  <a:pt x="1476" y="846"/>
                  <a:pt x="1476" y="838"/>
                </a:cubicBezTo>
                <a:cubicBezTo>
                  <a:pt x="1476" y="830"/>
                  <a:pt x="1469" y="823"/>
                  <a:pt x="1461" y="823"/>
                </a:cubicBezTo>
                <a:close/>
                <a:moveTo>
                  <a:pt x="1461" y="856"/>
                </a:moveTo>
                <a:cubicBezTo>
                  <a:pt x="1453" y="856"/>
                  <a:pt x="1446" y="863"/>
                  <a:pt x="1446" y="871"/>
                </a:cubicBezTo>
                <a:cubicBezTo>
                  <a:pt x="1446" y="879"/>
                  <a:pt x="1453" y="886"/>
                  <a:pt x="1461" y="886"/>
                </a:cubicBezTo>
                <a:cubicBezTo>
                  <a:pt x="1469" y="886"/>
                  <a:pt x="1476" y="879"/>
                  <a:pt x="1476" y="871"/>
                </a:cubicBezTo>
                <a:cubicBezTo>
                  <a:pt x="1476" y="863"/>
                  <a:pt x="1469" y="856"/>
                  <a:pt x="1461" y="856"/>
                </a:cubicBezTo>
                <a:close/>
                <a:moveTo>
                  <a:pt x="1461" y="889"/>
                </a:moveTo>
                <a:cubicBezTo>
                  <a:pt x="1453" y="889"/>
                  <a:pt x="1446" y="895"/>
                  <a:pt x="1446" y="904"/>
                </a:cubicBezTo>
                <a:cubicBezTo>
                  <a:pt x="1446" y="912"/>
                  <a:pt x="1453" y="918"/>
                  <a:pt x="1461" y="918"/>
                </a:cubicBezTo>
                <a:cubicBezTo>
                  <a:pt x="1469" y="918"/>
                  <a:pt x="1476" y="912"/>
                  <a:pt x="1476" y="904"/>
                </a:cubicBezTo>
                <a:cubicBezTo>
                  <a:pt x="1476" y="895"/>
                  <a:pt x="1469" y="889"/>
                  <a:pt x="1461" y="889"/>
                </a:cubicBezTo>
                <a:close/>
                <a:moveTo>
                  <a:pt x="1461" y="922"/>
                </a:moveTo>
                <a:cubicBezTo>
                  <a:pt x="1453" y="922"/>
                  <a:pt x="1446" y="928"/>
                  <a:pt x="1446" y="937"/>
                </a:cubicBezTo>
                <a:cubicBezTo>
                  <a:pt x="1446" y="945"/>
                  <a:pt x="1453" y="951"/>
                  <a:pt x="1461" y="951"/>
                </a:cubicBezTo>
                <a:cubicBezTo>
                  <a:pt x="1469" y="951"/>
                  <a:pt x="1476" y="945"/>
                  <a:pt x="1476" y="937"/>
                </a:cubicBezTo>
                <a:cubicBezTo>
                  <a:pt x="1476" y="928"/>
                  <a:pt x="1469" y="922"/>
                  <a:pt x="1461" y="922"/>
                </a:cubicBezTo>
                <a:close/>
                <a:moveTo>
                  <a:pt x="1461" y="955"/>
                </a:moveTo>
                <a:cubicBezTo>
                  <a:pt x="1453" y="955"/>
                  <a:pt x="1446" y="961"/>
                  <a:pt x="1446" y="970"/>
                </a:cubicBezTo>
                <a:cubicBezTo>
                  <a:pt x="1446" y="978"/>
                  <a:pt x="1453" y="984"/>
                  <a:pt x="1461" y="984"/>
                </a:cubicBezTo>
                <a:cubicBezTo>
                  <a:pt x="1469" y="984"/>
                  <a:pt x="1476" y="978"/>
                  <a:pt x="1476" y="970"/>
                </a:cubicBezTo>
                <a:cubicBezTo>
                  <a:pt x="1476" y="961"/>
                  <a:pt x="1469" y="955"/>
                  <a:pt x="1461" y="955"/>
                </a:cubicBezTo>
                <a:close/>
                <a:moveTo>
                  <a:pt x="1461" y="988"/>
                </a:moveTo>
                <a:cubicBezTo>
                  <a:pt x="1453" y="988"/>
                  <a:pt x="1446" y="994"/>
                  <a:pt x="1446" y="1002"/>
                </a:cubicBezTo>
                <a:cubicBezTo>
                  <a:pt x="1446" y="1011"/>
                  <a:pt x="1453" y="1017"/>
                  <a:pt x="1461" y="1017"/>
                </a:cubicBezTo>
                <a:cubicBezTo>
                  <a:pt x="1469" y="1017"/>
                  <a:pt x="1476" y="1011"/>
                  <a:pt x="1476" y="1002"/>
                </a:cubicBezTo>
                <a:cubicBezTo>
                  <a:pt x="1476" y="994"/>
                  <a:pt x="1469" y="988"/>
                  <a:pt x="1461" y="988"/>
                </a:cubicBezTo>
                <a:close/>
                <a:moveTo>
                  <a:pt x="1461" y="1021"/>
                </a:moveTo>
                <a:cubicBezTo>
                  <a:pt x="1453" y="1021"/>
                  <a:pt x="1446" y="1027"/>
                  <a:pt x="1446" y="1035"/>
                </a:cubicBezTo>
                <a:cubicBezTo>
                  <a:pt x="1446" y="1044"/>
                  <a:pt x="1453" y="1050"/>
                  <a:pt x="1461" y="1050"/>
                </a:cubicBezTo>
                <a:cubicBezTo>
                  <a:pt x="1469" y="1050"/>
                  <a:pt x="1476" y="1044"/>
                  <a:pt x="1476" y="1035"/>
                </a:cubicBezTo>
                <a:cubicBezTo>
                  <a:pt x="1476" y="1027"/>
                  <a:pt x="1469" y="1021"/>
                  <a:pt x="1461" y="1021"/>
                </a:cubicBezTo>
                <a:close/>
                <a:moveTo>
                  <a:pt x="1461" y="1053"/>
                </a:moveTo>
                <a:cubicBezTo>
                  <a:pt x="1453" y="1053"/>
                  <a:pt x="1446" y="1060"/>
                  <a:pt x="1446" y="1068"/>
                </a:cubicBezTo>
                <a:cubicBezTo>
                  <a:pt x="1446" y="1076"/>
                  <a:pt x="1453" y="1083"/>
                  <a:pt x="1461" y="1083"/>
                </a:cubicBezTo>
                <a:cubicBezTo>
                  <a:pt x="1469" y="1083"/>
                  <a:pt x="1476" y="1076"/>
                  <a:pt x="1476" y="1068"/>
                </a:cubicBezTo>
                <a:cubicBezTo>
                  <a:pt x="1476" y="1060"/>
                  <a:pt x="1469" y="1053"/>
                  <a:pt x="1461" y="1053"/>
                </a:cubicBezTo>
                <a:close/>
                <a:moveTo>
                  <a:pt x="1461" y="1086"/>
                </a:moveTo>
                <a:cubicBezTo>
                  <a:pt x="1453" y="1086"/>
                  <a:pt x="1446" y="1093"/>
                  <a:pt x="1446" y="1101"/>
                </a:cubicBezTo>
                <a:cubicBezTo>
                  <a:pt x="1446" y="1109"/>
                  <a:pt x="1453" y="1116"/>
                  <a:pt x="1461" y="1116"/>
                </a:cubicBezTo>
                <a:cubicBezTo>
                  <a:pt x="1469" y="1116"/>
                  <a:pt x="1476" y="1109"/>
                  <a:pt x="1476" y="1101"/>
                </a:cubicBezTo>
                <a:cubicBezTo>
                  <a:pt x="1476" y="1093"/>
                  <a:pt x="1469" y="1086"/>
                  <a:pt x="1461" y="1086"/>
                </a:cubicBezTo>
                <a:close/>
                <a:moveTo>
                  <a:pt x="1461" y="1119"/>
                </a:moveTo>
                <a:cubicBezTo>
                  <a:pt x="1453" y="1119"/>
                  <a:pt x="1446" y="1126"/>
                  <a:pt x="1446" y="1134"/>
                </a:cubicBezTo>
                <a:cubicBezTo>
                  <a:pt x="1446" y="1142"/>
                  <a:pt x="1453" y="1149"/>
                  <a:pt x="1461" y="1149"/>
                </a:cubicBezTo>
                <a:cubicBezTo>
                  <a:pt x="1469" y="1149"/>
                  <a:pt x="1476" y="1142"/>
                  <a:pt x="1476" y="1134"/>
                </a:cubicBezTo>
                <a:cubicBezTo>
                  <a:pt x="1476" y="1126"/>
                  <a:pt x="1469" y="1119"/>
                  <a:pt x="1461" y="1119"/>
                </a:cubicBezTo>
                <a:close/>
                <a:moveTo>
                  <a:pt x="1461" y="1152"/>
                </a:moveTo>
                <a:cubicBezTo>
                  <a:pt x="1453" y="1152"/>
                  <a:pt x="1446" y="1159"/>
                  <a:pt x="1446" y="1167"/>
                </a:cubicBezTo>
                <a:cubicBezTo>
                  <a:pt x="1446" y="1175"/>
                  <a:pt x="1453" y="1182"/>
                  <a:pt x="1461" y="1182"/>
                </a:cubicBezTo>
                <a:cubicBezTo>
                  <a:pt x="1469" y="1182"/>
                  <a:pt x="1476" y="1175"/>
                  <a:pt x="1476" y="1167"/>
                </a:cubicBezTo>
                <a:cubicBezTo>
                  <a:pt x="1476" y="1159"/>
                  <a:pt x="1469" y="1152"/>
                  <a:pt x="1461" y="1152"/>
                </a:cubicBezTo>
                <a:close/>
                <a:moveTo>
                  <a:pt x="1461" y="1185"/>
                </a:moveTo>
                <a:cubicBezTo>
                  <a:pt x="1453" y="1185"/>
                  <a:pt x="1446" y="1192"/>
                  <a:pt x="1446" y="1200"/>
                </a:cubicBezTo>
                <a:cubicBezTo>
                  <a:pt x="1446" y="1208"/>
                  <a:pt x="1453" y="1215"/>
                  <a:pt x="1461" y="1215"/>
                </a:cubicBezTo>
                <a:cubicBezTo>
                  <a:pt x="1469" y="1215"/>
                  <a:pt x="1476" y="1208"/>
                  <a:pt x="1476" y="1200"/>
                </a:cubicBezTo>
                <a:cubicBezTo>
                  <a:pt x="1476" y="1192"/>
                  <a:pt x="1469" y="1185"/>
                  <a:pt x="1461" y="1185"/>
                </a:cubicBezTo>
                <a:close/>
                <a:moveTo>
                  <a:pt x="1461" y="1218"/>
                </a:moveTo>
                <a:cubicBezTo>
                  <a:pt x="1453" y="1218"/>
                  <a:pt x="1446" y="1225"/>
                  <a:pt x="1446" y="1233"/>
                </a:cubicBezTo>
                <a:cubicBezTo>
                  <a:pt x="1446" y="1241"/>
                  <a:pt x="1453" y="1248"/>
                  <a:pt x="1461" y="1248"/>
                </a:cubicBezTo>
                <a:cubicBezTo>
                  <a:pt x="1469" y="1248"/>
                  <a:pt x="1476" y="1241"/>
                  <a:pt x="1476" y="1233"/>
                </a:cubicBezTo>
                <a:cubicBezTo>
                  <a:pt x="1476" y="1225"/>
                  <a:pt x="1469" y="1218"/>
                  <a:pt x="1461" y="1218"/>
                </a:cubicBezTo>
                <a:close/>
                <a:moveTo>
                  <a:pt x="1461" y="1251"/>
                </a:moveTo>
                <a:cubicBezTo>
                  <a:pt x="1453" y="1251"/>
                  <a:pt x="1446" y="1258"/>
                  <a:pt x="1446" y="1266"/>
                </a:cubicBezTo>
                <a:cubicBezTo>
                  <a:pt x="1446" y="1274"/>
                  <a:pt x="1453" y="1281"/>
                  <a:pt x="1461" y="1281"/>
                </a:cubicBezTo>
                <a:cubicBezTo>
                  <a:pt x="1469" y="1281"/>
                  <a:pt x="1476" y="1274"/>
                  <a:pt x="1476" y="1266"/>
                </a:cubicBezTo>
                <a:cubicBezTo>
                  <a:pt x="1476" y="1258"/>
                  <a:pt x="1469" y="1251"/>
                  <a:pt x="1461" y="1251"/>
                </a:cubicBezTo>
                <a:close/>
                <a:moveTo>
                  <a:pt x="1461" y="1284"/>
                </a:moveTo>
                <a:cubicBezTo>
                  <a:pt x="1453" y="1284"/>
                  <a:pt x="1446" y="1291"/>
                  <a:pt x="1446" y="1299"/>
                </a:cubicBezTo>
                <a:cubicBezTo>
                  <a:pt x="1446" y="1307"/>
                  <a:pt x="1453" y="1314"/>
                  <a:pt x="1461" y="1314"/>
                </a:cubicBezTo>
                <a:cubicBezTo>
                  <a:pt x="1469" y="1314"/>
                  <a:pt x="1476" y="1307"/>
                  <a:pt x="1476" y="1299"/>
                </a:cubicBezTo>
                <a:cubicBezTo>
                  <a:pt x="1476" y="1291"/>
                  <a:pt x="1469" y="1284"/>
                  <a:pt x="1461" y="1284"/>
                </a:cubicBezTo>
                <a:close/>
                <a:moveTo>
                  <a:pt x="1461" y="1317"/>
                </a:moveTo>
                <a:cubicBezTo>
                  <a:pt x="1453" y="1317"/>
                  <a:pt x="1446" y="1323"/>
                  <a:pt x="1446" y="1332"/>
                </a:cubicBezTo>
                <a:cubicBezTo>
                  <a:pt x="1446" y="1340"/>
                  <a:pt x="1453" y="1346"/>
                  <a:pt x="1461" y="1346"/>
                </a:cubicBezTo>
                <a:cubicBezTo>
                  <a:pt x="1469" y="1346"/>
                  <a:pt x="1476" y="1340"/>
                  <a:pt x="1476" y="1332"/>
                </a:cubicBezTo>
                <a:cubicBezTo>
                  <a:pt x="1476" y="1323"/>
                  <a:pt x="1469" y="1317"/>
                  <a:pt x="1461" y="1317"/>
                </a:cubicBezTo>
                <a:close/>
                <a:moveTo>
                  <a:pt x="1461" y="1350"/>
                </a:moveTo>
                <a:cubicBezTo>
                  <a:pt x="1453" y="1350"/>
                  <a:pt x="1446" y="1356"/>
                  <a:pt x="1446" y="1365"/>
                </a:cubicBezTo>
                <a:cubicBezTo>
                  <a:pt x="1446" y="1373"/>
                  <a:pt x="1453" y="1379"/>
                  <a:pt x="1461" y="1379"/>
                </a:cubicBezTo>
                <a:cubicBezTo>
                  <a:pt x="1469" y="1379"/>
                  <a:pt x="1476" y="1373"/>
                  <a:pt x="1476" y="1365"/>
                </a:cubicBezTo>
                <a:cubicBezTo>
                  <a:pt x="1476" y="1356"/>
                  <a:pt x="1469" y="1350"/>
                  <a:pt x="1461" y="1350"/>
                </a:cubicBezTo>
                <a:close/>
                <a:moveTo>
                  <a:pt x="1461" y="1383"/>
                </a:moveTo>
                <a:cubicBezTo>
                  <a:pt x="1453" y="1383"/>
                  <a:pt x="1446" y="1389"/>
                  <a:pt x="1446" y="1397"/>
                </a:cubicBezTo>
                <a:cubicBezTo>
                  <a:pt x="1446" y="1406"/>
                  <a:pt x="1453" y="1412"/>
                  <a:pt x="1461" y="1412"/>
                </a:cubicBezTo>
                <a:cubicBezTo>
                  <a:pt x="1469" y="1412"/>
                  <a:pt x="1476" y="1406"/>
                  <a:pt x="1476" y="1397"/>
                </a:cubicBezTo>
                <a:cubicBezTo>
                  <a:pt x="1476" y="1389"/>
                  <a:pt x="1469" y="1383"/>
                  <a:pt x="1461" y="1383"/>
                </a:cubicBezTo>
                <a:close/>
                <a:moveTo>
                  <a:pt x="1461" y="1416"/>
                </a:moveTo>
                <a:cubicBezTo>
                  <a:pt x="1453" y="1416"/>
                  <a:pt x="1446" y="1422"/>
                  <a:pt x="1446" y="1430"/>
                </a:cubicBezTo>
                <a:cubicBezTo>
                  <a:pt x="1446" y="1439"/>
                  <a:pt x="1453" y="1445"/>
                  <a:pt x="1461" y="1445"/>
                </a:cubicBezTo>
                <a:cubicBezTo>
                  <a:pt x="1469" y="1445"/>
                  <a:pt x="1476" y="1439"/>
                  <a:pt x="1476" y="1430"/>
                </a:cubicBezTo>
                <a:cubicBezTo>
                  <a:pt x="1476" y="1422"/>
                  <a:pt x="1469" y="1416"/>
                  <a:pt x="1461" y="1416"/>
                </a:cubicBezTo>
                <a:close/>
                <a:moveTo>
                  <a:pt x="1494" y="0"/>
                </a:moveTo>
                <a:cubicBezTo>
                  <a:pt x="1485" y="0"/>
                  <a:pt x="1479" y="7"/>
                  <a:pt x="1479" y="15"/>
                </a:cubicBezTo>
                <a:cubicBezTo>
                  <a:pt x="1479" y="23"/>
                  <a:pt x="1485" y="30"/>
                  <a:pt x="1494" y="30"/>
                </a:cubicBezTo>
                <a:cubicBezTo>
                  <a:pt x="1502" y="30"/>
                  <a:pt x="1508" y="23"/>
                  <a:pt x="1508" y="15"/>
                </a:cubicBezTo>
                <a:cubicBezTo>
                  <a:pt x="1508" y="7"/>
                  <a:pt x="1502" y="0"/>
                  <a:pt x="1494" y="0"/>
                </a:cubicBezTo>
                <a:close/>
                <a:moveTo>
                  <a:pt x="1494" y="33"/>
                </a:moveTo>
                <a:cubicBezTo>
                  <a:pt x="1485" y="33"/>
                  <a:pt x="1479" y="40"/>
                  <a:pt x="1479" y="48"/>
                </a:cubicBezTo>
                <a:cubicBezTo>
                  <a:pt x="1479" y="56"/>
                  <a:pt x="1485" y="63"/>
                  <a:pt x="1494" y="63"/>
                </a:cubicBezTo>
                <a:cubicBezTo>
                  <a:pt x="1502" y="63"/>
                  <a:pt x="1508" y="56"/>
                  <a:pt x="1508" y="48"/>
                </a:cubicBezTo>
                <a:cubicBezTo>
                  <a:pt x="1508" y="40"/>
                  <a:pt x="1502" y="33"/>
                  <a:pt x="1494" y="33"/>
                </a:cubicBezTo>
                <a:close/>
                <a:moveTo>
                  <a:pt x="1494" y="66"/>
                </a:moveTo>
                <a:cubicBezTo>
                  <a:pt x="1485" y="66"/>
                  <a:pt x="1479" y="72"/>
                  <a:pt x="1479" y="81"/>
                </a:cubicBezTo>
                <a:cubicBezTo>
                  <a:pt x="1479" y="89"/>
                  <a:pt x="1485" y="95"/>
                  <a:pt x="1494" y="95"/>
                </a:cubicBezTo>
                <a:cubicBezTo>
                  <a:pt x="1502" y="95"/>
                  <a:pt x="1508" y="89"/>
                  <a:pt x="1508" y="81"/>
                </a:cubicBezTo>
                <a:cubicBezTo>
                  <a:pt x="1508" y="72"/>
                  <a:pt x="1502" y="66"/>
                  <a:pt x="1494" y="66"/>
                </a:cubicBezTo>
                <a:close/>
                <a:moveTo>
                  <a:pt x="1494" y="99"/>
                </a:moveTo>
                <a:cubicBezTo>
                  <a:pt x="1485" y="99"/>
                  <a:pt x="1479" y="105"/>
                  <a:pt x="1479" y="114"/>
                </a:cubicBezTo>
                <a:cubicBezTo>
                  <a:pt x="1479" y="122"/>
                  <a:pt x="1485" y="128"/>
                  <a:pt x="1494" y="128"/>
                </a:cubicBezTo>
                <a:cubicBezTo>
                  <a:pt x="1502" y="128"/>
                  <a:pt x="1508" y="122"/>
                  <a:pt x="1508" y="114"/>
                </a:cubicBezTo>
                <a:cubicBezTo>
                  <a:pt x="1508" y="105"/>
                  <a:pt x="1502" y="99"/>
                  <a:pt x="1494" y="99"/>
                </a:cubicBezTo>
                <a:close/>
                <a:moveTo>
                  <a:pt x="1494" y="132"/>
                </a:moveTo>
                <a:cubicBezTo>
                  <a:pt x="1485" y="132"/>
                  <a:pt x="1479" y="138"/>
                  <a:pt x="1479" y="147"/>
                </a:cubicBezTo>
                <a:cubicBezTo>
                  <a:pt x="1479" y="155"/>
                  <a:pt x="1485" y="161"/>
                  <a:pt x="1494" y="161"/>
                </a:cubicBezTo>
                <a:cubicBezTo>
                  <a:pt x="1502" y="161"/>
                  <a:pt x="1508" y="155"/>
                  <a:pt x="1508" y="147"/>
                </a:cubicBezTo>
                <a:cubicBezTo>
                  <a:pt x="1508" y="138"/>
                  <a:pt x="1502" y="132"/>
                  <a:pt x="1494" y="132"/>
                </a:cubicBezTo>
                <a:close/>
                <a:moveTo>
                  <a:pt x="1494" y="165"/>
                </a:moveTo>
                <a:cubicBezTo>
                  <a:pt x="1485" y="165"/>
                  <a:pt x="1479" y="171"/>
                  <a:pt x="1479" y="179"/>
                </a:cubicBezTo>
                <a:cubicBezTo>
                  <a:pt x="1479" y="188"/>
                  <a:pt x="1485" y="194"/>
                  <a:pt x="1494" y="194"/>
                </a:cubicBezTo>
                <a:cubicBezTo>
                  <a:pt x="1502" y="194"/>
                  <a:pt x="1508" y="188"/>
                  <a:pt x="1508" y="179"/>
                </a:cubicBezTo>
                <a:cubicBezTo>
                  <a:pt x="1508" y="171"/>
                  <a:pt x="1502" y="165"/>
                  <a:pt x="1494" y="165"/>
                </a:cubicBezTo>
                <a:close/>
                <a:moveTo>
                  <a:pt x="1494" y="198"/>
                </a:moveTo>
                <a:cubicBezTo>
                  <a:pt x="1485" y="198"/>
                  <a:pt x="1479" y="204"/>
                  <a:pt x="1479" y="212"/>
                </a:cubicBezTo>
                <a:cubicBezTo>
                  <a:pt x="1479" y="221"/>
                  <a:pt x="1485" y="227"/>
                  <a:pt x="1494" y="227"/>
                </a:cubicBezTo>
                <a:cubicBezTo>
                  <a:pt x="1502" y="227"/>
                  <a:pt x="1508" y="221"/>
                  <a:pt x="1508" y="212"/>
                </a:cubicBezTo>
                <a:cubicBezTo>
                  <a:pt x="1508" y="204"/>
                  <a:pt x="1502" y="198"/>
                  <a:pt x="1494" y="198"/>
                </a:cubicBezTo>
                <a:close/>
                <a:moveTo>
                  <a:pt x="1494" y="230"/>
                </a:moveTo>
                <a:cubicBezTo>
                  <a:pt x="1485" y="230"/>
                  <a:pt x="1479" y="237"/>
                  <a:pt x="1479" y="245"/>
                </a:cubicBezTo>
                <a:cubicBezTo>
                  <a:pt x="1479" y="253"/>
                  <a:pt x="1485" y="260"/>
                  <a:pt x="1494" y="260"/>
                </a:cubicBezTo>
                <a:cubicBezTo>
                  <a:pt x="1502" y="260"/>
                  <a:pt x="1508" y="253"/>
                  <a:pt x="1508" y="245"/>
                </a:cubicBezTo>
                <a:cubicBezTo>
                  <a:pt x="1508" y="237"/>
                  <a:pt x="1502" y="230"/>
                  <a:pt x="1494" y="230"/>
                </a:cubicBezTo>
                <a:close/>
                <a:moveTo>
                  <a:pt x="1494" y="263"/>
                </a:moveTo>
                <a:cubicBezTo>
                  <a:pt x="1485" y="263"/>
                  <a:pt x="1479" y="270"/>
                  <a:pt x="1479" y="278"/>
                </a:cubicBezTo>
                <a:cubicBezTo>
                  <a:pt x="1479" y="286"/>
                  <a:pt x="1485" y="293"/>
                  <a:pt x="1494" y="293"/>
                </a:cubicBezTo>
                <a:cubicBezTo>
                  <a:pt x="1502" y="293"/>
                  <a:pt x="1508" y="286"/>
                  <a:pt x="1508" y="278"/>
                </a:cubicBezTo>
                <a:cubicBezTo>
                  <a:pt x="1508" y="270"/>
                  <a:pt x="1502" y="263"/>
                  <a:pt x="1494" y="263"/>
                </a:cubicBezTo>
                <a:close/>
                <a:moveTo>
                  <a:pt x="1494" y="296"/>
                </a:moveTo>
                <a:cubicBezTo>
                  <a:pt x="1485" y="296"/>
                  <a:pt x="1479" y="303"/>
                  <a:pt x="1479" y="311"/>
                </a:cubicBezTo>
                <a:cubicBezTo>
                  <a:pt x="1479" y="319"/>
                  <a:pt x="1485" y="326"/>
                  <a:pt x="1494" y="326"/>
                </a:cubicBezTo>
                <a:cubicBezTo>
                  <a:pt x="1502" y="326"/>
                  <a:pt x="1508" y="319"/>
                  <a:pt x="1508" y="311"/>
                </a:cubicBezTo>
                <a:cubicBezTo>
                  <a:pt x="1508" y="303"/>
                  <a:pt x="1502" y="296"/>
                  <a:pt x="1494" y="296"/>
                </a:cubicBezTo>
                <a:close/>
                <a:moveTo>
                  <a:pt x="1494" y="329"/>
                </a:moveTo>
                <a:cubicBezTo>
                  <a:pt x="1485" y="329"/>
                  <a:pt x="1479" y="336"/>
                  <a:pt x="1479" y="344"/>
                </a:cubicBezTo>
                <a:cubicBezTo>
                  <a:pt x="1479" y="352"/>
                  <a:pt x="1485" y="359"/>
                  <a:pt x="1494" y="359"/>
                </a:cubicBezTo>
                <a:cubicBezTo>
                  <a:pt x="1502" y="359"/>
                  <a:pt x="1508" y="352"/>
                  <a:pt x="1508" y="344"/>
                </a:cubicBezTo>
                <a:cubicBezTo>
                  <a:pt x="1508" y="336"/>
                  <a:pt x="1502" y="329"/>
                  <a:pt x="1494" y="329"/>
                </a:cubicBezTo>
                <a:close/>
                <a:moveTo>
                  <a:pt x="1494" y="362"/>
                </a:moveTo>
                <a:cubicBezTo>
                  <a:pt x="1485" y="362"/>
                  <a:pt x="1479" y="369"/>
                  <a:pt x="1479" y="377"/>
                </a:cubicBezTo>
                <a:cubicBezTo>
                  <a:pt x="1479" y="385"/>
                  <a:pt x="1485" y="392"/>
                  <a:pt x="1494" y="392"/>
                </a:cubicBezTo>
                <a:cubicBezTo>
                  <a:pt x="1502" y="392"/>
                  <a:pt x="1508" y="385"/>
                  <a:pt x="1508" y="377"/>
                </a:cubicBezTo>
                <a:cubicBezTo>
                  <a:pt x="1508" y="369"/>
                  <a:pt x="1502" y="362"/>
                  <a:pt x="1494" y="362"/>
                </a:cubicBezTo>
                <a:close/>
                <a:moveTo>
                  <a:pt x="1494" y="395"/>
                </a:moveTo>
                <a:cubicBezTo>
                  <a:pt x="1485" y="395"/>
                  <a:pt x="1479" y="402"/>
                  <a:pt x="1479" y="410"/>
                </a:cubicBezTo>
                <a:cubicBezTo>
                  <a:pt x="1479" y="418"/>
                  <a:pt x="1485" y="425"/>
                  <a:pt x="1494" y="425"/>
                </a:cubicBezTo>
                <a:cubicBezTo>
                  <a:pt x="1502" y="425"/>
                  <a:pt x="1508" y="418"/>
                  <a:pt x="1508" y="410"/>
                </a:cubicBezTo>
                <a:cubicBezTo>
                  <a:pt x="1508" y="402"/>
                  <a:pt x="1502" y="395"/>
                  <a:pt x="1494" y="395"/>
                </a:cubicBezTo>
                <a:close/>
                <a:moveTo>
                  <a:pt x="1494" y="428"/>
                </a:moveTo>
                <a:cubicBezTo>
                  <a:pt x="1485" y="428"/>
                  <a:pt x="1479" y="435"/>
                  <a:pt x="1479" y="443"/>
                </a:cubicBezTo>
                <a:cubicBezTo>
                  <a:pt x="1479" y="451"/>
                  <a:pt x="1485" y="458"/>
                  <a:pt x="1494" y="458"/>
                </a:cubicBezTo>
                <a:cubicBezTo>
                  <a:pt x="1502" y="458"/>
                  <a:pt x="1508" y="451"/>
                  <a:pt x="1508" y="443"/>
                </a:cubicBezTo>
                <a:cubicBezTo>
                  <a:pt x="1508" y="435"/>
                  <a:pt x="1502" y="428"/>
                  <a:pt x="1494" y="428"/>
                </a:cubicBezTo>
                <a:close/>
                <a:moveTo>
                  <a:pt x="1494" y="461"/>
                </a:moveTo>
                <a:cubicBezTo>
                  <a:pt x="1485" y="461"/>
                  <a:pt x="1479" y="468"/>
                  <a:pt x="1479" y="476"/>
                </a:cubicBezTo>
                <a:cubicBezTo>
                  <a:pt x="1479" y="484"/>
                  <a:pt x="1485" y="491"/>
                  <a:pt x="1494" y="491"/>
                </a:cubicBezTo>
                <a:cubicBezTo>
                  <a:pt x="1502" y="491"/>
                  <a:pt x="1508" y="484"/>
                  <a:pt x="1508" y="476"/>
                </a:cubicBezTo>
                <a:cubicBezTo>
                  <a:pt x="1508" y="468"/>
                  <a:pt x="1502" y="461"/>
                  <a:pt x="1494" y="461"/>
                </a:cubicBezTo>
                <a:close/>
                <a:moveTo>
                  <a:pt x="1494" y="494"/>
                </a:moveTo>
                <a:cubicBezTo>
                  <a:pt x="1485" y="494"/>
                  <a:pt x="1479" y="500"/>
                  <a:pt x="1479" y="509"/>
                </a:cubicBezTo>
                <a:cubicBezTo>
                  <a:pt x="1479" y="517"/>
                  <a:pt x="1485" y="523"/>
                  <a:pt x="1494" y="523"/>
                </a:cubicBezTo>
                <a:cubicBezTo>
                  <a:pt x="1502" y="523"/>
                  <a:pt x="1508" y="517"/>
                  <a:pt x="1508" y="509"/>
                </a:cubicBezTo>
                <a:cubicBezTo>
                  <a:pt x="1508" y="500"/>
                  <a:pt x="1502" y="494"/>
                  <a:pt x="1494" y="494"/>
                </a:cubicBezTo>
                <a:close/>
                <a:moveTo>
                  <a:pt x="1494" y="527"/>
                </a:moveTo>
                <a:cubicBezTo>
                  <a:pt x="1485" y="527"/>
                  <a:pt x="1479" y="533"/>
                  <a:pt x="1479" y="542"/>
                </a:cubicBezTo>
                <a:cubicBezTo>
                  <a:pt x="1479" y="550"/>
                  <a:pt x="1485" y="556"/>
                  <a:pt x="1494" y="556"/>
                </a:cubicBezTo>
                <a:cubicBezTo>
                  <a:pt x="1502" y="556"/>
                  <a:pt x="1508" y="550"/>
                  <a:pt x="1508" y="542"/>
                </a:cubicBezTo>
                <a:cubicBezTo>
                  <a:pt x="1508" y="533"/>
                  <a:pt x="1502" y="527"/>
                  <a:pt x="1494" y="527"/>
                </a:cubicBezTo>
                <a:close/>
                <a:moveTo>
                  <a:pt x="1494" y="560"/>
                </a:moveTo>
                <a:cubicBezTo>
                  <a:pt x="1485" y="560"/>
                  <a:pt x="1479" y="566"/>
                  <a:pt x="1479" y="574"/>
                </a:cubicBezTo>
                <a:cubicBezTo>
                  <a:pt x="1479" y="583"/>
                  <a:pt x="1485" y="589"/>
                  <a:pt x="1494" y="589"/>
                </a:cubicBezTo>
                <a:cubicBezTo>
                  <a:pt x="1502" y="589"/>
                  <a:pt x="1508" y="583"/>
                  <a:pt x="1508" y="574"/>
                </a:cubicBezTo>
                <a:cubicBezTo>
                  <a:pt x="1508" y="566"/>
                  <a:pt x="1502" y="560"/>
                  <a:pt x="1494" y="560"/>
                </a:cubicBezTo>
                <a:close/>
                <a:moveTo>
                  <a:pt x="1494" y="593"/>
                </a:moveTo>
                <a:cubicBezTo>
                  <a:pt x="1485" y="593"/>
                  <a:pt x="1479" y="599"/>
                  <a:pt x="1479" y="607"/>
                </a:cubicBezTo>
                <a:cubicBezTo>
                  <a:pt x="1479" y="616"/>
                  <a:pt x="1485" y="622"/>
                  <a:pt x="1494" y="622"/>
                </a:cubicBezTo>
                <a:cubicBezTo>
                  <a:pt x="1502" y="622"/>
                  <a:pt x="1508" y="616"/>
                  <a:pt x="1508" y="607"/>
                </a:cubicBezTo>
                <a:cubicBezTo>
                  <a:pt x="1508" y="599"/>
                  <a:pt x="1502" y="593"/>
                  <a:pt x="1494" y="593"/>
                </a:cubicBezTo>
                <a:close/>
                <a:moveTo>
                  <a:pt x="1494" y="625"/>
                </a:moveTo>
                <a:cubicBezTo>
                  <a:pt x="1485" y="625"/>
                  <a:pt x="1479" y="632"/>
                  <a:pt x="1479" y="640"/>
                </a:cubicBezTo>
                <a:cubicBezTo>
                  <a:pt x="1479" y="648"/>
                  <a:pt x="1485" y="655"/>
                  <a:pt x="1494" y="655"/>
                </a:cubicBezTo>
                <a:cubicBezTo>
                  <a:pt x="1502" y="655"/>
                  <a:pt x="1508" y="648"/>
                  <a:pt x="1508" y="640"/>
                </a:cubicBezTo>
                <a:cubicBezTo>
                  <a:pt x="1508" y="632"/>
                  <a:pt x="1502" y="625"/>
                  <a:pt x="1494" y="625"/>
                </a:cubicBezTo>
                <a:close/>
                <a:moveTo>
                  <a:pt x="1494" y="658"/>
                </a:moveTo>
                <a:cubicBezTo>
                  <a:pt x="1485" y="658"/>
                  <a:pt x="1479" y="665"/>
                  <a:pt x="1479" y="673"/>
                </a:cubicBezTo>
                <a:cubicBezTo>
                  <a:pt x="1479" y="681"/>
                  <a:pt x="1485" y="688"/>
                  <a:pt x="1494" y="688"/>
                </a:cubicBezTo>
                <a:cubicBezTo>
                  <a:pt x="1502" y="688"/>
                  <a:pt x="1508" y="681"/>
                  <a:pt x="1508" y="673"/>
                </a:cubicBezTo>
                <a:cubicBezTo>
                  <a:pt x="1508" y="665"/>
                  <a:pt x="1502" y="658"/>
                  <a:pt x="1494" y="658"/>
                </a:cubicBezTo>
                <a:close/>
                <a:moveTo>
                  <a:pt x="1494" y="691"/>
                </a:moveTo>
                <a:cubicBezTo>
                  <a:pt x="1485" y="691"/>
                  <a:pt x="1479" y="698"/>
                  <a:pt x="1479" y="706"/>
                </a:cubicBezTo>
                <a:cubicBezTo>
                  <a:pt x="1479" y="714"/>
                  <a:pt x="1485" y="721"/>
                  <a:pt x="1494" y="721"/>
                </a:cubicBezTo>
                <a:cubicBezTo>
                  <a:pt x="1502" y="721"/>
                  <a:pt x="1508" y="714"/>
                  <a:pt x="1508" y="706"/>
                </a:cubicBezTo>
                <a:cubicBezTo>
                  <a:pt x="1508" y="698"/>
                  <a:pt x="1502" y="691"/>
                  <a:pt x="1494" y="691"/>
                </a:cubicBezTo>
                <a:close/>
                <a:moveTo>
                  <a:pt x="1494" y="724"/>
                </a:moveTo>
                <a:cubicBezTo>
                  <a:pt x="1485" y="724"/>
                  <a:pt x="1479" y="731"/>
                  <a:pt x="1479" y="739"/>
                </a:cubicBezTo>
                <a:cubicBezTo>
                  <a:pt x="1479" y="747"/>
                  <a:pt x="1485" y="754"/>
                  <a:pt x="1494" y="754"/>
                </a:cubicBezTo>
                <a:cubicBezTo>
                  <a:pt x="1502" y="754"/>
                  <a:pt x="1508" y="747"/>
                  <a:pt x="1508" y="739"/>
                </a:cubicBezTo>
                <a:cubicBezTo>
                  <a:pt x="1508" y="731"/>
                  <a:pt x="1502" y="724"/>
                  <a:pt x="1494" y="724"/>
                </a:cubicBezTo>
                <a:close/>
                <a:moveTo>
                  <a:pt x="1494" y="757"/>
                </a:moveTo>
                <a:cubicBezTo>
                  <a:pt x="1485" y="757"/>
                  <a:pt x="1479" y="764"/>
                  <a:pt x="1479" y="772"/>
                </a:cubicBezTo>
                <a:cubicBezTo>
                  <a:pt x="1479" y="780"/>
                  <a:pt x="1485" y="787"/>
                  <a:pt x="1494" y="787"/>
                </a:cubicBezTo>
                <a:cubicBezTo>
                  <a:pt x="1502" y="787"/>
                  <a:pt x="1508" y="780"/>
                  <a:pt x="1508" y="772"/>
                </a:cubicBezTo>
                <a:cubicBezTo>
                  <a:pt x="1508" y="764"/>
                  <a:pt x="1502" y="757"/>
                  <a:pt x="1494" y="757"/>
                </a:cubicBezTo>
                <a:close/>
                <a:moveTo>
                  <a:pt x="1494" y="790"/>
                </a:moveTo>
                <a:cubicBezTo>
                  <a:pt x="1485" y="790"/>
                  <a:pt x="1479" y="797"/>
                  <a:pt x="1479" y="805"/>
                </a:cubicBezTo>
                <a:cubicBezTo>
                  <a:pt x="1479" y="813"/>
                  <a:pt x="1485" y="820"/>
                  <a:pt x="1494" y="820"/>
                </a:cubicBezTo>
                <a:cubicBezTo>
                  <a:pt x="1502" y="820"/>
                  <a:pt x="1508" y="813"/>
                  <a:pt x="1508" y="805"/>
                </a:cubicBezTo>
                <a:cubicBezTo>
                  <a:pt x="1508" y="797"/>
                  <a:pt x="1502" y="790"/>
                  <a:pt x="1494" y="790"/>
                </a:cubicBezTo>
                <a:close/>
                <a:moveTo>
                  <a:pt x="1494" y="823"/>
                </a:moveTo>
                <a:cubicBezTo>
                  <a:pt x="1485" y="823"/>
                  <a:pt x="1479" y="830"/>
                  <a:pt x="1479" y="838"/>
                </a:cubicBezTo>
                <a:cubicBezTo>
                  <a:pt x="1479" y="846"/>
                  <a:pt x="1485" y="853"/>
                  <a:pt x="1494" y="853"/>
                </a:cubicBezTo>
                <a:cubicBezTo>
                  <a:pt x="1502" y="853"/>
                  <a:pt x="1508" y="846"/>
                  <a:pt x="1508" y="838"/>
                </a:cubicBezTo>
                <a:cubicBezTo>
                  <a:pt x="1508" y="830"/>
                  <a:pt x="1502" y="823"/>
                  <a:pt x="1494" y="823"/>
                </a:cubicBezTo>
                <a:close/>
                <a:moveTo>
                  <a:pt x="1494" y="856"/>
                </a:moveTo>
                <a:cubicBezTo>
                  <a:pt x="1485" y="856"/>
                  <a:pt x="1479" y="863"/>
                  <a:pt x="1479" y="871"/>
                </a:cubicBezTo>
                <a:cubicBezTo>
                  <a:pt x="1479" y="879"/>
                  <a:pt x="1485" y="886"/>
                  <a:pt x="1494" y="886"/>
                </a:cubicBezTo>
                <a:cubicBezTo>
                  <a:pt x="1502" y="886"/>
                  <a:pt x="1508" y="879"/>
                  <a:pt x="1508" y="871"/>
                </a:cubicBezTo>
                <a:cubicBezTo>
                  <a:pt x="1508" y="863"/>
                  <a:pt x="1502" y="856"/>
                  <a:pt x="1494" y="856"/>
                </a:cubicBezTo>
                <a:close/>
                <a:moveTo>
                  <a:pt x="1494" y="889"/>
                </a:moveTo>
                <a:cubicBezTo>
                  <a:pt x="1485" y="889"/>
                  <a:pt x="1479" y="895"/>
                  <a:pt x="1479" y="904"/>
                </a:cubicBezTo>
                <a:cubicBezTo>
                  <a:pt x="1479" y="912"/>
                  <a:pt x="1485" y="918"/>
                  <a:pt x="1494" y="918"/>
                </a:cubicBezTo>
                <a:cubicBezTo>
                  <a:pt x="1502" y="918"/>
                  <a:pt x="1508" y="912"/>
                  <a:pt x="1508" y="904"/>
                </a:cubicBezTo>
                <a:cubicBezTo>
                  <a:pt x="1508" y="895"/>
                  <a:pt x="1502" y="889"/>
                  <a:pt x="1494" y="889"/>
                </a:cubicBezTo>
                <a:close/>
                <a:moveTo>
                  <a:pt x="1494" y="922"/>
                </a:moveTo>
                <a:cubicBezTo>
                  <a:pt x="1485" y="922"/>
                  <a:pt x="1479" y="928"/>
                  <a:pt x="1479" y="937"/>
                </a:cubicBezTo>
                <a:cubicBezTo>
                  <a:pt x="1479" y="945"/>
                  <a:pt x="1485" y="951"/>
                  <a:pt x="1494" y="951"/>
                </a:cubicBezTo>
                <a:cubicBezTo>
                  <a:pt x="1502" y="951"/>
                  <a:pt x="1508" y="945"/>
                  <a:pt x="1508" y="937"/>
                </a:cubicBezTo>
                <a:cubicBezTo>
                  <a:pt x="1508" y="928"/>
                  <a:pt x="1502" y="922"/>
                  <a:pt x="1494" y="922"/>
                </a:cubicBezTo>
                <a:close/>
                <a:moveTo>
                  <a:pt x="1494" y="955"/>
                </a:moveTo>
                <a:cubicBezTo>
                  <a:pt x="1485" y="955"/>
                  <a:pt x="1479" y="961"/>
                  <a:pt x="1479" y="970"/>
                </a:cubicBezTo>
                <a:cubicBezTo>
                  <a:pt x="1479" y="978"/>
                  <a:pt x="1485" y="984"/>
                  <a:pt x="1494" y="984"/>
                </a:cubicBezTo>
                <a:cubicBezTo>
                  <a:pt x="1502" y="984"/>
                  <a:pt x="1508" y="978"/>
                  <a:pt x="1508" y="970"/>
                </a:cubicBezTo>
                <a:cubicBezTo>
                  <a:pt x="1508" y="961"/>
                  <a:pt x="1502" y="955"/>
                  <a:pt x="1494" y="955"/>
                </a:cubicBezTo>
                <a:close/>
                <a:moveTo>
                  <a:pt x="1494" y="988"/>
                </a:moveTo>
                <a:cubicBezTo>
                  <a:pt x="1485" y="988"/>
                  <a:pt x="1479" y="994"/>
                  <a:pt x="1479" y="1002"/>
                </a:cubicBezTo>
                <a:cubicBezTo>
                  <a:pt x="1479" y="1011"/>
                  <a:pt x="1485" y="1017"/>
                  <a:pt x="1494" y="1017"/>
                </a:cubicBezTo>
                <a:cubicBezTo>
                  <a:pt x="1502" y="1017"/>
                  <a:pt x="1508" y="1011"/>
                  <a:pt x="1508" y="1002"/>
                </a:cubicBezTo>
                <a:cubicBezTo>
                  <a:pt x="1508" y="994"/>
                  <a:pt x="1502" y="988"/>
                  <a:pt x="1494" y="988"/>
                </a:cubicBezTo>
                <a:close/>
                <a:moveTo>
                  <a:pt x="1494" y="1021"/>
                </a:moveTo>
                <a:cubicBezTo>
                  <a:pt x="1485" y="1021"/>
                  <a:pt x="1479" y="1027"/>
                  <a:pt x="1479" y="1035"/>
                </a:cubicBezTo>
                <a:cubicBezTo>
                  <a:pt x="1479" y="1044"/>
                  <a:pt x="1485" y="1050"/>
                  <a:pt x="1494" y="1050"/>
                </a:cubicBezTo>
                <a:cubicBezTo>
                  <a:pt x="1502" y="1050"/>
                  <a:pt x="1508" y="1044"/>
                  <a:pt x="1508" y="1035"/>
                </a:cubicBezTo>
                <a:cubicBezTo>
                  <a:pt x="1508" y="1027"/>
                  <a:pt x="1502" y="1021"/>
                  <a:pt x="1494" y="1021"/>
                </a:cubicBezTo>
                <a:close/>
                <a:moveTo>
                  <a:pt x="1494" y="1053"/>
                </a:moveTo>
                <a:cubicBezTo>
                  <a:pt x="1485" y="1053"/>
                  <a:pt x="1479" y="1060"/>
                  <a:pt x="1479" y="1068"/>
                </a:cubicBezTo>
                <a:cubicBezTo>
                  <a:pt x="1479" y="1076"/>
                  <a:pt x="1485" y="1083"/>
                  <a:pt x="1494" y="1083"/>
                </a:cubicBezTo>
                <a:cubicBezTo>
                  <a:pt x="1502" y="1083"/>
                  <a:pt x="1508" y="1076"/>
                  <a:pt x="1508" y="1068"/>
                </a:cubicBezTo>
                <a:cubicBezTo>
                  <a:pt x="1508" y="1060"/>
                  <a:pt x="1502" y="1053"/>
                  <a:pt x="1494" y="1053"/>
                </a:cubicBezTo>
                <a:close/>
                <a:moveTo>
                  <a:pt x="1494" y="1086"/>
                </a:moveTo>
                <a:cubicBezTo>
                  <a:pt x="1485" y="1086"/>
                  <a:pt x="1479" y="1093"/>
                  <a:pt x="1479" y="1101"/>
                </a:cubicBezTo>
                <a:cubicBezTo>
                  <a:pt x="1479" y="1109"/>
                  <a:pt x="1485" y="1116"/>
                  <a:pt x="1494" y="1116"/>
                </a:cubicBezTo>
                <a:cubicBezTo>
                  <a:pt x="1502" y="1116"/>
                  <a:pt x="1508" y="1109"/>
                  <a:pt x="1508" y="1101"/>
                </a:cubicBezTo>
                <a:cubicBezTo>
                  <a:pt x="1508" y="1093"/>
                  <a:pt x="1502" y="1086"/>
                  <a:pt x="1494" y="1086"/>
                </a:cubicBezTo>
                <a:close/>
                <a:moveTo>
                  <a:pt x="1494" y="1119"/>
                </a:moveTo>
                <a:cubicBezTo>
                  <a:pt x="1485" y="1119"/>
                  <a:pt x="1479" y="1126"/>
                  <a:pt x="1479" y="1134"/>
                </a:cubicBezTo>
                <a:cubicBezTo>
                  <a:pt x="1479" y="1142"/>
                  <a:pt x="1485" y="1149"/>
                  <a:pt x="1494" y="1149"/>
                </a:cubicBezTo>
                <a:cubicBezTo>
                  <a:pt x="1502" y="1149"/>
                  <a:pt x="1508" y="1142"/>
                  <a:pt x="1508" y="1134"/>
                </a:cubicBezTo>
                <a:cubicBezTo>
                  <a:pt x="1508" y="1126"/>
                  <a:pt x="1502" y="1119"/>
                  <a:pt x="1494" y="1119"/>
                </a:cubicBezTo>
                <a:close/>
                <a:moveTo>
                  <a:pt x="1494" y="1152"/>
                </a:moveTo>
                <a:cubicBezTo>
                  <a:pt x="1485" y="1152"/>
                  <a:pt x="1479" y="1159"/>
                  <a:pt x="1479" y="1167"/>
                </a:cubicBezTo>
                <a:cubicBezTo>
                  <a:pt x="1479" y="1175"/>
                  <a:pt x="1485" y="1182"/>
                  <a:pt x="1494" y="1182"/>
                </a:cubicBezTo>
                <a:cubicBezTo>
                  <a:pt x="1502" y="1182"/>
                  <a:pt x="1508" y="1175"/>
                  <a:pt x="1508" y="1167"/>
                </a:cubicBezTo>
                <a:cubicBezTo>
                  <a:pt x="1508" y="1159"/>
                  <a:pt x="1502" y="1152"/>
                  <a:pt x="1494" y="1152"/>
                </a:cubicBezTo>
                <a:close/>
                <a:moveTo>
                  <a:pt x="1494" y="1185"/>
                </a:moveTo>
                <a:cubicBezTo>
                  <a:pt x="1485" y="1185"/>
                  <a:pt x="1479" y="1192"/>
                  <a:pt x="1479" y="1200"/>
                </a:cubicBezTo>
                <a:cubicBezTo>
                  <a:pt x="1479" y="1208"/>
                  <a:pt x="1485" y="1215"/>
                  <a:pt x="1494" y="1215"/>
                </a:cubicBezTo>
                <a:cubicBezTo>
                  <a:pt x="1502" y="1215"/>
                  <a:pt x="1508" y="1208"/>
                  <a:pt x="1508" y="1200"/>
                </a:cubicBezTo>
                <a:cubicBezTo>
                  <a:pt x="1508" y="1192"/>
                  <a:pt x="1502" y="1185"/>
                  <a:pt x="1494" y="1185"/>
                </a:cubicBezTo>
                <a:close/>
                <a:moveTo>
                  <a:pt x="1494" y="1218"/>
                </a:moveTo>
                <a:cubicBezTo>
                  <a:pt x="1485" y="1218"/>
                  <a:pt x="1479" y="1225"/>
                  <a:pt x="1479" y="1233"/>
                </a:cubicBezTo>
                <a:cubicBezTo>
                  <a:pt x="1479" y="1241"/>
                  <a:pt x="1485" y="1248"/>
                  <a:pt x="1494" y="1248"/>
                </a:cubicBezTo>
                <a:cubicBezTo>
                  <a:pt x="1502" y="1248"/>
                  <a:pt x="1508" y="1241"/>
                  <a:pt x="1508" y="1233"/>
                </a:cubicBezTo>
                <a:cubicBezTo>
                  <a:pt x="1508" y="1225"/>
                  <a:pt x="1502" y="1218"/>
                  <a:pt x="1494" y="1218"/>
                </a:cubicBezTo>
                <a:close/>
                <a:moveTo>
                  <a:pt x="1494" y="1251"/>
                </a:moveTo>
                <a:cubicBezTo>
                  <a:pt x="1485" y="1251"/>
                  <a:pt x="1479" y="1258"/>
                  <a:pt x="1479" y="1266"/>
                </a:cubicBezTo>
                <a:cubicBezTo>
                  <a:pt x="1479" y="1274"/>
                  <a:pt x="1485" y="1281"/>
                  <a:pt x="1494" y="1281"/>
                </a:cubicBezTo>
                <a:cubicBezTo>
                  <a:pt x="1502" y="1281"/>
                  <a:pt x="1508" y="1274"/>
                  <a:pt x="1508" y="1266"/>
                </a:cubicBezTo>
                <a:cubicBezTo>
                  <a:pt x="1508" y="1258"/>
                  <a:pt x="1502" y="1251"/>
                  <a:pt x="1494" y="1251"/>
                </a:cubicBezTo>
                <a:close/>
                <a:moveTo>
                  <a:pt x="1494" y="1284"/>
                </a:moveTo>
                <a:cubicBezTo>
                  <a:pt x="1485" y="1284"/>
                  <a:pt x="1479" y="1291"/>
                  <a:pt x="1479" y="1299"/>
                </a:cubicBezTo>
                <a:cubicBezTo>
                  <a:pt x="1479" y="1307"/>
                  <a:pt x="1485" y="1314"/>
                  <a:pt x="1494" y="1314"/>
                </a:cubicBezTo>
                <a:cubicBezTo>
                  <a:pt x="1502" y="1314"/>
                  <a:pt x="1508" y="1307"/>
                  <a:pt x="1508" y="1299"/>
                </a:cubicBezTo>
                <a:cubicBezTo>
                  <a:pt x="1508" y="1291"/>
                  <a:pt x="1502" y="1284"/>
                  <a:pt x="1494" y="1284"/>
                </a:cubicBezTo>
                <a:close/>
                <a:moveTo>
                  <a:pt x="1494" y="1317"/>
                </a:moveTo>
                <a:cubicBezTo>
                  <a:pt x="1485" y="1317"/>
                  <a:pt x="1479" y="1323"/>
                  <a:pt x="1479" y="1332"/>
                </a:cubicBezTo>
                <a:cubicBezTo>
                  <a:pt x="1479" y="1340"/>
                  <a:pt x="1485" y="1346"/>
                  <a:pt x="1494" y="1346"/>
                </a:cubicBezTo>
                <a:cubicBezTo>
                  <a:pt x="1502" y="1346"/>
                  <a:pt x="1508" y="1340"/>
                  <a:pt x="1508" y="1332"/>
                </a:cubicBezTo>
                <a:cubicBezTo>
                  <a:pt x="1508" y="1323"/>
                  <a:pt x="1502" y="1317"/>
                  <a:pt x="1494" y="1317"/>
                </a:cubicBezTo>
                <a:close/>
                <a:moveTo>
                  <a:pt x="1494" y="1350"/>
                </a:moveTo>
                <a:cubicBezTo>
                  <a:pt x="1485" y="1350"/>
                  <a:pt x="1479" y="1356"/>
                  <a:pt x="1479" y="1365"/>
                </a:cubicBezTo>
                <a:cubicBezTo>
                  <a:pt x="1479" y="1373"/>
                  <a:pt x="1485" y="1379"/>
                  <a:pt x="1494" y="1379"/>
                </a:cubicBezTo>
                <a:cubicBezTo>
                  <a:pt x="1502" y="1379"/>
                  <a:pt x="1508" y="1373"/>
                  <a:pt x="1508" y="1365"/>
                </a:cubicBezTo>
                <a:cubicBezTo>
                  <a:pt x="1508" y="1356"/>
                  <a:pt x="1502" y="1350"/>
                  <a:pt x="1494" y="1350"/>
                </a:cubicBezTo>
                <a:close/>
                <a:moveTo>
                  <a:pt x="1494" y="1383"/>
                </a:moveTo>
                <a:cubicBezTo>
                  <a:pt x="1485" y="1383"/>
                  <a:pt x="1479" y="1389"/>
                  <a:pt x="1479" y="1397"/>
                </a:cubicBezTo>
                <a:cubicBezTo>
                  <a:pt x="1479" y="1406"/>
                  <a:pt x="1485" y="1412"/>
                  <a:pt x="1494" y="1412"/>
                </a:cubicBezTo>
                <a:cubicBezTo>
                  <a:pt x="1502" y="1412"/>
                  <a:pt x="1508" y="1406"/>
                  <a:pt x="1508" y="1397"/>
                </a:cubicBezTo>
                <a:cubicBezTo>
                  <a:pt x="1508" y="1389"/>
                  <a:pt x="1502" y="1383"/>
                  <a:pt x="1494" y="1383"/>
                </a:cubicBezTo>
                <a:close/>
                <a:moveTo>
                  <a:pt x="1494" y="1416"/>
                </a:moveTo>
                <a:cubicBezTo>
                  <a:pt x="1485" y="1416"/>
                  <a:pt x="1479" y="1422"/>
                  <a:pt x="1479" y="1430"/>
                </a:cubicBezTo>
                <a:cubicBezTo>
                  <a:pt x="1479" y="1439"/>
                  <a:pt x="1485" y="1445"/>
                  <a:pt x="1494" y="1445"/>
                </a:cubicBezTo>
                <a:cubicBezTo>
                  <a:pt x="1502" y="1445"/>
                  <a:pt x="1508" y="1439"/>
                  <a:pt x="1508" y="1430"/>
                </a:cubicBezTo>
                <a:cubicBezTo>
                  <a:pt x="1508" y="1422"/>
                  <a:pt x="1502" y="1416"/>
                  <a:pt x="1494" y="1416"/>
                </a:cubicBezTo>
                <a:close/>
                <a:moveTo>
                  <a:pt x="1526" y="0"/>
                </a:moveTo>
                <a:cubicBezTo>
                  <a:pt x="1518" y="0"/>
                  <a:pt x="1512" y="7"/>
                  <a:pt x="1512" y="15"/>
                </a:cubicBezTo>
                <a:cubicBezTo>
                  <a:pt x="1512" y="23"/>
                  <a:pt x="1518" y="30"/>
                  <a:pt x="1526" y="30"/>
                </a:cubicBezTo>
                <a:cubicBezTo>
                  <a:pt x="1535" y="30"/>
                  <a:pt x="1541" y="23"/>
                  <a:pt x="1541" y="15"/>
                </a:cubicBezTo>
                <a:cubicBezTo>
                  <a:pt x="1541" y="7"/>
                  <a:pt x="1535" y="0"/>
                  <a:pt x="1526" y="0"/>
                </a:cubicBezTo>
                <a:close/>
                <a:moveTo>
                  <a:pt x="1526" y="33"/>
                </a:moveTo>
                <a:cubicBezTo>
                  <a:pt x="1518" y="33"/>
                  <a:pt x="1512" y="40"/>
                  <a:pt x="1512" y="48"/>
                </a:cubicBezTo>
                <a:cubicBezTo>
                  <a:pt x="1512" y="56"/>
                  <a:pt x="1518" y="63"/>
                  <a:pt x="1526" y="63"/>
                </a:cubicBezTo>
                <a:cubicBezTo>
                  <a:pt x="1535" y="63"/>
                  <a:pt x="1541" y="56"/>
                  <a:pt x="1541" y="48"/>
                </a:cubicBezTo>
                <a:cubicBezTo>
                  <a:pt x="1541" y="40"/>
                  <a:pt x="1535" y="33"/>
                  <a:pt x="1526" y="33"/>
                </a:cubicBezTo>
                <a:close/>
                <a:moveTo>
                  <a:pt x="1526" y="66"/>
                </a:moveTo>
                <a:cubicBezTo>
                  <a:pt x="1518" y="66"/>
                  <a:pt x="1512" y="72"/>
                  <a:pt x="1512" y="81"/>
                </a:cubicBezTo>
                <a:cubicBezTo>
                  <a:pt x="1512" y="89"/>
                  <a:pt x="1518" y="95"/>
                  <a:pt x="1526" y="95"/>
                </a:cubicBezTo>
                <a:cubicBezTo>
                  <a:pt x="1535" y="95"/>
                  <a:pt x="1541" y="89"/>
                  <a:pt x="1541" y="81"/>
                </a:cubicBezTo>
                <a:cubicBezTo>
                  <a:pt x="1541" y="72"/>
                  <a:pt x="1535" y="66"/>
                  <a:pt x="1526" y="66"/>
                </a:cubicBezTo>
                <a:close/>
                <a:moveTo>
                  <a:pt x="1526" y="99"/>
                </a:moveTo>
                <a:cubicBezTo>
                  <a:pt x="1518" y="99"/>
                  <a:pt x="1512" y="105"/>
                  <a:pt x="1512" y="114"/>
                </a:cubicBezTo>
                <a:cubicBezTo>
                  <a:pt x="1512" y="122"/>
                  <a:pt x="1518" y="128"/>
                  <a:pt x="1526" y="128"/>
                </a:cubicBezTo>
                <a:cubicBezTo>
                  <a:pt x="1535" y="128"/>
                  <a:pt x="1541" y="122"/>
                  <a:pt x="1541" y="114"/>
                </a:cubicBezTo>
                <a:cubicBezTo>
                  <a:pt x="1541" y="105"/>
                  <a:pt x="1535" y="99"/>
                  <a:pt x="1526" y="99"/>
                </a:cubicBezTo>
                <a:close/>
                <a:moveTo>
                  <a:pt x="1526" y="132"/>
                </a:moveTo>
                <a:cubicBezTo>
                  <a:pt x="1518" y="132"/>
                  <a:pt x="1512" y="138"/>
                  <a:pt x="1512" y="147"/>
                </a:cubicBezTo>
                <a:cubicBezTo>
                  <a:pt x="1512" y="155"/>
                  <a:pt x="1518" y="161"/>
                  <a:pt x="1526" y="161"/>
                </a:cubicBezTo>
                <a:cubicBezTo>
                  <a:pt x="1535" y="161"/>
                  <a:pt x="1541" y="155"/>
                  <a:pt x="1541" y="147"/>
                </a:cubicBezTo>
                <a:cubicBezTo>
                  <a:pt x="1541" y="138"/>
                  <a:pt x="1535" y="132"/>
                  <a:pt x="1526" y="132"/>
                </a:cubicBezTo>
                <a:close/>
                <a:moveTo>
                  <a:pt x="1526" y="165"/>
                </a:moveTo>
                <a:cubicBezTo>
                  <a:pt x="1518" y="165"/>
                  <a:pt x="1512" y="171"/>
                  <a:pt x="1512" y="179"/>
                </a:cubicBezTo>
                <a:cubicBezTo>
                  <a:pt x="1512" y="188"/>
                  <a:pt x="1518" y="194"/>
                  <a:pt x="1526" y="194"/>
                </a:cubicBezTo>
                <a:cubicBezTo>
                  <a:pt x="1535" y="194"/>
                  <a:pt x="1541" y="188"/>
                  <a:pt x="1541" y="179"/>
                </a:cubicBezTo>
                <a:cubicBezTo>
                  <a:pt x="1541" y="171"/>
                  <a:pt x="1535" y="165"/>
                  <a:pt x="1526" y="165"/>
                </a:cubicBezTo>
                <a:close/>
                <a:moveTo>
                  <a:pt x="1526" y="198"/>
                </a:moveTo>
                <a:cubicBezTo>
                  <a:pt x="1518" y="198"/>
                  <a:pt x="1512" y="204"/>
                  <a:pt x="1512" y="212"/>
                </a:cubicBezTo>
                <a:cubicBezTo>
                  <a:pt x="1512" y="221"/>
                  <a:pt x="1518" y="227"/>
                  <a:pt x="1526" y="227"/>
                </a:cubicBezTo>
                <a:cubicBezTo>
                  <a:pt x="1535" y="227"/>
                  <a:pt x="1541" y="221"/>
                  <a:pt x="1541" y="212"/>
                </a:cubicBezTo>
                <a:cubicBezTo>
                  <a:pt x="1541" y="204"/>
                  <a:pt x="1535" y="198"/>
                  <a:pt x="1526" y="198"/>
                </a:cubicBezTo>
                <a:close/>
                <a:moveTo>
                  <a:pt x="1526" y="230"/>
                </a:moveTo>
                <a:cubicBezTo>
                  <a:pt x="1518" y="230"/>
                  <a:pt x="1512" y="237"/>
                  <a:pt x="1512" y="245"/>
                </a:cubicBezTo>
                <a:cubicBezTo>
                  <a:pt x="1512" y="253"/>
                  <a:pt x="1518" y="260"/>
                  <a:pt x="1526" y="260"/>
                </a:cubicBezTo>
                <a:cubicBezTo>
                  <a:pt x="1535" y="260"/>
                  <a:pt x="1541" y="253"/>
                  <a:pt x="1541" y="245"/>
                </a:cubicBezTo>
                <a:cubicBezTo>
                  <a:pt x="1541" y="237"/>
                  <a:pt x="1535" y="230"/>
                  <a:pt x="1526" y="230"/>
                </a:cubicBezTo>
                <a:close/>
                <a:moveTo>
                  <a:pt x="1526" y="263"/>
                </a:moveTo>
                <a:cubicBezTo>
                  <a:pt x="1518" y="263"/>
                  <a:pt x="1512" y="270"/>
                  <a:pt x="1512" y="278"/>
                </a:cubicBezTo>
                <a:cubicBezTo>
                  <a:pt x="1512" y="286"/>
                  <a:pt x="1518" y="293"/>
                  <a:pt x="1526" y="293"/>
                </a:cubicBezTo>
                <a:cubicBezTo>
                  <a:pt x="1535" y="293"/>
                  <a:pt x="1541" y="286"/>
                  <a:pt x="1541" y="278"/>
                </a:cubicBezTo>
                <a:cubicBezTo>
                  <a:pt x="1541" y="270"/>
                  <a:pt x="1535" y="263"/>
                  <a:pt x="1526" y="263"/>
                </a:cubicBezTo>
                <a:close/>
                <a:moveTo>
                  <a:pt x="1526" y="296"/>
                </a:moveTo>
                <a:cubicBezTo>
                  <a:pt x="1518" y="296"/>
                  <a:pt x="1512" y="303"/>
                  <a:pt x="1512" y="311"/>
                </a:cubicBezTo>
                <a:cubicBezTo>
                  <a:pt x="1512" y="319"/>
                  <a:pt x="1518" y="326"/>
                  <a:pt x="1526" y="326"/>
                </a:cubicBezTo>
                <a:cubicBezTo>
                  <a:pt x="1535" y="326"/>
                  <a:pt x="1541" y="319"/>
                  <a:pt x="1541" y="311"/>
                </a:cubicBezTo>
                <a:cubicBezTo>
                  <a:pt x="1541" y="303"/>
                  <a:pt x="1535" y="296"/>
                  <a:pt x="1526" y="296"/>
                </a:cubicBezTo>
                <a:close/>
                <a:moveTo>
                  <a:pt x="1526" y="329"/>
                </a:moveTo>
                <a:cubicBezTo>
                  <a:pt x="1518" y="329"/>
                  <a:pt x="1512" y="336"/>
                  <a:pt x="1512" y="344"/>
                </a:cubicBezTo>
                <a:cubicBezTo>
                  <a:pt x="1512" y="352"/>
                  <a:pt x="1518" y="359"/>
                  <a:pt x="1526" y="359"/>
                </a:cubicBezTo>
                <a:cubicBezTo>
                  <a:pt x="1535" y="359"/>
                  <a:pt x="1541" y="352"/>
                  <a:pt x="1541" y="344"/>
                </a:cubicBezTo>
                <a:cubicBezTo>
                  <a:pt x="1541" y="336"/>
                  <a:pt x="1535" y="329"/>
                  <a:pt x="1526" y="329"/>
                </a:cubicBezTo>
                <a:close/>
                <a:moveTo>
                  <a:pt x="1526" y="362"/>
                </a:moveTo>
                <a:cubicBezTo>
                  <a:pt x="1518" y="362"/>
                  <a:pt x="1512" y="369"/>
                  <a:pt x="1512" y="377"/>
                </a:cubicBezTo>
                <a:cubicBezTo>
                  <a:pt x="1512" y="385"/>
                  <a:pt x="1518" y="392"/>
                  <a:pt x="1526" y="392"/>
                </a:cubicBezTo>
                <a:cubicBezTo>
                  <a:pt x="1535" y="392"/>
                  <a:pt x="1541" y="385"/>
                  <a:pt x="1541" y="377"/>
                </a:cubicBezTo>
                <a:cubicBezTo>
                  <a:pt x="1541" y="369"/>
                  <a:pt x="1535" y="362"/>
                  <a:pt x="1526" y="362"/>
                </a:cubicBezTo>
                <a:close/>
                <a:moveTo>
                  <a:pt x="1526" y="395"/>
                </a:moveTo>
                <a:cubicBezTo>
                  <a:pt x="1518" y="395"/>
                  <a:pt x="1512" y="402"/>
                  <a:pt x="1512" y="410"/>
                </a:cubicBezTo>
                <a:cubicBezTo>
                  <a:pt x="1512" y="418"/>
                  <a:pt x="1518" y="425"/>
                  <a:pt x="1526" y="425"/>
                </a:cubicBezTo>
                <a:cubicBezTo>
                  <a:pt x="1535" y="425"/>
                  <a:pt x="1541" y="418"/>
                  <a:pt x="1541" y="410"/>
                </a:cubicBezTo>
                <a:cubicBezTo>
                  <a:pt x="1541" y="402"/>
                  <a:pt x="1535" y="395"/>
                  <a:pt x="1526" y="395"/>
                </a:cubicBezTo>
                <a:close/>
                <a:moveTo>
                  <a:pt x="1526" y="428"/>
                </a:moveTo>
                <a:cubicBezTo>
                  <a:pt x="1518" y="428"/>
                  <a:pt x="1512" y="435"/>
                  <a:pt x="1512" y="443"/>
                </a:cubicBezTo>
                <a:cubicBezTo>
                  <a:pt x="1512" y="451"/>
                  <a:pt x="1518" y="458"/>
                  <a:pt x="1526" y="458"/>
                </a:cubicBezTo>
                <a:cubicBezTo>
                  <a:pt x="1535" y="458"/>
                  <a:pt x="1541" y="451"/>
                  <a:pt x="1541" y="443"/>
                </a:cubicBezTo>
                <a:cubicBezTo>
                  <a:pt x="1541" y="435"/>
                  <a:pt x="1535" y="428"/>
                  <a:pt x="1526" y="428"/>
                </a:cubicBezTo>
                <a:close/>
                <a:moveTo>
                  <a:pt x="1526" y="461"/>
                </a:moveTo>
                <a:cubicBezTo>
                  <a:pt x="1518" y="461"/>
                  <a:pt x="1512" y="468"/>
                  <a:pt x="1512" y="476"/>
                </a:cubicBezTo>
                <a:cubicBezTo>
                  <a:pt x="1512" y="484"/>
                  <a:pt x="1518" y="491"/>
                  <a:pt x="1526" y="491"/>
                </a:cubicBezTo>
                <a:cubicBezTo>
                  <a:pt x="1535" y="491"/>
                  <a:pt x="1541" y="484"/>
                  <a:pt x="1541" y="476"/>
                </a:cubicBezTo>
                <a:cubicBezTo>
                  <a:pt x="1541" y="468"/>
                  <a:pt x="1535" y="461"/>
                  <a:pt x="1526" y="461"/>
                </a:cubicBezTo>
                <a:close/>
                <a:moveTo>
                  <a:pt x="1526" y="494"/>
                </a:moveTo>
                <a:cubicBezTo>
                  <a:pt x="1518" y="494"/>
                  <a:pt x="1512" y="500"/>
                  <a:pt x="1512" y="509"/>
                </a:cubicBezTo>
                <a:cubicBezTo>
                  <a:pt x="1512" y="517"/>
                  <a:pt x="1518" y="523"/>
                  <a:pt x="1526" y="523"/>
                </a:cubicBezTo>
                <a:cubicBezTo>
                  <a:pt x="1535" y="523"/>
                  <a:pt x="1541" y="517"/>
                  <a:pt x="1541" y="509"/>
                </a:cubicBezTo>
                <a:cubicBezTo>
                  <a:pt x="1541" y="500"/>
                  <a:pt x="1535" y="494"/>
                  <a:pt x="1526" y="494"/>
                </a:cubicBezTo>
                <a:close/>
                <a:moveTo>
                  <a:pt x="1526" y="527"/>
                </a:moveTo>
                <a:cubicBezTo>
                  <a:pt x="1518" y="527"/>
                  <a:pt x="1512" y="533"/>
                  <a:pt x="1512" y="542"/>
                </a:cubicBezTo>
                <a:cubicBezTo>
                  <a:pt x="1512" y="550"/>
                  <a:pt x="1518" y="556"/>
                  <a:pt x="1526" y="556"/>
                </a:cubicBezTo>
                <a:cubicBezTo>
                  <a:pt x="1535" y="556"/>
                  <a:pt x="1541" y="550"/>
                  <a:pt x="1541" y="542"/>
                </a:cubicBezTo>
                <a:cubicBezTo>
                  <a:pt x="1541" y="533"/>
                  <a:pt x="1535" y="527"/>
                  <a:pt x="1526" y="527"/>
                </a:cubicBezTo>
                <a:close/>
                <a:moveTo>
                  <a:pt x="1526" y="560"/>
                </a:moveTo>
                <a:cubicBezTo>
                  <a:pt x="1518" y="560"/>
                  <a:pt x="1512" y="566"/>
                  <a:pt x="1512" y="574"/>
                </a:cubicBezTo>
                <a:cubicBezTo>
                  <a:pt x="1512" y="583"/>
                  <a:pt x="1518" y="589"/>
                  <a:pt x="1526" y="589"/>
                </a:cubicBezTo>
                <a:cubicBezTo>
                  <a:pt x="1535" y="589"/>
                  <a:pt x="1541" y="583"/>
                  <a:pt x="1541" y="574"/>
                </a:cubicBezTo>
                <a:cubicBezTo>
                  <a:pt x="1541" y="566"/>
                  <a:pt x="1535" y="560"/>
                  <a:pt x="1526" y="560"/>
                </a:cubicBezTo>
                <a:close/>
                <a:moveTo>
                  <a:pt x="1526" y="593"/>
                </a:moveTo>
                <a:cubicBezTo>
                  <a:pt x="1518" y="593"/>
                  <a:pt x="1512" y="599"/>
                  <a:pt x="1512" y="607"/>
                </a:cubicBezTo>
                <a:cubicBezTo>
                  <a:pt x="1512" y="616"/>
                  <a:pt x="1518" y="622"/>
                  <a:pt x="1526" y="622"/>
                </a:cubicBezTo>
                <a:cubicBezTo>
                  <a:pt x="1535" y="622"/>
                  <a:pt x="1541" y="616"/>
                  <a:pt x="1541" y="607"/>
                </a:cubicBezTo>
                <a:cubicBezTo>
                  <a:pt x="1541" y="599"/>
                  <a:pt x="1535" y="593"/>
                  <a:pt x="1526" y="593"/>
                </a:cubicBezTo>
                <a:close/>
                <a:moveTo>
                  <a:pt x="1526" y="625"/>
                </a:moveTo>
                <a:cubicBezTo>
                  <a:pt x="1518" y="625"/>
                  <a:pt x="1512" y="632"/>
                  <a:pt x="1512" y="640"/>
                </a:cubicBezTo>
                <a:cubicBezTo>
                  <a:pt x="1512" y="648"/>
                  <a:pt x="1518" y="655"/>
                  <a:pt x="1526" y="655"/>
                </a:cubicBezTo>
                <a:cubicBezTo>
                  <a:pt x="1535" y="655"/>
                  <a:pt x="1541" y="648"/>
                  <a:pt x="1541" y="640"/>
                </a:cubicBezTo>
                <a:cubicBezTo>
                  <a:pt x="1541" y="632"/>
                  <a:pt x="1535" y="625"/>
                  <a:pt x="1526" y="625"/>
                </a:cubicBezTo>
                <a:close/>
                <a:moveTo>
                  <a:pt x="1526" y="658"/>
                </a:moveTo>
                <a:cubicBezTo>
                  <a:pt x="1518" y="658"/>
                  <a:pt x="1512" y="665"/>
                  <a:pt x="1512" y="673"/>
                </a:cubicBezTo>
                <a:cubicBezTo>
                  <a:pt x="1512" y="681"/>
                  <a:pt x="1518" y="688"/>
                  <a:pt x="1526" y="688"/>
                </a:cubicBezTo>
                <a:cubicBezTo>
                  <a:pt x="1535" y="688"/>
                  <a:pt x="1541" y="681"/>
                  <a:pt x="1541" y="673"/>
                </a:cubicBezTo>
                <a:cubicBezTo>
                  <a:pt x="1541" y="665"/>
                  <a:pt x="1535" y="658"/>
                  <a:pt x="1526" y="658"/>
                </a:cubicBezTo>
                <a:close/>
                <a:moveTo>
                  <a:pt x="1526" y="691"/>
                </a:moveTo>
                <a:cubicBezTo>
                  <a:pt x="1518" y="691"/>
                  <a:pt x="1512" y="698"/>
                  <a:pt x="1512" y="706"/>
                </a:cubicBezTo>
                <a:cubicBezTo>
                  <a:pt x="1512" y="714"/>
                  <a:pt x="1518" y="721"/>
                  <a:pt x="1526" y="721"/>
                </a:cubicBezTo>
                <a:cubicBezTo>
                  <a:pt x="1535" y="721"/>
                  <a:pt x="1541" y="714"/>
                  <a:pt x="1541" y="706"/>
                </a:cubicBezTo>
                <a:cubicBezTo>
                  <a:pt x="1541" y="698"/>
                  <a:pt x="1535" y="691"/>
                  <a:pt x="1526" y="691"/>
                </a:cubicBezTo>
                <a:close/>
                <a:moveTo>
                  <a:pt x="1526" y="724"/>
                </a:moveTo>
                <a:cubicBezTo>
                  <a:pt x="1518" y="724"/>
                  <a:pt x="1512" y="731"/>
                  <a:pt x="1512" y="739"/>
                </a:cubicBezTo>
                <a:cubicBezTo>
                  <a:pt x="1512" y="747"/>
                  <a:pt x="1518" y="754"/>
                  <a:pt x="1526" y="754"/>
                </a:cubicBezTo>
                <a:cubicBezTo>
                  <a:pt x="1535" y="754"/>
                  <a:pt x="1541" y="747"/>
                  <a:pt x="1541" y="739"/>
                </a:cubicBezTo>
                <a:cubicBezTo>
                  <a:pt x="1541" y="731"/>
                  <a:pt x="1535" y="724"/>
                  <a:pt x="1526" y="724"/>
                </a:cubicBezTo>
                <a:close/>
                <a:moveTo>
                  <a:pt x="1526" y="757"/>
                </a:moveTo>
                <a:cubicBezTo>
                  <a:pt x="1518" y="757"/>
                  <a:pt x="1512" y="764"/>
                  <a:pt x="1512" y="772"/>
                </a:cubicBezTo>
                <a:cubicBezTo>
                  <a:pt x="1512" y="780"/>
                  <a:pt x="1518" y="787"/>
                  <a:pt x="1526" y="787"/>
                </a:cubicBezTo>
                <a:cubicBezTo>
                  <a:pt x="1535" y="787"/>
                  <a:pt x="1541" y="780"/>
                  <a:pt x="1541" y="772"/>
                </a:cubicBezTo>
                <a:cubicBezTo>
                  <a:pt x="1541" y="764"/>
                  <a:pt x="1535" y="757"/>
                  <a:pt x="1526" y="757"/>
                </a:cubicBezTo>
                <a:close/>
                <a:moveTo>
                  <a:pt x="1526" y="790"/>
                </a:moveTo>
                <a:cubicBezTo>
                  <a:pt x="1518" y="790"/>
                  <a:pt x="1512" y="797"/>
                  <a:pt x="1512" y="805"/>
                </a:cubicBezTo>
                <a:cubicBezTo>
                  <a:pt x="1512" y="813"/>
                  <a:pt x="1518" y="820"/>
                  <a:pt x="1526" y="820"/>
                </a:cubicBezTo>
                <a:cubicBezTo>
                  <a:pt x="1535" y="820"/>
                  <a:pt x="1541" y="813"/>
                  <a:pt x="1541" y="805"/>
                </a:cubicBezTo>
                <a:cubicBezTo>
                  <a:pt x="1541" y="797"/>
                  <a:pt x="1535" y="790"/>
                  <a:pt x="1526" y="790"/>
                </a:cubicBezTo>
                <a:close/>
                <a:moveTo>
                  <a:pt x="1526" y="823"/>
                </a:moveTo>
                <a:cubicBezTo>
                  <a:pt x="1518" y="823"/>
                  <a:pt x="1512" y="830"/>
                  <a:pt x="1512" y="838"/>
                </a:cubicBezTo>
                <a:cubicBezTo>
                  <a:pt x="1512" y="846"/>
                  <a:pt x="1518" y="853"/>
                  <a:pt x="1526" y="853"/>
                </a:cubicBezTo>
                <a:cubicBezTo>
                  <a:pt x="1535" y="853"/>
                  <a:pt x="1541" y="846"/>
                  <a:pt x="1541" y="838"/>
                </a:cubicBezTo>
                <a:cubicBezTo>
                  <a:pt x="1541" y="830"/>
                  <a:pt x="1535" y="823"/>
                  <a:pt x="1526" y="823"/>
                </a:cubicBezTo>
                <a:close/>
                <a:moveTo>
                  <a:pt x="1526" y="856"/>
                </a:moveTo>
                <a:cubicBezTo>
                  <a:pt x="1518" y="856"/>
                  <a:pt x="1512" y="863"/>
                  <a:pt x="1512" y="871"/>
                </a:cubicBezTo>
                <a:cubicBezTo>
                  <a:pt x="1512" y="879"/>
                  <a:pt x="1518" y="886"/>
                  <a:pt x="1526" y="886"/>
                </a:cubicBezTo>
                <a:cubicBezTo>
                  <a:pt x="1535" y="886"/>
                  <a:pt x="1541" y="879"/>
                  <a:pt x="1541" y="871"/>
                </a:cubicBezTo>
                <a:cubicBezTo>
                  <a:pt x="1541" y="863"/>
                  <a:pt x="1535" y="856"/>
                  <a:pt x="1526" y="856"/>
                </a:cubicBezTo>
                <a:close/>
                <a:moveTo>
                  <a:pt x="1526" y="889"/>
                </a:moveTo>
                <a:cubicBezTo>
                  <a:pt x="1518" y="889"/>
                  <a:pt x="1512" y="895"/>
                  <a:pt x="1512" y="904"/>
                </a:cubicBezTo>
                <a:cubicBezTo>
                  <a:pt x="1512" y="912"/>
                  <a:pt x="1518" y="918"/>
                  <a:pt x="1526" y="918"/>
                </a:cubicBezTo>
                <a:cubicBezTo>
                  <a:pt x="1535" y="918"/>
                  <a:pt x="1541" y="912"/>
                  <a:pt x="1541" y="904"/>
                </a:cubicBezTo>
                <a:cubicBezTo>
                  <a:pt x="1541" y="895"/>
                  <a:pt x="1535" y="889"/>
                  <a:pt x="1526" y="889"/>
                </a:cubicBezTo>
                <a:close/>
                <a:moveTo>
                  <a:pt x="1526" y="922"/>
                </a:moveTo>
                <a:cubicBezTo>
                  <a:pt x="1518" y="922"/>
                  <a:pt x="1512" y="928"/>
                  <a:pt x="1512" y="937"/>
                </a:cubicBezTo>
                <a:cubicBezTo>
                  <a:pt x="1512" y="945"/>
                  <a:pt x="1518" y="951"/>
                  <a:pt x="1526" y="951"/>
                </a:cubicBezTo>
                <a:cubicBezTo>
                  <a:pt x="1535" y="951"/>
                  <a:pt x="1541" y="945"/>
                  <a:pt x="1541" y="937"/>
                </a:cubicBezTo>
                <a:cubicBezTo>
                  <a:pt x="1541" y="928"/>
                  <a:pt x="1535" y="922"/>
                  <a:pt x="1526" y="922"/>
                </a:cubicBezTo>
                <a:close/>
                <a:moveTo>
                  <a:pt x="1526" y="955"/>
                </a:moveTo>
                <a:cubicBezTo>
                  <a:pt x="1518" y="955"/>
                  <a:pt x="1512" y="961"/>
                  <a:pt x="1512" y="970"/>
                </a:cubicBezTo>
                <a:cubicBezTo>
                  <a:pt x="1512" y="978"/>
                  <a:pt x="1518" y="984"/>
                  <a:pt x="1526" y="984"/>
                </a:cubicBezTo>
                <a:cubicBezTo>
                  <a:pt x="1535" y="984"/>
                  <a:pt x="1541" y="978"/>
                  <a:pt x="1541" y="970"/>
                </a:cubicBezTo>
                <a:cubicBezTo>
                  <a:pt x="1541" y="961"/>
                  <a:pt x="1535" y="955"/>
                  <a:pt x="1526" y="955"/>
                </a:cubicBezTo>
                <a:close/>
                <a:moveTo>
                  <a:pt x="1526" y="988"/>
                </a:moveTo>
                <a:cubicBezTo>
                  <a:pt x="1518" y="988"/>
                  <a:pt x="1512" y="994"/>
                  <a:pt x="1512" y="1002"/>
                </a:cubicBezTo>
                <a:cubicBezTo>
                  <a:pt x="1512" y="1011"/>
                  <a:pt x="1518" y="1017"/>
                  <a:pt x="1526" y="1017"/>
                </a:cubicBezTo>
                <a:cubicBezTo>
                  <a:pt x="1535" y="1017"/>
                  <a:pt x="1541" y="1011"/>
                  <a:pt x="1541" y="1002"/>
                </a:cubicBezTo>
                <a:cubicBezTo>
                  <a:pt x="1541" y="994"/>
                  <a:pt x="1535" y="988"/>
                  <a:pt x="1526" y="988"/>
                </a:cubicBezTo>
                <a:close/>
                <a:moveTo>
                  <a:pt x="1526" y="1021"/>
                </a:moveTo>
                <a:cubicBezTo>
                  <a:pt x="1518" y="1021"/>
                  <a:pt x="1512" y="1027"/>
                  <a:pt x="1512" y="1035"/>
                </a:cubicBezTo>
                <a:cubicBezTo>
                  <a:pt x="1512" y="1044"/>
                  <a:pt x="1518" y="1050"/>
                  <a:pt x="1526" y="1050"/>
                </a:cubicBezTo>
                <a:cubicBezTo>
                  <a:pt x="1535" y="1050"/>
                  <a:pt x="1541" y="1044"/>
                  <a:pt x="1541" y="1035"/>
                </a:cubicBezTo>
                <a:cubicBezTo>
                  <a:pt x="1541" y="1027"/>
                  <a:pt x="1535" y="1021"/>
                  <a:pt x="1526" y="1021"/>
                </a:cubicBezTo>
                <a:close/>
                <a:moveTo>
                  <a:pt x="1526" y="1053"/>
                </a:moveTo>
                <a:cubicBezTo>
                  <a:pt x="1518" y="1053"/>
                  <a:pt x="1512" y="1060"/>
                  <a:pt x="1512" y="1068"/>
                </a:cubicBezTo>
                <a:cubicBezTo>
                  <a:pt x="1512" y="1076"/>
                  <a:pt x="1518" y="1083"/>
                  <a:pt x="1526" y="1083"/>
                </a:cubicBezTo>
                <a:cubicBezTo>
                  <a:pt x="1535" y="1083"/>
                  <a:pt x="1541" y="1076"/>
                  <a:pt x="1541" y="1068"/>
                </a:cubicBezTo>
                <a:cubicBezTo>
                  <a:pt x="1541" y="1060"/>
                  <a:pt x="1535" y="1053"/>
                  <a:pt x="1526" y="1053"/>
                </a:cubicBezTo>
                <a:close/>
                <a:moveTo>
                  <a:pt x="1526" y="1086"/>
                </a:moveTo>
                <a:cubicBezTo>
                  <a:pt x="1518" y="1086"/>
                  <a:pt x="1512" y="1093"/>
                  <a:pt x="1512" y="1101"/>
                </a:cubicBezTo>
                <a:cubicBezTo>
                  <a:pt x="1512" y="1109"/>
                  <a:pt x="1518" y="1116"/>
                  <a:pt x="1526" y="1116"/>
                </a:cubicBezTo>
                <a:cubicBezTo>
                  <a:pt x="1535" y="1116"/>
                  <a:pt x="1541" y="1109"/>
                  <a:pt x="1541" y="1101"/>
                </a:cubicBezTo>
                <a:cubicBezTo>
                  <a:pt x="1541" y="1093"/>
                  <a:pt x="1535" y="1086"/>
                  <a:pt x="1526" y="1086"/>
                </a:cubicBezTo>
                <a:close/>
                <a:moveTo>
                  <a:pt x="1526" y="1119"/>
                </a:moveTo>
                <a:cubicBezTo>
                  <a:pt x="1518" y="1119"/>
                  <a:pt x="1512" y="1126"/>
                  <a:pt x="1512" y="1134"/>
                </a:cubicBezTo>
                <a:cubicBezTo>
                  <a:pt x="1512" y="1142"/>
                  <a:pt x="1518" y="1149"/>
                  <a:pt x="1526" y="1149"/>
                </a:cubicBezTo>
                <a:cubicBezTo>
                  <a:pt x="1535" y="1149"/>
                  <a:pt x="1541" y="1142"/>
                  <a:pt x="1541" y="1134"/>
                </a:cubicBezTo>
                <a:cubicBezTo>
                  <a:pt x="1541" y="1126"/>
                  <a:pt x="1535" y="1119"/>
                  <a:pt x="1526" y="1119"/>
                </a:cubicBezTo>
                <a:close/>
                <a:moveTo>
                  <a:pt x="1526" y="1152"/>
                </a:moveTo>
                <a:cubicBezTo>
                  <a:pt x="1518" y="1152"/>
                  <a:pt x="1512" y="1159"/>
                  <a:pt x="1512" y="1167"/>
                </a:cubicBezTo>
                <a:cubicBezTo>
                  <a:pt x="1512" y="1175"/>
                  <a:pt x="1518" y="1182"/>
                  <a:pt x="1526" y="1182"/>
                </a:cubicBezTo>
                <a:cubicBezTo>
                  <a:pt x="1535" y="1182"/>
                  <a:pt x="1541" y="1175"/>
                  <a:pt x="1541" y="1167"/>
                </a:cubicBezTo>
                <a:cubicBezTo>
                  <a:pt x="1541" y="1159"/>
                  <a:pt x="1535" y="1152"/>
                  <a:pt x="1526" y="1152"/>
                </a:cubicBezTo>
                <a:close/>
                <a:moveTo>
                  <a:pt x="1526" y="1185"/>
                </a:moveTo>
                <a:cubicBezTo>
                  <a:pt x="1518" y="1185"/>
                  <a:pt x="1512" y="1192"/>
                  <a:pt x="1512" y="1200"/>
                </a:cubicBezTo>
                <a:cubicBezTo>
                  <a:pt x="1512" y="1208"/>
                  <a:pt x="1518" y="1215"/>
                  <a:pt x="1526" y="1215"/>
                </a:cubicBezTo>
                <a:cubicBezTo>
                  <a:pt x="1535" y="1215"/>
                  <a:pt x="1541" y="1208"/>
                  <a:pt x="1541" y="1200"/>
                </a:cubicBezTo>
                <a:cubicBezTo>
                  <a:pt x="1541" y="1192"/>
                  <a:pt x="1535" y="1185"/>
                  <a:pt x="1526" y="1185"/>
                </a:cubicBezTo>
                <a:close/>
                <a:moveTo>
                  <a:pt x="1526" y="1218"/>
                </a:moveTo>
                <a:cubicBezTo>
                  <a:pt x="1518" y="1218"/>
                  <a:pt x="1512" y="1225"/>
                  <a:pt x="1512" y="1233"/>
                </a:cubicBezTo>
                <a:cubicBezTo>
                  <a:pt x="1512" y="1241"/>
                  <a:pt x="1518" y="1248"/>
                  <a:pt x="1526" y="1248"/>
                </a:cubicBezTo>
                <a:cubicBezTo>
                  <a:pt x="1535" y="1248"/>
                  <a:pt x="1541" y="1241"/>
                  <a:pt x="1541" y="1233"/>
                </a:cubicBezTo>
                <a:cubicBezTo>
                  <a:pt x="1541" y="1225"/>
                  <a:pt x="1535" y="1218"/>
                  <a:pt x="1526" y="1218"/>
                </a:cubicBezTo>
                <a:close/>
                <a:moveTo>
                  <a:pt x="1526" y="1251"/>
                </a:moveTo>
                <a:cubicBezTo>
                  <a:pt x="1518" y="1251"/>
                  <a:pt x="1512" y="1258"/>
                  <a:pt x="1512" y="1266"/>
                </a:cubicBezTo>
                <a:cubicBezTo>
                  <a:pt x="1512" y="1274"/>
                  <a:pt x="1518" y="1281"/>
                  <a:pt x="1526" y="1281"/>
                </a:cubicBezTo>
                <a:cubicBezTo>
                  <a:pt x="1535" y="1281"/>
                  <a:pt x="1541" y="1274"/>
                  <a:pt x="1541" y="1266"/>
                </a:cubicBezTo>
                <a:cubicBezTo>
                  <a:pt x="1541" y="1258"/>
                  <a:pt x="1535" y="1251"/>
                  <a:pt x="1526" y="1251"/>
                </a:cubicBezTo>
                <a:close/>
                <a:moveTo>
                  <a:pt x="1526" y="1284"/>
                </a:moveTo>
                <a:cubicBezTo>
                  <a:pt x="1518" y="1284"/>
                  <a:pt x="1512" y="1291"/>
                  <a:pt x="1512" y="1299"/>
                </a:cubicBezTo>
                <a:cubicBezTo>
                  <a:pt x="1512" y="1307"/>
                  <a:pt x="1518" y="1314"/>
                  <a:pt x="1526" y="1314"/>
                </a:cubicBezTo>
                <a:cubicBezTo>
                  <a:pt x="1535" y="1314"/>
                  <a:pt x="1541" y="1307"/>
                  <a:pt x="1541" y="1299"/>
                </a:cubicBezTo>
                <a:cubicBezTo>
                  <a:pt x="1541" y="1291"/>
                  <a:pt x="1535" y="1284"/>
                  <a:pt x="1526" y="1284"/>
                </a:cubicBezTo>
                <a:close/>
                <a:moveTo>
                  <a:pt x="1526" y="1317"/>
                </a:moveTo>
                <a:cubicBezTo>
                  <a:pt x="1518" y="1317"/>
                  <a:pt x="1512" y="1323"/>
                  <a:pt x="1512" y="1332"/>
                </a:cubicBezTo>
                <a:cubicBezTo>
                  <a:pt x="1512" y="1340"/>
                  <a:pt x="1518" y="1346"/>
                  <a:pt x="1526" y="1346"/>
                </a:cubicBezTo>
                <a:cubicBezTo>
                  <a:pt x="1535" y="1346"/>
                  <a:pt x="1541" y="1340"/>
                  <a:pt x="1541" y="1332"/>
                </a:cubicBezTo>
                <a:cubicBezTo>
                  <a:pt x="1541" y="1323"/>
                  <a:pt x="1535" y="1317"/>
                  <a:pt x="1526" y="1317"/>
                </a:cubicBezTo>
                <a:close/>
                <a:moveTo>
                  <a:pt x="1526" y="1350"/>
                </a:moveTo>
                <a:cubicBezTo>
                  <a:pt x="1518" y="1350"/>
                  <a:pt x="1512" y="1356"/>
                  <a:pt x="1512" y="1365"/>
                </a:cubicBezTo>
                <a:cubicBezTo>
                  <a:pt x="1512" y="1373"/>
                  <a:pt x="1518" y="1379"/>
                  <a:pt x="1526" y="1379"/>
                </a:cubicBezTo>
                <a:cubicBezTo>
                  <a:pt x="1535" y="1379"/>
                  <a:pt x="1541" y="1373"/>
                  <a:pt x="1541" y="1365"/>
                </a:cubicBezTo>
                <a:cubicBezTo>
                  <a:pt x="1541" y="1356"/>
                  <a:pt x="1535" y="1350"/>
                  <a:pt x="1526" y="1350"/>
                </a:cubicBezTo>
                <a:close/>
                <a:moveTo>
                  <a:pt x="1526" y="1383"/>
                </a:moveTo>
                <a:cubicBezTo>
                  <a:pt x="1518" y="1383"/>
                  <a:pt x="1512" y="1389"/>
                  <a:pt x="1512" y="1397"/>
                </a:cubicBezTo>
                <a:cubicBezTo>
                  <a:pt x="1512" y="1406"/>
                  <a:pt x="1518" y="1412"/>
                  <a:pt x="1526" y="1412"/>
                </a:cubicBezTo>
                <a:cubicBezTo>
                  <a:pt x="1535" y="1412"/>
                  <a:pt x="1541" y="1406"/>
                  <a:pt x="1541" y="1397"/>
                </a:cubicBezTo>
                <a:cubicBezTo>
                  <a:pt x="1541" y="1389"/>
                  <a:pt x="1535" y="1383"/>
                  <a:pt x="1526" y="1383"/>
                </a:cubicBezTo>
                <a:close/>
                <a:moveTo>
                  <a:pt x="1526" y="1416"/>
                </a:moveTo>
                <a:cubicBezTo>
                  <a:pt x="1518" y="1416"/>
                  <a:pt x="1512" y="1422"/>
                  <a:pt x="1512" y="1430"/>
                </a:cubicBezTo>
                <a:cubicBezTo>
                  <a:pt x="1512" y="1439"/>
                  <a:pt x="1518" y="1445"/>
                  <a:pt x="1526" y="1445"/>
                </a:cubicBezTo>
                <a:cubicBezTo>
                  <a:pt x="1535" y="1445"/>
                  <a:pt x="1541" y="1439"/>
                  <a:pt x="1541" y="1430"/>
                </a:cubicBezTo>
                <a:cubicBezTo>
                  <a:pt x="1541" y="1422"/>
                  <a:pt x="1535" y="1416"/>
                  <a:pt x="1526" y="1416"/>
                </a:cubicBezTo>
                <a:close/>
                <a:moveTo>
                  <a:pt x="1559" y="0"/>
                </a:moveTo>
                <a:cubicBezTo>
                  <a:pt x="1551" y="0"/>
                  <a:pt x="1545" y="7"/>
                  <a:pt x="1545" y="15"/>
                </a:cubicBezTo>
                <a:cubicBezTo>
                  <a:pt x="1545" y="23"/>
                  <a:pt x="1551" y="30"/>
                  <a:pt x="1559" y="30"/>
                </a:cubicBezTo>
                <a:cubicBezTo>
                  <a:pt x="1568" y="30"/>
                  <a:pt x="1574" y="23"/>
                  <a:pt x="1574" y="15"/>
                </a:cubicBezTo>
                <a:cubicBezTo>
                  <a:pt x="1574" y="7"/>
                  <a:pt x="1568" y="0"/>
                  <a:pt x="1559" y="0"/>
                </a:cubicBezTo>
                <a:close/>
                <a:moveTo>
                  <a:pt x="1559" y="33"/>
                </a:moveTo>
                <a:cubicBezTo>
                  <a:pt x="1551" y="33"/>
                  <a:pt x="1545" y="40"/>
                  <a:pt x="1545" y="48"/>
                </a:cubicBezTo>
                <a:cubicBezTo>
                  <a:pt x="1545" y="56"/>
                  <a:pt x="1551" y="63"/>
                  <a:pt x="1559" y="63"/>
                </a:cubicBezTo>
                <a:cubicBezTo>
                  <a:pt x="1568" y="63"/>
                  <a:pt x="1574" y="56"/>
                  <a:pt x="1574" y="48"/>
                </a:cubicBezTo>
                <a:cubicBezTo>
                  <a:pt x="1574" y="40"/>
                  <a:pt x="1568" y="33"/>
                  <a:pt x="1559" y="33"/>
                </a:cubicBezTo>
                <a:close/>
                <a:moveTo>
                  <a:pt x="1559" y="66"/>
                </a:moveTo>
                <a:cubicBezTo>
                  <a:pt x="1551" y="66"/>
                  <a:pt x="1545" y="72"/>
                  <a:pt x="1545" y="81"/>
                </a:cubicBezTo>
                <a:cubicBezTo>
                  <a:pt x="1545" y="89"/>
                  <a:pt x="1551" y="95"/>
                  <a:pt x="1559" y="95"/>
                </a:cubicBezTo>
                <a:cubicBezTo>
                  <a:pt x="1568" y="95"/>
                  <a:pt x="1574" y="89"/>
                  <a:pt x="1574" y="81"/>
                </a:cubicBezTo>
                <a:cubicBezTo>
                  <a:pt x="1574" y="72"/>
                  <a:pt x="1568" y="66"/>
                  <a:pt x="1559" y="66"/>
                </a:cubicBezTo>
                <a:close/>
                <a:moveTo>
                  <a:pt x="1559" y="99"/>
                </a:moveTo>
                <a:cubicBezTo>
                  <a:pt x="1551" y="99"/>
                  <a:pt x="1545" y="105"/>
                  <a:pt x="1545" y="114"/>
                </a:cubicBezTo>
                <a:cubicBezTo>
                  <a:pt x="1545" y="122"/>
                  <a:pt x="1551" y="128"/>
                  <a:pt x="1559" y="128"/>
                </a:cubicBezTo>
                <a:cubicBezTo>
                  <a:pt x="1568" y="128"/>
                  <a:pt x="1574" y="122"/>
                  <a:pt x="1574" y="114"/>
                </a:cubicBezTo>
                <a:cubicBezTo>
                  <a:pt x="1574" y="105"/>
                  <a:pt x="1568" y="99"/>
                  <a:pt x="1559" y="99"/>
                </a:cubicBezTo>
                <a:close/>
                <a:moveTo>
                  <a:pt x="1559" y="132"/>
                </a:moveTo>
                <a:cubicBezTo>
                  <a:pt x="1551" y="132"/>
                  <a:pt x="1545" y="138"/>
                  <a:pt x="1545" y="147"/>
                </a:cubicBezTo>
                <a:cubicBezTo>
                  <a:pt x="1545" y="155"/>
                  <a:pt x="1551" y="161"/>
                  <a:pt x="1559" y="161"/>
                </a:cubicBezTo>
                <a:cubicBezTo>
                  <a:pt x="1568" y="161"/>
                  <a:pt x="1574" y="155"/>
                  <a:pt x="1574" y="147"/>
                </a:cubicBezTo>
                <a:cubicBezTo>
                  <a:pt x="1574" y="138"/>
                  <a:pt x="1568" y="132"/>
                  <a:pt x="1559" y="132"/>
                </a:cubicBezTo>
                <a:close/>
                <a:moveTo>
                  <a:pt x="1559" y="165"/>
                </a:moveTo>
                <a:cubicBezTo>
                  <a:pt x="1551" y="165"/>
                  <a:pt x="1545" y="171"/>
                  <a:pt x="1545" y="179"/>
                </a:cubicBezTo>
                <a:cubicBezTo>
                  <a:pt x="1545" y="188"/>
                  <a:pt x="1551" y="194"/>
                  <a:pt x="1559" y="194"/>
                </a:cubicBezTo>
                <a:cubicBezTo>
                  <a:pt x="1568" y="194"/>
                  <a:pt x="1574" y="188"/>
                  <a:pt x="1574" y="179"/>
                </a:cubicBezTo>
                <a:cubicBezTo>
                  <a:pt x="1574" y="171"/>
                  <a:pt x="1568" y="165"/>
                  <a:pt x="1559" y="165"/>
                </a:cubicBezTo>
                <a:close/>
                <a:moveTo>
                  <a:pt x="1559" y="198"/>
                </a:moveTo>
                <a:cubicBezTo>
                  <a:pt x="1551" y="198"/>
                  <a:pt x="1545" y="204"/>
                  <a:pt x="1545" y="212"/>
                </a:cubicBezTo>
                <a:cubicBezTo>
                  <a:pt x="1545" y="221"/>
                  <a:pt x="1551" y="227"/>
                  <a:pt x="1559" y="227"/>
                </a:cubicBezTo>
                <a:cubicBezTo>
                  <a:pt x="1568" y="227"/>
                  <a:pt x="1574" y="221"/>
                  <a:pt x="1574" y="212"/>
                </a:cubicBezTo>
                <a:cubicBezTo>
                  <a:pt x="1574" y="204"/>
                  <a:pt x="1568" y="198"/>
                  <a:pt x="1559" y="198"/>
                </a:cubicBezTo>
                <a:close/>
                <a:moveTo>
                  <a:pt x="1559" y="230"/>
                </a:moveTo>
                <a:cubicBezTo>
                  <a:pt x="1551" y="230"/>
                  <a:pt x="1545" y="237"/>
                  <a:pt x="1545" y="245"/>
                </a:cubicBezTo>
                <a:cubicBezTo>
                  <a:pt x="1545" y="253"/>
                  <a:pt x="1551" y="260"/>
                  <a:pt x="1559" y="260"/>
                </a:cubicBezTo>
                <a:cubicBezTo>
                  <a:pt x="1568" y="260"/>
                  <a:pt x="1574" y="253"/>
                  <a:pt x="1574" y="245"/>
                </a:cubicBezTo>
                <a:cubicBezTo>
                  <a:pt x="1574" y="237"/>
                  <a:pt x="1568" y="230"/>
                  <a:pt x="1559" y="230"/>
                </a:cubicBezTo>
                <a:close/>
                <a:moveTo>
                  <a:pt x="1559" y="263"/>
                </a:moveTo>
                <a:cubicBezTo>
                  <a:pt x="1551" y="263"/>
                  <a:pt x="1545" y="270"/>
                  <a:pt x="1545" y="278"/>
                </a:cubicBezTo>
                <a:cubicBezTo>
                  <a:pt x="1545" y="286"/>
                  <a:pt x="1551" y="293"/>
                  <a:pt x="1559" y="293"/>
                </a:cubicBezTo>
                <a:cubicBezTo>
                  <a:pt x="1568" y="293"/>
                  <a:pt x="1574" y="286"/>
                  <a:pt x="1574" y="278"/>
                </a:cubicBezTo>
                <a:cubicBezTo>
                  <a:pt x="1574" y="270"/>
                  <a:pt x="1568" y="263"/>
                  <a:pt x="1559" y="263"/>
                </a:cubicBezTo>
                <a:close/>
                <a:moveTo>
                  <a:pt x="1559" y="296"/>
                </a:moveTo>
                <a:cubicBezTo>
                  <a:pt x="1551" y="296"/>
                  <a:pt x="1545" y="303"/>
                  <a:pt x="1545" y="311"/>
                </a:cubicBezTo>
                <a:cubicBezTo>
                  <a:pt x="1545" y="319"/>
                  <a:pt x="1551" y="326"/>
                  <a:pt x="1559" y="326"/>
                </a:cubicBezTo>
                <a:cubicBezTo>
                  <a:pt x="1568" y="326"/>
                  <a:pt x="1574" y="319"/>
                  <a:pt x="1574" y="311"/>
                </a:cubicBezTo>
                <a:cubicBezTo>
                  <a:pt x="1574" y="303"/>
                  <a:pt x="1568" y="296"/>
                  <a:pt x="1559" y="296"/>
                </a:cubicBezTo>
                <a:close/>
                <a:moveTo>
                  <a:pt x="1559" y="329"/>
                </a:moveTo>
                <a:cubicBezTo>
                  <a:pt x="1551" y="329"/>
                  <a:pt x="1545" y="336"/>
                  <a:pt x="1545" y="344"/>
                </a:cubicBezTo>
                <a:cubicBezTo>
                  <a:pt x="1545" y="352"/>
                  <a:pt x="1551" y="359"/>
                  <a:pt x="1559" y="359"/>
                </a:cubicBezTo>
                <a:cubicBezTo>
                  <a:pt x="1568" y="359"/>
                  <a:pt x="1574" y="352"/>
                  <a:pt x="1574" y="344"/>
                </a:cubicBezTo>
                <a:cubicBezTo>
                  <a:pt x="1574" y="336"/>
                  <a:pt x="1568" y="329"/>
                  <a:pt x="1559" y="329"/>
                </a:cubicBezTo>
                <a:close/>
                <a:moveTo>
                  <a:pt x="1559" y="362"/>
                </a:moveTo>
                <a:cubicBezTo>
                  <a:pt x="1551" y="362"/>
                  <a:pt x="1545" y="369"/>
                  <a:pt x="1545" y="377"/>
                </a:cubicBezTo>
                <a:cubicBezTo>
                  <a:pt x="1545" y="385"/>
                  <a:pt x="1551" y="392"/>
                  <a:pt x="1559" y="392"/>
                </a:cubicBezTo>
                <a:cubicBezTo>
                  <a:pt x="1568" y="392"/>
                  <a:pt x="1574" y="385"/>
                  <a:pt x="1574" y="377"/>
                </a:cubicBezTo>
                <a:cubicBezTo>
                  <a:pt x="1574" y="369"/>
                  <a:pt x="1568" y="362"/>
                  <a:pt x="1559" y="362"/>
                </a:cubicBezTo>
                <a:close/>
                <a:moveTo>
                  <a:pt x="1559" y="395"/>
                </a:moveTo>
                <a:cubicBezTo>
                  <a:pt x="1551" y="395"/>
                  <a:pt x="1545" y="402"/>
                  <a:pt x="1545" y="410"/>
                </a:cubicBezTo>
                <a:cubicBezTo>
                  <a:pt x="1545" y="418"/>
                  <a:pt x="1551" y="425"/>
                  <a:pt x="1559" y="425"/>
                </a:cubicBezTo>
                <a:cubicBezTo>
                  <a:pt x="1568" y="425"/>
                  <a:pt x="1574" y="418"/>
                  <a:pt x="1574" y="410"/>
                </a:cubicBezTo>
                <a:cubicBezTo>
                  <a:pt x="1574" y="402"/>
                  <a:pt x="1568" y="395"/>
                  <a:pt x="1559" y="395"/>
                </a:cubicBezTo>
                <a:close/>
                <a:moveTo>
                  <a:pt x="1559" y="428"/>
                </a:moveTo>
                <a:cubicBezTo>
                  <a:pt x="1551" y="428"/>
                  <a:pt x="1545" y="435"/>
                  <a:pt x="1545" y="443"/>
                </a:cubicBezTo>
                <a:cubicBezTo>
                  <a:pt x="1545" y="451"/>
                  <a:pt x="1551" y="458"/>
                  <a:pt x="1559" y="458"/>
                </a:cubicBezTo>
                <a:cubicBezTo>
                  <a:pt x="1568" y="458"/>
                  <a:pt x="1574" y="451"/>
                  <a:pt x="1574" y="443"/>
                </a:cubicBezTo>
                <a:cubicBezTo>
                  <a:pt x="1574" y="435"/>
                  <a:pt x="1568" y="428"/>
                  <a:pt x="1559" y="428"/>
                </a:cubicBezTo>
                <a:close/>
                <a:moveTo>
                  <a:pt x="1559" y="461"/>
                </a:moveTo>
                <a:cubicBezTo>
                  <a:pt x="1551" y="461"/>
                  <a:pt x="1545" y="468"/>
                  <a:pt x="1545" y="476"/>
                </a:cubicBezTo>
                <a:cubicBezTo>
                  <a:pt x="1545" y="484"/>
                  <a:pt x="1551" y="491"/>
                  <a:pt x="1559" y="491"/>
                </a:cubicBezTo>
                <a:cubicBezTo>
                  <a:pt x="1568" y="491"/>
                  <a:pt x="1574" y="484"/>
                  <a:pt x="1574" y="476"/>
                </a:cubicBezTo>
                <a:cubicBezTo>
                  <a:pt x="1574" y="468"/>
                  <a:pt x="1568" y="461"/>
                  <a:pt x="1559" y="461"/>
                </a:cubicBezTo>
                <a:close/>
                <a:moveTo>
                  <a:pt x="1559" y="494"/>
                </a:moveTo>
                <a:cubicBezTo>
                  <a:pt x="1551" y="494"/>
                  <a:pt x="1545" y="500"/>
                  <a:pt x="1545" y="509"/>
                </a:cubicBezTo>
                <a:cubicBezTo>
                  <a:pt x="1545" y="517"/>
                  <a:pt x="1551" y="523"/>
                  <a:pt x="1559" y="523"/>
                </a:cubicBezTo>
                <a:cubicBezTo>
                  <a:pt x="1568" y="523"/>
                  <a:pt x="1574" y="517"/>
                  <a:pt x="1574" y="509"/>
                </a:cubicBezTo>
                <a:cubicBezTo>
                  <a:pt x="1574" y="500"/>
                  <a:pt x="1568" y="494"/>
                  <a:pt x="1559" y="494"/>
                </a:cubicBezTo>
                <a:close/>
                <a:moveTo>
                  <a:pt x="1559" y="527"/>
                </a:moveTo>
                <a:cubicBezTo>
                  <a:pt x="1551" y="527"/>
                  <a:pt x="1545" y="533"/>
                  <a:pt x="1545" y="542"/>
                </a:cubicBezTo>
                <a:cubicBezTo>
                  <a:pt x="1545" y="550"/>
                  <a:pt x="1551" y="556"/>
                  <a:pt x="1559" y="556"/>
                </a:cubicBezTo>
                <a:cubicBezTo>
                  <a:pt x="1568" y="556"/>
                  <a:pt x="1574" y="550"/>
                  <a:pt x="1574" y="542"/>
                </a:cubicBezTo>
                <a:cubicBezTo>
                  <a:pt x="1574" y="533"/>
                  <a:pt x="1568" y="527"/>
                  <a:pt x="1559" y="527"/>
                </a:cubicBezTo>
                <a:close/>
                <a:moveTo>
                  <a:pt x="1559" y="560"/>
                </a:moveTo>
                <a:cubicBezTo>
                  <a:pt x="1551" y="560"/>
                  <a:pt x="1545" y="566"/>
                  <a:pt x="1545" y="574"/>
                </a:cubicBezTo>
                <a:cubicBezTo>
                  <a:pt x="1545" y="583"/>
                  <a:pt x="1551" y="589"/>
                  <a:pt x="1559" y="589"/>
                </a:cubicBezTo>
                <a:cubicBezTo>
                  <a:pt x="1568" y="589"/>
                  <a:pt x="1574" y="583"/>
                  <a:pt x="1574" y="574"/>
                </a:cubicBezTo>
                <a:cubicBezTo>
                  <a:pt x="1574" y="566"/>
                  <a:pt x="1568" y="560"/>
                  <a:pt x="1559" y="560"/>
                </a:cubicBezTo>
                <a:close/>
                <a:moveTo>
                  <a:pt x="1559" y="593"/>
                </a:moveTo>
                <a:cubicBezTo>
                  <a:pt x="1551" y="593"/>
                  <a:pt x="1545" y="599"/>
                  <a:pt x="1545" y="607"/>
                </a:cubicBezTo>
                <a:cubicBezTo>
                  <a:pt x="1545" y="616"/>
                  <a:pt x="1551" y="622"/>
                  <a:pt x="1559" y="622"/>
                </a:cubicBezTo>
                <a:cubicBezTo>
                  <a:pt x="1568" y="622"/>
                  <a:pt x="1574" y="616"/>
                  <a:pt x="1574" y="607"/>
                </a:cubicBezTo>
                <a:cubicBezTo>
                  <a:pt x="1574" y="599"/>
                  <a:pt x="1568" y="593"/>
                  <a:pt x="1559" y="593"/>
                </a:cubicBezTo>
                <a:close/>
                <a:moveTo>
                  <a:pt x="1559" y="625"/>
                </a:moveTo>
                <a:cubicBezTo>
                  <a:pt x="1551" y="625"/>
                  <a:pt x="1545" y="632"/>
                  <a:pt x="1545" y="640"/>
                </a:cubicBezTo>
                <a:cubicBezTo>
                  <a:pt x="1545" y="648"/>
                  <a:pt x="1551" y="655"/>
                  <a:pt x="1559" y="655"/>
                </a:cubicBezTo>
                <a:cubicBezTo>
                  <a:pt x="1568" y="655"/>
                  <a:pt x="1574" y="648"/>
                  <a:pt x="1574" y="640"/>
                </a:cubicBezTo>
                <a:cubicBezTo>
                  <a:pt x="1574" y="632"/>
                  <a:pt x="1568" y="625"/>
                  <a:pt x="1559" y="625"/>
                </a:cubicBezTo>
                <a:close/>
                <a:moveTo>
                  <a:pt x="1559" y="658"/>
                </a:moveTo>
                <a:cubicBezTo>
                  <a:pt x="1551" y="658"/>
                  <a:pt x="1545" y="665"/>
                  <a:pt x="1545" y="673"/>
                </a:cubicBezTo>
                <a:cubicBezTo>
                  <a:pt x="1545" y="681"/>
                  <a:pt x="1551" y="688"/>
                  <a:pt x="1559" y="688"/>
                </a:cubicBezTo>
                <a:cubicBezTo>
                  <a:pt x="1568" y="688"/>
                  <a:pt x="1574" y="681"/>
                  <a:pt x="1574" y="673"/>
                </a:cubicBezTo>
                <a:cubicBezTo>
                  <a:pt x="1574" y="665"/>
                  <a:pt x="1568" y="658"/>
                  <a:pt x="1559" y="658"/>
                </a:cubicBezTo>
                <a:close/>
                <a:moveTo>
                  <a:pt x="1559" y="691"/>
                </a:moveTo>
                <a:cubicBezTo>
                  <a:pt x="1551" y="691"/>
                  <a:pt x="1545" y="698"/>
                  <a:pt x="1545" y="706"/>
                </a:cubicBezTo>
                <a:cubicBezTo>
                  <a:pt x="1545" y="714"/>
                  <a:pt x="1551" y="721"/>
                  <a:pt x="1559" y="721"/>
                </a:cubicBezTo>
                <a:cubicBezTo>
                  <a:pt x="1568" y="721"/>
                  <a:pt x="1574" y="714"/>
                  <a:pt x="1574" y="706"/>
                </a:cubicBezTo>
                <a:cubicBezTo>
                  <a:pt x="1574" y="698"/>
                  <a:pt x="1568" y="691"/>
                  <a:pt x="1559" y="691"/>
                </a:cubicBezTo>
                <a:close/>
                <a:moveTo>
                  <a:pt x="1559" y="724"/>
                </a:moveTo>
                <a:cubicBezTo>
                  <a:pt x="1551" y="724"/>
                  <a:pt x="1545" y="731"/>
                  <a:pt x="1545" y="739"/>
                </a:cubicBezTo>
                <a:cubicBezTo>
                  <a:pt x="1545" y="747"/>
                  <a:pt x="1551" y="754"/>
                  <a:pt x="1559" y="754"/>
                </a:cubicBezTo>
                <a:cubicBezTo>
                  <a:pt x="1568" y="754"/>
                  <a:pt x="1574" y="747"/>
                  <a:pt x="1574" y="739"/>
                </a:cubicBezTo>
                <a:cubicBezTo>
                  <a:pt x="1574" y="731"/>
                  <a:pt x="1568" y="724"/>
                  <a:pt x="1559" y="724"/>
                </a:cubicBezTo>
                <a:close/>
                <a:moveTo>
                  <a:pt x="1559" y="757"/>
                </a:moveTo>
                <a:cubicBezTo>
                  <a:pt x="1551" y="757"/>
                  <a:pt x="1545" y="764"/>
                  <a:pt x="1545" y="772"/>
                </a:cubicBezTo>
                <a:cubicBezTo>
                  <a:pt x="1545" y="780"/>
                  <a:pt x="1551" y="787"/>
                  <a:pt x="1559" y="787"/>
                </a:cubicBezTo>
                <a:cubicBezTo>
                  <a:pt x="1568" y="787"/>
                  <a:pt x="1574" y="780"/>
                  <a:pt x="1574" y="772"/>
                </a:cubicBezTo>
                <a:cubicBezTo>
                  <a:pt x="1574" y="764"/>
                  <a:pt x="1568" y="757"/>
                  <a:pt x="1559" y="757"/>
                </a:cubicBezTo>
                <a:close/>
                <a:moveTo>
                  <a:pt x="1559" y="790"/>
                </a:moveTo>
                <a:cubicBezTo>
                  <a:pt x="1551" y="790"/>
                  <a:pt x="1545" y="797"/>
                  <a:pt x="1545" y="805"/>
                </a:cubicBezTo>
                <a:cubicBezTo>
                  <a:pt x="1545" y="813"/>
                  <a:pt x="1551" y="820"/>
                  <a:pt x="1559" y="820"/>
                </a:cubicBezTo>
                <a:cubicBezTo>
                  <a:pt x="1568" y="820"/>
                  <a:pt x="1574" y="813"/>
                  <a:pt x="1574" y="805"/>
                </a:cubicBezTo>
                <a:cubicBezTo>
                  <a:pt x="1574" y="797"/>
                  <a:pt x="1568" y="790"/>
                  <a:pt x="1559" y="790"/>
                </a:cubicBezTo>
                <a:close/>
                <a:moveTo>
                  <a:pt x="1559" y="823"/>
                </a:moveTo>
                <a:cubicBezTo>
                  <a:pt x="1551" y="823"/>
                  <a:pt x="1545" y="830"/>
                  <a:pt x="1545" y="838"/>
                </a:cubicBezTo>
                <a:cubicBezTo>
                  <a:pt x="1545" y="846"/>
                  <a:pt x="1551" y="853"/>
                  <a:pt x="1559" y="853"/>
                </a:cubicBezTo>
                <a:cubicBezTo>
                  <a:pt x="1568" y="853"/>
                  <a:pt x="1574" y="846"/>
                  <a:pt x="1574" y="838"/>
                </a:cubicBezTo>
                <a:cubicBezTo>
                  <a:pt x="1574" y="830"/>
                  <a:pt x="1568" y="823"/>
                  <a:pt x="1559" y="823"/>
                </a:cubicBezTo>
                <a:close/>
                <a:moveTo>
                  <a:pt x="1559" y="856"/>
                </a:moveTo>
                <a:cubicBezTo>
                  <a:pt x="1551" y="856"/>
                  <a:pt x="1545" y="863"/>
                  <a:pt x="1545" y="871"/>
                </a:cubicBezTo>
                <a:cubicBezTo>
                  <a:pt x="1545" y="879"/>
                  <a:pt x="1551" y="886"/>
                  <a:pt x="1559" y="886"/>
                </a:cubicBezTo>
                <a:cubicBezTo>
                  <a:pt x="1568" y="886"/>
                  <a:pt x="1574" y="879"/>
                  <a:pt x="1574" y="871"/>
                </a:cubicBezTo>
                <a:cubicBezTo>
                  <a:pt x="1574" y="863"/>
                  <a:pt x="1568" y="856"/>
                  <a:pt x="1559" y="856"/>
                </a:cubicBezTo>
                <a:close/>
                <a:moveTo>
                  <a:pt x="1559" y="889"/>
                </a:moveTo>
                <a:cubicBezTo>
                  <a:pt x="1551" y="889"/>
                  <a:pt x="1545" y="895"/>
                  <a:pt x="1545" y="904"/>
                </a:cubicBezTo>
                <a:cubicBezTo>
                  <a:pt x="1545" y="912"/>
                  <a:pt x="1551" y="918"/>
                  <a:pt x="1559" y="918"/>
                </a:cubicBezTo>
                <a:cubicBezTo>
                  <a:pt x="1568" y="918"/>
                  <a:pt x="1574" y="912"/>
                  <a:pt x="1574" y="904"/>
                </a:cubicBezTo>
                <a:cubicBezTo>
                  <a:pt x="1574" y="895"/>
                  <a:pt x="1568" y="889"/>
                  <a:pt x="1559" y="889"/>
                </a:cubicBezTo>
                <a:close/>
                <a:moveTo>
                  <a:pt x="1559" y="922"/>
                </a:moveTo>
                <a:cubicBezTo>
                  <a:pt x="1551" y="922"/>
                  <a:pt x="1545" y="928"/>
                  <a:pt x="1545" y="937"/>
                </a:cubicBezTo>
                <a:cubicBezTo>
                  <a:pt x="1545" y="945"/>
                  <a:pt x="1551" y="951"/>
                  <a:pt x="1559" y="951"/>
                </a:cubicBezTo>
                <a:cubicBezTo>
                  <a:pt x="1568" y="951"/>
                  <a:pt x="1574" y="945"/>
                  <a:pt x="1574" y="937"/>
                </a:cubicBezTo>
                <a:cubicBezTo>
                  <a:pt x="1574" y="928"/>
                  <a:pt x="1568" y="922"/>
                  <a:pt x="1559" y="922"/>
                </a:cubicBezTo>
                <a:close/>
                <a:moveTo>
                  <a:pt x="1559" y="955"/>
                </a:moveTo>
                <a:cubicBezTo>
                  <a:pt x="1551" y="955"/>
                  <a:pt x="1545" y="961"/>
                  <a:pt x="1545" y="970"/>
                </a:cubicBezTo>
                <a:cubicBezTo>
                  <a:pt x="1545" y="978"/>
                  <a:pt x="1551" y="984"/>
                  <a:pt x="1559" y="984"/>
                </a:cubicBezTo>
                <a:cubicBezTo>
                  <a:pt x="1568" y="984"/>
                  <a:pt x="1574" y="978"/>
                  <a:pt x="1574" y="970"/>
                </a:cubicBezTo>
                <a:cubicBezTo>
                  <a:pt x="1574" y="961"/>
                  <a:pt x="1568" y="955"/>
                  <a:pt x="1559" y="955"/>
                </a:cubicBezTo>
                <a:close/>
                <a:moveTo>
                  <a:pt x="1559" y="988"/>
                </a:moveTo>
                <a:cubicBezTo>
                  <a:pt x="1551" y="988"/>
                  <a:pt x="1545" y="994"/>
                  <a:pt x="1545" y="1002"/>
                </a:cubicBezTo>
                <a:cubicBezTo>
                  <a:pt x="1545" y="1011"/>
                  <a:pt x="1551" y="1017"/>
                  <a:pt x="1559" y="1017"/>
                </a:cubicBezTo>
                <a:cubicBezTo>
                  <a:pt x="1568" y="1017"/>
                  <a:pt x="1574" y="1011"/>
                  <a:pt x="1574" y="1002"/>
                </a:cubicBezTo>
                <a:cubicBezTo>
                  <a:pt x="1574" y="994"/>
                  <a:pt x="1568" y="988"/>
                  <a:pt x="1559" y="988"/>
                </a:cubicBezTo>
                <a:close/>
                <a:moveTo>
                  <a:pt x="1559" y="1021"/>
                </a:moveTo>
                <a:cubicBezTo>
                  <a:pt x="1551" y="1021"/>
                  <a:pt x="1545" y="1027"/>
                  <a:pt x="1545" y="1035"/>
                </a:cubicBezTo>
                <a:cubicBezTo>
                  <a:pt x="1545" y="1044"/>
                  <a:pt x="1551" y="1050"/>
                  <a:pt x="1559" y="1050"/>
                </a:cubicBezTo>
                <a:cubicBezTo>
                  <a:pt x="1568" y="1050"/>
                  <a:pt x="1574" y="1044"/>
                  <a:pt x="1574" y="1035"/>
                </a:cubicBezTo>
                <a:cubicBezTo>
                  <a:pt x="1574" y="1027"/>
                  <a:pt x="1568" y="1021"/>
                  <a:pt x="1559" y="1021"/>
                </a:cubicBezTo>
                <a:close/>
                <a:moveTo>
                  <a:pt x="1559" y="1053"/>
                </a:moveTo>
                <a:cubicBezTo>
                  <a:pt x="1551" y="1053"/>
                  <a:pt x="1545" y="1060"/>
                  <a:pt x="1545" y="1068"/>
                </a:cubicBezTo>
                <a:cubicBezTo>
                  <a:pt x="1545" y="1076"/>
                  <a:pt x="1551" y="1083"/>
                  <a:pt x="1559" y="1083"/>
                </a:cubicBezTo>
                <a:cubicBezTo>
                  <a:pt x="1568" y="1083"/>
                  <a:pt x="1574" y="1076"/>
                  <a:pt x="1574" y="1068"/>
                </a:cubicBezTo>
                <a:cubicBezTo>
                  <a:pt x="1574" y="1060"/>
                  <a:pt x="1568" y="1053"/>
                  <a:pt x="1559" y="1053"/>
                </a:cubicBezTo>
                <a:close/>
                <a:moveTo>
                  <a:pt x="1559" y="1086"/>
                </a:moveTo>
                <a:cubicBezTo>
                  <a:pt x="1551" y="1086"/>
                  <a:pt x="1545" y="1093"/>
                  <a:pt x="1545" y="1101"/>
                </a:cubicBezTo>
                <a:cubicBezTo>
                  <a:pt x="1545" y="1109"/>
                  <a:pt x="1551" y="1116"/>
                  <a:pt x="1559" y="1116"/>
                </a:cubicBezTo>
                <a:cubicBezTo>
                  <a:pt x="1568" y="1116"/>
                  <a:pt x="1574" y="1109"/>
                  <a:pt x="1574" y="1101"/>
                </a:cubicBezTo>
                <a:cubicBezTo>
                  <a:pt x="1574" y="1093"/>
                  <a:pt x="1568" y="1086"/>
                  <a:pt x="1559" y="1086"/>
                </a:cubicBezTo>
                <a:close/>
                <a:moveTo>
                  <a:pt x="1559" y="1119"/>
                </a:moveTo>
                <a:cubicBezTo>
                  <a:pt x="1551" y="1119"/>
                  <a:pt x="1545" y="1126"/>
                  <a:pt x="1545" y="1134"/>
                </a:cubicBezTo>
                <a:cubicBezTo>
                  <a:pt x="1545" y="1142"/>
                  <a:pt x="1551" y="1149"/>
                  <a:pt x="1559" y="1149"/>
                </a:cubicBezTo>
                <a:cubicBezTo>
                  <a:pt x="1568" y="1149"/>
                  <a:pt x="1574" y="1142"/>
                  <a:pt x="1574" y="1134"/>
                </a:cubicBezTo>
                <a:cubicBezTo>
                  <a:pt x="1574" y="1126"/>
                  <a:pt x="1568" y="1119"/>
                  <a:pt x="1559" y="1119"/>
                </a:cubicBezTo>
                <a:close/>
                <a:moveTo>
                  <a:pt x="1559" y="1152"/>
                </a:moveTo>
                <a:cubicBezTo>
                  <a:pt x="1551" y="1152"/>
                  <a:pt x="1545" y="1159"/>
                  <a:pt x="1545" y="1167"/>
                </a:cubicBezTo>
                <a:cubicBezTo>
                  <a:pt x="1545" y="1175"/>
                  <a:pt x="1551" y="1182"/>
                  <a:pt x="1559" y="1182"/>
                </a:cubicBezTo>
                <a:cubicBezTo>
                  <a:pt x="1568" y="1182"/>
                  <a:pt x="1574" y="1175"/>
                  <a:pt x="1574" y="1167"/>
                </a:cubicBezTo>
                <a:cubicBezTo>
                  <a:pt x="1574" y="1159"/>
                  <a:pt x="1568" y="1152"/>
                  <a:pt x="1559" y="1152"/>
                </a:cubicBezTo>
                <a:close/>
                <a:moveTo>
                  <a:pt x="1559" y="1185"/>
                </a:moveTo>
                <a:cubicBezTo>
                  <a:pt x="1551" y="1185"/>
                  <a:pt x="1545" y="1192"/>
                  <a:pt x="1545" y="1200"/>
                </a:cubicBezTo>
                <a:cubicBezTo>
                  <a:pt x="1545" y="1208"/>
                  <a:pt x="1551" y="1215"/>
                  <a:pt x="1559" y="1215"/>
                </a:cubicBezTo>
                <a:cubicBezTo>
                  <a:pt x="1568" y="1215"/>
                  <a:pt x="1574" y="1208"/>
                  <a:pt x="1574" y="1200"/>
                </a:cubicBezTo>
                <a:cubicBezTo>
                  <a:pt x="1574" y="1192"/>
                  <a:pt x="1568" y="1185"/>
                  <a:pt x="1559" y="1185"/>
                </a:cubicBezTo>
                <a:close/>
                <a:moveTo>
                  <a:pt x="1559" y="1218"/>
                </a:moveTo>
                <a:cubicBezTo>
                  <a:pt x="1551" y="1218"/>
                  <a:pt x="1545" y="1225"/>
                  <a:pt x="1545" y="1233"/>
                </a:cubicBezTo>
                <a:cubicBezTo>
                  <a:pt x="1545" y="1241"/>
                  <a:pt x="1551" y="1248"/>
                  <a:pt x="1559" y="1248"/>
                </a:cubicBezTo>
                <a:cubicBezTo>
                  <a:pt x="1568" y="1248"/>
                  <a:pt x="1574" y="1241"/>
                  <a:pt x="1574" y="1233"/>
                </a:cubicBezTo>
                <a:cubicBezTo>
                  <a:pt x="1574" y="1225"/>
                  <a:pt x="1568" y="1218"/>
                  <a:pt x="1559" y="1218"/>
                </a:cubicBezTo>
                <a:close/>
                <a:moveTo>
                  <a:pt x="1559" y="1251"/>
                </a:moveTo>
                <a:cubicBezTo>
                  <a:pt x="1551" y="1251"/>
                  <a:pt x="1545" y="1258"/>
                  <a:pt x="1545" y="1266"/>
                </a:cubicBezTo>
                <a:cubicBezTo>
                  <a:pt x="1545" y="1274"/>
                  <a:pt x="1551" y="1281"/>
                  <a:pt x="1559" y="1281"/>
                </a:cubicBezTo>
                <a:cubicBezTo>
                  <a:pt x="1568" y="1281"/>
                  <a:pt x="1574" y="1274"/>
                  <a:pt x="1574" y="1266"/>
                </a:cubicBezTo>
                <a:cubicBezTo>
                  <a:pt x="1574" y="1258"/>
                  <a:pt x="1568" y="1251"/>
                  <a:pt x="1559" y="1251"/>
                </a:cubicBezTo>
                <a:close/>
                <a:moveTo>
                  <a:pt x="1559" y="1284"/>
                </a:moveTo>
                <a:cubicBezTo>
                  <a:pt x="1551" y="1284"/>
                  <a:pt x="1545" y="1291"/>
                  <a:pt x="1545" y="1299"/>
                </a:cubicBezTo>
                <a:cubicBezTo>
                  <a:pt x="1545" y="1307"/>
                  <a:pt x="1551" y="1314"/>
                  <a:pt x="1559" y="1314"/>
                </a:cubicBezTo>
                <a:cubicBezTo>
                  <a:pt x="1568" y="1314"/>
                  <a:pt x="1574" y="1307"/>
                  <a:pt x="1574" y="1299"/>
                </a:cubicBezTo>
                <a:cubicBezTo>
                  <a:pt x="1574" y="1291"/>
                  <a:pt x="1568" y="1284"/>
                  <a:pt x="1559" y="1284"/>
                </a:cubicBezTo>
                <a:close/>
                <a:moveTo>
                  <a:pt x="1559" y="1317"/>
                </a:moveTo>
                <a:cubicBezTo>
                  <a:pt x="1551" y="1317"/>
                  <a:pt x="1545" y="1323"/>
                  <a:pt x="1545" y="1332"/>
                </a:cubicBezTo>
                <a:cubicBezTo>
                  <a:pt x="1545" y="1340"/>
                  <a:pt x="1551" y="1346"/>
                  <a:pt x="1559" y="1346"/>
                </a:cubicBezTo>
                <a:cubicBezTo>
                  <a:pt x="1568" y="1346"/>
                  <a:pt x="1574" y="1340"/>
                  <a:pt x="1574" y="1332"/>
                </a:cubicBezTo>
                <a:cubicBezTo>
                  <a:pt x="1574" y="1323"/>
                  <a:pt x="1568" y="1317"/>
                  <a:pt x="1559" y="1317"/>
                </a:cubicBezTo>
                <a:close/>
                <a:moveTo>
                  <a:pt x="1559" y="1350"/>
                </a:moveTo>
                <a:cubicBezTo>
                  <a:pt x="1551" y="1350"/>
                  <a:pt x="1545" y="1356"/>
                  <a:pt x="1545" y="1365"/>
                </a:cubicBezTo>
                <a:cubicBezTo>
                  <a:pt x="1545" y="1373"/>
                  <a:pt x="1551" y="1379"/>
                  <a:pt x="1559" y="1379"/>
                </a:cubicBezTo>
                <a:cubicBezTo>
                  <a:pt x="1568" y="1379"/>
                  <a:pt x="1574" y="1373"/>
                  <a:pt x="1574" y="1365"/>
                </a:cubicBezTo>
                <a:cubicBezTo>
                  <a:pt x="1574" y="1356"/>
                  <a:pt x="1568" y="1350"/>
                  <a:pt x="1559" y="1350"/>
                </a:cubicBezTo>
                <a:close/>
                <a:moveTo>
                  <a:pt x="1559" y="1383"/>
                </a:moveTo>
                <a:cubicBezTo>
                  <a:pt x="1551" y="1383"/>
                  <a:pt x="1545" y="1389"/>
                  <a:pt x="1545" y="1397"/>
                </a:cubicBezTo>
                <a:cubicBezTo>
                  <a:pt x="1545" y="1406"/>
                  <a:pt x="1551" y="1412"/>
                  <a:pt x="1559" y="1412"/>
                </a:cubicBezTo>
                <a:cubicBezTo>
                  <a:pt x="1568" y="1412"/>
                  <a:pt x="1574" y="1406"/>
                  <a:pt x="1574" y="1397"/>
                </a:cubicBezTo>
                <a:cubicBezTo>
                  <a:pt x="1574" y="1389"/>
                  <a:pt x="1568" y="1383"/>
                  <a:pt x="1559" y="1383"/>
                </a:cubicBezTo>
                <a:close/>
                <a:moveTo>
                  <a:pt x="1559" y="1416"/>
                </a:moveTo>
                <a:cubicBezTo>
                  <a:pt x="1551" y="1416"/>
                  <a:pt x="1545" y="1422"/>
                  <a:pt x="1545" y="1430"/>
                </a:cubicBezTo>
                <a:cubicBezTo>
                  <a:pt x="1545" y="1439"/>
                  <a:pt x="1551" y="1445"/>
                  <a:pt x="1559" y="1445"/>
                </a:cubicBezTo>
                <a:cubicBezTo>
                  <a:pt x="1568" y="1445"/>
                  <a:pt x="1574" y="1439"/>
                  <a:pt x="1574" y="1430"/>
                </a:cubicBezTo>
                <a:cubicBezTo>
                  <a:pt x="1574" y="1422"/>
                  <a:pt x="1568" y="1416"/>
                  <a:pt x="1559" y="1416"/>
                </a:cubicBezTo>
                <a:close/>
                <a:moveTo>
                  <a:pt x="1592" y="0"/>
                </a:moveTo>
                <a:cubicBezTo>
                  <a:pt x="1584" y="0"/>
                  <a:pt x="1577" y="7"/>
                  <a:pt x="1577" y="15"/>
                </a:cubicBezTo>
                <a:cubicBezTo>
                  <a:pt x="1577" y="23"/>
                  <a:pt x="1584" y="30"/>
                  <a:pt x="1592" y="30"/>
                </a:cubicBezTo>
                <a:cubicBezTo>
                  <a:pt x="1600" y="30"/>
                  <a:pt x="1607" y="23"/>
                  <a:pt x="1607" y="15"/>
                </a:cubicBezTo>
                <a:cubicBezTo>
                  <a:pt x="1607" y="7"/>
                  <a:pt x="1600" y="0"/>
                  <a:pt x="1592" y="0"/>
                </a:cubicBezTo>
                <a:close/>
                <a:moveTo>
                  <a:pt x="1592" y="33"/>
                </a:moveTo>
                <a:cubicBezTo>
                  <a:pt x="1584" y="33"/>
                  <a:pt x="1577" y="40"/>
                  <a:pt x="1577" y="48"/>
                </a:cubicBezTo>
                <a:cubicBezTo>
                  <a:pt x="1577" y="56"/>
                  <a:pt x="1584" y="63"/>
                  <a:pt x="1592" y="63"/>
                </a:cubicBezTo>
                <a:cubicBezTo>
                  <a:pt x="1600" y="63"/>
                  <a:pt x="1607" y="56"/>
                  <a:pt x="1607" y="48"/>
                </a:cubicBezTo>
                <a:cubicBezTo>
                  <a:pt x="1607" y="40"/>
                  <a:pt x="1600" y="33"/>
                  <a:pt x="1592" y="33"/>
                </a:cubicBezTo>
                <a:close/>
                <a:moveTo>
                  <a:pt x="1592" y="66"/>
                </a:moveTo>
                <a:cubicBezTo>
                  <a:pt x="1584" y="66"/>
                  <a:pt x="1577" y="72"/>
                  <a:pt x="1577" y="81"/>
                </a:cubicBezTo>
                <a:cubicBezTo>
                  <a:pt x="1577" y="89"/>
                  <a:pt x="1584" y="95"/>
                  <a:pt x="1592" y="95"/>
                </a:cubicBezTo>
                <a:cubicBezTo>
                  <a:pt x="1600" y="95"/>
                  <a:pt x="1607" y="89"/>
                  <a:pt x="1607" y="81"/>
                </a:cubicBezTo>
                <a:cubicBezTo>
                  <a:pt x="1607" y="72"/>
                  <a:pt x="1600" y="66"/>
                  <a:pt x="1592" y="66"/>
                </a:cubicBezTo>
                <a:close/>
                <a:moveTo>
                  <a:pt x="1592" y="99"/>
                </a:moveTo>
                <a:cubicBezTo>
                  <a:pt x="1584" y="99"/>
                  <a:pt x="1577" y="105"/>
                  <a:pt x="1577" y="114"/>
                </a:cubicBezTo>
                <a:cubicBezTo>
                  <a:pt x="1577" y="122"/>
                  <a:pt x="1584" y="128"/>
                  <a:pt x="1592" y="128"/>
                </a:cubicBezTo>
                <a:cubicBezTo>
                  <a:pt x="1600" y="128"/>
                  <a:pt x="1607" y="122"/>
                  <a:pt x="1607" y="114"/>
                </a:cubicBezTo>
                <a:cubicBezTo>
                  <a:pt x="1607" y="105"/>
                  <a:pt x="1600" y="99"/>
                  <a:pt x="1592" y="99"/>
                </a:cubicBezTo>
                <a:close/>
                <a:moveTo>
                  <a:pt x="1592" y="132"/>
                </a:moveTo>
                <a:cubicBezTo>
                  <a:pt x="1584" y="132"/>
                  <a:pt x="1577" y="138"/>
                  <a:pt x="1577" y="147"/>
                </a:cubicBezTo>
                <a:cubicBezTo>
                  <a:pt x="1577" y="155"/>
                  <a:pt x="1584" y="161"/>
                  <a:pt x="1592" y="161"/>
                </a:cubicBezTo>
                <a:cubicBezTo>
                  <a:pt x="1600" y="161"/>
                  <a:pt x="1607" y="155"/>
                  <a:pt x="1607" y="147"/>
                </a:cubicBezTo>
                <a:cubicBezTo>
                  <a:pt x="1607" y="138"/>
                  <a:pt x="1600" y="132"/>
                  <a:pt x="1592" y="132"/>
                </a:cubicBezTo>
                <a:close/>
                <a:moveTo>
                  <a:pt x="1592" y="165"/>
                </a:moveTo>
                <a:cubicBezTo>
                  <a:pt x="1584" y="165"/>
                  <a:pt x="1577" y="171"/>
                  <a:pt x="1577" y="179"/>
                </a:cubicBezTo>
                <a:cubicBezTo>
                  <a:pt x="1577" y="188"/>
                  <a:pt x="1584" y="194"/>
                  <a:pt x="1592" y="194"/>
                </a:cubicBezTo>
                <a:cubicBezTo>
                  <a:pt x="1600" y="194"/>
                  <a:pt x="1607" y="188"/>
                  <a:pt x="1607" y="179"/>
                </a:cubicBezTo>
                <a:cubicBezTo>
                  <a:pt x="1607" y="171"/>
                  <a:pt x="1600" y="165"/>
                  <a:pt x="1592" y="165"/>
                </a:cubicBezTo>
                <a:close/>
                <a:moveTo>
                  <a:pt x="1592" y="198"/>
                </a:moveTo>
                <a:cubicBezTo>
                  <a:pt x="1584" y="198"/>
                  <a:pt x="1577" y="204"/>
                  <a:pt x="1577" y="212"/>
                </a:cubicBezTo>
                <a:cubicBezTo>
                  <a:pt x="1577" y="221"/>
                  <a:pt x="1584" y="227"/>
                  <a:pt x="1592" y="227"/>
                </a:cubicBezTo>
                <a:cubicBezTo>
                  <a:pt x="1600" y="227"/>
                  <a:pt x="1607" y="221"/>
                  <a:pt x="1607" y="212"/>
                </a:cubicBezTo>
                <a:cubicBezTo>
                  <a:pt x="1607" y="204"/>
                  <a:pt x="1600" y="198"/>
                  <a:pt x="1592" y="198"/>
                </a:cubicBezTo>
                <a:close/>
                <a:moveTo>
                  <a:pt x="1592" y="230"/>
                </a:moveTo>
                <a:cubicBezTo>
                  <a:pt x="1584" y="230"/>
                  <a:pt x="1577" y="237"/>
                  <a:pt x="1577" y="245"/>
                </a:cubicBezTo>
                <a:cubicBezTo>
                  <a:pt x="1577" y="253"/>
                  <a:pt x="1584" y="260"/>
                  <a:pt x="1592" y="260"/>
                </a:cubicBezTo>
                <a:cubicBezTo>
                  <a:pt x="1600" y="260"/>
                  <a:pt x="1607" y="253"/>
                  <a:pt x="1607" y="245"/>
                </a:cubicBezTo>
                <a:cubicBezTo>
                  <a:pt x="1607" y="237"/>
                  <a:pt x="1600" y="230"/>
                  <a:pt x="1592" y="230"/>
                </a:cubicBezTo>
                <a:close/>
                <a:moveTo>
                  <a:pt x="1592" y="263"/>
                </a:moveTo>
                <a:cubicBezTo>
                  <a:pt x="1584" y="263"/>
                  <a:pt x="1577" y="270"/>
                  <a:pt x="1577" y="278"/>
                </a:cubicBezTo>
                <a:cubicBezTo>
                  <a:pt x="1577" y="286"/>
                  <a:pt x="1584" y="293"/>
                  <a:pt x="1592" y="293"/>
                </a:cubicBezTo>
                <a:cubicBezTo>
                  <a:pt x="1600" y="293"/>
                  <a:pt x="1607" y="286"/>
                  <a:pt x="1607" y="278"/>
                </a:cubicBezTo>
                <a:cubicBezTo>
                  <a:pt x="1607" y="270"/>
                  <a:pt x="1600" y="263"/>
                  <a:pt x="1592" y="263"/>
                </a:cubicBezTo>
                <a:close/>
                <a:moveTo>
                  <a:pt x="1592" y="296"/>
                </a:moveTo>
                <a:cubicBezTo>
                  <a:pt x="1584" y="296"/>
                  <a:pt x="1577" y="303"/>
                  <a:pt x="1577" y="311"/>
                </a:cubicBezTo>
                <a:cubicBezTo>
                  <a:pt x="1577" y="319"/>
                  <a:pt x="1584" y="326"/>
                  <a:pt x="1592" y="326"/>
                </a:cubicBezTo>
                <a:cubicBezTo>
                  <a:pt x="1600" y="326"/>
                  <a:pt x="1607" y="319"/>
                  <a:pt x="1607" y="311"/>
                </a:cubicBezTo>
                <a:cubicBezTo>
                  <a:pt x="1607" y="303"/>
                  <a:pt x="1600" y="296"/>
                  <a:pt x="1592" y="296"/>
                </a:cubicBezTo>
                <a:close/>
                <a:moveTo>
                  <a:pt x="1592" y="329"/>
                </a:moveTo>
                <a:cubicBezTo>
                  <a:pt x="1584" y="329"/>
                  <a:pt x="1577" y="336"/>
                  <a:pt x="1577" y="344"/>
                </a:cubicBezTo>
                <a:cubicBezTo>
                  <a:pt x="1577" y="352"/>
                  <a:pt x="1584" y="359"/>
                  <a:pt x="1592" y="359"/>
                </a:cubicBezTo>
                <a:cubicBezTo>
                  <a:pt x="1600" y="359"/>
                  <a:pt x="1607" y="352"/>
                  <a:pt x="1607" y="344"/>
                </a:cubicBezTo>
                <a:cubicBezTo>
                  <a:pt x="1607" y="336"/>
                  <a:pt x="1600" y="329"/>
                  <a:pt x="1592" y="329"/>
                </a:cubicBezTo>
                <a:close/>
                <a:moveTo>
                  <a:pt x="1592" y="362"/>
                </a:moveTo>
                <a:cubicBezTo>
                  <a:pt x="1584" y="362"/>
                  <a:pt x="1577" y="369"/>
                  <a:pt x="1577" y="377"/>
                </a:cubicBezTo>
                <a:cubicBezTo>
                  <a:pt x="1577" y="385"/>
                  <a:pt x="1584" y="392"/>
                  <a:pt x="1592" y="392"/>
                </a:cubicBezTo>
                <a:cubicBezTo>
                  <a:pt x="1600" y="392"/>
                  <a:pt x="1607" y="385"/>
                  <a:pt x="1607" y="377"/>
                </a:cubicBezTo>
                <a:cubicBezTo>
                  <a:pt x="1607" y="369"/>
                  <a:pt x="1600" y="362"/>
                  <a:pt x="1592" y="362"/>
                </a:cubicBezTo>
                <a:close/>
                <a:moveTo>
                  <a:pt x="1592" y="395"/>
                </a:moveTo>
                <a:cubicBezTo>
                  <a:pt x="1584" y="395"/>
                  <a:pt x="1577" y="402"/>
                  <a:pt x="1577" y="410"/>
                </a:cubicBezTo>
                <a:cubicBezTo>
                  <a:pt x="1577" y="418"/>
                  <a:pt x="1584" y="425"/>
                  <a:pt x="1592" y="425"/>
                </a:cubicBezTo>
                <a:cubicBezTo>
                  <a:pt x="1600" y="425"/>
                  <a:pt x="1607" y="418"/>
                  <a:pt x="1607" y="410"/>
                </a:cubicBezTo>
                <a:cubicBezTo>
                  <a:pt x="1607" y="402"/>
                  <a:pt x="1600" y="395"/>
                  <a:pt x="1592" y="395"/>
                </a:cubicBezTo>
                <a:close/>
                <a:moveTo>
                  <a:pt x="1592" y="428"/>
                </a:moveTo>
                <a:cubicBezTo>
                  <a:pt x="1584" y="428"/>
                  <a:pt x="1577" y="435"/>
                  <a:pt x="1577" y="443"/>
                </a:cubicBezTo>
                <a:cubicBezTo>
                  <a:pt x="1577" y="451"/>
                  <a:pt x="1584" y="458"/>
                  <a:pt x="1592" y="458"/>
                </a:cubicBezTo>
                <a:cubicBezTo>
                  <a:pt x="1600" y="458"/>
                  <a:pt x="1607" y="451"/>
                  <a:pt x="1607" y="443"/>
                </a:cubicBezTo>
                <a:cubicBezTo>
                  <a:pt x="1607" y="435"/>
                  <a:pt x="1600" y="428"/>
                  <a:pt x="1592" y="428"/>
                </a:cubicBezTo>
                <a:close/>
                <a:moveTo>
                  <a:pt x="1592" y="461"/>
                </a:moveTo>
                <a:cubicBezTo>
                  <a:pt x="1584" y="461"/>
                  <a:pt x="1577" y="468"/>
                  <a:pt x="1577" y="476"/>
                </a:cubicBezTo>
                <a:cubicBezTo>
                  <a:pt x="1577" y="484"/>
                  <a:pt x="1584" y="491"/>
                  <a:pt x="1592" y="491"/>
                </a:cubicBezTo>
                <a:cubicBezTo>
                  <a:pt x="1600" y="491"/>
                  <a:pt x="1607" y="484"/>
                  <a:pt x="1607" y="476"/>
                </a:cubicBezTo>
                <a:cubicBezTo>
                  <a:pt x="1607" y="468"/>
                  <a:pt x="1600" y="461"/>
                  <a:pt x="1592" y="461"/>
                </a:cubicBezTo>
                <a:close/>
                <a:moveTo>
                  <a:pt x="1592" y="494"/>
                </a:moveTo>
                <a:cubicBezTo>
                  <a:pt x="1584" y="494"/>
                  <a:pt x="1577" y="500"/>
                  <a:pt x="1577" y="509"/>
                </a:cubicBezTo>
                <a:cubicBezTo>
                  <a:pt x="1577" y="517"/>
                  <a:pt x="1584" y="523"/>
                  <a:pt x="1592" y="523"/>
                </a:cubicBezTo>
                <a:cubicBezTo>
                  <a:pt x="1600" y="523"/>
                  <a:pt x="1607" y="517"/>
                  <a:pt x="1607" y="509"/>
                </a:cubicBezTo>
                <a:cubicBezTo>
                  <a:pt x="1607" y="500"/>
                  <a:pt x="1600" y="494"/>
                  <a:pt x="1592" y="494"/>
                </a:cubicBezTo>
                <a:close/>
                <a:moveTo>
                  <a:pt x="1592" y="527"/>
                </a:moveTo>
                <a:cubicBezTo>
                  <a:pt x="1584" y="527"/>
                  <a:pt x="1577" y="533"/>
                  <a:pt x="1577" y="542"/>
                </a:cubicBezTo>
                <a:cubicBezTo>
                  <a:pt x="1577" y="550"/>
                  <a:pt x="1584" y="556"/>
                  <a:pt x="1592" y="556"/>
                </a:cubicBezTo>
                <a:cubicBezTo>
                  <a:pt x="1600" y="556"/>
                  <a:pt x="1607" y="550"/>
                  <a:pt x="1607" y="542"/>
                </a:cubicBezTo>
                <a:cubicBezTo>
                  <a:pt x="1607" y="533"/>
                  <a:pt x="1600" y="527"/>
                  <a:pt x="1592" y="527"/>
                </a:cubicBezTo>
                <a:close/>
                <a:moveTo>
                  <a:pt x="1592" y="560"/>
                </a:moveTo>
                <a:cubicBezTo>
                  <a:pt x="1584" y="560"/>
                  <a:pt x="1577" y="566"/>
                  <a:pt x="1577" y="574"/>
                </a:cubicBezTo>
                <a:cubicBezTo>
                  <a:pt x="1577" y="583"/>
                  <a:pt x="1584" y="589"/>
                  <a:pt x="1592" y="589"/>
                </a:cubicBezTo>
                <a:cubicBezTo>
                  <a:pt x="1600" y="589"/>
                  <a:pt x="1607" y="583"/>
                  <a:pt x="1607" y="574"/>
                </a:cubicBezTo>
                <a:cubicBezTo>
                  <a:pt x="1607" y="566"/>
                  <a:pt x="1600" y="560"/>
                  <a:pt x="1592" y="560"/>
                </a:cubicBezTo>
                <a:close/>
                <a:moveTo>
                  <a:pt x="1592" y="593"/>
                </a:moveTo>
                <a:cubicBezTo>
                  <a:pt x="1584" y="593"/>
                  <a:pt x="1577" y="599"/>
                  <a:pt x="1577" y="607"/>
                </a:cubicBezTo>
                <a:cubicBezTo>
                  <a:pt x="1577" y="616"/>
                  <a:pt x="1584" y="622"/>
                  <a:pt x="1592" y="622"/>
                </a:cubicBezTo>
                <a:cubicBezTo>
                  <a:pt x="1600" y="622"/>
                  <a:pt x="1607" y="616"/>
                  <a:pt x="1607" y="607"/>
                </a:cubicBezTo>
                <a:cubicBezTo>
                  <a:pt x="1607" y="599"/>
                  <a:pt x="1600" y="593"/>
                  <a:pt x="1592" y="593"/>
                </a:cubicBezTo>
                <a:close/>
                <a:moveTo>
                  <a:pt x="1592" y="625"/>
                </a:moveTo>
                <a:cubicBezTo>
                  <a:pt x="1584" y="625"/>
                  <a:pt x="1577" y="632"/>
                  <a:pt x="1577" y="640"/>
                </a:cubicBezTo>
                <a:cubicBezTo>
                  <a:pt x="1577" y="648"/>
                  <a:pt x="1584" y="655"/>
                  <a:pt x="1592" y="655"/>
                </a:cubicBezTo>
                <a:cubicBezTo>
                  <a:pt x="1600" y="655"/>
                  <a:pt x="1607" y="648"/>
                  <a:pt x="1607" y="640"/>
                </a:cubicBezTo>
                <a:cubicBezTo>
                  <a:pt x="1607" y="632"/>
                  <a:pt x="1600" y="625"/>
                  <a:pt x="1592" y="625"/>
                </a:cubicBezTo>
                <a:close/>
                <a:moveTo>
                  <a:pt x="1592" y="658"/>
                </a:moveTo>
                <a:cubicBezTo>
                  <a:pt x="1584" y="658"/>
                  <a:pt x="1577" y="665"/>
                  <a:pt x="1577" y="673"/>
                </a:cubicBezTo>
                <a:cubicBezTo>
                  <a:pt x="1577" y="681"/>
                  <a:pt x="1584" y="688"/>
                  <a:pt x="1592" y="688"/>
                </a:cubicBezTo>
                <a:cubicBezTo>
                  <a:pt x="1600" y="688"/>
                  <a:pt x="1607" y="681"/>
                  <a:pt x="1607" y="673"/>
                </a:cubicBezTo>
                <a:cubicBezTo>
                  <a:pt x="1607" y="665"/>
                  <a:pt x="1600" y="658"/>
                  <a:pt x="1592" y="658"/>
                </a:cubicBezTo>
                <a:close/>
                <a:moveTo>
                  <a:pt x="1592" y="691"/>
                </a:moveTo>
                <a:cubicBezTo>
                  <a:pt x="1584" y="691"/>
                  <a:pt x="1577" y="698"/>
                  <a:pt x="1577" y="706"/>
                </a:cubicBezTo>
                <a:cubicBezTo>
                  <a:pt x="1577" y="714"/>
                  <a:pt x="1584" y="721"/>
                  <a:pt x="1592" y="721"/>
                </a:cubicBezTo>
                <a:cubicBezTo>
                  <a:pt x="1600" y="721"/>
                  <a:pt x="1607" y="714"/>
                  <a:pt x="1607" y="706"/>
                </a:cubicBezTo>
                <a:cubicBezTo>
                  <a:pt x="1607" y="698"/>
                  <a:pt x="1600" y="691"/>
                  <a:pt x="1592" y="691"/>
                </a:cubicBezTo>
                <a:close/>
                <a:moveTo>
                  <a:pt x="1592" y="724"/>
                </a:moveTo>
                <a:cubicBezTo>
                  <a:pt x="1584" y="724"/>
                  <a:pt x="1577" y="731"/>
                  <a:pt x="1577" y="739"/>
                </a:cubicBezTo>
                <a:cubicBezTo>
                  <a:pt x="1577" y="747"/>
                  <a:pt x="1584" y="754"/>
                  <a:pt x="1592" y="754"/>
                </a:cubicBezTo>
                <a:cubicBezTo>
                  <a:pt x="1600" y="754"/>
                  <a:pt x="1607" y="747"/>
                  <a:pt x="1607" y="739"/>
                </a:cubicBezTo>
                <a:cubicBezTo>
                  <a:pt x="1607" y="731"/>
                  <a:pt x="1600" y="724"/>
                  <a:pt x="1592" y="724"/>
                </a:cubicBezTo>
                <a:close/>
                <a:moveTo>
                  <a:pt x="1592" y="757"/>
                </a:moveTo>
                <a:cubicBezTo>
                  <a:pt x="1584" y="757"/>
                  <a:pt x="1577" y="764"/>
                  <a:pt x="1577" y="772"/>
                </a:cubicBezTo>
                <a:cubicBezTo>
                  <a:pt x="1577" y="780"/>
                  <a:pt x="1584" y="787"/>
                  <a:pt x="1592" y="787"/>
                </a:cubicBezTo>
                <a:cubicBezTo>
                  <a:pt x="1600" y="787"/>
                  <a:pt x="1607" y="780"/>
                  <a:pt x="1607" y="772"/>
                </a:cubicBezTo>
                <a:cubicBezTo>
                  <a:pt x="1607" y="764"/>
                  <a:pt x="1600" y="757"/>
                  <a:pt x="1592" y="757"/>
                </a:cubicBezTo>
                <a:close/>
                <a:moveTo>
                  <a:pt x="1592" y="790"/>
                </a:moveTo>
                <a:cubicBezTo>
                  <a:pt x="1584" y="790"/>
                  <a:pt x="1577" y="797"/>
                  <a:pt x="1577" y="805"/>
                </a:cubicBezTo>
                <a:cubicBezTo>
                  <a:pt x="1577" y="813"/>
                  <a:pt x="1584" y="820"/>
                  <a:pt x="1592" y="820"/>
                </a:cubicBezTo>
                <a:cubicBezTo>
                  <a:pt x="1600" y="820"/>
                  <a:pt x="1607" y="813"/>
                  <a:pt x="1607" y="805"/>
                </a:cubicBezTo>
                <a:cubicBezTo>
                  <a:pt x="1607" y="797"/>
                  <a:pt x="1600" y="790"/>
                  <a:pt x="1592" y="790"/>
                </a:cubicBezTo>
                <a:close/>
                <a:moveTo>
                  <a:pt x="1592" y="823"/>
                </a:moveTo>
                <a:cubicBezTo>
                  <a:pt x="1584" y="823"/>
                  <a:pt x="1577" y="830"/>
                  <a:pt x="1577" y="838"/>
                </a:cubicBezTo>
                <a:cubicBezTo>
                  <a:pt x="1577" y="846"/>
                  <a:pt x="1584" y="853"/>
                  <a:pt x="1592" y="853"/>
                </a:cubicBezTo>
                <a:cubicBezTo>
                  <a:pt x="1600" y="853"/>
                  <a:pt x="1607" y="846"/>
                  <a:pt x="1607" y="838"/>
                </a:cubicBezTo>
                <a:cubicBezTo>
                  <a:pt x="1607" y="830"/>
                  <a:pt x="1600" y="823"/>
                  <a:pt x="1592" y="823"/>
                </a:cubicBezTo>
                <a:close/>
                <a:moveTo>
                  <a:pt x="1592" y="856"/>
                </a:moveTo>
                <a:cubicBezTo>
                  <a:pt x="1584" y="856"/>
                  <a:pt x="1577" y="863"/>
                  <a:pt x="1577" y="871"/>
                </a:cubicBezTo>
                <a:cubicBezTo>
                  <a:pt x="1577" y="879"/>
                  <a:pt x="1584" y="886"/>
                  <a:pt x="1592" y="886"/>
                </a:cubicBezTo>
                <a:cubicBezTo>
                  <a:pt x="1600" y="886"/>
                  <a:pt x="1607" y="879"/>
                  <a:pt x="1607" y="871"/>
                </a:cubicBezTo>
                <a:cubicBezTo>
                  <a:pt x="1607" y="863"/>
                  <a:pt x="1600" y="856"/>
                  <a:pt x="1592" y="856"/>
                </a:cubicBezTo>
                <a:close/>
                <a:moveTo>
                  <a:pt x="1592" y="889"/>
                </a:moveTo>
                <a:cubicBezTo>
                  <a:pt x="1584" y="889"/>
                  <a:pt x="1577" y="895"/>
                  <a:pt x="1577" y="904"/>
                </a:cubicBezTo>
                <a:cubicBezTo>
                  <a:pt x="1577" y="912"/>
                  <a:pt x="1584" y="918"/>
                  <a:pt x="1592" y="918"/>
                </a:cubicBezTo>
                <a:cubicBezTo>
                  <a:pt x="1600" y="918"/>
                  <a:pt x="1607" y="912"/>
                  <a:pt x="1607" y="904"/>
                </a:cubicBezTo>
                <a:cubicBezTo>
                  <a:pt x="1607" y="895"/>
                  <a:pt x="1600" y="889"/>
                  <a:pt x="1592" y="889"/>
                </a:cubicBezTo>
                <a:close/>
                <a:moveTo>
                  <a:pt x="1592" y="922"/>
                </a:moveTo>
                <a:cubicBezTo>
                  <a:pt x="1584" y="922"/>
                  <a:pt x="1577" y="928"/>
                  <a:pt x="1577" y="937"/>
                </a:cubicBezTo>
                <a:cubicBezTo>
                  <a:pt x="1577" y="945"/>
                  <a:pt x="1584" y="951"/>
                  <a:pt x="1592" y="951"/>
                </a:cubicBezTo>
                <a:cubicBezTo>
                  <a:pt x="1600" y="951"/>
                  <a:pt x="1607" y="945"/>
                  <a:pt x="1607" y="937"/>
                </a:cubicBezTo>
                <a:cubicBezTo>
                  <a:pt x="1607" y="928"/>
                  <a:pt x="1600" y="922"/>
                  <a:pt x="1592" y="922"/>
                </a:cubicBezTo>
                <a:close/>
                <a:moveTo>
                  <a:pt x="1592" y="955"/>
                </a:moveTo>
                <a:cubicBezTo>
                  <a:pt x="1584" y="955"/>
                  <a:pt x="1577" y="961"/>
                  <a:pt x="1577" y="970"/>
                </a:cubicBezTo>
                <a:cubicBezTo>
                  <a:pt x="1577" y="978"/>
                  <a:pt x="1584" y="984"/>
                  <a:pt x="1592" y="984"/>
                </a:cubicBezTo>
                <a:cubicBezTo>
                  <a:pt x="1600" y="984"/>
                  <a:pt x="1607" y="978"/>
                  <a:pt x="1607" y="970"/>
                </a:cubicBezTo>
                <a:cubicBezTo>
                  <a:pt x="1607" y="961"/>
                  <a:pt x="1600" y="955"/>
                  <a:pt x="1592" y="955"/>
                </a:cubicBezTo>
                <a:close/>
                <a:moveTo>
                  <a:pt x="1592" y="988"/>
                </a:moveTo>
                <a:cubicBezTo>
                  <a:pt x="1584" y="988"/>
                  <a:pt x="1577" y="994"/>
                  <a:pt x="1577" y="1002"/>
                </a:cubicBezTo>
                <a:cubicBezTo>
                  <a:pt x="1577" y="1011"/>
                  <a:pt x="1584" y="1017"/>
                  <a:pt x="1592" y="1017"/>
                </a:cubicBezTo>
                <a:cubicBezTo>
                  <a:pt x="1600" y="1017"/>
                  <a:pt x="1607" y="1011"/>
                  <a:pt x="1607" y="1002"/>
                </a:cubicBezTo>
                <a:cubicBezTo>
                  <a:pt x="1607" y="994"/>
                  <a:pt x="1600" y="988"/>
                  <a:pt x="1592" y="988"/>
                </a:cubicBezTo>
                <a:close/>
                <a:moveTo>
                  <a:pt x="1592" y="1021"/>
                </a:moveTo>
                <a:cubicBezTo>
                  <a:pt x="1584" y="1021"/>
                  <a:pt x="1577" y="1027"/>
                  <a:pt x="1577" y="1035"/>
                </a:cubicBezTo>
                <a:cubicBezTo>
                  <a:pt x="1577" y="1044"/>
                  <a:pt x="1584" y="1050"/>
                  <a:pt x="1592" y="1050"/>
                </a:cubicBezTo>
                <a:cubicBezTo>
                  <a:pt x="1600" y="1050"/>
                  <a:pt x="1607" y="1044"/>
                  <a:pt x="1607" y="1035"/>
                </a:cubicBezTo>
                <a:cubicBezTo>
                  <a:pt x="1607" y="1027"/>
                  <a:pt x="1600" y="1021"/>
                  <a:pt x="1592" y="1021"/>
                </a:cubicBezTo>
                <a:close/>
                <a:moveTo>
                  <a:pt x="1592" y="1053"/>
                </a:moveTo>
                <a:cubicBezTo>
                  <a:pt x="1584" y="1053"/>
                  <a:pt x="1577" y="1060"/>
                  <a:pt x="1577" y="1068"/>
                </a:cubicBezTo>
                <a:cubicBezTo>
                  <a:pt x="1577" y="1076"/>
                  <a:pt x="1584" y="1083"/>
                  <a:pt x="1592" y="1083"/>
                </a:cubicBezTo>
                <a:cubicBezTo>
                  <a:pt x="1600" y="1083"/>
                  <a:pt x="1607" y="1076"/>
                  <a:pt x="1607" y="1068"/>
                </a:cubicBezTo>
                <a:cubicBezTo>
                  <a:pt x="1607" y="1060"/>
                  <a:pt x="1600" y="1053"/>
                  <a:pt x="1592" y="1053"/>
                </a:cubicBezTo>
                <a:close/>
                <a:moveTo>
                  <a:pt x="1592" y="1086"/>
                </a:moveTo>
                <a:cubicBezTo>
                  <a:pt x="1584" y="1086"/>
                  <a:pt x="1577" y="1093"/>
                  <a:pt x="1577" y="1101"/>
                </a:cubicBezTo>
                <a:cubicBezTo>
                  <a:pt x="1577" y="1109"/>
                  <a:pt x="1584" y="1116"/>
                  <a:pt x="1592" y="1116"/>
                </a:cubicBezTo>
                <a:cubicBezTo>
                  <a:pt x="1600" y="1116"/>
                  <a:pt x="1607" y="1109"/>
                  <a:pt x="1607" y="1101"/>
                </a:cubicBezTo>
                <a:cubicBezTo>
                  <a:pt x="1607" y="1093"/>
                  <a:pt x="1600" y="1086"/>
                  <a:pt x="1592" y="1086"/>
                </a:cubicBezTo>
                <a:close/>
                <a:moveTo>
                  <a:pt x="1592" y="1119"/>
                </a:moveTo>
                <a:cubicBezTo>
                  <a:pt x="1584" y="1119"/>
                  <a:pt x="1577" y="1126"/>
                  <a:pt x="1577" y="1134"/>
                </a:cubicBezTo>
                <a:cubicBezTo>
                  <a:pt x="1577" y="1142"/>
                  <a:pt x="1584" y="1149"/>
                  <a:pt x="1592" y="1149"/>
                </a:cubicBezTo>
                <a:cubicBezTo>
                  <a:pt x="1600" y="1149"/>
                  <a:pt x="1607" y="1142"/>
                  <a:pt x="1607" y="1134"/>
                </a:cubicBezTo>
                <a:cubicBezTo>
                  <a:pt x="1607" y="1126"/>
                  <a:pt x="1600" y="1119"/>
                  <a:pt x="1592" y="1119"/>
                </a:cubicBezTo>
                <a:close/>
                <a:moveTo>
                  <a:pt x="1592" y="1152"/>
                </a:moveTo>
                <a:cubicBezTo>
                  <a:pt x="1584" y="1152"/>
                  <a:pt x="1577" y="1159"/>
                  <a:pt x="1577" y="1167"/>
                </a:cubicBezTo>
                <a:cubicBezTo>
                  <a:pt x="1577" y="1175"/>
                  <a:pt x="1584" y="1182"/>
                  <a:pt x="1592" y="1182"/>
                </a:cubicBezTo>
                <a:cubicBezTo>
                  <a:pt x="1600" y="1182"/>
                  <a:pt x="1607" y="1175"/>
                  <a:pt x="1607" y="1167"/>
                </a:cubicBezTo>
                <a:cubicBezTo>
                  <a:pt x="1607" y="1159"/>
                  <a:pt x="1600" y="1152"/>
                  <a:pt x="1592" y="1152"/>
                </a:cubicBezTo>
                <a:close/>
                <a:moveTo>
                  <a:pt x="1592" y="1185"/>
                </a:moveTo>
                <a:cubicBezTo>
                  <a:pt x="1584" y="1185"/>
                  <a:pt x="1577" y="1192"/>
                  <a:pt x="1577" y="1200"/>
                </a:cubicBezTo>
                <a:cubicBezTo>
                  <a:pt x="1577" y="1208"/>
                  <a:pt x="1584" y="1215"/>
                  <a:pt x="1592" y="1215"/>
                </a:cubicBezTo>
                <a:cubicBezTo>
                  <a:pt x="1600" y="1215"/>
                  <a:pt x="1607" y="1208"/>
                  <a:pt x="1607" y="1200"/>
                </a:cubicBezTo>
                <a:cubicBezTo>
                  <a:pt x="1607" y="1192"/>
                  <a:pt x="1600" y="1185"/>
                  <a:pt x="1592" y="1185"/>
                </a:cubicBezTo>
                <a:close/>
                <a:moveTo>
                  <a:pt x="1592" y="1218"/>
                </a:moveTo>
                <a:cubicBezTo>
                  <a:pt x="1584" y="1218"/>
                  <a:pt x="1577" y="1225"/>
                  <a:pt x="1577" y="1233"/>
                </a:cubicBezTo>
                <a:cubicBezTo>
                  <a:pt x="1577" y="1241"/>
                  <a:pt x="1584" y="1248"/>
                  <a:pt x="1592" y="1248"/>
                </a:cubicBezTo>
                <a:cubicBezTo>
                  <a:pt x="1600" y="1248"/>
                  <a:pt x="1607" y="1241"/>
                  <a:pt x="1607" y="1233"/>
                </a:cubicBezTo>
                <a:cubicBezTo>
                  <a:pt x="1607" y="1225"/>
                  <a:pt x="1600" y="1218"/>
                  <a:pt x="1592" y="1218"/>
                </a:cubicBezTo>
                <a:close/>
                <a:moveTo>
                  <a:pt x="1592" y="1251"/>
                </a:moveTo>
                <a:cubicBezTo>
                  <a:pt x="1584" y="1251"/>
                  <a:pt x="1577" y="1258"/>
                  <a:pt x="1577" y="1266"/>
                </a:cubicBezTo>
                <a:cubicBezTo>
                  <a:pt x="1577" y="1274"/>
                  <a:pt x="1584" y="1281"/>
                  <a:pt x="1592" y="1281"/>
                </a:cubicBezTo>
                <a:cubicBezTo>
                  <a:pt x="1600" y="1281"/>
                  <a:pt x="1607" y="1274"/>
                  <a:pt x="1607" y="1266"/>
                </a:cubicBezTo>
                <a:cubicBezTo>
                  <a:pt x="1607" y="1258"/>
                  <a:pt x="1600" y="1251"/>
                  <a:pt x="1592" y="1251"/>
                </a:cubicBezTo>
                <a:close/>
                <a:moveTo>
                  <a:pt x="1592" y="1284"/>
                </a:moveTo>
                <a:cubicBezTo>
                  <a:pt x="1584" y="1284"/>
                  <a:pt x="1577" y="1291"/>
                  <a:pt x="1577" y="1299"/>
                </a:cubicBezTo>
                <a:cubicBezTo>
                  <a:pt x="1577" y="1307"/>
                  <a:pt x="1584" y="1314"/>
                  <a:pt x="1592" y="1314"/>
                </a:cubicBezTo>
                <a:cubicBezTo>
                  <a:pt x="1600" y="1314"/>
                  <a:pt x="1607" y="1307"/>
                  <a:pt x="1607" y="1299"/>
                </a:cubicBezTo>
                <a:cubicBezTo>
                  <a:pt x="1607" y="1291"/>
                  <a:pt x="1600" y="1284"/>
                  <a:pt x="1592" y="1284"/>
                </a:cubicBezTo>
                <a:close/>
                <a:moveTo>
                  <a:pt x="1592" y="1317"/>
                </a:moveTo>
                <a:cubicBezTo>
                  <a:pt x="1584" y="1317"/>
                  <a:pt x="1577" y="1323"/>
                  <a:pt x="1577" y="1332"/>
                </a:cubicBezTo>
                <a:cubicBezTo>
                  <a:pt x="1577" y="1340"/>
                  <a:pt x="1584" y="1346"/>
                  <a:pt x="1592" y="1346"/>
                </a:cubicBezTo>
                <a:cubicBezTo>
                  <a:pt x="1600" y="1346"/>
                  <a:pt x="1607" y="1340"/>
                  <a:pt x="1607" y="1332"/>
                </a:cubicBezTo>
                <a:cubicBezTo>
                  <a:pt x="1607" y="1323"/>
                  <a:pt x="1600" y="1317"/>
                  <a:pt x="1592" y="1317"/>
                </a:cubicBezTo>
                <a:close/>
                <a:moveTo>
                  <a:pt x="1592" y="1350"/>
                </a:moveTo>
                <a:cubicBezTo>
                  <a:pt x="1584" y="1350"/>
                  <a:pt x="1577" y="1356"/>
                  <a:pt x="1577" y="1365"/>
                </a:cubicBezTo>
                <a:cubicBezTo>
                  <a:pt x="1577" y="1373"/>
                  <a:pt x="1584" y="1379"/>
                  <a:pt x="1592" y="1379"/>
                </a:cubicBezTo>
                <a:cubicBezTo>
                  <a:pt x="1600" y="1379"/>
                  <a:pt x="1607" y="1373"/>
                  <a:pt x="1607" y="1365"/>
                </a:cubicBezTo>
                <a:cubicBezTo>
                  <a:pt x="1607" y="1356"/>
                  <a:pt x="1600" y="1350"/>
                  <a:pt x="1592" y="1350"/>
                </a:cubicBezTo>
                <a:close/>
                <a:moveTo>
                  <a:pt x="1592" y="1383"/>
                </a:moveTo>
                <a:cubicBezTo>
                  <a:pt x="1584" y="1383"/>
                  <a:pt x="1577" y="1389"/>
                  <a:pt x="1577" y="1397"/>
                </a:cubicBezTo>
                <a:cubicBezTo>
                  <a:pt x="1577" y="1406"/>
                  <a:pt x="1584" y="1412"/>
                  <a:pt x="1592" y="1412"/>
                </a:cubicBezTo>
                <a:cubicBezTo>
                  <a:pt x="1600" y="1412"/>
                  <a:pt x="1607" y="1406"/>
                  <a:pt x="1607" y="1397"/>
                </a:cubicBezTo>
                <a:cubicBezTo>
                  <a:pt x="1607" y="1389"/>
                  <a:pt x="1600" y="1383"/>
                  <a:pt x="1592" y="1383"/>
                </a:cubicBezTo>
                <a:close/>
                <a:moveTo>
                  <a:pt x="1592" y="1416"/>
                </a:moveTo>
                <a:cubicBezTo>
                  <a:pt x="1584" y="1416"/>
                  <a:pt x="1577" y="1422"/>
                  <a:pt x="1577" y="1430"/>
                </a:cubicBezTo>
                <a:cubicBezTo>
                  <a:pt x="1577" y="1439"/>
                  <a:pt x="1584" y="1445"/>
                  <a:pt x="1592" y="1445"/>
                </a:cubicBezTo>
                <a:cubicBezTo>
                  <a:pt x="1600" y="1445"/>
                  <a:pt x="1607" y="1439"/>
                  <a:pt x="1607" y="1430"/>
                </a:cubicBezTo>
                <a:cubicBezTo>
                  <a:pt x="1607" y="1422"/>
                  <a:pt x="1600" y="1416"/>
                  <a:pt x="1592" y="1416"/>
                </a:cubicBezTo>
                <a:close/>
                <a:moveTo>
                  <a:pt x="1625" y="0"/>
                </a:moveTo>
                <a:cubicBezTo>
                  <a:pt x="1617" y="0"/>
                  <a:pt x="1610" y="7"/>
                  <a:pt x="1610" y="15"/>
                </a:cubicBezTo>
                <a:cubicBezTo>
                  <a:pt x="1610" y="23"/>
                  <a:pt x="1617" y="30"/>
                  <a:pt x="1625" y="30"/>
                </a:cubicBezTo>
                <a:cubicBezTo>
                  <a:pt x="1633" y="30"/>
                  <a:pt x="1640" y="23"/>
                  <a:pt x="1640" y="15"/>
                </a:cubicBezTo>
                <a:cubicBezTo>
                  <a:pt x="1640" y="7"/>
                  <a:pt x="1633" y="0"/>
                  <a:pt x="1625" y="0"/>
                </a:cubicBezTo>
                <a:close/>
                <a:moveTo>
                  <a:pt x="1625" y="33"/>
                </a:moveTo>
                <a:cubicBezTo>
                  <a:pt x="1617" y="33"/>
                  <a:pt x="1610" y="40"/>
                  <a:pt x="1610" y="48"/>
                </a:cubicBezTo>
                <a:cubicBezTo>
                  <a:pt x="1610" y="56"/>
                  <a:pt x="1617" y="63"/>
                  <a:pt x="1625" y="63"/>
                </a:cubicBezTo>
                <a:cubicBezTo>
                  <a:pt x="1633" y="63"/>
                  <a:pt x="1640" y="56"/>
                  <a:pt x="1640" y="48"/>
                </a:cubicBezTo>
                <a:cubicBezTo>
                  <a:pt x="1640" y="40"/>
                  <a:pt x="1633" y="33"/>
                  <a:pt x="1625" y="33"/>
                </a:cubicBezTo>
                <a:close/>
                <a:moveTo>
                  <a:pt x="1625" y="66"/>
                </a:moveTo>
                <a:cubicBezTo>
                  <a:pt x="1617" y="66"/>
                  <a:pt x="1610" y="72"/>
                  <a:pt x="1610" y="81"/>
                </a:cubicBezTo>
                <a:cubicBezTo>
                  <a:pt x="1610" y="89"/>
                  <a:pt x="1617" y="95"/>
                  <a:pt x="1625" y="95"/>
                </a:cubicBezTo>
                <a:cubicBezTo>
                  <a:pt x="1633" y="95"/>
                  <a:pt x="1640" y="89"/>
                  <a:pt x="1640" y="81"/>
                </a:cubicBezTo>
                <a:cubicBezTo>
                  <a:pt x="1640" y="72"/>
                  <a:pt x="1633" y="66"/>
                  <a:pt x="1625" y="66"/>
                </a:cubicBezTo>
                <a:close/>
                <a:moveTo>
                  <a:pt x="1625" y="99"/>
                </a:moveTo>
                <a:cubicBezTo>
                  <a:pt x="1617" y="99"/>
                  <a:pt x="1610" y="105"/>
                  <a:pt x="1610" y="114"/>
                </a:cubicBezTo>
                <a:cubicBezTo>
                  <a:pt x="1610" y="122"/>
                  <a:pt x="1617" y="128"/>
                  <a:pt x="1625" y="128"/>
                </a:cubicBezTo>
                <a:cubicBezTo>
                  <a:pt x="1633" y="128"/>
                  <a:pt x="1640" y="122"/>
                  <a:pt x="1640" y="114"/>
                </a:cubicBezTo>
                <a:cubicBezTo>
                  <a:pt x="1640" y="105"/>
                  <a:pt x="1633" y="99"/>
                  <a:pt x="1625" y="99"/>
                </a:cubicBezTo>
                <a:close/>
                <a:moveTo>
                  <a:pt x="1625" y="132"/>
                </a:moveTo>
                <a:cubicBezTo>
                  <a:pt x="1617" y="132"/>
                  <a:pt x="1610" y="138"/>
                  <a:pt x="1610" y="147"/>
                </a:cubicBezTo>
                <a:cubicBezTo>
                  <a:pt x="1610" y="155"/>
                  <a:pt x="1617" y="161"/>
                  <a:pt x="1625" y="161"/>
                </a:cubicBezTo>
                <a:cubicBezTo>
                  <a:pt x="1633" y="161"/>
                  <a:pt x="1640" y="155"/>
                  <a:pt x="1640" y="147"/>
                </a:cubicBezTo>
                <a:cubicBezTo>
                  <a:pt x="1640" y="138"/>
                  <a:pt x="1633" y="132"/>
                  <a:pt x="1625" y="132"/>
                </a:cubicBezTo>
                <a:close/>
                <a:moveTo>
                  <a:pt x="1625" y="165"/>
                </a:moveTo>
                <a:cubicBezTo>
                  <a:pt x="1617" y="165"/>
                  <a:pt x="1610" y="171"/>
                  <a:pt x="1610" y="179"/>
                </a:cubicBezTo>
                <a:cubicBezTo>
                  <a:pt x="1610" y="188"/>
                  <a:pt x="1617" y="194"/>
                  <a:pt x="1625" y="194"/>
                </a:cubicBezTo>
                <a:cubicBezTo>
                  <a:pt x="1633" y="194"/>
                  <a:pt x="1640" y="188"/>
                  <a:pt x="1640" y="179"/>
                </a:cubicBezTo>
                <a:cubicBezTo>
                  <a:pt x="1640" y="171"/>
                  <a:pt x="1633" y="165"/>
                  <a:pt x="1625" y="165"/>
                </a:cubicBezTo>
                <a:close/>
                <a:moveTo>
                  <a:pt x="1625" y="198"/>
                </a:moveTo>
                <a:cubicBezTo>
                  <a:pt x="1617" y="198"/>
                  <a:pt x="1610" y="204"/>
                  <a:pt x="1610" y="212"/>
                </a:cubicBezTo>
                <a:cubicBezTo>
                  <a:pt x="1610" y="221"/>
                  <a:pt x="1617" y="227"/>
                  <a:pt x="1625" y="227"/>
                </a:cubicBezTo>
                <a:cubicBezTo>
                  <a:pt x="1633" y="227"/>
                  <a:pt x="1640" y="221"/>
                  <a:pt x="1640" y="212"/>
                </a:cubicBezTo>
                <a:cubicBezTo>
                  <a:pt x="1640" y="204"/>
                  <a:pt x="1633" y="198"/>
                  <a:pt x="1625" y="198"/>
                </a:cubicBezTo>
                <a:close/>
                <a:moveTo>
                  <a:pt x="1625" y="230"/>
                </a:moveTo>
                <a:cubicBezTo>
                  <a:pt x="1617" y="230"/>
                  <a:pt x="1610" y="237"/>
                  <a:pt x="1610" y="245"/>
                </a:cubicBezTo>
                <a:cubicBezTo>
                  <a:pt x="1610" y="253"/>
                  <a:pt x="1617" y="260"/>
                  <a:pt x="1625" y="260"/>
                </a:cubicBezTo>
                <a:cubicBezTo>
                  <a:pt x="1633" y="260"/>
                  <a:pt x="1640" y="253"/>
                  <a:pt x="1640" y="245"/>
                </a:cubicBezTo>
                <a:cubicBezTo>
                  <a:pt x="1640" y="237"/>
                  <a:pt x="1633" y="230"/>
                  <a:pt x="1625" y="230"/>
                </a:cubicBezTo>
                <a:close/>
                <a:moveTo>
                  <a:pt x="1625" y="263"/>
                </a:moveTo>
                <a:cubicBezTo>
                  <a:pt x="1617" y="263"/>
                  <a:pt x="1610" y="270"/>
                  <a:pt x="1610" y="278"/>
                </a:cubicBezTo>
                <a:cubicBezTo>
                  <a:pt x="1610" y="286"/>
                  <a:pt x="1617" y="293"/>
                  <a:pt x="1625" y="293"/>
                </a:cubicBezTo>
                <a:cubicBezTo>
                  <a:pt x="1633" y="293"/>
                  <a:pt x="1640" y="286"/>
                  <a:pt x="1640" y="278"/>
                </a:cubicBezTo>
                <a:cubicBezTo>
                  <a:pt x="1640" y="270"/>
                  <a:pt x="1633" y="263"/>
                  <a:pt x="1625" y="263"/>
                </a:cubicBezTo>
                <a:close/>
                <a:moveTo>
                  <a:pt x="1625" y="296"/>
                </a:moveTo>
                <a:cubicBezTo>
                  <a:pt x="1617" y="296"/>
                  <a:pt x="1610" y="303"/>
                  <a:pt x="1610" y="311"/>
                </a:cubicBezTo>
                <a:cubicBezTo>
                  <a:pt x="1610" y="319"/>
                  <a:pt x="1617" y="326"/>
                  <a:pt x="1625" y="326"/>
                </a:cubicBezTo>
                <a:cubicBezTo>
                  <a:pt x="1633" y="326"/>
                  <a:pt x="1640" y="319"/>
                  <a:pt x="1640" y="311"/>
                </a:cubicBezTo>
                <a:cubicBezTo>
                  <a:pt x="1640" y="303"/>
                  <a:pt x="1633" y="296"/>
                  <a:pt x="1625" y="296"/>
                </a:cubicBezTo>
                <a:close/>
                <a:moveTo>
                  <a:pt x="1625" y="329"/>
                </a:moveTo>
                <a:cubicBezTo>
                  <a:pt x="1617" y="329"/>
                  <a:pt x="1610" y="336"/>
                  <a:pt x="1610" y="344"/>
                </a:cubicBezTo>
                <a:cubicBezTo>
                  <a:pt x="1610" y="352"/>
                  <a:pt x="1617" y="359"/>
                  <a:pt x="1625" y="359"/>
                </a:cubicBezTo>
                <a:cubicBezTo>
                  <a:pt x="1633" y="359"/>
                  <a:pt x="1640" y="352"/>
                  <a:pt x="1640" y="344"/>
                </a:cubicBezTo>
                <a:cubicBezTo>
                  <a:pt x="1640" y="336"/>
                  <a:pt x="1633" y="329"/>
                  <a:pt x="1625" y="329"/>
                </a:cubicBezTo>
                <a:close/>
                <a:moveTo>
                  <a:pt x="1625" y="362"/>
                </a:moveTo>
                <a:cubicBezTo>
                  <a:pt x="1617" y="362"/>
                  <a:pt x="1610" y="369"/>
                  <a:pt x="1610" y="377"/>
                </a:cubicBezTo>
                <a:cubicBezTo>
                  <a:pt x="1610" y="385"/>
                  <a:pt x="1617" y="392"/>
                  <a:pt x="1625" y="392"/>
                </a:cubicBezTo>
                <a:cubicBezTo>
                  <a:pt x="1633" y="392"/>
                  <a:pt x="1640" y="385"/>
                  <a:pt x="1640" y="377"/>
                </a:cubicBezTo>
                <a:cubicBezTo>
                  <a:pt x="1640" y="369"/>
                  <a:pt x="1633" y="362"/>
                  <a:pt x="1625" y="362"/>
                </a:cubicBezTo>
                <a:close/>
                <a:moveTo>
                  <a:pt x="1625" y="395"/>
                </a:moveTo>
                <a:cubicBezTo>
                  <a:pt x="1617" y="395"/>
                  <a:pt x="1610" y="402"/>
                  <a:pt x="1610" y="410"/>
                </a:cubicBezTo>
                <a:cubicBezTo>
                  <a:pt x="1610" y="418"/>
                  <a:pt x="1617" y="425"/>
                  <a:pt x="1625" y="425"/>
                </a:cubicBezTo>
                <a:cubicBezTo>
                  <a:pt x="1633" y="425"/>
                  <a:pt x="1640" y="418"/>
                  <a:pt x="1640" y="410"/>
                </a:cubicBezTo>
                <a:cubicBezTo>
                  <a:pt x="1640" y="402"/>
                  <a:pt x="1633" y="395"/>
                  <a:pt x="1625" y="395"/>
                </a:cubicBezTo>
                <a:close/>
                <a:moveTo>
                  <a:pt x="1625" y="428"/>
                </a:moveTo>
                <a:cubicBezTo>
                  <a:pt x="1617" y="428"/>
                  <a:pt x="1610" y="435"/>
                  <a:pt x="1610" y="443"/>
                </a:cubicBezTo>
                <a:cubicBezTo>
                  <a:pt x="1610" y="451"/>
                  <a:pt x="1617" y="458"/>
                  <a:pt x="1625" y="458"/>
                </a:cubicBezTo>
                <a:cubicBezTo>
                  <a:pt x="1633" y="458"/>
                  <a:pt x="1640" y="451"/>
                  <a:pt x="1640" y="443"/>
                </a:cubicBezTo>
                <a:cubicBezTo>
                  <a:pt x="1640" y="435"/>
                  <a:pt x="1633" y="428"/>
                  <a:pt x="1625" y="428"/>
                </a:cubicBezTo>
                <a:close/>
                <a:moveTo>
                  <a:pt x="1625" y="461"/>
                </a:moveTo>
                <a:cubicBezTo>
                  <a:pt x="1617" y="461"/>
                  <a:pt x="1610" y="468"/>
                  <a:pt x="1610" y="476"/>
                </a:cubicBezTo>
                <a:cubicBezTo>
                  <a:pt x="1610" y="484"/>
                  <a:pt x="1617" y="491"/>
                  <a:pt x="1625" y="491"/>
                </a:cubicBezTo>
                <a:cubicBezTo>
                  <a:pt x="1633" y="491"/>
                  <a:pt x="1640" y="484"/>
                  <a:pt x="1640" y="476"/>
                </a:cubicBezTo>
                <a:cubicBezTo>
                  <a:pt x="1640" y="468"/>
                  <a:pt x="1633" y="461"/>
                  <a:pt x="1625" y="461"/>
                </a:cubicBezTo>
                <a:close/>
                <a:moveTo>
                  <a:pt x="1625" y="494"/>
                </a:moveTo>
                <a:cubicBezTo>
                  <a:pt x="1617" y="494"/>
                  <a:pt x="1610" y="500"/>
                  <a:pt x="1610" y="509"/>
                </a:cubicBezTo>
                <a:cubicBezTo>
                  <a:pt x="1610" y="517"/>
                  <a:pt x="1617" y="523"/>
                  <a:pt x="1625" y="523"/>
                </a:cubicBezTo>
                <a:cubicBezTo>
                  <a:pt x="1633" y="523"/>
                  <a:pt x="1640" y="517"/>
                  <a:pt x="1640" y="509"/>
                </a:cubicBezTo>
                <a:cubicBezTo>
                  <a:pt x="1640" y="500"/>
                  <a:pt x="1633" y="494"/>
                  <a:pt x="1625" y="494"/>
                </a:cubicBezTo>
                <a:close/>
                <a:moveTo>
                  <a:pt x="1625" y="527"/>
                </a:moveTo>
                <a:cubicBezTo>
                  <a:pt x="1617" y="527"/>
                  <a:pt x="1610" y="533"/>
                  <a:pt x="1610" y="542"/>
                </a:cubicBezTo>
                <a:cubicBezTo>
                  <a:pt x="1610" y="550"/>
                  <a:pt x="1617" y="556"/>
                  <a:pt x="1625" y="556"/>
                </a:cubicBezTo>
                <a:cubicBezTo>
                  <a:pt x="1633" y="556"/>
                  <a:pt x="1640" y="550"/>
                  <a:pt x="1640" y="542"/>
                </a:cubicBezTo>
                <a:cubicBezTo>
                  <a:pt x="1640" y="533"/>
                  <a:pt x="1633" y="527"/>
                  <a:pt x="1625" y="527"/>
                </a:cubicBezTo>
                <a:close/>
                <a:moveTo>
                  <a:pt x="1625" y="560"/>
                </a:moveTo>
                <a:cubicBezTo>
                  <a:pt x="1617" y="560"/>
                  <a:pt x="1610" y="566"/>
                  <a:pt x="1610" y="574"/>
                </a:cubicBezTo>
                <a:cubicBezTo>
                  <a:pt x="1610" y="583"/>
                  <a:pt x="1617" y="589"/>
                  <a:pt x="1625" y="589"/>
                </a:cubicBezTo>
                <a:cubicBezTo>
                  <a:pt x="1633" y="589"/>
                  <a:pt x="1640" y="583"/>
                  <a:pt x="1640" y="574"/>
                </a:cubicBezTo>
                <a:cubicBezTo>
                  <a:pt x="1640" y="566"/>
                  <a:pt x="1633" y="560"/>
                  <a:pt x="1625" y="560"/>
                </a:cubicBezTo>
                <a:close/>
                <a:moveTo>
                  <a:pt x="1625" y="593"/>
                </a:moveTo>
                <a:cubicBezTo>
                  <a:pt x="1617" y="593"/>
                  <a:pt x="1610" y="599"/>
                  <a:pt x="1610" y="607"/>
                </a:cubicBezTo>
                <a:cubicBezTo>
                  <a:pt x="1610" y="616"/>
                  <a:pt x="1617" y="622"/>
                  <a:pt x="1625" y="622"/>
                </a:cubicBezTo>
                <a:cubicBezTo>
                  <a:pt x="1633" y="622"/>
                  <a:pt x="1640" y="616"/>
                  <a:pt x="1640" y="607"/>
                </a:cubicBezTo>
                <a:cubicBezTo>
                  <a:pt x="1640" y="599"/>
                  <a:pt x="1633" y="593"/>
                  <a:pt x="1625" y="593"/>
                </a:cubicBezTo>
                <a:close/>
                <a:moveTo>
                  <a:pt x="1625" y="625"/>
                </a:moveTo>
                <a:cubicBezTo>
                  <a:pt x="1617" y="625"/>
                  <a:pt x="1610" y="632"/>
                  <a:pt x="1610" y="640"/>
                </a:cubicBezTo>
                <a:cubicBezTo>
                  <a:pt x="1610" y="648"/>
                  <a:pt x="1617" y="655"/>
                  <a:pt x="1625" y="655"/>
                </a:cubicBezTo>
                <a:cubicBezTo>
                  <a:pt x="1633" y="655"/>
                  <a:pt x="1640" y="648"/>
                  <a:pt x="1640" y="640"/>
                </a:cubicBezTo>
                <a:cubicBezTo>
                  <a:pt x="1640" y="632"/>
                  <a:pt x="1633" y="625"/>
                  <a:pt x="1625" y="625"/>
                </a:cubicBezTo>
                <a:close/>
                <a:moveTo>
                  <a:pt x="1625" y="658"/>
                </a:moveTo>
                <a:cubicBezTo>
                  <a:pt x="1617" y="658"/>
                  <a:pt x="1610" y="665"/>
                  <a:pt x="1610" y="673"/>
                </a:cubicBezTo>
                <a:cubicBezTo>
                  <a:pt x="1610" y="681"/>
                  <a:pt x="1617" y="688"/>
                  <a:pt x="1625" y="688"/>
                </a:cubicBezTo>
                <a:cubicBezTo>
                  <a:pt x="1633" y="688"/>
                  <a:pt x="1640" y="681"/>
                  <a:pt x="1640" y="673"/>
                </a:cubicBezTo>
                <a:cubicBezTo>
                  <a:pt x="1640" y="665"/>
                  <a:pt x="1633" y="658"/>
                  <a:pt x="1625" y="658"/>
                </a:cubicBezTo>
                <a:close/>
                <a:moveTo>
                  <a:pt x="1625" y="691"/>
                </a:moveTo>
                <a:cubicBezTo>
                  <a:pt x="1617" y="691"/>
                  <a:pt x="1610" y="698"/>
                  <a:pt x="1610" y="706"/>
                </a:cubicBezTo>
                <a:cubicBezTo>
                  <a:pt x="1610" y="714"/>
                  <a:pt x="1617" y="721"/>
                  <a:pt x="1625" y="721"/>
                </a:cubicBezTo>
                <a:cubicBezTo>
                  <a:pt x="1633" y="721"/>
                  <a:pt x="1640" y="714"/>
                  <a:pt x="1640" y="706"/>
                </a:cubicBezTo>
                <a:cubicBezTo>
                  <a:pt x="1640" y="698"/>
                  <a:pt x="1633" y="691"/>
                  <a:pt x="1625" y="691"/>
                </a:cubicBezTo>
                <a:close/>
                <a:moveTo>
                  <a:pt x="1625" y="724"/>
                </a:moveTo>
                <a:cubicBezTo>
                  <a:pt x="1617" y="724"/>
                  <a:pt x="1610" y="731"/>
                  <a:pt x="1610" y="739"/>
                </a:cubicBezTo>
                <a:cubicBezTo>
                  <a:pt x="1610" y="747"/>
                  <a:pt x="1617" y="754"/>
                  <a:pt x="1625" y="754"/>
                </a:cubicBezTo>
                <a:cubicBezTo>
                  <a:pt x="1633" y="754"/>
                  <a:pt x="1640" y="747"/>
                  <a:pt x="1640" y="739"/>
                </a:cubicBezTo>
                <a:cubicBezTo>
                  <a:pt x="1640" y="731"/>
                  <a:pt x="1633" y="724"/>
                  <a:pt x="1625" y="724"/>
                </a:cubicBezTo>
                <a:close/>
                <a:moveTo>
                  <a:pt x="1625" y="757"/>
                </a:moveTo>
                <a:cubicBezTo>
                  <a:pt x="1617" y="757"/>
                  <a:pt x="1610" y="764"/>
                  <a:pt x="1610" y="772"/>
                </a:cubicBezTo>
                <a:cubicBezTo>
                  <a:pt x="1610" y="780"/>
                  <a:pt x="1617" y="787"/>
                  <a:pt x="1625" y="787"/>
                </a:cubicBezTo>
                <a:cubicBezTo>
                  <a:pt x="1633" y="787"/>
                  <a:pt x="1640" y="780"/>
                  <a:pt x="1640" y="772"/>
                </a:cubicBezTo>
                <a:cubicBezTo>
                  <a:pt x="1640" y="764"/>
                  <a:pt x="1633" y="757"/>
                  <a:pt x="1625" y="757"/>
                </a:cubicBezTo>
                <a:close/>
                <a:moveTo>
                  <a:pt x="1625" y="790"/>
                </a:moveTo>
                <a:cubicBezTo>
                  <a:pt x="1617" y="790"/>
                  <a:pt x="1610" y="797"/>
                  <a:pt x="1610" y="805"/>
                </a:cubicBezTo>
                <a:cubicBezTo>
                  <a:pt x="1610" y="813"/>
                  <a:pt x="1617" y="820"/>
                  <a:pt x="1625" y="820"/>
                </a:cubicBezTo>
                <a:cubicBezTo>
                  <a:pt x="1633" y="820"/>
                  <a:pt x="1640" y="813"/>
                  <a:pt x="1640" y="805"/>
                </a:cubicBezTo>
                <a:cubicBezTo>
                  <a:pt x="1640" y="797"/>
                  <a:pt x="1633" y="790"/>
                  <a:pt x="1625" y="790"/>
                </a:cubicBezTo>
                <a:close/>
                <a:moveTo>
                  <a:pt x="1625" y="823"/>
                </a:moveTo>
                <a:cubicBezTo>
                  <a:pt x="1617" y="823"/>
                  <a:pt x="1610" y="830"/>
                  <a:pt x="1610" y="838"/>
                </a:cubicBezTo>
                <a:cubicBezTo>
                  <a:pt x="1610" y="846"/>
                  <a:pt x="1617" y="853"/>
                  <a:pt x="1625" y="853"/>
                </a:cubicBezTo>
                <a:cubicBezTo>
                  <a:pt x="1633" y="853"/>
                  <a:pt x="1640" y="846"/>
                  <a:pt x="1640" y="838"/>
                </a:cubicBezTo>
                <a:cubicBezTo>
                  <a:pt x="1640" y="830"/>
                  <a:pt x="1633" y="823"/>
                  <a:pt x="1625" y="823"/>
                </a:cubicBezTo>
                <a:close/>
                <a:moveTo>
                  <a:pt x="1625" y="856"/>
                </a:moveTo>
                <a:cubicBezTo>
                  <a:pt x="1617" y="856"/>
                  <a:pt x="1610" y="863"/>
                  <a:pt x="1610" y="871"/>
                </a:cubicBezTo>
                <a:cubicBezTo>
                  <a:pt x="1610" y="879"/>
                  <a:pt x="1617" y="886"/>
                  <a:pt x="1625" y="886"/>
                </a:cubicBezTo>
                <a:cubicBezTo>
                  <a:pt x="1633" y="886"/>
                  <a:pt x="1640" y="879"/>
                  <a:pt x="1640" y="871"/>
                </a:cubicBezTo>
                <a:cubicBezTo>
                  <a:pt x="1640" y="863"/>
                  <a:pt x="1633" y="856"/>
                  <a:pt x="1625" y="856"/>
                </a:cubicBezTo>
                <a:close/>
                <a:moveTo>
                  <a:pt x="1625" y="889"/>
                </a:moveTo>
                <a:cubicBezTo>
                  <a:pt x="1617" y="889"/>
                  <a:pt x="1610" y="895"/>
                  <a:pt x="1610" y="904"/>
                </a:cubicBezTo>
                <a:cubicBezTo>
                  <a:pt x="1610" y="912"/>
                  <a:pt x="1617" y="918"/>
                  <a:pt x="1625" y="918"/>
                </a:cubicBezTo>
                <a:cubicBezTo>
                  <a:pt x="1633" y="918"/>
                  <a:pt x="1640" y="912"/>
                  <a:pt x="1640" y="904"/>
                </a:cubicBezTo>
                <a:cubicBezTo>
                  <a:pt x="1640" y="895"/>
                  <a:pt x="1633" y="889"/>
                  <a:pt x="1625" y="889"/>
                </a:cubicBezTo>
                <a:close/>
                <a:moveTo>
                  <a:pt x="1625" y="922"/>
                </a:moveTo>
                <a:cubicBezTo>
                  <a:pt x="1617" y="922"/>
                  <a:pt x="1610" y="928"/>
                  <a:pt x="1610" y="937"/>
                </a:cubicBezTo>
                <a:cubicBezTo>
                  <a:pt x="1610" y="945"/>
                  <a:pt x="1617" y="951"/>
                  <a:pt x="1625" y="951"/>
                </a:cubicBezTo>
                <a:cubicBezTo>
                  <a:pt x="1633" y="951"/>
                  <a:pt x="1640" y="945"/>
                  <a:pt x="1640" y="937"/>
                </a:cubicBezTo>
                <a:cubicBezTo>
                  <a:pt x="1640" y="928"/>
                  <a:pt x="1633" y="922"/>
                  <a:pt x="1625" y="922"/>
                </a:cubicBezTo>
                <a:close/>
                <a:moveTo>
                  <a:pt x="1625" y="955"/>
                </a:moveTo>
                <a:cubicBezTo>
                  <a:pt x="1617" y="955"/>
                  <a:pt x="1610" y="961"/>
                  <a:pt x="1610" y="970"/>
                </a:cubicBezTo>
                <a:cubicBezTo>
                  <a:pt x="1610" y="978"/>
                  <a:pt x="1617" y="984"/>
                  <a:pt x="1625" y="984"/>
                </a:cubicBezTo>
                <a:cubicBezTo>
                  <a:pt x="1633" y="984"/>
                  <a:pt x="1640" y="978"/>
                  <a:pt x="1640" y="970"/>
                </a:cubicBezTo>
                <a:cubicBezTo>
                  <a:pt x="1640" y="961"/>
                  <a:pt x="1633" y="955"/>
                  <a:pt x="1625" y="955"/>
                </a:cubicBezTo>
                <a:close/>
                <a:moveTo>
                  <a:pt x="1625" y="988"/>
                </a:moveTo>
                <a:cubicBezTo>
                  <a:pt x="1617" y="988"/>
                  <a:pt x="1610" y="994"/>
                  <a:pt x="1610" y="1002"/>
                </a:cubicBezTo>
                <a:cubicBezTo>
                  <a:pt x="1610" y="1011"/>
                  <a:pt x="1617" y="1017"/>
                  <a:pt x="1625" y="1017"/>
                </a:cubicBezTo>
                <a:cubicBezTo>
                  <a:pt x="1633" y="1017"/>
                  <a:pt x="1640" y="1011"/>
                  <a:pt x="1640" y="1002"/>
                </a:cubicBezTo>
                <a:cubicBezTo>
                  <a:pt x="1640" y="994"/>
                  <a:pt x="1633" y="988"/>
                  <a:pt x="1625" y="988"/>
                </a:cubicBezTo>
                <a:close/>
                <a:moveTo>
                  <a:pt x="1625" y="1021"/>
                </a:moveTo>
                <a:cubicBezTo>
                  <a:pt x="1617" y="1021"/>
                  <a:pt x="1610" y="1027"/>
                  <a:pt x="1610" y="1035"/>
                </a:cubicBezTo>
                <a:cubicBezTo>
                  <a:pt x="1610" y="1044"/>
                  <a:pt x="1617" y="1050"/>
                  <a:pt x="1625" y="1050"/>
                </a:cubicBezTo>
                <a:cubicBezTo>
                  <a:pt x="1633" y="1050"/>
                  <a:pt x="1640" y="1044"/>
                  <a:pt x="1640" y="1035"/>
                </a:cubicBezTo>
                <a:cubicBezTo>
                  <a:pt x="1640" y="1027"/>
                  <a:pt x="1633" y="1021"/>
                  <a:pt x="1625" y="1021"/>
                </a:cubicBezTo>
                <a:close/>
                <a:moveTo>
                  <a:pt x="1625" y="1053"/>
                </a:moveTo>
                <a:cubicBezTo>
                  <a:pt x="1617" y="1053"/>
                  <a:pt x="1610" y="1060"/>
                  <a:pt x="1610" y="1068"/>
                </a:cubicBezTo>
                <a:cubicBezTo>
                  <a:pt x="1610" y="1076"/>
                  <a:pt x="1617" y="1083"/>
                  <a:pt x="1625" y="1083"/>
                </a:cubicBezTo>
                <a:cubicBezTo>
                  <a:pt x="1633" y="1083"/>
                  <a:pt x="1640" y="1076"/>
                  <a:pt x="1640" y="1068"/>
                </a:cubicBezTo>
                <a:cubicBezTo>
                  <a:pt x="1640" y="1060"/>
                  <a:pt x="1633" y="1053"/>
                  <a:pt x="1625" y="1053"/>
                </a:cubicBezTo>
                <a:close/>
                <a:moveTo>
                  <a:pt x="1625" y="1086"/>
                </a:moveTo>
                <a:cubicBezTo>
                  <a:pt x="1617" y="1086"/>
                  <a:pt x="1610" y="1093"/>
                  <a:pt x="1610" y="1101"/>
                </a:cubicBezTo>
                <a:cubicBezTo>
                  <a:pt x="1610" y="1109"/>
                  <a:pt x="1617" y="1116"/>
                  <a:pt x="1625" y="1116"/>
                </a:cubicBezTo>
                <a:cubicBezTo>
                  <a:pt x="1633" y="1116"/>
                  <a:pt x="1640" y="1109"/>
                  <a:pt x="1640" y="1101"/>
                </a:cubicBezTo>
                <a:cubicBezTo>
                  <a:pt x="1640" y="1093"/>
                  <a:pt x="1633" y="1086"/>
                  <a:pt x="1625" y="1086"/>
                </a:cubicBezTo>
                <a:close/>
                <a:moveTo>
                  <a:pt x="1625" y="1119"/>
                </a:moveTo>
                <a:cubicBezTo>
                  <a:pt x="1617" y="1119"/>
                  <a:pt x="1610" y="1126"/>
                  <a:pt x="1610" y="1134"/>
                </a:cubicBezTo>
                <a:cubicBezTo>
                  <a:pt x="1610" y="1142"/>
                  <a:pt x="1617" y="1149"/>
                  <a:pt x="1625" y="1149"/>
                </a:cubicBezTo>
                <a:cubicBezTo>
                  <a:pt x="1633" y="1149"/>
                  <a:pt x="1640" y="1142"/>
                  <a:pt x="1640" y="1134"/>
                </a:cubicBezTo>
                <a:cubicBezTo>
                  <a:pt x="1640" y="1126"/>
                  <a:pt x="1633" y="1119"/>
                  <a:pt x="1625" y="1119"/>
                </a:cubicBezTo>
                <a:close/>
                <a:moveTo>
                  <a:pt x="1625" y="1152"/>
                </a:moveTo>
                <a:cubicBezTo>
                  <a:pt x="1617" y="1152"/>
                  <a:pt x="1610" y="1159"/>
                  <a:pt x="1610" y="1167"/>
                </a:cubicBezTo>
                <a:cubicBezTo>
                  <a:pt x="1610" y="1175"/>
                  <a:pt x="1617" y="1182"/>
                  <a:pt x="1625" y="1182"/>
                </a:cubicBezTo>
                <a:cubicBezTo>
                  <a:pt x="1633" y="1182"/>
                  <a:pt x="1640" y="1175"/>
                  <a:pt x="1640" y="1167"/>
                </a:cubicBezTo>
                <a:cubicBezTo>
                  <a:pt x="1640" y="1159"/>
                  <a:pt x="1633" y="1152"/>
                  <a:pt x="1625" y="1152"/>
                </a:cubicBezTo>
                <a:close/>
                <a:moveTo>
                  <a:pt x="1625" y="1185"/>
                </a:moveTo>
                <a:cubicBezTo>
                  <a:pt x="1617" y="1185"/>
                  <a:pt x="1610" y="1192"/>
                  <a:pt x="1610" y="1200"/>
                </a:cubicBezTo>
                <a:cubicBezTo>
                  <a:pt x="1610" y="1208"/>
                  <a:pt x="1617" y="1215"/>
                  <a:pt x="1625" y="1215"/>
                </a:cubicBezTo>
                <a:cubicBezTo>
                  <a:pt x="1633" y="1215"/>
                  <a:pt x="1640" y="1208"/>
                  <a:pt x="1640" y="1200"/>
                </a:cubicBezTo>
                <a:cubicBezTo>
                  <a:pt x="1640" y="1192"/>
                  <a:pt x="1633" y="1185"/>
                  <a:pt x="1625" y="1185"/>
                </a:cubicBezTo>
                <a:close/>
                <a:moveTo>
                  <a:pt x="1625" y="1218"/>
                </a:moveTo>
                <a:cubicBezTo>
                  <a:pt x="1617" y="1218"/>
                  <a:pt x="1610" y="1225"/>
                  <a:pt x="1610" y="1233"/>
                </a:cubicBezTo>
                <a:cubicBezTo>
                  <a:pt x="1610" y="1241"/>
                  <a:pt x="1617" y="1248"/>
                  <a:pt x="1625" y="1248"/>
                </a:cubicBezTo>
                <a:cubicBezTo>
                  <a:pt x="1633" y="1248"/>
                  <a:pt x="1640" y="1241"/>
                  <a:pt x="1640" y="1233"/>
                </a:cubicBezTo>
                <a:cubicBezTo>
                  <a:pt x="1640" y="1225"/>
                  <a:pt x="1633" y="1218"/>
                  <a:pt x="1625" y="1218"/>
                </a:cubicBezTo>
                <a:close/>
                <a:moveTo>
                  <a:pt x="1625" y="1251"/>
                </a:moveTo>
                <a:cubicBezTo>
                  <a:pt x="1617" y="1251"/>
                  <a:pt x="1610" y="1258"/>
                  <a:pt x="1610" y="1266"/>
                </a:cubicBezTo>
                <a:cubicBezTo>
                  <a:pt x="1610" y="1274"/>
                  <a:pt x="1617" y="1281"/>
                  <a:pt x="1625" y="1281"/>
                </a:cubicBezTo>
                <a:cubicBezTo>
                  <a:pt x="1633" y="1281"/>
                  <a:pt x="1640" y="1274"/>
                  <a:pt x="1640" y="1266"/>
                </a:cubicBezTo>
                <a:cubicBezTo>
                  <a:pt x="1640" y="1258"/>
                  <a:pt x="1633" y="1251"/>
                  <a:pt x="1625" y="1251"/>
                </a:cubicBezTo>
                <a:close/>
                <a:moveTo>
                  <a:pt x="1625" y="1284"/>
                </a:moveTo>
                <a:cubicBezTo>
                  <a:pt x="1617" y="1284"/>
                  <a:pt x="1610" y="1291"/>
                  <a:pt x="1610" y="1299"/>
                </a:cubicBezTo>
                <a:cubicBezTo>
                  <a:pt x="1610" y="1307"/>
                  <a:pt x="1617" y="1314"/>
                  <a:pt x="1625" y="1314"/>
                </a:cubicBezTo>
                <a:cubicBezTo>
                  <a:pt x="1633" y="1314"/>
                  <a:pt x="1640" y="1307"/>
                  <a:pt x="1640" y="1299"/>
                </a:cubicBezTo>
                <a:cubicBezTo>
                  <a:pt x="1640" y="1291"/>
                  <a:pt x="1633" y="1284"/>
                  <a:pt x="1625" y="1284"/>
                </a:cubicBezTo>
                <a:close/>
                <a:moveTo>
                  <a:pt x="1625" y="1317"/>
                </a:moveTo>
                <a:cubicBezTo>
                  <a:pt x="1617" y="1317"/>
                  <a:pt x="1610" y="1323"/>
                  <a:pt x="1610" y="1332"/>
                </a:cubicBezTo>
                <a:cubicBezTo>
                  <a:pt x="1610" y="1340"/>
                  <a:pt x="1617" y="1346"/>
                  <a:pt x="1625" y="1346"/>
                </a:cubicBezTo>
                <a:cubicBezTo>
                  <a:pt x="1633" y="1346"/>
                  <a:pt x="1640" y="1340"/>
                  <a:pt x="1640" y="1332"/>
                </a:cubicBezTo>
                <a:cubicBezTo>
                  <a:pt x="1640" y="1323"/>
                  <a:pt x="1633" y="1317"/>
                  <a:pt x="1625" y="1317"/>
                </a:cubicBezTo>
                <a:close/>
                <a:moveTo>
                  <a:pt x="1625" y="1350"/>
                </a:moveTo>
                <a:cubicBezTo>
                  <a:pt x="1617" y="1350"/>
                  <a:pt x="1610" y="1356"/>
                  <a:pt x="1610" y="1365"/>
                </a:cubicBezTo>
                <a:cubicBezTo>
                  <a:pt x="1610" y="1373"/>
                  <a:pt x="1617" y="1379"/>
                  <a:pt x="1625" y="1379"/>
                </a:cubicBezTo>
                <a:cubicBezTo>
                  <a:pt x="1633" y="1379"/>
                  <a:pt x="1640" y="1373"/>
                  <a:pt x="1640" y="1365"/>
                </a:cubicBezTo>
                <a:cubicBezTo>
                  <a:pt x="1640" y="1356"/>
                  <a:pt x="1633" y="1350"/>
                  <a:pt x="1625" y="1350"/>
                </a:cubicBezTo>
                <a:close/>
                <a:moveTo>
                  <a:pt x="1625" y="1383"/>
                </a:moveTo>
                <a:cubicBezTo>
                  <a:pt x="1617" y="1383"/>
                  <a:pt x="1610" y="1389"/>
                  <a:pt x="1610" y="1397"/>
                </a:cubicBezTo>
                <a:cubicBezTo>
                  <a:pt x="1610" y="1406"/>
                  <a:pt x="1617" y="1412"/>
                  <a:pt x="1625" y="1412"/>
                </a:cubicBezTo>
                <a:cubicBezTo>
                  <a:pt x="1633" y="1412"/>
                  <a:pt x="1640" y="1406"/>
                  <a:pt x="1640" y="1397"/>
                </a:cubicBezTo>
                <a:cubicBezTo>
                  <a:pt x="1640" y="1389"/>
                  <a:pt x="1633" y="1383"/>
                  <a:pt x="1625" y="1383"/>
                </a:cubicBezTo>
                <a:close/>
                <a:moveTo>
                  <a:pt x="1625" y="1416"/>
                </a:moveTo>
                <a:cubicBezTo>
                  <a:pt x="1617" y="1416"/>
                  <a:pt x="1610" y="1422"/>
                  <a:pt x="1610" y="1430"/>
                </a:cubicBezTo>
                <a:cubicBezTo>
                  <a:pt x="1610" y="1439"/>
                  <a:pt x="1617" y="1445"/>
                  <a:pt x="1625" y="1445"/>
                </a:cubicBezTo>
                <a:cubicBezTo>
                  <a:pt x="1633" y="1445"/>
                  <a:pt x="1640" y="1439"/>
                  <a:pt x="1640" y="1430"/>
                </a:cubicBezTo>
                <a:cubicBezTo>
                  <a:pt x="1640" y="1422"/>
                  <a:pt x="1633" y="1416"/>
                  <a:pt x="1625" y="1416"/>
                </a:cubicBezTo>
                <a:close/>
                <a:moveTo>
                  <a:pt x="1658" y="0"/>
                </a:moveTo>
                <a:cubicBezTo>
                  <a:pt x="1650" y="0"/>
                  <a:pt x="1643" y="7"/>
                  <a:pt x="1643" y="15"/>
                </a:cubicBezTo>
                <a:cubicBezTo>
                  <a:pt x="1643" y="23"/>
                  <a:pt x="1650" y="30"/>
                  <a:pt x="1658" y="30"/>
                </a:cubicBezTo>
                <a:cubicBezTo>
                  <a:pt x="1666" y="30"/>
                  <a:pt x="1673" y="23"/>
                  <a:pt x="1673" y="15"/>
                </a:cubicBezTo>
                <a:cubicBezTo>
                  <a:pt x="1673" y="7"/>
                  <a:pt x="1666" y="0"/>
                  <a:pt x="1658" y="0"/>
                </a:cubicBezTo>
                <a:close/>
                <a:moveTo>
                  <a:pt x="1658" y="33"/>
                </a:moveTo>
                <a:cubicBezTo>
                  <a:pt x="1650" y="33"/>
                  <a:pt x="1643" y="40"/>
                  <a:pt x="1643" y="48"/>
                </a:cubicBezTo>
                <a:cubicBezTo>
                  <a:pt x="1643" y="56"/>
                  <a:pt x="1650" y="63"/>
                  <a:pt x="1658" y="63"/>
                </a:cubicBezTo>
                <a:cubicBezTo>
                  <a:pt x="1666" y="63"/>
                  <a:pt x="1673" y="56"/>
                  <a:pt x="1673" y="48"/>
                </a:cubicBezTo>
                <a:cubicBezTo>
                  <a:pt x="1673" y="40"/>
                  <a:pt x="1666" y="33"/>
                  <a:pt x="1658" y="33"/>
                </a:cubicBezTo>
                <a:close/>
                <a:moveTo>
                  <a:pt x="1658" y="66"/>
                </a:moveTo>
                <a:cubicBezTo>
                  <a:pt x="1650" y="66"/>
                  <a:pt x="1643" y="72"/>
                  <a:pt x="1643" y="81"/>
                </a:cubicBezTo>
                <a:cubicBezTo>
                  <a:pt x="1643" y="89"/>
                  <a:pt x="1650" y="95"/>
                  <a:pt x="1658" y="95"/>
                </a:cubicBezTo>
                <a:cubicBezTo>
                  <a:pt x="1666" y="95"/>
                  <a:pt x="1673" y="89"/>
                  <a:pt x="1673" y="81"/>
                </a:cubicBezTo>
                <a:cubicBezTo>
                  <a:pt x="1673" y="72"/>
                  <a:pt x="1666" y="66"/>
                  <a:pt x="1658" y="66"/>
                </a:cubicBezTo>
                <a:close/>
                <a:moveTo>
                  <a:pt x="1658" y="99"/>
                </a:moveTo>
                <a:cubicBezTo>
                  <a:pt x="1650" y="99"/>
                  <a:pt x="1643" y="105"/>
                  <a:pt x="1643" y="114"/>
                </a:cubicBezTo>
                <a:cubicBezTo>
                  <a:pt x="1643" y="122"/>
                  <a:pt x="1650" y="128"/>
                  <a:pt x="1658" y="128"/>
                </a:cubicBezTo>
                <a:cubicBezTo>
                  <a:pt x="1666" y="128"/>
                  <a:pt x="1673" y="122"/>
                  <a:pt x="1673" y="114"/>
                </a:cubicBezTo>
                <a:cubicBezTo>
                  <a:pt x="1673" y="105"/>
                  <a:pt x="1666" y="99"/>
                  <a:pt x="1658" y="99"/>
                </a:cubicBezTo>
                <a:close/>
                <a:moveTo>
                  <a:pt x="1658" y="132"/>
                </a:moveTo>
                <a:cubicBezTo>
                  <a:pt x="1650" y="132"/>
                  <a:pt x="1643" y="138"/>
                  <a:pt x="1643" y="147"/>
                </a:cubicBezTo>
                <a:cubicBezTo>
                  <a:pt x="1643" y="155"/>
                  <a:pt x="1650" y="161"/>
                  <a:pt x="1658" y="161"/>
                </a:cubicBezTo>
                <a:cubicBezTo>
                  <a:pt x="1666" y="161"/>
                  <a:pt x="1673" y="155"/>
                  <a:pt x="1673" y="147"/>
                </a:cubicBezTo>
                <a:cubicBezTo>
                  <a:pt x="1673" y="138"/>
                  <a:pt x="1666" y="132"/>
                  <a:pt x="1658" y="132"/>
                </a:cubicBezTo>
                <a:close/>
                <a:moveTo>
                  <a:pt x="1658" y="165"/>
                </a:moveTo>
                <a:cubicBezTo>
                  <a:pt x="1650" y="165"/>
                  <a:pt x="1643" y="171"/>
                  <a:pt x="1643" y="179"/>
                </a:cubicBezTo>
                <a:cubicBezTo>
                  <a:pt x="1643" y="188"/>
                  <a:pt x="1650" y="194"/>
                  <a:pt x="1658" y="194"/>
                </a:cubicBezTo>
                <a:cubicBezTo>
                  <a:pt x="1666" y="194"/>
                  <a:pt x="1673" y="188"/>
                  <a:pt x="1673" y="179"/>
                </a:cubicBezTo>
                <a:cubicBezTo>
                  <a:pt x="1673" y="171"/>
                  <a:pt x="1666" y="165"/>
                  <a:pt x="1658" y="165"/>
                </a:cubicBezTo>
                <a:close/>
                <a:moveTo>
                  <a:pt x="1658" y="198"/>
                </a:moveTo>
                <a:cubicBezTo>
                  <a:pt x="1650" y="198"/>
                  <a:pt x="1643" y="204"/>
                  <a:pt x="1643" y="212"/>
                </a:cubicBezTo>
                <a:cubicBezTo>
                  <a:pt x="1643" y="221"/>
                  <a:pt x="1650" y="227"/>
                  <a:pt x="1658" y="227"/>
                </a:cubicBezTo>
                <a:cubicBezTo>
                  <a:pt x="1666" y="227"/>
                  <a:pt x="1673" y="221"/>
                  <a:pt x="1673" y="212"/>
                </a:cubicBezTo>
                <a:cubicBezTo>
                  <a:pt x="1673" y="204"/>
                  <a:pt x="1666" y="198"/>
                  <a:pt x="1658" y="198"/>
                </a:cubicBezTo>
                <a:close/>
                <a:moveTo>
                  <a:pt x="1658" y="230"/>
                </a:moveTo>
                <a:cubicBezTo>
                  <a:pt x="1650" y="230"/>
                  <a:pt x="1643" y="237"/>
                  <a:pt x="1643" y="245"/>
                </a:cubicBezTo>
                <a:cubicBezTo>
                  <a:pt x="1643" y="253"/>
                  <a:pt x="1650" y="260"/>
                  <a:pt x="1658" y="260"/>
                </a:cubicBezTo>
                <a:cubicBezTo>
                  <a:pt x="1666" y="260"/>
                  <a:pt x="1673" y="253"/>
                  <a:pt x="1673" y="245"/>
                </a:cubicBezTo>
                <a:cubicBezTo>
                  <a:pt x="1673" y="237"/>
                  <a:pt x="1666" y="230"/>
                  <a:pt x="1658" y="230"/>
                </a:cubicBezTo>
                <a:close/>
                <a:moveTo>
                  <a:pt x="1658" y="263"/>
                </a:moveTo>
                <a:cubicBezTo>
                  <a:pt x="1650" y="263"/>
                  <a:pt x="1643" y="270"/>
                  <a:pt x="1643" y="278"/>
                </a:cubicBezTo>
                <a:cubicBezTo>
                  <a:pt x="1643" y="286"/>
                  <a:pt x="1650" y="293"/>
                  <a:pt x="1658" y="293"/>
                </a:cubicBezTo>
                <a:cubicBezTo>
                  <a:pt x="1666" y="293"/>
                  <a:pt x="1673" y="286"/>
                  <a:pt x="1673" y="278"/>
                </a:cubicBezTo>
                <a:cubicBezTo>
                  <a:pt x="1673" y="270"/>
                  <a:pt x="1666" y="263"/>
                  <a:pt x="1658" y="263"/>
                </a:cubicBezTo>
                <a:close/>
                <a:moveTo>
                  <a:pt x="1658" y="296"/>
                </a:moveTo>
                <a:cubicBezTo>
                  <a:pt x="1650" y="296"/>
                  <a:pt x="1643" y="303"/>
                  <a:pt x="1643" y="311"/>
                </a:cubicBezTo>
                <a:cubicBezTo>
                  <a:pt x="1643" y="319"/>
                  <a:pt x="1650" y="326"/>
                  <a:pt x="1658" y="326"/>
                </a:cubicBezTo>
                <a:cubicBezTo>
                  <a:pt x="1666" y="326"/>
                  <a:pt x="1673" y="319"/>
                  <a:pt x="1673" y="311"/>
                </a:cubicBezTo>
                <a:cubicBezTo>
                  <a:pt x="1673" y="303"/>
                  <a:pt x="1666" y="296"/>
                  <a:pt x="1658" y="296"/>
                </a:cubicBezTo>
                <a:close/>
                <a:moveTo>
                  <a:pt x="1658" y="329"/>
                </a:moveTo>
                <a:cubicBezTo>
                  <a:pt x="1650" y="329"/>
                  <a:pt x="1643" y="336"/>
                  <a:pt x="1643" y="344"/>
                </a:cubicBezTo>
                <a:cubicBezTo>
                  <a:pt x="1643" y="352"/>
                  <a:pt x="1650" y="359"/>
                  <a:pt x="1658" y="359"/>
                </a:cubicBezTo>
                <a:cubicBezTo>
                  <a:pt x="1666" y="359"/>
                  <a:pt x="1673" y="352"/>
                  <a:pt x="1673" y="344"/>
                </a:cubicBezTo>
                <a:cubicBezTo>
                  <a:pt x="1673" y="336"/>
                  <a:pt x="1666" y="329"/>
                  <a:pt x="1658" y="329"/>
                </a:cubicBezTo>
                <a:close/>
                <a:moveTo>
                  <a:pt x="1658" y="362"/>
                </a:moveTo>
                <a:cubicBezTo>
                  <a:pt x="1650" y="362"/>
                  <a:pt x="1643" y="369"/>
                  <a:pt x="1643" y="377"/>
                </a:cubicBezTo>
                <a:cubicBezTo>
                  <a:pt x="1643" y="385"/>
                  <a:pt x="1650" y="392"/>
                  <a:pt x="1658" y="392"/>
                </a:cubicBezTo>
                <a:cubicBezTo>
                  <a:pt x="1666" y="392"/>
                  <a:pt x="1673" y="385"/>
                  <a:pt x="1673" y="377"/>
                </a:cubicBezTo>
                <a:cubicBezTo>
                  <a:pt x="1673" y="369"/>
                  <a:pt x="1666" y="362"/>
                  <a:pt x="1658" y="362"/>
                </a:cubicBezTo>
                <a:close/>
                <a:moveTo>
                  <a:pt x="1658" y="395"/>
                </a:moveTo>
                <a:cubicBezTo>
                  <a:pt x="1650" y="395"/>
                  <a:pt x="1643" y="402"/>
                  <a:pt x="1643" y="410"/>
                </a:cubicBezTo>
                <a:cubicBezTo>
                  <a:pt x="1643" y="418"/>
                  <a:pt x="1650" y="425"/>
                  <a:pt x="1658" y="425"/>
                </a:cubicBezTo>
                <a:cubicBezTo>
                  <a:pt x="1666" y="425"/>
                  <a:pt x="1673" y="418"/>
                  <a:pt x="1673" y="410"/>
                </a:cubicBezTo>
                <a:cubicBezTo>
                  <a:pt x="1673" y="402"/>
                  <a:pt x="1666" y="395"/>
                  <a:pt x="1658" y="395"/>
                </a:cubicBezTo>
                <a:close/>
                <a:moveTo>
                  <a:pt x="1658" y="428"/>
                </a:moveTo>
                <a:cubicBezTo>
                  <a:pt x="1650" y="428"/>
                  <a:pt x="1643" y="435"/>
                  <a:pt x="1643" y="443"/>
                </a:cubicBezTo>
                <a:cubicBezTo>
                  <a:pt x="1643" y="451"/>
                  <a:pt x="1650" y="458"/>
                  <a:pt x="1658" y="458"/>
                </a:cubicBezTo>
                <a:cubicBezTo>
                  <a:pt x="1666" y="458"/>
                  <a:pt x="1673" y="451"/>
                  <a:pt x="1673" y="443"/>
                </a:cubicBezTo>
                <a:cubicBezTo>
                  <a:pt x="1673" y="435"/>
                  <a:pt x="1666" y="428"/>
                  <a:pt x="1658" y="428"/>
                </a:cubicBezTo>
                <a:close/>
                <a:moveTo>
                  <a:pt x="1658" y="461"/>
                </a:moveTo>
                <a:cubicBezTo>
                  <a:pt x="1650" y="461"/>
                  <a:pt x="1643" y="468"/>
                  <a:pt x="1643" y="476"/>
                </a:cubicBezTo>
                <a:cubicBezTo>
                  <a:pt x="1643" y="484"/>
                  <a:pt x="1650" y="491"/>
                  <a:pt x="1658" y="491"/>
                </a:cubicBezTo>
                <a:cubicBezTo>
                  <a:pt x="1666" y="491"/>
                  <a:pt x="1673" y="484"/>
                  <a:pt x="1673" y="476"/>
                </a:cubicBezTo>
                <a:cubicBezTo>
                  <a:pt x="1673" y="468"/>
                  <a:pt x="1666" y="461"/>
                  <a:pt x="1658" y="461"/>
                </a:cubicBezTo>
                <a:close/>
                <a:moveTo>
                  <a:pt x="1658" y="494"/>
                </a:moveTo>
                <a:cubicBezTo>
                  <a:pt x="1650" y="494"/>
                  <a:pt x="1643" y="500"/>
                  <a:pt x="1643" y="509"/>
                </a:cubicBezTo>
                <a:cubicBezTo>
                  <a:pt x="1643" y="517"/>
                  <a:pt x="1650" y="523"/>
                  <a:pt x="1658" y="523"/>
                </a:cubicBezTo>
                <a:cubicBezTo>
                  <a:pt x="1666" y="523"/>
                  <a:pt x="1673" y="517"/>
                  <a:pt x="1673" y="509"/>
                </a:cubicBezTo>
                <a:cubicBezTo>
                  <a:pt x="1673" y="500"/>
                  <a:pt x="1666" y="494"/>
                  <a:pt x="1658" y="494"/>
                </a:cubicBezTo>
                <a:close/>
                <a:moveTo>
                  <a:pt x="1658" y="527"/>
                </a:moveTo>
                <a:cubicBezTo>
                  <a:pt x="1650" y="527"/>
                  <a:pt x="1643" y="533"/>
                  <a:pt x="1643" y="542"/>
                </a:cubicBezTo>
                <a:cubicBezTo>
                  <a:pt x="1643" y="550"/>
                  <a:pt x="1650" y="556"/>
                  <a:pt x="1658" y="556"/>
                </a:cubicBezTo>
                <a:cubicBezTo>
                  <a:pt x="1666" y="556"/>
                  <a:pt x="1673" y="550"/>
                  <a:pt x="1673" y="542"/>
                </a:cubicBezTo>
                <a:cubicBezTo>
                  <a:pt x="1673" y="533"/>
                  <a:pt x="1666" y="527"/>
                  <a:pt x="1658" y="527"/>
                </a:cubicBezTo>
                <a:close/>
                <a:moveTo>
                  <a:pt x="1658" y="560"/>
                </a:moveTo>
                <a:cubicBezTo>
                  <a:pt x="1650" y="560"/>
                  <a:pt x="1643" y="566"/>
                  <a:pt x="1643" y="574"/>
                </a:cubicBezTo>
                <a:cubicBezTo>
                  <a:pt x="1643" y="583"/>
                  <a:pt x="1650" y="589"/>
                  <a:pt x="1658" y="589"/>
                </a:cubicBezTo>
                <a:cubicBezTo>
                  <a:pt x="1666" y="589"/>
                  <a:pt x="1673" y="583"/>
                  <a:pt x="1673" y="574"/>
                </a:cubicBezTo>
                <a:cubicBezTo>
                  <a:pt x="1673" y="566"/>
                  <a:pt x="1666" y="560"/>
                  <a:pt x="1658" y="560"/>
                </a:cubicBezTo>
                <a:close/>
                <a:moveTo>
                  <a:pt x="1658" y="593"/>
                </a:moveTo>
                <a:cubicBezTo>
                  <a:pt x="1650" y="593"/>
                  <a:pt x="1643" y="599"/>
                  <a:pt x="1643" y="607"/>
                </a:cubicBezTo>
                <a:cubicBezTo>
                  <a:pt x="1643" y="616"/>
                  <a:pt x="1650" y="622"/>
                  <a:pt x="1658" y="622"/>
                </a:cubicBezTo>
                <a:cubicBezTo>
                  <a:pt x="1666" y="622"/>
                  <a:pt x="1673" y="616"/>
                  <a:pt x="1673" y="607"/>
                </a:cubicBezTo>
                <a:cubicBezTo>
                  <a:pt x="1673" y="599"/>
                  <a:pt x="1666" y="593"/>
                  <a:pt x="1658" y="593"/>
                </a:cubicBezTo>
                <a:close/>
                <a:moveTo>
                  <a:pt x="1658" y="625"/>
                </a:moveTo>
                <a:cubicBezTo>
                  <a:pt x="1650" y="625"/>
                  <a:pt x="1643" y="632"/>
                  <a:pt x="1643" y="640"/>
                </a:cubicBezTo>
                <a:cubicBezTo>
                  <a:pt x="1643" y="648"/>
                  <a:pt x="1650" y="655"/>
                  <a:pt x="1658" y="655"/>
                </a:cubicBezTo>
                <a:cubicBezTo>
                  <a:pt x="1666" y="655"/>
                  <a:pt x="1673" y="648"/>
                  <a:pt x="1673" y="640"/>
                </a:cubicBezTo>
                <a:cubicBezTo>
                  <a:pt x="1673" y="632"/>
                  <a:pt x="1666" y="625"/>
                  <a:pt x="1658" y="625"/>
                </a:cubicBezTo>
                <a:close/>
                <a:moveTo>
                  <a:pt x="1658" y="658"/>
                </a:moveTo>
                <a:cubicBezTo>
                  <a:pt x="1650" y="658"/>
                  <a:pt x="1643" y="665"/>
                  <a:pt x="1643" y="673"/>
                </a:cubicBezTo>
                <a:cubicBezTo>
                  <a:pt x="1643" y="681"/>
                  <a:pt x="1650" y="688"/>
                  <a:pt x="1658" y="688"/>
                </a:cubicBezTo>
                <a:cubicBezTo>
                  <a:pt x="1666" y="688"/>
                  <a:pt x="1673" y="681"/>
                  <a:pt x="1673" y="673"/>
                </a:cubicBezTo>
                <a:cubicBezTo>
                  <a:pt x="1673" y="665"/>
                  <a:pt x="1666" y="658"/>
                  <a:pt x="1658" y="658"/>
                </a:cubicBezTo>
                <a:close/>
                <a:moveTo>
                  <a:pt x="1658" y="691"/>
                </a:moveTo>
                <a:cubicBezTo>
                  <a:pt x="1650" y="691"/>
                  <a:pt x="1643" y="698"/>
                  <a:pt x="1643" y="706"/>
                </a:cubicBezTo>
                <a:cubicBezTo>
                  <a:pt x="1643" y="714"/>
                  <a:pt x="1650" y="721"/>
                  <a:pt x="1658" y="721"/>
                </a:cubicBezTo>
                <a:cubicBezTo>
                  <a:pt x="1666" y="721"/>
                  <a:pt x="1673" y="714"/>
                  <a:pt x="1673" y="706"/>
                </a:cubicBezTo>
                <a:cubicBezTo>
                  <a:pt x="1673" y="698"/>
                  <a:pt x="1666" y="691"/>
                  <a:pt x="1658" y="691"/>
                </a:cubicBezTo>
                <a:close/>
                <a:moveTo>
                  <a:pt x="1658" y="724"/>
                </a:moveTo>
                <a:cubicBezTo>
                  <a:pt x="1650" y="724"/>
                  <a:pt x="1643" y="731"/>
                  <a:pt x="1643" y="739"/>
                </a:cubicBezTo>
                <a:cubicBezTo>
                  <a:pt x="1643" y="747"/>
                  <a:pt x="1650" y="754"/>
                  <a:pt x="1658" y="754"/>
                </a:cubicBezTo>
                <a:cubicBezTo>
                  <a:pt x="1666" y="754"/>
                  <a:pt x="1673" y="747"/>
                  <a:pt x="1673" y="739"/>
                </a:cubicBezTo>
                <a:cubicBezTo>
                  <a:pt x="1673" y="731"/>
                  <a:pt x="1666" y="724"/>
                  <a:pt x="1658" y="724"/>
                </a:cubicBezTo>
                <a:close/>
                <a:moveTo>
                  <a:pt x="1658" y="757"/>
                </a:moveTo>
                <a:cubicBezTo>
                  <a:pt x="1650" y="757"/>
                  <a:pt x="1643" y="764"/>
                  <a:pt x="1643" y="772"/>
                </a:cubicBezTo>
                <a:cubicBezTo>
                  <a:pt x="1643" y="780"/>
                  <a:pt x="1650" y="787"/>
                  <a:pt x="1658" y="787"/>
                </a:cubicBezTo>
                <a:cubicBezTo>
                  <a:pt x="1666" y="787"/>
                  <a:pt x="1673" y="780"/>
                  <a:pt x="1673" y="772"/>
                </a:cubicBezTo>
                <a:cubicBezTo>
                  <a:pt x="1673" y="764"/>
                  <a:pt x="1666" y="757"/>
                  <a:pt x="1658" y="757"/>
                </a:cubicBezTo>
                <a:close/>
                <a:moveTo>
                  <a:pt x="1658" y="790"/>
                </a:moveTo>
                <a:cubicBezTo>
                  <a:pt x="1650" y="790"/>
                  <a:pt x="1643" y="797"/>
                  <a:pt x="1643" y="805"/>
                </a:cubicBezTo>
                <a:cubicBezTo>
                  <a:pt x="1643" y="813"/>
                  <a:pt x="1650" y="820"/>
                  <a:pt x="1658" y="820"/>
                </a:cubicBezTo>
                <a:cubicBezTo>
                  <a:pt x="1666" y="820"/>
                  <a:pt x="1673" y="813"/>
                  <a:pt x="1673" y="805"/>
                </a:cubicBezTo>
                <a:cubicBezTo>
                  <a:pt x="1673" y="797"/>
                  <a:pt x="1666" y="790"/>
                  <a:pt x="1658" y="790"/>
                </a:cubicBezTo>
                <a:close/>
                <a:moveTo>
                  <a:pt x="1658" y="823"/>
                </a:moveTo>
                <a:cubicBezTo>
                  <a:pt x="1650" y="823"/>
                  <a:pt x="1643" y="830"/>
                  <a:pt x="1643" y="838"/>
                </a:cubicBezTo>
                <a:cubicBezTo>
                  <a:pt x="1643" y="846"/>
                  <a:pt x="1650" y="853"/>
                  <a:pt x="1658" y="853"/>
                </a:cubicBezTo>
                <a:cubicBezTo>
                  <a:pt x="1666" y="853"/>
                  <a:pt x="1673" y="846"/>
                  <a:pt x="1673" y="838"/>
                </a:cubicBezTo>
                <a:cubicBezTo>
                  <a:pt x="1673" y="830"/>
                  <a:pt x="1666" y="823"/>
                  <a:pt x="1658" y="823"/>
                </a:cubicBezTo>
                <a:close/>
                <a:moveTo>
                  <a:pt x="1658" y="856"/>
                </a:moveTo>
                <a:cubicBezTo>
                  <a:pt x="1650" y="856"/>
                  <a:pt x="1643" y="863"/>
                  <a:pt x="1643" y="871"/>
                </a:cubicBezTo>
                <a:cubicBezTo>
                  <a:pt x="1643" y="879"/>
                  <a:pt x="1650" y="886"/>
                  <a:pt x="1658" y="886"/>
                </a:cubicBezTo>
                <a:cubicBezTo>
                  <a:pt x="1666" y="886"/>
                  <a:pt x="1673" y="879"/>
                  <a:pt x="1673" y="871"/>
                </a:cubicBezTo>
                <a:cubicBezTo>
                  <a:pt x="1673" y="863"/>
                  <a:pt x="1666" y="856"/>
                  <a:pt x="1658" y="856"/>
                </a:cubicBezTo>
                <a:close/>
                <a:moveTo>
                  <a:pt x="1658" y="889"/>
                </a:moveTo>
                <a:cubicBezTo>
                  <a:pt x="1650" y="889"/>
                  <a:pt x="1643" y="895"/>
                  <a:pt x="1643" y="904"/>
                </a:cubicBezTo>
                <a:cubicBezTo>
                  <a:pt x="1643" y="912"/>
                  <a:pt x="1650" y="918"/>
                  <a:pt x="1658" y="918"/>
                </a:cubicBezTo>
                <a:cubicBezTo>
                  <a:pt x="1666" y="918"/>
                  <a:pt x="1673" y="912"/>
                  <a:pt x="1673" y="904"/>
                </a:cubicBezTo>
                <a:cubicBezTo>
                  <a:pt x="1673" y="895"/>
                  <a:pt x="1666" y="889"/>
                  <a:pt x="1658" y="889"/>
                </a:cubicBezTo>
                <a:close/>
                <a:moveTo>
                  <a:pt x="1658" y="922"/>
                </a:moveTo>
                <a:cubicBezTo>
                  <a:pt x="1650" y="922"/>
                  <a:pt x="1643" y="928"/>
                  <a:pt x="1643" y="937"/>
                </a:cubicBezTo>
                <a:cubicBezTo>
                  <a:pt x="1643" y="945"/>
                  <a:pt x="1650" y="951"/>
                  <a:pt x="1658" y="951"/>
                </a:cubicBezTo>
                <a:cubicBezTo>
                  <a:pt x="1666" y="951"/>
                  <a:pt x="1673" y="945"/>
                  <a:pt x="1673" y="937"/>
                </a:cubicBezTo>
                <a:cubicBezTo>
                  <a:pt x="1673" y="928"/>
                  <a:pt x="1666" y="922"/>
                  <a:pt x="1658" y="922"/>
                </a:cubicBezTo>
                <a:close/>
                <a:moveTo>
                  <a:pt x="1658" y="955"/>
                </a:moveTo>
                <a:cubicBezTo>
                  <a:pt x="1650" y="955"/>
                  <a:pt x="1643" y="961"/>
                  <a:pt x="1643" y="970"/>
                </a:cubicBezTo>
                <a:cubicBezTo>
                  <a:pt x="1643" y="978"/>
                  <a:pt x="1650" y="984"/>
                  <a:pt x="1658" y="984"/>
                </a:cubicBezTo>
                <a:cubicBezTo>
                  <a:pt x="1666" y="984"/>
                  <a:pt x="1673" y="978"/>
                  <a:pt x="1673" y="970"/>
                </a:cubicBezTo>
                <a:cubicBezTo>
                  <a:pt x="1673" y="961"/>
                  <a:pt x="1666" y="955"/>
                  <a:pt x="1658" y="955"/>
                </a:cubicBezTo>
                <a:close/>
                <a:moveTo>
                  <a:pt x="1658" y="988"/>
                </a:moveTo>
                <a:cubicBezTo>
                  <a:pt x="1650" y="988"/>
                  <a:pt x="1643" y="994"/>
                  <a:pt x="1643" y="1002"/>
                </a:cubicBezTo>
                <a:cubicBezTo>
                  <a:pt x="1643" y="1011"/>
                  <a:pt x="1650" y="1017"/>
                  <a:pt x="1658" y="1017"/>
                </a:cubicBezTo>
                <a:cubicBezTo>
                  <a:pt x="1666" y="1017"/>
                  <a:pt x="1673" y="1011"/>
                  <a:pt x="1673" y="1002"/>
                </a:cubicBezTo>
                <a:cubicBezTo>
                  <a:pt x="1673" y="994"/>
                  <a:pt x="1666" y="988"/>
                  <a:pt x="1658" y="988"/>
                </a:cubicBezTo>
                <a:close/>
                <a:moveTo>
                  <a:pt x="1658" y="1021"/>
                </a:moveTo>
                <a:cubicBezTo>
                  <a:pt x="1650" y="1021"/>
                  <a:pt x="1643" y="1027"/>
                  <a:pt x="1643" y="1035"/>
                </a:cubicBezTo>
                <a:cubicBezTo>
                  <a:pt x="1643" y="1044"/>
                  <a:pt x="1650" y="1050"/>
                  <a:pt x="1658" y="1050"/>
                </a:cubicBezTo>
                <a:cubicBezTo>
                  <a:pt x="1666" y="1050"/>
                  <a:pt x="1673" y="1044"/>
                  <a:pt x="1673" y="1035"/>
                </a:cubicBezTo>
                <a:cubicBezTo>
                  <a:pt x="1673" y="1027"/>
                  <a:pt x="1666" y="1021"/>
                  <a:pt x="1658" y="1021"/>
                </a:cubicBezTo>
                <a:close/>
                <a:moveTo>
                  <a:pt x="1658" y="1053"/>
                </a:moveTo>
                <a:cubicBezTo>
                  <a:pt x="1650" y="1053"/>
                  <a:pt x="1643" y="1060"/>
                  <a:pt x="1643" y="1068"/>
                </a:cubicBezTo>
                <a:cubicBezTo>
                  <a:pt x="1643" y="1076"/>
                  <a:pt x="1650" y="1083"/>
                  <a:pt x="1658" y="1083"/>
                </a:cubicBezTo>
                <a:cubicBezTo>
                  <a:pt x="1666" y="1083"/>
                  <a:pt x="1673" y="1076"/>
                  <a:pt x="1673" y="1068"/>
                </a:cubicBezTo>
                <a:cubicBezTo>
                  <a:pt x="1673" y="1060"/>
                  <a:pt x="1666" y="1053"/>
                  <a:pt x="1658" y="1053"/>
                </a:cubicBezTo>
                <a:close/>
                <a:moveTo>
                  <a:pt x="1658" y="1086"/>
                </a:moveTo>
                <a:cubicBezTo>
                  <a:pt x="1650" y="1086"/>
                  <a:pt x="1643" y="1093"/>
                  <a:pt x="1643" y="1101"/>
                </a:cubicBezTo>
                <a:cubicBezTo>
                  <a:pt x="1643" y="1109"/>
                  <a:pt x="1650" y="1116"/>
                  <a:pt x="1658" y="1116"/>
                </a:cubicBezTo>
                <a:cubicBezTo>
                  <a:pt x="1666" y="1116"/>
                  <a:pt x="1673" y="1109"/>
                  <a:pt x="1673" y="1101"/>
                </a:cubicBezTo>
                <a:cubicBezTo>
                  <a:pt x="1673" y="1093"/>
                  <a:pt x="1666" y="1086"/>
                  <a:pt x="1658" y="1086"/>
                </a:cubicBezTo>
                <a:close/>
                <a:moveTo>
                  <a:pt x="1658" y="1119"/>
                </a:moveTo>
                <a:cubicBezTo>
                  <a:pt x="1650" y="1119"/>
                  <a:pt x="1643" y="1126"/>
                  <a:pt x="1643" y="1134"/>
                </a:cubicBezTo>
                <a:cubicBezTo>
                  <a:pt x="1643" y="1142"/>
                  <a:pt x="1650" y="1149"/>
                  <a:pt x="1658" y="1149"/>
                </a:cubicBezTo>
                <a:cubicBezTo>
                  <a:pt x="1666" y="1149"/>
                  <a:pt x="1673" y="1142"/>
                  <a:pt x="1673" y="1134"/>
                </a:cubicBezTo>
                <a:cubicBezTo>
                  <a:pt x="1673" y="1126"/>
                  <a:pt x="1666" y="1119"/>
                  <a:pt x="1658" y="1119"/>
                </a:cubicBezTo>
                <a:close/>
                <a:moveTo>
                  <a:pt x="1658" y="1152"/>
                </a:moveTo>
                <a:cubicBezTo>
                  <a:pt x="1650" y="1152"/>
                  <a:pt x="1643" y="1159"/>
                  <a:pt x="1643" y="1167"/>
                </a:cubicBezTo>
                <a:cubicBezTo>
                  <a:pt x="1643" y="1175"/>
                  <a:pt x="1650" y="1182"/>
                  <a:pt x="1658" y="1182"/>
                </a:cubicBezTo>
                <a:cubicBezTo>
                  <a:pt x="1666" y="1182"/>
                  <a:pt x="1673" y="1175"/>
                  <a:pt x="1673" y="1167"/>
                </a:cubicBezTo>
                <a:cubicBezTo>
                  <a:pt x="1673" y="1159"/>
                  <a:pt x="1666" y="1152"/>
                  <a:pt x="1658" y="1152"/>
                </a:cubicBezTo>
                <a:close/>
                <a:moveTo>
                  <a:pt x="1658" y="1185"/>
                </a:moveTo>
                <a:cubicBezTo>
                  <a:pt x="1650" y="1185"/>
                  <a:pt x="1643" y="1192"/>
                  <a:pt x="1643" y="1200"/>
                </a:cubicBezTo>
                <a:cubicBezTo>
                  <a:pt x="1643" y="1208"/>
                  <a:pt x="1650" y="1215"/>
                  <a:pt x="1658" y="1215"/>
                </a:cubicBezTo>
                <a:cubicBezTo>
                  <a:pt x="1666" y="1215"/>
                  <a:pt x="1673" y="1208"/>
                  <a:pt x="1673" y="1200"/>
                </a:cubicBezTo>
                <a:cubicBezTo>
                  <a:pt x="1673" y="1192"/>
                  <a:pt x="1666" y="1185"/>
                  <a:pt x="1658" y="1185"/>
                </a:cubicBezTo>
                <a:close/>
                <a:moveTo>
                  <a:pt x="1658" y="1218"/>
                </a:moveTo>
                <a:cubicBezTo>
                  <a:pt x="1650" y="1218"/>
                  <a:pt x="1643" y="1225"/>
                  <a:pt x="1643" y="1233"/>
                </a:cubicBezTo>
                <a:cubicBezTo>
                  <a:pt x="1643" y="1241"/>
                  <a:pt x="1650" y="1248"/>
                  <a:pt x="1658" y="1248"/>
                </a:cubicBezTo>
                <a:cubicBezTo>
                  <a:pt x="1666" y="1248"/>
                  <a:pt x="1673" y="1241"/>
                  <a:pt x="1673" y="1233"/>
                </a:cubicBezTo>
                <a:cubicBezTo>
                  <a:pt x="1673" y="1225"/>
                  <a:pt x="1666" y="1218"/>
                  <a:pt x="1658" y="1218"/>
                </a:cubicBezTo>
                <a:close/>
                <a:moveTo>
                  <a:pt x="1658" y="1251"/>
                </a:moveTo>
                <a:cubicBezTo>
                  <a:pt x="1650" y="1251"/>
                  <a:pt x="1643" y="1258"/>
                  <a:pt x="1643" y="1266"/>
                </a:cubicBezTo>
                <a:cubicBezTo>
                  <a:pt x="1643" y="1274"/>
                  <a:pt x="1650" y="1281"/>
                  <a:pt x="1658" y="1281"/>
                </a:cubicBezTo>
                <a:cubicBezTo>
                  <a:pt x="1666" y="1281"/>
                  <a:pt x="1673" y="1274"/>
                  <a:pt x="1673" y="1266"/>
                </a:cubicBezTo>
                <a:cubicBezTo>
                  <a:pt x="1673" y="1258"/>
                  <a:pt x="1666" y="1251"/>
                  <a:pt x="1658" y="1251"/>
                </a:cubicBezTo>
                <a:close/>
                <a:moveTo>
                  <a:pt x="1658" y="1284"/>
                </a:moveTo>
                <a:cubicBezTo>
                  <a:pt x="1650" y="1284"/>
                  <a:pt x="1643" y="1291"/>
                  <a:pt x="1643" y="1299"/>
                </a:cubicBezTo>
                <a:cubicBezTo>
                  <a:pt x="1643" y="1307"/>
                  <a:pt x="1650" y="1314"/>
                  <a:pt x="1658" y="1314"/>
                </a:cubicBezTo>
                <a:cubicBezTo>
                  <a:pt x="1666" y="1314"/>
                  <a:pt x="1673" y="1307"/>
                  <a:pt x="1673" y="1299"/>
                </a:cubicBezTo>
                <a:cubicBezTo>
                  <a:pt x="1673" y="1291"/>
                  <a:pt x="1666" y="1284"/>
                  <a:pt x="1658" y="1284"/>
                </a:cubicBezTo>
                <a:close/>
                <a:moveTo>
                  <a:pt x="1658" y="1317"/>
                </a:moveTo>
                <a:cubicBezTo>
                  <a:pt x="1650" y="1317"/>
                  <a:pt x="1643" y="1323"/>
                  <a:pt x="1643" y="1332"/>
                </a:cubicBezTo>
                <a:cubicBezTo>
                  <a:pt x="1643" y="1340"/>
                  <a:pt x="1650" y="1346"/>
                  <a:pt x="1658" y="1346"/>
                </a:cubicBezTo>
                <a:cubicBezTo>
                  <a:pt x="1666" y="1346"/>
                  <a:pt x="1673" y="1340"/>
                  <a:pt x="1673" y="1332"/>
                </a:cubicBezTo>
                <a:cubicBezTo>
                  <a:pt x="1673" y="1323"/>
                  <a:pt x="1666" y="1317"/>
                  <a:pt x="1658" y="1317"/>
                </a:cubicBezTo>
                <a:close/>
                <a:moveTo>
                  <a:pt x="1658" y="1350"/>
                </a:moveTo>
                <a:cubicBezTo>
                  <a:pt x="1650" y="1350"/>
                  <a:pt x="1643" y="1356"/>
                  <a:pt x="1643" y="1365"/>
                </a:cubicBezTo>
                <a:cubicBezTo>
                  <a:pt x="1643" y="1373"/>
                  <a:pt x="1650" y="1379"/>
                  <a:pt x="1658" y="1379"/>
                </a:cubicBezTo>
                <a:cubicBezTo>
                  <a:pt x="1666" y="1379"/>
                  <a:pt x="1673" y="1373"/>
                  <a:pt x="1673" y="1365"/>
                </a:cubicBezTo>
                <a:cubicBezTo>
                  <a:pt x="1673" y="1356"/>
                  <a:pt x="1666" y="1350"/>
                  <a:pt x="1658" y="1350"/>
                </a:cubicBezTo>
                <a:close/>
                <a:moveTo>
                  <a:pt x="1658" y="1383"/>
                </a:moveTo>
                <a:cubicBezTo>
                  <a:pt x="1650" y="1383"/>
                  <a:pt x="1643" y="1389"/>
                  <a:pt x="1643" y="1397"/>
                </a:cubicBezTo>
                <a:cubicBezTo>
                  <a:pt x="1643" y="1406"/>
                  <a:pt x="1650" y="1412"/>
                  <a:pt x="1658" y="1412"/>
                </a:cubicBezTo>
                <a:cubicBezTo>
                  <a:pt x="1666" y="1412"/>
                  <a:pt x="1673" y="1406"/>
                  <a:pt x="1673" y="1397"/>
                </a:cubicBezTo>
                <a:cubicBezTo>
                  <a:pt x="1673" y="1389"/>
                  <a:pt x="1666" y="1383"/>
                  <a:pt x="1658" y="1383"/>
                </a:cubicBezTo>
                <a:close/>
                <a:moveTo>
                  <a:pt x="1658" y="1416"/>
                </a:moveTo>
                <a:cubicBezTo>
                  <a:pt x="1650" y="1416"/>
                  <a:pt x="1643" y="1422"/>
                  <a:pt x="1643" y="1430"/>
                </a:cubicBezTo>
                <a:cubicBezTo>
                  <a:pt x="1643" y="1439"/>
                  <a:pt x="1650" y="1445"/>
                  <a:pt x="1658" y="1445"/>
                </a:cubicBezTo>
                <a:cubicBezTo>
                  <a:pt x="1666" y="1445"/>
                  <a:pt x="1673" y="1439"/>
                  <a:pt x="1673" y="1430"/>
                </a:cubicBezTo>
                <a:cubicBezTo>
                  <a:pt x="1673" y="1422"/>
                  <a:pt x="1666" y="1416"/>
                  <a:pt x="1658" y="1416"/>
                </a:cubicBezTo>
                <a:close/>
                <a:moveTo>
                  <a:pt x="1691" y="0"/>
                </a:moveTo>
                <a:cubicBezTo>
                  <a:pt x="1683" y="0"/>
                  <a:pt x="1676" y="7"/>
                  <a:pt x="1676" y="15"/>
                </a:cubicBezTo>
                <a:cubicBezTo>
                  <a:pt x="1676" y="23"/>
                  <a:pt x="1683" y="30"/>
                  <a:pt x="1691" y="30"/>
                </a:cubicBezTo>
                <a:cubicBezTo>
                  <a:pt x="1699" y="30"/>
                  <a:pt x="1706" y="23"/>
                  <a:pt x="1706" y="15"/>
                </a:cubicBezTo>
                <a:cubicBezTo>
                  <a:pt x="1706" y="7"/>
                  <a:pt x="1699" y="0"/>
                  <a:pt x="1691" y="0"/>
                </a:cubicBezTo>
                <a:close/>
                <a:moveTo>
                  <a:pt x="1691" y="33"/>
                </a:moveTo>
                <a:cubicBezTo>
                  <a:pt x="1683" y="33"/>
                  <a:pt x="1676" y="40"/>
                  <a:pt x="1676" y="48"/>
                </a:cubicBezTo>
                <a:cubicBezTo>
                  <a:pt x="1676" y="56"/>
                  <a:pt x="1683" y="63"/>
                  <a:pt x="1691" y="63"/>
                </a:cubicBezTo>
                <a:cubicBezTo>
                  <a:pt x="1699" y="63"/>
                  <a:pt x="1706" y="56"/>
                  <a:pt x="1706" y="48"/>
                </a:cubicBezTo>
                <a:cubicBezTo>
                  <a:pt x="1706" y="40"/>
                  <a:pt x="1699" y="33"/>
                  <a:pt x="1691" y="33"/>
                </a:cubicBezTo>
                <a:close/>
                <a:moveTo>
                  <a:pt x="1691" y="66"/>
                </a:moveTo>
                <a:cubicBezTo>
                  <a:pt x="1683" y="66"/>
                  <a:pt x="1676" y="72"/>
                  <a:pt x="1676" y="81"/>
                </a:cubicBezTo>
                <a:cubicBezTo>
                  <a:pt x="1676" y="89"/>
                  <a:pt x="1683" y="95"/>
                  <a:pt x="1691" y="95"/>
                </a:cubicBezTo>
                <a:cubicBezTo>
                  <a:pt x="1699" y="95"/>
                  <a:pt x="1706" y="89"/>
                  <a:pt x="1706" y="81"/>
                </a:cubicBezTo>
                <a:cubicBezTo>
                  <a:pt x="1706" y="72"/>
                  <a:pt x="1699" y="66"/>
                  <a:pt x="1691" y="66"/>
                </a:cubicBezTo>
                <a:close/>
                <a:moveTo>
                  <a:pt x="1691" y="99"/>
                </a:moveTo>
                <a:cubicBezTo>
                  <a:pt x="1683" y="99"/>
                  <a:pt x="1676" y="105"/>
                  <a:pt x="1676" y="114"/>
                </a:cubicBezTo>
                <a:cubicBezTo>
                  <a:pt x="1676" y="122"/>
                  <a:pt x="1683" y="128"/>
                  <a:pt x="1691" y="128"/>
                </a:cubicBezTo>
                <a:cubicBezTo>
                  <a:pt x="1699" y="128"/>
                  <a:pt x="1706" y="122"/>
                  <a:pt x="1706" y="114"/>
                </a:cubicBezTo>
                <a:cubicBezTo>
                  <a:pt x="1706" y="105"/>
                  <a:pt x="1699" y="99"/>
                  <a:pt x="1691" y="99"/>
                </a:cubicBezTo>
                <a:close/>
                <a:moveTo>
                  <a:pt x="1691" y="132"/>
                </a:moveTo>
                <a:cubicBezTo>
                  <a:pt x="1683" y="132"/>
                  <a:pt x="1676" y="138"/>
                  <a:pt x="1676" y="147"/>
                </a:cubicBezTo>
                <a:cubicBezTo>
                  <a:pt x="1676" y="155"/>
                  <a:pt x="1683" y="161"/>
                  <a:pt x="1691" y="161"/>
                </a:cubicBezTo>
                <a:cubicBezTo>
                  <a:pt x="1699" y="161"/>
                  <a:pt x="1706" y="155"/>
                  <a:pt x="1706" y="147"/>
                </a:cubicBezTo>
                <a:cubicBezTo>
                  <a:pt x="1706" y="138"/>
                  <a:pt x="1699" y="132"/>
                  <a:pt x="1691" y="132"/>
                </a:cubicBezTo>
                <a:close/>
                <a:moveTo>
                  <a:pt x="1691" y="165"/>
                </a:moveTo>
                <a:cubicBezTo>
                  <a:pt x="1683" y="165"/>
                  <a:pt x="1676" y="171"/>
                  <a:pt x="1676" y="179"/>
                </a:cubicBezTo>
                <a:cubicBezTo>
                  <a:pt x="1676" y="188"/>
                  <a:pt x="1683" y="194"/>
                  <a:pt x="1691" y="194"/>
                </a:cubicBezTo>
                <a:cubicBezTo>
                  <a:pt x="1699" y="194"/>
                  <a:pt x="1706" y="188"/>
                  <a:pt x="1706" y="179"/>
                </a:cubicBezTo>
                <a:cubicBezTo>
                  <a:pt x="1706" y="171"/>
                  <a:pt x="1699" y="165"/>
                  <a:pt x="1691" y="165"/>
                </a:cubicBezTo>
                <a:close/>
                <a:moveTo>
                  <a:pt x="1691" y="198"/>
                </a:moveTo>
                <a:cubicBezTo>
                  <a:pt x="1683" y="198"/>
                  <a:pt x="1676" y="204"/>
                  <a:pt x="1676" y="212"/>
                </a:cubicBezTo>
                <a:cubicBezTo>
                  <a:pt x="1676" y="221"/>
                  <a:pt x="1683" y="227"/>
                  <a:pt x="1691" y="227"/>
                </a:cubicBezTo>
                <a:cubicBezTo>
                  <a:pt x="1699" y="227"/>
                  <a:pt x="1706" y="221"/>
                  <a:pt x="1706" y="212"/>
                </a:cubicBezTo>
                <a:cubicBezTo>
                  <a:pt x="1706" y="204"/>
                  <a:pt x="1699" y="198"/>
                  <a:pt x="1691" y="198"/>
                </a:cubicBezTo>
                <a:close/>
                <a:moveTo>
                  <a:pt x="1691" y="230"/>
                </a:moveTo>
                <a:cubicBezTo>
                  <a:pt x="1683" y="230"/>
                  <a:pt x="1676" y="237"/>
                  <a:pt x="1676" y="245"/>
                </a:cubicBezTo>
                <a:cubicBezTo>
                  <a:pt x="1676" y="253"/>
                  <a:pt x="1683" y="260"/>
                  <a:pt x="1691" y="260"/>
                </a:cubicBezTo>
                <a:cubicBezTo>
                  <a:pt x="1699" y="260"/>
                  <a:pt x="1706" y="253"/>
                  <a:pt x="1706" y="245"/>
                </a:cubicBezTo>
                <a:cubicBezTo>
                  <a:pt x="1706" y="237"/>
                  <a:pt x="1699" y="230"/>
                  <a:pt x="1691" y="230"/>
                </a:cubicBezTo>
                <a:close/>
                <a:moveTo>
                  <a:pt x="1691" y="263"/>
                </a:moveTo>
                <a:cubicBezTo>
                  <a:pt x="1683" y="263"/>
                  <a:pt x="1676" y="270"/>
                  <a:pt x="1676" y="278"/>
                </a:cubicBezTo>
                <a:cubicBezTo>
                  <a:pt x="1676" y="286"/>
                  <a:pt x="1683" y="293"/>
                  <a:pt x="1691" y="293"/>
                </a:cubicBezTo>
                <a:cubicBezTo>
                  <a:pt x="1699" y="293"/>
                  <a:pt x="1706" y="286"/>
                  <a:pt x="1706" y="278"/>
                </a:cubicBezTo>
                <a:cubicBezTo>
                  <a:pt x="1706" y="270"/>
                  <a:pt x="1699" y="263"/>
                  <a:pt x="1691" y="263"/>
                </a:cubicBezTo>
                <a:close/>
                <a:moveTo>
                  <a:pt x="1691" y="296"/>
                </a:moveTo>
                <a:cubicBezTo>
                  <a:pt x="1683" y="296"/>
                  <a:pt x="1676" y="303"/>
                  <a:pt x="1676" y="311"/>
                </a:cubicBezTo>
                <a:cubicBezTo>
                  <a:pt x="1676" y="319"/>
                  <a:pt x="1683" y="326"/>
                  <a:pt x="1691" y="326"/>
                </a:cubicBezTo>
                <a:cubicBezTo>
                  <a:pt x="1699" y="326"/>
                  <a:pt x="1706" y="319"/>
                  <a:pt x="1706" y="311"/>
                </a:cubicBezTo>
                <a:cubicBezTo>
                  <a:pt x="1706" y="303"/>
                  <a:pt x="1699" y="296"/>
                  <a:pt x="1691" y="296"/>
                </a:cubicBezTo>
                <a:close/>
                <a:moveTo>
                  <a:pt x="1691" y="329"/>
                </a:moveTo>
                <a:cubicBezTo>
                  <a:pt x="1683" y="329"/>
                  <a:pt x="1676" y="336"/>
                  <a:pt x="1676" y="344"/>
                </a:cubicBezTo>
                <a:cubicBezTo>
                  <a:pt x="1676" y="352"/>
                  <a:pt x="1683" y="359"/>
                  <a:pt x="1691" y="359"/>
                </a:cubicBezTo>
                <a:cubicBezTo>
                  <a:pt x="1699" y="359"/>
                  <a:pt x="1706" y="352"/>
                  <a:pt x="1706" y="344"/>
                </a:cubicBezTo>
                <a:cubicBezTo>
                  <a:pt x="1706" y="336"/>
                  <a:pt x="1699" y="329"/>
                  <a:pt x="1691" y="329"/>
                </a:cubicBezTo>
                <a:close/>
                <a:moveTo>
                  <a:pt x="1691" y="362"/>
                </a:moveTo>
                <a:cubicBezTo>
                  <a:pt x="1683" y="362"/>
                  <a:pt x="1676" y="369"/>
                  <a:pt x="1676" y="377"/>
                </a:cubicBezTo>
                <a:cubicBezTo>
                  <a:pt x="1676" y="385"/>
                  <a:pt x="1683" y="392"/>
                  <a:pt x="1691" y="392"/>
                </a:cubicBezTo>
                <a:cubicBezTo>
                  <a:pt x="1699" y="392"/>
                  <a:pt x="1706" y="385"/>
                  <a:pt x="1706" y="377"/>
                </a:cubicBezTo>
                <a:cubicBezTo>
                  <a:pt x="1706" y="369"/>
                  <a:pt x="1699" y="362"/>
                  <a:pt x="1691" y="362"/>
                </a:cubicBezTo>
                <a:close/>
                <a:moveTo>
                  <a:pt x="1691" y="395"/>
                </a:moveTo>
                <a:cubicBezTo>
                  <a:pt x="1683" y="395"/>
                  <a:pt x="1676" y="402"/>
                  <a:pt x="1676" y="410"/>
                </a:cubicBezTo>
                <a:cubicBezTo>
                  <a:pt x="1676" y="418"/>
                  <a:pt x="1683" y="425"/>
                  <a:pt x="1691" y="425"/>
                </a:cubicBezTo>
                <a:cubicBezTo>
                  <a:pt x="1699" y="425"/>
                  <a:pt x="1706" y="418"/>
                  <a:pt x="1706" y="410"/>
                </a:cubicBezTo>
                <a:cubicBezTo>
                  <a:pt x="1706" y="402"/>
                  <a:pt x="1699" y="395"/>
                  <a:pt x="1691" y="395"/>
                </a:cubicBezTo>
                <a:close/>
                <a:moveTo>
                  <a:pt x="1691" y="428"/>
                </a:moveTo>
                <a:cubicBezTo>
                  <a:pt x="1683" y="428"/>
                  <a:pt x="1676" y="435"/>
                  <a:pt x="1676" y="443"/>
                </a:cubicBezTo>
                <a:cubicBezTo>
                  <a:pt x="1676" y="451"/>
                  <a:pt x="1683" y="458"/>
                  <a:pt x="1691" y="458"/>
                </a:cubicBezTo>
                <a:cubicBezTo>
                  <a:pt x="1699" y="458"/>
                  <a:pt x="1706" y="451"/>
                  <a:pt x="1706" y="443"/>
                </a:cubicBezTo>
                <a:cubicBezTo>
                  <a:pt x="1706" y="435"/>
                  <a:pt x="1699" y="428"/>
                  <a:pt x="1691" y="428"/>
                </a:cubicBezTo>
                <a:close/>
                <a:moveTo>
                  <a:pt x="1691" y="461"/>
                </a:moveTo>
                <a:cubicBezTo>
                  <a:pt x="1683" y="461"/>
                  <a:pt x="1676" y="468"/>
                  <a:pt x="1676" y="476"/>
                </a:cubicBezTo>
                <a:cubicBezTo>
                  <a:pt x="1676" y="484"/>
                  <a:pt x="1683" y="491"/>
                  <a:pt x="1691" y="491"/>
                </a:cubicBezTo>
                <a:cubicBezTo>
                  <a:pt x="1699" y="491"/>
                  <a:pt x="1706" y="484"/>
                  <a:pt x="1706" y="476"/>
                </a:cubicBezTo>
                <a:cubicBezTo>
                  <a:pt x="1706" y="468"/>
                  <a:pt x="1699" y="461"/>
                  <a:pt x="1691" y="461"/>
                </a:cubicBezTo>
                <a:close/>
                <a:moveTo>
                  <a:pt x="1691" y="494"/>
                </a:moveTo>
                <a:cubicBezTo>
                  <a:pt x="1683" y="494"/>
                  <a:pt x="1676" y="500"/>
                  <a:pt x="1676" y="509"/>
                </a:cubicBezTo>
                <a:cubicBezTo>
                  <a:pt x="1676" y="517"/>
                  <a:pt x="1683" y="523"/>
                  <a:pt x="1691" y="523"/>
                </a:cubicBezTo>
                <a:cubicBezTo>
                  <a:pt x="1699" y="523"/>
                  <a:pt x="1706" y="517"/>
                  <a:pt x="1706" y="509"/>
                </a:cubicBezTo>
                <a:cubicBezTo>
                  <a:pt x="1706" y="500"/>
                  <a:pt x="1699" y="494"/>
                  <a:pt x="1691" y="494"/>
                </a:cubicBezTo>
                <a:close/>
                <a:moveTo>
                  <a:pt x="1691" y="527"/>
                </a:moveTo>
                <a:cubicBezTo>
                  <a:pt x="1683" y="527"/>
                  <a:pt x="1676" y="533"/>
                  <a:pt x="1676" y="542"/>
                </a:cubicBezTo>
                <a:cubicBezTo>
                  <a:pt x="1676" y="550"/>
                  <a:pt x="1683" y="556"/>
                  <a:pt x="1691" y="556"/>
                </a:cubicBezTo>
                <a:cubicBezTo>
                  <a:pt x="1699" y="556"/>
                  <a:pt x="1706" y="550"/>
                  <a:pt x="1706" y="542"/>
                </a:cubicBezTo>
                <a:cubicBezTo>
                  <a:pt x="1706" y="533"/>
                  <a:pt x="1699" y="527"/>
                  <a:pt x="1691" y="527"/>
                </a:cubicBezTo>
                <a:close/>
                <a:moveTo>
                  <a:pt x="1691" y="560"/>
                </a:moveTo>
                <a:cubicBezTo>
                  <a:pt x="1683" y="560"/>
                  <a:pt x="1676" y="566"/>
                  <a:pt x="1676" y="574"/>
                </a:cubicBezTo>
                <a:cubicBezTo>
                  <a:pt x="1676" y="583"/>
                  <a:pt x="1683" y="589"/>
                  <a:pt x="1691" y="589"/>
                </a:cubicBezTo>
                <a:cubicBezTo>
                  <a:pt x="1699" y="589"/>
                  <a:pt x="1706" y="583"/>
                  <a:pt x="1706" y="574"/>
                </a:cubicBezTo>
                <a:cubicBezTo>
                  <a:pt x="1706" y="566"/>
                  <a:pt x="1699" y="560"/>
                  <a:pt x="1691" y="560"/>
                </a:cubicBezTo>
                <a:close/>
                <a:moveTo>
                  <a:pt x="1691" y="593"/>
                </a:moveTo>
                <a:cubicBezTo>
                  <a:pt x="1683" y="593"/>
                  <a:pt x="1676" y="599"/>
                  <a:pt x="1676" y="607"/>
                </a:cubicBezTo>
                <a:cubicBezTo>
                  <a:pt x="1676" y="616"/>
                  <a:pt x="1683" y="622"/>
                  <a:pt x="1691" y="622"/>
                </a:cubicBezTo>
                <a:cubicBezTo>
                  <a:pt x="1699" y="622"/>
                  <a:pt x="1706" y="616"/>
                  <a:pt x="1706" y="607"/>
                </a:cubicBezTo>
                <a:cubicBezTo>
                  <a:pt x="1706" y="599"/>
                  <a:pt x="1699" y="593"/>
                  <a:pt x="1691" y="593"/>
                </a:cubicBezTo>
                <a:close/>
                <a:moveTo>
                  <a:pt x="1691" y="625"/>
                </a:moveTo>
                <a:cubicBezTo>
                  <a:pt x="1683" y="625"/>
                  <a:pt x="1676" y="632"/>
                  <a:pt x="1676" y="640"/>
                </a:cubicBezTo>
                <a:cubicBezTo>
                  <a:pt x="1676" y="648"/>
                  <a:pt x="1683" y="655"/>
                  <a:pt x="1691" y="655"/>
                </a:cubicBezTo>
                <a:cubicBezTo>
                  <a:pt x="1699" y="655"/>
                  <a:pt x="1706" y="648"/>
                  <a:pt x="1706" y="640"/>
                </a:cubicBezTo>
                <a:cubicBezTo>
                  <a:pt x="1706" y="632"/>
                  <a:pt x="1699" y="625"/>
                  <a:pt x="1691" y="625"/>
                </a:cubicBezTo>
                <a:close/>
                <a:moveTo>
                  <a:pt x="1691" y="658"/>
                </a:moveTo>
                <a:cubicBezTo>
                  <a:pt x="1683" y="658"/>
                  <a:pt x="1676" y="665"/>
                  <a:pt x="1676" y="673"/>
                </a:cubicBezTo>
                <a:cubicBezTo>
                  <a:pt x="1676" y="681"/>
                  <a:pt x="1683" y="688"/>
                  <a:pt x="1691" y="688"/>
                </a:cubicBezTo>
                <a:cubicBezTo>
                  <a:pt x="1699" y="688"/>
                  <a:pt x="1706" y="681"/>
                  <a:pt x="1706" y="673"/>
                </a:cubicBezTo>
                <a:cubicBezTo>
                  <a:pt x="1706" y="665"/>
                  <a:pt x="1699" y="658"/>
                  <a:pt x="1691" y="658"/>
                </a:cubicBezTo>
                <a:close/>
                <a:moveTo>
                  <a:pt x="1691" y="691"/>
                </a:moveTo>
                <a:cubicBezTo>
                  <a:pt x="1683" y="691"/>
                  <a:pt x="1676" y="698"/>
                  <a:pt x="1676" y="706"/>
                </a:cubicBezTo>
                <a:cubicBezTo>
                  <a:pt x="1676" y="714"/>
                  <a:pt x="1683" y="721"/>
                  <a:pt x="1691" y="721"/>
                </a:cubicBezTo>
                <a:cubicBezTo>
                  <a:pt x="1699" y="721"/>
                  <a:pt x="1706" y="714"/>
                  <a:pt x="1706" y="706"/>
                </a:cubicBezTo>
                <a:cubicBezTo>
                  <a:pt x="1706" y="698"/>
                  <a:pt x="1699" y="691"/>
                  <a:pt x="1691" y="691"/>
                </a:cubicBezTo>
                <a:close/>
                <a:moveTo>
                  <a:pt x="1691" y="724"/>
                </a:moveTo>
                <a:cubicBezTo>
                  <a:pt x="1683" y="724"/>
                  <a:pt x="1676" y="731"/>
                  <a:pt x="1676" y="739"/>
                </a:cubicBezTo>
                <a:cubicBezTo>
                  <a:pt x="1676" y="747"/>
                  <a:pt x="1683" y="754"/>
                  <a:pt x="1691" y="754"/>
                </a:cubicBezTo>
                <a:cubicBezTo>
                  <a:pt x="1699" y="754"/>
                  <a:pt x="1706" y="747"/>
                  <a:pt x="1706" y="739"/>
                </a:cubicBezTo>
                <a:cubicBezTo>
                  <a:pt x="1706" y="731"/>
                  <a:pt x="1699" y="724"/>
                  <a:pt x="1691" y="724"/>
                </a:cubicBezTo>
                <a:close/>
                <a:moveTo>
                  <a:pt x="1691" y="757"/>
                </a:moveTo>
                <a:cubicBezTo>
                  <a:pt x="1683" y="757"/>
                  <a:pt x="1676" y="764"/>
                  <a:pt x="1676" y="772"/>
                </a:cubicBezTo>
                <a:cubicBezTo>
                  <a:pt x="1676" y="780"/>
                  <a:pt x="1683" y="787"/>
                  <a:pt x="1691" y="787"/>
                </a:cubicBezTo>
                <a:cubicBezTo>
                  <a:pt x="1699" y="787"/>
                  <a:pt x="1706" y="780"/>
                  <a:pt x="1706" y="772"/>
                </a:cubicBezTo>
                <a:cubicBezTo>
                  <a:pt x="1706" y="764"/>
                  <a:pt x="1699" y="757"/>
                  <a:pt x="1691" y="757"/>
                </a:cubicBezTo>
                <a:close/>
                <a:moveTo>
                  <a:pt x="1691" y="790"/>
                </a:moveTo>
                <a:cubicBezTo>
                  <a:pt x="1683" y="790"/>
                  <a:pt x="1676" y="797"/>
                  <a:pt x="1676" y="805"/>
                </a:cubicBezTo>
                <a:cubicBezTo>
                  <a:pt x="1676" y="813"/>
                  <a:pt x="1683" y="820"/>
                  <a:pt x="1691" y="820"/>
                </a:cubicBezTo>
                <a:cubicBezTo>
                  <a:pt x="1699" y="820"/>
                  <a:pt x="1706" y="813"/>
                  <a:pt x="1706" y="805"/>
                </a:cubicBezTo>
                <a:cubicBezTo>
                  <a:pt x="1706" y="797"/>
                  <a:pt x="1699" y="790"/>
                  <a:pt x="1691" y="790"/>
                </a:cubicBezTo>
                <a:close/>
                <a:moveTo>
                  <a:pt x="1691" y="823"/>
                </a:moveTo>
                <a:cubicBezTo>
                  <a:pt x="1683" y="823"/>
                  <a:pt x="1676" y="830"/>
                  <a:pt x="1676" y="838"/>
                </a:cubicBezTo>
                <a:cubicBezTo>
                  <a:pt x="1676" y="846"/>
                  <a:pt x="1683" y="853"/>
                  <a:pt x="1691" y="853"/>
                </a:cubicBezTo>
                <a:cubicBezTo>
                  <a:pt x="1699" y="853"/>
                  <a:pt x="1706" y="846"/>
                  <a:pt x="1706" y="838"/>
                </a:cubicBezTo>
                <a:cubicBezTo>
                  <a:pt x="1706" y="830"/>
                  <a:pt x="1699" y="823"/>
                  <a:pt x="1691" y="823"/>
                </a:cubicBezTo>
                <a:close/>
                <a:moveTo>
                  <a:pt x="1691" y="856"/>
                </a:moveTo>
                <a:cubicBezTo>
                  <a:pt x="1683" y="856"/>
                  <a:pt x="1676" y="863"/>
                  <a:pt x="1676" y="871"/>
                </a:cubicBezTo>
                <a:cubicBezTo>
                  <a:pt x="1676" y="879"/>
                  <a:pt x="1683" y="886"/>
                  <a:pt x="1691" y="886"/>
                </a:cubicBezTo>
                <a:cubicBezTo>
                  <a:pt x="1699" y="886"/>
                  <a:pt x="1706" y="879"/>
                  <a:pt x="1706" y="871"/>
                </a:cubicBezTo>
                <a:cubicBezTo>
                  <a:pt x="1706" y="863"/>
                  <a:pt x="1699" y="856"/>
                  <a:pt x="1691" y="856"/>
                </a:cubicBezTo>
                <a:close/>
                <a:moveTo>
                  <a:pt x="1691" y="889"/>
                </a:moveTo>
                <a:cubicBezTo>
                  <a:pt x="1683" y="889"/>
                  <a:pt x="1676" y="895"/>
                  <a:pt x="1676" y="904"/>
                </a:cubicBezTo>
                <a:cubicBezTo>
                  <a:pt x="1676" y="912"/>
                  <a:pt x="1683" y="918"/>
                  <a:pt x="1691" y="918"/>
                </a:cubicBezTo>
                <a:cubicBezTo>
                  <a:pt x="1699" y="918"/>
                  <a:pt x="1706" y="912"/>
                  <a:pt x="1706" y="904"/>
                </a:cubicBezTo>
                <a:cubicBezTo>
                  <a:pt x="1706" y="895"/>
                  <a:pt x="1699" y="889"/>
                  <a:pt x="1691" y="889"/>
                </a:cubicBezTo>
                <a:close/>
                <a:moveTo>
                  <a:pt x="1691" y="922"/>
                </a:moveTo>
                <a:cubicBezTo>
                  <a:pt x="1683" y="922"/>
                  <a:pt x="1676" y="928"/>
                  <a:pt x="1676" y="937"/>
                </a:cubicBezTo>
                <a:cubicBezTo>
                  <a:pt x="1676" y="945"/>
                  <a:pt x="1683" y="951"/>
                  <a:pt x="1691" y="951"/>
                </a:cubicBezTo>
                <a:cubicBezTo>
                  <a:pt x="1699" y="951"/>
                  <a:pt x="1706" y="945"/>
                  <a:pt x="1706" y="937"/>
                </a:cubicBezTo>
                <a:cubicBezTo>
                  <a:pt x="1706" y="928"/>
                  <a:pt x="1699" y="922"/>
                  <a:pt x="1691" y="922"/>
                </a:cubicBezTo>
                <a:close/>
                <a:moveTo>
                  <a:pt x="1691" y="955"/>
                </a:moveTo>
                <a:cubicBezTo>
                  <a:pt x="1683" y="955"/>
                  <a:pt x="1676" y="961"/>
                  <a:pt x="1676" y="970"/>
                </a:cubicBezTo>
                <a:cubicBezTo>
                  <a:pt x="1676" y="978"/>
                  <a:pt x="1683" y="984"/>
                  <a:pt x="1691" y="984"/>
                </a:cubicBezTo>
                <a:cubicBezTo>
                  <a:pt x="1699" y="984"/>
                  <a:pt x="1706" y="978"/>
                  <a:pt x="1706" y="970"/>
                </a:cubicBezTo>
                <a:cubicBezTo>
                  <a:pt x="1706" y="961"/>
                  <a:pt x="1699" y="955"/>
                  <a:pt x="1691" y="955"/>
                </a:cubicBezTo>
                <a:close/>
                <a:moveTo>
                  <a:pt x="1691" y="988"/>
                </a:moveTo>
                <a:cubicBezTo>
                  <a:pt x="1683" y="988"/>
                  <a:pt x="1676" y="994"/>
                  <a:pt x="1676" y="1002"/>
                </a:cubicBezTo>
                <a:cubicBezTo>
                  <a:pt x="1676" y="1011"/>
                  <a:pt x="1683" y="1017"/>
                  <a:pt x="1691" y="1017"/>
                </a:cubicBezTo>
                <a:cubicBezTo>
                  <a:pt x="1699" y="1017"/>
                  <a:pt x="1706" y="1011"/>
                  <a:pt x="1706" y="1002"/>
                </a:cubicBezTo>
                <a:cubicBezTo>
                  <a:pt x="1706" y="994"/>
                  <a:pt x="1699" y="988"/>
                  <a:pt x="1691" y="988"/>
                </a:cubicBezTo>
                <a:close/>
                <a:moveTo>
                  <a:pt x="1691" y="1021"/>
                </a:moveTo>
                <a:cubicBezTo>
                  <a:pt x="1683" y="1021"/>
                  <a:pt x="1676" y="1027"/>
                  <a:pt x="1676" y="1035"/>
                </a:cubicBezTo>
                <a:cubicBezTo>
                  <a:pt x="1676" y="1044"/>
                  <a:pt x="1683" y="1050"/>
                  <a:pt x="1691" y="1050"/>
                </a:cubicBezTo>
                <a:cubicBezTo>
                  <a:pt x="1699" y="1050"/>
                  <a:pt x="1706" y="1044"/>
                  <a:pt x="1706" y="1035"/>
                </a:cubicBezTo>
                <a:cubicBezTo>
                  <a:pt x="1706" y="1027"/>
                  <a:pt x="1699" y="1021"/>
                  <a:pt x="1691" y="1021"/>
                </a:cubicBezTo>
                <a:close/>
                <a:moveTo>
                  <a:pt x="1691" y="1053"/>
                </a:moveTo>
                <a:cubicBezTo>
                  <a:pt x="1683" y="1053"/>
                  <a:pt x="1676" y="1060"/>
                  <a:pt x="1676" y="1068"/>
                </a:cubicBezTo>
                <a:cubicBezTo>
                  <a:pt x="1676" y="1076"/>
                  <a:pt x="1683" y="1083"/>
                  <a:pt x="1691" y="1083"/>
                </a:cubicBezTo>
                <a:cubicBezTo>
                  <a:pt x="1699" y="1083"/>
                  <a:pt x="1706" y="1076"/>
                  <a:pt x="1706" y="1068"/>
                </a:cubicBezTo>
                <a:cubicBezTo>
                  <a:pt x="1706" y="1060"/>
                  <a:pt x="1699" y="1053"/>
                  <a:pt x="1691" y="1053"/>
                </a:cubicBezTo>
                <a:close/>
                <a:moveTo>
                  <a:pt x="1691" y="1086"/>
                </a:moveTo>
                <a:cubicBezTo>
                  <a:pt x="1683" y="1086"/>
                  <a:pt x="1676" y="1093"/>
                  <a:pt x="1676" y="1101"/>
                </a:cubicBezTo>
                <a:cubicBezTo>
                  <a:pt x="1676" y="1109"/>
                  <a:pt x="1683" y="1116"/>
                  <a:pt x="1691" y="1116"/>
                </a:cubicBezTo>
                <a:cubicBezTo>
                  <a:pt x="1699" y="1116"/>
                  <a:pt x="1706" y="1109"/>
                  <a:pt x="1706" y="1101"/>
                </a:cubicBezTo>
                <a:cubicBezTo>
                  <a:pt x="1706" y="1093"/>
                  <a:pt x="1699" y="1086"/>
                  <a:pt x="1691" y="1086"/>
                </a:cubicBezTo>
                <a:close/>
                <a:moveTo>
                  <a:pt x="1691" y="1119"/>
                </a:moveTo>
                <a:cubicBezTo>
                  <a:pt x="1683" y="1119"/>
                  <a:pt x="1676" y="1126"/>
                  <a:pt x="1676" y="1134"/>
                </a:cubicBezTo>
                <a:cubicBezTo>
                  <a:pt x="1676" y="1142"/>
                  <a:pt x="1683" y="1149"/>
                  <a:pt x="1691" y="1149"/>
                </a:cubicBezTo>
                <a:cubicBezTo>
                  <a:pt x="1699" y="1149"/>
                  <a:pt x="1706" y="1142"/>
                  <a:pt x="1706" y="1134"/>
                </a:cubicBezTo>
                <a:cubicBezTo>
                  <a:pt x="1706" y="1126"/>
                  <a:pt x="1699" y="1119"/>
                  <a:pt x="1691" y="1119"/>
                </a:cubicBezTo>
                <a:close/>
                <a:moveTo>
                  <a:pt x="1691" y="1152"/>
                </a:moveTo>
                <a:cubicBezTo>
                  <a:pt x="1683" y="1152"/>
                  <a:pt x="1676" y="1159"/>
                  <a:pt x="1676" y="1167"/>
                </a:cubicBezTo>
                <a:cubicBezTo>
                  <a:pt x="1676" y="1175"/>
                  <a:pt x="1683" y="1182"/>
                  <a:pt x="1691" y="1182"/>
                </a:cubicBezTo>
                <a:cubicBezTo>
                  <a:pt x="1699" y="1182"/>
                  <a:pt x="1706" y="1175"/>
                  <a:pt x="1706" y="1167"/>
                </a:cubicBezTo>
                <a:cubicBezTo>
                  <a:pt x="1706" y="1159"/>
                  <a:pt x="1699" y="1152"/>
                  <a:pt x="1691" y="1152"/>
                </a:cubicBezTo>
                <a:close/>
                <a:moveTo>
                  <a:pt x="1691" y="1185"/>
                </a:moveTo>
                <a:cubicBezTo>
                  <a:pt x="1683" y="1185"/>
                  <a:pt x="1676" y="1192"/>
                  <a:pt x="1676" y="1200"/>
                </a:cubicBezTo>
                <a:cubicBezTo>
                  <a:pt x="1676" y="1208"/>
                  <a:pt x="1683" y="1215"/>
                  <a:pt x="1691" y="1215"/>
                </a:cubicBezTo>
                <a:cubicBezTo>
                  <a:pt x="1699" y="1215"/>
                  <a:pt x="1706" y="1208"/>
                  <a:pt x="1706" y="1200"/>
                </a:cubicBezTo>
                <a:cubicBezTo>
                  <a:pt x="1706" y="1192"/>
                  <a:pt x="1699" y="1185"/>
                  <a:pt x="1691" y="1185"/>
                </a:cubicBezTo>
                <a:close/>
                <a:moveTo>
                  <a:pt x="1691" y="1218"/>
                </a:moveTo>
                <a:cubicBezTo>
                  <a:pt x="1683" y="1218"/>
                  <a:pt x="1676" y="1225"/>
                  <a:pt x="1676" y="1233"/>
                </a:cubicBezTo>
                <a:cubicBezTo>
                  <a:pt x="1676" y="1241"/>
                  <a:pt x="1683" y="1248"/>
                  <a:pt x="1691" y="1248"/>
                </a:cubicBezTo>
                <a:cubicBezTo>
                  <a:pt x="1699" y="1248"/>
                  <a:pt x="1706" y="1241"/>
                  <a:pt x="1706" y="1233"/>
                </a:cubicBezTo>
                <a:cubicBezTo>
                  <a:pt x="1706" y="1225"/>
                  <a:pt x="1699" y="1218"/>
                  <a:pt x="1691" y="1218"/>
                </a:cubicBezTo>
                <a:close/>
                <a:moveTo>
                  <a:pt x="1691" y="1251"/>
                </a:moveTo>
                <a:cubicBezTo>
                  <a:pt x="1683" y="1251"/>
                  <a:pt x="1676" y="1258"/>
                  <a:pt x="1676" y="1266"/>
                </a:cubicBezTo>
                <a:cubicBezTo>
                  <a:pt x="1676" y="1274"/>
                  <a:pt x="1683" y="1281"/>
                  <a:pt x="1691" y="1281"/>
                </a:cubicBezTo>
                <a:cubicBezTo>
                  <a:pt x="1699" y="1281"/>
                  <a:pt x="1706" y="1274"/>
                  <a:pt x="1706" y="1266"/>
                </a:cubicBezTo>
                <a:cubicBezTo>
                  <a:pt x="1706" y="1258"/>
                  <a:pt x="1699" y="1251"/>
                  <a:pt x="1691" y="1251"/>
                </a:cubicBezTo>
                <a:close/>
                <a:moveTo>
                  <a:pt x="1691" y="1284"/>
                </a:moveTo>
                <a:cubicBezTo>
                  <a:pt x="1683" y="1284"/>
                  <a:pt x="1676" y="1291"/>
                  <a:pt x="1676" y="1299"/>
                </a:cubicBezTo>
                <a:cubicBezTo>
                  <a:pt x="1676" y="1307"/>
                  <a:pt x="1683" y="1314"/>
                  <a:pt x="1691" y="1314"/>
                </a:cubicBezTo>
                <a:cubicBezTo>
                  <a:pt x="1699" y="1314"/>
                  <a:pt x="1706" y="1307"/>
                  <a:pt x="1706" y="1299"/>
                </a:cubicBezTo>
                <a:cubicBezTo>
                  <a:pt x="1706" y="1291"/>
                  <a:pt x="1699" y="1284"/>
                  <a:pt x="1691" y="1284"/>
                </a:cubicBezTo>
                <a:close/>
                <a:moveTo>
                  <a:pt x="1691" y="1317"/>
                </a:moveTo>
                <a:cubicBezTo>
                  <a:pt x="1683" y="1317"/>
                  <a:pt x="1676" y="1323"/>
                  <a:pt x="1676" y="1332"/>
                </a:cubicBezTo>
                <a:cubicBezTo>
                  <a:pt x="1676" y="1340"/>
                  <a:pt x="1683" y="1346"/>
                  <a:pt x="1691" y="1346"/>
                </a:cubicBezTo>
                <a:cubicBezTo>
                  <a:pt x="1699" y="1346"/>
                  <a:pt x="1706" y="1340"/>
                  <a:pt x="1706" y="1332"/>
                </a:cubicBezTo>
                <a:cubicBezTo>
                  <a:pt x="1706" y="1323"/>
                  <a:pt x="1699" y="1317"/>
                  <a:pt x="1691" y="1317"/>
                </a:cubicBezTo>
                <a:close/>
                <a:moveTo>
                  <a:pt x="1691" y="1350"/>
                </a:moveTo>
                <a:cubicBezTo>
                  <a:pt x="1683" y="1350"/>
                  <a:pt x="1676" y="1356"/>
                  <a:pt x="1676" y="1365"/>
                </a:cubicBezTo>
                <a:cubicBezTo>
                  <a:pt x="1676" y="1373"/>
                  <a:pt x="1683" y="1379"/>
                  <a:pt x="1691" y="1379"/>
                </a:cubicBezTo>
                <a:cubicBezTo>
                  <a:pt x="1699" y="1379"/>
                  <a:pt x="1706" y="1373"/>
                  <a:pt x="1706" y="1365"/>
                </a:cubicBezTo>
                <a:cubicBezTo>
                  <a:pt x="1706" y="1356"/>
                  <a:pt x="1699" y="1350"/>
                  <a:pt x="1691" y="1350"/>
                </a:cubicBezTo>
                <a:close/>
                <a:moveTo>
                  <a:pt x="1691" y="1383"/>
                </a:moveTo>
                <a:cubicBezTo>
                  <a:pt x="1683" y="1383"/>
                  <a:pt x="1676" y="1389"/>
                  <a:pt x="1676" y="1397"/>
                </a:cubicBezTo>
                <a:cubicBezTo>
                  <a:pt x="1676" y="1406"/>
                  <a:pt x="1683" y="1412"/>
                  <a:pt x="1691" y="1412"/>
                </a:cubicBezTo>
                <a:cubicBezTo>
                  <a:pt x="1699" y="1412"/>
                  <a:pt x="1706" y="1406"/>
                  <a:pt x="1706" y="1397"/>
                </a:cubicBezTo>
                <a:cubicBezTo>
                  <a:pt x="1706" y="1389"/>
                  <a:pt x="1699" y="1383"/>
                  <a:pt x="1691" y="1383"/>
                </a:cubicBezTo>
                <a:close/>
                <a:moveTo>
                  <a:pt x="1691" y="1416"/>
                </a:moveTo>
                <a:cubicBezTo>
                  <a:pt x="1683" y="1416"/>
                  <a:pt x="1676" y="1422"/>
                  <a:pt x="1676" y="1430"/>
                </a:cubicBezTo>
                <a:cubicBezTo>
                  <a:pt x="1676" y="1439"/>
                  <a:pt x="1683" y="1445"/>
                  <a:pt x="1691" y="1445"/>
                </a:cubicBezTo>
                <a:cubicBezTo>
                  <a:pt x="1699" y="1445"/>
                  <a:pt x="1706" y="1439"/>
                  <a:pt x="1706" y="1430"/>
                </a:cubicBezTo>
                <a:cubicBezTo>
                  <a:pt x="1706" y="1422"/>
                  <a:pt x="1699" y="1416"/>
                  <a:pt x="1691" y="1416"/>
                </a:cubicBezTo>
                <a:close/>
                <a:moveTo>
                  <a:pt x="1724" y="0"/>
                </a:moveTo>
                <a:cubicBezTo>
                  <a:pt x="1715" y="0"/>
                  <a:pt x="1709" y="7"/>
                  <a:pt x="1709" y="15"/>
                </a:cubicBezTo>
                <a:cubicBezTo>
                  <a:pt x="1709" y="23"/>
                  <a:pt x="1715" y="30"/>
                  <a:pt x="1724" y="30"/>
                </a:cubicBezTo>
                <a:cubicBezTo>
                  <a:pt x="1732" y="30"/>
                  <a:pt x="1738" y="23"/>
                  <a:pt x="1738" y="15"/>
                </a:cubicBezTo>
                <a:cubicBezTo>
                  <a:pt x="1738" y="7"/>
                  <a:pt x="1732" y="0"/>
                  <a:pt x="1724" y="0"/>
                </a:cubicBezTo>
                <a:close/>
                <a:moveTo>
                  <a:pt x="1724" y="33"/>
                </a:moveTo>
                <a:cubicBezTo>
                  <a:pt x="1715" y="33"/>
                  <a:pt x="1709" y="40"/>
                  <a:pt x="1709" y="48"/>
                </a:cubicBezTo>
                <a:cubicBezTo>
                  <a:pt x="1709" y="56"/>
                  <a:pt x="1715" y="63"/>
                  <a:pt x="1724" y="63"/>
                </a:cubicBezTo>
                <a:cubicBezTo>
                  <a:pt x="1732" y="63"/>
                  <a:pt x="1738" y="56"/>
                  <a:pt x="1738" y="48"/>
                </a:cubicBezTo>
                <a:cubicBezTo>
                  <a:pt x="1738" y="40"/>
                  <a:pt x="1732" y="33"/>
                  <a:pt x="1724" y="33"/>
                </a:cubicBezTo>
                <a:close/>
                <a:moveTo>
                  <a:pt x="1724" y="66"/>
                </a:moveTo>
                <a:cubicBezTo>
                  <a:pt x="1715" y="66"/>
                  <a:pt x="1709" y="72"/>
                  <a:pt x="1709" y="81"/>
                </a:cubicBezTo>
                <a:cubicBezTo>
                  <a:pt x="1709" y="89"/>
                  <a:pt x="1715" y="95"/>
                  <a:pt x="1724" y="95"/>
                </a:cubicBezTo>
                <a:cubicBezTo>
                  <a:pt x="1732" y="95"/>
                  <a:pt x="1738" y="89"/>
                  <a:pt x="1738" y="81"/>
                </a:cubicBezTo>
                <a:cubicBezTo>
                  <a:pt x="1738" y="72"/>
                  <a:pt x="1732" y="66"/>
                  <a:pt x="1724" y="66"/>
                </a:cubicBezTo>
                <a:close/>
                <a:moveTo>
                  <a:pt x="1724" y="99"/>
                </a:moveTo>
                <a:cubicBezTo>
                  <a:pt x="1715" y="99"/>
                  <a:pt x="1709" y="105"/>
                  <a:pt x="1709" y="114"/>
                </a:cubicBezTo>
                <a:cubicBezTo>
                  <a:pt x="1709" y="122"/>
                  <a:pt x="1715" y="128"/>
                  <a:pt x="1724" y="128"/>
                </a:cubicBezTo>
                <a:cubicBezTo>
                  <a:pt x="1732" y="128"/>
                  <a:pt x="1738" y="122"/>
                  <a:pt x="1738" y="114"/>
                </a:cubicBezTo>
                <a:cubicBezTo>
                  <a:pt x="1738" y="105"/>
                  <a:pt x="1732" y="99"/>
                  <a:pt x="1724" y="99"/>
                </a:cubicBezTo>
                <a:close/>
                <a:moveTo>
                  <a:pt x="1724" y="132"/>
                </a:moveTo>
                <a:cubicBezTo>
                  <a:pt x="1715" y="132"/>
                  <a:pt x="1709" y="138"/>
                  <a:pt x="1709" y="147"/>
                </a:cubicBezTo>
                <a:cubicBezTo>
                  <a:pt x="1709" y="155"/>
                  <a:pt x="1715" y="161"/>
                  <a:pt x="1724" y="161"/>
                </a:cubicBezTo>
                <a:cubicBezTo>
                  <a:pt x="1732" y="161"/>
                  <a:pt x="1738" y="155"/>
                  <a:pt x="1738" y="147"/>
                </a:cubicBezTo>
                <a:cubicBezTo>
                  <a:pt x="1738" y="138"/>
                  <a:pt x="1732" y="132"/>
                  <a:pt x="1724" y="132"/>
                </a:cubicBezTo>
                <a:close/>
                <a:moveTo>
                  <a:pt x="1724" y="165"/>
                </a:moveTo>
                <a:cubicBezTo>
                  <a:pt x="1715" y="165"/>
                  <a:pt x="1709" y="171"/>
                  <a:pt x="1709" y="179"/>
                </a:cubicBezTo>
                <a:cubicBezTo>
                  <a:pt x="1709" y="188"/>
                  <a:pt x="1715" y="194"/>
                  <a:pt x="1724" y="194"/>
                </a:cubicBezTo>
                <a:cubicBezTo>
                  <a:pt x="1732" y="194"/>
                  <a:pt x="1738" y="188"/>
                  <a:pt x="1738" y="179"/>
                </a:cubicBezTo>
                <a:cubicBezTo>
                  <a:pt x="1738" y="171"/>
                  <a:pt x="1732" y="165"/>
                  <a:pt x="1724" y="165"/>
                </a:cubicBezTo>
                <a:close/>
                <a:moveTo>
                  <a:pt x="1724" y="198"/>
                </a:moveTo>
                <a:cubicBezTo>
                  <a:pt x="1715" y="198"/>
                  <a:pt x="1709" y="204"/>
                  <a:pt x="1709" y="212"/>
                </a:cubicBezTo>
                <a:cubicBezTo>
                  <a:pt x="1709" y="221"/>
                  <a:pt x="1715" y="227"/>
                  <a:pt x="1724" y="227"/>
                </a:cubicBezTo>
                <a:cubicBezTo>
                  <a:pt x="1732" y="227"/>
                  <a:pt x="1738" y="221"/>
                  <a:pt x="1738" y="212"/>
                </a:cubicBezTo>
                <a:cubicBezTo>
                  <a:pt x="1738" y="204"/>
                  <a:pt x="1732" y="198"/>
                  <a:pt x="1724" y="198"/>
                </a:cubicBezTo>
                <a:close/>
                <a:moveTo>
                  <a:pt x="1724" y="230"/>
                </a:moveTo>
                <a:cubicBezTo>
                  <a:pt x="1715" y="230"/>
                  <a:pt x="1709" y="237"/>
                  <a:pt x="1709" y="245"/>
                </a:cubicBezTo>
                <a:cubicBezTo>
                  <a:pt x="1709" y="253"/>
                  <a:pt x="1715" y="260"/>
                  <a:pt x="1724" y="260"/>
                </a:cubicBezTo>
                <a:cubicBezTo>
                  <a:pt x="1732" y="260"/>
                  <a:pt x="1738" y="253"/>
                  <a:pt x="1738" y="245"/>
                </a:cubicBezTo>
                <a:cubicBezTo>
                  <a:pt x="1738" y="237"/>
                  <a:pt x="1732" y="230"/>
                  <a:pt x="1724" y="230"/>
                </a:cubicBezTo>
                <a:close/>
                <a:moveTo>
                  <a:pt x="1724" y="263"/>
                </a:moveTo>
                <a:cubicBezTo>
                  <a:pt x="1715" y="263"/>
                  <a:pt x="1709" y="270"/>
                  <a:pt x="1709" y="278"/>
                </a:cubicBezTo>
                <a:cubicBezTo>
                  <a:pt x="1709" y="286"/>
                  <a:pt x="1715" y="293"/>
                  <a:pt x="1724" y="293"/>
                </a:cubicBezTo>
                <a:cubicBezTo>
                  <a:pt x="1732" y="293"/>
                  <a:pt x="1738" y="286"/>
                  <a:pt x="1738" y="278"/>
                </a:cubicBezTo>
                <a:cubicBezTo>
                  <a:pt x="1738" y="270"/>
                  <a:pt x="1732" y="263"/>
                  <a:pt x="1724" y="263"/>
                </a:cubicBezTo>
                <a:close/>
                <a:moveTo>
                  <a:pt x="1724" y="296"/>
                </a:moveTo>
                <a:cubicBezTo>
                  <a:pt x="1715" y="296"/>
                  <a:pt x="1709" y="303"/>
                  <a:pt x="1709" y="311"/>
                </a:cubicBezTo>
                <a:cubicBezTo>
                  <a:pt x="1709" y="319"/>
                  <a:pt x="1715" y="326"/>
                  <a:pt x="1724" y="326"/>
                </a:cubicBezTo>
                <a:cubicBezTo>
                  <a:pt x="1732" y="326"/>
                  <a:pt x="1738" y="319"/>
                  <a:pt x="1738" y="311"/>
                </a:cubicBezTo>
                <a:cubicBezTo>
                  <a:pt x="1738" y="303"/>
                  <a:pt x="1732" y="296"/>
                  <a:pt x="1724" y="296"/>
                </a:cubicBezTo>
                <a:close/>
                <a:moveTo>
                  <a:pt x="1724" y="329"/>
                </a:moveTo>
                <a:cubicBezTo>
                  <a:pt x="1715" y="329"/>
                  <a:pt x="1709" y="336"/>
                  <a:pt x="1709" y="344"/>
                </a:cubicBezTo>
                <a:cubicBezTo>
                  <a:pt x="1709" y="352"/>
                  <a:pt x="1715" y="359"/>
                  <a:pt x="1724" y="359"/>
                </a:cubicBezTo>
                <a:cubicBezTo>
                  <a:pt x="1732" y="359"/>
                  <a:pt x="1738" y="352"/>
                  <a:pt x="1738" y="344"/>
                </a:cubicBezTo>
                <a:cubicBezTo>
                  <a:pt x="1738" y="336"/>
                  <a:pt x="1732" y="329"/>
                  <a:pt x="1724" y="329"/>
                </a:cubicBezTo>
                <a:close/>
                <a:moveTo>
                  <a:pt x="1724" y="362"/>
                </a:moveTo>
                <a:cubicBezTo>
                  <a:pt x="1715" y="362"/>
                  <a:pt x="1709" y="369"/>
                  <a:pt x="1709" y="377"/>
                </a:cubicBezTo>
                <a:cubicBezTo>
                  <a:pt x="1709" y="385"/>
                  <a:pt x="1715" y="392"/>
                  <a:pt x="1724" y="392"/>
                </a:cubicBezTo>
                <a:cubicBezTo>
                  <a:pt x="1732" y="392"/>
                  <a:pt x="1738" y="385"/>
                  <a:pt x="1738" y="377"/>
                </a:cubicBezTo>
                <a:cubicBezTo>
                  <a:pt x="1738" y="369"/>
                  <a:pt x="1732" y="362"/>
                  <a:pt x="1724" y="362"/>
                </a:cubicBezTo>
                <a:close/>
                <a:moveTo>
                  <a:pt x="1724" y="395"/>
                </a:moveTo>
                <a:cubicBezTo>
                  <a:pt x="1715" y="395"/>
                  <a:pt x="1709" y="402"/>
                  <a:pt x="1709" y="410"/>
                </a:cubicBezTo>
                <a:cubicBezTo>
                  <a:pt x="1709" y="418"/>
                  <a:pt x="1715" y="425"/>
                  <a:pt x="1724" y="425"/>
                </a:cubicBezTo>
                <a:cubicBezTo>
                  <a:pt x="1732" y="425"/>
                  <a:pt x="1738" y="418"/>
                  <a:pt x="1738" y="410"/>
                </a:cubicBezTo>
                <a:cubicBezTo>
                  <a:pt x="1738" y="402"/>
                  <a:pt x="1732" y="395"/>
                  <a:pt x="1724" y="395"/>
                </a:cubicBezTo>
                <a:close/>
                <a:moveTo>
                  <a:pt x="1724" y="428"/>
                </a:moveTo>
                <a:cubicBezTo>
                  <a:pt x="1715" y="428"/>
                  <a:pt x="1709" y="435"/>
                  <a:pt x="1709" y="443"/>
                </a:cubicBezTo>
                <a:cubicBezTo>
                  <a:pt x="1709" y="451"/>
                  <a:pt x="1715" y="458"/>
                  <a:pt x="1724" y="458"/>
                </a:cubicBezTo>
                <a:cubicBezTo>
                  <a:pt x="1732" y="458"/>
                  <a:pt x="1738" y="451"/>
                  <a:pt x="1738" y="443"/>
                </a:cubicBezTo>
                <a:cubicBezTo>
                  <a:pt x="1738" y="435"/>
                  <a:pt x="1732" y="428"/>
                  <a:pt x="1724" y="428"/>
                </a:cubicBezTo>
                <a:close/>
                <a:moveTo>
                  <a:pt x="1724" y="461"/>
                </a:moveTo>
                <a:cubicBezTo>
                  <a:pt x="1715" y="461"/>
                  <a:pt x="1709" y="468"/>
                  <a:pt x="1709" y="476"/>
                </a:cubicBezTo>
                <a:cubicBezTo>
                  <a:pt x="1709" y="484"/>
                  <a:pt x="1715" y="491"/>
                  <a:pt x="1724" y="491"/>
                </a:cubicBezTo>
                <a:cubicBezTo>
                  <a:pt x="1732" y="491"/>
                  <a:pt x="1738" y="484"/>
                  <a:pt x="1738" y="476"/>
                </a:cubicBezTo>
                <a:cubicBezTo>
                  <a:pt x="1738" y="468"/>
                  <a:pt x="1732" y="461"/>
                  <a:pt x="1724" y="461"/>
                </a:cubicBezTo>
                <a:close/>
                <a:moveTo>
                  <a:pt x="1724" y="494"/>
                </a:moveTo>
                <a:cubicBezTo>
                  <a:pt x="1715" y="494"/>
                  <a:pt x="1709" y="500"/>
                  <a:pt x="1709" y="509"/>
                </a:cubicBezTo>
                <a:cubicBezTo>
                  <a:pt x="1709" y="517"/>
                  <a:pt x="1715" y="523"/>
                  <a:pt x="1724" y="523"/>
                </a:cubicBezTo>
                <a:cubicBezTo>
                  <a:pt x="1732" y="523"/>
                  <a:pt x="1738" y="517"/>
                  <a:pt x="1738" y="509"/>
                </a:cubicBezTo>
                <a:cubicBezTo>
                  <a:pt x="1738" y="500"/>
                  <a:pt x="1732" y="494"/>
                  <a:pt x="1724" y="494"/>
                </a:cubicBezTo>
                <a:close/>
                <a:moveTo>
                  <a:pt x="1724" y="527"/>
                </a:moveTo>
                <a:cubicBezTo>
                  <a:pt x="1715" y="527"/>
                  <a:pt x="1709" y="533"/>
                  <a:pt x="1709" y="542"/>
                </a:cubicBezTo>
                <a:cubicBezTo>
                  <a:pt x="1709" y="550"/>
                  <a:pt x="1715" y="556"/>
                  <a:pt x="1724" y="556"/>
                </a:cubicBezTo>
                <a:cubicBezTo>
                  <a:pt x="1732" y="556"/>
                  <a:pt x="1738" y="550"/>
                  <a:pt x="1738" y="542"/>
                </a:cubicBezTo>
                <a:cubicBezTo>
                  <a:pt x="1738" y="533"/>
                  <a:pt x="1732" y="527"/>
                  <a:pt x="1724" y="527"/>
                </a:cubicBezTo>
                <a:close/>
                <a:moveTo>
                  <a:pt x="1724" y="560"/>
                </a:moveTo>
                <a:cubicBezTo>
                  <a:pt x="1715" y="560"/>
                  <a:pt x="1709" y="566"/>
                  <a:pt x="1709" y="574"/>
                </a:cubicBezTo>
                <a:cubicBezTo>
                  <a:pt x="1709" y="583"/>
                  <a:pt x="1715" y="589"/>
                  <a:pt x="1724" y="589"/>
                </a:cubicBezTo>
                <a:cubicBezTo>
                  <a:pt x="1732" y="589"/>
                  <a:pt x="1738" y="583"/>
                  <a:pt x="1738" y="574"/>
                </a:cubicBezTo>
                <a:cubicBezTo>
                  <a:pt x="1738" y="566"/>
                  <a:pt x="1732" y="560"/>
                  <a:pt x="1724" y="560"/>
                </a:cubicBezTo>
                <a:close/>
                <a:moveTo>
                  <a:pt x="1724" y="593"/>
                </a:moveTo>
                <a:cubicBezTo>
                  <a:pt x="1715" y="593"/>
                  <a:pt x="1709" y="599"/>
                  <a:pt x="1709" y="607"/>
                </a:cubicBezTo>
                <a:cubicBezTo>
                  <a:pt x="1709" y="616"/>
                  <a:pt x="1715" y="622"/>
                  <a:pt x="1724" y="622"/>
                </a:cubicBezTo>
                <a:cubicBezTo>
                  <a:pt x="1732" y="622"/>
                  <a:pt x="1738" y="616"/>
                  <a:pt x="1738" y="607"/>
                </a:cubicBezTo>
                <a:cubicBezTo>
                  <a:pt x="1738" y="599"/>
                  <a:pt x="1732" y="593"/>
                  <a:pt x="1724" y="593"/>
                </a:cubicBezTo>
                <a:close/>
                <a:moveTo>
                  <a:pt x="1724" y="625"/>
                </a:moveTo>
                <a:cubicBezTo>
                  <a:pt x="1715" y="625"/>
                  <a:pt x="1709" y="632"/>
                  <a:pt x="1709" y="640"/>
                </a:cubicBezTo>
                <a:cubicBezTo>
                  <a:pt x="1709" y="648"/>
                  <a:pt x="1715" y="655"/>
                  <a:pt x="1724" y="655"/>
                </a:cubicBezTo>
                <a:cubicBezTo>
                  <a:pt x="1732" y="655"/>
                  <a:pt x="1738" y="648"/>
                  <a:pt x="1738" y="640"/>
                </a:cubicBezTo>
                <a:cubicBezTo>
                  <a:pt x="1738" y="632"/>
                  <a:pt x="1732" y="625"/>
                  <a:pt x="1724" y="625"/>
                </a:cubicBezTo>
                <a:close/>
                <a:moveTo>
                  <a:pt x="1724" y="658"/>
                </a:moveTo>
                <a:cubicBezTo>
                  <a:pt x="1715" y="658"/>
                  <a:pt x="1709" y="665"/>
                  <a:pt x="1709" y="673"/>
                </a:cubicBezTo>
                <a:cubicBezTo>
                  <a:pt x="1709" y="681"/>
                  <a:pt x="1715" y="688"/>
                  <a:pt x="1724" y="688"/>
                </a:cubicBezTo>
                <a:cubicBezTo>
                  <a:pt x="1732" y="688"/>
                  <a:pt x="1738" y="681"/>
                  <a:pt x="1738" y="673"/>
                </a:cubicBezTo>
                <a:cubicBezTo>
                  <a:pt x="1738" y="665"/>
                  <a:pt x="1732" y="658"/>
                  <a:pt x="1724" y="658"/>
                </a:cubicBezTo>
                <a:close/>
                <a:moveTo>
                  <a:pt x="1724" y="691"/>
                </a:moveTo>
                <a:cubicBezTo>
                  <a:pt x="1715" y="691"/>
                  <a:pt x="1709" y="698"/>
                  <a:pt x="1709" y="706"/>
                </a:cubicBezTo>
                <a:cubicBezTo>
                  <a:pt x="1709" y="714"/>
                  <a:pt x="1715" y="721"/>
                  <a:pt x="1724" y="721"/>
                </a:cubicBezTo>
                <a:cubicBezTo>
                  <a:pt x="1732" y="721"/>
                  <a:pt x="1738" y="714"/>
                  <a:pt x="1738" y="706"/>
                </a:cubicBezTo>
                <a:cubicBezTo>
                  <a:pt x="1738" y="698"/>
                  <a:pt x="1732" y="691"/>
                  <a:pt x="1724" y="691"/>
                </a:cubicBezTo>
                <a:close/>
                <a:moveTo>
                  <a:pt x="1724" y="724"/>
                </a:moveTo>
                <a:cubicBezTo>
                  <a:pt x="1715" y="724"/>
                  <a:pt x="1709" y="731"/>
                  <a:pt x="1709" y="739"/>
                </a:cubicBezTo>
                <a:cubicBezTo>
                  <a:pt x="1709" y="747"/>
                  <a:pt x="1715" y="754"/>
                  <a:pt x="1724" y="754"/>
                </a:cubicBezTo>
                <a:cubicBezTo>
                  <a:pt x="1732" y="754"/>
                  <a:pt x="1738" y="747"/>
                  <a:pt x="1738" y="739"/>
                </a:cubicBezTo>
                <a:cubicBezTo>
                  <a:pt x="1738" y="731"/>
                  <a:pt x="1732" y="724"/>
                  <a:pt x="1724" y="724"/>
                </a:cubicBezTo>
                <a:close/>
                <a:moveTo>
                  <a:pt x="1724" y="757"/>
                </a:moveTo>
                <a:cubicBezTo>
                  <a:pt x="1715" y="757"/>
                  <a:pt x="1709" y="764"/>
                  <a:pt x="1709" y="772"/>
                </a:cubicBezTo>
                <a:cubicBezTo>
                  <a:pt x="1709" y="780"/>
                  <a:pt x="1715" y="787"/>
                  <a:pt x="1724" y="787"/>
                </a:cubicBezTo>
                <a:cubicBezTo>
                  <a:pt x="1732" y="787"/>
                  <a:pt x="1738" y="780"/>
                  <a:pt x="1738" y="772"/>
                </a:cubicBezTo>
                <a:cubicBezTo>
                  <a:pt x="1738" y="764"/>
                  <a:pt x="1732" y="757"/>
                  <a:pt x="1724" y="757"/>
                </a:cubicBezTo>
                <a:close/>
                <a:moveTo>
                  <a:pt x="1724" y="790"/>
                </a:moveTo>
                <a:cubicBezTo>
                  <a:pt x="1715" y="790"/>
                  <a:pt x="1709" y="797"/>
                  <a:pt x="1709" y="805"/>
                </a:cubicBezTo>
                <a:cubicBezTo>
                  <a:pt x="1709" y="813"/>
                  <a:pt x="1715" y="820"/>
                  <a:pt x="1724" y="820"/>
                </a:cubicBezTo>
                <a:cubicBezTo>
                  <a:pt x="1732" y="820"/>
                  <a:pt x="1738" y="813"/>
                  <a:pt x="1738" y="805"/>
                </a:cubicBezTo>
                <a:cubicBezTo>
                  <a:pt x="1738" y="797"/>
                  <a:pt x="1732" y="790"/>
                  <a:pt x="1724" y="790"/>
                </a:cubicBezTo>
                <a:close/>
                <a:moveTo>
                  <a:pt x="1724" y="823"/>
                </a:moveTo>
                <a:cubicBezTo>
                  <a:pt x="1715" y="823"/>
                  <a:pt x="1709" y="830"/>
                  <a:pt x="1709" y="838"/>
                </a:cubicBezTo>
                <a:cubicBezTo>
                  <a:pt x="1709" y="846"/>
                  <a:pt x="1715" y="853"/>
                  <a:pt x="1724" y="853"/>
                </a:cubicBezTo>
                <a:cubicBezTo>
                  <a:pt x="1732" y="853"/>
                  <a:pt x="1738" y="846"/>
                  <a:pt x="1738" y="838"/>
                </a:cubicBezTo>
                <a:cubicBezTo>
                  <a:pt x="1738" y="830"/>
                  <a:pt x="1732" y="823"/>
                  <a:pt x="1724" y="823"/>
                </a:cubicBezTo>
                <a:close/>
                <a:moveTo>
                  <a:pt x="1724" y="856"/>
                </a:moveTo>
                <a:cubicBezTo>
                  <a:pt x="1715" y="856"/>
                  <a:pt x="1709" y="863"/>
                  <a:pt x="1709" y="871"/>
                </a:cubicBezTo>
                <a:cubicBezTo>
                  <a:pt x="1709" y="879"/>
                  <a:pt x="1715" y="886"/>
                  <a:pt x="1724" y="886"/>
                </a:cubicBezTo>
                <a:cubicBezTo>
                  <a:pt x="1732" y="886"/>
                  <a:pt x="1738" y="879"/>
                  <a:pt x="1738" y="871"/>
                </a:cubicBezTo>
                <a:cubicBezTo>
                  <a:pt x="1738" y="863"/>
                  <a:pt x="1732" y="856"/>
                  <a:pt x="1724" y="856"/>
                </a:cubicBezTo>
                <a:close/>
                <a:moveTo>
                  <a:pt x="1724" y="889"/>
                </a:moveTo>
                <a:cubicBezTo>
                  <a:pt x="1715" y="889"/>
                  <a:pt x="1709" y="895"/>
                  <a:pt x="1709" y="904"/>
                </a:cubicBezTo>
                <a:cubicBezTo>
                  <a:pt x="1709" y="912"/>
                  <a:pt x="1715" y="918"/>
                  <a:pt x="1724" y="918"/>
                </a:cubicBezTo>
                <a:cubicBezTo>
                  <a:pt x="1732" y="918"/>
                  <a:pt x="1738" y="912"/>
                  <a:pt x="1738" y="904"/>
                </a:cubicBezTo>
                <a:cubicBezTo>
                  <a:pt x="1738" y="895"/>
                  <a:pt x="1732" y="889"/>
                  <a:pt x="1724" y="889"/>
                </a:cubicBezTo>
                <a:close/>
                <a:moveTo>
                  <a:pt x="1724" y="922"/>
                </a:moveTo>
                <a:cubicBezTo>
                  <a:pt x="1715" y="922"/>
                  <a:pt x="1709" y="928"/>
                  <a:pt x="1709" y="937"/>
                </a:cubicBezTo>
                <a:cubicBezTo>
                  <a:pt x="1709" y="945"/>
                  <a:pt x="1715" y="951"/>
                  <a:pt x="1724" y="951"/>
                </a:cubicBezTo>
                <a:cubicBezTo>
                  <a:pt x="1732" y="951"/>
                  <a:pt x="1738" y="945"/>
                  <a:pt x="1738" y="937"/>
                </a:cubicBezTo>
                <a:cubicBezTo>
                  <a:pt x="1738" y="928"/>
                  <a:pt x="1732" y="922"/>
                  <a:pt x="1724" y="922"/>
                </a:cubicBezTo>
                <a:close/>
                <a:moveTo>
                  <a:pt x="1724" y="955"/>
                </a:moveTo>
                <a:cubicBezTo>
                  <a:pt x="1715" y="955"/>
                  <a:pt x="1709" y="961"/>
                  <a:pt x="1709" y="970"/>
                </a:cubicBezTo>
                <a:cubicBezTo>
                  <a:pt x="1709" y="978"/>
                  <a:pt x="1715" y="984"/>
                  <a:pt x="1724" y="984"/>
                </a:cubicBezTo>
                <a:cubicBezTo>
                  <a:pt x="1732" y="984"/>
                  <a:pt x="1738" y="978"/>
                  <a:pt x="1738" y="970"/>
                </a:cubicBezTo>
                <a:cubicBezTo>
                  <a:pt x="1738" y="961"/>
                  <a:pt x="1732" y="955"/>
                  <a:pt x="1724" y="955"/>
                </a:cubicBezTo>
                <a:close/>
                <a:moveTo>
                  <a:pt x="1724" y="988"/>
                </a:moveTo>
                <a:cubicBezTo>
                  <a:pt x="1715" y="988"/>
                  <a:pt x="1709" y="994"/>
                  <a:pt x="1709" y="1002"/>
                </a:cubicBezTo>
                <a:cubicBezTo>
                  <a:pt x="1709" y="1011"/>
                  <a:pt x="1715" y="1017"/>
                  <a:pt x="1724" y="1017"/>
                </a:cubicBezTo>
                <a:cubicBezTo>
                  <a:pt x="1732" y="1017"/>
                  <a:pt x="1738" y="1011"/>
                  <a:pt x="1738" y="1002"/>
                </a:cubicBezTo>
                <a:cubicBezTo>
                  <a:pt x="1738" y="994"/>
                  <a:pt x="1732" y="988"/>
                  <a:pt x="1724" y="988"/>
                </a:cubicBezTo>
                <a:close/>
                <a:moveTo>
                  <a:pt x="1724" y="1021"/>
                </a:moveTo>
                <a:cubicBezTo>
                  <a:pt x="1715" y="1021"/>
                  <a:pt x="1709" y="1027"/>
                  <a:pt x="1709" y="1035"/>
                </a:cubicBezTo>
                <a:cubicBezTo>
                  <a:pt x="1709" y="1044"/>
                  <a:pt x="1715" y="1050"/>
                  <a:pt x="1724" y="1050"/>
                </a:cubicBezTo>
                <a:cubicBezTo>
                  <a:pt x="1732" y="1050"/>
                  <a:pt x="1738" y="1044"/>
                  <a:pt x="1738" y="1035"/>
                </a:cubicBezTo>
                <a:cubicBezTo>
                  <a:pt x="1738" y="1027"/>
                  <a:pt x="1732" y="1021"/>
                  <a:pt x="1724" y="1021"/>
                </a:cubicBezTo>
                <a:close/>
                <a:moveTo>
                  <a:pt x="1724" y="1053"/>
                </a:moveTo>
                <a:cubicBezTo>
                  <a:pt x="1715" y="1053"/>
                  <a:pt x="1709" y="1060"/>
                  <a:pt x="1709" y="1068"/>
                </a:cubicBezTo>
                <a:cubicBezTo>
                  <a:pt x="1709" y="1076"/>
                  <a:pt x="1715" y="1083"/>
                  <a:pt x="1724" y="1083"/>
                </a:cubicBezTo>
                <a:cubicBezTo>
                  <a:pt x="1732" y="1083"/>
                  <a:pt x="1738" y="1076"/>
                  <a:pt x="1738" y="1068"/>
                </a:cubicBezTo>
                <a:cubicBezTo>
                  <a:pt x="1738" y="1060"/>
                  <a:pt x="1732" y="1053"/>
                  <a:pt x="1724" y="1053"/>
                </a:cubicBezTo>
                <a:close/>
                <a:moveTo>
                  <a:pt x="1724" y="1086"/>
                </a:moveTo>
                <a:cubicBezTo>
                  <a:pt x="1715" y="1086"/>
                  <a:pt x="1709" y="1093"/>
                  <a:pt x="1709" y="1101"/>
                </a:cubicBezTo>
                <a:cubicBezTo>
                  <a:pt x="1709" y="1109"/>
                  <a:pt x="1715" y="1116"/>
                  <a:pt x="1724" y="1116"/>
                </a:cubicBezTo>
                <a:cubicBezTo>
                  <a:pt x="1732" y="1116"/>
                  <a:pt x="1738" y="1109"/>
                  <a:pt x="1738" y="1101"/>
                </a:cubicBezTo>
                <a:cubicBezTo>
                  <a:pt x="1738" y="1093"/>
                  <a:pt x="1732" y="1086"/>
                  <a:pt x="1724" y="1086"/>
                </a:cubicBezTo>
                <a:close/>
                <a:moveTo>
                  <a:pt x="1724" y="1119"/>
                </a:moveTo>
                <a:cubicBezTo>
                  <a:pt x="1715" y="1119"/>
                  <a:pt x="1709" y="1126"/>
                  <a:pt x="1709" y="1134"/>
                </a:cubicBezTo>
                <a:cubicBezTo>
                  <a:pt x="1709" y="1142"/>
                  <a:pt x="1715" y="1149"/>
                  <a:pt x="1724" y="1149"/>
                </a:cubicBezTo>
                <a:cubicBezTo>
                  <a:pt x="1732" y="1149"/>
                  <a:pt x="1738" y="1142"/>
                  <a:pt x="1738" y="1134"/>
                </a:cubicBezTo>
                <a:cubicBezTo>
                  <a:pt x="1738" y="1126"/>
                  <a:pt x="1732" y="1119"/>
                  <a:pt x="1724" y="1119"/>
                </a:cubicBezTo>
                <a:close/>
                <a:moveTo>
                  <a:pt x="1724" y="1152"/>
                </a:moveTo>
                <a:cubicBezTo>
                  <a:pt x="1715" y="1152"/>
                  <a:pt x="1709" y="1159"/>
                  <a:pt x="1709" y="1167"/>
                </a:cubicBezTo>
                <a:cubicBezTo>
                  <a:pt x="1709" y="1175"/>
                  <a:pt x="1715" y="1182"/>
                  <a:pt x="1724" y="1182"/>
                </a:cubicBezTo>
                <a:cubicBezTo>
                  <a:pt x="1732" y="1182"/>
                  <a:pt x="1738" y="1175"/>
                  <a:pt x="1738" y="1167"/>
                </a:cubicBezTo>
                <a:cubicBezTo>
                  <a:pt x="1738" y="1159"/>
                  <a:pt x="1732" y="1152"/>
                  <a:pt x="1724" y="1152"/>
                </a:cubicBezTo>
                <a:close/>
                <a:moveTo>
                  <a:pt x="1724" y="1185"/>
                </a:moveTo>
                <a:cubicBezTo>
                  <a:pt x="1715" y="1185"/>
                  <a:pt x="1709" y="1192"/>
                  <a:pt x="1709" y="1200"/>
                </a:cubicBezTo>
                <a:cubicBezTo>
                  <a:pt x="1709" y="1208"/>
                  <a:pt x="1715" y="1215"/>
                  <a:pt x="1724" y="1215"/>
                </a:cubicBezTo>
                <a:cubicBezTo>
                  <a:pt x="1732" y="1215"/>
                  <a:pt x="1738" y="1208"/>
                  <a:pt x="1738" y="1200"/>
                </a:cubicBezTo>
                <a:cubicBezTo>
                  <a:pt x="1738" y="1192"/>
                  <a:pt x="1732" y="1185"/>
                  <a:pt x="1724" y="1185"/>
                </a:cubicBezTo>
                <a:close/>
                <a:moveTo>
                  <a:pt x="1724" y="1218"/>
                </a:moveTo>
                <a:cubicBezTo>
                  <a:pt x="1715" y="1218"/>
                  <a:pt x="1709" y="1225"/>
                  <a:pt x="1709" y="1233"/>
                </a:cubicBezTo>
                <a:cubicBezTo>
                  <a:pt x="1709" y="1241"/>
                  <a:pt x="1715" y="1248"/>
                  <a:pt x="1724" y="1248"/>
                </a:cubicBezTo>
                <a:cubicBezTo>
                  <a:pt x="1732" y="1248"/>
                  <a:pt x="1738" y="1241"/>
                  <a:pt x="1738" y="1233"/>
                </a:cubicBezTo>
                <a:cubicBezTo>
                  <a:pt x="1738" y="1225"/>
                  <a:pt x="1732" y="1218"/>
                  <a:pt x="1724" y="1218"/>
                </a:cubicBezTo>
                <a:close/>
                <a:moveTo>
                  <a:pt x="1724" y="1251"/>
                </a:moveTo>
                <a:cubicBezTo>
                  <a:pt x="1715" y="1251"/>
                  <a:pt x="1709" y="1258"/>
                  <a:pt x="1709" y="1266"/>
                </a:cubicBezTo>
                <a:cubicBezTo>
                  <a:pt x="1709" y="1274"/>
                  <a:pt x="1715" y="1281"/>
                  <a:pt x="1724" y="1281"/>
                </a:cubicBezTo>
                <a:cubicBezTo>
                  <a:pt x="1732" y="1281"/>
                  <a:pt x="1738" y="1274"/>
                  <a:pt x="1738" y="1266"/>
                </a:cubicBezTo>
                <a:cubicBezTo>
                  <a:pt x="1738" y="1258"/>
                  <a:pt x="1732" y="1251"/>
                  <a:pt x="1724" y="1251"/>
                </a:cubicBezTo>
                <a:close/>
                <a:moveTo>
                  <a:pt x="1724" y="1284"/>
                </a:moveTo>
                <a:cubicBezTo>
                  <a:pt x="1715" y="1284"/>
                  <a:pt x="1709" y="1291"/>
                  <a:pt x="1709" y="1299"/>
                </a:cubicBezTo>
                <a:cubicBezTo>
                  <a:pt x="1709" y="1307"/>
                  <a:pt x="1715" y="1314"/>
                  <a:pt x="1724" y="1314"/>
                </a:cubicBezTo>
                <a:cubicBezTo>
                  <a:pt x="1732" y="1314"/>
                  <a:pt x="1738" y="1307"/>
                  <a:pt x="1738" y="1299"/>
                </a:cubicBezTo>
                <a:cubicBezTo>
                  <a:pt x="1738" y="1291"/>
                  <a:pt x="1732" y="1284"/>
                  <a:pt x="1724" y="1284"/>
                </a:cubicBezTo>
                <a:close/>
                <a:moveTo>
                  <a:pt x="1724" y="1317"/>
                </a:moveTo>
                <a:cubicBezTo>
                  <a:pt x="1715" y="1317"/>
                  <a:pt x="1709" y="1323"/>
                  <a:pt x="1709" y="1332"/>
                </a:cubicBezTo>
                <a:cubicBezTo>
                  <a:pt x="1709" y="1340"/>
                  <a:pt x="1715" y="1346"/>
                  <a:pt x="1724" y="1346"/>
                </a:cubicBezTo>
                <a:cubicBezTo>
                  <a:pt x="1732" y="1346"/>
                  <a:pt x="1738" y="1340"/>
                  <a:pt x="1738" y="1332"/>
                </a:cubicBezTo>
                <a:cubicBezTo>
                  <a:pt x="1738" y="1323"/>
                  <a:pt x="1732" y="1317"/>
                  <a:pt x="1724" y="1317"/>
                </a:cubicBezTo>
                <a:close/>
                <a:moveTo>
                  <a:pt x="1724" y="1350"/>
                </a:moveTo>
                <a:cubicBezTo>
                  <a:pt x="1715" y="1350"/>
                  <a:pt x="1709" y="1356"/>
                  <a:pt x="1709" y="1365"/>
                </a:cubicBezTo>
                <a:cubicBezTo>
                  <a:pt x="1709" y="1373"/>
                  <a:pt x="1715" y="1379"/>
                  <a:pt x="1724" y="1379"/>
                </a:cubicBezTo>
                <a:cubicBezTo>
                  <a:pt x="1732" y="1379"/>
                  <a:pt x="1738" y="1373"/>
                  <a:pt x="1738" y="1365"/>
                </a:cubicBezTo>
                <a:cubicBezTo>
                  <a:pt x="1738" y="1356"/>
                  <a:pt x="1732" y="1350"/>
                  <a:pt x="1724" y="1350"/>
                </a:cubicBezTo>
                <a:close/>
                <a:moveTo>
                  <a:pt x="1724" y="1383"/>
                </a:moveTo>
                <a:cubicBezTo>
                  <a:pt x="1715" y="1383"/>
                  <a:pt x="1709" y="1389"/>
                  <a:pt x="1709" y="1397"/>
                </a:cubicBezTo>
                <a:cubicBezTo>
                  <a:pt x="1709" y="1406"/>
                  <a:pt x="1715" y="1412"/>
                  <a:pt x="1724" y="1412"/>
                </a:cubicBezTo>
                <a:cubicBezTo>
                  <a:pt x="1732" y="1412"/>
                  <a:pt x="1738" y="1406"/>
                  <a:pt x="1738" y="1397"/>
                </a:cubicBezTo>
                <a:cubicBezTo>
                  <a:pt x="1738" y="1389"/>
                  <a:pt x="1732" y="1383"/>
                  <a:pt x="1724" y="1383"/>
                </a:cubicBezTo>
                <a:close/>
                <a:moveTo>
                  <a:pt x="1724" y="1416"/>
                </a:moveTo>
                <a:cubicBezTo>
                  <a:pt x="1715" y="1416"/>
                  <a:pt x="1709" y="1422"/>
                  <a:pt x="1709" y="1430"/>
                </a:cubicBezTo>
                <a:cubicBezTo>
                  <a:pt x="1709" y="1439"/>
                  <a:pt x="1715" y="1445"/>
                  <a:pt x="1724" y="1445"/>
                </a:cubicBezTo>
                <a:cubicBezTo>
                  <a:pt x="1732" y="1445"/>
                  <a:pt x="1738" y="1439"/>
                  <a:pt x="1738" y="1430"/>
                </a:cubicBezTo>
                <a:cubicBezTo>
                  <a:pt x="1738" y="1422"/>
                  <a:pt x="1732" y="1416"/>
                  <a:pt x="1724" y="1416"/>
                </a:cubicBezTo>
                <a:close/>
                <a:moveTo>
                  <a:pt x="1756" y="0"/>
                </a:moveTo>
                <a:cubicBezTo>
                  <a:pt x="1748" y="0"/>
                  <a:pt x="1742" y="7"/>
                  <a:pt x="1742" y="15"/>
                </a:cubicBezTo>
                <a:cubicBezTo>
                  <a:pt x="1742" y="23"/>
                  <a:pt x="1748" y="30"/>
                  <a:pt x="1756" y="30"/>
                </a:cubicBezTo>
                <a:cubicBezTo>
                  <a:pt x="1765" y="30"/>
                  <a:pt x="1771" y="23"/>
                  <a:pt x="1771" y="15"/>
                </a:cubicBezTo>
                <a:cubicBezTo>
                  <a:pt x="1771" y="7"/>
                  <a:pt x="1765" y="0"/>
                  <a:pt x="1756" y="0"/>
                </a:cubicBezTo>
                <a:close/>
                <a:moveTo>
                  <a:pt x="1756" y="33"/>
                </a:moveTo>
                <a:cubicBezTo>
                  <a:pt x="1748" y="33"/>
                  <a:pt x="1742" y="40"/>
                  <a:pt x="1742" y="48"/>
                </a:cubicBezTo>
                <a:cubicBezTo>
                  <a:pt x="1742" y="56"/>
                  <a:pt x="1748" y="63"/>
                  <a:pt x="1756" y="63"/>
                </a:cubicBezTo>
                <a:cubicBezTo>
                  <a:pt x="1765" y="63"/>
                  <a:pt x="1771" y="56"/>
                  <a:pt x="1771" y="48"/>
                </a:cubicBezTo>
                <a:cubicBezTo>
                  <a:pt x="1771" y="40"/>
                  <a:pt x="1765" y="33"/>
                  <a:pt x="1756" y="33"/>
                </a:cubicBezTo>
                <a:close/>
                <a:moveTo>
                  <a:pt x="1756" y="66"/>
                </a:moveTo>
                <a:cubicBezTo>
                  <a:pt x="1748" y="66"/>
                  <a:pt x="1742" y="72"/>
                  <a:pt x="1742" y="81"/>
                </a:cubicBezTo>
                <a:cubicBezTo>
                  <a:pt x="1742" y="89"/>
                  <a:pt x="1748" y="95"/>
                  <a:pt x="1756" y="95"/>
                </a:cubicBezTo>
                <a:cubicBezTo>
                  <a:pt x="1765" y="95"/>
                  <a:pt x="1771" y="89"/>
                  <a:pt x="1771" y="81"/>
                </a:cubicBezTo>
                <a:cubicBezTo>
                  <a:pt x="1771" y="72"/>
                  <a:pt x="1765" y="66"/>
                  <a:pt x="1756" y="66"/>
                </a:cubicBezTo>
                <a:close/>
                <a:moveTo>
                  <a:pt x="1756" y="99"/>
                </a:moveTo>
                <a:cubicBezTo>
                  <a:pt x="1748" y="99"/>
                  <a:pt x="1742" y="105"/>
                  <a:pt x="1742" y="114"/>
                </a:cubicBezTo>
                <a:cubicBezTo>
                  <a:pt x="1742" y="122"/>
                  <a:pt x="1748" y="128"/>
                  <a:pt x="1756" y="128"/>
                </a:cubicBezTo>
                <a:cubicBezTo>
                  <a:pt x="1765" y="128"/>
                  <a:pt x="1771" y="122"/>
                  <a:pt x="1771" y="114"/>
                </a:cubicBezTo>
                <a:cubicBezTo>
                  <a:pt x="1771" y="105"/>
                  <a:pt x="1765" y="99"/>
                  <a:pt x="1756" y="99"/>
                </a:cubicBezTo>
                <a:close/>
                <a:moveTo>
                  <a:pt x="1756" y="132"/>
                </a:moveTo>
                <a:cubicBezTo>
                  <a:pt x="1748" y="132"/>
                  <a:pt x="1742" y="138"/>
                  <a:pt x="1742" y="147"/>
                </a:cubicBezTo>
                <a:cubicBezTo>
                  <a:pt x="1742" y="155"/>
                  <a:pt x="1748" y="161"/>
                  <a:pt x="1756" y="161"/>
                </a:cubicBezTo>
                <a:cubicBezTo>
                  <a:pt x="1765" y="161"/>
                  <a:pt x="1771" y="155"/>
                  <a:pt x="1771" y="147"/>
                </a:cubicBezTo>
                <a:cubicBezTo>
                  <a:pt x="1771" y="138"/>
                  <a:pt x="1765" y="132"/>
                  <a:pt x="1756" y="132"/>
                </a:cubicBezTo>
                <a:close/>
                <a:moveTo>
                  <a:pt x="1756" y="165"/>
                </a:moveTo>
                <a:cubicBezTo>
                  <a:pt x="1748" y="165"/>
                  <a:pt x="1742" y="171"/>
                  <a:pt x="1742" y="179"/>
                </a:cubicBezTo>
                <a:cubicBezTo>
                  <a:pt x="1742" y="188"/>
                  <a:pt x="1748" y="194"/>
                  <a:pt x="1756" y="194"/>
                </a:cubicBezTo>
                <a:cubicBezTo>
                  <a:pt x="1765" y="194"/>
                  <a:pt x="1771" y="188"/>
                  <a:pt x="1771" y="179"/>
                </a:cubicBezTo>
                <a:cubicBezTo>
                  <a:pt x="1771" y="171"/>
                  <a:pt x="1765" y="165"/>
                  <a:pt x="1756" y="165"/>
                </a:cubicBezTo>
                <a:close/>
                <a:moveTo>
                  <a:pt x="1756" y="198"/>
                </a:moveTo>
                <a:cubicBezTo>
                  <a:pt x="1748" y="198"/>
                  <a:pt x="1742" y="204"/>
                  <a:pt x="1742" y="212"/>
                </a:cubicBezTo>
                <a:cubicBezTo>
                  <a:pt x="1742" y="221"/>
                  <a:pt x="1748" y="227"/>
                  <a:pt x="1756" y="227"/>
                </a:cubicBezTo>
                <a:cubicBezTo>
                  <a:pt x="1765" y="227"/>
                  <a:pt x="1771" y="221"/>
                  <a:pt x="1771" y="212"/>
                </a:cubicBezTo>
                <a:cubicBezTo>
                  <a:pt x="1771" y="204"/>
                  <a:pt x="1765" y="198"/>
                  <a:pt x="1756" y="198"/>
                </a:cubicBezTo>
                <a:close/>
                <a:moveTo>
                  <a:pt x="1756" y="230"/>
                </a:moveTo>
                <a:cubicBezTo>
                  <a:pt x="1748" y="230"/>
                  <a:pt x="1742" y="237"/>
                  <a:pt x="1742" y="245"/>
                </a:cubicBezTo>
                <a:cubicBezTo>
                  <a:pt x="1742" y="253"/>
                  <a:pt x="1748" y="260"/>
                  <a:pt x="1756" y="260"/>
                </a:cubicBezTo>
                <a:cubicBezTo>
                  <a:pt x="1765" y="260"/>
                  <a:pt x="1771" y="253"/>
                  <a:pt x="1771" y="245"/>
                </a:cubicBezTo>
                <a:cubicBezTo>
                  <a:pt x="1771" y="237"/>
                  <a:pt x="1765" y="230"/>
                  <a:pt x="1756" y="230"/>
                </a:cubicBezTo>
                <a:close/>
                <a:moveTo>
                  <a:pt x="1756" y="263"/>
                </a:moveTo>
                <a:cubicBezTo>
                  <a:pt x="1748" y="263"/>
                  <a:pt x="1742" y="270"/>
                  <a:pt x="1742" y="278"/>
                </a:cubicBezTo>
                <a:cubicBezTo>
                  <a:pt x="1742" y="286"/>
                  <a:pt x="1748" y="293"/>
                  <a:pt x="1756" y="293"/>
                </a:cubicBezTo>
                <a:cubicBezTo>
                  <a:pt x="1765" y="293"/>
                  <a:pt x="1771" y="286"/>
                  <a:pt x="1771" y="278"/>
                </a:cubicBezTo>
                <a:cubicBezTo>
                  <a:pt x="1771" y="270"/>
                  <a:pt x="1765" y="263"/>
                  <a:pt x="1756" y="263"/>
                </a:cubicBezTo>
                <a:close/>
                <a:moveTo>
                  <a:pt x="1756" y="296"/>
                </a:moveTo>
                <a:cubicBezTo>
                  <a:pt x="1748" y="296"/>
                  <a:pt x="1742" y="303"/>
                  <a:pt x="1742" y="311"/>
                </a:cubicBezTo>
                <a:cubicBezTo>
                  <a:pt x="1742" y="319"/>
                  <a:pt x="1748" y="326"/>
                  <a:pt x="1756" y="326"/>
                </a:cubicBezTo>
                <a:cubicBezTo>
                  <a:pt x="1765" y="326"/>
                  <a:pt x="1771" y="319"/>
                  <a:pt x="1771" y="311"/>
                </a:cubicBezTo>
                <a:cubicBezTo>
                  <a:pt x="1771" y="303"/>
                  <a:pt x="1765" y="296"/>
                  <a:pt x="1756" y="296"/>
                </a:cubicBezTo>
                <a:close/>
                <a:moveTo>
                  <a:pt x="1756" y="329"/>
                </a:moveTo>
                <a:cubicBezTo>
                  <a:pt x="1748" y="329"/>
                  <a:pt x="1742" y="336"/>
                  <a:pt x="1742" y="344"/>
                </a:cubicBezTo>
                <a:cubicBezTo>
                  <a:pt x="1742" y="352"/>
                  <a:pt x="1748" y="359"/>
                  <a:pt x="1756" y="359"/>
                </a:cubicBezTo>
                <a:cubicBezTo>
                  <a:pt x="1765" y="359"/>
                  <a:pt x="1771" y="352"/>
                  <a:pt x="1771" y="344"/>
                </a:cubicBezTo>
                <a:cubicBezTo>
                  <a:pt x="1771" y="336"/>
                  <a:pt x="1765" y="329"/>
                  <a:pt x="1756" y="329"/>
                </a:cubicBezTo>
                <a:close/>
                <a:moveTo>
                  <a:pt x="1756" y="362"/>
                </a:moveTo>
                <a:cubicBezTo>
                  <a:pt x="1748" y="362"/>
                  <a:pt x="1742" y="369"/>
                  <a:pt x="1742" y="377"/>
                </a:cubicBezTo>
                <a:cubicBezTo>
                  <a:pt x="1742" y="385"/>
                  <a:pt x="1748" y="392"/>
                  <a:pt x="1756" y="392"/>
                </a:cubicBezTo>
                <a:cubicBezTo>
                  <a:pt x="1765" y="392"/>
                  <a:pt x="1771" y="385"/>
                  <a:pt x="1771" y="377"/>
                </a:cubicBezTo>
                <a:cubicBezTo>
                  <a:pt x="1771" y="369"/>
                  <a:pt x="1765" y="362"/>
                  <a:pt x="1756" y="362"/>
                </a:cubicBezTo>
                <a:close/>
                <a:moveTo>
                  <a:pt x="1756" y="395"/>
                </a:moveTo>
                <a:cubicBezTo>
                  <a:pt x="1748" y="395"/>
                  <a:pt x="1742" y="402"/>
                  <a:pt x="1742" y="410"/>
                </a:cubicBezTo>
                <a:cubicBezTo>
                  <a:pt x="1742" y="418"/>
                  <a:pt x="1748" y="425"/>
                  <a:pt x="1756" y="425"/>
                </a:cubicBezTo>
                <a:cubicBezTo>
                  <a:pt x="1765" y="425"/>
                  <a:pt x="1771" y="418"/>
                  <a:pt x="1771" y="410"/>
                </a:cubicBezTo>
                <a:cubicBezTo>
                  <a:pt x="1771" y="402"/>
                  <a:pt x="1765" y="395"/>
                  <a:pt x="1756" y="395"/>
                </a:cubicBezTo>
                <a:close/>
                <a:moveTo>
                  <a:pt x="1756" y="428"/>
                </a:moveTo>
                <a:cubicBezTo>
                  <a:pt x="1748" y="428"/>
                  <a:pt x="1742" y="435"/>
                  <a:pt x="1742" y="443"/>
                </a:cubicBezTo>
                <a:cubicBezTo>
                  <a:pt x="1742" y="451"/>
                  <a:pt x="1748" y="458"/>
                  <a:pt x="1756" y="458"/>
                </a:cubicBezTo>
                <a:cubicBezTo>
                  <a:pt x="1765" y="458"/>
                  <a:pt x="1771" y="451"/>
                  <a:pt x="1771" y="443"/>
                </a:cubicBezTo>
                <a:cubicBezTo>
                  <a:pt x="1771" y="435"/>
                  <a:pt x="1765" y="428"/>
                  <a:pt x="1756" y="428"/>
                </a:cubicBezTo>
                <a:close/>
                <a:moveTo>
                  <a:pt x="1756" y="461"/>
                </a:moveTo>
                <a:cubicBezTo>
                  <a:pt x="1748" y="461"/>
                  <a:pt x="1742" y="468"/>
                  <a:pt x="1742" y="476"/>
                </a:cubicBezTo>
                <a:cubicBezTo>
                  <a:pt x="1742" y="484"/>
                  <a:pt x="1748" y="491"/>
                  <a:pt x="1756" y="491"/>
                </a:cubicBezTo>
                <a:cubicBezTo>
                  <a:pt x="1765" y="491"/>
                  <a:pt x="1771" y="484"/>
                  <a:pt x="1771" y="476"/>
                </a:cubicBezTo>
                <a:cubicBezTo>
                  <a:pt x="1771" y="468"/>
                  <a:pt x="1765" y="461"/>
                  <a:pt x="1756" y="461"/>
                </a:cubicBezTo>
                <a:close/>
                <a:moveTo>
                  <a:pt x="1756" y="494"/>
                </a:moveTo>
                <a:cubicBezTo>
                  <a:pt x="1748" y="494"/>
                  <a:pt x="1742" y="500"/>
                  <a:pt x="1742" y="509"/>
                </a:cubicBezTo>
                <a:cubicBezTo>
                  <a:pt x="1742" y="517"/>
                  <a:pt x="1748" y="523"/>
                  <a:pt x="1756" y="523"/>
                </a:cubicBezTo>
                <a:cubicBezTo>
                  <a:pt x="1765" y="523"/>
                  <a:pt x="1771" y="517"/>
                  <a:pt x="1771" y="509"/>
                </a:cubicBezTo>
                <a:cubicBezTo>
                  <a:pt x="1771" y="500"/>
                  <a:pt x="1765" y="494"/>
                  <a:pt x="1756" y="494"/>
                </a:cubicBezTo>
                <a:close/>
                <a:moveTo>
                  <a:pt x="1756" y="527"/>
                </a:moveTo>
                <a:cubicBezTo>
                  <a:pt x="1748" y="527"/>
                  <a:pt x="1742" y="533"/>
                  <a:pt x="1742" y="542"/>
                </a:cubicBezTo>
                <a:cubicBezTo>
                  <a:pt x="1742" y="550"/>
                  <a:pt x="1748" y="556"/>
                  <a:pt x="1756" y="556"/>
                </a:cubicBezTo>
                <a:cubicBezTo>
                  <a:pt x="1765" y="556"/>
                  <a:pt x="1771" y="550"/>
                  <a:pt x="1771" y="542"/>
                </a:cubicBezTo>
                <a:cubicBezTo>
                  <a:pt x="1771" y="533"/>
                  <a:pt x="1765" y="527"/>
                  <a:pt x="1756" y="527"/>
                </a:cubicBezTo>
                <a:close/>
                <a:moveTo>
                  <a:pt x="1756" y="560"/>
                </a:moveTo>
                <a:cubicBezTo>
                  <a:pt x="1748" y="560"/>
                  <a:pt x="1742" y="566"/>
                  <a:pt x="1742" y="574"/>
                </a:cubicBezTo>
                <a:cubicBezTo>
                  <a:pt x="1742" y="583"/>
                  <a:pt x="1748" y="589"/>
                  <a:pt x="1756" y="589"/>
                </a:cubicBezTo>
                <a:cubicBezTo>
                  <a:pt x="1765" y="589"/>
                  <a:pt x="1771" y="583"/>
                  <a:pt x="1771" y="574"/>
                </a:cubicBezTo>
                <a:cubicBezTo>
                  <a:pt x="1771" y="566"/>
                  <a:pt x="1765" y="560"/>
                  <a:pt x="1756" y="560"/>
                </a:cubicBezTo>
                <a:close/>
                <a:moveTo>
                  <a:pt x="1756" y="593"/>
                </a:moveTo>
                <a:cubicBezTo>
                  <a:pt x="1748" y="593"/>
                  <a:pt x="1742" y="599"/>
                  <a:pt x="1742" y="607"/>
                </a:cubicBezTo>
                <a:cubicBezTo>
                  <a:pt x="1742" y="616"/>
                  <a:pt x="1748" y="622"/>
                  <a:pt x="1756" y="622"/>
                </a:cubicBezTo>
                <a:cubicBezTo>
                  <a:pt x="1765" y="622"/>
                  <a:pt x="1771" y="616"/>
                  <a:pt x="1771" y="607"/>
                </a:cubicBezTo>
                <a:cubicBezTo>
                  <a:pt x="1771" y="599"/>
                  <a:pt x="1765" y="593"/>
                  <a:pt x="1756" y="593"/>
                </a:cubicBezTo>
                <a:close/>
                <a:moveTo>
                  <a:pt x="1756" y="625"/>
                </a:moveTo>
                <a:cubicBezTo>
                  <a:pt x="1748" y="625"/>
                  <a:pt x="1742" y="632"/>
                  <a:pt x="1742" y="640"/>
                </a:cubicBezTo>
                <a:cubicBezTo>
                  <a:pt x="1742" y="648"/>
                  <a:pt x="1748" y="655"/>
                  <a:pt x="1756" y="655"/>
                </a:cubicBezTo>
                <a:cubicBezTo>
                  <a:pt x="1765" y="655"/>
                  <a:pt x="1771" y="648"/>
                  <a:pt x="1771" y="640"/>
                </a:cubicBezTo>
                <a:cubicBezTo>
                  <a:pt x="1771" y="632"/>
                  <a:pt x="1765" y="625"/>
                  <a:pt x="1756" y="625"/>
                </a:cubicBezTo>
                <a:close/>
                <a:moveTo>
                  <a:pt x="1756" y="658"/>
                </a:moveTo>
                <a:cubicBezTo>
                  <a:pt x="1748" y="658"/>
                  <a:pt x="1742" y="665"/>
                  <a:pt x="1742" y="673"/>
                </a:cubicBezTo>
                <a:cubicBezTo>
                  <a:pt x="1742" y="681"/>
                  <a:pt x="1748" y="688"/>
                  <a:pt x="1756" y="688"/>
                </a:cubicBezTo>
                <a:cubicBezTo>
                  <a:pt x="1765" y="688"/>
                  <a:pt x="1771" y="681"/>
                  <a:pt x="1771" y="673"/>
                </a:cubicBezTo>
                <a:cubicBezTo>
                  <a:pt x="1771" y="665"/>
                  <a:pt x="1765" y="658"/>
                  <a:pt x="1756" y="658"/>
                </a:cubicBezTo>
                <a:close/>
                <a:moveTo>
                  <a:pt x="1756" y="691"/>
                </a:moveTo>
                <a:cubicBezTo>
                  <a:pt x="1748" y="691"/>
                  <a:pt x="1742" y="698"/>
                  <a:pt x="1742" y="706"/>
                </a:cubicBezTo>
                <a:cubicBezTo>
                  <a:pt x="1742" y="714"/>
                  <a:pt x="1748" y="721"/>
                  <a:pt x="1756" y="721"/>
                </a:cubicBezTo>
                <a:cubicBezTo>
                  <a:pt x="1765" y="721"/>
                  <a:pt x="1771" y="714"/>
                  <a:pt x="1771" y="706"/>
                </a:cubicBezTo>
                <a:cubicBezTo>
                  <a:pt x="1771" y="698"/>
                  <a:pt x="1765" y="691"/>
                  <a:pt x="1756" y="691"/>
                </a:cubicBezTo>
                <a:close/>
                <a:moveTo>
                  <a:pt x="1756" y="724"/>
                </a:moveTo>
                <a:cubicBezTo>
                  <a:pt x="1748" y="724"/>
                  <a:pt x="1742" y="731"/>
                  <a:pt x="1742" y="739"/>
                </a:cubicBezTo>
                <a:cubicBezTo>
                  <a:pt x="1742" y="747"/>
                  <a:pt x="1748" y="754"/>
                  <a:pt x="1756" y="754"/>
                </a:cubicBezTo>
                <a:cubicBezTo>
                  <a:pt x="1765" y="754"/>
                  <a:pt x="1771" y="747"/>
                  <a:pt x="1771" y="739"/>
                </a:cubicBezTo>
                <a:cubicBezTo>
                  <a:pt x="1771" y="731"/>
                  <a:pt x="1765" y="724"/>
                  <a:pt x="1756" y="724"/>
                </a:cubicBezTo>
                <a:close/>
                <a:moveTo>
                  <a:pt x="1756" y="757"/>
                </a:moveTo>
                <a:cubicBezTo>
                  <a:pt x="1748" y="757"/>
                  <a:pt x="1742" y="764"/>
                  <a:pt x="1742" y="772"/>
                </a:cubicBezTo>
                <a:cubicBezTo>
                  <a:pt x="1742" y="780"/>
                  <a:pt x="1748" y="787"/>
                  <a:pt x="1756" y="787"/>
                </a:cubicBezTo>
                <a:cubicBezTo>
                  <a:pt x="1765" y="787"/>
                  <a:pt x="1771" y="780"/>
                  <a:pt x="1771" y="772"/>
                </a:cubicBezTo>
                <a:cubicBezTo>
                  <a:pt x="1771" y="764"/>
                  <a:pt x="1765" y="757"/>
                  <a:pt x="1756" y="757"/>
                </a:cubicBezTo>
                <a:close/>
                <a:moveTo>
                  <a:pt x="1756" y="790"/>
                </a:moveTo>
                <a:cubicBezTo>
                  <a:pt x="1748" y="790"/>
                  <a:pt x="1742" y="797"/>
                  <a:pt x="1742" y="805"/>
                </a:cubicBezTo>
                <a:cubicBezTo>
                  <a:pt x="1742" y="813"/>
                  <a:pt x="1748" y="820"/>
                  <a:pt x="1756" y="820"/>
                </a:cubicBezTo>
                <a:cubicBezTo>
                  <a:pt x="1765" y="820"/>
                  <a:pt x="1771" y="813"/>
                  <a:pt x="1771" y="805"/>
                </a:cubicBezTo>
                <a:cubicBezTo>
                  <a:pt x="1771" y="797"/>
                  <a:pt x="1765" y="790"/>
                  <a:pt x="1756" y="790"/>
                </a:cubicBezTo>
                <a:close/>
                <a:moveTo>
                  <a:pt x="1756" y="823"/>
                </a:moveTo>
                <a:cubicBezTo>
                  <a:pt x="1748" y="823"/>
                  <a:pt x="1742" y="830"/>
                  <a:pt x="1742" y="838"/>
                </a:cubicBezTo>
                <a:cubicBezTo>
                  <a:pt x="1742" y="846"/>
                  <a:pt x="1748" y="853"/>
                  <a:pt x="1756" y="853"/>
                </a:cubicBezTo>
                <a:cubicBezTo>
                  <a:pt x="1765" y="853"/>
                  <a:pt x="1771" y="846"/>
                  <a:pt x="1771" y="838"/>
                </a:cubicBezTo>
                <a:cubicBezTo>
                  <a:pt x="1771" y="830"/>
                  <a:pt x="1765" y="823"/>
                  <a:pt x="1756" y="823"/>
                </a:cubicBezTo>
                <a:close/>
                <a:moveTo>
                  <a:pt x="1756" y="856"/>
                </a:moveTo>
                <a:cubicBezTo>
                  <a:pt x="1748" y="856"/>
                  <a:pt x="1742" y="863"/>
                  <a:pt x="1742" y="871"/>
                </a:cubicBezTo>
                <a:cubicBezTo>
                  <a:pt x="1742" y="879"/>
                  <a:pt x="1748" y="886"/>
                  <a:pt x="1756" y="886"/>
                </a:cubicBezTo>
                <a:cubicBezTo>
                  <a:pt x="1765" y="886"/>
                  <a:pt x="1771" y="879"/>
                  <a:pt x="1771" y="871"/>
                </a:cubicBezTo>
                <a:cubicBezTo>
                  <a:pt x="1771" y="863"/>
                  <a:pt x="1765" y="856"/>
                  <a:pt x="1756" y="856"/>
                </a:cubicBezTo>
                <a:close/>
                <a:moveTo>
                  <a:pt x="1756" y="889"/>
                </a:moveTo>
                <a:cubicBezTo>
                  <a:pt x="1748" y="889"/>
                  <a:pt x="1742" y="895"/>
                  <a:pt x="1742" y="904"/>
                </a:cubicBezTo>
                <a:cubicBezTo>
                  <a:pt x="1742" y="912"/>
                  <a:pt x="1748" y="918"/>
                  <a:pt x="1756" y="918"/>
                </a:cubicBezTo>
                <a:cubicBezTo>
                  <a:pt x="1765" y="918"/>
                  <a:pt x="1771" y="912"/>
                  <a:pt x="1771" y="904"/>
                </a:cubicBezTo>
                <a:cubicBezTo>
                  <a:pt x="1771" y="895"/>
                  <a:pt x="1765" y="889"/>
                  <a:pt x="1756" y="889"/>
                </a:cubicBezTo>
                <a:close/>
                <a:moveTo>
                  <a:pt x="1756" y="922"/>
                </a:moveTo>
                <a:cubicBezTo>
                  <a:pt x="1748" y="922"/>
                  <a:pt x="1742" y="928"/>
                  <a:pt x="1742" y="937"/>
                </a:cubicBezTo>
                <a:cubicBezTo>
                  <a:pt x="1742" y="945"/>
                  <a:pt x="1748" y="951"/>
                  <a:pt x="1756" y="951"/>
                </a:cubicBezTo>
                <a:cubicBezTo>
                  <a:pt x="1765" y="951"/>
                  <a:pt x="1771" y="945"/>
                  <a:pt x="1771" y="937"/>
                </a:cubicBezTo>
                <a:cubicBezTo>
                  <a:pt x="1771" y="928"/>
                  <a:pt x="1765" y="922"/>
                  <a:pt x="1756" y="922"/>
                </a:cubicBezTo>
                <a:close/>
                <a:moveTo>
                  <a:pt x="1756" y="955"/>
                </a:moveTo>
                <a:cubicBezTo>
                  <a:pt x="1748" y="955"/>
                  <a:pt x="1742" y="961"/>
                  <a:pt x="1742" y="970"/>
                </a:cubicBezTo>
                <a:cubicBezTo>
                  <a:pt x="1742" y="978"/>
                  <a:pt x="1748" y="984"/>
                  <a:pt x="1756" y="984"/>
                </a:cubicBezTo>
                <a:cubicBezTo>
                  <a:pt x="1765" y="984"/>
                  <a:pt x="1771" y="978"/>
                  <a:pt x="1771" y="970"/>
                </a:cubicBezTo>
                <a:cubicBezTo>
                  <a:pt x="1771" y="961"/>
                  <a:pt x="1765" y="955"/>
                  <a:pt x="1756" y="955"/>
                </a:cubicBezTo>
                <a:close/>
                <a:moveTo>
                  <a:pt x="1756" y="988"/>
                </a:moveTo>
                <a:cubicBezTo>
                  <a:pt x="1748" y="988"/>
                  <a:pt x="1742" y="994"/>
                  <a:pt x="1742" y="1002"/>
                </a:cubicBezTo>
                <a:cubicBezTo>
                  <a:pt x="1742" y="1011"/>
                  <a:pt x="1748" y="1017"/>
                  <a:pt x="1756" y="1017"/>
                </a:cubicBezTo>
                <a:cubicBezTo>
                  <a:pt x="1765" y="1017"/>
                  <a:pt x="1771" y="1011"/>
                  <a:pt x="1771" y="1002"/>
                </a:cubicBezTo>
                <a:cubicBezTo>
                  <a:pt x="1771" y="994"/>
                  <a:pt x="1765" y="988"/>
                  <a:pt x="1756" y="988"/>
                </a:cubicBezTo>
                <a:close/>
                <a:moveTo>
                  <a:pt x="1756" y="1021"/>
                </a:moveTo>
                <a:cubicBezTo>
                  <a:pt x="1748" y="1021"/>
                  <a:pt x="1742" y="1027"/>
                  <a:pt x="1742" y="1035"/>
                </a:cubicBezTo>
                <a:cubicBezTo>
                  <a:pt x="1742" y="1044"/>
                  <a:pt x="1748" y="1050"/>
                  <a:pt x="1756" y="1050"/>
                </a:cubicBezTo>
                <a:cubicBezTo>
                  <a:pt x="1765" y="1050"/>
                  <a:pt x="1771" y="1044"/>
                  <a:pt x="1771" y="1035"/>
                </a:cubicBezTo>
                <a:cubicBezTo>
                  <a:pt x="1771" y="1027"/>
                  <a:pt x="1765" y="1021"/>
                  <a:pt x="1756" y="1021"/>
                </a:cubicBezTo>
                <a:close/>
                <a:moveTo>
                  <a:pt x="1756" y="1053"/>
                </a:moveTo>
                <a:cubicBezTo>
                  <a:pt x="1748" y="1053"/>
                  <a:pt x="1742" y="1060"/>
                  <a:pt x="1742" y="1068"/>
                </a:cubicBezTo>
                <a:cubicBezTo>
                  <a:pt x="1742" y="1076"/>
                  <a:pt x="1748" y="1083"/>
                  <a:pt x="1756" y="1083"/>
                </a:cubicBezTo>
                <a:cubicBezTo>
                  <a:pt x="1765" y="1083"/>
                  <a:pt x="1771" y="1076"/>
                  <a:pt x="1771" y="1068"/>
                </a:cubicBezTo>
                <a:cubicBezTo>
                  <a:pt x="1771" y="1060"/>
                  <a:pt x="1765" y="1053"/>
                  <a:pt x="1756" y="1053"/>
                </a:cubicBezTo>
                <a:close/>
                <a:moveTo>
                  <a:pt x="1756" y="1086"/>
                </a:moveTo>
                <a:cubicBezTo>
                  <a:pt x="1748" y="1086"/>
                  <a:pt x="1742" y="1093"/>
                  <a:pt x="1742" y="1101"/>
                </a:cubicBezTo>
                <a:cubicBezTo>
                  <a:pt x="1742" y="1109"/>
                  <a:pt x="1748" y="1116"/>
                  <a:pt x="1756" y="1116"/>
                </a:cubicBezTo>
                <a:cubicBezTo>
                  <a:pt x="1765" y="1116"/>
                  <a:pt x="1771" y="1109"/>
                  <a:pt x="1771" y="1101"/>
                </a:cubicBezTo>
                <a:cubicBezTo>
                  <a:pt x="1771" y="1093"/>
                  <a:pt x="1765" y="1086"/>
                  <a:pt x="1756" y="1086"/>
                </a:cubicBezTo>
                <a:close/>
                <a:moveTo>
                  <a:pt x="1756" y="1119"/>
                </a:moveTo>
                <a:cubicBezTo>
                  <a:pt x="1748" y="1119"/>
                  <a:pt x="1742" y="1126"/>
                  <a:pt x="1742" y="1134"/>
                </a:cubicBezTo>
                <a:cubicBezTo>
                  <a:pt x="1742" y="1142"/>
                  <a:pt x="1748" y="1149"/>
                  <a:pt x="1756" y="1149"/>
                </a:cubicBezTo>
                <a:cubicBezTo>
                  <a:pt x="1765" y="1149"/>
                  <a:pt x="1771" y="1142"/>
                  <a:pt x="1771" y="1134"/>
                </a:cubicBezTo>
                <a:cubicBezTo>
                  <a:pt x="1771" y="1126"/>
                  <a:pt x="1765" y="1119"/>
                  <a:pt x="1756" y="1119"/>
                </a:cubicBezTo>
                <a:close/>
                <a:moveTo>
                  <a:pt x="1756" y="1152"/>
                </a:moveTo>
                <a:cubicBezTo>
                  <a:pt x="1748" y="1152"/>
                  <a:pt x="1742" y="1159"/>
                  <a:pt x="1742" y="1167"/>
                </a:cubicBezTo>
                <a:cubicBezTo>
                  <a:pt x="1742" y="1175"/>
                  <a:pt x="1748" y="1182"/>
                  <a:pt x="1756" y="1182"/>
                </a:cubicBezTo>
                <a:cubicBezTo>
                  <a:pt x="1765" y="1182"/>
                  <a:pt x="1771" y="1175"/>
                  <a:pt x="1771" y="1167"/>
                </a:cubicBezTo>
                <a:cubicBezTo>
                  <a:pt x="1771" y="1159"/>
                  <a:pt x="1765" y="1152"/>
                  <a:pt x="1756" y="1152"/>
                </a:cubicBezTo>
                <a:close/>
                <a:moveTo>
                  <a:pt x="1756" y="1185"/>
                </a:moveTo>
                <a:cubicBezTo>
                  <a:pt x="1748" y="1185"/>
                  <a:pt x="1742" y="1192"/>
                  <a:pt x="1742" y="1200"/>
                </a:cubicBezTo>
                <a:cubicBezTo>
                  <a:pt x="1742" y="1208"/>
                  <a:pt x="1748" y="1215"/>
                  <a:pt x="1756" y="1215"/>
                </a:cubicBezTo>
                <a:cubicBezTo>
                  <a:pt x="1765" y="1215"/>
                  <a:pt x="1771" y="1208"/>
                  <a:pt x="1771" y="1200"/>
                </a:cubicBezTo>
                <a:cubicBezTo>
                  <a:pt x="1771" y="1192"/>
                  <a:pt x="1765" y="1185"/>
                  <a:pt x="1756" y="1185"/>
                </a:cubicBezTo>
                <a:close/>
                <a:moveTo>
                  <a:pt x="1756" y="1218"/>
                </a:moveTo>
                <a:cubicBezTo>
                  <a:pt x="1748" y="1218"/>
                  <a:pt x="1742" y="1225"/>
                  <a:pt x="1742" y="1233"/>
                </a:cubicBezTo>
                <a:cubicBezTo>
                  <a:pt x="1742" y="1241"/>
                  <a:pt x="1748" y="1248"/>
                  <a:pt x="1756" y="1248"/>
                </a:cubicBezTo>
                <a:cubicBezTo>
                  <a:pt x="1765" y="1248"/>
                  <a:pt x="1771" y="1241"/>
                  <a:pt x="1771" y="1233"/>
                </a:cubicBezTo>
                <a:cubicBezTo>
                  <a:pt x="1771" y="1225"/>
                  <a:pt x="1765" y="1218"/>
                  <a:pt x="1756" y="1218"/>
                </a:cubicBezTo>
                <a:close/>
                <a:moveTo>
                  <a:pt x="1756" y="1251"/>
                </a:moveTo>
                <a:cubicBezTo>
                  <a:pt x="1748" y="1251"/>
                  <a:pt x="1742" y="1258"/>
                  <a:pt x="1742" y="1266"/>
                </a:cubicBezTo>
                <a:cubicBezTo>
                  <a:pt x="1742" y="1274"/>
                  <a:pt x="1748" y="1281"/>
                  <a:pt x="1756" y="1281"/>
                </a:cubicBezTo>
                <a:cubicBezTo>
                  <a:pt x="1765" y="1281"/>
                  <a:pt x="1771" y="1274"/>
                  <a:pt x="1771" y="1266"/>
                </a:cubicBezTo>
                <a:cubicBezTo>
                  <a:pt x="1771" y="1258"/>
                  <a:pt x="1765" y="1251"/>
                  <a:pt x="1756" y="1251"/>
                </a:cubicBezTo>
                <a:close/>
                <a:moveTo>
                  <a:pt x="1756" y="1284"/>
                </a:moveTo>
                <a:cubicBezTo>
                  <a:pt x="1748" y="1284"/>
                  <a:pt x="1742" y="1291"/>
                  <a:pt x="1742" y="1299"/>
                </a:cubicBezTo>
                <a:cubicBezTo>
                  <a:pt x="1742" y="1307"/>
                  <a:pt x="1748" y="1314"/>
                  <a:pt x="1756" y="1314"/>
                </a:cubicBezTo>
                <a:cubicBezTo>
                  <a:pt x="1765" y="1314"/>
                  <a:pt x="1771" y="1307"/>
                  <a:pt x="1771" y="1299"/>
                </a:cubicBezTo>
                <a:cubicBezTo>
                  <a:pt x="1771" y="1291"/>
                  <a:pt x="1765" y="1284"/>
                  <a:pt x="1756" y="1284"/>
                </a:cubicBezTo>
                <a:close/>
                <a:moveTo>
                  <a:pt x="1756" y="1317"/>
                </a:moveTo>
                <a:cubicBezTo>
                  <a:pt x="1748" y="1317"/>
                  <a:pt x="1742" y="1323"/>
                  <a:pt x="1742" y="1332"/>
                </a:cubicBezTo>
                <a:cubicBezTo>
                  <a:pt x="1742" y="1340"/>
                  <a:pt x="1748" y="1346"/>
                  <a:pt x="1756" y="1346"/>
                </a:cubicBezTo>
                <a:cubicBezTo>
                  <a:pt x="1765" y="1346"/>
                  <a:pt x="1771" y="1340"/>
                  <a:pt x="1771" y="1332"/>
                </a:cubicBezTo>
                <a:cubicBezTo>
                  <a:pt x="1771" y="1323"/>
                  <a:pt x="1765" y="1317"/>
                  <a:pt x="1756" y="1317"/>
                </a:cubicBezTo>
                <a:close/>
                <a:moveTo>
                  <a:pt x="1756" y="1350"/>
                </a:moveTo>
                <a:cubicBezTo>
                  <a:pt x="1748" y="1350"/>
                  <a:pt x="1742" y="1356"/>
                  <a:pt x="1742" y="1365"/>
                </a:cubicBezTo>
                <a:cubicBezTo>
                  <a:pt x="1742" y="1373"/>
                  <a:pt x="1748" y="1379"/>
                  <a:pt x="1756" y="1379"/>
                </a:cubicBezTo>
                <a:cubicBezTo>
                  <a:pt x="1765" y="1379"/>
                  <a:pt x="1771" y="1373"/>
                  <a:pt x="1771" y="1365"/>
                </a:cubicBezTo>
                <a:cubicBezTo>
                  <a:pt x="1771" y="1356"/>
                  <a:pt x="1765" y="1350"/>
                  <a:pt x="1756" y="1350"/>
                </a:cubicBezTo>
                <a:close/>
                <a:moveTo>
                  <a:pt x="1756" y="1383"/>
                </a:moveTo>
                <a:cubicBezTo>
                  <a:pt x="1748" y="1383"/>
                  <a:pt x="1742" y="1389"/>
                  <a:pt x="1742" y="1397"/>
                </a:cubicBezTo>
                <a:cubicBezTo>
                  <a:pt x="1742" y="1406"/>
                  <a:pt x="1748" y="1412"/>
                  <a:pt x="1756" y="1412"/>
                </a:cubicBezTo>
                <a:cubicBezTo>
                  <a:pt x="1765" y="1412"/>
                  <a:pt x="1771" y="1406"/>
                  <a:pt x="1771" y="1397"/>
                </a:cubicBezTo>
                <a:cubicBezTo>
                  <a:pt x="1771" y="1389"/>
                  <a:pt x="1765" y="1383"/>
                  <a:pt x="1756" y="1383"/>
                </a:cubicBezTo>
                <a:close/>
                <a:moveTo>
                  <a:pt x="1756" y="1416"/>
                </a:moveTo>
                <a:cubicBezTo>
                  <a:pt x="1748" y="1416"/>
                  <a:pt x="1742" y="1422"/>
                  <a:pt x="1742" y="1430"/>
                </a:cubicBezTo>
                <a:cubicBezTo>
                  <a:pt x="1742" y="1439"/>
                  <a:pt x="1748" y="1445"/>
                  <a:pt x="1756" y="1445"/>
                </a:cubicBezTo>
                <a:cubicBezTo>
                  <a:pt x="1765" y="1445"/>
                  <a:pt x="1771" y="1439"/>
                  <a:pt x="1771" y="1430"/>
                </a:cubicBezTo>
                <a:cubicBezTo>
                  <a:pt x="1771" y="1422"/>
                  <a:pt x="1765" y="1416"/>
                  <a:pt x="1756" y="1416"/>
                </a:cubicBezTo>
                <a:close/>
                <a:moveTo>
                  <a:pt x="1789" y="0"/>
                </a:moveTo>
                <a:cubicBezTo>
                  <a:pt x="1781" y="0"/>
                  <a:pt x="1775" y="7"/>
                  <a:pt x="1775" y="15"/>
                </a:cubicBezTo>
                <a:cubicBezTo>
                  <a:pt x="1775" y="23"/>
                  <a:pt x="1781" y="30"/>
                  <a:pt x="1789" y="30"/>
                </a:cubicBezTo>
                <a:cubicBezTo>
                  <a:pt x="1798" y="30"/>
                  <a:pt x="1804" y="23"/>
                  <a:pt x="1804" y="15"/>
                </a:cubicBezTo>
                <a:cubicBezTo>
                  <a:pt x="1804" y="7"/>
                  <a:pt x="1798" y="0"/>
                  <a:pt x="1789" y="0"/>
                </a:cubicBezTo>
                <a:close/>
                <a:moveTo>
                  <a:pt x="1789" y="33"/>
                </a:moveTo>
                <a:cubicBezTo>
                  <a:pt x="1781" y="33"/>
                  <a:pt x="1775" y="40"/>
                  <a:pt x="1775" y="48"/>
                </a:cubicBezTo>
                <a:cubicBezTo>
                  <a:pt x="1775" y="56"/>
                  <a:pt x="1781" y="63"/>
                  <a:pt x="1789" y="63"/>
                </a:cubicBezTo>
                <a:cubicBezTo>
                  <a:pt x="1798" y="63"/>
                  <a:pt x="1804" y="56"/>
                  <a:pt x="1804" y="48"/>
                </a:cubicBezTo>
                <a:cubicBezTo>
                  <a:pt x="1804" y="40"/>
                  <a:pt x="1798" y="33"/>
                  <a:pt x="1789" y="33"/>
                </a:cubicBezTo>
                <a:close/>
                <a:moveTo>
                  <a:pt x="1789" y="66"/>
                </a:moveTo>
                <a:cubicBezTo>
                  <a:pt x="1781" y="66"/>
                  <a:pt x="1775" y="72"/>
                  <a:pt x="1775" y="81"/>
                </a:cubicBezTo>
                <a:cubicBezTo>
                  <a:pt x="1775" y="89"/>
                  <a:pt x="1781" y="95"/>
                  <a:pt x="1789" y="95"/>
                </a:cubicBezTo>
                <a:cubicBezTo>
                  <a:pt x="1798" y="95"/>
                  <a:pt x="1804" y="89"/>
                  <a:pt x="1804" y="81"/>
                </a:cubicBezTo>
                <a:cubicBezTo>
                  <a:pt x="1804" y="72"/>
                  <a:pt x="1798" y="66"/>
                  <a:pt x="1789" y="66"/>
                </a:cubicBezTo>
                <a:close/>
                <a:moveTo>
                  <a:pt x="1789" y="99"/>
                </a:moveTo>
                <a:cubicBezTo>
                  <a:pt x="1781" y="99"/>
                  <a:pt x="1775" y="105"/>
                  <a:pt x="1775" y="114"/>
                </a:cubicBezTo>
                <a:cubicBezTo>
                  <a:pt x="1775" y="122"/>
                  <a:pt x="1781" y="128"/>
                  <a:pt x="1789" y="128"/>
                </a:cubicBezTo>
                <a:cubicBezTo>
                  <a:pt x="1798" y="128"/>
                  <a:pt x="1804" y="122"/>
                  <a:pt x="1804" y="114"/>
                </a:cubicBezTo>
                <a:cubicBezTo>
                  <a:pt x="1804" y="105"/>
                  <a:pt x="1798" y="99"/>
                  <a:pt x="1789" y="99"/>
                </a:cubicBezTo>
                <a:close/>
                <a:moveTo>
                  <a:pt x="1789" y="132"/>
                </a:moveTo>
                <a:cubicBezTo>
                  <a:pt x="1781" y="132"/>
                  <a:pt x="1775" y="138"/>
                  <a:pt x="1775" y="147"/>
                </a:cubicBezTo>
                <a:cubicBezTo>
                  <a:pt x="1775" y="155"/>
                  <a:pt x="1781" y="161"/>
                  <a:pt x="1789" y="161"/>
                </a:cubicBezTo>
                <a:cubicBezTo>
                  <a:pt x="1798" y="161"/>
                  <a:pt x="1804" y="155"/>
                  <a:pt x="1804" y="147"/>
                </a:cubicBezTo>
                <a:cubicBezTo>
                  <a:pt x="1804" y="138"/>
                  <a:pt x="1798" y="132"/>
                  <a:pt x="1789" y="132"/>
                </a:cubicBezTo>
                <a:close/>
                <a:moveTo>
                  <a:pt x="1789" y="165"/>
                </a:moveTo>
                <a:cubicBezTo>
                  <a:pt x="1781" y="165"/>
                  <a:pt x="1775" y="171"/>
                  <a:pt x="1775" y="179"/>
                </a:cubicBezTo>
                <a:cubicBezTo>
                  <a:pt x="1775" y="188"/>
                  <a:pt x="1781" y="194"/>
                  <a:pt x="1789" y="194"/>
                </a:cubicBezTo>
                <a:cubicBezTo>
                  <a:pt x="1798" y="194"/>
                  <a:pt x="1804" y="188"/>
                  <a:pt x="1804" y="179"/>
                </a:cubicBezTo>
                <a:cubicBezTo>
                  <a:pt x="1804" y="171"/>
                  <a:pt x="1798" y="165"/>
                  <a:pt x="1789" y="165"/>
                </a:cubicBezTo>
                <a:close/>
                <a:moveTo>
                  <a:pt x="1789" y="198"/>
                </a:moveTo>
                <a:cubicBezTo>
                  <a:pt x="1781" y="198"/>
                  <a:pt x="1775" y="204"/>
                  <a:pt x="1775" y="212"/>
                </a:cubicBezTo>
                <a:cubicBezTo>
                  <a:pt x="1775" y="221"/>
                  <a:pt x="1781" y="227"/>
                  <a:pt x="1789" y="227"/>
                </a:cubicBezTo>
                <a:cubicBezTo>
                  <a:pt x="1798" y="227"/>
                  <a:pt x="1804" y="221"/>
                  <a:pt x="1804" y="212"/>
                </a:cubicBezTo>
                <a:cubicBezTo>
                  <a:pt x="1804" y="204"/>
                  <a:pt x="1798" y="198"/>
                  <a:pt x="1789" y="198"/>
                </a:cubicBezTo>
                <a:close/>
                <a:moveTo>
                  <a:pt x="1789" y="230"/>
                </a:moveTo>
                <a:cubicBezTo>
                  <a:pt x="1781" y="230"/>
                  <a:pt x="1775" y="237"/>
                  <a:pt x="1775" y="245"/>
                </a:cubicBezTo>
                <a:cubicBezTo>
                  <a:pt x="1775" y="253"/>
                  <a:pt x="1781" y="260"/>
                  <a:pt x="1789" y="260"/>
                </a:cubicBezTo>
                <a:cubicBezTo>
                  <a:pt x="1798" y="260"/>
                  <a:pt x="1804" y="253"/>
                  <a:pt x="1804" y="245"/>
                </a:cubicBezTo>
                <a:cubicBezTo>
                  <a:pt x="1804" y="237"/>
                  <a:pt x="1798" y="230"/>
                  <a:pt x="1789" y="230"/>
                </a:cubicBezTo>
                <a:close/>
                <a:moveTo>
                  <a:pt x="1789" y="263"/>
                </a:moveTo>
                <a:cubicBezTo>
                  <a:pt x="1781" y="263"/>
                  <a:pt x="1775" y="270"/>
                  <a:pt x="1775" y="278"/>
                </a:cubicBezTo>
                <a:cubicBezTo>
                  <a:pt x="1775" y="286"/>
                  <a:pt x="1781" y="293"/>
                  <a:pt x="1789" y="293"/>
                </a:cubicBezTo>
                <a:cubicBezTo>
                  <a:pt x="1798" y="293"/>
                  <a:pt x="1804" y="286"/>
                  <a:pt x="1804" y="278"/>
                </a:cubicBezTo>
                <a:cubicBezTo>
                  <a:pt x="1804" y="270"/>
                  <a:pt x="1798" y="263"/>
                  <a:pt x="1789" y="263"/>
                </a:cubicBezTo>
                <a:close/>
                <a:moveTo>
                  <a:pt x="1789" y="296"/>
                </a:moveTo>
                <a:cubicBezTo>
                  <a:pt x="1781" y="296"/>
                  <a:pt x="1775" y="303"/>
                  <a:pt x="1775" y="311"/>
                </a:cubicBezTo>
                <a:cubicBezTo>
                  <a:pt x="1775" y="319"/>
                  <a:pt x="1781" y="326"/>
                  <a:pt x="1789" y="326"/>
                </a:cubicBezTo>
                <a:cubicBezTo>
                  <a:pt x="1798" y="326"/>
                  <a:pt x="1804" y="319"/>
                  <a:pt x="1804" y="311"/>
                </a:cubicBezTo>
                <a:cubicBezTo>
                  <a:pt x="1804" y="303"/>
                  <a:pt x="1798" y="296"/>
                  <a:pt x="1789" y="296"/>
                </a:cubicBezTo>
                <a:close/>
                <a:moveTo>
                  <a:pt x="1789" y="329"/>
                </a:moveTo>
                <a:cubicBezTo>
                  <a:pt x="1781" y="329"/>
                  <a:pt x="1775" y="336"/>
                  <a:pt x="1775" y="344"/>
                </a:cubicBezTo>
                <a:cubicBezTo>
                  <a:pt x="1775" y="352"/>
                  <a:pt x="1781" y="359"/>
                  <a:pt x="1789" y="359"/>
                </a:cubicBezTo>
                <a:cubicBezTo>
                  <a:pt x="1798" y="359"/>
                  <a:pt x="1804" y="352"/>
                  <a:pt x="1804" y="344"/>
                </a:cubicBezTo>
                <a:cubicBezTo>
                  <a:pt x="1804" y="336"/>
                  <a:pt x="1798" y="329"/>
                  <a:pt x="1789" y="329"/>
                </a:cubicBezTo>
                <a:close/>
                <a:moveTo>
                  <a:pt x="1789" y="362"/>
                </a:moveTo>
                <a:cubicBezTo>
                  <a:pt x="1781" y="362"/>
                  <a:pt x="1775" y="369"/>
                  <a:pt x="1775" y="377"/>
                </a:cubicBezTo>
                <a:cubicBezTo>
                  <a:pt x="1775" y="385"/>
                  <a:pt x="1781" y="392"/>
                  <a:pt x="1789" y="392"/>
                </a:cubicBezTo>
                <a:cubicBezTo>
                  <a:pt x="1798" y="392"/>
                  <a:pt x="1804" y="385"/>
                  <a:pt x="1804" y="377"/>
                </a:cubicBezTo>
                <a:cubicBezTo>
                  <a:pt x="1804" y="369"/>
                  <a:pt x="1798" y="362"/>
                  <a:pt x="1789" y="362"/>
                </a:cubicBezTo>
                <a:close/>
                <a:moveTo>
                  <a:pt x="1789" y="395"/>
                </a:moveTo>
                <a:cubicBezTo>
                  <a:pt x="1781" y="395"/>
                  <a:pt x="1775" y="402"/>
                  <a:pt x="1775" y="410"/>
                </a:cubicBezTo>
                <a:cubicBezTo>
                  <a:pt x="1775" y="418"/>
                  <a:pt x="1781" y="425"/>
                  <a:pt x="1789" y="425"/>
                </a:cubicBezTo>
                <a:cubicBezTo>
                  <a:pt x="1798" y="425"/>
                  <a:pt x="1804" y="418"/>
                  <a:pt x="1804" y="410"/>
                </a:cubicBezTo>
                <a:cubicBezTo>
                  <a:pt x="1804" y="402"/>
                  <a:pt x="1798" y="395"/>
                  <a:pt x="1789" y="395"/>
                </a:cubicBezTo>
                <a:close/>
                <a:moveTo>
                  <a:pt x="1789" y="428"/>
                </a:moveTo>
                <a:cubicBezTo>
                  <a:pt x="1781" y="428"/>
                  <a:pt x="1775" y="435"/>
                  <a:pt x="1775" y="443"/>
                </a:cubicBezTo>
                <a:cubicBezTo>
                  <a:pt x="1775" y="451"/>
                  <a:pt x="1781" y="458"/>
                  <a:pt x="1789" y="458"/>
                </a:cubicBezTo>
                <a:cubicBezTo>
                  <a:pt x="1798" y="458"/>
                  <a:pt x="1804" y="451"/>
                  <a:pt x="1804" y="443"/>
                </a:cubicBezTo>
                <a:cubicBezTo>
                  <a:pt x="1804" y="435"/>
                  <a:pt x="1798" y="428"/>
                  <a:pt x="1789" y="428"/>
                </a:cubicBezTo>
                <a:close/>
                <a:moveTo>
                  <a:pt x="1789" y="461"/>
                </a:moveTo>
                <a:cubicBezTo>
                  <a:pt x="1781" y="461"/>
                  <a:pt x="1775" y="468"/>
                  <a:pt x="1775" y="476"/>
                </a:cubicBezTo>
                <a:cubicBezTo>
                  <a:pt x="1775" y="484"/>
                  <a:pt x="1781" y="491"/>
                  <a:pt x="1789" y="491"/>
                </a:cubicBezTo>
                <a:cubicBezTo>
                  <a:pt x="1798" y="491"/>
                  <a:pt x="1804" y="484"/>
                  <a:pt x="1804" y="476"/>
                </a:cubicBezTo>
                <a:cubicBezTo>
                  <a:pt x="1804" y="468"/>
                  <a:pt x="1798" y="461"/>
                  <a:pt x="1789" y="461"/>
                </a:cubicBezTo>
                <a:close/>
                <a:moveTo>
                  <a:pt x="1789" y="494"/>
                </a:moveTo>
                <a:cubicBezTo>
                  <a:pt x="1781" y="494"/>
                  <a:pt x="1775" y="500"/>
                  <a:pt x="1775" y="509"/>
                </a:cubicBezTo>
                <a:cubicBezTo>
                  <a:pt x="1775" y="517"/>
                  <a:pt x="1781" y="523"/>
                  <a:pt x="1789" y="523"/>
                </a:cubicBezTo>
                <a:cubicBezTo>
                  <a:pt x="1798" y="523"/>
                  <a:pt x="1804" y="517"/>
                  <a:pt x="1804" y="509"/>
                </a:cubicBezTo>
                <a:cubicBezTo>
                  <a:pt x="1804" y="500"/>
                  <a:pt x="1798" y="494"/>
                  <a:pt x="1789" y="494"/>
                </a:cubicBezTo>
                <a:close/>
                <a:moveTo>
                  <a:pt x="1789" y="527"/>
                </a:moveTo>
                <a:cubicBezTo>
                  <a:pt x="1781" y="527"/>
                  <a:pt x="1775" y="533"/>
                  <a:pt x="1775" y="542"/>
                </a:cubicBezTo>
                <a:cubicBezTo>
                  <a:pt x="1775" y="550"/>
                  <a:pt x="1781" y="556"/>
                  <a:pt x="1789" y="556"/>
                </a:cubicBezTo>
                <a:cubicBezTo>
                  <a:pt x="1798" y="556"/>
                  <a:pt x="1804" y="550"/>
                  <a:pt x="1804" y="542"/>
                </a:cubicBezTo>
                <a:cubicBezTo>
                  <a:pt x="1804" y="533"/>
                  <a:pt x="1798" y="527"/>
                  <a:pt x="1789" y="527"/>
                </a:cubicBezTo>
                <a:close/>
                <a:moveTo>
                  <a:pt x="1789" y="560"/>
                </a:moveTo>
                <a:cubicBezTo>
                  <a:pt x="1781" y="560"/>
                  <a:pt x="1775" y="566"/>
                  <a:pt x="1775" y="574"/>
                </a:cubicBezTo>
                <a:cubicBezTo>
                  <a:pt x="1775" y="583"/>
                  <a:pt x="1781" y="589"/>
                  <a:pt x="1789" y="589"/>
                </a:cubicBezTo>
                <a:cubicBezTo>
                  <a:pt x="1798" y="589"/>
                  <a:pt x="1804" y="583"/>
                  <a:pt x="1804" y="574"/>
                </a:cubicBezTo>
                <a:cubicBezTo>
                  <a:pt x="1804" y="566"/>
                  <a:pt x="1798" y="560"/>
                  <a:pt x="1789" y="560"/>
                </a:cubicBezTo>
                <a:close/>
                <a:moveTo>
                  <a:pt x="1789" y="593"/>
                </a:moveTo>
                <a:cubicBezTo>
                  <a:pt x="1781" y="593"/>
                  <a:pt x="1775" y="599"/>
                  <a:pt x="1775" y="607"/>
                </a:cubicBezTo>
                <a:cubicBezTo>
                  <a:pt x="1775" y="616"/>
                  <a:pt x="1781" y="622"/>
                  <a:pt x="1789" y="622"/>
                </a:cubicBezTo>
                <a:cubicBezTo>
                  <a:pt x="1798" y="622"/>
                  <a:pt x="1804" y="616"/>
                  <a:pt x="1804" y="607"/>
                </a:cubicBezTo>
                <a:cubicBezTo>
                  <a:pt x="1804" y="599"/>
                  <a:pt x="1798" y="593"/>
                  <a:pt x="1789" y="593"/>
                </a:cubicBezTo>
                <a:close/>
                <a:moveTo>
                  <a:pt x="1789" y="625"/>
                </a:moveTo>
                <a:cubicBezTo>
                  <a:pt x="1781" y="625"/>
                  <a:pt x="1775" y="632"/>
                  <a:pt x="1775" y="640"/>
                </a:cubicBezTo>
                <a:cubicBezTo>
                  <a:pt x="1775" y="648"/>
                  <a:pt x="1781" y="655"/>
                  <a:pt x="1789" y="655"/>
                </a:cubicBezTo>
                <a:cubicBezTo>
                  <a:pt x="1798" y="655"/>
                  <a:pt x="1804" y="648"/>
                  <a:pt x="1804" y="640"/>
                </a:cubicBezTo>
                <a:cubicBezTo>
                  <a:pt x="1804" y="632"/>
                  <a:pt x="1798" y="625"/>
                  <a:pt x="1789" y="625"/>
                </a:cubicBezTo>
                <a:close/>
                <a:moveTo>
                  <a:pt x="1789" y="658"/>
                </a:moveTo>
                <a:cubicBezTo>
                  <a:pt x="1781" y="658"/>
                  <a:pt x="1775" y="665"/>
                  <a:pt x="1775" y="673"/>
                </a:cubicBezTo>
                <a:cubicBezTo>
                  <a:pt x="1775" y="681"/>
                  <a:pt x="1781" y="688"/>
                  <a:pt x="1789" y="688"/>
                </a:cubicBezTo>
                <a:cubicBezTo>
                  <a:pt x="1798" y="688"/>
                  <a:pt x="1804" y="681"/>
                  <a:pt x="1804" y="673"/>
                </a:cubicBezTo>
                <a:cubicBezTo>
                  <a:pt x="1804" y="665"/>
                  <a:pt x="1798" y="658"/>
                  <a:pt x="1789" y="658"/>
                </a:cubicBezTo>
                <a:close/>
                <a:moveTo>
                  <a:pt x="1789" y="691"/>
                </a:moveTo>
                <a:cubicBezTo>
                  <a:pt x="1781" y="691"/>
                  <a:pt x="1775" y="698"/>
                  <a:pt x="1775" y="706"/>
                </a:cubicBezTo>
                <a:cubicBezTo>
                  <a:pt x="1775" y="714"/>
                  <a:pt x="1781" y="721"/>
                  <a:pt x="1789" y="721"/>
                </a:cubicBezTo>
                <a:cubicBezTo>
                  <a:pt x="1798" y="721"/>
                  <a:pt x="1804" y="714"/>
                  <a:pt x="1804" y="706"/>
                </a:cubicBezTo>
                <a:cubicBezTo>
                  <a:pt x="1804" y="698"/>
                  <a:pt x="1798" y="691"/>
                  <a:pt x="1789" y="691"/>
                </a:cubicBezTo>
                <a:close/>
                <a:moveTo>
                  <a:pt x="1789" y="724"/>
                </a:moveTo>
                <a:cubicBezTo>
                  <a:pt x="1781" y="724"/>
                  <a:pt x="1775" y="731"/>
                  <a:pt x="1775" y="739"/>
                </a:cubicBezTo>
                <a:cubicBezTo>
                  <a:pt x="1775" y="747"/>
                  <a:pt x="1781" y="754"/>
                  <a:pt x="1789" y="754"/>
                </a:cubicBezTo>
                <a:cubicBezTo>
                  <a:pt x="1798" y="754"/>
                  <a:pt x="1804" y="747"/>
                  <a:pt x="1804" y="739"/>
                </a:cubicBezTo>
                <a:cubicBezTo>
                  <a:pt x="1804" y="731"/>
                  <a:pt x="1798" y="724"/>
                  <a:pt x="1789" y="724"/>
                </a:cubicBezTo>
                <a:close/>
                <a:moveTo>
                  <a:pt x="1789" y="757"/>
                </a:moveTo>
                <a:cubicBezTo>
                  <a:pt x="1781" y="757"/>
                  <a:pt x="1775" y="764"/>
                  <a:pt x="1775" y="772"/>
                </a:cubicBezTo>
                <a:cubicBezTo>
                  <a:pt x="1775" y="780"/>
                  <a:pt x="1781" y="787"/>
                  <a:pt x="1789" y="787"/>
                </a:cubicBezTo>
                <a:cubicBezTo>
                  <a:pt x="1798" y="787"/>
                  <a:pt x="1804" y="780"/>
                  <a:pt x="1804" y="772"/>
                </a:cubicBezTo>
                <a:cubicBezTo>
                  <a:pt x="1804" y="764"/>
                  <a:pt x="1798" y="757"/>
                  <a:pt x="1789" y="757"/>
                </a:cubicBezTo>
                <a:close/>
                <a:moveTo>
                  <a:pt x="1789" y="790"/>
                </a:moveTo>
                <a:cubicBezTo>
                  <a:pt x="1781" y="790"/>
                  <a:pt x="1775" y="797"/>
                  <a:pt x="1775" y="805"/>
                </a:cubicBezTo>
                <a:cubicBezTo>
                  <a:pt x="1775" y="813"/>
                  <a:pt x="1781" y="820"/>
                  <a:pt x="1789" y="820"/>
                </a:cubicBezTo>
                <a:cubicBezTo>
                  <a:pt x="1798" y="820"/>
                  <a:pt x="1804" y="813"/>
                  <a:pt x="1804" y="805"/>
                </a:cubicBezTo>
                <a:cubicBezTo>
                  <a:pt x="1804" y="797"/>
                  <a:pt x="1798" y="790"/>
                  <a:pt x="1789" y="790"/>
                </a:cubicBezTo>
                <a:close/>
                <a:moveTo>
                  <a:pt x="1789" y="823"/>
                </a:moveTo>
                <a:cubicBezTo>
                  <a:pt x="1781" y="823"/>
                  <a:pt x="1775" y="830"/>
                  <a:pt x="1775" y="838"/>
                </a:cubicBezTo>
                <a:cubicBezTo>
                  <a:pt x="1775" y="846"/>
                  <a:pt x="1781" y="853"/>
                  <a:pt x="1789" y="853"/>
                </a:cubicBezTo>
                <a:cubicBezTo>
                  <a:pt x="1798" y="853"/>
                  <a:pt x="1804" y="846"/>
                  <a:pt x="1804" y="838"/>
                </a:cubicBezTo>
                <a:cubicBezTo>
                  <a:pt x="1804" y="830"/>
                  <a:pt x="1798" y="823"/>
                  <a:pt x="1789" y="823"/>
                </a:cubicBezTo>
                <a:close/>
                <a:moveTo>
                  <a:pt x="1789" y="856"/>
                </a:moveTo>
                <a:cubicBezTo>
                  <a:pt x="1781" y="856"/>
                  <a:pt x="1775" y="863"/>
                  <a:pt x="1775" y="871"/>
                </a:cubicBezTo>
                <a:cubicBezTo>
                  <a:pt x="1775" y="879"/>
                  <a:pt x="1781" y="886"/>
                  <a:pt x="1789" y="886"/>
                </a:cubicBezTo>
                <a:cubicBezTo>
                  <a:pt x="1798" y="886"/>
                  <a:pt x="1804" y="879"/>
                  <a:pt x="1804" y="871"/>
                </a:cubicBezTo>
                <a:cubicBezTo>
                  <a:pt x="1804" y="863"/>
                  <a:pt x="1798" y="856"/>
                  <a:pt x="1789" y="856"/>
                </a:cubicBezTo>
                <a:close/>
                <a:moveTo>
                  <a:pt x="1789" y="889"/>
                </a:moveTo>
                <a:cubicBezTo>
                  <a:pt x="1781" y="889"/>
                  <a:pt x="1775" y="895"/>
                  <a:pt x="1775" y="904"/>
                </a:cubicBezTo>
                <a:cubicBezTo>
                  <a:pt x="1775" y="912"/>
                  <a:pt x="1781" y="918"/>
                  <a:pt x="1789" y="918"/>
                </a:cubicBezTo>
                <a:cubicBezTo>
                  <a:pt x="1798" y="918"/>
                  <a:pt x="1804" y="912"/>
                  <a:pt x="1804" y="904"/>
                </a:cubicBezTo>
                <a:cubicBezTo>
                  <a:pt x="1804" y="895"/>
                  <a:pt x="1798" y="889"/>
                  <a:pt x="1789" y="889"/>
                </a:cubicBezTo>
                <a:close/>
                <a:moveTo>
                  <a:pt x="1789" y="922"/>
                </a:moveTo>
                <a:cubicBezTo>
                  <a:pt x="1781" y="922"/>
                  <a:pt x="1775" y="928"/>
                  <a:pt x="1775" y="937"/>
                </a:cubicBezTo>
                <a:cubicBezTo>
                  <a:pt x="1775" y="945"/>
                  <a:pt x="1781" y="951"/>
                  <a:pt x="1789" y="951"/>
                </a:cubicBezTo>
                <a:cubicBezTo>
                  <a:pt x="1798" y="951"/>
                  <a:pt x="1804" y="945"/>
                  <a:pt x="1804" y="937"/>
                </a:cubicBezTo>
                <a:cubicBezTo>
                  <a:pt x="1804" y="928"/>
                  <a:pt x="1798" y="922"/>
                  <a:pt x="1789" y="922"/>
                </a:cubicBezTo>
                <a:close/>
                <a:moveTo>
                  <a:pt x="1789" y="955"/>
                </a:moveTo>
                <a:cubicBezTo>
                  <a:pt x="1781" y="955"/>
                  <a:pt x="1775" y="961"/>
                  <a:pt x="1775" y="970"/>
                </a:cubicBezTo>
                <a:cubicBezTo>
                  <a:pt x="1775" y="978"/>
                  <a:pt x="1781" y="984"/>
                  <a:pt x="1789" y="984"/>
                </a:cubicBezTo>
                <a:cubicBezTo>
                  <a:pt x="1798" y="984"/>
                  <a:pt x="1804" y="978"/>
                  <a:pt x="1804" y="970"/>
                </a:cubicBezTo>
                <a:cubicBezTo>
                  <a:pt x="1804" y="961"/>
                  <a:pt x="1798" y="955"/>
                  <a:pt x="1789" y="955"/>
                </a:cubicBezTo>
                <a:close/>
                <a:moveTo>
                  <a:pt x="1789" y="988"/>
                </a:moveTo>
                <a:cubicBezTo>
                  <a:pt x="1781" y="988"/>
                  <a:pt x="1775" y="994"/>
                  <a:pt x="1775" y="1002"/>
                </a:cubicBezTo>
                <a:cubicBezTo>
                  <a:pt x="1775" y="1011"/>
                  <a:pt x="1781" y="1017"/>
                  <a:pt x="1789" y="1017"/>
                </a:cubicBezTo>
                <a:cubicBezTo>
                  <a:pt x="1798" y="1017"/>
                  <a:pt x="1804" y="1011"/>
                  <a:pt x="1804" y="1002"/>
                </a:cubicBezTo>
                <a:cubicBezTo>
                  <a:pt x="1804" y="994"/>
                  <a:pt x="1798" y="988"/>
                  <a:pt x="1789" y="988"/>
                </a:cubicBezTo>
                <a:close/>
                <a:moveTo>
                  <a:pt x="1789" y="1021"/>
                </a:moveTo>
                <a:cubicBezTo>
                  <a:pt x="1781" y="1021"/>
                  <a:pt x="1775" y="1027"/>
                  <a:pt x="1775" y="1035"/>
                </a:cubicBezTo>
                <a:cubicBezTo>
                  <a:pt x="1775" y="1044"/>
                  <a:pt x="1781" y="1050"/>
                  <a:pt x="1789" y="1050"/>
                </a:cubicBezTo>
                <a:cubicBezTo>
                  <a:pt x="1798" y="1050"/>
                  <a:pt x="1804" y="1044"/>
                  <a:pt x="1804" y="1035"/>
                </a:cubicBezTo>
                <a:cubicBezTo>
                  <a:pt x="1804" y="1027"/>
                  <a:pt x="1798" y="1021"/>
                  <a:pt x="1789" y="1021"/>
                </a:cubicBezTo>
                <a:close/>
                <a:moveTo>
                  <a:pt x="1789" y="1053"/>
                </a:moveTo>
                <a:cubicBezTo>
                  <a:pt x="1781" y="1053"/>
                  <a:pt x="1775" y="1060"/>
                  <a:pt x="1775" y="1068"/>
                </a:cubicBezTo>
                <a:cubicBezTo>
                  <a:pt x="1775" y="1076"/>
                  <a:pt x="1781" y="1083"/>
                  <a:pt x="1789" y="1083"/>
                </a:cubicBezTo>
                <a:cubicBezTo>
                  <a:pt x="1798" y="1083"/>
                  <a:pt x="1804" y="1076"/>
                  <a:pt x="1804" y="1068"/>
                </a:cubicBezTo>
                <a:cubicBezTo>
                  <a:pt x="1804" y="1060"/>
                  <a:pt x="1798" y="1053"/>
                  <a:pt x="1789" y="1053"/>
                </a:cubicBezTo>
                <a:close/>
                <a:moveTo>
                  <a:pt x="1789" y="1086"/>
                </a:moveTo>
                <a:cubicBezTo>
                  <a:pt x="1781" y="1086"/>
                  <a:pt x="1775" y="1093"/>
                  <a:pt x="1775" y="1101"/>
                </a:cubicBezTo>
                <a:cubicBezTo>
                  <a:pt x="1775" y="1109"/>
                  <a:pt x="1781" y="1116"/>
                  <a:pt x="1789" y="1116"/>
                </a:cubicBezTo>
                <a:cubicBezTo>
                  <a:pt x="1798" y="1116"/>
                  <a:pt x="1804" y="1109"/>
                  <a:pt x="1804" y="1101"/>
                </a:cubicBezTo>
                <a:cubicBezTo>
                  <a:pt x="1804" y="1093"/>
                  <a:pt x="1798" y="1086"/>
                  <a:pt x="1789" y="1086"/>
                </a:cubicBezTo>
                <a:close/>
                <a:moveTo>
                  <a:pt x="1789" y="1119"/>
                </a:moveTo>
                <a:cubicBezTo>
                  <a:pt x="1781" y="1119"/>
                  <a:pt x="1775" y="1126"/>
                  <a:pt x="1775" y="1134"/>
                </a:cubicBezTo>
                <a:cubicBezTo>
                  <a:pt x="1775" y="1142"/>
                  <a:pt x="1781" y="1149"/>
                  <a:pt x="1789" y="1149"/>
                </a:cubicBezTo>
                <a:cubicBezTo>
                  <a:pt x="1798" y="1149"/>
                  <a:pt x="1804" y="1142"/>
                  <a:pt x="1804" y="1134"/>
                </a:cubicBezTo>
                <a:cubicBezTo>
                  <a:pt x="1804" y="1126"/>
                  <a:pt x="1798" y="1119"/>
                  <a:pt x="1789" y="1119"/>
                </a:cubicBezTo>
                <a:close/>
                <a:moveTo>
                  <a:pt x="1789" y="1152"/>
                </a:moveTo>
                <a:cubicBezTo>
                  <a:pt x="1781" y="1152"/>
                  <a:pt x="1775" y="1159"/>
                  <a:pt x="1775" y="1167"/>
                </a:cubicBezTo>
                <a:cubicBezTo>
                  <a:pt x="1775" y="1175"/>
                  <a:pt x="1781" y="1182"/>
                  <a:pt x="1789" y="1182"/>
                </a:cubicBezTo>
                <a:cubicBezTo>
                  <a:pt x="1798" y="1182"/>
                  <a:pt x="1804" y="1175"/>
                  <a:pt x="1804" y="1167"/>
                </a:cubicBezTo>
                <a:cubicBezTo>
                  <a:pt x="1804" y="1159"/>
                  <a:pt x="1798" y="1152"/>
                  <a:pt x="1789" y="1152"/>
                </a:cubicBezTo>
                <a:close/>
                <a:moveTo>
                  <a:pt x="1789" y="1185"/>
                </a:moveTo>
                <a:cubicBezTo>
                  <a:pt x="1781" y="1185"/>
                  <a:pt x="1775" y="1192"/>
                  <a:pt x="1775" y="1200"/>
                </a:cubicBezTo>
                <a:cubicBezTo>
                  <a:pt x="1775" y="1208"/>
                  <a:pt x="1781" y="1215"/>
                  <a:pt x="1789" y="1215"/>
                </a:cubicBezTo>
                <a:cubicBezTo>
                  <a:pt x="1798" y="1215"/>
                  <a:pt x="1804" y="1208"/>
                  <a:pt x="1804" y="1200"/>
                </a:cubicBezTo>
                <a:cubicBezTo>
                  <a:pt x="1804" y="1192"/>
                  <a:pt x="1798" y="1185"/>
                  <a:pt x="1789" y="1185"/>
                </a:cubicBezTo>
                <a:close/>
                <a:moveTo>
                  <a:pt x="1789" y="1218"/>
                </a:moveTo>
                <a:cubicBezTo>
                  <a:pt x="1781" y="1218"/>
                  <a:pt x="1775" y="1225"/>
                  <a:pt x="1775" y="1233"/>
                </a:cubicBezTo>
                <a:cubicBezTo>
                  <a:pt x="1775" y="1241"/>
                  <a:pt x="1781" y="1248"/>
                  <a:pt x="1789" y="1248"/>
                </a:cubicBezTo>
                <a:cubicBezTo>
                  <a:pt x="1798" y="1248"/>
                  <a:pt x="1804" y="1241"/>
                  <a:pt x="1804" y="1233"/>
                </a:cubicBezTo>
                <a:cubicBezTo>
                  <a:pt x="1804" y="1225"/>
                  <a:pt x="1798" y="1218"/>
                  <a:pt x="1789" y="1218"/>
                </a:cubicBezTo>
                <a:close/>
                <a:moveTo>
                  <a:pt x="1789" y="1251"/>
                </a:moveTo>
                <a:cubicBezTo>
                  <a:pt x="1781" y="1251"/>
                  <a:pt x="1775" y="1258"/>
                  <a:pt x="1775" y="1266"/>
                </a:cubicBezTo>
                <a:cubicBezTo>
                  <a:pt x="1775" y="1274"/>
                  <a:pt x="1781" y="1281"/>
                  <a:pt x="1789" y="1281"/>
                </a:cubicBezTo>
                <a:cubicBezTo>
                  <a:pt x="1798" y="1281"/>
                  <a:pt x="1804" y="1274"/>
                  <a:pt x="1804" y="1266"/>
                </a:cubicBezTo>
                <a:cubicBezTo>
                  <a:pt x="1804" y="1258"/>
                  <a:pt x="1798" y="1251"/>
                  <a:pt x="1789" y="1251"/>
                </a:cubicBezTo>
                <a:close/>
                <a:moveTo>
                  <a:pt x="1789" y="1284"/>
                </a:moveTo>
                <a:cubicBezTo>
                  <a:pt x="1781" y="1284"/>
                  <a:pt x="1775" y="1291"/>
                  <a:pt x="1775" y="1299"/>
                </a:cubicBezTo>
                <a:cubicBezTo>
                  <a:pt x="1775" y="1307"/>
                  <a:pt x="1781" y="1314"/>
                  <a:pt x="1789" y="1314"/>
                </a:cubicBezTo>
                <a:cubicBezTo>
                  <a:pt x="1798" y="1314"/>
                  <a:pt x="1804" y="1307"/>
                  <a:pt x="1804" y="1299"/>
                </a:cubicBezTo>
                <a:cubicBezTo>
                  <a:pt x="1804" y="1291"/>
                  <a:pt x="1798" y="1284"/>
                  <a:pt x="1789" y="1284"/>
                </a:cubicBezTo>
                <a:close/>
                <a:moveTo>
                  <a:pt x="1789" y="1317"/>
                </a:moveTo>
                <a:cubicBezTo>
                  <a:pt x="1781" y="1317"/>
                  <a:pt x="1775" y="1323"/>
                  <a:pt x="1775" y="1332"/>
                </a:cubicBezTo>
                <a:cubicBezTo>
                  <a:pt x="1775" y="1340"/>
                  <a:pt x="1781" y="1346"/>
                  <a:pt x="1789" y="1346"/>
                </a:cubicBezTo>
                <a:cubicBezTo>
                  <a:pt x="1798" y="1346"/>
                  <a:pt x="1804" y="1340"/>
                  <a:pt x="1804" y="1332"/>
                </a:cubicBezTo>
                <a:cubicBezTo>
                  <a:pt x="1804" y="1323"/>
                  <a:pt x="1798" y="1317"/>
                  <a:pt x="1789" y="1317"/>
                </a:cubicBezTo>
                <a:close/>
                <a:moveTo>
                  <a:pt x="1789" y="1350"/>
                </a:moveTo>
                <a:cubicBezTo>
                  <a:pt x="1781" y="1350"/>
                  <a:pt x="1775" y="1356"/>
                  <a:pt x="1775" y="1365"/>
                </a:cubicBezTo>
                <a:cubicBezTo>
                  <a:pt x="1775" y="1373"/>
                  <a:pt x="1781" y="1379"/>
                  <a:pt x="1789" y="1379"/>
                </a:cubicBezTo>
                <a:cubicBezTo>
                  <a:pt x="1798" y="1379"/>
                  <a:pt x="1804" y="1373"/>
                  <a:pt x="1804" y="1365"/>
                </a:cubicBezTo>
                <a:cubicBezTo>
                  <a:pt x="1804" y="1356"/>
                  <a:pt x="1798" y="1350"/>
                  <a:pt x="1789" y="1350"/>
                </a:cubicBezTo>
                <a:close/>
                <a:moveTo>
                  <a:pt x="1789" y="1383"/>
                </a:moveTo>
                <a:cubicBezTo>
                  <a:pt x="1781" y="1383"/>
                  <a:pt x="1775" y="1389"/>
                  <a:pt x="1775" y="1397"/>
                </a:cubicBezTo>
                <a:cubicBezTo>
                  <a:pt x="1775" y="1406"/>
                  <a:pt x="1781" y="1412"/>
                  <a:pt x="1789" y="1412"/>
                </a:cubicBezTo>
                <a:cubicBezTo>
                  <a:pt x="1798" y="1412"/>
                  <a:pt x="1804" y="1406"/>
                  <a:pt x="1804" y="1397"/>
                </a:cubicBezTo>
                <a:cubicBezTo>
                  <a:pt x="1804" y="1389"/>
                  <a:pt x="1798" y="1383"/>
                  <a:pt x="1789" y="1383"/>
                </a:cubicBezTo>
                <a:close/>
                <a:moveTo>
                  <a:pt x="1789" y="1416"/>
                </a:moveTo>
                <a:cubicBezTo>
                  <a:pt x="1781" y="1416"/>
                  <a:pt x="1775" y="1422"/>
                  <a:pt x="1775" y="1430"/>
                </a:cubicBezTo>
                <a:cubicBezTo>
                  <a:pt x="1775" y="1439"/>
                  <a:pt x="1781" y="1445"/>
                  <a:pt x="1789" y="1445"/>
                </a:cubicBezTo>
                <a:cubicBezTo>
                  <a:pt x="1798" y="1445"/>
                  <a:pt x="1804" y="1439"/>
                  <a:pt x="1804" y="1430"/>
                </a:cubicBezTo>
                <a:cubicBezTo>
                  <a:pt x="1804" y="1422"/>
                  <a:pt x="1798" y="1416"/>
                  <a:pt x="1789" y="1416"/>
                </a:cubicBezTo>
                <a:close/>
                <a:moveTo>
                  <a:pt x="1822" y="0"/>
                </a:moveTo>
                <a:cubicBezTo>
                  <a:pt x="1814" y="0"/>
                  <a:pt x="1807" y="7"/>
                  <a:pt x="1807" y="15"/>
                </a:cubicBezTo>
                <a:cubicBezTo>
                  <a:pt x="1807" y="23"/>
                  <a:pt x="1814" y="30"/>
                  <a:pt x="1822" y="30"/>
                </a:cubicBezTo>
                <a:cubicBezTo>
                  <a:pt x="1830" y="30"/>
                  <a:pt x="1837" y="23"/>
                  <a:pt x="1837" y="15"/>
                </a:cubicBezTo>
                <a:cubicBezTo>
                  <a:pt x="1837" y="7"/>
                  <a:pt x="1830" y="0"/>
                  <a:pt x="1822" y="0"/>
                </a:cubicBezTo>
                <a:close/>
                <a:moveTo>
                  <a:pt x="1822" y="33"/>
                </a:moveTo>
                <a:cubicBezTo>
                  <a:pt x="1814" y="33"/>
                  <a:pt x="1807" y="40"/>
                  <a:pt x="1807" y="48"/>
                </a:cubicBezTo>
                <a:cubicBezTo>
                  <a:pt x="1807" y="56"/>
                  <a:pt x="1814" y="63"/>
                  <a:pt x="1822" y="63"/>
                </a:cubicBezTo>
                <a:cubicBezTo>
                  <a:pt x="1830" y="63"/>
                  <a:pt x="1837" y="56"/>
                  <a:pt x="1837" y="48"/>
                </a:cubicBezTo>
                <a:cubicBezTo>
                  <a:pt x="1837" y="40"/>
                  <a:pt x="1830" y="33"/>
                  <a:pt x="1822" y="33"/>
                </a:cubicBezTo>
                <a:close/>
                <a:moveTo>
                  <a:pt x="1822" y="66"/>
                </a:moveTo>
                <a:cubicBezTo>
                  <a:pt x="1814" y="66"/>
                  <a:pt x="1807" y="72"/>
                  <a:pt x="1807" y="81"/>
                </a:cubicBezTo>
                <a:cubicBezTo>
                  <a:pt x="1807" y="89"/>
                  <a:pt x="1814" y="95"/>
                  <a:pt x="1822" y="95"/>
                </a:cubicBezTo>
                <a:cubicBezTo>
                  <a:pt x="1830" y="95"/>
                  <a:pt x="1837" y="89"/>
                  <a:pt x="1837" y="81"/>
                </a:cubicBezTo>
                <a:cubicBezTo>
                  <a:pt x="1837" y="72"/>
                  <a:pt x="1830" y="66"/>
                  <a:pt x="1822" y="66"/>
                </a:cubicBezTo>
                <a:close/>
                <a:moveTo>
                  <a:pt x="1822" y="99"/>
                </a:moveTo>
                <a:cubicBezTo>
                  <a:pt x="1814" y="99"/>
                  <a:pt x="1807" y="105"/>
                  <a:pt x="1807" y="114"/>
                </a:cubicBezTo>
                <a:cubicBezTo>
                  <a:pt x="1807" y="122"/>
                  <a:pt x="1814" y="128"/>
                  <a:pt x="1822" y="128"/>
                </a:cubicBezTo>
                <a:cubicBezTo>
                  <a:pt x="1830" y="128"/>
                  <a:pt x="1837" y="122"/>
                  <a:pt x="1837" y="114"/>
                </a:cubicBezTo>
                <a:cubicBezTo>
                  <a:pt x="1837" y="105"/>
                  <a:pt x="1830" y="99"/>
                  <a:pt x="1822" y="99"/>
                </a:cubicBezTo>
                <a:close/>
                <a:moveTo>
                  <a:pt x="1822" y="132"/>
                </a:moveTo>
                <a:cubicBezTo>
                  <a:pt x="1814" y="132"/>
                  <a:pt x="1807" y="138"/>
                  <a:pt x="1807" y="147"/>
                </a:cubicBezTo>
                <a:cubicBezTo>
                  <a:pt x="1807" y="155"/>
                  <a:pt x="1814" y="161"/>
                  <a:pt x="1822" y="161"/>
                </a:cubicBezTo>
                <a:cubicBezTo>
                  <a:pt x="1830" y="161"/>
                  <a:pt x="1837" y="155"/>
                  <a:pt x="1837" y="147"/>
                </a:cubicBezTo>
                <a:cubicBezTo>
                  <a:pt x="1837" y="138"/>
                  <a:pt x="1830" y="132"/>
                  <a:pt x="1822" y="132"/>
                </a:cubicBezTo>
                <a:close/>
                <a:moveTo>
                  <a:pt x="1822" y="165"/>
                </a:moveTo>
                <a:cubicBezTo>
                  <a:pt x="1814" y="165"/>
                  <a:pt x="1807" y="171"/>
                  <a:pt x="1807" y="179"/>
                </a:cubicBezTo>
                <a:cubicBezTo>
                  <a:pt x="1807" y="188"/>
                  <a:pt x="1814" y="194"/>
                  <a:pt x="1822" y="194"/>
                </a:cubicBezTo>
                <a:cubicBezTo>
                  <a:pt x="1830" y="194"/>
                  <a:pt x="1837" y="188"/>
                  <a:pt x="1837" y="179"/>
                </a:cubicBezTo>
                <a:cubicBezTo>
                  <a:pt x="1837" y="171"/>
                  <a:pt x="1830" y="165"/>
                  <a:pt x="1822" y="165"/>
                </a:cubicBezTo>
                <a:close/>
                <a:moveTo>
                  <a:pt x="1822" y="198"/>
                </a:moveTo>
                <a:cubicBezTo>
                  <a:pt x="1814" y="198"/>
                  <a:pt x="1807" y="204"/>
                  <a:pt x="1807" y="212"/>
                </a:cubicBezTo>
                <a:cubicBezTo>
                  <a:pt x="1807" y="221"/>
                  <a:pt x="1814" y="227"/>
                  <a:pt x="1822" y="227"/>
                </a:cubicBezTo>
                <a:cubicBezTo>
                  <a:pt x="1830" y="227"/>
                  <a:pt x="1837" y="221"/>
                  <a:pt x="1837" y="212"/>
                </a:cubicBezTo>
                <a:cubicBezTo>
                  <a:pt x="1837" y="204"/>
                  <a:pt x="1830" y="198"/>
                  <a:pt x="1822" y="198"/>
                </a:cubicBezTo>
                <a:close/>
                <a:moveTo>
                  <a:pt x="1822" y="230"/>
                </a:moveTo>
                <a:cubicBezTo>
                  <a:pt x="1814" y="230"/>
                  <a:pt x="1807" y="237"/>
                  <a:pt x="1807" y="245"/>
                </a:cubicBezTo>
                <a:cubicBezTo>
                  <a:pt x="1807" y="253"/>
                  <a:pt x="1814" y="260"/>
                  <a:pt x="1822" y="260"/>
                </a:cubicBezTo>
                <a:cubicBezTo>
                  <a:pt x="1830" y="260"/>
                  <a:pt x="1837" y="253"/>
                  <a:pt x="1837" y="245"/>
                </a:cubicBezTo>
                <a:cubicBezTo>
                  <a:pt x="1837" y="237"/>
                  <a:pt x="1830" y="230"/>
                  <a:pt x="1822" y="230"/>
                </a:cubicBezTo>
                <a:close/>
                <a:moveTo>
                  <a:pt x="1822" y="263"/>
                </a:moveTo>
                <a:cubicBezTo>
                  <a:pt x="1814" y="263"/>
                  <a:pt x="1807" y="270"/>
                  <a:pt x="1807" y="278"/>
                </a:cubicBezTo>
                <a:cubicBezTo>
                  <a:pt x="1807" y="286"/>
                  <a:pt x="1814" y="293"/>
                  <a:pt x="1822" y="293"/>
                </a:cubicBezTo>
                <a:cubicBezTo>
                  <a:pt x="1830" y="293"/>
                  <a:pt x="1837" y="286"/>
                  <a:pt x="1837" y="278"/>
                </a:cubicBezTo>
                <a:cubicBezTo>
                  <a:pt x="1837" y="270"/>
                  <a:pt x="1830" y="263"/>
                  <a:pt x="1822" y="263"/>
                </a:cubicBezTo>
                <a:close/>
                <a:moveTo>
                  <a:pt x="1822" y="296"/>
                </a:moveTo>
                <a:cubicBezTo>
                  <a:pt x="1814" y="296"/>
                  <a:pt x="1807" y="303"/>
                  <a:pt x="1807" y="311"/>
                </a:cubicBezTo>
                <a:cubicBezTo>
                  <a:pt x="1807" y="319"/>
                  <a:pt x="1814" y="326"/>
                  <a:pt x="1822" y="326"/>
                </a:cubicBezTo>
                <a:cubicBezTo>
                  <a:pt x="1830" y="326"/>
                  <a:pt x="1837" y="319"/>
                  <a:pt x="1837" y="311"/>
                </a:cubicBezTo>
                <a:cubicBezTo>
                  <a:pt x="1837" y="303"/>
                  <a:pt x="1830" y="296"/>
                  <a:pt x="1822" y="296"/>
                </a:cubicBezTo>
                <a:close/>
                <a:moveTo>
                  <a:pt x="1822" y="329"/>
                </a:moveTo>
                <a:cubicBezTo>
                  <a:pt x="1814" y="329"/>
                  <a:pt x="1807" y="336"/>
                  <a:pt x="1807" y="344"/>
                </a:cubicBezTo>
                <a:cubicBezTo>
                  <a:pt x="1807" y="352"/>
                  <a:pt x="1814" y="359"/>
                  <a:pt x="1822" y="359"/>
                </a:cubicBezTo>
                <a:cubicBezTo>
                  <a:pt x="1830" y="359"/>
                  <a:pt x="1837" y="352"/>
                  <a:pt x="1837" y="344"/>
                </a:cubicBezTo>
                <a:cubicBezTo>
                  <a:pt x="1837" y="336"/>
                  <a:pt x="1830" y="329"/>
                  <a:pt x="1822" y="329"/>
                </a:cubicBezTo>
                <a:close/>
                <a:moveTo>
                  <a:pt x="1822" y="362"/>
                </a:moveTo>
                <a:cubicBezTo>
                  <a:pt x="1814" y="362"/>
                  <a:pt x="1807" y="369"/>
                  <a:pt x="1807" y="377"/>
                </a:cubicBezTo>
                <a:cubicBezTo>
                  <a:pt x="1807" y="385"/>
                  <a:pt x="1814" y="392"/>
                  <a:pt x="1822" y="392"/>
                </a:cubicBezTo>
                <a:cubicBezTo>
                  <a:pt x="1830" y="392"/>
                  <a:pt x="1837" y="385"/>
                  <a:pt x="1837" y="377"/>
                </a:cubicBezTo>
                <a:cubicBezTo>
                  <a:pt x="1837" y="369"/>
                  <a:pt x="1830" y="362"/>
                  <a:pt x="1822" y="362"/>
                </a:cubicBezTo>
                <a:close/>
                <a:moveTo>
                  <a:pt x="1822" y="395"/>
                </a:moveTo>
                <a:cubicBezTo>
                  <a:pt x="1814" y="395"/>
                  <a:pt x="1807" y="402"/>
                  <a:pt x="1807" y="410"/>
                </a:cubicBezTo>
                <a:cubicBezTo>
                  <a:pt x="1807" y="418"/>
                  <a:pt x="1814" y="425"/>
                  <a:pt x="1822" y="425"/>
                </a:cubicBezTo>
                <a:cubicBezTo>
                  <a:pt x="1830" y="425"/>
                  <a:pt x="1837" y="418"/>
                  <a:pt x="1837" y="410"/>
                </a:cubicBezTo>
                <a:cubicBezTo>
                  <a:pt x="1837" y="402"/>
                  <a:pt x="1830" y="395"/>
                  <a:pt x="1822" y="395"/>
                </a:cubicBezTo>
                <a:close/>
                <a:moveTo>
                  <a:pt x="1822" y="428"/>
                </a:moveTo>
                <a:cubicBezTo>
                  <a:pt x="1814" y="428"/>
                  <a:pt x="1807" y="435"/>
                  <a:pt x="1807" y="443"/>
                </a:cubicBezTo>
                <a:cubicBezTo>
                  <a:pt x="1807" y="451"/>
                  <a:pt x="1814" y="458"/>
                  <a:pt x="1822" y="458"/>
                </a:cubicBezTo>
                <a:cubicBezTo>
                  <a:pt x="1830" y="458"/>
                  <a:pt x="1837" y="451"/>
                  <a:pt x="1837" y="443"/>
                </a:cubicBezTo>
                <a:cubicBezTo>
                  <a:pt x="1837" y="435"/>
                  <a:pt x="1830" y="428"/>
                  <a:pt x="1822" y="428"/>
                </a:cubicBezTo>
                <a:close/>
                <a:moveTo>
                  <a:pt x="1822" y="461"/>
                </a:moveTo>
                <a:cubicBezTo>
                  <a:pt x="1814" y="461"/>
                  <a:pt x="1807" y="468"/>
                  <a:pt x="1807" y="476"/>
                </a:cubicBezTo>
                <a:cubicBezTo>
                  <a:pt x="1807" y="484"/>
                  <a:pt x="1814" y="491"/>
                  <a:pt x="1822" y="491"/>
                </a:cubicBezTo>
                <a:cubicBezTo>
                  <a:pt x="1830" y="491"/>
                  <a:pt x="1837" y="484"/>
                  <a:pt x="1837" y="476"/>
                </a:cubicBezTo>
                <a:cubicBezTo>
                  <a:pt x="1837" y="468"/>
                  <a:pt x="1830" y="461"/>
                  <a:pt x="1822" y="461"/>
                </a:cubicBezTo>
                <a:close/>
                <a:moveTo>
                  <a:pt x="1822" y="494"/>
                </a:moveTo>
                <a:cubicBezTo>
                  <a:pt x="1814" y="494"/>
                  <a:pt x="1807" y="500"/>
                  <a:pt x="1807" y="509"/>
                </a:cubicBezTo>
                <a:cubicBezTo>
                  <a:pt x="1807" y="517"/>
                  <a:pt x="1814" y="523"/>
                  <a:pt x="1822" y="523"/>
                </a:cubicBezTo>
                <a:cubicBezTo>
                  <a:pt x="1830" y="523"/>
                  <a:pt x="1837" y="517"/>
                  <a:pt x="1837" y="509"/>
                </a:cubicBezTo>
                <a:cubicBezTo>
                  <a:pt x="1837" y="500"/>
                  <a:pt x="1830" y="494"/>
                  <a:pt x="1822" y="494"/>
                </a:cubicBezTo>
                <a:close/>
                <a:moveTo>
                  <a:pt x="1822" y="527"/>
                </a:moveTo>
                <a:cubicBezTo>
                  <a:pt x="1814" y="527"/>
                  <a:pt x="1807" y="533"/>
                  <a:pt x="1807" y="542"/>
                </a:cubicBezTo>
                <a:cubicBezTo>
                  <a:pt x="1807" y="550"/>
                  <a:pt x="1814" y="556"/>
                  <a:pt x="1822" y="556"/>
                </a:cubicBezTo>
                <a:cubicBezTo>
                  <a:pt x="1830" y="556"/>
                  <a:pt x="1837" y="550"/>
                  <a:pt x="1837" y="542"/>
                </a:cubicBezTo>
                <a:cubicBezTo>
                  <a:pt x="1837" y="533"/>
                  <a:pt x="1830" y="527"/>
                  <a:pt x="1822" y="527"/>
                </a:cubicBezTo>
                <a:close/>
                <a:moveTo>
                  <a:pt x="1822" y="560"/>
                </a:moveTo>
                <a:cubicBezTo>
                  <a:pt x="1814" y="560"/>
                  <a:pt x="1807" y="566"/>
                  <a:pt x="1807" y="574"/>
                </a:cubicBezTo>
                <a:cubicBezTo>
                  <a:pt x="1807" y="583"/>
                  <a:pt x="1814" y="589"/>
                  <a:pt x="1822" y="589"/>
                </a:cubicBezTo>
                <a:cubicBezTo>
                  <a:pt x="1830" y="589"/>
                  <a:pt x="1837" y="583"/>
                  <a:pt x="1837" y="574"/>
                </a:cubicBezTo>
                <a:cubicBezTo>
                  <a:pt x="1837" y="566"/>
                  <a:pt x="1830" y="560"/>
                  <a:pt x="1822" y="560"/>
                </a:cubicBezTo>
                <a:close/>
                <a:moveTo>
                  <a:pt x="1822" y="593"/>
                </a:moveTo>
                <a:cubicBezTo>
                  <a:pt x="1814" y="593"/>
                  <a:pt x="1807" y="599"/>
                  <a:pt x="1807" y="607"/>
                </a:cubicBezTo>
                <a:cubicBezTo>
                  <a:pt x="1807" y="616"/>
                  <a:pt x="1814" y="622"/>
                  <a:pt x="1822" y="622"/>
                </a:cubicBezTo>
                <a:cubicBezTo>
                  <a:pt x="1830" y="622"/>
                  <a:pt x="1837" y="616"/>
                  <a:pt x="1837" y="607"/>
                </a:cubicBezTo>
                <a:cubicBezTo>
                  <a:pt x="1837" y="599"/>
                  <a:pt x="1830" y="593"/>
                  <a:pt x="1822" y="593"/>
                </a:cubicBezTo>
                <a:close/>
                <a:moveTo>
                  <a:pt x="1822" y="625"/>
                </a:moveTo>
                <a:cubicBezTo>
                  <a:pt x="1814" y="625"/>
                  <a:pt x="1807" y="632"/>
                  <a:pt x="1807" y="640"/>
                </a:cubicBezTo>
                <a:cubicBezTo>
                  <a:pt x="1807" y="648"/>
                  <a:pt x="1814" y="655"/>
                  <a:pt x="1822" y="655"/>
                </a:cubicBezTo>
                <a:cubicBezTo>
                  <a:pt x="1830" y="655"/>
                  <a:pt x="1837" y="648"/>
                  <a:pt x="1837" y="640"/>
                </a:cubicBezTo>
                <a:cubicBezTo>
                  <a:pt x="1837" y="632"/>
                  <a:pt x="1830" y="625"/>
                  <a:pt x="1822" y="625"/>
                </a:cubicBezTo>
                <a:close/>
                <a:moveTo>
                  <a:pt x="1822" y="658"/>
                </a:moveTo>
                <a:cubicBezTo>
                  <a:pt x="1814" y="658"/>
                  <a:pt x="1807" y="665"/>
                  <a:pt x="1807" y="673"/>
                </a:cubicBezTo>
                <a:cubicBezTo>
                  <a:pt x="1807" y="681"/>
                  <a:pt x="1814" y="688"/>
                  <a:pt x="1822" y="688"/>
                </a:cubicBezTo>
                <a:cubicBezTo>
                  <a:pt x="1830" y="688"/>
                  <a:pt x="1837" y="681"/>
                  <a:pt x="1837" y="673"/>
                </a:cubicBezTo>
                <a:cubicBezTo>
                  <a:pt x="1837" y="665"/>
                  <a:pt x="1830" y="658"/>
                  <a:pt x="1822" y="658"/>
                </a:cubicBezTo>
                <a:close/>
                <a:moveTo>
                  <a:pt x="1822" y="691"/>
                </a:moveTo>
                <a:cubicBezTo>
                  <a:pt x="1814" y="691"/>
                  <a:pt x="1807" y="698"/>
                  <a:pt x="1807" y="706"/>
                </a:cubicBezTo>
                <a:cubicBezTo>
                  <a:pt x="1807" y="714"/>
                  <a:pt x="1814" y="721"/>
                  <a:pt x="1822" y="721"/>
                </a:cubicBezTo>
                <a:cubicBezTo>
                  <a:pt x="1830" y="721"/>
                  <a:pt x="1837" y="714"/>
                  <a:pt x="1837" y="706"/>
                </a:cubicBezTo>
                <a:cubicBezTo>
                  <a:pt x="1837" y="698"/>
                  <a:pt x="1830" y="691"/>
                  <a:pt x="1822" y="691"/>
                </a:cubicBezTo>
                <a:close/>
                <a:moveTo>
                  <a:pt x="1822" y="724"/>
                </a:moveTo>
                <a:cubicBezTo>
                  <a:pt x="1814" y="724"/>
                  <a:pt x="1807" y="731"/>
                  <a:pt x="1807" y="739"/>
                </a:cubicBezTo>
                <a:cubicBezTo>
                  <a:pt x="1807" y="747"/>
                  <a:pt x="1814" y="754"/>
                  <a:pt x="1822" y="754"/>
                </a:cubicBezTo>
                <a:cubicBezTo>
                  <a:pt x="1830" y="754"/>
                  <a:pt x="1837" y="747"/>
                  <a:pt x="1837" y="739"/>
                </a:cubicBezTo>
                <a:cubicBezTo>
                  <a:pt x="1837" y="731"/>
                  <a:pt x="1830" y="724"/>
                  <a:pt x="1822" y="724"/>
                </a:cubicBezTo>
                <a:close/>
                <a:moveTo>
                  <a:pt x="1822" y="757"/>
                </a:moveTo>
                <a:cubicBezTo>
                  <a:pt x="1814" y="757"/>
                  <a:pt x="1807" y="764"/>
                  <a:pt x="1807" y="772"/>
                </a:cubicBezTo>
                <a:cubicBezTo>
                  <a:pt x="1807" y="780"/>
                  <a:pt x="1814" y="787"/>
                  <a:pt x="1822" y="787"/>
                </a:cubicBezTo>
                <a:cubicBezTo>
                  <a:pt x="1830" y="787"/>
                  <a:pt x="1837" y="780"/>
                  <a:pt x="1837" y="772"/>
                </a:cubicBezTo>
                <a:cubicBezTo>
                  <a:pt x="1837" y="764"/>
                  <a:pt x="1830" y="757"/>
                  <a:pt x="1822" y="757"/>
                </a:cubicBezTo>
                <a:close/>
                <a:moveTo>
                  <a:pt x="1822" y="790"/>
                </a:moveTo>
                <a:cubicBezTo>
                  <a:pt x="1814" y="790"/>
                  <a:pt x="1807" y="797"/>
                  <a:pt x="1807" y="805"/>
                </a:cubicBezTo>
                <a:cubicBezTo>
                  <a:pt x="1807" y="813"/>
                  <a:pt x="1814" y="820"/>
                  <a:pt x="1822" y="820"/>
                </a:cubicBezTo>
                <a:cubicBezTo>
                  <a:pt x="1830" y="820"/>
                  <a:pt x="1837" y="813"/>
                  <a:pt x="1837" y="805"/>
                </a:cubicBezTo>
                <a:cubicBezTo>
                  <a:pt x="1837" y="797"/>
                  <a:pt x="1830" y="790"/>
                  <a:pt x="1822" y="790"/>
                </a:cubicBezTo>
                <a:close/>
                <a:moveTo>
                  <a:pt x="1822" y="823"/>
                </a:moveTo>
                <a:cubicBezTo>
                  <a:pt x="1814" y="823"/>
                  <a:pt x="1807" y="830"/>
                  <a:pt x="1807" y="838"/>
                </a:cubicBezTo>
                <a:cubicBezTo>
                  <a:pt x="1807" y="846"/>
                  <a:pt x="1814" y="853"/>
                  <a:pt x="1822" y="853"/>
                </a:cubicBezTo>
                <a:cubicBezTo>
                  <a:pt x="1830" y="853"/>
                  <a:pt x="1837" y="846"/>
                  <a:pt x="1837" y="838"/>
                </a:cubicBezTo>
                <a:cubicBezTo>
                  <a:pt x="1837" y="830"/>
                  <a:pt x="1830" y="823"/>
                  <a:pt x="1822" y="823"/>
                </a:cubicBezTo>
                <a:close/>
                <a:moveTo>
                  <a:pt x="1822" y="856"/>
                </a:moveTo>
                <a:cubicBezTo>
                  <a:pt x="1814" y="856"/>
                  <a:pt x="1807" y="863"/>
                  <a:pt x="1807" y="871"/>
                </a:cubicBezTo>
                <a:cubicBezTo>
                  <a:pt x="1807" y="879"/>
                  <a:pt x="1814" y="886"/>
                  <a:pt x="1822" y="886"/>
                </a:cubicBezTo>
                <a:cubicBezTo>
                  <a:pt x="1830" y="886"/>
                  <a:pt x="1837" y="879"/>
                  <a:pt x="1837" y="871"/>
                </a:cubicBezTo>
                <a:cubicBezTo>
                  <a:pt x="1837" y="863"/>
                  <a:pt x="1830" y="856"/>
                  <a:pt x="1822" y="856"/>
                </a:cubicBezTo>
                <a:close/>
                <a:moveTo>
                  <a:pt x="1822" y="889"/>
                </a:moveTo>
                <a:cubicBezTo>
                  <a:pt x="1814" y="889"/>
                  <a:pt x="1807" y="895"/>
                  <a:pt x="1807" y="904"/>
                </a:cubicBezTo>
                <a:cubicBezTo>
                  <a:pt x="1807" y="912"/>
                  <a:pt x="1814" y="918"/>
                  <a:pt x="1822" y="918"/>
                </a:cubicBezTo>
                <a:cubicBezTo>
                  <a:pt x="1830" y="918"/>
                  <a:pt x="1837" y="912"/>
                  <a:pt x="1837" y="904"/>
                </a:cubicBezTo>
                <a:cubicBezTo>
                  <a:pt x="1837" y="895"/>
                  <a:pt x="1830" y="889"/>
                  <a:pt x="1822" y="889"/>
                </a:cubicBezTo>
                <a:close/>
                <a:moveTo>
                  <a:pt x="1822" y="922"/>
                </a:moveTo>
                <a:cubicBezTo>
                  <a:pt x="1814" y="922"/>
                  <a:pt x="1807" y="928"/>
                  <a:pt x="1807" y="937"/>
                </a:cubicBezTo>
                <a:cubicBezTo>
                  <a:pt x="1807" y="945"/>
                  <a:pt x="1814" y="951"/>
                  <a:pt x="1822" y="951"/>
                </a:cubicBezTo>
                <a:cubicBezTo>
                  <a:pt x="1830" y="951"/>
                  <a:pt x="1837" y="945"/>
                  <a:pt x="1837" y="937"/>
                </a:cubicBezTo>
                <a:cubicBezTo>
                  <a:pt x="1837" y="928"/>
                  <a:pt x="1830" y="922"/>
                  <a:pt x="1822" y="922"/>
                </a:cubicBezTo>
                <a:close/>
                <a:moveTo>
                  <a:pt x="1822" y="955"/>
                </a:moveTo>
                <a:cubicBezTo>
                  <a:pt x="1814" y="955"/>
                  <a:pt x="1807" y="961"/>
                  <a:pt x="1807" y="970"/>
                </a:cubicBezTo>
                <a:cubicBezTo>
                  <a:pt x="1807" y="978"/>
                  <a:pt x="1814" y="984"/>
                  <a:pt x="1822" y="984"/>
                </a:cubicBezTo>
                <a:cubicBezTo>
                  <a:pt x="1830" y="984"/>
                  <a:pt x="1837" y="978"/>
                  <a:pt x="1837" y="970"/>
                </a:cubicBezTo>
                <a:cubicBezTo>
                  <a:pt x="1837" y="961"/>
                  <a:pt x="1830" y="955"/>
                  <a:pt x="1822" y="955"/>
                </a:cubicBezTo>
                <a:close/>
                <a:moveTo>
                  <a:pt x="1822" y="988"/>
                </a:moveTo>
                <a:cubicBezTo>
                  <a:pt x="1814" y="988"/>
                  <a:pt x="1807" y="994"/>
                  <a:pt x="1807" y="1002"/>
                </a:cubicBezTo>
                <a:cubicBezTo>
                  <a:pt x="1807" y="1011"/>
                  <a:pt x="1814" y="1017"/>
                  <a:pt x="1822" y="1017"/>
                </a:cubicBezTo>
                <a:cubicBezTo>
                  <a:pt x="1830" y="1017"/>
                  <a:pt x="1837" y="1011"/>
                  <a:pt x="1837" y="1002"/>
                </a:cubicBezTo>
                <a:cubicBezTo>
                  <a:pt x="1837" y="994"/>
                  <a:pt x="1830" y="988"/>
                  <a:pt x="1822" y="988"/>
                </a:cubicBezTo>
                <a:close/>
                <a:moveTo>
                  <a:pt x="1822" y="1021"/>
                </a:moveTo>
                <a:cubicBezTo>
                  <a:pt x="1814" y="1021"/>
                  <a:pt x="1807" y="1027"/>
                  <a:pt x="1807" y="1035"/>
                </a:cubicBezTo>
                <a:cubicBezTo>
                  <a:pt x="1807" y="1044"/>
                  <a:pt x="1814" y="1050"/>
                  <a:pt x="1822" y="1050"/>
                </a:cubicBezTo>
                <a:cubicBezTo>
                  <a:pt x="1830" y="1050"/>
                  <a:pt x="1837" y="1044"/>
                  <a:pt x="1837" y="1035"/>
                </a:cubicBezTo>
                <a:cubicBezTo>
                  <a:pt x="1837" y="1027"/>
                  <a:pt x="1830" y="1021"/>
                  <a:pt x="1822" y="1021"/>
                </a:cubicBezTo>
                <a:close/>
                <a:moveTo>
                  <a:pt x="1822" y="1053"/>
                </a:moveTo>
                <a:cubicBezTo>
                  <a:pt x="1814" y="1053"/>
                  <a:pt x="1807" y="1060"/>
                  <a:pt x="1807" y="1068"/>
                </a:cubicBezTo>
                <a:cubicBezTo>
                  <a:pt x="1807" y="1076"/>
                  <a:pt x="1814" y="1083"/>
                  <a:pt x="1822" y="1083"/>
                </a:cubicBezTo>
                <a:cubicBezTo>
                  <a:pt x="1830" y="1083"/>
                  <a:pt x="1837" y="1076"/>
                  <a:pt x="1837" y="1068"/>
                </a:cubicBezTo>
                <a:cubicBezTo>
                  <a:pt x="1837" y="1060"/>
                  <a:pt x="1830" y="1053"/>
                  <a:pt x="1822" y="1053"/>
                </a:cubicBezTo>
                <a:close/>
                <a:moveTo>
                  <a:pt x="1822" y="1086"/>
                </a:moveTo>
                <a:cubicBezTo>
                  <a:pt x="1814" y="1086"/>
                  <a:pt x="1807" y="1093"/>
                  <a:pt x="1807" y="1101"/>
                </a:cubicBezTo>
                <a:cubicBezTo>
                  <a:pt x="1807" y="1109"/>
                  <a:pt x="1814" y="1116"/>
                  <a:pt x="1822" y="1116"/>
                </a:cubicBezTo>
                <a:cubicBezTo>
                  <a:pt x="1830" y="1116"/>
                  <a:pt x="1837" y="1109"/>
                  <a:pt x="1837" y="1101"/>
                </a:cubicBezTo>
                <a:cubicBezTo>
                  <a:pt x="1837" y="1093"/>
                  <a:pt x="1830" y="1086"/>
                  <a:pt x="1822" y="1086"/>
                </a:cubicBezTo>
                <a:close/>
                <a:moveTo>
                  <a:pt x="1822" y="1119"/>
                </a:moveTo>
                <a:cubicBezTo>
                  <a:pt x="1814" y="1119"/>
                  <a:pt x="1807" y="1126"/>
                  <a:pt x="1807" y="1134"/>
                </a:cubicBezTo>
                <a:cubicBezTo>
                  <a:pt x="1807" y="1142"/>
                  <a:pt x="1814" y="1149"/>
                  <a:pt x="1822" y="1149"/>
                </a:cubicBezTo>
                <a:cubicBezTo>
                  <a:pt x="1830" y="1149"/>
                  <a:pt x="1837" y="1142"/>
                  <a:pt x="1837" y="1134"/>
                </a:cubicBezTo>
                <a:cubicBezTo>
                  <a:pt x="1837" y="1126"/>
                  <a:pt x="1830" y="1119"/>
                  <a:pt x="1822" y="1119"/>
                </a:cubicBezTo>
                <a:close/>
                <a:moveTo>
                  <a:pt x="1822" y="1152"/>
                </a:moveTo>
                <a:cubicBezTo>
                  <a:pt x="1814" y="1152"/>
                  <a:pt x="1807" y="1159"/>
                  <a:pt x="1807" y="1167"/>
                </a:cubicBezTo>
                <a:cubicBezTo>
                  <a:pt x="1807" y="1175"/>
                  <a:pt x="1814" y="1182"/>
                  <a:pt x="1822" y="1182"/>
                </a:cubicBezTo>
                <a:cubicBezTo>
                  <a:pt x="1830" y="1182"/>
                  <a:pt x="1837" y="1175"/>
                  <a:pt x="1837" y="1167"/>
                </a:cubicBezTo>
                <a:cubicBezTo>
                  <a:pt x="1837" y="1159"/>
                  <a:pt x="1830" y="1152"/>
                  <a:pt x="1822" y="1152"/>
                </a:cubicBezTo>
                <a:close/>
                <a:moveTo>
                  <a:pt x="1822" y="1185"/>
                </a:moveTo>
                <a:cubicBezTo>
                  <a:pt x="1814" y="1185"/>
                  <a:pt x="1807" y="1192"/>
                  <a:pt x="1807" y="1200"/>
                </a:cubicBezTo>
                <a:cubicBezTo>
                  <a:pt x="1807" y="1208"/>
                  <a:pt x="1814" y="1215"/>
                  <a:pt x="1822" y="1215"/>
                </a:cubicBezTo>
                <a:cubicBezTo>
                  <a:pt x="1830" y="1215"/>
                  <a:pt x="1837" y="1208"/>
                  <a:pt x="1837" y="1200"/>
                </a:cubicBezTo>
                <a:cubicBezTo>
                  <a:pt x="1837" y="1192"/>
                  <a:pt x="1830" y="1185"/>
                  <a:pt x="1822" y="1185"/>
                </a:cubicBezTo>
                <a:close/>
                <a:moveTo>
                  <a:pt x="1822" y="1218"/>
                </a:moveTo>
                <a:cubicBezTo>
                  <a:pt x="1814" y="1218"/>
                  <a:pt x="1807" y="1225"/>
                  <a:pt x="1807" y="1233"/>
                </a:cubicBezTo>
                <a:cubicBezTo>
                  <a:pt x="1807" y="1241"/>
                  <a:pt x="1814" y="1248"/>
                  <a:pt x="1822" y="1248"/>
                </a:cubicBezTo>
                <a:cubicBezTo>
                  <a:pt x="1830" y="1248"/>
                  <a:pt x="1837" y="1241"/>
                  <a:pt x="1837" y="1233"/>
                </a:cubicBezTo>
                <a:cubicBezTo>
                  <a:pt x="1837" y="1225"/>
                  <a:pt x="1830" y="1218"/>
                  <a:pt x="1822" y="1218"/>
                </a:cubicBezTo>
                <a:close/>
                <a:moveTo>
                  <a:pt x="1822" y="1251"/>
                </a:moveTo>
                <a:cubicBezTo>
                  <a:pt x="1814" y="1251"/>
                  <a:pt x="1807" y="1258"/>
                  <a:pt x="1807" y="1266"/>
                </a:cubicBezTo>
                <a:cubicBezTo>
                  <a:pt x="1807" y="1274"/>
                  <a:pt x="1814" y="1281"/>
                  <a:pt x="1822" y="1281"/>
                </a:cubicBezTo>
                <a:cubicBezTo>
                  <a:pt x="1830" y="1281"/>
                  <a:pt x="1837" y="1274"/>
                  <a:pt x="1837" y="1266"/>
                </a:cubicBezTo>
                <a:cubicBezTo>
                  <a:pt x="1837" y="1258"/>
                  <a:pt x="1830" y="1251"/>
                  <a:pt x="1822" y="1251"/>
                </a:cubicBezTo>
                <a:close/>
                <a:moveTo>
                  <a:pt x="1822" y="1284"/>
                </a:moveTo>
                <a:cubicBezTo>
                  <a:pt x="1814" y="1284"/>
                  <a:pt x="1807" y="1291"/>
                  <a:pt x="1807" y="1299"/>
                </a:cubicBezTo>
                <a:cubicBezTo>
                  <a:pt x="1807" y="1307"/>
                  <a:pt x="1814" y="1314"/>
                  <a:pt x="1822" y="1314"/>
                </a:cubicBezTo>
                <a:cubicBezTo>
                  <a:pt x="1830" y="1314"/>
                  <a:pt x="1837" y="1307"/>
                  <a:pt x="1837" y="1299"/>
                </a:cubicBezTo>
                <a:cubicBezTo>
                  <a:pt x="1837" y="1291"/>
                  <a:pt x="1830" y="1284"/>
                  <a:pt x="1822" y="1284"/>
                </a:cubicBezTo>
                <a:close/>
                <a:moveTo>
                  <a:pt x="1822" y="1317"/>
                </a:moveTo>
                <a:cubicBezTo>
                  <a:pt x="1814" y="1317"/>
                  <a:pt x="1807" y="1323"/>
                  <a:pt x="1807" y="1332"/>
                </a:cubicBezTo>
                <a:cubicBezTo>
                  <a:pt x="1807" y="1340"/>
                  <a:pt x="1814" y="1346"/>
                  <a:pt x="1822" y="1346"/>
                </a:cubicBezTo>
                <a:cubicBezTo>
                  <a:pt x="1830" y="1346"/>
                  <a:pt x="1837" y="1340"/>
                  <a:pt x="1837" y="1332"/>
                </a:cubicBezTo>
                <a:cubicBezTo>
                  <a:pt x="1837" y="1323"/>
                  <a:pt x="1830" y="1317"/>
                  <a:pt x="1822" y="1317"/>
                </a:cubicBezTo>
                <a:close/>
                <a:moveTo>
                  <a:pt x="1822" y="1350"/>
                </a:moveTo>
                <a:cubicBezTo>
                  <a:pt x="1814" y="1350"/>
                  <a:pt x="1807" y="1356"/>
                  <a:pt x="1807" y="1365"/>
                </a:cubicBezTo>
                <a:cubicBezTo>
                  <a:pt x="1807" y="1373"/>
                  <a:pt x="1814" y="1379"/>
                  <a:pt x="1822" y="1379"/>
                </a:cubicBezTo>
                <a:cubicBezTo>
                  <a:pt x="1830" y="1379"/>
                  <a:pt x="1837" y="1373"/>
                  <a:pt x="1837" y="1365"/>
                </a:cubicBezTo>
                <a:cubicBezTo>
                  <a:pt x="1837" y="1356"/>
                  <a:pt x="1830" y="1350"/>
                  <a:pt x="1822" y="1350"/>
                </a:cubicBezTo>
                <a:close/>
                <a:moveTo>
                  <a:pt x="1822" y="1383"/>
                </a:moveTo>
                <a:cubicBezTo>
                  <a:pt x="1814" y="1383"/>
                  <a:pt x="1807" y="1389"/>
                  <a:pt x="1807" y="1397"/>
                </a:cubicBezTo>
                <a:cubicBezTo>
                  <a:pt x="1807" y="1406"/>
                  <a:pt x="1814" y="1412"/>
                  <a:pt x="1822" y="1412"/>
                </a:cubicBezTo>
                <a:cubicBezTo>
                  <a:pt x="1830" y="1412"/>
                  <a:pt x="1837" y="1406"/>
                  <a:pt x="1837" y="1397"/>
                </a:cubicBezTo>
                <a:cubicBezTo>
                  <a:pt x="1837" y="1389"/>
                  <a:pt x="1830" y="1383"/>
                  <a:pt x="1822" y="1383"/>
                </a:cubicBezTo>
                <a:close/>
                <a:moveTo>
                  <a:pt x="1822" y="1416"/>
                </a:moveTo>
                <a:cubicBezTo>
                  <a:pt x="1814" y="1416"/>
                  <a:pt x="1807" y="1422"/>
                  <a:pt x="1807" y="1430"/>
                </a:cubicBezTo>
                <a:cubicBezTo>
                  <a:pt x="1807" y="1439"/>
                  <a:pt x="1814" y="1445"/>
                  <a:pt x="1822" y="1445"/>
                </a:cubicBezTo>
                <a:cubicBezTo>
                  <a:pt x="1830" y="1445"/>
                  <a:pt x="1837" y="1439"/>
                  <a:pt x="1837" y="1430"/>
                </a:cubicBezTo>
                <a:cubicBezTo>
                  <a:pt x="1837" y="1422"/>
                  <a:pt x="1830" y="1416"/>
                  <a:pt x="1822" y="1416"/>
                </a:cubicBezTo>
                <a:close/>
                <a:moveTo>
                  <a:pt x="1855" y="0"/>
                </a:moveTo>
                <a:cubicBezTo>
                  <a:pt x="1847" y="0"/>
                  <a:pt x="1840" y="7"/>
                  <a:pt x="1840" y="15"/>
                </a:cubicBezTo>
                <a:cubicBezTo>
                  <a:pt x="1840" y="23"/>
                  <a:pt x="1847" y="30"/>
                  <a:pt x="1855" y="30"/>
                </a:cubicBezTo>
                <a:cubicBezTo>
                  <a:pt x="1863" y="30"/>
                  <a:pt x="1870" y="23"/>
                  <a:pt x="1870" y="15"/>
                </a:cubicBezTo>
                <a:cubicBezTo>
                  <a:pt x="1870" y="7"/>
                  <a:pt x="1863" y="0"/>
                  <a:pt x="1855" y="0"/>
                </a:cubicBezTo>
                <a:close/>
                <a:moveTo>
                  <a:pt x="1855" y="33"/>
                </a:moveTo>
                <a:cubicBezTo>
                  <a:pt x="1847" y="33"/>
                  <a:pt x="1840" y="40"/>
                  <a:pt x="1840" y="48"/>
                </a:cubicBezTo>
                <a:cubicBezTo>
                  <a:pt x="1840" y="56"/>
                  <a:pt x="1847" y="63"/>
                  <a:pt x="1855" y="63"/>
                </a:cubicBezTo>
                <a:cubicBezTo>
                  <a:pt x="1863" y="63"/>
                  <a:pt x="1870" y="56"/>
                  <a:pt x="1870" y="48"/>
                </a:cubicBezTo>
                <a:cubicBezTo>
                  <a:pt x="1870" y="40"/>
                  <a:pt x="1863" y="33"/>
                  <a:pt x="1855" y="33"/>
                </a:cubicBezTo>
                <a:close/>
                <a:moveTo>
                  <a:pt x="1855" y="66"/>
                </a:moveTo>
                <a:cubicBezTo>
                  <a:pt x="1847" y="66"/>
                  <a:pt x="1840" y="72"/>
                  <a:pt x="1840" y="81"/>
                </a:cubicBezTo>
                <a:cubicBezTo>
                  <a:pt x="1840" y="89"/>
                  <a:pt x="1847" y="95"/>
                  <a:pt x="1855" y="95"/>
                </a:cubicBezTo>
                <a:cubicBezTo>
                  <a:pt x="1863" y="95"/>
                  <a:pt x="1870" y="89"/>
                  <a:pt x="1870" y="81"/>
                </a:cubicBezTo>
                <a:cubicBezTo>
                  <a:pt x="1870" y="72"/>
                  <a:pt x="1863" y="66"/>
                  <a:pt x="1855" y="66"/>
                </a:cubicBezTo>
                <a:close/>
                <a:moveTo>
                  <a:pt x="1855" y="99"/>
                </a:moveTo>
                <a:cubicBezTo>
                  <a:pt x="1847" y="99"/>
                  <a:pt x="1840" y="105"/>
                  <a:pt x="1840" y="114"/>
                </a:cubicBezTo>
                <a:cubicBezTo>
                  <a:pt x="1840" y="122"/>
                  <a:pt x="1847" y="128"/>
                  <a:pt x="1855" y="128"/>
                </a:cubicBezTo>
                <a:cubicBezTo>
                  <a:pt x="1863" y="128"/>
                  <a:pt x="1870" y="122"/>
                  <a:pt x="1870" y="114"/>
                </a:cubicBezTo>
                <a:cubicBezTo>
                  <a:pt x="1870" y="105"/>
                  <a:pt x="1863" y="99"/>
                  <a:pt x="1855" y="99"/>
                </a:cubicBezTo>
                <a:close/>
                <a:moveTo>
                  <a:pt x="1855" y="132"/>
                </a:moveTo>
                <a:cubicBezTo>
                  <a:pt x="1847" y="132"/>
                  <a:pt x="1840" y="138"/>
                  <a:pt x="1840" y="147"/>
                </a:cubicBezTo>
                <a:cubicBezTo>
                  <a:pt x="1840" y="155"/>
                  <a:pt x="1847" y="161"/>
                  <a:pt x="1855" y="161"/>
                </a:cubicBezTo>
                <a:cubicBezTo>
                  <a:pt x="1863" y="161"/>
                  <a:pt x="1870" y="155"/>
                  <a:pt x="1870" y="147"/>
                </a:cubicBezTo>
                <a:cubicBezTo>
                  <a:pt x="1870" y="138"/>
                  <a:pt x="1863" y="132"/>
                  <a:pt x="1855" y="132"/>
                </a:cubicBezTo>
                <a:close/>
                <a:moveTo>
                  <a:pt x="1855" y="165"/>
                </a:moveTo>
                <a:cubicBezTo>
                  <a:pt x="1847" y="165"/>
                  <a:pt x="1840" y="171"/>
                  <a:pt x="1840" y="179"/>
                </a:cubicBezTo>
                <a:cubicBezTo>
                  <a:pt x="1840" y="188"/>
                  <a:pt x="1847" y="194"/>
                  <a:pt x="1855" y="194"/>
                </a:cubicBezTo>
                <a:cubicBezTo>
                  <a:pt x="1863" y="194"/>
                  <a:pt x="1870" y="188"/>
                  <a:pt x="1870" y="179"/>
                </a:cubicBezTo>
                <a:cubicBezTo>
                  <a:pt x="1870" y="171"/>
                  <a:pt x="1863" y="165"/>
                  <a:pt x="1855" y="165"/>
                </a:cubicBezTo>
                <a:close/>
                <a:moveTo>
                  <a:pt x="1855" y="198"/>
                </a:moveTo>
                <a:cubicBezTo>
                  <a:pt x="1847" y="198"/>
                  <a:pt x="1840" y="204"/>
                  <a:pt x="1840" y="212"/>
                </a:cubicBezTo>
                <a:cubicBezTo>
                  <a:pt x="1840" y="221"/>
                  <a:pt x="1847" y="227"/>
                  <a:pt x="1855" y="227"/>
                </a:cubicBezTo>
                <a:cubicBezTo>
                  <a:pt x="1863" y="227"/>
                  <a:pt x="1870" y="221"/>
                  <a:pt x="1870" y="212"/>
                </a:cubicBezTo>
                <a:cubicBezTo>
                  <a:pt x="1870" y="204"/>
                  <a:pt x="1863" y="198"/>
                  <a:pt x="1855" y="198"/>
                </a:cubicBezTo>
                <a:close/>
                <a:moveTo>
                  <a:pt x="1855" y="230"/>
                </a:moveTo>
                <a:cubicBezTo>
                  <a:pt x="1847" y="230"/>
                  <a:pt x="1840" y="237"/>
                  <a:pt x="1840" y="245"/>
                </a:cubicBezTo>
                <a:cubicBezTo>
                  <a:pt x="1840" y="253"/>
                  <a:pt x="1847" y="260"/>
                  <a:pt x="1855" y="260"/>
                </a:cubicBezTo>
                <a:cubicBezTo>
                  <a:pt x="1863" y="260"/>
                  <a:pt x="1870" y="253"/>
                  <a:pt x="1870" y="245"/>
                </a:cubicBezTo>
                <a:cubicBezTo>
                  <a:pt x="1870" y="237"/>
                  <a:pt x="1863" y="230"/>
                  <a:pt x="1855" y="230"/>
                </a:cubicBezTo>
                <a:close/>
                <a:moveTo>
                  <a:pt x="1855" y="263"/>
                </a:moveTo>
                <a:cubicBezTo>
                  <a:pt x="1847" y="263"/>
                  <a:pt x="1840" y="270"/>
                  <a:pt x="1840" y="278"/>
                </a:cubicBezTo>
                <a:cubicBezTo>
                  <a:pt x="1840" y="286"/>
                  <a:pt x="1847" y="293"/>
                  <a:pt x="1855" y="293"/>
                </a:cubicBezTo>
                <a:cubicBezTo>
                  <a:pt x="1863" y="293"/>
                  <a:pt x="1870" y="286"/>
                  <a:pt x="1870" y="278"/>
                </a:cubicBezTo>
                <a:cubicBezTo>
                  <a:pt x="1870" y="270"/>
                  <a:pt x="1863" y="263"/>
                  <a:pt x="1855" y="263"/>
                </a:cubicBezTo>
                <a:close/>
                <a:moveTo>
                  <a:pt x="1855" y="296"/>
                </a:moveTo>
                <a:cubicBezTo>
                  <a:pt x="1847" y="296"/>
                  <a:pt x="1840" y="303"/>
                  <a:pt x="1840" y="311"/>
                </a:cubicBezTo>
                <a:cubicBezTo>
                  <a:pt x="1840" y="319"/>
                  <a:pt x="1847" y="326"/>
                  <a:pt x="1855" y="326"/>
                </a:cubicBezTo>
                <a:cubicBezTo>
                  <a:pt x="1863" y="326"/>
                  <a:pt x="1870" y="319"/>
                  <a:pt x="1870" y="311"/>
                </a:cubicBezTo>
                <a:cubicBezTo>
                  <a:pt x="1870" y="303"/>
                  <a:pt x="1863" y="296"/>
                  <a:pt x="1855" y="296"/>
                </a:cubicBezTo>
                <a:close/>
                <a:moveTo>
                  <a:pt x="1855" y="329"/>
                </a:moveTo>
                <a:cubicBezTo>
                  <a:pt x="1847" y="329"/>
                  <a:pt x="1840" y="336"/>
                  <a:pt x="1840" y="344"/>
                </a:cubicBezTo>
                <a:cubicBezTo>
                  <a:pt x="1840" y="352"/>
                  <a:pt x="1847" y="359"/>
                  <a:pt x="1855" y="359"/>
                </a:cubicBezTo>
                <a:cubicBezTo>
                  <a:pt x="1863" y="359"/>
                  <a:pt x="1870" y="352"/>
                  <a:pt x="1870" y="344"/>
                </a:cubicBezTo>
                <a:cubicBezTo>
                  <a:pt x="1870" y="336"/>
                  <a:pt x="1863" y="329"/>
                  <a:pt x="1855" y="329"/>
                </a:cubicBezTo>
                <a:close/>
                <a:moveTo>
                  <a:pt x="1855" y="362"/>
                </a:moveTo>
                <a:cubicBezTo>
                  <a:pt x="1847" y="362"/>
                  <a:pt x="1840" y="369"/>
                  <a:pt x="1840" y="377"/>
                </a:cubicBezTo>
                <a:cubicBezTo>
                  <a:pt x="1840" y="385"/>
                  <a:pt x="1847" y="392"/>
                  <a:pt x="1855" y="392"/>
                </a:cubicBezTo>
                <a:cubicBezTo>
                  <a:pt x="1863" y="392"/>
                  <a:pt x="1870" y="385"/>
                  <a:pt x="1870" y="377"/>
                </a:cubicBezTo>
                <a:cubicBezTo>
                  <a:pt x="1870" y="369"/>
                  <a:pt x="1863" y="362"/>
                  <a:pt x="1855" y="362"/>
                </a:cubicBezTo>
                <a:close/>
                <a:moveTo>
                  <a:pt x="1855" y="395"/>
                </a:moveTo>
                <a:cubicBezTo>
                  <a:pt x="1847" y="395"/>
                  <a:pt x="1840" y="402"/>
                  <a:pt x="1840" y="410"/>
                </a:cubicBezTo>
                <a:cubicBezTo>
                  <a:pt x="1840" y="418"/>
                  <a:pt x="1847" y="425"/>
                  <a:pt x="1855" y="425"/>
                </a:cubicBezTo>
                <a:cubicBezTo>
                  <a:pt x="1863" y="425"/>
                  <a:pt x="1870" y="418"/>
                  <a:pt x="1870" y="410"/>
                </a:cubicBezTo>
                <a:cubicBezTo>
                  <a:pt x="1870" y="402"/>
                  <a:pt x="1863" y="395"/>
                  <a:pt x="1855" y="395"/>
                </a:cubicBezTo>
                <a:close/>
                <a:moveTo>
                  <a:pt x="1855" y="428"/>
                </a:moveTo>
                <a:cubicBezTo>
                  <a:pt x="1847" y="428"/>
                  <a:pt x="1840" y="435"/>
                  <a:pt x="1840" y="443"/>
                </a:cubicBezTo>
                <a:cubicBezTo>
                  <a:pt x="1840" y="451"/>
                  <a:pt x="1847" y="458"/>
                  <a:pt x="1855" y="458"/>
                </a:cubicBezTo>
                <a:cubicBezTo>
                  <a:pt x="1863" y="458"/>
                  <a:pt x="1870" y="451"/>
                  <a:pt x="1870" y="443"/>
                </a:cubicBezTo>
                <a:cubicBezTo>
                  <a:pt x="1870" y="435"/>
                  <a:pt x="1863" y="428"/>
                  <a:pt x="1855" y="428"/>
                </a:cubicBezTo>
                <a:close/>
                <a:moveTo>
                  <a:pt x="1855" y="461"/>
                </a:moveTo>
                <a:cubicBezTo>
                  <a:pt x="1847" y="461"/>
                  <a:pt x="1840" y="468"/>
                  <a:pt x="1840" y="476"/>
                </a:cubicBezTo>
                <a:cubicBezTo>
                  <a:pt x="1840" y="484"/>
                  <a:pt x="1847" y="491"/>
                  <a:pt x="1855" y="491"/>
                </a:cubicBezTo>
                <a:cubicBezTo>
                  <a:pt x="1863" y="491"/>
                  <a:pt x="1870" y="484"/>
                  <a:pt x="1870" y="476"/>
                </a:cubicBezTo>
                <a:cubicBezTo>
                  <a:pt x="1870" y="468"/>
                  <a:pt x="1863" y="461"/>
                  <a:pt x="1855" y="461"/>
                </a:cubicBezTo>
                <a:close/>
                <a:moveTo>
                  <a:pt x="1855" y="494"/>
                </a:moveTo>
                <a:cubicBezTo>
                  <a:pt x="1847" y="494"/>
                  <a:pt x="1840" y="500"/>
                  <a:pt x="1840" y="509"/>
                </a:cubicBezTo>
                <a:cubicBezTo>
                  <a:pt x="1840" y="517"/>
                  <a:pt x="1847" y="523"/>
                  <a:pt x="1855" y="523"/>
                </a:cubicBezTo>
                <a:cubicBezTo>
                  <a:pt x="1863" y="523"/>
                  <a:pt x="1870" y="517"/>
                  <a:pt x="1870" y="509"/>
                </a:cubicBezTo>
                <a:cubicBezTo>
                  <a:pt x="1870" y="500"/>
                  <a:pt x="1863" y="494"/>
                  <a:pt x="1855" y="494"/>
                </a:cubicBezTo>
                <a:close/>
                <a:moveTo>
                  <a:pt x="1855" y="527"/>
                </a:moveTo>
                <a:cubicBezTo>
                  <a:pt x="1847" y="527"/>
                  <a:pt x="1840" y="533"/>
                  <a:pt x="1840" y="542"/>
                </a:cubicBezTo>
                <a:cubicBezTo>
                  <a:pt x="1840" y="550"/>
                  <a:pt x="1847" y="556"/>
                  <a:pt x="1855" y="556"/>
                </a:cubicBezTo>
                <a:cubicBezTo>
                  <a:pt x="1863" y="556"/>
                  <a:pt x="1870" y="550"/>
                  <a:pt x="1870" y="542"/>
                </a:cubicBezTo>
                <a:cubicBezTo>
                  <a:pt x="1870" y="533"/>
                  <a:pt x="1863" y="527"/>
                  <a:pt x="1855" y="527"/>
                </a:cubicBezTo>
                <a:close/>
                <a:moveTo>
                  <a:pt x="1855" y="560"/>
                </a:moveTo>
                <a:cubicBezTo>
                  <a:pt x="1847" y="560"/>
                  <a:pt x="1840" y="566"/>
                  <a:pt x="1840" y="574"/>
                </a:cubicBezTo>
                <a:cubicBezTo>
                  <a:pt x="1840" y="583"/>
                  <a:pt x="1847" y="589"/>
                  <a:pt x="1855" y="589"/>
                </a:cubicBezTo>
                <a:cubicBezTo>
                  <a:pt x="1863" y="589"/>
                  <a:pt x="1870" y="583"/>
                  <a:pt x="1870" y="574"/>
                </a:cubicBezTo>
                <a:cubicBezTo>
                  <a:pt x="1870" y="566"/>
                  <a:pt x="1863" y="560"/>
                  <a:pt x="1855" y="560"/>
                </a:cubicBezTo>
                <a:close/>
                <a:moveTo>
                  <a:pt x="1855" y="593"/>
                </a:moveTo>
                <a:cubicBezTo>
                  <a:pt x="1847" y="593"/>
                  <a:pt x="1840" y="599"/>
                  <a:pt x="1840" y="607"/>
                </a:cubicBezTo>
                <a:cubicBezTo>
                  <a:pt x="1840" y="616"/>
                  <a:pt x="1847" y="622"/>
                  <a:pt x="1855" y="622"/>
                </a:cubicBezTo>
                <a:cubicBezTo>
                  <a:pt x="1863" y="622"/>
                  <a:pt x="1870" y="616"/>
                  <a:pt x="1870" y="607"/>
                </a:cubicBezTo>
                <a:cubicBezTo>
                  <a:pt x="1870" y="599"/>
                  <a:pt x="1863" y="593"/>
                  <a:pt x="1855" y="593"/>
                </a:cubicBezTo>
                <a:close/>
                <a:moveTo>
                  <a:pt x="1855" y="625"/>
                </a:moveTo>
                <a:cubicBezTo>
                  <a:pt x="1847" y="625"/>
                  <a:pt x="1840" y="632"/>
                  <a:pt x="1840" y="640"/>
                </a:cubicBezTo>
                <a:cubicBezTo>
                  <a:pt x="1840" y="648"/>
                  <a:pt x="1847" y="655"/>
                  <a:pt x="1855" y="655"/>
                </a:cubicBezTo>
                <a:cubicBezTo>
                  <a:pt x="1863" y="655"/>
                  <a:pt x="1870" y="648"/>
                  <a:pt x="1870" y="640"/>
                </a:cubicBezTo>
                <a:cubicBezTo>
                  <a:pt x="1870" y="632"/>
                  <a:pt x="1863" y="625"/>
                  <a:pt x="1855" y="625"/>
                </a:cubicBezTo>
                <a:close/>
                <a:moveTo>
                  <a:pt x="1855" y="658"/>
                </a:moveTo>
                <a:cubicBezTo>
                  <a:pt x="1847" y="658"/>
                  <a:pt x="1840" y="665"/>
                  <a:pt x="1840" y="673"/>
                </a:cubicBezTo>
                <a:cubicBezTo>
                  <a:pt x="1840" y="681"/>
                  <a:pt x="1847" y="688"/>
                  <a:pt x="1855" y="688"/>
                </a:cubicBezTo>
                <a:cubicBezTo>
                  <a:pt x="1863" y="688"/>
                  <a:pt x="1870" y="681"/>
                  <a:pt x="1870" y="673"/>
                </a:cubicBezTo>
                <a:cubicBezTo>
                  <a:pt x="1870" y="665"/>
                  <a:pt x="1863" y="658"/>
                  <a:pt x="1855" y="658"/>
                </a:cubicBezTo>
                <a:close/>
                <a:moveTo>
                  <a:pt x="1855" y="691"/>
                </a:moveTo>
                <a:cubicBezTo>
                  <a:pt x="1847" y="691"/>
                  <a:pt x="1840" y="698"/>
                  <a:pt x="1840" y="706"/>
                </a:cubicBezTo>
                <a:cubicBezTo>
                  <a:pt x="1840" y="714"/>
                  <a:pt x="1847" y="721"/>
                  <a:pt x="1855" y="721"/>
                </a:cubicBezTo>
                <a:cubicBezTo>
                  <a:pt x="1863" y="721"/>
                  <a:pt x="1870" y="714"/>
                  <a:pt x="1870" y="706"/>
                </a:cubicBezTo>
                <a:cubicBezTo>
                  <a:pt x="1870" y="698"/>
                  <a:pt x="1863" y="691"/>
                  <a:pt x="1855" y="691"/>
                </a:cubicBezTo>
                <a:close/>
                <a:moveTo>
                  <a:pt x="1855" y="724"/>
                </a:moveTo>
                <a:cubicBezTo>
                  <a:pt x="1847" y="724"/>
                  <a:pt x="1840" y="731"/>
                  <a:pt x="1840" y="739"/>
                </a:cubicBezTo>
                <a:cubicBezTo>
                  <a:pt x="1840" y="747"/>
                  <a:pt x="1847" y="754"/>
                  <a:pt x="1855" y="754"/>
                </a:cubicBezTo>
                <a:cubicBezTo>
                  <a:pt x="1863" y="754"/>
                  <a:pt x="1870" y="747"/>
                  <a:pt x="1870" y="739"/>
                </a:cubicBezTo>
                <a:cubicBezTo>
                  <a:pt x="1870" y="731"/>
                  <a:pt x="1863" y="724"/>
                  <a:pt x="1855" y="724"/>
                </a:cubicBezTo>
                <a:close/>
                <a:moveTo>
                  <a:pt x="1855" y="757"/>
                </a:moveTo>
                <a:cubicBezTo>
                  <a:pt x="1847" y="757"/>
                  <a:pt x="1840" y="764"/>
                  <a:pt x="1840" y="772"/>
                </a:cubicBezTo>
                <a:cubicBezTo>
                  <a:pt x="1840" y="780"/>
                  <a:pt x="1847" y="787"/>
                  <a:pt x="1855" y="787"/>
                </a:cubicBezTo>
                <a:cubicBezTo>
                  <a:pt x="1863" y="787"/>
                  <a:pt x="1870" y="780"/>
                  <a:pt x="1870" y="772"/>
                </a:cubicBezTo>
                <a:cubicBezTo>
                  <a:pt x="1870" y="764"/>
                  <a:pt x="1863" y="757"/>
                  <a:pt x="1855" y="757"/>
                </a:cubicBezTo>
                <a:close/>
                <a:moveTo>
                  <a:pt x="1855" y="790"/>
                </a:moveTo>
                <a:cubicBezTo>
                  <a:pt x="1847" y="790"/>
                  <a:pt x="1840" y="797"/>
                  <a:pt x="1840" y="805"/>
                </a:cubicBezTo>
                <a:cubicBezTo>
                  <a:pt x="1840" y="813"/>
                  <a:pt x="1847" y="820"/>
                  <a:pt x="1855" y="820"/>
                </a:cubicBezTo>
                <a:cubicBezTo>
                  <a:pt x="1863" y="820"/>
                  <a:pt x="1870" y="813"/>
                  <a:pt x="1870" y="805"/>
                </a:cubicBezTo>
                <a:cubicBezTo>
                  <a:pt x="1870" y="797"/>
                  <a:pt x="1863" y="790"/>
                  <a:pt x="1855" y="790"/>
                </a:cubicBezTo>
                <a:close/>
                <a:moveTo>
                  <a:pt x="1855" y="823"/>
                </a:moveTo>
                <a:cubicBezTo>
                  <a:pt x="1847" y="823"/>
                  <a:pt x="1840" y="830"/>
                  <a:pt x="1840" y="838"/>
                </a:cubicBezTo>
                <a:cubicBezTo>
                  <a:pt x="1840" y="846"/>
                  <a:pt x="1847" y="853"/>
                  <a:pt x="1855" y="853"/>
                </a:cubicBezTo>
                <a:cubicBezTo>
                  <a:pt x="1863" y="853"/>
                  <a:pt x="1870" y="846"/>
                  <a:pt x="1870" y="838"/>
                </a:cubicBezTo>
                <a:cubicBezTo>
                  <a:pt x="1870" y="830"/>
                  <a:pt x="1863" y="823"/>
                  <a:pt x="1855" y="823"/>
                </a:cubicBezTo>
                <a:close/>
                <a:moveTo>
                  <a:pt x="1855" y="856"/>
                </a:moveTo>
                <a:cubicBezTo>
                  <a:pt x="1847" y="856"/>
                  <a:pt x="1840" y="863"/>
                  <a:pt x="1840" y="871"/>
                </a:cubicBezTo>
                <a:cubicBezTo>
                  <a:pt x="1840" y="879"/>
                  <a:pt x="1847" y="886"/>
                  <a:pt x="1855" y="886"/>
                </a:cubicBezTo>
                <a:cubicBezTo>
                  <a:pt x="1863" y="886"/>
                  <a:pt x="1870" y="879"/>
                  <a:pt x="1870" y="871"/>
                </a:cubicBezTo>
                <a:cubicBezTo>
                  <a:pt x="1870" y="863"/>
                  <a:pt x="1863" y="856"/>
                  <a:pt x="1855" y="856"/>
                </a:cubicBezTo>
                <a:close/>
                <a:moveTo>
                  <a:pt x="1855" y="889"/>
                </a:moveTo>
                <a:cubicBezTo>
                  <a:pt x="1847" y="889"/>
                  <a:pt x="1840" y="895"/>
                  <a:pt x="1840" y="904"/>
                </a:cubicBezTo>
                <a:cubicBezTo>
                  <a:pt x="1840" y="912"/>
                  <a:pt x="1847" y="918"/>
                  <a:pt x="1855" y="918"/>
                </a:cubicBezTo>
                <a:cubicBezTo>
                  <a:pt x="1863" y="918"/>
                  <a:pt x="1870" y="912"/>
                  <a:pt x="1870" y="904"/>
                </a:cubicBezTo>
                <a:cubicBezTo>
                  <a:pt x="1870" y="895"/>
                  <a:pt x="1863" y="889"/>
                  <a:pt x="1855" y="889"/>
                </a:cubicBezTo>
                <a:close/>
                <a:moveTo>
                  <a:pt x="1855" y="922"/>
                </a:moveTo>
                <a:cubicBezTo>
                  <a:pt x="1847" y="922"/>
                  <a:pt x="1840" y="928"/>
                  <a:pt x="1840" y="937"/>
                </a:cubicBezTo>
                <a:cubicBezTo>
                  <a:pt x="1840" y="945"/>
                  <a:pt x="1847" y="951"/>
                  <a:pt x="1855" y="951"/>
                </a:cubicBezTo>
                <a:cubicBezTo>
                  <a:pt x="1863" y="951"/>
                  <a:pt x="1870" y="945"/>
                  <a:pt x="1870" y="937"/>
                </a:cubicBezTo>
                <a:cubicBezTo>
                  <a:pt x="1870" y="928"/>
                  <a:pt x="1863" y="922"/>
                  <a:pt x="1855" y="922"/>
                </a:cubicBezTo>
                <a:close/>
                <a:moveTo>
                  <a:pt x="1855" y="955"/>
                </a:moveTo>
                <a:cubicBezTo>
                  <a:pt x="1847" y="955"/>
                  <a:pt x="1840" y="961"/>
                  <a:pt x="1840" y="970"/>
                </a:cubicBezTo>
                <a:cubicBezTo>
                  <a:pt x="1840" y="978"/>
                  <a:pt x="1847" y="984"/>
                  <a:pt x="1855" y="984"/>
                </a:cubicBezTo>
                <a:cubicBezTo>
                  <a:pt x="1863" y="984"/>
                  <a:pt x="1870" y="978"/>
                  <a:pt x="1870" y="970"/>
                </a:cubicBezTo>
                <a:cubicBezTo>
                  <a:pt x="1870" y="961"/>
                  <a:pt x="1863" y="955"/>
                  <a:pt x="1855" y="955"/>
                </a:cubicBezTo>
                <a:close/>
                <a:moveTo>
                  <a:pt x="1855" y="988"/>
                </a:moveTo>
                <a:cubicBezTo>
                  <a:pt x="1847" y="988"/>
                  <a:pt x="1840" y="994"/>
                  <a:pt x="1840" y="1002"/>
                </a:cubicBezTo>
                <a:cubicBezTo>
                  <a:pt x="1840" y="1011"/>
                  <a:pt x="1847" y="1017"/>
                  <a:pt x="1855" y="1017"/>
                </a:cubicBezTo>
                <a:cubicBezTo>
                  <a:pt x="1863" y="1017"/>
                  <a:pt x="1870" y="1011"/>
                  <a:pt x="1870" y="1002"/>
                </a:cubicBezTo>
                <a:cubicBezTo>
                  <a:pt x="1870" y="994"/>
                  <a:pt x="1863" y="988"/>
                  <a:pt x="1855" y="988"/>
                </a:cubicBezTo>
                <a:close/>
                <a:moveTo>
                  <a:pt x="1855" y="1021"/>
                </a:moveTo>
                <a:cubicBezTo>
                  <a:pt x="1847" y="1021"/>
                  <a:pt x="1840" y="1027"/>
                  <a:pt x="1840" y="1035"/>
                </a:cubicBezTo>
                <a:cubicBezTo>
                  <a:pt x="1840" y="1044"/>
                  <a:pt x="1847" y="1050"/>
                  <a:pt x="1855" y="1050"/>
                </a:cubicBezTo>
                <a:cubicBezTo>
                  <a:pt x="1863" y="1050"/>
                  <a:pt x="1870" y="1044"/>
                  <a:pt x="1870" y="1035"/>
                </a:cubicBezTo>
                <a:cubicBezTo>
                  <a:pt x="1870" y="1027"/>
                  <a:pt x="1863" y="1021"/>
                  <a:pt x="1855" y="1021"/>
                </a:cubicBezTo>
                <a:close/>
                <a:moveTo>
                  <a:pt x="1855" y="1053"/>
                </a:moveTo>
                <a:cubicBezTo>
                  <a:pt x="1847" y="1053"/>
                  <a:pt x="1840" y="1060"/>
                  <a:pt x="1840" y="1068"/>
                </a:cubicBezTo>
                <a:cubicBezTo>
                  <a:pt x="1840" y="1076"/>
                  <a:pt x="1847" y="1083"/>
                  <a:pt x="1855" y="1083"/>
                </a:cubicBezTo>
                <a:cubicBezTo>
                  <a:pt x="1863" y="1083"/>
                  <a:pt x="1870" y="1076"/>
                  <a:pt x="1870" y="1068"/>
                </a:cubicBezTo>
                <a:cubicBezTo>
                  <a:pt x="1870" y="1060"/>
                  <a:pt x="1863" y="1053"/>
                  <a:pt x="1855" y="1053"/>
                </a:cubicBezTo>
                <a:close/>
                <a:moveTo>
                  <a:pt x="1855" y="1086"/>
                </a:moveTo>
                <a:cubicBezTo>
                  <a:pt x="1847" y="1086"/>
                  <a:pt x="1840" y="1093"/>
                  <a:pt x="1840" y="1101"/>
                </a:cubicBezTo>
                <a:cubicBezTo>
                  <a:pt x="1840" y="1109"/>
                  <a:pt x="1847" y="1116"/>
                  <a:pt x="1855" y="1116"/>
                </a:cubicBezTo>
                <a:cubicBezTo>
                  <a:pt x="1863" y="1116"/>
                  <a:pt x="1870" y="1109"/>
                  <a:pt x="1870" y="1101"/>
                </a:cubicBezTo>
                <a:cubicBezTo>
                  <a:pt x="1870" y="1093"/>
                  <a:pt x="1863" y="1086"/>
                  <a:pt x="1855" y="1086"/>
                </a:cubicBezTo>
                <a:close/>
                <a:moveTo>
                  <a:pt x="1855" y="1119"/>
                </a:moveTo>
                <a:cubicBezTo>
                  <a:pt x="1847" y="1119"/>
                  <a:pt x="1840" y="1126"/>
                  <a:pt x="1840" y="1134"/>
                </a:cubicBezTo>
                <a:cubicBezTo>
                  <a:pt x="1840" y="1142"/>
                  <a:pt x="1847" y="1149"/>
                  <a:pt x="1855" y="1149"/>
                </a:cubicBezTo>
                <a:cubicBezTo>
                  <a:pt x="1863" y="1149"/>
                  <a:pt x="1870" y="1142"/>
                  <a:pt x="1870" y="1134"/>
                </a:cubicBezTo>
                <a:cubicBezTo>
                  <a:pt x="1870" y="1126"/>
                  <a:pt x="1863" y="1119"/>
                  <a:pt x="1855" y="1119"/>
                </a:cubicBezTo>
                <a:close/>
                <a:moveTo>
                  <a:pt x="1855" y="1152"/>
                </a:moveTo>
                <a:cubicBezTo>
                  <a:pt x="1847" y="1152"/>
                  <a:pt x="1840" y="1159"/>
                  <a:pt x="1840" y="1167"/>
                </a:cubicBezTo>
                <a:cubicBezTo>
                  <a:pt x="1840" y="1175"/>
                  <a:pt x="1847" y="1182"/>
                  <a:pt x="1855" y="1182"/>
                </a:cubicBezTo>
                <a:cubicBezTo>
                  <a:pt x="1863" y="1182"/>
                  <a:pt x="1870" y="1175"/>
                  <a:pt x="1870" y="1167"/>
                </a:cubicBezTo>
                <a:cubicBezTo>
                  <a:pt x="1870" y="1159"/>
                  <a:pt x="1863" y="1152"/>
                  <a:pt x="1855" y="1152"/>
                </a:cubicBezTo>
                <a:close/>
                <a:moveTo>
                  <a:pt x="1855" y="1185"/>
                </a:moveTo>
                <a:cubicBezTo>
                  <a:pt x="1847" y="1185"/>
                  <a:pt x="1840" y="1192"/>
                  <a:pt x="1840" y="1200"/>
                </a:cubicBezTo>
                <a:cubicBezTo>
                  <a:pt x="1840" y="1208"/>
                  <a:pt x="1847" y="1215"/>
                  <a:pt x="1855" y="1215"/>
                </a:cubicBezTo>
                <a:cubicBezTo>
                  <a:pt x="1863" y="1215"/>
                  <a:pt x="1870" y="1208"/>
                  <a:pt x="1870" y="1200"/>
                </a:cubicBezTo>
                <a:cubicBezTo>
                  <a:pt x="1870" y="1192"/>
                  <a:pt x="1863" y="1185"/>
                  <a:pt x="1855" y="1185"/>
                </a:cubicBezTo>
                <a:close/>
                <a:moveTo>
                  <a:pt x="1855" y="1218"/>
                </a:moveTo>
                <a:cubicBezTo>
                  <a:pt x="1847" y="1218"/>
                  <a:pt x="1840" y="1225"/>
                  <a:pt x="1840" y="1233"/>
                </a:cubicBezTo>
                <a:cubicBezTo>
                  <a:pt x="1840" y="1241"/>
                  <a:pt x="1847" y="1248"/>
                  <a:pt x="1855" y="1248"/>
                </a:cubicBezTo>
                <a:cubicBezTo>
                  <a:pt x="1863" y="1248"/>
                  <a:pt x="1870" y="1241"/>
                  <a:pt x="1870" y="1233"/>
                </a:cubicBezTo>
                <a:cubicBezTo>
                  <a:pt x="1870" y="1225"/>
                  <a:pt x="1863" y="1218"/>
                  <a:pt x="1855" y="1218"/>
                </a:cubicBezTo>
                <a:close/>
                <a:moveTo>
                  <a:pt x="1855" y="1251"/>
                </a:moveTo>
                <a:cubicBezTo>
                  <a:pt x="1847" y="1251"/>
                  <a:pt x="1840" y="1258"/>
                  <a:pt x="1840" y="1266"/>
                </a:cubicBezTo>
                <a:cubicBezTo>
                  <a:pt x="1840" y="1274"/>
                  <a:pt x="1847" y="1281"/>
                  <a:pt x="1855" y="1281"/>
                </a:cubicBezTo>
                <a:cubicBezTo>
                  <a:pt x="1863" y="1281"/>
                  <a:pt x="1870" y="1274"/>
                  <a:pt x="1870" y="1266"/>
                </a:cubicBezTo>
                <a:cubicBezTo>
                  <a:pt x="1870" y="1258"/>
                  <a:pt x="1863" y="1251"/>
                  <a:pt x="1855" y="1251"/>
                </a:cubicBezTo>
                <a:close/>
                <a:moveTo>
                  <a:pt x="1855" y="1284"/>
                </a:moveTo>
                <a:cubicBezTo>
                  <a:pt x="1847" y="1284"/>
                  <a:pt x="1840" y="1291"/>
                  <a:pt x="1840" y="1299"/>
                </a:cubicBezTo>
                <a:cubicBezTo>
                  <a:pt x="1840" y="1307"/>
                  <a:pt x="1847" y="1314"/>
                  <a:pt x="1855" y="1314"/>
                </a:cubicBezTo>
                <a:cubicBezTo>
                  <a:pt x="1863" y="1314"/>
                  <a:pt x="1870" y="1307"/>
                  <a:pt x="1870" y="1299"/>
                </a:cubicBezTo>
                <a:cubicBezTo>
                  <a:pt x="1870" y="1291"/>
                  <a:pt x="1863" y="1284"/>
                  <a:pt x="1855" y="1284"/>
                </a:cubicBezTo>
                <a:close/>
                <a:moveTo>
                  <a:pt x="1855" y="1317"/>
                </a:moveTo>
                <a:cubicBezTo>
                  <a:pt x="1847" y="1317"/>
                  <a:pt x="1840" y="1323"/>
                  <a:pt x="1840" y="1332"/>
                </a:cubicBezTo>
                <a:cubicBezTo>
                  <a:pt x="1840" y="1340"/>
                  <a:pt x="1847" y="1346"/>
                  <a:pt x="1855" y="1346"/>
                </a:cubicBezTo>
                <a:cubicBezTo>
                  <a:pt x="1863" y="1346"/>
                  <a:pt x="1870" y="1340"/>
                  <a:pt x="1870" y="1332"/>
                </a:cubicBezTo>
                <a:cubicBezTo>
                  <a:pt x="1870" y="1323"/>
                  <a:pt x="1863" y="1317"/>
                  <a:pt x="1855" y="1317"/>
                </a:cubicBezTo>
                <a:close/>
                <a:moveTo>
                  <a:pt x="1855" y="1350"/>
                </a:moveTo>
                <a:cubicBezTo>
                  <a:pt x="1847" y="1350"/>
                  <a:pt x="1840" y="1356"/>
                  <a:pt x="1840" y="1365"/>
                </a:cubicBezTo>
                <a:cubicBezTo>
                  <a:pt x="1840" y="1373"/>
                  <a:pt x="1847" y="1379"/>
                  <a:pt x="1855" y="1379"/>
                </a:cubicBezTo>
                <a:cubicBezTo>
                  <a:pt x="1863" y="1379"/>
                  <a:pt x="1870" y="1373"/>
                  <a:pt x="1870" y="1365"/>
                </a:cubicBezTo>
                <a:cubicBezTo>
                  <a:pt x="1870" y="1356"/>
                  <a:pt x="1863" y="1350"/>
                  <a:pt x="1855" y="1350"/>
                </a:cubicBezTo>
                <a:close/>
                <a:moveTo>
                  <a:pt x="1855" y="1383"/>
                </a:moveTo>
                <a:cubicBezTo>
                  <a:pt x="1847" y="1383"/>
                  <a:pt x="1840" y="1389"/>
                  <a:pt x="1840" y="1397"/>
                </a:cubicBezTo>
                <a:cubicBezTo>
                  <a:pt x="1840" y="1406"/>
                  <a:pt x="1847" y="1412"/>
                  <a:pt x="1855" y="1412"/>
                </a:cubicBezTo>
                <a:cubicBezTo>
                  <a:pt x="1863" y="1412"/>
                  <a:pt x="1870" y="1406"/>
                  <a:pt x="1870" y="1397"/>
                </a:cubicBezTo>
                <a:cubicBezTo>
                  <a:pt x="1870" y="1389"/>
                  <a:pt x="1863" y="1383"/>
                  <a:pt x="1855" y="1383"/>
                </a:cubicBezTo>
                <a:close/>
                <a:moveTo>
                  <a:pt x="1855" y="1416"/>
                </a:moveTo>
                <a:cubicBezTo>
                  <a:pt x="1847" y="1416"/>
                  <a:pt x="1840" y="1422"/>
                  <a:pt x="1840" y="1430"/>
                </a:cubicBezTo>
                <a:cubicBezTo>
                  <a:pt x="1840" y="1439"/>
                  <a:pt x="1847" y="1445"/>
                  <a:pt x="1855" y="1445"/>
                </a:cubicBezTo>
                <a:cubicBezTo>
                  <a:pt x="1863" y="1445"/>
                  <a:pt x="1870" y="1439"/>
                  <a:pt x="1870" y="1430"/>
                </a:cubicBezTo>
                <a:cubicBezTo>
                  <a:pt x="1870" y="1422"/>
                  <a:pt x="1863" y="1416"/>
                  <a:pt x="1855" y="1416"/>
                </a:cubicBezTo>
                <a:close/>
                <a:moveTo>
                  <a:pt x="1888" y="0"/>
                </a:moveTo>
                <a:cubicBezTo>
                  <a:pt x="1880" y="0"/>
                  <a:pt x="1873" y="7"/>
                  <a:pt x="1873" y="15"/>
                </a:cubicBezTo>
                <a:cubicBezTo>
                  <a:pt x="1873" y="23"/>
                  <a:pt x="1880" y="30"/>
                  <a:pt x="1888" y="30"/>
                </a:cubicBezTo>
                <a:cubicBezTo>
                  <a:pt x="1896" y="30"/>
                  <a:pt x="1903" y="23"/>
                  <a:pt x="1903" y="15"/>
                </a:cubicBezTo>
                <a:cubicBezTo>
                  <a:pt x="1903" y="7"/>
                  <a:pt x="1896" y="0"/>
                  <a:pt x="1888" y="0"/>
                </a:cubicBezTo>
                <a:close/>
                <a:moveTo>
                  <a:pt x="1888" y="33"/>
                </a:moveTo>
                <a:cubicBezTo>
                  <a:pt x="1880" y="33"/>
                  <a:pt x="1873" y="40"/>
                  <a:pt x="1873" y="48"/>
                </a:cubicBezTo>
                <a:cubicBezTo>
                  <a:pt x="1873" y="56"/>
                  <a:pt x="1880" y="63"/>
                  <a:pt x="1888" y="63"/>
                </a:cubicBezTo>
                <a:cubicBezTo>
                  <a:pt x="1896" y="63"/>
                  <a:pt x="1903" y="56"/>
                  <a:pt x="1903" y="48"/>
                </a:cubicBezTo>
                <a:cubicBezTo>
                  <a:pt x="1903" y="40"/>
                  <a:pt x="1896" y="33"/>
                  <a:pt x="1888" y="33"/>
                </a:cubicBezTo>
                <a:close/>
                <a:moveTo>
                  <a:pt x="1888" y="66"/>
                </a:moveTo>
                <a:cubicBezTo>
                  <a:pt x="1880" y="66"/>
                  <a:pt x="1873" y="72"/>
                  <a:pt x="1873" y="81"/>
                </a:cubicBezTo>
                <a:cubicBezTo>
                  <a:pt x="1873" y="89"/>
                  <a:pt x="1880" y="95"/>
                  <a:pt x="1888" y="95"/>
                </a:cubicBezTo>
                <a:cubicBezTo>
                  <a:pt x="1896" y="95"/>
                  <a:pt x="1903" y="89"/>
                  <a:pt x="1903" y="81"/>
                </a:cubicBezTo>
                <a:cubicBezTo>
                  <a:pt x="1903" y="72"/>
                  <a:pt x="1896" y="66"/>
                  <a:pt x="1888" y="66"/>
                </a:cubicBezTo>
                <a:close/>
                <a:moveTo>
                  <a:pt x="1888" y="99"/>
                </a:moveTo>
                <a:cubicBezTo>
                  <a:pt x="1880" y="99"/>
                  <a:pt x="1873" y="105"/>
                  <a:pt x="1873" y="114"/>
                </a:cubicBezTo>
                <a:cubicBezTo>
                  <a:pt x="1873" y="122"/>
                  <a:pt x="1880" y="128"/>
                  <a:pt x="1888" y="128"/>
                </a:cubicBezTo>
                <a:cubicBezTo>
                  <a:pt x="1896" y="128"/>
                  <a:pt x="1903" y="122"/>
                  <a:pt x="1903" y="114"/>
                </a:cubicBezTo>
                <a:cubicBezTo>
                  <a:pt x="1903" y="105"/>
                  <a:pt x="1896" y="99"/>
                  <a:pt x="1888" y="99"/>
                </a:cubicBezTo>
                <a:close/>
                <a:moveTo>
                  <a:pt x="1888" y="132"/>
                </a:moveTo>
                <a:cubicBezTo>
                  <a:pt x="1880" y="132"/>
                  <a:pt x="1873" y="138"/>
                  <a:pt x="1873" y="147"/>
                </a:cubicBezTo>
                <a:cubicBezTo>
                  <a:pt x="1873" y="155"/>
                  <a:pt x="1880" y="161"/>
                  <a:pt x="1888" y="161"/>
                </a:cubicBezTo>
                <a:cubicBezTo>
                  <a:pt x="1896" y="161"/>
                  <a:pt x="1903" y="155"/>
                  <a:pt x="1903" y="147"/>
                </a:cubicBezTo>
                <a:cubicBezTo>
                  <a:pt x="1903" y="138"/>
                  <a:pt x="1896" y="132"/>
                  <a:pt x="1888" y="132"/>
                </a:cubicBezTo>
                <a:close/>
                <a:moveTo>
                  <a:pt x="1888" y="165"/>
                </a:moveTo>
                <a:cubicBezTo>
                  <a:pt x="1880" y="165"/>
                  <a:pt x="1873" y="171"/>
                  <a:pt x="1873" y="179"/>
                </a:cubicBezTo>
                <a:cubicBezTo>
                  <a:pt x="1873" y="188"/>
                  <a:pt x="1880" y="194"/>
                  <a:pt x="1888" y="194"/>
                </a:cubicBezTo>
                <a:cubicBezTo>
                  <a:pt x="1896" y="194"/>
                  <a:pt x="1903" y="188"/>
                  <a:pt x="1903" y="179"/>
                </a:cubicBezTo>
                <a:cubicBezTo>
                  <a:pt x="1903" y="171"/>
                  <a:pt x="1896" y="165"/>
                  <a:pt x="1888" y="165"/>
                </a:cubicBezTo>
                <a:close/>
                <a:moveTo>
                  <a:pt x="1888" y="198"/>
                </a:moveTo>
                <a:cubicBezTo>
                  <a:pt x="1880" y="198"/>
                  <a:pt x="1873" y="204"/>
                  <a:pt x="1873" y="212"/>
                </a:cubicBezTo>
                <a:cubicBezTo>
                  <a:pt x="1873" y="221"/>
                  <a:pt x="1880" y="227"/>
                  <a:pt x="1888" y="227"/>
                </a:cubicBezTo>
                <a:cubicBezTo>
                  <a:pt x="1896" y="227"/>
                  <a:pt x="1903" y="221"/>
                  <a:pt x="1903" y="212"/>
                </a:cubicBezTo>
                <a:cubicBezTo>
                  <a:pt x="1903" y="204"/>
                  <a:pt x="1896" y="198"/>
                  <a:pt x="1888" y="198"/>
                </a:cubicBezTo>
                <a:close/>
                <a:moveTo>
                  <a:pt x="1888" y="230"/>
                </a:moveTo>
                <a:cubicBezTo>
                  <a:pt x="1880" y="230"/>
                  <a:pt x="1873" y="237"/>
                  <a:pt x="1873" y="245"/>
                </a:cubicBezTo>
                <a:cubicBezTo>
                  <a:pt x="1873" y="253"/>
                  <a:pt x="1880" y="260"/>
                  <a:pt x="1888" y="260"/>
                </a:cubicBezTo>
                <a:cubicBezTo>
                  <a:pt x="1896" y="260"/>
                  <a:pt x="1903" y="253"/>
                  <a:pt x="1903" y="245"/>
                </a:cubicBezTo>
                <a:cubicBezTo>
                  <a:pt x="1903" y="237"/>
                  <a:pt x="1896" y="230"/>
                  <a:pt x="1888" y="230"/>
                </a:cubicBezTo>
                <a:close/>
                <a:moveTo>
                  <a:pt x="1888" y="263"/>
                </a:moveTo>
                <a:cubicBezTo>
                  <a:pt x="1880" y="263"/>
                  <a:pt x="1873" y="270"/>
                  <a:pt x="1873" y="278"/>
                </a:cubicBezTo>
                <a:cubicBezTo>
                  <a:pt x="1873" y="286"/>
                  <a:pt x="1880" y="293"/>
                  <a:pt x="1888" y="293"/>
                </a:cubicBezTo>
                <a:cubicBezTo>
                  <a:pt x="1896" y="293"/>
                  <a:pt x="1903" y="286"/>
                  <a:pt x="1903" y="278"/>
                </a:cubicBezTo>
                <a:cubicBezTo>
                  <a:pt x="1903" y="270"/>
                  <a:pt x="1896" y="263"/>
                  <a:pt x="1888" y="263"/>
                </a:cubicBezTo>
                <a:close/>
                <a:moveTo>
                  <a:pt x="1888" y="296"/>
                </a:moveTo>
                <a:cubicBezTo>
                  <a:pt x="1880" y="296"/>
                  <a:pt x="1873" y="303"/>
                  <a:pt x="1873" y="311"/>
                </a:cubicBezTo>
                <a:cubicBezTo>
                  <a:pt x="1873" y="319"/>
                  <a:pt x="1880" y="326"/>
                  <a:pt x="1888" y="326"/>
                </a:cubicBezTo>
                <a:cubicBezTo>
                  <a:pt x="1896" y="326"/>
                  <a:pt x="1903" y="319"/>
                  <a:pt x="1903" y="311"/>
                </a:cubicBezTo>
                <a:cubicBezTo>
                  <a:pt x="1903" y="303"/>
                  <a:pt x="1896" y="296"/>
                  <a:pt x="1888" y="296"/>
                </a:cubicBezTo>
                <a:close/>
                <a:moveTo>
                  <a:pt x="1888" y="329"/>
                </a:moveTo>
                <a:cubicBezTo>
                  <a:pt x="1880" y="329"/>
                  <a:pt x="1873" y="336"/>
                  <a:pt x="1873" y="344"/>
                </a:cubicBezTo>
                <a:cubicBezTo>
                  <a:pt x="1873" y="352"/>
                  <a:pt x="1880" y="359"/>
                  <a:pt x="1888" y="359"/>
                </a:cubicBezTo>
                <a:cubicBezTo>
                  <a:pt x="1896" y="359"/>
                  <a:pt x="1903" y="352"/>
                  <a:pt x="1903" y="344"/>
                </a:cubicBezTo>
                <a:cubicBezTo>
                  <a:pt x="1903" y="336"/>
                  <a:pt x="1896" y="329"/>
                  <a:pt x="1888" y="329"/>
                </a:cubicBezTo>
                <a:close/>
                <a:moveTo>
                  <a:pt x="1888" y="362"/>
                </a:moveTo>
                <a:cubicBezTo>
                  <a:pt x="1880" y="362"/>
                  <a:pt x="1873" y="369"/>
                  <a:pt x="1873" y="377"/>
                </a:cubicBezTo>
                <a:cubicBezTo>
                  <a:pt x="1873" y="385"/>
                  <a:pt x="1880" y="392"/>
                  <a:pt x="1888" y="392"/>
                </a:cubicBezTo>
                <a:cubicBezTo>
                  <a:pt x="1896" y="392"/>
                  <a:pt x="1903" y="385"/>
                  <a:pt x="1903" y="377"/>
                </a:cubicBezTo>
                <a:cubicBezTo>
                  <a:pt x="1903" y="369"/>
                  <a:pt x="1896" y="362"/>
                  <a:pt x="1888" y="362"/>
                </a:cubicBezTo>
                <a:close/>
                <a:moveTo>
                  <a:pt x="1888" y="395"/>
                </a:moveTo>
                <a:cubicBezTo>
                  <a:pt x="1880" y="395"/>
                  <a:pt x="1873" y="402"/>
                  <a:pt x="1873" y="410"/>
                </a:cubicBezTo>
                <a:cubicBezTo>
                  <a:pt x="1873" y="418"/>
                  <a:pt x="1880" y="425"/>
                  <a:pt x="1888" y="425"/>
                </a:cubicBezTo>
                <a:cubicBezTo>
                  <a:pt x="1896" y="425"/>
                  <a:pt x="1903" y="418"/>
                  <a:pt x="1903" y="410"/>
                </a:cubicBezTo>
                <a:cubicBezTo>
                  <a:pt x="1903" y="402"/>
                  <a:pt x="1896" y="395"/>
                  <a:pt x="1888" y="395"/>
                </a:cubicBezTo>
                <a:close/>
                <a:moveTo>
                  <a:pt x="1888" y="428"/>
                </a:moveTo>
                <a:cubicBezTo>
                  <a:pt x="1880" y="428"/>
                  <a:pt x="1873" y="435"/>
                  <a:pt x="1873" y="443"/>
                </a:cubicBezTo>
                <a:cubicBezTo>
                  <a:pt x="1873" y="451"/>
                  <a:pt x="1880" y="458"/>
                  <a:pt x="1888" y="458"/>
                </a:cubicBezTo>
                <a:cubicBezTo>
                  <a:pt x="1896" y="458"/>
                  <a:pt x="1903" y="451"/>
                  <a:pt x="1903" y="443"/>
                </a:cubicBezTo>
                <a:cubicBezTo>
                  <a:pt x="1903" y="435"/>
                  <a:pt x="1896" y="428"/>
                  <a:pt x="1888" y="428"/>
                </a:cubicBezTo>
                <a:close/>
                <a:moveTo>
                  <a:pt x="1888" y="461"/>
                </a:moveTo>
                <a:cubicBezTo>
                  <a:pt x="1880" y="461"/>
                  <a:pt x="1873" y="468"/>
                  <a:pt x="1873" y="476"/>
                </a:cubicBezTo>
                <a:cubicBezTo>
                  <a:pt x="1873" y="484"/>
                  <a:pt x="1880" y="491"/>
                  <a:pt x="1888" y="491"/>
                </a:cubicBezTo>
                <a:cubicBezTo>
                  <a:pt x="1896" y="491"/>
                  <a:pt x="1903" y="484"/>
                  <a:pt x="1903" y="476"/>
                </a:cubicBezTo>
                <a:cubicBezTo>
                  <a:pt x="1903" y="468"/>
                  <a:pt x="1896" y="461"/>
                  <a:pt x="1888" y="461"/>
                </a:cubicBezTo>
                <a:close/>
                <a:moveTo>
                  <a:pt x="1888" y="494"/>
                </a:moveTo>
                <a:cubicBezTo>
                  <a:pt x="1880" y="494"/>
                  <a:pt x="1873" y="500"/>
                  <a:pt x="1873" y="509"/>
                </a:cubicBezTo>
                <a:cubicBezTo>
                  <a:pt x="1873" y="517"/>
                  <a:pt x="1880" y="523"/>
                  <a:pt x="1888" y="523"/>
                </a:cubicBezTo>
                <a:cubicBezTo>
                  <a:pt x="1896" y="523"/>
                  <a:pt x="1903" y="517"/>
                  <a:pt x="1903" y="509"/>
                </a:cubicBezTo>
                <a:cubicBezTo>
                  <a:pt x="1903" y="500"/>
                  <a:pt x="1896" y="494"/>
                  <a:pt x="1888" y="494"/>
                </a:cubicBezTo>
                <a:close/>
                <a:moveTo>
                  <a:pt x="1888" y="527"/>
                </a:moveTo>
                <a:cubicBezTo>
                  <a:pt x="1880" y="527"/>
                  <a:pt x="1873" y="533"/>
                  <a:pt x="1873" y="542"/>
                </a:cubicBezTo>
                <a:cubicBezTo>
                  <a:pt x="1873" y="550"/>
                  <a:pt x="1880" y="556"/>
                  <a:pt x="1888" y="556"/>
                </a:cubicBezTo>
                <a:cubicBezTo>
                  <a:pt x="1896" y="556"/>
                  <a:pt x="1903" y="550"/>
                  <a:pt x="1903" y="542"/>
                </a:cubicBezTo>
                <a:cubicBezTo>
                  <a:pt x="1903" y="533"/>
                  <a:pt x="1896" y="527"/>
                  <a:pt x="1888" y="527"/>
                </a:cubicBezTo>
                <a:close/>
                <a:moveTo>
                  <a:pt x="1888" y="560"/>
                </a:moveTo>
                <a:cubicBezTo>
                  <a:pt x="1880" y="560"/>
                  <a:pt x="1873" y="566"/>
                  <a:pt x="1873" y="574"/>
                </a:cubicBezTo>
                <a:cubicBezTo>
                  <a:pt x="1873" y="583"/>
                  <a:pt x="1880" y="589"/>
                  <a:pt x="1888" y="589"/>
                </a:cubicBezTo>
                <a:cubicBezTo>
                  <a:pt x="1896" y="589"/>
                  <a:pt x="1903" y="583"/>
                  <a:pt x="1903" y="574"/>
                </a:cubicBezTo>
                <a:cubicBezTo>
                  <a:pt x="1903" y="566"/>
                  <a:pt x="1896" y="560"/>
                  <a:pt x="1888" y="560"/>
                </a:cubicBezTo>
                <a:close/>
                <a:moveTo>
                  <a:pt x="1888" y="593"/>
                </a:moveTo>
                <a:cubicBezTo>
                  <a:pt x="1880" y="593"/>
                  <a:pt x="1873" y="599"/>
                  <a:pt x="1873" y="607"/>
                </a:cubicBezTo>
                <a:cubicBezTo>
                  <a:pt x="1873" y="616"/>
                  <a:pt x="1880" y="622"/>
                  <a:pt x="1888" y="622"/>
                </a:cubicBezTo>
                <a:cubicBezTo>
                  <a:pt x="1896" y="622"/>
                  <a:pt x="1903" y="616"/>
                  <a:pt x="1903" y="607"/>
                </a:cubicBezTo>
                <a:cubicBezTo>
                  <a:pt x="1903" y="599"/>
                  <a:pt x="1896" y="593"/>
                  <a:pt x="1888" y="593"/>
                </a:cubicBezTo>
                <a:close/>
                <a:moveTo>
                  <a:pt x="1888" y="625"/>
                </a:moveTo>
                <a:cubicBezTo>
                  <a:pt x="1880" y="625"/>
                  <a:pt x="1873" y="632"/>
                  <a:pt x="1873" y="640"/>
                </a:cubicBezTo>
                <a:cubicBezTo>
                  <a:pt x="1873" y="648"/>
                  <a:pt x="1880" y="655"/>
                  <a:pt x="1888" y="655"/>
                </a:cubicBezTo>
                <a:cubicBezTo>
                  <a:pt x="1896" y="655"/>
                  <a:pt x="1903" y="648"/>
                  <a:pt x="1903" y="640"/>
                </a:cubicBezTo>
                <a:cubicBezTo>
                  <a:pt x="1903" y="632"/>
                  <a:pt x="1896" y="625"/>
                  <a:pt x="1888" y="625"/>
                </a:cubicBezTo>
                <a:close/>
                <a:moveTo>
                  <a:pt x="1888" y="658"/>
                </a:moveTo>
                <a:cubicBezTo>
                  <a:pt x="1880" y="658"/>
                  <a:pt x="1873" y="665"/>
                  <a:pt x="1873" y="673"/>
                </a:cubicBezTo>
                <a:cubicBezTo>
                  <a:pt x="1873" y="681"/>
                  <a:pt x="1880" y="688"/>
                  <a:pt x="1888" y="688"/>
                </a:cubicBezTo>
                <a:cubicBezTo>
                  <a:pt x="1896" y="688"/>
                  <a:pt x="1903" y="681"/>
                  <a:pt x="1903" y="673"/>
                </a:cubicBezTo>
                <a:cubicBezTo>
                  <a:pt x="1903" y="665"/>
                  <a:pt x="1896" y="658"/>
                  <a:pt x="1888" y="658"/>
                </a:cubicBezTo>
                <a:close/>
                <a:moveTo>
                  <a:pt x="1888" y="691"/>
                </a:moveTo>
                <a:cubicBezTo>
                  <a:pt x="1880" y="691"/>
                  <a:pt x="1873" y="698"/>
                  <a:pt x="1873" y="706"/>
                </a:cubicBezTo>
                <a:cubicBezTo>
                  <a:pt x="1873" y="714"/>
                  <a:pt x="1880" y="721"/>
                  <a:pt x="1888" y="721"/>
                </a:cubicBezTo>
                <a:cubicBezTo>
                  <a:pt x="1896" y="721"/>
                  <a:pt x="1903" y="714"/>
                  <a:pt x="1903" y="706"/>
                </a:cubicBezTo>
                <a:cubicBezTo>
                  <a:pt x="1903" y="698"/>
                  <a:pt x="1896" y="691"/>
                  <a:pt x="1888" y="691"/>
                </a:cubicBezTo>
                <a:close/>
                <a:moveTo>
                  <a:pt x="1888" y="724"/>
                </a:moveTo>
                <a:cubicBezTo>
                  <a:pt x="1880" y="724"/>
                  <a:pt x="1873" y="731"/>
                  <a:pt x="1873" y="739"/>
                </a:cubicBezTo>
                <a:cubicBezTo>
                  <a:pt x="1873" y="747"/>
                  <a:pt x="1880" y="754"/>
                  <a:pt x="1888" y="754"/>
                </a:cubicBezTo>
                <a:cubicBezTo>
                  <a:pt x="1896" y="754"/>
                  <a:pt x="1903" y="747"/>
                  <a:pt x="1903" y="739"/>
                </a:cubicBezTo>
                <a:cubicBezTo>
                  <a:pt x="1903" y="731"/>
                  <a:pt x="1896" y="724"/>
                  <a:pt x="1888" y="724"/>
                </a:cubicBezTo>
                <a:close/>
                <a:moveTo>
                  <a:pt x="1888" y="757"/>
                </a:moveTo>
                <a:cubicBezTo>
                  <a:pt x="1880" y="757"/>
                  <a:pt x="1873" y="764"/>
                  <a:pt x="1873" y="772"/>
                </a:cubicBezTo>
                <a:cubicBezTo>
                  <a:pt x="1873" y="780"/>
                  <a:pt x="1880" y="787"/>
                  <a:pt x="1888" y="787"/>
                </a:cubicBezTo>
                <a:cubicBezTo>
                  <a:pt x="1896" y="787"/>
                  <a:pt x="1903" y="780"/>
                  <a:pt x="1903" y="772"/>
                </a:cubicBezTo>
                <a:cubicBezTo>
                  <a:pt x="1903" y="764"/>
                  <a:pt x="1896" y="757"/>
                  <a:pt x="1888" y="757"/>
                </a:cubicBezTo>
                <a:close/>
                <a:moveTo>
                  <a:pt x="1888" y="790"/>
                </a:moveTo>
                <a:cubicBezTo>
                  <a:pt x="1880" y="790"/>
                  <a:pt x="1873" y="797"/>
                  <a:pt x="1873" y="805"/>
                </a:cubicBezTo>
                <a:cubicBezTo>
                  <a:pt x="1873" y="813"/>
                  <a:pt x="1880" y="820"/>
                  <a:pt x="1888" y="820"/>
                </a:cubicBezTo>
                <a:cubicBezTo>
                  <a:pt x="1896" y="820"/>
                  <a:pt x="1903" y="813"/>
                  <a:pt x="1903" y="805"/>
                </a:cubicBezTo>
                <a:cubicBezTo>
                  <a:pt x="1903" y="797"/>
                  <a:pt x="1896" y="790"/>
                  <a:pt x="1888" y="790"/>
                </a:cubicBezTo>
                <a:close/>
                <a:moveTo>
                  <a:pt x="1888" y="823"/>
                </a:moveTo>
                <a:cubicBezTo>
                  <a:pt x="1880" y="823"/>
                  <a:pt x="1873" y="830"/>
                  <a:pt x="1873" y="838"/>
                </a:cubicBezTo>
                <a:cubicBezTo>
                  <a:pt x="1873" y="846"/>
                  <a:pt x="1880" y="853"/>
                  <a:pt x="1888" y="853"/>
                </a:cubicBezTo>
                <a:cubicBezTo>
                  <a:pt x="1896" y="853"/>
                  <a:pt x="1903" y="846"/>
                  <a:pt x="1903" y="838"/>
                </a:cubicBezTo>
                <a:cubicBezTo>
                  <a:pt x="1903" y="830"/>
                  <a:pt x="1896" y="823"/>
                  <a:pt x="1888" y="823"/>
                </a:cubicBezTo>
                <a:close/>
                <a:moveTo>
                  <a:pt x="1888" y="856"/>
                </a:moveTo>
                <a:cubicBezTo>
                  <a:pt x="1880" y="856"/>
                  <a:pt x="1873" y="863"/>
                  <a:pt x="1873" y="871"/>
                </a:cubicBezTo>
                <a:cubicBezTo>
                  <a:pt x="1873" y="879"/>
                  <a:pt x="1880" y="886"/>
                  <a:pt x="1888" y="886"/>
                </a:cubicBezTo>
                <a:cubicBezTo>
                  <a:pt x="1896" y="886"/>
                  <a:pt x="1903" y="879"/>
                  <a:pt x="1903" y="871"/>
                </a:cubicBezTo>
                <a:cubicBezTo>
                  <a:pt x="1903" y="863"/>
                  <a:pt x="1896" y="856"/>
                  <a:pt x="1888" y="856"/>
                </a:cubicBezTo>
                <a:close/>
                <a:moveTo>
                  <a:pt x="1888" y="889"/>
                </a:moveTo>
                <a:cubicBezTo>
                  <a:pt x="1880" y="889"/>
                  <a:pt x="1873" y="895"/>
                  <a:pt x="1873" y="904"/>
                </a:cubicBezTo>
                <a:cubicBezTo>
                  <a:pt x="1873" y="912"/>
                  <a:pt x="1880" y="918"/>
                  <a:pt x="1888" y="918"/>
                </a:cubicBezTo>
                <a:cubicBezTo>
                  <a:pt x="1896" y="918"/>
                  <a:pt x="1903" y="912"/>
                  <a:pt x="1903" y="904"/>
                </a:cubicBezTo>
                <a:cubicBezTo>
                  <a:pt x="1903" y="895"/>
                  <a:pt x="1896" y="889"/>
                  <a:pt x="1888" y="889"/>
                </a:cubicBezTo>
                <a:close/>
                <a:moveTo>
                  <a:pt x="1888" y="922"/>
                </a:moveTo>
                <a:cubicBezTo>
                  <a:pt x="1880" y="922"/>
                  <a:pt x="1873" y="928"/>
                  <a:pt x="1873" y="937"/>
                </a:cubicBezTo>
                <a:cubicBezTo>
                  <a:pt x="1873" y="945"/>
                  <a:pt x="1880" y="951"/>
                  <a:pt x="1888" y="951"/>
                </a:cubicBezTo>
                <a:cubicBezTo>
                  <a:pt x="1896" y="951"/>
                  <a:pt x="1903" y="945"/>
                  <a:pt x="1903" y="937"/>
                </a:cubicBezTo>
                <a:cubicBezTo>
                  <a:pt x="1903" y="928"/>
                  <a:pt x="1896" y="922"/>
                  <a:pt x="1888" y="922"/>
                </a:cubicBezTo>
                <a:close/>
                <a:moveTo>
                  <a:pt x="1888" y="955"/>
                </a:moveTo>
                <a:cubicBezTo>
                  <a:pt x="1880" y="955"/>
                  <a:pt x="1873" y="961"/>
                  <a:pt x="1873" y="970"/>
                </a:cubicBezTo>
                <a:cubicBezTo>
                  <a:pt x="1873" y="978"/>
                  <a:pt x="1880" y="984"/>
                  <a:pt x="1888" y="984"/>
                </a:cubicBezTo>
                <a:cubicBezTo>
                  <a:pt x="1896" y="984"/>
                  <a:pt x="1903" y="978"/>
                  <a:pt x="1903" y="970"/>
                </a:cubicBezTo>
                <a:cubicBezTo>
                  <a:pt x="1903" y="961"/>
                  <a:pt x="1896" y="955"/>
                  <a:pt x="1888" y="955"/>
                </a:cubicBezTo>
                <a:close/>
                <a:moveTo>
                  <a:pt x="1888" y="988"/>
                </a:moveTo>
                <a:cubicBezTo>
                  <a:pt x="1880" y="988"/>
                  <a:pt x="1873" y="994"/>
                  <a:pt x="1873" y="1002"/>
                </a:cubicBezTo>
                <a:cubicBezTo>
                  <a:pt x="1873" y="1011"/>
                  <a:pt x="1880" y="1017"/>
                  <a:pt x="1888" y="1017"/>
                </a:cubicBezTo>
                <a:cubicBezTo>
                  <a:pt x="1896" y="1017"/>
                  <a:pt x="1903" y="1011"/>
                  <a:pt x="1903" y="1002"/>
                </a:cubicBezTo>
                <a:cubicBezTo>
                  <a:pt x="1903" y="994"/>
                  <a:pt x="1896" y="988"/>
                  <a:pt x="1888" y="988"/>
                </a:cubicBezTo>
                <a:close/>
                <a:moveTo>
                  <a:pt x="1888" y="1021"/>
                </a:moveTo>
                <a:cubicBezTo>
                  <a:pt x="1880" y="1021"/>
                  <a:pt x="1873" y="1027"/>
                  <a:pt x="1873" y="1035"/>
                </a:cubicBezTo>
                <a:cubicBezTo>
                  <a:pt x="1873" y="1044"/>
                  <a:pt x="1880" y="1050"/>
                  <a:pt x="1888" y="1050"/>
                </a:cubicBezTo>
                <a:cubicBezTo>
                  <a:pt x="1896" y="1050"/>
                  <a:pt x="1903" y="1044"/>
                  <a:pt x="1903" y="1035"/>
                </a:cubicBezTo>
                <a:cubicBezTo>
                  <a:pt x="1903" y="1027"/>
                  <a:pt x="1896" y="1021"/>
                  <a:pt x="1888" y="1021"/>
                </a:cubicBezTo>
                <a:close/>
                <a:moveTo>
                  <a:pt x="1888" y="1053"/>
                </a:moveTo>
                <a:cubicBezTo>
                  <a:pt x="1880" y="1053"/>
                  <a:pt x="1873" y="1060"/>
                  <a:pt x="1873" y="1068"/>
                </a:cubicBezTo>
                <a:cubicBezTo>
                  <a:pt x="1873" y="1076"/>
                  <a:pt x="1880" y="1083"/>
                  <a:pt x="1888" y="1083"/>
                </a:cubicBezTo>
                <a:cubicBezTo>
                  <a:pt x="1896" y="1083"/>
                  <a:pt x="1903" y="1076"/>
                  <a:pt x="1903" y="1068"/>
                </a:cubicBezTo>
                <a:cubicBezTo>
                  <a:pt x="1903" y="1060"/>
                  <a:pt x="1896" y="1053"/>
                  <a:pt x="1888" y="1053"/>
                </a:cubicBezTo>
                <a:close/>
                <a:moveTo>
                  <a:pt x="1888" y="1086"/>
                </a:moveTo>
                <a:cubicBezTo>
                  <a:pt x="1880" y="1086"/>
                  <a:pt x="1873" y="1093"/>
                  <a:pt x="1873" y="1101"/>
                </a:cubicBezTo>
                <a:cubicBezTo>
                  <a:pt x="1873" y="1109"/>
                  <a:pt x="1880" y="1116"/>
                  <a:pt x="1888" y="1116"/>
                </a:cubicBezTo>
                <a:cubicBezTo>
                  <a:pt x="1896" y="1116"/>
                  <a:pt x="1903" y="1109"/>
                  <a:pt x="1903" y="1101"/>
                </a:cubicBezTo>
                <a:cubicBezTo>
                  <a:pt x="1903" y="1093"/>
                  <a:pt x="1896" y="1086"/>
                  <a:pt x="1888" y="1086"/>
                </a:cubicBezTo>
                <a:close/>
                <a:moveTo>
                  <a:pt x="1888" y="1119"/>
                </a:moveTo>
                <a:cubicBezTo>
                  <a:pt x="1880" y="1119"/>
                  <a:pt x="1873" y="1126"/>
                  <a:pt x="1873" y="1134"/>
                </a:cubicBezTo>
                <a:cubicBezTo>
                  <a:pt x="1873" y="1142"/>
                  <a:pt x="1880" y="1149"/>
                  <a:pt x="1888" y="1149"/>
                </a:cubicBezTo>
                <a:cubicBezTo>
                  <a:pt x="1896" y="1149"/>
                  <a:pt x="1903" y="1142"/>
                  <a:pt x="1903" y="1134"/>
                </a:cubicBezTo>
                <a:cubicBezTo>
                  <a:pt x="1903" y="1126"/>
                  <a:pt x="1896" y="1119"/>
                  <a:pt x="1888" y="1119"/>
                </a:cubicBezTo>
                <a:close/>
                <a:moveTo>
                  <a:pt x="1888" y="1152"/>
                </a:moveTo>
                <a:cubicBezTo>
                  <a:pt x="1880" y="1152"/>
                  <a:pt x="1873" y="1159"/>
                  <a:pt x="1873" y="1167"/>
                </a:cubicBezTo>
                <a:cubicBezTo>
                  <a:pt x="1873" y="1175"/>
                  <a:pt x="1880" y="1182"/>
                  <a:pt x="1888" y="1182"/>
                </a:cubicBezTo>
                <a:cubicBezTo>
                  <a:pt x="1896" y="1182"/>
                  <a:pt x="1903" y="1175"/>
                  <a:pt x="1903" y="1167"/>
                </a:cubicBezTo>
                <a:cubicBezTo>
                  <a:pt x="1903" y="1159"/>
                  <a:pt x="1896" y="1152"/>
                  <a:pt x="1888" y="1152"/>
                </a:cubicBezTo>
                <a:close/>
                <a:moveTo>
                  <a:pt x="1888" y="1185"/>
                </a:moveTo>
                <a:cubicBezTo>
                  <a:pt x="1880" y="1185"/>
                  <a:pt x="1873" y="1192"/>
                  <a:pt x="1873" y="1200"/>
                </a:cubicBezTo>
                <a:cubicBezTo>
                  <a:pt x="1873" y="1208"/>
                  <a:pt x="1880" y="1215"/>
                  <a:pt x="1888" y="1215"/>
                </a:cubicBezTo>
                <a:cubicBezTo>
                  <a:pt x="1896" y="1215"/>
                  <a:pt x="1903" y="1208"/>
                  <a:pt x="1903" y="1200"/>
                </a:cubicBezTo>
                <a:cubicBezTo>
                  <a:pt x="1903" y="1192"/>
                  <a:pt x="1896" y="1185"/>
                  <a:pt x="1888" y="1185"/>
                </a:cubicBezTo>
                <a:close/>
                <a:moveTo>
                  <a:pt x="1888" y="1218"/>
                </a:moveTo>
                <a:cubicBezTo>
                  <a:pt x="1880" y="1218"/>
                  <a:pt x="1873" y="1225"/>
                  <a:pt x="1873" y="1233"/>
                </a:cubicBezTo>
                <a:cubicBezTo>
                  <a:pt x="1873" y="1241"/>
                  <a:pt x="1880" y="1248"/>
                  <a:pt x="1888" y="1248"/>
                </a:cubicBezTo>
                <a:cubicBezTo>
                  <a:pt x="1896" y="1248"/>
                  <a:pt x="1903" y="1241"/>
                  <a:pt x="1903" y="1233"/>
                </a:cubicBezTo>
                <a:cubicBezTo>
                  <a:pt x="1903" y="1225"/>
                  <a:pt x="1896" y="1218"/>
                  <a:pt x="1888" y="1218"/>
                </a:cubicBezTo>
                <a:close/>
                <a:moveTo>
                  <a:pt x="1888" y="1251"/>
                </a:moveTo>
                <a:cubicBezTo>
                  <a:pt x="1880" y="1251"/>
                  <a:pt x="1873" y="1258"/>
                  <a:pt x="1873" y="1266"/>
                </a:cubicBezTo>
                <a:cubicBezTo>
                  <a:pt x="1873" y="1274"/>
                  <a:pt x="1880" y="1281"/>
                  <a:pt x="1888" y="1281"/>
                </a:cubicBezTo>
                <a:cubicBezTo>
                  <a:pt x="1896" y="1281"/>
                  <a:pt x="1903" y="1274"/>
                  <a:pt x="1903" y="1266"/>
                </a:cubicBezTo>
                <a:cubicBezTo>
                  <a:pt x="1903" y="1258"/>
                  <a:pt x="1896" y="1251"/>
                  <a:pt x="1888" y="1251"/>
                </a:cubicBezTo>
                <a:close/>
                <a:moveTo>
                  <a:pt x="1888" y="1284"/>
                </a:moveTo>
                <a:cubicBezTo>
                  <a:pt x="1880" y="1284"/>
                  <a:pt x="1873" y="1291"/>
                  <a:pt x="1873" y="1299"/>
                </a:cubicBezTo>
                <a:cubicBezTo>
                  <a:pt x="1873" y="1307"/>
                  <a:pt x="1880" y="1314"/>
                  <a:pt x="1888" y="1314"/>
                </a:cubicBezTo>
                <a:cubicBezTo>
                  <a:pt x="1896" y="1314"/>
                  <a:pt x="1903" y="1307"/>
                  <a:pt x="1903" y="1299"/>
                </a:cubicBezTo>
                <a:cubicBezTo>
                  <a:pt x="1903" y="1291"/>
                  <a:pt x="1896" y="1284"/>
                  <a:pt x="1888" y="1284"/>
                </a:cubicBezTo>
                <a:close/>
                <a:moveTo>
                  <a:pt x="1888" y="1317"/>
                </a:moveTo>
                <a:cubicBezTo>
                  <a:pt x="1880" y="1317"/>
                  <a:pt x="1873" y="1323"/>
                  <a:pt x="1873" y="1332"/>
                </a:cubicBezTo>
                <a:cubicBezTo>
                  <a:pt x="1873" y="1340"/>
                  <a:pt x="1880" y="1346"/>
                  <a:pt x="1888" y="1346"/>
                </a:cubicBezTo>
                <a:cubicBezTo>
                  <a:pt x="1896" y="1346"/>
                  <a:pt x="1903" y="1340"/>
                  <a:pt x="1903" y="1332"/>
                </a:cubicBezTo>
                <a:cubicBezTo>
                  <a:pt x="1903" y="1323"/>
                  <a:pt x="1896" y="1317"/>
                  <a:pt x="1888" y="1317"/>
                </a:cubicBezTo>
                <a:close/>
                <a:moveTo>
                  <a:pt x="1888" y="1350"/>
                </a:moveTo>
                <a:cubicBezTo>
                  <a:pt x="1880" y="1350"/>
                  <a:pt x="1873" y="1356"/>
                  <a:pt x="1873" y="1365"/>
                </a:cubicBezTo>
                <a:cubicBezTo>
                  <a:pt x="1873" y="1373"/>
                  <a:pt x="1880" y="1379"/>
                  <a:pt x="1888" y="1379"/>
                </a:cubicBezTo>
                <a:cubicBezTo>
                  <a:pt x="1896" y="1379"/>
                  <a:pt x="1903" y="1373"/>
                  <a:pt x="1903" y="1365"/>
                </a:cubicBezTo>
                <a:cubicBezTo>
                  <a:pt x="1903" y="1356"/>
                  <a:pt x="1896" y="1350"/>
                  <a:pt x="1888" y="1350"/>
                </a:cubicBezTo>
                <a:close/>
                <a:moveTo>
                  <a:pt x="1888" y="1383"/>
                </a:moveTo>
                <a:cubicBezTo>
                  <a:pt x="1880" y="1383"/>
                  <a:pt x="1873" y="1389"/>
                  <a:pt x="1873" y="1397"/>
                </a:cubicBezTo>
                <a:cubicBezTo>
                  <a:pt x="1873" y="1406"/>
                  <a:pt x="1880" y="1412"/>
                  <a:pt x="1888" y="1412"/>
                </a:cubicBezTo>
                <a:cubicBezTo>
                  <a:pt x="1896" y="1412"/>
                  <a:pt x="1903" y="1406"/>
                  <a:pt x="1903" y="1397"/>
                </a:cubicBezTo>
                <a:cubicBezTo>
                  <a:pt x="1903" y="1389"/>
                  <a:pt x="1896" y="1383"/>
                  <a:pt x="1888" y="1383"/>
                </a:cubicBezTo>
                <a:close/>
                <a:moveTo>
                  <a:pt x="1888" y="1416"/>
                </a:moveTo>
                <a:cubicBezTo>
                  <a:pt x="1880" y="1416"/>
                  <a:pt x="1873" y="1422"/>
                  <a:pt x="1873" y="1430"/>
                </a:cubicBezTo>
                <a:cubicBezTo>
                  <a:pt x="1873" y="1439"/>
                  <a:pt x="1880" y="1445"/>
                  <a:pt x="1888" y="1445"/>
                </a:cubicBezTo>
                <a:cubicBezTo>
                  <a:pt x="1896" y="1445"/>
                  <a:pt x="1903" y="1439"/>
                  <a:pt x="1903" y="1430"/>
                </a:cubicBezTo>
                <a:cubicBezTo>
                  <a:pt x="1903" y="1422"/>
                  <a:pt x="1896" y="1416"/>
                  <a:pt x="1888" y="1416"/>
                </a:cubicBezTo>
                <a:close/>
                <a:moveTo>
                  <a:pt x="1921" y="0"/>
                </a:moveTo>
                <a:cubicBezTo>
                  <a:pt x="1913" y="0"/>
                  <a:pt x="1906" y="7"/>
                  <a:pt x="1906" y="15"/>
                </a:cubicBezTo>
                <a:cubicBezTo>
                  <a:pt x="1906" y="23"/>
                  <a:pt x="1913" y="30"/>
                  <a:pt x="1921" y="30"/>
                </a:cubicBezTo>
                <a:cubicBezTo>
                  <a:pt x="1929" y="30"/>
                  <a:pt x="1936" y="23"/>
                  <a:pt x="1936" y="15"/>
                </a:cubicBezTo>
                <a:cubicBezTo>
                  <a:pt x="1936" y="7"/>
                  <a:pt x="1929" y="0"/>
                  <a:pt x="1921" y="0"/>
                </a:cubicBezTo>
                <a:close/>
                <a:moveTo>
                  <a:pt x="1921" y="33"/>
                </a:moveTo>
                <a:cubicBezTo>
                  <a:pt x="1913" y="33"/>
                  <a:pt x="1906" y="40"/>
                  <a:pt x="1906" y="48"/>
                </a:cubicBezTo>
                <a:cubicBezTo>
                  <a:pt x="1906" y="56"/>
                  <a:pt x="1913" y="63"/>
                  <a:pt x="1921" y="63"/>
                </a:cubicBezTo>
                <a:cubicBezTo>
                  <a:pt x="1929" y="63"/>
                  <a:pt x="1936" y="56"/>
                  <a:pt x="1936" y="48"/>
                </a:cubicBezTo>
                <a:cubicBezTo>
                  <a:pt x="1936" y="40"/>
                  <a:pt x="1929" y="33"/>
                  <a:pt x="1921" y="33"/>
                </a:cubicBezTo>
                <a:close/>
                <a:moveTo>
                  <a:pt x="1921" y="66"/>
                </a:moveTo>
                <a:cubicBezTo>
                  <a:pt x="1913" y="66"/>
                  <a:pt x="1906" y="72"/>
                  <a:pt x="1906" y="81"/>
                </a:cubicBezTo>
                <a:cubicBezTo>
                  <a:pt x="1906" y="89"/>
                  <a:pt x="1913" y="95"/>
                  <a:pt x="1921" y="95"/>
                </a:cubicBezTo>
                <a:cubicBezTo>
                  <a:pt x="1929" y="95"/>
                  <a:pt x="1936" y="89"/>
                  <a:pt x="1936" y="81"/>
                </a:cubicBezTo>
                <a:cubicBezTo>
                  <a:pt x="1936" y="72"/>
                  <a:pt x="1929" y="66"/>
                  <a:pt x="1921" y="66"/>
                </a:cubicBezTo>
                <a:close/>
                <a:moveTo>
                  <a:pt x="1921" y="99"/>
                </a:moveTo>
                <a:cubicBezTo>
                  <a:pt x="1913" y="99"/>
                  <a:pt x="1906" y="105"/>
                  <a:pt x="1906" y="114"/>
                </a:cubicBezTo>
                <a:cubicBezTo>
                  <a:pt x="1906" y="122"/>
                  <a:pt x="1913" y="128"/>
                  <a:pt x="1921" y="128"/>
                </a:cubicBezTo>
                <a:cubicBezTo>
                  <a:pt x="1929" y="128"/>
                  <a:pt x="1936" y="122"/>
                  <a:pt x="1936" y="114"/>
                </a:cubicBezTo>
                <a:cubicBezTo>
                  <a:pt x="1936" y="105"/>
                  <a:pt x="1929" y="99"/>
                  <a:pt x="1921" y="99"/>
                </a:cubicBezTo>
                <a:close/>
                <a:moveTo>
                  <a:pt x="1921" y="132"/>
                </a:moveTo>
                <a:cubicBezTo>
                  <a:pt x="1913" y="132"/>
                  <a:pt x="1906" y="138"/>
                  <a:pt x="1906" y="147"/>
                </a:cubicBezTo>
                <a:cubicBezTo>
                  <a:pt x="1906" y="155"/>
                  <a:pt x="1913" y="161"/>
                  <a:pt x="1921" y="161"/>
                </a:cubicBezTo>
                <a:cubicBezTo>
                  <a:pt x="1929" y="161"/>
                  <a:pt x="1936" y="155"/>
                  <a:pt x="1936" y="147"/>
                </a:cubicBezTo>
                <a:cubicBezTo>
                  <a:pt x="1936" y="138"/>
                  <a:pt x="1929" y="132"/>
                  <a:pt x="1921" y="132"/>
                </a:cubicBezTo>
                <a:close/>
                <a:moveTo>
                  <a:pt x="1921" y="165"/>
                </a:moveTo>
                <a:cubicBezTo>
                  <a:pt x="1913" y="165"/>
                  <a:pt x="1906" y="171"/>
                  <a:pt x="1906" y="179"/>
                </a:cubicBezTo>
                <a:cubicBezTo>
                  <a:pt x="1906" y="188"/>
                  <a:pt x="1913" y="194"/>
                  <a:pt x="1921" y="194"/>
                </a:cubicBezTo>
                <a:cubicBezTo>
                  <a:pt x="1929" y="194"/>
                  <a:pt x="1936" y="188"/>
                  <a:pt x="1936" y="179"/>
                </a:cubicBezTo>
                <a:cubicBezTo>
                  <a:pt x="1936" y="171"/>
                  <a:pt x="1929" y="165"/>
                  <a:pt x="1921" y="165"/>
                </a:cubicBezTo>
                <a:close/>
                <a:moveTo>
                  <a:pt x="1921" y="198"/>
                </a:moveTo>
                <a:cubicBezTo>
                  <a:pt x="1913" y="198"/>
                  <a:pt x="1906" y="204"/>
                  <a:pt x="1906" y="212"/>
                </a:cubicBezTo>
                <a:cubicBezTo>
                  <a:pt x="1906" y="221"/>
                  <a:pt x="1913" y="227"/>
                  <a:pt x="1921" y="227"/>
                </a:cubicBezTo>
                <a:cubicBezTo>
                  <a:pt x="1929" y="227"/>
                  <a:pt x="1936" y="221"/>
                  <a:pt x="1936" y="212"/>
                </a:cubicBezTo>
                <a:cubicBezTo>
                  <a:pt x="1936" y="204"/>
                  <a:pt x="1929" y="198"/>
                  <a:pt x="1921" y="198"/>
                </a:cubicBezTo>
                <a:close/>
                <a:moveTo>
                  <a:pt x="1921" y="230"/>
                </a:moveTo>
                <a:cubicBezTo>
                  <a:pt x="1913" y="230"/>
                  <a:pt x="1906" y="237"/>
                  <a:pt x="1906" y="245"/>
                </a:cubicBezTo>
                <a:cubicBezTo>
                  <a:pt x="1906" y="253"/>
                  <a:pt x="1913" y="260"/>
                  <a:pt x="1921" y="260"/>
                </a:cubicBezTo>
                <a:cubicBezTo>
                  <a:pt x="1929" y="260"/>
                  <a:pt x="1936" y="253"/>
                  <a:pt x="1936" y="245"/>
                </a:cubicBezTo>
                <a:cubicBezTo>
                  <a:pt x="1936" y="237"/>
                  <a:pt x="1929" y="230"/>
                  <a:pt x="1921" y="230"/>
                </a:cubicBezTo>
                <a:close/>
                <a:moveTo>
                  <a:pt x="1921" y="263"/>
                </a:moveTo>
                <a:cubicBezTo>
                  <a:pt x="1913" y="263"/>
                  <a:pt x="1906" y="270"/>
                  <a:pt x="1906" y="278"/>
                </a:cubicBezTo>
                <a:cubicBezTo>
                  <a:pt x="1906" y="286"/>
                  <a:pt x="1913" y="293"/>
                  <a:pt x="1921" y="293"/>
                </a:cubicBezTo>
                <a:cubicBezTo>
                  <a:pt x="1929" y="293"/>
                  <a:pt x="1936" y="286"/>
                  <a:pt x="1936" y="278"/>
                </a:cubicBezTo>
                <a:cubicBezTo>
                  <a:pt x="1936" y="270"/>
                  <a:pt x="1929" y="263"/>
                  <a:pt x="1921" y="263"/>
                </a:cubicBezTo>
                <a:close/>
                <a:moveTo>
                  <a:pt x="1921" y="296"/>
                </a:moveTo>
                <a:cubicBezTo>
                  <a:pt x="1913" y="296"/>
                  <a:pt x="1906" y="303"/>
                  <a:pt x="1906" y="311"/>
                </a:cubicBezTo>
                <a:cubicBezTo>
                  <a:pt x="1906" y="319"/>
                  <a:pt x="1913" y="326"/>
                  <a:pt x="1921" y="326"/>
                </a:cubicBezTo>
                <a:cubicBezTo>
                  <a:pt x="1929" y="326"/>
                  <a:pt x="1936" y="319"/>
                  <a:pt x="1936" y="311"/>
                </a:cubicBezTo>
                <a:cubicBezTo>
                  <a:pt x="1936" y="303"/>
                  <a:pt x="1929" y="296"/>
                  <a:pt x="1921" y="296"/>
                </a:cubicBezTo>
                <a:close/>
                <a:moveTo>
                  <a:pt x="1921" y="329"/>
                </a:moveTo>
                <a:cubicBezTo>
                  <a:pt x="1913" y="329"/>
                  <a:pt x="1906" y="336"/>
                  <a:pt x="1906" y="344"/>
                </a:cubicBezTo>
                <a:cubicBezTo>
                  <a:pt x="1906" y="352"/>
                  <a:pt x="1913" y="359"/>
                  <a:pt x="1921" y="359"/>
                </a:cubicBezTo>
                <a:cubicBezTo>
                  <a:pt x="1929" y="359"/>
                  <a:pt x="1936" y="352"/>
                  <a:pt x="1936" y="344"/>
                </a:cubicBezTo>
                <a:cubicBezTo>
                  <a:pt x="1936" y="336"/>
                  <a:pt x="1929" y="329"/>
                  <a:pt x="1921" y="329"/>
                </a:cubicBezTo>
                <a:close/>
                <a:moveTo>
                  <a:pt x="1921" y="362"/>
                </a:moveTo>
                <a:cubicBezTo>
                  <a:pt x="1913" y="362"/>
                  <a:pt x="1906" y="369"/>
                  <a:pt x="1906" y="377"/>
                </a:cubicBezTo>
                <a:cubicBezTo>
                  <a:pt x="1906" y="385"/>
                  <a:pt x="1913" y="392"/>
                  <a:pt x="1921" y="392"/>
                </a:cubicBezTo>
                <a:cubicBezTo>
                  <a:pt x="1929" y="392"/>
                  <a:pt x="1936" y="385"/>
                  <a:pt x="1936" y="377"/>
                </a:cubicBezTo>
                <a:cubicBezTo>
                  <a:pt x="1936" y="369"/>
                  <a:pt x="1929" y="362"/>
                  <a:pt x="1921" y="362"/>
                </a:cubicBezTo>
                <a:close/>
                <a:moveTo>
                  <a:pt x="1921" y="395"/>
                </a:moveTo>
                <a:cubicBezTo>
                  <a:pt x="1913" y="395"/>
                  <a:pt x="1906" y="402"/>
                  <a:pt x="1906" y="410"/>
                </a:cubicBezTo>
                <a:cubicBezTo>
                  <a:pt x="1906" y="418"/>
                  <a:pt x="1913" y="425"/>
                  <a:pt x="1921" y="425"/>
                </a:cubicBezTo>
                <a:cubicBezTo>
                  <a:pt x="1929" y="425"/>
                  <a:pt x="1936" y="418"/>
                  <a:pt x="1936" y="410"/>
                </a:cubicBezTo>
                <a:cubicBezTo>
                  <a:pt x="1936" y="402"/>
                  <a:pt x="1929" y="395"/>
                  <a:pt x="1921" y="395"/>
                </a:cubicBezTo>
                <a:close/>
                <a:moveTo>
                  <a:pt x="1921" y="428"/>
                </a:moveTo>
                <a:cubicBezTo>
                  <a:pt x="1913" y="428"/>
                  <a:pt x="1906" y="435"/>
                  <a:pt x="1906" y="443"/>
                </a:cubicBezTo>
                <a:cubicBezTo>
                  <a:pt x="1906" y="451"/>
                  <a:pt x="1913" y="458"/>
                  <a:pt x="1921" y="458"/>
                </a:cubicBezTo>
                <a:cubicBezTo>
                  <a:pt x="1929" y="458"/>
                  <a:pt x="1936" y="451"/>
                  <a:pt x="1936" y="443"/>
                </a:cubicBezTo>
                <a:cubicBezTo>
                  <a:pt x="1936" y="435"/>
                  <a:pt x="1929" y="428"/>
                  <a:pt x="1921" y="428"/>
                </a:cubicBezTo>
                <a:close/>
                <a:moveTo>
                  <a:pt x="1921" y="461"/>
                </a:moveTo>
                <a:cubicBezTo>
                  <a:pt x="1913" y="461"/>
                  <a:pt x="1906" y="468"/>
                  <a:pt x="1906" y="476"/>
                </a:cubicBezTo>
                <a:cubicBezTo>
                  <a:pt x="1906" y="484"/>
                  <a:pt x="1913" y="491"/>
                  <a:pt x="1921" y="491"/>
                </a:cubicBezTo>
                <a:cubicBezTo>
                  <a:pt x="1929" y="491"/>
                  <a:pt x="1936" y="484"/>
                  <a:pt x="1936" y="476"/>
                </a:cubicBezTo>
                <a:cubicBezTo>
                  <a:pt x="1936" y="468"/>
                  <a:pt x="1929" y="461"/>
                  <a:pt x="1921" y="461"/>
                </a:cubicBezTo>
                <a:close/>
                <a:moveTo>
                  <a:pt x="1921" y="494"/>
                </a:moveTo>
                <a:cubicBezTo>
                  <a:pt x="1913" y="494"/>
                  <a:pt x="1906" y="500"/>
                  <a:pt x="1906" y="509"/>
                </a:cubicBezTo>
                <a:cubicBezTo>
                  <a:pt x="1906" y="517"/>
                  <a:pt x="1913" y="523"/>
                  <a:pt x="1921" y="523"/>
                </a:cubicBezTo>
                <a:cubicBezTo>
                  <a:pt x="1929" y="523"/>
                  <a:pt x="1936" y="517"/>
                  <a:pt x="1936" y="509"/>
                </a:cubicBezTo>
                <a:cubicBezTo>
                  <a:pt x="1936" y="500"/>
                  <a:pt x="1929" y="494"/>
                  <a:pt x="1921" y="494"/>
                </a:cubicBezTo>
                <a:close/>
                <a:moveTo>
                  <a:pt x="1921" y="527"/>
                </a:moveTo>
                <a:cubicBezTo>
                  <a:pt x="1913" y="527"/>
                  <a:pt x="1906" y="533"/>
                  <a:pt x="1906" y="542"/>
                </a:cubicBezTo>
                <a:cubicBezTo>
                  <a:pt x="1906" y="550"/>
                  <a:pt x="1913" y="556"/>
                  <a:pt x="1921" y="556"/>
                </a:cubicBezTo>
                <a:cubicBezTo>
                  <a:pt x="1929" y="556"/>
                  <a:pt x="1936" y="550"/>
                  <a:pt x="1936" y="542"/>
                </a:cubicBezTo>
                <a:cubicBezTo>
                  <a:pt x="1936" y="533"/>
                  <a:pt x="1929" y="527"/>
                  <a:pt x="1921" y="527"/>
                </a:cubicBezTo>
                <a:close/>
                <a:moveTo>
                  <a:pt x="1921" y="560"/>
                </a:moveTo>
                <a:cubicBezTo>
                  <a:pt x="1913" y="560"/>
                  <a:pt x="1906" y="566"/>
                  <a:pt x="1906" y="574"/>
                </a:cubicBezTo>
                <a:cubicBezTo>
                  <a:pt x="1906" y="583"/>
                  <a:pt x="1913" y="589"/>
                  <a:pt x="1921" y="589"/>
                </a:cubicBezTo>
                <a:cubicBezTo>
                  <a:pt x="1929" y="589"/>
                  <a:pt x="1936" y="583"/>
                  <a:pt x="1936" y="574"/>
                </a:cubicBezTo>
                <a:cubicBezTo>
                  <a:pt x="1936" y="566"/>
                  <a:pt x="1929" y="560"/>
                  <a:pt x="1921" y="560"/>
                </a:cubicBezTo>
                <a:close/>
                <a:moveTo>
                  <a:pt x="1921" y="593"/>
                </a:moveTo>
                <a:cubicBezTo>
                  <a:pt x="1913" y="593"/>
                  <a:pt x="1906" y="599"/>
                  <a:pt x="1906" y="607"/>
                </a:cubicBezTo>
                <a:cubicBezTo>
                  <a:pt x="1906" y="616"/>
                  <a:pt x="1913" y="622"/>
                  <a:pt x="1921" y="622"/>
                </a:cubicBezTo>
                <a:cubicBezTo>
                  <a:pt x="1929" y="622"/>
                  <a:pt x="1936" y="616"/>
                  <a:pt x="1936" y="607"/>
                </a:cubicBezTo>
                <a:cubicBezTo>
                  <a:pt x="1936" y="599"/>
                  <a:pt x="1929" y="593"/>
                  <a:pt x="1921" y="593"/>
                </a:cubicBezTo>
                <a:close/>
                <a:moveTo>
                  <a:pt x="1921" y="625"/>
                </a:moveTo>
                <a:cubicBezTo>
                  <a:pt x="1913" y="625"/>
                  <a:pt x="1906" y="632"/>
                  <a:pt x="1906" y="640"/>
                </a:cubicBezTo>
                <a:cubicBezTo>
                  <a:pt x="1906" y="648"/>
                  <a:pt x="1913" y="655"/>
                  <a:pt x="1921" y="655"/>
                </a:cubicBezTo>
                <a:cubicBezTo>
                  <a:pt x="1929" y="655"/>
                  <a:pt x="1936" y="648"/>
                  <a:pt x="1936" y="640"/>
                </a:cubicBezTo>
                <a:cubicBezTo>
                  <a:pt x="1936" y="632"/>
                  <a:pt x="1929" y="625"/>
                  <a:pt x="1921" y="625"/>
                </a:cubicBezTo>
                <a:close/>
                <a:moveTo>
                  <a:pt x="1921" y="658"/>
                </a:moveTo>
                <a:cubicBezTo>
                  <a:pt x="1913" y="658"/>
                  <a:pt x="1906" y="665"/>
                  <a:pt x="1906" y="673"/>
                </a:cubicBezTo>
                <a:cubicBezTo>
                  <a:pt x="1906" y="681"/>
                  <a:pt x="1913" y="688"/>
                  <a:pt x="1921" y="688"/>
                </a:cubicBezTo>
                <a:cubicBezTo>
                  <a:pt x="1929" y="688"/>
                  <a:pt x="1936" y="681"/>
                  <a:pt x="1936" y="673"/>
                </a:cubicBezTo>
                <a:cubicBezTo>
                  <a:pt x="1936" y="665"/>
                  <a:pt x="1929" y="658"/>
                  <a:pt x="1921" y="658"/>
                </a:cubicBezTo>
                <a:close/>
                <a:moveTo>
                  <a:pt x="1921" y="691"/>
                </a:moveTo>
                <a:cubicBezTo>
                  <a:pt x="1913" y="691"/>
                  <a:pt x="1906" y="698"/>
                  <a:pt x="1906" y="706"/>
                </a:cubicBezTo>
                <a:cubicBezTo>
                  <a:pt x="1906" y="714"/>
                  <a:pt x="1913" y="721"/>
                  <a:pt x="1921" y="721"/>
                </a:cubicBezTo>
                <a:cubicBezTo>
                  <a:pt x="1929" y="721"/>
                  <a:pt x="1936" y="714"/>
                  <a:pt x="1936" y="706"/>
                </a:cubicBezTo>
                <a:cubicBezTo>
                  <a:pt x="1936" y="698"/>
                  <a:pt x="1929" y="691"/>
                  <a:pt x="1921" y="691"/>
                </a:cubicBezTo>
                <a:close/>
                <a:moveTo>
                  <a:pt x="1921" y="724"/>
                </a:moveTo>
                <a:cubicBezTo>
                  <a:pt x="1913" y="724"/>
                  <a:pt x="1906" y="731"/>
                  <a:pt x="1906" y="739"/>
                </a:cubicBezTo>
                <a:cubicBezTo>
                  <a:pt x="1906" y="747"/>
                  <a:pt x="1913" y="754"/>
                  <a:pt x="1921" y="754"/>
                </a:cubicBezTo>
                <a:cubicBezTo>
                  <a:pt x="1929" y="754"/>
                  <a:pt x="1936" y="747"/>
                  <a:pt x="1936" y="739"/>
                </a:cubicBezTo>
                <a:cubicBezTo>
                  <a:pt x="1936" y="731"/>
                  <a:pt x="1929" y="724"/>
                  <a:pt x="1921" y="724"/>
                </a:cubicBezTo>
                <a:close/>
                <a:moveTo>
                  <a:pt x="1921" y="757"/>
                </a:moveTo>
                <a:cubicBezTo>
                  <a:pt x="1913" y="757"/>
                  <a:pt x="1906" y="764"/>
                  <a:pt x="1906" y="772"/>
                </a:cubicBezTo>
                <a:cubicBezTo>
                  <a:pt x="1906" y="780"/>
                  <a:pt x="1913" y="787"/>
                  <a:pt x="1921" y="787"/>
                </a:cubicBezTo>
                <a:cubicBezTo>
                  <a:pt x="1929" y="787"/>
                  <a:pt x="1936" y="780"/>
                  <a:pt x="1936" y="772"/>
                </a:cubicBezTo>
                <a:cubicBezTo>
                  <a:pt x="1936" y="764"/>
                  <a:pt x="1929" y="757"/>
                  <a:pt x="1921" y="757"/>
                </a:cubicBezTo>
                <a:close/>
                <a:moveTo>
                  <a:pt x="1921" y="790"/>
                </a:moveTo>
                <a:cubicBezTo>
                  <a:pt x="1913" y="790"/>
                  <a:pt x="1906" y="797"/>
                  <a:pt x="1906" y="805"/>
                </a:cubicBezTo>
                <a:cubicBezTo>
                  <a:pt x="1906" y="813"/>
                  <a:pt x="1913" y="820"/>
                  <a:pt x="1921" y="820"/>
                </a:cubicBezTo>
                <a:cubicBezTo>
                  <a:pt x="1929" y="820"/>
                  <a:pt x="1936" y="813"/>
                  <a:pt x="1936" y="805"/>
                </a:cubicBezTo>
                <a:cubicBezTo>
                  <a:pt x="1936" y="797"/>
                  <a:pt x="1929" y="790"/>
                  <a:pt x="1921" y="790"/>
                </a:cubicBezTo>
                <a:close/>
                <a:moveTo>
                  <a:pt x="1921" y="823"/>
                </a:moveTo>
                <a:cubicBezTo>
                  <a:pt x="1913" y="823"/>
                  <a:pt x="1906" y="830"/>
                  <a:pt x="1906" y="838"/>
                </a:cubicBezTo>
                <a:cubicBezTo>
                  <a:pt x="1906" y="846"/>
                  <a:pt x="1913" y="853"/>
                  <a:pt x="1921" y="853"/>
                </a:cubicBezTo>
                <a:cubicBezTo>
                  <a:pt x="1929" y="853"/>
                  <a:pt x="1936" y="846"/>
                  <a:pt x="1936" y="838"/>
                </a:cubicBezTo>
                <a:cubicBezTo>
                  <a:pt x="1936" y="830"/>
                  <a:pt x="1929" y="823"/>
                  <a:pt x="1921" y="823"/>
                </a:cubicBezTo>
                <a:close/>
                <a:moveTo>
                  <a:pt x="1921" y="856"/>
                </a:moveTo>
                <a:cubicBezTo>
                  <a:pt x="1913" y="856"/>
                  <a:pt x="1906" y="863"/>
                  <a:pt x="1906" y="871"/>
                </a:cubicBezTo>
                <a:cubicBezTo>
                  <a:pt x="1906" y="879"/>
                  <a:pt x="1913" y="886"/>
                  <a:pt x="1921" y="886"/>
                </a:cubicBezTo>
                <a:cubicBezTo>
                  <a:pt x="1929" y="886"/>
                  <a:pt x="1936" y="879"/>
                  <a:pt x="1936" y="871"/>
                </a:cubicBezTo>
                <a:cubicBezTo>
                  <a:pt x="1936" y="863"/>
                  <a:pt x="1929" y="856"/>
                  <a:pt x="1921" y="856"/>
                </a:cubicBezTo>
                <a:close/>
                <a:moveTo>
                  <a:pt x="1921" y="889"/>
                </a:moveTo>
                <a:cubicBezTo>
                  <a:pt x="1913" y="889"/>
                  <a:pt x="1906" y="895"/>
                  <a:pt x="1906" y="904"/>
                </a:cubicBezTo>
                <a:cubicBezTo>
                  <a:pt x="1906" y="912"/>
                  <a:pt x="1913" y="918"/>
                  <a:pt x="1921" y="918"/>
                </a:cubicBezTo>
                <a:cubicBezTo>
                  <a:pt x="1929" y="918"/>
                  <a:pt x="1936" y="912"/>
                  <a:pt x="1936" y="904"/>
                </a:cubicBezTo>
                <a:cubicBezTo>
                  <a:pt x="1936" y="895"/>
                  <a:pt x="1929" y="889"/>
                  <a:pt x="1921" y="889"/>
                </a:cubicBezTo>
                <a:close/>
                <a:moveTo>
                  <a:pt x="1921" y="922"/>
                </a:moveTo>
                <a:cubicBezTo>
                  <a:pt x="1913" y="922"/>
                  <a:pt x="1906" y="928"/>
                  <a:pt x="1906" y="937"/>
                </a:cubicBezTo>
                <a:cubicBezTo>
                  <a:pt x="1906" y="945"/>
                  <a:pt x="1913" y="951"/>
                  <a:pt x="1921" y="951"/>
                </a:cubicBezTo>
                <a:cubicBezTo>
                  <a:pt x="1929" y="951"/>
                  <a:pt x="1936" y="945"/>
                  <a:pt x="1936" y="937"/>
                </a:cubicBezTo>
                <a:cubicBezTo>
                  <a:pt x="1936" y="928"/>
                  <a:pt x="1929" y="922"/>
                  <a:pt x="1921" y="922"/>
                </a:cubicBezTo>
                <a:close/>
                <a:moveTo>
                  <a:pt x="1921" y="955"/>
                </a:moveTo>
                <a:cubicBezTo>
                  <a:pt x="1913" y="955"/>
                  <a:pt x="1906" y="961"/>
                  <a:pt x="1906" y="970"/>
                </a:cubicBezTo>
                <a:cubicBezTo>
                  <a:pt x="1906" y="978"/>
                  <a:pt x="1913" y="984"/>
                  <a:pt x="1921" y="984"/>
                </a:cubicBezTo>
                <a:cubicBezTo>
                  <a:pt x="1929" y="984"/>
                  <a:pt x="1936" y="978"/>
                  <a:pt x="1936" y="970"/>
                </a:cubicBezTo>
                <a:cubicBezTo>
                  <a:pt x="1936" y="961"/>
                  <a:pt x="1929" y="955"/>
                  <a:pt x="1921" y="955"/>
                </a:cubicBezTo>
                <a:close/>
                <a:moveTo>
                  <a:pt x="1921" y="988"/>
                </a:moveTo>
                <a:cubicBezTo>
                  <a:pt x="1913" y="988"/>
                  <a:pt x="1906" y="994"/>
                  <a:pt x="1906" y="1002"/>
                </a:cubicBezTo>
                <a:cubicBezTo>
                  <a:pt x="1906" y="1011"/>
                  <a:pt x="1913" y="1017"/>
                  <a:pt x="1921" y="1017"/>
                </a:cubicBezTo>
                <a:cubicBezTo>
                  <a:pt x="1929" y="1017"/>
                  <a:pt x="1936" y="1011"/>
                  <a:pt x="1936" y="1002"/>
                </a:cubicBezTo>
                <a:cubicBezTo>
                  <a:pt x="1936" y="994"/>
                  <a:pt x="1929" y="988"/>
                  <a:pt x="1921" y="988"/>
                </a:cubicBezTo>
                <a:close/>
                <a:moveTo>
                  <a:pt x="1921" y="1021"/>
                </a:moveTo>
                <a:cubicBezTo>
                  <a:pt x="1913" y="1021"/>
                  <a:pt x="1906" y="1027"/>
                  <a:pt x="1906" y="1035"/>
                </a:cubicBezTo>
                <a:cubicBezTo>
                  <a:pt x="1906" y="1044"/>
                  <a:pt x="1913" y="1050"/>
                  <a:pt x="1921" y="1050"/>
                </a:cubicBezTo>
                <a:cubicBezTo>
                  <a:pt x="1929" y="1050"/>
                  <a:pt x="1936" y="1044"/>
                  <a:pt x="1936" y="1035"/>
                </a:cubicBezTo>
                <a:cubicBezTo>
                  <a:pt x="1936" y="1027"/>
                  <a:pt x="1929" y="1021"/>
                  <a:pt x="1921" y="1021"/>
                </a:cubicBezTo>
                <a:close/>
                <a:moveTo>
                  <a:pt x="1921" y="1053"/>
                </a:moveTo>
                <a:cubicBezTo>
                  <a:pt x="1913" y="1053"/>
                  <a:pt x="1906" y="1060"/>
                  <a:pt x="1906" y="1068"/>
                </a:cubicBezTo>
                <a:cubicBezTo>
                  <a:pt x="1906" y="1076"/>
                  <a:pt x="1913" y="1083"/>
                  <a:pt x="1921" y="1083"/>
                </a:cubicBezTo>
                <a:cubicBezTo>
                  <a:pt x="1929" y="1083"/>
                  <a:pt x="1936" y="1076"/>
                  <a:pt x="1936" y="1068"/>
                </a:cubicBezTo>
                <a:cubicBezTo>
                  <a:pt x="1936" y="1060"/>
                  <a:pt x="1929" y="1053"/>
                  <a:pt x="1921" y="1053"/>
                </a:cubicBezTo>
                <a:close/>
                <a:moveTo>
                  <a:pt x="1921" y="1086"/>
                </a:moveTo>
                <a:cubicBezTo>
                  <a:pt x="1913" y="1086"/>
                  <a:pt x="1906" y="1093"/>
                  <a:pt x="1906" y="1101"/>
                </a:cubicBezTo>
                <a:cubicBezTo>
                  <a:pt x="1906" y="1109"/>
                  <a:pt x="1913" y="1116"/>
                  <a:pt x="1921" y="1116"/>
                </a:cubicBezTo>
                <a:cubicBezTo>
                  <a:pt x="1929" y="1116"/>
                  <a:pt x="1936" y="1109"/>
                  <a:pt x="1936" y="1101"/>
                </a:cubicBezTo>
                <a:cubicBezTo>
                  <a:pt x="1936" y="1093"/>
                  <a:pt x="1929" y="1086"/>
                  <a:pt x="1921" y="1086"/>
                </a:cubicBezTo>
                <a:close/>
                <a:moveTo>
                  <a:pt x="1921" y="1119"/>
                </a:moveTo>
                <a:cubicBezTo>
                  <a:pt x="1913" y="1119"/>
                  <a:pt x="1906" y="1126"/>
                  <a:pt x="1906" y="1134"/>
                </a:cubicBezTo>
                <a:cubicBezTo>
                  <a:pt x="1906" y="1142"/>
                  <a:pt x="1913" y="1149"/>
                  <a:pt x="1921" y="1149"/>
                </a:cubicBezTo>
                <a:cubicBezTo>
                  <a:pt x="1929" y="1149"/>
                  <a:pt x="1936" y="1142"/>
                  <a:pt x="1936" y="1134"/>
                </a:cubicBezTo>
                <a:cubicBezTo>
                  <a:pt x="1936" y="1126"/>
                  <a:pt x="1929" y="1119"/>
                  <a:pt x="1921" y="1119"/>
                </a:cubicBezTo>
                <a:close/>
                <a:moveTo>
                  <a:pt x="1921" y="1152"/>
                </a:moveTo>
                <a:cubicBezTo>
                  <a:pt x="1913" y="1152"/>
                  <a:pt x="1906" y="1159"/>
                  <a:pt x="1906" y="1167"/>
                </a:cubicBezTo>
                <a:cubicBezTo>
                  <a:pt x="1906" y="1175"/>
                  <a:pt x="1913" y="1182"/>
                  <a:pt x="1921" y="1182"/>
                </a:cubicBezTo>
                <a:cubicBezTo>
                  <a:pt x="1929" y="1182"/>
                  <a:pt x="1936" y="1175"/>
                  <a:pt x="1936" y="1167"/>
                </a:cubicBezTo>
                <a:cubicBezTo>
                  <a:pt x="1936" y="1159"/>
                  <a:pt x="1929" y="1152"/>
                  <a:pt x="1921" y="1152"/>
                </a:cubicBezTo>
                <a:close/>
                <a:moveTo>
                  <a:pt x="1921" y="1185"/>
                </a:moveTo>
                <a:cubicBezTo>
                  <a:pt x="1913" y="1185"/>
                  <a:pt x="1906" y="1192"/>
                  <a:pt x="1906" y="1200"/>
                </a:cubicBezTo>
                <a:cubicBezTo>
                  <a:pt x="1906" y="1208"/>
                  <a:pt x="1913" y="1215"/>
                  <a:pt x="1921" y="1215"/>
                </a:cubicBezTo>
                <a:cubicBezTo>
                  <a:pt x="1929" y="1215"/>
                  <a:pt x="1936" y="1208"/>
                  <a:pt x="1936" y="1200"/>
                </a:cubicBezTo>
                <a:cubicBezTo>
                  <a:pt x="1936" y="1192"/>
                  <a:pt x="1929" y="1185"/>
                  <a:pt x="1921" y="1185"/>
                </a:cubicBezTo>
                <a:close/>
                <a:moveTo>
                  <a:pt x="1921" y="1218"/>
                </a:moveTo>
                <a:cubicBezTo>
                  <a:pt x="1913" y="1218"/>
                  <a:pt x="1906" y="1225"/>
                  <a:pt x="1906" y="1233"/>
                </a:cubicBezTo>
                <a:cubicBezTo>
                  <a:pt x="1906" y="1241"/>
                  <a:pt x="1913" y="1248"/>
                  <a:pt x="1921" y="1248"/>
                </a:cubicBezTo>
                <a:cubicBezTo>
                  <a:pt x="1929" y="1248"/>
                  <a:pt x="1936" y="1241"/>
                  <a:pt x="1936" y="1233"/>
                </a:cubicBezTo>
                <a:cubicBezTo>
                  <a:pt x="1936" y="1225"/>
                  <a:pt x="1929" y="1218"/>
                  <a:pt x="1921" y="1218"/>
                </a:cubicBezTo>
                <a:close/>
                <a:moveTo>
                  <a:pt x="1921" y="1251"/>
                </a:moveTo>
                <a:cubicBezTo>
                  <a:pt x="1913" y="1251"/>
                  <a:pt x="1906" y="1258"/>
                  <a:pt x="1906" y="1266"/>
                </a:cubicBezTo>
                <a:cubicBezTo>
                  <a:pt x="1906" y="1274"/>
                  <a:pt x="1913" y="1281"/>
                  <a:pt x="1921" y="1281"/>
                </a:cubicBezTo>
                <a:cubicBezTo>
                  <a:pt x="1929" y="1281"/>
                  <a:pt x="1936" y="1274"/>
                  <a:pt x="1936" y="1266"/>
                </a:cubicBezTo>
                <a:cubicBezTo>
                  <a:pt x="1936" y="1258"/>
                  <a:pt x="1929" y="1251"/>
                  <a:pt x="1921" y="1251"/>
                </a:cubicBezTo>
                <a:close/>
                <a:moveTo>
                  <a:pt x="1921" y="1284"/>
                </a:moveTo>
                <a:cubicBezTo>
                  <a:pt x="1913" y="1284"/>
                  <a:pt x="1906" y="1291"/>
                  <a:pt x="1906" y="1299"/>
                </a:cubicBezTo>
                <a:cubicBezTo>
                  <a:pt x="1906" y="1307"/>
                  <a:pt x="1913" y="1314"/>
                  <a:pt x="1921" y="1314"/>
                </a:cubicBezTo>
                <a:cubicBezTo>
                  <a:pt x="1929" y="1314"/>
                  <a:pt x="1936" y="1307"/>
                  <a:pt x="1936" y="1299"/>
                </a:cubicBezTo>
                <a:cubicBezTo>
                  <a:pt x="1936" y="1291"/>
                  <a:pt x="1929" y="1284"/>
                  <a:pt x="1921" y="1284"/>
                </a:cubicBezTo>
                <a:close/>
                <a:moveTo>
                  <a:pt x="1921" y="1317"/>
                </a:moveTo>
                <a:cubicBezTo>
                  <a:pt x="1913" y="1317"/>
                  <a:pt x="1906" y="1323"/>
                  <a:pt x="1906" y="1332"/>
                </a:cubicBezTo>
                <a:cubicBezTo>
                  <a:pt x="1906" y="1340"/>
                  <a:pt x="1913" y="1346"/>
                  <a:pt x="1921" y="1346"/>
                </a:cubicBezTo>
                <a:cubicBezTo>
                  <a:pt x="1929" y="1346"/>
                  <a:pt x="1936" y="1340"/>
                  <a:pt x="1936" y="1332"/>
                </a:cubicBezTo>
                <a:cubicBezTo>
                  <a:pt x="1936" y="1323"/>
                  <a:pt x="1929" y="1317"/>
                  <a:pt x="1921" y="1317"/>
                </a:cubicBezTo>
                <a:close/>
                <a:moveTo>
                  <a:pt x="1921" y="1350"/>
                </a:moveTo>
                <a:cubicBezTo>
                  <a:pt x="1913" y="1350"/>
                  <a:pt x="1906" y="1356"/>
                  <a:pt x="1906" y="1365"/>
                </a:cubicBezTo>
                <a:cubicBezTo>
                  <a:pt x="1906" y="1373"/>
                  <a:pt x="1913" y="1379"/>
                  <a:pt x="1921" y="1379"/>
                </a:cubicBezTo>
                <a:cubicBezTo>
                  <a:pt x="1929" y="1379"/>
                  <a:pt x="1936" y="1373"/>
                  <a:pt x="1936" y="1365"/>
                </a:cubicBezTo>
                <a:cubicBezTo>
                  <a:pt x="1936" y="1356"/>
                  <a:pt x="1929" y="1350"/>
                  <a:pt x="1921" y="1350"/>
                </a:cubicBezTo>
                <a:close/>
                <a:moveTo>
                  <a:pt x="1921" y="1383"/>
                </a:moveTo>
                <a:cubicBezTo>
                  <a:pt x="1913" y="1383"/>
                  <a:pt x="1906" y="1389"/>
                  <a:pt x="1906" y="1397"/>
                </a:cubicBezTo>
                <a:cubicBezTo>
                  <a:pt x="1906" y="1406"/>
                  <a:pt x="1913" y="1412"/>
                  <a:pt x="1921" y="1412"/>
                </a:cubicBezTo>
                <a:cubicBezTo>
                  <a:pt x="1929" y="1412"/>
                  <a:pt x="1936" y="1406"/>
                  <a:pt x="1936" y="1397"/>
                </a:cubicBezTo>
                <a:cubicBezTo>
                  <a:pt x="1936" y="1389"/>
                  <a:pt x="1929" y="1383"/>
                  <a:pt x="1921" y="1383"/>
                </a:cubicBezTo>
                <a:close/>
                <a:moveTo>
                  <a:pt x="1921" y="1416"/>
                </a:moveTo>
                <a:cubicBezTo>
                  <a:pt x="1913" y="1416"/>
                  <a:pt x="1906" y="1422"/>
                  <a:pt x="1906" y="1430"/>
                </a:cubicBezTo>
                <a:cubicBezTo>
                  <a:pt x="1906" y="1439"/>
                  <a:pt x="1913" y="1445"/>
                  <a:pt x="1921" y="1445"/>
                </a:cubicBezTo>
                <a:cubicBezTo>
                  <a:pt x="1929" y="1445"/>
                  <a:pt x="1936" y="1439"/>
                  <a:pt x="1936" y="1430"/>
                </a:cubicBezTo>
                <a:cubicBezTo>
                  <a:pt x="1936" y="1422"/>
                  <a:pt x="1929" y="1416"/>
                  <a:pt x="1921" y="1416"/>
                </a:cubicBezTo>
                <a:close/>
              </a:path>
            </a:pathLst>
          </a:custGeom>
          <a:solidFill>
            <a:srgbClr val="658EA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 sz="135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782" y="3535680"/>
            <a:ext cx="11124441" cy="136550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lang="en-US" sz="1650" cap="none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33780" y="1929761"/>
            <a:ext cx="11119104" cy="14996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 algn="ctr">
              <a:defRPr lang="en-US" sz="2250" cap="none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 algn="ctr">
              <a:buClr>
                <a:schemeClr val="tx2">
                  <a:lumMod val="50000"/>
                </a:schemeClr>
              </a:buClr>
              <a:buSzPct val="9800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97D3C2-EC0C-4142-93AC-D96199E63A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53852639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782" y="3535680"/>
            <a:ext cx="11124441" cy="136550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lang="en-US" sz="1650" cap="none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33780" y="1929761"/>
            <a:ext cx="11119104" cy="14996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 algn="ctr">
              <a:defRPr lang="en-US" sz="2250" cap="none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 algn="ctr">
              <a:buClr>
                <a:schemeClr val="tx2">
                  <a:lumMod val="50000"/>
                </a:schemeClr>
              </a:buClr>
              <a:buSzPct val="9800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BB08C7-7013-42B5-B994-20D6AA3E14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58783933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Orang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4D163534-BFBB-43A9-9391-CC3DC2C42DB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6933" y="38100"/>
            <a:ext cx="12192000" cy="6819900"/>
          </a:xfrm>
          <a:custGeom>
            <a:avLst/>
            <a:gdLst>
              <a:gd name="T0" fmla="*/ 15 w 1936"/>
              <a:gd name="T1" fmla="*/ 1346 h 1445"/>
              <a:gd name="T2" fmla="*/ 48 w 1936"/>
              <a:gd name="T3" fmla="*/ 1218 h 1445"/>
              <a:gd name="T4" fmla="*/ 95 w 1936"/>
              <a:gd name="T5" fmla="*/ 1101 h 1445"/>
              <a:gd name="T6" fmla="*/ 99 w 1936"/>
              <a:gd name="T7" fmla="*/ 1002 h 1445"/>
              <a:gd name="T8" fmla="*/ 146 w 1936"/>
              <a:gd name="T9" fmla="*/ 856 h 1445"/>
              <a:gd name="T10" fmla="*/ 179 w 1936"/>
              <a:gd name="T11" fmla="*/ 787 h 1445"/>
              <a:gd name="T12" fmla="*/ 212 w 1936"/>
              <a:gd name="T13" fmla="*/ 658 h 1445"/>
              <a:gd name="T14" fmla="*/ 260 w 1936"/>
              <a:gd name="T15" fmla="*/ 542 h 1445"/>
              <a:gd name="T16" fmla="*/ 263 w 1936"/>
              <a:gd name="T17" fmla="*/ 443 h 1445"/>
              <a:gd name="T18" fmla="*/ 311 w 1936"/>
              <a:gd name="T19" fmla="*/ 296 h 1445"/>
              <a:gd name="T20" fmla="*/ 343 w 1936"/>
              <a:gd name="T21" fmla="*/ 227 h 1445"/>
              <a:gd name="T22" fmla="*/ 376 w 1936"/>
              <a:gd name="T23" fmla="*/ 99 h 1445"/>
              <a:gd name="T24" fmla="*/ 391 w 1936"/>
              <a:gd name="T25" fmla="*/ 1430 h 1445"/>
              <a:gd name="T26" fmla="*/ 394 w 1936"/>
              <a:gd name="T27" fmla="*/ 1332 h 1445"/>
              <a:gd name="T28" fmla="*/ 442 w 1936"/>
              <a:gd name="T29" fmla="*/ 1185 h 1445"/>
              <a:gd name="T30" fmla="*/ 475 w 1936"/>
              <a:gd name="T31" fmla="*/ 1116 h 1445"/>
              <a:gd name="T32" fmla="*/ 508 w 1936"/>
              <a:gd name="T33" fmla="*/ 988 h 1445"/>
              <a:gd name="T34" fmla="*/ 555 w 1936"/>
              <a:gd name="T35" fmla="*/ 871 h 1445"/>
              <a:gd name="T36" fmla="*/ 559 w 1936"/>
              <a:gd name="T37" fmla="*/ 772 h 1445"/>
              <a:gd name="T38" fmla="*/ 606 w 1936"/>
              <a:gd name="T39" fmla="*/ 625 h 1445"/>
              <a:gd name="T40" fmla="*/ 639 w 1936"/>
              <a:gd name="T41" fmla="*/ 556 h 1445"/>
              <a:gd name="T42" fmla="*/ 672 w 1936"/>
              <a:gd name="T43" fmla="*/ 428 h 1445"/>
              <a:gd name="T44" fmla="*/ 720 w 1936"/>
              <a:gd name="T45" fmla="*/ 311 h 1445"/>
              <a:gd name="T46" fmla="*/ 723 w 1936"/>
              <a:gd name="T47" fmla="*/ 212 h 1445"/>
              <a:gd name="T48" fmla="*/ 771 w 1936"/>
              <a:gd name="T49" fmla="*/ 66 h 1445"/>
              <a:gd name="T50" fmla="*/ 771 w 1936"/>
              <a:gd name="T51" fmla="*/ 1445 h 1445"/>
              <a:gd name="T52" fmla="*/ 804 w 1936"/>
              <a:gd name="T53" fmla="*/ 1317 h 1445"/>
              <a:gd name="T54" fmla="*/ 851 w 1936"/>
              <a:gd name="T55" fmla="*/ 1200 h 1445"/>
              <a:gd name="T56" fmla="*/ 854 w 1936"/>
              <a:gd name="T57" fmla="*/ 1101 h 1445"/>
              <a:gd name="T58" fmla="*/ 902 w 1936"/>
              <a:gd name="T59" fmla="*/ 955 h 1445"/>
              <a:gd name="T60" fmla="*/ 935 w 1936"/>
              <a:gd name="T61" fmla="*/ 886 h 1445"/>
              <a:gd name="T62" fmla="*/ 968 w 1936"/>
              <a:gd name="T63" fmla="*/ 757 h 1445"/>
              <a:gd name="T64" fmla="*/ 1015 w 1936"/>
              <a:gd name="T65" fmla="*/ 640 h 1445"/>
              <a:gd name="T66" fmla="*/ 1019 w 1936"/>
              <a:gd name="T67" fmla="*/ 542 h 1445"/>
              <a:gd name="T68" fmla="*/ 1066 w 1936"/>
              <a:gd name="T69" fmla="*/ 395 h 1445"/>
              <a:gd name="T70" fmla="*/ 1099 w 1936"/>
              <a:gd name="T71" fmla="*/ 326 h 1445"/>
              <a:gd name="T72" fmla="*/ 1132 w 1936"/>
              <a:gd name="T73" fmla="*/ 198 h 1445"/>
              <a:gd name="T74" fmla="*/ 1180 w 1936"/>
              <a:gd name="T75" fmla="*/ 81 h 1445"/>
              <a:gd name="T76" fmla="*/ 1150 w 1936"/>
              <a:gd name="T77" fmla="*/ 1430 h 1445"/>
              <a:gd name="T78" fmla="*/ 1198 w 1936"/>
              <a:gd name="T79" fmla="*/ 1284 h 1445"/>
              <a:gd name="T80" fmla="*/ 1231 w 1936"/>
              <a:gd name="T81" fmla="*/ 1215 h 1445"/>
              <a:gd name="T82" fmla="*/ 1264 w 1936"/>
              <a:gd name="T83" fmla="*/ 1086 h 1445"/>
              <a:gd name="T84" fmla="*/ 1311 w 1936"/>
              <a:gd name="T85" fmla="*/ 970 h 1445"/>
              <a:gd name="T86" fmla="*/ 1314 w 1936"/>
              <a:gd name="T87" fmla="*/ 871 h 1445"/>
              <a:gd name="T88" fmla="*/ 1362 w 1936"/>
              <a:gd name="T89" fmla="*/ 724 h 1445"/>
              <a:gd name="T90" fmla="*/ 1395 w 1936"/>
              <a:gd name="T91" fmla="*/ 655 h 1445"/>
              <a:gd name="T92" fmla="*/ 1428 w 1936"/>
              <a:gd name="T93" fmla="*/ 527 h 1445"/>
              <a:gd name="T94" fmla="*/ 1476 w 1936"/>
              <a:gd name="T95" fmla="*/ 410 h 1445"/>
              <a:gd name="T96" fmla="*/ 1479 w 1936"/>
              <a:gd name="T97" fmla="*/ 311 h 1445"/>
              <a:gd name="T98" fmla="*/ 1526 w 1936"/>
              <a:gd name="T99" fmla="*/ 165 h 1445"/>
              <a:gd name="T100" fmla="*/ 1559 w 1936"/>
              <a:gd name="T101" fmla="*/ 95 h 1445"/>
              <a:gd name="T102" fmla="*/ 1559 w 1936"/>
              <a:gd name="T103" fmla="*/ 1416 h 1445"/>
              <a:gd name="T104" fmla="*/ 1607 w 1936"/>
              <a:gd name="T105" fmla="*/ 1299 h 1445"/>
              <a:gd name="T106" fmla="*/ 1610 w 1936"/>
              <a:gd name="T107" fmla="*/ 1200 h 1445"/>
              <a:gd name="T108" fmla="*/ 1658 w 1936"/>
              <a:gd name="T109" fmla="*/ 1053 h 1445"/>
              <a:gd name="T110" fmla="*/ 1691 w 1936"/>
              <a:gd name="T111" fmla="*/ 984 h 1445"/>
              <a:gd name="T112" fmla="*/ 1724 w 1936"/>
              <a:gd name="T113" fmla="*/ 856 h 1445"/>
              <a:gd name="T114" fmla="*/ 1771 w 1936"/>
              <a:gd name="T115" fmla="*/ 739 h 1445"/>
              <a:gd name="T116" fmla="*/ 1775 w 1936"/>
              <a:gd name="T117" fmla="*/ 640 h 1445"/>
              <a:gd name="T118" fmla="*/ 1822 w 1936"/>
              <a:gd name="T119" fmla="*/ 494 h 1445"/>
              <a:gd name="T120" fmla="*/ 1855 w 1936"/>
              <a:gd name="T121" fmla="*/ 425 h 1445"/>
              <a:gd name="T122" fmla="*/ 1888 w 1936"/>
              <a:gd name="T123" fmla="*/ 296 h 1445"/>
              <a:gd name="T124" fmla="*/ 1936 w 1936"/>
              <a:gd name="T125" fmla="*/ 179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36" h="1445">
                <a:moveTo>
                  <a:pt x="30" y="15"/>
                </a:moveTo>
                <a:cubicBezTo>
                  <a:pt x="30" y="23"/>
                  <a:pt x="23" y="30"/>
                  <a:pt x="15" y="30"/>
                </a:cubicBezTo>
                <a:cubicBezTo>
                  <a:pt x="7" y="30"/>
                  <a:pt x="0" y="23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23" y="0"/>
                  <a:pt x="30" y="7"/>
                  <a:pt x="30" y="15"/>
                </a:cubicBezTo>
                <a:close/>
                <a:moveTo>
                  <a:pt x="15" y="33"/>
                </a:moveTo>
                <a:cubicBezTo>
                  <a:pt x="7" y="33"/>
                  <a:pt x="0" y="40"/>
                  <a:pt x="0" y="48"/>
                </a:cubicBezTo>
                <a:cubicBezTo>
                  <a:pt x="0" y="56"/>
                  <a:pt x="7" y="63"/>
                  <a:pt x="15" y="63"/>
                </a:cubicBezTo>
                <a:cubicBezTo>
                  <a:pt x="23" y="63"/>
                  <a:pt x="30" y="56"/>
                  <a:pt x="30" y="48"/>
                </a:cubicBezTo>
                <a:cubicBezTo>
                  <a:pt x="30" y="40"/>
                  <a:pt x="23" y="33"/>
                  <a:pt x="15" y="33"/>
                </a:cubicBezTo>
                <a:close/>
                <a:moveTo>
                  <a:pt x="15" y="66"/>
                </a:moveTo>
                <a:cubicBezTo>
                  <a:pt x="7" y="66"/>
                  <a:pt x="0" y="72"/>
                  <a:pt x="0" y="81"/>
                </a:cubicBezTo>
                <a:cubicBezTo>
                  <a:pt x="0" y="89"/>
                  <a:pt x="7" y="95"/>
                  <a:pt x="15" y="95"/>
                </a:cubicBezTo>
                <a:cubicBezTo>
                  <a:pt x="23" y="95"/>
                  <a:pt x="30" y="89"/>
                  <a:pt x="30" y="81"/>
                </a:cubicBezTo>
                <a:cubicBezTo>
                  <a:pt x="30" y="72"/>
                  <a:pt x="23" y="66"/>
                  <a:pt x="15" y="66"/>
                </a:cubicBezTo>
                <a:close/>
                <a:moveTo>
                  <a:pt x="15" y="99"/>
                </a:moveTo>
                <a:cubicBezTo>
                  <a:pt x="7" y="99"/>
                  <a:pt x="0" y="105"/>
                  <a:pt x="0" y="114"/>
                </a:cubicBezTo>
                <a:cubicBezTo>
                  <a:pt x="0" y="122"/>
                  <a:pt x="7" y="128"/>
                  <a:pt x="15" y="128"/>
                </a:cubicBezTo>
                <a:cubicBezTo>
                  <a:pt x="23" y="128"/>
                  <a:pt x="30" y="122"/>
                  <a:pt x="30" y="114"/>
                </a:cubicBezTo>
                <a:cubicBezTo>
                  <a:pt x="30" y="105"/>
                  <a:pt x="23" y="99"/>
                  <a:pt x="15" y="99"/>
                </a:cubicBezTo>
                <a:close/>
                <a:moveTo>
                  <a:pt x="15" y="132"/>
                </a:moveTo>
                <a:cubicBezTo>
                  <a:pt x="7" y="132"/>
                  <a:pt x="0" y="138"/>
                  <a:pt x="0" y="147"/>
                </a:cubicBezTo>
                <a:cubicBezTo>
                  <a:pt x="0" y="155"/>
                  <a:pt x="7" y="161"/>
                  <a:pt x="15" y="161"/>
                </a:cubicBezTo>
                <a:cubicBezTo>
                  <a:pt x="23" y="161"/>
                  <a:pt x="30" y="155"/>
                  <a:pt x="30" y="147"/>
                </a:cubicBezTo>
                <a:cubicBezTo>
                  <a:pt x="30" y="138"/>
                  <a:pt x="23" y="132"/>
                  <a:pt x="15" y="132"/>
                </a:cubicBezTo>
                <a:close/>
                <a:moveTo>
                  <a:pt x="15" y="165"/>
                </a:moveTo>
                <a:cubicBezTo>
                  <a:pt x="7" y="165"/>
                  <a:pt x="0" y="171"/>
                  <a:pt x="0" y="179"/>
                </a:cubicBezTo>
                <a:cubicBezTo>
                  <a:pt x="0" y="188"/>
                  <a:pt x="7" y="194"/>
                  <a:pt x="15" y="194"/>
                </a:cubicBezTo>
                <a:cubicBezTo>
                  <a:pt x="23" y="194"/>
                  <a:pt x="30" y="188"/>
                  <a:pt x="30" y="179"/>
                </a:cubicBezTo>
                <a:cubicBezTo>
                  <a:pt x="30" y="171"/>
                  <a:pt x="23" y="165"/>
                  <a:pt x="15" y="165"/>
                </a:cubicBezTo>
                <a:close/>
                <a:moveTo>
                  <a:pt x="15" y="198"/>
                </a:moveTo>
                <a:cubicBezTo>
                  <a:pt x="7" y="198"/>
                  <a:pt x="0" y="204"/>
                  <a:pt x="0" y="212"/>
                </a:cubicBezTo>
                <a:cubicBezTo>
                  <a:pt x="0" y="221"/>
                  <a:pt x="7" y="227"/>
                  <a:pt x="15" y="227"/>
                </a:cubicBezTo>
                <a:cubicBezTo>
                  <a:pt x="23" y="227"/>
                  <a:pt x="30" y="221"/>
                  <a:pt x="30" y="212"/>
                </a:cubicBezTo>
                <a:cubicBezTo>
                  <a:pt x="30" y="204"/>
                  <a:pt x="23" y="198"/>
                  <a:pt x="15" y="198"/>
                </a:cubicBezTo>
                <a:close/>
                <a:moveTo>
                  <a:pt x="15" y="230"/>
                </a:moveTo>
                <a:cubicBezTo>
                  <a:pt x="7" y="230"/>
                  <a:pt x="0" y="237"/>
                  <a:pt x="0" y="245"/>
                </a:cubicBezTo>
                <a:cubicBezTo>
                  <a:pt x="0" y="253"/>
                  <a:pt x="7" y="260"/>
                  <a:pt x="15" y="260"/>
                </a:cubicBezTo>
                <a:cubicBezTo>
                  <a:pt x="23" y="260"/>
                  <a:pt x="30" y="253"/>
                  <a:pt x="30" y="245"/>
                </a:cubicBezTo>
                <a:cubicBezTo>
                  <a:pt x="30" y="237"/>
                  <a:pt x="23" y="230"/>
                  <a:pt x="15" y="230"/>
                </a:cubicBezTo>
                <a:close/>
                <a:moveTo>
                  <a:pt x="15" y="263"/>
                </a:moveTo>
                <a:cubicBezTo>
                  <a:pt x="7" y="263"/>
                  <a:pt x="0" y="270"/>
                  <a:pt x="0" y="278"/>
                </a:cubicBezTo>
                <a:cubicBezTo>
                  <a:pt x="0" y="286"/>
                  <a:pt x="7" y="293"/>
                  <a:pt x="15" y="293"/>
                </a:cubicBezTo>
                <a:cubicBezTo>
                  <a:pt x="23" y="293"/>
                  <a:pt x="30" y="286"/>
                  <a:pt x="30" y="278"/>
                </a:cubicBezTo>
                <a:cubicBezTo>
                  <a:pt x="30" y="270"/>
                  <a:pt x="23" y="263"/>
                  <a:pt x="15" y="263"/>
                </a:cubicBezTo>
                <a:close/>
                <a:moveTo>
                  <a:pt x="15" y="296"/>
                </a:moveTo>
                <a:cubicBezTo>
                  <a:pt x="7" y="296"/>
                  <a:pt x="0" y="303"/>
                  <a:pt x="0" y="311"/>
                </a:cubicBezTo>
                <a:cubicBezTo>
                  <a:pt x="0" y="319"/>
                  <a:pt x="7" y="326"/>
                  <a:pt x="15" y="326"/>
                </a:cubicBezTo>
                <a:cubicBezTo>
                  <a:pt x="23" y="326"/>
                  <a:pt x="30" y="319"/>
                  <a:pt x="30" y="311"/>
                </a:cubicBezTo>
                <a:cubicBezTo>
                  <a:pt x="30" y="303"/>
                  <a:pt x="23" y="296"/>
                  <a:pt x="15" y="296"/>
                </a:cubicBezTo>
                <a:close/>
                <a:moveTo>
                  <a:pt x="15" y="329"/>
                </a:moveTo>
                <a:cubicBezTo>
                  <a:pt x="7" y="329"/>
                  <a:pt x="0" y="336"/>
                  <a:pt x="0" y="344"/>
                </a:cubicBezTo>
                <a:cubicBezTo>
                  <a:pt x="0" y="352"/>
                  <a:pt x="7" y="359"/>
                  <a:pt x="15" y="359"/>
                </a:cubicBezTo>
                <a:cubicBezTo>
                  <a:pt x="23" y="359"/>
                  <a:pt x="30" y="352"/>
                  <a:pt x="30" y="344"/>
                </a:cubicBezTo>
                <a:cubicBezTo>
                  <a:pt x="30" y="336"/>
                  <a:pt x="23" y="329"/>
                  <a:pt x="15" y="329"/>
                </a:cubicBezTo>
                <a:close/>
                <a:moveTo>
                  <a:pt x="15" y="362"/>
                </a:moveTo>
                <a:cubicBezTo>
                  <a:pt x="7" y="362"/>
                  <a:pt x="0" y="369"/>
                  <a:pt x="0" y="377"/>
                </a:cubicBezTo>
                <a:cubicBezTo>
                  <a:pt x="0" y="385"/>
                  <a:pt x="7" y="392"/>
                  <a:pt x="15" y="392"/>
                </a:cubicBezTo>
                <a:cubicBezTo>
                  <a:pt x="23" y="392"/>
                  <a:pt x="30" y="385"/>
                  <a:pt x="30" y="377"/>
                </a:cubicBezTo>
                <a:cubicBezTo>
                  <a:pt x="30" y="369"/>
                  <a:pt x="23" y="362"/>
                  <a:pt x="15" y="362"/>
                </a:cubicBezTo>
                <a:close/>
                <a:moveTo>
                  <a:pt x="15" y="395"/>
                </a:moveTo>
                <a:cubicBezTo>
                  <a:pt x="7" y="395"/>
                  <a:pt x="0" y="402"/>
                  <a:pt x="0" y="410"/>
                </a:cubicBezTo>
                <a:cubicBezTo>
                  <a:pt x="0" y="418"/>
                  <a:pt x="7" y="425"/>
                  <a:pt x="15" y="425"/>
                </a:cubicBezTo>
                <a:cubicBezTo>
                  <a:pt x="23" y="425"/>
                  <a:pt x="30" y="418"/>
                  <a:pt x="30" y="410"/>
                </a:cubicBezTo>
                <a:cubicBezTo>
                  <a:pt x="30" y="402"/>
                  <a:pt x="23" y="395"/>
                  <a:pt x="15" y="395"/>
                </a:cubicBezTo>
                <a:close/>
                <a:moveTo>
                  <a:pt x="15" y="428"/>
                </a:moveTo>
                <a:cubicBezTo>
                  <a:pt x="7" y="428"/>
                  <a:pt x="0" y="435"/>
                  <a:pt x="0" y="443"/>
                </a:cubicBezTo>
                <a:cubicBezTo>
                  <a:pt x="0" y="451"/>
                  <a:pt x="7" y="458"/>
                  <a:pt x="15" y="458"/>
                </a:cubicBezTo>
                <a:cubicBezTo>
                  <a:pt x="23" y="458"/>
                  <a:pt x="30" y="451"/>
                  <a:pt x="30" y="443"/>
                </a:cubicBezTo>
                <a:cubicBezTo>
                  <a:pt x="30" y="435"/>
                  <a:pt x="23" y="428"/>
                  <a:pt x="15" y="428"/>
                </a:cubicBezTo>
                <a:close/>
                <a:moveTo>
                  <a:pt x="15" y="461"/>
                </a:moveTo>
                <a:cubicBezTo>
                  <a:pt x="7" y="461"/>
                  <a:pt x="0" y="468"/>
                  <a:pt x="0" y="476"/>
                </a:cubicBezTo>
                <a:cubicBezTo>
                  <a:pt x="0" y="484"/>
                  <a:pt x="7" y="491"/>
                  <a:pt x="15" y="491"/>
                </a:cubicBezTo>
                <a:cubicBezTo>
                  <a:pt x="23" y="491"/>
                  <a:pt x="30" y="484"/>
                  <a:pt x="30" y="476"/>
                </a:cubicBezTo>
                <a:cubicBezTo>
                  <a:pt x="30" y="468"/>
                  <a:pt x="23" y="461"/>
                  <a:pt x="15" y="461"/>
                </a:cubicBezTo>
                <a:close/>
                <a:moveTo>
                  <a:pt x="15" y="494"/>
                </a:moveTo>
                <a:cubicBezTo>
                  <a:pt x="7" y="494"/>
                  <a:pt x="0" y="500"/>
                  <a:pt x="0" y="509"/>
                </a:cubicBezTo>
                <a:cubicBezTo>
                  <a:pt x="0" y="517"/>
                  <a:pt x="7" y="523"/>
                  <a:pt x="15" y="523"/>
                </a:cubicBezTo>
                <a:cubicBezTo>
                  <a:pt x="23" y="523"/>
                  <a:pt x="30" y="517"/>
                  <a:pt x="30" y="509"/>
                </a:cubicBezTo>
                <a:cubicBezTo>
                  <a:pt x="30" y="500"/>
                  <a:pt x="23" y="494"/>
                  <a:pt x="15" y="494"/>
                </a:cubicBezTo>
                <a:close/>
                <a:moveTo>
                  <a:pt x="15" y="527"/>
                </a:moveTo>
                <a:cubicBezTo>
                  <a:pt x="7" y="527"/>
                  <a:pt x="0" y="533"/>
                  <a:pt x="0" y="542"/>
                </a:cubicBezTo>
                <a:cubicBezTo>
                  <a:pt x="0" y="550"/>
                  <a:pt x="7" y="556"/>
                  <a:pt x="15" y="556"/>
                </a:cubicBezTo>
                <a:cubicBezTo>
                  <a:pt x="23" y="556"/>
                  <a:pt x="30" y="550"/>
                  <a:pt x="30" y="542"/>
                </a:cubicBezTo>
                <a:cubicBezTo>
                  <a:pt x="30" y="533"/>
                  <a:pt x="23" y="527"/>
                  <a:pt x="15" y="527"/>
                </a:cubicBezTo>
                <a:close/>
                <a:moveTo>
                  <a:pt x="15" y="560"/>
                </a:moveTo>
                <a:cubicBezTo>
                  <a:pt x="7" y="560"/>
                  <a:pt x="0" y="566"/>
                  <a:pt x="0" y="574"/>
                </a:cubicBezTo>
                <a:cubicBezTo>
                  <a:pt x="0" y="583"/>
                  <a:pt x="7" y="589"/>
                  <a:pt x="15" y="589"/>
                </a:cubicBezTo>
                <a:cubicBezTo>
                  <a:pt x="23" y="589"/>
                  <a:pt x="30" y="583"/>
                  <a:pt x="30" y="574"/>
                </a:cubicBezTo>
                <a:cubicBezTo>
                  <a:pt x="30" y="566"/>
                  <a:pt x="23" y="560"/>
                  <a:pt x="15" y="560"/>
                </a:cubicBezTo>
                <a:close/>
                <a:moveTo>
                  <a:pt x="15" y="593"/>
                </a:moveTo>
                <a:cubicBezTo>
                  <a:pt x="7" y="593"/>
                  <a:pt x="0" y="599"/>
                  <a:pt x="0" y="607"/>
                </a:cubicBezTo>
                <a:cubicBezTo>
                  <a:pt x="0" y="616"/>
                  <a:pt x="7" y="622"/>
                  <a:pt x="15" y="622"/>
                </a:cubicBezTo>
                <a:cubicBezTo>
                  <a:pt x="23" y="622"/>
                  <a:pt x="30" y="616"/>
                  <a:pt x="30" y="607"/>
                </a:cubicBezTo>
                <a:cubicBezTo>
                  <a:pt x="30" y="599"/>
                  <a:pt x="23" y="593"/>
                  <a:pt x="15" y="593"/>
                </a:cubicBezTo>
                <a:close/>
                <a:moveTo>
                  <a:pt x="15" y="625"/>
                </a:moveTo>
                <a:cubicBezTo>
                  <a:pt x="7" y="625"/>
                  <a:pt x="0" y="632"/>
                  <a:pt x="0" y="640"/>
                </a:cubicBezTo>
                <a:cubicBezTo>
                  <a:pt x="0" y="648"/>
                  <a:pt x="7" y="655"/>
                  <a:pt x="15" y="655"/>
                </a:cubicBezTo>
                <a:cubicBezTo>
                  <a:pt x="23" y="655"/>
                  <a:pt x="30" y="648"/>
                  <a:pt x="30" y="640"/>
                </a:cubicBezTo>
                <a:cubicBezTo>
                  <a:pt x="30" y="632"/>
                  <a:pt x="23" y="625"/>
                  <a:pt x="15" y="625"/>
                </a:cubicBezTo>
                <a:close/>
                <a:moveTo>
                  <a:pt x="15" y="658"/>
                </a:moveTo>
                <a:cubicBezTo>
                  <a:pt x="7" y="658"/>
                  <a:pt x="0" y="665"/>
                  <a:pt x="0" y="673"/>
                </a:cubicBezTo>
                <a:cubicBezTo>
                  <a:pt x="0" y="681"/>
                  <a:pt x="7" y="688"/>
                  <a:pt x="15" y="688"/>
                </a:cubicBezTo>
                <a:cubicBezTo>
                  <a:pt x="23" y="688"/>
                  <a:pt x="30" y="681"/>
                  <a:pt x="30" y="673"/>
                </a:cubicBezTo>
                <a:cubicBezTo>
                  <a:pt x="30" y="665"/>
                  <a:pt x="23" y="658"/>
                  <a:pt x="15" y="658"/>
                </a:cubicBezTo>
                <a:close/>
                <a:moveTo>
                  <a:pt x="15" y="691"/>
                </a:moveTo>
                <a:cubicBezTo>
                  <a:pt x="7" y="691"/>
                  <a:pt x="0" y="698"/>
                  <a:pt x="0" y="706"/>
                </a:cubicBezTo>
                <a:cubicBezTo>
                  <a:pt x="0" y="714"/>
                  <a:pt x="7" y="721"/>
                  <a:pt x="15" y="721"/>
                </a:cubicBezTo>
                <a:cubicBezTo>
                  <a:pt x="23" y="721"/>
                  <a:pt x="30" y="714"/>
                  <a:pt x="30" y="706"/>
                </a:cubicBezTo>
                <a:cubicBezTo>
                  <a:pt x="30" y="698"/>
                  <a:pt x="23" y="691"/>
                  <a:pt x="15" y="691"/>
                </a:cubicBezTo>
                <a:close/>
                <a:moveTo>
                  <a:pt x="15" y="724"/>
                </a:moveTo>
                <a:cubicBezTo>
                  <a:pt x="7" y="724"/>
                  <a:pt x="0" y="731"/>
                  <a:pt x="0" y="739"/>
                </a:cubicBezTo>
                <a:cubicBezTo>
                  <a:pt x="0" y="747"/>
                  <a:pt x="7" y="754"/>
                  <a:pt x="15" y="754"/>
                </a:cubicBezTo>
                <a:cubicBezTo>
                  <a:pt x="23" y="754"/>
                  <a:pt x="30" y="747"/>
                  <a:pt x="30" y="739"/>
                </a:cubicBezTo>
                <a:cubicBezTo>
                  <a:pt x="30" y="731"/>
                  <a:pt x="23" y="724"/>
                  <a:pt x="15" y="724"/>
                </a:cubicBezTo>
                <a:close/>
                <a:moveTo>
                  <a:pt x="15" y="757"/>
                </a:moveTo>
                <a:cubicBezTo>
                  <a:pt x="7" y="757"/>
                  <a:pt x="0" y="764"/>
                  <a:pt x="0" y="772"/>
                </a:cubicBezTo>
                <a:cubicBezTo>
                  <a:pt x="0" y="780"/>
                  <a:pt x="7" y="787"/>
                  <a:pt x="15" y="787"/>
                </a:cubicBezTo>
                <a:cubicBezTo>
                  <a:pt x="23" y="787"/>
                  <a:pt x="30" y="780"/>
                  <a:pt x="30" y="772"/>
                </a:cubicBezTo>
                <a:cubicBezTo>
                  <a:pt x="30" y="764"/>
                  <a:pt x="23" y="757"/>
                  <a:pt x="15" y="757"/>
                </a:cubicBezTo>
                <a:close/>
                <a:moveTo>
                  <a:pt x="15" y="790"/>
                </a:moveTo>
                <a:cubicBezTo>
                  <a:pt x="7" y="790"/>
                  <a:pt x="0" y="797"/>
                  <a:pt x="0" y="805"/>
                </a:cubicBezTo>
                <a:cubicBezTo>
                  <a:pt x="0" y="813"/>
                  <a:pt x="7" y="820"/>
                  <a:pt x="15" y="820"/>
                </a:cubicBezTo>
                <a:cubicBezTo>
                  <a:pt x="23" y="820"/>
                  <a:pt x="30" y="813"/>
                  <a:pt x="30" y="805"/>
                </a:cubicBezTo>
                <a:cubicBezTo>
                  <a:pt x="30" y="797"/>
                  <a:pt x="23" y="790"/>
                  <a:pt x="15" y="790"/>
                </a:cubicBezTo>
                <a:close/>
                <a:moveTo>
                  <a:pt x="15" y="823"/>
                </a:moveTo>
                <a:cubicBezTo>
                  <a:pt x="7" y="823"/>
                  <a:pt x="0" y="830"/>
                  <a:pt x="0" y="838"/>
                </a:cubicBezTo>
                <a:cubicBezTo>
                  <a:pt x="0" y="846"/>
                  <a:pt x="7" y="853"/>
                  <a:pt x="15" y="853"/>
                </a:cubicBezTo>
                <a:cubicBezTo>
                  <a:pt x="23" y="853"/>
                  <a:pt x="30" y="846"/>
                  <a:pt x="30" y="838"/>
                </a:cubicBezTo>
                <a:cubicBezTo>
                  <a:pt x="30" y="830"/>
                  <a:pt x="23" y="823"/>
                  <a:pt x="15" y="823"/>
                </a:cubicBezTo>
                <a:close/>
                <a:moveTo>
                  <a:pt x="15" y="856"/>
                </a:moveTo>
                <a:cubicBezTo>
                  <a:pt x="7" y="856"/>
                  <a:pt x="0" y="863"/>
                  <a:pt x="0" y="871"/>
                </a:cubicBezTo>
                <a:cubicBezTo>
                  <a:pt x="0" y="879"/>
                  <a:pt x="7" y="886"/>
                  <a:pt x="15" y="886"/>
                </a:cubicBezTo>
                <a:cubicBezTo>
                  <a:pt x="23" y="886"/>
                  <a:pt x="30" y="879"/>
                  <a:pt x="30" y="871"/>
                </a:cubicBezTo>
                <a:cubicBezTo>
                  <a:pt x="30" y="863"/>
                  <a:pt x="23" y="856"/>
                  <a:pt x="15" y="856"/>
                </a:cubicBezTo>
                <a:close/>
                <a:moveTo>
                  <a:pt x="15" y="889"/>
                </a:moveTo>
                <a:cubicBezTo>
                  <a:pt x="7" y="889"/>
                  <a:pt x="0" y="895"/>
                  <a:pt x="0" y="904"/>
                </a:cubicBezTo>
                <a:cubicBezTo>
                  <a:pt x="0" y="912"/>
                  <a:pt x="7" y="918"/>
                  <a:pt x="15" y="918"/>
                </a:cubicBezTo>
                <a:cubicBezTo>
                  <a:pt x="23" y="918"/>
                  <a:pt x="30" y="912"/>
                  <a:pt x="30" y="904"/>
                </a:cubicBezTo>
                <a:cubicBezTo>
                  <a:pt x="30" y="895"/>
                  <a:pt x="23" y="889"/>
                  <a:pt x="15" y="889"/>
                </a:cubicBezTo>
                <a:close/>
                <a:moveTo>
                  <a:pt x="15" y="922"/>
                </a:moveTo>
                <a:cubicBezTo>
                  <a:pt x="7" y="922"/>
                  <a:pt x="0" y="928"/>
                  <a:pt x="0" y="937"/>
                </a:cubicBezTo>
                <a:cubicBezTo>
                  <a:pt x="0" y="945"/>
                  <a:pt x="7" y="951"/>
                  <a:pt x="15" y="951"/>
                </a:cubicBezTo>
                <a:cubicBezTo>
                  <a:pt x="23" y="951"/>
                  <a:pt x="30" y="945"/>
                  <a:pt x="30" y="937"/>
                </a:cubicBezTo>
                <a:cubicBezTo>
                  <a:pt x="30" y="928"/>
                  <a:pt x="23" y="922"/>
                  <a:pt x="15" y="922"/>
                </a:cubicBezTo>
                <a:close/>
                <a:moveTo>
                  <a:pt x="15" y="955"/>
                </a:moveTo>
                <a:cubicBezTo>
                  <a:pt x="7" y="955"/>
                  <a:pt x="0" y="961"/>
                  <a:pt x="0" y="970"/>
                </a:cubicBezTo>
                <a:cubicBezTo>
                  <a:pt x="0" y="978"/>
                  <a:pt x="7" y="984"/>
                  <a:pt x="15" y="984"/>
                </a:cubicBezTo>
                <a:cubicBezTo>
                  <a:pt x="23" y="984"/>
                  <a:pt x="30" y="978"/>
                  <a:pt x="30" y="970"/>
                </a:cubicBezTo>
                <a:cubicBezTo>
                  <a:pt x="30" y="961"/>
                  <a:pt x="23" y="955"/>
                  <a:pt x="15" y="955"/>
                </a:cubicBezTo>
                <a:close/>
                <a:moveTo>
                  <a:pt x="15" y="988"/>
                </a:moveTo>
                <a:cubicBezTo>
                  <a:pt x="7" y="988"/>
                  <a:pt x="0" y="994"/>
                  <a:pt x="0" y="1002"/>
                </a:cubicBezTo>
                <a:cubicBezTo>
                  <a:pt x="0" y="1011"/>
                  <a:pt x="7" y="1017"/>
                  <a:pt x="15" y="1017"/>
                </a:cubicBezTo>
                <a:cubicBezTo>
                  <a:pt x="23" y="1017"/>
                  <a:pt x="30" y="1011"/>
                  <a:pt x="30" y="1002"/>
                </a:cubicBezTo>
                <a:cubicBezTo>
                  <a:pt x="30" y="994"/>
                  <a:pt x="23" y="988"/>
                  <a:pt x="15" y="988"/>
                </a:cubicBezTo>
                <a:close/>
                <a:moveTo>
                  <a:pt x="15" y="1021"/>
                </a:moveTo>
                <a:cubicBezTo>
                  <a:pt x="7" y="1021"/>
                  <a:pt x="0" y="1027"/>
                  <a:pt x="0" y="1035"/>
                </a:cubicBezTo>
                <a:cubicBezTo>
                  <a:pt x="0" y="1044"/>
                  <a:pt x="7" y="1050"/>
                  <a:pt x="15" y="1050"/>
                </a:cubicBezTo>
                <a:cubicBezTo>
                  <a:pt x="23" y="1050"/>
                  <a:pt x="30" y="1044"/>
                  <a:pt x="30" y="1035"/>
                </a:cubicBezTo>
                <a:cubicBezTo>
                  <a:pt x="30" y="1027"/>
                  <a:pt x="23" y="1021"/>
                  <a:pt x="15" y="1021"/>
                </a:cubicBezTo>
                <a:close/>
                <a:moveTo>
                  <a:pt x="15" y="1053"/>
                </a:moveTo>
                <a:cubicBezTo>
                  <a:pt x="7" y="1053"/>
                  <a:pt x="0" y="1060"/>
                  <a:pt x="0" y="1068"/>
                </a:cubicBezTo>
                <a:cubicBezTo>
                  <a:pt x="0" y="1076"/>
                  <a:pt x="7" y="1083"/>
                  <a:pt x="15" y="1083"/>
                </a:cubicBezTo>
                <a:cubicBezTo>
                  <a:pt x="23" y="1083"/>
                  <a:pt x="30" y="1076"/>
                  <a:pt x="30" y="1068"/>
                </a:cubicBezTo>
                <a:cubicBezTo>
                  <a:pt x="30" y="1060"/>
                  <a:pt x="23" y="1053"/>
                  <a:pt x="15" y="1053"/>
                </a:cubicBezTo>
                <a:close/>
                <a:moveTo>
                  <a:pt x="15" y="1086"/>
                </a:moveTo>
                <a:cubicBezTo>
                  <a:pt x="7" y="1086"/>
                  <a:pt x="0" y="1093"/>
                  <a:pt x="0" y="1101"/>
                </a:cubicBezTo>
                <a:cubicBezTo>
                  <a:pt x="0" y="1109"/>
                  <a:pt x="7" y="1116"/>
                  <a:pt x="15" y="1116"/>
                </a:cubicBezTo>
                <a:cubicBezTo>
                  <a:pt x="23" y="1116"/>
                  <a:pt x="30" y="1109"/>
                  <a:pt x="30" y="1101"/>
                </a:cubicBezTo>
                <a:cubicBezTo>
                  <a:pt x="30" y="1093"/>
                  <a:pt x="23" y="1086"/>
                  <a:pt x="15" y="1086"/>
                </a:cubicBezTo>
                <a:close/>
                <a:moveTo>
                  <a:pt x="15" y="1119"/>
                </a:moveTo>
                <a:cubicBezTo>
                  <a:pt x="7" y="1119"/>
                  <a:pt x="0" y="1126"/>
                  <a:pt x="0" y="1134"/>
                </a:cubicBezTo>
                <a:cubicBezTo>
                  <a:pt x="0" y="1142"/>
                  <a:pt x="7" y="1149"/>
                  <a:pt x="15" y="1149"/>
                </a:cubicBezTo>
                <a:cubicBezTo>
                  <a:pt x="23" y="1149"/>
                  <a:pt x="30" y="1142"/>
                  <a:pt x="30" y="1134"/>
                </a:cubicBezTo>
                <a:cubicBezTo>
                  <a:pt x="30" y="1126"/>
                  <a:pt x="23" y="1119"/>
                  <a:pt x="15" y="1119"/>
                </a:cubicBezTo>
                <a:close/>
                <a:moveTo>
                  <a:pt x="15" y="1152"/>
                </a:moveTo>
                <a:cubicBezTo>
                  <a:pt x="7" y="1152"/>
                  <a:pt x="0" y="1159"/>
                  <a:pt x="0" y="1167"/>
                </a:cubicBezTo>
                <a:cubicBezTo>
                  <a:pt x="0" y="1175"/>
                  <a:pt x="7" y="1182"/>
                  <a:pt x="15" y="1182"/>
                </a:cubicBezTo>
                <a:cubicBezTo>
                  <a:pt x="23" y="1182"/>
                  <a:pt x="30" y="1175"/>
                  <a:pt x="30" y="1167"/>
                </a:cubicBezTo>
                <a:cubicBezTo>
                  <a:pt x="30" y="1159"/>
                  <a:pt x="23" y="1152"/>
                  <a:pt x="15" y="1152"/>
                </a:cubicBezTo>
                <a:close/>
                <a:moveTo>
                  <a:pt x="15" y="1185"/>
                </a:moveTo>
                <a:cubicBezTo>
                  <a:pt x="7" y="1185"/>
                  <a:pt x="0" y="1192"/>
                  <a:pt x="0" y="1200"/>
                </a:cubicBezTo>
                <a:cubicBezTo>
                  <a:pt x="0" y="1208"/>
                  <a:pt x="7" y="1215"/>
                  <a:pt x="15" y="1215"/>
                </a:cubicBezTo>
                <a:cubicBezTo>
                  <a:pt x="23" y="1215"/>
                  <a:pt x="30" y="1208"/>
                  <a:pt x="30" y="1200"/>
                </a:cubicBezTo>
                <a:cubicBezTo>
                  <a:pt x="30" y="1192"/>
                  <a:pt x="23" y="1185"/>
                  <a:pt x="15" y="1185"/>
                </a:cubicBezTo>
                <a:close/>
                <a:moveTo>
                  <a:pt x="15" y="1218"/>
                </a:moveTo>
                <a:cubicBezTo>
                  <a:pt x="7" y="1218"/>
                  <a:pt x="0" y="1225"/>
                  <a:pt x="0" y="1233"/>
                </a:cubicBezTo>
                <a:cubicBezTo>
                  <a:pt x="0" y="1241"/>
                  <a:pt x="7" y="1248"/>
                  <a:pt x="15" y="1248"/>
                </a:cubicBezTo>
                <a:cubicBezTo>
                  <a:pt x="23" y="1248"/>
                  <a:pt x="30" y="1241"/>
                  <a:pt x="30" y="1233"/>
                </a:cubicBezTo>
                <a:cubicBezTo>
                  <a:pt x="30" y="1225"/>
                  <a:pt x="23" y="1218"/>
                  <a:pt x="15" y="1218"/>
                </a:cubicBezTo>
                <a:close/>
                <a:moveTo>
                  <a:pt x="15" y="1251"/>
                </a:moveTo>
                <a:cubicBezTo>
                  <a:pt x="7" y="1251"/>
                  <a:pt x="0" y="1258"/>
                  <a:pt x="0" y="1266"/>
                </a:cubicBezTo>
                <a:cubicBezTo>
                  <a:pt x="0" y="1274"/>
                  <a:pt x="7" y="1281"/>
                  <a:pt x="15" y="1281"/>
                </a:cubicBezTo>
                <a:cubicBezTo>
                  <a:pt x="23" y="1281"/>
                  <a:pt x="30" y="1274"/>
                  <a:pt x="30" y="1266"/>
                </a:cubicBezTo>
                <a:cubicBezTo>
                  <a:pt x="30" y="1258"/>
                  <a:pt x="23" y="1251"/>
                  <a:pt x="15" y="1251"/>
                </a:cubicBezTo>
                <a:close/>
                <a:moveTo>
                  <a:pt x="15" y="1284"/>
                </a:moveTo>
                <a:cubicBezTo>
                  <a:pt x="7" y="1284"/>
                  <a:pt x="0" y="1291"/>
                  <a:pt x="0" y="1299"/>
                </a:cubicBezTo>
                <a:cubicBezTo>
                  <a:pt x="0" y="1307"/>
                  <a:pt x="7" y="1314"/>
                  <a:pt x="15" y="1314"/>
                </a:cubicBezTo>
                <a:cubicBezTo>
                  <a:pt x="23" y="1314"/>
                  <a:pt x="30" y="1307"/>
                  <a:pt x="30" y="1299"/>
                </a:cubicBezTo>
                <a:cubicBezTo>
                  <a:pt x="30" y="1291"/>
                  <a:pt x="23" y="1284"/>
                  <a:pt x="15" y="1284"/>
                </a:cubicBezTo>
                <a:close/>
                <a:moveTo>
                  <a:pt x="15" y="1317"/>
                </a:moveTo>
                <a:cubicBezTo>
                  <a:pt x="7" y="1317"/>
                  <a:pt x="0" y="1323"/>
                  <a:pt x="0" y="1332"/>
                </a:cubicBezTo>
                <a:cubicBezTo>
                  <a:pt x="0" y="1340"/>
                  <a:pt x="7" y="1346"/>
                  <a:pt x="15" y="1346"/>
                </a:cubicBezTo>
                <a:cubicBezTo>
                  <a:pt x="23" y="1346"/>
                  <a:pt x="30" y="1340"/>
                  <a:pt x="30" y="1332"/>
                </a:cubicBezTo>
                <a:cubicBezTo>
                  <a:pt x="30" y="1323"/>
                  <a:pt x="23" y="1317"/>
                  <a:pt x="15" y="1317"/>
                </a:cubicBezTo>
                <a:close/>
                <a:moveTo>
                  <a:pt x="15" y="1350"/>
                </a:moveTo>
                <a:cubicBezTo>
                  <a:pt x="7" y="1350"/>
                  <a:pt x="0" y="1356"/>
                  <a:pt x="0" y="1365"/>
                </a:cubicBezTo>
                <a:cubicBezTo>
                  <a:pt x="0" y="1373"/>
                  <a:pt x="7" y="1379"/>
                  <a:pt x="15" y="1379"/>
                </a:cubicBezTo>
                <a:cubicBezTo>
                  <a:pt x="23" y="1379"/>
                  <a:pt x="30" y="1373"/>
                  <a:pt x="30" y="1365"/>
                </a:cubicBezTo>
                <a:cubicBezTo>
                  <a:pt x="30" y="1356"/>
                  <a:pt x="23" y="1350"/>
                  <a:pt x="15" y="1350"/>
                </a:cubicBezTo>
                <a:close/>
                <a:moveTo>
                  <a:pt x="15" y="1383"/>
                </a:moveTo>
                <a:cubicBezTo>
                  <a:pt x="7" y="1383"/>
                  <a:pt x="0" y="1389"/>
                  <a:pt x="0" y="1397"/>
                </a:cubicBezTo>
                <a:cubicBezTo>
                  <a:pt x="0" y="1406"/>
                  <a:pt x="7" y="1412"/>
                  <a:pt x="15" y="1412"/>
                </a:cubicBezTo>
                <a:cubicBezTo>
                  <a:pt x="23" y="1412"/>
                  <a:pt x="30" y="1406"/>
                  <a:pt x="30" y="1397"/>
                </a:cubicBezTo>
                <a:cubicBezTo>
                  <a:pt x="30" y="1389"/>
                  <a:pt x="23" y="1383"/>
                  <a:pt x="15" y="1383"/>
                </a:cubicBezTo>
                <a:close/>
                <a:moveTo>
                  <a:pt x="15" y="1416"/>
                </a:moveTo>
                <a:cubicBezTo>
                  <a:pt x="7" y="1416"/>
                  <a:pt x="0" y="1422"/>
                  <a:pt x="0" y="1430"/>
                </a:cubicBezTo>
                <a:cubicBezTo>
                  <a:pt x="0" y="1439"/>
                  <a:pt x="7" y="1445"/>
                  <a:pt x="15" y="1445"/>
                </a:cubicBezTo>
                <a:cubicBezTo>
                  <a:pt x="23" y="1445"/>
                  <a:pt x="30" y="1439"/>
                  <a:pt x="30" y="1430"/>
                </a:cubicBezTo>
                <a:cubicBezTo>
                  <a:pt x="30" y="1422"/>
                  <a:pt x="23" y="1416"/>
                  <a:pt x="15" y="1416"/>
                </a:cubicBezTo>
                <a:close/>
                <a:moveTo>
                  <a:pt x="48" y="0"/>
                </a:moveTo>
                <a:cubicBezTo>
                  <a:pt x="39" y="0"/>
                  <a:pt x="33" y="7"/>
                  <a:pt x="33" y="15"/>
                </a:cubicBezTo>
                <a:cubicBezTo>
                  <a:pt x="33" y="23"/>
                  <a:pt x="39" y="30"/>
                  <a:pt x="48" y="30"/>
                </a:cubicBezTo>
                <a:cubicBezTo>
                  <a:pt x="56" y="30"/>
                  <a:pt x="62" y="23"/>
                  <a:pt x="62" y="15"/>
                </a:cubicBezTo>
                <a:cubicBezTo>
                  <a:pt x="62" y="7"/>
                  <a:pt x="56" y="0"/>
                  <a:pt x="48" y="0"/>
                </a:cubicBezTo>
                <a:close/>
                <a:moveTo>
                  <a:pt x="48" y="33"/>
                </a:moveTo>
                <a:cubicBezTo>
                  <a:pt x="39" y="33"/>
                  <a:pt x="33" y="40"/>
                  <a:pt x="33" y="48"/>
                </a:cubicBezTo>
                <a:cubicBezTo>
                  <a:pt x="33" y="56"/>
                  <a:pt x="39" y="63"/>
                  <a:pt x="48" y="63"/>
                </a:cubicBezTo>
                <a:cubicBezTo>
                  <a:pt x="56" y="63"/>
                  <a:pt x="62" y="56"/>
                  <a:pt x="62" y="48"/>
                </a:cubicBezTo>
                <a:cubicBezTo>
                  <a:pt x="62" y="40"/>
                  <a:pt x="56" y="33"/>
                  <a:pt x="48" y="33"/>
                </a:cubicBezTo>
                <a:close/>
                <a:moveTo>
                  <a:pt x="48" y="66"/>
                </a:moveTo>
                <a:cubicBezTo>
                  <a:pt x="39" y="66"/>
                  <a:pt x="33" y="72"/>
                  <a:pt x="33" y="81"/>
                </a:cubicBezTo>
                <a:cubicBezTo>
                  <a:pt x="33" y="89"/>
                  <a:pt x="39" y="95"/>
                  <a:pt x="48" y="95"/>
                </a:cubicBezTo>
                <a:cubicBezTo>
                  <a:pt x="56" y="95"/>
                  <a:pt x="62" y="89"/>
                  <a:pt x="62" y="81"/>
                </a:cubicBezTo>
                <a:cubicBezTo>
                  <a:pt x="62" y="72"/>
                  <a:pt x="56" y="66"/>
                  <a:pt x="48" y="66"/>
                </a:cubicBezTo>
                <a:close/>
                <a:moveTo>
                  <a:pt x="48" y="99"/>
                </a:moveTo>
                <a:cubicBezTo>
                  <a:pt x="39" y="99"/>
                  <a:pt x="33" y="105"/>
                  <a:pt x="33" y="114"/>
                </a:cubicBezTo>
                <a:cubicBezTo>
                  <a:pt x="33" y="122"/>
                  <a:pt x="39" y="128"/>
                  <a:pt x="48" y="128"/>
                </a:cubicBezTo>
                <a:cubicBezTo>
                  <a:pt x="56" y="128"/>
                  <a:pt x="62" y="122"/>
                  <a:pt x="62" y="114"/>
                </a:cubicBezTo>
                <a:cubicBezTo>
                  <a:pt x="62" y="105"/>
                  <a:pt x="56" y="99"/>
                  <a:pt x="48" y="99"/>
                </a:cubicBezTo>
                <a:close/>
                <a:moveTo>
                  <a:pt x="48" y="132"/>
                </a:moveTo>
                <a:cubicBezTo>
                  <a:pt x="39" y="132"/>
                  <a:pt x="33" y="138"/>
                  <a:pt x="33" y="147"/>
                </a:cubicBezTo>
                <a:cubicBezTo>
                  <a:pt x="33" y="155"/>
                  <a:pt x="39" y="161"/>
                  <a:pt x="48" y="161"/>
                </a:cubicBezTo>
                <a:cubicBezTo>
                  <a:pt x="56" y="161"/>
                  <a:pt x="62" y="155"/>
                  <a:pt x="62" y="147"/>
                </a:cubicBezTo>
                <a:cubicBezTo>
                  <a:pt x="62" y="138"/>
                  <a:pt x="56" y="132"/>
                  <a:pt x="48" y="132"/>
                </a:cubicBezTo>
                <a:close/>
                <a:moveTo>
                  <a:pt x="48" y="165"/>
                </a:moveTo>
                <a:cubicBezTo>
                  <a:pt x="39" y="165"/>
                  <a:pt x="33" y="171"/>
                  <a:pt x="33" y="179"/>
                </a:cubicBezTo>
                <a:cubicBezTo>
                  <a:pt x="33" y="188"/>
                  <a:pt x="39" y="194"/>
                  <a:pt x="48" y="194"/>
                </a:cubicBezTo>
                <a:cubicBezTo>
                  <a:pt x="56" y="194"/>
                  <a:pt x="62" y="188"/>
                  <a:pt x="62" y="179"/>
                </a:cubicBezTo>
                <a:cubicBezTo>
                  <a:pt x="62" y="171"/>
                  <a:pt x="56" y="165"/>
                  <a:pt x="48" y="165"/>
                </a:cubicBezTo>
                <a:close/>
                <a:moveTo>
                  <a:pt x="48" y="198"/>
                </a:moveTo>
                <a:cubicBezTo>
                  <a:pt x="39" y="198"/>
                  <a:pt x="33" y="204"/>
                  <a:pt x="33" y="212"/>
                </a:cubicBezTo>
                <a:cubicBezTo>
                  <a:pt x="33" y="221"/>
                  <a:pt x="39" y="227"/>
                  <a:pt x="48" y="227"/>
                </a:cubicBezTo>
                <a:cubicBezTo>
                  <a:pt x="56" y="227"/>
                  <a:pt x="62" y="221"/>
                  <a:pt x="62" y="212"/>
                </a:cubicBezTo>
                <a:cubicBezTo>
                  <a:pt x="62" y="204"/>
                  <a:pt x="56" y="198"/>
                  <a:pt x="48" y="198"/>
                </a:cubicBezTo>
                <a:close/>
                <a:moveTo>
                  <a:pt x="48" y="230"/>
                </a:moveTo>
                <a:cubicBezTo>
                  <a:pt x="39" y="230"/>
                  <a:pt x="33" y="237"/>
                  <a:pt x="33" y="245"/>
                </a:cubicBezTo>
                <a:cubicBezTo>
                  <a:pt x="33" y="253"/>
                  <a:pt x="39" y="260"/>
                  <a:pt x="48" y="260"/>
                </a:cubicBezTo>
                <a:cubicBezTo>
                  <a:pt x="56" y="260"/>
                  <a:pt x="62" y="253"/>
                  <a:pt x="62" y="245"/>
                </a:cubicBezTo>
                <a:cubicBezTo>
                  <a:pt x="62" y="237"/>
                  <a:pt x="56" y="230"/>
                  <a:pt x="48" y="230"/>
                </a:cubicBezTo>
                <a:close/>
                <a:moveTo>
                  <a:pt x="48" y="263"/>
                </a:moveTo>
                <a:cubicBezTo>
                  <a:pt x="39" y="263"/>
                  <a:pt x="33" y="270"/>
                  <a:pt x="33" y="278"/>
                </a:cubicBezTo>
                <a:cubicBezTo>
                  <a:pt x="33" y="286"/>
                  <a:pt x="39" y="293"/>
                  <a:pt x="48" y="293"/>
                </a:cubicBezTo>
                <a:cubicBezTo>
                  <a:pt x="56" y="293"/>
                  <a:pt x="62" y="286"/>
                  <a:pt x="62" y="278"/>
                </a:cubicBezTo>
                <a:cubicBezTo>
                  <a:pt x="62" y="270"/>
                  <a:pt x="56" y="263"/>
                  <a:pt x="48" y="263"/>
                </a:cubicBezTo>
                <a:close/>
                <a:moveTo>
                  <a:pt x="48" y="296"/>
                </a:moveTo>
                <a:cubicBezTo>
                  <a:pt x="39" y="296"/>
                  <a:pt x="33" y="303"/>
                  <a:pt x="33" y="311"/>
                </a:cubicBezTo>
                <a:cubicBezTo>
                  <a:pt x="33" y="319"/>
                  <a:pt x="39" y="326"/>
                  <a:pt x="48" y="326"/>
                </a:cubicBezTo>
                <a:cubicBezTo>
                  <a:pt x="56" y="326"/>
                  <a:pt x="62" y="319"/>
                  <a:pt x="62" y="311"/>
                </a:cubicBezTo>
                <a:cubicBezTo>
                  <a:pt x="62" y="303"/>
                  <a:pt x="56" y="296"/>
                  <a:pt x="48" y="296"/>
                </a:cubicBezTo>
                <a:close/>
                <a:moveTo>
                  <a:pt x="48" y="329"/>
                </a:moveTo>
                <a:cubicBezTo>
                  <a:pt x="39" y="329"/>
                  <a:pt x="33" y="336"/>
                  <a:pt x="33" y="344"/>
                </a:cubicBezTo>
                <a:cubicBezTo>
                  <a:pt x="33" y="352"/>
                  <a:pt x="39" y="359"/>
                  <a:pt x="48" y="359"/>
                </a:cubicBezTo>
                <a:cubicBezTo>
                  <a:pt x="56" y="359"/>
                  <a:pt x="62" y="352"/>
                  <a:pt x="62" y="344"/>
                </a:cubicBezTo>
                <a:cubicBezTo>
                  <a:pt x="62" y="336"/>
                  <a:pt x="56" y="329"/>
                  <a:pt x="48" y="329"/>
                </a:cubicBezTo>
                <a:close/>
                <a:moveTo>
                  <a:pt x="48" y="362"/>
                </a:moveTo>
                <a:cubicBezTo>
                  <a:pt x="39" y="362"/>
                  <a:pt x="33" y="369"/>
                  <a:pt x="33" y="377"/>
                </a:cubicBezTo>
                <a:cubicBezTo>
                  <a:pt x="33" y="385"/>
                  <a:pt x="39" y="392"/>
                  <a:pt x="48" y="392"/>
                </a:cubicBezTo>
                <a:cubicBezTo>
                  <a:pt x="56" y="392"/>
                  <a:pt x="62" y="385"/>
                  <a:pt x="62" y="377"/>
                </a:cubicBezTo>
                <a:cubicBezTo>
                  <a:pt x="62" y="369"/>
                  <a:pt x="56" y="362"/>
                  <a:pt x="48" y="362"/>
                </a:cubicBezTo>
                <a:close/>
                <a:moveTo>
                  <a:pt x="48" y="395"/>
                </a:moveTo>
                <a:cubicBezTo>
                  <a:pt x="39" y="395"/>
                  <a:pt x="33" y="402"/>
                  <a:pt x="33" y="410"/>
                </a:cubicBezTo>
                <a:cubicBezTo>
                  <a:pt x="33" y="418"/>
                  <a:pt x="39" y="425"/>
                  <a:pt x="48" y="425"/>
                </a:cubicBezTo>
                <a:cubicBezTo>
                  <a:pt x="56" y="425"/>
                  <a:pt x="62" y="418"/>
                  <a:pt x="62" y="410"/>
                </a:cubicBezTo>
                <a:cubicBezTo>
                  <a:pt x="62" y="402"/>
                  <a:pt x="56" y="395"/>
                  <a:pt x="48" y="395"/>
                </a:cubicBezTo>
                <a:close/>
                <a:moveTo>
                  <a:pt x="48" y="428"/>
                </a:moveTo>
                <a:cubicBezTo>
                  <a:pt x="39" y="428"/>
                  <a:pt x="33" y="435"/>
                  <a:pt x="33" y="443"/>
                </a:cubicBezTo>
                <a:cubicBezTo>
                  <a:pt x="33" y="451"/>
                  <a:pt x="39" y="458"/>
                  <a:pt x="48" y="458"/>
                </a:cubicBezTo>
                <a:cubicBezTo>
                  <a:pt x="56" y="458"/>
                  <a:pt x="62" y="451"/>
                  <a:pt x="62" y="443"/>
                </a:cubicBezTo>
                <a:cubicBezTo>
                  <a:pt x="62" y="435"/>
                  <a:pt x="56" y="428"/>
                  <a:pt x="48" y="428"/>
                </a:cubicBezTo>
                <a:close/>
                <a:moveTo>
                  <a:pt x="48" y="461"/>
                </a:moveTo>
                <a:cubicBezTo>
                  <a:pt x="39" y="461"/>
                  <a:pt x="33" y="468"/>
                  <a:pt x="33" y="476"/>
                </a:cubicBezTo>
                <a:cubicBezTo>
                  <a:pt x="33" y="484"/>
                  <a:pt x="39" y="491"/>
                  <a:pt x="48" y="491"/>
                </a:cubicBezTo>
                <a:cubicBezTo>
                  <a:pt x="56" y="491"/>
                  <a:pt x="62" y="484"/>
                  <a:pt x="62" y="476"/>
                </a:cubicBezTo>
                <a:cubicBezTo>
                  <a:pt x="62" y="468"/>
                  <a:pt x="56" y="461"/>
                  <a:pt x="48" y="461"/>
                </a:cubicBezTo>
                <a:close/>
                <a:moveTo>
                  <a:pt x="48" y="494"/>
                </a:moveTo>
                <a:cubicBezTo>
                  <a:pt x="39" y="494"/>
                  <a:pt x="33" y="500"/>
                  <a:pt x="33" y="509"/>
                </a:cubicBezTo>
                <a:cubicBezTo>
                  <a:pt x="33" y="517"/>
                  <a:pt x="39" y="523"/>
                  <a:pt x="48" y="523"/>
                </a:cubicBezTo>
                <a:cubicBezTo>
                  <a:pt x="56" y="523"/>
                  <a:pt x="62" y="517"/>
                  <a:pt x="62" y="509"/>
                </a:cubicBezTo>
                <a:cubicBezTo>
                  <a:pt x="62" y="500"/>
                  <a:pt x="56" y="494"/>
                  <a:pt x="48" y="494"/>
                </a:cubicBezTo>
                <a:close/>
                <a:moveTo>
                  <a:pt x="48" y="527"/>
                </a:moveTo>
                <a:cubicBezTo>
                  <a:pt x="39" y="527"/>
                  <a:pt x="33" y="533"/>
                  <a:pt x="33" y="542"/>
                </a:cubicBezTo>
                <a:cubicBezTo>
                  <a:pt x="33" y="550"/>
                  <a:pt x="39" y="556"/>
                  <a:pt x="48" y="556"/>
                </a:cubicBezTo>
                <a:cubicBezTo>
                  <a:pt x="56" y="556"/>
                  <a:pt x="62" y="550"/>
                  <a:pt x="62" y="542"/>
                </a:cubicBezTo>
                <a:cubicBezTo>
                  <a:pt x="62" y="533"/>
                  <a:pt x="56" y="527"/>
                  <a:pt x="48" y="527"/>
                </a:cubicBezTo>
                <a:close/>
                <a:moveTo>
                  <a:pt x="48" y="560"/>
                </a:moveTo>
                <a:cubicBezTo>
                  <a:pt x="39" y="560"/>
                  <a:pt x="33" y="566"/>
                  <a:pt x="33" y="574"/>
                </a:cubicBezTo>
                <a:cubicBezTo>
                  <a:pt x="33" y="583"/>
                  <a:pt x="39" y="589"/>
                  <a:pt x="48" y="589"/>
                </a:cubicBezTo>
                <a:cubicBezTo>
                  <a:pt x="56" y="589"/>
                  <a:pt x="62" y="583"/>
                  <a:pt x="62" y="574"/>
                </a:cubicBezTo>
                <a:cubicBezTo>
                  <a:pt x="62" y="566"/>
                  <a:pt x="56" y="560"/>
                  <a:pt x="48" y="560"/>
                </a:cubicBezTo>
                <a:close/>
                <a:moveTo>
                  <a:pt x="48" y="593"/>
                </a:moveTo>
                <a:cubicBezTo>
                  <a:pt x="39" y="593"/>
                  <a:pt x="33" y="599"/>
                  <a:pt x="33" y="607"/>
                </a:cubicBezTo>
                <a:cubicBezTo>
                  <a:pt x="33" y="616"/>
                  <a:pt x="39" y="622"/>
                  <a:pt x="48" y="622"/>
                </a:cubicBezTo>
                <a:cubicBezTo>
                  <a:pt x="56" y="622"/>
                  <a:pt x="62" y="616"/>
                  <a:pt x="62" y="607"/>
                </a:cubicBezTo>
                <a:cubicBezTo>
                  <a:pt x="62" y="599"/>
                  <a:pt x="56" y="593"/>
                  <a:pt x="48" y="593"/>
                </a:cubicBezTo>
                <a:close/>
                <a:moveTo>
                  <a:pt x="48" y="625"/>
                </a:moveTo>
                <a:cubicBezTo>
                  <a:pt x="39" y="625"/>
                  <a:pt x="33" y="632"/>
                  <a:pt x="33" y="640"/>
                </a:cubicBezTo>
                <a:cubicBezTo>
                  <a:pt x="33" y="648"/>
                  <a:pt x="39" y="655"/>
                  <a:pt x="48" y="655"/>
                </a:cubicBezTo>
                <a:cubicBezTo>
                  <a:pt x="56" y="655"/>
                  <a:pt x="62" y="648"/>
                  <a:pt x="62" y="640"/>
                </a:cubicBezTo>
                <a:cubicBezTo>
                  <a:pt x="62" y="632"/>
                  <a:pt x="56" y="625"/>
                  <a:pt x="48" y="625"/>
                </a:cubicBezTo>
                <a:close/>
                <a:moveTo>
                  <a:pt x="48" y="658"/>
                </a:moveTo>
                <a:cubicBezTo>
                  <a:pt x="39" y="658"/>
                  <a:pt x="33" y="665"/>
                  <a:pt x="33" y="673"/>
                </a:cubicBezTo>
                <a:cubicBezTo>
                  <a:pt x="33" y="681"/>
                  <a:pt x="39" y="688"/>
                  <a:pt x="48" y="688"/>
                </a:cubicBezTo>
                <a:cubicBezTo>
                  <a:pt x="56" y="688"/>
                  <a:pt x="62" y="681"/>
                  <a:pt x="62" y="673"/>
                </a:cubicBezTo>
                <a:cubicBezTo>
                  <a:pt x="62" y="665"/>
                  <a:pt x="56" y="658"/>
                  <a:pt x="48" y="658"/>
                </a:cubicBezTo>
                <a:close/>
                <a:moveTo>
                  <a:pt x="48" y="691"/>
                </a:moveTo>
                <a:cubicBezTo>
                  <a:pt x="39" y="691"/>
                  <a:pt x="33" y="698"/>
                  <a:pt x="33" y="706"/>
                </a:cubicBezTo>
                <a:cubicBezTo>
                  <a:pt x="33" y="714"/>
                  <a:pt x="39" y="721"/>
                  <a:pt x="48" y="721"/>
                </a:cubicBezTo>
                <a:cubicBezTo>
                  <a:pt x="56" y="721"/>
                  <a:pt x="62" y="714"/>
                  <a:pt x="62" y="706"/>
                </a:cubicBezTo>
                <a:cubicBezTo>
                  <a:pt x="62" y="698"/>
                  <a:pt x="56" y="691"/>
                  <a:pt x="48" y="691"/>
                </a:cubicBezTo>
                <a:close/>
                <a:moveTo>
                  <a:pt x="48" y="724"/>
                </a:moveTo>
                <a:cubicBezTo>
                  <a:pt x="39" y="724"/>
                  <a:pt x="33" y="731"/>
                  <a:pt x="33" y="739"/>
                </a:cubicBezTo>
                <a:cubicBezTo>
                  <a:pt x="33" y="747"/>
                  <a:pt x="39" y="754"/>
                  <a:pt x="48" y="754"/>
                </a:cubicBezTo>
                <a:cubicBezTo>
                  <a:pt x="56" y="754"/>
                  <a:pt x="62" y="747"/>
                  <a:pt x="62" y="739"/>
                </a:cubicBezTo>
                <a:cubicBezTo>
                  <a:pt x="62" y="731"/>
                  <a:pt x="56" y="724"/>
                  <a:pt x="48" y="724"/>
                </a:cubicBezTo>
                <a:close/>
                <a:moveTo>
                  <a:pt x="48" y="757"/>
                </a:moveTo>
                <a:cubicBezTo>
                  <a:pt x="39" y="757"/>
                  <a:pt x="33" y="764"/>
                  <a:pt x="33" y="772"/>
                </a:cubicBezTo>
                <a:cubicBezTo>
                  <a:pt x="33" y="780"/>
                  <a:pt x="39" y="787"/>
                  <a:pt x="48" y="787"/>
                </a:cubicBezTo>
                <a:cubicBezTo>
                  <a:pt x="56" y="787"/>
                  <a:pt x="62" y="780"/>
                  <a:pt x="62" y="772"/>
                </a:cubicBezTo>
                <a:cubicBezTo>
                  <a:pt x="62" y="764"/>
                  <a:pt x="56" y="757"/>
                  <a:pt x="48" y="757"/>
                </a:cubicBezTo>
                <a:close/>
                <a:moveTo>
                  <a:pt x="48" y="790"/>
                </a:moveTo>
                <a:cubicBezTo>
                  <a:pt x="39" y="790"/>
                  <a:pt x="33" y="797"/>
                  <a:pt x="33" y="805"/>
                </a:cubicBezTo>
                <a:cubicBezTo>
                  <a:pt x="33" y="813"/>
                  <a:pt x="39" y="820"/>
                  <a:pt x="48" y="820"/>
                </a:cubicBezTo>
                <a:cubicBezTo>
                  <a:pt x="56" y="820"/>
                  <a:pt x="62" y="813"/>
                  <a:pt x="62" y="805"/>
                </a:cubicBezTo>
                <a:cubicBezTo>
                  <a:pt x="62" y="797"/>
                  <a:pt x="56" y="790"/>
                  <a:pt x="48" y="790"/>
                </a:cubicBezTo>
                <a:close/>
                <a:moveTo>
                  <a:pt x="48" y="823"/>
                </a:moveTo>
                <a:cubicBezTo>
                  <a:pt x="39" y="823"/>
                  <a:pt x="33" y="830"/>
                  <a:pt x="33" y="838"/>
                </a:cubicBezTo>
                <a:cubicBezTo>
                  <a:pt x="33" y="846"/>
                  <a:pt x="39" y="853"/>
                  <a:pt x="48" y="853"/>
                </a:cubicBezTo>
                <a:cubicBezTo>
                  <a:pt x="56" y="853"/>
                  <a:pt x="62" y="846"/>
                  <a:pt x="62" y="838"/>
                </a:cubicBezTo>
                <a:cubicBezTo>
                  <a:pt x="62" y="830"/>
                  <a:pt x="56" y="823"/>
                  <a:pt x="48" y="823"/>
                </a:cubicBezTo>
                <a:close/>
                <a:moveTo>
                  <a:pt x="48" y="856"/>
                </a:moveTo>
                <a:cubicBezTo>
                  <a:pt x="39" y="856"/>
                  <a:pt x="33" y="863"/>
                  <a:pt x="33" y="871"/>
                </a:cubicBezTo>
                <a:cubicBezTo>
                  <a:pt x="33" y="879"/>
                  <a:pt x="39" y="886"/>
                  <a:pt x="48" y="886"/>
                </a:cubicBezTo>
                <a:cubicBezTo>
                  <a:pt x="56" y="886"/>
                  <a:pt x="62" y="879"/>
                  <a:pt x="62" y="871"/>
                </a:cubicBezTo>
                <a:cubicBezTo>
                  <a:pt x="62" y="863"/>
                  <a:pt x="56" y="856"/>
                  <a:pt x="48" y="856"/>
                </a:cubicBezTo>
                <a:close/>
                <a:moveTo>
                  <a:pt x="48" y="889"/>
                </a:moveTo>
                <a:cubicBezTo>
                  <a:pt x="39" y="889"/>
                  <a:pt x="33" y="895"/>
                  <a:pt x="33" y="904"/>
                </a:cubicBezTo>
                <a:cubicBezTo>
                  <a:pt x="33" y="912"/>
                  <a:pt x="39" y="918"/>
                  <a:pt x="48" y="918"/>
                </a:cubicBezTo>
                <a:cubicBezTo>
                  <a:pt x="56" y="918"/>
                  <a:pt x="62" y="912"/>
                  <a:pt x="62" y="904"/>
                </a:cubicBezTo>
                <a:cubicBezTo>
                  <a:pt x="62" y="895"/>
                  <a:pt x="56" y="889"/>
                  <a:pt x="48" y="889"/>
                </a:cubicBezTo>
                <a:close/>
                <a:moveTo>
                  <a:pt x="48" y="922"/>
                </a:moveTo>
                <a:cubicBezTo>
                  <a:pt x="39" y="922"/>
                  <a:pt x="33" y="928"/>
                  <a:pt x="33" y="937"/>
                </a:cubicBezTo>
                <a:cubicBezTo>
                  <a:pt x="33" y="945"/>
                  <a:pt x="39" y="951"/>
                  <a:pt x="48" y="951"/>
                </a:cubicBezTo>
                <a:cubicBezTo>
                  <a:pt x="56" y="951"/>
                  <a:pt x="62" y="945"/>
                  <a:pt x="62" y="937"/>
                </a:cubicBezTo>
                <a:cubicBezTo>
                  <a:pt x="62" y="928"/>
                  <a:pt x="56" y="922"/>
                  <a:pt x="48" y="922"/>
                </a:cubicBezTo>
                <a:close/>
                <a:moveTo>
                  <a:pt x="48" y="955"/>
                </a:moveTo>
                <a:cubicBezTo>
                  <a:pt x="39" y="955"/>
                  <a:pt x="33" y="961"/>
                  <a:pt x="33" y="970"/>
                </a:cubicBezTo>
                <a:cubicBezTo>
                  <a:pt x="33" y="978"/>
                  <a:pt x="39" y="984"/>
                  <a:pt x="48" y="984"/>
                </a:cubicBezTo>
                <a:cubicBezTo>
                  <a:pt x="56" y="984"/>
                  <a:pt x="62" y="978"/>
                  <a:pt x="62" y="970"/>
                </a:cubicBezTo>
                <a:cubicBezTo>
                  <a:pt x="62" y="961"/>
                  <a:pt x="56" y="955"/>
                  <a:pt x="48" y="955"/>
                </a:cubicBezTo>
                <a:close/>
                <a:moveTo>
                  <a:pt x="48" y="988"/>
                </a:moveTo>
                <a:cubicBezTo>
                  <a:pt x="39" y="988"/>
                  <a:pt x="33" y="994"/>
                  <a:pt x="33" y="1002"/>
                </a:cubicBezTo>
                <a:cubicBezTo>
                  <a:pt x="33" y="1011"/>
                  <a:pt x="39" y="1017"/>
                  <a:pt x="48" y="1017"/>
                </a:cubicBezTo>
                <a:cubicBezTo>
                  <a:pt x="56" y="1017"/>
                  <a:pt x="62" y="1011"/>
                  <a:pt x="62" y="1002"/>
                </a:cubicBezTo>
                <a:cubicBezTo>
                  <a:pt x="62" y="994"/>
                  <a:pt x="56" y="988"/>
                  <a:pt x="48" y="988"/>
                </a:cubicBezTo>
                <a:close/>
                <a:moveTo>
                  <a:pt x="48" y="1021"/>
                </a:moveTo>
                <a:cubicBezTo>
                  <a:pt x="39" y="1021"/>
                  <a:pt x="33" y="1027"/>
                  <a:pt x="33" y="1035"/>
                </a:cubicBezTo>
                <a:cubicBezTo>
                  <a:pt x="33" y="1044"/>
                  <a:pt x="39" y="1050"/>
                  <a:pt x="48" y="1050"/>
                </a:cubicBezTo>
                <a:cubicBezTo>
                  <a:pt x="56" y="1050"/>
                  <a:pt x="62" y="1044"/>
                  <a:pt x="62" y="1035"/>
                </a:cubicBezTo>
                <a:cubicBezTo>
                  <a:pt x="62" y="1027"/>
                  <a:pt x="56" y="1021"/>
                  <a:pt x="48" y="1021"/>
                </a:cubicBezTo>
                <a:close/>
                <a:moveTo>
                  <a:pt x="48" y="1053"/>
                </a:moveTo>
                <a:cubicBezTo>
                  <a:pt x="39" y="1053"/>
                  <a:pt x="33" y="1060"/>
                  <a:pt x="33" y="1068"/>
                </a:cubicBezTo>
                <a:cubicBezTo>
                  <a:pt x="33" y="1076"/>
                  <a:pt x="39" y="1083"/>
                  <a:pt x="48" y="1083"/>
                </a:cubicBezTo>
                <a:cubicBezTo>
                  <a:pt x="56" y="1083"/>
                  <a:pt x="62" y="1076"/>
                  <a:pt x="62" y="1068"/>
                </a:cubicBezTo>
                <a:cubicBezTo>
                  <a:pt x="62" y="1060"/>
                  <a:pt x="56" y="1053"/>
                  <a:pt x="48" y="1053"/>
                </a:cubicBezTo>
                <a:close/>
                <a:moveTo>
                  <a:pt x="48" y="1086"/>
                </a:moveTo>
                <a:cubicBezTo>
                  <a:pt x="39" y="1086"/>
                  <a:pt x="33" y="1093"/>
                  <a:pt x="33" y="1101"/>
                </a:cubicBezTo>
                <a:cubicBezTo>
                  <a:pt x="33" y="1109"/>
                  <a:pt x="39" y="1116"/>
                  <a:pt x="48" y="1116"/>
                </a:cubicBezTo>
                <a:cubicBezTo>
                  <a:pt x="56" y="1116"/>
                  <a:pt x="62" y="1109"/>
                  <a:pt x="62" y="1101"/>
                </a:cubicBezTo>
                <a:cubicBezTo>
                  <a:pt x="62" y="1093"/>
                  <a:pt x="56" y="1086"/>
                  <a:pt x="48" y="1086"/>
                </a:cubicBezTo>
                <a:close/>
                <a:moveTo>
                  <a:pt x="48" y="1119"/>
                </a:moveTo>
                <a:cubicBezTo>
                  <a:pt x="39" y="1119"/>
                  <a:pt x="33" y="1126"/>
                  <a:pt x="33" y="1134"/>
                </a:cubicBezTo>
                <a:cubicBezTo>
                  <a:pt x="33" y="1142"/>
                  <a:pt x="39" y="1149"/>
                  <a:pt x="48" y="1149"/>
                </a:cubicBezTo>
                <a:cubicBezTo>
                  <a:pt x="56" y="1149"/>
                  <a:pt x="62" y="1142"/>
                  <a:pt x="62" y="1134"/>
                </a:cubicBezTo>
                <a:cubicBezTo>
                  <a:pt x="62" y="1126"/>
                  <a:pt x="56" y="1119"/>
                  <a:pt x="48" y="1119"/>
                </a:cubicBezTo>
                <a:close/>
                <a:moveTo>
                  <a:pt x="48" y="1152"/>
                </a:moveTo>
                <a:cubicBezTo>
                  <a:pt x="39" y="1152"/>
                  <a:pt x="33" y="1159"/>
                  <a:pt x="33" y="1167"/>
                </a:cubicBezTo>
                <a:cubicBezTo>
                  <a:pt x="33" y="1175"/>
                  <a:pt x="39" y="1182"/>
                  <a:pt x="48" y="1182"/>
                </a:cubicBezTo>
                <a:cubicBezTo>
                  <a:pt x="56" y="1182"/>
                  <a:pt x="62" y="1175"/>
                  <a:pt x="62" y="1167"/>
                </a:cubicBezTo>
                <a:cubicBezTo>
                  <a:pt x="62" y="1159"/>
                  <a:pt x="56" y="1152"/>
                  <a:pt x="48" y="1152"/>
                </a:cubicBezTo>
                <a:close/>
                <a:moveTo>
                  <a:pt x="48" y="1185"/>
                </a:moveTo>
                <a:cubicBezTo>
                  <a:pt x="39" y="1185"/>
                  <a:pt x="33" y="1192"/>
                  <a:pt x="33" y="1200"/>
                </a:cubicBezTo>
                <a:cubicBezTo>
                  <a:pt x="33" y="1208"/>
                  <a:pt x="39" y="1215"/>
                  <a:pt x="48" y="1215"/>
                </a:cubicBezTo>
                <a:cubicBezTo>
                  <a:pt x="56" y="1215"/>
                  <a:pt x="62" y="1208"/>
                  <a:pt x="62" y="1200"/>
                </a:cubicBezTo>
                <a:cubicBezTo>
                  <a:pt x="62" y="1192"/>
                  <a:pt x="56" y="1185"/>
                  <a:pt x="48" y="1185"/>
                </a:cubicBezTo>
                <a:close/>
                <a:moveTo>
                  <a:pt x="48" y="1218"/>
                </a:moveTo>
                <a:cubicBezTo>
                  <a:pt x="39" y="1218"/>
                  <a:pt x="33" y="1225"/>
                  <a:pt x="33" y="1233"/>
                </a:cubicBezTo>
                <a:cubicBezTo>
                  <a:pt x="33" y="1241"/>
                  <a:pt x="39" y="1248"/>
                  <a:pt x="48" y="1248"/>
                </a:cubicBezTo>
                <a:cubicBezTo>
                  <a:pt x="56" y="1248"/>
                  <a:pt x="62" y="1241"/>
                  <a:pt x="62" y="1233"/>
                </a:cubicBezTo>
                <a:cubicBezTo>
                  <a:pt x="62" y="1225"/>
                  <a:pt x="56" y="1218"/>
                  <a:pt x="48" y="1218"/>
                </a:cubicBezTo>
                <a:close/>
                <a:moveTo>
                  <a:pt x="48" y="1251"/>
                </a:moveTo>
                <a:cubicBezTo>
                  <a:pt x="39" y="1251"/>
                  <a:pt x="33" y="1258"/>
                  <a:pt x="33" y="1266"/>
                </a:cubicBezTo>
                <a:cubicBezTo>
                  <a:pt x="33" y="1274"/>
                  <a:pt x="39" y="1281"/>
                  <a:pt x="48" y="1281"/>
                </a:cubicBezTo>
                <a:cubicBezTo>
                  <a:pt x="56" y="1281"/>
                  <a:pt x="62" y="1274"/>
                  <a:pt x="62" y="1266"/>
                </a:cubicBezTo>
                <a:cubicBezTo>
                  <a:pt x="62" y="1258"/>
                  <a:pt x="56" y="1251"/>
                  <a:pt x="48" y="1251"/>
                </a:cubicBezTo>
                <a:close/>
                <a:moveTo>
                  <a:pt x="48" y="1284"/>
                </a:moveTo>
                <a:cubicBezTo>
                  <a:pt x="39" y="1284"/>
                  <a:pt x="33" y="1291"/>
                  <a:pt x="33" y="1299"/>
                </a:cubicBezTo>
                <a:cubicBezTo>
                  <a:pt x="33" y="1307"/>
                  <a:pt x="39" y="1314"/>
                  <a:pt x="48" y="1314"/>
                </a:cubicBezTo>
                <a:cubicBezTo>
                  <a:pt x="56" y="1314"/>
                  <a:pt x="62" y="1307"/>
                  <a:pt x="62" y="1299"/>
                </a:cubicBezTo>
                <a:cubicBezTo>
                  <a:pt x="62" y="1291"/>
                  <a:pt x="56" y="1284"/>
                  <a:pt x="48" y="1284"/>
                </a:cubicBezTo>
                <a:close/>
                <a:moveTo>
                  <a:pt x="48" y="1317"/>
                </a:moveTo>
                <a:cubicBezTo>
                  <a:pt x="39" y="1317"/>
                  <a:pt x="33" y="1323"/>
                  <a:pt x="33" y="1332"/>
                </a:cubicBezTo>
                <a:cubicBezTo>
                  <a:pt x="33" y="1340"/>
                  <a:pt x="39" y="1346"/>
                  <a:pt x="48" y="1346"/>
                </a:cubicBezTo>
                <a:cubicBezTo>
                  <a:pt x="56" y="1346"/>
                  <a:pt x="62" y="1340"/>
                  <a:pt x="62" y="1332"/>
                </a:cubicBezTo>
                <a:cubicBezTo>
                  <a:pt x="62" y="1323"/>
                  <a:pt x="56" y="1317"/>
                  <a:pt x="48" y="1317"/>
                </a:cubicBezTo>
                <a:close/>
                <a:moveTo>
                  <a:pt x="48" y="1350"/>
                </a:moveTo>
                <a:cubicBezTo>
                  <a:pt x="39" y="1350"/>
                  <a:pt x="33" y="1356"/>
                  <a:pt x="33" y="1365"/>
                </a:cubicBezTo>
                <a:cubicBezTo>
                  <a:pt x="33" y="1373"/>
                  <a:pt x="39" y="1379"/>
                  <a:pt x="48" y="1379"/>
                </a:cubicBezTo>
                <a:cubicBezTo>
                  <a:pt x="56" y="1379"/>
                  <a:pt x="62" y="1373"/>
                  <a:pt x="62" y="1365"/>
                </a:cubicBezTo>
                <a:cubicBezTo>
                  <a:pt x="62" y="1356"/>
                  <a:pt x="56" y="1350"/>
                  <a:pt x="48" y="1350"/>
                </a:cubicBezTo>
                <a:close/>
                <a:moveTo>
                  <a:pt x="48" y="1383"/>
                </a:moveTo>
                <a:cubicBezTo>
                  <a:pt x="39" y="1383"/>
                  <a:pt x="33" y="1389"/>
                  <a:pt x="33" y="1397"/>
                </a:cubicBezTo>
                <a:cubicBezTo>
                  <a:pt x="33" y="1406"/>
                  <a:pt x="39" y="1412"/>
                  <a:pt x="48" y="1412"/>
                </a:cubicBezTo>
                <a:cubicBezTo>
                  <a:pt x="56" y="1412"/>
                  <a:pt x="62" y="1406"/>
                  <a:pt x="62" y="1397"/>
                </a:cubicBezTo>
                <a:cubicBezTo>
                  <a:pt x="62" y="1389"/>
                  <a:pt x="56" y="1383"/>
                  <a:pt x="48" y="1383"/>
                </a:cubicBezTo>
                <a:close/>
                <a:moveTo>
                  <a:pt x="48" y="1416"/>
                </a:moveTo>
                <a:cubicBezTo>
                  <a:pt x="39" y="1416"/>
                  <a:pt x="33" y="1422"/>
                  <a:pt x="33" y="1430"/>
                </a:cubicBezTo>
                <a:cubicBezTo>
                  <a:pt x="33" y="1439"/>
                  <a:pt x="39" y="1445"/>
                  <a:pt x="48" y="1445"/>
                </a:cubicBezTo>
                <a:cubicBezTo>
                  <a:pt x="56" y="1445"/>
                  <a:pt x="62" y="1439"/>
                  <a:pt x="62" y="1430"/>
                </a:cubicBezTo>
                <a:cubicBezTo>
                  <a:pt x="62" y="1422"/>
                  <a:pt x="56" y="1416"/>
                  <a:pt x="48" y="1416"/>
                </a:cubicBezTo>
                <a:close/>
                <a:moveTo>
                  <a:pt x="81" y="0"/>
                </a:moveTo>
                <a:cubicBezTo>
                  <a:pt x="72" y="0"/>
                  <a:pt x="66" y="7"/>
                  <a:pt x="66" y="15"/>
                </a:cubicBezTo>
                <a:cubicBezTo>
                  <a:pt x="66" y="23"/>
                  <a:pt x="72" y="30"/>
                  <a:pt x="81" y="30"/>
                </a:cubicBezTo>
                <a:cubicBezTo>
                  <a:pt x="89" y="30"/>
                  <a:pt x="95" y="23"/>
                  <a:pt x="95" y="15"/>
                </a:cubicBezTo>
                <a:cubicBezTo>
                  <a:pt x="95" y="7"/>
                  <a:pt x="89" y="0"/>
                  <a:pt x="81" y="0"/>
                </a:cubicBezTo>
                <a:close/>
                <a:moveTo>
                  <a:pt x="81" y="33"/>
                </a:moveTo>
                <a:cubicBezTo>
                  <a:pt x="72" y="33"/>
                  <a:pt x="66" y="40"/>
                  <a:pt x="66" y="48"/>
                </a:cubicBezTo>
                <a:cubicBezTo>
                  <a:pt x="66" y="56"/>
                  <a:pt x="72" y="63"/>
                  <a:pt x="81" y="63"/>
                </a:cubicBezTo>
                <a:cubicBezTo>
                  <a:pt x="89" y="63"/>
                  <a:pt x="95" y="56"/>
                  <a:pt x="95" y="48"/>
                </a:cubicBezTo>
                <a:cubicBezTo>
                  <a:pt x="95" y="40"/>
                  <a:pt x="89" y="33"/>
                  <a:pt x="81" y="33"/>
                </a:cubicBezTo>
                <a:close/>
                <a:moveTo>
                  <a:pt x="81" y="66"/>
                </a:moveTo>
                <a:cubicBezTo>
                  <a:pt x="72" y="66"/>
                  <a:pt x="66" y="72"/>
                  <a:pt x="66" y="81"/>
                </a:cubicBezTo>
                <a:cubicBezTo>
                  <a:pt x="66" y="89"/>
                  <a:pt x="72" y="95"/>
                  <a:pt x="81" y="95"/>
                </a:cubicBezTo>
                <a:cubicBezTo>
                  <a:pt x="89" y="95"/>
                  <a:pt x="95" y="89"/>
                  <a:pt x="95" y="81"/>
                </a:cubicBezTo>
                <a:cubicBezTo>
                  <a:pt x="95" y="72"/>
                  <a:pt x="89" y="66"/>
                  <a:pt x="81" y="66"/>
                </a:cubicBezTo>
                <a:close/>
                <a:moveTo>
                  <a:pt x="81" y="99"/>
                </a:moveTo>
                <a:cubicBezTo>
                  <a:pt x="72" y="99"/>
                  <a:pt x="66" y="105"/>
                  <a:pt x="66" y="114"/>
                </a:cubicBezTo>
                <a:cubicBezTo>
                  <a:pt x="66" y="122"/>
                  <a:pt x="72" y="128"/>
                  <a:pt x="81" y="128"/>
                </a:cubicBezTo>
                <a:cubicBezTo>
                  <a:pt x="89" y="128"/>
                  <a:pt x="95" y="122"/>
                  <a:pt x="95" y="114"/>
                </a:cubicBezTo>
                <a:cubicBezTo>
                  <a:pt x="95" y="105"/>
                  <a:pt x="89" y="99"/>
                  <a:pt x="81" y="99"/>
                </a:cubicBezTo>
                <a:close/>
                <a:moveTo>
                  <a:pt x="81" y="132"/>
                </a:moveTo>
                <a:cubicBezTo>
                  <a:pt x="72" y="132"/>
                  <a:pt x="66" y="138"/>
                  <a:pt x="66" y="147"/>
                </a:cubicBezTo>
                <a:cubicBezTo>
                  <a:pt x="66" y="155"/>
                  <a:pt x="72" y="161"/>
                  <a:pt x="81" y="161"/>
                </a:cubicBezTo>
                <a:cubicBezTo>
                  <a:pt x="89" y="161"/>
                  <a:pt x="95" y="155"/>
                  <a:pt x="95" y="147"/>
                </a:cubicBezTo>
                <a:cubicBezTo>
                  <a:pt x="95" y="138"/>
                  <a:pt x="89" y="132"/>
                  <a:pt x="81" y="132"/>
                </a:cubicBezTo>
                <a:close/>
                <a:moveTo>
                  <a:pt x="81" y="165"/>
                </a:moveTo>
                <a:cubicBezTo>
                  <a:pt x="72" y="165"/>
                  <a:pt x="66" y="171"/>
                  <a:pt x="66" y="179"/>
                </a:cubicBezTo>
                <a:cubicBezTo>
                  <a:pt x="66" y="188"/>
                  <a:pt x="72" y="194"/>
                  <a:pt x="81" y="194"/>
                </a:cubicBezTo>
                <a:cubicBezTo>
                  <a:pt x="89" y="194"/>
                  <a:pt x="95" y="188"/>
                  <a:pt x="95" y="179"/>
                </a:cubicBezTo>
                <a:cubicBezTo>
                  <a:pt x="95" y="171"/>
                  <a:pt x="89" y="165"/>
                  <a:pt x="81" y="165"/>
                </a:cubicBezTo>
                <a:close/>
                <a:moveTo>
                  <a:pt x="81" y="198"/>
                </a:moveTo>
                <a:cubicBezTo>
                  <a:pt x="72" y="198"/>
                  <a:pt x="66" y="204"/>
                  <a:pt x="66" y="212"/>
                </a:cubicBezTo>
                <a:cubicBezTo>
                  <a:pt x="66" y="221"/>
                  <a:pt x="72" y="227"/>
                  <a:pt x="81" y="227"/>
                </a:cubicBezTo>
                <a:cubicBezTo>
                  <a:pt x="89" y="227"/>
                  <a:pt x="95" y="221"/>
                  <a:pt x="95" y="212"/>
                </a:cubicBezTo>
                <a:cubicBezTo>
                  <a:pt x="95" y="204"/>
                  <a:pt x="89" y="198"/>
                  <a:pt x="81" y="198"/>
                </a:cubicBezTo>
                <a:close/>
                <a:moveTo>
                  <a:pt x="81" y="230"/>
                </a:moveTo>
                <a:cubicBezTo>
                  <a:pt x="72" y="230"/>
                  <a:pt x="66" y="237"/>
                  <a:pt x="66" y="245"/>
                </a:cubicBezTo>
                <a:cubicBezTo>
                  <a:pt x="66" y="253"/>
                  <a:pt x="72" y="260"/>
                  <a:pt x="81" y="260"/>
                </a:cubicBezTo>
                <a:cubicBezTo>
                  <a:pt x="89" y="260"/>
                  <a:pt x="95" y="253"/>
                  <a:pt x="95" y="245"/>
                </a:cubicBezTo>
                <a:cubicBezTo>
                  <a:pt x="95" y="237"/>
                  <a:pt x="89" y="230"/>
                  <a:pt x="81" y="230"/>
                </a:cubicBezTo>
                <a:close/>
                <a:moveTo>
                  <a:pt x="81" y="263"/>
                </a:moveTo>
                <a:cubicBezTo>
                  <a:pt x="72" y="263"/>
                  <a:pt x="66" y="270"/>
                  <a:pt x="66" y="278"/>
                </a:cubicBezTo>
                <a:cubicBezTo>
                  <a:pt x="66" y="286"/>
                  <a:pt x="72" y="293"/>
                  <a:pt x="81" y="293"/>
                </a:cubicBezTo>
                <a:cubicBezTo>
                  <a:pt x="89" y="293"/>
                  <a:pt x="95" y="286"/>
                  <a:pt x="95" y="278"/>
                </a:cubicBezTo>
                <a:cubicBezTo>
                  <a:pt x="95" y="270"/>
                  <a:pt x="89" y="263"/>
                  <a:pt x="81" y="263"/>
                </a:cubicBezTo>
                <a:close/>
                <a:moveTo>
                  <a:pt x="81" y="296"/>
                </a:moveTo>
                <a:cubicBezTo>
                  <a:pt x="72" y="296"/>
                  <a:pt x="66" y="303"/>
                  <a:pt x="66" y="311"/>
                </a:cubicBezTo>
                <a:cubicBezTo>
                  <a:pt x="66" y="319"/>
                  <a:pt x="72" y="326"/>
                  <a:pt x="81" y="326"/>
                </a:cubicBezTo>
                <a:cubicBezTo>
                  <a:pt x="89" y="326"/>
                  <a:pt x="95" y="319"/>
                  <a:pt x="95" y="311"/>
                </a:cubicBezTo>
                <a:cubicBezTo>
                  <a:pt x="95" y="303"/>
                  <a:pt x="89" y="296"/>
                  <a:pt x="81" y="296"/>
                </a:cubicBezTo>
                <a:close/>
                <a:moveTo>
                  <a:pt x="81" y="329"/>
                </a:moveTo>
                <a:cubicBezTo>
                  <a:pt x="72" y="329"/>
                  <a:pt x="66" y="336"/>
                  <a:pt x="66" y="344"/>
                </a:cubicBezTo>
                <a:cubicBezTo>
                  <a:pt x="66" y="352"/>
                  <a:pt x="72" y="359"/>
                  <a:pt x="81" y="359"/>
                </a:cubicBezTo>
                <a:cubicBezTo>
                  <a:pt x="89" y="359"/>
                  <a:pt x="95" y="352"/>
                  <a:pt x="95" y="344"/>
                </a:cubicBezTo>
                <a:cubicBezTo>
                  <a:pt x="95" y="336"/>
                  <a:pt x="89" y="329"/>
                  <a:pt x="81" y="329"/>
                </a:cubicBezTo>
                <a:close/>
                <a:moveTo>
                  <a:pt x="81" y="362"/>
                </a:moveTo>
                <a:cubicBezTo>
                  <a:pt x="72" y="362"/>
                  <a:pt x="66" y="369"/>
                  <a:pt x="66" y="377"/>
                </a:cubicBezTo>
                <a:cubicBezTo>
                  <a:pt x="66" y="385"/>
                  <a:pt x="72" y="392"/>
                  <a:pt x="81" y="392"/>
                </a:cubicBezTo>
                <a:cubicBezTo>
                  <a:pt x="89" y="392"/>
                  <a:pt x="95" y="385"/>
                  <a:pt x="95" y="377"/>
                </a:cubicBezTo>
                <a:cubicBezTo>
                  <a:pt x="95" y="369"/>
                  <a:pt x="89" y="362"/>
                  <a:pt x="81" y="362"/>
                </a:cubicBezTo>
                <a:close/>
                <a:moveTo>
                  <a:pt x="81" y="395"/>
                </a:moveTo>
                <a:cubicBezTo>
                  <a:pt x="72" y="395"/>
                  <a:pt x="66" y="402"/>
                  <a:pt x="66" y="410"/>
                </a:cubicBezTo>
                <a:cubicBezTo>
                  <a:pt x="66" y="418"/>
                  <a:pt x="72" y="425"/>
                  <a:pt x="81" y="425"/>
                </a:cubicBezTo>
                <a:cubicBezTo>
                  <a:pt x="89" y="425"/>
                  <a:pt x="95" y="418"/>
                  <a:pt x="95" y="410"/>
                </a:cubicBezTo>
                <a:cubicBezTo>
                  <a:pt x="95" y="402"/>
                  <a:pt x="89" y="395"/>
                  <a:pt x="81" y="395"/>
                </a:cubicBezTo>
                <a:close/>
                <a:moveTo>
                  <a:pt x="81" y="428"/>
                </a:moveTo>
                <a:cubicBezTo>
                  <a:pt x="72" y="428"/>
                  <a:pt x="66" y="435"/>
                  <a:pt x="66" y="443"/>
                </a:cubicBezTo>
                <a:cubicBezTo>
                  <a:pt x="66" y="451"/>
                  <a:pt x="72" y="458"/>
                  <a:pt x="81" y="458"/>
                </a:cubicBezTo>
                <a:cubicBezTo>
                  <a:pt x="89" y="458"/>
                  <a:pt x="95" y="451"/>
                  <a:pt x="95" y="443"/>
                </a:cubicBezTo>
                <a:cubicBezTo>
                  <a:pt x="95" y="435"/>
                  <a:pt x="89" y="428"/>
                  <a:pt x="81" y="428"/>
                </a:cubicBezTo>
                <a:close/>
                <a:moveTo>
                  <a:pt x="81" y="461"/>
                </a:moveTo>
                <a:cubicBezTo>
                  <a:pt x="72" y="461"/>
                  <a:pt x="66" y="468"/>
                  <a:pt x="66" y="476"/>
                </a:cubicBezTo>
                <a:cubicBezTo>
                  <a:pt x="66" y="484"/>
                  <a:pt x="72" y="491"/>
                  <a:pt x="81" y="491"/>
                </a:cubicBezTo>
                <a:cubicBezTo>
                  <a:pt x="89" y="491"/>
                  <a:pt x="95" y="484"/>
                  <a:pt x="95" y="476"/>
                </a:cubicBezTo>
                <a:cubicBezTo>
                  <a:pt x="95" y="468"/>
                  <a:pt x="89" y="461"/>
                  <a:pt x="81" y="461"/>
                </a:cubicBezTo>
                <a:close/>
                <a:moveTo>
                  <a:pt x="81" y="494"/>
                </a:moveTo>
                <a:cubicBezTo>
                  <a:pt x="72" y="494"/>
                  <a:pt x="66" y="500"/>
                  <a:pt x="66" y="509"/>
                </a:cubicBezTo>
                <a:cubicBezTo>
                  <a:pt x="66" y="517"/>
                  <a:pt x="72" y="523"/>
                  <a:pt x="81" y="523"/>
                </a:cubicBezTo>
                <a:cubicBezTo>
                  <a:pt x="89" y="523"/>
                  <a:pt x="95" y="517"/>
                  <a:pt x="95" y="509"/>
                </a:cubicBezTo>
                <a:cubicBezTo>
                  <a:pt x="95" y="500"/>
                  <a:pt x="89" y="494"/>
                  <a:pt x="81" y="494"/>
                </a:cubicBezTo>
                <a:close/>
                <a:moveTo>
                  <a:pt x="81" y="527"/>
                </a:moveTo>
                <a:cubicBezTo>
                  <a:pt x="72" y="527"/>
                  <a:pt x="66" y="533"/>
                  <a:pt x="66" y="542"/>
                </a:cubicBezTo>
                <a:cubicBezTo>
                  <a:pt x="66" y="550"/>
                  <a:pt x="72" y="556"/>
                  <a:pt x="81" y="556"/>
                </a:cubicBezTo>
                <a:cubicBezTo>
                  <a:pt x="89" y="556"/>
                  <a:pt x="95" y="550"/>
                  <a:pt x="95" y="542"/>
                </a:cubicBezTo>
                <a:cubicBezTo>
                  <a:pt x="95" y="533"/>
                  <a:pt x="89" y="527"/>
                  <a:pt x="81" y="527"/>
                </a:cubicBezTo>
                <a:close/>
                <a:moveTo>
                  <a:pt x="81" y="560"/>
                </a:moveTo>
                <a:cubicBezTo>
                  <a:pt x="72" y="560"/>
                  <a:pt x="66" y="566"/>
                  <a:pt x="66" y="574"/>
                </a:cubicBezTo>
                <a:cubicBezTo>
                  <a:pt x="66" y="583"/>
                  <a:pt x="72" y="589"/>
                  <a:pt x="81" y="589"/>
                </a:cubicBezTo>
                <a:cubicBezTo>
                  <a:pt x="89" y="589"/>
                  <a:pt x="95" y="583"/>
                  <a:pt x="95" y="574"/>
                </a:cubicBezTo>
                <a:cubicBezTo>
                  <a:pt x="95" y="566"/>
                  <a:pt x="89" y="560"/>
                  <a:pt x="81" y="560"/>
                </a:cubicBezTo>
                <a:close/>
                <a:moveTo>
                  <a:pt x="81" y="593"/>
                </a:moveTo>
                <a:cubicBezTo>
                  <a:pt x="72" y="593"/>
                  <a:pt x="66" y="599"/>
                  <a:pt x="66" y="607"/>
                </a:cubicBezTo>
                <a:cubicBezTo>
                  <a:pt x="66" y="616"/>
                  <a:pt x="72" y="622"/>
                  <a:pt x="81" y="622"/>
                </a:cubicBezTo>
                <a:cubicBezTo>
                  <a:pt x="89" y="622"/>
                  <a:pt x="95" y="616"/>
                  <a:pt x="95" y="607"/>
                </a:cubicBezTo>
                <a:cubicBezTo>
                  <a:pt x="95" y="599"/>
                  <a:pt x="89" y="593"/>
                  <a:pt x="81" y="593"/>
                </a:cubicBezTo>
                <a:close/>
                <a:moveTo>
                  <a:pt x="81" y="625"/>
                </a:moveTo>
                <a:cubicBezTo>
                  <a:pt x="72" y="625"/>
                  <a:pt x="66" y="632"/>
                  <a:pt x="66" y="640"/>
                </a:cubicBezTo>
                <a:cubicBezTo>
                  <a:pt x="66" y="648"/>
                  <a:pt x="72" y="655"/>
                  <a:pt x="81" y="655"/>
                </a:cubicBezTo>
                <a:cubicBezTo>
                  <a:pt x="89" y="655"/>
                  <a:pt x="95" y="648"/>
                  <a:pt x="95" y="640"/>
                </a:cubicBezTo>
                <a:cubicBezTo>
                  <a:pt x="95" y="632"/>
                  <a:pt x="89" y="625"/>
                  <a:pt x="81" y="625"/>
                </a:cubicBezTo>
                <a:close/>
                <a:moveTo>
                  <a:pt x="81" y="658"/>
                </a:moveTo>
                <a:cubicBezTo>
                  <a:pt x="72" y="658"/>
                  <a:pt x="66" y="665"/>
                  <a:pt x="66" y="673"/>
                </a:cubicBezTo>
                <a:cubicBezTo>
                  <a:pt x="66" y="681"/>
                  <a:pt x="72" y="688"/>
                  <a:pt x="81" y="688"/>
                </a:cubicBezTo>
                <a:cubicBezTo>
                  <a:pt x="89" y="688"/>
                  <a:pt x="95" y="681"/>
                  <a:pt x="95" y="673"/>
                </a:cubicBezTo>
                <a:cubicBezTo>
                  <a:pt x="95" y="665"/>
                  <a:pt x="89" y="658"/>
                  <a:pt x="81" y="658"/>
                </a:cubicBezTo>
                <a:close/>
                <a:moveTo>
                  <a:pt x="81" y="691"/>
                </a:moveTo>
                <a:cubicBezTo>
                  <a:pt x="72" y="691"/>
                  <a:pt x="66" y="698"/>
                  <a:pt x="66" y="706"/>
                </a:cubicBezTo>
                <a:cubicBezTo>
                  <a:pt x="66" y="714"/>
                  <a:pt x="72" y="721"/>
                  <a:pt x="81" y="721"/>
                </a:cubicBezTo>
                <a:cubicBezTo>
                  <a:pt x="89" y="721"/>
                  <a:pt x="95" y="714"/>
                  <a:pt x="95" y="706"/>
                </a:cubicBezTo>
                <a:cubicBezTo>
                  <a:pt x="95" y="698"/>
                  <a:pt x="89" y="691"/>
                  <a:pt x="81" y="691"/>
                </a:cubicBezTo>
                <a:close/>
                <a:moveTo>
                  <a:pt x="81" y="724"/>
                </a:moveTo>
                <a:cubicBezTo>
                  <a:pt x="72" y="724"/>
                  <a:pt x="66" y="731"/>
                  <a:pt x="66" y="739"/>
                </a:cubicBezTo>
                <a:cubicBezTo>
                  <a:pt x="66" y="747"/>
                  <a:pt x="72" y="754"/>
                  <a:pt x="81" y="754"/>
                </a:cubicBezTo>
                <a:cubicBezTo>
                  <a:pt x="89" y="754"/>
                  <a:pt x="95" y="747"/>
                  <a:pt x="95" y="739"/>
                </a:cubicBezTo>
                <a:cubicBezTo>
                  <a:pt x="95" y="731"/>
                  <a:pt x="89" y="724"/>
                  <a:pt x="81" y="724"/>
                </a:cubicBezTo>
                <a:close/>
                <a:moveTo>
                  <a:pt x="81" y="757"/>
                </a:moveTo>
                <a:cubicBezTo>
                  <a:pt x="72" y="757"/>
                  <a:pt x="66" y="764"/>
                  <a:pt x="66" y="772"/>
                </a:cubicBezTo>
                <a:cubicBezTo>
                  <a:pt x="66" y="780"/>
                  <a:pt x="72" y="787"/>
                  <a:pt x="81" y="787"/>
                </a:cubicBezTo>
                <a:cubicBezTo>
                  <a:pt x="89" y="787"/>
                  <a:pt x="95" y="780"/>
                  <a:pt x="95" y="772"/>
                </a:cubicBezTo>
                <a:cubicBezTo>
                  <a:pt x="95" y="764"/>
                  <a:pt x="89" y="757"/>
                  <a:pt x="81" y="757"/>
                </a:cubicBezTo>
                <a:close/>
                <a:moveTo>
                  <a:pt x="81" y="790"/>
                </a:moveTo>
                <a:cubicBezTo>
                  <a:pt x="72" y="790"/>
                  <a:pt x="66" y="797"/>
                  <a:pt x="66" y="805"/>
                </a:cubicBezTo>
                <a:cubicBezTo>
                  <a:pt x="66" y="813"/>
                  <a:pt x="72" y="820"/>
                  <a:pt x="81" y="820"/>
                </a:cubicBezTo>
                <a:cubicBezTo>
                  <a:pt x="89" y="820"/>
                  <a:pt x="95" y="813"/>
                  <a:pt x="95" y="805"/>
                </a:cubicBezTo>
                <a:cubicBezTo>
                  <a:pt x="95" y="797"/>
                  <a:pt x="89" y="790"/>
                  <a:pt x="81" y="790"/>
                </a:cubicBezTo>
                <a:close/>
                <a:moveTo>
                  <a:pt x="81" y="823"/>
                </a:moveTo>
                <a:cubicBezTo>
                  <a:pt x="72" y="823"/>
                  <a:pt x="66" y="830"/>
                  <a:pt x="66" y="838"/>
                </a:cubicBezTo>
                <a:cubicBezTo>
                  <a:pt x="66" y="846"/>
                  <a:pt x="72" y="853"/>
                  <a:pt x="81" y="853"/>
                </a:cubicBezTo>
                <a:cubicBezTo>
                  <a:pt x="89" y="853"/>
                  <a:pt x="95" y="846"/>
                  <a:pt x="95" y="838"/>
                </a:cubicBezTo>
                <a:cubicBezTo>
                  <a:pt x="95" y="830"/>
                  <a:pt x="89" y="823"/>
                  <a:pt x="81" y="823"/>
                </a:cubicBezTo>
                <a:close/>
                <a:moveTo>
                  <a:pt x="81" y="856"/>
                </a:moveTo>
                <a:cubicBezTo>
                  <a:pt x="72" y="856"/>
                  <a:pt x="66" y="863"/>
                  <a:pt x="66" y="871"/>
                </a:cubicBezTo>
                <a:cubicBezTo>
                  <a:pt x="66" y="879"/>
                  <a:pt x="72" y="886"/>
                  <a:pt x="81" y="886"/>
                </a:cubicBezTo>
                <a:cubicBezTo>
                  <a:pt x="89" y="886"/>
                  <a:pt x="95" y="879"/>
                  <a:pt x="95" y="871"/>
                </a:cubicBezTo>
                <a:cubicBezTo>
                  <a:pt x="95" y="863"/>
                  <a:pt x="89" y="856"/>
                  <a:pt x="81" y="856"/>
                </a:cubicBezTo>
                <a:close/>
                <a:moveTo>
                  <a:pt x="81" y="889"/>
                </a:moveTo>
                <a:cubicBezTo>
                  <a:pt x="72" y="889"/>
                  <a:pt x="66" y="895"/>
                  <a:pt x="66" y="904"/>
                </a:cubicBezTo>
                <a:cubicBezTo>
                  <a:pt x="66" y="912"/>
                  <a:pt x="72" y="918"/>
                  <a:pt x="81" y="918"/>
                </a:cubicBezTo>
                <a:cubicBezTo>
                  <a:pt x="89" y="918"/>
                  <a:pt x="95" y="912"/>
                  <a:pt x="95" y="904"/>
                </a:cubicBezTo>
                <a:cubicBezTo>
                  <a:pt x="95" y="895"/>
                  <a:pt x="89" y="889"/>
                  <a:pt x="81" y="889"/>
                </a:cubicBezTo>
                <a:close/>
                <a:moveTo>
                  <a:pt x="81" y="922"/>
                </a:moveTo>
                <a:cubicBezTo>
                  <a:pt x="72" y="922"/>
                  <a:pt x="66" y="928"/>
                  <a:pt x="66" y="937"/>
                </a:cubicBezTo>
                <a:cubicBezTo>
                  <a:pt x="66" y="945"/>
                  <a:pt x="72" y="951"/>
                  <a:pt x="81" y="951"/>
                </a:cubicBezTo>
                <a:cubicBezTo>
                  <a:pt x="89" y="951"/>
                  <a:pt x="95" y="945"/>
                  <a:pt x="95" y="937"/>
                </a:cubicBezTo>
                <a:cubicBezTo>
                  <a:pt x="95" y="928"/>
                  <a:pt x="89" y="922"/>
                  <a:pt x="81" y="922"/>
                </a:cubicBezTo>
                <a:close/>
                <a:moveTo>
                  <a:pt x="81" y="955"/>
                </a:moveTo>
                <a:cubicBezTo>
                  <a:pt x="72" y="955"/>
                  <a:pt x="66" y="961"/>
                  <a:pt x="66" y="970"/>
                </a:cubicBezTo>
                <a:cubicBezTo>
                  <a:pt x="66" y="978"/>
                  <a:pt x="72" y="984"/>
                  <a:pt x="81" y="984"/>
                </a:cubicBezTo>
                <a:cubicBezTo>
                  <a:pt x="89" y="984"/>
                  <a:pt x="95" y="978"/>
                  <a:pt x="95" y="970"/>
                </a:cubicBezTo>
                <a:cubicBezTo>
                  <a:pt x="95" y="961"/>
                  <a:pt x="89" y="955"/>
                  <a:pt x="81" y="955"/>
                </a:cubicBezTo>
                <a:close/>
                <a:moveTo>
                  <a:pt x="81" y="988"/>
                </a:moveTo>
                <a:cubicBezTo>
                  <a:pt x="72" y="988"/>
                  <a:pt x="66" y="994"/>
                  <a:pt x="66" y="1002"/>
                </a:cubicBezTo>
                <a:cubicBezTo>
                  <a:pt x="66" y="1011"/>
                  <a:pt x="72" y="1017"/>
                  <a:pt x="81" y="1017"/>
                </a:cubicBezTo>
                <a:cubicBezTo>
                  <a:pt x="89" y="1017"/>
                  <a:pt x="95" y="1011"/>
                  <a:pt x="95" y="1002"/>
                </a:cubicBezTo>
                <a:cubicBezTo>
                  <a:pt x="95" y="994"/>
                  <a:pt x="89" y="988"/>
                  <a:pt x="81" y="988"/>
                </a:cubicBezTo>
                <a:close/>
                <a:moveTo>
                  <a:pt x="81" y="1021"/>
                </a:moveTo>
                <a:cubicBezTo>
                  <a:pt x="72" y="1021"/>
                  <a:pt x="66" y="1027"/>
                  <a:pt x="66" y="1035"/>
                </a:cubicBezTo>
                <a:cubicBezTo>
                  <a:pt x="66" y="1044"/>
                  <a:pt x="72" y="1050"/>
                  <a:pt x="81" y="1050"/>
                </a:cubicBezTo>
                <a:cubicBezTo>
                  <a:pt x="89" y="1050"/>
                  <a:pt x="95" y="1044"/>
                  <a:pt x="95" y="1035"/>
                </a:cubicBezTo>
                <a:cubicBezTo>
                  <a:pt x="95" y="1027"/>
                  <a:pt x="89" y="1021"/>
                  <a:pt x="81" y="1021"/>
                </a:cubicBezTo>
                <a:close/>
                <a:moveTo>
                  <a:pt x="81" y="1053"/>
                </a:moveTo>
                <a:cubicBezTo>
                  <a:pt x="72" y="1053"/>
                  <a:pt x="66" y="1060"/>
                  <a:pt x="66" y="1068"/>
                </a:cubicBezTo>
                <a:cubicBezTo>
                  <a:pt x="66" y="1076"/>
                  <a:pt x="72" y="1083"/>
                  <a:pt x="81" y="1083"/>
                </a:cubicBezTo>
                <a:cubicBezTo>
                  <a:pt x="89" y="1083"/>
                  <a:pt x="95" y="1076"/>
                  <a:pt x="95" y="1068"/>
                </a:cubicBezTo>
                <a:cubicBezTo>
                  <a:pt x="95" y="1060"/>
                  <a:pt x="89" y="1053"/>
                  <a:pt x="81" y="1053"/>
                </a:cubicBezTo>
                <a:close/>
                <a:moveTo>
                  <a:pt x="81" y="1086"/>
                </a:moveTo>
                <a:cubicBezTo>
                  <a:pt x="72" y="1086"/>
                  <a:pt x="66" y="1093"/>
                  <a:pt x="66" y="1101"/>
                </a:cubicBezTo>
                <a:cubicBezTo>
                  <a:pt x="66" y="1109"/>
                  <a:pt x="72" y="1116"/>
                  <a:pt x="81" y="1116"/>
                </a:cubicBezTo>
                <a:cubicBezTo>
                  <a:pt x="89" y="1116"/>
                  <a:pt x="95" y="1109"/>
                  <a:pt x="95" y="1101"/>
                </a:cubicBezTo>
                <a:cubicBezTo>
                  <a:pt x="95" y="1093"/>
                  <a:pt x="89" y="1086"/>
                  <a:pt x="81" y="1086"/>
                </a:cubicBezTo>
                <a:close/>
                <a:moveTo>
                  <a:pt x="81" y="1119"/>
                </a:moveTo>
                <a:cubicBezTo>
                  <a:pt x="72" y="1119"/>
                  <a:pt x="66" y="1126"/>
                  <a:pt x="66" y="1134"/>
                </a:cubicBezTo>
                <a:cubicBezTo>
                  <a:pt x="66" y="1142"/>
                  <a:pt x="72" y="1149"/>
                  <a:pt x="81" y="1149"/>
                </a:cubicBezTo>
                <a:cubicBezTo>
                  <a:pt x="89" y="1149"/>
                  <a:pt x="95" y="1142"/>
                  <a:pt x="95" y="1134"/>
                </a:cubicBezTo>
                <a:cubicBezTo>
                  <a:pt x="95" y="1126"/>
                  <a:pt x="89" y="1119"/>
                  <a:pt x="81" y="1119"/>
                </a:cubicBezTo>
                <a:close/>
                <a:moveTo>
                  <a:pt x="81" y="1152"/>
                </a:moveTo>
                <a:cubicBezTo>
                  <a:pt x="72" y="1152"/>
                  <a:pt x="66" y="1159"/>
                  <a:pt x="66" y="1167"/>
                </a:cubicBezTo>
                <a:cubicBezTo>
                  <a:pt x="66" y="1175"/>
                  <a:pt x="72" y="1182"/>
                  <a:pt x="81" y="1182"/>
                </a:cubicBezTo>
                <a:cubicBezTo>
                  <a:pt x="89" y="1182"/>
                  <a:pt x="95" y="1175"/>
                  <a:pt x="95" y="1167"/>
                </a:cubicBezTo>
                <a:cubicBezTo>
                  <a:pt x="95" y="1159"/>
                  <a:pt x="89" y="1152"/>
                  <a:pt x="81" y="1152"/>
                </a:cubicBezTo>
                <a:close/>
                <a:moveTo>
                  <a:pt x="81" y="1185"/>
                </a:moveTo>
                <a:cubicBezTo>
                  <a:pt x="72" y="1185"/>
                  <a:pt x="66" y="1192"/>
                  <a:pt x="66" y="1200"/>
                </a:cubicBezTo>
                <a:cubicBezTo>
                  <a:pt x="66" y="1208"/>
                  <a:pt x="72" y="1215"/>
                  <a:pt x="81" y="1215"/>
                </a:cubicBezTo>
                <a:cubicBezTo>
                  <a:pt x="89" y="1215"/>
                  <a:pt x="95" y="1208"/>
                  <a:pt x="95" y="1200"/>
                </a:cubicBezTo>
                <a:cubicBezTo>
                  <a:pt x="95" y="1192"/>
                  <a:pt x="89" y="1185"/>
                  <a:pt x="81" y="1185"/>
                </a:cubicBezTo>
                <a:close/>
                <a:moveTo>
                  <a:pt x="81" y="1218"/>
                </a:moveTo>
                <a:cubicBezTo>
                  <a:pt x="72" y="1218"/>
                  <a:pt x="66" y="1225"/>
                  <a:pt x="66" y="1233"/>
                </a:cubicBezTo>
                <a:cubicBezTo>
                  <a:pt x="66" y="1241"/>
                  <a:pt x="72" y="1248"/>
                  <a:pt x="81" y="1248"/>
                </a:cubicBezTo>
                <a:cubicBezTo>
                  <a:pt x="89" y="1248"/>
                  <a:pt x="95" y="1241"/>
                  <a:pt x="95" y="1233"/>
                </a:cubicBezTo>
                <a:cubicBezTo>
                  <a:pt x="95" y="1225"/>
                  <a:pt x="89" y="1218"/>
                  <a:pt x="81" y="1218"/>
                </a:cubicBezTo>
                <a:close/>
                <a:moveTo>
                  <a:pt x="81" y="1251"/>
                </a:moveTo>
                <a:cubicBezTo>
                  <a:pt x="72" y="1251"/>
                  <a:pt x="66" y="1258"/>
                  <a:pt x="66" y="1266"/>
                </a:cubicBezTo>
                <a:cubicBezTo>
                  <a:pt x="66" y="1274"/>
                  <a:pt x="72" y="1281"/>
                  <a:pt x="81" y="1281"/>
                </a:cubicBezTo>
                <a:cubicBezTo>
                  <a:pt x="89" y="1281"/>
                  <a:pt x="95" y="1274"/>
                  <a:pt x="95" y="1266"/>
                </a:cubicBezTo>
                <a:cubicBezTo>
                  <a:pt x="95" y="1258"/>
                  <a:pt x="89" y="1251"/>
                  <a:pt x="81" y="1251"/>
                </a:cubicBezTo>
                <a:close/>
                <a:moveTo>
                  <a:pt x="81" y="1284"/>
                </a:moveTo>
                <a:cubicBezTo>
                  <a:pt x="72" y="1284"/>
                  <a:pt x="66" y="1291"/>
                  <a:pt x="66" y="1299"/>
                </a:cubicBezTo>
                <a:cubicBezTo>
                  <a:pt x="66" y="1307"/>
                  <a:pt x="72" y="1314"/>
                  <a:pt x="81" y="1314"/>
                </a:cubicBezTo>
                <a:cubicBezTo>
                  <a:pt x="89" y="1314"/>
                  <a:pt x="95" y="1307"/>
                  <a:pt x="95" y="1299"/>
                </a:cubicBezTo>
                <a:cubicBezTo>
                  <a:pt x="95" y="1291"/>
                  <a:pt x="89" y="1284"/>
                  <a:pt x="81" y="1284"/>
                </a:cubicBezTo>
                <a:close/>
                <a:moveTo>
                  <a:pt x="81" y="1317"/>
                </a:moveTo>
                <a:cubicBezTo>
                  <a:pt x="72" y="1317"/>
                  <a:pt x="66" y="1323"/>
                  <a:pt x="66" y="1332"/>
                </a:cubicBezTo>
                <a:cubicBezTo>
                  <a:pt x="66" y="1340"/>
                  <a:pt x="72" y="1346"/>
                  <a:pt x="81" y="1346"/>
                </a:cubicBezTo>
                <a:cubicBezTo>
                  <a:pt x="89" y="1346"/>
                  <a:pt x="95" y="1340"/>
                  <a:pt x="95" y="1332"/>
                </a:cubicBezTo>
                <a:cubicBezTo>
                  <a:pt x="95" y="1323"/>
                  <a:pt x="89" y="1317"/>
                  <a:pt x="81" y="1317"/>
                </a:cubicBezTo>
                <a:close/>
                <a:moveTo>
                  <a:pt x="81" y="1350"/>
                </a:moveTo>
                <a:cubicBezTo>
                  <a:pt x="72" y="1350"/>
                  <a:pt x="66" y="1356"/>
                  <a:pt x="66" y="1365"/>
                </a:cubicBezTo>
                <a:cubicBezTo>
                  <a:pt x="66" y="1373"/>
                  <a:pt x="72" y="1379"/>
                  <a:pt x="81" y="1379"/>
                </a:cubicBezTo>
                <a:cubicBezTo>
                  <a:pt x="89" y="1379"/>
                  <a:pt x="95" y="1373"/>
                  <a:pt x="95" y="1365"/>
                </a:cubicBezTo>
                <a:cubicBezTo>
                  <a:pt x="95" y="1356"/>
                  <a:pt x="89" y="1350"/>
                  <a:pt x="81" y="1350"/>
                </a:cubicBezTo>
                <a:close/>
                <a:moveTo>
                  <a:pt x="81" y="1383"/>
                </a:moveTo>
                <a:cubicBezTo>
                  <a:pt x="72" y="1383"/>
                  <a:pt x="66" y="1389"/>
                  <a:pt x="66" y="1397"/>
                </a:cubicBezTo>
                <a:cubicBezTo>
                  <a:pt x="66" y="1406"/>
                  <a:pt x="72" y="1412"/>
                  <a:pt x="81" y="1412"/>
                </a:cubicBezTo>
                <a:cubicBezTo>
                  <a:pt x="89" y="1412"/>
                  <a:pt x="95" y="1406"/>
                  <a:pt x="95" y="1397"/>
                </a:cubicBezTo>
                <a:cubicBezTo>
                  <a:pt x="95" y="1389"/>
                  <a:pt x="89" y="1383"/>
                  <a:pt x="81" y="1383"/>
                </a:cubicBezTo>
                <a:close/>
                <a:moveTo>
                  <a:pt x="81" y="1416"/>
                </a:moveTo>
                <a:cubicBezTo>
                  <a:pt x="72" y="1416"/>
                  <a:pt x="66" y="1422"/>
                  <a:pt x="66" y="1430"/>
                </a:cubicBezTo>
                <a:cubicBezTo>
                  <a:pt x="66" y="1439"/>
                  <a:pt x="72" y="1445"/>
                  <a:pt x="81" y="1445"/>
                </a:cubicBezTo>
                <a:cubicBezTo>
                  <a:pt x="89" y="1445"/>
                  <a:pt x="95" y="1439"/>
                  <a:pt x="95" y="1430"/>
                </a:cubicBezTo>
                <a:cubicBezTo>
                  <a:pt x="95" y="1422"/>
                  <a:pt x="89" y="1416"/>
                  <a:pt x="81" y="1416"/>
                </a:cubicBezTo>
                <a:close/>
                <a:moveTo>
                  <a:pt x="113" y="0"/>
                </a:moveTo>
                <a:cubicBezTo>
                  <a:pt x="105" y="0"/>
                  <a:pt x="99" y="7"/>
                  <a:pt x="99" y="15"/>
                </a:cubicBezTo>
                <a:cubicBezTo>
                  <a:pt x="99" y="23"/>
                  <a:pt x="105" y="30"/>
                  <a:pt x="113" y="30"/>
                </a:cubicBezTo>
                <a:cubicBezTo>
                  <a:pt x="122" y="30"/>
                  <a:pt x="128" y="23"/>
                  <a:pt x="128" y="15"/>
                </a:cubicBezTo>
                <a:cubicBezTo>
                  <a:pt x="128" y="7"/>
                  <a:pt x="122" y="0"/>
                  <a:pt x="113" y="0"/>
                </a:cubicBezTo>
                <a:close/>
                <a:moveTo>
                  <a:pt x="113" y="33"/>
                </a:moveTo>
                <a:cubicBezTo>
                  <a:pt x="105" y="33"/>
                  <a:pt x="99" y="40"/>
                  <a:pt x="99" y="48"/>
                </a:cubicBezTo>
                <a:cubicBezTo>
                  <a:pt x="99" y="56"/>
                  <a:pt x="105" y="63"/>
                  <a:pt x="113" y="63"/>
                </a:cubicBezTo>
                <a:cubicBezTo>
                  <a:pt x="122" y="63"/>
                  <a:pt x="128" y="56"/>
                  <a:pt x="128" y="48"/>
                </a:cubicBezTo>
                <a:cubicBezTo>
                  <a:pt x="128" y="40"/>
                  <a:pt x="122" y="33"/>
                  <a:pt x="113" y="33"/>
                </a:cubicBezTo>
                <a:close/>
                <a:moveTo>
                  <a:pt x="113" y="66"/>
                </a:moveTo>
                <a:cubicBezTo>
                  <a:pt x="105" y="66"/>
                  <a:pt x="99" y="72"/>
                  <a:pt x="99" y="81"/>
                </a:cubicBezTo>
                <a:cubicBezTo>
                  <a:pt x="99" y="89"/>
                  <a:pt x="105" y="95"/>
                  <a:pt x="113" y="95"/>
                </a:cubicBezTo>
                <a:cubicBezTo>
                  <a:pt x="122" y="95"/>
                  <a:pt x="128" y="89"/>
                  <a:pt x="128" y="81"/>
                </a:cubicBezTo>
                <a:cubicBezTo>
                  <a:pt x="128" y="72"/>
                  <a:pt x="122" y="66"/>
                  <a:pt x="113" y="66"/>
                </a:cubicBezTo>
                <a:close/>
                <a:moveTo>
                  <a:pt x="113" y="99"/>
                </a:moveTo>
                <a:cubicBezTo>
                  <a:pt x="105" y="99"/>
                  <a:pt x="99" y="105"/>
                  <a:pt x="99" y="114"/>
                </a:cubicBezTo>
                <a:cubicBezTo>
                  <a:pt x="99" y="122"/>
                  <a:pt x="105" y="128"/>
                  <a:pt x="113" y="128"/>
                </a:cubicBezTo>
                <a:cubicBezTo>
                  <a:pt x="122" y="128"/>
                  <a:pt x="128" y="122"/>
                  <a:pt x="128" y="114"/>
                </a:cubicBezTo>
                <a:cubicBezTo>
                  <a:pt x="128" y="105"/>
                  <a:pt x="122" y="99"/>
                  <a:pt x="113" y="99"/>
                </a:cubicBezTo>
                <a:close/>
                <a:moveTo>
                  <a:pt x="113" y="132"/>
                </a:moveTo>
                <a:cubicBezTo>
                  <a:pt x="105" y="132"/>
                  <a:pt x="99" y="138"/>
                  <a:pt x="99" y="147"/>
                </a:cubicBezTo>
                <a:cubicBezTo>
                  <a:pt x="99" y="155"/>
                  <a:pt x="105" y="161"/>
                  <a:pt x="113" y="161"/>
                </a:cubicBezTo>
                <a:cubicBezTo>
                  <a:pt x="122" y="161"/>
                  <a:pt x="128" y="155"/>
                  <a:pt x="128" y="147"/>
                </a:cubicBezTo>
                <a:cubicBezTo>
                  <a:pt x="128" y="138"/>
                  <a:pt x="122" y="132"/>
                  <a:pt x="113" y="132"/>
                </a:cubicBezTo>
                <a:close/>
                <a:moveTo>
                  <a:pt x="113" y="165"/>
                </a:moveTo>
                <a:cubicBezTo>
                  <a:pt x="105" y="165"/>
                  <a:pt x="99" y="171"/>
                  <a:pt x="99" y="179"/>
                </a:cubicBezTo>
                <a:cubicBezTo>
                  <a:pt x="99" y="188"/>
                  <a:pt x="105" y="194"/>
                  <a:pt x="113" y="194"/>
                </a:cubicBezTo>
                <a:cubicBezTo>
                  <a:pt x="122" y="194"/>
                  <a:pt x="128" y="188"/>
                  <a:pt x="128" y="179"/>
                </a:cubicBezTo>
                <a:cubicBezTo>
                  <a:pt x="128" y="171"/>
                  <a:pt x="122" y="165"/>
                  <a:pt x="113" y="165"/>
                </a:cubicBezTo>
                <a:close/>
                <a:moveTo>
                  <a:pt x="113" y="198"/>
                </a:moveTo>
                <a:cubicBezTo>
                  <a:pt x="105" y="198"/>
                  <a:pt x="99" y="204"/>
                  <a:pt x="99" y="212"/>
                </a:cubicBezTo>
                <a:cubicBezTo>
                  <a:pt x="99" y="221"/>
                  <a:pt x="105" y="227"/>
                  <a:pt x="113" y="227"/>
                </a:cubicBezTo>
                <a:cubicBezTo>
                  <a:pt x="122" y="227"/>
                  <a:pt x="128" y="221"/>
                  <a:pt x="128" y="212"/>
                </a:cubicBezTo>
                <a:cubicBezTo>
                  <a:pt x="128" y="204"/>
                  <a:pt x="122" y="198"/>
                  <a:pt x="113" y="198"/>
                </a:cubicBezTo>
                <a:close/>
                <a:moveTo>
                  <a:pt x="113" y="230"/>
                </a:moveTo>
                <a:cubicBezTo>
                  <a:pt x="105" y="230"/>
                  <a:pt x="99" y="237"/>
                  <a:pt x="99" y="245"/>
                </a:cubicBezTo>
                <a:cubicBezTo>
                  <a:pt x="99" y="253"/>
                  <a:pt x="105" y="260"/>
                  <a:pt x="113" y="260"/>
                </a:cubicBezTo>
                <a:cubicBezTo>
                  <a:pt x="122" y="260"/>
                  <a:pt x="128" y="253"/>
                  <a:pt x="128" y="245"/>
                </a:cubicBezTo>
                <a:cubicBezTo>
                  <a:pt x="128" y="237"/>
                  <a:pt x="122" y="230"/>
                  <a:pt x="113" y="230"/>
                </a:cubicBezTo>
                <a:close/>
                <a:moveTo>
                  <a:pt x="113" y="263"/>
                </a:moveTo>
                <a:cubicBezTo>
                  <a:pt x="105" y="263"/>
                  <a:pt x="99" y="270"/>
                  <a:pt x="99" y="278"/>
                </a:cubicBezTo>
                <a:cubicBezTo>
                  <a:pt x="99" y="286"/>
                  <a:pt x="105" y="293"/>
                  <a:pt x="113" y="293"/>
                </a:cubicBezTo>
                <a:cubicBezTo>
                  <a:pt x="122" y="293"/>
                  <a:pt x="128" y="286"/>
                  <a:pt x="128" y="278"/>
                </a:cubicBezTo>
                <a:cubicBezTo>
                  <a:pt x="128" y="270"/>
                  <a:pt x="122" y="263"/>
                  <a:pt x="113" y="263"/>
                </a:cubicBezTo>
                <a:close/>
                <a:moveTo>
                  <a:pt x="113" y="296"/>
                </a:moveTo>
                <a:cubicBezTo>
                  <a:pt x="105" y="296"/>
                  <a:pt x="99" y="303"/>
                  <a:pt x="99" y="311"/>
                </a:cubicBezTo>
                <a:cubicBezTo>
                  <a:pt x="99" y="319"/>
                  <a:pt x="105" y="326"/>
                  <a:pt x="113" y="326"/>
                </a:cubicBezTo>
                <a:cubicBezTo>
                  <a:pt x="122" y="326"/>
                  <a:pt x="128" y="319"/>
                  <a:pt x="128" y="311"/>
                </a:cubicBezTo>
                <a:cubicBezTo>
                  <a:pt x="128" y="303"/>
                  <a:pt x="122" y="296"/>
                  <a:pt x="113" y="296"/>
                </a:cubicBezTo>
                <a:close/>
                <a:moveTo>
                  <a:pt x="113" y="329"/>
                </a:moveTo>
                <a:cubicBezTo>
                  <a:pt x="105" y="329"/>
                  <a:pt x="99" y="336"/>
                  <a:pt x="99" y="344"/>
                </a:cubicBezTo>
                <a:cubicBezTo>
                  <a:pt x="99" y="352"/>
                  <a:pt x="105" y="359"/>
                  <a:pt x="113" y="359"/>
                </a:cubicBezTo>
                <a:cubicBezTo>
                  <a:pt x="122" y="359"/>
                  <a:pt x="128" y="352"/>
                  <a:pt x="128" y="344"/>
                </a:cubicBezTo>
                <a:cubicBezTo>
                  <a:pt x="128" y="336"/>
                  <a:pt x="122" y="329"/>
                  <a:pt x="113" y="329"/>
                </a:cubicBezTo>
                <a:close/>
                <a:moveTo>
                  <a:pt x="113" y="362"/>
                </a:moveTo>
                <a:cubicBezTo>
                  <a:pt x="105" y="362"/>
                  <a:pt x="99" y="369"/>
                  <a:pt x="99" y="377"/>
                </a:cubicBezTo>
                <a:cubicBezTo>
                  <a:pt x="99" y="385"/>
                  <a:pt x="105" y="392"/>
                  <a:pt x="113" y="392"/>
                </a:cubicBezTo>
                <a:cubicBezTo>
                  <a:pt x="122" y="392"/>
                  <a:pt x="128" y="385"/>
                  <a:pt x="128" y="377"/>
                </a:cubicBezTo>
                <a:cubicBezTo>
                  <a:pt x="128" y="369"/>
                  <a:pt x="122" y="362"/>
                  <a:pt x="113" y="362"/>
                </a:cubicBezTo>
                <a:close/>
                <a:moveTo>
                  <a:pt x="113" y="395"/>
                </a:moveTo>
                <a:cubicBezTo>
                  <a:pt x="105" y="395"/>
                  <a:pt x="99" y="402"/>
                  <a:pt x="99" y="410"/>
                </a:cubicBezTo>
                <a:cubicBezTo>
                  <a:pt x="99" y="418"/>
                  <a:pt x="105" y="425"/>
                  <a:pt x="113" y="425"/>
                </a:cubicBezTo>
                <a:cubicBezTo>
                  <a:pt x="122" y="425"/>
                  <a:pt x="128" y="418"/>
                  <a:pt x="128" y="410"/>
                </a:cubicBezTo>
                <a:cubicBezTo>
                  <a:pt x="128" y="402"/>
                  <a:pt x="122" y="395"/>
                  <a:pt x="113" y="395"/>
                </a:cubicBezTo>
                <a:close/>
                <a:moveTo>
                  <a:pt x="113" y="428"/>
                </a:moveTo>
                <a:cubicBezTo>
                  <a:pt x="105" y="428"/>
                  <a:pt x="99" y="435"/>
                  <a:pt x="99" y="443"/>
                </a:cubicBezTo>
                <a:cubicBezTo>
                  <a:pt x="99" y="451"/>
                  <a:pt x="105" y="458"/>
                  <a:pt x="113" y="458"/>
                </a:cubicBezTo>
                <a:cubicBezTo>
                  <a:pt x="122" y="458"/>
                  <a:pt x="128" y="451"/>
                  <a:pt x="128" y="443"/>
                </a:cubicBezTo>
                <a:cubicBezTo>
                  <a:pt x="128" y="435"/>
                  <a:pt x="122" y="428"/>
                  <a:pt x="113" y="428"/>
                </a:cubicBezTo>
                <a:close/>
                <a:moveTo>
                  <a:pt x="113" y="461"/>
                </a:moveTo>
                <a:cubicBezTo>
                  <a:pt x="105" y="461"/>
                  <a:pt x="99" y="468"/>
                  <a:pt x="99" y="476"/>
                </a:cubicBezTo>
                <a:cubicBezTo>
                  <a:pt x="99" y="484"/>
                  <a:pt x="105" y="491"/>
                  <a:pt x="113" y="491"/>
                </a:cubicBezTo>
                <a:cubicBezTo>
                  <a:pt x="122" y="491"/>
                  <a:pt x="128" y="484"/>
                  <a:pt x="128" y="476"/>
                </a:cubicBezTo>
                <a:cubicBezTo>
                  <a:pt x="128" y="468"/>
                  <a:pt x="122" y="461"/>
                  <a:pt x="113" y="461"/>
                </a:cubicBezTo>
                <a:close/>
                <a:moveTo>
                  <a:pt x="113" y="494"/>
                </a:moveTo>
                <a:cubicBezTo>
                  <a:pt x="105" y="494"/>
                  <a:pt x="99" y="500"/>
                  <a:pt x="99" y="509"/>
                </a:cubicBezTo>
                <a:cubicBezTo>
                  <a:pt x="99" y="517"/>
                  <a:pt x="105" y="523"/>
                  <a:pt x="113" y="523"/>
                </a:cubicBezTo>
                <a:cubicBezTo>
                  <a:pt x="122" y="523"/>
                  <a:pt x="128" y="517"/>
                  <a:pt x="128" y="509"/>
                </a:cubicBezTo>
                <a:cubicBezTo>
                  <a:pt x="128" y="500"/>
                  <a:pt x="122" y="494"/>
                  <a:pt x="113" y="494"/>
                </a:cubicBezTo>
                <a:close/>
                <a:moveTo>
                  <a:pt x="113" y="527"/>
                </a:moveTo>
                <a:cubicBezTo>
                  <a:pt x="105" y="527"/>
                  <a:pt x="99" y="533"/>
                  <a:pt x="99" y="542"/>
                </a:cubicBezTo>
                <a:cubicBezTo>
                  <a:pt x="99" y="550"/>
                  <a:pt x="105" y="556"/>
                  <a:pt x="113" y="556"/>
                </a:cubicBezTo>
                <a:cubicBezTo>
                  <a:pt x="122" y="556"/>
                  <a:pt x="128" y="550"/>
                  <a:pt x="128" y="542"/>
                </a:cubicBezTo>
                <a:cubicBezTo>
                  <a:pt x="128" y="533"/>
                  <a:pt x="122" y="527"/>
                  <a:pt x="113" y="527"/>
                </a:cubicBezTo>
                <a:close/>
                <a:moveTo>
                  <a:pt x="113" y="560"/>
                </a:moveTo>
                <a:cubicBezTo>
                  <a:pt x="105" y="560"/>
                  <a:pt x="99" y="566"/>
                  <a:pt x="99" y="574"/>
                </a:cubicBezTo>
                <a:cubicBezTo>
                  <a:pt x="99" y="583"/>
                  <a:pt x="105" y="589"/>
                  <a:pt x="113" y="589"/>
                </a:cubicBezTo>
                <a:cubicBezTo>
                  <a:pt x="122" y="589"/>
                  <a:pt x="128" y="583"/>
                  <a:pt x="128" y="574"/>
                </a:cubicBezTo>
                <a:cubicBezTo>
                  <a:pt x="128" y="566"/>
                  <a:pt x="122" y="560"/>
                  <a:pt x="113" y="560"/>
                </a:cubicBezTo>
                <a:close/>
                <a:moveTo>
                  <a:pt x="113" y="593"/>
                </a:moveTo>
                <a:cubicBezTo>
                  <a:pt x="105" y="593"/>
                  <a:pt x="99" y="599"/>
                  <a:pt x="99" y="607"/>
                </a:cubicBezTo>
                <a:cubicBezTo>
                  <a:pt x="99" y="616"/>
                  <a:pt x="105" y="622"/>
                  <a:pt x="113" y="622"/>
                </a:cubicBezTo>
                <a:cubicBezTo>
                  <a:pt x="122" y="622"/>
                  <a:pt x="128" y="616"/>
                  <a:pt x="128" y="607"/>
                </a:cubicBezTo>
                <a:cubicBezTo>
                  <a:pt x="128" y="599"/>
                  <a:pt x="122" y="593"/>
                  <a:pt x="113" y="593"/>
                </a:cubicBezTo>
                <a:close/>
                <a:moveTo>
                  <a:pt x="113" y="625"/>
                </a:moveTo>
                <a:cubicBezTo>
                  <a:pt x="105" y="625"/>
                  <a:pt x="99" y="632"/>
                  <a:pt x="99" y="640"/>
                </a:cubicBezTo>
                <a:cubicBezTo>
                  <a:pt x="99" y="648"/>
                  <a:pt x="105" y="655"/>
                  <a:pt x="113" y="655"/>
                </a:cubicBezTo>
                <a:cubicBezTo>
                  <a:pt x="122" y="655"/>
                  <a:pt x="128" y="648"/>
                  <a:pt x="128" y="640"/>
                </a:cubicBezTo>
                <a:cubicBezTo>
                  <a:pt x="128" y="632"/>
                  <a:pt x="122" y="625"/>
                  <a:pt x="113" y="625"/>
                </a:cubicBezTo>
                <a:close/>
                <a:moveTo>
                  <a:pt x="113" y="658"/>
                </a:moveTo>
                <a:cubicBezTo>
                  <a:pt x="105" y="658"/>
                  <a:pt x="99" y="665"/>
                  <a:pt x="99" y="673"/>
                </a:cubicBezTo>
                <a:cubicBezTo>
                  <a:pt x="99" y="681"/>
                  <a:pt x="105" y="688"/>
                  <a:pt x="113" y="688"/>
                </a:cubicBezTo>
                <a:cubicBezTo>
                  <a:pt x="122" y="688"/>
                  <a:pt x="128" y="681"/>
                  <a:pt x="128" y="673"/>
                </a:cubicBezTo>
                <a:cubicBezTo>
                  <a:pt x="128" y="665"/>
                  <a:pt x="122" y="658"/>
                  <a:pt x="113" y="658"/>
                </a:cubicBezTo>
                <a:close/>
                <a:moveTo>
                  <a:pt x="113" y="691"/>
                </a:moveTo>
                <a:cubicBezTo>
                  <a:pt x="105" y="691"/>
                  <a:pt x="99" y="698"/>
                  <a:pt x="99" y="706"/>
                </a:cubicBezTo>
                <a:cubicBezTo>
                  <a:pt x="99" y="714"/>
                  <a:pt x="105" y="721"/>
                  <a:pt x="113" y="721"/>
                </a:cubicBezTo>
                <a:cubicBezTo>
                  <a:pt x="122" y="721"/>
                  <a:pt x="128" y="714"/>
                  <a:pt x="128" y="706"/>
                </a:cubicBezTo>
                <a:cubicBezTo>
                  <a:pt x="128" y="698"/>
                  <a:pt x="122" y="691"/>
                  <a:pt x="113" y="691"/>
                </a:cubicBezTo>
                <a:close/>
                <a:moveTo>
                  <a:pt x="113" y="724"/>
                </a:moveTo>
                <a:cubicBezTo>
                  <a:pt x="105" y="724"/>
                  <a:pt x="99" y="731"/>
                  <a:pt x="99" y="739"/>
                </a:cubicBezTo>
                <a:cubicBezTo>
                  <a:pt x="99" y="747"/>
                  <a:pt x="105" y="754"/>
                  <a:pt x="113" y="754"/>
                </a:cubicBezTo>
                <a:cubicBezTo>
                  <a:pt x="122" y="754"/>
                  <a:pt x="128" y="747"/>
                  <a:pt x="128" y="739"/>
                </a:cubicBezTo>
                <a:cubicBezTo>
                  <a:pt x="128" y="731"/>
                  <a:pt x="122" y="724"/>
                  <a:pt x="113" y="724"/>
                </a:cubicBezTo>
                <a:close/>
                <a:moveTo>
                  <a:pt x="113" y="757"/>
                </a:moveTo>
                <a:cubicBezTo>
                  <a:pt x="105" y="757"/>
                  <a:pt x="99" y="764"/>
                  <a:pt x="99" y="772"/>
                </a:cubicBezTo>
                <a:cubicBezTo>
                  <a:pt x="99" y="780"/>
                  <a:pt x="105" y="787"/>
                  <a:pt x="113" y="787"/>
                </a:cubicBezTo>
                <a:cubicBezTo>
                  <a:pt x="122" y="787"/>
                  <a:pt x="128" y="780"/>
                  <a:pt x="128" y="772"/>
                </a:cubicBezTo>
                <a:cubicBezTo>
                  <a:pt x="128" y="764"/>
                  <a:pt x="122" y="757"/>
                  <a:pt x="113" y="757"/>
                </a:cubicBezTo>
                <a:close/>
                <a:moveTo>
                  <a:pt x="113" y="790"/>
                </a:moveTo>
                <a:cubicBezTo>
                  <a:pt x="105" y="790"/>
                  <a:pt x="99" y="797"/>
                  <a:pt x="99" y="805"/>
                </a:cubicBezTo>
                <a:cubicBezTo>
                  <a:pt x="99" y="813"/>
                  <a:pt x="105" y="820"/>
                  <a:pt x="113" y="820"/>
                </a:cubicBezTo>
                <a:cubicBezTo>
                  <a:pt x="122" y="820"/>
                  <a:pt x="128" y="813"/>
                  <a:pt x="128" y="805"/>
                </a:cubicBezTo>
                <a:cubicBezTo>
                  <a:pt x="128" y="797"/>
                  <a:pt x="122" y="790"/>
                  <a:pt x="113" y="790"/>
                </a:cubicBezTo>
                <a:close/>
                <a:moveTo>
                  <a:pt x="113" y="823"/>
                </a:moveTo>
                <a:cubicBezTo>
                  <a:pt x="105" y="823"/>
                  <a:pt x="99" y="830"/>
                  <a:pt x="99" y="838"/>
                </a:cubicBezTo>
                <a:cubicBezTo>
                  <a:pt x="99" y="846"/>
                  <a:pt x="105" y="853"/>
                  <a:pt x="113" y="853"/>
                </a:cubicBezTo>
                <a:cubicBezTo>
                  <a:pt x="122" y="853"/>
                  <a:pt x="128" y="846"/>
                  <a:pt x="128" y="838"/>
                </a:cubicBezTo>
                <a:cubicBezTo>
                  <a:pt x="128" y="830"/>
                  <a:pt x="122" y="823"/>
                  <a:pt x="113" y="823"/>
                </a:cubicBezTo>
                <a:close/>
                <a:moveTo>
                  <a:pt x="113" y="856"/>
                </a:moveTo>
                <a:cubicBezTo>
                  <a:pt x="105" y="856"/>
                  <a:pt x="99" y="863"/>
                  <a:pt x="99" y="871"/>
                </a:cubicBezTo>
                <a:cubicBezTo>
                  <a:pt x="99" y="879"/>
                  <a:pt x="105" y="886"/>
                  <a:pt x="113" y="886"/>
                </a:cubicBezTo>
                <a:cubicBezTo>
                  <a:pt x="122" y="886"/>
                  <a:pt x="128" y="879"/>
                  <a:pt x="128" y="871"/>
                </a:cubicBezTo>
                <a:cubicBezTo>
                  <a:pt x="128" y="863"/>
                  <a:pt x="122" y="856"/>
                  <a:pt x="113" y="856"/>
                </a:cubicBezTo>
                <a:close/>
                <a:moveTo>
                  <a:pt x="113" y="889"/>
                </a:moveTo>
                <a:cubicBezTo>
                  <a:pt x="105" y="889"/>
                  <a:pt x="99" y="895"/>
                  <a:pt x="99" y="904"/>
                </a:cubicBezTo>
                <a:cubicBezTo>
                  <a:pt x="99" y="912"/>
                  <a:pt x="105" y="918"/>
                  <a:pt x="113" y="918"/>
                </a:cubicBezTo>
                <a:cubicBezTo>
                  <a:pt x="122" y="918"/>
                  <a:pt x="128" y="912"/>
                  <a:pt x="128" y="904"/>
                </a:cubicBezTo>
                <a:cubicBezTo>
                  <a:pt x="128" y="895"/>
                  <a:pt x="122" y="889"/>
                  <a:pt x="113" y="889"/>
                </a:cubicBezTo>
                <a:close/>
                <a:moveTo>
                  <a:pt x="113" y="922"/>
                </a:moveTo>
                <a:cubicBezTo>
                  <a:pt x="105" y="922"/>
                  <a:pt x="99" y="928"/>
                  <a:pt x="99" y="937"/>
                </a:cubicBezTo>
                <a:cubicBezTo>
                  <a:pt x="99" y="945"/>
                  <a:pt x="105" y="951"/>
                  <a:pt x="113" y="951"/>
                </a:cubicBezTo>
                <a:cubicBezTo>
                  <a:pt x="122" y="951"/>
                  <a:pt x="128" y="945"/>
                  <a:pt x="128" y="937"/>
                </a:cubicBezTo>
                <a:cubicBezTo>
                  <a:pt x="128" y="928"/>
                  <a:pt x="122" y="922"/>
                  <a:pt x="113" y="922"/>
                </a:cubicBezTo>
                <a:close/>
                <a:moveTo>
                  <a:pt x="113" y="955"/>
                </a:moveTo>
                <a:cubicBezTo>
                  <a:pt x="105" y="955"/>
                  <a:pt x="99" y="961"/>
                  <a:pt x="99" y="970"/>
                </a:cubicBezTo>
                <a:cubicBezTo>
                  <a:pt x="99" y="978"/>
                  <a:pt x="105" y="984"/>
                  <a:pt x="113" y="984"/>
                </a:cubicBezTo>
                <a:cubicBezTo>
                  <a:pt x="122" y="984"/>
                  <a:pt x="128" y="978"/>
                  <a:pt x="128" y="970"/>
                </a:cubicBezTo>
                <a:cubicBezTo>
                  <a:pt x="128" y="961"/>
                  <a:pt x="122" y="955"/>
                  <a:pt x="113" y="955"/>
                </a:cubicBezTo>
                <a:close/>
                <a:moveTo>
                  <a:pt x="113" y="988"/>
                </a:moveTo>
                <a:cubicBezTo>
                  <a:pt x="105" y="988"/>
                  <a:pt x="99" y="994"/>
                  <a:pt x="99" y="1002"/>
                </a:cubicBezTo>
                <a:cubicBezTo>
                  <a:pt x="99" y="1011"/>
                  <a:pt x="105" y="1017"/>
                  <a:pt x="113" y="1017"/>
                </a:cubicBezTo>
                <a:cubicBezTo>
                  <a:pt x="122" y="1017"/>
                  <a:pt x="128" y="1011"/>
                  <a:pt x="128" y="1002"/>
                </a:cubicBezTo>
                <a:cubicBezTo>
                  <a:pt x="128" y="994"/>
                  <a:pt x="122" y="988"/>
                  <a:pt x="113" y="988"/>
                </a:cubicBezTo>
                <a:close/>
                <a:moveTo>
                  <a:pt x="113" y="1021"/>
                </a:moveTo>
                <a:cubicBezTo>
                  <a:pt x="105" y="1021"/>
                  <a:pt x="99" y="1027"/>
                  <a:pt x="99" y="1035"/>
                </a:cubicBezTo>
                <a:cubicBezTo>
                  <a:pt x="99" y="1044"/>
                  <a:pt x="105" y="1050"/>
                  <a:pt x="113" y="1050"/>
                </a:cubicBezTo>
                <a:cubicBezTo>
                  <a:pt x="122" y="1050"/>
                  <a:pt x="128" y="1044"/>
                  <a:pt x="128" y="1035"/>
                </a:cubicBezTo>
                <a:cubicBezTo>
                  <a:pt x="128" y="1027"/>
                  <a:pt x="122" y="1021"/>
                  <a:pt x="113" y="1021"/>
                </a:cubicBezTo>
                <a:close/>
                <a:moveTo>
                  <a:pt x="113" y="1053"/>
                </a:moveTo>
                <a:cubicBezTo>
                  <a:pt x="105" y="1053"/>
                  <a:pt x="99" y="1060"/>
                  <a:pt x="99" y="1068"/>
                </a:cubicBezTo>
                <a:cubicBezTo>
                  <a:pt x="99" y="1076"/>
                  <a:pt x="105" y="1083"/>
                  <a:pt x="113" y="1083"/>
                </a:cubicBezTo>
                <a:cubicBezTo>
                  <a:pt x="122" y="1083"/>
                  <a:pt x="128" y="1076"/>
                  <a:pt x="128" y="1068"/>
                </a:cubicBezTo>
                <a:cubicBezTo>
                  <a:pt x="128" y="1060"/>
                  <a:pt x="122" y="1053"/>
                  <a:pt x="113" y="1053"/>
                </a:cubicBezTo>
                <a:close/>
                <a:moveTo>
                  <a:pt x="113" y="1086"/>
                </a:moveTo>
                <a:cubicBezTo>
                  <a:pt x="105" y="1086"/>
                  <a:pt x="99" y="1093"/>
                  <a:pt x="99" y="1101"/>
                </a:cubicBezTo>
                <a:cubicBezTo>
                  <a:pt x="99" y="1109"/>
                  <a:pt x="105" y="1116"/>
                  <a:pt x="113" y="1116"/>
                </a:cubicBezTo>
                <a:cubicBezTo>
                  <a:pt x="122" y="1116"/>
                  <a:pt x="128" y="1109"/>
                  <a:pt x="128" y="1101"/>
                </a:cubicBezTo>
                <a:cubicBezTo>
                  <a:pt x="128" y="1093"/>
                  <a:pt x="122" y="1086"/>
                  <a:pt x="113" y="1086"/>
                </a:cubicBezTo>
                <a:close/>
                <a:moveTo>
                  <a:pt x="113" y="1119"/>
                </a:moveTo>
                <a:cubicBezTo>
                  <a:pt x="105" y="1119"/>
                  <a:pt x="99" y="1126"/>
                  <a:pt x="99" y="1134"/>
                </a:cubicBezTo>
                <a:cubicBezTo>
                  <a:pt x="99" y="1142"/>
                  <a:pt x="105" y="1149"/>
                  <a:pt x="113" y="1149"/>
                </a:cubicBezTo>
                <a:cubicBezTo>
                  <a:pt x="122" y="1149"/>
                  <a:pt x="128" y="1142"/>
                  <a:pt x="128" y="1134"/>
                </a:cubicBezTo>
                <a:cubicBezTo>
                  <a:pt x="128" y="1126"/>
                  <a:pt x="122" y="1119"/>
                  <a:pt x="113" y="1119"/>
                </a:cubicBezTo>
                <a:close/>
                <a:moveTo>
                  <a:pt x="113" y="1152"/>
                </a:moveTo>
                <a:cubicBezTo>
                  <a:pt x="105" y="1152"/>
                  <a:pt x="99" y="1159"/>
                  <a:pt x="99" y="1167"/>
                </a:cubicBezTo>
                <a:cubicBezTo>
                  <a:pt x="99" y="1175"/>
                  <a:pt x="105" y="1182"/>
                  <a:pt x="113" y="1182"/>
                </a:cubicBezTo>
                <a:cubicBezTo>
                  <a:pt x="122" y="1182"/>
                  <a:pt x="128" y="1175"/>
                  <a:pt x="128" y="1167"/>
                </a:cubicBezTo>
                <a:cubicBezTo>
                  <a:pt x="128" y="1159"/>
                  <a:pt x="122" y="1152"/>
                  <a:pt x="113" y="1152"/>
                </a:cubicBezTo>
                <a:close/>
                <a:moveTo>
                  <a:pt x="113" y="1185"/>
                </a:moveTo>
                <a:cubicBezTo>
                  <a:pt x="105" y="1185"/>
                  <a:pt x="99" y="1192"/>
                  <a:pt x="99" y="1200"/>
                </a:cubicBezTo>
                <a:cubicBezTo>
                  <a:pt x="99" y="1208"/>
                  <a:pt x="105" y="1215"/>
                  <a:pt x="113" y="1215"/>
                </a:cubicBezTo>
                <a:cubicBezTo>
                  <a:pt x="122" y="1215"/>
                  <a:pt x="128" y="1208"/>
                  <a:pt x="128" y="1200"/>
                </a:cubicBezTo>
                <a:cubicBezTo>
                  <a:pt x="128" y="1192"/>
                  <a:pt x="122" y="1185"/>
                  <a:pt x="113" y="1185"/>
                </a:cubicBezTo>
                <a:close/>
                <a:moveTo>
                  <a:pt x="113" y="1218"/>
                </a:moveTo>
                <a:cubicBezTo>
                  <a:pt x="105" y="1218"/>
                  <a:pt x="99" y="1225"/>
                  <a:pt x="99" y="1233"/>
                </a:cubicBezTo>
                <a:cubicBezTo>
                  <a:pt x="99" y="1241"/>
                  <a:pt x="105" y="1248"/>
                  <a:pt x="113" y="1248"/>
                </a:cubicBezTo>
                <a:cubicBezTo>
                  <a:pt x="122" y="1248"/>
                  <a:pt x="128" y="1241"/>
                  <a:pt x="128" y="1233"/>
                </a:cubicBezTo>
                <a:cubicBezTo>
                  <a:pt x="128" y="1225"/>
                  <a:pt x="122" y="1218"/>
                  <a:pt x="113" y="1218"/>
                </a:cubicBezTo>
                <a:close/>
                <a:moveTo>
                  <a:pt x="113" y="1251"/>
                </a:moveTo>
                <a:cubicBezTo>
                  <a:pt x="105" y="1251"/>
                  <a:pt x="99" y="1258"/>
                  <a:pt x="99" y="1266"/>
                </a:cubicBezTo>
                <a:cubicBezTo>
                  <a:pt x="99" y="1274"/>
                  <a:pt x="105" y="1281"/>
                  <a:pt x="113" y="1281"/>
                </a:cubicBezTo>
                <a:cubicBezTo>
                  <a:pt x="122" y="1281"/>
                  <a:pt x="128" y="1274"/>
                  <a:pt x="128" y="1266"/>
                </a:cubicBezTo>
                <a:cubicBezTo>
                  <a:pt x="128" y="1258"/>
                  <a:pt x="122" y="1251"/>
                  <a:pt x="113" y="1251"/>
                </a:cubicBezTo>
                <a:close/>
                <a:moveTo>
                  <a:pt x="113" y="1284"/>
                </a:moveTo>
                <a:cubicBezTo>
                  <a:pt x="105" y="1284"/>
                  <a:pt x="99" y="1291"/>
                  <a:pt x="99" y="1299"/>
                </a:cubicBezTo>
                <a:cubicBezTo>
                  <a:pt x="99" y="1307"/>
                  <a:pt x="105" y="1314"/>
                  <a:pt x="113" y="1314"/>
                </a:cubicBezTo>
                <a:cubicBezTo>
                  <a:pt x="122" y="1314"/>
                  <a:pt x="128" y="1307"/>
                  <a:pt x="128" y="1299"/>
                </a:cubicBezTo>
                <a:cubicBezTo>
                  <a:pt x="128" y="1291"/>
                  <a:pt x="122" y="1284"/>
                  <a:pt x="113" y="1284"/>
                </a:cubicBezTo>
                <a:close/>
                <a:moveTo>
                  <a:pt x="113" y="1317"/>
                </a:moveTo>
                <a:cubicBezTo>
                  <a:pt x="105" y="1317"/>
                  <a:pt x="99" y="1323"/>
                  <a:pt x="99" y="1332"/>
                </a:cubicBezTo>
                <a:cubicBezTo>
                  <a:pt x="99" y="1340"/>
                  <a:pt x="105" y="1346"/>
                  <a:pt x="113" y="1346"/>
                </a:cubicBezTo>
                <a:cubicBezTo>
                  <a:pt x="122" y="1346"/>
                  <a:pt x="128" y="1340"/>
                  <a:pt x="128" y="1332"/>
                </a:cubicBezTo>
                <a:cubicBezTo>
                  <a:pt x="128" y="1323"/>
                  <a:pt x="122" y="1317"/>
                  <a:pt x="113" y="1317"/>
                </a:cubicBezTo>
                <a:close/>
                <a:moveTo>
                  <a:pt x="113" y="1350"/>
                </a:moveTo>
                <a:cubicBezTo>
                  <a:pt x="105" y="1350"/>
                  <a:pt x="99" y="1356"/>
                  <a:pt x="99" y="1365"/>
                </a:cubicBezTo>
                <a:cubicBezTo>
                  <a:pt x="99" y="1373"/>
                  <a:pt x="105" y="1379"/>
                  <a:pt x="113" y="1379"/>
                </a:cubicBezTo>
                <a:cubicBezTo>
                  <a:pt x="122" y="1379"/>
                  <a:pt x="128" y="1373"/>
                  <a:pt x="128" y="1365"/>
                </a:cubicBezTo>
                <a:cubicBezTo>
                  <a:pt x="128" y="1356"/>
                  <a:pt x="122" y="1350"/>
                  <a:pt x="113" y="1350"/>
                </a:cubicBezTo>
                <a:close/>
                <a:moveTo>
                  <a:pt x="113" y="1383"/>
                </a:moveTo>
                <a:cubicBezTo>
                  <a:pt x="105" y="1383"/>
                  <a:pt x="99" y="1389"/>
                  <a:pt x="99" y="1397"/>
                </a:cubicBezTo>
                <a:cubicBezTo>
                  <a:pt x="99" y="1406"/>
                  <a:pt x="105" y="1412"/>
                  <a:pt x="113" y="1412"/>
                </a:cubicBezTo>
                <a:cubicBezTo>
                  <a:pt x="122" y="1412"/>
                  <a:pt x="128" y="1406"/>
                  <a:pt x="128" y="1397"/>
                </a:cubicBezTo>
                <a:cubicBezTo>
                  <a:pt x="128" y="1389"/>
                  <a:pt x="122" y="1383"/>
                  <a:pt x="113" y="1383"/>
                </a:cubicBezTo>
                <a:close/>
                <a:moveTo>
                  <a:pt x="113" y="1416"/>
                </a:moveTo>
                <a:cubicBezTo>
                  <a:pt x="105" y="1416"/>
                  <a:pt x="99" y="1422"/>
                  <a:pt x="99" y="1430"/>
                </a:cubicBezTo>
                <a:cubicBezTo>
                  <a:pt x="99" y="1439"/>
                  <a:pt x="105" y="1445"/>
                  <a:pt x="113" y="1445"/>
                </a:cubicBezTo>
                <a:cubicBezTo>
                  <a:pt x="122" y="1445"/>
                  <a:pt x="128" y="1439"/>
                  <a:pt x="128" y="1430"/>
                </a:cubicBezTo>
                <a:cubicBezTo>
                  <a:pt x="128" y="1422"/>
                  <a:pt x="122" y="1416"/>
                  <a:pt x="113" y="1416"/>
                </a:cubicBezTo>
                <a:close/>
                <a:moveTo>
                  <a:pt x="146" y="0"/>
                </a:moveTo>
                <a:cubicBezTo>
                  <a:pt x="138" y="0"/>
                  <a:pt x="131" y="7"/>
                  <a:pt x="131" y="15"/>
                </a:cubicBezTo>
                <a:cubicBezTo>
                  <a:pt x="131" y="23"/>
                  <a:pt x="138" y="30"/>
                  <a:pt x="146" y="30"/>
                </a:cubicBezTo>
                <a:cubicBezTo>
                  <a:pt x="154" y="30"/>
                  <a:pt x="161" y="23"/>
                  <a:pt x="161" y="15"/>
                </a:cubicBezTo>
                <a:cubicBezTo>
                  <a:pt x="161" y="7"/>
                  <a:pt x="154" y="0"/>
                  <a:pt x="146" y="0"/>
                </a:cubicBezTo>
                <a:close/>
                <a:moveTo>
                  <a:pt x="146" y="33"/>
                </a:moveTo>
                <a:cubicBezTo>
                  <a:pt x="138" y="33"/>
                  <a:pt x="131" y="40"/>
                  <a:pt x="131" y="48"/>
                </a:cubicBezTo>
                <a:cubicBezTo>
                  <a:pt x="131" y="56"/>
                  <a:pt x="138" y="63"/>
                  <a:pt x="146" y="63"/>
                </a:cubicBezTo>
                <a:cubicBezTo>
                  <a:pt x="154" y="63"/>
                  <a:pt x="161" y="56"/>
                  <a:pt x="161" y="48"/>
                </a:cubicBezTo>
                <a:cubicBezTo>
                  <a:pt x="161" y="40"/>
                  <a:pt x="154" y="33"/>
                  <a:pt x="146" y="33"/>
                </a:cubicBezTo>
                <a:close/>
                <a:moveTo>
                  <a:pt x="146" y="66"/>
                </a:moveTo>
                <a:cubicBezTo>
                  <a:pt x="138" y="66"/>
                  <a:pt x="131" y="72"/>
                  <a:pt x="131" y="81"/>
                </a:cubicBezTo>
                <a:cubicBezTo>
                  <a:pt x="131" y="89"/>
                  <a:pt x="138" y="95"/>
                  <a:pt x="146" y="95"/>
                </a:cubicBezTo>
                <a:cubicBezTo>
                  <a:pt x="154" y="95"/>
                  <a:pt x="161" y="89"/>
                  <a:pt x="161" y="81"/>
                </a:cubicBezTo>
                <a:cubicBezTo>
                  <a:pt x="161" y="72"/>
                  <a:pt x="154" y="66"/>
                  <a:pt x="146" y="66"/>
                </a:cubicBezTo>
                <a:close/>
                <a:moveTo>
                  <a:pt x="146" y="99"/>
                </a:moveTo>
                <a:cubicBezTo>
                  <a:pt x="138" y="99"/>
                  <a:pt x="131" y="105"/>
                  <a:pt x="131" y="114"/>
                </a:cubicBezTo>
                <a:cubicBezTo>
                  <a:pt x="131" y="122"/>
                  <a:pt x="138" y="128"/>
                  <a:pt x="146" y="128"/>
                </a:cubicBezTo>
                <a:cubicBezTo>
                  <a:pt x="154" y="128"/>
                  <a:pt x="161" y="122"/>
                  <a:pt x="161" y="114"/>
                </a:cubicBezTo>
                <a:cubicBezTo>
                  <a:pt x="161" y="105"/>
                  <a:pt x="154" y="99"/>
                  <a:pt x="146" y="99"/>
                </a:cubicBezTo>
                <a:close/>
                <a:moveTo>
                  <a:pt x="146" y="132"/>
                </a:moveTo>
                <a:cubicBezTo>
                  <a:pt x="138" y="132"/>
                  <a:pt x="131" y="138"/>
                  <a:pt x="131" y="147"/>
                </a:cubicBezTo>
                <a:cubicBezTo>
                  <a:pt x="131" y="155"/>
                  <a:pt x="138" y="161"/>
                  <a:pt x="146" y="161"/>
                </a:cubicBezTo>
                <a:cubicBezTo>
                  <a:pt x="154" y="161"/>
                  <a:pt x="161" y="155"/>
                  <a:pt x="161" y="147"/>
                </a:cubicBezTo>
                <a:cubicBezTo>
                  <a:pt x="161" y="138"/>
                  <a:pt x="154" y="132"/>
                  <a:pt x="146" y="132"/>
                </a:cubicBezTo>
                <a:close/>
                <a:moveTo>
                  <a:pt x="146" y="165"/>
                </a:moveTo>
                <a:cubicBezTo>
                  <a:pt x="138" y="165"/>
                  <a:pt x="131" y="171"/>
                  <a:pt x="131" y="179"/>
                </a:cubicBezTo>
                <a:cubicBezTo>
                  <a:pt x="131" y="188"/>
                  <a:pt x="138" y="194"/>
                  <a:pt x="146" y="194"/>
                </a:cubicBezTo>
                <a:cubicBezTo>
                  <a:pt x="154" y="194"/>
                  <a:pt x="161" y="188"/>
                  <a:pt x="161" y="179"/>
                </a:cubicBezTo>
                <a:cubicBezTo>
                  <a:pt x="161" y="171"/>
                  <a:pt x="154" y="165"/>
                  <a:pt x="146" y="165"/>
                </a:cubicBezTo>
                <a:close/>
                <a:moveTo>
                  <a:pt x="146" y="198"/>
                </a:moveTo>
                <a:cubicBezTo>
                  <a:pt x="138" y="198"/>
                  <a:pt x="131" y="204"/>
                  <a:pt x="131" y="212"/>
                </a:cubicBezTo>
                <a:cubicBezTo>
                  <a:pt x="131" y="221"/>
                  <a:pt x="138" y="227"/>
                  <a:pt x="146" y="227"/>
                </a:cubicBezTo>
                <a:cubicBezTo>
                  <a:pt x="154" y="227"/>
                  <a:pt x="161" y="221"/>
                  <a:pt x="161" y="212"/>
                </a:cubicBezTo>
                <a:cubicBezTo>
                  <a:pt x="161" y="204"/>
                  <a:pt x="154" y="198"/>
                  <a:pt x="146" y="198"/>
                </a:cubicBezTo>
                <a:close/>
                <a:moveTo>
                  <a:pt x="146" y="230"/>
                </a:moveTo>
                <a:cubicBezTo>
                  <a:pt x="138" y="230"/>
                  <a:pt x="131" y="237"/>
                  <a:pt x="131" y="245"/>
                </a:cubicBezTo>
                <a:cubicBezTo>
                  <a:pt x="131" y="253"/>
                  <a:pt x="138" y="260"/>
                  <a:pt x="146" y="260"/>
                </a:cubicBezTo>
                <a:cubicBezTo>
                  <a:pt x="154" y="260"/>
                  <a:pt x="161" y="253"/>
                  <a:pt x="161" y="245"/>
                </a:cubicBezTo>
                <a:cubicBezTo>
                  <a:pt x="161" y="237"/>
                  <a:pt x="154" y="230"/>
                  <a:pt x="146" y="230"/>
                </a:cubicBezTo>
                <a:close/>
                <a:moveTo>
                  <a:pt x="146" y="263"/>
                </a:moveTo>
                <a:cubicBezTo>
                  <a:pt x="138" y="263"/>
                  <a:pt x="131" y="270"/>
                  <a:pt x="131" y="278"/>
                </a:cubicBezTo>
                <a:cubicBezTo>
                  <a:pt x="131" y="286"/>
                  <a:pt x="138" y="293"/>
                  <a:pt x="146" y="293"/>
                </a:cubicBezTo>
                <a:cubicBezTo>
                  <a:pt x="154" y="293"/>
                  <a:pt x="161" y="286"/>
                  <a:pt x="161" y="278"/>
                </a:cubicBezTo>
                <a:cubicBezTo>
                  <a:pt x="161" y="270"/>
                  <a:pt x="154" y="263"/>
                  <a:pt x="146" y="263"/>
                </a:cubicBezTo>
                <a:close/>
                <a:moveTo>
                  <a:pt x="146" y="296"/>
                </a:moveTo>
                <a:cubicBezTo>
                  <a:pt x="138" y="296"/>
                  <a:pt x="131" y="303"/>
                  <a:pt x="131" y="311"/>
                </a:cubicBezTo>
                <a:cubicBezTo>
                  <a:pt x="131" y="319"/>
                  <a:pt x="138" y="326"/>
                  <a:pt x="146" y="326"/>
                </a:cubicBezTo>
                <a:cubicBezTo>
                  <a:pt x="154" y="326"/>
                  <a:pt x="161" y="319"/>
                  <a:pt x="161" y="311"/>
                </a:cubicBezTo>
                <a:cubicBezTo>
                  <a:pt x="161" y="303"/>
                  <a:pt x="154" y="296"/>
                  <a:pt x="146" y="296"/>
                </a:cubicBezTo>
                <a:close/>
                <a:moveTo>
                  <a:pt x="146" y="329"/>
                </a:moveTo>
                <a:cubicBezTo>
                  <a:pt x="138" y="329"/>
                  <a:pt x="131" y="336"/>
                  <a:pt x="131" y="344"/>
                </a:cubicBezTo>
                <a:cubicBezTo>
                  <a:pt x="131" y="352"/>
                  <a:pt x="138" y="359"/>
                  <a:pt x="146" y="359"/>
                </a:cubicBezTo>
                <a:cubicBezTo>
                  <a:pt x="154" y="359"/>
                  <a:pt x="161" y="352"/>
                  <a:pt x="161" y="344"/>
                </a:cubicBezTo>
                <a:cubicBezTo>
                  <a:pt x="161" y="336"/>
                  <a:pt x="154" y="329"/>
                  <a:pt x="146" y="329"/>
                </a:cubicBezTo>
                <a:close/>
                <a:moveTo>
                  <a:pt x="146" y="362"/>
                </a:moveTo>
                <a:cubicBezTo>
                  <a:pt x="138" y="362"/>
                  <a:pt x="131" y="369"/>
                  <a:pt x="131" y="377"/>
                </a:cubicBezTo>
                <a:cubicBezTo>
                  <a:pt x="131" y="385"/>
                  <a:pt x="138" y="392"/>
                  <a:pt x="146" y="392"/>
                </a:cubicBezTo>
                <a:cubicBezTo>
                  <a:pt x="154" y="392"/>
                  <a:pt x="161" y="385"/>
                  <a:pt x="161" y="377"/>
                </a:cubicBezTo>
                <a:cubicBezTo>
                  <a:pt x="161" y="369"/>
                  <a:pt x="154" y="362"/>
                  <a:pt x="146" y="362"/>
                </a:cubicBezTo>
                <a:close/>
                <a:moveTo>
                  <a:pt x="146" y="395"/>
                </a:moveTo>
                <a:cubicBezTo>
                  <a:pt x="138" y="395"/>
                  <a:pt x="131" y="402"/>
                  <a:pt x="131" y="410"/>
                </a:cubicBezTo>
                <a:cubicBezTo>
                  <a:pt x="131" y="418"/>
                  <a:pt x="138" y="425"/>
                  <a:pt x="146" y="425"/>
                </a:cubicBezTo>
                <a:cubicBezTo>
                  <a:pt x="154" y="425"/>
                  <a:pt x="161" y="418"/>
                  <a:pt x="161" y="410"/>
                </a:cubicBezTo>
                <a:cubicBezTo>
                  <a:pt x="161" y="402"/>
                  <a:pt x="154" y="395"/>
                  <a:pt x="146" y="395"/>
                </a:cubicBezTo>
                <a:close/>
                <a:moveTo>
                  <a:pt x="146" y="428"/>
                </a:moveTo>
                <a:cubicBezTo>
                  <a:pt x="138" y="428"/>
                  <a:pt x="131" y="435"/>
                  <a:pt x="131" y="443"/>
                </a:cubicBezTo>
                <a:cubicBezTo>
                  <a:pt x="131" y="451"/>
                  <a:pt x="138" y="458"/>
                  <a:pt x="146" y="458"/>
                </a:cubicBezTo>
                <a:cubicBezTo>
                  <a:pt x="154" y="458"/>
                  <a:pt x="161" y="451"/>
                  <a:pt x="161" y="443"/>
                </a:cubicBezTo>
                <a:cubicBezTo>
                  <a:pt x="161" y="435"/>
                  <a:pt x="154" y="428"/>
                  <a:pt x="146" y="428"/>
                </a:cubicBezTo>
                <a:close/>
                <a:moveTo>
                  <a:pt x="146" y="461"/>
                </a:moveTo>
                <a:cubicBezTo>
                  <a:pt x="138" y="461"/>
                  <a:pt x="131" y="468"/>
                  <a:pt x="131" y="476"/>
                </a:cubicBezTo>
                <a:cubicBezTo>
                  <a:pt x="131" y="484"/>
                  <a:pt x="138" y="491"/>
                  <a:pt x="146" y="491"/>
                </a:cubicBezTo>
                <a:cubicBezTo>
                  <a:pt x="154" y="491"/>
                  <a:pt x="161" y="484"/>
                  <a:pt x="161" y="476"/>
                </a:cubicBezTo>
                <a:cubicBezTo>
                  <a:pt x="161" y="468"/>
                  <a:pt x="154" y="461"/>
                  <a:pt x="146" y="461"/>
                </a:cubicBezTo>
                <a:close/>
                <a:moveTo>
                  <a:pt x="146" y="494"/>
                </a:moveTo>
                <a:cubicBezTo>
                  <a:pt x="138" y="494"/>
                  <a:pt x="131" y="500"/>
                  <a:pt x="131" y="509"/>
                </a:cubicBezTo>
                <a:cubicBezTo>
                  <a:pt x="131" y="517"/>
                  <a:pt x="138" y="523"/>
                  <a:pt x="146" y="523"/>
                </a:cubicBezTo>
                <a:cubicBezTo>
                  <a:pt x="154" y="523"/>
                  <a:pt x="161" y="517"/>
                  <a:pt x="161" y="509"/>
                </a:cubicBezTo>
                <a:cubicBezTo>
                  <a:pt x="161" y="500"/>
                  <a:pt x="154" y="494"/>
                  <a:pt x="146" y="494"/>
                </a:cubicBezTo>
                <a:close/>
                <a:moveTo>
                  <a:pt x="146" y="527"/>
                </a:moveTo>
                <a:cubicBezTo>
                  <a:pt x="138" y="527"/>
                  <a:pt x="131" y="533"/>
                  <a:pt x="131" y="542"/>
                </a:cubicBezTo>
                <a:cubicBezTo>
                  <a:pt x="131" y="550"/>
                  <a:pt x="138" y="556"/>
                  <a:pt x="146" y="556"/>
                </a:cubicBezTo>
                <a:cubicBezTo>
                  <a:pt x="154" y="556"/>
                  <a:pt x="161" y="550"/>
                  <a:pt x="161" y="542"/>
                </a:cubicBezTo>
                <a:cubicBezTo>
                  <a:pt x="161" y="533"/>
                  <a:pt x="154" y="527"/>
                  <a:pt x="146" y="527"/>
                </a:cubicBezTo>
                <a:close/>
                <a:moveTo>
                  <a:pt x="146" y="560"/>
                </a:moveTo>
                <a:cubicBezTo>
                  <a:pt x="138" y="560"/>
                  <a:pt x="131" y="566"/>
                  <a:pt x="131" y="574"/>
                </a:cubicBezTo>
                <a:cubicBezTo>
                  <a:pt x="131" y="583"/>
                  <a:pt x="138" y="589"/>
                  <a:pt x="146" y="589"/>
                </a:cubicBezTo>
                <a:cubicBezTo>
                  <a:pt x="154" y="589"/>
                  <a:pt x="161" y="583"/>
                  <a:pt x="161" y="574"/>
                </a:cubicBezTo>
                <a:cubicBezTo>
                  <a:pt x="161" y="566"/>
                  <a:pt x="154" y="560"/>
                  <a:pt x="146" y="560"/>
                </a:cubicBezTo>
                <a:close/>
                <a:moveTo>
                  <a:pt x="146" y="593"/>
                </a:moveTo>
                <a:cubicBezTo>
                  <a:pt x="138" y="593"/>
                  <a:pt x="131" y="599"/>
                  <a:pt x="131" y="607"/>
                </a:cubicBezTo>
                <a:cubicBezTo>
                  <a:pt x="131" y="616"/>
                  <a:pt x="138" y="622"/>
                  <a:pt x="146" y="622"/>
                </a:cubicBezTo>
                <a:cubicBezTo>
                  <a:pt x="154" y="622"/>
                  <a:pt x="161" y="616"/>
                  <a:pt x="161" y="607"/>
                </a:cubicBezTo>
                <a:cubicBezTo>
                  <a:pt x="161" y="599"/>
                  <a:pt x="154" y="593"/>
                  <a:pt x="146" y="593"/>
                </a:cubicBezTo>
                <a:close/>
                <a:moveTo>
                  <a:pt x="146" y="625"/>
                </a:moveTo>
                <a:cubicBezTo>
                  <a:pt x="138" y="625"/>
                  <a:pt x="131" y="632"/>
                  <a:pt x="131" y="640"/>
                </a:cubicBezTo>
                <a:cubicBezTo>
                  <a:pt x="131" y="648"/>
                  <a:pt x="138" y="655"/>
                  <a:pt x="146" y="655"/>
                </a:cubicBezTo>
                <a:cubicBezTo>
                  <a:pt x="154" y="655"/>
                  <a:pt x="161" y="648"/>
                  <a:pt x="161" y="640"/>
                </a:cubicBezTo>
                <a:cubicBezTo>
                  <a:pt x="161" y="632"/>
                  <a:pt x="154" y="625"/>
                  <a:pt x="146" y="625"/>
                </a:cubicBezTo>
                <a:close/>
                <a:moveTo>
                  <a:pt x="146" y="658"/>
                </a:moveTo>
                <a:cubicBezTo>
                  <a:pt x="138" y="658"/>
                  <a:pt x="131" y="665"/>
                  <a:pt x="131" y="673"/>
                </a:cubicBezTo>
                <a:cubicBezTo>
                  <a:pt x="131" y="681"/>
                  <a:pt x="138" y="688"/>
                  <a:pt x="146" y="688"/>
                </a:cubicBezTo>
                <a:cubicBezTo>
                  <a:pt x="154" y="688"/>
                  <a:pt x="161" y="681"/>
                  <a:pt x="161" y="673"/>
                </a:cubicBezTo>
                <a:cubicBezTo>
                  <a:pt x="161" y="665"/>
                  <a:pt x="154" y="658"/>
                  <a:pt x="146" y="658"/>
                </a:cubicBezTo>
                <a:close/>
                <a:moveTo>
                  <a:pt x="146" y="691"/>
                </a:moveTo>
                <a:cubicBezTo>
                  <a:pt x="138" y="691"/>
                  <a:pt x="131" y="698"/>
                  <a:pt x="131" y="706"/>
                </a:cubicBezTo>
                <a:cubicBezTo>
                  <a:pt x="131" y="714"/>
                  <a:pt x="138" y="721"/>
                  <a:pt x="146" y="721"/>
                </a:cubicBezTo>
                <a:cubicBezTo>
                  <a:pt x="154" y="721"/>
                  <a:pt x="161" y="714"/>
                  <a:pt x="161" y="706"/>
                </a:cubicBezTo>
                <a:cubicBezTo>
                  <a:pt x="161" y="698"/>
                  <a:pt x="154" y="691"/>
                  <a:pt x="146" y="691"/>
                </a:cubicBezTo>
                <a:close/>
                <a:moveTo>
                  <a:pt x="146" y="724"/>
                </a:moveTo>
                <a:cubicBezTo>
                  <a:pt x="138" y="724"/>
                  <a:pt x="131" y="731"/>
                  <a:pt x="131" y="739"/>
                </a:cubicBezTo>
                <a:cubicBezTo>
                  <a:pt x="131" y="747"/>
                  <a:pt x="138" y="754"/>
                  <a:pt x="146" y="754"/>
                </a:cubicBezTo>
                <a:cubicBezTo>
                  <a:pt x="154" y="754"/>
                  <a:pt x="161" y="747"/>
                  <a:pt x="161" y="739"/>
                </a:cubicBezTo>
                <a:cubicBezTo>
                  <a:pt x="161" y="731"/>
                  <a:pt x="154" y="724"/>
                  <a:pt x="146" y="724"/>
                </a:cubicBezTo>
                <a:close/>
                <a:moveTo>
                  <a:pt x="146" y="757"/>
                </a:moveTo>
                <a:cubicBezTo>
                  <a:pt x="138" y="757"/>
                  <a:pt x="131" y="764"/>
                  <a:pt x="131" y="772"/>
                </a:cubicBezTo>
                <a:cubicBezTo>
                  <a:pt x="131" y="780"/>
                  <a:pt x="138" y="787"/>
                  <a:pt x="146" y="787"/>
                </a:cubicBezTo>
                <a:cubicBezTo>
                  <a:pt x="154" y="787"/>
                  <a:pt x="161" y="780"/>
                  <a:pt x="161" y="772"/>
                </a:cubicBezTo>
                <a:cubicBezTo>
                  <a:pt x="161" y="764"/>
                  <a:pt x="154" y="757"/>
                  <a:pt x="146" y="757"/>
                </a:cubicBezTo>
                <a:close/>
                <a:moveTo>
                  <a:pt x="146" y="790"/>
                </a:moveTo>
                <a:cubicBezTo>
                  <a:pt x="138" y="790"/>
                  <a:pt x="131" y="797"/>
                  <a:pt x="131" y="805"/>
                </a:cubicBezTo>
                <a:cubicBezTo>
                  <a:pt x="131" y="813"/>
                  <a:pt x="138" y="820"/>
                  <a:pt x="146" y="820"/>
                </a:cubicBezTo>
                <a:cubicBezTo>
                  <a:pt x="154" y="820"/>
                  <a:pt x="161" y="813"/>
                  <a:pt x="161" y="805"/>
                </a:cubicBezTo>
                <a:cubicBezTo>
                  <a:pt x="161" y="797"/>
                  <a:pt x="154" y="790"/>
                  <a:pt x="146" y="790"/>
                </a:cubicBezTo>
                <a:close/>
                <a:moveTo>
                  <a:pt x="146" y="823"/>
                </a:moveTo>
                <a:cubicBezTo>
                  <a:pt x="138" y="823"/>
                  <a:pt x="131" y="830"/>
                  <a:pt x="131" y="838"/>
                </a:cubicBezTo>
                <a:cubicBezTo>
                  <a:pt x="131" y="846"/>
                  <a:pt x="138" y="853"/>
                  <a:pt x="146" y="853"/>
                </a:cubicBezTo>
                <a:cubicBezTo>
                  <a:pt x="154" y="853"/>
                  <a:pt x="161" y="846"/>
                  <a:pt x="161" y="838"/>
                </a:cubicBezTo>
                <a:cubicBezTo>
                  <a:pt x="161" y="830"/>
                  <a:pt x="154" y="823"/>
                  <a:pt x="146" y="823"/>
                </a:cubicBezTo>
                <a:close/>
                <a:moveTo>
                  <a:pt x="146" y="856"/>
                </a:moveTo>
                <a:cubicBezTo>
                  <a:pt x="138" y="856"/>
                  <a:pt x="131" y="863"/>
                  <a:pt x="131" y="871"/>
                </a:cubicBezTo>
                <a:cubicBezTo>
                  <a:pt x="131" y="879"/>
                  <a:pt x="138" y="886"/>
                  <a:pt x="146" y="886"/>
                </a:cubicBezTo>
                <a:cubicBezTo>
                  <a:pt x="154" y="886"/>
                  <a:pt x="161" y="879"/>
                  <a:pt x="161" y="871"/>
                </a:cubicBezTo>
                <a:cubicBezTo>
                  <a:pt x="161" y="863"/>
                  <a:pt x="154" y="856"/>
                  <a:pt x="146" y="856"/>
                </a:cubicBezTo>
                <a:close/>
                <a:moveTo>
                  <a:pt x="146" y="889"/>
                </a:moveTo>
                <a:cubicBezTo>
                  <a:pt x="138" y="889"/>
                  <a:pt x="131" y="895"/>
                  <a:pt x="131" y="904"/>
                </a:cubicBezTo>
                <a:cubicBezTo>
                  <a:pt x="131" y="912"/>
                  <a:pt x="138" y="918"/>
                  <a:pt x="146" y="918"/>
                </a:cubicBezTo>
                <a:cubicBezTo>
                  <a:pt x="154" y="918"/>
                  <a:pt x="161" y="912"/>
                  <a:pt x="161" y="904"/>
                </a:cubicBezTo>
                <a:cubicBezTo>
                  <a:pt x="161" y="895"/>
                  <a:pt x="154" y="889"/>
                  <a:pt x="146" y="889"/>
                </a:cubicBezTo>
                <a:close/>
                <a:moveTo>
                  <a:pt x="146" y="922"/>
                </a:moveTo>
                <a:cubicBezTo>
                  <a:pt x="138" y="922"/>
                  <a:pt x="131" y="928"/>
                  <a:pt x="131" y="937"/>
                </a:cubicBezTo>
                <a:cubicBezTo>
                  <a:pt x="131" y="945"/>
                  <a:pt x="138" y="951"/>
                  <a:pt x="146" y="951"/>
                </a:cubicBezTo>
                <a:cubicBezTo>
                  <a:pt x="154" y="951"/>
                  <a:pt x="161" y="945"/>
                  <a:pt x="161" y="937"/>
                </a:cubicBezTo>
                <a:cubicBezTo>
                  <a:pt x="161" y="928"/>
                  <a:pt x="154" y="922"/>
                  <a:pt x="146" y="922"/>
                </a:cubicBezTo>
                <a:close/>
                <a:moveTo>
                  <a:pt x="146" y="955"/>
                </a:moveTo>
                <a:cubicBezTo>
                  <a:pt x="138" y="955"/>
                  <a:pt x="131" y="961"/>
                  <a:pt x="131" y="970"/>
                </a:cubicBezTo>
                <a:cubicBezTo>
                  <a:pt x="131" y="978"/>
                  <a:pt x="138" y="984"/>
                  <a:pt x="146" y="984"/>
                </a:cubicBezTo>
                <a:cubicBezTo>
                  <a:pt x="154" y="984"/>
                  <a:pt x="161" y="978"/>
                  <a:pt x="161" y="970"/>
                </a:cubicBezTo>
                <a:cubicBezTo>
                  <a:pt x="161" y="961"/>
                  <a:pt x="154" y="955"/>
                  <a:pt x="146" y="955"/>
                </a:cubicBezTo>
                <a:close/>
                <a:moveTo>
                  <a:pt x="146" y="988"/>
                </a:moveTo>
                <a:cubicBezTo>
                  <a:pt x="138" y="988"/>
                  <a:pt x="131" y="994"/>
                  <a:pt x="131" y="1002"/>
                </a:cubicBezTo>
                <a:cubicBezTo>
                  <a:pt x="131" y="1011"/>
                  <a:pt x="138" y="1017"/>
                  <a:pt x="146" y="1017"/>
                </a:cubicBezTo>
                <a:cubicBezTo>
                  <a:pt x="154" y="1017"/>
                  <a:pt x="161" y="1011"/>
                  <a:pt x="161" y="1002"/>
                </a:cubicBezTo>
                <a:cubicBezTo>
                  <a:pt x="161" y="994"/>
                  <a:pt x="154" y="988"/>
                  <a:pt x="146" y="988"/>
                </a:cubicBezTo>
                <a:close/>
                <a:moveTo>
                  <a:pt x="146" y="1021"/>
                </a:moveTo>
                <a:cubicBezTo>
                  <a:pt x="138" y="1021"/>
                  <a:pt x="131" y="1027"/>
                  <a:pt x="131" y="1035"/>
                </a:cubicBezTo>
                <a:cubicBezTo>
                  <a:pt x="131" y="1044"/>
                  <a:pt x="138" y="1050"/>
                  <a:pt x="146" y="1050"/>
                </a:cubicBezTo>
                <a:cubicBezTo>
                  <a:pt x="154" y="1050"/>
                  <a:pt x="161" y="1044"/>
                  <a:pt x="161" y="1035"/>
                </a:cubicBezTo>
                <a:cubicBezTo>
                  <a:pt x="161" y="1027"/>
                  <a:pt x="154" y="1021"/>
                  <a:pt x="146" y="1021"/>
                </a:cubicBezTo>
                <a:close/>
                <a:moveTo>
                  <a:pt x="146" y="1053"/>
                </a:moveTo>
                <a:cubicBezTo>
                  <a:pt x="138" y="1053"/>
                  <a:pt x="131" y="1060"/>
                  <a:pt x="131" y="1068"/>
                </a:cubicBezTo>
                <a:cubicBezTo>
                  <a:pt x="131" y="1076"/>
                  <a:pt x="138" y="1083"/>
                  <a:pt x="146" y="1083"/>
                </a:cubicBezTo>
                <a:cubicBezTo>
                  <a:pt x="154" y="1083"/>
                  <a:pt x="161" y="1076"/>
                  <a:pt x="161" y="1068"/>
                </a:cubicBezTo>
                <a:cubicBezTo>
                  <a:pt x="161" y="1060"/>
                  <a:pt x="154" y="1053"/>
                  <a:pt x="146" y="1053"/>
                </a:cubicBezTo>
                <a:close/>
                <a:moveTo>
                  <a:pt x="146" y="1086"/>
                </a:moveTo>
                <a:cubicBezTo>
                  <a:pt x="138" y="1086"/>
                  <a:pt x="131" y="1093"/>
                  <a:pt x="131" y="1101"/>
                </a:cubicBezTo>
                <a:cubicBezTo>
                  <a:pt x="131" y="1109"/>
                  <a:pt x="138" y="1116"/>
                  <a:pt x="146" y="1116"/>
                </a:cubicBezTo>
                <a:cubicBezTo>
                  <a:pt x="154" y="1116"/>
                  <a:pt x="161" y="1109"/>
                  <a:pt x="161" y="1101"/>
                </a:cubicBezTo>
                <a:cubicBezTo>
                  <a:pt x="161" y="1093"/>
                  <a:pt x="154" y="1086"/>
                  <a:pt x="146" y="1086"/>
                </a:cubicBezTo>
                <a:close/>
                <a:moveTo>
                  <a:pt x="146" y="1119"/>
                </a:moveTo>
                <a:cubicBezTo>
                  <a:pt x="138" y="1119"/>
                  <a:pt x="131" y="1126"/>
                  <a:pt x="131" y="1134"/>
                </a:cubicBezTo>
                <a:cubicBezTo>
                  <a:pt x="131" y="1142"/>
                  <a:pt x="138" y="1149"/>
                  <a:pt x="146" y="1149"/>
                </a:cubicBezTo>
                <a:cubicBezTo>
                  <a:pt x="154" y="1149"/>
                  <a:pt x="161" y="1142"/>
                  <a:pt x="161" y="1134"/>
                </a:cubicBezTo>
                <a:cubicBezTo>
                  <a:pt x="161" y="1126"/>
                  <a:pt x="154" y="1119"/>
                  <a:pt x="146" y="1119"/>
                </a:cubicBezTo>
                <a:close/>
                <a:moveTo>
                  <a:pt x="146" y="1152"/>
                </a:moveTo>
                <a:cubicBezTo>
                  <a:pt x="138" y="1152"/>
                  <a:pt x="131" y="1159"/>
                  <a:pt x="131" y="1167"/>
                </a:cubicBezTo>
                <a:cubicBezTo>
                  <a:pt x="131" y="1175"/>
                  <a:pt x="138" y="1182"/>
                  <a:pt x="146" y="1182"/>
                </a:cubicBezTo>
                <a:cubicBezTo>
                  <a:pt x="154" y="1182"/>
                  <a:pt x="161" y="1175"/>
                  <a:pt x="161" y="1167"/>
                </a:cubicBezTo>
                <a:cubicBezTo>
                  <a:pt x="161" y="1159"/>
                  <a:pt x="154" y="1152"/>
                  <a:pt x="146" y="1152"/>
                </a:cubicBezTo>
                <a:close/>
                <a:moveTo>
                  <a:pt x="146" y="1185"/>
                </a:moveTo>
                <a:cubicBezTo>
                  <a:pt x="138" y="1185"/>
                  <a:pt x="131" y="1192"/>
                  <a:pt x="131" y="1200"/>
                </a:cubicBezTo>
                <a:cubicBezTo>
                  <a:pt x="131" y="1208"/>
                  <a:pt x="138" y="1215"/>
                  <a:pt x="146" y="1215"/>
                </a:cubicBezTo>
                <a:cubicBezTo>
                  <a:pt x="154" y="1215"/>
                  <a:pt x="161" y="1208"/>
                  <a:pt x="161" y="1200"/>
                </a:cubicBezTo>
                <a:cubicBezTo>
                  <a:pt x="161" y="1192"/>
                  <a:pt x="154" y="1185"/>
                  <a:pt x="146" y="1185"/>
                </a:cubicBezTo>
                <a:close/>
                <a:moveTo>
                  <a:pt x="146" y="1218"/>
                </a:moveTo>
                <a:cubicBezTo>
                  <a:pt x="138" y="1218"/>
                  <a:pt x="131" y="1225"/>
                  <a:pt x="131" y="1233"/>
                </a:cubicBezTo>
                <a:cubicBezTo>
                  <a:pt x="131" y="1241"/>
                  <a:pt x="138" y="1248"/>
                  <a:pt x="146" y="1248"/>
                </a:cubicBezTo>
                <a:cubicBezTo>
                  <a:pt x="154" y="1248"/>
                  <a:pt x="161" y="1241"/>
                  <a:pt x="161" y="1233"/>
                </a:cubicBezTo>
                <a:cubicBezTo>
                  <a:pt x="161" y="1225"/>
                  <a:pt x="154" y="1218"/>
                  <a:pt x="146" y="1218"/>
                </a:cubicBezTo>
                <a:close/>
                <a:moveTo>
                  <a:pt x="146" y="1251"/>
                </a:moveTo>
                <a:cubicBezTo>
                  <a:pt x="138" y="1251"/>
                  <a:pt x="131" y="1258"/>
                  <a:pt x="131" y="1266"/>
                </a:cubicBezTo>
                <a:cubicBezTo>
                  <a:pt x="131" y="1274"/>
                  <a:pt x="138" y="1281"/>
                  <a:pt x="146" y="1281"/>
                </a:cubicBezTo>
                <a:cubicBezTo>
                  <a:pt x="154" y="1281"/>
                  <a:pt x="161" y="1274"/>
                  <a:pt x="161" y="1266"/>
                </a:cubicBezTo>
                <a:cubicBezTo>
                  <a:pt x="161" y="1258"/>
                  <a:pt x="154" y="1251"/>
                  <a:pt x="146" y="1251"/>
                </a:cubicBezTo>
                <a:close/>
                <a:moveTo>
                  <a:pt x="146" y="1284"/>
                </a:moveTo>
                <a:cubicBezTo>
                  <a:pt x="138" y="1284"/>
                  <a:pt x="131" y="1291"/>
                  <a:pt x="131" y="1299"/>
                </a:cubicBezTo>
                <a:cubicBezTo>
                  <a:pt x="131" y="1307"/>
                  <a:pt x="138" y="1314"/>
                  <a:pt x="146" y="1314"/>
                </a:cubicBezTo>
                <a:cubicBezTo>
                  <a:pt x="154" y="1314"/>
                  <a:pt x="161" y="1307"/>
                  <a:pt x="161" y="1299"/>
                </a:cubicBezTo>
                <a:cubicBezTo>
                  <a:pt x="161" y="1291"/>
                  <a:pt x="154" y="1284"/>
                  <a:pt x="146" y="1284"/>
                </a:cubicBezTo>
                <a:close/>
                <a:moveTo>
                  <a:pt x="146" y="1317"/>
                </a:moveTo>
                <a:cubicBezTo>
                  <a:pt x="138" y="1317"/>
                  <a:pt x="131" y="1323"/>
                  <a:pt x="131" y="1332"/>
                </a:cubicBezTo>
                <a:cubicBezTo>
                  <a:pt x="131" y="1340"/>
                  <a:pt x="138" y="1346"/>
                  <a:pt x="146" y="1346"/>
                </a:cubicBezTo>
                <a:cubicBezTo>
                  <a:pt x="154" y="1346"/>
                  <a:pt x="161" y="1340"/>
                  <a:pt x="161" y="1332"/>
                </a:cubicBezTo>
                <a:cubicBezTo>
                  <a:pt x="161" y="1323"/>
                  <a:pt x="154" y="1317"/>
                  <a:pt x="146" y="1317"/>
                </a:cubicBezTo>
                <a:close/>
                <a:moveTo>
                  <a:pt x="146" y="1350"/>
                </a:moveTo>
                <a:cubicBezTo>
                  <a:pt x="138" y="1350"/>
                  <a:pt x="131" y="1356"/>
                  <a:pt x="131" y="1365"/>
                </a:cubicBezTo>
                <a:cubicBezTo>
                  <a:pt x="131" y="1373"/>
                  <a:pt x="138" y="1379"/>
                  <a:pt x="146" y="1379"/>
                </a:cubicBezTo>
                <a:cubicBezTo>
                  <a:pt x="154" y="1379"/>
                  <a:pt x="161" y="1373"/>
                  <a:pt x="161" y="1365"/>
                </a:cubicBezTo>
                <a:cubicBezTo>
                  <a:pt x="161" y="1356"/>
                  <a:pt x="154" y="1350"/>
                  <a:pt x="146" y="1350"/>
                </a:cubicBezTo>
                <a:close/>
                <a:moveTo>
                  <a:pt x="146" y="1383"/>
                </a:moveTo>
                <a:cubicBezTo>
                  <a:pt x="138" y="1383"/>
                  <a:pt x="131" y="1389"/>
                  <a:pt x="131" y="1397"/>
                </a:cubicBezTo>
                <a:cubicBezTo>
                  <a:pt x="131" y="1406"/>
                  <a:pt x="138" y="1412"/>
                  <a:pt x="146" y="1412"/>
                </a:cubicBezTo>
                <a:cubicBezTo>
                  <a:pt x="154" y="1412"/>
                  <a:pt x="161" y="1406"/>
                  <a:pt x="161" y="1397"/>
                </a:cubicBezTo>
                <a:cubicBezTo>
                  <a:pt x="161" y="1389"/>
                  <a:pt x="154" y="1383"/>
                  <a:pt x="146" y="1383"/>
                </a:cubicBezTo>
                <a:close/>
                <a:moveTo>
                  <a:pt x="146" y="1416"/>
                </a:moveTo>
                <a:cubicBezTo>
                  <a:pt x="138" y="1416"/>
                  <a:pt x="131" y="1422"/>
                  <a:pt x="131" y="1430"/>
                </a:cubicBezTo>
                <a:cubicBezTo>
                  <a:pt x="131" y="1439"/>
                  <a:pt x="138" y="1445"/>
                  <a:pt x="146" y="1445"/>
                </a:cubicBezTo>
                <a:cubicBezTo>
                  <a:pt x="154" y="1445"/>
                  <a:pt x="161" y="1439"/>
                  <a:pt x="161" y="1430"/>
                </a:cubicBezTo>
                <a:cubicBezTo>
                  <a:pt x="161" y="1422"/>
                  <a:pt x="154" y="1416"/>
                  <a:pt x="146" y="1416"/>
                </a:cubicBezTo>
                <a:close/>
                <a:moveTo>
                  <a:pt x="179" y="0"/>
                </a:moveTo>
                <a:cubicBezTo>
                  <a:pt x="171" y="0"/>
                  <a:pt x="164" y="7"/>
                  <a:pt x="164" y="15"/>
                </a:cubicBezTo>
                <a:cubicBezTo>
                  <a:pt x="164" y="23"/>
                  <a:pt x="171" y="30"/>
                  <a:pt x="179" y="30"/>
                </a:cubicBezTo>
                <a:cubicBezTo>
                  <a:pt x="187" y="30"/>
                  <a:pt x="194" y="23"/>
                  <a:pt x="194" y="15"/>
                </a:cubicBezTo>
                <a:cubicBezTo>
                  <a:pt x="194" y="7"/>
                  <a:pt x="187" y="0"/>
                  <a:pt x="179" y="0"/>
                </a:cubicBezTo>
                <a:close/>
                <a:moveTo>
                  <a:pt x="179" y="33"/>
                </a:moveTo>
                <a:cubicBezTo>
                  <a:pt x="171" y="33"/>
                  <a:pt x="164" y="40"/>
                  <a:pt x="164" y="48"/>
                </a:cubicBezTo>
                <a:cubicBezTo>
                  <a:pt x="164" y="56"/>
                  <a:pt x="171" y="63"/>
                  <a:pt x="179" y="63"/>
                </a:cubicBezTo>
                <a:cubicBezTo>
                  <a:pt x="187" y="63"/>
                  <a:pt x="194" y="56"/>
                  <a:pt x="194" y="48"/>
                </a:cubicBezTo>
                <a:cubicBezTo>
                  <a:pt x="194" y="40"/>
                  <a:pt x="187" y="33"/>
                  <a:pt x="179" y="33"/>
                </a:cubicBezTo>
                <a:close/>
                <a:moveTo>
                  <a:pt x="179" y="66"/>
                </a:moveTo>
                <a:cubicBezTo>
                  <a:pt x="171" y="66"/>
                  <a:pt x="164" y="72"/>
                  <a:pt x="164" y="81"/>
                </a:cubicBezTo>
                <a:cubicBezTo>
                  <a:pt x="164" y="89"/>
                  <a:pt x="171" y="95"/>
                  <a:pt x="179" y="95"/>
                </a:cubicBezTo>
                <a:cubicBezTo>
                  <a:pt x="187" y="95"/>
                  <a:pt x="194" y="89"/>
                  <a:pt x="194" y="81"/>
                </a:cubicBezTo>
                <a:cubicBezTo>
                  <a:pt x="194" y="72"/>
                  <a:pt x="187" y="66"/>
                  <a:pt x="179" y="66"/>
                </a:cubicBezTo>
                <a:close/>
                <a:moveTo>
                  <a:pt x="179" y="99"/>
                </a:moveTo>
                <a:cubicBezTo>
                  <a:pt x="171" y="99"/>
                  <a:pt x="164" y="105"/>
                  <a:pt x="164" y="114"/>
                </a:cubicBezTo>
                <a:cubicBezTo>
                  <a:pt x="164" y="122"/>
                  <a:pt x="171" y="128"/>
                  <a:pt x="179" y="128"/>
                </a:cubicBezTo>
                <a:cubicBezTo>
                  <a:pt x="187" y="128"/>
                  <a:pt x="194" y="122"/>
                  <a:pt x="194" y="114"/>
                </a:cubicBezTo>
                <a:cubicBezTo>
                  <a:pt x="194" y="105"/>
                  <a:pt x="187" y="99"/>
                  <a:pt x="179" y="99"/>
                </a:cubicBezTo>
                <a:close/>
                <a:moveTo>
                  <a:pt x="179" y="132"/>
                </a:moveTo>
                <a:cubicBezTo>
                  <a:pt x="171" y="132"/>
                  <a:pt x="164" y="138"/>
                  <a:pt x="164" y="147"/>
                </a:cubicBezTo>
                <a:cubicBezTo>
                  <a:pt x="164" y="155"/>
                  <a:pt x="171" y="161"/>
                  <a:pt x="179" y="161"/>
                </a:cubicBezTo>
                <a:cubicBezTo>
                  <a:pt x="187" y="161"/>
                  <a:pt x="194" y="155"/>
                  <a:pt x="194" y="147"/>
                </a:cubicBezTo>
                <a:cubicBezTo>
                  <a:pt x="194" y="138"/>
                  <a:pt x="187" y="132"/>
                  <a:pt x="179" y="132"/>
                </a:cubicBezTo>
                <a:close/>
                <a:moveTo>
                  <a:pt x="179" y="165"/>
                </a:moveTo>
                <a:cubicBezTo>
                  <a:pt x="171" y="165"/>
                  <a:pt x="164" y="171"/>
                  <a:pt x="164" y="179"/>
                </a:cubicBezTo>
                <a:cubicBezTo>
                  <a:pt x="164" y="188"/>
                  <a:pt x="171" y="194"/>
                  <a:pt x="179" y="194"/>
                </a:cubicBezTo>
                <a:cubicBezTo>
                  <a:pt x="187" y="194"/>
                  <a:pt x="194" y="188"/>
                  <a:pt x="194" y="179"/>
                </a:cubicBezTo>
                <a:cubicBezTo>
                  <a:pt x="194" y="171"/>
                  <a:pt x="187" y="165"/>
                  <a:pt x="179" y="165"/>
                </a:cubicBezTo>
                <a:close/>
                <a:moveTo>
                  <a:pt x="179" y="198"/>
                </a:moveTo>
                <a:cubicBezTo>
                  <a:pt x="171" y="198"/>
                  <a:pt x="164" y="204"/>
                  <a:pt x="164" y="212"/>
                </a:cubicBezTo>
                <a:cubicBezTo>
                  <a:pt x="164" y="221"/>
                  <a:pt x="171" y="227"/>
                  <a:pt x="179" y="227"/>
                </a:cubicBezTo>
                <a:cubicBezTo>
                  <a:pt x="187" y="227"/>
                  <a:pt x="194" y="221"/>
                  <a:pt x="194" y="212"/>
                </a:cubicBezTo>
                <a:cubicBezTo>
                  <a:pt x="194" y="204"/>
                  <a:pt x="187" y="198"/>
                  <a:pt x="179" y="198"/>
                </a:cubicBezTo>
                <a:close/>
                <a:moveTo>
                  <a:pt x="179" y="230"/>
                </a:moveTo>
                <a:cubicBezTo>
                  <a:pt x="171" y="230"/>
                  <a:pt x="164" y="237"/>
                  <a:pt x="164" y="245"/>
                </a:cubicBezTo>
                <a:cubicBezTo>
                  <a:pt x="164" y="253"/>
                  <a:pt x="171" y="260"/>
                  <a:pt x="179" y="260"/>
                </a:cubicBezTo>
                <a:cubicBezTo>
                  <a:pt x="187" y="260"/>
                  <a:pt x="194" y="253"/>
                  <a:pt x="194" y="245"/>
                </a:cubicBezTo>
                <a:cubicBezTo>
                  <a:pt x="194" y="237"/>
                  <a:pt x="187" y="230"/>
                  <a:pt x="179" y="230"/>
                </a:cubicBezTo>
                <a:close/>
                <a:moveTo>
                  <a:pt x="179" y="263"/>
                </a:moveTo>
                <a:cubicBezTo>
                  <a:pt x="171" y="263"/>
                  <a:pt x="164" y="270"/>
                  <a:pt x="164" y="278"/>
                </a:cubicBezTo>
                <a:cubicBezTo>
                  <a:pt x="164" y="286"/>
                  <a:pt x="171" y="293"/>
                  <a:pt x="179" y="293"/>
                </a:cubicBezTo>
                <a:cubicBezTo>
                  <a:pt x="187" y="293"/>
                  <a:pt x="194" y="286"/>
                  <a:pt x="194" y="278"/>
                </a:cubicBezTo>
                <a:cubicBezTo>
                  <a:pt x="194" y="270"/>
                  <a:pt x="187" y="263"/>
                  <a:pt x="179" y="263"/>
                </a:cubicBezTo>
                <a:close/>
                <a:moveTo>
                  <a:pt x="179" y="296"/>
                </a:moveTo>
                <a:cubicBezTo>
                  <a:pt x="171" y="296"/>
                  <a:pt x="164" y="303"/>
                  <a:pt x="164" y="311"/>
                </a:cubicBezTo>
                <a:cubicBezTo>
                  <a:pt x="164" y="319"/>
                  <a:pt x="171" y="326"/>
                  <a:pt x="179" y="326"/>
                </a:cubicBezTo>
                <a:cubicBezTo>
                  <a:pt x="187" y="326"/>
                  <a:pt x="194" y="319"/>
                  <a:pt x="194" y="311"/>
                </a:cubicBezTo>
                <a:cubicBezTo>
                  <a:pt x="194" y="303"/>
                  <a:pt x="187" y="296"/>
                  <a:pt x="179" y="296"/>
                </a:cubicBezTo>
                <a:close/>
                <a:moveTo>
                  <a:pt x="179" y="329"/>
                </a:moveTo>
                <a:cubicBezTo>
                  <a:pt x="171" y="329"/>
                  <a:pt x="164" y="336"/>
                  <a:pt x="164" y="344"/>
                </a:cubicBezTo>
                <a:cubicBezTo>
                  <a:pt x="164" y="352"/>
                  <a:pt x="171" y="359"/>
                  <a:pt x="179" y="359"/>
                </a:cubicBezTo>
                <a:cubicBezTo>
                  <a:pt x="187" y="359"/>
                  <a:pt x="194" y="352"/>
                  <a:pt x="194" y="344"/>
                </a:cubicBezTo>
                <a:cubicBezTo>
                  <a:pt x="194" y="336"/>
                  <a:pt x="187" y="329"/>
                  <a:pt x="179" y="329"/>
                </a:cubicBezTo>
                <a:close/>
                <a:moveTo>
                  <a:pt x="179" y="362"/>
                </a:moveTo>
                <a:cubicBezTo>
                  <a:pt x="171" y="362"/>
                  <a:pt x="164" y="369"/>
                  <a:pt x="164" y="377"/>
                </a:cubicBezTo>
                <a:cubicBezTo>
                  <a:pt x="164" y="385"/>
                  <a:pt x="171" y="392"/>
                  <a:pt x="179" y="392"/>
                </a:cubicBezTo>
                <a:cubicBezTo>
                  <a:pt x="187" y="392"/>
                  <a:pt x="194" y="385"/>
                  <a:pt x="194" y="377"/>
                </a:cubicBezTo>
                <a:cubicBezTo>
                  <a:pt x="194" y="369"/>
                  <a:pt x="187" y="362"/>
                  <a:pt x="179" y="362"/>
                </a:cubicBezTo>
                <a:close/>
                <a:moveTo>
                  <a:pt x="179" y="395"/>
                </a:moveTo>
                <a:cubicBezTo>
                  <a:pt x="171" y="395"/>
                  <a:pt x="164" y="402"/>
                  <a:pt x="164" y="410"/>
                </a:cubicBezTo>
                <a:cubicBezTo>
                  <a:pt x="164" y="418"/>
                  <a:pt x="171" y="425"/>
                  <a:pt x="179" y="425"/>
                </a:cubicBezTo>
                <a:cubicBezTo>
                  <a:pt x="187" y="425"/>
                  <a:pt x="194" y="418"/>
                  <a:pt x="194" y="410"/>
                </a:cubicBezTo>
                <a:cubicBezTo>
                  <a:pt x="194" y="402"/>
                  <a:pt x="187" y="395"/>
                  <a:pt x="179" y="395"/>
                </a:cubicBezTo>
                <a:close/>
                <a:moveTo>
                  <a:pt x="179" y="428"/>
                </a:moveTo>
                <a:cubicBezTo>
                  <a:pt x="171" y="428"/>
                  <a:pt x="164" y="435"/>
                  <a:pt x="164" y="443"/>
                </a:cubicBezTo>
                <a:cubicBezTo>
                  <a:pt x="164" y="451"/>
                  <a:pt x="171" y="458"/>
                  <a:pt x="179" y="458"/>
                </a:cubicBezTo>
                <a:cubicBezTo>
                  <a:pt x="187" y="458"/>
                  <a:pt x="194" y="451"/>
                  <a:pt x="194" y="443"/>
                </a:cubicBezTo>
                <a:cubicBezTo>
                  <a:pt x="194" y="435"/>
                  <a:pt x="187" y="428"/>
                  <a:pt x="179" y="428"/>
                </a:cubicBezTo>
                <a:close/>
                <a:moveTo>
                  <a:pt x="179" y="461"/>
                </a:moveTo>
                <a:cubicBezTo>
                  <a:pt x="171" y="461"/>
                  <a:pt x="164" y="468"/>
                  <a:pt x="164" y="476"/>
                </a:cubicBezTo>
                <a:cubicBezTo>
                  <a:pt x="164" y="484"/>
                  <a:pt x="171" y="491"/>
                  <a:pt x="179" y="491"/>
                </a:cubicBezTo>
                <a:cubicBezTo>
                  <a:pt x="187" y="491"/>
                  <a:pt x="194" y="484"/>
                  <a:pt x="194" y="476"/>
                </a:cubicBezTo>
                <a:cubicBezTo>
                  <a:pt x="194" y="468"/>
                  <a:pt x="187" y="461"/>
                  <a:pt x="179" y="461"/>
                </a:cubicBezTo>
                <a:close/>
                <a:moveTo>
                  <a:pt x="179" y="494"/>
                </a:moveTo>
                <a:cubicBezTo>
                  <a:pt x="171" y="494"/>
                  <a:pt x="164" y="500"/>
                  <a:pt x="164" y="509"/>
                </a:cubicBezTo>
                <a:cubicBezTo>
                  <a:pt x="164" y="517"/>
                  <a:pt x="171" y="523"/>
                  <a:pt x="179" y="523"/>
                </a:cubicBezTo>
                <a:cubicBezTo>
                  <a:pt x="187" y="523"/>
                  <a:pt x="194" y="517"/>
                  <a:pt x="194" y="509"/>
                </a:cubicBezTo>
                <a:cubicBezTo>
                  <a:pt x="194" y="500"/>
                  <a:pt x="187" y="494"/>
                  <a:pt x="179" y="494"/>
                </a:cubicBezTo>
                <a:close/>
                <a:moveTo>
                  <a:pt x="179" y="527"/>
                </a:moveTo>
                <a:cubicBezTo>
                  <a:pt x="171" y="527"/>
                  <a:pt x="164" y="533"/>
                  <a:pt x="164" y="542"/>
                </a:cubicBezTo>
                <a:cubicBezTo>
                  <a:pt x="164" y="550"/>
                  <a:pt x="171" y="556"/>
                  <a:pt x="179" y="556"/>
                </a:cubicBezTo>
                <a:cubicBezTo>
                  <a:pt x="187" y="556"/>
                  <a:pt x="194" y="550"/>
                  <a:pt x="194" y="542"/>
                </a:cubicBezTo>
                <a:cubicBezTo>
                  <a:pt x="194" y="533"/>
                  <a:pt x="187" y="527"/>
                  <a:pt x="179" y="527"/>
                </a:cubicBezTo>
                <a:close/>
                <a:moveTo>
                  <a:pt x="179" y="560"/>
                </a:moveTo>
                <a:cubicBezTo>
                  <a:pt x="171" y="560"/>
                  <a:pt x="164" y="566"/>
                  <a:pt x="164" y="574"/>
                </a:cubicBezTo>
                <a:cubicBezTo>
                  <a:pt x="164" y="583"/>
                  <a:pt x="171" y="589"/>
                  <a:pt x="179" y="589"/>
                </a:cubicBezTo>
                <a:cubicBezTo>
                  <a:pt x="187" y="589"/>
                  <a:pt x="194" y="583"/>
                  <a:pt x="194" y="574"/>
                </a:cubicBezTo>
                <a:cubicBezTo>
                  <a:pt x="194" y="566"/>
                  <a:pt x="187" y="560"/>
                  <a:pt x="179" y="560"/>
                </a:cubicBezTo>
                <a:close/>
                <a:moveTo>
                  <a:pt x="179" y="593"/>
                </a:moveTo>
                <a:cubicBezTo>
                  <a:pt x="171" y="593"/>
                  <a:pt x="164" y="599"/>
                  <a:pt x="164" y="607"/>
                </a:cubicBezTo>
                <a:cubicBezTo>
                  <a:pt x="164" y="616"/>
                  <a:pt x="171" y="622"/>
                  <a:pt x="179" y="622"/>
                </a:cubicBezTo>
                <a:cubicBezTo>
                  <a:pt x="187" y="622"/>
                  <a:pt x="194" y="616"/>
                  <a:pt x="194" y="607"/>
                </a:cubicBezTo>
                <a:cubicBezTo>
                  <a:pt x="194" y="599"/>
                  <a:pt x="187" y="593"/>
                  <a:pt x="179" y="593"/>
                </a:cubicBezTo>
                <a:close/>
                <a:moveTo>
                  <a:pt x="179" y="625"/>
                </a:moveTo>
                <a:cubicBezTo>
                  <a:pt x="171" y="625"/>
                  <a:pt x="164" y="632"/>
                  <a:pt x="164" y="640"/>
                </a:cubicBezTo>
                <a:cubicBezTo>
                  <a:pt x="164" y="648"/>
                  <a:pt x="171" y="655"/>
                  <a:pt x="179" y="655"/>
                </a:cubicBezTo>
                <a:cubicBezTo>
                  <a:pt x="187" y="655"/>
                  <a:pt x="194" y="648"/>
                  <a:pt x="194" y="640"/>
                </a:cubicBezTo>
                <a:cubicBezTo>
                  <a:pt x="194" y="632"/>
                  <a:pt x="187" y="625"/>
                  <a:pt x="179" y="625"/>
                </a:cubicBezTo>
                <a:close/>
                <a:moveTo>
                  <a:pt x="179" y="658"/>
                </a:moveTo>
                <a:cubicBezTo>
                  <a:pt x="171" y="658"/>
                  <a:pt x="164" y="665"/>
                  <a:pt x="164" y="673"/>
                </a:cubicBezTo>
                <a:cubicBezTo>
                  <a:pt x="164" y="681"/>
                  <a:pt x="171" y="688"/>
                  <a:pt x="179" y="688"/>
                </a:cubicBezTo>
                <a:cubicBezTo>
                  <a:pt x="187" y="688"/>
                  <a:pt x="194" y="681"/>
                  <a:pt x="194" y="673"/>
                </a:cubicBezTo>
                <a:cubicBezTo>
                  <a:pt x="194" y="665"/>
                  <a:pt x="187" y="658"/>
                  <a:pt x="179" y="658"/>
                </a:cubicBezTo>
                <a:close/>
                <a:moveTo>
                  <a:pt x="179" y="691"/>
                </a:moveTo>
                <a:cubicBezTo>
                  <a:pt x="171" y="691"/>
                  <a:pt x="164" y="698"/>
                  <a:pt x="164" y="706"/>
                </a:cubicBezTo>
                <a:cubicBezTo>
                  <a:pt x="164" y="714"/>
                  <a:pt x="171" y="721"/>
                  <a:pt x="179" y="721"/>
                </a:cubicBezTo>
                <a:cubicBezTo>
                  <a:pt x="187" y="721"/>
                  <a:pt x="194" y="714"/>
                  <a:pt x="194" y="706"/>
                </a:cubicBezTo>
                <a:cubicBezTo>
                  <a:pt x="194" y="698"/>
                  <a:pt x="187" y="691"/>
                  <a:pt x="179" y="691"/>
                </a:cubicBezTo>
                <a:close/>
                <a:moveTo>
                  <a:pt x="179" y="724"/>
                </a:moveTo>
                <a:cubicBezTo>
                  <a:pt x="171" y="724"/>
                  <a:pt x="164" y="731"/>
                  <a:pt x="164" y="739"/>
                </a:cubicBezTo>
                <a:cubicBezTo>
                  <a:pt x="164" y="747"/>
                  <a:pt x="171" y="754"/>
                  <a:pt x="179" y="754"/>
                </a:cubicBezTo>
                <a:cubicBezTo>
                  <a:pt x="187" y="754"/>
                  <a:pt x="194" y="747"/>
                  <a:pt x="194" y="739"/>
                </a:cubicBezTo>
                <a:cubicBezTo>
                  <a:pt x="194" y="731"/>
                  <a:pt x="187" y="724"/>
                  <a:pt x="179" y="724"/>
                </a:cubicBezTo>
                <a:close/>
                <a:moveTo>
                  <a:pt x="179" y="757"/>
                </a:moveTo>
                <a:cubicBezTo>
                  <a:pt x="171" y="757"/>
                  <a:pt x="164" y="764"/>
                  <a:pt x="164" y="772"/>
                </a:cubicBezTo>
                <a:cubicBezTo>
                  <a:pt x="164" y="780"/>
                  <a:pt x="171" y="787"/>
                  <a:pt x="179" y="787"/>
                </a:cubicBezTo>
                <a:cubicBezTo>
                  <a:pt x="187" y="787"/>
                  <a:pt x="194" y="780"/>
                  <a:pt x="194" y="772"/>
                </a:cubicBezTo>
                <a:cubicBezTo>
                  <a:pt x="194" y="764"/>
                  <a:pt x="187" y="757"/>
                  <a:pt x="179" y="757"/>
                </a:cubicBezTo>
                <a:close/>
                <a:moveTo>
                  <a:pt x="179" y="790"/>
                </a:moveTo>
                <a:cubicBezTo>
                  <a:pt x="171" y="790"/>
                  <a:pt x="164" y="797"/>
                  <a:pt x="164" y="805"/>
                </a:cubicBezTo>
                <a:cubicBezTo>
                  <a:pt x="164" y="813"/>
                  <a:pt x="171" y="820"/>
                  <a:pt x="179" y="820"/>
                </a:cubicBezTo>
                <a:cubicBezTo>
                  <a:pt x="187" y="820"/>
                  <a:pt x="194" y="813"/>
                  <a:pt x="194" y="805"/>
                </a:cubicBezTo>
                <a:cubicBezTo>
                  <a:pt x="194" y="797"/>
                  <a:pt x="187" y="790"/>
                  <a:pt x="179" y="790"/>
                </a:cubicBezTo>
                <a:close/>
                <a:moveTo>
                  <a:pt x="179" y="823"/>
                </a:moveTo>
                <a:cubicBezTo>
                  <a:pt x="171" y="823"/>
                  <a:pt x="164" y="830"/>
                  <a:pt x="164" y="838"/>
                </a:cubicBezTo>
                <a:cubicBezTo>
                  <a:pt x="164" y="846"/>
                  <a:pt x="171" y="853"/>
                  <a:pt x="179" y="853"/>
                </a:cubicBezTo>
                <a:cubicBezTo>
                  <a:pt x="187" y="853"/>
                  <a:pt x="194" y="846"/>
                  <a:pt x="194" y="838"/>
                </a:cubicBezTo>
                <a:cubicBezTo>
                  <a:pt x="194" y="830"/>
                  <a:pt x="187" y="823"/>
                  <a:pt x="179" y="823"/>
                </a:cubicBezTo>
                <a:close/>
                <a:moveTo>
                  <a:pt x="179" y="856"/>
                </a:moveTo>
                <a:cubicBezTo>
                  <a:pt x="171" y="856"/>
                  <a:pt x="164" y="863"/>
                  <a:pt x="164" y="871"/>
                </a:cubicBezTo>
                <a:cubicBezTo>
                  <a:pt x="164" y="879"/>
                  <a:pt x="171" y="886"/>
                  <a:pt x="179" y="886"/>
                </a:cubicBezTo>
                <a:cubicBezTo>
                  <a:pt x="187" y="886"/>
                  <a:pt x="194" y="879"/>
                  <a:pt x="194" y="871"/>
                </a:cubicBezTo>
                <a:cubicBezTo>
                  <a:pt x="194" y="863"/>
                  <a:pt x="187" y="856"/>
                  <a:pt x="179" y="856"/>
                </a:cubicBezTo>
                <a:close/>
                <a:moveTo>
                  <a:pt x="179" y="889"/>
                </a:moveTo>
                <a:cubicBezTo>
                  <a:pt x="171" y="889"/>
                  <a:pt x="164" y="895"/>
                  <a:pt x="164" y="904"/>
                </a:cubicBezTo>
                <a:cubicBezTo>
                  <a:pt x="164" y="912"/>
                  <a:pt x="171" y="918"/>
                  <a:pt x="179" y="918"/>
                </a:cubicBezTo>
                <a:cubicBezTo>
                  <a:pt x="187" y="918"/>
                  <a:pt x="194" y="912"/>
                  <a:pt x="194" y="904"/>
                </a:cubicBezTo>
                <a:cubicBezTo>
                  <a:pt x="194" y="895"/>
                  <a:pt x="187" y="889"/>
                  <a:pt x="179" y="889"/>
                </a:cubicBezTo>
                <a:close/>
                <a:moveTo>
                  <a:pt x="179" y="922"/>
                </a:moveTo>
                <a:cubicBezTo>
                  <a:pt x="171" y="922"/>
                  <a:pt x="164" y="928"/>
                  <a:pt x="164" y="937"/>
                </a:cubicBezTo>
                <a:cubicBezTo>
                  <a:pt x="164" y="945"/>
                  <a:pt x="171" y="951"/>
                  <a:pt x="179" y="951"/>
                </a:cubicBezTo>
                <a:cubicBezTo>
                  <a:pt x="187" y="951"/>
                  <a:pt x="194" y="945"/>
                  <a:pt x="194" y="937"/>
                </a:cubicBezTo>
                <a:cubicBezTo>
                  <a:pt x="194" y="928"/>
                  <a:pt x="187" y="922"/>
                  <a:pt x="179" y="922"/>
                </a:cubicBezTo>
                <a:close/>
                <a:moveTo>
                  <a:pt x="179" y="955"/>
                </a:moveTo>
                <a:cubicBezTo>
                  <a:pt x="171" y="955"/>
                  <a:pt x="164" y="961"/>
                  <a:pt x="164" y="970"/>
                </a:cubicBezTo>
                <a:cubicBezTo>
                  <a:pt x="164" y="978"/>
                  <a:pt x="171" y="984"/>
                  <a:pt x="179" y="984"/>
                </a:cubicBezTo>
                <a:cubicBezTo>
                  <a:pt x="187" y="984"/>
                  <a:pt x="194" y="978"/>
                  <a:pt x="194" y="970"/>
                </a:cubicBezTo>
                <a:cubicBezTo>
                  <a:pt x="194" y="961"/>
                  <a:pt x="187" y="955"/>
                  <a:pt x="179" y="955"/>
                </a:cubicBezTo>
                <a:close/>
                <a:moveTo>
                  <a:pt x="179" y="988"/>
                </a:moveTo>
                <a:cubicBezTo>
                  <a:pt x="171" y="988"/>
                  <a:pt x="164" y="994"/>
                  <a:pt x="164" y="1002"/>
                </a:cubicBezTo>
                <a:cubicBezTo>
                  <a:pt x="164" y="1011"/>
                  <a:pt x="171" y="1017"/>
                  <a:pt x="179" y="1017"/>
                </a:cubicBezTo>
                <a:cubicBezTo>
                  <a:pt x="187" y="1017"/>
                  <a:pt x="194" y="1011"/>
                  <a:pt x="194" y="1002"/>
                </a:cubicBezTo>
                <a:cubicBezTo>
                  <a:pt x="194" y="994"/>
                  <a:pt x="187" y="988"/>
                  <a:pt x="179" y="988"/>
                </a:cubicBezTo>
                <a:close/>
                <a:moveTo>
                  <a:pt x="179" y="1021"/>
                </a:moveTo>
                <a:cubicBezTo>
                  <a:pt x="171" y="1021"/>
                  <a:pt x="164" y="1027"/>
                  <a:pt x="164" y="1035"/>
                </a:cubicBezTo>
                <a:cubicBezTo>
                  <a:pt x="164" y="1044"/>
                  <a:pt x="171" y="1050"/>
                  <a:pt x="179" y="1050"/>
                </a:cubicBezTo>
                <a:cubicBezTo>
                  <a:pt x="187" y="1050"/>
                  <a:pt x="194" y="1044"/>
                  <a:pt x="194" y="1035"/>
                </a:cubicBezTo>
                <a:cubicBezTo>
                  <a:pt x="194" y="1027"/>
                  <a:pt x="187" y="1021"/>
                  <a:pt x="179" y="1021"/>
                </a:cubicBezTo>
                <a:close/>
                <a:moveTo>
                  <a:pt x="179" y="1053"/>
                </a:moveTo>
                <a:cubicBezTo>
                  <a:pt x="171" y="1053"/>
                  <a:pt x="164" y="1060"/>
                  <a:pt x="164" y="1068"/>
                </a:cubicBezTo>
                <a:cubicBezTo>
                  <a:pt x="164" y="1076"/>
                  <a:pt x="171" y="1083"/>
                  <a:pt x="179" y="1083"/>
                </a:cubicBezTo>
                <a:cubicBezTo>
                  <a:pt x="187" y="1083"/>
                  <a:pt x="194" y="1076"/>
                  <a:pt x="194" y="1068"/>
                </a:cubicBezTo>
                <a:cubicBezTo>
                  <a:pt x="194" y="1060"/>
                  <a:pt x="187" y="1053"/>
                  <a:pt x="179" y="1053"/>
                </a:cubicBezTo>
                <a:close/>
                <a:moveTo>
                  <a:pt x="179" y="1086"/>
                </a:moveTo>
                <a:cubicBezTo>
                  <a:pt x="171" y="1086"/>
                  <a:pt x="164" y="1093"/>
                  <a:pt x="164" y="1101"/>
                </a:cubicBezTo>
                <a:cubicBezTo>
                  <a:pt x="164" y="1109"/>
                  <a:pt x="171" y="1116"/>
                  <a:pt x="179" y="1116"/>
                </a:cubicBezTo>
                <a:cubicBezTo>
                  <a:pt x="187" y="1116"/>
                  <a:pt x="194" y="1109"/>
                  <a:pt x="194" y="1101"/>
                </a:cubicBezTo>
                <a:cubicBezTo>
                  <a:pt x="194" y="1093"/>
                  <a:pt x="187" y="1086"/>
                  <a:pt x="179" y="1086"/>
                </a:cubicBezTo>
                <a:close/>
                <a:moveTo>
                  <a:pt x="179" y="1119"/>
                </a:moveTo>
                <a:cubicBezTo>
                  <a:pt x="171" y="1119"/>
                  <a:pt x="164" y="1126"/>
                  <a:pt x="164" y="1134"/>
                </a:cubicBezTo>
                <a:cubicBezTo>
                  <a:pt x="164" y="1142"/>
                  <a:pt x="171" y="1149"/>
                  <a:pt x="179" y="1149"/>
                </a:cubicBezTo>
                <a:cubicBezTo>
                  <a:pt x="187" y="1149"/>
                  <a:pt x="194" y="1142"/>
                  <a:pt x="194" y="1134"/>
                </a:cubicBezTo>
                <a:cubicBezTo>
                  <a:pt x="194" y="1126"/>
                  <a:pt x="187" y="1119"/>
                  <a:pt x="179" y="1119"/>
                </a:cubicBezTo>
                <a:close/>
                <a:moveTo>
                  <a:pt x="179" y="1152"/>
                </a:moveTo>
                <a:cubicBezTo>
                  <a:pt x="171" y="1152"/>
                  <a:pt x="164" y="1159"/>
                  <a:pt x="164" y="1167"/>
                </a:cubicBezTo>
                <a:cubicBezTo>
                  <a:pt x="164" y="1175"/>
                  <a:pt x="171" y="1182"/>
                  <a:pt x="179" y="1182"/>
                </a:cubicBezTo>
                <a:cubicBezTo>
                  <a:pt x="187" y="1182"/>
                  <a:pt x="194" y="1175"/>
                  <a:pt x="194" y="1167"/>
                </a:cubicBezTo>
                <a:cubicBezTo>
                  <a:pt x="194" y="1159"/>
                  <a:pt x="187" y="1152"/>
                  <a:pt x="179" y="1152"/>
                </a:cubicBezTo>
                <a:close/>
                <a:moveTo>
                  <a:pt x="179" y="1185"/>
                </a:moveTo>
                <a:cubicBezTo>
                  <a:pt x="171" y="1185"/>
                  <a:pt x="164" y="1192"/>
                  <a:pt x="164" y="1200"/>
                </a:cubicBezTo>
                <a:cubicBezTo>
                  <a:pt x="164" y="1208"/>
                  <a:pt x="171" y="1215"/>
                  <a:pt x="179" y="1215"/>
                </a:cubicBezTo>
                <a:cubicBezTo>
                  <a:pt x="187" y="1215"/>
                  <a:pt x="194" y="1208"/>
                  <a:pt x="194" y="1200"/>
                </a:cubicBezTo>
                <a:cubicBezTo>
                  <a:pt x="194" y="1192"/>
                  <a:pt x="187" y="1185"/>
                  <a:pt x="179" y="1185"/>
                </a:cubicBezTo>
                <a:close/>
                <a:moveTo>
                  <a:pt x="179" y="1218"/>
                </a:moveTo>
                <a:cubicBezTo>
                  <a:pt x="171" y="1218"/>
                  <a:pt x="164" y="1225"/>
                  <a:pt x="164" y="1233"/>
                </a:cubicBezTo>
                <a:cubicBezTo>
                  <a:pt x="164" y="1241"/>
                  <a:pt x="171" y="1248"/>
                  <a:pt x="179" y="1248"/>
                </a:cubicBezTo>
                <a:cubicBezTo>
                  <a:pt x="187" y="1248"/>
                  <a:pt x="194" y="1241"/>
                  <a:pt x="194" y="1233"/>
                </a:cubicBezTo>
                <a:cubicBezTo>
                  <a:pt x="194" y="1225"/>
                  <a:pt x="187" y="1218"/>
                  <a:pt x="179" y="1218"/>
                </a:cubicBezTo>
                <a:close/>
                <a:moveTo>
                  <a:pt x="179" y="1251"/>
                </a:moveTo>
                <a:cubicBezTo>
                  <a:pt x="171" y="1251"/>
                  <a:pt x="164" y="1258"/>
                  <a:pt x="164" y="1266"/>
                </a:cubicBezTo>
                <a:cubicBezTo>
                  <a:pt x="164" y="1274"/>
                  <a:pt x="171" y="1281"/>
                  <a:pt x="179" y="1281"/>
                </a:cubicBezTo>
                <a:cubicBezTo>
                  <a:pt x="187" y="1281"/>
                  <a:pt x="194" y="1274"/>
                  <a:pt x="194" y="1266"/>
                </a:cubicBezTo>
                <a:cubicBezTo>
                  <a:pt x="194" y="1258"/>
                  <a:pt x="187" y="1251"/>
                  <a:pt x="179" y="1251"/>
                </a:cubicBezTo>
                <a:close/>
                <a:moveTo>
                  <a:pt x="179" y="1284"/>
                </a:moveTo>
                <a:cubicBezTo>
                  <a:pt x="171" y="1284"/>
                  <a:pt x="164" y="1291"/>
                  <a:pt x="164" y="1299"/>
                </a:cubicBezTo>
                <a:cubicBezTo>
                  <a:pt x="164" y="1307"/>
                  <a:pt x="171" y="1314"/>
                  <a:pt x="179" y="1314"/>
                </a:cubicBezTo>
                <a:cubicBezTo>
                  <a:pt x="187" y="1314"/>
                  <a:pt x="194" y="1307"/>
                  <a:pt x="194" y="1299"/>
                </a:cubicBezTo>
                <a:cubicBezTo>
                  <a:pt x="194" y="1291"/>
                  <a:pt x="187" y="1284"/>
                  <a:pt x="179" y="1284"/>
                </a:cubicBezTo>
                <a:close/>
                <a:moveTo>
                  <a:pt x="179" y="1317"/>
                </a:moveTo>
                <a:cubicBezTo>
                  <a:pt x="171" y="1317"/>
                  <a:pt x="164" y="1323"/>
                  <a:pt x="164" y="1332"/>
                </a:cubicBezTo>
                <a:cubicBezTo>
                  <a:pt x="164" y="1340"/>
                  <a:pt x="171" y="1346"/>
                  <a:pt x="179" y="1346"/>
                </a:cubicBezTo>
                <a:cubicBezTo>
                  <a:pt x="187" y="1346"/>
                  <a:pt x="194" y="1340"/>
                  <a:pt x="194" y="1332"/>
                </a:cubicBezTo>
                <a:cubicBezTo>
                  <a:pt x="194" y="1323"/>
                  <a:pt x="187" y="1317"/>
                  <a:pt x="179" y="1317"/>
                </a:cubicBezTo>
                <a:close/>
                <a:moveTo>
                  <a:pt x="179" y="1350"/>
                </a:moveTo>
                <a:cubicBezTo>
                  <a:pt x="171" y="1350"/>
                  <a:pt x="164" y="1356"/>
                  <a:pt x="164" y="1365"/>
                </a:cubicBezTo>
                <a:cubicBezTo>
                  <a:pt x="164" y="1373"/>
                  <a:pt x="171" y="1379"/>
                  <a:pt x="179" y="1379"/>
                </a:cubicBezTo>
                <a:cubicBezTo>
                  <a:pt x="187" y="1379"/>
                  <a:pt x="194" y="1373"/>
                  <a:pt x="194" y="1365"/>
                </a:cubicBezTo>
                <a:cubicBezTo>
                  <a:pt x="194" y="1356"/>
                  <a:pt x="187" y="1350"/>
                  <a:pt x="179" y="1350"/>
                </a:cubicBezTo>
                <a:close/>
                <a:moveTo>
                  <a:pt x="179" y="1383"/>
                </a:moveTo>
                <a:cubicBezTo>
                  <a:pt x="171" y="1383"/>
                  <a:pt x="164" y="1389"/>
                  <a:pt x="164" y="1397"/>
                </a:cubicBezTo>
                <a:cubicBezTo>
                  <a:pt x="164" y="1406"/>
                  <a:pt x="171" y="1412"/>
                  <a:pt x="179" y="1412"/>
                </a:cubicBezTo>
                <a:cubicBezTo>
                  <a:pt x="187" y="1412"/>
                  <a:pt x="194" y="1406"/>
                  <a:pt x="194" y="1397"/>
                </a:cubicBezTo>
                <a:cubicBezTo>
                  <a:pt x="194" y="1389"/>
                  <a:pt x="187" y="1383"/>
                  <a:pt x="179" y="1383"/>
                </a:cubicBezTo>
                <a:close/>
                <a:moveTo>
                  <a:pt x="179" y="1416"/>
                </a:moveTo>
                <a:cubicBezTo>
                  <a:pt x="171" y="1416"/>
                  <a:pt x="164" y="1422"/>
                  <a:pt x="164" y="1430"/>
                </a:cubicBezTo>
                <a:cubicBezTo>
                  <a:pt x="164" y="1439"/>
                  <a:pt x="171" y="1445"/>
                  <a:pt x="179" y="1445"/>
                </a:cubicBezTo>
                <a:cubicBezTo>
                  <a:pt x="187" y="1445"/>
                  <a:pt x="194" y="1439"/>
                  <a:pt x="194" y="1430"/>
                </a:cubicBezTo>
                <a:cubicBezTo>
                  <a:pt x="194" y="1422"/>
                  <a:pt x="187" y="1416"/>
                  <a:pt x="179" y="1416"/>
                </a:cubicBezTo>
                <a:close/>
                <a:moveTo>
                  <a:pt x="212" y="0"/>
                </a:moveTo>
                <a:cubicBezTo>
                  <a:pt x="204" y="0"/>
                  <a:pt x="197" y="7"/>
                  <a:pt x="197" y="15"/>
                </a:cubicBezTo>
                <a:cubicBezTo>
                  <a:pt x="197" y="23"/>
                  <a:pt x="204" y="30"/>
                  <a:pt x="212" y="30"/>
                </a:cubicBezTo>
                <a:cubicBezTo>
                  <a:pt x="220" y="30"/>
                  <a:pt x="227" y="23"/>
                  <a:pt x="227" y="15"/>
                </a:cubicBezTo>
                <a:cubicBezTo>
                  <a:pt x="227" y="7"/>
                  <a:pt x="220" y="0"/>
                  <a:pt x="212" y="0"/>
                </a:cubicBezTo>
                <a:close/>
                <a:moveTo>
                  <a:pt x="212" y="33"/>
                </a:moveTo>
                <a:cubicBezTo>
                  <a:pt x="204" y="33"/>
                  <a:pt x="197" y="40"/>
                  <a:pt x="197" y="48"/>
                </a:cubicBezTo>
                <a:cubicBezTo>
                  <a:pt x="197" y="56"/>
                  <a:pt x="204" y="63"/>
                  <a:pt x="212" y="63"/>
                </a:cubicBezTo>
                <a:cubicBezTo>
                  <a:pt x="220" y="63"/>
                  <a:pt x="227" y="56"/>
                  <a:pt x="227" y="48"/>
                </a:cubicBezTo>
                <a:cubicBezTo>
                  <a:pt x="227" y="40"/>
                  <a:pt x="220" y="33"/>
                  <a:pt x="212" y="33"/>
                </a:cubicBezTo>
                <a:close/>
                <a:moveTo>
                  <a:pt x="212" y="66"/>
                </a:moveTo>
                <a:cubicBezTo>
                  <a:pt x="204" y="66"/>
                  <a:pt x="197" y="72"/>
                  <a:pt x="197" y="81"/>
                </a:cubicBezTo>
                <a:cubicBezTo>
                  <a:pt x="197" y="89"/>
                  <a:pt x="204" y="95"/>
                  <a:pt x="212" y="95"/>
                </a:cubicBezTo>
                <a:cubicBezTo>
                  <a:pt x="220" y="95"/>
                  <a:pt x="227" y="89"/>
                  <a:pt x="227" y="81"/>
                </a:cubicBezTo>
                <a:cubicBezTo>
                  <a:pt x="227" y="72"/>
                  <a:pt x="220" y="66"/>
                  <a:pt x="212" y="66"/>
                </a:cubicBezTo>
                <a:close/>
                <a:moveTo>
                  <a:pt x="212" y="99"/>
                </a:moveTo>
                <a:cubicBezTo>
                  <a:pt x="204" y="99"/>
                  <a:pt x="197" y="105"/>
                  <a:pt x="197" y="114"/>
                </a:cubicBezTo>
                <a:cubicBezTo>
                  <a:pt x="197" y="122"/>
                  <a:pt x="204" y="128"/>
                  <a:pt x="212" y="128"/>
                </a:cubicBezTo>
                <a:cubicBezTo>
                  <a:pt x="220" y="128"/>
                  <a:pt x="227" y="122"/>
                  <a:pt x="227" y="114"/>
                </a:cubicBezTo>
                <a:cubicBezTo>
                  <a:pt x="227" y="105"/>
                  <a:pt x="220" y="99"/>
                  <a:pt x="212" y="99"/>
                </a:cubicBezTo>
                <a:close/>
                <a:moveTo>
                  <a:pt x="212" y="132"/>
                </a:moveTo>
                <a:cubicBezTo>
                  <a:pt x="204" y="132"/>
                  <a:pt x="197" y="138"/>
                  <a:pt x="197" y="147"/>
                </a:cubicBezTo>
                <a:cubicBezTo>
                  <a:pt x="197" y="155"/>
                  <a:pt x="204" y="161"/>
                  <a:pt x="212" y="161"/>
                </a:cubicBezTo>
                <a:cubicBezTo>
                  <a:pt x="220" y="161"/>
                  <a:pt x="227" y="155"/>
                  <a:pt x="227" y="147"/>
                </a:cubicBezTo>
                <a:cubicBezTo>
                  <a:pt x="227" y="138"/>
                  <a:pt x="220" y="132"/>
                  <a:pt x="212" y="132"/>
                </a:cubicBezTo>
                <a:close/>
                <a:moveTo>
                  <a:pt x="212" y="165"/>
                </a:moveTo>
                <a:cubicBezTo>
                  <a:pt x="204" y="165"/>
                  <a:pt x="197" y="171"/>
                  <a:pt x="197" y="179"/>
                </a:cubicBezTo>
                <a:cubicBezTo>
                  <a:pt x="197" y="188"/>
                  <a:pt x="204" y="194"/>
                  <a:pt x="212" y="194"/>
                </a:cubicBezTo>
                <a:cubicBezTo>
                  <a:pt x="220" y="194"/>
                  <a:pt x="227" y="188"/>
                  <a:pt x="227" y="179"/>
                </a:cubicBezTo>
                <a:cubicBezTo>
                  <a:pt x="227" y="171"/>
                  <a:pt x="220" y="165"/>
                  <a:pt x="212" y="165"/>
                </a:cubicBezTo>
                <a:close/>
                <a:moveTo>
                  <a:pt x="212" y="198"/>
                </a:moveTo>
                <a:cubicBezTo>
                  <a:pt x="204" y="198"/>
                  <a:pt x="197" y="204"/>
                  <a:pt x="197" y="212"/>
                </a:cubicBezTo>
                <a:cubicBezTo>
                  <a:pt x="197" y="221"/>
                  <a:pt x="204" y="227"/>
                  <a:pt x="212" y="227"/>
                </a:cubicBezTo>
                <a:cubicBezTo>
                  <a:pt x="220" y="227"/>
                  <a:pt x="227" y="221"/>
                  <a:pt x="227" y="212"/>
                </a:cubicBezTo>
                <a:cubicBezTo>
                  <a:pt x="227" y="204"/>
                  <a:pt x="220" y="198"/>
                  <a:pt x="212" y="198"/>
                </a:cubicBezTo>
                <a:close/>
                <a:moveTo>
                  <a:pt x="212" y="230"/>
                </a:moveTo>
                <a:cubicBezTo>
                  <a:pt x="204" y="230"/>
                  <a:pt x="197" y="237"/>
                  <a:pt x="197" y="245"/>
                </a:cubicBezTo>
                <a:cubicBezTo>
                  <a:pt x="197" y="253"/>
                  <a:pt x="204" y="260"/>
                  <a:pt x="212" y="260"/>
                </a:cubicBezTo>
                <a:cubicBezTo>
                  <a:pt x="220" y="260"/>
                  <a:pt x="227" y="253"/>
                  <a:pt x="227" y="245"/>
                </a:cubicBezTo>
                <a:cubicBezTo>
                  <a:pt x="227" y="237"/>
                  <a:pt x="220" y="230"/>
                  <a:pt x="212" y="230"/>
                </a:cubicBezTo>
                <a:close/>
                <a:moveTo>
                  <a:pt x="212" y="263"/>
                </a:moveTo>
                <a:cubicBezTo>
                  <a:pt x="204" y="263"/>
                  <a:pt x="197" y="270"/>
                  <a:pt x="197" y="278"/>
                </a:cubicBezTo>
                <a:cubicBezTo>
                  <a:pt x="197" y="286"/>
                  <a:pt x="204" y="293"/>
                  <a:pt x="212" y="293"/>
                </a:cubicBezTo>
                <a:cubicBezTo>
                  <a:pt x="220" y="293"/>
                  <a:pt x="227" y="286"/>
                  <a:pt x="227" y="278"/>
                </a:cubicBezTo>
                <a:cubicBezTo>
                  <a:pt x="227" y="270"/>
                  <a:pt x="220" y="263"/>
                  <a:pt x="212" y="263"/>
                </a:cubicBezTo>
                <a:close/>
                <a:moveTo>
                  <a:pt x="212" y="296"/>
                </a:moveTo>
                <a:cubicBezTo>
                  <a:pt x="204" y="296"/>
                  <a:pt x="197" y="303"/>
                  <a:pt x="197" y="311"/>
                </a:cubicBezTo>
                <a:cubicBezTo>
                  <a:pt x="197" y="319"/>
                  <a:pt x="204" y="326"/>
                  <a:pt x="212" y="326"/>
                </a:cubicBezTo>
                <a:cubicBezTo>
                  <a:pt x="220" y="326"/>
                  <a:pt x="227" y="319"/>
                  <a:pt x="227" y="311"/>
                </a:cubicBezTo>
                <a:cubicBezTo>
                  <a:pt x="227" y="303"/>
                  <a:pt x="220" y="296"/>
                  <a:pt x="212" y="296"/>
                </a:cubicBezTo>
                <a:close/>
                <a:moveTo>
                  <a:pt x="212" y="329"/>
                </a:moveTo>
                <a:cubicBezTo>
                  <a:pt x="204" y="329"/>
                  <a:pt x="197" y="336"/>
                  <a:pt x="197" y="344"/>
                </a:cubicBezTo>
                <a:cubicBezTo>
                  <a:pt x="197" y="352"/>
                  <a:pt x="204" y="359"/>
                  <a:pt x="212" y="359"/>
                </a:cubicBezTo>
                <a:cubicBezTo>
                  <a:pt x="220" y="359"/>
                  <a:pt x="227" y="352"/>
                  <a:pt x="227" y="344"/>
                </a:cubicBezTo>
                <a:cubicBezTo>
                  <a:pt x="227" y="336"/>
                  <a:pt x="220" y="329"/>
                  <a:pt x="212" y="329"/>
                </a:cubicBezTo>
                <a:close/>
                <a:moveTo>
                  <a:pt x="212" y="362"/>
                </a:moveTo>
                <a:cubicBezTo>
                  <a:pt x="204" y="362"/>
                  <a:pt x="197" y="369"/>
                  <a:pt x="197" y="377"/>
                </a:cubicBezTo>
                <a:cubicBezTo>
                  <a:pt x="197" y="385"/>
                  <a:pt x="204" y="392"/>
                  <a:pt x="212" y="392"/>
                </a:cubicBezTo>
                <a:cubicBezTo>
                  <a:pt x="220" y="392"/>
                  <a:pt x="227" y="385"/>
                  <a:pt x="227" y="377"/>
                </a:cubicBezTo>
                <a:cubicBezTo>
                  <a:pt x="227" y="369"/>
                  <a:pt x="220" y="362"/>
                  <a:pt x="212" y="362"/>
                </a:cubicBezTo>
                <a:close/>
                <a:moveTo>
                  <a:pt x="212" y="395"/>
                </a:moveTo>
                <a:cubicBezTo>
                  <a:pt x="204" y="395"/>
                  <a:pt x="197" y="402"/>
                  <a:pt x="197" y="410"/>
                </a:cubicBezTo>
                <a:cubicBezTo>
                  <a:pt x="197" y="418"/>
                  <a:pt x="204" y="425"/>
                  <a:pt x="212" y="425"/>
                </a:cubicBezTo>
                <a:cubicBezTo>
                  <a:pt x="220" y="425"/>
                  <a:pt x="227" y="418"/>
                  <a:pt x="227" y="410"/>
                </a:cubicBezTo>
                <a:cubicBezTo>
                  <a:pt x="227" y="402"/>
                  <a:pt x="220" y="395"/>
                  <a:pt x="212" y="395"/>
                </a:cubicBezTo>
                <a:close/>
                <a:moveTo>
                  <a:pt x="212" y="428"/>
                </a:moveTo>
                <a:cubicBezTo>
                  <a:pt x="204" y="428"/>
                  <a:pt x="197" y="435"/>
                  <a:pt x="197" y="443"/>
                </a:cubicBezTo>
                <a:cubicBezTo>
                  <a:pt x="197" y="451"/>
                  <a:pt x="204" y="458"/>
                  <a:pt x="212" y="458"/>
                </a:cubicBezTo>
                <a:cubicBezTo>
                  <a:pt x="220" y="458"/>
                  <a:pt x="227" y="451"/>
                  <a:pt x="227" y="443"/>
                </a:cubicBezTo>
                <a:cubicBezTo>
                  <a:pt x="227" y="435"/>
                  <a:pt x="220" y="428"/>
                  <a:pt x="212" y="428"/>
                </a:cubicBezTo>
                <a:close/>
                <a:moveTo>
                  <a:pt x="212" y="461"/>
                </a:moveTo>
                <a:cubicBezTo>
                  <a:pt x="204" y="461"/>
                  <a:pt x="197" y="468"/>
                  <a:pt x="197" y="476"/>
                </a:cubicBezTo>
                <a:cubicBezTo>
                  <a:pt x="197" y="484"/>
                  <a:pt x="204" y="491"/>
                  <a:pt x="212" y="491"/>
                </a:cubicBezTo>
                <a:cubicBezTo>
                  <a:pt x="220" y="491"/>
                  <a:pt x="227" y="484"/>
                  <a:pt x="227" y="476"/>
                </a:cubicBezTo>
                <a:cubicBezTo>
                  <a:pt x="227" y="468"/>
                  <a:pt x="220" y="461"/>
                  <a:pt x="212" y="461"/>
                </a:cubicBezTo>
                <a:close/>
                <a:moveTo>
                  <a:pt x="212" y="494"/>
                </a:moveTo>
                <a:cubicBezTo>
                  <a:pt x="204" y="494"/>
                  <a:pt x="197" y="500"/>
                  <a:pt x="197" y="509"/>
                </a:cubicBezTo>
                <a:cubicBezTo>
                  <a:pt x="197" y="517"/>
                  <a:pt x="204" y="523"/>
                  <a:pt x="212" y="523"/>
                </a:cubicBezTo>
                <a:cubicBezTo>
                  <a:pt x="220" y="523"/>
                  <a:pt x="227" y="517"/>
                  <a:pt x="227" y="509"/>
                </a:cubicBezTo>
                <a:cubicBezTo>
                  <a:pt x="227" y="500"/>
                  <a:pt x="220" y="494"/>
                  <a:pt x="212" y="494"/>
                </a:cubicBezTo>
                <a:close/>
                <a:moveTo>
                  <a:pt x="212" y="527"/>
                </a:moveTo>
                <a:cubicBezTo>
                  <a:pt x="204" y="527"/>
                  <a:pt x="197" y="533"/>
                  <a:pt x="197" y="542"/>
                </a:cubicBezTo>
                <a:cubicBezTo>
                  <a:pt x="197" y="550"/>
                  <a:pt x="204" y="556"/>
                  <a:pt x="212" y="556"/>
                </a:cubicBezTo>
                <a:cubicBezTo>
                  <a:pt x="220" y="556"/>
                  <a:pt x="227" y="550"/>
                  <a:pt x="227" y="542"/>
                </a:cubicBezTo>
                <a:cubicBezTo>
                  <a:pt x="227" y="533"/>
                  <a:pt x="220" y="527"/>
                  <a:pt x="212" y="527"/>
                </a:cubicBezTo>
                <a:close/>
                <a:moveTo>
                  <a:pt x="212" y="560"/>
                </a:moveTo>
                <a:cubicBezTo>
                  <a:pt x="204" y="560"/>
                  <a:pt x="197" y="566"/>
                  <a:pt x="197" y="574"/>
                </a:cubicBezTo>
                <a:cubicBezTo>
                  <a:pt x="197" y="583"/>
                  <a:pt x="204" y="589"/>
                  <a:pt x="212" y="589"/>
                </a:cubicBezTo>
                <a:cubicBezTo>
                  <a:pt x="220" y="589"/>
                  <a:pt x="227" y="583"/>
                  <a:pt x="227" y="574"/>
                </a:cubicBezTo>
                <a:cubicBezTo>
                  <a:pt x="227" y="566"/>
                  <a:pt x="220" y="560"/>
                  <a:pt x="212" y="560"/>
                </a:cubicBezTo>
                <a:close/>
                <a:moveTo>
                  <a:pt x="212" y="593"/>
                </a:moveTo>
                <a:cubicBezTo>
                  <a:pt x="204" y="593"/>
                  <a:pt x="197" y="599"/>
                  <a:pt x="197" y="607"/>
                </a:cubicBezTo>
                <a:cubicBezTo>
                  <a:pt x="197" y="616"/>
                  <a:pt x="204" y="622"/>
                  <a:pt x="212" y="622"/>
                </a:cubicBezTo>
                <a:cubicBezTo>
                  <a:pt x="220" y="622"/>
                  <a:pt x="227" y="616"/>
                  <a:pt x="227" y="607"/>
                </a:cubicBezTo>
                <a:cubicBezTo>
                  <a:pt x="227" y="599"/>
                  <a:pt x="220" y="593"/>
                  <a:pt x="212" y="593"/>
                </a:cubicBezTo>
                <a:close/>
                <a:moveTo>
                  <a:pt x="212" y="625"/>
                </a:moveTo>
                <a:cubicBezTo>
                  <a:pt x="204" y="625"/>
                  <a:pt x="197" y="632"/>
                  <a:pt x="197" y="640"/>
                </a:cubicBezTo>
                <a:cubicBezTo>
                  <a:pt x="197" y="648"/>
                  <a:pt x="204" y="655"/>
                  <a:pt x="212" y="655"/>
                </a:cubicBezTo>
                <a:cubicBezTo>
                  <a:pt x="220" y="655"/>
                  <a:pt x="227" y="648"/>
                  <a:pt x="227" y="640"/>
                </a:cubicBezTo>
                <a:cubicBezTo>
                  <a:pt x="227" y="632"/>
                  <a:pt x="220" y="625"/>
                  <a:pt x="212" y="625"/>
                </a:cubicBezTo>
                <a:close/>
                <a:moveTo>
                  <a:pt x="212" y="658"/>
                </a:moveTo>
                <a:cubicBezTo>
                  <a:pt x="204" y="658"/>
                  <a:pt x="197" y="665"/>
                  <a:pt x="197" y="673"/>
                </a:cubicBezTo>
                <a:cubicBezTo>
                  <a:pt x="197" y="681"/>
                  <a:pt x="204" y="688"/>
                  <a:pt x="212" y="688"/>
                </a:cubicBezTo>
                <a:cubicBezTo>
                  <a:pt x="220" y="688"/>
                  <a:pt x="227" y="681"/>
                  <a:pt x="227" y="673"/>
                </a:cubicBezTo>
                <a:cubicBezTo>
                  <a:pt x="227" y="665"/>
                  <a:pt x="220" y="658"/>
                  <a:pt x="212" y="658"/>
                </a:cubicBezTo>
                <a:close/>
                <a:moveTo>
                  <a:pt x="212" y="691"/>
                </a:moveTo>
                <a:cubicBezTo>
                  <a:pt x="204" y="691"/>
                  <a:pt x="197" y="698"/>
                  <a:pt x="197" y="706"/>
                </a:cubicBezTo>
                <a:cubicBezTo>
                  <a:pt x="197" y="714"/>
                  <a:pt x="204" y="721"/>
                  <a:pt x="212" y="721"/>
                </a:cubicBezTo>
                <a:cubicBezTo>
                  <a:pt x="220" y="721"/>
                  <a:pt x="227" y="714"/>
                  <a:pt x="227" y="706"/>
                </a:cubicBezTo>
                <a:cubicBezTo>
                  <a:pt x="227" y="698"/>
                  <a:pt x="220" y="691"/>
                  <a:pt x="212" y="691"/>
                </a:cubicBezTo>
                <a:close/>
                <a:moveTo>
                  <a:pt x="212" y="724"/>
                </a:moveTo>
                <a:cubicBezTo>
                  <a:pt x="204" y="724"/>
                  <a:pt x="197" y="731"/>
                  <a:pt x="197" y="739"/>
                </a:cubicBezTo>
                <a:cubicBezTo>
                  <a:pt x="197" y="747"/>
                  <a:pt x="204" y="754"/>
                  <a:pt x="212" y="754"/>
                </a:cubicBezTo>
                <a:cubicBezTo>
                  <a:pt x="220" y="754"/>
                  <a:pt x="227" y="747"/>
                  <a:pt x="227" y="739"/>
                </a:cubicBezTo>
                <a:cubicBezTo>
                  <a:pt x="227" y="731"/>
                  <a:pt x="220" y="724"/>
                  <a:pt x="212" y="724"/>
                </a:cubicBezTo>
                <a:close/>
                <a:moveTo>
                  <a:pt x="212" y="757"/>
                </a:moveTo>
                <a:cubicBezTo>
                  <a:pt x="204" y="757"/>
                  <a:pt x="197" y="764"/>
                  <a:pt x="197" y="772"/>
                </a:cubicBezTo>
                <a:cubicBezTo>
                  <a:pt x="197" y="780"/>
                  <a:pt x="204" y="787"/>
                  <a:pt x="212" y="787"/>
                </a:cubicBezTo>
                <a:cubicBezTo>
                  <a:pt x="220" y="787"/>
                  <a:pt x="227" y="780"/>
                  <a:pt x="227" y="772"/>
                </a:cubicBezTo>
                <a:cubicBezTo>
                  <a:pt x="227" y="764"/>
                  <a:pt x="220" y="757"/>
                  <a:pt x="212" y="757"/>
                </a:cubicBezTo>
                <a:close/>
                <a:moveTo>
                  <a:pt x="212" y="790"/>
                </a:moveTo>
                <a:cubicBezTo>
                  <a:pt x="204" y="790"/>
                  <a:pt x="197" y="797"/>
                  <a:pt x="197" y="805"/>
                </a:cubicBezTo>
                <a:cubicBezTo>
                  <a:pt x="197" y="813"/>
                  <a:pt x="204" y="820"/>
                  <a:pt x="212" y="820"/>
                </a:cubicBezTo>
                <a:cubicBezTo>
                  <a:pt x="220" y="820"/>
                  <a:pt x="227" y="813"/>
                  <a:pt x="227" y="805"/>
                </a:cubicBezTo>
                <a:cubicBezTo>
                  <a:pt x="227" y="797"/>
                  <a:pt x="220" y="790"/>
                  <a:pt x="212" y="790"/>
                </a:cubicBezTo>
                <a:close/>
                <a:moveTo>
                  <a:pt x="212" y="823"/>
                </a:moveTo>
                <a:cubicBezTo>
                  <a:pt x="204" y="823"/>
                  <a:pt x="197" y="830"/>
                  <a:pt x="197" y="838"/>
                </a:cubicBezTo>
                <a:cubicBezTo>
                  <a:pt x="197" y="846"/>
                  <a:pt x="204" y="853"/>
                  <a:pt x="212" y="853"/>
                </a:cubicBezTo>
                <a:cubicBezTo>
                  <a:pt x="220" y="853"/>
                  <a:pt x="227" y="846"/>
                  <a:pt x="227" y="838"/>
                </a:cubicBezTo>
                <a:cubicBezTo>
                  <a:pt x="227" y="830"/>
                  <a:pt x="220" y="823"/>
                  <a:pt x="212" y="823"/>
                </a:cubicBezTo>
                <a:close/>
                <a:moveTo>
                  <a:pt x="212" y="856"/>
                </a:moveTo>
                <a:cubicBezTo>
                  <a:pt x="204" y="856"/>
                  <a:pt x="197" y="863"/>
                  <a:pt x="197" y="871"/>
                </a:cubicBezTo>
                <a:cubicBezTo>
                  <a:pt x="197" y="879"/>
                  <a:pt x="204" y="886"/>
                  <a:pt x="212" y="886"/>
                </a:cubicBezTo>
                <a:cubicBezTo>
                  <a:pt x="220" y="886"/>
                  <a:pt x="227" y="879"/>
                  <a:pt x="227" y="871"/>
                </a:cubicBezTo>
                <a:cubicBezTo>
                  <a:pt x="227" y="863"/>
                  <a:pt x="220" y="856"/>
                  <a:pt x="212" y="856"/>
                </a:cubicBezTo>
                <a:close/>
                <a:moveTo>
                  <a:pt x="212" y="889"/>
                </a:moveTo>
                <a:cubicBezTo>
                  <a:pt x="204" y="889"/>
                  <a:pt x="197" y="895"/>
                  <a:pt x="197" y="904"/>
                </a:cubicBezTo>
                <a:cubicBezTo>
                  <a:pt x="197" y="912"/>
                  <a:pt x="204" y="918"/>
                  <a:pt x="212" y="918"/>
                </a:cubicBezTo>
                <a:cubicBezTo>
                  <a:pt x="220" y="918"/>
                  <a:pt x="227" y="912"/>
                  <a:pt x="227" y="904"/>
                </a:cubicBezTo>
                <a:cubicBezTo>
                  <a:pt x="227" y="895"/>
                  <a:pt x="220" y="889"/>
                  <a:pt x="212" y="889"/>
                </a:cubicBezTo>
                <a:close/>
                <a:moveTo>
                  <a:pt x="212" y="922"/>
                </a:moveTo>
                <a:cubicBezTo>
                  <a:pt x="204" y="922"/>
                  <a:pt x="197" y="928"/>
                  <a:pt x="197" y="937"/>
                </a:cubicBezTo>
                <a:cubicBezTo>
                  <a:pt x="197" y="945"/>
                  <a:pt x="204" y="951"/>
                  <a:pt x="212" y="951"/>
                </a:cubicBezTo>
                <a:cubicBezTo>
                  <a:pt x="220" y="951"/>
                  <a:pt x="227" y="945"/>
                  <a:pt x="227" y="937"/>
                </a:cubicBezTo>
                <a:cubicBezTo>
                  <a:pt x="227" y="928"/>
                  <a:pt x="220" y="922"/>
                  <a:pt x="212" y="922"/>
                </a:cubicBezTo>
                <a:close/>
                <a:moveTo>
                  <a:pt x="212" y="955"/>
                </a:moveTo>
                <a:cubicBezTo>
                  <a:pt x="204" y="955"/>
                  <a:pt x="197" y="961"/>
                  <a:pt x="197" y="970"/>
                </a:cubicBezTo>
                <a:cubicBezTo>
                  <a:pt x="197" y="978"/>
                  <a:pt x="204" y="984"/>
                  <a:pt x="212" y="984"/>
                </a:cubicBezTo>
                <a:cubicBezTo>
                  <a:pt x="220" y="984"/>
                  <a:pt x="227" y="978"/>
                  <a:pt x="227" y="970"/>
                </a:cubicBezTo>
                <a:cubicBezTo>
                  <a:pt x="227" y="961"/>
                  <a:pt x="220" y="955"/>
                  <a:pt x="212" y="955"/>
                </a:cubicBezTo>
                <a:close/>
                <a:moveTo>
                  <a:pt x="212" y="988"/>
                </a:moveTo>
                <a:cubicBezTo>
                  <a:pt x="204" y="988"/>
                  <a:pt x="197" y="994"/>
                  <a:pt x="197" y="1002"/>
                </a:cubicBezTo>
                <a:cubicBezTo>
                  <a:pt x="197" y="1011"/>
                  <a:pt x="204" y="1017"/>
                  <a:pt x="212" y="1017"/>
                </a:cubicBezTo>
                <a:cubicBezTo>
                  <a:pt x="220" y="1017"/>
                  <a:pt x="227" y="1011"/>
                  <a:pt x="227" y="1002"/>
                </a:cubicBezTo>
                <a:cubicBezTo>
                  <a:pt x="227" y="994"/>
                  <a:pt x="220" y="988"/>
                  <a:pt x="212" y="988"/>
                </a:cubicBezTo>
                <a:close/>
                <a:moveTo>
                  <a:pt x="212" y="1021"/>
                </a:moveTo>
                <a:cubicBezTo>
                  <a:pt x="204" y="1021"/>
                  <a:pt x="197" y="1027"/>
                  <a:pt x="197" y="1035"/>
                </a:cubicBezTo>
                <a:cubicBezTo>
                  <a:pt x="197" y="1044"/>
                  <a:pt x="204" y="1050"/>
                  <a:pt x="212" y="1050"/>
                </a:cubicBezTo>
                <a:cubicBezTo>
                  <a:pt x="220" y="1050"/>
                  <a:pt x="227" y="1044"/>
                  <a:pt x="227" y="1035"/>
                </a:cubicBezTo>
                <a:cubicBezTo>
                  <a:pt x="227" y="1027"/>
                  <a:pt x="220" y="1021"/>
                  <a:pt x="212" y="1021"/>
                </a:cubicBezTo>
                <a:close/>
                <a:moveTo>
                  <a:pt x="212" y="1053"/>
                </a:moveTo>
                <a:cubicBezTo>
                  <a:pt x="204" y="1053"/>
                  <a:pt x="197" y="1060"/>
                  <a:pt x="197" y="1068"/>
                </a:cubicBezTo>
                <a:cubicBezTo>
                  <a:pt x="197" y="1076"/>
                  <a:pt x="204" y="1083"/>
                  <a:pt x="212" y="1083"/>
                </a:cubicBezTo>
                <a:cubicBezTo>
                  <a:pt x="220" y="1083"/>
                  <a:pt x="227" y="1076"/>
                  <a:pt x="227" y="1068"/>
                </a:cubicBezTo>
                <a:cubicBezTo>
                  <a:pt x="227" y="1060"/>
                  <a:pt x="220" y="1053"/>
                  <a:pt x="212" y="1053"/>
                </a:cubicBezTo>
                <a:close/>
                <a:moveTo>
                  <a:pt x="212" y="1086"/>
                </a:moveTo>
                <a:cubicBezTo>
                  <a:pt x="204" y="1086"/>
                  <a:pt x="197" y="1093"/>
                  <a:pt x="197" y="1101"/>
                </a:cubicBezTo>
                <a:cubicBezTo>
                  <a:pt x="197" y="1109"/>
                  <a:pt x="204" y="1116"/>
                  <a:pt x="212" y="1116"/>
                </a:cubicBezTo>
                <a:cubicBezTo>
                  <a:pt x="220" y="1116"/>
                  <a:pt x="227" y="1109"/>
                  <a:pt x="227" y="1101"/>
                </a:cubicBezTo>
                <a:cubicBezTo>
                  <a:pt x="227" y="1093"/>
                  <a:pt x="220" y="1086"/>
                  <a:pt x="212" y="1086"/>
                </a:cubicBezTo>
                <a:close/>
                <a:moveTo>
                  <a:pt x="212" y="1119"/>
                </a:moveTo>
                <a:cubicBezTo>
                  <a:pt x="204" y="1119"/>
                  <a:pt x="197" y="1126"/>
                  <a:pt x="197" y="1134"/>
                </a:cubicBezTo>
                <a:cubicBezTo>
                  <a:pt x="197" y="1142"/>
                  <a:pt x="204" y="1149"/>
                  <a:pt x="212" y="1149"/>
                </a:cubicBezTo>
                <a:cubicBezTo>
                  <a:pt x="220" y="1149"/>
                  <a:pt x="227" y="1142"/>
                  <a:pt x="227" y="1134"/>
                </a:cubicBezTo>
                <a:cubicBezTo>
                  <a:pt x="227" y="1126"/>
                  <a:pt x="220" y="1119"/>
                  <a:pt x="212" y="1119"/>
                </a:cubicBezTo>
                <a:close/>
                <a:moveTo>
                  <a:pt x="212" y="1152"/>
                </a:moveTo>
                <a:cubicBezTo>
                  <a:pt x="204" y="1152"/>
                  <a:pt x="197" y="1159"/>
                  <a:pt x="197" y="1167"/>
                </a:cubicBezTo>
                <a:cubicBezTo>
                  <a:pt x="197" y="1175"/>
                  <a:pt x="204" y="1182"/>
                  <a:pt x="212" y="1182"/>
                </a:cubicBezTo>
                <a:cubicBezTo>
                  <a:pt x="220" y="1182"/>
                  <a:pt x="227" y="1175"/>
                  <a:pt x="227" y="1167"/>
                </a:cubicBezTo>
                <a:cubicBezTo>
                  <a:pt x="227" y="1159"/>
                  <a:pt x="220" y="1152"/>
                  <a:pt x="212" y="1152"/>
                </a:cubicBezTo>
                <a:close/>
                <a:moveTo>
                  <a:pt x="212" y="1185"/>
                </a:moveTo>
                <a:cubicBezTo>
                  <a:pt x="204" y="1185"/>
                  <a:pt x="197" y="1192"/>
                  <a:pt x="197" y="1200"/>
                </a:cubicBezTo>
                <a:cubicBezTo>
                  <a:pt x="197" y="1208"/>
                  <a:pt x="204" y="1215"/>
                  <a:pt x="212" y="1215"/>
                </a:cubicBezTo>
                <a:cubicBezTo>
                  <a:pt x="220" y="1215"/>
                  <a:pt x="227" y="1208"/>
                  <a:pt x="227" y="1200"/>
                </a:cubicBezTo>
                <a:cubicBezTo>
                  <a:pt x="227" y="1192"/>
                  <a:pt x="220" y="1185"/>
                  <a:pt x="212" y="1185"/>
                </a:cubicBezTo>
                <a:close/>
                <a:moveTo>
                  <a:pt x="212" y="1218"/>
                </a:moveTo>
                <a:cubicBezTo>
                  <a:pt x="204" y="1218"/>
                  <a:pt x="197" y="1225"/>
                  <a:pt x="197" y="1233"/>
                </a:cubicBezTo>
                <a:cubicBezTo>
                  <a:pt x="197" y="1241"/>
                  <a:pt x="204" y="1248"/>
                  <a:pt x="212" y="1248"/>
                </a:cubicBezTo>
                <a:cubicBezTo>
                  <a:pt x="220" y="1248"/>
                  <a:pt x="227" y="1241"/>
                  <a:pt x="227" y="1233"/>
                </a:cubicBezTo>
                <a:cubicBezTo>
                  <a:pt x="227" y="1225"/>
                  <a:pt x="220" y="1218"/>
                  <a:pt x="212" y="1218"/>
                </a:cubicBezTo>
                <a:close/>
                <a:moveTo>
                  <a:pt x="212" y="1251"/>
                </a:moveTo>
                <a:cubicBezTo>
                  <a:pt x="204" y="1251"/>
                  <a:pt x="197" y="1258"/>
                  <a:pt x="197" y="1266"/>
                </a:cubicBezTo>
                <a:cubicBezTo>
                  <a:pt x="197" y="1274"/>
                  <a:pt x="204" y="1281"/>
                  <a:pt x="212" y="1281"/>
                </a:cubicBezTo>
                <a:cubicBezTo>
                  <a:pt x="220" y="1281"/>
                  <a:pt x="227" y="1274"/>
                  <a:pt x="227" y="1266"/>
                </a:cubicBezTo>
                <a:cubicBezTo>
                  <a:pt x="227" y="1258"/>
                  <a:pt x="220" y="1251"/>
                  <a:pt x="212" y="1251"/>
                </a:cubicBezTo>
                <a:close/>
                <a:moveTo>
                  <a:pt x="212" y="1284"/>
                </a:moveTo>
                <a:cubicBezTo>
                  <a:pt x="204" y="1284"/>
                  <a:pt x="197" y="1291"/>
                  <a:pt x="197" y="1299"/>
                </a:cubicBezTo>
                <a:cubicBezTo>
                  <a:pt x="197" y="1307"/>
                  <a:pt x="204" y="1314"/>
                  <a:pt x="212" y="1314"/>
                </a:cubicBezTo>
                <a:cubicBezTo>
                  <a:pt x="220" y="1314"/>
                  <a:pt x="227" y="1307"/>
                  <a:pt x="227" y="1299"/>
                </a:cubicBezTo>
                <a:cubicBezTo>
                  <a:pt x="227" y="1291"/>
                  <a:pt x="220" y="1284"/>
                  <a:pt x="212" y="1284"/>
                </a:cubicBezTo>
                <a:close/>
                <a:moveTo>
                  <a:pt x="212" y="1317"/>
                </a:moveTo>
                <a:cubicBezTo>
                  <a:pt x="204" y="1317"/>
                  <a:pt x="197" y="1323"/>
                  <a:pt x="197" y="1332"/>
                </a:cubicBezTo>
                <a:cubicBezTo>
                  <a:pt x="197" y="1340"/>
                  <a:pt x="204" y="1346"/>
                  <a:pt x="212" y="1346"/>
                </a:cubicBezTo>
                <a:cubicBezTo>
                  <a:pt x="220" y="1346"/>
                  <a:pt x="227" y="1340"/>
                  <a:pt x="227" y="1332"/>
                </a:cubicBezTo>
                <a:cubicBezTo>
                  <a:pt x="227" y="1323"/>
                  <a:pt x="220" y="1317"/>
                  <a:pt x="212" y="1317"/>
                </a:cubicBezTo>
                <a:close/>
                <a:moveTo>
                  <a:pt x="212" y="1350"/>
                </a:moveTo>
                <a:cubicBezTo>
                  <a:pt x="204" y="1350"/>
                  <a:pt x="197" y="1356"/>
                  <a:pt x="197" y="1365"/>
                </a:cubicBezTo>
                <a:cubicBezTo>
                  <a:pt x="197" y="1373"/>
                  <a:pt x="204" y="1379"/>
                  <a:pt x="212" y="1379"/>
                </a:cubicBezTo>
                <a:cubicBezTo>
                  <a:pt x="220" y="1379"/>
                  <a:pt x="227" y="1373"/>
                  <a:pt x="227" y="1365"/>
                </a:cubicBezTo>
                <a:cubicBezTo>
                  <a:pt x="227" y="1356"/>
                  <a:pt x="220" y="1350"/>
                  <a:pt x="212" y="1350"/>
                </a:cubicBezTo>
                <a:close/>
                <a:moveTo>
                  <a:pt x="212" y="1383"/>
                </a:moveTo>
                <a:cubicBezTo>
                  <a:pt x="204" y="1383"/>
                  <a:pt x="197" y="1389"/>
                  <a:pt x="197" y="1397"/>
                </a:cubicBezTo>
                <a:cubicBezTo>
                  <a:pt x="197" y="1406"/>
                  <a:pt x="204" y="1412"/>
                  <a:pt x="212" y="1412"/>
                </a:cubicBezTo>
                <a:cubicBezTo>
                  <a:pt x="220" y="1412"/>
                  <a:pt x="227" y="1406"/>
                  <a:pt x="227" y="1397"/>
                </a:cubicBezTo>
                <a:cubicBezTo>
                  <a:pt x="227" y="1389"/>
                  <a:pt x="220" y="1383"/>
                  <a:pt x="212" y="1383"/>
                </a:cubicBezTo>
                <a:close/>
                <a:moveTo>
                  <a:pt x="212" y="1416"/>
                </a:moveTo>
                <a:cubicBezTo>
                  <a:pt x="204" y="1416"/>
                  <a:pt x="197" y="1422"/>
                  <a:pt x="197" y="1430"/>
                </a:cubicBezTo>
                <a:cubicBezTo>
                  <a:pt x="197" y="1439"/>
                  <a:pt x="204" y="1445"/>
                  <a:pt x="212" y="1445"/>
                </a:cubicBezTo>
                <a:cubicBezTo>
                  <a:pt x="220" y="1445"/>
                  <a:pt x="227" y="1439"/>
                  <a:pt x="227" y="1430"/>
                </a:cubicBezTo>
                <a:cubicBezTo>
                  <a:pt x="227" y="1422"/>
                  <a:pt x="220" y="1416"/>
                  <a:pt x="212" y="1416"/>
                </a:cubicBezTo>
                <a:close/>
                <a:moveTo>
                  <a:pt x="245" y="0"/>
                </a:moveTo>
                <a:cubicBezTo>
                  <a:pt x="237" y="0"/>
                  <a:pt x="230" y="7"/>
                  <a:pt x="230" y="15"/>
                </a:cubicBezTo>
                <a:cubicBezTo>
                  <a:pt x="230" y="23"/>
                  <a:pt x="237" y="30"/>
                  <a:pt x="245" y="30"/>
                </a:cubicBezTo>
                <a:cubicBezTo>
                  <a:pt x="253" y="30"/>
                  <a:pt x="260" y="23"/>
                  <a:pt x="260" y="15"/>
                </a:cubicBezTo>
                <a:cubicBezTo>
                  <a:pt x="260" y="7"/>
                  <a:pt x="253" y="0"/>
                  <a:pt x="245" y="0"/>
                </a:cubicBezTo>
                <a:close/>
                <a:moveTo>
                  <a:pt x="245" y="33"/>
                </a:moveTo>
                <a:cubicBezTo>
                  <a:pt x="237" y="33"/>
                  <a:pt x="230" y="40"/>
                  <a:pt x="230" y="48"/>
                </a:cubicBezTo>
                <a:cubicBezTo>
                  <a:pt x="230" y="56"/>
                  <a:pt x="237" y="63"/>
                  <a:pt x="245" y="63"/>
                </a:cubicBezTo>
                <a:cubicBezTo>
                  <a:pt x="253" y="63"/>
                  <a:pt x="260" y="56"/>
                  <a:pt x="260" y="48"/>
                </a:cubicBezTo>
                <a:cubicBezTo>
                  <a:pt x="260" y="40"/>
                  <a:pt x="253" y="33"/>
                  <a:pt x="245" y="33"/>
                </a:cubicBezTo>
                <a:close/>
                <a:moveTo>
                  <a:pt x="245" y="66"/>
                </a:moveTo>
                <a:cubicBezTo>
                  <a:pt x="237" y="66"/>
                  <a:pt x="230" y="72"/>
                  <a:pt x="230" y="81"/>
                </a:cubicBezTo>
                <a:cubicBezTo>
                  <a:pt x="230" y="89"/>
                  <a:pt x="237" y="95"/>
                  <a:pt x="245" y="95"/>
                </a:cubicBezTo>
                <a:cubicBezTo>
                  <a:pt x="253" y="95"/>
                  <a:pt x="260" y="89"/>
                  <a:pt x="260" y="81"/>
                </a:cubicBezTo>
                <a:cubicBezTo>
                  <a:pt x="260" y="72"/>
                  <a:pt x="253" y="66"/>
                  <a:pt x="245" y="66"/>
                </a:cubicBezTo>
                <a:close/>
                <a:moveTo>
                  <a:pt x="245" y="99"/>
                </a:moveTo>
                <a:cubicBezTo>
                  <a:pt x="237" y="99"/>
                  <a:pt x="230" y="105"/>
                  <a:pt x="230" y="114"/>
                </a:cubicBezTo>
                <a:cubicBezTo>
                  <a:pt x="230" y="122"/>
                  <a:pt x="237" y="128"/>
                  <a:pt x="245" y="128"/>
                </a:cubicBezTo>
                <a:cubicBezTo>
                  <a:pt x="253" y="128"/>
                  <a:pt x="260" y="122"/>
                  <a:pt x="260" y="114"/>
                </a:cubicBezTo>
                <a:cubicBezTo>
                  <a:pt x="260" y="105"/>
                  <a:pt x="253" y="99"/>
                  <a:pt x="245" y="99"/>
                </a:cubicBezTo>
                <a:close/>
                <a:moveTo>
                  <a:pt x="245" y="132"/>
                </a:moveTo>
                <a:cubicBezTo>
                  <a:pt x="237" y="132"/>
                  <a:pt x="230" y="138"/>
                  <a:pt x="230" y="147"/>
                </a:cubicBezTo>
                <a:cubicBezTo>
                  <a:pt x="230" y="155"/>
                  <a:pt x="237" y="161"/>
                  <a:pt x="245" y="161"/>
                </a:cubicBezTo>
                <a:cubicBezTo>
                  <a:pt x="253" y="161"/>
                  <a:pt x="260" y="155"/>
                  <a:pt x="260" y="147"/>
                </a:cubicBezTo>
                <a:cubicBezTo>
                  <a:pt x="260" y="138"/>
                  <a:pt x="253" y="132"/>
                  <a:pt x="245" y="132"/>
                </a:cubicBezTo>
                <a:close/>
                <a:moveTo>
                  <a:pt x="245" y="165"/>
                </a:moveTo>
                <a:cubicBezTo>
                  <a:pt x="237" y="165"/>
                  <a:pt x="230" y="171"/>
                  <a:pt x="230" y="179"/>
                </a:cubicBezTo>
                <a:cubicBezTo>
                  <a:pt x="230" y="188"/>
                  <a:pt x="237" y="194"/>
                  <a:pt x="245" y="194"/>
                </a:cubicBezTo>
                <a:cubicBezTo>
                  <a:pt x="253" y="194"/>
                  <a:pt x="260" y="188"/>
                  <a:pt x="260" y="179"/>
                </a:cubicBezTo>
                <a:cubicBezTo>
                  <a:pt x="260" y="171"/>
                  <a:pt x="253" y="165"/>
                  <a:pt x="245" y="165"/>
                </a:cubicBezTo>
                <a:close/>
                <a:moveTo>
                  <a:pt x="245" y="198"/>
                </a:moveTo>
                <a:cubicBezTo>
                  <a:pt x="237" y="198"/>
                  <a:pt x="230" y="204"/>
                  <a:pt x="230" y="212"/>
                </a:cubicBezTo>
                <a:cubicBezTo>
                  <a:pt x="230" y="221"/>
                  <a:pt x="237" y="227"/>
                  <a:pt x="245" y="227"/>
                </a:cubicBezTo>
                <a:cubicBezTo>
                  <a:pt x="253" y="227"/>
                  <a:pt x="260" y="221"/>
                  <a:pt x="260" y="212"/>
                </a:cubicBezTo>
                <a:cubicBezTo>
                  <a:pt x="260" y="204"/>
                  <a:pt x="253" y="198"/>
                  <a:pt x="245" y="198"/>
                </a:cubicBezTo>
                <a:close/>
                <a:moveTo>
                  <a:pt x="245" y="230"/>
                </a:moveTo>
                <a:cubicBezTo>
                  <a:pt x="237" y="230"/>
                  <a:pt x="230" y="237"/>
                  <a:pt x="230" y="245"/>
                </a:cubicBezTo>
                <a:cubicBezTo>
                  <a:pt x="230" y="253"/>
                  <a:pt x="237" y="260"/>
                  <a:pt x="245" y="260"/>
                </a:cubicBezTo>
                <a:cubicBezTo>
                  <a:pt x="253" y="260"/>
                  <a:pt x="260" y="253"/>
                  <a:pt x="260" y="245"/>
                </a:cubicBezTo>
                <a:cubicBezTo>
                  <a:pt x="260" y="237"/>
                  <a:pt x="253" y="230"/>
                  <a:pt x="245" y="230"/>
                </a:cubicBezTo>
                <a:close/>
                <a:moveTo>
                  <a:pt x="245" y="263"/>
                </a:moveTo>
                <a:cubicBezTo>
                  <a:pt x="237" y="263"/>
                  <a:pt x="230" y="270"/>
                  <a:pt x="230" y="278"/>
                </a:cubicBezTo>
                <a:cubicBezTo>
                  <a:pt x="230" y="286"/>
                  <a:pt x="237" y="293"/>
                  <a:pt x="245" y="293"/>
                </a:cubicBezTo>
                <a:cubicBezTo>
                  <a:pt x="253" y="293"/>
                  <a:pt x="260" y="286"/>
                  <a:pt x="260" y="278"/>
                </a:cubicBezTo>
                <a:cubicBezTo>
                  <a:pt x="260" y="270"/>
                  <a:pt x="253" y="263"/>
                  <a:pt x="245" y="263"/>
                </a:cubicBezTo>
                <a:close/>
                <a:moveTo>
                  <a:pt x="245" y="296"/>
                </a:moveTo>
                <a:cubicBezTo>
                  <a:pt x="237" y="296"/>
                  <a:pt x="230" y="303"/>
                  <a:pt x="230" y="311"/>
                </a:cubicBezTo>
                <a:cubicBezTo>
                  <a:pt x="230" y="319"/>
                  <a:pt x="237" y="326"/>
                  <a:pt x="245" y="326"/>
                </a:cubicBezTo>
                <a:cubicBezTo>
                  <a:pt x="253" y="326"/>
                  <a:pt x="260" y="319"/>
                  <a:pt x="260" y="311"/>
                </a:cubicBezTo>
                <a:cubicBezTo>
                  <a:pt x="260" y="303"/>
                  <a:pt x="253" y="296"/>
                  <a:pt x="245" y="296"/>
                </a:cubicBezTo>
                <a:close/>
                <a:moveTo>
                  <a:pt x="245" y="329"/>
                </a:moveTo>
                <a:cubicBezTo>
                  <a:pt x="237" y="329"/>
                  <a:pt x="230" y="336"/>
                  <a:pt x="230" y="344"/>
                </a:cubicBezTo>
                <a:cubicBezTo>
                  <a:pt x="230" y="352"/>
                  <a:pt x="237" y="359"/>
                  <a:pt x="245" y="359"/>
                </a:cubicBezTo>
                <a:cubicBezTo>
                  <a:pt x="253" y="359"/>
                  <a:pt x="260" y="352"/>
                  <a:pt x="260" y="344"/>
                </a:cubicBezTo>
                <a:cubicBezTo>
                  <a:pt x="260" y="336"/>
                  <a:pt x="253" y="329"/>
                  <a:pt x="245" y="329"/>
                </a:cubicBezTo>
                <a:close/>
                <a:moveTo>
                  <a:pt x="245" y="362"/>
                </a:moveTo>
                <a:cubicBezTo>
                  <a:pt x="237" y="362"/>
                  <a:pt x="230" y="369"/>
                  <a:pt x="230" y="377"/>
                </a:cubicBezTo>
                <a:cubicBezTo>
                  <a:pt x="230" y="385"/>
                  <a:pt x="237" y="392"/>
                  <a:pt x="245" y="392"/>
                </a:cubicBezTo>
                <a:cubicBezTo>
                  <a:pt x="253" y="392"/>
                  <a:pt x="260" y="385"/>
                  <a:pt x="260" y="377"/>
                </a:cubicBezTo>
                <a:cubicBezTo>
                  <a:pt x="260" y="369"/>
                  <a:pt x="253" y="362"/>
                  <a:pt x="245" y="362"/>
                </a:cubicBezTo>
                <a:close/>
                <a:moveTo>
                  <a:pt x="245" y="395"/>
                </a:moveTo>
                <a:cubicBezTo>
                  <a:pt x="237" y="395"/>
                  <a:pt x="230" y="402"/>
                  <a:pt x="230" y="410"/>
                </a:cubicBezTo>
                <a:cubicBezTo>
                  <a:pt x="230" y="418"/>
                  <a:pt x="237" y="425"/>
                  <a:pt x="245" y="425"/>
                </a:cubicBezTo>
                <a:cubicBezTo>
                  <a:pt x="253" y="425"/>
                  <a:pt x="260" y="418"/>
                  <a:pt x="260" y="410"/>
                </a:cubicBezTo>
                <a:cubicBezTo>
                  <a:pt x="260" y="402"/>
                  <a:pt x="253" y="395"/>
                  <a:pt x="245" y="395"/>
                </a:cubicBezTo>
                <a:close/>
                <a:moveTo>
                  <a:pt x="245" y="428"/>
                </a:moveTo>
                <a:cubicBezTo>
                  <a:pt x="237" y="428"/>
                  <a:pt x="230" y="435"/>
                  <a:pt x="230" y="443"/>
                </a:cubicBezTo>
                <a:cubicBezTo>
                  <a:pt x="230" y="451"/>
                  <a:pt x="237" y="458"/>
                  <a:pt x="245" y="458"/>
                </a:cubicBezTo>
                <a:cubicBezTo>
                  <a:pt x="253" y="458"/>
                  <a:pt x="260" y="451"/>
                  <a:pt x="260" y="443"/>
                </a:cubicBezTo>
                <a:cubicBezTo>
                  <a:pt x="260" y="435"/>
                  <a:pt x="253" y="428"/>
                  <a:pt x="245" y="428"/>
                </a:cubicBezTo>
                <a:close/>
                <a:moveTo>
                  <a:pt x="245" y="461"/>
                </a:moveTo>
                <a:cubicBezTo>
                  <a:pt x="237" y="461"/>
                  <a:pt x="230" y="468"/>
                  <a:pt x="230" y="476"/>
                </a:cubicBezTo>
                <a:cubicBezTo>
                  <a:pt x="230" y="484"/>
                  <a:pt x="237" y="491"/>
                  <a:pt x="245" y="491"/>
                </a:cubicBezTo>
                <a:cubicBezTo>
                  <a:pt x="253" y="491"/>
                  <a:pt x="260" y="484"/>
                  <a:pt x="260" y="476"/>
                </a:cubicBezTo>
                <a:cubicBezTo>
                  <a:pt x="260" y="468"/>
                  <a:pt x="253" y="461"/>
                  <a:pt x="245" y="461"/>
                </a:cubicBezTo>
                <a:close/>
                <a:moveTo>
                  <a:pt x="245" y="494"/>
                </a:moveTo>
                <a:cubicBezTo>
                  <a:pt x="237" y="494"/>
                  <a:pt x="230" y="500"/>
                  <a:pt x="230" y="509"/>
                </a:cubicBezTo>
                <a:cubicBezTo>
                  <a:pt x="230" y="517"/>
                  <a:pt x="237" y="523"/>
                  <a:pt x="245" y="523"/>
                </a:cubicBezTo>
                <a:cubicBezTo>
                  <a:pt x="253" y="523"/>
                  <a:pt x="260" y="517"/>
                  <a:pt x="260" y="509"/>
                </a:cubicBezTo>
                <a:cubicBezTo>
                  <a:pt x="260" y="500"/>
                  <a:pt x="253" y="494"/>
                  <a:pt x="245" y="494"/>
                </a:cubicBezTo>
                <a:close/>
                <a:moveTo>
                  <a:pt x="245" y="527"/>
                </a:moveTo>
                <a:cubicBezTo>
                  <a:pt x="237" y="527"/>
                  <a:pt x="230" y="533"/>
                  <a:pt x="230" y="542"/>
                </a:cubicBezTo>
                <a:cubicBezTo>
                  <a:pt x="230" y="550"/>
                  <a:pt x="237" y="556"/>
                  <a:pt x="245" y="556"/>
                </a:cubicBezTo>
                <a:cubicBezTo>
                  <a:pt x="253" y="556"/>
                  <a:pt x="260" y="550"/>
                  <a:pt x="260" y="542"/>
                </a:cubicBezTo>
                <a:cubicBezTo>
                  <a:pt x="260" y="533"/>
                  <a:pt x="253" y="527"/>
                  <a:pt x="245" y="527"/>
                </a:cubicBezTo>
                <a:close/>
                <a:moveTo>
                  <a:pt x="245" y="560"/>
                </a:moveTo>
                <a:cubicBezTo>
                  <a:pt x="237" y="560"/>
                  <a:pt x="230" y="566"/>
                  <a:pt x="230" y="574"/>
                </a:cubicBezTo>
                <a:cubicBezTo>
                  <a:pt x="230" y="583"/>
                  <a:pt x="237" y="589"/>
                  <a:pt x="245" y="589"/>
                </a:cubicBezTo>
                <a:cubicBezTo>
                  <a:pt x="253" y="589"/>
                  <a:pt x="260" y="583"/>
                  <a:pt x="260" y="574"/>
                </a:cubicBezTo>
                <a:cubicBezTo>
                  <a:pt x="260" y="566"/>
                  <a:pt x="253" y="560"/>
                  <a:pt x="245" y="560"/>
                </a:cubicBezTo>
                <a:close/>
                <a:moveTo>
                  <a:pt x="245" y="593"/>
                </a:moveTo>
                <a:cubicBezTo>
                  <a:pt x="237" y="593"/>
                  <a:pt x="230" y="599"/>
                  <a:pt x="230" y="607"/>
                </a:cubicBezTo>
                <a:cubicBezTo>
                  <a:pt x="230" y="616"/>
                  <a:pt x="237" y="622"/>
                  <a:pt x="245" y="622"/>
                </a:cubicBezTo>
                <a:cubicBezTo>
                  <a:pt x="253" y="622"/>
                  <a:pt x="260" y="616"/>
                  <a:pt x="260" y="607"/>
                </a:cubicBezTo>
                <a:cubicBezTo>
                  <a:pt x="260" y="599"/>
                  <a:pt x="253" y="593"/>
                  <a:pt x="245" y="593"/>
                </a:cubicBezTo>
                <a:close/>
                <a:moveTo>
                  <a:pt x="245" y="625"/>
                </a:moveTo>
                <a:cubicBezTo>
                  <a:pt x="237" y="625"/>
                  <a:pt x="230" y="632"/>
                  <a:pt x="230" y="640"/>
                </a:cubicBezTo>
                <a:cubicBezTo>
                  <a:pt x="230" y="648"/>
                  <a:pt x="237" y="655"/>
                  <a:pt x="245" y="655"/>
                </a:cubicBezTo>
                <a:cubicBezTo>
                  <a:pt x="253" y="655"/>
                  <a:pt x="260" y="648"/>
                  <a:pt x="260" y="640"/>
                </a:cubicBezTo>
                <a:cubicBezTo>
                  <a:pt x="260" y="632"/>
                  <a:pt x="253" y="625"/>
                  <a:pt x="245" y="625"/>
                </a:cubicBezTo>
                <a:close/>
                <a:moveTo>
                  <a:pt x="245" y="658"/>
                </a:moveTo>
                <a:cubicBezTo>
                  <a:pt x="237" y="658"/>
                  <a:pt x="230" y="665"/>
                  <a:pt x="230" y="673"/>
                </a:cubicBezTo>
                <a:cubicBezTo>
                  <a:pt x="230" y="681"/>
                  <a:pt x="237" y="688"/>
                  <a:pt x="245" y="688"/>
                </a:cubicBezTo>
                <a:cubicBezTo>
                  <a:pt x="253" y="688"/>
                  <a:pt x="260" y="681"/>
                  <a:pt x="260" y="673"/>
                </a:cubicBezTo>
                <a:cubicBezTo>
                  <a:pt x="260" y="665"/>
                  <a:pt x="253" y="658"/>
                  <a:pt x="245" y="658"/>
                </a:cubicBezTo>
                <a:close/>
                <a:moveTo>
                  <a:pt x="245" y="691"/>
                </a:moveTo>
                <a:cubicBezTo>
                  <a:pt x="237" y="691"/>
                  <a:pt x="230" y="698"/>
                  <a:pt x="230" y="706"/>
                </a:cubicBezTo>
                <a:cubicBezTo>
                  <a:pt x="230" y="714"/>
                  <a:pt x="237" y="721"/>
                  <a:pt x="245" y="721"/>
                </a:cubicBezTo>
                <a:cubicBezTo>
                  <a:pt x="253" y="721"/>
                  <a:pt x="260" y="714"/>
                  <a:pt x="260" y="706"/>
                </a:cubicBezTo>
                <a:cubicBezTo>
                  <a:pt x="260" y="698"/>
                  <a:pt x="253" y="691"/>
                  <a:pt x="245" y="691"/>
                </a:cubicBezTo>
                <a:close/>
                <a:moveTo>
                  <a:pt x="245" y="724"/>
                </a:moveTo>
                <a:cubicBezTo>
                  <a:pt x="237" y="724"/>
                  <a:pt x="230" y="731"/>
                  <a:pt x="230" y="739"/>
                </a:cubicBezTo>
                <a:cubicBezTo>
                  <a:pt x="230" y="747"/>
                  <a:pt x="237" y="754"/>
                  <a:pt x="245" y="754"/>
                </a:cubicBezTo>
                <a:cubicBezTo>
                  <a:pt x="253" y="754"/>
                  <a:pt x="260" y="747"/>
                  <a:pt x="260" y="739"/>
                </a:cubicBezTo>
                <a:cubicBezTo>
                  <a:pt x="260" y="731"/>
                  <a:pt x="253" y="724"/>
                  <a:pt x="245" y="724"/>
                </a:cubicBezTo>
                <a:close/>
                <a:moveTo>
                  <a:pt x="245" y="757"/>
                </a:moveTo>
                <a:cubicBezTo>
                  <a:pt x="237" y="757"/>
                  <a:pt x="230" y="764"/>
                  <a:pt x="230" y="772"/>
                </a:cubicBezTo>
                <a:cubicBezTo>
                  <a:pt x="230" y="780"/>
                  <a:pt x="237" y="787"/>
                  <a:pt x="245" y="787"/>
                </a:cubicBezTo>
                <a:cubicBezTo>
                  <a:pt x="253" y="787"/>
                  <a:pt x="260" y="780"/>
                  <a:pt x="260" y="772"/>
                </a:cubicBezTo>
                <a:cubicBezTo>
                  <a:pt x="260" y="764"/>
                  <a:pt x="253" y="757"/>
                  <a:pt x="245" y="757"/>
                </a:cubicBezTo>
                <a:close/>
                <a:moveTo>
                  <a:pt x="245" y="790"/>
                </a:moveTo>
                <a:cubicBezTo>
                  <a:pt x="237" y="790"/>
                  <a:pt x="230" y="797"/>
                  <a:pt x="230" y="805"/>
                </a:cubicBezTo>
                <a:cubicBezTo>
                  <a:pt x="230" y="813"/>
                  <a:pt x="237" y="820"/>
                  <a:pt x="245" y="820"/>
                </a:cubicBezTo>
                <a:cubicBezTo>
                  <a:pt x="253" y="820"/>
                  <a:pt x="260" y="813"/>
                  <a:pt x="260" y="805"/>
                </a:cubicBezTo>
                <a:cubicBezTo>
                  <a:pt x="260" y="797"/>
                  <a:pt x="253" y="790"/>
                  <a:pt x="245" y="790"/>
                </a:cubicBezTo>
                <a:close/>
                <a:moveTo>
                  <a:pt x="245" y="823"/>
                </a:moveTo>
                <a:cubicBezTo>
                  <a:pt x="237" y="823"/>
                  <a:pt x="230" y="830"/>
                  <a:pt x="230" y="838"/>
                </a:cubicBezTo>
                <a:cubicBezTo>
                  <a:pt x="230" y="846"/>
                  <a:pt x="237" y="853"/>
                  <a:pt x="245" y="853"/>
                </a:cubicBezTo>
                <a:cubicBezTo>
                  <a:pt x="253" y="853"/>
                  <a:pt x="260" y="846"/>
                  <a:pt x="260" y="838"/>
                </a:cubicBezTo>
                <a:cubicBezTo>
                  <a:pt x="260" y="830"/>
                  <a:pt x="253" y="823"/>
                  <a:pt x="245" y="823"/>
                </a:cubicBezTo>
                <a:close/>
                <a:moveTo>
                  <a:pt x="245" y="856"/>
                </a:moveTo>
                <a:cubicBezTo>
                  <a:pt x="237" y="856"/>
                  <a:pt x="230" y="863"/>
                  <a:pt x="230" y="871"/>
                </a:cubicBezTo>
                <a:cubicBezTo>
                  <a:pt x="230" y="879"/>
                  <a:pt x="237" y="886"/>
                  <a:pt x="245" y="886"/>
                </a:cubicBezTo>
                <a:cubicBezTo>
                  <a:pt x="253" y="886"/>
                  <a:pt x="260" y="879"/>
                  <a:pt x="260" y="871"/>
                </a:cubicBezTo>
                <a:cubicBezTo>
                  <a:pt x="260" y="863"/>
                  <a:pt x="253" y="856"/>
                  <a:pt x="245" y="856"/>
                </a:cubicBezTo>
                <a:close/>
                <a:moveTo>
                  <a:pt x="245" y="889"/>
                </a:moveTo>
                <a:cubicBezTo>
                  <a:pt x="237" y="889"/>
                  <a:pt x="230" y="895"/>
                  <a:pt x="230" y="904"/>
                </a:cubicBezTo>
                <a:cubicBezTo>
                  <a:pt x="230" y="912"/>
                  <a:pt x="237" y="918"/>
                  <a:pt x="245" y="918"/>
                </a:cubicBezTo>
                <a:cubicBezTo>
                  <a:pt x="253" y="918"/>
                  <a:pt x="260" y="912"/>
                  <a:pt x="260" y="904"/>
                </a:cubicBezTo>
                <a:cubicBezTo>
                  <a:pt x="260" y="895"/>
                  <a:pt x="253" y="889"/>
                  <a:pt x="245" y="889"/>
                </a:cubicBezTo>
                <a:close/>
                <a:moveTo>
                  <a:pt x="245" y="922"/>
                </a:moveTo>
                <a:cubicBezTo>
                  <a:pt x="237" y="922"/>
                  <a:pt x="230" y="928"/>
                  <a:pt x="230" y="937"/>
                </a:cubicBezTo>
                <a:cubicBezTo>
                  <a:pt x="230" y="945"/>
                  <a:pt x="237" y="951"/>
                  <a:pt x="245" y="951"/>
                </a:cubicBezTo>
                <a:cubicBezTo>
                  <a:pt x="253" y="951"/>
                  <a:pt x="260" y="945"/>
                  <a:pt x="260" y="937"/>
                </a:cubicBezTo>
                <a:cubicBezTo>
                  <a:pt x="260" y="928"/>
                  <a:pt x="253" y="922"/>
                  <a:pt x="245" y="922"/>
                </a:cubicBezTo>
                <a:close/>
                <a:moveTo>
                  <a:pt x="245" y="955"/>
                </a:moveTo>
                <a:cubicBezTo>
                  <a:pt x="237" y="955"/>
                  <a:pt x="230" y="961"/>
                  <a:pt x="230" y="970"/>
                </a:cubicBezTo>
                <a:cubicBezTo>
                  <a:pt x="230" y="978"/>
                  <a:pt x="237" y="984"/>
                  <a:pt x="245" y="984"/>
                </a:cubicBezTo>
                <a:cubicBezTo>
                  <a:pt x="253" y="984"/>
                  <a:pt x="260" y="978"/>
                  <a:pt x="260" y="970"/>
                </a:cubicBezTo>
                <a:cubicBezTo>
                  <a:pt x="260" y="961"/>
                  <a:pt x="253" y="955"/>
                  <a:pt x="245" y="955"/>
                </a:cubicBezTo>
                <a:close/>
                <a:moveTo>
                  <a:pt x="245" y="988"/>
                </a:moveTo>
                <a:cubicBezTo>
                  <a:pt x="237" y="988"/>
                  <a:pt x="230" y="994"/>
                  <a:pt x="230" y="1002"/>
                </a:cubicBezTo>
                <a:cubicBezTo>
                  <a:pt x="230" y="1011"/>
                  <a:pt x="237" y="1017"/>
                  <a:pt x="245" y="1017"/>
                </a:cubicBezTo>
                <a:cubicBezTo>
                  <a:pt x="253" y="1017"/>
                  <a:pt x="260" y="1011"/>
                  <a:pt x="260" y="1002"/>
                </a:cubicBezTo>
                <a:cubicBezTo>
                  <a:pt x="260" y="994"/>
                  <a:pt x="253" y="988"/>
                  <a:pt x="245" y="988"/>
                </a:cubicBezTo>
                <a:close/>
                <a:moveTo>
                  <a:pt x="245" y="1021"/>
                </a:moveTo>
                <a:cubicBezTo>
                  <a:pt x="237" y="1021"/>
                  <a:pt x="230" y="1027"/>
                  <a:pt x="230" y="1035"/>
                </a:cubicBezTo>
                <a:cubicBezTo>
                  <a:pt x="230" y="1044"/>
                  <a:pt x="237" y="1050"/>
                  <a:pt x="245" y="1050"/>
                </a:cubicBezTo>
                <a:cubicBezTo>
                  <a:pt x="253" y="1050"/>
                  <a:pt x="260" y="1044"/>
                  <a:pt x="260" y="1035"/>
                </a:cubicBezTo>
                <a:cubicBezTo>
                  <a:pt x="260" y="1027"/>
                  <a:pt x="253" y="1021"/>
                  <a:pt x="245" y="1021"/>
                </a:cubicBezTo>
                <a:close/>
                <a:moveTo>
                  <a:pt x="245" y="1053"/>
                </a:moveTo>
                <a:cubicBezTo>
                  <a:pt x="237" y="1053"/>
                  <a:pt x="230" y="1060"/>
                  <a:pt x="230" y="1068"/>
                </a:cubicBezTo>
                <a:cubicBezTo>
                  <a:pt x="230" y="1076"/>
                  <a:pt x="237" y="1083"/>
                  <a:pt x="245" y="1083"/>
                </a:cubicBezTo>
                <a:cubicBezTo>
                  <a:pt x="253" y="1083"/>
                  <a:pt x="260" y="1076"/>
                  <a:pt x="260" y="1068"/>
                </a:cubicBezTo>
                <a:cubicBezTo>
                  <a:pt x="260" y="1060"/>
                  <a:pt x="253" y="1053"/>
                  <a:pt x="245" y="1053"/>
                </a:cubicBezTo>
                <a:close/>
                <a:moveTo>
                  <a:pt x="245" y="1086"/>
                </a:moveTo>
                <a:cubicBezTo>
                  <a:pt x="237" y="1086"/>
                  <a:pt x="230" y="1093"/>
                  <a:pt x="230" y="1101"/>
                </a:cubicBezTo>
                <a:cubicBezTo>
                  <a:pt x="230" y="1109"/>
                  <a:pt x="237" y="1116"/>
                  <a:pt x="245" y="1116"/>
                </a:cubicBezTo>
                <a:cubicBezTo>
                  <a:pt x="253" y="1116"/>
                  <a:pt x="260" y="1109"/>
                  <a:pt x="260" y="1101"/>
                </a:cubicBezTo>
                <a:cubicBezTo>
                  <a:pt x="260" y="1093"/>
                  <a:pt x="253" y="1086"/>
                  <a:pt x="245" y="1086"/>
                </a:cubicBezTo>
                <a:close/>
                <a:moveTo>
                  <a:pt x="245" y="1119"/>
                </a:moveTo>
                <a:cubicBezTo>
                  <a:pt x="237" y="1119"/>
                  <a:pt x="230" y="1126"/>
                  <a:pt x="230" y="1134"/>
                </a:cubicBezTo>
                <a:cubicBezTo>
                  <a:pt x="230" y="1142"/>
                  <a:pt x="237" y="1149"/>
                  <a:pt x="245" y="1149"/>
                </a:cubicBezTo>
                <a:cubicBezTo>
                  <a:pt x="253" y="1149"/>
                  <a:pt x="260" y="1142"/>
                  <a:pt x="260" y="1134"/>
                </a:cubicBezTo>
                <a:cubicBezTo>
                  <a:pt x="260" y="1126"/>
                  <a:pt x="253" y="1119"/>
                  <a:pt x="245" y="1119"/>
                </a:cubicBezTo>
                <a:close/>
                <a:moveTo>
                  <a:pt x="245" y="1152"/>
                </a:moveTo>
                <a:cubicBezTo>
                  <a:pt x="237" y="1152"/>
                  <a:pt x="230" y="1159"/>
                  <a:pt x="230" y="1167"/>
                </a:cubicBezTo>
                <a:cubicBezTo>
                  <a:pt x="230" y="1175"/>
                  <a:pt x="237" y="1182"/>
                  <a:pt x="245" y="1182"/>
                </a:cubicBezTo>
                <a:cubicBezTo>
                  <a:pt x="253" y="1182"/>
                  <a:pt x="260" y="1175"/>
                  <a:pt x="260" y="1167"/>
                </a:cubicBezTo>
                <a:cubicBezTo>
                  <a:pt x="260" y="1159"/>
                  <a:pt x="253" y="1152"/>
                  <a:pt x="245" y="1152"/>
                </a:cubicBezTo>
                <a:close/>
                <a:moveTo>
                  <a:pt x="245" y="1185"/>
                </a:moveTo>
                <a:cubicBezTo>
                  <a:pt x="237" y="1185"/>
                  <a:pt x="230" y="1192"/>
                  <a:pt x="230" y="1200"/>
                </a:cubicBezTo>
                <a:cubicBezTo>
                  <a:pt x="230" y="1208"/>
                  <a:pt x="237" y="1215"/>
                  <a:pt x="245" y="1215"/>
                </a:cubicBezTo>
                <a:cubicBezTo>
                  <a:pt x="253" y="1215"/>
                  <a:pt x="260" y="1208"/>
                  <a:pt x="260" y="1200"/>
                </a:cubicBezTo>
                <a:cubicBezTo>
                  <a:pt x="260" y="1192"/>
                  <a:pt x="253" y="1185"/>
                  <a:pt x="245" y="1185"/>
                </a:cubicBezTo>
                <a:close/>
                <a:moveTo>
                  <a:pt x="245" y="1218"/>
                </a:moveTo>
                <a:cubicBezTo>
                  <a:pt x="237" y="1218"/>
                  <a:pt x="230" y="1225"/>
                  <a:pt x="230" y="1233"/>
                </a:cubicBezTo>
                <a:cubicBezTo>
                  <a:pt x="230" y="1241"/>
                  <a:pt x="237" y="1248"/>
                  <a:pt x="245" y="1248"/>
                </a:cubicBezTo>
                <a:cubicBezTo>
                  <a:pt x="253" y="1248"/>
                  <a:pt x="260" y="1241"/>
                  <a:pt x="260" y="1233"/>
                </a:cubicBezTo>
                <a:cubicBezTo>
                  <a:pt x="260" y="1225"/>
                  <a:pt x="253" y="1218"/>
                  <a:pt x="245" y="1218"/>
                </a:cubicBezTo>
                <a:close/>
                <a:moveTo>
                  <a:pt x="245" y="1251"/>
                </a:moveTo>
                <a:cubicBezTo>
                  <a:pt x="237" y="1251"/>
                  <a:pt x="230" y="1258"/>
                  <a:pt x="230" y="1266"/>
                </a:cubicBezTo>
                <a:cubicBezTo>
                  <a:pt x="230" y="1274"/>
                  <a:pt x="237" y="1281"/>
                  <a:pt x="245" y="1281"/>
                </a:cubicBezTo>
                <a:cubicBezTo>
                  <a:pt x="253" y="1281"/>
                  <a:pt x="260" y="1274"/>
                  <a:pt x="260" y="1266"/>
                </a:cubicBezTo>
                <a:cubicBezTo>
                  <a:pt x="260" y="1258"/>
                  <a:pt x="253" y="1251"/>
                  <a:pt x="245" y="1251"/>
                </a:cubicBezTo>
                <a:close/>
                <a:moveTo>
                  <a:pt x="245" y="1284"/>
                </a:moveTo>
                <a:cubicBezTo>
                  <a:pt x="237" y="1284"/>
                  <a:pt x="230" y="1291"/>
                  <a:pt x="230" y="1299"/>
                </a:cubicBezTo>
                <a:cubicBezTo>
                  <a:pt x="230" y="1307"/>
                  <a:pt x="237" y="1314"/>
                  <a:pt x="245" y="1314"/>
                </a:cubicBezTo>
                <a:cubicBezTo>
                  <a:pt x="253" y="1314"/>
                  <a:pt x="260" y="1307"/>
                  <a:pt x="260" y="1299"/>
                </a:cubicBezTo>
                <a:cubicBezTo>
                  <a:pt x="260" y="1291"/>
                  <a:pt x="253" y="1284"/>
                  <a:pt x="245" y="1284"/>
                </a:cubicBezTo>
                <a:close/>
                <a:moveTo>
                  <a:pt x="245" y="1317"/>
                </a:moveTo>
                <a:cubicBezTo>
                  <a:pt x="237" y="1317"/>
                  <a:pt x="230" y="1323"/>
                  <a:pt x="230" y="1332"/>
                </a:cubicBezTo>
                <a:cubicBezTo>
                  <a:pt x="230" y="1340"/>
                  <a:pt x="237" y="1346"/>
                  <a:pt x="245" y="1346"/>
                </a:cubicBezTo>
                <a:cubicBezTo>
                  <a:pt x="253" y="1346"/>
                  <a:pt x="260" y="1340"/>
                  <a:pt x="260" y="1332"/>
                </a:cubicBezTo>
                <a:cubicBezTo>
                  <a:pt x="260" y="1323"/>
                  <a:pt x="253" y="1317"/>
                  <a:pt x="245" y="1317"/>
                </a:cubicBezTo>
                <a:close/>
                <a:moveTo>
                  <a:pt x="245" y="1350"/>
                </a:moveTo>
                <a:cubicBezTo>
                  <a:pt x="237" y="1350"/>
                  <a:pt x="230" y="1356"/>
                  <a:pt x="230" y="1365"/>
                </a:cubicBezTo>
                <a:cubicBezTo>
                  <a:pt x="230" y="1373"/>
                  <a:pt x="237" y="1379"/>
                  <a:pt x="245" y="1379"/>
                </a:cubicBezTo>
                <a:cubicBezTo>
                  <a:pt x="253" y="1379"/>
                  <a:pt x="260" y="1373"/>
                  <a:pt x="260" y="1365"/>
                </a:cubicBezTo>
                <a:cubicBezTo>
                  <a:pt x="260" y="1356"/>
                  <a:pt x="253" y="1350"/>
                  <a:pt x="245" y="1350"/>
                </a:cubicBezTo>
                <a:close/>
                <a:moveTo>
                  <a:pt x="245" y="1383"/>
                </a:moveTo>
                <a:cubicBezTo>
                  <a:pt x="237" y="1383"/>
                  <a:pt x="230" y="1389"/>
                  <a:pt x="230" y="1397"/>
                </a:cubicBezTo>
                <a:cubicBezTo>
                  <a:pt x="230" y="1406"/>
                  <a:pt x="237" y="1412"/>
                  <a:pt x="245" y="1412"/>
                </a:cubicBezTo>
                <a:cubicBezTo>
                  <a:pt x="253" y="1412"/>
                  <a:pt x="260" y="1406"/>
                  <a:pt x="260" y="1397"/>
                </a:cubicBezTo>
                <a:cubicBezTo>
                  <a:pt x="260" y="1389"/>
                  <a:pt x="253" y="1383"/>
                  <a:pt x="245" y="1383"/>
                </a:cubicBezTo>
                <a:close/>
                <a:moveTo>
                  <a:pt x="245" y="1416"/>
                </a:moveTo>
                <a:cubicBezTo>
                  <a:pt x="237" y="1416"/>
                  <a:pt x="230" y="1422"/>
                  <a:pt x="230" y="1430"/>
                </a:cubicBezTo>
                <a:cubicBezTo>
                  <a:pt x="230" y="1439"/>
                  <a:pt x="237" y="1445"/>
                  <a:pt x="245" y="1445"/>
                </a:cubicBezTo>
                <a:cubicBezTo>
                  <a:pt x="253" y="1445"/>
                  <a:pt x="260" y="1439"/>
                  <a:pt x="260" y="1430"/>
                </a:cubicBezTo>
                <a:cubicBezTo>
                  <a:pt x="260" y="1422"/>
                  <a:pt x="253" y="1416"/>
                  <a:pt x="245" y="1416"/>
                </a:cubicBezTo>
                <a:close/>
                <a:moveTo>
                  <a:pt x="278" y="0"/>
                </a:moveTo>
                <a:cubicBezTo>
                  <a:pt x="270" y="0"/>
                  <a:pt x="263" y="7"/>
                  <a:pt x="263" y="15"/>
                </a:cubicBezTo>
                <a:cubicBezTo>
                  <a:pt x="263" y="23"/>
                  <a:pt x="270" y="30"/>
                  <a:pt x="278" y="30"/>
                </a:cubicBezTo>
                <a:cubicBezTo>
                  <a:pt x="286" y="30"/>
                  <a:pt x="293" y="23"/>
                  <a:pt x="293" y="15"/>
                </a:cubicBezTo>
                <a:cubicBezTo>
                  <a:pt x="293" y="7"/>
                  <a:pt x="286" y="0"/>
                  <a:pt x="278" y="0"/>
                </a:cubicBezTo>
                <a:close/>
                <a:moveTo>
                  <a:pt x="278" y="33"/>
                </a:moveTo>
                <a:cubicBezTo>
                  <a:pt x="270" y="33"/>
                  <a:pt x="263" y="40"/>
                  <a:pt x="263" y="48"/>
                </a:cubicBezTo>
                <a:cubicBezTo>
                  <a:pt x="263" y="56"/>
                  <a:pt x="270" y="63"/>
                  <a:pt x="278" y="63"/>
                </a:cubicBezTo>
                <a:cubicBezTo>
                  <a:pt x="286" y="63"/>
                  <a:pt x="293" y="56"/>
                  <a:pt x="293" y="48"/>
                </a:cubicBezTo>
                <a:cubicBezTo>
                  <a:pt x="293" y="40"/>
                  <a:pt x="286" y="33"/>
                  <a:pt x="278" y="33"/>
                </a:cubicBezTo>
                <a:close/>
                <a:moveTo>
                  <a:pt x="278" y="66"/>
                </a:moveTo>
                <a:cubicBezTo>
                  <a:pt x="270" y="66"/>
                  <a:pt x="263" y="72"/>
                  <a:pt x="263" y="81"/>
                </a:cubicBezTo>
                <a:cubicBezTo>
                  <a:pt x="263" y="89"/>
                  <a:pt x="270" y="95"/>
                  <a:pt x="278" y="95"/>
                </a:cubicBezTo>
                <a:cubicBezTo>
                  <a:pt x="286" y="95"/>
                  <a:pt x="293" y="89"/>
                  <a:pt x="293" y="81"/>
                </a:cubicBezTo>
                <a:cubicBezTo>
                  <a:pt x="293" y="72"/>
                  <a:pt x="286" y="66"/>
                  <a:pt x="278" y="66"/>
                </a:cubicBezTo>
                <a:close/>
                <a:moveTo>
                  <a:pt x="278" y="99"/>
                </a:moveTo>
                <a:cubicBezTo>
                  <a:pt x="270" y="99"/>
                  <a:pt x="263" y="105"/>
                  <a:pt x="263" y="114"/>
                </a:cubicBezTo>
                <a:cubicBezTo>
                  <a:pt x="263" y="122"/>
                  <a:pt x="270" y="128"/>
                  <a:pt x="278" y="128"/>
                </a:cubicBezTo>
                <a:cubicBezTo>
                  <a:pt x="286" y="128"/>
                  <a:pt x="293" y="122"/>
                  <a:pt x="293" y="114"/>
                </a:cubicBezTo>
                <a:cubicBezTo>
                  <a:pt x="293" y="105"/>
                  <a:pt x="286" y="99"/>
                  <a:pt x="278" y="99"/>
                </a:cubicBezTo>
                <a:close/>
                <a:moveTo>
                  <a:pt x="278" y="132"/>
                </a:moveTo>
                <a:cubicBezTo>
                  <a:pt x="270" y="132"/>
                  <a:pt x="263" y="138"/>
                  <a:pt x="263" y="147"/>
                </a:cubicBezTo>
                <a:cubicBezTo>
                  <a:pt x="263" y="155"/>
                  <a:pt x="270" y="161"/>
                  <a:pt x="278" y="161"/>
                </a:cubicBezTo>
                <a:cubicBezTo>
                  <a:pt x="286" y="161"/>
                  <a:pt x="293" y="155"/>
                  <a:pt x="293" y="147"/>
                </a:cubicBezTo>
                <a:cubicBezTo>
                  <a:pt x="293" y="138"/>
                  <a:pt x="286" y="132"/>
                  <a:pt x="278" y="132"/>
                </a:cubicBezTo>
                <a:close/>
                <a:moveTo>
                  <a:pt x="278" y="165"/>
                </a:moveTo>
                <a:cubicBezTo>
                  <a:pt x="270" y="165"/>
                  <a:pt x="263" y="171"/>
                  <a:pt x="263" y="179"/>
                </a:cubicBezTo>
                <a:cubicBezTo>
                  <a:pt x="263" y="188"/>
                  <a:pt x="270" y="194"/>
                  <a:pt x="278" y="194"/>
                </a:cubicBezTo>
                <a:cubicBezTo>
                  <a:pt x="286" y="194"/>
                  <a:pt x="293" y="188"/>
                  <a:pt x="293" y="179"/>
                </a:cubicBezTo>
                <a:cubicBezTo>
                  <a:pt x="293" y="171"/>
                  <a:pt x="286" y="165"/>
                  <a:pt x="278" y="165"/>
                </a:cubicBezTo>
                <a:close/>
                <a:moveTo>
                  <a:pt x="278" y="198"/>
                </a:moveTo>
                <a:cubicBezTo>
                  <a:pt x="270" y="198"/>
                  <a:pt x="263" y="204"/>
                  <a:pt x="263" y="212"/>
                </a:cubicBezTo>
                <a:cubicBezTo>
                  <a:pt x="263" y="221"/>
                  <a:pt x="270" y="227"/>
                  <a:pt x="278" y="227"/>
                </a:cubicBezTo>
                <a:cubicBezTo>
                  <a:pt x="286" y="227"/>
                  <a:pt x="293" y="221"/>
                  <a:pt x="293" y="212"/>
                </a:cubicBezTo>
                <a:cubicBezTo>
                  <a:pt x="293" y="204"/>
                  <a:pt x="286" y="198"/>
                  <a:pt x="278" y="198"/>
                </a:cubicBezTo>
                <a:close/>
                <a:moveTo>
                  <a:pt x="278" y="230"/>
                </a:moveTo>
                <a:cubicBezTo>
                  <a:pt x="270" y="230"/>
                  <a:pt x="263" y="237"/>
                  <a:pt x="263" y="245"/>
                </a:cubicBezTo>
                <a:cubicBezTo>
                  <a:pt x="263" y="253"/>
                  <a:pt x="270" y="260"/>
                  <a:pt x="278" y="260"/>
                </a:cubicBezTo>
                <a:cubicBezTo>
                  <a:pt x="286" y="260"/>
                  <a:pt x="293" y="253"/>
                  <a:pt x="293" y="245"/>
                </a:cubicBezTo>
                <a:cubicBezTo>
                  <a:pt x="293" y="237"/>
                  <a:pt x="286" y="230"/>
                  <a:pt x="278" y="230"/>
                </a:cubicBezTo>
                <a:close/>
                <a:moveTo>
                  <a:pt x="278" y="263"/>
                </a:moveTo>
                <a:cubicBezTo>
                  <a:pt x="270" y="263"/>
                  <a:pt x="263" y="270"/>
                  <a:pt x="263" y="278"/>
                </a:cubicBezTo>
                <a:cubicBezTo>
                  <a:pt x="263" y="286"/>
                  <a:pt x="270" y="293"/>
                  <a:pt x="278" y="293"/>
                </a:cubicBezTo>
                <a:cubicBezTo>
                  <a:pt x="286" y="293"/>
                  <a:pt x="293" y="286"/>
                  <a:pt x="293" y="278"/>
                </a:cubicBezTo>
                <a:cubicBezTo>
                  <a:pt x="293" y="270"/>
                  <a:pt x="286" y="263"/>
                  <a:pt x="278" y="263"/>
                </a:cubicBezTo>
                <a:close/>
                <a:moveTo>
                  <a:pt x="278" y="296"/>
                </a:moveTo>
                <a:cubicBezTo>
                  <a:pt x="270" y="296"/>
                  <a:pt x="263" y="303"/>
                  <a:pt x="263" y="311"/>
                </a:cubicBezTo>
                <a:cubicBezTo>
                  <a:pt x="263" y="319"/>
                  <a:pt x="270" y="326"/>
                  <a:pt x="278" y="326"/>
                </a:cubicBezTo>
                <a:cubicBezTo>
                  <a:pt x="286" y="326"/>
                  <a:pt x="293" y="319"/>
                  <a:pt x="293" y="311"/>
                </a:cubicBezTo>
                <a:cubicBezTo>
                  <a:pt x="293" y="303"/>
                  <a:pt x="286" y="296"/>
                  <a:pt x="278" y="296"/>
                </a:cubicBezTo>
                <a:close/>
                <a:moveTo>
                  <a:pt x="278" y="329"/>
                </a:moveTo>
                <a:cubicBezTo>
                  <a:pt x="270" y="329"/>
                  <a:pt x="263" y="336"/>
                  <a:pt x="263" y="344"/>
                </a:cubicBezTo>
                <a:cubicBezTo>
                  <a:pt x="263" y="352"/>
                  <a:pt x="270" y="359"/>
                  <a:pt x="278" y="359"/>
                </a:cubicBezTo>
                <a:cubicBezTo>
                  <a:pt x="286" y="359"/>
                  <a:pt x="293" y="352"/>
                  <a:pt x="293" y="344"/>
                </a:cubicBezTo>
                <a:cubicBezTo>
                  <a:pt x="293" y="336"/>
                  <a:pt x="286" y="329"/>
                  <a:pt x="278" y="329"/>
                </a:cubicBezTo>
                <a:close/>
                <a:moveTo>
                  <a:pt x="278" y="362"/>
                </a:moveTo>
                <a:cubicBezTo>
                  <a:pt x="270" y="362"/>
                  <a:pt x="263" y="369"/>
                  <a:pt x="263" y="377"/>
                </a:cubicBezTo>
                <a:cubicBezTo>
                  <a:pt x="263" y="385"/>
                  <a:pt x="270" y="392"/>
                  <a:pt x="278" y="392"/>
                </a:cubicBezTo>
                <a:cubicBezTo>
                  <a:pt x="286" y="392"/>
                  <a:pt x="293" y="385"/>
                  <a:pt x="293" y="377"/>
                </a:cubicBezTo>
                <a:cubicBezTo>
                  <a:pt x="293" y="369"/>
                  <a:pt x="286" y="362"/>
                  <a:pt x="278" y="362"/>
                </a:cubicBezTo>
                <a:close/>
                <a:moveTo>
                  <a:pt x="278" y="395"/>
                </a:moveTo>
                <a:cubicBezTo>
                  <a:pt x="270" y="395"/>
                  <a:pt x="263" y="402"/>
                  <a:pt x="263" y="410"/>
                </a:cubicBezTo>
                <a:cubicBezTo>
                  <a:pt x="263" y="418"/>
                  <a:pt x="270" y="425"/>
                  <a:pt x="278" y="425"/>
                </a:cubicBezTo>
                <a:cubicBezTo>
                  <a:pt x="286" y="425"/>
                  <a:pt x="293" y="418"/>
                  <a:pt x="293" y="410"/>
                </a:cubicBezTo>
                <a:cubicBezTo>
                  <a:pt x="293" y="402"/>
                  <a:pt x="286" y="395"/>
                  <a:pt x="278" y="395"/>
                </a:cubicBezTo>
                <a:close/>
                <a:moveTo>
                  <a:pt x="278" y="428"/>
                </a:moveTo>
                <a:cubicBezTo>
                  <a:pt x="270" y="428"/>
                  <a:pt x="263" y="435"/>
                  <a:pt x="263" y="443"/>
                </a:cubicBezTo>
                <a:cubicBezTo>
                  <a:pt x="263" y="451"/>
                  <a:pt x="270" y="458"/>
                  <a:pt x="278" y="458"/>
                </a:cubicBezTo>
                <a:cubicBezTo>
                  <a:pt x="286" y="458"/>
                  <a:pt x="293" y="451"/>
                  <a:pt x="293" y="443"/>
                </a:cubicBezTo>
                <a:cubicBezTo>
                  <a:pt x="293" y="435"/>
                  <a:pt x="286" y="428"/>
                  <a:pt x="278" y="428"/>
                </a:cubicBezTo>
                <a:close/>
                <a:moveTo>
                  <a:pt x="278" y="461"/>
                </a:moveTo>
                <a:cubicBezTo>
                  <a:pt x="270" y="461"/>
                  <a:pt x="263" y="468"/>
                  <a:pt x="263" y="476"/>
                </a:cubicBezTo>
                <a:cubicBezTo>
                  <a:pt x="263" y="484"/>
                  <a:pt x="270" y="491"/>
                  <a:pt x="278" y="491"/>
                </a:cubicBezTo>
                <a:cubicBezTo>
                  <a:pt x="286" y="491"/>
                  <a:pt x="293" y="484"/>
                  <a:pt x="293" y="476"/>
                </a:cubicBezTo>
                <a:cubicBezTo>
                  <a:pt x="293" y="468"/>
                  <a:pt x="286" y="461"/>
                  <a:pt x="278" y="461"/>
                </a:cubicBezTo>
                <a:close/>
                <a:moveTo>
                  <a:pt x="278" y="494"/>
                </a:moveTo>
                <a:cubicBezTo>
                  <a:pt x="270" y="494"/>
                  <a:pt x="263" y="500"/>
                  <a:pt x="263" y="509"/>
                </a:cubicBezTo>
                <a:cubicBezTo>
                  <a:pt x="263" y="517"/>
                  <a:pt x="270" y="523"/>
                  <a:pt x="278" y="523"/>
                </a:cubicBezTo>
                <a:cubicBezTo>
                  <a:pt x="286" y="523"/>
                  <a:pt x="293" y="517"/>
                  <a:pt x="293" y="509"/>
                </a:cubicBezTo>
                <a:cubicBezTo>
                  <a:pt x="293" y="500"/>
                  <a:pt x="286" y="494"/>
                  <a:pt x="278" y="494"/>
                </a:cubicBezTo>
                <a:close/>
                <a:moveTo>
                  <a:pt x="278" y="527"/>
                </a:moveTo>
                <a:cubicBezTo>
                  <a:pt x="270" y="527"/>
                  <a:pt x="263" y="533"/>
                  <a:pt x="263" y="542"/>
                </a:cubicBezTo>
                <a:cubicBezTo>
                  <a:pt x="263" y="550"/>
                  <a:pt x="270" y="556"/>
                  <a:pt x="278" y="556"/>
                </a:cubicBezTo>
                <a:cubicBezTo>
                  <a:pt x="286" y="556"/>
                  <a:pt x="293" y="550"/>
                  <a:pt x="293" y="542"/>
                </a:cubicBezTo>
                <a:cubicBezTo>
                  <a:pt x="293" y="533"/>
                  <a:pt x="286" y="527"/>
                  <a:pt x="278" y="527"/>
                </a:cubicBezTo>
                <a:close/>
                <a:moveTo>
                  <a:pt x="278" y="560"/>
                </a:moveTo>
                <a:cubicBezTo>
                  <a:pt x="270" y="560"/>
                  <a:pt x="263" y="566"/>
                  <a:pt x="263" y="574"/>
                </a:cubicBezTo>
                <a:cubicBezTo>
                  <a:pt x="263" y="583"/>
                  <a:pt x="270" y="589"/>
                  <a:pt x="278" y="589"/>
                </a:cubicBezTo>
                <a:cubicBezTo>
                  <a:pt x="286" y="589"/>
                  <a:pt x="293" y="583"/>
                  <a:pt x="293" y="574"/>
                </a:cubicBezTo>
                <a:cubicBezTo>
                  <a:pt x="293" y="566"/>
                  <a:pt x="286" y="560"/>
                  <a:pt x="278" y="560"/>
                </a:cubicBezTo>
                <a:close/>
                <a:moveTo>
                  <a:pt x="278" y="593"/>
                </a:moveTo>
                <a:cubicBezTo>
                  <a:pt x="270" y="593"/>
                  <a:pt x="263" y="599"/>
                  <a:pt x="263" y="607"/>
                </a:cubicBezTo>
                <a:cubicBezTo>
                  <a:pt x="263" y="616"/>
                  <a:pt x="270" y="622"/>
                  <a:pt x="278" y="622"/>
                </a:cubicBezTo>
                <a:cubicBezTo>
                  <a:pt x="286" y="622"/>
                  <a:pt x="293" y="616"/>
                  <a:pt x="293" y="607"/>
                </a:cubicBezTo>
                <a:cubicBezTo>
                  <a:pt x="293" y="599"/>
                  <a:pt x="286" y="593"/>
                  <a:pt x="278" y="593"/>
                </a:cubicBezTo>
                <a:close/>
                <a:moveTo>
                  <a:pt x="278" y="625"/>
                </a:moveTo>
                <a:cubicBezTo>
                  <a:pt x="270" y="625"/>
                  <a:pt x="263" y="632"/>
                  <a:pt x="263" y="640"/>
                </a:cubicBezTo>
                <a:cubicBezTo>
                  <a:pt x="263" y="648"/>
                  <a:pt x="270" y="655"/>
                  <a:pt x="278" y="655"/>
                </a:cubicBezTo>
                <a:cubicBezTo>
                  <a:pt x="286" y="655"/>
                  <a:pt x="293" y="648"/>
                  <a:pt x="293" y="640"/>
                </a:cubicBezTo>
                <a:cubicBezTo>
                  <a:pt x="293" y="632"/>
                  <a:pt x="286" y="625"/>
                  <a:pt x="278" y="625"/>
                </a:cubicBezTo>
                <a:close/>
                <a:moveTo>
                  <a:pt x="278" y="658"/>
                </a:moveTo>
                <a:cubicBezTo>
                  <a:pt x="270" y="658"/>
                  <a:pt x="263" y="665"/>
                  <a:pt x="263" y="673"/>
                </a:cubicBezTo>
                <a:cubicBezTo>
                  <a:pt x="263" y="681"/>
                  <a:pt x="270" y="688"/>
                  <a:pt x="278" y="688"/>
                </a:cubicBezTo>
                <a:cubicBezTo>
                  <a:pt x="286" y="688"/>
                  <a:pt x="293" y="681"/>
                  <a:pt x="293" y="673"/>
                </a:cubicBezTo>
                <a:cubicBezTo>
                  <a:pt x="293" y="665"/>
                  <a:pt x="286" y="658"/>
                  <a:pt x="278" y="658"/>
                </a:cubicBezTo>
                <a:close/>
                <a:moveTo>
                  <a:pt x="278" y="691"/>
                </a:moveTo>
                <a:cubicBezTo>
                  <a:pt x="270" y="691"/>
                  <a:pt x="263" y="698"/>
                  <a:pt x="263" y="706"/>
                </a:cubicBezTo>
                <a:cubicBezTo>
                  <a:pt x="263" y="714"/>
                  <a:pt x="270" y="721"/>
                  <a:pt x="278" y="721"/>
                </a:cubicBezTo>
                <a:cubicBezTo>
                  <a:pt x="286" y="721"/>
                  <a:pt x="293" y="714"/>
                  <a:pt x="293" y="706"/>
                </a:cubicBezTo>
                <a:cubicBezTo>
                  <a:pt x="293" y="698"/>
                  <a:pt x="286" y="691"/>
                  <a:pt x="278" y="691"/>
                </a:cubicBezTo>
                <a:close/>
                <a:moveTo>
                  <a:pt x="278" y="724"/>
                </a:moveTo>
                <a:cubicBezTo>
                  <a:pt x="270" y="724"/>
                  <a:pt x="263" y="731"/>
                  <a:pt x="263" y="739"/>
                </a:cubicBezTo>
                <a:cubicBezTo>
                  <a:pt x="263" y="747"/>
                  <a:pt x="270" y="754"/>
                  <a:pt x="278" y="754"/>
                </a:cubicBezTo>
                <a:cubicBezTo>
                  <a:pt x="286" y="754"/>
                  <a:pt x="293" y="747"/>
                  <a:pt x="293" y="739"/>
                </a:cubicBezTo>
                <a:cubicBezTo>
                  <a:pt x="293" y="731"/>
                  <a:pt x="286" y="724"/>
                  <a:pt x="278" y="724"/>
                </a:cubicBezTo>
                <a:close/>
                <a:moveTo>
                  <a:pt x="278" y="757"/>
                </a:moveTo>
                <a:cubicBezTo>
                  <a:pt x="270" y="757"/>
                  <a:pt x="263" y="764"/>
                  <a:pt x="263" y="772"/>
                </a:cubicBezTo>
                <a:cubicBezTo>
                  <a:pt x="263" y="780"/>
                  <a:pt x="270" y="787"/>
                  <a:pt x="278" y="787"/>
                </a:cubicBezTo>
                <a:cubicBezTo>
                  <a:pt x="286" y="787"/>
                  <a:pt x="293" y="780"/>
                  <a:pt x="293" y="772"/>
                </a:cubicBezTo>
                <a:cubicBezTo>
                  <a:pt x="293" y="764"/>
                  <a:pt x="286" y="757"/>
                  <a:pt x="278" y="757"/>
                </a:cubicBezTo>
                <a:close/>
                <a:moveTo>
                  <a:pt x="278" y="790"/>
                </a:moveTo>
                <a:cubicBezTo>
                  <a:pt x="270" y="790"/>
                  <a:pt x="263" y="797"/>
                  <a:pt x="263" y="805"/>
                </a:cubicBezTo>
                <a:cubicBezTo>
                  <a:pt x="263" y="813"/>
                  <a:pt x="270" y="820"/>
                  <a:pt x="278" y="820"/>
                </a:cubicBezTo>
                <a:cubicBezTo>
                  <a:pt x="286" y="820"/>
                  <a:pt x="293" y="813"/>
                  <a:pt x="293" y="805"/>
                </a:cubicBezTo>
                <a:cubicBezTo>
                  <a:pt x="293" y="797"/>
                  <a:pt x="286" y="790"/>
                  <a:pt x="278" y="790"/>
                </a:cubicBezTo>
                <a:close/>
                <a:moveTo>
                  <a:pt x="278" y="823"/>
                </a:moveTo>
                <a:cubicBezTo>
                  <a:pt x="270" y="823"/>
                  <a:pt x="263" y="830"/>
                  <a:pt x="263" y="838"/>
                </a:cubicBezTo>
                <a:cubicBezTo>
                  <a:pt x="263" y="846"/>
                  <a:pt x="270" y="853"/>
                  <a:pt x="278" y="853"/>
                </a:cubicBezTo>
                <a:cubicBezTo>
                  <a:pt x="286" y="853"/>
                  <a:pt x="293" y="846"/>
                  <a:pt x="293" y="838"/>
                </a:cubicBezTo>
                <a:cubicBezTo>
                  <a:pt x="293" y="830"/>
                  <a:pt x="286" y="823"/>
                  <a:pt x="278" y="823"/>
                </a:cubicBezTo>
                <a:close/>
                <a:moveTo>
                  <a:pt x="278" y="856"/>
                </a:moveTo>
                <a:cubicBezTo>
                  <a:pt x="270" y="856"/>
                  <a:pt x="263" y="863"/>
                  <a:pt x="263" y="871"/>
                </a:cubicBezTo>
                <a:cubicBezTo>
                  <a:pt x="263" y="879"/>
                  <a:pt x="270" y="886"/>
                  <a:pt x="278" y="886"/>
                </a:cubicBezTo>
                <a:cubicBezTo>
                  <a:pt x="286" y="886"/>
                  <a:pt x="293" y="879"/>
                  <a:pt x="293" y="871"/>
                </a:cubicBezTo>
                <a:cubicBezTo>
                  <a:pt x="293" y="863"/>
                  <a:pt x="286" y="856"/>
                  <a:pt x="278" y="856"/>
                </a:cubicBezTo>
                <a:close/>
                <a:moveTo>
                  <a:pt x="278" y="889"/>
                </a:moveTo>
                <a:cubicBezTo>
                  <a:pt x="270" y="889"/>
                  <a:pt x="263" y="895"/>
                  <a:pt x="263" y="904"/>
                </a:cubicBezTo>
                <a:cubicBezTo>
                  <a:pt x="263" y="912"/>
                  <a:pt x="270" y="918"/>
                  <a:pt x="278" y="918"/>
                </a:cubicBezTo>
                <a:cubicBezTo>
                  <a:pt x="286" y="918"/>
                  <a:pt x="293" y="912"/>
                  <a:pt x="293" y="904"/>
                </a:cubicBezTo>
                <a:cubicBezTo>
                  <a:pt x="293" y="895"/>
                  <a:pt x="286" y="889"/>
                  <a:pt x="278" y="889"/>
                </a:cubicBezTo>
                <a:close/>
                <a:moveTo>
                  <a:pt x="278" y="922"/>
                </a:moveTo>
                <a:cubicBezTo>
                  <a:pt x="270" y="922"/>
                  <a:pt x="263" y="928"/>
                  <a:pt x="263" y="937"/>
                </a:cubicBezTo>
                <a:cubicBezTo>
                  <a:pt x="263" y="945"/>
                  <a:pt x="270" y="951"/>
                  <a:pt x="278" y="951"/>
                </a:cubicBezTo>
                <a:cubicBezTo>
                  <a:pt x="286" y="951"/>
                  <a:pt x="293" y="945"/>
                  <a:pt x="293" y="937"/>
                </a:cubicBezTo>
                <a:cubicBezTo>
                  <a:pt x="293" y="928"/>
                  <a:pt x="286" y="922"/>
                  <a:pt x="278" y="922"/>
                </a:cubicBezTo>
                <a:close/>
                <a:moveTo>
                  <a:pt x="278" y="955"/>
                </a:moveTo>
                <a:cubicBezTo>
                  <a:pt x="270" y="955"/>
                  <a:pt x="263" y="961"/>
                  <a:pt x="263" y="970"/>
                </a:cubicBezTo>
                <a:cubicBezTo>
                  <a:pt x="263" y="978"/>
                  <a:pt x="270" y="984"/>
                  <a:pt x="278" y="984"/>
                </a:cubicBezTo>
                <a:cubicBezTo>
                  <a:pt x="286" y="984"/>
                  <a:pt x="293" y="978"/>
                  <a:pt x="293" y="970"/>
                </a:cubicBezTo>
                <a:cubicBezTo>
                  <a:pt x="293" y="961"/>
                  <a:pt x="286" y="955"/>
                  <a:pt x="278" y="955"/>
                </a:cubicBezTo>
                <a:close/>
                <a:moveTo>
                  <a:pt x="278" y="988"/>
                </a:moveTo>
                <a:cubicBezTo>
                  <a:pt x="270" y="988"/>
                  <a:pt x="263" y="994"/>
                  <a:pt x="263" y="1002"/>
                </a:cubicBezTo>
                <a:cubicBezTo>
                  <a:pt x="263" y="1011"/>
                  <a:pt x="270" y="1017"/>
                  <a:pt x="278" y="1017"/>
                </a:cubicBezTo>
                <a:cubicBezTo>
                  <a:pt x="286" y="1017"/>
                  <a:pt x="293" y="1011"/>
                  <a:pt x="293" y="1002"/>
                </a:cubicBezTo>
                <a:cubicBezTo>
                  <a:pt x="293" y="994"/>
                  <a:pt x="286" y="988"/>
                  <a:pt x="278" y="988"/>
                </a:cubicBezTo>
                <a:close/>
                <a:moveTo>
                  <a:pt x="278" y="1021"/>
                </a:moveTo>
                <a:cubicBezTo>
                  <a:pt x="270" y="1021"/>
                  <a:pt x="263" y="1027"/>
                  <a:pt x="263" y="1035"/>
                </a:cubicBezTo>
                <a:cubicBezTo>
                  <a:pt x="263" y="1044"/>
                  <a:pt x="270" y="1050"/>
                  <a:pt x="278" y="1050"/>
                </a:cubicBezTo>
                <a:cubicBezTo>
                  <a:pt x="286" y="1050"/>
                  <a:pt x="293" y="1044"/>
                  <a:pt x="293" y="1035"/>
                </a:cubicBezTo>
                <a:cubicBezTo>
                  <a:pt x="293" y="1027"/>
                  <a:pt x="286" y="1021"/>
                  <a:pt x="278" y="1021"/>
                </a:cubicBezTo>
                <a:close/>
                <a:moveTo>
                  <a:pt x="278" y="1053"/>
                </a:moveTo>
                <a:cubicBezTo>
                  <a:pt x="270" y="1053"/>
                  <a:pt x="263" y="1060"/>
                  <a:pt x="263" y="1068"/>
                </a:cubicBezTo>
                <a:cubicBezTo>
                  <a:pt x="263" y="1076"/>
                  <a:pt x="270" y="1083"/>
                  <a:pt x="278" y="1083"/>
                </a:cubicBezTo>
                <a:cubicBezTo>
                  <a:pt x="286" y="1083"/>
                  <a:pt x="293" y="1076"/>
                  <a:pt x="293" y="1068"/>
                </a:cubicBezTo>
                <a:cubicBezTo>
                  <a:pt x="293" y="1060"/>
                  <a:pt x="286" y="1053"/>
                  <a:pt x="278" y="1053"/>
                </a:cubicBezTo>
                <a:close/>
                <a:moveTo>
                  <a:pt x="278" y="1086"/>
                </a:moveTo>
                <a:cubicBezTo>
                  <a:pt x="270" y="1086"/>
                  <a:pt x="263" y="1093"/>
                  <a:pt x="263" y="1101"/>
                </a:cubicBezTo>
                <a:cubicBezTo>
                  <a:pt x="263" y="1109"/>
                  <a:pt x="270" y="1116"/>
                  <a:pt x="278" y="1116"/>
                </a:cubicBezTo>
                <a:cubicBezTo>
                  <a:pt x="286" y="1116"/>
                  <a:pt x="293" y="1109"/>
                  <a:pt x="293" y="1101"/>
                </a:cubicBezTo>
                <a:cubicBezTo>
                  <a:pt x="293" y="1093"/>
                  <a:pt x="286" y="1086"/>
                  <a:pt x="278" y="1086"/>
                </a:cubicBezTo>
                <a:close/>
                <a:moveTo>
                  <a:pt x="278" y="1119"/>
                </a:moveTo>
                <a:cubicBezTo>
                  <a:pt x="270" y="1119"/>
                  <a:pt x="263" y="1126"/>
                  <a:pt x="263" y="1134"/>
                </a:cubicBezTo>
                <a:cubicBezTo>
                  <a:pt x="263" y="1142"/>
                  <a:pt x="270" y="1149"/>
                  <a:pt x="278" y="1149"/>
                </a:cubicBezTo>
                <a:cubicBezTo>
                  <a:pt x="286" y="1149"/>
                  <a:pt x="293" y="1142"/>
                  <a:pt x="293" y="1134"/>
                </a:cubicBezTo>
                <a:cubicBezTo>
                  <a:pt x="293" y="1126"/>
                  <a:pt x="286" y="1119"/>
                  <a:pt x="278" y="1119"/>
                </a:cubicBezTo>
                <a:close/>
                <a:moveTo>
                  <a:pt x="278" y="1152"/>
                </a:moveTo>
                <a:cubicBezTo>
                  <a:pt x="270" y="1152"/>
                  <a:pt x="263" y="1159"/>
                  <a:pt x="263" y="1167"/>
                </a:cubicBezTo>
                <a:cubicBezTo>
                  <a:pt x="263" y="1175"/>
                  <a:pt x="270" y="1182"/>
                  <a:pt x="278" y="1182"/>
                </a:cubicBezTo>
                <a:cubicBezTo>
                  <a:pt x="286" y="1182"/>
                  <a:pt x="293" y="1175"/>
                  <a:pt x="293" y="1167"/>
                </a:cubicBezTo>
                <a:cubicBezTo>
                  <a:pt x="293" y="1159"/>
                  <a:pt x="286" y="1152"/>
                  <a:pt x="278" y="1152"/>
                </a:cubicBezTo>
                <a:close/>
                <a:moveTo>
                  <a:pt x="278" y="1185"/>
                </a:moveTo>
                <a:cubicBezTo>
                  <a:pt x="270" y="1185"/>
                  <a:pt x="263" y="1192"/>
                  <a:pt x="263" y="1200"/>
                </a:cubicBezTo>
                <a:cubicBezTo>
                  <a:pt x="263" y="1208"/>
                  <a:pt x="270" y="1215"/>
                  <a:pt x="278" y="1215"/>
                </a:cubicBezTo>
                <a:cubicBezTo>
                  <a:pt x="286" y="1215"/>
                  <a:pt x="293" y="1208"/>
                  <a:pt x="293" y="1200"/>
                </a:cubicBezTo>
                <a:cubicBezTo>
                  <a:pt x="293" y="1192"/>
                  <a:pt x="286" y="1185"/>
                  <a:pt x="278" y="1185"/>
                </a:cubicBezTo>
                <a:close/>
                <a:moveTo>
                  <a:pt x="278" y="1218"/>
                </a:moveTo>
                <a:cubicBezTo>
                  <a:pt x="270" y="1218"/>
                  <a:pt x="263" y="1225"/>
                  <a:pt x="263" y="1233"/>
                </a:cubicBezTo>
                <a:cubicBezTo>
                  <a:pt x="263" y="1241"/>
                  <a:pt x="270" y="1248"/>
                  <a:pt x="278" y="1248"/>
                </a:cubicBezTo>
                <a:cubicBezTo>
                  <a:pt x="286" y="1248"/>
                  <a:pt x="293" y="1241"/>
                  <a:pt x="293" y="1233"/>
                </a:cubicBezTo>
                <a:cubicBezTo>
                  <a:pt x="293" y="1225"/>
                  <a:pt x="286" y="1218"/>
                  <a:pt x="278" y="1218"/>
                </a:cubicBezTo>
                <a:close/>
                <a:moveTo>
                  <a:pt x="278" y="1251"/>
                </a:moveTo>
                <a:cubicBezTo>
                  <a:pt x="270" y="1251"/>
                  <a:pt x="263" y="1258"/>
                  <a:pt x="263" y="1266"/>
                </a:cubicBezTo>
                <a:cubicBezTo>
                  <a:pt x="263" y="1274"/>
                  <a:pt x="270" y="1281"/>
                  <a:pt x="278" y="1281"/>
                </a:cubicBezTo>
                <a:cubicBezTo>
                  <a:pt x="286" y="1281"/>
                  <a:pt x="293" y="1274"/>
                  <a:pt x="293" y="1266"/>
                </a:cubicBezTo>
                <a:cubicBezTo>
                  <a:pt x="293" y="1258"/>
                  <a:pt x="286" y="1251"/>
                  <a:pt x="278" y="1251"/>
                </a:cubicBezTo>
                <a:close/>
                <a:moveTo>
                  <a:pt x="278" y="1284"/>
                </a:moveTo>
                <a:cubicBezTo>
                  <a:pt x="270" y="1284"/>
                  <a:pt x="263" y="1291"/>
                  <a:pt x="263" y="1299"/>
                </a:cubicBezTo>
                <a:cubicBezTo>
                  <a:pt x="263" y="1307"/>
                  <a:pt x="270" y="1314"/>
                  <a:pt x="278" y="1314"/>
                </a:cubicBezTo>
                <a:cubicBezTo>
                  <a:pt x="286" y="1314"/>
                  <a:pt x="293" y="1307"/>
                  <a:pt x="293" y="1299"/>
                </a:cubicBezTo>
                <a:cubicBezTo>
                  <a:pt x="293" y="1291"/>
                  <a:pt x="286" y="1284"/>
                  <a:pt x="278" y="1284"/>
                </a:cubicBezTo>
                <a:close/>
                <a:moveTo>
                  <a:pt x="278" y="1317"/>
                </a:moveTo>
                <a:cubicBezTo>
                  <a:pt x="270" y="1317"/>
                  <a:pt x="263" y="1323"/>
                  <a:pt x="263" y="1332"/>
                </a:cubicBezTo>
                <a:cubicBezTo>
                  <a:pt x="263" y="1340"/>
                  <a:pt x="270" y="1346"/>
                  <a:pt x="278" y="1346"/>
                </a:cubicBezTo>
                <a:cubicBezTo>
                  <a:pt x="286" y="1346"/>
                  <a:pt x="293" y="1340"/>
                  <a:pt x="293" y="1332"/>
                </a:cubicBezTo>
                <a:cubicBezTo>
                  <a:pt x="293" y="1323"/>
                  <a:pt x="286" y="1317"/>
                  <a:pt x="278" y="1317"/>
                </a:cubicBezTo>
                <a:close/>
                <a:moveTo>
                  <a:pt x="278" y="1350"/>
                </a:moveTo>
                <a:cubicBezTo>
                  <a:pt x="270" y="1350"/>
                  <a:pt x="263" y="1356"/>
                  <a:pt x="263" y="1365"/>
                </a:cubicBezTo>
                <a:cubicBezTo>
                  <a:pt x="263" y="1373"/>
                  <a:pt x="270" y="1379"/>
                  <a:pt x="278" y="1379"/>
                </a:cubicBezTo>
                <a:cubicBezTo>
                  <a:pt x="286" y="1379"/>
                  <a:pt x="293" y="1373"/>
                  <a:pt x="293" y="1365"/>
                </a:cubicBezTo>
                <a:cubicBezTo>
                  <a:pt x="293" y="1356"/>
                  <a:pt x="286" y="1350"/>
                  <a:pt x="278" y="1350"/>
                </a:cubicBezTo>
                <a:close/>
                <a:moveTo>
                  <a:pt x="278" y="1383"/>
                </a:moveTo>
                <a:cubicBezTo>
                  <a:pt x="270" y="1383"/>
                  <a:pt x="263" y="1389"/>
                  <a:pt x="263" y="1397"/>
                </a:cubicBezTo>
                <a:cubicBezTo>
                  <a:pt x="263" y="1406"/>
                  <a:pt x="270" y="1412"/>
                  <a:pt x="278" y="1412"/>
                </a:cubicBezTo>
                <a:cubicBezTo>
                  <a:pt x="286" y="1412"/>
                  <a:pt x="293" y="1406"/>
                  <a:pt x="293" y="1397"/>
                </a:cubicBezTo>
                <a:cubicBezTo>
                  <a:pt x="293" y="1389"/>
                  <a:pt x="286" y="1383"/>
                  <a:pt x="278" y="1383"/>
                </a:cubicBezTo>
                <a:close/>
                <a:moveTo>
                  <a:pt x="278" y="1416"/>
                </a:moveTo>
                <a:cubicBezTo>
                  <a:pt x="270" y="1416"/>
                  <a:pt x="263" y="1422"/>
                  <a:pt x="263" y="1430"/>
                </a:cubicBezTo>
                <a:cubicBezTo>
                  <a:pt x="263" y="1439"/>
                  <a:pt x="270" y="1445"/>
                  <a:pt x="278" y="1445"/>
                </a:cubicBezTo>
                <a:cubicBezTo>
                  <a:pt x="286" y="1445"/>
                  <a:pt x="293" y="1439"/>
                  <a:pt x="293" y="1430"/>
                </a:cubicBezTo>
                <a:cubicBezTo>
                  <a:pt x="293" y="1422"/>
                  <a:pt x="286" y="1416"/>
                  <a:pt x="278" y="1416"/>
                </a:cubicBezTo>
                <a:close/>
                <a:moveTo>
                  <a:pt x="311" y="0"/>
                </a:moveTo>
                <a:cubicBezTo>
                  <a:pt x="302" y="0"/>
                  <a:pt x="296" y="7"/>
                  <a:pt x="296" y="15"/>
                </a:cubicBezTo>
                <a:cubicBezTo>
                  <a:pt x="296" y="23"/>
                  <a:pt x="302" y="30"/>
                  <a:pt x="311" y="30"/>
                </a:cubicBezTo>
                <a:cubicBezTo>
                  <a:pt x="319" y="30"/>
                  <a:pt x="325" y="23"/>
                  <a:pt x="325" y="15"/>
                </a:cubicBezTo>
                <a:cubicBezTo>
                  <a:pt x="325" y="7"/>
                  <a:pt x="319" y="0"/>
                  <a:pt x="311" y="0"/>
                </a:cubicBezTo>
                <a:close/>
                <a:moveTo>
                  <a:pt x="311" y="33"/>
                </a:moveTo>
                <a:cubicBezTo>
                  <a:pt x="302" y="33"/>
                  <a:pt x="296" y="40"/>
                  <a:pt x="296" y="48"/>
                </a:cubicBezTo>
                <a:cubicBezTo>
                  <a:pt x="296" y="56"/>
                  <a:pt x="302" y="63"/>
                  <a:pt x="311" y="63"/>
                </a:cubicBezTo>
                <a:cubicBezTo>
                  <a:pt x="319" y="63"/>
                  <a:pt x="325" y="56"/>
                  <a:pt x="325" y="48"/>
                </a:cubicBezTo>
                <a:cubicBezTo>
                  <a:pt x="325" y="40"/>
                  <a:pt x="319" y="33"/>
                  <a:pt x="311" y="33"/>
                </a:cubicBezTo>
                <a:close/>
                <a:moveTo>
                  <a:pt x="311" y="66"/>
                </a:moveTo>
                <a:cubicBezTo>
                  <a:pt x="302" y="66"/>
                  <a:pt x="296" y="72"/>
                  <a:pt x="296" y="81"/>
                </a:cubicBezTo>
                <a:cubicBezTo>
                  <a:pt x="296" y="89"/>
                  <a:pt x="302" y="95"/>
                  <a:pt x="311" y="95"/>
                </a:cubicBezTo>
                <a:cubicBezTo>
                  <a:pt x="319" y="95"/>
                  <a:pt x="325" y="89"/>
                  <a:pt x="325" y="81"/>
                </a:cubicBezTo>
                <a:cubicBezTo>
                  <a:pt x="325" y="72"/>
                  <a:pt x="319" y="66"/>
                  <a:pt x="311" y="66"/>
                </a:cubicBezTo>
                <a:close/>
                <a:moveTo>
                  <a:pt x="311" y="99"/>
                </a:moveTo>
                <a:cubicBezTo>
                  <a:pt x="302" y="99"/>
                  <a:pt x="296" y="105"/>
                  <a:pt x="296" y="114"/>
                </a:cubicBezTo>
                <a:cubicBezTo>
                  <a:pt x="296" y="122"/>
                  <a:pt x="302" y="128"/>
                  <a:pt x="311" y="128"/>
                </a:cubicBezTo>
                <a:cubicBezTo>
                  <a:pt x="319" y="128"/>
                  <a:pt x="325" y="122"/>
                  <a:pt x="325" y="114"/>
                </a:cubicBezTo>
                <a:cubicBezTo>
                  <a:pt x="325" y="105"/>
                  <a:pt x="319" y="99"/>
                  <a:pt x="311" y="99"/>
                </a:cubicBezTo>
                <a:close/>
                <a:moveTo>
                  <a:pt x="311" y="132"/>
                </a:moveTo>
                <a:cubicBezTo>
                  <a:pt x="302" y="132"/>
                  <a:pt x="296" y="138"/>
                  <a:pt x="296" y="147"/>
                </a:cubicBezTo>
                <a:cubicBezTo>
                  <a:pt x="296" y="155"/>
                  <a:pt x="302" y="161"/>
                  <a:pt x="311" y="161"/>
                </a:cubicBezTo>
                <a:cubicBezTo>
                  <a:pt x="319" y="161"/>
                  <a:pt x="325" y="155"/>
                  <a:pt x="325" y="147"/>
                </a:cubicBezTo>
                <a:cubicBezTo>
                  <a:pt x="325" y="138"/>
                  <a:pt x="319" y="132"/>
                  <a:pt x="311" y="132"/>
                </a:cubicBezTo>
                <a:close/>
                <a:moveTo>
                  <a:pt x="311" y="165"/>
                </a:moveTo>
                <a:cubicBezTo>
                  <a:pt x="302" y="165"/>
                  <a:pt x="296" y="171"/>
                  <a:pt x="296" y="179"/>
                </a:cubicBezTo>
                <a:cubicBezTo>
                  <a:pt x="296" y="188"/>
                  <a:pt x="302" y="194"/>
                  <a:pt x="311" y="194"/>
                </a:cubicBezTo>
                <a:cubicBezTo>
                  <a:pt x="319" y="194"/>
                  <a:pt x="325" y="188"/>
                  <a:pt x="325" y="179"/>
                </a:cubicBezTo>
                <a:cubicBezTo>
                  <a:pt x="325" y="171"/>
                  <a:pt x="319" y="165"/>
                  <a:pt x="311" y="165"/>
                </a:cubicBezTo>
                <a:close/>
                <a:moveTo>
                  <a:pt x="311" y="198"/>
                </a:moveTo>
                <a:cubicBezTo>
                  <a:pt x="302" y="198"/>
                  <a:pt x="296" y="204"/>
                  <a:pt x="296" y="212"/>
                </a:cubicBezTo>
                <a:cubicBezTo>
                  <a:pt x="296" y="221"/>
                  <a:pt x="302" y="227"/>
                  <a:pt x="311" y="227"/>
                </a:cubicBezTo>
                <a:cubicBezTo>
                  <a:pt x="319" y="227"/>
                  <a:pt x="325" y="221"/>
                  <a:pt x="325" y="212"/>
                </a:cubicBezTo>
                <a:cubicBezTo>
                  <a:pt x="325" y="204"/>
                  <a:pt x="319" y="198"/>
                  <a:pt x="311" y="198"/>
                </a:cubicBezTo>
                <a:close/>
                <a:moveTo>
                  <a:pt x="311" y="230"/>
                </a:moveTo>
                <a:cubicBezTo>
                  <a:pt x="302" y="230"/>
                  <a:pt x="296" y="237"/>
                  <a:pt x="296" y="245"/>
                </a:cubicBezTo>
                <a:cubicBezTo>
                  <a:pt x="296" y="253"/>
                  <a:pt x="302" y="260"/>
                  <a:pt x="311" y="260"/>
                </a:cubicBezTo>
                <a:cubicBezTo>
                  <a:pt x="319" y="260"/>
                  <a:pt x="325" y="253"/>
                  <a:pt x="325" y="245"/>
                </a:cubicBezTo>
                <a:cubicBezTo>
                  <a:pt x="325" y="237"/>
                  <a:pt x="319" y="230"/>
                  <a:pt x="311" y="230"/>
                </a:cubicBezTo>
                <a:close/>
                <a:moveTo>
                  <a:pt x="311" y="263"/>
                </a:moveTo>
                <a:cubicBezTo>
                  <a:pt x="302" y="263"/>
                  <a:pt x="296" y="270"/>
                  <a:pt x="296" y="278"/>
                </a:cubicBezTo>
                <a:cubicBezTo>
                  <a:pt x="296" y="286"/>
                  <a:pt x="302" y="293"/>
                  <a:pt x="311" y="293"/>
                </a:cubicBezTo>
                <a:cubicBezTo>
                  <a:pt x="319" y="293"/>
                  <a:pt x="325" y="286"/>
                  <a:pt x="325" y="278"/>
                </a:cubicBezTo>
                <a:cubicBezTo>
                  <a:pt x="325" y="270"/>
                  <a:pt x="319" y="263"/>
                  <a:pt x="311" y="263"/>
                </a:cubicBezTo>
                <a:close/>
                <a:moveTo>
                  <a:pt x="311" y="296"/>
                </a:moveTo>
                <a:cubicBezTo>
                  <a:pt x="302" y="296"/>
                  <a:pt x="296" y="303"/>
                  <a:pt x="296" y="311"/>
                </a:cubicBezTo>
                <a:cubicBezTo>
                  <a:pt x="296" y="319"/>
                  <a:pt x="302" y="326"/>
                  <a:pt x="311" y="326"/>
                </a:cubicBezTo>
                <a:cubicBezTo>
                  <a:pt x="319" y="326"/>
                  <a:pt x="325" y="319"/>
                  <a:pt x="325" y="311"/>
                </a:cubicBezTo>
                <a:cubicBezTo>
                  <a:pt x="325" y="303"/>
                  <a:pt x="319" y="296"/>
                  <a:pt x="311" y="296"/>
                </a:cubicBezTo>
                <a:close/>
                <a:moveTo>
                  <a:pt x="311" y="329"/>
                </a:moveTo>
                <a:cubicBezTo>
                  <a:pt x="302" y="329"/>
                  <a:pt x="296" y="336"/>
                  <a:pt x="296" y="344"/>
                </a:cubicBezTo>
                <a:cubicBezTo>
                  <a:pt x="296" y="352"/>
                  <a:pt x="302" y="359"/>
                  <a:pt x="311" y="359"/>
                </a:cubicBezTo>
                <a:cubicBezTo>
                  <a:pt x="319" y="359"/>
                  <a:pt x="325" y="352"/>
                  <a:pt x="325" y="344"/>
                </a:cubicBezTo>
                <a:cubicBezTo>
                  <a:pt x="325" y="336"/>
                  <a:pt x="319" y="329"/>
                  <a:pt x="311" y="329"/>
                </a:cubicBezTo>
                <a:close/>
                <a:moveTo>
                  <a:pt x="311" y="362"/>
                </a:moveTo>
                <a:cubicBezTo>
                  <a:pt x="302" y="362"/>
                  <a:pt x="296" y="369"/>
                  <a:pt x="296" y="377"/>
                </a:cubicBezTo>
                <a:cubicBezTo>
                  <a:pt x="296" y="385"/>
                  <a:pt x="302" y="392"/>
                  <a:pt x="311" y="392"/>
                </a:cubicBezTo>
                <a:cubicBezTo>
                  <a:pt x="319" y="392"/>
                  <a:pt x="325" y="385"/>
                  <a:pt x="325" y="377"/>
                </a:cubicBezTo>
                <a:cubicBezTo>
                  <a:pt x="325" y="369"/>
                  <a:pt x="319" y="362"/>
                  <a:pt x="311" y="362"/>
                </a:cubicBezTo>
                <a:close/>
                <a:moveTo>
                  <a:pt x="311" y="395"/>
                </a:moveTo>
                <a:cubicBezTo>
                  <a:pt x="302" y="395"/>
                  <a:pt x="296" y="402"/>
                  <a:pt x="296" y="410"/>
                </a:cubicBezTo>
                <a:cubicBezTo>
                  <a:pt x="296" y="418"/>
                  <a:pt x="302" y="425"/>
                  <a:pt x="311" y="425"/>
                </a:cubicBezTo>
                <a:cubicBezTo>
                  <a:pt x="319" y="425"/>
                  <a:pt x="325" y="418"/>
                  <a:pt x="325" y="410"/>
                </a:cubicBezTo>
                <a:cubicBezTo>
                  <a:pt x="325" y="402"/>
                  <a:pt x="319" y="395"/>
                  <a:pt x="311" y="395"/>
                </a:cubicBezTo>
                <a:close/>
                <a:moveTo>
                  <a:pt x="311" y="428"/>
                </a:moveTo>
                <a:cubicBezTo>
                  <a:pt x="302" y="428"/>
                  <a:pt x="296" y="435"/>
                  <a:pt x="296" y="443"/>
                </a:cubicBezTo>
                <a:cubicBezTo>
                  <a:pt x="296" y="451"/>
                  <a:pt x="302" y="458"/>
                  <a:pt x="311" y="458"/>
                </a:cubicBezTo>
                <a:cubicBezTo>
                  <a:pt x="319" y="458"/>
                  <a:pt x="325" y="451"/>
                  <a:pt x="325" y="443"/>
                </a:cubicBezTo>
                <a:cubicBezTo>
                  <a:pt x="325" y="435"/>
                  <a:pt x="319" y="428"/>
                  <a:pt x="311" y="428"/>
                </a:cubicBezTo>
                <a:close/>
                <a:moveTo>
                  <a:pt x="311" y="461"/>
                </a:moveTo>
                <a:cubicBezTo>
                  <a:pt x="302" y="461"/>
                  <a:pt x="296" y="468"/>
                  <a:pt x="296" y="476"/>
                </a:cubicBezTo>
                <a:cubicBezTo>
                  <a:pt x="296" y="484"/>
                  <a:pt x="302" y="491"/>
                  <a:pt x="311" y="491"/>
                </a:cubicBezTo>
                <a:cubicBezTo>
                  <a:pt x="319" y="491"/>
                  <a:pt x="325" y="484"/>
                  <a:pt x="325" y="476"/>
                </a:cubicBezTo>
                <a:cubicBezTo>
                  <a:pt x="325" y="468"/>
                  <a:pt x="319" y="461"/>
                  <a:pt x="311" y="461"/>
                </a:cubicBezTo>
                <a:close/>
                <a:moveTo>
                  <a:pt x="311" y="494"/>
                </a:moveTo>
                <a:cubicBezTo>
                  <a:pt x="302" y="494"/>
                  <a:pt x="296" y="500"/>
                  <a:pt x="296" y="509"/>
                </a:cubicBezTo>
                <a:cubicBezTo>
                  <a:pt x="296" y="517"/>
                  <a:pt x="302" y="523"/>
                  <a:pt x="311" y="523"/>
                </a:cubicBezTo>
                <a:cubicBezTo>
                  <a:pt x="319" y="523"/>
                  <a:pt x="325" y="517"/>
                  <a:pt x="325" y="509"/>
                </a:cubicBezTo>
                <a:cubicBezTo>
                  <a:pt x="325" y="500"/>
                  <a:pt x="319" y="494"/>
                  <a:pt x="311" y="494"/>
                </a:cubicBezTo>
                <a:close/>
                <a:moveTo>
                  <a:pt x="311" y="527"/>
                </a:moveTo>
                <a:cubicBezTo>
                  <a:pt x="302" y="527"/>
                  <a:pt x="296" y="533"/>
                  <a:pt x="296" y="542"/>
                </a:cubicBezTo>
                <a:cubicBezTo>
                  <a:pt x="296" y="550"/>
                  <a:pt x="302" y="556"/>
                  <a:pt x="311" y="556"/>
                </a:cubicBezTo>
                <a:cubicBezTo>
                  <a:pt x="319" y="556"/>
                  <a:pt x="325" y="550"/>
                  <a:pt x="325" y="542"/>
                </a:cubicBezTo>
                <a:cubicBezTo>
                  <a:pt x="325" y="533"/>
                  <a:pt x="319" y="527"/>
                  <a:pt x="311" y="527"/>
                </a:cubicBezTo>
                <a:close/>
                <a:moveTo>
                  <a:pt x="311" y="560"/>
                </a:moveTo>
                <a:cubicBezTo>
                  <a:pt x="302" y="560"/>
                  <a:pt x="296" y="566"/>
                  <a:pt x="296" y="574"/>
                </a:cubicBezTo>
                <a:cubicBezTo>
                  <a:pt x="296" y="583"/>
                  <a:pt x="302" y="589"/>
                  <a:pt x="311" y="589"/>
                </a:cubicBezTo>
                <a:cubicBezTo>
                  <a:pt x="319" y="589"/>
                  <a:pt x="325" y="583"/>
                  <a:pt x="325" y="574"/>
                </a:cubicBezTo>
                <a:cubicBezTo>
                  <a:pt x="325" y="566"/>
                  <a:pt x="319" y="560"/>
                  <a:pt x="311" y="560"/>
                </a:cubicBezTo>
                <a:close/>
                <a:moveTo>
                  <a:pt x="311" y="593"/>
                </a:moveTo>
                <a:cubicBezTo>
                  <a:pt x="302" y="593"/>
                  <a:pt x="296" y="599"/>
                  <a:pt x="296" y="607"/>
                </a:cubicBezTo>
                <a:cubicBezTo>
                  <a:pt x="296" y="616"/>
                  <a:pt x="302" y="622"/>
                  <a:pt x="311" y="622"/>
                </a:cubicBezTo>
                <a:cubicBezTo>
                  <a:pt x="319" y="622"/>
                  <a:pt x="325" y="616"/>
                  <a:pt x="325" y="607"/>
                </a:cubicBezTo>
                <a:cubicBezTo>
                  <a:pt x="325" y="599"/>
                  <a:pt x="319" y="593"/>
                  <a:pt x="311" y="593"/>
                </a:cubicBezTo>
                <a:close/>
                <a:moveTo>
                  <a:pt x="311" y="625"/>
                </a:moveTo>
                <a:cubicBezTo>
                  <a:pt x="302" y="625"/>
                  <a:pt x="296" y="632"/>
                  <a:pt x="296" y="640"/>
                </a:cubicBezTo>
                <a:cubicBezTo>
                  <a:pt x="296" y="648"/>
                  <a:pt x="302" y="655"/>
                  <a:pt x="311" y="655"/>
                </a:cubicBezTo>
                <a:cubicBezTo>
                  <a:pt x="319" y="655"/>
                  <a:pt x="325" y="648"/>
                  <a:pt x="325" y="640"/>
                </a:cubicBezTo>
                <a:cubicBezTo>
                  <a:pt x="325" y="632"/>
                  <a:pt x="319" y="625"/>
                  <a:pt x="311" y="625"/>
                </a:cubicBezTo>
                <a:close/>
                <a:moveTo>
                  <a:pt x="311" y="658"/>
                </a:moveTo>
                <a:cubicBezTo>
                  <a:pt x="302" y="658"/>
                  <a:pt x="296" y="665"/>
                  <a:pt x="296" y="673"/>
                </a:cubicBezTo>
                <a:cubicBezTo>
                  <a:pt x="296" y="681"/>
                  <a:pt x="302" y="688"/>
                  <a:pt x="311" y="688"/>
                </a:cubicBezTo>
                <a:cubicBezTo>
                  <a:pt x="319" y="688"/>
                  <a:pt x="325" y="681"/>
                  <a:pt x="325" y="673"/>
                </a:cubicBezTo>
                <a:cubicBezTo>
                  <a:pt x="325" y="665"/>
                  <a:pt x="319" y="658"/>
                  <a:pt x="311" y="658"/>
                </a:cubicBezTo>
                <a:close/>
                <a:moveTo>
                  <a:pt x="311" y="691"/>
                </a:moveTo>
                <a:cubicBezTo>
                  <a:pt x="302" y="691"/>
                  <a:pt x="296" y="698"/>
                  <a:pt x="296" y="706"/>
                </a:cubicBezTo>
                <a:cubicBezTo>
                  <a:pt x="296" y="714"/>
                  <a:pt x="302" y="721"/>
                  <a:pt x="311" y="721"/>
                </a:cubicBezTo>
                <a:cubicBezTo>
                  <a:pt x="319" y="721"/>
                  <a:pt x="325" y="714"/>
                  <a:pt x="325" y="706"/>
                </a:cubicBezTo>
                <a:cubicBezTo>
                  <a:pt x="325" y="698"/>
                  <a:pt x="319" y="691"/>
                  <a:pt x="311" y="691"/>
                </a:cubicBezTo>
                <a:close/>
                <a:moveTo>
                  <a:pt x="311" y="724"/>
                </a:moveTo>
                <a:cubicBezTo>
                  <a:pt x="302" y="724"/>
                  <a:pt x="296" y="731"/>
                  <a:pt x="296" y="739"/>
                </a:cubicBezTo>
                <a:cubicBezTo>
                  <a:pt x="296" y="747"/>
                  <a:pt x="302" y="754"/>
                  <a:pt x="311" y="754"/>
                </a:cubicBezTo>
                <a:cubicBezTo>
                  <a:pt x="319" y="754"/>
                  <a:pt x="325" y="747"/>
                  <a:pt x="325" y="739"/>
                </a:cubicBezTo>
                <a:cubicBezTo>
                  <a:pt x="325" y="731"/>
                  <a:pt x="319" y="724"/>
                  <a:pt x="311" y="724"/>
                </a:cubicBezTo>
                <a:close/>
                <a:moveTo>
                  <a:pt x="311" y="757"/>
                </a:moveTo>
                <a:cubicBezTo>
                  <a:pt x="302" y="757"/>
                  <a:pt x="296" y="764"/>
                  <a:pt x="296" y="772"/>
                </a:cubicBezTo>
                <a:cubicBezTo>
                  <a:pt x="296" y="780"/>
                  <a:pt x="302" y="787"/>
                  <a:pt x="311" y="787"/>
                </a:cubicBezTo>
                <a:cubicBezTo>
                  <a:pt x="319" y="787"/>
                  <a:pt x="325" y="780"/>
                  <a:pt x="325" y="772"/>
                </a:cubicBezTo>
                <a:cubicBezTo>
                  <a:pt x="325" y="764"/>
                  <a:pt x="319" y="757"/>
                  <a:pt x="311" y="757"/>
                </a:cubicBezTo>
                <a:close/>
                <a:moveTo>
                  <a:pt x="311" y="790"/>
                </a:moveTo>
                <a:cubicBezTo>
                  <a:pt x="302" y="790"/>
                  <a:pt x="296" y="797"/>
                  <a:pt x="296" y="805"/>
                </a:cubicBezTo>
                <a:cubicBezTo>
                  <a:pt x="296" y="813"/>
                  <a:pt x="302" y="820"/>
                  <a:pt x="311" y="820"/>
                </a:cubicBezTo>
                <a:cubicBezTo>
                  <a:pt x="319" y="820"/>
                  <a:pt x="325" y="813"/>
                  <a:pt x="325" y="805"/>
                </a:cubicBezTo>
                <a:cubicBezTo>
                  <a:pt x="325" y="797"/>
                  <a:pt x="319" y="790"/>
                  <a:pt x="311" y="790"/>
                </a:cubicBezTo>
                <a:close/>
                <a:moveTo>
                  <a:pt x="311" y="823"/>
                </a:moveTo>
                <a:cubicBezTo>
                  <a:pt x="302" y="823"/>
                  <a:pt x="296" y="830"/>
                  <a:pt x="296" y="838"/>
                </a:cubicBezTo>
                <a:cubicBezTo>
                  <a:pt x="296" y="846"/>
                  <a:pt x="302" y="853"/>
                  <a:pt x="311" y="853"/>
                </a:cubicBezTo>
                <a:cubicBezTo>
                  <a:pt x="319" y="853"/>
                  <a:pt x="325" y="846"/>
                  <a:pt x="325" y="838"/>
                </a:cubicBezTo>
                <a:cubicBezTo>
                  <a:pt x="325" y="830"/>
                  <a:pt x="319" y="823"/>
                  <a:pt x="311" y="823"/>
                </a:cubicBezTo>
                <a:close/>
                <a:moveTo>
                  <a:pt x="311" y="856"/>
                </a:moveTo>
                <a:cubicBezTo>
                  <a:pt x="302" y="856"/>
                  <a:pt x="296" y="863"/>
                  <a:pt x="296" y="871"/>
                </a:cubicBezTo>
                <a:cubicBezTo>
                  <a:pt x="296" y="879"/>
                  <a:pt x="302" y="886"/>
                  <a:pt x="311" y="886"/>
                </a:cubicBezTo>
                <a:cubicBezTo>
                  <a:pt x="319" y="886"/>
                  <a:pt x="325" y="879"/>
                  <a:pt x="325" y="871"/>
                </a:cubicBezTo>
                <a:cubicBezTo>
                  <a:pt x="325" y="863"/>
                  <a:pt x="319" y="856"/>
                  <a:pt x="311" y="856"/>
                </a:cubicBezTo>
                <a:close/>
                <a:moveTo>
                  <a:pt x="311" y="889"/>
                </a:moveTo>
                <a:cubicBezTo>
                  <a:pt x="302" y="889"/>
                  <a:pt x="296" y="895"/>
                  <a:pt x="296" y="904"/>
                </a:cubicBezTo>
                <a:cubicBezTo>
                  <a:pt x="296" y="912"/>
                  <a:pt x="302" y="918"/>
                  <a:pt x="311" y="918"/>
                </a:cubicBezTo>
                <a:cubicBezTo>
                  <a:pt x="319" y="918"/>
                  <a:pt x="325" y="912"/>
                  <a:pt x="325" y="904"/>
                </a:cubicBezTo>
                <a:cubicBezTo>
                  <a:pt x="325" y="895"/>
                  <a:pt x="319" y="889"/>
                  <a:pt x="311" y="889"/>
                </a:cubicBezTo>
                <a:close/>
                <a:moveTo>
                  <a:pt x="311" y="922"/>
                </a:moveTo>
                <a:cubicBezTo>
                  <a:pt x="302" y="922"/>
                  <a:pt x="296" y="928"/>
                  <a:pt x="296" y="937"/>
                </a:cubicBezTo>
                <a:cubicBezTo>
                  <a:pt x="296" y="945"/>
                  <a:pt x="302" y="951"/>
                  <a:pt x="311" y="951"/>
                </a:cubicBezTo>
                <a:cubicBezTo>
                  <a:pt x="319" y="951"/>
                  <a:pt x="325" y="945"/>
                  <a:pt x="325" y="937"/>
                </a:cubicBezTo>
                <a:cubicBezTo>
                  <a:pt x="325" y="928"/>
                  <a:pt x="319" y="922"/>
                  <a:pt x="311" y="922"/>
                </a:cubicBezTo>
                <a:close/>
                <a:moveTo>
                  <a:pt x="311" y="955"/>
                </a:moveTo>
                <a:cubicBezTo>
                  <a:pt x="302" y="955"/>
                  <a:pt x="296" y="961"/>
                  <a:pt x="296" y="970"/>
                </a:cubicBezTo>
                <a:cubicBezTo>
                  <a:pt x="296" y="978"/>
                  <a:pt x="302" y="984"/>
                  <a:pt x="311" y="984"/>
                </a:cubicBezTo>
                <a:cubicBezTo>
                  <a:pt x="319" y="984"/>
                  <a:pt x="325" y="978"/>
                  <a:pt x="325" y="970"/>
                </a:cubicBezTo>
                <a:cubicBezTo>
                  <a:pt x="325" y="961"/>
                  <a:pt x="319" y="955"/>
                  <a:pt x="311" y="955"/>
                </a:cubicBezTo>
                <a:close/>
                <a:moveTo>
                  <a:pt x="311" y="988"/>
                </a:moveTo>
                <a:cubicBezTo>
                  <a:pt x="302" y="988"/>
                  <a:pt x="296" y="994"/>
                  <a:pt x="296" y="1002"/>
                </a:cubicBezTo>
                <a:cubicBezTo>
                  <a:pt x="296" y="1011"/>
                  <a:pt x="302" y="1017"/>
                  <a:pt x="311" y="1017"/>
                </a:cubicBezTo>
                <a:cubicBezTo>
                  <a:pt x="319" y="1017"/>
                  <a:pt x="325" y="1011"/>
                  <a:pt x="325" y="1002"/>
                </a:cubicBezTo>
                <a:cubicBezTo>
                  <a:pt x="325" y="994"/>
                  <a:pt x="319" y="988"/>
                  <a:pt x="311" y="988"/>
                </a:cubicBezTo>
                <a:close/>
                <a:moveTo>
                  <a:pt x="311" y="1021"/>
                </a:moveTo>
                <a:cubicBezTo>
                  <a:pt x="302" y="1021"/>
                  <a:pt x="296" y="1027"/>
                  <a:pt x="296" y="1035"/>
                </a:cubicBezTo>
                <a:cubicBezTo>
                  <a:pt x="296" y="1044"/>
                  <a:pt x="302" y="1050"/>
                  <a:pt x="311" y="1050"/>
                </a:cubicBezTo>
                <a:cubicBezTo>
                  <a:pt x="319" y="1050"/>
                  <a:pt x="325" y="1044"/>
                  <a:pt x="325" y="1035"/>
                </a:cubicBezTo>
                <a:cubicBezTo>
                  <a:pt x="325" y="1027"/>
                  <a:pt x="319" y="1021"/>
                  <a:pt x="311" y="1021"/>
                </a:cubicBezTo>
                <a:close/>
                <a:moveTo>
                  <a:pt x="311" y="1053"/>
                </a:moveTo>
                <a:cubicBezTo>
                  <a:pt x="302" y="1053"/>
                  <a:pt x="296" y="1060"/>
                  <a:pt x="296" y="1068"/>
                </a:cubicBezTo>
                <a:cubicBezTo>
                  <a:pt x="296" y="1076"/>
                  <a:pt x="302" y="1083"/>
                  <a:pt x="311" y="1083"/>
                </a:cubicBezTo>
                <a:cubicBezTo>
                  <a:pt x="319" y="1083"/>
                  <a:pt x="325" y="1076"/>
                  <a:pt x="325" y="1068"/>
                </a:cubicBezTo>
                <a:cubicBezTo>
                  <a:pt x="325" y="1060"/>
                  <a:pt x="319" y="1053"/>
                  <a:pt x="311" y="1053"/>
                </a:cubicBezTo>
                <a:close/>
                <a:moveTo>
                  <a:pt x="311" y="1086"/>
                </a:moveTo>
                <a:cubicBezTo>
                  <a:pt x="302" y="1086"/>
                  <a:pt x="296" y="1093"/>
                  <a:pt x="296" y="1101"/>
                </a:cubicBezTo>
                <a:cubicBezTo>
                  <a:pt x="296" y="1109"/>
                  <a:pt x="302" y="1116"/>
                  <a:pt x="311" y="1116"/>
                </a:cubicBezTo>
                <a:cubicBezTo>
                  <a:pt x="319" y="1116"/>
                  <a:pt x="325" y="1109"/>
                  <a:pt x="325" y="1101"/>
                </a:cubicBezTo>
                <a:cubicBezTo>
                  <a:pt x="325" y="1093"/>
                  <a:pt x="319" y="1086"/>
                  <a:pt x="311" y="1086"/>
                </a:cubicBezTo>
                <a:close/>
                <a:moveTo>
                  <a:pt x="311" y="1119"/>
                </a:moveTo>
                <a:cubicBezTo>
                  <a:pt x="302" y="1119"/>
                  <a:pt x="296" y="1126"/>
                  <a:pt x="296" y="1134"/>
                </a:cubicBezTo>
                <a:cubicBezTo>
                  <a:pt x="296" y="1142"/>
                  <a:pt x="302" y="1149"/>
                  <a:pt x="311" y="1149"/>
                </a:cubicBezTo>
                <a:cubicBezTo>
                  <a:pt x="319" y="1149"/>
                  <a:pt x="325" y="1142"/>
                  <a:pt x="325" y="1134"/>
                </a:cubicBezTo>
                <a:cubicBezTo>
                  <a:pt x="325" y="1126"/>
                  <a:pt x="319" y="1119"/>
                  <a:pt x="311" y="1119"/>
                </a:cubicBezTo>
                <a:close/>
                <a:moveTo>
                  <a:pt x="311" y="1152"/>
                </a:moveTo>
                <a:cubicBezTo>
                  <a:pt x="302" y="1152"/>
                  <a:pt x="296" y="1159"/>
                  <a:pt x="296" y="1167"/>
                </a:cubicBezTo>
                <a:cubicBezTo>
                  <a:pt x="296" y="1175"/>
                  <a:pt x="302" y="1182"/>
                  <a:pt x="311" y="1182"/>
                </a:cubicBezTo>
                <a:cubicBezTo>
                  <a:pt x="319" y="1182"/>
                  <a:pt x="325" y="1175"/>
                  <a:pt x="325" y="1167"/>
                </a:cubicBezTo>
                <a:cubicBezTo>
                  <a:pt x="325" y="1159"/>
                  <a:pt x="319" y="1152"/>
                  <a:pt x="311" y="1152"/>
                </a:cubicBezTo>
                <a:close/>
                <a:moveTo>
                  <a:pt x="311" y="1185"/>
                </a:moveTo>
                <a:cubicBezTo>
                  <a:pt x="302" y="1185"/>
                  <a:pt x="296" y="1192"/>
                  <a:pt x="296" y="1200"/>
                </a:cubicBezTo>
                <a:cubicBezTo>
                  <a:pt x="296" y="1208"/>
                  <a:pt x="302" y="1215"/>
                  <a:pt x="311" y="1215"/>
                </a:cubicBezTo>
                <a:cubicBezTo>
                  <a:pt x="319" y="1215"/>
                  <a:pt x="325" y="1208"/>
                  <a:pt x="325" y="1200"/>
                </a:cubicBezTo>
                <a:cubicBezTo>
                  <a:pt x="325" y="1192"/>
                  <a:pt x="319" y="1185"/>
                  <a:pt x="311" y="1185"/>
                </a:cubicBezTo>
                <a:close/>
                <a:moveTo>
                  <a:pt x="311" y="1218"/>
                </a:moveTo>
                <a:cubicBezTo>
                  <a:pt x="302" y="1218"/>
                  <a:pt x="296" y="1225"/>
                  <a:pt x="296" y="1233"/>
                </a:cubicBezTo>
                <a:cubicBezTo>
                  <a:pt x="296" y="1241"/>
                  <a:pt x="302" y="1248"/>
                  <a:pt x="311" y="1248"/>
                </a:cubicBezTo>
                <a:cubicBezTo>
                  <a:pt x="319" y="1248"/>
                  <a:pt x="325" y="1241"/>
                  <a:pt x="325" y="1233"/>
                </a:cubicBezTo>
                <a:cubicBezTo>
                  <a:pt x="325" y="1225"/>
                  <a:pt x="319" y="1218"/>
                  <a:pt x="311" y="1218"/>
                </a:cubicBezTo>
                <a:close/>
                <a:moveTo>
                  <a:pt x="311" y="1251"/>
                </a:moveTo>
                <a:cubicBezTo>
                  <a:pt x="302" y="1251"/>
                  <a:pt x="296" y="1258"/>
                  <a:pt x="296" y="1266"/>
                </a:cubicBezTo>
                <a:cubicBezTo>
                  <a:pt x="296" y="1274"/>
                  <a:pt x="302" y="1281"/>
                  <a:pt x="311" y="1281"/>
                </a:cubicBezTo>
                <a:cubicBezTo>
                  <a:pt x="319" y="1281"/>
                  <a:pt x="325" y="1274"/>
                  <a:pt x="325" y="1266"/>
                </a:cubicBezTo>
                <a:cubicBezTo>
                  <a:pt x="325" y="1258"/>
                  <a:pt x="319" y="1251"/>
                  <a:pt x="311" y="1251"/>
                </a:cubicBezTo>
                <a:close/>
                <a:moveTo>
                  <a:pt x="311" y="1284"/>
                </a:moveTo>
                <a:cubicBezTo>
                  <a:pt x="302" y="1284"/>
                  <a:pt x="296" y="1291"/>
                  <a:pt x="296" y="1299"/>
                </a:cubicBezTo>
                <a:cubicBezTo>
                  <a:pt x="296" y="1307"/>
                  <a:pt x="302" y="1314"/>
                  <a:pt x="311" y="1314"/>
                </a:cubicBezTo>
                <a:cubicBezTo>
                  <a:pt x="319" y="1314"/>
                  <a:pt x="325" y="1307"/>
                  <a:pt x="325" y="1299"/>
                </a:cubicBezTo>
                <a:cubicBezTo>
                  <a:pt x="325" y="1291"/>
                  <a:pt x="319" y="1284"/>
                  <a:pt x="311" y="1284"/>
                </a:cubicBezTo>
                <a:close/>
                <a:moveTo>
                  <a:pt x="311" y="1317"/>
                </a:moveTo>
                <a:cubicBezTo>
                  <a:pt x="302" y="1317"/>
                  <a:pt x="296" y="1323"/>
                  <a:pt x="296" y="1332"/>
                </a:cubicBezTo>
                <a:cubicBezTo>
                  <a:pt x="296" y="1340"/>
                  <a:pt x="302" y="1346"/>
                  <a:pt x="311" y="1346"/>
                </a:cubicBezTo>
                <a:cubicBezTo>
                  <a:pt x="319" y="1346"/>
                  <a:pt x="325" y="1340"/>
                  <a:pt x="325" y="1332"/>
                </a:cubicBezTo>
                <a:cubicBezTo>
                  <a:pt x="325" y="1323"/>
                  <a:pt x="319" y="1317"/>
                  <a:pt x="311" y="1317"/>
                </a:cubicBezTo>
                <a:close/>
                <a:moveTo>
                  <a:pt x="311" y="1350"/>
                </a:moveTo>
                <a:cubicBezTo>
                  <a:pt x="302" y="1350"/>
                  <a:pt x="296" y="1356"/>
                  <a:pt x="296" y="1365"/>
                </a:cubicBezTo>
                <a:cubicBezTo>
                  <a:pt x="296" y="1373"/>
                  <a:pt x="302" y="1379"/>
                  <a:pt x="311" y="1379"/>
                </a:cubicBezTo>
                <a:cubicBezTo>
                  <a:pt x="319" y="1379"/>
                  <a:pt x="325" y="1373"/>
                  <a:pt x="325" y="1365"/>
                </a:cubicBezTo>
                <a:cubicBezTo>
                  <a:pt x="325" y="1356"/>
                  <a:pt x="319" y="1350"/>
                  <a:pt x="311" y="1350"/>
                </a:cubicBezTo>
                <a:close/>
                <a:moveTo>
                  <a:pt x="311" y="1383"/>
                </a:moveTo>
                <a:cubicBezTo>
                  <a:pt x="302" y="1383"/>
                  <a:pt x="296" y="1389"/>
                  <a:pt x="296" y="1397"/>
                </a:cubicBezTo>
                <a:cubicBezTo>
                  <a:pt x="296" y="1406"/>
                  <a:pt x="302" y="1412"/>
                  <a:pt x="311" y="1412"/>
                </a:cubicBezTo>
                <a:cubicBezTo>
                  <a:pt x="319" y="1412"/>
                  <a:pt x="325" y="1406"/>
                  <a:pt x="325" y="1397"/>
                </a:cubicBezTo>
                <a:cubicBezTo>
                  <a:pt x="325" y="1389"/>
                  <a:pt x="319" y="1383"/>
                  <a:pt x="311" y="1383"/>
                </a:cubicBezTo>
                <a:close/>
                <a:moveTo>
                  <a:pt x="311" y="1416"/>
                </a:moveTo>
                <a:cubicBezTo>
                  <a:pt x="302" y="1416"/>
                  <a:pt x="296" y="1422"/>
                  <a:pt x="296" y="1430"/>
                </a:cubicBezTo>
                <a:cubicBezTo>
                  <a:pt x="296" y="1439"/>
                  <a:pt x="302" y="1445"/>
                  <a:pt x="311" y="1445"/>
                </a:cubicBezTo>
                <a:cubicBezTo>
                  <a:pt x="319" y="1445"/>
                  <a:pt x="325" y="1439"/>
                  <a:pt x="325" y="1430"/>
                </a:cubicBezTo>
                <a:cubicBezTo>
                  <a:pt x="325" y="1422"/>
                  <a:pt x="319" y="1416"/>
                  <a:pt x="311" y="1416"/>
                </a:cubicBezTo>
                <a:close/>
                <a:moveTo>
                  <a:pt x="343" y="0"/>
                </a:moveTo>
                <a:cubicBezTo>
                  <a:pt x="335" y="0"/>
                  <a:pt x="329" y="7"/>
                  <a:pt x="329" y="15"/>
                </a:cubicBezTo>
                <a:cubicBezTo>
                  <a:pt x="329" y="23"/>
                  <a:pt x="335" y="30"/>
                  <a:pt x="343" y="30"/>
                </a:cubicBezTo>
                <a:cubicBezTo>
                  <a:pt x="352" y="30"/>
                  <a:pt x="358" y="23"/>
                  <a:pt x="358" y="15"/>
                </a:cubicBezTo>
                <a:cubicBezTo>
                  <a:pt x="358" y="7"/>
                  <a:pt x="352" y="0"/>
                  <a:pt x="343" y="0"/>
                </a:cubicBezTo>
                <a:close/>
                <a:moveTo>
                  <a:pt x="343" y="33"/>
                </a:moveTo>
                <a:cubicBezTo>
                  <a:pt x="335" y="33"/>
                  <a:pt x="329" y="40"/>
                  <a:pt x="329" y="48"/>
                </a:cubicBezTo>
                <a:cubicBezTo>
                  <a:pt x="329" y="56"/>
                  <a:pt x="335" y="63"/>
                  <a:pt x="343" y="63"/>
                </a:cubicBezTo>
                <a:cubicBezTo>
                  <a:pt x="352" y="63"/>
                  <a:pt x="358" y="56"/>
                  <a:pt x="358" y="48"/>
                </a:cubicBezTo>
                <a:cubicBezTo>
                  <a:pt x="358" y="40"/>
                  <a:pt x="352" y="33"/>
                  <a:pt x="343" y="33"/>
                </a:cubicBezTo>
                <a:close/>
                <a:moveTo>
                  <a:pt x="343" y="66"/>
                </a:moveTo>
                <a:cubicBezTo>
                  <a:pt x="335" y="66"/>
                  <a:pt x="329" y="72"/>
                  <a:pt x="329" y="81"/>
                </a:cubicBezTo>
                <a:cubicBezTo>
                  <a:pt x="329" y="89"/>
                  <a:pt x="335" y="95"/>
                  <a:pt x="343" y="95"/>
                </a:cubicBezTo>
                <a:cubicBezTo>
                  <a:pt x="352" y="95"/>
                  <a:pt x="358" y="89"/>
                  <a:pt x="358" y="81"/>
                </a:cubicBezTo>
                <a:cubicBezTo>
                  <a:pt x="358" y="72"/>
                  <a:pt x="352" y="66"/>
                  <a:pt x="343" y="66"/>
                </a:cubicBezTo>
                <a:close/>
                <a:moveTo>
                  <a:pt x="343" y="99"/>
                </a:moveTo>
                <a:cubicBezTo>
                  <a:pt x="335" y="99"/>
                  <a:pt x="329" y="105"/>
                  <a:pt x="329" y="114"/>
                </a:cubicBezTo>
                <a:cubicBezTo>
                  <a:pt x="329" y="122"/>
                  <a:pt x="335" y="128"/>
                  <a:pt x="343" y="128"/>
                </a:cubicBezTo>
                <a:cubicBezTo>
                  <a:pt x="352" y="128"/>
                  <a:pt x="358" y="122"/>
                  <a:pt x="358" y="114"/>
                </a:cubicBezTo>
                <a:cubicBezTo>
                  <a:pt x="358" y="105"/>
                  <a:pt x="352" y="99"/>
                  <a:pt x="343" y="99"/>
                </a:cubicBezTo>
                <a:close/>
                <a:moveTo>
                  <a:pt x="343" y="132"/>
                </a:moveTo>
                <a:cubicBezTo>
                  <a:pt x="335" y="132"/>
                  <a:pt x="329" y="138"/>
                  <a:pt x="329" y="147"/>
                </a:cubicBezTo>
                <a:cubicBezTo>
                  <a:pt x="329" y="155"/>
                  <a:pt x="335" y="161"/>
                  <a:pt x="343" y="161"/>
                </a:cubicBezTo>
                <a:cubicBezTo>
                  <a:pt x="352" y="161"/>
                  <a:pt x="358" y="155"/>
                  <a:pt x="358" y="147"/>
                </a:cubicBezTo>
                <a:cubicBezTo>
                  <a:pt x="358" y="138"/>
                  <a:pt x="352" y="132"/>
                  <a:pt x="343" y="132"/>
                </a:cubicBezTo>
                <a:close/>
                <a:moveTo>
                  <a:pt x="343" y="165"/>
                </a:moveTo>
                <a:cubicBezTo>
                  <a:pt x="335" y="165"/>
                  <a:pt x="329" y="171"/>
                  <a:pt x="329" y="179"/>
                </a:cubicBezTo>
                <a:cubicBezTo>
                  <a:pt x="329" y="188"/>
                  <a:pt x="335" y="194"/>
                  <a:pt x="343" y="194"/>
                </a:cubicBezTo>
                <a:cubicBezTo>
                  <a:pt x="352" y="194"/>
                  <a:pt x="358" y="188"/>
                  <a:pt x="358" y="179"/>
                </a:cubicBezTo>
                <a:cubicBezTo>
                  <a:pt x="358" y="171"/>
                  <a:pt x="352" y="165"/>
                  <a:pt x="343" y="165"/>
                </a:cubicBezTo>
                <a:close/>
                <a:moveTo>
                  <a:pt x="343" y="198"/>
                </a:moveTo>
                <a:cubicBezTo>
                  <a:pt x="335" y="198"/>
                  <a:pt x="329" y="204"/>
                  <a:pt x="329" y="212"/>
                </a:cubicBezTo>
                <a:cubicBezTo>
                  <a:pt x="329" y="221"/>
                  <a:pt x="335" y="227"/>
                  <a:pt x="343" y="227"/>
                </a:cubicBezTo>
                <a:cubicBezTo>
                  <a:pt x="352" y="227"/>
                  <a:pt x="358" y="221"/>
                  <a:pt x="358" y="212"/>
                </a:cubicBezTo>
                <a:cubicBezTo>
                  <a:pt x="358" y="204"/>
                  <a:pt x="352" y="198"/>
                  <a:pt x="343" y="198"/>
                </a:cubicBezTo>
                <a:close/>
                <a:moveTo>
                  <a:pt x="343" y="230"/>
                </a:moveTo>
                <a:cubicBezTo>
                  <a:pt x="335" y="230"/>
                  <a:pt x="329" y="237"/>
                  <a:pt x="329" y="245"/>
                </a:cubicBezTo>
                <a:cubicBezTo>
                  <a:pt x="329" y="253"/>
                  <a:pt x="335" y="260"/>
                  <a:pt x="343" y="260"/>
                </a:cubicBezTo>
                <a:cubicBezTo>
                  <a:pt x="352" y="260"/>
                  <a:pt x="358" y="253"/>
                  <a:pt x="358" y="245"/>
                </a:cubicBezTo>
                <a:cubicBezTo>
                  <a:pt x="358" y="237"/>
                  <a:pt x="352" y="230"/>
                  <a:pt x="343" y="230"/>
                </a:cubicBezTo>
                <a:close/>
                <a:moveTo>
                  <a:pt x="343" y="263"/>
                </a:moveTo>
                <a:cubicBezTo>
                  <a:pt x="335" y="263"/>
                  <a:pt x="329" y="270"/>
                  <a:pt x="329" y="278"/>
                </a:cubicBezTo>
                <a:cubicBezTo>
                  <a:pt x="329" y="286"/>
                  <a:pt x="335" y="293"/>
                  <a:pt x="343" y="293"/>
                </a:cubicBezTo>
                <a:cubicBezTo>
                  <a:pt x="352" y="293"/>
                  <a:pt x="358" y="286"/>
                  <a:pt x="358" y="278"/>
                </a:cubicBezTo>
                <a:cubicBezTo>
                  <a:pt x="358" y="270"/>
                  <a:pt x="352" y="263"/>
                  <a:pt x="343" y="263"/>
                </a:cubicBezTo>
                <a:close/>
                <a:moveTo>
                  <a:pt x="343" y="296"/>
                </a:moveTo>
                <a:cubicBezTo>
                  <a:pt x="335" y="296"/>
                  <a:pt x="329" y="303"/>
                  <a:pt x="329" y="311"/>
                </a:cubicBezTo>
                <a:cubicBezTo>
                  <a:pt x="329" y="319"/>
                  <a:pt x="335" y="326"/>
                  <a:pt x="343" y="326"/>
                </a:cubicBezTo>
                <a:cubicBezTo>
                  <a:pt x="352" y="326"/>
                  <a:pt x="358" y="319"/>
                  <a:pt x="358" y="311"/>
                </a:cubicBezTo>
                <a:cubicBezTo>
                  <a:pt x="358" y="303"/>
                  <a:pt x="352" y="296"/>
                  <a:pt x="343" y="296"/>
                </a:cubicBezTo>
                <a:close/>
                <a:moveTo>
                  <a:pt x="343" y="329"/>
                </a:moveTo>
                <a:cubicBezTo>
                  <a:pt x="335" y="329"/>
                  <a:pt x="329" y="336"/>
                  <a:pt x="329" y="344"/>
                </a:cubicBezTo>
                <a:cubicBezTo>
                  <a:pt x="329" y="352"/>
                  <a:pt x="335" y="359"/>
                  <a:pt x="343" y="359"/>
                </a:cubicBezTo>
                <a:cubicBezTo>
                  <a:pt x="352" y="359"/>
                  <a:pt x="358" y="352"/>
                  <a:pt x="358" y="344"/>
                </a:cubicBezTo>
                <a:cubicBezTo>
                  <a:pt x="358" y="336"/>
                  <a:pt x="352" y="329"/>
                  <a:pt x="343" y="329"/>
                </a:cubicBezTo>
                <a:close/>
                <a:moveTo>
                  <a:pt x="343" y="362"/>
                </a:moveTo>
                <a:cubicBezTo>
                  <a:pt x="335" y="362"/>
                  <a:pt x="329" y="369"/>
                  <a:pt x="329" y="377"/>
                </a:cubicBezTo>
                <a:cubicBezTo>
                  <a:pt x="329" y="385"/>
                  <a:pt x="335" y="392"/>
                  <a:pt x="343" y="392"/>
                </a:cubicBezTo>
                <a:cubicBezTo>
                  <a:pt x="352" y="392"/>
                  <a:pt x="358" y="385"/>
                  <a:pt x="358" y="377"/>
                </a:cubicBezTo>
                <a:cubicBezTo>
                  <a:pt x="358" y="369"/>
                  <a:pt x="352" y="362"/>
                  <a:pt x="343" y="362"/>
                </a:cubicBezTo>
                <a:close/>
                <a:moveTo>
                  <a:pt x="343" y="395"/>
                </a:moveTo>
                <a:cubicBezTo>
                  <a:pt x="335" y="395"/>
                  <a:pt x="329" y="402"/>
                  <a:pt x="329" y="410"/>
                </a:cubicBezTo>
                <a:cubicBezTo>
                  <a:pt x="329" y="418"/>
                  <a:pt x="335" y="425"/>
                  <a:pt x="343" y="425"/>
                </a:cubicBezTo>
                <a:cubicBezTo>
                  <a:pt x="352" y="425"/>
                  <a:pt x="358" y="418"/>
                  <a:pt x="358" y="410"/>
                </a:cubicBezTo>
                <a:cubicBezTo>
                  <a:pt x="358" y="402"/>
                  <a:pt x="352" y="395"/>
                  <a:pt x="343" y="395"/>
                </a:cubicBezTo>
                <a:close/>
                <a:moveTo>
                  <a:pt x="343" y="428"/>
                </a:moveTo>
                <a:cubicBezTo>
                  <a:pt x="335" y="428"/>
                  <a:pt x="329" y="435"/>
                  <a:pt x="329" y="443"/>
                </a:cubicBezTo>
                <a:cubicBezTo>
                  <a:pt x="329" y="451"/>
                  <a:pt x="335" y="458"/>
                  <a:pt x="343" y="458"/>
                </a:cubicBezTo>
                <a:cubicBezTo>
                  <a:pt x="352" y="458"/>
                  <a:pt x="358" y="451"/>
                  <a:pt x="358" y="443"/>
                </a:cubicBezTo>
                <a:cubicBezTo>
                  <a:pt x="358" y="435"/>
                  <a:pt x="352" y="428"/>
                  <a:pt x="343" y="428"/>
                </a:cubicBezTo>
                <a:close/>
                <a:moveTo>
                  <a:pt x="343" y="461"/>
                </a:moveTo>
                <a:cubicBezTo>
                  <a:pt x="335" y="461"/>
                  <a:pt x="329" y="468"/>
                  <a:pt x="329" y="476"/>
                </a:cubicBezTo>
                <a:cubicBezTo>
                  <a:pt x="329" y="484"/>
                  <a:pt x="335" y="491"/>
                  <a:pt x="343" y="491"/>
                </a:cubicBezTo>
                <a:cubicBezTo>
                  <a:pt x="352" y="491"/>
                  <a:pt x="358" y="484"/>
                  <a:pt x="358" y="476"/>
                </a:cubicBezTo>
                <a:cubicBezTo>
                  <a:pt x="358" y="468"/>
                  <a:pt x="352" y="461"/>
                  <a:pt x="343" y="461"/>
                </a:cubicBezTo>
                <a:close/>
                <a:moveTo>
                  <a:pt x="343" y="494"/>
                </a:moveTo>
                <a:cubicBezTo>
                  <a:pt x="335" y="494"/>
                  <a:pt x="329" y="500"/>
                  <a:pt x="329" y="509"/>
                </a:cubicBezTo>
                <a:cubicBezTo>
                  <a:pt x="329" y="517"/>
                  <a:pt x="335" y="523"/>
                  <a:pt x="343" y="523"/>
                </a:cubicBezTo>
                <a:cubicBezTo>
                  <a:pt x="352" y="523"/>
                  <a:pt x="358" y="517"/>
                  <a:pt x="358" y="509"/>
                </a:cubicBezTo>
                <a:cubicBezTo>
                  <a:pt x="358" y="500"/>
                  <a:pt x="352" y="494"/>
                  <a:pt x="343" y="494"/>
                </a:cubicBezTo>
                <a:close/>
                <a:moveTo>
                  <a:pt x="343" y="527"/>
                </a:moveTo>
                <a:cubicBezTo>
                  <a:pt x="335" y="527"/>
                  <a:pt x="329" y="533"/>
                  <a:pt x="329" y="542"/>
                </a:cubicBezTo>
                <a:cubicBezTo>
                  <a:pt x="329" y="550"/>
                  <a:pt x="335" y="556"/>
                  <a:pt x="343" y="556"/>
                </a:cubicBezTo>
                <a:cubicBezTo>
                  <a:pt x="352" y="556"/>
                  <a:pt x="358" y="550"/>
                  <a:pt x="358" y="542"/>
                </a:cubicBezTo>
                <a:cubicBezTo>
                  <a:pt x="358" y="533"/>
                  <a:pt x="352" y="527"/>
                  <a:pt x="343" y="527"/>
                </a:cubicBezTo>
                <a:close/>
                <a:moveTo>
                  <a:pt x="343" y="560"/>
                </a:moveTo>
                <a:cubicBezTo>
                  <a:pt x="335" y="560"/>
                  <a:pt x="329" y="566"/>
                  <a:pt x="329" y="574"/>
                </a:cubicBezTo>
                <a:cubicBezTo>
                  <a:pt x="329" y="583"/>
                  <a:pt x="335" y="589"/>
                  <a:pt x="343" y="589"/>
                </a:cubicBezTo>
                <a:cubicBezTo>
                  <a:pt x="352" y="589"/>
                  <a:pt x="358" y="583"/>
                  <a:pt x="358" y="574"/>
                </a:cubicBezTo>
                <a:cubicBezTo>
                  <a:pt x="358" y="566"/>
                  <a:pt x="352" y="560"/>
                  <a:pt x="343" y="560"/>
                </a:cubicBezTo>
                <a:close/>
                <a:moveTo>
                  <a:pt x="343" y="593"/>
                </a:moveTo>
                <a:cubicBezTo>
                  <a:pt x="335" y="593"/>
                  <a:pt x="329" y="599"/>
                  <a:pt x="329" y="607"/>
                </a:cubicBezTo>
                <a:cubicBezTo>
                  <a:pt x="329" y="616"/>
                  <a:pt x="335" y="622"/>
                  <a:pt x="343" y="622"/>
                </a:cubicBezTo>
                <a:cubicBezTo>
                  <a:pt x="352" y="622"/>
                  <a:pt x="358" y="616"/>
                  <a:pt x="358" y="607"/>
                </a:cubicBezTo>
                <a:cubicBezTo>
                  <a:pt x="358" y="599"/>
                  <a:pt x="352" y="593"/>
                  <a:pt x="343" y="593"/>
                </a:cubicBezTo>
                <a:close/>
                <a:moveTo>
                  <a:pt x="343" y="625"/>
                </a:moveTo>
                <a:cubicBezTo>
                  <a:pt x="335" y="625"/>
                  <a:pt x="329" y="632"/>
                  <a:pt x="329" y="640"/>
                </a:cubicBezTo>
                <a:cubicBezTo>
                  <a:pt x="329" y="648"/>
                  <a:pt x="335" y="655"/>
                  <a:pt x="343" y="655"/>
                </a:cubicBezTo>
                <a:cubicBezTo>
                  <a:pt x="352" y="655"/>
                  <a:pt x="358" y="648"/>
                  <a:pt x="358" y="640"/>
                </a:cubicBezTo>
                <a:cubicBezTo>
                  <a:pt x="358" y="632"/>
                  <a:pt x="352" y="625"/>
                  <a:pt x="343" y="625"/>
                </a:cubicBezTo>
                <a:close/>
                <a:moveTo>
                  <a:pt x="343" y="658"/>
                </a:moveTo>
                <a:cubicBezTo>
                  <a:pt x="335" y="658"/>
                  <a:pt x="329" y="665"/>
                  <a:pt x="329" y="673"/>
                </a:cubicBezTo>
                <a:cubicBezTo>
                  <a:pt x="329" y="681"/>
                  <a:pt x="335" y="688"/>
                  <a:pt x="343" y="688"/>
                </a:cubicBezTo>
                <a:cubicBezTo>
                  <a:pt x="352" y="688"/>
                  <a:pt x="358" y="681"/>
                  <a:pt x="358" y="673"/>
                </a:cubicBezTo>
                <a:cubicBezTo>
                  <a:pt x="358" y="665"/>
                  <a:pt x="352" y="658"/>
                  <a:pt x="343" y="658"/>
                </a:cubicBezTo>
                <a:close/>
                <a:moveTo>
                  <a:pt x="343" y="691"/>
                </a:moveTo>
                <a:cubicBezTo>
                  <a:pt x="335" y="691"/>
                  <a:pt x="329" y="698"/>
                  <a:pt x="329" y="706"/>
                </a:cubicBezTo>
                <a:cubicBezTo>
                  <a:pt x="329" y="714"/>
                  <a:pt x="335" y="721"/>
                  <a:pt x="343" y="721"/>
                </a:cubicBezTo>
                <a:cubicBezTo>
                  <a:pt x="352" y="721"/>
                  <a:pt x="358" y="714"/>
                  <a:pt x="358" y="706"/>
                </a:cubicBezTo>
                <a:cubicBezTo>
                  <a:pt x="358" y="698"/>
                  <a:pt x="352" y="691"/>
                  <a:pt x="343" y="691"/>
                </a:cubicBezTo>
                <a:close/>
                <a:moveTo>
                  <a:pt x="343" y="724"/>
                </a:moveTo>
                <a:cubicBezTo>
                  <a:pt x="335" y="724"/>
                  <a:pt x="329" y="731"/>
                  <a:pt x="329" y="739"/>
                </a:cubicBezTo>
                <a:cubicBezTo>
                  <a:pt x="329" y="747"/>
                  <a:pt x="335" y="754"/>
                  <a:pt x="343" y="754"/>
                </a:cubicBezTo>
                <a:cubicBezTo>
                  <a:pt x="352" y="754"/>
                  <a:pt x="358" y="747"/>
                  <a:pt x="358" y="739"/>
                </a:cubicBezTo>
                <a:cubicBezTo>
                  <a:pt x="358" y="731"/>
                  <a:pt x="352" y="724"/>
                  <a:pt x="343" y="724"/>
                </a:cubicBezTo>
                <a:close/>
                <a:moveTo>
                  <a:pt x="343" y="757"/>
                </a:moveTo>
                <a:cubicBezTo>
                  <a:pt x="335" y="757"/>
                  <a:pt x="329" y="764"/>
                  <a:pt x="329" y="772"/>
                </a:cubicBezTo>
                <a:cubicBezTo>
                  <a:pt x="329" y="780"/>
                  <a:pt x="335" y="787"/>
                  <a:pt x="343" y="787"/>
                </a:cubicBezTo>
                <a:cubicBezTo>
                  <a:pt x="352" y="787"/>
                  <a:pt x="358" y="780"/>
                  <a:pt x="358" y="772"/>
                </a:cubicBezTo>
                <a:cubicBezTo>
                  <a:pt x="358" y="764"/>
                  <a:pt x="352" y="757"/>
                  <a:pt x="343" y="757"/>
                </a:cubicBezTo>
                <a:close/>
                <a:moveTo>
                  <a:pt x="343" y="790"/>
                </a:moveTo>
                <a:cubicBezTo>
                  <a:pt x="335" y="790"/>
                  <a:pt x="329" y="797"/>
                  <a:pt x="329" y="805"/>
                </a:cubicBezTo>
                <a:cubicBezTo>
                  <a:pt x="329" y="813"/>
                  <a:pt x="335" y="820"/>
                  <a:pt x="343" y="820"/>
                </a:cubicBezTo>
                <a:cubicBezTo>
                  <a:pt x="352" y="820"/>
                  <a:pt x="358" y="813"/>
                  <a:pt x="358" y="805"/>
                </a:cubicBezTo>
                <a:cubicBezTo>
                  <a:pt x="358" y="797"/>
                  <a:pt x="352" y="790"/>
                  <a:pt x="343" y="790"/>
                </a:cubicBezTo>
                <a:close/>
                <a:moveTo>
                  <a:pt x="343" y="823"/>
                </a:moveTo>
                <a:cubicBezTo>
                  <a:pt x="335" y="823"/>
                  <a:pt x="329" y="830"/>
                  <a:pt x="329" y="838"/>
                </a:cubicBezTo>
                <a:cubicBezTo>
                  <a:pt x="329" y="846"/>
                  <a:pt x="335" y="853"/>
                  <a:pt x="343" y="853"/>
                </a:cubicBezTo>
                <a:cubicBezTo>
                  <a:pt x="352" y="853"/>
                  <a:pt x="358" y="846"/>
                  <a:pt x="358" y="838"/>
                </a:cubicBezTo>
                <a:cubicBezTo>
                  <a:pt x="358" y="830"/>
                  <a:pt x="352" y="823"/>
                  <a:pt x="343" y="823"/>
                </a:cubicBezTo>
                <a:close/>
                <a:moveTo>
                  <a:pt x="343" y="856"/>
                </a:moveTo>
                <a:cubicBezTo>
                  <a:pt x="335" y="856"/>
                  <a:pt x="329" y="863"/>
                  <a:pt x="329" y="871"/>
                </a:cubicBezTo>
                <a:cubicBezTo>
                  <a:pt x="329" y="879"/>
                  <a:pt x="335" y="886"/>
                  <a:pt x="343" y="886"/>
                </a:cubicBezTo>
                <a:cubicBezTo>
                  <a:pt x="352" y="886"/>
                  <a:pt x="358" y="879"/>
                  <a:pt x="358" y="871"/>
                </a:cubicBezTo>
                <a:cubicBezTo>
                  <a:pt x="358" y="863"/>
                  <a:pt x="352" y="856"/>
                  <a:pt x="343" y="856"/>
                </a:cubicBezTo>
                <a:close/>
                <a:moveTo>
                  <a:pt x="343" y="889"/>
                </a:moveTo>
                <a:cubicBezTo>
                  <a:pt x="335" y="889"/>
                  <a:pt x="329" y="895"/>
                  <a:pt x="329" y="904"/>
                </a:cubicBezTo>
                <a:cubicBezTo>
                  <a:pt x="329" y="912"/>
                  <a:pt x="335" y="918"/>
                  <a:pt x="343" y="918"/>
                </a:cubicBezTo>
                <a:cubicBezTo>
                  <a:pt x="352" y="918"/>
                  <a:pt x="358" y="912"/>
                  <a:pt x="358" y="904"/>
                </a:cubicBezTo>
                <a:cubicBezTo>
                  <a:pt x="358" y="895"/>
                  <a:pt x="352" y="889"/>
                  <a:pt x="343" y="889"/>
                </a:cubicBezTo>
                <a:close/>
                <a:moveTo>
                  <a:pt x="343" y="922"/>
                </a:moveTo>
                <a:cubicBezTo>
                  <a:pt x="335" y="922"/>
                  <a:pt x="329" y="928"/>
                  <a:pt x="329" y="937"/>
                </a:cubicBezTo>
                <a:cubicBezTo>
                  <a:pt x="329" y="945"/>
                  <a:pt x="335" y="951"/>
                  <a:pt x="343" y="951"/>
                </a:cubicBezTo>
                <a:cubicBezTo>
                  <a:pt x="352" y="951"/>
                  <a:pt x="358" y="945"/>
                  <a:pt x="358" y="937"/>
                </a:cubicBezTo>
                <a:cubicBezTo>
                  <a:pt x="358" y="928"/>
                  <a:pt x="352" y="922"/>
                  <a:pt x="343" y="922"/>
                </a:cubicBezTo>
                <a:close/>
                <a:moveTo>
                  <a:pt x="343" y="955"/>
                </a:moveTo>
                <a:cubicBezTo>
                  <a:pt x="335" y="955"/>
                  <a:pt x="329" y="961"/>
                  <a:pt x="329" y="970"/>
                </a:cubicBezTo>
                <a:cubicBezTo>
                  <a:pt x="329" y="978"/>
                  <a:pt x="335" y="984"/>
                  <a:pt x="343" y="984"/>
                </a:cubicBezTo>
                <a:cubicBezTo>
                  <a:pt x="352" y="984"/>
                  <a:pt x="358" y="978"/>
                  <a:pt x="358" y="970"/>
                </a:cubicBezTo>
                <a:cubicBezTo>
                  <a:pt x="358" y="961"/>
                  <a:pt x="352" y="955"/>
                  <a:pt x="343" y="955"/>
                </a:cubicBezTo>
                <a:close/>
                <a:moveTo>
                  <a:pt x="343" y="988"/>
                </a:moveTo>
                <a:cubicBezTo>
                  <a:pt x="335" y="988"/>
                  <a:pt x="329" y="994"/>
                  <a:pt x="329" y="1002"/>
                </a:cubicBezTo>
                <a:cubicBezTo>
                  <a:pt x="329" y="1011"/>
                  <a:pt x="335" y="1017"/>
                  <a:pt x="343" y="1017"/>
                </a:cubicBezTo>
                <a:cubicBezTo>
                  <a:pt x="352" y="1017"/>
                  <a:pt x="358" y="1011"/>
                  <a:pt x="358" y="1002"/>
                </a:cubicBezTo>
                <a:cubicBezTo>
                  <a:pt x="358" y="994"/>
                  <a:pt x="352" y="988"/>
                  <a:pt x="343" y="988"/>
                </a:cubicBezTo>
                <a:close/>
                <a:moveTo>
                  <a:pt x="343" y="1021"/>
                </a:moveTo>
                <a:cubicBezTo>
                  <a:pt x="335" y="1021"/>
                  <a:pt x="329" y="1027"/>
                  <a:pt x="329" y="1035"/>
                </a:cubicBezTo>
                <a:cubicBezTo>
                  <a:pt x="329" y="1044"/>
                  <a:pt x="335" y="1050"/>
                  <a:pt x="343" y="1050"/>
                </a:cubicBezTo>
                <a:cubicBezTo>
                  <a:pt x="352" y="1050"/>
                  <a:pt x="358" y="1044"/>
                  <a:pt x="358" y="1035"/>
                </a:cubicBezTo>
                <a:cubicBezTo>
                  <a:pt x="358" y="1027"/>
                  <a:pt x="352" y="1021"/>
                  <a:pt x="343" y="1021"/>
                </a:cubicBezTo>
                <a:close/>
                <a:moveTo>
                  <a:pt x="343" y="1053"/>
                </a:moveTo>
                <a:cubicBezTo>
                  <a:pt x="335" y="1053"/>
                  <a:pt x="329" y="1060"/>
                  <a:pt x="329" y="1068"/>
                </a:cubicBezTo>
                <a:cubicBezTo>
                  <a:pt x="329" y="1076"/>
                  <a:pt x="335" y="1083"/>
                  <a:pt x="343" y="1083"/>
                </a:cubicBezTo>
                <a:cubicBezTo>
                  <a:pt x="352" y="1083"/>
                  <a:pt x="358" y="1076"/>
                  <a:pt x="358" y="1068"/>
                </a:cubicBezTo>
                <a:cubicBezTo>
                  <a:pt x="358" y="1060"/>
                  <a:pt x="352" y="1053"/>
                  <a:pt x="343" y="1053"/>
                </a:cubicBezTo>
                <a:close/>
                <a:moveTo>
                  <a:pt x="343" y="1086"/>
                </a:moveTo>
                <a:cubicBezTo>
                  <a:pt x="335" y="1086"/>
                  <a:pt x="329" y="1093"/>
                  <a:pt x="329" y="1101"/>
                </a:cubicBezTo>
                <a:cubicBezTo>
                  <a:pt x="329" y="1109"/>
                  <a:pt x="335" y="1116"/>
                  <a:pt x="343" y="1116"/>
                </a:cubicBezTo>
                <a:cubicBezTo>
                  <a:pt x="352" y="1116"/>
                  <a:pt x="358" y="1109"/>
                  <a:pt x="358" y="1101"/>
                </a:cubicBezTo>
                <a:cubicBezTo>
                  <a:pt x="358" y="1093"/>
                  <a:pt x="352" y="1086"/>
                  <a:pt x="343" y="1086"/>
                </a:cubicBezTo>
                <a:close/>
                <a:moveTo>
                  <a:pt x="343" y="1119"/>
                </a:moveTo>
                <a:cubicBezTo>
                  <a:pt x="335" y="1119"/>
                  <a:pt x="329" y="1126"/>
                  <a:pt x="329" y="1134"/>
                </a:cubicBezTo>
                <a:cubicBezTo>
                  <a:pt x="329" y="1142"/>
                  <a:pt x="335" y="1149"/>
                  <a:pt x="343" y="1149"/>
                </a:cubicBezTo>
                <a:cubicBezTo>
                  <a:pt x="352" y="1149"/>
                  <a:pt x="358" y="1142"/>
                  <a:pt x="358" y="1134"/>
                </a:cubicBezTo>
                <a:cubicBezTo>
                  <a:pt x="358" y="1126"/>
                  <a:pt x="352" y="1119"/>
                  <a:pt x="343" y="1119"/>
                </a:cubicBezTo>
                <a:close/>
                <a:moveTo>
                  <a:pt x="343" y="1152"/>
                </a:moveTo>
                <a:cubicBezTo>
                  <a:pt x="335" y="1152"/>
                  <a:pt x="329" y="1159"/>
                  <a:pt x="329" y="1167"/>
                </a:cubicBezTo>
                <a:cubicBezTo>
                  <a:pt x="329" y="1175"/>
                  <a:pt x="335" y="1182"/>
                  <a:pt x="343" y="1182"/>
                </a:cubicBezTo>
                <a:cubicBezTo>
                  <a:pt x="352" y="1182"/>
                  <a:pt x="358" y="1175"/>
                  <a:pt x="358" y="1167"/>
                </a:cubicBezTo>
                <a:cubicBezTo>
                  <a:pt x="358" y="1159"/>
                  <a:pt x="352" y="1152"/>
                  <a:pt x="343" y="1152"/>
                </a:cubicBezTo>
                <a:close/>
                <a:moveTo>
                  <a:pt x="343" y="1185"/>
                </a:moveTo>
                <a:cubicBezTo>
                  <a:pt x="335" y="1185"/>
                  <a:pt x="329" y="1192"/>
                  <a:pt x="329" y="1200"/>
                </a:cubicBezTo>
                <a:cubicBezTo>
                  <a:pt x="329" y="1208"/>
                  <a:pt x="335" y="1215"/>
                  <a:pt x="343" y="1215"/>
                </a:cubicBezTo>
                <a:cubicBezTo>
                  <a:pt x="352" y="1215"/>
                  <a:pt x="358" y="1208"/>
                  <a:pt x="358" y="1200"/>
                </a:cubicBezTo>
                <a:cubicBezTo>
                  <a:pt x="358" y="1192"/>
                  <a:pt x="352" y="1185"/>
                  <a:pt x="343" y="1185"/>
                </a:cubicBezTo>
                <a:close/>
                <a:moveTo>
                  <a:pt x="343" y="1218"/>
                </a:moveTo>
                <a:cubicBezTo>
                  <a:pt x="335" y="1218"/>
                  <a:pt x="329" y="1225"/>
                  <a:pt x="329" y="1233"/>
                </a:cubicBezTo>
                <a:cubicBezTo>
                  <a:pt x="329" y="1241"/>
                  <a:pt x="335" y="1248"/>
                  <a:pt x="343" y="1248"/>
                </a:cubicBezTo>
                <a:cubicBezTo>
                  <a:pt x="352" y="1248"/>
                  <a:pt x="358" y="1241"/>
                  <a:pt x="358" y="1233"/>
                </a:cubicBezTo>
                <a:cubicBezTo>
                  <a:pt x="358" y="1225"/>
                  <a:pt x="352" y="1218"/>
                  <a:pt x="343" y="1218"/>
                </a:cubicBezTo>
                <a:close/>
                <a:moveTo>
                  <a:pt x="343" y="1251"/>
                </a:moveTo>
                <a:cubicBezTo>
                  <a:pt x="335" y="1251"/>
                  <a:pt x="329" y="1258"/>
                  <a:pt x="329" y="1266"/>
                </a:cubicBezTo>
                <a:cubicBezTo>
                  <a:pt x="329" y="1274"/>
                  <a:pt x="335" y="1281"/>
                  <a:pt x="343" y="1281"/>
                </a:cubicBezTo>
                <a:cubicBezTo>
                  <a:pt x="352" y="1281"/>
                  <a:pt x="358" y="1274"/>
                  <a:pt x="358" y="1266"/>
                </a:cubicBezTo>
                <a:cubicBezTo>
                  <a:pt x="358" y="1258"/>
                  <a:pt x="352" y="1251"/>
                  <a:pt x="343" y="1251"/>
                </a:cubicBezTo>
                <a:close/>
                <a:moveTo>
                  <a:pt x="343" y="1284"/>
                </a:moveTo>
                <a:cubicBezTo>
                  <a:pt x="335" y="1284"/>
                  <a:pt x="329" y="1291"/>
                  <a:pt x="329" y="1299"/>
                </a:cubicBezTo>
                <a:cubicBezTo>
                  <a:pt x="329" y="1307"/>
                  <a:pt x="335" y="1314"/>
                  <a:pt x="343" y="1314"/>
                </a:cubicBezTo>
                <a:cubicBezTo>
                  <a:pt x="352" y="1314"/>
                  <a:pt x="358" y="1307"/>
                  <a:pt x="358" y="1299"/>
                </a:cubicBezTo>
                <a:cubicBezTo>
                  <a:pt x="358" y="1291"/>
                  <a:pt x="352" y="1284"/>
                  <a:pt x="343" y="1284"/>
                </a:cubicBezTo>
                <a:close/>
                <a:moveTo>
                  <a:pt x="343" y="1317"/>
                </a:moveTo>
                <a:cubicBezTo>
                  <a:pt x="335" y="1317"/>
                  <a:pt x="329" y="1323"/>
                  <a:pt x="329" y="1332"/>
                </a:cubicBezTo>
                <a:cubicBezTo>
                  <a:pt x="329" y="1340"/>
                  <a:pt x="335" y="1346"/>
                  <a:pt x="343" y="1346"/>
                </a:cubicBezTo>
                <a:cubicBezTo>
                  <a:pt x="352" y="1346"/>
                  <a:pt x="358" y="1340"/>
                  <a:pt x="358" y="1332"/>
                </a:cubicBezTo>
                <a:cubicBezTo>
                  <a:pt x="358" y="1323"/>
                  <a:pt x="352" y="1317"/>
                  <a:pt x="343" y="1317"/>
                </a:cubicBezTo>
                <a:close/>
                <a:moveTo>
                  <a:pt x="343" y="1350"/>
                </a:moveTo>
                <a:cubicBezTo>
                  <a:pt x="335" y="1350"/>
                  <a:pt x="329" y="1356"/>
                  <a:pt x="329" y="1365"/>
                </a:cubicBezTo>
                <a:cubicBezTo>
                  <a:pt x="329" y="1373"/>
                  <a:pt x="335" y="1379"/>
                  <a:pt x="343" y="1379"/>
                </a:cubicBezTo>
                <a:cubicBezTo>
                  <a:pt x="352" y="1379"/>
                  <a:pt x="358" y="1373"/>
                  <a:pt x="358" y="1365"/>
                </a:cubicBezTo>
                <a:cubicBezTo>
                  <a:pt x="358" y="1356"/>
                  <a:pt x="352" y="1350"/>
                  <a:pt x="343" y="1350"/>
                </a:cubicBezTo>
                <a:close/>
                <a:moveTo>
                  <a:pt x="343" y="1383"/>
                </a:moveTo>
                <a:cubicBezTo>
                  <a:pt x="335" y="1383"/>
                  <a:pt x="329" y="1389"/>
                  <a:pt x="329" y="1397"/>
                </a:cubicBezTo>
                <a:cubicBezTo>
                  <a:pt x="329" y="1406"/>
                  <a:pt x="335" y="1412"/>
                  <a:pt x="343" y="1412"/>
                </a:cubicBezTo>
                <a:cubicBezTo>
                  <a:pt x="352" y="1412"/>
                  <a:pt x="358" y="1406"/>
                  <a:pt x="358" y="1397"/>
                </a:cubicBezTo>
                <a:cubicBezTo>
                  <a:pt x="358" y="1389"/>
                  <a:pt x="352" y="1383"/>
                  <a:pt x="343" y="1383"/>
                </a:cubicBezTo>
                <a:close/>
                <a:moveTo>
                  <a:pt x="343" y="1416"/>
                </a:moveTo>
                <a:cubicBezTo>
                  <a:pt x="335" y="1416"/>
                  <a:pt x="329" y="1422"/>
                  <a:pt x="329" y="1430"/>
                </a:cubicBezTo>
                <a:cubicBezTo>
                  <a:pt x="329" y="1439"/>
                  <a:pt x="335" y="1445"/>
                  <a:pt x="343" y="1445"/>
                </a:cubicBezTo>
                <a:cubicBezTo>
                  <a:pt x="352" y="1445"/>
                  <a:pt x="358" y="1439"/>
                  <a:pt x="358" y="1430"/>
                </a:cubicBezTo>
                <a:cubicBezTo>
                  <a:pt x="358" y="1422"/>
                  <a:pt x="352" y="1416"/>
                  <a:pt x="343" y="1416"/>
                </a:cubicBezTo>
                <a:close/>
                <a:moveTo>
                  <a:pt x="376" y="0"/>
                </a:moveTo>
                <a:cubicBezTo>
                  <a:pt x="368" y="0"/>
                  <a:pt x="361" y="7"/>
                  <a:pt x="361" y="15"/>
                </a:cubicBezTo>
                <a:cubicBezTo>
                  <a:pt x="361" y="23"/>
                  <a:pt x="368" y="30"/>
                  <a:pt x="376" y="30"/>
                </a:cubicBezTo>
                <a:cubicBezTo>
                  <a:pt x="384" y="30"/>
                  <a:pt x="391" y="23"/>
                  <a:pt x="391" y="15"/>
                </a:cubicBezTo>
                <a:cubicBezTo>
                  <a:pt x="391" y="7"/>
                  <a:pt x="384" y="0"/>
                  <a:pt x="376" y="0"/>
                </a:cubicBezTo>
                <a:close/>
                <a:moveTo>
                  <a:pt x="376" y="33"/>
                </a:moveTo>
                <a:cubicBezTo>
                  <a:pt x="368" y="33"/>
                  <a:pt x="361" y="40"/>
                  <a:pt x="361" y="48"/>
                </a:cubicBezTo>
                <a:cubicBezTo>
                  <a:pt x="361" y="56"/>
                  <a:pt x="368" y="63"/>
                  <a:pt x="376" y="63"/>
                </a:cubicBezTo>
                <a:cubicBezTo>
                  <a:pt x="384" y="63"/>
                  <a:pt x="391" y="56"/>
                  <a:pt x="391" y="48"/>
                </a:cubicBezTo>
                <a:cubicBezTo>
                  <a:pt x="391" y="40"/>
                  <a:pt x="384" y="33"/>
                  <a:pt x="376" y="33"/>
                </a:cubicBezTo>
                <a:close/>
                <a:moveTo>
                  <a:pt x="376" y="66"/>
                </a:moveTo>
                <a:cubicBezTo>
                  <a:pt x="368" y="66"/>
                  <a:pt x="361" y="72"/>
                  <a:pt x="361" y="81"/>
                </a:cubicBezTo>
                <a:cubicBezTo>
                  <a:pt x="361" y="89"/>
                  <a:pt x="368" y="95"/>
                  <a:pt x="376" y="95"/>
                </a:cubicBezTo>
                <a:cubicBezTo>
                  <a:pt x="384" y="95"/>
                  <a:pt x="391" y="89"/>
                  <a:pt x="391" y="81"/>
                </a:cubicBezTo>
                <a:cubicBezTo>
                  <a:pt x="391" y="72"/>
                  <a:pt x="384" y="66"/>
                  <a:pt x="376" y="66"/>
                </a:cubicBezTo>
                <a:close/>
                <a:moveTo>
                  <a:pt x="376" y="99"/>
                </a:moveTo>
                <a:cubicBezTo>
                  <a:pt x="368" y="99"/>
                  <a:pt x="361" y="105"/>
                  <a:pt x="361" y="114"/>
                </a:cubicBezTo>
                <a:cubicBezTo>
                  <a:pt x="361" y="122"/>
                  <a:pt x="368" y="128"/>
                  <a:pt x="376" y="128"/>
                </a:cubicBezTo>
                <a:cubicBezTo>
                  <a:pt x="384" y="128"/>
                  <a:pt x="391" y="122"/>
                  <a:pt x="391" y="114"/>
                </a:cubicBezTo>
                <a:cubicBezTo>
                  <a:pt x="391" y="105"/>
                  <a:pt x="384" y="99"/>
                  <a:pt x="376" y="99"/>
                </a:cubicBezTo>
                <a:close/>
                <a:moveTo>
                  <a:pt x="376" y="132"/>
                </a:moveTo>
                <a:cubicBezTo>
                  <a:pt x="368" y="132"/>
                  <a:pt x="361" y="138"/>
                  <a:pt x="361" y="147"/>
                </a:cubicBezTo>
                <a:cubicBezTo>
                  <a:pt x="361" y="155"/>
                  <a:pt x="368" y="161"/>
                  <a:pt x="376" y="161"/>
                </a:cubicBezTo>
                <a:cubicBezTo>
                  <a:pt x="384" y="161"/>
                  <a:pt x="391" y="155"/>
                  <a:pt x="391" y="147"/>
                </a:cubicBezTo>
                <a:cubicBezTo>
                  <a:pt x="391" y="138"/>
                  <a:pt x="384" y="132"/>
                  <a:pt x="376" y="132"/>
                </a:cubicBezTo>
                <a:close/>
                <a:moveTo>
                  <a:pt x="376" y="165"/>
                </a:moveTo>
                <a:cubicBezTo>
                  <a:pt x="368" y="165"/>
                  <a:pt x="361" y="171"/>
                  <a:pt x="361" y="179"/>
                </a:cubicBezTo>
                <a:cubicBezTo>
                  <a:pt x="361" y="188"/>
                  <a:pt x="368" y="194"/>
                  <a:pt x="376" y="194"/>
                </a:cubicBezTo>
                <a:cubicBezTo>
                  <a:pt x="384" y="194"/>
                  <a:pt x="391" y="188"/>
                  <a:pt x="391" y="179"/>
                </a:cubicBezTo>
                <a:cubicBezTo>
                  <a:pt x="391" y="171"/>
                  <a:pt x="384" y="165"/>
                  <a:pt x="376" y="165"/>
                </a:cubicBezTo>
                <a:close/>
                <a:moveTo>
                  <a:pt x="376" y="198"/>
                </a:moveTo>
                <a:cubicBezTo>
                  <a:pt x="368" y="198"/>
                  <a:pt x="361" y="204"/>
                  <a:pt x="361" y="212"/>
                </a:cubicBezTo>
                <a:cubicBezTo>
                  <a:pt x="361" y="221"/>
                  <a:pt x="368" y="227"/>
                  <a:pt x="376" y="227"/>
                </a:cubicBezTo>
                <a:cubicBezTo>
                  <a:pt x="384" y="227"/>
                  <a:pt x="391" y="221"/>
                  <a:pt x="391" y="212"/>
                </a:cubicBezTo>
                <a:cubicBezTo>
                  <a:pt x="391" y="204"/>
                  <a:pt x="384" y="198"/>
                  <a:pt x="376" y="198"/>
                </a:cubicBezTo>
                <a:close/>
                <a:moveTo>
                  <a:pt x="376" y="230"/>
                </a:moveTo>
                <a:cubicBezTo>
                  <a:pt x="368" y="230"/>
                  <a:pt x="361" y="237"/>
                  <a:pt x="361" y="245"/>
                </a:cubicBezTo>
                <a:cubicBezTo>
                  <a:pt x="361" y="253"/>
                  <a:pt x="368" y="260"/>
                  <a:pt x="376" y="260"/>
                </a:cubicBezTo>
                <a:cubicBezTo>
                  <a:pt x="384" y="260"/>
                  <a:pt x="391" y="253"/>
                  <a:pt x="391" y="245"/>
                </a:cubicBezTo>
                <a:cubicBezTo>
                  <a:pt x="391" y="237"/>
                  <a:pt x="384" y="230"/>
                  <a:pt x="376" y="230"/>
                </a:cubicBezTo>
                <a:close/>
                <a:moveTo>
                  <a:pt x="376" y="263"/>
                </a:moveTo>
                <a:cubicBezTo>
                  <a:pt x="368" y="263"/>
                  <a:pt x="361" y="270"/>
                  <a:pt x="361" y="278"/>
                </a:cubicBezTo>
                <a:cubicBezTo>
                  <a:pt x="361" y="286"/>
                  <a:pt x="368" y="293"/>
                  <a:pt x="376" y="293"/>
                </a:cubicBezTo>
                <a:cubicBezTo>
                  <a:pt x="384" y="293"/>
                  <a:pt x="391" y="286"/>
                  <a:pt x="391" y="278"/>
                </a:cubicBezTo>
                <a:cubicBezTo>
                  <a:pt x="391" y="270"/>
                  <a:pt x="384" y="263"/>
                  <a:pt x="376" y="263"/>
                </a:cubicBezTo>
                <a:close/>
                <a:moveTo>
                  <a:pt x="376" y="296"/>
                </a:moveTo>
                <a:cubicBezTo>
                  <a:pt x="368" y="296"/>
                  <a:pt x="361" y="303"/>
                  <a:pt x="361" y="311"/>
                </a:cubicBezTo>
                <a:cubicBezTo>
                  <a:pt x="361" y="319"/>
                  <a:pt x="368" y="326"/>
                  <a:pt x="376" y="326"/>
                </a:cubicBezTo>
                <a:cubicBezTo>
                  <a:pt x="384" y="326"/>
                  <a:pt x="391" y="319"/>
                  <a:pt x="391" y="311"/>
                </a:cubicBezTo>
                <a:cubicBezTo>
                  <a:pt x="391" y="303"/>
                  <a:pt x="384" y="296"/>
                  <a:pt x="376" y="296"/>
                </a:cubicBezTo>
                <a:close/>
                <a:moveTo>
                  <a:pt x="376" y="329"/>
                </a:moveTo>
                <a:cubicBezTo>
                  <a:pt x="368" y="329"/>
                  <a:pt x="361" y="336"/>
                  <a:pt x="361" y="344"/>
                </a:cubicBezTo>
                <a:cubicBezTo>
                  <a:pt x="361" y="352"/>
                  <a:pt x="368" y="359"/>
                  <a:pt x="376" y="359"/>
                </a:cubicBezTo>
                <a:cubicBezTo>
                  <a:pt x="384" y="359"/>
                  <a:pt x="391" y="352"/>
                  <a:pt x="391" y="344"/>
                </a:cubicBezTo>
                <a:cubicBezTo>
                  <a:pt x="391" y="336"/>
                  <a:pt x="384" y="329"/>
                  <a:pt x="376" y="329"/>
                </a:cubicBezTo>
                <a:close/>
                <a:moveTo>
                  <a:pt x="376" y="362"/>
                </a:moveTo>
                <a:cubicBezTo>
                  <a:pt x="368" y="362"/>
                  <a:pt x="361" y="369"/>
                  <a:pt x="361" y="377"/>
                </a:cubicBezTo>
                <a:cubicBezTo>
                  <a:pt x="361" y="385"/>
                  <a:pt x="368" y="392"/>
                  <a:pt x="376" y="392"/>
                </a:cubicBezTo>
                <a:cubicBezTo>
                  <a:pt x="384" y="392"/>
                  <a:pt x="391" y="385"/>
                  <a:pt x="391" y="377"/>
                </a:cubicBezTo>
                <a:cubicBezTo>
                  <a:pt x="391" y="369"/>
                  <a:pt x="384" y="362"/>
                  <a:pt x="376" y="362"/>
                </a:cubicBezTo>
                <a:close/>
                <a:moveTo>
                  <a:pt x="376" y="395"/>
                </a:moveTo>
                <a:cubicBezTo>
                  <a:pt x="368" y="395"/>
                  <a:pt x="361" y="402"/>
                  <a:pt x="361" y="410"/>
                </a:cubicBezTo>
                <a:cubicBezTo>
                  <a:pt x="361" y="418"/>
                  <a:pt x="368" y="425"/>
                  <a:pt x="376" y="425"/>
                </a:cubicBezTo>
                <a:cubicBezTo>
                  <a:pt x="384" y="425"/>
                  <a:pt x="391" y="418"/>
                  <a:pt x="391" y="410"/>
                </a:cubicBezTo>
                <a:cubicBezTo>
                  <a:pt x="391" y="402"/>
                  <a:pt x="384" y="395"/>
                  <a:pt x="376" y="395"/>
                </a:cubicBezTo>
                <a:close/>
                <a:moveTo>
                  <a:pt x="376" y="428"/>
                </a:moveTo>
                <a:cubicBezTo>
                  <a:pt x="368" y="428"/>
                  <a:pt x="361" y="435"/>
                  <a:pt x="361" y="443"/>
                </a:cubicBezTo>
                <a:cubicBezTo>
                  <a:pt x="361" y="451"/>
                  <a:pt x="368" y="458"/>
                  <a:pt x="376" y="458"/>
                </a:cubicBezTo>
                <a:cubicBezTo>
                  <a:pt x="384" y="458"/>
                  <a:pt x="391" y="451"/>
                  <a:pt x="391" y="443"/>
                </a:cubicBezTo>
                <a:cubicBezTo>
                  <a:pt x="391" y="435"/>
                  <a:pt x="384" y="428"/>
                  <a:pt x="376" y="428"/>
                </a:cubicBezTo>
                <a:close/>
                <a:moveTo>
                  <a:pt x="376" y="461"/>
                </a:moveTo>
                <a:cubicBezTo>
                  <a:pt x="368" y="461"/>
                  <a:pt x="361" y="468"/>
                  <a:pt x="361" y="476"/>
                </a:cubicBezTo>
                <a:cubicBezTo>
                  <a:pt x="361" y="484"/>
                  <a:pt x="368" y="491"/>
                  <a:pt x="376" y="491"/>
                </a:cubicBezTo>
                <a:cubicBezTo>
                  <a:pt x="384" y="491"/>
                  <a:pt x="391" y="484"/>
                  <a:pt x="391" y="476"/>
                </a:cubicBezTo>
                <a:cubicBezTo>
                  <a:pt x="391" y="468"/>
                  <a:pt x="384" y="461"/>
                  <a:pt x="376" y="461"/>
                </a:cubicBezTo>
                <a:close/>
                <a:moveTo>
                  <a:pt x="376" y="494"/>
                </a:moveTo>
                <a:cubicBezTo>
                  <a:pt x="368" y="494"/>
                  <a:pt x="361" y="500"/>
                  <a:pt x="361" y="509"/>
                </a:cubicBezTo>
                <a:cubicBezTo>
                  <a:pt x="361" y="517"/>
                  <a:pt x="368" y="523"/>
                  <a:pt x="376" y="523"/>
                </a:cubicBezTo>
                <a:cubicBezTo>
                  <a:pt x="384" y="523"/>
                  <a:pt x="391" y="517"/>
                  <a:pt x="391" y="509"/>
                </a:cubicBezTo>
                <a:cubicBezTo>
                  <a:pt x="391" y="500"/>
                  <a:pt x="384" y="494"/>
                  <a:pt x="376" y="494"/>
                </a:cubicBezTo>
                <a:close/>
                <a:moveTo>
                  <a:pt x="376" y="527"/>
                </a:moveTo>
                <a:cubicBezTo>
                  <a:pt x="368" y="527"/>
                  <a:pt x="361" y="533"/>
                  <a:pt x="361" y="542"/>
                </a:cubicBezTo>
                <a:cubicBezTo>
                  <a:pt x="361" y="550"/>
                  <a:pt x="368" y="556"/>
                  <a:pt x="376" y="556"/>
                </a:cubicBezTo>
                <a:cubicBezTo>
                  <a:pt x="384" y="556"/>
                  <a:pt x="391" y="550"/>
                  <a:pt x="391" y="542"/>
                </a:cubicBezTo>
                <a:cubicBezTo>
                  <a:pt x="391" y="533"/>
                  <a:pt x="384" y="527"/>
                  <a:pt x="376" y="527"/>
                </a:cubicBezTo>
                <a:close/>
                <a:moveTo>
                  <a:pt x="376" y="560"/>
                </a:moveTo>
                <a:cubicBezTo>
                  <a:pt x="368" y="560"/>
                  <a:pt x="361" y="566"/>
                  <a:pt x="361" y="574"/>
                </a:cubicBezTo>
                <a:cubicBezTo>
                  <a:pt x="361" y="583"/>
                  <a:pt x="368" y="589"/>
                  <a:pt x="376" y="589"/>
                </a:cubicBezTo>
                <a:cubicBezTo>
                  <a:pt x="384" y="589"/>
                  <a:pt x="391" y="583"/>
                  <a:pt x="391" y="574"/>
                </a:cubicBezTo>
                <a:cubicBezTo>
                  <a:pt x="391" y="566"/>
                  <a:pt x="384" y="560"/>
                  <a:pt x="376" y="560"/>
                </a:cubicBezTo>
                <a:close/>
                <a:moveTo>
                  <a:pt x="376" y="593"/>
                </a:moveTo>
                <a:cubicBezTo>
                  <a:pt x="368" y="593"/>
                  <a:pt x="361" y="599"/>
                  <a:pt x="361" y="607"/>
                </a:cubicBezTo>
                <a:cubicBezTo>
                  <a:pt x="361" y="616"/>
                  <a:pt x="368" y="622"/>
                  <a:pt x="376" y="622"/>
                </a:cubicBezTo>
                <a:cubicBezTo>
                  <a:pt x="384" y="622"/>
                  <a:pt x="391" y="616"/>
                  <a:pt x="391" y="607"/>
                </a:cubicBezTo>
                <a:cubicBezTo>
                  <a:pt x="391" y="599"/>
                  <a:pt x="384" y="593"/>
                  <a:pt x="376" y="593"/>
                </a:cubicBezTo>
                <a:close/>
                <a:moveTo>
                  <a:pt x="376" y="625"/>
                </a:moveTo>
                <a:cubicBezTo>
                  <a:pt x="368" y="625"/>
                  <a:pt x="361" y="632"/>
                  <a:pt x="361" y="640"/>
                </a:cubicBezTo>
                <a:cubicBezTo>
                  <a:pt x="361" y="648"/>
                  <a:pt x="368" y="655"/>
                  <a:pt x="376" y="655"/>
                </a:cubicBezTo>
                <a:cubicBezTo>
                  <a:pt x="384" y="655"/>
                  <a:pt x="391" y="648"/>
                  <a:pt x="391" y="640"/>
                </a:cubicBezTo>
                <a:cubicBezTo>
                  <a:pt x="391" y="632"/>
                  <a:pt x="384" y="625"/>
                  <a:pt x="376" y="625"/>
                </a:cubicBezTo>
                <a:close/>
                <a:moveTo>
                  <a:pt x="376" y="658"/>
                </a:moveTo>
                <a:cubicBezTo>
                  <a:pt x="368" y="658"/>
                  <a:pt x="361" y="665"/>
                  <a:pt x="361" y="673"/>
                </a:cubicBezTo>
                <a:cubicBezTo>
                  <a:pt x="361" y="681"/>
                  <a:pt x="368" y="688"/>
                  <a:pt x="376" y="688"/>
                </a:cubicBezTo>
                <a:cubicBezTo>
                  <a:pt x="384" y="688"/>
                  <a:pt x="391" y="681"/>
                  <a:pt x="391" y="673"/>
                </a:cubicBezTo>
                <a:cubicBezTo>
                  <a:pt x="391" y="665"/>
                  <a:pt x="384" y="658"/>
                  <a:pt x="376" y="658"/>
                </a:cubicBezTo>
                <a:close/>
                <a:moveTo>
                  <a:pt x="376" y="691"/>
                </a:moveTo>
                <a:cubicBezTo>
                  <a:pt x="368" y="691"/>
                  <a:pt x="361" y="698"/>
                  <a:pt x="361" y="706"/>
                </a:cubicBezTo>
                <a:cubicBezTo>
                  <a:pt x="361" y="714"/>
                  <a:pt x="368" y="721"/>
                  <a:pt x="376" y="721"/>
                </a:cubicBezTo>
                <a:cubicBezTo>
                  <a:pt x="384" y="721"/>
                  <a:pt x="391" y="714"/>
                  <a:pt x="391" y="706"/>
                </a:cubicBezTo>
                <a:cubicBezTo>
                  <a:pt x="391" y="698"/>
                  <a:pt x="384" y="691"/>
                  <a:pt x="376" y="691"/>
                </a:cubicBezTo>
                <a:close/>
                <a:moveTo>
                  <a:pt x="376" y="724"/>
                </a:moveTo>
                <a:cubicBezTo>
                  <a:pt x="368" y="724"/>
                  <a:pt x="361" y="731"/>
                  <a:pt x="361" y="739"/>
                </a:cubicBezTo>
                <a:cubicBezTo>
                  <a:pt x="361" y="747"/>
                  <a:pt x="368" y="754"/>
                  <a:pt x="376" y="754"/>
                </a:cubicBezTo>
                <a:cubicBezTo>
                  <a:pt x="384" y="754"/>
                  <a:pt x="391" y="747"/>
                  <a:pt x="391" y="739"/>
                </a:cubicBezTo>
                <a:cubicBezTo>
                  <a:pt x="391" y="731"/>
                  <a:pt x="384" y="724"/>
                  <a:pt x="376" y="724"/>
                </a:cubicBezTo>
                <a:close/>
                <a:moveTo>
                  <a:pt x="376" y="757"/>
                </a:moveTo>
                <a:cubicBezTo>
                  <a:pt x="368" y="757"/>
                  <a:pt x="361" y="764"/>
                  <a:pt x="361" y="772"/>
                </a:cubicBezTo>
                <a:cubicBezTo>
                  <a:pt x="361" y="780"/>
                  <a:pt x="368" y="787"/>
                  <a:pt x="376" y="787"/>
                </a:cubicBezTo>
                <a:cubicBezTo>
                  <a:pt x="384" y="787"/>
                  <a:pt x="391" y="780"/>
                  <a:pt x="391" y="772"/>
                </a:cubicBezTo>
                <a:cubicBezTo>
                  <a:pt x="391" y="764"/>
                  <a:pt x="384" y="757"/>
                  <a:pt x="376" y="757"/>
                </a:cubicBezTo>
                <a:close/>
                <a:moveTo>
                  <a:pt x="376" y="790"/>
                </a:moveTo>
                <a:cubicBezTo>
                  <a:pt x="368" y="790"/>
                  <a:pt x="361" y="797"/>
                  <a:pt x="361" y="805"/>
                </a:cubicBezTo>
                <a:cubicBezTo>
                  <a:pt x="361" y="813"/>
                  <a:pt x="368" y="820"/>
                  <a:pt x="376" y="820"/>
                </a:cubicBezTo>
                <a:cubicBezTo>
                  <a:pt x="384" y="820"/>
                  <a:pt x="391" y="813"/>
                  <a:pt x="391" y="805"/>
                </a:cubicBezTo>
                <a:cubicBezTo>
                  <a:pt x="391" y="797"/>
                  <a:pt x="384" y="790"/>
                  <a:pt x="376" y="790"/>
                </a:cubicBezTo>
                <a:close/>
                <a:moveTo>
                  <a:pt x="376" y="823"/>
                </a:moveTo>
                <a:cubicBezTo>
                  <a:pt x="368" y="823"/>
                  <a:pt x="361" y="830"/>
                  <a:pt x="361" y="838"/>
                </a:cubicBezTo>
                <a:cubicBezTo>
                  <a:pt x="361" y="846"/>
                  <a:pt x="368" y="853"/>
                  <a:pt x="376" y="853"/>
                </a:cubicBezTo>
                <a:cubicBezTo>
                  <a:pt x="384" y="853"/>
                  <a:pt x="391" y="846"/>
                  <a:pt x="391" y="838"/>
                </a:cubicBezTo>
                <a:cubicBezTo>
                  <a:pt x="391" y="830"/>
                  <a:pt x="384" y="823"/>
                  <a:pt x="376" y="823"/>
                </a:cubicBezTo>
                <a:close/>
                <a:moveTo>
                  <a:pt x="376" y="856"/>
                </a:moveTo>
                <a:cubicBezTo>
                  <a:pt x="368" y="856"/>
                  <a:pt x="361" y="863"/>
                  <a:pt x="361" y="871"/>
                </a:cubicBezTo>
                <a:cubicBezTo>
                  <a:pt x="361" y="879"/>
                  <a:pt x="368" y="886"/>
                  <a:pt x="376" y="886"/>
                </a:cubicBezTo>
                <a:cubicBezTo>
                  <a:pt x="384" y="886"/>
                  <a:pt x="391" y="879"/>
                  <a:pt x="391" y="871"/>
                </a:cubicBezTo>
                <a:cubicBezTo>
                  <a:pt x="391" y="863"/>
                  <a:pt x="384" y="856"/>
                  <a:pt x="376" y="856"/>
                </a:cubicBezTo>
                <a:close/>
                <a:moveTo>
                  <a:pt x="376" y="889"/>
                </a:moveTo>
                <a:cubicBezTo>
                  <a:pt x="368" y="889"/>
                  <a:pt x="361" y="895"/>
                  <a:pt x="361" y="904"/>
                </a:cubicBezTo>
                <a:cubicBezTo>
                  <a:pt x="361" y="912"/>
                  <a:pt x="368" y="918"/>
                  <a:pt x="376" y="918"/>
                </a:cubicBezTo>
                <a:cubicBezTo>
                  <a:pt x="384" y="918"/>
                  <a:pt x="391" y="912"/>
                  <a:pt x="391" y="904"/>
                </a:cubicBezTo>
                <a:cubicBezTo>
                  <a:pt x="391" y="895"/>
                  <a:pt x="384" y="889"/>
                  <a:pt x="376" y="889"/>
                </a:cubicBezTo>
                <a:close/>
                <a:moveTo>
                  <a:pt x="376" y="922"/>
                </a:moveTo>
                <a:cubicBezTo>
                  <a:pt x="368" y="922"/>
                  <a:pt x="361" y="928"/>
                  <a:pt x="361" y="937"/>
                </a:cubicBezTo>
                <a:cubicBezTo>
                  <a:pt x="361" y="945"/>
                  <a:pt x="368" y="951"/>
                  <a:pt x="376" y="951"/>
                </a:cubicBezTo>
                <a:cubicBezTo>
                  <a:pt x="384" y="951"/>
                  <a:pt x="391" y="945"/>
                  <a:pt x="391" y="937"/>
                </a:cubicBezTo>
                <a:cubicBezTo>
                  <a:pt x="391" y="928"/>
                  <a:pt x="384" y="922"/>
                  <a:pt x="376" y="922"/>
                </a:cubicBezTo>
                <a:close/>
                <a:moveTo>
                  <a:pt x="376" y="955"/>
                </a:moveTo>
                <a:cubicBezTo>
                  <a:pt x="368" y="955"/>
                  <a:pt x="361" y="961"/>
                  <a:pt x="361" y="970"/>
                </a:cubicBezTo>
                <a:cubicBezTo>
                  <a:pt x="361" y="978"/>
                  <a:pt x="368" y="984"/>
                  <a:pt x="376" y="984"/>
                </a:cubicBezTo>
                <a:cubicBezTo>
                  <a:pt x="384" y="984"/>
                  <a:pt x="391" y="978"/>
                  <a:pt x="391" y="970"/>
                </a:cubicBezTo>
                <a:cubicBezTo>
                  <a:pt x="391" y="961"/>
                  <a:pt x="384" y="955"/>
                  <a:pt x="376" y="955"/>
                </a:cubicBezTo>
                <a:close/>
                <a:moveTo>
                  <a:pt x="376" y="988"/>
                </a:moveTo>
                <a:cubicBezTo>
                  <a:pt x="368" y="988"/>
                  <a:pt x="361" y="994"/>
                  <a:pt x="361" y="1002"/>
                </a:cubicBezTo>
                <a:cubicBezTo>
                  <a:pt x="361" y="1011"/>
                  <a:pt x="368" y="1017"/>
                  <a:pt x="376" y="1017"/>
                </a:cubicBezTo>
                <a:cubicBezTo>
                  <a:pt x="384" y="1017"/>
                  <a:pt x="391" y="1011"/>
                  <a:pt x="391" y="1002"/>
                </a:cubicBezTo>
                <a:cubicBezTo>
                  <a:pt x="391" y="994"/>
                  <a:pt x="384" y="988"/>
                  <a:pt x="376" y="988"/>
                </a:cubicBezTo>
                <a:close/>
                <a:moveTo>
                  <a:pt x="376" y="1021"/>
                </a:moveTo>
                <a:cubicBezTo>
                  <a:pt x="368" y="1021"/>
                  <a:pt x="361" y="1027"/>
                  <a:pt x="361" y="1035"/>
                </a:cubicBezTo>
                <a:cubicBezTo>
                  <a:pt x="361" y="1044"/>
                  <a:pt x="368" y="1050"/>
                  <a:pt x="376" y="1050"/>
                </a:cubicBezTo>
                <a:cubicBezTo>
                  <a:pt x="384" y="1050"/>
                  <a:pt x="391" y="1044"/>
                  <a:pt x="391" y="1035"/>
                </a:cubicBezTo>
                <a:cubicBezTo>
                  <a:pt x="391" y="1027"/>
                  <a:pt x="384" y="1021"/>
                  <a:pt x="376" y="1021"/>
                </a:cubicBezTo>
                <a:close/>
                <a:moveTo>
                  <a:pt x="376" y="1053"/>
                </a:moveTo>
                <a:cubicBezTo>
                  <a:pt x="368" y="1053"/>
                  <a:pt x="361" y="1060"/>
                  <a:pt x="361" y="1068"/>
                </a:cubicBezTo>
                <a:cubicBezTo>
                  <a:pt x="361" y="1076"/>
                  <a:pt x="368" y="1083"/>
                  <a:pt x="376" y="1083"/>
                </a:cubicBezTo>
                <a:cubicBezTo>
                  <a:pt x="384" y="1083"/>
                  <a:pt x="391" y="1076"/>
                  <a:pt x="391" y="1068"/>
                </a:cubicBezTo>
                <a:cubicBezTo>
                  <a:pt x="391" y="1060"/>
                  <a:pt x="384" y="1053"/>
                  <a:pt x="376" y="1053"/>
                </a:cubicBezTo>
                <a:close/>
                <a:moveTo>
                  <a:pt x="376" y="1086"/>
                </a:moveTo>
                <a:cubicBezTo>
                  <a:pt x="368" y="1086"/>
                  <a:pt x="361" y="1093"/>
                  <a:pt x="361" y="1101"/>
                </a:cubicBezTo>
                <a:cubicBezTo>
                  <a:pt x="361" y="1109"/>
                  <a:pt x="368" y="1116"/>
                  <a:pt x="376" y="1116"/>
                </a:cubicBezTo>
                <a:cubicBezTo>
                  <a:pt x="384" y="1116"/>
                  <a:pt x="391" y="1109"/>
                  <a:pt x="391" y="1101"/>
                </a:cubicBezTo>
                <a:cubicBezTo>
                  <a:pt x="391" y="1093"/>
                  <a:pt x="384" y="1086"/>
                  <a:pt x="376" y="1086"/>
                </a:cubicBezTo>
                <a:close/>
                <a:moveTo>
                  <a:pt x="376" y="1119"/>
                </a:moveTo>
                <a:cubicBezTo>
                  <a:pt x="368" y="1119"/>
                  <a:pt x="361" y="1126"/>
                  <a:pt x="361" y="1134"/>
                </a:cubicBezTo>
                <a:cubicBezTo>
                  <a:pt x="361" y="1142"/>
                  <a:pt x="368" y="1149"/>
                  <a:pt x="376" y="1149"/>
                </a:cubicBezTo>
                <a:cubicBezTo>
                  <a:pt x="384" y="1149"/>
                  <a:pt x="391" y="1142"/>
                  <a:pt x="391" y="1134"/>
                </a:cubicBezTo>
                <a:cubicBezTo>
                  <a:pt x="391" y="1126"/>
                  <a:pt x="384" y="1119"/>
                  <a:pt x="376" y="1119"/>
                </a:cubicBezTo>
                <a:close/>
                <a:moveTo>
                  <a:pt x="376" y="1152"/>
                </a:moveTo>
                <a:cubicBezTo>
                  <a:pt x="368" y="1152"/>
                  <a:pt x="361" y="1159"/>
                  <a:pt x="361" y="1167"/>
                </a:cubicBezTo>
                <a:cubicBezTo>
                  <a:pt x="361" y="1175"/>
                  <a:pt x="368" y="1182"/>
                  <a:pt x="376" y="1182"/>
                </a:cubicBezTo>
                <a:cubicBezTo>
                  <a:pt x="384" y="1182"/>
                  <a:pt x="391" y="1175"/>
                  <a:pt x="391" y="1167"/>
                </a:cubicBezTo>
                <a:cubicBezTo>
                  <a:pt x="391" y="1159"/>
                  <a:pt x="384" y="1152"/>
                  <a:pt x="376" y="1152"/>
                </a:cubicBezTo>
                <a:close/>
                <a:moveTo>
                  <a:pt x="376" y="1185"/>
                </a:moveTo>
                <a:cubicBezTo>
                  <a:pt x="368" y="1185"/>
                  <a:pt x="361" y="1192"/>
                  <a:pt x="361" y="1200"/>
                </a:cubicBezTo>
                <a:cubicBezTo>
                  <a:pt x="361" y="1208"/>
                  <a:pt x="368" y="1215"/>
                  <a:pt x="376" y="1215"/>
                </a:cubicBezTo>
                <a:cubicBezTo>
                  <a:pt x="384" y="1215"/>
                  <a:pt x="391" y="1208"/>
                  <a:pt x="391" y="1200"/>
                </a:cubicBezTo>
                <a:cubicBezTo>
                  <a:pt x="391" y="1192"/>
                  <a:pt x="384" y="1185"/>
                  <a:pt x="376" y="1185"/>
                </a:cubicBezTo>
                <a:close/>
                <a:moveTo>
                  <a:pt x="376" y="1218"/>
                </a:moveTo>
                <a:cubicBezTo>
                  <a:pt x="368" y="1218"/>
                  <a:pt x="361" y="1225"/>
                  <a:pt x="361" y="1233"/>
                </a:cubicBezTo>
                <a:cubicBezTo>
                  <a:pt x="361" y="1241"/>
                  <a:pt x="368" y="1248"/>
                  <a:pt x="376" y="1248"/>
                </a:cubicBezTo>
                <a:cubicBezTo>
                  <a:pt x="384" y="1248"/>
                  <a:pt x="391" y="1241"/>
                  <a:pt x="391" y="1233"/>
                </a:cubicBezTo>
                <a:cubicBezTo>
                  <a:pt x="391" y="1225"/>
                  <a:pt x="384" y="1218"/>
                  <a:pt x="376" y="1218"/>
                </a:cubicBezTo>
                <a:close/>
                <a:moveTo>
                  <a:pt x="376" y="1251"/>
                </a:moveTo>
                <a:cubicBezTo>
                  <a:pt x="368" y="1251"/>
                  <a:pt x="361" y="1258"/>
                  <a:pt x="361" y="1266"/>
                </a:cubicBezTo>
                <a:cubicBezTo>
                  <a:pt x="361" y="1274"/>
                  <a:pt x="368" y="1281"/>
                  <a:pt x="376" y="1281"/>
                </a:cubicBezTo>
                <a:cubicBezTo>
                  <a:pt x="384" y="1281"/>
                  <a:pt x="391" y="1274"/>
                  <a:pt x="391" y="1266"/>
                </a:cubicBezTo>
                <a:cubicBezTo>
                  <a:pt x="391" y="1258"/>
                  <a:pt x="384" y="1251"/>
                  <a:pt x="376" y="1251"/>
                </a:cubicBezTo>
                <a:close/>
                <a:moveTo>
                  <a:pt x="376" y="1284"/>
                </a:moveTo>
                <a:cubicBezTo>
                  <a:pt x="368" y="1284"/>
                  <a:pt x="361" y="1291"/>
                  <a:pt x="361" y="1299"/>
                </a:cubicBezTo>
                <a:cubicBezTo>
                  <a:pt x="361" y="1307"/>
                  <a:pt x="368" y="1314"/>
                  <a:pt x="376" y="1314"/>
                </a:cubicBezTo>
                <a:cubicBezTo>
                  <a:pt x="384" y="1314"/>
                  <a:pt x="391" y="1307"/>
                  <a:pt x="391" y="1299"/>
                </a:cubicBezTo>
                <a:cubicBezTo>
                  <a:pt x="391" y="1291"/>
                  <a:pt x="384" y="1284"/>
                  <a:pt x="376" y="1284"/>
                </a:cubicBezTo>
                <a:close/>
                <a:moveTo>
                  <a:pt x="376" y="1317"/>
                </a:moveTo>
                <a:cubicBezTo>
                  <a:pt x="368" y="1317"/>
                  <a:pt x="361" y="1323"/>
                  <a:pt x="361" y="1332"/>
                </a:cubicBezTo>
                <a:cubicBezTo>
                  <a:pt x="361" y="1340"/>
                  <a:pt x="368" y="1346"/>
                  <a:pt x="376" y="1346"/>
                </a:cubicBezTo>
                <a:cubicBezTo>
                  <a:pt x="384" y="1346"/>
                  <a:pt x="391" y="1340"/>
                  <a:pt x="391" y="1332"/>
                </a:cubicBezTo>
                <a:cubicBezTo>
                  <a:pt x="391" y="1323"/>
                  <a:pt x="384" y="1317"/>
                  <a:pt x="376" y="1317"/>
                </a:cubicBezTo>
                <a:close/>
                <a:moveTo>
                  <a:pt x="376" y="1350"/>
                </a:moveTo>
                <a:cubicBezTo>
                  <a:pt x="368" y="1350"/>
                  <a:pt x="361" y="1356"/>
                  <a:pt x="361" y="1365"/>
                </a:cubicBezTo>
                <a:cubicBezTo>
                  <a:pt x="361" y="1373"/>
                  <a:pt x="368" y="1379"/>
                  <a:pt x="376" y="1379"/>
                </a:cubicBezTo>
                <a:cubicBezTo>
                  <a:pt x="384" y="1379"/>
                  <a:pt x="391" y="1373"/>
                  <a:pt x="391" y="1365"/>
                </a:cubicBezTo>
                <a:cubicBezTo>
                  <a:pt x="391" y="1356"/>
                  <a:pt x="384" y="1350"/>
                  <a:pt x="376" y="1350"/>
                </a:cubicBezTo>
                <a:close/>
                <a:moveTo>
                  <a:pt x="376" y="1383"/>
                </a:moveTo>
                <a:cubicBezTo>
                  <a:pt x="368" y="1383"/>
                  <a:pt x="361" y="1389"/>
                  <a:pt x="361" y="1397"/>
                </a:cubicBezTo>
                <a:cubicBezTo>
                  <a:pt x="361" y="1406"/>
                  <a:pt x="368" y="1412"/>
                  <a:pt x="376" y="1412"/>
                </a:cubicBezTo>
                <a:cubicBezTo>
                  <a:pt x="384" y="1412"/>
                  <a:pt x="391" y="1406"/>
                  <a:pt x="391" y="1397"/>
                </a:cubicBezTo>
                <a:cubicBezTo>
                  <a:pt x="391" y="1389"/>
                  <a:pt x="384" y="1383"/>
                  <a:pt x="376" y="1383"/>
                </a:cubicBezTo>
                <a:close/>
                <a:moveTo>
                  <a:pt x="376" y="1416"/>
                </a:moveTo>
                <a:cubicBezTo>
                  <a:pt x="368" y="1416"/>
                  <a:pt x="361" y="1422"/>
                  <a:pt x="361" y="1430"/>
                </a:cubicBezTo>
                <a:cubicBezTo>
                  <a:pt x="361" y="1439"/>
                  <a:pt x="368" y="1445"/>
                  <a:pt x="376" y="1445"/>
                </a:cubicBezTo>
                <a:cubicBezTo>
                  <a:pt x="384" y="1445"/>
                  <a:pt x="391" y="1439"/>
                  <a:pt x="391" y="1430"/>
                </a:cubicBezTo>
                <a:cubicBezTo>
                  <a:pt x="391" y="1422"/>
                  <a:pt x="384" y="1416"/>
                  <a:pt x="376" y="1416"/>
                </a:cubicBezTo>
                <a:close/>
                <a:moveTo>
                  <a:pt x="409" y="0"/>
                </a:moveTo>
                <a:cubicBezTo>
                  <a:pt x="401" y="0"/>
                  <a:pt x="394" y="7"/>
                  <a:pt x="394" y="15"/>
                </a:cubicBezTo>
                <a:cubicBezTo>
                  <a:pt x="394" y="23"/>
                  <a:pt x="401" y="30"/>
                  <a:pt x="409" y="30"/>
                </a:cubicBezTo>
                <a:cubicBezTo>
                  <a:pt x="417" y="30"/>
                  <a:pt x="424" y="23"/>
                  <a:pt x="424" y="15"/>
                </a:cubicBezTo>
                <a:cubicBezTo>
                  <a:pt x="424" y="7"/>
                  <a:pt x="417" y="0"/>
                  <a:pt x="409" y="0"/>
                </a:cubicBezTo>
                <a:close/>
                <a:moveTo>
                  <a:pt x="409" y="33"/>
                </a:moveTo>
                <a:cubicBezTo>
                  <a:pt x="401" y="33"/>
                  <a:pt x="394" y="40"/>
                  <a:pt x="394" y="48"/>
                </a:cubicBezTo>
                <a:cubicBezTo>
                  <a:pt x="394" y="56"/>
                  <a:pt x="401" y="63"/>
                  <a:pt x="409" y="63"/>
                </a:cubicBezTo>
                <a:cubicBezTo>
                  <a:pt x="417" y="63"/>
                  <a:pt x="424" y="56"/>
                  <a:pt x="424" y="48"/>
                </a:cubicBezTo>
                <a:cubicBezTo>
                  <a:pt x="424" y="40"/>
                  <a:pt x="417" y="33"/>
                  <a:pt x="409" y="33"/>
                </a:cubicBezTo>
                <a:close/>
                <a:moveTo>
                  <a:pt x="409" y="66"/>
                </a:moveTo>
                <a:cubicBezTo>
                  <a:pt x="401" y="66"/>
                  <a:pt x="394" y="72"/>
                  <a:pt x="394" y="81"/>
                </a:cubicBezTo>
                <a:cubicBezTo>
                  <a:pt x="394" y="89"/>
                  <a:pt x="401" y="95"/>
                  <a:pt x="409" y="95"/>
                </a:cubicBezTo>
                <a:cubicBezTo>
                  <a:pt x="417" y="95"/>
                  <a:pt x="424" y="89"/>
                  <a:pt x="424" y="81"/>
                </a:cubicBezTo>
                <a:cubicBezTo>
                  <a:pt x="424" y="72"/>
                  <a:pt x="417" y="66"/>
                  <a:pt x="409" y="66"/>
                </a:cubicBezTo>
                <a:close/>
                <a:moveTo>
                  <a:pt x="409" y="99"/>
                </a:moveTo>
                <a:cubicBezTo>
                  <a:pt x="401" y="99"/>
                  <a:pt x="394" y="105"/>
                  <a:pt x="394" y="114"/>
                </a:cubicBezTo>
                <a:cubicBezTo>
                  <a:pt x="394" y="122"/>
                  <a:pt x="401" y="128"/>
                  <a:pt x="409" y="128"/>
                </a:cubicBezTo>
                <a:cubicBezTo>
                  <a:pt x="417" y="128"/>
                  <a:pt x="424" y="122"/>
                  <a:pt x="424" y="114"/>
                </a:cubicBezTo>
                <a:cubicBezTo>
                  <a:pt x="424" y="105"/>
                  <a:pt x="417" y="99"/>
                  <a:pt x="409" y="99"/>
                </a:cubicBezTo>
                <a:close/>
                <a:moveTo>
                  <a:pt x="409" y="132"/>
                </a:moveTo>
                <a:cubicBezTo>
                  <a:pt x="401" y="132"/>
                  <a:pt x="394" y="138"/>
                  <a:pt x="394" y="147"/>
                </a:cubicBezTo>
                <a:cubicBezTo>
                  <a:pt x="394" y="155"/>
                  <a:pt x="401" y="161"/>
                  <a:pt x="409" y="161"/>
                </a:cubicBezTo>
                <a:cubicBezTo>
                  <a:pt x="417" y="161"/>
                  <a:pt x="424" y="155"/>
                  <a:pt x="424" y="147"/>
                </a:cubicBezTo>
                <a:cubicBezTo>
                  <a:pt x="424" y="138"/>
                  <a:pt x="417" y="132"/>
                  <a:pt x="409" y="132"/>
                </a:cubicBezTo>
                <a:close/>
                <a:moveTo>
                  <a:pt x="409" y="165"/>
                </a:moveTo>
                <a:cubicBezTo>
                  <a:pt x="401" y="165"/>
                  <a:pt x="394" y="171"/>
                  <a:pt x="394" y="179"/>
                </a:cubicBezTo>
                <a:cubicBezTo>
                  <a:pt x="394" y="188"/>
                  <a:pt x="401" y="194"/>
                  <a:pt x="409" y="194"/>
                </a:cubicBezTo>
                <a:cubicBezTo>
                  <a:pt x="417" y="194"/>
                  <a:pt x="424" y="188"/>
                  <a:pt x="424" y="179"/>
                </a:cubicBezTo>
                <a:cubicBezTo>
                  <a:pt x="424" y="171"/>
                  <a:pt x="417" y="165"/>
                  <a:pt x="409" y="165"/>
                </a:cubicBezTo>
                <a:close/>
                <a:moveTo>
                  <a:pt x="409" y="198"/>
                </a:moveTo>
                <a:cubicBezTo>
                  <a:pt x="401" y="198"/>
                  <a:pt x="394" y="204"/>
                  <a:pt x="394" y="212"/>
                </a:cubicBezTo>
                <a:cubicBezTo>
                  <a:pt x="394" y="221"/>
                  <a:pt x="401" y="227"/>
                  <a:pt x="409" y="227"/>
                </a:cubicBezTo>
                <a:cubicBezTo>
                  <a:pt x="417" y="227"/>
                  <a:pt x="424" y="221"/>
                  <a:pt x="424" y="212"/>
                </a:cubicBezTo>
                <a:cubicBezTo>
                  <a:pt x="424" y="204"/>
                  <a:pt x="417" y="198"/>
                  <a:pt x="409" y="198"/>
                </a:cubicBezTo>
                <a:close/>
                <a:moveTo>
                  <a:pt x="409" y="230"/>
                </a:moveTo>
                <a:cubicBezTo>
                  <a:pt x="401" y="230"/>
                  <a:pt x="394" y="237"/>
                  <a:pt x="394" y="245"/>
                </a:cubicBezTo>
                <a:cubicBezTo>
                  <a:pt x="394" y="253"/>
                  <a:pt x="401" y="260"/>
                  <a:pt x="409" y="260"/>
                </a:cubicBezTo>
                <a:cubicBezTo>
                  <a:pt x="417" y="260"/>
                  <a:pt x="424" y="253"/>
                  <a:pt x="424" y="245"/>
                </a:cubicBezTo>
                <a:cubicBezTo>
                  <a:pt x="424" y="237"/>
                  <a:pt x="417" y="230"/>
                  <a:pt x="409" y="230"/>
                </a:cubicBezTo>
                <a:close/>
                <a:moveTo>
                  <a:pt x="409" y="263"/>
                </a:moveTo>
                <a:cubicBezTo>
                  <a:pt x="401" y="263"/>
                  <a:pt x="394" y="270"/>
                  <a:pt x="394" y="278"/>
                </a:cubicBezTo>
                <a:cubicBezTo>
                  <a:pt x="394" y="286"/>
                  <a:pt x="401" y="293"/>
                  <a:pt x="409" y="293"/>
                </a:cubicBezTo>
                <a:cubicBezTo>
                  <a:pt x="417" y="293"/>
                  <a:pt x="424" y="286"/>
                  <a:pt x="424" y="278"/>
                </a:cubicBezTo>
                <a:cubicBezTo>
                  <a:pt x="424" y="270"/>
                  <a:pt x="417" y="263"/>
                  <a:pt x="409" y="263"/>
                </a:cubicBezTo>
                <a:close/>
                <a:moveTo>
                  <a:pt x="409" y="296"/>
                </a:moveTo>
                <a:cubicBezTo>
                  <a:pt x="401" y="296"/>
                  <a:pt x="394" y="303"/>
                  <a:pt x="394" y="311"/>
                </a:cubicBezTo>
                <a:cubicBezTo>
                  <a:pt x="394" y="319"/>
                  <a:pt x="401" y="326"/>
                  <a:pt x="409" y="326"/>
                </a:cubicBezTo>
                <a:cubicBezTo>
                  <a:pt x="417" y="326"/>
                  <a:pt x="424" y="319"/>
                  <a:pt x="424" y="311"/>
                </a:cubicBezTo>
                <a:cubicBezTo>
                  <a:pt x="424" y="303"/>
                  <a:pt x="417" y="296"/>
                  <a:pt x="409" y="296"/>
                </a:cubicBezTo>
                <a:close/>
                <a:moveTo>
                  <a:pt x="409" y="329"/>
                </a:moveTo>
                <a:cubicBezTo>
                  <a:pt x="401" y="329"/>
                  <a:pt x="394" y="336"/>
                  <a:pt x="394" y="344"/>
                </a:cubicBezTo>
                <a:cubicBezTo>
                  <a:pt x="394" y="352"/>
                  <a:pt x="401" y="359"/>
                  <a:pt x="409" y="359"/>
                </a:cubicBezTo>
                <a:cubicBezTo>
                  <a:pt x="417" y="359"/>
                  <a:pt x="424" y="352"/>
                  <a:pt x="424" y="344"/>
                </a:cubicBezTo>
                <a:cubicBezTo>
                  <a:pt x="424" y="336"/>
                  <a:pt x="417" y="329"/>
                  <a:pt x="409" y="329"/>
                </a:cubicBezTo>
                <a:close/>
                <a:moveTo>
                  <a:pt x="409" y="362"/>
                </a:moveTo>
                <a:cubicBezTo>
                  <a:pt x="401" y="362"/>
                  <a:pt x="394" y="369"/>
                  <a:pt x="394" y="377"/>
                </a:cubicBezTo>
                <a:cubicBezTo>
                  <a:pt x="394" y="385"/>
                  <a:pt x="401" y="392"/>
                  <a:pt x="409" y="392"/>
                </a:cubicBezTo>
                <a:cubicBezTo>
                  <a:pt x="417" y="392"/>
                  <a:pt x="424" y="385"/>
                  <a:pt x="424" y="377"/>
                </a:cubicBezTo>
                <a:cubicBezTo>
                  <a:pt x="424" y="369"/>
                  <a:pt x="417" y="362"/>
                  <a:pt x="409" y="362"/>
                </a:cubicBezTo>
                <a:close/>
                <a:moveTo>
                  <a:pt x="409" y="395"/>
                </a:moveTo>
                <a:cubicBezTo>
                  <a:pt x="401" y="395"/>
                  <a:pt x="394" y="402"/>
                  <a:pt x="394" y="410"/>
                </a:cubicBezTo>
                <a:cubicBezTo>
                  <a:pt x="394" y="418"/>
                  <a:pt x="401" y="425"/>
                  <a:pt x="409" y="425"/>
                </a:cubicBezTo>
                <a:cubicBezTo>
                  <a:pt x="417" y="425"/>
                  <a:pt x="424" y="418"/>
                  <a:pt x="424" y="410"/>
                </a:cubicBezTo>
                <a:cubicBezTo>
                  <a:pt x="424" y="402"/>
                  <a:pt x="417" y="395"/>
                  <a:pt x="409" y="395"/>
                </a:cubicBezTo>
                <a:close/>
                <a:moveTo>
                  <a:pt x="409" y="428"/>
                </a:moveTo>
                <a:cubicBezTo>
                  <a:pt x="401" y="428"/>
                  <a:pt x="394" y="435"/>
                  <a:pt x="394" y="443"/>
                </a:cubicBezTo>
                <a:cubicBezTo>
                  <a:pt x="394" y="451"/>
                  <a:pt x="401" y="458"/>
                  <a:pt x="409" y="458"/>
                </a:cubicBezTo>
                <a:cubicBezTo>
                  <a:pt x="417" y="458"/>
                  <a:pt x="424" y="451"/>
                  <a:pt x="424" y="443"/>
                </a:cubicBezTo>
                <a:cubicBezTo>
                  <a:pt x="424" y="435"/>
                  <a:pt x="417" y="428"/>
                  <a:pt x="409" y="428"/>
                </a:cubicBezTo>
                <a:close/>
                <a:moveTo>
                  <a:pt x="409" y="461"/>
                </a:moveTo>
                <a:cubicBezTo>
                  <a:pt x="401" y="461"/>
                  <a:pt x="394" y="468"/>
                  <a:pt x="394" y="476"/>
                </a:cubicBezTo>
                <a:cubicBezTo>
                  <a:pt x="394" y="484"/>
                  <a:pt x="401" y="491"/>
                  <a:pt x="409" y="491"/>
                </a:cubicBezTo>
                <a:cubicBezTo>
                  <a:pt x="417" y="491"/>
                  <a:pt x="424" y="484"/>
                  <a:pt x="424" y="476"/>
                </a:cubicBezTo>
                <a:cubicBezTo>
                  <a:pt x="424" y="468"/>
                  <a:pt x="417" y="461"/>
                  <a:pt x="409" y="461"/>
                </a:cubicBezTo>
                <a:close/>
                <a:moveTo>
                  <a:pt x="409" y="494"/>
                </a:moveTo>
                <a:cubicBezTo>
                  <a:pt x="401" y="494"/>
                  <a:pt x="394" y="500"/>
                  <a:pt x="394" y="509"/>
                </a:cubicBezTo>
                <a:cubicBezTo>
                  <a:pt x="394" y="517"/>
                  <a:pt x="401" y="523"/>
                  <a:pt x="409" y="523"/>
                </a:cubicBezTo>
                <a:cubicBezTo>
                  <a:pt x="417" y="523"/>
                  <a:pt x="424" y="517"/>
                  <a:pt x="424" y="509"/>
                </a:cubicBezTo>
                <a:cubicBezTo>
                  <a:pt x="424" y="500"/>
                  <a:pt x="417" y="494"/>
                  <a:pt x="409" y="494"/>
                </a:cubicBezTo>
                <a:close/>
                <a:moveTo>
                  <a:pt x="409" y="527"/>
                </a:moveTo>
                <a:cubicBezTo>
                  <a:pt x="401" y="527"/>
                  <a:pt x="394" y="533"/>
                  <a:pt x="394" y="542"/>
                </a:cubicBezTo>
                <a:cubicBezTo>
                  <a:pt x="394" y="550"/>
                  <a:pt x="401" y="556"/>
                  <a:pt x="409" y="556"/>
                </a:cubicBezTo>
                <a:cubicBezTo>
                  <a:pt x="417" y="556"/>
                  <a:pt x="424" y="550"/>
                  <a:pt x="424" y="542"/>
                </a:cubicBezTo>
                <a:cubicBezTo>
                  <a:pt x="424" y="533"/>
                  <a:pt x="417" y="527"/>
                  <a:pt x="409" y="527"/>
                </a:cubicBezTo>
                <a:close/>
                <a:moveTo>
                  <a:pt x="409" y="560"/>
                </a:moveTo>
                <a:cubicBezTo>
                  <a:pt x="401" y="560"/>
                  <a:pt x="394" y="566"/>
                  <a:pt x="394" y="574"/>
                </a:cubicBezTo>
                <a:cubicBezTo>
                  <a:pt x="394" y="583"/>
                  <a:pt x="401" y="589"/>
                  <a:pt x="409" y="589"/>
                </a:cubicBezTo>
                <a:cubicBezTo>
                  <a:pt x="417" y="589"/>
                  <a:pt x="424" y="583"/>
                  <a:pt x="424" y="574"/>
                </a:cubicBezTo>
                <a:cubicBezTo>
                  <a:pt x="424" y="566"/>
                  <a:pt x="417" y="560"/>
                  <a:pt x="409" y="560"/>
                </a:cubicBezTo>
                <a:close/>
                <a:moveTo>
                  <a:pt x="409" y="593"/>
                </a:moveTo>
                <a:cubicBezTo>
                  <a:pt x="401" y="593"/>
                  <a:pt x="394" y="599"/>
                  <a:pt x="394" y="607"/>
                </a:cubicBezTo>
                <a:cubicBezTo>
                  <a:pt x="394" y="616"/>
                  <a:pt x="401" y="622"/>
                  <a:pt x="409" y="622"/>
                </a:cubicBezTo>
                <a:cubicBezTo>
                  <a:pt x="417" y="622"/>
                  <a:pt x="424" y="616"/>
                  <a:pt x="424" y="607"/>
                </a:cubicBezTo>
                <a:cubicBezTo>
                  <a:pt x="424" y="599"/>
                  <a:pt x="417" y="593"/>
                  <a:pt x="409" y="593"/>
                </a:cubicBezTo>
                <a:close/>
                <a:moveTo>
                  <a:pt x="409" y="625"/>
                </a:moveTo>
                <a:cubicBezTo>
                  <a:pt x="401" y="625"/>
                  <a:pt x="394" y="632"/>
                  <a:pt x="394" y="640"/>
                </a:cubicBezTo>
                <a:cubicBezTo>
                  <a:pt x="394" y="648"/>
                  <a:pt x="401" y="655"/>
                  <a:pt x="409" y="655"/>
                </a:cubicBezTo>
                <a:cubicBezTo>
                  <a:pt x="417" y="655"/>
                  <a:pt x="424" y="648"/>
                  <a:pt x="424" y="640"/>
                </a:cubicBezTo>
                <a:cubicBezTo>
                  <a:pt x="424" y="632"/>
                  <a:pt x="417" y="625"/>
                  <a:pt x="409" y="625"/>
                </a:cubicBezTo>
                <a:close/>
                <a:moveTo>
                  <a:pt x="409" y="658"/>
                </a:moveTo>
                <a:cubicBezTo>
                  <a:pt x="401" y="658"/>
                  <a:pt x="394" y="665"/>
                  <a:pt x="394" y="673"/>
                </a:cubicBezTo>
                <a:cubicBezTo>
                  <a:pt x="394" y="681"/>
                  <a:pt x="401" y="688"/>
                  <a:pt x="409" y="688"/>
                </a:cubicBezTo>
                <a:cubicBezTo>
                  <a:pt x="417" y="688"/>
                  <a:pt x="424" y="681"/>
                  <a:pt x="424" y="673"/>
                </a:cubicBezTo>
                <a:cubicBezTo>
                  <a:pt x="424" y="665"/>
                  <a:pt x="417" y="658"/>
                  <a:pt x="409" y="658"/>
                </a:cubicBezTo>
                <a:close/>
                <a:moveTo>
                  <a:pt x="409" y="691"/>
                </a:moveTo>
                <a:cubicBezTo>
                  <a:pt x="401" y="691"/>
                  <a:pt x="394" y="698"/>
                  <a:pt x="394" y="706"/>
                </a:cubicBezTo>
                <a:cubicBezTo>
                  <a:pt x="394" y="714"/>
                  <a:pt x="401" y="721"/>
                  <a:pt x="409" y="721"/>
                </a:cubicBezTo>
                <a:cubicBezTo>
                  <a:pt x="417" y="721"/>
                  <a:pt x="424" y="714"/>
                  <a:pt x="424" y="706"/>
                </a:cubicBezTo>
                <a:cubicBezTo>
                  <a:pt x="424" y="698"/>
                  <a:pt x="417" y="691"/>
                  <a:pt x="409" y="691"/>
                </a:cubicBezTo>
                <a:close/>
                <a:moveTo>
                  <a:pt x="409" y="724"/>
                </a:moveTo>
                <a:cubicBezTo>
                  <a:pt x="401" y="724"/>
                  <a:pt x="394" y="731"/>
                  <a:pt x="394" y="739"/>
                </a:cubicBezTo>
                <a:cubicBezTo>
                  <a:pt x="394" y="747"/>
                  <a:pt x="401" y="754"/>
                  <a:pt x="409" y="754"/>
                </a:cubicBezTo>
                <a:cubicBezTo>
                  <a:pt x="417" y="754"/>
                  <a:pt x="424" y="747"/>
                  <a:pt x="424" y="739"/>
                </a:cubicBezTo>
                <a:cubicBezTo>
                  <a:pt x="424" y="731"/>
                  <a:pt x="417" y="724"/>
                  <a:pt x="409" y="724"/>
                </a:cubicBezTo>
                <a:close/>
                <a:moveTo>
                  <a:pt x="409" y="757"/>
                </a:moveTo>
                <a:cubicBezTo>
                  <a:pt x="401" y="757"/>
                  <a:pt x="394" y="764"/>
                  <a:pt x="394" y="772"/>
                </a:cubicBezTo>
                <a:cubicBezTo>
                  <a:pt x="394" y="780"/>
                  <a:pt x="401" y="787"/>
                  <a:pt x="409" y="787"/>
                </a:cubicBezTo>
                <a:cubicBezTo>
                  <a:pt x="417" y="787"/>
                  <a:pt x="424" y="780"/>
                  <a:pt x="424" y="772"/>
                </a:cubicBezTo>
                <a:cubicBezTo>
                  <a:pt x="424" y="764"/>
                  <a:pt x="417" y="757"/>
                  <a:pt x="409" y="757"/>
                </a:cubicBezTo>
                <a:close/>
                <a:moveTo>
                  <a:pt x="409" y="790"/>
                </a:moveTo>
                <a:cubicBezTo>
                  <a:pt x="401" y="790"/>
                  <a:pt x="394" y="797"/>
                  <a:pt x="394" y="805"/>
                </a:cubicBezTo>
                <a:cubicBezTo>
                  <a:pt x="394" y="813"/>
                  <a:pt x="401" y="820"/>
                  <a:pt x="409" y="820"/>
                </a:cubicBezTo>
                <a:cubicBezTo>
                  <a:pt x="417" y="820"/>
                  <a:pt x="424" y="813"/>
                  <a:pt x="424" y="805"/>
                </a:cubicBezTo>
                <a:cubicBezTo>
                  <a:pt x="424" y="797"/>
                  <a:pt x="417" y="790"/>
                  <a:pt x="409" y="790"/>
                </a:cubicBezTo>
                <a:close/>
                <a:moveTo>
                  <a:pt x="409" y="823"/>
                </a:moveTo>
                <a:cubicBezTo>
                  <a:pt x="401" y="823"/>
                  <a:pt x="394" y="830"/>
                  <a:pt x="394" y="838"/>
                </a:cubicBezTo>
                <a:cubicBezTo>
                  <a:pt x="394" y="846"/>
                  <a:pt x="401" y="853"/>
                  <a:pt x="409" y="853"/>
                </a:cubicBezTo>
                <a:cubicBezTo>
                  <a:pt x="417" y="853"/>
                  <a:pt x="424" y="846"/>
                  <a:pt x="424" y="838"/>
                </a:cubicBezTo>
                <a:cubicBezTo>
                  <a:pt x="424" y="830"/>
                  <a:pt x="417" y="823"/>
                  <a:pt x="409" y="823"/>
                </a:cubicBezTo>
                <a:close/>
                <a:moveTo>
                  <a:pt x="409" y="856"/>
                </a:moveTo>
                <a:cubicBezTo>
                  <a:pt x="401" y="856"/>
                  <a:pt x="394" y="863"/>
                  <a:pt x="394" y="871"/>
                </a:cubicBezTo>
                <a:cubicBezTo>
                  <a:pt x="394" y="879"/>
                  <a:pt x="401" y="886"/>
                  <a:pt x="409" y="886"/>
                </a:cubicBezTo>
                <a:cubicBezTo>
                  <a:pt x="417" y="886"/>
                  <a:pt x="424" y="879"/>
                  <a:pt x="424" y="871"/>
                </a:cubicBezTo>
                <a:cubicBezTo>
                  <a:pt x="424" y="863"/>
                  <a:pt x="417" y="856"/>
                  <a:pt x="409" y="856"/>
                </a:cubicBezTo>
                <a:close/>
                <a:moveTo>
                  <a:pt x="409" y="889"/>
                </a:moveTo>
                <a:cubicBezTo>
                  <a:pt x="401" y="889"/>
                  <a:pt x="394" y="895"/>
                  <a:pt x="394" y="904"/>
                </a:cubicBezTo>
                <a:cubicBezTo>
                  <a:pt x="394" y="912"/>
                  <a:pt x="401" y="918"/>
                  <a:pt x="409" y="918"/>
                </a:cubicBezTo>
                <a:cubicBezTo>
                  <a:pt x="417" y="918"/>
                  <a:pt x="424" y="912"/>
                  <a:pt x="424" y="904"/>
                </a:cubicBezTo>
                <a:cubicBezTo>
                  <a:pt x="424" y="895"/>
                  <a:pt x="417" y="889"/>
                  <a:pt x="409" y="889"/>
                </a:cubicBezTo>
                <a:close/>
                <a:moveTo>
                  <a:pt x="409" y="922"/>
                </a:moveTo>
                <a:cubicBezTo>
                  <a:pt x="401" y="922"/>
                  <a:pt x="394" y="928"/>
                  <a:pt x="394" y="937"/>
                </a:cubicBezTo>
                <a:cubicBezTo>
                  <a:pt x="394" y="945"/>
                  <a:pt x="401" y="951"/>
                  <a:pt x="409" y="951"/>
                </a:cubicBezTo>
                <a:cubicBezTo>
                  <a:pt x="417" y="951"/>
                  <a:pt x="424" y="945"/>
                  <a:pt x="424" y="937"/>
                </a:cubicBezTo>
                <a:cubicBezTo>
                  <a:pt x="424" y="928"/>
                  <a:pt x="417" y="922"/>
                  <a:pt x="409" y="922"/>
                </a:cubicBezTo>
                <a:close/>
                <a:moveTo>
                  <a:pt x="409" y="955"/>
                </a:moveTo>
                <a:cubicBezTo>
                  <a:pt x="401" y="955"/>
                  <a:pt x="394" y="961"/>
                  <a:pt x="394" y="970"/>
                </a:cubicBezTo>
                <a:cubicBezTo>
                  <a:pt x="394" y="978"/>
                  <a:pt x="401" y="984"/>
                  <a:pt x="409" y="984"/>
                </a:cubicBezTo>
                <a:cubicBezTo>
                  <a:pt x="417" y="984"/>
                  <a:pt x="424" y="978"/>
                  <a:pt x="424" y="970"/>
                </a:cubicBezTo>
                <a:cubicBezTo>
                  <a:pt x="424" y="961"/>
                  <a:pt x="417" y="955"/>
                  <a:pt x="409" y="955"/>
                </a:cubicBezTo>
                <a:close/>
                <a:moveTo>
                  <a:pt x="409" y="988"/>
                </a:moveTo>
                <a:cubicBezTo>
                  <a:pt x="401" y="988"/>
                  <a:pt x="394" y="994"/>
                  <a:pt x="394" y="1002"/>
                </a:cubicBezTo>
                <a:cubicBezTo>
                  <a:pt x="394" y="1011"/>
                  <a:pt x="401" y="1017"/>
                  <a:pt x="409" y="1017"/>
                </a:cubicBezTo>
                <a:cubicBezTo>
                  <a:pt x="417" y="1017"/>
                  <a:pt x="424" y="1011"/>
                  <a:pt x="424" y="1002"/>
                </a:cubicBezTo>
                <a:cubicBezTo>
                  <a:pt x="424" y="994"/>
                  <a:pt x="417" y="988"/>
                  <a:pt x="409" y="988"/>
                </a:cubicBezTo>
                <a:close/>
                <a:moveTo>
                  <a:pt x="409" y="1021"/>
                </a:moveTo>
                <a:cubicBezTo>
                  <a:pt x="401" y="1021"/>
                  <a:pt x="394" y="1027"/>
                  <a:pt x="394" y="1035"/>
                </a:cubicBezTo>
                <a:cubicBezTo>
                  <a:pt x="394" y="1044"/>
                  <a:pt x="401" y="1050"/>
                  <a:pt x="409" y="1050"/>
                </a:cubicBezTo>
                <a:cubicBezTo>
                  <a:pt x="417" y="1050"/>
                  <a:pt x="424" y="1044"/>
                  <a:pt x="424" y="1035"/>
                </a:cubicBezTo>
                <a:cubicBezTo>
                  <a:pt x="424" y="1027"/>
                  <a:pt x="417" y="1021"/>
                  <a:pt x="409" y="1021"/>
                </a:cubicBezTo>
                <a:close/>
                <a:moveTo>
                  <a:pt x="409" y="1053"/>
                </a:moveTo>
                <a:cubicBezTo>
                  <a:pt x="401" y="1053"/>
                  <a:pt x="394" y="1060"/>
                  <a:pt x="394" y="1068"/>
                </a:cubicBezTo>
                <a:cubicBezTo>
                  <a:pt x="394" y="1076"/>
                  <a:pt x="401" y="1083"/>
                  <a:pt x="409" y="1083"/>
                </a:cubicBezTo>
                <a:cubicBezTo>
                  <a:pt x="417" y="1083"/>
                  <a:pt x="424" y="1076"/>
                  <a:pt x="424" y="1068"/>
                </a:cubicBezTo>
                <a:cubicBezTo>
                  <a:pt x="424" y="1060"/>
                  <a:pt x="417" y="1053"/>
                  <a:pt x="409" y="1053"/>
                </a:cubicBezTo>
                <a:close/>
                <a:moveTo>
                  <a:pt x="409" y="1086"/>
                </a:moveTo>
                <a:cubicBezTo>
                  <a:pt x="401" y="1086"/>
                  <a:pt x="394" y="1093"/>
                  <a:pt x="394" y="1101"/>
                </a:cubicBezTo>
                <a:cubicBezTo>
                  <a:pt x="394" y="1109"/>
                  <a:pt x="401" y="1116"/>
                  <a:pt x="409" y="1116"/>
                </a:cubicBezTo>
                <a:cubicBezTo>
                  <a:pt x="417" y="1116"/>
                  <a:pt x="424" y="1109"/>
                  <a:pt x="424" y="1101"/>
                </a:cubicBezTo>
                <a:cubicBezTo>
                  <a:pt x="424" y="1093"/>
                  <a:pt x="417" y="1086"/>
                  <a:pt x="409" y="1086"/>
                </a:cubicBezTo>
                <a:close/>
                <a:moveTo>
                  <a:pt x="409" y="1119"/>
                </a:moveTo>
                <a:cubicBezTo>
                  <a:pt x="401" y="1119"/>
                  <a:pt x="394" y="1126"/>
                  <a:pt x="394" y="1134"/>
                </a:cubicBezTo>
                <a:cubicBezTo>
                  <a:pt x="394" y="1142"/>
                  <a:pt x="401" y="1149"/>
                  <a:pt x="409" y="1149"/>
                </a:cubicBezTo>
                <a:cubicBezTo>
                  <a:pt x="417" y="1149"/>
                  <a:pt x="424" y="1142"/>
                  <a:pt x="424" y="1134"/>
                </a:cubicBezTo>
                <a:cubicBezTo>
                  <a:pt x="424" y="1126"/>
                  <a:pt x="417" y="1119"/>
                  <a:pt x="409" y="1119"/>
                </a:cubicBezTo>
                <a:close/>
                <a:moveTo>
                  <a:pt x="409" y="1152"/>
                </a:moveTo>
                <a:cubicBezTo>
                  <a:pt x="401" y="1152"/>
                  <a:pt x="394" y="1159"/>
                  <a:pt x="394" y="1167"/>
                </a:cubicBezTo>
                <a:cubicBezTo>
                  <a:pt x="394" y="1175"/>
                  <a:pt x="401" y="1182"/>
                  <a:pt x="409" y="1182"/>
                </a:cubicBezTo>
                <a:cubicBezTo>
                  <a:pt x="417" y="1182"/>
                  <a:pt x="424" y="1175"/>
                  <a:pt x="424" y="1167"/>
                </a:cubicBezTo>
                <a:cubicBezTo>
                  <a:pt x="424" y="1159"/>
                  <a:pt x="417" y="1152"/>
                  <a:pt x="409" y="1152"/>
                </a:cubicBezTo>
                <a:close/>
                <a:moveTo>
                  <a:pt x="409" y="1185"/>
                </a:moveTo>
                <a:cubicBezTo>
                  <a:pt x="401" y="1185"/>
                  <a:pt x="394" y="1192"/>
                  <a:pt x="394" y="1200"/>
                </a:cubicBezTo>
                <a:cubicBezTo>
                  <a:pt x="394" y="1208"/>
                  <a:pt x="401" y="1215"/>
                  <a:pt x="409" y="1215"/>
                </a:cubicBezTo>
                <a:cubicBezTo>
                  <a:pt x="417" y="1215"/>
                  <a:pt x="424" y="1208"/>
                  <a:pt x="424" y="1200"/>
                </a:cubicBezTo>
                <a:cubicBezTo>
                  <a:pt x="424" y="1192"/>
                  <a:pt x="417" y="1185"/>
                  <a:pt x="409" y="1185"/>
                </a:cubicBezTo>
                <a:close/>
                <a:moveTo>
                  <a:pt x="409" y="1218"/>
                </a:moveTo>
                <a:cubicBezTo>
                  <a:pt x="401" y="1218"/>
                  <a:pt x="394" y="1225"/>
                  <a:pt x="394" y="1233"/>
                </a:cubicBezTo>
                <a:cubicBezTo>
                  <a:pt x="394" y="1241"/>
                  <a:pt x="401" y="1248"/>
                  <a:pt x="409" y="1248"/>
                </a:cubicBezTo>
                <a:cubicBezTo>
                  <a:pt x="417" y="1248"/>
                  <a:pt x="424" y="1241"/>
                  <a:pt x="424" y="1233"/>
                </a:cubicBezTo>
                <a:cubicBezTo>
                  <a:pt x="424" y="1225"/>
                  <a:pt x="417" y="1218"/>
                  <a:pt x="409" y="1218"/>
                </a:cubicBezTo>
                <a:close/>
                <a:moveTo>
                  <a:pt x="409" y="1251"/>
                </a:moveTo>
                <a:cubicBezTo>
                  <a:pt x="401" y="1251"/>
                  <a:pt x="394" y="1258"/>
                  <a:pt x="394" y="1266"/>
                </a:cubicBezTo>
                <a:cubicBezTo>
                  <a:pt x="394" y="1274"/>
                  <a:pt x="401" y="1281"/>
                  <a:pt x="409" y="1281"/>
                </a:cubicBezTo>
                <a:cubicBezTo>
                  <a:pt x="417" y="1281"/>
                  <a:pt x="424" y="1274"/>
                  <a:pt x="424" y="1266"/>
                </a:cubicBezTo>
                <a:cubicBezTo>
                  <a:pt x="424" y="1258"/>
                  <a:pt x="417" y="1251"/>
                  <a:pt x="409" y="1251"/>
                </a:cubicBezTo>
                <a:close/>
                <a:moveTo>
                  <a:pt x="409" y="1284"/>
                </a:moveTo>
                <a:cubicBezTo>
                  <a:pt x="401" y="1284"/>
                  <a:pt x="394" y="1291"/>
                  <a:pt x="394" y="1299"/>
                </a:cubicBezTo>
                <a:cubicBezTo>
                  <a:pt x="394" y="1307"/>
                  <a:pt x="401" y="1314"/>
                  <a:pt x="409" y="1314"/>
                </a:cubicBezTo>
                <a:cubicBezTo>
                  <a:pt x="417" y="1314"/>
                  <a:pt x="424" y="1307"/>
                  <a:pt x="424" y="1299"/>
                </a:cubicBezTo>
                <a:cubicBezTo>
                  <a:pt x="424" y="1291"/>
                  <a:pt x="417" y="1284"/>
                  <a:pt x="409" y="1284"/>
                </a:cubicBezTo>
                <a:close/>
                <a:moveTo>
                  <a:pt x="409" y="1317"/>
                </a:moveTo>
                <a:cubicBezTo>
                  <a:pt x="401" y="1317"/>
                  <a:pt x="394" y="1323"/>
                  <a:pt x="394" y="1332"/>
                </a:cubicBezTo>
                <a:cubicBezTo>
                  <a:pt x="394" y="1340"/>
                  <a:pt x="401" y="1346"/>
                  <a:pt x="409" y="1346"/>
                </a:cubicBezTo>
                <a:cubicBezTo>
                  <a:pt x="417" y="1346"/>
                  <a:pt x="424" y="1340"/>
                  <a:pt x="424" y="1332"/>
                </a:cubicBezTo>
                <a:cubicBezTo>
                  <a:pt x="424" y="1323"/>
                  <a:pt x="417" y="1317"/>
                  <a:pt x="409" y="1317"/>
                </a:cubicBezTo>
                <a:close/>
                <a:moveTo>
                  <a:pt x="409" y="1350"/>
                </a:moveTo>
                <a:cubicBezTo>
                  <a:pt x="401" y="1350"/>
                  <a:pt x="394" y="1356"/>
                  <a:pt x="394" y="1365"/>
                </a:cubicBezTo>
                <a:cubicBezTo>
                  <a:pt x="394" y="1373"/>
                  <a:pt x="401" y="1379"/>
                  <a:pt x="409" y="1379"/>
                </a:cubicBezTo>
                <a:cubicBezTo>
                  <a:pt x="417" y="1379"/>
                  <a:pt x="424" y="1373"/>
                  <a:pt x="424" y="1365"/>
                </a:cubicBezTo>
                <a:cubicBezTo>
                  <a:pt x="424" y="1356"/>
                  <a:pt x="417" y="1350"/>
                  <a:pt x="409" y="1350"/>
                </a:cubicBezTo>
                <a:close/>
                <a:moveTo>
                  <a:pt x="409" y="1383"/>
                </a:moveTo>
                <a:cubicBezTo>
                  <a:pt x="401" y="1383"/>
                  <a:pt x="394" y="1389"/>
                  <a:pt x="394" y="1397"/>
                </a:cubicBezTo>
                <a:cubicBezTo>
                  <a:pt x="394" y="1406"/>
                  <a:pt x="401" y="1412"/>
                  <a:pt x="409" y="1412"/>
                </a:cubicBezTo>
                <a:cubicBezTo>
                  <a:pt x="417" y="1412"/>
                  <a:pt x="424" y="1406"/>
                  <a:pt x="424" y="1397"/>
                </a:cubicBezTo>
                <a:cubicBezTo>
                  <a:pt x="424" y="1389"/>
                  <a:pt x="417" y="1383"/>
                  <a:pt x="409" y="1383"/>
                </a:cubicBezTo>
                <a:close/>
                <a:moveTo>
                  <a:pt x="409" y="1416"/>
                </a:moveTo>
                <a:cubicBezTo>
                  <a:pt x="401" y="1416"/>
                  <a:pt x="394" y="1422"/>
                  <a:pt x="394" y="1430"/>
                </a:cubicBezTo>
                <a:cubicBezTo>
                  <a:pt x="394" y="1439"/>
                  <a:pt x="401" y="1445"/>
                  <a:pt x="409" y="1445"/>
                </a:cubicBezTo>
                <a:cubicBezTo>
                  <a:pt x="417" y="1445"/>
                  <a:pt x="424" y="1439"/>
                  <a:pt x="424" y="1430"/>
                </a:cubicBezTo>
                <a:cubicBezTo>
                  <a:pt x="424" y="1422"/>
                  <a:pt x="417" y="1416"/>
                  <a:pt x="409" y="1416"/>
                </a:cubicBezTo>
                <a:close/>
                <a:moveTo>
                  <a:pt x="442" y="0"/>
                </a:moveTo>
                <a:cubicBezTo>
                  <a:pt x="434" y="0"/>
                  <a:pt x="427" y="7"/>
                  <a:pt x="427" y="15"/>
                </a:cubicBezTo>
                <a:cubicBezTo>
                  <a:pt x="427" y="23"/>
                  <a:pt x="434" y="30"/>
                  <a:pt x="442" y="30"/>
                </a:cubicBezTo>
                <a:cubicBezTo>
                  <a:pt x="450" y="30"/>
                  <a:pt x="457" y="23"/>
                  <a:pt x="457" y="15"/>
                </a:cubicBezTo>
                <a:cubicBezTo>
                  <a:pt x="457" y="7"/>
                  <a:pt x="450" y="0"/>
                  <a:pt x="442" y="0"/>
                </a:cubicBezTo>
                <a:close/>
                <a:moveTo>
                  <a:pt x="442" y="33"/>
                </a:moveTo>
                <a:cubicBezTo>
                  <a:pt x="434" y="33"/>
                  <a:pt x="427" y="40"/>
                  <a:pt x="427" y="48"/>
                </a:cubicBezTo>
                <a:cubicBezTo>
                  <a:pt x="427" y="56"/>
                  <a:pt x="434" y="63"/>
                  <a:pt x="442" y="63"/>
                </a:cubicBezTo>
                <a:cubicBezTo>
                  <a:pt x="450" y="63"/>
                  <a:pt x="457" y="56"/>
                  <a:pt x="457" y="48"/>
                </a:cubicBezTo>
                <a:cubicBezTo>
                  <a:pt x="457" y="40"/>
                  <a:pt x="450" y="33"/>
                  <a:pt x="442" y="33"/>
                </a:cubicBezTo>
                <a:close/>
                <a:moveTo>
                  <a:pt x="442" y="66"/>
                </a:moveTo>
                <a:cubicBezTo>
                  <a:pt x="434" y="66"/>
                  <a:pt x="427" y="72"/>
                  <a:pt x="427" y="81"/>
                </a:cubicBezTo>
                <a:cubicBezTo>
                  <a:pt x="427" y="89"/>
                  <a:pt x="434" y="95"/>
                  <a:pt x="442" y="95"/>
                </a:cubicBezTo>
                <a:cubicBezTo>
                  <a:pt x="450" y="95"/>
                  <a:pt x="457" y="89"/>
                  <a:pt x="457" y="81"/>
                </a:cubicBezTo>
                <a:cubicBezTo>
                  <a:pt x="457" y="72"/>
                  <a:pt x="450" y="66"/>
                  <a:pt x="442" y="66"/>
                </a:cubicBezTo>
                <a:close/>
                <a:moveTo>
                  <a:pt x="442" y="99"/>
                </a:moveTo>
                <a:cubicBezTo>
                  <a:pt x="434" y="99"/>
                  <a:pt x="427" y="105"/>
                  <a:pt x="427" y="114"/>
                </a:cubicBezTo>
                <a:cubicBezTo>
                  <a:pt x="427" y="122"/>
                  <a:pt x="434" y="128"/>
                  <a:pt x="442" y="128"/>
                </a:cubicBezTo>
                <a:cubicBezTo>
                  <a:pt x="450" y="128"/>
                  <a:pt x="457" y="122"/>
                  <a:pt x="457" y="114"/>
                </a:cubicBezTo>
                <a:cubicBezTo>
                  <a:pt x="457" y="105"/>
                  <a:pt x="450" y="99"/>
                  <a:pt x="442" y="99"/>
                </a:cubicBezTo>
                <a:close/>
                <a:moveTo>
                  <a:pt x="442" y="132"/>
                </a:moveTo>
                <a:cubicBezTo>
                  <a:pt x="434" y="132"/>
                  <a:pt x="427" y="138"/>
                  <a:pt x="427" y="147"/>
                </a:cubicBezTo>
                <a:cubicBezTo>
                  <a:pt x="427" y="155"/>
                  <a:pt x="434" y="161"/>
                  <a:pt x="442" y="161"/>
                </a:cubicBezTo>
                <a:cubicBezTo>
                  <a:pt x="450" y="161"/>
                  <a:pt x="457" y="155"/>
                  <a:pt x="457" y="147"/>
                </a:cubicBezTo>
                <a:cubicBezTo>
                  <a:pt x="457" y="138"/>
                  <a:pt x="450" y="132"/>
                  <a:pt x="442" y="132"/>
                </a:cubicBezTo>
                <a:close/>
                <a:moveTo>
                  <a:pt x="442" y="165"/>
                </a:moveTo>
                <a:cubicBezTo>
                  <a:pt x="434" y="165"/>
                  <a:pt x="427" y="171"/>
                  <a:pt x="427" y="179"/>
                </a:cubicBezTo>
                <a:cubicBezTo>
                  <a:pt x="427" y="188"/>
                  <a:pt x="434" y="194"/>
                  <a:pt x="442" y="194"/>
                </a:cubicBezTo>
                <a:cubicBezTo>
                  <a:pt x="450" y="194"/>
                  <a:pt x="457" y="188"/>
                  <a:pt x="457" y="179"/>
                </a:cubicBezTo>
                <a:cubicBezTo>
                  <a:pt x="457" y="171"/>
                  <a:pt x="450" y="165"/>
                  <a:pt x="442" y="165"/>
                </a:cubicBezTo>
                <a:close/>
                <a:moveTo>
                  <a:pt x="442" y="198"/>
                </a:moveTo>
                <a:cubicBezTo>
                  <a:pt x="434" y="198"/>
                  <a:pt x="427" y="204"/>
                  <a:pt x="427" y="212"/>
                </a:cubicBezTo>
                <a:cubicBezTo>
                  <a:pt x="427" y="221"/>
                  <a:pt x="434" y="227"/>
                  <a:pt x="442" y="227"/>
                </a:cubicBezTo>
                <a:cubicBezTo>
                  <a:pt x="450" y="227"/>
                  <a:pt x="457" y="221"/>
                  <a:pt x="457" y="212"/>
                </a:cubicBezTo>
                <a:cubicBezTo>
                  <a:pt x="457" y="204"/>
                  <a:pt x="450" y="198"/>
                  <a:pt x="442" y="198"/>
                </a:cubicBezTo>
                <a:close/>
                <a:moveTo>
                  <a:pt x="442" y="230"/>
                </a:moveTo>
                <a:cubicBezTo>
                  <a:pt x="434" y="230"/>
                  <a:pt x="427" y="237"/>
                  <a:pt x="427" y="245"/>
                </a:cubicBezTo>
                <a:cubicBezTo>
                  <a:pt x="427" y="253"/>
                  <a:pt x="434" y="260"/>
                  <a:pt x="442" y="260"/>
                </a:cubicBezTo>
                <a:cubicBezTo>
                  <a:pt x="450" y="260"/>
                  <a:pt x="457" y="253"/>
                  <a:pt x="457" y="245"/>
                </a:cubicBezTo>
                <a:cubicBezTo>
                  <a:pt x="457" y="237"/>
                  <a:pt x="450" y="230"/>
                  <a:pt x="442" y="230"/>
                </a:cubicBezTo>
                <a:close/>
                <a:moveTo>
                  <a:pt x="442" y="263"/>
                </a:moveTo>
                <a:cubicBezTo>
                  <a:pt x="434" y="263"/>
                  <a:pt x="427" y="270"/>
                  <a:pt x="427" y="278"/>
                </a:cubicBezTo>
                <a:cubicBezTo>
                  <a:pt x="427" y="286"/>
                  <a:pt x="434" y="293"/>
                  <a:pt x="442" y="293"/>
                </a:cubicBezTo>
                <a:cubicBezTo>
                  <a:pt x="450" y="293"/>
                  <a:pt x="457" y="286"/>
                  <a:pt x="457" y="278"/>
                </a:cubicBezTo>
                <a:cubicBezTo>
                  <a:pt x="457" y="270"/>
                  <a:pt x="450" y="263"/>
                  <a:pt x="442" y="263"/>
                </a:cubicBezTo>
                <a:close/>
                <a:moveTo>
                  <a:pt x="442" y="296"/>
                </a:moveTo>
                <a:cubicBezTo>
                  <a:pt x="434" y="296"/>
                  <a:pt x="427" y="303"/>
                  <a:pt x="427" y="311"/>
                </a:cubicBezTo>
                <a:cubicBezTo>
                  <a:pt x="427" y="319"/>
                  <a:pt x="434" y="326"/>
                  <a:pt x="442" y="326"/>
                </a:cubicBezTo>
                <a:cubicBezTo>
                  <a:pt x="450" y="326"/>
                  <a:pt x="457" y="319"/>
                  <a:pt x="457" y="311"/>
                </a:cubicBezTo>
                <a:cubicBezTo>
                  <a:pt x="457" y="303"/>
                  <a:pt x="450" y="296"/>
                  <a:pt x="442" y="296"/>
                </a:cubicBezTo>
                <a:close/>
                <a:moveTo>
                  <a:pt x="442" y="329"/>
                </a:moveTo>
                <a:cubicBezTo>
                  <a:pt x="434" y="329"/>
                  <a:pt x="427" y="336"/>
                  <a:pt x="427" y="344"/>
                </a:cubicBezTo>
                <a:cubicBezTo>
                  <a:pt x="427" y="352"/>
                  <a:pt x="434" y="359"/>
                  <a:pt x="442" y="359"/>
                </a:cubicBezTo>
                <a:cubicBezTo>
                  <a:pt x="450" y="359"/>
                  <a:pt x="457" y="352"/>
                  <a:pt x="457" y="344"/>
                </a:cubicBezTo>
                <a:cubicBezTo>
                  <a:pt x="457" y="336"/>
                  <a:pt x="450" y="329"/>
                  <a:pt x="442" y="329"/>
                </a:cubicBezTo>
                <a:close/>
                <a:moveTo>
                  <a:pt x="442" y="362"/>
                </a:moveTo>
                <a:cubicBezTo>
                  <a:pt x="434" y="362"/>
                  <a:pt x="427" y="369"/>
                  <a:pt x="427" y="377"/>
                </a:cubicBezTo>
                <a:cubicBezTo>
                  <a:pt x="427" y="385"/>
                  <a:pt x="434" y="392"/>
                  <a:pt x="442" y="392"/>
                </a:cubicBezTo>
                <a:cubicBezTo>
                  <a:pt x="450" y="392"/>
                  <a:pt x="457" y="385"/>
                  <a:pt x="457" y="377"/>
                </a:cubicBezTo>
                <a:cubicBezTo>
                  <a:pt x="457" y="369"/>
                  <a:pt x="450" y="362"/>
                  <a:pt x="442" y="362"/>
                </a:cubicBezTo>
                <a:close/>
                <a:moveTo>
                  <a:pt x="442" y="395"/>
                </a:moveTo>
                <a:cubicBezTo>
                  <a:pt x="434" y="395"/>
                  <a:pt x="427" y="402"/>
                  <a:pt x="427" y="410"/>
                </a:cubicBezTo>
                <a:cubicBezTo>
                  <a:pt x="427" y="418"/>
                  <a:pt x="434" y="425"/>
                  <a:pt x="442" y="425"/>
                </a:cubicBezTo>
                <a:cubicBezTo>
                  <a:pt x="450" y="425"/>
                  <a:pt x="457" y="418"/>
                  <a:pt x="457" y="410"/>
                </a:cubicBezTo>
                <a:cubicBezTo>
                  <a:pt x="457" y="402"/>
                  <a:pt x="450" y="395"/>
                  <a:pt x="442" y="395"/>
                </a:cubicBezTo>
                <a:close/>
                <a:moveTo>
                  <a:pt x="442" y="428"/>
                </a:moveTo>
                <a:cubicBezTo>
                  <a:pt x="434" y="428"/>
                  <a:pt x="427" y="435"/>
                  <a:pt x="427" y="443"/>
                </a:cubicBezTo>
                <a:cubicBezTo>
                  <a:pt x="427" y="451"/>
                  <a:pt x="434" y="458"/>
                  <a:pt x="442" y="458"/>
                </a:cubicBezTo>
                <a:cubicBezTo>
                  <a:pt x="450" y="458"/>
                  <a:pt x="457" y="451"/>
                  <a:pt x="457" y="443"/>
                </a:cubicBezTo>
                <a:cubicBezTo>
                  <a:pt x="457" y="435"/>
                  <a:pt x="450" y="428"/>
                  <a:pt x="442" y="428"/>
                </a:cubicBezTo>
                <a:close/>
                <a:moveTo>
                  <a:pt x="442" y="461"/>
                </a:moveTo>
                <a:cubicBezTo>
                  <a:pt x="434" y="461"/>
                  <a:pt x="427" y="468"/>
                  <a:pt x="427" y="476"/>
                </a:cubicBezTo>
                <a:cubicBezTo>
                  <a:pt x="427" y="484"/>
                  <a:pt x="434" y="491"/>
                  <a:pt x="442" y="491"/>
                </a:cubicBezTo>
                <a:cubicBezTo>
                  <a:pt x="450" y="491"/>
                  <a:pt x="457" y="484"/>
                  <a:pt x="457" y="476"/>
                </a:cubicBezTo>
                <a:cubicBezTo>
                  <a:pt x="457" y="468"/>
                  <a:pt x="450" y="461"/>
                  <a:pt x="442" y="461"/>
                </a:cubicBezTo>
                <a:close/>
                <a:moveTo>
                  <a:pt x="442" y="494"/>
                </a:moveTo>
                <a:cubicBezTo>
                  <a:pt x="434" y="494"/>
                  <a:pt x="427" y="500"/>
                  <a:pt x="427" y="509"/>
                </a:cubicBezTo>
                <a:cubicBezTo>
                  <a:pt x="427" y="517"/>
                  <a:pt x="434" y="523"/>
                  <a:pt x="442" y="523"/>
                </a:cubicBezTo>
                <a:cubicBezTo>
                  <a:pt x="450" y="523"/>
                  <a:pt x="457" y="517"/>
                  <a:pt x="457" y="509"/>
                </a:cubicBezTo>
                <a:cubicBezTo>
                  <a:pt x="457" y="500"/>
                  <a:pt x="450" y="494"/>
                  <a:pt x="442" y="494"/>
                </a:cubicBezTo>
                <a:close/>
                <a:moveTo>
                  <a:pt x="442" y="527"/>
                </a:moveTo>
                <a:cubicBezTo>
                  <a:pt x="434" y="527"/>
                  <a:pt x="427" y="533"/>
                  <a:pt x="427" y="542"/>
                </a:cubicBezTo>
                <a:cubicBezTo>
                  <a:pt x="427" y="550"/>
                  <a:pt x="434" y="556"/>
                  <a:pt x="442" y="556"/>
                </a:cubicBezTo>
                <a:cubicBezTo>
                  <a:pt x="450" y="556"/>
                  <a:pt x="457" y="550"/>
                  <a:pt x="457" y="542"/>
                </a:cubicBezTo>
                <a:cubicBezTo>
                  <a:pt x="457" y="533"/>
                  <a:pt x="450" y="527"/>
                  <a:pt x="442" y="527"/>
                </a:cubicBezTo>
                <a:close/>
                <a:moveTo>
                  <a:pt x="442" y="560"/>
                </a:moveTo>
                <a:cubicBezTo>
                  <a:pt x="434" y="560"/>
                  <a:pt x="427" y="566"/>
                  <a:pt x="427" y="574"/>
                </a:cubicBezTo>
                <a:cubicBezTo>
                  <a:pt x="427" y="583"/>
                  <a:pt x="434" y="589"/>
                  <a:pt x="442" y="589"/>
                </a:cubicBezTo>
                <a:cubicBezTo>
                  <a:pt x="450" y="589"/>
                  <a:pt x="457" y="583"/>
                  <a:pt x="457" y="574"/>
                </a:cubicBezTo>
                <a:cubicBezTo>
                  <a:pt x="457" y="566"/>
                  <a:pt x="450" y="560"/>
                  <a:pt x="442" y="560"/>
                </a:cubicBezTo>
                <a:close/>
                <a:moveTo>
                  <a:pt x="442" y="593"/>
                </a:moveTo>
                <a:cubicBezTo>
                  <a:pt x="434" y="593"/>
                  <a:pt x="427" y="599"/>
                  <a:pt x="427" y="607"/>
                </a:cubicBezTo>
                <a:cubicBezTo>
                  <a:pt x="427" y="616"/>
                  <a:pt x="434" y="622"/>
                  <a:pt x="442" y="622"/>
                </a:cubicBezTo>
                <a:cubicBezTo>
                  <a:pt x="450" y="622"/>
                  <a:pt x="457" y="616"/>
                  <a:pt x="457" y="607"/>
                </a:cubicBezTo>
                <a:cubicBezTo>
                  <a:pt x="457" y="599"/>
                  <a:pt x="450" y="593"/>
                  <a:pt x="442" y="593"/>
                </a:cubicBezTo>
                <a:close/>
                <a:moveTo>
                  <a:pt x="442" y="625"/>
                </a:moveTo>
                <a:cubicBezTo>
                  <a:pt x="434" y="625"/>
                  <a:pt x="427" y="632"/>
                  <a:pt x="427" y="640"/>
                </a:cubicBezTo>
                <a:cubicBezTo>
                  <a:pt x="427" y="648"/>
                  <a:pt x="434" y="655"/>
                  <a:pt x="442" y="655"/>
                </a:cubicBezTo>
                <a:cubicBezTo>
                  <a:pt x="450" y="655"/>
                  <a:pt x="457" y="648"/>
                  <a:pt x="457" y="640"/>
                </a:cubicBezTo>
                <a:cubicBezTo>
                  <a:pt x="457" y="632"/>
                  <a:pt x="450" y="625"/>
                  <a:pt x="442" y="625"/>
                </a:cubicBezTo>
                <a:close/>
                <a:moveTo>
                  <a:pt x="442" y="658"/>
                </a:moveTo>
                <a:cubicBezTo>
                  <a:pt x="434" y="658"/>
                  <a:pt x="427" y="665"/>
                  <a:pt x="427" y="673"/>
                </a:cubicBezTo>
                <a:cubicBezTo>
                  <a:pt x="427" y="681"/>
                  <a:pt x="434" y="688"/>
                  <a:pt x="442" y="688"/>
                </a:cubicBezTo>
                <a:cubicBezTo>
                  <a:pt x="450" y="688"/>
                  <a:pt x="457" y="681"/>
                  <a:pt x="457" y="673"/>
                </a:cubicBezTo>
                <a:cubicBezTo>
                  <a:pt x="457" y="665"/>
                  <a:pt x="450" y="658"/>
                  <a:pt x="442" y="658"/>
                </a:cubicBezTo>
                <a:close/>
                <a:moveTo>
                  <a:pt x="442" y="691"/>
                </a:moveTo>
                <a:cubicBezTo>
                  <a:pt x="434" y="691"/>
                  <a:pt x="427" y="698"/>
                  <a:pt x="427" y="706"/>
                </a:cubicBezTo>
                <a:cubicBezTo>
                  <a:pt x="427" y="714"/>
                  <a:pt x="434" y="721"/>
                  <a:pt x="442" y="721"/>
                </a:cubicBezTo>
                <a:cubicBezTo>
                  <a:pt x="450" y="721"/>
                  <a:pt x="457" y="714"/>
                  <a:pt x="457" y="706"/>
                </a:cubicBezTo>
                <a:cubicBezTo>
                  <a:pt x="457" y="698"/>
                  <a:pt x="450" y="691"/>
                  <a:pt x="442" y="691"/>
                </a:cubicBezTo>
                <a:close/>
                <a:moveTo>
                  <a:pt x="442" y="724"/>
                </a:moveTo>
                <a:cubicBezTo>
                  <a:pt x="434" y="724"/>
                  <a:pt x="427" y="731"/>
                  <a:pt x="427" y="739"/>
                </a:cubicBezTo>
                <a:cubicBezTo>
                  <a:pt x="427" y="747"/>
                  <a:pt x="434" y="754"/>
                  <a:pt x="442" y="754"/>
                </a:cubicBezTo>
                <a:cubicBezTo>
                  <a:pt x="450" y="754"/>
                  <a:pt x="457" y="747"/>
                  <a:pt x="457" y="739"/>
                </a:cubicBezTo>
                <a:cubicBezTo>
                  <a:pt x="457" y="731"/>
                  <a:pt x="450" y="724"/>
                  <a:pt x="442" y="724"/>
                </a:cubicBezTo>
                <a:close/>
                <a:moveTo>
                  <a:pt x="442" y="757"/>
                </a:moveTo>
                <a:cubicBezTo>
                  <a:pt x="434" y="757"/>
                  <a:pt x="427" y="764"/>
                  <a:pt x="427" y="772"/>
                </a:cubicBezTo>
                <a:cubicBezTo>
                  <a:pt x="427" y="780"/>
                  <a:pt x="434" y="787"/>
                  <a:pt x="442" y="787"/>
                </a:cubicBezTo>
                <a:cubicBezTo>
                  <a:pt x="450" y="787"/>
                  <a:pt x="457" y="780"/>
                  <a:pt x="457" y="772"/>
                </a:cubicBezTo>
                <a:cubicBezTo>
                  <a:pt x="457" y="764"/>
                  <a:pt x="450" y="757"/>
                  <a:pt x="442" y="757"/>
                </a:cubicBezTo>
                <a:close/>
                <a:moveTo>
                  <a:pt x="442" y="790"/>
                </a:moveTo>
                <a:cubicBezTo>
                  <a:pt x="434" y="790"/>
                  <a:pt x="427" y="797"/>
                  <a:pt x="427" y="805"/>
                </a:cubicBezTo>
                <a:cubicBezTo>
                  <a:pt x="427" y="813"/>
                  <a:pt x="434" y="820"/>
                  <a:pt x="442" y="820"/>
                </a:cubicBezTo>
                <a:cubicBezTo>
                  <a:pt x="450" y="820"/>
                  <a:pt x="457" y="813"/>
                  <a:pt x="457" y="805"/>
                </a:cubicBezTo>
                <a:cubicBezTo>
                  <a:pt x="457" y="797"/>
                  <a:pt x="450" y="790"/>
                  <a:pt x="442" y="790"/>
                </a:cubicBezTo>
                <a:close/>
                <a:moveTo>
                  <a:pt x="442" y="823"/>
                </a:moveTo>
                <a:cubicBezTo>
                  <a:pt x="434" y="823"/>
                  <a:pt x="427" y="830"/>
                  <a:pt x="427" y="838"/>
                </a:cubicBezTo>
                <a:cubicBezTo>
                  <a:pt x="427" y="846"/>
                  <a:pt x="434" y="853"/>
                  <a:pt x="442" y="853"/>
                </a:cubicBezTo>
                <a:cubicBezTo>
                  <a:pt x="450" y="853"/>
                  <a:pt x="457" y="846"/>
                  <a:pt x="457" y="838"/>
                </a:cubicBezTo>
                <a:cubicBezTo>
                  <a:pt x="457" y="830"/>
                  <a:pt x="450" y="823"/>
                  <a:pt x="442" y="823"/>
                </a:cubicBezTo>
                <a:close/>
                <a:moveTo>
                  <a:pt x="442" y="856"/>
                </a:moveTo>
                <a:cubicBezTo>
                  <a:pt x="434" y="856"/>
                  <a:pt x="427" y="863"/>
                  <a:pt x="427" y="871"/>
                </a:cubicBezTo>
                <a:cubicBezTo>
                  <a:pt x="427" y="879"/>
                  <a:pt x="434" y="886"/>
                  <a:pt x="442" y="886"/>
                </a:cubicBezTo>
                <a:cubicBezTo>
                  <a:pt x="450" y="886"/>
                  <a:pt x="457" y="879"/>
                  <a:pt x="457" y="871"/>
                </a:cubicBezTo>
                <a:cubicBezTo>
                  <a:pt x="457" y="863"/>
                  <a:pt x="450" y="856"/>
                  <a:pt x="442" y="856"/>
                </a:cubicBezTo>
                <a:close/>
                <a:moveTo>
                  <a:pt x="442" y="889"/>
                </a:moveTo>
                <a:cubicBezTo>
                  <a:pt x="434" y="889"/>
                  <a:pt x="427" y="895"/>
                  <a:pt x="427" y="904"/>
                </a:cubicBezTo>
                <a:cubicBezTo>
                  <a:pt x="427" y="912"/>
                  <a:pt x="434" y="918"/>
                  <a:pt x="442" y="918"/>
                </a:cubicBezTo>
                <a:cubicBezTo>
                  <a:pt x="450" y="918"/>
                  <a:pt x="457" y="912"/>
                  <a:pt x="457" y="904"/>
                </a:cubicBezTo>
                <a:cubicBezTo>
                  <a:pt x="457" y="895"/>
                  <a:pt x="450" y="889"/>
                  <a:pt x="442" y="889"/>
                </a:cubicBezTo>
                <a:close/>
                <a:moveTo>
                  <a:pt x="442" y="922"/>
                </a:moveTo>
                <a:cubicBezTo>
                  <a:pt x="434" y="922"/>
                  <a:pt x="427" y="928"/>
                  <a:pt x="427" y="937"/>
                </a:cubicBezTo>
                <a:cubicBezTo>
                  <a:pt x="427" y="945"/>
                  <a:pt x="434" y="951"/>
                  <a:pt x="442" y="951"/>
                </a:cubicBezTo>
                <a:cubicBezTo>
                  <a:pt x="450" y="951"/>
                  <a:pt x="457" y="945"/>
                  <a:pt x="457" y="937"/>
                </a:cubicBezTo>
                <a:cubicBezTo>
                  <a:pt x="457" y="928"/>
                  <a:pt x="450" y="922"/>
                  <a:pt x="442" y="922"/>
                </a:cubicBezTo>
                <a:close/>
                <a:moveTo>
                  <a:pt x="442" y="955"/>
                </a:moveTo>
                <a:cubicBezTo>
                  <a:pt x="434" y="955"/>
                  <a:pt x="427" y="961"/>
                  <a:pt x="427" y="970"/>
                </a:cubicBezTo>
                <a:cubicBezTo>
                  <a:pt x="427" y="978"/>
                  <a:pt x="434" y="984"/>
                  <a:pt x="442" y="984"/>
                </a:cubicBezTo>
                <a:cubicBezTo>
                  <a:pt x="450" y="984"/>
                  <a:pt x="457" y="978"/>
                  <a:pt x="457" y="970"/>
                </a:cubicBezTo>
                <a:cubicBezTo>
                  <a:pt x="457" y="961"/>
                  <a:pt x="450" y="955"/>
                  <a:pt x="442" y="955"/>
                </a:cubicBezTo>
                <a:close/>
                <a:moveTo>
                  <a:pt x="442" y="988"/>
                </a:moveTo>
                <a:cubicBezTo>
                  <a:pt x="434" y="988"/>
                  <a:pt x="427" y="994"/>
                  <a:pt x="427" y="1002"/>
                </a:cubicBezTo>
                <a:cubicBezTo>
                  <a:pt x="427" y="1011"/>
                  <a:pt x="434" y="1017"/>
                  <a:pt x="442" y="1017"/>
                </a:cubicBezTo>
                <a:cubicBezTo>
                  <a:pt x="450" y="1017"/>
                  <a:pt x="457" y="1011"/>
                  <a:pt x="457" y="1002"/>
                </a:cubicBezTo>
                <a:cubicBezTo>
                  <a:pt x="457" y="994"/>
                  <a:pt x="450" y="988"/>
                  <a:pt x="442" y="988"/>
                </a:cubicBezTo>
                <a:close/>
                <a:moveTo>
                  <a:pt x="442" y="1021"/>
                </a:moveTo>
                <a:cubicBezTo>
                  <a:pt x="434" y="1021"/>
                  <a:pt x="427" y="1027"/>
                  <a:pt x="427" y="1035"/>
                </a:cubicBezTo>
                <a:cubicBezTo>
                  <a:pt x="427" y="1044"/>
                  <a:pt x="434" y="1050"/>
                  <a:pt x="442" y="1050"/>
                </a:cubicBezTo>
                <a:cubicBezTo>
                  <a:pt x="450" y="1050"/>
                  <a:pt x="457" y="1044"/>
                  <a:pt x="457" y="1035"/>
                </a:cubicBezTo>
                <a:cubicBezTo>
                  <a:pt x="457" y="1027"/>
                  <a:pt x="450" y="1021"/>
                  <a:pt x="442" y="1021"/>
                </a:cubicBezTo>
                <a:close/>
                <a:moveTo>
                  <a:pt x="442" y="1053"/>
                </a:moveTo>
                <a:cubicBezTo>
                  <a:pt x="434" y="1053"/>
                  <a:pt x="427" y="1060"/>
                  <a:pt x="427" y="1068"/>
                </a:cubicBezTo>
                <a:cubicBezTo>
                  <a:pt x="427" y="1076"/>
                  <a:pt x="434" y="1083"/>
                  <a:pt x="442" y="1083"/>
                </a:cubicBezTo>
                <a:cubicBezTo>
                  <a:pt x="450" y="1083"/>
                  <a:pt x="457" y="1076"/>
                  <a:pt x="457" y="1068"/>
                </a:cubicBezTo>
                <a:cubicBezTo>
                  <a:pt x="457" y="1060"/>
                  <a:pt x="450" y="1053"/>
                  <a:pt x="442" y="1053"/>
                </a:cubicBezTo>
                <a:close/>
                <a:moveTo>
                  <a:pt x="442" y="1086"/>
                </a:moveTo>
                <a:cubicBezTo>
                  <a:pt x="434" y="1086"/>
                  <a:pt x="427" y="1093"/>
                  <a:pt x="427" y="1101"/>
                </a:cubicBezTo>
                <a:cubicBezTo>
                  <a:pt x="427" y="1109"/>
                  <a:pt x="434" y="1116"/>
                  <a:pt x="442" y="1116"/>
                </a:cubicBezTo>
                <a:cubicBezTo>
                  <a:pt x="450" y="1116"/>
                  <a:pt x="457" y="1109"/>
                  <a:pt x="457" y="1101"/>
                </a:cubicBezTo>
                <a:cubicBezTo>
                  <a:pt x="457" y="1093"/>
                  <a:pt x="450" y="1086"/>
                  <a:pt x="442" y="1086"/>
                </a:cubicBezTo>
                <a:close/>
                <a:moveTo>
                  <a:pt x="442" y="1119"/>
                </a:moveTo>
                <a:cubicBezTo>
                  <a:pt x="434" y="1119"/>
                  <a:pt x="427" y="1126"/>
                  <a:pt x="427" y="1134"/>
                </a:cubicBezTo>
                <a:cubicBezTo>
                  <a:pt x="427" y="1142"/>
                  <a:pt x="434" y="1149"/>
                  <a:pt x="442" y="1149"/>
                </a:cubicBezTo>
                <a:cubicBezTo>
                  <a:pt x="450" y="1149"/>
                  <a:pt x="457" y="1142"/>
                  <a:pt x="457" y="1134"/>
                </a:cubicBezTo>
                <a:cubicBezTo>
                  <a:pt x="457" y="1126"/>
                  <a:pt x="450" y="1119"/>
                  <a:pt x="442" y="1119"/>
                </a:cubicBezTo>
                <a:close/>
                <a:moveTo>
                  <a:pt x="442" y="1152"/>
                </a:moveTo>
                <a:cubicBezTo>
                  <a:pt x="434" y="1152"/>
                  <a:pt x="427" y="1159"/>
                  <a:pt x="427" y="1167"/>
                </a:cubicBezTo>
                <a:cubicBezTo>
                  <a:pt x="427" y="1175"/>
                  <a:pt x="434" y="1182"/>
                  <a:pt x="442" y="1182"/>
                </a:cubicBezTo>
                <a:cubicBezTo>
                  <a:pt x="450" y="1182"/>
                  <a:pt x="457" y="1175"/>
                  <a:pt x="457" y="1167"/>
                </a:cubicBezTo>
                <a:cubicBezTo>
                  <a:pt x="457" y="1159"/>
                  <a:pt x="450" y="1152"/>
                  <a:pt x="442" y="1152"/>
                </a:cubicBezTo>
                <a:close/>
                <a:moveTo>
                  <a:pt x="442" y="1185"/>
                </a:moveTo>
                <a:cubicBezTo>
                  <a:pt x="434" y="1185"/>
                  <a:pt x="427" y="1192"/>
                  <a:pt x="427" y="1200"/>
                </a:cubicBezTo>
                <a:cubicBezTo>
                  <a:pt x="427" y="1208"/>
                  <a:pt x="434" y="1215"/>
                  <a:pt x="442" y="1215"/>
                </a:cubicBezTo>
                <a:cubicBezTo>
                  <a:pt x="450" y="1215"/>
                  <a:pt x="457" y="1208"/>
                  <a:pt x="457" y="1200"/>
                </a:cubicBezTo>
                <a:cubicBezTo>
                  <a:pt x="457" y="1192"/>
                  <a:pt x="450" y="1185"/>
                  <a:pt x="442" y="1185"/>
                </a:cubicBezTo>
                <a:close/>
                <a:moveTo>
                  <a:pt x="442" y="1218"/>
                </a:moveTo>
                <a:cubicBezTo>
                  <a:pt x="434" y="1218"/>
                  <a:pt x="427" y="1225"/>
                  <a:pt x="427" y="1233"/>
                </a:cubicBezTo>
                <a:cubicBezTo>
                  <a:pt x="427" y="1241"/>
                  <a:pt x="434" y="1248"/>
                  <a:pt x="442" y="1248"/>
                </a:cubicBezTo>
                <a:cubicBezTo>
                  <a:pt x="450" y="1248"/>
                  <a:pt x="457" y="1241"/>
                  <a:pt x="457" y="1233"/>
                </a:cubicBezTo>
                <a:cubicBezTo>
                  <a:pt x="457" y="1225"/>
                  <a:pt x="450" y="1218"/>
                  <a:pt x="442" y="1218"/>
                </a:cubicBezTo>
                <a:close/>
                <a:moveTo>
                  <a:pt x="442" y="1251"/>
                </a:moveTo>
                <a:cubicBezTo>
                  <a:pt x="434" y="1251"/>
                  <a:pt x="427" y="1258"/>
                  <a:pt x="427" y="1266"/>
                </a:cubicBezTo>
                <a:cubicBezTo>
                  <a:pt x="427" y="1274"/>
                  <a:pt x="434" y="1281"/>
                  <a:pt x="442" y="1281"/>
                </a:cubicBezTo>
                <a:cubicBezTo>
                  <a:pt x="450" y="1281"/>
                  <a:pt x="457" y="1274"/>
                  <a:pt x="457" y="1266"/>
                </a:cubicBezTo>
                <a:cubicBezTo>
                  <a:pt x="457" y="1258"/>
                  <a:pt x="450" y="1251"/>
                  <a:pt x="442" y="1251"/>
                </a:cubicBezTo>
                <a:close/>
                <a:moveTo>
                  <a:pt x="442" y="1284"/>
                </a:moveTo>
                <a:cubicBezTo>
                  <a:pt x="434" y="1284"/>
                  <a:pt x="427" y="1291"/>
                  <a:pt x="427" y="1299"/>
                </a:cubicBezTo>
                <a:cubicBezTo>
                  <a:pt x="427" y="1307"/>
                  <a:pt x="434" y="1314"/>
                  <a:pt x="442" y="1314"/>
                </a:cubicBezTo>
                <a:cubicBezTo>
                  <a:pt x="450" y="1314"/>
                  <a:pt x="457" y="1307"/>
                  <a:pt x="457" y="1299"/>
                </a:cubicBezTo>
                <a:cubicBezTo>
                  <a:pt x="457" y="1291"/>
                  <a:pt x="450" y="1284"/>
                  <a:pt x="442" y="1284"/>
                </a:cubicBezTo>
                <a:close/>
                <a:moveTo>
                  <a:pt x="442" y="1317"/>
                </a:moveTo>
                <a:cubicBezTo>
                  <a:pt x="434" y="1317"/>
                  <a:pt x="427" y="1323"/>
                  <a:pt x="427" y="1332"/>
                </a:cubicBezTo>
                <a:cubicBezTo>
                  <a:pt x="427" y="1340"/>
                  <a:pt x="434" y="1346"/>
                  <a:pt x="442" y="1346"/>
                </a:cubicBezTo>
                <a:cubicBezTo>
                  <a:pt x="450" y="1346"/>
                  <a:pt x="457" y="1340"/>
                  <a:pt x="457" y="1332"/>
                </a:cubicBezTo>
                <a:cubicBezTo>
                  <a:pt x="457" y="1323"/>
                  <a:pt x="450" y="1317"/>
                  <a:pt x="442" y="1317"/>
                </a:cubicBezTo>
                <a:close/>
                <a:moveTo>
                  <a:pt x="442" y="1350"/>
                </a:moveTo>
                <a:cubicBezTo>
                  <a:pt x="434" y="1350"/>
                  <a:pt x="427" y="1356"/>
                  <a:pt x="427" y="1365"/>
                </a:cubicBezTo>
                <a:cubicBezTo>
                  <a:pt x="427" y="1373"/>
                  <a:pt x="434" y="1379"/>
                  <a:pt x="442" y="1379"/>
                </a:cubicBezTo>
                <a:cubicBezTo>
                  <a:pt x="450" y="1379"/>
                  <a:pt x="457" y="1373"/>
                  <a:pt x="457" y="1365"/>
                </a:cubicBezTo>
                <a:cubicBezTo>
                  <a:pt x="457" y="1356"/>
                  <a:pt x="450" y="1350"/>
                  <a:pt x="442" y="1350"/>
                </a:cubicBezTo>
                <a:close/>
                <a:moveTo>
                  <a:pt x="442" y="1383"/>
                </a:moveTo>
                <a:cubicBezTo>
                  <a:pt x="434" y="1383"/>
                  <a:pt x="427" y="1389"/>
                  <a:pt x="427" y="1397"/>
                </a:cubicBezTo>
                <a:cubicBezTo>
                  <a:pt x="427" y="1406"/>
                  <a:pt x="434" y="1412"/>
                  <a:pt x="442" y="1412"/>
                </a:cubicBezTo>
                <a:cubicBezTo>
                  <a:pt x="450" y="1412"/>
                  <a:pt x="457" y="1406"/>
                  <a:pt x="457" y="1397"/>
                </a:cubicBezTo>
                <a:cubicBezTo>
                  <a:pt x="457" y="1389"/>
                  <a:pt x="450" y="1383"/>
                  <a:pt x="442" y="1383"/>
                </a:cubicBezTo>
                <a:close/>
                <a:moveTo>
                  <a:pt x="442" y="1416"/>
                </a:moveTo>
                <a:cubicBezTo>
                  <a:pt x="434" y="1416"/>
                  <a:pt x="427" y="1422"/>
                  <a:pt x="427" y="1430"/>
                </a:cubicBezTo>
                <a:cubicBezTo>
                  <a:pt x="427" y="1439"/>
                  <a:pt x="434" y="1445"/>
                  <a:pt x="442" y="1445"/>
                </a:cubicBezTo>
                <a:cubicBezTo>
                  <a:pt x="450" y="1445"/>
                  <a:pt x="457" y="1439"/>
                  <a:pt x="457" y="1430"/>
                </a:cubicBezTo>
                <a:cubicBezTo>
                  <a:pt x="457" y="1422"/>
                  <a:pt x="450" y="1416"/>
                  <a:pt x="442" y="1416"/>
                </a:cubicBezTo>
                <a:close/>
                <a:moveTo>
                  <a:pt x="475" y="0"/>
                </a:moveTo>
                <a:cubicBezTo>
                  <a:pt x="467" y="0"/>
                  <a:pt x="460" y="7"/>
                  <a:pt x="460" y="15"/>
                </a:cubicBezTo>
                <a:cubicBezTo>
                  <a:pt x="460" y="23"/>
                  <a:pt x="467" y="30"/>
                  <a:pt x="475" y="30"/>
                </a:cubicBezTo>
                <a:cubicBezTo>
                  <a:pt x="483" y="30"/>
                  <a:pt x="490" y="23"/>
                  <a:pt x="490" y="15"/>
                </a:cubicBezTo>
                <a:cubicBezTo>
                  <a:pt x="490" y="7"/>
                  <a:pt x="483" y="0"/>
                  <a:pt x="475" y="0"/>
                </a:cubicBezTo>
                <a:close/>
                <a:moveTo>
                  <a:pt x="475" y="33"/>
                </a:moveTo>
                <a:cubicBezTo>
                  <a:pt x="467" y="33"/>
                  <a:pt x="460" y="40"/>
                  <a:pt x="460" y="48"/>
                </a:cubicBezTo>
                <a:cubicBezTo>
                  <a:pt x="460" y="56"/>
                  <a:pt x="467" y="63"/>
                  <a:pt x="475" y="63"/>
                </a:cubicBezTo>
                <a:cubicBezTo>
                  <a:pt x="483" y="63"/>
                  <a:pt x="490" y="56"/>
                  <a:pt x="490" y="48"/>
                </a:cubicBezTo>
                <a:cubicBezTo>
                  <a:pt x="490" y="40"/>
                  <a:pt x="483" y="33"/>
                  <a:pt x="475" y="33"/>
                </a:cubicBezTo>
                <a:close/>
                <a:moveTo>
                  <a:pt x="475" y="66"/>
                </a:moveTo>
                <a:cubicBezTo>
                  <a:pt x="467" y="66"/>
                  <a:pt x="460" y="72"/>
                  <a:pt x="460" y="81"/>
                </a:cubicBezTo>
                <a:cubicBezTo>
                  <a:pt x="460" y="89"/>
                  <a:pt x="467" y="95"/>
                  <a:pt x="475" y="95"/>
                </a:cubicBezTo>
                <a:cubicBezTo>
                  <a:pt x="483" y="95"/>
                  <a:pt x="490" y="89"/>
                  <a:pt x="490" y="81"/>
                </a:cubicBezTo>
                <a:cubicBezTo>
                  <a:pt x="490" y="72"/>
                  <a:pt x="483" y="66"/>
                  <a:pt x="475" y="66"/>
                </a:cubicBezTo>
                <a:close/>
                <a:moveTo>
                  <a:pt x="475" y="99"/>
                </a:moveTo>
                <a:cubicBezTo>
                  <a:pt x="467" y="99"/>
                  <a:pt x="460" y="105"/>
                  <a:pt x="460" y="114"/>
                </a:cubicBezTo>
                <a:cubicBezTo>
                  <a:pt x="460" y="122"/>
                  <a:pt x="467" y="128"/>
                  <a:pt x="475" y="128"/>
                </a:cubicBezTo>
                <a:cubicBezTo>
                  <a:pt x="483" y="128"/>
                  <a:pt x="490" y="122"/>
                  <a:pt x="490" y="114"/>
                </a:cubicBezTo>
                <a:cubicBezTo>
                  <a:pt x="490" y="105"/>
                  <a:pt x="483" y="99"/>
                  <a:pt x="475" y="99"/>
                </a:cubicBezTo>
                <a:close/>
                <a:moveTo>
                  <a:pt x="475" y="132"/>
                </a:moveTo>
                <a:cubicBezTo>
                  <a:pt x="467" y="132"/>
                  <a:pt x="460" y="138"/>
                  <a:pt x="460" y="147"/>
                </a:cubicBezTo>
                <a:cubicBezTo>
                  <a:pt x="460" y="155"/>
                  <a:pt x="467" y="161"/>
                  <a:pt x="475" y="161"/>
                </a:cubicBezTo>
                <a:cubicBezTo>
                  <a:pt x="483" y="161"/>
                  <a:pt x="490" y="155"/>
                  <a:pt x="490" y="147"/>
                </a:cubicBezTo>
                <a:cubicBezTo>
                  <a:pt x="490" y="138"/>
                  <a:pt x="483" y="132"/>
                  <a:pt x="475" y="132"/>
                </a:cubicBezTo>
                <a:close/>
                <a:moveTo>
                  <a:pt x="475" y="165"/>
                </a:moveTo>
                <a:cubicBezTo>
                  <a:pt x="467" y="165"/>
                  <a:pt x="460" y="171"/>
                  <a:pt x="460" y="179"/>
                </a:cubicBezTo>
                <a:cubicBezTo>
                  <a:pt x="460" y="188"/>
                  <a:pt x="467" y="194"/>
                  <a:pt x="475" y="194"/>
                </a:cubicBezTo>
                <a:cubicBezTo>
                  <a:pt x="483" y="194"/>
                  <a:pt x="490" y="188"/>
                  <a:pt x="490" y="179"/>
                </a:cubicBezTo>
                <a:cubicBezTo>
                  <a:pt x="490" y="171"/>
                  <a:pt x="483" y="165"/>
                  <a:pt x="475" y="165"/>
                </a:cubicBezTo>
                <a:close/>
                <a:moveTo>
                  <a:pt x="475" y="198"/>
                </a:moveTo>
                <a:cubicBezTo>
                  <a:pt x="467" y="198"/>
                  <a:pt x="460" y="204"/>
                  <a:pt x="460" y="212"/>
                </a:cubicBezTo>
                <a:cubicBezTo>
                  <a:pt x="460" y="221"/>
                  <a:pt x="467" y="227"/>
                  <a:pt x="475" y="227"/>
                </a:cubicBezTo>
                <a:cubicBezTo>
                  <a:pt x="483" y="227"/>
                  <a:pt x="490" y="221"/>
                  <a:pt x="490" y="212"/>
                </a:cubicBezTo>
                <a:cubicBezTo>
                  <a:pt x="490" y="204"/>
                  <a:pt x="483" y="198"/>
                  <a:pt x="475" y="198"/>
                </a:cubicBezTo>
                <a:close/>
                <a:moveTo>
                  <a:pt x="475" y="230"/>
                </a:moveTo>
                <a:cubicBezTo>
                  <a:pt x="467" y="230"/>
                  <a:pt x="460" y="237"/>
                  <a:pt x="460" y="245"/>
                </a:cubicBezTo>
                <a:cubicBezTo>
                  <a:pt x="460" y="253"/>
                  <a:pt x="467" y="260"/>
                  <a:pt x="475" y="260"/>
                </a:cubicBezTo>
                <a:cubicBezTo>
                  <a:pt x="483" y="260"/>
                  <a:pt x="490" y="253"/>
                  <a:pt x="490" y="245"/>
                </a:cubicBezTo>
                <a:cubicBezTo>
                  <a:pt x="490" y="237"/>
                  <a:pt x="483" y="230"/>
                  <a:pt x="475" y="230"/>
                </a:cubicBezTo>
                <a:close/>
                <a:moveTo>
                  <a:pt x="475" y="263"/>
                </a:moveTo>
                <a:cubicBezTo>
                  <a:pt x="467" y="263"/>
                  <a:pt x="460" y="270"/>
                  <a:pt x="460" y="278"/>
                </a:cubicBezTo>
                <a:cubicBezTo>
                  <a:pt x="460" y="286"/>
                  <a:pt x="467" y="293"/>
                  <a:pt x="475" y="293"/>
                </a:cubicBezTo>
                <a:cubicBezTo>
                  <a:pt x="483" y="293"/>
                  <a:pt x="490" y="286"/>
                  <a:pt x="490" y="278"/>
                </a:cubicBezTo>
                <a:cubicBezTo>
                  <a:pt x="490" y="270"/>
                  <a:pt x="483" y="263"/>
                  <a:pt x="475" y="263"/>
                </a:cubicBezTo>
                <a:close/>
                <a:moveTo>
                  <a:pt x="475" y="296"/>
                </a:moveTo>
                <a:cubicBezTo>
                  <a:pt x="467" y="296"/>
                  <a:pt x="460" y="303"/>
                  <a:pt x="460" y="311"/>
                </a:cubicBezTo>
                <a:cubicBezTo>
                  <a:pt x="460" y="319"/>
                  <a:pt x="467" y="326"/>
                  <a:pt x="475" y="326"/>
                </a:cubicBezTo>
                <a:cubicBezTo>
                  <a:pt x="483" y="326"/>
                  <a:pt x="490" y="319"/>
                  <a:pt x="490" y="311"/>
                </a:cubicBezTo>
                <a:cubicBezTo>
                  <a:pt x="490" y="303"/>
                  <a:pt x="483" y="296"/>
                  <a:pt x="475" y="296"/>
                </a:cubicBezTo>
                <a:close/>
                <a:moveTo>
                  <a:pt x="475" y="329"/>
                </a:moveTo>
                <a:cubicBezTo>
                  <a:pt x="467" y="329"/>
                  <a:pt x="460" y="336"/>
                  <a:pt x="460" y="344"/>
                </a:cubicBezTo>
                <a:cubicBezTo>
                  <a:pt x="460" y="352"/>
                  <a:pt x="467" y="359"/>
                  <a:pt x="475" y="359"/>
                </a:cubicBezTo>
                <a:cubicBezTo>
                  <a:pt x="483" y="359"/>
                  <a:pt x="490" y="352"/>
                  <a:pt x="490" y="344"/>
                </a:cubicBezTo>
                <a:cubicBezTo>
                  <a:pt x="490" y="336"/>
                  <a:pt x="483" y="329"/>
                  <a:pt x="475" y="329"/>
                </a:cubicBezTo>
                <a:close/>
                <a:moveTo>
                  <a:pt x="475" y="362"/>
                </a:moveTo>
                <a:cubicBezTo>
                  <a:pt x="467" y="362"/>
                  <a:pt x="460" y="369"/>
                  <a:pt x="460" y="377"/>
                </a:cubicBezTo>
                <a:cubicBezTo>
                  <a:pt x="460" y="385"/>
                  <a:pt x="467" y="392"/>
                  <a:pt x="475" y="392"/>
                </a:cubicBezTo>
                <a:cubicBezTo>
                  <a:pt x="483" y="392"/>
                  <a:pt x="490" y="385"/>
                  <a:pt x="490" y="377"/>
                </a:cubicBezTo>
                <a:cubicBezTo>
                  <a:pt x="490" y="369"/>
                  <a:pt x="483" y="362"/>
                  <a:pt x="475" y="362"/>
                </a:cubicBezTo>
                <a:close/>
                <a:moveTo>
                  <a:pt x="475" y="395"/>
                </a:moveTo>
                <a:cubicBezTo>
                  <a:pt x="467" y="395"/>
                  <a:pt x="460" y="402"/>
                  <a:pt x="460" y="410"/>
                </a:cubicBezTo>
                <a:cubicBezTo>
                  <a:pt x="460" y="418"/>
                  <a:pt x="467" y="425"/>
                  <a:pt x="475" y="425"/>
                </a:cubicBezTo>
                <a:cubicBezTo>
                  <a:pt x="483" y="425"/>
                  <a:pt x="490" y="418"/>
                  <a:pt x="490" y="410"/>
                </a:cubicBezTo>
                <a:cubicBezTo>
                  <a:pt x="490" y="402"/>
                  <a:pt x="483" y="395"/>
                  <a:pt x="475" y="395"/>
                </a:cubicBezTo>
                <a:close/>
                <a:moveTo>
                  <a:pt x="475" y="428"/>
                </a:moveTo>
                <a:cubicBezTo>
                  <a:pt x="467" y="428"/>
                  <a:pt x="460" y="435"/>
                  <a:pt x="460" y="443"/>
                </a:cubicBezTo>
                <a:cubicBezTo>
                  <a:pt x="460" y="451"/>
                  <a:pt x="467" y="458"/>
                  <a:pt x="475" y="458"/>
                </a:cubicBezTo>
                <a:cubicBezTo>
                  <a:pt x="483" y="458"/>
                  <a:pt x="490" y="451"/>
                  <a:pt x="490" y="443"/>
                </a:cubicBezTo>
                <a:cubicBezTo>
                  <a:pt x="490" y="435"/>
                  <a:pt x="483" y="428"/>
                  <a:pt x="475" y="428"/>
                </a:cubicBezTo>
                <a:close/>
                <a:moveTo>
                  <a:pt x="475" y="461"/>
                </a:moveTo>
                <a:cubicBezTo>
                  <a:pt x="467" y="461"/>
                  <a:pt x="460" y="468"/>
                  <a:pt x="460" y="476"/>
                </a:cubicBezTo>
                <a:cubicBezTo>
                  <a:pt x="460" y="484"/>
                  <a:pt x="467" y="491"/>
                  <a:pt x="475" y="491"/>
                </a:cubicBezTo>
                <a:cubicBezTo>
                  <a:pt x="483" y="491"/>
                  <a:pt x="490" y="484"/>
                  <a:pt x="490" y="476"/>
                </a:cubicBezTo>
                <a:cubicBezTo>
                  <a:pt x="490" y="468"/>
                  <a:pt x="483" y="461"/>
                  <a:pt x="475" y="461"/>
                </a:cubicBezTo>
                <a:close/>
                <a:moveTo>
                  <a:pt x="475" y="494"/>
                </a:moveTo>
                <a:cubicBezTo>
                  <a:pt x="467" y="494"/>
                  <a:pt x="460" y="500"/>
                  <a:pt x="460" y="509"/>
                </a:cubicBezTo>
                <a:cubicBezTo>
                  <a:pt x="460" y="517"/>
                  <a:pt x="467" y="523"/>
                  <a:pt x="475" y="523"/>
                </a:cubicBezTo>
                <a:cubicBezTo>
                  <a:pt x="483" y="523"/>
                  <a:pt x="490" y="517"/>
                  <a:pt x="490" y="509"/>
                </a:cubicBezTo>
                <a:cubicBezTo>
                  <a:pt x="490" y="500"/>
                  <a:pt x="483" y="494"/>
                  <a:pt x="475" y="494"/>
                </a:cubicBezTo>
                <a:close/>
                <a:moveTo>
                  <a:pt x="475" y="527"/>
                </a:moveTo>
                <a:cubicBezTo>
                  <a:pt x="467" y="527"/>
                  <a:pt x="460" y="533"/>
                  <a:pt x="460" y="542"/>
                </a:cubicBezTo>
                <a:cubicBezTo>
                  <a:pt x="460" y="550"/>
                  <a:pt x="467" y="556"/>
                  <a:pt x="475" y="556"/>
                </a:cubicBezTo>
                <a:cubicBezTo>
                  <a:pt x="483" y="556"/>
                  <a:pt x="490" y="550"/>
                  <a:pt x="490" y="542"/>
                </a:cubicBezTo>
                <a:cubicBezTo>
                  <a:pt x="490" y="533"/>
                  <a:pt x="483" y="527"/>
                  <a:pt x="475" y="527"/>
                </a:cubicBezTo>
                <a:close/>
                <a:moveTo>
                  <a:pt x="475" y="560"/>
                </a:moveTo>
                <a:cubicBezTo>
                  <a:pt x="467" y="560"/>
                  <a:pt x="460" y="566"/>
                  <a:pt x="460" y="574"/>
                </a:cubicBezTo>
                <a:cubicBezTo>
                  <a:pt x="460" y="583"/>
                  <a:pt x="467" y="589"/>
                  <a:pt x="475" y="589"/>
                </a:cubicBezTo>
                <a:cubicBezTo>
                  <a:pt x="483" y="589"/>
                  <a:pt x="490" y="583"/>
                  <a:pt x="490" y="574"/>
                </a:cubicBezTo>
                <a:cubicBezTo>
                  <a:pt x="490" y="566"/>
                  <a:pt x="483" y="560"/>
                  <a:pt x="475" y="560"/>
                </a:cubicBezTo>
                <a:close/>
                <a:moveTo>
                  <a:pt x="475" y="593"/>
                </a:moveTo>
                <a:cubicBezTo>
                  <a:pt x="467" y="593"/>
                  <a:pt x="460" y="599"/>
                  <a:pt x="460" y="607"/>
                </a:cubicBezTo>
                <a:cubicBezTo>
                  <a:pt x="460" y="616"/>
                  <a:pt x="467" y="622"/>
                  <a:pt x="475" y="622"/>
                </a:cubicBezTo>
                <a:cubicBezTo>
                  <a:pt x="483" y="622"/>
                  <a:pt x="490" y="616"/>
                  <a:pt x="490" y="607"/>
                </a:cubicBezTo>
                <a:cubicBezTo>
                  <a:pt x="490" y="599"/>
                  <a:pt x="483" y="593"/>
                  <a:pt x="475" y="593"/>
                </a:cubicBezTo>
                <a:close/>
                <a:moveTo>
                  <a:pt x="475" y="625"/>
                </a:moveTo>
                <a:cubicBezTo>
                  <a:pt x="467" y="625"/>
                  <a:pt x="460" y="632"/>
                  <a:pt x="460" y="640"/>
                </a:cubicBezTo>
                <a:cubicBezTo>
                  <a:pt x="460" y="648"/>
                  <a:pt x="467" y="655"/>
                  <a:pt x="475" y="655"/>
                </a:cubicBezTo>
                <a:cubicBezTo>
                  <a:pt x="483" y="655"/>
                  <a:pt x="490" y="648"/>
                  <a:pt x="490" y="640"/>
                </a:cubicBezTo>
                <a:cubicBezTo>
                  <a:pt x="490" y="632"/>
                  <a:pt x="483" y="625"/>
                  <a:pt x="475" y="625"/>
                </a:cubicBezTo>
                <a:close/>
                <a:moveTo>
                  <a:pt x="475" y="658"/>
                </a:moveTo>
                <a:cubicBezTo>
                  <a:pt x="467" y="658"/>
                  <a:pt x="460" y="665"/>
                  <a:pt x="460" y="673"/>
                </a:cubicBezTo>
                <a:cubicBezTo>
                  <a:pt x="460" y="681"/>
                  <a:pt x="467" y="688"/>
                  <a:pt x="475" y="688"/>
                </a:cubicBezTo>
                <a:cubicBezTo>
                  <a:pt x="483" y="688"/>
                  <a:pt x="490" y="681"/>
                  <a:pt x="490" y="673"/>
                </a:cubicBezTo>
                <a:cubicBezTo>
                  <a:pt x="490" y="665"/>
                  <a:pt x="483" y="658"/>
                  <a:pt x="475" y="658"/>
                </a:cubicBezTo>
                <a:close/>
                <a:moveTo>
                  <a:pt x="475" y="691"/>
                </a:moveTo>
                <a:cubicBezTo>
                  <a:pt x="467" y="691"/>
                  <a:pt x="460" y="698"/>
                  <a:pt x="460" y="706"/>
                </a:cubicBezTo>
                <a:cubicBezTo>
                  <a:pt x="460" y="714"/>
                  <a:pt x="467" y="721"/>
                  <a:pt x="475" y="721"/>
                </a:cubicBezTo>
                <a:cubicBezTo>
                  <a:pt x="483" y="721"/>
                  <a:pt x="490" y="714"/>
                  <a:pt x="490" y="706"/>
                </a:cubicBezTo>
                <a:cubicBezTo>
                  <a:pt x="490" y="698"/>
                  <a:pt x="483" y="691"/>
                  <a:pt x="475" y="691"/>
                </a:cubicBezTo>
                <a:close/>
                <a:moveTo>
                  <a:pt x="475" y="724"/>
                </a:moveTo>
                <a:cubicBezTo>
                  <a:pt x="467" y="724"/>
                  <a:pt x="460" y="731"/>
                  <a:pt x="460" y="739"/>
                </a:cubicBezTo>
                <a:cubicBezTo>
                  <a:pt x="460" y="747"/>
                  <a:pt x="467" y="754"/>
                  <a:pt x="475" y="754"/>
                </a:cubicBezTo>
                <a:cubicBezTo>
                  <a:pt x="483" y="754"/>
                  <a:pt x="490" y="747"/>
                  <a:pt x="490" y="739"/>
                </a:cubicBezTo>
                <a:cubicBezTo>
                  <a:pt x="490" y="731"/>
                  <a:pt x="483" y="724"/>
                  <a:pt x="475" y="724"/>
                </a:cubicBezTo>
                <a:close/>
                <a:moveTo>
                  <a:pt x="475" y="757"/>
                </a:moveTo>
                <a:cubicBezTo>
                  <a:pt x="467" y="757"/>
                  <a:pt x="460" y="764"/>
                  <a:pt x="460" y="772"/>
                </a:cubicBezTo>
                <a:cubicBezTo>
                  <a:pt x="460" y="780"/>
                  <a:pt x="467" y="787"/>
                  <a:pt x="475" y="787"/>
                </a:cubicBezTo>
                <a:cubicBezTo>
                  <a:pt x="483" y="787"/>
                  <a:pt x="490" y="780"/>
                  <a:pt x="490" y="772"/>
                </a:cubicBezTo>
                <a:cubicBezTo>
                  <a:pt x="490" y="764"/>
                  <a:pt x="483" y="757"/>
                  <a:pt x="475" y="757"/>
                </a:cubicBezTo>
                <a:close/>
                <a:moveTo>
                  <a:pt x="475" y="790"/>
                </a:moveTo>
                <a:cubicBezTo>
                  <a:pt x="467" y="790"/>
                  <a:pt x="460" y="797"/>
                  <a:pt x="460" y="805"/>
                </a:cubicBezTo>
                <a:cubicBezTo>
                  <a:pt x="460" y="813"/>
                  <a:pt x="467" y="820"/>
                  <a:pt x="475" y="820"/>
                </a:cubicBezTo>
                <a:cubicBezTo>
                  <a:pt x="483" y="820"/>
                  <a:pt x="490" y="813"/>
                  <a:pt x="490" y="805"/>
                </a:cubicBezTo>
                <a:cubicBezTo>
                  <a:pt x="490" y="797"/>
                  <a:pt x="483" y="790"/>
                  <a:pt x="475" y="790"/>
                </a:cubicBezTo>
                <a:close/>
                <a:moveTo>
                  <a:pt x="475" y="823"/>
                </a:moveTo>
                <a:cubicBezTo>
                  <a:pt x="467" y="823"/>
                  <a:pt x="460" y="830"/>
                  <a:pt x="460" y="838"/>
                </a:cubicBezTo>
                <a:cubicBezTo>
                  <a:pt x="460" y="846"/>
                  <a:pt x="467" y="853"/>
                  <a:pt x="475" y="853"/>
                </a:cubicBezTo>
                <a:cubicBezTo>
                  <a:pt x="483" y="853"/>
                  <a:pt x="490" y="846"/>
                  <a:pt x="490" y="838"/>
                </a:cubicBezTo>
                <a:cubicBezTo>
                  <a:pt x="490" y="830"/>
                  <a:pt x="483" y="823"/>
                  <a:pt x="475" y="823"/>
                </a:cubicBezTo>
                <a:close/>
                <a:moveTo>
                  <a:pt x="475" y="856"/>
                </a:moveTo>
                <a:cubicBezTo>
                  <a:pt x="467" y="856"/>
                  <a:pt x="460" y="863"/>
                  <a:pt x="460" y="871"/>
                </a:cubicBezTo>
                <a:cubicBezTo>
                  <a:pt x="460" y="879"/>
                  <a:pt x="467" y="886"/>
                  <a:pt x="475" y="886"/>
                </a:cubicBezTo>
                <a:cubicBezTo>
                  <a:pt x="483" y="886"/>
                  <a:pt x="490" y="879"/>
                  <a:pt x="490" y="871"/>
                </a:cubicBezTo>
                <a:cubicBezTo>
                  <a:pt x="490" y="863"/>
                  <a:pt x="483" y="856"/>
                  <a:pt x="475" y="856"/>
                </a:cubicBezTo>
                <a:close/>
                <a:moveTo>
                  <a:pt x="475" y="889"/>
                </a:moveTo>
                <a:cubicBezTo>
                  <a:pt x="467" y="889"/>
                  <a:pt x="460" y="895"/>
                  <a:pt x="460" y="904"/>
                </a:cubicBezTo>
                <a:cubicBezTo>
                  <a:pt x="460" y="912"/>
                  <a:pt x="467" y="918"/>
                  <a:pt x="475" y="918"/>
                </a:cubicBezTo>
                <a:cubicBezTo>
                  <a:pt x="483" y="918"/>
                  <a:pt x="490" y="912"/>
                  <a:pt x="490" y="904"/>
                </a:cubicBezTo>
                <a:cubicBezTo>
                  <a:pt x="490" y="895"/>
                  <a:pt x="483" y="889"/>
                  <a:pt x="475" y="889"/>
                </a:cubicBezTo>
                <a:close/>
                <a:moveTo>
                  <a:pt x="475" y="922"/>
                </a:moveTo>
                <a:cubicBezTo>
                  <a:pt x="467" y="922"/>
                  <a:pt x="460" y="928"/>
                  <a:pt x="460" y="937"/>
                </a:cubicBezTo>
                <a:cubicBezTo>
                  <a:pt x="460" y="945"/>
                  <a:pt x="467" y="951"/>
                  <a:pt x="475" y="951"/>
                </a:cubicBezTo>
                <a:cubicBezTo>
                  <a:pt x="483" y="951"/>
                  <a:pt x="490" y="945"/>
                  <a:pt x="490" y="937"/>
                </a:cubicBezTo>
                <a:cubicBezTo>
                  <a:pt x="490" y="928"/>
                  <a:pt x="483" y="922"/>
                  <a:pt x="475" y="922"/>
                </a:cubicBezTo>
                <a:close/>
                <a:moveTo>
                  <a:pt x="475" y="955"/>
                </a:moveTo>
                <a:cubicBezTo>
                  <a:pt x="467" y="955"/>
                  <a:pt x="460" y="961"/>
                  <a:pt x="460" y="970"/>
                </a:cubicBezTo>
                <a:cubicBezTo>
                  <a:pt x="460" y="978"/>
                  <a:pt x="467" y="984"/>
                  <a:pt x="475" y="984"/>
                </a:cubicBezTo>
                <a:cubicBezTo>
                  <a:pt x="483" y="984"/>
                  <a:pt x="490" y="978"/>
                  <a:pt x="490" y="970"/>
                </a:cubicBezTo>
                <a:cubicBezTo>
                  <a:pt x="490" y="961"/>
                  <a:pt x="483" y="955"/>
                  <a:pt x="475" y="955"/>
                </a:cubicBezTo>
                <a:close/>
                <a:moveTo>
                  <a:pt x="475" y="988"/>
                </a:moveTo>
                <a:cubicBezTo>
                  <a:pt x="467" y="988"/>
                  <a:pt x="460" y="994"/>
                  <a:pt x="460" y="1002"/>
                </a:cubicBezTo>
                <a:cubicBezTo>
                  <a:pt x="460" y="1011"/>
                  <a:pt x="467" y="1017"/>
                  <a:pt x="475" y="1017"/>
                </a:cubicBezTo>
                <a:cubicBezTo>
                  <a:pt x="483" y="1017"/>
                  <a:pt x="490" y="1011"/>
                  <a:pt x="490" y="1002"/>
                </a:cubicBezTo>
                <a:cubicBezTo>
                  <a:pt x="490" y="994"/>
                  <a:pt x="483" y="988"/>
                  <a:pt x="475" y="988"/>
                </a:cubicBezTo>
                <a:close/>
                <a:moveTo>
                  <a:pt x="475" y="1021"/>
                </a:moveTo>
                <a:cubicBezTo>
                  <a:pt x="467" y="1021"/>
                  <a:pt x="460" y="1027"/>
                  <a:pt x="460" y="1035"/>
                </a:cubicBezTo>
                <a:cubicBezTo>
                  <a:pt x="460" y="1044"/>
                  <a:pt x="467" y="1050"/>
                  <a:pt x="475" y="1050"/>
                </a:cubicBezTo>
                <a:cubicBezTo>
                  <a:pt x="483" y="1050"/>
                  <a:pt x="490" y="1044"/>
                  <a:pt x="490" y="1035"/>
                </a:cubicBezTo>
                <a:cubicBezTo>
                  <a:pt x="490" y="1027"/>
                  <a:pt x="483" y="1021"/>
                  <a:pt x="475" y="1021"/>
                </a:cubicBezTo>
                <a:close/>
                <a:moveTo>
                  <a:pt x="475" y="1053"/>
                </a:moveTo>
                <a:cubicBezTo>
                  <a:pt x="467" y="1053"/>
                  <a:pt x="460" y="1060"/>
                  <a:pt x="460" y="1068"/>
                </a:cubicBezTo>
                <a:cubicBezTo>
                  <a:pt x="460" y="1076"/>
                  <a:pt x="467" y="1083"/>
                  <a:pt x="475" y="1083"/>
                </a:cubicBezTo>
                <a:cubicBezTo>
                  <a:pt x="483" y="1083"/>
                  <a:pt x="490" y="1076"/>
                  <a:pt x="490" y="1068"/>
                </a:cubicBezTo>
                <a:cubicBezTo>
                  <a:pt x="490" y="1060"/>
                  <a:pt x="483" y="1053"/>
                  <a:pt x="475" y="1053"/>
                </a:cubicBezTo>
                <a:close/>
                <a:moveTo>
                  <a:pt x="475" y="1086"/>
                </a:moveTo>
                <a:cubicBezTo>
                  <a:pt x="467" y="1086"/>
                  <a:pt x="460" y="1093"/>
                  <a:pt x="460" y="1101"/>
                </a:cubicBezTo>
                <a:cubicBezTo>
                  <a:pt x="460" y="1109"/>
                  <a:pt x="467" y="1116"/>
                  <a:pt x="475" y="1116"/>
                </a:cubicBezTo>
                <a:cubicBezTo>
                  <a:pt x="483" y="1116"/>
                  <a:pt x="490" y="1109"/>
                  <a:pt x="490" y="1101"/>
                </a:cubicBezTo>
                <a:cubicBezTo>
                  <a:pt x="490" y="1093"/>
                  <a:pt x="483" y="1086"/>
                  <a:pt x="475" y="1086"/>
                </a:cubicBezTo>
                <a:close/>
                <a:moveTo>
                  <a:pt x="475" y="1119"/>
                </a:moveTo>
                <a:cubicBezTo>
                  <a:pt x="467" y="1119"/>
                  <a:pt x="460" y="1126"/>
                  <a:pt x="460" y="1134"/>
                </a:cubicBezTo>
                <a:cubicBezTo>
                  <a:pt x="460" y="1142"/>
                  <a:pt x="467" y="1149"/>
                  <a:pt x="475" y="1149"/>
                </a:cubicBezTo>
                <a:cubicBezTo>
                  <a:pt x="483" y="1149"/>
                  <a:pt x="490" y="1142"/>
                  <a:pt x="490" y="1134"/>
                </a:cubicBezTo>
                <a:cubicBezTo>
                  <a:pt x="490" y="1126"/>
                  <a:pt x="483" y="1119"/>
                  <a:pt x="475" y="1119"/>
                </a:cubicBezTo>
                <a:close/>
                <a:moveTo>
                  <a:pt x="475" y="1152"/>
                </a:moveTo>
                <a:cubicBezTo>
                  <a:pt x="467" y="1152"/>
                  <a:pt x="460" y="1159"/>
                  <a:pt x="460" y="1167"/>
                </a:cubicBezTo>
                <a:cubicBezTo>
                  <a:pt x="460" y="1175"/>
                  <a:pt x="467" y="1182"/>
                  <a:pt x="475" y="1182"/>
                </a:cubicBezTo>
                <a:cubicBezTo>
                  <a:pt x="483" y="1182"/>
                  <a:pt x="490" y="1175"/>
                  <a:pt x="490" y="1167"/>
                </a:cubicBezTo>
                <a:cubicBezTo>
                  <a:pt x="490" y="1159"/>
                  <a:pt x="483" y="1152"/>
                  <a:pt x="475" y="1152"/>
                </a:cubicBezTo>
                <a:close/>
                <a:moveTo>
                  <a:pt x="475" y="1185"/>
                </a:moveTo>
                <a:cubicBezTo>
                  <a:pt x="467" y="1185"/>
                  <a:pt x="460" y="1192"/>
                  <a:pt x="460" y="1200"/>
                </a:cubicBezTo>
                <a:cubicBezTo>
                  <a:pt x="460" y="1208"/>
                  <a:pt x="467" y="1215"/>
                  <a:pt x="475" y="1215"/>
                </a:cubicBezTo>
                <a:cubicBezTo>
                  <a:pt x="483" y="1215"/>
                  <a:pt x="490" y="1208"/>
                  <a:pt x="490" y="1200"/>
                </a:cubicBezTo>
                <a:cubicBezTo>
                  <a:pt x="490" y="1192"/>
                  <a:pt x="483" y="1185"/>
                  <a:pt x="475" y="1185"/>
                </a:cubicBezTo>
                <a:close/>
                <a:moveTo>
                  <a:pt x="475" y="1218"/>
                </a:moveTo>
                <a:cubicBezTo>
                  <a:pt x="467" y="1218"/>
                  <a:pt x="460" y="1225"/>
                  <a:pt x="460" y="1233"/>
                </a:cubicBezTo>
                <a:cubicBezTo>
                  <a:pt x="460" y="1241"/>
                  <a:pt x="467" y="1248"/>
                  <a:pt x="475" y="1248"/>
                </a:cubicBezTo>
                <a:cubicBezTo>
                  <a:pt x="483" y="1248"/>
                  <a:pt x="490" y="1241"/>
                  <a:pt x="490" y="1233"/>
                </a:cubicBezTo>
                <a:cubicBezTo>
                  <a:pt x="490" y="1225"/>
                  <a:pt x="483" y="1218"/>
                  <a:pt x="475" y="1218"/>
                </a:cubicBezTo>
                <a:close/>
                <a:moveTo>
                  <a:pt x="475" y="1251"/>
                </a:moveTo>
                <a:cubicBezTo>
                  <a:pt x="467" y="1251"/>
                  <a:pt x="460" y="1258"/>
                  <a:pt x="460" y="1266"/>
                </a:cubicBezTo>
                <a:cubicBezTo>
                  <a:pt x="460" y="1274"/>
                  <a:pt x="467" y="1281"/>
                  <a:pt x="475" y="1281"/>
                </a:cubicBezTo>
                <a:cubicBezTo>
                  <a:pt x="483" y="1281"/>
                  <a:pt x="490" y="1274"/>
                  <a:pt x="490" y="1266"/>
                </a:cubicBezTo>
                <a:cubicBezTo>
                  <a:pt x="490" y="1258"/>
                  <a:pt x="483" y="1251"/>
                  <a:pt x="475" y="1251"/>
                </a:cubicBezTo>
                <a:close/>
                <a:moveTo>
                  <a:pt x="475" y="1284"/>
                </a:moveTo>
                <a:cubicBezTo>
                  <a:pt x="467" y="1284"/>
                  <a:pt x="460" y="1291"/>
                  <a:pt x="460" y="1299"/>
                </a:cubicBezTo>
                <a:cubicBezTo>
                  <a:pt x="460" y="1307"/>
                  <a:pt x="467" y="1314"/>
                  <a:pt x="475" y="1314"/>
                </a:cubicBezTo>
                <a:cubicBezTo>
                  <a:pt x="483" y="1314"/>
                  <a:pt x="490" y="1307"/>
                  <a:pt x="490" y="1299"/>
                </a:cubicBezTo>
                <a:cubicBezTo>
                  <a:pt x="490" y="1291"/>
                  <a:pt x="483" y="1284"/>
                  <a:pt x="475" y="1284"/>
                </a:cubicBezTo>
                <a:close/>
                <a:moveTo>
                  <a:pt x="475" y="1317"/>
                </a:moveTo>
                <a:cubicBezTo>
                  <a:pt x="467" y="1317"/>
                  <a:pt x="460" y="1323"/>
                  <a:pt x="460" y="1332"/>
                </a:cubicBezTo>
                <a:cubicBezTo>
                  <a:pt x="460" y="1340"/>
                  <a:pt x="467" y="1346"/>
                  <a:pt x="475" y="1346"/>
                </a:cubicBezTo>
                <a:cubicBezTo>
                  <a:pt x="483" y="1346"/>
                  <a:pt x="490" y="1340"/>
                  <a:pt x="490" y="1332"/>
                </a:cubicBezTo>
                <a:cubicBezTo>
                  <a:pt x="490" y="1323"/>
                  <a:pt x="483" y="1317"/>
                  <a:pt x="475" y="1317"/>
                </a:cubicBezTo>
                <a:close/>
                <a:moveTo>
                  <a:pt x="475" y="1350"/>
                </a:moveTo>
                <a:cubicBezTo>
                  <a:pt x="467" y="1350"/>
                  <a:pt x="460" y="1356"/>
                  <a:pt x="460" y="1365"/>
                </a:cubicBezTo>
                <a:cubicBezTo>
                  <a:pt x="460" y="1373"/>
                  <a:pt x="467" y="1379"/>
                  <a:pt x="475" y="1379"/>
                </a:cubicBezTo>
                <a:cubicBezTo>
                  <a:pt x="483" y="1379"/>
                  <a:pt x="490" y="1373"/>
                  <a:pt x="490" y="1365"/>
                </a:cubicBezTo>
                <a:cubicBezTo>
                  <a:pt x="490" y="1356"/>
                  <a:pt x="483" y="1350"/>
                  <a:pt x="475" y="1350"/>
                </a:cubicBezTo>
                <a:close/>
                <a:moveTo>
                  <a:pt x="475" y="1383"/>
                </a:moveTo>
                <a:cubicBezTo>
                  <a:pt x="467" y="1383"/>
                  <a:pt x="460" y="1389"/>
                  <a:pt x="460" y="1397"/>
                </a:cubicBezTo>
                <a:cubicBezTo>
                  <a:pt x="460" y="1406"/>
                  <a:pt x="467" y="1412"/>
                  <a:pt x="475" y="1412"/>
                </a:cubicBezTo>
                <a:cubicBezTo>
                  <a:pt x="483" y="1412"/>
                  <a:pt x="490" y="1406"/>
                  <a:pt x="490" y="1397"/>
                </a:cubicBezTo>
                <a:cubicBezTo>
                  <a:pt x="490" y="1389"/>
                  <a:pt x="483" y="1383"/>
                  <a:pt x="475" y="1383"/>
                </a:cubicBezTo>
                <a:close/>
                <a:moveTo>
                  <a:pt x="475" y="1416"/>
                </a:moveTo>
                <a:cubicBezTo>
                  <a:pt x="467" y="1416"/>
                  <a:pt x="460" y="1422"/>
                  <a:pt x="460" y="1430"/>
                </a:cubicBezTo>
                <a:cubicBezTo>
                  <a:pt x="460" y="1439"/>
                  <a:pt x="467" y="1445"/>
                  <a:pt x="475" y="1445"/>
                </a:cubicBezTo>
                <a:cubicBezTo>
                  <a:pt x="483" y="1445"/>
                  <a:pt x="490" y="1439"/>
                  <a:pt x="490" y="1430"/>
                </a:cubicBezTo>
                <a:cubicBezTo>
                  <a:pt x="490" y="1422"/>
                  <a:pt x="483" y="1416"/>
                  <a:pt x="475" y="1416"/>
                </a:cubicBezTo>
                <a:close/>
                <a:moveTo>
                  <a:pt x="508" y="0"/>
                </a:moveTo>
                <a:cubicBezTo>
                  <a:pt x="500" y="0"/>
                  <a:pt x="493" y="7"/>
                  <a:pt x="493" y="15"/>
                </a:cubicBezTo>
                <a:cubicBezTo>
                  <a:pt x="493" y="23"/>
                  <a:pt x="500" y="30"/>
                  <a:pt x="508" y="30"/>
                </a:cubicBezTo>
                <a:cubicBezTo>
                  <a:pt x="516" y="30"/>
                  <a:pt x="523" y="23"/>
                  <a:pt x="523" y="15"/>
                </a:cubicBezTo>
                <a:cubicBezTo>
                  <a:pt x="523" y="7"/>
                  <a:pt x="516" y="0"/>
                  <a:pt x="508" y="0"/>
                </a:cubicBezTo>
                <a:close/>
                <a:moveTo>
                  <a:pt x="508" y="33"/>
                </a:moveTo>
                <a:cubicBezTo>
                  <a:pt x="500" y="33"/>
                  <a:pt x="493" y="40"/>
                  <a:pt x="493" y="48"/>
                </a:cubicBezTo>
                <a:cubicBezTo>
                  <a:pt x="493" y="56"/>
                  <a:pt x="500" y="63"/>
                  <a:pt x="508" y="63"/>
                </a:cubicBezTo>
                <a:cubicBezTo>
                  <a:pt x="516" y="63"/>
                  <a:pt x="523" y="56"/>
                  <a:pt x="523" y="48"/>
                </a:cubicBezTo>
                <a:cubicBezTo>
                  <a:pt x="523" y="40"/>
                  <a:pt x="516" y="33"/>
                  <a:pt x="508" y="33"/>
                </a:cubicBezTo>
                <a:close/>
                <a:moveTo>
                  <a:pt x="508" y="66"/>
                </a:moveTo>
                <a:cubicBezTo>
                  <a:pt x="500" y="66"/>
                  <a:pt x="493" y="72"/>
                  <a:pt x="493" y="81"/>
                </a:cubicBezTo>
                <a:cubicBezTo>
                  <a:pt x="493" y="89"/>
                  <a:pt x="500" y="95"/>
                  <a:pt x="508" y="95"/>
                </a:cubicBezTo>
                <a:cubicBezTo>
                  <a:pt x="516" y="95"/>
                  <a:pt x="523" y="89"/>
                  <a:pt x="523" y="81"/>
                </a:cubicBezTo>
                <a:cubicBezTo>
                  <a:pt x="523" y="72"/>
                  <a:pt x="516" y="66"/>
                  <a:pt x="508" y="66"/>
                </a:cubicBezTo>
                <a:close/>
                <a:moveTo>
                  <a:pt x="508" y="99"/>
                </a:moveTo>
                <a:cubicBezTo>
                  <a:pt x="500" y="99"/>
                  <a:pt x="493" y="105"/>
                  <a:pt x="493" y="114"/>
                </a:cubicBezTo>
                <a:cubicBezTo>
                  <a:pt x="493" y="122"/>
                  <a:pt x="500" y="128"/>
                  <a:pt x="508" y="128"/>
                </a:cubicBezTo>
                <a:cubicBezTo>
                  <a:pt x="516" y="128"/>
                  <a:pt x="523" y="122"/>
                  <a:pt x="523" y="114"/>
                </a:cubicBezTo>
                <a:cubicBezTo>
                  <a:pt x="523" y="105"/>
                  <a:pt x="516" y="99"/>
                  <a:pt x="508" y="99"/>
                </a:cubicBezTo>
                <a:close/>
                <a:moveTo>
                  <a:pt x="508" y="132"/>
                </a:moveTo>
                <a:cubicBezTo>
                  <a:pt x="500" y="132"/>
                  <a:pt x="493" y="138"/>
                  <a:pt x="493" y="147"/>
                </a:cubicBezTo>
                <a:cubicBezTo>
                  <a:pt x="493" y="155"/>
                  <a:pt x="500" y="161"/>
                  <a:pt x="508" y="161"/>
                </a:cubicBezTo>
                <a:cubicBezTo>
                  <a:pt x="516" y="161"/>
                  <a:pt x="523" y="155"/>
                  <a:pt x="523" y="147"/>
                </a:cubicBezTo>
                <a:cubicBezTo>
                  <a:pt x="523" y="138"/>
                  <a:pt x="516" y="132"/>
                  <a:pt x="508" y="132"/>
                </a:cubicBezTo>
                <a:close/>
                <a:moveTo>
                  <a:pt x="508" y="165"/>
                </a:moveTo>
                <a:cubicBezTo>
                  <a:pt x="500" y="165"/>
                  <a:pt x="493" y="171"/>
                  <a:pt x="493" y="179"/>
                </a:cubicBezTo>
                <a:cubicBezTo>
                  <a:pt x="493" y="188"/>
                  <a:pt x="500" y="194"/>
                  <a:pt x="508" y="194"/>
                </a:cubicBezTo>
                <a:cubicBezTo>
                  <a:pt x="516" y="194"/>
                  <a:pt x="523" y="188"/>
                  <a:pt x="523" y="179"/>
                </a:cubicBezTo>
                <a:cubicBezTo>
                  <a:pt x="523" y="171"/>
                  <a:pt x="516" y="165"/>
                  <a:pt x="508" y="165"/>
                </a:cubicBezTo>
                <a:close/>
                <a:moveTo>
                  <a:pt x="508" y="198"/>
                </a:moveTo>
                <a:cubicBezTo>
                  <a:pt x="500" y="198"/>
                  <a:pt x="493" y="204"/>
                  <a:pt x="493" y="212"/>
                </a:cubicBezTo>
                <a:cubicBezTo>
                  <a:pt x="493" y="221"/>
                  <a:pt x="500" y="227"/>
                  <a:pt x="508" y="227"/>
                </a:cubicBezTo>
                <a:cubicBezTo>
                  <a:pt x="516" y="227"/>
                  <a:pt x="523" y="221"/>
                  <a:pt x="523" y="212"/>
                </a:cubicBezTo>
                <a:cubicBezTo>
                  <a:pt x="523" y="204"/>
                  <a:pt x="516" y="198"/>
                  <a:pt x="508" y="198"/>
                </a:cubicBezTo>
                <a:close/>
                <a:moveTo>
                  <a:pt x="508" y="230"/>
                </a:moveTo>
                <a:cubicBezTo>
                  <a:pt x="500" y="230"/>
                  <a:pt x="493" y="237"/>
                  <a:pt x="493" y="245"/>
                </a:cubicBezTo>
                <a:cubicBezTo>
                  <a:pt x="493" y="253"/>
                  <a:pt x="500" y="260"/>
                  <a:pt x="508" y="260"/>
                </a:cubicBezTo>
                <a:cubicBezTo>
                  <a:pt x="516" y="260"/>
                  <a:pt x="523" y="253"/>
                  <a:pt x="523" y="245"/>
                </a:cubicBezTo>
                <a:cubicBezTo>
                  <a:pt x="523" y="237"/>
                  <a:pt x="516" y="230"/>
                  <a:pt x="508" y="230"/>
                </a:cubicBezTo>
                <a:close/>
                <a:moveTo>
                  <a:pt x="508" y="263"/>
                </a:moveTo>
                <a:cubicBezTo>
                  <a:pt x="500" y="263"/>
                  <a:pt x="493" y="270"/>
                  <a:pt x="493" y="278"/>
                </a:cubicBezTo>
                <a:cubicBezTo>
                  <a:pt x="493" y="286"/>
                  <a:pt x="500" y="293"/>
                  <a:pt x="508" y="293"/>
                </a:cubicBezTo>
                <a:cubicBezTo>
                  <a:pt x="516" y="293"/>
                  <a:pt x="523" y="286"/>
                  <a:pt x="523" y="278"/>
                </a:cubicBezTo>
                <a:cubicBezTo>
                  <a:pt x="523" y="270"/>
                  <a:pt x="516" y="263"/>
                  <a:pt x="508" y="263"/>
                </a:cubicBezTo>
                <a:close/>
                <a:moveTo>
                  <a:pt x="508" y="296"/>
                </a:moveTo>
                <a:cubicBezTo>
                  <a:pt x="500" y="296"/>
                  <a:pt x="493" y="303"/>
                  <a:pt x="493" y="311"/>
                </a:cubicBezTo>
                <a:cubicBezTo>
                  <a:pt x="493" y="319"/>
                  <a:pt x="500" y="326"/>
                  <a:pt x="508" y="326"/>
                </a:cubicBezTo>
                <a:cubicBezTo>
                  <a:pt x="516" y="326"/>
                  <a:pt x="523" y="319"/>
                  <a:pt x="523" y="311"/>
                </a:cubicBezTo>
                <a:cubicBezTo>
                  <a:pt x="523" y="303"/>
                  <a:pt x="516" y="296"/>
                  <a:pt x="508" y="296"/>
                </a:cubicBezTo>
                <a:close/>
                <a:moveTo>
                  <a:pt x="508" y="329"/>
                </a:moveTo>
                <a:cubicBezTo>
                  <a:pt x="500" y="329"/>
                  <a:pt x="493" y="336"/>
                  <a:pt x="493" y="344"/>
                </a:cubicBezTo>
                <a:cubicBezTo>
                  <a:pt x="493" y="352"/>
                  <a:pt x="500" y="359"/>
                  <a:pt x="508" y="359"/>
                </a:cubicBezTo>
                <a:cubicBezTo>
                  <a:pt x="516" y="359"/>
                  <a:pt x="523" y="352"/>
                  <a:pt x="523" y="344"/>
                </a:cubicBezTo>
                <a:cubicBezTo>
                  <a:pt x="523" y="336"/>
                  <a:pt x="516" y="329"/>
                  <a:pt x="508" y="329"/>
                </a:cubicBezTo>
                <a:close/>
                <a:moveTo>
                  <a:pt x="508" y="362"/>
                </a:moveTo>
                <a:cubicBezTo>
                  <a:pt x="500" y="362"/>
                  <a:pt x="493" y="369"/>
                  <a:pt x="493" y="377"/>
                </a:cubicBezTo>
                <a:cubicBezTo>
                  <a:pt x="493" y="385"/>
                  <a:pt x="500" y="392"/>
                  <a:pt x="508" y="392"/>
                </a:cubicBezTo>
                <a:cubicBezTo>
                  <a:pt x="516" y="392"/>
                  <a:pt x="523" y="385"/>
                  <a:pt x="523" y="377"/>
                </a:cubicBezTo>
                <a:cubicBezTo>
                  <a:pt x="523" y="369"/>
                  <a:pt x="516" y="362"/>
                  <a:pt x="508" y="362"/>
                </a:cubicBezTo>
                <a:close/>
                <a:moveTo>
                  <a:pt x="508" y="395"/>
                </a:moveTo>
                <a:cubicBezTo>
                  <a:pt x="500" y="395"/>
                  <a:pt x="493" y="402"/>
                  <a:pt x="493" y="410"/>
                </a:cubicBezTo>
                <a:cubicBezTo>
                  <a:pt x="493" y="418"/>
                  <a:pt x="500" y="425"/>
                  <a:pt x="508" y="425"/>
                </a:cubicBezTo>
                <a:cubicBezTo>
                  <a:pt x="516" y="425"/>
                  <a:pt x="523" y="418"/>
                  <a:pt x="523" y="410"/>
                </a:cubicBezTo>
                <a:cubicBezTo>
                  <a:pt x="523" y="402"/>
                  <a:pt x="516" y="395"/>
                  <a:pt x="508" y="395"/>
                </a:cubicBezTo>
                <a:close/>
                <a:moveTo>
                  <a:pt x="508" y="428"/>
                </a:moveTo>
                <a:cubicBezTo>
                  <a:pt x="500" y="428"/>
                  <a:pt x="493" y="435"/>
                  <a:pt x="493" y="443"/>
                </a:cubicBezTo>
                <a:cubicBezTo>
                  <a:pt x="493" y="451"/>
                  <a:pt x="500" y="458"/>
                  <a:pt x="508" y="458"/>
                </a:cubicBezTo>
                <a:cubicBezTo>
                  <a:pt x="516" y="458"/>
                  <a:pt x="523" y="451"/>
                  <a:pt x="523" y="443"/>
                </a:cubicBezTo>
                <a:cubicBezTo>
                  <a:pt x="523" y="435"/>
                  <a:pt x="516" y="428"/>
                  <a:pt x="508" y="428"/>
                </a:cubicBezTo>
                <a:close/>
                <a:moveTo>
                  <a:pt x="508" y="461"/>
                </a:moveTo>
                <a:cubicBezTo>
                  <a:pt x="500" y="461"/>
                  <a:pt x="493" y="468"/>
                  <a:pt x="493" y="476"/>
                </a:cubicBezTo>
                <a:cubicBezTo>
                  <a:pt x="493" y="484"/>
                  <a:pt x="500" y="491"/>
                  <a:pt x="508" y="491"/>
                </a:cubicBezTo>
                <a:cubicBezTo>
                  <a:pt x="516" y="491"/>
                  <a:pt x="523" y="484"/>
                  <a:pt x="523" y="476"/>
                </a:cubicBezTo>
                <a:cubicBezTo>
                  <a:pt x="523" y="468"/>
                  <a:pt x="516" y="461"/>
                  <a:pt x="508" y="461"/>
                </a:cubicBezTo>
                <a:close/>
                <a:moveTo>
                  <a:pt x="508" y="494"/>
                </a:moveTo>
                <a:cubicBezTo>
                  <a:pt x="500" y="494"/>
                  <a:pt x="493" y="500"/>
                  <a:pt x="493" y="509"/>
                </a:cubicBezTo>
                <a:cubicBezTo>
                  <a:pt x="493" y="517"/>
                  <a:pt x="500" y="523"/>
                  <a:pt x="508" y="523"/>
                </a:cubicBezTo>
                <a:cubicBezTo>
                  <a:pt x="516" y="523"/>
                  <a:pt x="523" y="517"/>
                  <a:pt x="523" y="509"/>
                </a:cubicBezTo>
                <a:cubicBezTo>
                  <a:pt x="523" y="500"/>
                  <a:pt x="516" y="494"/>
                  <a:pt x="508" y="494"/>
                </a:cubicBezTo>
                <a:close/>
                <a:moveTo>
                  <a:pt x="508" y="527"/>
                </a:moveTo>
                <a:cubicBezTo>
                  <a:pt x="500" y="527"/>
                  <a:pt x="493" y="533"/>
                  <a:pt x="493" y="542"/>
                </a:cubicBezTo>
                <a:cubicBezTo>
                  <a:pt x="493" y="550"/>
                  <a:pt x="500" y="556"/>
                  <a:pt x="508" y="556"/>
                </a:cubicBezTo>
                <a:cubicBezTo>
                  <a:pt x="516" y="556"/>
                  <a:pt x="523" y="550"/>
                  <a:pt x="523" y="542"/>
                </a:cubicBezTo>
                <a:cubicBezTo>
                  <a:pt x="523" y="533"/>
                  <a:pt x="516" y="527"/>
                  <a:pt x="508" y="527"/>
                </a:cubicBezTo>
                <a:close/>
                <a:moveTo>
                  <a:pt x="508" y="560"/>
                </a:moveTo>
                <a:cubicBezTo>
                  <a:pt x="500" y="560"/>
                  <a:pt x="493" y="566"/>
                  <a:pt x="493" y="574"/>
                </a:cubicBezTo>
                <a:cubicBezTo>
                  <a:pt x="493" y="583"/>
                  <a:pt x="500" y="589"/>
                  <a:pt x="508" y="589"/>
                </a:cubicBezTo>
                <a:cubicBezTo>
                  <a:pt x="516" y="589"/>
                  <a:pt x="523" y="583"/>
                  <a:pt x="523" y="574"/>
                </a:cubicBezTo>
                <a:cubicBezTo>
                  <a:pt x="523" y="566"/>
                  <a:pt x="516" y="560"/>
                  <a:pt x="508" y="560"/>
                </a:cubicBezTo>
                <a:close/>
                <a:moveTo>
                  <a:pt x="508" y="593"/>
                </a:moveTo>
                <a:cubicBezTo>
                  <a:pt x="500" y="593"/>
                  <a:pt x="493" y="599"/>
                  <a:pt x="493" y="607"/>
                </a:cubicBezTo>
                <a:cubicBezTo>
                  <a:pt x="493" y="616"/>
                  <a:pt x="500" y="622"/>
                  <a:pt x="508" y="622"/>
                </a:cubicBezTo>
                <a:cubicBezTo>
                  <a:pt x="516" y="622"/>
                  <a:pt x="523" y="616"/>
                  <a:pt x="523" y="607"/>
                </a:cubicBezTo>
                <a:cubicBezTo>
                  <a:pt x="523" y="599"/>
                  <a:pt x="516" y="593"/>
                  <a:pt x="508" y="593"/>
                </a:cubicBezTo>
                <a:close/>
                <a:moveTo>
                  <a:pt x="508" y="625"/>
                </a:moveTo>
                <a:cubicBezTo>
                  <a:pt x="500" y="625"/>
                  <a:pt x="493" y="632"/>
                  <a:pt x="493" y="640"/>
                </a:cubicBezTo>
                <a:cubicBezTo>
                  <a:pt x="493" y="648"/>
                  <a:pt x="500" y="655"/>
                  <a:pt x="508" y="655"/>
                </a:cubicBezTo>
                <a:cubicBezTo>
                  <a:pt x="516" y="655"/>
                  <a:pt x="523" y="648"/>
                  <a:pt x="523" y="640"/>
                </a:cubicBezTo>
                <a:cubicBezTo>
                  <a:pt x="523" y="632"/>
                  <a:pt x="516" y="625"/>
                  <a:pt x="508" y="625"/>
                </a:cubicBezTo>
                <a:close/>
                <a:moveTo>
                  <a:pt x="508" y="658"/>
                </a:moveTo>
                <a:cubicBezTo>
                  <a:pt x="500" y="658"/>
                  <a:pt x="493" y="665"/>
                  <a:pt x="493" y="673"/>
                </a:cubicBezTo>
                <a:cubicBezTo>
                  <a:pt x="493" y="681"/>
                  <a:pt x="500" y="688"/>
                  <a:pt x="508" y="688"/>
                </a:cubicBezTo>
                <a:cubicBezTo>
                  <a:pt x="516" y="688"/>
                  <a:pt x="523" y="681"/>
                  <a:pt x="523" y="673"/>
                </a:cubicBezTo>
                <a:cubicBezTo>
                  <a:pt x="523" y="665"/>
                  <a:pt x="516" y="658"/>
                  <a:pt x="508" y="658"/>
                </a:cubicBezTo>
                <a:close/>
                <a:moveTo>
                  <a:pt x="508" y="691"/>
                </a:moveTo>
                <a:cubicBezTo>
                  <a:pt x="500" y="691"/>
                  <a:pt x="493" y="698"/>
                  <a:pt x="493" y="706"/>
                </a:cubicBezTo>
                <a:cubicBezTo>
                  <a:pt x="493" y="714"/>
                  <a:pt x="500" y="721"/>
                  <a:pt x="508" y="721"/>
                </a:cubicBezTo>
                <a:cubicBezTo>
                  <a:pt x="516" y="721"/>
                  <a:pt x="523" y="714"/>
                  <a:pt x="523" y="706"/>
                </a:cubicBezTo>
                <a:cubicBezTo>
                  <a:pt x="523" y="698"/>
                  <a:pt x="516" y="691"/>
                  <a:pt x="508" y="691"/>
                </a:cubicBezTo>
                <a:close/>
                <a:moveTo>
                  <a:pt x="508" y="724"/>
                </a:moveTo>
                <a:cubicBezTo>
                  <a:pt x="500" y="724"/>
                  <a:pt x="493" y="731"/>
                  <a:pt x="493" y="739"/>
                </a:cubicBezTo>
                <a:cubicBezTo>
                  <a:pt x="493" y="747"/>
                  <a:pt x="500" y="754"/>
                  <a:pt x="508" y="754"/>
                </a:cubicBezTo>
                <a:cubicBezTo>
                  <a:pt x="516" y="754"/>
                  <a:pt x="523" y="747"/>
                  <a:pt x="523" y="739"/>
                </a:cubicBezTo>
                <a:cubicBezTo>
                  <a:pt x="523" y="731"/>
                  <a:pt x="516" y="724"/>
                  <a:pt x="508" y="724"/>
                </a:cubicBezTo>
                <a:close/>
                <a:moveTo>
                  <a:pt x="508" y="757"/>
                </a:moveTo>
                <a:cubicBezTo>
                  <a:pt x="500" y="757"/>
                  <a:pt x="493" y="764"/>
                  <a:pt x="493" y="772"/>
                </a:cubicBezTo>
                <a:cubicBezTo>
                  <a:pt x="493" y="780"/>
                  <a:pt x="500" y="787"/>
                  <a:pt x="508" y="787"/>
                </a:cubicBezTo>
                <a:cubicBezTo>
                  <a:pt x="516" y="787"/>
                  <a:pt x="523" y="780"/>
                  <a:pt x="523" y="772"/>
                </a:cubicBezTo>
                <a:cubicBezTo>
                  <a:pt x="523" y="764"/>
                  <a:pt x="516" y="757"/>
                  <a:pt x="508" y="757"/>
                </a:cubicBezTo>
                <a:close/>
                <a:moveTo>
                  <a:pt x="508" y="790"/>
                </a:moveTo>
                <a:cubicBezTo>
                  <a:pt x="500" y="790"/>
                  <a:pt x="493" y="797"/>
                  <a:pt x="493" y="805"/>
                </a:cubicBezTo>
                <a:cubicBezTo>
                  <a:pt x="493" y="813"/>
                  <a:pt x="500" y="820"/>
                  <a:pt x="508" y="820"/>
                </a:cubicBezTo>
                <a:cubicBezTo>
                  <a:pt x="516" y="820"/>
                  <a:pt x="523" y="813"/>
                  <a:pt x="523" y="805"/>
                </a:cubicBezTo>
                <a:cubicBezTo>
                  <a:pt x="523" y="797"/>
                  <a:pt x="516" y="790"/>
                  <a:pt x="508" y="790"/>
                </a:cubicBezTo>
                <a:close/>
                <a:moveTo>
                  <a:pt x="508" y="823"/>
                </a:moveTo>
                <a:cubicBezTo>
                  <a:pt x="500" y="823"/>
                  <a:pt x="493" y="830"/>
                  <a:pt x="493" y="838"/>
                </a:cubicBezTo>
                <a:cubicBezTo>
                  <a:pt x="493" y="846"/>
                  <a:pt x="500" y="853"/>
                  <a:pt x="508" y="853"/>
                </a:cubicBezTo>
                <a:cubicBezTo>
                  <a:pt x="516" y="853"/>
                  <a:pt x="523" y="846"/>
                  <a:pt x="523" y="838"/>
                </a:cubicBezTo>
                <a:cubicBezTo>
                  <a:pt x="523" y="830"/>
                  <a:pt x="516" y="823"/>
                  <a:pt x="508" y="823"/>
                </a:cubicBezTo>
                <a:close/>
                <a:moveTo>
                  <a:pt x="508" y="856"/>
                </a:moveTo>
                <a:cubicBezTo>
                  <a:pt x="500" y="856"/>
                  <a:pt x="493" y="863"/>
                  <a:pt x="493" y="871"/>
                </a:cubicBezTo>
                <a:cubicBezTo>
                  <a:pt x="493" y="879"/>
                  <a:pt x="500" y="886"/>
                  <a:pt x="508" y="886"/>
                </a:cubicBezTo>
                <a:cubicBezTo>
                  <a:pt x="516" y="886"/>
                  <a:pt x="523" y="879"/>
                  <a:pt x="523" y="871"/>
                </a:cubicBezTo>
                <a:cubicBezTo>
                  <a:pt x="523" y="863"/>
                  <a:pt x="516" y="856"/>
                  <a:pt x="508" y="856"/>
                </a:cubicBezTo>
                <a:close/>
                <a:moveTo>
                  <a:pt x="508" y="889"/>
                </a:moveTo>
                <a:cubicBezTo>
                  <a:pt x="500" y="889"/>
                  <a:pt x="493" y="895"/>
                  <a:pt x="493" y="904"/>
                </a:cubicBezTo>
                <a:cubicBezTo>
                  <a:pt x="493" y="912"/>
                  <a:pt x="500" y="918"/>
                  <a:pt x="508" y="918"/>
                </a:cubicBezTo>
                <a:cubicBezTo>
                  <a:pt x="516" y="918"/>
                  <a:pt x="523" y="912"/>
                  <a:pt x="523" y="904"/>
                </a:cubicBezTo>
                <a:cubicBezTo>
                  <a:pt x="523" y="895"/>
                  <a:pt x="516" y="889"/>
                  <a:pt x="508" y="889"/>
                </a:cubicBezTo>
                <a:close/>
                <a:moveTo>
                  <a:pt x="508" y="922"/>
                </a:moveTo>
                <a:cubicBezTo>
                  <a:pt x="500" y="922"/>
                  <a:pt x="493" y="928"/>
                  <a:pt x="493" y="937"/>
                </a:cubicBezTo>
                <a:cubicBezTo>
                  <a:pt x="493" y="945"/>
                  <a:pt x="500" y="951"/>
                  <a:pt x="508" y="951"/>
                </a:cubicBezTo>
                <a:cubicBezTo>
                  <a:pt x="516" y="951"/>
                  <a:pt x="523" y="945"/>
                  <a:pt x="523" y="937"/>
                </a:cubicBezTo>
                <a:cubicBezTo>
                  <a:pt x="523" y="928"/>
                  <a:pt x="516" y="922"/>
                  <a:pt x="508" y="922"/>
                </a:cubicBezTo>
                <a:close/>
                <a:moveTo>
                  <a:pt x="508" y="955"/>
                </a:moveTo>
                <a:cubicBezTo>
                  <a:pt x="500" y="955"/>
                  <a:pt x="493" y="961"/>
                  <a:pt x="493" y="970"/>
                </a:cubicBezTo>
                <a:cubicBezTo>
                  <a:pt x="493" y="978"/>
                  <a:pt x="500" y="984"/>
                  <a:pt x="508" y="984"/>
                </a:cubicBezTo>
                <a:cubicBezTo>
                  <a:pt x="516" y="984"/>
                  <a:pt x="523" y="978"/>
                  <a:pt x="523" y="970"/>
                </a:cubicBezTo>
                <a:cubicBezTo>
                  <a:pt x="523" y="961"/>
                  <a:pt x="516" y="955"/>
                  <a:pt x="508" y="955"/>
                </a:cubicBezTo>
                <a:close/>
                <a:moveTo>
                  <a:pt x="508" y="988"/>
                </a:moveTo>
                <a:cubicBezTo>
                  <a:pt x="500" y="988"/>
                  <a:pt x="493" y="994"/>
                  <a:pt x="493" y="1002"/>
                </a:cubicBezTo>
                <a:cubicBezTo>
                  <a:pt x="493" y="1011"/>
                  <a:pt x="500" y="1017"/>
                  <a:pt x="508" y="1017"/>
                </a:cubicBezTo>
                <a:cubicBezTo>
                  <a:pt x="516" y="1017"/>
                  <a:pt x="523" y="1011"/>
                  <a:pt x="523" y="1002"/>
                </a:cubicBezTo>
                <a:cubicBezTo>
                  <a:pt x="523" y="994"/>
                  <a:pt x="516" y="988"/>
                  <a:pt x="508" y="988"/>
                </a:cubicBezTo>
                <a:close/>
                <a:moveTo>
                  <a:pt x="508" y="1021"/>
                </a:moveTo>
                <a:cubicBezTo>
                  <a:pt x="500" y="1021"/>
                  <a:pt x="493" y="1027"/>
                  <a:pt x="493" y="1035"/>
                </a:cubicBezTo>
                <a:cubicBezTo>
                  <a:pt x="493" y="1044"/>
                  <a:pt x="500" y="1050"/>
                  <a:pt x="508" y="1050"/>
                </a:cubicBezTo>
                <a:cubicBezTo>
                  <a:pt x="516" y="1050"/>
                  <a:pt x="523" y="1044"/>
                  <a:pt x="523" y="1035"/>
                </a:cubicBezTo>
                <a:cubicBezTo>
                  <a:pt x="523" y="1027"/>
                  <a:pt x="516" y="1021"/>
                  <a:pt x="508" y="1021"/>
                </a:cubicBezTo>
                <a:close/>
                <a:moveTo>
                  <a:pt x="508" y="1053"/>
                </a:moveTo>
                <a:cubicBezTo>
                  <a:pt x="500" y="1053"/>
                  <a:pt x="493" y="1060"/>
                  <a:pt x="493" y="1068"/>
                </a:cubicBezTo>
                <a:cubicBezTo>
                  <a:pt x="493" y="1076"/>
                  <a:pt x="500" y="1083"/>
                  <a:pt x="508" y="1083"/>
                </a:cubicBezTo>
                <a:cubicBezTo>
                  <a:pt x="516" y="1083"/>
                  <a:pt x="523" y="1076"/>
                  <a:pt x="523" y="1068"/>
                </a:cubicBezTo>
                <a:cubicBezTo>
                  <a:pt x="523" y="1060"/>
                  <a:pt x="516" y="1053"/>
                  <a:pt x="508" y="1053"/>
                </a:cubicBezTo>
                <a:close/>
                <a:moveTo>
                  <a:pt x="508" y="1086"/>
                </a:moveTo>
                <a:cubicBezTo>
                  <a:pt x="500" y="1086"/>
                  <a:pt x="493" y="1093"/>
                  <a:pt x="493" y="1101"/>
                </a:cubicBezTo>
                <a:cubicBezTo>
                  <a:pt x="493" y="1109"/>
                  <a:pt x="500" y="1116"/>
                  <a:pt x="508" y="1116"/>
                </a:cubicBezTo>
                <a:cubicBezTo>
                  <a:pt x="516" y="1116"/>
                  <a:pt x="523" y="1109"/>
                  <a:pt x="523" y="1101"/>
                </a:cubicBezTo>
                <a:cubicBezTo>
                  <a:pt x="523" y="1093"/>
                  <a:pt x="516" y="1086"/>
                  <a:pt x="508" y="1086"/>
                </a:cubicBezTo>
                <a:close/>
                <a:moveTo>
                  <a:pt x="508" y="1119"/>
                </a:moveTo>
                <a:cubicBezTo>
                  <a:pt x="500" y="1119"/>
                  <a:pt x="493" y="1126"/>
                  <a:pt x="493" y="1134"/>
                </a:cubicBezTo>
                <a:cubicBezTo>
                  <a:pt x="493" y="1142"/>
                  <a:pt x="500" y="1149"/>
                  <a:pt x="508" y="1149"/>
                </a:cubicBezTo>
                <a:cubicBezTo>
                  <a:pt x="516" y="1149"/>
                  <a:pt x="523" y="1142"/>
                  <a:pt x="523" y="1134"/>
                </a:cubicBezTo>
                <a:cubicBezTo>
                  <a:pt x="523" y="1126"/>
                  <a:pt x="516" y="1119"/>
                  <a:pt x="508" y="1119"/>
                </a:cubicBezTo>
                <a:close/>
                <a:moveTo>
                  <a:pt x="508" y="1152"/>
                </a:moveTo>
                <a:cubicBezTo>
                  <a:pt x="500" y="1152"/>
                  <a:pt x="493" y="1159"/>
                  <a:pt x="493" y="1167"/>
                </a:cubicBezTo>
                <a:cubicBezTo>
                  <a:pt x="493" y="1175"/>
                  <a:pt x="500" y="1182"/>
                  <a:pt x="508" y="1182"/>
                </a:cubicBezTo>
                <a:cubicBezTo>
                  <a:pt x="516" y="1182"/>
                  <a:pt x="523" y="1175"/>
                  <a:pt x="523" y="1167"/>
                </a:cubicBezTo>
                <a:cubicBezTo>
                  <a:pt x="523" y="1159"/>
                  <a:pt x="516" y="1152"/>
                  <a:pt x="508" y="1152"/>
                </a:cubicBezTo>
                <a:close/>
                <a:moveTo>
                  <a:pt x="508" y="1185"/>
                </a:moveTo>
                <a:cubicBezTo>
                  <a:pt x="500" y="1185"/>
                  <a:pt x="493" y="1192"/>
                  <a:pt x="493" y="1200"/>
                </a:cubicBezTo>
                <a:cubicBezTo>
                  <a:pt x="493" y="1208"/>
                  <a:pt x="500" y="1215"/>
                  <a:pt x="508" y="1215"/>
                </a:cubicBezTo>
                <a:cubicBezTo>
                  <a:pt x="516" y="1215"/>
                  <a:pt x="523" y="1208"/>
                  <a:pt x="523" y="1200"/>
                </a:cubicBezTo>
                <a:cubicBezTo>
                  <a:pt x="523" y="1192"/>
                  <a:pt x="516" y="1185"/>
                  <a:pt x="508" y="1185"/>
                </a:cubicBezTo>
                <a:close/>
                <a:moveTo>
                  <a:pt x="508" y="1218"/>
                </a:moveTo>
                <a:cubicBezTo>
                  <a:pt x="500" y="1218"/>
                  <a:pt x="493" y="1225"/>
                  <a:pt x="493" y="1233"/>
                </a:cubicBezTo>
                <a:cubicBezTo>
                  <a:pt x="493" y="1241"/>
                  <a:pt x="500" y="1248"/>
                  <a:pt x="508" y="1248"/>
                </a:cubicBezTo>
                <a:cubicBezTo>
                  <a:pt x="516" y="1248"/>
                  <a:pt x="523" y="1241"/>
                  <a:pt x="523" y="1233"/>
                </a:cubicBezTo>
                <a:cubicBezTo>
                  <a:pt x="523" y="1225"/>
                  <a:pt x="516" y="1218"/>
                  <a:pt x="508" y="1218"/>
                </a:cubicBezTo>
                <a:close/>
                <a:moveTo>
                  <a:pt x="508" y="1251"/>
                </a:moveTo>
                <a:cubicBezTo>
                  <a:pt x="500" y="1251"/>
                  <a:pt x="493" y="1258"/>
                  <a:pt x="493" y="1266"/>
                </a:cubicBezTo>
                <a:cubicBezTo>
                  <a:pt x="493" y="1274"/>
                  <a:pt x="500" y="1281"/>
                  <a:pt x="508" y="1281"/>
                </a:cubicBezTo>
                <a:cubicBezTo>
                  <a:pt x="516" y="1281"/>
                  <a:pt x="523" y="1274"/>
                  <a:pt x="523" y="1266"/>
                </a:cubicBezTo>
                <a:cubicBezTo>
                  <a:pt x="523" y="1258"/>
                  <a:pt x="516" y="1251"/>
                  <a:pt x="508" y="1251"/>
                </a:cubicBezTo>
                <a:close/>
                <a:moveTo>
                  <a:pt x="508" y="1284"/>
                </a:moveTo>
                <a:cubicBezTo>
                  <a:pt x="500" y="1284"/>
                  <a:pt x="493" y="1291"/>
                  <a:pt x="493" y="1299"/>
                </a:cubicBezTo>
                <a:cubicBezTo>
                  <a:pt x="493" y="1307"/>
                  <a:pt x="500" y="1314"/>
                  <a:pt x="508" y="1314"/>
                </a:cubicBezTo>
                <a:cubicBezTo>
                  <a:pt x="516" y="1314"/>
                  <a:pt x="523" y="1307"/>
                  <a:pt x="523" y="1299"/>
                </a:cubicBezTo>
                <a:cubicBezTo>
                  <a:pt x="523" y="1291"/>
                  <a:pt x="516" y="1284"/>
                  <a:pt x="508" y="1284"/>
                </a:cubicBezTo>
                <a:close/>
                <a:moveTo>
                  <a:pt x="508" y="1317"/>
                </a:moveTo>
                <a:cubicBezTo>
                  <a:pt x="500" y="1317"/>
                  <a:pt x="493" y="1323"/>
                  <a:pt x="493" y="1332"/>
                </a:cubicBezTo>
                <a:cubicBezTo>
                  <a:pt x="493" y="1340"/>
                  <a:pt x="500" y="1346"/>
                  <a:pt x="508" y="1346"/>
                </a:cubicBezTo>
                <a:cubicBezTo>
                  <a:pt x="516" y="1346"/>
                  <a:pt x="523" y="1340"/>
                  <a:pt x="523" y="1332"/>
                </a:cubicBezTo>
                <a:cubicBezTo>
                  <a:pt x="523" y="1323"/>
                  <a:pt x="516" y="1317"/>
                  <a:pt x="508" y="1317"/>
                </a:cubicBezTo>
                <a:close/>
                <a:moveTo>
                  <a:pt x="508" y="1350"/>
                </a:moveTo>
                <a:cubicBezTo>
                  <a:pt x="500" y="1350"/>
                  <a:pt x="493" y="1356"/>
                  <a:pt x="493" y="1365"/>
                </a:cubicBezTo>
                <a:cubicBezTo>
                  <a:pt x="493" y="1373"/>
                  <a:pt x="500" y="1379"/>
                  <a:pt x="508" y="1379"/>
                </a:cubicBezTo>
                <a:cubicBezTo>
                  <a:pt x="516" y="1379"/>
                  <a:pt x="523" y="1373"/>
                  <a:pt x="523" y="1365"/>
                </a:cubicBezTo>
                <a:cubicBezTo>
                  <a:pt x="523" y="1356"/>
                  <a:pt x="516" y="1350"/>
                  <a:pt x="508" y="1350"/>
                </a:cubicBezTo>
                <a:close/>
                <a:moveTo>
                  <a:pt x="508" y="1383"/>
                </a:moveTo>
                <a:cubicBezTo>
                  <a:pt x="500" y="1383"/>
                  <a:pt x="493" y="1389"/>
                  <a:pt x="493" y="1397"/>
                </a:cubicBezTo>
                <a:cubicBezTo>
                  <a:pt x="493" y="1406"/>
                  <a:pt x="500" y="1412"/>
                  <a:pt x="508" y="1412"/>
                </a:cubicBezTo>
                <a:cubicBezTo>
                  <a:pt x="516" y="1412"/>
                  <a:pt x="523" y="1406"/>
                  <a:pt x="523" y="1397"/>
                </a:cubicBezTo>
                <a:cubicBezTo>
                  <a:pt x="523" y="1389"/>
                  <a:pt x="516" y="1383"/>
                  <a:pt x="508" y="1383"/>
                </a:cubicBezTo>
                <a:close/>
                <a:moveTo>
                  <a:pt x="508" y="1416"/>
                </a:moveTo>
                <a:cubicBezTo>
                  <a:pt x="500" y="1416"/>
                  <a:pt x="493" y="1422"/>
                  <a:pt x="493" y="1430"/>
                </a:cubicBezTo>
                <a:cubicBezTo>
                  <a:pt x="493" y="1439"/>
                  <a:pt x="500" y="1445"/>
                  <a:pt x="508" y="1445"/>
                </a:cubicBezTo>
                <a:cubicBezTo>
                  <a:pt x="516" y="1445"/>
                  <a:pt x="523" y="1439"/>
                  <a:pt x="523" y="1430"/>
                </a:cubicBezTo>
                <a:cubicBezTo>
                  <a:pt x="523" y="1422"/>
                  <a:pt x="516" y="1416"/>
                  <a:pt x="508" y="1416"/>
                </a:cubicBezTo>
                <a:close/>
                <a:moveTo>
                  <a:pt x="541" y="0"/>
                </a:moveTo>
                <a:cubicBezTo>
                  <a:pt x="532" y="0"/>
                  <a:pt x="526" y="7"/>
                  <a:pt x="526" y="15"/>
                </a:cubicBezTo>
                <a:cubicBezTo>
                  <a:pt x="526" y="23"/>
                  <a:pt x="532" y="30"/>
                  <a:pt x="541" y="30"/>
                </a:cubicBezTo>
                <a:cubicBezTo>
                  <a:pt x="549" y="30"/>
                  <a:pt x="555" y="23"/>
                  <a:pt x="555" y="15"/>
                </a:cubicBezTo>
                <a:cubicBezTo>
                  <a:pt x="555" y="7"/>
                  <a:pt x="549" y="0"/>
                  <a:pt x="541" y="0"/>
                </a:cubicBezTo>
                <a:close/>
                <a:moveTo>
                  <a:pt x="541" y="33"/>
                </a:moveTo>
                <a:cubicBezTo>
                  <a:pt x="532" y="33"/>
                  <a:pt x="526" y="40"/>
                  <a:pt x="526" y="48"/>
                </a:cubicBezTo>
                <a:cubicBezTo>
                  <a:pt x="526" y="56"/>
                  <a:pt x="532" y="63"/>
                  <a:pt x="541" y="63"/>
                </a:cubicBezTo>
                <a:cubicBezTo>
                  <a:pt x="549" y="63"/>
                  <a:pt x="555" y="56"/>
                  <a:pt x="555" y="48"/>
                </a:cubicBezTo>
                <a:cubicBezTo>
                  <a:pt x="555" y="40"/>
                  <a:pt x="549" y="33"/>
                  <a:pt x="541" y="33"/>
                </a:cubicBezTo>
                <a:close/>
                <a:moveTo>
                  <a:pt x="541" y="66"/>
                </a:moveTo>
                <a:cubicBezTo>
                  <a:pt x="532" y="66"/>
                  <a:pt x="526" y="72"/>
                  <a:pt x="526" y="81"/>
                </a:cubicBezTo>
                <a:cubicBezTo>
                  <a:pt x="526" y="89"/>
                  <a:pt x="532" y="95"/>
                  <a:pt x="541" y="95"/>
                </a:cubicBezTo>
                <a:cubicBezTo>
                  <a:pt x="549" y="95"/>
                  <a:pt x="555" y="89"/>
                  <a:pt x="555" y="81"/>
                </a:cubicBezTo>
                <a:cubicBezTo>
                  <a:pt x="555" y="72"/>
                  <a:pt x="549" y="66"/>
                  <a:pt x="541" y="66"/>
                </a:cubicBezTo>
                <a:close/>
                <a:moveTo>
                  <a:pt x="541" y="99"/>
                </a:moveTo>
                <a:cubicBezTo>
                  <a:pt x="532" y="99"/>
                  <a:pt x="526" y="105"/>
                  <a:pt x="526" y="114"/>
                </a:cubicBezTo>
                <a:cubicBezTo>
                  <a:pt x="526" y="122"/>
                  <a:pt x="532" y="128"/>
                  <a:pt x="541" y="128"/>
                </a:cubicBezTo>
                <a:cubicBezTo>
                  <a:pt x="549" y="128"/>
                  <a:pt x="555" y="122"/>
                  <a:pt x="555" y="114"/>
                </a:cubicBezTo>
                <a:cubicBezTo>
                  <a:pt x="555" y="105"/>
                  <a:pt x="549" y="99"/>
                  <a:pt x="541" y="99"/>
                </a:cubicBezTo>
                <a:close/>
                <a:moveTo>
                  <a:pt x="541" y="132"/>
                </a:moveTo>
                <a:cubicBezTo>
                  <a:pt x="532" y="132"/>
                  <a:pt x="526" y="138"/>
                  <a:pt x="526" y="147"/>
                </a:cubicBezTo>
                <a:cubicBezTo>
                  <a:pt x="526" y="155"/>
                  <a:pt x="532" y="161"/>
                  <a:pt x="541" y="161"/>
                </a:cubicBezTo>
                <a:cubicBezTo>
                  <a:pt x="549" y="161"/>
                  <a:pt x="555" y="155"/>
                  <a:pt x="555" y="147"/>
                </a:cubicBezTo>
                <a:cubicBezTo>
                  <a:pt x="555" y="138"/>
                  <a:pt x="549" y="132"/>
                  <a:pt x="541" y="132"/>
                </a:cubicBezTo>
                <a:close/>
                <a:moveTo>
                  <a:pt x="541" y="165"/>
                </a:moveTo>
                <a:cubicBezTo>
                  <a:pt x="532" y="165"/>
                  <a:pt x="526" y="171"/>
                  <a:pt x="526" y="179"/>
                </a:cubicBezTo>
                <a:cubicBezTo>
                  <a:pt x="526" y="188"/>
                  <a:pt x="532" y="194"/>
                  <a:pt x="541" y="194"/>
                </a:cubicBezTo>
                <a:cubicBezTo>
                  <a:pt x="549" y="194"/>
                  <a:pt x="555" y="188"/>
                  <a:pt x="555" y="179"/>
                </a:cubicBezTo>
                <a:cubicBezTo>
                  <a:pt x="555" y="171"/>
                  <a:pt x="549" y="165"/>
                  <a:pt x="541" y="165"/>
                </a:cubicBezTo>
                <a:close/>
                <a:moveTo>
                  <a:pt x="541" y="198"/>
                </a:moveTo>
                <a:cubicBezTo>
                  <a:pt x="532" y="198"/>
                  <a:pt x="526" y="204"/>
                  <a:pt x="526" y="212"/>
                </a:cubicBezTo>
                <a:cubicBezTo>
                  <a:pt x="526" y="221"/>
                  <a:pt x="532" y="227"/>
                  <a:pt x="541" y="227"/>
                </a:cubicBezTo>
                <a:cubicBezTo>
                  <a:pt x="549" y="227"/>
                  <a:pt x="555" y="221"/>
                  <a:pt x="555" y="212"/>
                </a:cubicBezTo>
                <a:cubicBezTo>
                  <a:pt x="555" y="204"/>
                  <a:pt x="549" y="198"/>
                  <a:pt x="541" y="198"/>
                </a:cubicBezTo>
                <a:close/>
                <a:moveTo>
                  <a:pt x="541" y="230"/>
                </a:moveTo>
                <a:cubicBezTo>
                  <a:pt x="532" y="230"/>
                  <a:pt x="526" y="237"/>
                  <a:pt x="526" y="245"/>
                </a:cubicBezTo>
                <a:cubicBezTo>
                  <a:pt x="526" y="253"/>
                  <a:pt x="532" y="260"/>
                  <a:pt x="541" y="260"/>
                </a:cubicBezTo>
                <a:cubicBezTo>
                  <a:pt x="549" y="260"/>
                  <a:pt x="555" y="253"/>
                  <a:pt x="555" y="245"/>
                </a:cubicBezTo>
                <a:cubicBezTo>
                  <a:pt x="555" y="237"/>
                  <a:pt x="549" y="230"/>
                  <a:pt x="541" y="230"/>
                </a:cubicBezTo>
                <a:close/>
                <a:moveTo>
                  <a:pt x="541" y="263"/>
                </a:moveTo>
                <a:cubicBezTo>
                  <a:pt x="532" y="263"/>
                  <a:pt x="526" y="270"/>
                  <a:pt x="526" y="278"/>
                </a:cubicBezTo>
                <a:cubicBezTo>
                  <a:pt x="526" y="286"/>
                  <a:pt x="532" y="293"/>
                  <a:pt x="541" y="293"/>
                </a:cubicBezTo>
                <a:cubicBezTo>
                  <a:pt x="549" y="293"/>
                  <a:pt x="555" y="286"/>
                  <a:pt x="555" y="278"/>
                </a:cubicBezTo>
                <a:cubicBezTo>
                  <a:pt x="555" y="270"/>
                  <a:pt x="549" y="263"/>
                  <a:pt x="541" y="263"/>
                </a:cubicBezTo>
                <a:close/>
                <a:moveTo>
                  <a:pt x="541" y="296"/>
                </a:moveTo>
                <a:cubicBezTo>
                  <a:pt x="532" y="296"/>
                  <a:pt x="526" y="303"/>
                  <a:pt x="526" y="311"/>
                </a:cubicBezTo>
                <a:cubicBezTo>
                  <a:pt x="526" y="319"/>
                  <a:pt x="532" y="326"/>
                  <a:pt x="541" y="326"/>
                </a:cubicBezTo>
                <a:cubicBezTo>
                  <a:pt x="549" y="326"/>
                  <a:pt x="555" y="319"/>
                  <a:pt x="555" y="311"/>
                </a:cubicBezTo>
                <a:cubicBezTo>
                  <a:pt x="555" y="303"/>
                  <a:pt x="549" y="296"/>
                  <a:pt x="541" y="296"/>
                </a:cubicBezTo>
                <a:close/>
                <a:moveTo>
                  <a:pt x="541" y="329"/>
                </a:moveTo>
                <a:cubicBezTo>
                  <a:pt x="532" y="329"/>
                  <a:pt x="526" y="336"/>
                  <a:pt x="526" y="344"/>
                </a:cubicBezTo>
                <a:cubicBezTo>
                  <a:pt x="526" y="352"/>
                  <a:pt x="532" y="359"/>
                  <a:pt x="541" y="359"/>
                </a:cubicBezTo>
                <a:cubicBezTo>
                  <a:pt x="549" y="359"/>
                  <a:pt x="555" y="352"/>
                  <a:pt x="555" y="344"/>
                </a:cubicBezTo>
                <a:cubicBezTo>
                  <a:pt x="555" y="336"/>
                  <a:pt x="549" y="329"/>
                  <a:pt x="541" y="329"/>
                </a:cubicBezTo>
                <a:close/>
                <a:moveTo>
                  <a:pt x="541" y="362"/>
                </a:moveTo>
                <a:cubicBezTo>
                  <a:pt x="532" y="362"/>
                  <a:pt x="526" y="369"/>
                  <a:pt x="526" y="377"/>
                </a:cubicBezTo>
                <a:cubicBezTo>
                  <a:pt x="526" y="385"/>
                  <a:pt x="532" y="392"/>
                  <a:pt x="541" y="392"/>
                </a:cubicBezTo>
                <a:cubicBezTo>
                  <a:pt x="549" y="392"/>
                  <a:pt x="555" y="385"/>
                  <a:pt x="555" y="377"/>
                </a:cubicBezTo>
                <a:cubicBezTo>
                  <a:pt x="555" y="369"/>
                  <a:pt x="549" y="362"/>
                  <a:pt x="541" y="362"/>
                </a:cubicBezTo>
                <a:close/>
                <a:moveTo>
                  <a:pt x="541" y="395"/>
                </a:moveTo>
                <a:cubicBezTo>
                  <a:pt x="532" y="395"/>
                  <a:pt x="526" y="402"/>
                  <a:pt x="526" y="410"/>
                </a:cubicBezTo>
                <a:cubicBezTo>
                  <a:pt x="526" y="418"/>
                  <a:pt x="532" y="425"/>
                  <a:pt x="541" y="425"/>
                </a:cubicBezTo>
                <a:cubicBezTo>
                  <a:pt x="549" y="425"/>
                  <a:pt x="555" y="418"/>
                  <a:pt x="555" y="410"/>
                </a:cubicBezTo>
                <a:cubicBezTo>
                  <a:pt x="555" y="402"/>
                  <a:pt x="549" y="395"/>
                  <a:pt x="541" y="395"/>
                </a:cubicBezTo>
                <a:close/>
                <a:moveTo>
                  <a:pt x="541" y="428"/>
                </a:moveTo>
                <a:cubicBezTo>
                  <a:pt x="532" y="428"/>
                  <a:pt x="526" y="435"/>
                  <a:pt x="526" y="443"/>
                </a:cubicBezTo>
                <a:cubicBezTo>
                  <a:pt x="526" y="451"/>
                  <a:pt x="532" y="458"/>
                  <a:pt x="541" y="458"/>
                </a:cubicBezTo>
                <a:cubicBezTo>
                  <a:pt x="549" y="458"/>
                  <a:pt x="555" y="451"/>
                  <a:pt x="555" y="443"/>
                </a:cubicBezTo>
                <a:cubicBezTo>
                  <a:pt x="555" y="435"/>
                  <a:pt x="549" y="428"/>
                  <a:pt x="541" y="428"/>
                </a:cubicBezTo>
                <a:close/>
                <a:moveTo>
                  <a:pt x="541" y="461"/>
                </a:moveTo>
                <a:cubicBezTo>
                  <a:pt x="532" y="461"/>
                  <a:pt x="526" y="468"/>
                  <a:pt x="526" y="476"/>
                </a:cubicBezTo>
                <a:cubicBezTo>
                  <a:pt x="526" y="484"/>
                  <a:pt x="532" y="491"/>
                  <a:pt x="541" y="491"/>
                </a:cubicBezTo>
                <a:cubicBezTo>
                  <a:pt x="549" y="491"/>
                  <a:pt x="555" y="484"/>
                  <a:pt x="555" y="476"/>
                </a:cubicBezTo>
                <a:cubicBezTo>
                  <a:pt x="555" y="468"/>
                  <a:pt x="549" y="461"/>
                  <a:pt x="541" y="461"/>
                </a:cubicBezTo>
                <a:close/>
                <a:moveTo>
                  <a:pt x="541" y="494"/>
                </a:moveTo>
                <a:cubicBezTo>
                  <a:pt x="532" y="494"/>
                  <a:pt x="526" y="500"/>
                  <a:pt x="526" y="509"/>
                </a:cubicBezTo>
                <a:cubicBezTo>
                  <a:pt x="526" y="517"/>
                  <a:pt x="532" y="523"/>
                  <a:pt x="541" y="523"/>
                </a:cubicBezTo>
                <a:cubicBezTo>
                  <a:pt x="549" y="523"/>
                  <a:pt x="555" y="517"/>
                  <a:pt x="555" y="509"/>
                </a:cubicBezTo>
                <a:cubicBezTo>
                  <a:pt x="555" y="500"/>
                  <a:pt x="549" y="494"/>
                  <a:pt x="541" y="494"/>
                </a:cubicBezTo>
                <a:close/>
                <a:moveTo>
                  <a:pt x="541" y="527"/>
                </a:moveTo>
                <a:cubicBezTo>
                  <a:pt x="532" y="527"/>
                  <a:pt x="526" y="533"/>
                  <a:pt x="526" y="542"/>
                </a:cubicBezTo>
                <a:cubicBezTo>
                  <a:pt x="526" y="550"/>
                  <a:pt x="532" y="556"/>
                  <a:pt x="541" y="556"/>
                </a:cubicBezTo>
                <a:cubicBezTo>
                  <a:pt x="549" y="556"/>
                  <a:pt x="555" y="550"/>
                  <a:pt x="555" y="542"/>
                </a:cubicBezTo>
                <a:cubicBezTo>
                  <a:pt x="555" y="533"/>
                  <a:pt x="549" y="527"/>
                  <a:pt x="541" y="527"/>
                </a:cubicBezTo>
                <a:close/>
                <a:moveTo>
                  <a:pt x="541" y="560"/>
                </a:moveTo>
                <a:cubicBezTo>
                  <a:pt x="532" y="560"/>
                  <a:pt x="526" y="566"/>
                  <a:pt x="526" y="574"/>
                </a:cubicBezTo>
                <a:cubicBezTo>
                  <a:pt x="526" y="583"/>
                  <a:pt x="532" y="589"/>
                  <a:pt x="541" y="589"/>
                </a:cubicBezTo>
                <a:cubicBezTo>
                  <a:pt x="549" y="589"/>
                  <a:pt x="555" y="583"/>
                  <a:pt x="555" y="574"/>
                </a:cubicBezTo>
                <a:cubicBezTo>
                  <a:pt x="555" y="566"/>
                  <a:pt x="549" y="560"/>
                  <a:pt x="541" y="560"/>
                </a:cubicBezTo>
                <a:close/>
                <a:moveTo>
                  <a:pt x="541" y="593"/>
                </a:moveTo>
                <a:cubicBezTo>
                  <a:pt x="532" y="593"/>
                  <a:pt x="526" y="599"/>
                  <a:pt x="526" y="607"/>
                </a:cubicBezTo>
                <a:cubicBezTo>
                  <a:pt x="526" y="616"/>
                  <a:pt x="532" y="622"/>
                  <a:pt x="541" y="622"/>
                </a:cubicBezTo>
                <a:cubicBezTo>
                  <a:pt x="549" y="622"/>
                  <a:pt x="555" y="616"/>
                  <a:pt x="555" y="607"/>
                </a:cubicBezTo>
                <a:cubicBezTo>
                  <a:pt x="555" y="599"/>
                  <a:pt x="549" y="593"/>
                  <a:pt x="541" y="593"/>
                </a:cubicBezTo>
                <a:close/>
                <a:moveTo>
                  <a:pt x="541" y="625"/>
                </a:moveTo>
                <a:cubicBezTo>
                  <a:pt x="532" y="625"/>
                  <a:pt x="526" y="632"/>
                  <a:pt x="526" y="640"/>
                </a:cubicBezTo>
                <a:cubicBezTo>
                  <a:pt x="526" y="648"/>
                  <a:pt x="532" y="655"/>
                  <a:pt x="541" y="655"/>
                </a:cubicBezTo>
                <a:cubicBezTo>
                  <a:pt x="549" y="655"/>
                  <a:pt x="555" y="648"/>
                  <a:pt x="555" y="640"/>
                </a:cubicBezTo>
                <a:cubicBezTo>
                  <a:pt x="555" y="632"/>
                  <a:pt x="549" y="625"/>
                  <a:pt x="541" y="625"/>
                </a:cubicBezTo>
                <a:close/>
                <a:moveTo>
                  <a:pt x="541" y="658"/>
                </a:moveTo>
                <a:cubicBezTo>
                  <a:pt x="532" y="658"/>
                  <a:pt x="526" y="665"/>
                  <a:pt x="526" y="673"/>
                </a:cubicBezTo>
                <a:cubicBezTo>
                  <a:pt x="526" y="681"/>
                  <a:pt x="532" y="688"/>
                  <a:pt x="541" y="688"/>
                </a:cubicBezTo>
                <a:cubicBezTo>
                  <a:pt x="549" y="688"/>
                  <a:pt x="555" y="681"/>
                  <a:pt x="555" y="673"/>
                </a:cubicBezTo>
                <a:cubicBezTo>
                  <a:pt x="555" y="665"/>
                  <a:pt x="549" y="658"/>
                  <a:pt x="541" y="658"/>
                </a:cubicBezTo>
                <a:close/>
                <a:moveTo>
                  <a:pt x="541" y="691"/>
                </a:moveTo>
                <a:cubicBezTo>
                  <a:pt x="532" y="691"/>
                  <a:pt x="526" y="698"/>
                  <a:pt x="526" y="706"/>
                </a:cubicBezTo>
                <a:cubicBezTo>
                  <a:pt x="526" y="714"/>
                  <a:pt x="532" y="721"/>
                  <a:pt x="541" y="721"/>
                </a:cubicBezTo>
                <a:cubicBezTo>
                  <a:pt x="549" y="721"/>
                  <a:pt x="555" y="714"/>
                  <a:pt x="555" y="706"/>
                </a:cubicBezTo>
                <a:cubicBezTo>
                  <a:pt x="555" y="698"/>
                  <a:pt x="549" y="691"/>
                  <a:pt x="541" y="691"/>
                </a:cubicBezTo>
                <a:close/>
                <a:moveTo>
                  <a:pt x="541" y="724"/>
                </a:moveTo>
                <a:cubicBezTo>
                  <a:pt x="532" y="724"/>
                  <a:pt x="526" y="731"/>
                  <a:pt x="526" y="739"/>
                </a:cubicBezTo>
                <a:cubicBezTo>
                  <a:pt x="526" y="747"/>
                  <a:pt x="532" y="754"/>
                  <a:pt x="541" y="754"/>
                </a:cubicBezTo>
                <a:cubicBezTo>
                  <a:pt x="549" y="754"/>
                  <a:pt x="555" y="747"/>
                  <a:pt x="555" y="739"/>
                </a:cubicBezTo>
                <a:cubicBezTo>
                  <a:pt x="555" y="731"/>
                  <a:pt x="549" y="724"/>
                  <a:pt x="541" y="724"/>
                </a:cubicBezTo>
                <a:close/>
                <a:moveTo>
                  <a:pt x="541" y="757"/>
                </a:moveTo>
                <a:cubicBezTo>
                  <a:pt x="532" y="757"/>
                  <a:pt x="526" y="764"/>
                  <a:pt x="526" y="772"/>
                </a:cubicBezTo>
                <a:cubicBezTo>
                  <a:pt x="526" y="780"/>
                  <a:pt x="532" y="787"/>
                  <a:pt x="541" y="787"/>
                </a:cubicBezTo>
                <a:cubicBezTo>
                  <a:pt x="549" y="787"/>
                  <a:pt x="555" y="780"/>
                  <a:pt x="555" y="772"/>
                </a:cubicBezTo>
                <a:cubicBezTo>
                  <a:pt x="555" y="764"/>
                  <a:pt x="549" y="757"/>
                  <a:pt x="541" y="757"/>
                </a:cubicBezTo>
                <a:close/>
                <a:moveTo>
                  <a:pt x="541" y="790"/>
                </a:moveTo>
                <a:cubicBezTo>
                  <a:pt x="532" y="790"/>
                  <a:pt x="526" y="797"/>
                  <a:pt x="526" y="805"/>
                </a:cubicBezTo>
                <a:cubicBezTo>
                  <a:pt x="526" y="813"/>
                  <a:pt x="532" y="820"/>
                  <a:pt x="541" y="820"/>
                </a:cubicBezTo>
                <a:cubicBezTo>
                  <a:pt x="549" y="820"/>
                  <a:pt x="555" y="813"/>
                  <a:pt x="555" y="805"/>
                </a:cubicBezTo>
                <a:cubicBezTo>
                  <a:pt x="555" y="797"/>
                  <a:pt x="549" y="790"/>
                  <a:pt x="541" y="790"/>
                </a:cubicBezTo>
                <a:close/>
                <a:moveTo>
                  <a:pt x="541" y="823"/>
                </a:moveTo>
                <a:cubicBezTo>
                  <a:pt x="532" y="823"/>
                  <a:pt x="526" y="830"/>
                  <a:pt x="526" y="838"/>
                </a:cubicBezTo>
                <a:cubicBezTo>
                  <a:pt x="526" y="846"/>
                  <a:pt x="532" y="853"/>
                  <a:pt x="541" y="853"/>
                </a:cubicBezTo>
                <a:cubicBezTo>
                  <a:pt x="549" y="853"/>
                  <a:pt x="555" y="846"/>
                  <a:pt x="555" y="838"/>
                </a:cubicBezTo>
                <a:cubicBezTo>
                  <a:pt x="555" y="830"/>
                  <a:pt x="549" y="823"/>
                  <a:pt x="541" y="823"/>
                </a:cubicBezTo>
                <a:close/>
                <a:moveTo>
                  <a:pt x="541" y="856"/>
                </a:moveTo>
                <a:cubicBezTo>
                  <a:pt x="532" y="856"/>
                  <a:pt x="526" y="863"/>
                  <a:pt x="526" y="871"/>
                </a:cubicBezTo>
                <a:cubicBezTo>
                  <a:pt x="526" y="879"/>
                  <a:pt x="532" y="886"/>
                  <a:pt x="541" y="886"/>
                </a:cubicBezTo>
                <a:cubicBezTo>
                  <a:pt x="549" y="886"/>
                  <a:pt x="555" y="879"/>
                  <a:pt x="555" y="871"/>
                </a:cubicBezTo>
                <a:cubicBezTo>
                  <a:pt x="555" y="863"/>
                  <a:pt x="549" y="856"/>
                  <a:pt x="541" y="856"/>
                </a:cubicBezTo>
                <a:close/>
                <a:moveTo>
                  <a:pt x="541" y="889"/>
                </a:moveTo>
                <a:cubicBezTo>
                  <a:pt x="532" y="889"/>
                  <a:pt x="526" y="895"/>
                  <a:pt x="526" y="904"/>
                </a:cubicBezTo>
                <a:cubicBezTo>
                  <a:pt x="526" y="912"/>
                  <a:pt x="532" y="918"/>
                  <a:pt x="541" y="918"/>
                </a:cubicBezTo>
                <a:cubicBezTo>
                  <a:pt x="549" y="918"/>
                  <a:pt x="555" y="912"/>
                  <a:pt x="555" y="904"/>
                </a:cubicBezTo>
                <a:cubicBezTo>
                  <a:pt x="555" y="895"/>
                  <a:pt x="549" y="889"/>
                  <a:pt x="541" y="889"/>
                </a:cubicBezTo>
                <a:close/>
                <a:moveTo>
                  <a:pt x="541" y="922"/>
                </a:moveTo>
                <a:cubicBezTo>
                  <a:pt x="532" y="922"/>
                  <a:pt x="526" y="928"/>
                  <a:pt x="526" y="937"/>
                </a:cubicBezTo>
                <a:cubicBezTo>
                  <a:pt x="526" y="945"/>
                  <a:pt x="532" y="951"/>
                  <a:pt x="541" y="951"/>
                </a:cubicBezTo>
                <a:cubicBezTo>
                  <a:pt x="549" y="951"/>
                  <a:pt x="555" y="945"/>
                  <a:pt x="555" y="937"/>
                </a:cubicBezTo>
                <a:cubicBezTo>
                  <a:pt x="555" y="928"/>
                  <a:pt x="549" y="922"/>
                  <a:pt x="541" y="922"/>
                </a:cubicBezTo>
                <a:close/>
                <a:moveTo>
                  <a:pt x="541" y="955"/>
                </a:moveTo>
                <a:cubicBezTo>
                  <a:pt x="532" y="955"/>
                  <a:pt x="526" y="961"/>
                  <a:pt x="526" y="970"/>
                </a:cubicBezTo>
                <a:cubicBezTo>
                  <a:pt x="526" y="978"/>
                  <a:pt x="532" y="984"/>
                  <a:pt x="541" y="984"/>
                </a:cubicBezTo>
                <a:cubicBezTo>
                  <a:pt x="549" y="984"/>
                  <a:pt x="555" y="978"/>
                  <a:pt x="555" y="970"/>
                </a:cubicBezTo>
                <a:cubicBezTo>
                  <a:pt x="555" y="961"/>
                  <a:pt x="549" y="955"/>
                  <a:pt x="541" y="955"/>
                </a:cubicBezTo>
                <a:close/>
                <a:moveTo>
                  <a:pt x="541" y="988"/>
                </a:moveTo>
                <a:cubicBezTo>
                  <a:pt x="532" y="988"/>
                  <a:pt x="526" y="994"/>
                  <a:pt x="526" y="1002"/>
                </a:cubicBezTo>
                <a:cubicBezTo>
                  <a:pt x="526" y="1011"/>
                  <a:pt x="532" y="1017"/>
                  <a:pt x="541" y="1017"/>
                </a:cubicBezTo>
                <a:cubicBezTo>
                  <a:pt x="549" y="1017"/>
                  <a:pt x="555" y="1011"/>
                  <a:pt x="555" y="1002"/>
                </a:cubicBezTo>
                <a:cubicBezTo>
                  <a:pt x="555" y="994"/>
                  <a:pt x="549" y="988"/>
                  <a:pt x="541" y="988"/>
                </a:cubicBezTo>
                <a:close/>
                <a:moveTo>
                  <a:pt x="541" y="1021"/>
                </a:moveTo>
                <a:cubicBezTo>
                  <a:pt x="532" y="1021"/>
                  <a:pt x="526" y="1027"/>
                  <a:pt x="526" y="1035"/>
                </a:cubicBezTo>
                <a:cubicBezTo>
                  <a:pt x="526" y="1044"/>
                  <a:pt x="532" y="1050"/>
                  <a:pt x="541" y="1050"/>
                </a:cubicBezTo>
                <a:cubicBezTo>
                  <a:pt x="549" y="1050"/>
                  <a:pt x="555" y="1044"/>
                  <a:pt x="555" y="1035"/>
                </a:cubicBezTo>
                <a:cubicBezTo>
                  <a:pt x="555" y="1027"/>
                  <a:pt x="549" y="1021"/>
                  <a:pt x="541" y="1021"/>
                </a:cubicBezTo>
                <a:close/>
                <a:moveTo>
                  <a:pt x="541" y="1053"/>
                </a:moveTo>
                <a:cubicBezTo>
                  <a:pt x="532" y="1053"/>
                  <a:pt x="526" y="1060"/>
                  <a:pt x="526" y="1068"/>
                </a:cubicBezTo>
                <a:cubicBezTo>
                  <a:pt x="526" y="1076"/>
                  <a:pt x="532" y="1083"/>
                  <a:pt x="541" y="1083"/>
                </a:cubicBezTo>
                <a:cubicBezTo>
                  <a:pt x="549" y="1083"/>
                  <a:pt x="555" y="1076"/>
                  <a:pt x="555" y="1068"/>
                </a:cubicBezTo>
                <a:cubicBezTo>
                  <a:pt x="555" y="1060"/>
                  <a:pt x="549" y="1053"/>
                  <a:pt x="541" y="1053"/>
                </a:cubicBezTo>
                <a:close/>
                <a:moveTo>
                  <a:pt x="541" y="1086"/>
                </a:moveTo>
                <a:cubicBezTo>
                  <a:pt x="532" y="1086"/>
                  <a:pt x="526" y="1093"/>
                  <a:pt x="526" y="1101"/>
                </a:cubicBezTo>
                <a:cubicBezTo>
                  <a:pt x="526" y="1109"/>
                  <a:pt x="532" y="1116"/>
                  <a:pt x="541" y="1116"/>
                </a:cubicBezTo>
                <a:cubicBezTo>
                  <a:pt x="549" y="1116"/>
                  <a:pt x="555" y="1109"/>
                  <a:pt x="555" y="1101"/>
                </a:cubicBezTo>
                <a:cubicBezTo>
                  <a:pt x="555" y="1093"/>
                  <a:pt x="549" y="1086"/>
                  <a:pt x="541" y="1086"/>
                </a:cubicBezTo>
                <a:close/>
                <a:moveTo>
                  <a:pt x="541" y="1119"/>
                </a:moveTo>
                <a:cubicBezTo>
                  <a:pt x="532" y="1119"/>
                  <a:pt x="526" y="1126"/>
                  <a:pt x="526" y="1134"/>
                </a:cubicBezTo>
                <a:cubicBezTo>
                  <a:pt x="526" y="1142"/>
                  <a:pt x="532" y="1149"/>
                  <a:pt x="541" y="1149"/>
                </a:cubicBezTo>
                <a:cubicBezTo>
                  <a:pt x="549" y="1149"/>
                  <a:pt x="555" y="1142"/>
                  <a:pt x="555" y="1134"/>
                </a:cubicBezTo>
                <a:cubicBezTo>
                  <a:pt x="555" y="1126"/>
                  <a:pt x="549" y="1119"/>
                  <a:pt x="541" y="1119"/>
                </a:cubicBezTo>
                <a:close/>
                <a:moveTo>
                  <a:pt x="541" y="1152"/>
                </a:moveTo>
                <a:cubicBezTo>
                  <a:pt x="532" y="1152"/>
                  <a:pt x="526" y="1159"/>
                  <a:pt x="526" y="1167"/>
                </a:cubicBezTo>
                <a:cubicBezTo>
                  <a:pt x="526" y="1175"/>
                  <a:pt x="532" y="1182"/>
                  <a:pt x="541" y="1182"/>
                </a:cubicBezTo>
                <a:cubicBezTo>
                  <a:pt x="549" y="1182"/>
                  <a:pt x="555" y="1175"/>
                  <a:pt x="555" y="1167"/>
                </a:cubicBezTo>
                <a:cubicBezTo>
                  <a:pt x="555" y="1159"/>
                  <a:pt x="549" y="1152"/>
                  <a:pt x="541" y="1152"/>
                </a:cubicBezTo>
                <a:close/>
                <a:moveTo>
                  <a:pt x="541" y="1185"/>
                </a:moveTo>
                <a:cubicBezTo>
                  <a:pt x="532" y="1185"/>
                  <a:pt x="526" y="1192"/>
                  <a:pt x="526" y="1200"/>
                </a:cubicBezTo>
                <a:cubicBezTo>
                  <a:pt x="526" y="1208"/>
                  <a:pt x="532" y="1215"/>
                  <a:pt x="541" y="1215"/>
                </a:cubicBezTo>
                <a:cubicBezTo>
                  <a:pt x="549" y="1215"/>
                  <a:pt x="555" y="1208"/>
                  <a:pt x="555" y="1200"/>
                </a:cubicBezTo>
                <a:cubicBezTo>
                  <a:pt x="555" y="1192"/>
                  <a:pt x="549" y="1185"/>
                  <a:pt x="541" y="1185"/>
                </a:cubicBezTo>
                <a:close/>
                <a:moveTo>
                  <a:pt x="541" y="1218"/>
                </a:moveTo>
                <a:cubicBezTo>
                  <a:pt x="532" y="1218"/>
                  <a:pt x="526" y="1225"/>
                  <a:pt x="526" y="1233"/>
                </a:cubicBezTo>
                <a:cubicBezTo>
                  <a:pt x="526" y="1241"/>
                  <a:pt x="532" y="1248"/>
                  <a:pt x="541" y="1248"/>
                </a:cubicBezTo>
                <a:cubicBezTo>
                  <a:pt x="549" y="1248"/>
                  <a:pt x="555" y="1241"/>
                  <a:pt x="555" y="1233"/>
                </a:cubicBezTo>
                <a:cubicBezTo>
                  <a:pt x="555" y="1225"/>
                  <a:pt x="549" y="1218"/>
                  <a:pt x="541" y="1218"/>
                </a:cubicBezTo>
                <a:close/>
                <a:moveTo>
                  <a:pt x="541" y="1251"/>
                </a:moveTo>
                <a:cubicBezTo>
                  <a:pt x="532" y="1251"/>
                  <a:pt x="526" y="1258"/>
                  <a:pt x="526" y="1266"/>
                </a:cubicBezTo>
                <a:cubicBezTo>
                  <a:pt x="526" y="1274"/>
                  <a:pt x="532" y="1281"/>
                  <a:pt x="541" y="1281"/>
                </a:cubicBezTo>
                <a:cubicBezTo>
                  <a:pt x="549" y="1281"/>
                  <a:pt x="555" y="1274"/>
                  <a:pt x="555" y="1266"/>
                </a:cubicBezTo>
                <a:cubicBezTo>
                  <a:pt x="555" y="1258"/>
                  <a:pt x="549" y="1251"/>
                  <a:pt x="541" y="1251"/>
                </a:cubicBezTo>
                <a:close/>
                <a:moveTo>
                  <a:pt x="541" y="1284"/>
                </a:moveTo>
                <a:cubicBezTo>
                  <a:pt x="532" y="1284"/>
                  <a:pt x="526" y="1291"/>
                  <a:pt x="526" y="1299"/>
                </a:cubicBezTo>
                <a:cubicBezTo>
                  <a:pt x="526" y="1307"/>
                  <a:pt x="532" y="1314"/>
                  <a:pt x="541" y="1314"/>
                </a:cubicBezTo>
                <a:cubicBezTo>
                  <a:pt x="549" y="1314"/>
                  <a:pt x="555" y="1307"/>
                  <a:pt x="555" y="1299"/>
                </a:cubicBezTo>
                <a:cubicBezTo>
                  <a:pt x="555" y="1291"/>
                  <a:pt x="549" y="1284"/>
                  <a:pt x="541" y="1284"/>
                </a:cubicBezTo>
                <a:close/>
                <a:moveTo>
                  <a:pt x="541" y="1317"/>
                </a:moveTo>
                <a:cubicBezTo>
                  <a:pt x="532" y="1317"/>
                  <a:pt x="526" y="1323"/>
                  <a:pt x="526" y="1332"/>
                </a:cubicBezTo>
                <a:cubicBezTo>
                  <a:pt x="526" y="1340"/>
                  <a:pt x="532" y="1346"/>
                  <a:pt x="541" y="1346"/>
                </a:cubicBezTo>
                <a:cubicBezTo>
                  <a:pt x="549" y="1346"/>
                  <a:pt x="555" y="1340"/>
                  <a:pt x="555" y="1332"/>
                </a:cubicBezTo>
                <a:cubicBezTo>
                  <a:pt x="555" y="1323"/>
                  <a:pt x="549" y="1317"/>
                  <a:pt x="541" y="1317"/>
                </a:cubicBezTo>
                <a:close/>
                <a:moveTo>
                  <a:pt x="541" y="1350"/>
                </a:moveTo>
                <a:cubicBezTo>
                  <a:pt x="532" y="1350"/>
                  <a:pt x="526" y="1356"/>
                  <a:pt x="526" y="1365"/>
                </a:cubicBezTo>
                <a:cubicBezTo>
                  <a:pt x="526" y="1373"/>
                  <a:pt x="532" y="1379"/>
                  <a:pt x="541" y="1379"/>
                </a:cubicBezTo>
                <a:cubicBezTo>
                  <a:pt x="549" y="1379"/>
                  <a:pt x="555" y="1373"/>
                  <a:pt x="555" y="1365"/>
                </a:cubicBezTo>
                <a:cubicBezTo>
                  <a:pt x="555" y="1356"/>
                  <a:pt x="549" y="1350"/>
                  <a:pt x="541" y="1350"/>
                </a:cubicBezTo>
                <a:close/>
                <a:moveTo>
                  <a:pt x="541" y="1383"/>
                </a:moveTo>
                <a:cubicBezTo>
                  <a:pt x="532" y="1383"/>
                  <a:pt x="526" y="1389"/>
                  <a:pt x="526" y="1397"/>
                </a:cubicBezTo>
                <a:cubicBezTo>
                  <a:pt x="526" y="1406"/>
                  <a:pt x="532" y="1412"/>
                  <a:pt x="541" y="1412"/>
                </a:cubicBezTo>
                <a:cubicBezTo>
                  <a:pt x="549" y="1412"/>
                  <a:pt x="555" y="1406"/>
                  <a:pt x="555" y="1397"/>
                </a:cubicBezTo>
                <a:cubicBezTo>
                  <a:pt x="555" y="1389"/>
                  <a:pt x="549" y="1383"/>
                  <a:pt x="541" y="1383"/>
                </a:cubicBezTo>
                <a:close/>
                <a:moveTo>
                  <a:pt x="541" y="1416"/>
                </a:moveTo>
                <a:cubicBezTo>
                  <a:pt x="532" y="1416"/>
                  <a:pt x="526" y="1422"/>
                  <a:pt x="526" y="1430"/>
                </a:cubicBezTo>
                <a:cubicBezTo>
                  <a:pt x="526" y="1439"/>
                  <a:pt x="532" y="1445"/>
                  <a:pt x="541" y="1445"/>
                </a:cubicBezTo>
                <a:cubicBezTo>
                  <a:pt x="549" y="1445"/>
                  <a:pt x="555" y="1439"/>
                  <a:pt x="555" y="1430"/>
                </a:cubicBezTo>
                <a:cubicBezTo>
                  <a:pt x="555" y="1422"/>
                  <a:pt x="549" y="1416"/>
                  <a:pt x="541" y="1416"/>
                </a:cubicBezTo>
                <a:close/>
                <a:moveTo>
                  <a:pt x="573" y="0"/>
                </a:moveTo>
                <a:cubicBezTo>
                  <a:pt x="565" y="0"/>
                  <a:pt x="559" y="7"/>
                  <a:pt x="559" y="15"/>
                </a:cubicBezTo>
                <a:cubicBezTo>
                  <a:pt x="559" y="23"/>
                  <a:pt x="565" y="30"/>
                  <a:pt x="573" y="30"/>
                </a:cubicBezTo>
                <a:cubicBezTo>
                  <a:pt x="582" y="30"/>
                  <a:pt x="588" y="23"/>
                  <a:pt x="588" y="15"/>
                </a:cubicBezTo>
                <a:cubicBezTo>
                  <a:pt x="588" y="7"/>
                  <a:pt x="582" y="0"/>
                  <a:pt x="573" y="0"/>
                </a:cubicBezTo>
                <a:close/>
                <a:moveTo>
                  <a:pt x="573" y="33"/>
                </a:moveTo>
                <a:cubicBezTo>
                  <a:pt x="565" y="33"/>
                  <a:pt x="559" y="40"/>
                  <a:pt x="559" y="48"/>
                </a:cubicBezTo>
                <a:cubicBezTo>
                  <a:pt x="559" y="56"/>
                  <a:pt x="565" y="63"/>
                  <a:pt x="573" y="63"/>
                </a:cubicBezTo>
                <a:cubicBezTo>
                  <a:pt x="582" y="63"/>
                  <a:pt x="588" y="56"/>
                  <a:pt x="588" y="48"/>
                </a:cubicBezTo>
                <a:cubicBezTo>
                  <a:pt x="588" y="40"/>
                  <a:pt x="582" y="33"/>
                  <a:pt x="573" y="33"/>
                </a:cubicBezTo>
                <a:close/>
                <a:moveTo>
                  <a:pt x="573" y="66"/>
                </a:moveTo>
                <a:cubicBezTo>
                  <a:pt x="565" y="66"/>
                  <a:pt x="559" y="72"/>
                  <a:pt x="559" y="81"/>
                </a:cubicBezTo>
                <a:cubicBezTo>
                  <a:pt x="559" y="89"/>
                  <a:pt x="565" y="95"/>
                  <a:pt x="573" y="95"/>
                </a:cubicBezTo>
                <a:cubicBezTo>
                  <a:pt x="582" y="95"/>
                  <a:pt x="588" y="89"/>
                  <a:pt x="588" y="81"/>
                </a:cubicBezTo>
                <a:cubicBezTo>
                  <a:pt x="588" y="72"/>
                  <a:pt x="582" y="66"/>
                  <a:pt x="573" y="66"/>
                </a:cubicBezTo>
                <a:close/>
                <a:moveTo>
                  <a:pt x="573" y="99"/>
                </a:moveTo>
                <a:cubicBezTo>
                  <a:pt x="565" y="99"/>
                  <a:pt x="559" y="105"/>
                  <a:pt x="559" y="114"/>
                </a:cubicBezTo>
                <a:cubicBezTo>
                  <a:pt x="559" y="122"/>
                  <a:pt x="565" y="128"/>
                  <a:pt x="573" y="128"/>
                </a:cubicBezTo>
                <a:cubicBezTo>
                  <a:pt x="582" y="128"/>
                  <a:pt x="588" y="122"/>
                  <a:pt x="588" y="114"/>
                </a:cubicBezTo>
                <a:cubicBezTo>
                  <a:pt x="588" y="105"/>
                  <a:pt x="582" y="99"/>
                  <a:pt x="573" y="99"/>
                </a:cubicBezTo>
                <a:close/>
                <a:moveTo>
                  <a:pt x="573" y="132"/>
                </a:moveTo>
                <a:cubicBezTo>
                  <a:pt x="565" y="132"/>
                  <a:pt x="559" y="138"/>
                  <a:pt x="559" y="147"/>
                </a:cubicBezTo>
                <a:cubicBezTo>
                  <a:pt x="559" y="155"/>
                  <a:pt x="565" y="161"/>
                  <a:pt x="573" y="161"/>
                </a:cubicBezTo>
                <a:cubicBezTo>
                  <a:pt x="582" y="161"/>
                  <a:pt x="588" y="155"/>
                  <a:pt x="588" y="147"/>
                </a:cubicBezTo>
                <a:cubicBezTo>
                  <a:pt x="588" y="138"/>
                  <a:pt x="582" y="132"/>
                  <a:pt x="573" y="132"/>
                </a:cubicBezTo>
                <a:close/>
                <a:moveTo>
                  <a:pt x="573" y="165"/>
                </a:moveTo>
                <a:cubicBezTo>
                  <a:pt x="565" y="165"/>
                  <a:pt x="559" y="171"/>
                  <a:pt x="559" y="179"/>
                </a:cubicBezTo>
                <a:cubicBezTo>
                  <a:pt x="559" y="188"/>
                  <a:pt x="565" y="194"/>
                  <a:pt x="573" y="194"/>
                </a:cubicBezTo>
                <a:cubicBezTo>
                  <a:pt x="582" y="194"/>
                  <a:pt x="588" y="188"/>
                  <a:pt x="588" y="179"/>
                </a:cubicBezTo>
                <a:cubicBezTo>
                  <a:pt x="588" y="171"/>
                  <a:pt x="582" y="165"/>
                  <a:pt x="573" y="165"/>
                </a:cubicBezTo>
                <a:close/>
                <a:moveTo>
                  <a:pt x="573" y="198"/>
                </a:moveTo>
                <a:cubicBezTo>
                  <a:pt x="565" y="198"/>
                  <a:pt x="559" y="204"/>
                  <a:pt x="559" y="212"/>
                </a:cubicBezTo>
                <a:cubicBezTo>
                  <a:pt x="559" y="221"/>
                  <a:pt x="565" y="227"/>
                  <a:pt x="573" y="227"/>
                </a:cubicBezTo>
                <a:cubicBezTo>
                  <a:pt x="582" y="227"/>
                  <a:pt x="588" y="221"/>
                  <a:pt x="588" y="212"/>
                </a:cubicBezTo>
                <a:cubicBezTo>
                  <a:pt x="588" y="204"/>
                  <a:pt x="582" y="198"/>
                  <a:pt x="573" y="198"/>
                </a:cubicBezTo>
                <a:close/>
                <a:moveTo>
                  <a:pt x="573" y="230"/>
                </a:moveTo>
                <a:cubicBezTo>
                  <a:pt x="565" y="230"/>
                  <a:pt x="559" y="237"/>
                  <a:pt x="559" y="245"/>
                </a:cubicBezTo>
                <a:cubicBezTo>
                  <a:pt x="559" y="253"/>
                  <a:pt x="565" y="260"/>
                  <a:pt x="573" y="260"/>
                </a:cubicBezTo>
                <a:cubicBezTo>
                  <a:pt x="582" y="260"/>
                  <a:pt x="588" y="253"/>
                  <a:pt x="588" y="245"/>
                </a:cubicBezTo>
                <a:cubicBezTo>
                  <a:pt x="588" y="237"/>
                  <a:pt x="582" y="230"/>
                  <a:pt x="573" y="230"/>
                </a:cubicBezTo>
                <a:close/>
                <a:moveTo>
                  <a:pt x="573" y="263"/>
                </a:moveTo>
                <a:cubicBezTo>
                  <a:pt x="565" y="263"/>
                  <a:pt x="559" y="270"/>
                  <a:pt x="559" y="278"/>
                </a:cubicBezTo>
                <a:cubicBezTo>
                  <a:pt x="559" y="286"/>
                  <a:pt x="565" y="293"/>
                  <a:pt x="573" y="293"/>
                </a:cubicBezTo>
                <a:cubicBezTo>
                  <a:pt x="582" y="293"/>
                  <a:pt x="588" y="286"/>
                  <a:pt x="588" y="278"/>
                </a:cubicBezTo>
                <a:cubicBezTo>
                  <a:pt x="588" y="270"/>
                  <a:pt x="582" y="263"/>
                  <a:pt x="573" y="263"/>
                </a:cubicBezTo>
                <a:close/>
                <a:moveTo>
                  <a:pt x="573" y="296"/>
                </a:moveTo>
                <a:cubicBezTo>
                  <a:pt x="565" y="296"/>
                  <a:pt x="559" y="303"/>
                  <a:pt x="559" y="311"/>
                </a:cubicBezTo>
                <a:cubicBezTo>
                  <a:pt x="559" y="319"/>
                  <a:pt x="565" y="326"/>
                  <a:pt x="573" y="326"/>
                </a:cubicBezTo>
                <a:cubicBezTo>
                  <a:pt x="582" y="326"/>
                  <a:pt x="588" y="319"/>
                  <a:pt x="588" y="311"/>
                </a:cubicBezTo>
                <a:cubicBezTo>
                  <a:pt x="588" y="303"/>
                  <a:pt x="582" y="296"/>
                  <a:pt x="573" y="296"/>
                </a:cubicBezTo>
                <a:close/>
                <a:moveTo>
                  <a:pt x="573" y="329"/>
                </a:moveTo>
                <a:cubicBezTo>
                  <a:pt x="565" y="329"/>
                  <a:pt x="559" y="336"/>
                  <a:pt x="559" y="344"/>
                </a:cubicBezTo>
                <a:cubicBezTo>
                  <a:pt x="559" y="352"/>
                  <a:pt x="565" y="359"/>
                  <a:pt x="573" y="359"/>
                </a:cubicBezTo>
                <a:cubicBezTo>
                  <a:pt x="582" y="359"/>
                  <a:pt x="588" y="352"/>
                  <a:pt x="588" y="344"/>
                </a:cubicBezTo>
                <a:cubicBezTo>
                  <a:pt x="588" y="336"/>
                  <a:pt x="582" y="329"/>
                  <a:pt x="573" y="329"/>
                </a:cubicBezTo>
                <a:close/>
                <a:moveTo>
                  <a:pt x="573" y="362"/>
                </a:moveTo>
                <a:cubicBezTo>
                  <a:pt x="565" y="362"/>
                  <a:pt x="559" y="369"/>
                  <a:pt x="559" y="377"/>
                </a:cubicBezTo>
                <a:cubicBezTo>
                  <a:pt x="559" y="385"/>
                  <a:pt x="565" y="392"/>
                  <a:pt x="573" y="392"/>
                </a:cubicBezTo>
                <a:cubicBezTo>
                  <a:pt x="582" y="392"/>
                  <a:pt x="588" y="385"/>
                  <a:pt x="588" y="377"/>
                </a:cubicBezTo>
                <a:cubicBezTo>
                  <a:pt x="588" y="369"/>
                  <a:pt x="582" y="362"/>
                  <a:pt x="573" y="362"/>
                </a:cubicBezTo>
                <a:close/>
                <a:moveTo>
                  <a:pt x="573" y="395"/>
                </a:moveTo>
                <a:cubicBezTo>
                  <a:pt x="565" y="395"/>
                  <a:pt x="559" y="402"/>
                  <a:pt x="559" y="410"/>
                </a:cubicBezTo>
                <a:cubicBezTo>
                  <a:pt x="559" y="418"/>
                  <a:pt x="565" y="425"/>
                  <a:pt x="573" y="425"/>
                </a:cubicBezTo>
                <a:cubicBezTo>
                  <a:pt x="582" y="425"/>
                  <a:pt x="588" y="418"/>
                  <a:pt x="588" y="410"/>
                </a:cubicBezTo>
                <a:cubicBezTo>
                  <a:pt x="588" y="402"/>
                  <a:pt x="582" y="395"/>
                  <a:pt x="573" y="395"/>
                </a:cubicBezTo>
                <a:close/>
                <a:moveTo>
                  <a:pt x="573" y="428"/>
                </a:moveTo>
                <a:cubicBezTo>
                  <a:pt x="565" y="428"/>
                  <a:pt x="559" y="435"/>
                  <a:pt x="559" y="443"/>
                </a:cubicBezTo>
                <a:cubicBezTo>
                  <a:pt x="559" y="451"/>
                  <a:pt x="565" y="458"/>
                  <a:pt x="573" y="458"/>
                </a:cubicBezTo>
                <a:cubicBezTo>
                  <a:pt x="582" y="458"/>
                  <a:pt x="588" y="451"/>
                  <a:pt x="588" y="443"/>
                </a:cubicBezTo>
                <a:cubicBezTo>
                  <a:pt x="588" y="435"/>
                  <a:pt x="582" y="428"/>
                  <a:pt x="573" y="428"/>
                </a:cubicBezTo>
                <a:close/>
                <a:moveTo>
                  <a:pt x="573" y="461"/>
                </a:moveTo>
                <a:cubicBezTo>
                  <a:pt x="565" y="461"/>
                  <a:pt x="559" y="468"/>
                  <a:pt x="559" y="476"/>
                </a:cubicBezTo>
                <a:cubicBezTo>
                  <a:pt x="559" y="484"/>
                  <a:pt x="565" y="491"/>
                  <a:pt x="573" y="491"/>
                </a:cubicBezTo>
                <a:cubicBezTo>
                  <a:pt x="582" y="491"/>
                  <a:pt x="588" y="484"/>
                  <a:pt x="588" y="476"/>
                </a:cubicBezTo>
                <a:cubicBezTo>
                  <a:pt x="588" y="468"/>
                  <a:pt x="582" y="461"/>
                  <a:pt x="573" y="461"/>
                </a:cubicBezTo>
                <a:close/>
                <a:moveTo>
                  <a:pt x="573" y="494"/>
                </a:moveTo>
                <a:cubicBezTo>
                  <a:pt x="565" y="494"/>
                  <a:pt x="559" y="500"/>
                  <a:pt x="559" y="509"/>
                </a:cubicBezTo>
                <a:cubicBezTo>
                  <a:pt x="559" y="517"/>
                  <a:pt x="565" y="523"/>
                  <a:pt x="573" y="523"/>
                </a:cubicBezTo>
                <a:cubicBezTo>
                  <a:pt x="582" y="523"/>
                  <a:pt x="588" y="517"/>
                  <a:pt x="588" y="509"/>
                </a:cubicBezTo>
                <a:cubicBezTo>
                  <a:pt x="588" y="500"/>
                  <a:pt x="582" y="494"/>
                  <a:pt x="573" y="494"/>
                </a:cubicBezTo>
                <a:close/>
                <a:moveTo>
                  <a:pt x="573" y="527"/>
                </a:moveTo>
                <a:cubicBezTo>
                  <a:pt x="565" y="527"/>
                  <a:pt x="559" y="533"/>
                  <a:pt x="559" y="542"/>
                </a:cubicBezTo>
                <a:cubicBezTo>
                  <a:pt x="559" y="550"/>
                  <a:pt x="565" y="556"/>
                  <a:pt x="573" y="556"/>
                </a:cubicBezTo>
                <a:cubicBezTo>
                  <a:pt x="582" y="556"/>
                  <a:pt x="588" y="550"/>
                  <a:pt x="588" y="542"/>
                </a:cubicBezTo>
                <a:cubicBezTo>
                  <a:pt x="588" y="533"/>
                  <a:pt x="582" y="527"/>
                  <a:pt x="573" y="527"/>
                </a:cubicBezTo>
                <a:close/>
                <a:moveTo>
                  <a:pt x="573" y="560"/>
                </a:moveTo>
                <a:cubicBezTo>
                  <a:pt x="565" y="560"/>
                  <a:pt x="559" y="566"/>
                  <a:pt x="559" y="574"/>
                </a:cubicBezTo>
                <a:cubicBezTo>
                  <a:pt x="559" y="583"/>
                  <a:pt x="565" y="589"/>
                  <a:pt x="573" y="589"/>
                </a:cubicBezTo>
                <a:cubicBezTo>
                  <a:pt x="582" y="589"/>
                  <a:pt x="588" y="583"/>
                  <a:pt x="588" y="574"/>
                </a:cubicBezTo>
                <a:cubicBezTo>
                  <a:pt x="588" y="566"/>
                  <a:pt x="582" y="560"/>
                  <a:pt x="573" y="560"/>
                </a:cubicBezTo>
                <a:close/>
                <a:moveTo>
                  <a:pt x="573" y="593"/>
                </a:moveTo>
                <a:cubicBezTo>
                  <a:pt x="565" y="593"/>
                  <a:pt x="559" y="599"/>
                  <a:pt x="559" y="607"/>
                </a:cubicBezTo>
                <a:cubicBezTo>
                  <a:pt x="559" y="616"/>
                  <a:pt x="565" y="622"/>
                  <a:pt x="573" y="622"/>
                </a:cubicBezTo>
                <a:cubicBezTo>
                  <a:pt x="582" y="622"/>
                  <a:pt x="588" y="616"/>
                  <a:pt x="588" y="607"/>
                </a:cubicBezTo>
                <a:cubicBezTo>
                  <a:pt x="588" y="599"/>
                  <a:pt x="582" y="593"/>
                  <a:pt x="573" y="593"/>
                </a:cubicBezTo>
                <a:close/>
                <a:moveTo>
                  <a:pt x="573" y="625"/>
                </a:moveTo>
                <a:cubicBezTo>
                  <a:pt x="565" y="625"/>
                  <a:pt x="559" y="632"/>
                  <a:pt x="559" y="640"/>
                </a:cubicBezTo>
                <a:cubicBezTo>
                  <a:pt x="559" y="648"/>
                  <a:pt x="565" y="655"/>
                  <a:pt x="573" y="655"/>
                </a:cubicBezTo>
                <a:cubicBezTo>
                  <a:pt x="582" y="655"/>
                  <a:pt x="588" y="648"/>
                  <a:pt x="588" y="640"/>
                </a:cubicBezTo>
                <a:cubicBezTo>
                  <a:pt x="588" y="632"/>
                  <a:pt x="582" y="625"/>
                  <a:pt x="573" y="625"/>
                </a:cubicBezTo>
                <a:close/>
                <a:moveTo>
                  <a:pt x="573" y="658"/>
                </a:moveTo>
                <a:cubicBezTo>
                  <a:pt x="565" y="658"/>
                  <a:pt x="559" y="665"/>
                  <a:pt x="559" y="673"/>
                </a:cubicBezTo>
                <a:cubicBezTo>
                  <a:pt x="559" y="681"/>
                  <a:pt x="565" y="688"/>
                  <a:pt x="573" y="688"/>
                </a:cubicBezTo>
                <a:cubicBezTo>
                  <a:pt x="582" y="688"/>
                  <a:pt x="588" y="681"/>
                  <a:pt x="588" y="673"/>
                </a:cubicBezTo>
                <a:cubicBezTo>
                  <a:pt x="588" y="665"/>
                  <a:pt x="582" y="658"/>
                  <a:pt x="573" y="658"/>
                </a:cubicBezTo>
                <a:close/>
                <a:moveTo>
                  <a:pt x="573" y="691"/>
                </a:moveTo>
                <a:cubicBezTo>
                  <a:pt x="565" y="691"/>
                  <a:pt x="559" y="698"/>
                  <a:pt x="559" y="706"/>
                </a:cubicBezTo>
                <a:cubicBezTo>
                  <a:pt x="559" y="714"/>
                  <a:pt x="565" y="721"/>
                  <a:pt x="573" y="721"/>
                </a:cubicBezTo>
                <a:cubicBezTo>
                  <a:pt x="582" y="721"/>
                  <a:pt x="588" y="714"/>
                  <a:pt x="588" y="706"/>
                </a:cubicBezTo>
                <a:cubicBezTo>
                  <a:pt x="588" y="698"/>
                  <a:pt x="582" y="691"/>
                  <a:pt x="573" y="691"/>
                </a:cubicBezTo>
                <a:close/>
                <a:moveTo>
                  <a:pt x="573" y="724"/>
                </a:moveTo>
                <a:cubicBezTo>
                  <a:pt x="565" y="724"/>
                  <a:pt x="559" y="731"/>
                  <a:pt x="559" y="739"/>
                </a:cubicBezTo>
                <a:cubicBezTo>
                  <a:pt x="559" y="747"/>
                  <a:pt x="565" y="754"/>
                  <a:pt x="573" y="754"/>
                </a:cubicBezTo>
                <a:cubicBezTo>
                  <a:pt x="582" y="754"/>
                  <a:pt x="588" y="747"/>
                  <a:pt x="588" y="739"/>
                </a:cubicBezTo>
                <a:cubicBezTo>
                  <a:pt x="588" y="731"/>
                  <a:pt x="582" y="724"/>
                  <a:pt x="573" y="724"/>
                </a:cubicBezTo>
                <a:close/>
                <a:moveTo>
                  <a:pt x="573" y="757"/>
                </a:moveTo>
                <a:cubicBezTo>
                  <a:pt x="565" y="757"/>
                  <a:pt x="559" y="764"/>
                  <a:pt x="559" y="772"/>
                </a:cubicBezTo>
                <a:cubicBezTo>
                  <a:pt x="559" y="780"/>
                  <a:pt x="565" y="787"/>
                  <a:pt x="573" y="787"/>
                </a:cubicBezTo>
                <a:cubicBezTo>
                  <a:pt x="582" y="787"/>
                  <a:pt x="588" y="780"/>
                  <a:pt x="588" y="772"/>
                </a:cubicBezTo>
                <a:cubicBezTo>
                  <a:pt x="588" y="764"/>
                  <a:pt x="582" y="757"/>
                  <a:pt x="573" y="757"/>
                </a:cubicBezTo>
                <a:close/>
                <a:moveTo>
                  <a:pt x="573" y="790"/>
                </a:moveTo>
                <a:cubicBezTo>
                  <a:pt x="565" y="790"/>
                  <a:pt x="559" y="797"/>
                  <a:pt x="559" y="805"/>
                </a:cubicBezTo>
                <a:cubicBezTo>
                  <a:pt x="559" y="813"/>
                  <a:pt x="565" y="820"/>
                  <a:pt x="573" y="820"/>
                </a:cubicBezTo>
                <a:cubicBezTo>
                  <a:pt x="582" y="820"/>
                  <a:pt x="588" y="813"/>
                  <a:pt x="588" y="805"/>
                </a:cubicBezTo>
                <a:cubicBezTo>
                  <a:pt x="588" y="797"/>
                  <a:pt x="582" y="790"/>
                  <a:pt x="573" y="790"/>
                </a:cubicBezTo>
                <a:close/>
                <a:moveTo>
                  <a:pt x="573" y="823"/>
                </a:moveTo>
                <a:cubicBezTo>
                  <a:pt x="565" y="823"/>
                  <a:pt x="559" y="830"/>
                  <a:pt x="559" y="838"/>
                </a:cubicBezTo>
                <a:cubicBezTo>
                  <a:pt x="559" y="846"/>
                  <a:pt x="565" y="853"/>
                  <a:pt x="573" y="853"/>
                </a:cubicBezTo>
                <a:cubicBezTo>
                  <a:pt x="582" y="853"/>
                  <a:pt x="588" y="846"/>
                  <a:pt x="588" y="838"/>
                </a:cubicBezTo>
                <a:cubicBezTo>
                  <a:pt x="588" y="830"/>
                  <a:pt x="582" y="823"/>
                  <a:pt x="573" y="823"/>
                </a:cubicBezTo>
                <a:close/>
                <a:moveTo>
                  <a:pt x="573" y="856"/>
                </a:moveTo>
                <a:cubicBezTo>
                  <a:pt x="565" y="856"/>
                  <a:pt x="559" y="863"/>
                  <a:pt x="559" y="871"/>
                </a:cubicBezTo>
                <a:cubicBezTo>
                  <a:pt x="559" y="879"/>
                  <a:pt x="565" y="886"/>
                  <a:pt x="573" y="886"/>
                </a:cubicBezTo>
                <a:cubicBezTo>
                  <a:pt x="582" y="886"/>
                  <a:pt x="588" y="879"/>
                  <a:pt x="588" y="871"/>
                </a:cubicBezTo>
                <a:cubicBezTo>
                  <a:pt x="588" y="863"/>
                  <a:pt x="582" y="856"/>
                  <a:pt x="573" y="856"/>
                </a:cubicBezTo>
                <a:close/>
                <a:moveTo>
                  <a:pt x="573" y="889"/>
                </a:moveTo>
                <a:cubicBezTo>
                  <a:pt x="565" y="889"/>
                  <a:pt x="559" y="895"/>
                  <a:pt x="559" y="904"/>
                </a:cubicBezTo>
                <a:cubicBezTo>
                  <a:pt x="559" y="912"/>
                  <a:pt x="565" y="918"/>
                  <a:pt x="573" y="918"/>
                </a:cubicBezTo>
                <a:cubicBezTo>
                  <a:pt x="582" y="918"/>
                  <a:pt x="588" y="912"/>
                  <a:pt x="588" y="904"/>
                </a:cubicBezTo>
                <a:cubicBezTo>
                  <a:pt x="588" y="895"/>
                  <a:pt x="582" y="889"/>
                  <a:pt x="573" y="889"/>
                </a:cubicBezTo>
                <a:close/>
                <a:moveTo>
                  <a:pt x="573" y="922"/>
                </a:moveTo>
                <a:cubicBezTo>
                  <a:pt x="565" y="922"/>
                  <a:pt x="559" y="928"/>
                  <a:pt x="559" y="937"/>
                </a:cubicBezTo>
                <a:cubicBezTo>
                  <a:pt x="559" y="945"/>
                  <a:pt x="565" y="951"/>
                  <a:pt x="573" y="951"/>
                </a:cubicBezTo>
                <a:cubicBezTo>
                  <a:pt x="582" y="951"/>
                  <a:pt x="588" y="945"/>
                  <a:pt x="588" y="937"/>
                </a:cubicBezTo>
                <a:cubicBezTo>
                  <a:pt x="588" y="928"/>
                  <a:pt x="582" y="922"/>
                  <a:pt x="573" y="922"/>
                </a:cubicBezTo>
                <a:close/>
                <a:moveTo>
                  <a:pt x="573" y="955"/>
                </a:moveTo>
                <a:cubicBezTo>
                  <a:pt x="565" y="955"/>
                  <a:pt x="559" y="961"/>
                  <a:pt x="559" y="970"/>
                </a:cubicBezTo>
                <a:cubicBezTo>
                  <a:pt x="559" y="978"/>
                  <a:pt x="565" y="984"/>
                  <a:pt x="573" y="984"/>
                </a:cubicBezTo>
                <a:cubicBezTo>
                  <a:pt x="582" y="984"/>
                  <a:pt x="588" y="978"/>
                  <a:pt x="588" y="970"/>
                </a:cubicBezTo>
                <a:cubicBezTo>
                  <a:pt x="588" y="961"/>
                  <a:pt x="582" y="955"/>
                  <a:pt x="573" y="955"/>
                </a:cubicBezTo>
                <a:close/>
                <a:moveTo>
                  <a:pt x="573" y="988"/>
                </a:moveTo>
                <a:cubicBezTo>
                  <a:pt x="565" y="988"/>
                  <a:pt x="559" y="994"/>
                  <a:pt x="559" y="1002"/>
                </a:cubicBezTo>
                <a:cubicBezTo>
                  <a:pt x="559" y="1011"/>
                  <a:pt x="565" y="1017"/>
                  <a:pt x="573" y="1017"/>
                </a:cubicBezTo>
                <a:cubicBezTo>
                  <a:pt x="582" y="1017"/>
                  <a:pt x="588" y="1011"/>
                  <a:pt x="588" y="1002"/>
                </a:cubicBezTo>
                <a:cubicBezTo>
                  <a:pt x="588" y="994"/>
                  <a:pt x="582" y="988"/>
                  <a:pt x="573" y="988"/>
                </a:cubicBezTo>
                <a:close/>
                <a:moveTo>
                  <a:pt x="573" y="1021"/>
                </a:moveTo>
                <a:cubicBezTo>
                  <a:pt x="565" y="1021"/>
                  <a:pt x="559" y="1027"/>
                  <a:pt x="559" y="1035"/>
                </a:cubicBezTo>
                <a:cubicBezTo>
                  <a:pt x="559" y="1044"/>
                  <a:pt x="565" y="1050"/>
                  <a:pt x="573" y="1050"/>
                </a:cubicBezTo>
                <a:cubicBezTo>
                  <a:pt x="582" y="1050"/>
                  <a:pt x="588" y="1044"/>
                  <a:pt x="588" y="1035"/>
                </a:cubicBezTo>
                <a:cubicBezTo>
                  <a:pt x="588" y="1027"/>
                  <a:pt x="582" y="1021"/>
                  <a:pt x="573" y="1021"/>
                </a:cubicBezTo>
                <a:close/>
                <a:moveTo>
                  <a:pt x="573" y="1053"/>
                </a:moveTo>
                <a:cubicBezTo>
                  <a:pt x="565" y="1053"/>
                  <a:pt x="559" y="1060"/>
                  <a:pt x="559" y="1068"/>
                </a:cubicBezTo>
                <a:cubicBezTo>
                  <a:pt x="559" y="1076"/>
                  <a:pt x="565" y="1083"/>
                  <a:pt x="573" y="1083"/>
                </a:cubicBezTo>
                <a:cubicBezTo>
                  <a:pt x="582" y="1083"/>
                  <a:pt x="588" y="1076"/>
                  <a:pt x="588" y="1068"/>
                </a:cubicBezTo>
                <a:cubicBezTo>
                  <a:pt x="588" y="1060"/>
                  <a:pt x="582" y="1053"/>
                  <a:pt x="573" y="1053"/>
                </a:cubicBezTo>
                <a:close/>
                <a:moveTo>
                  <a:pt x="573" y="1086"/>
                </a:moveTo>
                <a:cubicBezTo>
                  <a:pt x="565" y="1086"/>
                  <a:pt x="559" y="1093"/>
                  <a:pt x="559" y="1101"/>
                </a:cubicBezTo>
                <a:cubicBezTo>
                  <a:pt x="559" y="1109"/>
                  <a:pt x="565" y="1116"/>
                  <a:pt x="573" y="1116"/>
                </a:cubicBezTo>
                <a:cubicBezTo>
                  <a:pt x="582" y="1116"/>
                  <a:pt x="588" y="1109"/>
                  <a:pt x="588" y="1101"/>
                </a:cubicBezTo>
                <a:cubicBezTo>
                  <a:pt x="588" y="1093"/>
                  <a:pt x="582" y="1086"/>
                  <a:pt x="573" y="1086"/>
                </a:cubicBezTo>
                <a:close/>
                <a:moveTo>
                  <a:pt x="573" y="1119"/>
                </a:moveTo>
                <a:cubicBezTo>
                  <a:pt x="565" y="1119"/>
                  <a:pt x="559" y="1126"/>
                  <a:pt x="559" y="1134"/>
                </a:cubicBezTo>
                <a:cubicBezTo>
                  <a:pt x="559" y="1142"/>
                  <a:pt x="565" y="1149"/>
                  <a:pt x="573" y="1149"/>
                </a:cubicBezTo>
                <a:cubicBezTo>
                  <a:pt x="582" y="1149"/>
                  <a:pt x="588" y="1142"/>
                  <a:pt x="588" y="1134"/>
                </a:cubicBezTo>
                <a:cubicBezTo>
                  <a:pt x="588" y="1126"/>
                  <a:pt x="582" y="1119"/>
                  <a:pt x="573" y="1119"/>
                </a:cubicBezTo>
                <a:close/>
                <a:moveTo>
                  <a:pt x="573" y="1152"/>
                </a:moveTo>
                <a:cubicBezTo>
                  <a:pt x="565" y="1152"/>
                  <a:pt x="559" y="1159"/>
                  <a:pt x="559" y="1167"/>
                </a:cubicBezTo>
                <a:cubicBezTo>
                  <a:pt x="559" y="1175"/>
                  <a:pt x="565" y="1182"/>
                  <a:pt x="573" y="1182"/>
                </a:cubicBezTo>
                <a:cubicBezTo>
                  <a:pt x="582" y="1182"/>
                  <a:pt x="588" y="1175"/>
                  <a:pt x="588" y="1167"/>
                </a:cubicBezTo>
                <a:cubicBezTo>
                  <a:pt x="588" y="1159"/>
                  <a:pt x="582" y="1152"/>
                  <a:pt x="573" y="1152"/>
                </a:cubicBezTo>
                <a:close/>
                <a:moveTo>
                  <a:pt x="573" y="1185"/>
                </a:moveTo>
                <a:cubicBezTo>
                  <a:pt x="565" y="1185"/>
                  <a:pt x="559" y="1192"/>
                  <a:pt x="559" y="1200"/>
                </a:cubicBezTo>
                <a:cubicBezTo>
                  <a:pt x="559" y="1208"/>
                  <a:pt x="565" y="1215"/>
                  <a:pt x="573" y="1215"/>
                </a:cubicBezTo>
                <a:cubicBezTo>
                  <a:pt x="582" y="1215"/>
                  <a:pt x="588" y="1208"/>
                  <a:pt x="588" y="1200"/>
                </a:cubicBezTo>
                <a:cubicBezTo>
                  <a:pt x="588" y="1192"/>
                  <a:pt x="582" y="1185"/>
                  <a:pt x="573" y="1185"/>
                </a:cubicBezTo>
                <a:close/>
                <a:moveTo>
                  <a:pt x="573" y="1218"/>
                </a:moveTo>
                <a:cubicBezTo>
                  <a:pt x="565" y="1218"/>
                  <a:pt x="559" y="1225"/>
                  <a:pt x="559" y="1233"/>
                </a:cubicBezTo>
                <a:cubicBezTo>
                  <a:pt x="559" y="1241"/>
                  <a:pt x="565" y="1248"/>
                  <a:pt x="573" y="1248"/>
                </a:cubicBezTo>
                <a:cubicBezTo>
                  <a:pt x="582" y="1248"/>
                  <a:pt x="588" y="1241"/>
                  <a:pt x="588" y="1233"/>
                </a:cubicBezTo>
                <a:cubicBezTo>
                  <a:pt x="588" y="1225"/>
                  <a:pt x="582" y="1218"/>
                  <a:pt x="573" y="1218"/>
                </a:cubicBezTo>
                <a:close/>
                <a:moveTo>
                  <a:pt x="573" y="1251"/>
                </a:moveTo>
                <a:cubicBezTo>
                  <a:pt x="565" y="1251"/>
                  <a:pt x="559" y="1258"/>
                  <a:pt x="559" y="1266"/>
                </a:cubicBezTo>
                <a:cubicBezTo>
                  <a:pt x="559" y="1274"/>
                  <a:pt x="565" y="1281"/>
                  <a:pt x="573" y="1281"/>
                </a:cubicBezTo>
                <a:cubicBezTo>
                  <a:pt x="582" y="1281"/>
                  <a:pt x="588" y="1274"/>
                  <a:pt x="588" y="1266"/>
                </a:cubicBezTo>
                <a:cubicBezTo>
                  <a:pt x="588" y="1258"/>
                  <a:pt x="582" y="1251"/>
                  <a:pt x="573" y="1251"/>
                </a:cubicBezTo>
                <a:close/>
                <a:moveTo>
                  <a:pt x="573" y="1284"/>
                </a:moveTo>
                <a:cubicBezTo>
                  <a:pt x="565" y="1284"/>
                  <a:pt x="559" y="1291"/>
                  <a:pt x="559" y="1299"/>
                </a:cubicBezTo>
                <a:cubicBezTo>
                  <a:pt x="559" y="1307"/>
                  <a:pt x="565" y="1314"/>
                  <a:pt x="573" y="1314"/>
                </a:cubicBezTo>
                <a:cubicBezTo>
                  <a:pt x="582" y="1314"/>
                  <a:pt x="588" y="1307"/>
                  <a:pt x="588" y="1299"/>
                </a:cubicBezTo>
                <a:cubicBezTo>
                  <a:pt x="588" y="1291"/>
                  <a:pt x="582" y="1284"/>
                  <a:pt x="573" y="1284"/>
                </a:cubicBezTo>
                <a:close/>
                <a:moveTo>
                  <a:pt x="573" y="1317"/>
                </a:moveTo>
                <a:cubicBezTo>
                  <a:pt x="565" y="1317"/>
                  <a:pt x="559" y="1323"/>
                  <a:pt x="559" y="1332"/>
                </a:cubicBezTo>
                <a:cubicBezTo>
                  <a:pt x="559" y="1340"/>
                  <a:pt x="565" y="1346"/>
                  <a:pt x="573" y="1346"/>
                </a:cubicBezTo>
                <a:cubicBezTo>
                  <a:pt x="582" y="1346"/>
                  <a:pt x="588" y="1340"/>
                  <a:pt x="588" y="1332"/>
                </a:cubicBezTo>
                <a:cubicBezTo>
                  <a:pt x="588" y="1323"/>
                  <a:pt x="582" y="1317"/>
                  <a:pt x="573" y="1317"/>
                </a:cubicBezTo>
                <a:close/>
                <a:moveTo>
                  <a:pt x="573" y="1350"/>
                </a:moveTo>
                <a:cubicBezTo>
                  <a:pt x="565" y="1350"/>
                  <a:pt x="559" y="1356"/>
                  <a:pt x="559" y="1365"/>
                </a:cubicBezTo>
                <a:cubicBezTo>
                  <a:pt x="559" y="1373"/>
                  <a:pt x="565" y="1379"/>
                  <a:pt x="573" y="1379"/>
                </a:cubicBezTo>
                <a:cubicBezTo>
                  <a:pt x="582" y="1379"/>
                  <a:pt x="588" y="1373"/>
                  <a:pt x="588" y="1365"/>
                </a:cubicBezTo>
                <a:cubicBezTo>
                  <a:pt x="588" y="1356"/>
                  <a:pt x="582" y="1350"/>
                  <a:pt x="573" y="1350"/>
                </a:cubicBezTo>
                <a:close/>
                <a:moveTo>
                  <a:pt x="573" y="1383"/>
                </a:moveTo>
                <a:cubicBezTo>
                  <a:pt x="565" y="1383"/>
                  <a:pt x="559" y="1389"/>
                  <a:pt x="559" y="1397"/>
                </a:cubicBezTo>
                <a:cubicBezTo>
                  <a:pt x="559" y="1406"/>
                  <a:pt x="565" y="1412"/>
                  <a:pt x="573" y="1412"/>
                </a:cubicBezTo>
                <a:cubicBezTo>
                  <a:pt x="582" y="1412"/>
                  <a:pt x="588" y="1406"/>
                  <a:pt x="588" y="1397"/>
                </a:cubicBezTo>
                <a:cubicBezTo>
                  <a:pt x="588" y="1389"/>
                  <a:pt x="582" y="1383"/>
                  <a:pt x="573" y="1383"/>
                </a:cubicBezTo>
                <a:close/>
                <a:moveTo>
                  <a:pt x="573" y="1416"/>
                </a:moveTo>
                <a:cubicBezTo>
                  <a:pt x="565" y="1416"/>
                  <a:pt x="559" y="1422"/>
                  <a:pt x="559" y="1430"/>
                </a:cubicBezTo>
                <a:cubicBezTo>
                  <a:pt x="559" y="1439"/>
                  <a:pt x="565" y="1445"/>
                  <a:pt x="573" y="1445"/>
                </a:cubicBezTo>
                <a:cubicBezTo>
                  <a:pt x="582" y="1445"/>
                  <a:pt x="588" y="1439"/>
                  <a:pt x="588" y="1430"/>
                </a:cubicBezTo>
                <a:cubicBezTo>
                  <a:pt x="588" y="1422"/>
                  <a:pt x="582" y="1416"/>
                  <a:pt x="573" y="1416"/>
                </a:cubicBezTo>
                <a:close/>
                <a:moveTo>
                  <a:pt x="606" y="0"/>
                </a:moveTo>
                <a:cubicBezTo>
                  <a:pt x="598" y="0"/>
                  <a:pt x="592" y="7"/>
                  <a:pt x="592" y="15"/>
                </a:cubicBezTo>
                <a:cubicBezTo>
                  <a:pt x="592" y="23"/>
                  <a:pt x="598" y="30"/>
                  <a:pt x="606" y="30"/>
                </a:cubicBezTo>
                <a:cubicBezTo>
                  <a:pt x="615" y="30"/>
                  <a:pt x="621" y="23"/>
                  <a:pt x="621" y="15"/>
                </a:cubicBezTo>
                <a:cubicBezTo>
                  <a:pt x="621" y="7"/>
                  <a:pt x="615" y="0"/>
                  <a:pt x="606" y="0"/>
                </a:cubicBezTo>
                <a:close/>
                <a:moveTo>
                  <a:pt x="606" y="33"/>
                </a:moveTo>
                <a:cubicBezTo>
                  <a:pt x="598" y="33"/>
                  <a:pt x="592" y="40"/>
                  <a:pt x="592" y="48"/>
                </a:cubicBezTo>
                <a:cubicBezTo>
                  <a:pt x="592" y="56"/>
                  <a:pt x="598" y="63"/>
                  <a:pt x="606" y="63"/>
                </a:cubicBezTo>
                <a:cubicBezTo>
                  <a:pt x="615" y="63"/>
                  <a:pt x="621" y="56"/>
                  <a:pt x="621" y="48"/>
                </a:cubicBezTo>
                <a:cubicBezTo>
                  <a:pt x="621" y="40"/>
                  <a:pt x="615" y="33"/>
                  <a:pt x="606" y="33"/>
                </a:cubicBezTo>
                <a:close/>
                <a:moveTo>
                  <a:pt x="606" y="66"/>
                </a:moveTo>
                <a:cubicBezTo>
                  <a:pt x="598" y="66"/>
                  <a:pt x="592" y="72"/>
                  <a:pt x="592" y="81"/>
                </a:cubicBezTo>
                <a:cubicBezTo>
                  <a:pt x="592" y="89"/>
                  <a:pt x="598" y="95"/>
                  <a:pt x="606" y="95"/>
                </a:cubicBezTo>
                <a:cubicBezTo>
                  <a:pt x="615" y="95"/>
                  <a:pt x="621" y="89"/>
                  <a:pt x="621" y="81"/>
                </a:cubicBezTo>
                <a:cubicBezTo>
                  <a:pt x="621" y="72"/>
                  <a:pt x="615" y="66"/>
                  <a:pt x="606" y="66"/>
                </a:cubicBezTo>
                <a:close/>
                <a:moveTo>
                  <a:pt x="606" y="99"/>
                </a:moveTo>
                <a:cubicBezTo>
                  <a:pt x="598" y="99"/>
                  <a:pt x="592" y="105"/>
                  <a:pt x="592" y="114"/>
                </a:cubicBezTo>
                <a:cubicBezTo>
                  <a:pt x="592" y="122"/>
                  <a:pt x="598" y="128"/>
                  <a:pt x="606" y="128"/>
                </a:cubicBezTo>
                <a:cubicBezTo>
                  <a:pt x="615" y="128"/>
                  <a:pt x="621" y="122"/>
                  <a:pt x="621" y="114"/>
                </a:cubicBezTo>
                <a:cubicBezTo>
                  <a:pt x="621" y="105"/>
                  <a:pt x="615" y="99"/>
                  <a:pt x="606" y="99"/>
                </a:cubicBezTo>
                <a:close/>
                <a:moveTo>
                  <a:pt x="606" y="132"/>
                </a:moveTo>
                <a:cubicBezTo>
                  <a:pt x="598" y="132"/>
                  <a:pt x="592" y="138"/>
                  <a:pt x="592" y="147"/>
                </a:cubicBezTo>
                <a:cubicBezTo>
                  <a:pt x="592" y="155"/>
                  <a:pt x="598" y="161"/>
                  <a:pt x="606" y="161"/>
                </a:cubicBezTo>
                <a:cubicBezTo>
                  <a:pt x="615" y="161"/>
                  <a:pt x="621" y="155"/>
                  <a:pt x="621" y="147"/>
                </a:cubicBezTo>
                <a:cubicBezTo>
                  <a:pt x="621" y="138"/>
                  <a:pt x="615" y="132"/>
                  <a:pt x="606" y="132"/>
                </a:cubicBezTo>
                <a:close/>
                <a:moveTo>
                  <a:pt x="606" y="165"/>
                </a:moveTo>
                <a:cubicBezTo>
                  <a:pt x="598" y="165"/>
                  <a:pt x="592" y="171"/>
                  <a:pt x="592" y="179"/>
                </a:cubicBezTo>
                <a:cubicBezTo>
                  <a:pt x="592" y="188"/>
                  <a:pt x="598" y="194"/>
                  <a:pt x="606" y="194"/>
                </a:cubicBezTo>
                <a:cubicBezTo>
                  <a:pt x="615" y="194"/>
                  <a:pt x="621" y="188"/>
                  <a:pt x="621" y="179"/>
                </a:cubicBezTo>
                <a:cubicBezTo>
                  <a:pt x="621" y="171"/>
                  <a:pt x="615" y="165"/>
                  <a:pt x="606" y="165"/>
                </a:cubicBezTo>
                <a:close/>
                <a:moveTo>
                  <a:pt x="606" y="198"/>
                </a:moveTo>
                <a:cubicBezTo>
                  <a:pt x="598" y="198"/>
                  <a:pt x="592" y="204"/>
                  <a:pt x="592" y="212"/>
                </a:cubicBezTo>
                <a:cubicBezTo>
                  <a:pt x="592" y="221"/>
                  <a:pt x="598" y="227"/>
                  <a:pt x="606" y="227"/>
                </a:cubicBezTo>
                <a:cubicBezTo>
                  <a:pt x="615" y="227"/>
                  <a:pt x="621" y="221"/>
                  <a:pt x="621" y="212"/>
                </a:cubicBezTo>
                <a:cubicBezTo>
                  <a:pt x="621" y="204"/>
                  <a:pt x="615" y="198"/>
                  <a:pt x="606" y="198"/>
                </a:cubicBezTo>
                <a:close/>
                <a:moveTo>
                  <a:pt x="606" y="230"/>
                </a:moveTo>
                <a:cubicBezTo>
                  <a:pt x="598" y="230"/>
                  <a:pt x="592" y="237"/>
                  <a:pt x="592" y="245"/>
                </a:cubicBezTo>
                <a:cubicBezTo>
                  <a:pt x="592" y="253"/>
                  <a:pt x="598" y="260"/>
                  <a:pt x="606" y="260"/>
                </a:cubicBezTo>
                <a:cubicBezTo>
                  <a:pt x="615" y="260"/>
                  <a:pt x="621" y="253"/>
                  <a:pt x="621" y="245"/>
                </a:cubicBezTo>
                <a:cubicBezTo>
                  <a:pt x="621" y="237"/>
                  <a:pt x="615" y="230"/>
                  <a:pt x="606" y="230"/>
                </a:cubicBezTo>
                <a:close/>
                <a:moveTo>
                  <a:pt x="606" y="263"/>
                </a:moveTo>
                <a:cubicBezTo>
                  <a:pt x="598" y="263"/>
                  <a:pt x="592" y="270"/>
                  <a:pt x="592" y="278"/>
                </a:cubicBezTo>
                <a:cubicBezTo>
                  <a:pt x="592" y="286"/>
                  <a:pt x="598" y="293"/>
                  <a:pt x="606" y="293"/>
                </a:cubicBezTo>
                <a:cubicBezTo>
                  <a:pt x="615" y="293"/>
                  <a:pt x="621" y="286"/>
                  <a:pt x="621" y="278"/>
                </a:cubicBezTo>
                <a:cubicBezTo>
                  <a:pt x="621" y="270"/>
                  <a:pt x="615" y="263"/>
                  <a:pt x="606" y="263"/>
                </a:cubicBezTo>
                <a:close/>
                <a:moveTo>
                  <a:pt x="606" y="296"/>
                </a:moveTo>
                <a:cubicBezTo>
                  <a:pt x="598" y="296"/>
                  <a:pt x="592" y="303"/>
                  <a:pt x="592" y="311"/>
                </a:cubicBezTo>
                <a:cubicBezTo>
                  <a:pt x="592" y="319"/>
                  <a:pt x="598" y="326"/>
                  <a:pt x="606" y="326"/>
                </a:cubicBezTo>
                <a:cubicBezTo>
                  <a:pt x="615" y="326"/>
                  <a:pt x="621" y="319"/>
                  <a:pt x="621" y="311"/>
                </a:cubicBezTo>
                <a:cubicBezTo>
                  <a:pt x="621" y="303"/>
                  <a:pt x="615" y="296"/>
                  <a:pt x="606" y="296"/>
                </a:cubicBezTo>
                <a:close/>
                <a:moveTo>
                  <a:pt x="606" y="329"/>
                </a:moveTo>
                <a:cubicBezTo>
                  <a:pt x="598" y="329"/>
                  <a:pt x="592" y="336"/>
                  <a:pt x="592" y="344"/>
                </a:cubicBezTo>
                <a:cubicBezTo>
                  <a:pt x="592" y="352"/>
                  <a:pt x="598" y="359"/>
                  <a:pt x="606" y="359"/>
                </a:cubicBezTo>
                <a:cubicBezTo>
                  <a:pt x="615" y="359"/>
                  <a:pt x="621" y="352"/>
                  <a:pt x="621" y="344"/>
                </a:cubicBezTo>
                <a:cubicBezTo>
                  <a:pt x="621" y="336"/>
                  <a:pt x="615" y="329"/>
                  <a:pt x="606" y="329"/>
                </a:cubicBezTo>
                <a:close/>
                <a:moveTo>
                  <a:pt x="606" y="362"/>
                </a:moveTo>
                <a:cubicBezTo>
                  <a:pt x="598" y="362"/>
                  <a:pt x="592" y="369"/>
                  <a:pt x="592" y="377"/>
                </a:cubicBezTo>
                <a:cubicBezTo>
                  <a:pt x="592" y="385"/>
                  <a:pt x="598" y="392"/>
                  <a:pt x="606" y="392"/>
                </a:cubicBezTo>
                <a:cubicBezTo>
                  <a:pt x="615" y="392"/>
                  <a:pt x="621" y="385"/>
                  <a:pt x="621" y="377"/>
                </a:cubicBezTo>
                <a:cubicBezTo>
                  <a:pt x="621" y="369"/>
                  <a:pt x="615" y="362"/>
                  <a:pt x="606" y="362"/>
                </a:cubicBezTo>
                <a:close/>
                <a:moveTo>
                  <a:pt x="606" y="395"/>
                </a:moveTo>
                <a:cubicBezTo>
                  <a:pt x="598" y="395"/>
                  <a:pt x="592" y="402"/>
                  <a:pt x="592" y="410"/>
                </a:cubicBezTo>
                <a:cubicBezTo>
                  <a:pt x="592" y="418"/>
                  <a:pt x="598" y="425"/>
                  <a:pt x="606" y="425"/>
                </a:cubicBezTo>
                <a:cubicBezTo>
                  <a:pt x="615" y="425"/>
                  <a:pt x="621" y="418"/>
                  <a:pt x="621" y="410"/>
                </a:cubicBezTo>
                <a:cubicBezTo>
                  <a:pt x="621" y="402"/>
                  <a:pt x="615" y="395"/>
                  <a:pt x="606" y="395"/>
                </a:cubicBezTo>
                <a:close/>
                <a:moveTo>
                  <a:pt x="606" y="428"/>
                </a:moveTo>
                <a:cubicBezTo>
                  <a:pt x="598" y="428"/>
                  <a:pt x="592" y="435"/>
                  <a:pt x="592" y="443"/>
                </a:cubicBezTo>
                <a:cubicBezTo>
                  <a:pt x="592" y="451"/>
                  <a:pt x="598" y="458"/>
                  <a:pt x="606" y="458"/>
                </a:cubicBezTo>
                <a:cubicBezTo>
                  <a:pt x="615" y="458"/>
                  <a:pt x="621" y="451"/>
                  <a:pt x="621" y="443"/>
                </a:cubicBezTo>
                <a:cubicBezTo>
                  <a:pt x="621" y="435"/>
                  <a:pt x="615" y="428"/>
                  <a:pt x="606" y="428"/>
                </a:cubicBezTo>
                <a:close/>
                <a:moveTo>
                  <a:pt x="606" y="461"/>
                </a:moveTo>
                <a:cubicBezTo>
                  <a:pt x="598" y="461"/>
                  <a:pt x="592" y="468"/>
                  <a:pt x="592" y="476"/>
                </a:cubicBezTo>
                <a:cubicBezTo>
                  <a:pt x="592" y="484"/>
                  <a:pt x="598" y="491"/>
                  <a:pt x="606" y="491"/>
                </a:cubicBezTo>
                <a:cubicBezTo>
                  <a:pt x="615" y="491"/>
                  <a:pt x="621" y="484"/>
                  <a:pt x="621" y="476"/>
                </a:cubicBezTo>
                <a:cubicBezTo>
                  <a:pt x="621" y="468"/>
                  <a:pt x="615" y="461"/>
                  <a:pt x="606" y="461"/>
                </a:cubicBezTo>
                <a:close/>
                <a:moveTo>
                  <a:pt x="606" y="494"/>
                </a:moveTo>
                <a:cubicBezTo>
                  <a:pt x="598" y="494"/>
                  <a:pt x="592" y="500"/>
                  <a:pt x="592" y="509"/>
                </a:cubicBezTo>
                <a:cubicBezTo>
                  <a:pt x="592" y="517"/>
                  <a:pt x="598" y="523"/>
                  <a:pt x="606" y="523"/>
                </a:cubicBezTo>
                <a:cubicBezTo>
                  <a:pt x="615" y="523"/>
                  <a:pt x="621" y="517"/>
                  <a:pt x="621" y="509"/>
                </a:cubicBezTo>
                <a:cubicBezTo>
                  <a:pt x="621" y="500"/>
                  <a:pt x="615" y="494"/>
                  <a:pt x="606" y="494"/>
                </a:cubicBezTo>
                <a:close/>
                <a:moveTo>
                  <a:pt x="606" y="527"/>
                </a:moveTo>
                <a:cubicBezTo>
                  <a:pt x="598" y="527"/>
                  <a:pt x="592" y="533"/>
                  <a:pt x="592" y="542"/>
                </a:cubicBezTo>
                <a:cubicBezTo>
                  <a:pt x="592" y="550"/>
                  <a:pt x="598" y="556"/>
                  <a:pt x="606" y="556"/>
                </a:cubicBezTo>
                <a:cubicBezTo>
                  <a:pt x="615" y="556"/>
                  <a:pt x="621" y="550"/>
                  <a:pt x="621" y="542"/>
                </a:cubicBezTo>
                <a:cubicBezTo>
                  <a:pt x="621" y="533"/>
                  <a:pt x="615" y="527"/>
                  <a:pt x="606" y="527"/>
                </a:cubicBezTo>
                <a:close/>
                <a:moveTo>
                  <a:pt x="606" y="560"/>
                </a:moveTo>
                <a:cubicBezTo>
                  <a:pt x="598" y="560"/>
                  <a:pt x="592" y="566"/>
                  <a:pt x="592" y="574"/>
                </a:cubicBezTo>
                <a:cubicBezTo>
                  <a:pt x="592" y="583"/>
                  <a:pt x="598" y="589"/>
                  <a:pt x="606" y="589"/>
                </a:cubicBezTo>
                <a:cubicBezTo>
                  <a:pt x="615" y="589"/>
                  <a:pt x="621" y="583"/>
                  <a:pt x="621" y="574"/>
                </a:cubicBezTo>
                <a:cubicBezTo>
                  <a:pt x="621" y="566"/>
                  <a:pt x="615" y="560"/>
                  <a:pt x="606" y="560"/>
                </a:cubicBezTo>
                <a:close/>
                <a:moveTo>
                  <a:pt x="606" y="593"/>
                </a:moveTo>
                <a:cubicBezTo>
                  <a:pt x="598" y="593"/>
                  <a:pt x="592" y="599"/>
                  <a:pt x="592" y="607"/>
                </a:cubicBezTo>
                <a:cubicBezTo>
                  <a:pt x="592" y="616"/>
                  <a:pt x="598" y="622"/>
                  <a:pt x="606" y="622"/>
                </a:cubicBezTo>
                <a:cubicBezTo>
                  <a:pt x="615" y="622"/>
                  <a:pt x="621" y="616"/>
                  <a:pt x="621" y="607"/>
                </a:cubicBezTo>
                <a:cubicBezTo>
                  <a:pt x="621" y="599"/>
                  <a:pt x="615" y="593"/>
                  <a:pt x="606" y="593"/>
                </a:cubicBezTo>
                <a:close/>
                <a:moveTo>
                  <a:pt x="606" y="625"/>
                </a:moveTo>
                <a:cubicBezTo>
                  <a:pt x="598" y="625"/>
                  <a:pt x="592" y="632"/>
                  <a:pt x="592" y="640"/>
                </a:cubicBezTo>
                <a:cubicBezTo>
                  <a:pt x="592" y="648"/>
                  <a:pt x="598" y="655"/>
                  <a:pt x="606" y="655"/>
                </a:cubicBezTo>
                <a:cubicBezTo>
                  <a:pt x="615" y="655"/>
                  <a:pt x="621" y="648"/>
                  <a:pt x="621" y="640"/>
                </a:cubicBezTo>
                <a:cubicBezTo>
                  <a:pt x="621" y="632"/>
                  <a:pt x="615" y="625"/>
                  <a:pt x="606" y="625"/>
                </a:cubicBezTo>
                <a:close/>
                <a:moveTo>
                  <a:pt x="606" y="658"/>
                </a:moveTo>
                <a:cubicBezTo>
                  <a:pt x="598" y="658"/>
                  <a:pt x="592" y="665"/>
                  <a:pt x="592" y="673"/>
                </a:cubicBezTo>
                <a:cubicBezTo>
                  <a:pt x="592" y="681"/>
                  <a:pt x="598" y="688"/>
                  <a:pt x="606" y="688"/>
                </a:cubicBezTo>
                <a:cubicBezTo>
                  <a:pt x="615" y="688"/>
                  <a:pt x="621" y="681"/>
                  <a:pt x="621" y="673"/>
                </a:cubicBezTo>
                <a:cubicBezTo>
                  <a:pt x="621" y="665"/>
                  <a:pt x="615" y="658"/>
                  <a:pt x="606" y="658"/>
                </a:cubicBezTo>
                <a:close/>
                <a:moveTo>
                  <a:pt x="606" y="691"/>
                </a:moveTo>
                <a:cubicBezTo>
                  <a:pt x="598" y="691"/>
                  <a:pt x="592" y="698"/>
                  <a:pt x="592" y="706"/>
                </a:cubicBezTo>
                <a:cubicBezTo>
                  <a:pt x="592" y="714"/>
                  <a:pt x="598" y="721"/>
                  <a:pt x="606" y="721"/>
                </a:cubicBezTo>
                <a:cubicBezTo>
                  <a:pt x="615" y="721"/>
                  <a:pt x="621" y="714"/>
                  <a:pt x="621" y="706"/>
                </a:cubicBezTo>
                <a:cubicBezTo>
                  <a:pt x="621" y="698"/>
                  <a:pt x="615" y="691"/>
                  <a:pt x="606" y="691"/>
                </a:cubicBezTo>
                <a:close/>
                <a:moveTo>
                  <a:pt x="606" y="724"/>
                </a:moveTo>
                <a:cubicBezTo>
                  <a:pt x="598" y="724"/>
                  <a:pt x="592" y="731"/>
                  <a:pt x="592" y="739"/>
                </a:cubicBezTo>
                <a:cubicBezTo>
                  <a:pt x="592" y="747"/>
                  <a:pt x="598" y="754"/>
                  <a:pt x="606" y="754"/>
                </a:cubicBezTo>
                <a:cubicBezTo>
                  <a:pt x="615" y="754"/>
                  <a:pt x="621" y="747"/>
                  <a:pt x="621" y="739"/>
                </a:cubicBezTo>
                <a:cubicBezTo>
                  <a:pt x="621" y="731"/>
                  <a:pt x="615" y="724"/>
                  <a:pt x="606" y="724"/>
                </a:cubicBezTo>
                <a:close/>
                <a:moveTo>
                  <a:pt x="606" y="757"/>
                </a:moveTo>
                <a:cubicBezTo>
                  <a:pt x="598" y="757"/>
                  <a:pt x="592" y="764"/>
                  <a:pt x="592" y="772"/>
                </a:cubicBezTo>
                <a:cubicBezTo>
                  <a:pt x="592" y="780"/>
                  <a:pt x="598" y="787"/>
                  <a:pt x="606" y="787"/>
                </a:cubicBezTo>
                <a:cubicBezTo>
                  <a:pt x="615" y="787"/>
                  <a:pt x="621" y="780"/>
                  <a:pt x="621" y="772"/>
                </a:cubicBezTo>
                <a:cubicBezTo>
                  <a:pt x="621" y="764"/>
                  <a:pt x="615" y="757"/>
                  <a:pt x="606" y="757"/>
                </a:cubicBezTo>
                <a:close/>
                <a:moveTo>
                  <a:pt x="606" y="790"/>
                </a:moveTo>
                <a:cubicBezTo>
                  <a:pt x="598" y="790"/>
                  <a:pt x="592" y="797"/>
                  <a:pt x="592" y="805"/>
                </a:cubicBezTo>
                <a:cubicBezTo>
                  <a:pt x="592" y="813"/>
                  <a:pt x="598" y="820"/>
                  <a:pt x="606" y="820"/>
                </a:cubicBezTo>
                <a:cubicBezTo>
                  <a:pt x="615" y="820"/>
                  <a:pt x="621" y="813"/>
                  <a:pt x="621" y="805"/>
                </a:cubicBezTo>
                <a:cubicBezTo>
                  <a:pt x="621" y="797"/>
                  <a:pt x="615" y="790"/>
                  <a:pt x="606" y="790"/>
                </a:cubicBezTo>
                <a:close/>
                <a:moveTo>
                  <a:pt x="606" y="823"/>
                </a:moveTo>
                <a:cubicBezTo>
                  <a:pt x="598" y="823"/>
                  <a:pt x="592" y="830"/>
                  <a:pt x="592" y="838"/>
                </a:cubicBezTo>
                <a:cubicBezTo>
                  <a:pt x="592" y="846"/>
                  <a:pt x="598" y="853"/>
                  <a:pt x="606" y="853"/>
                </a:cubicBezTo>
                <a:cubicBezTo>
                  <a:pt x="615" y="853"/>
                  <a:pt x="621" y="846"/>
                  <a:pt x="621" y="838"/>
                </a:cubicBezTo>
                <a:cubicBezTo>
                  <a:pt x="621" y="830"/>
                  <a:pt x="615" y="823"/>
                  <a:pt x="606" y="823"/>
                </a:cubicBezTo>
                <a:close/>
                <a:moveTo>
                  <a:pt x="606" y="856"/>
                </a:moveTo>
                <a:cubicBezTo>
                  <a:pt x="598" y="856"/>
                  <a:pt x="592" y="863"/>
                  <a:pt x="592" y="871"/>
                </a:cubicBezTo>
                <a:cubicBezTo>
                  <a:pt x="592" y="879"/>
                  <a:pt x="598" y="886"/>
                  <a:pt x="606" y="886"/>
                </a:cubicBezTo>
                <a:cubicBezTo>
                  <a:pt x="615" y="886"/>
                  <a:pt x="621" y="879"/>
                  <a:pt x="621" y="871"/>
                </a:cubicBezTo>
                <a:cubicBezTo>
                  <a:pt x="621" y="863"/>
                  <a:pt x="615" y="856"/>
                  <a:pt x="606" y="856"/>
                </a:cubicBezTo>
                <a:close/>
                <a:moveTo>
                  <a:pt x="606" y="889"/>
                </a:moveTo>
                <a:cubicBezTo>
                  <a:pt x="598" y="889"/>
                  <a:pt x="592" y="895"/>
                  <a:pt x="592" y="904"/>
                </a:cubicBezTo>
                <a:cubicBezTo>
                  <a:pt x="592" y="912"/>
                  <a:pt x="598" y="918"/>
                  <a:pt x="606" y="918"/>
                </a:cubicBezTo>
                <a:cubicBezTo>
                  <a:pt x="615" y="918"/>
                  <a:pt x="621" y="912"/>
                  <a:pt x="621" y="904"/>
                </a:cubicBezTo>
                <a:cubicBezTo>
                  <a:pt x="621" y="895"/>
                  <a:pt x="615" y="889"/>
                  <a:pt x="606" y="889"/>
                </a:cubicBezTo>
                <a:close/>
                <a:moveTo>
                  <a:pt x="606" y="922"/>
                </a:moveTo>
                <a:cubicBezTo>
                  <a:pt x="598" y="922"/>
                  <a:pt x="592" y="928"/>
                  <a:pt x="592" y="937"/>
                </a:cubicBezTo>
                <a:cubicBezTo>
                  <a:pt x="592" y="945"/>
                  <a:pt x="598" y="951"/>
                  <a:pt x="606" y="951"/>
                </a:cubicBezTo>
                <a:cubicBezTo>
                  <a:pt x="615" y="951"/>
                  <a:pt x="621" y="945"/>
                  <a:pt x="621" y="937"/>
                </a:cubicBezTo>
                <a:cubicBezTo>
                  <a:pt x="621" y="928"/>
                  <a:pt x="615" y="922"/>
                  <a:pt x="606" y="922"/>
                </a:cubicBezTo>
                <a:close/>
                <a:moveTo>
                  <a:pt x="606" y="955"/>
                </a:moveTo>
                <a:cubicBezTo>
                  <a:pt x="598" y="955"/>
                  <a:pt x="592" y="961"/>
                  <a:pt x="592" y="970"/>
                </a:cubicBezTo>
                <a:cubicBezTo>
                  <a:pt x="592" y="978"/>
                  <a:pt x="598" y="984"/>
                  <a:pt x="606" y="984"/>
                </a:cubicBezTo>
                <a:cubicBezTo>
                  <a:pt x="615" y="984"/>
                  <a:pt x="621" y="978"/>
                  <a:pt x="621" y="970"/>
                </a:cubicBezTo>
                <a:cubicBezTo>
                  <a:pt x="621" y="961"/>
                  <a:pt x="615" y="955"/>
                  <a:pt x="606" y="955"/>
                </a:cubicBezTo>
                <a:close/>
                <a:moveTo>
                  <a:pt x="606" y="988"/>
                </a:moveTo>
                <a:cubicBezTo>
                  <a:pt x="598" y="988"/>
                  <a:pt x="592" y="994"/>
                  <a:pt x="592" y="1002"/>
                </a:cubicBezTo>
                <a:cubicBezTo>
                  <a:pt x="592" y="1011"/>
                  <a:pt x="598" y="1017"/>
                  <a:pt x="606" y="1017"/>
                </a:cubicBezTo>
                <a:cubicBezTo>
                  <a:pt x="615" y="1017"/>
                  <a:pt x="621" y="1011"/>
                  <a:pt x="621" y="1002"/>
                </a:cubicBezTo>
                <a:cubicBezTo>
                  <a:pt x="621" y="994"/>
                  <a:pt x="615" y="988"/>
                  <a:pt x="606" y="988"/>
                </a:cubicBezTo>
                <a:close/>
                <a:moveTo>
                  <a:pt x="606" y="1021"/>
                </a:moveTo>
                <a:cubicBezTo>
                  <a:pt x="598" y="1021"/>
                  <a:pt x="592" y="1027"/>
                  <a:pt x="592" y="1035"/>
                </a:cubicBezTo>
                <a:cubicBezTo>
                  <a:pt x="592" y="1044"/>
                  <a:pt x="598" y="1050"/>
                  <a:pt x="606" y="1050"/>
                </a:cubicBezTo>
                <a:cubicBezTo>
                  <a:pt x="615" y="1050"/>
                  <a:pt x="621" y="1044"/>
                  <a:pt x="621" y="1035"/>
                </a:cubicBezTo>
                <a:cubicBezTo>
                  <a:pt x="621" y="1027"/>
                  <a:pt x="615" y="1021"/>
                  <a:pt x="606" y="1021"/>
                </a:cubicBezTo>
                <a:close/>
                <a:moveTo>
                  <a:pt x="606" y="1053"/>
                </a:moveTo>
                <a:cubicBezTo>
                  <a:pt x="598" y="1053"/>
                  <a:pt x="592" y="1060"/>
                  <a:pt x="592" y="1068"/>
                </a:cubicBezTo>
                <a:cubicBezTo>
                  <a:pt x="592" y="1076"/>
                  <a:pt x="598" y="1083"/>
                  <a:pt x="606" y="1083"/>
                </a:cubicBezTo>
                <a:cubicBezTo>
                  <a:pt x="615" y="1083"/>
                  <a:pt x="621" y="1076"/>
                  <a:pt x="621" y="1068"/>
                </a:cubicBezTo>
                <a:cubicBezTo>
                  <a:pt x="621" y="1060"/>
                  <a:pt x="615" y="1053"/>
                  <a:pt x="606" y="1053"/>
                </a:cubicBezTo>
                <a:close/>
                <a:moveTo>
                  <a:pt x="606" y="1086"/>
                </a:moveTo>
                <a:cubicBezTo>
                  <a:pt x="598" y="1086"/>
                  <a:pt x="592" y="1093"/>
                  <a:pt x="592" y="1101"/>
                </a:cubicBezTo>
                <a:cubicBezTo>
                  <a:pt x="592" y="1109"/>
                  <a:pt x="598" y="1116"/>
                  <a:pt x="606" y="1116"/>
                </a:cubicBezTo>
                <a:cubicBezTo>
                  <a:pt x="615" y="1116"/>
                  <a:pt x="621" y="1109"/>
                  <a:pt x="621" y="1101"/>
                </a:cubicBezTo>
                <a:cubicBezTo>
                  <a:pt x="621" y="1093"/>
                  <a:pt x="615" y="1086"/>
                  <a:pt x="606" y="1086"/>
                </a:cubicBezTo>
                <a:close/>
                <a:moveTo>
                  <a:pt x="606" y="1119"/>
                </a:moveTo>
                <a:cubicBezTo>
                  <a:pt x="598" y="1119"/>
                  <a:pt x="592" y="1126"/>
                  <a:pt x="592" y="1134"/>
                </a:cubicBezTo>
                <a:cubicBezTo>
                  <a:pt x="592" y="1142"/>
                  <a:pt x="598" y="1149"/>
                  <a:pt x="606" y="1149"/>
                </a:cubicBezTo>
                <a:cubicBezTo>
                  <a:pt x="615" y="1149"/>
                  <a:pt x="621" y="1142"/>
                  <a:pt x="621" y="1134"/>
                </a:cubicBezTo>
                <a:cubicBezTo>
                  <a:pt x="621" y="1126"/>
                  <a:pt x="615" y="1119"/>
                  <a:pt x="606" y="1119"/>
                </a:cubicBezTo>
                <a:close/>
                <a:moveTo>
                  <a:pt x="606" y="1152"/>
                </a:moveTo>
                <a:cubicBezTo>
                  <a:pt x="598" y="1152"/>
                  <a:pt x="592" y="1159"/>
                  <a:pt x="592" y="1167"/>
                </a:cubicBezTo>
                <a:cubicBezTo>
                  <a:pt x="592" y="1175"/>
                  <a:pt x="598" y="1182"/>
                  <a:pt x="606" y="1182"/>
                </a:cubicBezTo>
                <a:cubicBezTo>
                  <a:pt x="615" y="1182"/>
                  <a:pt x="621" y="1175"/>
                  <a:pt x="621" y="1167"/>
                </a:cubicBezTo>
                <a:cubicBezTo>
                  <a:pt x="621" y="1159"/>
                  <a:pt x="615" y="1152"/>
                  <a:pt x="606" y="1152"/>
                </a:cubicBezTo>
                <a:close/>
                <a:moveTo>
                  <a:pt x="606" y="1185"/>
                </a:moveTo>
                <a:cubicBezTo>
                  <a:pt x="598" y="1185"/>
                  <a:pt x="592" y="1192"/>
                  <a:pt x="592" y="1200"/>
                </a:cubicBezTo>
                <a:cubicBezTo>
                  <a:pt x="592" y="1208"/>
                  <a:pt x="598" y="1215"/>
                  <a:pt x="606" y="1215"/>
                </a:cubicBezTo>
                <a:cubicBezTo>
                  <a:pt x="615" y="1215"/>
                  <a:pt x="621" y="1208"/>
                  <a:pt x="621" y="1200"/>
                </a:cubicBezTo>
                <a:cubicBezTo>
                  <a:pt x="621" y="1192"/>
                  <a:pt x="615" y="1185"/>
                  <a:pt x="606" y="1185"/>
                </a:cubicBezTo>
                <a:close/>
                <a:moveTo>
                  <a:pt x="606" y="1218"/>
                </a:moveTo>
                <a:cubicBezTo>
                  <a:pt x="598" y="1218"/>
                  <a:pt x="592" y="1225"/>
                  <a:pt x="592" y="1233"/>
                </a:cubicBezTo>
                <a:cubicBezTo>
                  <a:pt x="592" y="1241"/>
                  <a:pt x="598" y="1248"/>
                  <a:pt x="606" y="1248"/>
                </a:cubicBezTo>
                <a:cubicBezTo>
                  <a:pt x="615" y="1248"/>
                  <a:pt x="621" y="1241"/>
                  <a:pt x="621" y="1233"/>
                </a:cubicBezTo>
                <a:cubicBezTo>
                  <a:pt x="621" y="1225"/>
                  <a:pt x="615" y="1218"/>
                  <a:pt x="606" y="1218"/>
                </a:cubicBezTo>
                <a:close/>
                <a:moveTo>
                  <a:pt x="606" y="1251"/>
                </a:moveTo>
                <a:cubicBezTo>
                  <a:pt x="598" y="1251"/>
                  <a:pt x="592" y="1258"/>
                  <a:pt x="592" y="1266"/>
                </a:cubicBezTo>
                <a:cubicBezTo>
                  <a:pt x="592" y="1274"/>
                  <a:pt x="598" y="1281"/>
                  <a:pt x="606" y="1281"/>
                </a:cubicBezTo>
                <a:cubicBezTo>
                  <a:pt x="615" y="1281"/>
                  <a:pt x="621" y="1274"/>
                  <a:pt x="621" y="1266"/>
                </a:cubicBezTo>
                <a:cubicBezTo>
                  <a:pt x="621" y="1258"/>
                  <a:pt x="615" y="1251"/>
                  <a:pt x="606" y="1251"/>
                </a:cubicBezTo>
                <a:close/>
                <a:moveTo>
                  <a:pt x="606" y="1284"/>
                </a:moveTo>
                <a:cubicBezTo>
                  <a:pt x="598" y="1284"/>
                  <a:pt x="592" y="1291"/>
                  <a:pt x="592" y="1299"/>
                </a:cubicBezTo>
                <a:cubicBezTo>
                  <a:pt x="592" y="1307"/>
                  <a:pt x="598" y="1314"/>
                  <a:pt x="606" y="1314"/>
                </a:cubicBezTo>
                <a:cubicBezTo>
                  <a:pt x="615" y="1314"/>
                  <a:pt x="621" y="1307"/>
                  <a:pt x="621" y="1299"/>
                </a:cubicBezTo>
                <a:cubicBezTo>
                  <a:pt x="621" y="1291"/>
                  <a:pt x="615" y="1284"/>
                  <a:pt x="606" y="1284"/>
                </a:cubicBezTo>
                <a:close/>
                <a:moveTo>
                  <a:pt x="606" y="1317"/>
                </a:moveTo>
                <a:cubicBezTo>
                  <a:pt x="598" y="1317"/>
                  <a:pt x="592" y="1323"/>
                  <a:pt x="592" y="1332"/>
                </a:cubicBezTo>
                <a:cubicBezTo>
                  <a:pt x="592" y="1340"/>
                  <a:pt x="598" y="1346"/>
                  <a:pt x="606" y="1346"/>
                </a:cubicBezTo>
                <a:cubicBezTo>
                  <a:pt x="615" y="1346"/>
                  <a:pt x="621" y="1340"/>
                  <a:pt x="621" y="1332"/>
                </a:cubicBezTo>
                <a:cubicBezTo>
                  <a:pt x="621" y="1323"/>
                  <a:pt x="615" y="1317"/>
                  <a:pt x="606" y="1317"/>
                </a:cubicBezTo>
                <a:close/>
                <a:moveTo>
                  <a:pt x="606" y="1350"/>
                </a:moveTo>
                <a:cubicBezTo>
                  <a:pt x="598" y="1350"/>
                  <a:pt x="592" y="1356"/>
                  <a:pt x="592" y="1365"/>
                </a:cubicBezTo>
                <a:cubicBezTo>
                  <a:pt x="592" y="1373"/>
                  <a:pt x="598" y="1379"/>
                  <a:pt x="606" y="1379"/>
                </a:cubicBezTo>
                <a:cubicBezTo>
                  <a:pt x="615" y="1379"/>
                  <a:pt x="621" y="1373"/>
                  <a:pt x="621" y="1365"/>
                </a:cubicBezTo>
                <a:cubicBezTo>
                  <a:pt x="621" y="1356"/>
                  <a:pt x="615" y="1350"/>
                  <a:pt x="606" y="1350"/>
                </a:cubicBezTo>
                <a:close/>
                <a:moveTo>
                  <a:pt x="606" y="1383"/>
                </a:moveTo>
                <a:cubicBezTo>
                  <a:pt x="598" y="1383"/>
                  <a:pt x="592" y="1389"/>
                  <a:pt x="592" y="1397"/>
                </a:cubicBezTo>
                <a:cubicBezTo>
                  <a:pt x="592" y="1406"/>
                  <a:pt x="598" y="1412"/>
                  <a:pt x="606" y="1412"/>
                </a:cubicBezTo>
                <a:cubicBezTo>
                  <a:pt x="615" y="1412"/>
                  <a:pt x="621" y="1406"/>
                  <a:pt x="621" y="1397"/>
                </a:cubicBezTo>
                <a:cubicBezTo>
                  <a:pt x="621" y="1389"/>
                  <a:pt x="615" y="1383"/>
                  <a:pt x="606" y="1383"/>
                </a:cubicBezTo>
                <a:close/>
                <a:moveTo>
                  <a:pt x="606" y="1416"/>
                </a:moveTo>
                <a:cubicBezTo>
                  <a:pt x="598" y="1416"/>
                  <a:pt x="592" y="1422"/>
                  <a:pt x="592" y="1430"/>
                </a:cubicBezTo>
                <a:cubicBezTo>
                  <a:pt x="592" y="1439"/>
                  <a:pt x="598" y="1445"/>
                  <a:pt x="606" y="1445"/>
                </a:cubicBezTo>
                <a:cubicBezTo>
                  <a:pt x="615" y="1445"/>
                  <a:pt x="621" y="1439"/>
                  <a:pt x="621" y="1430"/>
                </a:cubicBezTo>
                <a:cubicBezTo>
                  <a:pt x="621" y="1422"/>
                  <a:pt x="615" y="1416"/>
                  <a:pt x="606" y="1416"/>
                </a:cubicBezTo>
                <a:close/>
                <a:moveTo>
                  <a:pt x="639" y="0"/>
                </a:moveTo>
                <a:cubicBezTo>
                  <a:pt x="631" y="0"/>
                  <a:pt x="624" y="7"/>
                  <a:pt x="624" y="15"/>
                </a:cubicBezTo>
                <a:cubicBezTo>
                  <a:pt x="624" y="23"/>
                  <a:pt x="631" y="30"/>
                  <a:pt x="639" y="30"/>
                </a:cubicBezTo>
                <a:cubicBezTo>
                  <a:pt x="647" y="30"/>
                  <a:pt x="654" y="23"/>
                  <a:pt x="654" y="15"/>
                </a:cubicBezTo>
                <a:cubicBezTo>
                  <a:pt x="654" y="7"/>
                  <a:pt x="647" y="0"/>
                  <a:pt x="639" y="0"/>
                </a:cubicBezTo>
                <a:close/>
                <a:moveTo>
                  <a:pt x="639" y="33"/>
                </a:moveTo>
                <a:cubicBezTo>
                  <a:pt x="631" y="33"/>
                  <a:pt x="624" y="40"/>
                  <a:pt x="624" y="48"/>
                </a:cubicBezTo>
                <a:cubicBezTo>
                  <a:pt x="624" y="56"/>
                  <a:pt x="631" y="63"/>
                  <a:pt x="639" y="63"/>
                </a:cubicBezTo>
                <a:cubicBezTo>
                  <a:pt x="647" y="63"/>
                  <a:pt x="654" y="56"/>
                  <a:pt x="654" y="48"/>
                </a:cubicBezTo>
                <a:cubicBezTo>
                  <a:pt x="654" y="40"/>
                  <a:pt x="647" y="33"/>
                  <a:pt x="639" y="33"/>
                </a:cubicBezTo>
                <a:close/>
                <a:moveTo>
                  <a:pt x="639" y="66"/>
                </a:moveTo>
                <a:cubicBezTo>
                  <a:pt x="631" y="66"/>
                  <a:pt x="624" y="72"/>
                  <a:pt x="624" y="81"/>
                </a:cubicBezTo>
                <a:cubicBezTo>
                  <a:pt x="624" y="89"/>
                  <a:pt x="631" y="95"/>
                  <a:pt x="639" y="95"/>
                </a:cubicBezTo>
                <a:cubicBezTo>
                  <a:pt x="647" y="95"/>
                  <a:pt x="654" y="89"/>
                  <a:pt x="654" y="81"/>
                </a:cubicBezTo>
                <a:cubicBezTo>
                  <a:pt x="654" y="72"/>
                  <a:pt x="647" y="66"/>
                  <a:pt x="639" y="66"/>
                </a:cubicBezTo>
                <a:close/>
                <a:moveTo>
                  <a:pt x="639" y="99"/>
                </a:moveTo>
                <a:cubicBezTo>
                  <a:pt x="631" y="99"/>
                  <a:pt x="624" y="105"/>
                  <a:pt x="624" y="114"/>
                </a:cubicBezTo>
                <a:cubicBezTo>
                  <a:pt x="624" y="122"/>
                  <a:pt x="631" y="128"/>
                  <a:pt x="639" y="128"/>
                </a:cubicBezTo>
                <a:cubicBezTo>
                  <a:pt x="647" y="128"/>
                  <a:pt x="654" y="122"/>
                  <a:pt x="654" y="114"/>
                </a:cubicBezTo>
                <a:cubicBezTo>
                  <a:pt x="654" y="105"/>
                  <a:pt x="647" y="99"/>
                  <a:pt x="639" y="99"/>
                </a:cubicBezTo>
                <a:close/>
                <a:moveTo>
                  <a:pt x="639" y="132"/>
                </a:moveTo>
                <a:cubicBezTo>
                  <a:pt x="631" y="132"/>
                  <a:pt x="624" y="138"/>
                  <a:pt x="624" y="147"/>
                </a:cubicBezTo>
                <a:cubicBezTo>
                  <a:pt x="624" y="155"/>
                  <a:pt x="631" y="161"/>
                  <a:pt x="639" y="161"/>
                </a:cubicBezTo>
                <a:cubicBezTo>
                  <a:pt x="647" y="161"/>
                  <a:pt x="654" y="155"/>
                  <a:pt x="654" y="147"/>
                </a:cubicBezTo>
                <a:cubicBezTo>
                  <a:pt x="654" y="138"/>
                  <a:pt x="647" y="132"/>
                  <a:pt x="639" y="132"/>
                </a:cubicBezTo>
                <a:close/>
                <a:moveTo>
                  <a:pt x="639" y="165"/>
                </a:moveTo>
                <a:cubicBezTo>
                  <a:pt x="631" y="165"/>
                  <a:pt x="624" y="171"/>
                  <a:pt x="624" y="179"/>
                </a:cubicBezTo>
                <a:cubicBezTo>
                  <a:pt x="624" y="188"/>
                  <a:pt x="631" y="194"/>
                  <a:pt x="639" y="194"/>
                </a:cubicBezTo>
                <a:cubicBezTo>
                  <a:pt x="647" y="194"/>
                  <a:pt x="654" y="188"/>
                  <a:pt x="654" y="179"/>
                </a:cubicBezTo>
                <a:cubicBezTo>
                  <a:pt x="654" y="171"/>
                  <a:pt x="647" y="165"/>
                  <a:pt x="639" y="165"/>
                </a:cubicBezTo>
                <a:close/>
                <a:moveTo>
                  <a:pt x="639" y="198"/>
                </a:moveTo>
                <a:cubicBezTo>
                  <a:pt x="631" y="198"/>
                  <a:pt x="624" y="204"/>
                  <a:pt x="624" y="212"/>
                </a:cubicBezTo>
                <a:cubicBezTo>
                  <a:pt x="624" y="221"/>
                  <a:pt x="631" y="227"/>
                  <a:pt x="639" y="227"/>
                </a:cubicBezTo>
                <a:cubicBezTo>
                  <a:pt x="647" y="227"/>
                  <a:pt x="654" y="221"/>
                  <a:pt x="654" y="212"/>
                </a:cubicBezTo>
                <a:cubicBezTo>
                  <a:pt x="654" y="204"/>
                  <a:pt x="647" y="198"/>
                  <a:pt x="639" y="198"/>
                </a:cubicBezTo>
                <a:close/>
                <a:moveTo>
                  <a:pt x="639" y="230"/>
                </a:moveTo>
                <a:cubicBezTo>
                  <a:pt x="631" y="230"/>
                  <a:pt x="624" y="237"/>
                  <a:pt x="624" y="245"/>
                </a:cubicBezTo>
                <a:cubicBezTo>
                  <a:pt x="624" y="253"/>
                  <a:pt x="631" y="260"/>
                  <a:pt x="639" y="260"/>
                </a:cubicBezTo>
                <a:cubicBezTo>
                  <a:pt x="647" y="260"/>
                  <a:pt x="654" y="253"/>
                  <a:pt x="654" y="245"/>
                </a:cubicBezTo>
                <a:cubicBezTo>
                  <a:pt x="654" y="237"/>
                  <a:pt x="647" y="230"/>
                  <a:pt x="639" y="230"/>
                </a:cubicBezTo>
                <a:close/>
                <a:moveTo>
                  <a:pt x="639" y="263"/>
                </a:moveTo>
                <a:cubicBezTo>
                  <a:pt x="631" y="263"/>
                  <a:pt x="624" y="270"/>
                  <a:pt x="624" y="278"/>
                </a:cubicBezTo>
                <a:cubicBezTo>
                  <a:pt x="624" y="286"/>
                  <a:pt x="631" y="293"/>
                  <a:pt x="639" y="293"/>
                </a:cubicBezTo>
                <a:cubicBezTo>
                  <a:pt x="647" y="293"/>
                  <a:pt x="654" y="286"/>
                  <a:pt x="654" y="278"/>
                </a:cubicBezTo>
                <a:cubicBezTo>
                  <a:pt x="654" y="270"/>
                  <a:pt x="647" y="263"/>
                  <a:pt x="639" y="263"/>
                </a:cubicBezTo>
                <a:close/>
                <a:moveTo>
                  <a:pt x="639" y="296"/>
                </a:moveTo>
                <a:cubicBezTo>
                  <a:pt x="631" y="296"/>
                  <a:pt x="624" y="303"/>
                  <a:pt x="624" y="311"/>
                </a:cubicBezTo>
                <a:cubicBezTo>
                  <a:pt x="624" y="319"/>
                  <a:pt x="631" y="326"/>
                  <a:pt x="639" y="326"/>
                </a:cubicBezTo>
                <a:cubicBezTo>
                  <a:pt x="647" y="326"/>
                  <a:pt x="654" y="319"/>
                  <a:pt x="654" y="311"/>
                </a:cubicBezTo>
                <a:cubicBezTo>
                  <a:pt x="654" y="303"/>
                  <a:pt x="647" y="296"/>
                  <a:pt x="639" y="296"/>
                </a:cubicBezTo>
                <a:close/>
                <a:moveTo>
                  <a:pt x="639" y="329"/>
                </a:moveTo>
                <a:cubicBezTo>
                  <a:pt x="631" y="329"/>
                  <a:pt x="624" y="336"/>
                  <a:pt x="624" y="344"/>
                </a:cubicBezTo>
                <a:cubicBezTo>
                  <a:pt x="624" y="352"/>
                  <a:pt x="631" y="359"/>
                  <a:pt x="639" y="359"/>
                </a:cubicBezTo>
                <a:cubicBezTo>
                  <a:pt x="647" y="359"/>
                  <a:pt x="654" y="352"/>
                  <a:pt x="654" y="344"/>
                </a:cubicBezTo>
                <a:cubicBezTo>
                  <a:pt x="654" y="336"/>
                  <a:pt x="647" y="329"/>
                  <a:pt x="639" y="329"/>
                </a:cubicBezTo>
                <a:close/>
                <a:moveTo>
                  <a:pt x="639" y="362"/>
                </a:moveTo>
                <a:cubicBezTo>
                  <a:pt x="631" y="362"/>
                  <a:pt x="624" y="369"/>
                  <a:pt x="624" y="377"/>
                </a:cubicBezTo>
                <a:cubicBezTo>
                  <a:pt x="624" y="385"/>
                  <a:pt x="631" y="392"/>
                  <a:pt x="639" y="392"/>
                </a:cubicBezTo>
                <a:cubicBezTo>
                  <a:pt x="647" y="392"/>
                  <a:pt x="654" y="385"/>
                  <a:pt x="654" y="377"/>
                </a:cubicBezTo>
                <a:cubicBezTo>
                  <a:pt x="654" y="369"/>
                  <a:pt x="647" y="362"/>
                  <a:pt x="639" y="362"/>
                </a:cubicBezTo>
                <a:close/>
                <a:moveTo>
                  <a:pt x="639" y="395"/>
                </a:moveTo>
                <a:cubicBezTo>
                  <a:pt x="631" y="395"/>
                  <a:pt x="624" y="402"/>
                  <a:pt x="624" y="410"/>
                </a:cubicBezTo>
                <a:cubicBezTo>
                  <a:pt x="624" y="418"/>
                  <a:pt x="631" y="425"/>
                  <a:pt x="639" y="425"/>
                </a:cubicBezTo>
                <a:cubicBezTo>
                  <a:pt x="647" y="425"/>
                  <a:pt x="654" y="418"/>
                  <a:pt x="654" y="410"/>
                </a:cubicBezTo>
                <a:cubicBezTo>
                  <a:pt x="654" y="402"/>
                  <a:pt x="647" y="395"/>
                  <a:pt x="639" y="395"/>
                </a:cubicBezTo>
                <a:close/>
                <a:moveTo>
                  <a:pt x="639" y="428"/>
                </a:moveTo>
                <a:cubicBezTo>
                  <a:pt x="631" y="428"/>
                  <a:pt x="624" y="435"/>
                  <a:pt x="624" y="443"/>
                </a:cubicBezTo>
                <a:cubicBezTo>
                  <a:pt x="624" y="451"/>
                  <a:pt x="631" y="458"/>
                  <a:pt x="639" y="458"/>
                </a:cubicBezTo>
                <a:cubicBezTo>
                  <a:pt x="647" y="458"/>
                  <a:pt x="654" y="451"/>
                  <a:pt x="654" y="443"/>
                </a:cubicBezTo>
                <a:cubicBezTo>
                  <a:pt x="654" y="435"/>
                  <a:pt x="647" y="428"/>
                  <a:pt x="639" y="428"/>
                </a:cubicBezTo>
                <a:close/>
                <a:moveTo>
                  <a:pt x="639" y="461"/>
                </a:moveTo>
                <a:cubicBezTo>
                  <a:pt x="631" y="461"/>
                  <a:pt x="624" y="468"/>
                  <a:pt x="624" y="476"/>
                </a:cubicBezTo>
                <a:cubicBezTo>
                  <a:pt x="624" y="484"/>
                  <a:pt x="631" y="491"/>
                  <a:pt x="639" y="491"/>
                </a:cubicBezTo>
                <a:cubicBezTo>
                  <a:pt x="647" y="491"/>
                  <a:pt x="654" y="484"/>
                  <a:pt x="654" y="476"/>
                </a:cubicBezTo>
                <a:cubicBezTo>
                  <a:pt x="654" y="468"/>
                  <a:pt x="647" y="461"/>
                  <a:pt x="639" y="461"/>
                </a:cubicBezTo>
                <a:close/>
                <a:moveTo>
                  <a:pt x="639" y="494"/>
                </a:moveTo>
                <a:cubicBezTo>
                  <a:pt x="631" y="494"/>
                  <a:pt x="624" y="500"/>
                  <a:pt x="624" y="509"/>
                </a:cubicBezTo>
                <a:cubicBezTo>
                  <a:pt x="624" y="517"/>
                  <a:pt x="631" y="523"/>
                  <a:pt x="639" y="523"/>
                </a:cubicBezTo>
                <a:cubicBezTo>
                  <a:pt x="647" y="523"/>
                  <a:pt x="654" y="517"/>
                  <a:pt x="654" y="509"/>
                </a:cubicBezTo>
                <a:cubicBezTo>
                  <a:pt x="654" y="500"/>
                  <a:pt x="647" y="494"/>
                  <a:pt x="639" y="494"/>
                </a:cubicBezTo>
                <a:close/>
                <a:moveTo>
                  <a:pt x="639" y="527"/>
                </a:moveTo>
                <a:cubicBezTo>
                  <a:pt x="631" y="527"/>
                  <a:pt x="624" y="533"/>
                  <a:pt x="624" y="542"/>
                </a:cubicBezTo>
                <a:cubicBezTo>
                  <a:pt x="624" y="550"/>
                  <a:pt x="631" y="556"/>
                  <a:pt x="639" y="556"/>
                </a:cubicBezTo>
                <a:cubicBezTo>
                  <a:pt x="647" y="556"/>
                  <a:pt x="654" y="550"/>
                  <a:pt x="654" y="542"/>
                </a:cubicBezTo>
                <a:cubicBezTo>
                  <a:pt x="654" y="533"/>
                  <a:pt x="647" y="527"/>
                  <a:pt x="639" y="527"/>
                </a:cubicBezTo>
                <a:close/>
                <a:moveTo>
                  <a:pt x="639" y="560"/>
                </a:moveTo>
                <a:cubicBezTo>
                  <a:pt x="631" y="560"/>
                  <a:pt x="624" y="566"/>
                  <a:pt x="624" y="574"/>
                </a:cubicBezTo>
                <a:cubicBezTo>
                  <a:pt x="624" y="583"/>
                  <a:pt x="631" y="589"/>
                  <a:pt x="639" y="589"/>
                </a:cubicBezTo>
                <a:cubicBezTo>
                  <a:pt x="647" y="589"/>
                  <a:pt x="654" y="583"/>
                  <a:pt x="654" y="574"/>
                </a:cubicBezTo>
                <a:cubicBezTo>
                  <a:pt x="654" y="566"/>
                  <a:pt x="647" y="560"/>
                  <a:pt x="639" y="560"/>
                </a:cubicBezTo>
                <a:close/>
                <a:moveTo>
                  <a:pt x="639" y="593"/>
                </a:moveTo>
                <a:cubicBezTo>
                  <a:pt x="631" y="593"/>
                  <a:pt x="624" y="599"/>
                  <a:pt x="624" y="607"/>
                </a:cubicBezTo>
                <a:cubicBezTo>
                  <a:pt x="624" y="616"/>
                  <a:pt x="631" y="622"/>
                  <a:pt x="639" y="622"/>
                </a:cubicBezTo>
                <a:cubicBezTo>
                  <a:pt x="647" y="622"/>
                  <a:pt x="654" y="616"/>
                  <a:pt x="654" y="607"/>
                </a:cubicBezTo>
                <a:cubicBezTo>
                  <a:pt x="654" y="599"/>
                  <a:pt x="647" y="593"/>
                  <a:pt x="639" y="593"/>
                </a:cubicBezTo>
                <a:close/>
                <a:moveTo>
                  <a:pt x="639" y="625"/>
                </a:moveTo>
                <a:cubicBezTo>
                  <a:pt x="631" y="625"/>
                  <a:pt x="624" y="632"/>
                  <a:pt x="624" y="640"/>
                </a:cubicBezTo>
                <a:cubicBezTo>
                  <a:pt x="624" y="648"/>
                  <a:pt x="631" y="655"/>
                  <a:pt x="639" y="655"/>
                </a:cubicBezTo>
                <a:cubicBezTo>
                  <a:pt x="647" y="655"/>
                  <a:pt x="654" y="648"/>
                  <a:pt x="654" y="640"/>
                </a:cubicBezTo>
                <a:cubicBezTo>
                  <a:pt x="654" y="632"/>
                  <a:pt x="647" y="625"/>
                  <a:pt x="639" y="625"/>
                </a:cubicBezTo>
                <a:close/>
                <a:moveTo>
                  <a:pt x="639" y="658"/>
                </a:moveTo>
                <a:cubicBezTo>
                  <a:pt x="631" y="658"/>
                  <a:pt x="624" y="665"/>
                  <a:pt x="624" y="673"/>
                </a:cubicBezTo>
                <a:cubicBezTo>
                  <a:pt x="624" y="681"/>
                  <a:pt x="631" y="688"/>
                  <a:pt x="639" y="688"/>
                </a:cubicBezTo>
                <a:cubicBezTo>
                  <a:pt x="647" y="688"/>
                  <a:pt x="654" y="681"/>
                  <a:pt x="654" y="673"/>
                </a:cubicBezTo>
                <a:cubicBezTo>
                  <a:pt x="654" y="665"/>
                  <a:pt x="647" y="658"/>
                  <a:pt x="639" y="658"/>
                </a:cubicBezTo>
                <a:close/>
                <a:moveTo>
                  <a:pt x="639" y="691"/>
                </a:moveTo>
                <a:cubicBezTo>
                  <a:pt x="631" y="691"/>
                  <a:pt x="624" y="698"/>
                  <a:pt x="624" y="706"/>
                </a:cubicBezTo>
                <a:cubicBezTo>
                  <a:pt x="624" y="714"/>
                  <a:pt x="631" y="721"/>
                  <a:pt x="639" y="721"/>
                </a:cubicBezTo>
                <a:cubicBezTo>
                  <a:pt x="647" y="721"/>
                  <a:pt x="654" y="714"/>
                  <a:pt x="654" y="706"/>
                </a:cubicBezTo>
                <a:cubicBezTo>
                  <a:pt x="654" y="698"/>
                  <a:pt x="647" y="691"/>
                  <a:pt x="639" y="691"/>
                </a:cubicBezTo>
                <a:close/>
                <a:moveTo>
                  <a:pt x="639" y="724"/>
                </a:moveTo>
                <a:cubicBezTo>
                  <a:pt x="631" y="724"/>
                  <a:pt x="624" y="731"/>
                  <a:pt x="624" y="739"/>
                </a:cubicBezTo>
                <a:cubicBezTo>
                  <a:pt x="624" y="747"/>
                  <a:pt x="631" y="754"/>
                  <a:pt x="639" y="754"/>
                </a:cubicBezTo>
                <a:cubicBezTo>
                  <a:pt x="647" y="754"/>
                  <a:pt x="654" y="747"/>
                  <a:pt x="654" y="739"/>
                </a:cubicBezTo>
                <a:cubicBezTo>
                  <a:pt x="654" y="731"/>
                  <a:pt x="647" y="724"/>
                  <a:pt x="639" y="724"/>
                </a:cubicBezTo>
                <a:close/>
                <a:moveTo>
                  <a:pt x="639" y="757"/>
                </a:moveTo>
                <a:cubicBezTo>
                  <a:pt x="631" y="757"/>
                  <a:pt x="624" y="764"/>
                  <a:pt x="624" y="772"/>
                </a:cubicBezTo>
                <a:cubicBezTo>
                  <a:pt x="624" y="780"/>
                  <a:pt x="631" y="787"/>
                  <a:pt x="639" y="787"/>
                </a:cubicBezTo>
                <a:cubicBezTo>
                  <a:pt x="647" y="787"/>
                  <a:pt x="654" y="780"/>
                  <a:pt x="654" y="772"/>
                </a:cubicBezTo>
                <a:cubicBezTo>
                  <a:pt x="654" y="764"/>
                  <a:pt x="647" y="757"/>
                  <a:pt x="639" y="757"/>
                </a:cubicBezTo>
                <a:close/>
                <a:moveTo>
                  <a:pt x="639" y="790"/>
                </a:moveTo>
                <a:cubicBezTo>
                  <a:pt x="631" y="790"/>
                  <a:pt x="624" y="797"/>
                  <a:pt x="624" y="805"/>
                </a:cubicBezTo>
                <a:cubicBezTo>
                  <a:pt x="624" y="813"/>
                  <a:pt x="631" y="820"/>
                  <a:pt x="639" y="820"/>
                </a:cubicBezTo>
                <a:cubicBezTo>
                  <a:pt x="647" y="820"/>
                  <a:pt x="654" y="813"/>
                  <a:pt x="654" y="805"/>
                </a:cubicBezTo>
                <a:cubicBezTo>
                  <a:pt x="654" y="797"/>
                  <a:pt x="647" y="790"/>
                  <a:pt x="639" y="790"/>
                </a:cubicBezTo>
                <a:close/>
                <a:moveTo>
                  <a:pt x="639" y="823"/>
                </a:moveTo>
                <a:cubicBezTo>
                  <a:pt x="631" y="823"/>
                  <a:pt x="624" y="830"/>
                  <a:pt x="624" y="838"/>
                </a:cubicBezTo>
                <a:cubicBezTo>
                  <a:pt x="624" y="846"/>
                  <a:pt x="631" y="853"/>
                  <a:pt x="639" y="853"/>
                </a:cubicBezTo>
                <a:cubicBezTo>
                  <a:pt x="647" y="853"/>
                  <a:pt x="654" y="846"/>
                  <a:pt x="654" y="838"/>
                </a:cubicBezTo>
                <a:cubicBezTo>
                  <a:pt x="654" y="830"/>
                  <a:pt x="647" y="823"/>
                  <a:pt x="639" y="823"/>
                </a:cubicBezTo>
                <a:close/>
                <a:moveTo>
                  <a:pt x="639" y="856"/>
                </a:moveTo>
                <a:cubicBezTo>
                  <a:pt x="631" y="856"/>
                  <a:pt x="624" y="863"/>
                  <a:pt x="624" y="871"/>
                </a:cubicBezTo>
                <a:cubicBezTo>
                  <a:pt x="624" y="879"/>
                  <a:pt x="631" y="886"/>
                  <a:pt x="639" y="886"/>
                </a:cubicBezTo>
                <a:cubicBezTo>
                  <a:pt x="647" y="886"/>
                  <a:pt x="654" y="879"/>
                  <a:pt x="654" y="871"/>
                </a:cubicBezTo>
                <a:cubicBezTo>
                  <a:pt x="654" y="863"/>
                  <a:pt x="647" y="856"/>
                  <a:pt x="639" y="856"/>
                </a:cubicBezTo>
                <a:close/>
                <a:moveTo>
                  <a:pt x="639" y="889"/>
                </a:moveTo>
                <a:cubicBezTo>
                  <a:pt x="631" y="889"/>
                  <a:pt x="624" y="895"/>
                  <a:pt x="624" y="904"/>
                </a:cubicBezTo>
                <a:cubicBezTo>
                  <a:pt x="624" y="912"/>
                  <a:pt x="631" y="918"/>
                  <a:pt x="639" y="918"/>
                </a:cubicBezTo>
                <a:cubicBezTo>
                  <a:pt x="647" y="918"/>
                  <a:pt x="654" y="912"/>
                  <a:pt x="654" y="904"/>
                </a:cubicBezTo>
                <a:cubicBezTo>
                  <a:pt x="654" y="895"/>
                  <a:pt x="647" y="889"/>
                  <a:pt x="639" y="889"/>
                </a:cubicBezTo>
                <a:close/>
                <a:moveTo>
                  <a:pt x="639" y="922"/>
                </a:moveTo>
                <a:cubicBezTo>
                  <a:pt x="631" y="922"/>
                  <a:pt x="624" y="928"/>
                  <a:pt x="624" y="937"/>
                </a:cubicBezTo>
                <a:cubicBezTo>
                  <a:pt x="624" y="945"/>
                  <a:pt x="631" y="951"/>
                  <a:pt x="639" y="951"/>
                </a:cubicBezTo>
                <a:cubicBezTo>
                  <a:pt x="647" y="951"/>
                  <a:pt x="654" y="945"/>
                  <a:pt x="654" y="937"/>
                </a:cubicBezTo>
                <a:cubicBezTo>
                  <a:pt x="654" y="928"/>
                  <a:pt x="647" y="922"/>
                  <a:pt x="639" y="922"/>
                </a:cubicBezTo>
                <a:close/>
                <a:moveTo>
                  <a:pt x="639" y="955"/>
                </a:moveTo>
                <a:cubicBezTo>
                  <a:pt x="631" y="955"/>
                  <a:pt x="624" y="961"/>
                  <a:pt x="624" y="970"/>
                </a:cubicBezTo>
                <a:cubicBezTo>
                  <a:pt x="624" y="978"/>
                  <a:pt x="631" y="984"/>
                  <a:pt x="639" y="984"/>
                </a:cubicBezTo>
                <a:cubicBezTo>
                  <a:pt x="647" y="984"/>
                  <a:pt x="654" y="978"/>
                  <a:pt x="654" y="970"/>
                </a:cubicBezTo>
                <a:cubicBezTo>
                  <a:pt x="654" y="961"/>
                  <a:pt x="647" y="955"/>
                  <a:pt x="639" y="955"/>
                </a:cubicBezTo>
                <a:close/>
                <a:moveTo>
                  <a:pt x="639" y="988"/>
                </a:moveTo>
                <a:cubicBezTo>
                  <a:pt x="631" y="988"/>
                  <a:pt x="624" y="994"/>
                  <a:pt x="624" y="1002"/>
                </a:cubicBezTo>
                <a:cubicBezTo>
                  <a:pt x="624" y="1011"/>
                  <a:pt x="631" y="1017"/>
                  <a:pt x="639" y="1017"/>
                </a:cubicBezTo>
                <a:cubicBezTo>
                  <a:pt x="647" y="1017"/>
                  <a:pt x="654" y="1011"/>
                  <a:pt x="654" y="1002"/>
                </a:cubicBezTo>
                <a:cubicBezTo>
                  <a:pt x="654" y="994"/>
                  <a:pt x="647" y="988"/>
                  <a:pt x="639" y="988"/>
                </a:cubicBezTo>
                <a:close/>
                <a:moveTo>
                  <a:pt x="639" y="1021"/>
                </a:moveTo>
                <a:cubicBezTo>
                  <a:pt x="631" y="1021"/>
                  <a:pt x="624" y="1027"/>
                  <a:pt x="624" y="1035"/>
                </a:cubicBezTo>
                <a:cubicBezTo>
                  <a:pt x="624" y="1044"/>
                  <a:pt x="631" y="1050"/>
                  <a:pt x="639" y="1050"/>
                </a:cubicBezTo>
                <a:cubicBezTo>
                  <a:pt x="647" y="1050"/>
                  <a:pt x="654" y="1044"/>
                  <a:pt x="654" y="1035"/>
                </a:cubicBezTo>
                <a:cubicBezTo>
                  <a:pt x="654" y="1027"/>
                  <a:pt x="647" y="1021"/>
                  <a:pt x="639" y="1021"/>
                </a:cubicBezTo>
                <a:close/>
                <a:moveTo>
                  <a:pt x="639" y="1053"/>
                </a:moveTo>
                <a:cubicBezTo>
                  <a:pt x="631" y="1053"/>
                  <a:pt x="624" y="1060"/>
                  <a:pt x="624" y="1068"/>
                </a:cubicBezTo>
                <a:cubicBezTo>
                  <a:pt x="624" y="1076"/>
                  <a:pt x="631" y="1083"/>
                  <a:pt x="639" y="1083"/>
                </a:cubicBezTo>
                <a:cubicBezTo>
                  <a:pt x="647" y="1083"/>
                  <a:pt x="654" y="1076"/>
                  <a:pt x="654" y="1068"/>
                </a:cubicBezTo>
                <a:cubicBezTo>
                  <a:pt x="654" y="1060"/>
                  <a:pt x="647" y="1053"/>
                  <a:pt x="639" y="1053"/>
                </a:cubicBezTo>
                <a:close/>
                <a:moveTo>
                  <a:pt x="639" y="1086"/>
                </a:moveTo>
                <a:cubicBezTo>
                  <a:pt x="631" y="1086"/>
                  <a:pt x="624" y="1093"/>
                  <a:pt x="624" y="1101"/>
                </a:cubicBezTo>
                <a:cubicBezTo>
                  <a:pt x="624" y="1109"/>
                  <a:pt x="631" y="1116"/>
                  <a:pt x="639" y="1116"/>
                </a:cubicBezTo>
                <a:cubicBezTo>
                  <a:pt x="647" y="1116"/>
                  <a:pt x="654" y="1109"/>
                  <a:pt x="654" y="1101"/>
                </a:cubicBezTo>
                <a:cubicBezTo>
                  <a:pt x="654" y="1093"/>
                  <a:pt x="647" y="1086"/>
                  <a:pt x="639" y="1086"/>
                </a:cubicBezTo>
                <a:close/>
                <a:moveTo>
                  <a:pt x="639" y="1119"/>
                </a:moveTo>
                <a:cubicBezTo>
                  <a:pt x="631" y="1119"/>
                  <a:pt x="624" y="1126"/>
                  <a:pt x="624" y="1134"/>
                </a:cubicBezTo>
                <a:cubicBezTo>
                  <a:pt x="624" y="1142"/>
                  <a:pt x="631" y="1149"/>
                  <a:pt x="639" y="1149"/>
                </a:cubicBezTo>
                <a:cubicBezTo>
                  <a:pt x="647" y="1149"/>
                  <a:pt x="654" y="1142"/>
                  <a:pt x="654" y="1134"/>
                </a:cubicBezTo>
                <a:cubicBezTo>
                  <a:pt x="654" y="1126"/>
                  <a:pt x="647" y="1119"/>
                  <a:pt x="639" y="1119"/>
                </a:cubicBezTo>
                <a:close/>
                <a:moveTo>
                  <a:pt x="639" y="1152"/>
                </a:moveTo>
                <a:cubicBezTo>
                  <a:pt x="631" y="1152"/>
                  <a:pt x="624" y="1159"/>
                  <a:pt x="624" y="1167"/>
                </a:cubicBezTo>
                <a:cubicBezTo>
                  <a:pt x="624" y="1175"/>
                  <a:pt x="631" y="1182"/>
                  <a:pt x="639" y="1182"/>
                </a:cubicBezTo>
                <a:cubicBezTo>
                  <a:pt x="647" y="1182"/>
                  <a:pt x="654" y="1175"/>
                  <a:pt x="654" y="1167"/>
                </a:cubicBezTo>
                <a:cubicBezTo>
                  <a:pt x="654" y="1159"/>
                  <a:pt x="647" y="1152"/>
                  <a:pt x="639" y="1152"/>
                </a:cubicBezTo>
                <a:close/>
                <a:moveTo>
                  <a:pt x="639" y="1185"/>
                </a:moveTo>
                <a:cubicBezTo>
                  <a:pt x="631" y="1185"/>
                  <a:pt x="624" y="1192"/>
                  <a:pt x="624" y="1200"/>
                </a:cubicBezTo>
                <a:cubicBezTo>
                  <a:pt x="624" y="1208"/>
                  <a:pt x="631" y="1215"/>
                  <a:pt x="639" y="1215"/>
                </a:cubicBezTo>
                <a:cubicBezTo>
                  <a:pt x="647" y="1215"/>
                  <a:pt x="654" y="1208"/>
                  <a:pt x="654" y="1200"/>
                </a:cubicBezTo>
                <a:cubicBezTo>
                  <a:pt x="654" y="1192"/>
                  <a:pt x="647" y="1185"/>
                  <a:pt x="639" y="1185"/>
                </a:cubicBezTo>
                <a:close/>
                <a:moveTo>
                  <a:pt x="639" y="1218"/>
                </a:moveTo>
                <a:cubicBezTo>
                  <a:pt x="631" y="1218"/>
                  <a:pt x="624" y="1225"/>
                  <a:pt x="624" y="1233"/>
                </a:cubicBezTo>
                <a:cubicBezTo>
                  <a:pt x="624" y="1241"/>
                  <a:pt x="631" y="1248"/>
                  <a:pt x="639" y="1248"/>
                </a:cubicBezTo>
                <a:cubicBezTo>
                  <a:pt x="647" y="1248"/>
                  <a:pt x="654" y="1241"/>
                  <a:pt x="654" y="1233"/>
                </a:cubicBezTo>
                <a:cubicBezTo>
                  <a:pt x="654" y="1225"/>
                  <a:pt x="647" y="1218"/>
                  <a:pt x="639" y="1218"/>
                </a:cubicBezTo>
                <a:close/>
                <a:moveTo>
                  <a:pt x="639" y="1251"/>
                </a:moveTo>
                <a:cubicBezTo>
                  <a:pt x="631" y="1251"/>
                  <a:pt x="624" y="1258"/>
                  <a:pt x="624" y="1266"/>
                </a:cubicBezTo>
                <a:cubicBezTo>
                  <a:pt x="624" y="1274"/>
                  <a:pt x="631" y="1281"/>
                  <a:pt x="639" y="1281"/>
                </a:cubicBezTo>
                <a:cubicBezTo>
                  <a:pt x="647" y="1281"/>
                  <a:pt x="654" y="1274"/>
                  <a:pt x="654" y="1266"/>
                </a:cubicBezTo>
                <a:cubicBezTo>
                  <a:pt x="654" y="1258"/>
                  <a:pt x="647" y="1251"/>
                  <a:pt x="639" y="1251"/>
                </a:cubicBezTo>
                <a:close/>
                <a:moveTo>
                  <a:pt x="639" y="1284"/>
                </a:moveTo>
                <a:cubicBezTo>
                  <a:pt x="631" y="1284"/>
                  <a:pt x="624" y="1291"/>
                  <a:pt x="624" y="1299"/>
                </a:cubicBezTo>
                <a:cubicBezTo>
                  <a:pt x="624" y="1307"/>
                  <a:pt x="631" y="1314"/>
                  <a:pt x="639" y="1314"/>
                </a:cubicBezTo>
                <a:cubicBezTo>
                  <a:pt x="647" y="1314"/>
                  <a:pt x="654" y="1307"/>
                  <a:pt x="654" y="1299"/>
                </a:cubicBezTo>
                <a:cubicBezTo>
                  <a:pt x="654" y="1291"/>
                  <a:pt x="647" y="1284"/>
                  <a:pt x="639" y="1284"/>
                </a:cubicBezTo>
                <a:close/>
                <a:moveTo>
                  <a:pt x="639" y="1317"/>
                </a:moveTo>
                <a:cubicBezTo>
                  <a:pt x="631" y="1317"/>
                  <a:pt x="624" y="1323"/>
                  <a:pt x="624" y="1332"/>
                </a:cubicBezTo>
                <a:cubicBezTo>
                  <a:pt x="624" y="1340"/>
                  <a:pt x="631" y="1346"/>
                  <a:pt x="639" y="1346"/>
                </a:cubicBezTo>
                <a:cubicBezTo>
                  <a:pt x="647" y="1346"/>
                  <a:pt x="654" y="1340"/>
                  <a:pt x="654" y="1332"/>
                </a:cubicBezTo>
                <a:cubicBezTo>
                  <a:pt x="654" y="1323"/>
                  <a:pt x="647" y="1317"/>
                  <a:pt x="639" y="1317"/>
                </a:cubicBezTo>
                <a:close/>
                <a:moveTo>
                  <a:pt x="639" y="1350"/>
                </a:moveTo>
                <a:cubicBezTo>
                  <a:pt x="631" y="1350"/>
                  <a:pt x="624" y="1356"/>
                  <a:pt x="624" y="1365"/>
                </a:cubicBezTo>
                <a:cubicBezTo>
                  <a:pt x="624" y="1373"/>
                  <a:pt x="631" y="1379"/>
                  <a:pt x="639" y="1379"/>
                </a:cubicBezTo>
                <a:cubicBezTo>
                  <a:pt x="647" y="1379"/>
                  <a:pt x="654" y="1373"/>
                  <a:pt x="654" y="1365"/>
                </a:cubicBezTo>
                <a:cubicBezTo>
                  <a:pt x="654" y="1356"/>
                  <a:pt x="647" y="1350"/>
                  <a:pt x="639" y="1350"/>
                </a:cubicBezTo>
                <a:close/>
                <a:moveTo>
                  <a:pt x="639" y="1383"/>
                </a:moveTo>
                <a:cubicBezTo>
                  <a:pt x="631" y="1383"/>
                  <a:pt x="624" y="1389"/>
                  <a:pt x="624" y="1397"/>
                </a:cubicBezTo>
                <a:cubicBezTo>
                  <a:pt x="624" y="1406"/>
                  <a:pt x="631" y="1412"/>
                  <a:pt x="639" y="1412"/>
                </a:cubicBezTo>
                <a:cubicBezTo>
                  <a:pt x="647" y="1412"/>
                  <a:pt x="654" y="1406"/>
                  <a:pt x="654" y="1397"/>
                </a:cubicBezTo>
                <a:cubicBezTo>
                  <a:pt x="654" y="1389"/>
                  <a:pt x="647" y="1383"/>
                  <a:pt x="639" y="1383"/>
                </a:cubicBezTo>
                <a:close/>
                <a:moveTo>
                  <a:pt x="639" y="1416"/>
                </a:moveTo>
                <a:cubicBezTo>
                  <a:pt x="631" y="1416"/>
                  <a:pt x="624" y="1422"/>
                  <a:pt x="624" y="1430"/>
                </a:cubicBezTo>
                <a:cubicBezTo>
                  <a:pt x="624" y="1439"/>
                  <a:pt x="631" y="1445"/>
                  <a:pt x="639" y="1445"/>
                </a:cubicBezTo>
                <a:cubicBezTo>
                  <a:pt x="647" y="1445"/>
                  <a:pt x="654" y="1439"/>
                  <a:pt x="654" y="1430"/>
                </a:cubicBezTo>
                <a:cubicBezTo>
                  <a:pt x="654" y="1422"/>
                  <a:pt x="647" y="1416"/>
                  <a:pt x="639" y="1416"/>
                </a:cubicBezTo>
                <a:close/>
                <a:moveTo>
                  <a:pt x="672" y="0"/>
                </a:moveTo>
                <a:cubicBezTo>
                  <a:pt x="664" y="0"/>
                  <a:pt x="657" y="7"/>
                  <a:pt x="657" y="15"/>
                </a:cubicBezTo>
                <a:cubicBezTo>
                  <a:pt x="657" y="23"/>
                  <a:pt x="664" y="30"/>
                  <a:pt x="672" y="30"/>
                </a:cubicBezTo>
                <a:cubicBezTo>
                  <a:pt x="680" y="30"/>
                  <a:pt x="687" y="23"/>
                  <a:pt x="687" y="15"/>
                </a:cubicBezTo>
                <a:cubicBezTo>
                  <a:pt x="687" y="7"/>
                  <a:pt x="680" y="0"/>
                  <a:pt x="672" y="0"/>
                </a:cubicBezTo>
                <a:close/>
                <a:moveTo>
                  <a:pt x="672" y="33"/>
                </a:moveTo>
                <a:cubicBezTo>
                  <a:pt x="664" y="33"/>
                  <a:pt x="657" y="40"/>
                  <a:pt x="657" y="48"/>
                </a:cubicBezTo>
                <a:cubicBezTo>
                  <a:pt x="657" y="56"/>
                  <a:pt x="664" y="63"/>
                  <a:pt x="672" y="63"/>
                </a:cubicBezTo>
                <a:cubicBezTo>
                  <a:pt x="680" y="63"/>
                  <a:pt x="687" y="56"/>
                  <a:pt x="687" y="48"/>
                </a:cubicBezTo>
                <a:cubicBezTo>
                  <a:pt x="687" y="40"/>
                  <a:pt x="680" y="33"/>
                  <a:pt x="672" y="33"/>
                </a:cubicBezTo>
                <a:close/>
                <a:moveTo>
                  <a:pt x="672" y="66"/>
                </a:moveTo>
                <a:cubicBezTo>
                  <a:pt x="664" y="66"/>
                  <a:pt x="657" y="72"/>
                  <a:pt x="657" y="81"/>
                </a:cubicBezTo>
                <a:cubicBezTo>
                  <a:pt x="657" y="89"/>
                  <a:pt x="664" y="95"/>
                  <a:pt x="672" y="95"/>
                </a:cubicBezTo>
                <a:cubicBezTo>
                  <a:pt x="680" y="95"/>
                  <a:pt x="687" y="89"/>
                  <a:pt x="687" y="81"/>
                </a:cubicBezTo>
                <a:cubicBezTo>
                  <a:pt x="687" y="72"/>
                  <a:pt x="680" y="66"/>
                  <a:pt x="672" y="66"/>
                </a:cubicBezTo>
                <a:close/>
                <a:moveTo>
                  <a:pt x="672" y="99"/>
                </a:moveTo>
                <a:cubicBezTo>
                  <a:pt x="664" y="99"/>
                  <a:pt x="657" y="105"/>
                  <a:pt x="657" y="114"/>
                </a:cubicBezTo>
                <a:cubicBezTo>
                  <a:pt x="657" y="122"/>
                  <a:pt x="664" y="128"/>
                  <a:pt x="672" y="128"/>
                </a:cubicBezTo>
                <a:cubicBezTo>
                  <a:pt x="680" y="128"/>
                  <a:pt x="687" y="122"/>
                  <a:pt x="687" y="114"/>
                </a:cubicBezTo>
                <a:cubicBezTo>
                  <a:pt x="687" y="105"/>
                  <a:pt x="680" y="99"/>
                  <a:pt x="672" y="99"/>
                </a:cubicBezTo>
                <a:close/>
                <a:moveTo>
                  <a:pt x="672" y="132"/>
                </a:moveTo>
                <a:cubicBezTo>
                  <a:pt x="664" y="132"/>
                  <a:pt x="657" y="138"/>
                  <a:pt x="657" y="147"/>
                </a:cubicBezTo>
                <a:cubicBezTo>
                  <a:pt x="657" y="155"/>
                  <a:pt x="664" y="161"/>
                  <a:pt x="672" y="161"/>
                </a:cubicBezTo>
                <a:cubicBezTo>
                  <a:pt x="680" y="161"/>
                  <a:pt x="687" y="155"/>
                  <a:pt x="687" y="147"/>
                </a:cubicBezTo>
                <a:cubicBezTo>
                  <a:pt x="687" y="138"/>
                  <a:pt x="680" y="132"/>
                  <a:pt x="672" y="132"/>
                </a:cubicBezTo>
                <a:close/>
                <a:moveTo>
                  <a:pt x="672" y="165"/>
                </a:moveTo>
                <a:cubicBezTo>
                  <a:pt x="664" y="165"/>
                  <a:pt x="657" y="171"/>
                  <a:pt x="657" y="179"/>
                </a:cubicBezTo>
                <a:cubicBezTo>
                  <a:pt x="657" y="188"/>
                  <a:pt x="664" y="194"/>
                  <a:pt x="672" y="194"/>
                </a:cubicBezTo>
                <a:cubicBezTo>
                  <a:pt x="680" y="194"/>
                  <a:pt x="687" y="188"/>
                  <a:pt x="687" y="179"/>
                </a:cubicBezTo>
                <a:cubicBezTo>
                  <a:pt x="687" y="171"/>
                  <a:pt x="680" y="165"/>
                  <a:pt x="672" y="165"/>
                </a:cubicBezTo>
                <a:close/>
                <a:moveTo>
                  <a:pt x="672" y="198"/>
                </a:moveTo>
                <a:cubicBezTo>
                  <a:pt x="664" y="198"/>
                  <a:pt x="657" y="204"/>
                  <a:pt x="657" y="212"/>
                </a:cubicBezTo>
                <a:cubicBezTo>
                  <a:pt x="657" y="221"/>
                  <a:pt x="664" y="227"/>
                  <a:pt x="672" y="227"/>
                </a:cubicBezTo>
                <a:cubicBezTo>
                  <a:pt x="680" y="227"/>
                  <a:pt x="687" y="221"/>
                  <a:pt x="687" y="212"/>
                </a:cubicBezTo>
                <a:cubicBezTo>
                  <a:pt x="687" y="204"/>
                  <a:pt x="680" y="198"/>
                  <a:pt x="672" y="198"/>
                </a:cubicBezTo>
                <a:close/>
                <a:moveTo>
                  <a:pt x="672" y="230"/>
                </a:moveTo>
                <a:cubicBezTo>
                  <a:pt x="664" y="230"/>
                  <a:pt x="657" y="237"/>
                  <a:pt x="657" y="245"/>
                </a:cubicBezTo>
                <a:cubicBezTo>
                  <a:pt x="657" y="253"/>
                  <a:pt x="664" y="260"/>
                  <a:pt x="672" y="260"/>
                </a:cubicBezTo>
                <a:cubicBezTo>
                  <a:pt x="680" y="260"/>
                  <a:pt x="687" y="253"/>
                  <a:pt x="687" y="245"/>
                </a:cubicBezTo>
                <a:cubicBezTo>
                  <a:pt x="687" y="237"/>
                  <a:pt x="680" y="230"/>
                  <a:pt x="672" y="230"/>
                </a:cubicBezTo>
                <a:close/>
                <a:moveTo>
                  <a:pt x="672" y="263"/>
                </a:moveTo>
                <a:cubicBezTo>
                  <a:pt x="664" y="263"/>
                  <a:pt x="657" y="270"/>
                  <a:pt x="657" y="278"/>
                </a:cubicBezTo>
                <a:cubicBezTo>
                  <a:pt x="657" y="286"/>
                  <a:pt x="664" y="293"/>
                  <a:pt x="672" y="293"/>
                </a:cubicBezTo>
                <a:cubicBezTo>
                  <a:pt x="680" y="293"/>
                  <a:pt x="687" y="286"/>
                  <a:pt x="687" y="278"/>
                </a:cubicBezTo>
                <a:cubicBezTo>
                  <a:pt x="687" y="270"/>
                  <a:pt x="680" y="263"/>
                  <a:pt x="672" y="263"/>
                </a:cubicBezTo>
                <a:close/>
                <a:moveTo>
                  <a:pt x="672" y="296"/>
                </a:moveTo>
                <a:cubicBezTo>
                  <a:pt x="664" y="296"/>
                  <a:pt x="657" y="303"/>
                  <a:pt x="657" y="311"/>
                </a:cubicBezTo>
                <a:cubicBezTo>
                  <a:pt x="657" y="319"/>
                  <a:pt x="664" y="326"/>
                  <a:pt x="672" y="326"/>
                </a:cubicBezTo>
                <a:cubicBezTo>
                  <a:pt x="680" y="326"/>
                  <a:pt x="687" y="319"/>
                  <a:pt x="687" y="311"/>
                </a:cubicBezTo>
                <a:cubicBezTo>
                  <a:pt x="687" y="303"/>
                  <a:pt x="680" y="296"/>
                  <a:pt x="672" y="296"/>
                </a:cubicBezTo>
                <a:close/>
                <a:moveTo>
                  <a:pt x="672" y="329"/>
                </a:moveTo>
                <a:cubicBezTo>
                  <a:pt x="664" y="329"/>
                  <a:pt x="657" y="336"/>
                  <a:pt x="657" y="344"/>
                </a:cubicBezTo>
                <a:cubicBezTo>
                  <a:pt x="657" y="352"/>
                  <a:pt x="664" y="359"/>
                  <a:pt x="672" y="359"/>
                </a:cubicBezTo>
                <a:cubicBezTo>
                  <a:pt x="680" y="359"/>
                  <a:pt x="687" y="352"/>
                  <a:pt x="687" y="344"/>
                </a:cubicBezTo>
                <a:cubicBezTo>
                  <a:pt x="687" y="336"/>
                  <a:pt x="680" y="329"/>
                  <a:pt x="672" y="329"/>
                </a:cubicBezTo>
                <a:close/>
                <a:moveTo>
                  <a:pt x="672" y="362"/>
                </a:moveTo>
                <a:cubicBezTo>
                  <a:pt x="664" y="362"/>
                  <a:pt x="657" y="369"/>
                  <a:pt x="657" y="377"/>
                </a:cubicBezTo>
                <a:cubicBezTo>
                  <a:pt x="657" y="385"/>
                  <a:pt x="664" y="392"/>
                  <a:pt x="672" y="392"/>
                </a:cubicBezTo>
                <a:cubicBezTo>
                  <a:pt x="680" y="392"/>
                  <a:pt x="687" y="385"/>
                  <a:pt x="687" y="377"/>
                </a:cubicBezTo>
                <a:cubicBezTo>
                  <a:pt x="687" y="369"/>
                  <a:pt x="680" y="362"/>
                  <a:pt x="672" y="362"/>
                </a:cubicBezTo>
                <a:close/>
                <a:moveTo>
                  <a:pt x="672" y="395"/>
                </a:moveTo>
                <a:cubicBezTo>
                  <a:pt x="664" y="395"/>
                  <a:pt x="657" y="402"/>
                  <a:pt x="657" y="410"/>
                </a:cubicBezTo>
                <a:cubicBezTo>
                  <a:pt x="657" y="418"/>
                  <a:pt x="664" y="425"/>
                  <a:pt x="672" y="425"/>
                </a:cubicBezTo>
                <a:cubicBezTo>
                  <a:pt x="680" y="425"/>
                  <a:pt x="687" y="418"/>
                  <a:pt x="687" y="410"/>
                </a:cubicBezTo>
                <a:cubicBezTo>
                  <a:pt x="687" y="402"/>
                  <a:pt x="680" y="395"/>
                  <a:pt x="672" y="395"/>
                </a:cubicBezTo>
                <a:close/>
                <a:moveTo>
                  <a:pt x="672" y="428"/>
                </a:moveTo>
                <a:cubicBezTo>
                  <a:pt x="664" y="428"/>
                  <a:pt x="657" y="435"/>
                  <a:pt x="657" y="443"/>
                </a:cubicBezTo>
                <a:cubicBezTo>
                  <a:pt x="657" y="451"/>
                  <a:pt x="664" y="458"/>
                  <a:pt x="672" y="458"/>
                </a:cubicBezTo>
                <a:cubicBezTo>
                  <a:pt x="680" y="458"/>
                  <a:pt x="687" y="451"/>
                  <a:pt x="687" y="443"/>
                </a:cubicBezTo>
                <a:cubicBezTo>
                  <a:pt x="687" y="435"/>
                  <a:pt x="680" y="428"/>
                  <a:pt x="672" y="428"/>
                </a:cubicBezTo>
                <a:close/>
                <a:moveTo>
                  <a:pt x="672" y="461"/>
                </a:moveTo>
                <a:cubicBezTo>
                  <a:pt x="664" y="461"/>
                  <a:pt x="657" y="468"/>
                  <a:pt x="657" y="476"/>
                </a:cubicBezTo>
                <a:cubicBezTo>
                  <a:pt x="657" y="484"/>
                  <a:pt x="664" y="491"/>
                  <a:pt x="672" y="491"/>
                </a:cubicBezTo>
                <a:cubicBezTo>
                  <a:pt x="680" y="491"/>
                  <a:pt x="687" y="484"/>
                  <a:pt x="687" y="476"/>
                </a:cubicBezTo>
                <a:cubicBezTo>
                  <a:pt x="687" y="468"/>
                  <a:pt x="680" y="461"/>
                  <a:pt x="672" y="461"/>
                </a:cubicBezTo>
                <a:close/>
                <a:moveTo>
                  <a:pt x="672" y="494"/>
                </a:moveTo>
                <a:cubicBezTo>
                  <a:pt x="664" y="494"/>
                  <a:pt x="657" y="500"/>
                  <a:pt x="657" y="509"/>
                </a:cubicBezTo>
                <a:cubicBezTo>
                  <a:pt x="657" y="517"/>
                  <a:pt x="664" y="523"/>
                  <a:pt x="672" y="523"/>
                </a:cubicBezTo>
                <a:cubicBezTo>
                  <a:pt x="680" y="523"/>
                  <a:pt x="687" y="517"/>
                  <a:pt x="687" y="509"/>
                </a:cubicBezTo>
                <a:cubicBezTo>
                  <a:pt x="687" y="500"/>
                  <a:pt x="680" y="494"/>
                  <a:pt x="672" y="494"/>
                </a:cubicBezTo>
                <a:close/>
                <a:moveTo>
                  <a:pt x="672" y="527"/>
                </a:moveTo>
                <a:cubicBezTo>
                  <a:pt x="664" y="527"/>
                  <a:pt x="657" y="533"/>
                  <a:pt x="657" y="542"/>
                </a:cubicBezTo>
                <a:cubicBezTo>
                  <a:pt x="657" y="550"/>
                  <a:pt x="664" y="556"/>
                  <a:pt x="672" y="556"/>
                </a:cubicBezTo>
                <a:cubicBezTo>
                  <a:pt x="680" y="556"/>
                  <a:pt x="687" y="550"/>
                  <a:pt x="687" y="542"/>
                </a:cubicBezTo>
                <a:cubicBezTo>
                  <a:pt x="687" y="533"/>
                  <a:pt x="680" y="527"/>
                  <a:pt x="672" y="527"/>
                </a:cubicBezTo>
                <a:close/>
                <a:moveTo>
                  <a:pt x="672" y="560"/>
                </a:moveTo>
                <a:cubicBezTo>
                  <a:pt x="664" y="560"/>
                  <a:pt x="657" y="566"/>
                  <a:pt x="657" y="574"/>
                </a:cubicBezTo>
                <a:cubicBezTo>
                  <a:pt x="657" y="583"/>
                  <a:pt x="664" y="589"/>
                  <a:pt x="672" y="589"/>
                </a:cubicBezTo>
                <a:cubicBezTo>
                  <a:pt x="680" y="589"/>
                  <a:pt x="687" y="583"/>
                  <a:pt x="687" y="574"/>
                </a:cubicBezTo>
                <a:cubicBezTo>
                  <a:pt x="687" y="566"/>
                  <a:pt x="680" y="560"/>
                  <a:pt x="672" y="560"/>
                </a:cubicBezTo>
                <a:close/>
                <a:moveTo>
                  <a:pt x="672" y="593"/>
                </a:moveTo>
                <a:cubicBezTo>
                  <a:pt x="664" y="593"/>
                  <a:pt x="657" y="599"/>
                  <a:pt x="657" y="607"/>
                </a:cubicBezTo>
                <a:cubicBezTo>
                  <a:pt x="657" y="616"/>
                  <a:pt x="664" y="622"/>
                  <a:pt x="672" y="622"/>
                </a:cubicBezTo>
                <a:cubicBezTo>
                  <a:pt x="680" y="622"/>
                  <a:pt x="687" y="616"/>
                  <a:pt x="687" y="607"/>
                </a:cubicBezTo>
                <a:cubicBezTo>
                  <a:pt x="687" y="599"/>
                  <a:pt x="680" y="593"/>
                  <a:pt x="672" y="593"/>
                </a:cubicBezTo>
                <a:close/>
                <a:moveTo>
                  <a:pt x="672" y="625"/>
                </a:moveTo>
                <a:cubicBezTo>
                  <a:pt x="664" y="625"/>
                  <a:pt x="657" y="632"/>
                  <a:pt x="657" y="640"/>
                </a:cubicBezTo>
                <a:cubicBezTo>
                  <a:pt x="657" y="648"/>
                  <a:pt x="664" y="655"/>
                  <a:pt x="672" y="655"/>
                </a:cubicBezTo>
                <a:cubicBezTo>
                  <a:pt x="680" y="655"/>
                  <a:pt x="687" y="648"/>
                  <a:pt x="687" y="640"/>
                </a:cubicBezTo>
                <a:cubicBezTo>
                  <a:pt x="687" y="632"/>
                  <a:pt x="680" y="625"/>
                  <a:pt x="672" y="625"/>
                </a:cubicBezTo>
                <a:close/>
                <a:moveTo>
                  <a:pt x="672" y="658"/>
                </a:moveTo>
                <a:cubicBezTo>
                  <a:pt x="664" y="658"/>
                  <a:pt x="657" y="665"/>
                  <a:pt x="657" y="673"/>
                </a:cubicBezTo>
                <a:cubicBezTo>
                  <a:pt x="657" y="681"/>
                  <a:pt x="664" y="688"/>
                  <a:pt x="672" y="688"/>
                </a:cubicBezTo>
                <a:cubicBezTo>
                  <a:pt x="680" y="688"/>
                  <a:pt x="687" y="681"/>
                  <a:pt x="687" y="673"/>
                </a:cubicBezTo>
                <a:cubicBezTo>
                  <a:pt x="687" y="665"/>
                  <a:pt x="680" y="658"/>
                  <a:pt x="672" y="658"/>
                </a:cubicBezTo>
                <a:close/>
                <a:moveTo>
                  <a:pt x="672" y="691"/>
                </a:moveTo>
                <a:cubicBezTo>
                  <a:pt x="664" y="691"/>
                  <a:pt x="657" y="698"/>
                  <a:pt x="657" y="706"/>
                </a:cubicBezTo>
                <a:cubicBezTo>
                  <a:pt x="657" y="714"/>
                  <a:pt x="664" y="721"/>
                  <a:pt x="672" y="721"/>
                </a:cubicBezTo>
                <a:cubicBezTo>
                  <a:pt x="680" y="721"/>
                  <a:pt x="687" y="714"/>
                  <a:pt x="687" y="706"/>
                </a:cubicBezTo>
                <a:cubicBezTo>
                  <a:pt x="687" y="698"/>
                  <a:pt x="680" y="691"/>
                  <a:pt x="672" y="691"/>
                </a:cubicBezTo>
                <a:close/>
                <a:moveTo>
                  <a:pt x="672" y="724"/>
                </a:moveTo>
                <a:cubicBezTo>
                  <a:pt x="664" y="724"/>
                  <a:pt x="657" y="731"/>
                  <a:pt x="657" y="739"/>
                </a:cubicBezTo>
                <a:cubicBezTo>
                  <a:pt x="657" y="747"/>
                  <a:pt x="664" y="754"/>
                  <a:pt x="672" y="754"/>
                </a:cubicBezTo>
                <a:cubicBezTo>
                  <a:pt x="680" y="754"/>
                  <a:pt x="687" y="747"/>
                  <a:pt x="687" y="739"/>
                </a:cubicBezTo>
                <a:cubicBezTo>
                  <a:pt x="687" y="731"/>
                  <a:pt x="680" y="724"/>
                  <a:pt x="672" y="724"/>
                </a:cubicBezTo>
                <a:close/>
                <a:moveTo>
                  <a:pt x="672" y="757"/>
                </a:moveTo>
                <a:cubicBezTo>
                  <a:pt x="664" y="757"/>
                  <a:pt x="657" y="764"/>
                  <a:pt x="657" y="772"/>
                </a:cubicBezTo>
                <a:cubicBezTo>
                  <a:pt x="657" y="780"/>
                  <a:pt x="664" y="787"/>
                  <a:pt x="672" y="787"/>
                </a:cubicBezTo>
                <a:cubicBezTo>
                  <a:pt x="680" y="787"/>
                  <a:pt x="687" y="780"/>
                  <a:pt x="687" y="772"/>
                </a:cubicBezTo>
                <a:cubicBezTo>
                  <a:pt x="687" y="764"/>
                  <a:pt x="680" y="757"/>
                  <a:pt x="672" y="757"/>
                </a:cubicBezTo>
                <a:close/>
                <a:moveTo>
                  <a:pt x="672" y="790"/>
                </a:moveTo>
                <a:cubicBezTo>
                  <a:pt x="664" y="790"/>
                  <a:pt x="657" y="797"/>
                  <a:pt x="657" y="805"/>
                </a:cubicBezTo>
                <a:cubicBezTo>
                  <a:pt x="657" y="813"/>
                  <a:pt x="664" y="820"/>
                  <a:pt x="672" y="820"/>
                </a:cubicBezTo>
                <a:cubicBezTo>
                  <a:pt x="680" y="820"/>
                  <a:pt x="687" y="813"/>
                  <a:pt x="687" y="805"/>
                </a:cubicBezTo>
                <a:cubicBezTo>
                  <a:pt x="687" y="797"/>
                  <a:pt x="680" y="790"/>
                  <a:pt x="672" y="790"/>
                </a:cubicBezTo>
                <a:close/>
                <a:moveTo>
                  <a:pt x="672" y="823"/>
                </a:moveTo>
                <a:cubicBezTo>
                  <a:pt x="664" y="823"/>
                  <a:pt x="657" y="830"/>
                  <a:pt x="657" y="838"/>
                </a:cubicBezTo>
                <a:cubicBezTo>
                  <a:pt x="657" y="846"/>
                  <a:pt x="664" y="853"/>
                  <a:pt x="672" y="853"/>
                </a:cubicBezTo>
                <a:cubicBezTo>
                  <a:pt x="680" y="853"/>
                  <a:pt x="687" y="846"/>
                  <a:pt x="687" y="838"/>
                </a:cubicBezTo>
                <a:cubicBezTo>
                  <a:pt x="687" y="830"/>
                  <a:pt x="680" y="823"/>
                  <a:pt x="672" y="823"/>
                </a:cubicBezTo>
                <a:close/>
                <a:moveTo>
                  <a:pt x="672" y="856"/>
                </a:moveTo>
                <a:cubicBezTo>
                  <a:pt x="664" y="856"/>
                  <a:pt x="657" y="863"/>
                  <a:pt x="657" y="871"/>
                </a:cubicBezTo>
                <a:cubicBezTo>
                  <a:pt x="657" y="879"/>
                  <a:pt x="664" y="886"/>
                  <a:pt x="672" y="886"/>
                </a:cubicBezTo>
                <a:cubicBezTo>
                  <a:pt x="680" y="886"/>
                  <a:pt x="687" y="879"/>
                  <a:pt x="687" y="871"/>
                </a:cubicBezTo>
                <a:cubicBezTo>
                  <a:pt x="687" y="863"/>
                  <a:pt x="680" y="856"/>
                  <a:pt x="672" y="856"/>
                </a:cubicBezTo>
                <a:close/>
                <a:moveTo>
                  <a:pt x="672" y="889"/>
                </a:moveTo>
                <a:cubicBezTo>
                  <a:pt x="664" y="889"/>
                  <a:pt x="657" y="895"/>
                  <a:pt x="657" y="904"/>
                </a:cubicBezTo>
                <a:cubicBezTo>
                  <a:pt x="657" y="912"/>
                  <a:pt x="664" y="918"/>
                  <a:pt x="672" y="918"/>
                </a:cubicBezTo>
                <a:cubicBezTo>
                  <a:pt x="680" y="918"/>
                  <a:pt x="687" y="912"/>
                  <a:pt x="687" y="904"/>
                </a:cubicBezTo>
                <a:cubicBezTo>
                  <a:pt x="687" y="895"/>
                  <a:pt x="680" y="889"/>
                  <a:pt x="672" y="889"/>
                </a:cubicBezTo>
                <a:close/>
                <a:moveTo>
                  <a:pt x="672" y="922"/>
                </a:moveTo>
                <a:cubicBezTo>
                  <a:pt x="664" y="922"/>
                  <a:pt x="657" y="928"/>
                  <a:pt x="657" y="937"/>
                </a:cubicBezTo>
                <a:cubicBezTo>
                  <a:pt x="657" y="945"/>
                  <a:pt x="664" y="951"/>
                  <a:pt x="672" y="951"/>
                </a:cubicBezTo>
                <a:cubicBezTo>
                  <a:pt x="680" y="951"/>
                  <a:pt x="687" y="945"/>
                  <a:pt x="687" y="937"/>
                </a:cubicBezTo>
                <a:cubicBezTo>
                  <a:pt x="687" y="928"/>
                  <a:pt x="680" y="922"/>
                  <a:pt x="672" y="922"/>
                </a:cubicBezTo>
                <a:close/>
                <a:moveTo>
                  <a:pt x="672" y="955"/>
                </a:moveTo>
                <a:cubicBezTo>
                  <a:pt x="664" y="955"/>
                  <a:pt x="657" y="961"/>
                  <a:pt x="657" y="970"/>
                </a:cubicBezTo>
                <a:cubicBezTo>
                  <a:pt x="657" y="978"/>
                  <a:pt x="664" y="984"/>
                  <a:pt x="672" y="984"/>
                </a:cubicBezTo>
                <a:cubicBezTo>
                  <a:pt x="680" y="984"/>
                  <a:pt x="687" y="978"/>
                  <a:pt x="687" y="970"/>
                </a:cubicBezTo>
                <a:cubicBezTo>
                  <a:pt x="687" y="961"/>
                  <a:pt x="680" y="955"/>
                  <a:pt x="672" y="955"/>
                </a:cubicBezTo>
                <a:close/>
                <a:moveTo>
                  <a:pt x="672" y="988"/>
                </a:moveTo>
                <a:cubicBezTo>
                  <a:pt x="664" y="988"/>
                  <a:pt x="657" y="994"/>
                  <a:pt x="657" y="1002"/>
                </a:cubicBezTo>
                <a:cubicBezTo>
                  <a:pt x="657" y="1011"/>
                  <a:pt x="664" y="1017"/>
                  <a:pt x="672" y="1017"/>
                </a:cubicBezTo>
                <a:cubicBezTo>
                  <a:pt x="680" y="1017"/>
                  <a:pt x="687" y="1011"/>
                  <a:pt x="687" y="1002"/>
                </a:cubicBezTo>
                <a:cubicBezTo>
                  <a:pt x="687" y="994"/>
                  <a:pt x="680" y="988"/>
                  <a:pt x="672" y="988"/>
                </a:cubicBezTo>
                <a:close/>
                <a:moveTo>
                  <a:pt x="672" y="1021"/>
                </a:moveTo>
                <a:cubicBezTo>
                  <a:pt x="664" y="1021"/>
                  <a:pt x="657" y="1027"/>
                  <a:pt x="657" y="1035"/>
                </a:cubicBezTo>
                <a:cubicBezTo>
                  <a:pt x="657" y="1044"/>
                  <a:pt x="664" y="1050"/>
                  <a:pt x="672" y="1050"/>
                </a:cubicBezTo>
                <a:cubicBezTo>
                  <a:pt x="680" y="1050"/>
                  <a:pt x="687" y="1044"/>
                  <a:pt x="687" y="1035"/>
                </a:cubicBezTo>
                <a:cubicBezTo>
                  <a:pt x="687" y="1027"/>
                  <a:pt x="680" y="1021"/>
                  <a:pt x="672" y="1021"/>
                </a:cubicBezTo>
                <a:close/>
                <a:moveTo>
                  <a:pt x="672" y="1053"/>
                </a:moveTo>
                <a:cubicBezTo>
                  <a:pt x="664" y="1053"/>
                  <a:pt x="657" y="1060"/>
                  <a:pt x="657" y="1068"/>
                </a:cubicBezTo>
                <a:cubicBezTo>
                  <a:pt x="657" y="1076"/>
                  <a:pt x="664" y="1083"/>
                  <a:pt x="672" y="1083"/>
                </a:cubicBezTo>
                <a:cubicBezTo>
                  <a:pt x="680" y="1083"/>
                  <a:pt x="687" y="1076"/>
                  <a:pt x="687" y="1068"/>
                </a:cubicBezTo>
                <a:cubicBezTo>
                  <a:pt x="687" y="1060"/>
                  <a:pt x="680" y="1053"/>
                  <a:pt x="672" y="1053"/>
                </a:cubicBezTo>
                <a:close/>
                <a:moveTo>
                  <a:pt x="672" y="1086"/>
                </a:moveTo>
                <a:cubicBezTo>
                  <a:pt x="664" y="1086"/>
                  <a:pt x="657" y="1093"/>
                  <a:pt x="657" y="1101"/>
                </a:cubicBezTo>
                <a:cubicBezTo>
                  <a:pt x="657" y="1109"/>
                  <a:pt x="664" y="1116"/>
                  <a:pt x="672" y="1116"/>
                </a:cubicBezTo>
                <a:cubicBezTo>
                  <a:pt x="680" y="1116"/>
                  <a:pt x="687" y="1109"/>
                  <a:pt x="687" y="1101"/>
                </a:cubicBezTo>
                <a:cubicBezTo>
                  <a:pt x="687" y="1093"/>
                  <a:pt x="680" y="1086"/>
                  <a:pt x="672" y="1086"/>
                </a:cubicBezTo>
                <a:close/>
                <a:moveTo>
                  <a:pt x="672" y="1119"/>
                </a:moveTo>
                <a:cubicBezTo>
                  <a:pt x="664" y="1119"/>
                  <a:pt x="657" y="1126"/>
                  <a:pt x="657" y="1134"/>
                </a:cubicBezTo>
                <a:cubicBezTo>
                  <a:pt x="657" y="1142"/>
                  <a:pt x="664" y="1149"/>
                  <a:pt x="672" y="1149"/>
                </a:cubicBezTo>
                <a:cubicBezTo>
                  <a:pt x="680" y="1149"/>
                  <a:pt x="687" y="1142"/>
                  <a:pt x="687" y="1134"/>
                </a:cubicBezTo>
                <a:cubicBezTo>
                  <a:pt x="687" y="1126"/>
                  <a:pt x="680" y="1119"/>
                  <a:pt x="672" y="1119"/>
                </a:cubicBezTo>
                <a:close/>
                <a:moveTo>
                  <a:pt x="672" y="1152"/>
                </a:moveTo>
                <a:cubicBezTo>
                  <a:pt x="664" y="1152"/>
                  <a:pt x="657" y="1159"/>
                  <a:pt x="657" y="1167"/>
                </a:cubicBezTo>
                <a:cubicBezTo>
                  <a:pt x="657" y="1175"/>
                  <a:pt x="664" y="1182"/>
                  <a:pt x="672" y="1182"/>
                </a:cubicBezTo>
                <a:cubicBezTo>
                  <a:pt x="680" y="1182"/>
                  <a:pt x="687" y="1175"/>
                  <a:pt x="687" y="1167"/>
                </a:cubicBezTo>
                <a:cubicBezTo>
                  <a:pt x="687" y="1159"/>
                  <a:pt x="680" y="1152"/>
                  <a:pt x="672" y="1152"/>
                </a:cubicBezTo>
                <a:close/>
                <a:moveTo>
                  <a:pt x="672" y="1185"/>
                </a:moveTo>
                <a:cubicBezTo>
                  <a:pt x="664" y="1185"/>
                  <a:pt x="657" y="1192"/>
                  <a:pt x="657" y="1200"/>
                </a:cubicBezTo>
                <a:cubicBezTo>
                  <a:pt x="657" y="1208"/>
                  <a:pt x="664" y="1215"/>
                  <a:pt x="672" y="1215"/>
                </a:cubicBezTo>
                <a:cubicBezTo>
                  <a:pt x="680" y="1215"/>
                  <a:pt x="687" y="1208"/>
                  <a:pt x="687" y="1200"/>
                </a:cubicBezTo>
                <a:cubicBezTo>
                  <a:pt x="687" y="1192"/>
                  <a:pt x="680" y="1185"/>
                  <a:pt x="672" y="1185"/>
                </a:cubicBezTo>
                <a:close/>
                <a:moveTo>
                  <a:pt x="672" y="1218"/>
                </a:moveTo>
                <a:cubicBezTo>
                  <a:pt x="664" y="1218"/>
                  <a:pt x="657" y="1225"/>
                  <a:pt x="657" y="1233"/>
                </a:cubicBezTo>
                <a:cubicBezTo>
                  <a:pt x="657" y="1241"/>
                  <a:pt x="664" y="1248"/>
                  <a:pt x="672" y="1248"/>
                </a:cubicBezTo>
                <a:cubicBezTo>
                  <a:pt x="680" y="1248"/>
                  <a:pt x="687" y="1241"/>
                  <a:pt x="687" y="1233"/>
                </a:cubicBezTo>
                <a:cubicBezTo>
                  <a:pt x="687" y="1225"/>
                  <a:pt x="680" y="1218"/>
                  <a:pt x="672" y="1218"/>
                </a:cubicBezTo>
                <a:close/>
                <a:moveTo>
                  <a:pt x="672" y="1251"/>
                </a:moveTo>
                <a:cubicBezTo>
                  <a:pt x="664" y="1251"/>
                  <a:pt x="657" y="1258"/>
                  <a:pt x="657" y="1266"/>
                </a:cubicBezTo>
                <a:cubicBezTo>
                  <a:pt x="657" y="1274"/>
                  <a:pt x="664" y="1281"/>
                  <a:pt x="672" y="1281"/>
                </a:cubicBezTo>
                <a:cubicBezTo>
                  <a:pt x="680" y="1281"/>
                  <a:pt x="687" y="1274"/>
                  <a:pt x="687" y="1266"/>
                </a:cubicBezTo>
                <a:cubicBezTo>
                  <a:pt x="687" y="1258"/>
                  <a:pt x="680" y="1251"/>
                  <a:pt x="672" y="1251"/>
                </a:cubicBezTo>
                <a:close/>
                <a:moveTo>
                  <a:pt x="672" y="1284"/>
                </a:moveTo>
                <a:cubicBezTo>
                  <a:pt x="664" y="1284"/>
                  <a:pt x="657" y="1291"/>
                  <a:pt x="657" y="1299"/>
                </a:cubicBezTo>
                <a:cubicBezTo>
                  <a:pt x="657" y="1307"/>
                  <a:pt x="664" y="1314"/>
                  <a:pt x="672" y="1314"/>
                </a:cubicBezTo>
                <a:cubicBezTo>
                  <a:pt x="680" y="1314"/>
                  <a:pt x="687" y="1307"/>
                  <a:pt x="687" y="1299"/>
                </a:cubicBezTo>
                <a:cubicBezTo>
                  <a:pt x="687" y="1291"/>
                  <a:pt x="680" y="1284"/>
                  <a:pt x="672" y="1284"/>
                </a:cubicBezTo>
                <a:close/>
                <a:moveTo>
                  <a:pt x="672" y="1317"/>
                </a:moveTo>
                <a:cubicBezTo>
                  <a:pt x="664" y="1317"/>
                  <a:pt x="657" y="1323"/>
                  <a:pt x="657" y="1332"/>
                </a:cubicBezTo>
                <a:cubicBezTo>
                  <a:pt x="657" y="1340"/>
                  <a:pt x="664" y="1346"/>
                  <a:pt x="672" y="1346"/>
                </a:cubicBezTo>
                <a:cubicBezTo>
                  <a:pt x="680" y="1346"/>
                  <a:pt x="687" y="1340"/>
                  <a:pt x="687" y="1332"/>
                </a:cubicBezTo>
                <a:cubicBezTo>
                  <a:pt x="687" y="1323"/>
                  <a:pt x="680" y="1317"/>
                  <a:pt x="672" y="1317"/>
                </a:cubicBezTo>
                <a:close/>
                <a:moveTo>
                  <a:pt x="672" y="1350"/>
                </a:moveTo>
                <a:cubicBezTo>
                  <a:pt x="664" y="1350"/>
                  <a:pt x="657" y="1356"/>
                  <a:pt x="657" y="1365"/>
                </a:cubicBezTo>
                <a:cubicBezTo>
                  <a:pt x="657" y="1373"/>
                  <a:pt x="664" y="1379"/>
                  <a:pt x="672" y="1379"/>
                </a:cubicBezTo>
                <a:cubicBezTo>
                  <a:pt x="680" y="1379"/>
                  <a:pt x="687" y="1373"/>
                  <a:pt x="687" y="1365"/>
                </a:cubicBezTo>
                <a:cubicBezTo>
                  <a:pt x="687" y="1356"/>
                  <a:pt x="680" y="1350"/>
                  <a:pt x="672" y="1350"/>
                </a:cubicBezTo>
                <a:close/>
                <a:moveTo>
                  <a:pt x="672" y="1383"/>
                </a:moveTo>
                <a:cubicBezTo>
                  <a:pt x="664" y="1383"/>
                  <a:pt x="657" y="1389"/>
                  <a:pt x="657" y="1397"/>
                </a:cubicBezTo>
                <a:cubicBezTo>
                  <a:pt x="657" y="1406"/>
                  <a:pt x="664" y="1412"/>
                  <a:pt x="672" y="1412"/>
                </a:cubicBezTo>
                <a:cubicBezTo>
                  <a:pt x="680" y="1412"/>
                  <a:pt x="687" y="1406"/>
                  <a:pt x="687" y="1397"/>
                </a:cubicBezTo>
                <a:cubicBezTo>
                  <a:pt x="687" y="1389"/>
                  <a:pt x="680" y="1383"/>
                  <a:pt x="672" y="1383"/>
                </a:cubicBezTo>
                <a:close/>
                <a:moveTo>
                  <a:pt x="672" y="1416"/>
                </a:moveTo>
                <a:cubicBezTo>
                  <a:pt x="664" y="1416"/>
                  <a:pt x="657" y="1422"/>
                  <a:pt x="657" y="1430"/>
                </a:cubicBezTo>
                <a:cubicBezTo>
                  <a:pt x="657" y="1439"/>
                  <a:pt x="664" y="1445"/>
                  <a:pt x="672" y="1445"/>
                </a:cubicBezTo>
                <a:cubicBezTo>
                  <a:pt x="680" y="1445"/>
                  <a:pt x="687" y="1439"/>
                  <a:pt x="687" y="1430"/>
                </a:cubicBezTo>
                <a:cubicBezTo>
                  <a:pt x="687" y="1422"/>
                  <a:pt x="680" y="1416"/>
                  <a:pt x="672" y="1416"/>
                </a:cubicBezTo>
                <a:close/>
                <a:moveTo>
                  <a:pt x="705" y="0"/>
                </a:moveTo>
                <a:cubicBezTo>
                  <a:pt x="697" y="0"/>
                  <a:pt x="690" y="7"/>
                  <a:pt x="690" y="15"/>
                </a:cubicBezTo>
                <a:cubicBezTo>
                  <a:pt x="690" y="23"/>
                  <a:pt x="697" y="30"/>
                  <a:pt x="705" y="30"/>
                </a:cubicBezTo>
                <a:cubicBezTo>
                  <a:pt x="713" y="30"/>
                  <a:pt x="720" y="23"/>
                  <a:pt x="720" y="15"/>
                </a:cubicBezTo>
                <a:cubicBezTo>
                  <a:pt x="720" y="7"/>
                  <a:pt x="713" y="0"/>
                  <a:pt x="705" y="0"/>
                </a:cubicBezTo>
                <a:close/>
                <a:moveTo>
                  <a:pt x="705" y="33"/>
                </a:moveTo>
                <a:cubicBezTo>
                  <a:pt x="697" y="33"/>
                  <a:pt x="690" y="40"/>
                  <a:pt x="690" y="48"/>
                </a:cubicBezTo>
                <a:cubicBezTo>
                  <a:pt x="690" y="56"/>
                  <a:pt x="697" y="63"/>
                  <a:pt x="705" y="63"/>
                </a:cubicBezTo>
                <a:cubicBezTo>
                  <a:pt x="713" y="63"/>
                  <a:pt x="720" y="56"/>
                  <a:pt x="720" y="48"/>
                </a:cubicBezTo>
                <a:cubicBezTo>
                  <a:pt x="720" y="40"/>
                  <a:pt x="713" y="33"/>
                  <a:pt x="705" y="33"/>
                </a:cubicBezTo>
                <a:close/>
                <a:moveTo>
                  <a:pt x="705" y="66"/>
                </a:moveTo>
                <a:cubicBezTo>
                  <a:pt x="697" y="66"/>
                  <a:pt x="690" y="72"/>
                  <a:pt x="690" y="81"/>
                </a:cubicBezTo>
                <a:cubicBezTo>
                  <a:pt x="690" y="89"/>
                  <a:pt x="697" y="95"/>
                  <a:pt x="705" y="95"/>
                </a:cubicBezTo>
                <a:cubicBezTo>
                  <a:pt x="713" y="95"/>
                  <a:pt x="720" y="89"/>
                  <a:pt x="720" y="81"/>
                </a:cubicBezTo>
                <a:cubicBezTo>
                  <a:pt x="720" y="72"/>
                  <a:pt x="713" y="66"/>
                  <a:pt x="705" y="66"/>
                </a:cubicBezTo>
                <a:close/>
                <a:moveTo>
                  <a:pt x="705" y="99"/>
                </a:moveTo>
                <a:cubicBezTo>
                  <a:pt x="697" y="99"/>
                  <a:pt x="690" y="105"/>
                  <a:pt x="690" y="114"/>
                </a:cubicBezTo>
                <a:cubicBezTo>
                  <a:pt x="690" y="122"/>
                  <a:pt x="697" y="128"/>
                  <a:pt x="705" y="128"/>
                </a:cubicBezTo>
                <a:cubicBezTo>
                  <a:pt x="713" y="128"/>
                  <a:pt x="720" y="122"/>
                  <a:pt x="720" y="114"/>
                </a:cubicBezTo>
                <a:cubicBezTo>
                  <a:pt x="720" y="105"/>
                  <a:pt x="713" y="99"/>
                  <a:pt x="705" y="99"/>
                </a:cubicBezTo>
                <a:close/>
                <a:moveTo>
                  <a:pt x="705" y="132"/>
                </a:moveTo>
                <a:cubicBezTo>
                  <a:pt x="697" y="132"/>
                  <a:pt x="690" y="138"/>
                  <a:pt x="690" y="147"/>
                </a:cubicBezTo>
                <a:cubicBezTo>
                  <a:pt x="690" y="155"/>
                  <a:pt x="697" y="161"/>
                  <a:pt x="705" y="161"/>
                </a:cubicBezTo>
                <a:cubicBezTo>
                  <a:pt x="713" y="161"/>
                  <a:pt x="720" y="155"/>
                  <a:pt x="720" y="147"/>
                </a:cubicBezTo>
                <a:cubicBezTo>
                  <a:pt x="720" y="138"/>
                  <a:pt x="713" y="132"/>
                  <a:pt x="705" y="132"/>
                </a:cubicBezTo>
                <a:close/>
                <a:moveTo>
                  <a:pt x="705" y="165"/>
                </a:moveTo>
                <a:cubicBezTo>
                  <a:pt x="697" y="165"/>
                  <a:pt x="690" y="171"/>
                  <a:pt x="690" y="179"/>
                </a:cubicBezTo>
                <a:cubicBezTo>
                  <a:pt x="690" y="188"/>
                  <a:pt x="697" y="194"/>
                  <a:pt x="705" y="194"/>
                </a:cubicBezTo>
                <a:cubicBezTo>
                  <a:pt x="713" y="194"/>
                  <a:pt x="720" y="188"/>
                  <a:pt x="720" y="179"/>
                </a:cubicBezTo>
                <a:cubicBezTo>
                  <a:pt x="720" y="171"/>
                  <a:pt x="713" y="165"/>
                  <a:pt x="705" y="165"/>
                </a:cubicBezTo>
                <a:close/>
                <a:moveTo>
                  <a:pt x="705" y="198"/>
                </a:moveTo>
                <a:cubicBezTo>
                  <a:pt x="697" y="198"/>
                  <a:pt x="690" y="204"/>
                  <a:pt x="690" y="212"/>
                </a:cubicBezTo>
                <a:cubicBezTo>
                  <a:pt x="690" y="221"/>
                  <a:pt x="697" y="227"/>
                  <a:pt x="705" y="227"/>
                </a:cubicBezTo>
                <a:cubicBezTo>
                  <a:pt x="713" y="227"/>
                  <a:pt x="720" y="221"/>
                  <a:pt x="720" y="212"/>
                </a:cubicBezTo>
                <a:cubicBezTo>
                  <a:pt x="720" y="204"/>
                  <a:pt x="713" y="198"/>
                  <a:pt x="705" y="198"/>
                </a:cubicBezTo>
                <a:close/>
                <a:moveTo>
                  <a:pt x="705" y="230"/>
                </a:moveTo>
                <a:cubicBezTo>
                  <a:pt x="697" y="230"/>
                  <a:pt x="690" y="237"/>
                  <a:pt x="690" y="245"/>
                </a:cubicBezTo>
                <a:cubicBezTo>
                  <a:pt x="690" y="253"/>
                  <a:pt x="697" y="260"/>
                  <a:pt x="705" y="260"/>
                </a:cubicBezTo>
                <a:cubicBezTo>
                  <a:pt x="713" y="260"/>
                  <a:pt x="720" y="253"/>
                  <a:pt x="720" y="245"/>
                </a:cubicBezTo>
                <a:cubicBezTo>
                  <a:pt x="720" y="237"/>
                  <a:pt x="713" y="230"/>
                  <a:pt x="705" y="230"/>
                </a:cubicBezTo>
                <a:close/>
                <a:moveTo>
                  <a:pt x="705" y="263"/>
                </a:moveTo>
                <a:cubicBezTo>
                  <a:pt x="697" y="263"/>
                  <a:pt x="690" y="270"/>
                  <a:pt x="690" y="278"/>
                </a:cubicBezTo>
                <a:cubicBezTo>
                  <a:pt x="690" y="286"/>
                  <a:pt x="697" y="293"/>
                  <a:pt x="705" y="293"/>
                </a:cubicBezTo>
                <a:cubicBezTo>
                  <a:pt x="713" y="293"/>
                  <a:pt x="720" y="286"/>
                  <a:pt x="720" y="278"/>
                </a:cubicBezTo>
                <a:cubicBezTo>
                  <a:pt x="720" y="270"/>
                  <a:pt x="713" y="263"/>
                  <a:pt x="705" y="263"/>
                </a:cubicBezTo>
                <a:close/>
                <a:moveTo>
                  <a:pt x="705" y="296"/>
                </a:moveTo>
                <a:cubicBezTo>
                  <a:pt x="697" y="296"/>
                  <a:pt x="690" y="303"/>
                  <a:pt x="690" y="311"/>
                </a:cubicBezTo>
                <a:cubicBezTo>
                  <a:pt x="690" y="319"/>
                  <a:pt x="697" y="326"/>
                  <a:pt x="705" y="326"/>
                </a:cubicBezTo>
                <a:cubicBezTo>
                  <a:pt x="713" y="326"/>
                  <a:pt x="720" y="319"/>
                  <a:pt x="720" y="311"/>
                </a:cubicBezTo>
                <a:cubicBezTo>
                  <a:pt x="720" y="303"/>
                  <a:pt x="713" y="296"/>
                  <a:pt x="705" y="296"/>
                </a:cubicBezTo>
                <a:close/>
                <a:moveTo>
                  <a:pt x="705" y="329"/>
                </a:moveTo>
                <a:cubicBezTo>
                  <a:pt x="697" y="329"/>
                  <a:pt x="690" y="336"/>
                  <a:pt x="690" y="344"/>
                </a:cubicBezTo>
                <a:cubicBezTo>
                  <a:pt x="690" y="352"/>
                  <a:pt x="697" y="359"/>
                  <a:pt x="705" y="359"/>
                </a:cubicBezTo>
                <a:cubicBezTo>
                  <a:pt x="713" y="359"/>
                  <a:pt x="720" y="352"/>
                  <a:pt x="720" y="344"/>
                </a:cubicBezTo>
                <a:cubicBezTo>
                  <a:pt x="720" y="336"/>
                  <a:pt x="713" y="329"/>
                  <a:pt x="705" y="329"/>
                </a:cubicBezTo>
                <a:close/>
                <a:moveTo>
                  <a:pt x="705" y="362"/>
                </a:moveTo>
                <a:cubicBezTo>
                  <a:pt x="697" y="362"/>
                  <a:pt x="690" y="369"/>
                  <a:pt x="690" y="377"/>
                </a:cubicBezTo>
                <a:cubicBezTo>
                  <a:pt x="690" y="385"/>
                  <a:pt x="697" y="392"/>
                  <a:pt x="705" y="392"/>
                </a:cubicBezTo>
                <a:cubicBezTo>
                  <a:pt x="713" y="392"/>
                  <a:pt x="720" y="385"/>
                  <a:pt x="720" y="377"/>
                </a:cubicBezTo>
                <a:cubicBezTo>
                  <a:pt x="720" y="369"/>
                  <a:pt x="713" y="362"/>
                  <a:pt x="705" y="362"/>
                </a:cubicBezTo>
                <a:close/>
                <a:moveTo>
                  <a:pt x="705" y="395"/>
                </a:moveTo>
                <a:cubicBezTo>
                  <a:pt x="697" y="395"/>
                  <a:pt x="690" y="402"/>
                  <a:pt x="690" y="410"/>
                </a:cubicBezTo>
                <a:cubicBezTo>
                  <a:pt x="690" y="418"/>
                  <a:pt x="697" y="425"/>
                  <a:pt x="705" y="425"/>
                </a:cubicBezTo>
                <a:cubicBezTo>
                  <a:pt x="713" y="425"/>
                  <a:pt x="720" y="418"/>
                  <a:pt x="720" y="410"/>
                </a:cubicBezTo>
                <a:cubicBezTo>
                  <a:pt x="720" y="402"/>
                  <a:pt x="713" y="395"/>
                  <a:pt x="705" y="395"/>
                </a:cubicBezTo>
                <a:close/>
                <a:moveTo>
                  <a:pt x="705" y="428"/>
                </a:moveTo>
                <a:cubicBezTo>
                  <a:pt x="697" y="428"/>
                  <a:pt x="690" y="435"/>
                  <a:pt x="690" y="443"/>
                </a:cubicBezTo>
                <a:cubicBezTo>
                  <a:pt x="690" y="451"/>
                  <a:pt x="697" y="458"/>
                  <a:pt x="705" y="458"/>
                </a:cubicBezTo>
                <a:cubicBezTo>
                  <a:pt x="713" y="458"/>
                  <a:pt x="720" y="451"/>
                  <a:pt x="720" y="443"/>
                </a:cubicBezTo>
                <a:cubicBezTo>
                  <a:pt x="720" y="435"/>
                  <a:pt x="713" y="428"/>
                  <a:pt x="705" y="428"/>
                </a:cubicBezTo>
                <a:close/>
                <a:moveTo>
                  <a:pt x="705" y="461"/>
                </a:moveTo>
                <a:cubicBezTo>
                  <a:pt x="697" y="461"/>
                  <a:pt x="690" y="468"/>
                  <a:pt x="690" y="476"/>
                </a:cubicBezTo>
                <a:cubicBezTo>
                  <a:pt x="690" y="484"/>
                  <a:pt x="697" y="491"/>
                  <a:pt x="705" y="491"/>
                </a:cubicBezTo>
                <a:cubicBezTo>
                  <a:pt x="713" y="491"/>
                  <a:pt x="720" y="484"/>
                  <a:pt x="720" y="476"/>
                </a:cubicBezTo>
                <a:cubicBezTo>
                  <a:pt x="720" y="468"/>
                  <a:pt x="713" y="461"/>
                  <a:pt x="705" y="461"/>
                </a:cubicBezTo>
                <a:close/>
                <a:moveTo>
                  <a:pt x="705" y="494"/>
                </a:moveTo>
                <a:cubicBezTo>
                  <a:pt x="697" y="494"/>
                  <a:pt x="690" y="500"/>
                  <a:pt x="690" y="509"/>
                </a:cubicBezTo>
                <a:cubicBezTo>
                  <a:pt x="690" y="517"/>
                  <a:pt x="697" y="523"/>
                  <a:pt x="705" y="523"/>
                </a:cubicBezTo>
                <a:cubicBezTo>
                  <a:pt x="713" y="523"/>
                  <a:pt x="720" y="517"/>
                  <a:pt x="720" y="509"/>
                </a:cubicBezTo>
                <a:cubicBezTo>
                  <a:pt x="720" y="500"/>
                  <a:pt x="713" y="494"/>
                  <a:pt x="705" y="494"/>
                </a:cubicBezTo>
                <a:close/>
                <a:moveTo>
                  <a:pt x="705" y="527"/>
                </a:moveTo>
                <a:cubicBezTo>
                  <a:pt x="697" y="527"/>
                  <a:pt x="690" y="533"/>
                  <a:pt x="690" y="542"/>
                </a:cubicBezTo>
                <a:cubicBezTo>
                  <a:pt x="690" y="550"/>
                  <a:pt x="697" y="556"/>
                  <a:pt x="705" y="556"/>
                </a:cubicBezTo>
                <a:cubicBezTo>
                  <a:pt x="713" y="556"/>
                  <a:pt x="720" y="550"/>
                  <a:pt x="720" y="542"/>
                </a:cubicBezTo>
                <a:cubicBezTo>
                  <a:pt x="720" y="533"/>
                  <a:pt x="713" y="527"/>
                  <a:pt x="705" y="527"/>
                </a:cubicBezTo>
                <a:close/>
                <a:moveTo>
                  <a:pt x="705" y="560"/>
                </a:moveTo>
                <a:cubicBezTo>
                  <a:pt x="697" y="560"/>
                  <a:pt x="690" y="566"/>
                  <a:pt x="690" y="574"/>
                </a:cubicBezTo>
                <a:cubicBezTo>
                  <a:pt x="690" y="583"/>
                  <a:pt x="697" y="589"/>
                  <a:pt x="705" y="589"/>
                </a:cubicBezTo>
                <a:cubicBezTo>
                  <a:pt x="713" y="589"/>
                  <a:pt x="720" y="583"/>
                  <a:pt x="720" y="574"/>
                </a:cubicBezTo>
                <a:cubicBezTo>
                  <a:pt x="720" y="566"/>
                  <a:pt x="713" y="560"/>
                  <a:pt x="705" y="560"/>
                </a:cubicBezTo>
                <a:close/>
                <a:moveTo>
                  <a:pt x="705" y="593"/>
                </a:moveTo>
                <a:cubicBezTo>
                  <a:pt x="697" y="593"/>
                  <a:pt x="690" y="599"/>
                  <a:pt x="690" y="607"/>
                </a:cubicBezTo>
                <a:cubicBezTo>
                  <a:pt x="690" y="616"/>
                  <a:pt x="697" y="622"/>
                  <a:pt x="705" y="622"/>
                </a:cubicBezTo>
                <a:cubicBezTo>
                  <a:pt x="713" y="622"/>
                  <a:pt x="720" y="616"/>
                  <a:pt x="720" y="607"/>
                </a:cubicBezTo>
                <a:cubicBezTo>
                  <a:pt x="720" y="599"/>
                  <a:pt x="713" y="593"/>
                  <a:pt x="705" y="593"/>
                </a:cubicBezTo>
                <a:close/>
                <a:moveTo>
                  <a:pt x="705" y="625"/>
                </a:moveTo>
                <a:cubicBezTo>
                  <a:pt x="697" y="625"/>
                  <a:pt x="690" y="632"/>
                  <a:pt x="690" y="640"/>
                </a:cubicBezTo>
                <a:cubicBezTo>
                  <a:pt x="690" y="648"/>
                  <a:pt x="697" y="655"/>
                  <a:pt x="705" y="655"/>
                </a:cubicBezTo>
                <a:cubicBezTo>
                  <a:pt x="713" y="655"/>
                  <a:pt x="720" y="648"/>
                  <a:pt x="720" y="640"/>
                </a:cubicBezTo>
                <a:cubicBezTo>
                  <a:pt x="720" y="632"/>
                  <a:pt x="713" y="625"/>
                  <a:pt x="705" y="625"/>
                </a:cubicBezTo>
                <a:close/>
                <a:moveTo>
                  <a:pt x="705" y="658"/>
                </a:moveTo>
                <a:cubicBezTo>
                  <a:pt x="697" y="658"/>
                  <a:pt x="690" y="665"/>
                  <a:pt x="690" y="673"/>
                </a:cubicBezTo>
                <a:cubicBezTo>
                  <a:pt x="690" y="681"/>
                  <a:pt x="697" y="688"/>
                  <a:pt x="705" y="688"/>
                </a:cubicBezTo>
                <a:cubicBezTo>
                  <a:pt x="713" y="688"/>
                  <a:pt x="720" y="681"/>
                  <a:pt x="720" y="673"/>
                </a:cubicBezTo>
                <a:cubicBezTo>
                  <a:pt x="720" y="665"/>
                  <a:pt x="713" y="658"/>
                  <a:pt x="705" y="658"/>
                </a:cubicBezTo>
                <a:close/>
                <a:moveTo>
                  <a:pt x="705" y="691"/>
                </a:moveTo>
                <a:cubicBezTo>
                  <a:pt x="697" y="691"/>
                  <a:pt x="690" y="698"/>
                  <a:pt x="690" y="706"/>
                </a:cubicBezTo>
                <a:cubicBezTo>
                  <a:pt x="690" y="714"/>
                  <a:pt x="697" y="721"/>
                  <a:pt x="705" y="721"/>
                </a:cubicBezTo>
                <a:cubicBezTo>
                  <a:pt x="713" y="721"/>
                  <a:pt x="720" y="714"/>
                  <a:pt x="720" y="706"/>
                </a:cubicBezTo>
                <a:cubicBezTo>
                  <a:pt x="720" y="698"/>
                  <a:pt x="713" y="691"/>
                  <a:pt x="705" y="691"/>
                </a:cubicBezTo>
                <a:close/>
                <a:moveTo>
                  <a:pt x="705" y="724"/>
                </a:moveTo>
                <a:cubicBezTo>
                  <a:pt x="697" y="724"/>
                  <a:pt x="690" y="731"/>
                  <a:pt x="690" y="739"/>
                </a:cubicBezTo>
                <a:cubicBezTo>
                  <a:pt x="690" y="747"/>
                  <a:pt x="697" y="754"/>
                  <a:pt x="705" y="754"/>
                </a:cubicBezTo>
                <a:cubicBezTo>
                  <a:pt x="713" y="754"/>
                  <a:pt x="720" y="747"/>
                  <a:pt x="720" y="739"/>
                </a:cubicBezTo>
                <a:cubicBezTo>
                  <a:pt x="720" y="731"/>
                  <a:pt x="713" y="724"/>
                  <a:pt x="705" y="724"/>
                </a:cubicBezTo>
                <a:close/>
                <a:moveTo>
                  <a:pt x="705" y="757"/>
                </a:moveTo>
                <a:cubicBezTo>
                  <a:pt x="697" y="757"/>
                  <a:pt x="690" y="764"/>
                  <a:pt x="690" y="772"/>
                </a:cubicBezTo>
                <a:cubicBezTo>
                  <a:pt x="690" y="780"/>
                  <a:pt x="697" y="787"/>
                  <a:pt x="705" y="787"/>
                </a:cubicBezTo>
                <a:cubicBezTo>
                  <a:pt x="713" y="787"/>
                  <a:pt x="720" y="780"/>
                  <a:pt x="720" y="772"/>
                </a:cubicBezTo>
                <a:cubicBezTo>
                  <a:pt x="720" y="764"/>
                  <a:pt x="713" y="757"/>
                  <a:pt x="705" y="757"/>
                </a:cubicBezTo>
                <a:close/>
                <a:moveTo>
                  <a:pt x="705" y="790"/>
                </a:moveTo>
                <a:cubicBezTo>
                  <a:pt x="697" y="790"/>
                  <a:pt x="690" y="797"/>
                  <a:pt x="690" y="805"/>
                </a:cubicBezTo>
                <a:cubicBezTo>
                  <a:pt x="690" y="813"/>
                  <a:pt x="697" y="820"/>
                  <a:pt x="705" y="820"/>
                </a:cubicBezTo>
                <a:cubicBezTo>
                  <a:pt x="713" y="820"/>
                  <a:pt x="720" y="813"/>
                  <a:pt x="720" y="805"/>
                </a:cubicBezTo>
                <a:cubicBezTo>
                  <a:pt x="720" y="797"/>
                  <a:pt x="713" y="790"/>
                  <a:pt x="705" y="790"/>
                </a:cubicBezTo>
                <a:close/>
                <a:moveTo>
                  <a:pt x="705" y="823"/>
                </a:moveTo>
                <a:cubicBezTo>
                  <a:pt x="697" y="823"/>
                  <a:pt x="690" y="830"/>
                  <a:pt x="690" y="838"/>
                </a:cubicBezTo>
                <a:cubicBezTo>
                  <a:pt x="690" y="846"/>
                  <a:pt x="697" y="853"/>
                  <a:pt x="705" y="853"/>
                </a:cubicBezTo>
                <a:cubicBezTo>
                  <a:pt x="713" y="853"/>
                  <a:pt x="720" y="846"/>
                  <a:pt x="720" y="838"/>
                </a:cubicBezTo>
                <a:cubicBezTo>
                  <a:pt x="720" y="830"/>
                  <a:pt x="713" y="823"/>
                  <a:pt x="705" y="823"/>
                </a:cubicBezTo>
                <a:close/>
                <a:moveTo>
                  <a:pt x="705" y="856"/>
                </a:moveTo>
                <a:cubicBezTo>
                  <a:pt x="697" y="856"/>
                  <a:pt x="690" y="863"/>
                  <a:pt x="690" y="871"/>
                </a:cubicBezTo>
                <a:cubicBezTo>
                  <a:pt x="690" y="879"/>
                  <a:pt x="697" y="886"/>
                  <a:pt x="705" y="886"/>
                </a:cubicBezTo>
                <a:cubicBezTo>
                  <a:pt x="713" y="886"/>
                  <a:pt x="720" y="879"/>
                  <a:pt x="720" y="871"/>
                </a:cubicBezTo>
                <a:cubicBezTo>
                  <a:pt x="720" y="863"/>
                  <a:pt x="713" y="856"/>
                  <a:pt x="705" y="856"/>
                </a:cubicBezTo>
                <a:close/>
                <a:moveTo>
                  <a:pt x="705" y="889"/>
                </a:moveTo>
                <a:cubicBezTo>
                  <a:pt x="697" y="889"/>
                  <a:pt x="690" y="895"/>
                  <a:pt x="690" y="904"/>
                </a:cubicBezTo>
                <a:cubicBezTo>
                  <a:pt x="690" y="912"/>
                  <a:pt x="697" y="918"/>
                  <a:pt x="705" y="918"/>
                </a:cubicBezTo>
                <a:cubicBezTo>
                  <a:pt x="713" y="918"/>
                  <a:pt x="720" y="912"/>
                  <a:pt x="720" y="904"/>
                </a:cubicBezTo>
                <a:cubicBezTo>
                  <a:pt x="720" y="895"/>
                  <a:pt x="713" y="889"/>
                  <a:pt x="705" y="889"/>
                </a:cubicBezTo>
                <a:close/>
                <a:moveTo>
                  <a:pt x="705" y="922"/>
                </a:moveTo>
                <a:cubicBezTo>
                  <a:pt x="697" y="922"/>
                  <a:pt x="690" y="928"/>
                  <a:pt x="690" y="937"/>
                </a:cubicBezTo>
                <a:cubicBezTo>
                  <a:pt x="690" y="945"/>
                  <a:pt x="697" y="951"/>
                  <a:pt x="705" y="951"/>
                </a:cubicBezTo>
                <a:cubicBezTo>
                  <a:pt x="713" y="951"/>
                  <a:pt x="720" y="945"/>
                  <a:pt x="720" y="937"/>
                </a:cubicBezTo>
                <a:cubicBezTo>
                  <a:pt x="720" y="928"/>
                  <a:pt x="713" y="922"/>
                  <a:pt x="705" y="922"/>
                </a:cubicBezTo>
                <a:close/>
                <a:moveTo>
                  <a:pt x="705" y="955"/>
                </a:moveTo>
                <a:cubicBezTo>
                  <a:pt x="697" y="955"/>
                  <a:pt x="690" y="961"/>
                  <a:pt x="690" y="970"/>
                </a:cubicBezTo>
                <a:cubicBezTo>
                  <a:pt x="690" y="978"/>
                  <a:pt x="697" y="984"/>
                  <a:pt x="705" y="984"/>
                </a:cubicBezTo>
                <a:cubicBezTo>
                  <a:pt x="713" y="984"/>
                  <a:pt x="720" y="978"/>
                  <a:pt x="720" y="970"/>
                </a:cubicBezTo>
                <a:cubicBezTo>
                  <a:pt x="720" y="961"/>
                  <a:pt x="713" y="955"/>
                  <a:pt x="705" y="955"/>
                </a:cubicBezTo>
                <a:close/>
                <a:moveTo>
                  <a:pt x="705" y="988"/>
                </a:moveTo>
                <a:cubicBezTo>
                  <a:pt x="697" y="988"/>
                  <a:pt x="690" y="994"/>
                  <a:pt x="690" y="1002"/>
                </a:cubicBezTo>
                <a:cubicBezTo>
                  <a:pt x="690" y="1011"/>
                  <a:pt x="697" y="1017"/>
                  <a:pt x="705" y="1017"/>
                </a:cubicBezTo>
                <a:cubicBezTo>
                  <a:pt x="713" y="1017"/>
                  <a:pt x="720" y="1011"/>
                  <a:pt x="720" y="1002"/>
                </a:cubicBezTo>
                <a:cubicBezTo>
                  <a:pt x="720" y="994"/>
                  <a:pt x="713" y="988"/>
                  <a:pt x="705" y="988"/>
                </a:cubicBezTo>
                <a:close/>
                <a:moveTo>
                  <a:pt x="705" y="1021"/>
                </a:moveTo>
                <a:cubicBezTo>
                  <a:pt x="697" y="1021"/>
                  <a:pt x="690" y="1027"/>
                  <a:pt x="690" y="1035"/>
                </a:cubicBezTo>
                <a:cubicBezTo>
                  <a:pt x="690" y="1044"/>
                  <a:pt x="697" y="1050"/>
                  <a:pt x="705" y="1050"/>
                </a:cubicBezTo>
                <a:cubicBezTo>
                  <a:pt x="713" y="1050"/>
                  <a:pt x="720" y="1044"/>
                  <a:pt x="720" y="1035"/>
                </a:cubicBezTo>
                <a:cubicBezTo>
                  <a:pt x="720" y="1027"/>
                  <a:pt x="713" y="1021"/>
                  <a:pt x="705" y="1021"/>
                </a:cubicBezTo>
                <a:close/>
                <a:moveTo>
                  <a:pt x="705" y="1053"/>
                </a:moveTo>
                <a:cubicBezTo>
                  <a:pt x="697" y="1053"/>
                  <a:pt x="690" y="1060"/>
                  <a:pt x="690" y="1068"/>
                </a:cubicBezTo>
                <a:cubicBezTo>
                  <a:pt x="690" y="1076"/>
                  <a:pt x="697" y="1083"/>
                  <a:pt x="705" y="1083"/>
                </a:cubicBezTo>
                <a:cubicBezTo>
                  <a:pt x="713" y="1083"/>
                  <a:pt x="720" y="1076"/>
                  <a:pt x="720" y="1068"/>
                </a:cubicBezTo>
                <a:cubicBezTo>
                  <a:pt x="720" y="1060"/>
                  <a:pt x="713" y="1053"/>
                  <a:pt x="705" y="1053"/>
                </a:cubicBezTo>
                <a:close/>
                <a:moveTo>
                  <a:pt x="705" y="1086"/>
                </a:moveTo>
                <a:cubicBezTo>
                  <a:pt x="697" y="1086"/>
                  <a:pt x="690" y="1093"/>
                  <a:pt x="690" y="1101"/>
                </a:cubicBezTo>
                <a:cubicBezTo>
                  <a:pt x="690" y="1109"/>
                  <a:pt x="697" y="1116"/>
                  <a:pt x="705" y="1116"/>
                </a:cubicBezTo>
                <a:cubicBezTo>
                  <a:pt x="713" y="1116"/>
                  <a:pt x="720" y="1109"/>
                  <a:pt x="720" y="1101"/>
                </a:cubicBezTo>
                <a:cubicBezTo>
                  <a:pt x="720" y="1093"/>
                  <a:pt x="713" y="1086"/>
                  <a:pt x="705" y="1086"/>
                </a:cubicBezTo>
                <a:close/>
                <a:moveTo>
                  <a:pt x="705" y="1119"/>
                </a:moveTo>
                <a:cubicBezTo>
                  <a:pt x="697" y="1119"/>
                  <a:pt x="690" y="1126"/>
                  <a:pt x="690" y="1134"/>
                </a:cubicBezTo>
                <a:cubicBezTo>
                  <a:pt x="690" y="1142"/>
                  <a:pt x="697" y="1149"/>
                  <a:pt x="705" y="1149"/>
                </a:cubicBezTo>
                <a:cubicBezTo>
                  <a:pt x="713" y="1149"/>
                  <a:pt x="720" y="1142"/>
                  <a:pt x="720" y="1134"/>
                </a:cubicBezTo>
                <a:cubicBezTo>
                  <a:pt x="720" y="1126"/>
                  <a:pt x="713" y="1119"/>
                  <a:pt x="705" y="1119"/>
                </a:cubicBezTo>
                <a:close/>
                <a:moveTo>
                  <a:pt x="705" y="1152"/>
                </a:moveTo>
                <a:cubicBezTo>
                  <a:pt x="697" y="1152"/>
                  <a:pt x="690" y="1159"/>
                  <a:pt x="690" y="1167"/>
                </a:cubicBezTo>
                <a:cubicBezTo>
                  <a:pt x="690" y="1175"/>
                  <a:pt x="697" y="1182"/>
                  <a:pt x="705" y="1182"/>
                </a:cubicBezTo>
                <a:cubicBezTo>
                  <a:pt x="713" y="1182"/>
                  <a:pt x="720" y="1175"/>
                  <a:pt x="720" y="1167"/>
                </a:cubicBezTo>
                <a:cubicBezTo>
                  <a:pt x="720" y="1159"/>
                  <a:pt x="713" y="1152"/>
                  <a:pt x="705" y="1152"/>
                </a:cubicBezTo>
                <a:close/>
                <a:moveTo>
                  <a:pt x="705" y="1185"/>
                </a:moveTo>
                <a:cubicBezTo>
                  <a:pt x="697" y="1185"/>
                  <a:pt x="690" y="1192"/>
                  <a:pt x="690" y="1200"/>
                </a:cubicBezTo>
                <a:cubicBezTo>
                  <a:pt x="690" y="1208"/>
                  <a:pt x="697" y="1215"/>
                  <a:pt x="705" y="1215"/>
                </a:cubicBezTo>
                <a:cubicBezTo>
                  <a:pt x="713" y="1215"/>
                  <a:pt x="720" y="1208"/>
                  <a:pt x="720" y="1200"/>
                </a:cubicBezTo>
                <a:cubicBezTo>
                  <a:pt x="720" y="1192"/>
                  <a:pt x="713" y="1185"/>
                  <a:pt x="705" y="1185"/>
                </a:cubicBezTo>
                <a:close/>
                <a:moveTo>
                  <a:pt x="705" y="1218"/>
                </a:moveTo>
                <a:cubicBezTo>
                  <a:pt x="697" y="1218"/>
                  <a:pt x="690" y="1225"/>
                  <a:pt x="690" y="1233"/>
                </a:cubicBezTo>
                <a:cubicBezTo>
                  <a:pt x="690" y="1241"/>
                  <a:pt x="697" y="1248"/>
                  <a:pt x="705" y="1248"/>
                </a:cubicBezTo>
                <a:cubicBezTo>
                  <a:pt x="713" y="1248"/>
                  <a:pt x="720" y="1241"/>
                  <a:pt x="720" y="1233"/>
                </a:cubicBezTo>
                <a:cubicBezTo>
                  <a:pt x="720" y="1225"/>
                  <a:pt x="713" y="1218"/>
                  <a:pt x="705" y="1218"/>
                </a:cubicBezTo>
                <a:close/>
                <a:moveTo>
                  <a:pt x="705" y="1251"/>
                </a:moveTo>
                <a:cubicBezTo>
                  <a:pt x="697" y="1251"/>
                  <a:pt x="690" y="1258"/>
                  <a:pt x="690" y="1266"/>
                </a:cubicBezTo>
                <a:cubicBezTo>
                  <a:pt x="690" y="1274"/>
                  <a:pt x="697" y="1281"/>
                  <a:pt x="705" y="1281"/>
                </a:cubicBezTo>
                <a:cubicBezTo>
                  <a:pt x="713" y="1281"/>
                  <a:pt x="720" y="1274"/>
                  <a:pt x="720" y="1266"/>
                </a:cubicBezTo>
                <a:cubicBezTo>
                  <a:pt x="720" y="1258"/>
                  <a:pt x="713" y="1251"/>
                  <a:pt x="705" y="1251"/>
                </a:cubicBezTo>
                <a:close/>
                <a:moveTo>
                  <a:pt x="705" y="1284"/>
                </a:moveTo>
                <a:cubicBezTo>
                  <a:pt x="697" y="1284"/>
                  <a:pt x="690" y="1291"/>
                  <a:pt x="690" y="1299"/>
                </a:cubicBezTo>
                <a:cubicBezTo>
                  <a:pt x="690" y="1307"/>
                  <a:pt x="697" y="1314"/>
                  <a:pt x="705" y="1314"/>
                </a:cubicBezTo>
                <a:cubicBezTo>
                  <a:pt x="713" y="1314"/>
                  <a:pt x="720" y="1307"/>
                  <a:pt x="720" y="1299"/>
                </a:cubicBezTo>
                <a:cubicBezTo>
                  <a:pt x="720" y="1291"/>
                  <a:pt x="713" y="1284"/>
                  <a:pt x="705" y="1284"/>
                </a:cubicBezTo>
                <a:close/>
                <a:moveTo>
                  <a:pt x="705" y="1317"/>
                </a:moveTo>
                <a:cubicBezTo>
                  <a:pt x="697" y="1317"/>
                  <a:pt x="690" y="1323"/>
                  <a:pt x="690" y="1332"/>
                </a:cubicBezTo>
                <a:cubicBezTo>
                  <a:pt x="690" y="1340"/>
                  <a:pt x="697" y="1346"/>
                  <a:pt x="705" y="1346"/>
                </a:cubicBezTo>
                <a:cubicBezTo>
                  <a:pt x="713" y="1346"/>
                  <a:pt x="720" y="1340"/>
                  <a:pt x="720" y="1332"/>
                </a:cubicBezTo>
                <a:cubicBezTo>
                  <a:pt x="720" y="1323"/>
                  <a:pt x="713" y="1317"/>
                  <a:pt x="705" y="1317"/>
                </a:cubicBezTo>
                <a:close/>
                <a:moveTo>
                  <a:pt x="705" y="1350"/>
                </a:moveTo>
                <a:cubicBezTo>
                  <a:pt x="697" y="1350"/>
                  <a:pt x="690" y="1356"/>
                  <a:pt x="690" y="1365"/>
                </a:cubicBezTo>
                <a:cubicBezTo>
                  <a:pt x="690" y="1373"/>
                  <a:pt x="697" y="1379"/>
                  <a:pt x="705" y="1379"/>
                </a:cubicBezTo>
                <a:cubicBezTo>
                  <a:pt x="713" y="1379"/>
                  <a:pt x="720" y="1373"/>
                  <a:pt x="720" y="1365"/>
                </a:cubicBezTo>
                <a:cubicBezTo>
                  <a:pt x="720" y="1356"/>
                  <a:pt x="713" y="1350"/>
                  <a:pt x="705" y="1350"/>
                </a:cubicBezTo>
                <a:close/>
                <a:moveTo>
                  <a:pt x="705" y="1383"/>
                </a:moveTo>
                <a:cubicBezTo>
                  <a:pt x="697" y="1383"/>
                  <a:pt x="690" y="1389"/>
                  <a:pt x="690" y="1397"/>
                </a:cubicBezTo>
                <a:cubicBezTo>
                  <a:pt x="690" y="1406"/>
                  <a:pt x="697" y="1412"/>
                  <a:pt x="705" y="1412"/>
                </a:cubicBezTo>
                <a:cubicBezTo>
                  <a:pt x="713" y="1412"/>
                  <a:pt x="720" y="1406"/>
                  <a:pt x="720" y="1397"/>
                </a:cubicBezTo>
                <a:cubicBezTo>
                  <a:pt x="720" y="1389"/>
                  <a:pt x="713" y="1383"/>
                  <a:pt x="705" y="1383"/>
                </a:cubicBezTo>
                <a:close/>
                <a:moveTo>
                  <a:pt x="705" y="1416"/>
                </a:moveTo>
                <a:cubicBezTo>
                  <a:pt x="697" y="1416"/>
                  <a:pt x="690" y="1422"/>
                  <a:pt x="690" y="1430"/>
                </a:cubicBezTo>
                <a:cubicBezTo>
                  <a:pt x="690" y="1439"/>
                  <a:pt x="697" y="1445"/>
                  <a:pt x="705" y="1445"/>
                </a:cubicBezTo>
                <a:cubicBezTo>
                  <a:pt x="713" y="1445"/>
                  <a:pt x="720" y="1439"/>
                  <a:pt x="720" y="1430"/>
                </a:cubicBezTo>
                <a:cubicBezTo>
                  <a:pt x="720" y="1422"/>
                  <a:pt x="713" y="1416"/>
                  <a:pt x="705" y="1416"/>
                </a:cubicBezTo>
                <a:close/>
                <a:moveTo>
                  <a:pt x="738" y="0"/>
                </a:moveTo>
                <a:cubicBezTo>
                  <a:pt x="730" y="0"/>
                  <a:pt x="723" y="7"/>
                  <a:pt x="723" y="15"/>
                </a:cubicBezTo>
                <a:cubicBezTo>
                  <a:pt x="723" y="23"/>
                  <a:pt x="730" y="30"/>
                  <a:pt x="738" y="30"/>
                </a:cubicBezTo>
                <a:cubicBezTo>
                  <a:pt x="746" y="30"/>
                  <a:pt x="753" y="23"/>
                  <a:pt x="753" y="15"/>
                </a:cubicBezTo>
                <a:cubicBezTo>
                  <a:pt x="753" y="7"/>
                  <a:pt x="746" y="0"/>
                  <a:pt x="738" y="0"/>
                </a:cubicBezTo>
                <a:close/>
                <a:moveTo>
                  <a:pt x="738" y="33"/>
                </a:moveTo>
                <a:cubicBezTo>
                  <a:pt x="730" y="33"/>
                  <a:pt x="723" y="40"/>
                  <a:pt x="723" y="48"/>
                </a:cubicBezTo>
                <a:cubicBezTo>
                  <a:pt x="723" y="56"/>
                  <a:pt x="730" y="63"/>
                  <a:pt x="738" y="63"/>
                </a:cubicBezTo>
                <a:cubicBezTo>
                  <a:pt x="746" y="63"/>
                  <a:pt x="753" y="56"/>
                  <a:pt x="753" y="48"/>
                </a:cubicBezTo>
                <a:cubicBezTo>
                  <a:pt x="753" y="40"/>
                  <a:pt x="746" y="33"/>
                  <a:pt x="738" y="33"/>
                </a:cubicBezTo>
                <a:close/>
                <a:moveTo>
                  <a:pt x="738" y="66"/>
                </a:moveTo>
                <a:cubicBezTo>
                  <a:pt x="730" y="66"/>
                  <a:pt x="723" y="72"/>
                  <a:pt x="723" y="81"/>
                </a:cubicBezTo>
                <a:cubicBezTo>
                  <a:pt x="723" y="89"/>
                  <a:pt x="730" y="95"/>
                  <a:pt x="738" y="95"/>
                </a:cubicBezTo>
                <a:cubicBezTo>
                  <a:pt x="746" y="95"/>
                  <a:pt x="753" y="89"/>
                  <a:pt x="753" y="81"/>
                </a:cubicBezTo>
                <a:cubicBezTo>
                  <a:pt x="753" y="72"/>
                  <a:pt x="746" y="66"/>
                  <a:pt x="738" y="66"/>
                </a:cubicBezTo>
                <a:close/>
                <a:moveTo>
                  <a:pt x="738" y="99"/>
                </a:moveTo>
                <a:cubicBezTo>
                  <a:pt x="730" y="99"/>
                  <a:pt x="723" y="105"/>
                  <a:pt x="723" y="114"/>
                </a:cubicBezTo>
                <a:cubicBezTo>
                  <a:pt x="723" y="122"/>
                  <a:pt x="730" y="128"/>
                  <a:pt x="738" y="128"/>
                </a:cubicBezTo>
                <a:cubicBezTo>
                  <a:pt x="746" y="128"/>
                  <a:pt x="753" y="122"/>
                  <a:pt x="753" y="114"/>
                </a:cubicBezTo>
                <a:cubicBezTo>
                  <a:pt x="753" y="105"/>
                  <a:pt x="746" y="99"/>
                  <a:pt x="738" y="99"/>
                </a:cubicBezTo>
                <a:close/>
                <a:moveTo>
                  <a:pt x="738" y="132"/>
                </a:moveTo>
                <a:cubicBezTo>
                  <a:pt x="730" y="132"/>
                  <a:pt x="723" y="138"/>
                  <a:pt x="723" y="147"/>
                </a:cubicBezTo>
                <a:cubicBezTo>
                  <a:pt x="723" y="155"/>
                  <a:pt x="730" y="161"/>
                  <a:pt x="738" y="161"/>
                </a:cubicBezTo>
                <a:cubicBezTo>
                  <a:pt x="746" y="161"/>
                  <a:pt x="753" y="155"/>
                  <a:pt x="753" y="147"/>
                </a:cubicBezTo>
                <a:cubicBezTo>
                  <a:pt x="753" y="138"/>
                  <a:pt x="746" y="132"/>
                  <a:pt x="738" y="132"/>
                </a:cubicBezTo>
                <a:close/>
                <a:moveTo>
                  <a:pt x="738" y="165"/>
                </a:moveTo>
                <a:cubicBezTo>
                  <a:pt x="730" y="165"/>
                  <a:pt x="723" y="171"/>
                  <a:pt x="723" y="179"/>
                </a:cubicBezTo>
                <a:cubicBezTo>
                  <a:pt x="723" y="188"/>
                  <a:pt x="730" y="194"/>
                  <a:pt x="738" y="194"/>
                </a:cubicBezTo>
                <a:cubicBezTo>
                  <a:pt x="746" y="194"/>
                  <a:pt x="753" y="188"/>
                  <a:pt x="753" y="179"/>
                </a:cubicBezTo>
                <a:cubicBezTo>
                  <a:pt x="753" y="171"/>
                  <a:pt x="746" y="165"/>
                  <a:pt x="738" y="165"/>
                </a:cubicBezTo>
                <a:close/>
                <a:moveTo>
                  <a:pt x="738" y="198"/>
                </a:moveTo>
                <a:cubicBezTo>
                  <a:pt x="730" y="198"/>
                  <a:pt x="723" y="204"/>
                  <a:pt x="723" y="212"/>
                </a:cubicBezTo>
                <a:cubicBezTo>
                  <a:pt x="723" y="221"/>
                  <a:pt x="730" y="227"/>
                  <a:pt x="738" y="227"/>
                </a:cubicBezTo>
                <a:cubicBezTo>
                  <a:pt x="746" y="227"/>
                  <a:pt x="753" y="221"/>
                  <a:pt x="753" y="212"/>
                </a:cubicBezTo>
                <a:cubicBezTo>
                  <a:pt x="753" y="204"/>
                  <a:pt x="746" y="198"/>
                  <a:pt x="738" y="198"/>
                </a:cubicBezTo>
                <a:close/>
                <a:moveTo>
                  <a:pt x="738" y="230"/>
                </a:moveTo>
                <a:cubicBezTo>
                  <a:pt x="730" y="230"/>
                  <a:pt x="723" y="237"/>
                  <a:pt x="723" y="245"/>
                </a:cubicBezTo>
                <a:cubicBezTo>
                  <a:pt x="723" y="253"/>
                  <a:pt x="730" y="260"/>
                  <a:pt x="738" y="260"/>
                </a:cubicBezTo>
                <a:cubicBezTo>
                  <a:pt x="746" y="260"/>
                  <a:pt x="753" y="253"/>
                  <a:pt x="753" y="245"/>
                </a:cubicBezTo>
                <a:cubicBezTo>
                  <a:pt x="753" y="237"/>
                  <a:pt x="746" y="230"/>
                  <a:pt x="738" y="230"/>
                </a:cubicBezTo>
                <a:close/>
                <a:moveTo>
                  <a:pt x="738" y="263"/>
                </a:moveTo>
                <a:cubicBezTo>
                  <a:pt x="730" y="263"/>
                  <a:pt x="723" y="270"/>
                  <a:pt x="723" y="278"/>
                </a:cubicBezTo>
                <a:cubicBezTo>
                  <a:pt x="723" y="286"/>
                  <a:pt x="730" y="293"/>
                  <a:pt x="738" y="293"/>
                </a:cubicBezTo>
                <a:cubicBezTo>
                  <a:pt x="746" y="293"/>
                  <a:pt x="753" y="286"/>
                  <a:pt x="753" y="278"/>
                </a:cubicBezTo>
                <a:cubicBezTo>
                  <a:pt x="753" y="270"/>
                  <a:pt x="746" y="263"/>
                  <a:pt x="738" y="263"/>
                </a:cubicBezTo>
                <a:close/>
                <a:moveTo>
                  <a:pt x="738" y="296"/>
                </a:moveTo>
                <a:cubicBezTo>
                  <a:pt x="730" y="296"/>
                  <a:pt x="723" y="303"/>
                  <a:pt x="723" y="311"/>
                </a:cubicBezTo>
                <a:cubicBezTo>
                  <a:pt x="723" y="319"/>
                  <a:pt x="730" y="326"/>
                  <a:pt x="738" y="326"/>
                </a:cubicBezTo>
                <a:cubicBezTo>
                  <a:pt x="746" y="326"/>
                  <a:pt x="753" y="319"/>
                  <a:pt x="753" y="311"/>
                </a:cubicBezTo>
                <a:cubicBezTo>
                  <a:pt x="753" y="303"/>
                  <a:pt x="746" y="296"/>
                  <a:pt x="738" y="296"/>
                </a:cubicBezTo>
                <a:close/>
                <a:moveTo>
                  <a:pt x="738" y="329"/>
                </a:moveTo>
                <a:cubicBezTo>
                  <a:pt x="730" y="329"/>
                  <a:pt x="723" y="336"/>
                  <a:pt x="723" y="344"/>
                </a:cubicBezTo>
                <a:cubicBezTo>
                  <a:pt x="723" y="352"/>
                  <a:pt x="730" y="359"/>
                  <a:pt x="738" y="359"/>
                </a:cubicBezTo>
                <a:cubicBezTo>
                  <a:pt x="746" y="359"/>
                  <a:pt x="753" y="352"/>
                  <a:pt x="753" y="344"/>
                </a:cubicBezTo>
                <a:cubicBezTo>
                  <a:pt x="753" y="336"/>
                  <a:pt x="746" y="329"/>
                  <a:pt x="738" y="329"/>
                </a:cubicBezTo>
                <a:close/>
                <a:moveTo>
                  <a:pt x="738" y="362"/>
                </a:moveTo>
                <a:cubicBezTo>
                  <a:pt x="730" y="362"/>
                  <a:pt x="723" y="369"/>
                  <a:pt x="723" y="377"/>
                </a:cubicBezTo>
                <a:cubicBezTo>
                  <a:pt x="723" y="385"/>
                  <a:pt x="730" y="392"/>
                  <a:pt x="738" y="392"/>
                </a:cubicBezTo>
                <a:cubicBezTo>
                  <a:pt x="746" y="392"/>
                  <a:pt x="753" y="385"/>
                  <a:pt x="753" y="377"/>
                </a:cubicBezTo>
                <a:cubicBezTo>
                  <a:pt x="753" y="369"/>
                  <a:pt x="746" y="362"/>
                  <a:pt x="738" y="362"/>
                </a:cubicBezTo>
                <a:close/>
                <a:moveTo>
                  <a:pt x="738" y="395"/>
                </a:moveTo>
                <a:cubicBezTo>
                  <a:pt x="730" y="395"/>
                  <a:pt x="723" y="402"/>
                  <a:pt x="723" y="410"/>
                </a:cubicBezTo>
                <a:cubicBezTo>
                  <a:pt x="723" y="418"/>
                  <a:pt x="730" y="425"/>
                  <a:pt x="738" y="425"/>
                </a:cubicBezTo>
                <a:cubicBezTo>
                  <a:pt x="746" y="425"/>
                  <a:pt x="753" y="418"/>
                  <a:pt x="753" y="410"/>
                </a:cubicBezTo>
                <a:cubicBezTo>
                  <a:pt x="753" y="402"/>
                  <a:pt x="746" y="395"/>
                  <a:pt x="738" y="395"/>
                </a:cubicBezTo>
                <a:close/>
                <a:moveTo>
                  <a:pt x="738" y="428"/>
                </a:moveTo>
                <a:cubicBezTo>
                  <a:pt x="730" y="428"/>
                  <a:pt x="723" y="435"/>
                  <a:pt x="723" y="443"/>
                </a:cubicBezTo>
                <a:cubicBezTo>
                  <a:pt x="723" y="451"/>
                  <a:pt x="730" y="458"/>
                  <a:pt x="738" y="458"/>
                </a:cubicBezTo>
                <a:cubicBezTo>
                  <a:pt x="746" y="458"/>
                  <a:pt x="753" y="451"/>
                  <a:pt x="753" y="443"/>
                </a:cubicBezTo>
                <a:cubicBezTo>
                  <a:pt x="753" y="435"/>
                  <a:pt x="746" y="428"/>
                  <a:pt x="738" y="428"/>
                </a:cubicBezTo>
                <a:close/>
                <a:moveTo>
                  <a:pt x="738" y="461"/>
                </a:moveTo>
                <a:cubicBezTo>
                  <a:pt x="730" y="461"/>
                  <a:pt x="723" y="468"/>
                  <a:pt x="723" y="476"/>
                </a:cubicBezTo>
                <a:cubicBezTo>
                  <a:pt x="723" y="484"/>
                  <a:pt x="730" y="491"/>
                  <a:pt x="738" y="491"/>
                </a:cubicBezTo>
                <a:cubicBezTo>
                  <a:pt x="746" y="491"/>
                  <a:pt x="753" y="484"/>
                  <a:pt x="753" y="476"/>
                </a:cubicBezTo>
                <a:cubicBezTo>
                  <a:pt x="753" y="468"/>
                  <a:pt x="746" y="461"/>
                  <a:pt x="738" y="461"/>
                </a:cubicBezTo>
                <a:close/>
                <a:moveTo>
                  <a:pt x="738" y="494"/>
                </a:moveTo>
                <a:cubicBezTo>
                  <a:pt x="730" y="494"/>
                  <a:pt x="723" y="500"/>
                  <a:pt x="723" y="509"/>
                </a:cubicBezTo>
                <a:cubicBezTo>
                  <a:pt x="723" y="517"/>
                  <a:pt x="730" y="523"/>
                  <a:pt x="738" y="523"/>
                </a:cubicBezTo>
                <a:cubicBezTo>
                  <a:pt x="746" y="523"/>
                  <a:pt x="753" y="517"/>
                  <a:pt x="753" y="509"/>
                </a:cubicBezTo>
                <a:cubicBezTo>
                  <a:pt x="753" y="500"/>
                  <a:pt x="746" y="494"/>
                  <a:pt x="738" y="494"/>
                </a:cubicBezTo>
                <a:close/>
                <a:moveTo>
                  <a:pt x="738" y="527"/>
                </a:moveTo>
                <a:cubicBezTo>
                  <a:pt x="730" y="527"/>
                  <a:pt x="723" y="533"/>
                  <a:pt x="723" y="542"/>
                </a:cubicBezTo>
                <a:cubicBezTo>
                  <a:pt x="723" y="550"/>
                  <a:pt x="730" y="556"/>
                  <a:pt x="738" y="556"/>
                </a:cubicBezTo>
                <a:cubicBezTo>
                  <a:pt x="746" y="556"/>
                  <a:pt x="753" y="550"/>
                  <a:pt x="753" y="542"/>
                </a:cubicBezTo>
                <a:cubicBezTo>
                  <a:pt x="753" y="533"/>
                  <a:pt x="746" y="527"/>
                  <a:pt x="738" y="527"/>
                </a:cubicBezTo>
                <a:close/>
                <a:moveTo>
                  <a:pt x="738" y="560"/>
                </a:moveTo>
                <a:cubicBezTo>
                  <a:pt x="730" y="560"/>
                  <a:pt x="723" y="566"/>
                  <a:pt x="723" y="574"/>
                </a:cubicBezTo>
                <a:cubicBezTo>
                  <a:pt x="723" y="583"/>
                  <a:pt x="730" y="589"/>
                  <a:pt x="738" y="589"/>
                </a:cubicBezTo>
                <a:cubicBezTo>
                  <a:pt x="746" y="589"/>
                  <a:pt x="753" y="583"/>
                  <a:pt x="753" y="574"/>
                </a:cubicBezTo>
                <a:cubicBezTo>
                  <a:pt x="753" y="566"/>
                  <a:pt x="746" y="560"/>
                  <a:pt x="738" y="560"/>
                </a:cubicBezTo>
                <a:close/>
                <a:moveTo>
                  <a:pt x="738" y="593"/>
                </a:moveTo>
                <a:cubicBezTo>
                  <a:pt x="730" y="593"/>
                  <a:pt x="723" y="599"/>
                  <a:pt x="723" y="607"/>
                </a:cubicBezTo>
                <a:cubicBezTo>
                  <a:pt x="723" y="616"/>
                  <a:pt x="730" y="622"/>
                  <a:pt x="738" y="622"/>
                </a:cubicBezTo>
                <a:cubicBezTo>
                  <a:pt x="746" y="622"/>
                  <a:pt x="753" y="616"/>
                  <a:pt x="753" y="607"/>
                </a:cubicBezTo>
                <a:cubicBezTo>
                  <a:pt x="753" y="599"/>
                  <a:pt x="746" y="593"/>
                  <a:pt x="738" y="593"/>
                </a:cubicBezTo>
                <a:close/>
                <a:moveTo>
                  <a:pt x="738" y="625"/>
                </a:moveTo>
                <a:cubicBezTo>
                  <a:pt x="730" y="625"/>
                  <a:pt x="723" y="632"/>
                  <a:pt x="723" y="640"/>
                </a:cubicBezTo>
                <a:cubicBezTo>
                  <a:pt x="723" y="648"/>
                  <a:pt x="730" y="655"/>
                  <a:pt x="738" y="655"/>
                </a:cubicBezTo>
                <a:cubicBezTo>
                  <a:pt x="746" y="655"/>
                  <a:pt x="753" y="648"/>
                  <a:pt x="753" y="640"/>
                </a:cubicBezTo>
                <a:cubicBezTo>
                  <a:pt x="753" y="632"/>
                  <a:pt x="746" y="625"/>
                  <a:pt x="738" y="625"/>
                </a:cubicBezTo>
                <a:close/>
                <a:moveTo>
                  <a:pt x="738" y="658"/>
                </a:moveTo>
                <a:cubicBezTo>
                  <a:pt x="730" y="658"/>
                  <a:pt x="723" y="665"/>
                  <a:pt x="723" y="673"/>
                </a:cubicBezTo>
                <a:cubicBezTo>
                  <a:pt x="723" y="681"/>
                  <a:pt x="730" y="688"/>
                  <a:pt x="738" y="688"/>
                </a:cubicBezTo>
                <a:cubicBezTo>
                  <a:pt x="746" y="688"/>
                  <a:pt x="753" y="681"/>
                  <a:pt x="753" y="673"/>
                </a:cubicBezTo>
                <a:cubicBezTo>
                  <a:pt x="753" y="665"/>
                  <a:pt x="746" y="658"/>
                  <a:pt x="738" y="658"/>
                </a:cubicBezTo>
                <a:close/>
                <a:moveTo>
                  <a:pt x="738" y="691"/>
                </a:moveTo>
                <a:cubicBezTo>
                  <a:pt x="730" y="691"/>
                  <a:pt x="723" y="698"/>
                  <a:pt x="723" y="706"/>
                </a:cubicBezTo>
                <a:cubicBezTo>
                  <a:pt x="723" y="714"/>
                  <a:pt x="730" y="721"/>
                  <a:pt x="738" y="721"/>
                </a:cubicBezTo>
                <a:cubicBezTo>
                  <a:pt x="746" y="721"/>
                  <a:pt x="753" y="714"/>
                  <a:pt x="753" y="706"/>
                </a:cubicBezTo>
                <a:cubicBezTo>
                  <a:pt x="753" y="698"/>
                  <a:pt x="746" y="691"/>
                  <a:pt x="738" y="691"/>
                </a:cubicBezTo>
                <a:close/>
                <a:moveTo>
                  <a:pt x="738" y="724"/>
                </a:moveTo>
                <a:cubicBezTo>
                  <a:pt x="730" y="724"/>
                  <a:pt x="723" y="731"/>
                  <a:pt x="723" y="739"/>
                </a:cubicBezTo>
                <a:cubicBezTo>
                  <a:pt x="723" y="747"/>
                  <a:pt x="730" y="754"/>
                  <a:pt x="738" y="754"/>
                </a:cubicBezTo>
                <a:cubicBezTo>
                  <a:pt x="746" y="754"/>
                  <a:pt x="753" y="747"/>
                  <a:pt x="753" y="739"/>
                </a:cubicBezTo>
                <a:cubicBezTo>
                  <a:pt x="753" y="731"/>
                  <a:pt x="746" y="724"/>
                  <a:pt x="738" y="724"/>
                </a:cubicBezTo>
                <a:close/>
                <a:moveTo>
                  <a:pt x="738" y="757"/>
                </a:moveTo>
                <a:cubicBezTo>
                  <a:pt x="730" y="757"/>
                  <a:pt x="723" y="764"/>
                  <a:pt x="723" y="772"/>
                </a:cubicBezTo>
                <a:cubicBezTo>
                  <a:pt x="723" y="780"/>
                  <a:pt x="730" y="787"/>
                  <a:pt x="738" y="787"/>
                </a:cubicBezTo>
                <a:cubicBezTo>
                  <a:pt x="746" y="787"/>
                  <a:pt x="753" y="780"/>
                  <a:pt x="753" y="772"/>
                </a:cubicBezTo>
                <a:cubicBezTo>
                  <a:pt x="753" y="764"/>
                  <a:pt x="746" y="757"/>
                  <a:pt x="738" y="757"/>
                </a:cubicBezTo>
                <a:close/>
                <a:moveTo>
                  <a:pt x="738" y="790"/>
                </a:moveTo>
                <a:cubicBezTo>
                  <a:pt x="730" y="790"/>
                  <a:pt x="723" y="797"/>
                  <a:pt x="723" y="805"/>
                </a:cubicBezTo>
                <a:cubicBezTo>
                  <a:pt x="723" y="813"/>
                  <a:pt x="730" y="820"/>
                  <a:pt x="738" y="820"/>
                </a:cubicBezTo>
                <a:cubicBezTo>
                  <a:pt x="746" y="820"/>
                  <a:pt x="753" y="813"/>
                  <a:pt x="753" y="805"/>
                </a:cubicBezTo>
                <a:cubicBezTo>
                  <a:pt x="753" y="797"/>
                  <a:pt x="746" y="790"/>
                  <a:pt x="738" y="790"/>
                </a:cubicBezTo>
                <a:close/>
                <a:moveTo>
                  <a:pt x="738" y="823"/>
                </a:moveTo>
                <a:cubicBezTo>
                  <a:pt x="730" y="823"/>
                  <a:pt x="723" y="830"/>
                  <a:pt x="723" y="838"/>
                </a:cubicBezTo>
                <a:cubicBezTo>
                  <a:pt x="723" y="846"/>
                  <a:pt x="730" y="853"/>
                  <a:pt x="738" y="853"/>
                </a:cubicBezTo>
                <a:cubicBezTo>
                  <a:pt x="746" y="853"/>
                  <a:pt x="753" y="846"/>
                  <a:pt x="753" y="838"/>
                </a:cubicBezTo>
                <a:cubicBezTo>
                  <a:pt x="753" y="830"/>
                  <a:pt x="746" y="823"/>
                  <a:pt x="738" y="823"/>
                </a:cubicBezTo>
                <a:close/>
                <a:moveTo>
                  <a:pt x="738" y="856"/>
                </a:moveTo>
                <a:cubicBezTo>
                  <a:pt x="730" y="856"/>
                  <a:pt x="723" y="863"/>
                  <a:pt x="723" y="871"/>
                </a:cubicBezTo>
                <a:cubicBezTo>
                  <a:pt x="723" y="879"/>
                  <a:pt x="730" y="886"/>
                  <a:pt x="738" y="886"/>
                </a:cubicBezTo>
                <a:cubicBezTo>
                  <a:pt x="746" y="886"/>
                  <a:pt x="753" y="879"/>
                  <a:pt x="753" y="871"/>
                </a:cubicBezTo>
                <a:cubicBezTo>
                  <a:pt x="753" y="863"/>
                  <a:pt x="746" y="856"/>
                  <a:pt x="738" y="856"/>
                </a:cubicBezTo>
                <a:close/>
                <a:moveTo>
                  <a:pt x="738" y="889"/>
                </a:moveTo>
                <a:cubicBezTo>
                  <a:pt x="730" y="889"/>
                  <a:pt x="723" y="895"/>
                  <a:pt x="723" y="904"/>
                </a:cubicBezTo>
                <a:cubicBezTo>
                  <a:pt x="723" y="912"/>
                  <a:pt x="730" y="918"/>
                  <a:pt x="738" y="918"/>
                </a:cubicBezTo>
                <a:cubicBezTo>
                  <a:pt x="746" y="918"/>
                  <a:pt x="753" y="912"/>
                  <a:pt x="753" y="904"/>
                </a:cubicBezTo>
                <a:cubicBezTo>
                  <a:pt x="753" y="895"/>
                  <a:pt x="746" y="889"/>
                  <a:pt x="738" y="889"/>
                </a:cubicBezTo>
                <a:close/>
                <a:moveTo>
                  <a:pt x="738" y="922"/>
                </a:moveTo>
                <a:cubicBezTo>
                  <a:pt x="730" y="922"/>
                  <a:pt x="723" y="928"/>
                  <a:pt x="723" y="937"/>
                </a:cubicBezTo>
                <a:cubicBezTo>
                  <a:pt x="723" y="945"/>
                  <a:pt x="730" y="951"/>
                  <a:pt x="738" y="951"/>
                </a:cubicBezTo>
                <a:cubicBezTo>
                  <a:pt x="746" y="951"/>
                  <a:pt x="753" y="945"/>
                  <a:pt x="753" y="937"/>
                </a:cubicBezTo>
                <a:cubicBezTo>
                  <a:pt x="753" y="928"/>
                  <a:pt x="746" y="922"/>
                  <a:pt x="738" y="922"/>
                </a:cubicBezTo>
                <a:close/>
                <a:moveTo>
                  <a:pt x="738" y="955"/>
                </a:moveTo>
                <a:cubicBezTo>
                  <a:pt x="730" y="955"/>
                  <a:pt x="723" y="961"/>
                  <a:pt x="723" y="970"/>
                </a:cubicBezTo>
                <a:cubicBezTo>
                  <a:pt x="723" y="978"/>
                  <a:pt x="730" y="984"/>
                  <a:pt x="738" y="984"/>
                </a:cubicBezTo>
                <a:cubicBezTo>
                  <a:pt x="746" y="984"/>
                  <a:pt x="753" y="978"/>
                  <a:pt x="753" y="970"/>
                </a:cubicBezTo>
                <a:cubicBezTo>
                  <a:pt x="753" y="961"/>
                  <a:pt x="746" y="955"/>
                  <a:pt x="738" y="955"/>
                </a:cubicBezTo>
                <a:close/>
                <a:moveTo>
                  <a:pt x="738" y="988"/>
                </a:moveTo>
                <a:cubicBezTo>
                  <a:pt x="730" y="988"/>
                  <a:pt x="723" y="994"/>
                  <a:pt x="723" y="1002"/>
                </a:cubicBezTo>
                <a:cubicBezTo>
                  <a:pt x="723" y="1011"/>
                  <a:pt x="730" y="1017"/>
                  <a:pt x="738" y="1017"/>
                </a:cubicBezTo>
                <a:cubicBezTo>
                  <a:pt x="746" y="1017"/>
                  <a:pt x="753" y="1011"/>
                  <a:pt x="753" y="1002"/>
                </a:cubicBezTo>
                <a:cubicBezTo>
                  <a:pt x="753" y="994"/>
                  <a:pt x="746" y="988"/>
                  <a:pt x="738" y="988"/>
                </a:cubicBezTo>
                <a:close/>
                <a:moveTo>
                  <a:pt x="738" y="1021"/>
                </a:moveTo>
                <a:cubicBezTo>
                  <a:pt x="730" y="1021"/>
                  <a:pt x="723" y="1027"/>
                  <a:pt x="723" y="1035"/>
                </a:cubicBezTo>
                <a:cubicBezTo>
                  <a:pt x="723" y="1044"/>
                  <a:pt x="730" y="1050"/>
                  <a:pt x="738" y="1050"/>
                </a:cubicBezTo>
                <a:cubicBezTo>
                  <a:pt x="746" y="1050"/>
                  <a:pt x="753" y="1044"/>
                  <a:pt x="753" y="1035"/>
                </a:cubicBezTo>
                <a:cubicBezTo>
                  <a:pt x="753" y="1027"/>
                  <a:pt x="746" y="1021"/>
                  <a:pt x="738" y="1021"/>
                </a:cubicBezTo>
                <a:close/>
                <a:moveTo>
                  <a:pt x="738" y="1053"/>
                </a:moveTo>
                <a:cubicBezTo>
                  <a:pt x="730" y="1053"/>
                  <a:pt x="723" y="1060"/>
                  <a:pt x="723" y="1068"/>
                </a:cubicBezTo>
                <a:cubicBezTo>
                  <a:pt x="723" y="1076"/>
                  <a:pt x="730" y="1083"/>
                  <a:pt x="738" y="1083"/>
                </a:cubicBezTo>
                <a:cubicBezTo>
                  <a:pt x="746" y="1083"/>
                  <a:pt x="753" y="1076"/>
                  <a:pt x="753" y="1068"/>
                </a:cubicBezTo>
                <a:cubicBezTo>
                  <a:pt x="753" y="1060"/>
                  <a:pt x="746" y="1053"/>
                  <a:pt x="738" y="1053"/>
                </a:cubicBezTo>
                <a:close/>
                <a:moveTo>
                  <a:pt x="738" y="1086"/>
                </a:moveTo>
                <a:cubicBezTo>
                  <a:pt x="730" y="1086"/>
                  <a:pt x="723" y="1093"/>
                  <a:pt x="723" y="1101"/>
                </a:cubicBezTo>
                <a:cubicBezTo>
                  <a:pt x="723" y="1109"/>
                  <a:pt x="730" y="1116"/>
                  <a:pt x="738" y="1116"/>
                </a:cubicBezTo>
                <a:cubicBezTo>
                  <a:pt x="746" y="1116"/>
                  <a:pt x="753" y="1109"/>
                  <a:pt x="753" y="1101"/>
                </a:cubicBezTo>
                <a:cubicBezTo>
                  <a:pt x="753" y="1093"/>
                  <a:pt x="746" y="1086"/>
                  <a:pt x="738" y="1086"/>
                </a:cubicBezTo>
                <a:close/>
                <a:moveTo>
                  <a:pt x="738" y="1119"/>
                </a:moveTo>
                <a:cubicBezTo>
                  <a:pt x="730" y="1119"/>
                  <a:pt x="723" y="1126"/>
                  <a:pt x="723" y="1134"/>
                </a:cubicBezTo>
                <a:cubicBezTo>
                  <a:pt x="723" y="1142"/>
                  <a:pt x="730" y="1149"/>
                  <a:pt x="738" y="1149"/>
                </a:cubicBezTo>
                <a:cubicBezTo>
                  <a:pt x="746" y="1149"/>
                  <a:pt x="753" y="1142"/>
                  <a:pt x="753" y="1134"/>
                </a:cubicBezTo>
                <a:cubicBezTo>
                  <a:pt x="753" y="1126"/>
                  <a:pt x="746" y="1119"/>
                  <a:pt x="738" y="1119"/>
                </a:cubicBezTo>
                <a:close/>
                <a:moveTo>
                  <a:pt x="738" y="1152"/>
                </a:moveTo>
                <a:cubicBezTo>
                  <a:pt x="730" y="1152"/>
                  <a:pt x="723" y="1159"/>
                  <a:pt x="723" y="1167"/>
                </a:cubicBezTo>
                <a:cubicBezTo>
                  <a:pt x="723" y="1175"/>
                  <a:pt x="730" y="1182"/>
                  <a:pt x="738" y="1182"/>
                </a:cubicBezTo>
                <a:cubicBezTo>
                  <a:pt x="746" y="1182"/>
                  <a:pt x="753" y="1175"/>
                  <a:pt x="753" y="1167"/>
                </a:cubicBezTo>
                <a:cubicBezTo>
                  <a:pt x="753" y="1159"/>
                  <a:pt x="746" y="1152"/>
                  <a:pt x="738" y="1152"/>
                </a:cubicBezTo>
                <a:close/>
                <a:moveTo>
                  <a:pt x="738" y="1185"/>
                </a:moveTo>
                <a:cubicBezTo>
                  <a:pt x="730" y="1185"/>
                  <a:pt x="723" y="1192"/>
                  <a:pt x="723" y="1200"/>
                </a:cubicBezTo>
                <a:cubicBezTo>
                  <a:pt x="723" y="1208"/>
                  <a:pt x="730" y="1215"/>
                  <a:pt x="738" y="1215"/>
                </a:cubicBezTo>
                <a:cubicBezTo>
                  <a:pt x="746" y="1215"/>
                  <a:pt x="753" y="1208"/>
                  <a:pt x="753" y="1200"/>
                </a:cubicBezTo>
                <a:cubicBezTo>
                  <a:pt x="753" y="1192"/>
                  <a:pt x="746" y="1185"/>
                  <a:pt x="738" y="1185"/>
                </a:cubicBezTo>
                <a:close/>
                <a:moveTo>
                  <a:pt x="738" y="1218"/>
                </a:moveTo>
                <a:cubicBezTo>
                  <a:pt x="730" y="1218"/>
                  <a:pt x="723" y="1225"/>
                  <a:pt x="723" y="1233"/>
                </a:cubicBezTo>
                <a:cubicBezTo>
                  <a:pt x="723" y="1241"/>
                  <a:pt x="730" y="1248"/>
                  <a:pt x="738" y="1248"/>
                </a:cubicBezTo>
                <a:cubicBezTo>
                  <a:pt x="746" y="1248"/>
                  <a:pt x="753" y="1241"/>
                  <a:pt x="753" y="1233"/>
                </a:cubicBezTo>
                <a:cubicBezTo>
                  <a:pt x="753" y="1225"/>
                  <a:pt x="746" y="1218"/>
                  <a:pt x="738" y="1218"/>
                </a:cubicBezTo>
                <a:close/>
                <a:moveTo>
                  <a:pt x="738" y="1251"/>
                </a:moveTo>
                <a:cubicBezTo>
                  <a:pt x="730" y="1251"/>
                  <a:pt x="723" y="1258"/>
                  <a:pt x="723" y="1266"/>
                </a:cubicBezTo>
                <a:cubicBezTo>
                  <a:pt x="723" y="1274"/>
                  <a:pt x="730" y="1281"/>
                  <a:pt x="738" y="1281"/>
                </a:cubicBezTo>
                <a:cubicBezTo>
                  <a:pt x="746" y="1281"/>
                  <a:pt x="753" y="1274"/>
                  <a:pt x="753" y="1266"/>
                </a:cubicBezTo>
                <a:cubicBezTo>
                  <a:pt x="753" y="1258"/>
                  <a:pt x="746" y="1251"/>
                  <a:pt x="738" y="1251"/>
                </a:cubicBezTo>
                <a:close/>
                <a:moveTo>
                  <a:pt x="738" y="1284"/>
                </a:moveTo>
                <a:cubicBezTo>
                  <a:pt x="730" y="1284"/>
                  <a:pt x="723" y="1291"/>
                  <a:pt x="723" y="1299"/>
                </a:cubicBezTo>
                <a:cubicBezTo>
                  <a:pt x="723" y="1307"/>
                  <a:pt x="730" y="1314"/>
                  <a:pt x="738" y="1314"/>
                </a:cubicBezTo>
                <a:cubicBezTo>
                  <a:pt x="746" y="1314"/>
                  <a:pt x="753" y="1307"/>
                  <a:pt x="753" y="1299"/>
                </a:cubicBezTo>
                <a:cubicBezTo>
                  <a:pt x="753" y="1291"/>
                  <a:pt x="746" y="1284"/>
                  <a:pt x="738" y="1284"/>
                </a:cubicBezTo>
                <a:close/>
                <a:moveTo>
                  <a:pt x="738" y="1317"/>
                </a:moveTo>
                <a:cubicBezTo>
                  <a:pt x="730" y="1317"/>
                  <a:pt x="723" y="1323"/>
                  <a:pt x="723" y="1332"/>
                </a:cubicBezTo>
                <a:cubicBezTo>
                  <a:pt x="723" y="1340"/>
                  <a:pt x="730" y="1346"/>
                  <a:pt x="738" y="1346"/>
                </a:cubicBezTo>
                <a:cubicBezTo>
                  <a:pt x="746" y="1346"/>
                  <a:pt x="753" y="1340"/>
                  <a:pt x="753" y="1332"/>
                </a:cubicBezTo>
                <a:cubicBezTo>
                  <a:pt x="753" y="1323"/>
                  <a:pt x="746" y="1317"/>
                  <a:pt x="738" y="1317"/>
                </a:cubicBezTo>
                <a:close/>
                <a:moveTo>
                  <a:pt x="738" y="1350"/>
                </a:moveTo>
                <a:cubicBezTo>
                  <a:pt x="730" y="1350"/>
                  <a:pt x="723" y="1356"/>
                  <a:pt x="723" y="1365"/>
                </a:cubicBezTo>
                <a:cubicBezTo>
                  <a:pt x="723" y="1373"/>
                  <a:pt x="730" y="1379"/>
                  <a:pt x="738" y="1379"/>
                </a:cubicBezTo>
                <a:cubicBezTo>
                  <a:pt x="746" y="1379"/>
                  <a:pt x="753" y="1373"/>
                  <a:pt x="753" y="1365"/>
                </a:cubicBezTo>
                <a:cubicBezTo>
                  <a:pt x="753" y="1356"/>
                  <a:pt x="746" y="1350"/>
                  <a:pt x="738" y="1350"/>
                </a:cubicBezTo>
                <a:close/>
                <a:moveTo>
                  <a:pt x="738" y="1383"/>
                </a:moveTo>
                <a:cubicBezTo>
                  <a:pt x="730" y="1383"/>
                  <a:pt x="723" y="1389"/>
                  <a:pt x="723" y="1397"/>
                </a:cubicBezTo>
                <a:cubicBezTo>
                  <a:pt x="723" y="1406"/>
                  <a:pt x="730" y="1412"/>
                  <a:pt x="738" y="1412"/>
                </a:cubicBezTo>
                <a:cubicBezTo>
                  <a:pt x="746" y="1412"/>
                  <a:pt x="753" y="1406"/>
                  <a:pt x="753" y="1397"/>
                </a:cubicBezTo>
                <a:cubicBezTo>
                  <a:pt x="753" y="1389"/>
                  <a:pt x="746" y="1383"/>
                  <a:pt x="738" y="1383"/>
                </a:cubicBezTo>
                <a:close/>
                <a:moveTo>
                  <a:pt x="738" y="1416"/>
                </a:moveTo>
                <a:cubicBezTo>
                  <a:pt x="730" y="1416"/>
                  <a:pt x="723" y="1422"/>
                  <a:pt x="723" y="1430"/>
                </a:cubicBezTo>
                <a:cubicBezTo>
                  <a:pt x="723" y="1439"/>
                  <a:pt x="730" y="1445"/>
                  <a:pt x="738" y="1445"/>
                </a:cubicBezTo>
                <a:cubicBezTo>
                  <a:pt x="746" y="1445"/>
                  <a:pt x="753" y="1439"/>
                  <a:pt x="753" y="1430"/>
                </a:cubicBezTo>
                <a:cubicBezTo>
                  <a:pt x="753" y="1422"/>
                  <a:pt x="746" y="1416"/>
                  <a:pt x="738" y="1416"/>
                </a:cubicBezTo>
                <a:close/>
                <a:moveTo>
                  <a:pt x="771" y="0"/>
                </a:moveTo>
                <a:cubicBezTo>
                  <a:pt x="762" y="0"/>
                  <a:pt x="756" y="7"/>
                  <a:pt x="756" y="15"/>
                </a:cubicBezTo>
                <a:cubicBezTo>
                  <a:pt x="756" y="23"/>
                  <a:pt x="762" y="30"/>
                  <a:pt x="771" y="30"/>
                </a:cubicBezTo>
                <a:cubicBezTo>
                  <a:pt x="779" y="30"/>
                  <a:pt x="785" y="23"/>
                  <a:pt x="785" y="15"/>
                </a:cubicBezTo>
                <a:cubicBezTo>
                  <a:pt x="785" y="7"/>
                  <a:pt x="779" y="0"/>
                  <a:pt x="771" y="0"/>
                </a:cubicBezTo>
                <a:close/>
                <a:moveTo>
                  <a:pt x="771" y="33"/>
                </a:moveTo>
                <a:cubicBezTo>
                  <a:pt x="762" y="33"/>
                  <a:pt x="756" y="40"/>
                  <a:pt x="756" y="48"/>
                </a:cubicBezTo>
                <a:cubicBezTo>
                  <a:pt x="756" y="56"/>
                  <a:pt x="762" y="63"/>
                  <a:pt x="771" y="63"/>
                </a:cubicBezTo>
                <a:cubicBezTo>
                  <a:pt x="779" y="63"/>
                  <a:pt x="785" y="56"/>
                  <a:pt x="785" y="48"/>
                </a:cubicBezTo>
                <a:cubicBezTo>
                  <a:pt x="785" y="40"/>
                  <a:pt x="779" y="33"/>
                  <a:pt x="771" y="33"/>
                </a:cubicBezTo>
                <a:close/>
                <a:moveTo>
                  <a:pt x="771" y="66"/>
                </a:moveTo>
                <a:cubicBezTo>
                  <a:pt x="762" y="66"/>
                  <a:pt x="756" y="72"/>
                  <a:pt x="756" y="81"/>
                </a:cubicBezTo>
                <a:cubicBezTo>
                  <a:pt x="756" y="89"/>
                  <a:pt x="762" y="95"/>
                  <a:pt x="771" y="95"/>
                </a:cubicBezTo>
                <a:cubicBezTo>
                  <a:pt x="779" y="95"/>
                  <a:pt x="785" y="89"/>
                  <a:pt x="785" y="81"/>
                </a:cubicBezTo>
                <a:cubicBezTo>
                  <a:pt x="785" y="72"/>
                  <a:pt x="779" y="66"/>
                  <a:pt x="771" y="66"/>
                </a:cubicBezTo>
                <a:close/>
                <a:moveTo>
                  <a:pt x="771" y="99"/>
                </a:moveTo>
                <a:cubicBezTo>
                  <a:pt x="762" y="99"/>
                  <a:pt x="756" y="105"/>
                  <a:pt x="756" y="114"/>
                </a:cubicBezTo>
                <a:cubicBezTo>
                  <a:pt x="756" y="122"/>
                  <a:pt x="762" y="128"/>
                  <a:pt x="771" y="128"/>
                </a:cubicBezTo>
                <a:cubicBezTo>
                  <a:pt x="779" y="128"/>
                  <a:pt x="785" y="122"/>
                  <a:pt x="785" y="114"/>
                </a:cubicBezTo>
                <a:cubicBezTo>
                  <a:pt x="785" y="105"/>
                  <a:pt x="779" y="99"/>
                  <a:pt x="771" y="99"/>
                </a:cubicBezTo>
                <a:close/>
                <a:moveTo>
                  <a:pt x="771" y="132"/>
                </a:moveTo>
                <a:cubicBezTo>
                  <a:pt x="762" y="132"/>
                  <a:pt x="756" y="138"/>
                  <a:pt x="756" y="147"/>
                </a:cubicBezTo>
                <a:cubicBezTo>
                  <a:pt x="756" y="155"/>
                  <a:pt x="762" y="161"/>
                  <a:pt x="771" y="161"/>
                </a:cubicBezTo>
                <a:cubicBezTo>
                  <a:pt x="779" y="161"/>
                  <a:pt x="785" y="155"/>
                  <a:pt x="785" y="147"/>
                </a:cubicBezTo>
                <a:cubicBezTo>
                  <a:pt x="785" y="138"/>
                  <a:pt x="779" y="132"/>
                  <a:pt x="771" y="132"/>
                </a:cubicBezTo>
                <a:close/>
                <a:moveTo>
                  <a:pt x="771" y="165"/>
                </a:moveTo>
                <a:cubicBezTo>
                  <a:pt x="762" y="165"/>
                  <a:pt x="756" y="171"/>
                  <a:pt x="756" y="179"/>
                </a:cubicBezTo>
                <a:cubicBezTo>
                  <a:pt x="756" y="188"/>
                  <a:pt x="762" y="194"/>
                  <a:pt x="771" y="194"/>
                </a:cubicBezTo>
                <a:cubicBezTo>
                  <a:pt x="779" y="194"/>
                  <a:pt x="785" y="188"/>
                  <a:pt x="785" y="179"/>
                </a:cubicBezTo>
                <a:cubicBezTo>
                  <a:pt x="785" y="171"/>
                  <a:pt x="779" y="165"/>
                  <a:pt x="771" y="165"/>
                </a:cubicBezTo>
                <a:close/>
                <a:moveTo>
                  <a:pt x="771" y="198"/>
                </a:moveTo>
                <a:cubicBezTo>
                  <a:pt x="762" y="198"/>
                  <a:pt x="756" y="204"/>
                  <a:pt x="756" y="212"/>
                </a:cubicBezTo>
                <a:cubicBezTo>
                  <a:pt x="756" y="221"/>
                  <a:pt x="762" y="227"/>
                  <a:pt x="771" y="227"/>
                </a:cubicBezTo>
                <a:cubicBezTo>
                  <a:pt x="779" y="227"/>
                  <a:pt x="785" y="221"/>
                  <a:pt x="785" y="212"/>
                </a:cubicBezTo>
                <a:cubicBezTo>
                  <a:pt x="785" y="204"/>
                  <a:pt x="779" y="198"/>
                  <a:pt x="771" y="198"/>
                </a:cubicBezTo>
                <a:close/>
                <a:moveTo>
                  <a:pt x="771" y="230"/>
                </a:moveTo>
                <a:cubicBezTo>
                  <a:pt x="762" y="230"/>
                  <a:pt x="756" y="237"/>
                  <a:pt x="756" y="245"/>
                </a:cubicBezTo>
                <a:cubicBezTo>
                  <a:pt x="756" y="253"/>
                  <a:pt x="762" y="260"/>
                  <a:pt x="771" y="260"/>
                </a:cubicBezTo>
                <a:cubicBezTo>
                  <a:pt x="779" y="260"/>
                  <a:pt x="785" y="253"/>
                  <a:pt x="785" y="245"/>
                </a:cubicBezTo>
                <a:cubicBezTo>
                  <a:pt x="785" y="237"/>
                  <a:pt x="779" y="230"/>
                  <a:pt x="771" y="230"/>
                </a:cubicBezTo>
                <a:close/>
                <a:moveTo>
                  <a:pt x="771" y="263"/>
                </a:moveTo>
                <a:cubicBezTo>
                  <a:pt x="762" y="263"/>
                  <a:pt x="756" y="270"/>
                  <a:pt x="756" y="278"/>
                </a:cubicBezTo>
                <a:cubicBezTo>
                  <a:pt x="756" y="286"/>
                  <a:pt x="762" y="293"/>
                  <a:pt x="771" y="293"/>
                </a:cubicBezTo>
                <a:cubicBezTo>
                  <a:pt x="779" y="293"/>
                  <a:pt x="785" y="286"/>
                  <a:pt x="785" y="278"/>
                </a:cubicBezTo>
                <a:cubicBezTo>
                  <a:pt x="785" y="270"/>
                  <a:pt x="779" y="263"/>
                  <a:pt x="771" y="263"/>
                </a:cubicBezTo>
                <a:close/>
                <a:moveTo>
                  <a:pt x="771" y="296"/>
                </a:moveTo>
                <a:cubicBezTo>
                  <a:pt x="762" y="296"/>
                  <a:pt x="756" y="303"/>
                  <a:pt x="756" y="311"/>
                </a:cubicBezTo>
                <a:cubicBezTo>
                  <a:pt x="756" y="319"/>
                  <a:pt x="762" y="326"/>
                  <a:pt x="771" y="326"/>
                </a:cubicBezTo>
                <a:cubicBezTo>
                  <a:pt x="779" y="326"/>
                  <a:pt x="785" y="319"/>
                  <a:pt x="785" y="311"/>
                </a:cubicBezTo>
                <a:cubicBezTo>
                  <a:pt x="785" y="303"/>
                  <a:pt x="779" y="296"/>
                  <a:pt x="771" y="296"/>
                </a:cubicBezTo>
                <a:close/>
                <a:moveTo>
                  <a:pt x="771" y="329"/>
                </a:moveTo>
                <a:cubicBezTo>
                  <a:pt x="762" y="329"/>
                  <a:pt x="756" y="336"/>
                  <a:pt x="756" y="344"/>
                </a:cubicBezTo>
                <a:cubicBezTo>
                  <a:pt x="756" y="352"/>
                  <a:pt x="762" y="359"/>
                  <a:pt x="771" y="359"/>
                </a:cubicBezTo>
                <a:cubicBezTo>
                  <a:pt x="779" y="359"/>
                  <a:pt x="785" y="352"/>
                  <a:pt x="785" y="344"/>
                </a:cubicBezTo>
                <a:cubicBezTo>
                  <a:pt x="785" y="336"/>
                  <a:pt x="779" y="329"/>
                  <a:pt x="771" y="329"/>
                </a:cubicBezTo>
                <a:close/>
                <a:moveTo>
                  <a:pt x="771" y="362"/>
                </a:moveTo>
                <a:cubicBezTo>
                  <a:pt x="762" y="362"/>
                  <a:pt x="756" y="369"/>
                  <a:pt x="756" y="377"/>
                </a:cubicBezTo>
                <a:cubicBezTo>
                  <a:pt x="756" y="385"/>
                  <a:pt x="762" y="392"/>
                  <a:pt x="771" y="392"/>
                </a:cubicBezTo>
                <a:cubicBezTo>
                  <a:pt x="779" y="392"/>
                  <a:pt x="785" y="385"/>
                  <a:pt x="785" y="377"/>
                </a:cubicBezTo>
                <a:cubicBezTo>
                  <a:pt x="785" y="369"/>
                  <a:pt x="779" y="362"/>
                  <a:pt x="771" y="362"/>
                </a:cubicBezTo>
                <a:close/>
                <a:moveTo>
                  <a:pt x="771" y="395"/>
                </a:moveTo>
                <a:cubicBezTo>
                  <a:pt x="762" y="395"/>
                  <a:pt x="756" y="402"/>
                  <a:pt x="756" y="410"/>
                </a:cubicBezTo>
                <a:cubicBezTo>
                  <a:pt x="756" y="418"/>
                  <a:pt x="762" y="425"/>
                  <a:pt x="771" y="425"/>
                </a:cubicBezTo>
                <a:cubicBezTo>
                  <a:pt x="779" y="425"/>
                  <a:pt x="785" y="418"/>
                  <a:pt x="785" y="410"/>
                </a:cubicBezTo>
                <a:cubicBezTo>
                  <a:pt x="785" y="402"/>
                  <a:pt x="779" y="395"/>
                  <a:pt x="771" y="395"/>
                </a:cubicBezTo>
                <a:close/>
                <a:moveTo>
                  <a:pt x="771" y="428"/>
                </a:moveTo>
                <a:cubicBezTo>
                  <a:pt x="762" y="428"/>
                  <a:pt x="756" y="435"/>
                  <a:pt x="756" y="443"/>
                </a:cubicBezTo>
                <a:cubicBezTo>
                  <a:pt x="756" y="451"/>
                  <a:pt x="762" y="458"/>
                  <a:pt x="771" y="458"/>
                </a:cubicBezTo>
                <a:cubicBezTo>
                  <a:pt x="779" y="458"/>
                  <a:pt x="785" y="451"/>
                  <a:pt x="785" y="443"/>
                </a:cubicBezTo>
                <a:cubicBezTo>
                  <a:pt x="785" y="435"/>
                  <a:pt x="779" y="428"/>
                  <a:pt x="771" y="428"/>
                </a:cubicBezTo>
                <a:close/>
                <a:moveTo>
                  <a:pt x="771" y="461"/>
                </a:moveTo>
                <a:cubicBezTo>
                  <a:pt x="762" y="461"/>
                  <a:pt x="756" y="468"/>
                  <a:pt x="756" y="476"/>
                </a:cubicBezTo>
                <a:cubicBezTo>
                  <a:pt x="756" y="484"/>
                  <a:pt x="762" y="491"/>
                  <a:pt x="771" y="491"/>
                </a:cubicBezTo>
                <a:cubicBezTo>
                  <a:pt x="779" y="491"/>
                  <a:pt x="785" y="484"/>
                  <a:pt x="785" y="476"/>
                </a:cubicBezTo>
                <a:cubicBezTo>
                  <a:pt x="785" y="468"/>
                  <a:pt x="779" y="461"/>
                  <a:pt x="771" y="461"/>
                </a:cubicBezTo>
                <a:close/>
                <a:moveTo>
                  <a:pt x="771" y="494"/>
                </a:moveTo>
                <a:cubicBezTo>
                  <a:pt x="762" y="494"/>
                  <a:pt x="756" y="500"/>
                  <a:pt x="756" y="509"/>
                </a:cubicBezTo>
                <a:cubicBezTo>
                  <a:pt x="756" y="517"/>
                  <a:pt x="762" y="523"/>
                  <a:pt x="771" y="523"/>
                </a:cubicBezTo>
                <a:cubicBezTo>
                  <a:pt x="779" y="523"/>
                  <a:pt x="785" y="517"/>
                  <a:pt x="785" y="509"/>
                </a:cubicBezTo>
                <a:cubicBezTo>
                  <a:pt x="785" y="500"/>
                  <a:pt x="779" y="494"/>
                  <a:pt x="771" y="494"/>
                </a:cubicBezTo>
                <a:close/>
                <a:moveTo>
                  <a:pt x="771" y="527"/>
                </a:moveTo>
                <a:cubicBezTo>
                  <a:pt x="762" y="527"/>
                  <a:pt x="756" y="533"/>
                  <a:pt x="756" y="542"/>
                </a:cubicBezTo>
                <a:cubicBezTo>
                  <a:pt x="756" y="550"/>
                  <a:pt x="762" y="556"/>
                  <a:pt x="771" y="556"/>
                </a:cubicBezTo>
                <a:cubicBezTo>
                  <a:pt x="779" y="556"/>
                  <a:pt x="785" y="550"/>
                  <a:pt x="785" y="542"/>
                </a:cubicBezTo>
                <a:cubicBezTo>
                  <a:pt x="785" y="533"/>
                  <a:pt x="779" y="527"/>
                  <a:pt x="771" y="527"/>
                </a:cubicBezTo>
                <a:close/>
                <a:moveTo>
                  <a:pt x="771" y="560"/>
                </a:moveTo>
                <a:cubicBezTo>
                  <a:pt x="762" y="560"/>
                  <a:pt x="756" y="566"/>
                  <a:pt x="756" y="574"/>
                </a:cubicBezTo>
                <a:cubicBezTo>
                  <a:pt x="756" y="583"/>
                  <a:pt x="762" y="589"/>
                  <a:pt x="771" y="589"/>
                </a:cubicBezTo>
                <a:cubicBezTo>
                  <a:pt x="779" y="589"/>
                  <a:pt x="785" y="583"/>
                  <a:pt x="785" y="574"/>
                </a:cubicBezTo>
                <a:cubicBezTo>
                  <a:pt x="785" y="566"/>
                  <a:pt x="779" y="560"/>
                  <a:pt x="771" y="560"/>
                </a:cubicBezTo>
                <a:close/>
                <a:moveTo>
                  <a:pt x="771" y="593"/>
                </a:moveTo>
                <a:cubicBezTo>
                  <a:pt x="762" y="593"/>
                  <a:pt x="756" y="599"/>
                  <a:pt x="756" y="607"/>
                </a:cubicBezTo>
                <a:cubicBezTo>
                  <a:pt x="756" y="616"/>
                  <a:pt x="762" y="622"/>
                  <a:pt x="771" y="622"/>
                </a:cubicBezTo>
                <a:cubicBezTo>
                  <a:pt x="779" y="622"/>
                  <a:pt x="785" y="616"/>
                  <a:pt x="785" y="607"/>
                </a:cubicBezTo>
                <a:cubicBezTo>
                  <a:pt x="785" y="599"/>
                  <a:pt x="779" y="593"/>
                  <a:pt x="771" y="593"/>
                </a:cubicBezTo>
                <a:close/>
                <a:moveTo>
                  <a:pt x="771" y="625"/>
                </a:moveTo>
                <a:cubicBezTo>
                  <a:pt x="762" y="625"/>
                  <a:pt x="756" y="632"/>
                  <a:pt x="756" y="640"/>
                </a:cubicBezTo>
                <a:cubicBezTo>
                  <a:pt x="756" y="648"/>
                  <a:pt x="762" y="655"/>
                  <a:pt x="771" y="655"/>
                </a:cubicBezTo>
                <a:cubicBezTo>
                  <a:pt x="779" y="655"/>
                  <a:pt x="785" y="648"/>
                  <a:pt x="785" y="640"/>
                </a:cubicBezTo>
                <a:cubicBezTo>
                  <a:pt x="785" y="632"/>
                  <a:pt x="779" y="625"/>
                  <a:pt x="771" y="625"/>
                </a:cubicBezTo>
                <a:close/>
                <a:moveTo>
                  <a:pt x="771" y="658"/>
                </a:moveTo>
                <a:cubicBezTo>
                  <a:pt x="762" y="658"/>
                  <a:pt x="756" y="665"/>
                  <a:pt x="756" y="673"/>
                </a:cubicBezTo>
                <a:cubicBezTo>
                  <a:pt x="756" y="681"/>
                  <a:pt x="762" y="688"/>
                  <a:pt x="771" y="688"/>
                </a:cubicBezTo>
                <a:cubicBezTo>
                  <a:pt x="779" y="688"/>
                  <a:pt x="785" y="681"/>
                  <a:pt x="785" y="673"/>
                </a:cubicBezTo>
                <a:cubicBezTo>
                  <a:pt x="785" y="665"/>
                  <a:pt x="779" y="658"/>
                  <a:pt x="771" y="658"/>
                </a:cubicBezTo>
                <a:close/>
                <a:moveTo>
                  <a:pt x="771" y="691"/>
                </a:moveTo>
                <a:cubicBezTo>
                  <a:pt x="762" y="691"/>
                  <a:pt x="756" y="698"/>
                  <a:pt x="756" y="706"/>
                </a:cubicBezTo>
                <a:cubicBezTo>
                  <a:pt x="756" y="714"/>
                  <a:pt x="762" y="721"/>
                  <a:pt x="771" y="721"/>
                </a:cubicBezTo>
                <a:cubicBezTo>
                  <a:pt x="779" y="721"/>
                  <a:pt x="785" y="714"/>
                  <a:pt x="785" y="706"/>
                </a:cubicBezTo>
                <a:cubicBezTo>
                  <a:pt x="785" y="698"/>
                  <a:pt x="779" y="691"/>
                  <a:pt x="771" y="691"/>
                </a:cubicBezTo>
                <a:close/>
                <a:moveTo>
                  <a:pt x="771" y="724"/>
                </a:moveTo>
                <a:cubicBezTo>
                  <a:pt x="762" y="724"/>
                  <a:pt x="756" y="731"/>
                  <a:pt x="756" y="739"/>
                </a:cubicBezTo>
                <a:cubicBezTo>
                  <a:pt x="756" y="747"/>
                  <a:pt x="762" y="754"/>
                  <a:pt x="771" y="754"/>
                </a:cubicBezTo>
                <a:cubicBezTo>
                  <a:pt x="779" y="754"/>
                  <a:pt x="785" y="747"/>
                  <a:pt x="785" y="739"/>
                </a:cubicBezTo>
                <a:cubicBezTo>
                  <a:pt x="785" y="731"/>
                  <a:pt x="779" y="724"/>
                  <a:pt x="771" y="724"/>
                </a:cubicBezTo>
                <a:close/>
                <a:moveTo>
                  <a:pt x="771" y="757"/>
                </a:moveTo>
                <a:cubicBezTo>
                  <a:pt x="762" y="757"/>
                  <a:pt x="756" y="764"/>
                  <a:pt x="756" y="772"/>
                </a:cubicBezTo>
                <a:cubicBezTo>
                  <a:pt x="756" y="780"/>
                  <a:pt x="762" y="787"/>
                  <a:pt x="771" y="787"/>
                </a:cubicBezTo>
                <a:cubicBezTo>
                  <a:pt x="779" y="787"/>
                  <a:pt x="785" y="780"/>
                  <a:pt x="785" y="772"/>
                </a:cubicBezTo>
                <a:cubicBezTo>
                  <a:pt x="785" y="764"/>
                  <a:pt x="779" y="757"/>
                  <a:pt x="771" y="757"/>
                </a:cubicBezTo>
                <a:close/>
                <a:moveTo>
                  <a:pt x="771" y="790"/>
                </a:moveTo>
                <a:cubicBezTo>
                  <a:pt x="762" y="790"/>
                  <a:pt x="756" y="797"/>
                  <a:pt x="756" y="805"/>
                </a:cubicBezTo>
                <a:cubicBezTo>
                  <a:pt x="756" y="813"/>
                  <a:pt x="762" y="820"/>
                  <a:pt x="771" y="820"/>
                </a:cubicBezTo>
                <a:cubicBezTo>
                  <a:pt x="779" y="820"/>
                  <a:pt x="785" y="813"/>
                  <a:pt x="785" y="805"/>
                </a:cubicBezTo>
                <a:cubicBezTo>
                  <a:pt x="785" y="797"/>
                  <a:pt x="779" y="790"/>
                  <a:pt x="771" y="790"/>
                </a:cubicBezTo>
                <a:close/>
                <a:moveTo>
                  <a:pt x="771" y="823"/>
                </a:moveTo>
                <a:cubicBezTo>
                  <a:pt x="762" y="823"/>
                  <a:pt x="756" y="830"/>
                  <a:pt x="756" y="838"/>
                </a:cubicBezTo>
                <a:cubicBezTo>
                  <a:pt x="756" y="846"/>
                  <a:pt x="762" y="853"/>
                  <a:pt x="771" y="853"/>
                </a:cubicBezTo>
                <a:cubicBezTo>
                  <a:pt x="779" y="853"/>
                  <a:pt x="785" y="846"/>
                  <a:pt x="785" y="838"/>
                </a:cubicBezTo>
                <a:cubicBezTo>
                  <a:pt x="785" y="830"/>
                  <a:pt x="779" y="823"/>
                  <a:pt x="771" y="823"/>
                </a:cubicBezTo>
                <a:close/>
                <a:moveTo>
                  <a:pt x="771" y="856"/>
                </a:moveTo>
                <a:cubicBezTo>
                  <a:pt x="762" y="856"/>
                  <a:pt x="756" y="863"/>
                  <a:pt x="756" y="871"/>
                </a:cubicBezTo>
                <a:cubicBezTo>
                  <a:pt x="756" y="879"/>
                  <a:pt x="762" y="886"/>
                  <a:pt x="771" y="886"/>
                </a:cubicBezTo>
                <a:cubicBezTo>
                  <a:pt x="779" y="886"/>
                  <a:pt x="785" y="879"/>
                  <a:pt x="785" y="871"/>
                </a:cubicBezTo>
                <a:cubicBezTo>
                  <a:pt x="785" y="863"/>
                  <a:pt x="779" y="856"/>
                  <a:pt x="771" y="856"/>
                </a:cubicBezTo>
                <a:close/>
                <a:moveTo>
                  <a:pt x="771" y="889"/>
                </a:moveTo>
                <a:cubicBezTo>
                  <a:pt x="762" y="889"/>
                  <a:pt x="756" y="895"/>
                  <a:pt x="756" y="904"/>
                </a:cubicBezTo>
                <a:cubicBezTo>
                  <a:pt x="756" y="912"/>
                  <a:pt x="762" y="918"/>
                  <a:pt x="771" y="918"/>
                </a:cubicBezTo>
                <a:cubicBezTo>
                  <a:pt x="779" y="918"/>
                  <a:pt x="785" y="912"/>
                  <a:pt x="785" y="904"/>
                </a:cubicBezTo>
                <a:cubicBezTo>
                  <a:pt x="785" y="895"/>
                  <a:pt x="779" y="889"/>
                  <a:pt x="771" y="889"/>
                </a:cubicBezTo>
                <a:close/>
                <a:moveTo>
                  <a:pt x="771" y="922"/>
                </a:moveTo>
                <a:cubicBezTo>
                  <a:pt x="762" y="922"/>
                  <a:pt x="756" y="928"/>
                  <a:pt x="756" y="937"/>
                </a:cubicBezTo>
                <a:cubicBezTo>
                  <a:pt x="756" y="945"/>
                  <a:pt x="762" y="951"/>
                  <a:pt x="771" y="951"/>
                </a:cubicBezTo>
                <a:cubicBezTo>
                  <a:pt x="779" y="951"/>
                  <a:pt x="785" y="945"/>
                  <a:pt x="785" y="937"/>
                </a:cubicBezTo>
                <a:cubicBezTo>
                  <a:pt x="785" y="928"/>
                  <a:pt x="779" y="922"/>
                  <a:pt x="771" y="922"/>
                </a:cubicBezTo>
                <a:close/>
                <a:moveTo>
                  <a:pt x="771" y="955"/>
                </a:moveTo>
                <a:cubicBezTo>
                  <a:pt x="762" y="955"/>
                  <a:pt x="756" y="961"/>
                  <a:pt x="756" y="970"/>
                </a:cubicBezTo>
                <a:cubicBezTo>
                  <a:pt x="756" y="978"/>
                  <a:pt x="762" y="984"/>
                  <a:pt x="771" y="984"/>
                </a:cubicBezTo>
                <a:cubicBezTo>
                  <a:pt x="779" y="984"/>
                  <a:pt x="785" y="978"/>
                  <a:pt x="785" y="970"/>
                </a:cubicBezTo>
                <a:cubicBezTo>
                  <a:pt x="785" y="961"/>
                  <a:pt x="779" y="955"/>
                  <a:pt x="771" y="955"/>
                </a:cubicBezTo>
                <a:close/>
                <a:moveTo>
                  <a:pt x="771" y="988"/>
                </a:moveTo>
                <a:cubicBezTo>
                  <a:pt x="762" y="988"/>
                  <a:pt x="756" y="994"/>
                  <a:pt x="756" y="1002"/>
                </a:cubicBezTo>
                <a:cubicBezTo>
                  <a:pt x="756" y="1011"/>
                  <a:pt x="762" y="1017"/>
                  <a:pt x="771" y="1017"/>
                </a:cubicBezTo>
                <a:cubicBezTo>
                  <a:pt x="779" y="1017"/>
                  <a:pt x="785" y="1011"/>
                  <a:pt x="785" y="1002"/>
                </a:cubicBezTo>
                <a:cubicBezTo>
                  <a:pt x="785" y="994"/>
                  <a:pt x="779" y="988"/>
                  <a:pt x="771" y="988"/>
                </a:cubicBezTo>
                <a:close/>
                <a:moveTo>
                  <a:pt x="771" y="1021"/>
                </a:moveTo>
                <a:cubicBezTo>
                  <a:pt x="762" y="1021"/>
                  <a:pt x="756" y="1027"/>
                  <a:pt x="756" y="1035"/>
                </a:cubicBezTo>
                <a:cubicBezTo>
                  <a:pt x="756" y="1044"/>
                  <a:pt x="762" y="1050"/>
                  <a:pt x="771" y="1050"/>
                </a:cubicBezTo>
                <a:cubicBezTo>
                  <a:pt x="779" y="1050"/>
                  <a:pt x="785" y="1044"/>
                  <a:pt x="785" y="1035"/>
                </a:cubicBezTo>
                <a:cubicBezTo>
                  <a:pt x="785" y="1027"/>
                  <a:pt x="779" y="1021"/>
                  <a:pt x="771" y="1021"/>
                </a:cubicBezTo>
                <a:close/>
                <a:moveTo>
                  <a:pt x="771" y="1053"/>
                </a:moveTo>
                <a:cubicBezTo>
                  <a:pt x="762" y="1053"/>
                  <a:pt x="756" y="1060"/>
                  <a:pt x="756" y="1068"/>
                </a:cubicBezTo>
                <a:cubicBezTo>
                  <a:pt x="756" y="1076"/>
                  <a:pt x="762" y="1083"/>
                  <a:pt x="771" y="1083"/>
                </a:cubicBezTo>
                <a:cubicBezTo>
                  <a:pt x="779" y="1083"/>
                  <a:pt x="785" y="1076"/>
                  <a:pt x="785" y="1068"/>
                </a:cubicBezTo>
                <a:cubicBezTo>
                  <a:pt x="785" y="1060"/>
                  <a:pt x="779" y="1053"/>
                  <a:pt x="771" y="1053"/>
                </a:cubicBezTo>
                <a:close/>
                <a:moveTo>
                  <a:pt x="771" y="1086"/>
                </a:moveTo>
                <a:cubicBezTo>
                  <a:pt x="762" y="1086"/>
                  <a:pt x="756" y="1093"/>
                  <a:pt x="756" y="1101"/>
                </a:cubicBezTo>
                <a:cubicBezTo>
                  <a:pt x="756" y="1109"/>
                  <a:pt x="762" y="1116"/>
                  <a:pt x="771" y="1116"/>
                </a:cubicBezTo>
                <a:cubicBezTo>
                  <a:pt x="779" y="1116"/>
                  <a:pt x="785" y="1109"/>
                  <a:pt x="785" y="1101"/>
                </a:cubicBezTo>
                <a:cubicBezTo>
                  <a:pt x="785" y="1093"/>
                  <a:pt x="779" y="1086"/>
                  <a:pt x="771" y="1086"/>
                </a:cubicBezTo>
                <a:close/>
                <a:moveTo>
                  <a:pt x="771" y="1119"/>
                </a:moveTo>
                <a:cubicBezTo>
                  <a:pt x="762" y="1119"/>
                  <a:pt x="756" y="1126"/>
                  <a:pt x="756" y="1134"/>
                </a:cubicBezTo>
                <a:cubicBezTo>
                  <a:pt x="756" y="1142"/>
                  <a:pt x="762" y="1149"/>
                  <a:pt x="771" y="1149"/>
                </a:cubicBezTo>
                <a:cubicBezTo>
                  <a:pt x="779" y="1149"/>
                  <a:pt x="785" y="1142"/>
                  <a:pt x="785" y="1134"/>
                </a:cubicBezTo>
                <a:cubicBezTo>
                  <a:pt x="785" y="1126"/>
                  <a:pt x="779" y="1119"/>
                  <a:pt x="771" y="1119"/>
                </a:cubicBezTo>
                <a:close/>
                <a:moveTo>
                  <a:pt x="771" y="1152"/>
                </a:moveTo>
                <a:cubicBezTo>
                  <a:pt x="762" y="1152"/>
                  <a:pt x="756" y="1159"/>
                  <a:pt x="756" y="1167"/>
                </a:cubicBezTo>
                <a:cubicBezTo>
                  <a:pt x="756" y="1175"/>
                  <a:pt x="762" y="1182"/>
                  <a:pt x="771" y="1182"/>
                </a:cubicBezTo>
                <a:cubicBezTo>
                  <a:pt x="779" y="1182"/>
                  <a:pt x="785" y="1175"/>
                  <a:pt x="785" y="1167"/>
                </a:cubicBezTo>
                <a:cubicBezTo>
                  <a:pt x="785" y="1159"/>
                  <a:pt x="779" y="1152"/>
                  <a:pt x="771" y="1152"/>
                </a:cubicBezTo>
                <a:close/>
                <a:moveTo>
                  <a:pt x="771" y="1185"/>
                </a:moveTo>
                <a:cubicBezTo>
                  <a:pt x="762" y="1185"/>
                  <a:pt x="756" y="1192"/>
                  <a:pt x="756" y="1200"/>
                </a:cubicBezTo>
                <a:cubicBezTo>
                  <a:pt x="756" y="1208"/>
                  <a:pt x="762" y="1215"/>
                  <a:pt x="771" y="1215"/>
                </a:cubicBezTo>
                <a:cubicBezTo>
                  <a:pt x="779" y="1215"/>
                  <a:pt x="785" y="1208"/>
                  <a:pt x="785" y="1200"/>
                </a:cubicBezTo>
                <a:cubicBezTo>
                  <a:pt x="785" y="1192"/>
                  <a:pt x="779" y="1185"/>
                  <a:pt x="771" y="1185"/>
                </a:cubicBezTo>
                <a:close/>
                <a:moveTo>
                  <a:pt x="771" y="1218"/>
                </a:moveTo>
                <a:cubicBezTo>
                  <a:pt x="762" y="1218"/>
                  <a:pt x="756" y="1225"/>
                  <a:pt x="756" y="1233"/>
                </a:cubicBezTo>
                <a:cubicBezTo>
                  <a:pt x="756" y="1241"/>
                  <a:pt x="762" y="1248"/>
                  <a:pt x="771" y="1248"/>
                </a:cubicBezTo>
                <a:cubicBezTo>
                  <a:pt x="779" y="1248"/>
                  <a:pt x="785" y="1241"/>
                  <a:pt x="785" y="1233"/>
                </a:cubicBezTo>
                <a:cubicBezTo>
                  <a:pt x="785" y="1225"/>
                  <a:pt x="779" y="1218"/>
                  <a:pt x="771" y="1218"/>
                </a:cubicBezTo>
                <a:close/>
                <a:moveTo>
                  <a:pt x="771" y="1251"/>
                </a:moveTo>
                <a:cubicBezTo>
                  <a:pt x="762" y="1251"/>
                  <a:pt x="756" y="1258"/>
                  <a:pt x="756" y="1266"/>
                </a:cubicBezTo>
                <a:cubicBezTo>
                  <a:pt x="756" y="1274"/>
                  <a:pt x="762" y="1281"/>
                  <a:pt x="771" y="1281"/>
                </a:cubicBezTo>
                <a:cubicBezTo>
                  <a:pt x="779" y="1281"/>
                  <a:pt x="785" y="1274"/>
                  <a:pt x="785" y="1266"/>
                </a:cubicBezTo>
                <a:cubicBezTo>
                  <a:pt x="785" y="1258"/>
                  <a:pt x="779" y="1251"/>
                  <a:pt x="771" y="1251"/>
                </a:cubicBezTo>
                <a:close/>
                <a:moveTo>
                  <a:pt x="771" y="1284"/>
                </a:moveTo>
                <a:cubicBezTo>
                  <a:pt x="762" y="1284"/>
                  <a:pt x="756" y="1291"/>
                  <a:pt x="756" y="1299"/>
                </a:cubicBezTo>
                <a:cubicBezTo>
                  <a:pt x="756" y="1307"/>
                  <a:pt x="762" y="1314"/>
                  <a:pt x="771" y="1314"/>
                </a:cubicBezTo>
                <a:cubicBezTo>
                  <a:pt x="779" y="1314"/>
                  <a:pt x="785" y="1307"/>
                  <a:pt x="785" y="1299"/>
                </a:cubicBezTo>
                <a:cubicBezTo>
                  <a:pt x="785" y="1291"/>
                  <a:pt x="779" y="1284"/>
                  <a:pt x="771" y="1284"/>
                </a:cubicBezTo>
                <a:close/>
                <a:moveTo>
                  <a:pt x="771" y="1317"/>
                </a:moveTo>
                <a:cubicBezTo>
                  <a:pt x="762" y="1317"/>
                  <a:pt x="756" y="1323"/>
                  <a:pt x="756" y="1332"/>
                </a:cubicBezTo>
                <a:cubicBezTo>
                  <a:pt x="756" y="1340"/>
                  <a:pt x="762" y="1346"/>
                  <a:pt x="771" y="1346"/>
                </a:cubicBezTo>
                <a:cubicBezTo>
                  <a:pt x="779" y="1346"/>
                  <a:pt x="785" y="1340"/>
                  <a:pt x="785" y="1332"/>
                </a:cubicBezTo>
                <a:cubicBezTo>
                  <a:pt x="785" y="1323"/>
                  <a:pt x="779" y="1317"/>
                  <a:pt x="771" y="1317"/>
                </a:cubicBezTo>
                <a:close/>
                <a:moveTo>
                  <a:pt x="771" y="1350"/>
                </a:moveTo>
                <a:cubicBezTo>
                  <a:pt x="762" y="1350"/>
                  <a:pt x="756" y="1356"/>
                  <a:pt x="756" y="1365"/>
                </a:cubicBezTo>
                <a:cubicBezTo>
                  <a:pt x="756" y="1373"/>
                  <a:pt x="762" y="1379"/>
                  <a:pt x="771" y="1379"/>
                </a:cubicBezTo>
                <a:cubicBezTo>
                  <a:pt x="779" y="1379"/>
                  <a:pt x="785" y="1373"/>
                  <a:pt x="785" y="1365"/>
                </a:cubicBezTo>
                <a:cubicBezTo>
                  <a:pt x="785" y="1356"/>
                  <a:pt x="779" y="1350"/>
                  <a:pt x="771" y="1350"/>
                </a:cubicBezTo>
                <a:close/>
                <a:moveTo>
                  <a:pt x="771" y="1383"/>
                </a:moveTo>
                <a:cubicBezTo>
                  <a:pt x="762" y="1383"/>
                  <a:pt x="756" y="1389"/>
                  <a:pt x="756" y="1397"/>
                </a:cubicBezTo>
                <a:cubicBezTo>
                  <a:pt x="756" y="1406"/>
                  <a:pt x="762" y="1412"/>
                  <a:pt x="771" y="1412"/>
                </a:cubicBezTo>
                <a:cubicBezTo>
                  <a:pt x="779" y="1412"/>
                  <a:pt x="785" y="1406"/>
                  <a:pt x="785" y="1397"/>
                </a:cubicBezTo>
                <a:cubicBezTo>
                  <a:pt x="785" y="1389"/>
                  <a:pt x="779" y="1383"/>
                  <a:pt x="771" y="1383"/>
                </a:cubicBezTo>
                <a:close/>
                <a:moveTo>
                  <a:pt x="771" y="1416"/>
                </a:moveTo>
                <a:cubicBezTo>
                  <a:pt x="762" y="1416"/>
                  <a:pt x="756" y="1422"/>
                  <a:pt x="756" y="1430"/>
                </a:cubicBezTo>
                <a:cubicBezTo>
                  <a:pt x="756" y="1439"/>
                  <a:pt x="762" y="1445"/>
                  <a:pt x="771" y="1445"/>
                </a:cubicBezTo>
                <a:cubicBezTo>
                  <a:pt x="779" y="1445"/>
                  <a:pt x="785" y="1439"/>
                  <a:pt x="785" y="1430"/>
                </a:cubicBezTo>
                <a:cubicBezTo>
                  <a:pt x="785" y="1422"/>
                  <a:pt x="779" y="1416"/>
                  <a:pt x="771" y="1416"/>
                </a:cubicBezTo>
                <a:close/>
                <a:moveTo>
                  <a:pt x="804" y="0"/>
                </a:moveTo>
                <a:cubicBezTo>
                  <a:pt x="795" y="0"/>
                  <a:pt x="789" y="7"/>
                  <a:pt x="789" y="15"/>
                </a:cubicBezTo>
                <a:cubicBezTo>
                  <a:pt x="789" y="23"/>
                  <a:pt x="795" y="30"/>
                  <a:pt x="804" y="30"/>
                </a:cubicBezTo>
                <a:cubicBezTo>
                  <a:pt x="812" y="30"/>
                  <a:pt x="818" y="23"/>
                  <a:pt x="818" y="15"/>
                </a:cubicBezTo>
                <a:cubicBezTo>
                  <a:pt x="818" y="7"/>
                  <a:pt x="812" y="0"/>
                  <a:pt x="804" y="0"/>
                </a:cubicBezTo>
                <a:close/>
                <a:moveTo>
                  <a:pt x="804" y="33"/>
                </a:moveTo>
                <a:cubicBezTo>
                  <a:pt x="795" y="33"/>
                  <a:pt x="789" y="40"/>
                  <a:pt x="789" y="48"/>
                </a:cubicBezTo>
                <a:cubicBezTo>
                  <a:pt x="789" y="56"/>
                  <a:pt x="795" y="63"/>
                  <a:pt x="804" y="63"/>
                </a:cubicBezTo>
                <a:cubicBezTo>
                  <a:pt x="812" y="63"/>
                  <a:pt x="818" y="56"/>
                  <a:pt x="818" y="48"/>
                </a:cubicBezTo>
                <a:cubicBezTo>
                  <a:pt x="818" y="40"/>
                  <a:pt x="812" y="33"/>
                  <a:pt x="804" y="33"/>
                </a:cubicBezTo>
                <a:close/>
                <a:moveTo>
                  <a:pt x="804" y="66"/>
                </a:moveTo>
                <a:cubicBezTo>
                  <a:pt x="795" y="66"/>
                  <a:pt x="789" y="72"/>
                  <a:pt x="789" y="81"/>
                </a:cubicBezTo>
                <a:cubicBezTo>
                  <a:pt x="789" y="89"/>
                  <a:pt x="795" y="95"/>
                  <a:pt x="804" y="95"/>
                </a:cubicBezTo>
                <a:cubicBezTo>
                  <a:pt x="812" y="95"/>
                  <a:pt x="818" y="89"/>
                  <a:pt x="818" y="81"/>
                </a:cubicBezTo>
                <a:cubicBezTo>
                  <a:pt x="818" y="72"/>
                  <a:pt x="812" y="66"/>
                  <a:pt x="804" y="66"/>
                </a:cubicBezTo>
                <a:close/>
                <a:moveTo>
                  <a:pt x="804" y="99"/>
                </a:moveTo>
                <a:cubicBezTo>
                  <a:pt x="795" y="99"/>
                  <a:pt x="789" y="105"/>
                  <a:pt x="789" y="114"/>
                </a:cubicBezTo>
                <a:cubicBezTo>
                  <a:pt x="789" y="122"/>
                  <a:pt x="795" y="128"/>
                  <a:pt x="804" y="128"/>
                </a:cubicBezTo>
                <a:cubicBezTo>
                  <a:pt x="812" y="128"/>
                  <a:pt x="818" y="122"/>
                  <a:pt x="818" y="114"/>
                </a:cubicBezTo>
                <a:cubicBezTo>
                  <a:pt x="818" y="105"/>
                  <a:pt x="812" y="99"/>
                  <a:pt x="804" y="99"/>
                </a:cubicBezTo>
                <a:close/>
                <a:moveTo>
                  <a:pt x="804" y="132"/>
                </a:moveTo>
                <a:cubicBezTo>
                  <a:pt x="795" y="132"/>
                  <a:pt x="789" y="138"/>
                  <a:pt x="789" y="147"/>
                </a:cubicBezTo>
                <a:cubicBezTo>
                  <a:pt x="789" y="155"/>
                  <a:pt x="795" y="161"/>
                  <a:pt x="804" y="161"/>
                </a:cubicBezTo>
                <a:cubicBezTo>
                  <a:pt x="812" y="161"/>
                  <a:pt x="818" y="155"/>
                  <a:pt x="818" y="147"/>
                </a:cubicBezTo>
                <a:cubicBezTo>
                  <a:pt x="818" y="138"/>
                  <a:pt x="812" y="132"/>
                  <a:pt x="804" y="132"/>
                </a:cubicBezTo>
                <a:close/>
                <a:moveTo>
                  <a:pt x="804" y="165"/>
                </a:moveTo>
                <a:cubicBezTo>
                  <a:pt x="795" y="165"/>
                  <a:pt x="789" y="171"/>
                  <a:pt x="789" y="179"/>
                </a:cubicBezTo>
                <a:cubicBezTo>
                  <a:pt x="789" y="188"/>
                  <a:pt x="795" y="194"/>
                  <a:pt x="804" y="194"/>
                </a:cubicBezTo>
                <a:cubicBezTo>
                  <a:pt x="812" y="194"/>
                  <a:pt x="818" y="188"/>
                  <a:pt x="818" y="179"/>
                </a:cubicBezTo>
                <a:cubicBezTo>
                  <a:pt x="818" y="171"/>
                  <a:pt x="812" y="165"/>
                  <a:pt x="804" y="165"/>
                </a:cubicBezTo>
                <a:close/>
                <a:moveTo>
                  <a:pt x="804" y="198"/>
                </a:moveTo>
                <a:cubicBezTo>
                  <a:pt x="795" y="198"/>
                  <a:pt x="789" y="204"/>
                  <a:pt x="789" y="212"/>
                </a:cubicBezTo>
                <a:cubicBezTo>
                  <a:pt x="789" y="221"/>
                  <a:pt x="795" y="227"/>
                  <a:pt x="804" y="227"/>
                </a:cubicBezTo>
                <a:cubicBezTo>
                  <a:pt x="812" y="227"/>
                  <a:pt x="818" y="221"/>
                  <a:pt x="818" y="212"/>
                </a:cubicBezTo>
                <a:cubicBezTo>
                  <a:pt x="818" y="204"/>
                  <a:pt x="812" y="198"/>
                  <a:pt x="804" y="198"/>
                </a:cubicBezTo>
                <a:close/>
                <a:moveTo>
                  <a:pt x="804" y="230"/>
                </a:moveTo>
                <a:cubicBezTo>
                  <a:pt x="795" y="230"/>
                  <a:pt x="789" y="237"/>
                  <a:pt x="789" y="245"/>
                </a:cubicBezTo>
                <a:cubicBezTo>
                  <a:pt x="789" y="253"/>
                  <a:pt x="795" y="260"/>
                  <a:pt x="804" y="260"/>
                </a:cubicBezTo>
                <a:cubicBezTo>
                  <a:pt x="812" y="260"/>
                  <a:pt x="818" y="253"/>
                  <a:pt x="818" y="245"/>
                </a:cubicBezTo>
                <a:cubicBezTo>
                  <a:pt x="818" y="237"/>
                  <a:pt x="812" y="230"/>
                  <a:pt x="804" y="230"/>
                </a:cubicBezTo>
                <a:close/>
                <a:moveTo>
                  <a:pt x="804" y="263"/>
                </a:moveTo>
                <a:cubicBezTo>
                  <a:pt x="795" y="263"/>
                  <a:pt x="789" y="270"/>
                  <a:pt x="789" y="278"/>
                </a:cubicBezTo>
                <a:cubicBezTo>
                  <a:pt x="789" y="286"/>
                  <a:pt x="795" y="293"/>
                  <a:pt x="804" y="293"/>
                </a:cubicBezTo>
                <a:cubicBezTo>
                  <a:pt x="812" y="293"/>
                  <a:pt x="818" y="286"/>
                  <a:pt x="818" y="278"/>
                </a:cubicBezTo>
                <a:cubicBezTo>
                  <a:pt x="818" y="270"/>
                  <a:pt x="812" y="263"/>
                  <a:pt x="804" y="263"/>
                </a:cubicBezTo>
                <a:close/>
                <a:moveTo>
                  <a:pt x="804" y="296"/>
                </a:moveTo>
                <a:cubicBezTo>
                  <a:pt x="795" y="296"/>
                  <a:pt x="789" y="303"/>
                  <a:pt x="789" y="311"/>
                </a:cubicBezTo>
                <a:cubicBezTo>
                  <a:pt x="789" y="319"/>
                  <a:pt x="795" y="326"/>
                  <a:pt x="804" y="326"/>
                </a:cubicBezTo>
                <a:cubicBezTo>
                  <a:pt x="812" y="326"/>
                  <a:pt x="818" y="319"/>
                  <a:pt x="818" y="311"/>
                </a:cubicBezTo>
                <a:cubicBezTo>
                  <a:pt x="818" y="303"/>
                  <a:pt x="812" y="296"/>
                  <a:pt x="804" y="296"/>
                </a:cubicBezTo>
                <a:close/>
                <a:moveTo>
                  <a:pt x="804" y="329"/>
                </a:moveTo>
                <a:cubicBezTo>
                  <a:pt x="795" y="329"/>
                  <a:pt x="789" y="336"/>
                  <a:pt x="789" y="344"/>
                </a:cubicBezTo>
                <a:cubicBezTo>
                  <a:pt x="789" y="352"/>
                  <a:pt x="795" y="359"/>
                  <a:pt x="804" y="359"/>
                </a:cubicBezTo>
                <a:cubicBezTo>
                  <a:pt x="812" y="359"/>
                  <a:pt x="818" y="352"/>
                  <a:pt x="818" y="344"/>
                </a:cubicBezTo>
                <a:cubicBezTo>
                  <a:pt x="818" y="336"/>
                  <a:pt x="812" y="329"/>
                  <a:pt x="804" y="329"/>
                </a:cubicBezTo>
                <a:close/>
                <a:moveTo>
                  <a:pt x="804" y="362"/>
                </a:moveTo>
                <a:cubicBezTo>
                  <a:pt x="795" y="362"/>
                  <a:pt x="789" y="369"/>
                  <a:pt x="789" y="377"/>
                </a:cubicBezTo>
                <a:cubicBezTo>
                  <a:pt x="789" y="385"/>
                  <a:pt x="795" y="392"/>
                  <a:pt x="804" y="392"/>
                </a:cubicBezTo>
                <a:cubicBezTo>
                  <a:pt x="812" y="392"/>
                  <a:pt x="818" y="385"/>
                  <a:pt x="818" y="377"/>
                </a:cubicBezTo>
                <a:cubicBezTo>
                  <a:pt x="818" y="369"/>
                  <a:pt x="812" y="362"/>
                  <a:pt x="804" y="362"/>
                </a:cubicBezTo>
                <a:close/>
                <a:moveTo>
                  <a:pt x="804" y="395"/>
                </a:moveTo>
                <a:cubicBezTo>
                  <a:pt x="795" y="395"/>
                  <a:pt x="789" y="402"/>
                  <a:pt x="789" y="410"/>
                </a:cubicBezTo>
                <a:cubicBezTo>
                  <a:pt x="789" y="418"/>
                  <a:pt x="795" y="425"/>
                  <a:pt x="804" y="425"/>
                </a:cubicBezTo>
                <a:cubicBezTo>
                  <a:pt x="812" y="425"/>
                  <a:pt x="818" y="418"/>
                  <a:pt x="818" y="410"/>
                </a:cubicBezTo>
                <a:cubicBezTo>
                  <a:pt x="818" y="402"/>
                  <a:pt x="812" y="395"/>
                  <a:pt x="804" y="395"/>
                </a:cubicBezTo>
                <a:close/>
                <a:moveTo>
                  <a:pt x="804" y="428"/>
                </a:moveTo>
                <a:cubicBezTo>
                  <a:pt x="795" y="428"/>
                  <a:pt x="789" y="435"/>
                  <a:pt x="789" y="443"/>
                </a:cubicBezTo>
                <a:cubicBezTo>
                  <a:pt x="789" y="451"/>
                  <a:pt x="795" y="458"/>
                  <a:pt x="804" y="458"/>
                </a:cubicBezTo>
                <a:cubicBezTo>
                  <a:pt x="812" y="458"/>
                  <a:pt x="818" y="451"/>
                  <a:pt x="818" y="443"/>
                </a:cubicBezTo>
                <a:cubicBezTo>
                  <a:pt x="818" y="435"/>
                  <a:pt x="812" y="428"/>
                  <a:pt x="804" y="428"/>
                </a:cubicBezTo>
                <a:close/>
                <a:moveTo>
                  <a:pt x="804" y="461"/>
                </a:moveTo>
                <a:cubicBezTo>
                  <a:pt x="795" y="461"/>
                  <a:pt x="789" y="468"/>
                  <a:pt x="789" y="476"/>
                </a:cubicBezTo>
                <a:cubicBezTo>
                  <a:pt x="789" y="484"/>
                  <a:pt x="795" y="491"/>
                  <a:pt x="804" y="491"/>
                </a:cubicBezTo>
                <a:cubicBezTo>
                  <a:pt x="812" y="491"/>
                  <a:pt x="818" y="484"/>
                  <a:pt x="818" y="476"/>
                </a:cubicBezTo>
                <a:cubicBezTo>
                  <a:pt x="818" y="468"/>
                  <a:pt x="812" y="461"/>
                  <a:pt x="804" y="461"/>
                </a:cubicBezTo>
                <a:close/>
                <a:moveTo>
                  <a:pt x="804" y="494"/>
                </a:moveTo>
                <a:cubicBezTo>
                  <a:pt x="795" y="494"/>
                  <a:pt x="789" y="500"/>
                  <a:pt x="789" y="509"/>
                </a:cubicBezTo>
                <a:cubicBezTo>
                  <a:pt x="789" y="517"/>
                  <a:pt x="795" y="523"/>
                  <a:pt x="804" y="523"/>
                </a:cubicBezTo>
                <a:cubicBezTo>
                  <a:pt x="812" y="523"/>
                  <a:pt x="818" y="517"/>
                  <a:pt x="818" y="509"/>
                </a:cubicBezTo>
                <a:cubicBezTo>
                  <a:pt x="818" y="500"/>
                  <a:pt x="812" y="494"/>
                  <a:pt x="804" y="494"/>
                </a:cubicBezTo>
                <a:close/>
                <a:moveTo>
                  <a:pt x="804" y="527"/>
                </a:moveTo>
                <a:cubicBezTo>
                  <a:pt x="795" y="527"/>
                  <a:pt x="789" y="533"/>
                  <a:pt x="789" y="542"/>
                </a:cubicBezTo>
                <a:cubicBezTo>
                  <a:pt x="789" y="550"/>
                  <a:pt x="795" y="556"/>
                  <a:pt x="804" y="556"/>
                </a:cubicBezTo>
                <a:cubicBezTo>
                  <a:pt x="812" y="556"/>
                  <a:pt x="818" y="550"/>
                  <a:pt x="818" y="542"/>
                </a:cubicBezTo>
                <a:cubicBezTo>
                  <a:pt x="818" y="533"/>
                  <a:pt x="812" y="527"/>
                  <a:pt x="804" y="527"/>
                </a:cubicBezTo>
                <a:close/>
                <a:moveTo>
                  <a:pt x="804" y="560"/>
                </a:moveTo>
                <a:cubicBezTo>
                  <a:pt x="795" y="560"/>
                  <a:pt x="789" y="566"/>
                  <a:pt x="789" y="574"/>
                </a:cubicBezTo>
                <a:cubicBezTo>
                  <a:pt x="789" y="583"/>
                  <a:pt x="795" y="589"/>
                  <a:pt x="804" y="589"/>
                </a:cubicBezTo>
                <a:cubicBezTo>
                  <a:pt x="812" y="589"/>
                  <a:pt x="818" y="583"/>
                  <a:pt x="818" y="574"/>
                </a:cubicBezTo>
                <a:cubicBezTo>
                  <a:pt x="818" y="566"/>
                  <a:pt x="812" y="560"/>
                  <a:pt x="804" y="560"/>
                </a:cubicBezTo>
                <a:close/>
                <a:moveTo>
                  <a:pt x="804" y="593"/>
                </a:moveTo>
                <a:cubicBezTo>
                  <a:pt x="795" y="593"/>
                  <a:pt x="789" y="599"/>
                  <a:pt x="789" y="607"/>
                </a:cubicBezTo>
                <a:cubicBezTo>
                  <a:pt x="789" y="616"/>
                  <a:pt x="795" y="622"/>
                  <a:pt x="804" y="622"/>
                </a:cubicBezTo>
                <a:cubicBezTo>
                  <a:pt x="812" y="622"/>
                  <a:pt x="818" y="616"/>
                  <a:pt x="818" y="607"/>
                </a:cubicBezTo>
                <a:cubicBezTo>
                  <a:pt x="818" y="599"/>
                  <a:pt x="812" y="593"/>
                  <a:pt x="804" y="593"/>
                </a:cubicBezTo>
                <a:close/>
                <a:moveTo>
                  <a:pt x="804" y="625"/>
                </a:moveTo>
                <a:cubicBezTo>
                  <a:pt x="795" y="625"/>
                  <a:pt x="789" y="632"/>
                  <a:pt x="789" y="640"/>
                </a:cubicBezTo>
                <a:cubicBezTo>
                  <a:pt x="789" y="648"/>
                  <a:pt x="795" y="655"/>
                  <a:pt x="804" y="655"/>
                </a:cubicBezTo>
                <a:cubicBezTo>
                  <a:pt x="812" y="655"/>
                  <a:pt x="818" y="648"/>
                  <a:pt x="818" y="640"/>
                </a:cubicBezTo>
                <a:cubicBezTo>
                  <a:pt x="818" y="632"/>
                  <a:pt x="812" y="625"/>
                  <a:pt x="804" y="625"/>
                </a:cubicBezTo>
                <a:close/>
                <a:moveTo>
                  <a:pt x="804" y="658"/>
                </a:moveTo>
                <a:cubicBezTo>
                  <a:pt x="795" y="658"/>
                  <a:pt x="789" y="665"/>
                  <a:pt x="789" y="673"/>
                </a:cubicBezTo>
                <a:cubicBezTo>
                  <a:pt x="789" y="681"/>
                  <a:pt x="795" y="688"/>
                  <a:pt x="804" y="688"/>
                </a:cubicBezTo>
                <a:cubicBezTo>
                  <a:pt x="812" y="688"/>
                  <a:pt x="818" y="681"/>
                  <a:pt x="818" y="673"/>
                </a:cubicBezTo>
                <a:cubicBezTo>
                  <a:pt x="818" y="665"/>
                  <a:pt x="812" y="658"/>
                  <a:pt x="804" y="658"/>
                </a:cubicBezTo>
                <a:close/>
                <a:moveTo>
                  <a:pt x="804" y="691"/>
                </a:moveTo>
                <a:cubicBezTo>
                  <a:pt x="795" y="691"/>
                  <a:pt x="789" y="698"/>
                  <a:pt x="789" y="706"/>
                </a:cubicBezTo>
                <a:cubicBezTo>
                  <a:pt x="789" y="714"/>
                  <a:pt x="795" y="721"/>
                  <a:pt x="804" y="721"/>
                </a:cubicBezTo>
                <a:cubicBezTo>
                  <a:pt x="812" y="721"/>
                  <a:pt x="818" y="714"/>
                  <a:pt x="818" y="706"/>
                </a:cubicBezTo>
                <a:cubicBezTo>
                  <a:pt x="818" y="698"/>
                  <a:pt x="812" y="691"/>
                  <a:pt x="804" y="691"/>
                </a:cubicBezTo>
                <a:close/>
                <a:moveTo>
                  <a:pt x="804" y="724"/>
                </a:moveTo>
                <a:cubicBezTo>
                  <a:pt x="795" y="724"/>
                  <a:pt x="789" y="731"/>
                  <a:pt x="789" y="739"/>
                </a:cubicBezTo>
                <a:cubicBezTo>
                  <a:pt x="789" y="747"/>
                  <a:pt x="795" y="754"/>
                  <a:pt x="804" y="754"/>
                </a:cubicBezTo>
                <a:cubicBezTo>
                  <a:pt x="812" y="754"/>
                  <a:pt x="818" y="747"/>
                  <a:pt x="818" y="739"/>
                </a:cubicBezTo>
                <a:cubicBezTo>
                  <a:pt x="818" y="731"/>
                  <a:pt x="812" y="724"/>
                  <a:pt x="804" y="724"/>
                </a:cubicBezTo>
                <a:close/>
                <a:moveTo>
                  <a:pt x="804" y="757"/>
                </a:moveTo>
                <a:cubicBezTo>
                  <a:pt x="795" y="757"/>
                  <a:pt x="789" y="764"/>
                  <a:pt x="789" y="772"/>
                </a:cubicBezTo>
                <a:cubicBezTo>
                  <a:pt x="789" y="780"/>
                  <a:pt x="795" y="787"/>
                  <a:pt x="804" y="787"/>
                </a:cubicBezTo>
                <a:cubicBezTo>
                  <a:pt x="812" y="787"/>
                  <a:pt x="818" y="780"/>
                  <a:pt x="818" y="772"/>
                </a:cubicBezTo>
                <a:cubicBezTo>
                  <a:pt x="818" y="764"/>
                  <a:pt x="812" y="757"/>
                  <a:pt x="804" y="757"/>
                </a:cubicBezTo>
                <a:close/>
                <a:moveTo>
                  <a:pt x="804" y="790"/>
                </a:moveTo>
                <a:cubicBezTo>
                  <a:pt x="795" y="790"/>
                  <a:pt x="789" y="797"/>
                  <a:pt x="789" y="805"/>
                </a:cubicBezTo>
                <a:cubicBezTo>
                  <a:pt x="789" y="813"/>
                  <a:pt x="795" y="820"/>
                  <a:pt x="804" y="820"/>
                </a:cubicBezTo>
                <a:cubicBezTo>
                  <a:pt x="812" y="820"/>
                  <a:pt x="818" y="813"/>
                  <a:pt x="818" y="805"/>
                </a:cubicBezTo>
                <a:cubicBezTo>
                  <a:pt x="818" y="797"/>
                  <a:pt x="812" y="790"/>
                  <a:pt x="804" y="790"/>
                </a:cubicBezTo>
                <a:close/>
                <a:moveTo>
                  <a:pt x="804" y="823"/>
                </a:moveTo>
                <a:cubicBezTo>
                  <a:pt x="795" y="823"/>
                  <a:pt x="789" y="830"/>
                  <a:pt x="789" y="838"/>
                </a:cubicBezTo>
                <a:cubicBezTo>
                  <a:pt x="789" y="846"/>
                  <a:pt x="795" y="853"/>
                  <a:pt x="804" y="853"/>
                </a:cubicBezTo>
                <a:cubicBezTo>
                  <a:pt x="812" y="853"/>
                  <a:pt x="818" y="846"/>
                  <a:pt x="818" y="838"/>
                </a:cubicBezTo>
                <a:cubicBezTo>
                  <a:pt x="818" y="830"/>
                  <a:pt x="812" y="823"/>
                  <a:pt x="804" y="823"/>
                </a:cubicBezTo>
                <a:close/>
                <a:moveTo>
                  <a:pt x="804" y="856"/>
                </a:moveTo>
                <a:cubicBezTo>
                  <a:pt x="795" y="856"/>
                  <a:pt x="789" y="863"/>
                  <a:pt x="789" y="871"/>
                </a:cubicBezTo>
                <a:cubicBezTo>
                  <a:pt x="789" y="879"/>
                  <a:pt x="795" y="886"/>
                  <a:pt x="804" y="886"/>
                </a:cubicBezTo>
                <a:cubicBezTo>
                  <a:pt x="812" y="886"/>
                  <a:pt x="818" y="879"/>
                  <a:pt x="818" y="871"/>
                </a:cubicBezTo>
                <a:cubicBezTo>
                  <a:pt x="818" y="863"/>
                  <a:pt x="812" y="856"/>
                  <a:pt x="804" y="856"/>
                </a:cubicBezTo>
                <a:close/>
                <a:moveTo>
                  <a:pt x="804" y="889"/>
                </a:moveTo>
                <a:cubicBezTo>
                  <a:pt x="795" y="889"/>
                  <a:pt x="789" y="895"/>
                  <a:pt x="789" y="904"/>
                </a:cubicBezTo>
                <a:cubicBezTo>
                  <a:pt x="789" y="912"/>
                  <a:pt x="795" y="918"/>
                  <a:pt x="804" y="918"/>
                </a:cubicBezTo>
                <a:cubicBezTo>
                  <a:pt x="812" y="918"/>
                  <a:pt x="818" y="912"/>
                  <a:pt x="818" y="904"/>
                </a:cubicBezTo>
                <a:cubicBezTo>
                  <a:pt x="818" y="895"/>
                  <a:pt x="812" y="889"/>
                  <a:pt x="804" y="889"/>
                </a:cubicBezTo>
                <a:close/>
                <a:moveTo>
                  <a:pt x="804" y="922"/>
                </a:moveTo>
                <a:cubicBezTo>
                  <a:pt x="795" y="922"/>
                  <a:pt x="789" y="928"/>
                  <a:pt x="789" y="937"/>
                </a:cubicBezTo>
                <a:cubicBezTo>
                  <a:pt x="789" y="945"/>
                  <a:pt x="795" y="951"/>
                  <a:pt x="804" y="951"/>
                </a:cubicBezTo>
                <a:cubicBezTo>
                  <a:pt x="812" y="951"/>
                  <a:pt x="818" y="945"/>
                  <a:pt x="818" y="937"/>
                </a:cubicBezTo>
                <a:cubicBezTo>
                  <a:pt x="818" y="928"/>
                  <a:pt x="812" y="922"/>
                  <a:pt x="804" y="922"/>
                </a:cubicBezTo>
                <a:close/>
                <a:moveTo>
                  <a:pt x="804" y="955"/>
                </a:moveTo>
                <a:cubicBezTo>
                  <a:pt x="795" y="955"/>
                  <a:pt x="789" y="961"/>
                  <a:pt x="789" y="970"/>
                </a:cubicBezTo>
                <a:cubicBezTo>
                  <a:pt x="789" y="978"/>
                  <a:pt x="795" y="984"/>
                  <a:pt x="804" y="984"/>
                </a:cubicBezTo>
                <a:cubicBezTo>
                  <a:pt x="812" y="984"/>
                  <a:pt x="818" y="978"/>
                  <a:pt x="818" y="970"/>
                </a:cubicBezTo>
                <a:cubicBezTo>
                  <a:pt x="818" y="961"/>
                  <a:pt x="812" y="955"/>
                  <a:pt x="804" y="955"/>
                </a:cubicBezTo>
                <a:close/>
                <a:moveTo>
                  <a:pt x="804" y="988"/>
                </a:moveTo>
                <a:cubicBezTo>
                  <a:pt x="795" y="988"/>
                  <a:pt x="789" y="994"/>
                  <a:pt x="789" y="1002"/>
                </a:cubicBezTo>
                <a:cubicBezTo>
                  <a:pt x="789" y="1011"/>
                  <a:pt x="795" y="1017"/>
                  <a:pt x="804" y="1017"/>
                </a:cubicBezTo>
                <a:cubicBezTo>
                  <a:pt x="812" y="1017"/>
                  <a:pt x="818" y="1011"/>
                  <a:pt x="818" y="1002"/>
                </a:cubicBezTo>
                <a:cubicBezTo>
                  <a:pt x="818" y="994"/>
                  <a:pt x="812" y="988"/>
                  <a:pt x="804" y="988"/>
                </a:cubicBezTo>
                <a:close/>
                <a:moveTo>
                  <a:pt x="804" y="1021"/>
                </a:moveTo>
                <a:cubicBezTo>
                  <a:pt x="795" y="1021"/>
                  <a:pt x="789" y="1027"/>
                  <a:pt x="789" y="1035"/>
                </a:cubicBezTo>
                <a:cubicBezTo>
                  <a:pt x="789" y="1044"/>
                  <a:pt x="795" y="1050"/>
                  <a:pt x="804" y="1050"/>
                </a:cubicBezTo>
                <a:cubicBezTo>
                  <a:pt x="812" y="1050"/>
                  <a:pt x="818" y="1044"/>
                  <a:pt x="818" y="1035"/>
                </a:cubicBezTo>
                <a:cubicBezTo>
                  <a:pt x="818" y="1027"/>
                  <a:pt x="812" y="1021"/>
                  <a:pt x="804" y="1021"/>
                </a:cubicBezTo>
                <a:close/>
                <a:moveTo>
                  <a:pt x="804" y="1053"/>
                </a:moveTo>
                <a:cubicBezTo>
                  <a:pt x="795" y="1053"/>
                  <a:pt x="789" y="1060"/>
                  <a:pt x="789" y="1068"/>
                </a:cubicBezTo>
                <a:cubicBezTo>
                  <a:pt x="789" y="1076"/>
                  <a:pt x="795" y="1083"/>
                  <a:pt x="804" y="1083"/>
                </a:cubicBezTo>
                <a:cubicBezTo>
                  <a:pt x="812" y="1083"/>
                  <a:pt x="818" y="1076"/>
                  <a:pt x="818" y="1068"/>
                </a:cubicBezTo>
                <a:cubicBezTo>
                  <a:pt x="818" y="1060"/>
                  <a:pt x="812" y="1053"/>
                  <a:pt x="804" y="1053"/>
                </a:cubicBezTo>
                <a:close/>
                <a:moveTo>
                  <a:pt x="804" y="1086"/>
                </a:moveTo>
                <a:cubicBezTo>
                  <a:pt x="795" y="1086"/>
                  <a:pt x="789" y="1093"/>
                  <a:pt x="789" y="1101"/>
                </a:cubicBezTo>
                <a:cubicBezTo>
                  <a:pt x="789" y="1109"/>
                  <a:pt x="795" y="1116"/>
                  <a:pt x="804" y="1116"/>
                </a:cubicBezTo>
                <a:cubicBezTo>
                  <a:pt x="812" y="1116"/>
                  <a:pt x="818" y="1109"/>
                  <a:pt x="818" y="1101"/>
                </a:cubicBezTo>
                <a:cubicBezTo>
                  <a:pt x="818" y="1093"/>
                  <a:pt x="812" y="1086"/>
                  <a:pt x="804" y="1086"/>
                </a:cubicBezTo>
                <a:close/>
                <a:moveTo>
                  <a:pt x="804" y="1119"/>
                </a:moveTo>
                <a:cubicBezTo>
                  <a:pt x="795" y="1119"/>
                  <a:pt x="789" y="1126"/>
                  <a:pt x="789" y="1134"/>
                </a:cubicBezTo>
                <a:cubicBezTo>
                  <a:pt x="789" y="1142"/>
                  <a:pt x="795" y="1149"/>
                  <a:pt x="804" y="1149"/>
                </a:cubicBezTo>
                <a:cubicBezTo>
                  <a:pt x="812" y="1149"/>
                  <a:pt x="818" y="1142"/>
                  <a:pt x="818" y="1134"/>
                </a:cubicBezTo>
                <a:cubicBezTo>
                  <a:pt x="818" y="1126"/>
                  <a:pt x="812" y="1119"/>
                  <a:pt x="804" y="1119"/>
                </a:cubicBezTo>
                <a:close/>
                <a:moveTo>
                  <a:pt x="804" y="1152"/>
                </a:moveTo>
                <a:cubicBezTo>
                  <a:pt x="795" y="1152"/>
                  <a:pt x="789" y="1159"/>
                  <a:pt x="789" y="1167"/>
                </a:cubicBezTo>
                <a:cubicBezTo>
                  <a:pt x="789" y="1175"/>
                  <a:pt x="795" y="1182"/>
                  <a:pt x="804" y="1182"/>
                </a:cubicBezTo>
                <a:cubicBezTo>
                  <a:pt x="812" y="1182"/>
                  <a:pt x="818" y="1175"/>
                  <a:pt x="818" y="1167"/>
                </a:cubicBezTo>
                <a:cubicBezTo>
                  <a:pt x="818" y="1159"/>
                  <a:pt x="812" y="1152"/>
                  <a:pt x="804" y="1152"/>
                </a:cubicBezTo>
                <a:close/>
                <a:moveTo>
                  <a:pt x="804" y="1185"/>
                </a:moveTo>
                <a:cubicBezTo>
                  <a:pt x="795" y="1185"/>
                  <a:pt x="789" y="1192"/>
                  <a:pt x="789" y="1200"/>
                </a:cubicBezTo>
                <a:cubicBezTo>
                  <a:pt x="789" y="1208"/>
                  <a:pt x="795" y="1215"/>
                  <a:pt x="804" y="1215"/>
                </a:cubicBezTo>
                <a:cubicBezTo>
                  <a:pt x="812" y="1215"/>
                  <a:pt x="818" y="1208"/>
                  <a:pt x="818" y="1200"/>
                </a:cubicBezTo>
                <a:cubicBezTo>
                  <a:pt x="818" y="1192"/>
                  <a:pt x="812" y="1185"/>
                  <a:pt x="804" y="1185"/>
                </a:cubicBezTo>
                <a:close/>
                <a:moveTo>
                  <a:pt x="804" y="1218"/>
                </a:moveTo>
                <a:cubicBezTo>
                  <a:pt x="795" y="1218"/>
                  <a:pt x="789" y="1225"/>
                  <a:pt x="789" y="1233"/>
                </a:cubicBezTo>
                <a:cubicBezTo>
                  <a:pt x="789" y="1241"/>
                  <a:pt x="795" y="1248"/>
                  <a:pt x="804" y="1248"/>
                </a:cubicBezTo>
                <a:cubicBezTo>
                  <a:pt x="812" y="1248"/>
                  <a:pt x="818" y="1241"/>
                  <a:pt x="818" y="1233"/>
                </a:cubicBezTo>
                <a:cubicBezTo>
                  <a:pt x="818" y="1225"/>
                  <a:pt x="812" y="1218"/>
                  <a:pt x="804" y="1218"/>
                </a:cubicBezTo>
                <a:close/>
                <a:moveTo>
                  <a:pt x="804" y="1251"/>
                </a:moveTo>
                <a:cubicBezTo>
                  <a:pt x="795" y="1251"/>
                  <a:pt x="789" y="1258"/>
                  <a:pt x="789" y="1266"/>
                </a:cubicBezTo>
                <a:cubicBezTo>
                  <a:pt x="789" y="1274"/>
                  <a:pt x="795" y="1281"/>
                  <a:pt x="804" y="1281"/>
                </a:cubicBezTo>
                <a:cubicBezTo>
                  <a:pt x="812" y="1281"/>
                  <a:pt x="818" y="1274"/>
                  <a:pt x="818" y="1266"/>
                </a:cubicBezTo>
                <a:cubicBezTo>
                  <a:pt x="818" y="1258"/>
                  <a:pt x="812" y="1251"/>
                  <a:pt x="804" y="1251"/>
                </a:cubicBezTo>
                <a:close/>
                <a:moveTo>
                  <a:pt x="804" y="1284"/>
                </a:moveTo>
                <a:cubicBezTo>
                  <a:pt x="795" y="1284"/>
                  <a:pt x="789" y="1291"/>
                  <a:pt x="789" y="1299"/>
                </a:cubicBezTo>
                <a:cubicBezTo>
                  <a:pt x="789" y="1307"/>
                  <a:pt x="795" y="1314"/>
                  <a:pt x="804" y="1314"/>
                </a:cubicBezTo>
                <a:cubicBezTo>
                  <a:pt x="812" y="1314"/>
                  <a:pt x="818" y="1307"/>
                  <a:pt x="818" y="1299"/>
                </a:cubicBezTo>
                <a:cubicBezTo>
                  <a:pt x="818" y="1291"/>
                  <a:pt x="812" y="1284"/>
                  <a:pt x="804" y="1284"/>
                </a:cubicBezTo>
                <a:close/>
                <a:moveTo>
                  <a:pt x="804" y="1317"/>
                </a:moveTo>
                <a:cubicBezTo>
                  <a:pt x="795" y="1317"/>
                  <a:pt x="789" y="1323"/>
                  <a:pt x="789" y="1332"/>
                </a:cubicBezTo>
                <a:cubicBezTo>
                  <a:pt x="789" y="1340"/>
                  <a:pt x="795" y="1346"/>
                  <a:pt x="804" y="1346"/>
                </a:cubicBezTo>
                <a:cubicBezTo>
                  <a:pt x="812" y="1346"/>
                  <a:pt x="818" y="1340"/>
                  <a:pt x="818" y="1332"/>
                </a:cubicBezTo>
                <a:cubicBezTo>
                  <a:pt x="818" y="1323"/>
                  <a:pt x="812" y="1317"/>
                  <a:pt x="804" y="1317"/>
                </a:cubicBezTo>
                <a:close/>
                <a:moveTo>
                  <a:pt x="804" y="1350"/>
                </a:moveTo>
                <a:cubicBezTo>
                  <a:pt x="795" y="1350"/>
                  <a:pt x="789" y="1356"/>
                  <a:pt x="789" y="1365"/>
                </a:cubicBezTo>
                <a:cubicBezTo>
                  <a:pt x="789" y="1373"/>
                  <a:pt x="795" y="1379"/>
                  <a:pt x="804" y="1379"/>
                </a:cubicBezTo>
                <a:cubicBezTo>
                  <a:pt x="812" y="1379"/>
                  <a:pt x="818" y="1373"/>
                  <a:pt x="818" y="1365"/>
                </a:cubicBezTo>
                <a:cubicBezTo>
                  <a:pt x="818" y="1356"/>
                  <a:pt x="812" y="1350"/>
                  <a:pt x="804" y="1350"/>
                </a:cubicBezTo>
                <a:close/>
                <a:moveTo>
                  <a:pt x="804" y="1383"/>
                </a:moveTo>
                <a:cubicBezTo>
                  <a:pt x="795" y="1383"/>
                  <a:pt x="789" y="1389"/>
                  <a:pt x="789" y="1397"/>
                </a:cubicBezTo>
                <a:cubicBezTo>
                  <a:pt x="789" y="1406"/>
                  <a:pt x="795" y="1412"/>
                  <a:pt x="804" y="1412"/>
                </a:cubicBezTo>
                <a:cubicBezTo>
                  <a:pt x="812" y="1412"/>
                  <a:pt x="818" y="1406"/>
                  <a:pt x="818" y="1397"/>
                </a:cubicBezTo>
                <a:cubicBezTo>
                  <a:pt x="818" y="1389"/>
                  <a:pt x="812" y="1383"/>
                  <a:pt x="804" y="1383"/>
                </a:cubicBezTo>
                <a:close/>
                <a:moveTo>
                  <a:pt x="804" y="1416"/>
                </a:moveTo>
                <a:cubicBezTo>
                  <a:pt x="795" y="1416"/>
                  <a:pt x="789" y="1422"/>
                  <a:pt x="789" y="1430"/>
                </a:cubicBezTo>
                <a:cubicBezTo>
                  <a:pt x="789" y="1439"/>
                  <a:pt x="795" y="1445"/>
                  <a:pt x="804" y="1445"/>
                </a:cubicBezTo>
                <a:cubicBezTo>
                  <a:pt x="812" y="1445"/>
                  <a:pt x="818" y="1439"/>
                  <a:pt x="818" y="1430"/>
                </a:cubicBezTo>
                <a:cubicBezTo>
                  <a:pt x="818" y="1422"/>
                  <a:pt x="812" y="1416"/>
                  <a:pt x="804" y="1416"/>
                </a:cubicBezTo>
                <a:close/>
                <a:moveTo>
                  <a:pt x="836" y="0"/>
                </a:moveTo>
                <a:cubicBezTo>
                  <a:pt x="828" y="0"/>
                  <a:pt x="822" y="7"/>
                  <a:pt x="822" y="15"/>
                </a:cubicBezTo>
                <a:cubicBezTo>
                  <a:pt x="822" y="23"/>
                  <a:pt x="828" y="30"/>
                  <a:pt x="836" y="30"/>
                </a:cubicBezTo>
                <a:cubicBezTo>
                  <a:pt x="845" y="30"/>
                  <a:pt x="851" y="23"/>
                  <a:pt x="851" y="15"/>
                </a:cubicBezTo>
                <a:cubicBezTo>
                  <a:pt x="851" y="7"/>
                  <a:pt x="845" y="0"/>
                  <a:pt x="836" y="0"/>
                </a:cubicBezTo>
                <a:close/>
                <a:moveTo>
                  <a:pt x="836" y="33"/>
                </a:moveTo>
                <a:cubicBezTo>
                  <a:pt x="828" y="33"/>
                  <a:pt x="822" y="40"/>
                  <a:pt x="822" y="48"/>
                </a:cubicBezTo>
                <a:cubicBezTo>
                  <a:pt x="822" y="56"/>
                  <a:pt x="828" y="63"/>
                  <a:pt x="836" y="63"/>
                </a:cubicBezTo>
                <a:cubicBezTo>
                  <a:pt x="845" y="63"/>
                  <a:pt x="851" y="56"/>
                  <a:pt x="851" y="48"/>
                </a:cubicBezTo>
                <a:cubicBezTo>
                  <a:pt x="851" y="40"/>
                  <a:pt x="845" y="33"/>
                  <a:pt x="836" y="33"/>
                </a:cubicBezTo>
                <a:close/>
                <a:moveTo>
                  <a:pt x="836" y="66"/>
                </a:moveTo>
                <a:cubicBezTo>
                  <a:pt x="828" y="66"/>
                  <a:pt x="822" y="72"/>
                  <a:pt x="822" y="81"/>
                </a:cubicBezTo>
                <a:cubicBezTo>
                  <a:pt x="822" y="89"/>
                  <a:pt x="828" y="95"/>
                  <a:pt x="836" y="95"/>
                </a:cubicBezTo>
                <a:cubicBezTo>
                  <a:pt x="845" y="95"/>
                  <a:pt x="851" y="89"/>
                  <a:pt x="851" y="81"/>
                </a:cubicBezTo>
                <a:cubicBezTo>
                  <a:pt x="851" y="72"/>
                  <a:pt x="845" y="66"/>
                  <a:pt x="836" y="66"/>
                </a:cubicBezTo>
                <a:close/>
                <a:moveTo>
                  <a:pt x="836" y="99"/>
                </a:moveTo>
                <a:cubicBezTo>
                  <a:pt x="828" y="99"/>
                  <a:pt x="822" y="105"/>
                  <a:pt x="822" y="114"/>
                </a:cubicBezTo>
                <a:cubicBezTo>
                  <a:pt x="822" y="122"/>
                  <a:pt x="828" y="128"/>
                  <a:pt x="836" y="128"/>
                </a:cubicBezTo>
                <a:cubicBezTo>
                  <a:pt x="845" y="128"/>
                  <a:pt x="851" y="122"/>
                  <a:pt x="851" y="114"/>
                </a:cubicBezTo>
                <a:cubicBezTo>
                  <a:pt x="851" y="105"/>
                  <a:pt x="845" y="99"/>
                  <a:pt x="836" y="99"/>
                </a:cubicBezTo>
                <a:close/>
                <a:moveTo>
                  <a:pt x="836" y="132"/>
                </a:moveTo>
                <a:cubicBezTo>
                  <a:pt x="828" y="132"/>
                  <a:pt x="822" y="138"/>
                  <a:pt x="822" y="147"/>
                </a:cubicBezTo>
                <a:cubicBezTo>
                  <a:pt x="822" y="155"/>
                  <a:pt x="828" y="161"/>
                  <a:pt x="836" y="161"/>
                </a:cubicBezTo>
                <a:cubicBezTo>
                  <a:pt x="845" y="161"/>
                  <a:pt x="851" y="155"/>
                  <a:pt x="851" y="147"/>
                </a:cubicBezTo>
                <a:cubicBezTo>
                  <a:pt x="851" y="138"/>
                  <a:pt x="845" y="132"/>
                  <a:pt x="836" y="132"/>
                </a:cubicBezTo>
                <a:close/>
                <a:moveTo>
                  <a:pt x="836" y="165"/>
                </a:moveTo>
                <a:cubicBezTo>
                  <a:pt x="828" y="165"/>
                  <a:pt x="822" y="171"/>
                  <a:pt x="822" y="179"/>
                </a:cubicBezTo>
                <a:cubicBezTo>
                  <a:pt x="822" y="188"/>
                  <a:pt x="828" y="194"/>
                  <a:pt x="836" y="194"/>
                </a:cubicBezTo>
                <a:cubicBezTo>
                  <a:pt x="845" y="194"/>
                  <a:pt x="851" y="188"/>
                  <a:pt x="851" y="179"/>
                </a:cubicBezTo>
                <a:cubicBezTo>
                  <a:pt x="851" y="171"/>
                  <a:pt x="845" y="165"/>
                  <a:pt x="836" y="165"/>
                </a:cubicBezTo>
                <a:close/>
                <a:moveTo>
                  <a:pt x="836" y="198"/>
                </a:moveTo>
                <a:cubicBezTo>
                  <a:pt x="828" y="198"/>
                  <a:pt x="822" y="204"/>
                  <a:pt x="822" y="212"/>
                </a:cubicBezTo>
                <a:cubicBezTo>
                  <a:pt x="822" y="221"/>
                  <a:pt x="828" y="227"/>
                  <a:pt x="836" y="227"/>
                </a:cubicBezTo>
                <a:cubicBezTo>
                  <a:pt x="845" y="227"/>
                  <a:pt x="851" y="221"/>
                  <a:pt x="851" y="212"/>
                </a:cubicBezTo>
                <a:cubicBezTo>
                  <a:pt x="851" y="204"/>
                  <a:pt x="845" y="198"/>
                  <a:pt x="836" y="198"/>
                </a:cubicBezTo>
                <a:close/>
                <a:moveTo>
                  <a:pt x="836" y="230"/>
                </a:moveTo>
                <a:cubicBezTo>
                  <a:pt x="828" y="230"/>
                  <a:pt x="822" y="237"/>
                  <a:pt x="822" y="245"/>
                </a:cubicBezTo>
                <a:cubicBezTo>
                  <a:pt x="822" y="253"/>
                  <a:pt x="828" y="260"/>
                  <a:pt x="836" y="260"/>
                </a:cubicBezTo>
                <a:cubicBezTo>
                  <a:pt x="845" y="260"/>
                  <a:pt x="851" y="253"/>
                  <a:pt x="851" y="245"/>
                </a:cubicBezTo>
                <a:cubicBezTo>
                  <a:pt x="851" y="237"/>
                  <a:pt x="845" y="230"/>
                  <a:pt x="836" y="230"/>
                </a:cubicBezTo>
                <a:close/>
                <a:moveTo>
                  <a:pt x="836" y="263"/>
                </a:moveTo>
                <a:cubicBezTo>
                  <a:pt x="828" y="263"/>
                  <a:pt x="822" y="270"/>
                  <a:pt x="822" y="278"/>
                </a:cubicBezTo>
                <a:cubicBezTo>
                  <a:pt x="822" y="286"/>
                  <a:pt x="828" y="293"/>
                  <a:pt x="836" y="293"/>
                </a:cubicBezTo>
                <a:cubicBezTo>
                  <a:pt x="845" y="293"/>
                  <a:pt x="851" y="286"/>
                  <a:pt x="851" y="278"/>
                </a:cubicBezTo>
                <a:cubicBezTo>
                  <a:pt x="851" y="270"/>
                  <a:pt x="845" y="263"/>
                  <a:pt x="836" y="263"/>
                </a:cubicBezTo>
                <a:close/>
                <a:moveTo>
                  <a:pt x="836" y="296"/>
                </a:moveTo>
                <a:cubicBezTo>
                  <a:pt x="828" y="296"/>
                  <a:pt x="822" y="303"/>
                  <a:pt x="822" y="311"/>
                </a:cubicBezTo>
                <a:cubicBezTo>
                  <a:pt x="822" y="319"/>
                  <a:pt x="828" y="326"/>
                  <a:pt x="836" y="326"/>
                </a:cubicBezTo>
                <a:cubicBezTo>
                  <a:pt x="845" y="326"/>
                  <a:pt x="851" y="319"/>
                  <a:pt x="851" y="311"/>
                </a:cubicBezTo>
                <a:cubicBezTo>
                  <a:pt x="851" y="303"/>
                  <a:pt x="845" y="296"/>
                  <a:pt x="836" y="296"/>
                </a:cubicBezTo>
                <a:close/>
                <a:moveTo>
                  <a:pt x="836" y="329"/>
                </a:moveTo>
                <a:cubicBezTo>
                  <a:pt x="828" y="329"/>
                  <a:pt x="822" y="336"/>
                  <a:pt x="822" y="344"/>
                </a:cubicBezTo>
                <a:cubicBezTo>
                  <a:pt x="822" y="352"/>
                  <a:pt x="828" y="359"/>
                  <a:pt x="836" y="359"/>
                </a:cubicBezTo>
                <a:cubicBezTo>
                  <a:pt x="845" y="359"/>
                  <a:pt x="851" y="352"/>
                  <a:pt x="851" y="344"/>
                </a:cubicBezTo>
                <a:cubicBezTo>
                  <a:pt x="851" y="336"/>
                  <a:pt x="845" y="329"/>
                  <a:pt x="836" y="329"/>
                </a:cubicBezTo>
                <a:close/>
                <a:moveTo>
                  <a:pt x="836" y="362"/>
                </a:moveTo>
                <a:cubicBezTo>
                  <a:pt x="828" y="362"/>
                  <a:pt x="822" y="369"/>
                  <a:pt x="822" y="377"/>
                </a:cubicBezTo>
                <a:cubicBezTo>
                  <a:pt x="822" y="385"/>
                  <a:pt x="828" y="392"/>
                  <a:pt x="836" y="392"/>
                </a:cubicBezTo>
                <a:cubicBezTo>
                  <a:pt x="845" y="392"/>
                  <a:pt x="851" y="385"/>
                  <a:pt x="851" y="377"/>
                </a:cubicBezTo>
                <a:cubicBezTo>
                  <a:pt x="851" y="369"/>
                  <a:pt x="845" y="362"/>
                  <a:pt x="836" y="362"/>
                </a:cubicBezTo>
                <a:close/>
                <a:moveTo>
                  <a:pt x="836" y="395"/>
                </a:moveTo>
                <a:cubicBezTo>
                  <a:pt x="828" y="395"/>
                  <a:pt x="822" y="402"/>
                  <a:pt x="822" y="410"/>
                </a:cubicBezTo>
                <a:cubicBezTo>
                  <a:pt x="822" y="418"/>
                  <a:pt x="828" y="425"/>
                  <a:pt x="836" y="425"/>
                </a:cubicBezTo>
                <a:cubicBezTo>
                  <a:pt x="845" y="425"/>
                  <a:pt x="851" y="418"/>
                  <a:pt x="851" y="410"/>
                </a:cubicBezTo>
                <a:cubicBezTo>
                  <a:pt x="851" y="402"/>
                  <a:pt x="845" y="395"/>
                  <a:pt x="836" y="395"/>
                </a:cubicBezTo>
                <a:close/>
                <a:moveTo>
                  <a:pt x="836" y="428"/>
                </a:moveTo>
                <a:cubicBezTo>
                  <a:pt x="828" y="428"/>
                  <a:pt x="822" y="435"/>
                  <a:pt x="822" y="443"/>
                </a:cubicBezTo>
                <a:cubicBezTo>
                  <a:pt x="822" y="451"/>
                  <a:pt x="828" y="458"/>
                  <a:pt x="836" y="458"/>
                </a:cubicBezTo>
                <a:cubicBezTo>
                  <a:pt x="845" y="458"/>
                  <a:pt x="851" y="451"/>
                  <a:pt x="851" y="443"/>
                </a:cubicBezTo>
                <a:cubicBezTo>
                  <a:pt x="851" y="435"/>
                  <a:pt x="845" y="428"/>
                  <a:pt x="836" y="428"/>
                </a:cubicBezTo>
                <a:close/>
                <a:moveTo>
                  <a:pt x="836" y="461"/>
                </a:moveTo>
                <a:cubicBezTo>
                  <a:pt x="828" y="461"/>
                  <a:pt x="822" y="468"/>
                  <a:pt x="822" y="476"/>
                </a:cubicBezTo>
                <a:cubicBezTo>
                  <a:pt x="822" y="484"/>
                  <a:pt x="828" y="491"/>
                  <a:pt x="836" y="491"/>
                </a:cubicBezTo>
                <a:cubicBezTo>
                  <a:pt x="845" y="491"/>
                  <a:pt x="851" y="484"/>
                  <a:pt x="851" y="476"/>
                </a:cubicBezTo>
                <a:cubicBezTo>
                  <a:pt x="851" y="468"/>
                  <a:pt x="845" y="461"/>
                  <a:pt x="836" y="461"/>
                </a:cubicBezTo>
                <a:close/>
                <a:moveTo>
                  <a:pt x="836" y="494"/>
                </a:moveTo>
                <a:cubicBezTo>
                  <a:pt x="828" y="494"/>
                  <a:pt x="822" y="500"/>
                  <a:pt x="822" y="509"/>
                </a:cubicBezTo>
                <a:cubicBezTo>
                  <a:pt x="822" y="517"/>
                  <a:pt x="828" y="523"/>
                  <a:pt x="836" y="523"/>
                </a:cubicBezTo>
                <a:cubicBezTo>
                  <a:pt x="845" y="523"/>
                  <a:pt x="851" y="517"/>
                  <a:pt x="851" y="509"/>
                </a:cubicBezTo>
                <a:cubicBezTo>
                  <a:pt x="851" y="500"/>
                  <a:pt x="845" y="494"/>
                  <a:pt x="836" y="494"/>
                </a:cubicBezTo>
                <a:close/>
                <a:moveTo>
                  <a:pt x="836" y="527"/>
                </a:moveTo>
                <a:cubicBezTo>
                  <a:pt x="828" y="527"/>
                  <a:pt x="822" y="533"/>
                  <a:pt x="822" y="542"/>
                </a:cubicBezTo>
                <a:cubicBezTo>
                  <a:pt x="822" y="550"/>
                  <a:pt x="828" y="556"/>
                  <a:pt x="836" y="556"/>
                </a:cubicBezTo>
                <a:cubicBezTo>
                  <a:pt x="845" y="556"/>
                  <a:pt x="851" y="550"/>
                  <a:pt x="851" y="542"/>
                </a:cubicBezTo>
                <a:cubicBezTo>
                  <a:pt x="851" y="533"/>
                  <a:pt x="845" y="527"/>
                  <a:pt x="836" y="527"/>
                </a:cubicBezTo>
                <a:close/>
                <a:moveTo>
                  <a:pt x="836" y="560"/>
                </a:moveTo>
                <a:cubicBezTo>
                  <a:pt x="828" y="560"/>
                  <a:pt x="822" y="566"/>
                  <a:pt x="822" y="574"/>
                </a:cubicBezTo>
                <a:cubicBezTo>
                  <a:pt x="822" y="583"/>
                  <a:pt x="828" y="589"/>
                  <a:pt x="836" y="589"/>
                </a:cubicBezTo>
                <a:cubicBezTo>
                  <a:pt x="845" y="589"/>
                  <a:pt x="851" y="583"/>
                  <a:pt x="851" y="574"/>
                </a:cubicBezTo>
                <a:cubicBezTo>
                  <a:pt x="851" y="566"/>
                  <a:pt x="845" y="560"/>
                  <a:pt x="836" y="560"/>
                </a:cubicBezTo>
                <a:close/>
                <a:moveTo>
                  <a:pt x="836" y="593"/>
                </a:moveTo>
                <a:cubicBezTo>
                  <a:pt x="828" y="593"/>
                  <a:pt x="822" y="599"/>
                  <a:pt x="822" y="607"/>
                </a:cubicBezTo>
                <a:cubicBezTo>
                  <a:pt x="822" y="616"/>
                  <a:pt x="828" y="622"/>
                  <a:pt x="836" y="622"/>
                </a:cubicBezTo>
                <a:cubicBezTo>
                  <a:pt x="845" y="622"/>
                  <a:pt x="851" y="616"/>
                  <a:pt x="851" y="607"/>
                </a:cubicBezTo>
                <a:cubicBezTo>
                  <a:pt x="851" y="599"/>
                  <a:pt x="845" y="593"/>
                  <a:pt x="836" y="593"/>
                </a:cubicBezTo>
                <a:close/>
                <a:moveTo>
                  <a:pt x="836" y="625"/>
                </a:moveTo>
                <a:cubicBezTo>
                  <a:pt x="828" y="625"/>
                  <a:pt x="822" y="632"/>
                  <a:pt x="822" y="640"/>
                </a:cubicBezTo>
                <a:cubicBezTo>
                  <a:pt x="822" y="648"/>
                  <a:pt x="828" y="655"/>
                  <a:pt x="836" y="655"/>
                </a:cubicBezTo>
                <a:cubicBezTo>
                  <a:pt x="845" y="655"/>
                  <a:pt x="851" y="648"/>
                  <a:pt x="851" y="640"/>
                </a:cubicBezTo>
                <a:cubicBezTo>
                  <a:pt x="851" y="632"/>
                  <a:pt x="845" y="625"/>
                  <a:pt x="836" y="625"/>
                </a:cubicBezTo>
                <a:close/>
                <a:moveTo>
                  <a:pt x="836" y="658"/>
                </a:moveTo>
                <a:cubicBezTo>
                  <a:pt x="828" y="658"/>
                  <a:pt x="822" y="665"/>
                  <a:pt x="822" y="673"/>
                </a:cubicBezTo>
                <a:cubicBezTo>
                  <a:pt x="822" y="681"/>
                  <a:pt x="828" y="688"/>
                  <a:pt x="836" y="688"/>
                </a:cubicBezTo>
                <a:cubicBezTo>
                  <a:pt x="845" y="688"/>
                  <a:pt x="851" y="681"/>
                  <a:pt x="851" y="673"/>
                </a:cubicBezTo>
                <a:cubicBezTo>
                  <a:pt x="851" y="665"/>
                  <a:pt x="845" y="658"/>
                  <a:pt x="836" y="658"/>
                </a:cubicBezTo>
                <a:close/>
                <a:moveTo>
                  <a:pt x="836" y="691"/>
                </a:moveTo>
                <a:cubicBezTo>
                  <a:pt x="828" y="691"/>
                  <a:pt x="822" y="698"/>
                  <a:pt x="822" y="706"/>
                </a:cubicBezTo>
                <a:cubicBezTo>
                  <a:pt x="822" y="714"/>
                  <a:pt x="828" y="721"/>
                  <a:pt x="836" y="721"/>
                </a:cubicBezTo>
                <a:cubicBezTo>
                  <a:pt x="845" y="721"/>
                  <a:pt x="851" y="714"/>
                  <a:pt x="851" y="706"/>
                </a:cubicBezTo>
                <a:cubicBezTo>
                  <a:pt x="851" y="698"/>
                  <a:pt x="845" y="691"/>
                  <a:pt x="836" y="691"/>
                </a:cubicBezTo>
                <a:close/>
                <a:moveTo>
                  <a:pt x="836" y="724"/>
                </a:moveTo>
                <a:cubicBezTo>
                  <a:pt x="828" y="724"/>
                  <a:pt x="822" y="731"/>
                  <a:pt x="822" y="739"/>
                </a:cubicBezTo>
                <a:cubicBezTo>
                  <a:pt x="822" y="747"/>
                  <a:pt x="828" y="754"/>
                  <a:pt x="836" y="754"/>
                </a:cubicBezTo>
                <a:cubicBezTo>
                  <a:pt x="845" y="754"/>
                  <a:pt x="851" y="747"/>
                  <a:pt x="851" y="739"/>
                </a:cubicBezTo>
                <a:cubicBezTo>
                  <a:pt x="851" y="731"/>
                  <a:pt x="845" y="724"/>
                  <a:pt x="836" y="724"/>
                </a:cubicBezTo>
                <a:close/>
                <a:moveTo>
                  <a:pt x="836" y="757"/>
                </a:moveTo>
                <a:cubicBezTo>
                  <a:pt x="828" y="757"/>
                  <a:pt x="822" y="764"/>
                  <a:pt x="822" y="772"/>
                </a:cubicBezTo>
                <a:cubicBezTo>
                  <a:pt x="822" y="780"/>
                  <a:pt x="828" y="787"/>
                  <a:pt x="836" y="787"/>
                </a:cubicBezTo>
                <a:cubicBezTo>
                  <a:pt x="845" y="787"/>
                  <a:pt x="851" y="780"/>
                  <a:pt x="851" y="772"/>
                </a:cubicBezTo>
                <a:cubicBezTo>
                  <a:pt x="851" y="764"/>
                  <a:pt x="845" y="757"/>
                  <a:pt x="836" y="757"/>
                </a:cubicBezTo>
                <a:close/>
                <a:moveTo>
                  <a:pt x="836" y="790"/>
                </a:moveTo>
                <a:cubicBezTo>
                  <a:pt x="828" y="790"/>
                  <a:pt x="822" y="797"/>
                  <a:pt x="822" y="805"/>
                </a:cubicBezTo>
                <a:cubicBezTo>
                  <a:pt x="822" y="813"/>
                  <a:pt x="828" y="820"/>
                  <a:pt x="836" y="820"/>
                </a:cubicBezTo>
                <a:cubicBezTo>
                  <a:pt x="845" y="820"/>
                  <a:pt x="851" y="813"/>
                  <a:pt x="851" y="805"/>
                </a:cubicBezTo>
                <a:cubicBezTo>
                  <a:pt x="851" y="797"/>
                  <a:pt x="845" y="790"/>
                  <a:pt x="836" y="790"/>
                </a:cubicBezTo>
                <a:close/>
                <a:moveTo>
                  <a:pt x="836" y="823"/>
                </a:moveTo>
                <a:cubicBezTo>
                  <a:pt x="828" y="823"/>
                  <a:pt x="822" y="830"/>
                  <a:pt x="822" y="838"/>
                </a:cubicBezTo>
                <a:cubicBezTo>
                  <a:pt x="822" y="846"/>
                  <a:pt x="828" y="853"/>
                  <a:pt x="836" y="853"/>
                </a:cubicBezTo>
                <a:cubicBezTo>
                  <a:pt x="845" y="853"/>
                  <a:pt x="851" y="846"/>
                  <a:pt x="851" y="838"/>
                </a:cubicBezTo>
                <a:cubicBezTo>
                  <a:pt x="851" y="830"/>
                  <a:pt x="845" y="823"/>
                  <a:pt x="836" y="823"/>
                </a:cubicBezTo>
                <a:close/>
                <a:moveTo>
                  <a:pt x="836" y="856"/>
                </a:moveTo>
                <a:cubicBezTo>
                  <a:pt x="828" y="856"/>
                  <a:pt x="822" y="863"/>
                  <a:pt x="822" y="871"/>
                </a:cubicBezTo>
                <a:cubicBezTo>
                  <a:pt x="822" y="879"/>
                  <a:pt x="828" y="886"/>
                  <a:pt x="836" y="886"/>
                </a:cubicBezTo>
                <a:cubicBezTo>
                  <a:pt x="845" y="886"/>
                  <a:pt x="851" y="879"/>
                  <a:pt x="851" y="871"/>
                </a:cubicBezTo>
                <a:cubicBezTo>
                  <a:pt x="851" y="863"/>
                  <a:pt x="845" y="856"/>
                  <a:pt x="836" y="856"/>
                </a:cubicBezTo>
                <a:close/>
                <a:moveTo>
                  <a:pt x="836" y="889"/>
                </a:moveTo>
                <a:cubicBezTo>
                  <a:pt x="828" y="889"/>
                  <a:pt x="822" y="895"/>
                  <a:pt x="822" y="904"/>
                </a:cubicBezTo>
                <a:cubicBezTo>
                  <a:pt x="822" y="912"/>
                  <a:pt x="828" y="918"/>
                  <a:pt x="836" y="918"/>
                </a:cubicBezTo>
                <a:cubicBezTo>
                  <a:pt x="845" y="918"/>
                  <a:pt x="851" y="912"/>
                  <a:pt x="851" y="904"/>
                </a:cubicBezTo>
                <a:cubicBezTo>
                  <a:pt x="851" y="895"/>
                  <a:pt x="845" y="889"/>
                  <a:pt x="836" y="889"/>
                </a:cubicBezTo>
                <a:close/>
                <a:moveTo>
                  <a:pt x="836" y="922"/>
                </a:moveTo>
                <a:cubicBezTo>
                  <a:pt x="828" y="922"/>
                  <a:pt x="822" y="928"/>
                  <a:pt x="822" y="937"/>
                </a:cubicBezTo>
                <a:cubicBezTo>
                  <a:pt x="822" y="945"/>
                  <a:pt x="828" y="951"/>
                  <a:pt x="836" y="951"/>
                </a:cubicBezTo>
                <a:cubicBezTo>
                  <a:pt x="845" y="951"/>
                  <a:pt x="851" y="945"/>
                  <a:pt x="851" y="937"/>
                </a:cubicBezTo>
                <a:cubicBezTo>
                  <a:pt x="851" y="928"/>
                  <a:pt x="845" y="922"/>
                  <a:pt x="836" y="922"/>
                </a:cubicBezTo>
                <a:close/>
                <a:moveTo>
                  <a:pt x="836" y="955"/>
                </a:moveTo>
                <a:cubicBezTo>
                  <a:pt x="828" y="955"/>
                  <a:pt x="822" y="961"/>
                  <a:pt x="822" y="970"/>
                </a:cubicBezTo>
                <a:cubicBezTo>
                  <a:pt x="822" y="978"/>
                  <a:pt x="828" y="984"/>
                  <a:pt x="836" y="984"/>
                </a:cubicBezTo>
                <a:cubicBezTo>
                  <a:pt x="845" y="984"/>
                  <a:pt x="851" y="978"/>
                  <a:pt x="851" y="970"/>
                </a:cubicBezTo>
                <a:cubicBezTo>
                  <a:pt x="851" y="961"/>
                  <a:pt x="845" y="955"/>
                  <a:pt x="836" y="955"/>
                </a:cubicBezTo>
                <a:close/>
                <a:moveTo>
                  <a:pt x="836" y="988"/>
                </a:moveTo>
                <a:cubicBezTo>
                  <a:pt x="828" y="988"/>
                  <a:pt x="822" y="994"/>
                  <a:pt x="822" y="1002"/>
                </a:cubicBezTo>
                <a:cubicBezTo>
                  <a:pt x="822" y="1011"/>
                  <a:pt x="828" y="1017"/>
                  <a:pt x="836" y="1017"/>
                </a:cubicBezTo>
                <a:cubicBezTo>
                  <a:pt x="845" y="1017"/>
                  <a:pt x="851" y="1011"/>
                  <a:pt x="851" y="1002"/>
                </a:cubicBezTo>
                <a:cubicBezTo>
                  <a:pt x="851" y="994"/>
                  <a:pt x="845" y="988"/>
                  <a:pt x="836" y="988"/>
                </a:cubicBezTo>
                <a:close/>
                <a:moveTo>
                  <a:pt x="836" y="1021"/>
                </a:moveTo>
                <a:cubicBezTo>
                  <a:pt x="828" y="1021"/>
                  <a:pt x="822" y="1027"/>
                  <a:pt x="822" y="1035"/>
                </a:cubicBezTo>
                <a:cubicBezTo>
                  <a:pt x="822" y="1044"/>
                  <a:pt x="828" y="1050"/>
                  <a:pt x="836" y="1050"/>
                </a:cubicBezTo>
                <a:cubicBezTo>
                  <a:pt x="845" y="1050"/>
                  <a:pt x="851" y="1044"/>
                  <a:pt x="851" y="1035"/>
                </a:cubicBezTo>
                <a:cubicBezTo>
                  <a:pt x="851" y="1027"/>
                  <a:pt x="845" y="1021"/>
                  <a:pt x="836" y="1021"/>
                </a:cubicBezTo>
                <a:close/>
                <a:moveTo>
                  <a:pt x="836" y="1053"/>
                </a:moveTo>
                <a:cubicBezTo>
                  <a:pt x="828" y="1053"/>
                  <a:pt x="822" y="1060"/>
                  <a:pt x="822" y="1068"/>
                </a:cubicBezTo>
                <a:cubicBezTo>
                  <a:pt x="822" y="1076"/>
                  <a:pt x="828" y="1083"/>
                  <a:pt x="836" y="1083"/>
                </a:cubicBezTo>
                <a:cubicBezTo>
                  <a:pt x="845" y="1083"/>
                  <a:pt x="851" y="1076"/>
                  <a:pt x="851" y="1068"/>
                </a:cubicBezTo>
                <a:cubicBezTo>
                  <a:pt x="851" y="1060"/>
                  <a:pt x="845" y="1053"/>
                  <a:pt x="836" y="1053"/>
                </a:cubicBezTo>
                <a:close/>
                <a:moveTo>
                  <a:pt x="836" y="1086"/>
                </a:moveTo>
                <a:cubicBezTo>
                  <a:pt x="828" y="1086"/>
                  <a:pt x="822" y="1093"/>
                  <a:pt x="822" y="1101"/>
                </a:cubicBezTo>
                <a:cubicBezTo>
                  <a:pt x="822" y="1109"/>
                  <a:pt x="828" y="1116"/>
                  <a:pt x="836" y="1116"/>
                </a:cubicBezTo>
                <a:cubicBezTo>
                  <a:pt x="845" y="1116"/>
                  <a:pt x="851" y="1109"/>
                  <a:pt x="851" y="1101"/>
                </a:cubicBezTo>
                <a:cubicBezTo>
                  <a:pt x="851" y="1093"/>
                  <a:pt x="845" y="1086"/>
                  <a:pt x="836" y="1086"/>
                </a:cubicBezTo>
                <a:close/>
                <a:moveTo>
                  <a:pt x="836" y="1119"/>
                </a:moveTo>
                <a:cubicBezTo>
                  <a:pt x="828" y="1119"/>
                  <a:pt x="822" y="1126"/>
                  <a:pt x="822" y="1134"/>
                </a:cubicBezTo>
                <a:cubicBezTo>
                  <a:pt x="822" y="1142"/>
                  <a:pt x="828" y="1149"/>
                  <a:pt x="836" y="1149"/>
                </a:cubicBezTo>
                <a:cubicBezTo>
                  <a:pt x="845" y="1149"/>
                  <a:pt x="851" y="1142"/>
                  <a:pt x="851" y="1134"/>
                </a:cubicBezTo>
                <a:cubicBezTo>
                  <a:pt x="851" y="1126"/>
                  <a:pt x="845" y="1119"/>
                  <a:pt x="836" y="1119"/>
                </a:cubicBezTo>
                <a:close/>
                <a:moveTo>
                  <a:pt x="836" y="1152"/>
                </a:moveTo>
                <a:cubicBezTo>
                  <a:pt x="828" y="1152"/>
                  <a:pt x="822" y="1159"/>
                  <a:pt x="822" y="1167"/>
                </a:cubicBezTo>
                <a:cubicBezTo>
                  <a:pt x="822" y="1175"/>
                  <a:pt x="828" y="1182"/>
                  <a:pt x="836" y="1182"/>
                </a:cubicBezTo>
                <a:cubicBezTo>
                  <a:pt x="845" y="1182"/>
                  <a:pt x="851" y="1175"/>
                  <a:pt x="851" y="1167"/>
                </a:cubicBezTo>
                <a:cubicBezTo>
                  <a:pt x="851" y="1159"/>
                  <a:pt x="845" y="1152"/>
                  <a:pt x="836" y="1152"/>
                </a:cubicBezTo>
                <a:close/>
                <a:moveTo>
                  <a:pt x="836" y="1185"/>
                </a:moveTo>
                <a:cubicBezTo>
                  <a:pt x="828" y="1185"/>
                  <a:pt x="822" y="1192"/>
                  <a:pt x="822" y="1200"/>
                </a:cubicBezTo>
                <a:cubicBezTo>
                  <a:pt x="822" y="1208"/>
                  <a:pt x="828" y="1215"/>
                  <a:pt x="836" y="1215"/>
                </a:cubicBezTo>
                <a:cubicBezTo>
                  <a:pt x="845" y="1215"/>
                  <a:pt x="851" y="1208"/>
                  <a:pt x="851" y="1200"/>
                </a:cubicBezTo>
                <a:cubicBezTo>
                  <a:pt x="851" y="1192"/>
                  <a:pt x="845" y="1185"/>
                  <a:pt x="836" y="1185"/>
                </a:cubicBezTo>
                <a:close/>
                <a:moveTo>
                  <a:pt x="836" y="1218"/>
                </a:moveTo>
                <a:cubicBezTo>
                  <a:pt x="828" y="1218"/>
                  <a:pt x="822" y="1225"/>
                  <a:pt x="822" y="1233"/>
                </a:cubicBezTo>
                <a:cubicBezTo>
                  <a:pt x="822" y="1241"/>
                  <a:pt x="828" y="1248"/>
                  <a:pt x="836" y="1248"/>
                </a:cubicBezTo>
                <a:cubicBezTo>
                  <a:pt x="845" y="1248"/>
                  <a:pt x="851" y="1241"/>
                  <a:pt x="851" y="1233"/>
                </a:cubicBezTo>
                <a:cubicBezTo>
                  <a:pt x="851" y="1225"/>
                  <a:pt x="845" y="1218"/>
                  <a:pt x="836" y="1218"/>
                </a:cubicBezTo>
                <a:close/>
                <a:moveTo>
                  <a:pt x="836" y="1251"/>
                </a:moveTo>
                <a:cubicBezTo>
                  <a:pt x="828" y="1251"/>
                  <a:pt x="822" y="1258"/>
                  <a:pt x="822" y="1266"/>
                </a:cubicBezTo>
                <a:cubicBezTo>
                  <a:pt x="822" y="1274"/>
                  <a:pt x="828" y="1281"/>
                  <a:pt x="836" y="1281"/>
                </a:cubicBezTo>
                <a:cubicBezTo>
                  <a:pt x="845" y="1281"/>
                  <a:pt x="851" y="1274"/>
                  <a:pt x="851" y="1266"/>
                </a:cubicBezTo>
                <a:cubicBezTo>
                  <a:pt x="851" y="1258"/>
                  <a:pt x="845" y="1251"/>
                  <a:pt x="836" y="1251"/>
                </a:cubicBezTo>
                <a:close/>
                <a:moveTo>
                  <a:pt x="836" y="1284"/>
                </a:moveTo>
                <a:cubicBezTo>
                  <a:pt x="828" y="1284"/>
                  <a:pt x="822" y="1291"/>
                  <a:pt x="822" y="1299"/>
                </a:cubicBezTo>
                <a:cubicBezTo>
                  <a:pt x="822" y="1307"/>
                  <a:pt x="828" y="1314"/>
                  <a:pt x="836" y="1314"/>
                </a:cubicBezTo>
                <a:cubicBezTo>
                  <a:pt x="845" y="1314"/>
                  <a:pt x="851" y="1307"/>
                  <a:pt x="851" y="1299"/>
                </a:cubicBezTo>
                <a:cubicBezTo>
                  <a:pt x="851" y="1291"/>
                  <a:pt x="845" y="1284"/>
                  <a:pt x="836" y="1284"/>
                </a:cubicBezTo>
                <a:close/>
                <a:moveTo>
                  <a:pt x="836" y="1317"/>
                </a:moveTo>
                <a:cubicBezTo>
                  <a:pt x="828" y="1317"/>
                  <a:pt x="822" y="1323"/>
                  <a:pt x="822" y="1332"/>
                </a:cubicBezTo>
                <a:cubicBezTo>
                  <a:pt x="822" y="1340"/>
                  <a:pt x="828" y="1346"/>
                  <a:pt x="836" y="1346"/>
                </a:cubicBezTo>
                <a:cubicBezTo>
                  <a:pt x="845" y="1346"/>
                  <a:pt x="851" y="1340"/>
                  <a:pt x="851" y="1332"/>
                </a:cubicBezTo>
                <a:cubicBezTo>
                  <a:pt x="851" y="1323"/>
                  <a:pt x="845" y="1317"/>
                  <a:pt x="836" y="1317"/>
                </a:cubicBezTo>
                <a:close/>
                <a:moveTo>
                  <a:pt x="836" y="1350"/>
                </a:moveTo>
                <a:cubicBezTo>
                  <a:pt x="828" y="1350"/>
                  <a:pt x="822" y="1356"/>
                  <a:pt x="822" y="1365"/>
                </a:cubicBezTo>
                <a:cubicBezTo>
                  <a:pt x="822" y="1373"/>
                  <a:pt x="828" y="1379"/>
                  <a:pt x="836" y="1379"/>
                </a:cubicBezTo>
                <a:cubicBezTo>
                  <a:pt x="845" y="1379"/>
                  <a:pt x="851" y="1373"/>
                  <a:pt x="851" y="1365"/>
                </a:cubicBezTo>
                <a:cubicBezTo>
                  <a:pt x="851" y="1356"/>
                  <a:pt x="845" y="1350"/>
                  <a:pt x="836" y="1350"/>
                </a:cubicBezTo>
                <a:close/>
                <a:moveTo>
                  <a:pt x="836" y="1383"/>
                </a:moveTo>
                <a:cubicBezTo>
                  <a:pt x="828" y="1383"/>
                  <a:pt x="822" y="1389"/>
                  <a:pt x="822" y="1397"/>
                </a:cubicBezTo>
                <a:cubicBezTo>
                  <a:pt x="822" y="1406"/>
                  <a:pt x="828" y="1412"/>
                  <a:pt x="836" y="1412"/>
                </a:cubicBezTo>
                <a:cubicBezTo>
                  <a:pt x="845" y="1412"/>
                  <a:pt x="851" y="1406"/>
                  <a:pt x="851" y="1397"/>
                </a:cubicBezTo>
                <a:cubicBezTo>
                  <a:pt x="851" y="1389"/>
                  <a:pt x="845" y="1383"/>
                  <a:pt x="836" y="1383"/>
                </a:cubicBezTo>
                <a:close/>
                <a:moveTo>
                  <a:pt x="836" y="1416"/>
                </a:moveTo>
                <a:cubicBezTo>
                  <a:pt x="828" y="1416"/>
                  <a:pt x="822" y="1422"/>
                  <a:pt x="822" y="1430"/>
                </a:cubicBezTo>
                <a:cubicBezTo>
                  <a:pt x="822" y="1439"/>
                  <a:pt x="828" y="1445"/>
                  <a:pt x="836" y="1445"/>
                </a:cubicBezTo>
                <a:cubicBezTo>
                  <a:pt x="845" y="1445"/>
                  <a:pt x="851" y="1439"/>
                  <a:pt x="851" y="1430"/>
                </a:cubicBezTo>
                <a:cubicBezTo>
                  <a:pt x="851" y="1422"/>
                  <a:pt x="845" y="1416"/>
                  <a:pt x="836" y="1416"/>
                </a:cubicBezTo>
                <a:close/>
                <a:moveTo>
                  <a:pt x="869" y="0"/>
                </a:moveTo>
                <a:cubicBezTo>
                  <a:pt x="861" y="0"/>
                  <a:pt x="854" y="7"/>
                  <a:pt x="854" y="15"/>
                </a:cubicBezTo>
                <a:cubicBezTo>
                  <a:pt x="854" y="23"/>
                  <a:pt x="861" y="30"/>
                  <a:pt x="869" y="30"/>
                </a:cubicBezTo>
                <a:cubicBezTo>
                  <a:pt x="877" y="30"/>
                  <a:pt x="884" y="23"/>
                  <a:pt x="884" y="15"/>
                </a:cubicBezTo>
                <a:cubicBezTo>
                  <a:pt x="884" y="7"/>
                  <a:pt x="877" y="0"/>
                  <a:pt x="869" y="0"/>
                </a:cubicBezTo>
                <a:close/>
                <a:moveTo>
                  <a:pt x="869" y="33"/>
                </a:moveTo>
                <a:cubicBezTo>
                  <a:pt x="861" y="33"/>
                  <a:pt x="854" y="40"/>
                  <a:pt x="854" y="48"/>
                </a:cubicBezTo>
                <a:cubicBezTo>
                  <a:pt x="854" y="56"/>
                  <a:pt x="861" y="63"/>
                  <a:pt x="869" y="63"/>
                </a:cubicBezTo>
                <a:cubicBezTo>
                  <a:pt x="877" y="63"/>
                  <a:pt x="884" y="56"/>
                  <a:pt x="884" y="48"/>
                </a:cubicBezTo>
                <a:cubicBezTo>
                  <a:pt x="884" y="40"/>
                  <a:pt x="877" y="33"/>
                  <a:pt x="869" y="33"/>
                </a:cubicBezTo>
                <a:close/>
                <a:moveTo>
                  <a:pt x="869" y="66"/>
                </a:moveTo>
                <a:cubicBezTo>
                  <a:pt x="861" y="66"/>
                  <a:pt x="854" y="72"/>
                  <a:pt x="854" y="81"/>
                </a:cubicBezTo>
                <a:cubicBezTo>
                  <a:pt x="854" y="89"/>
                  <a:pt x="861" y="95"/>
                  <a:pt x="869" y="95"/>
                </a:cubicBezTo>
                <a:cubicBezTo>
                  <a:pt x="877" y="95"/>
                  <a:pt x="884" y="89"/>
                  <a:pt x="884" y="81"/>
                </a:cubicBezTo>
                <a:cubicBezTo>
                  <a:pt x="884" y="72"/>
                  <a:pt x="877" y="66"/>
                  <a:pt x="869" y="66"/>
                </a:cubicBezTo>
                <a:close/>
                <a:moveTo>
                  <a:pt x="869" y="99"/>
                </a:moveTo>
                <a:cubicBezTo>
                  <a:pt x="861" y="99"/>
                  <a:pt x="854" y="105"/>
                  <a:pt x="854" y="114"/>
                </a:cubicBezTo>
                <a:cubicBezTo>
                  <a:pt x="854" y="122"/>
                  <a:pt x="861" y="128"/>
                  <a:pt x="869" y="128"/>
                </a:cubicBezTo>
                <a:cubicBezTo>
                  <a:pt x="877" y="128"/>
                  <a:pt x="884" y="122"/>
                  <a:pt x="884" y="114"/>
                </a:cubicBezTo>
                <a:cubicBezTo>
                  <a:pt x="884" y="105"/>
                  <a:pt x="877" y="99"/>
                  <a:pt x="869" y="99"/>
                </a:cubicBezTo>
                <a:close/>
                <a:moveTo>
                  <a:pt x="869" y="132"/>
                </a:moveTo>
                <a:cubicBezTo>
                  <a:pt x="861" y="132"/>
                  <a:pt x="854" y="138"/>
                  <a:pt x="854" y="147"/>
                </a:cubicBezTo>
                <a:cubicBezTo>
                  <a:pt x="854" y="155"/>
                  <a:pt x="861" y="161"/>
                  <a:pt x="869" y="161"/>
                </a:cubicBezTo>
                <a:cubicBezTo>
                  <a:pt x="877" y="161"/>
                  <a:pt x="884" y="155"/>
                  <a:pt x="884" y="147"/>
                </a:cubicBezTo>
                <a:cubicBezTo>
                  <a:pt x="884" y="138"/>
                  <a:pt x="877" y="132"/>
                  <a:pt x="869" y="132"/>
                </a:cubicBezTo>
                <a:close/>
                <a:moveTo>
                  <a:pt x="869" y="165"/>
                </a:moveTo>
                <a:cubicBezTo>
                  <a:pt x="861" y="165"/>
                  <a:pt x="854" y="171"/>
                  <a:pt x="854" y="179"/>
                </a:cubicBezTo>
                <a:cubicBezTo>
                  <a:pt x="854" y="188"/>
                  <a:pt x="861" y="194"/>
                  <a:pt x="869" y="194"/>
                </a:cubicBezTo>
                <a:cubicBezTo>
                  <a:pt x="877" y="194"/>
                  <a:pt x="884" y="188"/>
                  <a:pt x="884" y="179"/>
                </a:cubicBezTo>
                <a:cubicBezTo>
                  <a:pt x="884" y="171"/>
                  <a:pt x="877" y="165"/>
                  <a:pt x="869" y="165"/>
                </a:cubicBezTo>
                <a:close/>
                <a:moveTo>
                  <a:pt x="869" y="198"/>
                </a:moveTo>
                <a:cubicBezTo>
                  <a:pt x="861" y="198"/>
                  <a:pt x="854" y="204"/>
                  <a:pt x="854" y="212"/>
                </a:cubicBezTo>
                <a:cubicBezTo>
                  <a:pt x="854" y="221"/>
                  <a:pt x="861" y="227"/>
                  <a:pt x="869" y="227"/>
                </a:cubicBezTo>
                <a:cubicBezTo>
                  <a:pt x="877" y="227"/>
                  <a:pt x="884" y="221"/>
                  <a:pt x="884" y="212"/>
                </a:cubicBezTo>
                <a:cubicBezTo>
                  <a:pt x="884" y="204"/>
                  <a:pt x="877" y="198"/>
                  <a:pt x="869" y="198"/>
                </a:cubicBezTo>
                <a:close/>
                <a:moveTo>
                  <a:pt x="869" y="230"/>
                </a:moveTo>
                <a:cubicBezTo>
                  <a:pt x="861" y="230"/>
                  <a:pt x="854" y="237"/>
                  <a:pt x="854" y="245"/>
                </a:cubicBezTo>
                <a:cubicBezTo>
                  <a:pt x="854" y="253"/>
                  <a:pt x="861" y="260"/>
                  <a:pt x="869" y="260"/>
                </a:cubicBezTo>
                <a:cubicBezTo>
                  <a:pt x="877" y="260"/>
                  <a:pt x="884" y="253"/>
                  <a:pt x="884" y="245"/>
                </a:cubicBezTo>
                <a:cubicBezTo>
                  <a:pt x="884" y="237"/>
                  <a:pt x="877" y="230"/>
                  <a:pt x="869" y="230"/>
                </a:cubicBezTo>
                <a:close/>
                <a:moveTo>
                  <a:pt x="869" y="263"/>
                </a:moveTo>
                <a:cubicBezTo>
                  <a:pt x="861" y="263"/>
                  <a:pt x="854" y="270"/>
                  <a:pt x="854" y="278"/>
                </a:cubicBezTo>
                <a:cubicBezTo>
                  <a:pt x="854" y="286"/>
                  <a:pt x="861" y="293"/>
                  <a:pt x="869" y="293"/>
                </a:cubicBezTo>
                <a:cubicBezTo>
                  <a:pt x="877" y="293"/>
                  <a:pt x="884" y="286"/>
                  <a:pt x="884" y="278"/>
                </a:cubicBezTo>
                <a:cubicBezTo>
                  <a:pt x="884" y="270"/>
                  <a:pt x="877" y="263"/>
                  <a:pt x="869" y="263"/>
                </a:cubicBezTo>
                <a:close/>
                <a:moveTo>
                  <a:pt x="869" y="296"/>
                </a:moveTo>
                <a:cubicBezTo>
                  <a:pt x="861" y="296"/>
                  <a:pt x="854" y="303"/>
                  <a:pt x="854" y="311"/>
                </a:cubicBezTo>
                <a:cubicBezTo>
                  <a:pt x="854" y="319"/>
                  <a:pt x="861" y="326"/>
                  <a:pt x="869" y="326"/>
                </a:cubicBezTo>
                <a:cubicBezTo>
                  <a:pt x="877" y="326"/>
                  <a:pt x="884" y="319"/>
                  <a:pt x="884" y="311"/>
                </a:cubicBezTo>
                <a:cubicBezTo>
                  <a:pt x="884" y="303"/>
                  <a:pt x="877" y="296"/>
                  <a:pt x="869" y="296"/>
                </a:cubicBezTo>
                <a:close/>
                <a:moveTo>
                  <a:pt x="869" y="329"/>
                </a:moveTo>
                <a:cubicBezTo>
                  <a:pt x="861" y="329"/>
                  <a:pt x="854" y="336"/>
                  <a:pt x="854" y="344"/>
                </a:cubicBezTo>
                <a:cubicBezTo>
                  <a:pt x="854" y="352"/>
                  <a:pt x="861" y="359"/>
                  <a:pt x="869" y="359"/>
                </a:cubicBezTo>
                <a:cubicBezTo>
                  <a:pt x="877" y="359"/>
                  <a:pt x="884" y="352"/>
                  <a:pt x="884" y="344"/>
                </a:cubicBezTo>
                <a:cubicBezTo>
                  <a:pt x="884" y="336"/>
                  <a:pt x="877" y="329"/>
                  <a:pt x="869" y="329"/>
                </a:cubicBezTo>
                <a:close/>
                <a:moveTo>
                  <a:pt x="869" y="362"/>
                </a:moveTo>
                <a:cubicBezTo>
                  <a:pt x="861" y="362"/>
                  <a:pt x="854" y="369"/>
                  <a:pt x="854" y="377"/>
                </a:cubicBezTo>
                <a:cubicBezTo>
                  <a:pt x="854" y="385"/>
                  <a:pt x="861" y="392"/>
                  <a:pt x="869" y="392"/>
                </a:cubicBezTo>
                <a:cubicBezTo>
                  <a:pt x="877" y="392"/>
                  <a:pt x="884" y="385"/>
                  <a:pt x="884" y="377"/>
                </a:cubicBezTo>
                <a:cubicBezTo>
                  <a:pt x="884" y="369"/>
                  <a:pt x="877" y="362"/>
                  <a:pt x="869" y="362"/>
                </a:cubicBezTo>
                <a:close/>
                <a:moveTo>
                  <a:pt x="869" y="395"/>
                </a:moveTo>
                <a:cubicBezTo>
                  <a:pt x="861" y="395"/>
                  <a:pt x="854" y="402"/>
                  <a:pt x="854" y="410"/>
                </a:cubicBezTo>
                <a:cubicBezTo>
                  <a:pt x="854" y="418"/>
                  <a:pt x="861" y="425"/>
                  <a:pt x="869" y="425"/>
                </a:cubicBezTo>
                <a:cubicBezTo>
                  <a:pt x="877" y="425"/>
                  <a:pt x="884" y="418"/>
                  <a:pt x="884" y="410"/>
                </a:cubicBezTo>
                <a:cubicBezTo>
                  <a:pt x="884" y="402"/>
                  <a:pt x="877" y="395"/>
                  <a:pt x="869" y="395"/>
                </a:cubicBezTo>
                <a:close/>
                <a:moveTo>
                  <a:pt x="869" y="428"/>
                </a:moveTo>
                <a:cubicBezTo>
                  <a:pt x="861" y="428"/>
                  <a:pt x="854" y="435"/>
                  <a:pt x="854" y="443"/>
                </a:cubicBezTo>
                <a:cubicBezTo>
                  <a:pt x="854" y="451"/>
                  <a:pt x="861" y="458"/>
                  <a:pt x="869" y="458"/>
                </a:cubicBezTo>
                <a:cubicBezTo>
                  <a:pt x="877" y="458"/>
                  <a:pt x="884" y="451"/>
                  <a:pt x="884" y="443"/>
                </a:cubicBezTo>
                <a:cubicBezTo>
                  <a:pt x="884" y="435"/>
                  <a:pt x="877" y="428"/>
                  <a:pt x="869" y="428"/>
                </a:cubicBezTo>
                <a:close/>
                <a:moveTo>
                  <a:pt x="869" y="461"/>
                </a:moveTo>
                <a:cubicBezTo>
                  <a:pt x="861" y="461"/>
                  <a:pt x="854" y="468"/>
                  <a:pt x="854" y="476"/>
                </a:cubicBezTo>
                <a:cubicBezTo>
                  <a:pt x="854" y="484"/>
                  <a:pt x="861" y="491"/>
                  <a:pt x="869" y="491"/>
                </a:cubicBezTo>
                <a:cubicBezTo>
                  <a:pt x="877" y="491"/>
                  <a:pt x="884" y="484"/>
                  <a:pt x="884" y="476"/>
                </a:cubicBezTo>
                <a:cubicBezTo>
                  <a:pt x="884" y="468"/>
                  <a:pt x="877" y="461"/>
                  <a:pt x="869" y="461"/>
                </a:cubicBezTo>
                <a:close/>
                <a:moveTo>
                  <a:pt x="869" y="494"/>
                </a:moveTo>
                <a:cubicBezTo>
                  <a:pt x="861" y="494"/>
                  <a:pt x="854" y="500"/>
                  <a:pt x="854" y="509"/>
                </a:cubicBezTo>
                <a:cubicBezTo>
                  <a:pt x="854" y="517"/>
                  <a:pt x="861" y="523"/>
                  <a:pt x="869" y="523"/>
                </a:cubicBezTo>
                <a:cubicBezTo>
                  <a:pt x="877" y="523"/>
                  <a:pt x="884" y="517"/>
                  <a:pt x="884" y="509"/>
                </a:cubicBezTo>
                <a:cubicBezTo>
                  <a:pt x="884" y="500"/>
                  <a:pt x="877" y="494"/>
                  <a:pt x="869" y="494"/>
                </a:cubicBezTo>
                <a:close/>
                <a:moveTo>
                  <a:pt x="869" y="527"/>
                </a:moveTo>
                <a:cubicBezTo>
                  <a:pt x="861" y="527"/>
                  <a:pt x="854" y="533"/>
                  <a:pt x="854" y="542"/>
                </a:cubicBezTo>
                <a:cubicBezTo>
                  <a:pt x="854" y="550"/>
                  <a:pt x="861" y="556"/>
                  <a:pt x="869" y="556"/>
                </a:cubicBezTo>
                <a:cubicBezTo>
                  <a:pt x="877" y="556"/>
                  <a:pt x="884" y="550"/>
                  <a:pt x="884" y="542"/>
                </a:cubicBezTo>
                <a:cubicBezTo>
                  <a:pt x="884" y="533"/>
                  <a:pt x="877" y="527"/>
                  <a:pt x="869" y="527"/>
                </a:cubicBezTo>
                <a:close/>
                <a:moveTo>
                  <a:pt x="869" y="560"/>
                </a:moveTo>
                <a:cubicBezTo>
                  <a:pt x="861" y="560"/>
                  <a:pt x="854" y="566"/>
                  <a:pt x="854" y="574"/>
                </a:cubicBezTo>
                <a:cubicBezTo>
                  <a:pt x="854" y="583"/>
                  <a:pt x="861" y="589"/>
                  <a:pt x="869" y="589"/>
                </a:cubicBezTo>
                <a:cubicBezTo>
                  <a:pt x="877" y="589"/>
                  <a:pt x="884" y="583"/>
                  <a:pt x="884" y="574"/>
                </a:cubicBezTo>
                <a:cubicBezTo>
                  <a:pt x="884" y="566"/>
                  <a:pt x="877" y="560"/>
                  <a:pt x="869" y="560"/>
                </a:cubicBezTo>
                <a:close/>
                <a:moveTo>
                  <a:pt x="869" y="593"/>
                </a:moveTo>
                <a:cubicBezTo>
                  <a:pt x="861" y="593"/>
                  <a:pt x="854" y="599"/>
                  <a:pt x="854" y="607"/>
                </a:cubicBezTo>
                <a:cubicBezTo>
                  <a:pt x="854" y="616"/>
                  <a:pt x="861" y="622"/>
                  <a:pt x="869" y="622"/>
                </a:cubicBezTo>
                <a:cubicBezTo>
                  <a:pt x="877" y="622"/>
                  <a:pt x="884" y="616"/>
                  <a:pt x="884" y="607"/>
                </a:cubicBezTo>
                <a:cubicBezTo>
                  <a:pt x="884" y="599"/>
                  <a:pt x="877" y="593"/>
                  <a:pt x="869" y="593"/>
                </a:cubicBezTo>
                <a:close/>
                <a:moveTo>
                  <a:pt x="869" y="625"/>
                </a:moveTo>
                <a:cubicBezTo>
                  <a:pt x="861" y="625"/>
                  <a:pt x="854" y="632"/>
                  <a:pt x="854" y="640"/>
                </a:cubicBezTo>
                <a:cubicBezTo>
                  <a:pt x="854" y="648"/>
                  <a:pt x="861" y="655"/>
                  <a:pt x="869" y="655"/>
                </a:cubicBezTo>
                <a:cubicBezTo>
                  <a:pt x="877" y="655"/>
                  <a:pt x="884" y="648"/>
                  <a:pt x="884" y="640"/>
                </a:cubicBezTo>
                <a:cubicBezTo>
                  <a:pt x="884" y="632"/>
                  <a:pt x="877" y="625"/>
                  <a:pt x="869" y="625"/>
                </a:cubicBezTo>
                <a:close/>
                <a:moveTo>
                  <a:pt x="869" y="658"/>
                </a:moveTo>
                <a:cubicBezTo>
                  <a:pt x="861" y="658"/>
                  <a:pt x="854" y="665"/>
                  <a:pt x="854" y="673"/>
                </a:cubicBezTo>
                <a:cubicBezTo>
                  <a:pt x="854" y="681"/>
                  <a:pt x="861" y="688"/>
                  <a:pt x="869" y="688"/>
                </a:cubicBezTo>
                <a:cubicBezTo>
                  <a:pt x="877" y="688"/>
                  <a:pt x="884" y="681"/>
                  <a:pt x="884" y="673"/>
                </a:cubicBezTo>
                <a:cubicBezTo>
                  <a:pt x="884" y="665"/>
                  <a:pt x="877" y="658"/>
                  <a:pt x="869" y="658"/>
                </a:cubicBezTo>
                <a:close/>
                <a:moveTo>
                  <a:pt x="869" y="691"/>
                </a:moveTo>
                <a:cubicBezTo>
                  <a:pt x="861" y="691"/>
                  <a:pt x="854" y="698"/>
                  <a:pt x="854" y="706"/>
                </a:cubicBezTo>
                <a:cubicBezTo>
                  <a:pt x="854" y="714"/>
                  <a:pt x="861" y="721"/>
                  <a:pt x="869" y="721"/>
                </a:cubicBezTo>
                <a:cubicBezTo>
                  <a:pt x="877" y="721"/>
                  <a:pt x="884" y="714"/>
                  <a:pt x="884" y="706"/>
                </a:cubicBezTo>
                <a:cubicBezTo>
                  <a:pt x="884" y="698"/>
                  <a:pt x="877" y="691"/>
                  <a:pt x="869" y="691"/>
                </a:cubicBezTo>
                <a:close/>
                <a:moveTo>
                  <a:pt x="869" y="724"/>
                </a:moveTo>
                <a:cubicBezTo>
                  <a:pt x="861" y="724"/>
                  <a:pt x="854" y="731"/>
                  <a:pt x="854" y="739"/>
                </a:cubicBezTo>
                <a:cubicBezTo>
                  <a:pt x="854" y="747"/>
                  <a:pt x="861" y="754"/>
                  <a:pt x="869" y="754"/>
                </a:cubicBezTo>
                <a:cubicBezTo>
                  <a:pt x="877" y="754"/>
                  <a:pt x="884" y="747"/>
                  <a:pt x="884" y="739"/>
                </a:cubicBezTo>
                <a:cubicBezTo>
                  <a:pt x="884" y="731"/>
                  <a:pt x="877" y="724"/>
                  <a:pt x="869" y="724"/>
                </a:cubicBezTo>
                <a:close/>
                <a:moveTo>
                  <a:pt x="869" y="757"/>
                </a:moveTo>
                <a:cubicBezTo>
                  <a:pt x="861" y="757"/>
                  <a:pt x="854" y="764"/>
                  <a:pt x="854" y="772"/>
                </a:cubicBezTo>
                <a:cubicBezTo>
                  <a:pt x="854" y="780"/>
                  <a:pt x="861" y="787"/>
                  <a:pt x="869" y="787"/>
                </a:cubicBezTo>
                <a:cubicBezTo>
                  <a:pt x="877" y="787"/>
                  <a:pt x="884" y="780"/>
                  <a:pt x="884" y="772"/>
                </a:cubicBezTo>
                <a:cubicBezTo>
                  <a:pt x="884" y="764"/>
                  <a:pt x="877" y="757"/>
                  <a:pt x="869" y="757"/>
                </a:cubicBezTo>
                <a:close/>
                <a:moveTo>
                  <a:pt x="869" y="790"/>
                </a:moveTo>
                <a:cubicBezTo>
                  <a:pt x="861" y="790"/>
                  <a:pt x="854" y="797"/>
                  <a:pt x="854" y="805"/>
                </a:cubicBezTo>
                <a:cubicBezTo>
                  <a:pt x="854" y="813"/>
                  <a:pt x="861" y="820"/>
                  <a:pt x="869" y="820"/>
                </a:cubicBezTo>
                <a:cubicBezTo>
                  <a:pt x="877" y="820"/>
                  <a:pt x="884" y="813"/>
                  <a:pt x="884" y="805"/>
                </a:cubicBezTo>
                <a:cubicBezTo>
                  <a:pt x="884" y="797"/>
                  <a:pt x="877" y="790"/>
                  <a:pt x="869" y="790"/>
                </a:cubicBezTo>
                <a:close/>
                <a:moveTo>
                  <a:pt x="869" y="823"/>
                </a:moveTo>
                <a:cubicBezTo>
                  <a:pt x="861" y="823"/>
                  <a:pt x="854" y="830"/>
                  <a:pt x="854" y="838"/>
                </a:cubicBezTo>
                <a:cubicBezTo>
                  <a:pt x="854" y="846"/>
                  <a:pt x="861" y="853"/>
                  <a:pt x="869" y="853"/>
                </a:cubicBezTo>
                <a:cubicBezTo>
                  <a:pt x="877" y="853"/>
                  <a:pt x="884" y="846"/>
                  <a:pt x="884" y="838"/>
                </a:cubicBezTo>
                <a:cubicBezTo>
                  <a:pt x="884" y="830"/>
                  <a:pt x="877" y="823"/>
                  <a:pt x="869" y="823"/>
                </a:cubicBezTo>
                <a:close/>
                <a:moveTo>
                  <a:pt x="869" y="856"/>
                </a:moveTo>
                <a:cubicBezTo>
                  <a:pt x="861" y="856"/>
                  <a:pt x="854" y="863"/>
                  <a:pt x="854" y="871"/>
                </a:cubicBezTo>
                <a:cubicBezTo>
                  <a:pt x="854" y="879"/>
                  <a:pt x="861" y="886"/>
                  <a:pt x="869" y="886"/>
                </a:cubicBezTo>
                <a:cubicBezTo>
                  <a:pt x="877" y="886"/>
                  <a:pt x="884" y="879"/>
                  <a:pt x="884" y="871"/>
                </a:cubicBezTo>
                <a:cubicBezTo>
                  <a:pt x="884" y="863"/>
                  <a:pt x="877" y="856"/>
                  <a:pt x="869" y="856"/>
                </a:cubicBezTo>
                <a:close/>
                <a:moveTo>
                  <a:pt x="869" y="889"/>
                </a:moveTo>
                <a:cubicBezTo>
                  <a:pt x="861" y="889"/>
                  <a:pt x="854" y="895"/>
                  <a:pt x="854" y="904"/>
                </a:cubicBezTo>
                <a:cubicBezTo>
                  <a:pt x="854" y="912"/>
                  <a:pt x="861" y="918"/>
                  <a:pt x="869" y="918"/>
                </a:cubicBezTo>
                <a:cubicBezTo>
                  <a:pt x="877" y="918"/>
                  <a:pt x="884" y="912"/>
                  <a:pt x="884" y="904"/>
                </a:cubicBezTo>
                <a:cubicBezTo>
                  <a:pt x="884" y="895"/>
                  <a:pt x="877" y="889"/>
                  <a:pt x="869" y="889"/>
                </a:cubicBezTo>
                <a:close/>
                <a:moveTo>
                  <a:pt x="869" y="922"/>
                </a:moveTo>
                <a:cubicBezTo>
                  <a:pt x="861" y="922"/>
                  <a:pt x="854" y="928"/>
                  <a:pt x="854" y="937"/>
                </a:cubicBezTo>
                <a:cubicBezTo>
                  <a:pt x="854" y="945"/>
                  <a:pt x="861" y="951"/>
                  <a:pt x="869" y="951"/>
                </a:cubicBezTo>
                <a:cubicBezTo>
                  <a:pt x="877" y="951"/>
                  <a:pt x="884" y="945"/>
                  <a:pt x="884" y="937"/>
                </a:cubicBezTo>
                <a:cubicBezTo>
                  <a:pt x="884" y="928"/>
                  <a:pt x="877" y="922"/>
                  <a:pt x="869" y="922"/>
                </a:cubicBezTo>
                <a:close/>
                <a:moveTo>
                  <a:pt x="869" y="955"/>
                </a:moveTo>
                <a:cubicBezTo>
                  <a:pt x="861" y="955"/>
                  <a:pt x="854" y="961"/>
                  <a:pt x="854" y="970"/>
                </a:cubicBezTo>
                <a:cubicBezTo>
                  <a:pt x="854" y="978"/>
                  <a:pt x="861" y="984"/>
                  <a:pt x="869" y="984"/>
                </a:cubicBezTo>
                <a:cubicBezTo>
                  <a:pt x="877" y="984"/>
                  <a:pt x="884" y="978"/>
                  <a:pt x="884" y="970"/>
                </a:cubicBezTo>
                <a:cubicBezTo>
                  <a:pt x="884" y="961"/>
                  <a:pt x="877" y="955"/>
                  <a:pt x="869" y="955"/>
                </a:cubicBezTo>
                <a:close/>
                <a:moveTo>
                  <a:pt x="869" y="988"/>
                </a:moveTo>
                <a:cubicBezTo>
                  <a:pt x="861" y="988"/>
                  <a:pt x="854" y="994"/>
                  <a:pt x="854" y="1002"/>
                </a:cubicBezTo>
                <a:cubicBezTo>
                  <a:pt x="854" y="1011"/>
                  <a:pt x="861" y="1017"/>
                  <a:pt x="869" y="1017"/>
                </a:cubicBezTo>
                <a:cubicBezTo>
                  <a:pt x="877" y="1017"/>
                  <a:pt x="884" y="1011"/>
                  <a:pt x="884" y="1002"/>
                </a:cubicBezTo>
                <a:cubicBezTo>
                  <a:pt x="884" y="994"/>
                  <a:pt x="877" y="988"/>
                  <a:pt x="869" y="988"/>
                </a:cubicBezTo>
                <a:close/>
                <a:moveTo>
                  <a:pt x="869" y="1021"/>
                </a:moveTo>
                <a:cubicBezTo>
                  <a:pt x="861" y="1021"/>
                  <a:pt x="854" y="1027"/>
                  <a:pt x="854" y="1035"/>
                </a:cubicBezTo>
                <a:cubicBezTo>
                  <a:pt x="854" y="1044"/>
                  <a:pt x="861" y="1050"/>
                  <a:pt x="869" y="1050"/>
                </a:cubicBezTo>
                <a:cubicBezTo>
                  <a:pt x="877" y="1050"/>
                  <a:pt x="884" y="1044"/>
                  <a:pt x="884" y="1035"/>
                </a:cubicBezTo>
                <a:cubicBezTo>
                  <a:pt x="884" y="1027"/>
                  <a:pt x="877" y="1021"/>
                  <a:pt x="869" y="1021"/>
                </a:cubicBezTo>
                <a:close/>
                <a:moveTo>
                  <a:pt x="869" y="1053"/>
                </a:moveTo>
                <a:cubicBezTo>
                  <a:pt x="861" y="1053"/>
                  <a:pt x="854" y="1060"/>
                  <a:pt x="854" y="1068"/>
                </a:cubicBezTo>
                <a:cubicBezTo>
                  <a:pt x="854" y="1076"/>
                  <a:pt x="861" y="1083"/>
                  <a:pt x="869" y="1083"/>
                </a:cubicBezTo>
                <a:cubicBezTo>
                  <a:pt x="877" y="1083"/>
                  <a:pt x="884" y="1076"/>
                  <a:pt x="884" y="1068"/>
                </a:cubicBezTo>
                <a:cubicBezTo>
                  <a:pt x="884" y="1060"/>
                  <a:pt x="877" y="1053"/>
                  <a:pt x="869" y="1053"/>
                </a:cubicBezTo>
                <a:close/>
                <a:moveTo>
                  <a:pt x="869" y="1086"/>
                </a:moveTo>
                <a:cubicBezTo>
                  <a:pt x="861" y="1086"/>
                  <a:pt x="854" y="1093"/>
                  <a:pt x="854" y="1101"/>
                </a:cubicBezTo>
                <a:cubicBezTo>
                  <a:pt x="854" y="1109"/>
                  <a:pt x="861" y="1116"/>
                  <a:pt x="869" y="1116"/>
                </a:cubicBezTo>
                <a:cubicBezTo>
                  <a:pt x="877" y="1116"/>
                  <a:pt x="884" y="1109"/>
                  <a:pt x="884" y="1101"/>
                </a:cubicBezTo>
                <a:cubicBezTo>
                  <a:pt x="884" y="1093"/>
                  <a:pt x="877" y="1086"/>
                  <a:pt x="869" y="1086"/>
                </a:cubicBezTo>
                <a:close/>
                <a:moveTo>
                  <a:pt x="869" y="1119"/>
                </a:moveTo>
                <a:cubicBezTo>
                  <a:pt x="861" y="1119"/>
                  <a:pt x="854" y="1126"/>
                  <a:pt x="854" y="1134"/>
                </a:cubicBezTo>
                <a:cubicBezTo>
                  <a:pt x="854" y="1142"/>
                  <a:pt x="861" y="1149"/>
                  <a:pt x="869" y="1149"/>
                </a:cubicBezTo>
                <a:cubicBezTo>
                  <a:pt x="877" y="1149"/>
                  <a:pt x="884" y="1142"/>
                  <a:pt x="884" y="1134"/>
                </a:cubicBezTo>
                <a:cubicBezTo>
                  <a:pt x="884" y="1126"/>
                  <a:pt x="877" y="1119"/>
                  <a:pt x="869" y="1119"/>
                </a:cubicBezTo>
                <a:close/>
                <a:moveTo>
                  <a:pt x="869" y="1152"/>
                </a:moveTo>
                <a:cubicBezTo>
                  <a:pt x="861" y="1152"/>
                  <a:pt x="854" y="1159"/>
                  <a:pt x="854" y="1167"/>
                </a:cubicBezTo>
                <a:cubicBezTo>
                  <a:pt x="854" y="1175"/>
                  <a:pt x="861" y="1182"/>
                  <a:pt x="869" y="1182"/>
                </a:cubicBezTo>
                <a:cubicBezTo>
                  <a:pt x="877" y="1182"/>
                  <a:pt x="884" y="1175"/>
                  <a:pt x="884" y="1167"/>
                </a:cubicBezTo>
                <a:cubicBezTo>
                  <a:pt x="884" y="1159"/>
                  <a:pt x="877" y="1152"/>
                  <a:pt x="869" y="1152"/>
                </a:cubicBezTo>
                <a:close/>
                <a:moveTo>
                  <a:pt x="869" y="1185"/>
                </a:moveTo>
                <a:cubicBezTo>
                  <a:pt x="861" y="1185"/>
                  <a:pt x="854" y="1192"/>
                  <a:pt x="854" y="1200"/>
                </a:cubicBezTo>
                <a:cubicBezTo>
                  <a:pt x="854" y="1208"/>
                  <a:pt x="861" y="1215"/>
                  <a:pt x="869" y="1215"/>
                </a:cubicBezTo>
                <a:cubicBezTo>
                  <a:pt x="877" y="1215"/>
                  <a:pt x="884" y="1208"/>
                  <a:pt x="884" y="1200"/>
                </a:cubicBezTo>
                <a:cubicBezTo>
                  <a:pt x="884" y="1192"/>
                  <a:pt x="877" y="1185"/>
                  <a:pt x="869" y="1185"/>
                </a:cubicBezTo>
                <a:close/>
                <a:moveTo>
                  <a:pt x="869" y="1218"/>
                </a:moveTo>
                <a:cubicBezTo>
                  <a:pt x="861" y="1218"/>
                  <a:pt x="854" y="1225"/>
                  <a:pt x="854" y="1233"/>
                </a:cubicBezTo>
                <a:cubicBezTo>
                  <a:pt x="854" y="1241"/>
                  <a:pt x="861" y="1248"/>
                  <a:pt x="869" y="1248"/>
                </a:cubicBezTo>
                <a:cubicBezTo>
                  <a:pt x="877" y="1248"/>
                  <a:pt x="884" y="1241"/>
                  <a:pt x="884" y="1233"/>
                </a:cubicBezTo>
                <a:cubicBezTo>
                  <a:pt x="884" y="1225"/>
                  <a:pt x="877" y="1218"/>
                  <a:pt x="869" y="1218"/>
                </a:cubicBezTo>
                <a:close/>
                <a:moveTo>
                  <a:pt x="869" y="1251"/>
                </a:moveTo>
                <a:cubicBezTo>
                  <a:pt x="861" y="1251"/>
                  <a:pt x="854" y="1258"/>
                  <a:pt x="854" y="1266"/>
                </a:cubicBezTo>
                <a:cubicBezTo>
                  <a:pt x="854" y="1274"/>
                  <a:pt x="861" y="1281"/>
                  <a:pt x="869" y="1281"/>
                </a:cubicBezTo>
                <a:cubicBezTo>
                  <a:pt x="877" y="1281"/>
                  <a:pt x="884" y="1274"/>
                  <a:pt x="884" y="1266"/>
                </a:cubicBezTo>
                <a:cubicBezTo>
                  <a:pt x="884" y="1258"/>
                  <a:pt x="877" y="1251"/>
                  <a:pt x="869" y="1251"/>
                </a:cubicBezTo>
                <a:close/>
                <a:moveTo>
                  <a:pt x="869" y="1284"/>
                </a:moveTo>
                <a:cubicBezTo>
                  <a:pt x="861" y="1284"/>
                  <a:pt x="854" y="1291"/>
                  <a:pt x="854" y="1299"/>
                </a:cubicBezTo>
                <a:cubicBezTo>
                  <a:pt x="854" y="1307"/>
                  <a:pt x="861" y="1314"/>
                  <a:pt x="869" y="1314"/>
                </a:cubicBezTo>
                <a:cubicBezTo>
                  <a:pt x="877" y="1314"/>
                  <a:pt x="884" y="1307"/>
                  <a:pt x="884" y="1299"/>
                </a:cubicBezTo>
                <a:cubicBezTo>
                  <a:pt x="884" y="1291"/>
                  <a:pt x="877" y="1284"/>
                  <a:pt x="869" y="1284"/>
                </a:cubicBezTo>
                <a:close/>
                <a:moveTo>
                  <a:pt x="869" y="1317"/>
                </a:moveTo>
                <a:cubicBezTo>
                  <a:pt x="861" y="1317"/>
                  <a:pt x="854" y="1323"/>
                  <a:pt x="854" y="1332"/>
                </a:cubicBezTo>
                <a:cubicBezTo>
                  <a:pt x="854" y="1340"/>
                  <a:pt x="861" y="1346"/>
                  <a:pt x="869" y="1346"/>
                </a:cubicBezTo>
                <a:cubicBezTo>
                  <a:pt x="877" y="1346"/>
                  <a:pt x="884" y="1340"/>
                  <a:pt x="884" y="1332"/>
                </a:cubicBezTo>
                <a:cubicBezTo>
                  <a:pt x="884" y="1323"/>
                  <a:pt x="877" y="1317"/>
                  <a:pt x="869" y="1317"/>
                </a:cubicBezTo>
                <a:close/>
                <a:moveTo>
                  <a:pt x="869" y="1350"/>
                </a:moveTo>
                <a:cubicBezTo>
                  <a:pt x="861" y="1350"/>
                  <a:pt x="854" y="1356"/>
                  <a:pt x="854" y="1365"/>
                </a:cubicBezTo>
                <a:cubicBezTo>
                  <a:pt x="854" y="1373"/>
                  <a:pt x="861" y="1379"/>
                  <a:pt x="869" y="1379"/>
                </a:cubicBezTo>
                <a:cubicBezTo>
                  <a:pt x="877" y="1379"/>
                  <a:pt x="884" y="1373"/>
                  <a:pt x="884" y="1365"/>
                </a:cubicBezTo>
                <a:cubicBezTo>
                  <a:pt x="884" y="1356"/>
                  <a:pt x="877" y="1350"/>
                  <a:pt x="869" y="1350"/>
                </a:cubicBezTo>
                <a:close/>
                <a:moveTo>
                  <a:pt x="869" y="1383"/>
                </a:moveTo>
                <a:cubicBezTo>
                  <a:pt x="861" y="1383"/>
                  <a:pt x="854" y="1389"/>
                  <a:pt x="854" y="1397"/>
                </a:cubicBezTo>
                <a:cubicBezTo>
                  <a:pt x="854" y="1406"/>
                  <a:pt x="861" y="1412"/>
                  <a:pt x="869" y="1412"/>
                </a:cubicBezTo>
                <a:cubicBezTo>
                  <a:pt x="877" y="1412"/>
                  <a:pt x="884" y="1406"/>
                  <a:pt x="884" y="1397"/>
                </a:cubicBezTo>
                <a:cubicBezTo>
                  <a:pt x="884" y="1389"/>
                  <a:pt x="877" y="1383"/>
                  <a:pt x="869" y="1383"/>
                </a:cubicBezTo>
                <a:close/>
                <a:moveTo>
                  <a:pt x="869" y="1416"/>
                </a:moveTo>
                <a:cubicBezTo>
                  <a:pt x="861" y="1416"/>
                  <a:pt x="854" y="1422"/>
                  <a:pt x="854" y="1430"/>
                </a:cubicBezTo>
                <a:cubicBezTo>
                  <a:pt x="854" y="1439"/>
                  <a:pt x="861" y="1445"/>
                  <a:pt x="869" y="1445"/>
                </a:cubicBezTo>
                <a:cubicBezTo>
                  <a:pt x="877" y="1445"/>
                  <a:pt x="884" y="1439"/>
                  <a:pt x="884" y="1430"/>
                </a:cubicBezTo>
                <a:cubicBezTo>
                  <a:pt x="884" y="1422"/>
                  <a:pt x="877" y="1416"/>
                  <a:pt x="869" y="1416"/>
                </a:cubicBezTo>
                <a:close/>
                <a:moveTo>
                  <a:pt x="902" y="0"/>
                </a:moveTo>
                <a:cubicBezTo>
                  <a:pt x="894" y="0"/>
                  <a:pt x="887" y="7"/>
                  <a:pt x="887" y="15"/>
                </a:cubicBezTo>
                <a:cubicBezTo>
                  <a:pt x="887" y="23"/>
                  <a:pt x="894" y="30"/>
                  <a:pt x="902" y="30"/>
                </a:cubicBezTo>
                <a:cubicBezTo>
                  <a:pt x="910" y="30"/>
                  <a:pt x="917" y="23"/>
                  <a:pt x="917" y="15"/>
                </a:cubicBezTo>
                <a:cubicBezTo>
                  <a:pt x="917" y="7"/>
                  <a:pt x="910" y="0"/>
                  <a:pt x="902" y="0"/>
                </a:cubicBezTo>
                <a:close/>
                <a:moveTo>
                  <a:pt x="902" y="33"/>
                </a:moveTo>
                <a:cubicBezTo>
                  <a:pt x="894" y="33"/>
                  <a:pt x="887" y="40"/>
                  <a:pt x="887" y="48"/>
                </a:cubicBezTo>
                <a:cubicBezTo>
                  <a:pt x="887" y="56"/>
                  <a:pt x="894" y="63"/>
                  <a:pt x="902" y="63"/>
                </a:cubicBezTo>
                <a:cubicBezTo>
                  <a:pt x="910" y="63"/>
                  <a:pt x="917" y="56"/>
                  <a:pt x="917" y="48"/>
                </a:cubicBezTo>
                <a:cubicBezTo>
                  <a:pt x="917" y="40"/>
                  <a:pt x="910" y="33"/>
                  <a:pt x="902" y="33"/>
                </a:cubicBezTo>
                <a:close/>
                <a:moveTo>
                  <a:pt x="902" y="66"/>
                </a:moveTo>
                <a:cubicBezTo>
                  <a:pt x="894" y="66"/>
                  <a:pt x="887" y="72"/>
                  <a:pt x="887" y="81"/>
                </a:cubicBezTo>
                <a:cubicBezTo>
                  <a:pt x="887" y="89"/>
                  <a:pt x="894" y="95"/>
                  <a:pt x="902" y="95"/>
                </a:cubicBezTo>
                <a:cubicBezTo>
                  <a:pt x="910" y="95"/>
                  <a:pt x="917" y="89"/>
                  <a:pt x="917" y="81"/>
                </a:cubicBezTo>
                <a:cubicBezTo>
                  <a:pt x="917" y="72"/>
                  <a:pt x="910" y="66"/>
                  <a:pt x="902" y="66"/>
                </a:cubicBezTo>
                <a:close/>
                <a:moveTo>
                  <a:pt x="902" y="99"/>
                </a:moveTo>
                <a:cubicBezTo>
                  <a:pt x="894" y="99"/>
                  <a:pt x="887" y="105"/>
                  <a:pt x="887" y="114"/>
                </a:cubicBezTo>
                <a:cubicBezTo>
                  <a:pt x="887" y="122"/>
                  <a:pt x="894" y="128"/>
                  <a:pt x="902" y="128"/>
                </a:cubicBezTo>
                <a:cubicBezTo>
                  <a:pt x="910" y="128"/>
                  <a:pt x="917" y="122"/>
                  <a:pt x="917" y="114"/>
                </a:cubicBezTo>
                <a:cubicBezTo>
                  <a:pt x="917" y="105"/>
                  <a:pt x="910" y="99"/>
                  <a:pt x="902" y="99"/>
                </a:cubicBezTo>
                <a:close/>
                <a:moveTo>
                  <a:pt x="902" y="132"/>
                </a:moveTo>
                <a:cubicBezTo>
                  <a:pt x="894" y="132"/>
                  <a:pt x="887" y="138"/>
                  <a:pt x="887" y="147"/>
                </a:cubicBezTo>
                <a:cubicBezTo>
                  <a:pt x="887" y="155"/>
                  <a:pt x="894" y="161"/>
                  <a:pt x="902" y="161"/>
                </a:cubicBezTo>
                <a:cubicBezTo>
                  <a:pt x="910" y="161"/>
                  <a:pt x="917" y="155"/>
                  <a:pt x="917" y="147"/>
                </a:cubicBezTo>
                <a:cubicBezTo>
                  <a:pt x="917" y="138"/>
                  <a:pt x="910" y="132"/>
                  <a:pt x="902" y="132"/>
                </a:cubicBezTo>
                <a:close/>
                <a:moveTo>
                  <a:pt x="902" y="165"/>
                </a:moveTo>
                <a:cubicBezTo>
                  <a:pt x="894" y="165"/>
                  <a:pt x="887" y="171"/>
                  <a:pt x="887" y="179"/>
                </a:cubicBezTo>
                <a:cubicBezTo>
                  <a:pt x="887" y="188"/>
                  <a:pt x="894" y="194"/>
                  <a:pt x="902" y="194"/>
                </a:cubicBezTo>
                <a:cubicBezTo>
                  <a:pt x="910" y="194"/>
                  <a:pt x="917" y="188"/>
                  <a:pt x="917" y="179"/>
                </a:cubicBezTo>
                <a:cubicBezTo>
                  <a:pt x="917" y="171"/>
                  <a:pt x="910" y="165"/>
                  <a:pt x="902" y="165"/>
                </a:cubicBezTo>
                <a:close/>
                <a:moveTo>
                  <a:pt x="902" y="198"/>
                </a:moveTo>
                <a:cubicBezTo>
                  <a:pt x="894" y="198"/>
                  <a:pt x="887" y="204"/>
                  <a:pt x="887" y="212"/>
                </a:cubicBezTo>
                <a:cubicBezTo>
                  <a:pt x="887" y="221"/>
                  <a:pt x="894" y="227"/>
                  <a:pt x="902" y="227"/>
                </a:cubicBezTo>
                <a:cubicBezTo>
                  <a:pt x="910" y="227"/>
                  <a:pt x="917" y="221"/>
                  <a:pt x="917" y="212"/>
                </a:cubicBezTo>
                <a:cubicBezTo>
                  <a:pt x="917" y="204"/>
                  <a:pt x="910" y="198"/>
                  <a:pt x="902" y="198"/>
                </a:cubicBezTo>
                <a:close/>
                <a:moveTo>
                  <a:pt x="902" y="230"/>
                </a:moveTo>
                <a:cubicBezTo>
                  <a:pt x="894" y="230"/>
                  <a:pt x="887" y="237"/>
                  <a:pt x="887" y="245"/>
                </a:cubicBezTo>
                <a:cubicBezTo>
                  <a:pt x="887" y="253"/>
                  <a:pt x="894" y="260"/>
                  <a:pt x="902" y="260"/>
                </a:cubicBezTo>
                <a:cubicBezTo>
                  <a:pt x="910" y="260"/>
                  <a:pt x="917" y="253"/>
                  <a:pt x="917" y="245"/>
                </a:cubicBezTo>
                <a:cubicBezTo>
                  <a:pt x="917" y="237"/>
                  <a:pt x="910" y="230"/>
                  <a:pt x="902" y="230"/>
                </a:cubicBezTo>
                <a:close/>
                <a:moveTo>
                  <a:pt x="902" y="263"/>
                </a:moveTo>
                <a:cubicBezTo>
                  <a:pt x="894" y="263"/>
                  <a:pt x="887" y="270"/>
                  <a:pt x="887" y="278"/>
                </a:cubicBezTo>
                <a:cubicBezTo>
                  <a:pt x="887" y="286"/>
                  <a:pt x="894" y="293"/>
                  <a:pt x="902" y="293"/>
                </a:cubicBezTo>
                <a:cubicBezTo>
                  <a:pt x="910" y="293"/>
                  <a:pt x="917" y="286"/>
                  <a:pt x="917" y="278"/>
                </a:cubicBezTo>
                <a:cubicBezTo>
                  <a:pt x="917" y="270"/>
                  <a:pt x="910" y="263"/>
                  <a:pt x="902" y="263"/>
                </a:cubicBezTo>
                <a:close/>
                <a:moveTo>
                  <a:pt x="902" y="296"/>
                </a:moveTo>
                <a:cubicBezTo>
                  <a:pt x="894" y="296"/>
                  <a:pt x="887" y="303"/>
                  <a:pt x="887" y="311"/>
                </a:cubicBezTo>
                <a:cubicBezTo>
                  <a:pt x="887" y="319"/>
                  <a:pt x="894" y="326"/>
                  <a:pt x="902" y="326"/>
                </a:cubicBezTo>
                <a:cubicBezTo>
                  <a:pt x="910" y="326"/>
                  <a:pt x="917" y="319"/>
                  <a:pt x="917" y="311"/>
                </a:cubicBezTo>
                <a:cubicBezTo>
                  <a:pt x="917" y="303"/>
                  <a:pt x="910" y="296"/>
                  <a:pt x="902" y="296"/>
                </a:cubicBezTo>
                <a:close/>
                <a:moveTo>
                  <a:pt x="902" y="329"/>
                </a:moveTo>
                <a:cubicBezTo>
                  <a:pt x="894" y="329"/>
                  <a:pt x="887" y="336"/>
                  <a:pt x="887" y="344"/>
                </a:cubicBezTo>
                <a:cubicBezTo>
                  <a:pt x="887" y="352"/>
                  <a:pt x="894" y="359"/>
                  <a:pt x="902" y="359"/>
                </a:cubicBezTo>
                <a:cubicBezTo>
                  <a:pt x="910" y="359"/>
                  <a:pt x="917" y="352"/>
                  <a:pt x="917" y="344"/>
                </a:cubicBezTo>
                <a:cubicBezTo>
                  <a:pt x="917" y="336"/>
                  <a:pt x="910" y="329"/>
                  <a:pt x="902" y="329"/>
                </a:cubicBezTo>
                <a:close/>
                <a:moveTo>
                  <a:pt x="902" y="362"/>
                </a:moveTo>
                <a:cubicBezTo>
                  <a:pt x="894" y="362"/>
                  <a:pt x="887" y="369"/>
                  <a:pt x="887" y="377"/>
                </a:cubicBezTo>
                <a:cubicBezTo>
                  <a:pt x="887" y="385"/>
                  <a:pt x="894" y="392"/>
                  <a:pt x="902" y="392"/>
                </a:cubicBezTo>
                <a:cubicBezTo>
                  <a:pt x="910" y="392"/>
                  <a:pt x="917" y="385"/>
                  <a:pt x="917" y="377"/>
                </a:cubicBezTo>
                <a:cubicBezTo>
                  <a:pt x="917" y="369"/>
                  <a:pt x="910" y="362"/>
                  <a:pt x="902" y="362"/>
                </a:cubicBezTo>
                <a:close/>
                <a:moveTo>
                  <a:pt x="902" y="395"/>
                </a:moveTo>
                <a:cubicBezTo>
                  <a:pt x="894" y="395"/>
                  <a:pt x="887" y="402"/>
                  <a:pt x="887" y="410"/>
                </a:cubicBezTo>
                <a:cubicBezTo>
                  <a:pt x="887" y="418"/>
                  <a:pt x="894" y="425"/>
                  <a:pt x="902" y="425"/>
                </a:cubicBezTo>
                <a:cubicBezTo>
                  <a:pt x="910" y="425"/>
                  <a:pt x="917" y="418"/>
                  <a:pt x="917" y="410"/>
                </a:cubicBezTo>
                <a:cubicBezTo>
                  <a:pt x="917" y="402"/>
                  <a:pt x="910" y="395"/>
                  <a:pt x="902" y="395"/>
                </a:cubicBezTo>
                <a:close/>
                <a:moveTo>
                  <a:pt x="902" y="428"/>
                </a:moveTo>
                <a:cubicBezTo>
                  <a:pt x="894" y="428"/>
                  <a:pt x="887" y="435"/>
                  <a:pt x="887" y="443"/>
                </a:cubicBezTo>
                <a:cubicBezTo>
                  <a:pt x="887" y="451"/>
                  <a:pt x="894" y="458"/>
                  <a:pt x="902" y="458"/>
                </a:cubicBezTo>
                <a:cubicBezTo>
                  <a:pt x="910" y="458"/>
                  <a:pt x="917" y="451"/>
                  <a:pt x="917" y="443"/>
                </a:cubicBezTo>
                <a:cubicBezTo>
                  <a:pt x="917" y="435"/>
                  <a:pt x="910" y="428"/>
                  <a:pt x="902" y="428"/>
                </a:cubicBezTo>
                <a:close/>
                <a:moveTo>
                  <a:pt x="902" y="461"/>
                </a:moveTo>
                <a:cubicBezTo>
                  <a:pt x="894" y="461"/>
                  <a:pt x="887" y="468"/>
                  <a:pt x="887" y="476"/>
                </a:cubicBezTo>
                <a:cubicBezTo>
                  <a:pt x="887" y="484"/>
                  <a:pt x="894" y="491"/>
                  <a:pt x="902" y="491"/>
                </a:cubicBezTo>
                <a:cubicBezTo>
                  <a:pt x="910" y="491"/>
                  <a:pt x="917" y="484"/>
                  <a:pt x="917" y="476"/>
                </a:cubicBezTo>
                <a:cubicBezTo>
                  <a:pt x="917" y="468"/>
                  <a:pt x="910" y="461"/>
                  <a:pt x="902" y="461"/>
                </a:cubicBezTo>
                <a:close/>
                <a:moveTo>
                  <a:pt x="902" y="494"/>
                </a:moveTo>
                <a:cubicBezTo>
                  <a:pt x="894" y="494"/>
                  <a:pt x="887" y="500"/>
                  <a:pt x="887" y="509"/>
                </a:cubicBezTo>
                <a:cubicBezTo>
                  <a:pt x="887" y="517"/>
                  <a:pt x="894" y="523"/>
                  <a:pt x="902" y="523"/>
                </a:cubicBezTo>
                <a:cubicBezTo>
                  <a:pt x="910" y="523"/>
                  <a:pt x="917" y="517"/>
                  <a:pt x="917" y="509"/>
                </a:cubicBezTo>
                <a:cubicBezTo>
                  <a:pt x="917" y="500"/>
                  <a:pt x="910" y="494"/>
                  <a:pt x="902" y="494"/>
                </a:cubicBezTo>
                <a:close/>
                <a:moveTo>
                  <a:pt x="902" y="527"/>
                </a:moveTo>
                <a:cubicBezTo>
                  <a:pt x="894" y="527"/>
                  <a:pt x="887" y="533"/>
                  <a:pt x="887" y="542"/>
                </a:cubicBezTo>
                <a:cubicBezTo>
                  <a:pt x="887" y="550"/>
                  <a:pt x="894" y="556"/>
                  <a:pt x="902" y="556"/>
                </a:cubicBezTo>
                <a:cubicBezTo>
                  <a:pt x="910" y="556"/>
                  <a:pt x="917" y="550"/>
                  <a:pt x="917" y="542"/>
                </a:cubicBezTo>
                <a:cubicBezTo>
                  <a:pt x="917" y="533"/>
                  <a:pt x="910" y="527"/>
                  <a:pt x="902" y="527"/>
                </a:cubicBezTo>
                <a:close/>
                <a:moveTo>
                  <a:pt x="902" y="560"/>
                </a:moveTo>
                <a:cubicBezTo>
                  <a:pt x="894" y="560"/>
                  <a:pt x="887" y="566"/>
                  <a:pt x="887" y="574"/>
                </a:cubicBezTo>
                <a:cubicBezTo>
                  <a:pt x="887" y="583"/>
                  <a:pt x="894" y="589"/>
                  <a:pt x="902" y="589"/>
                </a:cubicBezTo>
                <a:cubicBezTo>
                  <a:pt x="910" y="589"/>
                  <a:pt x="917" y="583"/>
                  <a:pt x="917" y="574"/>
                </a:cubicBezTo>
                <a:cubicBezTo>
                  <a:pt x="917" y="566"/>
                  <a:pt x="910" y="560"/>
                  <a:pt x="902" y="560"/>
                </a:cubicBezTo>
                <a:close/>
                <a:moveTo>
                  <a:pt x="902" y="593"/>
                </a:moveTo>
                <a:cubicBezTo>
                  <a:pt x="894" y="593"/>
                  <a:pt x="887" y="599"/>
                  <a:pt x="887" y="607"/>
                </a:cubicBezTo>
                <a:cubicBezTo>
                  <a:pt x="887" y="616"/>
                  <a:pt x="894" y="622"/>
                  <a:pt x="902" y="622"/>
                </a:cubicBezTo>
                <a:cubicBezTo>
                  <a:pt x="910" y="622"/>
                  <a:pt x="917" y="616"/>
                  <a:pt x="917" y="607"/>
                </a:cubicBezTo>
                <a:cubicBezTo>
                  <a:pt x="917" y="599"/>
                  <a:pt x="910" y="593"/>
                  <a:pt x="902" y="593"/>
                </a:cubicBezTo>
                <a:close/>
                <a:moveTo>
                  <a:pt x="902" y="625"/>
                </a:moveTo>
                <a:cubicBezTo>
                  <a:pt x="894" y="625"/>
                  <a:pt x="887" y="632"/>
                  <a:pt x="887" y="640"/>
                </a:cubicBezTo>
                <a:cubicBezTo>
                  <a:pt x="887" y="648"/>
                  <a:pt x="894" y="655"/>
                  <a:pt x="902" y="655"/>
                </a:cubicBezTo>
                <a:cubicBezTo>
                  <a:pt x="910" y="655"/>
                  <a:pt x="917" y="648"/>
                  <a:pt x="917" y="640"/>
                </a:cubicBezTo>
                <a:cubicBezTo>
                  <a:pt x="917" y="632"/>
                  <a:pt x="910" y="625"/>
                  <a:pt x="902" y="625"/>
                </a:cubicBezTo>
                <a:close/>
                <a:moveTo>
                  <a:pt x="902" y="658"/>
                </a:moveTo>
                <a:cubicBezTo>
                  <a:pt x="894" y="658"/>
                  <a:pt x="887" y="665"/>
                  <a:pt x="887" y="673"/>
                </a:cubicBezTo>
                <a:cubicBezTo>
                  <a:pt x="887" y="681"/>
                  <a:pt x="894" y="688"/>
                  <a:pt x="902" y="688"/>
                </a:cubicBezTo>
                <a:cubicBezTo>
                  <a:pt x="910" y="688"/>
                  <a:pt x="917" y="681"/>
                  <a:pt x="917" y="673"/>
                </a:cubicBezTo>
                <a:cubicBezTo>
                  <a:pt x="917" y="665"/>
                  <a:pt x="910" y="658"/>
                  <a:pt x="902" y="658"/>
                </a:cubicBezTo>
                <a:close/>
                <a:moveTo>
                  <a:pt x="902" y="691"/>
                </a:moveTo>
                <a:cubicBezTo>
                  <a:pt x="894" y="691"/>
                  <a:pt x="887" y="698"/>
                  <a:pt x="887" y="706"/>
                </a:cubicBezTo>
                <a:cubicBezTo>
                  <a:pt x="887" y="714"/>
                  <a:pt x="894" y="721"/>
                  <a:pt x="902" y="721"/>
                </a:cubicBezTo>
                <a:cubicBezTo>
                  <a:pt x="910" y="721"/>
                  <a:pt x="917" y="714"/>
                  <a:pt x="917" y="706"/>
                </a:cubicBezTo>
                <a:cubicBezTo>
                  <a:pt x="917" y="698"/>
                  <a:pt x="910" y="691"/>
                  <a:pt x="902" y="691"/>
                </a:cubicBezTo>
                <a:close/>
                <a:moveTo>
                  <a:pt x="902" y="724"/>
                </a:moveTo>
                <a:cubicBezTo>
                  <a:pt x="894" y="724"/>
                  <a:pt x="887" y="731"/>
                  <a:pt x="887" y="739"/>
                </a:cubicBezTo>
                <a:cubicBezTo>
                  <a:pt x="887" y="747"/>
                  <a:pt x="894" y="754"/>
                  <a:pt x="902" y="754"/>
                </a:cubicBezTo>
                <a:cubicBezTo>
                  <a:pt x="910" y="754"/>
                  <a:pt x="917" y="747"/>
                  <a:pt x="917" y="739"/>
                </a:cubicBezTo>
                <a:cubicBezTo>
                  <a:pt x="917" y="731"/>
                  <a:pt x="910" y="724"/>
                  <a:pt x="902" y="724"/>
                </a:cubicBezTo>
                <a:close/>
                <a:moveTo>
                  <a:pt x="902" y="757"/>
                </a:moveTo>
                <a:cubicBezTo>
                  <a:pt x="894" y="757"/>
                  <a:pt x="887" y="764"/>
                  <a:pt x="887" y="772"/>
                </a:cubicBezTo>
                <a:cubicBezTo>
                  <a:pt x="887" y="780"/>
                  <a:pt x="894" y="787"/>
                  <a:pt x="902" y="787"/>
                </a:cubicBezTo>
                <a:cubicBezTo>
                  <a:pt x="910" y="787"/>
                  <a:pt x="917" y="780"/>
                  <a:pt x="917" y="772"/>
                </a:cubicBezTo>
                <a:cubicBezTo>
                  <a:pt x="917" y="764"/>
                  <a:pt x="910" y="757"/>
                  <a:pt x="902" y="757"/>
                </a:cubicBezTo>
                <a:close/>
                <a:moveTo>
                  <a:pt x="902" y="790"/>
                </a:moveTo>
                <a:cubicBezTo>
                  <a:pt x="894" y="790"/>
                  <a:pt x="887" y="797"/>
                  <a:pt x="887" y="805"/>
                </a:cubicBezTo>
                <a:cubicBezTo>
                  <a:pt x="887" y="813"/>
                  <a:pt x="894" y="820"/>
                  <a:pt x="902" y="820"/>
                </a:cubicBezTo>
                <a:cubicBezTo>
                  <a:pt x="910" y="820"/>
                  <a:pt x="917" y="813"/>
                  <a:pt x="917" y="805"/>
                </a:cubicBezTo>
                <a:cubicBezTo>
                  <a:pt x="917" y="797"/>
                  <a:pt x="910" y="790"/>
                  <a:pt x="902" y="790"/>
                </a:cubicBezTo>
                <a:close/>
                <a:moveTo>
                  <a:pt x="902" y="823"/>
                </a:moveTo>
                <a:cubicBezTo>
                  <a:pt x="894" y="823"/>
                  <a:pt x="887" y="830"/>
                  <a:pt x="887" y="838"/>
                </a:cubicBezTo>
                <a:cubicBezTo>
                  <a:pt x="887" y="846"/>
                  <a:pt x="894" y="853"/>
                  <a:pt x="902" y="853"/>
                </a:cubicBezTo>
                <a:cubicBezTo>
                  <a:pt x="910" y="853"/>
                  <a:pt x="917" y="846"/>
                  <a:pt x="917" y="838"/>
                </a:cubicBezTo>
                <a:cubicBezTo>
                  <a:pt x="917" y="830"/>
                  <a:pt x="910" y="823"/>
                  <a:pt x="902" y="823"/>
                </a:cubicBezTo>
                <a:close/>
                <a:moveTo>
                  <a:pt x="902" y="856"/>
                </a:moveTo>
                <a:cubicBezTo>
                  <a:pt x="894" y="856"/>
                  <a:pt x="887" y="863"/>
                  <a:pt x="887" y="871"/>
                </a:cubicBezTo>
                <a:cubicBezTo>
                  <a:pt x="887" y="879"/>
                  <a:pt x="894" y="886"/>
                  <a:pt x="902" y="886"/>
                </a:cubicBezTo>
                <a:cubicBezTo>
                  <a:pt x="910" y="886"/>
                  <a:pt x="917" y="879"/>
                  <a:pt x="917" y="871"/>
                </a:cubicBezTo>
                <a:cubicBezTo>
                  <a:pt x="917" y="863"/>
                  <a:pt x="910" y="856"/>
                  <a:pt x="902" y="856"/>
                </a:cubicBezTo>
                <a:close/>
                <a:moveTo>
                  <a:pt x="902" y="889"/>
                </a:moveTo>
                <a:cubicBezTo>
                  <a:pt x="894" y="889"/>
                  <a:pt x="887" y="895"/>
                  <a:pt x="887" y="904"/>
                </a:cubicBezTo>
                <a:cubicBezTo>
                  <a:pt x="887" y="912"/>
                  <a:pt x="894" y="918"/>
                  <a:pt x="902" y="918"/>
                </a:cubicBezTo>
                <a:cubicBezTo>
                  <a:pt x="910" y="918"/>
                  <a:pt x="917" y="912"/>
                  <a:pt x="917" y="904"/>
                </a:cubicBezTo>
                <a:cubicBezTo>
                  <a:pt x="917" y="895"/>
                  <a:pt x="910" y="889"/>
                  <a:pt x="902" y="889"/>
                </a:cubicBezTo>
                <a:close/>
                <a:moveTo>
                  <a:pt x="902" y="922"/>
                </a:moveTo>
                <a:cubicBezTo>
                  <a:pt x="894" y="922"/>
                  <a:pt x="887" y="928"/>
                  <a:pt x="887" y="937"/>
                </a:cubicBezTo>
                <a:cubicBezTo>
                  <a:pt x="887" y="945"/>
                  <a:pt x="894" y="951"/>
                  <a:pt x="902" y="951"/>
                </a:cubicBezTo>
                <a:cubicBezTo>
                  <a:pt x="910" y="951"/>
                  <a:pt x="917" y="945"/>
                  <a:pt x="917" y="937"/>
                </a:cubicBezTo>
                <a:cubicBezTo>
                  <a:pt x="917" y="928"/>
                  <a:pt x="910" y="922"/>
                  <a:pt x="902" y="922"/>
                </a:cubicBezTo>
                <a:close/>
                <a:moveTo>
                  <a:pt x="902" y="955"/>
                </a:moveTo>
                <a:cubicBezTo>
                  <a:pt x="894" y="955"/>
                  <a:pt x="887" y="961"/>
                  <a:pt x="887" y="970"/>
                </a:cubicBezTo>
                <a:cubicBezTo>
                  <a:pt x="887" y="978"/>
                  <a:pt x="894" y="984"/>
                  <a:pt x="902" y="984"/>
                </a:cubicBezTo>
                <a:cubicBezTo>
                  <a:pt x="910" y="984"/>
                  <a:pt x="917" y="978"/>
                  <a:pt x="917" y="970"/>
                </a:cubicBezTo>
                <a:cubicBezTo>
                  <a:pt x="917" y="961"/>
                  <a:pt x="910" y="955"/>
                  <a:pt x="902" y="955"/>
                </a:cubicBezTo>
                <a:close/>
                <a:moveTo>
                  <a:pt x="902" y="988"/>
                </a:moveTo>
                <a:cubicBezTo>
                  <a:pt x="894" y="988"/>
                  <a:pt x="887" y="994"/>
                  <a:pt x="887" y="1002"/>
                </a:cubicBezTo>
                <a:cubicBezTo>
                  <a:pt x="887" y="1011"/>
                  <a:pt x="894" y="1017"/>
                  <a:pt x="902" y="1017"/>
                </a:cubicBezTo>
                <a:cubicBezTo>
                  <a:pt x="910" y="1017"/>
                  <a:pt x="917" y="1011"/>
                  <a:pt x="917" y="1002"/>
                </a:cubicBezTo>
                <a:cubicBezTo>
                  <a:pt x="917" y="994"/>
                  <a:pt x="910" y="988"/>
                  <a:pt x="902" y="988"/>
                </a:cubicBezTo>
                <a:close/>
                <a:moveTo>
                  <a:pt x="902" y="1021"/>
                </a:moveTo>
                <a:cubicBezTo>
                  <a:pt x="894" y="1021"/>
                  <a:pt x="887" y="1027"/>
                  <a:pt x="887" y="1035"/>
                </a:cubicBezTo>
                <a:cubicBezTo>
                  <a:pt x="887" y="1044"/>
                  <a:pt x="894" y="1050"/>
                  <a:pt x="902" y="1050"/>
                </a:cubicBezTo>
                <a:cubicBezTo>
                  <a:pt x="910" y="1050"/>
                  <a:pt x="917" y="1044"/>
                  <a:pt x="917" y="1035"/>
                </a:cubicBezTo>
                <a:cubicBezTo>
                  <a:pt x="917" y="1027"/>
                  <a:pt x="910" y="1021"/>
                  <a:pt x="902" y="1021"/>
                </a:cubicBezTo>
                <a:close/>
                <a:moveTo>
                  <a:pt x="902" y="1053"/>
                </a:moveTo>
                <a:cubicBezTo>
                  <a:pt x="894" y="1053"/>
                  <a:pt x="887" y="1060"/>
                  <a:pt x="887" y="1068"/>
                </a:cubicBezTo>
                <a:cubicBezTo>
                  <a:pt x="887" y="1076"/>
                  <a:pt x="894" y="1083"/>
                  <a:pt x="902" y="1083"/>
                </a:cubicBezTo>
                <a:cubicBezTo>
                  <a:pt x="910" y="1083"/>
                  <a:pt x="917" y="1076"/>
                  <a:pt x="917" y="1068"/>
                </a:cubicBezTo>
                <a:cubicBezTo>
                  <a:pt x="917" y="1060"/>
                  <a:pt x="910" y="1053"/>
                  <a:pt x="902" y="1053"/>
                </a:cubicBezTo>
                <a:close/>
                <a:moveTo>
                  <a:pt x="902" y="1086"/>
                </a:moveTo>
                <a:cubicBezTo>
                  <a:pt x="894" y="1086"/>
                  <a:pt x="887" y="1093"/>
                  <a:pt x="887" y="1101"/>
                </a:cubicBezTo>
                <a:cubicBezTo>
                  <a:pt x="887" y="1109"/>
                  <a:pt x="894" y="1116"/>
                  <a:pt x="902" y="1116"/>
                </a:cubicBezTo>
                <a:cubicBezTo>
                  <a:pt x="910" y="1116"/>
                  <a:pt x="917" y="1109"/>
                  <a:pt x="917" y="1101"/>
                </a:cubicBezTo>
                <a:cubicBezTo>
                  <a:pt x="917" y="1093"/>
                  <a:pt x="910" y="1086"/>
                  <a:pt x="902" y="1086"/>
                </a:cubicBezTo>
                <a:close/>
                <a:moveTo>
                  <a:pt x="902" y="1119"/>
                </a:moveTo>
                <a:cubicBezTo>
                  <a:pt x="894" y="1119"/>
                  <a:pt x="887" y="1126"/>
                  <a:pt x="887" y="1134"/>
                </a:cubicBezTo>
                <a:cubicBezTo>
                  <a:pt x="887" y="1142"/>
                  <a:pt x="894" y="1149"/>
                  <a:pt x="902" y="1149"/>
                </a:cubicBezTo>
                <a:cubicBezTo>
                  <a:pt x="910" y="1149"/>
                  <a:pt x="917" y="1142"/>
                  <a:pt x="917" y="1134"/>
                </a:cubicBezTo>
                <a:cubicBezTo>
                  <a:pt x="917" y="1126"/>
                  <a:pt x="910" y="1119"/>
                  <a:pt x="902" y="1119"/>
                </a:cubicBezTo>
                <a:close/>
                <a:moveTo>
                  <a:pt x="902" y="1152"/>
                </a:moveTo>
                <a:cubicBezTo>
                  <a:pt x="894" y="1152"/>
                  <a:pt x="887" y="1159"/>
                  <a:pt x="887" y="1167"/>
                </a:cubicBezTo>
                <a:cubicBezTo>
                  <a:pt x="887" y="1175"/>
                  <a:pt x="894" y="1182"/>
                  <a:pt x="902" y="1182"/>
                </a:cubicBezTo>
                <a:cubicBezTo>
                  <a:pt x="910" y="1182"/>
                  <a:pt x="917" y="1175"/>
                  <a:pt x="917" y="1167"/>
                </a:cubicBezTo>
                <a:cubicBezTo>
                  <a:pt x="917" y="1159"/>
                  <a:pt x="910" y="1152"/>
                  <a:pt x="902" y="1152"/>
                </a:cubicBezTo>
                <a:close/>
                <a:moveTo>
                  <a:pt x="902" y="1185"/>
                </a:moveTo>
                <a:cubicBezTo>
                  <a:pt x="894" y="1185"/>
                  <a:pt x="887" y="1192"/>
                  <a:pt x="887" y="1200"/>
                </a:cubicBezTo>
                <a:cubicBezTo>
                  <a:pt x="887" y="1208"/>
                  <a:pt x="894" y="1215"/>
                  <a:pt x="902" y="1215"/>
                </a:cubicBezTo>
                <a:cubicBezTo>
                  <a:pt x="910" y="1215"/>
                  <a:pt x="917" y="1208"/>
                  <a:pt x="917" y="1200"/>
                </a:cubicBezTo>
                <a:cubicBezTo>
                  <a:pt x="917" y="1192"/>
                  <a:pt x="910" y="1185"/>
                  <a:pt x="902" y="1185"/>
                </a:cubicBezTo>
                <a:close/>
                <a:moveTo>
                  <a:pt x="902" y="1218"/>
                </a:moveTo>
                <a:cubicBezTo>
                  <a:pt x="894" y="1218"/>
                  <a:pt x="887" y="1225"/>
                  <a:pt x="887" y="1233"/>
                </a:cubicBezTo>
                <a:cubicBezTo>
                  <a:pt x="887" y="1241"/>
                  <a:pt x="894" y="1248"/>
                  <a:pt x="902" y="1248"/>
                </a:cubicBezTo>
                <a:cubicBezTo>
                  <a:pt x="910" y="1248"/>
                  <a:pt x="917" y="1241"/>
                  <a:pt x="917" y="1233"/>
                </a:cubicBezTo>
                <a:cubicBezTo>
                  <a:pt x="917" y="1225"/>
                  <a:pt x="910" y="1218"/>
                  <a:pt x="902" y="1218"/>
                </a:cubicBezTo>
                <a:close/>
                <a:moveTo>
                  <a:pt x="902" y="1251"/>
                </a:moveTo>
                <a:cubicBezTo>
                  <a:pt x="894" y="1251"/>
                  <a:pt x="887" y="1258"/>
                  <a:pt x="887" y="1266"/>
                </a:cubicBezTo>
                <a:cubicBezTo>
                  <a:pt x="887" y="1274"/>
                  <a:pt x="894" y="1281"/>
                  <a:pt x="902" y="1281"/>
                </a:cubicBezTo>
                <a:cubicBezTo>
                  <a:pt x="910" y="1281"/>
                  <a:pt x="917" y="1274"/>
                  <a:pt x="917" y="1266"/>
                </a:cubicBezTo>
                <a:cubicBezTo>
                  <a:pt x="917" y="1258"/>
                  <a:pt x="910" y="1251"/>
                  <a:pt x="902" y="1251"/>
                </a:cubicBezTo>
                <a:close/>
                <a:moveTo>
                  <a:pt x="902" y="1284"/>
                </a:moveTo>
                <a:cubicBezTo>
                  <a:pt x="894" y="1284"/>
                  <a:pt x="887" y="1291"/>
                  <a:pt x="887" y="1299"/>
                </a:cubicBezTo>
                <a:cubicBezTo>
                  <a:pt x="887" y="1307"/>
                  <a:pt x="894" y="1314"/>
                  <a:pt x="902" y="1314"/>
                </a:cubicBezTo>
                <a:cubicBezTo>
                  <a:pt x="910" y="1314"/>
                  <a:pt x="917" y="1307"/>
                  <a:pt x="917" y="1299"/>
                </a:cubicBezTo>
                <a:cubicBezTo>
                  <a:pt x="917" y="1291"/>
                  <a:pt x="910" y="1284"/>
                  <a:pt x="902" y="1284"/>
                </a:cubicBezTo>
                <a:close/>
                <a:moveTo>
                  <a:pt x="902" y="1317"/>
                </a:moveTo>
                <a:cubicBezTo>
                  <a:pt x="894" y="1317"/>
                  <a:pt x="887" y="1323"/>
                  <a:pt x="887" y="1332"/>
                </a:cubicBezTo>
                <a:cubicBezTo>
                  <a:pt x="887" y="1340"/>
                  <a:pt x="894" y="1346"/>
                  <a:pt x="902" y="1346"/>
                </a:cubicBezTo>
                <a:cubicBezTo>
                  <a:pt x="910" y="1346"/>
                  <a:pt x="917" y="1340"/>
                  <a:pt x="917" y="1332"/>
                </a:cubicBezTo>
                <a:cubicBezTo>
                  <a:pt x="917" y="1323"/>
                  <a:pt x="910" y="1317"/>
                  <a:pt x="902" y="1317"/>
                </a:cubicBezTo>
                <a:close/>
                <a:moveTo>
                  <a:pt x="902" y="1350"/>
                </a:moveTo>
                <a:cubicBezTo>
                  <a:pt x="894" y="1350"/>
                  <a:pt x="887" y="1356"/>
                  <a:pt x="887" y="1365"/>
                </a:cubicBezTo>
                <a:cubicBezTo>
                  <a:pt x="887" y="1373"/>
                  <a:pt x="894" y="1379"/>
                  <a:pt x="902" y="1379"/>
                </a:cubicBezTo>
                <a:cubicBezTo>
                  <a:pt x="910" y="1379"/>
                  <a:pt x="917" y="1373"/>
                  <a:pt x="917" y="1365"/>
                </a:cubicBezTo>
                <a:cubicBezTo>
                  <a:pt x="917" y="1356"/>
                  <a:pt x="910" y="1350"/>
                  <a:pt x="902" y="1350"/>
                </a:cubicBezTo>
                <a:close/>
                <a:moveTo>
                  <a:pt x="902" y="1383"/>
                </a:moveTo>
                <a:cubicBezTo>
                  <a:pt x="894" y="1383"/>
                  <a:pt x="887" y="1389"/>
                  <a:pt x="887" y="1397"/>
                </a:cubicBezTo>
                <a:cubicBezTo>
                  <a:pt x="887" y="1406"/>
                  <a:pt x="894" y="1412"/>
                  <a:pt x="902" y="1412"/>
                </a:cubicBezTo>
                <a:cubicBezTo>
                  <a:pt x="910" y="1412"/>
                  <a:pt x="917" y="1406"/>
                  <a:pt x="917" y="1397"/>
                </a:cubicBezTo>
                <a:cubicBezTo>
                  <a:pt x="917" y="1389"/>
                  <a:pt x="910" y="1383"/>
                  <a:pt x="902" y="1383"/>
                </a:cubicBezTo>
                <a:close/>
                <a:moveTo>
                  <a:pt x="902" y="1416"/>
                </a:moveTo>
                <a:cubicBezTo>
                  <a:pt x="894" y="1416"/>
                  <a:pt x="887" y="1422"/>
                  <a:pt x="887" y="1430"/>
                </a:cubicBezTo>
                <a:cubicBezTo>
                  <a:pt x="887" y="1439"/>
                  <a:pt x="894" y="1445"/>
                  <a:pt x="902" y="1445"/>
                </a:cubicBezTo>
                <a:cubicBezTo>
                  <a:pt x="910" y="1445"/>
                  <a:pt x="917" y="1439"/>
                  <a:pt x="917" y="1430"/>
                </a:cubicBezTo>
                <a:cubicBezTo>
                  <a:pt x="917" y="1422"/>
                  <a:pt x="910" y="1416"/>
                  <a:pt x="902" y="1416"/>
                </a:cubicBezTo>
                <a:close/>
                <a:moveTo>
                  <a:pt x="935" y="0"/>
                </a:moveTo>
                <a:cubicBezTo>
                  <a:pt x="927" y="0"/>
                  <a:pt x="920" y="7"/>
                  <a:pt x="920" y="15"/>
                </a:cubicBezTo>
                <a:cubicBezTo>
                  <a:pt x="920" y="23"/>
                  <a:pt x="927" y="30"/>
                  <a:pt x="935" y="30"/>
                </a:cubicBezTo>
                <a:cubicBezTo>
                  <a:pt x="943" y="30"/>
                  <a:pt x="950" y="23"/>
                  <a:pt x="950" y="15"/>
                </a:cubicBezTo>
                <a:cubicBezTo>
                  <a:pt x="950" y="7"/>
                  <a:pt x="943" y="0"/>
                  <a:pt x="935" y="0"/>
                </a:cubicBezTo>
                <a:close/>
                <a:moveTo>
                  <a:pt x="935" y="33"/>
                </a:moveTo>
                <a:cubicBezTo>
                  <a:pt x="927" y="33"/>
                  <a:pt x="920" y="40"/>
                  <a:pt x="920" y="48"/>
                </a:cubicBezTo>
                <a:cubicBezTo>
                  <a:pt x="920" y="56"/>
                  <a:pt x="927" y="63"/>
                  <a:pt x="935" y="63"/>
                </a:cubicBezTo>
                <a:cubicBezTo>
                  <a:pt x="943" y="63"/>
                  <a:pt x="950" y="56"/>
                  <a:pt x="950" y="48"/>
                </a:cubicBezTo>
                <a:cubicBezTo>
                  <a:pt x="950" y="40"/>
                  <a:pt x="943" y="33"/>
                  <a:pt x="935" y="33"/>
                </a:cubicBezTo>
                <a:close/>
                <a:moveTo>
                  <a:pt x="935" y="66"/>
                </a:moveTo>
                <a:cubicBezTo>
                  <a:pt x="927" y="66"/>
                  <a:pt x="920" y="72"/>
                  <a:pt x="920" y="81"/>
                </a:cubicBezTo>
                <a:cubicBezTo>
                  <a:pt x="920" y="89"/>
                  <a:pt x="927" y="95"/>
                  <a:pt x="935" y="95"/>
                </a:cubicBezTo>
                <a:cubicBezTo>
                  <a:pt x="943" y="95"/>
                  <a:pt x="950" y="89"/>
                  <a:pt x="950" y="81"/>
                </a:cubicBezTo>
                <a:cubicBezTo>
                  <a:pt x="950" y="72"/>
                  <a:pt x="943" y="66"/>
                  <a:pt x="935" y="66"/>
                </a:cubicBezTo>
                <a:close/>
                <a:moveTo>
                  <a:pt x="935" y="99"/>
                </a:moveTo>
                <a:cubicBezTo>
                  <a:pt x="927" y="99"/>
                  <a:pt x="920" y="105"/>
                  <a:pt x="920" y="114"/>
                </a:cubicBezTo>
                <a:cubicBezTo>
                  <a:pt x="920" y="122"/>
                  <a:pt x="927" y="128"/>
                  <a:pt x="935" y="128"/>
                </a:cubicBezTo>
                <a:cubicBezTo>
                  <a:pt x="943" y="128"/>
                  <a:pt x="950" y="122"/>
                  <a:pt x="950" y="114"/>
                </a:cubicBezTo>
                <a:cubicBezTo>
                  <a:pt x="950" y="105"/>
                  <a:pt x="943" y="99"/>
                  <a:pt x="935" y="99"/>
                </a:cubicBezTo>
                <a:close/>
                <a:moveTo>
                  <a:pt x="935" y="132"/>
                </a:moveTo>
                <a:cubicBezTo>
                  <a:pt x="927" y="132"/>
                  <a:pt x="920" y="138"/>
                  <a:pt x="920" y="147"/>
                </a:cubicBezTo>
                <a:cubicBezTo>
                  <a:pt x="920" y="155"/>
                  <a:pt x="927" y="161"/>
                  <a:pt x="935" y="161"/>
                </a:cubicBezTo>
                <a:cubicBezTo>
                  <a:pt x="943" y="161"/>
                  <a:pt x="950" y="155"/>
                  <a:pt x="950" y="147"/>
                </a:cubicBezTo>
                <a:cubicBezTo>
                  <a:pt x="950" y="138"/>
                  <a:pt x="943" y="132"/>
                  <a:pt x="935" y="132"/>
                </a:cubicBezTo>
                <a:close/>
                <a:moveTo>
                  <a:pt x="935" y="165"/>
                </a:moveTo>
                <a:cubicBezTo>
                  <a:pt x="927" y="165"/>
                  <a:pt x="920" y="171"/>
                  <a:pt x="920" y="179"/>
                </a:cubicBezTo>
                <a:cubicBezTo>
                  <a:pt x="920" y="188"/>
                  <a:pt x="927" y="194"/>
                  <a:pt x="935" y="194"/>
                </a:cubicBezTo>
                <a:cubicBezTo>
                  <a:pt x="943" y="194"/>
                  <a:pt x="950" y="188"/>
                  <a:pt x="950" y="179"/>
                </a:cubicBezTo>
                <a:cubicBezTo>
                  <a:pt x="950" y="171"/>
                  <a:pt x="943" y="165"/>
                  <a:pt x="935" y="165"/>
                </a:cubicBezTo>
                <a:close/>
                <a:moveTo>
                  <a:pt x="935" y="198"/>
                </a:moveTo>
                <a:cubicBezTo>
                  <a:pt x="927" y="198"/>
                  <a:pt x="920" y="204"/>
                  <a:pt x="920" y="212"/>
                </a:cubicBezTo>
                <a:cubicBezTo>
                  <a:pt x="920" y="221"/>
                  <a:pt x="927" y="227"/>
                  <a:pt x="935" y="227"/>
                </a:cubicBezTo>
                <a:cubicBezTo>
                  <a:pt x="943" y="227"/>
                  <a:pt x="950" y="221"/>
                  <a:pt x="950" y="212"/>
                </a:cubicBezTo>
                <a:cubicBezTo>
                  <a:pt x="950" y="204"/>
                  <a:pt x="943" y="198"/>
                  <a:pt x="935" y="198"/>
                </a:cubicBezTo>
                <a:close/>
                <a:moveTo>
                  <a:pt x="935" y="230"/>
                </a:moveTo>
                <a:cubicBezTo>
                  <a:pt x="927" y="230"/>
                  <a:pt x="920" y="237"/>
                  <a:pt x="920" y="245"/>
                </a:cubicBezTo>
                <a:cubicBezTo>
                  <a:pt x="920" y="253"/>
                  <a:pt x="927" y="260"/>
                  <a:pt x="935" y="260"/>
                </a:cubicBezTo>
                <a:cubicBezTo>
                  <a:pt x="943" y="260"/>
                  <a:pt x="950" y="253"/>
                  <a:pt x="950" y="245"/>
                </a:cubicBezTo>
                <a:cubicBezTo>
                  <a:pt x="950" y="237"/>
                  <a:pt x="943" y="230"/>
                  <a:pt x="935" y="230"/>
                </a:cubicBezTo>
                <a:close/>
                <a:moveTo>
                  <a:pt x="935" y="263"/>
                </a:moveTo>
                <a:cubicBezTo>
                  <a:pt x="927" y="263"/>
                  <a:pt x="920" y="270"/>
                  <a:pt x="920" y="278"/>
                </a:cubicBezTo>
                <a:cubicBezTo>
                  <a:pt x="920" y="286"/>
                  <a:pt x="927" y="293"/>
                  <a:pt x="935" y="293"/>
                </a:cubicBezTo>
                <a:cubicBezTo>
                  <a:pt x="943" y="293"/>
                  <a:pt x="950" y="286"/>
                  <a:pt x="950" y="278"/>
                </a:cubicBezTo>
                <a:cubicBezTo>
                  <a:pt x="950" y="270"/>
                  <a:pt x="943" y="263"/>
                  <a:pt x="935" y="263"/>
                </a:cubicBezTo>
                <a:close/>
                <a:moveTo>
                  <a:pt x="935" y="296"/>
                </a:moveTo>
                <a:cubicBezTo>
                  <a:pt x="927" y="296"/>
                  <a:pt x="920" y="303"/>
                  <a:pt x="920" y="311"/>
                </a:cubicBezTo>
                <a:cubicBezTo>
                  <a:pt x="920" y="319"/>
                  <a:pt x="927" y="326"/>
                  <a:pt x="935" y="326"/>
                </a:cubicBezTo>
                <a:cubicBezTo>
                  <a:pt x="943" y="326"/>
                  <a:pt x="950" y="319"/>
                  <a:pt x="950" y="311"/>
                </a:cubicBezTo>
                <a:cubicBezTo>
                  <a:pt x="950" y="303"/>
                  <a:pt x="943" y="296"/>
                  <a:pt x="935" y="296"/>
                </a:cubicBezTo>
                <a:close/>
                <a:moveTo>
                  <a:pt x="935" y="329"/>
                </a:moveTo>
                <a:cubicBezTo>
                  <a:pt x="927" y="329"/>
                  <a:pt x="920" y="336"/>
                  <a:pt x="920" y="344"/>
                </a:cubicBezTo>
                <a:cubicBezTo>
                  <a:pt x="920" y="352"/>
                  <a:pt x="927" y="359"/>
                  <a:pt x="935" y="359"/>
                </a:cubicBezTo>
                <a:cubicBezTo>
                  <a:pt x="943" y="359"/>
                  <a:pt x="950" y="352"/>
                  <a:pt x="950" y="344"/>
                </a:cubicBezTo>
                <a:cubicBezTo>
                  <a:pt x="950" y="336"/>
                  <a:pt x="943" y="329"/>
                  <a:pt x="935" y="329"/>
                </a:cubicBezTo>
                <a:close/>
                <a:moveTo>
                  <a:pt x="935" y="362"/>
                </a:moveTo>
                <a:cubicBezTo>
                  <a:pt x="927" y="362"/>
                  <a:pt x="920" y="369"/>
                  <a:pt x="920" y="377"/>
                </a:cubicBezTo>
                <a:cubicBezTo>
                  <a:pt x="920" y="385"/>
                  <a:pt x="927" y="392"/>
                  <a:pt x="935" y="392"/>
                </a:cubicBezTo>
                <a:cubicBezTo>
                  <a:pt x="943" y="392"/>
                  <a:pt x="950" y="385"/>
                  <a:pt x="950" y="377"/>
                </a:cubicBezTo>
                <a:cubicBezTo>
                  <a:pt x="950" y="369"/>
                  <a:pt x="943" y="362"/>
                  <a:pt x="935" y="362"/>
                </a:cubicBezTo>
                <a:close/>
                <a:moveTo>
                  <a:pt x="935" y="395"/>
                </a:moveTo>
                <a:cubicBezTo>
                  <a:pt x="927" y="395"/>
                  <a:pt x="920" y="402"/>
                  <a:pt x="920" y="410"/>
                </a:cubicBezTo>
                <a:cubicBezTo>
                  <a:pt x="920" y="418"/>
                  <a:pt x="927" y="425"/>
                  <a:pt x="935" y="425"/>
                </a:cubicBezTo>
                <a:cubicBezTo>
                  <a:pt x="943" y="425"/>
                  <a:pt x="950" y="418"/>
                  <a:pt x="950" y="410"/>
                </a:cubicBezTo>
                <a:cubicBezTo>
                  <a:pt x="950" y="402"/>
                  <a:pt x="943" y="395"/>
                  <a:pt x="935" y="395"/>
                </a:cubicBezTo>
                <a:close/>
                <a:moveTo>
                  <a:pt x="935" y="428"/>
                </a:moveTo>
                <a:cubicBezTo>
                  <a:pt x="927" y="428"/>
                  <a:pt x="920" y="435"/>
                  <a:pt x="920" y="443"/>
                </a:cubicBezTo>
                <a:cubicBezTo>
                  <a:pt x="920" y="451"/>
                  <a:pt x="927" y="458"/>
                  <a:pt x="935" y="458"/>
                </a:cubicBezTo>
                <a:cubicBezTo>
                  <a:pt x="943" y="458"/>
                  <a:pt x="950" y="451"/>
                  <a:pt x="950" y="443"/>
                </a:cubicBezTo>
                <a:cubicBezTo>
                  <a:pt x="950" y="435"/>
                  <a:pt x="943" y="428"/>
                  <a:pt x="935" y="428"/>
                </a:cubicBezTo>
                <a:close/>
                <a:moveTo>
                  <a:pt x="935" y="461"/>
                </a:moveTo>
                <a:cubicBezTo>
                  <a:pt x="927" y="461"/>
                  <a:pt x="920" y="468"/>
                  <a:pt x="920" y="476"/>
                </a:cubicBezTo>
                <a:cubicBezTo>
                  <a:pt x="920" y="484"/>
                  <a:pt x="927" y="491"/>
                  <a:pt x="935" y="491"/>
                </a:cubicBezTo>
                <a:cubicBezTo>
                  <a:pt x="943" y="491"/>
                  <a:pt x="950" y="484"/>
                  <a:pt x="950" y="476"/>
                </a:cubicBezTo>
                <a:cubicBezTo>
                  <a:pt x="950" y="468"/>
                  <a:pt x="943" y="461"/>
                  <a:pt x="935" y="461"/>
                </a:cubicBezTo>
                <a:close/>
                <a:moveTo>
                  <a:pt x="935" y="494"/>
                </a:moveTo>
                <a:cubicBezTo>
                  <a:pt x="927" y="494"/>
                  <a:pt x="920" y="500"/>
                  <a:pt x="920" y="509"/>
                </a:cubicBezTo>
                <a:cubicBezTo>
                  <a:pt x="920" y="517"/>
                  <a:pt x="927" y="523"/>
                  <a:pt x="935" y="523"/>
                </a:cubicBezTo>
                <a:cubicBezTo>
                  <a:pt x="943" y="523"/>
                  <a:pt x="950" y="517"/>
                  <a:pt x="950" y="509"/>
                </a:cubicBezTo>
                <a:cubicBezTo>
                  <a:pt x="950" y="500"/>
                  <a:pt x="943" y="494"/>
                  <a:pt x="935" y="494"/>
                </a:cubicBezTo>
                <a:close/>
                <a:moveTo>
                  <a:pt x="935" y="527"/>
                </a:moveTo>
                <a:cubicBezTo>
                  <a:pt x="927" y="527"/>
                  <a:pt x="920" y="533"/>
                  <a:pt x="920" y="542"/>
                </a:cubicBezTo>
                <a:cubicBezTo>
                  <a:pt x="920" y="550"/>
                  <a:pt x="927" y="556"/>
                  <a:pt x="935" y="556"/>
                </a:cubicBezTo>
                <a:cubicBezTo>
                  <a:pt x="943" y="556"/>
                  <a:pt x="950" y="550"/>
                  <a:pt x="950" y="542"/>
                </a:cubicBezTo>
                <a:cubicBezTo>
                  <a:pt x="950" y="533"/>
                  <a:pt x="943" y="527"/>
                  <a:pt x="935" y="527"/>
                </a:cubicBezTo>
                <a:close/>
                <a:moveTo>
                  <a:pt x="935" y="560"/>
                </a:moveTo>
                <a:cubicBezTo>
                  <a:pt x="927" y="560"/>
                  <a:pt x="920" y="566"/>
                  <a:pt x="920" y="574"/>
                </a:cubicBezTo>
                <a:cubicBezTo>
                  <a:pt x="920" y="583"/>
                  <a:pt x="927" y="589"/>
                  <a:pt x="935" y="589"/>
                </a:cubicBezTo>
                <a:cubicBezTo>
                  <a:pt x="943" y="589"/>
                  <a:pt x="950" y="583"/>
                  <a:pt x="950" y="574"/>
                </a:cubicBezTo>
                <a:cubicBezTo>
                  <a:pt x="950" y="566"/>
                  <a:pt x="943" y="560"/>
                  <a:pt x="935" y="560"/>
                </a:cubicBezTo>
                <a:close/>
                <a:moveTo>
                  <a:pt x="935" y="593"/>
                </a:moveTo>
                <a:cubicBezTo>
                  <a:pt x="927" y="593"/>
                  <a:pt x="920" y="599"/>
                  <a:pt x="920" y="607"/>
                </a:cubicBezTo>
                <a:cubicBezTo>
                  <a:pt x="920" y="616"/>
                  <a:pt x="927" y="622"/>
                  <a:pt x="935" y="622"/>
                </a:cubicBezTo>
                <a:cubicBezTo>
                  <a:pt x="943" y="622"/>
                  <a:pt x="950" y="616"/>
                  <a:pt x="950" y="607"/>
                </a:cubicBezTo>
                <a:cubicBezTo>
                  <a:pt x="950" y="599"/>
                  <a:pt x="943" y="593"/>
                  <a:pt x="935" y="593"/>
                </a:cubicBezTo>
                <a:close/>
                <a:moveTo>
                  <a:pt x="935" y="625"/>
                </a:moveTo>
                <a:cubicBezTo>
                  <a:pt x="927" y="625"/>
                  <a:pt x="920" y="632"/>
                  <a:pt x="920" y="640"/>
                </a:cubicBezTo>
                <a:cubicBezTo>
                  <a:pt x="920" y="648"/>
                  <a:pt x="927" y="655"/>
                  <a:pt x="935" y="655"/>
                </a:cubicBezTo>
                <a:cubicBezTo>
                  <a:pt x="943" y="655"/>
                  <a:pt x="950" y="648"/>
                  <a:pt x="950" y="640"/>
                </a:cubicBezTo>
                <a:cubicBezTo>
                  <a:pt x="950" y="632"/>
                  <a:pt x="943" y="625"/>
                  <a:pt x="935" y="625"/>
                </a:cubicBezTo>
                <a:close/>
                <a:moveTo>
                  <a:pt x="935" y="658"/>
                </a:moveTo>
                <a:cubicBezTo>
                  <a:pt x="927" y="658"/>
                  <a:pt x="920" y="665"/>
                  <a:pt x="920" y="673"/>
                </a:cubicBezTo>
                <a:cubicBezTo>
                  <a:pt x="920" y="681"/>
                  <a:pt x="927" y="688"/>
                  <a:pt x="935" y="688"/>
                </a:cubicBezTo>
                <a:cubicBezTo>
                  <a:pt x="943" y="688"/>
                  <a:pt x="950" y="681"/>
                  <a:pt x="950" y="673"/>
                </a:cubicBezTo>
                <a:cubicBezTo>
                  <a:pt x="950" y="665"/>
                  <a:pt x="943" y="658"/>
                  <a:pt x="935" y="658"/>
                </a:cubicBezTo>
                <a:close/>
                <a:moveTo>
                  <a:pt x="935" y="691"/>
                </a:moveTo>
                <a:cubicBezTo>
                  <a:pt x="927" y="691"/>
                  <a:pt x="920" y="698"/>
                  <a:pt x="920" y="706"/>
                </a:cubicBezTo>
                <a:cubicBezTo>
                  <a:pt x="920" y="714"/>
                  <a:pt x="927" y="721"/>
                  <a:pt x="935" y="721"/>
                </a:cubicBezTo>
                <a:cubicBezTo>
                  <a:pt x="943" y="721"/>
                  <a:pt x="950" y="714"/>
                  <a:pt x="950" y="706"/>
                </a:cubicBezTo>
                <a:cubicBezTo>
                  <a:pt x="950" y="698"/>
                  <a:pt x="943" y="691"/>
                  <a:pt x="935" y="691"/>
                </a:cubicBezTo>
                <a:close/>
                <a:moveTo>
                  <a:pt x="935" y="724"/>
                </a:moveTo>
                <a:cubicBezTo>
                  <a:pt x="927" y="724"/>
                  <a:pt x="920" y="731"/>
                  <a:pt x="920" y="739"/>
                </a:cubicBezTo>
                <a:cubicBezTo>
                  <a:pt x="920" y="747"/>
                  <a:pt x="927" y="754"/>
                  <a:pt x="935" y="754"/>
                </a:cubicBezTo>
                <a:cubicBezTo>
                  <a:pt x="943" y="754"/>
                  <a:pt x="950" y="747"/>
                  <a:pt x="950" y="739"/>
                </a:cubicBezTo>
                <a:cubicBezTo>
                  <a:pt x="950" y="731"/>
                  <a:pt x="943" y="724"/>
                  <a:pt x="935" y="724"/>
                </a:cubicBezTo>
                <a:close/>
                <a:moveTo>
                  <a:pt x="935" y="757"/>
                </a:moveTo>
                <a:cubicBezTo>
                  <a:pt x="927" y="757"/>
                  <a:pt x="920" y="764"/>
                  <a:pt x="920" y="772"/>
                </a:cubicBezTo>
                <a:cubicBezTo>
                  <a:pt x="920" y="780"/>
                  <a:pt x="927" y="787"/>
                  <a:pt x="935" y="787"/>
                </a:cubicBezTo>
                <a:cubicBezTo>
                  <a:pt x="943" y="787"/>
                  <a:pt x="950" y="780"/>
                  <a:pt x="950" y="772"/>
                </a:cubicBezTo>
                <a:cubicBezTo>
                  <a:pt x="950" y="764"/>
                  <a:pt x="943" y="757"/>
                  <a:pt x="935" y="757"/>
                </a:cubicBezTo>
                <a:close/>
                <a:moveTo>
                  <a:pt x="935" y="790"/>
                </a:moveTo>
                <a:cubicBezTo>
                  <a:pt x="927" y="790"/>
                  <a:pt x="920" y="797"/>
                  <a:pt x="920" y="805"/>
                </a:cubicBezTo>
                <a:cubicBezTo>
                  <a:pt x="920" y="813"/>
                  <a:pt x="927" y="820"/>
                  <a:pt x="935" y="820"/>
                </a:cubicBezTo>
                <a:cubicBezTo>
                  <a:pt x="943" y="820"/>
                  <a:pt x="950" y="813"/>
                  <a:pt x="950" y="805"/>
                </a:cubicBezTo>
                <a:cubicBezTo>
                  <a:pt x="950" y="797"/>
                  <a:pt x="943" y="790"/>
                  <a:pt x="935" y="790"/>
                </a:cubicBezTo>
                <a:close/>
                <a:moveTo>
                  <a:pt x="935" y="823"/>
                </a:moveTo>
                <a:cubicBezTo>
                  <a:pt x="927" y="823"/>
                  <a:pt x="920" y="830"/>
                  <a:pt x="920" y="838"/>
                </a:cubicBezTo>
                <a:cubicBezTo>
                  <a:pt x="920" y="846"/>
                  <a:pt x="927" y="853"/>
                  <a:pt x="935" y="853"/>
                </a:cubicBezTo>
                <a:cubicBezTo>
                  <a:pt x="943" y="853"/>
                  <a:pt x="950" y="846"/>
                  <a:pt x="950" y="838"/>
                </a:cubicBezTo>
                <a:cubicBezTo>
                  <a:pt x="950" y="830"/>
                  <a:pt x="943" y="823"/>
                  <a:pt x="935" y="823"/>
                </a:cubicBezTo>
                <a:close/>
                <a:moveTo>
                  <a:pt x="935" y="856"/>
                </a:moveTo>
                <a:cubicBezTo>
                  <a:pt x="927" y="856"/>
                  <a:pt x="920" y="863"/>
                  <a:pt x="920" y="871"/>
                </a:cubicBezTo>
                <a:cubicBezTo>
                  <a:pt x="920" y="879"/>
                  <a:pt x="927" y="886"/>
                  <a:pt x="935" y="886"/>
                </a:cubicBezTo>
                <a:cubicBezTo>
                  <a:pt x="943" y="886"/>
                  <a:pt x="950" y="879"/>
                  <a:pt x="950" y="871"/>
                </a:cubicBezTo>
                <a:cubicBezTo>
                  <a:pt x="950" y="863"/>
                  <a:pt x="943" y="856"/>
                  <a:pt x="935" y="856"/>
                </a:cubicBezTo>
                <a:close/>
                <a:moveTo>
                  <a:pt x="935" y="889"/>
                </a:moveTo>
                <a:cubicBezTo>
                  <a:pt x="927" y="889"/>
                  <a:pt x="920" y="895"/>
                  <a:pt x="920" y="904"/>
                </a:cubicBezTo>
                <a:cubicBezTo>
                  <a:pt x="920" y="912"/>
                  <a:pt x="927" y="918"/>
                  <a:pt x="935" y="918"/>
                </a:cubicBezTo>
                <a:cubicBezTo>
                  <a:pt x="943" y="918"/>
                  <a:pt x="950" y="912"/>
                  <a:pt x="950" y="904"/>
                </a:cubicBezTo>
                <a:cubicBezTo>
                  <a:pt x="950" y="895"/>
                  <a:pt x="943" y="889"/>
                  <a:pt x="935" y="889"/>
                </a:cubicBezTo>
                <a:close/>
                <a:moveTo>
                  <a:pt x="935" y="922"/>
                </a:moveTo>
                <a:cubicBezTo>
                  <a:pt x="927" y="922"/>
                  <a:pt x="920" y="928"/>
                  <a:pt x="920" y="937"/>
                </a:cubicBezTo>
                <a:cubicBezTo>
                  <a:pt x="920" y="945"/>
                  <a:pt x="927" y="951"/>
                  <a:pt x="935" y="951"/>
                </a:cubicBezTo>
                <a:cubicBezTo>
                  <a:pt x="943" y="951"/>
                  <a:pt x="950" y="945"/>
                  <a:pt x="950" y="937"/>
                </a:cubicBezTo>
                <a:cubicBezTo>
                  <a:pt x="950" y="928"/>
                  <a:pt x="943" y="922"/>
                  <a:pt x="935" y="922"/>
                </a:cubicBezTo>
                <a:close/>
                <a:moveTo>
                  <a:pt x="935" y="955"/>
                </a:moveTo>
                <a:cubicBezTo>
                  <a:pt x="927" y="955"/>
                  <a:pt x="920" y="961"/>
                  <a:pt x="920" y="970"/>
                </a:cubicBezTo>
                <a:cubicBezTo>
                  <a:pt x="920" y="978"/>
                  <a:pt x="927" y="984"/>
                  <a:pt x="935" y="984"/>
                </a:cubicBezTo>
                <a:cubicBezTo>
                  <a:pt x="943" y="984"/>
                  <a:pt x="950" y="978"/>
                  <a:pt x="950" y="970"/>
                </a:cubicBezTo>
                <a:cubicBezTo>
                  <a:pt x="950" y="961"/>
                  <a:pt x="943" y="955"/>
                  <a:pt x="935" y="955"/>
                </a:cubicBezTo>
                <a:close/>
                <a:moveTo>
                  <a:pt x="935" y="988"/>
                </a:moveTo>
                <a:cubicBezTo>
                  <a:pt x="927" y="988"/>
                  <a:pt x="920" y="994"/>
                  <a:pt x="920" y="1002"/>
                </a:cubicBezTo>
                <a:cubicBezTo>
                  <a:pt x="920" y="1011"/>
                  <a:pt x="927" y="1017"/>
                  <a:pt x="935" y="1017"/>
                </a:cubicBezTo>
                <a:cubicBezTo>
                  <a:pt x="943" y="1017"/>
                  <a:pt x="950" y="1011"/>
                  <a:pt x="950" y="1002"/>
                </a:cubicBezTo>
                <a:cubicBezTo>
                  <a:pt x="950" y="994"/>
                  <a:pt x="943" y="988"/>
                  <a:pt x="935" y="988"/>
                </a:cubicBezTo>
                <a:close/>
                <a:moveTo>
                  <a:pt x="935" y="1021"/>
                </a:moveTo>
                <a:cubicBezTo>
                  <a:pt x="927" y="1021"/>
                  <a:pt x="920" y="1027"/>
                  <a:pt x="920" y="1035"/>
                </a:cubicBezTo>
                <a:cubicBezTo>
                  <a:pt x="920" y="1044"/>
                  <a:pt x="927" y="1050"/>
                  <a:pt x="935" y="1050"/>
                </a:cubicBezTo>
                <a:cubicBezTo>
                  <a:pt x="943" y="1050"/>
                  <a:pt x="950" y="1044"/>
                  <a:pt x="950" y="1035"/>
                </a:cubicBezTo>
                <a:cubicBezTo>
                  <a:pt x="950" y="1027"/>
                  <a:pt x="943" y="1021"/>
                  <a:pt x="935" y="1021"/>
                </a:cubicBezTo>
                <a:close/>
                <a:moveTo>
                  <a:pt x="935" y="1053"/>
                </a:moveTo>
                <a:cubicBezTo>
                  <a:pt x="927" y="1053"/>
                  <a:pt x="920" y="1060"/>
                  <a:pt x="920" y="1068"/>
                </a:cubicBezTo>
                <a:cubicBezTo>
                  <a:pt x="920" y="1076"/>
                  <a:pt x="927" y="1083"/>
                  <a:pt x="935" y="1083"/>
                </a:cubicBezTo>
                <a:cubicBezTo>
                  <a:pt x="943" y="1083"/>
                  <a:pt x="950" y="1076"/>
                  <a:pt x="950" y="1068"/>
                </a:cubicBezTo>
                <a:cubicBezTo>
                  <a:pt x="950" y="1060"/>
                  <a:pt x="943" y="1053"/>
                  <a:pt x="935" y="1053"/>
                </a:cubicBezTo>
                <a:close/>
                <a:moveTo>
                  <a:pt x="935" y="1086"/>
                </a:moveTo>
                <a:cubicBezTo>
                  <a:pt x="927" y="1086"/>
                  <a:pt x="920" y="1093"/>
                  <a:pt x="920" y="1101"/>
                </a:cubicBezTo>
                <a:cubicBezTo>
                  <a:pt x="920" y="1109"/>
                  <a:pt x="927" y="1116"/>
                  <a:pt x="935" y="1116"/>
                </a:cubicBezTo>
                <a:cubicBezTo>
                  <a:pt x="943" y="1116"/>
                  <a:pt x="950" y="1109"/>
                  <a:pt x="950" y="1101"/>
                </a:cubicBezTo>
                <a:cubicBezTo>
                  <a:pt x="950" y="1093"/>
                  <a:pt x="943" y="1086"/>
                  <a:pt x="935" y="1086"/>
                </a:cubicBezTo>
                <a:close/>
                <a:moveTo>
                  <a:pt x="935" y="1119"/>
                </a:moveTo>
                <a:cubicBezTo>
                  <a:pt x="927" y="1119"/>
                  <a:pt x="920" y="1126"/>
                  <a:pt x="920" y="1134"/>
                </a:cubicBezTo>
                <a:cubicBezTo>
                  <a:pt x="920" y="1142"/>
                  <a:pt x="927" y="1149"/>
                  <a:pt x="935" y="1149"/>
                </a:cubicBezTo>
                <a:cubicBezTo>
                  <a:pt x="943" y="1149"/>
                  <a:pt x="950" y="1142"/>
                  <a:pt x="950" y="1134"/>
                </a:cubicBezTo>
                <a:cubicBezTo>
                  <a:pt x="950" y="1126"/>
                  <a:pt x="943" y="1119"/>
                  <a:pt x="935" y="1119"/>
                </a:cubicBezTo>
                <a:close/>
                <a:moveTo>
                  <a:pt x="935" y="1152"/>
                </a:moveTo>
                <a:cubicBezTo>
                  <a:pt x="927" y="1152"/>
                  <a:pt x="920" y="1159"/>
                  <a:pt x="920" y="1167"/>
                </a:cubicBezTo>
                <a:cubicBezTo>
                  <a:pt x="920" y="1175"/>
                  <a:pt x="927" y="1182"/>
                  <a:pt x="935" y="1182"/>
                </a:cubicBezTo>
                <a:cubicBezTo>
                  <a:pt x="943" y="1182"/>
                  <a:pt x="950" y="1175"/>
                  <a:pt x="950" y="1167"/>
                </a:cubicBezTo>
                <a:cubicBezTo>
                  <a:pt x="950" y="1159"/>
                  <a:pt x="943" y="1152"/>
                  <a:pt x="935" y="1152"/>
                </a:cubicBezTo>
                <a:close/>
                <a:moveTo>
                  <a:pt x="935" y="1185"/>
                </a:moveTo>
                <a:cubicBezTo>
                  <a:pt x="927" y="1185"/>
                  <a:pt x="920" y="1192"/>
                  <a:pt x="920" y="1200"/>
                </a:cubicBezTo>
                <a:cubicBezTo>
                  <a:pt x="920" y="1208"/>
                  <a:pt x="927" y="1215"/>
                  <a:pt x="935" y="1215"/>
                </a:cubicBezTo>
                <a:cubicBezTo>
                  <a:pt x="943" y="1215"/>
                  <a:pt x="950" y="1208"/>
                  <a:pt x="950" y="1200"/>
                </a:cubicBezTo>
                <a:cubicBezTo>
                  <a:pt x="950" y="1192"/>
                  <a:pt x="943" y="1185"/>
                  <a:pt x="935" y="1185"/>
                </a:cubicBezTo>
                <a:close/>
                <a:moveTo>
                  <a:pt x="935" y="1218"/>
                </a:moveTo>
                <a:cubicBezTo>
                  <a:pt x="927" y="1218"/>
                  <a:pt x="920" y="1225"/>
                  <a:pt x="920" y="1233"/>
                </a:cubicBezTo>
                <a:cubicBezTo>
                  <a:pt x="920" y="1241"/>
                  <a:pt x="927" y="1248"/>
                  <a:pt x="935" y="1248"/>
                </a:cubicBezTo>
                <a:cubicBezTo>
                  <a:pt x="943" y="1248"/>
                  <a:pt x="950" y="1241"/>
                  <a:pt x="950" y="1233"/>
                </a:cubicBezTo>
                <a:cubicBezTo>
                  <a:pt x="950" y="1225"/>
                  <a:pt x="943" y="1218"/>
                  <a:pt x="935" y="1218"/>
                </a:cubicBezTo>
                <a:close/>
                <a:moveTo>
                  <a:pt x="935" y="1251"/>
                </a:moveTo>
                <a:cubicBezTo>
                  <a:pt x="927" y="1251"/>
                  <a:pt x="920" y="1258"/>
                  <a:pt x="920" y="1266"/>
                </a:cubicBezTo>
                <a:cubicBezTo>
                  <a:pt x="920" y="1274"/>
                  <a:pt x="927" y="1281"/>
                  <a:pt x="935" y="1281"/>
                </a:cubicBezTo>
                <a:cubicBezTo>
                  <a:pt x="943" y="1281"/>
                  <a:pt x="950" y="1274"/>
                  <a:pt x="950" y="1266"/>
                </a:cubicBezTo>
                <a:cubicBezTo>
                  <a:pt x="950" y="1258"/>
                  <a:pt x="943" y="1251"/>
                  <a:pt x="935" y="1251"/>
                </a:cubicBezTo>
                <a:close/>
                <a:moveTo>
                  <a:pt x="935" y="1284"/>
                </a:moveTo>
                <a:cubicBezTo>
                  <a:pt x="927" y="1284"/>
                  <a:pt x="920" y="1291"/>
                  <a:pt x="920" y="1299"/>
                </a:cubicBezTo>
                <a:cubicBezTo>
                  <a:pt x="920" y="1307"/>
                  <a:pt x="927" y="1314"/>
                  <a:pt x="935" y="1314"/>
                </a:cubicBezTo>
                <a:cubicBezTo>
                  <a:pt x="943" y="1314"/>
                  <a:pt x="950" y="1307"/>
                  <a:pt x="950" y="1299"/>
                </a:cubicBezTo>
                <a:cubicBezTo>
                  <a:pt x="950" y="1291"/>
                  <a:pt x="943" y="1284"/>
                  <a:pt x="935" y="1284"/>
                </a:cubicBezTo>
                <a:close/>
                <a:moveTo>
                  <a:pt x="935" y="1317"/>
                </a:moveTo>
                <a:cubicBezTo>
                  <a:pt x="927" y="1317"/>
                  <a:pt x="920" y="1323"/>
                  <a:pt x="920" y="1332"/>
                </a:cubicBezTo>
                <a:cubicBezTo>
                  <a:pt x="920" y="1340"/>
                  <a:pt x="927" y="1346"/>
                  <a:pt x="935" y="1346"/>
                </a:cubicBezTo>
                <a:cubicBezTo>
                  <a:pt x="943" y="1346"/>
                  <a:pt x="950" y="1340"/>
                  <a:pt x="950" y="1332"/>
                </a:cubicBezTo>
                <a:cubicBezTo>
                  <a:pt x="950" y="1323"/>
                  <a:pt x="943" y="1317"/>
                  <a:pt x="935" y="1317"/>
                </a:cubicBezTo>
                <a:close/>
                <a:moveTo>
                  <a:pt x="935" y="1350"/>
                </a:moveTo>
                <a:cubicBezTo>
                  <a:pt x="927" y="1350"/>
                  <a:pt x="920" y="1356"/>
                  <a:pt x="920" y="1365"/>
                </a:cubicBezTo>
                <a:cubicBezTo>
                  <a:pt x="920" y="1373"/>
                  <a:pt x="927" y="1379"/>
                  <a:pt x="935" y="1379"/>
                </a:cubicBezTo>
                <a:cubicBezTo>
                  <a:pt x="943" y="1379"/>
                  <a:pt x="950" y="1373"/>
                  <a:pt x="950" y="1365"/>
                </a:cubicBezTo>
                <a:cubicBezTo>
                  <a:pt x="950" y="1356"/>
                  <a:pt x="943" y="1350"/>
                  <a:pt x="935" y="1350"/>
                </a:cubicBezTo>
                <a:close/>
                <a:moveTo>
                  <a:pt x="935" y="1383"/>
                </a:moveTo>
                <a:cubicBezTo>
                  <a:pt x="927" y="1383"/>
                  <a:pt x="920" y="1389"/>
                  <a:pt x="920" y="1397"/>
                </a:cubicBezTo>
                <a:cubicBezTo>
                  <a:pt x="920" y="1406"/>
                  <a:pt x="927" y="1412"/>
                  <a:pt x="935" y="1412"/>
                </a:cubicBezTo>
                <a:cubicBezTo>
                  <a:pt x="943" y="1412"/>
                  <a:pt x="950" y="1406"/>
                  <a:pt x="950" y="1397"/>
                </a:cubicBezTo>
                <a:cubicBezTo>
                  <a:pt x="950" y="1389"/>
                  <a:pt x="943" y="1383"/>
                  <a:pt x="935" y="1383"/>
                </a:cubicBezTo>
                <a:close/>
                <a:moveTo>
                  <a:pt x="935" y="1416"/>
                </a:moveTo>
                <a:cubicBezTo>
                  <a:pt x="927" y="1416"/>
                  <a:pt x="920" y="1422"/>
                  <a:pt x="920" y="1430"/>
                </a:cubicBezTo>
                <a:cubicBezTo>
                  <a:pt x="920" y="1439"/>
                  <a:pt x="927" y="1445"/>
                  <a:pt x="935" y="1445"/>
                </a:cubicBezTo>
                <a:cubicBezTo>
                  <a:pt x="943" y="1445"/>
                  <a:pt x="950" y="1439"/>
                  <a:pt x="950" y="1430"/>
                </a:cubicBezTo>
                <a:cubicBezTo>
                  <a:pt x="950" y="1422"/>
                  <a:pt x="943" y="1416"/>
                  <a:pt x="935" y="1416"/>
                </a:cubicBezTo>
                <a:close/>
                <a:moveTo>
                  <a:pt x="968" y="0"/>
                </a:moveTo>
                <a:cubicBezTo>
                  <a:pt x="960" y="0"/>
                  <a:pt x="953" y="7"/>
                  <a:pt x="953" y="15"/>
                </a:cubicBezTo>
                <a:cubicBezTo>
                  <a:pt x="953" y="23"/>
                  <a:pt x="960" y="30"/>
                  <a:pt x="968" y="30"/>
                </a:cubicBezTo>
                <a:cubicBezTo>
                  <a:pt x="976" y="30"/>
                  <a:pt x="983" y="23"/>
                  <a:pt x="983" y="15"/>
                </a:cubicBezTo>
                <a:cubicBezTo>
                  <a:pt x="983" y="7"/>
                  <a:pt x="976" y="0"/>
                  <a:pt x="968" y="0"/>
                </a:cubicBezTo>
                <a:close/>
                <a:moveTo>
                  <a:pt x="968" y="33"/>
                </a:moveTo>
                <a:cubicBezTo>
                  <a:pt x="960" y="33"/>
                  <a:pt x="953" y="40"/>
                  <a:pt x="953" y="48"/>
                </a:cubicBezTo>
                <a:cubicBezTo>
                  <a:pt x="953" y="56"/>
                  <a:pt x="960" y="63"/>
                  <a:pt x="968" y="63"/>
                </a:cubicBezTo>
                <a:cubicBezTo>
                  <a:pt x="976" y="63"/>
                  <a:pt x="983" y="56"/>
                  <a:pt x="983" y="48"/>
                </a:cubicBezTo>
                <a:cubicBezTo>
                  <a:pt x="983" y="40"/>
                  <a:pt x="976" y="33"/>
                  <a:pt x="968" y="33"/>
                </a:cubicBezTo>
                <a:close/>
                <a:moveTo>
                  <a:pt x="968" y="66"/>
                </a:moveTo>
                <a:cubicBezTo>
                  <a:pt x="960" y="66"/>
                  <a:pt x="953" y="72"/>
                  <a:pt x="953" y="81"/>
                </a:cubicBezTo>
                <a:cubicBezTo>
                  <a:pt x="953" y="89"/>
                  <a:pt x="960" y="95"/>
                  <a:pt x="968" y="95"/>
                </a:cubicBezTo>
                <a:cubicBezTo>
                  <a:pt x="976" y="95"/>
                  <a:pt x="983" y="89"/>
                  <a:pt x="983" y="81"/>
                </a:cubicBezTo>
                <a:cubicBezTo>
                  <a:pt x="983" y="72"/>
                  <a:pt x="976" y="66"/>
                  <a:pt x="968" y="66"/>
                </a:cubicBezTo>
                <a:close/>
                <a:moveTo>
                  <a:pt x="968" y="99"/>
                </a:moveTo>
                <a:cubicBezTo>
                  <a:pt x="960" y="99"/>
                  <a:pt x="953" y="105"/>
                  <a:pt x="953" y="114"/>
                </a:cubicBezTo>
                <a:cubicBezTo>
                  <a:pt x="953" y="122"/>
                  <a:pt x="960" y="128"/>
                  <a:pt x="968" y="128"/>
                </a:cubicBezTo>
                <a:cubicBezTo>
                  <a:pt x="976" y="128"/>
                  <a:pt x="983" y="122"/>
                  <a:pt x="983" y="114"/>
                </a:cubicBezTo>
                <a:cubicBezTo>
                  <a:pt x="983" y="105"/>
                  <a:pt x="976" y="99"/>
                  <a:pt x="968" y="99"/>
                </a:cubicBezTo>
                <a:close/>
                <a:moveTo>
                  <a:pt x="968" y="132"/>
                </a:moveTo>
                <a:cubicBezTo>
                  <a:pt x="960" y="132"/>
                  <a:pt x="953" y="138"/>
                  <a:pt x="953" y="147"/>
                </a:cubicBezTo>
                <a:cubicBezTo>
                  <a:pt x="953" y="155"/>
                  <a:pt x="960" y="161"/>
                  <a:pt x="968" y="161"/>
                </a:cubicBezTo>
                <a:cubicBezTo>
                  <a:pt x="976" y="161"/>
                  <a:pt x="983" y="155"/>
                  <a:pt x="983" y="147"/>
                </a:cubicBezTo>
                <a:cubicBezTo>
                  <a:pt x="983" y="138"/>
                  <a:pt x="976" y="132"/>
                  <a:pt x="968" y="132"/>
                </a:cubicBezTo>
                <a:close/>
                <a:moveTo>
                  <a:pt x="968" y="165"/>
                </a:moveTo>
                <a:cubicBezTo>
                  <a:pt x="960" y="165"/>
                  <a:pt x="953" y="171"/>
                  <a:pt x="953" y="179"/>
                </a:cubicBezTo>
                <a:cubicBezTo>
                  <a:pt x="953" y="188"/>
                  <a:pt x="960" y="194"/>
                  <a:pt x="968" y="194"/>
                </a:cubicBezTo>
                <a:cubicBezTo>
                  <a:pt x="976" y="194"/>
                  <a:pt x="983" y="188"/>
                  <a:pt x="983" y="179"/>
                </a:cubicBezTo>
                <a:cubicBezTo>
                  <a:pt x="983" y="171"/>
                  <a:pt x="976" y="165"/>
                  <a:pt x="968" y="165"/>
                </a:cubicBezTo>
                <a:close/>
                <a:moveTo>
                  <a:pt x="968" y="198"/>
                </a:moveTo>
                <a:cubicBezTo>
                  <a:pt x="960" y="198"/>
                  <a:pt x="953" y="204"/>
                  <a:pt x="953" y="212"/>
                </a:cubicBezTo>
                <a:cubicBezTo>
                  <a:pt x="953" y="221"/>
                  <a:pt x="960" y="227"/>
                  <a:pt x="968" y="227"/>
                </a:cubicBezTo>
                <a:cubicBezTo>
                  <a:pt x="976" y="227"/>
                  <a:pt x="983" y="221"/>
                  <a:pt x="983" y="212"/>
                </a:cubicBezTo>
                <a:cubicBezTo>
                  <a:pt x="983" y="204"/>
                  <a:pt x="976" y="198"/>
                  <a:pt x="968" y="198"/>
                </a:cubicBezTo>
                <a:close/>
                <a:moveTo>
                  <a:pt x="968" y="230"/>
                </a:moveTo>
                <a:cubicBezTo>
                  <a:pt x="960" y="230"/>
                  <a:pt x="953" y="237"/>
                  <a:pt x="953" y="245"/>
                </a:cubicBezTo>
                <a:cubicBezTo>
                  <a:pt x="953" y="253"/>
                  <a:pt x="960" y="260"/>
                  <a:pt x="968" y="260"/>
                </a:cubicBezTo>
                <a:cubicBezTo>
                  <a:pt x="976" y="260"/>
                  <a:pt x="983" y="253"/>
                  <a:pt x="983" y="245"/>
                </a:cubicBezTo>
                <a:cubicBezTo>
                  <a:pt x="983" y="237"/>
                  <a:pt x="976" y="230"/>
                  <a:pt x="968" y="230"/>
                </a:cubicBezTo>
                <a:close/>
                <a:moveTo>
                  <a:pt x="968" y="263"/>
                </a:moveTo>
                <a:cubicBezTo>
                  <a:pt x="960" y="263"/>
                  <a:pt x="953" y="270"/>
                  <a:pt x="953" y="278"/>
                </a:cubicBezTo>
                <a:cubicBezTo>
                  <a:pt x="953" y="286"/>
                  <a:pt x="960" y="293"/>
                  <a:pt x="968" y="293"/>
                </a:cubicBezTo>
                <a:cubicBezTo>
                  <a:pt x="976" y="293"/>
                  <a:pt x="983" y="286"/>
                  <a:pt x="983" y="278"/>
                </a:cubicBezTo>
                <a:cubicBezTo>
                  <a:pt x="983" y="270"/>
                  <a:pt x="976" y="263"/>
                  <a:pt x="968" y="263"/>
                </a:cubicBezTo>
                <a:close/>
                <a:moveTo>
                  <a:pt x="968" y="296"/>
                </a:moveTo>
                <a:cubicBezTo>
                  <a:pt x="960" y="296"/>
                  <a:pt x="953" y="303"/>
                  <a:pt x="953" y="311"/>
                </a:cubicBezTo>
                <a:cubicBezTo>
                  <a:pt x="953" y="319"/>
                  <a:pt x="960" y="326"/>
                  <a:pt x="968" y="326"/>
                </a:cubicBezTo>
                <a:cubicBezTo>
                  <a:pt x="976" y="326"/>
                  <a:pt x="983" y="319"/>
                  <a:pt x="983" y="311"/>
                </a:cubicBezTo>
                <a:cubicBezTo>
                  <a:pt x="983" y="303"/>
                  <a:pt x="976" y="296"/>
                  <a:pt x="968" y="296"/>
                </a:cubicBezTo>
                <a:close/>
                <a:moveTo>
                  <a:pt x="968" y="329"/>
                </a:moveTo>
                <a:cubicBezTo>
                  <a:pt x="960" y="329"/>
                  <a:pt x="953" y="336"/>
                  <a:pt x="953" y="344"/>
                </a:cubicBezTo>
                <a:cubicBezTo>
                  <a:pt x="953" y="352"/>
                  <a:pt x="960" y="359"/>
                  <a:pt x="968" y="359"/>
                </a:cubicBezTo>
                <a:cubicBezTo>
                  <a:pt x="976" y="359"/>
                  <a:pt x="983" y="352"/>
                  <a:pt x="983" y="344"/>
                </a:cubicBezTo>
                <a:cubicBezTo>
                  <a:pt x="983" y="336"/>
                  <a:pt x="976" y="329"/>
                  <a:pt x="968" y="329"/>
                </a:cubicBezTo>
                <a:close/>
                <a:moveTo>
                  <a:pt x="968" y="362"/>
                </a:moveTo>
                <a:cubicBezTo>
                  <a:pt x="960" y="362"/>
                  <a:pt x="953" y="369"/>
                  <a:pt x="953" y="377"/>
                </a:cubicBezTo>
                <a:cubicBezTo>
                  <a:pt x="953" y="385"/>
                  <a:pt x="960" y="392"/>
                  <a:pt x="968" y="392"/>
                </a:cubicBezTo>
                <a:cubicBezTo>
                  <a:pt x="976" y="392"/>
                  <a:pt x="983" y="385"/>
                  <a:pt x="983" y="377"/>
                </a:cubicBezTo>
                <a:cubicBezTo>
                  <a:pt x="983" y="369"/>
                  <a:pt x="976" y="362"/>
                  <a:pt x="968" y="362"/>
                </a:cubicBezTo>
                <a:close/>
                <a:moveTo>
                  <a:pt x="968" y="395"/>
                </a:moveTo>
                <a:cubicBezTo>
                  <a:pt x="960" y="395"/>
                  <a:pt x="953" y="402"/>
                  <a:pt x="953" y="410"/>
                </a:cubicBezTo>
                <a:cubicBezTo>
                  <a:pt x="953" y="418"/>
                  <a:pt x="960" y="425"/>
                  <a:pt x="968" y="425"/>
                </a:cubicBezTo>
                <a:cubicBezTo>
                  <a:pt x="976" y="425"/>
                  <a:pt x="983" y="418"/>
                  <a:pt x="983" y="410"/>
                </a:cubicBezTo>
                <a:cubicBezTo>
                  <a:pt x="983" y="402"/>
                  <a:pt x="976" y="395"/>
                  <a:pt x="968" y="395"/>
                </a:cubicBezTo>
                <a:close/>
                <a:moveTo>
                  <a:pt x="968" y="428"/>
                </a:moveTo>
                <a:cubicBezTo>
                  <a:pt x="960" y="428"/>
                  <a:pt x="953" y="435"/>
                  <a:pt x="953" y="443"/>
                </a:cubicBezTo>
                <a:cubicBezTo>
                  <a:pt x="953" y="451"/>
                  <a:pt x="960" y="458"/>
                  <a:pt x="968" y="458"/>
                </a:cubicBezTo>
                <a:cubicBezTo>
                  <a:pt x="976" y="458"/>
                  <a:pt x="983" y="451"/>
                  <a:pt x="983" y="443"/>
                </a:cubicBezTo>
                <a:cubicBezTo>
                  <a:pt x="983" y="435"/>
                  <a:pt x="976" y="428"/>
                  <a:pt x="968" y="428"/>
                </a:cubicBezTo>
                <a:close/>
                <a:moveTo>
                  <a:pt x="968" y="461"/>
                </a:moveTo>
                <a:cubicBezTo>
                  <a:pt x="960" y="461"/>
                  <a:pt x="953" y="468"/>
                  <a:pt x="953" y="476"/>
                </a:cubicBezTo>
                <a:cubicBezTo>
                  <a:pt x="953" y="484"/>
                  <a:pt x="960" y="491"/>
                  <a:pt x="968" y="491"/>
                </a:cubicBezTo>
                <a:cubicBezTo>
                  <a:pt x="976" y="491"/>
                  <a:pt x="983" y="484"/>
                  <a:pt x="983" y="476"/>
                </a:cubicBezTo>
                <a:cubicBezTo>
                  <a:pt x="983" y="468"/>
                  <a:pt x="976" y="461"/>
                  <a:pt x="968" y="461"/>
                </a:cubicBezTo>
                <a:close/>
                <a:moveTo>
                  <a:pt x="968" y="494"/>
                </a:moveTo>
                <a:cubicBezTo>
                  <a:pt x="960" y="494"/>
                  <a:pt x="953" y="500"/>
                  <a:pt x="953" y="509"/>
                </a:cubicBezTo>
                <a:cubicBezTo>
                  <a:pt x="953" y="517"/>
                  <a:pt x="960" y="523"/>
                  <a:pt x="968" y="523"/>
                </a:cubicBezTo>
                <a:cubicBezTo>
                  <a:pt x="976" y="523"/>
                  <a:pt x="983" y="517"/>
                  <a:pt x="983" y="509"/>
                </a:cubicBezTo>
                <a:cubicBezTo>
                  <a:pt x="983" y="500"/>
                  <a:pt x="976" y="494"/>
                  <a:pt x="968" y="494"/>
                </a:cubicBezTo>
                <a:close/>
                <a:moveTo>
                  <a:pt x="968" y="527"/>
                </a:moveTo>
                <a:cubicBezTo>
                  <a:pt x="960" y="527"/>
                  <a:pt x="953" y="533"/>
                  <a:pt x="953" y="542"/>
                </a:cubicBezTo>
                <a:cubicBezTo>
                  <a:pt x="953" y="550"/>
                  <a:pt x="960" y="556"/>
                  <a:pt x="968" y="556"/>
                </a:cubicBezTo>
                <a:cubicBezTo>
                  <a:pt x="976" y="556"/>
                  <a:pt x="983" y="550"/>
                  <a:pt x="983" y="542"/>
                </a:cubicBezTo>
                <a:cubicBezTo>
                  <a:pt x="983" y="533"/>
                  <a:pt x="976" y="527"/>
                  <a:pt x="968" y="527"/>
                </a:cubicBezTo>
                <a:close/>
                <a:moveTo>
                  <a:pt x="968" y="560"/>
                </a:moveTo>
                <a:cubicBezTo>
                  <a:pt x="960" y="560"/>
                  <a:pt x="953" y="566"/>
                  <a:pt x="953" y="574"/>
                </a:cubicBezTo>
                <a:cubicBezTo>
                  <a:pt x="953" y="583"/>
                  <a:pt x="960" y="589"/>
                  <a:pt x="968" y="589"/>
                </a:cubicBezTo>
                <a:cubicBezTo>
                  <a:pt x="976" y="589"/>
                  <a:pt x="983" y="583"/>
                  <a:pt x="983" y="574"/>
                </a:cubicBezTo>
                <a:cubicBezTo>
                  <a:pt x="983" y="566"/>
                  <a:pt x="976" y="560"/>
                  <a:pt x="968" y="560"/>
                </a:cubicBezTo>
                <a:close/>
                <a:moveTo>
                  <a:pt x="968" y="593"/>
                </a:moveTo>
                <a:cubicBezTo>
                  <a:pt x="960" y="593"/>
                  <a:pt x="953" y="599"/>
                  <a:pt x="953" y="607"/>
                </a:cubicBezTo>
                <a:cubicBezTo>
                  <a:pt x="953" y="616"/>
                  <a:pt x="960" y="622"/>
                  <a:pt x="968" y="622"/>
                </a:cubicBezTo>
                <a:cubicBezTo>
                  <a:pt x="976" y="622"/>
                  <a:pt x="983" y="616"/>
                  <a:pt x="983" y="607"/>
                </a:cubicBezTo>
                <a:cubicBezTo>
                  <a:pt x="983" y="599"/>
                  <a:pt x="976" y="593"/>
                  <a:pt x="968" y="593"/>
                </a:cubicBezTo>
                <a:close/>
                <a:moveTo>
                  <a:pt x="968" y="625"/>
                </a:moveTo>
                <a:cubicBezTo>
                  <a:pt x="960" y="625"/>
                  <a:pt x="953" y="632"/>
                  <a:pt x="953" y="640"/>
                </a:cubicBezTo>
                <a:cubicBezTo>
                  <a:pt x="953" y="648"/>
                  <a:pt x="960" y="655"/>
                  <a:pt x="968" y="655"/>
                </a:cubicBezTo>
                <a:cubicBezTo>
                  <a:pt x="976" y="655"/>
                  <a:pt x="983" y="648"/>
                  <a:pt x="983" y="640"/>
                </a:cubicBezTo>
                <a:cubicBezTo>
                  <a:pt x="983" y="632"/>
                  <a:pt x="976" y="625"/>
                  <a:pt x="968" y="625"/>
                </a:cubicBezTo>
                <a:close/>
                <a:moveTo>
                  <a:pt x="968" y="658"/>
                </a:moveTo>
                <a:cubicBezTo>
                  <a:pt x="960" y="658"/>
                  <a:pt x="953" y="665"/>
                  <a:pt x="953" y="673"/>
                </a:cubicBezTo>
                <a:cubicBezTo>
                  <a:pt x="953" y="681"/>
                  <a:pt x="960" y="688"/>
                  <a:pt x="968" y="688"/>
                </a:cubicBezTo>
                <a:cubicBezTo>
                  <a:pt x="976" y="688"/>
                  <a:pt x="983" y="681"/>
                  <a:pt x="983" y="673"/>
                </a:cubicBezTo>
                <a:cubicBezTo>
                  <a:pt x="983" y="665"/>
                  <a:pt x="976" y="658"/>
                  <a:pt x="968" y="658"/>
                </a:cubicBezTo>
                <a:close/>
                <a:moveTo>
                  <a:pt x="968" y="691"/>
                </a:moveTo>
                <a:cubicBezTo>
                  <a:pt x="960" y="691"/>
                  <a:pt x="953" y="698"/>
                  <a:pt x="953" y="706"/>
                </a:cubicBezTo>
                <a:cubicBezTo>
                  <a:pt x="953" y="714"/>
                  <a:pt x="960" y="721"/>
                  <a:pt x="968" y="721"/>
                </a:cubicBezTo>
                <a:cubicBezTo>
                  <a:pt x="976" y="721"/>
                  <a:pt x="983" y="714"/>
                  <a:pt x="983" y="706"/>
                </a:cubicBezTo>
                <a:cubicBezTo>
                  <a:pt x="983" y="698"/>
                  <a:pt x="976" y="691"/>
                  <a:pt x="968" y="691"/>
                </a:cubicBezTo>
                <a:close/>
                <a:moveTo>
                  <a:pt x="968" y="724"/>
                </a:moveTo>
                <a:cubicBezTo>
                  <a:pt x="960" y="724"/>
                  <a:pt x="953" y="731"/>
                  <a:pt x="953" y="739"/>
                </a:cubicBezTo>
                <a:cubicBezTo>
                  <a:pt x="953" y="747"/>
                  <a:pt x="960" y="754"/>
                  <a:pt x="968" y="754"/>
                </a:cubicBezTo>
                <a:cubicBezTo>
                  <a:pt x="976" y="754"/>
                  <a:pt x="983" y="747"/>
                  <a:pt x="983" y="739"/>
                </a:cubicBezTo>
                <a:cubicBezTo>
                  <a:pt x="983" y="731"/>
                  <a:pt x="976" y="724"/>
                  <a:pt x="968" y="724"/>
                </a:cubicBezTo>
                <a:close/>
                <a:moveTo>
                  <a:pt x="968" y="757"/>
                </a:moveTo>
                <a:cubicBezTo>
                  <a:pt x="960" y="757"/>
                  <a:pt x="953" y="764"/>
                  <a:pt x="953" y="772"/>
                </a:cubicBezTo>
                <a:cubicBezTo>
                  <a:pt x="953" y="780"/>
                  <a:pt x="960" y="787"/>
                  <a:pt x="968" y="787"/>
                </a:cubicBezTo>
                <a:cubicBezTo>
                  <a:pt x="976" y="787"/>
                  <a:pt x="983" y="780"/>
                  <a:pt x="983" y="772"/>
                </a:cubicBezTo>
                <a:cubicBezTo>
                  <a:pt x="983" y="764"/>
                  <a:pt x="976" y="757"/>
                  <a:pt x="968" y="757"/>
                </a:cubicBezTo>
                <a:close/>
                <a:moveTo>
                  <a:pt x="968" y="790"/>
                </a:moveTo>
                <a:cubicBezTo>
                  <a:pt x="960" y="790"/>
                  <a:pt x="953" y="797"/>
                  <a:pt x="953" y="805"/>
                </a:cubicBezTo>
                <a:cubicBezTo>
                  <a:pt x="953" y="813"/>
                  <a:pt x="960" y="820"/>
                  <a:pt x="968" y="820"/>
                </a:cubicBezTo>
                <a:cubicBezTo>
                  <a:pt x="976" y="820"/>
                  <a:pt x="983" y="813"/>
                  <a:pt x="983" y="805"/>
                </a:cubicBezTo>
                <a:cubicBezTo>
                  <a:pt x="983" y="797"/>
                  <a:pt x="976" y="790"/>
                  <a:pt x="968" y="790"/>
                </a:cubicBezTo>
                <a:close/>
                <a:moveTo>
                  <a:pt x="968" y="823"/>
                </a:moveTo>
                <a:cubicBezTo>
                  <a:pt x="960" y="823"/>
                  <a:pt x="953" y="830"/>
                  <a:pt x="953" y="838"/>
                </a:cubicBezTo>
                <a:cubicBezTo>
                  <a:pt x="953" y="846"/>
                  <a:pt x="960" y="853"/>
                  <a:pt x="968" y="853"/>
                </a:cubicBezTo>
                <a:cubicBezTo>
                  <a:pt x="976" y="853"/>
                  <a:pt x="983" y="846"/>
                  <a:pt x="983" y="838"/>
                </a:cubicBezTo>
                <a:cubicBezTo>
                  <a:pt x="983" y="830"/>
                  <a:pt x="976" y="823"/>
                  <a:pt x="968" y="823"/>
                </a:cubicBezTo>
                <a:close/>
                <a:moveTo>
                  <a:pt x="968" y="856"/>
                </a:moveTo>
                <a:cubicBezTo>
                  <a:pt x="960" y="856"/>
                  <a:pt x="953" y="863"/>
                  <a:pt x="953" y="871"/>
                </a:cubicBezTo>
                <a:cubicBezTo>
                  <a:pt x="953" y="879"/>
                  <a:pt x="960" y="886"/>
                  <a:pt x="968" y="886"/>
                </a:cubicBezTo>
                <a:cubicBezTo>
                  <a:pt x="976" y="886"/>
                  <a:pt x="983" y="879"/>
                  <a:pt x="983" y="871"/>
                </a:cubicBezTo>
                <a:cubicBezTo>
                  <a:pt x="983" y="863"/>
                  <a:pt x="976" y="856"/>
                  <a:pt x="968" y="856"/>
                </a:cubicBezTo>
                <a:close/>
                <a:moveTo>
                  <a:pt x="968" y="889"/>
                </a:moveTo>
                <a:cubicBezTo>
                  <a:pt x="960" y="889"/>
                  <a:pt x="953" y="895"/>
                  <a:pt x="953" y="904"/>
                </a:cubicBezTo>
                <a:cubicBezTo>
                  <a:pt x="953" y="912"/>
                  <a:pt x="960" y="918"/>
                  <a:pt x="968" y="918"/>
                </a:cubicBezTo>
                <a:cubicBezTo>
                  <a:pt x="976" y="918"/>
                  <a:pt x="983" y="912"/>
                  <a:pt x="983" y="904"/>
                </a:cubicBezTo>
                <a:cubicBezTo>
                  <a:pt x="983" y="895"/>
                  <a:pt x="976" y="889"/>
                  <a:pt x="968" y="889"/>
                </a:cubicBezTo>
                <a:close/>
                <a:moveTo>
                  <a:pt x="968" y="922"/>
                </a:moveTo>
                <a:cubicBezTo>
                  <a:pt x="960" y="922"/>
                  <a:pt x="953" y="928"/>
                  <a:pt x="953" y="937"/>
                </a:cubicBezTo>
                <a:cubicBezTo>
                  <a:pt x="953" y="945"/>
                  <a:pt x="960" y="951"/>
                  <a:pt x="968" y="951"/>
                </a:cubicBezTo>
                <a:cubicBezTo>
                  <a:pt x="976" y="951"/>
                  <a:pt x="983" y="945"/>
                  <a:pt x="983" y="937"/>
                </a:cubicBezTo>
                <a:cubicBezTo>
                  <a:pt x="983" y="928"/>
                  <a:pt x="976" y="922"/>
                  <a:pt x="968" y="922"/>
                </a:cubicBezTo>
                <a:close/>
                <a:moveTo>
                  <a:pt x="968" y="955"/>
                </a:moveTo>
                <a:cubicBezTo>
                  <a:pt x="960" y="955"/>
                  <a:pt x="953" y="961"/>
                  <a:pt x="953" y="970"/>
                </a:cubicBezTo>
                <a:cubicBezTo>
                  <a:pt x="953" y="978"/>
                  <a:pt x="960" y="984"/>
                  <a:pt x="968" y="984"/>
                </a:cubicBezTo>
                <a:cubicBezTo>
                  <a:pt x="976" y="984"/>
                  <a:pt x="983" y="978"/>
                  <a:pt x="983" y="970"/>
                </a:cubicBezTo>
                <a:cubicBezTo>
                  <a:pt x="983" y="961"/>
                  <a:pt x="976" y="955"/>
                  <a:pt x="968" y="955"/>
                </a:cubicBezTo>
                <a:close/>
                <a:moveTo>
                  <a:pt x="968" y="988"/>
                </a:moveTo>
                <a:cubicBezTo>
                  <a:pt x="960" y="988"/>
                  <a:pt x="953" y="994"/>
                  <a:pt x="953" y="1002"/>
                </a:cubicBezTo>
                <a:cubicBezTo>
                  <a:pt x="953" y="1011"/>
                  <a:pt x="960" y="1017"/>
                  <a:pt x="968" y="1017"/>
                </a:cubicBezTo>
                <a:cubicBezTo>
                  <a:pt x="976" y="1017"/>
                  <a:pt x="983" y="1011"/>
                  <a:pt x="983" y="1002"/>
                </a:cubicBezTo>
                <a:cubicBezTo>
                  <a:pt x="983" y="994"/>
                  <a:pt x="976" y="988"/>
                  <a:pt x="968" y="988"/>
                </a:cubicBezTo>
                <a:close/>
                <a:moveTo>
                  <a:pt x="968" y="1021"/>
                </a:moveTo>
                <a:cubicBezTo>
                  <a:pt x="960" y="1021"/>
                  <a:pt x="953" y="1027"/>
                  <a:pt x="953" y="1035"/>
                </a:cubicBezTo>
                <a:cubicBezTo>
                  <a:pt x="953" y="1044"/>
                  <a:pt x="960" y="1050"/>
                  <a:pt x="968" y="1050"/>
                </a:cubicBezTo>
                <a:cubicBezTo>
                  <a:pt x="976" y="1050"/>
                  <a:pt x="983" y="1044"/>
                  <a:pt x="983" y="1035"/>
                </a:cubicBezTo>
                <a:cubicBezTo>
                  <a:pt x="983" y="1027"/>
                  <a:pt x="976" y="1021"/>
                  <a:pt x="968" y="1021"/>
                </a:cubicBezTo>
                <a:close/>
                <a:moveTo>
                  <a:pt x="968" y="1053"/>
                </a:moveTo>
                <a:cubicBezTo>
                  <a:pt x="960" y="1053"/>
                  <a:pt x="953" y="1060"/>
                  <a:pt x="953" y="1068"/>
                </a:cubicBezTo>
                <a:cubicBezTo>
                  <a:pt x="953" y="1076"/>
                  <a:pt x="960" y="1083"/>
                  <a:pt x="968" y="1083"/>
                </a:cubicBezTo>
                <a:cubicBezTo>
                  <a:pt x="976" y="1083"/>
                  <a:pt x="983" y="1076"/>
                  <a:pt x="983" y="1068"/>
                </a:cubicBezTo>
                <a:cubicBezTo>
                  <a:pt x="983" y="1060"/>
                  <a:pt x="976" y="1053"/>
                  <a:pt x="968" y="1053"/>
                </a:cubicBezTo>
                <a:close/>
                <a:moveTo>
                  <a:pt x="968" y="1086"/>
                </a:moveTo>
                <a:cubicBezTo>
                  <a:pt x="960" y="1086"/>
                  <a:pt x="953" y="1093"/>
                  <a:pt x="953" y="1101"/>
                </a:cubicBezTo>
                <a:cubicBezTo>
                  <a:pt x="953" y="1109"/>
                  <a:pt x="960" y="1116"/>
                  <a:pt x="968" y="1116"/>
                </a:cubicBezTo>
                <a:cubicBezTo>
                  <a:pt x="976" y="1116"/>
                  <a:pt x="983" y="1109"/>
                  <a:pt x="983" y="1101"/>
                </a:cubicBezTo>
                <a:cubicBezTo>
                  <a:pt x="983" y="1093"/>
                  <a:pt x="976" y="1086"/>
                  <a:pt x="968" y="1086"/>
                </a:cubicBezTo>
                <a:close/>
                <a:moveTo>
                  <a:pt x="968" y="1119"/>
                </a:moveTo>
                <a:cubicBezTo>
                  <a:pt x="960" y="1119"/>
                  <a:pt x="953" y="1126"/>
                  <a:pt x="953" y="1134"/>
                </a:cubicBezTo>
                <a:cubicBezTo>
                  <a:pt x="953" y="1142"/>
                  <a:pt x="960" y="1149"/>
                  <a:pt x="968" y="1149"/>
                </a:cubicBezTo>
                <a:cubicBezTo>
                  <a:pt x="976" y="1149"/>
                  <a:pt x="983" y="1142"/>
                  <a:pt x="983" y="1134"/>
                </a:cubicBezTo>
                <a:cubicBezTo>
                  <a:pt x="983" y="1126"/>
                  <a:pt x="976" y="1119"/>
                  <a:pt x="968" y="1119"/>
                </a:cubicBezTo>
                <a:close/>
                <a:moveTo>
                  <a:pt x="968" y="1152"/>
                </a:moveTo>
                <a:cubicBezTo>
                  <a:pt x="960" y="1152"/>
                  <a:pt x="953" y="1159"/>
                  <a:pt x="953" y="1167"/>
                </a:cubicBezTo>
                <a:cubicBezTo>
                  <a:pt x="953" y="1175"/>
                  <a:pt x="960" y="1182"/>
                  <a:pt x="968" y="1182"/>
                </a:cubicBezTo>
                <a:cubicBezTo>
                  <a:pt x="976" y="1182"/>
                  <a:pt x="983" y="1175"/>
                  <a:pt x="983" y="1167"/>
                </a:cubicBezTo>
                <a:cubicBezTo>
                  <a:pt x="983" y="1159"/>
                  <a:pt x="976" y="1152"/>
                  <a:pt x="968" y="1152"/>
                </a:cubicBezTo>
                <a:close/>
                <a:moveTo>
                  <a:pt x="968" y="1185"/>
                </a:moveTo>
                <a:cubicBezTo>
                  <a:pt x="960" y="1185"/>
                  <a:pt x="953" y="1192"/>
                  <a:pt x="953" y="1200"/>
                </a:cubicBezTo>
                <a:cubicBezTo>
                  <a:pt x="953" y="1208"/>
                  <a:pt x="960" y="1215"/>
                  <a:pt x="968" y="1215"/>
                </a:cubicBezTo>
                <a:cubicBezTo>
                  <a:pt x="976" y="1215"/>
                  <a:pt x="983" y="1208"/>
                  <a:pt x="983" y="1200"/>
                </a:cubicBezTo>
                <a:cubicBezTo>
                  <a:pt x="983" y="1192"/>
                  <a:pt x="976" y="1185"/>
                  <a:pt x="968" y="1185"/>
                </a:cubicBezTo>
                <a:close/>
                <a:moveTo>
                  <a:pt x="968" y="1218"/>
                </a:moveTo>
                <a:cubicBezTo>
                  <a:pt x="960" y="1218"/>
                  <a:pt x="953" y="1225"/>
                  <a:pt x="953" y="1233"/>
                </a:cubicBezTo>
                <a:cubicBezTo>
                  <a:pt x="953" y="1241"/>
                  <a:pt x="960" y="1248"/>
                  <a:pt x="968" y="1248"/>
                </a:cubicBezTo>
                <a:cubicBezTo>
                  <a:pt x="976" y="1248"/>
                  <a:pt x="983" y="1241"/>
                  <a:pt x="983" y="1233"/>
                </a:cubicBezTo>
                <a:cubicBezTo>
                  <a:pt x="983" y="1225"/>
                  <a:pt x="976" y="1218"/>
                  <a:pt x="968" y="1218"/>
                </a:cubicBezTo>
                <a:close/>
                <a:moveTo>
                  <a:pt x="968" y="1251"/>
                </a:moveTo>
                <a:cubicBezTo>
                  <a:pt x="960" y="1251"/>
                  <a:pt x="953" y="1258"/>
                  <a:pt x="953" y="1266"/>
                </a:cubicBezTo>
                <a:cubicBezTo>
                  <a:pt x="953" y="1274"/>
                  <a:pt x="960" y="1281"/>
                  <a:pt x="968" y="1281"/>
                </a:cubicBezTo>
                <a:cubicBezTo>
                  <a:pt x="976" y="1281"/>
                  <a:pt x="983" y="1274"/>
                  <a:pt x="983" y="1266"/>
                </a:cubicBezTo>
                <a:cubicBezTo>
                  <a:pt x="983" y="1258"/>
                  <a:pt x="976" y="1251"/>
                  <a:pt x="968" y="1251"/>
                </a:cubicBezTo>
                <a:close/>
                <a:moveTo>
                  <a:pt x="968" y="1284"/>
                </a:moveTo>
                <a:cubicBezTo>
                  <a:pt x="960" y="1284"/>
                  <a:pt x="953" y="1291"/>
                  <a:pt x="953" y="1299"/>
                </a:cubicBezTo>
                <a:cubicBezTo>
                  <a:pt x="953" y="1307"/>
                  <a:pt x="960" y="1314"/>
                  <a:pt x="968" y="1314"/>
                </a:cubicBezTo>
                <a:cubicBezTo>
                  <a:pt x="976" y="1314"/>
                  <a:pt x="983" y="1307"/>
                  <a:pt x="983" y="1299"/>
                </a:cubicBezTo>
                <a:cubicBezTo>
                  <a:pt x="983" y="1291"/>
                  <a:pt x="976" y="1284"/>
                  <a:pt x="968" y="1284"/>
                </a:cubicBezTo>
                <a:close/>
                <a:moveTo>
                  <a:pt x="968" y="1317"/>
                </a:moveTo>
                <a:cubicBezTo>
                  <a:pt x="960" y="1317"/>
                  <a:pt x="953" y="1323"/>
                  <a:pt x="953" y="1332"/>
                </a:cubicBezTo>
                <a:cubicBezTo>
                  <a:pt x="953" y="1340"/>
                  <a:pt x="960" y="1346"/>
                  <a:pt x="968" y="1346"/>
                </a:cubicBezTo>
                <a:cubicBezTo>
                  <a:pt x="976" y="1346"/>
                  <a:pt x="983" y="1340"/>
                  <a:pt x="983" y="1332"/>
                </a:cubicBezTo>
                <a:cubicBezTo>
                  <a:pt x="983" y="1323"/>
                  <a:pt x="976" y="1317"/>
                  <a:pt x="968" y="1317"/>
                </a:cubicBezTo>
                <a:close/>
                <a:moveTo>
                  <a:pt x="968" y="1350"/>
                </a:moveTo>
                <a:cubicBezTo>
                  <a:pt x="960" y="1350"/>
                  <a:pt x="953" y="1356"/>
                  <a:pt x="953" y="1365"/>
                </a:cubicBezTo>
                <a:cubicBezTo>
                  <a:pt x="953" y="1373"/>
                  <a:pt x="960" y="1379"/>
                  <a:pt x="968" y="1379"/>
                </a:cubicBezTo>
                <a:cubicBezTo>
                  <a:pt x="976" y="1379"/>
                  <a:pt x="983" y="1373"/>
                  <a:pt x="983" y="1365"/>
                </a:cubicBezTo>
                <a:cubicBezTo>
                  <a:pt x="983" y="1356"/>
                  <a:pt x="976" y="1350"/>
                  <a:pt x="968" y="1350"/>
                </a:cubicBezTo>
                <a:close/>
                <a:moveTo>
                  <a:pt x="968" y="1383"/>
                </a:moveTo>
                <a:cubicBezTo>
                  <a:pt x="960" y="1383"/>
                  <a:pt x="953" y="1389"/>
                  <a:pt x="953" y="1397"/>
                </a:cubicBezTo>
                <a:cubicBezTo>
                  <a:pt x="953" y="1406"/>
                  <a:pt x="960" y="1412"/>
                  <a:pt x="968" y="1412"/>
                </a:cubicBezTo>
                <a:cubicBezTo>
                  <a:pt x="976" y="1412"/>
                  <a:pt x="983" y="1406"/>
                  <a:pt x="983" y="1397"/>
                </a:cubicBezTo>
                <a:cubicBezTo>
                  <a:pt x="983" y="1389"/>
                  <a:pt x="976" y="1383"/>
                  <a:pt x="968" y="1383"/>
                </a:cubicBezTo>
                <a:close/>
                <a:moveTo>
                  <a:pt x="968" y="1416"/>
                </a:moveTo>
                <a:cubicBezTo>
                  <a:pt x="960" y="1416"/>
                  <a:pt x="953" y="1422"/>
                  <a:pt x="953" y="1430"/>
                </a:cubicBezTo>
                <a:cubicBezTo>
                  <a:pt x="953" y="1439"/>
                  <a:pt x="960" y="1445"/>
                  <a:pt x="968" y="1445"/>
                </a:cubicBezTo>
                <a:cubicBezTo>
                  <a:pt x="976" y="1445"/>
                  <a:pt x="983" y="1439"/>
                  <a:pt x="983" y="1430"/>
                </a:cubicBezTo>
                <a:cubicBezTo>
                  <a:pt x="983" y="1422"/>
                  <a:pt x="976" y="1416"/>
                  <a:pt x="968" y="1416"/>
                </a:cubicBezTo>
                <a:close/>
                <a:moveTo>
                  <a:pt x="1001" y="0"/>
                </a:moveTo>
                <a:cubicBezTo>
                  <a:pt x="992" y="0"/>
                  <a:pt x="986" y="7"/>
                  <a:pt x="986" y="15"/>
                </a:cubicBezTo>
                <a:cubicBezTo>
                  <a:pt x="986" y="23"/>
                  <a:pt x="992" y="30"/>
                  <a:pt x="1001" y="30"/>
                </a:cubicBezTo>
                <a:cubicBezTo>
                  <a:pt x="1009" y="30"/>
                  <a:pt x="1015" y="23"/>
                  <a:pt x="1015" y="15"/>
                </a:cubicBezTo>
                <a:cubicBezTo>
                  <a:pt x="1015" y="7"/>
                  <a:pt x="1009" y="0"/>
                  <a:pt x="1001" y="0"/>
                </a:cubicBezTo>
                <a:close/>
                <a:moveTo>
                  <a:pt x="1001" y="33"/>
                </a:moveTo>
                <a:cubicBezTo>
                  <a:pt x="992" y="33"/>
                  <a:pt x="986" y="40"/>
                  <a:pt x="986" y="48"/>
                </a:cubicBezTo>
                <a:cubicBezTo>
                  <a:pt x="986" y="56"/>
                  <a:pt x="992" y="63"/>
                  <a:pt x="1001" y="63"/>
                </a:cubicBezTo>
                <a:cubicBezTo>
                  <a:pt x="1009" y="63"/>
                  <a:pt x="1015" y="56"/>
                  <a:pt x="1015" y="48"/>
                </a:cubicBezTo>
                <a:cubicBezTo>
                  <a:pt x="1015" y="40"/>
                  <a:pt x="1009" y="33"/>
                  <a:pt x="1001" y="33"/>
                </a:cubicBezTo>
                <a:close/>
                <a:moveTo>
                  <a:pt x="1001" y="66"/>
                </a:moveTo>
                <a:cubicBezTo>
                  <a:pt x="992" y="66"/>
                  <a:pt x="986" y="72"/>
                  <a:pt x="986" y="81"/>
                </a:cubicBezTo>
                <a:cubicBezTo>
                  <a:pt x="986" y="89"/>
                  <a:pt x="992" y="95"/>
                  <a:pt x="1001" y="95"/>
                </a:cubicBezTo>
                <a:cubicBezTo>
                  <a:pt x="1009" y="95"/>
                  <a:pt x="1015" y="89"/>
                  <a:pt x="1015" y="81"/>
                </a:cubicBezTo>
                <a:cubicBezTo>
                  <a:pt x="1015" y="72"/>
                  <a:pt x="1009" y="66"/>
                  <a:pt x="1001" y="66"/>
                </a:cubicBezTo>
                <a:close/>
                <a:moveTo>
                  <a:pt x="1001" y="99"/>
                </a:moveTo>
                <a:cubicBezTo>
                  <a:pt x="992" y="99"/>
                  <a:pt x="986" y="105"/>
                  <a:pt x="986" y="114"/>
                </a:cubicBezTo>
                <a:cubicBezTo>
                  <a:pt x="986" y="122"/>
                  <a:pt x="992" y="128"/>
                  <a:pt x="1001" y="128"/>
                </a:cubicBezTo>
                <a:cubicBezTo>
                  <a:pt x="1009" y="128"/>
                  <a:pt x="1015" y="122"/>
                  <a:pt x="1015" y="114"/>
                </a:cubicBezTo>
                <a:cubicBezTo>
                  <a:pt x="1015" y="105"/>
                  <a:pt x="1009" y="99"/>
                  <a:pt x="1001" y="99"/>
                </a:cubicBezTo>
                <a:close/>
                <a:moveTo>
                  <a:pt x="1001" y="132"/>
                </a:moveTo>
                <a:cubicBezTo>
                  <a:pt x="992" y="132"/>
                  <a:pt x="986" y="138"/>
                  <a:pt x="986" y="147"/>
                </a:cubicBezTo>
                <a:cubicBezTo>
                  <a:pt x="986" y="155"/>
                  <a:pt x="992" y="161"/>
                  <a:pt x="1001" y="161"/>
                </a:cubicBezTo>
                <a:cubicBezTo>
                  <a:pt x="1009" y="161"/>
                  <a:pt x="1015" y="155"/>
                  <a:pt x="1015" y="147"/>
                </a:cubicBezTo>
                <a:cubicBezTo>
                  <a:pt x="1015" y="138"/>
                  <a:pt x="1009" y="132"/>
                  <a:pt x="1001" y="132"/>
                </a:cubicBezTo>
                <a:close/>
                <a:moveTo>
                  <a:pt x="1001" y="165"/>
                </a:moveTo>
                <a:cubicBezTo>
                  <a:pt x="992" y="165"/>
                  <a:pt x="986" y="171"/>
                  <a:pt x="986" y="179"/>
                </a:cubicBezTo>
                <a:cubicBezTo>
                  <a:pt x="986" y="188"/>
                  <a:pt x="992" y="194"/>
                  <a:pt x="1001" y="194"/>
                </a:cubicBezTo>
                <a:cubicBezTo>
                  <a:pt x="1009" y="194"/>
                  <a:pt x="1015" y="188"/>
                  <a:pt x="1015" y="179"/>
                </a:cubicBezTo>
                <a:cubicBezTo>
                  <a:pt x="1015" y="171"/>
                  <a:pt x="1009" y="165"/>
                  <a:pt x="1001" y="165"/>
                </a:cubicBezTo>
                <a:close/>
                <a:moveTo>
                  <a:pt x="1001" y="198"/>
                </a:moveTo>
                <a:cubicBezTo>
                  <a:pt x="992" y="198"/>
                  <a:pt x="986" y="204"/>
                  <a:pt x="986" y="212"/>
                </a:cubicBezTo>
                <a:cubicBezTo>
                  <a:pt x="986" y="221"/>
                  <a:pt x="992" y="227"/>
                  <a:pt x="1001" y="227"/>
                </a:cubicBezTo>
                <a:cubicBezTo>
                  <a:pt x="1009" y="227"/>
                  <a:pt x="1015" y="221"/>
                  <a:pt x="1015" y="212"/>
                </a:cubicBezTo>
                <a:cubicBezTo>
                  <a:pt x="1015" y="204"/>
                  <a:pt x="1009" y="198"/>
                  <a:pt x="1001" y="198"/>
                </a:cubicBezTo>
                <a:close/>
                <a:moveTo>
                  <a:pt x="1001" y="230"/>
                </a:moveTo>
                <a:cubicBezTo>
                  <a:pt x="992" y="230"/>
                  <a:pt x="986" y="237"/>
                  <a:pt x="986" y="245"/>
                </a:cubicBezTo>
                <a:cubicBezTo>
                  <a:pt x="986" y="253"/>
                  <a:pt x="992" y="260"/>
                  <a:pt x="1001" y="260"/>
                </a:cubicBezTo>
                <a:cubicBezTo>
                  <a:pt x="1009" y="260"/>
                  <a:pt x="1015" y="253"/>
                  <a:pt x="1015" y="245"/>
                </a:cubicBezTo>
                <a:cubicBezTo>
                  <a:pt x="1015" y="237"/>
                  <a:pt x="1009" y="230"/>
                  <a:pt x="1001" y="230"/>
                </a:cubicBezTo>
                <a:close/>
                <a:moveTo>
                  <a:pt x="1001" y="263"/>
                </a:moveTo>
                <a:cubicBezTo>
                  <a:pt x="992" y="263"/>
                  <a:pt x="986" y="270"/>
                  <a:pt x="986" y="278"/>
                </a:cubicBezTo>
                <a:cubicBezTo>
                  <a:pt x="986" y="286"/>
                  <a:pt x="992" y="293"/>
                  <a:pt x="1001" y="293"/>
                </a:cubicBezTo>
                <a:cubicBezTo>
                  <a:pt x="1009" y="293"/>
                  <a:pt x="1015" y="286"/>
                  <a:pt x="1015" y="278"/>
                </a:cubicBezTo>
                <a:cubicBezTo>
                  <a:pt x="1015" y="270"/>
                  <a:pt x="1009" y="263"/>
                  <a:pt x="1001" y="263"/>
                </a:cubicBezTo>
                <a:close/>
                <a:moveTo>
                  <a:pt x="1001" y="296"/>
                </a:moveTo>
                <a:cubicBezTo>
                  <a:pt x="992" y="296"/>
                  <a:pt x="986" y="303"/>
                  <a:pt x="986" y="311"/>
                </a:cubicBezTo>
                <a:cubicBezTo>
                  <a:pt x="986" y="319"/>
                  <a:pt x="992" y="326"/>
                  <a:pt x="1001" y="326"/>
                </a:cubicBezTo>
                <a:cubicBezTo>
                  <a:pt x="1009" y="326"/>
                  <a:pt x="1015" y="319"/>
                  <a:pt x="1015" y="311"/>
                </a:cubicBezTo>
                <a:cubicBezTo>
                  <a:pt x="1015" y="303"/>
                  <a:pt x="1009" y="296"/>
                  <a:pt x="1001" y="296"/>
                </a:cubicBezTo>
                <a:close/>
                <a:moveTo>
                  <a:pt x="1001" y="329"/>
                </a:moveTo>
                <a:cubicBezTo>
                  <a:pt x="992" y="329"/>
                  <a:pt x="986" y="336"/>
                  <a:pt x="986" y="344"/>
                </a:cubicBezTo>
                <a:cubicBezTo>
                  <a:pt x="986" y="352"/>
                  <a:pt x="992" y="359"/>
                  <a:pt x="1001" y="359"/>
                </a:cubicBezTo>
                <a:cubicBezTo>
                  <a:pt x="1009" y="359"/>
                  <a:pt x="1015" y="352"/>
                  <a:pt x="1015" y="344"/>
                </a:cubicBezTo>
                <a:cubicBezTo>
                  <a:pt x="1015" y="336"/>
                  <a:pt x="1009" y="329"/>
                  <a:pt x="1001" y="329"/>
                </a:cubicBezTo>
                <a:close/>
                <a:moveTo>
                  <a:pt x="1001" y="362"/>
                </a:moveTo>
                <a:cubicBezTo>
                  <a:pt x="992" y="362"/>
                  <a:pt x="986" y="369"/>
                  <a:pt x="986" y="377"/>
                </a:cubicBezTo>
                <a:cubicBezTo>
                  <a:pt x="986" y="385"/>
                  <a:pt x="992" y="392"/>
                  <a:pt x="1001" y="392"/>
                </a:cubicBezTo>
                <a:cubicBezTo>
                  <a:pt x="1009" y="392"/>
                  <a:pt x="1015" y="385"/>
                  <a:pt x="1015" y="377"/>
                </a:cubicBezTo>
                <a:cubicBezTo>
                  <a:pt x="1015" y="369"/>
                  <a:pt x="1009" y="362"/>
                  <a:pt x="1001" y="362"/>
                </a:cubicBezTo>
                <a:close/>
                <a:moveTo>
                  <a:pt x="1001" y="395"/>
                </a:moveTo>
                <a:cubicBezTo>
                  <a:pt x="992" y="395"/>
                  <a:pt x="986" y="402"/>
                  <a:pt x="986" y="410"/>
                </a:cubicBezTo>
                <a:cubicBezTo>
                  <a:pt x="986" y="418"/>
                  <a:pt x="992" y="425"/>
                  <a:pt x="1001" y="425"/>
                </a:cubicBezTo>
                <a:cubicBezTo>
                  <a:pt x="1009" y="425"/>
                  <a:pt x="1015" y="418"/>
                  <a:pt x="1015" y="410"/>
                </a:cubicBezTo>
                <a:cubicBezTo>
                  <a:pt x="1015" y="402"/>
                  <a:pt x="1009" y="395"/>
                  <a:pt x="1001" y="395"/>
                </a:cubicBezTo>
                <a:close/>
                <a:moveTo>
                  <a:pt x="1001" y="428"/>
                </a:moveTo>
                <a:cubicBezTo>
                  <a:pt x="992" y="428"/>
                  <a:pt x="986" y="435"/>
                  <a:pt x="986" y="443"/>
                </a:cubicBezTo>
                <a:cubicBezTo>
                  <a:pt x="986" y="451"/>
                  <a:pt x="992" y="458"/>
                  <a:pt x="1001" y="458"/>
                </a:cubicBezTo>
                <a:cubicBezTo>
                  <a:pt x="1009" y="458"/>
                  <a:pt x="1015" y="451"/>
                  <a:pt x="1015" y="443"/>
                </a:cubicBezTo>
                <a:cubicBezTo>
                  <a:pt x="1015" y="435"/>
                  <a:pt x="1009" y="428"/>
                  <a:pt x="1001" y="428"/>
                </a:cubicBezTo>
                <a:close/>
                <a:moveTo>
                  <a:pt x="1001" y="461"/>
                </a:moveTo>
                <a:cubicBezTo>
                  <a:pt x="992" y="461"/>
                  <a:pt x="986" y="468"/>
                  <a:pt x="986" y="476"/>
                </a:cubicBezTo>
                <a:cubicBezTo>
                  <a:pt x="986" y="484"/>
                  <a:pt x="992" y="491"/>
                  <a:pt x="1001" y="491"/>
                </a:cubicBezTo>
                <a:cubicBezTo>
                  <a:pt x="1009" y="491"/>
                  <a:pt x="1015" y="484"/>
                  <a:pt x="1015" y="476"/>
                </a:cubicBezTo>
                <a:cubicBezTo>
                  <a:pt x="1015" y="468"/>
                  <a:pt x="1009" y="461"/>
                  <a:pt x="1001" y="461"/>
                </a:cubicBezTo>
                <a:close/>
                <a:moveTo>
                  <a:pt x="1001" y="494"/>
                </a:moveTo>
                <a:cubicBezTo>
                  <a:pt x="992" y="494"/>
                  <a:pt x="986" y="500"/>
                  <a:pt x="986" y="509"/>
                </a:cubicBezTo>
                <a:cubicBezTo>
                  <a:pt x="986" y="517"/>
                  <a:pt x="992" y="523"/>
                  <a:pt x="1001" y="523"/>
                </a:cubicBezTo>
                <a:cubicBezTo>
                  <a:pt x="1009" y="523"/>
                  <a:pt x="1015" y="517"/>
                  <a:pt x="1015" y="509"/>
                </a:cubicBezTo>
                <a:cubicBezTo>
                  <a:pt x="1015" y="500"/>
                  <a:pt x="1009" y="494"/>
                  <a:pt x="1001" y="494"/>
                </a:cubicBezTo>
                <a:close/>
                <a:moveTo>
                  <a:pt x="1001" y="527"/>
                </a:moveTo>
                <a:cubicBezTo>
                  <a:pt x="992" y="527"/>
                  <a:pt x="986" y="533"/>
                  <a:pt x="986" y="542"/>
                </a:cubicBezTo>
                <a:cubicBezTo>
                  <a:pt x="986" y="550"/>
                  <a:pt x="992" y="556"/>
                  <a:pt x="1001" y="556"/>
                </a:cubicBezTo>
                <a:cubicBezTo>
                  <a:pt x="1009" y="556"/>
                  <a:pt x="1015" y="550"/>
                  <a:pt x="1015" y="542"/>
                </a:cubicBezTo>
                <a:cubicBezTo>
                  <a:pt x="1015" y="533"/>
                  <a:pt x="1009" y="527"/>
                  <a:pt x="1001" y="527"/>
                </a:cubicBezTo>
                <a:close/>
                <a:moveTo>
                  <a:pt x="1001" y="560"/>
                </a:moveTo>
                <a:cubicBezTo>
                  <a:pt x="992" y="560"/>
                  <a:pt x="986" y="566"/>
                  <a:pt x="986" y="574"/>
                </a:cubicBezTo>
                <a:cubicBezTo>
                  <a:pt x="986" y="583"/>
                  <a:pt x="992" y="589"/>
                  <a:pt x="1001" y="589"/>
                </a:cubicBezTo>
                <a:cubicBezTo>
                  <a:pt x="1009" y="589"/>
                  <a:pt x="1015" y="583"/>
                  <a:pt x="1015" y="574"/>
                </a:cubicBezTo>
                <a:cubicBezTo>
                  <a:pt x="1015" y="566"/>
                  <a:pt x="1009" y="560"/>
                  <a:pt x="1001" y="560"/>
                </a:cubicBezTo>
                <a:close/>
                <a:moveTo>
                  <a:pt x="1001" y="593"/>
                </a:moveTo>
                <a:cubicBezTo>
                  <a:pt x="992" y="593"/>
                  <a:pt x="986" y="599"/>
                  <a:pt x="986" y="607"/>
                </a:cubicBezTo>
                <a:cubicBezTo>
                  <a:pt x="986" y="616"/>
                  <a:pt x="992" y="622"/>
                  <a:pt x="1001" y="622"/>
                </a:cubicBezTo>
                <a:cubicBezTo>
                  <a:pt x="1009" y="622"/>
                  <a:pt x="1015" y="616"/>
                  <a:pt x="1015" y="607"/>
                </a:cubicBezTo>
                <a:cubicBezTo>
                  <a:pt x="1015" y="599"/>
                  <a:pt x="1009" y="593"/>
                  <a:pt x="1001" y="593"/>
                </a:cubicBezTo>
                <a:close/>
                <a:moveTo>
                  <a:pt x="1001" y="625"/>
                </a:moveTo>
                <a:cubicBezTo>
                  <a:pt x="992" y="625"/>
                  <a:pt x="986" y="632"/>
                  <a:pt x="986" y="640"/>
                </a:cubicBezTo>
                <a:cubicBezTo>
                  <a:pt x="986" y="648"/>
                  <a:pt x="992" y="655"/>
                  <a:pt x="1001" y="655"/>
                </a:cubicBezTo>
                <a:cubicBezTo>
                  <a:pt x="1009" y="655"/>
                  <a:pt x="1015" y="648"/>
                  <a:pt x="1015" y="640"/>
                </a:cubicBezTo>
                <a:cubicBezTo>
                  <a:pt x="1015" y="632"/>
                  <a:pt x="1009" y="625"/>
                  <a:pt x="1001" y="625"/>
                </a:cubicBezTo>
                <a:close/>
                <a:moveTo>
                  <a:pt x="1001" y="658"/>
                </a:moveTo>
                <a:cubicBezTo>
                  <a:pt x="992" y="658"/>
                  <a:pt x="986" y="665"/>
                  <a:pt x="986" y="673"/>
                </a:cubicBezTo>
                <a:cubicBezTo>
                  <a:pt x="986" y="681"/>
                  <a:pt x="992" y="688"/>
                  <a:pt x="1001" y="688"/>
                </a:cubicBezTo>
                <a:cubicBezTo>
                  <a:pt x="1009" y="688"/>
                  <a:pt x="1015" y="681"/>
                  <a:pt x="1015" y="673"/>
                </a:cubicBezTo>
                <a:cubicBezTo>
                  <a:pt x="1015" y="665"/>
                  <a:pt x="1009" y="658"/>
                  <a:pt x="1001" y="658"/>
                </a:cubicBezTo>
                <a:close/>
                <a:moveTo>
                  <a:pt x="1001" y="691"/>
                </a:moveTo>
                <a:cubicBezTo>
                  <a:pt x="992" y="691"/>
                  <a:pt x="986" y="698"/>
                  <a:pt x="986" y="706"/>
                </a:cubicBezTo>
                <a:cubicBezTo>
                  <a:pt x="986" y="714"/>
                  <a:pt x="992" y="721"/>
                  <a:pt x="1001" y="721"/>
                </a:cubicBezTo>
                <a:cubicBezTo>
                  <a:pt x="1009" y="721"/>
                  <a:pt x="1015" y="714"/>
                  <a:pt x="1015" y="706"/>
                </a:cubicBezTo>
                <a:cubicBezTo>
                  <a:pt x="1015" y="698"/>
                  <a:pt x="1009" y="691"/>
                  <a:pt x="1001" y="691"/>
                </a:cubicBezTo>
                <a:close/>
                <a:moveTo>
                  <a:pt x="1001" y="724"/>
                </a:moveTo>
                <a:cubicBezTo>
                  <a:pt x="992" y="724"/>
                  <a:pt x="986" y="731"/>
                  <a:pt x="986" y="739"/>
                </a:cubicBezTo>
                <a:cubicBezTo>
                  <a:pt x="986" y="747"/>
                  <a:pt x="992" y="754"/>
                  <a:pt x="1001" y="754"/>
                </a:cubicBezTo>
                <a:cubicBezTo>
                  <a:pt x="1009" y="754"/>
                  <a:pt x="1015" y="747"/>
                  <a:pt x="1015" y="739"/>
                </a:cubicBezTo>
                <a:cubicBezTo>
                  <a:pt x="1015" y="731"/>
                  <a:pt x="1009" y="724"/>
                  <a:pt x="1001" y="724"/>
                </a:cubicBezTo>
                <a:close/>
                <a:moveTo>
                  <a:pt x="1001" y="757"/>
                </a:moveTo>
                <a:cubicBezTo>
                  <a:pt x="992" y="757"/>
                  <a:pt x="986" y="764"/>
                  <a:pt x="986" y="772"/>
                </a:cubicBezTo>
                <a:cubicBezTo>
                  <a:pt x="986" y="780"/>
                  <a:pt x="992" y="787"/>
                  <a:pt x="1001" y="787"/>
                </a:cubicBezTo>
                <a:cubicBezTo>
                  <a:pt x="1009" y="787"/>
                  <a:pt x="1015" y="780"/>
                  <a:pt x="1015" y="772"/>
                </a:cubicBezTo>
                <a:cubicBezTo>
                  <a:pt x="1015" y="764"/>
                  <a:pt x="1009" y="757"/>
                  <a:pt x="1001" y="757"/>
                </a:cubicBezTo>
                <a:close/>
                <a:moveTo>
                  <a:pt x="1001" y="790"/>
                </a:moveTo>
                <a:cubicBezTo>
                  <a:pt x="992" y="790"/>
                  <a:pt x="986" y="797"/>
                  <a:pt x="986" y="805"/>
                </a:cubicBezTo>
                <a:cubicBezTo>
                  <a:pt x="986" y="813"/>
                  <a:pt x="992" y="820"/>
                  <a:pt x="1001" y="820"/>
                </a:cubicBezTo>
                <a:cubicBezTo>
                  <a:pt x="1009" y="820"/>
                  <a:pt x="1015" y="813"/>
                  <a:pt x="1015" y="805"/>
                </a:cubicBezTo>
                <a:cubicBezTo>
                  <a:pt x="1015" y="797"/>
                  <a:pt x="1009" y="790"/>
                  <a:pt x="1001" y="790"/>
                </a:cubicBezTo>
                <a:close/>
                <a:moveTo>
                  <a:pt x="1001" y="823"/>
                </a:moveTo>
                <a:cubicBezTo>
                  <a:pt x="992" y="823"/>
                  <a:pt x="986" y="830"/>
                  <a:pt x="986" y="838"/>
                </a:cubicBezTo>
                <a:cubicBezTo>
                  <a:pt x="986" y="846"/>
                  <a:pt x="992" y="853"/>
                  <a:pt x="1001" y="853"/>
                </a:cubicBezTo>
                <a:cubicBezTo>
                  <a:pt x="1009" y="853"/>
                  <a:pt x="1015" y="846"/>
                  <a:pt x="1015" y="838"/>
                </a:cubicBezTo>
                <a:cubicBezTo>
                  <a:pt x="1015" y="830"/>
                  <a:pt x="1009" y="823"/>
                  <a:pt x="1001" y="823"/>
                </a:cubicBezTo>
                <a:close/>
                <a:moveTo>
                  <a:pt x="1001" y="856"/>
                </a:moveTo>
                <a:cubicBezTo>
                  <a:pt x="992" y="856"/>
                  <a:pt x="986" y="863"/>
                  <a:pt x="986" y="871"/>
                </a:cubicBezTo>
                <a:cubicBezTo>
                  <a:pt x="986" y="879"/>
                  <a:pt x="992" y="886"/>
                  <a:pt x="1001" y="886"/>
                </a:cubicBezTo>
                <a:cubicBezTo>
                  <a:pt x="1009" y="886"/>
                  <a:pt x="1015" y="879"/>
                  <a:pt x="1015" y="871"/>
                </a:cubicBezTo>
                <a:cubicBezTo>
                  <a:pt x="1015" y="863"/>
                  <a:pt x="1009" y="856"/>
                  <a:pt x="1001" y="856"/>
                </a:cubicBezTo>
                <a:close/>
                <a:moveTo>
                  <a:pt x="1001" y="889"/>
                </a:moveTo>
                <a:cubicBezTo>
                  <a:pt x="992" y="889"/>
                  <a:pt x="986" y="895"/>
                  <a:pt x="986" y="904"/>
                </a:cubicBezTo>
                <a:cubicBezTo>
                  <a:pt x="986" y="912"/>
                  <a:pt x="992" y="918"/>
                  <a:pt x="1001" y="918"/>
                </a:cubicBezTo>
                <a:cubicBezTo>
                  <a:pt x="1009" y="918"/>
                  <a:pt x="1015" y="912"/>
                  <a:pt x="1015" y="904"/>
                </a:cubicBezTo>
                <a:cubicBezTo>
                  <a:pt x="1015" y="895"/>
                  <a:pt x="1009" y="889"/>
                  <a:pt x="1001" y="889"/>
                </a:cubicBezTo>
                <a:close/>
                <a:moveTo>
                  <a:pt x="1001" y="922"/>
                </a:moveTo>
                <a:cubicBezTo>
                  <a:pt x="992" y="922"/>
                  <a:pt x="986" y="928"/>
                  <a:pt x="986" y="937"/>
                </a:cubicBezTo>
                <a:cubicBezTo>
                  <a:pt x="986" y="945"/>
                  <a:pt x="992" y="951"/>
                  <a:pt x="1001" y="951"/>
                </a:cubicBezTo>
                <a:cubicBezTo>
                  <a:pt x="1009" y="951"/>
                  <a:pt x="1015" y="945"/>
                  <a:pt x="1015" y="937"/>
                </a:cubicBezTo>
                <a:cubicBezTo>
                  <a:pt x="1015" y="928"/>
                  <a:pt x="1009" y="922"/>
                  <a:pt x="1001" y="922"/>
                </a:cubicBezTo>
                <a:close/>
                <a:moveTo>
                  <a:pt x="1001" y="955"/>
                </a:moveTo>
                <a:cubicBezTo>
                  <a:pt x="992" y="955"/>
                  <a:pt x="986" y="961"/>
                  <a:pt x="986" y="970"/>
                </a:cubicBezTo>
                <a:cubicBezTo>
                  <a:pt x="986" y="978"/>
                  <a:pt x="992" y="984"/>
                  <a:pt x="1001" y="984"/>
                </a:cubicBezTo>
                <a:cubicBezTo>
                  <a:pt x="1009" y="984"/>
                  <a:pt x="1015" y="978"/>
                  <a:pt x="1015" y="970"/>
                </a:cubicBezTo>
                <a:cubicBezTo>
                  <a:pt x="1015" y="961"/>
                  <a:pt x="1009" y="955"/>
                  <a:pt x="1001" y="955"/>
                </a:cubicBezTo>
                <a:close/>
                <a:moveTo>
                  <a:pt x="1001" y="988"/>
                </a:moveTo>
                <a:cubicBezTo>
                  <a:pt x="992" y="988"/>
                  <a:pt x="986" y="994"/>
                  <a:pt x="986" y="1002"/>
                </a:cubicBezTo>
                <a:cubicBezTo>
                  <a:pt x="986" y="1011"/>
                  <a:pt x="992" y="1017"/>
                  <a:pt x="1001" y="1017"/>
                </a:cubicBezTo>
                <a:cubicBezTo>
                  <a:pt x="1009" y="1017"/>
                  <a:pt x="1015" y="1011"/>
                  <a:pt x="1015" y="1002"/>
                </a:cubicBezTo>
                <a:cubicBezTo>
                  <a:pt x="1015" y="994"/>
                  <a:pt x="1009" y="988"/>
                  <a:pt x="1001" y="988"/>
                </a:cubicBezTo>
                <a:close/>
                <a:moveTo>
                  <a:pt x="1001" y="1021"/>
                </a:moveTo>
                <a:cubicBezTo>
                  <a:pt x="992" y="1021"/>
                  <a:pt x="986" y="1027"/>
                  <a:pt x="986" y="1035"/>
                </a:cubicBezTo>
                <a:cubicBezTo>
                  <a:pt x="986" y="1044"/>
                  <a:pt x="992" y="1050"/>
                  <a:pt x="1001" y="1050"/>
                </a:cubicBezTo>
                <a:cubicBezTo>
                  <a:pt x="1009" y="1050"/>
                  <a:pt x="1015" y="1044"/>
                  <a:pt x="1015" y="1035"/>
                </a:cubicBezTo>
                <a:cubicBezTo>
                  <a:pt x="1015" y="1027"/>
                  <a:pt x="1009" y="1021"/>
                  <a:pt x="1001" y="1021"/>
                </a:cubicBezTo>
                <a:close/>
                <a:moveTo>
                  <a:pt x="1001" y="1053"/>
                </a:moveTo>
                <a:cubicBezTo>
                  <a:pt x="992" y="1053"/>
                  <a:pt x="986" y="1060"/>
                  <a:pt x="986" y="1068"/>
                </a:cubicBezTo>
                <a:cubicBezTo>
                  <a:pt x="986" y="1076"/>
                  <a:pt x="992" y="1083"/>
                  <a:pt x="1001" y="1083"/>
                </a:cubicBezTo>
                <a:cubicBezTo>
                  <a:pt x="1009" y="1083"/>
                  <a:pt x="1015" y="1076"/>
                  <a:pt x="1015" y="1068"/>
                </a:cubicBezTo>
                <a:cubicBezTo>
                  <a:pt x="1015" y="1060"/>
                  <a:pt x="1009" y="1053"/>
                  <a:pt x="1001" y="1053"/>
                </a:cubicBezTo>
                <a:close/>
                <a:moveTo>
                  <a:pt x="1001" y="1086"/>
                </a:moveTo>
                <a:cubicBezTo>
                  <a:pt x="992" y="1086"/>
                  <a:pt x="986" y="1093"/>
                  <a:pt x="986" y="1101"/>
                </a:cubicBezTo>
                <a:cubicBezTo>
                  <a:pt x="986" y="1109"/>
                  <a:pt x="992" y="1116"/>
                  <a:pt x="1001" y="1116"/>
                </a:cubicBezTo>
                <a:cubicBezTo>
                  <a:pt x="1009" y="1116"/>
                  <a:pt x="1015" y="1109"/>
                  <a:pt x="1015" y="1101"/>
                </a:cubicBezTo>
                <a:cubicBezTo>
                  <a:pt x="1015" y="1093"/>
                  <a:pt x="1009" y="1086"/>
                  <a:pt x="1001" y="1086"/>
                </a:cubicBezTo>
                <a:close/>
                <a:moveTo>
                  <a:pt x="1001" y="1119"/>
                </a:moveTo>
                <a:cubicBezTo>
                  <a:pt x="992" y="1119"/>
                  <a:pt x="986" y="1126"/>
                  <a:pt x="986" y="1134"/>
                </a:cubicBezTo>
                <a:cubicBezTo>
                  <a:pt x="986" y="1142"/>
                  <a:pt x="992" y="1149"/>
                  <a:pt x="1001" y="1149"/>
                </a:cubicBezTo>
                <a:cubicBezTo>
                  <a:pt x="1009" y="1149"/>
                  <a:pt x="1015" y="1142"/>
                  <a:pt x="1015" y="1134"/>
                </a:cubicBezTo>
                <a:cubicBezTo>
                  <a:pt x="1015" y="1126"/>
                  <a:pt x="1009" y="1119"/>
                  <a:pt x="1001" y="1119"/>
                </a:cubicBezTo>
                <a:close/>
                <a:moveTo>
                  <a:pt x="1001" y="1152"/>
                </a:moveTo>
                <a:cubicBezTo>
                  <a:pt x="992" y="1152"/>
                  <a:pt x="986" y="1159"/>
                  <a:pt x="986" y="1167"/>
                </a:cubicBezTo>
                <a:cubicBezTo>
                  <a:pt x="986" y="1175"/>
                  <a:pt x="992" y="1182"/>
                  <a:pt x="1001" y="1182"/>
                </a:cubicBezTo>
                <a:cubicBezTo>
                  <a:pt x="1009" y="1182"/>
                  <a:pt x="1015" y="1175"/>
                  <a:pt x="1015" y="1167"/>
                </a:cubicBezTo>
                <a:cubicBezTo>
                  <a:pt x="1015" y="1159"/>
                  <a:pt x="1009" y="1152"/>
                  <a:pt x="1001" y="1152"/>
                </a:cubicBezTo>
                <a:close/>
                <a:moveTo>
                  <a:pt x="1001" y="1185"/>
                </a:moveTo>
                <a:cubicBezTo>
                  <a:pt x="992" y="1185"/>
                  <a:pt x="986" y="1192"/>
                  <a:pt x="986" y="1200"/>
                </a:cubicBezTo>
                <a:cubicBezTo>
                  <a:pt x="986" y="1208"/>
                  <a:pt x="992" y="1215"/>
                  <a:pt x="1001" y="1215"/>
                </a:cubicBezTo>
                <a:cubicBezTo>
                  <a:pt x="1009" y="1215"/>
                  <a:pt x="1015" y="1208"/>
                  <a:pt x="1015" y="1200"/>
                </a:cubicBezTo>
                <a:cubicBezTo>
                  <a:pt x="1015" y="1192"/>
                  <a:pt x="1009" y="1185"/>
                  <a:pt x="1001" y="1185"/>
                </a:cubicBezTo>
                <a:close/>
                <a:moveTo>
                  <a:pt x="1001" y="1218"/>
                </a:moveTo>
                <a:cubicBezTo>
                  <a:pt x="992" y="1218"/>
                  <a:pt x="986" y="1225"/>
                  <a:pt x="986" y="1233"/>
                </a:cubicBezTo>
                <a:cubicBezTo>
                  <a:pt x="986" y="1241"/>
                  <a:pt x="992" y="1248"/>
                  <a:pt x="1001" y="1248"/>
                </a:cubicBezTo>
                <a:cubicBezTo>
                  <a:pt x="1009" y="1248"/>
                  <a:pt x="1015" y="1241"/>
                  <a:pt x="1015" y="1233"/>
                </a:cubicBezTo>
                <a:cubicBezTo>
                  <a:pt x="1015" y="1225"/>
                  <a:pt x="1009" y="1218"/>
                  <a:pt x="1001" y="1218"/>
                </a:cubicBezTo>
                <a:close/>
                <a:moveTo>
                  <a:pt x="1001" y="1251"/>
                </a:moveTo>
                <a:cubicBezTo>
                  <a:pt x="992" y="1251"/>
                  <a:pt x="986" y="1258"/>
                  <a:pt x="986" y="1266"/>
                </a:cubicBezTo>
                <a:cubicBezTo>
                  <a:pt x="986" y="1274"/>
                  <a:pt x="992" y="1281"/>
                  <a:pt x="1001" y="1281"/>
                </a:cubicBezTo>
                <a:cubicBezTo>
                  <a:pt x="1009" y="1281"/>
                  <a:pt x="1015" y="1274"/>
                  <a:pt x="1015" y="1266"/>
                </a:cubicBezTo>
                <a:cubicBezTo>
                  <a:pt x="1015" y="1258"/>
                  <a:pt x="1009" y="1251"/>
                  <a:pt x="1001" y="1251"/>
                </a:cubicBezTo>
                <a:close/>
                <a:moveTo>
                  <a:pt x="1001" y="1284"/>
                </a:moveTo>
                <a:cubicBezTo>
                  <a:pt x="992" y="1284"/>
                  <a:pt x="986" y="1291"/>
                  <a:pt x="986" y="1299"/>
                </a:cubicBezTo>
                <a:cubicBezTo>
                  <a:pt x="986" y="1307"/>
                  <a:pt x="992" y="1314"/>
                  <a:pt x="1001" y="1314"/>
                </a:cubicBezTo>
                <a:cubicBezTo>
                  <a:pt x="1009" y="1314"/>
                  <a:pt x="1015" y="1307"/>
                  <a:pt x="1015" y="1299"/>
                </a:cubicBezTo>
                <a:cubicBezTo>
                  <a:pt x="1015" y="1291"/>
                  <a:pt x="1009" y="1284"/>
                  <a:pt x="1001" y="1284"/>
                </a:cubicBezTo>
                <a:close/>
                <a:moveTo>
                  <a:pt x="1001" y="1317"/>
                </a:moveTo>
                <a:cubicBezTo>
                  <a:pt x="992" y="1317"/>
                  <a:pt x="986" y="1323"/>
                  <a:pt x="986" y="1332"/>
                </a:cubicBezTo>
                <a:cubicBezTo>
                  <a:pt x="986" y="1340"/>
                  <a:pt x="992" y="1346"/>
                  <a:pt x="1001" y="1346"/>
                </a:cubicBezTo>
                <a:cubicBezTo>
                  <a:pt x="1009" y="1346"/>
                  <a:pt x="1015" y="1340"/>
                  <a:pt x="1015" y="1332"/>
                </a:cubicBezTo>
                <a:cubicBezTo>
                  <a:pt x="1015" y="1323"/>
                  <a:pt x="1009" y="1317"/>
                  <a:pt x="1001" y="1317"/>
                </a:cubicBezTo>
                <a:close/>
                <a:moveTo>
                  <a:pt x="1001" y="1350"/>
                </a:moveTo>
                <a:cubicBezTo>
                  <a:pt x="992" y="1350"/>
                  <a:pt x="986" y="1356"/>
                  <a:pt x="986" y="1365"/>
                </a:cubicBezTo>
                <a:cubicBezTo>
                  <a:pt x="986" y="1373"/>
                  <a:pt x="992" y="1379"/>
                  <a:pt x="1001" y="1379"/>
                </a:cubicBezTo>
                <a:cubicBezTo>
                  <a:pt x="1009" y="1379"/>
                  <a:pt x="1015" y="1373"/>
                  <a:pt x="1015" y="1365"/>
                </a:cubicBezTo>
                <a:cubicBezTo>
                  <a:pt x="1015" y="1356"/>
                  <a:pt x="1009" y="1350"/>
                  <a:pt x="1001" y="1350"/>
                </a:cubicBezTo>
                <a:close/>
                <a:moveTo>
                  <a:pt x="1001" y="1383"/>
                </a:moveTo>
                <a:cubicBezTo>
                  <a:pt x="992" y="1383"/>
                  <a:pt x="986" y="1389"/>
                  <a:pt x="986" y="1397"/>
                </a:cubicBezTo>
                <a:cubicBezTo>
                  <a:pt x="986" y="1406"/>
                  <a:pt x="992" y="1412"/>
                  <a:pt x="1001" y="1412"/>
                </a:cubicBezTo>
                <a:cubicBezTo>
                  <a:pt x="1009" y="1412"/>
                  <a:pt x="1015" y="1406"/>
                  <a:pt x="1015" y="1397"/>
                </a:cubicBezTo>
                <a:cubicBezTo>
                  <a:pt x="1015" y="1389"/>
                  <a:pt x="1009" y="1383"/>
                  <a:pt x="1001" y="1383"/>
                </a:cubicBezTo>
                <a:close/>
                <a:moveTo>
                  <a:pt x="1001" y="1416"/>
                </a:moveTo>
                <a:cubicBezTo>
                  <a:pt x="992" y="1416"/>
                  <a:pt x="986" y="1422"/>
                  <a:pt x="986" y="1430"/>
                </a:cubicBezTo>
                <a:cubicBezTo>
                  <a:pt x="986" y="1439"/>
                  <a:pt x="992" y="1445"/>
                  <a:pt x="1001" y="1445"/>
                </a:cubicBezTo>
                <a:cubicBezTo>
                  <a:pt x="1009" y="1445"/>
                  <a:pt x="1015" y="1439"/>
                  <a:pt x="1015" y="1430"/>
                </a:cubicBezTo>
                <a:cubicBezTo>
                  <a:pt x="1015" y="1422"/>
                  <a:pt x="1009" y="1416"/>
                  <a:pt x="1001" y="1416"/>
                </a:cubicBezTo>
                <a:close/>
                <a:moveTo>
                  <a:pt x="1034" y="0"/>
                </a:moveTo>
                <a:cubicBezTo>
                  <a:pt x="1025" y="0"/>
                  <a:pt x="1019" y="7"/>
                  <a:pt x="1019" y="15"/>
                </a:cubicBezTo>
                <a:cubicBezTo>
                  <a:pt x="1019" y="23"/>
                  <a:pt x="1025" y="30"/>
                  <a:pt x="1034" y="30"/>
                </a:cubicBezTo>
                <a:cubicBezTo>
                  <a:pt x="1042" y="30"/>
                  <a:pt x="1048" y="23"/>
                  <a:pt x="1048" y="15"/>
                </a:cubicBezTo>
                <a:cubicBezTo>
                  <a:pt x="1048" y="7"/>
                  <a:pt x="1042" y="0"/>
                  <a:pt x="1034" y="0"/>
                </a:cubicBezTo>
                <a:close/>
                <a:moveTo>
                  <a:pt x="1034" y="33"/>
                </a:moveTo>
                <a:cubicBezTo>
                  <a:pt x="1025" y="33"/>
                  <a:pt x="1019" y="40"/>
                  <a:pt x="1019" y="48"/>
                </a:cubicBezTo>
                <a:cubicBezTo>
                  <a:pt x="1019" y="56"/>
                  <a:pt x="1025" y="63"/>
                  <a:pt x="1034" y="63"/>
                </a:cubicBezTo>
                <a:cubicBezTo>
                  <a:pt x="1042" y="63"/>
                  <a:pt x="1048" y="56"/>
                  <a:pt x="1048" y="48"/>
                </a:cubicBezTo>
                <a:cubicBezTo>
                  <a:pt x="1048" y="40"/>
                  <a:pt x="1042" y="33"/>
                  <a:pt x="1034" y="33"/>
                </a:cubicBezTo>
                <a:close/>
                <a:moveTo>
                  <a:pt x="1034" y="66"/>
                </a:moveTo>
                <a:cubicBezTo>
                  <a:pt x="1025" y="66"/>
                  <a:pt x="1019" y="72"/>
                  <a:pt x="1019" y="81"/>
                </a:cubicBezTo>
                <a:cubicBezTo>
                  <a:pt x="1019" y="89"/>
                  <a:pt x="1025" y="95"/>
                  <a:pt x="1034" y="95"/>
                </a:cubicBezTo>
                <a:cubicBezTo>
                  <a:pt x="1042" y="95"/>
                  <a:pt x="1048" y="89"/>
                  <a:pt x="1048" y="81"/>
                </a:cubicBezTo>
                <a:cubicBezTo>
                  <a:pt x="1048" y="72"/>
                  <a:pt x="1042" y="66"/>
                  <a:pt x="1034" y="66"/>
                </a:cubicBezTo>
                <a:close/>
                <a:moveTo>
                  <a:pt x="1034" y="99"/>
                </a:moveTo>
                <a:cubicBezTo>
                  <a:pt x="1025" y="99"/>
                  <a:pt x="1019" y="105"/>
                  <a:pt x="1019" y="114"/>
                </a:cubicBezTo>
                <a:cubicBezTo>
                  <a:pt x="1019" y="122"/>
                  <a:pt x="1025" y="128"/>
                  <a:pt x="1034" y="128"/>
                </a:cubicBezTo>
                <a:cubicBezTo>
                  <a:pt x="1042" y="128"/>
                  <a:pt x="1048" y="122"/>
                  <a:pt x="1048" y="114"/>
                </a:cubicBezTo>
                <a:cubicBezTo>
                  <a:pt x="1048" y="105"/>
                  <a:pt x="1042" y="99"/>
                  <a:pt x="1034" y="99"/>
                </a:cubicBezTo>
                <a:close/>
                <a:moveTo>
                  <a:pt x="1034" y="132"/>
                </a:moveTo>
                <a:cubicBezTo>
                  <a:pt x="1025" y="132"/>
                  <a:pt x="1019" y="138"/>
                  <a:pt x="1019" y="147"/>
                </a:cubicBezTo>
                <a:cubicBezTo>
                  <a:pt x="1019" y="155"/>
                  <a:pt x="1025" y="161"/>
                  <a:pt x="1034" y="161"/>
                </a:cubicBezTo>
                <a:cubicBezTo>
                  <a:pt x="1042" y="161"/>
                  <a:pt x="1048" y="155"/>
                  <a:pt x="1048" y="147"/>
                </a:cubicBezTo>
                <a:cubicBezTo>
                  <a:pt x="1048" y="138"/>
                  <a:pt x="1042" y="132"/>
                  <a:pt x="1034" y="132"/>
                </a:cubicBezTo>
                <a:close/>
                <a:moveTo>
                  <a:pt x="1034" y="165"/>
                </a:moveTo>
                <a:cubicBezTo>
                  <a:pt x="1025" y="165"/>
                  <a:pt x="1019" y="171"/>
                  <a:pt x="1019" y="179"/>
                </a:cubicBezTo>
                <a:cubicBezTo>
                  <a:pt x="1019" y="188"/>
                  <a:pt x="1025" y="194"/>
                  <a:pt x="1034" y="194"/>
                </a:cubicBezTo>
                <a:cubicBezTo>
                  <a:pt x="1042" y="194"/>
                  <a:pt x="1048" y="188"/>
                  <a:pt x="1048" y="179"/>
                </a:cubicBezTo>
                <a:cubicBezTo>
                  <a:pt x="1048" y="171"/>
                  <a:pt x="1042" y="165"/>
                  <a:pt x="1034" y="165"/>
                </a:cubicBezTo>
                <a:close/>
                <a:moveTo>
                  <a:pt x="1034" y="198"/>
                </a:moveTo>
                <a:cubicBezTo>
                  <a:pt x="1025" y="198"/>
                  <a:pt x="1019" y="204"/>
                  <a:pt x="1019" y="212"/>
                </a:cubicBezTo>
                <a:cubicBezTo>
                  <a:pt x="1019" y="221"/>
                  <a:pt x="1025" y="227"/>
                  <a:pt x="1034" y="227"/>
                </a:cubicBezTo>
                <a:cubicBezTo>
                  <a:pt x="1042" y="227"/>
                  <a:pt x="1048" y="221"/>
                  <a:pt x="1048" y="212"/>
                </a:cubicBezTo>
                <a:cubicBezTo>
                  <a:pt x="1048" y="204"/>
                  <a:pt x="1042" y="198"/>
                  <a:pt x="1034" y="198"/>
                </a:cubicBezTo>
                <a:close/>
                <a:moveTo>
                  <a:pt x="1034" y="230"/>
                </a:moveTo>
                <a:cubicBezTo>
                  <a:pt x="1025" y="230"/>
                  <a:pt x="1019" y="237"/>
                  <a:pt x="1019" y="245"/>
                </a:cubicBezTo>
                <a:cubicBezTo>
                  <a:pt x="1019" y="253"/>
                  <a:pt x="1025" y="260"/>
                  <a:pt x="1034" y="260"/>
                </a:cubicBezTo>
                <a:cubicBezTo>
                  <a:pt x="1042" y="260"/>
                  <a:pt x="1048" y="253"/>
                  <a:pt x="1048" y="245"/>
                </a:cubicBezTo>
                <a:cubicBezTo>
                  <a:pt x="1048" y="237"/>
                  <a:pt x="1042" y="230"/>
                  <a:pt x="1034" y="230"/>
                </a:cubicBezTo>
                <a:close/>
                <a:moveTo>
                  <a:pt x="1034" y="263"/>
                </a:moveTo>
                <a:cubicBezTo>
                  <a:pt x="1025" y="263"/>
                  <a:pt x="1019" y="270"/>
                  <a:pt x="1019" y="278"/>
                </a:cubicBezTo>
                <a:cubicBezTo>
                  <a:pt x="1019" y="286"/>
                  <a:pt x="1025" y="293"/>
                  <a:pt x="1034" y="293"/>
                </a:cubicBezTo>
                <a:cubicBezTo>
                  <a:pt x="1042" y="293"/>
                  <a:pt x="1048" y="286"/>
                  <a:pt x="1048" y="278"/>
                </a:cubicBezTo>
                <a:cubicBezTo>
                  <a:pt x="1048" y="270"/>
                  <a:pt x="1042" y="263"/>
                  <a:pt x="1034" y="263"/>
                </a:cubicBezTo>
                <a:close/>
                <a:moveTo>
                  <a:pt x="1034" y="296"/>
                </a:moveTo>
                <a:cubicBezTo>
                  <a:pt x="1025" y="296"/>
                  <a:pt x="1019" y="303"/>
                  <a:pt x="1019" y="311"/>
                </a:cubicBezTo>
                <a:cubicBezTo>
                  <a:pt x="1019" y="319"/>
                  <a:pt x="1025" y="326"/>
                  <a:pt x="1034" y="326"/>
                </a:cubicBezTo>
                <a:cubicBezTo>
                  <a:pt x="1042" y="326"/>
                  <a:pt x="1048" y="319"/>
                  <a:pt x="1048" y="311"/>
                </a:cubicBezTo>
                <a:cubicBezTo>
                  <a:pt x="1048" y="303"/>
                  <a:pt x="1042" y="296"/>
                  <a:pt x="1034" y="296"/>
                </a:cubicBezTo>
                <a:close/>
                <a:moveTo>
                  <a:pt x="1034" y="329"/>
                </a:moveTo>
                <a:cubicBezTo>
                  <a:pt x="1025" y="329"/>
                  <a:pt x="1019" y="336"/>
                  <a:pt x="1019" y="344"/>
                </a:cubicBezTo>
                <a:cubicBezTo>
                  <a:pt x="1019" y="352"/>
                  <a:pt x="1025" y="359"/>
                  <a:pt x="1034" y="359"/>
                </a:cubicBezTo>
                <a:cubicBezTo>
                  <a:pt x="1042" y="359"/>
                  <a:pt x="1048" y="352"/>
                  <a:pt x="1048" y="344"/>
                </a:cubicBezTo>
                <a:cubicBezTo>
                  <a:pt x="1048" y="336"/>
                  <a:pt x="1042" y="329"/>
                  <a:pt x="1034" y="329"/>
                </a:cubicBezTo>
                <a:close/>
                <a:moveTo>
                  <a:pt x="1034" y="362"/>
                </a:moveTo>
                <a:cubicBezTo>
                  <a:pt x="1025" y="362"/>
                  <a:pt x="1019" y="369"/>
                  <a:pt x="1019" y="377"/>
                </a:cubicBezTo>
                <a:cubicBezTo>
                  <a:pt x="1019" y="385"/>
                  <a:pt x="1025" y="392"/>
                  <a:pt x="1034" y="392"/>
                </a:cubicBezTo>
                <a:cubicBezTo>
                  <a:pt x="1042" y="392"/>
                  <a:pt x="1048" y="385"/>
                  <a:pt x="1048" y="377"/>
                </a:cubicBezTo>
                <a:cubicBezTo>
                  <a:pt x="1048" y="369"/>
                  <a:pt x="1042" y="362"/>
                  <a:pt x="1034" y="362"/>
                </a:cubicBezTo>
                <a:close/>
                <a:moveTo>
                  <a:pt x="1034" y="395"/>
                </a:moveTo>
                <a:cubicBezTo>
                  <a:pt x="1025" y="395"/>
                  <a:pt x="1019" y="402"/>
                  <a:pt x="1019" y="410"/>
                </a:cubicBezTo>
                <a:cubicBezTo>
                  <a:pt x="1019" y="418"/>
                  <a:pt x="1025" y="425"/>
                  <a:pt x="1034" y="425"/>
                </a:cubicBezTo>
                <a:cubicBezTo>
                  <a:pt x="1042" y="425"/>
                  <a:pt x="1048" y="418"/>
                  <a:pt x="1048" y="410"/>
                </a:cubicBezTo>
                <a:cubicBezTo>
                  <a:pt x="1048" y="402"/>
                  <a:pt x="1042" y="395"/>
                  <a:pt x="1034" y="395"/>
                </a:cubicBezTo>
                <a:close/>
                <a:moveTo>
                  <a:pt x="1034" y="428"/>
                </a:moveTo>
                <a:cubicBezTo>
                  <a:pt x="1025" y="428"/>
                  <a:pt x="1019" y="435"/>
                  <a:pt x="1019" y="443"/>
                </a:cubicBezTo>
                <a:cubicBezTo>
                  <a:pt x="1019" y="451"/>
                  <a:pt x="1025" y="458"/>
                  <a:pt x="1034" y="458"/>
                </a:cubicBezTo>
                <a:cubicBezTo>
                  <a:pt x="1042" y="458"/>
                  <a:pt x="1048" y="451"/>
                  <a:pt x="1048" y="443"/>
                </a:cubicBezTo>
                <a:cubicBezTo>
                  <a:pt x="1048" y="435"/>
                  <a:pt x="1042" y="428"/>
                  <a:pt x="1034" y="428"/>
                </a:cubicBezTo>
                <a:close/>
                <a:moveTo>
                  <a:pt x="1034" y="461"/>
                </a:moveTo>
                <a:cubicBezTo>
                  <a:pt x="1025" y="461"/>
                  <a:pt x="1019" y="468"/>
                  <a:pt x="1019" y="476"/>
                </a:cubicBezTo>
                <a:cubicBezTo>
                  <a:pt x="1019" y="484"/>
                  <a:pt x="1025" y="491"/>
                  <a:pt x="1034" y="491"/>
                </a:cubicBezTo>
                <a:cubicBezTo>
                  <a:pt x="1042" y="491"/>
                  <a:pt x="1048" y="484"/>
                  <a:pt x="1048" y="476"/>
                </a:cubicBezTo>
                <a:cubicBezTo>
                  <a:pt x="1048" y="468"/>
                  <a:pt x="1042" y="461"/>
                  <a:pt x="1034" y="461"/>
                </a:cubicBezTo>
                <a:close/>
                <a:moveTo>
                  <a:pt x="1034" y="494"/>
                </a:moveTo>
                <a:cubicBezTo>
                  <a:pt x="1025" y="494"/>
                  <a:pt x="1019" y="500"/>
                  <a:pt x="1019" y="509"/>
                </a:cubicBezTo>
                <a:cubicBezTo>
                  <a:pt x="1019" y="517"/>
                  <a:pt x="1025" y="523"/>
                  <a:pt x="1034" y="523"/>
                </a:cubicBezTo>
                <a:cubicBezTo>
                  <a:pt x="1042" y="523"/>
                  <a:pt x="1048" y="517"/>
                  <a:pt x="1048" y="509"/>
                </a:cubicBezTo>
                <a:cubicBezTo>
                  <a:pt x="1048" y="500"/>
                  <a:pt x="1042" y="494"/>
                  <a:pt x="1034" y="494"/>
                </a:cubicBezTo>
                <a:close/>
                <a:moveTo>
                  <a:pt x="1034" y="527"/>
                </a:moveTo>
                <a:cubicBezTo>
                  <a:pt x="1025" y="527"/>
                  <a:pt x="1019" y="533"/>
                  <a:pt x="1019" y="542"/>
                </a:cubicBezTo>
                <a:cubicBezTo>
                  <a:pt x="1019" y="550"/>
                  <a:pt x="1025" y="556"/>
                  <a:pt x="1034" y="556"/>
                </a:cubicBezTo>
                <a:cubicBezTo>
                  <a:pt x="1042" y="556"/>
                  <a:pt x="1048" y="550"/>
                  <a:pt x="1048" y="542"/>
                </a:cubicBezTo>
                <a:cubicBezTo>
                  <a:pt x="1048" y="533"/>
                  <a:pt x="1042" y="527"/>
                  <a:pt x="1034" y="527"/>
                </a:cubicBezTo>
                <a:close/>
                <a:moveTo>
                  <a:pt x="1034" y="560"/>
                </a:moveTo>
                <a:cubicBezTo>
                  <a:pt x="1025" y="560"/>
                  <a:pt x="1019" y="566"/>
                  <a:pt x="1019" y="574"/>
                </a:cubicBezTo>
                <a:cubicBezTo>
                  <a:pt x="1019" y="583"/>
                  <a:pt x="1025" y="589"/>
                  <a:pt x="1034" y="589"/>
                </a:cubicBezTo>
                <a:cubicBezTo>
                  <a:pt x="1042" y="589"/>
                  <a:pt x="1048" y="583"/>
                  <a:pt x="1048" y="574"/>
                </a:cubicBezTo>
                <a:cubicBezTo>
                  <a:pt x="1048" y="566"/>
                  <a:pt x="1042" y="560"/>
                  <a:pt x="1034" y="560"/>
                </a:cubicBezTo>
                <a:close/>
                <a:moveTo>
                  <a:pt x="1034" y="593"/>
                </a:moveTo>
                <a:cubicBezTo>
                  <a:pt x="1025" y="593"/>
                  <a:pt x="1019" y="599"/>
                  <a:pt x="1019" y="607"/>
                </a:cubicBezTo>
                <a:cubicBezTo>
                  <a:pt x="1019" y="616"/>
                  <a:pt x="1025" y="622"/>
                  <a:pt x="1034" y="622"/>
                </a:cubicBezTo>
                <a:cubicBezTo>
                  <a:pt x="1042" y="622"/>
                  <a:pt x="1048" y="616"/>
                  <a:pt x="1048" y="607"/>
                </a:cubicBezTo>
                <a:cubicBezTo>
                  <a:pt x="1048" y="599"/>
                  <a:pt x="1042" y="593"/>
                  <a:pt x="1034" y="593"/>
                </a:cubicBezTo>
                <a:close/>
                <a:moveTo>
                  <a:pt x="1034" y="625"/>
                </a:moveTo>
                <a:cubicBezTo>
                  <a:pt x="1025" y="625"/>
                  <a:pt x="1019" y="632"/>
                  <a:pt x="1019" y="640"/>
                </a:cubicBezTo>
                <a:cubicBezTo>
                  <a:pt x="1019" y="648"/>
                  <a:pt x="1025" y="655"/>
                  <a:pt x="1034" y="655"/>
                </a:cubicBezTo>
                <a:cubicBezTo>
                  <a:pt x="1042" y="655"/>
                  <a:pt x="1048" y="648"/>
                  <a:pt x="1048" y="640"/>
                </a:cubicBezTo>
                <a:cubicBezTo>
                  <a:pt x="1048" y="632"/>
                  <a:pt x="1042" y="625"/>
                  <a:pt x="1034" y="625"/>
                </a:cubicBezTo>
                <a:close/>
                <a:moveTo>
                  <a:pt x="1034" y="658"/>
                </a:moveTo>
                <a:cubicBezTo>
                  <a:pt x="1025" y="658"/>
                  <a:pt x="1019" y="665"/>
                  <a:pt x="1019" y="673"/>
                </a:cubicBezTo>
                <a:cubicBezTo>
                  <a:pt x="1019" y="681"/>
                  <a:pt x="1025" y="688"/>
                  <a:pt x="1034" y="688"/>
                </a:cubicBezTo>
                <a:cubicBezTo>
                  <a:pt x="1042" y="688"/>
                  <a:pt x="1048" y="681"/>
                  <a:pt x="1048" y="673"/>
                </a:cubicBezTo>
                <a:cubicBezTo>
                  <a:pt x="1048" y="665"/>
                  <a:pt x="1042" y="658"/>
                  <a:pt x="1034" y="658"/>
                </a:cubicBezTo>
                <a:close/>
                <a:moveTo>
                  <a:pt x="1034" y="691"/>
                </a:moveTo>
                <a:cubicBezTo>
                  <a:pt x="1025" y="691"/>
                  <a:pt x="1019" y="698"/>
                  <a:pt x="1019" y="706"/>
                </a:cubicBezTo>
                <a:cubicBezTo>
                  <a:pt x="1019" y="714"/>
                  <a:pt x="1025" y="721"/>
                  <a:pt x="1034" y="721"/>
                </a:cubicBezTo>
                <a:cubicBezTo>
                  <a:pt x="1042" y="721"/>
                  <a:pt x="1048" y="714"/>
                  <a:pt x="1048" y="706"/>
                </a:cubicBezTo>
                <a:cubicBezTo>
                  <a:pt x="1048" y="698"/>
                  <a:pt x="1042" y="691"/>
                  <a:pt x="1034" y="691"/>
                </a:cubicBezTo>
                <a:close/>
                <a:moveTo>
                  <a:pt x="1034" y="724"/>
                </a:moveTo>
                <a:cubicBezTo>
                  <a:pt x="1025" y="724"/>
                  <a:pt x="1019" y="731"/>
                  <a:pt x="1019" y="739"/>
                </a:cubicBezTo>
                <a:cubicBezTo>
                  <a:pt x="1019" y="747"/>
                  <a:pt x="1025" y="754"/>
                  <a:pt x="1034" y="754"/>
                </a:cubicBezTo>
                <a:cubicBezTo>
                  <a:pt x="1042" y="754"/>
                  <a:pt x="1048" y="747"/>
                  <a:pt x="1048" y="739"/>
                </a:cubicBezTo>
                <a:cubicBezTo>
                  <a:pt x="1048" y="731"/>
                  <a:pt x="1042" y="724"/>
                  <a:pt x="1034" y="724"/>
                </a:cubicBezTo>
                <a:close/>
                <a:moveTo>
                  <a:pt x="1034" y="757"/>
                </a:moveTo>
                <a:cubicBezTo>
                  <a:pt x="1025" y="757"/>
                  <a:pt x="1019" y="764"/>
                  <a:pt x="1019" y="772"/>
                </a:cubicBezTo>
                <a:cubicBezTo>
                  <a:pt x="1019" y="780"/>
                  <a:pt x="1025" y="787"/>
                  <a:pt x="1034" y="787"/>
                </a:cubicBezTo>
                <a:cubicBezTo>
                  <a:pt x="1042" y="787"/>
                  <a:pt x="1048" y="780"/>
                  <a:pt x="1048" y="772"/>
                </a:cubicBezTo>
                <a:cubicBezTo>
                  <a:pt x="1048" y="764"/>
                  <a:pt x="1042" y="757"/>
                  <a:pt x="1034" y="757"/>
                </a:cubicBezTo>
                <a:close/>
                <a:moveTo>
                  <a:pt x="1034" y="790"/>
                </a:moveTo>
                <a:cubicBezTo>
                  <a:pt x="1025" y="790"/>
                  <a:pt x="1019" y="797"/>
                  <a:pt x="1019" y="805"/>
                </a:cubicBezTo>
                <a:cubicBezTo>
                  <a:pt x="1019" y="813"/>
                  <a:pt x="1025" y="820"/>
                  <a:pt x="1034" y="820"/>
                </a:cubicBezTo>
                <a:cubicBezTo>
                  <a:pt x="1042" y="820"/>
                  <a:pt x="1048" y="813"/>
                  <a:pt x="1048" y="805"/>
                </a:cubicBezTo>
                <a:cubicBezTo>
                  <a:pt x="1048" y="797"/>
                  <a:pt x="1042" y="790"/>
                  <a:pt x="1034" y="790"/>
                </a:cubicBezTo>
                <a:close/>
                <a:moveTo>
                  <a:pt x="1034" y="823"/>
                </a:moveTo>
                <a:cubicBezTo>
                  <a:pt x="1025" y="823"/>
                  <a:pt x="1019" y="830"/>
                  <a:pt x="1019" y="838"/>
                </a:cubicBezTo>
                <a:cubicBezTo>
                  <a:pt x="1019" y="846"/>
                  <a:pt x="1025" y="853"/>
                  <a:pt x="1034" y="853"/>
                </a:cubicBezTo>
                <a:cubicBezTo>
                  <a:pt x="1042" y="853"/>
                  <a:pt x="1048" y="846"/>
                  <a:pt x="1048" y="838"/>
                </a:cubicBezTo>
                <a:cubicBezTo>
                  <a:pt x="1048" y="830"/>
                  <a:pt x="1042" y="823"/>
                  <a:pt x="1034" y="823"/>
                </a:cubicBezTo>
                <a:close/>
                <a:moveTo>
                  <a:pt x="1034" y="856"/>
                </a:moveTo>
                <a:cubicBezTo>
                  <a:pt x="1025" y="856"/>
                  <a:pt x="1019" y="863"/>
                  <a:pt x="1019" y="871"/>
                </a:cubicBezTo>
                <a:cubicBezTo>
                  <a:pt x="1019" y="879"/>
                  <a:pt x="1025" y="886"/>
                  <a:pt x="1034" y="886"/>
                </a:cubicBezTo>
                <a:cubicBezTo>
                  <a:pt x="1042" y="886"/>
                  <a:pt x="1048" y="879"/>
                  <a:pt x="1048" y="871"/>
                </a:cubicBezTo>
                <a:cubicBezTo>
                  <a:pt x="1048" y="863"/>
                  <a:pt x="1042" y="856"/>
                  <a:pt x="1034" y="856"/>
                </a:cubicBezTo>
                <a:close/>
                <a:moveTo>
                  <a:pt x="1034" y="889"/>
                </a:moveTo>
                <a:cubicBezTo>
                  <a:pt x="1025" y="889"/>
                  <a:pt x="1019" y="895"/>
                  <a:pt x="1019" y="904"/>
                </a:cubicBezTo>
                <a:cubicBezTo>
                  <a:pt x="1019" y="912"/>
                  <a:pt x="1025" y="918"/>
                  <a:pt x="1034" y="918"/>
                </a:cubicBezTo>
                <a:cubicBezTo>
                  <a:pt x="1042" y="918"/>
                  <a:pt x="1048" y="912"/>
                  <a:pt x="1048" y="904"/>
                </a:cubicBezTo>
                <a:cubicBezTo>
                  <a:pt x="1048" y="895"/>
                  <a:pt x="1042" y="889"/>
                  <a:pt x="1034" y="889"/>
                </a:cubicBezTo>
                <a:close/>
                <a:moveTo>
                  <a:pt x="1034" y="922"/>
                </a:moveTo>
                <a:cubicBezTo>
                  <a:pt x="1025" y="922"/>
                  <a:pt x="1019" y="928"/>
                  <a:pt x="1019" y="937"/>
                </a:cubicBezTo>
                <a:cubicBezTo>
                  <a:pt x="1019" y="945"/>
                  <a:pt x="1025" y="951"/>
                  <a:pt x="1034" y="951"/>
                </a:cubicBezTo>
                <a:cubicBezTo>
                  <a:pt x="1042" y="951"/>
                  <a:pt x="1048" y="945"/>
                  <a:pt x="1048" y="937"/>
                </a:cubicBezTo>
                <a:cubicBezTo>
                  <a:pt x="1048" y="928"/>
                  <a:pt x="1042" y="922"/>
                  <a:pt x="1034" y="922"/>
                </a:cubicBezTo>
                <a:close/>
                <a:moveTo>
                  <a:pt x="1034" y="955"/>
                </a:moveTo>
                <a:cubicBezTo>
                  <a:pt x="1025" y="955"/>
                  <a:pt x="1019" y="961"/>
                  <a:pt x="1019" y="970"/>
                </a:cubicBezTo>
                <a:cubicBezTo>
                  <a:pt x="1019" y="978"/>
                  <a:pt x="1025" y="984"/>
                  <a:pt x="1034" y="984"/>
                </a:cubicBezTo>
                <a:cubicBezTo>
                  <a:pt x="1042" y="984"/>
                  <a:pt x="1048" y="978"/>
                  <a:pt x="1048" y="970"/>
                </a:cubicBezTo>
                <a:cubicBezTo>
                  <a:pt x="1048" y="961"/>
                  <a:pt x="1042" y="955"/>
                  <a:pt x="1034" y="955"/>
                </a:cubicBezTo>
                <a:close/>
                <a:moveTo>
                  <a:pt x="1034" y="988"/>
                </a:moveTo>
                <a:cubicBezTo>
                  <a:pt x="1025" y="988"/>
                  <a:pt x="1019" y="994"/>
                  <a:pt x="1019" y="1002"/>
                </a:cubicBezTo>
                <a:cubicBezTo>
                  <a:pt x="1019" y="1011"/>
                  <a:pt x="1025" y="1017"/>
                  <a:pt x="1034" y="1017"/>
                </a:cubicBezTo>
                <a:cubicBezTo>
                  <a:pt x="1042" y="1017"/>
                  <a:pt x="1048" y="1011"/>
                  <a:pt x="1048" y="1002"/>
                </a:cubicBezTo>
                <a:cubicBezTo>
                  <a:pt x="1048" y="994"/>
                  <a:pt x="1042" y="988"/>
                  <a:pt x="1034" y="988"/>
                </a:cubicBezTo>
                <a:close/>
                <a:moveTo>
                  <a:pt x="1034" y="1021"/>
                </a:moveTo>
                <a:cubicBezTo>
                  <a:pt x="1025" y="1021"/>
                  <a:pt x="1019" y="1027"/>
                  <a:pt x="1019" y="1035"/>
                </a:cubicBezTo>
                <a:cubicBezTo>
                  <a:pt x="1019" y="1044"/>
                  <a:pt x="1025" y="1050"/>
                  <a:pt x="1034" y="1050"/>
                </a:cubicBezTo>
                <a:cubicBezTo>
                  <a:pt x="1042" y="1050"/>
                  <a:pt x="1048" y="1044"/>
                  <a:pt x="1048" y="1035"/>
                </a:cubicBezTo>
                <a:cubicBezTo>
                  <a:pt x="1048" y="1027"/>
                  <a:pt x="1042" y="1021"/>
                  <a:pt x="1034" y="1021"/>
                </a:cubicBezTo>
                <a:close/>
                <a:moveTo>
                  <a:pt x="1034" y="1053"/>
                </a:moveTo>
                <a:cubicBezTo>
                  <a:pt x="1025" y="1053"/>
                  <a:pt x="1019" y="1060"/>
                  <a:pt x="1019" y="1068"/>
                </a:cubicBezTo>
                <a:cubicBezTo>
                  <a:pt x="1019" y="1076"/>
                  <a:pt x="1025" y="1083"/>
                  <a:pt x="1034" y="1083"/>
                </a:cubicBezTo>
                <a:cubicBezTo>
                  <a:pt x="1042" y="1083"/>
                  <a:pt x="1048" y="1076"/>
                  <a:pt x="1048" y="1068"/>
                </a:cubicBezTo>
                <a:cubicBezTo>
                  <a:pt x="1048" y="1060"/>
                  <a:pt x="1042" y="1053"/>
                  <a:pt x="1034" y="1053"/>
                </a:cubicBezTo>
                <a:close/>
                <a:moveTo>
                  <a:pt x="1034" y="1086"/>
                </a:moveTo>
                <a:cubicBezTo>
                  <a:pt x="1025" y="1086"/>
                  <a:pt x="1019" y="1093"/>
                  <a:pt x="1019" y="1101"/>
                </a:cubicBezTo>
                <a:cubicBezTo>
                  <a:pt x="1019" y="1109"/>
                  <a:pt x="1025" y="1116"/>
                  <a:pt x="1034" y="1116"/>
                </a:cubicBezTo>
                <a:cubicBezTo>
                  <a:pt x="1042" y="1116"/>
                  <a:pt x="1048" y="1109"/>
                  <a:pt x="1048" y="1101"/>
                </a:cubicBezTo>
                <a:cubicBezTo>
                  <a:pt x="1048" y="1093"/>
                  <a:pt x="1042" y="1086"/>
                  <a:pt x="1034" y="1086"/>
                </a:cubicBezTo>
                <a:close/>
                <a:moveTo>
                  <a:pt x="1034" y="1119"/>
                </a:moveTo>
                <a:cubicBezTo>
                  <a:pt x="1025" y="1119"/>
                  <a:pt x="1019" y="1126"/>
                  <a:pt x="1019" y="1134"/>
                </a:cubicBezTo>
                <a:cubicBezTo>
                  <a:pt x="1019" y="1142"/>
                  <a:pt x="1025" y="1149"/>
                  <a:pt x="1034" y="1149"/>
                </a:cubicBezTo>
                <a:cubicBezTo>
                  <a:pt x="1042" y="1149"/>
                  <a:pt x="1048" y="1142"/>
                  <a:pt x="1048" y="1134"/>
                </a:cubicBezTo>
                <a:cubicBezTo>
                  <a:pt x="1048" y="1126"/>
                  <a:pt x="1042" y="1119"/>
                  <a:pt x="1034" y="1119"/>
                </a:cubicBezTo>
                <a:close/>
                <a:moveTo>
                  <a:pt x="1034" y="1152"/>
                </a:moveTo>
                <a:cubicBezTo>
                  <a:pt x="1025" y="1152"/>
                  <a:pt x="1019" y="1159"/>
                  <a:pt x="1019" y="1167"/>
                </a:cubicBezTo>
                <a:cubicBezTo>
                  <a:pt x="1019" y="1175"/>
                  <a:pt x="1025" y="1182"/>
                  <a:pt x="1034" y="1182"/>
                </a:cubicBezTo>
                <a:cubicBezTo>
                  <a:pt x="1042" y="1182"/>
                  <a:pt x="1048" y="1175"/>
                  <a:pt x="1048" y="1167"/>
                </a:cubicBezTo>
                <a:cubicBezTo>
                  <a:pt x="1048" y="1159"/>
                  <a:pt x="1042" y="1152"/>
                  <a:pt x="1034" y="1152"/>
                </a:cubicBezTo>
                <a:close/>
                <a:moveTo>
                  <a:pt x="1034" y="1185"/>
                </a:moveTo>
                <a:cubicBezTo>
                  <a:pt x="1025" y="1185"/>
                  <a:pt x="1019" y="1192"/>
                  <a:pt x="1019" y="1200"/>
                </a:cubicBezTo>
                <a:cubicBezTo>
                  <a:pt x="1019" y="1208"/>
                  <a:pt x="1025" y="1215"/>
                  <a:pt x="1034" y="1215"/>
                </a:cubicBezTo>
                <a:cubicBezTo>
                  <a:pt x="1042" y="1215"/>
                  <a:pt x="1048" y="1208"/>
                  <a:pt x="1048" y="1200"/>
                </a:cubicBezTo>
                <a:cubicBezTo>
                  <a:pt x="1048" y="1192"/>
                  <a:pt x="1042" y="1185"/>
                  <a:pt x="1034" y="1185"/>
                </a:cubicBezTo>
                <a:close/>
                <a:moveTo>
                  <a:pt x="1034" y="1218"/>
                </a:moveTo>
                <a:cubicBezTo>
                  <a:pt x="1025" y="1218"/>
                  <a:pt x="1019" y="1225"/>
                  <a:pt x="1019" y="1233"/>
                </a:cubicBezTo>
                <a:cubicBezTo>
                  <a:pt x="1019" y="1241"/>
                  <a:pt x="1025" y="1248"/>
                  <a:pt x="1034" y="1248"/>
                </a:cubicBezTo>
                <a:cubicBezTo>
                  <a:pt x="1042" y="1248"/>
                  <a:pt x="1048" y="1241"/>
                  <a:pt x="1048" y="1233"/>
                </a:cubicBezTo>
                <a:cubicBezTo>
                  <a:pt x="1048" y="1225"/>
                  <a:pt x="1042" y="1218"/>
                  <a:pt x="1034" y="1218"/>
                </a:cubicBezTo>
                <a:close/>
                <a:moveTo>
                  <a:pt x="1034" y="1251"/>
                </a:moveTo>
                <a:cubicBezTo>
                  <a:pt x="1025" y="1251"/>
                  <a:pt x="1019" y="1258"/>
                  <a:pt x="1019" y="1266"/>
                </a:cubicBezTo>
                <a:cubicBezTo>
                  <a:pt x="1019" y="1274"/>
                  <a:pt x="1025" y="1281"/>
                  <a:pt x="1034" y="1281"/>
                </a:cubicBezTo>
                <a:cubicBezTo>
                  <a:pt x="1042" y="1281"/>
                  <a:pt x="1048" y="1274"/>
                  <a:pt x="1048" y="1266"/>
                </a:cubicBezTo>
                <a:cubicBezTo>
                  <a:pt x="1048" y="1258"/>
                  <a:pt x="1042" y="1251"/>
                  <a:pt x="1034" y="1251"/>
                </a:cubicBezTo>
                <a:close/>
                <a:moveTo>
                  <a:pt x="1034" y="1284"/>
                </a:moveTo>
                <a:cubicBezTo>
                  <a:pt x="1025" y="1284"/>
                  <a:pt x="1019" y="1291"/>
                  <a:pt x="1019" y="1299"/>
                </a:cubicBezTo>
                <a:cubicBezTo>
                  <a:pt x="1019" y="1307"/>
                  <a:pt x="1025" y="1314"/>
                  <a:pt x="1034" y="1314"/>
                </a:cubicBezTo>
                <a:cubicBezTo>
                  <a:pt x="1042" y="1314"/>
                  <a:pt x="1048" y="1307"/>
                  <a:pt x="1048" y="1299"/>
                </a:cubicBezTo>
                <a:cubicBezTo>
                  <a:pt x="1048" y="1291"/>
                  <a:pt x="1042" y="1284"/>
                  <a:pt x="1034" y="1284"/>
                </a:cubicBezTo>
                <a:close/>
                <a:moveTo>
                  <a:pt x="1034" y="1317"/>
                </a:moveTo>
                <a:cubicBezTo>
                  <a:pt x="1025" y="1317"/>
                  <a:pt x="1019" y="1323"/>
                  <a:pt x="1019" y="1332"/>
                </a:cubicBezTo>
                <a:cubicBezTo>
                  <a:pt x="1019" y="1340"/>
                  <a:pt x="1025" y="1346"/>
                  <a:pt x="1034" y="1346"/>
                </a:cubicBezTo>
                <a:cubicBezTo>
                  <a:pt x="1042" y="1346"/>
                  <a:pt x="1048" y="1340"/>
                  <a:pt x="1048" y="1332"/>
                </a:cubicBezTo>
                <a:cubicBezTo>
                  <a:pt x="1048" y="1323"/>
                  <a:pt x="1042" y="1317"/>
                  <a:pt x="1034" y="1317"/>
                </a:cubicBezTo>
                <a:close/>
                <a:moveTo>
                  <a:pt x="1034" y="1350"/>
                </a:moveTo>
                <a:cubicBezTo>
                  <a:pt x="1025" y="1350"/>
                  <a:pt x="1019" y="1356"/>
                  <a:pt x="1019" y="1365"/>
                </a:cubicBezTo>
                <a:cubicBezTo>
                  <a:pt x="1019" y="1373"/>
                  <a:pt x="1025" y="1379"/>
                  <a:pt x="1034" y="1379"/>
                </a:cubicBezTo>
                <a:cubicBezTo>
                  <a:pt x="1042" y="1379"/>
                  <a:pt x="1048" y="1373"/>
                  <a:pt x="1048" y="1365"/>
                </a:cubicBezTo>
                <a:cubicBezTo>
                  <a:pt x="1048" y="1356"/>
                  <a:pt x="1042" y="1350"/>
                  <a:pt x="1034" y="1350"/>
                </a:cubicBezTo>
                <a:close/>
                <a:moveTo>
                  <a:pt x="1034" y="1383"/>
                </a:moveTo>
                <a:cubicBezTo>
                  <a:pt x="1025" y="1383"/>
                  <a:pt x="1019" y="1389"/>
                  <a:pt x="1019" y="1397"/>
                </a:cubicBezTo>
                <a:cubicBezTo>
                  <a:pt x="1019" y="1406"/>
                  <a:pt x="1025" y="1412"/>
                  <a:pt x="1034" y="1412"/>
                </a:cubicBezTo>
                <a:cubicBezTo>
                  <a:pt x="1042" y="1412"/>
                  <a:pt x="1048" y="1406"/>
                  <a:pt x="1048" y="1397"/>
                </a:cubicBezTo>
                <a:cubicBezTo>
                  <a:pt x="1048" y="1389"/>
                  <a:pt x="1042" y="1383"/>
                  <a:pt x="1034" y="1383"/>
                </a:cubicBezTo>
                <a:close/>
                <a:moveTo>
                  <a:pt x="1034" y="1416"/>
                </a:moveTo>
                <a:cubicBezTo>
                  <a:pt x="1025" y="1416"/>
                  <a:pt x="1019" y="1422"/>
                  <a:pt x="1019" y="1430"/>
                </a:cubicBezTo>
                <a:cubicBezTo>
                  <a:pt x="1019" y="1439"/>
                  <a:pt x="1025" y="1445"/>
                  <a:pt x="1034" y="1445"/>
                </a:cubicBezTo>
                <a:cubicBezTo>
                  <a:pt x="1042" y="1445"/>
                  <a:pt x="1048" y="1439"/>
                  <a:pt x="1048" y="1430"/>
                </a:cubicBezTo>
                <a:cubicBezTo>
                  <a:pt x="1048" y="1422"/>
                  <a:pt x="1042" y="1416"/>
                  <a:pt x="1034" y="1416"/>
                </a:cubicBezTo>
                <a:close/>
                <a:moveTo>
                  <a:pt x="1066" y="0"/>
                </a:moveTo>
                <a:cubicBezTo>
                  <a:pt x="1058" y="0"/>
                  <a:pt x="1052" y="7"/>
                  <a:pt x="1052" y="15"/>
                </a:cubicBezTo>
                <a:cubicBezTo>
                  <a:pt x="1052" y="23"/>
                  <a:pt x="1058" y="30"/>
                  <a:pt x="1066" y="30"/>
                </a:cubicBezTo>
                <a:cubicBezTo>
                  <a:pt x="1075" y="30"/>
                  <a:pt x="1081" y="23"/>
                  <a:pt x="1081" y="15"/>
                </a:cubicBezTo>
                <a:cubicBezTo>
                  <a:pt x="1081" y="7"/>
                  <a:pt x="1075" y="0"/>
                  <a:pt x="1066" y="0"/>
                </a:cubicBezTo>
                <a:close/>
                <a:moveTo>
                  <a:pt x="1066" y="33"/>
                </a:moveTo>
                <a:cubicBezTo>
                  <a:pt x="1058" y="33"/>
                  <a:pt x="1052" y="40"/>
                  <a:pt x="1052" y="48"/>
                </a:cubicBezTo>
                <a:cubicBezTo>
                  <a:pt x="1052" y="56"/>
                  <a:pt x="1058" y="63"/>
                  <a:pt x="1066" y="63"/>
                </a:cubicBezTo>
                <a:cubicBezTo>
                  <a:pt x="1075" y="63"/>
                  <a:pt x="1081" y="56"/>
                  <a:pt x="1081" y="48"/>
                </a:cubicBezTo>
                <a:cubicBezTo>
                  <a:pt x="1081" y="40"/>
                  <a:pt x="1075" y="33"/>
                  <a:pt x="1066" y="33"/>
                </a:cubicBezTo>
                <a:close/>
                <a:moveTo>
                  <a:pt x="1066" y="66"/>
                </a:moveTo>
                <a:cubicBezTo>
                  <a:pt x="1058" y="66"/>
                  <a:pt x="1052" y="72"/>
                  <a:pt x="1052" y="81"/>
                </a:cubicBezTo>
                <a:cubicBezTo>
                  <a:pt x="1052" y="89"/>
                  <a:pt x="1058" y="95"/>
                  <a:pt x="1066" y="95"/>
                </a:cubicBezTo>
                <a:cubicBezTo>
                  <a:pt x="1075" y="95"/>
                  <a:pt x="1081" y="89"/>
                  <a:pt x="1081" y="81"/>
                </a:cubicBezTo>
                <a:cubicBezTo>
                  <a:pt x="1081" y="72"/>
                  <a:pt x="1075" y="66"/>
                  <a:pt x="1066" y="66"/>
                </a:cubicBezTo>
                <a:close/>
                <a:moveTo>
                  <a:pt x="1066" y="99"/>
                </a:moveTo>
                <a:cubicBezTo>
                  <a:pt x="1058" y="99"/>
                  <a:pt x="1052" y="105"/>
                  <a:pt x="1052" y="114"/>
                </a:cubicBezTo>
                <a:cubicBezTo>
                  <a:pt x="1052" y="122"/>
                  <a:pt x="1058" y="128"/>
                  <a:pt x="1066" y="128"/>
                </a:cubicBezTo>
                <a:cubicBezTo>
                  <a:pt x="1075" y="128"/>
                  <a:pt x="1081" y="122"/>
                  <a:pt x="1081" y="114"/>
                </a:cubicBezTo>
                <a:cubicBezTo>
                  <a:pt x="1081" y="105"/>
                  <a:pt x="1075" y="99"/>
                  <a:pt x="1066" y="99"/>
                </a:cubicBezTo>
                <a:close/>
                <a:moveTo>
                  <a:pt x="1066" y="132"/>
                </a:moveTo>
                <a:cubicBezTo>
                  <a:pt x="1058" y="132"/>
                  <a:pt x="1052" y="138"/>
                  <a:pt x="1052" y="147"/>
                </a:cubicBezTo>
                <a:cubicBezTo>
                  <a:pt x="1052" y="155"/>
                  <a:pt x="1058" y="161"/>
                  <a:pt x="1066" y="161"/>
                </a:cubicBezTo>
                <a:cubicBezTo>
                  <a:pt x="1075" y="161"/>
                  <a:pt x="1081" y="155"/>
                  <a:pt x="1081" y="147"/>
                </a:cubicBezTo>
                <a:cubicBezTo>
                  <a:pt x="1081" y="138"/>
                  <a:pt x="1075" y="132"/>
                  <a:pt x="1066" y="132"/>
                </a:cubicBezTo>
                <a:close/>
                <a:moveTo>
                  <a:pt x="1066" y="165"/>
                </a:moveTo>
                <a:cubicBezTo>
                  <a:pt x="1058" y="165"/>
                  <a:pt x="1052" y="171"/>
                  <a:pt x="1052" y="179"/>
                </a:cubicBezTo>
                <a:cubicBezTo>
                  <a:pt x="1052" y="188"/>
                  <a:pt x="1058" y="194"/>
                  <a:pt x="1066" y="194"/>
                </a:cubicBezTo>
                <a:cubicBezTo>
                  <a:pt x="1075" y="194"/>
                  <a:pt x="1081" y="188"/>
                  <a:pt x="1081" y="179"/>
                </a:cubicBezTo>
                <a:cubicBezTo>
                  <a:pt x="1081" y="171"/>
                  <a:pt x="1075" y="165"/>
                  <a:pt x="1066" y="165"/>
                </a:cubicBezTo>
                <a:close/>
                <a:moveTo>
                  <a:pt x="1066" y="198"/>
                </a:moveTo>
                <a:cubicBezTo>
                  <a:pt x="1058" y="198"/>
                  <a:pt x="1052" y="204"/>
                  <a:pt x="1052" y="212"/>
                </a:cubicBezTo>
                <a:cubicBezTo>
                  <a:pt x="1052" y="221"/>
                  <a:pt x="1058" y="227"/>
                  <a:pt x="1066" y="227"/>
                </a:cubicBezTo>
                <a:cubicBezTo>
                  <a:pt x="1075" y="227"/>
                  <a:pt x="1081" y="221"/>
                  <a:pt x="1081" y="212"/>
                </a:cubicBezTo>
                <a:cubicBezTo>
                  <a:pt x="1081" y="204"/>
                  <a:pt x="1075" y="198"/>
                  <a:pt x="1066" y="198"/>
                </a:cubicBezTo>
                <a:close/>
                <a:moveTo>
                  <a:pt x="1066" y="230"/>
                </a:moveTo>
                <a:cubicBezTo>
                  <a:pt x="1058" y="230"/>
                  <a:pt x="1052" y="237"/>
                  <a:pt x="1052" y="245"/>
                </a:cubicBezTo>
                <a:cubicBezTo>
                  <a:pt x="1052" y="253"/>
                  <a:pt x="1058" y="260"/>
                  <a:pt x="1066" y="260"/>
                </a:cubicBezTo>
                <a:cubicBezTo>
                  <a:pt x="1075" y="260"/>
                  <a:pt x="1081" y="253"/>
                  <a:pt x="1081" y="245"/>
                </a:cubicBezTo>
                <a:cubicBezTo>
                  <a:pt x="1081" y="237"/>
                  <a:pt x="1075" y="230"/>
                  <a:pt x="1066" y="230"/>
                </a:cubicBezTo>
                <a:close/>
                <a:moveTo>
                  <a:pt x="1066" y="263"/>
                </a:moveTo>
                <a:cubicBezTo>
                  <a:pt x="1058" y="263"/>
                  <a:pt x="1052" y="270"/>
                  <a:pt x="1052" y="278"/>
                </a:cubicBezTo>
                <a:cubicBezTo>
                  <a:pt x="1052" y="286"/>
                  <a:pt x="1058" y="293"/>
                  <a:pt x="1066" y="293"/>
                </a:cubicBezTo>
                <a:cubicBezTo>
                  <a:pt x="1075" y="293"/>
                  <a:pt x="1081" y="286"/>
                  <a:pt x="1081" y="278"/>
                </a:cubicBezTo>
                <a:cubicBezTo>
                  <a:pt x="1081" y="270"/>
                  <a:pt x="1075" y="263"/>
                  <a:pt x="1066" y="263"/>
                </a:cubicBezTo>
                <a:close/>
                <a:moveTo>
                  <a:pt x="1066" y="296"/>
                </a:moveTo>
                <a:cubicBezTo>
                  <a:pt x="1058" y="296"/>
                  <a:pt x="1052" y="303"/>
                  <a:pt x="1052" y="311"/>
                </a:cubicBezTo>
                <a:cubicBezTo>
                  <a:pt x="1052" y="319"/>
                  <a:pt x="1058" y="326"/>
                  <a:pt x="1066" y="326"/>
                </a:cubicBezTo>
                <a:cubicBezTo>
                  <a:pt x="1075" y="326"/>
                  <a:pt x="1081" y="319"/>
                  <a:pt x="1081" y="311"/>
                </a:cubicBezTo>
                <a:cubicBezTo>
                  <a:pt x="1081" y="303"/>
                  <a:pt x="1075" y="296"/>
                  <a:pt x="1066" y="296"/>
                </a:cubicBezTo>
                <a:close/>
                <a:moveTo>
                  <a:pt x="1066" y="329"/>
                </a:moveTo>
                <a:cubicBezTo>
                  <a:pt x="1058" y="329"/>
                  <a:pt x="1052" y="336"/>
                  <a:pt x="1052" y="344"/>
                </a:cubicBezTo>
                <a:cubicBezTo>
                  <a:pt x="1052" y="352"/>
                  <a:pt x="1058" y="359"/>
                  <a:pt x="1066" y="359"/>
                </a:cubicBezTo>
                <a:cubicBezTo>
                  <a:pt x="1075" y="359"/>
                  <a:pt x="1081" y="352"/>
                  <a:pt x="1081" y="344"/>
                </a:cubicBezTo>
                <a:cubicBezTo>
                  <a:pt x="1081" y="336"/>
                  <a:pt x="1075" y="329"/>
                  <a:pt x="1066" y="329"/>
                </a:cubicBezTo>
                <a:close/>
                <a:moveTo>
                  <a:pt x="1066" y="362"/>
                </a:moveTo>
                <a:cubicBezTo>
                  <a:pt x="1058" y="362"/>
                  <a:pt x="1052" y="369"/>
                  <a:pt x="1052" y="377"/>
                </a:cubicBezTo>
                <a:cubicBezTo>
                  <a:pt x="1052" y="385"/>
                  <a:pt x="1058" y="392"/>
                  <a:pt x="1066" y="392"/>
                </a:cubicBezTo>
                <a:cubicBezTo>
                  <a:pt x="1075" y="392"/>
                  <a:pt x="1081" y="385"/>
                  <a:pt x="1081" y="377"/>
                </a:cubicBezTo>
                <a:cubicBezTo>
                  <a:pt x="1081" y="369"/>
                  <a:pt x="1075" y="362"/>
                  <a:pt x="1066" y="362"/>
                </a:cubicBezTo>
                <a:close/>
                <a:moveTo>
                  <a:pt x="1066" y="395"/>
                </a:moveTo>
                <a:cubicBezTo>
                  <a:pt x="1058" y="395"/>
                  <a:pt x="1052" y="402"/>
                  <a:pt x="1052" y="410"/>
                </a:cubicBezTo>
                <a:cubicBezTo>
                  <a:pt x="1052" y="418"/>
                  <a:pt x="1058" y="425"/>
                  <a:pt x="1066" y="425"/>
                </a:cubicBezTo>
                <a:cubicBezTo>
                  <a:pt x="1075" y="425"/>
                  <a:pt x="1081" y="418"/>
                  <a:pt x="1081" y="410"/>
                </a:cubicBezTo>
                <a:cubicBezTo>
                  <a:pt x="1081" y="402"/>
                  <a:pt x="1075" y="395"/>
                  <a:pt x="1066" y="395"/>
                </a:cubicBezTo>
                <a:close/>
                <a:moveTo>
                  <a:pt x="1066" y="428"/>
                </a:moveTo>
                <a:cubicBezTo>
                  <a:pt x="1058" y="428"/>
                  <a:pt x="1052" y="435"/>
                  <a:pt x="1052" y="443"/>
                </a:cubicBezTo>
                <a:cubicBezTo>
                  <a:pt x="1052" y="451"/>
                  <a:pt x="1058" y="458"/>
                  <a:pt x="1066" y="458"/>
                </a:cubicBezTo>
                <a:cubicBezTo>
                  <a:pt x="1075" y="458"/>
                  <a:pt x="1081" y="451"/>
                  <a:pt x="1081" y="443"/>
                </a:cubicBezTo>
                <a:cubicBezTo>
                  <a:pt x="1081" y="435"/>
                  <a:pt x="1075" y="428"/>
                  <a:pt x="1066" y="428"/>
                </a:cubicBezTo>
                <a:close/>
                <a:moveTo>
                  <a:pt x="1066" y="461"/>
                </a:moveTo>
                <a:cubicBezTo>
                  <a:pt x="1058" y="461"/>
                  <a:pt x="1052" y="468"/>
                  <a:pt x="1052" y="476"/>
                </a:cubicBezTo>
                <a:cubicBezTo>
                  <a:pt x="1052" y="484"/>
                  <a:pt x="1058" y="491"/>
                  <a:pt x="1066" y="491"/>
                </a:cubicBezTo>
                <a:cubicBezTo>
                  <a:pt x="1075" y="491"/>
                  <a:pt x="1081" y="484"/>
                  <a:pt x="1081" y="476"/>
                </a:cubicBezTo>
                <a:cubicBezTo>
                  <a:pt x="1081" y="468"/>
                  <a:pt x="1075" y="461"/>
                  <a:pt x="1066" y="461"/>
                </a:cubicBezTo>
                <a:close/>
                <a:moveTo>
                  <a:pt x="1066" y="494"/>
                </a:moveTo>
                <a:cubicBezTo>
                  <a:pt x="1058" y="494"/>
                  <a:pt x="1052" y="500"/>
                  <a:pt x="1052" y="509"/>
                </a:cubicBezTo>
                <a:cubicBezTo>
                  <a:pt x="1052" y="517"/>
                  <a:pt x="1058" y="523"/>
                  <a:pt x="1066" y="523"/>
                </a:cubicBezTo>
                <a:cubicBezTo>
                  <a:pt x="1075" y="523"/>
                  <a:pt x="1081" y="517"/>
                  <a:pt x="1081" y="509"/>
                </a:cubicBezTo>
                <a:cubicBezTo>
                  <a:pt x="1081" y="500"/>
                  <a:pt x="1075" y="494"/>
                  <a:pt x="1066" y="494"/>
                </a:cubicBezTo>
                <a:close/>
                <a:moveTo>
                  <a:pt x="1066" y="527"/>
                </a:moveTo>
                <a:cubicBezTo>
                  <a:pt x="1058" y="527"/>
                  <a:pt x="1052" y="533"/>
                  <a:pt x="1052" y="542"/>
                </a:cubicBezTo>
                <a:cubicBezTo>
                  <a:pt x="1052" y="550"/>
                  <a:pt x="1058" y="556"/>
                  <a:pt x="1066" y="556"/>
                </a:cubicBezTo>
                <a:cubicBezTo>
                  <a:pt x="1075" y="556"/>
                  <a:pt x="1081" y="550"/>
                  <a:pt x="1081" y="542"/>
                </a:cubicBezTo>
                <a:cubicBezTo>
                  <a:pt x="1081" y="533"/>
                  <a:pt x="1075" y="527"/>
                  <a:pt x="1066" y="527"/>
                </a:cubicBezTo>
                <a:close/>
                <a:moveTo>
                  <a:pt x="1066" y="560"/>
                </a:moveTo>
                <a:cubicBezTo>
                  <a:pt x="1058" y="560"/>
                  <a:pt x="1052" y="566"/>
                  <a:pt x="1052" y="574"/>
                </a:cubicBezTo>
                <a:cubicBezTo>
                  <a:pt x="1052" y="583"/>
                  <a:pt x="1058" y="589"/>
                  <a:pt x="1066" y="589"/>
                </a:cubicBezTo>
                <a:cubicBezTo>
                  <a:pt x="1075" y="589"/>
                  <a:pt x="1081" y="583"/>
                  <a:pt x="1081" y="574"/>
                </a:cubicBezTo>
                <a:cubicBezTo>
                  <a:pt x="1081" y="566"/>
                  <a:pt x="1075" y="560"/>
                  <a:pt x="1066" y="560"/>
                </a:cubicBezTo>
                <a:close/>
                <a:moveTo>
                  <a:pt x="1066" y="593"/>
                </a:moveTo>
                <a:cubicBezTo>
                  <a:pt x="1058" y="593"/>
                  <a:pt x="1052" y="599"/>
                  <a:pt x="1052" y="607"/>
                </a:cubicBezTo>
                <a:cubicBezTo>
                  <a:pt x="1052" y="616"/>
                  <a:pt x="1058" y="622"/>
                  <a:pt x="1066" y="622"/>
                </a:cubicBezTo>
                <a:cubicBezTo>
                  <a:pt x="1075" y="622"/>
                  <a:pt x="1081" y="616"/>
                  <a:pt x="1081" y="607"/>
                </a:cubicBezTo>
                <a:cubicBezTo>
                  <a:pt x="1081" y="599"/>
                  <a:pt x="1075" y="593"/>
                  <a:pt x="1066" y="593"/>
                </a:cubicBezTo>
                <a:close/>
                <a:moveTo>
                  <a:pt x="1066" y="625"/>
                </a:moveTo>
                <a:cubicBezTo>
                  <a:pt x="1058" y="625"/>
                  <a:pt x="1052" y="632"/>
                  <a:pt x="1052" y="640"/>
                </a:cubicBezTo>
                <a:cubicBezTo>
                  <a:pt x="1052" y="648"/>
                  <a:pt x="1058" y="655"/>
                  <a:pt x="1066" y="655"/>
                </a:cubicBezTo>
                <a:cubicBezTo>
                  <a:pt x="1075" y="655"/>
                  <a:pt x="1081" y="648"/>
                  <a:pt x="1081" y="640"/>
                </a:cubicBezTo>
                <a:cubicBezTo>
                  <a:pt x="1081" y="632"/>
                  <a:pt x="1075" y="625"/>
                  <a:pt x="1066" y="625"/>
                </a:cubicBezTo>
                <a:close/>
                <a:moveTo>
                  <a:pt x="1066" y="658"/>
                </a:moveTo>
                <a:cubicBezTo>
                  <a:pt x="1058" y="658"/>
                  <a:pt x="1052" y="665"/>
                  <a:pt x="1052" y="673"/>
                </a:cubicBezTo>
                <a:cubicBezTo>
                  <a:pt x="1052" y="681"/>
                  <a:pt x="1058" y="688"/>
                  <a:pt x="1066" y="688"/>
                </a:cubicBezTo>
                <a:cubicBezTo>
                  <a:pt x="1075" y="688"/>
                  <a:pt x="1081" y="681"/>
                  <a:pt x="1081" y="673"/>
                </a:cubicBezTo>
                <a:cubicBezTo>
                  <a:pt x="1081" y="665"/>
                  <a:pt x="1075" y="658"/>
                  <a:pt x="1066" y="658"/>
                </a:cubicBezTo>
                <a:close/>
                <a:moveTo>
                  <a:pt x="1066" y="691"/>
                </a:moveTo>
                <a:cubicBezTo>
                  <a:pt x="1058" y="691"/>
                  <a:pt x="1052" y="698"/>
                  <a:pt x="1052" y="706"/>
                </a:cubicBezTo>
                <a:cubicBezTo>
                  <a:pt x="1052" y="714"/>
                  <a:pt x="1058" y="721"/>
                  <a:pt x="1066" y="721"/>
                </a:cubicBezTo>
                <a:cubicBezTo>
                  <a:pt x="1075" y="721"/>
                  <a:pt x="1081" y="714"/>
                  <a:pt x="1081" y="706"/>
                </a:cubicBezTo>
                <a:cubicBezTo>
                  <a:pt x="1081" y="698"/>
                  <a:pt x="1075" y="691"/>
                  <a:pt x="1066" y="691"/>
                </a:cubicBezTo>
                <a:close/>
                <a:moveTo>
                  <a:pt x="1066" y="724"/>
                </a:moveTo>
                <a:cubicBezTo>
                  <a:pt x="1058" y="724"/>
                  <a:pt x="1052" y="731"/>
                  <a:pt x="1052" y="739"/>
                </a:cubicBezTo>
                <a:cubicBezTo>
                  <a:pt x="1052" y="747"/>
                  <a:pt x="1058" y="754"/>
                  <a:pt x="1066" y="754"/>
                </a:cubicBezTo>
                <a:cubicBezTo>
                  <a:pt x="1075" y="754"/>
                  <a:pt x="1081" y="747"/>
                  <a:pt x="1081" y="739"/>
                </a:cubicBezTo>
                <a:cubicBezTo>
                  <a:pt x="1081" y="731"/>
                  <a:pt x="1075" y="724"/>
                  <a:pt x="1066" y="724"/>
                </a:cubicBezTo>
                <a:close/>
                <a:moveTo>
                  <a:pt x="1066" y="757"/>
                </a:moveTo>
                <a:cubicBezTo>
                  <a:pt x="1058" y="757"/>
                  <a:pt x="1052" y="764"/>
                  <a:pt x="1052" y="772"/>
                </a:cubicBezTo>
                <a:cubicBezTo>
                  <a:pt x="1052" y="780"/>
                  <a:pt x="1058" y="787"/>
                  <a:pt x="1066" y="787"/>
                </a:cubicBezTo>
                <a:cubicBezTo>
                  <a:pt x="1075" y="787"/>
                  <a:pt x="1081" y="780"/>
                  <a:pt x="1081" y="772"/>
                </a:cubicBezTo>
                <a:cubicBezTo>
                  <a:pt x="1081" y="764"/>
                  <a:pt x="1075" y="757"/>
                  <a:pt x="1066" y="757"/>
                </a:cubicBezTo>
                <a:close/>
                <a:moveTo>
                  <a:pt x="1066" y="790"/>
                </a:moveTo>
                <a:cubicBezTo>
                  <a:pt x="1058" y="790"/>
                  <a:pt x="1052" y="797"/>
                  <a:pt x="1052" y="805"/>
                </a:cubicBezTo>
                <a:cubicBezTo>
                  <a:pt x="1052" y="813"/>
                  <a:pt x="1058" y="820"/>
                  <a:pt x="1066" y="820"/>
                </a:cubicBezTo>
                <a:cubicBezTo>
                  <a:pt x="1075" y="820"/>
                  <a:pt x="1081" y="813"/>
                  <a:pt x="1081" y="805"/>
                </a:cubicBezTo>
                <a:cubicBezTo>
                  <a:pt x="1081" y="797"/>
                  <a:pt x="1075" y="790"/>
                  <a:pt x="1066" y="790"/>
                </a:cubicBezTo>
                <a:close/>
                <a:moveTo>
                  <a:pt x="1066" y="823"/>
                </a:moveTo>
                <a:cubicBezTo>
                  <a:pt x="1058" y="823"/>
                  <a:pt x="1052" y="830"/>
                  <a:pt x="1052" y="838"/>
                </a:cubicBezTo>
                <a:cubicBezTo>
                  <a:pt x="1052" y="846"/>
                  <a:pt x="1058" y="853"/>
                  <a:pt x="1066" y="853"/>
                </a:cubicBezTo>
                <a:cubicBezTo>
                  <a:pt x="1075" y="853"/>
                  <a:pt x="1081" y="846"/>
                  <a:pt x="1081" y="838"/>
                </a:cubicBezTo>
                <a:cubicBezTo>
                  <a:pt x="1081" y="830"/>
                  <a:pt x="1075" y="823"/>
                  <a:pt x="1066" y="823"/>
                </a:cubicBezTo>
                <a:close/>
                <a:moveTo>
                  <a:pt x="1066" y="856"/>
                </a:moveTo>
                <a:cubicBezTo>
                  <a:pt x="1058" y="856"/>
                  <a:pt x="1052" y="863"/>
                  <a:pt x="1052" y="871"/>
                </a:cubicBezTo>
                <a:cubicBezTo>
                  <a:pt x="1052" y="879"/>
                  <a:pt x="1058" y="886"/>
                  <a:pt x="1066" y="886"/>
                </a:cubicBezTo>
                <a:cubicBezTo>
                  <a:pt x="1075" y="886"/>
                  <a:pt x="1081" y="879"/>
                  <a:pt x="1081" y="871"/>
                </a:cubicBezTo>
                <a:cubicBezTo>
                  <a:pt x="1081" y="863"/>
                  <a:pt x="1075" y="856"/>
                  <a:pt x="1066" y="856"/>
                </a:cubicBezTo>
                <a:close/>
                <a:moveTo>
                  <a:pt x="1066" y="889"/>
                </a:moveTo>
                <a:cubicBezTo>
                  <a:pt x="1058" y="889"/>
                  <a:pt x="1052" y="895"/>
                  <a:pt x="1052" y="904"/>
                </a:cubicBezTo>
                <a:cubicBezTo>
                  <a:pt x="1052" y="912"/>
                  <a:pt x="1058" y="918"/>
                  <a:pt x="1066" y="918"/>
                </a:cubicBezTo>
                <a:cubicBezTo>
                  <a:pt x="1075" y="918"/>
                  <a:pt x="1081" y="912"/>
                  <a:pt x="1081" y="904"/>
                </a:cubicBezTo>
                <a:cubicBezTo>
                  <a:pt x="1081" y="895"/>
                  <a:pt x="1075" y="889"/>
                  <a:pt x="1066" y="889"/>
                </a:cubicBezTo>
                <a:close/>
                <a:moveTo>
                  <a:pt x="1066" y="922"/>
                </a:moveTo>
                <a:cubicBezTo>
                  <a:pt x="1058" y="922"/>
                  <a:pt x="1052" y="928"/>
                  <a:pt x="1052" y="937"/>
                </a:cubicBezTo>
                <a:cubicBezTo>
                  <a:pt x="1052" y="945"/>
                  <a:pt x="1058" y="951"/>
                  <a:pt x="1066" y="951"/>
                </a:cubicBezTo>
                <a:cubicBezTo>
                  <a:pt x="1075" y="951"/>
                  <a:pt x="1081" y="945"/>
                  <a:pt x="1081" y="937"/>
                </a:cubicBezTo>
                <a:cubicBezTo>
                  <a:pt x="1081" y="928"/>
                  <a:pt x="1075" y="922"/>
                  <a:pt x="1066" y="922"/>
                </a:cubicBezTo>
                <a:close/>
                <a:moveTo>
                  <a:pt x="1066" y="955"/>
                </a:moveTo>
                <a:cubicBezTo>
                  <a:pt x="1058" y="955"/>
                  <a:pt x="1052" y="961"/>
                  <a:pt x="1052" y="970"/>
                </a:cubicBezTo>
                <a:cubicBezTo>
                  <a:pt x="1052" y="978"/>
                  <a:pt x="1058" y="984"/>
                  <a:pt x="1066" y="984"/>
                </a:cubicBezTo>
                <a:cubicBezTo>
                  <a:pt x="1075" y="984"/>
                  <a:pt x="1081" y="978"/>
                  <a:pt x="1081" y="970"/>
                </a:cubicBezTo>
                <a:cubicBezTo>
                  <a:pt x="1081" y="961"/>
                  <a:pt x="1075" y="955"/>
                  <a:pt x="1066" y="955"/>
                </a:cubicBezTo>
                <a:close/>
                <a:moveTo>
                  <a:pt x="1066" y="988"/>
                </a:moveTo>
                <a:cubicBezTo>
                  <a:pt x="1058" y="988"/>
                  <a:pt x="1052" y="994"/>
                  <a:pt x="1052" y="1002"/>
                </a:cubicBezTo>
                <a:cubicBezTo>
                  <a:pt x="1052" y="1011"/>
                  <a:pt x="1058" y="1017"/>
                  <a:pt x="1066" y="1017"/>
                </a:cubicBezTo>
                <a:cubicBezTo>
                  <a:pt x="1075" y="1017"/>
                  <a:pt x="1081" y="1011"/>
                  <a:pt x="1081" y="1002"/>
                </a:cubicBezTo>
                <a:cubicBezTo>
                  <a:pt x="1081" y="994"/>
                  <a:pt x="1075" y="988"/>
                  <a:pt x="1066" y="988"/>
                </a:cubicBezTo>
                <a:close/>
                <a:moveTo>
                  <a:pt x="1066" y="1021"/>
                </a:moveTo>
                <a:cubicBezTo>
                  <a:pt x="1058" y="1021"/>
                  <a:pt x="1052" y="1027"/>
                  <a:pt x="1052" y="1035"/>
                </a:cubicBezTo>
                <a:cubicBezTo>
                  <a:pt x="1052" y="1044"/>
                  <a:pt x="1058" y="1050"/>
                  <a:pt x="1066" y="1050"/>
                </a:cubicBezTo>
                <a:cubicBezTo>
                  <a:pt x="1075" y="1050"/>
                  <a:pt x="1081" y="1044"/>
                  <a:pt x="1081" y="1035"/>
                </a:cubicBezTo>
                <a:cubicBezTo>
                  <a:pt x="1081" y="1027"/>
                  <a:pt x="1075" y="1021"/>
                  <a:pt x="1066" y="1021"/>
                </a:cubicBezTo>
                <a:close/>
                <a:moveTo>
                  <a:pt x="1066" y="1053"/>
                </a:moveTo>
                <a:cubicBezTo>
                  <a:pt x="1058" y="1053"/>
                  <a:pt x="1052" y="1060"/>
                  <a:pt x="1052" y="1068"/>
                </a:cubicBezTo>
                <a:cubicBezTo>
                  <a:pt x="1052" y="1076"/>
                  <a:pt x="1058" y="1083"/>
                  <a:pt x="1066" y="1083"/>
                </a:cubicBezTo>
                <a:cubicBezTo>
                  <a:pt x="1075" y="1083"/>
                  <a:pt x="1081" y="1076"/>
                  <a:pt x="1081" y="1068"/>
                </a:cubicBezTo>
                <a:cubicBezTo>
                  <a:pt x="1081" y="1060"/>
                  <a:pt x="1075" y="1053"/>
                  <a:pt x="1066" y="1053"/>
                </a:cubicBezTo>
                <a:close/>
                <a:moveTo>
                  <a:pt x="1066" y="1086"/>
                </a:moveTo>
                <a:cubicBezTo>
                  <a:pt x="1058" y="1086"/>
                  <a:pt x="1052" y="1093"/>
                  <a:pt x="1052" y="1101"/>
                </a:cubicBezTo>
                <a:cubicBezTo>
                  <a:pt x="1052" y="1109"/>
                  <a:pt x="1058" y="1116"/>
                  <a:pt x="1066" y="1116"/>
                </a:cubicBezTo>
                <a:cubicBezTo>
                  <a:pt x="1075" y="1116"/>
                  <a:pt x="1081" y="1109"/>
                  <a:pt x="1081" y="1101"/>
                </a:cubicBezTo>
                <a:cubicBezTo>
                  <a:pt x="1081" y="1093"/>
                  <a:pt x="1075" y="1086"/>
                  <a:pt x="1066" y="1086"/>
                </a:cubicBezTo>
                <a:close/>
                <a:moveTo>
                  <a:pt x="1066" y="1119"/>
                </a:moveTo>
                <a:cubicBezTo>
                  <a:pt x="1058" y="1119"/>
                  <a:pt x="1052" y="1126"/>
                  <a:pt x="1052" y="1134"/>
                </a:cubicBezTo>
                <a:cubicBezTo>
                  <a:pt x="1052" y="1142"/>
                  <a:pt x="1058" y="1149"/>
                  <a:pt x="1066" y="1149"/>
                </a:cubicBezTo>
                <a:cubicBezTo>
                  <a:pt x="1075" y="1149"/>
                  <a:pt x="1081" y="1142"/>
                  <a:pt x="1081" y="1134"/>
                </a:cubicBezTo>
                <a:cubicBezTo>
                  <a:pt x="1081" y="1126"/>
                  <a:pt x="1075" y="1119"/>
                  <a:pt x="1066" y="1119"/>
                </a:cubicBezTo>
                <a:close/>
                <a:moveTo>
                  <a:pt x="1066" y="1152"/>
                </a:moveTo>
                <a:cubicBezTo>
                  <a:pt x="1058" y="1152"/>
                  <a:pt x="1052" y="1159"/>
                  <a:pt x="1052" y="1167"/>
                </a:cubicBezTo>
                <a:cubicBezTo>
                  <a:pt x="1052" y="1175"/>
                  <a:pt x="1058" y="1182"/>
                  <a:pt x="1066" y="1182"/>
                </a:cubicBezTo>
                <a:cubicBezTo>
                  <a:pt x="1075" y="1182"/>
                  <a:pt x="1081" y="1175"/>
                  <a:pt x="1081" y="1167"/>
                </a:cubicBezTo>
                <a:cubicBezTo>
                  <a:pt x="1081" y="1159"/>
                  <a:pt x="1075" y="1152"/>
                  <a:pt x="1066" y="1152"/>
                </a:cubicBezTo>
                <a:close/>
                <a:moveTo>
                  <a:pt x="1066" y="1185"/>
                </a:moveTo>
                <a:cubicBezTo>
                  <a:pt x="1058" y="1185"/>
                  <a:pt x="1052" y="1192"/>
                  <a:pt x="1052" y="1200"/>
                </a:cubicBezTo>
                <a:cubicBezTo>
                  <a:pt x="1052" y="1208"/>
                  <a:pt x="1058" y="1215"/>
                  <a:pt x="1066" y="1215"/>
                </a:cubicBezTo>
                <a:cubicBezTo>
                  <a:pt x="1075" y="1215"/>
                  <a:pt x="1081" y="1208"/>
                  <a:pt x="1081" y="1200"/>
                </a:cubicBezTo>
                <a:cubicBezTo>
                  <a:pt x="1081" y="1192"/>
                  <a:pt x="1075" y="1185"/>
                  <a:pt x="1066" y="1185"/>
                </a:cubicBezTo>
                <a:close/>
                <a:moveTo>
                  <a:pt x="1066" y="1218"/>
                </a:moveTo>
                <a:cubicBezTo>
                  <a:pt x="1058" y="1218"/>
                  <a:pt x="1052" y="1225"/>
                  <a:pt x="1052" y="1233"/>
                </a:cubicBezTo>
                <a:cubicBezTo>
                  <a:pt x="1052" y="1241"/>
                  <a:pt x="1058" y="1248"/>
                  <a:pt x="1066" y="1248"/>
                </a:cubicBezTo>
                <a:cubicBezTo>
                  <a:pt x="1075" y="1248"/>
                  <a:pt x="1081" y="1241"/>
                  <a:pt x="1081" y="1233"/>
                </a:cubicBezTo>
                <a:cubicBezTo>
                  <a:pt x="1081" y="1225"/>
                  <a:pt x="1075" y="1218"/>
                  <a:pt x="1066" y="1218"/>
                </a:cubicBezTo>
                <a:close/>
                <a:moveTo>
                  <a:pt x="1066" y="1251"/>
                </a:moveTo>
                <a:cubicBezTo>
                  <a:pt x="1058" y="1251"/>
                  <a:pt x="1052" y="1258"/>
                  <a:pt x="1052" y="1266"/>
                </a:cubicBezTo>
                <a:cubicBezTo>
                  <a:pt x="1052" y="1274"/>
                  <a:pt x="1058" y="1281"/>
                  <a:pt x="1066" y="1281"/>
                </a:cubicBezTo>
                <a:cubicBezTo>
                  <a:pt x="1075" y="1281"/>
                  <a:pt x="1081" y="1274"/>
                  <a:pt x="1081" y="1266"/>
                </a:cubicBezTo>
                <a:cubicBezTo>
                  <a:pt x="1081" y="1258"/>
                  <a:pt x="1075" y="1251"/>
                  <a:pt x="1066" y="1251"/>
                </a:cubicBezTo>
                <a:close/>
                <a:moveTo>
                  <a:pt x="1066" y="1284"/>
                </a:moveTo>
                <a:cubicBezTo>
                  <a:pt x="1058" y="1284"/>
                  <a:pt x="1052" y="1291"/>
                  <a:pt x="1052" y="1299"/>
                </a:cubicBezTo>
                <a:cubicBezTo>
                  <a:pt x="1052" y="1307"/>
                  <a:pt x="1058" y="1314"/>
                  <a:pt x="1066" y="1314"/>
                </a:cubicBezTo>
                <a:cubicBezTo>
                  <a:pt x="1075" y="1314"/>
                  <a:pt x="1081" y="1307"/>
                  <a:pt x="1081" y="1299"/>
                </a:cubicBezTo>
                <a:cubicBezTo>
                  <a:pt x="1081" y="1291"/>
                  <a:pt x="1075" y="1284"/>
                  <a:pt x="1066" y="1284"/>
                </a:cubicBezTo>
                <a:close/>
                <a:moveTo>
                  <a:pt x="1066" y="1317"/>
                </a:moveTo>
                <a:cubicBezTo>
                  <a:pt x="1058" y="1317"/>
                  <a:pt x="1052" y="1323"/>
                  <a:pt x="1052" y="1332"/>
                </a:cubicBezTo>
                <a:cubicBezTo>
                  <a:pt x="1052" y="1340"/>
                  <a:pt x="1058" y="1346"/>
                  <a:pt x="1066" y="1346"/>
                </a:cubicBezTo>
                <a:cubicBezTo>
                  <a:pt x="1075" y="1346"/>
                  <a:pt x="1081" y="1340"/>
                  <a:pt x="1081" y="1332"/>
                </a:cubicBezTo>
                <a:cubicBezTo>
                  <a:pt x="1081" y="1323"/>
                  <a:pt x="1075" y="1317"/>
                  <a:pt x="1066" y="1317"/>
                </a:cubicBezTo>
                <a:close/>
                <a:moveTo>
                  <a:pt x="1066" y="1350"/>
                </a:moveTo>
                <a:cubicBezTo>
                  <a:pt x="1058" y="1350"/>
                  <a:pt x="1052" y="1356"/>
                  <a:pt x="1052" y="1365"/>
                </a:cubicBezTo>
                <a:cubicBezTo>
                  <a:pt x="1052" y="1373"/>
                  <a:pt x="1058" y="1379"/>
                  <a:pt x="1066" y="1379"/>
                </a:cubicBezTo>
                <a:cubicBezTo>
                  <a:pt x="1075" y="1379"/>
                  <a:pt x="1081" y="1373"/>
                  <a:pt x="1081" y="1365"/>
                </a:cubicBezTo>
                <a:cubicBezTo>
                  <a:pt x="1081" y="1356"/>
                  <a:pt x="1075" y="1350"/>
                  <a:pt x="1066" y="1350"/>
                </a:cubicBezTo>
                <a:close/>
                <a:moveTo>
                  <a:pt x="1066" y="1383"/>
                </a:moveTo>
                <a:cubicBezTo>
                  <a:pt x="1058" y="1383"/>
                  <a:pt x="1052" y="1389"/>
                  <a:pt x="1052" y="1397"/>
                </a:cubicBezTo>
                <a:cubicBezTo>
                  <a:pt x="1052" y="1406"/>
                  <a:pt x="1058" y="1412"/>
                  <a:pt x="1066" y="1412"/>
                </a:cubicBezTo>
                <a:cubicBezTo>
                  <a:pt x="1075" y="1412"/>
                  <a:pt x="1081" y="1406"/>
                  <a:pt x="1081" y="1397"/>
                </a:cubicBezTo>
                <a:cubicBezTo>
                  <a:pt x="1081" y="1389"/>
                  <a:pt x="1075" y="1383"/>
                  <a:pt x="1066" y="1383"/>
                </a:cubicBezTo>
                <a:close/>
                <a:moveTo>
                  <a:pt x="1066" y="1416"/>
                </a:moveTo>
                <a:cubicBezTo>
                  <a:pt x="1058" y="1416"/>
                  <a:pt x="1052" y="1422"/>
                  <a:pt x="1052" y="1430"/>
                </a:cubicBezTo>
                <a:cubicBezTo>
                  <a:pt x="1052" y="1439"/>
                  <a:pt x="1058" y="1445"/>
                  <a:pt x="1066" y="1445"/>
                </a:cubicBezTo>
                <a:cubicBezTo>
                  <a:pt x="1075" y="1445"/>
                  <a:pt x="1081" y="1439"/>
                  <a:pt x="1081" y="1430"/>
                </a:cubicBezTo>
                <a:cubicBezTo>
                  <a:pt x="1081" y="1422"/>
                  <a:pt x="1075" y="1416"/>
                  <a:pt x="1066" y="1416"/>
                </a:cubicBezTo>
                <a:close/>
                <a:moveTo>
                  <a:pt x="1099" y="0"/>
                </a:moveTo>
                <a:cubicBezTo>
                  <a:pt x="1091" y="0"/>
                  <a:pt x="1084" y="7"/>
                  <a:pt x="1084" y="15"/>
                </a:cubicBezTo>
                <a:cubicBezTo>
                  <a:pt x="1084" y="23"/>
                  <a:pt x="1091" y="30"/>
                  <a:pt x="1099" y="30"/>
                </a:cubicBezTo>
                <a:cubicBezTo>
                  <a:pt x="1107" y="30"/>
                  <a:pt x="1114" y="23"/>
                  <a:pt x="1114" y="15"/>
                </a:cubicBezTo>
                <a:cubicBezTo>
                  <a:pt x="1114" y="7"/>
                  <a:pt x="1107" y="0"/>
                  <a:pt x="1099" y="0"/>
                </a:cubicBezTo>
                <a:close/>
                <a:moveTo>
                  <a:pt x="1099" y="33"/>
                </a:moveTo>
                <a:cubicBezTo>
                  <a:pt x="1091" y="33"/>
                  <a:pt x="1084" y="40"/>
                  <a:pt x="1084" y="48"/>
                </a:cubicBezTo>
                <a:cubicBezTo>
                  <a:pt x="1084" y="56"/>
                  <a:pt x="1091" y="63"/>
                  <a:pt x="1099" y="63"/>
                </a:cubicBezTo>
                <a:cubicBezTo>
                  <a:pt x="1107" y="63"/>
                  <a:pt x="1114" y="56"/>
                  <a:pt x="1114" y="48"/>
                </a:cubicBezTo>
                <a:cubicBezTo>
                  <a:pt x="1114" y="40"/>
                  <a:pt x="1107" y="33"/>
                  <a:pt x="1099" y="33"/>
                </a:cubicBezTo>
                <a:close/>
                <a:moveTo>
                  <a:pt x="1099" y="66"/>
                </a:moveTo>
                <a:cubicBezTo>
                  <a:pt x="1091" y="66"/>
                  <a:pt x="1084" y="72"/>
                  <a:pt x="1084" y="81"/>
                </a:cubicBezTo>
                <a:cubicBezTo>
                  <a:pt x="1084" y="89"/>
                  <a:pt x="1091" y="95"/>
                  <a:pt x="1099" y="95"/>
                </a:cubicBezTo>
                <a:cubicBezTo>
                  <a:pt x="1107" y="95"/>
                  <a:pt x="1114" y="89"/>
                  <a:pt x="1114" y="81"/>
                </a:cubicBezTo>
                <a:cubicBezTo>
                  <a:pt x="1114" y="72"/>
                  <a:pt x="1107" y="66"/>
                  <a:pt x="1099" y="66"/>
                </a:cubicBezTo>
                <a:close/>
                <a:moveTo>
                  <a:pt x="1099" y="99"/>
                </a:moveTo>
                <a:cubicBezTo>
                  <a:pt x="1091" y="99"/>
                  <a:pt x="1084" y="105"/>
                  <a:pt x="1084" y="114"/>
                </a:cubicBezTo>
                <a:cubicBezTo>
                  <a:pt x="1084" y="122"/>
                  <a:pt x="1091" y="128"/>
                  <a:pt x="1099" y="128"/>
                </a:cubicBezTo>
                <a:cubicBezTo>
                  <a:pt x="1107" y="128"/>
                  <a:pt x="1114" y="122"/>
                  <a:pt x="1114" y="114"/>
                </a:cubicBezTo>
                <a:cubicBezTo>
                  <a:pt x="1114" y="105"/>
                  <a:pt x="1107" y="99"/>
                  <a:pt x="1099" y="99"/>
                </a:cubicBezTo>
                <a:close/>
                <a:moveTo>
                  <a:pt x="1099" y="132"/>
                </a:moveTo>
                <a:cubicBezTo>
                  <a:pt x="1091" y="132"/>
                  <a:pt x="1084" y="138"/>
                  <a:pt x="1084" y="147"/>
                </a:cubicBezTo>
                <a:cubicBezTo>
                  <a:pt x="1084" y="155"/>
                  <a:pt x="1091" y="161"/>
                  <a:pt x="1099" y="161"/>
                </a:cubicBezTo>
                <a:cubicBezTo>
                  <a:pt x="1107" y="161"/>
                  <a:pt x="1114" y="155"/>
                  <a:pt x="1114" y="147"/>
                </a:cubicBezTo>
                <a:cubicBezTo>
                  <a:pt x="1114" y="138"/>
                  <a:pt x="1107" y="132"/>
                  <a:pt x="1099" y="132"/>
                </a:cubicBezTo>
                <a:close/>
                <a:moveTo>
                  <a:pt x="1099" y="165"/>
                </a:moveTo>
                <a:cubicBezTo>
                  <a:pt x="1091" y="165"/>
                  <a:pt x="1084" y="171"/>
                  <a:pt x="1084" y="179"/>
                </a:cubicBezTo>
                <a:cubicBezTo>
                  <a:pt x="1084" y="188"/>
                  <a:pt x="1091" y="194"/>
                  <a:pt x="1099" y="194"/>
                </a:cubicBezTo>
                <a:cubicBezTo>
                  <a:pt x="1107" y="194"/>
                  <a:pt x="1114" y="188"/>
                  <a:pt x="1114" y="179"/>
                </a:cubicBezTo>
                <a:cubicBezTo>
                  <a:pt x="1114" y="171"/>
                  <a:pt x="1107" y="165"/>
                  <a:pt x="1099" y="165"/>
                </a:cubicBezTo>
                <a:close/>
                <a:moveTo>
                  <a:pt x="1099" y="198"/>
                </a:moveTo>
                <a:cubicBezTo>
                  <a:pt x="1091" y="198"/>
                  <a:pt x="1084" y="204"/>
                  <a:pt x="1084" y="212"/>
                </a:cubicBezTo>
                <a:cubicBezTo>
                  <a:pt x="1084" y="221"/>
                  <a:pt x="1091" y="227"/>
                  <a:pt x="1099" y="227"/>
                </a:cubicBezTo>
                <a:cubicBezTo>
                  <a:pt x="1107" y="227"/>
                  <a:pt x="1114" y="221"/>
                  <a:pt x="1114" y="212"/>
                </a:cubicBezTo>
                <a:cubicBezTo>
                  <a:pt x="1114" y="204"/>
                  <a:pt x="1107" y="198"/>
                  <a:pt x="1099" y="198"/>
                </a:cubicBezTo>
                <a:close/>
                <a:moveTo>
                  <a:pt x="1099" y="230"/>
                </a:moveTo>
                <a:cubicBezTo>
                  <a:pt x="1091" y="230"/>
                  <a:pt x="1084" y="237"/>
                  <a:pt x="1084" y="245"/>
                </a:cubicBezTo>
                <a:cubicBezTo>
                  <a:pt x="1084" y="253"/>
                  <a:pt x="1091" y="260"/>
                  <a:pt x="1099" y="260"/>
                </a:cubicBezTo>
                <a:cubicBezTo>
                  <a:pt x="1107" y="260"/>
                  <a:pt x="1114" y="253"/>
                  <a:pt x="1114" y="245"/>
                </a:cubicBezTo>
                <a:cubicBezTo>
                  <a:pt x="1114" y="237"/>
                  <a:pt x="1107" y="230"/>
                  <a:pt x="1099" y="230"/>
                </a:cubicBezTo>
                <a:close/>
                <a:moveTo>
                  <a:pt x="1099" y="263"/>
                </a:moveTo>
                <a:cubicBezTo>
                  <a:pt x="1091" y="263"/>
                  <a:pt x="1084" y="270"/>
                  <a:pt x="1084" y="278"/>
                </a:cubicBezTo>
                <a:cubicBezTo>
                  <a:pt x="1084" y="286"/>
                  <a:pt x="1091" y="293"/>
                  <a:pt x="1099" y="293"/>
                </a:cubicBezTo>
                <a:cubicBezTo>
                  <a:pt x="1107" y="293"/>
                  <a:pt x="1114" y="286"/>
                  <a:pt x="1114" y="278"/>
                </a:cubicBezTo>
                <a:cubicBezTo>
                  <a:pt x="1114" y="270"/>
                  <a:pt x="1107" y="263"/>
                  <a:pt x="1099" y="263"/>
                </a:cubicBezTo>
                <a:close/>
                <a:moveTo>
                  <a:pt x="1099" y="296"/>
                </a:moveTo>
                <a:cubicBezTo>
                  <a:pt x="1091" y="296"/>
                  <a:pt x="1084" y="303"/>
                  <a:pt x="1084" y="311"/>
                </a:cubicBezTo>
                <a:cubicBezTo>
                  <a:pt x="1084" y="319"/>
                  <a:pt x="1091" y="326"/>
                  <a:pt x="1099" y="326"/>
                </a:cubicBezTo>
                <a:cubicBezTo>
                  <a:pt x="1107" y="326"/>
                  <a:pt x="1114" y="319"/>
                  <a:pt x="1114" y="311"/>
                </a:cubicBezTo>
                <a:cubicBezTo>
                  <a:pt x="1114" y="303"/>
                  <a:pt x="1107" y="296"/>
                  <a:pt x="1099" y="296"/>
                </a:cubicBezTo>
                <a:close/>
                <a:moveTo>
                  <a:pt x="1099" y="329"/>
                </a:moveTo>
                <a:cubicBezTo>
                  <a:pt x="1091" y="329"/>
                  <a:pt x="1084" y="336"/>
                  <a:pt x="1084" y="344"/>
                </a:cubicBezTo>
                <a:cubicBezTo>
                  <a:pt x="1084" y="352"/>
                  <a:pt x="1091" y="359"/>
                  <a:pt x="1099" y="359"/>
                </a:cubicBezTo>
                <a:cubicBezTo>
                  <a:pt x="1107" y="359"/>
                  <a:pt x="1114" y="352"/>
                  <a:pt x="1114" y="344"/>
                </a:cubicBezTo>
                <a:cubicBezTo>
                  <a:pt x="1114" y="336"/>
                  <a:pt x="1107" y="329"/>
                  <a:pt x="1099" y="329"/>
                </a:cubicBezTo>
                <a:close/>
                <a:moveTo>
                  <a:pt x="1099" y="362"/>
                </a:moveTo>
                <a:cubicBezTo>
                  <a:pt x="1091" y="362"/>
                  <a:pt x="1084" y="369"/>
                  <a:pt x="1084" y="377"/>
                </a:cubicBezTo>
                <a:cubicBezTo>
                  <a:pt x="1084" y="385"/>
                  <a:pt x="1091" y="392"/>
                  <a:pt x="1099" y="392"/>
                </a:cubicBezTo>
                <a:cubicBezTo>
                  <a:pt x="1107" y="392"/>
                  <a:pt x="1114" y="385"/>
                  <a:pt x="1114" y="377"/>
                </a:cubicBezTo>
                <a:cubicBezTo>
                  <a:pt x="1114" y="369"/>
                  <a:pt x="1107" y="362"/>
                  <a:pt x="1099" y="362"/>
                </a:cubicBezTo>
                <a:close/>
                <a:moveTo>
                  <a:pt x="1099" y="395"/>
                </a:moveTo>
                <a:cubicBezTo>
                  <a:pt x="1091" y="395"/>
                  <a:pt x="1084" y="402"/>
                  <a:pt x="1084" y="410"/>
                </a:cubicBezTo>
                <a:cubicBezTo>
                  <a:pt x="1084" y="418"/>
                  <a:pt x="1091" y="425"/>
                  <a:pt x="1099" y="425"/>
                </a:cubicBezTo>
                <a:cubicBezTo>
                  <a:pt x="1107" y="425"/>
                  <a:pt x="1114" y="418"/>
                  <a:pt x="1114" y="410"/>
                </a:cubicBezTo>
                <a:cubicBezTo>
                  <a:pt x="1114" y="402"/>
                  <a:pt x="1107" y="395"/>
                  <a:pt x="1099" y="395"/>
                </a:cubicBezTo>
                <a:close/>
                <a:moveTo>
                  <a:pt x="1099" y="428"/>
                </a:moveTo>
                <a:cubicBezTo>
                  <a:pt x="1091" y="428"/>
                  <a:pt x="1084" y="435"/>
                  <a:pt x="1084" y="443"/>
                </a:cubicBezTo>
                <a:cubicBezTo>
                  <a:pt x="1084" y="451"/>
                  <a:pt x="1091" y="458"/>
                  <a:pt x="1099" y="458"/>
                </a:cubicBezTo>
                <a:cubicBezTo>
                  <a:pt x="1107" y="458"/>
                  <a:pt x="1114" y="451"/>
                  <a:pt x="1114" y="443"/>
                </a:cubicBezTo>
                <a:cubicBezTo>
                  <a:pt x="1114" y="435"/>
                  <a:pt x="1107" y="428"/>
                  <a:pt x="1099" y="428"/>
                </a:cubicBezTo>
                <a:close/>
                <a:moveTo>
                  <a:pt x="1099" y="461"/>
                </a:moveTo>
                <a:cubicBezTo>
                  <a:pt x="1091" y="461"/>
                  <a:pt x="1084" y="468"/>
                  <a:pt x="1084" y="476"/>
                </a:cubicBezTo>
                <a:cubicBezTo>
                  <a:pt x="1084" y="484"/>
                  <a:pt x="1091" y="491"/>
                  <a:pt x="1099" y="491"/>
                </a:cubicBezTo>
                <a:cubicBezTo>
                  <a:pt x="1107" y="491"/>
                  <a:pt x="1114" y="484"/>
                  <a:pt x="1114" y="476"/>
                </a:cubicBezTo>
                <a:cubicBezTo>
                  <a:pt x="1114" y="468"/>
                  <a:pt x="1107" y="461"/>
                  <a:pt x="1099" y="461"/>
                </a:cubicBezTo>
                <a:close/>
                <a:moveTo>
                  <a:pt x="1099" y="494"/>
                </a:moveTo>
                <a:cubicBezTo>
                  <a:pt x="1091" y="494"/>
                  <a:pt x="1084" y="500"/>
                  <a:pt x="1084" y="509"/>
                </a:cubicBezTo>
                <a:cubicBezTo>
                  <a:pt x="1084" y="517"/>
                  <a:pt x="1091" y="523"/>
                  <a:pt x="1099" y="523"/>
                </a:cubicBezTo>
                <a:cubicBezTo>
                  <a:pt x="1107" y="523"/>
                  <a:pt x="1114" y="517"/>
                  <a:pt x="1114" y="509"/>
                </a:cubicBezTo>
                <a:cubicBezTo>
                  <a:pt x="1114" y="500"/>
                  <a:pt x="1107" y="494"/>
                  <a:pt x="1099" y="494"/>
                </a:cubicBezTo>
                <a:close/>
                <a:moveTo>
                  <a:pt x="1099" y="527"/>
                </a:moveTo>
                <a:cubicBezTo>
                  <a:pt x="1091" y="527"/>
                  <a:pt x="1084" y="533"/>
                  <a:pt x="1084" y="542"/>
                </a:cubicBezTo>
                <a:cubicBezTo>
                  <a:pt x="1084" y="550"/>
                  <a:pt x="1091" y="556"/>
                  <a:pt x="1099" y="556"/>
                </a:cubicBezTo>
                <a:cubicBezTo>
                  <a:pt x="1107" y="556"/>
                  <a:pt x="1114" y="550"/>
                  <a:pt x="1114" y="542"/>
                </a:cubicBezTo>
                <a:cubicBezTo>
                  <a:pt x="1114" y="533"/>
                  <a:pt x="1107" y="527"/>
                  <a:pt x="1099" y="527"/>
                </a:cubicBezTo>
                <a:close/>
                <a:moveTo>
                  <a:pt x="1099" y="560"/>
                </a:moveTo>
                <a:cubicBezTo>
                  <a:pt x="1091" y="560"/>
                  <a:pt x="1084" y="566"/>
                  <a:pt x="1084" y="574"/>
                </a:cubicBezTo>
                <a:cubicBezTo>
                  <a:pt x="1084" y="583"/>
                  <a:pt x="1091" y="589"/>
                  <a:pt x="1099" y="589"/>
                </a:cubicBezTo>
                <a:cubicBezTo>
                  <a:pt x="1107" y="589"/>
                  <a:pt x="1114" y="583"/>
                  <a:pt x="1114" y="574"/>
                </a:cubicBezTo>
                <a:cubicBezTo>
                  <a:pt x="1114" y="566"/>
                  <a:pt x="1107" y="560"/>
                  <a:pt x="1099" y="560"/>
                </a:cubicBezTo>
                <a:close/>
                <a:moveTo>
                  <a:pt x="1099" y="593"/>
                </a:moveTo>
                <a:cubicBezTo>
                  <a:pt x="1091" y="593"/>
                  <a:pt x="1084" y="599"/>
                  <a:pt x="1084" y="607"/>
                </a:cubicBezTo>
                <a:cubicBezTo>
                  <a:pt x="1084" y="616"/>
                  <a:pt x="1091" y="622"/>
                  <a:pt x="1099" y="622"/>
                </a:cubicBezTo>
                <a:cubicBezTo>
                  <a:pt x="1107" y="622"/>
                  <a:pt x="1114" y="616"/>
                  <a:pt x="1114" y="607"/>
                </a:cubicBezTo>
                <a:cubicBezTo>
                  <a:pt x="1114" y="599"/>
                  <a:pt x="1107" y="593"/>
                  <a:pt x="1099" y="593"/>
                </a:cubicBezTo>
                <a:close/>
                <a:moveTo>
                  <a:pt x="1099" y="625"/>
                </a:moveTo>
                <a:cubicBezTo>
                  <a:pt x="1091" y="625"/>
                  <a:pt x="1084" y="632"/>
                  <a:pt x="1084" y="640"/>
                </a:cubicBezTo>
                <a:cubicBezTo>
                  <a:pt x="1084" y="648"/>
                  <a:pt x="1091" y="655"/>
                  <a:pt x="1099" y="655"/>
                </a:cubicBezTo>
                <a:cubicBezTo>
                  <a:pt x="1107" y="655"/>
                  <a:pt x="1114" y="648"/>
                  <a:pt x="1114" y="640"/>
                </a:cubicBezTo>
                <a:cubicBezTo>
                  <a:pt x="1114" y="632"/>
                  <a:pt x="1107" y="625"/>
                  <a:pt x="1099" y="625"/>
                </a:cubicBezTo>
                <a:close/>
                <a:moveTo>
                  <a:pt x="1099" y="658"/>
                </a:moveTo>
                <a:cubicBezTo>
                  <a:pt x="1091" y="658"/>
                  <a:pt x="1084" y="665"/>
                  <a:pt x="1084" y="673"/>
                </a:cubicBezTo>
                <a:cubicBezTo>
                  <a:pt x="1084" y="681"/>
                  <a:pt x="1091" y="688"/>
                  <a:pt x="1099" y="688"/>
                </a:cubicBezTo>
                <a:cubicBezTo>
                  <a:pt x="1107" y="688"/>
                  <a:pt x="1114" y="681"/>
                  <a:pt x="1114" y="673"/>
                </a:cubicBezTo>
                <a:cubicBezTo>
                  <a:pt x="1114" y="665"/>
                  <a:pt x="1107" y="658"/>
                  <a:pt x="1099" y="658"/>
                </a:cubicBezTo>
                <a:close/>
                <a:moveTo>
                  <a:pt x="1099" y="691"/>
                </a:moveTo>
                <a:cubicBezTo>
                  <a:pt x="1091" y="691"/>
                  <a:pt x="1084" y="698"/>
                  <a:pt x="1084" y="706"/>
                </a:cubicBezTo>
                <a:cubicBezTo>
                  <a:pt x="1084" y="714"/>
                  <a:pt x="1091" y="721"/>
                  <a:pt x="1099" y="721"/>
                </a:cubicBezTo>
                <a:cubicBezTo>
                  <a:pt x="1107" y="721"/>
                  <a:pt x="1114" y="714"/>
                  <a:pt x="1114" y="706"/>
                </a:cubicBezTo>
                <a:cubicBezTo>
                  <a:pt x="1114" y="698"/>
                  <a:pt x="1107" y="691"/>
                  <a:pt x="1099" y="691"/>
                </a:cubicBezTo>
                <a:close/>
                <a:moveTo>
                  <a:pt x="1099" y="724"/>
                </a:moveTo>
                <a:cubicBezTo>
                  <a:pt x="1091" y="724"/>
                  <a:pt x="1084" y="731"/>
                  <a:pt x="1084" y="739"/>
                </a:cubicBezTo>
                <a:cubicBezTo>
                  <a:pt x="1084" y="747"/>
                  <a:pt x="1091" y="754"/>
                  <a:pt x="1099" y="754"/>
                </a:cubicBezTo>
                <a:cubicBezTo>
                  <a:pt x="1107" y="754"/>
                  <a:pt x="1114" y="747"/>
                  <a:pt x="1114" y="739"/>
                </a:cubicBezTo>
                <a:cubicBezTo>
                  <a:pt x="1114" y="731"/>
                  <a:pt x="1107" y="724"/>
                  <a:pt x="1099" y="724"/>
                </a:cubicBezTo>
                <a:close/>
                <a:moveTo>
                  <a:pt x="1099" y="757"/>
                </a:moveTo>
                <a:cubicBezTo>
                  <a:pt x="1091" y="757"/>
                  <a:pt x="1084" y="764"/>
                  <a:pt x="1084" y="772"/>
                </a:cubicBezTo>
                <a:cubicBezTo>
                  <a:pt x="1084" y="780"/>
                  <a:pt x="1091" y="787"/>
                  <a:pt x="1099" y="787"/>
                </a:cubicBezTo>
                <a:cubicBezTo>
                  <a:pt x="1107" y="787"/>
                  <a:pt x="1114" y="780"/>
                  <a:pt x="1114" y="772"/>
                </a:cubicBezTo>
                <a:cubicBezTo>
                  <a:pt x="1114" y="764"/>
                  <a:pt x="1107" y="757"/>
                  <a:pt x="1099" y="757"/>
                </a:cubicBezTo>
                <a:close/>
                <a:moveTo>
                  <a:pt x="1099" y="790"/>
                </a:moveTo>
                <a:cubicBezTo>
                  <a:pt x="1091" y="790"/>
                  <a:pt x="1084" y="797"/>
                  <a:pt x="1084" y="805"/>
                </a:cubicBezTo>
                <a:cubicBezTo>
                  <a:pt x="1084" y="813"/>
                  <a:pt x="1091" y="820"/>
                  <a:pt x="1099" y="820"/>
                </a:cubicBezTo>
                <a:cubicBezTo>
                  <a:pt x="1107" y="820"/>
                  <a:pt x="1114" y="813"/>
                  <a:pt x="1114" y="805"/>
                </a:cubicBezTo>
                <a:cubicBezTo>
                  <a:pt x="1114" y="797"/>
                  <a:pt x="1107" y="790"/>
                  <a:pt x="1099" y="790"/>
                </a:cubicBezTo>
                <a:close/>
                <a:moveTo>
                  <a:pt x="1099" y="823"/>
                </a:moveTo>
                <a:cubicBezTo>
                  <a:pt x="1091" y="823"/>
                  <a:pt x="1084" y="830"/>
                  <a:pt x="1084" y="838"/>
                </a:cubicBezTo>
                <a:cubicBezTo>
                  <a:pt x="1084" y="846"/>
                  <a:pt x="1091" y="853"/>
                  <a:pt x="1099" y="853"/>
                </a:cubicBezTo>
                <a:cubicBezTo>
                  <a:pt x="1107" y="853"/>
                  <a:pt x="1114" y="846"/>
                  <a:pt x="1114" y="838"/>
                </a:cubicBezTo>
                <a:cubicBezTo>
                  <a:pt x="1114" y="830"/>
                  <a:pt x="1107" y="823"/>
                  <a:pt x="1099" y="823"/>
                </a:cubicBezTo>
                <a:close/>
                <a:moveTo>
                  <a:pt x="1099" y="856"/>
                </a:moveTo>
                <a:cubicBezTo>
                  <a:pt x="1091" y="856"/>
                  <a:pt x="1084" y="863"/>
                  <a:pt x="1084" y="871"/>
                </a:cubicBezTo>
                <a:cubicBezTo>
                  <a:pt x="1084" y="879"/>
                  <a:pt x="1091" y="886"/>
                  <a:pt x="1099" y="886"/>
                </a:cubicBezTo>
                <a:cubicBezTo>
                  <a:pt x="1107" y="886"/>
                  <a:pt x="1114" y="879"/>
                  <a:pt x="1114" y="871"/>
                </a:cubicBezTo>
                <a:cubicBezTo>
                  <a:pt x="1114" y="863"/>
                  <a:pt x="1107" y="856"/>
                  <a:pt x="1099" y="856"/>
                </a:cubicBezTo>
                <a:close/>
                <a:moveTo>
                  <a:pt x="1099" y="889"/>
                </a:moveTo>
                <a:cubicBezTo>
                  <a:pt x="1091" y="889"/>
                  <a:pt x="1084" y="895"/>
                  <a:pt x="1084" y="904"/>
                </a:cubicBezTo>
                <a:cubicBezTo>
                  <a:pt x="1084" y="912"/>
                  <a:pt x="1091" y="918"/>
                  <a:pt x="1099" y="918"/>
                </a:cubicBezTo>
                <a:cubicBezTo>
                  <a:pt x="1107" y="918"/>
                  <a:pt x="1114" y="912"/>
                  <a:pt x="1114" y="904"/>
                </a:cubicBezTo>
                <a:cubicBezTo>
                  <a:pt x="1114" y="895"/>
                  <a:pt x="1107" y="889"/>
                  <a:pt x="1099" y="889"/>
                </a:cubicBezTo>
                <a:close/>
                <a:moveTo>
                  <a:pt x="1099" y="922"/>
                </a:moveTo>
                <a:cubicBezTo>
                  <a:pt x="1091" y="922"/>
                  <a:pt x="1084" y="928"/>
                  <a:pt x="1084" y="937"/>
                </a:cubicBezTo>
                <a:cubicBezTo>
                  <a:pt x="1084" y="945"/>
                  <a:pt x="1091" y="951"/>
                  <a:pt x="1099" y="951"/>
                </a:cubicBezTo>
                <a:cubicBezTo>
                  <a:pt x="1107" y="951"/>
                  <a:pt x="1114" y="945"/>
                  <a:pt x="1114" y="937"/>
                </a:cubicBezTo>
                <a:cubicBezTo>
                  <a:pt x="1114" y="928"/>
                  <a:pt x="1107" y="922"/>
                  <a:pt x="1099" y="922"/>
                </a:cubicBezTo>
                <a:close/>
                <a:moveTo>
                  <a:pt x="1099" y="955"/>
                </a:moveTo>
                <a:cubicBezTo>
                  <a:pt x="1091" y="955"/>
                  <a:pt x="1084" y="961"/>
                  <a:pt x="1084" y="970"/>
                </a:cubicBezTo>
                <a:cubicBezTo>
                  <a:pt x="1084" y="978"/>
                  <a:pt x="1091" y="984"/>
                  <a:pt x="1099" y="984"/>
                </a:cubicBezTo>
                <a:cubicBezTo>
                  <a:pt x="1107" y="984"/>
                  <a:pt x="1114" y="978"/>
                  <a:pt x="1114" y="970"/>
                </a:cubicBezTo>
                <a:cubicBezTo>
                  <a:pt x="1114" y="961"/>
                  <a:pt x="1107" y="955"/>
                  <a:pt x="1099" y="955"/>
                </a:cubicBezTo>
                <a:close/>
                <a:moveTo>
                  <a:pt x="1099" y="988"/>
                </a:moveTo>
                <a:cubicBezTo>
                  <a:pt x="1091" y="988"/>
                  <a:pt x="1084" y="994"/>
                  <a:pt x="1084" y="1002"/>
                </a:cubicBezTo>
                <a:cubicBezTo>
                  <a:pt x="1084" y="1011"/>
                  <a:pt x="1091" y="1017"/>
                  <a:pt x="1099" y="1017"/>
                </a:cubicBezTo>
                <a:cubicBezTo>
                  <a:pt x="1107" y="1017"/>
                  <a:pt x="1114" y="1011"/>
                  <a:pt x="1114" y="1002"/>
                </a:cubicBezTo>
                <a:cubicBezTo>
                  <a:pt x="1114" y="994"/>
                  <a:pt x="1107" y="988"/>
                  <a:pt x="1099" y="988"/>
                </a:cubicBezTo>
                <a:close/>
                <a:moveTo>
                  <a:pt x="1099" y="1021"/>
                </a:moveTo>
                <a:cubicBezTo>
                  <a:pt x="1091" y="1021"/>
                  <a:pt x="1084" y="1027"/>
                  <a:pt x="1084" y="1035"/>
                </a:cubicBezTo>
                <a:cubicBezTo>
                  <a:pt x="1084" y="1044"/>
                  <a:pt x="1091" y="1050"/>
                  <a:pt x="1099" y="1050"/>
                </a:cubicBezTo>
                <a:cubicBezTo>
                  <a:pt x="1107" y="1050"/>
                  <a:pt x="1114" y="1044"/>
                  <a:pt x="1114" y="1035"/>
                </a:cubicBezTo>
                <a:cubicBezTo>
                  <a:pt x="1114" y="1027"/>
                  <a:pt x="1107" y="1021"/>
                  <a:pt x="1099" y="1021"/>
                </a:cubicBezTo>
                <a:close/>
                <a:moveTo>
                  <a:pt x="1099" y="1053"/>
                </a:moveTo>
                <a:cubicBezTo>
                  <a:pt x="1091" y="1053"/>
                  <a:pt x="1084" y="1060"/>
                  <a:pt x="1084" y="1068"/>
                </a:cubicBezTo>
                <a:cubicBezTo>
                  <a:pt x="1084" y="1076"/>
                  <a:pt x="1091" y="1083"/>
                  <a:pt x="1099" y="1083"/>
                </a:cubicBezTo>
                <a:cubicBezTo>
                  <a:pt x="1107" y="1083"/>
                  <a:pt x="1114" y="1076"/>
                  <a:pt x="1114" y="1068"/>
                </a:cubicBezTo>
                <a:cubicBezTo>
                  <a:pt x="1114" y="1060"/>
                  <a:pt x="1107" y="1053"/>
                  <a:pt x="1099" y="1053"/>
                </a:cubicBezTo>
                <a:close/>
                <a:moveTo>
                  <a:pt x="1099" y="1086"/>
                </a:moveTo>
                <a:cubicBezTo>
                  <a:pt x="1091" y="1086"/>
                  <a:pt x="1084" y="1093"/>
                  <a:pt x="1084" y="1101"/>
                </a:cubicBezTo>
                <a:cubicBezTo>
                  <a:pt x="1084" y="1109"/>
                  <a:pt x="1091" y="1116"/>
                  <a:pt x="1099" y="1116"/>
                </a:cubicBezTo>
                <a:cubicBezTo>
                  <a:pt x="1107" y="1116"/>
                  <a:pt x="1114" y="1109"/>
                  <a:pt x="1114" y="1101"/>
                </a:cubicBezTo>
                <a:cubicBezTo>
                  <a:pt x="1114" y="1093"/>
                  <a:pt x="1107" y="1086"/>
                  <a:pt x="1099" y="1086"/>
                </a:cubicBezTo>
                <a:close/>
                <a:moveTo>
                  <a:pt x="1099" y="1119"/>
                </a:moveTo>
                <a:cubicBezTo>
                  <a:pt x="1091" y="1119"/>
                  <a:pt x="1084" y="1126"/>
                  <a:pt x="1084" y="1134"/>
                </a:cubicBezTo>
                <a:cubicBezTo>
                  <a:pt x="1084" y="1142"/>
                  <a:pt x="1091" y="1149"/>
                  <a:pt x="1099" y="1149"/>
                </a:cubicBezTo>
                <a:cubicBezTo>
                  <a:pt x="1107" y="1149"/>
                  <a:pt x="1114" y="1142"/>
                  <a:pt x="1114" y="1134"/>
                </a:cubicBezTo>
                <a:cubicBezTo>
                  <a:pt x="1114" y="1126"/>
                  <a:pt x="1107" y="1119"/>
                  <a:pt x="1099" y="1119"/>
                </a:cubicBezTo>
                <a:close/>
                <a:moveTo>
                  <a:pt x="1099" y="1152"/>
                </a:moveTo>
                <a:cubicBezTo>
                  <a:pt x="1091" y="1152"/>
                  <a:pt x="1084" y="1159"/>
                  <a:pt x="1084" y="1167"/>
                </a:cubicBezTo>
                <a:cubicBezTo>
                  <a:pt x="1084" y="1175"/>
                  <a:pt x="1091" y="1182"/>
                  <a:pt x="1099" y="1182"/>
                </a:cubicBezTo>
                <a:cubicBezTo>
                  <a:pt x="1107" y="1182"/>
                  <a:pt x="1114" y="1175"/>
                  <a:pt x="1114" y="1167"/>
                </a:cubicBezTo>
                <a:cubicBezTo>
                  <a:pt x="1114" y="1159"/>
                  <a:pt x="1107" y="1152"/>
                  <a:pt x="1099" y="1152"/>
                </a:cubicBezTo>
                <a:close/>
                <a:moveTo>
                  <a:pt x="1099" y="1185"/>
                </a:moveTo>
                <a:cubicBezTo>
                  <a:pt x="1091" y="1185"/>
                  <a:pt x="1084" y="1192"/>
                  <a:pt x="1084" y="1200"/>
                </a:cubicBezTo>
                <a:cubicBezTo>
                  <a:pt x="1084" y="1208"/>
                  <a:pt x="1091" y="1215"/>
                  <a:pt x="1099" y="1215"/>
                </a:cubicBezTo>
                <a:cubicBezTo>
                  <a:pt x="1107" y="1215"/>
                  <a:pt x="1114" y="1208"/>
                  <a:pt x="1114" y="1200"/>
                </a:cubicBezTo>
                <a:cubicBezTo>
                  <a:pt x="1114" y="1192"/>
                  <a:pt x="1107" y="1185"/>
                  <a:pt x="1099" y="1185"/>
                </a:cubicBezTo>
                <a:close/>
                <a:moveTo>
                  <a:pt x="1099" y="1218"/>
                </a:moveTo>
                <a:cubicBezTo>
                  <a:pt x="1091" y="1218"/>
                  <a:pt x="1084" y="1225"/>
                  <a:pt x="1084" y="1233"/>
                </a:cubicBezTo>
                <a:cubicBezTo>
                  <a:pt x="1084" y="1241"/>
                  <a:pt x="1091" y="1248"/>
                  <a:pt x="1099" y="1248"/>
                </a:cubicBezTo>
                <a:cubicBezTo>
                  <a:pt x="1107" y="1248"/>
                  <a:pt x="1114" y="1241"/>
                  <a:pt x="1114" y="1233"/>
                </a:cubicBezTo>
                <a:cubicBezTo>
                  <a:pt x="1114" y="1225"/>
                  <a:pt x="1107" y="1218"/>
                  <a:pt x="1099" y="1218"/>
                </a:cubicBezTo>
                <a:close/>
                <a:moveTo>
                  <a:pt x="1099" y="1251"/>
                </a:moveTo>
                <a:cubicBezTo>
                  <a:pt x="1091" y="1251"/>
                  <a:pt x="1084" y="1258"/>
                  <a:pt x="1084" y="1266"/>
                </a:cubicBezTo>
                <a:cubicBezTo>
                  <a:pt x="1084" y="1274"/>
                  <a:pt x="1091" y="1281"/>
                  <a:pt x="1099" y="1281"/>
                </a:cubicBezTo>
                <a:cubicBezTo>
                  <a:pt x="1107" y="1281"/>
                  <a:pt x="1114" y="1274"/>
                  <a:pt x="1114" y="1266"/>
                </a:cubicBezTo>
                <a:cubicBezTo>
                  <a:pt x="1114" y="1258"/>
                  <a:pt x="1107" y="1251"/>
                  <a:pt x="1099" y="1251"/>
                </a:cubicBezTo>
                <a:close/>
                <a:moveTo>
                  <a:pt x="1099" y="1284"/>
                </a:moveTo>
                <a:cubicBezTo>
                  <a:pt x="1091" y="1284"/>
                  <a:pt x="1084" y="1291"/>
                  <a:pt x="1084" y="1299"/>
                </a:cubicBezTo>
                <a:cubicBezTo>
                  <a:pt x="1084" y="1307"/>
                  <a:pt x="1091" y="1314"/>
                  <a:pt x="1099" y="1314"/>
                </a:cubicBezTo>
                <a:cubicBezTo>
                  <a:pt x="1107" y="1314"/>
                  <a:pt x="1114" y="1307"/>
                  <a:pt x="1114" y="1299"/>
                </a:cubicBezTo>
                <a:cubicBezTo>
                  <a:pt x="1114" y="1291"/>
                  <a:pt x="1107" y="1284"/>
                  <a:pt x="1099" y="1284"/>
                </a:cubicBezTo>
                <a:close/>
                <a:moveTo>
                  <a:pt x="1099" y="1317"/>
                </a:moveTo>
                <a:cubicBezTo>
                  <a:pt x="1091" y="1317"/>
                  <a:pt x="1084" y="1323"/>
                  <a:pt x="1084" y="1332"/>
                </a:cubicBezTo>
                <a:cubicBezTo>
                  <a:pt x="1084" y="1340"/>
                  <a:pt x="1091" y="1346"/>
                  <a:pt x="1099" y="1346"/>
                </a:cubicBezTo>
                <a:cubicBezTo>
                  <a:pt x="1107" y="1346"/>
                  <a:pt x="1114" y="1340"/>
                  <a:pt x="1114" y="1332"/>
                </a:cubicBezTo>
                <a:cubicBezTo>
                  <a:pt x="1114" y="1323"/>
                  <a:pt x="1107" y="1317"/>
                  <a:pt x="1099" y="1317"/>
                </a:cubicBezTo>
                <a:close/>
                <a:moveTo>
                  <a:pt x="1099" y="1350"/>
                </a:moveTo>
                <a:cubicBezTo>
                  <a:pt x="1091" y="1350"/>
                  <a:pt x="1084" y="1356"/>
                  <a:pt x="1084" y="1365"/>
                </a:cubicBezTo>
                <a:cubicBezTo>
                  <a:pt x="1084" y="1373"/>
                  <a:pt x="1091" y="1379"/>
                  <a:pt x="1099" y="1379"/>
                </a:cubicBezTo>
                <a:cubicBezTo>
                  <a:pt x="1107" y="1379"/>
                  <a:pt x="1114" y="1373"/>
                  <a:pt x="1114" y="1365"/>
                </a:cubicBezTo>
                <a:cubicBezTo>
                  <a:pt x="1114" y="1356"/>
                  <a:pt x="1107" y="1350"/>
                  <a:pt x="1099" y="1350"/>
                </a:cubicBezTo>
                <a:close/>
                <a:moveTo>
                  <a:pt x="1099" y="1383"/>
                </a:moveTo>
                <a:cubicBezTo>
                  <a:pt x="1091" y="1383"/>
                  <a:pt x="1084" y="1389"/>
                  <a:pt x="1084" y="1397"/>
                </a:cubicBezTo>
                <a:cubicBezTo>
                  <a:pt x="1084" y="1406"/>
                  <a:pt x="1091" y="1412"/>
                  <a:pt x="1099" y="1412"/>
                </a:cubicBezTo>
                <a:cubicBezTo>
                  <a:pt x="1107" y="1412"/>
                  <a:pt x="1114" y="1406"/>
                  <a:pt x="1114" y="1397"/>
                </a:cubicBezTo>
                <a:cubicBezTo>
                  <a:pt x="1114" y="1389"/>
                  <a:pt x="1107" y="1383"/>
                  <a:pt x="1099" y="1383"/>
                </a:cubicBezTo>
                <a:close/>
                <a:moveTo>
                  <a:pt x="1099" y="1416"/>
                </a:moveTo>
                <a:cubicBezTo>
                  <a:pt x="1091" y="1416"/>
                  <a:pt x="1084" y="1422"/>
                  <a:pt x="1084" y="1430"/>
                </a:cubicBezTo>
                <a:cubicBezTo>
                  <a:pt x="1084" y="1439"/>
                  <a:pt x="1091" y="1445"/>
                  <a:pt x="1099" y="1445"/>
                </a:cubicBezTo>
                <a:cubicBezTo>
                  <a:pt x="1107" y="1445"/>
                  <a:pt x="1114" y="1439"/>
                  <a:pt x="1114" y="1430"/>
                </a:cubicBezTo>
                <a:cubicBezTo>
                  <a:pt x="1114" y="1422"/>
                  <a:pt x="1107" y="1416"/>
                  <a:pt x="1099" y="1416"/>
                </a:cubicBezTo>
                <a:close/>
                <a:moveTo>
                  <a:pt x="1132" y="0"/>
                </a:moveTo>
                <a:cubicBezTo>
                  <a:pt x="1124" y="0"/>
                  <a:pt x="1117" y="7"/>
                  <a:pt x="1117" y="15"/>
                </a:cubicBezTo>
                <a:cubicBezTo>
                  <a:pt x="1117" y="23"/>
                  <a:pt x="1124" y="30"/>
                  <a:pt x="1132" y="30"/>
                </a:cubicBezTo>
                <a:cubicBezTo>
                  <a:pt x="1140" y="30"/>
                  <a:pt x="1147" y="23"/>
                  <a:pt x="1147" y="15"/>
                </a:cubicBezTo>
                <a:cubicBezTo>
                  <a:pt x="1147" y="7"/>
                  <a:pt x="1140" y="0"/>
                  <a:pt x="1132" y="0"/>
                </a:cubicBezTo>
                <a:close/>
                <a:moveTo>
                  <a:pt x="1132" y="33"/>
                </a:moveTo>
                <a:cubicBezTo>
                  <a:pt x="1124" y="33"/>
                  <a:pt x="1117" y="40"/>
                  <a:pt x="1117" y="48"/>
                </a:cubicBezTo>
                <a:cubicBezTo>
                  <a:pt x="1117" y="56"/>
                  <a:pt x="1124" y="63"/>
                  <a:pt x="1132" y="63"/>
                </a:cubicBezTo>
                <a:cubicBezTo>
                  <a:pt x="1140" y="63"/>
                  <a:pt x="1147" y="56"/>
                  <a:pt x="1147" y="48"/>
                </a:cubicBezTo>
                <a:cubicBezTo>
                  <a:pt x="1147" y="40"/>
                  <a:pt x="1140" y="33"/>
                  <a:pt x="1132" y="33"/>
                </a:cubicBezTo>
                <a:close/>
                <a:moveTo>
                  <a:pt x="1132" y="66"/>
                </a:moveTo>
                <a:cubicBezTo>
                  <a:pt x="1124" y="66"/>
                  <a:pt x="1117" y="72"/>
                  <a:pt x="1117" y="81"/>
                </a:cubicBezTo>
                <a:cubicBezTo>
                  <a:pt x="1117" y="89"/>
                  <a:pt x="1124" y="95"/>
                  <a:pt x="1132" y="95"/>
                </a:cubicBezTo>
                <a:cubicBezTo>
                  <a:pt x="1140" y="95"/>
                  <a:pt x="1147" y="89"/>
                  <a:pt x="1147" y="81"/>
                </a:cubicBezTo>
                <a:cubicBezTo>
                  <a:pt x="1147" y="72"/>
                  <a:pt x="1140" y="66"/>
                  <a:pt x="1132" y="66"/>
                </a:cubicBezTo>
                <a:close/>
                <a:moveTo>
                  <a:pt x="1132" y="99"/>
                </a:moveTo>
                <a:cubicBezTo>
                  <a:pt x="1124" y="99"/>
                  <a:pt x="1117" y="105"/>
                  <a:pt x="1117" y="114"/>
                </a:cubicBezTo>
                <a:cubicBezTo>
                  <a:pt x="1117" y="122"/>
                  <a:pt x="1124" y="128"/>
                  <a:pt x="1132" y="128"/>
                </a:cubicBezTo>
                <a:cubicBezTo>
                  <a:pt x="1140" y="128"/>
                  <a:pt x="1147" y="122"/>
                  <a:pt x="1147" y="114"/>
                </a:cubicBezTo>
                <a:cubicBezTo>
                  <a:pt x="1147" y="105"/>
                  <a:pt x="1140" y="99"/>
                  <a:pt x="1132" y="99"/>
                </a:cubicBezTo>
                <a:close/>
                <a:moveTo>
                  <a:pt x="1132" y="132"/>
                </a:moveTo>
                <a:cubicBezTo>
                  <a:pt x="1124" y="132"/>
                  <a:pt x="1117" y="138"/>
                  <a:pt x="1117" y="147"/>
                </a:cubicBezTo>
                <a:cubicBezTo>
                  <a:pt x="1117" y="155"/>
                  <a:pt x="1124" y="161"/>
                  <a:pt x="1132" y="161"/>
                </a:cubicBezTo>
                <a:cubicBezTo>
                  <a:pt x="1140" y="161"/>
                  <a:pt x="1147" y="155"/>
                  <a:pt x="1147" y="147"/>
                </a:cubicBezTo>
                <a:cubicBezTo>
                  <a:pt x="1147" y="138"/>
                  <a:pt x="1140" y="132"/>
                  <a:pt x="1132" y="132"/>
                </a:cubicBezTo>
                <a:close/>
                <a:moveTo>
                  <a:pt x="1132" y="165"/>
                </a:moveTo>
                <a:cubicBezTo>
                  <a:pt x="1124" y="165"/>
                  <a:pt x="1117" y="171"/>
                  <a:pt x="1117" y="179"/>
                </a:cubicBezTo>
                <a:cubicBezTo>
                  <a:pt x="1117" y="188"/>
                  <a:pt x="1124" y="194"/>
                  <a:pt x="1132" y="194"/>
                </a:cubicBezTo>
                <a:cubicBezTo>
                  <a:pt x="1140" y="194"/>
                  <a:pt x="1147" y="188"/>
                  <a:pt x="1147" y="179"/>
                </a:cubicBezTo>
                <a:cubicBezTo>
                  <a:pt x="1147" y="171"/>
                  <a:pt x="1140" y="165"/>
                  <a:pt x="1132" y="165"/>
                </a:cubicBezTo>
                <a:close/>
                <a:moveTo>
                  <a:pt x="1132" y="198"/>
                </a:moveTo>
                <a:cubicBezTo>
                  <a:pt x="1124" y="198"/>
                  <a:pt x="1117" y="204"/>
                  <a:pt x="1117" y="212"/>
                </a:cubicBezTo>
                <a:cubicBezTo>
                  <a:pt x="1117" y="221"/>
                  <a:pt x="1124" y="227"/>
                  <a:pt x="1132" y="227"/>
                </a:cubicBezTo>
                <a:cubicBezTo>
                  <a:pt x="1140" y="227"/>
                  <a:pt x="1147" y="221"/>
                  <a:pt x="1147" y="212"/>
                </a:cubicBezTo>
                <a:cubicBezTo>
                  <a:pt x="1147" y="204"/>
                  <a:pt x="1140" y="198"/>
                  <a:pt x="1132" y="198"/>
                </a:cubicBezTo>
                <a:close/>
                <a:moveTo>
                  <a:pt x="1132" y="230"/>
                </a:moveTo>
                <a:cubicBezTo>
                  <a:pt x="1124" y="230"/>
                  <a:pt x="1117" y="237"/>
                  <a:pt x="1117" y="245"/>
                </a:cubicBezTo>
                <a:cubicBezTo>
                  <a:pt x="1117" y="253"/>
                  <a:pt x="1124" y="260"/>
                  <a:pt x="1132" y="260"/>
                </a:cubicBezTo>
                <a:cubicBezTo>
                  <a:pt x="1140" y="260"/>
                  <a:pt x="1147" y="253"/>
                  <a:pt x="1147" y="245"/>
                </a:cubicBezTo>
                <a:cubicBezTo>
                  <a:pt x="1147" y="237"/>
                  <a:pt x="1140" y="230"/>
                  <a:pt x="1132" y="230"/>
                </a:cubicBezTo>
                <a:close/>
                <a:moveTo>
                  <a:pt x="1132" y="263"/>
                </a:moveTo>
                <a:cubicBezTo>
                  <a:pt x="1124" y="263"/>
                  <a:pt x="1117" y="270"/>
                  <a:pt x="1117" y="278"/>
                </a:cubicBezTo>
                <a:cubicBezTo>
                  <a:pt x="1117" y="286"/>
                  <a:pt x="1124" y="293"/>
                  <a:pt x="1132" y="293"/>
                </a:cubicBezTo>
                <a:cubicBezTo>
                  <a:pt x="1140" y="293"/>
                  <a:pt x="1147" y="286"/>
                  <a:pt x="1147" y="278"/>
                </a:cubicBezTo>
                <a:cubicBezTo>
                  <a:pt x="1147" y="270"/>
                  <a:pt x="1140" y="263"/>
                  <a:pt x="1132" y="263"/>
                </a:cubicBezTo>
                <a:close/>
                <a:moveTo>
                  <a:pt x="1132" y="296"/>
                </a:moveTo>
                <a:cubicBezTo>
                  <a:pt x="1124" y="296"/>
                  <a:pt x="1117" y="303"/>
                  <a:pt x="1117" y="311"/>
                </a:cubicBezTo>
                <a:cubicBezTo>
                  <a:pt x="1117" y="319"/>
                  <a:pt x="1124" y="326"/>
                  <a:pt x="1132" y="326"/>
                </a:cubicBezTo>
                <a:cubicBezTo>
                  <a:pt x="1140" y="326"/>
                  <a:pt x="1147" y="319"/>
                  <a:pt x="1147" y="311"/>
                </a:cubicBezTo>
                <a:cubicBezTo>
                  <a:pt x="1147" y="303"/>
                  <a:pt x="1140" y="296"/>
                  <a:pt x="1132" y="296"/>
                </a:cubicBezTo>
                <a:close/>
                <a:moveTo>
                  <a:pt x="1132" y="329"/>
                </a:moveTo>
                <a:cubicBezTo>
                  <a:pt x="1124" y="329"/>
                  <a:pt x="1117" y="336"/>
                  <a:pt x="1117" y="344"/>
                </a:cubicBezTo>
                <a:cubicBezTo>
                  <a:pt x="1117" y="352"/>
                  <a:pt x="1124" y="359"/>
                  <a:pt x="1132" y="359"/>
                </a:cubicBezTo>
                <a:cubicBezTo>
                  <a:pt x="1140" y="359"/>
                  <a:pt x="1147" y="352"/>
                  <a:pt x="1147" y="344"/>
                </a:cubicBezTo>
                <a:cubicBezTo>
                  <a:pt x="1147" y="336"/>
                  <a:pt x="1140" y="329"/>
                  <a:pt x="1132" y="329"/>
                </a:cubicBezTo>
                <a:close/>
                <a:moveTo>
                  <a:pt x="1132" y="362"/>
                </a:moveTo>
                <a:cubicBezTo>
                  <a:pt x="1124" y="362"/>
                  <a:pt x="1117" y="369"/>
                  <a:pt x="1117" y="377"/>
                </a:cubicBezTo>
                <a:cubicBezTo>
                  <a:pt x="1117" y="385"/>
                  <a:pt x="1124" y="392"/>
                  <a:pt x="1132" y="392"/>
                </a:cubicBezTo>
                <a:cubicBezTo>
                  <a:pt x="1140" y="392"/>
                  <a:pt x="1147" y="385"/>
                  <a:pt x="1147" y="377"/>
                </a:cubicBezTo>
                <a:cubicBezTo>
                  <a:pt x="1147" y="369"/>
                  <a:pt x="1140" y="362"/>
                  <a:pt x="1132" y="362"/>
                </a:cubicBezTo>
                <a:close/>
                <a:moveTo>
                  <a:pt x="1132" y="395"/>
                </a:moveTo>
                <a:cubicBezTo>
                  <a:pt x="1124" y="395"/>
                  <a:pt x="1117" y="402"/>
                  <a:pt x="1117" y="410"/>
                </a:cubicBezTo>
                <a:cubicBezTo>
                  <a:pt x="1117" y="418"/>
                  <a:pt x="1124" y="425"/>
                  <a:pt x="1132" y="425"/>
                </a:cubicBezTo>
                <a:cubicBezTo>
                  <a:pt x="1140" y="425"/>
                  <a:pt x="1147" y="418"/>
                  <a:pt x="1147" y="410"/>
                </a:cubicBezTo>
                <a:cubicBezTo>
                  <a:pt x="1147" y="402"/>
                  <a:pt x="1140" y="395"/>
                  <a:pt x="1132" y="395"/>
                </a:cubicBezTo>
                <a:close/>
                <a:moveTo>
                  <a:pt x="1132" y="428"/>
                </a:moveTo>
                <a:cubicBezTo>
                  <a:pt x="1124" y="428"/>
                  <a:pt x="1117" y="435"/>
                  <a:pt x="1117" y="443"/>
                </a:cubicBezTo>
                <a:cubicBezTo>
                  <a:pt x="1117" y="451"/>
                  <a:pt x="1124" y="458"/>
                  <a:pt x="1132" y="458"/>
                </a:cubicBezTo>
                <a:cubicBezTo>
                  <a:pt x="1140" y="458"/>
                  <a:pt x="1147" y="451"/>
                  <a:pt x="1147" y="443"/>
                </a:cubicBezTo>
                <a:cubicBezTo>
                  <a:pt x="1147" y="435"/>
                  <a:pt x="1140" y="428"/>
                  <a:pt x="1132" y="428"/>
                </a:cubicBezTo>
                <a:close/>
                <a:moveTo>
                  <a:pt x="1132" y="461"/>
                </a:moveTo>
                <a:cubicBezTo>
                  <a:pt x="1124" y="461"/>
                  <a:pt x="1117" y="468"/>
                  <a:pt x="1117" y="476"/>
                </a:cubicBezTo>
                <a:cubicBezTo>
                  <a:pt x="1117" y="484"/>
                  <a:pt x="1124" y="491"/>
                  <a:pt x="1132" y="491"/>
                </a:cubicBezTo>
                <a:cubicBezTo>
                  <a:pt x="1140" y="491"/>
                  <a:pt x="1147" y="484"/>
                  <a:pt x="1147" y="476"/>
                </a:cubicBezTo>
                <a:cubicBezTo>
                  <a:pt x="1147" y="468"/>
                  <a:pt x="1140" y="461"/>
                  <a:pt x="1132" y="461"/>
                </a:cubicBezTo>
                <a:close/>
                <a:moveTo>
                  <a:pt x="1132" y="494"/>
                </a:moveTo>
                <a:cubicBezTo>
                  <a:pt x="1124" y="494"/>
                  <a:pt x="1117" y="500"/>
                  <a:pt x="1117" y="509"/>
                </a:cubicBezTo>
                <a:cubicBezTo>
                  <a:pt x="1117" y="517"/>
                  <a:pt x="1124" y="523"/>
                  <a:pt x="1132" y="523"/>
                </a:cubicBezTo>
                <a:cubicBezTo>
                  <a:pt x="1140" y="523"/>
                  <a:pt x="1147" y="517"/>
                  <a:pt x="1147" y="509"/>
                </a:cubicBezTo>
                <a:cubicBezTo>
                  <a:pt x="1147" y="500"/>
                  <a:pt x="1140" y="494"/>
                  <a:pt x="1132" y="494"/>
                </a:cubicBezTo>
                <a:close/>
                <a:moveTo>
                  <a:pt x="1132" y="527"/>
                </a:moveTo>
                <a:cubicBezTo>
                  <a:pt x="1124" y="527"/>
                  <a:pt x="1117" y="533"/>
                  <a:pt x="1117" y="542"/>
                </a:cubicBezTo>
                <a:cubicBezTo>
                  <a:pt x="1117" y="550"/>
                  <a:pt x="1124" y="556"/>
                  <a:pt x="1132" y="556"/>
                </a:cubicBezTo>
                <a:cubicBezTo>
                  <a:pt x="1140" y="556"/>
                  <a:pt x="1147" y="550"/>
                  <a:pt x="1147" y="542"/>
                </a:cubicBezTo>
                <a:cubicBezTo>
                  <a:pt x="1147" y="533"/>
                  <a:pt x="1140" y="527"/>
                  <a:pt x="1132" y="527"/>
                </a:cubicBezTo>
                <a:close/>
                <a:moveTo>
                  <a:pt x="1132" y="560"/>
                </a:moveTo>
                <a:cubicBezTo>
                  <a:pt x="1124" y="560"/>
                  <a:pt x="1117" y="566"/>
                  <a:pt x="1117" y="574"/>
                </a:cubicBezTo>
                <a:cubicBezTo>
                  <a:pt x="1117" y="583"/>
                  <a:pt x="1124" y="589"/>
                  <a:pt x="1132" y="589"/>
                </a:cubicBezTo>
                <a:cubicBezTo>
                  <a:pt x="1140" y="589"/>
                  <a:pt x="1147" y="583"/>
                  <a:pt x="1147" y="574"/>
                </a:cubicBezTo>
                <a:cubicBezTo>
                  <a:pt x="1147" y="566"/>
                  <a:pt x="1140" y="560"/>
                  <a:pt x="1132" y="560"/>
                </a:cubicBezTo>
                <a:close/>
                <a:moveTo>
                  <a:pt x="1132" y="593"/>
                </a:moveTo>
                <a:cubicBezTo>
                  <a:pt x="1124" y="593"/>
                  <a:pt x="1117" y="599"/>
                  <a:pt x="1117" y="607"/>
                </a:cubicBezTo>
                <a:cubicBezTo>
                  <a:pt x="1117" y="616"/>
                  <a:pt x="1124" y="622"/>
                  <a:pt x="1132" y="622"/>
                </a:cubicBezTo>
                <a:cubicBezTo>
                  <a:pt x="1140" y="622"/>
                  <a:pt x="1147" y="616"/>
                  <a:pt x="1147" y="607"/>
                </a:cubicBezTo>
                <a:cubicBezTo>
                  <a:pt x="1147" y="599"/>
                  <a:pt x="1140" y="593"/>
                  <a:pt x="1132" y="593"/>
                </a:cubicBezTo>
                <a:close/>
                <a:moveTo>
                  <a:pt x="1132" y="625"/>
                </a:moveTo>
                <a:cubicBezTo>
                  <a:pt x="1124" y="625"/>
                  <a:pt x="1117" y="632"/>
                  <a:pt x="1117" y="640"/>
                </a:cubicBezTo>
                <a:cubicBezTo>
                  <a:pt x="1117" y="648"/>
                  <a:pt x="1124" y="655"/>
                  <a:pt x="1132" y="655"/>
                </a:cubicBezTo>
                <a:cubicBezTo>
                  <a:pt x="1140" y="655"/>
                  <a:pt x="1147" y="648"/>
                  <a:pt x="1147" y="640"/>
                </a:cubicBezTo>
                <a:cubicBezTo>
                  <a:pt x="1147" y="632"/>
                  <a:pt x="1140" y="625"/>
                  <a:pt x="1132" y="625"/>
                </a:cubicBezTo>
                <a:close/>
                <a:moveTo>
                  <a:pt x="1132" y="658"/>
                </a:moveTo>
                <a:cubicBezTo>
                  <a:pt x="1124" y="658"/>
                  <a:pt x="1117" y="665"/>
                  <a:pt x="1117" y="673"/>
                </a:cubicBezTo>
                <a:cubicBezTo>
                  <a:pt x="1117" y="681"/>
                  <a:pt x="1124" y="688"/>
                  <a:pt x="1132" y="688"/>
                </a:cubicBezTo>
                <a:cubicBezTo>
                  <a:pt x="1140" y="688"/>
                  <a:pt x="1147" y="681"/>
                  <a:pt x="1147" y="673"/>
                </a:cubicBezTo>
                <a:cubicBezTo>
                  <a:pt x="1147" y="665"/>
                  <a:pt x="1140" y="658"/>
                  <a:pt x="1132" y="658"/>
                </a:cubicBezTo>
                <a:close/>
                <a:moveTo>
                  <a:pt x="1132" y="691"/>
                </a:moveTo>
                <a:cubicBezTo>
                  <a:pt x="1124" y="691"/>
                  <a:pt x="1117" y="698"/>
                  <a:pt x="1117" y="706"/>
                </a:cubicBezTo>
                <a:cubicBezTo>
                  <a:pt x="1117" y="714"/>
                  <a:pt x="1124" y="721"/>
                  <a:pt x="1132" y="721"/>
                </a:cubicBezTo>
                <a:cubicBezTo>
                  <a:pt x="1140" y="721"/>
                  <a:pt x="1147" y="714"/>
                  <a:pt x="1147" y="706"/>
                </a:cubicBezTo>
                <a:cubicBezTo>
                  <a:pt x="1147" y="698"/>
                  <a:pt x="1140" y="691"/>
                  <a:pt x="1132" y="691"/>
                </a:cubicBezTo>
                <a:close/>
                <a:moveTo>
                  <a:pt x="1132" y="724"/>
                </a:moveTo>
                <a:cubicBezTo>
                  <a:pt x="1124" y="724"/>
                  <a:pt x="1117" y="731"/>
                  <a:pt x="1117" y="739"/>
                </a:cubicBezTo>
                <a:cubicBezTo>
                  <a:pt x="1117" y="747"/>
                  <a:pt x="1124" y="754"/>
                  <a:pt x="1132" y="754"/>
                </a:cubicBezTo>
                <a:cubicBezTo>
                  <a:pt x="1140" y="754"/>
                  <a:pt x="1147" y="747"/>
                  <a:pt x="1147" y="739"/>
                </a:cubicBezTo>
                <a:cubicBezTo>
                  <a:pt x="1147" y="731"/>
                  <a:pt x="1140" y="724"/>
                  <a:pt x="1132" y="724"/>
                </a:cubicBezTo>
                <a:close/>
                <a:moveTo>
                  <a:pt x="1132" y="757"/>
                </a:moveTo>
                <a:cubicBezTo>
                  <a:pt x="1124" y="757"/>
                  <a:pt x="1117" y="764"/>
                  <a:pt x="1117" y="772"/>
                </a:cubicBezTo>
                <a:cubicBezTo>
                  <a:pt x="1117" y="780"/>
                  <a:pt x="1124" y="787"/>
                  <a:pt x="1132" y="787"/>
                </a:cubicBezTo>
                <a:cubicBezTo>
                  <a:pt x="1140" y="787"/>
                  <a:pt x="1147" y="780"/>
                  <a:pt x="1147" y="772"/>
                </a:cubicBezTo>
                <a:cubicBezTo>
                  <a:pt x="1147" y="764"/>
                  <a:pt x="1140" y="757"/>
                  <a:pt x="1132" y="757"/>
                </a:cubicBezTo>
                <a:close/>
                <a:moveTo>
                  <a:pt x="1132" y="790"/>
                </a:moveTo>
                <a:cubicBezTo>
                  <a:pt x="1124" y="790"/>
                  <a:pt x="1117" y="797"/>
                  <a:pt x="1117" y="805"/>
                </a:cubicBezTo>
                <a:cubicBezTo>
                  <a:pt x="1117" y="813"/>
                  <a:pt x="1124" y="820"/>
                  <a:pt x="1132" y="820"/>
                </a:cubicBezTo>
                <a:cubicBezTo>
                  <a:pt x="1140" y="820"/>
                  <a:pt x="1147" y="813"/>
                  <a:pt x="1147" y="805"/>
                </a:cubicBezTo>
                <a:cubicBezTo>
                  <a:pt x="1147" y="797"/>
                  <a:pt x="1140" y="790"/>
                  <a:pt x="1132" y="790"/>
                </a:cubicBezTo>
                <a:close/>
                <a:moveTo>
                  <a:pt x="1132" y="823"/>
                </a:moveTo>
                <a:cubicBezTo>
                  <a:pt x="1124" y="823"/>
                  <a:pt x="1117" y="830"/>
                  <a:pt x="1117" y="838"/>
                </a:cubicBezTo>
                <a:cubicBezTo>
                  <a:pt x="1117" y="846"/>
                  <a:pt x="1124" y="853"/>
                  <a:pt x="1132" y="853"/>
                </a:cubicBezTo>
                <a:cubicBezTo>
                  <a:pt x="1140" y="853"/>
                  <a:pt x="1147" y="846"/>
                  <a:pt x="1147" y="838"/>
                </a:cubicBezTo>
                <a:cubicBezTo>
                  <a:pt x="1147" y="830"/>
                  <a:pt x="1140" y="823"/>
                  <a:pt x="1132" y="823"/>
                </a:cubicBezTo>
                <a:close/>
                <a:moveTo>
                  <a:pt x="1132" y="856"/>
                </a:moveTo>
                <a:cubicBezTo>
                  <a:pt x="1124" y="856"/>
                  <a:pt x="1117" y="863"/>
                  <a:pt x="1117" y="871"/>
                </a:cubicBezTo>
                <a:cubicBezTo>
                  <a:pt x="1117" y="879"/>
                  <a:pt x="1124" y="886"/>
                  <a:pt x="1132" y="886"/>
                </a:cubicBezTo>
                <a:cubicBezTo>
                  <a:pt x="1140" y="886"/>
                  <a:pt x="1147" y="879"/>
                  <a:pt x="1147" y="871"/>
                </a:cubicBezTo>
                <a:cubicBezTo>
                  <a:pt x="1147" y="863"/>
                  <a:pt x="1140" y="856"/>
                  <a:pt x="1132" y="856"/>
                </a:cubicBezTo>
                <a:close/>
                <a:moveTo>
                  <a:pt x="1132" y="889"/>
                </a:moveTo>
                <a:cubicBezTo>
                  <a:pt x="1124" y="889"/>
                  <a:pt x="1117" y="895"/>
                  <a:pt x="1117" y="904"/>
                </a:cubicBezTo>
                <a:cubicBezTo>
                  <a:pt x="1117" y="912"/>
                  <a:pt x="1124" y="918"/>
                  <a:pt x="1132" y="918"/>
                </a:cubicBezTo>
                <a:cubicBezTo>
                  <a:pt x="1140" y="918"/>
                  <a:pt x="1147" y="912"/>
                  <a:pt x="1147" y="904"/>
                </a:cubicBezTo>
                <a:cubicBezTo>
                  <a:pt x="1147" y="895"/>
                  <a:pt x="1140" y="889"/>
                  <a:pt x="1132" y="889"/>
                </a:cubicBezTo>
                <a:close/>
                <a:moveTo>
                  <a:pt x="1132" y="922"/>
                </a:moveTo>
                <a:cubicBezTo>
                  <a:pt x="1124" y="922"/>
                  <a:pt x="1117" y="928"/>
                  <a:pt x="1117" y="937"/>
                </a:cubicBezTo>
                <a:cubicBezTo>
                  <a:pt x="1117" y="945"/>
                  <a:pt x="1124" y="951"/>
                  <a:pt x="1132" y="951"/>
                </a:cubicBezTo>
                <a:cubicBezTo>
                  <a:pt x="1140" y="951"/>
                  <a:pt x="1147" y="945"/>
                  <a:pt x="1147" y="937"/>
                </a:cubicBezTo>
                <a:cubicBezTo>
                  <a:pt x="1147" y="928"/>
                  <a:pt x="1140" y="922"/>
                  <a:pt x="1132" y="922"/>
                </a:cubicBezTo>
                <a:close/>
                <a:moveTo>
                  <a:pt x="1132" y="955"/>
                </a:moveTo>
                <a:cubicBezTo>
                  <a:pt x="1124" y="955"/>
                  <a:pt x="1117" y="961"/>
                  <a:pt x="1117" y="970"/>
                </a:cubicBezTo>
                <a:cubicBezTo>
                  <a:pt x="1117" y="978"/>
                  <a:pt x="1124" y="984"/>
                  <a:pt x="1132" y="984"/>
                </a:cubicBezTo>
                <a:cubicBezTo>
                  <a:pt x="1140" y="984"/>
                  <a:pt x="1147" y="978"/>
                  <a:pt x="1147" y="970"/>
                </a:cubicBezTo>
                <a:cubicBezTo>
                  <a:pt x="1147" y="961"/>
                  <a:pt x="1140" y="955"/>
                  <a:pt x="1132" y="955"/>
                </a:cubicBezTo>
                <a:close/>
                <a:moveTo>
                  <a:pt x="1132" y="988"/>
                </a:moveTo>
                <a:cubicBezTo>
                  <a:pt x="1124" y="988"/>
                  <a:pt x="1117" y="994"/>
                  <a:pt x="1117" y="1002"/>
                </a:cubicBezTo>
                <a:cubicBezTo>
                  <a:pt x="1117" y="1011"/>
                  <a:pt x="1124" y="1017"/>
                  <a:pt x="1132" y="1017"/>
                </a:cubicBezTo>
                <a:cubicBezTo>
                  <a:pt x="1140" y="1017"/>
                  <a:pt x="1147" y="1011"/>
                  <a:pt x="1147" y="1002"/>
                </a:cubicBezTo>
                <a:cubicBezTo>
                  <a:pt x="1147" y="994"/>
                  <a:pt x="1140" y="988"/>
                  <a:pt x="1132" y="988"/>
                </a:cubicBezTo>
                <a:close/>
                <a:moveTo>
                  <a:pt x="1132" y="1021"/>
                </a:moveTo>
                <a:cubicBezTo>
                  <a:pt x="1124" y="1021"/>
                  <a:pt x="1117" y="1027"/>
                  <a:pt x="1117" y="1035"/>
                </a:cubicBezTo>
                <a:cubicBezTo>
                  <a:pt x="1117" y="1044"/>
                  <a:pt x="1124" y="1050"/>
                  <a:pt x="1132" y="1050"/>
                </a:cubicBezTo>
                <a:cubicBezTo>
                  <a:pt x="1140" y="1050"/>
                  <a:pt x="1147" y="1044"/>
                  <a:pt x="1147" y="1035"/>
                </a:cubicBezTo>
                <a:cubicBezTo>
                  <a:pt x="1147" y="1027"/>
                  <a:pt x="1140" y="1021"/>
                  <a:pt x="1132" y="1021"/>
                </a:cubicBezTo>
                <a:close/>
                <a:moveTo>
                  <a:pt x="1132" y="1053"/>
                </a:moveTo>
                <a:cubicBezTo>
                  <a:pt x="1124" y="1053"/>
                  <a:pt x="1117" y="1060"/>
                  <a:pt x="1117" y="1068"/>
                </a:cubicBezTo>
                <a:cubicBezTo>
                  <a:pt x="1117" y="1076"/>
                  <a:pt x="1124" y="1083"/>
                  <a:pt x="1132" y="1083"/>
                </a:cubicBezTo>
                <a:cubicBezTo>
                  <a:pt x="1140" y="1083"/>
                  <a:pt x="1147" y="1076"/>
                  <a:pt x="1147" y="1068"/>
                </a:cubicBezTo>
                <a:cubicBezTo>
                  <a:pt x="1147" y="1060"/>
                  <a:pt x="1140" y="1053"/>
                  <a:pt x="1132" y="1053"/>
                </a:cubicBezTo>
                <a:close/>
                <a:moveTo>
                  <a:pt x="1132" y="1086"/>
                </a:moveTo>
                <a:cubicBezTo>
                  <a:pt x="1124" y="1086"/>
                  <a:pt x="1117" y="1093"/>
                  <a:pt x="1117" y="1101"/>
                </a:cubicBezTo>
                <a:cubicBezTo>
                  <a:pt x="1117" y="1109"/>
                  <a:pt x="1124" y="1116"/>
                  <a:pt x="1132" y="1116"/>
                </a:cubicBezTo>
                <a:cubicBezTo>
                  <a:pt x="1140" y="1116"/>
                  <a:pt x="1147" y="1109"/>
                  <a:pt x="1147" y="1101"/>
                </a:cubicBezTo>
                <a:cubicBezTo>
                  <a:pt x="1147" y="1093"/>
                  <a:pt x="1140" y="1086"/>
                  <a:pt x="1132" y="1086"/>
                </a:cubicBezTo>
                <a:close/>
                <a:moveTo>
                  <a:pt x="1132" y="1119"/>
                </a:moveTo>
                <a:cubicBezTo>
                  <a:pt x="1124" y="1119"/>
                  <a:pt x="1117" y="1126"/>
                  <a:pt x="1117" y="1134"/>
                </a:cubicBezTo>
                <a:cubicBezTo>
                  <a:pt x="1117" y="1142"/>
                  <a:pt x="1124" y="1149"/>
                  <a:pt x="1132" y="1149"/>
                </a:cubicBezTo>
                <a:cubicBezTo>
                  <a:pt x="1140" y="1149"/>
                  <a:pt x="1147" y="1142"/>
                  <a:pt x="1147" y="1134"/>
                </a:cubicBezTo>
                <a:cubicBezTo>
                  <a:pt x="1147" y="1126"/>
                  <a:pt x="1140" y="1119"/>
                  <a:pt x="1132" y="1119"/>
                </a:cubicBezTo>
                <a:close/>
                <a:moveTo>
                  <a:pt x="1132" y="1152"/>
                </a:moveTo>
                <a:cubicBezTo>
                  <a:pt x="1124" y="1152"/>
                  <a:pt x="1117" y="1159"/>
                  <a:pt x="1117" y="1167"/>
                </a:cubicBezTo>
                <a:cubicBezTo>
                  <a:pt x="1117" y="1175"/>
                  <a:pt x="1124" y="1182"/>
                  <a:pt x="1132" y="1182"/>
                </a:cubicBezTo>
                <a:cubicBezTo>
                  <a:pt x="1140" y="1182"/>
                  <a:pt x="1147" y="1175"/>
                  <a:pt x="1147" y="1167"/>
                </a:cubicBezTo>
                <a:cubicBezTo>
                  <a:pt x="1147" y="1159"/>
                  <a:pt x="1140" y="1152"/>
                  <a:pt x="1132" y="1152"/>
                </a:cubicBezTo>
                <a:close/>
                <a:moveTo>
                  <a:pt x="1132" y="1185"/>
                </a:moveTo>
                <a:cubicBezTo>
                  <a:pt x="1124" y="1185"/>
                  <a:pt x="1117" y="1192"/>
                  <a:pt x="1117" y="1200"/>
                </a:cubicBezTo>
                <a:cubicBezTo>
                  <a:pt x="1117" y="1208"/>
                  <a:pt x="1124" y="1215"/>
                  <a:pt x="1132" y="1215"/>
                </a:cubicBezTo>
                <a:cubicBezTo>
                  <a:pt x="1140" y="1215"/>
                  <a:pt x="1147" y="1208"/>
                  <a:pt x="1147" y="1200"/>
                </a:cubicBezTo>
                <a:cubicBezTo>
                  <a:pt x="1147" y="1192"/>
                  <a:pt x="1140" y="1185"/>
                  <a:pt x="1132" y="1185"/>
                </a:cubicBezTo>
                <a:close/>
                <a:moveTo>
                  <a:pt x="1132" y="1218"/>
                </a:moveTo>
                <a:cubicBezTo>
                  <a:pt x="1124" y="1218"/>
                  <a:pt x="1117" y="1225"/>
                  <a:pt x="1117" y="1233"/>
                </a:cubicBezTo>
                <a:cubicBezTo>
                  <a:pt x="1117" y="1241"/>
                  <a:pt x="1124" y="1248"/>
                  <a:pt x="1132" y="1248"/>
                </a:cubicBezTo>
                <a:cubicBezTo>
                  <a:pt x="1140" y="1248"/>
                  <a:pt x="1147" y="1241"/>
                  <a:pt x="1147" y="1233"/>
                </a:cubicBezTo>
                <a:cubicBezTo>
                  <a:pt x="1147" y="1225"/>
                  <a:pt x="1140" y="1218"/>
                  <a:pt x="1132" y="1218"/>
                </a:cubicBezTo>
                <a:close/>
                <a:moveTo>
                  <a:pt x="1132" y="1251"/>
                </a:moveTo>
                <a:cubicBezTo>
                  <a:pt x="1124" y="1251"/>
                  <a:pt x="1117" y="1258"/>
                  <a:pt x="1117" y="1266"/>
                </a:cubicBezTo>
                <a:cubicBezTo>
                  <a:pt x="1117" y="1274"/>
                  <a:pt x="1124" y="1281"/>
                  <a:pt x="1132" y="1281"/>
                </a:cubicBezTo>
                <a:cubicBezTo>
                  <a:pt x="1140" y="1281"/>
                  <a:pt x="1147" y="1274"/>
                  <a:pt x="1147" y="1266"/>
                </a:cubicBezTo>
                <a:cubicBezTo>
                  <a:pt x="1147" y="1258"/>
                  <a:pt x="1140" y="1251"/>
                  <a:pt x="1132" y="1251"/>
                </a:cubicBezTo>
                <a:close/>
                <a:moveTo>
                  <a:pt x="1132" y="1284"/>
                </a:moveTo>
                <a:cubicBezTo>
                  <a:pt x="1124" y="1284"/>
                  <a:pt x="1117" y="1291"/>
                  <a:pt x="1117" y="1299"/>
                </a:cubicBezTo>
                <a:cubicBezTo>
                  <a:pt x="1117" y="1307"/>
                  <a:pt x="1124" y="1314"/>
                  <a:pt x="1132" y="1314"/>
                </a:cubicBezTo>
                <a:cubicBezTo>
                  <a:pt x="1140" y="1314"/>
                  <a:pt x="1147" y="1307"/>
                  <a:pt x="1147" y="1299"/>
                </a:cubicBezTo>
                <a:cubicBezTo>
                  <a:pt x="1147" y="1291"/>
                  <a:pt x="1140" y="1284"/>
                  <a:pt x="1132" y="1284"/>
                </a:cubicBezTo>
                <a:close/>
                <a:moveTo>
                  <a:pt x="1132" y="1317"/>
                </a:moveTo>
                <a:cubicBezTo>
                  <a:pt x="1124" y="1317"/>
                  <a:pt x="1117" y="1323"/>
                  <a:pt x="1117" y="1332"/>
                </a:cubicBezTo>
                <a:cubicBezTo>
                  <a:pt x="1117" y="1340"/>
                  <a:pt x="1124" y="1346"/>
                  <a:pt x="1132" y="1346"/>
                </a:cubicBezTo>
                <a:cubicBezTo>
                  <a:pt x="1140" y="1346"/>
                  <a:pt x="1147" y="1340"/>
                  <a:pt x="1147" y="1332"/>
                </a:cubicBezTo>
                <a:cubicBezTo>
                  <a:pt x="1147" y="1323"/>
                  <a:pt x="1140" y="1317"/>
                  <a:pt x="1132" y="1317"/>
                </a:cubicBezTo>
                <a:close/>
                <a:moveTo>
                  <a:pt x="1132" y="1350"/>
                </a:moveTo>
                <a:cubicBezTo>
                  <a:pt x="1124" y="1350"/>
                  <a:pt x="1117" y="1356"/>
                  <a:pt x="1117" y="1365"/>
                </a:cubicBezTo>
                <a:cubicBezTo>
                  <a:pt x="1117" y="1373"/>
                  <a:pt x="1124" y="1379"/>
                  <a:pt x="1132" y="1379"/>
                </a:cubicBezTo>
                <a:cubicBezTo>
                  <a:pt x="1140" y="1379"/>
                  <a:pt x="1147" y="1373"/>
                  <a:pt x="1147" y="1365"/>
                </a:cubicBezTo>
                <a:cubicBezTo>
                  <a:pt x="1147" y="1356"/>
                  <a:pt x="1140" y="1350"/>
                  <a:pt x="1132" y="1350"/>
                </a:cubicBezTo>
                <a:close/>
                <a:moveTo>
                  <a:pt x="1132" y="1383"/>
                </a:moveTo>
                <a:cubicBezTo>
                  <a:pt x="1124" y="1383"/>
                  <a:pt x="1117" y="1389"/>
                  <a:pt x="1117" y="1397"/>
                </a:cubicBezTo>
                <a:cubicBezTo>
                  <a:pt x="1117" y="1406"/>
                  <a:pt x="1124" y="1412"/>
                  <a:pt x="1132" y="1412"/>
                </a:cubicBezTo>
                <a:cubicBezTo>
                  <a:pt x="1140" y="1412"/>
                  <a:pt x="1147" y="1406"/>
                  <a:pt x="1147" y="1397"/>
                </a:cubicBezTo>
                <a:cubicBezTo>
                  <a:pt x="1147" y="1389"/>
                  <a:pt x="1140" y="1383"/>
                  <a:pt x="1132" y="1383"/>
                </a:cubicBezTo>
                <a:close/>
                <a:moveTo>
                  <a:pt x="1132" y="1416"/>
                </a:moveTo>
                <a:cubicBezTo>
                  <a:pt x="1124" y="1416"/>
                  <a:pt x="1117" y="1422"/>
                  <a:pt x="1117" y="1430"/>
                </a:cubicBezTo>
                <a:cubicBezTo>
                  <a:pt x="1117" y="1439"/>
                  <a:pt x="1124" y="1445"/>
                  <a:pt x="1132" y="1445"/>
                </a:cubicBezTo>
                <a:cubicBezTo>
                  <a:pt x="1140" y="1445"/>
                  <a:pt x="1147" y="1439"/>
                  <a:pt x="1147" y="1430"/>
                </a:cubicBezTo>
                <a:cubicBezTo>
                  <a:pt x="1147" y="1422"/>
                  <a:pt x="1140" y="1416"/>
                  <a:pt x="1132" y="1416"/>
                </a:cubicBezTo>
                <a:close/>
                <a:moveTo>
                  <a:pt x="1165" y="0"/>
                </a:moveTo>
                <a:cubicBezTo>
                  <a:pt x="1157" y="0"/>
                  <a:pt x="1150" y="7"/>
                  <a:pt x="1150" y="15"/>
                </a:cubicBezTo>
                <a:cubicBezTo>
                  <a:pt x="1150" y="23"/>
                  <a:pt x="1157" y="30"/>
                  <a:pt x="1165" y="30"/>
                </a:cubicBezTo>
                <a:cubicBezTo>
                  <a:pt x="1173" y="30"/>
                  <a:pt x="1180" y="23"/>
                  <a:pt x="1180" y="15"/>
                </a:cubicBezTo>
                <a:cubicBezTo>
                  <a:pt x="1180" y="7"/>
                  <a:pt x="1173" y="0"/>
                  <a:pt x="1165" y="0"/>
                </a:cubicBezTo>
                <a:close/>
                <a:moveTo>
                  <a:pt x="1165" y="33"/>
                </a:moveTo>
                <a:cubicBezTo>
                  <a:pt x="1157" y="33"/>
                  <a:pt x="1150" y="40"/>
                  <a:pt x="1150" y="48"/>
                </a:cubicBezTo>
                <a:cubicBezTo>
                  <a:pt x="1150" y="56"/>
                  <a:pt x="1157" y="63"/>
                  <a:pt x="1165" y="63"/>
                </a:cubicBezTo>
                <a:cubicBezTo>
                  <a:pt x="1173" y="63"/>
                  <a:pt x="1180" y="56"/>
                  <a:pt x="1180" y="48"/>
                </a:cubicBezTo>
                <a:cubicBezTo>
                  <a:pt x="1180" y="40"/>
                  <a:pt x="1173" y="33"/>
                  <a:pt x="1165" y="33"/>
                </a:cubicBezTo>
                <a:close/>
                <a:moveTo>
                  <a:pt x="1165" y="66"/>
                </a:moveTo>
                <a:cubicBezTo>
                  <a:pt x="1157" y="66"/>
                  <a:pt x="1150" y="72"/>
                  <a:pt x="1150" y="81"/>
                </a:cubicBezTo>
                <a:cubicBezTo>
                  <a:pt x="1150" y="89"/>
                  <a:pt x="1157" y="95"/>
                  <a:pt x="1165" y="95"/>
                </a:cubicBezTo>
                <a:cubicBezTo>
                  <a:pt x="1173" y="95"/>
                  <a:pt x="1180" y="89"/>
                  <a:pt x="1180" y="81"/>
                </a:cubicBezTo>
                <a:cubicBezTo>
                  <a:pt x="1180" y="72"/>
                  <a:pt x="1173" y="66"/>
                  <a:pt x="1165" y="66"/>
                </a:cubicBezTo>
                <a:close/>
                <a:moveTo>
                  <a:pt x="1165" y="99"/>
                </a:moveTo>
                <a:cubicBezTo>
                  <a:pt x="1157" y="99"/>
                  <a:pt x="1150" y="105"/>
                  <a:pt x="1150" y="114"/>
                </a:cubicBezTo>
                <a:cubicBezTo>
                  <a:pt x="1150" y="122"/>
                  <a:pt x="1157" y="128"/>
                  <a:pt x="1165" y="128"/>
                </a:cubicBezTo>
                <a:cubicBezTo>
                  <a:pt x="1173" y="128"/>
                  <a:pt x="1180" y="122"/>
                  <a:pt x="1180" y="114"/>
                </a:cubicBezTo>
                <a:cubicBezTo>
                  <a:pt x="1180" y="105"/>
                  <a:pt x="1173" y="99"/>
                  <a:pt x="1165" y="99"/>
                </a:cubicBezTo>
                <a:close/>
                <a:moveTo>
                  <a:pt x="1165" y="132"/>
                </a:moveTo>
                <a:cubicBezTo>
                  <a:pt x="1157" y="132"/>
                  <a:pt x="1150" y="138"/>
                  <a:pt x="1150" y="147"/>
                </a:cubicBezTo>
                <a:cubicBezTo>
                  <a:pt x="1150" y="155"/>
                  <a:pt x="1157" y="161"/>
                  <a:pt x="1165" y="161"/>
                </a:cubicBezTo>
                <a:cubicBezTo>
                  <a:pt x="1173" y="161"/>
                  <a:pt x="1180" y="155"/>
                  <a:pt x="1180" y="147"/>
                </a:cubicBezTo>
                <a:cubicBezTo>
                  <a:pt x="1180" y="138"/>
                  <a:pt x="1173" y="132"/>
                  <a:pt x="1165" y="132"/>
                </a:cubicBezTo>
                <a:close/>
                <a:moveTo>
                  <a:pt x="1165" y="165"/>
                </a:moveTo>
                <a:cubicBezTo>
                  <a:pt x="1157" y="165"/>
                  <a:pt x="1150" y="171"/>
                  <a:pt x="1150" y="179"/>
                </a:cubicBezTo>
                <a:cubicBezTo>
                  <a:pt x="1150" y="188"/>
                  <a:pt x="1157" y="194"/>
                  <a:pt x="1165" y="194"/>
                </a:cubicBezTo>
                <a:cubicBezTo>
                  <a:pt x="1173" y="194"/>
                  <a:pt x="1180" y="188"/>
                  <a:pt x="1180" y="179"/>
                </a:cubicBezTo>
                <a:cubicBezTo>
                  <a:pt x="1180" y="171"/>
                  <a:pt x="1173" y="165"/>
                  <a:pt x="1165" y="165"/>
                </a:cubicBezTo>
                <a:close/>
                <a:moveTo>
                  <a:pt x="1165" y="198"/>
                </a:moveTo>
                <a:cubicBezTo>
                  <a:pt x="1157" y="198"/>
                  <a:pt x="1150" y="204"/>
                  <a:pt x="1150" y="212"/>
                </a:cubicBezTo>
                <a:cubicBezTo>
                  <a:pt x="1150" y="221"/>
                  <a:pt x="1157" y="227"/>
                  <a:pt x="1165" y="227"/>
                </a:cubicBezTo>
                <a:cubicBezTo>
                  <a:pt x="1173" y="227"/>
                  <a:pt x="1180" y="221"/>
                  <a:pt x="1180" y="212"/>
                </a:cubicBezTo>
                <a:cubicBezTo>
                  <a:pt x="1180" y="204"/>
                  <a:pt x="1173" y="198"/>
                  <a:pt x="1165" y="198"/>
                </a:cubicBezTo>
                <a:close/>
                <a:moveTo>
                  <a:pt x="1165" y="230"/>
                </a:moveTo>
                <a:cubicBezTo>
                  <a:pt x="1157" y="230"/>
                  <a:pt x="1150" y="237"/>
                  <a:pt x="1150" y="245"/>
                </a:cubicBezTo>
                <a:cubicBezTo>
                  <a:pt x="1150" y="253"/>
                  <a:pt x="1157" y="260"/>
                  <a:pt x="1165" y="260"/>
                </a:cubicBezTo>
                <a:cubicBezTo>
                  <a:pt x="1173" y="260"/>
                  <a:pt x="1180" y="253"/>
                  <a:pt x="1180" y="245"/>
                </a:cubicBezTo>
                <a:cubicBezTo>
                  <a:pt x="1180" y="237"/>
                  <a:pt x="1173" y="230"/>
                  <a:pt x="1165" y="230"/>
                </a:cubicBezTo>
                <a:close/>
                <a:moveTo>
                  <a:pt x="1165" y="263"/>
                </a:moveTo>
                <a:cubicBezTo>
                  <a:pt x="1157" y="263"/>
                  <a:pt x="1150" y="270"/>
                  <a:pt x="1150" y="278"/>
                </a:cubicBezTo>
                <a:cubicBezTo>
                  <a:pt x="1150" y="286"/>
                  <a:pt x="1157" y="293"/>
                  <a:pt x="1165" y="293"/>
                </a:cubicBezTo>
                <a:cubicBezTo>
                  <a:pt x="1173" y="293"/>
                  <a:pt x="1180" y="286"/>
                  <a:pt x="1180" y="278"/>
                </a:cubicBezTo>
                <a:cubicBezTo>
                  <a:pt x="1180" y="270"/>
                  <a:pt x="1173" y="263"/>
                  <a:pt x="1165" y="263"/>
                </a:cubicBezTo>
                <a:close/>
                <a:moveTo>
                  <a:pt x="1165" y="296"/>
                </a:moveTo>
                <a:cubicBezTo>
                  <a:pt x="1157" y="296"/>
                  <a:pt x="1150" y="303"/>
                  <a:pt x="1150" y="311"/>
                </a:cubicBezTo>
                <a:cubicBezTo>
                  <a:pt x="1150" y="319"/>
                  <a:pt x="1157" y="326"/>
                  <a:pt x="1165" y="326"/>
                </a:cubicBezTo>
                <a:cubicBezTo>
                  <a:pt x="1173" y="326"/>
                  <a:pt x="1180" y="319"/>
                  <a:pt x="1180" y="311"/>
                </a:cubicBezTo>
                <a:cubicBezTo>
                  <a:pt x="1180" y="303"/>
                  <a:pt x="1173" y="296"/>
                  <a:pt x="1165" y="296"/>
                </a:cubicBezTo>
                <a:close/>
                <a:moveTo>
                  <a:pt x="1165" y="329"/>
                </a:moveTo>
                <a:cubicBezTo>
                  <a:pt x="1157" y="329"/>
                  <a:pt x="1150" y="336"/>
                  <a:pt x="1150" y="344"/>
                </a:cubicBezTo>
                <a:cubicBezTo>
                  <a:pt x="1150" y="352"/>
                  <a:pt x="1157" y="359"/>
                  <a:pt x="1165" y="359"/>
                </a:cubicBezTo>
                <a:cubicBezTo>
                  <a:pt x="1173" y="359"/>
                  <a:pt x="1180" y="352"/>
                  <a:pt x="1180" y="344"/>
                </a:cubicBezTo>
                <a:cubicBezTo>
                  <a:pt x="1180" y="336"/>
                  <a:pt x="1173" y="329"/>
                  <a:pt x="1165" y="329"/>
                </a:cubicBezTo>
                <a:close/>
                <a:moveTo>
                  <a:pt x="1165" y="362"/>
                </a:moveTo>
                <a:cubicBezTo>
                  <a:pt x="1157" y="362"/>
                  <a:pt x="1150" y="369"/>
                  <a:pt x="1150" y="377"/>
                </a:cubicBezTo>
                <a:cubicBezTo>
                  <a:pt x="1150" y="385"/>
                  <a:pt x="1157" y="392"/>
                  <a:pt x="1165" y="392"/>
                </a:cubicBezTo>
                <a:cubicBezTo>
                  <a:pt x="1173" y="392"/>
                  <a:pt x="1180" y="385"/>
                  <a:pt x="1180" y="377"/>
                </a:cubicBezTo>
                <a:cubicBezTo>
                  <a:pt x="1180" y="369"/>
                  <a:pt x="1173" y="362"/>
                  <a:pt x="1165" y="362"/>
                </a:cubicBezTo>
                <a:close/>
                <a:moveTo>
                  <a:pt x="1165" y="395"/>
                </a:moveTo>
                <a:cubicBezTo>
                  <a:pt x="1157" y="395"/>
                  <a:pt x="1150" y="402"/>
                  <a:pt x="1150" y="410"/>
                </a:cubicBezTo>
                <a:cubicBezTo>
                  <a:pt x="1150" y="418"/>
                  <a:pt x="1157" y="425"/>
                  <a:pt x="1165" y="425"/>
                </a:cubicBezTo>
                <a:cubicBezTo>
                  <a:pt x="1173" y="425"/>
                  <a:pt x="1180" y="418"/>
                  <a:pt x="1180" y="410"/>
                </a:cubicBezTo>
                <a:cubicBezTo>
                  <a:pt x="1180" y="402"/>
                  <a:pt x="1173" y="395"/>
                  <a:pt x="1165" y="395"/>
                </a:cubicBezTo>
                <a:close/>
                <a:moveTo>
                  <a:pt x="1165" y="428"/>
                </a:moveTo>
                <a:cubicBezTo>
                  <a:pt x="1157" y="428"/>
                  <a:pt x="1150" y="435"/>
                  <a:pt x="1150" y="443"/>
                </a:cubicBezTo>
                <a:cubicBezTo>
                  <a:pt x="1150" y="451"/>
                  <a:pt x="1157" y="458"/>
                  <a:pt x="1165" y="458"/>
                </a:cubicBezTo>
                <a:cubicBezTo>
                  <a:pt x="1173" y="458"/>
                  <a:pt x="1180" y="451"/>
                  <a:pt x="1180" y="443"/>
                </a:cubicBezTo>
                <a:cubicBezTo>
                  <a:pt x="1180" y="435"/>
                  <a:pt x="1173" y="428"/>
                  <a:pt x="1165" y="428"/>
                </a:cubicBezTo>
                <a:close/>
                <a:moveTo>
                  <a:pt x="1165" y="461"/>
                </a:moveTo>
                <a:cubicBezTo>
                  <a:pt x="1157" y="461"/>
                  <a:pt x="1150" y="468"/>
                  <a:pt x="1150" y="476"/>
                </a:cubicBezTo>
                <a:cubicBezTo>
                  <a:pt x="1150" y="484"/>
                  <a:pt x="1157" y="491"/>
                  <a:pt x="1165" y="491"/>
                </a:cubicBezTo>
                <a:cubicBezTo>
                  <a:pt x="1173" y="491"/>
                  <a:pt x="1180" y="484"/>
                  <a:pt x="1180" y="476"/>
                </a:cubicBezTo>
                <a:cubicBezTo>
                  <a:pt x="1180" y="468"/>
                  <a:pt x="1173" y="461"/>
                  <a:pt x="1165" y="461"/>
                </a:cubicBezTo>
                <a:close/>
                <a:moveTo>
                  <a:pt x="1165" y="494"/>
                </a:moveTo>
                <a:cubicBezTo>
                  <a:pt x="1157" y="494"/>
                  <a:pt x="1150" y="500"/>
                  <a:pt x="1150" y="509"/>
                </a:cubicBezTo>
                <a:cubicBezTo>
                  <a:pt x="1150" y="517"/>
                  <a:pt x="1157" y="523"/>
                  <a:pt x="1165" y="523"/>
                </a:cubicBezTo>
                <a:cubicBezTo>
                  <a:pt x="1173" y="523"/>
                  <a:pt x="1180" y="517"/>
                  <a:pt x="1180" y="509"/>
                </a:cubicBezTo>
                <a:cubicBezTo>
                  <a:pt x="1180" y="500"/>
                  <a:pt x="1173" y="494"/>
                  <a:pt x="1165" y="494"/>
                </a:cubicBezTo>
                <a:close/>
                <a:moveTo>
                  <a:pt x="1165" y="527"/>
                </a:moveTo>
                <a:cubicBezTo>
                  <a:pt x="1157" y="527"/>
                  <a:pt x="1150" y="533"/>
                  <a:pt x="1150" y="542"/>
                </a:cubicBezTo>
                <a:cubicBezTo>
                  <a:pt x="1150" y="550"/>
                  <a:pt x="1157" y="556"/>
                  <a:pt x="1165" y="556"/>
                </a:cubicBezTo>
                <a:cubicBezTo>
                  <a:pt x="1173" y="556"/>
                  <a:pt x="1180" y="550"/>
                  <a:pt x="1180" y="542"/>
                </a:cubicBezTo>
                <a:cubicBezTo>
                  <a:pt x="1180" y="533"/>
                  <a:pt x="1173" y="527"/>
                  <a:pt x="1165" y="527"/>
                </a:cubicBezTo>
                <a:close/>
                <a:moveTo>
                  <a:pt x="1165" y="560"/>
                </a:moveTo>
                <a:cubicBezTo>
                  <a:pt x="1157" y="560"/>
                  <a:pt x="1150" y="566"/>
                  <a:pt x="1150" y="574"/>
                </a:cubicBezTo>
                <a:cubicBezTo>
                  <a:pt x="1150" y="583"/>
                  <a:pt x="1157" y="589"/>
                  <a:pt x="1165" y="589"/>
                </a:cubicBezTo>
                <a:cubicBezTo>
                  <a:pt x="1173" y="589"/>
                  <a:pt x="1180" y="583"/>
                  <a:pt x="1180" y="574"/>
                </a:cubicBezTo>
                <a:cubicBezTo>
                  <a:pt x="1180" y="566"/>
                  <a:pt x="1173" y="560"/>
                  <a:pt x="1165" y="560"/>
                </a:cubicBezTo>
                <a:close/>
                <a:moveTo>
                  <a:pt x="1165" y="593"/>
                </a:moveTo>
                <a:cubicBezTo>
                  <a:pt x="1157" y="593"/>
                  <a:pt x="1150" y="599"/>
                  <a:pt x="1150" y="607"/>
                </a:cubicBezTo>
                <a:cubicBezTo>
                  <a:pt x="1150" y="616"/>
                  <a:pt x="1157" y="622"/>
                  <a:pt x="1165" y="622"/>
                </a:cubicBezTo>
                <a:cubicBezTo>
                  <a:pt x="1173" y="622"/>
                  <a:pt x="1180" y="616"/>
                  <a:pt x="1180" y="607"/>
                </a:cubicBezTo>
                <a:cubicBezTo>
                  <a:pt x="1180" y="599"/>
                  <a:pt x="1173" y="593"/>
                  <a:pt x="1165" y="593"/>
                </a:cubicBezTo>
                <a:close/>
                <a:moveTo>
                  <a:pt x="1165" y="625"/>
                </a:moveTo>
                <a:cubicBezTo>
                  <a:pt x="1157" y="625"/>
                  <a:pt x="1150" y="632"/>
                  <a:pt x="1150" y="640"/>
                </a:cubicBezTo>
                <a:cubicBezTo>
                  <a:pt x="1150" y="648"/>
                  <a:pt x="1157" y="655"/>
                  <a:pt x="1165" y="655"/>
                </a:cubicBezTo>
                <a:cubicBezTo>
                  <a:pt x="1173" y="655"/>
                  <a:pt x="1180" y="648"/>
                  <a:pt x="1180" y="640"/>
                </a:cubicBezTo>
                <a:cubicBezTo>
                  <a:pt x="1180" y="632"/>
                  <a:pt x="1173" y="625"/>
                  <a:pt x="1165" y="625"/>
                </a:cubicBezTo>
                <a:close/>
                <a:moveTo>
                  <a:pt x="1165" y="658"/>
                </a:moveTo>
                <a:cubicBezTo>
                  <a:pt x="1157" y="658"/>
                  <a:pt x="1150" y="665"/>
                  <a:pt x="1150" y="673"/>
                </a:cubicBezTo>
                <a:cubicBezTo>
                  <a:pt x="1150" y="681"/>
                  <a:pt x="1157" y="688"/>
                  <a:pt x="1165" y="688"/>
                </a:cubicBezTo>
                <a:cubicBezTo>
                  <a:pt x="1173" y="688"/>
                  <a:pt x="1180" y="681"/>
                  <a:pt x="1180" y="673"/>
                </a:cubicBezTo>
                <a:cubicBezTo>
                  <a:pt x="1180" y="665"/>
                  <a:pt x="1173" y="658"/>
                  <a:pt x="1165" y="658"/>
                </a:cubicBezTo>
                <a:close/>
                <a:moveTo>
                  <a:pt x="1165" y="691"/>
                </a:moveTo>
                <a:cubicBezTo>
                  <a:pt x="1157" y="691"/>
                  <a:pt x="1150" y="698"/>
                  <a:pt x="1150" y="706"/>
                </a:cubicBezTo>
                <a:cubicBezTo>
                  <a:pt x="1150" y="714"/>
                  <a:pt x="1157" y="721"/>
                  <a:pt x="1165" y="721"/>
                </a:cubicBezTo>
                <a:cubicBezTo>
                  <a:pt x="1173" y="721"/>
                  <a:pt x="1180" y="714"/>
                  <a:pt x="1180" y="706"/>
                </a:cubicBezTo>
                <a:cubicBezTo>
                  <a:pt x="1180" y="698"/>
                  <a:pt x="1173" y="691"/>
                  <a:pt x="1165" y="691"/>
                </a:cubicBezTo>
                <a:close/>
                <a:moveTo>
                  <a:pt x="1165" y="724"/>
                </a:moveTo>
                <a:cubicBezTo>
                  <a:pt x="1157" y="724"/>
                  <a:pt x="1150" y="731"/>
                  <a:pt x="1150" y="739"/>
                </a:cubicBezTo>
                <a:cubicBezTo>
                  <a:pt x="1150" y="747"/>
                  <a:pt x="1157" y="754"/>
                  <a:pt x="1165" y="754"/>
                </a:cubicBezTo>
                <a:cubicBezTo>
                  <a:pt x="1173" y="754"/>
                  <a:pt x="1180" y="747"/>
                  <a:pt x="1180" y="739"/>
                </a:cubicBezTo>
                <a:cubicBezTo>
                  <a:pt x="1180" y="731"/>
                  <a:pt x="1173" y="724"/>
                  <a:pt x="1165" y="724"/>
                </a:cubicBezTo>
                <a:close/>
                <a:moveTo>
                  <a:pt x="1165" y="757"/>
                </a:moveTo>
                <a:cubicBezTo>
                  <a:pt x="1157" y="757"/>
                  <a:pt x="1150" y="764"/>
                  <a:pt x="1150" y="772"/>
                </a:cubicBezTo>
                <a:cubicBezTo>
                  <a:pt x="1150" y="780"/>
                  <a:pt x="1157" y="787"/>
                  <a:pt x="1165" y="787"/>
                </a:cubicBezTo>
                <a:cubicBezTo>
                  <a:pt x="1173" y="787"/>
                  <a:pt x="1180" y="780"/>
                  <a:pt x="1180" y="772"/>
                </a:cubicBezTo>
                <a:cubicBezTo>
                  <a:pt x="1180" y="764"/>
                  <a:pt x="1173" y="757"/>
                  <a:pt x="1165" y="757"/>
                </a:cubicBezTo>
                <a:close/>
                <a:moveTo>
                  <a:pt x="1165" y="790"/>
                </a:moveTo>
                <a:cubicBezTo>
                  <a:pt x="1157" y="790"/>
                  <a:pt x="1150" y="797"/>
                  <a:pt x="1150" y="805"/>
                </a:cubicBezTo>
                <a:cubicBezTo>
                  <a:pt x="1150" y="813"/>
                  <a:pt x="1157" y="820"/>
                  <a:pt x="1165" y="820"/>
                </a:cubicBezTo>
                <a:cubicBezTo>
                  <a:pt x="1173" y="820"/>
                  <a:pt x="1180" y="813"/>
                  <a:pt x="1180" y="805"/>
                </a:cubicBezTo>
                <a:cubicBezTo>
                  <a:pt x="1180" y="797"/>
                  <a:pt x="1173" y="790"/>
                  <a:pt x="1165" y="790"/>
                </a:cubicBezTo>
                <a:close/>
                <a:moveTo>
                  <a:pt x="1165" y="823"/>
                </a:moveTo>
                <a:cubicBezTo>
                  <a:pt x="1157" y="823"/>
                  <a:pt x="1150" y="830"/>
                  <a:pt x="1150" y="838"/>
                </a:cubicBezTo>
                <a:cubicBezTo>
                  <a:pt x="1150" y="846"/>
                  <a:pt x="1157" y="853"/>
                  <a:pt x="1165" y="853"/>
                </a:cubicBezTo>
                <a:cubicBezTo>
                  <a:pt x="1173" y="853"/>
                  <a:pt x="1180" y="846"/>
                  <a:pt x="1180" y="838"/>
                </a:cubicBezTo>
                <a:cubicBezTo>
                  <a:pt x="1180" y="830"/>
                  <a:pt x="1173" y="823"/>
                  <a:pt x="1165" y="823"/>
                </a:cubicBezTo>
                <a:close/>
                <a:moveTo>
                  <a:pt x="1165" y="856"/>
                </a:moveTo>
                <a:cubicBezTo>
                  <a:pt x="1157" y="856"/>
                  <a:pt x="1150" y="863"/>
                  <a:pt x="1150" y="871"/>
                </a:cubicBezTo>
                <a:cubicBezTo>
                  <a:pt x="1150" y="879"/>
                  <a:pt x="1157" y="886"/>
                  <a:pt x="1165" y="886"/>
                </a:cubicBezTo>
                <a:cubicBezTo>
                  <a:pt x="1173" y="886"/>
                  <a:pt x="1180" y="879"/>
                  <a:pt x="1180" y="871"/>
                </a:cubicBezTo>
                <a:cubicBezTo>
                  <a:pt x="1180" y="863"/>
                  <a:pt x="1173" y="856"/>
                  <a:pt x="1165" y="856"/>
                </a:cubicBezTo>
                <a:close/>
                <a:moveTo>
                  <a:pt x="1165" y="889"/>
                </a:moveTo>
                <a:cubicBezTo>
                  <a:pt x="1157" y="889"/>
                  <a:pt x="1150" y="895"/>
                  <a:pt x="1150" y="904"/>
                </a:cubicBezTo>
                <a:cubicBezTo>
                  <a:pt x="1150" y="912"/>
                  <a:pt x="1157" y="918"/>
                  <a:pt x="1165" y="918"/>
                </a:cubicBezTo>
                <a:cubicBezTo>
                  <a:pt x="1173" y="918"/>
                  <a:pt x="1180" y="912"/>
                  <a:pt x="1180" y="904"/>
                </a:cubicBezTo>
                <a:cubicBezTo>
                  <a:pt x="1180" y="895"/>
                  <a:pt x="1173" y="889"/>
                  <a:pt x="1165" y="889"/>
                </a:cubicBezTo>
                <a:close/>
                <a:moveTo>
                  <a:pt x="1165" y="922"/>
                </a:moveTo>
                <a:cubicBezTo>
                  <a:pt x="1157" y="922"/>
                  <a:pt x="1150" y="928"/>
                  <a:pt x="1150" y="937"/>
                </a:cubicBezTo>
                <a:cubicBezTo>
                  <a:pt x="1150" y="945"/>
                  <a:pt x="1157" y="951"/>
                  <a:pt x="1165" y="951"/>
                </a:cubicBezTo>
                <a:cubicBezTo>
                  <a:pt x="1173" y="951"/>
                  <a:pt x="1180" y="945"/>
                  <a:pt x="1180" y="937"/>
                </a:cubicBezTo>
                <a:cubicBezTo>
                  <a:pt x="1180" y="928"/>
                  <a:pt x="1173" y="922"/>
                  <a:pt x="1165" y="922"/>
                </a:cubicBezTo>
                <a:close/>
                <a:moveTo>
                  <a:pt x="1165" y="955"/>
                </a:moveTo>
                <a:cubicBezTo>
                  <a:pt x="1157" y="955"/>
                  <a:pt x="1150" y="961"/>
                  <a:pt x="1150" y="970"/>
                </a:cubicBezTo>
                <a:cubicBezTo>
                  <a:pt x="1150" y="978"/>
                  <a:pt x="1157" y="984"/>
                  <a:pt x="1165" y="984"/>
                </a:cubicBezTo>
                <a:cubicBezTo>
                  <a:pt x="1173" y="984"/>
                  <a:pt x="1180" y="978"/>
                  <a:pt x="1180" y="970"/>
                </a:cubicBezTo>
                <a:cubicBezTo>
                  <a:pt x="1180" y="961"/>
                  <a:pt x="1173" y="955"/>
                  <a:pt x="1165" y="955"/>
                </a:cubicBezTo>
                <a:close/>
                <a:moveTo>
                  <a:pt x="1165" y="988"/>
                </a:moveTo>
                <a:cubicBezTo>
                  <a:pt x="1157" y="988"/>
                  <a:pt x="1150" y="994"/>
                  <a:pt x="1150" y="1002"/>
                </a:cubicBezTo>
                <a:cubicBezTo>
                  <a:pt x="1150" y="1011"/>
                  <a:pt x="1157" y="1017"/>
                  <a:pt x="1165" y="1017"/>
                </a:cubicBezTo>
                <a:cubicBezTo>
                  <a:pt x="1173" y="1017"/>
                  <a:pt x="1180" y="1011"/>
                  <a:pt x="1180" y="1002"/>
                </a:cubicBezTo>
                <a:cubicBezTo>
                  <a:pt x="1180" y="994"/>
                  <a:pt x="1173" y="988"/>
                  <a:pt x="1165" y="988"/>
                </a:cubicBezTo>
                <a:close/>
                <a:moveTo>
                  <a:pt x="1165" y="1021"/>
                </a:moveTo>
                <a:cubicBezTo>
                  <a:pt x="1157" y="1021"/>
                  <a:pt x="1150" y="1027"/>
                  <a:pt x="1150" y="1035"/>
                </a:cubicBezTo>
                <a:cubicBezTo>
                  <a:pt x="1150" y="1044"/>
                  <a:pt x="1157" y="1050"/>
                  <a:pt x="1165" y="1050"/>
                </a:cubicBezTo>
                <a:cubicBezTo>
                  <a:pt x="1173" y="1050"/>
                  <a:pt x="1180" y="1044"/>
                  <a:pt x="1180" y="1035"/>
                </a:cubicBezTo>
                <a:cubicBezTo>
                  <a:pt x="1180" y="1027"/>
                  <a:pt x="1173" y="1021"/>
                  <a:pt x="1165" y="1021"/>
                </a:cubicBezTo>
                <a:close/>
                <a:moveTo>
                  <a:pt x="1165" y="1053"/>
                </a:moveTo>
                <a:cubicBezTo>
                  <a:pt x="1157" y="1053"/>
                  <a:pt x="1150" y="1060"/>
                  <a:pt x="1150" y="1068"/>
                </a:cubicBezTo>
                <a:cubicBezTo>
                  <a:pt x="1150" y="1076"/>
                  <a:pt x="1157" y="1083"/>
                  <a:pt x="1165" y="1083"/>
                </a:cubicBezTo>
                <a:cubicBezTo>
                  <a:pt x="1173" y="1083"/>
                  <a:pt x="1180" y="1076"/>
                  <a:pt x="1180" y="1068"/>
                </a:cubicBezTo>
                <a:cubicBezTo>
                  <a:pt x="1180" y="1060"/>
                  <a:pt x="1173" y="1053"/>
                  <a:pt x="1165" y="1053"/>
                </a:cubicBezTo>
                <a:close/>
                <a:moveTo>
                  <a:pt x="1165" y="1086"/>
                </a:moveTo>
                <a:cubicBezTo>
                  <a:pt x="1157" y="1086"/>
                  <a:pt x="1150" y="1093"/>
                  <a:pt x="1150" y="1101"/>
                </a:cubicBezTo>
                <a:cubicBezTo>
                  <a:pt x="1150" y="1109"/>
                  <a:pt x="1157" y="1116"/>
                  <a:pt x="1165" y="1116"/>
                </a:cubicBezTo>
                <a:cubicBezTo>
                  <a:pt x="1173" y="1116"/>
                  <a:pt x="1180" y="1109"/>
                  <a:pt x="1180" y="1101"/>
                </a:cubicBezTo>
                <a:cubicBezTo>
                  <a:pt x="1180" y="1093"/>
                  <a:pt x="1173" y="1086"/>
                  <a:pt x="1165" y="1086"/>
                </a:cubicBezTo>
                <a:close/>
                <a:moveTo>
                  <a:pt x="1165" y="1119"/>
                </a:moveTo>
                <a:cubicBezTo>
                  <a:pt x="1157" y="1119"/>
                  <a:pt x="1150" y="1126"/>
                  <a:pt x="1150" y="1134"/>
                </a:cubicBezTo>
                <a:cubicBezTo>
                  <a:pt x="1150" y="1142"/>
                  <a:pt x="1157" y="1149"/>
                  <a:pt x="1165" y="1149"/>
                </a:cubicBezTo>
                <a:cubicBezTo>
                  <a:pt x="1173" y="1149"/>
                  <a:pt x="1180" y="1142"/>
                  <a:pt x="1180" y="1134"/>
                </a:cubicBezTo>
                <a:cubicBezTo>
                  <a:pt x="1180" y="1126"/>
                  <a:pt x="1173" y="1119"/>
                  <a:pt x="1165" y="1119"/>
                </a:cubicBezTo>
                <a:close/>
                <a:moveTo>
                  <a:pt x="1165" y="1152"/>
                </a:moveTo>
                <a:cubicBezTo>
                  <a:pt x="1157" y="1152"/>
                  <a:pt x="1150" y="1159"/>
                  <a:pt x="1150" y="1167"/>
                </a:cubicBezTo>
                <a:cubicBezTo>
                  <a:pt x="1150" y="1175"/>
                  <a:pt x="1157" y="1182"/>
                  <a:pt x="1165" y="1182"/>
                </a:cubicBezTo>
                <a:cubicBezTo>
                  <a:pt x="1173" y="1182"/>
                  <a:pt x="1180" y="1175"/>
                  <a:pt x="1180" y="1167"/>
                </a:cubicBezTo>
                <a:cubicBezTo>
                  <a:pt x="1180" y="1159"/>
                  <a:pt x="1173" y="1152"/>
                  <a:pt x="1165" y="1152"/>
                </a:cubicBezTo>
                <a:close/>
                <a:moveTo>
                  <a:pt x="1165" y="1185"/>
                </a:moveTo>
                <a:cubicBezTo>
                  <a:pt x="1157" y="1185"/>
                  <a:pt x="1150" y="1192"/>
                  <a:pt x="1150" y="1200"/>
                </a:cubicBezTo>
                <a:cubicBezTo>
                  <a:pt x="1150" y="1208"/>
                  <a:pt x="1157" y="1215"/>
                  <a:pt x="1165" y="1215"/>
                </a:cubicBezTo>
                <a:cubicBezTo>
                  <a:pt x="1173" y="1215"/>
                  <a:pt x="1180" y="1208"/>
                  <a:pt x="1180" y="1200"/>
                </a:cubicBezTo>
                <a:cubicBezTo>
                  <a:pt x="1180" y="1192"/>
                  <a:pt x="1173" y="1185"/>
                  <a:pt x="1165" y="1185"/>
                </a:cubicBezTo>
                <a:close/>
                <a:moveTo>
                  <a:pt x="1165" y="1218"/>
                </a:moveTo>
                <a:cubicBezTo>
                  <a:pt x="1157" y="1218"/>
                  <a:pt x="1150" y="1225"/>
                  <a:pt x="1150" y="1233"/>
                </a:cubicBezTo>
                <a:cubicBezTo>
                  <a:pt x="1150" y="1241"/>
                  <a:pt x="1157" y="1248"/>
                  <a:pt x="1165" y="1248"/>
                </a:cubicBezTo>
                <a:cubicBezTo>
                  <a:pt x="1173" y="1248"/>
                  <a:pt x="1180" y="1241"/>
                  <a:pt x="1180" y="1233"/>
                </a:cubicBezTo>
                <a:cubicBezTo>
                  <a:pt x="1180" y="1225"/>
                  <a:pt x="1173" y="1218"/>
                  <a:pt x="1165" y="1218"/>
                </a:cubicBezTo>
                <a:close/>
                <a:moveTo>
                  <a:pt x="1165" y="1251"/>
                </a:moveTo>
                <a:cubicBezTo>
                  <a:pt x="1157" y="1251"/>
                  <a:pt x="1150" y="1258"/>
                  <a:pt x="1150" y="1266"/>
                </a:cubicBezTo>
                <a:cubicBezTo>
                  <a:pt x="1150" y="1274"/>
                  <a:pt x="1157" y="1281"/>
                  <a:pt x="1165" y="1281"/>
                </a:cubicBezTo>
                <a:cubicBezTo>
                  <a:pt x="1173" y="1281"/>
                  <a:pt x="1180" y="1274"/>
                  <a:pt x="1180" y="1266"/>
                </a:cubicBezTo>
                <a:cubicBezTo>
                  <a:pt x="1180" y="1258"/>
                  <a:pt x="1173" y="1251"/>
                  <a:pt x="1165" y="1251"/>
                </a:cubicBezTo>
                <a:close/>
                <a:moveTo>
                  <a:pt x="1165" y="1284"/>
                </a:moveTo>
                <a:cubicBezTo>
                  <a:pt x="1157" y="1284"/>
                  <a:pt x="1150" y="1291"/>
                  <a:pt x="1150" y="1299"/>
                </a:cubicBezTo>
                <a:cubicBezTo>
                  <a:pt x="1150" y="1307"/>
                  <a:pt x="1157" y="1314"/>
                  <a:pt x="1165" y="1314"/>
                </a:cubicBezTo>
                <a:cubicBezTo>
                  <a:pt x="1173" y="1314"/>
                  <a:pt x="1180" y="1307"/>
                  <a:pt x="1180" y="1299"/>
                </a:cubicBezTo>
                <a:cubicBezTo>
                  <a:pt x="1180" y="1291"/>
                  <a:pt x="1173" y="1284"/>
                  <a:pt x="1165" y="1284"/>
                </a:cubicBezTo>
                <a:close/>
                <a:moveTo>
                  <a:pt x="1165" y="1317"/>
                </a:moveTo>
                <a:cubicBezTo>
                  <a:pt x="1157" y="1317"/>
                  <a:pt x="1150" y="1323"/>
                  <a:pt x="1150" y="1332"/>
                </a:cubicBezTo>
                <a:cubicBezTo>
                  <a:pt x="1150" y="1340"/>
                  <a:pt x="1157" y="1346"/>
                  <a:pt x="1165" y="1346"/>
                </a:cubicBezTo>
                <a:cubicBezTo>
                  <a:pt x="1173" y="1346"/>
                  <a:pt x="1180" y="1340"/>
                  <a:pt x="1180" y="1332"/>
                </a:cubicBezTo>
                <a:cubicBezTo>
                  <a:pt x="1180" y="1323"/>
                  <a:pt x="1173" y="1317"/>
                  <a:pt x="1165" y="1317"/>
                </a:cubicBezTo>
                <a:close/>
                <a:moveTo>
                  <a:pt x="1165" y="1350"/>
                </a:moveTo>
                <a:cubicBezTo>
                  <a:pt x="1157" y="1350"/>
                  <a:pt x="1150" y="1356"/>
                  <a:pt x="1150" y="1365"/>
                </a:cubicBezTo>
                <a:cubicBezTo>
                  <a:pt x="1150" y="1373"/>
                  <a:pt x="1157" y="1379"/>
                  <a:pt x="1165" y="1379"/>
                </a:cubicBezTo>
                <a:cubicBezTo>
                  <a:pt x="1173" y="1379"/>
                  <a:pt x="1180" y="1373"/>
                  <a:pt x="1180" y="1365"/>
                </a:cubicBezTo>
                <a:cubicBezTo>
                  <a:pt x="1180" y="1356"/>
                  <a:pt x="1173" y="1350"/>
                  <a:pt x="1165" y="1350"/>
                </a:cubicBezTo>
                <a:close/>
                <a:moveTo>
                  <a:pt x="1165" y="1383"/>
                </a:moveTo>
                <a:cubicBezTo>
                  <a:pt x="1157" y="1383"/>
                  <a:pt x="1150" y="1389"/>
                  <a:pt x="1150" y="1397"/>
                </a:cubicBezTo>
                <a:cubicBezTo>
                  <a:pt x="1150" y="1406"/>
                  <a:pt x="1157" y="1412"/>
                  <a:pt x="1165" y="1412"/>
                </a:cubicBezTo>
                <a:cubicBezTo>
                  <a:pt x="1173" y="1412"/>
                  <a:pt x="1180" y="1406"/>
                  <a:pt x="1180" y="1397"/>
                </a:cubicBezTo>
                <a:cubicBezTo>
                  <a:pt x="1180" y="1389"/>
                  <a:pt x="1173" y="1383"/>
                  <a:pt x="1165" y="1383"/>
                </a:cubicBezTo>
                <a:close/>
                <a:moveTo>
                  <a:pt x="1165" y="1416"/>
                </a:moveTo>
                <a:cubicBezTo>
                  <a:pt x="1157" y="1416"/>
                  <a:pt x="1150" y="1422"/>
                  <a:pt x="1150" y="1430"/>
                </a:cubicBezTo>
                <a:cubicBezTo>
                  <a:pt x="1150" y="1439"/>
                  <a:pt x="1157" y="1445"/>
                  <a:pt x="1165" y="1445"/>
                </a:cubicBezTo>
                <a:cubicBezTo>
                  <a:pt x="1173" y="1445"/>
                  <a:pt x="1180" y="1439"/>
                  <a:pt x="1180" y="1430"/>
                </a:cubicBezTo>
                <a:cubicBezTo>
                  <a:pt x="1180" y="1422"/>
                  <a:pt x="1173" y="1416"/>
                  <a:pt x="1165" y="1416"/>
                </a:cubicBezTo>
                <a:close/>
                <a:moveTo>
                  <a:pt x="1198" y="0"/>
                </a:moveTo>
                <a:cubicBezTo>
                  <a:pt x="1190" y="0"/>
                  <a:pt x="1183" y="7"/>
                  <a:pt x="1183" y="15"/>
                </a:cubicBezTo>
                <a:cubicBezTo>
                  <a:pt x="1183" y="23"/>
                  <a:pt x="1190" y="30"/>
                  <a:pt x="1198" y="30"/>
                </a:cubicBezTo>
                <a:cubicBezTo>
                  <a:pt x="1206" y="30"/>
                  <a:pt x="1213" y="23"/>
                  <a:pt x="1213" y="15"/>
                </a:cubicBezTo>
                <a:cubicBezTo>
                  <a:pt x="1213" y="7"/>
                  <a:pt x="1206" y="0"/>
                  <a:pt x="1198" y="0"/>
                </a:cubicBezTo>
                <a:close/>
                <a:moveTo>
                  <a:pt x="1198" y="33"/>
                </a:moveTo>
                <a:cubicBezTo>
                  <a:pt x="1190" y="33"/>
                  <a:pt x="1183" y="40"/>
                  <a:pt x="1183" y="48"/>
                </a:cubicBezTo>
                <a:cubicBezTo>
                  <a:pt x="1183" y="56"/>
                  <a:pt x="1190" y="63"/>
                  <a:pt x="1198" y="63"/>
                </a:cubicBezTo>
                <a:cubicBezTo>
                  <a:pt x="1206" y="63"/>
                  <a:pt x="1213" y="56"/>
                  <a:pt x="1213" y="48"/>
                </a:cubicBezTo>
                <a:cubicBezTo>
                  <a:pt x="1213" y="40"/>
                  <a:pt x="1206" y="33"/>
                  <a:pt x="1198" y="33"/>
                </a:cubicBezTo>
                <a:close/>
                <a:moveTo>
                  <a:pt x="1198" y="66"/>
                </a:moveTo>
                <a:cubicBezTo>
                  <a:pt x="1190" y="66"/>
                  <a:pt x="1183" y="72"/>
                  <a:pt x="1183" y="81"/>
                </a:cubicBezTo>
                <a:cubicBezTo>
                  <a:pt x="1183" y="89"/>
                  <a:pt x="1190" y="95"/>
                  <a:pt x="1198" y="95"/>
                </a:cubicBezTo>
                <a:cubicBezTo>
                  <a:pt x="1206" y="95"/>
                  <a:pt x="1213" y="89"/>
                  <a:pt x="1213" y="81"/>
                </a:cubicBezTo>
                <a:cubicBezTo>
                  <a:pt x="1213" y="72"/>
                  <a:pt x="1206" y="66"/>
                  <a:pt x="1198" y="66"/>
                </a:cubicBezTo>
                <a:close/>
                <a:moveTo>
                  <a:pt x="1198" y="99"/>
                </a:moveTo>
                <a:cubicBezTo>
                  <a:pt x="1190" y="99"/>
                  <a:pt x="1183" y="105"/>
                  <a:pt x="1183" y="114"/>
                </a:cubicBezTo>
                <a:cubicBezTo>
                  <a:pt x="1183" y="122"/>
                  <a:pt x="1190" y="128"/>
                  <a:pt x="1198" y="128"/>
                </a:cubicBezTo>
                <a:cubicBezTo>
                  <a:pt x="1206" y="128"/>
                  <a:pt x="1213" y="122"/>
                  <a:pt x="1213" y="114"/>
                </a:cubicBezTo>
                <a:cubicBezTo>
                  <a:pt x="1213" y="105"/>
                  <a:pt x="1206" y="99"/>
                  <a:pt x="1198" y="99"/>
                </a:cubicBezTo>
                <a:close/>
                <a:moveTo>
                  <a:pt x="1198" y="132"/>
                </a:moveTo>
                <a:cubicBezTo>
                  <a:pt x="1190" y="132"/>
                  <a:pt x="1183" y="138"/>
                  <a:pt x="1183" y="147"/>
                </a:cubicBezTo>
                <a:cubicBezTo>
                  <a:pt x="1183" y="155"/>
                  <a:pt x="1190" y="161"/>
                  <a:pt x="1198" y="161"/>
                </a:cubicBezTo>
                <a:cubicBezTo>
                  <a:pt x="1206" y="161"/>
                  <a:pt x="1213" y="155"/>
                  <a:pt x="1213" y="147"/>
                </a:cubicBezTo>
                <a:cubicBezTo>
                  <a:pt x="1213" y="138"/>
                  <a:pt x="1206" y="132"/>
                  <a:pt x="1198" y="132"/>
                </a:cubicBezTo>
                <a:close/>
                <a:moveTo>
                  <a:pt x="1198" y="165"/>
                </a:moveTo>
                <a:cubicBezTo>
                  <a:pt x="1190" y="165"/>
                  <a:pt x="1183" y="171"/>
                  <a:pt x="1183" y="179"/>
                </a:cubicBezTo>
                <a:cubicBezTo>
                  <a:pt x="1183" y="188"/>
                  <a:pt x="1190" y="194"/>
                  <a:pt x="1198" y="194"/>
                </a:cubicBezTo>
                <a:cubicBezTo>
                  <a:pt x="1206" y="194"/>
                  <a:pt x="1213" y="188"/>
                  <a:pt x="1213" y="179"/>
                </a:cubicBezTo>
                <a:cubicBezTo>
                  <a:pt x="1213" y="171"/>
                  <a:pt x="1206" y="165"/>
                  <a:pt x="1198" y="165"/>
                </a:cubicBezTo>
                <a:close/>
                <a:moveTo>
                  <a:pt x="1198" y="198"/>
                </a:moveTo>
                <a:cubicBezTo>
                  <a:pt x="1190" y="198"/>
                  <a:pt x="1183" y="204"/>
                  <a:pt x="1183" y="212"/>
                </a:cubicBezTo>
                <a:cubicBezTo>
                  <a:pt x="1183" y="221"/>
                  <a:pt x="1190" y="227"/>
                  <a:pt x="1198" y="227"/>
                </a:cubicBezTo>
                <a:cubicBezTo>
                  <a:pt x="1206" y="227"/>
                  <a:pt x="1213" y="221"/>
                  <a:pt x="1213" y="212"/>
                </a:cubicBezTo>
                <a:cubicBezTo>
                  <a:pt x="1213" y="204"/>
                  <a:pt x="1206" y="198"/>
                  <a:pt x="1198" y="198"/>
                </a:cubicBezTo>
                <a:close/>
                <a:moveTo>
                  <a:pt x="1198" y="230"/>
                </a:moveTo>
                <a:cubicBezTo>
                  <a:pt x="1190" y="230"/>
                  <a:pt x="1183" y="237"/>
                  <a:pt x="1183" y="245"/>
                </a:cubicBezTo>
                <a:cubicBezTo>
                  <a:pt x="1183" y="253"/>
                  <a:pt x="1190" y="260"/>
                  <a:pt x="1198" y="260"/>
                </a:cubicBezTo>
                <a:cubicBezTo>
                  <a:pt x="1206" y="260"/>
                  <a:pt x="1213" y="253"/>
                  <a:pt x="1213" y="245"/>
                </a:cubicBezTo>
                <a:cubicBezTo>
                  <a:pt x="1213" y="237"/>
                  <a:pt x="1206" y="230"/>
                  <a:pt x="1198" y="230"/>
                </a:cubicBezTo>
                <a:close/>
                <a:moveTo>
                  <a:pt x="1198" y="263"/>
                </a:moveTo>
                <a:cubicBezTo>
                  <a:pt x="1190" y="263"/>
                  <a:pt x="1183" y="270"/>
                  <a:pt x="1183" y="278"/>
                </a:cubicBezTo>
                <a:cubicBezTo>
                  <a:pt x="1183" y="286"/>
                  <a:pt x="1190" y="293"/>
                  <a:pt x="1198" y="293"/>
                </a:cubicBezTo>
                <a:cubicBezTo>
                  <a:pt x="1206" y="293"/>
                  <a:pt x="1213" y="286"/>
                  <a:pt x="1213" y="278"/>
                </a:cubicBezTo>
                <a:cubicBezTo>
                  <a:pt x="1213" y="270"/>
                  <a:pt x="1206" y="263"/>
                  <a:pt x="1198" y="263"/>
                </a:cubicBezTo>
                <a:close/>
                <a:moveTo>
                  <a:pt x="1198" y="296"/>
                </a:moveTo>
                <a:cubicBezTo>
                  <a:pt x="1190" y="296"/>
                  <a:pt x="1183" y="303"/>
                  <a:pt x="1183" y="311"/>
                </a:cubicBezTo>
                <a:cubicBezTo>
                  <a:pt x="1183" y="319"/>
                  <a:pt x="1190" y="326"/>
                  <a:pt x="1198" y="326"/>
                </a:cubicBezTo>
                <a:cubicBezTo>
                  <a:pt x="1206" y="326"/>
                  <a:pt x="1213" y="319"/>
                  <a:pt x="1213" y="311"/>
                </a:cubicBezTo>
                <a:cubicBezTo>
                  <a:pt x="1213" y="303"/>
                  <a:pt x="1206" y="296"/>
                  <a:pt x="1198" y="296"/>
                </a:cubicBezTo>
                <a:close/>
                <a:moveTo>
                  <a:pt x="1198" y="329"/>
                </a:moveTo>
                <a:cubicBezTo>
                  <a:pt x="1190" y="329"/>
                  <a:pt x="1183" y="336"/>
                  <a:pt x="1183" y="344"/>
                </a:cubicBezTo>
                <a:cubicBezTo>
                  <a:pt x="1183" y="352"/>
                  <a:pt x="1190" y="359"/>
                  <a:pt x="1198" y="359"/>
                </a:cubicBezTo>
                <a:cubicBezTo>
                  <a:pt x="1206" y="359"/>
                  <a:pt x="1213" y="352"/>
                  <a:pt x="1213" y="344"/>
                </a:cubicBezTo>
                <a:cubicBezTo>
                  <a:pt x="1213" y="336"/>
                  <a:pt x="1206" y="329"/>
                  <a:pt x="1198" y="329"/>
                </a:cubicBezTo>
                <a:close/>
                <a:moveTo>
                  <a:pt x="1198" y="362"/>
                </a:moveTo>
                <a:cubicBezTo>
                  <a:pt x="1190" y="362"/>
                  <a:pt x="1183" y="369"/>
                  <a:pt x="1183" y="377"/>
                </a:cubicBezTo>
                <a:cubicBezTo>
                  <a:pt x="1183" y="385"/>
                  <a:pt x="1190" y="392"/>
                  <a:pt x="1198" y="392"/>
                </a:cubicBezTo>
                <a:cubicBezTo>
                  <a:pt x="1206" y="392"/>
                  <a:pt x="1213" y="385"/>
                  <a:pt x="1213" y="377"/>
                </a:cubicBezTo>
                <a:cubicBezTo>
                  <a:pt x="1213" y="369"/>
                  <a:pt x="1206" y="362"/>
                  <a:pt x="1198" y="362"/>
                </a:cubicBezTo>
                <a:close/>
                <a:moveTo>
                  <a:pt x="1198" y="395"/>
                </a:moveTo>
                <a:cubicBezTo>
                  <a:pt x="1190" y="395"/>
                  <a:pt x="1183" y="402"/>
                  <a:pt x="1183" y="410"/>
                </a:cubicBezTo>
                <a:cubicBezTo>
                  <a:pt x="1183" y="418"/>
                  <a:pt x="1190" y="425"/>
                  <a:pt x="1198" y="425"/>
                </a:cubicBezTo>
                <a:cubicBezTo>
                  <a:pt x="1206" y="425"/>
                  <a:pt x="1213" y="418"/>
                  <a:pt x="1213" y="410"/>
                </a:cubicBezTo>
                <a:cubicBezTo>
                  <a:pt x="1213" y="402"/>
                  <a:pt x="1206" y="395"/>
                  <a:pt x="1198" y="395"/>
                </a:cubicBezTo>
                <a:close/>
                <a:moveTo>
                  <a:pt x="1198" y="428"/>
                </a:moveTo>
                <a:cubicBezTo>
                  <a:pt x="1190" y="428"/>
                  <a:pt x="1183" y="435"/>
                  <a:pt x="1183" y="443"/>
                </a:cubicBezTo>
                <a:cubicBezTo>
                  <a:pt x="1183" y="451"/>
                  <a:pt x="1190" y="458"/>
                  <a:pt x="1198" y="458"/>
                </a:cubicBezTo>
                <a:cubicBezTo>
                  <a:pt x="1206" y="458"/>
                  <a:pt x="1213" y="451"/>
                  <a:pt x="1213" y="443"/>
                </a:cubicBezTo>
                <a:cubicBezTo>
                  <a:pt x="1213" y="435"/>
                  <a:pt x="1206" y="428"/>
                  <a:pt x="1198" y="428"/>
                </a:cubicBezTo>
                <a:close/>
                <a:moveTo>
                  <a:pt x="1198" y="461"/>
                </a:moveTo>
                <a:cubicBezTo>
                  <a:pt x="1190" y="461"/>
                  <a:pt x="1183" y="468"/>
                  <a:pt x="1183" y="476"/>
                </a:cubicBezTo>
                <a:cubicBezTo>
                  <a:pt x="1183" y="484"/>
                  <a:pt x="1190" y="491"/>
                  <a:pt x="1198" y="491"/>
                </a:cubicBezTo>
                <a:cubicBezTo>
                  <a:pt x="1206" y="491"/>
                  <a:pt x="1213" y="484"/>
                  <a:pt x="1213" y="476"/>
                </a:cubicBezTo>
                <a:cubicBezTo>
                  <a:pt x="1213" y="468"/>
                  <a:pt x="1206" y="461"/>
                  <a:pt x="1198" y="461"/>
                </a:cubicBezTo>
                <a:close/>
                <a:moveTo>
                  <a:pt x="1198" y="494"/>
                </a:moveTo>
                <a:cubicBezTo>
                  <a:pt x="1190" y="494"/>
                  <a:pt x="1183" y="500"/>
                  <a:pt x="1183" y="509"/>
                </a:cubicBezTo>
                <a:cubicBezTo>
                  <a:pt x="1183" y="517"/>
                  <a:pt x="1190" y="523"/>
                  <a:pt x="1198" y="523"/>
                </a:cubicBezTo>
                <a:cubicBezTo>
                  <a:pt x="1206" y="523"/>
                  <a:pt x="1213" y="517"/>
                  <a:pt x="1213" y="509"/>
                </a:cubicBezTo>
                <a:cubicBezTo>
                  <a:pt x="1213" y="500"/>
                  <a:pt x="1206" y="494"/>
                  <a:pt x="1198" y="494"/>
                </a:cubicBezTo>
                <a:close/>
                <a:moveTo>
                  <a:pt x="1198" y="527"/>
                </a:moveTo>
                <a:cubicBezTo>
                  <a:pt x="1190" y="527"/>
                  <a:pt x="1183" y="533"/>
                  <a:pt x="1183" y="542"/>
                </a:cubicBezTo>
                <a:cubicBezTo>
                  <a:pt x="1183" y="550"/>
                  <a:pt x="1190" y="556"/>
                  <a:pt x="1198" y="556"/>
                </a:cubicBezTo>
                <a:cubicBezTo>
                  <a:pt x="1206" y="556"/>
                  <a:pt x="1213" y="550"/>
                  <a:pt x="1213" y="542"/>
                </a:cubicBezTo>
                <a:cubicBezTo>
                  <a:pt x="1213" y="533"/>
                  <a:pt x="1206" y="527"/>
                  <a:pt x="1198" y="527"/>
                </a:cubicBezTo>
                <a:close/>
                <a:moveTo>
                  <a:pt x="1198" y="560"/>
                </a:moveTo>
                <a:cubicBezTo>
                  <a:pt x="1190" y="560"/>
                  <a:pt x="1183" y="566"/>
                  <a:pt x="1183" y="574"/>
                </a:cubicBezTo>
                <a:cubicBezTo>
                  <a:pt x="1183" y="583"/>
                  <a:pt x="1190" y="589"/>
                  <a:pt x="1198" y="589"/>
                </a:cubicBezTo>
                <a:cubicBezTo>
                  <a:pt x="1206" y="589"/>
                  <a:pt x="1213" y="583"/>
                  <a:pt x="1213" y="574"/>
                </a:cubicBezTo>
                <a:cubicBezTo>
                  <a:pt x="1213" y="566"/>
                  <a:pt x="1206" y="560"/>
                  <a:pt x="1198" y="560"/>
                </a:cubicBezTo>
                <a:close/>
                <a:moveTo>
                  <a:pt x="1198" y="593"/>
                </a:moveTo>
                <a:cubicBezTo>
                  <a:pt x="1190" y="593"/>
                  <a:pt x="1183" y="599"/>
                  <a:pt x="1183" y="607"/>
                </a:cubicBezTo>
                <a:cubicBezTo>
                  <a:pt x="1183" y="616"/>
                  <a:pt x="1190" y="622"/>
                  <a:pt x="1198" y="622"/>
                </a:cubicBezTo>
                <a:cubicBezTo>
                  <a:pt x="1206" y="622"/>
                  <a:pt x="1213" y="616"/>
                  <a:pt x="1213" y="607"/>
                </a:cubicBezTo>
                <a:cubicBezTo>
                  <a:pt x="1213" y="599"/>
                  <a:pt x="1206" y="593"/>
                  <a:pt x="1198" y="593"/>
                </a:cubicBezTo>
                <a:close/>
                <a:moveTo>
                  <a:pt x="1198" y="625"/>
                </a:moveTo>
                <a:cubicBezTo>
                  <a:pt x="1190" y="625"/>
                  <a:pt x="1183" y="632"/>
                  <a:pt x="1183" y="640"/>
                </a:cubicBezTo>
                <a:cubicBezTo>
                  <a:pt x="1183" y="648"/>
                  <a:pt x="1190" y="655"/>
                  <a:pt x="1198" y="655"/>
                </a:cubicBezTo>
                <a:cubicBezTo>
                  <a:pt x="1206" y="655"/>
                  <a:pt x="1213" y="648"/>
                  <a:pt x="1213" y="640"/>
                </a:cubicBezTo>
                <a:cubicBezTo>
                  <a:pt x="1213" y="632"/>
                  <a:pt x="1206" y="625"/>
                  <a:pt x="1198" y="625"/>
                </a:cubicBezTo>
                <a:close/>
                <a:moveTo>
                  <a:pt x="1198" y="658"/>
                </a:moveTo>
                <a:cubicBezTo>
                  <a:pt x="1190" y="658"/>
                  <a:pt x="1183" y="665"/>
                  <a:pt x="1183" y="673"/>
                </a:cubicBezTo>
                <a:cubicBezTo>
                  <a:pt x="1183" y="681"/>
                  <a:pt x="1190" y="688"/>
                  <a:pt x="1198" y="688"/>
                </a:cubicBezTo>
                <a:cubicBezTo>
                  <a:pt x="1206" y="688"/>
                  <a:pt x="1213" y="681"/>
                  <a:pt x="1213" y="673"/>
                </a:cubicBezTo>
                <a:cubicBezTo>
                  <a:pt x="1213" y="665"/>
                  <a:pt x="1206" y="658"/>
                  <a:pt x="1198" y="658"/>
                </a:cubicBezTo>
                <a:close/>
                <a:moveTo>
                  <a:pt x="1198" y="691"/>
                </a:moveTo>
                <a:cubicBezTo>
                  <a:pt x="1190" y="691"/>
                  <a:pt x="1183" y="698"/>
                  <a:pt x="1183" y="706"/>
                </a:cubicBezTo>
                <a:cubicBezTo>
                  <a:pt x="1183" y="714"/>
                  <a:pt x="1190" y="721"/>
                  <a:pt x="1198" y="721"/>
                </a:cubicBezTo>
                <a:cubicBezTo>
                  <a:pt x="1206" y="721"/>
                  <a:pt x="1213" y="714"/>
                  <a:pt x="1213" y="706"/>
                </a:cubicBezTo>
                <a:cubicBezTo>
                  <a:pt x="1213" y="698"/>
                  <a:pt x="1206" y="691"/>
                  <a:pt x="1198" y="691"/>
                </a:cubicBezTo>
                <a:close/>
                <a:moveTo>
                  <a:pt x="1198" y="724"/>
                </a:moveTo>
                <a:cubicBezTo>
                  <a:pt x="1190" y="724"/>
                  <a:pt x="1183" y="731"/>
                  <a:pt x="1183" y="739"/>
                </a:cubicBezTo>
                <a:cubicBezTo>
                  <a:pt x="1183" y="747"/>
                  <a:pt x="1190" y="754"/>
                  <a:pt x="1198" y="754"/>
                </a:cubicBezTo>
                <a:cubicBezTo>
                  <a:pt x="1206" y="754"/>
                  <a:pt x="1213" y="747"/>
                  <a:pt x="1213" y="739"/>
                </a:cubicBezTo>
                <a:cubicBezTo>
                  <a:pt x="1213" y="731"/>
                  <a:pt x="1206" y="724"/>
                  <a:pt x="1198" y="724"/>
                </a:cubicBezTo>
                <a:close/>
                <a:moveTo>
                  <a:pt x="1198" y="757"/>
                </a:moveTo>
                <a:cubicBezTo>
                  <a:pt x="1190" y="757"/>
                  <a:pt x="1183" y="764"/>
                  <a:pt x="1183" y="772"/>
                </a:cubicBezTo>
                <a:cubicBezTo>
                  <a:pt x="1183" y="780"/>
                  <a:pt x="1190" y="787"/>
                  <a:pt x="1198" y="787"/>
                </a:cubicBezTo>
                <a:cubicBezTo>
                  <a:pt x="1206" y="787"/>
                  <a:pt x="1213" y="780"/>
                  <a:pt x="1213" y="772"/>
                </a:cubicBezTo>
                <a:cubicBezTo>
                  <a:pt x="1213" y="764"/>
                  <a:pt x="1206" y="757"/>
                  <a:pt x="1198" y="757"/>
                </a:cubicBezTo>
                <a:close/>
                <a:moveTo>
                  <a:pt x="1198" y="790"/>
                </a:moveTo>
                <a:cubicBezTo>
                  <a:pt x="1190" y="790"/>
                  <a:pt x="1183" y="797"/>
                  <a:pt x="1183" y="805"/>
                </a:cubicBezTo>
                <a:cubicBezTo>
                  <a:pt x="1183" y="813"/>
                  <a:pt x="1190" y="820"/>
                  <a:pt x="1198" y="820"/>
                </a:cubicBezTo>
                <a:cubicBezTo>
                  <a:pt x="1206" y="820"/>
                  <a:pt x="1213" y="813"/>
                  <a:pt x="1213" y="805"/>
                </a:cubicBezTo>
                <a:cubicBezTo>
                  <a:pt x="1213" y="797"/>
                  <a:pt x="1206" y="790"/>
                  <a:pt x="1198" y="790"/>
                </a:cubicBezTo>
                <a:close/>
                <a:moveTo>
                  <a:pt x="1198" y="823"/>
                </a:moveTo>
                <a:cubicBezTo>
                  <a:pt x="1190" y="823"/>
                  <a:pt x="1183" y="830"/>
                  <a:pt x="1183" y="838"/>
                </a:cubicBezTo>
                <a:cubicBezTo>
                  <a:pt x="1183" y="846"/>
                  <a:pt x="1190" y="853"/>
                  <a:pt x="1198" y="853"/>
                </a:cubicBezTo>
                <a:cubicBezTo>
                  <a:pt x="1206" y="853"/>
                  <a:pt x="1213" y="846"/>
                  <a:pt x="1213" y="838"/>
                </a:cubicBezTo>
                <a:cubicBezTo>
                  <a:pt x="1213" y="830"/>
                  <a:pt x="1206" y="823"/>
                  <a:pt x="1198" y="823"/>
                </a:cubicBezTo>
                <a:close/>
                <a:moveTo>
                  <a:pt x="1198" y="856"/>
                </a:moveTo>
                <a:cubicBezTo>
                  <a:pt x="1190" y="856"/>
                  <a:pt x="1183" y="863"/>
                  <a:pt x="1183" y="871"/>
                </a:cubicBezTo>
                <a:cubicBezTo>
                  <a:pt x="1183" y="879"/>
                  <a:pt x="1190" y="886"/>
                  <a:pt x="1198" y="886"/>
                </a:cubicBezTo>
                <a:cubicBezTo>
                  <a:pt x="1206" y="886"/>
                  <a:pt x="1213" y="879"/>
                  <a:pt x="1213" y="871"/>
                </a:cubicBezTo>
                <a:cubicBezTo>
                  <a:pt x="1213" y="863"/>
                  <a:pt x="1206" y="856"/>
                  <a:pt x="1198" y="856"/>
                </a:cubicBezTo>
                <a:close/>
                <a:moveTo>
                  <a:pt x="1198" y="889"/>
                </a:moveTo>
                <a:cubicBezTo>
                  <a:pt x="1190" y="889"/>
                  <a:pt x="1183" y="895"/>
                  <a:pt x="1183" y="904"/>
                </a:cubicBezTo>
                <a:cubicBezTo>
                  <a:pt x="1183" y="912"/>
                  <a:pt x="1190" y="918"/>
                  <a:pt x="1198" y="918"/>
                </a:cubicBezTo>
                <a:cubicBezTo>
                  <a:pt x="1206" y="918"/>
                  <a:pt x="1213" y="912"/>
                  <a:pt x="1213" y="904"/>
                </a:cubicBezTo>
                <a:cubicBezTo>
                  <a:pt x="1213" y="895"/>
                  <a:pt x="1206" y="889"/>
                  <a:pt x="1198" y="889"/>
                </a:cubicBezTo>
                <a:close/>
                <a:moveTo>
                  <a:pt x="1198" y="922"/>
                </a:moveTo>
                <a:cubicBezTo>
                  <a:pt x="1190" y="922"/>
                  <a:pt x="1183" y="928"/>
                  <a:pt x="1183" y="937"/>
                </a:cubicBezTo>
                <a:cubicBezTo>
                  <a:pt x="1183" y="945"/>
                  <a:pt x="1190" y="951"/>
                  <a:pt x="1198" y="951"/>
                </a:cubicBezTo>
                <a:cubicBezTo>
                  <a:pt x="1206" y="951"/>
                  <a:pt x="1213" y="945"/>
                  <a:pt x="1213" y="937"/>
                </a:cubicBezTo>
                <a:cubicBezTo>
                  <a:pt x="1213" y="928"/>
                  <a:pt x="1206" y="922"/>
                  <a:pt x="1198" y="922"/>
                </a:cubicBezTo>
                <a:close/>
                <a:moveTo>
                  <a:pt x="1198" y="955"/>
                </a:moveTo>
                <a:cubicBezTo>
                  <a:pt x="1190" y="955"/>
                  <a:pt x="1183" y="961"/>
                  <a:pt x="1183" y="970"/>
                </a:cubicBezTo>
                <a:cubicBezTo>
                  <a:pt x="1183" y="978"/>
                  <a:pt x="1190" y="984"/>
                  <a:pt x="1198" y="984"/>
                </a:cubicBezTo>
                <a:cubicBezTo>
                  <a:pt x="1206" y="984"/>
                  <a:pt x="1213" y="978"/>
                  <a:pt x="1213" y="970"/>
                </a:cubicBezTo>
                <a:cubicBezTo>
                  <a:pt x="1213" y="961"/>
                  <a:pt x="1206" y="955"/>
                  <a:pt x="1198" y="955"/>
                </a:cubicBezTo>
                <a:close/>
                <a:moveTo>
                  <a:pt x="1198" y="988"/>
                </a:moveTo>
                <a:cubicBezTo>
                  <a:pt x="1190" y="988"/>
                  <a:pt x="1183" y="994"/>
                  <a:pt x="1183" y="1002"/>
                </a:cubicBezTo>
                <a:cubicBezTo>
                  <a:pt x="1183" y="1011"/>
                  <a:pt x="1190" y="1017"/>
                  <a:pt x="1198" y="1017"/>
                </a:cubicBezTo>
                <a:cubicBezTo>
                  <a:pt x="1206" y="1017"/>
                  <a:pt x="1213" y="1011"/>
                  <a:pt x="1213" y="1002"/>
                </a:cubicBezTo>
                <a:cubicBezTo>
                  <a:pt x="1213" y="994"/>
                  <a:pt x="1206" y="988"/>
                  <a:pt x="1198" y="988"/>
                </a:cubicBezTo>
                <a:close/>
                <a:moveTo>
                  <a:pt x="1198" y="1021"/>
                </a:moveTo>
                <a:cubicBezTo>
                  <a:pt x="1190" y="1021"/>
                  <a:pt x="1183" y="1027"/>
                  <a:pt x="1183" y="1035"/>
                </a:cubicBezTo>
                <a:cubicBezTo>
                  <a:pt x="1183" y="1044"/>
                  <a:pt x="1190" y="1050"/>
                  <a:pt x="1198" y="1050"/>
                </a:cubicBezTo>
                <a:cubicBezTo>
                  <a:pt x="1206" y="1050"/>
                  <a:pt x="1213" y="1044"/>
                  <a:pt x="1213" y="1035"/>
                </a:cubicBezTo>
                <a:cubicBezTo>
                  <a:pt x="1213" y="1027"/>
                  <a:pt x="1206" y="1021"/>
                  <a:pt x="1198" y="1021"/>
                </a:cubicBezTo>
                <a:close/>
                <a:moveTo>
                  <a:pt x="1198" y="1053"/>
                </a:moveTo>
                <a:cubicBezTo>
                  <a:pt x="1190" y="1053"/>
                  <a:pt x="1183" y="1060"/>
                  <a:pt x="1183" y="1068"/>
                </a:cubicBezTo>
                <a:cubicBezTo>
                  <a:pt x="1183" y="1076"/>
                  <a:pt x="1190" y="1083"/>
                  <a:pt x="1198" y="1083"/>
                </a:cubicBezTo>
                <a:cubicBezTo>
                  <a:pt x="1206" y="1083"/>
                  <a:pt x="1213" y="1076"/>
                  <a:pt x="1213" y="1068"/>
                </a:cubicBezTo>
                <a:cubicBezTo>
                  <a:pt x="1213" y="1060"/>
                  <a:pt x="1206" y="1053"/>
                  <a:pt x="1198" y="1053"/>
                </a:cubicBezTo>
                <a:close/>
                <a:moveTo>
                  <a:pt x="1198" y="1086"/>
                </a:moveTo>
                <a:cubicBezTo>
                  <a:pt x="1190" y="1086"/>
                  <a:pt x="1183" y="1093"/>
                  <a:pt x="1183" y="1101"/>
                </a:cubicBezTo>
                <a:cubicBezTo>
                  <a:pt x="1183" y="1109"/>
                  <a:pt x="1190" y="1116"/>
                  <a:pt x="1198" y="1116"/>
                </a:cubicBezTo>
                <a:cubicBezTo>
                  <a:pt x="1206" y="1116"/>
                  <a:pt x="1213" y="1109"/>
                  <a:pt x="1213" y="1101"/>
                </a:cubicBezTo>
                <a:cubicBezTo>
                  <a:pt x="1213" y="1093"/>
                  <a:pt x="1206" y="1086"/>
                  <a:pt x="1198" y="1086"/>
                </a:cubicBezTo>
                <a:close/>
                <a:moveTo>
                  <a:pt x="1198" y="1119"/>
                </a:moveTo>
                <a:cubicBezTo>
                  <a:pt x="1190" y="1119"/>
                  <a:pt x="1183" y="1126"/>
                  <a:pt x="1183" y="1134"/>
                </a:cubicBezTo>
                <a:cubicBezTo>
                  <a:pt x="1183" y="1142"/>
                  <a:pt x="1190" y="1149"/>
                  <a:pt x="1198" y="1149"/>
                </a:cubicBezTo>
                <a:cubicBezTo>
                  <a:pt x="1206" y="1149"/>
                  <a:pt x="1213" y="1142"/>
                  <a:pt x="1213" y="1134"/>
                </a:cubicBezTo>
                <a:cubicBezTo>
                  <a:pt x="1213" y="1126"/>
                  <a:pt x="1206" y="1119"/>
                  <a:pt x="1198" y="1119"/>
                </a:cubicBezTo>
                <a:close/>
                <a:moveTo>
                  <a:pt x="1198" y="1152"/>
                </a:moveTo>
                <a:cubicBezTo>
                  <a:pt x="1190" y="1152"/>
                  <a:pt x="1183" y="1159"/>
                  <a:pt x="1183" y="1167"/>
                </a:cubicBezTo>
                <a:cubicBezTo>
                  <a:pt x="1183" y="1175"/>
                  <a:pt x="1190" y="1182"/>
                  <a:pt x="1198" y="1182"/>
                </a:cubicBezTo>
                <a:cubicBezTo>
                  <a:pt x="1206" y="1182"/>
                  <a:pt x="1213" y="1175"/>
                  <a:pt x="1213" y="1167"/>
                </a:cubicBezTo>
                <a:cubicBezTo>
                  <a:pt x="1213" y="1159"/>
                  <a:pt x="1206" y="1152"/>
                  <a:pt x="1198" y="1152"/>
                </a:cubicBezTo>
                <a:close/>
                <a:moveTo>
                  <a:pt x="1198" y="1185"/>
                </a:moveTo>
                <a:cubicBezTo>
                  <a:pt x="1190" y="1185"/>
                  <a:pt x="1183" y="1192"/>
                  <a:pt x="1183" y="1200"/>
                </a:cubicBezTo>
                <a:cubicBezTo>
                  <a:pt x="1183" y="1208"/>
                  <a:pt x="1190" y="1215"/>
                  <a:pt x="1198" y="1215"/>
                </a:cubicBezTo>
                <a:cubicBezTo>
                  <a:pt x="1206" y="1215"/>
                  <a:pt x="1213" y="1208"/>
                  <a:pt x="1213" y="1200"/>
                </a:cubicBezTo>
                <a:cubicBezTo>
                  <a:pt x="1213" y="1192"/>
                  <a:pt x="1206" y="1185"/>
                  <a:pt x="1198" y="1185"/>
                </a:cubicBezTo>
                <a:close/>
                <a:moveTo>
                  <a:pt x="1198" y="1218"/>
                </a:moveTo>
                <a:cubicBezTo>
                  <a:pt x="1190" y="1218"/>
                  <a:pt x="1183" y="1225"/>
                  <a:pt x="1183" y="1233"/>
                </a:cubicBezTo>
                <a:cubicBezTo>
                  <a:pt x="1183" y="1241"/>
                  <a:pt x="1190" y="1248"/>
                  <a:pt x="1198" y="1248"/>
                </a:cubicBezTo>
                <a:cubicBezTo>
                  <a:pt x="1206" y="1248"/>
                  <a:pt x="1213" y="1241"/>
                  <a:pt x="1213" y="1233"/>
                </a:cubicBezTo>
                <a:cubicBezTo>
                  <a:pt x="1213" y="1225"/>
                  <a:pt x="1206" y="1218"/>
                  <a:pt x="1198" y="1218"/>
                </a:cubicBezTo>
                <a:close/>
                <a:moveTo>
                  <a:pt x="1198" y="1251"/>
                </a:moveTo>
                <a:cubicBezTo>
                  <a:pt x="1190" y="1251"/>
                  <a:pt x="1183" y="1258"/>
                  <a:pt x="1183" y="1266"/>
                </a:cubicBezTo>
                <a:cubicBezTo>
                  <a:pt x="1183" y="1274"/>
                  <a:pt x="1190" y="1281"/>
                  <a:pt x="1198" y="1281"/>
                </a:cubicBezTo>
                <a:cubicBezTo>
                  <a:pt x="1206" y="1281"/>
                  <a:pt x="1213" y="1274"/>
                  <a:pt x="1213" y="1266"/>
                </a:cubicBezTo>
                <a:cubicBezTo>
                  <a:pt x="1213" y="1258"/>
                  <a:pt x="1206" y="1251"/>
                  <a:pt x="1198" y="1251"/>
                </a:cubicBezTo>
                <a:close/>
                <a:moveTo>
                  <a:pt x="1198" y="1284"/>
                </a:moveTo>
                <a:cubicBezTo>
                  <a:pt x="1190" y="1284"/>
                  <a:pt x="1183" y="1291"/>
                  <a:pt x="1183" y="1299"/>
                </a:cubicBezTo>
                <a:cubicBezTo>
                  <a:pt x="1183" y="1307"/>
                  <a:pt x="1190" y="1314"/>
                  <a:pt x="1198" y="1314"/>
                </a:cubicBezTo>
                <a:cubicBezTo>
                  <a:pt x="1206" y="1314"/>
                  <a:pt x="1213" y="1307"/>
                  <a:pt x="1213" y="1299"/>
                </a:cubicBezTo>
                <a:cubicBezTo>
                  <a:pt x="1213" y="1291"/>
                  <a:pt x="1206" y="1284"/>
                  <a:pt x="1198" y="1284"/>
                </a:cubicBezTo>
                <a:close/>
                <a:moveTo>
                  <a:pt x="1198" y="1317"/>
                </a:moveTo>
                <a:cubicBezTo>
                  <a:pt x="1190" y="1317"/>
                  <a:pt x="1183" y="1323"/>
                  <a:pt x="1183" y="1332"/>
                </a:cubicBezTo>
                <a:cubicBezTo>
                  <a:pt x="1183" y="1340"/>
                  <a:pt x="1190" y="1346"/>
                  <a:pt x="1198" y="1346"/>
                </a:cubicBezTo>
                <a:cubicBezTo>
                  <a:pt x="1206" y="1346"/>
                  <a:pt x="1213" y="1340"/>
                  <a:pt x="1213" y="1332"/>
                </a:cubicBezTo>
                <a:cubicBezTo>
                  <a:pt x="1213" y="1323"/>
                  <a:pt x="1206" y="1317"/>
                  <a:pt x="1198" y="1317"/>
                </a:cubicBezTo>
                <a:close/>
                <a:moveTo>
                  <a:pt x="1198" y="1350"/>
                </a:moveTo>
                <a:cubicBezTo>
                  <a:pt x="1190" y="1350"/>
                  <a:pt x="1183" y="1356"/>
                  <a:pt x="1183" y="1365"/>
                </a:cubicBezTo>
                <a:cubicBezTo>
                  <a:pt x="1183" y="1373"/>
                  <a:pt x="1190" y="1379"/>
                  <a:pt x="1198" y="1379"/>
                </a:cubicBezTo>
                <a:cubicBezTo>
                  <a:pt x="1206" y="1379"/>
                  <a:pt x="1213" y="1373"/>
                  <a:pt x="1213" y="1365"/>
                </a:cubicBezTo>
                <a:cubicBezTo>
                  <a:pt x="1213" y="1356"/>
                  <a:pt x="1206" y="1350"/>
                  <a:pt x="1198" y="1350"/>
                </a:cubicBezTo>
                <a:close/>
                <a:moveTo>
                  <a:pt x="1198" y="1383"/>
                </a:moveTo>
                <a:cubicBezTo>
                  <a:pt x="1190" y="1383"/>
                  <a:pt x="1183" y="1389"/>
                  <a:pt x="1183" y="1397"/>
                </a:cubicBezTo>
                <a:cubicBezTo>
                  <a:pt x="1183" y="1406"/>
                  <a:pt x="1190" y="1412"/>
                  <a:pt x="1198" y="1412"/>
                </a:cubicBezTo>
                <a:cubicBezTo>
                  <a:pt x="1206" y="1412"/>
                  <a:pt x="1213" y="1406"/>
                  <a:pt x="1213" y="1397"/>
                </a:cubicBezTo>
                <a:cubicBezTo>
                  <a:pt x="1213" y="1389"/>
                  <a:pt x="1206" y="1383"/>
                  <a:pt x="1198" y="1383"/>
                </a:cubicBezTo>
                <a:close/>
                <a:moveTo>
                  <a:pt x="1198" y="1416"/>
                </a:moveTo>
                <a:cubicBezTo>
                  <a:pt x="1190" y="1416"/>
                  <a:pt x="1183" y="1422"/>
                  <a:pt x="1183" y="1430"/>
                </a:cubicBezTo>
                <a:cubicBezTo>
                  <a:pt x="1183" y="1439"/>
                  <a:pt x="1190" y="1445"/>
                  <a:pt x="1198" y="1445"/>
                </a:cubicBezTo>
                <a:cubicBezTo>
                  <a:pt x="1206" y="1445"/>
                  <a:pt x="1213" y="1439"/>
                  <a:pt x="1213" y="1430"/>
                </a:cubicBezTo>
                <a:cubicBezTo>
                  <a:pt x="1213" y="1422"/>
                  <a:pt x="1206" y="1416"/>
                  <a:pt x="1198" y="1416"/>
                </a:cubicBezTo>
                <a:close/>
                <a:moveTo>
                  <a:pt x="1231" y="0"/>
                </a:moveTo>
                <a:cubicBezTo>
                  <a:pt x="1223" y="0"/>
                  <a:pt x="1216" y="7"/>
                  <a:pt x="1216" y="15"/>
                </a:cubicBezTo>
                <a:cubicBezTo>
                  <a:pt x="1216" y="23"/>
                  <a:pt x="1223" y="30"/>
                  <a:pt x="1231" y="30"/>
                </a:cubicBezTo>
                <a:cubicBezTo>
                  <a:pt x="1239" y="30"/>
                  <a:pt x="1246" y="23"/>
                  <a:pt x="1246" y="15"/>
                </a:cubicBezTo>
                <a:cubicBezTo>
                  <a:pt x="1246" y="7"/>
                  <a:pt x="1239" y="0"/>
                  <a:pt x="1231" y="0"/>
                </a:cubicBezTo>
                <a:close/>
                <a:moveTo>
                  <a:pt x="1231" y="33"/>
                </a:moveTo>
                <a:cubicBezTo>
                  <a:pt x="1223" y="33"/>
                  <a:pt x="1216" y="40"/>
                  <a:pt x="1216" y="48"/>
                </a:cubicBezTo>
                <a:cubicBezTo>
                  <a:pt x="1216" y="56"/>
                  <a:pt x="1223" y="63"/>
                  <a:pt x="1231" y="63"/>
                </a:cubicBezTo>
                <a:cubicBezTo>
                  <a:pt x="1239" y="63"/>
                  <a:pt x="1246" y="56"/>
                  <a:pt x="1246" y="48"/>
                </a:cubicBezTo>
                <a:cubicBezTo>
                  <a:pt x="1246" y="40"/>
                  <a:pt x="1239" y="33"/>
                  <a:pt x="1231" y="33"/>
                </a:cubicBezTo>
                <a:close/>
                <a:moveTo>
                  <a:pt x="1231" y="66"/>
                </a:moveTo>
                <a:cubicBezTo>
                  <a:pt x="1223" y="66"/>
                  <a:pt x="1216" y="72"/>
                  <a:pt x="1216" y="81"/>
                </a:cubicBezTo>
                <a:cubicBezTo>
                  <a:pt x="1216" y="89"/>
                  <a:pt x="1223" y="95"/>
                  <a:pt x="1231" y="95"/>
                </a:cubicBezTo>
                <a:cubicBezTo>
                  <a:pt x="1239" y="95"/>
                  <a:pt x="1246" y="89"/>
                  <a:pt x="1246" y="81"/>
                </a:cubicBezTo>
                <a:cubicBezTo>
                  <a:pt x="1246" y="72"/>
                  <a:pt x="1239" y="66"/>
                  <a:pt x="1231" y="66"/>
                </a:cubicBezTo>
                <a:close/>
                <a:moveTo>
                  <a:pt x="1231" y="99"/>
                </a:moveTo>
                <a:cubicBezTo>
                  <a:pt x="1223" y="99"/>
                  <a:pt x="1216" y="105"/>
                  <a:pt x="1216" y="114"/>
                </a:cubicBezTo>
                <a:cubicBezTo>
                  <a:pt x="1216" y="122"/>
                  <a:pt x="1223" y="128"/>
                  <a:pt x="1231" y="128"/>
                </a:cubicBezTo>
                <a:cubicBezTo>
                  <a:pt x="1239" y="128"/>
                  <a:pt x="1246" y="122"/>
                  <a:pt x="1246" y="114"/>
                </a:cubicBezTo>
                <a:cubicBezTo>
                  <a:pt x="1246" y="105"/>
                  <a:pt x="1239" y="99"/>
                  <a:pt x="1231" y="99"/>
                </a:cubicBezTo>
                <a:close/>
                <a:moveTo>
                  <a:pt x="1231" y="132"/>
                </a:moveTo>
                <a:cubicBezTo>
                  <a:pt x="1223" y="132"/>
                  <a:pt x="1216" y="138"/>
                  <a:pt x="1216" y="147"/>
                </a:cubicBezTo>
                <a:cubicBezTo>
                  <a:pt x="1216" y="155"/>
                  <a:pt x="1223" y="161"/>
                  <a:pt x="1231" y="161"/>
                </a:cubicBezTo>
                <a:cubicBezTo>
                  <a:pt x="1239" y="161"/>
                  <a:pt x="1246" y="155"/>
                  <a:pt x="1246" y="147"/>
                </a:cubicBezTo>
                <a:cubicBezTo>
                  <a:pt x="1246" y="138"/>
                  <a:pt x="1239" y="132"/>
                  <a:pt x="1231" y="132"/>
                </a:cubicBezTo>
                <a:close/>
                <a:moveTo>
                  <a:pt x="1231" y="165"/>
                </a:moveTo>
                <a:cubicBezTo>
                  <a:pt x="1223" y="165"/>
                  <a:pt x="1216" y="171"/>
                  <a:pt x="1216" y="179"/>
                </a:cubicBezTo>
                <a:cubicBezTo>
                  <a:pt x="1216" y="188"/>
                  <a:pt x="1223" y="194"/>
                  <a:pt x="1231" y="194"/>
                </a:cubicBezTo>
                <a:cubicBezTo>
                  <a:pt x="1239" y="194"/>
                  <a:pt x="1246" y="188"/>
                  <a:pt x="1246" y="179"/>
                </a:cubicBezTo>
                <a:cubicBezTo>
                  <a:pt x="1246" y="171"/>
                  <a:pt x="1239" y="165"/>
                  <a:pt x="1231" y="165"/>
                </a:cubicBezTo>
                <a:close/>
                <a:moveTo>
                  <a:pt x="1231" y="198"/>
                </a:moveTo>
                <a:cubicBezTo>
                  <a:pt x="1223" y="198"/>
                  <a:pt x="1216" y="204"/>
                  <a:pt x="1216" y="212"/>
                </a:cubicBezTo>
                <a:cubicBezTo>
                  <a:pt x="1216" y="221"/>
                  <a:pt x="1223" y="227"/>
                  <a:pt x="1231" y="227"/>
                </a:cubicBezTo>
                <a:cubicBezTo>
                  <a:pt x="1239" y="227"/>
                  <a:pt x="1246" y="221"/>
                  <a:pt x="1246" y="212"/>
                </a:cubicBezTo>
                <a:cubicBezTo>
                  <a:pt x="1246" y="204"/>
                  <a:pt x="1239" y="198"/>
                  <a:pt x="1231" y="198"/>
                </a:cubicBezTo>
                <a:close/>
                <a:moveTo>
                  <a:pt x="1231" y="230"/>
                </a:moveTo>
                <a:cubicBezTo>
                  <a:pt x="1223" y="230"/>
                  <a:pt x="1216" y="237"/>
                  <a:pt x="1216" y="245"/>
                </a:cubicBezTo>
                <a:cubicBezTo>
                  <a:pt x="1216" y="253"/>
                  <a:pt x="1223" y="260"/>
                  <a:pt x="1231" y="260"/>
                </a:cubicBezTo>
                <a:cubicBezTo>
                  <a:pt x="1239" y="260"/>
                  <a:pt x="1246" y="253"/>
                  <a:pt x="1246" y="245"/>
                </a:cubicBezTo>
                <a:cubicBezTo>
                  <a:pt x="1246" y="237"/>
                  <a:pt x="1239" y="230"/>
                  <a:pt x="1231" y="230"/>
                </a:cubicBezTo>
                <a:close/>
                <a:moveTo>
                  <a:pt x="1231" y="263"/>
                </a:moveTo>
                <a:cubicBezTo>
                  <a:pt x="1223" y="263"/>
                  <a:pt x="1216" y="270"/>
                  <a:pt x="1216" y="278"/>
                </a:cubicBezTo>
                <a:cubicBezTo>
                  <a:pt x="1216" y="286"/>
                  <a:pt x="1223" y="293"/>
                  <a:pt x="1231" y="293"/>
                </a:cubicBezTo>
                <a:cubicBezTo>
                  <a:pt x="1239" y="293"/>
                  <a:pt x="1246" y="286"/>
                  <a:pt x="1246" y="278"/>
                </a:cubicBezTo>
                <a:cubicBezTo>
                  <a:pt x="1246" y="270"/>
                  <a:pt x="1239" y="263"/>
                  <a:pt x="1231" y="263"/>
                </a:cubicBezTo>
                <a:close/>
                <a:moveTo>
                  <a:pt x="1231" y="296"/>
                </a:moveTo>
                <a:cubicBezTo>
                  <a:pt x="1223" y="296"/>
                  <a:pt x="1216" y="303"/>
                  <a:pt x="1216" y="311"/>
                </a:cubicBezTo>
                <a:cubicBezTo>
                  <a:pt x="1216" y="319"/>
                  <a:pt x="1223" y="326"/>
                  <a:pt x="1231" y="326"/>
                </a:cubicBezTo>
                <a:cubicBezTo>
                  <a:pt x="1239" y="326"/>
                  <a:pt x="1246" y="319"/>
                  <a:pt x="1246" y="311"/>
                </a:cubicBezTo>
                <a:cubicBezTo>
                  <a:pt x="1246" y="303"/>
                  <a:pt x="1239" y="296"/>
                  <a:pt x="1231" y="296"/>
                </a:cubicBezTo>
                <a:close/>
                <a:moveTo>
                  <a:pt x="1231" y="329"/>
                </a:moveTo>
                <a:cubicBezTo>
                  <a:pt x="1223" y="329"/>
                  <a:pt x="1216" y="336"/>
                  <a:pt x="1216" y="344"/>
                </a:cubicBezTo>
                <a:cubicBezTo>
                  <a:pt x="1216" y="352"/>
                  <a:pt x="1223" y="359"/>
                  <a:pt x="1231" y="359"/>
                </a:cubicBezTo>
                <a:cubicBezTo>
                  <a:pt x="1239" y="359"/>
                  <a:pt x="1246" y="352"/>
                  <a:pt x="1246" y="344"/>
                </a:cubicBezTo>
                <a:cubicBezTo>
                  <a:pt x="1246" y="336"/>
                  <a:pt x="1239" y="329"/>
                  <a:pt x="1231" y="329"/>
                </a:cubicBezTo>
                <a:close/>
                <a:moveTo>
                  <a:pt x="1231" y="362"/>
                </a:moveTo>
                <a:cubicBezTo>
                  <a:pt x="1223" y="362"/>
                  <a:pt x="1216" y="369"/>
                  <a:pt x="1216" y="377"/>
                </a:cubicBezTo>
                <a:cubicBezTo>
                  <a:pt x="1216" y="385"/>
                  <a:pt x="1223" y="392"/>
                  <a:pt x="1231" y="392"/>
                </a:cubicBezTo>
                <a:cubicBezTo>
                  <a:pt x="1239" y="392"/>
                  <a:pt x="1246" y="385"/>
                  <a:pt x="1246" y="377"/>
                </a:cubicBezTo>
                <a:cubicBezTo>
                  <a:pt x="1246" y="369"/>
                  <a:pt x="1239" y="362"/>
                  <a:pt x="1231" y="362"/>
                </a:cubicBezTo>
                <a:close/>
                <a:moveTo>
                  <a:pt x="1231" y="395"/>
                </a:moveTo>
                <a:cubicBezTo>
                  <a:pt x="1223" y="395"/>
                  <a:pt x="1216" y="402"/>
                  <a:pt x="1216" y="410"/>
                </a:cubicBezTo>
                <a:cubicBezTo>
                  <a:pt x="1216" y="418"/>
                  <a:pt x="1223" y="425"/>
                  <a:pt x="1231" y="425"/>
                </a:cubicBezTo>
                <a:cubicBezTo>
                  <a:pt x="1239" y="425"/>
                  <a:pt x="1246" y="418"/>
                  <a:pt x="1246" y="410"/>
                </a:cubicBezTo>
                <a:cubicBezTo>
                  <a:pt x="1246" y="402"/>
                  <a:pt x="1239" y="395"/>
                  <a:pt x="1231" y="395"/>
                </a:cubicBezTo>
                <a:close/>
                <a:moveTo>
                  <a:pt x="1231" y="428"/>
                </a:moveTo>
                <a:cubicBezTo>
                  <a:pt x="1223" y="428"/>
                  <a:pt x="1216" y="435"/>
                  <a:pt x="1216" y="443"/>
                </a:cubicBezTo>
                <a:cubicBezTo>
                  <a:pt x="1216" y="451"/>
                  <a:pt x="1223" y="458"/>
                  <a:pt x="1231" y="458"/>
                </a:cubicBezTo>
                <a:cubicBezTo>
                  <a:pt x="1239" y="458"/>
                  <a:pt x="1246" y="451"/>
                  <a:pt x="1246" y="443"/>
                </a:cubicBezTo>
                <a:cubicBezTo>
                  <a:pt x="1246" y="435"/>
                  <a:pt x="1239" y="428"/>
                  <a:pt x="1231" y="428"/>
                </a:cubicBezTo>
                <a:close/>
                <a:moveTo>
                  <a:pt x="1231" y="461"/>
                </a:moveTo>
                <a:cubicBezTo>
                  <a:pt x="1223" y="461"/>
                  <a:pt x="1216" y="468"/>
                  <a:pt x="1216" y="476"/>
                </a:cubicBezTo>
                <a:cubicBezTo>
                  <a:pt x="1216" y="484"/>
                  <a:pt x="1223" y="491"/>
                  <a:pt x="1231" y="491"/>
                </a:cubicBezTo>
                <a:cubicBezTo>
                  <a:pt x="1239" y="491"/>
                  <a:pt x="1246" y="484"/>
                  <a:pt x="1246" y="476"/>
                </a:cubicBezTo>
                <a:cubicBezTo>
                  <a:pt x="1246" y="468"/>
                  <a:pt x="1239" y="461"/>
                  <a:pt x="1231" y="461"/>
                </a:cubicBezTo>
                <a:close/>
                <a:moveTo>
                  <a:pt x="1231" y="494"/>
                </a:moveTo>
                <a:cubicBezTo>
                  <a:pt x="1223" y="494"/>
                  <a:pt x="1216" y="500"/>
                  <a:pt x="1216" y="509"/>
                </a:cubicBezTo>
                <a:cubicBezTo>
                  <a:pt x="1216" y="517"/>
                  <a:pt x="1223" y="523"/>
                  <a:pt x="1231" y="523"/>
                </a:cubicBezTo>
                <a:cubicBezTo>
                  <a:pt x="1239" y="523"/>
                  <a:pt x="1246" y="517"/>
                  <a:pt x="1246" y="509"/>
                </a:cubicBezTo>
                <a:cubicBezTo>
                  <a:pt x="1246" y="500"/>
                  <a:pt x="1239" y="494"/>
                  <a:pt x="1231" y="494"/>
                </a:cubicBezTo>
                <a:close/>
                <a:moveTo>
                  <a:pt x="1231" y="527"/>
                </a:moveTo>
                <a:cubicBezTo>
                  <a:pt x="1223" y="527"/>
                  <a:pt x="1216" y="533"/>
                  <a:pt x="1216" y="542"/>
                </a:cubicBezTo>
                <a:cubicBezTo>
                  <a:pt x="1216" y="550"/>
                  <a:pt x="1223" y="556"/>
                  <a:pt x="1231" y="556"/>
                </a:cubicBezTo>
                <a:cubicBezTo>
                  <a:pt x="1239" y="556"/>
                  <a:pt x="1246" y="550"/>
                  <a:pt x="1246" y="542"/>
                </a:cubicBezTo>
                <a:cubicBezTo>
                  <a:pt x="1246" y="533"/>
                  <a:pt x="1239" y="527"/>
                  <a:pt x="1231" y="527"/>
                </a:cubicBezTo>
                <a:close/>
                <a:moveTo>
                  <a:pt x="1231" y="560"/>
                </a:moveTo>
                <a:cubicBezTo>
                  <a:pt x="1223" y="560"/>
                  <a:pt x="1216" y="566"/>
                  <a:pt x="1216" y="574"/>
                </a:cubicBezTo>
                <a:cubicBezTo>
                  <a:pt x="1216" y="583"/>
                  <a:pt x="1223" y="589"/>
                  <a:pt x="1231" y="589"/>
                </a:cubicBezTo>
                <a:cubicBezTo>
                  <a:pt x="1239" y="589"/>
                  <a:pt x="1246" y="583"/>
                  <a:pt x="1246" y="574"/>
                </a:cubicBezTo>
                <a:cubicBezTo>
                  <a:pt x="1246" y="566"/>
                  <a:pt x="1239" y="560"/>
                  <a:pt x="1231" y="560"/>
                </a:cubicBezTo>
                <a:close/>
                <a:moveTo>
                  <a:pt x="1231" y="593"/>
                </a:moveTo>
                <a:cubicBezTo>
                  <a:pt x="1223" y="593"/>
                  <a:pt x="1216" y="599"/>
                  <a:pt x="1216" y="607"/>
                </a:cubicBezTo>
                <a:cubicBezTo>
                  <a:pt x="1216" y="616"/>
                  <a:pt x="1223" y="622"/>
                  <a:pt x="1231" y="622"/>
                </a:cubicBezTo>
                <a:cubicBezTo>
                  <a:pt x="1239" y="622"/>
                  <a:pt x="1246" y="616"/>
                  <a:pt x="1246" y="607"/>
                </a:cubicBezTo>
                <a:cubicBezTo>
                  <a:pt x="1246" y="599"/>
                  <a:pt x="1239" y="593"/>
                  <a:pt x="1231" y="593"/>
                </a:cubicBezTo>
                <a:close/>
                <a:moveTo>
                  <a:pt x="1231" y="625"/>
                </a:moveTo>
                <a:cubicBezTo>
                  <a:pt x="1223" y="625"/>
                  <a:pt x="1216" y="632"/>
                  <a:pt x="1216" y="640"/>
                </a:cubicBezTo>
                <a:cubicBezTo>
                  <a:pt x="1216" y="648"/>
                  <a:pt x="1223" y="655"/>
                  <a:pt x="1231" y="655"/>
                </a:cubicBezTo>
                <a:cubicBezTo>
                  <a:pt x="1239" y="655"/>
                  <a:pt x="1246" y="648"/>
                  <a:pt x="1246" y="640"/>
                </a:cubicBezTo>
                <a:cubicBezTo>
                  <a:pt x="1246" y="632"/>
                  <a:pt x="1239" y="625"/>
                  <a:pt x="1231" y="625"/>
                </a:cubicBezTo>
                <a:close/>
                <a:moveTo>
                  <a:pt x="1231" y="658"/>
                </a:moveTo>
                <a:cubicBezTo>
                  <a:pt x="1223" y="658"/>
                  <a:pt x="1216" y="665"/>
                  <a:pt x="1216" y="673"/>
                </a:cubicBezTo>
                <a:cubicBezTo>
                  <a:pt x="1216" y="681"/>
                  <a:pt x="1223" y="688"/>
                  <a:pt x="1231" y="688"/>
                </a:cubicBezTo>
                <a:cubicBezTo>
                  <a:pt x="1239" y="688"/>
                  <a:pt x="1246" y="681"/>
                  <a:pt x="1246" y="673"/>
                </a:cubicBezTo>
                <a:cubicBezTo>
                  <a:pt x="1246" y="665"/>
                  <a:pt x="1239" y="658"/>
                  <a:pt x="1231" y="658"/>
                </a:cubicBezTo>
                <a:close/>
                <a:moveTo>
                  <a:pt x="1231" y="691"/>
                </a:moveTo>
                <a:cubicBezTo>
                  <a:pt x="1223" y="691"/>
                  <a:pt x="1216" y="698"/>
                  <a:pt x="1216" y="706"/>
                </a:cubicBezTo>
                <a:cubicBezTo>
                  <a:pt x="1216" y="714"/>
                  <a:pt x="1223" y="721"/>
                  <a:pt x="1231" y="721"/>
                </a:cubicBezTo>
                <a:cubicBezTo>
                  <a:pt x="1239" y="721"/>
                  <a:pt x="1246" y="714"/>
                  <a:pt x="1246" y="706"/>
                </a:cubicBezTo>
                <a:cubicBezTo>
                  <a:pt x="1246" y="698"/>
                  <a:pt x="1239" y="691"/>
                  <a:pt x="1231" y="691"/>
                </a:cubicBezTo>
                <a:close/>
                <a:moveTo>
                  <a:pt x="1231" y="724"/>
                </a:moveTo>
                <a:cubicBezTo>
                  <a:pt x="1223" y="724"/>
                  <a:pt x="1216" y="731"/>
                  <a:pt x="1216" y="739"/>
                </a:cubicBezTo>
                <a:cubicBezTo>
                  <a:pt x="1216" y="747"/>
                  <a:pt x="1223" y="754"/>
                  <a:pt x="1231" y="754"/>
                </a:cubicBezTo>
                <a:cubicBezTo>
                  <a:pt x="1239" y="754"/>
                  <a:pt x="1246" y="747"/>
                  <a:pt x="1246" y="739"/>
                </a:cubicBezTo>
                <a:cubicBezTo>
                  <a:pt x="1246" y="731"/>
                  <a:pt x="1239" y="724"/>
                  <a:pt x="1231" y="724"/>
                </a:cubicBezTo>
                <a:close/>
                <a:moveTo>
                  <a:pt x="1231" y="757"/>
                </a:moveTo>
                <a:cubicBezTo>
                  <a:pt x="1223" y="757"/>
                  <a:pt x="1216" y="764"/>
                  <a:pt x="1216" y="772"/>
                </a:cubicBezTo>
                <a:cubicBezTo>
                  <a:pt x="1216" y="780"/>
                  <a:pt x="1223" y="787"/>
                  <a:pt x="1231" y="787"/>
                </a:cubicBezTo>
                <a:cubicBezTo>
                  <a:pt x="1239" y="787"/>
                  <a:pt x="1246" y="780"/>
                  <a:pt x="1246" y="772"/>
                </a:cubicBezTo>
                <a:cubicBezTo>
                  <a:pt x="1246" y="764"/>
                  <a:pt x="1239" y="757"/>
                  <a:pt x="1231" y="757"/>
                </a:cubicBezTo>
                <a:close/>
                <a:moveTo>
                  <a:pt x="1231" y="790"/>
                </a:moveTo>
                <a:cubicBezTo>
                  <a:pt x="1223" y="790"/>
                  <a:pt x="1216" y="797"/>
                  <a:pt x="1216" y="805"/>
                </a:cubicBezTo>
                <a:cubicBezTo>
                  <a:pt x="1216" y="813"/>
                  <a:pt x="1223" y="820"/>
                  <a:pt x="1231" y="820"/>
                </a:cubicBezTo>
                <a:cubicBezTo>
                  <a:pt x="1239" y="820"/>
                  <a:pt x="1246" y="813"/>
                  <a:pt x="1246" y="805"/>
                </a:cubicBezTo>
                <a:cubicBezTo>
                  <a:pt x="1246" y="797"/>
                  <a:pt x="1239" y="790"/>
                  <a:pt x="1231" y="790"/>
                </a:cubicBezTo>
                <a:close/>
                <a:moveTo>
                  <a:pt x="1231" y="823"/>
                </a:moveTo>
                <a:cubicBezTo>
                  <a:pt x="1223" y="823"/>
                  <a:pt x="1216" y="830"/>
                  <a:pt x="1216" y="838"/>
                </a:cubicBezTo>
                <a:cubicBezTo>
                  <a:pt x="1216" y="846"/>
                  <a:pt x="1223" y="853"/>
                  <a:pt x="1231" y="853"/>
                </a:cubicBezTo>
                <a:cubicBezTo>
                  <a:pt x="1239" y="853"/>
                  <a:pt x="1246" y="846"/>
                  <a:pt x="1246" y="838"/>
                </a:cubicBezTo>
                <a:cubicBezTo>
                  <a:pt x="1246" y="830"/>
                  <a:pt x="1239" y="823"/>
                  <a:pt x="1231" y="823"/>
                </a:cubicBezTo>
                <a:close/>
                <a:moveTo>
                  <a:pt x="1231" y="856"/>
                </a:moveTo>
                <a:cubicBezTo>
                  <a:pt x="1223" y="856"/>
                  <a:pt x="1216" y="863"/>
                  <a:pt x="1216" y="871"/>
                </a:cubicBezTo>
                <a:cubicBezTo>
                  <a:pt x="1216" y="879"/>
                  <a:pt x="1223" y="886"/>
                  <a:pt x="1231" y="886"/>
                </a:cubicBezTo>
                <a:cubicBezTo>
                  <a:pt x="1239" y="886"/>
                  <a:pt x="1246" y="879"/>
                  <a:pt x="1246" y="871"/>
                </a:cubicBezTo>
                <a:cubicBezTo>
                  <a:pt x="1246" y="863"/>
                  <a:pt x="1239" y="856"/>
                  <a:pt x="1231" y="856"/>
                </a:cubicBezTo>
                <a:close/>
                <a:moveTo>
                  <a:pt x="1231" y="889"/>
                </a:moveTo>
                <a:cubicBezTo>
                  <a:pt x="1223" y="889"/>
                  <a:pt x="1216" y="895"/>
                  <a:pt x="1216" y="904"/>
                </a:cubicBezTo>
                <a:cubicBezTo>
                  <a:pt x="1216" y="912"/>
                  <a:pt x="1223" y="918"/>
                  <a:pt x="1231" y="918"/>
                </a:cubicBezTo>
                <a:cubicBezTo>
                  <a:pt x="1239" y="918"/>
                  <a:pt x="1246" y="912"/>
                  <a:pt x="1246" y="904"/>
                </a:cubicBezTo>
                <a:cubicBezTo>
                  <a:pt x="1246" y="895"/>
                  <a:pt x="1239" y="889"/>
                  <a:pt x="1231" y="889"/>
                </a:cubicBezTo>
                <a:close/>
                <a:moveTo>
                  <a:pt x="1231" y="922"/>
                </a:moveTo>
                <a:cubicBezTo>
                  <a:pt x="1223" y="922"/>
                  <a:pt x="1216" y="928"/>
                  <a:pt x="1216" y="937"/>
                </a:cubicBezTo>
                <a:cubicBezTo>
                  <a:pt x="1216" y="945"/>
                  <a:pt x="1223" y="951"/>
                  <a:pt x="1231" y="951"/>
                </a:cubicBezTo>
                <a:cubicBezTo>
                  <a:pt x="1239" y="951"/>
                  <a:pt x="1246" y="945"/>
                  <a:pt x="1246" y="937"/>
                </a:cubicBezTo>
                <a:cubicBezTo>
                  <a:pt x="1246" y="928"/>
                  <a:pt x="1239" y="922"/>
                  <a:pt x="1231" y="922"/>
                </a:cubicBezTo>
                <a:close/>
                <a:moveTo>
                  <a:pt x="1231" y="955"/>
                </a:moveTo>
                <a:cubicBezTo>
                  <a:pt x="1223" y="955"/>
                  <a:pt x="1216" y="961"/>
                  <a:pt x="1216" y="970"/>
                </a:cubicBezTo>
                <a:cubicBezTo>
                  <a:pt x="1216" y="978"/>
                  <a:pt x="1223" y="984"/>
                  <a:pt x="1231" y="984"/>
                </a:cubicBezTo>
                <a:cubicBezTo>
                  <a:pt x="1239" y="984"/>
                  <a:pt x="1246" y="978"/>
                  <a:pt x="1246" y="970"/>
                </a:cubicBezTo>
                <a:cubicBezTo>
                  <a:pt x="1246" y="961"/>
                  <a:pt x="1239" y="955"/>
                  <a:pt x="1231" y="955"/>
                </a:cubicBezTo>
                <a:close/>
                <a:moveTo>
                  <a:pt x="1231" y="988"/>
                </a:moveTo>
                <a:cubicBezTo>
                  <a:pt x="1223" y="988"/>
                  <a:pt x="1216" y="994"/>
                  <a:pt x="1216" y="1002"/>
                </a:cubicBezTo>
                <a:cubicBezTo>
                  <a:pt x="1216" y="1011"/>
                  <a:pt x="1223" y="1017"/>
                  <a:pt x="1231" y="1017"/>
                </a:cubicBezTo>
                <a:cubicBezTo>
                  <a:pt x="1239" y="1017"/>
                  <a:pt x="1246" y="1011"/>
                  <a:pt x="1246" y="1002"/>
                </a:cubicBezTo>
                <a:cubicBezTo>
                  <a:pt x="1246" y="994"/>
                  <a:pt x="1239" y="988"/>
                  <a:pt x="1231" y="988"/>
                </a:cubicBezTo>
                <a:close/>
                <a:moveTo>
                  <a:pt x="1231" y="1021"/>
                </a:moveTo>
                <a:cubicBezTo>
                  <a:pt x="1223" y="1021"/>
                  <a:pt x="1216" y="1027"/>
                  <a:pt x="1216" y="1035"/>
                </a:cubicBezTo>
                <a:cubicBezTo>
                  <a:pt x="1216" y="1044"/>
                  <a:pt x="1223" y="1050"/>
                  <a:pt x="1231" y="1050"/>
                </a:cubicBezTo>
                <a:cubicBezTo>
                  <a:pt x="1239" y="1050"/>
                  <a:pt x="1246" y="1044"/>
                  <a:pt x="1246" y="1035"/>
                </a:cubicBezTo>
                <a:cubicBezTo>
                  <a:pt x="1246" y="1027"/>
                  <a:pt x="1239" y="1021"/>
                  <a:pt x="1231" y="1021"/>
                </a:cubicBezTo>
                <a:close/>
                <a:moveTo>
                  <a:pt x="1231" y="1053"/>
                </a:moveTo>
                <a:cubicBezTo>
                  <a:pt x="1223" y="1053"/>
                  <a:pt x="1216" y="1060"/>
                  <a:pt x="1216" y="1068"/>
                </a:cubicBezTo>
                <a:cubicBezTo>
                  <a:pt x="1216" y="1076"/>
                  <a:pt x="1223" y="1083"/>
                  <a:pt x="1231" y="1083"/>
                </a:cubicBezTo>
                <a:cubicBezTo>
                  <a:pt x="1239" y="1083"/>
                  <a:pt x="1246" y="1076"/>
                  <a:pt x="1246" y="1068"/>
                </a:cubicBezTo>
                <a:cubicBezTo>
                  <a:pt x="1246" y="1060"/>
                  <a:pt x="1239" y="1053"/>
                  <a:pt x="1231" y="1053"/>
                </a:cubicBezTo>
                <a:close/>
                <a:moveTo>
                  <a:pt x="1231" y="1086"/>
                </a:moveTo>
                <a:cubicBezTo>
                  <a:pt x="1223" y="1086"/>
                  <a:pt x="1216" y="1093"/>
                  <a:pt x="1216" y="1101"/>
                </a:cubicBezTo>
                <a:cubicBezTo>
                  <a:pt x="1216" y="1109"/>
                  <a:pt x="1223" y="1116"/>
                  <a:pt x="1231" y="1116"/>
                </a:cubicBezTo>
                <a:cubicBezTo>
                  <a:pt x="1239" y="1116"/>
                  <a:pt x="1246" y="1109"/>
                  <a:pt x="1246" y="1101"/>
                </a:cubicBezTo>
                <a:cubicBezTo>
                  <a:pt x="1246" y="1093"/>
                  <a:pt x="1239" y="1086"/>
                  <a:pt x="1231" y="1086"/>
                </a:cubicBezTo>
                <a:close/>
                <a:moveTo>
                  <a:pt x="1231" y="1119"/>
                </a:moveTo>
                <a:cubicBezTo>
                  <a:pt x="1223" y="1119"/>
                  <a:pt x="1216" y="1126"/>
                  <a:pt x="1216" y="1134"/>
                </a:cubicBezTo>
                <a:cubicBezTo>
                  <a:pt x="1216" y="1142"/>
                  <a:pt x="1223" y="1149"/>
                  <a:pt x="1231" y="1149"/>
                </a:cubicBezTo>
                <a:cubicBezTo>
                  <a:pt x="1239" y="1149"/>
                  <a:pt x="1246" y="1142"/>
                  <a:pt x="1246" y="1134"/>
                </a:cubicBezTo>
                <a:cubicBezTo>
                  <a:pt x="1246" y="1126"/>
                  <a:pt x="1239" y="1119"/>
                  <a:pt x="1231" y="1119"/>
                </a:cubicBezTo>
                <a:close/>
                <a:moveTo>
                  <a:pt x="1231" y="1152"/>
                </a:moveTo>
                <a:cubicBezTo>
                  <a:pt x="1223" y="1152"/>
                  <a:pt x="1216" y="1159"/>
                  <a:pt x="1216" y="1167"/>
                </a:cubicBezTo>
                <a:cubicBezTo>
                  <a:pt x="1216" y="1175"/>
                  <a:pt x="1223" y="1182"/>
                  <a:pt x="1231" y="1182"/>
                </a:cubicBezTo>
                <a:cubicBezTo>
                  <a:pt x="1239" y="1182"/>
                  <a:pt x="1246" y="1175"/>
                  <a:pt x="1246" y="1167"/>
                </a:cubicBezTo>
                <a:cubicBezTo>
                  <a:pt x="1246" y="1159"/>
                  <a:pt x="1239" y="1152"/>
                  <a:pt x="1231" y="1152"/>
                </a:cubicBezTo>
                <a:close/>
                <a:moveTo>
                  <a:pt x="1231" y="1185"/>
                </a:moveTo>
                <a:cubicBezTo>
                  <a:pt x="1223" y="1185"/>
                  <a:pt x="1216" y="1192"/>
                  <a:pt x="1216" y="1200"/>
                </a:cubicBezTo>
                <a:cubicBezTo>
                  <a:pt x="1216" y="1208"/>
                  <a:pt x="1223" y="1215"/>
                  <a:pt x="1231" y="1215"/>
                </a:cubicBezTo>
                <a:cubicBezTo>
                  <a:pt x="1239" y="1215"/>
                  <a:pt x="1246" y="1208"/>
                  <a:pt x="1246" y="1200"/>
                </a:cubicBezTo>
                <a:cubicBezTo>
                  <a:pt x="1246" y="1192"/>
                  <a:pt x="1239" y="1185"/>
                  <a:pt x="1231" y="1185"/>
                </a:cubicBezTo>
                <a:close/>
                <a:moveTo>
                  <a:pt x="1231" y="1218"/>
                </a:moveTo>
                <a:cubicBezTo>
                  <a:pt x="1223" y="1218"/>
                  <a:pt x="1216" y="1225"/>
                  <a:pt x="1216" y="1233"/>
                </a:cubicBezTo>
                <a:cubicBezTo>
                  <a:pt x="1216" y="1241"/>
                  <a:pt x="1223" y="1248"/>
                  <a:pt x="1231" y="1248"/>
                </a:cubicBezTo>
                <a:cubicBezTo>
                  <a:pt x="1239" y="1248"/>
                  <a:pt x="1246" y="1241"/>
                  <a:pt x="1246" y="1233"/>
                </a:cubicBezTo>
                <a:cubicBezTo>
                  <a:pt x="1246" y="1225"/>
                  <a:pt x="1239" y="1218"/>
                  <a:pt x="1231" y="1218"/>
                </a:cubicBezTo>
                <a:close/>
                <a:moveTo>
                  <a:pt x="1231" y="1251"/>
                </a:moveTo>
                <a:cubicBezTo>
                  <a:pt x="1223" y="1251"/>
                  <a:pt x="1216" y="1258"/>
                  <a:pt x="1216" y="1266"/>
                </a:cubicBezTo>
                <a:cubicBezTo>
                  <a:pt x="1216" y="1274"/>
                  <a:pt x="1223" y="1281"/>
                  <a:pt x="1231" y="1281"/>
                </a:cubicBezTo>
                <a:cubicBezTo>
                  <a:pt x="1239" y="1281"/>
                  <a:pt x="1246" y="1274"/>
                  <a:pt x="1246" y="1266"/>
                </a:cubicBezTo>
                <a:cubicBezTo>
                  <a:pt x="1246" y="1258"/>
                  <a:pt x="1239" y="1251"/>
                  <a:pt x="1231" y="1251"/>
                </a:cubicBezTo>
                <a:close/>
                <a:moveTo>
                  <a:pt x="1231" y="1284"/>
                </a:moveTo>
                <a:cubicBezTo>
                  <a:pt x="1223" y="1284"/>
                  <a:pt x="1216" y="1291"/>
                  <a:pt x="1216" y="1299"/>
                </a:cubicBezTo>
                <a:cubicBezTo>
                  <a:pt x="1216" y="1307"/>
                  <a:pt x="1223" y="1314"/>
                  <a:pt x="1231" y="1314"/>
                </a:cubicBezTo>
                <a:cubicBezTo>
                  <a:pt x="1239" y="1314"/>
                  <a:pt x="1246" y="1307"/>
                  <a:pt x="1246" y="1299"/>
                </a:cubicBezTo>
                <a:cubicBezTo>
                  <a:pt x="1246" y="1291"/>
                  <a:pt x="1239" y="1284"/>
                  <a:pt x="1231" y="1284"/>
                </a:cubicBezTo>
                <a:close/>
                <a:moveTo>
                  <a:pt x="1231" y="1317"/>
                </a:moveTo>
                <a:cubicBezTo>
                  <a:pt x="1223" y="1317"/>
                  <a:pt x="1216" y="1323"/>
                  <a:pt x="1216" y="1332"/>
                </a:cubicBezTo>
                <a:cubicBezTo>
                  <a:pt x="1216" y="1340"/>
                  <a:pt x="1223" y="1346"/>
                  <a:pt x="1231" y="1346"/>
                </a:cubicBezTo>
                <a:cubicBezTo>
                  <a:pt x="1239" y="1346"/>
                  <a:pt x="1246" y="1340"/>
                  <a:pt x="1246" y="1332"/>
                </a:cubicBezTo>
                <a:cubicBezTo>
                  <a:pt x="1246" y="1323"/>
                  <a:pt x="1239" y="1317"/>
                  <a:pt x="1231" y="1317"/>
                </a:cubicBezTo>
                <a:close/>
                <a:moveTo>
                  <a:pt x="1231" y="1350"/>
                </a:moveTo>
                <a:cubicBezTo>
                  <a:pt x="1223" y="1350"/>
                  <a:pt x="1216" y="1356"/>
                  <a:pt x="1216" y="1365"/>
                </a:cubicBezTo>
                <a:cubicBezTo>
                  <a:pt x="1216" y="1373"/>
                  <a:pt x="1223" y="1379"/>
                  <a:pt x="1231" y="1379"/>
                </a:cubicBezTo>
                <a:cubicBezTo>
                  <a:pt x="1239" y="1379"/>
                  <a:pt x="1246" y="1373"/>
                  <a:pt x="1246" y="1365"/>
                </a:cubicBezTo>
                <a:cubicBezTo>
                  <a:pt x="1246" y="1356"/>
                  <a:pt x="1239" y="1350"/>
                  <a:pt x="1231" y="1350"/>
                </a:cubicBezTo>
                <a:close/>
                <a:moveTo>
                  <a:pt x="1231" y="1383"/>
                </a:moveTo>
                <a:cubicBezTo>
                  <a:pt x="1223" y="1383"/>
                  <a:pt x="1216" y="1389"/>
                  <a:pt x="1216" y="1397"/>
                </a:cubicBezTo>
                <a:cubicBezTo>
                  <a:pt x="1216" y="1406"/>
                  <a:pt x="1223" y="1412"/>
                  <a:pt x="1231" y="1412"/>
                </a:cubicBezTo>
                <a:cubicBezTo>
                  <a:pt x="1239" y="1412"/>
                  <a:pt x="1246" y="1406"/>
                  <a:pt x="1246" y="1397"/>
                </a:cubicBezTo>
                <a:cubicBezTo>
                  <a:pt x="1246" y="1389"/>
                  <a:pt x="1239" y="1383"/>
                  <a:pt x="1231" y="1383"/>
                </a:cubicBezTo>
                <a:close/>
                <a:moveTo>
                  <a:pt x="1231" y="1416"/>
                </a:moveTo>
                <a:cubicBezTo>
                  <a:pt x="1223" y="1416"/>
                  <a:pt x="1216" y="1422"/>
                  <a:pt x="1216" y="1430"/>
                </a:cubicBezTo>
                <a:cubicBezTo>
                  <a:pt x="1216" y="1439"/>
                  <a:pt x="1223" y="1445"/>
                  <a:pt x="1231" y="1445"/>
                </a:cubicBezTo>
                <a:cubicBezTo>
                  <a:pt x="1239" y="1445"/>
                  <a:pt x="1246" y="1439"/>
                  <a:pt x="1246" y="1430"/>
                </a:cubicBezTo>
                <a:cubicBezTo>
                  <a:pt x="1246" y="1422"/>
                  <a:pt x="1239" y="1416"/>
                  <a:pt x="1231" y="1416"/>
                </a:cubicBezTo>
                <a:close/>
                <a:moveTo>
                  <a:pt x="1264" y="0"/>
                </a:moveTo>
                <a:cubicBezTo>
                  <a:pt x="1255" y="0"/>
                  <a:pt x="1249" y="7"/>
                  <a:pt x="1249" y="15"/>
                </a:cubicBezTo>
                <a:cubicBezTo>
                  <a:pt x="1249" y="23"/>
                  <a:pt x="1255" y="30"/>
                  <a:pt x="1264" y="30"/>
                </a:cubicBezTo>
                <a:cubicBezTo>
                  <a:pt x="1272" y="30"/>
                  <a:pt x="1278" y="23"/>
                  <a:pt x="1278" y="15"/>
                </a:cubicBezTo>
                <a:cubicBezTo>
                  <a:pt x="1278" y="7"/>
                  <a:pt x="1272" y="0"/>
                  <a:pt x="1264" y="0"/>
                </a:cubicBezTo>
                <a:close/>
                <a:moveTo>
                  <a:pt x="1264" y="33"/>
                </a:moveTo>
                <a:cubicBezTo>
                  <a:pt x="1255" y="33"/>
                  <a:pt x="1249" y="40"/>
                  <a:pt x="1249" y="48"/>
                </a:cubicBezTo>
                <a:cubicBezTo>
                  <a:pt x="1249" y="56"/>
                  <a:pt x="1255" y="63"/>
                  <a:pt x="1264" y="63"/>
                </a:cubicBezTo>
                <a:cubicBezTo>
                  <a:pt x="1272" y="63"/>
                  <a:pt x="1278" y="56"/>
                  <a:pt x="1278" y="48"/>
                </a:cubicBezTo>
                <a:cubicBezTo>
                  <a:pt x="1278" y="40"/>
                  <a:pt x="1272" y="33"/>
                  <a:pt x="1264" y="33"/>
                </a:cubicBezTo>
                <a:close/>
                <a:moveTo>
                  <a:pt x="1264" y="66"/>
                </a:moveTo>
                <a:cubicBezTo>
                  <a:pt x="1255" y="66"/>
                  <a:pt x="1249" y="72"/>
                  <a:pt x="1249" y="81"/>
                </a:cubicBezTo>
                <a:cubicBezTo>
                  <a:pt x="1249" y="89"/>
                  <a:pt x="1255" y="95"/>
                  <a:pt x="1264" y="95"/>
                </a:cubicBezTo>
                <a:cubicBezTo>
                  <a:pt x="1272" y="95"/>
                  <a:pt x="1278" y="89"/>
                  <a:pt x="1278" y="81"/>
                </a:cubicBezTo>
                <a:cubicBezTo>
                  <a:pt x="1278" y="72"/>
                  <a:pt x="1272" y="66"/>
                  <a:pt x="1264" y="66"/>
                </a:cubicBezTo>
                <a:close/>
                <a:moveTo>
                  <a:pt x="1264" y="99"/>
                </a:moveTo>
                <a:cubicBezTo>
                  <a:pt x="1255" y="99"/>
                  <a:pt x="1249" y="105"/>
                  <a:pt x="1249" y="114"/>
                </a:cubicBezTo>
                <a:cubicBezTo>
                  <a:pt x="1249" y="122"/>
                  <a:pt x="1255" y="128"/>
                  <a:pt x="1264" y="128"/>
                </a:cubicBezTo>
                <a:cubicBezTo>
                  <a:pt x="1272" y="128"/>
                  <a:pt x="1278" y="122"/>
                  <a:pt x="1278" y="114"/>
                </a:cubicBezTo>
                <a:cubicBezTo>
                  <a:pt x="1278" y="105"/>
                  <a:pt x="1272" y="99"/>
                  <a:pt x="1264" y="99"/>
                </a:cubicBezTo>
                <a:close/>
                <a:moveTo>
                  <a:pt x="1264" y="132"/>
                </a:moveTo>
                <a:cubicBezTo>
                  <a:pt x="1255" y="132"/>
                  <a:pt x="1249" y="138"/>
                  <a:pt x="1249" y="147"/>
                </a:cubicBezTo>
                <a:cubicBezTo>
                  <a:pt x="1249" y="155"/>
                  <a:pt x="1255" y="161"/>
                  <a:pt x="1264" y="161"/>
                </a:cubicBezTo>
                <a:cubicBezTo>
                  <a:pt x="1272" y="161"/>
                  <a:pt x="1278" y="155"/>
                  <a:pt x="1278" y="147"/>
                </a:cubicBezTo>
                <a:cubicBezTo>
                  <a:pt x="1278" y="138"/>
                  <a:pt x="1272" y="132"/>
                  <a:pt x="1264" y="132"/>
                </a:cubicBezTo>
                <a:close/>
                <a:moveTo>
                  <a:pt x="1264" y="165"/>
                </a:moveTo>
                <a:cubicBezTo>
                  <a:pt x="1255" y="165"/>
                  <a:pt x="1249" y="171"/>
                  <a:pt x="1249" y="179"/>
                </a:cubicBezTo>
                <a:cubicBezTo>
                  <a:pt x="1249" y="188"/>
                  <a:pt x="1255" y="194"/>
                  <a:pt x="1264" y="194"/>
                </a:cubicBezTo>
                <a:cubicBezTo>
                  <a:pt x="1272" y="194"/>
                  <a:pt x="1278" y="188"/>
                  <a:pt x="1278" y="179"/>
                </a:cubicBezTo>
                <a:cubicBezTo>
                  <a:pt x="1278" y="171"/>
                  <a:pt x="1272" y="165"/>
                  <a:pt x="1264" y="165"/>
                </a:cubicBezTo>
                <a:close/>
                <a:moveTo>
                  <a:pt x="1264" y="198"/>
                </a:moveTo>
                <a:cubicBezTo>
                  <a:pt x="1255" y="198"/>
                  <a:pt x="1249" y="204"/>
                  <a:pt x="1249" y="212"/>
                </a:cubicBezTo>
                <a:cubicBezTo>
                  <a:pt x="1249" y="221"/>
                  <a:pt x="1255" y="227"/>
                  <a:pt x="1264" y="227"/>
                </a:cubicBezTo>
                <a:cubicBezTo>
                  <a:pt x="1272" y="227"/>
                  <a:pt x="1278" y="221"/>
                  <a:pt x="1278" y="212"/>
                </a:cubicBezTo>
                <a:cubicBezTo>
                  <a:pt x="1278" y="204"/>
                  <a:pt x="1272" y="198"/>
                  <a:pt x="1264" y="198"/>
                </a:cubicBezTo>
                <a:close/>
                <a:moveTo>
                  <a:pt x="1264" y="230"/>
                </a:moveTo>
                <a:cubicBezTo>
                  <a:pt x="1255" y="230"/>
                  <a:pt x="1249" y="237"/>
                  <a:pt x="1249" y="245"/>
                </a:cubicBezTo>
                <a:cubicBezTo>
                  <a:pt x="1249" y="253"/>
                  <a:pt x="1255" y="260"/>
                  <a:pt x="1264" y="260"/>
                </a:cubicBezTo>
                <a:cubicBezTo>
                  <a:pt x="1272" y="260"/>
                  <a:pt x="1278" y="253"/>
                  <a:pt x="1278" y="245"/>
                </a:cubicBezTo>
                <a:cubicBezTo>
                  <a:pt x="1278" y="237"/>
                  <a:pt x="1272" y="230"/>
                  <a:pt x="1264" y="230"/>
                </a:cubicBezTo>
                <a:close/>
                <a:moveTo>
                  <a:pt x="1264" y="263"/>
                </a:moveTo>
                <a:cubicBezTo>
                  <a:pt x="1255" y="263"/>
                  <a:pt x="1249" y="270"/>
                  <a:pt x="1249" y="278"/>
                </a:cubicBezTo>
                <a:cubicBezTo>
                  <a:pt x="1249" y="286"/>
                  <a:pt x="1255" y="293"/>
                  <a:pt x="1264" y="293"/>
                </a:cubicBezTo>
                <a:cubicBezTo>
                  <a:pt x="1272" y="293"/>
                  <a:pt x="1278" y="286"/>
                  <a:pt x="1278" y="278"/>
                </a:cubicBezTo>
                <a:cubicBezTo>
                  <a:pt x="1278" y="270"/>
                  <a:pt x="1272" y="263"/>
                  <a:pt x="1264" y="263"/>
                </a:cubicBezTo>
                <a:close/>
                <a:moveTo>
                  <a:pt x="1264" y="296"/>
                </a:moveTo>
                <a:cubicBezTo>
                  <a:pt x="1255" y="296"/>
                  <a:pt x="1249" y="303"/>
                  <a:pt x="1249" y="311"/>
                </a:cubicBezTo>
                <a:cubicBezTo>
                  <a:pt x="1249" y="319"/>
                  <a:pt x="1255" y="326"/>
                  <a:pt x="1264" y="326"/>
                </a:cubicBezTo>
                <a:cubicBezTo>
                  <a:pt x="1272" y="326"/>
                  <a:pt x="1278" y="319"/>
                  <a:pt x="1278" y="311"/>
                </a:cubicBezTo>
                <a:cubicBezTo>
                  <a:pt x="1278" y="303"/>
                  <a:pt x="1272" y="296"/>
                  <a:pt x="1264" y="296"/>
                </a:cubicBezTo>
                <a:close/>
                <a:moveTo>
                  <a:pt x="1264" y="329"/>
                </a:moveTo>
                <a:cubicBezTo>
                  <a:pt x="1255" y="329"/>
                  <a:pt x="1249" y="336"/>
                  <a:pt x="1249" y="344"/>
                </a:cubicBezTo>
                <a:cubicBezTo>
                  <a:pt x="1249" y="352"/>
                  <a:pt x="1255" y="359"/>
                  <a:pt x="1264" y="359"/>
                </a:cubicBezTo>
                <a:cubicBezTo>
                  <a:pt x="1272" y="359"/>
                  <a:pt x="1278" y="352"/>
                  <a:pt x="1278" y="344"/>
                </a:cubicBezTo>
                <a:cubicBezTo>
                  <a:pt x="1278" y="336"/>
                  <a:pt x="1272" y="329"/>
                  <a:pt x="1264" y="329"/>
                </a:cubicBezTo>
                <a:close/>
                <a:moveTo>
                  <a:pt x="1264" y="362"/>
                </a:moveTo>
                <a:cubicBezTo>
                  <a:pt x="1255" y="362"/>
                  <a:pt x="1249" y="369"/>
                  <a:pt x="1249" y="377"/>
                </a:cubicBezTo>
                <a:cubicBezTo>
                  <a:pt x="1249" y="385"/>
                  <a:pt x="1255" y="392"/>
                  <a:pt x="1264" y="392"/>
                </a:cubicBezTo>
                <a:cubicBezTo>
                  <a:pt x="1272" y="392"/>
                  <a:pt x="1278" y="385"/>
                  <a:pt x="1278" y="377"/>
                </a:cubicBezTo>
                <a:cubicBezTo>
                  <a:pt x="1278" y="369"/>
                  <a:pt x="1272" y="362"/>
                  <a:pt x="1264" y="362"/>
                </a:cubicBezTo>
                <a:close/>
                <a:moveTo>
                  <a:pt x="1264" y="395"/>
                </a:moveTo>
                <a:cubicBezTo>
                  <a:pt x="1255" y="395"/>
                  <a:pt x="1249" y="402"/>
                  <a:pt x="1249" y="410"/>
                </a:cubicBezTo>
                <a:cubicBezTo>
                  <a:pt x="1249" y="418"/>
                  <a:pt x="1255" y="425"/>
                  <a:pt x="1264" y="425"/>
                </a:cubicBezTo>
                <a:cubicBezTo>
                  <a:pt x="1272" y="425"/>
                  <a:pt x="1278" y="418"/>
                  <a:pt x="1278" y="410"/>
                </a:cubicBezTo>
                <a:cubicBezTo>
                  <a:pt x="1278" y="402"/>
                  <a:pt x="1272" y="395"/>
                  <a:pt x="1264" y="395"/>
                </a:cubicBezTo>
                <a:close/>
                <a:moveTo>
                  <a:pt x="1264" y="428"/>
                </a:moveTo>
                <a:cubicBezTo>
                  <a:pt x="1255" y="428"/>
                  <a:pt x="1249" y="435"/>
                  <a:pt x="1249" y="443"/>
                </a:cubicBezTo>
                <a:cubicBezTo>
                  <a:pt x="1249" y="451"/>
                  <a:pt x="1255" y="458"/>
                  <a:pt x="1264" y="458"/>
                </a:cubicBezTo>
                <a:cubicBezTo>
                  <a:pt x="1272" y="458"/>
                  <a:pt x="1278" y="451"/>
                  <a:pt x="1278" y="443"/>
                </a:cubicBezTo>
                <a:cubicBezTo>
                  <a:pt x="1278" y="435"/>
                  <a:pt x="1272" y="428"/>
                  <a:pt x="1264" y="428"/>
                </a:cubicBezTo>
                <a:close/>
                <a:moveTo>
                  <a:pt x="1264" y="461"/>
                </a:moveTo>
                <a:cubicBezTo>
                  <a:pt x="1255" y="461"/>
                  <a:pt x="1249" y="468"/>
                  <a:pt x="1249" y="476"/>
                </a:cubicBezTo>
                <a:cubicBezTo>
                  <a:pt x="1249" y="484"/>
                  <a:pt x="1255" y="491"/>
                  <a:pt x="1264" y="491"/>
                </a:cubicBezTo>
                <a:cubicBezTo>
                  <a:pt x="1272" y="491"/>
                  <a:pt x="1278" y="484"/>
                  <a:pt x="1278" y="476"/>
                </a:cubicBezTo>
                <a:cubicBezTo>
                  <a:pt x="1278" y="468"/>
                  <a:pt x="1272" y="461"/>
                  <a:pt x="1264" y="461"/>
                </a:cubicBezTo>
                <a:close/>
                <a:moveTo>
                  <a:pt x="1264" y="494"/>
                </a:moveTo>
                <a:cubicBezTo>
                  <a:pt x="1255" y="494"/>
                  <a:pt x="1249" y="500"/>
                  <a:pt x="1249" y="509"/>
                </a:cubicBezTo>
                <a:cubicBezTo>
                  <a:pt x="1249" y="517"/>
                  <a:pt x="1255" y="523"/>
                  <a:pt x="1264" y="523"/>
                </a:cubicBezTo>
                <a:cubicBezTo>
                  <a:pt x="1272" y="523"/>
                  <a:pt x="1278" y="517"/>
                  <a:pt x="1278" y="509"/>
                </a:cubicBezTo>
                <a:cubicBezTo>
                  <a:pt x="1278" y="500"/>
                  <a:pt x="1272" y="494"/>
                  <a:pt x="1264" y="494"/>
                </a:cubicBezTo>
                <a:close/>
                <a:moveTo>
                  <a:pt x="1264" y="527"/>
                </a:moveTo>
                <a:cubicBezTo>
                  <a:pt x="1255" y="527"/>
                  <a:pt x="1249" y="533"/>
                  <a:pt x="1249" y="542"/>
                </a:cubicBezTo>
                <a:cubicBezTo>
                  <a:pt x="1249" y="550"/>
                  <a:pt x="1255" y="556"/>
                  <a:pt x="1264" y="556"/>
                </a:cubicBezTo>
                <a:cubicBezTo>
                  <a:pt x="1272" y="556"/>
                  <a:pt x="1278" y="550"/>
                  <a:pt x="1278" y="542"/>
                </a:cubicBezTo>
                <a:cubicBezTo>
                  <a:pt x="1278" y="533"/>
                  <a:pt x="1272" y="527"/>
                  <a:pt x="1264" y="527"/>
                </a:cubicBezTo>
                <a:close/>
                <a:moveTo>
                  <a:pt x="1264" y="560"/>
                </a:moveTo>
                <a:cubicBezTo>
                  <a:pt x="1255" y="560"/>
                  <a:pt x="1249" y="566"/>
                  <a:pt x="1249" y="574"/>
                </a:cubicBezTo>
                <a:cubicBezTo>
                  <a:pt x="1249" y="583"/>
                  <a:pt x="1255" y="589"/>
                  <a:pt x="1264" y="589"/>
                </a:cubicBezTo>
                <a:cubicBezTo>
                  <a:pt x="1272" y="589"/>
                  <a:pt x="1278" y="583"/>
                  <a:pt x="1278" y="574"/>
                </a:cubicBezTo>
                <a:cubicBezTo>
                  <a:pt x="1278" y="566"/>
                  <a:pt x="1272" y="560"/>
                  <a:pt x="1264" y="560"/>
                </a:cubicBezTo>
                <a:close/>
                <a:moveTo>
                  <a:pt x="1264" y="593"/>
                </a:moveTo>
                <a:cubicBezTo>
                  <a:pt x="1255" y="593"/>
                  <a:pt x="1249" y="599"/>
                  <a:pt x="1249" y="607"/>
                </a:cubicBezTo>
                <a:cubicBezTo>
                  <a:pt x="1249" y="616"/>
                  <a:pt x="1255" y="622"/>
                  <a:pt x="1264" y="622"/>
                </a:cubicBezTo>
                <a:cubicBezTo>
                  <a:pt x="1272" y="622"/>
                  <a:pt x="1278" y="616"/>
                  <a:pt x="1278" y="607"/>
                </a:cubicBezTo>
                <a:cubicBezTo>
                  <a:pt x="1278" y="599"/>
                  <a:pt x="1272" y="593"/>
                  <a:pt x="1264" y="593"/>
                </a:cubicBezTo>
                <a:close/>
                <a:moveTo>
                  <a:pt x="1264" y="625"/>
                </a:moveTo>
                <a:cubicBezTo>
                  <a:pt x="1255" y="625"/>
                  <a:pt x="1249" y="632"/>
                  <a:pt x="1249" y="640"/>
                </a:cubicBezTo>
                <a:cubicBezTo>
                  <a:pt x="1249" y="648"/>
                  <a:pt x="1255" y="655"/>
                  <a:pt x="1264" y="655"/>
                </a:cubicBezTo>
                <a:cubicBezTo>
                  <a:pt x="1272" y="655"/>
                  <a:pt x="1278" y="648"/>
                  <a:pt x="1278" y="640"/>
                </a:cubicBezTo>
                <a:cubicBezTo>
                  <a:pt x="1278" y="632"/>
                  <a:pt x="1272" y="625"/>
                  <a:pt x="1264" y="625"/>
                </a:cubicBezTo>
                <a:close/>
                <a:moveTo>
                  <a:pt x="1264" y="658"/>
                </a:moveTo>
                <a:cubicBezTo>
                  <a:pt x="1255" y="658"/>
                  <a:pt x="1249" y="665"/>
                  <a:pt x="1249" y="673"/>
                </a:cubicBezTo>
                <a:cubicBezTo>
                  <a:pt x="1249" y="681"/>
                  <a:pt x="1255" y="688"/>
                  <a:pt x="1264" y="688"/>
                </a:cubicBezTo>
                <a:cubicBezTo>
                  <a:pt x="1272" y="688"/>
                  <a:pt x="1278" y="681"/>
                  <a:pt x="1278" y="673"/>
                </a:cubicBezTo>
                <a:cubicBezTo>
                  <a:pt x="1278" y="665"/>
                  <a:pt x="1272" y="658"/>
                  <a:pt x="1264" y="658"/>
                </a:cubicBezTo>
                <a:close/>
                <a:moveTo>
                  <a:pt x="1264" y="691"/>
                </a:moveTo>
                <a:cubicBezTo>
                  <a:pt x="1255" y="691"/>
                  <a:pt x="1249" y="698"/>
                  <a:pt x="1249" y="706"/>
                </a:cubicBezTo>
                <a:cubicBezTo>
                  <a:pt x="1249" y="714"/>
                  <a:pt x="1255" y="721"/>
                  <a:pt x="1264" y="721"/>
                </a:cubicBezTo>
                <a:cubicBezTo>
                  <a:pt x="1272" y="721"/>
                  <a:pt x="1278" y="714"/>
                  <a:pt x="1278" y="706"/>
                </a:cubicBezTo>
                <a:cubicBezTo>
                  <a:pt x="1278" y="698"/>
                  <a:pt x="1272" y="691"/>
                  <a:pt x="1264" y="691"/>
                </a:cubicBezTo>
                <a:close/>
                <a:moveTo>
                  <a:pt x="1264" y="724"/>
                </a:moveTo>
                <a:cubicBezTo>
                  <a:pt x="1255" y="724"/>
                  <a:pt x="1249" y="731"/>
                  <a:pt x="1249" y="739"/>
                </a:cubicBezTo>
                <a:cubicBezTo>
                  <a:pt x="1249" y="747"/>
                  <a:pt x="1255" y="754"/>
                  <a:pt x="1264" y="754"/>
                </a:cubicBezTo>
                <a:cubicBezTo>
                  <a:pt x="1272" y="754"/>
                  <a:pt x="1278" y="747"/>
                  <a:pt x="1278" y="739"/>
                </a:cubicBezTo>
                <a:cubicBezTo>
                  <a:pt x="1278" y="731"/>
                  <a:pt x="1272" y="724"/>
                  <a:pt x="1264" y="724"/>
                </a:cubicBezTo>
                <a:close/>
                <a:moveTo>
                  <a:pt x="1264" y="757"/>
                </a:moveTo>
                <a:cubicBezTo>
                  <a:pt x="1255" y="757"/>
                  <a:pt x="1249" y="764"/>
                  <a:pt x="1249" y="772"/>
                </a:cubicBezTo>
                <a:cubicBezTo>
                  <a:pt x="1249" y="780"/>
                  <a:pt x="1255" y="787"/>
                  <a:pt x="1264" y="787"/>
                </a:cubicBezTo>
                <a:cubicBezTo>
                  <a:pt x="1272" y="787"/>
                  <a:pt x="1278" y="780"/>
                  <a:pt x="1278" y="772"/>
                </a:cubicBezTo>
                <a:cubicBezTo>
                  <a:pt x="1278" y="764"/>
                  <a:pt x="1272" y="757"/>
                  <a:pt x="1264" y="757"/>
                </a:cubicBezTo>
                <a:close/>
                <a:moveTo>
                  <a:pt x="1264" y="790"/>
                </a:moveTo>
                <a:cubicBezTo>
                  <a:pt x="1255" y="790"/>
                  <a:pt x="1249" y="797"/>
                  <a:pt x="1249" y="805"/>
                </a:cubicBezTo>
                <a:cubicBezTo>
                  <a:pt x="1249" y="813"/>
                  <a:pt x="1255" y="820"/>
                  <a:pt x="1264" y="820"/>
                </a:cubicBezTo>
                <a:cubicBezTo>
                  <a:pt x="1272" y="820"/>
                  <a:pt x="1278" y="813"/>
                  <a:pt x="1278" y="805"/>
                </a:cubicBezTo>
                <a:cubicBezTo>
                  <a:pt x="1278" y="797"/>
                  <a:pt x="1272" y="790"/>
                  <a:pt x="1264" y="790"/>
                </a:cubicBezTo>
                <a:close/>
                <a:moveTo>
                  <a:pt x="1264" y="823"/>
                </a:moveTo>
                <a:cubicBezTo>
                  <a:pt x="1255" y="823"/>
                  <a:pt x="1249" y="830"/>
                  <a:pt x="1249" y="838"/>
                </a:cubicBezTo>
                <a:cubicBezTo>
                  <a:pt x="1249" y="846"/>
                  <a:pt x="1255" y="853"/>
                  <a:pt x="1264" y="853"/>
                </a:cubicBezTo>
                <a:cubicBezTo>
                  <a:pt x="1272" y="853"/>
                  <a:pt x="1278" y="846"/>
                  <a:pt x="1278" y="838"/>
                </a:cubicBezTo>
                <a:cubicBezTo>
                  <a:pt x="1278" y="830"/>
                  <a:pt x="1272" y="823"/>
                  <a:pt x="1264" y="823"/>
                </a:cubicBezTo>
                <a:close/>
                <a:moveTo>
                  <a:pt x="1264" y="856"/>
                </a:moveTo>
                <a:cubicBezTo>
                  <a:pt x="1255" y="856"/>
                  <a:pt x="1249" y="863"/>
                  <a:pt x="1249" y="871"/>
                </a:cubicBezTo>
                <a:cubicBezTo>
                  <a:pt x="1249" y="879"/>
                  <a:pt x="1255" y="886"/>
                  <a:pt x="1264" y="886"/>
                </a:cubicBezTo>
                <a:cubicBezTo>
                  <a:pt x="1272" y="886"/>
                  <a:pt x="1278" y="879"/>
                  <a:pt x="1278" y="871"/>
                </a:cubicBezTo>
                <a:cubicBezTo>
                  <a:pt x="1278" y="863"/>
                  <a:pt x="1272" y="856"/>
                  <a:pt x="1264" y="856"/>
                </a:cubicBezTo>
                <a:close/>
                <a:moveTo>
                  <a:pt x="1264" y="889"/>
                </a:moveTo>
                <a:cubicBezTo>
                  <a:pt x="1255" y="889"/>
                  <a:pt x="1249" y="895"/>
                  <a:pt x="1249" y="904"/>
                </a:cubicBezTo>
                <a:cubicBezTo>
                  <a:pt x="1249" y="912"/>
                  <a:pt x="1255" y="918"/>
                  <a:pt x="1264" y="918"/>
                </a:cubicBezTo>
                <a:cubicBezTo>
                  <a:pt x="1272" y="918"/>
                  <a:pt x="1278" y="912"/>
                  <a:pt x="1278" y="904"/>
                </a:cubicBezTo>
                <a:cubicBezTo>
                  <a:pt x="1278" y="895"/>
                  <a:pt x="1272" y="889"/>
                  <a:pt x="1264" y="889"/>
                </a:cubicBezTo>
                <a:close/>
                <a:moveTo>
                  <a:pt x="1264" y="922"/>
                </a:moveTo>
                <a:cubicBezTo>
                  <a:pt x="1255" y="922"/>
                  <a:pt x="1249" y="928"/>
                  <a:pt x="1249" y="937"/>
                </a:cubicBezTo>
                <a:cubicBezTo>
                  <a:pt x="1249" y="945"/>
                  <a:pt x="1255" y="951"/>
                  <a:pt x="1264" y="951"/>
                </a:cubicBezTo>
                <a:cubicBezTo>
                  <a:pt x="1272" y="951"/>
                  <a:pt x="1278" y="945"/>
                  <a:pt x="1278" y="937"/>
                </a:cubicBezTo>
                <a:cubicBezTo>
                  <a:pt x="1278" y="928"/>
                  <a:pt x="1272" y="922"/>
                  <a:pt x="1264" y="922"/>
                </a:cubicBezTo>
                <a:close/>
                <a:moveTo>
                  <a:pt x="1264" y="955"/>
                </a:moveTo>
                <a:cubicBezTo>
                  <a:pt x="1255" y="955"/>
                  <a:pt x="1249" y="961"/>
                  <a:pt x="1249" y="970"/>
                </a:cubicBezTo>
                <a:cubicBezTo>
                  <a:pt x="1249" y="978"/>
                  <a:pt x="1255" y="984"/>
                  <a:pt x="1264" y="984"/>
                </a:cubicBezTo>
                <a:cubicBezTo>
                  <a:pt x="1272" y="984"/>
                  <a:pt x="1278" y="978"/>
                  <a:pt x="1278" y="970"/>
                </a:cubicBezTo>
                <a:cubicBezTo>
                  <a:pt x="1278" y="961"/>
                  <a:pt x="1272" y="955"/>
                  <a:pt x="1264" y="955"/>
                </a:cubicBezTo>
                <a:close/>
                <a:moveTo>
                  <a:pt x="1264" y="988"/>
                </a:moveTo>
                <a:cubicBezTo>
                  <a:pt x="1255" y="988"/>
                  <a:pt x="1249" y="994"/>
                  <a:pt x="1249" y="1002"/>
                </a:cubicBezTo>
                <a:cubicBezTo>
                  <a:pt x="1249" y="1011"/>
                  <a:pt x="1255" y="1017"/>
                  <a:pt x="1264" y="1017"/>
                </a:cubicBezTo>
                <a:cubicBezTo>
                  <a:pt x="1272" y="1017"/>
                  <a:pt x="1278" y="1011"/>
                  <a:pt x="1278" y="1002"/>
                </a:cubicBezTo>
                <a:cubicBezTo>
                  <a:pt x="1278" y="994"/>
                  <a:pt x="1272" y="988"/>
                  <a:pt x="1264" y="988"/>
                </a:cubicBezTo>
                <a:close/>
                <a:moveTo>
                  <a:pt x="1264" y="1021"/>
                </a:moveTo>
                <a:cubicBezTo>
                  <a:pt x="1255" y="1021"/>
                  <a:pt x="1249" y="1027"/>
                  <a:pt x="1249" y="1035"/>
                </a:cubicBezTo>
                <a:cubicBezTo>
                  <a:pt x="1249" y="1044"/>
                  <a:pt x="1255" y="1050"/>
                  <a:pt x="1264" y="1050"/>
                </a:cubicBezTo>
                <a:cubicBezTo>
                  <a:pt x="1272" y="1050"/>
                  <a:pt x="1278" y="1044"/>
                  <a:pt x="1278" y="1035"/>
                </a:cubicBezTo>
                <a:cubicBezTo>
                  <a:pt x="1278" y="1027"/>
                  <a:pt x="1272" y="1021"/>
                  <a:pt x="1264" y="1021"/>
                </a:cubicBezTo>
                <a:close/>
                <a:moveTo>
                  <a:pt x="1264" y="1053"/>
                </a:moveTo>
                <a:cubicBezTo>
                  <a:pt x="1255" y="1053"/>
                  <a:pt x="1249" y="1060"/>
                  <a:pt x="1249" y="1068"/>
                </a:cubicBezTo>
                <a:cubicBezTo>
                  <a:pt x="1249" y="1076"/>
                  <a:pt x="1255" y="1083"/>
                  <a:pt x="1264" y="1083"/>
                </a:cubicBezTo>
                <a:cubicBezTo>
                  <a:pt x="1272" y="1083"/>
                  <a:pt x="1278" y="1076"/>
                  <a:pt x="1278" y="1068"/>
                </a:cubicBezTo>
                <a:cubicBezTo>
                  <a:pt x="1278" y="1060"/>
                  <a:pt x="1272" y="1053"/>
                  <a:pt x="1264" y="1053"/>
                </a:cubicBezTo>
                <a:close/>
                <a:moveTo>
                  <a:pt x="1264" y="1086"/>
                </a:moveTo>
                <a:cubicBezTo>
                  <a:pt x="1255" y="1086"/>
                  <a:pt x="1249" y="1093"/>
                  <a:pt x="1249" y="1101"/>
                </a:cubicBezTo>
                <a:cubicBezTo>
                  <a:pt x="1249" y="1109"/>
                  <a:pt x="1255" y="1116"/>
                  <a:pt x="1264" y="1116"/>
                </a:cubicBezTo>
                <a:cubicBezTo>
                  <a:pt x="1272" y="1116"/>
                  <a:pt x="1278" y="1109"/>
                  <a:pt x="1278" y="1101"/>
                </a:cubicBezTo>
                <a:cubicBezTo>
                  <a:pt x="1278" y="1093"/>
                  <a:pt x="1272" y="1086"/>
                  <a:pt x="1264" y="1086"/>
                </a:cubicBezTo>
                <a:close/>
                <a:moveTo>
                  <a:pt x="1264" y="1119"/>
                </a:moveTo>
                <a:cubicBezTo>
                  <a:pt x="1255" y="1119"/>
                  <a:pt x="1249" y="1126"/>
                  <a:pt x="1249" y="1134"/>
                </a:cubicBezTo>
                <a:cubicBezTo>
                  <a:pt x="1249" y="1142"/>
                  <a:pt x="1255" y="1149"/>
                  <a:pt x="1264" y="1149"/>
                </a:cubicBezTo>
                <a:cubicBezTo>
                  <a:pt x="1272" y="1149"/>
                  <a:pt x="1278" y="1142"/>
                  <a:pt x="1278" y="1134"/>
                </a:cubicBezTo>
                <a:cubicBezTo>
                  <a:pt x="1278" y="1126"/>
                  <a:pt x="1272" y="1119"/>
                  <a:pt x="1264" y="1119"/>
                </a:cubicBezTo>
                <a:close/>
                <a:moveTo>
                  <a:pt x="1264" y="1152"/>
                </a:moveTo>
                <a:cubicBezTo>
                  <a:pt x="1255" y="1152"/>
                  <a:pt x="1249" y="1159"/>
                  <a:pt x="1249" y="1167"/>
                </a:cubicBezTo>
                <a:cubicBezTo>
                  <a:pt x="1249" y="1175"/>
                  <a:pt x="1255" y="1182"/>
                  <a:pt x="1264" y="1182"/>
                </a:cubicBezTo>
                <a:cubicBezTo>
                  <a:pt x="1272" y="1182"/>
                  <a:pt x="1278" y="1175"/>
                  <a:pt x="1278" y="1167"/>
                </a:cubicBezTo>
                <a:cubicBezTo>
                  <a:pt x="1278" y="1159"/>
                  <a:pt x="1272" y="1152"/>
                  <a:pt x="1264" y="1152"/>
                </a:cubicBezTo>
                <a:close/>
                <a:moveTo>
                  <a:pt x="1264" y="1185"/>
                </a:moveTo>
                <a:cubicBezTo>
                  <a:pt x="1255" y="1185"/>
                  <a:pt x="1249" y="1192"/>
                  <a:pt x="1249" y="1200"/>
                </a:cubicBezTo>
                <a:cubicBezTo>
                  <a:pt x="1249" y="1208"/>
                  <a:pt x="1255" y="1215"/>
                  <a:pt x="1264" y="1215"/>
                </a:cubicBezTo>
                <a:cubicBezTo>
                  <a:pt x="1272" y="1215"/>
                  <a:pt x="1278" y="1208"/>
                  <a:pt x="1278" y="1200"/>
                </a:cubicBezTo>
                <a:cubicBezTo>
                  <a:pt x="1278" y="1192"/>
                  <a:pt x="1272" y="1185"/>
                  <a:pt x="1264" y="1185"/>
                </a:cubicBezTo>
                <a:close/>
                <a:moveTo>
                  <a:pt x="1264" y="1218"/>
                </a:moveTo>
                <a:cubicBezTo>
                  <a:pt x="1255" y="1218"/>
                  <a:pt x="1249" y="1225"/>
                  <a:pt x="1249" y="1233"/>
                </a:cubicBezTo>
                <a:cubicBezTo>
                  <a:pt x="1249" y="1241"/>
                  <a:pt x="1255" y="1248"/>
                  <a:pt x="1264" y="1248"/>
                </a:cubicBezTo>
                <a:cubicBezTo>
                  <a:pt x="1272" y="1248"/>
                  <a:pt x="1278" y="1241"/>
                  <a:pt x="1278" y="1233"/>
                </a:cubicBezTo>
                <a:cubicBezTo>
                  <a:pt x="1278" y="1225"/>
                  <a:pt x="1272" y="1218"/>
                  <a:pt x="1264" y="1218"/>
                </a:cubicBezTo>
                <a:close/>
                <a:moveTo>
                  <a:pt x="1264" y="1251"/>
                </a:moveTo>
                <a:cubicBezTo>
                  <a:pt x="1255" y="1251"/>
                  <a:pt x="1249" y="1258"/>
                  <a:pt x="1249" y="1266"/>
                </a:cubicBezTo>
                <a:cubicBezTo>
                  <a:pt x="1249" y="1274"/>
                  <a:pt x="1255" y="1281"/>
                  <a:pt x="1264" y="1281"/>
                </a:cubicBezTo>
                <a:cubicBezTo>
                  <a:pt x="1272" y="1281"/>
                  <a:pt x="1278" y="1274"/>
                  <a:pt x="1278" y="1266"/>
                </a:cubicBezTo>
                <a:cubicBezTo>
                  <a:pt x="1278" y="1258"/>
                  <a:pt x="1272" y="1251"/>
                  <a:pt x="1264" y="1251"/>
                </a:cubicBezTo>
                <a:close/>
                <a:moveTo>
                  <a:pt x="1264" y="1284"/>
                </a:moveTo>
                <a:cubicBezTo>
                  <a:pt x="1255" y="1284"/>
                  <a:pt x="1249" y="1291"/>
                  <a:pt x="1249" y="1299"/>
                </a:cubicBezTo>
                <a:cubicBezTo>
                  <a:pt x="1249" y="1307"/>
                  <a:pt x="1255" y="1314"/>
                  <a:pt x="1264" y="1314"/>
                </a:cubicBezTo>
                <a:cubicBezTo>
                  <a:pt x="1272" y="1314"/>
                  <a:pt x="1278" y="1307"/>
                  <a:pt x="1278" y="1299"/>
                </a:cubicBezTo>
                <a:cubicBezTo>
                  <a:pt x="1278" y="1291"/>
                  <a:pt x="1272" y="1284"/>
                  <a:pt x="1264" y="1284"/>
                </a:cubicBezTo>
                <a:close/>
                <a:moveTo>
                  <a:pt x="1264" y="1317"/>
                </a:moveTo>
                <a:cubicBezTo>
                  <a:pt x="1255" y="1317"/>
                  <a:pt x="1249" y="1323"/>
                  <a:pt x="1249" y="1332"/>
                </a:cubicBezTo>
                <a:cubicBezTo>
                  <a:pt x="1249" y="1340"/>
                  <a:pt x="1255" y="1346"/>
                  <a:pt x="1264" y="1346"/>
                </a:cubicBezTo>
                <a:cubicBezTo>
                  <a:pt x="1272" y="1346"/>
                  <a:pt x="1278" y="1340"/>
                  <a:pt x="1278" y="1332"/>
                </a:cubicBezTo>
                <a:cubicBezTo>
                  <a:pt x="1278" y="1323"/>
                  <a:pt x="1272" y="1317"/>
                  <a:pt x="1264" y="1317"/>
                </a:cubicBezTo>
                <a:close/>
                <a:moveTo>
                  <a:pt x="1264" y="1350"/>
                </a:moveTo>
                <a:cubicBezTo>
                  <a:pt x="1255" y="1350"/>
                  <a:pt x="1249" y="1356"/>
                  <a:pt x="1249" y="1365"/>
                </a:cubicBezTo>
                <a:cubicBezTo>
                  <a:pt x="1249" y="1373"/>
                  <a:pt x="1255" y="1379"/>
                  <a:pt x="1264" y="1379"/>
                </a:cubicBezTo>
                <a:cubicBezTo>
                  <a:pt x="1272" y="1379"/>
                  <a:pt x="1278" y="1373"/>
                  <a:pt x="1278" y="1365"/>
                </a:cubicBezTo>
                <a:cubicBezTo>
                  <a:pt x="1278" y="1356"/>
                  <a:pt x="1272" y="1350"/>
                  <a:pt x="1264" y="1350"/>
                </a:cubicBezTo>
                <a:close/>
                <a:moveTo>
                  <a:pt x="1264" y="1383"/>
                </a:moveTo>
                <a:cubicBezTo>
                  <a:pt x="1255" y="1383"/>
                  <a:pt x="1249" y="1389"/>
                  <a:pt x="1249" y="1397"/>
                </a:cubicBezTo>
                <a:cubicBezTo>
                  <a:pt x="1249" y="1406"/>
                  <a:pt x="1255" y="1412"/>
                  <a:pt x="1264" y="1412"/>
                </a:cubicBezTo>
                <a:cubicBezTo>
                  <a:pt x="1272" y="1412"/>
                  <a:pt x="1278" y="1406"/>
                  <a:pt x="1278" y="1397"/>
                </a:cubicBezTo>
                <a:cubicBezTo>
                  <a:pt x="1278" y="1389"/>
                  <a:pt x="1272" y="1383"/>
                  <a:pt x="1264" y="1383"/>
                </a:cubicBezTo>
                <a:close/>
                <a:moveTo>
                  <a:pt x="1264" y="1416"/>
                </a:moveTo>
                <a:cubicBezTo>
                  <a:pt x="1255" y="1416"/>
                  <a:pt x="1249" y="1422"/>
                  <a:pt x="1249" y="1430"/>
                </a:cubicBezTo>
                <a:cubicBezTo>
                  <a:pt x="1249" y="1439"/>
                  <a:pt x="1255" y="1445"/>
                  <a:pt x="1264" y="1445"/>
                </a:cubicBezTo>
                <a:cubicBezTo>
                  <a:pt x="1272" y="1445"/>
                  <a:pt x="1278" y="1439"/>
                  <a:pt x="1278" y="1430"/>
                </a:cubicBezTo>
                <a:cubicBezTo>
                  <a:pt x="1278" y="1422"/>
                  <a:pt x="1272" y="1416"/>
                  <a:pt x="1264" y="1416"/>
                </a:cubicBezTo>
                <a:close/>
                <a:moveTo>
                  <a:pt x="1296" y="0"/>
                </a:moveTo>
                <a:cubicBezTo>
                  <a:pt x="1288" y="0"/>
                  <a:pt x="1282" y="7"/>
                  <a:pt x="1282" y="15"/>
                </a:cubicBezTo>
                <a:cubicBezTo>
                  <a:pt x="1282" y="23"/>
                  <a:pt x="1288" y="30"/>
                  <a:pt x="1296" y="30"/>
                </a:cubicBezTo>
                <a:cubicBezTo>
                  <a:pt x="1305" y="30"/>
                  <a:pt x="1311" y="23"/>
                  <a:pt x="1311" y="15"/>
                </a:cubicBezTo>
                <a:cubicBezTo>
                  <a:pt x="1311" y="7"/>
                  <a:pt x="1305" y="0"/>
                  <a:pt x="1296" y="0"/>
                </a:cubicBezTo>
                <a:close/>
                <a:moveTo>
                  <a:pt x="1296" y="33"/>
                </a:moveTo>
                <a:cubicBezTo>
                  <a:pt x="1288" y="33"/>
                  <a:pt x="1282" y="40"/>
                  <a:pt x="1282" y="48"/>
                </a:cubicBezTo>
                <a:cubicBezTo>
                  <a:pt x="1282" y="56"/>
                  <a:pt x="1288" y="63"/>
                  <a:pt x="1296" y="63"/>
                </a:cubicBezTo>
                <a:cubicBezTo>
                  <a:pt x="1305" y="63"/>
                  <a:pt x="1311" y="56"/>
                  <a:pt x="1311" y="48"/>
                </a:cubicBezTo>
                <a:cubicBezTo>
                  <a:pt x="1311" y="40"/>
                  <a:pt x="1305" y="33"/>
                  <a:pt x="1296" y="33"/>
                </a:cubicBezTo>
                <a:close/>
                <a:moveTo>
                  <a:pt x="1296" y="66"/>
                </a:moveTo>
                <a:cubicBezTo>
                  <a:pt x="1288" y="66"/>
                  <a:pt x="1282" y="72"/>
                  <a:pt x="1282" y="81"/>
                </a:cubicBezTo>
                <a:cubicBezTo>
                  <a:pt x="1282" y="89"/>
                  <a:pt x="1288" y="95"/>
                  <a:pt x="1296" y="95"/>
                </a:cubicBezTo>
                <a:cubicBezTo>
                  <a:pt x="1305" y="95"/>
                  <a:pt x="1311" y="89"/>
                  <a:pt x="1311" y="81"/>
                </a:cubicBezTo>
                <a:cubicBezTo>
                  <a:pt x="1311" y="72"/>
                  <a:pt x="1305" y="66"/>
                  <a:pt x="1296" y="66"/>
                </a:cubicBezTo>
                <a:close/>
                <a:moveTo>
                  <a:pt x="1296" y="99"/>
                </a:moveTo>
                <a:cubicBezTo>
                  <a:pt x="1288" y="99"/>
                  <a:pt x="1282" y="105"/>
                  <a:pt x="1282" y="114"/>
                </a:cubicBezTo>
                <a:cubicBezTo>
                  <a:pt x="1282" y="122"/>
                  <a:pt x="1288" y="128"/>
                  <a:pt x="1296" y="128"/>
                </a:cubicBezTo>
                <a:cubicBezTo>
                  <a:pt x="1305" y="128"/>
                  <a:pt x="1311" y="122"/>
                  <a:pt x="1311" y="114"/>
                </a:cubicBezTo>
                <a:cubicBezTo>
                  <a:pt x="1311" y="105"/>
                  <a:pt x="1305" y="99"/>
                  <a:pt x="1296" y="99"/>
                </a:cubicBezTo>
                <a:close/>
                <a:moveTo>
                  <a:pt x="1296" y="132"/>
                </a:moveTo>
                <a:cubicBezTo>
                  <a:pt x="1288" y="132"/>
                  <a:pt x="1282" y="138"/>
                  <a:pt x="1282" y="147"/>
                </a:cubicBezTo>
                <a:cubicBezTo>
                  <a:pt x="1282" y="155"/>
                  <a:pt x="1288" y="161"/>
                  <a:pt x="1296" y="161"/>
                </a:cubicBezTo>
                <a:cubicBezTo>
                  <a:pt x="1305" y="161"/>
                  <a:pt x="1311" y="155"/>
                  <a:pt x="1311" y="147"/>
                </a:cubicBezTo>
                <a:cubicBezTo>
                  <a:pt x="1311" y="138"/>
                  <a:pt x="1305" y="132"/>
                  <a:pt x="1296" y="132"/>
                </a:cubicBezTo>
                <a:close/>
                <a:moveTo>
                  <a:pt x="1296" y="165"/>
                </a:moveTo>
                <a:cubicBezTo>
                  <a:pt x="1288" y="165"/>
                  <a:pt x="1282" y="171"/>
                  <a:pt x="1282" y="179"/>
                </a:cubicBezTo>
                <a:cubicBezTo>
                  <a:pt x="1282" y="188"/>
                  <a:pt x="1288" y="194"/>
                  <a:pt x="1296" y="194"/>
                </a:cubicBezTo>
                <a:cubicBezTo>
                  <a:pt x="1305" y="194"/>
                  <a:pt x="1311" y="188"/>
                  <a:pt x="1311" y="179"/>
                </a:cubicBezTo>
                <a:cubicBezTo>
                  <a:pt x="1311" y="171"/>
                  <a:pt x="1305" y="165"/>
                  <a:pt x="1296" y="165"/>
                </a:cubicBezTo>
                <a:close/>
                <a:moveTo>
                  <a:pt x="1296" y="198"/>
                </a:moveTo>
                <a:cubicBezTo>
                  <a:pt x="1288" y="198"/>
                  <a:pt x="1282" y="204"/>
                  <a:pt x="1282" y="212"/>
                </a:cubicBezTo>
                <a:cubicBezTo>
                  <a:pt x="1282" y="221"/>
                  <a:pt x="1288" y="227"/>
                  <a:pt x="1296" y="227"/>
                </a:cubicBezTo>
                <a:cubicBezTo>
                  <a:pt x="1305" y="227"/>
                  <a:pt x="1311" y="221"/>
                  <a:pt x="1311" y="212"/>
                </a:cubicBezTo>
                <a:cubicBezTo>
                  <a:pt x="1311" y="204"/>
                  <a:pt x="1305" y="198"/>
                  <a:pt x="1296" y="198"/>
                </a:cubicBezTo>
                <a:close/>
                <a:moveTo>
                  <a:pt x="1296" y="230"/>
                </a:moveTo>
                <a:cubicBezTo>
                  <a:pt x="1288" y="230"/>
                  <a:pt x="1282" y="237"/>
                  <a:pt x="1282" y="245"/>
                </a:cubicBezTo>
                <a:cubicBezTo>
                  <a:pt x="1282" y="253"/>
                  <a:pt x="1288" y="260"/>
                  <a:pt x="1296" y="260"/>
                </a:cubicBezTo>
                <a:cubicBezTo>
                  <a:pt x="1305" y="260"/>
                  <a:pt x="1311" y="253"/>
                  <a:pt x="1311" y="245"/>
                </a:cubicBezTo>
                <a:cubicBezTo>
                  <a:pt x="1311" y="237"/>
                  <a:pt x="1305" y="230"/>
                  <a:pt x="1296" y="230"/>
                </a:cubicBezTo>
                <a:close/>
                <a:moveTo>
                  <a:pt x="1296" y="263"/>
                </a:moveTo>
                <a:cubicBezTo>
                  <a:pt x="1288" y="263"/>
                  <a:pt x="1282" y="270"/>
                  <a:pt x="1282" y="278"/>
                </a:cubicBezTo>
                <a:cubicBezTo>
                  <a:pt x="1282" y="286"/>
                  <a:pt x="1288" y="293"/>
                  <a:pt x="1296" y="293"/>
                </a:cubicBezTo>
                <a:cubicBezTo>
                  <a:pt x="1305" y="293"/>
                  <a:pt x="1311" y="286"/>
                  <a:pt x="1311" y="278"/>
                </a:cubicBezTo>
                <a:cubicBezTo>
                  <a:pt x="1311" y="270"/>
                  <a:pt x="1305" y="263"/>
                  <a:pt x="1296" y="263"/>
                </a:cubicBezTo>
                <a:close/>
                <a:moveTo>
                  <a:pt x="1296" y="296"/>
                </a:moveTo>
                <a:cubicBezTo>
                  <a:pt x="1288" y="296"/>
                  <a:pt x="1282" y="303"/>
                  <a:pt x="1282" y="311"/>
                </a:cubicBezTo>
                <a:cubicBezTo>
                  <a:pt x="1282" y="319"/>
                  <a:pt x="1288" y="326"/>
                  <a:pt x="1296" y="326"/>
                </a:cubicBezTo>
                <a:cubicBezTo>
                  <a:pt x="1305" y="326"/>
                  <a:pt x="1311" y="319"/>
                  <a:pt x="1311" y="311"/>
                </a:cubicBezTo>
                <a:cubicBezTo>
                  <a:pt x="1311" y="303"/>
                  <a:pt x="1305" y="296"/>
                  <a:pt x="1296" y="296"/>
                </a:cubicBezTo>
                <a:close/>
                <a:moveTo>
                  <a:pt x="1296" y="329"/>
                </a:moveTo>
                <a:cubicBezTo>
                  <a:pt x="1288" y="329"/>
                  <a:pt x="1282" y="336"/>
                  <a:pt x="1282" y="344"/>
                </a:cubicBezTo>
                <a:cubicBezTo>
                  <a:pt x="1282" y="352"/>
                  <a:pt x="1288" y="359"/>
                  <a:pt x="1296" y="359"/>
                </a:cubicBezTo>
                <a:cubicBezTo>
                  <a:pt x="1305" y="359"/>
                  <a:pt x="1311" y="352"/>
                  <a:pt x="1311" y="344"/>
                </a:cubicBezTo>
                <a:cubicBezTo>
                  <a:pt x="1311" y="336"/>
                  <a:pt x="1305" y="329"/>
                  <a:pt x="1296" y="329"/>
                </a:cubicBezTo>
                <a:close/>
                <a:moveTo>
                  <a:pt x="1296" y="362"/>
                </a:moveTo>
                <a:cubicBezTo>
                  <a:pt x="1288" y="362"/>
                  <a:pt x="1282" y="369"/>
                  <a:pt x="1282" y="377"/>
                </a:cubicBezTo>
                <a:cubicBezTo>
                  <a:pt x="1282" y="385"/>
                  <a:pt x="1288" y="392"/>
                  <a:pt x="1296" y="392"/>
                </a:cubicBezTo>
                <a:cubicBezTo>
                  <a:pt x="1305" y="392"/>
                  <a:pt x="1311" y="385"/>
                  <a:pt x="1311" y="377"/>
                </a:cubicBezTo>
                <a:cubicBezTo>
                  <a:pt x="1311" y="369"/>
                  <a:pt x="1305" y="362"/>
                  <a:pt x="1296" y="362"/>
                </a:cubicBezTo>
                <a:close/>
                <a:moveTo>
                  <a:pt x="1296" y="395"/>
                </a:moveTo>
                <a:cubicBezTo>
                  <a:pt x="1288" y="395"/>
                  <a:pt x="1282" y="402"/>
                  <a:pt x="1282" y="410"/>
                </a:cubicBezTo>
                <a:cubicBezTo>
                  <a:pt x="1282" y="418"/>
                  <a:pt x="1288" y="425"/>
                  <a:pt x="1296" y="425"/>
                </a:cubicBezTo>
                <a:cubicBezTo>
                  <a:pt x="1305" y="425"/>
                  <a:pt x="1311" y="418"/>
                  <a:pt x="1311" y="410"/>
                </a:cubicBezTo>
                <a:cubicBezTo>
                  <a:pt x="1311" y="402"/>
                  <a:pt x="1305" y="395"/>
                  <a:pt x="1296" y="395"/>
                </a:cubicBezTo>
                <a:close/>
                <a:moveTo>
                  <a:pt x="1296" y="428"/>
                </a:moveTo>
                <a:cubicBezTo>
                  <a:pt x="1288" y="428"/>
                  <a:pt x="1282" y="435"/>
                  <a:pt x="1282" y="443"/>
                </a:cubicBezTo>
                <a:cubicBezTo>
                  <a:pt x="1282" y="451"/>
                  <a:pt x="1288" y="458"/>
                  <a:pt x="1296" y="458"/>
                </a:cubicBezTo>
                <a:cubicBezTo>
                  <a:pt x="1305" y="458"/>
                  <a:pt x="1311" y="451"/>
                  <a:pt x="1311" y="443"/>
                </a:cubicBezTo>
                <a:cubicBezTo>
                  <a:pt x="1311" y="435"/>
                  <a:pt x="1305" y="428"/>
                  <a:pt x="1296" y="428"/>
                </a:cubicBezTo>
                <a:close/>
                <a:moveTo>
                  <a:pt x="1296" y="461"/>
                </a:moveTo>
                <a:cubicBezTo>
                  <a:pt x="1288" y="461"/>
                  <a:pt x="1282" y="468"/>
                  <a:pt x="1282" y="476"/>
                </a:cubicBezTo>
                <a:cubicBezTo>
                  <a:pt x="1282" y="484"/>
                  <a:pt x="1288" y="491"/>
                  <a:pt x="1296" y="491"/>
                </a:cubicBezTo>
                <a:cubicBezTo>
                  <a:pt x="1305" y="491"/>
                  <a:pt x="1311" y="484"/>
                  <a:pt x="1311" y="476"/>
                </a:cubicBezTo>
                <a:cubicBezTo>
                  <a:pt x="1311" y="468"/>
                  <a:pt x="1305" y="461"/>
                  <a:pt x="1296" y="461"/>
                </a:cubicBezTo>
                <a:close/>
                <a:moveTo>
                  <a:pt x="1296" y="494"/>
                </a:moveTo>
                <a:cubicBezTo>
                  <a:pt x="1288" y="494"/>
                  <a:pt x="1282" y="500"/>
                  <a:pt x="1282" y="509"/>
                </a:cubicBezTo>
                <a:cubicBezTo>
                  <a:pt x="1282" y="517"/>
                  <a:pt x="1288" y="523"/>
                  <a:pt x="1296" y="523"/>
                </a:cubicBezTo>
                <a:cubicBezTo>
                  <a:pt x="1305" y="523"/>
                  <a:pt x="1311" y="517"/>
                  <a:pt x="1311" y="509"/>
                </a:cubicBezTo>
                <a:cubicBezTo>
                  <a:pt x="1311" y="500"/>
                  <a:pt x="1305" y="494"/>
                  <a:pt x="1296" y="494"/>
                </a:cubicBezTo>
                <a:close/>
                <a:moveTo>
                  <a:pt x="1296" y="527"/>
                </a:moveTo>
                <a:cubicBezTo>
                  <a:pt x="1288" y="527"/>
                  <a:pt x="1282" y="533"/>
                  <a:pt x="1282" y="542"/>
                </a:cubicBezTo>
                <a:cubicBezTo>
                  <a:pt x="1282" y="550"/>
                  <a:pt x="1288" y="556"/>
                  <a:pt x="1296" y="556"/>
                </a:cubicBezTo>
                <a:cubicBezTo>
                  <a:pt x="1305" y="556"/>
                  <a:pt x="1311" y="550"/>
                  <a:pt x="1311" y="542"/>
                </a:cubicBezTo>
                <a:cubicBezTo>
                  <a:pt x="1311" y="533"/>
                  <a:pt x="1305" y="527"/>
                  <a:pt x="1296" y="527"/>
                </a:cubicBezTo>
                <a:close/>
                <a:moveTo>
                  <a:pt x="1296" y="560"/>
                </a:moveTo>
                <a:cubicBezTo>
                  <a:pt x="1288" y="560"/>
                  <a:pt x="1282" y="566"/>
                  <a:pt x="1282" y="574"/>
                </a:cubicBezTo>
                <a:cubicBezTo>
                  <a:pt x="1282" y="583"/>
                  <a:pt x="1288" y="589"/>
                  <a:pt x="1296" y="589"/>
                </a:cubicBezTo>
                <a:cubicBezTo>
                  <a:pt x="1305" y="589"/>
                  <a:pt x="1311" y="583"/>
                  <a:pt x="1311" y="574"/>
                </a:cubicBezTo>
                <a:cubicBezTo>
                  <a:pt x="1311" y="566"/>
                  <a:pt x="1305" y="560"/>
                  <a:pt x="1296" y="560"/>
                </a:cubicBezTo>
                <a:close/>
                <a:moveTo>
                  <a:pt x="1296" y="593"/>
                </a:moveTo>
                <a:cubicBezTo>
                  <a:pt x="1288" y="593"/>
                  <a:pt x="1282" y="599"/>
                  <a:pt x="1282" y="607"/>
                </a:cubicBezTo>
                <a:cubicBezTo>
                  <a:pt x="1282" y="616"/>
                  <a:pt x="1288" y="622"/>
                  <a:pt x="1296" y="622"/>
                </a:cubicBezTo>
                <a:cubicBezTo>
                  <a:pt x="1305" y="622"/>
                  <a:pt x="1311" y="616"/>
                  <a:pt x="1311" y="607"/>
                </a:cubicBezTo>
                <a:cubicBezTo>
                  <a:pt x="1311" y="599"/>
                  <a:pt x="1305" y="593"/>
                  <a:pt x="1296" y="593"/>
                </a:cubicBezTo>
                <a:close/>
                <a:moveTo>
                  <a:pt x="1296" y="625"/>
                </a:moveTo>
                <a:cubicBezTo>
                  <a:pt x="1288" y="625"/>
                  <a:pt x="1282" y="632"/>
                  <a:pt x="1282" y="640"/>
                </a:cubicBezTo>
                <a:cubicBezTo>
                  <a:pt x="1282" y="648"/>
                  <a:pt x="1288" y="655"/>
                  <a:pt x="1296" y="655"/>
                </a:cubicBezTo>
                <a:cubicBezTo>
                  <a:pt x="1305" y="655"/>
                  <a:pt x="1311" y="648"/>
                  <a:pt x="1311" y="640"/>
                </a:cubicBezTo>
                <a:cubicBezTo>
                  <a:pt x="1311" y="632"/>
                  <a:pt x="1305" y="625"/>
                  <a:pt x="1296" y="625"/>
                </a:cubicBezTo>
                <a:close/>
                <a:moveTo>
                  <a:pt x="1296" y="658"/>
                </a:moveTo>
                <a:cubicBezTo>
                  <a:pt x="1288" y="658"/>
                  <a:pt x="1282" y="665"/>
                  <a:pt x="1282" y="673"/>
                </a:cubicBezTo>
                <a:cubicBezTo>
                  <a:pt x="1282" y="681"/>
                  <a:pt x="1288" y="688"/>
                  <a:pt x="1296" y="688"/>
                </a:cubicBezTo>
                <a:cubicBezTo>
                  <a:pt x="1305" y="688"/>
                  <a:pt x="1311" y="681"/>
                  <a:pt x="1311" y="673"/>
                </a:cubicBezTo>
                <a:cubicBezTo>
                  <a:pt x="1311" y="665"/>
                  <a:pt x="1305" y="658"/>
                  <a:pt x="1296" y="658"/>
                </a:cubicBezTo>
                <a:close/>
                <a:moveTo>
                  <a:pt x="1296" y="691"/>
                </a:moveTo>
                <a:cubicBezTo>
                  <a:pt x="1288" y="691"/>
                  <a:pt x="1282" y="698"/>
                  <a:pt x="1282" y="706"/>
                </a:cubicBezTo>
                <a:cubicBezTo>
                  <a:pt x="1282" y="714"/>
                  <a:pt x="1288" y="721"/>
                  <a:pt x="1296" y="721"/>
                </a:cubicBezTo>
                <a:cubicBezTo>
                  <a:pt x="1305" y="721"/>
                  <a:pt x="1311" y="714"/>
                  <a:pt x="1311" y="706"/>
                </a:cubicBezTo>
                <a:cubicBezTo>
                  <a:pt x="1311" y="698"/>
                  <a:pt x="1305" y="691"/>
                  <a:pt x="1296" y="691"/>
                </a:cubicBezTo>
                <a:close/>
                <a:moveTo>
                  <a:pt x="1296" y="724"/>
                </a:moveTo>
                <a:cubicBezTo>
                  <a:pt x="1288" y="724"/>
                  <a:pt x="1282" y="731"/>
                  <a:pt x="1282" y="739"/>
                </a:cubicBezTo>
                <a:cubicBezTo>
                  <a:pt x="1282" y="747"/>
                  <a:pt x="1288" y="754"/>
                  <a:pt x="1296" y="754"/>
                </a:cubicBezTo>
                <a:cubicBezTo>
                  <a:pt x="1305" y="754"/>
                  <a:pt x="1311" y="747"/>
                  <a:pt x="1311" y="739"/>
                </a:cubicBezTo>
                <a:cubicBezTo>
                  <a:pt x="1311" y="731"/>
                  <a:pt x="1305" y="724"/>
                  <a:pt x="1296" y="724"/>
                </a:cubicBezTo>
                <a:close/>
                <a:moveTo>
                  <a:pt x="1296" y="757"/>
                </a:moveTo>
                <a:cubicBezTo>
                  <a:pt x="1288" y="757"/>
                  <a:pt x="1282" y="764"/>
                  <a:pt x="1282" y="772"/>
                </a:cubicBezTo>
                <a:cubicBezTo>
                  <a:pt x="1282" y="780"/>
                  <a:pt x="1288" y="787"/>
                  <a:pt x="1296" y="787"/>
                </a:cubicBezTo>
                <a:cubicBezTo>
                  <a:pt x="1305" y="787"/>
                  <a:pt x="1311" y="780"/>
                  <a:pt x="1311" y="772"/>
                </a:cubicBezTo>
                <a:cubicBezTo>
                  <a:pt x="1311" y="764"/>
                  <a:pt x="1305" y="757"/>
                  <a:pt x="1296" y="757"/>
                </a:cubicBezTo>
                <a:close/>
                <a:moveTo>
                  <a:pt x="1296" y="790"/>
                </a:moveTo>
                <a:cubicBezTo>
                  <a:pt x="1288" y="790"/>
                  <a:pt x="1282" y="797"/>
                  <a:pt x="1282" y="805"/>
                </a:cubicBezTo>
                <a:cubicBezTo>
                  <a:pt x="1282" y="813"/>
                  <a:pt x="1288" y="820"/>
                  <a:pt x="1296" y="820"/>
                </a:cubicBezTo>
                <a:cubicBezTo>
                  <a:pt x="1305" y="820"/>
                  <a:pt x="1311" y="813"/>
                  <a:pt x="1311" y="805"/>
                </a:cubicBezTo>
                <a:cubicBezTo>
                  <a:pt x="1311" y="797"/>
                  <a:pt x="1305" y="790"/>
                  <a:pt x="1296" y="790"/>
                </a:cubicBezTo>
                <a:close/>
                <a:moveTo>
                  <a:pt x="1296" y="823"/>
                </a:moveTo>
                <a:cubicBezTo>
                  <a:pt x="1288" y="823"/>
                  <a:pt x="1282" y="830"/>
                  <a:pt x="1282" y="838"/>
                </a:cubicBezTo>
                <a:cubicBezTo>
                  <a:pt x="1282" y="846"/>
                  <a:pt x="1288" y="853"/>
                  <a:pt x="1296" y="853"/>
                </a:cubicBezTo>
                <a:cubicBezTo>
                  <a:pt x="1305" y="853"/>
                  <a:pt x="1311" y="846"/>
                  <a:pt x="1311" y="838"/>
                </a:cubicBezTo>
                <a:cubicBezTo>
                  <a:pt x="1311" y="830"/>
                  <a:pt x="1305" y="823"/>
                  <a:pt x="1296" y="823"/>
                </a:cubicBezTo>
                <a:close/>
                <a:moveTo>
                  <a:pt x="1296" y="856"/>
                </a:moveTo>
                <a:cubicBezTo>
                  <a:pt x="1288" y="856"/>
                  <a:pt x="1282" y="863"/>
                  <a:pt x="1282" y="871"/>
                </a:cubicBezTo>
                <a:cubicBezTo>
                  <a:pt x="1282" y="879"/>
                  <a:pt x="1288" y="886"/>
                  <a:pt x="1296" y="886"/>
                </a:cubicBezTo>
                <a:cubicBezTo>
                  <a:pt x="1305" y="886"/>
                  <a:pt x="1311" y="879"/>
                  <a:pt x="1311" y="871"/>
                </a:cubicBezTo>
                <a:cubicBezTo>
                  <a:pt x="1311" y="863"/>
                  <a:pt x="1305" y="856"/>
                  <a:pt x="1296" y="856"/>
                </a:cubicBezTo>
                <a:close/>
                <a:moveTo>
                  <a:pt x="1296" y="889"/>
                </a:moveTo>
                <a:cubicBezTo>
                  <a:pt x="1288" y="889"/>
                  <a:pt x="1282" y="895"/>
                  <a:pt x="1282" y="904"/>
                </a:cubicBezTo>
                <a:cubicBezTo>
                  <a:pt x="1282" y="912"/>
                  <a:pt x="1288" y="918"/>
                  <a:pt x="1296" y="918"/>
                </a:cubicBezTo>
                <a:cubicBezTo>
                  <a:pt x="1305" y="918"/>
                  <a:pt x="1311" y="912"/>
                  <a:pt x="1311" y="904"/>
                </a:cubicBezTo>
                <a:cubicBezTo>
                  <a:pt x="1311" y="895"/>
                  <a:pt x="1305" y="889"/>
                  <a:pt x="1296" y="889"/>
                </a:cubicBezTo>
                <a:close/>
                <a:moveTo>
                  <a:pt x="1296" y="922"/>
                </a:moveTo>
                <a:cubicBezTo>
                  <a:pt x="1288" y="922"/>
                  <a:pt x="1282" y="928"/>
                  <a:pt x="1282" y="937"/>
                </a:cubicBezTo>
                <a:cubicBezTo>
                  <a:pt x="1282" y="945"/>
                  <a:pt x="1288" y="951"/>
                  <a:pt x="1296" y="951"/>
                </a:cubicBezTo>
                <a:cubicBezTo>
                  <a:pt x="1305" y="951"/>
                  <a:pt x="1311" y="945"/>
                  <a:pt x="1311" y="937"/>
                </a:cubicBezTo>
                <a:cubicBezTo>
                  <a:pt x="1311" y="928"/>
                  <a:pt x="1305" y="922"/>
                  <a:pt x="1296" y="922"/>
                </a:cubicBezTo>
                <a:close/>
                <a:moveTo>
                  <a:pt x="1296" y="955"/>
                </a:moveTo>
                <a:cubicBezTo>
                  <a:pt x="1288" y="955"/>
                  <a:pt x="1282" y="961"/>
                  <a:pt x="1282" y="970"/>
                </a:cubicBezTo>
                <a:cubicBezTo>
                  <a:pt x="1282" y="978"/>
                  <a:pt x="1288" y="984"/>
                  <a:pt x="1296" y="984"/>
                </a:cubicBezTo>
                <a:cubicBezTo>
                  <a:pt x="1305" y="984"/>
                  <a:pt x="1311" y="978"/>
                  <a:pt x="1311" y="970"/>
                </a:cubicBezTo>
                <a:cubicBezTo>
                  <a:pt x="1311" y="961"/>
                  <a:pt x="1305" y="955"/>
                  <a:pt x="1296" y="955"/>
                </a:cubicBezTo>
                <a:close/>
                <a:moveTo>
                  <a:pt x="1296" y="988"/>
                </a:moveTo>
                <a:cubicBezTo>
                  <a:pt x="1288" y="988"/>
                  <a:pt x="1282" y="994"/>
                  <a:pt x="1282" y="1002"/>
                </a:cubicBezTo>
                <a:cubicBezTo>
                  <a:pt x="1282" y="1011"/>
                  <a:pt x="1288" y="1017"/>
                  <a:pt x="1296" y="1017"/>
                </a:cubicBezTo>
                <a:cubicBezTo>
                  <a:pt x="1305" y="1017"/>
                  <a:pt x="1311" y="1011"/>
                  <a:pt x="1311" y="1002"/>
                </a:cubicBezTo>
                <a:cubicBezTo>
                  <a:pt x="1311" y="994"/>
                  <a:pt x="1305" y="988"/>
                  <a:pt x="1296" y="988"/>
                </a:cubicBezTo>
                <a:close/>
                <a:moveTo>
                  <a:pt x="1296" y="1021"/>
                </a:moveTo>
                <a:cubicBezTo>
                  <a:pt x="1288" y="1021"/>
                  <a:pt x="1282" y="1027"/>
                  <a:pt x="1282" y="1035"/>
                </a:cubicBezTo>
                <a:cubicBezTo>
                  <a:pt x="1282" y="1044"/>
                  <a:pt x="1288" y="1050"/>
                  <a:pt x="1296" y="1050"/>
                </a:cubicBezTo>
                <a:cubicBezTo>
                  <a:pt x="1305" y="1050"/>
                  <a:pt x="1311" y="1044"/>
                  <a:pt x="1311" y="1035"/>
                </a:cubicBezTo>
                <a:cubicBezTo>
                  <a:pt x="1311" y="1027"/>
                  <a:pt x="1305" y="1021"/>
                  <a:pt x="1296" y="1021"/>
                </a:cubicBezTo>
                <a:close/>
                <a:moveTo>
                  <a:pt x="1296" y="1053"/>
                </a:moveTo>
                <a:cubicBezTo>
                  <a:pt x="1288" y="1053"/>
                  <a:pt x="1282" y="1060"/>
                  <a:pt x="1282" y="1068"/>
                </a:cubicBezTo>
                <a:cubicBezTo>
                  <a:pt x="1282" y="1076"/>
                  <a:pt x="1288" y="1083"/>
                  <a:pt x="1296" y="1083"/>
                </a:cubicBezTo>
                <a:cubicBezTo>
                  <a:pt x="1305" y="1083"/>
                  <a:pt x="1311" y="1076"/>
                  <a:pt x="1311" y="1068"/>
                </a:cubicBezTo>
                <a:cubicBezTo>
                  <a:pt x="1311" y="1060"/>
                  <a:pt x="1305" y="1053"/>
                  <a:pt x="1296" y="1053"/>
                </a:cubicBezTo>
                <a:close/>
                <a:moveTo>
                  <a:pt x="1296" y="1086"/>
                </a:moveTo>
                <a:cubicBezTo>
                  <a:pt x="1288" y="1086"/>
                  <a:pt x="1282" y="1093"/>
                  <a:pt x="1282" y="1101"/>
                </a:cubicBezTo>
                <a:cubicBezTo>
                  <a:pt x="1282" y="1109"/>
                  <a:pt x="1288" y="1116"/>
                  <a:pt x="1296" y="1116"/>
                </a:cubicBezTo>
                <a:cubicBezTo>
                  <a:pt x="1305" y="1116"/>
                  <a:pt x="1311" y="1109"/>
                  <a:pt x="1311" y="1101"/>
                </a:cubicBezTo>
                <a:cubicBezTo>
                  <a:pt x="1311" y="1093"/>
                  <a:pt x="1305" y="1086"/>
                  <a:pt x="1296" y="1086"/>
                </a:cubicBezTo>
                <a:close/>
                <a:moveTo>
                  <a:pt x="1296" y="1119"/>
                </a:moveTo>
                <a:cubicBezTo>
                  <a:pt x="1288" y="1119"/>
                  <a:pt x="1282" y="1126"/>
                  <a:pt x="1282" y="1134"/>
                </a:cubicBezTo>
                <a:cubicBezTo>
                  <a:pt x="1282" y="1142"/>
                  <a:pt x="1288" y="1149"/>
                  <a:pt x="1296" y="1149"/>
                </a:cubicBezTo>
                <a:cubicBezTo>
                  <a:pt x="1305" y="1149"/>
                  <a:pt x="1311" y="1142"/>
                  <a:pt x="1311" y="1134"/>
                </a:cubicBezTo>
                <a:cubicBezTo>
                  <a:pt x="1311" y="1126"/>
                  <a:pt x="1305" y="1119"/>
                  <a:pt x="1296" y="1119"/>
                </a:cubicBezTo>
                <a:close/>
                <a:moveTo>
                  <a:pt x="1296" y="1152"/>
                </a:moveTo>
                <a:cubicBezTo>
                  <a:pt x="1288" y="1152"/>
                  <a:pt x="1282" y="1159"/>
                  <a:pt x="1282" y="1167"/>
                </a:cubicBezTo>
                <a:cubicBezTo>
                  <a:pt x="1282" y="1175"/>
                  <a:pt x="1288" y="1182"/>
                  <a:pt x="1296" y="1182"/>
                </a:cubicBezTo>
                <a:cubicBezTo>
                  <a:pt x="1305" y="1182"/>
                  <a:pt x="1311" y="1175"/>
                  <a:pt x="1311" y="1167"/>
                </a:cubicBezTo>
                <a:cubicBezTo>
                  <a:pt x="1311" y="1159"/>
                  <a:pt x="1305" y="1152"/>
                  <a:pt x="1296" y="1152"/>
                </a:cubicBezTo>
                <a:close/>
                <a:moveTo>
                  <a:pt x="1296" y="1185"/>
                </a:moveTo>
                <a:cubicBezTo>
                  <a:pt x="1288" y="1185"/>
                  <a:pt x="1282" y="1192"/>
                  <a:pt x="1282" y="1200"/>
                </a:cubicBezTo>
                <a:cubicBezTo>
                  <a:pt x="1282" y="1208"/>
                  <a:pt x="1288" y="1215"/>
                  <a:pt x="1296" y="1215"/>
                </a:cubicBezTo>
                <a:cubicBezTo>
                  <a:pt x="1305" y="1215"/>
                  <a:pt x="1311" y="1208"/>
                  <a:pt x="1311" y="1200"/>
                </a:cubicBezTo>
                <a:cubicBezTo>
                  <a:pt x="1311" y="1192"/>
                  <a:pt x="1305" y="1185"/>
                  <a:pt x="1296" y="1185"/>
                </a:cubicBezTo>
                <a:close/>
                <a:moveTo>
                  <a:pt x="1296" y="1218"/>
                </a:moveTo>
                <a:cubicBezTo>
                  <a:pt x="1288" y="1218"/>
                  <a:pt x="1282" y="1225"/>
                  <a:pt x="1282" y="1233"/>
                </a:cubicBezTo>
                <a:cubicBezTo>
                  <a:pt x="1282" y="1241"/>
                  <a:pt x="1288" y="1248"/>
                  <a:pt x="1296" y="1248"/>
                </a:cubicBezTo>
                <a:cubicBezTo>
                  <a:pt x="1305" y="1248"/>
                  <a:pt x="1311" y="1241"/>
                  <a:pt x="1311" y="1233"/>
                </a:cubicBezTo>
                <a:cubicBezTo>
                  <a:pt x="1311" y="1225"/>
                  <a:pt x="1305" y="1218"/>
                  <a:pt x="1296" y="1218"/>
                </a:cubicBezTo>
                <a:close/>
                <a:moveTo>
                  <a:pt x="1296" y="1251"/>
                </a:moveTo>
                <a:cubicBezTo>
                  <a:pt x="1288" y="1251"/>
                  <a:pt x="1282" y="1258"/>
                  <a:pt x="1282" y="1266"/>
                </a:cubicBezTo>
                <a:cubicBezTo>
                  <a:pt x="1282" y="1274"/>
                  <a:pt x="1288" y="1281"/>
                  <a:pt x="1296" y="1281"/>
                </a:cubicBezTo>
                <a:cubicBezTo>
                  <a:pt x="1305" y="1281"/>
                  <a:pt x="1311" y="1274"/>
                  <a:pt x="1311" y="1266"/>
                </a:cubicBezTo>
                <a:cubicBezTo>
                  <a:pt x="1311" y="1258"/>
                  <a:pt x="1305" y="1251"/>
                  <a:pt x="1296" y="1251"/>
                </a:cubicBezTo>
                <a:close/>
                <a:moveTo>
                  <a:pt x="1296" y="1284"/>
                </a:moveTo>
                <a:cubicBezTo>
                  <a:pt x="1288" y="1284"/>
                  <a:pt x="1282" y="1291"/>
                  <a:pt x="1282" y="1299"/>
                </a:cubicBezTo>
                <a:cubicBezTo>
                  <a:pt x="1282" y="1307"/>
                  <a:pt x="1288" y="1314"/>
                  <a:pt x="1296" y="1314"/>
                </a:cubicBezTo>
                <a:cubicBezTo>
                  <a:pt x="1305" y="1314"/>
                  <a:pt x="1311" y="1307"/>
                  <a:pt x="1311" y="1299"/>
                </a:cubicBezTo>
                <a:cubicBezTo>
                  <a:pt x="1311" y="1291"/>
                  <a:pt x="1305" y="1284"/>
                  <a:pt x="1296" y="1284"/>
                </a:cubicBezTo>
                <a:close/>
                <a:moveTo>
                  <a:pt x="1296" y="1317"/>
                </a:moveTo>
                <a:cubicBezTo>
                  <a:pt x="1288" y="1317"/>
                  <a:pt x="1282" y="1323"/>
                  <a:pt x="1282" y="1332"/>
                </a:cubicBezTo>
                <a:cubicBezTo>
                  <a:pt x="1282" y="1340"/>
                  <a:pt x="1288" y="1346"/>
                  <a:pt x="1296" y="1346"/>
                </a:cubicBezTo>
                <a:cubicBezTo>
                  <a:pt x="1305" y="1346"/>
                  <a:pt x="1311" y="1340"/>
                  <a:pt x="1311" y="1332"/>
                </a:cubicBezTo>
                <a:cubicBezTo>
                  <a:pt x="1311" y="1323"/>
                  <a:pt x="1305" y="1317"/>
                  <a:pt x="1296" y="1317"/>
                </a:cubicBezTo>
                <a:close/>
                <a:moveTo>
                  <a:pt x="1296" y="1350"/>
                </a:moveTo>
                <a:cubicBezTo>
                  <a:pt x="1288" y="1350"/>
                  <a:pt x="1282" y="1356"/>
                  <a:pt x="1282" y="1365"/>
                </a:cubicBezTo>
                <a:cubicBezTo>
                  <a:pt x="1282" y="1373"/>
                  <a:pt x="1288" y="1379"/>
                  <a:pt x="1296" y="1379"/>
                </a:cubicBezTo>
                <a:cubicBezTo>
                  <a:pt x="1305" y="1379"/>
                  <a:pt x="1311" y="1373"/>
                  <a:pt x="1311" y="1365"/>
                </a:cubicBezTo>
                <a:cubicBezTo>
                  <a:pt x="1311" y="1356"/>
                  <a:pt x="1305" y="1350"/>
                  <a:pt x="1296" y="1350"/>
                </a:cubicBezTo>
                <a:close/>
                <a:moveTo>
                  <a:pt x="1296" y="1383"/>
                </a:moveTo>
                <a:cubicBezTo>
                  <a:pt x="1288" y="1383"/>
                  <a:pt x="1282" y="1389"/>
                  <a:pt x="1282" y="1397"/>
                </a:cubicBezTo>
                <a:cubicBezTo>
                  <a:pt x="1282" y="1406"/>
                  <a:pt x="1288" y="1412"/>
                  <a:pt x="1296" y="1412"/>
                </a:cubicBezTo>
                <a:cubicBezTo>
                  <a:pt x="1305" y="1412"/>
                  <a:pt x="1311" y="1406"/>
                  <a:pt x="1311" y="1397"/>
                </a:cubicBezTo>
                <a:cubicBezTo>
                  <a:pt x="1311" y="1389"/>
                  <a:pt x="1305" y="1383"/>
                  <a:pt x="1296" y="1383"/>
                </a:cubicBezTo>
                <a:close/>
                <a:moveTo>
                  <a:pt x="1296" y="1416"/>
                </a:moveTo>
                <a:cubicBezTo>
                  <a:pt x="1288" y="1416"/>
                  <a:pt x="1282" y="1422"/>
                  <a:pt x="1282" y="1430"/>
                </a:cubicBezTo>
                <a:cubicBezTo>
                  <a:pt x="1282" y="1439"/>
                  <a:pt x="1288" y="1445"/>
                  <a:pt x="1296" y="1445"/>
                </a:cubicBezTo>
                <a:cubicBezTo>
                  <a:pt x="1305" y="1445"/>
                  <a:pt x="1311" y="1439"/>
                  <a:pt x="1311" y="1430"/>
                </a:cubicBezTo>
                <a:cubicBezTo>
                  <a:pt x="1311" y="1422"/>
                  <a:pt x="1305" y="1416"/>
                  <a:pt x="1296" y="1416"/>
                </a:cubicBezTo>
                <a:close/>
                <a:moveTo>
                  <a:pt x="1329" y="0"/>
                </a:moveTo>
                <a:cubicBezTo>
                  <a:pt x="1321" y="0"/>
                  <a:pt x="1314" y="7"/>
                  <a:pt x="1314" y="15"/>
                </a:cubicBezTo>
                <a:cubicBezTo>
                  <a:pt x="1314" y="23"/>
                  <a:pt x="1321" y="30"/>
                  <a:pt x="1329" y="30"/>
                </a:cubicBezTo>
                <a:cubicBezTo>
                  <a:pt x="1337" y="30"/>
                  <a:pt x="1344" y="23"/>
                  <a:pt x="1344" y="15"/>
                </a:cubicBezTo>
                <a:cubicBezTo>
                  <a:pt x="1344" y="7"/>
                  <a:pt x="1337" y="0"/>
                  <a:pt x="1329" y="0"/>
                </a:cubicBezTo>
                <a:close/>
                <a:moveTo>
                  <a:pt x="1329" y="33"/>
                </a:moveTo>
                <a:cubicBezTo>
                  <a:pt x="1321" y="33"/>
                  <a:pt x="1314" y="40"/>
                  <a:pt x="1314" y="48"/>
                </a:cubicBezTo>
                <a:cubicBezTo>
                  <a:pt x="1314" y="56"/>
                  <a:pt x="1321" y="63"/>
                  <a:pt x="1329" y="63"/>
                </a:cubicBezTo>
                <a:cubicBezTo>
                  <a:pt x="1337" y="63"/>
                  <a:pt x="1344" y="56"/>
                  <a:pt x="1344" y="48"/>
                </a:cubicBezTo>
                <a:cubicBezTo>
                  <a:pt x="1344" y="40"/>
                  <a:pt x="1337" y="33"/>
                  <a:pt x="1329" y="33"/>
                </a:cubicBezTo>
                <a:close/>
                <a:moveTo>
                  <a:pt x="1329" y="66"/>
                </a:moveTo>
                <a:cubicBezTo>
                  <a:pt x="1321" y="66"/>
                  <a:pt x="1314" y="72"/>
                  <a:pt x="1314" y="81"/>
                </a:cubicBezTo>
                <a:cubicBezTo>
                  <a:pt x="1314" y="89"/>
                  <a:pt x="1321" y="95"/>
                  <a:pt x="1329" y="95"/>
                </a:cubicBezTo>
                <a:cubicBezTo>
                  <a:pt x="1337" y="95"/>
                  <a:pt x="1344" y="89"/>
                  <a:pt x="1344" y="81"/>
                </a:cubicBezTo>
                <a:cubicBezTo>
                  <a:pt x="1344" y="72"/>
                  <a:pt x="1337" y="66"/>
                  <a:pt x="1329" y="66"/>
                </a:cubicBezTo>
                <a:close/>
                <a:moveTo>
                  <a:pt x="1329" y="99"/>
                </a:moveTo>
                <a:cubicBezTo>
                  <a:pt x="1321" y="99"/>
                  <a:pt x="1314" y="105"/>
                  <a:pt x="1314" y="114"/>
                </a:cubicBezTo>
                <a:cubicBezTo>
                  <a:pt x="1314" y="122"/>
                  <a:pt x="1321" y="128"/>
                  <a:pt x="1329" y="128"/>
                </a:cubicBezTo>
                <a:cubicBezTo>
                  <a:pt x="1337" y="128"/>
                  <a:pt x="1344" y="122"/>
                  <a:pt x="1344" y="114"/>
                </a:cubicBezTo>
                <a:cubicBezTo>
                  <a:pt x="1344" y="105"/>
                  <a:pt x="1337" y="99"/>
                  <a:pt x="1329" y="99"/>
                </a:cubicBezTo>
                <a:close/>
                <a:moveTo>
                  <a:pt x="1329" y="132"/>
                </a:moveTo>
                <a:cubicBezTo>
                  <a:pt x="1321" y="132"/>
                  <a:pt x="1314" y="138"/>
                  <a:pt x="1314" y="147"/>
                </a:cubicBezTo>
                <a:cubicBezTo>
                  <a:pt x="1314" y="155"/>
                  <a:pt x="1321" y="161"/>
                  <a:pt x="1329" y="161"/>
                </a:cubicBezTo>
                <a:cubicBezTo>
                  <a:pt x="1337" y="161"/>
                  <a:pt x="1344" y="155"/>
                  <a:pt x="1344" y="147"/>
                </a:cubicBezTo>
                <a:cubicBezTo>
                  <a:pt x="1344" y="138"/>
                  <a:pt x="1337" y="132"/>
                  <a:pt x="1329" y="132"/>
                </a:cubicBezTo>
                <a:close/>
                <a:moveTo>
                  <a:pt x="1329" y="165"/>
                </a:moveTo>
                <a:cubicBezTo>
                  <a:pt x="1321" y="165"/>
                  <a:pt x="1314" y="171"/>
                  <a:pt x="1314" y="179"/>
                </a:cubicBezTo>
                <a:cubicBezTo>
                  <a:pt x="1314" y="188"/>
                  <a:pt x="1321" y="194"/>
                  <a:pt x="1329" y="194"/>
                </a:cubicBezTo>
                <a:cubicBezTo>
                  <a:pt x="1337" y="194"/>
                  <a:pt x="1344" y="188"/>
                  <a:pt x="1344" y="179"/>
                </a:cubicBezTo>
                <a:cubicBezTo>
                  <a:pt x="1344" y="171"/>
                  <a:pt x="1337" y="165"/>
                  <a:pt x="1329" y="165"/>
                </a:cubicBezTo>
                <a:close/>
                <a:moveTo>
                  <a:pt x="1329" y="198"/>
                </a:moveTo>
                <a:cubicBezTo>
                  <a:pt x="1321" y="198"/>
                  <a:pt x="1314" y="204"/>
                  <a:pt x="1314" y="212"/>
                </a:cubicBezTo>
                <a:cubicBezTo>
                  <a:pt x="1314" y="221"/>
                  <a:pt x="1321" y="227"/>
                  <a:pt x="1329" y="227"/>
                </a:cubicBezTo>
                <a:cubicBezTo>
                  <a:pt x="1337" y="227"/>
                  <a:pt x="1344" y="221"/>
                  <a:pt x="1344" y="212"/>
                </a:cubicBezTo>
                <a:cubicBezTo>
                  <a:pt x="1344" y="204"/>
                  <a:pt x="1337" y="198"/>
                  <a:pt x="1329" y="198"/>
                </a:cubicBezTo>
                <a:close/>
                <a:moveTo>
                  <a:pt x="1329" y="230"/>
                </a:moveTo>
                <a:cubicBezTo>
                  <a:pt x="1321" y="230"/>
                  <a:pt x="1314" y="237"/>
                  <a:pt x="1314" y="245"/>
                </a:cubicBezTo>
                <a:cubicBezTo>
                  <a:pt x="1314" y="253"/>
                  <a:pt x="1321" y="260"/>
                  <a:pt x="1329" y="260"/>
                </a:cubicBezTo>
                <a:cubicBezTo>
                  <a:pt x="1337" y="260"/>
                  <a:pt x="1344" y="253"/>
                  <a:pt x="1344" y="245"/>
                </a:cubicBezTo>
                <a:cubicBezTo>
                  <a:pt x="1344" y="237"/>
                  <a:pt x="1337" y="230"/>
                  <a:pt x="1329" y="230"/>
                </a:cubicBezTo>
                <a:close/>
                <a:moveTo>
                  <a:pt x="1329" y="263"/>
                </a:moveTo>
                <a:cubicBezTo>
                  <a:pt x="1321" y="263"/>
                  <a:pt x="1314" y="270"/>
                  <a:pt x="1314" y="278"/>
                </a:cubicBezTo>
                <a:cubicBezTo>
                  <a:pt x="1314" y="286"/>
                  <a:pt x="1321" y="293"/>
                  <a:pt x="1329" y="293"/>
                </a:cubicBezTo>
                <a:cubicBezTo>
                  <a:pt x="1337" y="293"/>
                  <a:pt x="1344" y="286"/>
                  <a:pt x="1344" y="278"/>
                </a:cubicBezTo>
                <a:cubicBezTo>
                  <a:pt x="1344" y="270"/>
                  <a:pt x="1337" y="263"/>
                  <a:pt x="1329" y="263"/>
                </a:cubicBezTo>
                <a:close/>
                <a:moveTo>
                  <a:pt x="1329" y="296"/>
                </a:moveTo>
                <a:cubicBezTo>
                  <a:pt x="1321" y="296"/>
                  <a:pt x="1314" y="303"/>
                  <a:pt x="1314" y="311"/>
                </a:cubicBezTo>
                <a:cubicBezTo>
                  <a:pt x="1314" y="319"/>
                  <a:pt x="1321" y="326"/>
                  <a:pt x="1329" y="326"/>
                </a:cubicBezTo>
                <a:cubicBezTo>
                  <a:pt x="1337" y="326"/>
                  <a:pt x="1344" y="319"/>
                  <a:pt x="1344" y="311"/>
                </a:cubicBezTo>
                <a:cubicBezTo>
                  <a:pt x="1344" y="303"/>
                  <a:pt x="1337" y="296"/>
                  <a:pt x="1329" y="296"/>
                </a:cubicBezTo>
                <a:close/>
                <a:moveTo>
                  <a:pt x="1329" y="329"/>
                </a:moveTo>
                <a:cubicBezTo>
                  <a:pt x="1321" y="329"/>
                  <a:pt x="1314" y="336"/>
                  <a:pt x="1314" y="344"/>
                </a:cubicBezTo>
                <a:cubicBezTo>
                  <a:pt x="1314" y="352"/>
                  <a:pt x="1321" y="359"/>
                  <a:pt x="1329" y="359"/>
                </a:cubicBezTo>
                <a:cubicBezTo>
                  <a:pt x="1337" y="359"/>
                  <a:pt x="1344" y="352"/>
                  <a:pt x="1344" y="344"/>
                </a:cubicBezTo>
                <a:cubicBezTo>
                  <a:pt x="1344" y="336"/>
                  <a:pt x="1337" y="329"/>
                  <a:pt x="1329" y="329"/>
                </a:cubicBezTo>
                <a:close/>
                <a:moveTo>
                  <a:pt x="1329" y="362"/>
                </a:moveTo>
                <a:cubicBezTo>
                  <a:pt x="1321" y="362"/>
                  <a:pt x="1314" y="369"/>
                  <a:pt x="1314" y="377"/>
                </a:cubicBezTo>
                <a:cubicBezTo>
                  <a:pt x="1314" y="385"/>
                  <a:pt x="1321" y="392"/>
                  <a:pt x="1329" y="392"/>
                </a:cubicBezTo>
                <a:cubicBezTo>
                  <a:pt x="1337" y="392"/>
                  <a:pt x="1344" y="385"/>
                  <a:pt x="1344" y="377"/>
                </a:cubicBezTo>
                <a:cubicBezTo>
                  <a:pt x="1344" y="369"/>
                  <a:pt x="1337" y="362"/>
                  <a:pt x="1329" y="362"/>
                </a:cubicBezTo>
                <a:close/>
                <a:moveTo>
                  <a:pt x="1329" y="395"/>
                </a:moveTo>
                <a:cubicBezTo>
                  <a:pt x="1321" y="395"/>
                  <a:pt x="1314" y="402"/>
                  <a:pt x="1314" y="410"/>
                </a:cubicBezTo>
                <a:cubicBezTo>
                  <a:pt x="1314" y="418"/>
                  <a:pt x="1321" y="425"/>
                  <a:pt x="1329" y="425"/>
                </a:cubicBezTo>
                <a:cubicBezTo>
                  <a:pt x="1337" y="425"/>
                  <a:pt x="1344" y="418"/>
                  <a:pt x="1344" y="410"/>
                </a:cubicBezTo>
                <a:cubicBezTo>
                  <a:pt x="1344" y="402"/>
                  <a:pt x="1337" y="395"/>
                  <a:pt x="1329" y="395"/>
                </a:cubicBezTo>
                <a:close/>
                <a:moveTo>
                  <a:pt x="1329" y="428"/>
                </a:moveTo>
                <a:cubicBezTo>
                  <a:pt x="1321" y="428"/>
                  <a:pt x="1314" y="435"/>
                  <a:pt x="1314" y="443"/>
                </a:cubicBezTo>
                <a:cubicBezTo>
                  <a:pt x="1314" y="451"/>
                  <a:pt x="1321" y="458"/>
                  <a:pt x="1329" y="458"/>
                </a:cubicBezTo>
                <a:cubicBezTo>
                  <a:pt x="1337" y="458"/>
                  <a:pt x="1344" y="451"/>
                  <a:pt x="1344" y="443"/>
                </a:cubicBezTo>
                <a:cubicBezTo>
                  <a:pt x="1344" y="435"/>
                  <a:pt x="1337" y="428"/>
                  <a:pt x="1329" y="428"/>
                </a:cubicBezTo>
                <a:close/>
                <a:moveTo>
                  <a:pt x="1329" y="461"/>
                </a:moveTo>
                <a:cubicBezTo>
                  <a:pt x="1321" y="461"/>
                  <a:pt x="1314" y="468"/>
                  <a:pt x="1314" y="476"/>
                </a:cubicBezTo>
                <a:cubicBezTo>
                  <a:pt x="1314" y="484"/>
                  <a:pt x="1321" y="491"/>
                  <a:pt x="1329" y="491"/>
                </a:cubicBezTo>
                <a:cubicBezTo>
                  <a:pt x="1337" y="491"/>
                  <a:pt x="1344" y="484"/>
                  <a:pt x="1344" y="476"/>
                </a:cubicBezTo>
                <a:cubicBezTo>
                  <a:pt x="1344" y="468"/>
                  <a:pt x="1337" y="461"/>
                  <a:pt x="1329" y="461"/>
                </a:cubicBezTo>
                <a:close/>
                <a:moveTo>
                  <a:pt x="1329" y="494"/>
                </a:moveTo>
                <a:cubicBezTo>
                  <a:pt x="1321" y="494"/>
                  <a:pt x="1314" y="500"/>
                  <a:pt x="1314" y="509"/>
                </a:cubicBezTo>
                <a:cubicBezTo>
                  <a:pt x="1314" y="517"/>
                  <a:pt x="1321" y="523"/>
                  <a:pt x="1329" y="523"/>
                </a:cubicBezTo>
                <a:cubicBezTo>
                  <a:pt x="1337" y="523"/>
                  <a:pt x="1344" y="517"/>
                  <a:pt x="1344" y="509"/>
                </a:cubicBezTo>
                <a:cubicBezTo>
                  <a:pt x="1344" y="500"/>
                  <a:pt x="1337" y="494"/>
                  <a:pt x="1329" y="494"/>
                </a:cubicBezTo>
                <a:close/>
                <a:moveTo>
                  <a:pt x="1329" y="527"/>
                </a:moveTo>
                <a:cubicBezTo>
                  <a:pt x="1321" y="527"/>
                  <a:pt x="1314" y="533"/>
                  <a:pt x="1314" y="542"/>
                </a:cubicBezTo>
                <a:cubicBezTo>
                  <a:pt x="1314" y="550"/>
                  <a:pt x="1321" y="556"/>
                  <a:pt x="1329" y="556"/>
                </a:cubicBezTo>
                <a:cubicBezTo>
                  <a:pt x="1337" y="556"/>
                  <a:pt x="1344" y="550"/>
                  <a:pt x="1344" y="542"/>
                </a:cubicBezTo>
                <a:cubicBezTo>
                  <a:pt x="1344" y="533"/>
                  <a:pt x="1337" y="527"/>
                  <a:pt x="1329" y="527"/>
                </a:cubicBezTo>
                <a:close/>
                <a:moveTo>
                  <a:pt x="1329" y="560"/>
                </a:moveTo>
                <a:cubicBezTo>
                  <a:pt x="1321" y="560"/>
                  <a:pt x="1314" y="566"/>
                  <a:pt x="1314" y="574"/>
                </a:cubicBezTo>
                <a:cubicBezTo>
                  <a:pt x="1314" y="583"/>
                  <a:pt x="1321" y="589"/>
                  <a:pt x="1329" y="589"/>
                </a:cubicBezTo>
                <a:cubicBezTo>
                  <a:pt x="1337" y="589"/>
                  <a:pt x="1344" y="583"/>
                  <a:pt x="1344" y="574"/>
                </a:cubicBezTo>
                <a:cubicBezTo>
                  <a:pt x="1344" y="566"/>
                  <a:pt x="1337" y="560"/>
                  <a:pt x="1329" y="560"/>
                </a:cubicBezTo>
                <a:close/>
                <a:moveTo>
                  <a:pt x="1329" y="593"/>
                </a:moveTo>
                <a:cubicBezTo>
                  <a:pt x="1321" y="593"/>
                  <a:pt x="1314" y="599"/>
                  <a:pt x="1314" y="607"/>
                </a:cubicBezTo>
                <a:cubicBezTo>
                  <a:pt x="1314" y="616"/>
                  <a:pt x="1321" y="622"/>
                  <a:pt x="1329" y="622"/>
                </a:cubicBezTo>
                <a:cubicBezTo>
                  <a:pt x="1337" y="622"/>
                  <a:pt x="1344" y="616"/>
                  <a:pt x="1344" y="607"/>
                </a:cubicBezTo>
                <a:cubicBezTo>
                  <a:pt x="1344" y="599"/>
                  <a:pt x="1337" y="593"/>
                  <a:pt x="1329" y="593"/>
                </a:cubicBezTo>
                <a:close/>
                <a:moveTo>
                  <a:pt x="1329" y="625"/>
                </a:moveTo>
                <a:cubicBezTo>
                  <a:pt x="1321" y="625"/>
                  <a:pt x="1314" y="632"/>
                  <a:pt x="1314" y="640"/>
                </a:cubicBezTo>
                <a:cubicBezTo>
                  <a:pt x="1314" y="648"/>
                  <a:pt x="1321" y="655"/>
                  <a:pt x="1329" y="655"/>
                </a:cubicBezTo>
                <a:cubicBezTo>
                  <a:pt x="1337" y="655"/>
                  <a:pt x="1344" y="648"/>
                  <a:pt x="1344" y="640"/>
                </a:cubicBezTo>
                <a:cubicBezTo>
                  <a:pt x="1344" y="632"/>
                  <a:pt x="1337" y="625"/>
                  <a:pt x="1329" y="625"/>
                </a:cubicBezTo>
                <a:close/>
                <a:moveTo>
                  <a:pt x="1329" y="658"/>
                </a:moveTo>
                <a:cubicBezTo>
                  <a:pt x="1321" y="658"/>
                  <a:pt x="1314" y="665"/>
                  <a:pt x="1314" y="673"/>
                </a:cubicBezTo>
                <a:cubicBezTo>
                  <a:pt x="1314" y="681"/>
                  <a:pt x="1321" y="688"/>
                  <a:pt x="1329" y="688"/>
                </a:cubicBezTo>
                <a:cubicBezTo>
                  <a:pt x="1337" y="688"/>
                  <a:pt x="1344" y="681"/>
                  <a:pt x="1344" y="673"/>
                </a:cubicBezTo>
                <a:cubicBezTo>
                  <a:pt x="1344" y="665"/>
                  <a:pt x="1337" y="658"/>
                  <a:pt x="1329" y="658"/>
                </a:cubicBezTo>
                <a:close/>
                <a:moveTo>
                  <a:pt x="1329" y="691"/>
                </a:moveTo>
                <a:cubicBezTo>
                  <a:pt x="1321" y="691"/>
                  <a:pt x="1314" y="698"/>
                  <a:pt x="1314" y="706"/>
                </a:cubicBezTo>
                <a:cubicBezTo>
                  <a:pt x="1314" y="714"/>
                  <a:pt x="1321" y="721"/>
                  <a:pt x="1329" y="721"/>
                </a:cubicBezTo>
                <a:cubicBezTo>
                  <a:pt x="1337" y="721"/>
                  <a:pt x="1344" y="714"/>
                  <a:pt x="1344" y="706"/>
                </a:cubicBezTo>
                <a:cubicBezTo>
                  <a:pt x="1344" y="698"/>
                  <a:pt x="1337" y="691"/>
                  <a:pt x="1329" y="691"/>
                </a:cubicBezTo>
                <a:close/>
                <a:moveTo>
                  <a:pt x="1329" y="724"/>
                </a:moveTo>
                <a:cubicBezTo>
                  <a:pt x="1321" y="724"/>
                  <a:pt x="1314" y="731"/>
                  <a:pt x="1314" y="739"/>
                </a:cubicBezTo>
                <a:cubicBezTo>
                  <a:pt x="1314" y="747"/>
                  <a:pt x="1321" y="754"/>
                  <a:pt x="1329" y="754"/>
                </a:cubicBezTo>
                <a:cubicBezTo>
                  <a:pt x="1337" y="754"/>
                  <a:pt x="1344" y="747"/>
                  <a:pt x="1344" y="739"/>
                </a:cubicBezTo>
                <a:cubicBezTo>
                  <a:pt x="1344" y="731"/>
                  <a:pt x="1337" y="724"/>
                  <a:pt x="1329" y="724"/>
                </a:cubicBezTo>
                <a:close/>
                <a:moveTo>
                  <a:pt x="1329" y="757"/>
                </a:moveTo>
                <a:cubicBezTo>
                  <a:pt x="1321" y="757"/>
                  <a:pt x="1314" y="764"/>
                  <a:pt x="1314" y="772"/>
                </a:cubicBezTo>
                <a:cubicBezTo>
                  <a:pt x="1314" y="780"/>
                  <a:pt x="1321" y="787"/>
                  <a:pt x="1329" y="787"/>
                </a:cubicBezTo>
                <a:cubicBezTo>
                  <a:pt x="1337" y="787"/>
                  <a:pt x="1344" y="780"/>
                  <a:pt x="1344" y="772"/>
                </a:cubicBezTo>
                <a:cubicBezTo>
                  <a:pt x="1344" y="764"/>
                  <a:pt x="1337" y="757"/>
                  <a:pt x="1329" y="757"/>
                </a:cubicBezTo>
                <a:close/>
                <a:moveTo>
                  <a:pt x="1329" y="790"/>
                </a:moveTo>
                <a:cubicBezTo>
                  <a:pt x="1321" y="790"/>
                  <a:pt x="1314" y="797"/>
                  <a:pt x="1314" y="805"/>
                </a:cubicBezTo>
                <a:cubicBezTo>
                  <a:pt x="1314" y="813"/>
                  <a:pt x="1321" y="820"/>
                  <a:pt x="1329" y="820"/>
                </a:cubicBezTo>
                <a:cubicBezTo>
                  <a:pt x="1337" y="820"/>
                  <a:pt x="1344" y="813"/>
                  <a:pt x="1344" y="805"/>
                </a:cubicBezTo>
                <a:cubicBezTo>
                  <a:pt x="1344" y="797"/>
                  <a:pt x="1337" y="790"/>
                  <a:pt x="1329" y="790"/>
                </a:cubicBezTo>
                <a:close/>
                <a:moveTo>
                  <a:pt x="1329" y="823"/>
                </a:moveTo>
                <a:cubicBezTo>
                  <a:pt x="1321" y="823"/>
                  <a:pt x="1314" y="830"/>
                  <a:pt x="1314" y="838"/>
                </a:cubicBezTo>
                <a:cubicBezTo>
                  <a:pt x="1314" y="846"/>
                  <a:pt x="1321" y="853"/>
                  <a:pt x="1329" y="853"/>
                </a:cubicBezTo>
                <a:cubicBezTo>
                  <a:pt x="1337" y="853"/>
                  <a:pt x="1344" y="846"/>
                  <a:pt x="1344" y="838"/>
                </a:cubicBezTo>
                <a:cubicBezTo>
                  <a:pt x="1344" y="830"/>
                  <a:pt x="1337" y="823"/>
                  <a:pt x="1329" y="823"/>
                </a:cubicBezTo>
                <a:close/>
                <a:moveTo>
                  <a:pt x="1329" y="856"/>
                </a:moveTo>
                <a:cubicBezTo>
                  <a:pt x="1321" y="856"/>
                  <a:pt x="1314" y="863"/>
                  <a:pt x="1314" y="871"/>
                </a:cubicBezTo>
                <a:cubicBezTo>
                  <a:pt x="1314" y="879"/>
                  <a:pt x="1321" y="886"/>
                  <a:pt x="1329" y="886"/>
                </a:cubicBezTo>
                <a:cubicBezTo>
                  <a:pt x="1337" y="886"/>
                  <a:pt x="1344" y="879"/>
                  <a:pt x="1344" y="871"/>
                </a:cubicBezTo>
                <a:cubicBezTo>
                  <a:pt x="1344" y="863"/>
                  <a:pt x="1337" y="856"/>
                  <a:pt x="1329" y="856"/>
                </a:cubicBezTo>
                <a:close/>
                <a:moveTo>
                  <a:pt x="1329" y="889"/>
                </a:moveTo>
                <a:cubicBezTo>
                  <a:pt x="1321" y="889"/>
                  <a:pt x="1314" y="895"/>
                  <a:pt x="1314" y="904"/>
                </a:cubicBezTo>
                <a:cubicBezTo>
                  <a:pt x="1314" y="912"/>
                  <a:pt x="1321" y="918"/>
                  <a:pt x="1329" y="918"/>
                </a:cubicBezTo>
                <a:cubicBezTo>
                  <a:pt x="1337" y="918"/>
                  <a:pt x="1344" y="912"/>
                  <a:pt x="1344" y="904"/>
                </a:cubicBezTo>
                <a:cubicBezTo>
                  <a:pt x="1344" y="895"/>
                  <a:pt x="1337" y="889"/>
                  <a:pt x="1329" y="889"/>
                </a:cubicBezTo>
                <a:close/>
                <a:moveTo>
                  <a:pt x="1329" y="922"/>
                </a:moveTo>
                <a:cubicBezTo>
                  <a:pt x="1321" y="922"/>
                  <a:pt x="1314" y="928"/>
                  <a:pt x="1314" y="937"/>
                </a:cubicBezTo>
                <a:cubicBezTo>
                  <a:pt x="1314" y="945"/>
                  <a:pt x="1321" y="951"/>
                  <a:pt x="1329" y="951"/>
                </a:cubicBezTo>
                <a:cubicBezTo>
                  <a:pt x="1337" y="951"/>
                  <a:pt x="1344" y="945"/>
                  <a:pt x="1344" y="937"/>
                </a:cubicBezTo>
                <a:cubicBezTo>
                  <a:pt x="1344" y="928"/>
                  <a:pt x="1337" y="922"/>
                  <a:pt x="1329" y="922"/>
                </a:cubicBezTo>
                <a:close/>
                <a:moveTo>
                  <a:pt x="1329" y="955"/>
                </a:moveTo>
                <a:cubicBezTo>
                  <a:pt x="1321" y="955"/>
                  <a:pt x="1314" y="961"/>
                  <a:pt x="1314" y="970"/>
                </a:cubicBezTo>
                <a:cubicBezTo>
                  <a:pt x="1314" y="978"/>
                  <a:pt x="1321" y="984"/>
                  <a:pt x="1329" y="984"/>
                </a:cubicBezTo>
                <a:cubicBezTo>
                  <a:pt x="1337" y="984"/>
                  <a:pt x="1344" y="978"/>
                  <a:pt x="1344" y="970"/>
                </a:cubicBezTo>
                <a:cubicBezTo>
                  <a:pt x="1344" y="961"/>
                  <a:pt x="1337" y="955"/>
                  <a:pt x="1329" y="955"/>
                </a:cubicBezTo>
                <a:close/>
                <a:moveTo>
                  <a:pt x="1329" y="988"/>
                </a:moveTo>
                <a:cubicBezTo>
                  <a:pt x="1321" y="988"/>
                  <a:pt x="1314" y="994"/>
                  <a:pt x="1314" y="1002"/>
                </a:cubicBezTo>
                <a:cubicBezTo>
                  <a:pt x="1314" y="1011"/>
                  <a:pt x="1321" y="1017"/>
                  <a:pt x="1329" y="1017"/>
                </a:cubicBezTo>
                <a:cubicBezTo>
                  <a:pt x="1337" y="1017"/>
                  <a:pt x="1344" y="1011"/>
                  <a:pt x="1344" y="1002"/>
                </a:cubicBezTo>
                <a:cubicBezTo>
                  <a:pt x="1344" y="994"/>
                  <a:pt x="1337" y="988"/>
                  <a:pt x="1329" y="988"/>
                </a:cubicBezTo>
                <a:close/>
                <a:moveTo>
                  <a:pt x="1329" y="1021"/>
                </a:moveTo>
                <a:cubicBezTo>
                  <a:pt x="1321" y="1021"/>
                  <a:pt x="1314" y="1027"/>
                  <a:pt x="1314" y="1035"/>
                </a:cubicBezTo>
                <a:cubicBezTo>
                  <a:pt x="1314" y="1044"/>
                  <a:pt x="1321" y="1050"/>
                  <a:pt x="1329" y="1050"/>
                </a:cubicBezTo>
                <a:cubicBezTo>
                  <a:pt x="1337" y="1050"/>
                  <a:pt x="1344" y="1044"/>
                  <a:pt x="1344" y="1035"/>
                </a:cubicBezTo>
                <a:cubicBezTo>
                  <a:pt x="1344" y="1027"/>
                  <a:pt x="1337" y="1021"/>
                  <a:pt x="1329" y="1021"/>
                </a:cubicBezTo>
                <a:close/>
                <a:moveTo>
                  <a:pt x="1329" y="1053"/>
                </a:moveTo>
                <a:cubicBezTo>
                  <a:pt x="1321" y="1053"/>
                  <a:pt x="1314" y="1060"/>
                  <a:pt x="1314" y="1068"/>
                </a:cubicBezTo>
                <a:cubicBezTo>
                  <a:pt x="1314" y="1076"/>
                  <a:pt x="1321" y="1083"/>
                  <a:pt x="1329" y="1083"/>
                </a:cubicBezTo>
                <a:cubicBezTo>
                  <a:pt x="1337" y="1083"/>
                  <a:pt x="1344" y="1076"/>
                  <a:pt x="1344" y="1068"/>
                </a:cubicBezTo>
                <a:cubicBezTo>
                  <a:pt x="1344" y="1060"/>
                  <a:pt x="1337" y="1053"/>
                  <a:pt x="1329" y="1053"/>
                </a:cubicBezTo>
                <a:close/>
                <a:moveTo>
                  <a:pt x="1329" y="1086"/>
                </a:moveTo>
                <a:cubicBezTo>
                  <a:pt x="1321" y="1086"/>
                  <a:pt x="1314" y="1093"/>
                  <a:pt x="1314" y="1101"/>
                </a:cubicBezTo>
                <a:cubicBezTo>
                  <a:pt x="1314" y="1109"/>
                  <a:pt x="1321" y="1116"/>
                  <a:pt x="1329" y="1116"/>
                </a:cubicBezTo>
                <a:cubicBezTo>
                  <a:pt x="1337" y="1116"/>
                  <a:pt x="1344" y="1109"/>
                  <a:pt x="1344" y="1101"/>
                </a:cubicBezTo>
                <a:cubicBezTo>
                  <a:pt x="1344" y="1093"/>
                  <a:pt x="1337" y="1086"/>
                  <a:pt x="1329" y="1086"/>
                </a:cubicBezTo>
                <a:close/>
                <a:moveTo>
                  <a:pt x="1329" y="1119"/>
                </a:moveTo>
                <a:cubicBezTo>
                  <a:pt x="1321" y="1119"/>
                  <a:pt x="1314" y="1126"/>
                  <a:pt x="1314" y="1134"/>
                </a:cubicBezTo>
                <a:cubicBezTo>
                  <a:pt x="1314" y="1142"/>
                  <a:pt x="1321" y="1149"/>
                  <a:pt x="1329" y="1149"/>
                </a:cubicBezTo>
                <a:cubicBezTo>
                  <a:pt x="1337" y="1149"/>
                  <a:pt x="1344" y="1142"/>
                  <a:pt x="1344" y="1134"/>
                </a:cubicBezTo>
                <a:cubicBezTo>
                  <a:pt x="1344" y="1126"/>
                  <a:pt x="1337" y="1119"/>
                  <a:pt x="1329" y="1119"/>
                </a:cubicBezTo>
                <a:close/>
                <a:moveTo>
                  <a:pt x="1329" y="1152"/>
                </a:moveTo>
                <a:cubicBezTo>
                  <a:pt x="1321" y="1152"/>
                  <a:pt x="1314" y="1159"/>
                  <a:pt x="1314" y="1167"/>
                </a:cubicBezTo>
                <a:cubicBezTo>
                  <a:pt x="1314" y="1175"/>
                  <a:pt x="1321" y="1182"/>
                  <a:pt x="1329" y="1182"/>
                </a:cubicBezTo>
                <a:cubicBezTo>
                  <a:pt x="1337" y="1182"/>
                  <a:pt x="1344" y="1175"/>
                  <a:pt x="1344" y="1167"/>
                </a:cubicBezTo>
                <a:cubicBezTo>
                  <a:pt x="1344" y="1159"/>
                  <a:pt x="1337" y="1152"/>
                  <a:pt x="1329" y="1152"/>
                </a:cubicBezTo>
                <a:close/>
                <a:moveTo>
                  <a:pt x="1329" y="1185"/>
                </a:moveTo>
                <a:cubicBezTo>
                  <a:pt x="1321" y="1185"/>
                  <a:pt x="1314" y="1192"/>
                  <a:pt x="1314" y="1200"/>
                </a:cubicBezTo>
                <a:cubicBezTo>
                  <a:pt x="1314" y="1208"/>
                  <a:pt x="1321" y="1215"/>
                  <a:pt x="1329" y="1215"/>
                </a:cubicBezTo>
                <a:cubicBezTo>
                  <a:pt x="1337" y="1215"/>
                  <a:pt x="1344" y="1208"/>
                  <a:pt x="1344" y="1200"/>
                </a:cubicBezTo>
                <a:cubicBezTo>
                  <a:pt x="1344" y="1192"/>
                  <a:pt x="1337" y="1185"/>
                  <a:pt x="1329" y="1185"/>
                </a:cubicBezTo>
                <a:close/>
                <a:moveTo>
                  <a:pt x="1329" y="1218"/>
                </a:moveTo>
                <a:cubicBezTo>
                  <a:pt x="1321" y="1218"/>
                  <a:pt x="1314" y="1225"/>
                  <a:pt x="1314" y="1233"/>
                </a:cubicBezTo>
                <a:cubicBezTo>
                  <a:pt x="1314" y="1241"/>
                  <a:pt x="1321" y="1248"/>
                  <a:pt x="1329" y="1248"/>
                </a:cubicBezTo>
                <a:cubicBezTo>
                  <a:pt x="1337" y="1248"/>
                  <a:pt x="1344" y="1241"/>
                  <a:pt x="1344" y="1233"/>
                </a:cubicBezTo>
                <a:cubicBezTo>
                  <a:pt x="1344" y="1225"/>
                  <a:pt x="1337" y="1218"/>
                  <a:pt x="1329" y="1218"/>
                </a:cubicBezTo>
                <a:close/>
                <a:moveTo>
                  <a:pt x="1329" y="1251"/>
                </a:moveTo>
                <a:cubicBezTo>
                  <a:pt x="1321" y="1251"/>
                  <a:pt x="1314" y="1258"/>
                  <a:pt x="1314" y="1266"/>
                </a:cubicBezTo>
                <a:cubicBezTo>
                  <a:pt x="1314" y="1274"/>
                  <a:pt x="1321" y="1281"/>
                  <a:pt x="1329" y="1281"/>
                </a:cubicBezTo>
                <a:cubicBezTo>
                  <a:pt x="1337" y="1281"/>
                  <a:pt x="1344" y="1274"/>
                  <a:pt x="1344" y="1266"/>
                </a:cubicBezTo>
                <a:cubicBezTo>
                  <a:pt x="1344" y="1258"/>
                  <a:pt x="1337" y="1251"/>
                  <a:pt x="1329" y="1251"/>
                </a:cubicBezTo>
                <a:close/>
                <a:moveTo>
                  <a:pt x="1329" y="1284"/>
                </a:moveTo>
                <a:cubicBezTo>
                  <a:pt x="1321" y="1284"/>
                  <a:pt x="1314" y="1291"/>
                  <a:pt x="1314" y="1299"/>
                </a:cubicBezTo>
                <a:cubicBezTo>
                  <a:pt x="1314" y="1307"/>
                  <a:pt x="1321" y="1314"/>
                  <a:pt x="1329" y="1314"/>
                </a:cubicBezTo>
                <a:cubicBezTo>
                  <a:pt x="1337" y="1314"/>
                  <a:pt x="1344" y="1307"/>
                  <a:pt x="1344" y="1299"/>
                </a:cubicBezTo>
                <a:cubicBezTo>
                  <a:pt x="1344" y="1291"/>
                  <a:pt x="1337" y="1284"/>
                  <a:pt x="1329" y="1284"/>
                </a:cubicBezTo>
                <a:close/>
                <a:moveTo>
                  <a:pt x="1329" y="1317"/>
                </a:moveTo>
                <a:cubicBezTo>
                  <a:pt x="1321" y="1317"/>
                  <a:pt x="1314" y="1323"/>
                  <a:pt x="1314" y="1332"/>
                </a:cubicBezTo>
                <a:cubicBezTo>
                  <a:pt x="1314" y="1340"/>
                  <a:pt x="1321" y="1346"/>
                  <a:pt x="1329" y="1346"/>
                </a:cubicBezTo>
                <a:cubicBezTo>
                  <a:pt x="1337" y="1346"/>
                  <a:pt x="1344" y="1340"/>
                  <a:pt x="1344" y="1332"/>
                </a:cubicBezTo>
                <a:cubicBezTo>
                  <a:pt x="1344" y="1323"/>
                  <a:pt x="1337" y="1317"/>
                  <a:pt x="1329" y="1317"/>
                </a:cubicBezTo>
                <a:close/>
                <a:moveTo>
                  <a:pt x="1329" y="1350"/>
                </a:moveTo>
                <a:cubicBezTo>
                  <a:pt x="1321" y="1350"/>
                  <a:pt x="1314" y="1356"/>
                  <a:pt x="1314" y="1365"/>
                </a:cubicBezTo>
                <a:cubicBezTo>
                  <a:pt x="1314" y="1373"/>
                  <a:pt x="1321" y="1379"/>
                  <a:pt x="1329" y="1379"/>
                </a:cubicBezTo>
                <a:cubicBezTo>
                  <a:pt x="1337" y="1379"/>
                  <a:pt x="1344" y="1373"/>
                  <a:pt x="1344" y="1365"/>
                </a:cubicBezTo>
                <a:cubicBezTo>
                  <a:pt x="1344" y="1356"/>
                  <a:pt x="1337" y="1350"/>
                  <a:pt x="1329" y="1350"/>
                </a:cubicBezTo>
                <a:close/>
                <a:moveTo>
                  <a:pt x="1329" y="1383"/>
                </a:moveTo>
                <a:cubicBezTo>
                  <a:pt x="1321" y="1383"/>
                  <a:pt x="1314" y="1389"/>
                  <a:pt x="1314" y="1397"/>
                </a:cubicBezTo>
                <a:cubicBezTo>
                  <a:pt x="1314" y="1406"/>
                  <a:pt x="1321" y="1412"/>
                  <a:pt x="1329" y="1412"/>
                </a:cubicBezTo>
                <a:cubicBezTo>
                  <a:pt x="1337" y="1412"/>
                  <a:pt x="1344" y="1406"/>
                  <a:pt x="1344" y="1397"/>
                </a:cubicBezTo>
                <a:cubicBezTo>
                  <a:pt x="1344" y="1389"/>
                  <a:pt x="1337" y="1383"/>
                  <a:pt x="1329" y="1383"/>
                </a:cubicBezTo>
                <a:close/>
                <a:moveTo>
                  <a:pt x="1329" y="1416"/>
                </a:moveTo>
                <a:cubicBezTo>
                  <a:pt x="1321" y="1416"/>
                  <a:pt x="1314" y="1422"/>
                  <a:pt x="1314" y="1430"/>
                </a:cubicBezTo>
                <a:cubicBezTo>
                  <a:pt x="1314" y="1439"/>
                  <a:pt x="1321" y="1445"/>
                  <a:pt x="1329" y="1445"/>
                </a:cubicBezTo>
                <a:cubicBezTo>
                  <a:pt x="1337" y="1445"/>
                  <a:pt x="1344" y="1439"/>
                  <a:pt x="1344" y="1430"/>
                </a:cubicBezTo>
                <a:cubicBezTo>
                  <a:pt x="1344" y="1422"/>
                  <a:pt x="1337" y="1416"/>
                  <a:pt x="1329" y="1416"/>
                </a:cubicBezTo>
                <a:close/>
                <a:moveTo>
                  <a:pt x="1362" y="0"/>
                </a:moveTo>
                <a:cubicBezTo>
                  <a:pt x="1354" y="0"/>
                  <a:pt x="1347" y="7"/>
                  <a:pt x="1347" y="15"/>
                </a:cubicBezTo>
                <a:cubicBezTo>
                  <a:pt x="1347" y="23"/>
                  <a:pt x="1354" y="30"/>
                  <a:pt x="1362" y="30"/>
                </a:cubicBezTo>
                <a:cubicBezTo>
                  <a:pt x="1370" y="30"/>
                  <a:pt x="1377" y="23"/>
                  <a:pt x="1377" y="15"/>
                </a:cubicBezTo>
                <a:cubicBezTo>
                  <a:pt x="1377" y="7"/>
                  <a:pt x="1370" y="0"/>
                  <a:pt x="1362" y="0"/>
                </a:cubicBezTo>
                <a:close/>
                <a:moveTo>
                  <a:pt x="1362" y="33"/>
                </a:moveTo>
                <a:cubicBezTo>
                  <a:pt x="1354" y="33"/>
                  <a:pt x="1347" y="40"/>
                  <a:pt x="1347" y="48"/>
                </a:cubicBezTo>
                <a:cubicBezTo>
                  <a:pt x="1347" y="56"/>
                  <a:pt x="1354" y="63"/>
                  <a:pt x="1362" y="63"/>
                </a:cubicBezTo>
                <a:cubicBezTo>
                  <a:pt x="1370" y="63"/>
                  <a:pt x="1377" y="56"/>
                  <a:pt x="1377" y="48"/>
                </a:cubicBezTo>
                <a:cubicBezTo>
                  <a:pt x="1377" y="40"/>
                  <a:pt x="1370" y="33"/>
                  <a:pt x="1362" y="33"/>
                </a:cubicBezTo>
                <a:close/>
                <a:moveTo>
                  <a:pt x="1362" y="66"/>
                </a:moveTo>
                <a:cubicBezTo>
                  <a:pt x="1354" y="66"/>
                  <a:pt x="1347" y="72"/>
                  <a:pt x="1347" y="81"/>
                </a:cubicBezTo>
                <a:cubicBezTo>
                  <a:pt x="1347" y="89"/>
                  <a:pt x="1354" y="95"/>
                  <a:pt x="1362" y="95"/>
                </a:cubicBezTo>
                <a:cubicBezTo>
                  <a:pt x="1370" y="95"/>
                  <a:pt x="1377" y="89"/>
                  <a:pt x="1377" y="81"/>
                </a:cubicBezTo>
                <a:cubicBezTo>
                  <a:pt x="1377" y="72"/>
                  <a:pt x="1370" y="66"/>
                  <a:pt x="1362" y="66"/>
                </a:cubicBezTo>
                <a:close/>
                <a:moveTo>
                  <a:pt x="1362" y="99"/>
                </a:moveTo>
                <a:cubicBezTo>
                  <a:pt x="1354" y="99"/>
                  <a:pt x="1347" y="105"/>
                  <a:pt x="1347" y="114"/>
                </a:cubicBezTo>
                <a:cubicBezTo>
                  <a:pt x="1347" y="122"/>
                  <a:pt x="1354" y="128"/>
                  <a:pt x="1362" y="128"/>
                </a:cubicBezTo>
                <a:cubicBezTo>
                  <a:pt x="1370" y="128"/>
                  <a:pt x="1377" y="122"/>
                  <a:pt x="1377" y="114"/>
                </a:cubicBezTo>
                <a:cubicBezTo>
                  <a:pt x="1377" y="105"/>
                  <a:pt x="1370" y="99"/>
                  <a:pt x="1362" y="99"/>
                </a:cubicBezTo>
                <a:close/>
                <a:moveTo>
                  <a:pt x="1362" y="132"/>
                </a:moveTo>
                <a:cubicBezTo>
                  <a:pt x="1354" y="132"/>
                  <a:pt x="1347" y="138"/>
                  <a:pt x="1347" y="147"/>
                </a:cubicBezTo>
                <a:cubicBezTo>
                  <a:pt x="1347" y="155"/>
                  <a:pt x="1354" y="161"/>
                  <a:pt x="1362" y="161"/>
                </a:cubicBezTo>
                <a:cubicBezTo>
                  <a:pt x="1370" y="161"/>
                  <a:pt x="1377" y="155"/>
                  <a:pt x="1377" y="147"/>
                </a:cubicBezTo>
                <a:cubicBezTo>
                  <a:pt x="1377" y="138"/>
                  <a:pt x="1370" y="132"/>
                  <a:pt x="1362" y="132"/>
                </a:cubicBezTo>
                <a:close/>
                <a:moveTo>
                  <a:pt x="1362" y="165"/>
                </a:moveTo>
                <a:cubicBezTo>
                  <a:pt x="1354" y="165"/>
                  <a:pt x="1347" y="171"/>
                  <a:pt x="1347" y="179"/>
                </a:cubicBezTo>
                <a:cubicBezTo>
                  <a:pt x="1347" y="188"/>
                  <a:pt x="1354" y="194"/>
                  <a:pt x="1362" y="194"/>
                </a:cubicBezTo>
                <a:cubicBezTo>
                  <a:pt x="1370" y="194"/>
                  <a:pt x="1377" y="188"/>
                  <a:pt x="1377" y="179"/>
                </a:cubicBezTo>
                <a:cubicBezTo>
                  <a:pt x="1377" y="171"/>
                  <a:pt x="1370" y="165"/>
                  <a:pt x="1362" y="165"/>
                </a:cubicBezTo>
                <a:close/>
                <a:moveTo>
                  <a:pt x="1362" y="198"/>
                </a:moveTo>
                <a:cubicBezTo>
                  <a:pt x="1354" y="198"/>
                  <a:pt x="1347" y="204"/>
                  <a:pt x="1347" y="212"/>
                </a:cubicBezTo>
                <a:cubicBezTo>
                  <a:pt x="1347" y="221"/>
                  <a:pt x="1354" y="227"/>
                  <a:pt x="1362" y="227"/>
                </a:cubicBezTo>
                <a:cubicBezTo>
                  <a:pt x="1370" y="227"/>
                  <a:pt x="1377" y="221"/>
                  <a:pt x="1377" y="212"/>
                </a:cubicBezTo>
                <a:cubicBezTo>
                  <a:pt x="1377" y="204"/>
                  <a:pt x="1370" y="198"/>
                  <a:pt x="1362" y="198"/>
                </a:cubicBezTo>
                <a:close/>
                <a:moveTo>
                  <a:pt x="1362" y="230"/>
                </a:moveTo>
                <a:cubicBezTo>
                  <a:pt x="1354" y="230"/>
                  <a:pt x="1347" y="237"/>
                  <a:pt x="1347" y="245"/>
                </a:cubicBezTo>
                <a:cubicBezTo>
                  <a:pt x="1347" y="253"/>
                  <a:pt x="1354" y="260"/>
                  <a:pt x="1362" y="260"/>
                </a:cubicBezTo>
                <a:cubicBezTo>
                  <a:pt x="1370" y="260"/>
                  <a:pt x="1377" y="253"/>
                  <a:pt x="1377" y="245"/>
                </a:cubicBezTo>
                <a:cubicBezTo>
                  <a:pt x="1377" y="237"/>
                  <a:pt x="1370" y="230"/>
                  <a:pt x="1362" y="230"/>
                </a:cubicBezTo>
                <a:close/>
                <a:moveTo>
                  <a:pt x="1362" y="263"/>
                </a:moveTo>
                <a:cubicBezTo>
                  <a:pt x="1354" y="263"/>
                  <a:pt x="1347" y="270"/>
                  <a:pt x="1347" y="278"/>
                </a:cubicBezTo>
                <a:cubicBezTo>
                  <a:pt x="1347" y="286"/>
                  <a:pt x="1354" y="293"/>
                  <a:pt x="1362" y="293"/>
                </a:cubicBezTo>
                <a:cubicBezTo>
                  <a:pt x="1370" y="293"/>
                  <a:pt x="1377" y="286"/>
                  <a:pt x="1377" y="278"/>
                </a:cubicBezTo>
                <a:cubicBezTo>
                  <a:pt x="1377" y="270"/>
                  <a:pt x="1370" y="263"/>
                  <a:pt x="1362" y="263"/>
                </a:cubicBezTo>
                <a:close/>
                <a:moveTo>
                  <a:pt x="1362" y="296"/>
                </a:moveTo>
                <a:cubicBezTo>
                  <a:pt x="1354" y="296"/>
                  <a:pt x="1347" y="303"/>
                  <a:pt x="1347" y="311"/>
                </a:cubicBezTo>
                <a:cubicBezTo>
                  <a:pt x="1347" y="319"/>
                  <a:pt x="1354" y="326"/>
                  <a:pt x="1362" y="326"/>
                </a:cubicBezTo>
                <a:cubicBezTo>
                  <a:pt x="1370" y="326"/>
                  <a:pt x="1377" y="319"/>
                  <a:pt x="1377" y="311"/>
                </a:cubicBezTo>
                <a:cubicBezTo>
                  <a:pt x="1377" y="303"/>
                  <a:pt x="1370" y="296"/>
                  <a:pt x="1362" y="296"/>
                </a:cubicBezTo>
                <a:close/>
                <a:moveTo>
                  <a:pt x="1362" y="329"/>
                </a:moveTo>
                <a:cubicBezTo>
                  <a:pt x="1354" y="329"/>
                  <a:pt x="1347" y="336"/>
                  <a:pt x="1347" y="344"/>
                </a:cubicBezTo>
                <a:cubicBezTo>
                  <a:pt x="1347" y="352"/>
                  <a:pt x="1354" y="359"/>
                  <a:pt x="1362" y="359"/>
                </a:cubicBezTo>
                <a:cubicBezTo>
                  <a:pt x="1370" y="359"/>
                  <a:pt x="1377" y="352"/>
                  <a:pt x="1377" y="344"/>
                </a:cubicBezTo>
                <a:cubicBezTo>
                  <a:pt x="1377" y="336"/>
                  <a:pt x="1370" y="329"/>
                  <a:pt x="1362" y="329"/>
                </a:cubicBezTo>
                <a:close/>
                <a:moveTo>
                  <a:pt x="1362" y="362"/>
                </a:moveTo>
                <a:cubicBezTo>
                  <a:pt x="1354" y="362"/>
                  <a:pt x="1347" y="369"/>
                  <a:pt x="1347" y="377"/>
                </a:cubicBezTo>
                <a:cubicBezTo>
                  <a:pt x="1347" y="385"/>
                  <a:pt x="1354" y="392"/>
                  <a:pt x="1362" y="392"/>
                </a:cubicBezTo>
                <a:cubicBezTo>
                  <a:pt x="1370" y="392"/>
                  <a:pt x="1377" y="385"/>
                  <a:pt x="1377" y="377"/>
                </a:cubicBezTo>
                <a:cubicBezTo>
                  <a:pt x="1377" y="369"/>
                  <a:pt x="1370" y="362"/>
                  <a:pt x="1362" y="362"/>
                </a:cubicBezTo>
                <a:close/>
                <a:moveTo>
                  <a:pt x="1362" y="395"/>
                </a:moveTo>
                <a:cubicBezTo>
                  <a:pt x="1354" y="395"/>
                  <a:pt x="1347" y="402"/>
                  <a:pt x="1347" y="410"/>
                </a:cubicBezTo>
                <a:cubicBezTo>
                  <a:pt x="1347" y="418"/>
                  <a:pt x="1354" y="425"/>
                  <a:pt x="1362" y="425"/>
                </a:cubicBezTo>
                <a:cubicBezTo>
                  <a:pt x="1370" y="425"/>
                  <a:pt x="1377" y="418"/>
                  <a:pt x="1377" y="410"/>
                </a:cubicBezTo>
                <a:cubicBezTo>
                  <a:pt x="1377" y="402"/>
                  <a:pt x="1370" y="395"/>
                  <a:pt x="1362" y="395"/>
                </a:cubicBezTo>
                <a:close/>
                <a:moveTo>
                  <a:pt x="1362" y="428"/>
                </a:moveTo>
                <a:cubicBezTo>
                  <a:pt x="1354" y="428"/>
                  <a:pt x="1347" y="435"/>
                  <a:pt x="1347" y="443"/>
                </a:cubicBezTo>
                <a:cubicBezTo>
                  <a:pt x="1347" y="451"/>
                  <a:pt x="1354" y="458"/>
                  <a:pt x="1362" y="458"/>
                </a:cubicBezTo>
                <a:cubicBezTo>
                  <a:pt x="1370" y="458"/>
                  <a:pt x="1377" y="451"/>
                  <a:pt x="1377" y="443"/>
                </a:cubicBezTo>
                <a:cubicBezTo>
                  <a:pt x="1377" y="435"/>
                  <a:pt x="1370" y="428"/>
                  <a:pt x="1362" y="428"/>
                </a:cubicBezTo>
                <a:close/>
                <a:moveTo>
                  <a:pt x="1362" y="461"/>
                </a:moveTo>
                <a:cubicBezTo>
                  <a:pt x="1354" y="461"/>
                  <a:pt x="1347" y="468"/>
                  <a:pt x="1347" y="476"/>
                </a:cubicBezTo>
                <a:cubicBezTo>
                  <a:pt x="1347" y="484"/>
                  <a:pt x="1354" y="491"/>
                  <a:pt x="1362" y="491"/>
                </a:cubicBezTo>
                <a:cubicBezTo>
                  <a:pt x="1370" y="491"/>
                  <a:pt x="1377" y="484"/>
                  <a:pt x="1377" y="476"/>
                </a:cubicBezTo>
                <a:cubicBezTo>
                  <a:pt x="1377" y="468"/>
                  <a:pt x="1370" y="461"/>
                  <a:pt x="1362" y="461"/>
                </a:cubicBezTo>
                <a:close/>
                <a:moveTo>
                  <a:pt x="1362" y="494"/>
                </a:moveTo>
                <a:cubicBezTo>
                  <a:pt x="1354" y="494"/>
                  <a:pt x="1347" y="500"/>
                  <a:pt x="1347" y="509"/>
                </a:cubicBezTo>
                <a:cubicBezTo>
                  <a:pt x="1347" y="517"/>
                  <a:pt x="1354" y="523"/>
                  <a:pt x="1362" y="523"/>
                </a:cubicBezTo>
                <a:cubicBezTo>
                  <a:pt x="1370" y="523"/>
                  <a:pt x="1377" y="517"/>
                  <a:pt x="1377" y="509"/>
                </a:cubicBezTo>
                <a:cubicBezTo>
                  <a:pt x="1377" y="500"/>
                  <a:pt x="1370" y="494"/>
                  <a:pt x="1362" y="494"/>
                </a:cubicBezTo>
                <a:close/>
                <a:moveTo>
                  <a:pt x="1362" y="527"/>
                </a:moveTo>
                <a:cubicBezTo>
                  <a:pt x="1354" y="527"/>
                  <a:pt x="1347" y="533"/>
                  <a:pt x="1347" y="542"/>
                </a:cubicBezTo>
                <a:cubicBezTo>
                  <a:pt x="1347" y="550"/>
                  <a:pt x="1354" y="556"/>
                  <a:pt x="1362" y="556"/>
                </a:cubicBezTo>
                <a:cubicBezTo>
                  <a:pt x="1370" y="556"/>
                  <a:pt x="1377" y="550"/>
                  <a:pt x="1377" y="542"/>
                </a:cubicBezTo>
                <a:cubicBezTo>
                  <a:pt x="1377" y="533"/>
                  <a:pt x="1370" y="527"/>
                  <a:pt x="1362" y="527"/>
                </a:cubicBezTo>
                <a:close/>
                <a:moveTo>
                  <a:pt x="1362" y="560"/>
                </a:moveTo>
                <a:cubicBezTo>
                  <a:pt x="1354" y="560"/>
                  <a:pt x="1347" y="566"/>
                  <a:pt x="1347" y="574"/>
                </a:cubicBezTo>
                <a:cubicBezTo>
                  <a:pt x="1347" y="583"/>
                  <a:pt x="1354" y="589"/>
                  <a:pt x="1362" y="589"/>
                </a:cubicBezTo>
                <a:cubicBezTo>
                  <a:pt x="1370" y="589"/>
                  <a:pt x="1377" y="583"/>
                  <a:pt x="1377" y="574"/>
                </a:cubicBezTo>
                <a:cubicBezTo>
                  <a:pt x="1377" y="566"/>
                  <a:pt x="1370" y="560"/>
                  <a:pt x="1362" y="560"/>
                </a:cubicBezTo>
                <a:close/>
                <a:moveTo>
                  <a:pt x="1362" y="593"/>
                </a:moveTo>
                <a:cubicBezTo>
                  <a:pt x="1354" y="593"/>
                  <a:pt x="1347" y="599"/>
                  <a:pt x="1347" y="607"/>
                </a:cubicBezTo>
                <a:cubicBezTo>
                  <a:pt x="1347" y="616"/>
                  <a:pt x="1354" y="622"/>
                  <a:pt x="1362" y="622"/>
                </a:cubicBezTo>
                <a:cubicBezTo>
                  <a:pt x="1370" y="622"/>
                  <a:pt x="1377" y="616"/>
                  <a:pt x="1377" y="607"/>
                </a:cubicBezTo>
                <a:cubicBezTo>
                  <a:pt x="1377" y="599"/>
                  <a:pt x="1370" y="593"/>
                  <a:pt x="1362" y="593"/>
                </a:cubicBezTo>
                <a:close/>
                <a:moveTo>
                  <a:pt x="1362" y="625"/>
                </a:moveTo>
                <a:cubicBezTo>
                  <a:pt x="1354" y="625"/>
                  <a:pt x="1347" y="632"/>
                  <a:pt x="1347" y="640"/>
                </a:cubicBezTo>
                <a:cubicBezTo>
                  <a:pt x="1347" y="648"/>
                  <a:pt x="1354" y="655"/>
                  <a:pt x="1362" y="655"/>
                </a:cubicBezTo>
                <a:cubicBezTo>
                  <a:pt x="1370" y="655"/>
                  <a:pt x="1377" y="648"/>
                  <a:pt x="1377" y="640"/>
                </a:cubicBezTo>
                <a:cubicBezTo>
                  <a:pt x="1377" y="632"/>
                  <a:pt x="1370" y="625"/>
                  <a:pt x="1362" y="625"/>
                </a:cubicBezTo>
                <a:close/>
                <a:moveTo>
                  <a:pt x="1362" y="658"/>
                </a:moveTo>
                <a:cubicBezTo>
                  <a:pt x="1354" y="658"/>
                  <a:pt x="1347" y="665"/>
                  <a:pt x="1347" y="673"/>
                </a:cubicBezTo>
                <a:cubicBezTo>
                  <a:pt x="1347" y="681"/>
                  <a:pt x="1354" y="688"/>
                  <a:pt x="1362" y="688"/>
                </a:cubicBezTo>
                <a:cubicBezTo>
                  <a:pt x="1370" y="688"/>
                  <a:pt x="1377" y="681"/>
                  <a:pt x="1377" y="673"/>
                </a:cubicBezTo>
                <a:cubicBezTo>
                  <a:pt x="1377" y="665"/>
                  <a:pt x="1370" y="658"/>
                  <a:pt x="1362" y="658"/>
                </a:cubicBezTo>
                <a:close/>
                <a:moveTo>
                  <a:pt x="1362" y="691"/>
                </a:moveTo>
                <a:cubicBezTo>
                  <a:pt x="1354" y="691"/>
                  <a:pt x="1347" y="698"/>
                  <a:pt x="1347" y="706"/>
                </a:cubicBezTo>
                <a:cubicBezTo>
                  <a:pt x="1347" y="714"/>
                  <a:pt x="1354" y="721"/>
                  <a:pt x="1362" y="721"/>
                </a:cubicBezTo>
                <a:cubicBezTo>
                  <a:pt x="1370" y="721"/>
                  <a:pt x="1377" y="714"/>
                  <a:pt x="1377" y="706"/>
                </a:cubicBezTo>
                <a:cubicBezTo>
                  <a:pt x="1377" y="698"/>
                  <a:pt x="1370" y="691"/>
                  <a:pt x="1362" y="691"/>
                </a:cubicBezTo>
                <a:close/>
                <a:moveTo>
                  <a:pt x="1362" y="724"/>
                </a:moveTo>
                <a:cubicBezTo>
                  <a:pt x="1354" y="724"/>
                  <a:pt x="1347" y="731"/>
                  <a:pt x="1347" y="739"/>
                </a:cubicBezTo>
                <a:cubicBezTo>
                  <a:pt x="1347" y="747"/>
                  <a:pt x="1354" y="754"/>
                  <a:pt x="1362" y="754"/>
                </a:cubicBezTo>
                <a:cubicBezTo>
                  <a:pt x="1370" y="754"/>
                  <a:pt x="1377" y="747"/>
                  <a:pt x="1377" y="739"/>
                </a:cubicBezTo>
                <a:cubicBezTo>
                  <a:pt x="1377" y="731"/>
                  <a:pt x="1370" y="724"/>
                  <a:pt x="1362" y="724"/>
                </a:cubicBezTo>
                <a:close/>
                <a:moveTo>
                  <a:pt x="1362" y="757"/>
                </a:moveTo>
                <a:cubicBezTo>
                  <a:pt x="1354" y="757"/>
                  <a:pt x="1347" y="764"/>
                  <a:pt x="1347" y="772"/>
                </a:cubicBezTo>
                <a:cubicBezTo>
                  <a:pt x="1347" y="780"/>
                  <a:pt x="1354" y="787"/>
                  <a:pt x="1362" y="787"/>
                </a:cubicBezTo>
                <a:cubicBezTo>
                  <a:pt x="1370" y="787"/>
                  <a:pt x="1377" y="780"/>
                  <a:pt x="1377" y="772"/>
                </a:cubicBezTo>
                <a:cubicBezTo>
                  <a:pt x="1377" y="764"/>
                  <a:pt x="1370" y="757"/>
                  <a:pt x="1362" y="757"/>
                </a:cubicBezTo>
                <a:close/>
                <a:moveTo>
                  <a:pt x="1362" y="790"/>
                </a:moveTo>
                <a:cubicBezTo>
                  <a:pt x="1354" y="790"/>
                  <a:pt x="1347" y="797"/>
                  <a:pt x="1347" y="805"/>
                </a:cubicBezTo>
                <a:cubicBezTo>
                  <a:pt x="1347" y="813"/>
                  <a:pt x="1354" y="820"/>
                  <a:pt x="1362" y="820"/>
                </a:cubicBezTo>
                <a:cubicBezTo>
                  <a:pt x="1370" y="820"/>
                  <a:pt x="1377" y="813"/>
                  <a:pt x="1377" y="805"/>
                </a:cubicBezTo>
                <a:cubicBezTo>
                  <a:pt x="1377" y="797"/>
                  <a:pt x="1370" y="790"/>
                  <a:pt x="1362" y="790"/>
                </a:cubicBezTo>
                <a:close/>
                <a:moveTo>
                  <a:pt x="1362" y="823"/>
                </a:moveTo>
                <a:cubicBezTo>
                  <a:pt x="1354" y="823"/>
                  <a:pt x="1347" y="830"/>
                  <a:pt x="1347" y="838"/>
                </a:cubicBezTo>
                <a:cubicBezTo>
                  <a:pt x="1347" y="846"/>
                  <a:pt x="1354" y="853"/>
                  <a:pt x="1362" y="853"/>
                </a:cubicBezTo>
                <a:cubicBezTo>
                  <a:pt x="1370" y="853"/>
                  <a:pt x="1377" y="846"/>
                  <a:pt x="1377" y="838"/>
                </a:cubicBezTo>
                <a:cubicBezTo>
                  <a:pt x="1377" y="830"/>
                  <a:pt x="1370" y="823"/>
                  <a:pt x="1362" y="823"/>
                </a:cubicBezTo>
                <a:close/>
                <a:moveTo>
                  <a:pt x="1362" y="856"/>
                </a:moveTo>
                <a:cubicBezTo>
                  <a:pt x="1354" y="856"/>
                  <a:pt x="1347" y="863"/>
                  <a:pt x="1347" y="871"/>
                </a:cubicBezTo>
                <a:cubicBezTo>
                  <a:pt x="1347" y="879"/>
                  <a:pt x="1354" y="886"/>
                  <a:pt x="1362" y="886"/>
                </a:cubicBezTo>
                <a:cubicBezTo>
                  <a:pt x="1370" y="886"/>
                  <a:pt x="1377" y="879"/>
                  <a:pt x="1377" y="871"/>
                </a:cubicBezTo>
                <a:cubicBezTo>
                  <a:pt x="1377" y="863"/>
                  <a:pt x="1370" y="856"/>
                  <a:pt x="1362" y="856"/>
                </a:cubicBezTo>
                <a:close/>
                <a:moveTo>
                  <a:pt x="1362" y="889"/>
                </a:moveTo>
                <a:cubicBezTo>
                  <a:pt x="1354" y="889"/>
                  <a:pt x="1347" y="895"/>
                  <a:pt x="1347" y="904"/>
                </a:cubicBezTo>
                <a:cubicBezTo>
                  <a:pt x="1347" y="912"/>
                  <a:pt x="1354" y="918"/>
                  <a:pt x="1362" y="918"/>
                </a:cubicBezTo>
                <a:cubicBezTo>
                  <a:pt x="1370" y="918"/>
                  <a:pt x="1377" y="912"/>
                  <a:pt x="1377" y="904"/>
                </a:cubicBezTo>
                <a:cubicBezTo>
                  <a:pt x="1377" y="895"/>
                  <a:pt x="1370" y="889"/>
                  <a:pt x="1362" y="889"/>
                </a:cubicBezTo>
                <a:close/>
                <a:moveTo>
                  <a:pt x="1362" y="922"/>
                </a:moveTo>
                <a:cubicBezTo>
                  <a:pt x="1354" y="922"/>
                  <a:pt x="1347" y="928"/>
                  <a:pt x="1347" y="937"/>
                </a:cubicBezTo>
                <a:cubicBezTo>
                  <a:pt x="1347" y="945"/>
                  <a:pt x="1354" y="951"/>
                  <a:pt x="1362" y="951"/>
                </a:cubicBezTo>
                <a:cubicBezTo>
                  <a:pt x="1370" y="951"/>
                  <a:pt x="1377" y="945"/>
                  <a:pt x="1377" y="937"/>
                </a:cubicBezTo>
                <a:cubicBezTo>
                  <a:pt x="1377" y="928"/>
                  <a:pt x="1370" y="922"/>
                  <a:pt x="1362" y="922"/>
                </a:cubicBezTo>
                <a:close/>
                <a:moveTo>
                  <a:pt x="1362" y="955"/>
                </a:moveTo>
                <a:cubicBezTo>
                  <a:pt x="1354" y="955"/>
                  <a:pt x="1347" y="961"/>
                  <a:pt x="1347" y="970"/>
                </a:cubicBezTo>
                <a:cubicBezTo>
                  <a:pt x="1347" y="978"/>
                  <a:pt x="1354" y="984"/>
                  <a:pt x="1362" y="984"/>
                </a:cubicBezTo>
                <a:cubicBezTo>
                  <a:pt x="1370" y="984"/>
                  <a:pt x="1377" y="978"/>
                  <a:pt x="1377" y="970"/>
                </a:cubicBezTo>
                <a:cubicBezTo>
                  <a:pt x="1377" y="961"/>
                  <a:pt x="1370" y="955"/>
                  <a:pt x="1362" y="955"/>
                </a:cubicBezTo>
                <a:close/>
                <a:moveTo>
                  <a:pt x="1362" y="988"/>
                </a:moveTo>
                <a:cubicBezTo>
                  <a:pt x="1354" y="988"/>
                  <a:pt x="1347" y="994"/>
                  <a:pt x="1347" y="1002"/>
                </a:cubicBezTo>
                <a:cubicBezTo>
                  <a:pt x="1347" y="1011"/>
                  <a:pt x="1354" y="1017"/>
                  <a:pt x="1362" y="1017"/>
                </a:cubicBezTo>
                <a:cubicBezTo>
                  <a:pt x="1370" y="1017"/>
                  <a:pt x="1377" y="1011"/>
                  <a:pt x="1377" y="1002"/>
                </a:cubicBezTo>
                <a:cubicBezTo>
                  <a:pt x="1377" y="994"/>
                  <a:pt x="1370" y="988"/>
                  <a:pt x="1362" y="988"/>
                </a:cubicBezTo>
                <a:close/>
                <a:moveTo>
                  <a:pt x="1362" y="1021"/>
                </a:moveTo>
                <a:cubicBezTo>
                  <a:pt x="1354" y="1021"/>
                  <a:pt x="1347" y="1027"/>
                  <a:pt x="1347" y="1035"/>
                </a:cubicBezTo>
                <a:cubicBezTo>
                  <a:pt x="1347" y="1044"/>
                  <a:pt x="1354" y="1050"/>
                  <a:pt x="1362" y="1050"/>
                </a:cubicBezTo>
                <a:cubicBezTo>
                  <a:pt x="1370" y="1050"/>
                  <a:pt x="1377" y="1044"/>
                  <a:pt x="1377" y="1035"/>
                </a:cubicBezTo>
                <a:cubicBezTo>
                  <a:pt x="1377" y="1027"/>
                  <a:pt x="1370" y="1021"/>
                  <a:pt x="1362" y="1021"/>
                </a:cubicBezTo>
                <a:close/>
                <a:moveTo>
                  <a:pt x="1362" y="1053"/>
                </a:moveTo>
                <a:cubicBezTo>
                  <a:pt x="1354" y="1053"/>
                  <a:pt x="1347" y="1060"/>
                  <a:pt x="1347" y="1068"/>
                </a:cubicBezTo>
                <a:cubicBezTo>
                  <a:pt x="1347" y="1076"/>
                  <a:pt x="1354" y="1083"/>
                  <a:pt x="1362" y="1083"/>
                </a:cubicBezTo>
                <a:cubicBezTo>
                  <a:pt x="1370" y="1083"/>
                  <a:pt x="1377" y="1076"/>
                  <a:pt x="1377" y="1068"/>
                </a:cubicBezTo>
                <a:cubicBezTo>
                  <a:pt x="1377" y="1060"/>
                  <a:pt x="1370" y="1053"/>
                  <a:pt x="1362" y="1053"/>
                </a:cubicBezTo>
                <a:close/>
                <a:moveTo>
                  <a:pt x="1362" y="1086"/>
                </a:moveTo>
                <a:cubicBezTo>
                  <a:pt x="1354" y="1086"/>
                  <a:pt x="1347" y="1093"/>
                  <a:pt x="1347" y="1101"/>
                </a:cubicBezTo>
                <a:cubicBezTo>
                  <a:pt x="1347" y="1109"/>
                  <a:pt x="1354" y="1116"/>
                  <a:pt x="1362" y="1116"/>
                </a:cubicBezTo>
                <a:cubicBezTo>
                  <a:pt x="1370" y="1116"/>
                  <a:pt x="1377" y="1109"/>
                  <a:pt x="1377" y="1101"/>
                </a:cubicBezTo>
                <a:cubicBezTo>
                  <a:pt x="1377" y="1093"/>
                  <a:pt x="1370" y="1086"/>
                  <a:pt x="1362" y="1086"/>
                </a:cubicBezTo>
                <a:close/>
                <a:moveTo>
                  <a:pt x="1362" y="1119"/>
                </a:moveTo>
                <a:cubicBezTo>
                  <a:pt x="1354" y="1119"/>
                  <a:pt x="1347" y="1126"/>
                  <a:pt x="1347" y="1134"/>
                </a:cubicBezTo>
                <a:cubicBezTo>
                  <a:pt x="1347" y="1142"/>
                  <a:pt x="1354" y="1149"/>
                  <a:pt x="1362" y="1149"/>
                </a:cubicBezTo>
                <a:cubicBezTo>
                  <a:pt x="1370" y="1149"/>
                  <a:pt x="1377" y="1142"/>
                  <a:pt x="1377" y="1134"/>
                </a:cubicBezTo>
                <a:cubicBezTo>
                  <a:pt x="1377" y="1126"/>
                  <a:pt x="1370" y="1119"/>
                  <a:pt x="1362" y="1119"/>
                </a:cubicBezTo>
                <a:close/>
                <a:moveTo>
                  <a:pt x="1362" y="1152"/>
                </a:moveTo>
                <a:cubicBezTo>
                  <a:pt x="1354" y="1152"/>
                  <a:pt x="1347" y="1159"/>
                  <a:pt x="1347" y="1167"/>
                </a:cubicBezTo>
                <a:cubicBezTo>
                  <a:pt x="1347" y="1175"/>
                  <a:pt x="1354" y="1182"/>
                  <a:pt x="1362" y="1182"/>
                </a:cubicBezTo>
                <a:cubicBezTo>
                  <a:pt x="1370" y="1182"/>
                  <a:pt x="1377" y="1175"/>
                  <a:pt x="1377" y="1167"/>
                </a:cubicBezTo>
                <a:cubicBezTo>
                  <a:pt x="1377" y="1159"/>
                  <a:pt x="1370" y="1152"/>
                  <a:pt x="1362" y="1152"/>
                </a:cubicBezTo>
                <a:close/>
                <a:moveTo>
                  <a:pt x="1362" y="1185"/>
                </a:moveTo>
                <a:cubicBezTo>
                  <a:pt x="1354" y="1185"/>
                  <a:pt x="1347" y="1192"/>
                  <a:pt x="1347" y="1200"/>
                </a:cubicBezTo>
                <a:cubicBezTo>
                  <a:pt x="1347" y="1208"/>
                  <a:pt x="1354" y="1215"/>
                  <a:pt x="1362" y="1215"/>
                </a:cubicBezTo>
                <a:cubicBezTo>
                  <a:pt x="1370" y="1215"/>
                  <a:pt x="1377" y="1208"/>
                  <a:pt x="1377" y="1200"/>
                </a:cubicBezTo>
                <a:cubicBezTo>
                  <a:pt x="1377" y="1192"/>
                  <a:pt x="1370" y="1185"/>
                  <a:pt x="1362" y="1185"/>
                </a:cubicBezTo>
                <a:close/>
                <a:moveTo>
                  <a:pt x="1362" y="1218"/>
                </a:moveTo>
                <a:cubicBezTo>
                  <a:pt x="1354" y="1218"/>
                  <a:pt x="1347" y="1225"/>
                  <a:pt x="1347" y="1233"/>
                </a:cubicBezTo>
                <a:cubicBezTo>
                  <a:pt x="1347" y="1241"/>
                  <a:pt x="1354" y="1248"/>
                  <a:pt x="1362" y="1248"/>
                </a:cubicBezTo>
                <a:cubicBezTo>
                  <a:pt x="1370" y="1248"/>
                  <a:pt x="1377" y="1241"/>
                  <a:pt x="1377" y="1233"/>
                </a:cubicBezTo>
                <a:cubicBezTo>
                  <a:pt x="1377" y="1225"/>
                  <a:pt x="1370" y="1218"/>
                  <a:pt x="1362" y="1218"/>
                </a:cubicBezTo>
                <a:close/>
                <a:moveTo>
                  <a:pt x="1362" y="1251"/>
                </a:moveTo>
                <a:cubicBezTo>
                  <a:pt x="1354" y="1251"/>
                  <a:pt x="1347" y="1258"/>
                  <a:pt x="1347" y="1266"/>
                </a:cubicBezTo>
                <a:cubicBezTo>
                  <a:pt x="1347" y="1274"/>
                  <a:pt x="1354" y="1281"/>
                  <a:pt x="1362" y="1281"/>
                </a:cubicBezTo>
                <a:cubicBezTo>
                  <a:pt x="1370" y="1281"/>
                  <a:pt x="1377" y="1274"/>
                  <a:pt x="1377" y="1266"/>
                </a:cubicBezTo>
                <a:cubicBezTo>
                  <a:pt x="1377" y="1258"/>
                  <a:pt x="1370" y="1251"/>
                  <a:pt x="1362" y="1251"/>
                </a:cubicBezTo>
                <a:close/>
                <a:moveTo>
                  <a:pt x="1362" y="1284"/>
                </a:moveTo>
                <a:cubicBezTo>
                  <a:pt x="1354" y="1284"/>
                  <a:pt x="1347" y="1291"/>
                  <a:pt x="1347" y="1299"/>
                </a:cubicBezTo>
                <a:cubicBezTo>
                  <a:pt x="1347" y="1307"/>
                  <a:pt x="1354" y="1314"/>
                  <a:pt x="1362" y="1314"/>
                </a:cubicBezTo>
                <a:cubicBezTo>
                  <a:pt x="1370" y="1314"/>
                  <a:pt x="1377" y="1307"/>
                  <a:pt x="1377" y="1299"/>
                </a:cubicBezTo>
                <a:cubicBezTo>
                  <a:pt x="1377" y="1291"/>
                  <a:pt x="1370" y="1284"/>
                  <a:pt x="1362" y="1284"/>
                </a:cubicBezTo>
                <a:close/>
                <a:moveTo>
                  <a:pt x="1362" y="1317"/>
                </a:moveTo>
                <a:cubicBezTo>
                  <a:pt x="1354" y="1317"/>
                  <a:pt x="1347" y="1323"/>
                  <a:pt x="1347" y="1332"/>
                </a:cubicBezTo>
                <a:cubicBezTo>
                  <a:pt x="1347" y="1340"/>
                  <a:pt x="1354" y="1346"/>
                  <a:pt x="1362" y="1346"/>
                </a:cubicBezTo>
                <a:cubicBezTo>
                  <a:pt x="1370" y="1346"/>
                  <a:pt x="1377" y="1340"/>
                  <a:pt x="1377" y="1332"/>
                </a:cubicBezTo>
                <a:cubicBezTo>
                  <a:pt x="1377" y="1323"/>
                  <a:pt x="1370" y="1317"/>
                  <a:pt x="1362" y="1317"/>
                </a:cubicBezTo>
                <a:close/>
                <a:moveTo>
                  <a:pt x="1362" y="1350"/>
                </a:moveTo>
                <a:cubicBezTo>
                  <a:pt x="1354" y="1350"/>
                  <a:pt x="1347" y="1356"/>
                  <a:pt x="1347" y="1365"/>
                </a:cubicBezTo>
                <a:cubicBezTo>
                  <a:pt x="1347" y="1373"/>
                  <a:pt x="1354" y="1379"/>
                  <a:pt x="1362" y="1379"/>
                </a:cubicBezTo>
                <a:cubicBezTo>
                  <a:pt x="1370" y="1379"/>
                  <a:pt x="1377" y="1373"/>
                  <a:pt x="1377" y="1365"/>
                </a:cubicBezTo>
                <a:cubicBezTo>
                  <a:pt x="1377" y="1356"/>
                  <a:pt x="1370" y="1350"/>
                  <a:pt x="1362" y="1350"/>
                </a:cubicBezTo>
                <a:close/>
                <a:moveTo>
                  <a:pt x="1362" y="1383"/>
                </a:moveTo>
                <a:cubicBezTo>
                  <a:pt x="1354" y="1383"/>
                  <a:pt x="1347" y="1389"/>
                  <a:pt x="1347" y="1397"/>
                </a:cubicBezTo>
                <a:cubicBezTo>
                  <a:pt x="1347" y="1406"/>
                  <a:pt x="1354" y="1412"/>
                  <a:pt x="1362" y="1412"/>
                </a:cubicBezTo>
                <a:cubicBezTo>
                  <a:pt x="1370" y="1412"/>
                  <a:pt x="1377" y="1406"/>
                  <a:pt x="1377" y="1397"/>
                </a:cubicBezTo>
                <a:cubicBezTo>
                  <a:pt x="1377" y="1389"/>
                  <a:pt x="1370" y="1383"/>
                  <a:pt x="1362" y="1383"/>
                </a:cubicBezTo>
                <a:close/>
                <a:moveTo>
                  <a:pt x="1362" y="1416"/>
                </a:moveTo>
                <a:cubicBezTo>
                  <a:pt x="1354" y="1416"/>
                  <a:pt x="1347" y="1422"/>
                  <a:pt x="1347" y="1430"/>
                </a:cubicBezTo>
                <a:cubicBezTo>
                  <a:pt x="1347" y="1439"/>
                  <a:pt x="1354" y="1445"/>
                  <a:pt x="1362" y="1445"/>
                </a:cubicBezTo>
                <a:cubicBezTo>
                  <a:pt x="1370" y="1445"/>
                  <a:pt x="1377" y="1439"/>
                  <a:pt x="1377" y="1430"/>
                </a:cubicBezTo>
                <a:cubicBezTo>
                  <a:pt x="1377" y="1422"/>
                  <a:pt x="1370" y="1416"/>
                  <a:pt x="1362" y="1416"/>
                </a:cubicBezTo>
                <a:close/>
                <a:moveTo>
                  <a:pt x="1395" y="0"/>
                </a:moveTo>
                <a:cubicBezTo>
                  <a:pt x="1387" y="0"/>
                  <a:pt x="1380" y="7"/>
                  <a:pt x="1380" y="15"/>
                </a:cubicBezTo>
                <a:cubicBezTo>
                  <a:pt x="1380" y="23"/>
                  <a:pt x="1387" y="30"/>
                  <a:pt x="1395" y="30"/>
                </a:cubicBezTo>
                <a:cubicBezTo>
                  <a:pt x="1403" y="30"/>
                  <a:pt x="1410" y="23"/>
                  <a:pt x="1410" y="15"/>
                </a:cubicBezTo>
                <a:cubicBezTo>
                  <a:pt x="1410" y="7"/>
                  <a:pt x="1403" y="0"/>
                  <a:pt x="1395" y="0"/>
                </a:cubicBezTo>
                <a:close/>
                <a:moveTo>
                  <a:pt x="1395" y="33"/>
                </a:moveTo>
                <a:cubicBezTo>
                  <a:pt x="1387" y="33"/>
                  <a:pt x="1380" y="40"/>
                  <a:pt x="1380" y="48"/>
                </a:cubicBezTo>
                <a:cubicBezTo>
                  <a:pt x="1380" y="56"/>
                  <a:pt x="1387" y="63"/>
                  <a:pt x="1395" y="63"/>
                </a:cubicBezTo>
                <a:cubicBezTo>
                  <a:pt x="1403" y="63"/>
                  <a:pt x="1410" y="56"/>
                  <a:pt x="1410" y="48"/>
                </a:cubicBezTo>
                <a:cubicBezTo>
                  <a:pt x="1410" y="40"/>
                  <a:pt x="1403" y="33"/>
                  <a:pt x="1395" y="33"/>
                </a:cubicBezTo>
                <a:close/>
                <a:moveTo>
                  <a:pt x="1395" y="66"/>
                </a:moveTo>
                <a:cubicBezTo>
                  <a:pt x="1387" y="66"/>
                  <a:pt x="1380" y="72"/>
                  <a:pt x="1380" y="81"/>
                </a:cubicBezTo>
                <a:cubicBezTo>
                  <a:pt x="1380" y="89"/>
                  <a:pt x="1387" y="95"/>
                  <a:pt x="1395" y="95"/>
                </a:cubicBezTo>
                <a:cubicBezTo>
                  <a:pt x="1403" y="95"/>
                  <a:pt x="1410" y="89"/>
                  <a:pt x="1410" y="81"/>
                </a:cubicBezTo>
                <a:cubicBezTo>
                  <a:pt x="1410" y="72"/>
                  <a:pt x="1403" y="66"/>
                  <a:pt x="1395" y="66"/>
                </a:cubicBezTo>
                <a:close/>
                <a:moveTo>
                  <a:pt x="1395" y="99"/>
                </a:moveTo>
                <a:cubicBezTo>
                  <a:pt x="1387" y="99"/>
                  <a:pt x="1380" y="105"/>
                  <a:pt x="1380" y="114"/>
                </a:cubicBezTo>
                <a:cubicBezTo>
                  <a:pt x="1380" y="122"/>
                  <a:pt x="1387" y="128"/>
                  <a:pt x="1395" y="128"/>
                </a:cubicBezTo>
                <a:cubicBezTo>
                  <a:pt x="1403" y="128"/>
                  <a:pt x="1410" y="122"/>
                  <a:pt x="1410" y="114"/>
                </a:cubicBezTo>
                <a:cubicBezTo>
                  <a:pt x="1410" y="105"/>
                  <a:pt x="1403" y="99"/>
                  <a:pt x="1395" y="99"/>
                </a:cubicBezTo>
                <a:close/>
                <a:moveTo>
                  <a:pt x="1395" y="132"/>
                </a:moveTo>
                <a:cubicBezTo>
                  <a:pt x="1387" y="132"/>
                  <a:pt x="1380" y="138"/>
                  <a:pt x="1380" y="147"/>
                </a:cubicBezTo>
                <a:cubicBezTo>
                  <a:pt x="1380" y="155"/>
                  <a:pt x="1387" y="161"/>
                  <a:pt x="1395" y="161"/>
                </a:cubicBezTo>
                <a:cubicBezTo>
                  <a:pt x="1403" y="161"/>
                  <a:pt x="1410" y="155"/>
                  <a:pt x="1410" y="147"/>
                </a:cubicBezTo>
                <a:cubicBezTo>
                  <a:pt x="1410" y="138"/>
                  <a:pt x="1403" y="132"/>
                  <a:pt x="1395" y="132"/>
                </a:cubicBezTo>
                <a:close/>
                <a:moveTo>
                  <a:pt x="1395" y="165"/>
                </a:moveTo>
                <a:cubicBezTo>
                  <a:pt x="1387" y="165"/>
                  <a:pt x="1380" y="171"/>
                  <a:pt x="1380" y="179"/>
                </a:cubicBezTo>
                <a:cubicBezTo>
                  <a:pt x="1380" y="188"/>
                  <a:pt x="1387" y="194"/>
                  <a:pt x="1395" y="194"/>
                </a:cubicBezTo>
                <a:cubicBezTo>
                  <a:pt x="1403" y="194"/>
                  <a:pt x="1410" y="188"/>
                  <a:pt x="1410" y="179"/>
                </a:cubicBezTo>
                <a:cubicBezTo>
                  <a:pt x="1410" y="171"/>
                  <a:pt x="1403" y="165"/>
                  <a:pt x="1395" y="165"/>
                </a:cubicBezTo>
                <a:close/>
                <a:moveTo>
                  <a:pt x="1395" y="198"/>
                </a:moveTo>
                <a:cubicBezTo>
                  <a:pt x="1387" y="198"/>
                  <a:pt x="1380" y="204"/>
                  <a:pt x="1380" y="212"/>
                </a:cubicBezTo>
                <a:cubicBezTo>
                  <a:pt x="1380" y="221"/>
                  <a:pt x="1387" y="227"/>
                  <a:pt x="1395" y="227"/>
                </a:cubicBezTo>
                <a:cubicBezTo>
                  <a:pt x="1403" y="227"/>
                  <a:pt x="1410" y="221"/>
                  <a:pt x="1410" y="212"/>
                </a:cubicBezTo>
                <a:cubicBezTo>
                  <a:pt x="1410" y="204"/>
                  <a:pt x="1403" y="198"/>
                  <a:pt x="1395" y="198"/>
                </a:cubicBezTo>
                <a:close/>
                <a:moveTo>
                  <a:pt x="1395" y="230"/>
                </a:moveTo>
                <a:cubicBezTo>
                  <a:pt x="1387" y="230"/>
                  <a:pt x="1380" y="237"/>
                  <a:pt x="1380" y="245"/>
                </a:cubicBezTo>
                <a:cubicBezTo>
                  <a:pt x="1380" y="253"/>
                  <a:pt x="1387" y="260"/>
                  <a:pt x="1395" y="260"/>
                </a:cubicBezTo>
                <a:cubicBezTo>
                  <a:pt x="1403" y="260"/>
                  <a:pt x="1410" y="253"/>
                  <a:pt x="1410" y="245"/>
                </a:cubicBezTo>
                <a:cubicBezTo>
                  <a:pt x="1410" y="237"/>
                  <a:pt x="1403" y="230"/>
                  <a:pt x="1395" y="230"/>
                </a:cubicBezTo>
                <a:close/>
                <a:moveTo>
                  <a:pt x="1395" y="263"/>
                </a:moveTo>
                <a:cubicBezTo>
                  <a:pt x="1387" y="263"/>
                  <a:pt x="1380" y="270"/>
                  <a:pt x="1380" y="278"/>
                </a:cubicBezTo>
                <a:cubicBezTo>
                  <a:pt x="1380" y="286"/>
                  <a:pt x="1387" y="293"/>
                  <a:pt x="1395" y="293"/>
                </a:cubicBezTo>
                <a:cubicBezTo>
                  <a:pt x="1403" y="293"/>
                  <a:pt x="1410" y="286"/>
                  <a:pt x="1410" y="278"/>
                </a:cubicBezTo>
                <a:cubicBezTo>
                  <a:pt x="1410" y="270"/>
                  <a:pt x="1403" y="263"/>
                  <a:pt x="1395" y="263"/>
                </a:cubicBezTo>
                <a:close/>
                <a:moveTo>
                  <a:pt x="1395" y="296"/>
                </a:moveTo>
                <a:cubicBezTo>
                  <a:pt x="1387" y="296"/>
                  <a:pt x="1380" y="303"/>
                  <a:pt x="1380" y="311"/>
                </a:cubicBezTo>
                <a:cubicBezTo>
                  <a:pt x="1380" y="319"/>
                  <a:pt x="1387" y="326"/>
                  <a:pt x="1395" y="326"/>
                </a:cubicBezTo>
                <a:cubicBezTo>
                  <a:pt x="1403" y="326"/>
                  <a:pt x="1410" y="319"/>
                  <a:pt x="1410" y="311"/>
                </a:cubicBezTo>
                <a:cubicBezTo>
                  <a:pt x="1410" y="303"/>
                  <a:pt x="1403" y="296"/>
                  <a:pt x="1395" y="296"/>
                </a:cubicBezTo>
                <a:close/>
                <a:moveTo>
                  <a:pt x="1395" y="329"/>
                </a:moveTo>
                <a:cubicBezTo>
                  <a:pt x="1387" y="329"/>
                  <a:pt x="1380" y="336"/>
                  <a:pt x="1380" y="344"/>
                </a:cubicBezTo>
                <a:cubicBezTo>
                  <a:pt x="1380" y="352"/>
                  <a:pt x="1387" y="359"/>
                  <a:pt x="1395" y="359"/>
                </a:cubicBezTo>
                <a:cubicBezTo>
                  <a:pt x="1403" y="359"/>
                  <a:pt x="1410" y="352"/>
                  <a:pt x="1410" y="344"/>
                </a:cubicBezTo>
                <a:cubicBezTo>
                  <a:pt x="1410" y="336"/>
                  <a:pt x="1403" y="329"/>
                  <a:pt x="1395" y="329"/>
                </a:cubicBezTo>
                <a:close/>
                <a:moveTo>
                  <a:pt x="1395" y="362"/>
                </a:moveTo>
                <a:cubicBezTo>
                  <a:pt x="1387" y="362"/>
                  <a:pt x="1380" y="369"/>
                  <a:pt x="1380" y="377"/>
                </a:cubicBezTo>
                <a:cubicBezTo>
                  <a:pt x="1380" y="385"/>
                  <a:pt x="1387" y="392"/>
                  <a:pt x="1395" y="392"/>
                </a:cubicBezTo>
                <a:cubicBezTo>
                  <a:pt x="1403" y="392"/>
                  <a:pt x="1410" y="385"/>
                  <a:pt x="1410" y="377"/>
                </a:cubicBezTo>
                <a:cubicBezTo>
                  <a:pt x="1410" y="369"/>
                  <a:pt x="1403" y="362"/>
                  <a:pt x="1395" y="362"/>
                </a:cubicBezTo>
                <a:close/>
                <a:moveTo>
                  <a:pt x="1395" y="395"/>
                </a:moveTo>
                <a:cubicBezTo>
                  <a:pt x="1387" y="395"/>
                  <a:pt x="1380" y="402"/>
                  <a:pt x="1380" y="410"/>
                </a:cubicBezTo>
                <a:cubicBezTo>
                  <a:pt x="1380" y="418"/>
                  <a:pt x="1387" y="425"/>
                  <a:pt x="1395" y="425"/>
                </a:cubicBezTo>
                <a:cubicBezTo>
                  <a:pt x="1403" y="425"/>
                  <a:pt x="1410" y="418"/>
                  <a:pt x="1410" y="410"/>
                </a:cubicBezTo>
                <a:cubicBezTo>
                  <a:pt x="1410" y="402"/>
                  <a:pt x="1403" y="395"/>
                  <a:pt x="1395" y="395"/>
                </a:cubicBezTo>
                <a:close/>
                <a:moveTo>
                  <a:pt x="1395" y="428"/>
                </a:moveTo>
                <a:cubicBezTo>
                  <a:pt x="1387" y="428"/>
                  <a:pt x="1380" y="435"/>
                  <a:pt x="1380" y="443"/>
                </a:cubicBezTo>
                <a:cubicBezTo>
                  <a:pt x="1380" y="451"/>
                  <a:pt x="1387" y="458"/>
                  <a:pt x="1395" y="458"/>
                </a:cubicBezTo>
                <a:cubicBezTo>
                  <a:pt x="1403" y="458"/>
                  <a:pt x="1410" y="451"/>
                  <a:pt x="1410" y="443"/>
                </a:cubicBezTo>
                <a:cubicBezTo>
                  <a:pt x="1410" y="435"/>
                  <a:pt x="1403" y="428"/>
                  <a:pt x="1395" y="428"/>
                </a:cubicBezTo>
                <a:close/>
                <a:moveTo>
                  <a:pt x="1395" y="461"/>
                </a:moveTo>
                <a:cubicBezTo>
                  <a:pt x="1387" y="461"/>
                  <a:pt x="1380" y="468"/>
                  <a:pt x="1380" y="476"/>
                </a:cubicBezTo>
                <a:cubicBezTo>
                  <a:pt x="1380" y="484"/>
                  <a:pt x="1387" y="491"/>
                  <a:pt x="1395" y="491"/>
                </a:cubicBezTo>
                <a:cubicBezTo>
                  <a:pt x="1403" y="491"/>
                  <a:pt x="1410" y="484"/>
                  <a:pt x="1410" y="476"/>
                </a:cubicBezTo>
                <a:cubicBezTo>
                  <a:pt x="1410" y="468"/>
                  <a:pt x="1403" y="461"/>
                  <a:pt x="1395" y="461"/>
                </a:cubicBezTo>
                <a:close/>
                <a:moveTo>
                  <a:pt x="1395" y="494"/>
                </a:moveTo>
                <a:cubicBezTo>
                  <a:pt x="1387" y="494"/>
                  <a:pt x="1380" y="500"/>
                  <a:pt x="1380" y="509"/>
                </a:cubicBezTo>
                <a:cubicBezTo>
                  <a:pt x="1380" y="517"/>
                  <a:pt x="1387" y="523"/>
                  <a:pt x="1395" y="523"/>
                </a:cubicBezTo>
                <a:cubicBezTo>
                  <a:pt x="1403" y="523"/>
                  <a:pt x="1410" y="517"/>
                  <a:pt x="1410" y="509"/>
                </a:cubicBezTo>
                <a:cubicBezTo>
                  <a:pt x="1410" y="500"/>
                  <a:pt x="1403" y="494"/>
                  <a:pt x="1395" y="494"/>
                </a:cubicBezTo>
                <a:close/>
                <a:moveTo>
                  <a:pt x="1395" y="527"/>
                </a:moveTo>
                <a:cubicBezTo>
                  <a:pt x="1387" y="527"/>
                  <a:pt x="1380" y="533"/>
                  <a:pt x="1380" y="542"/>
                </a:cubicBezTo>
                <a:cubicBezTo>
                  <a:pt x="1380" y="550"/>
                  <a:pt x="1387" y="556"/>
                  <a:pt x="1395" y="556"/>
                </a:cubicBezTo>
                <a:cubicBezTo>
                  <a:pt x="1403" y="556"/>
                  <a:pt x="1410" y="550"/>
                  <a:pt x="1410" y="542"/>
                </a:cubicBezTo>
                <a:cubicBezTo>
                  <a:pt x="1410" y="533"/>
                  <a:pt x="1403" y="527"/>
                  <a:pt x="1395" y="527"/>
                </a:cubicBezTo>
                <a:close/>
                <a:moveTo>
                  <a:pt x="1395" y="560"/>
                </a:moveTo>
                <a:cubicBezTo>
                  <a:pt x="1387" y="560"/>
                  <a:pt x="1380" y="566"/>
                  <a:pt x="1380" y="574"/>
                </a:cubicBezTo>
                <a:cubicBezTo>
                  <a:pt x="1380" y="583"/>
                  <a:pt x="1387" y="589"/>
                  <a:pt x="1395" y="589"/>
                </a:cubicBezTo>
                <a:cubicBezTo>
                  <a:pt x="1403" y="589"/>
                  <a:pt x="1410" y="583"/>
                  <a:pt x="1410" y="574"/>
                </a:cubicBezTo>
                <a:cubicBezTo>
                  <a:pt x="1410" y="566"/>
                  <a:pt x="1403" y="560"/>
                  <a:pt x="1395" y="560"/>
                </a:cubicBezTo>
                <a:close/>
                <a:moveTo>
                  <a:pt x="1395" y="593"/>
                </a:moveTo>
                <a:cubicBezTo>
                  <a:pt x="1387" y="593"/>
                  <a:pt x="1380" y="599"/>
                  <a:pt x="1380" y="607"/>
                </a:cubicBezTo>
                <a:cubicBezTo>
                  <a:pt x="1380" y="616"/>
                  <a:pt x="1387" y="622"/>
                  <a:pt x="1395" y="622"/>
                </a:cubicBezTo>
                <a:cubicBezTo>
                  <a:pt x="1403" y="622"/>
                  <a:pt x="1410" y="616"/>
                  <a:pt x="1410" y="607"/>
                </a:cubicBezTo>
                <a:cubicBezTo>
                  <a:pt x="1410" y="599"/>
                  <a:pt x="1403" y="593"/>
                  <a:pt x="1395" y="593"/>
                </a:cubicBezTo>
                <a:close/>
                <a:moveTo>
                  <a:pt x="1395" y="625"/>
                </a:moveTo>
                <a:cubicBezTo>
                  <a:pt x="1387" y="625"/>
                  <a:pt x="1380" y="632"/>
                  <a:pt x="1380" y="640"/>
                </a:cubicBezTo>
                <a:cubicBezTo>
                  <a:pt x="1380" y="648"/>
                  <a:pt x="1387" y="655"/>
                  <a:pt x="1395" y="655"/>
                </a:cubicBezTo>
                <a:cubicBezTo>
                  <a:pt x="1403" y="655"/>
                  <a:pt x="1410" y="648"/>
                  <a:pt x="1410" y="640"/>
                </a:cubicBezTo>
                <a:cubicBezTo>
                  <a:pt x="1410" y="632"/>
                  <a:pt x="1403" y="625"/>
                  <a:pt x="1395" y="625"/>
                </a:cubicBezTo>
                <a:close/>
                <a:moveTo>
                  <a:pt x="1395" y="658"/>
                </a:moveTo>
                <a:cubicBezTo>
                  <a:pt x="1387" y="658"/>
                  <a:pt x="1380" y="665"/>
                  <a:pt x="1380" y="673"/>
                </a:cubicBezTo>
                <a:cubicBezTo>
                  <a:pt x="1380" y="681"/>
                  <a:pt x="1387" y="688"/>
                  <a:pt x="1395" y="688"/>
                </a:cubicBezTo>
                <a:cubicBezTo>
                  <a:pt x="1403" y="688"/>
                  <a:pt x="1410" y="681"/>
                  <a:pt x="1410" y="673"/>
                </a:cubicBezTo>
                <a:cubicBezTo>
                  <a:pt x="1410" y="665"/>
                  <a:pt x="1403" y="658"/>
                  <a:pt x="1395" y="658"/>
                </a:cubicBezTo>
                <a:close/>
                <a:moveTo>
                  <a:pt x="1395" y="691"/>
                </a:moveTo>
                <a:cubicBezTo>
                  <a:pt x="1387" y="691"/>
                  <a:pt x="1380" y="698"/>
                  <a:pt x="1380" y="706"/>
                </a:cubicBezTo>
                <a:cubicBezTo>
                  <a:pt x="1380" y="714"/>
                  <a:pt x="1387" y="721"/>
                  <a:pt x="1395" y="721"/>
                </a:cubicBezTo>
                <a:cubicBezTo>
                  <a:pt x="1403" y="721"/>
                  <a:pt x="1410" y="714"/>
                  <a:pt x="1410" y="706"/>
                </a:cubicBezTo>
                <a:cubicBezTo>
                  <a:pt x="1410" y="698"/>
                  <a:pt x="1403" y="691"/>
                  <a:pt x="1395" y="691"/>
                </a:cubicBezTo>
                <a:close/>
                <a:moveTo>
                  <a:pt x="1395" y="724"/>
                </a:moveTo>
                <a:cubicBezTo>
                  <a:pt x="1387" y="724"/>
                  <a:pt x="1380" y="731"/>
                  <a:pt x="1380" y="739"/>
                </a:cubicBezTo>
                <a:cubicBezTo>
                  <a:pt x="1380" y="747"/>
                  <a:pt x="1387" y="754"/>
                  <a:pt x="1395" y="754"/>
                </a:cubicBezTo>
                <a:cubicBezTo>
                  <a:pt x="1403" y="754"/>
                  <a:pt x="1410" y="747"/>
                  <a:pt x="1410" y="739"/>
                </a:cubicBezTo>
                <a:cubicBezTo>
                  <a:pt x="1410" y="731"/>
                  <a:pt x="1403" y="724"/>
                  <a:pt x="1395" y="724"/>
                </a:cubicBezTo>
                <a:close/>
                <a:moveTo>
                  <a:pt x="1395" y="757"/>
                </a:moveTo>
                <a:cubicBezTo>
                  <a:pt x="1387" y="757"/>
                  <a:pt x="1380" y="764"/>
                  <a:pt x="1380" y="772"/>
                </a:cubicBezTo>
                <a:cubicBezTo>
                  <a:pt x="1380" y="780"/>
                  <a:pt x="1387" y="787"/>
                  <a:pt x="1395" y="787"/>
                </a:cubicBezTo>
                <a:cubicBezTo>
                  <a:pt x="1403" y="787"/>
                  <a:pt x="1410" y="780"/>
                  <a:pt x="1410" y="772"/>
                </a:cubicBezTo>
                <a:cubicBezTo>
                  <a:pt x="1410" y="764"/>
                  <a:pt x="1403" y="757"/>
                  <a:pt x="1395" y="757"/>
                </a:cubicBezTo>
                <a:close/>
                <a:moveTo>
                  <a:pt x="1395" y="790"/>
                </a:moveTo>
                <a:cubicBezTo>
                  <a:pt x="1387" y="790"/>
                  <a:pt x="1380" y="797"/>
                  <a:pt x="1380" y="805"/>
                </a:cubicBezTo>
                <a:cubicBezTo>
                  <a:pt x="1380" y="813"/>
                  <a:pt x="1387" y="820"/>
                  <a:pt x="1395" y="820"/>
                </a:cubicBezTo>
                <a:cubicBezTo>
                  <a:pt x="1403" y="820"/>
                  <a:pt x="1410" y="813"/>
                  <a:pt x="1410" y="805"/>
                </a:cubicBezTo>
                <a:cubicBezTo>
                  <a:pt x="1410" y="797"/>
                  <a:pt x="1403" y="790"/>
                  <a:pt x="1395" y="790"/>
                </a:cubicBezTo>
                <a:close/>
                <a:moveTo>
                  <a:pt x="1395" y="823"/>
                </a:moveTo>
                <a:cubicBezTo>
                  <a:pt x="1387" y="823"/>
                  <a:pt x="1380" y="830"/>
                  <a:pt x="1380" y="838"/>
                </a:cubicBezTo>
                <a:cubicBezTo>
                  <a:pt x="1380" y="846"/>
                  <a:pt x="1387" y="853"/>
                  <a:pt x="1395" y="853"/>
                </a:cubicBezTo>
                <a:cubicBezTo>
                  <a:pt x="1403" y="853"/>
                  <a:pt x="1410" y="846"/>
                  <a:pt x="1410" y="838"/>
                </a:cubicBezTo>
                <a:cubicBezTo>
                  <a:pt x="1410" y="830"/>
                  <a:pt x="1403" y="823"/>
                  <a:pt x="1395" y="823"/>
                </a:cubicBezTo>
                <a:close/>
                <a:moveTo>
                  <a:pt x="1395" y="856"/>
                </a:moveTo>
                <a:cubicBezTo>
                  <a:pt x="1387" y="856"/>
                  <a:pt x="1380" y="863"/>
                  <a:pt x="1380" y="871"/>
                </a:cubicBezTo>
                <a:cubicBezTo>
                  <a:pt x="1380" y="879"/>
                  <a:pt x="1387" y="886"/>
                  <a:pt x="1395" y="886"/>
                </a:cubicBezTo>
                <a:cubicBezTo>
                  <a:pt x="1403" y="886"/>
                  <a:pt x="1410" y="879"/>
                  <a:pt x="1410" y="871"/>
                </a:cubicBezTo>
                <a:cubicBezTo>
                  <a:pt x="1410" y="863"/>
                  <a:pt x="1403" y="856"/>
                  <a:pt x="1395" y="856"/>
                </a:cubicBezTo>
                <a:close/>
                <a:moveTo>
                  <a:pt x="1395" y="889"/>
                </a:moveTo>
                <a:cubicBezTo>
                  <a:pt x="1387" y="889"/>
                  <a:pt x="1380" y="895"/>
                  <a:pt x="1380" y="904"/>
                </a:cubicBezTo>
                <a:cubicBezTo>
                  <a:pt x="1380" y="912"/>
                  <a:pt x="1387" y="918"/>
                  <a:pt x="1395" y="918"/>
                </a:cubicBezTo>
                <a:cubicBezTo>
                  <a:pt x="1403" y="918"/>
                  <a:pt x="1410" y="912"/>
                  <a:pt x="1410" y="904"/>
                </a:cubicBezTo>
                <a:cubicBezTo>
                  <a:pt x="1410" y="895"/>
                  <a:pt x="1403" y="889"/>
                  <a:pt x="1395" y="889"/>
                </a:cubicBezTo>
                <a:close/>
                <a:moveTo>
                  <a:pt x="1395" y="922"/>
                </a:moveTo>
                <a:cubicBezTo>
                  <a:pt x="1387" y="922"/>
                  <a:pt x="1380" y="928"/>
                  <a:pt x="1380" y="937"/>
                </a:cubicBezTo>
                <a:cubicBezTo>
                  <a:pt x="1380" y="945"/>
                  <a:pt x="1387" y="951"/>
                  <a:pt x="1395" y="951"/>
                </a:cubicBezTo>
                <a:cubicBezTo>
                  <a:pt x="1403" y="951"/>
                  <a:pt x="1410" y="945"/>
                  <a:pt x="1410" y="937"/>
                </a:cubicBezTo>
                <a:cubicBezTo>
                  <a:pt x="1410" y="928"/>
                  <a:pt x="1403" y="922"/>
                  <a:pt x="1395" y="922"/>
                </a:cubicBezTo>
                <a:close/>
                <a:moveTo>
                  <a:pt x="1395" y="955"/>
                </a:moveTo>
                <a:cubicBezTo>
                  <a:pt x="1387" y="955"/>
                  <a:pt x="1380" y="961"/>
                  <a:pt x="1380" y="970"/>
                </a:cubicBezTo>
                <a:cubicBezTo>
                  <a:pt x="1380" y="978"/>
                  <a:pt x="1387" y="984"/>
                  <a:pt x="1395" y="984"/>
                </a:cubicBezTo>
                <a:cubicBezTo>
                  <a:pt x="1403" y="984"/>
                  <a:pt x="1410" y="978"/>
                  <a:pt x="1410" y="970"/>
                </a:cubicBezTo>
                <a:cubicBezTo>
                  <a:pt x="1410" y="961"/>
                  <a:pt x="1403" y="955"/>
                  <a:pt x="1395" y="955"/>
                </a:cubicBezTo>
                <a:close/>
                <a:moveTo>
                  <a:pt x="1395" y="988"/>
                </a:moveTo>
                <a:cubicBezTo>
                  <a:pt x="1387" y="988"/>
                  <a:pt x="1380" y="994"/>
                  <a:pt x="1380" y="1002"/>
                </a:cubicBezTo>
                <a:cubicBezTo>
                  <a:pt x="1380" y="1011"/>
                  <a:pt x="1387" y="1017"/>
                  <a:pt x="1395" y="1017"/>
                </a:cubicBezTo>
                <a:cubicBezTo>
                  <a:pt x="1403" y="1017"/>
                  <a:pt x="1410" y="1011"/>
                  <a:pt x="1410" y="1002"/>
                </a:cubicBezTo>
                <a:cubicBezTo>
                  <a:pt x="1410" y="994"/>
                  <a:pt x="1403" y="988"/>
                  <a:pt x="1395" y="988"/>
                </a:cubicBezTo>
                <a:close/>
                <a:moveTo>
                  <a:pt x="1395" y="1021"/>
                </a:moveTo>
                <a:cubicBezTo>
                  <a:pt x="1387" y="1021"/>
                  <a:pt x="1380" y="1027"/>
                  <a:pt x="1380" y="1035"/>
                </a:cubicBezTo>
                <a:cubicBezTo>
                  <a:pt x="1380" y="1044"/>
                  <a:pt x="1387" y="1050"/>
                  <a:pt x="1395" y="1050"/>
                </a:cubicBezTo>
                <a:cubicBezTo>
                  <a:pt x="1403" y="1050"/>
                  <a:pt x="1410" y="1044"/>
                  <a:pt x="1410" y="1035"/>
                </a:cubicBezTo>
                <a:cubicBezTo>
                  <a:pt x="1410" y="1027"/>
                  <a:pt x="1403" y="1021"/>
                  <a:pt x="1395" y="1021"/>
                </a:cubicBezTo>
                <a:close/>
                <a:moveTo>
                  <a:pt x="1395" y="1053"/>
                </a:moveTo>
                <a:cubicBezTo>
                  <a:pt x="1387" y="1053"/>
                  <a:pt x="1380" y="1060"/>
                  <a:pt x="1380" y="1068"/>
                </a:cubicBezTo>
                <a:cubicBezTo>
                  <a:pt x="1380" y="1076"/>
                  <a:pt x="1387" y="1083"/>
                  <a:pt x="1395" y="1083"/>
                </a:cubicBezTo>
                <a:cubicBezTo>
                  <a:pt x="1403" y="1083"/>
                  <a:pt x="1410" y="1076"/>
                  <a:pt x="1410" y="1068"/>
                </a:cubicBezTo>
                <a:cubicBezTo>
                  <a:pt x="1410" y="1060"/>
                  <a:pt x="1403" y="1053"/>
                  <a:pt x="1395" y="1053"/>
                </a:cubicBezTo>
                <a:close/>
                <a:moveTo>
                  <a:pt x="1395" y="1086"/>
                </a:moveTo>
                <a:cubicBezTo>
                  <a:pt x="1387" y="1086"/>
                  <a:pt x="1380" y="1093"/>
                  <a:pt x="1380" y="1101"/>
                </a:cubicBezTo>
                <a:cubicBezTo>
                  <a:pt x="1380" y="1109"/>
                  <a:pt x="1387" y="1116"/>
                  <a:pt x="1395" y="1116"/>
                </a:cubicBezTo>
                <a:cubicBezTo>
                  <a:pt x="1403" y="1116"/>
                  <a:pt x="1410" y="1109"/>
                  <a:pt x="1410" y="1101"/>
                </a:cubicBezTo>
                <a:cubicBezTo>
                  <a:pt x="1410" y="1093"/>
                  <a:pt x="1403" y="1086"/>
                  <a:pt x="1395" y="1086"/>
                </a:cubicBezTo>
                <a:close/>
                <a:moveTo>
                  <a:pt x="1395" y="1119"/>
                </a:moveTo>
                <a:cubicBezTo>
                  <a:pt x="1387" y="1119"/>
                  <a:pt x="1380" y="1126"/>
                  <a:pt x="1380" y="1134"/>
                </a:cubicBezTo>
                <a:cubicBezTo>
                  <a:pt x="1380" y="1142"/>
                  <a:pt x="1387" y="1149"/>
                  <a:pt x="1395" y="1149"/>
                </a:cubicBezTo>
                <a:cubicBezTo>
                  <a:pt x="1403" y="1149"/>
                  <a:pt x="1410" y="1142"/>
                  <a:pt x="1410" y="1134"/>
                </a:cubicBezTo>
                <a:cubicBezTo>
                  <a:pt x="1410" y="1126"/>
                  <a:pt x="1403" y="1119"/>
                  <a:pt x="1395" y="1119"/>
                </a:cubicBezTo>
                <a:close/>
                <a:moveTo>
                  <a:pt x="1395" y="1152"/>
                </a:moveTo>
                <a:cubicBezTo>
                  <a:pt x="1387" y="1152"/>
                  <a:pt x="1380" y="1159"/>
                  <a:pt x="1380" y="1167"/>
                </a:cubicBezTo>
                <a:cubicBezTo>
                  <a:pt x="1380" y="1175"/>
                  <a:pt x="1387" y="1182"/>
                  <a:pt x="1395" y="1182"/>
                </a:cubicBezTo>
                <a:cubicBezTo>
                  <a:pt x="1403" y="1182"/>
                  <a:pt x="1410" y="1175"/>
                  <a:pt x="1410" y="1167"/>
                </a:cubicBezTo>
                <a:cubicBezTo>
                  <a:pt x="1410" y="1159"/>
                  <a:pt x="1403" y="1152"/>
                  <a:pt x="1395" y="1152"/>
                </a:cubicBezTo>
                <a:close/>
                <a:moveTo>
                  <a:pt x="1395" y="1185"/>
                </a:moveTo>
                <a:cubicBezTo>
                  <a:pt x="1387" y="1185"/>
                  <a:pt x="1380" y="1192"/>
                  <a:pt x="1380" y="1200"/>
                </a:cubicBezTo>
                <a:cubicBezTo>
                  <a:pt x="1380" y="1208"/>
                  <a:pt x="1387" y="1215"/>
                  <a:pt x="1395" y="1215"/>
                </a:cubicBezTo>
                <a:cubicBezTo>
                  <a:pt x="1403" y="1215"/>
                  <a:pt x="1410" y="1208"/>
                  <a:pt x="1410" y="1200"/>
                </a:cubicBezTo>
                <a:cubicBezTo>
                  <a:pt x="1410" y="1192"/>
                  <a:pt x="1403" y="1185"/>
                  <a:pt x="1395" y="1185"/>
                </a:cubicBezTo>
                <a:close/>
                <a:moveTo>
                  <a:pt x="1395" y="1218"/>
                </a:moveTo>
                <a:cubicBezTo>
                  <a:pt x="1387" y="1218"/>
                  <a:pt x="1380" y="1225"/>
                  <a:pt x="1380" y="1233"/>
                </a:cubicBezTo>
                <a:cubicBezTo>
                  <a:pt x="1380" y="1241"/>
                  <a:pt x="1387" y="1248"/>
                  <a:pt x="1395" y="1248"/>
                </a:cubicBezTo>
                <a:cubicBezTo>
                  <a:pt x="1403" y="1248"/>
                  <a:pt x="1410" y="1241"/>
                  <a:pt x="1410" y="1233"/>
                </a:cubicBezTo>
                <a:cubicBezTo>
                  <a:pt x="1410" y="1225"/>
                  <a:pt x="1403" y="1218"/>
                  <a:pt x="1395" y="1218"/>
                </a:cubicBezTo>
                <a:close/>
                <a:moveTo>
                  <a:pt x="1395" y="1251"/>
                </a:moveTo>
                <a:cubicBezTo>
                  <a:pt x="1387" y="1251"/>
                  <a:pt x="1380" y="1258"/>
                  <a:pt x="1380" y="1266"/>
                </a:cubicBezTo>
                <a:cubicBezTo>
                  <a:pt x="1380" y="1274"/>
                  <a:pt x="1387" y="1281"/>
                  <a:pt x="1395" y="1281"/>
                </a:cubicBezTo>
                <a:cubicBezTo>
                  <a:pt x="1403" y="1281"/>
                  <a:pt x="1410" y="1274"/>
                  <a:pt x="1410" y="1266"/>
                </a:cubicBezTo>
                <a:cubicBezTo>
                  <a:pt x="1410" y="1258"/>
                  <a:pt x="1403" y="1251"/>
                  <a:pt x="1395" y="1251"/>
                </a:cubicBezTo>
                <a:close/>
                <a:moveTo>
                  <a:pt x="1395" y="1284"/>
                </a:moveTo>
                <a:cubicBezTo>
                  <a:pt x="1387" y="1284"/>
                  <a:pt x="1380" y="1291"/>
                  <a:pt x="1380" y="1299"/>
                </a:cubicBezTo>
                <a:cubicBezTo>
                  <a:pt x="1380" y="1307"/>
                  <a:pt x="1387" y="1314"/>
                  <a:pt x="1395" y="1314"/>
                </a:cubicBezTo>
                <a:cubicBezTo>
                  <a:pt x="1403" y="1314"/>
                  <a:pt x="1410" y="1307"/>
                  <a:pt x="1410" y="1299"/>
                </a:cubicBezTo>
                <a:cubicBezTo>
                  <a:pt x="1410" y="1291"/>
                  <a:pt x="1403" y="1284"/>
                  <a:pt x="1395" y="1284"/>
                </a:cubicBezTo>
                <a:close/>
                <a:moveTo>
                  <a:pt x="1395" y="1317"/>
                </a:moveTo>
                <a:cubicBezTo>
                  <a:pt x="1387" y="1317"/>
                  <a:pt x="1380" y="1323"/>
                  <a:pt x="1380" y="1332"/>
                </a:cubicBezTo>
                <a:cubicBezTo>
                  <a:pt x="1380" y="1340"/>
                  <a:pt x="1387" y="1346"/>
                  <a:pt x="1395" y="1346"/>
                </a:cubicBezTo>
                <a:cubicBezTo>
                  <a:pt x="1403" y="1346"/>
                  <a:pt x="1410" y="1340"/>
                  <a:pt x="1410" y="1332"/>
                </a:cubicBezTo>
                <a:cubicBezTo>
                  <a:pt x="1410" y="1323"/>
                  <a:pt x="1403" y="1317"/>
                  <a:pt x="1395" y="1317"/>
                </a:cubicBezTo>
                <a:close/>
                <a:moveTo>
                  <a:pt x="1395" y="1350"/>
                </a:moveTo>
                <a:cubicBezTo>
                  <a:pt x="1387" y="1350"/>
                  <a:pt x="1380" y="1356"/>
                  <a:pt x="1380" y="1365"/>
                </a:cubicBezTo>
                <a:cubicBezTo>
                  <a:pt x="1380" y="1373"/>
                  <a:pt x="1387" y="1379"/>
                  <a:pt x="1395" y="1379"/>
                </a:cubicBezTo>
                <a:cubicBezTo>
                  <a:pt x="1403" y="1379"/>
                  <a:pt x="1410" y="1373"/>
                  <a:pt x="1410" y="1365"/>
                </a:cubicBezTo>
                <a:cubicBezTo>
                  <a:pt x="1410" y="1356"/>
                  <a:pt x="1403" y="1350"/>
                  <a:pt x="1395" y="1350"/>
                </a:cubicBezTo>
                <a:close/>
                <a:moveTo>
                  <a:pt x="1395" y="1383"/>
                </a:moveTo>
                <a:cubicBezTo>
                  <a:pt x="1387" y="1383"/>
                  <a:pt x="1380" y="1389"/>
                  <a:pt x="1380" y="1397"/>
                </a:cubicBezTo>
                <a:cubicBezTo>
                  <a:pt x="1380" y="1406"/>
                  <a:pt x="1387" y="1412"/>
                  <a:pt x="1395" y="1412"/>
                </a:cubicBezTo>
                <a:cubicBezTo>
                  <a:pt x="1403" y="1412"/>
                  <a:pt x="1410" y="1406"/>
                  <a:pt x="1410" y="1397"/>
                </a:cubicBezTo>
                <a:cubicBezTo>
                  <a:pt x="1410" y="1389"/>
                  <a:pt x="1403" y="1383"/>
                  <a:pt x="1395" y="1383"/>
                </a:cubicBezTo>
                <a:close/>
                <a:moveTo>
                  <a:pt x="1395" y="1416"/>
                </a:moveTo>
                <a:cubicBezTo>
                  <a:pt x="1387" y="1416"/>
                  <a:pt x="1380" y="1422"/>
                  <a:pt x="1380" y="1430"/>
                </a:cubicBezTo>
                <a:cubicBezTo>
                  <a:pt x="1380" y="1439"/>
                  <a:pt x="1387" y="1445"/>
                  <a:pt x="1395" y="1445"/>
                </a:cubicBezTo>
                <a:cubicBezTo>
                  <a:pt x="1403" y="1445"/>
                  <a:pt x="1410" y="1439"/>
                  <a:pt x="1410" y="1430"/>
                </a:cubicBezTo>
                <a:cubicBezTo>
                  <a:pt x="1410" y="1422"/>
                  <a:pt x="1403" y="1416"/>
                  <a:pt x="1395" y="1416"/>
                </a:cubicBezTo>
                <a:close/>
                <a:moveTo>
                  <a:pt x="1428" y="0"/>
                </a:moveTo>
                <a:cubicBezTo>
                  <a:pt x="1420" y="0"/>
                  <a:pt x="1413" y="7"/>
                  <a:pt x="1413" y="15"/>
                </a:cubicBezTo>
                <a:cubicBezTo>
                  <a:pt x="1413" y="23"/>
                  <a:pt x="1420" y="30"/>
                  <a:pt x="1428" y="30"/>
                </a:cubicBezTo>
                <a:cubicBezTo>
                  <a:pt x="1436" y="30"/>
                  <a:pt x="1443" y="23"/>
                  <a:pt x="1443" y="15"/>
                </a:cubicBezTo>
                <a:cubicBezTo>
                  <a:pt x="1443" y="7"/>
                  <a:pt x="1436" y="0"/>
                  <a:pt x="1428" y="0"/>
                </a:cubicBezTo>
                <a:close/>
                <a:moveTo>
                  <a:pt x="1428" y="33"/>
                </a:moveTo>
                <a:cubicBezTo>
                  <a:pt x="1420" y="33"/>
                  <a:pt x="1413" y="40"/>
                  <a:pt x="1413" y="48"/>
                </a:cubicBezTo>
                <a:cubicBezTo>
                  <a:pt x="1413" y="56"/>
                  <a:pt x="1420" y="63"/>
                  <a:pt x="1428" y="63"/>
                </a:cubicBezTo>
                <a:cubicBezTo>
                  <a:pt x="1436" y="63"/>
                  <a:pt x="1443" y="56"/>
                  <a:pt x="1443" y="48"/>
                </a:cubicBezTo>
                <a:cubicBezTo>
                  <a:pt x="1443" y="40"/>
                  <a:pt x="1436" y="33"/>
                  <a:pt x="1428" y="33"/>
                </a:cubicBezTo>
                <a:close/>
                <a:moveTo>
                  <a:pt x="1428" y="66"/>
                </a:moveTo>
                <a:cubicBezTo>
                  <a:pt x="1420" y="66"/>
                  <a:pt x="1413" y="72"/>
                  <a:pt x="1413" y="81"/>
                </a:cubicBezTo>
                <a:cubicBezTo>
                  <a:pt x="1413" y="89"/>
                  <a:pt x="1420" y="95"/>
                  <a:pt x="1428" y="95"/>
                </a:cubicBezTo>
                <a:cubicBezTo>
                  <a:pt x="1436" y="95"/>
                  <a:pt x="1443" y="89"/>
                  <a:pt x="1443" y="81"/>
                </a:cubicBezTo>
                <a:cubicBezTo>
                  <a:pt x="1443" y="72"/>
                  <a:pt x="1436" y="66"/>
                  <a:pt x="1428" y="66"/>
                </a:cubicBezTo>
                <a:close/>
                <a:moveTo>
                  <a:pt x="1428" y="99"/>
                </a:moveTo>
                <a:cubicBezTo>
                  <a:pt x="1420" y="99"/>
                  <a:pt x="1413" y="105"/>
                  <a:pt x="1413" y="114"/>
                </a:cubicBezTo>
                <a:cubicBezTo>
                  <a:pt x="1413" y="122"/>
                  <a:pt x="1420" y="128"/>
                  <a:pt x="1428" y="128"/>
                </a:cubicBezTo>
                <a:cubicBezTo>
                  <a:pt x="1436" y="128"/>
                  <a:pt x="1443" y="122"/>
                  <a:pt x="1443" y="114"/>
                </a:cubicBezTo>
                <a:cubicBezTo>
                  <a:pt x="1443" y="105"/>
                  <a:pt x="1436" y="99"/>
                  <a:pt x="1428" y="99"/>
                </a:cubicBezTo>
                <a:close/>
                <a:moveTo>
                  <a:pt x="1428" y="132"/>
                </a:moveTo>
                <a:cubicBezTo>
                  <a:pt x="1420" y="132"/>
                  <a:pt x="1413" y="138"/>
                  <a:pt x="1413" y="147"/>
                </a:cubicBezTo>
                <a:cubicBezTo>
                  <a:pt x="1413" y="155"/>
                  <a:pt x="1420" y="161"/>
                  <a:pt x="1428" y="161"/>
                </a:cubicBezTo>
                <a:cubicBezTo>
                  <a:pt x="1436" y="161"/>
                  <a:pt x="1443" y="155"/>
                  <a:pt x="1443" y="147"/>
                </a:cubicBezTo>
                <a:cubicBezTo>
                  <a:pt x="1443" y="138"/>
                  <a:pt x="1436" y="132"/>
                  <a:pt x="1428" y="132"/>
                </a:cubicBezTo>
                <a:close/>
                <a:moveTo>
                  <a:pt x="1428" y="165"/>
                </a:moveTo>
                <a:cubicBezTo>
                  <a:pt x="1420" y="165"/>
                  <a:pt x="1413" y="171"/>
                  <a:pt x="1413" y="179"/>
                </a:cubicBezTo>
                <a:cubicBezTo>
                  <a:pt x="1413" y="188"/>
                  <a:pt x="1420" y="194"/>
                  <a:pt x="1428" y="194"/>
                </a:cubicBezTo>
                <a:cubicBezTo>
                  <a:pt x="1436" y="194"/>
                  <a:pt x="1443" y="188"/>
                  <a:pt x="1443" y="179"/>
                </a:cubicBezTo>
                <a:cubicBezTo>
                  <a:pt x="1443" y="171"/>
                  <a:pt x="1436" y="165"/>
                  <a:pt x="1428" y="165"/>
                </a:cubicBezTo>
                <a:close/>
                <a:moveTo>
                  <a:pt x="1428" y="198"/>
                </a:moveTo>
                <a:cubicBezTo>
                  <a:pt x="1420" y="198"/>
                  <a:pt x="1413" y="204"/>
                  <a:pt x="1413" y="212"/>
                </a:cubicBezTo>
                <a:cubicBezTo>
                  <a:pt x="1413" y="221"/>
                  <a:pt x="1420" y="227"/>
                  <a:pt x="1428" y="227"/>
                </a:cubicBezTo>
                <a:cubicBezTo>
                  <a:pt x="1436" y="227"/>
                  <a:pt x="1443" y="221"/>
                  <a:pt x="1443" y="212"/>
                </a:cubicBezTo>
                <a:cubicBezTo>
                  <a:pt x="1443" y="204"/>
                  <a:pt x="1436" y="198"/>
                  <a:pt x="1428" y="198"/>
                </a:cubicBezTo>
                <a:close/>
                <a:moveTo>
                  <a:pt x="1428" y="230"/>
                </a:moveTo>
                <a:cubicBezTo>
                  <a:pt x="1420" y="230"/>
                  <a:pt x="1413" y="237"/>
                  <a:pt x="1413" y="245"/>
                </a:cubicBezTo>
                <a:cubicBezTo>
                  <a:pt x="1413" y="253"/>
                  <a:pt x="1420" y="260"/>
                  <a:pt x="1428" y="260"/>
                </a:cubicBezTo>
                <a:cubicBezTo>
                  <a:pt x="1436" y="260"/>
                  <a:pt x="1443" y="253"/>
                  <a:pt x="1443" y="245"/>
                </a:cubicBezTo>
                <a:cubicBezTo>
                  <a:pt x="1443" y="237"/>
                  <a:pt x="1436" y="230"/>
                  <a:pt x="1428" y="230"/>
                </a:cubicBezTo>
                <a:close/>
                <a:moveTo>
                  <a:pt x="1428" y="263"/>
                </a:moveTo>
                <a:cubicBezTo>
                  <a:pt x="1420" y="263"/>
                  <a:pt x="1413" y="270"/>
                  <a:pt x="1413" y="278"/>
                </a:cubicBezTo>
                <a:cubicBezTo>
                  <a:pt x="1413" y="286"/>
                  <a:pt x="1420" y="293"/>
                  <a:pt x="1428" y="293"/>
                </a:cubicBezTo>
                <a:cubicBezTo>
                  <a:pt x="1436" y="293"/>
                  <a:pt x="1443" y="286"/>
                  <a:pt x="1443" y="278"/>
                </a:cubicBezTo>
                <a:cubicBezTo>
                  <a:pt x="1443" y="270"/>
                  <a:pt x="1436" y="263"/>
                  <a:pt x="1428" y="263"/>
                </a:cubicBezTo>
                <a:close/>
                <a:moveTo>
                  <a:pt x="1428" y="296"/>
                </a:moveTo>
                <a:cubicBezTo>
                  <a:pt x="1420" y="296"/>
                  <a:pt x="1413" y="303"/>
                  <a:pt x="1413" y="311"/>
                </a:cubicBezTo>
                <a:cubicBezTo>
                  <a:pt x="1413" y="319"/>
                  <a:pt x="1420" y="326"/>
                  <a:pt x="1428" y="326"/>
                </a:cubicBezTo>
                <a:cubicBezTo>
                  <a:pt x="1436" y="326"/>
                  <a:pt x="1443" y="319"/>
                  <a:pt x="1443" y="311"/>
                </a:cubicBezTo>
                <a:cubicBezTo>
                  <a:pt x="1443" y="303"/>
                  <a:pt x="1436" y="296"/>
                  <a:pt x="1428" y="296"/>
                </a:cubicBezTo>
                <a:close/>
                <a:moveTo>
                  <a:pt x="1428" y="329"/>
                </a:moveTo>
                <a:cubicBezTo>
                  <a:pt x="1420" y="329"/>
                  <a:pt x="1413" y="336"/>
                  <a:pt x="1413" y="344"/>
                </a:cubicBezTo>
                <a:cubicBezTo>
                  <a:pt x="1413" y="352"/>
                  <a:pt x="1420" y="359"/>
                  <a:pt x="1428" y="359"/>
                </a:cubicBezTo>
                <a:cubicBezTo>
                  <a:pt x="1436" y="359"/>
                  <a:pt x="1443" y="352"/>
                  <a:pt x="1443" y="344"/>
                </a:cubicBezTo>
                <a:cubicBezTo>
                  <a:pt x="1443" y="336"/>
                  <a:pt x="1436" y="329"/>
                  <a:pt x="1428" y="329"/>
                </a:cubicBezTo>
                <a:close/>
                <a:moveTo>
                  <a:pt x="1428" y="362"/>
                </a:moveTo>
                <a:cubicBezTo>
                  <a:pt x="1420" y="362"/>
                  <a:pt x="1413" y="369"/>
                  <a:pt x="1413" y="377"/>
                </a:cubicBezTo>
                <a:cubicBezTo>
                  <a:pt x="1413" y="385"/>
                  <a:pt x="1420" y="392"/>
                  <a:pt x="1428" y="392"/>
                </a:cubicBezTo>
                <a:cubicBezTo>
                  <a:pt x="1436" y="392"/>
                  <a:pt x="1443" y="385"/>
                  <a:pt x="1443" y="377"/>
                </a:cubicBezTo>
                <a:cubicBezTo>
                  <a:pt x="1443" y="369"/>
                  <a:pt x="1436" y="362"/>
                  <a:pt x="1428" y="362"/>
                </a:cubicBezTo>
                <a:close/>
                <a:moveTo>
                  <a:pt x="1428" y="395"/>
                </a:moveTo>
                <a:cubicBezTo>
                  <a:pt x="1420" y="395"/>
                  <a:pt x="1413" y="402"/>
                  <a:pt x="1413" y="410"/>
                </a:cubicBezTo>
                <a:cubicBezTo>
                  <a:pt x="1413" y="418"/>
                  <a:pt x="1420" y="425"/>
                  <a:pt x="1428" y="425"/>
                </a:cubicBezTo>
                <a:cubicBezTo>
                  <a:pt x="1436" y="425"/>
                  <a:pt x="1443" y="418"/>
                  <a:pt x="1443" y="410"/>
                </a:cubicBezTo>
                <a:cubicBezTo>
                  <a:pt x="1443" y="402"/>
                  <a:pt x="1436" y="395"/>
                  <a:pt x="1428" y="395"/>
                </a:cubicBezTo>
                <a:close/>
                <a:moveTo>
                  <a:pt x="1428" y="428"/>
                </a:moveTo>
                <a:cubicBezTo>
                  <a:pt x="1420" y="428"/>
                  <a:pt x="1413" y="435"/>
                  <a:pt x="1413" y="443"/>
                </a:cubicBezTo>
                <a:cubicBezTo>
                  <a:pt x="1413" y="451"/>
                  <a:pt x="1420" y="458"/>
                  <a:pt x="1428" y="458"/>
                </a:cubicBezTo>
                <a:cubicBezTo>
                  <a:pt x="1436" y="458"/>
                  <a:pt x="1443" y="451"/>
                  <a:pt x="1443" y="443"/>
                </a:cubicBezTo>
                <a:cubicBezTo>
                  <a:pt x="1443" y="435"/>
                  <a:pt x="1436" y="428"/>
                  <a:pt x="1428" y="428"/>
                </a:cubicBezTo>
                <a:close/>
                <a:moveTo>
                  <a:pt x="1428" y="461"/>
                </a:moveTo>
                <a:cubicBezTo>
                  <a:pt x="1420" y="461"/>
                  <a:pt x="1413" y="468"/>
                  <a:pt x="1413" y="476"/>
                </a:cubicBezTo>
                <a:cubicBezTo>
                  <a:pt x="1413" y="484"/>
                  <a:pt x="1420" y="491"/>
                  <a:pt x="1428" y="491"/>
                </a:cubicBezTo>
                <a:cubicBezTo>
                  <a:pt x="1436" y="491"/>
                  <a:pt x="1443" y="484"/>
                  <a:pt x="1443" y="476"/>
                </a:cubicBezTo>
                <a:cubicBezTo>
                  <a:pt x="1443" y="468"/>
                  <a:pt x="1436" y="461"/>
                  <a:pt x="1428" y="461"/>
                </a:cubicBezTo>
                <a:close/>
                <a:moveTo>
                  <a:pt x="1428" y="494"/>
                </a:moveTo>
                <a:cubicBezTo>
                  <a:pt x="1420" y="494"/>
                  <a:pt x="1413" y="500"/>
                  <a:pt x="1413" y="509"/>
                </a:cubicBezTo>
                <a:cubicBezTo>
                  <a:pt x="1413" y="517"/>
                  <a:pt x="1420" y="523"/>
                  <a:pt x="1428" y="523"/>
                </a:cubicBezTo>
                <a:cubicBezTo>
                  <a:pt x="1436" y="523"/>
                  <a:pt x="1443" y="517"/>
                  <a:pt x="1443" y="509"/>
                </a:cubicBezTo>
                <a:cubicBezTo>
                  <a:pt x="1443" y="500"/>
                  <a:pt x="1436" y="494"/>
                  <a:pt x="1428" y="494"/>
                </a:cubicBezTo>
                <a:close/>
                <a:moveTo>
                  <a:pt x="1428" y="527"/>
                </a:moveTo>
                <a:cubicBezTo>
                  <a:pt x="1420" y="527"/>
                  <a:pt x="1413" y="533"/>
                  <a:pt x="1413" y="542"/>
                </a:cubicBezTo>
                <a:cubicBezTo>
                  <a:pt x="1413" y="550"/>
                  <a:pt x="1420" y="556"/>
                  <a:pt x="1428" y="556"/>
                </a:cubicBezTo>
                <a:cubicBezTo>
                  <a:pt x="1436" y="556"/>
                  <a:pt x="1443" y="550"/>
                  <a:pt x="1443" y="542"/>
                </a:cubicBezTo>
                <a:cubicBezTo>
                  <a:pt x="1443" y="533"/>
                  <a:pt x="1436" y="527"/>
                  <a:pt x="1428" y="527"/>
                </a:cubicBezTo>
                <a:close/>
                <a:moveTo>
                  <a:pt x="1428" y="560"/>
                </a:moveTo>
                <a:cubicBezTo>
                  <a:pt x="1420" y="560"/>
                  <a:pt x="1413" y="566"/>
                  <a:pt x="1413" y="574"/>
                </a:cubicBezTo>
                <a:cubicBezTo>
                  <a:pt x="1413" y="583"/>
                  <a:pt x="1420" y="589"/>
                  <a:pt x="1428" y="589"/>
                </a:cubicBezTo>
                <a:cubicBezTo>
                  <a:pt x="1436" y="589"/>
                  <a:pt x="1443" y="583"/>
                  <a:pt x="1443" y="574"/>
                </a:cubicBezTo>
                <a:cubicBezTo>
                  <a:pt x="1443" y="566"/>
                  <a:pt x="1436" y="560"/>
                  <a:pt x="1428" y="560"/>
                </a:cubicBezTo>
                <a:close/>
                <a:moveTo>
                  <a:pt x="1428" y="593"/>
                </a:moveTo>
                <a:cubicBezTo>
                  <a:pt x="1420" y="593"/>
                  <a:pt x="1413" y="599"/>
                  <a:pt x="1413" y="607"/>
                </a:cubicBezTo>
                <a:cubicBezTo>
                  <a:pt x="1413" y="616"/>
                  <a:pt x="1420" y="622"/>
                  <a:pt x="1428" y="622"/>
                </a:cubicBezTo>
                <a:cubicBezTo>
                  <a:pt x="1436" y="622"/>
                  <a:pt x="1443" y="616"/>
                  <a:pt x="1443" y="607"/>
                </a:cubicBezTo>
                <a:cubicBezTo>
                  <a:pt x="1443" y="599"/>
                  <a:pt x="1436" y="593"/>
                  <a:pt x="1428" y="593"/>
                </a:cubicBezTo>
                <a:close/>
                <a:moveTo>
                  <a:pt x="1428" y="625"/>
                </a:moveTo>
                <a:cubicBezTo>
                  <a:pt x="1420" y="625"/>
                  <a:pt x="1413" y="632"/>
                  <a:pt x="1413" y="640"/>
                </a:cubicBezTo>
                <a:cubicBezTo>
                  <a:pt x="1413" y="648"/>
                  <a:pt x="1420" y="655"/>
                  <a:pt x="1428" y="655"/>
                </a:cubicBezTo>
                <a:cubicBezTo>
                  <a:pt x="1436" y="655"/>
                  <a:pt x="1443" y="648"/>
                  <a:pt x="1443" y="640"/>
                </a:cubicBezTo>
                <a:cubicBezTo>
                  <a:pt x="1443" y="632"/>
                  <a:pt x="1436" y="625"/>
                  <a:pt x="1428" y="625"/>
                </a:cubicBezTo>
                <a:close/>
                <a:moveTo>
                  <a:pt x="1428" y="658"/>
                </a:moveTo>
                <a:cubicBezTo>
                  <a:pt x="1420" y="658"/>
                  <a:pt x="1413" y="665"/>
                  <a:pt x="1413" y="673"/>
                </a:cubicBezTo>
                <a:cubicBezTo>
                  <a:pt x="1413" y="681"/>
                  <a:pt x="1420" y="688"/>
                  <a:pt x="1428" y="688"/>
                </a:cubicBezTo>
                <a:cubicBezTo>
                  <a:pt x="1436" y="688"/>
                  <a:pt x="1443" y="681"/>
                  <a:pt x="1443" y="673"/>
                </a:cubicBezTo>
                <a:cubicBezTo>
                  <a:pt x="1443" y="665"/>
                  <a:pt x="1436" y="658"/>
                  <a:pt x="1428" y="658"/>
                </a:cubicBezTo>
                <a:close/>
                <a:moveTo>
                  <a:pt x="1428" y="691"/>
                </a:moveTo>
                <a:cubicBezTo>
                  <a:pt x="1420" y="691"/>
                  <a:pt x="1413" y="698"/>
                  <a:pt x="1413" y="706"/>
                </a:cubicBezTo>
                <a:cubicBezTo>
                  <a:pt x="1413" y="714"/>
                  <a:pt x="1420" y="721"/>
                  <a:pt x="1428" y="721"/>
                </a:cubicBezTo>
                <a:cubicBezTo>
                  <a:pt x="1436" y="721"/>
                  <a:pt x="1443" y="714"/>
                  <a:pt x="1443" y="706"/>
                </a:cubicBezTo>
                <a:cubicBezTo>
                  <a:pt x="1443" y="698"/>
                  <a:pt x="1436" y="691"/>
                  <a:pt x="1428" y="691"/>
                </a:cubicBezTo>
                <a:close/>
                <a:moveTo>
                  <a:pt x="1428" y="724"/>
                </a:moveTo>
                <a:cubicBezTo>
                  <a:pt x="1420" y="724"/>
                  <a:pt x="1413" y="731"/>
                  <a:pt x="1413" y="739"/>
                </a:cubicBezTo>
                <a:cubicBezTo>
                  <a:pt x="1413" y="747"/>
                  <a:pt x="1420" y="754"/>
                  <a:pt x="1428" y="754"/>
                </a:cubicBezTo>
                <a:cubicBezTo>
                  <a:pt x="1436" y="754"/>
                  <a:pt x="1443" y="747"/>
                  <a:pt x="1443" y="739"/>
                </a:cubicBezTo>
                <a:cubicBezTo>
                  <a:pt x="1443" y="731"/>
                  <a:pt x="1436" y="724"/>
                  <a:pt x="1428" y="724"/>
                </a:cubicBezTo>
                <a:close/>
                <a:moveTo>
                  <a:pt x="1428" y="757"/>
                </a:moveTo>
                <a:cubicBezTo>
                  <a:pt x="1420" y="757"/>
                  <a:pt x="1413" y="764"/>
                  <a:pt x="1413" y="772"/>
                </a:cubicBezTo>
                <a:cubicBezTo>
                  <a:pt x="1413" y="780"/>
                  <a:pt x="1420" y="787"/>
                  <a:pt x="1428" y="787"/>
                </a:cubicBezTo>
                <a:cubicBezTo>
                  <a:pt x="1436" y="787"/>
                  <a:pt x="1443" y="780"/>
                  <a:pt x="1443" y="772"/>
                </a:cubicBezTo>
                <a:cubicBezTo>
                  <a:pt x="1443" y="764"/>
                  <a:pt x="1436" y="757"/>
                  <a:pt x="1428" y="757"/>
                </a:cubicBezTo>
                <a:close/>
                <a:moveTo>
                  <a:pt x="1428" y="790"/>
                </a:moveTo>
                <a:cubicBezTo>
                  <a:pt x="1420" y="790"/>
                  <a:pt x="1413" y="797"/>
                  <a:pt x="1413" y="805"/>
                </a:cubicBezTo>
                <a:cubicBezTo>
                  <a:pt x="1413" y="813"/>
                  <a:pt x="1420" y="820"/>
                  <a:pt x="1428" y="820"/>
                </a:cubicBezTo>
                <a:cubicBezTo>
                  <a:pt x="1436" y="820"/>
                  <a:pt x="1443" y="813"/>
                  <a:pt x="1443" y="805"/>
                </a:cubicBezTo>
                <a:cubicBezTo>
                  <a:pt x="1443" y="797"/>
                  <a:pt x="1436" y="790"/>
                  <a:pt x="1428" y="790"/>
                </a:cubicBezTo>
                <a:close/>
                <a:moveTo>
                  <a:pt x="1428" y="823"/>
                </a:moveTo>
                <a:cubicBezTo>
                  <a:pt x="1420" y="823"/>
                  <a:pt x="1413" y="830"/>
                  <a:pt x="1413" y="838"/>
                </a:cubicBezTo>
                <a:cubicBezTo>
                  <a:pt x="1413" y="846"/>
                  <a:pt x="1420" y="853"/>
                  <a:pt x="1428" y="853"/>
                </a:cubicBezTo>
                <a:cubicBezTo>
                  <a:pt x="1436" y="853"/>
                  <a:pt x="1443" y="846"/>
                  <a:pt x="1443" y="838"/>
                </a:cubicBezTo>
                <a:cubicBezTo>
                  <a:pt x="1443" y="830"/>
                  <a:pt x="1436" y="823"/>
                  <a:pt x="1428" y="823"/>
                </a:cubicBezTo>
                <a:close/>
                <a:moveTo>
                  <a:pt x="1428" y="856"/>
                </a:moveTo>
                <a:cubicBezTo>
                  <a:pt x="1420" y="856"/>
                  <a:pt x="1413" y="863"/>
                  <a:pt x="1413" y="871"/>
                </a:cubicBezTo>
                <a:cubicBezTo>
                  <a:pt x="1413" y="879"/>
                  <a:pt x="1420" y="886"/>
                  <a:pt x="1428" y="886"/>
                </a:cubicBezTo>
                <a:cubicBezTo>
                  <a:pt x="1436" y="886"/>
                  <a:pt x="1443" y="879"/>
                  <a:pt x="1443" y="871"/>
                </a:cubicBezTo>
                <a:cubicBezTo>
                  <a:pt x="1443" y="863"/>
                  <a:pt x="1436" y="856"/>
                  <a:pt x="1428" y="856"/>
                </a:cubicBezTo>
                <a:close/>
                <a:moveTo>
                  <a:pt x="1428" y="889"/>
                </a:moveTo>
                <a:cubicBezTo>
                  <a:pt x="1420" y="889"/>
                  <a:pt x="1413" y="895"/>
                  <a:pt x="1413" y="904"/>
                </a:cubicBezTo>
                <a:cubicBezTo>
                  <a:pt x="1413" y="912"/>
                  <a:pt x="1420" y="918"/>
                  <a:pt x="1428" y="918"/>
                </a:cubicBezTo>
                <a:cubicBezTo>
                  <a:pt x="1436" y="918"/>
                  <a:pt x="1443" y="912"/>
                  <a:pt x="1443" y="904"/>
                </a:cubicBezTo>
                <a:cubicBezTo>
                  <a:pt x="1443" y="895"/>
                  <a:pt x="1436" y="889"/>
                  <a:pt x="1428" y="889"/>
                </a:cubicBezTo>
                <a:close/>
                <a:moveTo>
                  <a:pt x="1428" y="922"/>
                </a:moveTo>
                <a:cubicBezTo>
                  <a:pt x="1420" y="922"/>
                  <a:pt x="1413" y="928"/>
                  <a:pt x="1413" y="937"/>
                </a:cubicBezTo>
                <a:cubicBezTo>
                  <a:pt x="1413" y="945"/>
                  <a:pt x="1420" y="951"/>
                  <a:pt x="1428" y="951"/>
                </a:cubicBezTo>
                <a:cubicBezTo>
                  <a:pt x="1436" y="951"/>
                  <a:pt x="1443" y="945"/>
                  <a:pt x="1443" y="937"/>
                </a:cubicBezTo>
                <a:cubicBezTo>
                  <a:pt x="1443" y="928"/>
                  <a:pt x="1436" y="922"/>
                  <a:pt x="1428" y="922"/>
                </a:cubicBezTo>
                <a:close/>
                <a:moveTo>
                  <a:pt x="1428" y="955"/>
                </a:moveTo>
                <a:cubicBezTo>
                  <a:pt x="1420" y="955"/>
                  <a:pt x="1413" y="961"/>
                  <a:pt x="1413" y="970"/>
                </a:cubicBezTo>
                <a:cubicBezTo>
                  <a:pt x="1413" y="978"/>
                  <a:pt x="1420" y="984"/>
                  <a:pt x="1428" y="984"/>
                </a:cubicBezTo>
                <a:cubicBezTo>
                  <a:pt x="1436" y="984"/>
                  <a:pt x="1443" y="978"/>
                  <a:pt x="1443" y="970"/>
                </a:cubicBezTo>
                <a:cubicBezTo>
                  <a:pt x="1443" y="961"/>
                  <a:pt x="1436" y="955"/>
                  <a:pt x="1428" y="955"/>
                </a:cubicBezTo>
                <a:close/>
                <a:moveTo>
                  <a:pt x="1428" y="988"/>
                </a:moveTo>
                <a:cubicBezTo>
                  <a:pt x="1420" y="988"/>
                  <a:pt x="1413" y="994"/>
                  <a:pt x="1413" y="1002"/>
                </a:cubicBezTo>
                <a:cubicBezTo>
                  <a:pt x="1413" y="1011"/>
                  <a:pt x="1420" y="1017"/>
                  <a:pt x="1428" y="1017"/>
                </a:cubicBezTo>
                <a:cubicBezTo>
                  <a:pt x="1436" y="1017"/>
                  <a:pt x="1443" y="1011"/>
                  <a:pt x="1443" y="1002"/>
                </a:cubicBezTo>
                <a:cubicBezTo>
                  <a:pt x="1443" y="994"/>
                  <a:pt x="1436" y="988"/>
                  <a:pt x="1428" y="988"/>
                </a:cubicBezTo>
                <a:close/>
                <a:moveTo>
                  <a:pt x="1428" y="1021"/>
                </a:moveTo>
                <a:cubicBezTo>
                  <a:pt x="1420" y="1021"/>
                  <a:pt x="1413" y="1027"/>
                  <a:pt x="1413" y="1035"/>
                </a:cubicBezTo>
                <a:cubicBezTo>
                  <a:pt x="1413" y="1044"/>
                  <a:pt x="1420" y="1050"/>
                  <a:pt x="1428" y="1050"/>
                </a:cubicBezTo>
                <a:cubicBezTo>
                  <a:pt x="1436" y="1050"/>
                  <a:pt x="1443" y="1044"/>
                  <a:pt x="1443" y="1035"/>
                </a:cubicBezTo>
                <a:cubicBezTo>
                  <a:pt x="1443" y="1027"/>
                  <a:pt x="1436" y="1021"/>
                  <a:pt x="1428" y="1021"/>
                </a:cubicBezTo>
                <a:close/>
                <a:moveTo>
                  <a:pt x="1428" y="1053"/>
                </a:moveTo>
                <a:cubicBezTo>
                  <a:pt x="1420" y="1053"/>
                  <a:pt x="1413" y="1060"/>
                  <a:pt x="1413" y="1068"/>
                </a:cubicBezTo>
                <a:cubicBezTo>
                  <a:pt x="1413" y="1076"/>
                  <a:pt x="1420" y="1083"/>
                  <a:pt x="1428" y="1083"/>
                </a:cubicBezTo>
                <a:cubicBezTo>
                  <a:pt x="1436" y="1083"/>
                  <a:pt x="1443" y="1076"/>
                  <a:pt x="1443" y="1068"/>
                </a:cubicBezTo>
                <a:cubicBezTo>
                  <a:pt x="1443" y="1060"/>
                  <a:pt x="1436" y="1053"/>
                  <a:pt x="1428" y="1053"/>
                </a:cubicBezTo>
                <a:close/>
                <a:moveTo>
                  <a:pt x="1428" y="1086"/>
                </a:moveTo>
                <a:cubicBezTo>
                  <a:pt x="1420" y="1086"/>
                  <a:pt x="1413" y="1093"/>
                  <a:pt x="1413" y="1101"/>
                </a:cubicBezTo>
                <a:cubicBezTo>
                  <a:pt x="1413" y="1109"/>
                  <a:pt x="1420" y="1116"/>
                  <a:pt x="1428" y="1116"/>
                </a:cubicBezTo>
                <a:cubicBezTo>
                  <a:pt x="1436" y="1116"/>
                  <a:pt x="1443" y="1109"/>
                  <a:pt x="1443" y="1101"/>
                </a:cubicBezTo>
                <a:cubicBezTo>
                  <a:pt x="1443" y="1093"/>
                  <a:pt x="1436" y="1086"/>
                  <a:pt x="1428" y="1086"/>
                </a:cubicBezTo>
                <a:close/>
                <a:moveTo>
                  <a:pt x="1428" y="1119"/>
                </a:moveTo>
                <a:cubicBezTo>
                  <a:pt x="1420" y="1119"/>
                  <a:pt x="1413" y="1126"/>
                  <a:pt x="1413" y="1134"/>
                </a:cubicBezTo>
                <a:cubicBezTo>
                  <a:pt x="1413" y="1142"/>
                  <a:pt x="1420" y="1149"/>
                  <a:pt x="1428" y="1149"/>
                </a:cubicBezTo>
                <a:cubicBezTo>
                  <a:pt x="1436" y="1149"/>
                  <a:pt x="1443" y="1142"/>
                  <a:pt x="1443" y="1134"/>
                </a:cubicBezTo>
                <a:cubicBezTo>
                  <a:pt x="1443" y="1126"/>
                  <a:pt x="1436" y="1119"/>
                  <a:pt x="1428" y="1119"/>
                </a:cubicBezTo>
                <a:close/>
                <a:moveTo>
                  <a:pt x="1428" y="1152"/>
                </a:moveTo>
                <a:cubicBezTo>
                  <a:pt x="1420" y="1152"/>
                  <a:pt x="1413" y="1159"/>
                  <a:pt x="1413" y="1167"/>
                </a:cubicBezTo>
                <a:cubicBezTo>
                  <a:pt x="1413" y="1175"/>
                  <a:pt x="1420" y="1182"/>
                  <a:pt x="1428" y="1182"/>
                </a:cubicBezTo>
                <a:cubicBezTo>
                  <a:pt x="1436" y="1182"/>
                  <a:pt x="1443" y="1175"/>
                  <a:pt x="1443" y="1167"/>
                </a:cubicBezTo>
                <a:cubicBezTo>
                  <a:pt x="1443" y="1159"/>
                  <a:pt x="1436" y="1152"/>
                  <a:pt x="1428" y="1152"/>
                </a:cubicBezTo>
                <a:close/>
                <a:moveTo>
                  <a:pt x="1428" y="1185"/>
                </a:moveTo>
                <a:cubicBezTo>
                  <a:pt x="1420" y="1185"/>
                  <a:pt x="1413" y="1192"/>
                  <a:pt x="1413" y="1200"/>
                </a:cubicBezTo>
                <a:cubicBezTo>
                  <a:pt x="1413" y="1208"/>
                  <a:pt x="1420" y="1215"/>
                  <a:pt x="1428" y="1215"/>
                </a:cubicBezTo>
                <a:cubicBezTo>
                  <a:pt x="1436" y="1215"/>
                  <a:pt x="1443" y="1208"/>
                  <a:pt x="1443" y="1200"/>
                </a:cubicBezTo>
                <a:cubicBezTo>
                  <a:pt x="1443" y="1192"/>
                  <a:pt x="1436" y="1185"/>
                  <a:pt x="1428" y="1185"/>
                </a:cubicBezTo>
                <a:close/>
                <a:moveTo>
                  <a:pt x="1428" y="1218"/>
                </a:moveTo>
                <a:cubicBezTo>
                  <a:pt x="1420" y="1218"/>
                  <a:pt x="1413" y="1225"/>
                  <a:pt x="1413" y="1233"/>
                </a:cubicBezTo>
                <a:cubicBezTo>
                  <a:pt x="1413" y="1241"/>
                  <a:pt x="1420" y="1248"/>
                  <a:pt x="1428" y="1248"/>
                </a:cubicBezTo>
                <a:cubicBezTo>
                  <a:pt x="1436" y="1248"/>
                  <a:pt x="1443" y="1241"/>
                  <a:pt x="1443" y="1233"/>
                </a:cubicBezTo>
                <a:cubicBezTo>
                  <a:pt x="1443" y="1225"/>
                  <a:pt x="1436" y="1218"/>
                  <a:pt x="1428" y="1218"/>
                </a:cubicBezTo>
                <a:close/>
                <a:moveTo>
                  <a:pt x="1428" y="1251"/>
                </a:moveTo>
                <a:cubicBezTo>
                  <a:pt x="1420" y="1251"/>
                  <a:pt x="1413" y="1258"/>
                  <a:pt x="1413" y="1266"/>
                </a:cubicBezTo>
                <a:cubicBezTo>
                  <a:pt x="1413" y="1274"/>
                  <a:pt x="1420" y="1281"/>
                  <a:pt x="1428" y="1281"/>
                </a:cubicBezTo>
                <a:cubicBezTo>
                  <a:pt x="1436" y="1281"/>
                  <a:pt x="1443" y="1274"/>
                  <a:pt x="1443" y="1266"/>
                </a:cubicBezTo>
                <a:cubicBezTo>
                  <a:pt x="1443" y="1258"/>
                  <a:pt x="1436" y="1251"/>
                  <a:pt x="1428" y="1251"/>
                </a:cubicBezTo>
                <a:close/>
                <a:moveTo>
                  <a:pt x="1428" y="1284"/>
                </a:moveTo>
                <a:cubicBezTo>
                  <a:pt x="1420" y="1284"/>
                  <a:pt x="1413" y="1291"/>
                  <a:pt x="1413" y="1299"/>
                </a:cubicBezTo>
                <a:cubicBezTo>
                  <a:pt x="1413" y="1307"/>
                  <a:pt x="1420" y="1314"/>
                  <a:pt x="1428" y="1314"/>
                </a:cubicBezTo>
                <a:cubicBezTo>
                  <a:pt x="1436" y="1314"/>
                  <a:pt x="1443" y="1307"/>
                  <a:pt x="1443" y="1299"/>
                </a:cubicBezTo>
                <a:cubicBezTo>
                  <a:pt x="1443" y="1291"/>
                  <a:pt x="1436" y="1284"/>
                  <a:pt x="1428" y="1284"/>
                </a:cubicBezTo>
                <a:close/>
                <a:moveTo>
                  <a:pt x="1428" y="1317"/>
                </a:moveTo>
                <a:cubicBezTo>
                  <a:pt x="1420" y="1317"/>
                  <a:pt x="1413" y="1323"/>
                  <a:pt x="1413" y="1332"/>
                </a:cubicBezTo>
                <a:cubicBezTo>
                  <a:pt x="1413" y="1340"/>
                  <a:pt x="1420" y="1346"/>
                  <a:pt x="1428" y="1346"/>
                </a:cubicBezTo>
                <a:cubicBezTo>
                  <a:pt x="1436" y="1346"/>
                  <a:pt x="1443" y="1340"/>
                  <a:pt x="1443" y="1332"/>
                </a:cubicBezTo>
                <a:cubicBezTo>
                  <a:pt x="1443" y="1323"/>
                  <a:pt x="1436" y="1317"/>
                  <a:pt x="1428" y="1317"/>
                </a:cubicBezTo>
                <a:close/>
                <a:moveTo>
                  <a:pt x="1428" y="1350"/>
                </a:moveTo>
                <a:cubicBezTo>
                  <a:pt x="1420" y="1350"/>
                  <a:pt x="1413" y="1356"/>
                  <a:pt x="1413" y="1365"/>
                </a:cubicBezTo>
                <a:cubicBezTo>
                  <a:pt x="1413" y="1373"/>
                  <a:pt x="1420" y="1379"/>
                  <a:pt x="1428" y="1379"/>
                </a:cubicBezTo>
                <a:cubicBezTo>
                  <a:pt x="1436" y="1379"/>
                  <a:pt x="1443" y="1373"/>
                  <a:pt x="1443" y="1365"/>
                </a:cubicBezTo>
                <a:cubicBezTo>
                  <a:pt x="1443" y="1356"/>
                  <a:pt x="1436" y="1350"/>
                  <a:pt x="1428" y="1350"/>
                </a:cubicBezTo>
                <a:close/>
                <a:moveTo>
                  <a:pt x="1428" y="1383"/>
                </a:moveTo>
                <a:cubicBezTo>
                  <a:pt x="1420" y="1383"/>
                  <a:pt x="1413" y="1389"/>
                  <a:pt x="1413" y="1397"/>
                </a:cubicBezTo>
                <a:cubicBezTo>
                  <a:pt x="1413" y="1406"/>
                  <a:pt x="1420" y="1412"/>
                  <a:pt x="1428" y="1412"/>
                </a:cubicBezTo>
                <a:cubicBezTo>
                  <a:pt x="1436" y="1412"/>
                  <a:pt x="1443" y="1406"/>
                  <a:pt x="1443" y="1397"/>
                </a:cubicBezTo>
                <a:cubicBezTo>
                  <a:pt x="1443" y="1389"/>
                  <a:pt x="1436" y="1383"/>
                  <a:pt x="1428" y="1383"/>
                </a:cubicBezTo>
                <a:close/>
                <a:moveTo>
                  <a:pt x="1428" y="1416"/>
                </a:moveTo>
                <a:cubicBezTo>
                  <a:pt x="1420" y="1416"/>
                  <a:pt x="1413" y="1422"/>
                  <a:pt x="1413" y="1430"/>
                </a:cubicBezTo>
                <a:cubicBezTo>
                  <a:pt x="1413" y="1439"/>
                  <a:pt x="1420" y="1445"/>
                  <a:pt x="1428" y="1445"/>
                </a:cubicBezTo>
                <a:cubicBezTo>
                  <a:pt x="1436" y="1445"/>
                  <a:pt x="1443" y="1439"/>
                  <a:pt x="1443" y="1430"/>
                </a:cubicBezTo>
                <a:cubicBezTo>
                  <a:pt x="1443" y="1422"/>
                  <a:pt x="1436" y="1416"/>
                  <a:pt x="1428" y="1416"/>
                </a:cubicBezTo>
                <a:close/>
                <a:moveTo>
                  <a:pt x="1461" y="0"/>
                </a:moveTo>
                <a:cubicBezTo>
                  <a:pt x="1453" y="0"/>
                  <a:pt x="1446" y="7"/>
                  <a:pt x="1446" y="15"/>
                </a:cubicBezTo>
                <a:cubicBezTo>
                  <a:pt x="1446" y="23"/>
                  <a:pt x="1453" y="30"/>
                  <a:pt x="1461" y="30"/>
                </a:cubicBezTo>
                <a:cubicBezTo>
                  <a:pt x="1469" y="30"/>
                  <a:pt x="1476" y="23"/>
                  <a:pt x="1476" y="15"/>
                </a:cubicBezTo>
                <a:cubicBezTo>
                  <a:pt x="1476" y="7"/>
                  <a:pt x="1469" y="0"/>
                  <a:pt x="1461" y="0"/>
                </a:cubicBezTo>
                <a:close/>
                <a:moveTo>
                  <a:pt x="1461" y="33"/>
                </a:moveTo>
                <a:cubicBezTo>
                  <a:pt x="1453" y="33"/>
                  <a:pt x="1446" y="40"/>
                  <a:pt x="1446" y="48"/>
                </a:cubicBezTo>
                <a:cubicBezTo>
                  <a:pt x="1446" y="56"/>
                  <a:pt x="1453" y="63"/>
                  <a:pt x="1461" y="63"/>
                </a:cubicBezTo>
                <a:cubicBezTo>
                  <a:pt x="1469" y="63"/>
                  <a:pt x="1476" y="56"/>
                  <a:pt x="1476" y="48"/>
                </a:cubicBezTo>
                <a:cubicBezTo>
                  <a:pt x="1476" y="40"/>
                  <a:pt x="1469" y="33"/>
                  <a:pt x="1461" y="33"/>
                </a:cubicBezTo>
                <a:close/>
                <a:moveTo>
                  <a:pt x="1461" y="66"/>
                </a:moveTo>
                <a:cubicBezTo>
                  <a:pt x="1453" y="66"/>
                  <a:pt x="1446" y="72"/>
                  <a:pt x="1446" y="81"/>
                </a:cubicBezTo>
                <a:cubicBezTo>
                  <a:pt x="1446" y="89"/>
                  <a:pt x="1453" y="95"/>
                  <a:pt x="1461" y="95"/>
                </a:cubicBezTo>
                <a:cubicBezTo>
                  <a:pt x="1469" y="95"/>
                  <a:pt x="1476" y="89"/>
                  <a:pt x="1476" y="81"/>
                </a:cubicBezTo>
                <a:cubicBezTo>
                  <a:pt x="1476" y="72"/>
                  <a:pt x="1469" y="66"/>
                  <a:pt x="1461" y="66"/>
                </a:cubicBezTo>
                <a:close/>
                <a:moveTo>
                  <a:pt x="1461" y="99"/>
                </a:moveTo>
                <a:cubicBezTo>
                  <a:pt x="1453" y="99"/>
                  <a:pt x="1446" y="105"/>
                  <a:pt x="1446" y="114"/>
                </a:cubicBezTo>
                <a:cubicBezTo>
                  <a:pt x="1446" y="122"/>
                  <a:pt x="1453" y="128"/>
                  <a:pt x="1461" y="128"/>
                </a:cubicBezTo>
                <a:cubicBezTo>
                  <a:pt x="1469" y="128"/>
                  <a:pt x="1476" y="122"/>
                  <a:pt x="1476" y="114"/>
                </a:cubicBezTo>
                <a:cubicBezTo>
                  <a:pt x="1476" y="105"/>
                  <a:pt x="1469" y="99"/>
                  <a:pt x="1461" y="99"/>
                </a:cubicBezTo>
                <a:close/>
                <a:moveTo>
                  <a:pt x="1461" y="132"/>
                </a:moveTo>
                <a:cubicBezTo>
                  <a:pt x="1453" y="132"/>
                  <a:pt x="1446" y="138"/>
                  <a:pt x="1446" y="147"/>
                </a:cubicBezTo>
                <a:cubicBezTo>
                  <a:pt x="1446" y="155"/>
                  <a:pt x="1453" y="161"/>
                  <a:pt x="1461" y="161"/>
                </a:cubicBezTo>
                <a:cubicBezTo>
                  <a:pt x="1469" y="161"/>
                  <a:pt x="1476" y="155"/>
                  <a:pt x="1476" y="147"/>
                </a:cubicBezTo>
                <a:cubicBezTo>
                  <a:pt x="1476" y="138"/>
                  <a:pt x="1469" y="132"/>
                  <a:pt x="1461" y="132"/>
                </a:cubicBezTo>
                <a:close/>
                <a:moveTo>
                  <a:pt x="1461" y="165"/>
                </a:moveTo>
                <a:cubicBezTo>
                  <a:pt x="1453" y="165"/>
                  <a:pt x="1446" y="171"/>
                  <a:pt x="1446" y="179"/>
                </a:cubicBezTo>
                <a:cubicBezTo>
                  <a:pt x="1446" y="188"/>
                  <a:pt x="1453" y="194"/>
                  <a:pt x="1461" y="194"/>
                </a:cubicBezTo>
                <a:cubicBezTo>
                  <a:pt x="1469" y="194"/>
                  <a:pt x="1476" y="188"/>
                  <a:pt x="1476" y="179"/>
                </a:cubicBezTo>
                <a:cubicBezTo>
                  <a:pt x="1476" y="171"/>
                  <a:pt x="1469" y="165"/>
                  <a:pt x="1461" y="165"/>
                </a:cubicBezTo>
                <a:close/>
                <a:moveTo>
                  <a:pt x="1461" y="198"/>
                </a:moveTo>
                <a:cubicBezTo>
                  <a:pt x="1453" y="198"/>
                  <a:pt x="1446" y="204"/>
                  <a:pt x="1446" y="212"/>
                </a:cubicBezTo>
                <a:cubicBezTo>
                  <a:pt x="1446" y="221"/>
                  <a:pt x="1453" y="227"/>
                  <a:pt x="1461" y="227"/>
                </a:cubicBezTo>
                <a:cubicBezTo>
                  <a:pt x="1469" y="227"/>
                  <a:pt x="1476" y="221"/>
                  <a:pt x="1476" y="212"/>
                </a:cubicBezTo>
                <a:cubicBezTo>
                  <a:pt x="1476" y="204"/>
                  <a:pt x="1469" y="198"/>
                  <a:pt x="1461" y="198"/>
                </a:cubicBezTo>
                <a:close/>
                <a:moveTo>
                  <a:pt x="1461" y="230"/>
                </a:moveTo>
                <a:cubicBezTo>
                  <a:pt x="1453" y="230"/>
                  <a:pt x="1446" y="237"/>
                  <a:pt x="1446" y="245"/>
                </a:cubicBezTo>
                <a:cubicBezTo>
                  <a:pt x="1446" y="253"/>
                  <a:pt x="1453" y="260"/>
                  <a:pt x="1461" y="260"/>
                </a:cubicBezTo>
                <a:cubicBezTo>
                  <a:pt x="1469" y="260"/>
                  <a:pt x="1476" y="253"/>
                  <a:pt x="1476" y="245"/>
                </a:cubicBezTo>
                <a:cubicBezTo>
                  <a:pt x="1476" y="237"/>
                  <a:pt x="1469" y="230"/>
                  <a:pt x="1461" y="230"/>
                </a:cubicBezTo>
                <a:close/>
                <a:moveTo>
                  <a:pt x="1461" y="263"/>
                </a:moveTo>
                <a:cubicBezTo>
                  <a:pt x="1453" y="263"/>
                  <a:pt x="1446" y="270"/>
                  <a:pt x="1446" y="278"/>
                </a:cubicBezTo>
                <a:cubicBezTo>
                  <a:pt x="1446" y="286"/>
                  <a:pt x="1453" y="293"/>
                  <a:pt x="1461" y="293"/>
                </a:cubicBezTo>
                <a:cubicBezTo>
                  <a:pt x="1469" y="293"/>
                  <a:pt x="1476" y="286"/>
                  <a:pt x="1476" y="278"/>
                </a:cubicBezTo>
                <a:cubicBezTo>
                  <a:pt x="1476" y="270"/>
                  <a:pt x="1469" y="263"/>
                  <a:pt x="1461" y="263"/>
                </a:cubicBezTo>
                <a:close/>
                <a:moveTo>
                  <a:pt x="1461" y="296"/>
                </a:moveTo>
                <a:cubicBezTo>
                  <a:pt x="1453" y="296"/>
                  <a:pt x="1446" y="303"/>
                  <a:pt x="1446" y="311"/>
                </a:cubicBezTo>
                <a:cubicBezTo>
                  <a:pt x="1446" y="319"/>
                  <a:pt x="1453" y="326"/>
                  <a:pt x="1461" y="326"/>
                </a:cubicBezTo>
                <a:cubicBezTo>
                  <a:pt x="1469" y="326"/>
                  <a:pt x="1476" y="319"/>
                  <a:pt x="1476" y="311"/>
                </a:cubicBezTo>
                <a:cubicBezTo>
                  <a:pt x="1476" y="303"/>
                  <a:pt x="1469" y="296"/>
                  <a:pt x="1461" y="296"/>
                </a:cubicBezTo>
                <a:close/>
                <a:moveTo>
                  <a:pt x="1461" y="329"/>
                </a:moveTo>
                <a:cubicBezTo>
                  <a:pt x="1453" y="329"/>
                  <a:pt x="1446" y="336"/>
                  <a:pt x="1446" y="344"/>
                </a:cubicBezTo>
                <a:cubicBezTo>
                  <a:pt x="1446" y="352"/>
                  <a:pt x="1453" y="359"/>
                  <a:pt x="1461" y="359"/>
                </a:cubicBezTo>
                <a:cubicBezTo>
                  <a:pt x="1469" y="359"/>
                  <a:pt x="1476" y="352"/>
                  <a:pt x="1476" y="344"/>
                </a:cubicBezTo>
                <a:cubicBezTo>
                  <a:pt x="1476" y="336"/>
                  <a:pt x="1469" y="329"/>
                  <a:pt x="1461" y="329"/>
                </a:cubicBezTo>
                <a:close/>
                <a:moveTo>
                  <a:pt x="1461" y="362"/>
                </a:moveTo>
                <a:cubicBezTo>
                  <a:pt x="1453" y="362"/>
                  <a:pt x="1446" y="369"/>
                  <a:pt x="1446" y="377"/>
                </a:cubicBezTo>
                <a:cubicBezTo>
                  <a:pt x="1446" y="385"/>
                  <a:pt x="1453" y="392"/>
                  <a:pt x="1461" y="392"/>
                </a:cubicBezTo>
                <a:cubicBezTo>
                  <a:pt x="1469" y="392"/>
                  <a:pt x="1476" y="385"/>
                  <a:pt x="1476" y="377"/>
                </a:cubicBezTo>
                <a:cubicBezTo>
                  <a:pt x="1476" y="369"/>
                  <a:pt x="1469" y="362"/>
                  <a:pt x="1461" y="362"/>
                </a:cubicBezTo>
                <a:close/>
                <a:moveTo>
                  <a:pt x="1461" y="395"/>
                </a:moveTo>
                <a:cubicBezTo>
                  <a:pt x="1453" y="395"/>
                  <a:pt x="1446" y="402"/>
                  <a:pt x="1446" y="410"/>
                </a:cubicBezTo>
                <a:cubicBezTo>
                  <a:pt x="1446" y="418"/>
                  <a:pt x="1453" y="425"/>
                  <a:pt x="1461" y="425"/>
                </a:cubicBezTo>
                <a:cubicBezTo>
                  <a:pt x="1469" y="425"/>
                  <a:pt x="1476" y="418"/>
                  <a:pt x="1476" y="410"/>
                </a:cubicBezTo>
                <a:cubicBezTo>
                  <a:pt x="1476" y="402"/>
                  <a:pt x="1469" y="395"/>
                  <a:pt x="1461" y="395"/>
                </a:cubicBezTo>
                <a:close/>
                <a:moveTo>
                  <a:pt x="1461" y="428"/>
                </a:moveTo>
                <a:cubicBezTo>
                  <a:pt x="1453" y="428"/>
                  <a:pt x="1446" y="435"/>
                  <a:pt x="1446" y="443"/>
                </a:cubicBezTo>
                <a:cubicBezTo>
                  <a:pt x="1446" y="451"/>
                  <a:pt x="1453" y="458"/>
                  <a:pt x="1461" y="458"/>
                </a:cubicBezTo>
                <a:cubicBezTo>
                  <a:pt x="1469" y="458"/>
                  <a:pt x="1476" y="451"/>
                  <a:pt x="1476" y="443"/>
                </a:cubicBezTo>
                <a:cubicBezTo>
                  <a:pt x="1476" y="435"/>
                  <a:pt x="1469" y="428"/>
                  <a:pt x="1461" y="428"/>
                </a:cubicBezTo>
                <a:close/>
                <a:moveTo>
                  <a:pt x="1461" y="461"/>
                </a:moveTo>
                <a:cubicBezTo>
                  <a:pt x="1453" y="461"/>
                  <a:pt x="1446" y="468"/>
                  <a:pt x="1446" y="476"/>
                </a:cubicBezTo>
                <a:cubicBezTo>
                  <a:pt x="1446" y="484"/>
                  <a:pt x="1453" y="491"/>
                  <a:pt x="1461" y="491"/>
                </a:cubicBezTo>
                <a:cubicBezTo>
                  <a:pt x="1469" y="491"/>
                  <a:pt x="1476" y="484"/>
                  <a:pt x="1476" y="476"/>
                </a:cubicBezTo>
                <a:cubicBezTo>
                  <a:pt x="1476" y="468"/>
                  <a:pt x="1469" y="461"/>
                  <a:pt x="1461" y="461"/>
                </a:cubicBezTo>
                <a:close/>
                <a:moveTo>
                  <a:pt x="1461" y="494"/>
                </a:moveTo>
                <a:cubicBezTo>
                  <a:pt x="1453" y="494"/>
                  <a:pt x="1446" y="500"/>
                  <a:pt x="1446" y="509"/>
                </a:cubicBezTo>
                <a:cubicBezTo>
                  <a:pt x="1446" y="517"/>
                  <a:pt x="1453" y="523"/>
                  <a:pt x="1461" y="523"/>
                </a:cubicBezTo>
                <a:cubicBezTo>
                  <a:pt x="1469" y="523"/>
                  <a:pt x="1476" y="517"/>
                  <a:pt x="1476" y="509"/>
                </a:cubicBezTo>
                <a:cubicBezTo>
                  <a:pt x="1476" y="500"/>
                  <a:pt x="1469" y="494"/>
                  <a:pt x="1461" y="494"/>
                </a:cubicBezTo>
                <a:close/>
                <a:moveTo>
                  <a:pt x="1461" y="527"/>
                </a:moveTo>
                <a:cubicBezTo>
                  <a:pt x="1453" y="527"/>
                  <a:pt x="1446" y="533"/>
                  <a:pt x="1446" y="542"/>
                </a:cubicBezTo>
                <a:cubicBezTo>
                  <a:pt x="1446" y="550"/>
                  <a:pt x="1453" y="556"/>
                  <a:pt x="1461" y="556"/>
                </a:cubicBezTo>
                <a:cubicBezTo>
                  <a:pt x="1469" y="556"/>
                  <a:pt x="1476" y="550"/>
                  <a:pt x="1476" y="542"/>
                </a:cubicBezTo>
                <a:cubicBezTo>
                  <a:pt x="1476" y="533"/>
                  <a:pt x="1469" y="527"/>
                  <a:pt x="1461" y="527"/>
                </a:cubicBezTo>
                <a:close/>
                <a:moveTo>
                  <a:pt x="1461" y="560"/>
                </a:moveTo>
                <a:cubicBezTo>
                  <a:pt x="1453" y="560"/>
                  <a:pt x="1446" y="566"/>
                  <a:pt x="1446" y="574"/>
                </a:cubicBezTo>
                <a:cubicBezTo>
                  <a:pt x="1446" y="583"/>
                  <a:pt x="1453" y="589"/>
                  <a:pt x="1461" y="589"/>
                </a:cubicBezTo>
                <a:cubicBezTo>
                  <a:pt x="1469" y="589"/>
                  <a:pt x="1476" y="583"/>
                  <a:pt x="1476" y="574"/>
                </a:cubicBezTo>
                <a:cubicBezTo>
                  <a:pt x="1476" y="566"/>
                  <a:pt x="1469" y="560"/>
                  <a:pt x="1461" y="560"/>
                </a:cubicBezTo>
                <a:close/>
                <a:moveTo>
                  <a:pt x="1461" y="593"/>
                </a:moveTo>
                <a:cubicBezTo>
                  <a:pt x="1453" y="593"/>
                  <a:pt x="1446" y="599"/>
                  <a:pt x="1446" y="607"/>
                </a:cubicBezTo>
                <a:cubicBezTo>
                  <a:pt x="1446" y="616"/>
                  <a:pt x="1453" y="622"/>
                  <a:pt x="1461" y="622"/>
                </a:cubicBezTo>
                <a:cubicBezTo>
                  <a:pt x="1469" y="622"/>
                  <a:pt x="1476" y="616"/>
                  <a:pt x="1476" y="607"/>
                </a:cubicBezTo>
                <a:cubicBezTo>
                  <a:pt x="1476" y="599"/>
                  <a:pt x="1469" y="593"/>
                  <a:pt x="1461" y="593"/>
                </a:cubicBezTo>
                <a:close/>
                <a:moveTo>
                  <a:pt x="1461" y="625"/>
                </a:moveTo>
                <a:cubicBezTo>
                  <a:pt x="1453" y="625"/>
                  <a:pt x="1446" y="632"/>
                  <a:pt x="1446" y="640"/>
                </a:cubicBezTo>
                <a:cubicBezTo>
                  <a:pt x="1446" y="648"/>
                  <a:pt x="1453" y="655"/>
                  <a:pt x="1461" y="655"/>
                </a:cubicBezTo>
                <a:cubicBezTo>
                  <a:pt x="1469" y="655"/>
                  <a:pt x="1476" y="648"/>
                  <a:pt x="1476" y="640"/>
                </a:cubicBezTo>
                <a:cubicBezTo>
                  <a:pt x="1476" y="632"/>
                  <a:pt x="1469" y="625"/>
                  <a:pt x="1461" y="625"/>
                </a:cubicBezTo>
                <a:close/>
                <a:moveTo>
                  <a:pt x="1461" y="658"/>
                </a:moveTo>
                <a:cubicBezTo>
                  <a:pt x="1453" y="658"/>
                  <a:pt x="1446" y="665"/>
                  <a:pt x="1446" y="673"/>
                </a:cubicBezTo>
                <a:cubicBezTo>
                  <a:pt x="1446" y="681"/>
                  <a:pt x="1453" y="688"/>
                  <a:pt x="1461" y="688"/>
                </a:cubicBezTo>
                <a:cubicBezTo>
                  <a:pt x="1469" y="688"/>
                  <a:pt x="1476" y="681"/>
                  <a:pt x="1476" y="673"/>
                </a:cubicBezTo>
                <a:cubicBezTo>
                  <a:pt x="1476" y="665"/>
                  <a:pt x="1469" y="658"/>
                  <a:pt x="1461" y="658"/>
                </a:cubicBezTo>
                <a:close/>
                <a:moveTo>
                  <a:pt x="1461" y="691"/>
                </a:moveTo>
                <a:cubicBezTo>
                  <a:pt x="1453" y="691"/>
                  <a:pt x="1446" y="698"/>
                  <a:pt x="1446" y="706"/>
                </a:cubicBezTo>
                <a:cubicBezTo>
                  <a:pt x="1446" y="714"/>
                  <a:pt x="1453" y="721"/>
                  <a:pt x="1461" y="721"/>
                </a:cubicBezTo>
                <a:cubicBezTo>
                  <a:pt x="1469" y="721"/>
                  <a:pt x="1476" y="714"/>
                  <a:pt x="1476" y="706"/>
                </a:cubicBezTo>
                <a:cubicBezTo>
                  <a:pt x="1476" y="698"/>
                  <a:pt x="1469" y="691"/>
                  <a:pt x="1461" y="691"/>
                </a:cubicBezTo>
                <a:close/>
                <a:moveTo>
                  <a:pt x="1461" y="724"/>
                </a:moveTo>
                <a:cubicBezTo>
                  <a:pt x="1453" y="724"/>
                  <a:pt x="1446" y="731"/>
                  <a:pt x="1446" y="739"/>
                </a:cubicBezTo>
                <a:cubicBezTo>
                  <a:pt x="1446" y="747"/>
                  <a:pt x="1453" y="754"/>
                  <a:pt x="1461" y="754"/>
                </a:cubicBezTo>
                <a:cubicBezTo>
                  <a:pt x="1469" y="754"/>
                  <a:pt x="1476" y="747"/>
                  <a:pt x="1476" y="739"/>
                </a:cubicBezTo>
                <a:cubicBezTo>
                  <a:pt x="1476" y="731"/>
                  <a:pt x="1469" y="724"/>
                  <a:pt x="1461" y="724"/>
                </a:cubicBezTo>
                <a:close/>
                <a:moveTo>
                  <a:pt x="1461" y="757"/>
                </a:moveTo>
                <a:cubicBezTo>
                  <a:pt x="1453" y="757"/>
                  <a:pt x="1446" y="764"/>
                  <a:pt x="1446" y="772"/>
                </a:cubicBezTo>
                <a:cubicBezTo>
                  <a:pt x="1446" y="780"/>
                  <a:pt x="1453" y="787"/>
                  <a:pt x="1461" y="787"/>
                </a:cubicBezTo>
                <a:cubicBezTo>
                  <a:pt x="1469" y="787"/>
                  <a:pt x="1476" y="780"/>
                  <a:pt x="1476" y="772"/>
                </a:cubicBezTo>
                <a:cubicBezTo>
                  <a:pt x="1476" y="764"/>
                  <a:pt x="1469" y="757"/>
                  <a:pt x="1461" y="757"/>
                </a:cubicBezTo>
                <a:close/>
                <a:moveTo>
                  <a:pt x="1461" y="790"/>
                </a:moveTo>
                <a:cubicBezTo>
                  <a:pt x="1453" y="790"/>
                  <a:pt x="1446" y="797"/>
                  <a:pt x="1446" y="805"/>
                </a:cubicBezTo>
                <a:cubicBezTo>
                  <a:pt x="1446" y="813"/>
                  <a:pt x="1453" y="820"/>
                  <a:pt x="1461" y="820"/>
                </a:cubicBezTo>
                <a:cubicBezTo>
                  <a:pt x="1469" y="820"/>
                  <a:pt x="1476" y="813"/>
                  <a:pt x="1476" y="805"/>
                </a:cubicBezTo>
                <a:cubicBezTo>
                  <a:pt x="1476" y="797"/>
                  <a:pt x="1469" y="790"/>
                  <a:pt x="1461" y="790"/>
                </a:cubicBezTo>
                <a:close/>
                <a:moveTo>
                  <a:pt x="1461" y="823"/>
                </a:moveTo>
                <a:cubicBezTo>
                  <a:pt x="1453" y="823"/>
                  <a:pt x="1446" y="830"/>
                  <a:pt x="1446" y="838"/>
                </a:cubicBezTo>
                <a:cubicBezTo>
                  <a:pt x="1446" y="846"/>
                  <a:pt x="1453" y="853"/>
                  <a:pt x="1461" y="853"/>
                </a:cubicBezTo>
                <a:cubicBezTo>
                  <a:pt x="1469" y="853"/>
                  <a:pt x="1476" y="846"/>
                  <a:pt x="1476" y="838"/>
                </a:cubicBezTo>
                <a:cubicBezTo>
                  <a:pt x="1476" y="830"/>
                  <a:pt x="1469" y="823"/>
                  <a:pt x="1461" y="823"/>
                </a:cubicBezTo>
                <a:close/>
                <a:moveTo>
                  <a:pt x="1461" y="856"/>
                </a:moveTo>
                <a:cubicBezTo>
                  <a:pt x="1453" y="856"/>
                  <a:pt x="1446" y="863"/>
                  <a:pt x="1446" y="871"/>
                </a:cubicBezTo>
                <a:cubicBezTo>
                  <a:pt x="1446" y="879"/>
                  <a:pt x="1453" y="886"/>
                  <a:pt x="1461" y="886"/>
                </a:cubicBezTo>
                <a:cubicBezTo>
                  <a:pt x="1469" y="886"/>
                  <a:pt x="1476" y="879"/>
                  <a:pt x="1476" y="871"/>
                </a:cubicBezTo>
                <a:cubicBezTo>
                  <a:pt x="1476" y="863"/>
                  <a:pt x="1469" y="856"/>
                  <a:pt x="1461" y="856"/>
                </a:cubicBezTo>
                <a:close/>
                <a:moveTo>
                  <a:pt x="1461" y="889"/>
                </a:moveTo>
                <a:cubicBezTo>
                  <a:pt x="1453" y="889"/>
                  <a:pt x="1446" y="895"/>
                  <a:pt x="1446" y="904"/>
                </a:cubicBezTo>
                <a:cubicBezTo>
                  <a:pt x="1446" y="912"/>
                  <a:pt x="1453" y="918"/>
                  <a:pt x="1461" y="918"/>
                </a:cubicBezTo>
                <a:cubicBezTo>
                  <a:pt x="1469" y="918"/>
                  <a:pt x="1476" y="912"/>
                  <a:pt x="1476" y="904"/>
                </a:cubicBezTo>
                <a:cubicBezTo>
                  <a:pt x="1476" y="895"/>
                  <a:pt x="1469" y="889"/>
                  <a:pt x="1461" y="889"/>
                </a:cubicBezTo>
                <a:close/>
                <a:moveTo>
                  <a:pt x="1461" y="922"/>
                </a:moveTo>
                <a:cubicBezTo>
                  <a:pt x="1453" y="922"/>
                  <a:pt x="1446" y="928"/>
                  <a:pt x="1446" y="937"/>
                </a:cubicBezTo>
                <a:cubicBezTo>
                  <a:pt x="1446" y="945"/>
                  <a:pt x="1453" y="951"/>
                  <a:pt x="1461" y="951"/>
                </a:cubicBezTo>
                <a:cubicBezTo>
                  <a:pt x="1469" y="951"/>
                  <a:pt x="1476" y="945"/>
                  <a:pt x="1476" y="937"/>
                </a:cubicBezTo>
                <a:cubicBezTo>
                  <a:pt x="1476" y="928"/>
                  <a:pt x="1469" y="922"/>
                  <a:pt x="1461" y="922"/>
                </a:cubicBezTo>
                <a:close/>
                <a:moveTo>
                  <a:pt x="1461" y="955"/>
                </a:moveTo>
                <a:cubicBezTo>
                  <a:pt x="1453" y="955"/>
                  <a:pt x="1446" y="961"/>
                  <a:pt x="1446" y="970"/>
                </a:cubicBezTo>
                <a:cubicBezTo>
                  <a:pt x="1446" y="978"/>
                  <a:pt x="1453" y="984"/>
                  <a:pt x="1461" y="984"/>
                </a:cubicBezTo>
                <a:cubicBezTo>
                  <a:pt x="1469" y="984"/>
                  <a:pt x="1476" y="978"/>
                  <a:pt x="1476" y="970"/>
                </a:cubicBezTo>
                <a:cubicBezTo>
                  <a:pt x="1476" y="961"/>
                  <a:pt x="1469" y="955"/>
                  <a:pt x="1461" y="955"/>
                </a:cubicBezTo>
                <a:close/>
                <a:moveTo>
                  <a:pt x="1461" y="988"/>
                </a:moveTo>
                <a:cubicBezTo>
                  <a:pt x="1453" y="988"/>
                  <a:pt x="1446" y="994"/>
                  <a:pt x="1446" y="1002"/>
                </a:cubicBezTo>
                <a:cubicBezTo>
                  <a:pt x="1446" y="1011"/>
                  <a:pt x="1453" y="1017"/>
                  <a:pt x="1461" y="1017"/>
                </a:cubicBezTo>
                <a:cubicBezTo>
                  <a:pt x="1469" y="1017"/>
                  <a:pt x="1476" y="1011"/>
                  <a:pt x="1476" y="1002"/>
                </a:cubicBezTo>
                <a:cubicBezTo>
                  <a:pt x="1476" y="994"/>
                  <a:pt x="1469" y="988"/>
                  <a:pt x="1461" y="988"/>
                </a:cubicBezTo>
                <a:close/>
                <a:moveTo>
                  <a:pt x="1461" y="1021"/>
                </a:moveTo>
                <a:cubicBezTo>
                  <a:pt x="1453" y="1021"/>
                  <a:pt x="1446" y="1027"/>
                  <a:pt x="1446" y="1035"/>
                </a:cubicBezTo>
                <a:cubicBezTo>
                  <a:pt x="1446" y="1044"/>
                  <a:pt x="1453" y="1050"/>
                  <a:pt x="1461" y="1050"/>
                </a:cubicBezTo>
                <a:cubicBezTo>
                  <a:pt x="1469" y="1050"/>
                  <a:pt x="1476" y="1044"/>
                  <a:pt x="1476" y="1035"/>
                </a:cubicBezTo>
                <a:cubicBezTo>
                  <a:pt x="1476" y="1027"/>
                  <a:pt x="1469" y="1021"/>
                  <a:pt x="1461" y="1021"/>
                </a:cubicBezTo>
                <a:close/>
                <a:moveTo>
                  <a:pt x="1461" y="1053"/>
                </a:moveTo>
                <a:cubicBezTo>
                  <a:pt x="1453" y="1053"/>
                  <a:pt x="1446" y="1060"/>
                  <a:pt x="1446" y="1068"/>
                </a:cubicBezTo>
                <a:cubicBezTo>
                  <a:pt x="1446" y="1076"/>
                  <a:pt x="1453" y="1083"/>
                  <a:pt x="1461" y="1083"/>
                </a:cubicBezTo>
                <a:cubicBezTo>
                  <a:pt x="1469" y="1083"/>
                  <a:pt x="1476" y="1076"/>
                  <a:pt x="1476" y="1068"/>
                </a:cubicBezTo>
                <a:cubicBezTo>
                  <a:pt x="1476" y="1060"/>
                  <a:pt x="1469" y="1053"/>
                  <a:pt x="1461" y="1053"/>
                </a:cubicBezTo>
                <a:close/>
                <a:moveTo>
                  <a:pt x="1461" y="1086"/>
                </a:moveTo>
                <a:cubicBezTo>
                  <a:pt x="1453" y="1086"/>
                  <a:pt x="1446" y="1093"/>
                  <a:pt x="1446" y="1101"/>
                </a:cubicBezTo>
                <a:cubicBezTo>
                  <a:pt x="1446" y="1109"/>
                  <a:pt x="1453" y="1116"/>
                  <a:pt x="1461" y="1116"/>
                </a:cubicBezTo>
                <a:cubicBezTo>
                  <a:pt x="1469" y="1116"/>
                  <a:pt x="1476" y="1109"/>
                  <a:pt x="1476" y="1101"/>
                </a:cubicBezTo>
                <a:cubicBezTo>
                  <a:pt x="1476" y="1093"/>
                  <a:pt x="1469" y="1086"/>
                  <a:pt x="1461" y="1086"/>
                </a:cubicBezTo>
                <a:close/>
                <a:moveTo>
                  <a:pt x="1461" y="1119"/>
                </a:moveTo>
                <a:cubicBezTo>
                  <a:pt x="1453" y="1119"/>
                  <a:pt x="1446" y="1126"/>
                  <a:pt x="1446" y="1134"/>
                </a:cubicBezTo>
                <a:cubicBezTo>
                  <a:pt x="1446" y="1142"/>
                  <a:pt x="1453" y="1149"/>
                  <a:pt x="1461" y="1149"/>
                </a:cubicBezTo>
                <a:cubicBezTo>
                  <a:pt x="1469" y="1149"/>
                  <a:pt x="1476" y="1142"/>
                  <a:pt x="1476" y="1134"/>
                </a:cubicBezTo>
                <a:cubicBezTo>
                  <a:pt x="1476" y="1126"/>
                  <a:pt x="1469" y="1119"/>
                  <a:pt x="1461" y="1119"/>
                </a:cubicBezTo>
                <a:close/>
                <a:moveTo>
                  <a:pt x="1461" y="1152"/>
                </a:moveTo>
                <a:cubicBezTo>
                  <a:pt x="1453" y="1152"/>
                  <a:pt x="1446" y="1159"/>
                  <a:pt x="1446" y="1167"/>
                </a:cubicBezTo>
                <a:cubicBezTo>
                  <a:pt x="1446" y="1175"/>
                  <a:pt x="1453" y="1182"/>
                  <a:pt x="1461" y="1182"/>
                </a:cubicBezTo>
                <a:cubicBezTo>
                  <a:pt x="1469" y="1182"/>
                  <a:pt x="1476" y="1175"/>
                  <a:pt x="1476" y="1167"/>
                </a:cubicBezTo>
                <a:cubicBezTo>
                  <a:pt x="1476" y="1159"/>
                  <a:pt x="1469" y="1152"/>
                  <a:pt x="1461" y="1152"/>
                </a:cubicBezTo>
                <a:close/>
                <a:moveTo>
                  <a:pt x="1461" y="1185"/>
                </a:moveTo>
                <a:cubicBezTo>
                  <a:pt x="1453" y="1185"/>
                  <a:pt x="1446" y="1192"/>
                  <a:pt x="1446" y="1200"/>
                </a:cubicBezTo>
                <a:cubicBezTo>
                  <a:pt x="1446" y="1208"/>
                  <a:pt x="1453" y="1215"/>
                  <a:pt x="1461" y="1215"/>
                </a:cubicBezTo>
                <a:cubicBezTo>
                  <a:pt x="1469" y="1215"/>
                  <a:pt x="1476" y="1208"/>
                  <a:pt x="1476" y="1200"/>
                </a:cubicBezTo>
                <a:cubicBezTo>
                  <a:pt x="1476" y="1192"/>
                  <a:pt x="1469" y="1185"/>
                  <a:pt x="1461" y="1185"/>
                </a:cubicBezTo>
                <a:close/>
                <a:moveTo>
                  <a:pt x="1461" y="1218"/>
                </a:moveTo>
                <a:cubicBezTo>
                  <a:pt x="1453" y="1218"/>
                  <a:pt x="1446" y="1225"/>
                  <a:pt x="1446" y="1233"/>
                </a:cubicBezTo>
                <a:cubicBezTo>
                  <a:pt x="1446" y="1241"/>
                  <a:pt x="1453" y="1248"/>
                  <a:pt x="1461" y="1248"/>
                </a:cubicBezTo>
                <a:cubicBezTo>
                  <a:pt x="1469" y="1248"/>
                  <a:pt x="1476" y="1241"/>
                  <a:pt x="1476" y="1233"/>
                </a:cubicBezTo>
                <a:cubicBezTo>
                  <a:pt x="1476" y="1225"/>
                  <a:pt x="1469" y="1218"/>
                  <a:pt x="1461" y="1218"/>
                </a:cubicBezTo>
                <a:close/>
                <a:moveTo>
                  <a:pt x="1461" y="1251"/>
                </a:moveTo>
                <a:cubicBezTo>
                  <a:pt x="1453" y="1251"/>
                  <a:pt x="1446" y="1258"/>
                  <a:pt x="1446" y="1266"/>
                </a:cubicBezTo>
                <a:cubicBezTo>
                  <a:pt x="1446" y="1274"/>
                  <a:pt x="1453" y="1281"/>
                  <a:pt x="1461" y="1281"/>
                </a:cubicBezTo>
                <a:cubicBezTo>
                  <a:pt x="1469" y="1281"/>
                  <a:pt x="1476" y="1274"/>
                  <a:pt x="1476" y="1266"/>
                </a:cubicBezTo>
                <a:cubicBezTo>
                  <a:pt x="1476" y="1258"/>
                  <a:pt x="1469" y="1251"/>
                  <a:pt x="1461" y="1251"/>
                </a:cubicBezTo>
                <a:close/>
                <a:moveTo>
                  <a:pt x="1461" y="1284"/>
                </a:moveTo>
                <a:cubicBezTo>
                  <a:pt x="1453" y="1284"/>
                  <a:pt x="1446" y="1291"/>
                  <a:pt x="1446" y="1299"/>
                </a:cubicBezTo>
                <a:cubicBezTo>
                  <a:pt x="1446" y="1307"/>
                  <a:pt x="1453" y="1314"/>
                  <a:pt x="1461" y="1314"/>
                </a:cubicBezTo>
                <a:cubicBezTo>
                  <a:pt x="1469" y="1314"/>
                  <a:pt x="1476" y="1307"/>
                  <a:pt x="1476" y="1299"/>
                </a:cubicBezTo>
                <a:cubicBezTo>
                  <a:pt x="1476" y="1291"/>
                  <a:pt x="1469" y="1284"/>
                  <a:pt x="1461" y="1284"/>
                </a:cubicBezTo>
                <a:close/>
                <a:moveTo>
                  <a:pt x="1461" y="1317"/>
                </a:moveTo>
                <a:cubicBezTo>
                  <a:pt x="1453" y="1317"/>
                  <a:pt x="1446" y="1323"/>
                  <a:pt x="1446" y="1332"/>
                </a:cubicBezTo>
                <a:cubicBezTo>
                  <a:pt x="1446" y="1340"/>
                  <a:pt x="1453" y="1346"/>
                  <a:pt x="1461" y="1346"/>
                </a:cubicBezTo>
                <a:cubicBezTo>
                  <a:pt x="1469" y="1346"/>
                  <a:pt x="1476" y="1340"/>
                  <a:pt x="1476" y="1332"/>
                </a:cubicBezTo>
                <a:cubicBezTo>
                  <a:pt x="1476" y="1323"/>
                  <a:pt x="1469" y="1317"/>
                  <a:pt x="1461" y="1317"/>
                </a:cubicBezTo>
                <a:close/>
                <a:moveTo>
                  <a:pt x="1461" y="1350"/>
                </a:moveTo>
                <a:cubicBezTo>
                  <a:pt x="1453" y="1350"/>
                  <a:pt x="1446" y="1356"/>
                  <a:pt x="1446" y="1365"/>
                </a:cubicBezTo>
                <a:cubicBezTo>
                  <a:pt x="1446" y="1373"/>
                  <a:pt x="1453" y="1379"/>
                  <a:pt x="1461" y="1379"/>
                </a:cubicBezTo>
                <a:cubicBezTo>
                  <a:pt x="1469" y="1379"/>
                  <a:pt x="1476" y="1373"/>
                  <a:pt x="1476" y="1365"/>
                </a:cubicBezTo>
                <a:cubicBezTo>
                  <a:pt x="1476" y="1356"/>
                  <a:pt x="1469" y="1350"/>
                  <a:pt x="1461" y="1350"/>
                </a:cubicBezTo>
                <a:close/>
                <a:moveTo>
                  <a:pt x="1461" y="1383"/>
                </a:moveTo>
                <a:cubicBezTo>
                  <a:pt x="1453" y="1383"/>
                  <a:pt x="1446" y="1389"/>
                  <a:pt x="1446" y="1397"/>
                </a:cubicBezTo>
                <a:cubicBezTo>
                  <a:pt x="1446" y="1406"/>
                  <a:pt x="1453" y="1412"/>
                  <a:pt x="1461" y="1412"/>
                </a:cubicBezTo>
                <a:cubicBezTo>
                  <a:pt x="1469" y="1412"/>
                  <a:pt x="1476" y="1406"/>
                  <a:pt x="1476" y="1397"/>
                </a:cubicBezTo>
                <a:cubicBezTo>
                  <a:pt x="1476" y="1389"/>
                  <a:pt x="1469" y="1383"/>
                  <a:pt x="1461" y="1383"/>
                </a:cubicBezTo>
                <a:close/>
                <a:moveTo>
                  <a:pt x="1461" y="1416"/>
                </a:moveTo>
                <a:cubicBezTo>
                  <a:pt x="1453" y="1416"/>
                  <a:pt x="1446" y="1422"/>
                  <a:pt x="1446" y="1430"/>
                </a:cubicBezTo>
                <a:cubicBezTo>
                  <a:pt x="1446" y="1439"/>
                  <a:pt x="1453" y="1445"/>
                  <a:pt x="1461" y="1445"/>
                </a:cubicBezTo>
                <a:cubicBezTo>
                  <a:pt x="1469" y="1445"/>
                  <a:pt x="1476" y="1439"/>
                  <a:pt x="1476" y="1430"/>
                </a:cubicBezTo>
                <a:cubicBezTo>
                  <a:pt x="1476" y="1422"/>
                  <a:pt x="1469" y="1416"/>
                  <a:pt x="1461" y="1416"/>
                </a:cubicBezTo>
                <a:close/>
                <a:moveTo>
                  <a:pt x="1494" y="0"/>
                </a:moveTo>
                <a:cubicBezTo>
                  <a:pt x="1485" y="0"/>
                  <a:pt x="1479" y="7"/>
                  <a:pt x="1479" y="15"/>
                </a:cubicBezTo>
                <a:cubicBezTo>
                  <a:pt x="1479" y="23"/>
                  <a:pt x="1485" y="30"/>
                  <a:pt x="1494" y="30"/>
                </a:cubicBezTo>
                <a:cubicBezTo>
                  <a:pt x="1502" y="30"/>
                  <a:pt x="1508" y="23"/>
                  <a:pt x="1508" y="15"/>
                </a:cubicBezTo>
                <a:cubicBezTo>
                  <a:pt x="1508" y="7"/>
                  <a:pt x="1502" y="0"/>
                  <a:pt x="1494" y="0"/>
                </a:cubicBezTo>
                <a:close/>
                <a:moveTo>
                  <a:pt x="1494" y="33"/>
                </a:moveTo>
                <a:cubicBezTo>
                  <a:pt x="1485" y="33"/>
                  <a:pt x="1479" y="40"/>
                  <a:pt x="1479" y="48"/>
                </a:cubicBezTo>
                <a:cubicBezTo>
                  <a:pt x="1479" y="56"/>
                  <a:pt x="1485" y="63"/>
                  <a:pt x="1494" y="63"/>
                </a:cubicBezTo>
                <a:cubicBezTo>
                  <a:pt x="1502" y="63"/>
                  <a:pt x="1508" y="56"/>
                  <a:pt x="1508" y="48"/>
                </a:cubicBezTo>
                <a:cubicBezTo>
                  <a:pt x="1508" y="40"/>
                  <a:pt x="1502" y="33"/>
                  <a:pt x="1494" y="33"/>
                </a:cubicBezTo>
                <a:close/>
                <a:moveTo>
                  <a:pt x="1494" y="66"/>
                </a:moveTo>
                <a:cubicBezTo>
                  <a:pt x="1485" y="66"/>
                  <a:pt x="1479" y="72"/>
                  <a:pt x="1479" y="81"/>
                </a:cubicBezTo>
                <a:cubicBezTo>
                  <a:pt x="1479" y="89"/>
                  <a:pt x="1485" y="95"/>
                  <a:pt x="1494" y="95"/>
                </a:cubicBezTo>
                <a:cubicBezTo>
                  <a:pt x="1502" y="95"/>
                  <a:pt x="1508" y="89"/>
                  <a:pt x="1508" y="81"/>
                </a:cubicBezTo>
                <a:cubicBezTo>
                  <a:pt x="1508" y="72"/>
                  <a:pt x="1502" y="66"/>
                  <a:pt x="1494" y="66"/>
                </a:cubicBezTo>
                <a:close/>
                <a:moveTo>
                  <a:pt x="1494" y="99"/>
                </a:moveTo>
                <a:cubicBezTo>
                  <a:pt x="1485" y="99"/>
                  <a:pt x="1479" y="105"/>
                  <a:pt x="1479" y="114"/>
                </a:cubicBezTo>
                <a:cubicBezTo>
                  <a:pt x="1479" y="122"/>
                  <a:pt x="1485" y="128"/>
                  <a:pt x="1494" y="128"/>
                </a:cubicBezTo>
                <a:cubicBezTo>
                  <a:pt x="1502" y="128"/>
                  <a:pt x="1508" y="122"/>
                  <a:pt x="1508" y="114"/>
                </a:cubicBezTo>
                <a:cubicBezTo>
                  <a:pt x="1508" y="105"/>
                  <a:pt x="1502" y="99"/>
                  <a:pt x="1494" y="99"/>
                </a:cubicBezTo>
                <a:close/>
                <a:moveTo>
                  <a:pt x="1494" y="132"/>
                </a:moveTo>
                <a:cubicBezTo>
                  <a:pt x="1485" y="132"/>
                  <a:pt x="1479" y="138"/>
                  <a:pt x="1479" y="147"/>
                </a:cubicBezTo>
                <a:cubicBezTo>
                  <a:pt x="1479" y="155"/>
                  <a:pt x="1485" y="161"/>
                  <a:pt x="1494" y="161"/>
                </a:cubicBezTo>
                <a:cubicBezTo>
                  <a:pt x="1502" y="161"/>
                  <a:pt x="1508" y="155"/>
                  <a:pt x="1508" y="147"/>
                </a:cubicBezTo>
                <a:cubicBezTo>
                  <a:pt x="1508" y="138"/>
                  <a:pt x="1502" y="132"/>
                  <a:pt x="1494" y="132"/>
                </a:cubicBezTo>
                <a:close/>
                <a:moveTo>
                  <a:pt x="1494" y="165"/>
                </a:moveTo>
                <a:cubicBezTo>
                  <a:pt x="1485" y="165"/>
                  <a:pt x="1479" y="171"/>
                  <a:pt x="1479" y="179"/>
                </a:cubicBezTo>
                <a:cubicBezTo>
                  <a:pt x="1479" y="188"/>
                  <a:pt x="1485" y="194"/>
                  <a:pt x="1494" y="194"/>
                </a:cubicBezTo>
                <a:cubicBezTo>
                  <a:pt x="1502" y="194"/>
                  <a:pt x="1508" y="188"/>
                  <a:pt x="1508" y="179"/>
                </a:cubicBezTo>
                <a:cubicBezTo>
                  <a:pt x="1508" y="171"/>
                  <a:pt x="1502" y="165"/>
                  <a:pt x="1494" y="165"/>
                </a:cubicBezTo>
                <a:close/>
                <a:moveTo>
                  <a:pt x="1494" y="198"/>
                </a:moveTo>
                <a:cubicBezTo>
                  <a:pt x="1485" y="198"/>
                  <a:pt x="1479" y="204"/>
                  <a:pt x="1479" y="212"/>
                </a:cubicBezTo>
                <a:cubicBezTo>
                  <a:pt x="1479" y="221"/>
                  <a:pt x="1485" y="227"/>
                  <a:pt x="1494" y="227"/>
                </a:cubicBezTo>
                <a:cubicBezTo>
                  <a:pt x="1502" y="227"/>
                  <a:pt x="1508" y="221"/>
                  <a:pt x="1508" y="212"/>
                </a:cubicBezTo>
                <a:cubicBezTo>
                  <a:pt x="1508" y="204"/>
                  <a:pt x="1502" y="198"/>
                  <a:pt x="1494" y="198"/>
                </a:cubicBezTo>
                <a:close/>
                <a:moveTo>
                  <a:pt x="1494" y="230"/>
                </a:moveTo>
                <a:cubicBezTo>
                  <a:pt x="1485" y="230"/>
                  <a:pt x="1479" y="237"/>
                  <a:pt x="1479" y="245"/>
                </a:cubicBezTo>
                <a:cubicBezTo>
                  <a:pt x="1479" y="253"/>
                  <a:pt x="1485" y="260"/>
                  <a:pt x="1494" y="260"/>
                </a:cubicBezTo>
                <a:cubicBezTo>
                  <a:pt x="1502" y="260"/>
                  <a:pt x="1508" y="253"/>
                  <a:pt x="1508" y="245"/>
                </a:cubicBezTo>
                <a:cubicBezTo>
                  <a:pt x="1508" y="237"/>
                  <a:pt x="1502" y="230"/>
                  <a:pt x="1494" y="230"/>
                </a:cubicBezTo>
                <a:close/>
                <a:moveTo>
                  <a:pt x="1494" y="263"/>
                </a:moveTo>
                <a:cubicBezTo>
                  <a:pt x="1485" y="263"/>
                  <a:pt x="1479" y="270"/>
                  <a:pt x="1479" y="278"/>
                </a:cubicBezTo>
                <a:cubicBezTo>
                  <a:pt x="1479" y="286"/>
                  <a:pt x="1485" y="293"/>
                  <a:pt x="1494" y="293"/>
                </a:cubicBezTo>
                <a:cubicBezTo>
                  <a:pt x="1502" y="293"/>
                  <a:pt x="1508" y="286"/>
                  <a:pt x="1508" y="278"/>
                </a:cubicBezTo>
                <a:cubicBezTo>
                  <a:pt x="1508" y="270"/>
                  <a:pt x="1502" y="263"/>
                  <a:pt x="1494" y="263"/>
                </a:cubicBezTo>
                <a:close/>
                <a:moveTo>
                  <a:pt x="1494" y="296"/>
                </a:moveTo>
                <a:cubicBezTo>
                  <a:pt x="1485" y="296"/>
                  <a:pt x="1479" y="303"/>
                  <a:pt x="1479" y="311"/>
                </a:cubicBezTo>
                <a:cubicBezTo>
                  <a:pt x="1479" y="319"/>
                  <a:pt x="1485" y="326"/>
                  <a:pt x="1494" y="326"/>
                </a:cubicBezTo>
                <a:cubicBezTo>
                  <a:pt x="1502" y="326"/>
                  <a:pt x="1508" y="319"/>
                  <a:pt x="1508" y="311"/>
                </a:cubicBezTo>
                <a:cubicBezTo>
                  <a:pt x="1508" y="303"/>
                  <a:pt x="1502" y="296"/>
                  <a:pt x="1494" y="296"/>
                </a:cubicBezTo>
                <a:close/>
                <a:moveTo>
                  <a:pt x="1494" y="329"/>
                </a:moveTo>
                <a:cubicBezTo>
                  <a:pt x="1485" y="329"/>
                  <a:pt x="1479" y="336"/>
                  <a:pt x="1479" y="344"/>
                </a:cubicBezTo>
                <a:cubicBezTo>
                  <a:pt x="1479" y="352"/>
                  <a:pt x="1485" y="359"/>
                  <a:pt x="1494" y="359"/>
                </a:cubicBezTo>
                <a:cubicBezTo>
                  <a:pt x="1502" y="359"/>
                  <a:pt x="1508" y="352"/>
                  <a:pt x="1508" y="344"/>
                </a:cubicBezTo>
                <a:cubicBezTo>
                  <a:pt x="1508" y="336"/>
                  <a:pt x="1502" y="329"/>
                  <a:pt x="1494" y="329"/>
                </a:cubicBezTo>
                <a:close/>
                <a:moveTo>
                  <a:pt x="1494" y="362"/>
                </a:moveTo>
                <a:cubicBezTo>
                  <a:pt x="1485" y="362"/>
                  <a:pt x="1479" y="369"/>
                  <a:pt x="1479" y="377"/>
                </a:cubicBezTo>
                <a:cubicBezTo>
                  <a:pt x="1479" y="385"/>
                  <a:pt x="1485" y="392"/>
                  <a:pt x="1494" y="392"/>
                </a:cubicBezTo>
                <a:cubicBezTo>
                  <a:pt x="1502" y="392"/>
                  <a:pt x="1508" y="385"/>
                  <a:pt x="1508" y="377"/>
                </a:cubicBezTo>
                <a:cubicBezTo>
                  <a:pt x="1508" y="369"/>
                  <a:pt x="1502" y="362"/>
                  <a:pt x="1494" y="362"/>
                </a:cubicBezTo>
                <a:close/>
                <a:moveTo>
                  <a:pt x="1494" y="395"/>
                </a:moveTo>
                <a:cubicBezTo>
                  <a:pt x="1485" y="395"/>
                  <a:pt x="1479" y="402"/>
                  <a:pt x="1479" y="410"/>
                </a:cubicBezTo>
                <a:cubicBezTo>
                  <a:pt x="1479" y="418"/>
                  <a:pt x="1485" y="425"/>
                  <a:pt x="1494" y="425"/>
                </a:cubicBezTo>
                <a:cubicBezTo>
                  <a:pt x="1502" y="425"/>
                  <a:pt x="1508" y="418"/>
                  <a:pt x="1508" y="410"/>
                </a:cubicBezTo>
                <a:cubicBezTo>
                  <a:pt x="1508" y="402"/>
                  <a:pt x="1502" y="395"/>
                  <a:pt x="1494" y="395"/>
                </a:cubicBezTo>
                <a:close/>
                <a:moveTo>
                  <a:pt x="1494" y="428"/>
                </a:moveTo>
                <a:cubicBezTo>
                  <a:pt x="1485" y="428"/>
                  <a:pt x="1479" y="435"/>
                  <a:pt x="1479" y="443"/>
                </a:cubicBezTo>
                <a:cubicBezTo>
                  <a:pt x="1479" y="451"/>
                  <a:pt x="1485" y="458"/>
                  <a:pt x="1494" y="458"/>
                </a:cubicBezTo>
                <a:cubicBezTo>
                  <a:pt x="1502" y="458"/>
                  <a:pt x="1508" y="451"/>
                  <a:pt x="1508" y="443"/>
                </a:cubicBezTo>
                <a:cubicBezTo>
                  <a:pt x="1508" y="435"/>
                  <a:pt x="1502" y="428"/>
                  <a:pt x="1494" y="428"/>
                </a:cubicBezTo>
                <a:close/>
                <a:moveTo>
                  <a:pt x="1494" y="461"/>
                </a:moveTo>
                <a:cubicBezTo>
                  <a:pt x="1485" y="461"/>
                  <a:pt x="1479" y="468"/>
                  <a:pt x="1479" y="476"/>
                </a:cubicBezTo>
                <a:cubicBezTo>
                  <a:pt x="1479" y="484"/>
                  <a:pt x="1485" y="491"/>
                  <a:pt x="1494" y="491"/>
                </a:cubicBezTo>
                <a:cubicBezTo>
                  <a:pt x="1502" y="491"/>
                  <a:pt x="1508" y="484"/>
                  <a:pt x="1508" y="476"/>
                </a:cubicBezTo>
                <a:cubicBezTo>
                  <a:pt x="1508" y="468"/>
                  <a:pt x="1502" y="461"/>
                  <a:pt x="1494" y="461"/>
                </a:cubicBezTo>
                <a:close/>
                <a:moveTo>
                  <a:pt x="1494" y="494"/>
                </a:moveTo>
                <a:cubicBezTo>
                  <a:pt x="1485" y="494"/>
                  <a:pt x="1479" y="500"/>
                  <a:pt x="1479" y="509"/>
                </a:cubicBezTo>
                <a:cubicBezTo>
                  <a:pt x="1479" y="517"/>
                  <a:pt x="1485" y="523"/>
                  <a:pt x="1494" y="523"/>
                </a:cubicBezTo>
                <a:cubicBezTo>
                  <a:pt x="1502" y="523"/>
                  <a:pt x="1508" y="517"/>
                  <a:pt x="1508" y="509"/>
                </a:cubicBezTo>
                <a:cubicBezTo>
                  <a:pt x="1508" y="500"/>
                  <a:pt x="1502" y="494"/>
                  <a:pt x="1494" y="494"/>
                </a:cubicBezTo>
                <a:close/>
                <a:moveTo>
                  <a:pt x="1494" y="527"/>
                </a:moveTo>
                <a:cubicBezTo>
                  <a:pt x="1485" y="527"/>
                  <a:pt x="1479" y="533"/>
                  <a:pt x="1479" y="542"/>
                </a:cubicBezTo>
                <a:cubicBezTo>
                  <a:pt x="1479" y="550"/>
                  <a:pt x="1485" y="556"/>
                  <a:pt x="1494" y="556"/>
                </a:cubicBezTo>
                <a:cubicBezTo>
                  <a:pt x="1502" y="556"/>
                  <a:pt x="1508" y="550"/>
                  <a:pt x="1508" y="542"/>
                </a:cubicBezTo>
                <a:cubicBezTo>
                  <a:pt x="1508" y="533"/>
                  <a:pt x="1502" y="527"/>
                  <a:pt x="1494" y="527"/>
                </a:cubicBezTo>
                <a:close/>
                <a:moveTo>
                  <a:pt x="1494" y="560"/>
                </a:moveTo>
                <a:cubicBezTo>
                  <a:pt x="1485" y="560"/>
                  <a:pt x="1479" y="566"/>
                  <a:pt x="1479" y="574"/>
                </a:cubicBezTo>
                <a:cubicBezTo>
                  <a:pt x="1479" y="583"/>
                  <a:pt x="1485" y="589"/>
                  <a:pt x="1494" y="589"/>
                </a:cubicBezTo>
                <a:cubicBezTo>
                  <a:pt x="1502" y="589"/>
                  <a:pt x="1508" y="583"/>
                  <a:pt x="1508" y="574"/>
                </a:cubicBezTo>
                <a:cubicBezTo>
                  <a:pt x="1508" y="566"/>
                  <a:pt x="1502" y="560"/>
                  <a:pt x="1494" y="560"/>
                </a:cubicBezTo>
                <a:close/>
                <a:moveTo>
                  <a:pt x="1494" y="593"/>
                </a:moveTo>
                <a:cubicBezTo>
                  <a:pt x="1485" y="593"/>
                  <a:pt x="1479" y="599"/>
                  <a:pt x="1479" y="607"/>
                </a:cubicBezTo>
                <a:cubicBezTo>
                  <a:pt x="1479" y="616"/>
                  <a:pt x="1485" y="622"/>
                  <a:pt x="1494" y="622"/>
                </a:cubicBezTo>
                <a:cubicBezTo>
                  <a:pt x="1502" y="622"/>
                  <a:pt x="1508" y="616"/>
                  <a:pt x="1508" y="607"/>
                </a:cubicBezTo>
                <a:cubicBezTo>
                  <a:pt x="1508" y="599"/>
                  <a:pt x="1502" y="593"/>
                  <a:pt x="1494" y="593"/>
                </a:cubicBezTo>
                <a:close/>
                <a:moveTo>
                  <a:pt x="1494" y="625"/>
                </a:moveTo>
                <a:cubicBezTo>
                  <a:pt x="1485" y="625"/>
                  <a:pt x="1479" y="632"/>
                  <a:pt x="1479" y="640"/>
                </a:cubicBezTo>
                <a:cubicBezTo>
                  <a:pt x="1479" y="648"/>
                  <a:pt x="1485" y="655"/>
                  <a:pt x="1494" y="655"/>
                </a:cubicBezTo>
                <a:cubicBezTo>
                  <a:pt x="1502" y="655"/>
                  <a:pt x="1508" y="648"/>
                  <a:pt x="1508" y="640"/>
                </a:cubicBezTo>
                <a:cubicBezTo>
                  <a:pt x="1508" y="632"/>
                  <a:pt x="1502" y="625"/>
                  <a:pt x="1494" y="625"/>
                </a:cubicBezTo>
                <a:close/>
                <a:moveTo>
                  <a:pt x="1494" y="658"/>
                </a:moveTo>
                <a:cubicBezTo>
                  <a:pt x="1485" y="658"/>
                  <a:pt x="1479" y="665"/>
                  <a:pt x="1479" y="673"/>
                </a:cubicBezTo>
                <a:cubicBezTo>
                  <a:pt x="1479" y="681"/>
                  <a:pt x="1485" y="688"/>
                  <a:pt x="1494" y="688"/>
                </a:cubicBezTo>
                <a:cubicBezTo>
                  <a:pt x="1502" y="688"/>
                  <a:pt x="1508" y="681"/>
                  <a:pt x="1508" y="673"/>
                </a:cubicBezTo>
                <a:cubicBezTo>
                  <a:pt x="1508" y="665"/>
                  <a:pt x="1502" y="658"/>
                  <a:pt x="1494" y="658"/>
                </a:cubicBezTo>
                <a:close/>
                <a:moveTo>
                  <a:pt x="1494" y="691"/>
                </a:moveTo>
                <a:cubicBezTo>
                  <a:pt x="1485" y="691"/>
                  <a:pt x="1479" y="698"/>
                  <a:pt x="1479" y="706"/>
                </a:cubicBezTo>
                <a:cubicBezTo>
                  <a:pt x="1479" y="714"/>
                  <a:pt x="1485" y="721"/>
                  <a:pt x="1494" y="721"/>
                </a:cubicBezTo>
                <a:cubicBezTo>
                  <a:pt x="1502" y="721"/>
                  <a:pt x="1508" y="714"/>
                  <a:pt x="1508" y="706"/>
                </a:cubicBezTo>
                <a:cubicBezTo>
                  <a:pt x="1508" y="698"/>
                  <a:pt x="1502" y="691"/>
                  <a:pt x="1494" y="691"/>
                </a:cubicBezTo>
                <a:close/>
                <a:moveTo>
                  <a:pt x="1494" y="724"/>
                </a:moveTo>
                <a:cubicBezTo>
                  <a:pt x="1485" y="724"/>
                  <a:pt x="1479" y="731"/>
                  <a:pt x="1479" y="739"/>
                </a:cubicBezTo>
                <a:cubicBezTo>
                  <a:pt x="1479" y="747"/>
                  <a:pt x="1485" y="754"/>
                  <a:pt x="1494" y="754"/>
                </a:cubicBezTo>
                <a:cubicBezTo>
                  <a:pt x="1502" y="754"/>
                  <a:pt x="1508" y="747"/>
                  <a:pt x="1508" y="739"/>
                </a:cubicBezTo>
                <a:cubicBezTo>
                  <a:pt x="1508" y="731"/>
                  <a:pt x="1502" y="724"/>
                  <a:pt x="1494" y="724"/>
                </a:cubicBezTo>
                <a:close/>
                <a:moveTo>
                  <a:pt x="1494" y="757"/>
                </a:moveTo>
                <a:cubicBezTo>
                  <a:pt x="1485" y="757"/>
                  <a:pt x="1479" y="764"/>
                  <a:pt x="1479" y="772"/>
                </a:cubicBezTo>
                <a:cubicBezTo>
                  <a:pt x="1479" y="780"/>
                  <a:pt x="1485" y="787"/>
                  <a:pt x="1494" y="787"/>
                </a:cubicBezTo>
                <a:cubicBezTo>
                  <a:pt x="1502" y="787"/>
                  <a:pt x="1508" y="780"/>
                  <a:pt x="1508" y="772"/>
                </a:cubicBezTo>
                <a:cubicBezTo>
                  <a:pt x="1508" y="764"/>
                  <a:pt x="1502" y="757"/>
                  <a:pt x="1494" y="757"/>
                </a:cubicBezTo>
                <a:close/>
                <a:moveTo>
                  <a:pt x="1494" y="790"/>
                </a:moveTo>
                <a:cubicBezTo>
                  <a:pt x="1485" y="790"/>
                  <a:pt x="1479" y="797"/>
                  <a:pt x="1479" y="805"/>
                </a:cubicBezTo>
                <a:cubicBezTo>
                  <a:pt x="1479" y="813"/>
                  <a:pt x="1485" y="820"/>
                  <a:pt x="1494" y="820"/>
                </a:cubicBezTo>
                <a:cubicBezTo>
                  <a:pt x="1502" y="820"/>
                  <a:pt x="1508" y="813"/>
                  <a:pt x="1508" y="805"/>
                </a:cubicBezTo>
                <a:cubicBezTo>
                  <a:pt x="1508" y="797"/>
                  <a:pt x="1502" y="790"/>
                  <a:pt x="1494" y="790"/>
                </a:cubicBezTo>
                <a:close/>
                <a:moveTo>
                  <a:pt x="1494" y="823"/>
                </a:moveTo>
                <a:cubicBezTo>
                  <a:pt x="1485" y="823"/>
                  <a:pt x="1479" y="830"/>
                  <a:pt x="1479" y="838"/>
                </a:cubicBezTo>
                <a:cubicBezTo>
                  <a:pt x="1479" y="846"/>
                  <a:pt x="1485" y="853"/>
                  <a:pt x="1494" y="853"/>
                </a:cubicBezTo>
                <a:cubicBezTo>
                  <a:pt x="1502" y="853"/>
                  <a:pt x="1508" y="846"/>
                  <a:pt x="1508" y="838"/>
                </a:cubicBezTo>
                <a:cubicBezTo>
                  <a:pt x="1508" y="830"/>
                  <a:pt x="1502" y="823"/>
                  <a:pt x="1494" y="823"/>
                </a:cubicBezTo>
                <a:close/>
                <a:moveTo>
                  <a:pt x="1494" y="856"/>
                </a:moveTo>
                <a:cubicBezTo>
                  <a:pt x="1485" y="856"/>
                  <a:pt x="1479" y="863"/>
                  <a:pt x="1479" y="871"/>
                </a:cubicBezTo>
                <a:cubicBezTo>
                  <a:pt x="1479" y="879"/>
                  <a:pt x="1485" y="886"/>
                  <a:pt x="1494" y="886"/>
                </a:cubicBezTo>
                <a:cubicBezTo>
                  <a:pt x="1502" y="886"/>
                  <a:pt x="1508" y="879"/>
                  <a:pt x="1508" y="871"/>
                </a:cubicBezTo>
                <a:cubicBezTo>
                  <a:pt x="1508" y="863"/>
                  <a:pt x="1502" y="856"/>
                  <a:pt x="1494" y="856"/>
                </a:cubicBezTo>
                <a:close/>
                <a:moveTo>
                  <a:pt x="1494" y="889"/>
                </a:moveTo>
                <a:cubicBezTo>
                  <a:pt x="1485" y="889"/>
                  <a:pt x="1479" y="895"/>
                  <a:pt x="1479" y="904"/>
                </a:cubicBezTo>
                <a:cubicBezTo>
                  <a:pt x="1479" y="912"/>
                  <a:pt x="1485" y="918"/>
                  <a:pt x="1494" y="918"/>
                </a:cubicBezTo>
                <a:cubicBezTo>
                  <a:pt x="1502" y="918"/>
                  <a:pt x="1508" y="912"/>
                  <a:pt x="1508" y="904"/>
                </a:cubicBezTo>
                <a:cubicBezTo>
                  <a:pt x="1508" y="895"/>
                  <a:pt x="1502" y="889"/>
                  <a:pt x="1494" y="889"/>
                </a:cubicBezTo>
                <a:close/>
                <a:moveTo>
                  <a:pt x="1494" y="922"/>
                </a:moveTo>
                <a:cubicBezTo>
                  <a:pt x="1485" y="922"/>
                  <a:pt x="1479" y="928"/>
                  <a:pt x="1479" y="937"/>
                </a:cubicBezTo>
                <a:cubicBezTo>
                  <a:pt x="1479" y="945"/>
                  <a:pt x="1485" y="951"/>
                  <a:pt x="1494" y="951"/>
                </a:cubicBezTo>
                <a:cubicBezTo>
                  <a:pt x="1502" y="951"/>
                  <a:pt x="1508" y="945"/>
                  <a:pt x="1508" y="937"/>
                </a:cubicBezTo>
                <a:cubicBezTo>
                  <a:pt x="1508" y="928"/>
                  <a:pt x="1502" y="922"/>
                  <a:pt x="1494" y="922"/>
                </a:cubicBezTo>
                <a:close/>
                <a:moveTo>
                  <a:pt x="1494" y="955"/>
                </a:moveTo>
                <a:cubicBezTo>
                  <a:pt x="1485" y="955"/>
                  <a:pt x="1479" y="961"/>
                  <a:pt x="1479" y="970"/>
                </a:cubicBezTo>
                <a:cubicBezTo>
                  <a:pt x="1479" y="978"/>
                  <a:pt x="1485" y="984"/>
                  <a:pt x="1494" y="984"/>
                </a:cubicBezTo>
                <a:cubicBezTo>
                  <a:pt x="1502" y="984"/>
                  <a:pt x="1508" y="978"/>
                  <a:pt x="1508" y="970"/>
                </a:cubicBezTo>
                <a:cubicBezTo>
                  <a:pt x="1508" y="961"/>
                  <a:pt x="1502" y="955"/>
                  <a:pt x="1494" y="955"/>
                </a:cubicBezTo>
                <a:close/>
                <a:moveTo>
                  <a:pt x="1494" y="988"/>
                </a:moveTo>
                <a:cubicBezTo>
                  <a:pt x="1485" y="988"/>
                  <a:pt x="1479" y="994"/>
                  <a:pt x="1479" y="1002"/>
                </a:cubicBezTo>
                <a:cubicBezTo>
                  <a:pt x="1479" y="1011"/>
                  <a:pt x="1485" y="1017"/>
                  <a:pt x="1494" y="1017"/>
                </a:cubicBezTo>
                <a:cubicBezTo>
                  <a:pt x="1502" y="1017"/>
                  <a:pt x="1508" y="1011"/>
                  <a:pt x="1508" y="1002"/>
                </a:cubicBezTo>
                <a:cubicBezTo>
                  <a:pt x="1508" y="994"/>
                  <a:pt x="1502" y="988"/>
                  <a:pt x="1494" y="988"/>
                </a:cubicBezTo>
                <a:close/>
                <a:moveTo>
                  <a:pt x="1494" y="1021"/>
                </a:moveTo>
                <a:cubicBezTo>
                  <a:pt x="1485" y="1021"/>
                  <a:pt x="1479" y="1027"/>
                  <a:pt x="1479" y="1035"/>
                </a:cubicBezTo>
                <a:cubicBezTo>
                  <a:pt x="1479" y="1044"/>
                  <a:pt x="1485" y="1050"/>
                  <a:pt x="1494" y="1050"/>
                </a:cubicBezTo>
                <a:cubicBezTo>
                  <a:pt x="1502" y="1050"/>
                  <a:pt x="1508" y="1044"/>
                  <a:pt x="1508" y="1035"/>
                </a:cubicBezTo>
                <a:cubicBezTo>
                  <a:pt x="1508" y="1027"/>
                  <a:pt x="1502" y="1021"/>
                  <a:pt x="1494" y="1021"/>
                </a:cubicBezTo>
                <a:close/>
                <a:moveTo>
                  <a:pt x="1494" y="1053"/>
                </a:moveTo>
                <a:cubicBezTo>
                  <a:pt x="1485" y="1053"/>
                  <a:pt x="1479" y="1060"/>
                  <a:pt x="1479" y="1068"/>
                </a:cubicBezTo>
                <a:cubicBezTo>
                  <a:pt x="1479" y="1076"/>
                  <a:pt x="1485" y="1083"/>
                  <a:pt x="1494" y="1083"/>
                </a:cubicBezTo>
                <a:cubicBezTo>
                  <a:pt x="1502" y="1083"/>
                  <a:pt x="1508" y="1076"/>
                  <a:pt x="1508" y="1068"/>
                </a:cubicBezTo>
                <a:cubicBezTo>
                  <a:pt x="1508" y="1060"/>
                  <a:pt x="1502" y="1053"/>
                  <a:pt x="1494" y="1053"/>
                </a:cubicBezTo>
                <a:close/>
                <a:moveTo>
                  <a:pt x="1494" y="1086"/>
                </a:moveTo>
                <a:cubicBezTo>
                  <a:pt x="1485" y="1086"/>
                  <a:pt x="1479" y="1093"/>
                  <a:pt x="1479" y="1101"/>
                </a:cubicBezTo>
                <a:cubicBezTo>
                  <a:pt x="1479" y="1109"/>
                  <a:pt x="1485" y="1116"/>
                  <a:pt x="1494" y="1116"/>
                </a:cubicBezTo>
                <a:cubicBezTo>
                  <a:pt x="1502" y="1116"/>
                  <a:pt x="1508" y="1109"/>
                  <a:pt x="1508" y="1101"/>
                </a:cubicBezTo>
                <a:cubicBezTo>
                  <a:pt x="1508" y="1093"/>
                  <a:pt x="1502" y="1086"/>
                  <a:pt x="1494" y="1086"/>
                </a:cubicBezTo>
                <a:close/>
                <a:moveTo>
                  <a:pt x="1494" y="1119"/>
                </a:moveTo>
                <a:cubicBezTo>
                  <a:pt x="1485" y="1119"/>
                  <a:pt x="1479" y="1126"/>
                  <a:pt x="1479" y="1134"/>
                </a:cubicBezTo>
                <a:cubicBezTo>
                  <a:pt x="1479" y="1142"/>
                  <a:pt x="1485" y="1149"/>
                  <a:pt x="1494" y="1149"/>
                </a:cubicBezTo>
                <a:cubicBezTo>
                  <a:pt x="1502" y="1149"/>
                  <a:pt x="1508" y="1142"/>
                  <a:pt x="1508" y="1134"/>
                </a:cubicBezTo>
                <a:cubicBezTo>
                  <a:pt x="1508" y="1126"/>
                  <a:pt x="1502" y="1119"/>
                  <a:pt x="1494" y="1119"/>
                </a:cubicBezTo>
                <a:close/>
                <a:moveTo>
                  <a:pt x="1494" y="1152"/>
                </a:moveTo>
                <a:cubicBezTo>
                  <a:pt x="1485" y="1152"/>
                  <a:pt x="1479" y="1159"/>
                  <a:pt x="1479" y="1167"/>
                </a:cubicBezTo>
                <a:cubicBezTo>
                  <a:pt x="1479" y="1175"/>
                  <a:pt x="1485" y="1182"/>
                  <a:pt x="1494" y="1182"/>
                </a:cubicBezTo>
                <a:cubicBezTo>
                  <a:pt x="1502" y="1182"/>
                  <a:pt x="1508" y="1175"/>
                  <a:pt x="1508" y="1167"/>
                </a:cubicBezTo>
                <a:cubicBezTo>
                  <a:pt x="1508" y="1159"/>
                  <a:pt x="1502" y="1152"/>
                  <a:pt x="1494" y="1152"/>
                </a:cubicBezTo>
                <a:close/>
                <a:moveTo>
                  <a:pt x="1494" y="1185"/>
                </a:moveTo>
                <a:cubicBezTo>
                  <a:pt x="1485" y="1185"/>
                  <a:pt x="1479" y="1192"/>
                  <a:pt x="1479" y="1200"/>
                </a:cubicBezTo>
                <a:cubicBezTo>
                  <a:pt x="1479" y="1208"/>
                  <a:pt x="1485" y="1215"/>
                  <a:pt x="1494" y="1215"/>
                </a:cubicBezTo>
                <a:cubicBezTo>
                  <a:pt x="1502" y="1215"/>
                  <a:pt x="1508" y="1208"/>
                  <a:pt x="1508" y="1200"/>
                </a:cubicBezTo>
                <a:cubicBezTo>
                  <a:pt x="1508" y="1192"/>
                  <a:pt x="1502" y="1185"/>
                  <a:pt x="1494" y="1185"/>
                </a:cubicBezTo>
                <a:close/>
                <a:moveTo>
                  <a:pt x="1494" y="1218"/>
                </a:moveTo>
                <a:cubicBezTo>
                  <a:pt x="1485" y="1218"/>
                  <a:pt x="1479" y="1225"/>
                  <a:pt x="1479" y="1233"/>
                </a:cubicBezTo>
                <a:cubicBezTo>
                  <a:pt x="1479" y="1241"/>
                  <a:pt x="1485" y="1248"/>
                  <a:pt x="1494" y="1248"/>
                </a:cubicBezTo>
                <a:cubicBezTo>
                  <a:pt x="1502" y="1248"/>
                  <a:pt x="1508" y="1241"/>
                  <a:pt x="1508" y="1233"/>
                </a:cubicBezTo>
                <a:cubicBezTo>
                  <a:pt x="1508" y="1225"/>
                  <a:pt x="1502" y="1218"/>
                  <a:pt x="1494" y="1218"/>
                </a:cubicBezTo>
                <a:close/>
                <a:moveTo>
                  <a:pt x="1494" y="1251"/>
                </a:moveTo>
                <a:cubicBezTo>
                  <a:pt x="1485" y="1251"/>
                  <a:pt x="1479" y="1258"/>
                  <a:pt x="1479" y="1266"/>
                </a:cubicBezTo>
                <a:cubicBezTo>
                  <a:pt x="1479" y="1274"/>
                  <a:pt x="1485" y="1281"/>
                  <a:pt x="1494" y="1281"/>
                </a:cubicBezTo>
                <a:cubicBezTo>
                  <a:pt x="1502" y="1281"/>
                  <a:pt x="1508" y="1274"/>
                  <a:pt x="1508" y="1266"/>
                </a:cubicBezTo>
                <a:cubicBezTo>
                  <a:pt x="1508" y="1258"/>
                  <a:pt x="1502" y="1251"/>
                  <a:pt x="1494" y="1251"/>
                </a:cubicBezTo>
                <a:close/>
                <a:moveTo>
                  <a:pt x="1494" y="1284"/>
                </a:moveTo>
                <a:cubicBezTo>
                  <a:pt x="1485" y="1284"/>
                  <a:pt x="1479" y="1291"/>
                  <a:pt x="1479" y="1299"/>
                </a:cubicBezTo>
                <a:cubicBezTo>
                  <a:pt x="1479" y="1307"/>
                  <a:pt x="1485" y="1314"/>
                  <a:pt x="1494" y="1314"/>
                </a:cubicBezTo>
                <a:cubicBezTo>
                  <a:pt x="1502" y="1314"/>
                  <a:pt x="1508" y="1307"/>
                  <a:pt x="1508" y="1299"/>
                </a:cubicBezTo>
                <a:cubicBezTo>
                  <a:pt x="1508" y="1291"/>
                  <a:pt x="1502" y="1284"/>
                  <a:pt x="1494" y="1284"/>
                </a:cubicBezTo>
                <a:close/>
                <a:moveTo>
                  <a:pt x="1494" y="1317"/>
                </a:moveTo>
                <a:cubicBezTo>
                  <a:pt x="1485" y="1317"/>
                  <a:pt x="1479" y="1323"/>
                  <a:pt x="1479" y="1332"/>
                </a:cubicBezTo>
                <a:cubicBezTo>
                  <a:pt x="1479" y="1340"/>
                  <a:pt x="1485" y="1346"/>
                  <a:pt x="1494" y="1346"/>
                </a:cubicBezTo>
                <a:cubicBezTo>
                  <a:pt x="1502" y="1346"/>
                  <a:pt x="1508" y="1340"/>
                  <a:pt x="1508" y="1332"/>
                </a:cubicBezTo>
                <a:cubicBezTo>
                  <a:pt x="1508" y="1323"/>
                  <a:pt x="1502" y="1317"/>
                  <a:pt x="1494" y="1317"/>
                </a:cubicBezTo>
                <a:close/>
                <a:moveTo>
                  <a:pt x="1494" y="1350"/>
                </a:moveTo>
                <a:cubicBezTo>
                  <a:pt x="1485" y="1350"/>
                  <a:pt x="1479" y="1356"/>
                  <a:pt x="1479" y="1365"/>
                </a:cubicBezTo>
                <a:cubicBezTo>
                  <a:pt x="1479" y="1373"/>
                  <a:pt x="1485" y="1379"/>
                  <a:pt x="1494" y="1379"/>
                </a:cubicBezTo>
                <a:cubicBezTo>
                  <a:pt x="1502" y="1379"/>
                  <a:pt x="1508" y="1373"/>
                  <a:pt x="1508" y="1365"/>
                </a:cubicBezTo>
                <a:cubicBezTo>
                  <a:pt x="1508" y="1356"/>
                  <a:pt x="1502" y="1350"/>
                  <a:pt x="1494" y="1350"/>
                </a:cubicBezTo>
                <a:close/>
                <a:moveTo>
                  <a:pt x="1494" y="1383"/>
                </a:moveTo>
                <a:cubicBezTo>
                  <a:pt x="1485" y="1383"/>
                  <a:pt x="1479" y="1389"/>
                  <a:pt x="1479" y="1397"/>
                </a:cubicBezTo>
                <a:cubicBezTo>
                  <a:pt x="1479" y="1406"/>
                  <a:pt x="1485" y="1412"/>
                  <a:pt x="1494" y="1412"/>
                </a:cubicBezTo>
                <a:cubicBezTo>
                  <a:pt x="1502" y="1412"/>
                  <a:pt x="1508" y="1406"/>
                  <a:pt x="1508" y="1397"/>
                </a:cubicBezTo>
                <a:cubicBezTo>
                  <a:pt x="1508" y="1389"/>
                  <a:pt x="1502" y="1383"/>
                  <a:pt x="1494" y="1383"/>
                </a:cubicBezTo>
                <a:close/>
                <a:moveTo>
                  <a:pt x="1494" y="1416"/>
                </a:moveTo>
                <a:cubicBezTo>
                  <a:pt x="1485" y="1416"/>
                  <a:pt x="1479" y="1422"/>
                  <a:pt x="1479" y="1430"/>
                </a:cubicBezTo>
                <a:cubicBezTo>
                  <a:pt x="1479" y="1439"/>
                  <a:pt x="1485" y="1445"/>
                  <a:pt x="1494" y="1445"/>
                </a:cubicBezTo>
                <a:cubicBezTo>
                  <a:pt x="1502" y="1445"/>
                  <a:pt x="1508" y="1439"/>
                  <a:pt x="1508" y="1430"/>
                </a:cubicBezTo>
                <a:cubicBezTo>
                  <a:pt x="1508" y="1422"/>
                  <a:pt x="1502" y="1416"/>
                  <a:pt x="1494" y="1416"/>
                </a:cubicBezTo>
                <a:close/>
                <a:moveTo>
                  <a:pt x="1526" y="0"/>
                </a:moveTo>
                <a:cubicBezTo>
                  <a:pt x="1518" y="0"/>
                  <a:pt x="1512" y="7"/>
                  <a:pt x="1512" y="15"/>
                </a:cubicBezTo>
                <a:cubicBezTo>
                  <a:pt x="1512" y="23"/>
                  <a:pt x="1518" y="30"/>
                  <a:pt x="1526" y="30"/>
                </a:cubicBezTo>
                <a:cubicBezTo>
                  <a:pt x="1535" y="30"/>
                  <a:pt x="1541" y="23"/>
                  <a:pt x="1541" y="15"/>
                </a:cubicBezTo>
                <a:cubicBezTo>
                  <a:pt x="1541" y="7"/>
                  <a:pt x="1535" y="0"/>
                  <a:pt x="1526" y="0"/>
                </a:cubicBezTo>
                <a:close/>
                <a:moveTo>
                  <a:pt x="1526" y="33"/>
                </a:moveTo>
                <a:cubicBezTo>
                  <a:pt x="1518" y="33"/>
                  <a:pt x="1512" y="40"/>
                  <a:pt x="1512" y="48"/>
                </a:cubicBezTo>
                <a:cubicBezTo>
                  <a:pt x="1512" y="56"/>
                  <a:pt x="1518" y="63"/>
                  <a:pt x="1526" y="63"/>
                </a:cubicBezTo>
                <a:cubicBezTo>
                  <a:pt x="1535" y="63"/>
                  <a:pt x="1541" y="56"/>
                  <a:pt x="1541" y="48"/>
                </a:cubicBezTo>
                <a:cubicBezTo>
                  <a:pt x="1541" y="40"/>
                  <a:pt x="1535" y="33"/>
                  <a:pt x="1526" y="33"/>
                </a:cubicBezTo>
                <a:close/>
                <a:moveTo>
                  <a:pt x="1526" y="66"/>
                </a:moveTo>
                <a:cubicBezTo>
                  <a:pt x="1518" y="66"/>
                  <a:pt x="1512" y="72"/>
                  <a:pt x="1512" y="81"/>
                </a:cubicBezTo>
                <a:cubicBezTo>
                  <a:pt x="1512" y="89"/>
                  <a:pt x="1518" y="95"/>
                  <a:pt x="1526" y="95"/>
                </a:cubicBezTo>
                <a:cubicBezTo>
                  <a:pt x="1535" y="95"/>
                  <a:pt x="1541" y="89"/>
                  <a:pt x="1541" y="81"/>
                </a:cubicBezTo>
                <a:cubicBezTo>
                  <a:pt x="1541" y="72"/>
                  <a:pt x="1535" y="66"/>
                  <a:pt x="1526" y="66"/>
                </a:cubicBezTo>
                <a:close/>
                <a:moveTo>
                  <a:pt x="1526" y="99"/>
                </a:moveTo>
                <a:cubicBezTo>
                  <a:pt x="1518" y="99"/>
                  <a:pt x="1512" y="105"/>
                  <a:pt x="1512" y="114"/>
                </a:cubicBezTo>
                <a:cubicBezTo>
                  <a:pt x="1512" y="122"/>
                  <a:pt x="1518" y="128"/>
                  <a:pt x="1526" y="128"/>
                </a:cubicBezTo>
                <a:cubicBezTo>
                  <a:pt x="1535" y="128"/>
                  <a:pt x="1541" y="122"/>
                  <a:pt x="1541" y="114"/>
                </a:cubicBezTo>
                <a:cubicBezTo>
                  <a:pt x="1541" y="105"/>
                  <a:pt x="1535" y="99"/>
                  <a:pt x="1526" y="99"/>
                </a:cubicBezTo>
                <a:close/>
                <a:moveTo>
                  <a:pt x="1526" y="132"/>
                </a:moveTo>
                <a:cubicBezTo>
                  <a:pt x="1518" y="132"/>
                  <a:pt x="1512" y="138"/>
                  <a:pt x="1512" y="147"/>
                </a:cubicBezTo>
                <a:cubicBezTo>
                  <a:pt x="1512" y="155"/>
                  <a:pt x="1518" y="161"/>
                  <a:pt x="1526" y="161"/>
                </a:cubicBezTo>
                <a:cubicBezTo>
                  <a:pt x="1535" y="161"/>
                  <a:pt x="1541" y="155"/>
                  <a:pt x="1541" y="147"/>
                </a:cubicBezTo>
                <a:cubicBezTo>
                  <a:pt x="1541" y="138"/>
                  <a:pt x="1535" y="132"/>
                  <a:pt x="1526" y="132"/>
                </a:cubicBezTo>
                <a:close/>
                <a:moveTo>
                  <a:pt x="1526" y="165"/>
                </a:moveTo>
                <a:cubicBezTo>
                  <a:pt x="1518" y="165"/>
                  <a:pt x="1512" y="171"/>
                  <a:pt x="1512" y="179"/>
                </a:cubicBezTo>
                <a:cubicBezTo>
                  <a:pt x="1512" y="188"/>
                  <a:pt x="1518" y="194"/>
                  <a:pt x="1526" y="194"/>
                </a:cubicBezTo>
                <a:cubicBezTo>
                  <a:pt x="1535" y="194"/>
                  <a:pt x="1541" y="188"/>
                  <a:pt x="1541" y="179"/>
                </a:cubicBezTo>
                <a:cubicBezTo>
                  <a:pt x="1541" y="171"/>
                  <a:pt x="1535" y="165"/>
                  <a:pt x="1526" y="165"/>
                </a:cubicBezTo>
                <a:close/>
                <a:moveTo>
                  <a:pt x="1526" y="198"/>
                </a:moveTo>
                <a:cubicBezTo>
                  <a:pt x="1518" y="198"/>
                  <a:pt x="1512" y="204"/>
                  <a:pt x="1512" y="212"/>
                </a:cubicBezTo>
                <a:cubicBezTo>
                  <a:pt x="1512" y="221"/>
                  <a:pt x="1518" y="227"/>
                  <a:pt x="1526" y="227"/>
                </a:cubicBezTo>
                <a:cubicBezTo>
                  <a:pt x="1535" y="227"/>
                  <a:pt x="1541" y="221"/>
                  <a:pt x="1541" y="212"/>
                </a:cubicBezTo>
                <a:cubicBezTo>
                  <a:pt x="1541" y="204"/>
                  <a:pt x="1535" y="198"/>
                  <a:pt x="1526" y="198"/>
                </a:cubicBezTo>
                <a:close/>
                <a:moveTo>
                  <a:pt x="1526" y="230"/>
                </a:moveTo>
                <a:cubicBezTo>
                  <a:pt x="1518" y="230"/>
                  <a:pt x="1512" y="237"/>
                  <a:pt x="1512" y="245"/>
                </a:cubicBezTo>
                <a:cubicBezTo>
                  <a:pt x="1512" y="253"/>
                  <a:pt x="1518" y="260"/>
                  <a:pt x="1526" y="260"/>
                </a:cubicBezTo>
                <a:cubicBezTo>
                  <a:pt x="1535" y="260"/>
                  <a:pt x="1541" y="253"/>
                  <a:pt x="1541" y="245"/>
                </a:cubicBezTo>
                <a:cubicBezTo>
                  <a:pt x="1541" y="237"/>
                  <a:pt x="1535" y="230"/>
                  <a:pt x="1526" y="230"/>
                </a:cubicBezTo>
                <a:close/>
                <a:moveTo>
                  <a:pt x="1526" y="263"/>
                </a:moveTo>
                <a:cubicBezTo>
                  <a:pt x="1518" y="263"/>
                  <a:pt x="1512" y="270"/>
                  <a:pt x="1512" y="278"/>
                </a:cubicBezTo>
                <a:cubicBezTo>
                  <a:pt x="1512" y="286"/>
                  <a:pt x="1518" y="293"/>
                  <a:pt x="1526" y="293"/>
                </a:cubicBezTo>
                <a:cubicBezTo>
                  <a:pt x="1535" y="293"/>
                  <a:pt x="1541" y="286"/>
                  <a:pt x="1541" y="278"/>
                </a:cubicBezTo>
                <a:cubicBezTo>
                  <a:pt x="1541" y="270"/>
                  <a:pt x="1535" y="263"/>
                  <a:pt x="1526" y="263"/>
                </a:cubicBezTo>
                <a:close/>
                <a:moveTo>
                  <a:pt x="1526" y="296"/>
                </a:moveTo>
                <a:cubicBezTo>
                  <a:pt x="1518" y="296"/>
                  <a:pt x="1512" y="303"/>
                  <a:pt x="1512" y="311"/>
                </a:cubicBezTo>
                <a:cubicBezTo>
                  <a:pt x="1512" y="319"/>
                  <a:pt x="1518" y="326"/>
                  <a:pt x="1526" y="326"/>
                </a:cubicBezTo>
                <a:cubicBezTo>
                  <a:pt x="1535" y="326"/>
                  <a:pt x="1541" y="319"/>
                  <a:pt x="1541" y="311"/>
                </a:cubicBezTo>
                <a:cubicBezTo>
                  <a:pt x="1541" y="303"/>
                  <a:pt x="1535" y="296"/>
                  <a:pt x="1526" y="296"/>
                </a:cubicBezTo>
                <a:close/>
                <a:moveTo>
                  <a:pt x="1526" y="329"/>
                </a:moveTo>
                <a:cubicBezTo>
                  <a:pt x="1518" y="329"/>
                  <a:pt x="1512" y="336"/>
                  <a:pt x="1512" y="344"/>
                </a:cubicBezTo>
                <a:cubicBezTo>
                  <a:pt x="1512" y="352"/>
                  <a:pt x="1518" y="359"/>
                  <a:pt x="1526" y="359"/>
                </a:cubicBezTo>
                <a:cubicBezTo>
                  <a:pt x="1535" y="359"/>
                  <a:pt x="1541" y="352"/>
                  <a:pt x="1541" y="344"/>
                </a:cubicBezTo>
                <a:cubicBezTo>
                  <a:pt x="1541" y="336"/>
                  <a:pt x="1535" y="329"/>
                  <a:pt x="1526" y="329"/>
                </a:cubicBezTo>
                <a:close/>
                <a:moveTo>
                  <a:pt x="1526" y="362"/>
                </a:moveTo>
                <a:cubicBezTo>
                  <a:pt x="1518" y="362"/>
                  <a:pt x="1512" y="369"/>
                  <a:pt x="1512" y="377"/>
                </a:cubicBezTo>
                <a:cubicBezTo>
                  <a:pt x="1512" y="385"/>
                  <a:pt x="1518" y="392"/>
                  <a:pt x="1526" y="392"/>
                </a:cubicBezTo>
                <a:cubicBezTo>
                  <a:pt x="1535" y="392"/>
                  <a:pt x="1541" y="385"/>
                  <a:pt x="1541" y="377"/>
                </a:cubicBezTo>
                <a:cubicBezTo>
                  <a:pt x="1541" y="369"/>
                  <a:pt x="1535" y="362"/>
                  <a:pt x="1526" y="362"/>
                </a:cubicBezTo>
                <a:close/>
                <a:moveTo>
                  <a:pt x="1526" y="395"/>
                </a:moveTo>
                <a:cubicBezTo>
                  <a:pt x="1518" y="395"/>
                  <a:pt x="1512" y="402"/>
                  <a:pt x="1512" y="410"/>
                </a:cubicBezTo>
                <a:cubicBezTo>
                  <a:pt x="1512" y="418"/>
                  <a:pt x="1518" y="425"/>
                  <a:pt x="1526" y="425"/>
                </a:cubicBezTo>
                <a:cubicBezTo>
                  <a:pt x="1535" y="425"/>
                  <a:pt x="1541" y="418"/>
                  <a:pt x="1541" y="410"/>
                </a:cubicBezTo>
                <a:cubicBezTo>
                  <a:pt x="1541" y="402"/>
                  <a:pt x="1535" y="395"/>
                  <a:pt x="1526" y="395"/>
                </a:cubicBezTo>
                <a:close/>
                <a:moveTo>
                  <a:pt x="1526" y="428"/>
                </a:moveTo>
                <a:cubicBezTo>
                  <a:pt x="1518" y="428"/>
                  <a:pt x="1512" y="435"/>
                  <a:pt x="1512" y="443"/>
                </a:cubicBezTo>
                <a:cubicBezTo>
                  <a:pt x="1512" y="451"/>
                  <a:pt x="1518" y="458"/>
                  <a:pt x="1526" y="458"/>
                </a:cubicBezTo>
                <a:cubicBezTo>
                  <a:pt x="1535" y="458"/>
                  <a:pt x="1541" y="451"/>
                  <a:pt x="1541" y="443"/>
                </a:cubicBezTo>
                <a:cubicBezTo>
                  <a:pt x="1541" y="435"/>
                  <a:pt x="1535" y="428"/>
                  <a:pt x="1526" y="428"/>
                </a:cubicBezTo>
                <a:close/>
                <a:moveTo>
                  <a:pt x="1526" y="461"/>
                </a:moveTo>
                <a:cubicBezTo>
                  <a:pt x="1518" y="461"/>
                  <a:pt x="1512" y="468"/>
                  <a:pt x="1512" y="476"/>
                </a:cubicBezTo>
                <a:cubicBezTo>
                  <a:pt x="1512" y="484"/>
                  <a:pt x="1518" y="491"/>
                  <a:pt x="1526" y="491"/>
                </a:cubicBezTo>
                <a:cubicBezTo>
                  <a:pt x="1535" y="491"/>
                  <a:pt x="1541" y="484"/>
                  <a:pt x="1541" y="476"/>
                </a:cubicBezTo>
                <a:cubicBezTo>
                  <a:pt x="1541" y="468"/>
                  <a:pt x="1535" y="461"/>
                  <a:pt x="1526" y="461"/>
                </a:cubicBezTo>
                <a:close/>
                <a:moveTo>
                  <a:pt x="1526" y="494"/>
                </a:moveTo>
                <a:cubicBezTo>
                  <a:pt x="1518" y="494"/>
                  <a:pt x="1512" y="500"/>
                  <a:pt x="1512" y="509"/>
                </a:cubicBezTo>
                <a:cubicBezTo>
                  <a:pt x="1512" y="517"/>
                  <a:pt x="1518" y="523"/>
                  <a:pt x="1526" y="523"/>
                </a:cubicBezTo>
                <a:cubicBezTo>
                  <a:pt x="1535" y="523"/>
                  <a:pt x="1541" y="517"/>
                  <a:pt x="1541" y="509"/>
                </a:cubicBezTo>
                <a:cubicBezTo>
                  <a:pt x="1541" y="500"/>
                  <a:pt x="1535" y="494"/>
                  <a:pt x="1526" y="494"/>
                </a:cubicBezTo>
                <a:close/>
                <a:moveTo>
                  <a:pt x="1526" y="527"/>
                </a:moveTo>
                <a:cubicBezTo>
                  <a:pt x="1518" y="527"/>
                  <a:pt x="1512" y="533"/>
                  <a:pt x="1512" y="542"/>
                </a:cubicBezTo>
                <a:cubicBezTo>
                  <a:pt x="1512" y="550"/>
                  <a:pt x="1518" y="556"/>
                  <a:pt x="1526" y="556"/>
                </a:cubicBezTo>
                <a:cubicBezTo>
                  <a:pt x="1535" y="556"/>
                  <a:pt x="1541" y="550"/>
                  <a:pt x="1541" y="542"/>
                </a:cubicBezTo>
                <a:cubicBezTo>
                  <a:pt x="1541" y="533"/>
                  <a:pt x="1535" y="527"/>
                  <a:pt x="1526" y="527"/>
                </a:cubicBezTo>
                <a:close/>
                <a:moveTo>
                  <a:pt x="1526" y="560"/>
                </a:moveTo>
                <a:cubicBezTo>
                  <a:pt x="1518" y="560"/>
                  <a:pt x="1512" y="566"/>
                  <a:pt x="1512" y="574"/>
                </a:cubicBezTo>
                <a:cubicBezTo>
                  <a:pt x="1512" y="583"/>
                  <a:pt x="1518" y="589"/>
                  <a:pt x="1526" y="589"/>
                </a:cubicBezTo>
                <a:cubicBezTo>
                  <a:pt x="1535" y="589"/>
                  <a:pt x="1541" y="583"/>
                  <a:pt x="1541" y="574"/>
                </a:cubicBezTo>
                <a:cubicBezTo>
                  <a:pt x="1541" y="566"/>
                  <a:pt x="1535" y="560"/>
                  <a:pt x="1526" y="560"/>
                </a:cubicBezTo>
                <a:close/>
                <a:moveTo>
                  <a:pt x="1526" y="593"/>
                </a:moveTo>
                <a:cubicBezTo>
                  <a:pt x="1518" y="593"/>
                  <a:pt x="1512" y="599"/>
                  <a:pt x="1512" y="607"/>
                </a:cubicBezTo>
                <a:cubicBezTo>
                  <a:pt x="1512" y="616"/>
                  <a:pt x="1518" y="622"/>
                  <a:pt x="1526" y="622"/>
                </a:cubicBezTo>
                <a:cubicBezTo>
                  <a:pt x="1535" y="622"/>
                  <a:pt x="1541" y="616"/>
                  <a:pt x="1541" y="607"/>
                </a:cubicBezTo>
                <a:cubicBezTo>
                  <a:pt x="1541" y="599"/>
                  <a:pt x="1535" y="593"/>
                  <a:pt x="1526" y="593"/>
                </a:cubicBezTo>
                <a:close/>
                <a:moveTo>
                  <a:pt x="1526" y="625"/>
                </a:moveTo>
                <a:cubicBezTo>
                  <a:pt x="1518" y="625"/>
                  <a:pt x="1512" y="632"/>
                  <a:pt x="1512" y="640"/>
                </a:cubicBezTo>
                <a:cubicBezTo>
                  <a:pt x="1512" y="648"/>
                  <a:pt x="1518" y="655"/>
                  <a:pt x="1526" y="655"/>
                </a:cubicBezTo>
                <a:cubicBezTo>
                  <a:pt x="1535" y="655"/>
                  <a:pt x="1541" y="648"/>
                  <a:pt x="1541" y="640"/>
                </a:cubicBezTo>
                <a:cubicBezTo>
                  <a:pt x="1541" y="632"/>
                  <a:pt x="1535" y="625"/>
                  <a:pt x="1526" y="625"/>
                </a:cubicBezTo>
                <a:close/>
                <a:moveTo>
                  <a:pt x="1526" y="658"/>
                </a:moveTo>
                <a:cubicBezTo>
                  <a:pt x="1518" y="658"/>
                  <a:pt x="1512" y="665"/>
                  <a:pt x="1512" y="673"/>
                </a:cubicBezTo>
                <a:cubicBezTo>
                  <a:pt x="1512" y="681"/>
                  <a:pt x="1518" y="688"/>
                  <a:pt x="1526" y="688"/>
                </a:cubicBezTo>
                <a:cubicBezTo>
                  <a:pt x="1535" y="688"/>
                  <a:pt x="1541" y="681"/>
                  <a:pt x="1541" y="673"/>
                </a:cubicBezTo>
                <a:cubicBezTo>
                  <a:pt x="1541" y="665"/>
                  <a:pt x="1535" y="658"/>
                  <a:pt x="1526" y="658"/>
                </a:cubicBezTo>
                <a:close/>
                <a:moveTo>
                  <a:pt x="1526" y="691"/>
                </a:moveTo>
                <a:cubicBezTo>
                  <a:pt x="1518" y="691"/>
                  <a:pt x="1512" y="698"/>
                  <a:pt x="1512" y="706"/>
                </a:cubicBezTo>
                <a:cubicBezTo>
                  <a:pt x="1512" y="714"/>
                  <a:pt x="1518" y="721"/>
                  <a:pt x="1526" y="721"/>
                </a:cubicBezTo>
                <a:cubicBezTo>
                  <a:pt x="1535" y="721"/>
                  <a:pt x="1541" y="714"/>
                  <a:pt x="1541" y="706"/>
                </a:cubicBezTo>
                <a:cubicBezTo>
                  <a:pt x="1541" y="698"/>
                  <a:pt x="1535" y="691"/>
                  <a:pt x="1526" y="691"/>
                </a:cubicBezTo>
                <a:close/>
                <a:moveTo>
                  <a:pt x="1526" y="724"/>
                </a:moveTo>
                <a:cubicBezTo>
                  <a:pt x="1518" y="724"/>
                  <a:pt x="1512" y="731"/>
                  <a:pt x="1512" y="739"/>
                </a:cubicBezTo>
                <a:cubicBezTo>
                  <a:pt x="1512" y="747"/>
                  <a:pt x="1518" y="754"/>
                  <a:pt x="1526" y="754"/>
                </a:cubicBezTo>
                <a:cubicBezTo>
                  <a:pt x="1535" y="754"/>
                  <a:pt x="1541" y="747"/>
                  <a:pt x="1541" y="739"/>
                </a:cubicBezTo>
                <a:cubicBezTo>
                  <a:pt x="1541" y="731"/>
                  <a:pt x="1535" y="724"/>
                  <a:pt x="1526" y="724"/>
                </a:cubicBezTo>
                <a:close/>
                <a:moveTo>
                  <a:pt x="1526" y="757"/>
                </a:moveTo>
                <a:cubicBezTo>
                  <a:pt x="1518" y="757"/>
                  <a:pt x="1512" y="764"/>
                  <a:pt x="1512" y="772"/>
                </a:cubicBezTo>
                <a:cubicBezTo>
                  <a:pt x="1512" y="780"/>
                  <a:pt x="1518" y="787"/>
                  <a:pt x="1526" y="787"/>
                </a:cubicBezTo>
                <a:cubicBezTo>
                  <a:pt x="1535" y="787"/>
                  <a:pt x="1541" y="780"/>
                  <a:pt x="1541" y="772"/>
                </a:cubicBezTo>
                <a:cubicBezTo>
                  <a:pt x="1541" y="764"/>
                  <a:pt x="1535" y="757"/>
                  <a:pt x="1526" y="757"/>
                </a:cubicBezTo>
                <a:close/>
                <a:moveTo>
                  <a:pt x="1526" y="790"/>
                </a:moveTo>
                <a:cubicBezTo>
                  <a:pt x="1518" y="790"/>
                  <a:pt x="1512" y="797"/>
                  <a:pt x="1512" y="805"/>
                </a:cubicBezTo>
                <a:cubicBezTo>
                  <a:pt x="1512" y="813"/>
                  <a:pt x="1518" y="820"/>
                  <a:pt x="1526" y="820"/>
                </a:cubicBezTo>
                <a:cubicBezTo>
                  <a:pt x="1535" y="820"/>
                  <a:pt x="1541" y="813"/>
                  <a:pt x="1541" y="805"/>
                </a:cubicBezTo>
                <a:cubicBezTo>
                  <a:pt x="1541" y="797"/>
                  <a:pt x="1535" y="790"/>
                  <a:pt x="1526" y="790"/>
                </a:cubicBezTo>
                <a:close/>
                <a:moveTo>
                  <a:pt x="1526" y="823"/>
                </a:moveTo>
                <a:cubicBezTo>
                  <a:pt x="1518" y="823"/>
                  <a:pt x="1512" y="830"/>
                  <a:pt x="1512" y="838"/>
                </a:cubicBezTo>
                <a:cubicBezTo>
                  <a:pt x="1512" y="846"/>
                  <a:pt x="1518" y="853"/>
                  <a:pt x="1526" y="853"/>
                </a:cubicBezTo>
                <a:cubicBezTo>
                  <a:pt x="1535" y="853"/>
                  <a:pt x="1541" y="846"/>
                  <a:pt x="1541" y="838"/>
                </a:cubicBezTo>
                <a:cubicBezTo>
                  <a:pt x="1541" y="830"/>
                  <a:pt x="1535" y="823"/>
                  <a:pt x="1526" y="823"/>
                </a:cubicBezTo>
                <a:close/>
                <a:moveTo>
                  <a:pt x="1526" y="856"/>
                </a:moveTo>
                <a:cubicBezTo>
                  <a:pt x="1518" y="856"/>
                  <a:pt x="1512" y="863"/>
                  <a:pt x="1512" y="871"/>
                </a:cubicBezTo>
                <a:cubicBezTo>
                  <a:pt x="1512" y="879"/>
                  <a:pt x="1518" y="886"/>
                  <a:pt x="1526" y="886"/>
                </a:cubicBezTo>
                <a:cubicBezTo>
                  <a:pt x="1535" y="886"/>
                  <a:pt x="1541" y="879"/>
                  <a:pt x="1541" y="871"/>
                </a:cubicBezTo>
                <a:cubicBezTo>
                  <a:pt x="1541" y="863"/>
                  <a:pt x="1535" y="856"/>
                  <a:pt x="1526" y="856"/>
                </a:cubicBezTo>
                <a:close/>
                <a:moveTo>
                  <a:pt x="1526" y="889"/>
                </a:moveTo>
                <a:cubicBezTo>
                  <a:pt x="1518" y="889"/>
                  <a:pt x="1512" y="895"/>
                  <a:pt x="1512" y="904"/>
                </a:cubicBezTo>
                <a:cubicBezTo>
                  <a:pt x="1512" y="912"/>
                  <a:pt x="1518" y="918"/>
                  <a:pt x="1526" y="918"/>
                </a:cubicBezTo>
                <a:cubicBezTo>
                  <a:pt x="1535" y="918"/>
                  <a:pt x="1541" y="912"/>
                  <a:pt x="1541" y="904"/>
                </a:cubicBezTo>
                <a:cubicBezTo>
                  <a:pt x="1541" y="895"/>
                  <a:pt x="1535" y="889"/>
                  <a:pt x="1526" y="889"/>
                </a:cubicBezTo>
                <a:close/>
                <a:moveTo>
                  <a:pt x="1526" y="922"/>
                </a:moveTo>
                <a:cubicBezTo>
                  <a:pt x="1518" y="922"/>
                  <a:pt x="1512" y="928"/>
                  <a:pt x="1512" y="937"/>
                </a:cubicBezTo>
                <a:cubicBezTo>
                  <a:pt x="1512" y="945"/>
                  <a:pt x="1518" y="951"/>
                  <a:pt x="1526" y="951"/>
                </a:cubicBezTo>
                <a:cubicBezTo>
                  <a:pt x="1535" y="951"/>
                  <a:pt x="1541" y="945"/>
                  <a:pt x="1541" y="937"/>
                </a:cubicBezTo>
                <a:cubicBezTo>
                  <a:pt x="1541" y="928"/>
                  <a:pt x="1535" y="922"/>
                  <a:pt x="1526" y="922"/>
                </a:cubicBezTo>
                <a:close/>
                <a:moveTo>
                  <a:pt x="1526" y="955"/>
                </a:moveTo>
                <a:cubicBezTo>
                  <a:pt x="1518" y="955"/>
                  <a:pt x="1512" y="961"/>
                  <a:pt x="1512" y="970"/>
                </a:cubicBezTo>
                <a:cubicBezTo>
                  <a:pt x="1512" y="978"/>
                  <a:pt x="1518" y="984"/>
                  <a:pt x="1526" y="984"/>
                </a:cubicBezTo>
                <a:cubicBezTo>
                  <a:pt x="1535" y="984"/>
                  <a:pt x="1541" y="978"/>
                  <a:pt x="1541" y="970"/>
                </a:cubicBezTo>
                <a:cubicBezTo>
                  <a:pt x="1541" y="961"/>
                  <a:pt x="1535" y="955"/>
                  <a:pt x="1526" y="955"/>
                </a:cubicBezTo>
                <a:close/>
                <a:moveTo>
                  <a:pt x="1526" y="988"/>
                </a:moveTo>
                <a:cubicBezTo>
                  <a:pt x="1518" y="988"/>
                  <a:pt x="1512" y="994"/>
                  <a:pt x="1512" y="1002"/>
                </a:cubicBezTo>
                <a:cubicBezTo>
                  <a:pt x="1512" y="1011"/>
                  <a:pt x="1518" y="1017"/>
                  <a:pt x="1526" y="1017"/>
                </a:cubicBezTo>
                <a:cubicBezTo>
                  <a:pt x="1535" y="1017"/>
                  <a:pt x="1541" y="1011"/>
                  <a:pt x="1541" y="1002"/>
                </a:cubicBezTo>
                <a:cubicBezTo>
                  <a:pt x="1541" y="994"/>
                  <a:pt x="1535" y="988"/>
                  <a:pt x="1526" y="988"/>
                </a:cubicBezTo>
                <a:close/>
                <a:moveTo>
                  <a:pt x="1526" y="1021"/>
                </a:moveTo>
                <a:cubicBezTo>
                  <a:pt x="1518" y="1021"/>
                  <a:pt x="1512" y="1027"/>
                  <a:pt x="1512" y="1035"/>
                </a:cubicBezTo>
                <a:cubicBezTo>
                  <a:pt x="1512" y="1044"/>
                  <a:pt x="1518" y="1050"/>
                  <a:pt x="1526" y="1050"/>
                </a:cubicBezTo>
                <a:cubicBezTo>
                  <a:pt x="1535" y="1050"/>
                  <a:pt x="1541" y="1044"/>
                  <a:pt x="1541" y="1035"/>
                </a:cubicBezTo>
                <a:cubicBezTo>
                  <a:pt x="1541" y="1027"/>
                  <a:pt x="1535" y="1021"/>
                  <a:pt x="1526" y="1021"/>
                </a:cubicBezTo>
                <a:close/>
                <a:moveTo>
                  <a:pt x="1526" y="1053"/>
                </a:moveTo>
                <a:cubicBezTo>
                  <a:pt x="1518" y="1053"/>
                  <a:pt x="1512" y="1060"/>
                  <a:pt x="1512" y="1068"/>
                </a:cubicBezTo>
                <a:cubicBezTo>
                  <a:pt x="1512" y="1076"/>
                  <a:pt x="1518" y="1083"/>
                  <a:pt x="1526" y="1083"/>
                </a:cubicBezTo>
                <a:cubicBezTo>
                  <a:pt x="1535" y="1083"/>
                  <a:pt x="1541" y="1076"/>
                  <a:pt x="1541" y="1068"/>
                </a:cubicBezTo>
                <a:cubicBezTo>
                  <a:pt x="1541" y="1060"/>
                  <a:pt x="1535" y="1053"/>
                  <a:pt x="1526" y="1053"/>
                </a:cubicBezTo>
                <a:close/>
                <a:moveTo>
                  <a:pt x="1526" y="1086"/>
                </a:moveTo>
                <a:cubicBezTo>
                  <a:pt x="1518" y="1086"/>
                  <a:pt x="1512" y="1093"/>
                  <a:pt x="1512" y="1101"/>
                </a:cubicBezTo>
                <a:cubicBezTo>
                  <a:pt x="1512" y="1109"/>
                  <a:pt x="1518" y="1116"/>
                  <a:pt x="1526" y="1116"/>
                </a:cubicBezTo>
                <a:cubicBezTo>
                  <a:pt x="1535" y="1116"/>
                  <a:pt x="1541" y="1109"/>
                  <a:pt x="1541" y="1101"/>
                </a:cubicBezTo>
                <a:cubicBezTo>
                  <a:pt x="1541" y="1093"/>
                  <a:pt x="1535" y="1086"/>
                  <a:pt x="1526" y="1086"/>
                </a:cubicBezTo>
                <a:close/>
                <a:moveTo>
                  <a:pt x="1526" y="1119"/>
                </a:moveTo>
                <a:cubicBezTo>
                  <a:pt x="1518" y="1119"/>
                  <a:pt x="1512" y="1126"/>
                  <a:pt x="1512" y="1134"/>
                </a:cubicBezTo>
                <a:cubicBezTo>
                  <a:pt x="1512" y="1142"/>
                  <a:pt x="1518" y="1149"/>
                  <a:pt x="1526" y="1149"/>
                </a:cubicBezTo>
                <a:cubicBezTo>
                  <a:pt x="1535" y="1149"/>
                  <a:pt x="1541" y="1142"/>
                  <a:pt x="1541" y="1134"/>
                </a:cubicBezTo>
                <a:cubicBezTo>
                  <a:pt x="1541" y="1126"/>
                  <a:pt x="1535" y="1119"/>
                  <a:pt x="1526" y="1119"/>
                </a:cubicBezTo>
                <a:close/>
                <a:moveTo>
                  <a:pt x="1526" y="1152"/>
                </a:moveTo>
                <a:cubicBezTo>
                  <a:pt x="1518" y="1152"/>
                  <a:pt x="1512" y="1159"/>
                  <a:pt x="1512" y="1167"/>
                </a:cubicBezTo>
                <a:cubicBezTo>
                  <a:pt x="1512" y="1175"/>
                  <a:pt x="1518" y="1182"/>
                  <a:pt x="1526" y="1182"/>
                </a:cubicBezTo>
                <a:cubicBezTo>
                  <a:pt x="1535" y="1182"/>
                  <a:pt x="1541" y="1175"/>
                  <a:pt x="1541" y="1167"/>
                </a:cubicBezTo>
                <a:cubicBezTo>
                  <a:pt x="1541" y="1159"/>
                  <a:pt x="1535" y="1152"/>
                  <a:pt x="1526" y="1152"/>
                </a:cubicBezTo>
                <a:close/>
                <a:moveTo>
                  <a:pt x="1526" y="1185"/>
                </a:moveTo>
                <a:cubicBezTo>
                  <a:pt x="1518" y="1185"/>
                  <a:pt x="1512" y="1192"/>
                  <a:pt x="1512" y="1200"/>
                </a:cubicBezTo>
                <a:cubicBezTo>
                  <a:pt x="1512" y="1208"/>
                  <a:pt x="1518" y="1215"/>
                  <a:pt x="1526" y="1215"/>
                </a:cubicBezTo>
                <a:cubicBezTo>
                  <a:pt x="1535" y="1215"/>
                  <a:pt x="1541" y="1208"/>
                  <a:pt x="1541" y="1200"/>
                </a:cubicBezTo>
                <a:cubicBezTo>
                  <a:pt x="1541" y="1192"/>
                  <a:pt x="1535" y="1185"/>
                  <a:pt x="1526" y="1185"/>
                </a:cubicBezTo>
                <a:close/>
                <a:moveTo>
                  <a:pt x="1526" y="1218"/>
                </a:moveTo>
                <a:cubicBezTo>
                  <a:pt x="1518" y="1218"/>
                  <a:pt x="1512" y="1225"/>
                  <a:pt x="1512" y="1233"/>
                </a:cubicBezTo>
                <a:cubicBezTo>
                  <a:pt x="1512" y="1241"/>
                  <a:pt x="1518" y="1248"/>
                  <a:pt x="1526" y="1248"/>
                </a:cubicBezTo>
                <a:cubicBezTo>
                  <a:pt x="1535" y="1248"/>
                  <a:pt x="1541" y="1241"/>
                  <a:pt x="1541" y="1233"/>
                </a:cubicBezTo>
                <a:cubicBezTo>
                  <a:pt x="1541" y="1225"/>
                  <a:pt x="1535" y="1218"/>
                  <a:pt x="1526" y="1218"/>
                </a:cubicBezTo>
                <a:close/>
                <a:moveTo>
                  <a:pt x="1526" y="1251"/>
                </a:moveTo>
                <a:cubicBezTo>
                  <a:pt x="1518" y="1251"/>
                  <a:pt x="1512" y="1258"/>
                  <a:pt x="1512" y="1266"/>
                </a:cubicBezTo>
                <a:cubicBezTo>
                  <a:pt x="1512" y="1274"/>
                  <a:pt x="1518" y="1281"/>
                  <a:pt x="1526" y="1281"/>
                </a:cubicBezTo>
                <a:cubicBezTo>
                  <a:pt x="1535" y="1281"/>
                  <a:pt x="1541" y="1274"/>
                  <a:pt x="1541" y="1266"/>
                </a:cubicBezTo>
                <a:cubicBezTo>
                  <a:pt x="1541" y="1258"/>
                  <a:pt x="1535" y="1251"/>
                  <a:pt x="1526" y="1251"/>
                </a:cubicBezTo>
                <a:close/>
                <a:moveTo>
                  <a:pt x="1526" y="1284"/>
                </a:moveTo>
                <a:cubicBezTo>
                  <a:pt x="1518" y="1284"/>
                  <a:pt x="1512" y="1291"/>
                  <a:pt x="1512" y="1299"/>
                </a:cubicBezTo>
                <a:cubicBezTo>
                  <a:pt x="1512" y="1307"/>
                  <a:pt x="1518" y="1314"/>
                  <a:pt x="1526" y="1314"/>
                </a:cubicBezTo>
                <a:cubicBezTo>
                  <a:pt x="1535" y="1314"/>
                  <a:pt x="1541" y="1307"/>
                  <a:pt x="1541" y="1299"/>
                </a:cubicBezTo>
                <a:cubicBezTo>
                  <a:pt x="1541" y="1291"/>
                  <a:pt x="1535" y="1284"/>
                  <a:pt x="1526" y="1284"/>
                </a:cubicBezTo>
                <a:close/>
                <a:moveTo>
                  <a:pt x="1526" y="1317"/>
                </a:moveTo>
                <a:cubicBezTo>
                  <a:pt x="1518" y="1317"/>
                  <a:pt x="1512" y="1323"/>
                  <a:pt x="1512" y="1332"/>
                </a:cubicBezTo>
                <a:cubicBezTo>
                  <a:pt x="1512" y="1340"/>
                  <a:pt x="1518" y="1346"/>
                  <a:pt x="1526" y="1346"/>
                </a:cubicBezTo>
                <a:cubicBezTo>
                  <a:pt x="1535" y="1346"/>
                  <a:pt x="1541" y="1340"/>
                  <a:pt x="1541" y="1332"/>
                </a:cubicBezTo>
                <a:cubicBezTo>
                  <a:pt x="1541" y="1323"/>
                  <a:pt x="1535" y="1317"/>
                  <a:pt x="1526" y="1317"/>
                </a:cubicBezTo>
                <a:close/>
                <a:moveTo>
                  <a:pt x="1526" y="1350"/>
                </a:moveTo>
                <a:cubicBezTo>
                  <a:pt x="1518" y="1350"/>
                  <a:pt x="1512" y="1356"/>
                  <a:pt x="1512" y="1365"/>
                </a:cubicBezTo>
                <a:cubicBezTo>
                  <a:pt x="1512" y="1373"/>
                  <a:pt x="1518" y="1379"/>
                  <a:pt x="1526" y="1379"/>
                </a:cubicBezTo>
                <a:cubicBezTo>
                  <a:pt x="1535" y="1379"/>
                  <a:pt x="1541" y="1373"/>
                  <a:pt x="1541" y="1365"/>
                </a:cubicBezTo>
                <a:cubicBezTo>
                  <a:pt x="1541" y="1356"/>
                  <a:pt x="1535" y="1350"/>
                  <a:pt x="1526" y="1350"/>
                </a:cubicBezTo>
                <a:close/>
                <a:moveTo>
                  <a:pt x="1526" y="1383"/>
                </a:moveTo>
                <a:cubicBezTo>
                  <a:pt x="1518" y="1383"/>
                  <a:pt x="1512" y="1389"/>
                  <a:pt x="1512" y="1397"/>
                </a:cubicBezTo>
                <a:cubicBezTo>
                  <a:pt x="1512" y="1406"/>
                  <a:pt x="1518" y="1412"/>
                  <a:pt x="1526" y="1412"/>
                </a:cubicBezTo>
                <a:cubicBezTo>
                  <a:pt x="1535" y="1412"/>
                  <a:pt x="1541" y="1406"/>
                  <a:pt x="1541" y="1397"/>
                </a:cubicBezTo>
                <a:cubicBezTo>
                  <a:pt x="1541" y="1389"/>
                  <a:pt x="1535" y="1383"/>
                  <a:pt x="1526" y="1383"/>
                </a:cubicBezTo>
                <a:close/>
                <a:moveTo>
                  <a:pt x="1526" y="1416"/>
                </a:moveTo>
                <a:cubicBezTo>
                  <a:pt x="1518" y="1416"/>
                  <a:pt x="1512" y="1422"/>
                  <a:pt x="1512" y="1430"/>
                </a:cubicBezTo>
                <a:cubicBezTo>
                  <a:pt x="1512" y="1439"/>
                  <a:pt x="1518" y="1445"/>
                  <a:pt x="1526" y="1445"/>
                </a:cubicBezTo>
                <a:cubicBezTo>
                  <a:pt x="1535" y="1445"/>
                  <a:pt x="1541" y="1439"/>
                  <a:pt x="1541" y="1430"/>
                </a:cubicBezTo>
                <a:cubicBezTo>
                  <a:pt x="1541" y="1422"/>
                  <a:pt x="1535" y="1416"/>
                  <a:pt x="1526" y="1416"/>
                </a:cubicBezTo>
                <a:close/>
                <a:moveTo>
                  <a:pt x="1559" y="0"/>
                </a:moveTo>
                <a:cubicBezTo>
                  <a:pt x="1551" y="0"/>
                  <a:pt x="1545" y="7"/>
                  <a:pt x="1545" y="15"/>
                </a:cubicBezTo>
                <a:cubicBezTo>
                  <a:pt x="1545" y="23"/>
                  <a:pt x="1551" y="30"/>
                  <a:pt x="1559" y="30"/>
                </a:cubicBezTo>
                <a:cubicBezTo>
                  <a:pt x="1568" y="30"/>
                  <a:pt x="1574" y="23"/>
                  <a:pt x="1574" y="15"/>
                </a:cubicBezTo>
                <a:cubicBezTo>
                  <a:pt x="1574" y="7"/>
                  <a:pt x="1568" y="0"/>
                  <a:pt x="1559" y="0"/>
                </a:cubicBezTo>
                <a:close/>
                <a:moveTo>
                  <a:pt x="1559" y="33"/>
                </a:moveTo>
                <a:cubicBezTo>
                  <a:pt x="1551" y="33"/>
                  <a:pt x="1545" y="40"/>
                  <a:pt x="1545" y="48"/>
                </a:cubicBezTo>
                <a:cubicBezTo>
                  <a:pt x="1545" y="56"/>
                  <a:pt x="1551" y="63"/>
                  <a:pt x="1559" y="63"/>
                </a:cubicBezTo>
                <a:cubicBezTo>
                  <a:pt x="1568" y="63"/>
                  <a:pt x="1574" y="56"/>
                  <a:pt x="1574" y="48"/>
                </a:cubicBezTo>
                <a:cubicBezTo>
                  <a:pt x="1574" y="40"/>
                  <a:pt x="1568" y="33"/>
                  <a:pt x="1559" y="33"/>
                </a:cubicBezTo>
                <a:close/>
                <a:moveTo>
                  <a:pt x="1559" y="66"/>
                </a:moveTo>
                <a:cubicBezTo>
                  <a:pt x="1551" y="66"/>
                  <a:pt x="1545" y="72"/>
                  <a:pt x="1545" y="81"/>
                </a:cubicBezTo>
                <a:cubicBezTo>
                  <a:pt x="1545" y="89"/>
                  <a:pt x="1551" y="95"/>
                  <a:pt x="1559" y="95"/>
                </a:cubicBezTo>
                <a:cubicBezTo>
                  <a:pt x="1568" y="95"/>
                  <a:pt x="1574" y="89"/>
                  <a:pt x="1574" y="81"/>
                </a:cubicBezTo>
                <a:cubicBezTo>
                  <a:pt x="1574" y="72"/>
                  <a:pt x="1568" y="66"/>
                  <a:pt x="1559" y="66"/>
                </a:cubicBezTo>
                <a:close/>
                <a:moveTo>
                  <a:pt x="1559" y="99"/>
                </a:moveTo>
                <a:cubicBezTo>
                  <a:pt x="1551" y="99"/>
                  <a:pt x="1545" y="105"/>
                  <a:pt x="1545" y="114"/>
                </a:cubicBezTo>
                <a:cubicBezTo>
                  <a:pt x="1545" y="122"/>
                  <a:pt x="1551" y="128"/>
                  <a:pt x="1559" y="128"/>
                </a:cubicBezTo>
                <a:cubicBezTo>
                  <a:pt x="1568" y="128"/>
                  <a:pt x="1574" y="122"/>
                  <a:pt x="1574" y="114"/>
                </a:cubicBezTo>
                <a:cubicBezTo>
                  <a:pt x="1574" y="105"/>
                  <a:pt x="1568" y="99"/>
                  <a:pt x="1559" y="99"/>
                </a:cubicBezTo>
                <a:close/>
                <a:moveTo>
                  <a:pt x="1559" y="132"/>
                </a:moveTo>
                <a:cubicBezTo>
                  <a:pt x="1551" y="132"/>
                  <a:pt x="1545" y="138"/>
                  <a:pt x="1545" y="147"/>
                </a:cubicBezTo>
                <a:cubicBezTo>
                  <a:pt x="1545" y="155"/>
                  <a:pt x="1551" y="161"/>
                  <a:pt x="1559" y="161"/>
                </a:cubicBezTo>
                <a:cubicBezTo>
                  <a:pt x="1568" y="161"/>
                  <a:pt x="1574" y="155"/>
                  <a:pt x="1574" y="147"/>
                </a:cubicBezTo>
                <a:cubicBezTo>
                  <a:pt x="1574" y="138"/>
                  <a:pt x="1568" y="132"/>
                  <a:pt x="1559" y="132"/>
                </a:cubicBezTo>
                <a:close/>
                <a:moveTo>
                  <a:pt x="1559" y="165"/>
                </a:moveTo>
                <a:cubicBezTo>
                  <a:pt x="1551" y="165"/>
                  <a:pt x="1545" y="171"/>
                  <a:pt x="1545" y="179"/>
                </a:cubicBezTo>
                <a:cubicBezTo>
                  <a:pt x="1545" y="188"/>
                  <a:pt x="1551" y="194"/>
                  <a:pt x="1559" y="194"/>
                </a:cubicBezTo>
                <a:cubicBezTo>
                  <a:pt x="1568" y="194"/>
                  <a:pt x="1574" y="188"/>
                  <a:pt x="1574" y="179"/>
                </a:cubicBezTo>
                <a:cubicBezTo>
                  <a:pt x="1574" y="171"/>
                  <a:pt x="1568" y="165"/>
                  <a:pt x="1559" y="165"/>
                </a:cubicBezTo>
                <a:close/>
                <a:moveTo>
                  <a:pt x="1559" y="198"/>
                </a:moveTo>
                <a:cubicBezTo>
                  <a:pt x="1551" y="198"/>
                  <a:pt x="1545" y="204"/>
                  <a:pt x="1545" y="212"/>
                </a:cubicBezTo>
                <a:cubicBezTo>
                  <a:pt x="1545" y="221"/>
                  <a:pt x="1551" y="227"/>
                  <a:pt x="1559" y="227"/>
                </a:cubicBezTo>
                <a:cubicBezTo>
                  <a:pt x="1568" y="227"/>
                  <a:pt x="1574" y="221"/>
                  <a:pt x="1574" y="212"/>
                </a:cubicBezTo>
                <a:cubicBezTo>
                  <a:pt x="1574" y="204"/>
                  <a:pt x="1568" y="198"/>
                  <a:pt x="1559" y="198"/>
                </a:cubicBezTo>
                <a:close/>
                <a:moveTo>
                  <a:pt x="1559" y="230"/>
                </a:moveTo>
                <a:cubicBezTo>
                  <a:pt x="1551" y="230"/>
                  <a:pt x="1545" y="237"/>
                  <a:pt x="1545" y="245"/>
                </a:cubicBezTo>
                <a:cubicBezTo>
                  <a:pt x="1545" y="253"/>
                  <a:pt x="1551" y="260"/>
                  <a:pt x="1559" y="260"/>
                </a:cubicBezTo>
                <a:cubicBezTo>
                  <a:pt x="1568" y="260"/>
                  <a:pt x="1574" y="253"/>
                  <a:pt x="1574" y="245"/>
                </a:cubicBezTo>
                <a:cubicBezTo>
                  <a:pt x="1574" y="237"/>
                  <a:pt x="1568" y="230"/>
                  <a:pt x="1559" y="230"/>
                </a:cubicBezTo>
                <a:close/>
                <a:moveTo>
                  <a:pt x="1559" y="263"/>
                </a:moveTo>
                <a:cubicBezTo>
                  <a:pt x="1551" y="263"/>
                  <a:pt x="1545" y="270"/>
                  <a:pt x="1545" y="278"/>
                </a:cubicBezTo>
                <a:cubicBezTo>
                  <a:pt x="1545" y="286"/>
                  <a:pt x="1551" y="293"/>
                  <a:pt x="1559" y="293"/>
                </a:cubicBezTo>
                <a:cubicBezTo>
                  <a:pt x="1568" y="293"/>
                  <a:pt x="1574" y="286"/>
                  <a:pt x="1574" y="278"/>
                </a:cubicBezTo>
                <a:cubicBezTo>
                  <a:pt x="1574" y="270"/>
                  <a:pt x="1568" y="263"/>
                  <a:pt x="1559" y="263"/>
                </a:cubicBezTo>
                <a:close/>
                <a:moveTo>
                  <a:pt x="1559" y="296"/>
                </a:moveTo>
                <a:cubicBezTo>
                  <a:pt x="1551" y="296"/>
                  <a:pt x="1545" y="303"/>
                  <a:pt x="1545" y="311"/>
                </a:cubicBezTo>
                <a:cubicBezTo>
                  <a:pt x="1545" y="319"/>
                  <a:pt x="1551" y="326"/>
                  <a:pt x="1559" y="326"/>
                </a:cubicBezTo>
                <a:cubicBezTo>
                  <a:pt x="1568" y="326"/>
                  <a:pt x="1574" y="319"/>
                  <a:pt x="1574" y="311"/>
                </a:cubicBezTo>
                <a:cubicBezTo>
                  <a:pt x="1574" y="303"/>
                  <a:pt x="1568" y="296"/>
                  <a:pt x="1559" y="296"/>
                </a:cubicBezTo>
                <a:close/>
                <a:moveTo>
                  <a:pt x="1559" y="329"/>
                </a:moveTo>
                <a:cubicBezTo>
                  <a:pt x="1551" y="329"/>
                  <a:pt x="1545" y="336"/>
                  <a:pt x="1545" y="344"/>
                </a:cubicBezTo>
                <a:cubicBezTo>
                  <a:pt x="1545" y="352"/>
                  <a:pt x="1551" y="359"/>
                  <a:pt x="1559" y="359"/>
                </a:cubicBezTo>
                <a:cubicBezTo>
                  <a:pt x="1568" y="359"/>
                  <a:pt x="1574" y="352"/>
                  <a:pt x="1574" y="344"/>
                </a:cubicBezTo>
                <a:cubicBezTo>
                  <a:pt x="1574" y="336"/>
                  <a:pt x="1568" y="329"/>
                  <a:pt x="1559" y="329"/>
                </a:cubicBezTo>
                <a:close/>
                <a:moveTo>
                  <a:pt x="1559" y="362"/>
                </a:moveTo>
                <a:cubicBezTo>
                  <a:pt x="1551" y="362"/>
                  <a:pt x="1545" y="369"/>
                  <a:pt x="1545" y="377"/>
                </a:cubicBezTo>
                <a:cubicBezTo>
                  <a:pt x="1545" y="385"/>
                  <a:pt x="1551" y="392"/>
                  <a:pt x="1559" y="392"/>
                </a:cubicBezTo>
                <a:cubicBezTo>
                  <a:pt x="1568" y="392"/>
                  <a:pt x="1574" y="385"/>
                  <a:pt x="1574" y="377"/>
                </a:cubicBezTo>
                <a:cubicBezTo>
                  <a:pt x="1574" y="369"/>
                  <a:pt x="1568" y="362"/>
                  <a:pt x="1559" y="362"/>
                </a:cubicBezTo>
                <a:close/>
                <a:moveTo>
                  <a:pt x="1559" y="395"/>
                </a:moveTo>
                <a:cubicBezTo>
                  <a:pt x="1551" y="395"/>
                  <a:pt x="1545" y="402"/>
                  <a:pt x="1545" y="410"/>
                </a:cubicBezTo>
                <a:cubicBezTo>
                  <a:pt x="1545" y="418"/>
                  <a:pt x="1551" y="425"/>
                  <a:pt x="1559" y="425"/>
                </a:cubicBezTo>
                <a:cubicBezTo>
                  <a:pt x="1568" y="425"/>
                  <a:pt x="1574" y="418"/>
                  <a:pt x="1574" y="410"/>
                </a:cubicBezTo>
                <a:cubicBezTo>
                  <a:pt x="1574" y="402"/>
                  <a:pt x="1568" y="395"/>
                  <a:pt x="1559" y="395"/>
                </a:cubicBezTo>
                <a:close/>
                <a:moveTo>
                  <a:pt x="1559" y="428"/>
                </a:moveTo>
                <a:cubicBezTo>
                  <a:pt x="1551" y="428"/>
                  <a:pt x="1545" y="435"/>
                  <a:pt x="1545" y="443"/>
                </a:cubicBezTo>
                <a:cubicBezTo>
                  <a:pt x="1545" y="451"/>
                  <a:pt x="1551" y="458"/>
                  <a:pt x="1559" y="458"/>
                </a:cubicBezTo>
                <a:cubicBezTo>
                  <a:pt x="1568" y="458"/>
                  <a:pt x="1574" y="451"/>
                  <a:pt x="1574" y="443"/>
                </a:cubicBezTo>
                <a:cubicBezTo>
                  <a:pt x="1574" y="435"/>
                  <a:pt x="1568" y="428"/>
                  <a:pt x="1559" y="428"/>
                </a:cubicBezTo>
                <a:close/>
                <a:moveTo>
                  <a:pt x="1559" y="461"/>
                </a:moveTo>
                <a:cubicBezTo>
                  <a:pt x="1551" y="461"/>
                  <a:pt x="1545" y="468"/>
                  <a:pt x="1545" y="476"/>
                </a:cubicBezTo>
                <a:cubicBezTo>
                  <a:pt x="1545" y="484"/>
                  <a:pt x="1551" y="491"/>
                  <a:pt x="1559" y="491"/>
                </a:cubicBezTo>
                <a:cubicBezTo>
                  <a:pt x="1568" y="491"/>
                  <a:pt x="1574" y="484"/>
                  <a:pt x="1574" y="476"/>
                </a:cubicBezTo>
                <a:cubicBezTo>
                  <a:pt x="1574" y="468"/>
                  <a:pt x="1568" y="461"/>
                  <a:pt x="1559" y="461"/>
                </a:cubicBezTo>
                <a:close/>
                <a:moveTo>
                  <a:pt x="1559" y="494"/>
                </a:moveTo>
                <a:cubicBezTo>
                  <a:pt x="1551" y="494"/>
                  <a:pt x="1545" y="500"/>
                  <a:pt x="1545" y="509"/>
                </a:cubicBezTo>
                <a:cubicBezTo>
                  <a:pt x="1545" y="517"/>
                  <a:pt x="1551" y="523"/>
                  <a:pt x="1559" y="523"/>
                </a:cubicBezTo>
                <a:cubicBezTo>
                  <a:pt x="1568" y="523"/>
                  <a:pt x="1574" y="517"/>
                  <a:pt x="1574" y="509"/>
                </a:cubicBezTo>
                <a:cubicBezTo>
                  <a:pt x="1574" y="500"/>
                  <a:pt x="1568" y="494"/>
                  <a:pt x="1559" y="494"/>
                </a:cubicBezTo>
                <a:close/>
                <a:moveTo>
                  <a:pt x="1559" y="527"/>
                </a:moveTo>
                <a:cubicBezTo>
                  <a:pt x="1551" y="527"/>
                  <a:pt x="1545" y="533"/>
                  <a:pt x="1545" y="542"/>
                </a:cubicBezTo>
                <a:cubicBezTo>
                  <a:pt x="1545" y="550"/>
                  <a:pt x="1551" y="556"/>
                  <a:pt x="1559" y="556"/>
                </a:cubicBezTo>
                <a:cubicBezTo>
                  <a:pt x="1568" y="556"/>
                  <a:pt x="1574" y="550"/>
                  <a:pt x="1574" y="542"/>
                </a:cubicBezTo>
                <a:cubicBezTo>
                  <a:pt x="1574" y="533"/>
                  <a:pt x="1568" y="527"/>
                  <a:pt x="1559" y="527"/>
                </a:cubicBezTo>
                <a:close/>
                <a:moveTo>
                  <a:pt x="1559" y="560"/>
                </a:moveTo>
                <a:cubicBezTo>
                  <a:pt x="1551" y="560"/>
                  <a:pt x="1545" y="566"/>
                  <a:pt x="1545" y="574"/>
                </a:cubicBezTo>
                <a:cubicBezTo>
                  <a:pt x="1545" y="583"/>
                  <a:pt x="1551" y="589"/>
                  <a:pt x="1559" y="589"/>
                </a:cubicBezTo>
                <a:cubicBezTo>
                  <a:pt x="1568" y="589"/>
                  <a:pt x="1574" y="583"/>
                  <a:pt x="1574" y="574"/>
                </a:cubicBezTo>
                <a:cubicBezTo>
                  <a:pt x="1574" y="566"/>
                  <a:pt x="1568" y="560"/>
                  <a:pt x="1559" y="560"/>
                </a:cubicBezTo>
                <a:close/>
                <a:moveTo>
                  <a:pt x="1559" y="593"/>
                </a:moveTo>
                <a:cubicBezTo>
                  <a:pt x="1551" y="593"/>
                  <a:pt x="1545" y="599"/>
                  <a:pt x="1545" y="607"/>
                </a:cubicBezTo>
                <a:cubicBezTo>
                  <a:pt x="1545" y="616"/>
                  <a:pt x="1551" y="622"/>
                  <a:pt x="1559" y="622"/>
                </a:cubicBezTo>
                <a:cubicBezTo>
                  <a:pt x="1568" y="622"/>
                  <a:pt x="1574" y="616"/>
                  <a:pt x="1574" y="607"/>
                </a:cubicBezTo>
                <a:cubicBezTo>
                  <a:pt x="1574" y="599"/>
                  <a:pt x="1568" y="593"/>
                  <a:pt x="1559" y="593"/>
                </a:cubicBezTo>
                <a:close/>
                <a:moveTo>
                  <a:pt x="1559" y="625"/>
                </a:moveTo>
                <a:cubicBezTo>
                  <a:pt x="1551" y="625"/>
                  <a:pt x="1545" y="632"/>
                  <a:pt x="1545" y="640"/>
                </a:cubicBezTo>
                <a:cubicBezTo>
                  <a:pt x="1545" y="648"/>
                  <a:pt x="1551" y="655"/>
                  <a:pt x="1559" y="655"/>
                </a:cubicBezTo>
                <a:cubicBezTo>
                  <a:pt x="1568" y="655"/>
                  <a:pt x="1574" y="648"/>
                  <a:pt x="1574" y="640"/>
                </a:cubicBezTo>
                <a:cubicBezTo>
                  <a:pt x="1574" y="632"/>
                  <a:pt x="1568" y="625"/>
                  <a:pt x="1559" y="625"/>
                </a:cubicBezTo>
                <a:close/>
                <a:moveTo>
                  <a:pt x="1559" y="658"/>
                </a:moveTo>
                <a:cubicBezTo>
                  <a:pt x="1551" y="658"/>
                  <a:pt x="1545" y="665"/>
                  <a:pt x="1545" y="673"/>
                </a:cubicBezTo>
                <a:cubicBezTo>
                  <a:pt x="1545" y="681"/>
                  <a:pt x="1551" y="688"/>
                  <a:pt x="1559" y="688"/>
                </a:cubicBezTo>
                <a:cubicBezTo>
                  <a:pt x="1568" y="688"/>
                  <a:pt x="1574" y="681"/>
                  <a:pt x="1574" y="673"/>
                </a:cubicBezTo>
                <a:cubicBezTo>
                  <a:pt x="1574" y="665"/>
                  <a:pt x="1568" y="658"/>
                  <a:pt x="1559" y="658"/>
                </a:cubicBezTo>
                <a:close/>
                <a:moveTo>
                  <a:pt x="1559" y="691"/>
                </a:moveTo>
                <a:cubicBezTo>
                  <a:pt x="1551" y="691"/>
                  <a:pt x="1545" y="698"/>
                  <a:pt x="1545" y="706"/>
                </a:cubicBezTo>
                <a:cubicBezTo>
                  <a:pt x="1545" y="714"/>
                  <a:pt x="1551" y="721"/>
                  <a:pt x="1559" y="721"/>
                </a:cubicBezTo>
                <a:cubicBezTo>
                  <a:pt x="1568" y="721"/>
                  <a:pt x="1574" y="714"/>
                  <a:pt x="1574" y="706"/>
                </a:cubicBezTo>
                <a:cubicBezTo>
                  <a:pt x="1574" y="698"/>
                  <a:pt x="1568" y="691"/>
                  <a:pt x="1559" y="691"/>
                </a:cubicBezTo>
                <a:close/>
                <a:moveTo>
                  <a:pt x="1559" y="724"/>
                </a:moveTo>
                <a:cubicBezTo>
                  <a:pt x="1551" y="724"/>
                  <a:pt x="1545" y="731"/>
                  <a:pt x="1545" y="739"/>
                </a:cubicBezTo>
                <a:cubicBezTo>
                  <a:pt x="1545" y="747"/>
                  <a:pt x="1551" y="754"/>
                  <a:pt x="1559" y="754"/>
                </a:cubicBezTo>
                <a:cubicBezTo>
                  <a:pt x="1568" y="754"/>
                  <a:pt x="1574" y="747"/>
                  <a:pt x="1574" y="739"/>
                </a:cubicBezTo>
                <a:cubicBezTo>
                  <a:pt x="1574" y="731"/>
                  <a:pt x="1568" y="724"/>
                  <a:pt x="1559" y="724"/>
                </a:cubicBezTo>
                <a:close/>
                <a:moveTo>
                  <a:pt x="1559" y="757"/>
                </a:moveTo>
                <a:cubicBezTo>
                  <a:pt x="1551" y="757"/>
                  <a:pt x="1545" y="764"/>
                  <a:pt x="1545" y="772"/>
                </a:cubicBezTo>
                <a:cubicBezTo>
                  <a:pt x="1545" y="780"/>
                  <a:pt x="1551" y="787"/>
                  <a:pt x="1559" y="787"/>
                </a:cubicBezTo>
                <a:cubicBezTo>
                  <a:pt x="1568" y="787"/>
                  <a:pt x="1574" y="780"/>
                  <a:pt x="1574" y="772"/>
                </a:cubicBezTo>
                <a:cubicBezTo>
                  <a:pt x="1574" y="764"/>
                  <a:pt x="1568" y="757"/>
                  <a:pt x="1559" y="757"/>
                </a:cubicBezTo>
                <a:close/>
                <a:moveTo>
                  <a:pt x="1559" y="790"/>
                </a:moveTo>
                <a:cubicBezTo>
                  <a:pt x="1551" y="790"/>
                  <a:pt x="1545" y="797"/>
                  <a:pt x="1545" y="805"/>
                </a:cubicBezTo>
                <a:cubicBezTo>
                  <a:pt x="1545" y="813"/>
                  <a:pt x="1551" y="820"/>
                  <a:pt x="1559" y="820"/>
                </a:cubicBezTo>
                <a:cubicBezTo>
                  <a:pt x="1568" y="820"/>
                  <a:pt x="1574" y="813"/>
                  <a:pt x="1574" y="805"/>
                </a:cubicBezTo>
                <a:cubicBezTo>
                  <a:pt x="1574" y="797"/>
                  <a:pt x="1568" y="790"/>
                  <a:pt x="1559" y="790"/>
                </a:cubicBezTo>
                <a:close/>
                <a:moveTo>
                  <a:pt x="1559" y="823"/>
                </a:moveTo>
                <a:cubicBezTo>
                  <a:pt x="1551" y="823"/>
                  <a:pt x="1545" y="830"/>
                  <a:pt x="1545" y="838"/>
                </a:cubicBezTo>
                <a:cubicBezTo>
                  <a:pt x="1545" y="846"/>
                  <a:pt x="1551" y="853"/>
                  <a:pt x="1559" y="853"/>
                </a:cubicBezTo>
                <a:cubicBezTo>
                  <a:pt x="1568" y="853"/>
                  <a:pt x="1574" y="846"/>
                  <a:pt x="1574" y="838"/>
                </a:cubicBezTo>
                <a:cubicBezTo>
                  <a:pt x="1574" y="830"/>
                  <a:pt x="1568" y="823"/>
                  <a:pt x="1559" y="823"/>
                </a:cubicBezTo>
                <a:close/>
                <a:moveTo>
                  <a:pt x="1559" y="856"/>
                </a:moveTo>
                <a:cubicBezTo>
                  <a:pt x="1551" y="856"/>
                  <a:pt x="1545" y="863"/>
                  <a:pt x="1545" y="871"/>
                </a:cubicBezTo>
                <a:cubicBezTo>
                  <a:pt x="1545" y="879"/>
                  <a:pt x="1551" y="886"/>
                  <a:pt x="1559" y="886"/>
                </a:cubicBezTo>
                <a:cubicBezTo>
                  <a:pt x="1568" y="886"/>
                  <a:pt x="1574" y="879"/>
                  <a:pt x="1574" y="871"/>
                </a:cubicBezTo>
                <a:cubicBezTo>
                  <a:pt x="1574" y="863"/>
                  <a:pt x="1568" y="856"/>
                  <a:pt x="1559" y="856"/>
                </a:cubicBezTo>
                <a:close/>
                <a:moveTo>
                  <a:pt x="1559" y="889"/>
                </a:moveTo>
                <a:cubicBezTo>
                  <a:pt x="1551" y="889"/>
                  <a:pt x="1545" y="895"/>
                  <a:pt x="1545" y="904"/>
                </a:cubicBezTo>
                <a:cubicBezTo>
                  <a:pt x="1545" y="912"/>
                  <a:pt x="1551" y="918"/>
                  <a:pt x="1559" y="918"/>
                </a:cubicBezTo>
                <a:cubicBezTo>
                  <a:pt x="1568" y="918"/>
                  <a:pt x="1574" y="912"/>
                  <a:pt x="1574" y="904"/>
                </a:cubicBezTo>
                <a:cubicBezTo>
                  <a:pt x="1574" y="895"/>
                  <a:pt x="1568" y="889"/>
                  <a:pt x="1559" y="889"/>
                </a:cubicBezTo>
                <a:close/>
                <a:moveTo>
                  <a:pt x="1559" y="922"/>
                </a:moveTo>
                <a:cubicBezTo>
                  <a:pt x="1551" y="922"/>
                  <a:pt x="1545" y="928"/>
                  <a:pt x="1545" y="937"/>
                </a:cubicBezTo>
                <a:cubicBezTo>
                  <a:pt x="1545" y="945"/>
                  <a:pt x="1551" y="951"/>
                  <a:pt x="1559" y="951"/>
                </a:cubicBezTo>
                <a:cubicBezTo>
                  <a:pt x="1568" y="951"/>
                  <a:pt x="1574" y="945"/>
                  <a:pt x="1574" y="937"/>
                </a:cubicBezTo>
                <a:cubicBezTo>
                  <a:pt x="1574" y="928"/>
                  <a:pt x="1568" y="922"/>
                  <a:pt x="1559" y="922"/>
                </a:cubicBezTo>
                <a:close/>
                <a:moveTo>
                  <a:pt x="1559" y="955"/>
                </a:moveTo>
                <a:cubicBezTo>
                  <a:pt x="1551" y="955"/>
                  <a:pt x="1545" y="961"/>
                  <a:pt x="1545" y="970"/>
                </a:cubicBezTo>
                <a:cubicBezTo>
                  <a:pt x="1545" y="978"/>
                  <a:pt x="1551" y="984"/>
                  <a:pt x="1559" y="984"/>
                </a:cubicBezTo>
                <a:cubicBezTo>
                  <a:pt x="1568" y="984"/>
                  <a:pt x="1574" y="978"/>
                  <a:pt x="1574" y="970"/>
                </a:cubicBezTo>
                <a:cubicBezTo>
                  <a:pt x="1574" y="961"/>
                  <a:pt x="1568" y="955"/>
                  <a:pt x="1559" y="955"/>
                </a:cubicBezTo>
                <a:close/>
                <a:moveTo>
                  <a:pt x="1559" y="988"/>
                </a:moveTo>
                <a:cubicBezTo>
                  <a:pt x="1551" y="988"/>
                  <a:pt x="1545" y="994"/>
                  <a:pt x="1545" y="1002"/>
                </a:cubicBezTo>
                <a:cubicBezTo>
                  <a:pt x="1545" y="1011"/>
                  <a:pt x="1551" y="1017"/>
                  <a:pt x="1559" y="1017"/>
                </a:cubicBezTo>
                <a:cubicBezTo>
                  <a:pt x="1568" y="1017"/>
                  <a:pt x="1574" y="1011"/>
                  <a:pt x="1574" y="1002"/>
                </a:cubicBezTo>
                <a:cubicBezTo>
                  <a:pt x="1574" y="994"/>
                  <a:pt x="1568" y="988"/>
                  <a:pt x="1559" y="988"/>
                </a:cubicBezTo>
                <a:close/>
                <a:moveTo>
                  <a:pt x="1559" y="1021"/>
                </a:moveTo>
                <a:cubicBezTo>
                  <a:pt x="1551" y="1021"/>
                  <a:pt x="1545" y="1027"/>
                  <a:pt x="1545" y="1035"/>
                </a:cubicBezTo>
                <a:cubicBezTo>
                  <a:pt x="1545" y="1044"/>
                  <a:pt x="1551" y="1050"/>
                  <a:pt x="1559" y="1050"/>
                </a:cubicBezTo>
                <a:cubicBezTo>
                  <a:pt x="1568" y="1050"/>
                  <a:pt x="1574" y="1044"/>
                  <a:pt x="1574" y="1035"/>
                </a:cubicBezTo>
                <a:cubicBezTo>
                  <a:pt x="1574" y="1027"/>
                  <a:pt x="1568" y="1021"/>
                  <a:pt x="1559" y="1021"/>
                </a:cubicBezTo>
                <a:close/>
                <a:moveTo>
                  <a:pt x="1559" y="1053"/>
                </a:moveTo>
                <a:cubicBezTo>
                  <a:pt x="1551" y="1053"/>
                  <a:pt x="1545" y="1060"/>
                  <a:pt x="1545" y="1068"/>
                </a:cubicBezTo>
                <a:cubicBezTo>
                  <a:pt x="1545" y="1076"/>
                  <a:pt x="1551" y="1083"/>
                  <a:pt x="1559" y="1083"/>
                </a:cubicBezTo>
                <a:cubicBezTo>
                  <a:pt x="1568" y="1083"/>
                  <a:pt x="1574" y="1076"/>
                  <a:pt x="1574" y="1068"/>
                </a:cubicBezTo>
                <a:cubicBezTo>
                  <a:pt x="1574" y="1060"/>
                  <a:pt x="1568" y="1053"/>
                  <a:pt x="1559" y="1053"/>
                </a:cubicBezTo>
                <a:close/>
                <a:moveTo>
                  <a:pt x="1559" y="1086"/>
                </a:moveTo>
                <a:cubicBezTo>
                  <a:pt x="1551" y="1086"/>
                  <a:pt x="1545" y="1093"/>
                  <a:pt x="1545" y="1101"/>
                </a:cubicBezTo>
                <a:cubicBezTo>
                  <a:pt x="1545" y="1109"/>
                  <a:pt x="1551" y="1116"/>
                  <a:pt x="1559" y="1116"/>
                </a:cubicBezTo>
                <a:cubicBezTo>
                  <a:pt x="1568" y="1116"/>
                  <a:pt x="1574" y="1109"/>
                  <a:pt x="1574" y="1101"/>
                </a:cubicBezTo>
                <a:cubicBezTo>
                  <a:pt x="1574" y="1093"/>
                  <a:pt x="1568" y="1086"/>
                  <a:pt x="1559" y="1086"/>
                </a:cubicBezTo>
                <a:close/>
                <a:moveTo>
                  <a:pt x="1559" y="1119"/>
                </a:moveTo>
                <a:cubicBezTo>
                  <a:pt x="1551" y="1119"/>
                  <a:pt x="1545" y="1126"/>
                  <a:pt x="1545" y="1134"/>
                </a:cubicBezTo>
                <a:cubicBezTo>
                  <a:pt x="1545" y="1142"/>
                  <a:pt x="1551" y="1149"/>
                  <a:pt x="1559" y="1149"/>
                </a:cubicBezTo>
                <a:cubicBezTo>
                  <a:pt x="1568" y="1149"/>
                  <a:pt x="1574" y="1142"/>
                  <a:pt x="1574" y="1134"/>
                </a:cubicBezTo>
                <a:cubicBezTo>
                  <a:pt x="1574" y="1126"/>
                  <a:pt x="1568" y="1119"/>
                  <a:pt x="1559" y="1119"/>
                </a:cubicBezTo>
                <a:close/>
                <a:moveTo>
                  <a:pt x="1559" y="1152"/>
                </a:moveTo>
                <a:cubicBezTo>
                  <a:pt x="1551" y="1152"/>
                  <a:pt x="1545" y="1159"/>
                  <a:pt x="1545" y="1167"/>
                </a:cubicBezTo>
                <a:cubicBezTo>
                  <a:pt x="1545" y="1175"/>
                  <a:pt x="1551" y="1182"/>
                  <a:pt x="1559" y="1182"/>
                </a:cubicBezTo>
                <a:cubicBezTo>
                  <a:pt x="1568" y="1182"/>
                  <a:pt x="1574" y="1175"/>
                  <a:pt x="1574" y="1167"/>
                </a:cubicBezTo>
                <a:cubicBezTo>
                  <a:pt x="1574" y="1159"/>
                  <a:pt x="1568" y="1152"/>
                  <a:pt x="1559" y="1152"/>
                </a:cubicBezTo>
                <a:close/>
                <a:moveTo>
                  <a:pt x="1559" y="1185"/>
                </a:moveTo>
                <a:cubicBezTo>
                  <a:pt x="1551" y="1185"/>
                  <a:pt x="1545" y="1192"/>
                  <a:pt x="1545" y="1200"/>
                </a:cubicBezTo>
                <a:cubicBezTo>
                  <a:pt x="1545" y="1208"/>
                  <a:pt x="1551" y="1215"/>
                  <a:pt x="1559" y="1215"/>
                </a:cubicBezTo>
                <a:cubicBezTo>
                  <a:pt x="1568" y="1215"/>
                  <a:pt x="1574" y="1208"/>
                  <a:pt x="1574" y="1200"/>
                </a:cubicBezTo>
                <a:cubicBezTo>
                  <a:pt x="1574" y="1192"/>
                  <a:pt x="1568" y="1185"/>
                  <a:pt x="1559" y="1185"/>
                </a:cubicBezTo>
                <a:close/>
                <a:moveTo>
                  <a:pt x="1559" y="1218"/>
                </a:moveTo>
                <a:cubicBezTo>
                  <a:pt x="1551" y="1218"/>
                  <a:pt x="1545" y="1225"/>
                  <a:pt x="1545" y="1233"/>
                </a:cubicBezTo>
                <a:cubicBezTo>
                  <a:pt x="1545" y="1241"/>
                  <a:pt x="1551" y="1248"/>
                  <a:pt x="1559" y="1248"/>
                </a:cubicBezTo>
                <a:cubicBezTo>
                  <a:pt x="1568" y="1248"/>
                  <a:pt x="1574" y="1241"/>
                  <a:pt x="1574" y="1233"/>
                </a:cubicBezTo>
                <a:cubicBezTo>
                  <a:pt x="1574" y="1225"/>
                  <a:pt x="1568" y="1218"/>
                  <a:pt x="1559" y="1218"/>
                </a:cubicBezTo>
                <a:close/>
                <a:moveTo>
                  <a:pt x="1559" y="1251"/>
                </a:moveTo>
                <a:cubicBezTo>
                  <a:pt x="1551" y="1251"/>
                  <a:pt x="1545" y="1258"/>
                  <a:pt x="1545" y="1266"/>
                </a:cubicBezTo>
                <a:cubicBezTo>
                  <a:pt x="1545" y="1274"/>
                  <a:pt x="1551" y="1281"/>
                  <a:pt x="1559" y="1281"/>
                </a:cubicBezTo>
                <a:cubicBezTo>
                  <a:pt x="1568" y="1281"/>
                  <a:pt x="1574" y="1274"/>
                  <a:pt x="1574" y="1266"/>
                </a:cubicBezTo>
                <a:cubicBezTo>
                  <a:pt x="1574" y="1258"/>
                  <a:pt x="1568" y="1251"/>
                  <a:pt x="1559" y="1251"/>
                </a:cubicBezTo>
                <a:close/>
                <a:moveTo>
                  <a:pt x="1559" y="1284"/>
                </a:moveTo>
                <a:cubicBezTo>
                  <a:pt x="1551" y="1284"/>
                  <a:pt x="1545" y="1291"/>
                  <a:pt x="1545" y="1299"/>
                </a:cubicBezTo>
                <a:cubicBezTo>
                  <a:pt x="1545" y="1307"/>
                  <a:pt x="1551" y="1314"/>
                  <a:pt x="1559" y="1314"/>
                </a:cubicBezTo>
                <a:cubicBezTo>
                  <a:pt x="1568" y="1314"/>
                  <a:pt x="1574" y="1307"/>
                  <a:pt x="1574" y="1299"/>
                </a:cubicBezTo>
                <a:cubicBezTo>
                  <a:pt x="1574" y="1291"/>
                  <a:pt x="1568" y="1284"/>
                  <a:pt x="1559" y="1284"/>
                </a:cubicBezTo>
                <a:close/>
                <a:moveTo>
                  <a:pt x="1559" y="1317"/>
                </a:moveTo>
                <a:cubicBezTo>
                  <a:pt x="1551" y="1317"/>
                  <a:pt x="1545" y="1323"/>
                  <a:pt x="1545" y="1332"/>
                </a:cubicBezTo>
                <a:cubicBezTo>
                  <a:pt x="1545" y="1340"/>
                  <a:pt x="1551" y="1346"/>
                  <a:pt x="1559" y="1346"/>
                </a:cubicBezTo>
                <a:cubicBezTo>
                  <a:pt x="1568" y="1346"/>
                  <a:pt x="1574" y="1340"/>
                  <a:pt x="1574" y="1332"/>
                </a:cubicBezTo>
                <a:cubicBezTo>
                  <a:pt x="1574" y="1323"/>
                  <a:pt x="1568" y="1317"/>
                  <a:pt x="1559" y="1317"/>
                </a:cubicBezTo>
                <a:close/>
                <a:moveTo>
                  <a:pt x="1559" y="1350"/>
                </a:moveTo>
                <a:cubicBezTo>
                  <a:pt x="1551" y="1350"/>
                  <a:pt x="1545" y="1356"/>
                  <a:pt x="1545" y="1365"/>
                </a:cubicBezTo>
                <a:cubicBezTo>
                  <a:pt x="1545" y="1373"/>
                  <a:pt x="1551" y="1379"/>
                  <a:pt x="1559" y="1379"/>
                </a:cubicBezTo>
                <a:cubicBezTo>
                  <a:pt x="1568" y="1379"/>
                  <a:pt x="1574" y="1373"/>
                  <a:pt x="1574" y="1365"/>
                </a:cubicBezTo>
                <a:cubicBezTo>
                  <a:pt x="1574" y="1356"/>
                  <a:pt x="1568" y="1350"/>
                  <a:pt x="1559" y="1350"/>
                </a:cubicBezTo>
                <a:close/>
                <a:moveTo>
                  <a:pt x="1559" y="1383"/>
                </a:moveTo>
                <a:cubicBezTo>
                  <a:pt x="1551" y="1383"/>
                  <a:pt x="1545" y="1389"/>
                  <a:pt x="1545" y="1397"/>
                </a:cubicBezTo>
                <a:cubicBezTo>
                  <a:pt x="1545" y="1406"/>
                  <a:pt x="1551" y="1412"/>
                  <a:pt x="1559" y="1412"/>
                </a:cubicBezTo>
                <a:cubicBezTo>
                  <a:pt x="1568" y="1412"/>
                  <a:pt x="1574" y="1406"/>
                  <a:pt x="1574" y="1397"/>
                </a:cubicBezTo>
                <a:cubicBezTo>
                  <a:pt x="1574" y="1389"/>
                  <a:pt x="1568" y="1383"/>
                  <a:pt x="1559" y="1383"/>
                </a:cubicBezTo>
                <a:close/>
                <a:moveTo>
                  <a:pt x="1559" y="1416"/>
                </a:moveTo>
                <a:cubicBezTo>
                  <a:pt x="1551" y="1416"/>
                  <a:pt x="1545" y="1422"/>
                  <a:pt x="1545" y="1430"/>
                </a:cubicBezTo>
                <a:cubicBezTo>
                  <a:pt x="1545" y="1439"/>
                  <a:pt x="1551" y="1445"/>
                  <a:pt x="1559" y="1445"/>
                </a:cubicBezTo>
                <a:cubicBezTo>
                  <a:pt x="1568" y="1445"/>
                  <a:pt x="1574" y="1439"/>
                  <a:pt x="1574" y="1430"/>
                </a:cubicBezTo>
                <a:cubicBezTo>
                  <a:pt x="1574" y="1422"/>
                  <a:pt x="1568" y="1416"/>
                  <a:pt x="1559" y="1416"/>
                </a:cubicBezTo>
                <a:close/>
                <a:moveTo>
                  <a:pt x="1592" y="0"/>
                </a:moveTo>
                <a:cubicBezTo>
                  <a:pt x="1584" y="0"/>
                  <a:pt x="1577" y="7"/>
                  <a:pt x="1577" y="15"/>
                </a:cubicBezTo>
                <a:cubicBezTo>
                  <a:pt x="1577" y="23"/>
                  <a:pt x="1584" y="30"/>
                  <a:pt x="1592" y="30"/>
                </a:cubicBezTo>
                <a:cubicBezTo>
                  <a:pt x="1600" y="30"/>
                  <a:pt x="1607" y="23"/>
                  <a:pt x="1607" y="15"/>
                </a:cubicBezTo>
                <a:cubicBezTo>
                  <a:pt x="1607" y="7"/>
                  <a:pt x="1600" y="0"/>
                  <a:pt x="1592" y="0"/>
                </a:cubicBezTo>
                <a:close/>
                <a:moveTo>
                  <a:pt x="1592" y="33"/>
                </a:moveTo>
                <a:cubicBezTo>
                  <a:pt x="1584" y="33"/>
                  <a:pt x="1577" y="40"/>
                  <a:pt x="1577" y="48"/>
                </a:cubicBezTo>
                <a:cubicBezTo>
                  <a:pt x="1577" y="56"/>
                  <a:pt x="1584" y="63"/>
                  <a:pt x="1592" y="63"/>
                </a:cubicBezTo>
                <a:cubicBezTo>
                  <a:pt x="1600" y="63"/>
                  <a:pt x="1607" y="56"/>
                  <a:pt x="1607" y="48"/>
                </a:cubicBezTo>
                <a:cubicBezTo>
                  <a:pt x="1607" y="40"/>
                  <a:pt x="1600" y="33"/>
                  <a:pt x="1592" y="33"/>
                </a:cubicBezTo>
                <a:close/>
                <a:moveTo>
                  <a:pt x="1592" y="66"/>
                </a:moveTo>
                <a:cubicBezTo>
                  <a:pt x="1584" y="66"/>
                  <a:pt x="1577" y="72"/>
                  <a:pt x="1577" y="81"/>
                </a:cubicBezTo>
                <a:cubicBezTo>
                  <a:pt x="1577" y="89"/>
                  <a:pt x="1584" y="95"/>
                  <a:pt x="1592" y="95"/>
                </a:cubicBezTo>
                <a:cubicBezTo>
                  <a:pt x="1600" y="95"/>
                  <a:pt x="1607" y="89"/>
                  <a:pt x="1607" y="81"/>
                </a:cubicBezTo>
                <a:cubicBezTo>
                  <a:pt x="1607" y="72"/>
                  <a:pt x="1600" y="66"/>
                  <a:pt x="1592" y="66"/>
                </a:cubicBezTo>
                <a:close/>
                <a:moveTo>
                  <a:pt x="1592" y="99"/>
                </a:moveTo>
                <a:cubicBezTo>
                  <a:pt x="1584" y="99"/>
                  <a:pt x="1577" y="105"/>
                  <a:pt x="1577" y="114"/>
                </a:cubicBezTo>
                <a:cubicBezTo>
                  <a:pt x="1577" y="122"/>
                  <a:pt x="1584" y="128"/>
                  <a:pt x="1592" y="128"/>
                </a:cubicBezTo>
                <a:cubicBezTo>
                  <a:pt x="1600" y="128"/>
                  <a:pt x="1607" y="122"/>
                  <a:pt x="1607" y="114"/>
                </a:cubicBezTo>
                <a:cubicBezTo>
                  <a:pt x="1607" y="105"/>
                  <a:pt x="1600" y="99"/>
                  <a:pt x="1592" y="99"/>
                </a:cubicBezTo>
                <a:close/>
                <a:moveTo>
                  <a:pt x="1592" y="132"/>
                </a:moveTo>
                <a:cubicBezTo>
                  <a:pt x="1584" y="132"/>
                  <a:pt x="1577" y="138"/>
                  <a:pt x="1577" y="147"/>
                </a:cubicBezTo>
                <a:cubicBezTo>
                  <a:pt x="1577" y="155"/>
                  <a:pt x="1584" y="161"/>
                  <a:pt x="1592" y="161"/>
                </a:cubicBezTo>
                <a:cubicBezTo>
                  <a:pt x="1600" y="161"/>
                  <a:pt x="1607" y="155"/>
                  <a:pt x="1607" y="147"/>
                </a:cubicBezTo>
                <a:cubicBezTo>
                  <a:pt x="1607" y="138"/>
                  <a:pt x="1600" y="132"/>
                  <a:pt x="1592" y="132"/>
                </a:cubicBezTo>
                <a:close/>
                <a:moveTo>
                  <a:pt x="1592" y="165"/>
                </a:moveTo>
                <a:cubicBezTo>
                  <a:pt x="1584" y="165"/>
                  <a:pt x="1577" y="171"/>
                  <a:pt x="1577" y="179"/>
                </a:cubicBezTo>
                <a:cubicBezTo>
                  <a:pt x="1577" y="188"/>
                  <a:pt x="1584" y="194"/>
                  <a:pt x="1592" y="194"/>
                </a:cubicBezTo>
                <a:cubicBezTo>
                  <a:pt x="1600" y="194"/>
                  <a:pt x="1607" y="188"/>
                  <a:pt x="1607" y="179"/>
                </a:cubicBezTo>
                <a:cubicBezTo>
                  <a:pt x="1607" y="171"/>
                  <a:pt x="1600" y="165"/>
                  <a:pt x="1592" y="165"/>
                </a:cubicBezTo>
                <a:close/>
                <a:moveTo>
                  <a:pt x="1592" y="198"/>
                </a:moveTo>
                <a:cubicBezTo>
                  <a:pt x="1584" y="198"/>
                  <a:pt x="1577" y="204"/>
                  <a:pt x="1577" y="212"/>
                </a:cubicBezTo>
                <a:cubicBezTo>
                  <a:pt x="1577" y="221"/>
                  <a:pt x="1584" y="227"/>
                  <a:pt x="1592" y="227"/>
                </a:cubicBezTo>
                <a:cubicBezTo>
                  <a:pt x="1600" y="227"/>
                  <a:pt x="1607" y="221"/>
                  <a:pt x="1607" y="212"/>
                </a:cubicBezTo>
                <a:cubicBezTo>
                  <a:pt x="1607" y="204"/>
                  <a:pt x="1600" y="198"/>
                  <a:pt x="1592" y="198"/>
                </a:cubicBezTo>
                <a:close/>
                <a:moveTo>
                  <a:pt x="1592" y="230"/>
                </a:moveTo>
                <a:cubicBezTo>
                  <a:pt x="1584" y="230"/>
                  <a:pt x="1577" y="237"/>
                  <a:pt x="1577" y="245"/>
                </a:cubicBezTo>
                <a:cubicBezTo>
                  <a:pt x="1577" y="253"/>
                  <a:pt x="1584" y="260"/>
                  <a:pt x="1592" y="260"/>
                </a:cubicBezTo>
                <a:cubicBezTo>
                  <a:pt x="1600" y="260"/>
                  <a:pt x="1607" y="253"/>
                  <a:pt x="1607" y="245"/>
                </a:cubicBezTo>
                <a:cubicBezTo>
                  <a:pt x="1607" y="237"/>
                  <a:pt x="1600" y="230"/>
                  <a:pt x="1592" y="230"/>
                </a:cubicBezTo>
                <a:close/>
                <a:moveTo>
                  <a:pt x="1592" y="263"/>
                </a:moveTo>
                <a:cubicBezTo>
                  <a:pt x="1584" y="263"/>
                  <a:pt x="1577" y="270"/>
                  <a:pt x="1577" y="278"/>
                </a:cubicBezTo>
                <a:cubicBezTo>
                  <a:pt x="1577" y="286"/>
                  <a:pt x="1584" y="293"/>
                  <a:pt x="1592" y="293"/>
                </a:cubicBezTo>
                <a:cubicBezTo>
                  <a:pt x="1600" y="293"/>
                  <a:pt x="1607" y="286"/>
                  <a:pt x="1607" y="278"/>
                </a:cubicBezTo>
                <a:cubicBezTo>
                  <a:pt x="1607" y="270"/>
                  <a:pt x="1600" y="263"/>
                  <a:pt x="1592" y="263"/>
                </a:cubicBezTo>
                <a:close/>
                <a:moveTo>
                  <a:pt x="1592" y="296"/>
                </a:moveTo>
                <a:cubicBezTo>
                  <a:pt x="1584" y="296"/>
                  <a:pt x="1577" y="303"/>
                  <a:pt x="1577" y="311"/>
                </a:cubicBezTo>
                <a:cubicBezTo>
                  <a:pt x="1577" y="319"/>
                  <a:pt x="1584" y="326"/>
                  <a:pt x="1592" y="326"/>
                </a:cubicBezTo>
                <a:cubicBezTo>
                  <a:pt x="1600" y="326"/>
                  <a:pt x="1607" y="319"/>
                  <a:pt x="1607" y="311"/>
                </a:cubicBezTo>
                <a:cubicBezTo>
                  <a:pt x="1607" y="303"/>
                  <a:pt x="1600" y="296"/>
                  <a:pt x="1592" y="296"/>
                </a:cubicBezTo>
                <a:close/>
                <a:moveTo>
                  <a:pt x="1592" y="329"/>
                </a:moveTo>
                <a:cubicBezTo>
                  <a:pt x="1584" y="329"/>
                  <a:pt x="1577" y="336"/>
                  <a:pt x="1577" y="344"/>
                </a:cubicBezTo>
                <a:cubicBezTo>
                  <a:pt x="1577" y="352"/>
                  <a:pt x="1584" y="359"/>
                  <a:pt x="1592" y="359"/>
                </a:cubicBezTo>
                <a:cubicBezTo>
                  <a:pt x="1600" y="359"/>
                  <a:pt x="1607" y="352"/>
                  <a:pt x="1607" y="344"/>
                </a:cubicBezTo>
                <a:cubicBezTo>
                  <a:pt x="1607" y="336"/>
                  <a:pt x="1600" y="329"/>
                  <a:pt x="1592" y="329"/>
                </a:cubicBezTo>
                <a:close/>
                <a:moveTo>
                  <a:pt x="1592" y="362"/>
                </a:moveTo>
                <a:cubicBezTo>
                  <a:pt x="1584" y="362"/>
                  <a:pt x="1577" y="369"/>
                  <a:pt x="1577" y="377"/>
                </a:cubicBezTo>
                <a:cubicBezTo>
                  <a:pt x="1577" y="385"/>
                  <a:pt x="1584" y="392"/>
                  <a:pt x="1592" y="392"/>
                </a:cubicBezTo>
                <a:cubicBezTo>
                  <a:pt x="1600" y="392"/>
                  <a:pt x="1607" y="385"/>
                  <a:pt x="1607" y="377"/>
                </a:cubicBezTo>
                <a:cubicBezTo>
                  <a:pt x="1607" y="369"/>
                  <a:pt x="1600" y="362"/>
                  <a:pt x="1592" y="362"/>
                </a:cubicBezTo>
                <a:close/>
                <a:moveTo>
                  <a:pt x="1592" y="395"/>
                </a:moveTo>
                <a:cubicBezTo>
                  <a:pt x="1584" y="395"/>
                  <a:pt x="1577" y="402"/>
                  <a:pt x="1577" y="410"/>
                </a:cubicBezTo>
                <a:cubicBezTo>
                  <a:pt x="1577" y="418"/>
                  <a:pt x="1584" y="425"/>
                  <a:pt x="1592" y="425"/>
                </a:cubicBezTo>
                <a:cubicBezTo>
                  <a:pt x="1600" y="425"/>
                  <a:pt x="1607" y="418"/>
                  <a:pt x="1607" y="410"/>
                </a:cubicBezTo>
                <a:cubicBezTo>
                  <a:pt x="1607" y="402"/>
                  <a:pt x="1600" y="395"/>
                  <a:pt x="1592" y="395"/>
                </a:cubicBezTo>
                <a:close/>
                <a:moveTo>
                  <a:pt x="1592" y="428"/>
                </a:moveTo>
                <a:cubicBezTo>
                  <a:pt x="1584" y="428"/>
                  <a:pt x="1577" y="435"/>
                  <a:pt x="1577" y="443"/>
                </a:cubicBezTo>
                <a:cubicBezTo>
                  <a:pt x="1577" y="451"/>
                  <a:pt x="1584" y="458"/>
                  <a:pt x="1592" y="458"/>
                </a:cubicBezTo>
                <a:cubicBezTo>
                  <a:pt x="1600" y="458"/>
                  <a:pt x="1607" y="451"/>
                  <a:pt x="1607" y="443"/>
                </a:cubicBezTo>
                <a:cubicBezTo>
                  <a:pt x="1607" y="435"/>
                  <a:pt x="1600" y="428"/>
                  <a:pt x="1592" y="428"/>
                </a:cubicBezTo>
                <a:close/>
                <a:moveTo>
                  <a:pt x="1592" y="461"/>
                </a:moveTo>
                <a:cubicBezTo>
                  <a:pt x="1584" y="461"/>
                  <a:pt x="1577" y="468"/>
                  <a:pt x="1577" y="476"/>
                </a:cubicBezTo>
                <a:cubicBezTo>
                  <a:pt x="1577" y="484"/>
                  <a:pt x="1584" y="491"/>
                  <a:pt x="1592" y="491"/>
                </a:cubicBezTo>
                <a:cubicBezTo>
                  <a:pt x="1600" y="491"/>
                  <a:pt x="1607" y="484"/>
                  <a:pt x="1607" y="476"/>
                </a:cubicBezTo>
                <a:cubicBezTo>
                  <a:pt x="1607" y="468"/>
                  <a:pt x="1600" y="461"/>
                  <a:pt x="1592" y="461"/>
                </a:cubicBezTo>
                <a:close/>
                <a:moveTo>
                  <a:pt x="1592" y="494"/>
                </a:moveTo>
                <a:cubicBezTo>
                  <a:pt x="1584" y="494"/>
                  <a:pt x="1577" y="500"/>
                  <a:pt x="1577" y="509"/>
                </a:cubicBezTo>
                <a:cubicBezTo>
                  <a:pt x="1577" y="517"/>
                  <a:pt x="1584" y="523"/>
                  <a:pt x="1592" y="523"/>
                </a:cubicBezTo>
                <a:cubicBezTo>
                  <a:pt x="1600" y="523"/>
                  <a:pt x="1607" y="517"/>
                  <a:pt x="1607" y="509"/>
                </a:cubicBezTo>
                <a:cubicBezTo>
                  <a:pt x="1607" y="500"/>
                  <a:pt x="1600" y="494"/>
                  <a:pt x="1592" y="494"/>
                </a:cubicBezTo>
                <a:close/>
                <a:moveTo>
                  <a:pt x="1592" y="527"/>
                </a:moveTo>
                <a:cubicBezTo>
                  <a:pt x="1584" y="527"/>
                  <a:pt x="1577" y="533"/>
                  <a:pt x="1577" y="542"/>
                </a:cubicBezTo>
                <a:cubicBezTo>
                  <a:pt x="1577" y="550"/>
                  <a:pt x="1584" y="556"/>
                  <a:pt x="1592" y="556"/>
                </a:cubicBezTo>
                <a:cubicBezTo>
                  <a:pt x="1600" y="556"/>
                  <a:pt x="1607" y="550"/>
                  <a:pt x="1607" y="542"/>
                </a:cubicBezTo>
                <a:cubicBezTo>
                  <a:pt x="1607" y="533"/>
                  <a:pt x="1600" y="527"/>
                  <a:pt x="1592" y="527"/>
                </a:cubicBezTo>
                <a:close/>
                <a:moveTo>
                  <a:pt x="1592" y="560"/>
                </a:moveTo>
                <a:cubicBezTo>
                  <a:pt x="1584" y="560"/>
                  <a:pt x="1577" y="566"/>
                  <a:pt x="1577" y="574"/>
                </a:cubicBezTo>
                <a:cubicBezTo>
                  <a:pt x="1577" y="583"/>
                  <a:pt x="1584" y="589"/>
                  <a:pt x="1592" y="589"/>
                </a:cubicBezTo>
                <a:cubicBezTo>
                  <a:pt x="1600" y="589"/>
                  <a:pt x="1607" y="583"/>
                  <a:pt x="1607" y="574"/>
                </a:cubicBezTo>
                <a:cubicBezTo>
                  <a:pt x="1607" y="566"/>
                  <a:pt x="1600" y="560"/>
                  <a:pt x="1592" y="560"/>
                </a:cubicBezTo>
                <a:close/>
                <a:moveTo>
                  <a:pt x="1592" y="593"/>
                </a:moveTo>
                <a:cubicBezTo>
                  <a:pt x="1584" y="593"/>
                  <a:pt x="1577" y="599"/>
                  <a:pt x="1577" y="607"/>
                </a:cubicBezTo>
                <a:cubicBezTo>
                  <a:pt x="1577" y="616"/>
                  <a:pt x="1584" y="622"/>
                  <a:pt x="1592" y="622"/>
                </a:cubicBezTo>
                <a:cubicBezTo>
                  <a:pt x="1600" y="622"/>
                  <a:pt x="1607" y="616"/>
                  <a:pt x="1607" y="607"/>
                </a:cubicBezTo>
                <a:cubicBezTo>
                  <a:pt x="1607" y="599"/>
                  <a:pt x="1600" y="593"/>
                  <a:pt x="1592" y="593"/>
                </a:cubicBezTo>
                <a:close/>
                <a:moveTo>
                  <a:pt x="1592" y="625"/>
                </a:moveTo>
                <a:cubicBezTo>
                  <a:pt x="1584" y="625"/>
                  <a:pt x="1577" y="632"/>
                  <a:pt x="1577" y="640"/>
                </a:cubicBezTo>
                <a:cubicBezTo>
                  <a:pt x="1577" y="648"/>
                  <a:pt x="1584" y="655"/>
                  <a:pt x="1592" y="655"/>
                </a:cubicBezTo>
                <a:cubicBezTo>
                  <a:pt x="1600" y="655"/>
                  <a:pt x="1607" y="648"/>
                  <a:pt x="1607" y="640"/>
                </a:cubicBezTo>
                <a:cubicBezTo>
                  <a:pt x="1607" y="632"/>
                  <a:pt x="1600" y="625"/>
                  <a:pt x="1592" y="625"/>
                </a:cubicBezTo>
                <a:close/>
                <a:moveTo>
                  <a:pt x="1592" y="658"/>
                </a:moveTo>
                <a:cubicBezTo>
                  <a:pt x="1584" y="658"/>
                  <a:pt x="1577" y="665"/>
                  <a:pt x="1577" y="673"/>
                </a:cubicBezTo>
                <a:cubicBezTo>
                  <a:pt x="1577" y="681"/>
                  <a:pt x="1584" y="688"/>
                  <a:pt x="1592" y="688"/>
                </a:cubicBezTo>
                <a:cubicBezTo>
                  <a:pt x="1600" y="688"/>
                  <a:pt x="1607" y="681"/>
                  <a:pt x="1607" y="673"/>
                </a:cubicBezTo>
                <a:cubicBezTo>
                  <a:pt x="1607" y="665"/>
                  <a:pt x="1600" y="658"/>
                  <a:pt x="1592" y="658"/>
                </a:cubicBezTo>
                <a:close/>
                <a:moveTo>
                  <a:pt x="1592" y="691"/>
                </a:moveTo>
                <a:cubicBezTo>
                  <a:pt x="1584" y="691"/>
                  <a:pt x="1577" y="698"/>
                  <a:pt x="1577" y="706"/>
                </a:cubicBezTo>
                <a:cubicBezTo>
                  <a:pt x="1577" y="714"/>
                  <a:pt x="1584" y="721"/>
                  <a:pt x="1592" y="721"/>
                </a:cubicBezTo>
                <a:cubicBezTo>
                  <a:pt x="1600" y="721"/>
                  <a:pt x="1607" y="714"/>
                  <a:pt x="1607" y="706"/>
                </a:cubicBezTo>
                <a:cubicBezTo>
                  <a:pt x="1607" y="698"/>
                  <a:pt x="1600" y="691"/>
                  <a:pt x="1592" y="691"/>
                </a:cubicBezTo>
                <a:close/>
                <a:moveTo>
                  <a:pt x="1592" y="724"/>
                </a:moveTo>
                <a:cubicBezTo>
                  <a:pt x="1584" y="724"/>
                  <a:pt x="1577" y="731"/>
                  <a:pt x="1577" y="739"/>
                </a:cubicBezTo>
                <a:cubicBezTo>
                  <a:pt x="1577" y="747"/>
                  <a:pt x="1584" y="754"/>
                  <a:pt x="1592" y="754"/>
                </a:cubicBezTo>
                <a:cubicBezTo>
                  <a:pt x="1600" y="754"/>
                  <a:pt x="1607" y="747"/>
                  <a:pt x="1607" y="739"/>
                </a:cubicBezTo>
                <a:cubicBezTo>
                  <a:pt x="1607" y="731"/>
                  <a:pt x="1600" y="724"/>
                  <a:pt x="1592" y="724"/>
                </a:cubicBezTo>
                <a:close/>
                <a:moveTo>
                  <a:pt x="1592" y="757"/>
                </a:moveTo>
                <a:cubicBezTo>
                  <a:pt x="1584" y="757"/>
                  <a:pt x="1577" y="764"/>
                  <a:pt x="1577" y="772"/>
                </a:cubicBezTo>
                <a:cubicBezTo>
                  <a:pt x="1577" y="780"/>
                  <a:pt x="1584" y="787"/>
                  <a:pt x="1592" y="787"/>
                </a:cubicBezTo>
                <a:cubicBezTo>
                  <a:pt x="1600" y="787"/>
                  <a:pt x="1607" y="780"/>
                  <a:pt x="1607" y="772"/>
                </a:cubicBezTo>
                <a:cubicBezTo>
                  <a:pt x="1607" y="764"/>
                  <a:pt x="1600" y="757"/>
                  <a:pt x="1592" y="757"/>
                </a:cubicBezTo>
                <a:close/>
                <a:moveTo>
                  <a:pt x="1592" y="790"/>
                </a:moveTo>
                <a:cubicBezTo>
                  <a:pt x="1584" y="790"/>
                  <a:pt x="1577" y="797"/>
                  <a:pt x="1577" y="805"/>
                </a:cubicBezTo>
                <a:cubicBezTo>
                  <a:pt x="1577" y="813"/>
                  <a:pt x="1584" y="820"/>
                  <a:pt x="1592" y="820"/>
                </a:cubicBezTo>
                <a:cubicBezTo>
                  <a:pt x="1600" y="820"/>
                  <a:pt x="1607" y="813"/>
                  <a:pt x="1607" y="805"/>
                </a:cubicBezTo>
                <a:cubicBezTo>
                  <a:pt x="1607" y="797"/>
                  <a:pt x="1600" y="790"/>
                  <a:pt x="1592" y="790"/>
                </a:cubicBezTo>
                <a:close/>
                <a:moveTo>
                  <a:pt x="1592" y="823"/>
                </a:moveTo>
                <a:cubicBezTo>
                  <a:pt x="1584" y="823"/>
                  <a:pt x="1577" y="830"/>
                  <a:pt x="1577" y="838"/>
                </a:cubicBezTo>
                <a:cubicBezTo>
                  <a:pt x="1577" y="846"/>
                  <a:pt x="1584" y="853"/>
                  <a:pt x="1592" y="853"/>
                </a:cubicBezTo>
                <a:cubicBezTo>
                  <a:pt x="1600" y="853"/>
                  <a:pt x="1607" y="846"/>
                  <a:pt x="1607" y="838"/>
                </a:cubicBezTo>
                <a:cubicBezTo>
                  <a:pt x="1607" y="830"/>
                  <a:pt x="1600" y="823"/>
                  <a:pt x="1592" y="823"/>
                </a:cubicBezTo>
                <a:close/>
                <a:moveTo>
                  <a:pt x="1592" y="856"/>
                </a:moveTo>
                <a:cubicBezTo>
                  <a:pt x="1584" y="856"/>
                  <a:pt x="1577" y="863"/>
                  <a:pt x="1577" y="871"/>
                </a:cubicBezTo>
                <a:cubicBezTo>
                  <a:pt x="1577" y="879"/>
                  <a:pt x="1584" y="886"/>
                  <a:pt x="1592" y="886"/>
                </a:cubicBezTo>
                <a:cubicBezTo>
                  <a:pt x="1600" y="886"/>
                  <a:pt x="1607" y="879"/>
                  <a:pt x="1607" y="871"/>
                </a:cubicBezTo>
                <a:cubicBezTo>
                  <a:pt x="1607" y="863"/>
                  <a:pt x="1600" y="856"/>
                  <a:pt x="1592" y="856"/>
                </a:cubicBezTo>
                <a:close/>
                <a:moveTo>
                  <a:pt x="1592" y="889"/>
                </a:moveTo>
                <a:cubicBezTo>
                  <a:pt x="1584" y="889"/>
                  <a:pt x="1577" y="895"/>
                  <a:pt x="1577" y="904"/>
                </a:cubicBezTo>
                <a:cubicBezTo>
                  <a:pt x="1577" y="912"/>
                  <a:pt x="1584" y="918"/>
                  <a:pt x="1592" y="918"/>
                </a:cubicBezTo>
                <a:cubicBezTo>
                  <a:pt x="1600" y="918"/>
                  <a:pt x="1607" y="912"/>
                  <a:pt x="1607" y="904"/>
                </a:cubicBezTo>
                <a:cubicBezTo>
                  <a:pt x="1607" y="895"/>
                  <a:pt x="1600" y="889"/>
                  <a:pt x="1592" y="889"/>
                </a:cubicBezTo>
                <a:close/>
                <a:moveTo>
                  <a:pt x="1592" y="922"/>
                </a:moveTo>
                <a:cubicBezTo>
                  <a:pt x="1584" y="922"/>
                  <a:pt x="1577" y="928"/>
                  <a:pt x="1577" y="937"/>
                </a:cubicBezTo>
                <a:cubicBezTo>
                  <a:pt x="1577" y="945"/>
                  <a:pt x="1584" y="951"/>
                  <a:pt x="1592" y="951"/>
                </a:cubicBezTo>
                <a:cubicBezTo>
                  <a:pt x="1600" y="951"/>
                  <a:pt x="1607" y="945"/>
                  <a:pt x="1607" y="937"/>
                </a:cubicBezTo>
                <a:cubicBezTo>
                  <a:pt x="1607" y="928"/>
                  <a:pt x="1600" y="922"/>
                  <a:pt x="1592" y="922"/>
                </a:cubicBezTo>
                <a:close/>
                <a:moveTo>
                  <a:pt x="1592" y="955"/>
                </a:moveTo>
                <a:cubicBezTo>
                  <a:pt x="1584" y="955"/>
                  <a:pt x="1577" y="961"/>
                  <a:pt x="1577" y="970"/>
                </a:cubicBezTo>
                <a:cubicBezTo>
                  <a:pt x="1577" y="978"/>
                  <a:pt x="1584" y="984"/>
                  <a:pt x="1592" y="984"/>
                </a:cubicBezTo>
                <a:cubicBezTo>
                  <a:pt x="1600" y="984"/>
                  <a:pt x="1607" y="978"/>
                  <a:pt x="1607" y="970"/>
                </a:cubicBezTo>
                <a:cubicBezTo>
                  <a:pt x="1607" y="961"/>
                  <a:pt x="1600" y="955"/>
                  <a:pt x="1592" y="955"/>
                </a:cubicBezTo>
                <a:close/>
                <a:moveTo>
                  <a:pt x="1592" y="988"/>
                </a:moveTo>
                <a:cubicBezTo>
                  <a:pt x="1584" y="988"/>
                  <a:pt x="1577" y="994"/>
                  <a:pt x="1577" y="1002"/>
                </a:cubicBezTo>
                <a:cubicBezTo>
                  <a:pt x="1577" y="1011"/>
                  <a:pt x="1584" y="1017"/>
                  <a:pt x="1592" y="1017"/>
                </a:cubicBezTo>
                <a:cubicBezTo>
                  <a:pt x="1600" y="1017"/>
                  <a:pt x="1607" y="1011"/>
                  <a:pt x="1607" y="1002"/>
                </a:cubicBezTo>
                <a:cubicBezTo>
                  <a:pt x="1607" y="994"/>
                  <a:pt x="1600" y="988"/>
                  <a:pt x="1592" y="988"/>
                </a:cubicBezTo>
                <a:close/>
                <a:moveTo>
                  <a:pt x="1592" y="1021"/>
                </a:moveTo>
                <a:cubicBezTo>
                  <a:pt x="1584" y="1021"/>
                  <a:pt x="1577" y="1027"/>
                  <a:pt x="1577" y="1035"/>
                </a:cubicBezTo>
                <a:cubicBezTo>
                  <a:pt x="1577" y="1044"/>
                  <a:pt x="1584" y="1050"/>
                  <a:pt x="1592" y="1050"/>
                </a:cubicBezTo>
                <a:cubicBezTo>
                  <a:pt x="1600" y="1050"/>
                  <a:pt x="1607" y="1044"/>
                  <a:pt x="1607" y="1035"/>
                </a:cubicBezTo>
                <a:cubicBezTo>
                  <a:pt x="1607" y="1027"/>
                  <a:pt x="1600" y="1021"/>
                  <a:pt x="1592" y="1021"/>
                </a:cubicBezTo>
                <a:close/>
                <a:moveTo>
                  <a:pt x="1592" y="1053"/>
                </a:moveTo>
                <a:cubicBezTo>
                  <a:pt x="1584" y="1053"/>
                  <a:pt x="1577" y="1060"/>
                  <a:pt x="1577" y="1068"/>
                </a:cubicBezTo>
                <a:cubicBezTo>
                  <a:pt x="1577" y="1076"/>
                  <a:pt x="1584" y="1083"/>
                  <a:pt x="1592" y="1083"/>
                </a:cubicBezTo>
                <a:cubicBezTo>
                  <a:pt x="1600" y="1083"/>
                  <a:pt x="1607" y="1076"/>
                  <a:pt x="1607" y="1068"/>
                </a:cubicBezTo>
                <a:cubicBezTo>
                  <a:pt x="1607" y="1060"/>
                  <a:pt x="1600" y="1053"/>
                  <a:pt x="1592" y="1053"/>
                </a:cubicBezTo>
                <a:close/>
                <a:moveTo>
                  <a:pt x="1592" y="1086"/>
                </a:moveTo>
                <a:cubicBezTo>
                  <a:pt x="1584" y="1086"/>
                  <a:pt x="1577" y="1093"/>
                  <a:pt x="1577" y="1101"/>
                </a:cubicBezTo>
                <a:cubicBezTo>
                  <a:pt x="1577" y="1109"/>
                  <a:pt x="1584" y="1116"/>
                  <a:pt x="1592" y="1116"/>
                </a:cubicBezTo>
                <a:cubicBezTo>
                  <a:pt x="1600" y="1116"/>
                  <a:pt x="1607" y="1109"/>
                  <a:pt x="1607" y="1101"/>
                </a:cubicBezTo>
                <a:cubicBezTo>
                  <a:pt x="1607" y="1093"/>
                  <a:pt x="1600" y="1086"/>
                  <a:pt x="1592" y="1086"/>
                </a:cubicBezTo>
                <a:close/>
                <a:moveTo>
                  <a:pt x="1592" y="1119"/>
                </a:moveTo>
                <a:cubicBezTo>
                  <a:pt x="1584" y="1119"/>
                  <a:pt x="1577" y="1126"/>
                  <a:pt x="1577" y="1134"/>
                </a:cubicBezTo>
                <a:cubicBezTo>
                  <a:pt x="1577" y="1142"/>
                  <a:pt x="1584" y="1149"/>
                  <a:pt x="1592" y="1149"/>
                </a:cubicBezTo>
                <a:cubicBezTo>
                  <a:pt x="1600" y="1149"/>
                  <a:pt x="1607" y="1142"/>
                  <a:pt x="1607" y="1134"/>
                </a:cubicBezTo>
                <a:cubicBezTo>
                  <a:pt x="1607" y="1126"/>
                  <a:pt x="1600" y="1119"/>
                  <a:pt x="1592" y="1119"/>
                </a:cubicBezTo>
                <a:close/>
                <a:moveTo>
                  <a:pt x="1592" y="1152"/>
                </a:moveTo>
                <a:cubicBezTo>
                  <a:pt x="1584" y="1152"/>
                  <a:pt x="1577" y="1159"/>
                  <a:pt x="1577" y="1167"/>
                </a:cubicBezTo>
                <a:cubicBezTo>
                  <a:pt x="1577" y="1175"/>
                  <a:pt x="1584" y="1182"/>
                  <a:pt x="1592" y="1182"/>
                </a:cubicBezTo>
                <a:cubicBezTo>
                  <a:pt x="1600" y="1182"/>
                  <a:pt x="1607" y="1175"/>
                  <a:pt x="1607" y="1167"/>
                </a:cubicBezTo>
                <a:cubicBezTo>
                  <a:pt x="1607" y="1159"/>
                  <a:pt x="1600" y="1152"/>
                  <a:pt x="1592" y="1152"/>
                </a:cubicBezTo>
                <a:close/>
                <a:moveTo>
                  <a:pt x="1592" y="1185"/>
                </a:moveTo>
                <a:cubicBezTo>
                  <a:pt x="1584" y="1185"/>
                  <a:pt x="1577" y="1192"/>
                  <a:pt x="1577" y="1200"/>
                </a:cubicBezTo>
                <a:cubicBezTo>
                  <a:pt x="1577" y="1208"/>
                  <a:pt x="1584" y="1215"/>
                  <a:pt x="1592" y="1215"/>
                </a:cubicBezTo>
                <a:cubicBezTo>
                  <a:pt x="1600" y="1215"/>
                  <a:pt x="1607" y="1208"/>
                  <a:pt x="1607" y="1200"/>
                </a:cubicBezTo>
                <a:cubicBezTo>
                  <a:pt x="1607" y="1192"/>
                  <a:pt x="1600" y="1185"/>
                  <a:pt x="1592" y="1185"/>
                </a:cubicBezTo>
                <a:close/>
                <a:moveTo>
                  <a:pt x="1592" y="1218"/>
                </a:moveTo>
                <a:cubicBezTo>
                  <a:pt x="1584" y="1218"/>
                  <a:pt x="1577" y="1225"/>
                  <a:pt x="1577" y="1233"/>
                </a:cubicBezTo>
                <a:cubicBezTo>
                  <a:pt x="1577" y="1241"/>
                  <a:pt x="1584" y="1248"/>
                  <a:pt x="1592" y="1248"/>
                </a:cubicBezTo>
                <a:cubicBezTo>
                  <a:pt x="1600" y="1248"/>
                  <a:pt x="1607" y="1241"/>
                  <a:pt x="1607" y="1233"/>
                </a:cubicBezTo>
                <a:cubicBezTo>
                  <a:pt x="1607" y="1225"/>
                  <a:pt x="1600" y="1218"/>
                  <a:pt x="1592" y="1218"/>
                </a:cubicBezTo>
                <a:close/>
                <a:moveTo>
                  <a:pt x="1592" y="1251"/>
                </a:moveTo>
                <a:cubicBezTo>
                  <a:pt x="1584" y="1251"/>
                  <a:pt x="1577" y="1258"/>
                  <a:pt x="1577" y="1266"/>
                </a:cubicBezTo>
                <a:cubicBezTo>
                  <a:pt x="1577" y="1274"/>
                  <a:pt x="1584" y="1281"/>
                  <a:pt x="1592" y="1281"/>
                </a:cubicBezTo>
                <a:cubicBezTo>
                  <a:pt x="1600" y="1281"/>
                  <a:pt x="1607" y="1274"/>
                  <a:pt x="1607" y="1266"/>
                </a:cubicBezTo>
                <a:cubicBezTo>
                  <a:pt x="1607" y="1258"/>
                  <a:pt x="1600" y="1251"/>
                  <a:pt x="1592" y="1251"/>
                </a:cubicBezTo>
                <a:close/>
                <a:moveTo>
                  <a:pt x="1592" y="1284"/>
                </a:moveTo>
                <a:cubicBezTo>
                  <a:pt x="1584" y="1284"/>
                  <a:pt x="1577" y="1291"/>
                  <a:pt x="1577" y="1299"/>
                </a:cubicBezTo>
                <a:cubicBezTo>
                  <a:pt x="1577" y="1307"/>
                  <a:pt x="1584" y="1314"/>
                  <a:pt x="1592" y="1314"/>
                </a:cubicBezTo>
                <a:cubicBezTo>
                  <a:pt x="1600" y="1314"/>
                  <a:pt x="1607" y="1307"/>
                  <a:pt x="1607" y="1299"/>
                </a:cubicBezTo>
                <a:cubicBezTo>
                  <a:pt x="1607" y="1291"/>
                  <a:pt x="1600" y="1284"/>
                  <a:pt x="1592" y="1284"/>
                </a:cubicBezTo>
                <a:close/>
                <a:moveTo>
                  <a:pt x="1592" y="1317"/>
                </a:moveTo>
                <a:cubicBezTo>
                  <a:pt x="1584" y="1317"/>
                  <a:pt x="1577" y="1323"/>
                  <a:pt x="1577" y="1332"/>
                </a:cubicBezTo>
                <a:cubicBezTo>
                  <a:pt x="1577" y="1340"/>
                  <a:pt x="1584" y="1346"/>
                  <a:pt x="1592" y="1346"/>
                </a:cubicBezTo>
                <a:cubicBezTo>
                  <a:pt x="1600" y="1346"/>
                  <a:pt x="1607" y="1340"/>
                  <a:pt x="1607" y="1332"/>
                </a:cubicBezTo>
                <a:cubicBezTo>
                  <a:pt x="1607" y="1323"/>
                  <a:pt x="1600" y="1317"/>
                  <a:pt x="1592" y="1317"/>
                </a:cubicBezTo>
                <a:close/>
                <a:moveTo>
                  <a:pt x="1592" y="1350"/>
                </a:moveTo>
                <a:cubicBezTo>
                  <a:pt x="1584" y="1350"/>
                  <a:pt x="1577" y="1356"/>
                  <a:pt x="1577" y="1365"/>
                </a:cubicBezTo>
                <a:cubicBezTo>
                  <a:pt x="1577" y="1373"/>
                  <a:pt x="1584" y="1379"/>
                  <a:pt x="1592" y="1379"/>
                </a:cubicBezTo>
                <a:cubicBezTo>
                  <a:pt x="1600" y="1379"/>
                  <a:pt x="1607" y="1373"/>
                  <a:pt x="1607" y="1365"/>
                </a:cubicBezTo>
                <a:cubicBezTo>
                  <a:pt x="1607" y="1356"/>
                  <a:pt x="1600" y="1350"/>
                  <a:pt x="1592" y="1350"/>
                </a:cubicBezTo>
                <a:close/>
                <a:moveTo>
                  <a:pt x="1592" y="1383"/>
                </a:moveTo>
                <a:cubicBezTo>
                  <a:pt x="1584" y="1383"/>
                  <a:pt x="1577" y="1389"/>
                  <a:pt x="1577" y="1397"/>
                </a:cubicBezTo>
                <a:cubicBezTo>
                  <a:pt x="1577" y="1406"/>
                  <a:pt x="1584" y="1412"/>
                  <a:pt x="1592" y="1412"/>
                </a:cubicBezTo>
                <a:cubicBezTo>
                  <a:pt x="1600" y="1412"/>
                  <a:pt x="1607" y="1406"/>
                  <a:pt x="1607" y="1397"/>
                </a:cubicBezTo>
                <a:cubicBezTo>
                  <a:pt x="1607" y="1389"/>
                  <a:pt x="1600" y="1383"/>
                  <a:pt x="1592" y="1383"/>
                </a:cubicBezTo>
                <a:close/>
                <a:moveTo>
                  <a:pt x="1592" y="1416"/>
                </a:moveTo>
                <a:cubicBezTo>
                  <a:pt x="1584" y="1416"/>
                  <a:pt x="1577" y="1422"/>
                  <a:pt x="1577" y="1430"/>
                </a:cubicBezTo>
                <a:cubicBezTo>
                  <a:pt x="1577" y="1439"/>
                  <a:pt x="1584" y="1445"/>
                  <a:pt x="1592" y="1445"/>
                </a:cubicBezTo>
                <a:cubicBezTo>
                  <a:pt x="1600" y="1445"/>
                  <a:pt x="1607" y="1439"/>
                  <a:pt x="1607" y="1430"/>
                </a:cubicBezTo>
                <a:cubicBezTo>
                  <a:pt x="1607" y="1422"/>
                  <a:pt x="1600" y="1416"/>
                  <a:pt x="1592" y="1416"/>
                </a:cubicBezTo>
                <a:close/>
                <a:moveTo>
                  <a:pt x="1625" y="0"/>
                </a:moveTo>
                <a:cubicBezTo>
                  <a:pt x="1617" y="0"/>
                  <a:pt x="1610" y="7"/>
                  <a:pt x="1610" y="15"/>
                </a:cubicBezTo>
                <a:cubicBezTo>
                  <a:pt x="1610" y="23"/>
                  <a:pt x="1617" y="30"/>
                  <a:pt x="1625" y="30"/>
                </a:cubicBezTo>
                <a:cubicBezTo>
                  <a:pt x="1633" y="30"/>
                  <a:pt x="1640" y="23"/>
                  <a:pt x="1640" y="15"/>
                </a:cubicBezTo>
                <a:cubicBezTo>
                  <a:pt x="1640" y="7"/>
                  <a:pt x="1633" y="0"/>
                  <a:pt x="1625" y="0"/>
                </a:cubicBezTo>
                <a:close/>
                <a:moveTo>
                  <a:pt x="1625" y="33"/>
                </a:moveTo>
                <a:cubicBezTo>
                  <a:pt x="1617" y="33"/>
                  <a:pt x="1610" y="40"/>
                  <a:pt x="1610" y="48"/>
                </a:cubicBezTo>
                <a:cubicBezTo>
                  <a:pt x="1610" y="56"/>
                  <a:pt x="1617" y="63"/>
                  <a:pt x="1625" y="63"/>
                </a:cubicBezTo>
                <a:cubicBezTo>
                  <a:pt x="1633" y="63"/>
                  <a:pt x="1640" y="56"/>
                  <a:pt x="1640" y="48"/>
                </a:cubicBezTo>
                <a:cubicBezTo>
                  <a:pt x="1640" y="40"/>
                  <a:pt x="1633" y="33"/>
                  <a:pt x="1625" y="33"/>
                </a:cubicBezTo>
                <a:close/>
                <a:moveTo>
                  <a:pt x="1625" y="66"/>
                </a:moveTo>
                <a:cubicBezTo>
                  <a:pt x="1617" y="66"/>
                  <a:pt x="1610" y="72"/>
                  <a:pt x="1610" y="81"/>
                </a:cubicBezTo>
                <a:cubicBezTo>
                  <a:pt x="1610" y="89"/>
                  <a:pt x="1617" y="95"/>
                  <a:pt x="1625" y="95"/>
                </a:cubicBezTo>
                <a:cubicBezTo>
                  <a:pt x="1633" y="95"/>
                  <a:pt x="1640" y="89"/>
                  <a:pt x="1640" y="81"/>
                </a:cubicBezTo>
                <a:cubicBezTo>
                  <a:pt x="1640" y="72"/>
                  <a:pt x="1633" y="66"/>
                  <a:pt x="1625" y="66"/>
                </a:cubicBezTo>
                <a:close/>
                <a:moveTo>
                  <a:pt x="1625" y="99"/>
                </a:moveTo>
                <a:cubicBezTo>
                  <a:pt x="1617" y="99"/>
                  <a:pt x="1610" y="105"/>
                  <a:pt x="1610" y="114"/>
                </a:cubicBezTo>
                <a:cubicBezTo>
                  <a:pt x="1610" y="122"/>
                  <a:pt x="1617" y="128"/>
                  <a:pt x="1625" y="128"/>
                </a:cubicBezTo>
                <a:cubicBezTo>
                  <a:pt x="1633" y="128"/>
                  <a:pt x="1640" y="122"/>
                  <a:pt x="1640" y="114"/>
                </a:cubicBezTo>
                <a:cubicBezTo>
                  <a:pt x="1640" y="105"/>
                  <a:pt x="1633" y="99"/>
                  <a:pt x="1625" y="99"/>
                </a:cubicBezTo>
                <a:close/>
                <a:moveTo>
                  <a:pt x="1625" y="132"/>
                </a:moveTo>
                <a:cubicBezTo>
                  <a:pt x="1617" y="132"/>
                  <a:pt x="1610" y="138"/>
                  <a:pt x="1610" y="147"/>
                </a:cubicBezTo>
                <a:cubicBezTo>
                  <a:pt x="1610" y="155"/>
                  <a:pt x="1617" y="161"/>
                  <a:pt x="1625" y="161"/>
                </a:cubicBezTo>
                <a:cubicBezTo>
                  <a:pt x="1633" y="161"/>
                  <a:pt x="1640" y="155"/>
                  <a:pt x="1640" y="147"/>
                </a:cubicBezTo>
                <a:cubicBezTo>
                  <a:pt x="1640" y="138"/>
                  <a:pt x="1633" y="132"/>
                  <a:pt x="1625" y="132"/>
                </a:cubicBezTo>
                <a:close/>
                <a:moveTo>
                  <a:pt x="1625" y="165"/>
                </a:moveTo>
                <a:cubicBezTo>
                  <a:pt x="1617" y="165"/>
                  <a:pt x="1610" y="171"/>
                  <a:pt x="1610" y="179"/>
                </a:cubicBezTo>
                <a:cubicBezTo>
                  <a:pt x="1610" y="188"/>
                  <a:pt x="1617" y="194"/>
                  <a:pt x="1625" y="194"/>
                </a:cubicBezTo>
                <a:cubicBezTo>
                  <a:pt x="1633" y="194"/>
                  <a:pt x="1640" y="188"/>
                  <a:pt x="1640" y="179"/>
                </a:cubicBezTo>
                <a:cubicBezTo>
                  <a:pt x="1640" y="171"/>
                  <a:pt x="1633" y="165"/>
                  <a:pt x="1625" y="165"/>
                </a:cubicBezTo>
                <a:close/>
                <a:moveTo>
                  <a:pt x="1625" y="198"/>
                </a:moveTo>
                <a:cubicBezTo>
                  <a:pt x="1617" y="198"/>
                  <a:pt x="1610" y="204"/>
                  <a:pt x="1610" y="212"/>
                </a:cubicBezTo>
                <a:cubicBezTo>
                  <a:pt x="1610" y="221"/>
                  <a:pt x="1617" y="227"/>
                  <a:pt x="1625" y="227"/>
                </a:cubicBezTo>
                <a:cubicBezTo>
                  <a:pt x="1633" y="227"/>
                  <a:pt x="1640" y="221"/>
                  <a:pt x="1640" y="212"/>
                </a:cubicBezTo>
                <a:cubicBezTo>
                  <a:pt x="1640" y="204"/>
                  <a:pt x="1633" y="198"/>
                  <a:pt x="1625" y="198"/>
                </a:cubicBezTo>
                <a:close/>
                <a:moveTo>
                  <a:pt x="1625" y="230"/>
                </a:moveTo>
                <a:cubicBezTo>
                  <a:pt x="1617" y="230"/>
                  <a:pt x="1610" y="237"/>
                  <a:pt x="1610" y="245"/>
                </a:cubicBezTo>
                <a:cubicBezTo>
                  <a:pt x="1610" y="253"/>
                  <a:pt x="1617" y="260"/>
                  <a:pt x="1625" y="260"/>
                </a:cubicBezTo>
                <a:cubicBezTo>
                  <a:pt x="1633" y="260"/>
                  <a:pt x="1640" y="253"/>
                  <a:pt x="1640" y="245"/>
                </a:cubicBezTo>
                <a:cubicBezTo>
                  <a:pt x="1640" y="237"/>
                  <a:pt x="1633" y="230"/>
                  <a:pt x="1625" y="230"/>
                </a:cubicBezTo>
                <a:close/>
                <a:moveTo>
                  <a:pt x="1625" y="263"/>
                </a:moveTo>
                <a:cubicBezTo>
                  <a:pt x="1617" y="263"/>
                  <a:pt x="1610" y="270"/>
                  <a:pt x="1610" y="278"/>
                </a:cubicBezTo>
                <a:cubicBezTo>
                  <a:pt x="1610" y="286"/>
                  <a:pt x="1617" y="293"/>
                  <a:pt x="1625" y="293"/>
                </a:cubicBezTo>
                <a:cubicBezTo>
                  <a:pt x="1633" y="293"/>
                  <a:pt x="1640" y="286"/>
                  <a:pt x="1640" y="278"/>
                </a:cubicBezTo>
                <a:cubicBezTo>
                  <a:pt x="1640" y="270"/>
                  <a:pt x="1633" y="263"/>
                  <a:pt x="1625" y="263"/>
                </a:cubicBezTo>
                <a:close/>
                <a:moveTo>
                  <a:pt x="1625" y="296"/>
                </a:moveTo>
                <a:cubicBezTo>
                  <a:pt x="1617" y="296"/>
                  <a:pt x="1610" y="303"/>
                  <a:pt x="1610" y="311"/>
                </a:cubicBezTo>
                <a:cubicBezTo>
                  <a:pt x="1610" y="319"/>
                  <a:pt x="1617" y="326"/>
                  <a:pt x="1625" y="326"/>
                </a:cubicBezTo>
                <a:cubicBezTo>
                  <a:pt x="1633" y="326"/>
                  <a:pt x="1640" y="319"/>
                  <a:pt x="1640" y="311"/>
                </a:cubicBezTo>
                <a:cubicBezTo>
                  <a:pt x="1640" y="303"/>
                  <a:pt x="1633" y="296"/>
                  <a:pt x="1625" y="296"/>
                </a:cubicBezTo>
                <a:close/>
                <a:moveTo>
                  <a:pt x="1625" y="329"/>
                </a:moveTo>
                <a:cubicBezTo>
                  <a:pt x="1617" y="329"/>
                  <a:pt x="1610" y="336"/>
                  <a:pt x="1610" y="344"/>
                </a:cubicBezTo>
                <a:cubicBezTo>
                  <a:pt x="1610" y="352"/>
                  <a:pt x="1617" y="359"/>
                  <a:pt x="1625" y="359"/>
                </a:cubicBezTo>
                <a:cubicBezTo>
                  <a:pt x="1633" y="359"/>
                  <a:pt x="1640" y="352"/>
                  <a:pt x="1640" y="344"/>
                </a:cubicBezTo>
                <a:cubicBezTo>
                  <a:pt x="1640" y="336"/>
                  <a:pt x="1633" y="329"/>
                  <a:pt x="1625" y="329"/>
                </a:cubicBezTo>
                <a:close/>
                <a:moveTo>
                  <a:pt x="1625" y="362"/>
                </a:moveTo>
                <a:cubicBezTo>
                  <a:pt x="1617" y="362"/>
                  <a:pt x="1610" y="369"/>
                  <a:pt x="1610" y="377"/>
                </a:cubicBezTo>
                <a:cubicBezTo>
                  <a:pt x="1610" y="385"/>
                  <a:pt x="1617" y="392"/>
                  <a:pt x="1625" y="392"/>
                </a:cubicBezTo>
                <a:cubicBezTo>
                  <a:pt x="1633" y="392"/>
                  <a:pt x="1640" y="385"/>
                  <a:pt x="1640" y="377"/>
                </a:cubicBezTo>
                <a:cubicBezTo>
                  <a:pt x="1640" y="369"/>
                  <a:pt x="1633" y="362"/>
                  <a:pt x="1625" y="362"/>
                </a:cubicBezTo>
                <a:close/>
                <a:moveTo>
                  <a:pt x="1625" y="395"/>
                </a:moveTo>
                <a:cubicBezTo>
                  <a:pt x="1617" y="395"/>
                  <a:pt x="1610" y="402"/>
                  <a:pt x="1610" y="410"/>
                </a:cubicBezTo>
                <a:cubicBezTo>
                  <a:pt x="1610" y="418"/>
                  <a:pt x="1617" y="425"/>
                  <a:pt x="1625" y="425"/>
                </a:cubicBezTo>
                <a:cubicBezTo>
                  <a:pt x="1633" y="425"/>
                  <a:pt x="1640" y="418"/>
                  <a:pt x="1640" y="410"/>
                </a:cubicBezTo>
                <a:cubicBezTo>
                  <a:pt x="1640" y="402"/>
                  <a:pt x="1633" y="395"/>
                  <a:pt x="1625" y="395"/>
                </a:cubicBezTo>
                <a:close/>
                <a:moveTo>
                  <a:pt x="1625" y="428"/>
                </a:moveTo>
                <a:cubicBezTo>
                  <a:pt x="1617" y="428"/>
                  <a:pt x="1610" y="435"/>
                  <a:pt x="1610" y="443"/>
                </a:cubicBezTo>
                <a:cubicBezTo>
                  <a:pt x="1610" y="451"/>
                  <a:pt x="1617" y="458"/>
                  <a:pt x="1625" y="458"/>
                </a:cubicBezTo>
                <a:cubicBezTo>
                  <a:pt x="1633" y="458"/>
                  <a:pt x="1640" y="451"/>
                  <a:pt x="1640" y="443"/>
                </a:cubicBezTo>
                <a:cubicBezTo>
                  <a:pt x="1640" y="435"/>
                  <a:pt x="1633" y="428"/>
                  <a:pt x="1625" y="428"/>
                </a:cubicBezTo>
                <a:close/>
                <a:moveTo>
                  <a:pt x="1625" y="461"/>
                </a:moveTo>
                <a:cubicBezTo>
                  <a:pt x="1617" y="461"/>
                  <a:pt x="1610" y="468"/>
                  <a:pt x="1610" y="476"/>
                </a:cubicBezTo>
                <a:cubicBezTo>
                  <a:pt x="1610" y="484"/>
                  <a:pt x="1617" y="491"/>
                  <a:pt x="1625" y="491"/>
                </a:cubicBezTo>
                <a:cubicBezTo>
                  <a:pt x="1633" y="491"/>
                  <a:pt x="1640" y="484"/>
                  <a:pt x="1640" y="476"/>
                </a:cubicBezTo>
                <a:cubicBezTo>
                  <a:pt x="1640" y="468"/>
                  <a:pt x="1633" y="461"/>
                  <a:pt x="1625" y="461"/>
                </a:cubicBezTo>
                <a:close/>
                <a:moveTo>
                  <a:pt x="1625" y="494"/>
                </a:moveTo>
                <a:cubicBezTo>
                  <a:pt x="1617" y="494"/>
                  <a:pt x="1610" y="500"/>
                  <a:pt x="1610" y="509"/>
                </a:cubicBezTo>
                <a:cubicBezTo>
                  <a:pt x="1610" y="517"/>
                  <a:pt x="1617" y="523"/>
                  <a:pt x="1625" y="523"/>
                </a:cubicBezTo>
                <a:cubicBezTo>
                  <a:pt x="1633" y="523"/>
                  <a:pt x="1640" y="517"/>
                  <a:pt x="1640" y="509"/>
                </a:cubicBezTo>
                <a:cubicBezTo>
                  <a:pt x="1640" y="500"/>
                  <a:pt x="1633" y="494"/>
                  <a:pt x="1625" y="494"/>
                </a:cubicBezTo>
                <a:close/>
                <a:moveTo>
                  <a:pt x="1625" y="527"/>
                </a:moveTo>
                <a:cubicBezTo>
                  <a:pt x="1617" y="527"/>
                  <a:pt x="1610" y="533"/>
                  <a:pt x="1610" y="542"/>
                </a:cubicBezTo>
                <a:cubicBezTo>
                  <a:pt x="1610" y="550"/>
                  <a:pt x="1617" y="556"/>
                  <a:pt x="1625" y="556"/>
                </a:cubicBezTo>
                <a:cubicBezTo>
                  <a:pt x="1633" y="556"/>
                  <a:pt x="1640" y="550"/>
                  <a:pt x="1640" y="542"/>
                </a:cubicBezTo>
                <a:cubicBezTo>
                  <a:pt x="1640" y="533"/>
                  <a:pt x="1633" y="527"/>
                  <a:pt x="1625" y="527"/>
                </a:cubicBezTo>
                <a:close/>
                <a:moveTo>
                  <a:pt x="1625" y="560"/>
                </a:moveTo>
                <a:cubicBezTo>
                  <a:pt x="1617" y="560"/>
                  <a:pt x="1610" y="566"/>
                  <a:pt x="1610" y="574"/>
                </a:cubicBezTo>
                <a:cubicBezTo>
                  <a:pt x="1610" y="583"/>
                  <a:pt x="1617" y="589"/>
                  <a:pt x="1625" y="589"/>
                </a:cubicBezTo>
                <a:cubicBezTo>
                  <a:pt x="1633" y="589"/>
                  <a:pt x="1640" y="583"/>
                  <a:pt x="1640" y="574"/>
                </a:cubicBezTo>
                <a:cubicBezTo>
                  <a:pt x="1640" y="566"/>
                  <a:pt x="1633" y="560"/>
                  <a:pt x="1625" y="560"/>
                </a:cubicBezTo>
                <a:close/>
                <a:moveTo>
                  <a:pt x="1625" y="593"/>
                </a:moveTo>
                <a:cubicBezTo>
                  <a:pt x="1617" y="593"/>
                  <a:pt x="1610" y="599"/>
                  <a:pt x="1610" y="607"/>
                </a:cubicBezTo>
                <a:cubicBezTo>
                  <a:pt x="1610" y="616"/>
                  <a:pt x="1617" y="622"/>
                  <a:pt x="1625" y="622"/>
                </a:cubicBezTo>
                <a:cubicBezTo>
                  <a:pt x="1633" y="622"/>
                  <a:pt x="1640" y="616"/>
                  <a:pt x="1640" y="607"/>
                </a:cubicBezTo>
                <a:cubicBezTo>
                  <a:pt x="1640" y="599"/>
                  <a:pt x="1633" y="593"/>
                  <a:pt x="1625" y="593"/>
                </a:cubicBezTo>
                <a:close/>
                <a:moveTo>
                  <a:pt x="1625" y="625"/>
                </a:moveTo>
                <a:cubicBezTo>
                  <a:pt x="1617" y="625"/>
                  <a:pt x="1610" y="632"/>
                  <a:pt x="1610" y="640"/>
                </a:cubicBezTo>
                <a:cubicBezTo>
                  <a:pt x="1610" y="648"/>
                  <a:pt x="1617" y="655"/>
                  <a:pt x="1625" y="655"/>
                </a:cubicBezTo>
                <a:cubicBezTo>
                  <a:pt x="1633" y="655"/>
                  <a:pt x="1640" y="648"/>
                  <a:pt x="1640" y="640"/>
                </a:cubicBezTo>
                <a:cubicBezTo>
                  <a:pt x="1640" y="632"/>
                  <a:pt x="1633" y="625"/>
                  <a:pt x="1625" y="625"/>
                </a:cubicBezTo>
                <a:close/>
                <a:moveTo>
                  <a:pt x="1625" y="658"/>
                </a:moveTo>
                <a:cubicBezTo>
                  <a:pt x="1617" y="658"/>
                  <a:pt x="1610" y="665"/>
                  <a:pt x="1610" y="673"/>
                </a:cubicBezTo>
                <a:cubicBezTo>
                  <a:pt x="1610" y="681"/>
                  <a:pt x="1617" y="688"/>
                  <a:pt x="1625" y="688"/>
                </a:cubicBezTo>
                <a:cubicBezTo>
                  <a:pt x="1633" y="688"/>
                  <a:pt x="1640" y="681"/>
                  <a:pt x="1640" y="673"/>
                </a:cubicBezTo>
                <a:cubicBezTo>
                  <a:pt x="1640" y="665"/>
                  <a:pt x="1633" y="658"/>
                  <a:pt x="1625" y="658"/>
                </a:cubicBezTo>
                <a:close/>
                <a:moveTo>
                  <a:pt x="1625" y="691"/>
                </a:moveTo>
                <a:cubicBezTo>
                  <a:pt x="1617" y="691"/>
                  <a:pt x="1610" y="698"/>
                  <a:pt x="1610" y="706"/>
                </a:cubicBezTo>
                <a:cubicBezTo>
                  <a:pt x="1610" y="714"/>
                  <a:pt x="1617" y="721"/>
                  <a:pt x="1625" y="721"/>
                </a:cubicBezTo>
                <a:cubicBezTo>
                  <a:pt x="1633" y="721"/>
                  <a:pt x="1640" y="714"/>
                  <a:pt x="1640" y="706"/>
                </a:cubicBezTo>
                <a:cubicBezTo>
                  <a:pt x="1640" y="698"/>
                  <a:pt x="1633" y="691"/>
                  <a:pt x="1625" y="691"/>
                </a:cubicBezTo>
                <a:close/>
                <a:moveTo>
                  <a:pt x="1625" y="724"/>
                </a:moveTo>
                <a:cubicBezTo>
                  <a:pt x="1617" y="724"/>
                  <a:pt x="1610" y="731"/>
                  <a:pt x="1610" y="739"/>
                </a:cubicBezTo>
                <a:cubicBezTo>
                  <a:pt x="1610" y="747"/>
                  <a:pt x="1617" y="754"/>
                  <a:pt x="1625" y="754"/>
                </a:cubicBezTo>
                <a:cubicBezTo>
                  <a:pt x="1633" y="754"/>
                  <a:pt x="1640" y="747"/>
                  <a:pt x="1640" y="739"/>
                </a:cubicBezTo>
                <a:cubicBezTo>
                  <a:pt x="1640" y="731"/>
                  <a:pt x="1633" y="724"/>
                  <a:pt x="1625" y="724"/>
                </a:cubicBezTo>
                <a:close/>
                <a:moveTo>
                  <a:pt x="1625" y="757"/>
                </a:moveTo>
                <a:cubicBezTo>
                  <a:pt x="1617" y="757"/>
                  <a:pt x="1610" y="764"/>
                  <a:pt x="1610" y="772"/>
                </a:cubicBezTo>
                <a:cubicBezTo>
                  <a:pt x="1610" y="780"/>
                  <a:pt x="1617" y="787"/>
                  <a:pt x="1625" y="787"/>
                </a:cubicBezTo>
                <a:cubicBezTo>
                  <a:pt x="1633" y="787"/>
                  <a:pt x="1640" y="780"/>
                  <a:pt x="1640" y="772"/>
                </a:cubicBezTo>
                <a:cubicBezTo>
                  <a:pt x="1640" y="764"/>
                  <a:pt x="1633" y="757"/>
                  <a:pt x="1625" y="757"/>
                </a:cubicBezTo>
                <a:close/>
                <a:moveTo>
                  <a:pt x="1625" y="790"/>
                </a:moveTo>
                <a:cubicBezTo>
                  <a:pt x="1617" y="790"/>
                  <a:pt x="1610" y="797"/>
                  <a:pt x="1610" y="805"/>
                </a:cubicBezTo>
                <a:cubicBezTo>
                  <a:pt x="1610" y="813"/>
                  <a:pt x="1617" y="820"/>
                  <a:pt x="1625" y="820"/>
                </a:cubicBezTo>
                <a:cubicBezTo>
                  <a:pt x="1633" y="820"/>
                  <a:pt x="1640" y="813"/>
                  <a:pt x="1640" y="805"/>
                </a:cubicBezTo>
                <a:cubicBezTo>
                  <a:pt x="1640" y="797"/>
                  <a:pt x="1633" y="790"/>
                  <a:pt x="1625" y="790"/>
                </a:cubicBezTo>
                <a:close/>
                <a:moveTo>
                  <a:pt x="1625" y="823"/>
                </a:moveTo>
                <a:cubicBezTo>
                  <a:pt x="1617" y="823"/>
                  <a:pt x="1610" y="830"/>
                  <a:pt x="1610" y="838"/>
                </a:cubicBezTo>
                <a:cubicBezTo>
                  <a:pt x="1610" y="846"/>
                  <a:pt x="1617" y="853"/>
                  <a:pt x="1625" y="853"/>
                </a:cubicBezTo>
                <a:cubicBezTo>
                  <a:pt x="1633" y="853"/>
                  <a:pt x="1640" y="846"/>
                  <a:pt x="1640" y="838"/>
                </a:cubicBezTo>
                <a:cubicBezTo>
                  <a:pt x="1640" y="830"/>
                  <a:pt x="1633" y="823"/>
                  <a:pt x="1625" y="823"/>
                </a:cubicBezTo>
                <a:close/>
                <a:moveTo>
                  <a:pt x="1625" y="856"/>
                </a:moveTo>
                <a:cubicBezTo>
                  <a:pt x="1617" y="856"/>
                  <a:pt x="1610" y="863"/>
                  <a:pt x="1610" y="871"/>
                </a:cubicBezTo>
                <a:cubicBezTo>
                  <a:pt x="1610" y="879"/>
                  <a:pt x="1617" y="886"/>
                  <a:pt x="1625" y="886"/>
                </a:cubicBezTo>
                <a:cubicBezTo>
                  <a:pt x="1633" y="886"/>
                  <a:pt x="1640" y="879"/>
                  <a:pt x="1640" y="871"/>
                </a:cubicBezTo>
                <a:cubicBezTo>
                  <a:pt x="1640" y="863"/>
                  <a:pt x="1633" y="856"/>
                  <a:pt x="1625" y="856"/>
                </a:cubicBezTo>
                <a:close/>
                <a:moveTo>
                  <a:pt x="1625" y="889"/>
                </a:moveTo>
                <a:cubicBezTo>
                  <a:pt x="1617" y="889"/>
                  <a:pt x="1610" y="895"/>
                  <a:pt x="1610" y="904"/>
                </a:cubicBezTo>
                <a:cubicBezTo>
                  <a:pt x="1610" y="912"/>
                  <a:pt x="1617" y="918"/>
                  <a:pt x="1625" y="918"/>
                </a:cubicBezTo>
                <a:cubicBezTo>
                  <a:pt x="1633" y="918"/>
                  <a:pt x="1640" y="912"/>
                  <a:pt x="1640" y="904"/>
                </a:cubicBezTo>
                <a:cubicBezTo>
                  <a:pt x="1640" y="895"/>
                  <a:pt x="1633" y="889"/>
                  <a:pt x="1625" y="889"/>
                </a:cubicBezTo>
                <a:close/>
                <a:moveTo>
                  <a:pt x="1625" y="922"/>
                </a:moveTo>
                <a:cubicBezTo>
                  <a:pt x="1617" y="922"/>
                  <a:pt x="1610" y="928"/>
                  <a:pt x="1610" y="937"/>
                </a:cubicBezTo>
                <a:cubicBezTo>
                  <a:pt x="1610" y="945"/>
                  <a:pt x="1617" y="951"/>
                  <a:pt x="1625" y="951"/>
                </a:cubicBezTo>
                <a:cubicBezTo>
                  <a:pt x="1633" y="951"/>
                  <a:pt x="1640" y="945"/>
                  <a:pt x="1640" y="937"/>
                </a:cubicBezTo>
                <a:cubicBezTo>
                  <a:pt x="1640" y="928"/>
                  <a:pt x="1633" y="922"/>
                  <a:pt x="1625" y="922"/>
                </a:cubicBezTo>
                <a:close/>
                <a:moveTo>
                  <a:pt x="1625" y="955"/>
                </a:moveTo>
                <a:cubicBezTo>
                  <a:pt x="1617" y="955"/>
                  <a:pt x="1610" y="961"/>
                  <a:pt x="1610" y="970"/>
                </a:cubicBezTo>
                <a:cubicBezTo>
                  <a:pt x="1610" y="978"/>
                  <a:pt x="1617" y="984"/>
                  <a:pt x="1625" y="984"/>
                </a:cubicBezTo>
                <a:cubicBezTo>
                  <a:pt x="1633" y="984"/>
                  <a:pt x="1640" y="978"/>
                  <a:pt x="1640" y="970"/>
                </a:cubicBezTo>
                <a:cubicBezTo>
                  <a:pt x="1640" y="961"/>
                  <a:pt x="1633" y="955"/>
                  <a:pt x="1625" y="955"/>
                </a:cubicBezTo>
                <a:close/>
                <a:moveTo>
                  <a:pt x="1625" y="988"/>
                </a:moveTo>
                <a:cubicBezTo>
                  <a:pt x="1617" y="988"/>
                  <a:pt x="1610" y="994"/>
                  <a:pt x="1610" y="1002"/>
                </a:cubicBezTo>
                <a:cubicBezTo>
                  <a:pt x="1610" y="1011"/>
                  <a:pt x="1617" y="1017"/>
                  <a:pt x="1625" y="1017"/>
                </a:cubicBezTo>
                <a:cubicBezTo>
                  <a:pt x="1633" y="1017"/>
                  <a:pt x="1640" y="1011"/>
                  <a:pt x="1640" y="1002"/>
                </a:cubicBezTo>
                <a:cubicBezTo>
                  <a:pt x="1640" y="994"/>
                  <a:pt x="1633" y="988"/>
                  <a:pt x="1625" y="988"/>
                </a:cubicBezTo>
                <a:close/>
                <a:moveTo>
                  <a:pt x="1625" y="1021"/>
                </a:moveTo>
                <a:cubicBezTo>
                  <a:pt x="1617" y="1021"/>
                  <a:pt x="1610" y="1027"/>
                  <a:pt x="1610" y="1035"/>
                </a:cubicBezTo>
                <a:cubicBezTo>
                  <a:pt x="1610" y="1044"/>
                  <a:pt x="1617" y="1050"/>
                  <a:pt x="1625" y="1050"/>
                </a:cubicBezTo>
                <a:cubicBezTo>
                  <a:pt x="1633" y="1050"/>
                  <a:pt x="1640" y="1044"/>
                  <a:pt x="1640" y="1035"/>
                </a:cubicBezTo>
                <a:cubicBezTo>
                  <a:pt x="1640" y="1027"/>
                  <a:pt x="1633" y="1021"/>
                  <a:pt x="1625" y="1021"/>
                </a:cubicBezTo>
                <a:close/>
                <a:moveTo>
                  <a:pt x="1625" y="1053"/>
                </a:moveTo>
                <a:cubicBezTo>
                  <a:pt x="1617" y="1053"/>
                  <a:pt x="1610" y="1060"/>
                  <a:pt x="1610" y="1068"/>
                </a:cubicBezTo>
                <a:cubicBezTo>
                  <a:pt x="1610" y="1076"/>
                  <a:pt x="1617" y="1083"/>
                  <a:pt x="1625" y="1083"/>
                </a:cubicBezTo>
                <a:cubicBezTo>
                  <a:pt x="1633" y="1083"/>
                  <a:pt x="1640" y="1076"/>
                  <a:pt x="1640" y="1068"/>
                </a:cubicBezTo>
                <a:cubicBezTo>
                  <a:pt x="1640" y="1060"/>
                  <a:pt x="1633" y="1053"/>
                  <a:pt x="1625" y="1053"/>
                </a:cubicBezTo>
                <a:close/>
                <a:moveTo>
                  <a:pt x="1625" y="1086"/>
                </a:moveTo>
                <a:cubicBezTo>
                  <a:pt x="1617" y="1086"/>
                  <a:pt x="1610" y="1093"/>
                  <a:pt x="1610" y="1101"/>
                </a:cubicBezTo>
                <a:cubicBezTo>
                  <a:pt x="1610" y="1109"/>
                  <a:pt x="1617" y="1116"/>
                  <a:pt x="1625" y="1116"/>
                </a:cubicBezTo>
                <a:cubicBezTo>
                  <a:pt x="1633" y="1116"/>
                  <a:pt x="1640" y="1109"/>
                  <a:pt x="1640" y="1101"/>
                </a:cubicBezTo>
                <a:cubicBezTo>
                  <a:pt x="1640" y="1093"/>
                  <a:pt x="1633" y="1086"/>
                  <a:pt x="1625" y="1086"/>
                </a:cubicBezTo>
                <a:close/>
                <a:moveTo>
                  <a:pt x="1625" y="1119"/>
                </a:moveTo>
                <a:cubicBezTo>
                  <a:pt x="1617" y="1119"/>
                  <a:pt x="1610" y="1126"/>
                  <a:pt x="1610" y="1134"/>
                </a:cubicBezTo>
                <a:cubicBezTo>
                  <a:pt x="1610" y="1142"/>
                  <a:pt x="1617" y="1149"/>
                  <a:pt x="1625" y="1149"/>
                </a:cubicBezTo>
                <a:cubicBezTo>
                  <a:pt x="1633" y="1149"/>
                  <a:pt x="1640" y="1142"/>
                  <a:pt x="1640" y="1134"/>
                </a:cubicBezTo>
                <a:cubicBezTo>
                  <a:pt x="1640" y="1126"/>
                  <a:pt x="1633" y="1119"/>
                  <a:pt x="1625" y="1119"/>
                </a:cubicBezTo>
                <a:close/>
                <a:moveTo>
                  <a:pt x="1625" y="1152"/>
                </a:moveTo>
                <a:cubicBezTo>
                  <a:pt x="1617" y="1152"/>
                  <a:pt x="1610" y="1159"/>
                  <a:pt x="1610" y="1167"/>
                </a:cubicBezTo>
                <a:cubicBezTo>
                  <a:pt x="1610" y="1175"/>
                  <a:pt x="1617" y="1182"/>
                  <a:pt x="1625" y="1182"/>
                </a:cubicBezTo>
                <a:cubicBezTo>
                  <a:pt x="1633" y="1182"/>
                  <a:pt x="1640" y="1175"/>
                  <a:pt x="1640" y="1167"/>
                </a:cubicBezTo>
                <a:cubicBezTo>
                  <a:pt x="1640" y="1159"/>
                  <a:pt x="1633" y="1152"/>
                  <a:pt x="1625" y="1152"/>
                </a:cubicBezTo>
                <a:close/>
                <a:moveTo>
                  <a:pt x="1625" y="1185"/>
                </a:moveTo>
                <a:cubicBezTo>
                  <a:pt x="1617" y="1185"/>
                  <a:pt x="1610" y="1192"/>
                  <a:pt x="1610" y="1200"/>
                </a:cubicBezTo>
                <a:cubicBezTo>
                  <a:pt x="1610" y="1208"/>
                  <a:pt x="1617" y="1215"/>
                  <a:pt x="1625" y="1215"/>
                </a:cubicBezTo>
                <a:cubicBezTo>
                  <a:pt x="1633" y="1215"/>
                  <a:pt x="1640" y="1208"/>
                  <a:pt x="1640" y="1200"/>
                </a:cubicBezTo>
                <a:cubicBezTo>
                  <a:pt x="1640" y="1192"/>
                  <a:pt x="1633" y="1185"/>
                  <a:pt x="1625" y="1185"/>
                </a:cubicBezTo>
                <a:close/>
                <a:moveTo>
                  <a:pt x="1625" y="1218"/>
                </a:moveTo>
                <a:cubicBezTo>
                  <a:pt x="1617" y="1218"/>
                  <a:pt x="1610" y="1225"/>
                  <a:pt x="1610" y="1233"/>
                </a:cubicBezTo>
                <a:cubicBezTo>
                  <a:pt x="1610" y="1241"/>
                  <a:pt x="1617" y="1248"/>
                  <a:pt x="1625" y="1248"/>
                </a:cubicBezTo>
                <a:cubicBezTo>
                  <a:pt x="1633" y="1248"/>
                  <a:pt x="1640" y="1241"/>
                  <a:pt x="1640" y="1233"/>
                </a:cubicBezTo>
                <a:cubicBezTo>
                  <a:pt x="1640" y="1225"/>
                  <a:pt x="1633" y="1218"/>
                  <a:pt x="1625" y="1218"/>
                </a:cubicBezTo>
                <a:close/>
                <a:moveTo>
                  <a:pt x="1625" y="1251"/>
                </a:moveTo>
                <a:cubicBezTo>
                  <a:pt x="1617" y="1251"/>
                  <a:pt x="1610" y="1258"/>
                  <a:pt x="1610" y="1266"/>
                </a:cubicBezTo>
                <a:cubicBezTo>
                  <a:pt x="1610" y="1274"/>
                  <a:pt x="1617" y="1281"/>
                  <a:pt x="1625" y="1281"/>
                </a:cubicBezTo>
                <a:cubicBezTo>
                  <a:pt x="1633" y="1281"/>
                  <a:pt x="1640" y="1274"/>
                  <a:pt x="1640" y="1266"/>
                </a:cubicBezTo>
                <a:cubicBezTo>
                  <a:pt x="1640" y="1258"/>
                  <a:pt x="1633" y="1251"/>
                  <a:pt x="1625" y="1251"/>
                </a:cubicBezTo>
                <a:close/>
                <a:moveTo>
                  <a:pt x="1625" y="1284"/>
                </a:moveTo>
                <a:cubicBezTo>
                  <a:pt x="1617" y="1284"/>
                  <a:pt x="1610" y="1291"/>
                  <a:pt x="1610" y="1299"/>
                </a:cubicBezTo>
                <a:cubicBezTo>
                  <a:pt x="1610" y="1307"/>
                  <a:pt x="1617" y="1314"/>
                  <a:pt x="1625" y="1314"/>
                </a:cubicBezTo>
                <a:cubicBezTo>
                  <a:pt x="1633" y="1314"/>
                  <a:pt x="1640" y="1307"/>
                  <a:pt x="1640" y="1299"/>
                </a:cubicBezTo>
                <a:cubicBezTo>
                  <a:pt x="1640" y="1291"/>
                  <a:pt x="1633" y="1284"/>
                  <a:pt x="1625" y="1284"/>
                </a:cubicBezTo>
                <a:close/>
                <a:moveTo>
                  <a:pt x="1625" y="1317"/>
                </a:moveTo>
                <a:cubicBezTo>
                  <a:pt x="1617" y="1317"/>
                  <a:pt x="1610" y="1323"/>
                  <a:pt x="1610" y="1332"/>
                </a:cubicBezTo>
                <a:cubicBezTo>
                  <a:pt x="1610" y="1340"/>
                  <a:pt x="1617" y="1346"/>
                  <a:pt x="1625" y="1346"/>
                </a:cubicBezTo>
                <a:cubicBezTo>
                  <a:pt x="1633" y="1346"/>
                  <a:pt x="1640" y="1340"/>
                  <a:pt x="1640" y="1332"/>
                </a:cubicBezTo>
                <a:cubicBezTo>
                  <a:pt x="1640" y="1323"/>
                  <a:pt x="1633" y="1317"/>
                  <a:pt x="1625" y="1317"/>
                </a:cubicBezTo>
                <a:close/>
                <a:moveTo>
                  <a:pt x="1625" y="1350"/>
                </a:moveTo>
                <a:cubicBezTo>
                  <a:pt x="1617" y="1350"/>
                  <a:pt x="1610" y="1356"/>
                  <a:pt x="1610" y="1365"/>
                </a:cubicBezTo>
                <a:cubicBezTo>
                  <a:pt x="1610" y="1373"/>
                  <a:pt x="1617" y="1379"/>
                  <a:pt x="1625" y="1379"/>
                </a:cubicBezTo>
                <a:cubicBezTo>
                  <a:pt x="1633" y="1379"/>
                  <a:pt x="1640" y="1373"/>
                  <a:pt x="1640" y="1365"/>
                </a:cubicBezTo>
                <a:cubicBezTo>
                  <a:pt x="1640" y="1356"/>
                  <a:pt x="1633" y="1350"/>
                  <a:pt x="1625" y="1350"/>
                </a:cubicBezTo>
                <a:close/>
                <a:moveTo>
                  <a:pt x="1625" y="1383"/>
                </a:moveTo>
                <a:cubicBezTo>
                  <a:pt x="1617" y="1383"/>
                  <a:pt x="1610" y="1389"/>
                  <a:pt x="1610" y="1397"/>
                </a:cubicBezTo>
                <a:cubicBezTo>
                  <a:pt x="1610" y="1406"/>
                  <a:pt x="1617" y="1412"/>
                  <a:pt x="1625" y="1412"/>
                </a:cubicBezTo>
                <a:cubicBezTo>
                  <a:pt x="1633" y="1412"/>
                  <a:pt x="1640" y="1406"/>
                  <a:pt x="1640" y="1397"/>
                </a:cubicBezTo>
                <a:cubicBezTo>
                  <a:pt x="1640" y="1389"/>
                  <a:pt x="1633" y="1383"/>
                  <a:pt x="1625" y="1383"/>
                </a:cubicBezTo>
                <a:close/>
                <a:moveTo>
                  <a:pt x="1625" y="1416"/>
                </a:moveTo>
                <a:cubicBezTo>
                  <a:pt x="1617" y="1416"/>
                  <a:pt x="1610" y="1422"/>
                  <a:pt x="1610" y="1430"/>
                </a:cubicBezTo>
                <a:cubicBezTo>
                  <a:pt x="1610" y="1439"/>
                  <a:pt x="1617" y="1445"/>
                  <a:pt x="1625" y="1445"/>
                </a:cubicBezTo>
                <a:cubicBezTo>
                  <a:pt x="1633" y="1445"/>
                  <a:pt x="1640" y="1439"/>
                  <a:pt x="1640" y="1430"/>
                </a:cubicBezTo>
                <a:cubicBezTo>
                  <a:pt x="1640" y="1422"/>
                  <a:pt x="1633" y="1416"/>
                  <a:pt x="1625" y="1416"/>
                </a:cubicBezTo>
                <a:close/>
                <a:moveTo>
                  <a:pt x="1658" y="0"/>
                </a:moveTo>
                <a:cubicBezTo>
                  <a:pt x="1650" y="0"/>
                  <a:pt x="1643" y="7"/>
                  <a:pt x="1643" y="15"/>
                </a:cubicBezTo>
                <a:cubicBezTo>
                  <a:pt x="1643" y="23"/>
                  <a:pt x="1650" y="30"/>
                  <a:pt x="1658" y="30"/>
                </a:cubicBezTo>
                <a:cubicBezTo>
                  <a:pt x="1666" y="30"/>
                  <a:pt x="1673" y="23"/>
                  <a:pt x="1673" y="15"/>
                </a:cubicBezTo>
                <a:cubicBezTo>
                  <a:pt x="1673" y="7"/>
                  <a:pt x="1666" y="0"/>
                  <a:pt x="1658" y="0"/>
                </a:cubicBezTo>
                <a:close/>
                <a:moveTo>
                  <a:pt x="1658" y="33"/>
                </a:moveTo>
                <a:cubicBezTo>
                  <a:pt x="1650" y="33"/>
                  <a:pt x="1643" y="40"/>
                  <a:pt x="1643" y="48"/>
                </a:cubicBezTo>
                <a:cubicBezTo>
                  <a:pt x="1643" y="56"/>
                  <a:pt x="1650" y="63"/>
                  <a:pt x="1658" y="63"/>
                </a:cubicBezTo>
                <a:cubicBezTo>
                  <a:pt x="1666" y="63"/>
                  <a:pt x="1673" y="56"/>
                  <a:pt x="1673" y="48"/>
                </a:cubicBezTo>
                <a:cubicBezTo>
                  <a:pt x="1673" y="40"/>
                  <a:pt x="1666" y="33"/>
                  <a:pt x="1658" y="33"/>
                </a:cubicBezTo>
                <a:close/>
                <a:moveTo>
                  <a:pt x="1658" y="66"/>
                </a:moveTo>
                <a:cubicBezTo>
                  <a:pt x="1650" y="66"/>
                  <a:pt x="1643" y="72"/>
                  <a:pt x="1643" y="81"/>
                </a:cubicBezTo>
                <a:cubicBezTo>
                  <a:pt x="1643" y="89"/>
                  <a:pt x="1650" y="95"/>
                  <a:pt x="1658" y="95"/>
                </a:cubicBezTo>
                <a:cubicBezTo>
                  <a:pt x="1666" y="95"/>
                  <a:pt x="1673" y="89"/>
                  <a:pt x="1673" y="81"/>
                </a:cubicBezTo>
                <a:cubicBezTo>
                  <a:pt x="1673" y="72"/>
                  <a:pt x="1666" y="66"/>
                  <a:pt x="1658" y="66"/>
                </a:cubicBezTo>
                <a:close/>
                <a:moveTo>
                  <a:pt x="1658" y="99"/>
                </a:moveTo>
                <a:cubicBezTo>
                  <a:pt x="1650" y="99"/>
                  <a:pt x="1643" y="105"/>
                  <a:pt x="1643" y="114"/>
                </a:cubicBezTo>
                <a:cubicBezTo>
                  <a:pt x="1643" y="122"/>
                  <a:pt x="1650" y="128"/>
                  <a:pt x="1658" y="128"/>
                </a:cubicBezTo>
                <a:cubicBezTo>
                  <a:pt x="1666" y="128"/>
                  <a:pt x="1673" y="122"/>
                  <a:pt x="1673" y="114"/>
                </a:cubicBezTo>
                <a:cubicBezTo>
                  <a:pt x="1673" y="105"/>
                  <a:pt x="1666" y="99"/>
                  <a:pt x="1658" y="99"/>
                </a:cubicBezTo>
                <a:close/>
                <a:moveTo>
                  <a:pt x="1658" y="132"/>
                </a:moveTo>
                <a:cubicBezTo>
                  <a:pt x="1650" y="132"/>
                  <a:pt x="1643" y="138"/>
                  <a:pt x="1643" y="147"/>
                </a:cubicBezTo>
                <a:cubicBezTo>
                  <a:pt x="1643" y="155"/>
                  <a:pt x="1650" y="161"/>
                  <a:pt x="1658" y="161"/>
                </a:cubicBezTo>
                <a:cubicBezTo>
                  <a:pt x="1666" y="161"/>
                  <a:pt x="1673" y="155"/>
                  <a:pt x="1673" y="147"/>
                </a:cubicBezTo>
                <a:cubicBezTo>
                  <a:pt x="1673" y="138"/>
                  <a:pt x="1666" y="132"/>
                  <a:pt x="1658" y="132"/>
                </a:cubicBezTo>
                <a:close/>
                <a:moveTo>
                  <a:pt x="1658" y="165"/>
                </a:moveTo>
                <a:cubicBezTo>
                  <a:pt x="1650" y="165"/>
                  <a:pt x="1643" y="171"/>
                  <a:pt x="1643" y="179"/>
                </a:cubicBezTo>
                <a:cubicBezTo>
                  <a:pt x="1643" y="188"/>
                  <a:pt x="1650" y="194"/>
                  <a:pt x="1658" y="194"/>
                </a:cubicBezTo>
                <a:cubicBezTo>
                  <a:pt x="1666" y="194"/>
                  <a:pt x="1673" y="188"/>
                  <a:pt x="1673" y="179"/>
                </a:cubicBezTo>
                <a:cubicBezTo>
                  <a:pt x="1673" y="171"/>
                  <a:pt x="1666" y="165"/>
                  <a:pt x="1658" y="165"/>
                </a:cubicBezTo>
                <a:close/>
                <a:moveTo>
                  <a:pt x="1658" y="198"/>
                </a:moveTo>
                <a:cubicBezTo>
                  <a:pt x="1650" y="198"/>
                  <a:pt x="1643" y="204"/>
                  <a:pt x="1643" y="212"/>
                </a:cubicBezTo>
                <a:cubicBezTo>
                  <a:pt x="1643" y="221"/>
                  <a:pt x="1650" y="227"/>
                  <a:pt x="1658" y="227"/>
                </a:cubicBezTo>
                <a:cubicBezTo>
                  <a:pt x="1666" y="227"/>
                  <a:pt x="1673" y="221"/>
                  <a:pt x="1673" y="212"/>
                </a:cubicBezTo>
                <a:cubicBezTo>
                  <a:pt x="1673" y="204"/>
                  <a:pt x="1666" y="198"/>
                  <a:pt x="1658" y="198"/>
                </a:cubicBezTo>
                <a:close/>
                <a:moveTo>
                  <a:pt x="1658" y="230"/>
                </a:moveTo>
                <a:cubicBezTo>
                  <a:pt x="1650" y="230"/>
                  <a:pt x="1643" y="237"/>
                  <a:pt x="1643" y="245"/>
                </a:cubicBezTo>
                <a:cubicBezTo>
                  <a:pt x="1643" y="253"/>
                  <a:pt x="1650" y="260"/>
                  <a:pt x="1658" y="260"/>
                </a:cubicBezTo>
                <a:cubicBezTo>
                  <a:pt x="1666" y="260"/>
                  <a:pt x="1673" y="253"/>
                  <a:pt x="1673" y="245"/>
                </a:cubicBezTo>
                <a:cubicBezTo>
                  <a:pt x="1673" y="237"/>
                  <a:pt x="1666" y="230"/>
                  <a:pt x="1658" y="230"/>
                </a:cubicBezTo>
                <a:close/>
                <a:moveTo>
                  <a:pt x="1658" y="263"/>
                </a:moveTo>
                <a:cubicBezTo>
                  <a:pt x="1650" y="263"/>
                  <a:pt x="1643" y="270"/>
                  <a:pt x="1643" y="278"/>
                </a:cubicBezTo>
                <a:cubicBezTo>
                  <a:pt x="1643" y="286"/>
                  <a:pt x="1650" y="293"/>
                  <a:pt x="1658" y="293"/>
                </a:cubicBezTo>
                <a:cubicBezTo>
                  <a:pt x="1666" y="293"/>
                  <a:pt x="1673" y="286"/>
                  <a:pt x="1673" y="278"/>
                </a:cubicBezTo>
                <a:cubicBezTo>
                  <a:pt x="1673" y="270"/>
                  <a:pt x="1666" y="263"/>
                  <a:pt x="1658" y="263"/>
                </a:cubicBezTo>
                <a:close/>
                <a:moveTo>
                  <a:pt x="1658" y="296"/>
                </a:moveTo>
                <a:cubicBezTo>
                  <a:pt x="1650" y="296"/>
                  <a:pt x="1643" y="303"/>
                  <a:pt x="1643" y="311"/>
                </a:cubicBezTo>
                <a:cubicBezTo>
                  <a:pt x="1643" y="319"/>
                  <a:pt x="1650" y="326"/>
                  <a:pt x="1658" y="326"/>
                </a:cubicBezTo>
                <a:cubicBezTo>
                  <a:pt x="1666" y="326"/>
                  <a:pt x="1673" y="319"/>
                  <a:pt x="1673" y="311"/>
                </a:cubicBezTo>
                <a:cubicBezTo>
                  <a:pt x="1673" y="303"/>
                  <a:pt x="1666" y="296"/>
                  <a:pt x="1658" y="296"/>
                </a:cubicBezTo>
                <a:close/>
                <a:moveTo>
                  <a:pt x="1658" y="329"/>
                </a:moveTo>
                <a:cubicBezTo>
                  <a:pt x="1650" y="329"/>
                  <a:pt x="1643" y="336"/>
                  <a:pt x="1643" y="344"/>
                </a:cubicBezTo>
                <a:cubicBezTo>
                  <a:pt x="1643" y="352"/>
                  <a:pt x="1650" y="359"/>
                  <a:pt x="1658" y="359"/>
                </a:cubicBezTo>
                <a:cubicBezTo>
                  <a:pt x="1666" y="359"/>
                  <a:pt x="1673" y="352"/>
                  <a:pt x="1673" y="344"/>
                </a:cubicBezTo>
                <a:cubicBezTo>
                  <a:pt x="1673" y="336"/>
                  <a:pt x="1666" y="329"/>
                  <a:pt x="1658" y="329"/>
                </a:cubicBezTo>
                <a:close/>
                <a:moveTo>
                  <a:pt x="1658" y="362"/>
                </a:moveTo>
                <a:cubicBezTo>
                  <a:pt x="1650" y="362"/>
                  <a:pt x="1643" y="369"/>
                  <a:pt x="1643" y="377"/>
                </a:cubicBezTo>
                <a:cubicBezTo>
                  <a:pt x="1643" y="385"/>
                  <a:pt x="1650" y="392"/>
                  <a:pt x="1658" y="392"/>
                </a:cubicBezTo>
                <a:cubicBezTo>
                  <a:pt x="1666" y="392"/>
                  <a:pt x="1673" y="385"/>
                  <a:pt x="1673" y="377"/>
                </a:cubicBezTo>
                <a:cubicBezTo>
                  <a:pt x="1673" y="369"/>
                  <a:pt x="1666" y="362"/>
                  <a:pt x="1658" y="362"/>
                </a:cubicBezTo>
                <a:close/>
                <a:moveTo>
                  <a:pt x="1658" y="395"/>
                </a:moveTo>
                <a:cubicBezTo>
                  <a:pt x="1650" y="395"/>
                  <a:pt x="1643" y="402"/>
                  <a:pt x="1643" y="410"/>
                </a:cubicBezTo>
                <a:cubicBezTo>
                  <a:pt x="1643" y="418"/>
                  <a:pt x="1650" y="425"/>
                  <a:pt x="1658" y="425"/>
                </a:cubicBezTo>
                <a:cubicBezTo>
                  <a:pt x="1666" y="425"/>
                  <a:pt x="1673" y="418"/>
                  <a:pt x="1673" y="410"/>
                </a:cubicBezTo>
                <a:cubicBezTo>
                  <a:pt x="1673" y="402"/>
                  <a:pt x="1666" y="395"/>
                  <a:pt x="1658" y="395"/>
                </a:cubicBezTo>
                <a:close/>
                <a:moveTo>
                  <a:pt x="1658" y="428"/>
                </a:moveTo>
                <a:cubicBezTo>
                  <a:pt x="1650" y="428"/>
                  <a:pt x="1643" y="435"/>
                  <a:pt x="1643" y="443"/>
                </a:cubicBezTo>
                <a:cubicBezTo>
                  <a:pt x="1643" y="451"/>
                  <a:pt x="1650" y="458"/>
                  <a:pt x="1658" y="458"/>
                </a:cubicBezTo>
                <a:cubicBezTo>
                  <a:pt x="1666" y="458"/>
                  <a:pt x="1673" y="451"/>
                  <a:pt x="1673" y="443"/>
                </a:cubicBezTo>
                <a:cubicBezTo>
                  <a:pt x="1673" y="435"/>
                  <a:pt x="1666" y="428"/>
                  <a:pt x="1658" y="428"/>
                </a:cubicBezTo>
                <a:close/>
                <a:moveTo>
                  <a:pt x="1658" y="461"/>
                </a:moveTo>
                <a:cubicBezTo>
                  <a:pt x="1650" y="461"/>
                  <a:pt x="1643" y="468"/>
                  <a:pt x="1643" y="476"/>
                </a:cubicBezTo>
                <a:cubicBezTo>
                  <a:pt x="1643" y="484"/>
                  <a:pt x="1650" y="491"/>
                  <a:pt x="1658" y="491"/>
                </a:cubicBezTo>
                <a:cubicBezTo>
                  <a:pt x="1666" y="491"/>
                  <a:pt x="1673" y="484"/>
                  <a:pt x="1673" y="476"/>
                </a:cubicBezTo>
                <a:cubicBezTo>
                  <a:pt x="1673" y="468"/>
                  <a:pt x="1666" y="461"/>
                  <a:pt x="1658" y="461"/>
                </a:cubicBezTo>
                <a:close/>
                <a:moveTo>
                  <a:pt x="1658" y="494"/>
                </a:moveTo>
                <a:cubicBezTo>
                  <a:pt x="1650" y="494"/>
                  <a:pt x="1643" y="500"/>
                  <a:pt x="1643" y="509"/>
                </a:cubicBezTo>
                <a:cubicBezTo>
                  <a:pt x="1643" y="517"/>
                  <a:pt x="1650" y="523"/>
                  <a:pt x="1658" y="523"/>
                </a:cubicBezTo>
                <a:cubicBezTo>
                  <a:pt x="1666" y="523"/>
                  <a:pt x="1673" y="517"/>
                  <a:pt x="1673" y="509"/>
                </a:cubicBezTo>
                <a:cubicBezTo>
                  <a:pt x="1673" y="500"/>
                  <a:pt x="1666" y="494"/>
                  <a:pt x="1658" y="494"/>
                </a:cubicBezTo>
                <a:close/>
                <a:moveTo>
                  <a:pt x="1658" y="527"/>
                </a:moveTo>
                <a:cubicBezTo>
                  <a:pt x="1650" y="527"/>
                  <a:pt x="1643" y="533"/>
                  <a:pt x="1643" y="542"/>
                </a:cubicBezTo>
                <a:cubicBezTo>
                  <a:pt x="1643" y="550"/>
                  <a:pt x="1650" y="556"/>
                  <a:pt x="1658" y="556"/>
                </a:cubicBezTo>
                <a:cubicBezTo>
                  <a:pt x="1666" y="556"/>
                  <a:pt x="1673" y="550"/>
                  <a:pt x="1673" y="542"/>
                </a:cubicBezTo>
                <a:cubicBezTo>
                  <a:pt x="1673" y="533"/>
                  <a:pt x="1666" y="527"/>
                  <a:pt x="1658" y="527"/>
                </a:cubicBezTo>
                <a:close/>
                <a:moveTo>
                  <a:pt x="1658" y="560"/>
                </a:moveTo>
                <a:cubicBezTo>
                  <a:pt x="1650" y="560"/>
                  <a:pt x="1643" y="566"/>
                  <a:pt x="1643" y="574"/>
                </a:cubicBezTo>
                <a:cubicBezTo>
                  <a:pt x="1643" y="583"/>
                  <a:pt x="1650" y="589"/>
                  <a:pt x="1658" y="589"/>
                </a:cubicBezTo>
                <a:cubicBezTo>
                  <a:pt x="1666" y="589"/>
                  <a:pt x="1673" y="583"/>
                  <a:pt x="1673" y="574"/>
                </a:cubicBezTo>
                <a:cubicBezTo>
                  <a:pt x="1673" y="566"/>
                  <a:pt x="1666" y="560"/>
                  <a:pt x="1658" y="560"/>
                </a:cubicBezTo>
                <a:close/>
                <a:moveTo>
                  <a:pt x="1658" y="593"/>
                </a:moveTo>
                <a:cubicBezTo>
                  <a:pt x="1650" y="593"/>
                  <a:pt x="1643" y="599"/>
                  <a:pt x="1643" y="607"/>
                </a:cubicBezTo>
                <a:cubicBezTo>
                  <a:pt x="1643" y="616"/>
                  <a:pt x="1650" y="622"/>
                  <a:pt x="1658" y="622"/>
                </a:cubicBezTo>
                <a:cubicBezTo>
                  <a:pt x="1666" y="622"/>
                  <a:pt x="1673" y="616"/>
                  <a:pt x="1673" y="607"/>
                </a:cubicBezTo>
                <a:cubicBezTo>
                  <a:pt x="1673" y="599"/>
                  <a:pt x="1666" y="593"/>
                  <a:pt x="1658" y="593"/>
                </a:cubicBezTo>
                <a:close/>
                <a:moveTo>
                  <a:pt x="1658" y="625"/>
                </a:moveTo>
                <a:cubicBezTo>
                  <a:pt x="1650" y="625"/>
                  <a:pt x="1643" y="632"/>
                  <a:pt x="1643" y="640"/>
                </a:cubicBezTo>
                <a:cubicBezTo>
                  <a:pt x="1643" y="648"/>
                  <a:pt x="1650" y="655"/>
                  <a:pt x="1658" y="655"/>
                </a:cubicBezTo>
                <a:cubicBezTo>
                  <a:pt x="1666" y="655"/>
                  <a:pt x="1673" y="648"/>
                  <a:pt x="1673" y="640"/>
                </a:cubicBezTo>
                <a:cubicBezTo>
                  <a:pt x="1673" y="632"/>
                  <a:pt x="1666" y="625"/>
                  <a:pt x="1658" y="625"/>
                </a:cubicBezTo>
                <a:close/>
                <a:moveTo>
                  <a:pt x="1658" y="658"/>
                </a:moveTo>
                <a:cubicBezTo>
                  <a:pt x="1650" y="658"/>
                  <a:pt x="1643" y="665"/>
                  <a:pt x="1643" y="673"/>
                </a:cubicBezTo>
                <a:cubicBezTo>
                  <a:pt x="1643" y="681"/>
                  <a:pt x="1650" y="688"/>
                  <a:pt x="1658" y="688"/>
                </a:cubicBezTo>
                <a:cubicBezTo>
                  <a:pt x="1666" y="688"/>
                  <a:pt x="1673" y="681"/>
                  <a:pt x="1673" y="673"/>
                </a:cubicBezTo>
                <a:cubicBezTo>
                  <a:pt x="1673" y="665"/>
                  <a:pt x="1666" y="658"/>
                  <a:pt x="1658" y="658"/>
                </a:cubicBezTo>
                <a:close/>
                <a:moveTo>
                  <a:pt x="1658" y="691"/>
                </a:moveTo>
                <a:cubicBezTo>
                  <a:pt x="1650" y="691"/>
                  <a:pt x="1643" y="698"/>
                  <a:pt x="1643" y="706"/>
                </a:cubicBezTo>
                <a:cubicBezTo>
                  <a:pt x="1643" y="714"/>
                  <a:pt x="1650" y="721"/>
                  <a:pt x="1658" y="721"/>
                </a:cubicBezTo>
                <a:cubicBezTo>
                  <a:pt x="1666" y="721"/>
                  <a:pt x="1673" y="714"/>
                  <a:pt x="1673" y="706"/>
                </a:cubicBezTo>
                <a:cubicBezTo>
                  <a:pt x="1673" y="698"/>
                  <a:pt x="1666" y="691"/>
                  <a:pt x="1658" y="691"/>
                </a:cubicBezTo>
                <a:close/>
                <a:moveTo>
                  <a:pt x="1658" y="724"/>
                </a:moveTo>
                <a:cubicBezTo>
                  <a:pt x="1650" y="724"/>
                  <a:pt x="1643" y="731"/>
                  <a:pt x="1643" y="739"/>
                </a:cubicBezTo>
                <a:cubicBezTo>
                  <a:pt x="1643" y="747"/>
                  <a:pt x="1650" y="754"/>
                  <a:pt x="1658" y="754"/>
                </a:cubicBezTo>
                <a:cubicBezTo>
                  <a:pt x="1666" y="754"/>
                  <a:pt x="1673" y="747"/>
                  <a:pt x="1673" y="739"/>
                </a:cubicBezTo>
                <a:cubicBezTo>
                  <a:pt x="1673" y="731"/>
                  <a:pt x="1666" y="724"/>
                  <a:pt x="1658" y="724"/>
                </a:cubicBezTo>
                <a:close/>
                <a:moveTo>
                  <a:pt x="1658" y="757"/>
                </a:moveTo>
                <a:cubicBezTo>
                  <a:pt x="1650" y="757"/>
                  <a:pt x="1643" y="764"/>
                  <a:pt x="1643" y="772"/>
                </a:cubicBezTo>
                <a:cubicBezTo>
                  <a:pt x="1643" y="780"/>
                  <a:pt x="1650" y="787"/>
                  <a:pt x="1658" y="787"/>
                </a:cubicBezTo>
                <a:cubicBezTo>
                  <a:pt x="1666" y="787"/>
                  <a:pt x="1673" y="780"/>
                  <a:pt x="1673" y="772"/>
                </a:cubicBezTo>
                <a:cubicBezTo>
                  <a:pt x="1673" y="764"/>
                  <a:pt x="1666" y="757"/>
                  <a:pt x="1658" y="757"/>
                </a:cubicBezTo>
                <a:close/>
                <a:moveTo>
                  <a:pt x="1658" y="790"/>
                </a:moveTo>
                <a:cubicBezTo>
                  <a:pt x="1650" y="790"/>
                  <a:pt x="1643" y="797"/>
                  <a:pt x="1643" y="805"/>
                </a:cubicBezTo>
                <a:cubicBezTo>
                  <a:pt x="1643" y="813"/>
                  <a:pt x="1650" y="820"/>
                  <a:pt x="1658" y="820"/>
                </a:cubicBezTo>
                <a:cubicBezTo>
                  <a:pt x="1666" y="820"/>
                  <a:pt x="1673" y="813"/>
                  <a:pt x="1673" y="805"/>
                </a:cubicBezTo>
                <a:cubicBezTo>
                  <a:pt x="1673" y="797"/>
                  <a:pt x="1666" y="790"/>
                  <a:pt x="1658" y="790"/>
                </a:cubicBezTo>
                <a:close/>
                <a:moveTo>
                  <a:pt x="1658" y="823"/>
                </a:moveTo>
                <a:cubicBezTo>
                  <a:pt x="1650" y="823"/>
                  <a:pt x="1643" y="830"/>
                  <a:pt x="1643" y="838"/>
                </a:cubicBezTo>
                <a:cubicBezTo>
                  <a:pt x="1643" y="846"/>
                  <a:pt x="1650" y="853"/>
                  <a:pt x="1658" y="853"/>
                </a:cubicBezTo>
                <a:cubicBezTo>
                  <a:pt x="1666" y="853"/>
                  <a:pt x="1673" y="846"/>
                  <a:pt x="1673" y="838"/>
                </a:cubicBezTo>
                <a:cubicBezTo>
                  <a:pt x="1673" y="830"/>
                  <a:pt x="1666" y="823"/>
                  <a:pt x="1658" y="823"/>
                </a:cubicBezTo>
                <a:close/>
                <a:moveTo>
                  <a:pt x="1658" y="856"/>
                </a:moveTo>
                <a:cubicBezTo>
                  <a:pt x="1650" y="856"/>
                  <a:pt x="1643" y="863"/>
                  <a:pt x="1643" y="871"/>
                </a:cubicBezTo>
                <a:cubicBezTo>
                  <a:pt x="1643" y="879"/>
                  <a:pt x="1650" y="886"/>
                  <a:pt x="1658" y="886"/>
                </a:cubicBezTo>
                <a:cubicBezTo>
                  <a:pt x="1666" y="886"/>
                  <a:pt x="1673" y="879"/>
                  <a:pt x="1673" y="871"/>
                </a:cubicBezTo>
                <a:cubicBezTo>
                  <a:pt x="1673" y="863"/>
                  <a:pt x="1666" y="856"/>
                  <a:pt x="1658" y="856"/>
                </a:cubicBezTo>
                <a:close/>
                <a:moveTo>
                  <a:pt x="1658" y="889"/>
                </a:moveTo>
                <a:cubicBezTo>
                  <a:pt x="1650" y="889"/>
                  <a:pt x="1643" y="895"/>
                  <a:pt x="1643" y="904"/>
                </a:cubicBezTo>
                <a:cubicBezTo>
                  <a:pt x="1643" y="912"/>
                  <a:pt x="1650" y="918"/>
                  <a:pt x="1658" y="918"/>
                </a:cubicBezTo>
                <a:cubicBezTo>
                  <a:pt x="1666" y="918"/>
                  <a:pt x="1673" y="912"/>
                  <a:pt x="1673" y="904"/>
                </a:cubicBezTo>
                <a:cubicBezTo>
                  <a:pt x="1673" y="895"/>
                  <a:pt x="1666" y="889"/>
                  <a:pt x="1658" y="889"/>
                </a:cubicBezTo>
                <a:close/>
                <a:moveTo>
                  <a:pt x="1658" y="922"/>
                </a:moveTo>
                <a:cubicBezTo>
                  <a:pt x="1650" y="922"/>
                  <a:pt x="1643" y="928"/>
                  <a:pt x="1643" y="937"/>
                </a:cubicBezTo>
                <a:cubicBezTo>
                  <a:pt x="1643" y="945"/>
                  <a:pt x="1650" y="951"/>
                  <a:pt x="1658" y="951"/>
                </a:cubicBezTo>
                <a:cubicBezTo>
                  <a:pt x="1666" y="951"/>
                  <a:pt x="1673" y="945"/>
                  <a:pt x="1673" y="937"/>
                </a:cubicBezTo>
                <a:cubicBezTo>
                  <a:pt x="1673" y="928"/>
                  <a:pt x="1666" y="922"/>
                  <a:pt x="1658" y="922"/>
                </a:cubicBezTo>
                <a:close/>
                <a:moveTo>
                  <a:pt x="1658" y="955"/>
                </a:moveTo>
                <a:cubicBezTo>
                  <a:pt x="1650" y="955"/>
                  <a:pt x="1643" y="961"/>
                  <a:pt x="1643" y="970"/>
                </a:cubicBezTo>
                <a:cubicBezTo>
                  <a:pt x="1643" y="978"/>
                  <a:pt x="1650" y="984"/>
                  <a:pt x="1658" y="984"/>
                </a:cubicBezTo>
                <a:cubicBezTo>
                  <a:pt x="1666" y="984"/>
                  <a:pt x="1673" y="978"/>
                  <a:pt x="1673" y="970"/>
                </a:cubicBezTo>
                <a:cubicBezTo>
                  <a:pt x="1673" y="961"/>
                  <a:pt x="1666" y="955"/>
                  <a:pt x="1658" y="955"/>
                </a:cubicBezTo>
                <a:close/>
                <a:moveTo>
                  <a:pt x="1658" y="988"/>
                </a:moveTo>
                <a:cubicBezTo>
                  <a:pt x="1650" y="988"/>
                  <a:pt x="1643" y="994"/>
                  <a:pt x="1643" y="1002"/>
                </a:cubicBezTo>
                <a:cubicBezTo>
                  <a:pt x="1643" y="1011"/>
                  <a:pt x="1650" y="1017"/>
                  <a:pt x="1658" y="1017"/>
                </a:cubicBezTo>
                <a:cubicBezTo>
                  <a:pt x="1666" y="1017"/>
                  <a:pt x="1673" y="1011"/>
                  <a:pt x="1673" y="1002"/>
                </a:cubicBezTo>
                <a:cubicBezTo>
                  <a:pt x="1673" y="994"/>
                  <a:pt x="1666" y="988"/>
                  <a:pt x="1658" y="988"/>
                </a:cubicBezTo>
                <a:close/>
                <a:moveTo>
                  <a:pt x="1658" y="1021"/>
                </a:moveTo>
                <a:cubicBezTo>
                  <a:pt x="1650" y="1021"/>
                  <a:pt x="1643" y="1027"/>
                  <a:pt x="1643" y="1035"/>
                </a:cubicBezTo>
                <a:cubicBezTo>
                  <a:pt x="1643" y="1044"/>
                  <a:pt x="1650" y="1050"/>
                  <a:pt x="1658" y="1050"/>
                </a:cubicBezTo>
                <a:cubicBezTo>
                  <a:pt x="1666" y="1050"/>
                  <a:pt x="1673" y="1044"/>
                  <a:pt x="1673" y="1035"/>
                </a:cubicBezTo>
                <a:cubicBezTo>
                  <a:pt x="1673" y="1027"/>
                  <a:pt x="1666" y="1021"/>
                  <a:pt x="1658" y="1021"/>
                </a:cubicBezTo>
                <a:close/>
                <a:moveTo>
                  <a:pt x="1658" y="1053"/>
                </a:moveTo>
                <a:cubicBezTo>
                  <a:pt x="1650" y="1053"/>
                  <a:pt x="1643" y="1060"/>
                  <a:pt x="1643" y="1068"/>
                </a:cubicBezTo>
                <a:cubicBezTo>
                  <a:pt x="1643" y="1076"/>
                  <a:pt x="1650" y="1083"/>
                  <a:pt x="1658" y="1083"/>
                </a:cubicBezTo>
                <a:cubicBezTo>
                  <a:pt x="1666" y="1083"/>
                  <a:pt x="1673" y="1076"/>
                  <a:pt x="1673" y="1068"/>
                </a:cubicBezTo>
                <a:cubicBezTo>
                  <a:pt x="1673" y="1060"/>
                  <a:pt x="1666" y="1053"/>
                  <a:pt x="1658" y="1053"/>
                </a:cubicBezTo>
                <a:close/>
                <a:moveTo>
                  <a:pt x="1658" y="1086"/>
                </a:moveTo>
                <a:cubicBezTo>
                  <a:pt x="1650" y="1086"/>
                  <a:pt x="1643" y="1093"/>
                  <a:pt x="1643" y="1101"/>
                </a:cubicBezTo>
                <a:cubicBezTo>
                  <a:pt x="1643" y="1109"/>
                  <a:pt x="1650" y="1116"/>
                  <a:pt x="1658" y="1116"/>
                </a:cubicBezTo>
                <a:cubicBezTo>
                  <a:pt x="1666" y="1116"/>
                  <a:pt x="1673" y="1109"/>
                  <a:pt x="1673" y="1101"/>
                </a:cubicBezTo>
                <a:cubicBezTo>
                  <a:pt x="1673" y="1093"/>
                  <a:pt x="1666" y="1086"/>
                  <a:pt x="1658" y="1086"/>
                </a:cubicBezTo>
                <a:close/>
                <a:moveTo>
                  <a:pt x="1658" y="1119"/>
                </a:moveTo>
                <a:cubicBezTo>
                  <a:pt x="1650" y="1119"/>
                  <a:pt x="1643" y="1126"/>
                  <a:pt x="1643" y="1134"/>
                </a:cubicBezTo>
                <a:cubicBezTo>
                  <a:pt x="1643" y="1142"/>
                  <a:pt x="1650" y="1149"/>
                  <a:pt x="1658" y="1149"/>
                </a:cubicBezTo>
                <a:cubicBezTo>
                  <a:pt x="1666" y="1149"/>
                  <a:pt x="1673" y="1142"/>
                  <a:pt x="1673" y="1134"/>
                </a:cubicBezTo>
                <a:cubicBezTo>
                  <a:pt x="1673" y="1126"/>
                  <a:pt x="1666" y="1119"/>
                  <a:pt x="1658" y="1119"/>
                </a:cubicBezTo>
                <a:close/>
                <a:moveTo>
                  <a:pt x="1658" y="1152"/>
                </a:moveTo>
                <a:cubicBezTo>
                  <a:pt x="1650" y="1152"/>
                  <a:pt x="1643" y="1159"/>
                  <a:pt x="1643" y="1167"/>
                </a:cubicBezTo>
                <a:cubicBezTo>
                  <a:pt x="1643" y="1175"/>
                  <a:pt x="1650" y="1182"/>
                  <a:pt x="1658" y="1182"/>
                </a:cubicBezTo>
                <a:cubicBezTo>
                  <a:pt x="1666" y="1182"/>
                  <a:pt x="1673" y="1175"/>
                  <a:pt x="1673" y="1167"/>
                </a:cubicBezTo>
                <a:cubicBezTo>
                  <a:pt x="1673" y="1159"/>
                  <a:pt x="1666" y="1152"/>
                  <a:pt x="1658" y="1152"/>
                </a:cubicBezTo>
                <a:close/>
                <a:moveTo>
                  <a:pt x="1658" y="1185"/>
                </a:moveTo>
                <a:cubicBezTo>
                  <a:pt x="1650" y="1185"/>
                  <a:pt x="1643" y="1192"/>
                  <a:pt x="1643" y="1200"/>
                </a:cubicBezTo>
                <a:cubicBezTo>
                  <a:pt x="1643" y="1208"/>
                  <a:pt x="1650" y="1215"/>
                  <a:pt x="1658" y="1215"/>
                </a:cubicBezTo>
                <a:cubicBezTo>
                  <a:pt x="1666" y="1215"/>
                  <a:pt x="1673" y="1208"/>
                  <a:pt x="1673" y="1200"/>
                </a:cubicBezTo>
                <a:cubicBezTo>
                  <a:pt x="1673" y="1192"/>
                  <a:pt x="1666" y="1185"/>
                  <a:pt x="1658" y="1185"/>
                </a:cubicBezTo>
                <a:close/>
                <a:moveTo>
                  <a:pt x="1658" y="1218"/>
                </a:moveTo>
                <a:cubicBezTo>
                  <a:pt x="1650" y="1218"/>
                  <a:pt x="1643" y="1225"/>
                  <a:pt x="1643" y="1233"/>
                </a:cubicBezTo>
                <a:cubicBezTo>
                  <a:pt x="1643" y="1241"/>
                  <a:pt x="1650" y="1248"/>
                  <a:pt x="1658" y="1248"/>
                </a:cubicBezTo>
                <a:cubicBezTo>
                  <a:pt x="1666" y="1248"/>
                  <a:pt x="1673" y="1241"/>
                  <a:pt x="1673" y="1233"/>
                </a:cubicBezTo>
                <a:cubicBezTo>
                  <a:pt x="1673" y="1225"/>
                  <a:pt x="1666" y="1218"/>
                  <a:pt x="1658" y="1218"/>
                </a:cubicBezTo>
                <a:close/>
                <a:moveTo>
                  <a:pt x="1658" y="1251"/>
                </a:moveTo>
                <a:cubicBezTo>
                  <a:pt x="1650" y="1251"/>
                  <a:pt x="1643" y="1258"/>
                  <a:pt x="1643" y="1266"/>
                </a:cubicBezTo>
                <a:cubicBezTo>
                  <a:pt x="1643" y="1274"/>
                  <a:pt x="1650" y="1281"/>
                  <a:pt x="1658" y="1281"/>
                </a:cubicBezTo>
                <a:cubicBezTo>
                  <a:pt x="1666" y="1281"/>
                  <a:pt x="1673" y="1274"/>
                  <a:pt x="1673" y="1266"/>
                </a:cubicBezTo>
                <a:cubicBezTo>
                  <a:pt x="1673" y="1258"/>
                  <a:pt x="1666" y="1251"/>
                  <a:pt x="1658" y="1251"/>
                </a:cubicBezTo>
                <a:close/>
                <a:moveTo>
                  <a:pt x="1658" y="1284"/>
                </a:moveTo>
                <a:cubicBezTo>
                  <a:pt x="1650" y="1284"/>
                  <a:pt x="1643" y="1291"/>
                  <a:pt x="1643" y="1299"/>
                </a:cubicBezTo>
                <a:cubicBezTo>
                  <a:pt x="1643" y="1307"/>
                  <a:pt x="1650" y="1314"/>
                  <a:pt x="1658" y="1314"/>
                </a:cubicBezTo>
                <a:cubicBezTo>
                  <a:pt x="1666" y="1314"/>
                  <a:pt x="1673" y="1307"/>
                  <a:pt x="1673" y="1299"/>
                </a:cubicBezTo>
                <a:cubicBezTo>
                  <a:pt x="1673" y="1291"/>
                  <a:pt x="1666" y="1284"/>
                  <a:pt x="1658" y="1284"/>
                </a:cubicBezTo>
                <a:close/>
                <a:moveTo>
                  <a:pt x="1658" y="1317"/>
                </a:moveTo>
                <a:cubicBezTo>
                  <a:pt x="1650" y="1317"/>
                  <a:pt x="1643" y="1323"/>
                  <a:pt x="1643" y="1332"/>
                </a:cubicBezTo>
                <a:cubicBezTo>
                  <a:pt x="1643" y="1340"/>
                  <a:pt x="1650" y="1346"/>
                  <a:pt x="1658" y="1346"/>
                </a:cubicBezTo>
                <a:cubicBezTo>
                  <a:pt x="1666" y="1346"/>
                  <a:pt x="1673" y="1340"/>
                  <a:pt x="1673" y="1332"/>
                </a:cubicBezTo>
                <a:cubicBezTo>
                  <a:pt x="1673" y="1323"/>
                  <a:pt x="1666" y="1317"/>
                  <a:pt x="1658" y="1317"/>
                </a:cubicBezTo>
                <a:close/>
                <a:moveTo>
                  <a:pt x="1658" y="1350"/>
                </a:moveTo>
                <a:cubicBezTo>
                  <a:pt x="1650" y="1350"/>
                  <a:pt x="1643" y="1356"/>
                  <a:pt x="1643" y="1365"/>
                </a:cubicBezTo>
                <a:cubicBezTo>
                  <a:pt x="1643" y="1373"/>
                  <a:pt x="1650" y="1379"/>
                  <a:pt x="1658" y="1379"/>
                </a:cubicBezTo>
                <a:cubicBezTo>
                  <a:pt x="1666" y="1379"/>
                  <a:pt x="1673" y="1373"/>
                  <a:pt x="1673" y="1365"/>
                </a:cubicBezTo>
                <a:cubicBezTo>
                  <a:pt x="1673" y="1356"/>
                  <a:pt x="1666" y="1350"/>
                  <a:pt x="1658" y="1350"/>
                </a:cubicBezTo>
                <a:close/>
                <a:moveTo>
                  <a:pt x="1658" y="1383"/>
                </a:moveTo>
                <a:cubicBezTo>
                  <a:pt x="1650" y="1383"/>
                  <a:pt x="1643" y="1389"/>
                  <a:pt x="1643" y="1397"/>
                </a:cubicBezTo>
                <a:cubicBezTo>
                  <a:pt x="1643" y="1406"/>
                  <a:pt x="1650" y="1412"/>
                  <a:pt x="1658" y="1412"/>
                </a:cubicBezTo>
                <a:cubicBezTo>
                  <a:pt x="1666" y="1412"/>
                  <a:pt x="1673" y="1406"/>
                  <a:pt x="1673" y="1397"/>
                </a:cubicBezTo>
                <a:cubicBezTo>
                  <a:pt x="1673" y="1389"/>
                  <a:pt x="1666" y="1383"/>
                  <a:pt x="1658" y="1383"/>
                </a:cubicBezTo>
                <a:close/>
                <a:moveTo>
                  <a:pt x="1658" y="1416"/>
                </a:moveTo>
                <a:cubicBezTo>
                  <a:pt x="1650" y="1416"/>
                  <a:pt x="1643" y="1422"/>
                  <a:pt x="1643" y="1430"/>
                </a:cubicBezTo>
                <a:cubicBezTo>
                  <a:pt x="1643" y="1439"/>
                  <a:pt x="1650" y="1445"/>
                  <a:pt x="1658" y="1445"/>
                </a:cubicBezTo>
                <a:cubicBezTo>
                  <a:pt x="1666" y="1445"/>
                  <a:pt x="1673" y="1439"/>
                  <a:pt x="1673" y="1430"/>
                </a:cubicBezTo>
                <a:cubicBezTo>
                  <a:pt x="1673" y="1422"/>
                  <a:pt x="1666" y="1416"/>
                  <a:pt x="1658" y="1416"/>
                </a:cubicBezTo>
                <a:close/>
                <a:moveTo>
                  <a:pt x="1691" y="0"/>
                </a:moveTo>
                <a:cubicBezTo>
                  <a:pt x="1683" y="0"/>
                  <a:pt x="1676" y="7"/>
                  <a:pt x="1676" y="15"/>
                </a:cubicBezTo>
                <a:cubicBezTo>
                  <a:pt x="1676" y="23"/>
                  <a:pt x="1683" y="30"/>
                  <a:pt x="1691" y="30"/>
                </a:cubicBezTo>
                <a:cubicBezTo>
                  <a:pt x="1699" y="30"/>
                  <a:pt x="1706" y="23"/>
                  <a:pt x="1706" y="15"/>
                </a:cubicBezTo>
                <a:cubicBezTo>
                  <a:pt x="1706" y="7"/>
                  <a:pt x="1699" y="0"/>
                  <a:pt x="1691" y="0"/>
                </a:cubicBezTo>
                <a:close/>
                <a:moveTo>
                  <a:pt x="1691" y="33"/>
                </a:moveTo>
                <a:cubicBezTo>
                  <a:pt x="1683" y="33"/>
                  <a:pt x="1676" y="40"/>
                  <a:pt x="1676" y="48"/>
                </a:cubicBezTo>
                <a:cubicBezTo>
                  <a:pt x="1676" y="56"/>
                  <a:pt x="1683" y="63"/>
                  <a:pt x="1691" y="63"/>
                </a:cubicBezTo>
                <a:cubicBezTo>
                  <a:pt x="1699" y="63"/>
                  <a:pt x="1706" y="56"/>
                  <a:pt x="1706" y="48"/>
                </a:cubicBezTo>
                <a:cubicBezTo>
                  <a:pt x="1706" y="40"/>
                  <a:pt x="1699" y="33"/>
                  <a:pt x="1691" y="33"/>
                </a:cubicBezTo>
                <a:close/>
                <a:moveTo>
                  <a:pt x="1691" y="66"/>
                </a:moveTo>
                <a:cubicBezTo>
                  <a:pt x="1683" y="66"/>
                  <a:pt x="1676" y="72"/>
                  <a:pt x="1676" y="81"/>
                </a:cubicBezTo>
                <a:cubicBezTo>
                  <a:pt x="1676" y="89"/>
                  <a:pt x="1683" y="95"/>
                  <a:pt x="1691" y="95"/>
                </a:cubicBezTo>
                <a:cubicBezTo>
                  <a:pt x="1699" y="95"/>
                  <a:pt x="1706" y="89"/>
                  <a:pt x="1706" y="81"/>
                </a:cubicBezTo>
                <a:cubicBezTo>
                  <a:pt x="1706" y="72"/>
                  <a:pt x="1699" y="66"/>
                  <a:pt x="1691" y="66"/>
                </a:cubicBezTo>
                <a:close/>
                <a:moveTo>
                  <a:pt x="1691" y="99"/>
                </a:moveTo>
                <a:cubicBezTo>
                  <a:pt x="1683" y="99"/>
                  <a:pt x="1676" y="105"/>
                  <a:pt x="1676" y="114"/>
                </a:cubicBezTo>
                <a:cubicBezTo>
                  <a:pt x="1676" y="122"/>
                  <a:pt x="1683" y="128"/>
                  <a:pt x="1691" y="128"/>
                </a:cubicBezTo>
                <a:cubicBezTo>
                  <a:pt x="1699" y="128"/>
                  <a:pt x="1706" y="122"/>
                  <a:pt x="1706" y="114"/>
                </a:cubicBezTo>
                <a:cubicBezTo>
                  <a:pt x="1706" y="105"/>
                  <a:pt x="1699" y="99"/>
                  <a:pt x="1691" y="99"/>
                </a:cubicBezTo>
                <a:close/>
                <a:moveTo>
                  <a:pt x="1691" y="132"/>
                </a:moveTo>
                <a:cubicBezTo>
                  <a:pt x="1683" y="132"/>
                  <a:pt x="1676" y="138"/>
                  <a:pt x="1676" y="147"/>
                </a:cubicBezTo>
                <a:cubicBezTo>
                  <a:pt x="1676" y="155"/>
                  <a:pt x="1683" y="161"/>
                  <a:pt x="1691" y="161"/>
                </a:cubicBezTo>
                <a:cubicBezTo>
                  <a:pt x="1699" y="161"/>
                  <a:pt x="1706" y="155"/>
                  <a:pt x="1706" y="147"/>
                </a:cubicBezTo>
                <a:cubicBezTo>
                  <a:pt x="1706" y="138"/>
                  <a:pt x="1699" y="132"/>
                  <a:pt x="1691" y="132"/>
                </a:cubicBezTo>
                <a:close/>
                <a:moveTo>
                  <a:pt x="1691" y="165"/>
                </a:moveTo>
                <a:cubicBezTo>
                  <a:pt x="1683" y="165"/>
                  <a:pt x="1676" y="171"/>
                  <a:pt x="1676" y="179"/>
                </a:cubicBezTo>
                <a:cubicBezTo>
                  <a:pt x="1676" y="188"/>
                  <a:pt x="1683" y="194"/>
                  <a:pt x="1691" y="194"/>
                </a:cubicBezTo>
                <a:cubicBezTo>
                  <a:pt x="1699" y="194"/>
                  <a:pt x="1706" y="188"/>
                  <a:pt x="1706" y="179"/>
                </a:cubicBezTo>
                <a:cubicBezTo>
                  <a:pt x="1706" y="171"/>
                  <a:pt x="1699" y="165"/>
                  <a:pt x="1691" y="165"/>
                </a:cubicBezTo>
                <a:close/>
                <a:moveTo>
                  <a:pt x="1691" y="198"/>
                </a:moveTo>
                <a:cubicBezTo>
                  <a:pt x="1683" y="198"/>
                  <a:pt x="1676" y="204"/>
                  <a:pt x="1676" y="212"/>
                </a:cubicBezTo>
                <a:cubicBezTo>
                  <a:pt x="1676" y="221"/>
                  <a:pt x="1683" y="227"/>
                  <a:pt x="1691" y="227"/>
                </a:cubicBezTo>
                <a:cubicBezTo>
                  <a:pt x="1699" y="227"/>
                  <a:pt x="1706" y="221"/>
                  <a:pt x="1706" y="212"/>
                </a:cubicBezTo>
                <a:cubicBezTo>
                  <a:pt x="1706" y="204"/>
                  <a:pt x="1699" y="198"/>
                  <a:pt x="1691" y="198"/>
                </a:cubicBezTo>
                <a:close/>
                <a:moveTo>
                  <a:pt x="1691" y="230"/>
                </a:moveTo>
                <a:cubicBezTo>
                  <a:pt x="1683" y="230"/>
                  <a:pt x="1676" y="237"/>
                  <a:pt x="1676" y="245"/>
                </a:cubicBezTo>
                <a:cubicBezTo>
                  <a:pt x="1676" y="253"/>
                  <a:pt x="1683" y="260"/>
                  <a:pt x="1691" y="260"/>
                </a:cubicBezTo>
                <a:cubicBezTo>
                  <a:pt x="1699" y="260"/>
                  <a:pt x="1706" y="253"/>
                  <a:pt x="1706" y="245"/>
                </a:cubicBezTo>
                <a:cubicBezTo>
                  <a:pt x="1706" y="237"/>
                  <a:pt x="1699" y="230"/>
                  <a:pt x="1691" y="230"/>
                </a:cubicBezTo>
                <a:close/>
                <a:moveTo>
                  <a:pt x="1691" y="263"/>
                </a:moveTo>
                <a:cubicBezTo>
                  <a:pt x="1683" y="263"/>
                  <a:pt x="1676" y="270"/>
                  <a:pt x="1676" y="278"/>
                </a:cubicBezTo>
                <a:cubicBezTo>
                  <a:pt x="1676" y="286"/>
                  <a:pt x="1683" y="293"/>
                  <a:pt x="1691" y="293"/>
                </a:cubicBezTo>
                <a:cubicBezTo>
                  <a:pt x="1699" y="293"/>
                  <a:pt x="1706" y="286"/>
                  <a:pt x="1706" y="278"/>
                </a:cubicBezTo>
                <a:cubicBezTo>
                  <a:pt x="1706" y="270"/>
                  <a:pt x="1699" y="263"/>
                  <a:pt x="1691" y="263"/>
                </a:cubicBezTo>
                <a:close/>
                <a:moveTo>
                  <a:pt x="1691" y="296"/>
                </a:moveTo>
                <a:cubicBezTo>
                  <a:pt x="1683" y="296"/>
                  <a:pt x="1676" y="303"/>
                  <a:pt x="1676" y="311"/>
                </a:cubicBezTo>
                <a:cubicBezTo>
                  <a:pt x="1676" y="319"/>
                  <a:pt x="1683" y="326"/>
                  <a:pt x="1691" y="326"/>
                </a:cubicBezTo>
                <a:cubicBezTo>
                  <a:pt x="1699" y="326"/>
                  <a:pt x="1706" y="319"/>
                  <a:pt x="1706" y="311"/>
                </a:cubicBezTo>
                <a:cubicBezTo>
                  <a:pt x="1706" y="303"/>
                  <a:pt x="1699" y="296"/>
                  <a:pt x="1691" y="296"/>
                </a:cubicBezTo>
                <a:close/>
                <a:moveTo>
                  <a:pt x="1691" y="329"/>
                </a:moveTo>
                <a:cubicBezTo>
                  <a:pt x="1683" y="329"/>
                  <a:pt x="1676" y="336"/>
                  <a:pt x="1676" y="344"/>
                </a:cubicBezTo>
                <a:cubicBezTo>
                  <a:pt x="1676" y="352"/>
                  <a:pt x="1683" y="359"/>
                  <a:pt x="1691" y="359"/>
                </a:cubicBezTo>
                <a:cubicBezTo>
                  <a:pt x="1699" y="359"/>
                  <a:pt x="1706" y="352"/>
                  <a:pt x="1706" y="344"/>
                </a:cubicBezTo>
                <a:cubicBezTo>
                  <a:pt x="1706" y="336"/>
                  <a:pt x="1699" y="329"/>
                  <a:pt x="1691" y="329"/>
                </a:cubicBezTo>
                <a:close/>
                <a:moveTo>
                  <a:pt x="1691" y="362"/>
                </a:moveTo>
                <a:cubicBezTo>
                  <a:pt x="1683" y="362"/>
                  <a:pt x="1676" y="369"/>
                  <a:pt x="1676" y="377"/>
                </a:cubicBezTo>
                <a:cubicBezTo>
                  <a:pt x="1676" y="385"/>
                  <a:pt x="1683" y="392"/>
                  <a:pt x="1691" y="392"/>
                </a:cubicBezTo>
                <a:cubicBezTo>
                  <a:pt x="1699" y="392"/>
                  <a:pt x="1706" y="385"/>
                  <a:pt x="1706" y="377"/>
                </a:cubicBezTo>
                <a:cubicBezTo>
                  <a:pt x="1706" y="369"/>
                  <a:pt x="1699" y="362"/>
                  <a:pt x="1691" y="362"/>
                </a:cubicBezTo>
                <a:close/>
                <a:moveTo>
                  <a:pt x="1691" y="395"/>
                </a:moveTo>
                <a:cubicBezTo>
                  <a:pt x="1683" y="395"/>
                  <a:pt x="1676" y="402"/>
                  <a:pt x="1676" y="410"/>
                </a:cubicBezTo>
                <a:cubicBezTo>
                  <a:pt x="1676" y="418"/>
                  <a:pt x="1683" y="425"/>
                  <a:pt x="1691" y="425"/>
                </a:cubicBezTo>
                <a:cubicBezTo>
                  <a:pt x="1699" y="425"/>
                  <a:pt x="1706" y="418"/>
                  <a:pt x="1706" y="410"/>
                </a:cubicBezTo>
                <a:cubicBezTo>
                  <a:pt x="1706" y="402"/>
                  <a:pt x="1699" y="395"/>
                  <a:pt x="1691" y="395"/>
                </a:cubicBezTo>
                <a:close/>
                <a:moveTo>
                  <a:pt x="1691" y="428"/>
                </a:moveTo>
                <a:cubicBezTo>
                  <a:pt x="1683" y="428"/>
                  <a:pt x="1676" y="435"/>
                  <a:pt x="1676" y="443"/>
                </a:cubicBezTo>
                <a:cubicBezTo>
                  <a:pt x="1676" y="451"/>
                  <a:pt x="1683" y="458"/>
                  <a:pt x="1691" y="458"/>
                </a:cubicBezTo>
                <a:cubicBezTo>
                  <a:pt x="1699" y="458"/>
                  <a:pt x="1706" y="451"/>
                  <a:pt x="1706" y="443"/>
                </a:cubicBezTo>
                <a:cubicBezTo>
                  <a:pt x="1706" y="435"/>
                  <a:pt x="1699" y="428"/>
                  <a:pt x="1691" y="428"/>
                </a:cubicBezTo>
                <a:close/>
                <a:moveTo>
                  <a:pt x="1691" y="461"/>
                </a:moveTo>
                <a:cubicBezTo>
                  <a:pt x="1683" y="461"/>
                  <a:pt x="1676" y="468"/>
                  <a:pt x="1676" y="476"/>
                </a:cubicBezTo>
                <a:cubicBezTo>
                  <a:pt x="1676" y="484"/>
                  <a:pt x="1683" y="491"/>
                  <a:pt x="1691" y="491"/>
                </a:cubicBezTo>
                <a:cubicBezTo>
                  <a:pt x="1699" y="491"/>
                  <a:pt x="1706" y="484"/>
                  <a:pt x="1706" y="476"/>
                </a:cubicBezTo>
                <a:cubicBezTo>
                  <a:pt x="1706" y="468"/>
                  <a:pt x="1699" y="461"/>
                  <a:pt x="1691" y="461"/>
                </a:cubicBezTo>
                <a:close/>
                <a:moveTo>
                  <a:pt x="1691" y="494"/>
                </a:moveTo>
                <a:cubicBezTo>
                  <a:pt x="1683" y="494"/>
                  <a:pt x="1676" y="500"/>
                  <a:pt x="1676" y="509"/>
                </a:cubicBezTo>
                <a:cubicBezTo>
                  <a:pt x="1676" y="517"/>
                  <a:pt x="1683" y="523"/>
                  <a:pt x="1691" y="523"/>
                </a:cubicBezTo>
                <a:cubicBezTo>
                  <a:pt x="1699" y="523"/>
                  <a:pt x="1706" y="517"/>
                  <a:pt x="1706" y="509"/>
                </a:cubicBezTo>
                <a:cubicBezTo>
                  <a:pt x="1706" y="500"/>
                  <a:pt x="1699" y="494"/>
                  <a:pt x="1691" y="494"/>
                </a:cubicBezTo>
                <a:close/>
                <a:moveTo>
                  <a:pt x="1691" y="527"/>
                </a:moveTo>
                <a:cubicBezTo>
                  <a:pt x="1683" y="527"/>
                  <a:pt x="1676" y="533"/>
                  <a:pt x="1676" y="542"/>
                </a:cubicBezTo>
                <a:cubicBezTo>
                  <a:pt x="1676" y="550"/>
                  <a:pt x="1683" y="556"/>
                  <a:pt x="1691" y="556"/>
                </a:cubicBezTo>
                <a:cubicBezTo>
                  <a:pt x="1699" y="556"/>
                  <a:pt x="1706" y="550"/>
                  <a:pt x="1706" y="542"/>
                </a:cubicBezTo>
                <a:cubicBezTo>
                  <a:pt x="1706" y="533"/>
                  <a:pt x="1699" y="527"/>
                  <a:pt x="1691" y="527"/>
                </a:cubicBezTo>
                <a:close/>
                <a:moveTo>
                  <a:pt x="1691" y="560"/>
                </a:moveTo>
                <a:cubicBezTo>
                  <a:pt x="1683" y="560"/>
                  <a:pt x="1676" y="566"/>
                  <a:pt x="1676" y="574"/>
                </a:cubicBezTo>
                <a:cubicBezTo>
                  <a:pt x="1676" y="583"/>
                  <a:pt x="1683" y="589"/>
                  <a:pt x="1691" y="589"/>
                </a:cubicBezTo>
                <a:cubicBezTo>
                  <a:pt x="1699" y="589"/>
                  <a:pt x="1706" y="583"/>
                  <a:pt x="1706" y="574"/>
                </a:cubicBezTo>
                <a:cubicBezTo>
                  <a:pt x="1706" y="566"/>
                  <a:pt x="1699" y="560"/>
                  <a:pt x="1691" y="560"/>
                </a:cubicBezTo>
                <a:close/>
                <a:moveTo>
                  <a:pt x="1691" y="593"/>
                </a:moveTo>
                <a:cubicBezTo>
                  <a:pt x="1683" y="593"/>
                  <a:pt x="1676" y="599"/>
                  <a:pt x="1676" y="607"/>
                </a:cubicBezTo>
                <a:cubicBezTo>
                  <a:pt x="1676" y="616"/>
                  <a:pt x="1683" y="622"/>
                  <a:pt x="1691" y="622"/>
                </a:cubicBezTo>
                <a:cubicBezTo>
                  <a:pt x="1699" y="622"/>
                  <a:pt x="1706" y="616"/>
                  <a:pt x="1706" y="607"/>
                </a:cubicBezTo>
                <a:cubicBezTo>
                  <a:pt x="1706" y="599"/>
                  <a:pt x="1699" y="593"/>
                  <a:pt x="1691" y="593"/>
                </a:cubicBezTo>
                <a:close/>
                <a:moveTo>
                  <a:pt x="1691" y="625"/>
                </a:moveTo>
                <a:cubicBezTo>
                  <a:pt x="1683" y="625"/>
                  <a:pt x="1676" y="632"/>
                  <a:pt x="1676" y="640"/>
                </a:cubicBezTo>
                <a:cubicBezTo>
                  <a:pt x="1676" y="648"/>
                  <a:pt x="1683" y="655"/>
                  <a:pt x="1691" y="655"/>
                </a:cubicBezTo>
                <a:cubicBezTo>
                  <a:pt x="1699" y="655"/>
                  <a:pt x="1706" y="648"/>
                  <a:pt x="1706" y="640"/>
                </a:cubicBezTo>
                <a:cubicBezTo>
                  <a:pt x="1706" y="632"/>
                  <a:pt x="1699" y="625"/>
                  <a:pt x="1691" y="625"/>
                </a:cubicBezTo>
                <a:close/>
                <a:moveTo>
                  <a:pt x="1691" y="658"/>
                </a:moveTo>
                <a:cubicBezTo>
                  <a:pt x="1683" y="658"/>
                  <a:pt x="1676" y="665"/>
                  <a:pt x="1676" y="673"/>
                </a:cubicBezTo>
                <a:cubicBezTo>
                  <a:pt x="1676" y="681"/>
                  <a:pt x="1683" y="688"/>
                  <a:pt x="1691" y="688"/>
                </a:cubicBezTo>
                <a:cubicBezTo>
                  <a:pt x="1699" y="688"/>
                  <a:pt x="1706" y="681"/>
                  <a:pt x="1706" y="673"/>
                </a:cubicBezTo>
                <a:cubicBezTo>
                  <a:pt x="1706" y="665"/>
                  <a:pt x="1699" y="658"/>
                  <a:pt x="1691" y="658"/>
                </a:cubicBezTo>
                <a:close/>
                <a:moveTo>
                  <a:pt x="1691" y="691"/>
                </a:moveTo>
                <a:cubicBezTo>
                  <a:pt x="1683" y="691"/>
                  <a:pt x="1676" y="698"/>
                  <a:pt x="1676" y="706"/>
                </a:cubicBezTo>
                <a:cubicBezTo>
                  <a:pt x="1676" y="714"/>
                  <a:pt x="1683" y="721"/>
                  <a:pt x="1691" y="721"/>
                </a:cubicBezTo>
                <a:cubicBezTo>
                  <a:pt x="1699" y="721"/>
                  <a:pt x="1706" y="714"/>
                  <a:pt x="1706" y="706"/>
                </a:cubicBezTo>
                <a:cubicBezTo>
                  <a:pt x="1706" y="698"/>
                  <a:pt x="1699" y="691"/>
                  <a:pt x="1691" y="691"/>
                </a:cubicBezTo>
                <a:close/>
                <a:moveTo>
                  <a:pt x="1691" y="724"/>
                </a:moveTo>
                <a:cubicBezTo>
                  <a:pt x="1683" y="724"/>
                  <a:pt x="1676" y="731"/>
                  <a:pt x="1676" y="739"/>
                </a:cubicBezTo>
                <a:cubicBezTo>
                  <a:pt x="1676" y="747"/>
                  <a:pt x="1683" y="754"/>
                  <a:pt x="1691" y="754"/>
                </a:cubicBezTo>
                <a:cubicBezTo>
                  <a:pt x="1699" y="754"/>
                  <a:pt x="1706" y="747"/>
                  <a:pt x="1706" y="739"/>
                </a:cubicBezTo>
                <a:cubicBezTo>
                  <a:pt x="1706" y="731"/>
                  <a:pt x="1699" y="724"/>
                  <a:pt x="1691" y="724"/>
                </a:cubicBezTo>
                <a:close/>
                <a:moveTo>
                  <a:pt x="1691" y="757"/>
                </a:moveTo>
                <a:cubicBezTo>
                  <a:pt x="1683" y="757"/>
                  <a:pt x="1676" y="764"/>
                  <a:pt x="1676" y="772"/>
                </a:cubicBezTo>
                <a:cubicBezTo>
                  <a:pt x="1676" y="780"/>
                  <a:pt x="1683" y="787"/>
                  <a:pt x="1691" y="787"/>
                </a:cubicBezTo>
                <a:cubicBezTo>
                  <a:pt x="1699" y="787"/>
                  <a:pt x="1706" y="780"/>
                  <a:pt x="1706" y="772"/>
                </a:cubicBezTo>
                <a:cubicBezTo>
                  <a:pt x="1706" y="764"/>
                  <a:pt x="1699" y="757"/>
                  <a:pt x="1691" y="757"/>
                </a:cubicBezTo>
                <a:close/>
                <a:moveTo>
                  <a:pt x="1691" y="790"/>
                </a:moveTo>
                <a:cubicBezTo>
                  <a:pt x="1683" y="790"/>
                  <a:pt x="1676" y="797"/>
                  <a:pt x="1676" y="805"/>
                </a:cubicBezTo>
                <a:cubicBezTo>
                  <a:pt x="1676" y="813"/>
                  <a:pt x="1683" y="820"/>
                  <a:pt x="1691" y="820"/>
                </a:cubicBezTo>
                <a:cubicBezTo>
                  <a:pt x="1699" y="820"/>
                  <a:pt x="1706" y="813"/>
                  <a:pt x="1706" y="805"/>
                </a:cubicBezTo>
                <a:cubicBezTo>
                  <a:pt x="1706" y="797"/>
                  <a:pt x="1699" y="790"/>
                  <a:pt x="1691" y="790"/>
                </a:cubicBezTo>
                <a:close/>
                <a:moveTo>
                  <a:pt x="1691" y="823"/>
                </a:moveTo>
                <a:cubicBezTo>
                  <a:pt x="1683" y="823"/>
                  <a:pt x="1676" y="830"/>
                  <a:pt x="1676" y="838"/>
                </a:cubicBezTo>
                <a:cubicBezTo>
                  <a:pt x="1676" y="846"/>
                  <a:pt x="1683" y="853"/>
                  <a:pt x="1691" y="853"/>
                </a:cubicBezTo>
                <a:cubicBezTo>
                  <a:pt x="1699" y="853"/>
                  <a:pt x="1706" y="846"/>
                  <a:pt x="1706" y="838"/>
                </a:cubicBezTo>
                <a:cubicBezTo>
                  <a:pt x="1706" y="830"/>
                  <a:pt x="1699" y="823"/>
                  <a:pt x="1691" y="823"/>
                </a:cubicBezTo>
                <a:close/>
                <a:moveTo>
                  <a:pt x="1691" y="856"/>
                </a:moveTo>
                <a:cubicBezTo>
                  <a:pt x="1683" y="856"/>
                  <a:pt x="1676" y="863"/>
                  <a:pt x="1676" y="871"/>
                </a:cubicBezTo>
                <a:cubicBezTo>
                  <a:pt x="1676" y="879"/>
                  <a:pt x="1683" y="886"/>
                  <a:pt x="1691" y="886"/>
                </a:cubicBezTo>
                <a:cubicBezTo>
                  <a:pt x="1699" y="886"/>
                  <a:pt x="1706" y="879"/>
                  <a:pt x="1706" y="871"/>
                </a:cubicBezTo>
                <a:cubicBezTo>
                  <a:pt x="1706" y="863"/>
                  <a:pt x="1699" y="856"/>
                  <a:pt x="1691" y="856"/>
                </a:cubicBezTo>
                <a:close/>
                <a:moveTo>
                  <a:pt x="1691" y="889"/>
                </a:moveTo>
                <a:cubicBezTo>
                  <a:pt x="1683" y="889"/>
                  <a:pt x="1676" y="895"/>
                  <a:pt x="1676" y="904"/>
                </a:cubicBezTo>
                <a:cubicBezTo>
                  <a:pt x="1676" y="912"/>
                  <a:pt x="1683" y="918"/>
                  <a:pt x="1691" y="918"/>
                </a:cubicBezTo>
                <a:cubicBezTo>
                  <a:pt x="1699" y="918"/>
                  <a:pt x="1706" y="912"/>
                  <a:pt x="1706" y="904"/>
                </a:cubicBezTo>
                <a:cubicBezTo>
                  <a:pt x="1706" y="895"/>
                  <a:pt x="1699" y="889"/>
                  <a:pt x="1691" y="889"/>
                </a:cubicBezTo>
                <a:close/>
                <a:moveTo>
                  <a:pt x="1691" y="922"/>
                </a:moveTo>
                <a:cubicBezTo>
                  <a:pt x="1683" y="922"/>
                  <a:pt x="1676" y="928"/>
                  <a:pt x="1676" y="937"/>
                </a:cubicBezTo>
                <a:cubicBezTo>
                  <a:pt x="1676" y="945"/>
                  <a:pt x="1683" y="951"/>
                  <a:pt x="1691" y="951"/>
                </a:cubicBezTo>
                <a:cubicBezTo>
                  <a:pt x="1699" y="951"/>
                  <a:pt x="1706" y="945"/>
                  <a:pt x="1706" y="937"/>
                </a:cubicBezTo>
                <a:cubicBezTo>
                  <a:pt x="1706" y="928"/>
                  <a:pt x="1699" y="922"/>
                  <a:pt x="1691" y="922"/>
                </a:cubicBezTo>
                <a:close/>
                <a:moveTo>
                  <a:pt x="1691" y="955"/>
                </a:moveTo>
                <a:cubicBezTo>
                  <a:pt x="1683" y="955"/>
                  <a:pt x="1676" y="961"/>
                  <a:pt x="1676" y="970"/>
                </a:cubicBezTo>
                <a:cubicBezTo>
                  <a:pt x="1676" y="978"/>
                  <a:pt x="1683" y="984"/>
                  <a:pt x="1691" y="984"/>
                </a:cubicBezTo>
                <a:cubicBezTo>
                  <a:pt x="1699" y="984"/>
                  <a:pt x="1706" y="978"/>
                  <a:pt x="1706" y="970"/>
                </a:cubicBezTo>
                <a:cubicBezTo>
                  <a:pt x="1706" y="961"/>
                  <a:pt x="1699" y="955"/>
                  <a:pt x="1691" y="955"/>
                </a:cubicBezTo>
                <a:close/>
                <a:moveTo>
                  <a:pt x="1691" y="988"/>
                </a:moveTo>
                <a:cubicBezTo>
                  <a:pt x="1683" y="988"/>
                  <a:pt x="1676" y="994"/>
                  <a:pt x="1676" y="1002"/>
                </a:cubicBezTo>
                <a:cubicBezTo>
                  <a:pt x="1676" y="1011"/>
                  <a:pt x="1683" y="1017"/>
                  <a:pt x="1691" y="1017"/>
                </a:cubicBezTo>
                <a:cubicBezTo>
                  <a:pt x="1699" y="1017"/>
                  <a:pt x="1706" y="1011"/>
                  <a:pt x="1706" y="1002"/>
                </a:cubicBezTo>
                <a:cubicBezTo>
                  <a:pt x="1706" y="994"/>
                  <a:pt x="1699" y="988"/>
                  <a:pt x="1691" y="988"/>
                </a:cubicBezTo>
                <a:close/>
                <a:moveTo>
                  <a:pt x="1691" y="1021"/>
                </a:moveTo>
                <a:cubicBezTo>
                  <a:pt x="1683" y="1021"/>
                  <a:pt x="1676" y="1027"/>
                  <a:pt x="1676" y="1035"/>
                </a:cubicBezTo>
                <a:cubicBezTo>
                  <a:pt x="1676" y="1044"/>
                  <a:pt x="1683" y="1050"/>
                  <a:pt x="1691" y="1050"/>
                </a:cubicBezTo>
                <a:cubicBezTo>
                  <a:pt x="1699" y="1050"/>
                  <a:pt x="1706" y="1044"/>
                  <a:pt x="1706" y="1035"/>
                </a:cubicBezTo>
                <a:cubicBezTo>
                  <a:pt x="1706" y="1027"/>
                  <a:pt x="1699" y="1021"/>
                  <a:pt x="1691" y="1021"/>
                </a:cubicBezTo>
                <a:close/>
                <a:moveTo>
                  <a:pt x="1691" y="1053"/>
                </a:moveTo>
                <a:cubicBezTo>
                  <a:pt x="1683" y="1053"/>
                  <a:pt x="1676" y="1060"/>
                  <a:pt x="1676" y="1068"/>
                </a:cubicBezTo>
                <a:cubicBezTo>
                  <a:pt x="1676" y="1076"/>
                  <a:pt x="1683" y="1083"/>
                  <a:pt x="1691" y="1083"/>
                </a:cubicBezTo>
                <a:cubicBezTo>
                  <a:pt x="1699" y="1083"/>
                  <a:pt x="1706" y="1076"/>
                  <a:pt x="1706" y="1068"/>
                </a:cubicBezTo>
                <a:cubicBezTo>
                  <a:pt x="1706" y="1060"/>
                  <a:pt x="1699" y="1053"/>
                  <a:pt x="1691" y="1053"/>
                </a:cubicBezTo>
                <a:close/>
                <a:moveTo>
                  <a:pt x="1691" y="1086"/>
                </a:moveTo>
                <a:cubicBezTo>
                  <a:pt x="1683" y="1086"/>
                  <a:pt x="1676" y="1093"/>
                  <a:pt x="1676" y="1101"/>
                </a:cubicBezTo>
                <a:cubicBezTo>
                  <a:pt x="1676" y="1109"/>
                  <a:pt x="1683" y="1116"/>
                  <a:pt x="1691" y="1116"/>
                </a:cubicBezTo>
                <a:cubicBezTo>
                  <a:pt x="1699" y="1116"/>
                  <a:pt x="1706" y="1109"/>
                  <a:pt x="1706" y="1101"/>
                </a:cubicBezTo>
                <a:cubicBezTo>
                  <a:pt x="1706" y="1093"/>
                  <a:pt x="1699" y="1086"/>
                  <a:pt x="1691" y="1086"/>
                </a:cubicBezTo>
                <a:close/>
                <a:moveTo>
                  <a:pt x="1691" y="1119"/>
                </a:moveTo>
                <a:cubicBezTo>
                  <a:pt x="1683" y="1119"/>
                  <a:pt x="1676" y="1126"/>
                  <a:pt x="1676" y="1134"/>
                </a:cubicBezTo>
                <a:cubicBezTo>
                  <a:pt x="1676" y="1142"/>
                  <a:pt x="1683" y="1149"/>
                  <a:pt x="1691" y="1149"/>
                </a:cubicBezTo>
                <a:cubicBezTo>
                  <a:pt x="1699" y="1149"/>
                  <a:pt x="1706" y="1142"/>
                  <a:pt x="1706" y="1134"/>
                </a:cubicBezTo>
                <a:cubicBezTo>
                  <a:pt x="1706" y="1126"/>
                  <a:pt x="1699" y="1119"/>
                  <a:pt x="1691" y="1119"/>
                </a:cubicBezTo>
                <a:close/>
                <a:moveTo>
                  <a:pt x="1691" y="1152"/>
                </a:moveTo>
                <a:cubicBezTo>
                  <a:pt x="1683" y="1152"/>
                  <a:pt x="1676" y="1159"/>
                  <a:pt x="1676" y="1167"/>
                </a:cubicBezTo>
                <a:cubicBezTo>
                  <a:pt x="1676" y="1175"/>
                  <a:pt x="1683" y="1182"/>
                  <a:pt x="1691" y="1182"/>
                </a:cubicBezTo>
                <a:cubicBezTo>
                  <a:pt x="1699" y="1182"/>
                  <a:pt x="1706" y="1175"/>
                  <a:pt x="1706" y="1167"/>
                </a:cubicBezTo>
                <a:cubicBezTo>
                  <a:pt x="1706" y="1159"/>
                  <a:pt x="1699" y="1152"/>
                  <a:pt x="1691" y="1152"/>
                </a:cubicBezTo>
                <a:close/>
                <a:moveTo>
                  <a:pt x="1691" y="1185"/>
                </a:moveTo>
                <a:cubicBezTo>
                  <a:pt x="1683" y="1185"/>
                  <a:pt x="1676" y="1192"/>
                  <a:pt x="1676" y="1200"/>
                </a:cubicBezTo>
                <a:cubicBezTo>
                  <a:pt x="1676" y="1208"/>
                  <a:pt x="1683" y="1215"/>
                  <a:pt x="1691" y="1215"/>
                </a:cubicBezTo>
                <a:cubicBezTo>
                  <a:pt x="1699" y="1215"/>
                  <a:pt x="1706" y="1208"/>
                  <a:pt x="1706" y="1200"/>
                </a:cubicBezTo>
                <a:cubicBezTo>
                  <a:pt x="1706" y="1192"/>
                  <a:pt x="1699" y="1185"/>
                  <a:pt x="1691" y="1185"/>
                </a:cubicBezTo>
                <a:close/>
                <a:moveTo>
                  <a:pt x="1691" y="1218"/>
                </a:moveTo>
                <a:cubicBezTo>
                  <a:pt x="1683" y="1218"/>
                  <a:pt x="1676" y="1225"/>
                  <a:pt x="1676" y="1233"/>
                </a:cubicBezTo>
                <a:cubicBezTo>
                  <a:pt x="1676" y="1241"/>
                  <a:pt x="1683" y="1248"/>
                  <a:pt x="1691" y="1248"/>
                </a:cubicBezTo>
                <a:cubicBezTo>
                  <a:pt x="1699" y="1248"/>
                  <a:pt x="1706" y="1241"/>
                  <a:pt x="1706" y="1233"/>
                </a:cubicBezTo>
                <a:cubicBezTo>
                  <a:pt x="1706" y="1225"/>
                  <a:pt x="1699" y="1218"/>
                  <a:pt x="1691" y="1218"/>
                </a:cubicBezTo>
                <a:close/>
                <a:moveTo>
                  <a:pt x="1691" y="1251"/>
                </a:moveTo>
                <a:cubicBezTo>
                  <a:pt x="1683" y="1251"/>
                  <a:pt x="1676" y="1258"/>
                  <a:pt x="1676" y="1266"/>
                </a:cubicBezTo>
                <a:cubicBezTo>
                  <a:pt x="1676" y="1274"/>
                  <a:pt x="1683" y="1281"/>
                  <a:pt x="1691" y="1281"/>
                </a:cubicBezTo>
                <a:cubicBezTo>
                  <a:pt x="1699" y="1281"/>
                  <a:pt x="1706" y="1274"/>
                  <a:pt x="1706" y="1266"/>
                </a:cubicBezTo>
                <a:cubicBezTo>
                  <a:pt x="1706" y="1258"/>
                  <a:pt x="1699" y="1251"/>
                  <a:pt x="1691" y="1251"/>
                </a:cubicBezTo>
                <a:close/>
                <a:moveTo>
                  <a:pt x="1691" y="1284"/>
                </a:moveTo>
                <a:cubicBezTo>
                  <a:pt x="1683" y="1284"/>
                  <a:pt x="1676" y="1291"/>
                  <a:pt x="1676" y="1299"/>
                </a:cubicBezTo>
                <a:cubicBezTo>
                  <a:pt x="1676" y="1307"/>
                  <a:pt x="1683" y="1314"/>
                  <a:pt x="1691" y="1314"/>
                </a:cubicBezTo>
                <a:cubicBezTo>
                  <a:pt x="1699" y="1314"/>
                  <a:pt x="1706" y="1307"/>
                  <a:pt x="1706" y="1299"/>
                </a:cubicBezTo>
                <a:cubicBezTo>
                  <a:pt x="1706" y="1291"/>
                  <a:pt x="1699" y="1284"/>
                  <a:pt x="1691" y="1284"/>
                </a:cubicBezTo>
                <a:close/>
                <a:moveTo>
                  <a:pt x="1691" y="1317"/>
                </a:moveTo>
                <a:cubicBezTo>
                  <a:pt x="1683" y="1317"/>
                  <a:pt x="1676" y="1323"/>
                  <a:pt x="1676" y="1332"/>
                </a:cubicBezTo>
                <a:cubicBezTo>
                  <a:pt x="1676" y="1340"/>
                  <a:pt x="1683" y="1346"/>
                  <a:pt x="1691" y="1346"/>
                </a:cubicBezTo>
                <a:cubicBezTo>
                  <a:pt x="1699" y="1346"/>
                  <a:pt x="1706" y="1340"/>
                  <a:pt x="1706" y="1332"/>
                </a:cubicBezTo>
                <a:cubicBezTo>
                  <a:pt x="1706" y="1323"/>
                  <a:pt x="1699" y="1317"/>
                  <a:pt x="1691" y="1317"/>
                </a:cubicBezTo>
                <a:close/>
                <a:moveTo>
                  <a:pt x="1691" y="1350"/>
                </a:moveTo>
                <a:cubicBezTo>
                  <a:pt x="1683" y="1350"/>
                  <a:pt x="1676" y="1356"/>
                  <a:pt x="1676" y="1365"/>
                </a:cubicBezTo>
                <a:cubicBezTo>
                  <a:pt x="1676" y="1373"/>
                  <a:pt x="1683" y="1379"/>
                  <a:pt x="1691" y="1379"/>
                </a:cubicBezTo>
                <a:cubicBezTo>
                  <a:pt x="1699" y="1379"/>
                  <a:pt x="1706" y="1373"/>
                  <a:pt x="1706" y="1365"/>
                </a:cubicBezTo>
                <a:cubicBezTo>
                  <a:pt x="1706" y="1356"/>
                  <a:pt x="1699" y="1350"/>
                  <a:pt x="1691" y="1350"/>
                </a:cubicBezTo>
                <a:close/>
                <a:moveTo>
                  <a:pt x="1691" y="1383"/>
                </a:moveTo>
                <a:cubicBezTo>
                  <a:pt x="1683" y="1383"/>
                  <a:pt x="1676" y="1389"/>
                  <a:pt x="1676" y="1397"/>
                </a:cubicBezTo>
                <a:cubicBezTo>
                  <a:pt x="1676" y="1406"/>
                  <a:pt x="1683" y="1412"/>
                  <a:pt x="1691" y="1412"/>
                </a:cubicBezTo>
                <a:cubicBezTo>
                  <a:pt x="1699" y="1412"/>
                  <a:pt x="1706" y="1406"/>
                  <a:pt x="1706" y="1397"/>
                </a:cubicBezTo>
                <a:cubicBezTo>
                  <a:pt x="1706" y="1389"/>
                  <a:pt x="1699" y="1383"/>
                  <a:pt x="1691" y="1383"/>
                </a:cubicBezTo>
                <a:close/>
                <a:moveTo>
                  <a:pt x="1691" y="1416"/>
                </a:moveTo>
                <a:cubicBezTo>
                  <a:pt x="1683" y="1416"/>
                  <a:pt x="1676" y="1422"/>
                  <a:pt x="1676" y="1430"/>
                </a:cubicBezTo>
                <a:cubicBezTo>
                  <a:pt x="1676" y="1439"/>
                  <a:pt x="1683" y="1445"/>
                  <a:pt x="1691" y="1445"/>
                </a:cubicBezTo>
                <a:cubicBezTo>
                  <a:pt x="1699" y="1445"/>
                  <a:pt x="1706" y="1439"/>
                  <a:pt x="1706" y="1430"/>
                </a:cubicBezTo>
                <a:cubicBezTo>
                  <a:pt x="1706" y="1422"/>
                  <a:pt x="1699" y="1416"/>
                  <a:pt x="1691" y="1416"/>
                </a:cubicBezTo>
                <a:close/>
                <a:moveTo>
                  <a:pt x="1724" y="0"/>
                </a:moveTo>
                <a:cubicBezTo>
                  <a:pt x="1715" y="0"/>
                  <a:pt x="1709" y="7"/>
                  <a:pt x="1709" y="15"/>
                </a:cubicBezTo>
                <a:cubicBezTo>
                  <a:pt x="1709" y="23"/>
                  <a:pt x="1715" y="30"/>
                  <a:pt x="1724" y="30"/>
                </a:cubicBezTo>
                <a:cubicBezTo>
                  <a:pt x="1732" y="30"/>
                  <a:pt x="1738" y="23"/>
                  <a:pt x="1738" y="15"/>
                </a:cubicBezTo>
                <a:cubicBezTo>
                  <a:pt x="1738" y="7"/>
                  <a:pt x="1732" y="0"/>
                  <a:pt x="1724" y="0"/>
                </a:cubicBezTo>
                <a:close/>
                <a:moveTo>
                  <a:pt x="1724" y="33"/>
                </a:moveTo>
                <a:cubicBezTo>
                  <a:pt x="1715" y="33"/>
                  <a:pt x="1709" y="40"/>
                  <a:pt x="1709" y="48"/>
                </a:cubicBezTo>
                <a:cubicBezTo>
                  <a:pt x="1709" y="56"/>
                  <a:pt x="1715" y="63"/>
                  <a:pt x="1724" y="63"/>
                </a:cubicBezTo>
                <a:cubicBezTo>
                  <a:pt x="1732" y="63"/>
                  <a:pt x="1738" y="56"/>
                  <a:pt x="1738" y="48"/>
                </a:cubicBezTo>
                <a:cubicBezTo>
                  <a:pt x="1738" y="40"/>
                  <a:pt x="1732" y="33"/>
                  <a:pt x="1724" y="33"/>
                </a:cubicBezTo>
                <a:close/>
                <a:moveTo>
                  <a:pt x="1724" y="66"/>
                </a:moveTo>
                <a:cubicBezTo>
                  <a:pt x="1715" y="66"/>
                  <a:pt x="1709" y="72"/>
                  <a:pt x="1709" y="81"/>
                </a:cubicBezTo>
                <a:cubicBezTo>
                  <a:pt x="1709" y="89"/>
                  <a:pt x="1715" y="95"/>
                  <a:pt x="1724" y="95"/>
                </a:cubicBezTo>
                <a:cubicBezTo>
                  <a:pt x="1732" y="95"/>
                  <a:pt x="1738" y="89"/>
                  <a:pt x="1738" y="81"/>
                </a:cubicBezTo>
                <a:cubicBezTo>
                  <a:pt x="1738" y="72"/>
                  <a:pt x="1732" y="66"/>
                  <a:pt x="1724" y="66"/>
                </a:cubicBezTo>
                <a:close/>
                <a:moveTo>
                  <a:pt x="1724" y="99"/>
                </a:moveTo>
                <a:cubicBezTo>
                  <a:pt x="1715" y="99"/>
                  <a:pt x="1709" y="105"/>
                  <a:pt x="1709" y="114"/>
                </a:cubicBezTo>
                <a:cubicBezTo>
                  <a:pt x="1709" y="122"/>
                  <a:pt x="1715" y="128"/>
                  <a:pt x="1724" y="128"/>
                </a:cubicBezTo>
                <a:cubicBezTo>
                  <a:pt x="1732" y="128"/>
                  <a:pt x="1738" y="122"/>
                  <a:pt x="1738" y="114"/>
                </a:cubicBezTo>
                <a:cubicBezTo>
                  <a:pt x="1738" y="105"/>
                  <a:pt x="1732" y="99"/>
                  <a:pt x="1724" y="99"/>
                </a:cubicBezTo>
                <a:close/>
                <a:moveTo>
                  <a:pt x="1724" y="132"/>
                </a:moveTo>
                <a:cubicBezTo>
                  <a:pt x="1715" y="132"/>
                  <a:pt x="1709" y="138"/>
                  <a:pt x="1709" y="147"/>
                </a:cubicBezTo>
                <a:cubicBezTo>
                  <a:pt x="1709" y="155"/>
                  <a:pt x="1715" y="161"/>
                  <a:pt x="1724" y="161"/>
                </a:cubicBezTo>
                <a:cubicBezTo>
                  <a:pt x="1732" y="161"/>
                  <a:pt x="1738" y="155"/>
                  <a:pt x="1738" y="147"/>
                </a:cubicBezTo>
                <a:cubicBezTo>
                  <a:pt x="1738" y="138"/>
                  <a:pt x="1732" y="132"/>
                  <a:pt x="1724" y="132"/>
                </a:cubicBezTo>
                <a:close/>
                <a:moveTo>
                  <a:pt x="1724" y="165"/>
                </a:moveTo>
                <a:cubicBezTo>
                  <a:pt x="1715" y="165"/>
                  <a:pt x="1709" y="171"/>
                  <a:pt x="1709" y="179"/>
                </a:cubicBezTo>
                <a:cubicBezTo>
                  <a:pt x="1709" y="188"/>
                  <a:pt x="1715" y="194"/>
                  <a:pt x="1724" y="194"/>
                </a:cubicBezTo>
                <a:cubicBezTo>
                  <a:pt x="1732" y="194"/>
                  <a:pt x="1738" y="188"/>
                  <a:pt x="1738" y="179"/>
                </a:cubicBezTo>
                <a:cubicBezTo>
                  <a:pt x="1738" y="171"/>
                  <a:pt x="1732" y="165"/>
                  <a:pt x="1724" y="165"/>
                </a:cubicBezTo>
                <a:close/>
                <a:moveTo>
                  <a:pt x="1724" y="198"/>
                </a:moveTo>
                <a:cubicBezTo>
                  <a:pt x="1715" y="198"/>
                  <a:pt x="1709" y="204"/>
                  <a:pt x="1709" y="212"/>
                </a:cubicBezTo>
                <a:cubicBezTo>
                  <a:pt x="1709" y="221"/>
                  <a:pt x="1715" y="227"/>
                  <a:pt x="1724" y="227"/>
                </a:cubicBezTo>
                <a:cubicBezTo>
                  <a:pt x="1732" y="227"/>
                  <a:pt x="1738" y="221"/>
                  <a:pt x="1738" y="212"/>
                </a:cubicBezTo>
                <a:cubicBezTo>
                  <a:pt x="1738" y="204"/>
                  <a:pt x="1732" y="198"/>
                  <a:pt x="1724" y="198"/>
                </a:cubicBezTo>
                <a:close/>
                <a:moveTo>
                  <a:pt x="1724" y="230"/>
                </a:moveTo>
                <a:cubicBezTo>
                  <a:pt x="1715" y="230"/>
                  <a:pt x="1709" y="237"/>
                  <a:pt x="1709" y="245"/>
                </a:cubicBezTo>
                <a:cubicBezTo>
                  <a:pt x="1709" y="253"/>
                  <a:pt x="1715" y="260"/>
                  <a:pt x="1724" y="260"/>
                </a:cubicBezTo>
                <a:cubicBezTo>
                  <a:pt x="1732" y="260"/>
                  <a:pt x="1738" y="253"/>
                  <a:pt x="1738" y="245"/>
                </a:cubicBezTo>
                <a:cubicBezTo>
                  <a:pt x="1738" y="237"/>
                  <a:pt x="1732" y="230"/>
                  <a:pt x="1724" y="230"/>
                </a:cubicBezTo>
                <a:close/>
                <a:moveTo>
                  <a:pt x="1724" y="263"/>
                </a:moveTo>
                <a:cubicBezTo>
                  <a:pt x="1715" y="263"/>
                  <a:pt x="1709" y="270"/>
                  <a:pt x="1709" y="278"/>
                </a:cubicBezTo>
                <a:cubicBezTo>
                  <a:pt x="1709" y="286"/>
                  <a:pt x="1715" y="293"/>
                  <a:pt x="1724" y="293"/>
                </a:cubicBezTo>
                <a:cubicBezTo>
                  <a:pt x="1732" y="293"/>
                  <a:pt x="1738" y="286"/>
                  <a:pt x="1738" y="278"/>
                </a:cubicBezTo>
                <a:cubicBezTo>
                  <a:pt x="1738" y="270"/>
                  <a:pt x="1732" y="263"/>
                  <a:pt x="1724" y="263"/>
                </a:cubicBezTo>
                <a:close/>
                <a:moveTo>
                  <a:pt x="1724" y="296"/>
                </a:moveTo>
                <a:cubicBezTo>
                  <a:pt x="1715" y="296"/>
                  <a:pt x="1709" y="303"/>
                  <a:pt x="1709" y="311"/>
                </a:cubicBezTo>
                <a:cubicBezTo>
                  <a:pt x="1709" y="319"/>
                  <a:pt x="1715" y="326"/>
                  <a:pt x="1724" y="326"/>
                </a:cubicBezTo>
                <a:cubicBezTo>
                  <a:pt x="1732" y="326"/>
                  <a:pt x="1738" y="319"/>
                  <a:pt x="1738" y="311"/>
                </a:cubicBezTo>
                <a:cubicBezTo>
                  <a:pt x="1738" y="303"/>
                  <a:pt x="1732" y="296"/>
                  <a:pt x="1724" y="296"/>
                </a:cubicBezTo>
                <a:close/>
                <a:moveTo>
                  <a:pt x="1724" y="329"/>
                </a:moveTo>
                <a:cubicBezTo>
                  <a:pt x="1715" y="329"/>
                  <a:pt x="1709" y="336"/>
                  <a:pt x="1709" y="344"/>
                </a:cubicBezTo>
                <a:cubicBezTo>
                  <a:pt x="1709" y="352"/>
                  <a:pt x="1715" y="359"/>
                  <a:pt x="1724" y="359"/>
                </a:cubicBezTo>
                <a:cubicBezTo>
                  <a:pt x="1732" y="359"/>
                  <a:pt x="1738" y="352"/>
                  <a:pt x="1738" y="344"/>
                </a:cubicBezTo>
                <a:cubicBezTo>
                  <a:pt x="1738" y="336"/>
                  <a:pt x="1732" y="329"/>
                  <a:pt x="1724" y="329"/>
                </a:cubicBezTo>
                <a:close/>
                <a:moveTo>
                  <a:pt x="1724" y="362"/>
                </a:moveTo>
                <a:cubicBezTo>
                  <a:pt x="1715" y="362"/>
                  <a:pt x="1709" y="369"/>
                  <a:pt x="1709" y="377"/>
                </a:cubicBezTo>
                <a:cubicBezTo>
                  <a:pt x="1709" y="385"/>
                  <a:pt x="1715" y="392"/>
                  <a:pt x="1724" y="392"/>
                </a:cubicBezTo>
                <a:cubicBezTo>
                  <a:pt x="1732" y="392"/>
                  <a:pt x="1738" y="385"/>
                  <a:pt x="1738" y="377"/>
                </a:cubicBezTo>
                <a:cubicBezTo>
                  <a:pt x="1738" y="369"/>
                  <a:pt x="1732" y="362"/>
                  <a:pt x="1724" y="362"/>
                </a:cubicBezTo>
                <a:close/>
                <a:moveTo>
                  <a:pt x="1724" y="395"/>
                </a:moveTo>
                <a:cubicBezTo>
                  <a:pt x="1715" y="395"/>
                  <a:pt x="1709" y="402"/>
                  <a:pt x="1709" y="410"/>
                </a:cubicBezTo>
                <a:cubicBezTo>
                  <a:pt x="1709" y="418"/>
                  <a:pt x="1715" y="425"/>
                  <a:pt x="1724" y="425"/>
                </a:cubicBezTo>
                <a:cubicBezTo>
                  <a:pt x="1732" y="425"/>
                  <a:pt x="1738" y="418"/>
                  <a:pt x="1738" y="410"/>
                </a:cubicBezTo>
                <a:cubicBezTo>
                  <a:pt x="1738" y="402"/>
                  <a:pt x="1732" y="395"/>
                  <a:pt x="1724" y="395"/>
                </a:cubicBezTo>
                <a:close/>
                <a:moveTo>
                  <a:pt x="1724" y="428"/>
                </a:moveTo>
                <a:cubicBezTo>
                  <a:pt x="1715" y="428"/>
                  <a:pt x="1709" y="435"/>
                  <a:pt x="1709" y="443"/>
                </a:cubicBezTo>
                <a:cubicBezTo>
                  <a:pt x="1709" y="451"/>
                  <a:pt x="1715" y="458"/>
                  <a:pt x="1724" y="458"/>
                </a:cubicBezTo>
                <a:cubicBezTo>
                  <a:pt x="1732" y="458"/>
                  <a:pt x="1738" y="451"/>
                  <a:pt x="1738" y="443"/>
                </a:cubicBezTo>
                <a:cubicBezTo>
                  <a:pt x="1738" y="435"/>
                  <a:pt x="1732" y="428"/>
                  <a:pt x="1724" y="428"/>
                </a:cubicBezTo>
                <a:close/>
                <a:moveTo>
                  <a:pt x="1724" y="461"/>
                </a:moveTo>
                <a:cubicBezTo>
                  <a:pt x="1715" y="461"/>
                  <a:pt x="1709" y="468"/>
                  <a:pt x="1709" y="476"/>
                </a:cubicBezTo>
                <a:cubicBezTo>
                  <a:pt x="1709" y="484"/>
                  <a:pt x="1715" y="491"/>
                  <a:pt x="1724" y="491"/>
                </a:cubicBezTo>
                <a:cubicBezTo>
                  <a:pt x="1732" y="491"/>
                  <a:pt x="1738" y="484"/>
                  <a:pt x="1738" y="476"/>
                </a:cubicBezTo>
                <a:cubicBezTo>
                  <a:pt x="1738" y="468"/>
                  <a:pt x="1732" y="461"/>
                  <a:pt x="1724" y="461"/>
                </a:cubicBezTo>
                <a:close/>
                <a:moveTo>
                  <a:pt x="1724" y="494"/>
                </a:moveTo>
                <a:cubicBezTo>
                  <a:pt x="1715" y="494"/>
                  <a:pt x="1709" y="500"/>
                  <a:pt x="1709" y="509"/>
                </a:cubicBezTo>
                <a:cubicBezTo>
                  <a:pt x="1709" y="517"/>
                  <a:pt x="1715" y="523"/>
                  <a:pt x="1724" y="523"/>
                </a:cubicBezTo>
                <a:cubicBezTo>
                  <a:pt x="1732" y="523"/>
                  <a:pt x="1738" y="517"/>
                  <a:pt x="1738" y="509"/>
                </a:cubicBezTo>
                <a:cubicBezTo>
                  <a:pt x="1738" y="500"/>
                  <a:pt x="1732" y="494"/>
                  <a:pt x="1724" y="494"/>
                </a:cubicBezTo>
                <a:close/>
                <a:moveTo>
                  <a:pt x="1724" y="527"/>
                </a:moveTo>
                <a:cubicBezTo>
                  <a:pt x="1715" y="527"/>
                  <a:pt x="1709" y="533"/>
                  <a:pt x="1709" y="542"/>
                </a:cubicBezTo>
                <a:cubicBezTo>
                  <a:pt x="1709" y="550"/>
                  <a:pt x="1715" y="556"/>
                  <a:pt x="1724" y="556"/>
                </a:cubicBezTo>
                <a:cubicBezTo>
                  <a:pt x="1732" y="556"/>
                  <a:pt x="1738" y="550"/>
                  <a:pt x="1738" y="542"/>
                </a:cubicBezTo>
                <a:cubicBezTo>
                  <a:pt x="1738" y="533"/>
                  <a:pt x="1732" y="527"/>
                  <a:pt x="1724" y="527"/>
                </a:cubicBezTo>
                <a:close/>
                <a:moveTo>
                  <a:pt x="1724" y="560"/>
                </a:moveTo>
                <a:cubicBezTo>
                  <a:pt x="1715" y="560"/>
                  <a:pt x="1709" y="566"/>
                  <a:pt x="1709" y="574"/>
                </a:cubicBezTo>
                <a:cubicBezTo>
                  <a:pt x="1709" y="583"/>
                  <a:pt x="1715" y="589"/>
                  <a:pt x="1724" y="589"/>
                </a:cubicBezTo>
                <a:cubicBezTo>
                  <a:pt x="1732" y="589"/>
                  <a:pt x="1738" y="583"/>
                  <a:pt x="1738" y="574"/>
                </a:cubicBezTo>
                <a:cubicBezTo>
                  <a:pt x="1738" y="566"/>
                  <a:pt x="1732" y="560"/>
                  <a:pt x="1724" y="560"/>
                </a:cubicBezTo>
                <a:close/>
                <a:moveTo>
                  <a:pt x="1724" y="593"/>
                </a:moveTo>
                <a:cubicBezTo>
                  <a:pt x="1715" y="593"/>
                  <a:pt x="1709" y="599"/>
                  <a:pt x="1709" y="607"/>
                </a:cubicBezTo>
                <a:cubicBezTo>
                  <a:pt x="1709" y="616"/>
                  <a:pt x="1715" y="622"/>
                  <a:pt x="1724" y="622"/>
                </a:cubicBezTo>
                <a:cubicBezTo>
                  <a:pt x="1732" y="622"/>
                  <a:pt x="1738" y="616"/>
                  <a:pt x="1738" y="607"/>
                </a:cubicBezTo>
                <a:cubicBezTo>
                  <a:pt x="1738" y="599"/>
                  <a:pt x="1732" y="593"/>
                  <a:pt x="1724" y="593"/>
                </a:cubicBezTo>
                <a:close/>
                <a:moveTo>
                  <a:pt x="1724" y="625"/>
                </a:moveTo>
                <a:cubicBezTo>
                  <a:pt x="1715" y="625"/>
                  <a:pt x="1709" y="632"/>
                  <a:pt x="1709" y="640"/>
                </a:cubicBezTo>
                <a:cubicBezTo>
                  <a:pt x="1709" y="648"/>
                  <a:pt x="1715" y="655"/>
                  <a:pt x="1724" y="655"/>
                </a:cubicBezTo>
                <a:cubicBezTo>
                  <a:pt x="1732" y="655"/>
                  <a:pt x="1738" y="648"/>
                  <a:pt x="1738" y="640"/>
                </a:cubicBezTo>
                <a:cubicBezTo>
                  <a:pt x="1738" y="632"/>
                  <a:pt x="1732" y="625"/>
                  <a:pt x="1724" y="625"/>
                </a:cubicBezTo>
                <a:close/>
                <a:moveTo>
                  <a:pt x="1724" y="658"/>
                </a:moveTo>
                <a:cubicBezTo>
                  <a:pt x="1715" y="658"/>
                  <a:pt x="1709" y="665"/>
                  <a:pt x="1709" y="673"/>
                </a:cubicBezTo>
                <a:cubicBezTo>
                  <a:pt x="1709" y="681"/>
                  <a:pt x="1715" y="688"/>
                  <a:pt x="1724" y="688"/>
                </a:cubicBezTo>
                <a:cubicBezTo>
                  <a:pt x="1732" y="688"/>
                  <a:pt x="1738" y="681"/>
                  <a:pt x="1738" y="673"/>
                </a:cubicBezTo>
                <a:cubicBezTo>
                  <a:pt x="1738" y="665"/>
                  <a:pt x="1732" y="658"/>
                  <a:pt x="1724" y="658"/>
                </a:cubicBezTo>
                <a:close/>
                <a:moveTo>
                  <a:pt x="1724" y="691"/>
                </a:moveTo>
                <a:cubicBezTo>
                  <a:pt x="1715" y="691"/>
                  <a:pt x="1709" y="698"/>
                  <a:pt x="1709" y="706"/>
                </a:cubicBezTo>
                <a:cubicBezTo>
                  <a:pt x="1709" y="714"/>
                  <a:pt x="1715" y="721"/>
                  <a:pt x="1724" y="721"/>
                </a:cubicBezTo>
                <a:cubicBezTo>
                  <a:pt x="1732" y="721"/>
                  <a:pt x="1738" y="714"/>
                  <a:pt x="1738" y="706"/>
                </a:cubicBezTo>
                <a:cubicBezTo>
                  <a:pt x="1738" y="698"/>
                  <a:pt x="1732" y="691"/>
                  <a:pt x="1724" y="691"/>
                </a:cubicBezTo>
                <a:close/>
                <a:moveTo>
                  <a:pt x="1724" y="724"/>
                </a:moveTo>
                <a:cubicBezTo>
                  <a:pt x="1715" y="724"/>
                  <a:pt x="1709" y="731"/>
                  <a:pt x="1709" y="739"/>
                </a:cubicBezTo>
                <a:cubicBezTo>
                  <a:pt x="1709" y="747"/>
                  <a:pt x="1715" y="754"/>
                  <a:pt x="1724" y="754"/>
                </a:cubicBezTo>
                <a:cubicBezTo>
                  <a:pt x="1732" y="754"/>
                  <a:pt x="1738" y="747"/>
                  <a:pt x="1738" y="739"/>
                </a:cubicBezTo>
                <a:cubicBezTo>
                  <a:pt x="1738" y="731"/>
                  <a:pt x="1732" y="724"/>
                  <a:pt x="1724" y="724"/>
                </a:cubicBezTo>
                <a:close/>
                <a:moveTo>
                  <a:pt x="1724" y="757"/>
                </a:moveTo>
                <a:cubicBezTo>
                  <a:pt x="1715" y="757"/>
                  <a:pt x="1709" y="764"/>
                  <a:pt x="1709" y="772"/>
                </a:cubicBezTo>
                <a:cubicBezTo>
                  <a:pt x="1709" y="780"/>
                  <a:pt x="1715" y="787"/>
                  <a:pt x="1724" y="787"/>
                </a:cubicBezTo>
                <a:cubicBezTo>
                  <a:pt x="1732" y="787"/>
                  <a:pt x="1738" y="780"/>
                  <a:pt x="1738" y="772"/>
                </a:cubicBezTo>
                <a:cubicBezTo>
                  <a:pt x="1738" y="764"/>
                  <a:pt x="1732" y="757"/>
                  <a:pt x="1724" y="757"/>
                </a:cubicBezTo>
                <a:close/>
                <a:moveTo>
                  <a:pt x="1724" y="790"/>
                </a:moveTo>
                <a:cubicBezTo>
                  <a:pt x="1715" y="790"/>
                  <a:pt x="1709" y="797"/>
                  <a:pt x="1709" y="805"/>
                </a:cubicBezTo>
                <a:cubicBezTo>
                  <a:pt x="1709" y="813"/>
                  <a:pt x="1715" y="820"/>
                  <a:pt x="1724" y="820"/>
                </a:cubicBezTo>
                <a:cubicBezTo>
                  <a:pt x="1732" y="820"/>
                  <a:pt x="1738" y="813"/>
                  <a:pt x="1738" y="805"/>
                </a:cubicBezTo>
                <a:cubicBezTo>
                  <a:pt x="1738" y="797"/>
                  <a:pt x="1732" y="790"/>
                  <a:pt x="1724" y="790"/>
                </a:cubicBezTo>
                <a:close/>
                <a:moveTo>
                  <a:pt x="1724" y="823"/>
                </a:moveTo>
                <a:cubicBezTo>
                  <a:pt x="1715" y="823"/>
                  <a:pt x="1709" y="830"/>
                  <a:pt x="1709" y="838"/>
                </a:cubicBezTo>
                <a:cubicBezTo>
                  <a:pt x="1709" y="846"/>
                  <a:pt x="1715" y="853"/>
                  <a:pt x="1724" y="853"/>
                </a:cubicBezTo>
                <a:cubicBezTo>
                  <a:pt x="1732" y="853"/>
                  <a:pt x="1738" y="846"/>
                  <a:pt x="1738" y="838"/>
                </a:cubicBezTo>
                <a:cubicBezTo>
                  <a:pt x="1738" y="830"/>
                  <a:pt x="1732" y="823"/>
                  <a:pt x="1724" y="823"/>
                </a:cubicBezTo>
                <a:close/>
                <a:moveTo>
                  <a:pt x="1724" y="856"/>
                </a:moveTo>
                <a:cubicBezTo>
                  <a:pt x="1715" y="856"/>
                  <a:pt x="1709" y="863"/>
                  <a:pt x="1709" y="871"/>
                </a:cubicBezTo>
                <a:cubicBezTo>
                  <a:pt x="1709" y="879"/>
                  <a:pt x="1715" y="886"/>
                  <a:pt x="1724" y="886"/>
                </a:cubicBezTo>
                <a:cubicBezTo>
                  <a:pt x="1732" y="886"/>
                  <a:pt x="1738" y="879"/>
                  <a:pt x="1738" y="871"/>
                </a:cubicBezTo>
                <a:cubicBezTo>
                  <a:pt x="1738" y="863"/>
                  <a:pt x="1732" y="856"/>
                  <a:pt x="1724" y="856"/>
                </a:cubicBezTo>
                <a:close/>
                <a:moveTo>
                  <a:pt x="1724" y="889"/>
                </a:moveTo>
                <a:cubicBezTo>
                  <a:pt x="1715" y="889"/>
                  <a:pt x="1709" y="895"/>
                  <a:pt x="1709" y="904"/>
                </a:cubicBezTo>
                <a:cubicBezTo>
                  <a:pt x="1709" y="912"/>
                  <a:pt x="1715" y="918"/>
                  <a:pt x="1724" y="918"/>
                </a:cubicBezTo>
                <a:cubicBezTo>
                  <a:pt x="1732" y="918"/>
                  <a:pt x="1738" y="912"/>
                  <a:pt x="1738" y="904"/>
                </a:cubicBezTo>
                <a:cubicBezTo>
                  <a:pt x="1738" y="895"/>
                  <a:pt x="1732" y="889"/>
                  <a:pt x="1724" y="889"/>
                </a:cubicBezTo>
                <a:close/>
                <a:moveTo>
                  <a:pt x="1724" y="922"/>
                </a:moveTo>
                <a:cubicBezTo>
                  <a:pt x="1715" y="922"/>
                  <a:pt x="1709" y="928"/>
                  <a:pt x="1709" y="937"/>
                </a:cubicBezTo>
                <a:cubicBezTo>
                  <a:pt x="1709" y="945"/>
                  <a:pt x="1715" y="951"/>
                  <a:pt x="1724" y="951"/>
                </a:cubicBezTo>
                <a:cubicBezTo>
                  <a:pt x="1732" y="951"/>
                  <a:pt x="1738" y="945"/>
                  <a:pt x="1738" y="937"/>
                </a:cubicBezTo>
                <a:cubicBezTo>
                  <a:pt x="1738" y="928"/>
                  <a:pt x="1732" y="922"/>
                  <a:pt x="1724" y="922"/>
                </a:cubicBezTo>
                <a:close/>
                <a:moveTo>
                  <a:pt x="1724" y="955"/>
                </a:moveTo>
                <a:cubicBezTo>
                  <a:pt x="1715" y="955"/>
                  <a:pt x="1709" y="961"/>
                  <a:pt x="1709" y="970"/>
                </a:cubicBezTo>
                <a:cubicBezTo>
                  <a:pt x="1709" y="978"/>
                  <a:pt x="1715" y="984"/>
                  <a:pt x="1724" y="984"/>
                </a:cubicBezTo>
                <a:cubicBezTo>
                  <a:pt x="1732" y="984"/>
                  <a:pt x="1738" y="978"/>
                  <a:pt x="1738" y="970"/>
                </a:cubicBezTo>
                <a:cubicBezTo>
                  <a:pt x="1738" y="961"/>
                  <a:pt x="1732" y="955"/>
                  <a:pt x="1724" y="955"/>
                </a:cubicBezTo>
                <a:close/>
                <a:moveTo>
                  <a:pt x="1724" y="988"/>
                </a:moveTo>
                <a:cubicBezTo>
                  <a:pt x="1715" y="988"/>
                  <a:pt x="1709" y="994"/>
                  <a:pt x="1709" y="1002"/>
                </a:cubicBezTo>
                <a:cubicBezTo>
                  <a:pt x="1709" y="1011"/>
                  <a:pt x="1715" y="1017"/>
                  <a:pt x="1724" y="1017"/>
                </a:cubicBezTo>
                <a:cubicBezTo>
                  <a:pt x="1732" y="1017"/>
                  <a:pt x="1738" y="1011"/>
                  <a:pt x="1738" y="1002"/>
                </a:cubicBezTo>
                <a:cubicBezTo>
                  <a:pt x="1738" y="994"/>
                  <a:pt x="1732" y="988"/>
                  <a:pt x="1724" y="988"/>
                </a:cubicBezTo>
                <a:close/>
                <a:moveTo>
                  <a:pt x="1724" y="1021"/>
                </a:moveTo>
                <a:cubicBezTo>
                  <a:pt x="1715" y="1021"/>
                  <a:pt x="1709" y="1027"/>
                  <a:pt x="1709" y="1035"/>
                </a:cubicBezTo>
                <a:cubicBezTo>
                  <a:pt x="1709" y="1044"/>
                  <a:pt x="1715" y="1050"/>
                  <a:pt x="1724" y="1050"/>
                </a:cubicBezTo>
                <a:cubicBezTo>
                  <a:pt x="1732" y="1050"/>
                  <a:pt x="1738" y="1044"/>
                  <a:pt x="1738" y="1035"/>
                </a:cubicBezTo>
                <a:cubicBezTo>
                  <a:pt x="1738" y="1027"/>
                  <a:pt x="1732" y="1021"/>
                  <a:pt x="1724" y="1021"/>
                </a:cubicBezTo>
                <a:close/>
                <a:moveTo>
                  <a:pt x="1724" y="1053"/>
                </a:moveTo>
                <a:cubicBezTo>
                  <a:pt x="1715" y="1053"/>
                  <a:pt x="1709" y="1060"/>
                  <a:pt x="1709" y="1068"/>
                </a:cubicBezTo>
                <a:cubicBezTo>
                  <a:pt x="1709" y="1076"/>
                  <a:pt x="1715" y="1083"/>
                  <a:pt x="1724" y="1083"/>
                </a:cubicBezTo>
                <a:cubicBezTo>
                  <a:pt x="1732" y="1083"/>
                  <a:pt x="1738" y="1076"/>
                  <a:pt x="1738" y="1068"/>
                </a:cubicBezTo>
                <a:cubicBezTo>
                  <a:pt x="1738" y="1060"/>
                  <a:pt x="1732" y="1053"/>
                  <a:pt x="1724" y="1053"/>
                </a:cubicBezTo>
                <a:close/>
                <a:moveTo>
                  <a:pt x="1724" y="1086"/>
                </a:moveTo>
                <a:cubicBezTo>
                  <a:pt x="1715" y="1086"/>
                  <a:pt x="1709" y="1093"/>
                  <a:pt x="1709" y="1101"/>
                </a:cubicBezTo>
                <a:cubicBezTo>
                  <a:pt x="1709" y="1109"/>
                  <a:pt x="1715" y="1116"/>
                  <a:pt x="1724" y="1116"/>
                </a:cubicBezTo>
                <a:cubicBezTo>
                  <a:pt x="1732" y="1116"/>
                  <a:pt x="1738" y="1109"/>
                  <a:pt x="1738" y="1101"/>
                </a:cubicBezTo>
                <a:cubicBezTo>
                  <a:pt x="1738" y="1093"/>
                  <a:pt x="1732" y="1086"/>
                  <a:pt x="1724" y="1086"/>
                </a:cubicBezTo>
                <a:close/>
                <a:moveTo>
                  <a:pt x="1724" y="1119"/>
                </a:moveTo>
                <a:cubicBezTo>
                  <a:pt x="1715" y="1119"/>
                  <a:pt x="1709" y="1126"/>
                  <a:pt x="1709" y="1134"/>
                </a:cubicBezTo>
                <a:cubicBezTo>
                  <a:pt x="1709" y="1142"/>
                  <a:pt x="1715" y="1149"/>
                  <a:pt x="1724" y="1149"/>
                </a:cubicBezTo>
                <a:cubicBezTo>
                  <a:pt x="1732" y="1149"/>
                  <a:pt x="1738" y="1142"/>
                  <a:pt x="1738" y="1134"/>
                </a:cubicBezTo>
                <a:cubicBezTo>
                  <a:pt x="1738" y="1126"/>
                  <a:pt x="1732" y="1119"/>
                  <a:pt x="1724" y="1119"/>
                </a:cubicBezTo>
                <a:close/>
                <a:moveTo>
                  <a:pt x="1724" y="1152"/>
                </a:moveTo>
                <a:cubicBezTo>
                  <a:pt x="1715" y="1152"/>
                  <a:pt x="1709" y="1159"/>
                  <a:pt x="1709" y="1167"/>
                </a:cubicBezTo>
                <a:cubicBezTo>
                  <a:pt x="1709" y="1175"/>
                  <a:pt x="1715" y="1182"/>
                  <a:pt x="1724" y="1182"/>
                </a:cubicBezTo>
                <a:cubicBezTo>
                  <a:pt x="1732" y="1182"/>
                  <a:pt x="1738" y="1175"/>
                  <a:pt x="1738" y="1167"/>
                </a:cubicBezTo>
                <a:cubicBezTo>
                  <a:pt x="1738" y="1159"/>
                  <a:pt x="1732" y="1152"/>
                  <a:pt x="1724" y="1152"/>
                </a:cubicBezTo>
                <a:close/>
                <a:moveTo>
                  <a:pt x="1724" y="1185"/>
                </a:moveTo>
                <a:cubicBezTo>
                  <a:pt x="1715" y="1185"/>
                  <a:pt x="1709" y="1192"/>
                  <a:pt x="1709" y="1200"/>
                </a:cubicBezTo>
                <a:cubicBezTo>
                  <a:pt x="1709" y="1208"/>
                  <a:pt x="1715" y="1215"/>
                  <a:pt x="1724" y="1215"/>
                </a:cubicBezTo>
                <a:cubicBezTo>
                  <a:pt x="1732" y="1215"/>
                  <a:pt x="1738" y="1208"/>
                  <a:pt x="1738" y="1200"/>
                </a:cubicBezTo>
                <a:cubicBezTo>
                  <a:pt x="1738" y="1192"/>
                  <a:pt x="1732" y="1185"/>
                  <a:pt x="1724" y="1185"/>
                </a:cubicBezTo>
                <a:close/>
                <a:moveTo>
                  <a:pt x="1724" y="1218"/>
                </a:moveTo>
                <a:cubicBezTo>
                  <a:pt x="1715" y="1218"/>
                  <a:pt x="1709" y="1225"/>
                  <a:pt x="1709" y="1233"/>
                </a:cubicBezTo>
                <a:cubicBezTo>
                  <a:pt x="1709" y="1241"/>
                  <a:pt x="1715" y="1248"/>
                  <a:pt x="1724" y="1248"/>
                </a:cubicBezTo>
                <a:cubicBezTo>
                  <a:pt x="1732" y="1248"/>
                  <a:pt x="1738" y="1241"/>
                  <a:pt x="1738" y="1233"/>
                </a:cubicBezTo>
                <a:cubicBezTo>
                  <a:pt x="1738" y="1225"/>
                  <a:pt x="1732" y="1218"/>
                  <a:pt x="1724" y="1218"/>
                </a:cubicBezTo>
                <a:close/>
                <a:moveTo>
                  <a:pt x="1724" y="1251"/>
                </a:moveTo>
                <a:cubicBezTo>
                  <a:pt x="1715" y="1251"/>
                  <a:pt x="1709" y="1258"/>
                  <a:pt x="1709" y="1266"/>
                </a:cubicBezTo>
                <a:cubicBezTo>
                  <a:pt x="1709" y="1274"/>
                  <a:pt x="1715" y="1281"/>
                  <a:pt x="1724" y="1281"/>
                </a:cubicBezTo>
                <a:cubicBezTo>
                  <a:pt x="1732" y="1281"/>
                  <a:pt x="1738" y="1274"/>
                  <a:pt x="1738" y="1266"/>
                </a:cubicBezTo>
                <a:cubicBezTo>
                  <a:pt x="1738" y="1258"/>
                  <a:pt x="1732" y="1251"/>
                  <a:pt x="1724" y="1251"/>
                </a:cubicBezTo>
                <a:close/>
                <a:moveTo>
                  <a:pt x="1724" y="1284"/>
                </a:moveTo>
                <a:cubicBezTo>
                  <a:pt x="1715" y="1284"/>
                  <a:pt x="1709" y="1291"/>
                  <a:pt x="1709" y="1299"/>
                </a:cubicBezTo>
                <a:cubicBezTo>
                  <a:pt x="1709" y="1307"/>
                  <a:pt x="1715" y="1314"/>
                  <a:pt x="1724" y="1314"/>
                </a:cubicBezTo>
                <a:cubicBezTo>
                  <a:pt x="1732" y="1314"/>
                  <a:pt x="1738" y="1307"/>
                  <a:pt x="1738" y="1299"/>
                </a:cubicBezTo>
                <a:cubicBezTo>
                  <a:pt x="1738" y="1291"/>
                  <a:pt x="1732" y="1284"/>
                  <a:pt x="1724" y="1284"/>
                </a:cubicBezTo>
                <a:close/>
                <a:moveTo>
                  <a:pt x="1724" y="1317"/>
                </a:moveTo>
                <a:cubicBezTo>
                  <a:pt x="1715" y="1317"/>
                  <a:pt x="1709" y="1323"/>
                  <a:pt x="1709" y="1332"/>
                </a:cubicBezTo>
                <a:cubicBezTo>
                  <a:pt x="1709" y="1340"/>
                  <a:pt x="1715" y="1346"/>
                  <a:pt x="1724" y="1346"/>
                </a:cubicBezTo>
                <a:cubicBezTo>
                  <a:pt x="1732" y="1346"/>
                  <a:pt x="1738" y="1340"/>
                  <a:pt x="1738" y="1332"/>
                </a:cubicBezTo>
                <a:cubicBezTo>
                  <a:pt x="1738" y="1323"/>
                  <a:pt x="1732" y="1317"/>
                  <a:pt x="1724" y="1317"/>
                </a:cubicBezTo>
                <a:close/>
                <a:moveTo>
                  <a:pt x="1724" y="1350"/>
                </a:moveTo>
                <a:cubicBezTo>
                  <a:pt x="1715" y="1350"/>
                  <a:pt x="1709" y="1356"/>
                  <a:pt x="1709" y="1365"/>
                </a:cubicBezTo>
                <a:cubicBezTo>
                  <a:pt x="1709" y="1373"/>
                  <a:pt x="1715" y="1379"/>
                  <a:pt x="1724" y="1379"/>
                </a:cubicBezTo>
                <a:cubicBezTo>
                  <a:pt x="1732" y="1379"/>
                  <a:pt x="1738" y="1373"/>
                  <a:pt x="1738" y="1365"/>
                </a:cubicBezTo>
                <a:cubicBezTo>
                  <a:pt x="1738" y="1356"/>
                  <a:pt x="1732" y="1350"/>
                  <a:pt x="1724" y="1350"/>
                </a:cubicBezTo>
                <a:close/>
                <a:moveTo>
                  <a:pt x="1724" y="1383"/>
                </a:moveTo>
                <a:cubicBezTo>
                  <a:pt x="1715" y="1383"/>
                  <a:pt x="1709" y="1389"/>
                  <a:pt x="1709" y="1397"/>
                </a:cubicBezTo>
                <a:cubicBezTo>
                  <a:pt x="1709" y="1406"/>
                  <a:pt x="1715" y="1412"/>
                  <a:pt x="1724" y="1412"/>
                </a:cubicBezTo>
                <a:cubicBezTo>
                  <a:pt x="1732" y="1412"/>
                  <a:pt x="1738" y="1406"/>
                  <a:pt x="1738" y="1397"/>
                </a:cubicBezTo>
                <a:cubicBezTo>
                  <a:pt x="1738" y="1389"/>
                  <a:pt x="1732" y="1383"/>
                  <a:pt x="1724" y="1383"/>
                </a:cubicBezTo>
                <a:close/>
                <a:moveTo>
                  <a:pt x="1724" y="1416"/>
                </a:moveTo>
                <a:cubicBezTo>
                  <a:pt x="1715" y="1416"/>
                  <a:pt x="1709" y="1422"/>
                  <a:pt x="1709" y="1430"/>
                </a:cubicBezTo>
                <a:cubicBezTo>
                  <a:pt x="1709" y="1439"/>
                  <a:pt x="1715" y="1445"/>
                  <a:pt x="1724" y="1445"/>
                </a:cubicBezTo>
                <a:cubicBezTo>
                  <a:pt x="1732" y="1445"/>
                  <a:pt x="1738" y="1439"/>
                  <a:pt x="1738" y="1430"/>
                </a:cubicBezTo>
                <a:cubicBezTo>
                  <a:pt x="1738" y="1422"/>
                  <a:pt x="1732" y="1416"/>
                  <a:pt x="1724" y="1416"/>
                </a:cubicBezTo>
                <a:close/>
                <a:moveTo>
                  <a:pt x="1756" y="0"/>
                </a:moveTo>
                <a:cubicBezTo>
                  <a:pt x="1748" y="0"/>
                  <a:pt x="1742" y="7"/>
                  <a:pt x="1742" y="15"/>
                </a:cubicBezTo>
                <a:cubicBezTo>
                  <a:pt x="1742" y="23"/>
                  <a:pt x="1748" y="30"/>
                  <a:pt x="1756" y="30"/>
                </a:cubicBezTo>
                <a:cubicBezTo>
                  <a:pt x="1765" y="30"/>
                  <a:pt x="1771" y="23"/>
                  <a:pt x="1771" y="15"/>
                </a:cubicBezTo>
                <a:cubicBezTo>
                  <a:pt x="1771" y="7"/>
                  <a:pt x="1765" y="0"/>
                  <a:pt x="1756" y="0"/>
                </a:cubicBezTo>
                <a:close/>
                <a:moveTo>
                  <a:pt x="1756" y="33"/>
                </a:moveTo>
                <a:cubicBezTo>
                  <a:pt x="1748" y="33"/>
                  <a:pt x="1742" y="40"/>
                  <a:pt x="1742" y="48"/>
                </a:cubicBezTo>
                <a:cubicBezTo>
                  <a:pt x="1742" y="56"/>
                  <a:pt x="1748" y="63"/>
                  <a:pt x="1756" y="63"/>
                </a:cubicBezTo>
                <a:cubicBezTo>
                  <a:pt x="1765" y="63"/>
                  <a:pt x="1771" y="56"/>
                  <a:pt x="1771" y="48"/>
                </a:cubicBezTo>
                <a:cubicBezTo>
                  <a:pt x="1771" y="40"/>
                  <a:pt x="1765" y="33"/>
                  <a:pt x="1756" y="33"/>
                </a:cubicBezTo>
                <a:close/>
                <a:moveTo>
                  <a:pt x="1756" y="66"/>
                </a:moveTo>
                <a:cubicBezTo>
                  <a:pt x="1748" y="66"/>
                  <a:pt x="1742" y="72"/>
                  <a:pt x="1742" y="81"/>
                </a:cubicBezTo>
                <a:cubicBezTo>
                  <a:pt x="1742" y="89"/>
                  <a:pt x="1748" y="95"/>
                  <a:pt x="1756" y="95"/>
                </a:cubicBezTo>
                <a:cubicBezTo>
                  <a:pt x="1765" y="95"/>
                  <a:pt x="1771" y="89"/>
                  <a:pt x="1771" y="81"/>
                </a:cubicBezTo>
                <a:cubicBezTo>
                  <a:pt x="1771" y="72"/>
                  <a:pt x="1765" y="66"/>
                  <a:pt x="1756" y="66"/>
                </a:cubicBezTo>
                <a:close/>
                <a:moveTo>
                  <a:pt x="1756" y="99"/>
                </a:moveTo>
                <a:cubicBezTo>
                  <a:pt x="1748" y="99"/>
                  <a:pt x="1742" y="105"/>
                  <a:pt x="1742" y="114"/>
                </a:cubicBezTo>
                <a:cubicBezTo>
                  <a:pt x="1742" y="122"/>
                  <a:pt x="1748" y="128"/>
                  <a:pt x="1756" y="128"/>
                </a:cubicBezTo>
                <a:cubicBezTo>
                  <a:pt x="1765" y="128"/>
                  <a:pt x="1771" y="122"/>
                  <a:pt x="1771" y="114"/>
                </a:cubicBezTo>
                <a:cubicBezTo>
                  <a:pt x="1771" y="105"/>
                  <a:pt x="1765" y="99"/>
                  <a:pt x="1756" y="99"/>
                </a:cubicBezTo>
                <a:close/>
                <a:moveTo>
                  <a:pt x="1756" y="132"/>
                </a:moveTo>
                <a:cubicBezTo>
                  <a:pt x="1748" y="132"/>
                  <a:pt x="1742" y="138"/>
                  <a:pt x="1742" y="147"/>
                </a:cubicBezTo>
                <a:cubicBezTo>
                  <a:pt x="1742" y="155"/>
                  <a:pt x="1748" y="161"/>
                  <a:pt x="1756" y="161"/>
                </a:cubicBezTo>
                <a:cubicBezTo>
                  <a:pt x="1765" y="161"/>
                  <a:pt x="1771" y="155"/>
                  <a:pt x="1771" y="147"/>
                </a:cubicBezTo>
                <a:cubicBezTo>
                  <a:pt x="1771" y="138"/>
                  <a:pt x="1765" y="132"/>
                  <a:pt x="1756" y="132"/>
                </a:cubicBezTo>
                <a:close/>
                <a:moveTo>
                  <a:pt x="1756" y="165"/>
                </a:moveTo>
                <a:cubicBezTo>
                  <a:pt x="1748" y="165"/>
                  <a:pt x="1742" y="171"/>
                  <a:pt x="1742" y="179"/>
                </a:cubicBezTo>
                <a:cubicBezTo>
                  <a:pt x="1742" y="188"/>
                  <a:pt x="1748" y="194"/>
                  <a:pt x="1756" y="194"/>
                </a:cubicBezTo>
                <a:cubicBezTo>
                  <a:pt x="1765" y="194"/>
                  <a:pt x="1771" y="188"/>
                  <a:pt x="1771" y="179"/>
                </a:cubicBezTo>
                <a:cubicBezTo>
                  <a:pt x="1771" y="171"/>
                  <a:pt x="1765" y="165"/>
                  <a:pt x="1756" y="165"/>
                </a:cubicBezTo>
                <a:close/>
                <a:moveTo>
                  <a:pt x="1756" y="198"/>
                </a:moveTo>
                <a:cubicBezTo>
                  <a:pt x="1748" y="198"/>
                  <a:pt x="1742" y="204"/>
                  <a:pt x="1742" y="212"/>
                </a:cubicBezTo>
                <a:cubicBezTo>
                  <a:pt x="1742" y="221"/>
                  <a:pt x="1748" y="227"/>
                  <a:pt x="1756" y="227"/>
                </a:cubicBezTo>
                <a:cubicBezTo>
                  <a:pt x="1765" y="227"/>
                  <a:pt x="1771" y="221"/>
                  <a:pt x="1771" y="212"/>
                </a:cubicBezTo>
                <a:cubicBezTo>
                  <a:pt x="1771" y="204"/>
                  <a:pt x="1765" y="198"/>
                  <a:pt x="1756" y="198"/>
                </a:cubicBezTo>
                <a:close/>
                <a:moveTo>
                  <a:pt x="1756" y="230"/>
                </a:moveTo>
                <a:cubicBezTo>
                  <a:pt x="1748" y="230"/>
                  <a:pt x="1742" y="237"/>
                  <a:pt x="1742" y="245"/>
                </a:cubicBezTo>
                <a:cubicBezTo>
                  <a:pt x="1742" y="253"/>
                  <a:pt x="1748" y="260"/>
                  <a:pt x="1756" y="260"/>
                </a:cubicBezTo>
                <a:cubicBezTo>
                  <a:pt x="1765" y="260"/>
                  <a:pt x="1771" y="253"/>
                  <a:pt x="1771" y="245"/>
                </a:cubicBezTo>
                <a:cubicBezTo>
                  <a:pt x="1771" y="237"/>
                  <a:pt x="1765" y="230"/>
                  <a:pt x="1756" y="230"/>
                </a:cubicBezTo>
                <a:close/>
                <a:moveTo>
                  <a:pt x="1756" y="263"/>
                </a:moveTo>
                <a:cubicBezTo>
                  <a:pt x="1748" y="263"/>
                  <a:pt x="1742" y="270"/>
                  <a:pt x="1742" y="278"/>
                </a:cubicBezTo>
                <a:cubicBezTo>
                  <a:pt x="1742" y="286"/>
                  <a:pt x="1748" y="293"/>
                  <a:pt x="1756" y="293"/>
                </a:cubicBezTo>
                <a:cubicBezTo>
                  <a:pt x="1765" y="293"/>
                  <a:pt x="1771" y="286"/>
                  <a:pt x="1771" y="278"/>
                </a:cubicBezTo>
                <a:cubicBezTo>
                  <a:pt x="1771" y="270"/>
                  <a:pt x="1765" y="263"/>
                  <a:pt x="1756" y="263"/>
                </a:cubicBezTo>
                <a:close/>
                <a:moveTo>
                  <a:pt x="1756" y="296"/>
                </a:moveTo>
                <a:cubicBezTo>
                  <a:pt x="1748" y="296"/>
                  <a:pt x="1742" y="303"/>
                  <a:pt x="1742" y="311"/>
                </a:cubicBezTo>
                <a:cubicBezTo>
                  <a:pt x="1742" y="319"/>
                  <a:pt x="1748" y="326"/>
                  <a:pt x="1756" y="326"/>
                </a:cubicBezTo>
                <a:cubicBezTo>
                  <a:pt x="1765" y="326"/>
                  <a:pt x="1771" y="319"/>
                  <a:pt x="1771" y="311"/>
                </a:cubicBezTo>
                <a:cubicBezTo>
                  <a:pt x="1771" y="303"/>
                  <a:pt x="1765" y="296"/>
                  <a:pt x="1756" y="296"/>
                </a:cubicBezTo>
                <a:close/>
                <a:moveTo>
                  <a:pt x="1756" y="329"/>
                </a:moveTo>
                <a:cubicBezTo>
                  <a:pt x="1748" y="329"/>
                  <a:pt x="1742" y="336"/>
                  <a:pt x="1742" y="344"/>
                </a:cubicBezTo>
                <a:cubicBezTo>
                  <a:pt x="1742" y="352"/>
                  <a:pt x="1748" y="359"/>
                  <a:pt x="1756" y="359"/>
                </a:cubicBezTo>
                <a:cubicBezTo>
                  <a:pt x="1765" y="359"/>
                  <a:pt x="1771" y="352"/>
                  <a:pt x="1771" y="344"/>
                </a:cubicBezTo>
                <a:cubicBezTo>
                  <a:pt x="1771" y="336"/>
                  <a:pt x="1765" y="329"/>
                  <a:pt x="1756" y="329"/>
                </a:cubicBezTo>
                <a:close/>
                <a:moveTo>
                  <a:pt x="1756" y="362"/>
                </a:moveTo>
                <a:cubicBezTo>
                  <a:pt x="1748" y="362"/>
                  <a:pt x="1742" y="369"/>
                  <a:pt x="1742" y="377"/>
                </a:cubicBezTo>
                <a:cubicBezTo>
                  <a:pt x="1742" y="385"/>
                  <a:pt x="1748" y="392"/>
                  <a:pt x="1756" y="392"/>
                </a:cubicBezTo>
                <a:cubicBezTo>
                  <a:pt x="1765" y="392"/>
                  <a:pt x="1771" y="385"/>
                  <a:pt x="1771" y="377"/>
                </a:cubicBezTo>
                <a:cubicBezTo>
                  <a:pt x="1771" y="369"/>
                  <a:pt x="1765" y="362"/>
                  <a:pt x="1756" y="362"/>
                </a:cubicBezTo>
                <a:close/>
                <a:moveTo>
                  <a:pt x="1756" y="395"/>
                </a:moveTo>
                <a:cubicBezTo>
                  <a:pt x="1748" y="395"/>
                  <a:pt x="1742" y="402"/>
                  <a:pt x="1742" y="410"/>
                </a:cubicBezTo>
                <a:cubicBezTo>
                  <a:pt x="1742" y="418"/>
                  <a:pt x="1748" y="425"/>
                  <a:pt x="1756" y="425"/>
                </a:cubicBezTo>
                <a:cubicBezTo>
                  <a:pt x="1765" y="425"/>
                  <a:pt x="1771" y="418"/>
                  <a:pt x="1771" y="410"/>
                </a:cubicBezTo>
                <a:cubicBezTo>
                  <a:pt x="1771" y="402"/>
                  <a:pt x="1765" y="395"/>
                  <a:pt x="1756" y="395"/>
                </a:cubicBezTo>
                <a:close/>
                <a:moveTo>
                  <a:pt x="1756" y="428"/>
                </a:moveTo>
                <a:cubicBezTo>
                  <a:pt x="1748" y="428"/>
                  <a:pt x="1742" y="435"/>
                  <a:pt x="1742" y="443"/>
                </a:cubicBezTo>
                <a:cubicBezTo>
                  <a:pt x="1742" y="451"/>
                  <a:pt x="1748" y="458"/>
                  <a:pt x="1756" y="458"/>
                </a:cubicBezTo>
                <a:cubicBezTo>
                  <a:pt x="1765" y="458"/>
                  <a:pt x="1771" y="451"/>
                  <a:pt x="1771" y="443"/>
                </a:cubicBezTo>
                <a:cubicBezTo>
                  <a:pt x="1771" y="435"/>
                  <a:pt x="1765" y="428"/>
                  <a:pt x="1756" y="428"/>
                </a:cubicBezTo>
                <a:close/>
                <a:moveTo>
                  <a:pt x="1756" y="461"/>
                </a:moveTo>
                <a:cubicBezTo>
                  <a:pt x="1748" y="461"/>
                  <a:pt x="1742" y="468"/>
                  <a:pt x="1742" y="476"/>
                </a:cubicBezTo>
                <a:cubicBezTo>
                  <a:pt x="1742" y="484"/>
                  <a:pt x="1748" y="491"/>
                  <a:pt x="1756" y="491"/>
                </a:cubicBezTo>
                <a:cubicBezTo>
                  <a:pt x="1765" y="491"/>
                  <a:pt x="1771" y="484"/>
                  <a:pt x="1771" y="476"/>
                </a:cubicBezTo>
                <a:cubicBezTo>
                  <a:pt x="1771" y="468"/>
                  <a:pt x="1765" y="461"/>
                  <a:pt x="1756" y="461"/>
                </a:cubicBezTo>
                <a:close/>
                <a:moveTo>
                  <a:pt x="1756" y="494"/>
                </a:moveTo>
                <a:cubicBezTo>
                  <a:pt x="1748" y="494"/>
                  <a:pt x="1742" y="500"/>
                  <a:pt x="1742" y="509"/>
                </a:cubicBezTo>
                <a:cubicBezTo>
                  <a:pt x="1742" y="517"/>
                  <a:pt x="1748" y="523"/>
                  <a:pt x="1756" y="523"/>
                </a:cubicBezTo>
                <a:cubicBezTo>
                  <a:pt x="1765" y="523"/>
                  <a:pt x="1771" y="517"/>
                  <a:pt x="1771" y="509"/>
                </a:cubicBezTo>
                <a:cubicBezTo>
                  <a:pt x="1771" y="500"/>
                  <a:pt x="1765" y="494"/>
                  <a:pt x="1756" y="494"/>
                </a:cubicBezTo>
                <a:close/>
                <a:moveTo>
                  <a:pt x="1756" y="527"/>
                </a:moveTo>
                <a:cubicBezTo>
                  <a:pt x="1748" y="527"/>
                  <a:pt x="1742" y="533"/>
                  <a:pt x="1742" y="542"/>
                </a:cubicBezTo>
                <a:cubicBezTo>
                  <a:pt x="1742" y="550"/>
                  <a:pt x="1748" y="556"/>
                  <a:pt x="1756" y="556"/>
                </a:cubicBezTo>
                <a:cubicBezTo>
                  <a:pt x="1765" y="556"/>
                  <a:pt x="1771" y="550"/>
                  <a:pt x="1771" y="542"/>
                </a:cubicBezTo>
                <a:cubicBezTo>
                  <a:pt x="1771" y="533"/>
                  <a:pt x="1765" y="527"/>
                  <a:pt x="1756" y="527"/>
                </a:cubicBezTo>
                <a:close/>
                <a:moveTo>
                  <a:pt x="1756" y="560"/>
                </a:moveTo>
                <a:cubicBezTo>
                  <a:pt x="1748" y="560"/>
                  <a:pt x="1742" y="566"/>
                  <a:pt x="1742" y="574"/>
                </a:cubicBezTo>
                <a:cubicBezTo>
                  <a:pt x="1742" y="583"/>
                  <a:pt x="1748" y="589"/>
                  <a:pt x="1756" y="589"/>
                </a:cubicBezTo>
                <a:cubicBezTo>
                  <a:pt x="1765" y="589"/>
                  <a:pt x="1771" y="583"/>
                  <a:pt x="1771" y="574"/>
                </a:cubicBezTo>
                <a:cubicBezTo>
                  <a:pt x="1771" y="566"/>
                  <a:pt x="1765" y="560"/>
                  <a:pt x="1756" y="560"/>
                </a:cubicBezTo>
                <a:close/>
                <a:moveTo>
                  <a:pt x="1756" y="593"/>
                </a:moveTo>
                <a:cubicBezTo>
                  <a:pt x="1748" y="593"/>
                  <a:pt x="1742" y="599"/>
                  <a:pt x="1742" y="607"/>
                </a:cubicBezTo>
                <a:cubicBezTo>
                  <a:pt x="1742" y="616"/>
                  <a:pt x="1748" y="622"/>
                  <a:pt x="1756" y="622"/>
                </a:cubicBezTo>
                <a:cubicBezTo>
                  <a:pt x="1765" y="622"/>
                  <a:pt x="1771" y="616"/>
                  <a:pt x="1771" y="607"/>
                </a:cubicBezTo>
                <a:cubicBezTo>
                  <a:pt x="1771" y="599"/>
                  <a:pt x="1765" y="593"/>
                  <a:pt x="1756" y="593"/>
                </a:cubicBezTo>
                <a:close/>
                <a:moveTo>
                  <a:pt x="1756" y="625"/>
                </a:moveTo>
                <a:cubicBezTo>
                  <a:pt x="1748" y="625"/>
                  <a:pt x="1742" y="632"/>
                  <a:pt x="1742" y="640"/>
                </a:cubicBezTo>
                <a:cubicBezTo>
                  <a:pt x="1742" y="648"/>
                  <a:pt x="1748" y="655"/>
                  <a:pt x="1756" y="655"/>
                </a:cubicBezTo>
                <a:cubicBezTo>
                  <a:pt x="1765" y="655"/>
                  <a:pt x="1771" y="648"/>
                  <a:pt x="1771" y="640"/>
                </a:cubicBezTo>
                <a:cubicBezTo>
                  <a:pt x="1771" y="632"/>
                  <a:pt x="1765" y="625"/>
                  <a:pt x="1756" y="625"/>
                </a:cubicBezTo>
                <a:close/>
                <a:moveTo>
                  <a:pt x="1756" y="658"/>
                </a:moveTo>
                <a:cubicBezTo>
                  <a:pt x="1748" y="658"/>
                  <a:pt x="1742" y="665"/>
                  <a:pt x="1742" y="673"/>
                </a:cubicBezTo>
                <a:cubicBezTo>
                  <a:pt x="1742" y="681"/>
                  <a:pt x="1748" y="688"/>
                  <a:pt x="1756" y="688"/>
                </a:cubicBezTo>
                <a:cubicBezTo>
                  <a:pt x="1765" y="688"/>
                  <a:pt x="1771" y="681"/>
                  <a:pt x="1771" y="673"/>
                </a:cubicBezTo>
                <a:cubicBezTo>
                  <a:pt x="1771" y="665"/>
                  <a:pt x="1765" y="658"/>
                  <a:pt x="1756" y="658"/>
                </a:cubicBezTo>
                <a:close/>
                <a:moveTo>
                  <a:pt x="1756" y="691"/>
                </a:moveTo>
                <a:cubicBezTo>
                  <a:pt x="1748" y="691"/>
                  <a:pt x="1742" y="698"/>
                  <a:pt x="1742" y="706"/>
                </a:cubicBezTo>
                <a:cubicBezTo>
                  <a:pt x="1742" y="714"/>
                  <a:pt x="1748" y="721"/>
                  <a:pt x="1756" y="721"/>
                </a:cubicBezTo>
                <a:cubicBezTo>
                  <a:pt x="1765" y="721"/>
                  <a:pt x="1771" y="714"/>
                  <a:pt x="1771" y="706"/>
                </a:cubicBezTo>
                <a:cubicBezTo>
                  <a:pt x="1771" y="698"/>
                  <a:pt x="1765" y="691"/>
                  <a:pt x="1756" y="691"/>
                </a:cubicBezTo>
                <a:close/>
                <a:moveTo>
                  <a:pt x="1756" y="724"/>
                </a:moveTo>
                <a:cubicBezTo>
                  <a:pt x="1748" y="724"/>
                  <a:pt x="1742" y="731"/>
                  <a:pt x="1742" y="739"/>
                </a:cubicBezTo>
                <a:cubicBezTo>
                  <a:pt x="1742" y="747"/>
                  <a:pt x="1748" y="754"/>
                  <a:pt x="1756" y="754"/>
                </a:cubicBezTo>
                <a:cubicBezTo>
                  <a:pt x="1765" y="754"/>
                  <a:pt x="1771" y="747"/>
                  <a:pt x="1771" y="739"/>
                </a:cubicBezTo>
                <a:cubicBezTo>
                  <a:pt x="1771" y="731"/>
                  <a:pt x="1765" y="724"/>
                  <a:pt x="1756" y="724"/>
                </a:cubicBezTo>
                <a:close/>
                <a:moveTo>
                  <a:pt x="1756" y="757"/>
                </a:moveTo>
                <a:cubicBezTo>
                  <a:pt x="1748" y="757"/>
                  <a:pt x="1742" y="764"/>
                  <a:pt x="1742" y="772"/>
                </a:cubicBezTo>
                <a:cubicBezTo>
                  <a:pt x="1742" y="780"/>
                  <a:pt x="1748" y="787"/>
                  <a:pt x="1756" y="787"/>
                </a:cubicBezTo>
                <a:cubicBezTo>
                  <a:pt x="1765" y="787"/>
                  <a:pt x="1771" y="780"/>
                  <a:pt x="1771" y="772"/>
                </a:cubicBezTo>
                <a:cubicBezTo>
                  <a:pt x="1771" y="764"/>
                  <a:pt x="1765" y="757"/>
                  <a:pt x="1756" y="757"/>
                </a:cubicBezTo>
                <a:close/>
                <a:moveTo>
                  <a:pt x="1756" y="790"/>
                </a:moveTo>
                <a:cubicBezTo>
                  <a:pt x="1748" y="790"/>
                  <a:pt x="1742" y="797"/>
                  <a:pt x="1742" y="805"/>
                </a:cubicBezTo>
                <a:cubicBezTo>
                  <a:pt x="1742" y="813"/>
                  <a:pt x="1748" y="820"/>
                  <a:pt x="1756" y="820"/>
                </a:cubicBezTo>
                <a:cubicBezTo>
                  <a:pt x="1765" y="820"/>
                  <a:pt x="1771" y="813"/>
                  <a:pt x="1771" y="805"/>
                </a:cubicBezTo>
                <a:cubicBezTo>
                  <a:pt x="1771" y="797"/>
                  <a:pt x="1765" y="790"/>
                  <a:pt x="1756" y="790"/>
                </a:cubicBezTo>
                <a:close/>
                <a:moveTo>
                  <a:pt x="1756" y="823"/>
                </a:moveTo>
                <a:cubicBezTo>
                  <a:pt x="1748" y="823"/>
                  <a:pt x="1742" y="830"/>
                  <a:pt x="1742" y="838"/>
                </a:cubicBezTo>
                <a:cubicBezTo>
                  <a:pt x="1742" y="846"/>
                  <a:pt x="1748" y="853"/>
                  <a:pt x="1756" y="853"/>
                </a:cubicBezTo>
                <a:cubicBezTo>
                  <a:pt x="1765" y="853"/>
                  <a:pt x="1771" y="846"/>
                  <a:pt x="1771" y="838"/>
                </a:cubicBezTo>
                <a:cubicBezTo>
                  <a:pt x="1771" y="830"/>
                  <a:pt x="1765" y="823"/>
                  <a:pt x="1756" y="823"/>
                </a:cubicBezTo>
                <a:close/>
                <a:moveTo>
                  <a:pt x="1756" y="856"/>
                </a:moveTo>
                <a:cubicBezTo>
                  <a:pt x="1748" y="856"/>
                  <a:pt x="1742" y="863"/>
                  <a:pt x="1742" y="871"/>
                </a:cubicBezTo>
                <a:cubicBezTo>
                  <a:pt x="1742" y="879"/>
                  <a:pt x="1748" y="886"/>
                  <a:pt x="1756" y="886"/>
                </a:cubicBezTo>
                <a:cubicBezTo>
                  <a:pt x="1765" y="886"/>
                  <a:pt x="1771" y="879"/>
                  <a:pt x="1771" y="871"/>
                </a:cubicBezTo>
                <a:cubicBezTo>
                  <a:pt x="1771" y="863"/>
                  <a:pt x="1765" y="856"/>
                  <a:pt x="1756" y="856"/>
                </a:cubicBezTo>
                <a:close/>
                <a:moveTo>
                  <a:pt x="1756" y="889"/>
                </a:moveTo>
                <a:cubicBezTo>
                  <a:pt x="1748" y="889"/>
                  <a:pt x="1742" y="895"/>
                  <a:pt x="1742" y="904"/>
                </a:cubicBezTo>
                <a:cubicBezTo>
                  <a:pt x="1742" y="912"/>
                  <a:pt x="1748" y="918"/>
                  <a:pt x="1756" y="918"/>
                </a:cubicBezTo>
                <a:cubicBezTo>
                  <a:pt x="1765" y="918"/>
                  <a:pt x="1771" y="912"/>
                  <a:pt x="1771" y="904"/>
                </a:cubicBezTo>
                <a:cubicBezTo>
                  <a:pt x="1771" y="895"/>
                  <a:pt x="1765" y="889"/>
                  <a:pt x="1756" y="889"/>
                </a:cubicBezTo>
                <a:close/>
                <a:moveTo>
                  <a:pt x="1756" y="922"/>
                </a:moveTo>
                <a:cubicBezTo>
                  <a:pt x="1748" y="922"/>
                  <a:pt x="1742" y="928"/>
                  <a:pt x="1742" y="937"/>
                </a:cubicBezTo>
                <a:cubicBezTo>
                  <a:pt x="1742" y="945"/>
                  <a:pt x="1748" y="951"/>
                  <a:pt x="1756" y="951"/>
                </a:cubicBezTo>
                <a:cubicBezTo>
                  <a:pt x="1765" y="951"/>
                  <a:pt x="1771" y="945"/>
                  <a:pt x="1771" y="937"/>
                </a:cubicBezTo>
                <a:cubicBezTo>
                  <a:pt x="1771" y="928"/>
                  <a:pt x="1765" y="922"/>
                  <a:pt x="1756" y="922"/>
                </a:cubicBezTo>
                <a:close/>
                <a:moveTo>
                  <a:pt x="1756" y="955"/>
                </a:moveTo>
                <a:cubicBezTo>
                  <a:pt x="1748" y="955"/>
                  <a:pt x="1742" y="961"/>
                  <a:pt x="1742" y="970"/>
                </a:cubicBezTo>
                <a:cubicBezTo>
                  <a:pt x="1742" y="978"/>
                  <a:pt x="1748" y="984"/>
                  <a:pt x="1756" y="984"/>
                </a:cubicBezTo>
                <a:cubicBezTo>
                  <a:pt x="1765" y="984"/>
                  <a:pt x="1771" y="978"/>
                  <a:pt x="1771" y="970"/>
                </a:cubicBezTo>
                <a:cubicBezTo>
                  <a:pt x="1771" y="961"/>
                  <a:pt x="1765" y="955"/>
                  <a:pt x="1756" y="955"/>
                </a:cubicBezTo>
                <a:close/>
                <a:moveTo>
                  <a:pt x="1756" y="988"/>
                </a:moveTo>
                <a:cubicBezTo>
                  <a:pt x="1748" y="988"/>
                  <a:pt x="1742" y="994"/>
                  <a:pt x="1742" y="1002"/>
                </a:cubicBezTo>
                <a:cubicBezTo>
                  <a:pt x="1742" y="1011"/>
                  <a:pt x="1748" y="1017"/>
                  <a:pt x="1756" y="1017"/>
                </a:cubicBezTo>
                <a:cubicBezTo>
                  <a:pt x="1765" y="1017"/>
                  <a:pt x="1771" y="1011"/>
                  <a:pt x="1771" y="1002"/>
                </a:cubicBezTo>
                <a:cubicBezTo>
                  <a:pt x="1771" y="994"/>
                  <a:pt x="1765" y="988"/>
                  <a:pt x="1756" y="988"/>
                </a:cubicBezTo>
                <a:close/>
                <a:moveTo>
                  <a:pt x="1756" y="1021"/>
                </a:moveTo>
                <a:cubicBezTo>
                  <a:pt x="1748" y="1021"/>
                  <a:pt x="1742" y="1027"/>
                  <a:pt x="1742" y="1035"/>
                </a:cubicBezTo>
                <a:cubicBezTo>
                  <a:pt x="1742" y="1044"/>
                  <a:pt x="1748" y="1050"/>
                  <a:pt x="1756" y="1050"/>
                </a:cubicBezTo>
                <a:cubicBezTo>
                  <a:pt x="1765" y="1050"/>
                  <a:pt x="1771" y="1044"/>
                  <a:pt x="1771" y="1035"/>
                </a:cubicBezTo>
                <a:cubicBezTo>
                  <a:pt x="1771" y="1027"/>
                  <a:pt x="1765" y="1021"/>
                  <a:pt x="1756" y="1021"/>
                </a:cubicBezTo>
                <a:close/>
                <a:moveTo>
                  <a:pt x="1756" y="1053"/>
                </a:moveTo>
                <a:cubicBezTo>
                  <a:pt x="1748" y="1053"/>
                  <a:pt x="1742" y="1060"/>
                  <a:pt x="1742" y="1068"/>
                </a:cubicBezTo>
                <a:cubicBezTo>
                  <a:pt x="1742" y="1076"/>
                  <a:pt x="1748" y="1083"/>
                  <a:pt x="1756" y="1083"/>
                </a:cubicBezTo>
                <a:cubicBezTo>
                  <a:pt x="1765" y="1083"/>
                  <a:pt x="1771" y="1076"/>
                  <a:pt x="1771" y="1068"/>
                </a:cubicBezTo>
                <a:cubicBezTo>
                  <a:pt x="1771" y="1060"/>
                  <a:pt x="1765" y="1053"/>
                  <a:pt x="1756" y="1053"/>
                </a:cubicBezTo>
                <a:close/>
                <a:moveTo>
                  <a:pt x="1756" y="1086"/>
                </a:moveTo>
                <a:cubicBezTo>
                  <a:pt x="1748" y="1086"/>
                  <a:pt x="1742" y="1093"/>
                  <a:pt x="1742" y="1101"/>
                </a:cubicBezTo>
                <a:cubicBezTo>
                  <a:pt x="1742" y="1109"/>
                  <a:pt x="1748" y="1116"/>
                  <a:pt x="1756" y="1116"/>
                </a:cubicBezTo>
                <a:cubicBezTo>
                  <a:pt x="1765" y="1116"/>
                  <a:pt x="1771" y="1109"/>
                  <a:pt x="1771" y="1101"/>
                </a:cubicBezTo>
                <a:cubicBezTo>
                  <a:pt x="1771" y="1093"/>
                  <a:pt x="1765" y="1086"/>
                  <a:pt x="1756" y="1086"/>
                </a:cubicBezTo>
                <a:close/>
                <a:moveTo>
                  <a:pt x="1756" y="1119"/>
                </a:moveTo>
                <a:cubicBezTo>
                  <a:pt x="1748" y="1119"/>
                  <a:pt x="1742" y="1126"/>
                  <a:pt x="1742" y="1134"/>
                </a:cubicBezTo>
                <a:cubicBezTo>
                  <a:pt x="1742" y="1142"/>
                  <a:pt x="1748" y="1149"/>
                  <a:pt x="1756" y="1149"/>
                </a:cubicBezTo>
                <a:cubicBezTo>
                  <a:pt x="1765" y="1149"/>
                  <a:pt x="1771" y="1142"/>
                  <a:pt x="1771" y="1134"/>
                </a:cubicBezTo>
                <a:cubicBezTo>
                  <a:pt x="1771" y="1126"/>
                  <a:pt x="1765" y="1119"/>
                  <a:pt x="1756" y="1119"/>
                </a:cubicBezTo>
                <a:close/>
                <a:moveTo>
                  <a:pt x="1756" y="1152"/>
                </a:moveTo>
                <a:cubicBezTo>
                  <a:pt x="1748" y="1152"/>
                  <a:pt x="1742" y="1159"/>
                  <a:pt x="1742" y="1167"/>
                </a:cubicBezTo>
                <a:cubicBezTo>
                  <a:pt x="1742" y="1175"/>
                  <a:pt x="1748" y="1182"/>
                  <a:pt x="1756" y="1182"/>
                </a:cubicBezTo>
                <a:cubicBezTo>
                  <a:pt x="1765" y="1182"/>
                  <a:pt x="1771" y="1175"/>
                  <a:pt x="1771" y="1167"/>
                </a:cubicBezTo>
                <a:cubicBezTo>
                  <a:pt x="1771" y="1159"/>
                  <a:pt x="1765" y="1152"/>
                  <a:pt x="1756" y="1152"/>
                </a:cubicBezTo>
                <a:close/>
                <a:moveTo>
                  <a:pt x="1756" y="1185"/>
                </a:moveTo>
                <a:cubicBezTo>
                  <a:pt x="1748" y="1185"/>
                  <a:pt x="1742" y="1192"/>
                  <a:pt x="1742" y="1200"/>
                </a:cubicBezTo>
                <a:cubicBezTo>
                  <a:pt x="1742" y="1208"/>
                  <a:pt x="1748" y="1215"/>
                  <a:pt x="1756" y="1215"/>
                </a:cubicBezTo>
                <a:cubicBezTo>
                  <a:pt x="1765" y="1215"/>
                  <a:pt x="1771" y="1208"/>
                  <a:pt x="1771" y="1200"/>
                </a:cubicBezTo>
                <a:cubicBezTo>
                  <a:pt x="1771" y="1192"/>
                  <a:pt x="1765" y="1185"/>
                  <a:pt x="1756" y="1185"/>
                </a:cubicBezTo>
                <a:close/>
                <a:moveTo>
                  <a:pt x="1756" y="1218"/>
                </a:moveTo>
                <a:cubicBezTo>
                  <a:pt x="1748" y="1218"/>
                  <a:pt x="1742" y="1225"/>
                  <a:pt x="1742" y="1233"/>
                </a:cubicBezTo>
                <a:cubicBezTo>
                  <a:pt x="1742" y="1241"/>
                  <a:pt x="1748" y="1248"/>
                  <a:pt x="1756" y="1248"/>
                </a:cubicBezTo>
                <a:cubicBezTo>
                  <a:pt x="1765" y="1248"/>
                  <a:pt x="1771" y="1241"/>
                  <a:pt x="1771" y="1233"/>
                </a:cubicBezTo>
                <a:cubicBezTo>
                  <a:pt x="1771" y="1225"/>
                  <a:pt x="1765" y="1218"/>
                  <a:pt x="1756" y="1218"/>
                </a:cubicBezTo>
                <a:close/>
                <a:moveTo>
                  <a:pt x="1756" y="1251"/>
                </a:moveTo>
                <a:cubicBezTo>
                  <a:pt x="1748" y="1251"/>
                  <a:pt x="1742" y="1258"/>
                  <a:pt x="1742" y="1266"/>
                </a:cubicBezTo>
                <a:cubicBezTo>
                  <a:pt x="1742" y="1274"/>
                  <a:pt x="1748" y="1281"/>
                  <a:pt x="1756" y="1281"/>
                </a:cubicBezTo>
                <a:cubicBezTo>
                  <a:pt x="1765" y="1281"/>
                  <a:pt x="1771" y="1274"/>
                  <a:pt x="1771" y="1266"/>
                </a:cubicBezTo>
                <a:cubicBezTo>
                  <a:pt x="1771" y="1258"/>
                  <a:pt x="1765" y="1251"/>
                  <a:pt x="1756" y="1251"/>
                </a:cubicBezTo>
                <a:close/>
                <a:moveTo>
                  <a:pt x="1756" y="1284"/>
                </a:moveTo>
                <a:cubicBezTo>
                  <a:pt x="1748" y="1284"/>
                  <a:pt x="1742" y="1291"/>
                  <a:pt x="1742" y="1299"/>
                </a:cubicBezTo>
                <a:cubicBezTo>
                  <a:pt x="1742" y="1307"/>
                  <a:pt x="1748" y="1314"/>
                  <a:pt x="1756" y="1314"/>
                </a:cubicBezTo>
                <a:cubicBezTo>
                  <a:pt x="1765" y="1314"/>
                  <a:pt x="1771" y="1307"/>
                  <a:pt x="1771" y="1299"/>
                </a:cubicBezTo>
                <a:cubicBezTo>
                  <a:pt x="1771" y="1291"/>
                  <a:pt x="1765" y="1284"/>
                  <a:pt x="1756" y="1284"/>
                </a:cubicBezTo>
                <a:close/>
                <a:moveTo>
                  <a:pt x="1756" y="1317"/>
                </a:moveTo>
                <a:cubicBezTo>
                  <a:pt x="1748" y="1317"/>
                  <a:pt x="1742" y="1323"/>
                  <a:pt x="1742" y="1332"/>
                </a:cubicBezTo>
                <a:cubicBezTo>
                  <a:pt x="1742" y="1340"/>
                  <a:pt x="1748" y="1346"/>
                  <a:pt x="1756" y="1346"/>
                </a:cubicBezTo>
                <a:cubicBezTo>
                  <a:pt x="1765" y="1346"/>
                  <a:pt x="1771" y="1340"/>
                  <a:pt x="1771" y="1332"/>
                </a:cubicBezTo>
                <a:cubicBezTo>
                  <a:pt x="1771" y="1323"/>
                  <a:pt x="1765" y="1317"/>
                  <a:pt x="1756" y="1317"/>
                </a:cubicBezTo>
                <a:close/>
                <a:moveTo>
                  <a:pt x="1756" y="1350"/>
                </a:moveTo>
                <a:cubicBezTo>
                  <a:pt x="1748" y="1350"/>
                  <a:pt x="1742" y="1356"/>
                  <a:pt x="1742" y="1365"/>
                </a:cubicBezTo>
                <a:cubicBezTo>
                  <a:pt x="1742" y="1373"/>
                  <a:pt x="1748" y="1379"/>
                  <a:pt x="1756" y="1379"/>
                </a:cubicBezTo>
                <a:cubicBezTo>
                  <a:pt x="1765" y="1379"/>
                  <a:pt x="1771" y="1373"/>
                  <a:pt x="1771" y="1365"/>
                </a:cubicBezTo>
                <a:cubicBezTo>
                  <a:pt x="1771" y="1356"/>
                  <a:pt x="1765" y="1350"/>
                  <a:pt x="1756" y="1350"/>
                </a:cubicBezTo>
                <a:close/>
                <a:moveTo>
                  <a:pt x="1756" y="1383"/>
                </a:moveTo>
                <a:cubicBezTo>
                  <a:pt x="1748" y="1383"/>
                  <a:pt x="1742" y="1389"/>
                  <a:pt x="1742" y="1397"/>
                </a:cubicBezTo>
                <a:cubicBezTo>
                  <a:pt x="1742" y="1406"/>
                  <a:pt x="1748" y="1412"/>
                  <a:pt x="1756" y="1412"/>
                </a:cubicBezTo>
                <a:cubicBezTo>
                  <a:pt x="1765" y="1412"/>
                  <a:pt x="1771" y="1406"/>
                  <a:pt x="1771" y="1397"/>
                </a:cubicBezTo>
                <a:cubicBezTo>
                  <a:pt x="1771" y="1389"/>
                  <a:pt x="1765" y="1383"/>
                  <a:pt x="1756" y="1383"/>
                </a:cubicBezTo>
                <a:close/>
                <a:moveTo>
                  <a:pt x="1756" y="1416"/>
                </a:moveTo>
                <a:cubicBezTo>
                  <a:pt x="1748" y="1416"/>
                  <a:pt x="1742" y="1422"/>
                  <a:pt x="1742" y="1430"/>
                </a:cubicBezTo>
                <a:cubicBezTo>
                  <a:pt x="1742" y="1439"/>
                  <a:pt x="1748" y="1445"/>
                  <a:pt x="1756" y="1445"/>
                </a:cubicBezTo>
                <a:cubicBezTo>
                  <a:pt x="1765" y="1445"/>
                  <a:pt x="1771" y="1439"/>
                  <a:pt x="1771" y="1430"/>
                </a:cubicBezTo>
                <a:cubicBezTo>
                  <a:pt x="1771" y="1422"/>
                  <a:pt x="1765" y="1416"/>
                  <a:pt x="1756" y="1416"/>
                </a:cubicBezTo>
                <a:close/>
                <a:moveTo>
                  <a:pt x="1789" y="0"/>
                </a:moveTo>
                <a:cubicBezTo>
                  <a:pt x="1781" y="0"/>
                  <a:pt x="1775" y="7"/>
                  <a:pt x="1775" y="15"/>
                </a:cubicBezTo>
                <a:cubicBezTo>
                  <a:pt x="1775" y="23"/>
                  <a:pt x="1781" y="30"/>
                  <a:pt x="1789" y="30"/>
                </a:cubicBezTo>
                <a:cubicBezTo>
                  <a:pt x="1798" y="30"/>
                  <a:pt x="1804" y="23"/>
                  <a:pt x="1804" y="15"/>
                </a:cubicBezTo>
                <a:cubicBezTo>
                  <a:pt x="1804" y="7"/>
                  <a:pt x="1798" y="0"/>
                  <a:pt x="1789" y="0"/>
                </a:cubicBezTo>
                <a:close/>
                <a:moveTo>
                  <a:pt x="1789" y="33"/>
                </a:moveTo>
                <a:cubicBezTo>
                  <a:pt x="1781" y="33"/>
                  <a:pt x="1775" y="40"/>
                  <a:pt x="1775" y="48"/>
                </a:cubicBezTo>
                <a:cubicBezTo>
                  <a:pt x="1775" y="56"/>
                  <a:pt x="1781" y="63"/>
                  <a:pt x="1789" y="63"/>
                </a:cubicBezTo>
                <a:cubicBezTo>
                  <a:pt x="1798" y="63"/>
                  <a:pt x="1804" y="56"/>
                  <a:pt x="1804" y="48"/>
                </a:cubicBezTo>
                <a:cubicBezTo>
                  <a:pt x="1804" y="40"/>
                  <a:pt x="1798" y="33"/>
                  <a:pt x="1789" y="33"/>
                </a:cubicBezTo>
                <a:close/>
                <a:moveTo>
                  <a:pt x="1789" y="66"/>
                </a:moveTo>
                <a:cubicBezTo>
                  <a:pt x="1781" y="66"/>
                  <a:pt x="1775" y="72"/>
                  <a:pt x="1775" y="81"/>
                </a:cubicBezTo>
                <a:cubicBezTo>
                  <a:pt x="1775" y="89"/>
                  <a:pt x="1781" y="95"/>
                  <a:pt x="1789" y="95"/>
                </a:cubicBezTo>
                <a:cubicBezTo>
                  <a:pt x="1798" y="95"/>
                  <a:pt x="1804" y="89"/>
                  <a:pt x="1804" y="81"/>
                </a:cubicBezTo>
                <a:cubicBezTo>
                  <a:pt x="1804" y="72"/>
                  <a:pt x="1798" y="66"/>
                  <a:pt x="1789" y="66"/>
                </a:cubicBezTo>
                <a:close/>
                <a:moveTo>
                  <a:pt x="1789" y="99"/>
                </a:moveTo>
                <a:cubicBezTo>
                  <a:pt x="1781" y="99"/>
                  <a:pt x="1775" y="105"/>
                  <a:pt x="1775" y="114"/>
                </a:cubicBezTo>
                <a:cubicBezTo>
                  <a:pt x="1775" y="122"/>
                  <a:pt x="1781" y="128"/>
                  <a:pt x="1789" y="128"/>
                </a:cubicBezTo>
                <a:cubicBezTo>
                  <a:pt x="1798" y="128"/>
                  <a:pt x="1804" y="122"/>
                  <a:pt x="1804" y="114"/>
                </a:cubicBezTo>
                <a:cubicBezTo>
                  <a:pt x="1804" y="105"/>
                  <a:pt x="1798" y="99"/>
                  <a:pt x="1789" y="99"/>
                </a:cubicBezTo>
                <a:close/>
                <a:moveTo>
                  <a:pt x="1789" y="132"/>
                </a:moveTo>
                <a:cubicBezTo>
                  <a:pt x="1781" y="132"/>
                  <a:pt x="1775" y="138"/>
                  <a:pt x="1775" y="147"/>
                </a:cubicBezTo>
                <a:cubicBezTo>
                  <a:pt x="1775" y="155"/>
                  <a:pt x="1781" y="161"/>
                  <a:pt x="1789" y="161"/>
                </a:cubicBezTo>
                <a:cubicBezTo>
                  <a:pt x="1798" y="161"/>
                  <a:pt x="1804" y="155"/>
                  <a:pt x="1804" y="147"/>
                </a:cubicBezTo>
                <a:cubicBezTo>
                  <a:pt x="1804" y="138"/>
                  <a:pt x="1798" y="132"/>
                  <a:pt x="1789" y="132"/>
                </a:cubicBezTo>
                <a:close/>
                <a:moveTo>
                  <a:pt x="1789" y="165"/>
                </a:moveTo>
                <a:cubicBezTo>
                  <a:pt x="1781" y="165"/>
                  <a:pt x="1775" y="171"/>
                  <a:pt x="1775" y="179"/>
                </a:cubicBezTo>
                <a:cubicBezTo>
                  <a:pt x="1775" y="188"/>
                  <a:pt x="1781" y="194"/>
                  <a:pt x="1789" y="194"/>
                </a:cubicBezTo>
                <a:cubicBezTo>
                  <a:pt x="1798" y="194"/>
                  <a:pt x="1804" y="188"/>
                  <a:pt x="1804" y="179"/>
                </a:cubicBezTo>
                <a:cubicBezTo>
                  <a:pt x="1804" y="171"/>
                  <a:pt x="1798" y="165"/>
                  <a:pt x="1789" y="165"/>
                </a:cubicBezTo>
                <a:close/>
                <a:moveTo>
                  <a:pt x="1789" y="198"/>
                </a:moveTo>
                <a:cubicBezTo>
                  <a:pt x="1781" y="198"/>
                  <a:pt x="1775" y="204"/>
                  <a:pt x="1775" y="212"/>
                </a:cubicBezTo>
                <a:cubicBezTo>
                  <a:pt x="1775" y="221"/>
                  <a:pt x="1781" y="227"/>
                  <a:pt x="1789" y="227"/>
                </a:cubicBezTo>
                <a:cubicBezTo>
                  <a:pt x="1798" y="227"/>
                  <a:pt x="1804" y="221"/>
                  <a:pt x="1804" y="212"/>
                </a:cubicBezTo>
                <a:cubicBezTo>
                  <a:pt x="1804" y="204"/>
                  <a:pt x="1798" y="198"/>
                  <a:pt x="1789" y="198"/>
                </a:cubicBezTo>
                <a:close/>
                <a:moveTo>
                  <a:pt x="1789" y="230"/>
                </a:moveTo>
                <a:cubicBezTo>
                  <a:pt x="1781" y="230"/>
                  <a:pt x="1775" y="237"/>
                  <a:pt x="1775" y="245"/>
                </a:cubicBezTo>
                <a:cubicBezTo>
                  <a:pt x="1775" y="253"/>
                  <a:pt x="1781" y="260"/>
                  <a:pt x="1789" y="260"/>
                </a:cubicBezTo>
                <a:cubicBezTo>
                  <a:pt x="1798" y="260"/>
                  <a:pt x="1804" y="253"/>
                  <a:pt x="1804" y="245"/>
                </a:cubicBezTo>
                <a:cubicBezTo>
                  <a:pt x="1804" y="237"/>
                  <a:pt x="1798" y="230"/>
                  <a:pt x="1789" y="230"/>
                </a:cubicBezTo>
                <a:close/>
                <a:moveTo>
                  <a:pt x="1789" y="263"/>
                </a:moveTo>
                <a:cubicBezTo>
                  <a:pt x="1781" y="263"/>
                  <a:pt x="1775" y="270"/>
                  <a:pt x="1775" y="278"/>
                </a:cubicBezTo>
                <a:cubicBezTo>
                  <a:pt x="1775" y="286"/>
                  <a:pt x="1781" y="293"/>
                  <a:pt x="1789" y="293"/>
                </a:cubicBezTo>
                <a:cubicBezTo>
                  <a:pt x="1798" y="293"/>
                  <a:pt x="1804" y="286"/>
                  <a:pt x="1804" y="278"/>
                </a:cubicBezTo>
                <a:cubicBezTo>
                  <a:pt x="1804" y="270"/>
                  <a:pt x="1798" y="263"/>
                  <a:pt x="1789" y="263"/>
                </a:cubicBezTo>
                <a:close/>
                <a:moveTo>
                  <a:pt x="1789" y="296"/>
                </a:moveTo>
                <a:cubicBezTo>
                  <a:pt x="1781" y="296"/>
                  <a:pt x="1775" y="303"/>
                  <a:pt x="1775" y="311"/>
                </a:cubicBezTo>
                <a:cubicBezTo>
                  <a:pt x="1775" y="319"/>
                  <a:pt x="1781" y="326"/>
                  <a:pt x="1789" y="326"/>
                </a:cubicBezTo>
                <a:cubicBezTo>
                  <a:pt x="1798" y="326"/>
                  <a:pt x="1804" y="319"/>
                  <a:pt x="1804" y="311"/>
                </a:cubicBezTo>
                <a:cubicBezTo>
                  <a:pt x="1804" y="303"/>
                  <a:pt x="1798" y="296"/>
                  <a:pt x="1789" y="296"/>
                </a:cubicBezTo>
                <a:close/>
                <a:moveTo>
                  <a:pt x="1789" y="329"/>
                </a:moveTo>
                <a:cubicBezTo>
                  <a:pt x="1781" y="329"/>
                  <a:pt x="1775" y="336"/>
                  <a:pt x="1775" y="344"/>
                </a:cubicBezTo>
                <a:cubicBezTo>
                  <a:pt x="1775" y="352"/>
                  <a:pt x="1781" y="359"/>
                  <a:pt x="1789" y="359"/>
                </a:cubicBezTo>
                <a:cubicBezTo>
                  <a:pt x="1798" y="359"/>
                  <a:pt x="1804" y="352"/>
                  <a:pt x="1804" y="344"/>
                </a:cubicBezTo>
                <a:cubicBezTo>
                  <a:pt x="1804" y="336"/>
                  <a:pt x="1798" y="329"/>
                  <a:pt x="1789" y="329"/>
                </a:cubicBezTo>
                <a:close/>
                <a:moveTo>
                  <a:pt x="1789" y="362"/>
                </a:moveTo>
                <a:cubicBezTo>
                  <a:pt x="1781" y="362"/>
                  <a:pt x="1775" y="369"/>
                  <a:pt x="1775" y="377"/>
                </a:cubicBezTo>
                <a:cubicBezTo>
                  <a:pt x="1775" y="385"/>
                  <a:pt x="1781" y="392"/>
                  <a:pt x="1789" y="392"/>
                </a:cubicBezTo>
                <a:cubicBezTo>
                  <a:pt x="1798" y="392"/>
                  <a:pt x="1804" y="385"/>
                  <a:pt x="1804" y="377"/>
                </a:cubicBezTo>
                <a:cubicBezTo>
                  <a:pt x="1804" y="369"/>
                  <a:pt x="1798" y="362"/>
                  <a:pt x="1789" y="362"/>
                </a:cubicBezTo>
                <a:close/>
                <a:moveTo>
                  <a:pt x="1789" y="395"/>
                </a:moveTo>
                <a:cubicBezTo>
                  <a:pt x="1781" y="395"/>
                  <a:pt x="1775" y="402"/>
                  <a:pt x="1775" y="410"/>
                </a:cubicBezTo>
                <a:cubicBezTo>
                  <a:pt x="1775" y="418"/>
                  <a:pt x="1781" y="425"/>
                  <a:pt x="1789" y="425"/>
                </a:cubicBezTo>
                <a:cubicBezTo>
                  <a:pt x="1798" y="425"/>
                  <a:pt x="1804" y="418"/>
                  <a:pt x="1804" y="410"/>
                </a:cubicBezTo>
                <a:cubicBezTo>
                  <a:pt x="1804" y="402"/>
                  <a:pt x="1798" y="395"/>
                  <a:pt x="1789" y="395"/>
                </a:cubicBezTo>
                <a:close/>
                <a:moveTo>
                  <a:pt x="1789" y="428"/>
                </a:moveTo>
                <a:cubicBezTo>
                  <a:pt x="1781" y="428"/>
                  <a:pt x="1775" y="435"/>
                  <a:pt x="1775" y="443"/>
                </a:cubicBezTo>
                <a:cubicBezTo>
                  <a:pt x="1775" y="451"/>
                  <a:pt x="1781" y="458"/>
                  <a:pt x="1789" y="458"/>
                </a:cubicBezTo>
                <a:cubicBezTo>
                  <a:pt x="1798" y="458"/>
                  <a:pt x="1804" y="451"/>
                  <a:pt x="1804" y="443"/>
                </a:cubicBezTo>
                <a:cubicBezTo>
                  <a:pt x="1804" y="435"/>
                  <a:pt x="1798" y="428"/>
                  <a:pt x="1789" y="428"/>
                </a:cubicBezTo>
                <a:close/>
                <a:moveTo>
                  <a:pt x="1789" y="461"/>
                </a:moveTo>
                <a:cubicBezTo>
                  <a:pt x="1781" y="461"/>
                  <a:pt x="1775" y="468"/>
                  <a:pt x="1775" y="476"/>
                </a:cubicBezTo>
                <a:cubicBezTo>
                  <a:pt x="1775" y="484"/>
                  <a:pt x="1781" y="491"/>
                  <a:pt x="1789" y="491"/>
                </a:cubicBezTo>
                <a:cubicBezTo>
                  <a:pt x="1798" y="491"/>
                  <a:pt x="1804" y="484"/>
                  <a:pt x="1804" y="476"/>
                </a:cubicBezTo>
                <a:cubicBezTo>
                  <a:pt x="1804" y="468"/>
                  <a:pt x="1798" y="461"/>
                  <a:pt x="1789" y="461"/>
                </a:cubicBezTo>
                <a:close/>
                <a:moveTo>
                  <a:pt x="1789" y="494"/>
                </a:moveTo>
                <a:cubicBezTo>
                  <a:pt x="1781" y="494"/>
                  <a:pt x="1775" y="500"/>
                  <a:pt x="1775" y="509"/>
                </a:cubicBezTo>
                <a:cubicBezTo>
                  <a:pt x="1775" y="517"/>
                  <a:pt x="1781" y="523"/>
                  <a:pt x="1789" y="523"/>
                </a:cubicBezTo>
                <a:cubicBezTo>
                  <a:pt x="1798" y="523"/>
                  <a:pt x="1804" y="517"/>
                  <a:pt x="1804" y="509"/>
                </a:cubicBezTo>
                <a:cubicBezTo>
                  <a:pt x="1804" y="500"/>
                  <a:pt x="1798" y="494"/>
                  <a:pt x="1789" y="494"/>
                </a:cubicBezTo>
                <a:close/>
                <a:moveTo>
                  <a:pt x="1789" y="527"/>
                </a:moveTo>
                <a:cubicBezTo>
                  <a:pt x="1781" y="527"/>
                  <a:pt x="1775" y="533"/>
                  <a:pt x="1775" y="542"/>
                </a:cubicBezTo>
                <a:cubicBezTo>
                  <a:pt x="1775" y="550"/>
                  <a:pt x="1781" y="556"/>
                  <a:pt x="1789" y="556"/>
                </a:cubicBezTo>
                <a:cubicBezTo>
                  <a:pt x="1798" y="556"/>
                  <a:pt x="1804" y="550"/>
                  <a:pt x="1804" y="542"/>
                </a:cubicBezTo>
                <a:cubicBezTo>
                  <a:pt x="1804" y="533"/>
                  <a:pt x="1798" y="527"/>
                  <a:pt x="1789" y="527"/>
                </a:cubicBezTo>
                <a:close/>
                <a:moveTo>
                  <a:pt x="1789" y="560"/>
                </a:moveTo>
                <a:cubicBezTo>
                  <a:pt x="1781" y="560"/>
                  <a:pt x="1775" y="566"/>
                  <a:pt x="1775" y="574"/>
                </a:cubicBezTo>
                <a:cubicBezTo>
                  <a:pt x="1775" y="583"/>
                  <a:pt x="1781" y="589"/>
                  <a:pt x="1789" y="589"/>
                </a:cubicBezTo>
                <a:cubicBezTo>
                  <a:pt x="1798" y="589"/>
                  <a:pt x="1804" y="583"/>
                  <a:pt x="1804" y="574"/>
                </a:cubicBezTo>
                <a:cubicBezTo>
                  <a:pt x="1804" y="566"/>
                  <a:pt x="1798" y="560"/>
                  <a:pt x="1789" y="560"/>
                </a:cubicBezTo>
                <a:close/>
                <a:moveTo>
                  <a:pt x="1789" y="593"/>
                </a:moveTo>
                <a:cubicBezTo>
                  <a:pt x="1781" y="593"/>
                  <a:pt x="1775" y="599"/>
                  <a:pt x="1775" y="607"/>
                </a:cubicBezTo>
                <a:cubicBezTo>
                  <a:pt x="1775" y="616"/>
                  <a:pt x="1781" y="622"/>
                  <a:pt x="1789" y="622"/>
                </a:cubicBezTo>
                <a:cubicBezTo>
                  <a:pt x="1798" y="622"/>
                  <a:pt x="1804" y="616"/>
                  <a:pt x="1804" y="607"/>
                </a:cubicBezTo>
                <a:cubicBezTo>
                  <a:pt x="1804" y="599"/>
                  <a:pt x="1798" y="593"/>
                  <a:pt x="1789" y="593"/>
                </a:cubicBezTo>
                <a:close/>
                <a:moveTo>
                  <a:pt x="1789" y="625"/>
                </a:moveTo>
                <a:cubicBezTo>
                  <a:pt x="1781" y="625"/>
                  <a:pt x="1775" y="632"/>
                  <a:pt x="1775" y="640"/>
                </a:cubicBezTo>
                <a:cubicBezTo>
                  <a:pt x="1775" y="648"/>
                  <a:pt x="1781" y="655"/>
                  <a:pt x="1789" y="655"/>
                </a:cubicBezTo>
                <a:cubicBezTo>
                  <a:pt x="1798" y="655"/>
                  <a:pt x="1804" y="648"/>
                  <a:pt x="1804" y="640"/>
                </a:cubicBezTo>
                <a:cubicBezTo>
                  <a:pt x="1804" y="632"/>
                  <a:pt x="1798" y="625"/>
                  <a:pt x="1789" y="625"/>
                </a:cubicBezTo>
                <a:close/>
                <a:moveTo>
                  <a:pt x="1789" y="658"/>
                </a:moveTo>
                <a:cubicBezTo>
                  <a:pt x="1781" y="658"/>
                  <a:pt x="1775" y="665"/>
                  <a:pt x="1775" y="673"/>
                </a:cubicBezTo>
                <a:cubicBezTo>
                  <a:pt x="1775" y="681"/>
                  <a:pt x="1781" y="688"/>
                  <a:pt x="1789" y="688"/>
                </a:cubicBezTo>
                <a:cubicBezTo>
                  <a:pt x="1798" y="688"/>
                  <a:pt x="1804" y="681"/>
                  <a:pt x="1804" y="673"/>
                </a:cubicBezTo>
                <a:cubicBezTo>
                  <a:pt x="1804" y="665"/>
                  <a:pt x="1798" y="658"/>
                  <a:pt x="1789" y="658"/>
                </a:cubicBezTo>
                <a:close/>
                <a:moveTo>
                  <a:pt x="1789" y="691"/>
                </a:moveTo>
                <a:cubicBezTo>
                  <a:pt x="1781" y="691"/>
                  <a:pt x="1775" y="698"/>
                  <a:pt x="1775" y="706"/>
                </a:cubicBezTo>
                <a:cubicBezTo>
                  <a:pt x="1775" y="714"/>
                  <a:pt x="1781" y="721"/>
                  <a:pt x="1789" y="721"/>
                </a:cubicBezTo>
                <a:cubicBezTo>
                  <a:pt x="1798" y="721"/>
                  <a:pt x="1804" y="714"/>
                  <a:pt x="1804" y="706"/>
                </a:cubicBezTo>
                <a:cubicBezTo>
                  <a:pt x="1804" y="698"/>
                  <a:pt x="1798" y="691"/>
                  <a:pt x="1789" y="691"/>
                </a:cubicBezTo>
                <a:close/>
                <a:moveTo>
                  <a:pt x="1789" y="724"/>
                </a:moveTo>
                <a:cubicBezTo>
                  <a:pt x="1781" y="724"/>
                  <a:pt x="1775" y="731"/>
                  <a:pt x="1775" y="739"/>
                </a:cubicBezTo>
                <a:cubicBezTo>
                  <a:pt x="1775" y="747"/>
                  <a:pt x="1781" y="754"/>
                  <a:pt x="1789" y="754"/>
                </a:cubicBezTo>
                <a:cubicBezTo>
                  <a:pt x="1798" y="754"/>
                  <a:pt x="1804" y="747"/>
                  <a:pt x="1804" y="739"/>
                </a:cubicBezTo>
                <a:cubicBezTo>
                  <a:pt x="1804" y="731"/>
                  <a:pt x="1798" y="724"/>
                  <a:pt x="1789" y="724"/>
                </a:cubicBezTo>
                <a:close/>
                <a:moveTo>
                  <a:pt x="1789" y="757"/>
                </a:moveTo>
                <a:cubicBezTo>
                  <a:pt x="1781" y="757"/>
                  <a:pt x="1775" y="764"/>
                  <a:pt x="1775" y="772"/>
                </a:cubicBezTo>
                <a:cubicBezTo>
                  <a:pt x="1775" y="780"/>
                  <a:pt x="1781" y="787"/>
                  <a:pt x="1789" y="787"/>
                </a:cubicBezTo>
                <a:cubicBezTo>
                  <a:pt x="1798" y="787"/>
                  <a:pt x="1804" y="780"/>
                  <a:pt x="1804" y="772"/>
                </a:cubicBezTo>
                <a:cubicBezTo>
                  <a:pt x="1804" y="764"/>
                  <a:pt x="1798" y="757"/>
                  <a:pt x="1789" y="757"/>
                </a:cubicBezTo>
                <a:close/>
                <a:moveTo>
                  <a:pt x="1789" y="790"/>
                </a:moveTo>
                <a:cubicBezTo>
                  <a:pt x="1781" y="790"/>
                  <a:pt x="1775" y="797"/>
                  <a:pt x="1775" y="805"/>
                </a:cubicBezTo>
                <a:cubicBezTo>
                  <a:pt x="1775" y="813"/>
                  <a:pt x="1781" y="820"/>
                  <a:pt x="1789" y="820"/>
                </a:cubicBezTo>
                <a:cubicBezTo>
                  <a:pt x="1798" y="820"/>
                  <a:pt x="1804" y="813"/>
                  <a:pt x="1804" y="805"/>
                </a:cubicBezTo>
                <a:cubicBezTo>
                  <a:pt x="1804" y="797"/>
                  <a:pt x="1798" y="790"/>
                  <a:pt x="1789" y="790"/>
                </a:cubicBezTo>
                <a:close/>
                <a:moveTo>
                  <a:pt x="1789" y="823"/>
                </a:moveTo>
                <a:cubicBezTo>
                  <a:pt x="1781" y="823"/>
                  <a:pt x="1775" y="830"/>
                  <a:pt x="1775" y="838"/>
                </a:cubicBezTo>
                <a:cubicBezTo>
                  <a:pt x="1775" y="846"/>
                  <a:pt x="1781" y="853"/>
                  <a:pt x="1789" y="853"/>
                </a:cubicBezTo>
                <a:cubicBezTo>
                  <a:pt x="1798" y="853"/>
                  <a:pt x="1804" y="846"/>
                  <a:pt x="1804" y="838"/>
                </a:cubicBezTo>
                <a:cubicBezTo>
                  <a:pt x="1804" y="830"/>
                  <a:pt x="1798" y="823"/>
                  <a:pt x="1789" y="823"/>
                </a:cubicBezTo>
                <a:close/>
                <a:moveTo>
                  <a:pt x="1789" y="856"/>
                </a:moveTo>
                <a:cubicBezTo>
                  <a:pt x="1781" y="856"/>
                  <a:pt x="1775" y="863"/>
                  <a:pt x="1775" y="871"/>
                </a:cubicBezTo>
                <a:cubicBezTo>
                  <a:pt x="1775" y="879"/>
                  <a:pt x="1781" y="886"/>
                  <a:pt x="1789" y="886"/>
                </a:cubicBezTo>
                <a:cubicBezTo>
                  <a:pt x="1798" y="886"/>
                  <a:pt x="1804" y="879"/>
                  <a:pt x="1804" y="871"/>
                </a:cubicBezTo>
                <a:cubicBezTo>
                  <a:pt x="1804" y="863"/>
                  <a:pt x="1798" y="856"/>
                  <a:pt x="1789" y="856"/>
                </a:cubicBezTo>
                <a:close/>
                <a:moveTo>
                  <a:pt x="1789" y="889"/>
                </a:moveTo>
                <a:cubicBezTo>
                  <a:pt x="1781" y="889"/>
                  <a:pt x="1775" y="895"/>
                  <a:pt x="1775" y="904"/>
                </a:cubicBezTo>
                <a:cubicBezTo>
                  <a:pt x="1775" y="912"/>
                  <a:pt x="1781" y="918"/>
                  <a:pt x="1789" y="918"/>
                </a:cubicBezTo>
                <a:cubicBezTo>
                  <a:pt x="1798" y="918"/>
                  <a:pt x="1804" y="912"/>
                  <a:pt x="1804" y="904"/>
                </a:cubicBezTo>
                <a:cubicBezTo>
                  <a:pt x="1804" y="895"/>
                  <a:pt x="1798" y="889"/>
                  <a:pt x="1789" y="889"/>
                </a:cubicBezTo>
                <a:close/>
                <a:moveTo>
                  <a:pt x="1789" y="922"/>
                </a:moveTo>
                <a:cubicBezTo>
                  <a:pt x="1781" y="922"/>
                  <a:pt x="1775" y="928"/>
                  <a:pt x="1775" y="937"/>
                </a:cubicBezTo>
                <a:cubicBezTo>
                  <a:pt x="1775" y="945"/>
                  <a:pt x="1781" y="951"/>
                  <a:pt x="1789" y="951"/>
                </a:cubicBezTo>
                <a:cubicBezTo>
                  <a:pt x="1798" y="951"/>
                  <a:pt x="1804" y="945"/>
                  <a:pt x="1804" y="937"/>
                </a:cubicBezTo>
                <a:cubicBezTo>
                  <a:pt x="1804" y="928"/>
                  <a:pt x="1798" y="922"/>
                  <a:pt x="1789" y="922"/>
                </a:cubicBezTo>
                <a:close/>
                <a:moveTo>
                  <a:pt x="1789" y="955"/>
                </a:moveTo>
                <a:cubicBezTo>
                  <a:pt x="1781" y="955"/>
                  <a:pt x="1775" y="961"/>
                  <a:pt x="1775" y="970"/>
                </a:cubicBezTo>
                <a:cubicBezTo>
                  <a:pt x="1775" y="978"/>
                  <a:pt x="1781" y="984"/>
                  <a:pt x="1789" y="984"/>
                </a:cubicBezTo>
                <a:cubicBezTo>
                  <a:pt x="1798" y="984"/>
                  <a:pt x="1804" y="978"/>
                  <a:pt x="1804" y="970"/>
                </a:cubicBezTo>
                <a:cubicBezTo>
                  <a:pt x="1804" y="961"/>
                  <a:pt x="1798" y="955"/>
                  <a:pt x="1789" y="955"/>
                </a:cubicBezTo>
                <a:close/>
                <a:moveTo>
                  <a:pt x="1789" y="988"/>
                </a:moveTo>
                <a:cubicBezTo>
                  <a:pt x="1781" y="988"/>
                  <a:pt x="1775" y="994"/>
                  <a:pt x="1775" y="1002"/>
                </a:cubicBezTo>
                <a:cubicBezTo>
                  <a:pt x="1775" y="1011"/>
                  <a:pt x="1781" y="1017"/>
                  <a:pt x="1789" y="1017"/>
                </a:cubicBezTo>
                <a:cubicBezTo>
                  <a:pt x="1798" y="1017"/>
                  <a:pt x="1804" y="1011"/>
                  <a:pt x="1804" y="1002"/>
                </a:cubicBezTo>
                <a:cubicBezTo>
                  <a:pt x="1804" y="994"/>
                  <a:pt x="1798" y="988"/>
                  <a:pt x="1789" y="988"/>
                </a:cubicBezTo>
                <a:close/>
                <a:moveTo>
                  <a:pt x="1789" y="1021"/>
                </a:moveTo>
                <a:cubicBezTo>
                  <a:pt x="1781" y="1021"/>
                  <a:pt x="1775" y="1027"/>
                  <a:pt x="1775" y="1035"/>
                </a:cubicBezTo>
                <a:cubicBezTo>
                  <a:pt x="1775" y="1044"/>
                  <a:pt x="1781" y="1050"/>
                  <a:pt x="1789" y="1050"/>
                </a:cubicBezTo>
                <a:cubicBezTo>
                  <a:pt x="1798" y="1050"/>
                  <a:pt x="1804" y="1044"/>
                  <a:pt x="1804" y="1035"/>
                </a:cubicBezTo>
                <a:cubicBezTo>
                  <a:pt x="1804" y="1027"/>
                  <a:pt x="1798" y="1021"/>
                  <a:pt x="1789" y="1021"/>
                </a:cubicBezTo>
                <a:close/>
                <a:moveTo>
                  <a:pt x="1789" y="1053"/>
                </a:moveTo>
                <a:cubicBezTo>
                  <a:pt x="1781" y="1053"/>
                  <a:pt x="1775" y="1060"/>
                  <a:pt x="1775" y="1068"/>
                </a:cubicBezTo>
                <a:cubicBezTo>
                  <a:pt x="1775" y="1076"/>
                  <a:pt x="1781" y="1083"/>
                  <a:pt x="1789" y="1083"/>
                </a:cubicBezTo>
                <a:cubicBezTo>
                  <a:pt x="1798" y="1083"/>
                  <a:pt x="1804" y="1076"/>
                  <a:pt x="1804" y="1068"/>
                </a:cubicBezTo>
                <a:cubicBezTo>
                  <a:pt x="1804" y="1060"/>
                  <a:pt x="1798" y="1053"/>
                  <a:pt x="1789" y="1053"/>
                </a:cubicBezTo>
                <a:close/>
                <a:moveTo>
                  <a:pt x="1789" y="1086"/>
                </a:moveTo>
                <a:cubicBezTo>
                  <a:pt x="1781" y="1086"/>
                  <a:pt x="1775" y="1093"/>
                  <a:pt x="1775" y="1101"/>
                </a:cubicBezTo>
                <a:cubicBezTo>
                  <a:pt x="1775" y="1109"/>
                  <a:pt x="1781" y="1116"/>
                  <a:pt x="1789" y="1116"/>
                </a:cubicBezTo>
                <a:cubicBezTo>
                  <a:pt x="1798" y="1116"/>
                  <a:pt x="1804" y="1109"/>
                  <a:pt x="1804" y="1101"/>
                </a:cubicBezTo>
                <a:cubicBezTo>
                  <a:pt x="1804" y="1093"/>
                  <a:pt x="1798" y="1086"/>
                  <a:pt x="1789" y="1086"/>
                </a:cubicBezTo>
                <a:close/>
                <a:moveTo>
                  <a:pt x="1789" y="1119"/>
                </a:moveTo>
                <a:cubicBezTo>
                  <a:pt x="1781" y="1119"/>
                  <a:pt x="1775" y="1126"/>
                  <a:pt x="1775" y="1134"/>
                </a:cubicBezTo>
                <a:cubicBezTo>
                  <a:pt x="1775" y="1142"/>
                  <a:pt x="1781" y="1149"/>
                  <a:pt x="1789" y="1149"/>
                </a:cubicBezTo>
                <a:cubicBezTo>
                  <a:pt x="1798" y="1149"/>
                  <a:pt x="1804" y="1142"/>
                  <a:pt x="1804" y="1134"/>
                </a:cubicBezTo>
                <a:cubicBezTo>
                  <a:pt x="1804" y="1126"/>
                  <a:pt x="1798" y="1119"/>
                  <a:pt x="1789" y="1119"/>
                </a:cubicBezTo>
                <a:close/>
                <a:moveTo>
                  <a:pt x="1789" y="1152"/>
                </a:moveTo>
                <a:cubicBezTo>
                  <a:pt x="1781" y="1152"/>
                  <a:pt x="1775" y="1159"/>
                  <a:pt x="1775" y="1167"/>
                </a:cubicBezTo>
                <a:cubicBezTo>
                  <a:pt x="1775" y="1175"/>
                  <a:pt x="1781" y="1182"/>
                  <a:pt x="1789" y="1182"/>
                </a:cubicBezTo>
                <a:cubicBezTo>
                  <a:pt x="1798" y="1182"/>
                  <a:pt x="1804" y="1175"/>
                  <a:pt x="1804" y="1167"/>
                </a:cubicBezTo>
                <a:cubicBezTo>
                  <a:pt x="1804" y="1159"/>
                  <a:pt x="1798" y="1152"/>
                  <a:pt x="1789" y="1152"/>
                </a:cubicBezTo>
                <a:close/>
                <a:moveTo>
                  <a:pt x="1789" y="1185"/>
                </a:moveTo>
                <a:cubicBezTo>
                  <a:pt x="1781" y="1185"/>
                  <a:pt x="1775" y="1192"/>
                  <a:pt x="1775" y="1200"/>
                </a:cubicBezTo>
                <a:cubicBezTo>
                  <a:pt x="1775" y="1208"/>
                  <a:pt x="1781" y="1215"/>
                  <a:pt x="1789" y="1215"/>
                </a:cubicBezTo>
                <a:cubicBezTo>
                  <a:pt x="1798" y="1215"/>
                  <a:pt x="1804" y="1208"/>
                  <a:pt x="1804" y="1200"/>
                </a:cubicBezTo>
                <a:cubicBezTo>
                  <a:pt x="1804" y="1192"/>
                  <a:pt x="1798" y="1185"/>
                  <a:pt x="1789" y="1185"/>
                </a:cubicBezTo>
                <a:close/>
                <a:moveTo>
                  <a:pt x="1789" y="1218"/>
                </a:moveTo>
                <a:cubicBezTo>
                  <a:pt x="1781" y="1218"/>
                  <a:pt x="1775" y="1225"/>
                  <a:pt x="1775" y="1233"/>
                </a:cubicBezTo>
                <a:cubicBezTo>
                  <a:pt x="1775" y="1241"/>
                  <a:pt x="1781" y="1248"/>
                  <a:pt x="1789" y="1248"/>
                </a:cubicBezTo>
                <a:cubicBezTo>
                  <a:pt x="1798" y="1248"/>
                  <a:pt x="1804" y="1241"/>
                  <a:pt x="1804" y="1233"/>
                </a:cubicBezTo>
                <a:cubicBezTo>
                  <a:pt x="1804" y="1225"/>
                  <a:pt x="1798" y="1218"/>
                  <a:pt x="1789" y="1218"/>
                </a:cubicBezTo>
                <a:close/>
                <a:moveTo>
                  <a:pt x="1789" y="1251"/>
                </a:moveTo>
                <a:cubicBezTo>
                  <a:pt x="1781" y="1251"/>
                  <a:pt x="1775" y="1258"/>
                  <a:pt x="1775" y="1266"/>
                </a:cubicBezTo>
                <a:cubicBezTo>
                  <a:pt x="1775" y="1274"/>
                  <a:pt x="1781" y="1281"/>
                  <a:pt x="1789" y="1281"/>
                </a:cubicBezTo>
                <a:cubicBezTo>
                  <a:pt x="1798" y="1281"/>
                  <a:pt x="1804" y="1274"/>
                  <a:pt x="1804" y="1266"/>
                </a:cubicBezTo>
                <a:cubicBezTo>
                  <a:pt x="1804" y="1258"/>
                  <a:pt x="1798" y="1251"/>
                  <a:pt x="1789" y="1251"/>
                </a:cubicBezTo>
                <a:close/>
                <a:moveTo>
                  <a:pt x="1789" y="1284"/>
                </a:moveTo>
                <a:cubicBezTo>
                  <a:pt x="1781" y="1284"/>
                  <a:pt x="1775" y="1291"/>
                  <a:pt x="1775" y="1299"/>
                </a:cubicBezTo>
                <a:cubicBezTo>
                  <a:pt x="1775" y="1307"/>
                  <a:pt x="1781" y="1314"/>
                  <a:pt x="1789" y="1314"/>
                </a:cubicBezTo>
                <a:cubicBezTo>
                  <a:pt x="1798" y="1314"/>
                  <a:pt x="1804" y="1307"/>
                  <a:pt x="1804" y="1299"/>
                </a:cubicBezTo>
                <a:cubicBezTo>
                  <a:pt x="1804" y="1291"/>
                  <a:pt x="1798" y="1284"/>
                  <a:pt x="1789" y="1284"/>
                </a:cubicBezTo>
                <a:close/>
                <a:moveTo>
                  <a:pt x="1789" y="1317"/>
                </a:moveTo>
                <a:cubicBezTo>
                  <a:pt x="1781" y="1317"/>
                  <a:pt x="1775" y="1323"/>
                  <a:pt x="1775" y="1332"/>
                </a:cubicBezTo>
                <a:cubicBezTo>
                  <a:pt x="1775" y="1340"/>
                  <a:pt x="1781" y="1346"/>
                  <a:pt x="1789" y="1346"/>
                </a:cubicBezTo>
                <a:cubicBezTo>
                  <a:pt x="1798" y="1346"/>
                  <a:pt x="1804" y="1340"/>
                  <a:pt x="1804" y="1332"/>
                </a:cubicBezTo>
                <a:cubicBezTo>
                  <a:pt x="1804" y="1323"/>
                  <a:pt x="1798" y="1317"/>
                  <a:pt x="1789" y="1317"/>
                </a:cubicBezTo>
                <a:close/>
                <a:moveTo>
                  <a:pt x="1789" y="1350"/>
                </a:moveTo>
                <a:cubicBezTo>
                  <a:pt x="1781" y="1350"/>
                  <a:pt x="1775" y="1356"/>
                  <a:pt x="1775" y="1365"/>
                </a:cubicBezTo>
                <a:cubicBezTo>
                  <a:pt x="1775" y="1373"/>
                  <a:pt x="1781" y="1379"/>
                  <a:pt x="1789" y="1379"/>
                </a:cubicBezTo>
                <a:cubicBezTo>
                  <a:pt x="1798" y="1379"/>
                  <a:pt x="1804" y="1373"/>
                  <a:pt x="1804" y="1365"/>
                </a:cubicBezTo>
                <a:cubicBezTo>
                  <a:pt x="1804" y="1356"/>
                  <a:pt x="1798" y="1350"/>
                  <a:pt x="1789" y="1350"/>
                </a:cubicBezTo>
                <a:close/>
                <a:moveTo>
                  <a:pt x="1789" y="1383"/>
                </a:moveTo>
                <a:cubicBezTo>
                  <a:pt x="1781" y="1383"/>
                  <a:pt x="1775" y="1389"/>
                  <a:pt x="1775" y="1397"/>
                </a:cubicBezTo>
                <a:cubicBezTo>
                  <a:pt x="1775" y="1406"/>
                  <a:pt x="1781" y="1412"/>
                  <a:pt x="1789" y="1412"/>
                </a:cubicBezTo>
                <a:cubicBezTo>
                  <a:pt x="1798" y="1412"/>
                  <a:pt x="1804" y="1406"/>
                  <a:pt x="1804" y="1397"/>
                </a:cubicBezTo>
                <a:cubicBezTo>
                  <a:pt x="1804" y="1389"/>
                  <a:pt x="1798" y="1383"/>
                  <a:pt x="1789" y="1383"/>
                </a:cubicBezTo>
                <a:close/>
                <a:moveTo>
                  <a:pt x="1789" y="1416"/>
                </a:moveTo>
                <a:cubicBezTo>
                  <a:pt x="1781" y="1416"/>
                  <a:pt x="1775" y="1422"/>
                  <a:pt x="1775" y="1430"/>
                </a:cubicBezTo>
                <a:cubicBezTo>
                  <a:pt x="1775" y="1439"/>
                  <a:pt x="1781" y="1445"/>
                  <a:pt x="1789" y="1445"/>
                </a:cubicBezTo>
                <a:cubicBezTo>
                  <a:pt x="1798" y="1445"/>
                  <a:pt x="1804" y="1439"/>
                  <a:pt x="1804" y="1430"/>
                </a:cubicBezTo>
                <a:cubicBezTo>
                  <a:pt x="1804" y="1422"/>
                  <a:pt x="1798" y="1416"/>
                  <a:pt x="1789" y="1416"/>
                </a:cubicBezTo>
                <a:close/>
                <a:moveTo>
                  <a:pt x="1822" y="0"/>
                </a:moveTo>
                <a:cubicBezTo>
                  <a:pt x="1814" y="0"/>
                  <a:pt x="1807" y="7"/>
                  <a:pt x="1807" y="15"/>
                </a:cubicBezTo>
                <a:cubicBezTo>
                  <a:pt x="1807" y="23"/>
                  <a:pt x="1814" y="30"/>
                  <a:pt x="1822" y="30"/>
                </a:cubicBezTo>
                <a:cubicBezTo>
                  <a:pt x="1830" y="30"/>
                  <a:pt x="1837" y="23"/>
                  <a:pt x="1837" y="15"/>
                </a:cubicBezTo>
                <a:cubicBezTo>
                  <a:pt x="1837" y="7"/>
                  <a:pt x="1830" y="0"/>
                  <a:pt x="1822" y="0"/>
                </a:cubicBezTo>
                <a:close/>
                <a:moveTo>
                  <a:pt x="1822" y="33"/>
                </a:moveTo>
                <a:cubicBezTo>
                  <a:pt x="1814" y="33"/>
                  <a:pt x="1807" y="40"/>
                  <a:pt x="1807" y="48"/>
                </a:cubicBezTo>
                <a:cubicBezTo>
                  <a:pt x="1807" y="56"/>
                  <a:pt x="1814" y="63"/>
                  <a:pt x="1822" y="63"/>
                </a:cubicBezTo>
                <a:cubicBezTo>
                  <a:pt x="1830" y="63"/>
                  <a:pt x="1837" y="56"/>
                  <a:pt x="1837" y="48"/>
                </a:cubicBezTo>
                <a:cubicBezTo>
                  <a:pt x="1837" y="40"/>
                  <a:pt x="1830" y="33"/>
                  <a:pt x="1822" y="33"/>
                </a:cubicBezTo>
                <a:close/>
                <a:moveTo>
                  <a:pt x="1822" y="66"/>
                </a:moveTo>
                <a:cubicBezTo>
                  <a:pt x="1814" y="66"/>
                  <a:pt x="1807" y="72"/>
                  <a:pt x="1807" y="81"/>
                </a:cubicBezTo>
                <a:cubicBezTo>
                  <a:pt x="1807" y="89"/>
                  <a:pt x="1814" y="95"/>
                  <a:pt x="1822" y="95"/>
                </a:cubicBezTo>
                <a:cubicBezTo>
                  <a:pt x="1830" y="95"/>
                  <a:pt x="1837" y="89"/>
                  <a:pt x="1837" y="81"/>
                </a:cubicBezTo>
                <a:cubicBezTo>
                  <a:pt x="1837" y="72"/>
                  <a:pt x="1830" y="66"/>
                  <a:pt x="1822" y="66"/>
                </a:cubicBezTo>
                <a:close/>
                <a:moveTo>
                  <a:pt x="1822" y="99"/>
                </a:moveTo>
                <a:cubicBezTo>
                  <a:pt x="1814" y="99"/>
                  <a:pt x="1807" y="105"/>
                  <a:pt x="1807" y="114"/>
                </a:cubicBezTo>
                <a:cubicBezTo>
                  <a:pt x="1807" y="122"/>
                  <a:pt x="1814" y="128"/>
                  <a:pt x="1822" y="128"/>
                </a:cubicBezTo>
                <a:cubicBezTo>
                  <a:pt x="1830" y="128"/>
                  <a:pt x="1837" y="122"/>
                  <a:pt x="1837" y="114"/>
                </a:cubicBezTo>
                <a:cubicBezTo>
                  <a:pt x="1837" y="105"/>
                  <a:pt x="1830" y="99"/>
                  <a:pt x="1822" y="99"/>
                </a:cubicBezTo>
                <a:close/>
                <a:moveTo>
                  <a:pt x="1822" y="132"/>
                </a:moveTo>
                <a:cubicBezTo>
                  <a:pt x="1814" y="132"/>
                  <a:pt x="1807" y="138"/>
                  <a:pt x="1807" y="147"/>
                </a:cubicBezTo>
                <a:cubicBezTo>
                  <a:pt x="1807" y="155"/>
                  <a:pt x="1814" y="161"/>
                  <a:pt x="1822" y="161"/>
                </a:cubicBezTo>
                <a:cubicBezTo>
                  <a:pt x="1830" y="161"/>
                  <a:pt x="1837" y="155"/>
                  <a:pt x="1837" y="147"/>
                </a:cubicBezTo>
                <a:cubicBezTo>
                  <a:pt x="1837" y="138"/>
                  <a:pt x="1830" y="132"/>
                  <a:pt x="1822" y="132"/>
                </a:cubicBezTo>
                <a:close/>
                <a:moveTo>
                  <a:pt x="1822" y="165"/>
                </a:moveTo>
                <a:cubicBezTo>
                  <a:pt x="1814" y="165"/>
                  <a:pt x="1807" y="171"/>
                  <a:pt x="1807" y="179"/>
                </a:cubicBezTo>
                <a:cubicBezTo>
                  <a:pt x="1807" y="188"/>
                  <a:pt x="1814" y="194"/>
                  <a:pt x="1822" y="194"/>
                </a:cubicBezTo>
                <a:cubicBezTo>
                  <a:pt x="1830" y="194"/>
                  <a:pt x="1837" y="188"/>
                  <a:pt x="1837" y="179"/>
                </a:cubicBezTo>
                <a:cubicBezTo>
                  <a:pt x="1837" y="171"/>
                  <a:pt x="1830" y="165"/>
                  <a:pt x="1822" y="165"/>
                </a:cubicBezTo>
                <a:close/>
                <a:moveTo>
                  <a:pt x="1822" y="198"/>
                </a:moveTo>
                <a:cubicBezTo>
                  <a:pt x="1814" y="198"/>
                  <a:pt x="1807" y="204"/>
                  <a:pt x="1807" y="212"/>
                </a:cubicBezTo>
                <a:cubicBezTo>
                  <a:pt x="1807" y="221"/>
                  <a:pt x="1814" y="227"/>
                  <a:pt x="1822" y="227"/>
                </a:cubicBezTo>
                <a:cubicBezTo>
                  <a:pt x="1830" y="227"/>
                  <a:pt x="1837" y="221"/>
                  <a:pt x="1837" y="212"/>
                </a:cubicBezTo>
                <a:cubicBezTo>
                  <a:pt x="1837" y="204"/>
                  <a:pt x="1830" y="198"/>
                  <a:pt x="1822" y="198"/>
                </a:cubicBezTo>
                <a:close/>
                <a:moveTo>
                  <a:pt x="1822" y="230"/>
                </a:moveTo>
                <a:cubicBezTo>
                  <a:pt x="1814" y="230"/>
                  <a:pt x="1807" y="237"/>
                  <a:pt x="1807" y="245"/>
                </a:cubicBezTo>
                <a:cubicBezTo>
                  <a:pt x="1807" y="253"/>
                  <a:pt x="1814" y="260"/>
                  <a:pt x="1822" y="260"/>
                </a:cubicBezTo>
                <a:cubicBezTo>
                  <a:pt x="1830" y="260"/>
                  <a:pt x="1837" y="253"/>
                  <a:pt x="1837" y="245"/>
                </a:cubicBezTo>
                <a:cubicBezTo>
                  <a:pt x="1837" y="237"/>
                  <a:pt x="1830" y="230"/>
                  <a:pt x="1822" y="230"/>
                </a:cubicBezTo>
                <a:close/>
                <a:moveTo>
                  <a:pt x="1822" y="263"/>
                </a:moveTo>
                <a:cubicBezTo>
                  <a:pt x="1814" y="263"/>
                  <a:pt x="1807" y="270"/>
                  <a:pt x="1807" y="278"/>
                </a:cubicBezTo>
                <a:cubicBezTo>
                  <a:pt x="1807" y="286"/>
                  <a:pt x="1814" y="293"/>
                  <a:pt x="1822" y="293"/>
                </a:cubicBezTo>
                <a:cubicBezTo>
                  <a:pt x="1830" y="293"/>
                  <a:pt x="1837" y="286"/>
                  <a:pt x="1837" y="278"/>
                </a:cubicBezTo>
                <a:cubicBezTo>
                  <a:pt x="1837" y="270"/>
                  <a:pt x="1830" y="263"/>
                  <a:pt x="1822" y="263"/>
                </a:cubicBezTo>
                <a:close/>
                <a:moveTo>
                  <a:pt x="1822" y="296"/>
                </a:moveTo>
                <a:cubicBezTo>
                  <a:pt x="1814" y="296"/>
                  <a:pt x="1807" y="303"/>
                  <a:pt x="1807" y="311"/>
                </a:cubicBezTo>
                <a:cubicBezTo>
                  <a:pt x="1807" y="319"/>
                  <a:pt x="1814" y="326"/>
                  <a:pt x="1822" y="326"/>
                </a:cubicBezTo>
                <a:cubicBezTo>
                  <a:pt x="1830" y="326"/>
                  <a:pt x="1837" y="319"/>
                  <a:pt x="1837" y="311"/>
                </a:cubicBezTo>
                <a:cubicBezTo>
                  <a:pt x="1837" y="303"/>
                  <a:pt x="1830" y="296"/>
                  <a:pt x="1822" y="296"/>
                </a:cubicBezTo>
                <a:close/>
                <a:moveTo>
                  <a:pt x="1822" y="329"/>
                </a:moveTo>
                <a:cubicBezTo>
                  <a:pt x="1814" y="329"/>
                  <a:pt x="1807" y="336"/>
                  <a:pt x="1807" y="344"/>
                </a:cubicBezTo>
                <a:cubicBezTo>
                  <a:pt x="1807" y="352"/>
                  <a:pt x="1814" y="359"/>
                  <a:pt x="1822" y="359"/>
                </a:cubicBezTo>
                <a:cubicBezTo>
                  <a:pt x="1830" y="359"/>
                  <a:pt x="1837" y="352"/>
                  <a:pt x="1837" y="344"/>
                </a:cubicBezTo>
                <a:cubicBezTo>
                  <a:pt x="1837" y="336"/>
                  <a:pt x="1830" y="329"/>
                  <a:pt x="1822" y="329"/>
                </a:cubicBezTo>
                <a:close/>
                <a:moveTo>
                  <a:pt x="1822" y="362"/>
                </a:moveTo>
                <a:cubicBezTo>
                  <a:pt x="1814" y="362"/>
                  <a:pt x="1807" y="369"/>
                  <a:pt x="1807" y="377"/>
                </a:cubicBezTo>
                <a:cubicBezTo>
                  <a:pt x="1807" y="385"/>
                  <a:pt x="1814" y="392"/>
                  <a:pt x="1822" y="392"/>
                </a:cubicBezTo>
                <a:cubicBezTo>
                  <a:pt x="1830" y="392"/>
                  <a:pt x="1837" y="385"/>
                  <a:pt x="1837" y="377"/>
                </a:cubicBezTo>
                <a:cubicBezTo>
                  <a:pt x="1837" y="369"/>
                  <a:pt x="1830" y="362"/>
                  <a:pt x="1822" y="362"/>
                </a:cubicBezTo>
                <a:close/>
                <a:moveTo>
                  <a:pt x="1822" y="395"/>
                </a:moveTo>
                <a:cubicBezTo>
                  <a:pt x="1814" y="395"/>
                  <a:pt x="1807" y="402"/>
                  <a:pt x="1807" y="410"/>
                </a:cubicBezTo>
                <a:cubicBezTo>
                  <a:pt x="1807" y="418"/>
                  <a:pt x="1814" y="425"/>
                  <a:pt x="1822" y="425"/>
                </a:cubicBezTo>
                <a:cubicBezTo>
                  <a:pt x="1830" y="425"/>
                  <a:pt x="1837" y="418"/>
                  <a:pt x="1837" y="410"/>
                </a:cubicBezTo>
                <a:cubicBezTo>
                  <a:pt x="1837" y="402"/>
                  <a:pt x="1830" y="395"/>
                  <a:pt x="1822" y="395"/>
                </a:cubicBezTo>
                <a:close/>
                <a:moveTo>
                  <a:pt x="1822" y="428"/>
                </a:moveTo>
                <a:cubicBezTo>
                  <a:pt x="1814" y="428"/>
                  <a:pt x="1807" y="435"/>
                  <a:pt x="1807" y="443"/>
                </a:cubicBezTo>
                <a:cubicBezTo>
                  <a:pt x="1807" y="451"/>
                  <a:pt x="1814" y="458"/>
                  <a:pt x="1822" y="458"/>
                </a:cubicBezTo>
                <a:cubicBezTo>
                  <a:pt x="1830" y="458"/>
                  <a:pt x="1837" y="451"/>
                  <a:pt x="1837" y="443"/>
                </a:cubicBezTo>
                <a:cubicBezTo>
                  <a:pt x="1837" y="435"/>
                  <a:pt x="1830" y="428"/>
                  <a:pt x="1822" y="428"/>
                </a:cubicBezTo>
                <a:close/>
                <a:moveTo>
                  <a:pt x="1822" y="461"/>
                </a:moveTo>
                <a:cubicBezTo>
                  <a:pt x="1814" y="461"/>
                  <a:pt x="1807" y="468"/>
                  <a:pt x="1807" y="476"/>
                </a:cubicBezTo>
                <a:cubicBezTo>
                  <a:pt x="1807" y="484"/>
                  <a:pt x="1814" y="491"/>
                  <a:pt x="1822" y="491"/>
                </a:cubicBezTo>
                <a:cubicBezTo>
                  <a:pt x="1830" y="491"/>
                  <a:pt x="1837" y="484"/>
                  <a:pt x="1837" y="476"/>
                </a:cubicBezTo>
                <a:cubicBezTo>
                  <a:pt x="1837" y="468"/>
                  <a:pt x="1830" y="461"/>
                  <a:pt x="1822" y="461"/>
                </a:cubicBezTo>
                <a:close/>
                <a:moveTo>
                  <a:pt x="1822" y="494"/>
                </a:moveTo>
                <a:cubicBezTo>
                  <a:pt x="1814" y="494"/>
                  <a:pt x="1807" y="500"/>
                  <a:pt x="1807" y="509"/>
                </a:cubicBezTo>
                <a:cubicBezTo>
                  <a:pt x="1807" y="517"/>
                  <a:pt x="1814" y="523"/>
                  <a:pt x="1822" y="523"/>
                </a:cubicBezTo>
                <a:cubicBezTo>
                  <a:pt x="1830" y="523"/>
                  <a:pt x="1837" y="517"/>
                  <a:pt x="1837" y="509"/>
                </a:cubicBezTo>
                <a:cubicBezTo>
                  <a:pt x="1837" y="500"/>
                  <a:pt x="1830" y="494"/>
                  <a:pt x="1822" y="494"/>
                </a:cubicBezTo>
                <a:close/>
                <a:moveTo>
                  <a:pt x="1822" y="527"/>
                </a:moveTo>
                <a:cubicBezTo>
                  <a:pt x="1814" y="527"/>
                  <a:pt x="1807" y="533"/>
                  <a:pt x="1807" y="542"/>
                </a:cubicBezTo>
                <a:cubicBezTo>
                  <a:pt x="1807" y="550"/>
                  <a:pt x="1814" y="556"/>
                  <a:pt x="1822" y="556"/>
                </a:cubicBezTo>
                <a:cubicBezTo>
                  <a:pt x="1830" y="556"/>
                  <a:pt x="1837" y="550"/>
                  <a:pt x="1837" y="542"/>
                </a:cubicBezTo>
                <a:cubicBezTo>
                  <a:pt x="1837" y="533"/>
                  <a:pt x="1830" y="527"/>
                  <a:pt x="1822" y="527"/>
                </a:cubicBezTo>
                <a:close/>
                <a:moveTo>
                  <a:pt x="1822" y="560"/>
                </a:moveTo>
                <a:cubicBezTo>
                  <a:pt x="1814" y="560"/>
                  <a:pt x="1807" y="566"/>
                  <a:pt x="1807" y="574"/>
                </a:cubicBezTo>
                <a:cubicBezTo>
                  <a:pt x="1807" y="583"/>
                  <a:pt x="1814" y="589"/>
                  <a:pt x="1822" y="589"/>
                </a:cubicBezTo>
                <a:cubicBezTo>
                  <a:pt x="1830" y="589"/>
                  <a:pt x="1837" y="583"/>
                  <a:pt x="1837" y="574"/>
                </a:cubicBezTo>
                <a:cubicBezTo>
                  <a:pt x="1837" y="566"/>
                  <a:pt x="1830" y="560"/>
                  <a:pt x="1822" y="560"/>
                </a:cubicBezTo>
                <a:close/>
                <a:moveTo>
                  <a:pt x="1822" y="593"/>
                </a:moveTo>
                <a:cubicBezTo>
                  <a:pt x="1814" y="593"/>
                  <a:pt x="1807" y="599"/>
                  <a:pt x="1807" y="607"/>
                </a:cubicBezTo>
                <a:cubicBezTo>
                  <a:pt x="1807" y="616"/>
                  <a:pt x="1814" y="622"/>
                  <a:pt x="1822" y="622"/>
                </a:cubicBezTo>
                <a:cubicBezTo>
                  <a:pt x="1830" y="622"/>
                  <a:pt x="1837" y="616"/>
                  <a:pt x="1837" y="607"/>
                </a:cubicBezTo>
                <a:cubicBezTo>
                  <a:pt x="1837" y="599"/>
                  <a:pt x="1830" y="593"/>
                  <a:pt x="1822" y="593"/>
                </a:cubicBezTo>
                <a:close/>
                <a:moveTo>
                  <a:pt x="1822" y="625"/>
                </a:moveTo>
                <a:cubicBezTo>
                  <a:pt x="1814" y="625"/>
                  <a:pt x="1807" y="632"/>
                  <a:pt x="1807" y="640"/>
                </a:cubicBezTo>
                <a:cubicBezTo>
                  <a:pt x="1807" y="648"/>
                  <a:pt x="1814" y="655"/>
                  <a:pt x="1822" y="655"/>
                </a:cubicBezTo>
                <a:cubicBezTo>
                  <a:pt x="1830" y="655"/>
                  <a:pt x="1837" y="648"/>
                  <a:pt x="1837" y="640"/>
                </a:cubicBezTo>
                <a:cubicBezTo>
                  <a:pt x="1837" y="632"/>
                  <a:pt x="1830" y="625"/>
                  <a:pt x="1822" y="625"/>
                </a:cubicBezTo>
                <a:close/>
                <a:moveTo>
                  <a:pt x="1822" y="658"/>
                </a:moveTo>
                <a:cubicBezTo>
                  <a:pt x="1814" y="658"/>
                  <a:pt x="1807" y="665"/>
                  <a:pt x="1807" y="673"/>
                </a:cubicBezTo>
                <a:cubicBezTo>
                  <a:pt x="1807" y="681"/>
                  <a:pt x="1814" y="688"/>
                  <a:pt x="1822" y="688"/>
                </a:cubicBezTo>
                <a:cubicBezTo>
                  <a:pt x="1830" y="688"/>
                  <a:pt x="1837" y="681"/>
                  <a:pt x="1837" y="673"/>
                </a:cubicBezTo>
                <a:cubicBezTo>
                  <a:pt x="1837" y="665"/>
                  <a:pt x="1830" y="658"/>
                  <a:pt x="1822" y="658"/>
                </a:cubicBezTo>
                <a:close/>
                <a:moveTo>
                  <a:pt x="1822" y="691"/>
                </a:moveTo>
                <a:cubicBezTo>
                  <a:pt x="1814" y="691"/>
                  <a:pt x="1807" y="698"/>
                  <a:pt x="1807" y="706"/>
                </a:cubicBezTo>
                <a:cubicBezTo>
                  <a:pt x="1807" y="714"/>
                  <a:pt x="1814" y="721"/>
                  <a:pt x="1822" y="721"/>
                </a:cubicBezTo>
                <a:cubicBezTo>
                  <a:pt x="1830" y="721"/>
                  <a:pt x="1837" y="714"/>
                  <a:pt x="1837" y="706"/>
                </a:cubicBezTo>
                <a:cubicBezTo>
                  <a:pt x="1837" y="698"/>
                  <a:pt x="1830" y="691"/>
                  <a:pt x="1822" y="691"/>
                </a:cubicBezTo>
                <a:close/>
                <a:moveTo>
                  <a:pt x="1822" y="724"/>
                </a:moveTo>
                <a:cubicBezTo>
                  <a:pt x="1814" y="724"/>
                  <a:pt x="1807" y="731"/>
                  <a:pt x="1807" y="739"/>
                </a:cubicBezTo>
                <a:cubicBezTo>
                  <a:pt x="1807" y="747"/>
                  <a:pt x="1814" y="754"/>
                  <a:pt x="1822" y="754"/>
                </a:cubicBezTo>
                <a:cubicBezTo>
                  <a:pt x="1830" y="754"/>
                  <a:pt x="1837" y="747"/>
                  <a:pt x="1837" y="739"/>
                </a:cubicBezTo>
                <a:cubicBezTo>
                  <a:pt x="1837" y="731"/>
                  <a:pt x="1830" y="724"/>
                  <a:pt x="1822" y="724"/>
                </a:cubicBezTo>
                <a:close/>
                <a:moveTo>
                  <a:pt x="1822" y="757"/>
                </a:moveTo>
                <a:cubicBezTo>
                  <a:pt x="1814" y="757"/>
                  <a:pt x="1807" y="764"/>
                  <a:pt x="1807" y="772"/>
                </a:cubicBezTo>
                <a:cubicBezTo>
                  <a:pt x="1807" y="780"/>
                  <a:pt x="1814" y="787"/>
                  <a:pt x="1822" y="787"/>
                </a:cubicBezTo>
                <a:cubicBezTo>
                  <a:pt x="1830" y="787"/>
                  <a:pt x="1837" y="780"/>
                  <a:pt x="1837" y="772"/>
                </a:cubicBezTo>
                <a:cubicBezTo>
                  <a:pt x="1837" y="764"/>
                  <a:pt x="1830" y="757"/>
                  <a:pt x="1822" y="757"/>
                </a:cubicBezTo>
                <a:close/>
                <a:moveTo>
                  <a:pt x="1822" y="790"/>
                </a:moveTo>
                <a:cubicBezTo>
                  <a:pt x="1814" y="790"/>
                  <a:pt x="1807" y="797"/>
                  <a:pt x="1807" y="805"/>
                </a:cubicBezTo>
                <a:cubicBezTo>
                  <a:pt x="1807" y="813"/>
                  <a:pt x="1814" y="820"/>
                  <a:pt x="1822" y="820"/>
                </a:cubicBezTo>
                <a:cubicBezTo>
                  <a:pt x="1830" y="820"/>
                  <a:pt x="1837" y="813"/>
                  <a:pt x="1837" y="805"/>
                </a:cubicBezTo>
                <a:cubicBezTo>
                  <a:pt x="1837" y="797"/>
                  <a:pt x="1830" y="790"/>
                  <a:pt x="1822" y="790"/>
                </a:cubicBezTo>
                <a:close/>
                <a:moveTo>
                  <a:pt x="1822" y="823"/>
                </a:moveTo>
                <a:cubicBezTo>
                  <a:pt x="1814" y="823"/>
                  <a:pt x="1807" y="830"/>
                  <a:pt x="1807" y="838"/>
                </a:cubicBezTo>
                <a:cubicBezTo>
                  <a:pt x="1807" y="846"/>
                  <a:pt x="1814" y="853"/>
                  <a:pt x="1822" y="853"/>
                </a:cubicBezTo>
                <a:cubicBezTo>
                  <a:pt x="1830" y="853"/>
                  <a:pt x="1837" y="846"/>
                  <a:pt x="1837" y="838"/>
                </a:cubicBezTo>
                <a:cubicBezTo>
                  <a:pt x="1837" y="830"/>
                  <a:pt x="1830" y="823"/>
                  <a:pt x="1822" y="823"/>
                </a:cubicBezTo>
                <a:close/>
                <a:moveTo>
                  <a:pt x="1822" y="856"/>
                </a:moveTo>
                <a:cubicBezTo>
                  <a:pt x="1814" y="856"/>
                  <a:pt x="1807" y="863"/>
                  <a:pt x="1807" y="871"/>
                </a:cubicBezTo>
                <a:cubicBezTo>
                  <a:pt x="1807" y="879"/>
                  <a:pt x="1814" y="886"/>
                  <a:pt x="1822" y="886"/>
                </a:cubicBezTo>
                <a:cubicBezTo>
                  <a:pt x="1830" y="886"/>
                  <a:pt x="1837" y="879"/>
                  <a:pt x="1837" y="871"/>
                </a:cubicBezTo>
                <a:cubicBezTo>
                  <a:pt x="1837" y="863"/>
                  <a:pt x="1830" y="856"/>
                  <a:pt x="1822" y="856"/>
                </a:cubicBezTo>
                <a:close/>
                <a:moveTo>
                  <a:pt x="1822" y="889"/>
                </a:moveTo>
                <a:cubicBezTo>
                  <a:pt x="1814" y="889"/>
                  <a:pt x="1807" y="895"/>
                  <a:pt x="1807" y="904"/>
                </a:cubicBezTo>
                <a:cubicBezTo>
                  <a:pt x="1807" y="912"/>
                  <a:pt x="1814" y="918"/>
                  <a:pt x="1822" y="918"/>
                </a:cubicBezTo>
                <a:cubicBezTo>
                  <a:pt x="1830" y="918"/>
                  <a:pt x="1837" y="912"/>
                  <a:pt x="1837" y="904"/>
                </a:cubicBezTo>
                <a:cubicBezTo>
                  <a:pt x="1837" y="895"/>
                  <a:pt x="1830" y="889"/>
                  <a:pt x="1822" y="889"/>
                </a:cubicBezTo>
                <a:close/>
                <a:moveTo>
                  <a:pt x="1822" y="922"/>
                </a:moveTo>
                <a:cubicBezTo>
                  <a:pt x="1814" y="922"/>
                  <a:pt x="1807" y="928"/>
                  <a:pt x="1807" y="937"/>
                </a:cubicBezTo>
                <a:cubicBezTo>
                  <a:pt x="1807" y="945"/>
                  <a:pt x="1814" y="951"/>
                  <a:pt x="1822" y="951"/>
                </a:cubicBezTo>
                <a:cubicBezTo>
                  <a:pt x="1830" y="951"/>
                  <a:pt x="1837" y="945"/>
                  <a:pt x="1837" y="937"/>
                </a:cubicBezTo>
                <a:cubicBezTo>
                  <a:pt x="1837" y="928"/>
                  <a:pt x="1830" y="922"/>
                  <a:pt x="1822" y="922"/>
                </a:cubicBezTo>
                <a:close/>
                <a:moveTo>
                  <a:pt x="1822" y="955"/>
                </a:moveTo>
                <a:cubicBezTo>
                  <a:pt x="1814" y="955"/>
                  <a:pt x="1807" y="961"/>
                  <a:pt x="1807" y="970"/>
                </a:cubicBezTo>
                <a:cubicBezTo>
                  <a:pt x="1807" y="978"/>
                  <a:pt x="1814" y="984"/>
                  <a:pt x="1822" y="984"/>
                </a:cubicBezTo>
                <a:cubicBezTo>
                  <a:pt x="1830" y="984"/>
                  <a:pt x="1837" y="978"/>
                  <a:pt x="1837" y="970"/>
                </a:cubicBezTo>
                <a:cubicBezTo>
                  <a:pt x="1837" y="961"/>
                  <a:pt x="1830" y="955"/>
                  <a:pt x="1822" y="955"/>
                </a:cubicBezTo>
                <a:close/>
                <a:moveTo>
                  <a:pt x="1822" y="988"/>
                </a:moveTo>
                <a:cubicBezTo>
                  <a:pt x="1814" y="988"/>
                  <a:pt x="1807" y="994"/>
                  <a:pt x="1807" y="1002"/>
                </a:cubicBezTo>
                <a:cubicBezTo>
                  <a:pt x="1807" y="1011"/>
                  <a:pt x="1814" y="1017"/>
                  <a:pt x="1822" y="1017"/>
                </a:cubicBezTo>
                <a:cubicBezTo>
                  <a:pt x="1830" y="1017"/>
                  <a:pt x="1837" y="1011"/>
                  <a:pt x="1837" y="1002"/>
                </a:cubicBezTo>
                <a:cubicBezTo>
                  <a:pt x="1837" y="994"/>
                  <a:pt x="1830" y="988"/>
                  <a:pt x="1822" y="988"/>
                </a:cubicBezTo>
                <a:close/>
                <a:moveTo>
                  <a:pt x="1822" y="1021"/>
                </a:moveTo>
                <a:cubicBezTo>
                  <a:pt x="1814" y="1021"/>
                  <a:pt x="1807" y="1027"/>
                  <a:pt x="1807" y="1035"/>
                </a:cubicBezTo>
                <a:cubicBezTo>
                  <a:pt x="1807" y="1044"/>
                  <a:pt x="1814" y="1050"/>
                  <a:pt x="1822" y="1050"/>
                </a:cubicBezTo>
                <a:cubicBezTo>
                  <a:pt x="1830" y="1050"/>
                  <a:pt x="1837" y="1044"/>
                  <a:pt x="1837" y="1035"/>
                </a:cubicBezTo>
                <a:cubicBezTo>
                  <a:pt x="1837" y="1027"/>
                  <a:pt x="1830" y="1021"/>
                  <a:pt x="1822" y="1021"/>
                </a:cubicBezTo>
                <a:close/>
                <a:moveTo>
                  <a:pt x="1822" y="1053"/>
                </a:moveTo>
                <a:cubicBezTo>
                  <a:pt x="1814" y="1053"/>
                  <a:pt x="1807" y="1060"/>
                  <a:pt x="1807" y="1068"/>
                </a:cubicBezTo>
                <a:cubicBezTo>
                  <a:pt x="1807" y="1076"/>
                  <a:pt x="1814" y="1083"/>
                  <a:pt x="1822" y="1083"/>
                </a:cubicBezTo>
                <a:cubicBezTo>
                  <a:pt x="1830" y="1083"/>
                  <a:pt x="1837" y="1076"/>
                  <a:pt x="1837" y="1068"/>
                </a:cubicBezTo>
                <a:cubicBezTo>
                  <a:pt x="1837" y="1060"/>
                  <a:pt x="1830" y="1053"/>
                  <a:pt x="1822" y="1053"/>
                </a:cubicBezTo>
                <a:close/>
                <a:moveTo>
                  <a:pt x="1822" y="1086"/>
                </a:moveTo>
                <a:cubicBezTo>
                  <a:pt x="1814" y="1086"/>
                  <a:pt x="1807" y="1093"/>
                  <a:pt x="1807" y="1101"/>
                </a:cubicBezTo>
                <a:cubicBezTo>
                  <a:pt x="1807" y="1109"/>
                  <a:pt x="1814" y="1116"/>
                  <a:pt x="1822" y="1116"/>
                </a:cubicBezTo>
                <a:cubicBezTo>
                  <a:pt x="1830" y="1116"/>
                  <a:pt x="1837" y="1109"/>
                  <a:pt x="1837" y="1101"/>
                </a:cubicBezTo>
                <a:cubicBezTo>
                  <a:pt x="1837" y="1093"/>
                  <a:pt x="1830" y="1086"/>
                  <a:pt x="1822" y="1086"/>
                </a:cubicBezTo>
                <a:close/>
                <a:moveTo>
                  <a:pt x="1822" y="1119"/>
                </a:moveTo>
                <a:cubicBezTo>
                  <a:pt x="1814" y="1119"/>
                  <a:pt x="1807" y="1126"/>
                  <a:pt x="1807" y="1134"/>
                </a:cubicBezTo>
                <a:cubicBezTo>
                  <a:pt x="1807" y="1142"/>
                  <a:pt x="1814" y="1149"/>
                  <a:pt x="1822" y="1149"/>
                </a:cubicBezTo>
                <a:cubicBezTo>
                  <a:pt x="1830" y="1149"/>
                  <a:pt x="1837" y="1142"/>
                  <a:pt x="1837" y="1134"/>
                </a:cubicBezTo>
                <a:cubicBezTo>
                  <a:pt x="1837" y="1126"/>
                  <a:pt x="1830" y="1119"/>
                  <a:pt x="1822" y="1119"/>
                </a:cubicBezTo>
                <a:close/>
                <a:moveTo>
                  <a:pt x="1822" y="1152"/>
                </a:moveTo>
                <a:cubicBezTo>
                  <a:pt x="1814" y="1152"/>
                  <a:pt x="1807" y="1159"/>
                  <a:pt x="1807" y="1167"/>
                </a:cubicBezTo>
                <a:cubicBezTo>
                  <a:pt x="1807" y="1175"/>
                  <a:pt x="1814" y="1182"/>
                  <a:pt x="1822" y="1182"/>
                </a:cubicBezTo>
                <a:cubicBezTo>
                  <a:pt x="1830" y="1182"/>
                  <a:pt x="1837" y="1175"/>
                  <a:pt x="1837" y="1167"/>
                </a:cubicBezTo>
                <a:cubicBezTo>
                  <a:pt x="1837" y="1159"/>
                  <a:pt x="1830" y="1152"/>
                  <a:pt x="1822" y="1152"/>
                </a:cubicBezTo>
                <a:close/>
                <a:moveTo>
                  <a:pt x="1822" y="1185"/>
                </a:moveTo>
                <a:cubicBezTo>
                  <a:pt x="1814" y="1185"/>
                  <a:pt x="1807" y="1192"/>
                  <a:pt x="1807" y="1200"/>
                </a:cubicBezTo>
                <a:cubicBezTo>
                  <a:pt x="1807" y="1208"/>
                  <a:pt x="1814" y="1215"/>
                  <a:pt x="1822" y="1215"/>
                </a:cubicBezTo>
                <a:cubicBezTo>
                  <a:pt x="1830" y="1215"/>
                  <a:pt x="1837" y="1208"/>
                  <a:pt x="1837" y="1200"/>
                </a:cubicBezTo>
                <a:cubicBezTo>
                  <a:pt x="1837" y="1192"/>
                  <a:pt x="1830" y="1185"/>
                  <a:pt x="1822" y="1185"/>
                </a:cubicBezTo>
                <a:close/>
                <a:moveTo>
                  <a:pt x="1822" y="1218"/>
                </a:moveTo>
                <a:cubicBezTo>
                  <a:pt x="1814" y="1218"/>
                  <a:pt x="1807" y="1225"/>
                  <a:pt x="1807" y="1233"/>
                </a:cubicBezTo>
                <a:cubicBezTo>
                  <a:pt x="1807" y="1241"/>
                  <a:pt x="1814" y="1248"/>
                  <a:pt x="1822" y="1248"/>
                </a:cubicBezTo>
                <a:cubicBezTo>
                  <a:pt x="1830" y="1248"/>
                  <a:pt x="1837" y="1241"/>
                  <a:pt x="1837" y="1233"/>
                </a:cubicBezTo>
                <a:cubicBezTo>
                  <a:pt x="1837" y="1225"/>
                  <a:pt x="1830" y="1218"/>
                  <a:pt x="1822" y="1218"/>
                </a:cubicBezTo>
                <a:close/>
                <a:moveTo>
                  <a:pt x="1822" y="1251"/>
                </a:moveTo>
                <a:cubicBezTo>
                  <a:pt x="1814" y="1251"/>
                  <a:pt x="1807" y="1258"/>
                  <a:pt x="1807" y="1266"/>
                </a:cubicBezTo>
                <a:cubicBezTo>
                  <a:pt x="1807" y="1274"/>
                  <a:pt x="1814" y="1281"/>
                  <a:pt x="1822" y="1281"/>
                </a:cubicBezTo>
                <a:cubicBezTo>
                  <a:pt x="1830" y="1281"/>
                  <a:pt x="1837" y="1274"/>
                  <a:pt x="1837" y="1266"/>
                </a:cubicBezTo>
                <a:cubicBezTo>
                  <a:pt x="1837" y="1258"/>
                  <a:pt x="1830" y="1251"/>
                  <a:pt x="1822" y="1251"/>
                </a:cubicBezTo>
                <a:close/>
                <a:moveTo>
                  <a:pt x="1822" y="1284"/>
                </a:moveTo>
                <a:cubicBezTo>
                  <a:pt x="1814" y="1284"/>
                  <a:pt x="1807" y="1291"/>
                  <a:pt x="1807" y="1299"/>
                </a:cubicBezTo>
                <a:cubicBezTo>
                  <a:pt x="1807" y="1307"/>
                  <a:pt x="1814" y="1314"/>
                  <a:pt x="1822" y="1314"/>
                </a:cubicBezTo>
                <a:cubicBezTo>
                  <a:pt x="1830" y="1314"/>
                  <a:pt x="1837" y="1307"/>
                  <a:pt x="1837" y="1299"/>
                </a:cubicBezTo>
                <a:cubicBezTo>
                  <a:pt x="1837" y="1291"/>
                  <a:pt x="1830" y="1284"/>
                  <a:pt x="1822" y="1284"/>
                </a:cubicBezTo>
                <a:close/>
                <a:moveTo>
                  <a:pt x="1822" y="1317"/>
                </a:moveTo>
                <a:cubicBezTo>
                  <a:pt x="1814" y="1317"/>
                  <a:pt x="1807" y="1323"/>
                  <a:pt x="1807" y="1332"/>
                </a:cubicBezTo>
                <a:cubicBezTo>
                  <a:pt x="1807" y="1340"/>
                  <a:pt x="1814" y="1346"/>
                  <a:pt x="1822" y="1346"/>
                </a:cubicBezTo>
                <a:cubicBezTo>
                  <a:pt x="1830" y="1346"/>
                  <a:pt x="1837" y="1340"/>
                  <a:pt x="1837" y="1332"/>
                </a:cubicBezTo>
                <a:cubicBezTo>
                  <a:pt x="1837" y="1323"/>
                  <a:pt x="1830" y="1317"/>
                  <a:pt x="1822" y="1317"/>
                </a:cubicBezTo>
                <a:close/>
                <a:moveTo>
                  <a:pt x="1822" y="1350"/>
                </a:moveTo>
                <a:cubicBezTo>
                  <a:pt x="1814" y="1350"/>
                  <a:pt x="1807" y="1356"/>
                  <a:pt x="1807" y="1365"/>
                </a:cubicBezTo>
                <a:cubicBezTo>
                  <a:pt x="1807" y="1373"/>
                  <a:pt x="1814" y="1379"/>
                  <a:pt x="1822" y="1379"/>
                </a:cubicBezTo>
                <a:cubicBezTo>
                  <a:pt x="1830" y="1379"/>
                  <a:pt x="1837" y="1373"/>
                  <a:pt x="1837" y="1365"/>
                </a:cubicBezTo>
                <a:cubicBezTo>
                  <a:pt x="1837" y="1356"/>
                  <a:pt x="1830" y="1350"/>
                  <a:pt x="1822" y="1350"/>
                </a:cubicBezTo>
                <a:close/>
                <a:moveTo>
                  <a:pt x="1822" y="1383"/>
                </a:moveTo>
                <a:cubicBezTo>
                  <a:pt x="1814" y="1383"/>
                  <a:pt x="1807" y="1389"/>
                  <a:pt x="1807" y="1397"/>
                </a:cubicBezTo>
                <a:cubicBezTo>
                  <a:pt x="1807" y="1406"/>
                  <a:pt x="1814" y="1412"/>
                  <a:pt x="1822" y="1412"/>
                </a:cubicBezTo>
                <a:cubicBezTo>
                  <a:pt x="1830" y="1412"/>
                  <a:pt x="1837" y="1406"/>
                  <a:pt x="1837" y="1397"/>
                </a:cubicBezTo>
                <a:cubicBezTo>
                  <a:pt x="1837" y="1389"/>
                  <a:pt x="1830" y="1383"/>
                  <a:pt x="1822" y="1383"/>
                </a:cubicBezTo>
                <a:close/>
                <a:moveTo>
                  <a:pt x="1822" y="1416"/>
                </a:moveTo>
                <a:cubicBezTo>
                  <a:pt x="1814" y="1416"/>
                  <a:pt x="1807" y="1422"/>
                  <a:pt x="1807" y="1430"/>
                </a:cubicBezTo>
                <a:cubicBezTo>
                  <a:pt x="1807" y="1439"/>
                  <a:pt x="1814" y="1445"/>
                  <a:pt x="1822" y="1445"/>
                </a:cubicBezTo>
                <a:cubicBezTo>
                  <a:pt x="1830" y="1445"/>
                  <a:pt x="1837" y="1439"/>
                  <a:pt x="1837" y="1430"/>
                </a:cubicBezTo>
                <a:cubicBezTo>
                  <a:pt x="1837" y="1422"/>
                  <a:pt x="1830" y="1416"/>
                  <a:pt x="1822" y="1416"/>
                </a:cubicBezTo>
                <a:close/>
                <a:moveTo>
                  <a:pt x="1855" y="0"/>
                </a:moveTo>
                <a:cubicBezTo>
                  <a:pt x="1847" y="0"/>
                  <a:pt x="1840" y="7"/>
                  <a:pt x="1840" y="15"/>
                </a:cubicBezTo>
                <a:cubicBezTo>
                  <a:pt x="1840" y="23"/>
                  <a:pt x="1847" y="30"/>
                  <a:pt x="1855" y="30"/>
                </a:cubicBezTo>
                <a:cubicBezTo>
                  <a:pt x="1863" y="30"/>
                  <a:pt x="1870" y="23"/>
                  <a:pt x="1870" y="15"/>
                </a:cubicBezTo>
                <a:cubicBezTo>
                  <a:pt x="1870" y="7"/>
                  <a:pt x="1863" y="0"/>
                  <a:pt x="1855" y="0"/>
                </a:cubicBezTo>
                <a:close/>
                <a:moveTo>
                  <a:pt x="1855" y="33"/>
                </a:moveTo>
                <a:cubicBezTo>
                  <a:pt x="1847" y="33"/>
                  <a:pt x="1840" y="40"/>
                  <a:pt x="1840" y="48"/>
                </a:cubicBezTo>
                <a:cubicBezTo>
                  <a:pt x="1840" y="56"/>
                  <a:pt x="1847" y="63"/>
                  <a:pt x="1855" y="63"/>
                </a:cubicBezTo>
                <a:cubicBezTo>
                  <a:pt x="1863" y="63"/>
                  <a:pt x="1870" y="56"/>
                  <a:pt x="1870" y="48"/>
                </a:cubicBezTo>
                <a:cubicBezTo>
                  <a:pt x="1870" y="40"/>
                  <a:pt x="1863" y="33"/>
                  <a:pt x="1855" y="33"/>
                </a:cubicBezTo>
                <a:close/>
                <a:moveTo>
                  <a:pt x="1855" y="66"/>
                </a:moveTo>
                <a:cubicBezTo>
                  <a:pt x="1847" y="66"/>
                  <a:pt x="1840" y="72"/>
                  <a:pt x="1840" y="81"/>
                </a:cubicBezTo>
                <a:cubicBezTo>
                  <a:pt x="1840" y="89"/>
                  <a:pt x="1847" y="95"/>
                  <a:pt x="1855" y="95"/>
                </a:cubicBezTo>
                <a:cubicBezTo>
                  <a:pt x="1863" y="95"/>
                  <a:pt x="1870" y="89"/>
                  <a:pt x="1870" y="81"/>
                </a:cubicBezTo>
                <a:cubicBezTo>
                  <a:pt x="1870" y="72"/>
                  <a:pt x="1863" y="66"/>
                  <a:pt x="1855" y="66"/>
                </a:cubicBezTo>
                <a:close/>
                <a:moveTo>
                  <a:pt x="1855" y="99"/>
                </a:moveTo>
                <a:cubicBezTo>
                  <a:pt x="1847" y="99"/>
                  <a:pt x="1840" y="105"/>
                  <a:pt x="1840" y="114"/>
                </a:cubicBezTo>
                <a:cubicBezTo>
                  <a:pt x="1840" y="122"/>
                  <a:pt x="1847" y="128"/>
                  <a:pt x="1855" y="128"/>
                </a:cubicBezTo>
                <a:cubicBezTo>
                  <a:pt x="1863" y="128"/>
                  <a:pt x="1870" y="122"/>
                  <a:pt x="1870" y="114"/>
                </a:cubicBezTo>
                <a:cubicBezTo>
                  <a:pt x="1870" y="105"/>
                  <a:pt x="1863" y="99"/>
                  <a:pt x="1855" y="99"/>
                </a:cubicBezTo>
                <a:close/>
                <a:moveTo>
                  <a:pt x="1855" y="132"/>
                </a:moveTo>
                <a:cubicBezTo>
                  <a:pt x="1847" y="132"/>
                  <a:pt x="1840" y="138"/>
                  <a:pt x="1840" y="147"/>
                </a:cubicBezTo>
                <a:cubicBezTo>
                  <a:pt x="1840" y="155"/>
                  <a:pt x="1847" y="161"/>
                  <a:pt x="1855" y="161"/>
                </a:cubicBezTo>
                <a:cubicBezTo>
                  <a:pt x="1863" y="161"/>
                  <a:pt x="1870" y="155"/>
                  <a:pt x="1870" y="147"/>
                </a:cubicBezTo>
                <a:cubicBezTo>
                  <a:pt x="1870" y="138"/>
                  <a:pt x="1863" y="132"/>
                  <a:pt x="1855" y="132"/>
                </a:cubicBezTo>
                <a:close/>
                <a:moveTo>
                  <a:pt x="1855" y="165"/>
                </a:moveTo>
                <a:cubicBezTo>
                  <a:pt x="1847" y="165"/>
                  <a:pt x="1840" y="171"/>
                  <a:pt x="1840" y="179"/>
                </a:cubicBezTo>
                <a:cubicBezTo>
                  <a:pt x="1840" y="188"/>
                  <a:pt x="1847" y="194"/>
                  <a:pt x="1855" y="194"/>
                </a:cubicBezTo>
                <a:cubicBezTo>
                  <a:pt x="1863" y="194"/>
                  <a:pt x="1870" y="188"/>
                  <a:pt x="1870" y="179"/>
                </a:cubicBezTo>
                <a:cubicBezTo>
                  <a:pt x="1870" y="171"/>
                  <a:pt x="1863" y="165"/>
                  <a:pt x="1855" y="165"/>
                </a:cubicBezTo>
                <a:close/>
                <a:moveTo>
                  <a:pt x="1855" y="198"/>
                </a:moveTo>
                <a:cubicBezTo>
                  <a:pt x="1847" y="198"/>
                  <a:pt x="1840" y="204"/>
                  <a:pt x="1840" y="212"/>
                </a:cubicBezTo>
                <a:cubicBezTo>
                  <a:pt x="1840" y="221"/>
                  <a:pt x="1847" y="227"/>
                  <a:pt x="1855" y="227"/>
                </a:cubicBezTo>
                <a:cubicBezTo>
                  <a:pt x="1863" y="227"/>
                  <a:pt x="1870" y="221"/>
                  <a:pt x="1870" y="212"/>
                </a:cubicBezTo>
                <a:cubicBezTo>
                  <a:pt x="1870" y="204"/>
                  <a:pt x="1863" y="198"/>
                  <a:pt x="1855" y="198"/>
                </a:cubicBezTo>
                <a:close/>
                <a:moveTo>
                  <a:pt x="1855" y="230"/>
                </a:moveTo>
                <a:cubicBezTo>
                  <a:pt x="1847" y="230"/>
                  <a:pt x="1840" y="237"/>
                  <a:pt x="1840" y="245"/>
                </a:cubicBezTo>
                <a:cubicBezTo>
                  <a:pt x="1840" y="253"/>
                  <a:pt x="1847" y="260"/>
                  <a:pt x="1855" y="260"/>
                </a:cubicBezTo>
                <a:cubicBezTo>
                  <a:pt x="1863" y="260"/>
                  <a:pt x="1870" y="253"/>
                  <a:pt x="1870" y="245"/>
                </a:cubicBezTo>
                <a:cubicBezTo>
                  <a:pt x="1870" y="237"/>
                  <a:pt x="1863" y="230"/>
                  <a:pt x="1855" y="230"/>
                </a:cubicBezTo>
                <a:close/>
                <a:moveTo>
                  <a:pt x="1855" y="263"/>
                </a:moveTo>
                <a:cubicBezTo>
                  <a:pt x="1847" y="263"/>
                  <a:pt x="1840" y="270"/>
                  <a:pt x="1840" y="278"/>
                </a:cubicBezTo>
                <a:cubicBezTo>
                  <a:pt x="1840" y="286"/>
                  <a:pt x="1847" y="293"/>
                  <a:pt x="1855" y="293"/>
                </a:cubicBezTo>
                <a:cubicBezTo>
                  <a:pt x="1863" y="293"/>
                  <a:pt x="1870" y="286"/>
                  <a:pt x="1870" y="278"/>
                </a:cubicBezTo>
                <a:cubicBezTo>
                  <a:pt x="1870" y="270"/>
                  <a:pt x="1863" y="263"/>
                  <a:pt x="1855" y="263"/>
                </a:cubicBezTo>
                <a:close/>
                <a:moveTo>
                  <a:pt x="1855" y="296"/>
                </a:moveTo>
                <a:cubicBezTo>
                  <a:pt x="1847" y="296"/>
                  <a:pt x="1840" y="303"/>
                  <a:pt x="1840" y="311"/>
                </a:cubicBezTo>
                <a:cubicBezTo>
                  <a:pt x="1840" y="319"/>
                  <a:pt x="1847" y="326"/>
                  <a:pt x="1855" y="326"/>
                </a:cubicBezTo>
                <a:cubicBezTo>
                  <a:pt x="1863" y="326"/>
                  <a:pt x="1870" y="319"/>
                  <a:pt x="1870" y="311"/>
                </a:cubicBezTo>
                <a:cubicBezTo>
                  <a:pt x="1870" y="303"/>
                  <a:pt x="1863" y="296"/>
                  <a:pt x="1855" y="296"/>
                </a:cubicBezTo>
                <a:close/>
                <a:moveTo>
                  <a:pt x="1855" y="329"/>
                </a:moveTo>
                <a:cubicBezTo>
                  <a:pt x="1847" y="329"/>
                  <a:pt x="1840" y="336"/>
                  <a:pt x="1840" y="344"/>
                </a:cubicBezTo>
                <a:cubicBezTo>
                  <a:pt x="1840" y="352"/>
                  <a:pt x="1847" y="359"/>
                  <a:pt x="1855" y="359"/>
                </a:cubicBezTo>
                <a:cubicBezTo>
                  <a:pt x="1863" y="359"/>
                  <a:pt x="1870" y="352"/>
                  <a:pt x="1870" y="344"/>
                </a:cubicBezTo>
                <a:cubicBezTo>
                  <a:pt x="1870" y="336"/>
                  <a:pt x="1863" y="329"/>
                  <a:pt x="1855" y="329"/>
                </a:cubicBezTo>
                <a:close/>
                <a:moveTo>
                  <a:pt x="1855" y="362"/>
                </a:moveTo>
                <a:cubicBezTo>
                  <a:pt x="1847" y="362"/>
                  <a:pt x="1840" y="369"/>
                  <a:pt x="1840" y="377"/>
                </a:cubicBezTo>
                <a:cubicBezTo>
                  <a:pt x="1840" y="385"/>
                  <a:pt x="1847" y="392"/>
                  <a:pt x="1855" y="392"/>
                </a:cubicBezTo>
                <a:cubicBezTo>
                  <a:pt x="1863" y="392"/>
                  <a:pt x="1870" y="385"/>
                  <a:pt x="1870" y="377"/>
                </a:cubicBezTo>
                <a:cubicBezTo>
                  <a:pt x="1870" y="369"/>
                  <a:pt x="1863" y="362"/>
                  <a:pt x="1855" y="362"/>
                </a:cubicBezTo>
                <a:close/>
                <a:moveTo>
                  <a:pt x="1855" y="395"/>
                </a:moveTo>
                <a:cubicBezTo>
                  <a:pt x="1847" y="395"/>
                  <a:pt x="1840" y="402"/>
                  <a:pt x="1840" y="410"/>
                </a:cubicBezTo>
                <a:cubicBezTo>
                  <a:pt x="1840" y="418"/>
                  <a:pt x="1847" y="425"/>
                  <a:pt x="1855" y="425"/>
                </a:cubicBezTo>
                <a:cubicBezTo>
                  <a:pt x="1863" y="425"/>
                  <a:pt x="1870" y="418"/>
                  <a:pt x="1870" y="410"/>
                </a:cubicBezTo>
                <a:cubicBezTo>
                  <a:pt x="1870" y="402"/>
                  <a:pt x="1863" y="395"/>
                  <a:pt x="1855" y="395"/>
                </a:cubicBezTo>
                <a:close/>
                <a:moveTo>
                  <a:pt x="1855" y="428"/>
                </a:moveTo>
                <a:cubicBezTo>
                  <a:pt x="1847" y="428"/>
                  <a:pt x="1840" y="435"/>
                  <a:pt x="1840" y="443"/>
                </a:cubicBezTo>
                <a:cubicBezTo>
                  <a:pt x="1840" y="451"/>
                  <a:pt x="1847" y="458"/>
                  <a:pt x="1855" y="458"/>
                </a:cubicBezTo>
                <a:cubicBezTo>
                  <a:pt x="1863" y="458"/>
                  <a:pt x="1870" y="451"/>
                  <a:pt x="1870" y="443"/>
                </a:cubicBezTo>
                <a:cubicBezTo>
                  <a:pt x="1870" y="435"/>
                  <a:pt x="1863" y="428"/>
                  <a:pt x="1855" y="428"/>
                </a:cubicBezTo>
                <a:close/>
                <a:moveTo>
                  <a:pt x="1855" y="461"/>
                </a:moveTo>
                <a:cubicBezTo>
                  <a:pt x="1847" y="461"/>
                  <a:pt x="1840" y="468"/>
                  <a:pt x="1840" y="476"/>
                </a:cubicBezTo>
                <a:cubicBezTo>
                  <a:pt x="1840" y="484"/>
                  <a:pt x="1847" y="491"/>
                  <a:pt x="1855" y="491"/>
                </a:cubicBezTo>
                <a:cubicBezTo>
                  <a:pt x="1863" y="491"/>
                  <a:pt x="1870" y="484"/>
                  <a:pt x="1870" y="476"/>
                </a:cubicBezTo>
                <a:cubicBezTo>
                  <a:pt x="1870" y="468"/>
                  <a:pt x="1863" y="461"/>
                  <a:pt x="1855" y="461"/>
                </a:cubicBezTo>
                <a:close/>
                <a:moveTo>
                  <a:pt x="1855" y="494"/>
                </a:moveTo>
                <a:cubicBezTo>
                  <a:pt x="1847" y="494"/>
                  <a:pt x="1840" y="500"/>
                  <a:pt x="1840" y="509"/>
                </a:cubicBezTo>
                <a:cubicBezTo>
                  <a:pt x="1840" y="517"/>
                  <a:pt x="1847" y="523"/>
                  <a:pt x="1855" y="523"/>
                </a:cubicBezTo>
                <a:cubicBezTo>
                  <a:pt x="1863" y="523"/>
                  <a:pt x="1870" y="517"/>
                  <a:pt x="1870" y="509"/>
                </a:cubicBezTo>
                <a:cubicBezTo>
                  <a:pt x="1870" y="500"/>
                  <a:pt x="1863" y="494"/>
                  <a:pt x="1855" y="494"/>
                </a:cubicBezTo>
                <a:close/>
                <a:moveTo>
                  <a:pt x="1855" y="527"/>
                </a:moveTo>
                <a:cubicBezTo>
                  <a:pt x="1847" y="527"/>
                  <a:pt x="1840" y="533"/>
                  <a:pt x="1840" y="542"/>
                </a:cubicBezTo>
                <a:cubicBezTo>
                  <a:pt x="1840" y="550"/>
                  <a:pt x="1847" y="556"/>
                  <a:pt x="1855" y="556"/>
                </a:cubicBezTo>
                <a:cubicBezTo>
                  <a:pt x="1863" y="556"/>
                  <a:pt x="1870" y="550"/>
                  <a:pt x="1870" y="542"/>
                </a:cubicBezTo>
                <a:cubicBezTo>
                  <a:pt x="1870" y="533"/>
                  <a:pt x="1863" y="527"/>
                  <a:pt x="1855" y="527"/>
                </a:cubicBezTo>
                <a:close/>
                <a:moveTo>
                  <a:pt x="1855" y="560"/>
                </a:moveTo>
                <a:cubicBezTo>
                  <a:pt x="1847" y="560"/>
                  <a:pt x="1840" y="566"/>
                  <a:pt x="1840" y="574"/>
                </a:cubicBezTo>
                <a:cubicBezTo>
                  <a:pt x="1840" y="583"/>
                  <a:pt x="1847" y="589"/>
                  <a:pt x="1855" y="589"/>
                </a:cubicBezTo>
                <a:cubicBezTo>
                  <a:pt x="1863" y="589"/>
                  <a:pt x="1870" y="583"/>
                  <a:pt x="1870" y="574"/>
                </a:cubicBezTo>
                <a:cubicBezTo>
                  <a:pt x="1870" y="566"/>
                  <a:pt x="1863" y="560"/>
                  <a:pt x="1855" y="560"/>
                </a:cubicBezTo>
                <a:close/>
                <a:moveTo>
                  <a:pt x="1855" y="593"/>
                </a:moveTo>
                <a:cubicBezTo>
                  <a:pt x="1847" y="593"/>
                  <a:pt x="1840" y="599"/>
                  <a:pt x="1840" y="607"/>
                </a:cubicBezTo>
                <a:cubicBezTo>
                  <a:pt x="1840" y="616"/>
                  <a:pt x="1847" y="622"/>
                  <a:pt x="1855" y="622"/>
                </a:cubicBezTo>
                <a:cubicBezTo>
                  <a:pt x="1863" y="622"/>
                  <a:pt x="1870" y="616"/>
                  <a:pt x="1870" y="607"/>
                </a:cubicBezTo>
                <a:cubicBezTo>
                  <a:pt x="1870" y="599"/>
                  <a:pt x="1863" y="593"/>
                  <a:pt x="1855" y="593"/>
                </a:cubicBezTo>
                <a:close/>
                <a:moveTo>
                  <a:pt x="1855" y="625"/>
                </a:moveTo>
                <a:cubicBezTo>
                  <a:pt x="1847" y="625"/>
                  <a:pt x="1840" y="632"/>
                  <a:pt x="1840" y="640"/>
                </a:cubicBezTo>
                <a:cubicBezTo>
                  <a:pt x="1840" y="648"/>
                  <a:pt x="1847" y="655"/>
                  <a:pt x="1855" y="655"/>
                </a:cubicBezTo>
                <a:cubicBezTo>
                  <a:pt x="1863" y="655"/>
                  <a:pt x="1870" y="648"/>
                  <a:pt x="1870" y="640"/>
                </a:cubicBezTo>
                <a:cubicBezTo>
                  <a:pt x="1870" y="632"/>
                  <a:pt x="1863" y="625"/>
                  <a:pt x="1855" y="625"/>
                </a:cubicBezTo>
                <a:close/>
                <a:moveTo>
                  <a:pt x="1855" y="658"/>
                </a:moveTo>
                <a:cubicBezTo>
                  <a:pt x="1847" y="658"/>
                  <a:pt x="1840" y="665"/>
                  <a:pt x="1840" y="673"/>
                </a:cubicBezTo>
                <a:cubicBezTo>
                  <a:pt x="1840" y="681"/>
                  <a:pt x="1847" y="688"/>
                  <a:pt x="1855" y="688"/>
                </a:cubicBezTo>
                <a:cubicBezTo>
                  <a:pt x="1863" y="688"/>
                  <a:pt x="1870" y="681"/>
                  <a:pt x="1870" y="673"/>
                </a:cubicBezTo>
                <a:cubicBezTo>
                  <a:pt x="1870" y="665"/>
                  <a:pt x="1863" y="658"/>
                  <a:pt x="1855" y="658"/>
                </a:cubicBezTo>
                <a:close/>
                <a:moveTo>
                  <a:pt x="1855" y="691"/>
                </a:moveTo>
                <a:cubicBezTo>
                  <a:pt x="1847" y="691"/>
                  <a:pt x="1840" y="698"/>
                  <a:pt x="1840" y="706"/>
                </a:cubicBezTo>
                <a:cubicBezTo>
                  <a:pt x="1840" y="714"/>
                  <a:pt x="1847" y="721"/>
                  <a:pt x="1855" y="721"/>
                </a:cubicBezTo>
                <a:cubicBezTo>
                  <a:pt x="1863" y="721"/>
                  <a:pt x="1870" y="714"/>
                  <a:pt x="1870" y="706"/>
                </a:cubicBezTo>
                <a:cubicBezTo>
                  <a:pt x="1870" y="698"/>
                  <a:pt x="1863" y="691"/>
                  <a:pt x="1855" y="691"/>
                </a:cubicBezTo>
                <a:close/>
                <a:moveTo>
                  <a:pt x="1855" y="724"/>
                </a:moveTo>
                <a:cubicBezTo>
                  <a:pt x="1847" y="724"/>
                  <a:pt x="1840" y="731"/>
                  <a:pt x="1840" y="739"/>
                </a:cubicBezTo>
                <a:cubicBezTo>
                  <a:pt x="1840" y="747"/>
                  <a:pt x="1847" y="754"/>
                  <a:pt x="1855" y="754"/>
                </a:cubicBezTo>
                <a:cubicBezTo>
                  <a:pt x="1863" y="754"/>
                  <a:pt x="1870" y="747"/>
                  <a:pt x="1870" y="739"/>
                </a:cubicBezTo>
                <a:cubicBezTo>
                  <a:pt x="1870" y="731"/>
                  <a:pt x="1863" y="724"/>
                  <a:pt x="1855" y="724"/>
                </a:cubicBezTo>
                <a:close/>
                <a:moveTo>
                  <a:pt x="1855" y="757"/>
                </a:moveTo>
                <a:cubicBezTo>
                  <a:pt x="1847" y="757"/>
                  <a:pt x="1840" y="764"/>
                  <a:pt x="1840" y="772"/>
                </a:cubicBezTo>
                <a:cubicBezTo>
                  <a:pt x="1840" y="780"/>
                  <a:pt x="1847" y="787"/>
                  <a:pt x="1855" y="787"/>
                </a:cubicBezTo>
                <a:cubicBezTo>
                  <a:pt x="1863" y="787"/>
                  <a:pt x="1870" y="780"/>
                  <a:pt x="1870" y="772"/>
                </a:cubicBezTo>
                <a:cubicBezTo>
                  <a:pt x="1870" y="764"/>
                  <a:pt x="1863" y="757"/>
                  <a:pt x="1855" y="757"/>
                </a:cubicBezTo>
                <a:close/>
                <a:moveTo>
                  <a:pt x="1855" y="790"/>
                </a:moveTo>
                <a:cubicBezTo>
                  <a:pt x="1847" y="790"/>
                  <a:pt x="1840" y="797"/>
                  <a:pt x="1840" y="805"/>
                </a:cubicBezTo>
                <a:cubicBezTo>
                  <a:pt x="1840" y="813"/>
                  <a:pt x="1847" y="820"/>
                  <a:pt x="1855" y="820"/>
                </a:cubicBezTo>
                <a:cubicBezTo>
                  <a:pt x="1863" y="820"/>
                  <a:pt x="1870" y="813"/>
                  <a:pt x="1870" y="805"/>
                </a:cubicBezTo>
                <a:cubicBezTo>
                  <a:pt x="1870" y="797"/>
                  <a:pt x="1863" y="790"/>
                  <a:pt x="1855" y="790"/>
                </a:cubicBezTo>
                <a:close/>
                <a:moveTo>
                  <a:pt x="1855" y="823"/>
                </a:moveTo>
                <a:cubicBezTo>
                  <a:pt x="1847" y="823"/>
                  <a:pt x="1840" y="830"/>
                  <a:pt x="1840" y="838"/>
                </a:cubicBezTo>
                <a:cubicBezTo>
                  <a:pt x="1840" y="846"/>
                  <a:pt x="1847" y="853"/>
                  <a:pt x="1855" y="853"/>
                </a:cubicBezTo>
                <a:cubicBezTo>
                  <a:pt x="1863" y="853"/>
                  <a:pt x="1870" y="846"/>
                  <a:pt x="1870" y="838"/>
                </a:cubicBezTo>
                <a:cubicBezTo>
                  <a:pt x="1870" y="830"/>
                  <a:pt x="1863" y="823"/>
                  <a:pt x="1855" y="823"/>
                </a:cubicBezTo>
                <a:close/>
                <a:moveTo>
                  <a:pt x="1855" y="856"/>
                </a:moveTo>
                <a:cubicBezTo>
                  <a:pt x="1847" y="856"/>
                  <a:pt x="1840" y="863"/>
                  <a:pt x="1840" y="871"/>
                </a:cubicBezTo>
                <a:cubicBezTo>
                  <a:pt x="1840" y="879"/>
                  <a:pt x="1847" y="886"/>
                  <a:pt x="1855" y="886"/>
                </a:cubicBezTo>
                <a:cubicBezTo>
                  <a:pt x="1863" y="886"/>
                  <a:pt x="1870" y="879"/>
                  <a:pt x="1870" y="871"/>
                </a:cubicBezTo>
                <a:cubicBezTo>
                  <a:pt x="1870" y="863"/>
                  <a:pt x="1863" y="856"/>
                  <a:pt x="1855" y="856"/>
                </a:cubicBezTo>
                <a:close/>
                <a:moveTo>
                  <a:pt x="1855" y="889"/>
                </a:moveTo>
                <a:cubicBezTo>
                  <a:pt x="1847" y="889"/>
                  <a:pt x="1840" y="895"/>
                  <a:pt x="1840" y="904"/>
                </a:cubicBezTo>
                <a:cubicBezTo>
                  <a:pt x="1840" y="912"/>
                  <a:pt x="1847" y="918"/>
                  <a:pt x="1855" y="918"/>
                </a:cubicBezTo>
                <a:cubicBezTo>
                  <a:pt x="1863" y="918"/>
                  <a:pt x="1870" y="912"/>
                  <a:pt x="1870" y="904"/>
                </a:cubicBezTo>
                <a:cubicBezTo>
                  <a:pt x="1870" y="895"/>
                  <a:pt x="1863" y="889"/>
                  <a:pt x="1855" y="889"/>
                </a:cubicBezTo>
                <a:close/>
                <a:moveTo>
                  <a:pt x="1855" y="922"/>
                </a:moveTo>
                <a:cubicBezTo>
                  <a:pt x="1847" y="922"/>
                  <a:pt x="1840" y="928"/>
                  <a:pt x="1840" y="937"/>
                </a:cubicBezTo>
                <a:cubicBezTo>
                  <a:pt x="1840" y="945"/>
                  <a:pt x="1847" y="951"/>
                  <a:pt x="1855" y="951"/>
                </a:cubicBezTo>
                <a:cubicBezTo>
                  <a:pt x="1863" y="951"/>
                  <a:pt x="1870" y="945"/>
                  <a:pt x="1870" y="937"/>
                </a:cubicBezTo>
                <a:cubicBezTo>
                  <a:pt x="1870" y="928"/>
                  <a:pt x="1863" y="922"/>
                  <a:pt x="1855" y="922"/>
                </a:cubicBezTo>
                <a:close/>
                <a:moveTo>
                  <a:pt x="1855" y="955"/>
                </a:moveTo>
                <a:cubicBezTo>
                  <a:pt x="1847" y="955"/>
                  <a:pt x="1840" y="961"/>
                  <a:pt x="1840" y="970"/>
                </a:cubicBezTo>
                <a:cubicBezTo>
                  <a:pt x="1840" y="978"/>
                  <a:pt x="1847" y="984"/>
                  <a:pt x="1855" y="984"/>
                </a:cubicBezTo>
                <a:cubicBezTo>
                  <a:pt x="1863" y="984"/>
                  <a:pt x="1870" y="978"/>
                  <a:pt x="1870" y="970"/>
                </a:cubicBezTo>
                <a:cubicBezTo>
                  <a:pt x="1870" y="961"/>
                  <a:pt x="1863" y="955"/>
                  <a:pt x="1855" y="955"/>
                </a:cubicBezTo>
                <a:close/>
                <a:moveTo>
                  <a:pt x="1855" y="988"/>
                </a:moveTo>
                <a:cubicBezTo>
                  <a:pt x="1847" y="988"/>
                  <a:pt x="1840" y="994"/>
                  <a:pt x="1840" y="1002"/>
                </a:cubicBezTo>
                <a:cubicBezTo>
                  <a:pt x="1840" y="1011"/>
                  <a:pt x="1847" y="1017"/>
                  <a:pt x="1855" y="1017"/>
                </a:cubicBezTo>
                <a:cubicBezTo>
                  <a:pt x="1863" y="1017"/>
                  <a:pt x="1870" y="1011"/>
                  <a:pt x="1870" y="1002"/>
                </a:cubicBezTo>
                <a:cubicBezTo>
                  <a:pt x="1870" y="994"/>
                  <a:pt x="1863" y="988"/>
                  <a:pt x="1855" y="988"/>
                </a:cubicBezTo>
                <a:close/>
                <a:moveTo>
                  <a:pt x="1855" y="1021"/>
                </a:moveTo>
                <a:cubicBezTo>
                  <a:pt x="1847" y="1021"/>
                  <a:pt x="1840" y="1027"/>
                  <a:pt x="1840" y="1035"/>
                </a:cubicBezTo>
                <a:cubicBezTo>
                  <a:pt x="1840" y="1044"/>
                  <a:pt x="1847" y="1050"/>
                  <a:pt x="1855" y="1050"/>
                </a:cubicBezTo>
                <a:cubicBezTo>
                  <a:pt x="1863" y="1050"/>
                  <a:pt x="1870" y="1044"/>
                  <a:pt x="1870" y="1035"/>
                </a:cubicBezTo>
                <a:cubicBezTo>
                  <a:pt x="1870" y="1027"/>
                  <a:pt x="1863" y="1021"/>
                  <a:pt x="1855" y="1021"/>
                </a:cubicBezTo>
                <a:close/>
                <a:moveTo>
                  <a:pt x="1855" y="1053"/>
                </a:moveTo>
                <a:cubicBezTo>
                  <a:pt x="1847" y="1053"/>
                  <a:pt x="1840" y="1060"/>
                  <a:pt x="1840" y="1068"/>
                </a:cubicBezTo>
                <a:cubicBezTo>
                  <a:pt x="1840" y="1076"/>
                  <a:pt x="1847" y="1083"/>
                  <a:pt x="1855" y="1083"/>
                </a:cubicBezTo>
                <a:cubicBezTo>
                  <a:pt x="1863" y="1083"/>
                  <a:pt x="1870" y="1076"/>
                  <a:pt x="1870" y="1068"/>
                </a:cubicBezTo>
                <a:cubicBezTo>
                  <a:pt x="1870" y="1060"/>
                  <a:pt x="1863" y="1053"/>
                  <a:pt x="1855" y="1053"/>
                </a:cubicBezTo>
                <a:close/>
                <a:moveTo>
                  <a:pt x="1855" y="1086"/>
                </a:moveTo>
                <a:cubicBezTo>
                  <a:pt x="1847" y="1086"/>
                  <a:pt x="1840" y="1093"/>
                  <a:pt x="1840" y="1101"/>
                </a:cubicBezTo>
                <a:cubicBezTo>
                  <a:pt x="1840" y="1109"/>
                  <a:pt x="1847" y="1116"/>
                  <a:pt x="1855" y="1116"/>
                </a:cubicBezTo>
                <a:cubicBezTo>
                  <a:pt x="1863" y="1116"/>
                  <a:pt x="1870" y="1109"/>
                  <a:pt x="1870" y="1101"/>
                </a:cubicBezTo>
                <a:cubicBezTo>
                  <a:pt x="1870" y="1093"/>
                  <a:pt x="1863" y="1086"/>
                  <a:pt x="1855" y="1086"/>
                </a:cubicBezTo>
                <a:close/>
                <a:moveTo>
                  <a:pt x="1855" y="1119"/>
                </a:moveTo>
                <a:cubicBezTo>
                  <a:pt x="1847" y="1119"/>
                  <a:pt x="1840" y="1126"/>
                  <a:pt x="1840" y="1134"/>
                </a:cubicBezTo>
                <a:cubicBezTo>
                  <a:pt x="1840" y="1142"/>
                  <a:pt x="1847" y="1149"/>
                  <a:pt x="1855" y="1149"/>
                </a:cubicBezTo>
                <a:cubicBezTo>
                  <a:pt x="1863" y="1149"/>
                  <a:pt x="1870" y="1142"/>
                  <a:pt x="1870" y="1134"/>
                </a:cubicBezTo>
                <a:cubicBezTo>
                  <a:pt x="1870" y="1126"/>
                  <a:pt x="1863" y="1119"/>
                  <a:pt x="1855" y="1119"/>
                </a:cubicBezTo>
                <a:close/>
                <a:moveTo>
                  <a:pt x="1855" y="1152"/>
                </a:moveTo>
                <a:cubicBezTo>
                  <a:pt x="1847" y="1152"/>
                  <a:pt x="1840" y="1159"/>
                  <a:pt x="1840" y="1167"/>
                </a:cubicBezTo>
                <a:cubicBezTo>
                  <a:pt x="1840" y="1175"/>
                  <a:pt x="1847" y="1182"/>
                  <a:pt x="1855" y="1182"/>
                </a:cubicBezTo>
                <a:cubicBezTo>
                  <a:pt x="1863" y="1182"/>
                  <a:pt x="1870" y="1175"/>
                  <a:pt x="1870" y="1167"/>
                </a:cubicBezTo>
                <a:cubicBezTo>
                  <a:pt x="1870" y="1159"/>
                  <a:pt x="1863" y="1152"/>
                  <a:pt x="1855" y="1152"/>
                </a:cubicBezTo>
                <a:close/>
                <a:moveTo>
                  <a:pt x="1855" y="1185"/>
                </a:moveTo>
                <a:cubicBezTo>
                  <a:pt x="1847" y="1185"/>
                  <a:pt x="1840" y="1192"/>
                  <a:pt x="1840" y="1200"/>
                </a:cubicBezTo>
                <a:cubicBezTo>
                  <a:pt x="1840" y="1208"/>
                  <a:pt x="1847" y="1215"/>
                  <a:pt x="1855" y="1215"/>
                </a:cubicBezTo>
                <a:cubicBezTo>
                  <a:pt x="1863" y="1215"/>
                  <a:pt x="1870" y="1208"/>
                  <a:pt x="1870" y="1200"/>
                </a:cubicBezTo>
                <a:cubicBezTo>
                  <a:pt x="1870" y="1192"/>
                  <a:pt x="1863" y="1185"/>
                  <a:pt x="1855" y="1185"/>
                </a:cubicBezTo>
                <a:close/>
                <a:moveTo>
                  <a:pt x="1855" y="1218"/>
                </a:moveTo>
                <a:cubicBezTo>
                  <a:pt x="1847" y="1218"/>
                  <a:pt x="1840" y="1225"/>
                  <a:pt x="1840" y="1233"/>
                </a:cubicBezTo>
                <a:cubicBezTo>
                  <a:pt x="1840" y="1241"/>
                  <a:pt x="1847" y="1248"/>
                  <a:pt x="1855" y="1248"/>
                </a:cubicBezTo>
                <a:cubicBezTo>
                  <a:pt x="1863" y="1248"/>
                  <a:pt x="1870" y="1241"/>
                  <a:pt x="1870" y="1233"/>
                </a:cubicBezTo>
                <a:cubicBezTo>
                  <a:pt x="1870" y="1225"/>
                  <a:pt x="1863" y="1218"/>
                  <a:pt x="1855" y="1218"/>
                </a:cubicBezTo>
                <a:close/>
                <a:moveTo>
                  <a:pt x="1855" y="1251"/>
                </a:moveTo>
                <a:cubicBezTo>
                  <a:pt x="1847" y="1251"/>
                  <a:pt x="1840" y="1258"/>
                  <a:pt x="1840" y="1266"/>
                </a:cubicBezTo>
                <a:cubicBezTo>
                  <a:pt x="1840" y="1274"/>
                  <a:pt x="1847" y="1281"/>
                  <a:pt x="1855" y="1281"/>
                </a:cubicBezTo>
                <a:cubicBezTo>
                  <a:pt x="1863" y="1281"/>
                  <a:pt x="1870" y="1274"/>
                  <a:pt x="1870" y="1266"/>
                </a:cubicBezTo>
                <a:cubicBezTo>
                  <a:pt x="1870" y="1258"/>
                  <a:pt x="1863" y="1251"/>
                  <a:pt x="1855" y="1251"/>
                </a:cubicBezTo>
                <a:close/>
                <a:moveTo>
                  <a:pt x="1855" y="1284"/>
                </a:moveTo>
                <a:cubicBezTo>
                  <a:pt x="1847" y="1284"/>
                  <a:pt x="1840" y="1291"/>
                  <a:pt x="1840" y="1299"/>
                </a:cubicBezTo>
                <a:cubicBezTo>
                  <a:pt x="1840" y="1307"/>
                  <a:pt x="1847" y="1314"/>
                  <a:pt x="1855" y="1314"/>
                </a:cubicBezTo>
                <a:cubicBezTo>
                  <a:pt x="1863" y="1314"/>
                  <a:pt x="1870" y="1307"/>
                  <a:pt x="1870" y="1299"/>
                </a:cubicBezTo>
                <a:cubicBezTo>
                  <a:pt x="1870" y="1291"/>
                  <a:pt x="1863" y="1284"/>
                  <a:pt x="1855" y="1284"/>
                </a:cubicBezTo>
                <a:close/>
                <a:moveTo>
                  <a:pt x="1855" y="1317"/>
                </a:moveTo>
                <a:cubicBezTo>
                  <a:pt x="1847" y="1317"/>
                  <a:pt x="1840" y="1323"/>
                  <a:pt x="1840" y="1332"/>
                </a:cubicBezTo>
                <a:cubicBezTo>
                  <a:pt x="1840" y="1340"/>
                  <a:pt x="1847" y="1346"/>
                  <a:pt x="1855" y="1346"/>
                </a:cubicBezTo>
                <a:cubicBezTo>
                  <a:pt x="1863" y="1346"/>
                  <a:pt x="1870" y="1340"/>
                  <a:pt x="1870" y="1332"/>
                </a:cubicBezTo>
                <a:cubicBezTo>
                  <a:pt x="1870" y="1323"/>
                  <a:pt x="1863" y="1317"/>
                  <a:pt x="1855" y="1317"/>
                </a:cubicBezTo>
                <a:close/>
                <a:moveTo>
                  <a:pt x="1855" y="1350"/>
                </a:moveTo>
                <a:cubicBezTo>
                  <a:pt x="1847" y="1350"/>
                  <a:pt x="1840" y="1356"/>
                  <a:pt x="1840" y="1365"/>
                </a:cubicBezTo>
                <a:cubicBezTo>
                  <a:pt x="1840" y="1373"/>
                  <a:pt x="1847" y="1379"/>
                  <a:pt x="1855" y="1379"/>
                </a:cubicBezTo>
                <a:cubicBezTo>
                  <a:pt x="1863" y="1379"/>
                  <a:pt x="1870" y="1373"/>
                  <a:pt x="1870" y="1365"/>
                </a:cubicBezTo>
                <a:cubicBezTo>
                  <a:pt x="1870" y="1356"/>
                  <a:pt x="1863" y="1350"/>
                  <a:pt x="1855" y="1350"/>
                </a:cubicBezTo>
                <a:close/>
                <a:moveTo>
                  <a:pt x="1855" y="1383"/>
                </a:moveTo>
                <a:cubicBezTo>
                  <a:pt x="1847" y="1383"/>
                  <a:pt x="1840" y="1389"/>
                  <a:pt x="1840" y="1397"/>
                </a:cubicBezTo>
                <a:cubicBezTo>
                  <a:pt x="1840" y="1406"/>
                  <a:pt x="1847" y="1412"/>
                  <a:pt x="1855" y="1412"/>
                </a:cubicBezTo>
                <a:cubicBezTo>
                  <a:pt x="1863" y="1412"/>
                  <a:pt x="1870" y="1406"/>
                  <a:pt x="1870" y="1397"/>
                </a:cubicBezTo>
                <a:cubicBezTo>
                  <a:pt x="1870" y="1389"/>
                  <a:pt x="1863" y="1383"/>
                  <a:pt x="1855" y="1383"/>
                </a:cubicBezTo>
                <a:close/>
                <a:moveTo>
                  <a:pt x="1855" y="1416"/>
                </a:moveTo>
                <a:cubicBezTo>
                  <a:pt x="1847" y="1416"/>
                  <a:pt x="1840" y="1422"/>
                  <a:pt x="1840" y="1430"/>
                </a:cubicBezTo>
                <a:cubicBezTo>
                  <a:pt x="1840" y="1439"/>
                  <a:pt x="1847" y="1445"/>
                  <a:pt x="1855" y="1445"/>
                </a:cubicBezTo>
                <a:cubicBezTo>
                  <a:pt x="1863" y="1445"/>
                  <a:pt x="1870" y="1439"/>
                  <a:pt x="1870" y="1430"/>
                </a:cubicBezTo>
                <a:cubicBezTo>
                  <a:pt x="1870" y="1422"/>
                  <a:pt x="1863" y="1416"/>
                  <a:pt x="1855" y="1416"/>
                </a:cubicBezTo>
                <a:close/>
                <a:moveTo>
                  <a:pt x="1888" y="0"/>
                </a:moveTo>
                <a:cubicBezTo>
                  <a:pt x="1880" y="0"/>
                  <a:pt x="1873" y="7"/>
                  <a:pt x="1873" y="15"/>
                </a:cubicBezTo>
                <a:cubicBezTo>
                  <a:pt x="1873" y="23"/>
                  <a:pt x="1880" y="30"/>
                  <a:pt x="1888" y="30"/>
                </a:cubicBezTo>
                <a:cubicBezTo>
                  <a:pt x="1896" y="30"/>
                  <a:pt x="1903" y="23"/>
                  <a:pt x="1903" y="15"/>
                </a:cubicBezTo>
                <a:cubicBezTo>
                  <a:pt x="1903" y="7"/>
                  <a:pt x="1896" y="0"/>
                  <a:pt x="1888" y="0"/>
                </a:cubicBezTo>
                <a:close/>
                <a:moveTo>
                  <a:pt x="1888" y="33"/>
                </a:moveTo>
                <a:cubicBezTo>
                  <a:pt x="1880" y="33"/>
                  <a:pt x="1873" y="40"/>
                  <a:pt x="1873" y="48"/>
                </a:cubicBezTo>
                <a:cubicBezTo>
                  <a:pt x="1873" y="56"/>
                  <a:pt x="1880" y="63"/>
                  <a:pt x="1888" y="63"/>
                </a:cubicBezTo>
                <a:cubicBezTo>
                  <a:pt x="1896" y="63"/>
                  <a:pt x="1903" y="56"/>
                  <a:pt x="1903" y="48"/>
                </a:cubicBezTo>
                <a:cubicBezTo>
                  <a:pt x="1903" y="40"/>
                  <a:pt x="1896" y="33"/>
                  <a:pt x="1888" y="33"/>
                </a:cubicBezTo>
                <a:close/>
                <a:moveTo>
                  <a:pt x="1888" y="66"/>
                </a:moveTo>
                <a:cubicBezTo>
                  <a:pt x="1880" y="66"/>
                  <a:pt x="1873" y="72"/>
                  <a:pt x="1873" y="81"/>
                </a:cubicBezTo>
                <a:cubicBezTo>
                  <a:pt x="1873" y="89"/>
                  <a:pt x="1880" y="95"/>
                  <a:pt x="1888" y="95"/>
                </a:cubicBezTo>
                <a:cubicBezTo>
                  <a:pt x="1896" y="95"/>
                  <a:pt x="1903" y="89"/>
                  <a:pt x="1903" y="81"/>
                </a:cubicBezTo>
                <a:cubicBezTo>
                  <a:pt x="1903" y="72"/>
                  <a:pt x="1896" y="66"/>
                  <a:pt x="1888" y="66"/>
                </a:cubicBezTo>
                <a:close/>
                <a:moveTo>
                  <a:pt x="1888" y="99"/>
                </a:moveTo>
                <a:cubicBezTo>
                  <a:pt x="1880" y="99"/>
                  <a:pt x="1873" y="105"/>
                  <a:pt x="1873" y="114"/>
                </a:cubicBezTo>
                <a:cubicBezTo>
                  <a:pt x="1873" y="122"/>
                  <a:pt x="1880" y="128"/>
                  <a:pt x="1888" y="128"/>
                </a:cubicBezTo>
                <a:cubicBezTo>
                  <a:pt x="1896" y="128"/>
                  <a:pt x="1903" y="122"/>
                  <a:pt x="1903" y="114"/>
                </a:cubicBezTo>
                <a:cubicBezTo>
                  <a:pt x="1903" y="105"/>
                  <a:pt x="1896" y="99"/>
                  <a:pt x="1888" y="99"/>
                </a:cubicBezTo>
                <a:close/>
                <a:moveTo>
                  <a:pt x="1888" y="132"/>
                </a:moveTo>
                <a:cubicBezTo>
                  <a:pt x="1880" y="132"/>
                  <a:pt x="1873" y="138"/>
                  <a:pt x="1873" y="147"/>
                </a:cubicBezTo>
                <a:cubicBezTo>
                  <a:pt x="1873" y="155"/>
                  <a:pt x="1880" y="161"/>
                  <a:pt x="1888" y="161"/>
                </a:cubicBezTo>
                <a:cubicBezTo>
                  <a:pt x="1896" y="161"/>
                  <a:pt x="1903" y="155"/>
                  <a:pt x="1903" y="147"/>
                </a:cubicBezTo>
                <a:cubicBezTo>
                  <a:pt x="1903" y="138"/>
                  <a:pt x="1896" y="132"/>
                  <a:pt x="1888" y="132"/>
                </a:cubicBezTo>
                <a:close/>
                <a:moveTo>
                  <a:pt x="1888" y="165"/>
                </a:moveTo>
                <a:cubicBezTo>
                  <a:pt x="1880" y="165"/>
                  <a:pt x="1873" y="171"/>
                  <a:pt x="1873" y="179"/>
                </a:cubicBezTo>
                <a:cubicBezTo>
                  <a:pt x="1873" y="188"/>
                  <a:pt x="1880" y="194"/>
                  <a:pt x="1888" y="194"/>
                </a:cubicBezTo>
                <a:cubicBezTo>
                  <a:pt x="1896" y="194"/>
                  <a:pt x="1903" y="188"/>
                  <a:pt x="1903" y="179"/>
                </a:cubicBezTo>
                <a:cubicBezTo>
                  <a:pt x="1903" y="171"/>
                  <a:pt x="1896" y="165"/>
                  <a:pt x="1888" y="165"/>
                </a:cubicBezTo>
                <a:close/>
                <a:moveTo>
                  <a:pt x="1888" y="198"/>
                </a:moveTo>
                <a:cubicBezTo>
                  <a:pt x="1880" y="198"/>
                  <a:pt x="1873" y="204"/>
                  <a:pt x="1873" y="212"/>
                </a:cubicBezTo>
                <a:cubicBezTo>
                  <a:pt x="1873" y="221"/>
                  <a:pt x="1880" y="227"/>
                  <a:pt x="1888" y="227"/>
                </a:cubicBezTo>
                <a:cubicBezTo>
                  <a:pt x="1896" y="227"/>
                  <a:pt x="1903" y="221"/>
                  <a:pt x="1903" y="212"/>
                </a:cubicBezTo>
                <a:cubicBezTo>
                  <a:pt x="1903" y="204"/>
                  <a:pt x="1896" y="198"/>
                  <a:pt x="1888" y="198"/>
                </a:cubicBezTo>
                <a:close/>
                <a:moveTo>
                  <a:pt x="1888" y="230"/>
                </a:moveTo>
                <a:cubicBezTo>
                  <a:pt x="1880" y="230"/>
                  <a:pt x="1873" y="237"/>
                  <a:pt x="1873" y="245"/>
                </a:cubicBezTo>
                <a:cubicBezTo>
                  <a:pt x="1873" y="253"/>
                  <a:pt x="1880" y="260"/>
                  <a:pt x="1888" y="260"/>
                </a:cubicBezTo>
                <a:cubicBezTo>
                  <a:pt x="1896" y="260"/>
                  <a:pt x="1903" y="253"/>
                  <a:pt x="1903" y="245"/>
                </a:cubicBezTo>
                <a:cubicBezTo>
                  <a:pt x="1903" y="237"/>
                  <a:pt x="1896" y="230"/>
                  <a:pt x="1888" y="230"/>
                </a:cubicBezTo>
                <a:close/>
                <a:moveTo>
                  <a:pt x="1888" y="263"/>
                </a:moveTo>
                <a:cubicBezTo>
                  <a:pt x="1880" y="263"/>
                  <a:pt x="1873" y="270"/>
                  <a:pt x="1873" y="278"/>
                </a:cubicBezTo>
                <a:cubicBezTo>
                  <a:pt x="1873" y="286"/>
                  <a:pt x="1880" y="293"/>
                  <a:pt x="1888" y="293"/>
                </a:cubicBezTo>
                <a:cubicBezTo>
                  <a:pt x="1896" y="293"/>
                  <a:pt x="1903" y="286"/>
                  <a:pt x="1903" y="278"/>
                </a:cubicBezTo>
                <a:cubicBezTo>
                  <a:pt x="1903" y="270"/>
                  <a:pt x="1896" y="263"/>
                  <a:pt x="1888" y="263"/>
                </a:cubicBezTo>
                <a:close/>
                <a:moveTo>
                  <a:pt x="1888" y="296"/>
                </a:moveTo>
                <a:cubicBezTo>
                  <a:pt x="1880" y="296"/>
                  <a:pt x="1873" y="303"/>
                  <a:pt x="1873" y="311"/>
                </a:cubicBezTo>
                <a:cubicBezTo>
                  <a:pt x="1873" y="319"/>
                  <a:pt x="1880" y="326"/>
                  <a:pt x="1888" y="326"/>
                </a:cubicBezTo>
                <a:cubicBezTo>
                  <a:pt x="1896" y="326"/>
                  <a:pt x="1903" y="319"/>
                  <a:pt x="1903" y="311"/>
                </a:cubicBezTo>
                <a:cubicBezTo>
                  <a:pt x="1903" y="303"/>
                  <a:pt x="1896" y="296"/>
                  <a:pt x="1888" y="296"/>
                </a:cubicBezTo>
                <a:close/>
                <a:moveTo>
                  <a:pt x="1888" y="329"/>
                </a:moveTo>
                <a:cubicBezTo>
                  <a:pt x="1880" y="329"/>
                  <a:pt x="1873" y="336"/>
                  <a:pt x="1873" y="344"/>
                </a:cubicBezTo>
                <a:cubicBezTo>
                  <a:pt x="1873" y="352"/>
                  <a:pt x="1880" y="359"/>
                  <a:pt x="1888" y="359"/>
                </a:cubicBezTo>
                <a:cubicBezTo>
                  <a:pt x="1896" y="359"/>
                  <a:pt x="1903" y="352"/>
                  <a:pt x="1903" y="344"/>
                </a:cubicBezTo>
                <a:cubicBezTo>
                  <a:pt x="1903" y="336"/>
                  <a:pt x="1896" y="329"/>
                  <a:pt x="1888" y="329"/>
                </a:cubicBezTo>
                <a:close/>
                <a:moveTo>
                  <a:pt x="1888" y="362"/>
                </a:moveTo>
                <a:cubicBezTo>
                  <a:pt x="1880" y="362"/>
                  <a:pt x="1873" y="369"/>
                  <a:pt x="1873" y="377"/>
                </a:cubicBezTo>
                <a:cubicBezTo>
                  <a:pt x="1873" y="385"/>
                  <a:pt x="1880" y="392"/>
                  <a:pt x="1888" y="392"/>
                </a:cubicBezTo>
                <a:cubicBezTo>
                  <a:pt x="1896" y="392"/>
                  <a:pt x="1903" y="385"/>
                  <a:pt x="1903" y="377"/>
                </a:cubicBezTo>
                <a:cubicBezTo>
                  <a:pt x="1903" y="369"/>
                  <a:pt x="1896" y="362"/>
                  <a:pt x="1888" y="362"/>
                </a:cubicBezTo>
                <a:close/>
                <a:moveTo>
                  <a:pt x="1888" y="395"/>
                </a:moveTo>
                <a:cubicBezTo>
                  <a:pt x="1880" y="395"/>
                  <a:pt x="1873" y="402"/>
                  <a:pt x="1873" y="410"/>
                </a:cubicBezTo>
                <a:cubicBezTo>
                  <a:pt x="1873" y="418"/>
                  <a:pt x="1880" y="425"/>
                  <a:pt x="1888" y="425"/>
                </a:cubicBezTo>
                <a:cubicBezTo>
                  <a:pt x="1896" y="425"/>
                  <a:pt x="1903" y="418"/>
                  <a:pt x="1903" y="410"/>
                </a:cubicBezTo>
                <a:cubicBezTo>
                  <a:pt x="1903" y="402"/>
                  <a:pt x="1896" y="395"/>
                  <a:pt x="1888" y="395"/>
                </a:cubicBezTo>
                <a:close/>
                <a:moveTo>
                  <a:pt x="1888" y="428"/>
                </a:moveTo>
                <a:cubicBezTo>
                  <a:pt x="1880" y="428"/>
                  <a:pt x="1873" y="435"/>
                  <a:pt x="1873" y="443"/>
                </a:cubicBezTo>
                <a:cubicBezTo>
                  <a:pt x="1873" y="451"/>
                  <a:pt x="1880" y="458"/>
                  <a:pt x="1888" y="458"/>
                </a:cubicBezTo>
                <a:cubicBezTo>
                  <a:pt x="1896" y="458"/>
                  <a:pt x="1903" y="451"/>
                  <a:pt x="1903" y="443"/>
                </a:cubicBezTo>
                <a:cubicBezTo>
                  <a:pt x="1903" y="435"/>
                  <a:pt x="1896" y="428"/>
                  <a:pt x="1888" y="428"/>
                </a:cubicBezTo>
                <a:close/>
                <a:moveTo>
                  <a:pt x="1888" y="461"/>
                </a:moveTo>
                <a:cubicBezTo>
                  <a:pt x="1880" y="461"/>
                  <a:pt x="1873" y="468"/>
                  <a:pt x="1873" y="476"/>
                </a:cubicBezTo>
                <a:cubicBezTo>
                  <a:pt x="1873" y="484"/>
                  <a:pt x="1880" y="491"/>
                  <a:pt x="1888" y="491"/>
                </a:cubicBezTo>
                <a:cubicBezTo>
                  <a:pt x="1896" y="491"/>
                  <a:pt x="1903" y="484"/>
                  <a:pt x="1903" y="476"/>
                </a:cubicBezTo>
                <a:cubicBezTo>
                  <a:pt x="1903" y="468"/>
                  <a:pt x="1896" y="461"/>
                  <a:pt x="1888" y="461"/>
                </a:cubicBezTo>
                <a:close/>
                <a:moveTo>
                  <a:pt x="1888" y="494"/>
                </a:moveTo>
                <a:cubicBezTo>
                  <a:pt x="1880" y="494"/>
                  <a:pt x="1873" y="500"/>
                  <a:pt x="1873" y="509"/>
                </a:cubicBezTo>
                <a:cubicBezTo>
                  <a:pt x="1873" y="517"/>
                  <a:pt x="1880" y="523"/>
                  <a:pt x="1888" y="523"/>
                </a:cubicBezTo>
                <a:cubicBezTo>
                  <a:pt x="1896" y="523"/>
                  <a:pt x="1903" y="517"/>
                  <a:pt x="1903" y="509"/>
                </a:cubicBezTo>
                <a:cubicBezTo>
                  <a:pt x="1903" y="500"/>
                  <a:pt x="1896" y="494"/>
                  <a:pt x="1888" y="494"/>
                </a:cubicBezTo>
                <a:close/>
                <a:moveTo>
                  <a:pt x="1888" y="527"/>
                </a:moveTo>
                <a:cubicBezTo>
                  <a:pt x="1880" y="527"/>
                  <a:pt x="1873" y="533"/>
                  <a:pt x="1873" y="542"/>
                </a:cubicBezTo>
                <a:cubicBezTo>
                  <a:pt x="1873" y="550"/>
                  <a:pt x="1880" y="556"/>
                  <a:pt x="1888" y="556"/>
                </a:cubicBezTo>
                <a:cubicBezTo>
                  <a:pt x="1896" y="556"/>
                  <a:pt x="1903" y="550"/>
                  <a:pt x="1903" y="542"/>
                </a:cubicBezTo>
                <a:cubicBezTo>
                  <a:pt x="1903" y="533"/>
                  <a:pt x="1896" y="527"/>
                  <a:pt x="1888" y="527"/>
                </a:cubicBezTo>
                <a:close/>
                <a:moveTo>
                  <a:pt x="1888" y="560"/>
                </a:moveTo>
                <a:cubicBezTo>
                  <a:pt x="1880" y="560"/>
                  <a:pt x="1873" y="566"/>
                  <a:pt x="1873" y="574"/>
                </a:cubicBezTo>
                <a:cubicBezTo>
                  <a:pt x="1873" y="583"/>
                  <a:pt x="1880" y="589"/>
                  <a:pt x="1888" y="589"/>
                </a:cubicBezTo>
                <a:cubicBezTo>
                  <a:pt x="1896" y="589"/>
                  <a:pt x="1903" y="583"/>
                  <a:pt x="1903" y="574"/>
                </a:cubicBezTo>
                <a:cubicBezTo>
                  <a:pt x="1903" y="566"/>
                  <a:pt x="1896" y="560"/>
                  <a:pt x="1888" y="560"/>
                </a:cubicBezTo>
                <a:close/>
                <a:moveTo>
                  <a:pt x="1888" y="593"/>
                </a:moveTo>
                <a:cubicBezTo>
                  <a:pt x="1880" y="593"/>
                  <a:pt x="1873" y="599"/>
                  <a:pt x="1873" y="607"/>
                </a:cubicBezTo>
                <a:cubicBezTo>
                  <a:pt x="1873" y="616"/>
                  <a:pt x="1880" y="622"/>
                  <a:pt x="1888" y="622"/>
                </a:cubicBezTo>
                <a:cubicBezTo>
                  <a:pt x="1896" y="622"/>
                  <a:pt x="1903" y="616"/>
                  <a:pt x="1903" y="607"/>
                </a:cubicBezTo>
                <a:cubicBezTo>
                  <a:pt x="1903" y="599"/>
                  <a:pt x="1896" y="593"/>
                  <a:pt x="1888" y="593"/>
                </a:cubicBezTo>
                <a:close/>
                <a:moveTo>
                  <a:pt x="1888" y="625"/>
                </a:moveTo>
                <a:cubicBezTo>
                  <a:pt x="1880" y="625"/>
                  <a:pt x="1873" y="632"/>
                  <a:pt x="1873" y="640"/>
                </a:cubicBezTo>
                <a:cubicBezTo>
                  <a:pt x="1873" y="648"/>
                  <a:pt x="1880" y="655"/>
                  <a:pt x="1888" y="655"/>
                </a:cubicBezTo>
                <a:cubicBezTo>
                  <a:pt x="1896" y="655"/>
                  <a:pt x="1903" y="648"/>
                  <a:pt x="1903" y="640"/>
                </a:cubicBezTo>
                <a:cubicBezTo>
                  <a:pt x="1903" y="632"/>
                  <a:pt x="1896" y="625"/>
                  <a:pt x="1888" y="625"/>
                </a:cubicBezTo>
                <a:close/>
                <a:moveTo>
                  <a:pt x="1888" y="658"/>
                </a:moveTo>
                <a:cubicBezTo>
                  <a:pt x="1880" y="658"/>
                  <a:pt x="1873" y="665"/>
                  <a:pt x="1873" y="673"/>
                </a:cubicBezTo>
                <a:cubicBezTo>
                  <a:pt x="1873" y="681"/>
                  <a:pt x="1880" y="688"/>
                  <a:pt x="1888" y="688"/>
                </a:cubicBezTo>
                <a:cubicBezTo>
                  <a:pt x="1896" y="688"/>
                  <a:pt x="1903" y="681"/>
                  <a:pt x="1903" y="673"/>
                </a:cubicBezTo>
                <a:cubicBezTo>
                  <a:pt x="1903" y="665"/>
                  <a:pt x="1896" y="658"/>
                  <a:pt x="1888" y="658"/>
                </a:cubicBezTo>
                <a:close/>
                <a:moveTo>
                  <a:pt x="1888" y="691"/>
                </a:moveTo>
                <a:cubicBezTo>
                  <a:pt x="1880" y="691"/>
                  <a:pt x="1873" y="698"/>
                  <a:pt x="1873" y="706"/>
                </a:cubicBezTo>
                <a:cubicBezTo>
                  <a:pt x="1873" y="714"/>
                  <a:pt x="1880" y="721"/>
                  <a:pt x="1888" y="721"/>
                </a:cubicBezTo>
                <a:cubicBezTo>
                  <a:pt x="1896" y="721"/>
                  <a:pt x="1903" y="714"/>
                  <a:pt x="1903" y="706"/>
                </a:cubicBezTo>
                <a:cubicBezTo>
                  <a:pt x="1903" y="698"/>
                  <a:pt x="1896" y="691"/>
                  <a:pt x="1888" y="691"/>
                </a:cubicBezTo>
                <a:close/>
                <a:moveTo>
                  <a:pt x="1888" y="724"/>
                </a:moveTo>
                <a:cubicBezTo>
                  <a:pt x="1880" y="724"/>
                  <a:pt x="1873" y="731"/>
                  <a:pt x="1873" y="739"/>
                </a:cubicBezTo>
                <a:cubicBezTo>
                  <a:pt x="1873" y="747"/>
                  <a:pt x="1880" y="754"/>
                  <a:pt x="1888" y="754"/>
                </a:cubicBezTo>
                <a:cubicBezTo>
                  <a:pt x="1896" y="754"/>
                  <a:pt x="1903" y="747"/>
                  <a:pt x="1903" y="739"/>
                </a:cubicBezTo>
                <a:cubicBezTo>
                  <a:pt x="1903" y="731"/>
                  <a:pt x="1896" y="724"/>
                  <a:pt x="1888" y="724"/>
                </a:cubicBezTo>
                <a:close/>
                <a:moveTo>
                  <a:pt x="1888" y="757"/>
                </a:moveTo>
                <a:cubicBezTo>
                  <a:pt x="1880" y="757"/>
                  <a:pt x="1873" y="764"/>
                  <a:pt x="1873" y="772"/>
                </a:cubicBezTo>
                <a:cubicBezTo>
                  <a:pt x="1873" y="780"/>
                  <a:pt x="1880" y="787"/>
                  <a:pt x="1888" y="787"/>
                </a:cubicBezTo>
                <a:cubicBezTo>
                  <a:pt x="1896" y="787"/>
                  <a:pt x="1903" y="780"/>
                  <a:pt x="1903" y="772"/>
                </a:cubicBezTo>
                <a:cubicBezTo>
                  <a:pt x="1903" y="764"/>
                  <a:pt x="1896" y="757"/>
                  <a:pt x="1888" y="757"/>
                </a:cubicBezTo>
                <a:close/>
                <a:moveTo>
                  <a:pt x="1888" y="790"/>
                </a:moveTo>
                <a:cubicBezTo>
                  <a:pt x="1880" y="790"/>
                  <a:pt x="1873" y="797"/>
                  <a:pt x="1873" y="805"/>
                </a:cubicBezTo>
                <a:cubicBezTo>
                  <a:pt x="1873" y="813"/>
                  <a:pt x="1880" y="820"/>
                  <a:pt x="1888" y="820"/>
                </a:cubicBezTo>
                <a:cubicBezTo>
                  <a:pt x="1896" y="820"/>
                  <a:pt x="1903" y="813"/>
                  <a:pt x="1903" y="805"/>
                </a:cubicBezTo>
                <a:cubicBezTo>
                  <a:pt x="1903" y="797"/>
                  <a:pt x="1896" y="790"/>
                  <a:pt x="1888" y="790"/>
                </a:cubicBezTo>
                <a:close/>
                <a:moveTo>
                  <a:pt x="1888" y="823"/>
                </a:moveTo>
                <a:cubicBezTo>
                  <a:pt x="1880" y="823"/>
                  <a:pt x="1873" y="830"/>
                  <a:pt x="1873" y="838"/>
                </a:cubicBezTo>
                <a:cubicBezTo>
                  <a:pt x="1873" y="846"/>
                  <a:pt x="1880" y="853"/>
                  <a:pt x="1888" y="853"/>
                </a:cubicBezTo>
                <a:cubicBezTo>
                  <a:pt x="1896" y="853"/>
                  <a:pt x="1903" y="846"/>
                  <a:pt x="1903" y="838"/>
                </a:cubicBezTo>
                <a:cubicBezTo>
                  <a:pt x="1903" y="830"/>
                  <a:pt x="1896" y="823"/>
                  <a:pt x="1888" y="823"/>
                </a:cubicBezTo>
                <a:close/>
                <a:moveTo>
                  <a:pt x="1888" y="856"/>
                </a:moveTo>
                <a:cubicBezTo>
                  <a:pt x="1880" y="856"/>
                  <a:pt x="1873" y="863"/>
                  <a:pt x="1873" y="871"/>
                </a:cubicBezTo>
                <a:cubicBezTo>
                  <a:pt x="1873" y="879"/>
                  <a:pt x="1880" y="886"/>
                  <a:pt x="1888" y="886"/>
                </a:cubicBezTo>
                <a:cubicBezTo>
                  <a:pt x="1896" y="886"/>
                  <a:pt x="1903" y="879"/>
                  <a:pt x="1903" y="871"/>
                </a:cubicBezTo>
                <a:cubicBezTo>
                  <a:pt x="1903" y="863"/>
                  <a:pt x="1896" y="856"/>
                  <a:pt x="1888" y="856"/>
                </a:cubicBezTo>
                <a:close/>
                <a:moveTo>
                  <a:pt x="1888" y="889"/>
                </a:moveTo>
                <a:cubicBezTo>
                  <a:pt x="1880" y="889"/>
                  <a:pt x="1873" y="895"/>
                  <a:pt x="1873" y="904"/>
                </a:cubicBezTo>
                <a:cubicBezTo>
                  <a:pt x="1873" y="912"/>
                  <a:pt x="1880" y="918"/>
                  <a:pt x="1888" y="918"/>
                </a:cubicBezTo>
                <a:cubicBezTo>
                  <a:pt x="1896" y="918"/>
                  <a:pt x="1903" y="912"/>
                  <a:pt x="1903" y="904"/>
                </a:cubicBezTo>
                <a:cubicBezTo>
                  <a:pt x="1903" y="895"/>
                  <a:pt x="1896" y="889"/>
                  <a:pt x="1888" y="889"/>
                </a:cubicBezTo>
                <a:close/>
                <a:moveTo>
                  <a:pt x="1888" y="922"/>
                </a:moveTo>
                <a:cubicBezTo>
                  <a:pt x="1880" y="922"/>
                  <a:pt x="1873" y="928"/>
                  <a:pt x="1873" y="937"/>
                </a:cubicBezTo>
                <a:cubicBezTo>
                  <a:pt x="1873" y="945"/>
                  <a:pt x="1880" y="951"/>
                  <a:pt x="1888" y="951"/>
                </a:cubicBezTo>
                <a:cubicBezTo>
                  <a:pt x="1896" y="951"/>
                  <a:pt x="1903" y="945"/>
                  <a:pt x="1903" y="937"/>
                </a:cubicBezTo>
                <a:cubicBezTo>
                  <a:pt x="1903" y="928"/>
                  <a:pt x="1896" y="922"/>
                  <a:pt x="1888" y="922"/>
                </a:cubicBezTo>
                <a:close/>
                <a:moveTo>
                  <a:pt x="1888" y="955"/>
                </a:moveTo>
                <a:cubicBezTo>
                  <a:pt x="1880" y="955"/>
                  <a:pt x="1873" y="961"/>
                  <a:pt x="1873" y="970"/>
                </a:cubicBezTo>
                <a:cubicBezTo>
                  <a:pt x="1873" y="978"/>
                  <a:pt x="1880" y="984"/>
                  <a:pt x="1888" y="984"/>
                </a:cubicBezTo>
                <a:cubicBezTo>
                  <a:pt x="1896" y="984"/>
                  <a:pt x="1903" y="978"/>
                  <a:pt x="1903" y="970"/>
                </a:cubicBezTo>
                <a:cubicBezTo>
                  <a:pt x="1903" y="961"/>
                  <a:pt x="1896" y="955"/>
                  <a:pt x="1888" y="955"/>
                </a:cubicBezTo>
                <a:close/>
                <a:moveTo>
                  <a:pt x="1888" y="988"/>
                </a:moveTo>
                <a:cubicBezTo>
                  <a:pt x="1880" y="988"/>
                  <a:pt x="1873" y="994"/>
                  <a:pt x="1873" y="1002"/>
                </a:cubicBezTo>
                <a:cubicBezTo>
                  <a:pt x="1873" y="1011"/>
                  <a:pt x="1880" y="1017"/>
                  <a:pt x="1888" y="1017"/>
                </a:cubicBezTo>
                <a:cubicBezTo>
                  <a:pt x="1896" y="1017"/>
                  <a:pt x="1903" y="1011"/>
                  <a:pt x="1903" y="1002"/>
                </a:cubicBezTo>
                <a:cubicBezTo>
                  <a:pt x="1903" y="994"/>
                  <a:pt x="1896" y="988"/>
                  <a:pt x="1888" y="988"/>
                </a:cubicBezTo>
                <a:close/>
                <a:moveTo>
                  <a:pt x="1888" y="1021"/>
                </a:moveTo>
                <a:cubicBezTo>
                  <a:pt x="1880" y="1021"/>
                  <a:pt x="1873" y="1027"/>
                  <a:pt x="1873" y="1035"/>
                </a:cubicBezTo>
                <a:cubicBezTo>
                  <a:pt x="1873" y="1044"/>
                  <a:pt x="1880" y="1050"/>
                  <a:pt x="1888" y="1050"/>
                </a:cubicBezTo>
                <a:cubicBezTo>
                  <a:pt x="1896" y="1050"/>
                  <a:pt x="1903" y="1044"/>
                  <a:pt x="1903" y="1035"/>
                </a:cubicBezTo>
                <a:cubicBezTo>
                  <a:pt x="1903" y="1027"/>
                  <a:pt x="1896" y="1021"/>
                  <a:pt x="1888" y="1021"/>
                </a:cubicBezTo>
                <a:close/>
                <a:moveTo>
                  <a:pt x="1888" y="1053"/>
                </a:moveTo>
                <a:cubicBezTo>
                  <a:pt x="1880" y="1053"/>
                  <a:pt x="1873" y="1060"/>
                  <a:pt x="1873" y="1068"/>
                </a:cubicBezTo>
                <a:cubicBezTo>
                  <a:pt x="1873" y="1076"/>
                  <a:pt x="1880" y="1083"/>
                  <a:pt x="1888" y="1083"/>
                </a:cubicBezTo>
                <a:cubicBezTo>
                  <a:pt x="1896" y="1083"/>
                  <a:pt x="1903" y="1076"/>
                  <a:pt x="1903" y="1068"/>
                </a:cubicBezTo>
                <a:cubicBezTo>
                  <a:pt x="1903" y="1060"/>
                  <a:pt x="1896" y="1053"/>
                  <a:pt x="1888" y="1053"/>
                </a:cubicBezTo>
                <a:close/>
                <a:moveTo>
                  <a:pt x="1888" y="1086"/>
                </a:moveTo>
                <a:cubicBezTo>
                  <a:pt x="1880" y="1086"/>
                  <a:pt x="1873" y="1093"/>
                  <a:pt x="1873" y="1101"/>
                </a:cubicBezTo>
                <a:cubicBezTo>
                  <a:pt x="1873" y="1109"/>
                  <a:pt x="1880" y="1116"/>
                  <a:pt x="1888" y="1116"/>
                </a:cubicBezTo>
                <a:cubicBezTo>
                  <a:pt x="1896" y="1116"/>
                  <a:pt x="1903" y="1109"/>
                  <a:pt x="1903" y="1101"/>
                </a:cubicBezTo>
                <a:cubicBezTo>
                  <a:pt x="1903" y="1093"/>
                  <a:pt x="1896" y="1086"/>
                  <a:pt x="1888" y="1086"/>
                </a:cubicBezTo>
                <a:close/>
                <a:moveTo>
                  <a:pt x="1888" y="1119"/>
                </a:moveTo>
                <a:cubicBezTo>
                  <a:pt x="1880" y="1119"/>
                  <a:pt x="1873" y="1126"/>
                  <a:pt x="1873" y="1134"/>
                </a:cubicBezTo>
                <a:cubicBezTo>
                  <a:pt x="1873" y="1142"/>
                  <a:pt x="1880" y="1149"/>
                  <a:pt x="1888" y="1149"/>
                </a:cubicBezTo>
                <a:cubicBezTo>
                  <a:pt x="1896" y="1149"/>
                  <a:pt x="1903" y="1142"/>
                  <a:pt x="1903" y="1134"/>
                </a:cubicBezTo>
                <a:cubicBezTo>
                  <a:pt x="1903" y="1126"/>
                  <a:pt x="1896" y="1119"/>
                  <a:pt x="1888" y="1119"/>
                </a:cubicBezTo>
                <a:close/>
                <a:moveTo>
                  <a:pt x="1888" y="1152"/>
                </a:moveTo>
                <a:cubicBezTo>
                  <a:pt x="1880" y="1152"/>
                  <a:pt x="1873" y="1159"/>
                  <a:pt x="1873" y="1167"/>
                </a:cubicBezTo>
                <a:cubicBezTo>
                  <a:pt x="1873" y="1175"/>
                  <a:pt x="1880" y="1182"/>
                  <a:pt x="1888" y="1182"/>
                </a:cubicBezTo>
                <a:cubicBezTo>
                  <a:pt x="1896" y="1182"/>
                  <a:pt x="1903" y="1175"/>
                  <a:pt x="1903" y="1167"/>
                </a:cubicBezTo>
                <a:cubicBezTo>
                  <a:pt x="1903" y="1159"/>
                  <a:pt x="1896" y="1152"/>
                  <a:pt x="1888" y="1152"/>
                </a:cubicBezTo>
                <a:close/>
                <a:moveTo>
                  <a:pt x="1888" y="1185"/>
                </a:moveTo>
                <a:cubicBezTo>
                  <a:pt x="1880" y="1185"/>
                  <a:pt x="1873" y="1192"/>
                  <a:pt x="1873" y="1200"/>
                </a:cubicBezTo>
                <a:cubicBezTo>
                  <a:pt x="1873" y="1208"/>
                  <a:pt x="1880" y="1215"/>
                  <a:pt x="1888" y="1215"/>
                </a:cubicBezTo>
                <a:cubicBezTo>
                  <a:pt x="1896" y="1215"/>
                  <a:pt x="1903" y="1208"/>
                  <a:pt x="1903" y="1200"/>
                </a:cubicBezTo>
                <a:cubicBezTo>
                  <a:pt x="1903" y="1192"/>
                  <a:pt x="1896" y="1185"/>
                  <a:pt x="1888" y="1185"/>
                </a:cubicBezTo>
                <a:close/>
                <a:moveTo>
                  <a:pt x="1888" y="1218"/>
                </a:moveTo>
                <a:cubicBezTo>
                  <a:pt x="1880" y="1218"/>
                  <a:pt x="1873" y="1225"/>
                  <a:pt x="1873" y="1233"/>
                </a:cubicBezTo>
                <a:cubicBezTo>
                  <a:pt x="1873" y="1241"/>
                  <a:pt x="1880" y="1248"/>
                  <a:pt x="1888" y="1248"/>
                </a:cubicBezTo>
                <a:cubicBezTo>
                  <a:pt x="1896" y="1248"/>
                  <a:pt x="1903" y="1241"/>
                  <a:pt x="1903" y="1233"/>
                </a:cubicBezTo>
                <a:cubicBezTo>
                  <a:pt x="1903" y="1225"/>
                  <a:pt x="1896" y="1218"/>
                  <a:pt x="1888" y="1218"/>
                </a:cubicBezTo>
                <a:close/>
                <a:moveTo>
                  <a:pt x="1888" y="1251"/>
                </a:moveTo>
                <a:cubicBezTo>
                  <a:pt x="1880" y="1251"/>
                  <a:pt x="1873" y="1258"/>
                  <a:pt x="1873" y="1266"/>
                </a:cubicBezTo>
                <a:cubicBezTo>
                  <a:pt x="1873" y="1274"/>
                  <a:pt x="1880" y="1281"/>
                  <a:pt x="1888" y="1281"/>
                </a:cubicBezTo>
                <a:cubicBezTo>
                  <a:pt x="1896" y="1281"/>
                  <a:pt x="1903" y="1274"/>
                  <a:pt x="1903" y="1266"/>
                </a:cubicBezTo>
                <a:cubicBezTo>
                  <a:pt x="1903" y="1258"/>
                  <a:pt x="1896" y="1251"/>
                  <a:pt x="1888" y="1251"/>
                </a:cubicBezTo>
                <a:close/>
                <a:moveTo>
                  <a:pt x="1888" y="1284"/>
                </a:moveTo>
                <a:cubicBezTo>
                  <a:pt x="1880" y="1284"/>
                  <a:pt x="1873" y="1291"/>
                  <a:pt x="1873" y="1299"/>
                </a:cubicBezTo>
                <a:cubicBezTo>
                  <a:pt x="1873" y="1307"/>
                  <a:pt x="1880" y="1314"/>
                  <a:pt x="1888" y="1314"/>
                </a:cubicBezTo>
                <a:cubicBezTo>
                  <a:pt x="1896" y="1314"/>
                  <a:pt x="1903" y="1307"/>
                  <a:pt x="1903" y="1299"/>
                </a:cubicBezTo>
                <a:cubicBezTo>
                  <a:pt x="1903" y="1291"/>
                  <a:pt x="1896" y="1284"/>
                  <a:pt x="1888" y="1284"/>
                </a:cubicBezTo>
                <a:close/>
                <a:moveTo>
                  <a:pt x="1888" y="1317"/>
                </a:moveTo>
                <a:cubicBezTo>
                  <a:pt x="1880" y="1317"/>
                  <a:pt x="1873" y="1323"/>
                  <a:pt x="1873" y="1332"/>
                </a:cubicBezTo>
                <a:cubicBezTo>
                  <a:pt x="1873" y="1340"/>
                  <a:pt x="1880" y="1346"/>
                  <a:pt x="1888" y="1346"/>
                </a:cubicBezTo>
                <a:cubicBezTo>
                  <a:pt x="1896" y="1346"/>
                  <a:pt x="1903" y="1340"/>
                  <a:pt x="1903" y="1332"/>
                </a:cubicBezTo>
                <a:cubicBezTo>
                  <a:pt x="1903" y="1323"/>
                  <a:pt x="1896" y="1317"/>
                  <a:pt x="1888" y="1317"/>
                </a:cubicBezTo>
                <a:close/>
                <a:moveTo>
                  <a:pt x="1888" y="1350"/>
                </a:moveTo>
                <a:cubicBezTo>
                  <a:pt x="1880" y="1350"/>
                  <a:pt x="1873" y="1356"/>
                  <a:pt x="1873" y="1365"/>
                </a:cubicBezTo>
                <a:cubicBezTo>
                  <a:pt x="1873" y="1373"/>
                  <a:pt x="1880" y="1379"/>
                  <a:pt x="1888" y="1379"/>
                </a:cubicBezTo>
                <a:cubicBezTo>
                  <a:pt x="1896" y="1379"/>
                  <a:pt x="1903" y="1373"/>
                  <a:pt x="1903" y="1365"/>
                </a:cubicBezTo>
                <a:cubicBezTo>
                  <a:pt x="1903" y="1356"/>
                  <a:pt x="1896" y="1350"/>
                  <a:pt x="1888" y="1350"/>
                </a:cubicBezTo>
                <a:close/>
                <a:moveTo>
                  <a:pt x="1888" y="1383"/>
                </a:moveTo>
                <a:cubicBezTo>
                  <a:pt x="1880" y="1383"/>
                  <a:pt x="1873" y="1389"/>
                  <a:pt x="1873" y="1397"/>
                </a:cubicBezTo>
                <a:cubicBezTo>
                  <a:pt x="1873" y="1406"/>
                  <a:pt x="1880" y="1412"/>
                  <a:pt x="1888" y="1412"/>
                </a:cubicBezTo>
                <a:cubicBezTo>
                  <a:pt x="1896" y="1412"/>
                  <a:pt x="1903" y="1406"/>
                  <a:pt x="1903" y="1397"/>
                </a:cubicBezTo>
                <a:cubicBezTo>
                  <a:pt x="1903" y="1389"/>
                  <a:pt x="1896" y="1383"/>
                  <a:pt x="1888" y="1383"/>
                </a:cubicBezTo>
                <a:close/>
                <a:moveTo>
                  <a:pt x="1888" y="1416"/>
                </a:moveTo>
                <a:cubicBezTo>
                  <a:pt x="1880" y="1416"/>
                  <a:pt x="1873" y="1422"/>
                  <a:pt x="1873" y="1430"/>
                </a:cubicBezTo>
                <a:cubicBezTo>
                  <a:pt x="1873" y="1439"/>
                  <a:pt x="1880" y="1445"/>
                  <a:pt x="1888" y="1445"/>
                </a:cubicBezTo>
                <a:cubicBezTo>
                  <a:pt x="1896" y="1445"/>
                  <a:pt x="1903" y="1439"/>
                  <a:pt x="1903" y="1430"/>
                </a:cubicBezTo>
                <a:cubicBezTo>
                  <a:pt x="1903" y="1422"/>
                  <a:pt x="1896" y="1416"/>
                  <a:pt x="1888" y="1416"/>
                </a:cubicBezTo>
                <a:close/>
                <a:moveTo>
                  <a:pt x="1921" y="0"/>
                </a:moveTo>
                <a:cubicBezTo>
                  <a:pt x="1913" y="0"/>
                  <a:pt x="1906" y="7"/>
                  <a:pt x="1906" y="15"/>
                </a:cubicBezTo>
                <a:cubicBezTo>
                  <a:pt x="1906" y="23"/>
                  <a:pt x="1913" y="30"/>
                  <a:pt x="1921" y="30"/>
                </a:cubicBezTo>
                <a:cubicBezTo>
                  <a:pt x="1929" y="30"/>
                  <a:pt x="1936" y="23"/>
                  <a:pt x="1936" y="15"/>
                </a:cubicBezTo>
                <a:cubicBezTo>
                  <a:pt x="1936" y="7"/>
                  <a:pt x="1929" y="0"/>
                  <a:pt x="1921" y="0"/>
                </a:cubicBezTo>
                <a:close/>
                <a:moveTo>
                  <a:pt x="1921" y="33"/>
                </a:moveTo>
                <a:cubicBezTo>
                  <a:pt x="1913" y="33"/>
                  <a:pt x="1906" y="40"/>
                  <a:pt x="1906" y="48"/>
                </a:cubicBezTo>
                <a:cubicBezTo>
                  <a:pt x="1906" y="56"/>
                  <a:pt x="1913" y="63"/>
                  <a:pt x="1921" y="63"/>
                </a:cubicBezTo>
                <a:cubicBezTo>
                  <a:pt x="1929" y="63"/>
                  <a:pt x="1936" y="56"/>
                  <a:pt x="1936" y="48"/>
                </a:cubicBezTo>
                <a:cubicBezTo>
                  <a:pt x="1936" y="40"/>
                  <a:pt x="1929" y="33"/>
                  <a:pt x="1921" y="33"/>
                </a:cubicBezTo>
                <a:close/>
                <a:moveTo>
                  <a:pt x="1921" y="66"/>
                </a:moveTo>
                <a:cubicBezTo>
                  <a:pt x="1913" y="66"/>
                  <a:pt x="1906" y="72"/>
                  <a:pt x="1906" y="81"/>
                </a:cubicBezTo>
                <a:cubicBezTo>
                  <a:pt x="1906" y="89"/>
                  <a:pt x="1913" y="95"/>
                  <a:pt x="1921" y="95"/>
                </a:cubicBezTo>
                <a:cubicBezTo>
                  <a:pt x="1929" y="95"/>
                  <a:pt x="1936" y="89"/>
                  <a:pt x="1936" y="81"/>
                </a:cubicBezTo>
                <a:cubicBezTo>
                  <a:pt x="1936" y="72"/>
                  <a:pt x="1929" y="66"/>
                  <a:pt x="1921" y="66"/>
                </a:cubicBezTo>
                <a:close/>
                <a:moveTo>
                  <a:pt x="1921" y="99"/>
                </a:moveTo>
                <a:cubicBezTo>
                  <a:pt x="1913" y="99"/>
                  <a:pt x="1906" y="105"/>
                  <a:pt x="1906" y="114"/>
                </a:cubicBezTo>
                <a:cubicBezTo>
                  <a:pt x="1906" y="122"/>
                  <a:pt x="1913" y="128"/>
                  <a:pt x="1921" y="128"/>
                </a:cubicBezTo>
                <a:cubicBezTo>
                  <a:pt x="1929" y="128"/>
                  <a:pt x="1936" y="122"/>
                  <a:pt x="1936" y="114"/>
                </a:cubicBezTo>
                <a:cubicBezTo>
                  <a:pt x="1936" y="105"/>
                  <a:pt x="1929" y="99"/>
                  <a:pt x="1921" y="99"/>
                </a:cubicBezTo>
                <a:close/>
                <a:moveTo>
                  <a:pt x="1921" y="132"/>
                </a:moveTo>
                <a:cubicBezTo>
                  <a:pt x="1913" y="132"/>
                  <a:pt x="1906" y="138"/>
                  <a:pt x="1906" y="147"/>
                </a:cubicBezTo>
                <a:cubicBezTo>
                  <a:pt x="1906" y="155"/>
                  <a:pt x="1913" y="161"/>
                  <a:pt x="1921" y="161"/>
                </a:cubicBezTo>
                <a:cubicBezTo>
                  <a:pt x="1929" y="161"/>
                  <a:pt x="1936" y="155"/>
                  <a:pt x="1936" y="147"/>
                </a:cubicBezTo>
                <a:cubicBezTo>
                  <a:pt x="1936" y="138"/>
                  <a:pt x="1929" y="132"/>
                  <a:pt x="1921" y="132"/>
                </a:cubicBezTo>
                <a:close/>
                <a:moveTo>
                  <a:pt x="1921" y="165"/>
                </a:moveTo>
                <a:cubicBezTo>
                  <a:pt x="1913" y="165"/>
                  <a:pt x="1906" y="171"/>
                  <a:pt x="1906" y="179"/>
                </a:cubicBezTo>
                <a:cubicBezTo>
                  <a:pt x="1906" y="188"/>
                  <a:pt x="1913" y="194"/>
                  <a:pt x="1921" y="194"/>
                </a:cubicBezTo>
                <a:cubicBezTo>
                  <a:pt x="1929" y="194"/>
                  <a:pt x="1936" y="188"/>
                  <a:pt x="1936" y="179"/>
                </a:cubicBezTo>
                <a:cubicBezTo>
                  <a:pt x="1936" y="171"/>
                  <a:pt x="1929" y="165"/>
                  <a:pt x="1921" y="165"/>
                </a:cubicBezTo>
                <a:close/>
                <a:moveTo>
                  <a:pt x="1921" y="198"/>
                </a:moveTo>
                <a:cubicBezTo>
                  <a:pt x="1913" y="198"/>
                  <a:pt x="1906" y="204"/>
                  <a:pt x="1906" y="212"/>
                </a:cubicBezTo>
                <a:cubicBezTo>
                  <a:pt x="1906" y="221"/>
                  <a:pt x="1913" y="227"/>
                  <a:pt x="1921" y="227"/>
                </a:cubicBezTo>
                <a:cubicBezTo>
                  <a:pt x="1929" y="227"/>
                  <a:pt x="1936" y="221"/>
                  <a:pt x="1936" y="212"/>
                </a:cubicBezTo>
                <a:cubicBezTo>
                  <a:pt x="1936" y="204"/>
                  <a:pt x="1929" y="198"/>
                  <a:pt x="1921" y="198"/>
                </a:cubicBezTo>
                <a:close/>
                <a:moveTo>
                  <a:pt x="1921" y="230"/>
                </a:moveTo>
                <a:cubicBezTo>
                  <a:pt x="1913" y="230"/>
                  <a:pt x="1906" y="237"/>
                  <a:pt x="1906" y="245"/>
                </a:cubicBezTo>
                <a:cubicBezTo>
                  <a:pt x="1906" y="253"/>
                  <a:pt x="1913" y="260"/>
                  <a:pt x="1921" y="260"/>
                </a:cubicBezTo>
                <a:cubicBezTo>
                  <a:pt x="1929" y="260"/>
                  <a:pt x="1936" y="253"/>
                  <a:pt x="1936" y="245"/>
                </a:cubicBezTo>
                <a:cubicBezTo>
                  <a:pt x="1936" y="237"/>
                  <a:pt x="1929" y="230"/>
                  <a:pt x="1921" y="230"/>
                </a:cubicBezTo>
                <a:close/>
                <a:moveTo>
                  <a:pt x="1921" y="263"/>
                </a:moveTo>
                <a:cubicBezTo>
                  <a:pt x="1913" y="263"/>
                  <a:pt x="1906" y="270"/>
                  <a:pt x="1906" y="278"/>
                </a:cubicBezTo>
                <a:cubicBezTo>
                  <a:pt x="1906" y="286"/>
                  <a:pt x="1913" y="293"/>
                  <a:pt x="1921" y="293"/>
                </a:cubicBezTo>
                <a:cubicBezTo>
                  <a:pt x="1929" y="293"/>
                  <a:pt x="1936" y="286"/>
                  <a:pt x="1936" y="278"/>
                </a:cubicBezTo>
                <a:cubicBezTo>
                  <a:pt x="1936" y="270"/>
                  <a:pt x="1929" y="263"/>
                  <a:pt x="1921" y="263"/>
                </a:cubicBezTo>
                <a:close/>
                <a:moveTo>
                  <a:pt x="1921" y="296"/>
                </a:moveTo>
                <a:cubicBezTo>
                  <a:pt x="1913" y="296"/>
                  <a:pt x="1906" y="303"/>
                  <a:pt x="1906" y="311"/>
                </a:cubicBezTo>
                <a:cubicBezTo>
                  <a:pt x="1906" y="319"/>
                  <a:pt x="1913" y="326"/>
                  <a:pt x="1921" y="326"/>
                </a:cubicBezTo>
                <a:cubicBezTo>
                  <a:pt x="1929" y="326"/>
                  <a:pt x="1936" y="319"/>
                  <a:pt x="1936" y="311"/>
                </a:cubicBezTo>
                <a:cubicBezTo>
                  <a:pt x="1936" y="303"/>
                  <a:pt x="1929" y="296"/>
                  <a:pt x="1921" y="296"/>
                </a:cubicBezTo>
                <a:close/>
                <a:moveTo>
                  <a:pt x="1921" y="329"/>
                </a:moveTo>
                <a:cubicBezTo>
                  <a:pt x="1913" y="329"/>
                  <a:pt x="1906" y="336"/>
                  <a:pt x="1906" y="344"/>
                </a:cubicBezTo>
                <a:cubicBezTo>
                  <a:pt x="1906" y="352"/>
                  <a:pt x="1913" y="359"/>
                  <a:pt x="1921" y="359"/>
                </a:cubicBezTo>
                <a:cubicBezTo>
                  <a:pt x="1929" y="359"/>
                  <a:pt x="1936" y="352"/>
                  <a:pt x="1936" y="344"/>
                </a:cubicBezTo>
                <a:cubicBezTo>
                  <a:pt x="1936" y="336"/>
                  <a:pt x="1929" y="329"/>
                  <a:pt x="1921" y="329"/>
                </a:cubicBezTo>
                <a:close/>
                <a:moveTo>
                  <a:pt x="1921" y="362"/>
                </a:moveTo>
                <a:cubicBezTo>
                  <a:pt x="1913" y="362"/>
                  <a:pt x="1906" y="369"/>
                  <a:pt x="1906" y="377"/>
                </a:cubicBezTo>
                <a:cubicBezTo>
                  <a:pt x="1906" y="385"/>
                  <a:pt x="1913" y="392"/>
                  <a:pt x="1921" y="392"/>
                </a:cubicBezTo>
                <a:cubicBezTo>
                  <a:pt x="1929" y="392"/>
                  <a:pt x="1936" y="385"/>
                  <a:pt x="1936" y="377"/>
                </a:cubicBezTo>
                <a:cubicBezTo>
                  <a:pt x="1936" y="369"/>
                  <a:pt x="1929" y="362"/>
                  <a:pt x="1921" y="362"/>
                </a:cubicBezTo>
                <a:close/>
                <a:moveTo>
                  <a:pt x="1921" y="395"/>
                </a:moveTo>
                <a:cubicBezTo>
                  <a:pt x="1913" y="395"/>
                  <a:pt x="1906" y="402"/>
                  <a:pt x="1906" y="410"/>
                </a:cubicBezTo>
                <a:cubicBezTo>
                  <a:pt x="1906" y="418"/>
                  <a:pt x="1913" y="425"/>
                  <a:pt x="1921" y="425"/>
                </a:cubicBezTo>
                <a:cubicBezTo>
                  <a:pt x="1929" y="425"/>
                  <a:pt x="1936" y="418"/>
                  <a:pt x="1936" y="410"/>
                </a:cubicBezTo>
                <a:cubicBezTo>
                  <a:pt x="1936" y="402"/>
                  <a:pt x="1929" y="395"/>
                  <a:pt x="1921" y="395"/>
                </a:cubicBezTo>
                <a:close/>
                <a:moveTo>
                  <a:pt x="1921" y="428"/>
                </a:moveTo>
                <a:cubicBezTo>
                  <a:pt x="1913" y="428"/>
                  <a:pt x="1906" y="435"/>
                  <a:pt x="1906" y="443"/>
                </a:cubicBezTo>
                <a:cubicBezTo>
                  <a:pt x="1906" y="451"/>
                  <a:pt x="1913" y="458"/>
                  <a:pt x="1921" y="458"/>
                </a:cubicBezTo>
                <a:cubicBezTo>
                  <a:pt x="1929" y="458"/>
                  <a:pt x="1936" y="451"/>
                  <a:pt x="1936" y="443"/>
                </a:cubicBezTo>
                <a:cubicBezTo>
                  <a:pt x="1936" y="435"/>
                  <a:pt x="1929" y="428"/>
                  <a:pt x="1921" y="428"/>
                </a:cubicBezTo>
                <a:close/>
                <a:moveTo>
                  <a:pt x="1921" y="461"/>
                </a:moveTo>
                <a:cubicBezTo>
                  <a:pt x="1913" y="461"/>
                  <a:pt x="1906" y="468"/>
                  <a:pt x="1906" y="476"/>
                </a:cubicBezTo>
                <a:cubicBezTo>
                  <a:pt x="1906" y="484"/>
                  <a:pt x="1913" y="491"/>
                  <a:pt x="1921" y="491"/>
                </a:cubicBezTo>
                <a:cubicBezTo>
                  <a:pt x="1929" y="491"/>
                  <a:pt x="1936" y="484"/>
                  <a:pt x="1936" y="476"/>
                </a:cubicBezTo>
                <a:cubicBezTo>
                  <a:pt x="1936" y="468"/>
                  <a:pt x="1929" y="461"/>
                  <a:pt x="1921" y="461"/>
                </a:cubicBezTo>
                <a:close/>
                <a:moveTo>
                  <a:pt x="1921" y="494"/>
                </a:moveTo>
                <a:cubicBezTo>
                  <a:pt x="1913" y="494"/>
                  <a:pt x="1906" y="500"/>
                  <a:pt x="1906" y="509"/>
                </a:cubicBezTo>
                <a:cubicBezTo>
                  <a:pt x="1906" y="517"/>
                  <a:pt x="1913" y="523"/>
                  <a:pt x="1921" y="523"/>
                </a:cubicBezTo>
                <a:cubicBezTo>
                  <a:pt x="1929" y="523"/>
                  <a:pt x="1936" y="517"/>
                  <a:pt x="1936" y="509"/>
                </a:cubicBezTo>
                <a:cubicBezTo>
                  <a:pt x="1936" y="500"/>
                  <a:pt x="1929" y="494"/>
                  <a:pt x="1921" y="494"/>
                </a:cubicBezTo>
                <a:close/>
                <a:moveTo>
                  <a:pt x="1921" y="527"/>
                </a:moveTo>
                <a:cubicBezTo>
                  <a:pt x="1913" y="527"/>
                  <a:pt x="1906" y="533"/>
                  <a:pt x="1906" y="542"/>
                </a:cubicBezTo>
                <a:cubicBezTo>
                  <a:pt x="1906" y="550"/>
                  <a:pt x="1913" y="556"/>
                  <a:pt x="1921" y="556"/>
                </a:cubicBezTo>
                <a:cubicBezTo>
                  <a:pt x="1929" y="556"/>
                  <a:pt x="1936" y="550"/>
                  <a:pt x="1936" y="542"/>
                </a:cubicBezTo>
                <a:cubicBezTo>
                  <a:pt x="1936" y="533"/>
                  <a:pt x="1929" y="527"/>
                  <a:pt x="1921" y="527"/>
                </a:cubicBezTo>
                <a:close/>
                <a:moveTo>
                  <a:pt x="1921" y="560"/>
                </a:moveTo>
                <a:cubicBezTo>
                  <a:pt x="1913" y="560"/>
                  <a:pt x="1906" y="566"/>
                  <a:pt x="1906" y="574"/>
                </a:cubicBezTo>
                <a:cubicBezTo>
                  <a:pt x="1906" y="583"/>
                  <a:pt x="1913" y="589"/>
                  <a:pt x="1921" y="589"/>
                </a:cubicBezTo>
                <a:cubicBezTo>
                  <a:pt x="1929" y="589"/>
                  <a:pt x="1936" y="583"/>
                  <a:pt x="1936" y="574"/>
                </a:cubicBezTo>
                <a:cubicBezTo>
                  <a:pt x="1936" y="566"/>
                  <a:pt x="1929" y="560"/>
                  <a:pt x="1921" y="560"/>
                </a:cubicBezTo>
                <a:close/>
                <a:moveTo>
                  <a:pt x="1921" y="593"/>
                </a:moveTo>
                <a:cubicBezTo>
                  <a:pt x="1913" y="593"/>
                  <a:pt x="1906" y="599"/>
                  <a:pt x="1906" y="607"/>
                </a:cubicBezTo>
                <a:cubicBezTo>
                  <a:pt x="1906" y="616"/>
                  <a:pt x="1913" y="622"/>
                  <a:pt x="1921" y="622"/>
                </a:cubicBezTo>
                <a:cubicBezTo>
                  <a:pt x="1929" y="622"/>
                  <a:pt x="1936" y="616"/>
                  <a:pt x="1936" y="607"/>
                </a:cubicBezTo>
                <a:cubicBezTo>
                  <a:pt x="1936" y="599"/>
                  <a:pt x="1929" y="593"/>
                  <a:pt x="1921" y="593"/>
                </a:cubicBezTo>
                <a:close/>
                <a:moveTo>
                  <a:pt x="1921" y="625"/>
                </a:moveTo>
                <a:cubicBezTo>
                  <a:pt x="1913" y="625"/>
                  <a:pt x="1906" y="632"/>
                  <a:pt x="1906" y="640"/>
                </a:cubicBezTo>
                <a:cubicBezTo>
                  <a:pt x="1906" y="648"/>
                  <a:pt x="1913" y="655"/>
                  <a:pt x="1921" y="655"/>
                </a:cubicBezTo>
                <a:cubicBezTo>
                  <a:pt x="1929" y="655"/>
                  <a:pt x="1936" y="648"/>
                  <a:pt x="1936" y="640"/>
                </a:cubicBezTo>
                <a:cubicBezTo>
                  <a:pt x="1936" y="632"/>
                  <a:pt x="1929" y="625"/>
                  <a:pt x="1921" y="625"/>
                </a:cubicBezTo>
                <a:close/>
                <a:moveTo>
                  <a:pt x="1921" y="658"/>
                </a:moveTo>
                <a:cubicBezTo>
                  <a:pt x="1913" y="658"/>
                  <a:pt x="1906" y="665"/>
                  <a:pt x="1906" y="673"/>
                </a:cubicBezTo>
                <a:cubicBezTo>
                  <a:pt x="1906" y="681"/>
                  <a:pt x="1913" y="688"/>
                  <a:pt x="1921" y="688"/>
                </a:cubicBezTo>
                <a:cubicBezTo>
                  <a:pt x="1929" y="688"/>
                  <a:pt x="1936" y="681"/>
                  <a:pt x="1936" y="673"/>
                </a:cubicBezTo>
                <a:cubicBezTo>
                  <a:pt x="1936" y="665"/>
                  <a:pt x="1929" y="658"/>
                  <a:pt x="1921" y="658"/>
                </a:cubicBezTo>
                <a:close/>
                <a:moveTo>
                  <a:pt x="1921" y="691"/>
                </a:moveTo>
                <a:cubicBezTo>
                  <a:pt x="1913" y="691"/>
                  <a:pt x="1906" y="698"/>
                  <a:pt x="1906" y="706"/>
                </a:cubicBezTo>
                <a:cubicBezTo>
                  <a:pt x="1906" y="714"/>
                  <a:pt x="1913" y="721"/>
                  <a:pt x="1921" y="721"/>
                </a:cubicBezTo>
                <a:cubicBezTo>
                  <a:pt x="1929" y="721"/>
                  <a:pt x="1936" y="714"/>
                  <a:pt x="1936" y="706"/>
                </a:cubicBezTo>
                <a:cubicBezTo>
                  <a:pt x="1936" y="698"/>
                  <a:pt x="1929" y="691"/>
                  <a:pt x="1921" y="691"/>
                </a:cubicBezTo>
                <a:close/>
                <a:moveTo>
                  <a:pt x="1921" y="724"/>
                </a:moveTo>
                <a:cubicBezTo>
                  <a:pt x="1913" y="724"/>
                  <a:pt x="1906" y="731"/>
                  <a:pt x="1906" y="739"/>
                </a:cubicBezTo>
                <a:cubicBezTo>
                  <a:pt x="1906" y="747"/>
                  <a:pt x="1913" y="754"/>
                  <a:pt x="1921" y="754"/>
                </a:cubicBezTo>
                <a:cubicBezTo>
                  <a:pt x="1929" y="754"/>
                  <a:pt x="1936" y="747"/>
                  <a:pt x="1936" y="739"/>
                </a:cubicBezTo>
                <a:cubicBezTo>
                  <a:pt x="1936" y="731"/>
                  <a:pt x="1929" y="724"/>
                  <a:pt x="1921" y="724"/>
                </a:cubicBezTo>
                <a:close/>
                <a:moveTo>
                  <a:pt x="1921" y="757"/>
                </a:moveTo>
                <a:cubicBezTo>
                  <a:pt x="1913" y="757"/>
                  <a:pt x="1906" y="764"/>
                  <a:pt x="1906" y="772"/>
                </a:cubicBezTo>
                <a:cubicBezTo>
                  <a:pt x="1906" y="780"/>
                  <a:pt x="1913" y="787"/>
                  <a:pt x="1921" y="787"/>
                </a:cubicBezTo>
                <a:cubicBezTo>
                  <a:pt x="1929" y="787"/>
                  <a:pt x="1936" y="780"/>
                  <a:pt x="1936" y="772"/>
                </a:cubicBezTo>
                <a:cubicBezTo>
                  <a:pt x="1936" y="764"/>
                  <a:pt x="1929" y="757"/>
                  <a:pt x="1921" y="757"/>
                </a:cubicBezTo>
                <a:close/>
                <a:moveTo>
                  <a:pt x="1921" y="790"/>
                </a:moveTo>
                <a:cubicBezTo>
                  <a:pt x="1913" y="790"/>
                  <a:pt x="1906" y="797"/>
                  <a:pt x="1906" y="805"/>
                </a:cubicBezTo>
                <a:cubicBezTo>
                  <a:pt x="1906" y="813"/>
                  <a:pt x="1913" y="820"/>
                  <a:pt x="1921" y="820"/>
                </a:cubicBezTo>
                <a:cubicBezTo>
                  <a:pt x="1929" y="820"/>
                  <a:pt x="1936" y="813"/>
                  <a:pt x="1936" y="805"/>
                </a:cubicBezTo>
                <a:cubicBezTo>
                  <a:pt x="1936" y="797"/>
                  <a:pt x="1929" y="790"/>
                  <a:pt x="1921" y="790"/>
                </a:cubicBezTo>
                <a:close/>
                <a:moveTo>
                  <a:pt x="1921" y="823"/>
                </a:moveTo>
                <a:cubicBezTo>
                  <a:pt x="1913" y="823"/>
                  <a:pt x="1906" y="830"/>
                  <a:pt x="1906" y="838"/>
                </a:cubicBezTo>
                <a:cubicBezTo>
                  <a:pt x="1906" y="846"/>
                  <a:pt x="1913" y="853"/>
                  <a:pt x="1921" y="853"/>
                </a:cubicBezTo>
                <a:cubicBezTo>
                  <a:pt x="1929" y="853"/>
                  <a:pt x="1936" y="846"/>
                  <a:pt x="1936" y="838"/>
                </a:cubicBezTo>
                <a:cubicBezTo>
                  <a:pt x="1936" y="830"/>
                  <a:pt x="1929" y="823"/>
                  <a:pt x="1921" y="823"/>
                </a:cubicBezTo>
                <a:close/>
                <a:moveTo>
                  <a:pt x="1921" y="856"/>
                </a:moveTo>
                <a:cubicBezTo>
                  <a:pt x="1913" y="856"/>
                  <a:pt x="1906" y="863"/>
                  <a:pt x="1906" y="871"/>
                </a:cubicBezTo>
                <a:cubicBezTo>
                  <a:pt x="1906" y="879"/>
                  <a:pt x="1913" y="886"/>
                  <a:pt x="1921" y="886"/>
                </a:cubicBezTo>
                <a:cubicBezTo>
                  <a:pt x="1929" y="886"/>
                  <a:pt x="1936" y="879"/>
                  <a:pt x="1936" y="871"/>
                </a:cubicBezTo>
                <a:cubicBezTo>
                  <a:pt x="1936" y="863"/>
                  <a:pt x="1929" y="856"/>
                  <a:pt x="1921" y="856"/>
                </a:cubicBezTo>
                <a:close/>
                <a:moveTo>
                  <a:pt x="1921" y="889"/>
                </a:moveTo>
                <a:cubicBezTo>
                  <a:pt x="1913" y="889"/>
                  <a:pt x="1906" y="895"/>
                  <a:pt x="1906" y="904"/>
                </a:cubicBezTo>
                <a:cubicBezTo>
                  <a:pt x="1906" y="912"/>
                  <a:pt x="1913" y="918"/>
                  <a:pt x="1921" y="918"/>
                </a:cubicBezTo>
                <a:cubicBezTo>
                  <a:pt x="1929" y="918"/>
                  <a:pt x="1936" y="912"/>
                  <a:pt x="1936" y="904"/>
                </a:cubicBezTo>
                <a:cubicBezTo>
                  <a:pt x="1936" y="895"/>
                  <a:pt x="1929" y="889"/>
                  <a:pt x="1921" y="889"/>
                </a:cubicBezTo>
                <a:close/>
                <a:moveTo>
                  <a:pt x="1921" y="922"/>
                </a:moveTo>
                <a:cubicBezTo>
                  <a:pt x="1913" y="922"/>
                  <a:pt x="1906" y="928"/>
                  <a:pt x="1906" y="937"/>
                </a:cubicBezTo>
                <a:cubicBezTo>
                  <a:pt x="1906" y="945"/>
                  <a:pt x="1913" y="951"/>
                  <a:pt x="1921" y="951"/>
                </a:cubicBezTo>
                <a:cubicBezTo>
                  <a:pt x="1929" y="951"/>
                  <a:pt x="1936" y="945"/>
                  <a:pt x="1936" y="937"/>
                </a:cubicBezTo>
                <a:cubicBezTo>
                  <a:pt x="1936" y="928"/>
                  <a:pt x="1929" y="922"/>
                  <a:pt x="1921" y="922"/>
                </a:cubicBezTo>
                <a:close/>
                <a:moveTo>
                  <a:pt x="1921" y="955"/>
                </a:moveTo>
                <a:cubicBezTo>
                  <a:pt x="1913" y="955"/>
                  <a:pt x="1906" y="961"/>
                  <a:pt x="1906" y="970"/>
                </a:cubicBezTo>
                <a:cubicBezTo>
                  <a:pt x="1906" y="978"/>
                  <a:pt x="1913" y="984"/>
                  <a:pt x="1921" y="984"/>
                </a:cubicBezTo>
                <a:cubicBezTo>
                  <a:pt x="1929" y="984"/>
                  <a:pt x="1936" y="978"/>
                  <a:pt x="1936" y="970"/>
                </a:cubicBezTo>
                <a:cubicBezTo>
                  <a:pt x="1936" y="961"/>
                  <a:pt x="1929" y="955"/>
                  <a:pt x="1921" y="955"/>
                </a:cubicBezTo>
                <a:close/>
                <a:moveTo>
                  <a:pt x="1921" y="988"/>
                </a:moveTo>
                <a:cubicBezTo>
                  <a:pt x="1913" y="988"/>
                  <a:pt x="1906" y="994"/>
                  <a:pt x="1906" y="1002"/>
                </a:cubicBezTo>
                <a:cubicBezTo>
                  <a:pt x="1906" y="1011"/>
                  <a:pt x="1913" y="1017"/>
                  <a:pt x="1921" y="1017"/>
                </a:cubicBezTo>
                <a:cubicBezTo>
                  <a:pt x="1929" y="1017"/>
                  <a:pt x="1936" y="1011"/>
                  <a:pt x="1936" y="1002"/>
                </a:cubicBezTo>
                <a:cubicBezTo>
                  <a:pt x="1936" y="994"/>
                  <a:pt x="1929" y="988"/>
                  <a:pt x="1921" y="988"/>
                </a:cubicBezTo>
                <a:close/>
                <a:moveTo>
                  <a:pt x="1921" y="1021"/>
                </a:moveTo>
                <a:cubicBezTo>
                  <a:pt x="1913" y="1021"/>
                  <a:pt x="1906" y="1027"/>
                  <a:pt x="1906" y="1035"/>
                </a:cubicBezTo>
                <a:cubicBezTo>
                  <a:pt x="1906" y="1044"/>
                  <a:pt x="1913" y="1050"/>
                  <a:pt x="1921" y="1050"/>
                </a:cubicBezTo>
                <a:cubicBezTo>
                  <a:pt x="1929" y="1050"/>
                  <a:pt x="1936" y="1044"/>
                  <a:pt x="1936" y="1035"/>
                </a:cubicBezTo>
                <a:cubicBezTo>
                  <a:pt x="1936" y="1027"/>
                  <a:pt x="1929" y="1021"/>
                  <a:pt x="1921" y="1021"/>
                </a:cubicBezTo>
                <a:close/>
                <a:moveTo>
                  <a:pt x="1921" y="1053"/>
                </a:moveTo>
                <a:cubicBezTo>
                  <a:pt x="1913" y="1053"/>
                  <a:pt x="1906" y="1060"/>
                  <a:pt x="1906" y="1068"/>
                </a:cubicBezTo>
                <a:cubicBezTo>
                  <a:pt x="1906" y="1076"/>
                  <a:pt x="1913" y="1083"/>
                  <a:pt x="1921" y="1083"/>
                </a:cubicBezTo>
                <a:cubicBezTo>
                  <a:pt x="1929" y="1083"/>
                  <a:pt x="1936" y="1076"/>
                  <a:pt x="1936" y="1068"/>
                </a:cubicBezTo>
                <a:cubicBezTo>
                  <a:pt x="1936" y="1060"/>
                  <a:pt x="1929" y="1053"/>
                  <a:pt x="1921" y="1053"/>
                </a:cubicBezTo>
                <a:close/>
                <a:moveTo>
                  <a:pt x="1921" y="1086"/>
                </a:moveTo>
                <a:cubicBezTo>
                  <a:pt x="1913" y="1086"/>
                  <a:pt x="1906" y="1093"/>
                  <a:pt x="1906" y="1101"/>
                </a:cubicBezTo>
                <a:cubicBezTo>
                  <a:pt x="1906" y="1109"/>
                  <a:pt x="1913" y="1116"/>
                  <a:pt x="1921" y="1116"/>
                </a:cubicBezTo>
                <a:cubicBezTo>
                  <a:pt x="1929" y="1116"/>
                  <a:pt x="1936" y="1109"/>
                  <a:pt x="1936" y="1101"/>
                </a:cubicBezTo>
                <a:cubicBezTo>
                  <a:pt x="1936" y="1093"/>
                  <a:pt x="1929" y="1086"/>
                  <a:pt x="1921" y="1086"/>
                </a:cubicBezTo>
                <a:close/>
                <a:moveTo>
                  <a:pt x="1921" y="1119"/>
                </a:moveTo>
                <a:cubicBezTo>
                  <a:pt x="1913" y="1119"/>
                  <a:pt x="1906" y="1126"/>
                  <a:pt x="1906" y="1134"/>
                </a:cubicBezTo>
                <a:cubicBezTo>
                  <a:pt x="1906" y="1142"/>
                  <a:pt x="1913" y="1149"/>
                  <a:pt x="1921" y="1149"/>
                </a:cubicBezTo>
                <a:cubicBezTo>
                  <a:pt x="1929" y="1149"/>
                  <a:pt x="1936" y="1142"/>
                  <a:pt x="1936" y="1134"/>
                </a:cubicBezTo>
                <a:cubicBezTo>
                  <a:pt x="1936" y="1126"/>
                  <a:pt x="1929" y="1119"/>
                  <a:pt x="1921" y="1119"/>
                </a:cubicBezTo>
                <a:close/>
                <a:moveTo>
                  <a:pt x="1921" y="1152"/>
                </a:moveTo>
                <a:cubicBezTo>
                  <a:pt x="1913" y="1152"/>
                  <a:pt x="1906" y="1159"/>
                  <a:pt x="1906" y="1167"/>
                </a:cubicBezTo>
                <a:cubicBezTo>
                  <a:pt x="1906" y="1175"/>
                  <a:pt x="1913" y="1182"/>
                  <a:pt x="1921" y="1182"/>
                </a:cubicBezTo>
                <a:cubicBezTo>
                  <a:pt x="1929" y="1182"/>
                  <a:pt x="1936" y="1175"/>
                  <a:pt x="1936" y="1167"/>
                </a:cubicBezTo>
                <a:cubicBezTo>
                  <a:pt x="1936" y="1159"/>
                  <a:pt x="1929" y="1152"/>
                  <a:pt x="1921" y="1152"/>
                </a:cubicBezTo>
                <a:close/>
                <a:moveTo>
                  <a:pt x="1921" y="1185"/>
                </a:moveTo>
                <a:cubicBezTo>
                  <a:pt x="1913" y="1185"/>
                  <a:pt x="1906" y="1192"/>
                  <a:pt x="1906" y="1200"/>
                </a:cubicBezTo>
                <a:cubicBezTo>
                  <a:pt x="1906" y="1208"/>
                  <a:pt x="1913" y="1215"/>
                  <a:pt x="1921" y="1215"/>
                </a:cubicBezTo>
                <a:cubicBezTo>
                  <a:pt x="1929" y="1215"/>
                  <a:pt x="1936" y="1208"/>
                  <a:pt x="1936" y="1200"/>
                </a:cubicBezTo>
                <a:cubicBezTo>
                  <a:pt x="1936" y="1192"/>
                  <a:pt x="1929" y="1185"/>
                  <a:pt x="1921" y="1185"/>
                </a:cubicBezTo>
                <a:close/>
                <a:moveTo>
                  <a:pt x="1921" y="1218"/>
                </a:moveTo>
                <a:cubicBezTo>
                  <a:pt x="1913" y="1218"/>
                  <a:pt x="1906" y="1225"/>
                  <a:pt x="1906" y="1233"/>
                </a:cubicBezTo>
                <a:cubicBezTo>
                  <a:pt x="1906" y="1241"/>
                  <a:pt x="1913" y="1248"/>
                  <a:pt x="1921" y="1248"/>
                </a:cubicBezTo>
                <a:cubicBezTo>
                  <a:pt x="1929" y="1248"/>
                  <a:pt x="1936" y="1241"/>
                  <a:pt x="1936" y="1233"/>
                </a:cubicBezTo>
                <a:cubicBezTo>
                  <a:pt x="1936" y="1225"/>
                  <a:pt x="1929" y="1218"/>
                  <a:pt x="1921" y="1218"/>
                </a:cubicBezTo>
                <a:close/>
                <a:moveTo>
                  <a:pt x="1921" y="1251"/>
                </a:moveTo>
                <a:cubicBezTo>
                  <a:pt x="1913" y="1251"/>
                  <a:pt x="1906" y="1258"/>
                  <a:pt x="1906" y="1266"/>
                </a:cubicBezTo>
                <a:cubicBezTo>
                  <a:pt x="1906" y="1274"/>
                  <a:pt x="1913" y="1281"/>
                  <a:pt x="1921" y="1281"/>
                </a:cubicBezTo>
                <a:cubicBezTo>
                  <a:pt x="1929" y="1281"/>
                  <a:pt x="1936" y="1274"/>
                  <a:pt x="1936" y="1266"/>
                </a:cubicBezTo>
                <a:cubicBezTo>
                  <a:pt x="1936" y="1258"/>
                  <a:pt x="1929" y="1251"/>
                  <a:pt x="1921" y="1251"/>
                </a:cubicBezTo>
                <a:close/>
                <a:moveTo>
                  <a:pt x="1921" y="1284"/>
                </a:moveTo>
                <a:cubicBezTo>
                  <a:pt x="1913" y="1284"/>
                  <a:pt x="1906" y="1291"/>
                  <a:pt x="1906" y="1299"/>
                </a:cubicBezTo>
                <a:cubicBezTo>
                  <a:pt x="1906" y="1307"/>
                  <a:pt x="1913" y="1314"/>
                  <a:pt x="1921" y="1314"/>
                </a:cubicBezTo>
                <a:cubicBezTo>
                  <a:pt x="1929" y="1314"/>
                  <a:pt x="1936" y="1307"/>
                  <a:pt x="1936" y="1299"/>
                </a:cubicBezTo>
                <a:cubicBezTo>
                  <a:pt x="1936" y="1291"/>
                  <a:pt x="1929" y="1284"/>
                  <a:pt x="1921" y="1284"/>
                </a:cubicBezTo>
                <a:close/>
                <a:moveTo>
                  <a:pt x="1921" y="1317"/>
                </a:moveTo>
                <a:cubicBezTo>
                  <a:pt x="1913" y="1317"/>
                  <a:pt x="1906" y="1323"/>
                  <a:pt x="1906" y="1332"/>
                </a:cubicBezTo>
                <a:cubicBezTo>
                  <a:pt x="1906" y="1340"/>
                  <a:pt x="1913" y="1346"/>
                  <a:pt x="1921" y="1346"/>
                </a:cubicBezTo>
                <a:cubicBezTo>
                  <a:pt x="1929" y="1346"/>
                  <a:pt x="1936" y="1340"/>
                  <a:pt x="1936" y="1332"/>
                </a:cubicBezTo>
                <a:cubicBezTo>
                  <a:pt x="1936" y="1323"/>
                  <a:pt x="1929" y="1317"/>
                  <a:pt x="1921" y="1317"/>
                </a:cubicBezTo>
                <a:close/>
                <a:moveTo>
                  <a:pt x="1921" y="1350"/>
                </a:moveTo>
                <a:cubicBezTo>
                  <a:pt x="1913" y="1350"/>
                  <a:pt x="1906" y="1356"/>
                  <a:pt x="1906" y="1365"/>
                </a:cubicBezTo>
                <a:cubicBezTo>
                  <a:pt x="1906" y="1373"/>
                  <a:pt x="1913" y="1379"/>
                  <a:pt x="1921" y="1379"/>
                </a:cubicBezTo>
                <a:cubicBezTo>
                  <a:pt x="1929" y="1379"/>
                  <a:pt x="1936" y="1373"/>
                  <a:pt x="1936" y="1365"/>
                </a:cubicBezTo>
                <a:cubicBezTo>
                  <a:pt x="1936" y="1356"/>
                  <a:pt x="1929" y="1350"/>
                  <a:pt x="1921" y="1350"/>
                </a:cubicBezTo>
                <a:close/>
                <a:moveTo>
                  <a:pt x="1921" y="1383"/>
                </a:moveTo>
                <a:cubicBezTo>
                  <a:pt x="1913" y="1383"/>
                  <a:pt x="1906" y="1389"/>
                  <a:pt x="1906" y="1397"/>
                </a:cubicBezTo>
                <a:cubicBezTo>
                  <a:pt x="1906" y="1406"/>
                  <a:pt x="1913" y="1412"/>
                  <a:pt x="1921" y="1412"/>
                </a:cubicBezTo>
                <a:cubicBezTo>
                  <a:pt x="1929" y="1412"/>
                  <a:pt x="1936" y="1406"/>
                  <a:pt x="1936" y="1397"/>
                </a:cubicBezTo>
                <a:cubicBezTo>
                  <a:pt x="1936" y="1389"/>
                  <a:pt x="1929" y="1383"/>
                  <a:pt x="1921" y="1383"/>
                </a:cubicBezTo>
                <a:close/>
                <a:moveTo>
                  <a:pt x="1921" y="1416"/>
                </a:moveTo>
                <a:cubicBezTo>
                  <a:pt x="1913" y="1416"/>
                  <a:pt x="1906" y="1422"/>
                  <a:pt x="1906" y="1430"/>
                </a:cubicBezTo>
                <a:cubicBezTo>
                  <a:pt x="1906" y="1439"/>
                  <a:pt x="1913" y="1445"/>
                  <a:pt x="1921" y="1445"/>
                </a:cubicBezTo>
                <a:cubicBezTo>
                  <a:pt x="1929" y="1445"/>
                  <a:pt x="1936" y="1439"/>
                  <a:pt x="1936" y="1430"/>
                </a:cubicBezTo>
                <a:cubicBezTo>
                  <a:pt x="1936" y="1422"/>
                  <a:pt x="1929" y="1416"/>
                  <a:pt x="1921" y="1416"/>
                </a:cubicBezTo>
                <a:close/>
              </a:path>
            </a:pathLst>
          </a:custGeom>
          <a:solidFill>
            <a:srgbClr val="ED8457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 sz="135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782" y="3535680"/>
            <a:ext cx="11124441" cy="136550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lang="en-US" sz="1650" cap="none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33780" y="1929761"/>
            <a:ext cx="11119104" cy="14996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 algn="ctr">
              <a:defRPr lang="en-US" sz="2250" cap="none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 algn="ctr">
              <a:buClr>
                <a:schemeClr val="tx2">
                  <a:lumMod val="50000"/>
                </a:schemeClr>
              </a:buClr>
              <a:buSzPct val="9800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AA4784-F3BE-4F94-B4A6-1291E48C1E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57771823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Teal">
    <p:bg>
      <p:bgPr>
        <a:solidFill>
          <a:srgbClr val="35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782" y="3535680"/>
            <a:ext cx="11124441" cy="136550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lang="en-US" sz="1650" cap="none" dirty="0">
                <a:solidFill>
                  <a:srgbClr val="C9EBED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33780" y="1929761"/>
            <a:ext cx="11119104" cy="14996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 algn="ctr">
              <a:defRPr lang="en-US" sz="2250" cap="none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 algn="ctr">
              <a:buClr>
                <a:schemeClr val="tx2">
                  <a:lumMod val="50000"/>
                </a:schemeClr>
              </a:buClr>
              <a:buSzPct val="9800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EF8D54-40E0-485B-A827-207FA99DCF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27882509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Teal PATTERN">
    <p:bg>
      <p:bgPr>
        <a:solidFill>
          <a:srgbClr val="35A0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D975496A-46AE-43A0-87DC-92E76FA876C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6933" y="38100"/>
            <a:ext cx="12192000" cy="6819900"/>
          </a:xfrm>
          <a:custGeom>
            <a:avLst/>
            <a:gdLst>
              <a:gd name="T0" fmla="*/ 15 w 1936"/>
              <a:gd name="T1" fmla="*/ 1346 h 1445"/>
              <a:gd name="T2" fmla="*/ 48 w 1936"/>
              <a:gd name="T3" fmla="*/ 1218 h 1445"/>
              <a:gd name="T4" fmla="*/ 95 w 1936"/>
              <a:gd name="T5" fmla="*/ 1101 h 1445"/>
              <a:gd name="T6" fmla="*/ 99 w 1936"/>
              <a:gd name="T7" fmla="*/ 1002 h 1445"/>
              <a:gd name="T8" fmla="*/ 146 w 1936"/>
              <a:gd name="T9" fmla="*/ 856 h 1445"/>
              <a:gd name="T10" fmla="*/ 179 w 1936"/>
              <a:gd name="T11" fmla="*/ 787 h 1445"/>
              <a:gd name="T12" fmla="*/ 212 w 1936"/>
              <a:gd name="T13" fmla="*/ 658 h 1445"/>
              <a:gd name="T14" fmla="*/ 260 w 1936"/>
              <a:gd name="T15" fmla="*/ 542 h 1445"/>
              <a:gd name="T16" fmla="*/ 263 w 1936"/>
              <a:gd name="T17" fmla="*/ 443 h 1445"/>
              <a:gd name="T18" fmla="*/ 311 w 1936"/>
              <a:gd name="T19" fmla="*/ 296 h 1445"/>
              <a:gd name="T20" fmla="*/ 343 w 1936"/>
              <a:gd name="T21" fmla="*/ 227 h 1445"/>
              <a:gd name="T22" fmla="*/ 376 w 1936"/>
              <a:gd name="T23" fmla="*/ 99 h 1445"/>
              <a:gd name="T24" fmla="*/ 391 w 1936"/>
              <a:gd name="T25" fmla="*/ 1430 h 1445"/>
              <a:gd name="T26" fmla="*/ 394 w 1936"/>
              <a:gd name="T27" fmla="*/ 1332 h 1445"/>
              <a:gd name="T28" fmla="*/ 442 w 1936"/>
              <a:gd name="T29" fmla="*/ 1185 h 1445"/>
              <a:gd name="T30" fmla="*/ 475 w 1936"/>
              <a:gd name="T31" fmla="*/ 1116 h 1445"/>
              <a:gd name="T32" fmla="*/ 508 w 1936"/>
              <a:gd name="T33" fmla="*/ 988 h 1445"/>
              <a:gd name="T34" fmla="*/ 555 w 1936"/>
              <a:gd name="T35" fmla="*/ 871 h 1445"/>
              <a:gd name="T36" fmla="*/ 559 w 1936"/>
              <a:gd name="T37" fmla="*/ 772 h 1445"/>
              <a:gd name="T38" fmla="*/ 606 w 1936"/>
              <a:gd name="T39" fmla="*/ 625 h 1445"/>
              <a:gd name="T40" fmla="*/ 639 w 1936"/>
              <a:gd name="T41" fmla="*/ 556 h 1445"/>
              <a:gd name="T42" fmla="*/ 672 w 1936"/>
              <a:gd name="T43" fmla="*/ 428 h 1445"/>
              <a:gd name="T44" fmla="*/ 720 w 1936"/>
              <a:gd name="T45" fmla="*/ 311 h 1445"/>
              <a:gd name="T46" fmla="*/ 723 w 1936"/>
              <a:gd name="T47" fmla="*/ 212 h 1445"/>
              <a:gd name="T48" fmla="*/ 771 w 1936"/>
              <a:gd name="T49" fmla="*/ 66 h 1445"/>
              <a:gd name="T50" fmla="*/ 771 w 1936"/>
              <a:gd name="T51" fmla="*/ 1445 h 1445"/>
              <a:gd name="T52" fmla="*/ 804 w 1936"/>
              <a:gd name="T53" fmla="*/ 1317 h 1445"/>
              <a:gd name="T54" fmla="*/ 851 w 1936"/>
              <a:gd name="T55" fmla="*/ 1200 h 1445"/>
              <a:gd name="T56" fmla="*/ 854 w 1936"/>
              <a:gd name="T57" fmla="*/ 1101 h 1445"/>
              <a:gd name="T58" fmla="*/ 902 w 1936"/>
              <a:gd name="T59" fmla="*/ 955 h 1445"/>
              <a:gd name="T60" fmla="*/ 935 w 1936"/>
              <a:gd name="T61" fmla="*/ 886 h 1445"/>
              <a:gd name="T62" fmla="*/ 968 w 1936"/>
              <a:gd name="T63" fmla="*/ 757 h 1445"/>
              <a:gd name="T64" fmla="*/ 1015 w 1936"/>
              <a:gd name="T65" fmla="*/ 640 h 1445"/>
              <a:gd name="T66" fmla="*/ 1019 w 1936"/>
              <a:gd name="T67" fmla="*/ 542 h 1445"/>
              <a:gd name="T68" fmla="*/ 1066 w 1936"/>
              <a:gd name="T69" fmla="*/ 395 h 1445"/>
              <a:gd name="T70" fmla="*/ 1099 w 1936"/>
              <a:gd name="T71" fmla="*/ 326 h 1445"/>
              <a:gd name="T72" fmla="*/ 1132 w 1936"/>
              <a:gd name="T73" fmla="*/ 198 h 1445"/>
              <a:gd name="T74" fmla="*/ 1180 w 1936"/>
              <a:gd name="T75" fmla="*/ 81 h 1445"/>
              <a:gd name="T76" fmla="*/ 1150 w 1936"/>
              <a:gd name="T77" fmla="*/ 1430 h 1445"/>
              <a:gd name="T78" fmla="*/ 1198 w 1936"/>
              <a:gd name="T79" fmla="*/ 1284 h 1445"/>
              <a:gd name="T80" fmla="*/ 1231 w 1936"/>
              <a:gd name="T81" fmla="*/ 1215 h 1445"/>
              <a:gd name="T82" fmla="*/ 1264 w 1936"/>
              <a:gd name="T83" fmla="*/ 1086 h 1445"/>
              <a:gd name="T84" fmla="*/ 1311 w 1936"/>
              <a:gd name="T85" fmla="*/ 970 h 1445"/>
              <a:gd name="T86" fmla="*/ 1314 w 1936"/>
              <a:gd name="T87" fmla="*/ 871 h 1445"/>
              <a:gd name="T88" fmla="*/ 1362 w 1936"/>
              <a:gd name="T89" fmla="*/ 724 h 1445"/>
              <a:gd name="T90" fmla="*/ 1395 w 1936"/>
              <a:gd name="T91" fmla="*/ 655 h 1445"/>
              <a:gd name="T92" fmla="*/ 1428 w 1936"/>
              <a:gd name="T93" fmla="*/ 527 h 1445"/>
              <a:gd name="T94" fmla="*/ 1476 w 1936"/>
              <a:gd name="T95" fmla="*/ 410 h 1445"/>
              <a:gd name="T96" fmla="*/ 1479 w 1936"/>
              <a:gd name="T97" fmla="*/ 311 h 1445"/>
              <a:gd name="T98" fmla="*/ 1526 w 1936"/>
              <a:gd name="T99" fmla="*/ 165 h 1445"/>
              <a:gd name="T100" fmla="*/ 1559 w 1936"/>
              <a:gd name="T101" fmla="*/ 95 h 1445"/>
              <a:gd name="T102" fmla="*/ 1559 w 1936"/>
              <a:gd name="T103" fmla="*/ 1416 h 1445"/>
              <a:gd name="T104" fmla="*/ 1607 w 1936"/>
              <a:gd name="T105" fmla="*/ 1299 h 1445"/>
              <a:gd name="T106" fmla="*/ 1610 w 1936"/>
              <a:gd name="T107" fmla="*/ 1200 h 1445"/>
              <a:gd name="T108" fmla="*/ 1658 w 1936"/>
              <a:gd name="T109" fmla="*/ 1053 h 1445"/>
              <a:gd name="T110" fmla="*/ 1691 w 1936"/>
              <a:gd name="T111" fmla="*/ 984 h 1445"/>
              <a:gd name="T112" fmla="*/ 1724 w 1936"/>
              <a:gd name="T113" fmla="*/ 856 h 1445"/>
              <a:gd name="T114" fmla="*/ 1771 w 1936"/>
              <a:gd name="T115" fmla="*/ 739 h 1445"/>
              <a:gd name="T116" fmla="*/ 1775 w 1936"/>
              <a:gd name="T117" fmla="*/ 640 h 1445"/>
              <a:gd name="T118" fmla="*/ 1822 w 1936"/>
              <a:gd name="T119" fmla="*/ 494 h 1445"/>
              <a:gd name="T120" fmla="*/ 1855 w 1936"/>
              <a:gd name="T121" fmla="*/ 425 h 1445"/>
              <a:gd name="T122" fmla="*/ 1888 w 1936"/>
              <a:gd name="T123" fmla="*/ 296 h 1445"/>
              <a:gd name="T124" fmla="*/ 1936 w 1936"/>
              <a:gd name="T125" fmla="*/ 179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36" h="1445">
                <a:moveTo>
                  <a:pt x="30" y="15"/>
                </a:moveTo>
                <a:cubicBezTo>
                  <a:pt x="30" y="23"/>
                  <a:pt x="23" y="30"/>
                  <a:pt x="15" y="30"/>
                </a:cubicBezTo>
                <a:cubicBezTo>
                  <a:pt x="7" y="30"/>
                  <a:pt x="0" y="23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23" y="0"/>
                  <a:pt x="30" y="7"/>
                  <a:pt x="30" y="15"/>
                </a:cubicBezTo>
                <a:close/>
                <a:moveTo>
                  <a:pt x="15" y="33"/>
                </a:moveTo>
                <a:cubicBezTo>
                  <a:pt x="7" y="33"/>
                  <a:pt x="0" y="40"/>
                  <a:pt x="0" y="48"/>
                </a:cubicBezTo>
                <a:cubicBezTo>
                  <a:pt x="0" y="56"/>
                  <a:pt x="7" y="63"/>
                  <a:pt x="15" y="63"/>
                </a:cubicBezTo>
                <a:cubicBezTo>
                  <a:pt x="23" y="63"/>
                  <a:pt x="30" y="56"/>
                  <a:pt x="30" y="48"/>
                </a:cubicBezTo>
                <a:cubicBezTo>
                  <a:pt x="30" y="40"/>
                  <a:pt x="23" y="33"/>
                  <a:pt x="15" y="33"/>
                </a:cubicBezTo>
                <a:close/>
                <a:moveTo>
                  <a:pt x="15" y="66"/>
                </a:moveTo>
                <a:cubicBezTo>
                  <a:pt x="7" y="66"/>
                  <a:pt x="0" y="72"/>
                  <a:pt x="0" y="81"/>
                </a:cubicBezTo>
                <a:cubicBezTo>
                  <a:pt x="0" y="89"/>
                  <a:pt x="7" y="95"/>
                  <a:pt x="15" y="95"/>
                </a:cubicBezTo>
                <a:cubicBezTo>
                  <a:pt x="23" y="95"/>
                  <a:pt x="30" y="89"/>
                  <a:pt x="30" y="81"/>
                </a:cubicBezTo>
                <a:cubicBezTo>
                  <a:pt x="30" y="72"/>
                  <a:pt x="23" y="66"/>
                  <a:pt x="15" y="66"/>
                </a:cubicBezTo>
                <a:close/>
                <a:moveTo>
                  <a:pt x="15" y="99"/>
                </a:moveTo>
                <a:cubicBezTo>
                  <a:pt x="7" y="99"/>
                  <a:pt x="0" y="105"/>
                  <a:pt x="0" y="114"/>
                </a:cubicBezTo>
                <a:cubicBezTo>
                  <a:pt x="0" y="122"/>
                  <a:pt x="7" y="128"/>
                  <a:pt x="15" y="128"/>
                </a:cubicBezTo>
                <a:cubicBezTo>
                  <a:pt x="23" y="128"/>
                  <a:pt x="30" y="122"/>
                  <a:pt x="30" y="114"/>
                </a:cubicBezTo>
                <a:cubicBezTo>
                  <a:pt x="30" y="105"/>
                  <a:pt x="23" y="99"/>
                  <a:pt x="15" y="99"/>
                </a:cubicBezTo>
                <a:close/>
                <a:moveTo>
                  <a:pt x="15" y="132"/>
                </a:moveTo>
                <a:cubicBezTo>
                  <a:pt x="7" y="132"/>
                  <a:pt x="0" y="138"/>
                  <a:pt x="0" y="147"/>
                </a:cubicBezTo>
                <a:cubicBezTo>
                  <a:pt x="0" y="155"/>
                  <a:pt x="7" y="161"/>
                  <a:pt x="15" y="161"/>
                </a:cubicBezTo>
                <a:cubicBezTo>
                  <a:pt x="23" y="161"/>
                  <a:pt x="30" y="155"/>
                  <a:pt x="30" y="147"/>
                </a:cubicBezTo>
                <a:cubicBezTo>
                  <a:pt x="30" y="138"/>
                  <a:pt x="23" y="132"/>
                  <a:pt x="15" y="132"/>
                </a:cubicBezTo>
                <a:close/>
                <a:moveTo>
                  <a:pt x="15" y="165"/>
                </a:moveTo>
                <a:cubicBezTo>
                  <a:pt x="7" y="165"/>
                  <a:pt x="0" y="171"/>
                  <a:pt x="0" y="179"/>
                </a:cubicBezTo>
                <a:cubicBezTo>
                  <a:pt x="0" y="188"/>
                  <a:pt x="7" y="194"/>
                  <a:pt x="15" y="194"/>
                </a:cubicBezTo>
                <a:cubicBezTo>
                  <a:pt x="23" y="194"/>
                  <a:pt x="30" y="188"/>
                  <a:pt x="30" y="179"/>
                </a:cubicBezTo>
                <a:cubicBezTo>
                  <a:pt x="30" y="171"/>
                  <a:pt x="23" y="165"/>
                  <a:pt x="15" y="165"/>
                </a:cubicBezTo>
                <a:close/>
                <a:moveTo>
                  <a:pt x="15" y="198"/>
                </a:moveTo>
                <a:cubicBezTo>
                  <a:pt x="7" y="198"/>
                  <a:pt x="0" y="204"/>
                  <a:pt x="0" y="212"/>
                </a:cubicBezTo>
                <a:cubicBezTo>
                  <a:pt x="0" y="221"/>
                  <a:pt x="7" y="227"/>
                  <a:pt x="15" y="227"/>
                </a:cubicBezTo>
                <a:cubicBezTo>
                  <a:pt x="23" y="227"/>
                  <a:pt x="30" y="221"/>
                  <a:pt x="30" y="212"/>
                </a:cubicBezTo>
                <a:cubicBezTo>
                  <a:pt x="30" y="204"/>
                  <a:pt x="23" y="198"/>
                  <a:pt x="15" y="198"/>
                </a:cubicBezTo>
                <a:close/>
                <a:moveTo>
                  <a:pt x="15" y="230"/>
                </a:moveTo>
                <a:cubicBezTo>
                  <a:pt x="7" y="230"/>
                  <a:pt x="0" y="237"/>
                  <a:pt x="0" y="245"/>
                </a:cubicBezTo>
                <a:cubicBezTo>
                  <a:pt x="0" y="253"/>
                  <a:pt x="7" y="260"/>
                  <a:pt x="15" y="260"/>
                </a:cubicBezTo>
                <a:cubicBezTo>
                  <a:pt x="23" y="260"/>
                  <a:pt x="30" y="253"/>
                  <a:pt x="30" y="245"/>
                </a:cubicBezTo>
                <a:cubicBezTo>
                  <a:pt x="30" y="237"/>
                  <a:pt x="23" y="230"/>
                  <a:pt x="15" y="230"/>
                </a:cubicBezTo>
                <a:close/>
                <a:moveTo>
                  <a:pt x="15" y="263"/>
                </a:moveTo>
                <a:cubicBezTo>
                  <a:pt x="7" y="263"/>
                  <a:pt x="0" y="270"/>
                  <a:pt x="0" y="278"/>
                </a:cubicBezTo>
                <a:cubicBezTo>
                  <a:pt x="0" y="286"/>
                  <a:pt x="7" y="293"/>
                  <a:pt x="15" y="293"/>
                </a:cubicBezTo>
                <a:cubicBezTo>
                  <a:pt x="23" y="293"/>
                  <a:pt x="30" y="286"/>
                  <a:pt x="30" y="278"/>
                </a:cubicBezTo>
                <a:cubicBezTo>
                  <a:pt x="30" y="270"/>
                  <a:pt x="23" y="263"/>
                  <a:pt x="15" y="263"/>
                </a:cubicBezTo>
                <a:close/>
                <a:moveTo>
                  <a:pt x="15" y="296"/>
                </a:moveTo>
                <a:cubicBezTo>
                  <a:pt x="7" y="296"/>
                  <a:pt x="0" y="303"/>
                  <a:pt x="0" y="311"/>
                </a:cubicBezTo>
                <a:cubicBezTo>
                  <a:pt x="0" y="319"/>
                  <a:pt x="7" y="326"/>
                  <a:pt x="15" y="326"/>
                </a:cubicBezTo>
                <a:cubicBezTo>
                  <a:pt x="23" y="326"/>
                  <a:pt x="30" y="319"/>
                  <a:pt x="30" y="311"/>
                </a:cubicBezTo>
                <a:cubicBezTo>
                  <a:pt x="30" y="303"/>
                  <a:pt x="23" y="296"/>
                  <a:pt x="15" y="296"/>
                </a:cubicBezTo>
                <a:close/>
                <a:moveTo>
                  <a:pt x="15" y="329"/>
                </a:moveTo>
                <a:cubicBezTo>
                  <a:pt x="7" y="329"/>
                  <a:pt x="0" y="336"/>
                  <a:pt x="0" y="344"/>
                </a:cubicBezTo>
                <a:cubicBezTo>
                  <a:pt x="0" y="352"/>
                  <a:pt x="7" y="359"/>
                  <a:pt x="15" y="359"/>
                </a:cubicBezTo>
                <a:cubicBezTo>
                  <a:pt x="23" y="359"/>
                  <a:pt x="30" y="352"/>
                  <a:pt x="30" y="344"/>
                </a:cubicBezTo>
                <a:cubicBezTo>
                  <a:pt x="30" y="336"/>
                  <a:pt x="23" y="329"/>
                  <a:pt x="15" y="329"/>
                </a:cubicBezTo>
                <a:close/>
                <a:moveTo>
                  <a:pt x="15" y="362"/>
                </a:moveTo>
                <a:cubicBezTo>
                  <a:pt x="7" y="362"/>
                  <a:pt x="0" y="369"/>
                  <a:pt x="0" y="377"/>
                </a:cubicBezTo>
                <a:cubicBezTo>
                  <a:pt x="0" y="385"/>
                  <a:pt x="7" y="392"/>
                  <a:pt x="15" y="392"/>
                </a:cubicBezTo>
                <a:cubicBezTo>
                  <a:pt x="23" y="392"/>
                  <a:pt x="30" y="385"/>
                  <a:pt x="30" y="377"/>
                </a:cubicBezTo>
                <a:cubicBezTo>
                  <a:pt x="30" y="369"/>
                  <a:pt x="23" y="362"/>
                  <a:pt x="15" y="362"/>
                </a:cubicBezTo>
                <a:close/>
                <a:moveTo>
                  <a:pt x="15" y="395"/>
                </a:moveTo>
                <a:cubicBezTo>
                  <a:pt x="7" y="395"/>
                  <a:pt x="0" y="402"/>
                  <a:pt x="0" y="410"/>
                </a:cubicBezTo>
                <a:cubicBezTo>
                  <a:pt x="0" y="418"/>
                  <a:pt x="7" y="425"/>
                  <a:pt x="15" y="425"/>
                </a:cubicBezTo>
                <a:cubicBezTo>
                  <a:pt x="23" y="425"/>
                  <a:pt x="30" y="418"/>
                  <a:pt x="30" y="410"/>
                </a:cubicBezTo>
                <a:cubicBezTo>
                  <a:pt x="30" y="402"/>
                  <a:pt x="23" y="395"/>
                  <a:pt x="15" y="395"/>
                </a:cubicBezTo>
                <a:close/>
                <a:moveTo>
                  <a:pt x="15" y="428"/>
                </a:moveTo>
                <a:cubicBezTo>
                  <a:pt x="7" y="428"/>
                  <a:pt x="0" y="435"/>
                  <a:pt x="0" y="443"/>
                </a:cubicBezTo>
                <a:cubicBezTo>
                  <a:pt x="0" y="451"/>
                  <a:pt x="7" y="458"/>
                  <a:pt x="15" y="458"/>
                </a:cubicBezTo>
                <a:cubicBezTo>
                  <a:pt x="23" y="458"/>
                  <a:pt x="30" y="451"/>
                  <a:pt x="30" y="443"/>
                </a:cubicBezTo>
                <a:cubicBezTo>
                  <a:pt x="30" y="435"/>
                  <a:pt x="23" y="428"/>
                  <a:pt x="15" y="428"/>
                </a:cubicBezTo>
                <a:close/>
                <a:moveTo>
                  <a:pt x="15" y="461"/>
                </a:moveTo>
                <a:cubicBezTo>
                  <a:pt x="7" y="461"/>
                  <a:pt x="0" y="468"/>
                  <a:pt x="0" y="476"/>
                </a:cubicBezTo>
                <a:cubicBezTo>
                  <a:pt x="0" y="484"/>
                  <a:pt x="7" y="491"/>
                  <a:pt x="15" y="491"/>
                </a:cubicBezTo>
                <a:cubicBezTo>
                  <a:pt x="23" y="491"/>
                  <a:pt x="30" y="484"/>
                  <a:pt x="30" y="476"/>
                </a:cubicBezTo>
                <a:cubicBezTo>
                  <a:pt x="30" y="468"/>
                  <a:pt x="23" y="461"/>
                  <a:pt x="15" y="461"/>
                </a:cubicBezTo>
                <a:close/>
                <a:moveTo>
                  <a:pt x="15" y="494"/>
                </a:moveTo>
                <a:cubicBezTo>
                  <a:pt x="7" y="494"/>
                  <a:pt x="0" y="500"/>
                  <a:pt x="0" y="509"/>
                </a:cubicBezTo>
                <a:cubicBezTo>
                  <a:pt x="0" y="517"/>
                  <a:pt x="7" y="523"/>
                  <a:pt x="15" y="523"/>
                </a:cubicBezTo>
                <a:cubicBezTo>
                  <a:pt x="23" y="523"/>
                  <a:pt x="30" y="517"/>
                  <a:pt x="30" y="509"/>
                </a:cubicBezTo>
                <a:cubicBezTo>
                  <a:pt x="30" y="500"/>
                  <a:pt x="23" y="494"/>
                  <a:pt x="15" y="494"/>
                </a:cubicBezTo>
                <a:close/>
                <a:moveTo>
                  <a:pt x="15" y="527"/>
                </a:moveTo>
                <a:cubicBezTo>
                  <a:pt x="7" y="527"/>
                  <a:pt x="0" y="533"/>
                  <a:pt x="0" y="542"/>
                </a:cubicBezTo>
                <a:cubicBezTo>
                  <a:pt x="0" y="550"/>
                  <a:pt x="7" y="556"/>
                  <a:pt x="15" y="556"/>
                </a:cubicBezTo>
                <a:cubicBezTo>
                  <a:pt x="23" y="556"/>
                  <a:pt x="30" y="550"/>
                  <a:pt x="30" y="542"/>
                </a:cubicBezTo>
                <a:cubicBezTo>
                  <a:pt x="30" y="533"/>
                  <a:pt x="23" y="527"/>
                  <a:pt x="15" y="527"/>
                </a:cubicBezTo>
                <a:close/>
                <a:moveTo>
                  <a:pt x="15" y="560"/>
                </a:moveTo>
                <a:cubicBezTo>
                  <a:pt x="7" y="560"/>
                  <a:pt x="0" y="566"/>
                  <a:pt x="0" y="574"/>
                </a:cubicBezTo>
                <a:cubicBezTo>
                  <a:pt x="0" y="583"/>
                  <a:pt x="7" y="589"/>
                  <a:pt x="15" y="589"/>
                </a:cubicBezTo>
                <a:cubicBezTo>
                  <a:pt x="23" y="589"/>
                  <a:pt x="30" y="583"/>
                  <a:pt x="30" y="574"/>
                </a:cubicBezTo>
                <a:cubicBezTo>
                  <a:pt x="30" y="566"/>
                  <a:pt x="23" y="560"/>
                  <a:pt x="15" y="560"/>
                </a:cubicBezTo>
                <a:close/>
                <a:moveTo>
                  <a:pt x="15" y="593"/>
                </a:moveTo>
                <a:cubicBezTo>
                  <a:pt x="7" y="593"/>
                  <a:pt x="0" y="599"/>
                  <a:pt x="0" y="607"/>
                </a:cubicBezTo>
                <a:cubicBezTo>
                  <a:pt x="0" y="616"/>
                  <a:pt x="7" y="622"/>
                  <a:pt x="15" y="622"/>
                </a:cubicBezTo>
                <a:cubicBezTo>
                  <a:pt x="23" y="622"/>
                  <a:pt x="30" y="616"/>
                  <a:pt x="30" y="607"/>
                </a:cubicBezTo>
                <a:cubicBezTo>
                  <a:pt x="30" y="599"/>
                  <a:pt x="23" y="593"/>
                  <a:pt x="15" y="593"/>
                </a:cubicBezTo>
                <a:close/>
                <a:moveTo>
                  <a:pt x="15" y="625"/>
                </a:moveTo>
                <a:cubicBezTo>
                  <a:pt x="7" y="625"/>
                  <a:pt x="0" y="632"/>
                  <a:pt x="0" y="640"/>
                </a:cubicBezTo>
                <a:cubicBezTo>
                  <a:pt x="0" y="648"/>
                  <a:pt x="7" y="655"/>
                  <a:pt x="15" y="655"/>
                </a:cubicBezTo>
                <a:cubicBezTo>
                  <a:pt x="23" y="655"/>
                  <a:pt x="30" y="648"/>
                  <a:pt x="30" y="640"/>
                </a:cubicBezTo>
                <a:cubicBezTo>
                  <a:pt x="30" y="632"/>
                  <a:pt x="23" y="625"/>
                  <a:pt x="15" y="625"/>
                </a:cubicBezTo>
                <a:close/>
                <a:moveTo>
                  <a:pt x="15" y="658"/>
                </a:moveTo>
                <a:cubicBezTo>
                  <a:pt x="7" y="658"/>
                  <a:pt x="0" y="665"/>
                  <a:pt x="0" y="673"/>
                </a:cubicBezTo>
                <a:cubicBezTo>
                  <a:pt x="0" y="681"/>
                  <a:pt x="7" y="688"/>
                  <a:pt x="15" y="688"/>
                </a:cubicBezTo>
                <a:cubicBezTo>
                  <a:pt x="23" y="688"/>
                  <a:pt x="30" y="681"/>
                  <a:pt x="30" y="673"/>
                </a:cubicBezTo>
                <a:cubicBezTo>
                  <a:pt x="30" y="665"/>
                  <a:pt x="23" y="658"/>
                  <a:pt x="15" y="658"/>
                </a:cubicBezTo>
                <a:close/>
                <a:moveTo>
                  <a:pt x="15" y="691"/>
                </a:moveTo>
                <a:cubicBezTo>
                  <a:pt x="7" y="691"/>
                  <a:pt x="0" y="698"/>
                  <a:pt x="0" y="706"/>
                </a:cubicBezTo>
                <a:cubicBezTo>
                  <a:pt x="0" y="714"/>
                  <a:pt x="7" y="721"/>
                  <a:pt x="15" y="721"/>
                </a:cubicBezTo>
                <a:cubicBezTo>
                  <a:pt x="23" y="721"/>
                  <a:pt x="30" y="714"/>
                  <a:pt x="30" y="706"/>
                </a:cubicBezTo>
                <a:cubicBezTo>
                  <a:pt x="30" y="698"/>
                  <a:pt x="23" y="691"/>
                  <a:pt x="15" y="691"/>
                </a:cubicBezTo>
                <a:close/>
                <a:moveTo>
                  <a:pt x="15" y="724"/>
                </a:moveTo>
                <a:cubicBezTo>
                  <a:pt x="7" y="724"/>
                  <a:pt x="0" y="731"/>
                  <a:pt x="0" y="739"/>
                </a:cubicBezTo>
                <a:cubicBezTo>
                  <a:pt x="0" y="747"/>
                  <a:pt x="7" y="754"/>
                  <a:pt x="15" y="754"/>
                </a:cubicBezTo>
                <a:cubicBezTo>
                  <a:pt x="23" y="754"/>
                  <a:pt x="30" y="747"/>
                  <a:pt x="30" y="739"/>
                </a:cubicBezTo>
                <a:cubicBezTo>
                  <a:pt x="30" y="731"/>
                  <a:pt x="23" y="724"/>
                  <a:pt x="15" y="724"/>
                </a:cubicBezTo>
                <a:close/>
                <a:moveTo>
                  <a:pt x="15" y="757"/>
                </a:moveTo>
                <a:cubicBezTo>
                  <a:pt x="7" y="757"/>
                  <a:pt x="0" y="764"/>
                  <a:pt x="0" y="772"/>
                </a:cubicBezTo>
                <a:cubicBezTo>
                  <a:pt x="0" y="780"/>
                  <a:pt x="7" y="787"/>
                  <a:pt x="15" y="787"/>
                </a:cubicBezTo>
                <a:cubicBezTo>
                  <a:pt x="23" y="787"/>
                  <a:pt x="30" y="780"/>
                  <a:pt x="30" y="772"/>
                </a:cubicBezTo>
                <a:cubicBezTo>
                  <a:pt x="30" y="764"/>
                  <a:pt x="23" y="757"/>
                  <a:pt x="15" y="757"/>
                </a:cubicBezTo>
                <a:close/>
                <a:moveTo>
                  <a:pt x="15" y="790"/>
                </a:moveTo>
                <a:cubicBezTo>
                  <a:pt x="7" y="790"/>
                  <a:pt x="0" y="797"/>
                  <a:pt x="0" y="805"/>
                </a:cubicBezTo>
                <a:cubicBezTo>
                  <a:pt x="0" y="813"/>
                  <a:pt x="7" y="820"/>
                  <a:pt x="15" y="820"/>
                </a:cubicBezTo>
                <a:cubicBezTo>
                  <a:pt x="23" y="820"/>
                  <a:pt x="30" y="813"/>
                  <a:pt x="30" y="805"/>
                </a:cubicBezTo>
                <a:cubicBezTo>
                  <a:pt x="30" y="797"/>
                  <a:pt x="23" y="790"/>
                  <a:pt x="15" y="790"/>
                </a:cubicBezTo>
                <a:close/>
                <a:moveTo>
                  <a:pt x="15" y="823"/>
                </a:moveTo>
                <a:cubicBezTo>
                  <a:pt x="7" y="823"/>
                  <a:pt x="0" y="830"/>
                  <a:pt x="0" y="838"/>
                </a:cubicBezTo>
                <a:cubicBezTo>
                  <a:pt x="0" y="846"/>
                  <a:pt x="7" y="853"/>
                  <a:pt x="15" y="853"/>
                </a:cubicBezTo>
                <a:cubicBezTo>
                  <a:pt x="23" y="853"/>
                  <a:pt x="30" y="846"/>
                  <a:pt x="30" y="838"/>
                </a:cubicBezTo>
                <a:cubicBezTo>
                  <a:pt x="30" y="830"/>
                  <a:pt x="23" y="823"/>
                  <a:pt x="15" y="823"/>
                </a:cubicBezTo>
                <a:close/>
                <a:moveTo>
                  <a:pt x="15" y="856"/>
                </a:moveTo>
                <a:cubicBezTo>
                  <a:pt x="7" y="856"/>
                  <a:pt x="0" y="863"/>
                  <a:pt x="0" y="871"/>
                </a:cubicBezTo>
                <a:cubicBezTo>
                  <a:pt x="0" y="879"/>
                  <a:pt x="7" y="886"/>
                  <a:pt x="15" y="886"/>
                </a:cubicBezTo>
                <a:cubicBezTo>
                  <a:pt x="23" y="886"/>
                  <a:pt x="30" y="879"/>
                  <a:pt x="30" y="871"/>
                </a:cubicBezTo>
                <a:cubicBezTo>
                  <a:pt x="30" y="863"/>
                  <a:pt x="23" y="856"/>
                  <a:pt x="15" y="856"/>
                </a:cubicBezTo>
                <a:close/>
                <a:moveTo>
                  <a:pt x="15" y="889"/>
                </a:moveTo>
                <a:cubicBezTo>
                  <a:pt x="7" y="889"/>
                  <a:pt x="0" y="895"/>
                  <a:pt x="0" y="904"/>
                </a:cubicBezTo>
                <a:cubicBezTo>
                  <a:pt x="0" y="912"/>
                  <a:pt x="7" y="918"/>
                  <a:pt x="15" y="918"/>
                </a:cubicBezTo>
                <a:cubicBezTo>
                  <a:pt x="23" y="918"/>
                  <a:pt x="30" y="912"/>
                  <a:pt x="30" y="904"/>
                </a:cubicBezTo>
                <a:cubicBezTo>
                  <a:pt x="30" y="895"/>
                  <a:pt x="23" y="889"/>
                  <a:pt x="15" y="889"/>
                </a:cubicBezTo>
                <a:close/>
                <a:moveTo>
                  <a:pt x="15" y="922"/>
                </a:moveTo>
                <a:cubicBezTo>
                  <a:pt x="7" y="922"/>
                  <a:pt x="0" y="928"/>
                  <a:pt x="0" y="937"/>
                </a:cubicBezTo>
                <a:cubicBezTo>
                  <a:pt x="0" y="945"/>
                  <a:pt x="7" y="951"/>
                  <a:pt x="15" y="951"/>
                </a:cubicBezTo>
                <a:cubicBezTo>
                  <a:pt x="23" y="951"/>
                  <a:pt x="30" y="945"/>
                  <a:pt x="30" y="937"/>
                </a:cubicBezTo>
                <a:cubicBezTo>
                  <a:pt x="30" y="928"/>
                  <a:pt x="23" y="922"/>
                  <a:pt x="15" y="922"/>
                </a:cubicBezTo>
                <a:close/>
                <a:moveTo>
                  <a:pt x="15" y="955"/>
                </a:moveTo>
                <a:cubicBezTo>
                  <a:pt x="7" y="955"/>
                  <a:pt x="0" y="961"/>
                  <a:pt x="0" y="970"/>
                </a:cubicBezTo>
                <a:cubicBezTo>
                  <a:pt x="0" y="978"/>
                  <a:pt x="7" y="984"/>
                  <a:pt x="15" y="984"/>
                </a:cubicBezTo>
                <a:cubicBezTo>
                  <a:pt x="23" y="984"/>
                  <a:pt x="30" y="978"/>
                  <a:pt x="30" y="970"/>
                </a:cubicBezTo>
                <a:cubicBezTo>
                  <a:pt x="30" y="961"/>
                  <a:pt x="23" y="955"/>
                  <a:pt x="15" y="955"/>
                </a:cubicBezTo>
                <a:close/>
                <a:moveTo>
                  <a:pt x="15" y="988"/>
                </a:moveTo>
                <a:cubicBezTo>
                  <a:pt x="7" y="988"/>
                  <a:pt x="0" y="994"/>
                  <a:pt x="0" y="1002"/>
                </a:cubicBezTo>
                <a:cubicBezTo>
                  <a:pt x="0" y="1011"/>
                  <a:pt x="7" y="1017"/>
                  <a:pt x="15" y="1017"/>
                </a:cubicBezTo>
                <a:cubicBezTo>
                  <a:pt x="23" y="1017"/>
                  <a:pt x="30" y="1011"/>
                  <a:pt x="30" y="1002"/>
                </a:cubicBezTo>
                <a:cubicBezTo>
                  <a:pt x="30" y="994"/>
                  <a:pt x="23" y="988"/>
                  <a:pt x="15" y="988"/>
                </a:cubicBezTo>
                <a:close/>
                <a:moveTo>
                  <a:pt x="15" y="1021"/>
                </a:moveTo>
                <a:cubicBezTo>
                  <a:pt x="7" y="1021"/>
                  <a:pt x="0" y="1027"/>
                  <a:pt x="0" y="1035"/>
                </a:cubicBezTo>
                <a:cubicBezTo>
                  <a:pt x="0" y="1044"/>
                  <a:pt x="7" y="1050"/>
                  <a:pt x="15" y="1050"/>
                </a:cubicBezTo>
                <a:cubicBezTo>
                  <a:pt x="23" y="1050"/>
                  <a:pt x="30" y="1044"/>
                  <a:pt x="30" y="1035"/>
                </a:cubicBezTo>
                <a:cubicBezTo>
                  <a:pt x="30" y="1027"/>
                  <a:pt x="23" y="1021"/>
                  <a:pt x="15" y="1021"/>
                </a:cubicBezTo>
                <a:close/>
                <a:moveTo>
                  <a:pt x="15" y="1053"/>
                </a:moveTo>
                <a:cubicBezTo>
                  <a:pt x="7" y="1053"/>
                  <a:pt x="0" y="1060"/>
                  <a:pt x="0" y="1068"/>
                </a:cubicBezTo>
                <a:cubicBezTo>
                  <a:pt x="0" y="1076"/>
                  <a:pt x="7" y="1083"/>
                  <a:pt x="15" y="1083"/>
                </a:cubicBezTo>
                <a:cubicBezTo>
                  <a:pt x="23" y="1083"/>
                  <a:pt x="30" y="1076"/>
                  <a:pt x="30" y="1068"/>
                </a:cubicBezTo>
                <a:cubicBezTo>
                  <a:pt x="30" y="1060"/>
                  <a:pt x="23" y="1053"/>
                  <a:pt x="15" y="1053"/>
                </a:cubicBezTo>
                <a:close/>
                <a:moveTo>
                  <a:pt x="15" y="1086"/>
                </a:moveTo>
                <a:cubicBezTo>
                  <a:pt x="7" y="1086"/>
                  <a:pt x="0" y="1093"/>
                  <a:pt x="0" y="1101"/>
                </a:cubicBezTo>
                <a:cubicBezTo>
                  <a:pt x="0" y="1109"/>
                  <a:pt x="7" y="1116"/>
                  <a:pt x="15" y="1116"/>
                </a:cubicBezTo>
                <a:cubicBezTo>
                  <a:pt x="23" y="1116"/>
                  <a:pt x="30" y="1109"/>
                  <a:pt x="30" y="1101"/>
                </a:cubicBezTo>
                <a:cubicBezTo>
                  <a:pt x="30" y="1093"/>
                  <a:pt x="23" y="1086"/>
                  <a:pt x="15" y="1086"/>
                </a:cubicBezTo>
                <a:close/>
                <a:moveTo>
                  <a:pt x="15" y="1119"/>
                </a:moveTo>
                <a:cubicBezTo>
                  <a:pt x="7" y="1119"/>
                  <a:pt x="0" y="1126"/>
                  <a:pt x="0" y="1134"/>
                </a:cubicBezTo>
                <a:cubicBezTo>
                  <a:pt x="0" y="1142"/>
                  <a:pt x="7" y="1149"/>
                  <a:pt x="15" y="1149"/>
                </a:cubicBezTo>
                <a:cubicBezTo>
                  <a:pt x="23" y="1149"/>
                  <a:pt x="30" y="1142"/>
                  <a:pt x="30" y="1134"/>
                </a:cubicBezTo>
                <a:cubicBezTo>
                  <a:pt x="30" y="1126"/>
                  <a:pt x="23" y="1119"/>
                  <a:pt x="15" y="1119"/>
                </a:cubicBezTo>
                <a:close/>
                <a:moveTo>
                  <a:pt x="15" y="1152"/>
                </a:moveTo>
                <a:cubicBezTo>
                  <a:pt x="7" y="1152"/>
                  <a:pt x="0" y="1159"/>
                  <a:pt x="0" y="1167"/>
                </a:cubicBezTo>
                <a:cubicBezTo>
                  <a:pt x="0" y="1175"/>
                  <a:pt x="7" y="1182"/>
                  <a:pt x="15" y="1182"/>
                </a:cubicBezTo>
                <a:cubicBezTo>
                  <a:pt x="23" y="1182"/>
                  <a:pt x="30" y="1175"/>
                  <a:pt x="30" y="1167"/>
                </a:cubicBezTo>
                <a:cubicBezTo>
                  <a:pt x="30" y="1159"/>
                  <a:pt x="23" y="1152"/>
                  <a:pt x="15" y="1152"/>
                </a:cubicBezTo>
                <a:close/>
                <a:moveTo>
                  <a:pt x="15" y="1185"/>
                </a:moveTo>
                <a:cubicBezTo>
                  <a:pt x="7" y="1185"/>
                  <a:pt x="0" y="1192"/>
                  <a:pt x="0" y="1200"/>
                </a:cubicBezTo>
                <a:cubicBezTo>
                  <a:pt x="0" y="1208"/>
                  <a:pt x="7" y="1215"/>
                  <a:pt x="15" y="1215"/>
                </a:cubicBezTo>
                <a:cubicBezTo>
                  <a:pt x="23" y="1215"/>
                  <a:pt x="30" y="1208"/>
                  <a:pt x="30" y="1200"/>
                </a:cubicBezTo>
                <a:cubicBezTo>
                  <a:pt x="30" y="1192"/>
                  <a:pt x="23" y="1185"/>
                  <a:pt x="15" y="1185"/>
                </a:cubicBezTo>
                <a:close/>
                <a:moveTo>
                  <a:pt x="15" y="1218"/>
                </a:moveTo>
                <a:cubicBezTo>
                  <a:pt x="7" y="1218"/>
                  <a:pt x="0" y="1225"/>
                  <a:pt x="0" y="1233"/>
                </a:cubicBezTo>
                <a:cubicBezTo>
                  <a:pt x="0" y="1241"/>
                  <a:pt x="7" y="1248"/>
                  <a:pt x="15" y="1248"/>
                </a:cubicBezTo>
                <a:cubicBezTo>
                  <a:pt x="23" y="1248"/>
                  <a:pt x="30" y="1241"/>
                  <a:pt x="30" y="1233"/>
                </a:cubicBezTo>
                <a:cubicBezTo>
                  <a:pt x="30" y="1225"/>
                  <a:pt x="23" y="1218"/>
                  <a:pt x="15" y="1218"/>
                </a:cubicBezTo>
                <a:close/>
                <a:moveTo>
                  <a:pt x="15" y="1251"/>
                </a:moveTo>
                <a:cubicBezTo>
                  <a:pt x="7" y="1251"/>
                  <a:pt x="0" y="1258"/>
                  <a:pt x="0" y="1266"/>
                </a:cubicBezTo>
                <a:cubicBezTo>
                  <a:pt x="0" y="1274"/>
                  <a:pt x="7" y="1281"/>
                  <a:pt x="15" y="1281"/>
                </a:cubicBezTo>
                <a:cubicBezTo>
                  <a:pt x="23" y="1281"/>
                  <a:pt x="30" y="1274"/>
                  <a:pt x="30" y="1266"/>
                </a:cubicBezTo>
                <a:cubicBezTo>
                  <a:pt x="30" y="1258"/>
                  <a:pt x="23" y="1251"/>
                  <a:pt x="15" y="1251"/>
                </a:cubicBezTo>
                <a:close/>
                <a:moveTo>
                  <a:pt x="15" y="1284"/>
                </a:moveTo>
                <a:cubicBezTo>
                  <a:pt x="7" y="1284"/>
                  <a:pt x="0" y="1291"/>
                  <a:pt x="0" y="1299"/>
                </a:cubicBezTo>
                <a:cubicBezTo>
                  <a:pt x="0" y="1307"/>
                  <a:pt x="7" y="1314"/>
                  <a:pt x="15" y="1314"/>
                </a:cubicBezTo>
                <a:cubicBezTo>
                  <a:pt x="23" y="1314"/>
                  <a:pt x="30" y="1307"/>
                  <a:pt x="30" y="1299"/>
                </a:cubicBezTo>
                <a:cubicBezTo>
                  <a:pt x="30" y="1291"/>
                  <a:pt x="23" y="1284"/>
                  <a:pt x="15" y="1284"/>
                </a:cubicBezTo>
                <a:close/>
                <a:moveTo>
                  <a:pt x="15" y="1317"/>
                </a:moveTo>
                <a:cubicBezTo>
                  <a:pt x="7" y="1317"/>
                  <a:pt x="0" y="1323"/>
                  <a:pt x="0" y="1332"/>
                </a:cubicBezTo>
                <a:cubicBezTo>
                  <a:pt x="0" y="1340"/>
                  <a:pt x="7" y="1346"/>
                  <a:pt x="15" y="1346"/>
                </a:cubicBezTo>
                <a:cubicBezTo>
                  <a:pt x="23" y="1346"/>
                  <a:pt x="30" y="1340"/>
                  <a:pt x="30" y="1332"/>
                </a:cubicBezTo>
                <a:cubicBezTo>
                  <a:pt x="30" y="1323"/>
                  <a:pt x="23" y="1317"/>
                  <a:pt x="15" y="1317"/>
                </a:cubicBezTo>
                <a:close/>
                <a:moveTo>
                  <a:pt x="15" y="1350"/>
                </a:moveTo>
                <a:cubicBezTo>
                  <a:pt x="7" y="1350"/>
                  <a:pt x="0" y="1356"/>
                  <a:pt x="0" y="1365"/>
                </a:cubicBezTo>
                <a:cubicBezTo>
                  <a:pt x="0" y="1373"/>
                  <a:pt x="7" y="1379"/>
                  <a:pt x="15" y="1379"/>
                </a:cubicBezTo>
                <a:cubicBezTo>
                  <a:pt x="23" y="1379"/>
                  <a:pt x="30" y="1373"/>
                  <a:pt x="30" y="1365"/>
                </a:cubicBezTo>
                <a:cubicBezTo>
                  <a:pt x="30" y="1356"/>
                  <a:pt x="23" y="1350"/>
                  <a:pt x="15" y="1350"/>
                </a:cubicBezTo>
                <a:close/>
                <a:moveTo>
                  <a:pt x="15" y="1383"/>
                </a:moveTo>
                <a:cubicBezTo>
                  <a:pt x="7" y="1383"/>
                  <a:pt x="0" y="1389"/>
                  <a:pt x="0" y="1397"/>
                </a:cubicBezTo>
                <a:cubicBezTo>
                  <a:pt x="0" y="1406"/>
                  <a:pt x="7" y="1412"/>
                  <a:pt x="15" y="1412"/>
                </a:cubicBezTo>
                <a:cubicBezTo>
                  <a:pt x="23" y="1412"/>
                  <a:pt x="30" y="1406"/>
                  <a:pt x="30" y="1397"/>
                </a:cubicBezTo>
                <a:cubicBezTo>
                  <a:pt x="30" y="1389"/>
                  <a:pt x="23" y="1383"/>
                  <a:pt x="15" y="1383"/>
                </a:cubicBezTo>
                <a:close/>
                <a:moveTo>
                  <a:pt x="15" y="1416"/>
                </a:moveTo>
                <a:cubicBezTo>
                  <a:pt x="7" y="1416"/>
                  <a:pt x="0" y="1422"/>
                  <a:pt x="0" y="1430"/>
                </a:cubicBezTo>
                <a:cubicBezTo>
                  <a:pt x="0" y="1439"/>
                  <a:pt x="7" y="1445"/>
                  <a:pt x="15" y="1445"/>
                </a:cubicBezTo>
                <a:cubicBezTo>
                  <a:pt x="23" y="1445"/>
                  <a:pt x="30" y="1439"/>
                  <a:pt x="30" y="1430"/>
                </a:cubicBezTo>
                <a:cubicBezTo>
                  <a:pt x="30" y="1422"/>
                  <a:pt x="23" y="1416"/>
                  <a:pt x="15" y="1416"/>
                </a:cubicBezTo>
                <a:close/>
                <a:moveTo>
                  <a:pt x="48" y="0"/>
                </a:moveTo>
                <a:cubicBezTo>
                  <a:pt x="39" y="0"/>
                  <a:pt x="33" y="7"/>
                  <a:pt x="33" y="15"/>
                </a:cubicBezTo>
                <a:cubicBezTo>
                  <a:pt x="33" y="23"/>
                  <a:pt x="39" y="30"/>
                  <a:pt x="48" y="30"/>
                </a:cubicBezTo>
                <a:cubicBezTo>
                  <a:pt x="56" y="30"/>
                  <a:pt x="62" y="23"/>
                  <a:pt x="62" y="15"/>
                </a:cubicBezTo>
                <a:cubicBezTo>
                  <a:pt x="62" y="7"/>
                  <a:pt x="56" y="0"/>
                  <a:pt x="48" y="0"/>
                </a:cubicBezTo>
                <a:close/>
                <a:moveTo>
                  <a:pt x="48" y="33"/>
                </a:moveTo>
                <a:cubicBezTo>
                  <a:pt x="39" y="33"/>
                  <a:pt x="33" y="40"/>
                  <a:pt x="33" y="48"/>
                </a:cubicBezTo>
                <a:cubicBezTo>
                  <a:pt x="33" y="56"/>
                  <a:pt x="39" y="63"/>
                  <a:pt x="48" y="63"/>
                </a:cubicBezTo>
                <a:cubicBezTo>
                  <a:pt x="56" y="63"/>
                  <a:pt x="62" y="56"/>
                  <a:pt x="62" y="48"/>
                </a:cubicBezTo>
                <a:cubicBezTo>
                  <a:pt x="62" y="40"/>
                  <a:pt x="56" y="33"/>
                  <a:pt x="48" y="33"/>
                </a:cubicBezTo>
                <a:close/>
                <a:moveTo>
                  <a:pt x="48" y="66"/>
                </a:moveTo>
                <a:cubicBezTo>
                  <a:pt x="39" y="66"/>
                  <a:pt x="33" y="72"/>
                  <a:pt x="33" y="81"/>
                </a:cubicBezTo>
                <a:cubicBezTo>
                  <a:pt x="33" y="89"/>
                  <a:pt x="39" y="95"/>
                  <a:pt x="48" y="95"/>
                </a:cubicBezTo>
                <a:cubicBezTo>
                  <a:pt x="56" y="95"/>
                  <a:pt x="62" y="89"/>
                  <a:pt x="62" y="81"/>
                </a:cubicBezTo>
                <a:cubicBezTo>
                  <a:pt x="62" y="72"/>
                  <a:pt x="56" y="66"/>
                  <a:pt x="48" y="66"/>
                </a:cubicBezTo>
                <a:close/>
                <a:moveTo>
                  <a:pt x="48" y="99"/>
                </a:moveTo>
                <a:cubicBezTo>
                  <a:pt x="39" y="99"/>
                  <a:pt x="33" y="105"/>
                  <a:pt x="33" y="114"/>
                </a:cubicBezTo>
                <a:cubicBezTo>
                  <a:pt x="33" y="122"/>
                  <a:pt x="39" y="128"/>
                  <a:pt x="48" y="128"/>
                </a:cubicBezTo>
                <a:cubicBezTo>
                  <a:pt x="56" y="128"/>
                  <a:pt x="62" y="122"/>
                  <a:pt x="62" y="114"/>
                </a:cubicBezTo>
                <a:cubicBezTo>
                  <a:pt x="62" y="105"/>
                  <a:pt x="56" y="99"/>
                  <a:pt x="48" y="99"/>
                </a:cubicBezTo>
                <a:close/>
                <a:moveTo>
                  <a:pt x="48" y="132"/>
                </a:moveTo>
                <a:cubicBezTo>
                  <a:pt x="39" y="132"/>
                  <a:pt x="33" y="138"/>
                  <a:pt x="33" y="147"/>
                </a:cubicBezTo>
                <a:cubicBezTo>
                  <a:pt x="33" y="155"/>
                  <a:pt x="39" y="161"/>
                  <a:pt x="48" y="161"/>
                </a:cubicBezTo>
                <a:cubicBezTo>
                  <a:pt x="56" y="161"/>
                  <a:pt x="62" y="155"/>
                  <a:pt x="62" y="147"/>
                </a:cubicBezTo>
                <a:cubicBezTo>
                  <a:pt x="62" y="138"/>
                  <a:pt x="56" y="132"/>
                  <a:pt x="48" y="132"/>
                </a:cubicBezTo>
                <a:close/>
                <a:moveTo>
                  <a:pt x="48" y="165"/>
                </a:moveTo>
                <a:cubicBezTo>
                  <a:pt x="39" y="165"/>
                  <a:pt x="33" y="171"/>
                  <a:pt x="33" y="179"/>
                </a:cubicBezTo>
                <a:cubicBezTo>
                  <a:pt x="33" y="188"/>
                  <a:pt x="39" y="194"/>
                  <a:pt x="48" y="194"/>
                </a:cubicBezTo>
                <a:cubicBezTo>
                  <a:pt x="56" y="194"/>
                  <a:pt x="62" y="188"/>
                  <a:pt x="62" y="179"/>
                </a:cubicBezTo>
                <a:cubicBezTo>
                  <a:pt x="62" y="171"/>
                  <a:pt x="56" y="165"/>
                  <a:pt x="48" y="165"/>
                </a:cubicBezTo>
                <a:close/>
                <a:moveTo>
                  <a:pt x="48" y="198"/>
                </a:moveTo>
                <a:cubicBezTo>
                  <a:pt x="39" y="198"/>
                  <a:pt x="33" y="204"/>
                  <a:pt x="33" y="212"/>
                </a:cubicBezTo>
                <a:cubicBezTo>
                  <a:pt x="33" y="221"/>
                  <a:pt x="39" y="227"/>
                  <a:pt x="48" y="227"/>
                </a:cubicBezTo>
                <a:cubicBezTo>
                  <a:pt x="56" y="227"/>
                  <a:pt x="62" y="221"/>
                  <a:pt x="62" y="212"/>
                </a:cubicBezTo>
                <a:cubicBezTo>
                  <a:pt x="62" y="204"/>
                  <a:pt x="56" y="198"/>
                  <a:pt x="48" y="198"/>
                </a:cubicBezTo>
                <a:close/>
                <a:moveTo>
                  <a:pt x="48" y="230"/>
                </a:moveTo>
                <a:cubicBezTo>
                  <a:pt x="39" y="230"/>
                  <a:pt x="33" y="237"/>
                  <a:pt x="33" y="245"/>
                </a:cubicBezTo>
                <a:cubicBezTo>
                  <a:pt x="33" y="253"/>
                  <a:pt x="39" y="260"/>
                  <a:pt x="48" y="260"/>
                </a:cubicBezTo>
                <a:cubicBezTo>
                  <a:pt x="56" y="260"/>
                  <a:pt x="62" y="253"/>
                  <a:pt x="62" y="245"/>
                </a:cubicBezTo>
                <a:cubicBezTo>
                  <a:pt x="62" y="237"/>
                  <a:pt x="56" y="230"/>
                  <a:pt x="48" y="230"/>
                </a:cubicBezTo>
                <a:close/>
                <a:moveTo>
                  <a:pt x="48" y="263"/>
                </a:moveTo>
                <a:cubicBezTo>
                  <a:pt x="39" y="263"/>
                  <a:pt x="33" y="270"/>
                  <a:pt x="33" y="278"/>
                </a:cubicBezTo>
                <a:cubicBezTo>
                  <a:pt x="33" y="286"/>
                  <a:pt x="39" y="293"/>
                  <a:pt x="48" y="293"/>
                </a:cubicBezTo>
                <a:cubicBezTo>
                  <a:pt x="56" y="293"/>
                  <a:pt x="62" y="286"/>
                  <a:pt x="62" y="278"/>
                </a:cubicBezTo>
                <a:cubicBezTo>
                  <a:pt x="62" y="270"/>
                  <a:pt x="56" y="263"/>
                  <a:pt x="48" y="263"/>
                </a:cubicBezTo>
                <a:close/>
                <a:moveTo>
                  <a:pt x="48" y="296"/>
                </a:moveTo>
                <a:cubicBezTo>
                  <a:pt x="39" y="296"/>
                  <a:pt x="33" y="303"/>
                  <a:pt x="33" y="311"/>
                </a:cubicBezTo>
                <a:cubicBezTo>
                  <a:pt x="33" y="319"/>
                  <a:pt x="39" y="326"/>
                  <a:pt x="48" y="326"/>
                </a:cubicBezTo>
                <a:cubicBezTo>
                  <a:pt x="56" y="326"/>
                  <a:pt x="62" y="319"/>
                  <a:pt x="62" y="311"/>
                </a:cubicBezTo>
                <a:cubicBezTo>
                  <a:pt x="62" y="303"/>
                  <a:pt x="56" y="296"/>
                  <a:pt x="48" y="296"/>
                </a:cubicBezTo>
                <a:close/>
                <a:moveTo>
                  <a:pt x="48" y="329"/>
                </a:moveTo>
                <a:cubicBezTo>
                  <a:pt x="39" y="329"/>
                  <a:pt x="33" y="336"/>
                  <a:pt x="33" y="344"/>
                </a:cubicBezTo>
                <a:cubicBezTo>
                  <a:pt x="33" y="352"/>
                  <a:pt x="39" y="359"/>
                  <a:pt x="48" y="359"/>
                </a:cubicBezTo>
                <a:cubicBezTo>
                  <a:pt x="56" y="359"/>
                  <a:pt x="62" y="352"/>
                  <a:pt x="62" y="344"/>
                </a:cubicBezTo>
                <a:cubicBezTo>
                  <a:pt x="62" y="336"/>
                  <a:pt x="56" y="329"/>
                  <a:pt x="48" y="329"/>
                </a:cubicBezTo>
                <a:close/>
                <a:moveTo>
                  <a:pt x="48" y="362"/>
                </a:moveTo>
                <a:cubicBezTo>
                  <a:pt x="39" y="362"/>
                  <a:pt x="33" y="369"/>
                  <a:pt x="33" y="377"/>
                </a:cubicBezTo>
                <a:cubicBezTo>
                  <a:pt x="33" y="385"/>
                  <a:pt x="39" y="392"/>
                  <a:pt x="48" y="392"/>
                </a:cubicBezTo>
                <a:cubicBezTo>
                  <a:pt x="56" y="392"/>
                  <a:pt x="62" y="385"/>
                  <a:pt x="62" y="377"/>
                </a:cubicBezTo>
                <a:cubicBezTo>
                  <a:pt x="62" y="369"/>
                  <a:pt x="56" y="362"/>
                  <a:pt x="48" y="362"/>
                </a:cubicBezTo>
                <a:close/>
                <a:moveTo>
                  <a:pt x="48" y="395"/>
                </a:moveTo>
                <a:cubicBezTo>
                  <a:pt x="39" y="395"/>
                  <a:pt x="33" y="402"/>
                  <a:pt x="33" y="410"/>
                </a:cubicBezTo>
                <a:cubicBezTo>
                  <a:pt x="33" y="418"/>
                  <a:pt x="39" y="425"/>
                  <a:pt x="48" y="425"/>
                </a:cubicBezTo>
                <a:cubicBezTo>
                  <a:pt x="56" y="425"/>
                  <a:pt x="62" y="418"/>
                  <a:pt x="62" y="410"/>
                </a:cubicBezTo>
                <a:cubicBezTo>
                  <a:pt x="62" y="402"/>
                  <a:pt x="56" y="395"/>
                  <a:pt x="48" y="395"/>
                </a:cubicBezTo>
                <a:close/>
                <a:moveTo>
                  <a:pt x="48" y="428"/>
                </a:moveTo>
                <a:cubicBezTo>
                  <a:pt x="39" y="428"/>
                  <a:pt x="33" y="435"/>
                  <a:pt x="33" y="443"/>
                </a:cubicBezTo>
                <a:cubicBezTo>
                  <a:pt x="33" y="451"/>
                  <a:pt x="39" y="458"/>
                  <a:pt x="48" y="458"/>
                </a:cubicBezTo>
                <a:cubicBezTo>
                  <a:pt x="56" y="458"/>
                  <a:pt x="62" y="451"/>
                  <a:pt x="62" y="443"/>
                </a:cubicBezTo>
                <a:cubicBezTo>
                  <a:pt x="62" y="435"/>
                  <a:pt x="56" y="428"/>
                  <a:pt x="48" y="428"/>
                </a:cubicBezTo>
                <a:close/>
                <a:moveTo>
                  <a:pt x="48" y="461"/>
                </a:moveTo>
                <a:cubicBezTo>
                  <a:pt x="39" y="461"/>
                  <a:pt x="33" y="468"/>
                  <a:pt x="33" y="476"/>
                </a:cubicBezTo>
                <a:cubicBezTo>
                  <a:pt x="33" y="484"/>
                  <a:pt x="39" y="491"/>
                  <a:pt x="48" y="491"/>
                </a:cubicBezTo>
                <a:cubicBezTo>
                  <a:pt x="56" y="491"/>
                  <a:pt x="62" y="484"/>
                  <a:pt x="62" y="476"/>
                </a:cubicBezTo>
                <a:cubicBezTo>
                  <a:pt x="62" y="468"/>
                  <a:pt x="56" y="461"/>
                  <a:pt x="48" y="461"/>
                </a:cubicBezTo>
                <a:close/>
                <a:moveTo>
                  <a:pt x="48" y="494"/>
                </a:moveTo>
                <a:cubicBezTo>
                  <a:pt x="39" y="494"/>
                  <a:pt x="33" y="500"/>
                  <a:pt x="33" y="509"/>
                </a:cubicBezTo>
                <a:cubicBezTo>
                  <a:pt x="33" y="517"/>
                  <a:pt x="39" y="523"/>
                  <a:pt x="48" y="523"/>
                </a:cubicBezTo>
                <a:cubicBezTo>
                  <a:pt x="56" y="523"/>
                  <a:pt x="62" y="517"/>
                  <a:pt x="62" y="509"/>
                </a:cubicBezTo>
                <a:cubicBezTo>
                  <a:pt x="62" y="500"/>
                  <a:pt x="56" y="494"/>
                  <a:pt x="48" y="494"/>
                </a:cubicBezTo>
                <a:close/>
                <a:moveTo>
                  <a:pt x="48" y="527"/>
                </a:moveTo>
                <a:cubicBezTo>
                  <a:pt x="39" y="527"/>
                  <a:pt x="33" y="533"/>
                  <a:pt x="33" y="542"/>
                </a:cubicBezTo>
                <a:cubicBezTo>
                  <a:pt x="33" y="550"/>
                  <a:pt x="39" y="556"/>
                  <a:pt x="48" y="556"/>
                </a:cubicBezTo>
                <a:cubicBezTo>
                  <a:pt x="56" y="556"/>
                  <a:pt x="62" y="550"/>
                  <a:pt x="62" y="542"/>
                </a:cubicBezTo>
                <a:cubicBezTo>
                  <a:pt x="62" y="533"/>
                  <a:pt x="56" y="527"/>
                  <a:pt x="48" y="527"/>
                </a:cubicBezTo>
                <a:close/>
                <a:moveTo>
                  <a:pt x="48" y="560"/>
                </a:moveTo>
                <a:cubicBezTo>
                  <a:pt x="39" y="560"/>
                  <a:pt x="33" y="566"/>
                  <a:pt x="33" y="574"/>
                </a:cubicBezTo>
                <a:cubicBezTo>
                  <a:pt x="33" y="583"/>
                  <a:pt x="39" y="589"/>
                  <a:pt x="48" y="589"/>
                </a:cubicBezTo>
                <a:cubicBezTo>
                  <a:pt x="56" y="589"/>
                  <a:pt x="62" y="583"/>
                  <a:pt x="62" y="574"/>
                </a:cubicBezTo>
                <a:cubicBezTo>
                  <a:pt x="62" y="566"/>
                  <a:pt x="56" y="560"/>
                  <a:pt x="48" y="560"/>
                </a:cubicBezTo>
                <a:close/>
                <a:moveTo>
                  <a:pt x="48" y="593"/>
                </a:moveTo>
                <a:cubicBezTo>
                  <a:pt x="39" y="593"/>
                  <a:pt x="33" y="599"/>
                  <a:pt x="33" y="607"/>
                </a:cubicBezTo>
                <a:cubicBezTo>
                  <a:pt x="33" y="616"/>
                  <a:pt x="39" y="622"/>
                  <a:pt x="48" y="622"/>
                </a:cubicBezTo>
                <a:cubicBezTo>
                  <a:pt x="56" y="622"/>
                  <a:pt x="62" y="616"/>
                  <a:pt x="62" y="607"/>
                </a:cubicBezTo>
                <a:cubicBezTo>
                  <a:pt x="62" y="599"/>
                  <a:pt x="56" y="593"/>
                  <a:pt x="48" y="593"/>
                </a:cubicBezTo>
                <a:close/>
                <a:moveTo>
                  <a:pt x="48" y="625"/>
                </a:moveTo>
                <a:cubicBezTo>
                  <a:pt x="39" y="625"/>
                  <a:pt x="33" y="632"/>
                  <a:pt x="33" y="640"/>
                </a:cubicBezTo>
                <a:cubicBezTo>
                  <a:pt x="33" y="648"/>
                  <a:pt x="39" y="655"/>
                  <a:pt x="48" y="655"/>
                </a:cubicBezTo>
                <a:cubicBezTo>
                  <a:pt x="56" y="655"/>
                  <a:pt x="62" y="648"/>
                  <a:pt x="62" y="640"/>
                </a:cubicBezTo>
                <a:cubicBezTo>
                  <a:pt x="62" y="632"/>
                  <a:pt x="56" y="625"/>
                  <a:pt x="48" y="625"/>
                </a:cubicBezTo>
                <a:close/>
                <a:moveTo>
                  <a:pt x="48" y="658"/>
                </a:moveTo>
                <a:cubicBezTo>
                  <a:pt x="39" y="658"/>
                  <a:pt x="33" y="665"/>
                  <a:pt x="33" y="673"/>
                </a:cubicBezTo>
                <a:cubicBezTo>
                  <a:pt x="33" y="681"/>
                  <a:pt x="39" y="688"/>
                  <a:pt x="48" y="688"/>
                </a:cubicBezTo>
                <a:cubicBezTo>
                  <a:pt x="56" y="688"/>
                  <a:pt x="62" y="681"/>
                  <a:pt x="62" y="673"/>
                </a:cubicBezTo>
                <a:cubicBezTo>
                  <a:pt x="62" y="665"/>
                  <a:pt x="56" y="658"/>
                  <a:pt x="48" y="658"/>
                </a:cubicBezTo>
                <a:close/>
                <a:moveTo>
                  <a:pt x="48" y="691"/>
                </a:moveTo>
                <a:cubicBezTo>
                  <a:pt x="39" y="691"/>
                  <a:pt x="33" y="698"/>
                  <a:pt x="33" y="706"/>
                </a:cubicBezTo>
                <a:cubicBezTo>
                  <a:pt x="33" y="714"/>
                  <a:pt x="39" y="721"/>
                  <a:pt x="48" y="721"/>
                </a:cubicBezTo>
                <a:cubicBezTo>
                  <a:pt x="56" y="721"/>
                  <a:pt x="62" y="714"/>
                  <a:pt x="62" y="706"/>
                </a:cubicBezTo>
                <a:cubicBezTo>
                  <a:pt x="62" y="698"/>
                  <a:pt x="56" y="691"/>
                  <a:pt x="48" y="691"/>
                </a:cubicBezTo>
                <a:close/>
                <a:moveTo>
                  <a:pt x="48" y="724"/>
                </a:moveTo>
                <a:cubicBezTo>
                  <a:pt x="39" y="724"/>
                  <a:pt x="33" y="731"/>
                  <a:pt x="33" y="739"/>
                </a:cubicBezTo>
                <a:cubicBezTo>
                  <a:pt x="33" y="747"/>
                  <a:pt x="39" y="754"/>
                  <a:pt x="48" y="754"/>
                </a:cubicBezTo>
                <a:cubicBezTo>
                  <a:pt x="56" y="754"/>
                  <a:pt x="62" y="747"/>
                  <a:pt x="62" y="739"/>
                </a:cubicBezTo>
                <a:cubicBezTo>
                  <a:pt x="62" y="731"/>
                  <a:pt x="56" y="724"/>
                  <a:pt x="48" y="724"/>
                </a:cubicBezTo>
                <a:close/>
                <a:moveTo>
                  <a:pt x="48" y="757"/>
                </a:moveTo>
                <a:cubicBezTo>
                  <a:pt x="39" y="757"/>
                  <a:pt x="33" y="764"/>
                  <a:pt x="33" y="772"/>
                </a:cubicBezTo>
                <a:cubicBezTo>
                  <a:pt x="33" y="780"/>
                  <a:pt x="39" y="787"/>
                  <a:pt x="48" y="787"/>
                </a:cubicBezTo>
                <a:cubicBezTo>
                  <a:pt x="56" y="787"/>
                  <a:pt x="62" y="780"/>
                  <a:pt x="62" y="772"/>
                </a:cubicBezTo>
                <a:cubicBezTo>
                  <a:pt x="62" y="764"/>
                  <a:pt x="56" y="757"/>
                  <a:pt x="48" y="757"/>
                </a:cubicBezTo>
                <a:close/>
                <a:moveTo>
                  <a:pt x="48" y="790"/>
                </a:moveTo>
                <a:cubicBezTo>
                  <a:pt x="39" y="790"/>
                  <a:pt x="33" y="797"/>
                  <a:pt x="33" y="805"/>
                </a:cubicBezTo>
                <a:cubicBezTo>
                  <a:pt x="33" y="813"/>
                  <a:pt x="39" y="820"/>
                  <a:pt x="48" y="820"/>
                </a:cubicBezTo>
                <a:cubicBezTo>
                  <a:pt x="56" y="820"/>
                  <a:pt x="62" y="813"/>
                  <a:pt x="62" y="805"/>
                </a:cubicBezTo>
                <a:cubicBezTo>
                  <a:pt x="62" y="797"/>
                  <a:pt x="56" y="790"/>
                  <a:pt x="48" y="790"/>
                </a:cubicBezTo>
                <a:close/>
                <a:moveTo>
                  <a:pt x="48" y="823"/>
                </a:moveTo>
                <a:cubicBezTo>
                  <a:pt x="39" y="823"/>
                  <a:pt x="33" y="830"/>
                  <a:pt x="33" y="838"/>
                </a:cubicBezTo>
                <a:cubicBezTo>
                  <a:pt x="33" y="846"/>
                  <a:pt x="39" y="853"/>
                  <a:pt x="48" y="853"/>
                </a:cubicBezTo>
                <a:cubicBezTo>
                  <a:pt x="56" y="853"/>
                  <a:pt x="62" y="846"/>
                  <a:pt x="62" y="838"/>
                </a:cubicBezTo>
                <a:cubicBezTo>
                  <a:pt x="62" y="830"/>
                  <a:pt x="56" y="823"/>
                  <a:pt x="48" y="823"/>
                </a:cubicBezTo>
                <a:close/>
                <a:moveTo>
                  <a:pt x="48" y="856"/>
                </a:moveTo>
                <a:cubicBezTo>
                  <a:pt x="39" y="856"/>
                  <a:pt x="33" y="863"/>
                  <a:pt x="33" y="871"/>
                </a:cubicBezTo>
                <a:cubicBezTo>
                  <a:pt x="33" y="879"/>
                  <a:pt x="39" y="886"/>
                  <a:pt x="48" y="886"/>
                </a:cubicBezTo>
                <a:cubicBezTo>
                  <a:pt x="56" y="886"/>
                  <a:pt x="62" y="879"/>
                  <a:pt x="62" y="871"/>
                </a:cubicBezTo>
                <a:cubicBezTo>
                  <a:pt x="62" y="863"/>
                  <a:pt x="56" y="856"/>
                  <a:pt x="48" y="856"/>
                </a:cubicBezTo>
                <a:close/>
                <a:moveTo>
                  <a:pt x="48" y="889"/>
                </a:moveTo>
                <a:cubicBezTo>
                  <a:pt x="39" y="889"/>
                  <a:pt x="33" y="895"/>
                  <a:pt x="33" y="904"/>
                </a:cubicBezTo>
                <a:cubicBezTo>
                  <a:pt x="33" y="912"/>
                  <a:pt x="39" y="918"/>
                  <a:pt x="48" y="918"/>
                </a:cubicBezTo>
                <a:cubicBezTo>
                  <a:pt x="56" y="918"/>
                  <a:pt x="62" y="912"/>
                  <a:pt x="62" y="904"/>
                </a:cubicBezTo>
                <a:cubicBezTo>
                  <a:pt x="62" y="895"/>
                  <a:pt x="56" y="889"/>
                  <a:pt x="48" y="889"/>
                </a:cubicBezTo>
                <a:close/>
                <a:moveTo>
                  <a:pt x="48" y="922"/>
                </a:moveTo>
                <a:cubicBezTo>
                  <a:pt x="39" y="922"/>
                  <a:pt x="33" y="928"/>
                  <a:pt x="33" y="937"/>
                </a:cubicBezTo>
                <a:cubicBezTo>
                  <a:pt x="33" y="945"/>
                  <a:pt x="39" y="951"/>
                  <a:pt x="48" y="951"/>
                </a:cubicBezTo>
                <a:cubicBezTo>
                  <a:pt x="56" y="951"/>
                  <a:pt x="62" y="945"/>
                  <a:pt x="62" y="937"/>
                </a:cubicBezTo>
                <a:cubicBezTo>
                  <a:pt x="62" y="928"/>
                  <a:pt x="56" y="922"/>
                  <a:pt x="48" y="922"/>
                </a:cubicBezTo>
                <a:close/>
                <a:moveTo>
                  <a:pt x="48" y="955"/>
                </a:moveTo>
                <a:cubicBezTo>
                  <a:pt x="39" y="955"/>
                  <a:pt x="33" y="961"/>
                  <a:pt x="33" y="970"/>
                </a:cubicBezTo>
                <a:cubicBezTo>
                  <a:pt x="33" y="978"/>
                  <a:pt x="39" y="984"/>
                  <a:pt x="48" y="984"/>
                </a:cubicBezTo>
                <a:cubicBezTo>
                  <a:pt x="56" y="984"/>
                  <a:pt x="62" y="978"/>
                  <a:pt x="62" y="970"/>
                </a:cubicBezTo>
                <a:cubicBezTo>
                  <a:pt x="62" y="961"/>
                  <a:pt x="56" y="955"/>
                  <a:pt x="48" y="955"/>
                </a:cubicBezTo>
                <a:close/>
                <a:moveTo>
                  <a:pt x="48" y="988"/>
                </a:moveTo>
                <a:cubicBezTo>
                  <a:pt x="39" y="988"/>
                  <a:pt x="33" y="994"/>
                  <a:pt x="33" y="1002"/>
                </a:cubicBezTo>
                <a:cubicBezTo>
                  <a:pt x="33" y="1011"/>
                  <a:pt x="39" y="1017"/>
                  <a:pt x="48" y="1017"/>
                </a:cubicBezTo>
                <a:cubicBezTo>
                  <a:pt x="56" y="1017"/>
                  <a:pt x="62" y="1011"/>
                  <a:pt x="62" y="1002"/>
                </a:cubicBezTo>
                <a:cubicBezTo>
                  <a:pt x="62" y="994"/>
                  <a:pt x="56" y="988"/>
                  <a:pt x="48" y="988"/>
                </a:cubicBezTo>
                <a:close/>
                <a:moveTo>
                  <a:pt x="48" y="1021"/>
                </a:moveTo>
                <a:cubicBezTo>
                  <a:pt x="39" y="1021"/>
                  <a:pt x="33" y="1027"/>
                  <a:pt x="33" y="1035"/>
                </a:cubicBezTo>
                <a:cubicBezTo>
                  <a:pt x="33" y="1044"/>
                  <a:pt x="39" y="1050"/>
                  <a:pt x="48" y="1050"/>
                </a:cubicBezTo>
                <a:cubicBezTo>
                  <a:pt x="56" y="1050"/>
                  <a:pt x="62" y="1044"/>
                  <a:pt x="62" y="1035"/>
                </a:cubicBezTo>
                <a:cubicBezTo>
                  <a:pt x="62" y="1027"/>
                  <a:pt x="56" y="1021"/>
                  <a:pt x="48" y="1021"/>
                </a:cubicBezTo>
                <a:close/>
                <a:moveTo>
                  <a:pt x="48" y="1053"/>
                </a:moveTo>
                <a:cubicBezTo>
                  <a:pt x="39" y="1053"/>
                  <a:pt x="33" y="1060"/>
                  <a:pt x="33" y="1068"/>
                </a:cubicBezTo>
                <a:cubicBezTo>
                  <a:pt x="33" y="1076"/>
                  <a:pt x="39" y="1083"/>
                  <a:pt x="48" y="1083"/>
                </a:cubicBezTo>
                <a:cubicBezTo>
                  <a:pt x="56" y="1083"/>
                  <a:pt x="62" y="1076"/>
                  <a:pt x="62" y="1068"/>
                </a:cubicBezTo>
                <a:cubicBezTo>
                  <a:pt x="62" y="1060"/>
                  <a:pt x="56" y="1053"/>
                  <a:pt x="48" y="1053"/>
                </a:cubicBezTo>
                <a:close/>
                <a:moveTo>
                  <a:pt x="48" y="1086"/>
                </a:moveTo>
                <a:cubicBezTo>
                  <a:pt x="39" y="1086"/>
                  <a:pt x="33" y="1093"/>
                  <a:pt x="33" y="1101"/>
                </a:cubicBezTo>
                <a:cubicBezTo>
                  <a:pt x="33" y="1109"/>
                  <a:pt x="39" y="1116"/>
                  <a:pt x="48" y="1116"/>
                </a:cubicBezTo>
                <a:cubicBezTo>
                  <a:pt x="56" y="1116"/>
                  <a:pt x="62" y="1109"/>
                  <a:pt x="62" y="1101"/>
                </a:cubicBezTo>
                <a:cubicBezTo>
                  <a:pt x="62" y="1093"/>
                  <a:pt x="56" y="1086"/>
                  <a:pt x="48" y="1086"/>
                </a:cubicBezTo>
                <a:close/>
                <a:moveTo>
                  <a:pt x="48" y="1119"/>
                </a:moveTo>
                <a:cubicBezTo>
                  <a:pt x="39" y="1119"/>
                  <a:pt x="33" y="1126"/>
                  <a:pt x="33" y="1134"/>
                </a:cubicBezTo>
                <a:cubicBezTo>
                  <a:pt x="33" y="1142"/>
                  <a:pt x="39" y="1149"/>
                  <a:pt x="48" y="1149"/>
                </a:cubicBezTo>
                <a:cubicBezTo>
                  <a:pt x="56" y="1149"/>
                  <a:pt x="62" y="1142"/>
                  <a:pt x="62" y="1134"/>
                </a:cubicBezTo>
                <a:cubicBezTo>
                  <a:pt x="62" y="1126"/>
                  <a:pt x="56" y="1119"/>
                  <a:pt x="48" y="1119"/>
                </a:cubicBezTo>
                <a:close/>
                <a:moveTo>
                  <a:pt x="48" y="1152"/>
                </a:moveTo>
                <a:cubicBezTo>
                  <a:pt x="39" y="1152"/>
                  <a:pt x="33" y="1159"/>
                  <a:pt x="33" y="1167"/>
                </a:cubicBezTo>
                <a:cubicBezTo>
                  <a:pt x="33" y="1175"/>
                  <a:pt x="39" y="1182"/>
                  <a:pt x="48" y="1182"/>
                </a:cubicBezTo>
                <a:cubicBezTo>
                  <a:pt x="56" y="1182"/>
                  <a:pt x="62" y="1175"/>
                  <a:pt x="62" y="1167"/>
                </a:cubicBezTo>
                <a:cubicBezTo>
                  <a:pt x="62" y="1159"/>
                  <a:pt x="56" y="1152"/>
                  <a:pt x="48" y="1152"/>
                </a:cubicBezTo>
                <a:close/>
                <a:moveTo>
                  <a:pt x="48" y="1185"/>
                </a:moveTo>
                <a:cubicBezTo>
                  <a:pt x="39" y="1185"/>
                  <a:pt x="33" y="1192"/>
                  <a:pt x="33" y="1200"/>
                </a:cubicBezTo>
                <a:cubicBezTo>
                  <a:pt x="33" y="1208"/>
                  <a:pt x="39" y="1215"/>
                  <a:pt x="48" y="1215"/>
                </a:cubicBezTo>
                <a:cubicBezTo>
                  <a:pt x="56" y="1215"/>
                  <a:pt x="62" y="1208"/>
                  <a:pt x="62" y="1200"/>
                </a:cubicBezTo>
                <a:cubicBezTo>
                  <a:pt x="62" y="1192"/>
                  <a:pt x="56" y="1185"/>
                  <a:pt x="48" y="1185"/>
                </a:cubicBezTo>
                <a:close/>
                <a:moveTo>
                  <a:pt x="48" y="1218"/>
                </a:moveTo>
                <a:cubicBezTo>
                  <a:pt x="39" y="1218"/>
                  <a:pt x="33" y="1225"/>
                  <a:pt x="33" y="1233"/>
                </a:cubicBezTo>
                <a:cubicBezTo>
                  <a:pt x="33" y="1241"/>
                  <a:pt x="39" y="1248"/>
                  <a:pt x="48" y="1248"/>
                </a:cubicBezTo>
                <a:cubicBezTo>
                  <a:pt x="56" y="1248"/>
                  <a:pt x="62" y="1241"/>
                  <a:pt x="62" y="1233"/>
                </a:cubicBezTo>
                <a:cubicBezTo>
                  <a:pt x="62" y="1225"/>
                  <a:pt x="56" y="1218"/>
                  <a:pt x="48" y="1218"/>
                </a:cubicBezTo>
                <a:close/>
                <a:moveTo>
                  <a:pt x="48" y="1251"/>
                </a:moveTo>
                <a:cubicBezTo>
                  <a:pt x="39" y="1251"/>
                  <a:pt x="33" y="1258"/>
                  <a:pt x="33" y="1266"/>
                </a:cubicBezTo>
                <a:cubicBezTo>
                  <a:pt x="33" y="1274"/>
                  <a:pt x="39" y="1281"/>
                  <a:pt x="48" y="1281"/>
                </a:cubicBezTo>
                <a:cubicBezTo>
                  <a:pt x="56" y="1281"/>
                  <a:pt x="62" y="1274"/>
                  <a:pt x="62" y="1266"/>
                </a:cubicBezTo>
                <a:cubicBezTo>
                  <a:pt x="62" y="1258"/>
                  <a:pt x="56" y="1251"/>
                  <a:pt x="48" y="1251"/>
                </a:cubicBezTo>
                <a:close/>
                <a:moveTo>
                  <a:pt x="48" y="1284"/>
                </a:moveTo>
                <a:cubicBezTo>
                  <a:pt x="39" y="1284"/>
                  <a:pt x="33" y="1291"/>
                  <a:pt x="33" y="1299"/>
                </a:cubicBezTo>
                <a:cubicBezTo>
                  <a:pt x="33" y="1307"/>
                  <a:pt x="39" y="1314"/>
                  <a:pt x="48" y="1314"/>
                </a:cubicBezTo>
                <a:cubicBezTo>
                  <a:pt x="56" y="1314"/>
                  <a:pt x="62" y="1307"/>
                  <a:pt x="62" y="1299"/>
                </a:cubicBezTo>
                <a:cubicBezTo>
                  <a:pt x="62" y="1291"/>
                  <a:pt x="56" y="1284"/>
                  <a:pt x="48" y="1284"/>
                </a:cubicBezTo>
                <a:close/>
                <a:moveTo>
                  <a:pt x="48" y="1317"/>
                </a:moveTo>
                <a:cubicBezTo>
                  <a:pt x="39" y="1317"/>
                  <a:pt x="33" y="1323"/>
                  <a:pt x="33" y="1332"/>
                </a:cubicBezTo>
                <a:cubicBezTo>
                  <a:pt x="33" y="1340"/>
                  <a:pt x="39" y="1346"/>
                  <a:pt x="48" y="1346"/>
                </a:cubicBezTo>
                <a:cubicBezTo>
                  <a:pt x="56" y="1346"/>
                  <a:pt x="62" y="1340"/>
                  <a:pt x="62" y="1332"/>
                </a:cubicBezTo>
                <a:cubicBezTo>
                  <a:pt x="62" y="1323"/>
                  <a:pt x="56" y="1317"/>
                  <a:pt x="48" y="1317"/>
                </a:cubicBezTo>
                <a:close/>
                <a:moveTo>
                  <a:pt x="48" y="1350"/>
                </a:moveTo>
                <a:cubicBezTo>
                  <a:pt x="39" y="1350"/>
                  <a:pt x="33" y="1356"/>
                  <a:pt x="33" y="1365"/>
                </a:cubicBezTo>
                <a:cubicBezTo>
                  <a:pt x="33" y="1373"/>
                  <a:pt x="39" y="1379"/>
                  <a:pt x="48" y="1379"/>
                </a:cubicBezTo>
                <a:cubicBezTo>
                  <a:pt x="56" y="1379"/>
                  <a:pt x="62" y="1373"/>
                  <a:pt x="62" y="1365"/>
                </a:cubicBezTo>
                <a:cubicBezTo>
                  <a:pt x="62" y="1356"/>
                  <a:pt x="56" y="1350"/>
                  <a:pt x="48" y="1350"/>
                </a:cubicBezTo>
                <a:close/>
                <a:moveTo>
                  <a:pt x="48" y="1383"/>
                </a:moveTo>
                <a:cubicBezTo>
                  <a:pt x="39" y="1383"/>
                  <a:pt x="33" y="1389"/>
                  <a:pt x="33" y="1397"/>
                </a:cubicBezTo>
                <a:cubicBezTo>
                  <a:pt x="33" y="1406"/>
                  <a:pt x="39" y="1412"/>
                  <a:pt x="48" y="1412"/>
                </a:cubicBezTo>
                <a:cubicBezTo>
                  <a:pt x="56" y="1412"/>
                  <a:pt x="62" y="1406"/>
                  <a:pt x="62" y="1397"/>
                </a:cubicBezTo>
                <a:cubicBezTo>
                  <a:pt x="62" y="1389"/>
                  <a:pt x="56" y="1383"/>
                  <a:pt x="48" y="1383"/>
                </a:cubicBezTo>
                <a:close/>
                <a:moveTo>
                  <a:pt x="48" y="1416"/>
                </a:moveTo>
                <a:cubicBezTo>
                  <a:pt x="39" y="1416"/>
                  <a:pt x="33" y="1422"/>
                  <a:pt x="33" y="1430"/>
                </a:cubicBezTo>
                <a:cubicBezTo>
                  <a:pt x="33" y="1439"/>
                  <a:pt x="39" y="1445"/>
                  <a:pt x="48" y="1445"/>
                </a:cubicBezTo>
                <a:cubicBezTo>
                  <a:pt x="56" y="1445"/>
                  <a:pt x="62" y="1439"/>
                  <a:pt x="62" y="1430"/>
                </a:cubicBezTo>
                <a:cubicBezTo>
                  <a:pt x="62" y="1422"/>
                  <a:pt x="56" y="1416"/>
                  <a:pt x="48" y="1416"/>
                </a:cubicBezTo>
                <a:close/>
                <a:moveTo>
                  <a:pt x="81" y="0"/>
                </a:moveTo>
                <a:cubicBezTo>
                  <a:pt x="72" y="0"/>
                  <a:pt x="66" y="7"/>
                  <a:pt x="66" y="15"/>
                </a:cubicBezTo>
                <a:cubicBezTo>
                  <a:pt x="66" y="23"/>
                  <a:pt x="72" y="30"/>
                  <a:pt x="81" y="30"/>
                </a:cubicBezTo>
                <a:cubicBezTo>
                  <a:pt x="89" y="30"/>
                  <a:pt x="95" y="23"/>
                  <a:pt x="95" y="15"/>
                </a:cubicBezTo>
                <a:cubicBezTo>
                  <a:pt x="95" y="7"/>
                  <a:pt x="89" y="0"/>
                  <a:pt x="81" y="0"/>
                </a:cubicBezTo>
                <a:close/>
                <a:moveTo>
                  <a:pt x="81" y="33"/>
                </a:moveTo>
                <a:cubicBezTo>
                  <a:pt x="72" y="33"/>
                  <a:pt x="66" y="40"/>
                  <a:pt x="66" y="48"/>
                </a:cubicBezTo>
                <a:cubicBezTo>
                  <a:pt x="66" y="56"/>
                  <a:pt x="72" y="63"/>
                  <a:pt x="81" y="63"/>
                </a:cubicBezTo>
                <a:cubicBezTo>
                  <a:pt x="89" y="63"/>
                  <a:pt x="95" y="56"/>
                  <a:pt x="95" y="48"/>
                </a:cubicBezTo>
                <a:cubicBezTo>
                  <a:pt x="95" y="40"/>
                  <a:pt x="89" y="33"/>
                  <a:pt x="81" y="33"/>
                </a:cubicBezTo>
                <a:close/>
                <a:moveTo>
                  <a:pt x="81" y="66"/>
                </a:moveTo>
                <a:cubicBezTo>
                  <a:pt x="72" y="66"/>
                  <a:pt x="66" y="72"/>
                  <a:pt x="66" y="81"/>
                </a:cubicBezTo>
                <a:cubicBezTo>
                  <a:pt x="66" y="89"/>
                  <a:pt x="72" y="95"/>
                  <a:pt x="81" y="95"/>
                </a:cubicBezTo>
                <a:cubicBezTo>
                  <a:pt x="89" y="95"/>
                  <a:pt x="95" y="89"/>
                  <a:pt x="95" y="81"/>
                </a:cubicBezTo>
                <a:cubicBezTo>
                  <a:pt x="95" y="72"/>
                  <a:pt x="89" y="66"/>
                  <a:pt x="81" y="66"/>
                </a:cubicBezTo>
                <a:close/>
                <a:moveTo>
                  <a:pt x="81" y="99"/>
                </a:moveTo>
                <a:cubicBezTo>
                  <a:pt x="72" y="99"/>
                  <a:pt x="66" y="105"/>
                  <a:pt x="66" y="114"/>
                </a:cubicBezTo>
                <a:cubicBezTo>
                  <a:pt x="66" y="122"/>
                  <a:pt x="72" y="128"/>
                  <a:pt x="81" y="128"/>
                </a:cubicBezTo>
                <a:cubicBezTo>
                  <a:pt x="89" y="128"/>
                  <a:pt x="95" y="122"/>
                  <a:pt x="95" y="114"/>
                </a:cubicBezTo>
                <a:cubicBezTo>
                  <a:pt x="95" y="105"/>
                  <a:pt x="89" y="99"/>
                  <a:pt x="81" y="99"/>
                </a:cubicBezTo>
                <a:close/>
                <a:moveTo>
                  <a:pt x="81" y="132"/>
                </a:moveTo>
                <a:cubicBezTo>
                  <a:pt x="72" y="132"/>
                  <a:pt x="66" y="138"/>
                  <a:pt x="66" y="147"/>
                </a:cubicBezTo>
                <a:cubicBezTo>
                  <a:pt x="66" y="155"/>
                  <a:pt x="72" y="161"/>
                  <a:pt x="81" y="161"/>
                </a:cubicBezTo>
                <a:cubicBezTo>
                  <a:pt x="89" y="161"/>
                  <a:pt x="95" y="155"/>
                  <a:pt x="95" y="147"/>
                </a:cubicBezTo>
                <a:cubicBezTo>
                  <a:pt x="95" y="138"/>
                  <a:pt x="89" y="132"/>
                  <a:pt x="81" y="132"/>
                </a:cubicBezTo>
                <a:close/>
                <a:moveTo>
                  <a:pt x="81" y="165"/>
                </a:moveTo>
                <a:cubicBezTo>
                  <a:pt x="72" y="165"/>
                  <a:pt x="66" y="171"/>
                  <a:pt x="66" y="179"/>
                </a:cubicBezTo>
                <a:cubicBezTo>
                  <a:pt x="66" y="188"/>
                  <a:pt x="72" y="194"/>
                  <a:pt x="81" y="194"/>
                </a:cubicBezTo>
                <a:cubicBezTo>
                  <a:pt x="89" y="194"/>
                  <a:pt x="95" y="188"/>
                  <a:pt x="95" y="179"/>
                </a:cubicBezTo>
                <a:cubicBezTo>
                  <a:pt x="95" y="171"/>
                  <a:pt x="89" y="165"/>
                  <a:pt x="81" y="165"/>
                </a:cubicBezTo>
                <a:close/>
                <a:moveTo>
                  <a:pt x="81" y="198"/>
                </a:moveTo>
                <a:cubicBezTo>
                  <a:pt x="72" y="198"/>
                  <a:pt x="66" y="204"/>
                  <a:pt x="66" y="212"/>
                </a:cubicBezTo>
                <a:cubicBezTo>
                  <a:pt x="66" y="221"/>
                  <a:pt x="72" y="227"/>
                  <a:pt x="81" y="227"/>
                </a:cubicBezTo>
                <a:cubicBezTo>
                  <a:pt x="89" y="227"/>
                  <a:pt x="95" y="221"/>
                  <a:pt x="95" y="212"/>
                </a:cubicBezTo>
                <a:cubicBezTo>
                  <a:pt x="95" y="204"/>
                  <a:pt x="89" y="198"/>
                  <a:pt x="81" y="198"/>
                </a:cubicBezTo>
                <a:close/>
                <a:moveTo>
                  <a:pt x="81" y="230"/>
                </a:moveTo>
                <a:cubicBezTo>
                  <a:pt x="72" y="230"/>
                  <a:pt x="66" y="237"/>
                  <a:pt x="66" y="245"/>
                </a:cubicBezTo>
                <a:cubicBezTo>
                  <a:pt x="66" y="253"/>
                  <a:pt x="72" y="260"/>
                  <a:pt x="81" y="260"/>
                </a:cubicBezTo>
                <a:cubicBezTo>
                  <a:pt x="89" y="260"/>
                  <a:pt x="95" y="253"/>
                  <a:pt x="95" y="245"/>
                </a:cubicBezTo>
                <a:cubicBezTo>
                  <a:pt x="95" y="237"/>
                  <a:pt x="89" y="230"/>
                  <a:pt x="81" y="230"/>
                </a:cubicBezTo>
                <a:close/>
                <a:moveTo>
                  <a:pt x="81" y="263"/>
                </a:moveTo>
                <a:cubicBezTo>
                  <a:pt x="72" y="263"/>
                  <a:pt x="66" y="270"/>
                  <a:pt x="66" y="278"/>
                </a:cubicBezTo>
                <a:cubicBezTo>
                  <a:pt x="66" y="286"/>
                  <a:pt x="72" y="293"/>
                  <a:pt x="81" y="293"/>
                </a:cubicBezTo>
                <a:cubicBezTo>
                  <a:pt x="89" y="293"/>
                  <a:pt x="95" y="286"/>
                  <a:pt x="95" y="278"/>
                </a:cubicBezTo>
                <a:cubicBezTo>
                  <a:pt x="95" y="270"/>
                  <a:pt x="89" y="263"/>
                  <a:pt x="81" y="263"/>
                </a:cubicBezTo>
                <a:close/>
                <a:moveTo>
                  <a:pt x="81" y="296"/>
                </a:moveTo>
                <a:cubicBezTo>
                  <a:pt x="72" y="296"/>
                  <a:pt x="66" y="303"/>
                  <a:pt x="66" y="311"/>
                </a:cubicBezTo>
                <a:cubicBezTo>
                  <a:pt x="66" y="319"/>
                  <a:pt x="72" y="326"/>
                  <a:pt x="81" y="326"/>
                </a:cubicBezTo>
                <a:cubicBezTo>
                  <a:pt x="89" y="326"/>
                  <a:pt x="95" y="319"/>
                  <a:pt x="95" y="311"/>
                </a:cubicBezTo>
                <a:cubicBezTo>
                  <a:pt x="95" y="303"/>
                  <a:pt x="89" y="296"/>
                  <a:pt x="81" y="296"/>
                </a:cubicBezTo>
                <a:close/>
                <a:moveTo>
                  <a:pt x="81" y="329"/>
                </a:moveTo>
                <a:cubicBezTo>
                  <a:pt x="72" y="329"/>
                  <a:pt x="66" y="336"/>
                  <a:pt x="66" y="344"/>
                </a:cubicBezTo>
                <a:cubicBezTo>
                  <a:pt x="66" y="352"/>
                  <a:pt x="72" y="359"/>
                  <a:pt x="81" y="359"/>
                </a:cubicBezTo>
                <a:cubicBezTo>
                  <a:pt x="89" y="359"/>
                  <a:pt x="95" y="352"/>
                  <a:pt x="95" y="344"/>
                </a:cubicBezTo>
                <a:cubicBezTo>
                  <a:pt x="95" y="336"/>
                  <a:pt x="89" y="329"/>
                  <a:pt x="81" y="329"/>
                </a:cubicBezTo>
                <a:close/>
                <a:moveTo>
                  <a:pt x="81" y="362"/>
                </a:moveTo>
                <a:cubicBezTo>
                  <a:pt x="72" y="362"/>
                  <a:pt x="66" y="369"/>
                  <a:pt x="66" y="377"/>
                </a:cubicBezTo>
                <a:cubicBezTo>
                  <a:pt x="66" y="385"/>
                  <a:pt x="72" y="392"/>
                  <a:pt x="81" y="392"/>
                </a:cubicBezTo>
                <a:cubicBezTo>
                  <a:pt x="89" y="392"/>
                  <a:pt x="95" y="385"/>
                  <a:pt x="95" y="377"/>
                </a:cubicBezTo>
                <a:cubicBezTo>
                  <a:pt x="95" y="369"/>
                  <a:pt x="89" y="362"/>
                  <a:pt x="81" y="362"/>
                </a:cubicBezTo>
                <a:close/>
                <a:moveTo>
                  <a:pt x="81" y="395"/>
                </a:moveTo>
                <a:cubicBezTo>
                  <a:pt x="72" y="395"/>
                  <a:pt x="66" y="402"/>
                  <a:pt x="66" y="410"/>
                </a:cubicBezTo>
                <a:cubicBezTo>
                  <a:pt x="66" y="418"/>
                  <a:pt x="72" y="425"/>
                  <a:pt x="81" y="425"/>
                </a:cubicBezTo>
                <a:cubicBezTo>
                  <a:pt x="89" y="425"/>
                  <a:pt x="95" y="418"/>
                  <a:pt x="95" y="410"/>
                </a:cubicBezTo>
                <a:cubicBezTo>
                  <a:pt x="95" y="402"/>
                  <a:pt x="89" y="395"/>
                  <a:pt x="81" y="395"/>
                </a:cubicBezTo>
                <a:close/>
                <a:moveTo>
                  <a:pt x="81" y="428"/>
                </a:moveTo>
                <a:cubicBezTo>
                  <a:pt x="72" y="428"/>
                  <a:pt x="66" y="435"/>
                  <a:pt x="66" y="443"/>
                </a:cubicBezTo>
                <a:cubicBezTo>
                  <a:pt x="66" y="451"/>
                  <a:pt x="72" y="458"/>
                  <a:pt x="81" y="458"/>
                </a:cubicBezTo>
                <a:cubicBezTo>
                  <a:pt x="89" y="458"/>
                  <a:pt x="95" y="451"/>
                  <a:pt x="95" y="443"/>
                </a:cubicBezTo>
                <a:cubicBezTo>
                  <a:pt x="95" y="435"/>
                  <a:pt x="89" y="428"/>
                  <a:pt x="81" y="428"/>
                </a:cubicBezTo>
                <a:close/>
                <a:moveTo>
                  <a:pt x="81" y="461"/>
                </a:moveTo>
                <a:cubicBezTo>
                  <a:pt x="72" y="461"/>
                  <a:pt x="66" y="468"/>
                  <a:pt x="66" y="476"/>
                </a:cubicBezTo>
                <a:cubicBezTo>
                  <a:pt x="66" y="484"/>
                  <a:pt x="72" y="491"/>
                  <a:pt x="81" y="491"/>
                </a:cubicBezTo>
                <a:cubicBezTo>
                  <a:pt x="89" y="491"/>
                  <a:pt x="95" y="484"/>
                  <a:pt x="95" y="476"/>
                </a:cubicBezTo>
                <a:cubicBezTo>
                  <a:pt x="95" y="468"/>
                  <a:pt x="89" y="461"/>
                  <a:pt x="81" y="461"/>
                </a:cubicBezTo>
                <a:close/>
                <a:moveTo>
                  <a:pt x="81" y="494"/>
                </a:moveTo>
                <a:cubicBezTo>
                  <a:pt x="72" y="494"/>
                  <a:pt x="66" y="500"/>
                  <a:pt x="66" y="509"/>
                </a:cubicBezTo>
                <a:cubicBezTo>
                  <a:pt x="66" y="517"/>
                  <a:pt x="72" y="523"/>
                  <a:pt x="81" y="523"/>
                </a:cubicBezTo>
                <a:cubicBezTo>
                  <a:pt x="89" y="523"/>
                  <a:pt x="95" y="517"/>
                  <a:pt x="95" y="509"/>
                </a:cubicBezTo>
                <a:cubicBezTo>
                  <a:pt x="95" y="500"/>
                  <a:pt x="89" y="494"/>
                  <a:pt x="81" y="494"/>
                </a:cubicBezTo>
                <a:close/>
                <a:moveTo>
                  <a:pt x="81" y="527"/>
                </a:moveTo>
                <a:cubicBezTo>
                  <a:pt x="72" y="527"/>
                  <a:pt x="66" y="533"/>
                  <a:pt x="66" y="542"/>
                </a:cubicBezTo>
                <a:cubicBezTo>
                  <a:pt x="66" y="550"/>
                  <a:pt x="72" y="556"/>
                  <a:pt x="81" y="556"/>
                </a:cubicBezTo>
                <a:cubicBezTo>
                  <a:pt x="89" y="556"/>
                  <a:pt x="95" y="550"/>
                  <a:pt x="95" y="542"/>
                </a:cubicBezTo>
                <a:cubicBezTo>
                  <a:pt x="95" y="533"/>
                  <a:pt x="89" y="527"/>
                  <a:pt x="81" y="527"/>
                </a:cubicBezTo>
                <a:close/>
                <a:moveTo>
                  <a:pt x="81" y="560"/>
                </a:moveTo>
                <a:cubicBezTo>
                  <a:pt x="72" y="560"/>
                  <a:pt x="66" y="566"/>
                  <a:pt x="66" y="574"/>
                </a:cubicBezTo>
                <a:cubicBezTo>
                  <a:pt x="66" y="583"/>
                  <a:pt x="72" y="589"/>
                  <a:pt x="81" y="589"/>
                </a:cubicBezTo>
                <a:cubicBezTo>
                  <a:pt x="89" y="589"/>
                  <a:pt x="95" y="583"/>
                  <a:pt x="95" y="574"/>
                </a:cubicBezTo>
                <a:cubicBezTo>
                  <a:pt x="95" y="566"/>
                  <a:pt x="89" y="560"/>
                  <a:pt x="81" y="560"/>
                </a:cubicBezTo>
                <a:close/>
                <a:moveTo>
                  <a:pt x="81" y="593"/>
                </a:moveTo>
                <a:cubicBezTo>
                  <a:pt x="72" y="593"/>
                  <a:pt x="66" y="599"/>
                  <a:pt x="66" y="607"/>
                </a:cubicBezTo>
                <a:cubicBezTo>
                  <a:pt x="66" y="616"/>
                  <a:pt x="72" y="622"/>
                  <a:pt x="81" y="622"/>
                </a:cubicBezTo>
                <a:cubicBezTo>
                  <a:pt x="89" y="622"/>
                  <a:pt x="95" y="616"/>
                  <a:pt x="95" y="607"/>
                </a:cubicBezTo>
                <a:cubicBezTo>
                  <a:pt x="95" y="599"/>
                  <a:pt x="89" y="593"/>
                  <a:pt x="81" y="593"/>
                </a:cubicBezTo>
                <a:close/>
                <a:moveTo>
                  <a:pt x="81" y="625"/>
                </a:moveTo>
                <a:cubicBezTo>
                  <a:pt x="72" y="625"/>
                  <a:pt x="66" y="632"/>
                  <a:pt x="66" y="640"/>
                </a:cubicBezTo>
                <a:cubicBezTo>
                  <a:pt x="66" y="648"/>
                  <a:pt x="72" y="655"/>
                  <a:pt x="81" y="655"/>
                </a:cubicBezTo>
                <a:cubicBezTo>
                  <a:pt x="89" y="655"/>
                  <a:pt x="95" y="648"/>
                  <a:pt x="95" y="640"/>
                </a:cubicBezTo>
                <a:cubicBezTo>
                  <a:pt x="95" y="632"/>
                  <a:pt x="89" y="625"/>
                  <a:pt x="81" y="625"/>
                </a:cubicBezTo>
                <a:close/>
                <a:moveTo>
                  <a:pt x="81" y="658"/>
                </a:moveTo>
                <a:cubicBezTo>
                  <a:pt x="72" y="658"/>
                  <a:pt x="66" y="665"/>
                  <a:pt x="66" y="673"/>
                </a:cubicBezTo>
                <a:cubicBezTo>
                  <a:pt x="66" y="681"/>
                  <a:pt x="72" y="688"/>
                  <a:pt x="81" y="688"/>
                </a:cubicBezTo>
                <a:cubicBezTo>
                  <a:pt x="89" y="688"/>
                  <a:pt x="95" y="681"/>
                  <a:pt x="95" y="673"/>
                </a:cubicBezTo>
                <a:cubicBezTo>
                  <a:pt x="95" y="665"/>
                  <a:pt x="89" y="658"/>
                  <a:pt x="81" y="658"/>
                </a:cubicBezTo>
                <a:close/>
                <a:moveTo>
                  <a:pt x="81" y="691"/>
                </a:moveTo>
                <a:cubicBezTo>
                  <a:pt x="72" y="691"/>
                  <a:pt x="66" y="698"/>
                  <a:pt x="66" y="706"/>
                </a:cubicBezTo>
                <a:cubicBezTo>
                  <a:pt x="66" y="714"/>
                  <a:pt x="72" y="721"/>
                  <a:pt x="81" y="721"/>
                </a:cubicBezTo>
                <a:cubicBezTo>
                  <a:pt x="89" y="721"/>
                  <a:pt x="95" y="714"/>
                  <a:pt x="95" y="706"/>
                </a:cubicBezTo>
                <a:cubicBezTo>
                  <a:pt x="95" y="698"/>
                  <a:pt x="89" y="691"/>
                  <a:pt x="81" y="691"/>
                </a:cubicBezTo>
                <a:close/>
                <a:moveTo>
                  <a:pt x="81" y="724"/>
                </a:moveTo>
                <a:cubicBezTo>
                  <a:pt x="72" y="724"/>
                  <a:pt x="66" y="731"/>
                  <a:pt x="66" y="739"/>
                </a:cubicBezTo>
                <a:cubicBezTo>
                  <a:pt x="66" y="747"/>
                  <a:pt x="72" y="754"/>
                  <a:pt x="81" y="754"/>
                </a:cubicBezTo>
                <a:cubicBezTo>
                  <a:pt x="89" y="754"/>
                  <a:pt x="95" y="747"/>
                  <a:pt x="95" y="739"/>
                </a:cubicBezTo>
                <a:cubicBezTo>
                  <a:pt x="95" y="731"/>
                  <a:pt x="89" y="724"/>
                  <a:pt x="81" y="724"/>
                </a:cubicBezTo>
                <a:close/>
                <a:moveTo>
                  <a:pt x="81" y="757"/>
                </a:moveTo>
                <a:cubicBezTo>
                  <a:pt x="72" y="757"/>
                  <a:pt x="66" y="764"/>
                  <a:pt x="66" y="772"/>
                </a:cubicBezTo>
                <a:cubicBezTo>
                  <a:pt x="66" y="780"/>
                  <a:pt x="72" y="787"/>
                  <a:pt x="81" y="787"/>
                </a:cubicBezTo>
                <a:cubicBezTo>
                  <a:pt x="89" y="787"/>
                  <a:pt x="95" y="780"/>
                  <a:pt x="95" y="772"/>
                </a:cubicBezTo>
                <a:cubicBezTo>
                  <a:pt x="95" y="764"/>
                  <a:pt x="89" y="757"/>
                  <a:pt x="81" y="757"/>
                </a:cubicBezTo>
                <a:close/>
                <a:moveTo>
                  <a:pt x="81" y="790"/>
                </a:moveTo>
                <a:cubicBezTo>
                  <a:pt x="72" y="790"/>
                  <a:pt x="66" y="797"/>
                  <a:pt x="66" y="805"/>
                </a:cubicBezTo>
                <a:cubicBezTo>
                  <a:pt x="66" y="813"/>
                  <a:pt x="72" y="820"/>
                  <a:pt x="81" y="820"/>
                </a:cubicBezTo>
                <a:cubicBezTo>
                  <a:pt x="89" y="820"/>
                  <a:pt x="95" y="813"/>
                  <a:pt x="95" y="805"/>
                </a:cubicBezTo>
                <a:cubicBezTo>
                  <a:pt x="95" y="797"/>
                  <a:pt x="89" y="790"/>
                  <a:pt x="81" y="790"/>
                </a:cubicBezTo>
                <a:close/>
                <a:moveTo>
                  <a:pt x="81" y="823"/>
                </a:moveTo>
                <a:cubicBezTo>
                  <a:pt x="72" y="823"/>
                  <a:pt x="66" y="830"/>
                  <a:pt x="66" y="838"/>
                </a:cubicBezTo>
                <a:cubicBezTo>
                  <a:pt x="66" y="846"/>
                  <a:pt x="72" y="853"/>
                  <a:pt x="81" y="853"/>
                </a:cubicBezTo>
                <a:cubicBezTo>
                  <a:pt x="89" y="853"/>
                  <a:pt x="95" y="846"/>
                  <a:pt x="95" y="838"/>
                </a:cubicBezTo>
                <a:cubicBezTo>
                  <a:pt x="95" y="830"/>
                  <a:pt x="89" y="823"/>
                  <a:pt x="81" y="823"/>
                </a:cubicBezTo>
                <a:close/>
                <a:moveTo>
                  <a:pt x="81" y="856"/>
                </a:moveTo>
                <a:cubicBezTo>
                  <a:pt x="72" y="856"/>
                  <a:pt x="66" y="863"/>
                  <a:pt x="66" y="871"/>
                </a:cubicBezTo>
                <a:cubicBezTo>
                  <a:pt x="66" y="879"/>
                  <a:pt x="72" y="886"/>
                  <a:pt x="81" y="886"/>
                </a:cubicBezTo>
                <a:cubicBezTo>
                  <a:pt x="89" y="886"/>
                  <a:pt x="95" y="879"/>
                  <a:pt x="95" y="871"/>
                </a:cubicBezTo>
                <a:cubicBezTo>
                  <a:pt x="95" y="863"/>
                  <a:pt x="89" y="856"/>
                  <a:pt x="81" y="856"/>
                </a:cubicBezTo>
                <a:close/>
                <a:moveTo>
                  <a:pt x="81" y="889"/>
                </a:moveTo>
                <a:cubicBezTo>
                  <a:pt x="72" y="889"/>
                  <a:pt x="66" y="895"/>
                  <a:pt x="66" y="904"/>
                </a:cubicBezTo>
                <a:cubicBezTo>
                  <a:pt x="66" y="912"/>
                  <a:pt x="72" y="918"/>
                  <a:pt x="81" y="918"/>
                </a:cubicBezTo>
                <a:cubicBezTo>
                  <a:pt x="89" y="918"/>
                  <a:pt x="95" y="912"/>
                  <a:pt x="95" y="904"/>
                </a:cubicBezTo>
                <a:cubicBezTo>
                  <a:pt x="95" y="895"/>
                  <a:pt x="89" y="889"/>
                  <a:pt x="81" y="889"/>
                </a:cubicBezTo>
                <a:close/>
                <a:moveTo>
                  <a:pt x="81" y="922"/>
                </a:moveTo>
                <a:cubicBezTo>
                  <a:pt x="72" y="922"/>
                  <a:pt x="66" y="928"/>
                  <a:pt x="66" y="937"/>
                </a:cubicBezTo>
                <a:cubicBezTo>
                  <a:pt x="66" y="945"/>
                  <a:pt x="72" y="951"/>
                  <a:pt x="81" y="951"/>
                </a:cubicBezTo>
                <a:cubicBezTo>
                  <a:pt x="89" y="951"/>
                  <a:pt x="95" y="945"/>
                  <a:pt x="95" y="937"/>
                </a:cubicBezTo>
                <a:cubicBezTo>
                  <a:pt x="95" y="928"/>
                  <a:pt x="89" y="922"/>
                  <a:pt x="81" y="922"/>
                </a:cubicBezTo>
                <a:close/>
                <a:moveTo>
                  <a:pt x="81" y="955"/>
                </a:moveTo>
                <a:cubicBezTo>
                  <a:pt x="72" y="955"/>
                  <a:pt x="66" y="961"/>
                  <a:pt x="66" y="970"/>
                </a:cubicBezTo>
                <a:cubicBezTo>
                  <a:pt x="66" y="978"/>
                  <a:pt x="72" y="984"/>
                  <a:pt x="81" y="984"/>
                </a:cubicBezTo>
                <a:cubicBezTo>
                  <a:pt x="89" y="984"/>
                  <a:pt x="95" y="978"/>
                  <a:pt x="95" y="970"/>
                </a:cubicBezTo>
                <a:cubicBezTo>
                  <a:pt x="95" y="961"/>
                  <a:pt x="89" y="955"/>
                  <a:pt x="81" y="955"/>
                </a:cubicBezTo>
                <a:close/>
                <a:moveTo>
                  <a:pt x="81" y="988"/>
                </a:moveTo>
                <a:cubicBezTo>
                  <a:pt x="72" y="988"/>
                  <a:pt x="66" y="994"/>
                  <a:pt x="66" y="1002"/>
                </a:cubicBezTo>
                <a:cubicBezTo>
                  <a:pt x="66" y="1011"/>
                  <a:pt x="72" y="1017"/>
                  <a:pt x="81" y="1017"/>
                </a:cubicBezTo>
                <a:cubicBezTo>
                  <a:pt x="89" y="1017"/>
                  <a:pt x="95" y="1011"/>
                  <a:pt x="95" y="1002"/>
                </a:cubicBezTo>
                <a:cubicBezTo>
                  <a:pt x="95" y="994"/>
                  <a:pt x="89" y="988"/>
                  <a:pt x="81" y="988"/>
                </a:cubicBezTo>
                <a:close/>
                <a:moveTo>
                  <a:pt x="81" y="1021"/>
                </a:moveTo>
                <a:cubicBezTo>
                  <a:pt x="72" y="1021"/>
                  <a:pt x="66" y="1027"/>
                  <a:pt x="66" y="1035"/>
                </a:cubicBezTo>
                <a:cubicBezTo>
                  <a:pt x="66" y="1044"/>
                  <a:pt x="72" y="1050"/>
                  <a:pt x="81" y="1050"/>
                </a:cubicBezTo>
                <a:cubicBezTo>
                  <a:pt x="89" y="1050"/>
                  <a:pt x="95" y="1044"/>
                  <a:pt x="95" y="1035"/>
                </a:cubicBezTo>
                <a:cubicBezTo>
                  <a:pt x="95" y="1027"/>
                  <a:pt x="89" y="1021"/>
                  <a:pt x="81" y="1021"/>
                </a:cubicBezTo>
                <a:close/>
                <a:moveTo>
                  <a:pt x="81" y="1053"/>
                </a:moveTo>
                <a:cubicBezTo>
                  <a:pt x="72" y="1053"/>
                  <a:pt x="66" y="1060"/>
                  <a:pt x="66" y="1068"/>
                </a:cubicBezTo>
                <a:cubicBezTo>
                  <a:pt x="66" y="1076"/>
                  <a:pt x="72" y="1083"/>
                  <a:pt x="81" y="1083"/>
                </a:cubicBezTo>
                <a:cubicBezTo>
                  <a:pt x="89" y="1083"/>
                  <a:pt x="95" y="1076"/>
                  <a:pt x="95" y="1068"/>
                </a:cubicBezTo>
                <a:cubicBezTo>
                  <a:pt x="95" y="1060"/>
                  <a:pt x="89" y="1053"/>
                  <a:pt x="81" y="1053"/>
                </a:cubicBezTo>
                <a:close/>
                <a:moveTo>
                  <a:pt x="81" y="1086"/>
                </a:moveTo>
                <a:cubicBezTo>
                  <a:pt x="72" y="1086"/>
                  <a:pt x="66" y="1093"/>
                  <a:pt x="66" y="1101"/>
                </a:cubicBezTo>
                <a:cubicBezTo>
                  <a:pt x="66" y="1109"/>
                  <a:pt x="72" y="1116"/>
                  <a:pt x="81" y="1116"/>
                </a:cubicBezTo>
                <a:cubicBezTo>
                  <a:pt x="89" y="1116"/>
                  <a:pt x="95" y="1109"/>
                  <a:pt x="95" y="1101"/>
                </a:cubicBezTo>
                <a:cubicBezTo>
                  <a:pt x="95" y="1093"/>
                  <a:pt x="89" y="1086"/>
                  <a:pt x="81" y="1086"/>
                </a:cubicBezTo>
                <a:close/>
                <a:moveTo>
                  <a:pt x="81" y="1119"/>
                </a:moveTo>
                <a:cubicBezTo>
                  <a:pt x="72" y="1119"/>
                  <a:pt x="66" y="1126"/>
                  <a:pt x="66" y="1134"/>
                </a:cubicBezTo>
                <a:cubicBezTo>
                  <a:pt x="66" y="1142"/>
                  <a:pt x="72" y="1149"/>
                  <a:pt x="81" y="1149"/>
                </a:cubicBezTo>
                <a:cubicBezTo>
                  <a:pt x="89" y="1149"/>
                  <a:pt x="95" y="1142"/>
                  <a:pt x="95" y="1134"/>
                </a:cubicBezTo>
                <a:cubicBezTo>
                  <a:pt x="95" y="1126"/>
                  <a:pt x="89" y="1119"/>
                  <a:pt x="81" y="1119"/>
                </a:cubicBezTo>
                <a:close/>
                <a:moveTo>
                  <a:pt x="81" y="1152"/>
                </a:moveTo>
                <a:cubicBezTo>
                  <a:pt x="72" y="1152"/>
                  <a:pt x="66" y="1159"/>
                  <a:pt x="66" y="1167"/>
                </a:cubicBezTo>
                <a:cubicBezTo>
                  <a:pt x="66" y="1175"/>
                  <a:pt x="72" y="1182"/>
                  <a:pt x="81" y="1182"/>
                </a:cubicBezTo>
                <a:cubicBezTo>
                  <a:pt x="89" y="1182"/>
                  <a:pt x="95" y="1175"/>
                  <a:pt x="95" y="1167"/>
                </a:cubicBezTo>
                <a:cubicBezTo>
                  <a:pt x="95" y="1159"/>
                  <a:pt x="89" y="1152"/>
                  <a:pt x="81" y="1152"/>
                </a:cubicBezTo>
                <a:close/>
                <a:moveTo>
                  <a:pt x="81" y="1185"/>
                </a:moveTo>
                <a:cubicBezTo>
                  <a:pt x="72" y="1185"/>
                  <a:pt x="66" y="1192"/>
                  <a:pt x="66" y="1200"/>
                </a:cubicBezTo>
                <a:cubicBezTo>
                  <a:pt x="66" y="1208"/>
                  <a:pt x="72" y="1215"/>
                  <a:pt x="81" y="1215"/>
                </a:cubicBezTo>
                <a:cubicBezTo>
                  <a:pt x="89" y="1215"/>
                  <a:pt x="95" y="1208"/>
                  <a:pt x="95" y="1200"/>
                </a:cubicBezTo>
                <a:cubicBezTo>
                  <a:pt x="95" y="1192"/>
                  <a:pt x="89" y="1185"/>
                  <a:pt x="81" y="1185"/>
                </a:cubicBezTo>
                <a:close/>
                <a:moveTo>
                  <a:pt x="81" y="1218"/>
                </a:moveTo>
                <a:cubicBezTo>
                  <a:pt x="72" y="1218"/>
                  <a:pt x="66" y="1225"/>
                  <a:pt x="66" y="1233"/>
                </a:cubicBezTo>
                <a:cubicBezTo>
                  <a:pt x="66" y="1241"/>
                  <a:pt x="72" y="1248"/>
                  <a:pt x="81" y="1248"/>
                </a:cubicBezTo>
                <a:cubicBezTo>
                  <a:pt x="89" y="1248"/>
                  <a:pt x="95" y="1241"/>
                  <a:pt x="95" y="1233"/>
                </a:cubicBezTo>
                <a:cubicBezTo>
                  <a:pt x="95" y="1225"/>
                  <a:pt x="89" y="1218"/>
                  <a:pt x="81" y="1218"/>
                </a:cubicBezTo>
                <a:close/>
                <a:moveTo>
                  <a:pt x="81" y="1251"/>
                </a:moveTo>
                <a:cubicBezTo>
                  <a:pt x="72" y="1251"/>
                  <a:pt x="66" y="1258"/>
                  <a:pt x="66" y="1266"/>
                </a:cubicBezTo>
                <a:cubicBezTo>
                  <a:pt x="66" y="1274"/>
                  <a:pt x="72" y="1281"/>
                  <a:pt x="81" y="1281"/>
                </a:cubicBezTo>
                <a:cubicBezTo>
                  <a:pt x="89" y="1281"/>
                  <a:pt x="95" y="1274"/>
                  <a:pt x="95" y="1266"/>
                </a:cubicBezTo>
                <a:cubicBezTo>
                  <a:pt x="95" y="1258"/>
                  <a:pt x="89" y="1251"/>
                  <a:pt x="81" y="1251"/>
                </a:cubicBezTo>
                <a:close/>
                <a:moveTo>
                  <a:pt x="81" y="1284"/>
                </a:moveTo>
                <a:cubicBezTo>
                  <a:pt x="72" y="1284"/>
                  <a:pt x="66" y="1291"/>
                  <a:pt x="66" y="1299"/>
                </a:cubicBezTo>
                <a:cubicBezTo>
                  <a:pt x="66" y="1307"/>
                  <a:pt x="72" y="1314"/>
                  <a:pt x="81" y="1314"/>
                </a:cubicBezTo>
                <a:cubicBezTo>
                  <a:pt x="89" y="1314"/>
                  <a:pt x="95" y="1307"/>
                  <a:pt x="95" y="1299"/>
                </a:cubicBezTo>
                <a:cubicBezTo>
                  <a:pt x="95" y="1291"/>
                  <a:pt x="89" y="1284"/>
                  <a:pt x="81" y="1284"/>
                </a:cubicBezTo>
                <a:close/>
                <a:moveTo>
                  <a:pt x="81" y="1317"/>
                </a:moveTo>
                <a:cubicBezTo>
                  <a:pt x="72" y="1317"/>
                  <a:pt x="66" y="1323"/>
                  <a:pt x="66" y="1332"/>
                </a:cubicBezTo>
                <a:cubicBezTo>
                  <a:pt x="66" y="1340"/>
                  <a:pt x="72" y="1346"/>
                  <a:pt x="81" y="1346"/>
                </a:cubicBezTo>
                <a:cubicBezTo>
                  <a:pt x="89" y="1346"/>
                  <a:pt x="95" y="1340"/>
                  <a:pt x="95" y="1332"/>
                </a:cubicBezTo>
                <a:cubicBezTo>
                  <a:pt x="95" y="1323"/>
                  <a:pt x="89" y="1317"/>
                  <a:pt x="81" y="1317"/>
                </a:cubicBezTo>
                <a:close/>
                <a:moveTo>
                  <a:pt x="81" y="1350"/>
                </a:moveTo>
                <a:cubicBezTo>
                  <a:pt x="72" y="1350"/>
                  <a:pt x="66" y="1356"/>
                  <a:pt x="66" y="1365"/>
                </a:cubicBezTo>
                <a:cubicBezTo>
                  <a:pt x="66" y="1373"/>
                  <a:pt x="72" y="1379"/>
                  <a:pt x="81" y="1379"/>
                </a:cubicBezTo>
                <a:cubicBezTo>
                  <a:pt x="89" y="1379"/>
                  <a:pt x="95" y="1373"/>
                  <a:pt x="95" y="1365"/>
                </a:cubicBezTo>
                <a:cubicBezTo>
                  <a:pt x="95" y="1356"/>
                  <a:pt x="89" y="1350"/>
                  <a:pt x="81" y="1350"/>
                </a:cubicBezTo>
                <a:close/>
                <a:moveTo>
                  <a:pt x="81" y="1383"/>
                </a:moveTo>
                <a:cubicBezTo>
                  <a:pt x="72" y="1383"/>
                  <a:pt x="66" y="1389"/>
                  <a:pt x="66" y="1397"/>
                </a:cubicBezTo>
                <a:cubicBezTo>
                  <a:pt x="66" y="1406"/>
                  <a:pt x="72" y="1412"/>
                  <a:pt x="81" y="1412"/>
                </a:cubicBezTo>
                <a:cubicBezTo>
                  <a:pt x="89" y="1412"/>
                  <a:pt x="95" y="1406"/>
                  <a:pt x="95" y="1397"/>
                </a:cubicBezTo>
                <a:cubicBezTo>
                  <a:pt x="95" y="1389"/>
                  <a:pt x="89" y="1383"/>
                  <a:pt x="81" y="1383"/>
                </a:cubicBezTo>
                <a:close/>
                <a:moveTo>
                  <a:pt x="81" y="1416"/>
                </a:moveTo>
                <a:cubicBezTo>
                  <a:pt x="72" y="1416"/>
                  <a:pt x="66" y="1422"/>
                  <a:pt x="66" y="1430"/>
                </a:cubicBezTo>
                <a:cubicBezTo>
                  <a:pt x="66" y="1439"/>
                  <a:pt x="72" y="1445"/>
                  <a:pt x="81" y="1445"/>
                </a:cubicBezTo>
                <a:cubicBezTo>
                  <a:pt x="89" y="1445"/>
                  <a:pt x="95" y="1439"/>
                  <a:pt x="95" y="1430"/>
                </a:cubicBezTo>
                <a:cubicBezTo>
                  <a:pt x="95" y="1422"/>
                  <a:pt x="89" y="1416"/>
                  <a:pt x="81" y="1416"/>
                </a:cubicBezTo>
                <a:close/>
                <a:moveTo>
                  <a:pt x="113" y="0"/>
                </a:moveTo>
                <a:cubicBezTo>
                  <a:pt x="105" y="0"/>
                  <a:pt x="99" y="7"/>
                  <a:pt x="99" y="15"/>
                </a:cubicBezTo>
                <a:cubicBezTo>
                  <a:pt x="99" y="23"/>
                  <a:pt x="105" y="30"/>
                  <a:pt x="113" y="30"/>
                </a:cubicBezTo>
                <a:cubicBezTo>
                  <a:pt x="122" y="30"/>
                  <a:pt x="128" y="23"/>
                  <a:pt x="128" y="15"/>
                </a:cubicBezTo>
                <a:cubicBezTo>
                  <a:pt x="128" y="7"/>
                  <a:pt x="122" y="0"/>
                  <a:pt x="113" y="0"/>
                </a:cubicBezTo>
                <a:close/>
                <a:moveTo>
                  <a:pt x="113" y="33"/>
                </a:moveTo>
                <a:cubicBezTo>
                  <a:pt x="105" y="33"/>
                  <a:pt x="99" y="40"/>
                  <a:pt x="99" y="48"/>
                </a:cubicBezTo>
                <a:cubicBezTo>
                  <a:pt x="99" y="56"/>
                  <a:pt x="105" y="63"/>
                  <a:pt x="113" y="63"/>
                </a:cubicBezTo>
                <a:cubicBezTo>
                  <a:pt x="122" y="63"/>
                  <a:pt x="128" y="56"/>
                  <a:pt x="128" y="48"/>
                </a:cubicBezTo>
                <a:cubicBezTo>
                  <a:pt x="128" y="40"/>
                  <a:pt x="122" y="33"/>
                  <a:pt x="113" y="33"/>
                </a:cubicBezTo>
                <a:close/>
                <a:moveTo>
                  <a:pt x="113" y="66"/>
                </a:moveTo>
                <a:cubicBezTo>
                  <a:pt x="105" y="66"/>
                  <a:pt x="99" y="72"/>
                  <a:pt x="99" y="81"/>
                </a:cubicBezTo>
                <a:cubicBezTo>
                  <a:pt x="99" y="89"/>
                  <a:pt x="105" y="95"/>
                  <a:pt x="113" y="95"/>
                </a:cubicBezTo>
                <a:cubicBezTo>
                  <a:pt x="122" y="95"/>
                  <a:pt x="128" y="89"/>
                  <a:pt x="128" y="81"/>
                </a:cubicBezTo>
                <a:cubicBezTo>
                  <a:pt x="128" y="72"/>
                  <a:pt x="122" y="66"/>
                  <a:pt x="113" y="66"/>
                </a:cubicBezTo>
                <a:close/>
                <a:moveTo>
                  <a:pt x="113" y="99"/>
                </a:moveTo>
                <a:cubicBezTo>
                  <a:pt x="105" y="99"/>
                  <a:pt x="99" y="105"/>
                  <a:pt x="99" y="114"/>
                </a:cubicBezTo>
                <a:cubicBezTo>
                  <a:pt x="99" y="122"/>
                  <a:pt x="105" y="128"/>
                  <a:pt x="113" y="128"/>
                </a:cubicBezTo>
                <a:cubicBezTo>
                  <a:pt x="122" y="128"/>
                  <a:pt x="128" y="122"/>
                  <a:pt x="128" y="114"/>
                </a:cubicBezTo>
                <a:cubicBezTo>
                  <a:pt x="128" y="105"/>
                  <a:pt x="122" y="99"/>
                  <a:pt x="113" y="99"/>
                </a:cubicBezTo>
                <a:close/>
                <a:moveTo>
                  <a:pt x="113" y="132"/>
                </a:moveTo>
                <a:cubicBezTo>
                  <a:pt x="105" y="132"/>
                  <a:pt x="99" y="138"/>
                  <a:pt x="99" y="147"/>
                </a:cubicBezTo>
                <a:cubicBezTo>
                  <a:pt x="99" y="155"/>
                  <a:pt x="105" y="161"/>
                  <a:pt x="113" y="161"/>
                </a:cubicBezTo>
                <a:cubicBezTo>
                  <a:pt x="122" y="161"/>
                  <a:pt x="128" y="155"/>
                  <a:pt x="128" y="147"/>
                </a:cubicBezTo>
                <a:cubicBezTo>
                  <a:pt x="128" y="138"/>
                  <a:pt x="122" y="132"/>
                  <a:pt x="113" y="132"/>
                </a:cubicBezTo>
                <a:close/>
                <a:moveTo>
                  <a:pt x="113" y="165"/>
                </a:moveTo>
                <a:cubicBezTo>
                  <a:pt x="105" y="165"/>
                  <a:pt x="99" y="171"/>
                  <a:pt x="99" y="179"/>
                </a:cubicBezTo>
                <a:cubicBezTo>
                  <a:pt x="99" y="188"/>
                  <a:pt x="105" y="194"/>
                  <a:pt x="113" y="194"/>
                </a:cubicBezTo>
                <a:cubicBezTo>
                  <a:pt x="122" y="194"/>
                  <a:pt x="128" y="188"/>
                  <a:pt x="128" y="179"/>
                </a:cubicBezTo>
                <a:cubicBezTo>
                  <a:pt x="128" y="171"/>
                  <a:pt x="122" y="165"/>
                  <a:pt x="113" y="165"/>
                </a:cubicBezTo>
                <a:close/>
                <a:moveTo>
                  <a:pt x="113" y="198"/>
                </a:moveTo>
                <a:cubicBezTo>
                  <a:pt x="105" y="198"/>
                  <a:pt x="99" y="204"/>
                  <a:pt x="99" y="212"/>
                </a:cubicBezTo>
                <a:cubicBezTo>
                  <a:pt x="99" y="221"/>
                  <a:pt x="105" y="227"/>
                  <a:pt x="113" y="227"/>
                </a:cubicBezTo>
                <a:cubicBezTo>
                  <a:pt x="122" y="227"/>
                  <a:pt x="128" y="221"/>
                  <a:pt x="128" y="212"/>
                </a:cubicBezTo>
                <a:cubicBezTo>
                  <a:pt x="128" y="204"/>
                  <a:pt x="122" y="198"/>
                  <a:pt x="113" y="198"/>
                </a:cubicBezTo>
                <a:close/>
                <a:moveTo>
                  <a:pt x="113" y="230"/>
                </a:moveTo>
                <a:cubicBezTo>
                  <a:pt x="105" y="230"/>
                  <a:pt x="99" y="237"/>
                  <a:pt x="99" y="245"/>
                </a:cubicBezTo>
                <a:cubicBezTo>
                  <a:pt x="99" y="253"/>
                  <a:pt x="105" y="260"/>
                  <a:pt x="113" y="260"/>
                </a:cubicBezTo>
                <a:cubicBezTo>
                  <a:pt x="122" y="260"/>
                  <a:pt x="128" y="253"/>
                  <a:pt x="128" y="245"/>
                </a:cubicBezTo>
                <a:cubicBezTo>
                  <a:pt x="128" y="237"/>
                  <a:pt x="122" y="230"/>
                  <a:pt x="113" y="230"/>
                </a:cubicBezTo>
                <a:close/>
                <a:moveTo>
                  <a:pt x="113" y="263"/>
                </a:moveTo>
                <a:cubicBezTo>
                  <a:pt x="105" y="263"/>
                  <a:pt x="99" y="270"/>
                  <a:pt x="99" y="278"/>
                </a:cubicBezTo>
                <a:cubicBezTo>
                  <a:pt x="99" y="286"/>
                  <a:pt x="105" y="293"/>
                  <a:pt x="113" y="293"/>
                </a:cubicBezTo>
                <a:cubicBezTo>
                  <a:pt x="122" y="293"/>
                  <a:pt x="128" y="286"/>
                  <a:pt x="128" y="278"/>
                </a:cubicBezTo>
                <a:cubicBezTo>
                  <a:pt x="128" y="270"/>
                  <a:pt x="122" y="263"/>
                  <a:pt x="113" y="263"/>
                </a:cubicBezTo>
                <a:close/>
                <a:moveTo>
                  <a:pt x="113" y="296"/>
                </a:moveTo>
                <a:cubicBezTo>
                  <a:pt x="105" y="296"/>
                  <a:pt x="99" y="303"/>
                  <a:pt x="99" y="311"/>
                </a:cubicBezTo>
                <a:cubicBezTo>
                  <a:pt x="99" y="319"/>
                  <a:pt x="105" y="326"/>
                  <a:pt x="113" y="326"/>
                </a:cubicBezTo>
                <a:cubicBezTo>
                  <a:pt x="122" y="326"/>
                  <a:pt x="128" y="319"/>
                  <a:pt x="128" y="311"/>
                </a:cubicBezTo>
                <a:cubicBezTo>
                  <a:pt x="128" y="303"/>
                  <a:pt x="122" y="296"/>
                  <a:pt x="113" y="296"/>
                </a:cubicBezTo>
                <a:close/>
                <a:moveTo>
                  <a:pt x="113" y="329"/>
                </a:moveTo>
                <a:cubicBezTo>
                  <a:pt x="105" y="329"/>
                  <a:pt x="99" y="336"/>
                  <a:pt x="99" y="344"/>
                </a:cubicBezTo>
                <a:cubicBezTo>
                  <a:pt x="99" y="352"/>
                  <a:pt x="105" y="359"/>
                  <a:pt x="113" y="359"/>
                </a:cubicBezTo>
                <a:cubicBezTo>
                  <a:pt x="122" y="359"/>
                  <a:pt x="128" y="352"/>
                  <a:pt x="128" y="344"/>
                </a:cubicBezTo>
                <a:cubicBezTo>
                  <a:pt x="128" y="336"/>
                  <a:pt x="122" y="329"/>
                  <a:pt x="113" y="329"/>
                </a:cubicBezTo>
                <a:close/>
                <a:moveTo>
                  <a:pt x="113" y="362"/>
                </a:moveTo>
                <a:cubicBezTo>
                  <a:pt x="105" y="362"/>
                  <a:pt x="99" y="369"/>
                  <a:pt x="99" y="377"/>
                </a:cubicBezTo>
                <a:cubicBezTo>
                  <a:pt x="99" y="385"/>
                  <a:pt x="105" y="392"/>
                  <a:pt x="113" y="392"/>
                </a:cubicBezTo>
                <a:cubicBezTo>
                  <a:pt x="122" y="392"/>
                  <a:pt x="128" y="385"/>
                  <a:pt x="128" y="377"/>
                </a:cubicBezTo>
                <a:cubicBezTo>
                  <a:pt x="128" y="369"/>
                  <a:pt x="122" y="362"/>
                  <a:pt x="113" y="362"/>
                </a:cubicBezTo>
                <a:close/>
                <a:moveTo>
                  <a:pt x="113" y="395"/>
                </a:moveTo>
                <a:cubicBezTo>
                  <a:pt x="105" y="395"/>
                  <a:pt x="99" y="402"/>
                  <a:pt x="99" y="410"/>
                </a:cubicBezTo>
                <a:cubicBezTo>
                  <a:pt x="99" y="418"/>
                  <a:pt x="105" y="425"/>
                  <a:pt x="113" y="425"/>
                </a:cubicBezTo>
                <a:cubicBezTo>
                  <a:pt x="122" y="425"/>
                  <a:pt x="128" y="418"/>
                  <a:pt x="128" y="410"/>
                </a:cubicBezTo>
                <a:cubicBezTo>
                  <a:pt x="128" y="402"/>
                  <a:pt x="122" y="395"/>
                  <a:pt x="113" y="395"/>
                </a:cubicBezTo>
                <a:close/>
                <a:moveTo>
                  <a:pt x="113" y="428"/>
                </a:moveTo>
                <a:cubicBezTo>
                  <a:pt x="105" y="428"/>
                  <a:pt x="99" y="435"/>
                  <a:pt x="99" y="443"/>
                </a:cubicBezTo>
                <a:cubicBezTo>
                  <a:pt x="99" y="451"/>
                  <a:pt x="105" y="458"/>
                  <a:pt x="113" y="458"/>
                </a:cubicBezTo>
                <a:cubicBezTo>
                  <a:pt x="122" y="458"/>
                  <a:pt x="128" y="451"/>
                  <a:pt x="128" y="443"/>
                </a:cubicBezTo>
                <a:cubicBezTo>
                  <a:pt x="128" y="435"/>
                  <a:pt x="122" y="428"/>
                  <a:pt x="113" y="428"/>
                </a:cubicBezTo>
                <a:close/>
                <a:moveTo>
                  <a:pt x="113" y="461"/>
                </a:moveTo>
                <a:cubicBezTo>
                  <a:pt x="105" y="461"/>
                  <a:pt x="99" y="468"/>
                  <a:pt x="99" y="476"/>
                </a:cubicBezTo>
                <a:cubicBezTo>
                  <a:pt x="99" y="484"/>
                  <a:pt x="105" y="491"/>
                  <a:pt x="113" y="491"/>
                </a:cubicBezTo>
                <a:cubicBezTo>
                  <a:pt x="122" y="491"/>
                  <a:pt x="128" y="484"/>
                  <a:pt x="128" y="476"/>
                </a:cubicBezTo>
                <a:cubicBezTo>
                  <a:pt x="128" y="468"/>
                  <a:pt x="122" y="461"/>
                  <a:pt x="113" y="461"/>
                </a:cubicBezTo>
                <a:close/>
                <a:moveTo>
                  <a:pt x="113" y="494"/>
                </a:moveTo>
                <a:cubicBezTo>
                  <a:pt x="105" y="494"/>
                  <a:pt x="99" y="500"/>
                  <a:pt x="99" y="509"/>
                </a:cubicBezTo>
                <a:cubicBezTo>
                  <a:pt x="99" y="517"/>
                  <a:pt x="105" y="523"/>
                  <a:pt x="113" y="523"/>
                </a:cubicBezTo>
                <a:cubicBezTo>
                  <a:pt x="122" y="523"/>
                  <a:pt x="128" y="517"/>
                  <a:pt x="128" y="509"/>
                </a:cubicBezTo>
                <a:cubicBezTo>
                  <a:pt x="128" y="500"/>
                  <a:pt x="122" y="494"/>
                  <a:pt x="113" y="494"/>
                </a:cubicBezTo>
                <a:close/>
                <a:moveTo>
                  <a:pt x="113" y="527"/>
                </a:moveTo>
                <a:cubicBezTo>
                  <a:pt x="105" y="527"/>
                  <a:pt x="99" y="533"/>
                  <a:pt x="99" y="542"/>
                </a:cubicBezTo>
                <a:cubicBezTo>
                  <a:pt x="99" y="550"/>
                  <a:pt x="105" y="556"/>
                  <a:pt x="113" y="556"/>
                </a:cubicBezTo>
                <a:cubicBezTo>
                  <a:pt x="122" y="556"/>
                  <a:pt x="128" y="550"/>
                  <a:pt x="128" y="542"/>
                </a:cubicBezTo>
                <a:cubicBezTo>
                  <a:pt x="128" y="533"/>
                  <a:pt x="122" y="527"/>
                  <a:pt x="113" y="527"/>
                </a:cubicBezTo>
                <a:close/>
                <a:moveTo>
                  <a:pt x="113" y="560"/>
                </a:moveTo>
                <a:cubicBezTo>
                  <a:pt x="105" y="560"/>
                  <a:pt x="99" y="566"/>
                  <a:pt x="99" y="574"/>
                </a:cubicBezTo>
                <a:cubicBezTo>
                  <a:pt x="99" y="583"/>
                  <a:pt x="105" y="589"/>
                  <a:pt x="113" y="589"/>
                </a:cubicBezTo>
                <a:cubicBezTo>
                  <a:pt x="122" y="589"/>
                  <a:pt x="128" y="583"/>
                  <a:pt x="128" y="574"/>
                </a:cubicBezTo>
                <a:cubicBezTo>
                  <a:pt x="128" y="566"/>
                  <a:pt x="122" y="560"/>
                  <a:pt x="113" y="560"/>
                </a:cubicBezTo>
                <a:close/>
                <a:moveTo>
                  <a:pt x="113" y="593"/>
                </a:moveTo>
                <a:cubicBezTo>
                  <a:pt x="105" y="593"/>
                  <a:pt x="99" y="599"/>
                  <a:pt x="99" y="607"/>
                </a:cubicBezTo>
                <a:cubicBezTo>
                  <a:pt x="99" y="616"/>
                  <a:pt x="105" y="622"/>
                  <a:pt x="113" y="622"/>
                </a:cubicBezTo>
                <a:cubicBezTo>
                  <a:pt x="122" y="622"/>
                  <a:pt x="128" y="616"/>
                  <a:pt x="128" y="607"/>
                </a:cubicBezTo>
                <a:cubicBezTo>
                  <a:pt x="128" y="599"/>
                  <a:pt x="122" y="593"/>
                  <a:pt x="113" y="593"/>
                </a:cubicBezTo>
                <a:close/>
                <a:moveTo>
                  <a:pt x="113" y="625"/>
                </a:moveTo>
                <a:cubicBezTo>
                  <a:pt x="105" y="625"/>
                  <a:pt x="99" y="632"/>
                  <a:pt x="99" y="640"/>
                </a:cubicBezTo>
                <a:cubicBezTo>
                  <a:pt x="99" y="648"/>
                  <a:pt x="105" y="655"/>
                  <a:pt x="113" y="655"/>
                </a:cubicBezTo>
                <a:cubicBezTo>
                  <a:pt x="122" y="655"/>
                  <a:pt x="128" y="648"/>
                  <a:pt x="128" y="640"/>
                </a:cubicBezTo>
                <a:cubicBezTo>
                  <a:pt x="128" y="632"/>
                  <a:pt x="122" y="625"/>
                  <a:pt x="113" y="625"/>
                </a:cubicBezTo>
                <a:close/>
                <a:moveTo>
                  <a:pt x="113" y="658"/>
                </a:moveTo>
                <a:cubicBezTo>
                  <a:pt x="105" y="658"/>
                  <a:pt x="99" y="665"/>
                  <a:pt x="99" y="673"/>
                </a:cubicBezTo>
                <a:cubicBezTo>
                  <a:pt x="99" y="681"/>
                  <a:pt x="105" y="688"/>
                  <a:pt x="113" y="688"/>
                </a:cubicBezTo>
                <a:cubicBezTo>
                  <a:pt x="122" y="688"/>
                  <a:pt x="128" y="681"/>
                  <a:pt x="128" y="673"/>
                </a:cubicBezTo>
                <a:cubicBezTo>
                  <a:pt x="128" y="665"/>
                  <a:pt x="122" y="658"/>
                  <a:pt x="113" y="658"/>
                </a:cubicBezTo>
                <a:close/>
                <a:moveTo>
                  <a:pt x="113" y="691"/>
                </a:moveTo>
                <a:cubicBezTo>
                  <a:pt x="105" y="691"/>
                  <a:pt x="99" y="698"/>
                  <a:pt x="99" y="706"/>
                </a:cubicBezTo>
                <a:cubicBezTo>
                  <a:pt x="99" y="714"/>
                  <a:pt x="105" y="721"/>
                  <a:pt x="113" y="721"/>
                </a:cubicBezTo>
                <a:cubicBezTo>
                  <a:pt x="122" y="721"/>
                  <a:pt x="128" y="714"/>
                  <a:pt x="128" y="706"/>
                </a:cubicBezTo>
                <a:cubicBezTo>
                  <a:pt x="128" y="698"/>
                  <a:pt x="122" y="691"/>
                  <a:pt x="113" y="691"/>
                </a:cubicBezTo>
                <a:close/>
                <a:moveTo>
                  <a:pt x="113" y="724"/>
                </a:moveTo>
                <a:cubicBezTo>
                  <a:pt x="105" y="724"/>
                  <a:pt x="99" y="731"/>
                  <a:pt x="99" y="739"/>
                </a:cubicBezTo>
                <a:cubicBezTo>
                  <a:pt x="99" y="747"/>
                  <a:pt x="105" y="754"/>
                  <a:pt x="113" y="754"/>
                </a:cubicBezTo>
                <a:cubicBezTo>
                  <a:pt x="122" y="754"/>
                  <a:pt x="128" y="747"/>
                  <a:pt x="128" y="739"/>
                </a:cubicBezTo>
                <a:cubicBezTo>
                  <a:pt x="128" y="731"/>
                  <a:pt x="122" y="724"/>
                  <a:pt x="113" y="724"/>
                </a:cubicBezTo>
                <a:close/>
                <a:moveTo>
                  <a:pt x="113" y="757"/>
                </a:moveTo>
                <a:cubicBezTo>
                  <a:pt x="105" y="757"/>
                  <a:pt x="99" y="764"/>
                  <a:pt x="99" y="772"/>
                </a:cubicBezTo>
                <a:cubicBezTo>
                  <a:pt x="99" y="780"/>
                  <a:pt x="105" y="787"/>
                  <a:pt x="113" y="787"/>
                </a:cubicBezTo>
                <a:cubicBezTo>
                  <a:pt x="122" y="787"/>
                  <a:pt x="128" y="780"/>
                  <a:pt x="128" y="772"/>
                </a:cubicBezTo>
                <a:cubicBezTo>
                  <a:pt x="128" y="764"/>
                  <a:pt x="122" y="757"/>
                  <a:pt x="113" y="757"/>
                </a:cubicBezTo>
                <a:close/>
                <a:moveTo>
                  <a:pt x="113" y="790"/>
                </a:moveTo>
                <a:cubicBezTo>
                  <a:pt x="105" y="790"/>
                  <a:pt x="99" y="797"/>
                  <a:pt x="99" y="805"/>
                </a:cubicBezTo>
                <a:cubicBezTo>
                  <a:pt x="99" y="813"/>
                  <a:pt x="105" y="820"/>
                  <a:pt x="113" y="820"/>
                </a:cubicBezTo>
                <a:cubicBezTo>
                  <a:pt x="122" y="820"/>
                  <a:pt x="128" y="813"/>
                  <a:pt x="128" y="805"/>
                </a:cubicBezTo>
                <a:cubicBezTo>
                  <a:pt x="128" y="797"/>
                  <a:pt x="122" y="790"/>
                  <a:pt x="113" y="790"/>
                </a:cubicBezTo>
                <a:close/>
                <a:moveTo>
                  <a:pt x="113" y="823"/>
                </a:moveTo>
                <a:cubicBezTo>
                  <a:pt x="105" y="823"/>
                  <a:pt x="99" y="830"/>
                  <a:pt x="99" y="838"/>
                </a:cubicBezTo>
                <a:cubicBezTo>
                  <a:pt x="99" y="846"/>
                  <a:pt x="105" y="853"/>
                  <a:pt x="113" y="853"/>
                </a:cubicBezTo>
                <a:cubicBezTo>
                  <a:pt x="122" y="853"/>
                  <a:pt x="128" y="846"/>
                  <a:pt x="128" y="838"/>
                </a:cubicBezTo>
                <a:cubicBezTo>
                  <a:pt x="128" y="830"/>
                  <a:pt x="122" y="823"/>
                  <a:pt x="113" y="823"/>
                </a:cubicBezTo>
                <a:close/>
                <a:moveTo>
                  <a:pt x="113" y="856"/>
                </a:moveTo>
                <a:cubicBezTo>
                  <a:pt x="105" y="856"/>
                  <a:pt x="99" y="863"/>
                  <a:pt x="99" y="871"/>
                </a:cubicBezTo>
                <a:cubicBezTo>
                  <a:pt x="99" y="879"/>
                  <a:pt x="105" y="886"/>
                  <a:pt x="113" y="886"/>
                </a:cubicBezTo>
                <a:cubicBezTo>
                  <a:pt x="122" y="886"/>
                  <a:pt x="128" y="879"/>
                  <a:pt x="128" y="871"/>
                </a:cubicBezTo>
                <a:cubicBezTo>
                  <a:pt x="128" y="863"/>
                  <a:pt x="122" y="856"/>
                  <a:pt x="113" y="856"/>
                </a:cubicBezTo>
                <a:close/>
                <a:moveTo>
                  <a:pt x="113" y="889"/>
                </a:moveTo>
                <a:cubicBezTo>
                  <a:pt x="105" y="889"/>
                  <a:pt x="99" y="895"/>
                  <a:pt x="99" y="904"/>
                </a:cubicBezTo>
                <a:cubicBezTo>
                  <a:pt x="99" y="912"/>
                  <a:pt x="105" y="918"/>
                  <a:pt x="113" y="918"/>
                </a:cubicBezTo>
                <a:cubicBezTo>
                  <a:pt x="122" y="918"/>
                  <a:pt x="128" y="912"/>
                  <a:pt x="128" y="904"/>
                </a:cubicBezTo>
                <a:cubicBezTo>
                  <a:pt x="128" y="895"/>
                  <a:pt x="122" y="889"/>
                  <a:pt x="113" y="889"/>
                </a:cubicBezTo>
                <a:close/>
                <a:moveTo>
                  <a:pt x="113" y="922"/>
                </a:moveTo>
                <a:cubicBezTo>
                  <a:pt x="105" y="922"/>
                  <a:pt x="99" y="928"/>
                  <a:pt x="99" y="937"/>
                </a:cubicBezTo>
                <a:cubicBezTo>
                  <a:pt x="99" y="945"/>
                  <a:pt x="105" y="951"/>
                  <a:pt x="113" y="951"/>
                </a:cubicBezTo>
                <a:cubicBezTo>
                  <a:pt x="122" y="951"/>
                  <a:pt x="128" y="945"/>
                  <a:pt x="128" y="937"/>
                </a:cubicBezTo>
                <a:cubicBezTo>
                  <a:pt x="128" y="928"/>
                  <a:pt x="122" y="922"/>
                  <a:pt x="113" y="922"/>
                </a:cubicBezTo>
                <a:close/>
                <a:moveTo>
                  <a:pt x="113" y="955"/>
                </a:moveTo>
                <a:cubicBezTo>
                  <a:pt x="105" y="955"/>
                  <a:pt x="99" y="961"/>
                  <a:pt x="99" y="970"/>
                </a:cubicBezTo>
                <a:cubicBezTo>
                  <a:pt x="99" y="978"/>
                  <a:pt x="105" y="984"/>
                  <a:pt x="113" y="984"/>
                </a:cubicBezTo>
                <a:cubicBezTo>
                  <a:pt x="122" y="984"/>
                  <a:pt x="128" y="978"/>
                  <a:pt x="128" y="970"/>
                </a:cubicBezTo>
                <a:cubicBezTo>
                  <a:pt x="128" y="961"/>
                  <a:pt x="122" y="955"/>
                  <a:pt x="113" y="955"/>
                </a:cubicBezTo>
                <a:close/>
                <a:moveTo>
                  <a:pt x="113" y="988"/>
                </a:moveTo>
                <a:cubicBezTo>
                  <a:pt x="105" y="988"/>
                  <a:pt x="99" y="994"/>
                  <a:pt x="99" y="1002"/>
                </a:cubicBezTo>
                <a:cubicBezTo>
                  <a:pt x="99" y="1011"/>
                  <a:pt x="105" y="1017"/>
                  <a:pt x="113" y="1017"/>
                </a:cubicBezTo>
                <a:cubicBezTo>
                  <a:pt x="122" y="1017"/>
                  <a:pt x="128" y="1011"/>
                  <a:pt x="128" y="1002"/>
                </a:cubicBezTo>
                <a:cubicBezTo>
                  <a:pt x="128" y="994"/>
                  <a:pt x="122" y="988"/>
                  <a:pt x="113" y="988"/>
                </a:cubicBezTo>
                <a:close/>
                <a:moveTo>
                  <a:pt x="113" y="1021"/>
                </a:moveTo>
                <a:cubicBezTo>
                  <a:pt x="105" y="1021"/>
                  <a:pt x="99" y="1027"/>
                  <a:pt x="99" y="1035"/>
                </a:cubicBezTo>
                <a:cubicBezTo>
                  <a:pt x="99" y="1044"/>
                  <a:pt x="105" y="1050"/>
                  <a:pt x="113" y="1050"/>
                </a:cubicBezTo>
                <a:cubicBezTo>
                  <a:pt x="122" y="1050"/>
                  <a:pt x="128" y="1044"/>
                  <a:pt x="128" y="1035"/>
                </a:cubicBezTo>
                <a:cubicBezTo>
                  <a:pt x="128" y="1027"/>
                  <a:pt x="122" y="1021"/>
                  <a:pt x="113" y="1021"/>
                </a:cubicBezTo>
                <a:close/>
                <a:moveTo>
                  <a:pt x="113" y="1053"/>
                </a:moveTo>
                <a:cubicBezTo>
                  <a:pt x="105" y="1053"/>
                  <a:pt x="99" y="1060"/>
                  <a:pt x="99" y="1068"/>
                </a:cubicBezTo>
                <a:cubicBezTo>
                  <a:pt x="99" y="1076"/>
                  <a:pt x="105" y="1083"/>
                  <a:pt x="113" y="1083"/>
                </a:cubicBezTo>
                <a:cubicBezTo>
                  <a:pt x="122" y="1083"/>
                  <a:pt x="128" y="1076"/>
                  <a:pt x="128" y="1068"/>
                </a:cubicBezTo>
                <a:cubicBezTo>
                  <a:pt x="128" y="1060"/>
                  <a:pt x="122" y="1053"/>
                  <a:pt x="113" y="1053"/>
                </a:cubicBezTo>
                <a:close/>
                <a:moveTo>
                  <a:pt x="113" y="1086"/>
                </a:moveTo>
                <a:cubicBezTo>
                  <a:pt x="105" y="1086"/>
                  <a:pt x="99" y="1093"/>
                  <a:pt x="99" y="1101"/>
                </a:cubicBezTo>
                <a:cubicBezTo>
                  <a:pt x="99" y="1109"/>
                  <a:pt x="105" y="1116"/>
                  <a:pt x="113" y="1116"/>
                </a:cubicBezTo>
                <a:cubicBezTo>
                  <a:pt x="122" y="1116"/>
                  <a:pt x="128" y="1109"/>
                  <a:pt x="128" y="1101"/>
                </a:cubicBezTo>
                <a:cubicBezTo>
                  <a:pt x="128" y="1093"/>
                  <a:pt x="122" y="1086"/>
                  <a:pt x="113" y="1086"/>
                </a:cubicBezTo>
                <a:close/>
                <a:moveTo>
                  <a:pt x="113" y="1119"/>
                </a:moveTo>
                <a:cubicBezTo>
                  <a:pt x="105" y="1119"/>
                  <a:pt x="99" y="1126"/>
                  <a:pt x="99" y="1134"/>
                </a:cubicBezTo>
                <a:cubicBezTo>
                  <a:pt x="99" y="1142"/>
                  <a:pt x="105" y="1149"/>
                  <a:pt x="113" y="1149"/>
                </a:cubicBezTo>
                <a:cubicBezTo>
                  <a:pt x="122" y="1149"/>
                  <a:pt x="128" y="1142"/>
                  <a:pt x="128" y="1134"/>
                </a:cubicBezTo>
                <a:cubicBezTo>
                  <a:pt x="128" y="1126"/>
                  <a:pt x="122" y="1119"/>
                  <a:pt x="113" y="1119"/>
                </a:cubicBezTo>
                <a:close/>
                <a:moveTo>
                  <a:pt x="113" y="1152"/>
                </a:moveTo>
                <a:cubicBezTo>
                  <a:pt x="105" y="1152"/>
                  <a:pt x="99" y="1159"/>
                  <a:pt x="99" y="1167"/>
                </a:cubicBezTo>
                <a:cubicBezTo>
                  <a:pt x="99" y="1175"/>
                  <a:pt x="105" y="1182"/>
                  <a:pt x="113" y="1182"/>
                </a:cubicBezTo>
                <a:cubicBezTo>
                  <a:pt x="122" y="1182"/>
                  <a:pt x="128" y="1175"/>
                  <a:pt x="128" y="1167"/>
                </a:cubicBezTo>
                <a:cubicBezTo>
                  <a:pt x="128" y="1159"/>
                  <a:pt x="122" y="1152"/>
                  <a:pt x="113" y="1152"/>
                </a:cubicBezTo>
                <a:close/>
                <a:moveTo>
                  <a:pt x="113" y="1185"/>
                </a:moveTo>
                <a:cubicBezTo>
                  <a:pt x="105" y="1185"/>
                  <a:pt x="99" y="1192"/>
                  <a:pt x="99" y="1200"/>
                </a:cubicBezTo>
                <a:cubicBezTo>
                  <a:pt x="99" y="1208"/>
                  <a:pt x="105" y="1215"/>
                  <a:pt x="113" y="1215"/>
                </a:cubicBezTo>
                <a:cubicBezTo>
                  <a:pt x="122" y="1215"/>
                  <a:pt x="128" y="1208"/>
                  <a:pt x="128" y="1200"/>
                </a:cubicBezTo>
                <a:cubicBezTo>
                  <a:pt x="128" y="1192"/>
                  <a:pt x="122" y="1185"/>
                  <a:pt x="113" y="1185"/>
                </a:cubicBezTo>
                <a:close/>
                <a:moveTo>
                  <a:pt x="113" y="1218"/>
                </a:moveTo>
                <a:cubicBezTo>
                  <a:pt x="105" y="1218"/>
                  <a:pt x="99" y="1225"/>
                  <a:pt x="99" y="1233"/>
                </a:cubicBezTo>
                <a:cubicBezTo>
                  <a:pt x="99" y="1241"/>
                  <a:pt x="105" y="1248"/>
                  <a:pt x="113" y="1248"/>
                </a:cubicBezTo>
                <a:cubicBezTo>
                  <a:pt x="122" y="1248"/>
                  <a:pt x="128" y="1241"/>
                  <a:pt x="128" y="1233"/>
                </a:cubicBezTo>
                <a:cubicBezTo>
                  <a:pt x="128" y="1225"/>
                  <a:pt x="122" y="1218"/>
                  <a:pt x="113" y="1218"/>
                </a:cubicBezTo>
                <a:close/>
                <a:moveTo>
                  <a:pt x="113" y="1251"/>
                </a:moveTo>
                <a:cubicBezTo>
                  <a:pt x="105" y="1251"/>
                  <a:pt x="99" y="1258"/>
                  <a:pt x="99" y="1266"/>
                </a:cubicBezTo>
                <a:cubicBezTo>
                  <a:pt x="99" y="1274"/>
                  <a:pt x="105" y="1281"/>
                  <a:pt x="113" y="1281"/>
                </a:cubicBezTo>
                <a:cubicBezTo>
                  <a:pt x="122" y="1281"/>
                  <a:pt x="128" y="1274"/>
                  <a:pt x="128" y="1266"/>
                </a:cubicBezTo>
                <a:cubicBezTo>
                  <a:pt x="128" y="1258"/>
                  <a:pt x="122" y="1251"/>
                  <a:pt x="113" y="1251"/>
                </a:cubicBezTo>
                <a:close/>
                <a:moveTo>
                  <a:pt x="113" y="1284"/>
                </a:moveTo>
                <a:cubicBezTo>
                  <a:pt x="105" y="1284"/>
                  <a:pt x="99" y="1291"/>
                  <a:pt x="99" y="1299"/>
                </a:cubicBezTo>
                <a:cubicBezTo>
                  <a:pt x="99" y="1307"/>
                  <a:pt x="105" y="1314"/>
                  <a:pt x="113" y="1314"/>
                </a:cubicBezTo>
                <a:cubicBezTo>
                  <a:pt x="122" y="1314"/>
                  <a:pt x="128" y="1307"/>
                  <a:pt x="128" y="1299"/>
                </a:cubicBezTo>
                <a:cubicBezTo>
                  <a:pt x="128" y="1291"/>
                  <a:pt x="122" y="1284"/>
                  <a:pt x="113" y="1284"/>
                </a:cubicBezTo>
                <a:close/>
                <a:moveTo>
                  <a:pt x="113" y="1317"/>
                </a:moveTo>
                <a:cubicBezTo>
                  <a:pt x="105" y="1317"/>
                  <a:pt x="99" y="1323"/>
                  <a:pt x="99" y="1332"/>
                </a:cubicBezTo>
                <a:cubicBezTo>
                  <a:pt x="99" y="1340"/>
                  <a:pt x="105" y="1346"/>
                  <a:pt x="113" y="1346"/>
                </a:cubicBezTo>
                <a:cubicBezTo>
                  <a:pt x="122" y="1346"/>
                  <a:pt x="128" y="1340"/>
                  <a:pt x="128" y="1332"/>
                </a:cubicBezTo>
                <a:cubicBezTo>
                  <a:pt x="128" y="1323"/>
                  <a:pt x="122" y="1317"/>
                  <a:pt x="113" y="1317"/>
                </a:cubicBezTo>
                <a:close/>
                <a:moveTo>
                  <a:pt x="113" y="1350"/>
                </a:moveTo>
                <a:cubicBezTo>
                  <a:pt x="105" y="1350"/>
                  <a:pt x="99" y="1356"/>
                  <a:pt x="99" y="1365"/>
                </a:cubicBezTo>
                <a:cubicBezTo>
                  <a:pt x="99" y="1373"/>
                  <a:pt x="105" y="1379"/>
                  <a:pt x="113" y="1379"/>
                </a:cubicBezTo>
                <a:cubicBezTo>
                  <a:pt x="122" y="1379"/>
                  <a:pt x="128" y="1373"/>
                  <a:pt x="128" y="1365"/>
                </a:cubicBezTo>
                <a:cubicBezTo>
                  <a:pt x="128" y="1356"/>
                  <a:pt x="122" y="1350"/>
                  <a:pt x="113" y="1350"/>
                </a:cubicBezTo>
                <a:close/>
                <a:moveTo>
                  <a:pt x="113" y="1383"/>
                </a:moveTo>
                <a:cubicBezTo>
                  <a:pt x="105" y="1383"/>
                  <a:pt x="99" y="1389"/>
                  <a:pt x="99" y="1397"/>
                </a:cubicBezTo>
                <a:cubicBezTo>
                  <a:pt x="99" y="1406"/>
                  <a:pt x="105" y="1412"/>
                  <a:pt x="113" y="1412"/>
                </a:cubicBezTo>
                <a:cubicBezTo>
                  <a:pt x="122" y="1412"/>
                  <a:pt x="128" y="1406"/>
                  <a:pt x="128" y="1397"/>
                </a:cubicBezTo>
                <a:cubicBezTo>
                  <a:pt x="128" y="1389"/>
                  <a:pt x="122" y="1383"/>
                  <a:pt x="113" y="1383"/>
                </a:cubicBezTo>
                <a:close/>
                <a:moveTo>
                  <a:pt x="113" y="1416"/>
                </a:moveTo>
                <a:cubicBezTo>
                  <a:pt x="105" y="1416"/>
                  <a:pt x="99" y="1422"/>
                  <a:pt x="99" y="1430"/>
                </a:cubicBezTo>
                <a:cubicBezTo>
                  <a:pt x="99" y="1439"/>
                  <a:pt x="105" y="1445"/>
                  <a:pt x="113" y="1445"/>
                </a:cubicBezTo>
                <a:cubicBezTo>
                  <a:pt x="122" y="1445"/>
                  <a:pt x="128" y="1439"/>
                  <a:pt x="128" y="1430"/>
                </a:cubicBezTo>
                <a:cubicBezTo>
                  <a:pt x="128" y="1422"/>
                  <a:pt x="122" y="1416"/>
                  <a:pt x="113" y="1416"/>
                </a:cubicBezTo>
                <a:close/>
                <a:moveTo>
                  <a:pt x="146" y="0"/>
                </a:moveTo>
                <a:cubicBezTo>
                  <a:pt x="138" y="0"/>
                  <a:pt x="131" y="7"/>
                  <a:pt x="131" y="15"/>
                </a:cubicBezTo>
                <a:cubicBezTo>
                  <a:pt x="131" y="23"/>
                  <a:pt x="138" y="30"/>
                  <a:pt x="146" y="30"/>
                </a:cubicBezTo>
                <a:cubicBezTo>
                  <a:pt x="154" y="30"/>
                  <a:pt x="161" y="23"/>
                  <a:pt x="161" y="15"/>
                </a:cubicBezTo>
                <a:cubicBezTo>
                  <a:pt x="161" y="7"/>
                  <a:pt x="154" y="0"/>
                  <a:pt x="146" y="0"/>
                </a:cubicBezTo>
                <a:close/>
                <a:moveTo>
                  <a:pt x="146" y="33"/>
                </a:moveTo>
                <a:cubicBezTo>
                  <a:pt x="138" y="33"/>
                  <a:pt x="131" y="40"/>
                  <a:pt x="131" y="48"/>
                </a:cubicBezTo>
                <a:cubicBezTo>
                  <a:pt x="131" y="56"/>
                  <a:pt x="138" y="63"/>
                  <a:pt x="146" y="63"/>
                </a:cubicBezTo>
                <a:cubicBezTo>
                  <a:pt x="154" y="63"/>
                  <a:pt x="161" y="56"/>
                  <a:pt x="161" y="48"/>
                </a:cubicBezTo>
                <a:cubicBezTo>
                  <a:pt x="161" y="40"/>
                  <a:pt x="154" y="33"/>
                  <a:pt x="146" y="33"/>
                </a:cubicBezTo>
                <a:close/>
                <a:moveTo>
                  <a:pt x="146" y="66"/>
                </a:moveTo>
                <a:cubicBezTo>
                  <a:pt x="138" y="66"/>
                  <a:pt x="131" y="72"/>
                  <a:pt x="131" y="81"/>
                </a:cubicBezTo>
                <a:cubicBezTo>
                  <a:pt x="131" y="89"/>
                  <a:pt x="138" y="95"/>
                  <a:pt x="146" y="95"/>
                </a:cubicBezTo>
                <a:cubicBezTo>
                  <a:pt x="154" y="95"/>
                  <a:pt x="161" y="89"/>
                  <a:pt x="161" y="81"/>
                </a:cubicBezTo>
                <a:cubicBezTo>
                  <a:pt x="161" y="72"/>
                  <a:pt x="154" y="66"/>
                  <a:pt x="146" y="66"/>
                </a:cubicBezTo>
                <a:close/>
                <a:moveTo>
                  <a:pt x="146" y="99"/>
                </a:moveTo>
                <a:cubicBezTo>
                  <a:pt x="138" y="99"/>
                  <a:pt x="131" y="105"/>
                  <a:pt x="131" y="114"/>
                </a:cubicBezTo>
                <a:cubicBezTo>
                  <a:pt x="131" y="122"/>
                  <a:pt x="138" y="128"/>
                  <a:pt x="146" y="128"/>
                </a:cubicBezTo>
                <a:cubicBezTo>
                  <a:pt x="154" y="128"/>
                  <a:pt x="161" y="122"/>
                  <a:pt x="161" y="114"/>
                </a:cubicBezTo>
                <a:cubicBezTo>
                  <a:pt x="161" y="105"/>
                  <a:pt x="154" y="99"/>
                  <a:pt x="146" y="99"/>
                </a:cubicBezTo>
                <a:close/>
                <a:moveTo>
                  <a:pt x="146" y="132"/>
                </a:moveTo>
                <a:cubicBezTo>
                  <a:pt x="138" y="132"/>
                  <a:pt x="131" y="138"/>
                  <a:pt x="131" y="147"/>
                </a:cubicBezTo>
                <a:cubicBezTo>
                  <a:pt x="131" y="155"/>
                  <a:pt x="138" y="161"/>
                  <a:pt x="146" y="161"/>
                </a:cubicBezTo>
                <a:cubicBezTo>
                  <a:pt x="154" y="161"/>
                  <a:pt x="161" y="155"/>
                  <a:pt x="161" y="147"/>
                </a:cubicBezTo>
                <a:cubicBezTo>
                  <a:pt x="161" y="138"/>
                  <a:pt x="154" y="132"/>
                  <a:pt x="146" y="132"/>
                </a:cubicBezTo>
                <a:close/>
                <a:moveTo>
                  <a:pt x="146" y="165"/>
                </a:moveTo>
                <a:cubicBezTo>
                  <a:pt x="138" y="165"/>
                  <a:pt x="131" y="171"/>
                  <a:pt x="131" y="179"/>
                </a:cubicBezTo>
                <a:cubicBezTo>
                  <a:pt x="131" y="188"/>
                  <a:pt x="138" y="194"/>
                  <a:pt x="146" y="194"/>
                </a:cubicBezTo>
                <a:cubicBezTo>
                  <a:pt x="154" y="194"/>
                  <a:pt x="161" y="188"/>
                  <a:pt x="161" y="179"/>
                </a:cubicBezTo>
                <a:cubicBezTo>
                  <a:pt x="161" y="171"/>
                  <a:pt x="154" y="165"/>
                  <a:pt x="146" y="165"/>
                </a:cubicBezTo>
                <a:close/>
                <a:moveTo>
                  <a:pt x="146" y="198"/>
                </a:moveTo>
                <a:cubicBezTo>
                  <a:pt x="138" y="198"/>
                  <a:pt x="131" y="204"/>
                  <a:pt x="131" y="212"/>
                </a:cubicBezTo>
                <a:cubicBezTo>
                  <a:pt x="131" y="221"/>
                  <a:pt x="138" y="227"/>
                  <a:pt x="146" y="227"/>
                </a:cubicBezTo>
                <a:cubicBezTo>
                  <a:pt x="154" y="227"/>
                  <a:pt x="161" y="221"/>
                  <a:pt x="161" y="212"/>
                </a:cubicBezTo>
                <a:cubicBezTo>
                  <a:pt x="161" y="204"/>
                  <a:pt x="154" y="198"/>
                  <a:pt x="146" y="198"/>
                </a:cubicBezTo>
                <a:close/>
                <a:moveTo>
                  <a:pt x="146" y="230"/>
                </a:moveTo>
                <a:cubicBezTo>
                  <a:pt x="138" y="230"/>
                  <a:pt x="131" y="237"/>
                  <a:pt x="131" y="245"/>
                </a:cubicBezTo>
                <a:cubicBezTo>
                  <a:pt x="131" y="253"/>
                  <a:pt x="138" y="260"/>
                  <a:pt x="146" y="260"/>
                </a:cubicBezTo>
                <a:cubicBezTo>
                  <a:pt x="154" y="260"/>
                  <a:pt x="161" y="253"/>
                  <a:pt x="161" y="245"/>
                </a:cubicBezTo>
                <a:cubicBezTo>
                  <a:pt x="161" y="237"/>
                  <a:pt x="154" y="230"/>
                  <a:pt x="146" y="230"/>
                </a:cubicBezTo>
                <a:close/>
                <a:moveTo>
                  <a:pt x="146" y="263"/>
                </a:moveTo>
                <a:cubicBezTo>
                  <a:pt x="138" y="263"/>
                  <a:pt x="131" y="270"/>
                  <a:pt x="131" y="278"/>
                </a:cubicBezTo>
                <a:cubicBezTo>
                  <a:pt x="131" y="286"/>
                  <a:pt x="138" y="293"/>
                  <a:pt x="146" y="293"/>
                </a:cubicBezTo>
                <a:cubicBezTo>
                  <a:pt x="154" y="293"/>
                  <a:pt x="161" y="286"/>
                  <a:pt x="161" y="278"/>
                </a:cubicBezTo>
                <a:cubicBezTo>
                  <a:pt x="161" y="270"/>
                  <a:pt x="154" y="263"/>
                  <a:pt x="146" y="263"/>
                </a:cubicBezTo>
                <a:close/>
                <a:moveTo>
                  <a:pt x="146" y="296"/>
                </a:moveTo>
                <a:cubicBezTo>
                  <a:pt x="138" y="296"/>
                  <a:pt x="131" y="303"/>
                  <a:pt x="131" y="311"/>
                </a:cubicBezTo>
                <a:cubicBezTo>
                  <a:pt x="131" y="319"/>
                  <a:pt x="138" y="326"/>
                  <a:pt x="146" y="326"/>
                </a:cubicBezTo>
                <a:cubicBezTo>
                  <a:pt x="154" y="326"/>
                  <a:pt x="161" y="319"/>
                  <a:pt x="161" y="311"/>
                </a:cubicBezTo>
                <a:cubicBezTo>
                  <a:pt x="161" y="303"/>
                  <a:pt x="154" y="296"/>
                  <a:pt x="146" y="296"/>
                </a:cubicBezTo>
                <a:close/>
                <a:moveTo>
                  <a:pt x="146" y="329"/>
                </a:moveTo>
                <a:cubicBezTo>
                  <a:pt x="138" y="329"/>
                  <a:pt x="131" y="336"/>
                  <a:pt x="131" y="344"/>
                </a:cubicBezTo>
                <a:cubicBezTo>
                  <a:pt x="131" y="352"/>
                  <a:pt x="138" y="359"/>
                  <a:pt x="146" y="359"/>
                </a:cubicBezTo>
                <a:cubicBezTo>
                  <a:pt x="154" y="359"/>
                  <a:pt x="161" y="352"/>
                  <a:pt x="161" y="344"/>
                </a:cubicBezTo>
                <a:cubicBezTo>
                  <a:pt x="161" y="336"/>
                  <a:pt x="154" y="329"/>
                  <a:pt x="146" y="329"/>
                </a:cubicBezTo>
                <a:close/>
                <a:moveTo>
                  <a:pt x="146" y="362"/>
                </a:moveTo>
                <a:cubicBezTo>
                  <a:pt x="138" y="362"/>
                  <a:pt x="131" y="369"/>
                  <a:pt x="131" y="377"/>
                </a:cubicBezTo>
                <a:cubicBezTo>
                  <a:pt x="131" y="385"/>
                  <a:pt x="138" y="392"/>
                  <a:pt x="146" y="392"/>
                </a:cubicBezTo>
                <a:cubicBezTo>
                  <a:pt x="154" y="392"/>
                  <a:pt x="161" y="385"/>
                  <a:pt x="161" y="377"/>
                </a:cubicBezTo>
                <a:cubicBezTo>
                  <a:pt x="161" y="369"/>
                  <a:pt x="154" y="362"/>
                  <a:pt x="146" y="362"/>
                </a:cubicBezTo>
                <a:close/>
                <a:moveTo>
                  <a:pt x="146" y="395"/>
                </a:moveTo>
                <a:cubicBezTo>
                  <a:pt x="138" y="395"/>
                  <a:pt x="131" y="402"/>
                  <a:pt x="131" y="410"/>
                </a:cubicBezTo>
                <a:cubicBezTo>
                  <a:pt x="131" y="418"/>
                  <a:pt x="138" y="425"/>
                  <a:pt x="146" y="425"/>
                </a:cubicBezTo>
                <a:cubicBezTo>
                  <a:pt x="154" y="425"/>
                  <a:pt x="161" y="418"/>
                  <a:pt x="161" y="410"/>
                </a:cubicBezTo>
                <a:cubicBezTo>
                  <a:pt x="161" y="402"/>
                  <a:pt x="154" y="395"/>
                  <a:pt x="146" y="395"/>
                </a:cubicBezTo>
                <a:close/>
                <a:moveTo>
                  <a:pt x="146" y="428"/>
                </a:moveTo>
                <a:cubicBezTo>
                  <a:pt x="138" y="428"/>
                  <a:pt x="131" y="435"/>
                  <a:pt x="131" y="443"/>
                </a:cubicBezTo>
                <a:cubicBezTo>
                  <a:pt x="131" y="451"/>
                  <a:pt x="138" y="458"/>
                  <a:pt x="146" y="458"/>
                </a:cubicBezTo>
                <a:cubicBezTo>
                  <a:pt x="154" y="458"/>
                  <a:pt x="161" y="451"/>
                  <a:pt x="161" y="443"/>
                </a:cubicBezTo>
                <a:cubicBezTo>
                  <a:pt x="161" y="435"/>
                  <a:pt x="154" y="428"/>
                  <a:pt x="146" y="428"/>
                </a:cubicBezTo>
                <a:close/>
                <a:moveTo>
                  <a:pt x="146" y="461"/>
                </a:moveTo>
                <a:cubicBezTo>
                  <a:pt x="138" y="461"/>
                  <a:pt x="131" y="468"/>
                  <a:pt x="131" y="476"/>
                </a:cubicBezTo>
                <a:cubicBezTo>
                  <a:pt x="131" y="484"/>
                  <a:pt x="138" y="491"/>
                  <a:pt x="146" y="491"/>
                </a:cubicBezTo>
                <a:cubicBezTo>
                  <a:pt x="154" y="491"/>
                  <a:pt x="161" y="484"/>
                  <a:pt x="161" y="476"/>
                </a:cubicBezTo>
                <a:cubicBezTo>
                  <a:pt x="161" y="468"/>
                  <a:pt x="154" y="461"/>
                  <a:pt x="146" y="461"/>
                </a:cubicBezTo>
                <a:close/>
                <a:moveTo>
                  <a:pt x="146" y="494"/>
                </a:moveTo>
                <a:cubicBezTo>
                  <a:pt x="138" y="494"/>
                  <a:pt x="131" y="500"/>
                  <a:pt x="131" y="509"/>
                </a:cubicBezTo>
                <a:cubicBezTo>
                  <a:pt x="131" y="517"/>
                  <a:pt x="138" y="523"/>
                  <a:pt x="146" y="523"/>
                </a:cubicBezTo>
                <a:cubicBezTo>
                  <a:pt x="154" y="523"/>
                  <a:pt x="161" y="517"/>
                  <a:pt x="161" y="509"/>
                </a:cubicBezTo>
                <a:cubicBezTo>
                  <a:pt x="161" y="500"/>
                  <a:pt x="154" y="494"/>
                  <a:pt x="146" y="494"/>
                </a:cubicBezTo>
                <a:close/>
                <a:moveTo>
                  <a:pt x="146" y="527"/>
                </a:moveTo>
                <a:cubicBezTo>
                  <a:pt x="138" y="527"/>
                  <a:pt x="131" y="533"/>
                  <a:pt x="131" y="542"/>
                </a:cubicBezTo>
                <a:cubicBezTo>
                  <a:pt x="131" y="550"/>
                  <a:pt x="138" y="556"/>
                  <a:pt x="146" y="556"/>
                </a:cubicBezTo>
                <a:cubicBezTo>
                  <a:pt x="154" y="556"/>
                  <a:pt x="161" y="550"/>
                  <a:pt x="161" y="542"/>
                </a:cubicBezTo>
                <a:cubicBezTo>
                  <a:pt x="161" y="533"/>
                  <a:pt x="154" y="527"/>
                  <a:pt x="146" y="527"/>
                </a:cubicBezTo>
                <a:close/>
                <a:moveTo>
                  <a:pt x="146" y="560"/>
                </a:moveTo>
                <a:cubicBezTo>
                  <a:pt x="138" y="560"/>
                  <a:pt x="131" y="566"/>
                  <a:pt x="131" y="574"/>
                </a:cubicBezTo>
                <a:cubicBezTo>
                  <a:pt x="131" y="583"/>
                  <a:pt x="138" y="589"/>
                  <a:pt x="146" y="589"/>
                </a:cubicBezTo>
                <a:cubicBezTo>
                  <a:pt x="154" y="589"/>
                  <a:pt x="161" y="583"/>
                  <a:pt x="161" y="574"/>
                </a:cubicBezTo>
                <a:cubicBezTo>
                  <a:pt x="161" y="566"/>
                  <a:pt x="154" y="560"/>
                  <a:pt x="146" y="560"/>
                </a:cubicBezTo>
                <a:close/>
                <a:moveTo>
                  <a:pt x="146" y="593"/>
                </a:moveTo>
                <a:cubicBezTo>
                  <a:pt x="138" y="593"/>
                  <a:pt x="131" y="599"/>
                  <a:pt x="131" y="607"/>
                </a:cubicBezTo>
                <a:cubicBezTo>
                  <a:pt x="131" y="616"/>
                  <a:pt x="138" y="622"/>
                  <a:pt x="146" y="622"/>
                </a:cubicBezTo>
                <a:cubicBezTo>
                  <a:pt x="154" y="622"/>
                  <a:pt x="161" y="616"/>
                  <a:pt x="161" y="607"/>
                </a:cubicBezTo>
                <a:cubicBezTo>
                  <a:pt x="161" y="599"/>
                  <a:pt x="154" y="593"/>
                  <a:pt x="146" y="593"/>
                </a:cubicBezTo>
                <a:close/>
                <a:moveTo>
                  <a:pt x="146" y="625"/>
                </a:moveTo>
                <a:cubicBezTo>
                  <a:pt x="138" y="625"/>
                  <a:pt x="131" y="632"/>
                  <a:pt x="131" y="640"/>
                </a:cubicBezTo>
                <a:cubicBezTo>
                  <a:pt x="131" y="648"/>
                  <a:pt x="138" y="655"/>
                  <a:pt x="146" y="655"/>
                </a:cubicBezTo>
                <a:cubicBezTo>
                  <a:pt x="154" y="655"/>
                  <a:pt x="161" y="648"/>
                  <a:pt x="161" y="640"/>
                </a:cubicBezTo>
                <a:cubicBezTo>
                  <a:pt x="161" y="632"/>
                  <a:pt x="154" y="625"/>
                  <a:pt x="146" y="625"/>
                </a:cubicBezTo>
                <a:close/>
                <a:moveTo>
                  <a:pt x="146" y="658"/>
                </a:moveTo>
                <a:cubicBezTo>
                  <a:pt x="138" y="658"/>
                  <a:pt x="131" y="665"/>
                  <a:pt x="131" y="673"/>
                </a:cubicBezTo>
                <a:cubicBezTo>
                  <a:pt x="131" y="681"/>
                  <a:pt x="138" y="688"/>
                  <a:pt x="146" y="688"/>
                </a:cubicBezTo>
                <a:cubicBezTo>
                  <a:pt x="154" y="688"/>
                  <a:pt x="161" y="681"/>
                  <a:pt x="161" y="673"/>
                </a:cubicBezTo>
                <a:cubicBezTo>
                  <a:pt x="161" y="665"/>
                  <a:pt x="154" y="658"/>
                  <a:pt x="146" y="658"/>
                </a:cubicBezTo>
                <a:close/>
                <a:moveTo>
                  <a:pt x="146" y="691"/>
                </a:moveTo>
                <a:cubicBezTo>
                  <a:pt x="138" y="691"/>
                  <a:pt x="131" y="698"/>
                  <a:pt x="131" y="706"/>
                </a:cubicBezTo>
                <a:cubicBezTo>
                  <a:pt x="131" y="714"/>
                  <a:pt x="138" y="721"/>
                  <a:pt x="146" y="721"/>
                </a:cubicBezTo>
                <a:cubicBezTo>
                  <a:pt x="154" y="721"/>
                  <a:pt x="161" y="714"/>
                  <a:pt x="161" y="706"/>
                </a:cubicBezTo>
                <a:cubicBezTo>
                  <a:pt x="161" y="698"/>
                  <a:pt x="154" y="691"/>
                  <a:pt x="146" y="691"/>
                </a:cubicBezTo>
                <a:close/>
                <a:moveTo>
                  <a:pt x="146" y="724"/>
                </a:moveTo>
                <a:cubicBezTo>
                  <a:pt x="138" y="724"/>
                  <a:pt x="131" y="731"/>
                  <a:pt x="131" y="739"/>
                </a:cubicBezTo>
                <a:cubicBezTo>
                  <a:pt x="131" y="747"/>
                  <a:pt x="138" y="754"/>
                  <a:pt x="146" y="754"/>
                </a:cubicBezTo>
                <a:cubicBezTo>
                  <a:pt x="154" y="754"/>
                  <a:pt x="161" y="747"/>
                  <a:pt x="161" y="739"/>
                </a:cubicBezTo>
                <a:cubicBezTo>
                  <a:pt x="161" y="731"/>
                  <a:pt x="154" y="724"/>
                  <a:pt x="146" y="724"/>
                </a:cubicBezTo>
                <a:close/>
                <a:moveTo>
                  <a:pt x="146" y="757"/>
                </a:moveTo>
                <a:cubicBezTo>
                  <a:pt x="138" y="757"/>
                  <a:pt x="131" y="764"/>
                  <a:pt x="131" y="772"/>
                </a:cubicBezTo>
                <a:cubicBezTo>
                  <a:pt x="131" y="780"/>
                  <a:pt x="138" y="787"/>
                  <a:pt x="146" y="787"/>
                </a:cubicBezTo>
                <a:cubicBezTo>
                  <a:pt x="154" y="787"/>
                  <a:pt x="161" y="780"/>
                  <a:pt x="161" y="772"/>
                </a:cubicBezTo>
                <a:cubicBezTo>
                  <a:pt x="161" y="764"/>
                  <a:pt x="154" y="757"/>
                  <a:pt x="146" y="757"/>
                </a:cubicBezTo>
                <a:close/>
                <a:moveTo>
                  <a:pt x="146" y="790"/>
                </a:moveTo>
                <a:cubicBezTo>
                  <a:pt x="138" y="790"/>
                  <a:pt x="131" y="797"/>
                  <a:pt x="131" y="805"/>
                </a:cubicBezTo>
                <a:cubicBezTo>
                  <a:pt x="131" y="813"/>
                  <a:pt x="138" y="820"/>
                  <a:pt x="146" y="820"/>
                </a:cubicBezTo>
                <a:cubicBezTo>
                  <a:pt x="154" y="820"/>
                  <a:pt x="161" y="813"/>
                  <a:pt x="161" y="805"/>
                </a:cubicBezTo>
                <a:cubicBezTo>
                  <a:pt x="161" y="797"/>
                  <a:pt x="154" y="790"/>
                  <a:pt x="146" y="790"/>
                </a:cubicBezTo>
                <a:close/>
                <a:moveTo>
                  <a:pt x="146" y="823"/>
                </a:moveTo>
                <a:cubicBezTo>
                  <a:pt x="138" y="823"/>
                  <a:pt x="131" y="830"/>
                  <a:pt x="131" y="838"/>
                </a:cubicBezTo>
                <a:cubicBezTo>
                  <a:pt x="131" y="846"/>
                  <a:pt x="138" y="853"/>
                  <a:pt x="146" y="853"/>
                </a:cubicBezTo>
                <a:cubicBezTo>
                  <a:pt x="154" y="853"/>
                  <a:pt x="161" y="846"/>
                  <a:pt x="161" y="838"/>
                </a:cubicBezTo>
                <a:cubicBezTo>
                  <a:pt x="161" y="830"/>
                  <a:pt x="154" y="823"/>
                  <a:pt x="146" y="823"/>
                </a:cubicBezTo>
                <a:close/>
                <a:moveTo>
                  <a:pt x="146" y="856"/>
                </a:moveTo>
                <a:cubicBezTo>
                  <a:pt x="138" y="856"/>
                  <a:pt x="131" y="863"/>
                  <a:pt x="131" y="871"/>
                </a:cubicBezTo>
                <a:cubicBezTo>
                  <a:pt x="131" y="879"/>
                  <a:pt x="138" y="886"/>
                  <a:pt x="146" y="886"/>
                </a:cubicBezTo>
                <a:cubicBezTo>
                  <a:pt x="154" y="886"/>
                  <a:pt x="161" y="879"/>
                  <a:pt x="161" y="871"/>
                </a:cubicBezTo>
                <a:cubicBezTo>
                  <a:pt x="161" y="863"/>
                  <a:pt x="154" y="856"/>
                  <a:pt x="146" y="856"/>
                </a:cubicBezTo>
                <a:close/>
                <a:moveTo>
                  <a:pt x="146" y="889"/>
                </a:moveTo>
                <a:cubicBezTo>
                  <a:pt x="138" y="889"/>
                  <a:pt x="131" y="895"/>
                  <a:pt x="131" y="904"/>
                </a:cubicBezTo>
                <a:cubicBezTo>
                  <a:pt x="131" y="912"/>
                  <a:pt x="138" y="918"/>
                  <a:pt x="146" y="918"/>
                </a:cubicBezTo>
                <a:cubicBezTo>
                  <a:pt x="154" y="918"/>
                  <a:pt x="161" y="912"/>
                  <a:pt x="161" y="904"/>
                </a:cubicBezTo>
                <a:cubicBezTo>
                  <a:pt x="161" y="895"/>
                  <a:pt x="154" y="889"/>
                  <a:pt x="146" y="889"/>
                </a:cubicBezTo>
                <a:close/>
                <a:moveTo>
                  <a:pt x="146" y="922"/>
                </a:moveTo>
                <a:cubicBezTo>
                  <a:pt x="138" y="922"/>
                  <a:pt x="131" y="928"/>
                  <a:pt x="131" y="937"/>
                </a:cubicBezTo>
                <a:cubicBezTo>
                  <a:pt x="131" y="945"/>
                  <a:pt x="138" y="951"/>
                  <a:pt x="146" y="951"/>
                </a:cubicBezTo>
                <a:cubicBezTo>
                  <a:pt x="154" y="951"/>
                  <a:pt x="161" y="945"/>
                  <a:pt x="161" y="937"/>
                </a:cubicBezTo>
                <a:cubicBezTo>
                  <a:pt x="161" y="928"/>
                  <a:pt x="154" y="922"/>
                  <a:pt x="146" y="922"/>
                </a:cubicBezTo>
                <a:close/>
                <a:moveTo>
                  <a:pt x="146" y="955"/>
                </a:moveTo>
                <a:cubicBezTo>
                  <a:pt x="138" y="955"/>
                  <a:pt x="131" y="961"/>
                  <a:pt x="131" y="970"/>
                </a:cubicBezTo>
                <a:cubicBezTo>
                  <a:pt x="131" y="978"/>
                  <a:pt x="138" y="984"/>
                  <a:pt x="146" y="984"/>
                </a:cubicBezTo>
                <a:cubicBezTo>
                  <a:pt x="154" y="984"/>
                  <a:pt x="161" y="978"/>
                  <a:pt x="161" y="970"/>
                </a:cubicBezTo>
                <a:cubicBezTo>
                  <a:pt x="161" y="961"/>
                  <a:pt x="154" y="955"/>
                  <a:pt x="146" y="955"/>
                </a:cubicBezTo>
                <a:close/>
                <a:moveTo>
                  <a:pt x="146" y="988"/>
                </a:moveTo>
                <a:cubicBezTo>
                  <a:pt x="138" y="988"/>
                  <a:pt x="131" y="994"/>
                  <a:pt x="131" y="1002"/>
                </a:cubicBezTo>
                <a:cubicBezTo>
                  <a:pt x="131" y="1011"/>
                  <a:pt x="138" y="1017"/>
                  <a:pt x="146" y="1017"/>
                </a:cubicBezTo>
                <a:cubicBezTo>
                  <a:pt x="154" y="1017"/>
                  <a:pt x="161" y="1011"/>
                  <a:pt x="161" y="1002"/>
                </a:cubicBezTo>
                <a:cubicBezTo>
                  <a:pt x="161" y="994"/>
                  <a:pt x="154" y="988"/>
                  <a:pt x="146" y="988"/>
                </a:cubicBezTo>
                <a:close/>
                <a:moveTo>
                  <a:pt x="146" y="1021"/>
                </a:moveTo>
                <a:cubicBezTo>
                  <a:pt x="138" y="1021"/>
                  <a:pt x="131" y="1027"/>
                  <a:pt x="131" y="1035"/>
                </a:cubicBezTo>
                <a:cubicBezTo>
                  <a:pt x="131" y="1044"/>
                  <a:pt x="138" y="1050"/>
                  <a:pt x="146" y="1050"/>
                </a:cubicBezTo>
                <a:cubicBezTo>
                  <a:pt x="154" y="1050"/>
                  <a:pt x="161" y="1044"/>
                  <a:pt x="161" y="1035"/>
                </a:cubicBezTo>
                <a:cubicBezTo>
                  <a:pt x="161" y="1027"/>
                  <a:pt x="154" y="1021"/>
                  <a:pt x="146" y="1021"/>
                </a:cubicBezTo>
                <a:close/>
                <a:moveTo>
                  <a:pt x="146" y="1053"/>
                </a:moveTo>
                <a:cubicBezTo>
                  <a:pt x="138" y="1053"/>
                  <a:pt x="131" y="1060"/>
                  <a:pt x="131" y="1068"/>
                </a:cubicBezTo>
                <a:cubicBezTo>
                  <a:pt x="131" y="1076"/>
                  <a:pt x="138" y="1083"/>
                  <a:pt x="146" y="1083"/>
                </a:cubicBezTo>
                <a:cubicBezTo>
                  <a:pt x="154" y="1083"/>
                  <a:pt x="161" y="1076"/>
                  <a:pt x="161" y="1068"/>
                </a:cubicBezTo>
                <a:cubicBezTo>
                  <a:pt x="161" y="1060"/>
                  <a:pt x="154" y="1053"/>
                  <a:pt x="146" y="1053"/>
                </a:cubicBezTo>
                <a:close/>
                <a:moveTo>
                  <a:pt x="146" y="1086"/>
                </a:moveTo>
                <a:cubicBezTo>
                  <a:pt x="138" y="1086"/>
                  <a:pt x="131" y="1093"/>
                  <a:pt x="131" y="1101"/>
                </a:cubicBezTo>
                <a:cubicBezTo>
                  <a:pt x="131" y="1109"/>
                  <a:pt x="138" y="1116"/>
                  <a:pt x="146" y="1116"/>
                </a:cubicBezTo>
                <a:cubicBezTo>
                  <a:pt x="154" y="1116"/>
                  <a:pt x="161" y="1109"/>
                  <a:pt x="161" y="1101"/>
                </a:cubicBezTo>
                <a:cubicBezTo>
                  <a:pt x="161" y="1093"/>
                  <a:pt x="154" y="1086"/>
                  <a:pt x="146" y="1086"/>
                </a:cubicBezTo>
                <a:close/>
                <a:moveTo>
                  <a:pt x="146" y="1119"/>
                </a:moveTo>
                <a:cubicBezTo>
                  <a:pt x="138" y="1119"/>
                  <a:pt x="131" y="1126"/>
                  <a:pt x="131" y="1134"/>
                </a:cubicBezTo>
                <a:cubicBezTo>
                  <a:pt x="131" y="1142"/>
                  <a:pt x="138" y="1149"/>
                  <a:pt x="146" y="1149"/>
                </a:cubicBezTo>
                <a:cubicBezTo>
                  <a:pt x="154" y="1149"/>
                  <a:pt x="161" y="1142"/>
                  <a:pt x="161" y="1134"/>
                </a:cubicBezTo>
                <a:cubicBezTo>
                  <a:pt x="161" y="1126"/>
                  <a:pt x="154" y="1119"/>
                  <a:pt x="146" y="1119"/>
                </a:cubicBezTo>
                <a:close/>
                <a:moveTo>
                  <a:pt x="146" y="1152"/>
                </a:moveTo>
                <a:cubicBezTo>
                  <a:pt x="138" y="1152"/>
                  <a:pt x="131" y="1159"/>
                  <a:pt x="131" y="1167"/>
                </a:cubicBezTo>
                <a:cubicBezTo>
                  <a:pt x="131" y="1175"/>
                  <a:pt x="138" y="1182"/>
                  <a:pt x="146" y="1182"/>
                </a:cubicBezTo>
                <a:cubicBezTo>
                  <a:pt x="154" y="1182"/>
                  <a:pt x="161" y="1175"/>
                  <a:pt x="161" y="1167"/>
                </a:cubicBezTo>
                <a:cubicBezTo>
                  <a:pt x="161" y="1159"/>
                  <a:pt x="154" y="1152"/>
                  <a:pt x="146" y="1152"/>
                </a:cubicBezTo>
                <a:close/>
                <a:moveTo>
                  <a:pt x="146" y="1185"/>
                </a:moveTo>
                <a:cubicBezTo>
                  <a:pt x="138" y="1185"/>
                  <a:pt x="131" y="1192"/>
                  <a:pt x="131" y="1200"/>
                </a:cubicBezTo>
                <a:cubicBezTo>
                  <a:pt x="131" y="1208"/>
                  <a:pt x="138" y="1215"/>
                  <a:pt x="146" y="1215"/>
                </a:cubicBezTo>
                <a:cubicBezTo>
                  <a:pt x="154" y="1215"/>
                  <a:pt x="161" y="1208"/>
                  <a:pt x="161" y="1200"/>
                </a:cubicBezTo>
                <a:cubicBezTo>
                  <a:pt x="161" y="1192"/>
                  <a:pt x="154" y="1185"/>
                  <a:pt x="146" y="1185"/>
                </a:cubicBezTo>
                <a:close/>
                <a:moveTo>
                  <a:pt x="146" y="1218"/>
                </a:moveTo>
                <a:cubicBezTo>
                  <a:pt x="138" y="1218"/>
                  <a:pt x="131" y="1225"/>
                  <a:pt x="131" y="1233"/>
                </a:cubicBezTo>
                <a:cubicBezTo>
                  <a:pt x="131" y="1241"/>
                  <a:pt x="138" y="1248"/>
                  <a:pt x="146" y="1248"/>
                </a:cubicBezTo>
                <a:cubicBezTo>
                  <a:pt x="154" y="1248"/>
                  <a:pt x="161" y="1241"/>
                  <a:pt x="161" y="1233"/>
                </a:cubicBezTo>
                <a:cubicBezTo>
                  <a:pt x="161" y="1225"/>
                  <a:pt x="154" y="1218"/>
                  <a:pt x="146" y="1218"/>
                </a:cubicBezTo>
                <a:close/>
                <a:moveTo>
                  <a:pt x="146" y="1251"/>
                </a:moveTo>
                <a:cubicBezTo>
                  <a:pt x="138" y="1251"/>
                  <a:pt x="131" y="1258"/>
                  <a:pt x="131" y="1266"/>
                </a:cubicBezTo>
                <a:cubicBezTo>
                  <a:pt x="131" y="1274"/>
                  <a:pt x="138" y="1281"/>
                  <a:pt x="146" y="1281"/>
                </a:cubicBezTo>
                <a:cubicBezTo>
                  <a:pt x="154" y="1281"/>
                  <a:pt x="161" y="1274"/>
                  <a:pt x="161" y="1266"/>
                </a:cubicBezTo>
                <a:cubicBezTo>
                  <a:pt x="161" y="1258"/>
                  <a:pt x="154" y="1251"/>
                  <a:pt x="146" y="1251"/>
                </a:cubicBezTo>
                <a:close/>
                <a:moveTo>
                  <a:pt x="146" y="1284"/>
                </a:moveTo>
                <a:cubicBezTo>
                  <a:pt x="138" y="1284"/>
                  <a:pt x="131" y="1291"/>
                  <a:pt x="131" y="1299"/>
                </a:cubicBezTo>
                <a:cubicBezTo>
                  <a:pt x="131" y="1307"/>
                  <a:pt x="138" y="1314"/>
                  <a:pt x="146" y="1314"/>
                </a:cubicBezTo>
                <a:cubicBezTo>
                  <a:pt x="154" y="1314"/>
                  <a:pt x="161" y="1307"/>
                  <a:pt x="161" y="1299"/>
                </a:cubicBezTo>
                <a:cubicBezTo>
                  <a:pt x="161" y="1291"/>
                  <a:pt x="154" y="1284"/>
                  <a:pt x="146" y="1284"/>
                </a:cubicBezTo>
                <a:close/>
                <a:moveTo>
                  <a:pt x="146" y="1317"/>
                </a:moveTo>
                <a:cubicBezTo>
                  <a:pt x="138" y="1317"/>
                  <a:pt x="131" y="1323"/>
                  <a:pt x="131" y="1332"/>
                </a:cubicBezTo>
                <a:cubicBezTo>
                  <a:pt x="131" y="1340"/>
                  <a:pt x="138" y="1346"/>
                  <a:pt x="146" y="1346"/>
                </a:cubicBezTo>
                <a:cubicBezTo>
                  <a:pt x="154" y="1346"/>
                  <a:pt x="161" y="1340"/>
                  <a:pt x="161" y="1332"/>
                </a:cubicBezTo>
                <a:cubicBezTo>
                  <a:pt x="161" y="1323"/>
                  <a:pt x="154" y="1317"/>
                  <a:pt x="146" y="1317"/>
                </a:cubicBezTo>
                <a:close/>
                <a:moveTo>
                  <a:pt x="146" y="1350"/>
                </a:moveTo>
                <a:cubicBezTo>
                  <a:pt x="138" y="1350"/>
                  <a:pt x="131" y="1356"/>
                  <a:pt x="131" y="1365"/>
                </a:cubicBezTo>
                <a:cubicBezTo>
                  <a:pt x="131" y="1373"/>
                  <a:pt x="138" y="1379"/>
                  <a:pt x="146" y="1379"/>
                </a:cubicBezTo>
                <a:cubicBezTo>
                  <a:pt x="154" y="1379"/>
                  <a:pt x="161" y="1373"/>
                  <a:pt x="161" y="1365"/>
                </a:cubicBezTo>
                <a:cubicBezTo>
                  <a:pt x="161" y="1356"/>
                  <a:pt x="154" y="1350"/>
                  <a:pt x="146" y="1350"/>
                </a:cubicBezTo>
                <a:close/>
                <a:moveTo>
                  <a:pt x="146" y="1383"/>
                </a:moveTo>
                <a:cubicBezTo>
                  <a:pt x="138" y="1383"/>
                  <a:pt x="131" y="1389"/>
                  <a:pt x="131" y="1397"/>
                </a:cubicBezTo>
                <a:cubicBezTo>
                  <a:pt x="131" y="1406"/>
                  <a:pt x="138" y="1412"/>
                  <a:pt x="146" y="1412"/>
                </a:cubicBezTo>
                <a:cubicBezTo>
                  <a:pt x="154" y="1412"/>
                  <a:pt x="161" y="1406"/>
                  <a:pt x="161" y="1397"/>
                </a:cubicBezTo>
                <a:cubicBezTo>
                  <a:pt x="161" y="1389"/>
                  <a:pt x="154" y="1383"/>
                  <a:pt x="146" y="1383"/>
                </a:cubicBezTo>
                <a:close/>
                <a:moveTo>
                  <a:pt x="146" y="1416"/>
                </a:moveTo>
                <a:cubicBezTo>
                  <a:pt x="138" y="1416"/>
                  <a:pt x="131" y="1422"/>
                  <a:pt x="131" y="1430"/>
                </a:cubicBezTo>
                <a:cubicBezTo>
                  <a:pt x="131" y="1439"/>
                  <a:pt x="138" y="1445"/>
                  <a:pt x="146" y="1445"/>
                </a:cubicBezTo>
                <a:cubicBezTo>
                  <a:pt x="154" y="1445"/>
                  <a:pt x="161" y="1439"/>
                  <a:pt x="161" y="1430"/>
                </a:cubicBezTo>
                <a:cubicBezTo>
                  <a:pt x="161" y="1422"/>
                  <a:pt x="154" y="1416"/>
                  <a:pt x="146" y="1416"/>
                </a:cubicBezTo>
                <a:close/>
                <a:moveTo>
                  <a:pt x="179" y="0"/>
                </a:moveTo>
                <a:cubicBezTo>
                  <a:pt x="171" y="0"/>
                  <a:pt x="164" y="7"/>
                  <a:pt x="164" y="15"/>
                </a:cubicBezTo>
                <a:cubicBezTo>
                  <a:pt x="164" y="23"/>
                  <a:pt x="171" y="30"/>
                  <a:pt x="179" y="30"/>
                </a:cubicBezTo>
                <a:cubicBezTo>
                  <a:pt x="187" y="30"/>
                  <a:pt x="194" y="23"/>
                  <a:pt x="194" y="15"/>
                </a:cubicBezTo>
                <a:cubicBezTo>
                  <a:pt x="194" y="7"/>
                  <a:pt x="187" y="0"/>
                  <a:pt x="179" y="0"/>
                </a:cubicBezTo>
                <a:close/>
                <a:moveTo>
                  <a:pt x="179" y="33"/>
                </a:moveTo>
                <a:cubicBezTo>
                  <a:pt x="171" y="33"/>
                  <a:pt x="164" y="40"/>
                  <a:pt x="164" y="48"/>
                </a:cubicBezTo>
                <a:cubicBezTo>
                  <a:pt x="164" y="56"/>
                  <a:pt x="171" y="63"/>
                  <a:pt x="179" y="63"/>
                </a:cubicBezTo>
                <a:cubicBezTo>
                  <a:pt x="187" y="63"/>
                  <a:pt x="194" y="56"/>
                  <a:pt x="194" y="48"/>
                </a:cubicBezTo>
                <a:cubicBezTo>
                  <a:pt x="194" y="40"/>
                  <a:pt x="187" y="33"/>
                  <a:pt x="179" y="33"/>
                </a:cubicBezTo>
                <a:close/>
                <a:moveTo>
                  <a:pt x="179" y="66"/>
                </a:moveTo>
                <a:cubicBezTo>
                  <a:pt x="171" y="66"/>
                  <a:pt x="164" y="72"/>
                  <a:pt x="164" y="81"/>
                </a:cubicBezTo>
                <a:cubicBezTo>
                  <a:pt x="164" y="89"/>
                  <a:pt x="171" y="95"/>
                  <a:pt x="179" y="95"/>
                </a:cubicBezTo>
                <a:cubicBezTo>
                  <a:pt x="187" y="95"/>
                  <a:pt x="194" y="89"/>
                  <a:pt x="194" y="81"/>
                </a:cubicBezTo>
                <a:cubicBezTo>
                  <a:pt x="194" y="72"/>
                  <a:pt x="187" y="66"/>
                  <a:pt x="179" y="66"/>
                </a:cubicBezTo>
                <a:close/>
                <a:moveTo>
                  <a:pt x="179" y="99"/>
                </a:moveTo>
                <a:cubicBezTo>
                  <a:pt x="171" y="99"/>
                  <a:pt x="164" y="105"/>
                  <a:pt x="164" y="114"/>
                </a:cubicBezTo>
                <a:cubicBezTo>
                  <a:pt x="164" y="122"/>
                  <a:pt x="171" y="128"/>
                  <a:pt x="179" y="128"/>
                </a:cubicBezTo>
                <a:cubicBezTo>
                  <a:pt x="187" y="128"/>
                  <a:pt x="194" y="122"/>
                  <a:pt x="194" y="114"/>
                </a:cubicBezTo>
                <a:cubicBezTo>
                  <a:pt x="194" y="105"/>
                  <a:pt x="187" y="99"/>
                  <a:pt x="179" y="99"/>
                </a:cubicBezTo>
                <a:close/>
                <a:moveTo>
                  <a:pt x="179" y="132"/>
                </a:moveTo>
                <a:cubicBezTo>
                  <a:pt x="171" y="132"/>
                  <a:pt x="164" y="138"/>
                  <a:pt x="164" y="147"/>
                </a:cubicBezTo>
                <a:cubicBezTo>
                  <a:pt x="164" y="155"/>
                  <a:pt x="171" y="161"/>
                  <a:pt x="179" y="161"/>
                </a:cubicBezTo>
                <a:cubicBezTo>
                  <a:pt x="187" y="161"/>
                  <a:pt x="194" y="155"/>
                  <a:pt x="194" y="147"/>
                </a:cubicBezTo>
                <a:cubicBezTo>
                  <a:pt x="194" y="138"/>
                  <a:pt x="187" y="132"/>
                  <a:pt x="179" y="132"/>
                </a:cubicBezTo>
                <a:close/>
                <a:moveTo>
                  <a:pt x="179" y="165"/>
                </a:moveTo>
                <a:cubicBezTo>
                  <a:pt x="171" y="165"/>
                  <a:pt x="164" y="171"/>
                  <a:pt x="164" y="179"/>
                </a:cubicBezTo>
                <a:cubicBezTo>
                  <a:pt x="164" y="188"/>
                  <a:pt x="171" y="194"/>
                  <a:pt x="179" y="194"/>
                </a:cubicBezTo>
                <a:cubicBezTo>
                  <a:pt x="187" y="194"/>
                  <a:pt x="194" y="188"/>
                  <a:pt x="194" y="179"/>
                </a:cubicBezTo>
                <a:cubicBezTo>
                  <a:pt x="194" y="171"/>
                  <a:pt x="187" y="165"/>
                  <a:pt x="179" y="165"/>
                </a:cubicBezTo>
                <a:close/>
                <a:moveTo>
                  <a:pt x="179" y="198"/>
                </a:moveTo>
                <a:cubicBezTo>
                  <a:pt x="171" y="198"/>
                  <a:pt x="164" y="204"/>
                  <a:pt x="164" y="212"/>
                </a:cubicBezTo>
                <a:cubicBezTo>
                  <a:pt x="164" y="221"/>
                  <a:pt x="171" y="227"/>
                  <a:pt x="179" y="227"/>
                </a:cubicBezTo>
                <a:cubicBezTo>
                  <a:pt x="187" y="227"/>
                  <a:pt x="194" y="221"/>
                  <a:pt x="194" y="212"/>
                </a:cubicBezTo>
                <a:cubicBezTo>
                  <a:pt x="194" y="204"/>
                  <a:pt x="187" y="198"/>
                  <a:pt x="179" y="198"/>
                </a:cubicBezTo>
                <a:close/>
                <a:moveTo>
                  <a:pt x="179" y="230"/>
                </a:moveTo>
                <a:cubicBezTo>
                  <a:pt x="171" y="230"/>
                  <a:pt x="164" y="237"/>
                  <a:pt x="164" y="245"/>
                </a:cubicBezTo>
                <a:cubicBezTo>
                  <a:pt x="164" y="253"/>
                  <a:pt x="171" y="260"/>
                  <a:pt x="179" y="260"/>
                </a:cubicBezTo>
                <a:cubicBezTo>
                  <a:pt x="187" y="260"/>
                  <a:pt x="194" y="253"/>
                  <a:pt x="194" y="245"/>
                </a:cubicBezTo>
                <a:cubicBezTo>
                  <a:pt x="194" y="237"/>
                  <a:pt x="187" y="230"/>
                  <a:pt x="179" y="230"/>
                </a:cubicBezTo>
                <a:close/>
                <a:moveTo>
                  <a:pt x="179" y="263"/>
                </a:moveTo>
                <a:cubicBezTo>
                  <a:pt x="171" y="263"/>
                  <a:pt x="164" y="270"/>
                  <a:pt x="164" y="278"/>
                </a:cubicBezTo>
                <a:cubicBezTo>
                  <a:pt x="164" y="286"/>
                  <a:pt x="171" y="293"/>
                  <a:pt x="179" y="293"/>
                </a:cubicBezTo>
                <a:cubicBezTo>
                  <a:pt x="187" y="293"/>
                  <a:pt x="194" y="286"/>
                  <a:pt x="194" y="278"/>
                </a:cubicBezTo>
                <a:cubicBezTo>
                  <a:pt x="194" y="270"/>
                  <a:pt x="187" y="263"/>
                  <a:pt x="179" y="263"/>
                </a:cubicBezTo>
                <a:close/>
                <a:moveTo>
                  <a:pt x="179" y="296"/>
                </a:moveTo>
                <a:cubicBezTo>
                  <a:pt x="171" y="296"/>
                  <a:pt x="164" y="303"/>
                  <a:pt x="164" y="311"/>
                </a:cubicBezTo>
                <a:cubicBezTo>
                  <a:pt x="164" y="319"/>
                  <a:pt x="171" y="326"/>
                  <a:pt x="179" y="326"/>
                </a:cubicBezTo>
                <a:cubicBezTo>
                  <a:pt x="187" y="326"/>
                  <a:pt x="194" y="319"/>
                  <a:pt x="194" y="311"/>
                </a:cubicBezTo>
                <a:cubicBezTo>
                  <a:pt x="194" y="303"/>
                  <a:pt x="187" y="296"/>
                  <a:pt x="179" y="296"/>
                </a:cubicBezTo>
                <a:close/>
                <a:moveTo>
                  <a:pt x="179" y="329"/>
                </a:moveTo>
                <a:cubicBezTo>
                  <a:pt x="171" y="329"/>
                  <a:pt x="164" y="336"/>
                  <a:pt x="164" y="344"/>
                </a:cubicBezTo>
                <a:cubicBezTo>
                  <a:pt x="164" y="352"/>
                  <a:pt x="171" y="359"/>
                  <a:pt x="179" y="359"/>
                </a:cubicBezTo>
                <a:cubicBezTo>
                  <a:pt x="187" y="359"/>
                  <a:pt x="194" y="352"/>
                  <a:pt x="194" y="344"/>
                </a:cubicBezTo>
                <a:cubicBezTo>
                  <a:pt x="194" y="336"/>
                  <a:pt x="187" y="329"/>
                  <a:pt x="179" y="329"/>
                </a:cubicBezTo>
                <a:close/>
                <a:moveTo>
                  <a:pt x="179" y="362"/>
                </a:moveTo>
                <a:cubicBezTo>
                  <a:pt x="171" y="362"/>
                  <a:pt x="164" y="369"/>
                  <a:pt x="164" y="377"/>
                </a:cubicBezTo>
                <a:cubicBezTo>
                  <a:pt x="164" y="385"/>
                  <a:pt x="171" y="392"/>
                  <a:pt x="179" y="392"/>
                </a:cubicBezTo>
                <a:cubicBezTo>
                  <a:pt x="187" y="392"/>
                  <a:pt x="194" y="385"/>
                  <a:pt x="194" y="377"/>
                </a:cubicBezTo>
                <a:cubicBezTo>
                  <a:pt x="194" y="369"/>
                  <a:pt x="187" y="362"/>
                  <a:pt x="179" y="362"/>
                </a:cubicBezTo>
                <a:close/>
                <a:moveTo>
                  <a:pt x="179" y="395"/>
                </a:moveTo>
                <a:cubicBezTo>
                  <a:pt x="171" y="395"/>
                  <a:pt x="164" y="402"/>
                  <a:pt x="164" y="410"/>
                </a:cubicBezTo>
                <a:cubicBezTo>
                  <a:pt x="164" y="418"/>
                  <a:pt x="171" y="425"/>
                  <a:pt x="179" y="425"/>
                </a:cubicBezTo>
                <a:cubicBezTo>
                  <a:pt x="187" y="425"/>
                  <a:pt x="194" y="418"/>
                  <a:pt x="194" y="410"/>
                </a:cubicBezTo>
                <a:cubicBezTo>
                  <a:pt x="194" y="402"/>
                  <a:pt x="187" y="395"/>
                  <a:pt x="179" y="395"/>
                </a:cubicBezTo>
                <a:close/>
                <a:moveTo>
                  <a:pt x="179" y="428"/>
                </a:moveTo>
                <a:cubicBezTo>
                  <a:pt x="171" y="428"/>
                  <a:pt x="164" y="435"/>
                  <a:pt x="164" y="443"/>
                </a:cubicBezTo>
                <a:cubicBezTo>
                  <a:pt x="164" y="451"/>
                  <a:pt x="171" y="458"/>
                  <a:pt x="179" y="458"/>
                </a:cubicBezTo>
                <a:cubicBezTo>
                  <a:pt x="187" y="458"/>
                  <a:pt x="194" y="451"/>
                  <a:pt x="194" y="443"/>
                </a:cubicBezTo>
                <a:cubicBezTo>
                  <a:pt x="194" y="435"/>
                  <a:pt x="187" y="428"/>
                  <a:pt x="179" y="428"/>
                </a:cubicBezTo>
                <a:close/>
                <a:moveTo>
                  <a:pt x="179" y="461"/>
                </a:moveTo>
                <a:cubicBezTo>
                  <a:pt x="171" y="461"/>
                  <a:pt x="164" y="468"/>
                  <a:pt x="164" y="476"/>
                </a:cubicBezTo>
                <a:cubicBezTo>
                  <a:pt x="164" y="484"/>
                  <a:pt x="171" y="491"/>
                  <a:pt x="179" y="491"/>
                </a:cubicBezTo>
                <a:cubicBezTo>
                  <a:pt x="187" y="491"/>
                  <a:pt x="194" y="484"/>
                  <a:pt x="194" y="476"/>
                </a:cubicBezTo>
                <a:cubicBezTo>
                  <a:pt x="194" y="468"/>
                  <a:pt x="187" y="461"/>
                  <a:pt x="179" y="461"/>
                </a:cubicBezTo>
                <a:close/>
                <a:moveTo>
                  <a:pt x="179" y="494"/>
                </a:moveTo>
                <a:cubicBezTo>
                  <a:pt x="171" y="494"/>
                  <a:pt x="164" y="500"/>
                  <a:pt x="164" y="509"/>
                </a:cubicBezTo>
                <a:cubicBezTo>
                  <a:pt x="164" y="517"/>
                  <a:pt x="171" y="523"/>
                  <a:pt x="179" y="523"/>
                </a:cubicBezTo>
                <a:cubicBezTo>
                  <a:pt x="187" y="523"/>
                  <a:pt x="194" y="517"/>
                  <a:pt x="194" y="509"/>
                </a:cubicBezTo>
                <a:cubicBezTo>
                  <a:pt x="194" y="500"/>
                  <a:pt x="187" y="494"/>
                  <a:pt x="179" y="494"/>
                </a:cubicBezTo>
                <a:close/>
                <a:moveTo>
                  <a:pt x="179" y="527"/>
                </a:moveTo>
                <a:cubicBezTo>
                  <a:pt x="171" y="527"/>
                  <a:pt x="164" y="533"/>
                  <a:pt x="164" y="542"/>
                </a:cubicBezTo>
                <a:cubicBezTo>
                  <a:pt x="164" y="550"/>
                  <a:pt x="171" y="556"/>
                  <a:pt x="179" y="556"/>
                </a:cubicBezTo>
                <a:cubicBezTo>
                  <a:pt x="187" y="556"/>
                  <a:pt x="194" y="550"/>
                  <a:pt x="194" y="542"/>
                </a:cubicBezTo>
                <a:cubicBezTo>
                  <a:pt x="194" y="533"/>
                  <a:pt x="187" y="527"/>
                  <a:pt x="179" y="527"/>
                </a:cubicBezTo>
                <a:close/>
                <a:moveTo>
                  <a:pt x="179" y="560"/>
                </a:moveTo>
                <a:cubicBezTo>
                  <a:pt x="171" y="560"/>
                  <a:pt x="164" y="566"/>
                  <a:pt x="164" y="574"/>
                </a:cubicBezTo>
                <a:cubicBezTo>
                  <a:pt x="164" y="583"/>
                  <a:pt x="171" y="589"/>
                  <a:pt x="179" y="589"/>
                </a:cubicBezTo>
                <a:cubicBezTo>
                  <a:pt x="187" y="589"/>
                  <a:pt x="194" y="583"/>
                  <a:pt x="194" y="574"/>
                </a:cubicBezTo>
                <a:cubicBezTo>
                  <a:pt x="194" y="566"/>
                  <a:pt x="187" y="560"/>
                  <a:pt x="179" y="560"/>
                </a:cubicBezTo>
                <a:close/>
                <a:moveTo>
                  <a:pt x="179" y="593"/>
                </a:moveTo>
                <a:cubicBezTo>
                  <a:pt x="171" y="593"/>
                  <a:pt x="164" y="599"/>
                  <a:pt x="164" y="607"/>
                </a:cubicBezTo>
                <a:cubicBezTo>
                  <a:pt x="164" y="616"/>
                  <a:pt x="171" y="622"/>
                  <a:pt x="179" y="622"/>
                </a:cubicBezTo>
                <a:cubicBezTo>
                  <a:pt x="187" y="622"/>
                  <a:pt x="194" y="616"/>
                  <a:pt x="194" y="607"/>
                </a:cubicBezTo>
                <a:cubicBezTo>
                  <a:pt x="194" y="599"/>
                  <a:pt x="187" y="593"/>
                  <a:pt x="179" y="593"/>
                </a:cubicBezTo>
                <a:close/>
                <a:moveTo>
                  <a:pt x="179" y="625"/>
                </a:moveTo>
                <a:cubicBezTo>
                  <a:pt x="171" y="625"/>
                  <a:pt x="164" y="632"/>
                  <a:pt x="164" y="640"/>
                </a:cubicBezTo>
                <a:cubicBezTo>
                  <a:pt x="164" y="648"/>
                  <a:pt x="171" y="655"/>
                  <a:pt x="179" y="655"/>
                </a:cubicBezTo>
                <a:cubicBezTo>
                  <a:pt x="187" y="655"/>
                  <a:pt x="194" y="648"/>
                  <a:pt x="194" y="640"/>
                </a:cubicBezTo>
                <a:cubicBezTo>
                  <a:pt x="194" y="632"/>
                  <a:pt x="187" y="625"/>
                  <a:pt x="179" y="625"/>
                </a:cubicBezTo>
                <a:close/>
                <a:moveTo>
                  <a:pt x="179" y="658"/>
                </a:moveTo>
                <a:cubicBezTo>
                  <a:pt x="171" y="658"/>
                  <a:pt x="164" y="665"/>
                  <a:pt x="164" y="673"/>
                </a:cubicBezTo>
                <a:cubicBezTo>
                  <a:pt x="164" y="681"/>
                  <a:pt x="171" y="688"/>
                  <a:pt x="179" y="688"/>
                </a:cubicBezTo>
                <a:cubicBezTo>
                  <a:pt x="187" y="688"/>
                  <a:pt x="194" y="681"/>
                  <a:pt x="194" y="673"/>
                </a:cubicBezTo>
                <a:cubicBezTo>
                  <a:pt x="194" y="665"/>
                  <a:pt x="187" y="658"/>
                  <a:pt x="179" y="658"/>
                </a:cubicBezTo>
                <a:close/>
                <a:moveTo>
                  <a:pt x="179" y="691"/>
                </a:moveTo>
                <a:cubicBezTo>
                  <a:pt x="171" y="691"/>
                  <a:pt x="164" y="698"/>
                  <a:pt x="164" y="706"/>
                </a:cubicBezTo>
                <a:cubicBezTo>
                  <a:pt x="164" y="714"/>
                  <a:pt x="171" y="721"/>
                  <a:pt x="179" y="721"/>
                </a:cubicBezTo>
                <a:cubicBezTo>
                  <a:pt x="187" y="721"/>
                  <a:pt x="194" y="714"/>
                  <a:pt x="194" y="706"/>
                </a:cubicBezTo>
                <a:cubicBezTo>
                  <a:pt x="194" y="698"/>
                  <a:pt x="187" y="691"/>
                  <a:pt x="179" y="691"/>
                </a:cubicBezTo>
                <a:close/>
                <a:moveTo>
                  <a:pt x="179" y="724"/>
                </a:moveTo>
                <a:cubicBezTo>
                  <a:pt x="171" y="724"/>
                  <a:pt x="164" y="731"/>
                  <a:pt x="164" y="739"/>
                </a:cubicBezTo>
                <a:cubicBezTo>
                  <a:pt x="164" y="747"/>
                  <a:pt x="171" y="754"/>
                  <a:pt x="179" y="754"/>
                </a:cubicBezTo>
                <a:cubicBezTo>
                  <a:pt x="187" y="754"/>
                  <a:pt x="194" y="747"/>
                  <a:pt x="194" y="739"/>
                </a:cubicBezTo>
                <a:cubicBezTo>
                  <a:pt x="194" y="731"/>
                  <a:pt x="187" y="724"/>
                  <a:pt x="179" y="724"/>
                </a:cubicBezTo>
                <a:close/>
                <a:moveTo>
                  <a:pt x="179" y="757"/>
                </a:moveTo>
                <a:cubicBezTo>
                  <a:pt x="171" y="757"/>
                  <a:pt x="164" y="764"/>
                  <a:pt x="164" y="772"/>
                </a:cubicBezTo>
                <a:cubicBezTo>
                  <a:pt x="164" y="780"/>
                  <a:pt x="171" y="787"/>
                  <a:pt x="179" y="787"/>
                </a:cubicBezTo>
                <a:cubicBezTo>
                  <a:pt x="187" y="787"/>
                  <a:pt x="194" y="780"/>
                  <a:pt x="194" y="772"/>
                </a:cubicBezTo>
                <a:cubicBezTo>
                  <a:pt x="194" y="764"/>
                  <a:pt x="187" y="757"/>
                  <a:pt x="179" y="757"/>
                </a:cubicBezTo>
                <a:close/>
                <a:moveTo>
                  <a:pt x="179" y="790"/>
                </a:moveTo>
                <a:cubicBezTo>
                  <a:pt x="171" y="790"/>
                  <a:pt x="164" y="797"/>
                  <a:pt x="164" y="805"/>
                </a:cubicBezTo>
                <a:cubicBezTo>
                  <a:pt x="164" y="813"/>
                  <a:pt x="171" y="820"/>
                  <a:pt x="179" y="820"/>
                </a:cubicBezTo>
                <a:cubicBezTo>
                  <a:pt x="187" y="820"/>
                  <a:pt x="194" y="813"/>
                  <a:pt x="194" y="805"/>
                </a:cubicBezTo>
                <a:cubicBezTo>
                  <a:pt x="194" y="797"/>
                  <a:pt x="187" y="790"/>
                  <a:pt x="179" y="790"/>
                </a:cubicBezTo>
                <a:close/>
                <a:moveTo>
                  <a:pt x="179" y="823"/>
                </a:moveTo>
                <a:cubicBezTo>
                  <a:pt x="171" y="823"/>
                  <a:pt x="164" y="830"/>
                  <a:pt x="164" y="838"/>
                </a:cubicBezTo>
                <a:cubicBezTo>
                  <a:pt x="164" y="846"/>
                  <a:pt x="171" y="853"/>
                  <a:pt x="179" y="853"/>
                </a:cubicBezTo>
                <a:cubicBezTo>
                  <a:pt x="187" y="853"/>
                  <a:pt x="194" y="846"/>
                  <a:pt x="194" y="838"/>
                </a:cubicBezTo>
                <a:cubicBezTo>
                  <a:pt x="194" y="830"/>
                  <a:pt x="187" y="823"/>
                  <a:pt x="179" y="823"/>
                </a:cubicBezTo>
                <a:close/>
                <a:moveTo>
                  <a:pt x="179" y="856"/>
                </a:moveTo>
                <a:cubicBezTo>
                  <a:pt x="171" y="856"/>
                  <a:pt x="164" y="863"/>
                  <a:pt x="164" y="871"/>
                </a:cubicBezTo>
                <a:cubicBezTo>
                  <a:pt x="164" y="879"/>
                  <a:pt x="171" y="886"/>
                  <a:pt x="179" y="886"/>
                </a:cubicBezTo>
                <a:cubicBezTo>
                  <a:pt x="187" y="886"/>
                  <a:pt x="194" y="879"/>
                  <a:pt x="194" y="871"/>
                </a:cubicBezTo>
                <a:cubicBezTo>
                  <a:pt x="194" y="863"/>
                  <a:pt x="187" y="856"/>
                  <a:pt x="179" y="856"/>
                </a:cubicBezTo>
                <a:close/>
                <a:moveTo>
                  <a:pt x="179" y="889"/>
                </a:moveTo>
                <a:cubicBezTo>
                  <a:pt x="171" y="889"/>
                  <a:pt x="164" y="895"/>
                  <a:pt x="164" y="904"/>
                </a:cubicBezTo>
                <a:cubicBezTo>
                  <a:pt x="164" y="912"/>
                  <a:pt x="171" y="918"/>
                  <a:pt x="179" y="918"/>
                </a:cubicBezTo>
                <a:cubicBezTo>
                  <a:pt x="187" y="918"/>
                  <a:pt x="194" y="912"/>
                  <a:pt x="194" y="904"/>
                </a:cubicBezTo>
                <a:cubicBezTo>
                  <a:pt x="194" y="895"/>
                  <a:pt x="187" y="889"/>
                  <a:pt x="179" y="889"/>
                </a:cubicBezTo>
                <a:close/>
                <a:moveTo>
                  <a:pt x="179" y="922"/>
                </a:moveTo>
                <a:cubicBezTo>
                  <a:pt x="171" y="922"/>
                  <a:pt x="164" y="928"/>
                  <a:pt x="164" y="937"/>
                </a:cubicBezTo>
                <a:cubicBezTo>
                  <a:pt x="164" y="945"/>
                  <a:pt x="171" y="951"/>
                  <a:pt x="179" y="951"/>
                </a:cubicBezTo>
                <a:cubicBezTo>
                  <a:pt x="187" y="951"/>
                  <a:pt x="194" y="945"/>
                  <a:pt x="194" y="937"/>
                </a:cubicBezTo>
                <a:cubicBezTo>
                  <a:pt x="194" y="928"/>
                  <a:pt x="187" y="922"/>
                  <a:pt x="179" y="922"/>
                </a:cubicBezTo>
                <a:close/>
                <a:moveTo>
                  <a:pt x="179" y="955"/>
                </a:moveTo>
                <a:cubicBezTo>
                  <a:pt x="171" y="955"/>
                  <a:pt x="164" y="961"/>
                  <a:pt x="164" y="970"/>
                </a:cubicBezTo>
                <a:cubicBezTo>
                  <a:pt x="164" y="978"/>
                  <a:pt x="171" y="984"/>
                  <a:pt x="179" y="984"/>
                </a:cubicBezTo>
                <a:cubicBezTo>
                  <a:pt x="187" y="984"/>
                  <a:pt x="194" y="978"/>
                  <a:pt x="194" y="970"/>
                </a:cubicBezTo>
                <a:cubicBezTo>
                  <a:pt x="194" y="961"/>
                  <a:pt x="187" y="955"/>
                  <a:pt x="179" y="955"/>
                </a:cubicBezTo>
                <a:close/>
                <a:moveTo>
                  <a:pt x="179" y="988"/>
                </a:moveTo>
                <a:cubicBezTo>
                  <a:pt x="171" y="988"/>
                  <a:pt x="164" y="994"/>
                  <a:pt x="164" y="1002"/>
                </a:cubicBezTo>
                <a:cubicBezTo>
                  <a:pt x="164" y="1011"/>
                  <a:pt x="171" y="1017"/>
                  <a:pt x="179" y="1017"/>
                </a:cubicBezTo>
                <a:cubicBezTo>
                  <a:pt x="187" y="1017"/>
                  <a:pt x="194" y="1011"/>
                  <a:pt x="194" y="1002"/>
                </a:cubicBezTo>
                <a:cubicBezTo>
                  <a:pt x="194" y="994"/>
                  <a:pt x="187" y="988"/>
                  <a:pt x="179" y="988"/>
                </a:cubicBezTo>
                <a:close/>
                <a:moveTo>
                  <a:pt x="179" y="1021"/>
                </a:moveTo>
                <a:cubicBezTo>
                  <a:pt x="171" y="1021"/>
                  <a:pt x="164" y="1027"/>
                  <a:pt x="164" y="1035"/>
                </a:cubicBezTo>
                <a:cubicBezTo>
                  <a:pt x="164" y="1044"/>
                  <a:pt x="171" y="1050"/>
                  <a:pt x="179" y="1050"/>
                </a:cubicBezTo>
                <a:cubicBezTo>
                  <a:pt x="187" y="1050"/>
                  <a:pt x="194" y="1044"/>
                  <a:pt x="194" y="1035"/>
                </a:cubicBezTo>
                <a:cubicBezTo>
                  <a:pt x="194" y="1027"/>
                  <a:pt x="187" y="1021"/>
                  <a:pt x="179" y="1021"/>
                </a:cubicBezTo>
                <a:close/>
                <a:moveTo>
                  <a:pt x="179" y="1053"/>
                </a:moveTo>
                <a:cubicBezTo>
                  <a:pt x="171" y="1053"/>
                  <a:pt x="164" y="1060"/>
                  <a:pt x="164" y="1068"/>
                </a:cubicBezTo>
                <a:cubicBezTo>
                  <a:pt x="164" y="1076"/>
                  <a:pt x="171" y="1083"/>
                  <a:pt x="179" y="1083"/>
                </a:cubicBezTo>
                <a:cubicBezTo>
                  <a:pt x="187" y="1083"/>
                  <a:pt x="194" y="1076"/>
                  <a:pt x="194" y="1068"/>
                </a:cubicBezTo>
                <a:cubicBezTo>
                  <a:pt x="194" y="1060"/>
                  <a:pt x="187" y="1053"/>
                  <a:pt x="179" y="1053"/>
                </a:cubicBezTo>
                <a:close/>
                <a:moveTo>
                  <a:pt x="179" y="1086"/>
                </a:moveTo>
                <a:cubicBezTo>
                  <a:pt x="171" y="1086"/>
                  <a:pt x="164" y="1093"/>
                  <a:pt x="164" y="1101"/>
                </a:cubicBezTo>
                <a:cubicBezTo>
                  <a:pt x="164" y="1109"/>
                  <a:pt x="171" y="1116"/>
                  <a:pt x="179" y="1116"/>
                </a:cubicBezTo>
                <a:cubicBezTo>
                  <a:pt x="187" y="1116"/>
                  <a:pt x="194" y="1109"/>
                  <a:pt x="194" y="1101"/>
                </a:cubicBezTo>
                <a:cubicBezTo>
                  <a:pt x="194" y="1093"/>
                  <a:pt x="187" y="1086"/>
                  <a:pt x="179" y="1086"/>
                </a:cubicBezTo>
                <a:close/>
                <a:moveTo>
                  <a:pt x="179" y="1119"/>
                </a:moveTo>
                <a:cubicBezTo>
                  <a:pt x="171" y="1119"/>
                  <a:pt x="164" y="1126"/>
                  <a:pt x="164" y="1134"/>
                </a:cubicBezTo>
                <a:cubicBezTo>
                  <a:pt x="164" y="1142"/>
                  <a:pt x="171" y="1149"/>
                  <a:pt x="179" y="1149"/>
                </a:cubicBezTo>
                <a:cubicBezTo>
                  <a:pt x="187" y="1149"/>
                  <a:pt x="194" y="1142"/>
                  <a:pt x="194" y="1134"/>
                </a:cubicBezTo>
                <a:cubicBezTo>
                  <a:pt x="194" y="1126"/>
                  <a:pt x="187" y="1119"/>
                  <a:pt x="179" y="1119"/>
                </a:cubicBezTo>
                <a:close/>
                <a:moveTo>
                  <a:pt x="179" y="1152"/>
                </a:moveTo>
                <a:cubicBezTo>
                  <a:pt x="171" y="1152"/>
                  <a:pt x="164" y="1159"/>
                  <a:pt x="164" y="1167"/>
                </a:cubicBezTo>
                <a:cubicBezTo>
                  <a:pt x="164" y="1175"/>
                  <a:pt x="171" y="1182"/>
                  <a:pt x="179" y="1182"/>
                </a:cubicBezTo>
                <a:cubicBezTo>
                  <a:pt x="187" y="1182"/>
                  <a:pt x="194" y="1175"/>
                  <a:pt x="194" y="1167"/>
                </a:cubicBezTo>
                <a:cubicBezTo>
                  <a:pt x="194" y="1159"/>
                  <a:pt x="187" y="1152"/>
                  <a:pt x="179" y="1152"/>
                </a:cubicBezTo>
                <a:close/>
                <a:moveTo>
                  <a:pt x="179" y="1185"/>
                </a:moveTo>
                <a:cubicBezTo>
                  <a:pt x="171" y="1185"/>
                  <a:pt x="164" y="1192"/>
                  <a:pt x="164" y="1200"/>
                </a:cubicBezTo>
                <a:cubicBezTo>
                  <a:pt x="164" y="1208"/>
                  <a:pt x="171" y="1215"/>
                  <a:pt x="179" y="1215"/>
                </a:cubicBezTo>
                <a:cubicBezTo>
                  <a:pt x="187" y="1215"/>
                  <a:pt x="194" y="1208"/>
                  <a:pt x="194" y="1200"/>
                </a:cubicBezTo>
                <a:cubicBezTo>
                  <a:pt x="194" y="1192"/>
                  <a:pt x="187" y="1185"/>
                  <a:pt x="179" y="1185"/>
                </a:cubicBezTo>
                <a:close/>
                <a:moveTo>
                  <a:pt x="179" y="1218"/>
                </a:moveTo>
                <a:cubicBezTo>
                  <a:pt x="171" y="1218"/>
                  <a:pt x="164" y="1225"/>
                  <a:pt x="164" y="1233"/>
                </a:cubicBezTo>
                <a:cubicBezTo>
                  <a:pt x="164" y="1241"/>
                  <a:pt x="171" y="1248"/>
                  <a:pt x="179" y="1248"/>
                </a:cubicBezTo>
                <a:cubicBezTo>
                  <a:pt x="187" y="1248"/>
                  <a:pt x="194" y="1241"/>
                  <a:pt x="194" y="1233"/>
                </a:cubicBezTo>
                <a:cubicBezTo>
                  <a:pt x="194" y="1225"/>
                  <a:pt x="187" y="1218"/>
                  <a:pt x="179" y="1218"/>
                </a:cubicBezTo>
                <a:close/>
                <a:moveTo>
                  <a:pt x="179" y="1251"/>
                </a:moveTo>
                <a:cubicBezTo>
                  <a:pt x="171" y="1251"/>
                  <a:pt x="164" y="1258"/>
                  <a:pt x="164" y="1266"/>
                </a:cubicBezTo>
                <a:cubicBezTo>
                  <a:pt x="164" y="1274"/>
                  <a:pt x="171" y="1281"/>
                  <a:pt x="179" y="1281"/>
                </a:cubicBezTo>
                <a:cubicBezTo>
                  <a:pt x="187" y="1281"/>
                  <a:pt x="194" y="1274"/>
                  <a:pt x="194" y="1266"/>
                </a:cubicBezTo>
                <a:cubicBezTo>
                  <a:pt x="194" y="1258"/>
                  <a:pt x="187" y="1251"/>
                  <a:pt x="179" y="1251"/>
                </a:cubicBezTo>
                <a:close/>
                <a:moveTo>
                  <a:pt x="179" y="1284"/>
                </a:moveTo>
                <a:cubicBezTo>
                  <a:pt x="171" y="1284"/>
                  <a:pt x="164" y="1291"/>
                  <a:pt x="164" y="1299"/>
                </a:cubicBezTo>
                <a:cubicBezTo>
                  <a:pt x="164" y="1307"/>
                  <a:pt x="171" y="1314"/>
                  <a:pt x="179" y="1314"/>
                </a:cubicBezTo>
                <a:cubicBezTo>
                  <a:pt x="187" y="1314"/>
                  <a:pt x="194" y="1307"/>
                  <a:pt x="194" y="1299"/>
                </a:cubicBezTo>
                <a:cubicBezTo>
                  <a:pt x="194" y="1291"/>
                  <a:pt x="187" y="1284"/>
                  <a:pt x="179" y="1284"/>
                </a:cubicBezTo>
                <a:close/>
                <a:moveTo>
                  <a:pt x="179" y="1317"/>
                </a:moveTo>
                <a:cubicBezTo>
                  <a:pt x="171" y="1317"/>
                  <a:pt x="164" y="1323"/>
                  <a:pt x="164" y="1332"/>
                </a:cubicBezTo>
                <a:cubicBezTo>
                  <a:pt x="164" y="1340"/>
                  <a:pt x="171" y="1346"/>
                  <a:pt x="179" y="1346"/>
                </a:cubicBezTo>
                <a:cubicBezTo>
                  <a:pt x="187" y="1346"/>
                  <a:pt x="194" y="1340"/>
                  <a:pt x="194" y="1332"/>
                </a:cubicBezTo>
                <a:cubicBezTo>
                  <a:pt x="194" y="1323"/>
                  <a:pt x="187" y="1317"/>
                  <a:pt x="179" y="1317"/>
                </a:cubicBezTo>
                <a:close/>
                <a:moveTo>
                  <a:pt x="179" y="1350"/>
                </a:moveTo>
                <a:cubicBezTo>
                  <a:pt x="171" y="1350"/>
                  <a:pt x="164" y="1356"/>
                  <a:pt x="164" y="1365"/>
                </a:cubicBezTo>
                <a:cubicBezTo>
                  <a:pt x="164" y="1373"/>
                  <a:pt x="171" y="1379"/>
                  <a:pt x="179" y="1379"/>
                </a:cubicBezTo>
                <a:cubicBezTo>
                  <a:pt x="187" y="1379"/>
                  <a:pt x="194" y="1373"/>
                  <a:pt x="194" y="1365"/>
                </a:cubicBezTo>
                <a:cubicBezTo>
                  <a:pt x="194" y="1356"/>
                  <a:pt x="187" y="1350"/>
                  <a:pt x="179" y="1350"/>
                </a:cubicBezTo>
                <a:close/>
                <a:moveTo>
                  <a:pt x="179" y="1383"/>
                </a:moveTo>
                <a:cubicBezTo>
                  <a:pt x="171" y="1383"/>
                  <a:pt x="164" y="1389"/>
                  <a:pt x="164" y="1397"/>
                </a:cubicBezTo>
                <a:cubicBezTo>
                  <a:pt x="164" y="1406"/>
                  <a:pt x="171" y="1412"/>
                  <a:pt x="179" y="1412"/>
                </a:cubicBezTo>
                <a:cubicBezTo>
                  <a:pt x="187" y="1412"/>
                  <a:pt x="194" y="1406"/>
                  <a:pt x="194" y="1397"/>
                </a:cubicBezTo>
                <a:cubicBezTo>
                  <a:pt x="194" y="1389"/>
                  <a:pt x="187" y="1383"/>
                  <a:pt x="179" y="1383"/>
                </a:cubicBezTo>
                <a:close/>
                <a:moveTo>
                  <a:pt x="179" y="1416"/>
                </a:moveTo>
                <a:cubicBezTo>
                  <a:pt x="171" y="1416"/>
                  <a:pt x="164" y="1422"/>
                  <a:pt x="164" y="1430"/>
                </a:cubicBezTo>
                <a:cubicBezTo>
                  <a:pt x="164" y="1439"/>
                  <a:pt x="171" y="1445"/>
                  <a:pt x="179" y="1445"/>
                </a:cubicBezTo>
                <a:cubicBezTo>
                  <a:pt x="187" y="1445"/>
                  <a:pt x="194" y="1439"/>
                  <a:pt x="194" y="1430"/>
                </a:cubicBezTo>
                <a:cubicBezTo>
                  <a:pt x="194" y="1422"/>
                  <a:pt x="187" y="1416"/>
                  <a:pt x="179" y="1416"/>
                </a:cubicBezTo>
                <a:close/>
                <a:moveTo>
                  <a:pt x="212" y="0"/>
                </a:moveTo>
                <a:cubicBezTo>
                  <a:pt x="204" y="0"/>
                  <a:pt x="197" y="7"/>
                  <a:pt x="197" y="15"/>
                </a:cubicBezTo>
                <a:cubicBezTo>
                  <a:pt x="197" y="23"/>
                  <a:pt x="204" y="30"/>
                  <a:pt x="212" y="30"/>
                </a:cubicBezTo>
                <a:cubicBezTo>
                  <a:pt x="220" y="30"/>
                  <a:pt x="227" y="23"/>
                  <a:pt x="227" y="15"/>
                </a:cubicBezTo>
                <a:cubicBezTo>
                  <a:pt x="227" y="7"/>
                  <a:pt x="220" y="0"/>
                  <a:pt x="212" y="0"/>
                </a:cubicBezTo>
                <a:close/>
                <a:moveTo>
                  <a:pt x="212" y="33"/>
                </a:moveTo>
                <a:cubicBezTo>
                  <a:pt x="204" y="33"/>
                  <a:pt x="197" y="40"/>
                  <a:pt x="197" y="48"/>
                </a:cubicBezTo>
                <a:cubicBezTo>
                  <a:pt x="197" y="56"/>
                  <a:pt x="204" y="63"/>
                  <a:pt x="212" y="63"/>
                </a:cubicBezTo>
                <a:cubicBezTo>
                  <a:pt x="220" y="63"/>
                  <a:pt x="227" y="56"/>
                  <a:pt x="227" y="48"/>
                </a:cubicBezTo>
                <a:cubicBezTo>
                  <a:pt x="227" y="40"/>
                  <a:pt x="220" y="33"/>
                  <a:pt x="212" y="33"/>
                </a:cubicBezTo>
                <a:close/>
                <a:moveTo>
                  <a:pt x="212" y="66"/>
                </a:moveTo>
                <a:cubicBezTo>
                  <a:pt x="204" y="66"/>
                  <a:pt x="197" y="72"/>
                  <a:pt x="197" y="81"/>
                </a:cubicBezTo>
                <a:cubicBezTo>
                  <a:pt x="197" y="89"/>
                  <a:pt x="204" y="95"/>
                  <a:pt x="212" y="95"/>
                </a:cubicBezTo>
                <a:cubicBezTo>
                  <a:pt x="220" y="95"/>
                  <a:pt x="227" y="89"/>
                  <a:pt x="227" y="81"/>
                </a:cubicBezTo>
                <a:cubicBezTo>
                  <a:pt x="227" y="72"/>
                  <a:pt x="220" y="66"/>
                  <a:pt x="212" y="66"/>
                </a:cubicBezTo>
                <a:close/>
                <a:moveTo>
                  <a:pt x="212" y="99"/>
                </a:moveTo>
                <a:cubicBezTo>
                  <a:pt x="204" y="99"/>
                  <a:pt x="197" y="105"/>
                  <a:pt x="197" y="114"/>
                </a:cubicBezTo>
                <a:cubicBezTo>
                  <a:pt x="197" y="122"/>
                  <a:pt x="204" y="128"/>
                  <a:pt x="212" y="128"/>
                </a:cubicBezTo>
                <a:cubicBezTo>
                  <a:pt x="220" y="128"/>
                  <a:pt x="227" y="122"/>
                  <a:pt x="227" y="114"/>
                </a:cubicBezTo>
                <a:cubicBezTo>
                  <a:pt x="227" y="105"/>
                  <a:pt x="220" y="99"/>
                  <a:pt x="212" y="99"/>
                </a:cubicBezTo>
                <a:close/>
                <a:moveTo>
                  <a:pt x="212" y="132"/>
                </a:moveTo>
                <a:cubicBezTo>
                  <a:pt x="204" y="132"/>
                  <a:pt x="197" y="138"/>
                  <a:pt x="197" y="147"/>
                </a:cubicBezTo>
                <a:cubicBezTo>
                  <a:pt x="197" y="155"/>
                  <a:pt x="204" y="161"/>
                  <a:pt x="212" y="161"/>
                </a:cubicBezTo>
                <a:cubicBezTo>
                  <a:pt x="220" y="161"/>
                  <a:pt x="227" y="155"/>
                  <a:pt x="227" y="147"/>
                </a:cubicBezTo>
                <a:cubicBezTo>
                  <a:pt x="227" y="138"/>
                  <a:pt x="220" y="132"/>
                  <a:pt x="212" y="132"/>
                </a:cubicBezTo>
                <a:close/>
                <a:moveTo>
                  <a:pt x="212" y="165"/>
                </a:moveTo>
                <a:cubicBezTo>
                  <a:pt x="204" y="165"/>
                  <a:pt x="197" y="171"/>
                  <a:pt x="197" y="179"/>
                </a:cubicBezTo>
                <a:cubicBezTo>
                  <a:pt x="197" y="188"/>
                  <a:pt x="204" y="194"/>
                  <a:pt x="212" y="194"/>
                </a:cubicBezTo>
                <a:cubicBezTo>
                  <a:pt x="220" y="194"/>
                  <a:pt x="227" y="188"/>
                  <a:pt x="227" y="179"/>
                </a:cubicBezTo>
                <a:cubicBezTo>
                  <a:pt x="227" y="171"/>
                  <a:pt x="220" y="165"/>
                  <a:pt x="212" y="165"/>
                </a:cubicBezTo>
                <a:close/>
                <a:moveTo>
                  <a:pt x="212" y="198"/>
                </a:moveTo>
                <a:cubicBezTo>
                  <a:pt x="204" y="198"/>
                  <a:pt x="197" y="204"/>
                  <a:pt x="197" y="212"/>
                </a:cubicBezTo>
                <a:cubicBezTo>
                  <a:pt x="197" y="221"/>
                  <a:pt x="204" y="227"/>
                  <a:pt x="212" y="227"/>
                </a:cubicBezTo>
                <a:cubicBezTo>
                  <a:pt x="220" y="227"/>
                  <a:pt x="227" y="221"/>
                  <a:pt x="227" y="212"/>
                </a:cubicBezTo>
                <a:cubicBezTo>
                  <a:pt x="227" y="204"/>
                  <a:pt x="220" y="198"/>
                  <a:pt x="212" y="198"/>
                </a:cubicBezTo>
                <a:close/>
                <a:moveTo>
                  <a:pt x="212" y="230"/>
                </a:moveTo>
                <a:cubicBezTo>
                  <a:pt x="204" y="230"/>
                  <a:pt x="197" y="237"/>
                  <a:pt x="197" y="245"/>
                </a:cubicBezTo>
                <a:cubicBezTo>
                  <a:pt x="197" y="253"/>
                  <a:pt x="204" y="260"/>
                  <a:pt x="212" y="260"/>
                </a:cubicBezTo>
                <a:cubicBezTo>
                  <a:pt x="220" y="260"/>
                  <a:pt x="227" y="253"/>
                  <a:pt x="227" y="245"/>
                </a:cubicBezTo>
                <a:cubicBezTo>
                  <a:pt x="227" y="237"/>
                  <a:pt x="220" y="230"/>
                  <a:pt x="212" y="230"/>
                </a:cubicBezTo>
                <a:close/>
                <a:moveTo>
                  <a:pt x="212" y="263"/>
                </a:moveTo>
                <a:cubicBezTo>
                  <a:pt x="204" y="263"/>
                  <a:pt x="197" y="270"/>
                  <a:pt x="197" y="278"/>
                </a:cubicBezTo>
                <a:cubicBezTo>
                  <a:pt x="197" y="286"/>
                  <a:pt x="204" y="293"/>
                  <a:pt x="212" y="293"/>
                </a:cubicBezTo>
                <a:cubicBezTo>
                  <a:pt x="220" y="293"/>
                  <a:pt x="227" y="286"/>
                  <a:pt x="227" y="278"/>
                </a:cubicBezTo>
                <a:cubicBezTo>
                  <a:pt x="227" y="270"/>
                  <a:pt x="220" y="263"/>
                  <a:pt x="212" y="263"/>
                </a:cubicBezTo>
                <a:close/>
                <a:moveTo>
                  <a:pt x="212" y="296"/>
                </a:moveTo>
                <a:cubicBezTo>
                  <a:pt x="204" y="296"/>
                  <a:pt x="197" y="303"/>
                  <a:pt x="197" y="311"/>
                </a:cubicBezTo>
                <a:cubicBezTo>
                  <a:pt x="197" y="319"/>
                  <a:pt x="204" y="326"/>
                  <a:pt x="212" y="326"/>
                </a:cubicBezTo>
                <a:cubicBezTo>
                  <a:pt x="220" y="326"/>
                  <a:pt x="227" y="319"/>
                  <a:pt x="227" y="311"/>
                </a:cubicBezTo>
                <a:cubicBezTo>
                  <a:pt x="227" y="303"/>
                  <a:pt x="220" y="296"/>
                  <a:pt x="212" y="296"/>
                </a:cubicBezTo>
                <a:close/>
                <a:moveTo>
                  <a:pt x="212" y="329"/>
                </a:moveTo>
                <a:cubicBezTo>
                  <a:pt x="204" y="329"/>
                  <a:pt x="197" y="336"/>
                  <a:pt x="197" y="344"/>
                </a:cubicBezTo>
                <a:cubicBezTo>
                  <a:pt x="197" y="352"/>
                  <a:pt x="204" y="359"/>
                  <a:pt x="212" y="359"/>
                </a:cubicBezTo>
                <a:cubicBezTo>
                  <a:pt x="220" y="359"/>
                  <a:pt x="227" y="352"/>
                  <a:pt x="227" y="344"/>
                </a:cubicBezTo>
                <a:cubicBezTo>
                  <a:pt x="227" y="336"/>
                  <a:pt x="220" y="329"/>
                  <a:pt x="212" y="329"/>
                </a:cubicBezTo>
                <a:close/>
                <a:moveTo>
                  <a:pt x="212" y="362"/>
                </a:moveTo>
                <a:cubicBezTo>
                  <a:pt x="204" y="362"/>
                  <a:pt x="197" y="369"/>
                  <a:pt x="197" y="377"/>
                </a:cubicBezTo>
                <a:cubicBezTo>
                  <a:pt x="197" y="385"/>
                  <a:pt x="204" y="392"/>
                  <a:pt x="212" y="392"/>
                </a:cubicBezTo>
                <a:cubicBezTo>
                  <a:pt x="220" y="392"/>
                  <a:pt x="227" y="385"/>
                  <a:pt x="227" y="377"/>
                </a:cubicBezTo>
                <a:cubicBezTo>
                  <a:pt x="227" y="369"/>
                  <a:pt x="220" y="362"/>
                  <a:pt x="212" y="362"/>
                </a:cubicBezTo>
                <a:close/>
                <a:moveTo>
                  <a:pt x="212" y="395"/>
                </a:moveTo>
                <a:cubicBezTo>
                  <a:pt x="204" y="395"/>
                  <a:pt x="197" y="402"/>
                  <a:pt x="197" y="410"/>
                </a:cubicBezTo>
                <a:cubicBezTo>
                  <a:pt x="197" y="418"/>
                  <a:pt x="204" y="425"/>
                  <a:pt x="212" y="425"/>
                </a:cubicBezTo>
                <a:cubicBezTo>
                  <a:pt x="220" y="425"/>
                  <a:pt x="227" y="418"/>
                  <a:pt x="227" y="410"/>
                </a:cubicBezTo>
                <a:cubicBezTo>
                  <a:pt x="227" y="402"/>
                  <a:pt x="220" y="395"/>
                  <a:pt x="212" y="395"/>
                </a:cubicBezTo>
                <a:close/>
                <a:moveTo>
                  <a:pt x="212" y="428"/>
                </a:moveTo>
                <a:cubicBezTo>
                  <a:pt x="204" y="428"/>
                  <a:pt x="197" y="435"/>
                  <a:pt x="197" y="443"/>
                </a:cubicBezTo>
                <a:cubicBezTo>
                  <a:pt x="197" y="451"/>
                  <a:pt x="204" y="458"/>
                  <a:pt x="212" y="458"/>
                </a:cubicBezTo>
                <a:cubicBezTo>
                  <a:pt x="220" y="458"/>
                  <a:pt x="227" y="451"/>
                  <a:pt x="227" y="443"/>
                </a:cubicBezTo>
                <a:cubicBezTo>
                  <a:pt x="227" y="435"/>
                  <a:pt x="220" y="428"/>
                  <a:pt x="212" y="428"/>
                </a:cubicBezTo>
                <a:close/>
                <a:moveTo>
                  <a:pt x="212" y="461"/>
                </a:moveTo>
                <a:cubicBezTo>
                  <a:pt x="204" y="461"/>
                  <a:pt x="197" y="468"/>
                  <a:pt x="197" y="476"/>
                </a:cubicBezTo>
                <a:cubicBezTo>
                  <a:pt x="197" y="484"/>
                  <a:pt x="204" y="491"/>
                  <a:pt x="212" y="491"/>
                </a:cubicBezTo>
                <a:cubicBezTo>
                  <a:pt x="220" y="491"/>
                  <a:pt x="227" y="484"/>
                  <a:pt x="227" y="476"/>
                </a:cubicBezTo>
                <a:cubicBezTo>
                  <a:pt x="227" y="468"/>
                  <a:pt x="220" y="461"/>
                  <a:pt x="212" y="461"/>
                </a:cubicBezTo>
                <a:close/>
                <a:moveTo>
                  <a:pt x="212" y="494"/>
                </a:moveTo>
                <a:cubicBezTo>
                  <a:pt x="204" y="494"/>
                  <a:pt x="197" y="500"/>
                  <a:pt x="197" y="509"/>
                </a:cubicBezTo>
                <a:cubicBezTo>
                  <a:pt x="197" y="517"/>
                  <a:pt x="204" y="523"/>
                  <a:pt x="212" y="523"/>
                </a:cubicBezTo>
                <a:cubicBezTo>
                  <a:pt x="220" y="523"/>
                  <a:pt x="227" y="517"/>
                  <a:pt x="227" y="509"/>
                </a:cubicBezTo>
                <a:cubicBezTo>
                  <a:pt x="227" y="500"/>
                  <a:pt x="220" y="494"/>
                  <a:pt x="212" y="494"/>
                </a:cubicBezTo>
                <a:close/>
                <a:moveTo>
                  <a:pt x="212" y="527"/>
                </a:moveTo>
                <a:cubicBezTo>
                  <a:pt x="204" y="527"/>
                  <a:pt x="197" y="533"/>
                  <a:pt x="197" y="542"/>
                </a:cubicBezTo>
                <a:cubicBezTo>
                  <a:pt x="197" y="550"/>
                  <a:pt x="204" y="556"/>
                  <a:pt x="212" y="556"/>
                </a:cubicBezTo>
                <a:cubicBezTo>
                  <a:pt x="220" y="556"/>
                  <a:pt x="227" y="550"/>
                  <a:pt x="227" y="542"/>
                </a:cubicBezTo>
                <a:cubicBezTo>
                  <a:pt x="227" y="533"/>
                  <a:pt x="220" y="527"/>
                  <a:pt x="212" y="527"/>
                </a:cubicBezTo>
                <a:close/>
                <a:moveTo>
                  <a:pt x="212" y="560"/>
                </a:moveTo>
                <a:cubicBezTo>
                  <a:pt x="204" y="560"/>
                  <a:pt x="197" y="566"/>
                  <a:pt x="197" y="574"/>
                </a:cubicBezTo>
                <a:cubicBezTo>
                  <a:pt x="197" y="583"/>
                  <a:pt x="204" y="589"/>
                  <a:pt x="212" y="589"/>
                </a:cubicBezTo>
                <a:cubicBezTo>
                  <a:pt x="220" y="589"/>
                  <a:pt x="227" y="583"/>
                  <a:pt x="227" y="574"/>
                </a:cubicBezTo>
                <a:cubicBezTo>
                  <a:pt x="227" y="566"/>
                  <a:pt x="220" y="560"/>
                  <a:pt x="212" y="560"/>
                </a:cubicBezTo>
                <a:close/>
                <a:moveTo>
                  <a:pt x="212" y="593"/>
                </a:moveTo>
                <a:cubicBezTo>
                  <a:pt x="204" y="593"/>
                  <a:pt x="197" y="599"/>
                  <a:pt x="197" y="607"/>
                </a:cubicBezTo>
                <a:cubicBezTo>
                  <a:pt x="197" y="616"/>
                  <a:pt x="204" y="622"/>
                  <a:pt x="212" y="622"/>
                </a:cubicBezTo>
                <a:cubicBezTo>
                  <a:pt x="220" y="622"/>
                  <a:pt x="227" y="616"/>
                  <a:pt x="227" y="607"/>
                </a:cubicBezTo>
                <a:cubicBezTo>
                  <a:pt x="227" y="599"/>
                  <a:pt x="220" y="593"/>
                  <a:pt x="212" y="593"/>
                </a:cubicBezTo>
                <a:close/>
                <a:moveTo>
                  <a:pt x="212" y="625"/>
                </a:moveTo>
                <a:cubicBezTo>
                  <a:pt x="204" y="625"/>
                  <a:pt x="197" y="632"/>
                  <a:pt x="197" y="640"/>
                </a:cubicBezTo>
                <a:cubicBezTo>
                  <a:pt x="197" y="648"/>
                  <a:pt x="204" y="655"/>
                  <a:pt x="212" y="655"/>
                </a:cubicBezTo>
                <a:cubicBezTo>
                  <a:pt x="220" y="655"/>
                  <a:pt x="227" y="648"/>
                  <a:pt x="227" y="640"/>
                </a:cubicBezTo>
                <a:cubicBezTo>
                  <a:pt x="227" y="632"/>
                  <a:pt x="220" y="625"/>
                  <a:pt x="212" y="625"/>
                </a:cubicBezTo>
                <a:close/>
                <a:moveTo>
                  <a:pt x="212" y="658"/>
                </a:moveTo>
                <a:cubicBezTo>
                  <a:pt x="204" y="658"/>
                  <a:pt x="197" y="665"/>
                  <a:pt x="197" y="673"/>
                </a:cubicBezTo>
                <a:cubicBezTo>
                  <a:pt x="197" y="681"/>
                  <a:pt x="204" y="688"/>
                  <a:pt x="212" y="688"/>
                </a:cubicBezTo>
                <a:cubicBezTo>
                  <a:pt x="220" y="688"/>
                  <a:pt x="227" y="681"/>
                  <a:pt x="227" y="673"/>
                </a:cubicBezTo>
                <a:cubicBezTo>
                  <a:pt x="227" y="665"/>
                  <a:pt x="220" y="658"/>
                  <a:pt x="212" y="658"/>
                </a:cubicBezTo>
                <a:close/>
                <a:moveTo>
                  <a:pt x="212" y="691"/>
                </a:moveTo>
                <a:cubicBezTo>
                  <a:pt x="204" y="691"/>
                  <a:pt x="197" y="698"/>
                  <a:pt x="197" y="706"/>
                </a:cubicBezTo>
                <a:cubicBezTo>
                  <a:pt x="197" y="714"/>
                  <a:pt x="204" y="721"/>
                  <a:pt x="212" y="721"/>
                </a:cubicBezTo>
                <a:cubicBezTo>
                  <a:pt x="220" y="721"/>
                  <a:pt x="227" y="714"/>
                  <a:pt x="227" y="706"/>
                </a:cubicBezTo>
                <a:cubicBezTo>
                  <a:pt x="227" y="698"/>
                  <a:pt x="220" y="691"/>
                  <a:pt x="212" y="691"/>
                </a:cubicBezTo>
                <a:close/>
                <a:moveTo>
                  <a:pt x="212" y="724"/>
                </a:moveTo>
                <a:cubicBezTo>
                  <a:pt x="204" y="724"/>
                  <a:pt x="197" y="731"/>
                  <a:pt x="197" y="739"/>
                </a:cubicBezTo>
                <a:cubicBezTo>
                  <a:pt x="197" y="747"/>
                  <a:pt x="204" y="754"/>
                  <a:pt x="212" y="754"/>
                </a:cubicBezTo>
                <a:cubicBezTo>
                  <a:pt x="220" y="754"/>
                  <a:pt x="227" y="747"/>
                  <a:pt x="227" y="739"/>
                </a:cubicBezTo>
                <a:cubicBezTo>
                  <a:pt x="227" y="731"/>
                  <a:pt x="220" y="724"/>
                  <a:pt x="212" y="724"/>
                </a:cubicBezTo>
                <a:close/>
                <a:moveTo>
                  <a:pt x="212" y="757"/>
                </a:moveTo>
                <a:cubicBezTo>
                  <a:pt x="204" y="757"/>
                  <a:pt x="197" y="764"/>
                  <a:pt x="197" y="772"/>
                </a:cubicBezTo>
                <a:cubicBezTo>
                  <a:pt x="197" y="780"/>
                  <a:pt x="204" y="787"/>
                  <a:pt x="212" y="787"/>
                </a:cubicBezTo>
                <a:cubicBezTo>
                  <a:pt x="220" y="787"/>
                  <a:pt x="227" y="780"/>
                  <a:pt x="227" y="772"/>
                </a:cubicBezTo>
                <a:cubicBezTo>
                  <a:pt x="227" y="764"/>
                  <a:pt x="220" y="757"/>
                  <a:pt x="212" y="757"/>
                </a:cubicBezTo>
                <a:close/>
                <a:moveTo>
                  <a:pt x="212" y="790"/>
                </a:moveTo>
                <a:cubicBezTo>
                  <a:pt x="204" y="790"/>
                  <a:pt x="197" y="797"/>
                  <a:pt x="197" y="805"/>
                </a:cubicBezTo>
                <a:cubicBezTo>
                  <a:pt x="197" y="813"/>
                  <a:pt x="204" y="820"/>
                  <a:pt x="212" y="820"/>
                </a:cubicBezTo>
                <a:cubicBezTo>
                  <a:pt x="220" y="820"/>
                  <a:pt x="227" y="813"/>
                  <a:pt x="227" y="805"/>
                </a:cubicBezTo>
                <a:cubicBezTo>
                  <a:pt x="227" y="797"/>
                  <a:pt x="220" y="790"/>
                  <a:pt x="212" y="790"/>
                </a:cubicBezTo>
                <a:close/>
                <a:moveTo>
                  <a:pt x="212" y="823"/>
                </a:moveTo>
                <a:cubicBezTo>
                  <a:pt x="204" y="823"/>
                  <a:pt x="197" y="830"/>
                  <a:pt x="197" y="838"/>
                </a:cubicBezTo>
                <a:cubicBezTo>
                  <a:pt x="197" y="846"/>
                  <a:pt x="204" y="853"/>
                  <a:pt x="212" y="853"/>
                </a:cubicBezTo>
                <a:cubicBezTo>
                  <a:pt x="220" y="853"/>
                  <a:pt x="227" y="846"/>
                  <a:pt x="227" y="838"/>
                </a:cubicBezTo>
                <a:cubicBezTo>
                  <a:pt x="227" y="830"/>
                  <a:pt x="220" y="823"/>
                  <a:pt x="212" y="823"/>
                </a:cubicBezTo>
                <a:close/>
                <a:moveTo>
                  <a:pt x="212" y="856"/>
                </a:moveTo>
                <a:cubicBezTo>
                  <a:pt x="204" y="856"/>
                  <a:pt x="197" y="863"/>
                  <a:pt x="197" y="871"/>
                </a:cubicBezTo>
                <a:cubicBezTo>
                  <a:pt x="197" y="879"/>
                  <a:pt x="204" y="886"/>
                  <a:pt x="212" y="886"/>
                </a:cubicBezTo>
                <a:cubicBezTo>
                  <a:pt x="220" y="886"/>
                  <a:pt x="227" y="879"/>
                  <a:pt x="227" y="871"/>
                </a:cubicBezTo>
                <a:cubicBezTo>
                  <a:pt x="227" y="863"/>
                  <a:pt x="220" y="856"/>
                  <a:pt x="212" y="856"/>
                </a:cubicBezTo>
                <a:close/>
                <a:moveTo>
                  <a:pt x="212" y="889"/>
                </a:moveTo>
                <a:cubicBezTo>
                  <a:pt x="204" y="889"/>
                  <a:pt x="197" y="895"/>
                  <a:pt x="197" y="904"/>
                </a:cubicBezTo>
                <a:cubicBezTo>
                  <a:pt x="197" y="912"/>
                  <a:pt x="204" y="918"/>
                  <a:pt x="212" y="918"/>
                </a:cubicBezTo>
                <a:cubicBezTo>
                  <a:pt x="220" y="918"/>
                  <a:pt x="227" y="912"/>
                  <a:pt x="227" y="904"/>
                </a:cubicBezTo>
                <a:cubicBezTo>
                  <a:pt x="227" y="895"/>
                  <a:pt x="220" y="889"/>
                  <a:pt x="212" y="889"/>
                </a:cubicBezTo>
                <a:close/>
                <a:moveTo>
                  <a:pt x="212" y="922"/>
                </a:moveTo>
                <a:cubicBezTo>
                  <a:pt x="204" y="922"/>
                  <a:pt x="197" y="928"/>
                  <a:pt x="197" y="937"/>
                </a:cubicBezTo>
                <a:cubicBezTo>
                  <a:pt x="197" y="945"/>
                  <a:pt x="204" y="951"/>
                  <a:pt x="212" y="951"/>
                </a:cubicBezTo>
                <a:cubicBezTo>
                  <a:pt x="220" y="951"/>
                  <a:pt x="227" y="945"/>
                  <a:pt x="227" y="937"/>
                </a:cubicBezTo>
                <a:cubicBezTo>
                  <a:pt x="227" y="928"/>
                  <a:pt x="220" y="922"/>
                  <a:pt x="212" y="922"/>
                </a:cubicBezTo>
                <a:close/>
                <a:moveTo>
                  <a:pt x="212" y="955"/>
                </a:moveTo>
                <a:cubicBezTo>
                  <a:pt x="204" y="955"/>
                  <a:pt x="197" y="961"/>
                  <a:pt x="197" y="970"/>
                </a:cubicBezTo>
                <a:cubicBezTo>
                  <a:pt x="197" y="978"/>
                  <a:pt x="204" y="984"/>
                  <a:pt x="212" y="984"/>
                </a:cubicBezTo>
                <a:cubicBezTo>
                  <a:pt x="220" y="984"/>
                  <a:pt x="227" y="978"/>
                  <a:pt x="227" y="970"/>
                </a:cubicBezTo>
                <a:cubicBezTo>
                  <a:pt x="227" y="961"/>
                  <a:pt x="220" y="955"/>
                  <a:pt x="212" y="955"/>
                </a:cubicBezTo>
                <a:close/>
                <a:moveTo>
                  <a:pt x="212" y="988"/>
                </a:moveTo>
                <a:cubicBezTo>
                  <a:pt x="204" y="988"/>
                  <a:pt x="197" y="994"/>
                  <a:pt x="197" y="1002"/>
                </a:cubicBezTo>
                <a:cubicBezTo>
                  <a:pt x="197" y="1011"/>
                  <a:pt x="204" y="1017"/>
                  <a:pt x="212" y="1017"/>
                </a:cubicBezTo>
                <a:cubicBezTo>
                  <a:pt x="220" y="1017"/>
                  <a:pt x="227" y="1011"/>
                  <a:pt x="227" y="1002"/>
                </a:cubicBezTo>
                <a:cubicBezTo>
                  <a:pt x="227" y="994"/>
                  <a:pt x="220" y="988"/>
                  <a:pt x="212" y="988"/>
                </a:cubicBezTo>
                <a:close/>
                <a:moveTo>
                  <a:pt x="212" y="1021"/>
                </a:moveTo>
                <a:cubicBezTo>
                  <a:pt x="204" y="1021"/>
                  <a:pt x="197" y="1027"/>
                  <a:pt x="197" y="1035"/>
                </a:cubicBezTo>
                <a:cubicBezTo>
                  <a:pt x="197" y="1044"/>
                  <a:pt x="204" y="1050"/>
                  <a:pt x="212" y="1050"/>
                </a:cubicBezTo>
                <a:cubicBezTo>
                  <a:pt x="220" y="1050"/>
                  <a:pt x="227" y="1044"/>
                  <a:pt x="227" y="1035"/>
                </a:cubicBezTo>
                <a:cubicBezTo>
                  <a:pt x="227" y="1027"/>
                  <a:pt x="220" y="1021"/>
                  <a:pt x="212" y="1021"/>
                </a:cubicBezTo>
                <a:close/>
                <a:moveTo>
                  <a:pt x="212" y="1053"/>
                </a:moveTo>
                <a:cubicBezTo>
                  <a:pt x="204" y="1053"/>
                  <a:pt x="197" y="1060"/>
                  <a:pt x="197" y="1068"/>
                </a:cubicBezTo>
                <a:cubicBezTo>
                  <a:pt x="197" y="1076"/>
                  <a:pt x="204" y="1083"/>
                  <a:pt x="212" y="1083"/>
                </a:cubicBezTo>
                <a:cubicBezTo>
                  <a:pt x="220" y="1083"/>
                  <a:pt x="227" y="1076"/>
                  <a:pt x="227" y="1068"/>
                </a:cubicBezTo>
                <a:cubicBezTo>
                  <a:pt x="227" y="1060"/>
                  <a:pt x="220" y="1053"/>
                  <a:pt x="212" y="1053"/>
                </a:cubicBezTo>
                <a:close/>
                <a:moveTo>
                  <a:pt x="212" y="1086"/>
                </a:moveTo>
                <a:cubicBezTo>
                  <a:pt x="204" y="1086"/>
                  <a:pt x="197" y="1093"/>
                  <a:pt x="197" y="1101"/>
                </a:cubicBezTo>
                <a:cubicBezTo>
                  <a:pt x="197" y="1109"/>
                  <a:pt x="204" y="1116"/>
                  <a:pt x="212" y="1116"/>
                </a:cubicBezTo>
                <a:cubicBezTo>
                  <a:pt x="220" y="1116"/>
                  <a:pt x="227" y="1109"/>
                  <a:pt x="227" y="1101"/>
                </a:cubicBezTo>
                <a:cubicBezTo>
                  <a:pt x="227" y="1093"/>
                  <a:pt x="220" y="1086"/>
                  <a:pt x="212" y="1086"/>
                </a:cubicBezTo>
                <a:close/>
                <a:moveTo>
                  <a:pt x="212" y="1119"/>
                </a:moveTo>
                <a:cubicBezTo>
                  <a:pt x="204" y="1119"/>
                  <a:pt x="197" y="1126"/>
                  <a:pt x="197" y="1134"/>
                </a:cubicBezTo>
                <a:cubicBezTo>
                  <a:pt x="197" y="1142"/>
                  <a:pt x="204" y="1149"/>
                  <a:pt x="212" y="1149"/>
                </a:cubicBezTo>
                <a:cubicBezTo>
                  <a:pt x="220" y="1149"/>
                  <a:pt x="227" y="1142"/>
                  <a:pt x="227" y="1134"/>
                </a:cubicBezTo>
                <a:cubicBezTo>
                  <a:pt x="227" y="1126"/>
                  <a:pt x="220" y="1119"/>
                  <a:pt x="212" y="1119"/>
                </a:cubicBezTo>
                <a:close/>
                <a:moveTo>
                  <a:pt x="212" y="1152"/>
                </a:moveTo>
                <a:cubicBezTo>
                  <a:pt x="204" y="1152"/>
                  <a:pt x="197" y="1159"/>
                  <a:pt x="197" y="1167"/>
                </a:cubicBezTo>
                <a:cubicBezTo>
                  <a:pt x="197" y="1175"/>
                  <a:pt x="204" y="1182"/>
                  <a:pt x="212" y="1182"/>
                </a:cubicBezTo>
                <a:cubicBezTo>
                  <a:pt x="220" y="1182"/>
                  <a:pt x="227" y="1175"/>
                  <a:pt x="227" y="1167"/>
                </a:cubicBezTo>
                <a:cubicBezTo>
                  <a:pt x="227" y="1159"/>
                  <a:pt x="220" y="1152"/>
                  <a:pt x="212" y="1152"/>
                </a:cubicBezTo>
                <a:close/>
                <a:moveTo>
                  <a:pt x="212" y="1185"/>
                </a:moveTo>
                <a:cubicBezTo>
                  <a:pt x="204" y="1185"/>
                  <a:pt x="197" y="1192"/>
                  <a:pt x="197" y="1200"/>
                </a:cubicBezTo>
                <a:cubicBezTo>
                  <a:pt x="197" y="1208"/>
                  <a:pt x="204" y="1215"/>
                  <a:pt x="212" y="1215"/>
                </a:cubicBezTo>
                <a:cubicBezTo>
                  <a:pt x="220" y="1215"/>
                  <a:pt x="227" y="1208"/>
                  <a:pt x="227" y="1200"/>
                </a:cubicBezTo>
                <a:cubicBezTo>
                  <a:pt x="227" y="1192"/>
                  <a:pt x="220" y="1185"/>
                  <a:pt x="212" y="1185"/>
                </a:cubicBezTo>
                <a:close/>
                <a:moveTo>
                  <a:pt x="212" y="1218"/>
                </a:moveTo>
                <a:cubicBezTo>
                  <a:pt x="204" y="1218"/>
                  <a:pt x="197" y="1225"/>
                  <a:pt x="197" y="1233"/>
                </a:cubicBezTo>
                <a:cubicBezTo>
                  <a:pt x="197" y="1241"/>
                  <a:pt x="204" y="1248"/>
                  <a:pt x="212" y="1248"/>
                </a:cubicBezTo>
                <a:cubicBezTo>
                  <a:pt x="220" y="1248"/>
                  <a:pt x="227" y="1241"/>
                  <a:pt x="227" y="1233"/>
                </a:cubicBezTo>
                <a:cubicBezTo>
                  <a:pt x="227" y="1225"/>
                  <a:pt x="220" y="1218"/>
                  <a:pt x="212" y="1218"/>
                </a:cubicBezTo>
                <a:close/>
                <a:moveTo>
                  <a:pt x="212" y="1251"/>
                </a:moveTo>
                <a:cubicBezTo>
                  <a:pt x="204" y="1251"/>
                  <a:pt x="197" y="1258"/>
                  <a:pt x="197" y="1266"/>
                </a:cubicBezTo>
                <a:cubicBezTo>
                  <a:pt x="197" y="1274"/>
                  <a:pt x="204" y="1281"/>
                  <a:pt x="212" y="1281"/>
                </a:cubicBezTo>
                <a:cubicBezTo>
                  <a:pt x="220" y="1281"/>
                  <a:pt x="227" y="1274"/>
                  <a:pt x="227" y="1266"/>
                </a:cubicBezTo>
                <a:cubicBezTo>
                  <a:pt x="227" y="1258"/>
                  <a:pt x="220" y="1251"/>
                  <a:pt x="212" y="1251"/>
                </a:cubicBezTo>
                <a:close/>
                <a:moveTo>
                  <a:pt x="212" y="1284"/>
                </a:moveTo>
                <a:cubicBezTo>
                  <a:pt x="204" y="1284"/>
                  <a:pt x="197" y="1291"/>
                  <a:pt x="197" y="1299"/>
                </a:cubicBezTo>
                <a:cubicBezTo>
                  <a:pt x="197" y="1307"/>
                  <a:pt x="204" y="1314"/>
                  <a:pt x="212" y="1314"/>
                </a:cubicBezTo>
                <a:cubicBezTo>
                  <a:pt x="220" y="1314"/>
                  <a:pt x="227" y="1307"/>
                  <a:pt x="227" y="1299"/>
                </a:cubicBezTo>
                <a:cubicBezTo>
                  <a:pt x="227" y="1291"/>
                  <a:pt x="220" y="1284"/>
                  <a:pt x="212" y="1284"/>
                </a:cubicBezTo>
                <a:close/>
                <a:moveTo>
                  <a:pt x="212" y="1317"/>
                </a:moveTo>
                <a:cubicBezTo>
                  <a:pt x="204" y="1317"/>
                  <a:pt x="197" y="1323"/>
                  <a:pt x="197" y="1332"/>
                </a:cubicBezTo>
                <a:cubicBezTo>
                  <a:pt x="197" y="1340"/>
                  <a:pt x="204" y="1346"/>
                  <a:pt x="212" y="1346"/>
                </a:cubicBezTo>
                <a:cubicBezTo>
                  <a:pt x="220" y="1346"/>
                  <a:pt x="227" y="1340"/>
                  <a:pt x="227" y="1332"/>
                </a:cubicBezTo>
                <a:cubicBezTo>
                  <a:pt x="227" y="1323"/>
                  <a:pt x="220" y="1317"/>
                  <a:pt x="212" y="1317"/>
                </a:cubicBezTo>
                <a:close/>
                <a:moveTo>
                  <a:pt x="212" y="1350"/>
                </a:moveTo>
                <a:cubicBezTo>
                  <a:pt x="204" y="1350"/>
                  <a:pt x="197" y="1356"/>
                  <a:pt x="197" y="1365"/>
                </a:cubicBezTo>
                <a:cubicBezTo>
                  <a:pt x="197" y="1373"/>
                  <a:pt x="204" y="1379"/>
                  <a:pt x="212" y="1379"/>
                </a:cubicBezTo>
                <a:cubicBezTo>
                  <a:pt x="220" y="1379"/>
                  <a:pt x="227" y="1373"/>
                  <a:pt x="227" y="1365"/>
                </a:cubicBezTo>
                <a:cubicBezTo>
                  <a:pt x="227" y="1356"/>
                  <a:pt x="220" y="1350"/>
                  <a:pt x="212" y="1350"/>
                </a:cubicBezTo>
                <a:close/>
                <a:moveTo>
                  <a:pt x="212" y="1383"/>
                </a:moveTo>
                <a:cubicBezTo>
                  <a:pt x="204" y="1383"/>
                  <a:pt x="197" y="1389"/>
                  <a:pt x="197" y="1397"/>
                </a:cubicBezTo>
                <a:cubicBezTo>
                  <a:pt x="197" y="1406"/>
                  <a:pt x="204" y="1412"/>
                  <a:pt x="212" y="1412"/>
                </a:cubicBezTo>
                <a:cubicBezTo>
                  <a:pt x="220" y="1412"/>
                  <a:pt x="227" y="1406"/>
                  <a:pt x="227" y="1397"/>
                </a:cubicBezTo>
                <a:cubicBezTo>
                  <a:pt x="227" y="1389"/>
                  <a:pt x="220" y="1383"/>
                  <a:pt x="212" y="1383"/>
                </a:cubicBezTo>
                <a:close/>
                <a:moveTo>
                  <a:pt x="212" y="1416"/>
                </a:moveTo>
                <a:cubicBezTo>
                  <a:pt x="204" y="1416"/>
                  <a:pt x="197" y="1422"/>
                  <a:pt x="197" y="1430"/>
                </a:cubicBezTo>
                <a:cubicBezTo>
                  <a:pt x="197" y="1439"/>
                  <a:pt x="204" y="1445"/>
                  <a:pt x="212" y="1445"/>
                </a:cubicBezTo>
                <a:cubicBezTo>
                  <a:pt x="220" y="1445"/>
                  <a:pt x="227" y="1439"/>
                  <a:pt x="227" y="1430"/>
                </a:cubicBezTo>
                <a:cubicBezTo>
                  <a:pt x="227" y="1422"/>
                  <a:pt x="220" y="1416"/>
                  <a:pt x="212" y="1416"/>
                </a:cubicBezTo>
                <a:close/>
                <a:moveTo>
                  <a:pt x="245" y="0"/>
                </a:moveTo>
                <a:cubicBezTo>
                  <a:pt x="237" y="0"/>
                  <a:pt x="230" y="7"/>
                  <a:pt x="230" y="15"/>
                </a:cubicBezTo>
                <a:cubicBezTo>
                  <a:pt x="230" y="23"/>
                  <a:pt x="237" y="30"/>
                  <a:pt x="245" y="30"/>
                </a:cubicBezTo>
                <a:cubicBezTo>
                  <a:pt x="253" y="30"/>
                  <a:pt x="260" y="23"/>
                  <a:pt x="260" y="15"/>
                </a:cubicBezTo>
                <a:cubicBezTo>
                  <a:pt x="260" y="7"/>
                  <a:pt x="253" y="0"/>
                  <a:pt x="245" y="0"/>
                </a:cubicBezTo>
                <a:close/>
                <a:moveTo>
                  <a:pt x="245" y="33"/>
                </a:moveTo>
                <a:cubicBezTo>
                  <a:pt x="237" y="33"/>
                  <a:pt x="230" y="40"/>
                  <a:pt x="230" y="48"/>
                </a:cubicBezTo>
                <a:cubicBezTo>
                  <a:pt x="230" y="56"/>
                  <a:pt x="237" y="63"/>
                  <a:pt x="245" y="63"/>
                </a:cubicBezTo>
                <a:cubicBezTo>
                  <a:pt x="253" y="63"/>
                  <a:pt x="260" y="56"/>
                  <a:pt x="260" y="48"/>
                </a:cubicBezTo>
                <a:cubicBezTo>
                  <a:pt x="260" y="40"/>
                  <a:pt x="253" y="33"/>
                  <a:pt x="245" y="33"/>
                </a:cubicBezTo>
                <a:close/>
                <a:moveTo>
                  <a:pt x="245" y="66"/>
                </a:moveTo>
                <a:cubicBezTo>
                  <a:pt x="237" y="66"/>
                  <a:pt x="230" y="72"/>
                  <a:pt x="230" y="81"/>
                </a:cubicBezTo>
                <a:cubicBezTo>
                  <a:pt x="230" y="89"/>
                  <a:pt x="237" y="95"/>
                  <a:pt x="245" y="95"/>
                </a:cubicBezTo>
                <a:cubicBezTo>
                  <a:pt x="253" y="95"/>
                  <a:pt x="260" y="89"/>
                  <a:pt x="260" y="81"/>
                </a:cubicBezTo>
                <a:cubicBezTo>
                  <a:pt x="260" y="72"/>
                  <a:pt x="253" y="66"/>
                  <a:pt x="245" y="66"/>
                </a:cubicBezTo>
                <a:close/>
                <a:moveTo>
                  <a:pt x="245" y="99"/>
                </a:moveTo>
                <a:cubicBezTo>
                  <a:pt x="237" y="99"/>
                  <a:pt x="230" y="105"/>
                  <a:pt x="230" y="114"/>
                </a:cubicBezTo>
                <a:cubicBezTo>
                  <a:pt x="230" y="122"/>
                  <a:pt x="237" y="128"/>
                  <a:pt x="245" y="128"/>
                </a:cubicBezTo>
                <a:cubicBezTo>
                  <a:pt x="253" y="128"/>
                  <a:pt x="260" y="122"/>
                  <a:pt x="260" y="114"/>
                </a:cubicBezTo>
                <a:cubicBezTo>
                  <a:pt x="260" y="105"/>
                  <a:pt x="253" y="99"/>
                  <a:pt x="245" y="99"/>
                </a:cubicBezTo>
                <a:close/>
                <a:moveTo>
                  <a:pt x="245" y="132"/>
                </a:moveTo>
                <a:cubicBezTo>
                  <a:pt x="237" y="132"/>
                  <a:pt x="230" y="138"/>
                  <a:pt x="230" y="147"/>
                </a:cubicBezTo>
                <a:cubicBezTo>
                  <a:pt x="230" y="155"/>
                  <a:pt x="237" y="161"/>
                  <a:pt x="245" y="161"/>
                </a:cubicBezTo>
                <a:cubicBezTo>
                  <a:pt x="253" y="161"/>
                  <a:pt x="260" y="155"/>
                  <a:pt x="260" y="147"/>
                </a:cubicBezTo>
                <a:cubicBezTo>
                  <a:pt x="260" y="138"/>
                  <a:pt x="253" y="132"/>
                  <a:pt x="245" y="132"/>
                </a:cubicBezTo>
                <a:close/>
                <a:moveTo>
                  <a:pt x="245" y="165"/>
                </a:moveTo>
                <a:cubicBezTo>
                  <a:pt x="237" y="165"/>
                  <a:pt x="230" y="171"/>
                  <a:pt x="230" y="179"/>
                </a:cubicBezTo>
                <a:cubicBezTo>
                  <a:pt x="230" y="188"/>
                  <a:pt x="237" y="194"/>
                  <a:pt x="245" y="194"/>
                </a:cubicBezTo>
                <a:cubicBezTo>
                  <a:pt x="253" y="194"/>
                  <a:pt x="260" y="188"/>
                  <a:pt x="260" y="179"/>
                </a:cubicBezTo>
                <a:cubicBezTo>
                  <a:pt x="260" y="171"/>
                  <a:pt x="253" y="165"/>
                  <a:pt x="245" y="165"/>
                </a:cubicBezTo>
                <a:close/>
                <a:moveTo>
                  <a:pt x="245" y="198"/>
                </a:moveTo>
                <a:cubicBezTo>
                  <a:pt x="237" y="198"/>
                  <a:pt x="230" y="204"/>
                  <a:pt x="230" y="212"/>
                </a:cubicBezTo>
                <a:cubicBezTo>
                  <a:pt x="230" y="221"/>
                  <a:pt x="237" y="227"/>
                  <a:pt x="245" y="227"/>
                </a:cubicBezTo>
                <a:cubicBezTo>
                  <a:pt x="253" y="227"/>
                  <a:pt x="260" y="221"/>
                  <a:pt x="260" y="212"/>
                </a:cubicBezTo>
                <a:cubicBezTo>
                  <a:pt x="260" y="204"/>
                  <a:pt x="253" y="198"/>
                  <a:pt x="245" y="198"/>
                </a:cubicBezTo>
                <a:close/>
                <a:moveTo>
                  <a:pt x="245" y="230"/>
                </a:moveTo>
                <a:cubicBezTo>
                  <a:pt x="237" y="230"/>
                  <a:pt x="230" y="237"/>
                  <a:pt x="230" y="245"/>
                </a:cubicBezTo>
                <a:cubicBezTo>
                  <a:pt x="230" y="253"/>
                  <a:pt x="237" y="260"/>
                  <a:pt x="245" y="260"/>
                </a:cubicBezTo>
                <a:cubicBezTo>
                  <a:pt x="253" y="260"/>
                  <a:pt x="260" y="253"/>
                  <a:pt x="260" y="245"/>
                </a:cubicBezTo>
                <a:cubicBezTo>
                  <a:pt x="260" y="237"/>
                  <a:pt x="253" y="230"/>
                  <a:pt x="245" y="230"/>
                </a:cubicBezTo>
                <a:close/>
                <a:moveTo>
                  <a:pt x="245" y="263"/>
                </a:moveTo>
                <a:cubicBezTo>
                  <a:pt x="237" y="263"/>
                  <a:pt x="230" y="270"/>
                  <a:pt x="230" y="278"/>
                </a:cubicBezTo>
                <a:cubicBezTo>
                  <a:pt x="230" y="286"/>
                  <a:pt x="237" y="293"/>
                  <a:pt x="245" y="293"/>
                </a:cubicBezTo>
                <a:cubicBezTo>
                  <a:pt x="253" y="293"/>
                  <a:pt x="260" y="286"/>
                  <a:pt x="260" y="278"/>
                </a:cubicBezTo>
                <a:cubicBezTo>
                  <a:pt x="260" y="270"/>
                  <a:pt x="253" y="263"/>
                  <a:pt x="245" y="263"/>
                </a:cubicBezTo>
                <a:close/>
                <a:moveTo>
                  <a:pt x="245" y="296"/>
                </a:moveTo>
                <a:cubicBezTo>
                  <a:pt x="237" y="296"/>
                  <a:pt x="230" y="303"/>
                  <a:pt x="230" y="311"/>
                </a:cubicBezTo>
                <a:cubicBezTo>
                  <a:pt x="230" y="319"/>
                  <a:pt x="237" y="326"/>
                  <a:pt x="245" y="326"/>
                </a:cubicBezTo>
                <a:cubicBezTo>
                  <a:pt x="253" y="326"/>
                  <a:pt x="260" y="319"/>
                  <a:pt x="260" y="311"/>
                </a:cubicBezTo>
                <a:cubicBezTo>
                  <a:pt x="260" y="303"/>
                  <a:pt x="253" y="296"/>
                  <a:pt x="245" y="296"/>
                </a:cubicBezTo>
                <a:close/>
                <a:moveTo>
                  <a:pt x="245" y="329"/>
                </a:moveTo>
                <a:cubicBezTo>
                  <a:pt x="237" y="329"/>
                  <a:pt x="230" y="336"/>
                  <a:pt x="230" y="344"/>
                </a:cubicBezTo>
                <a:cubicBezTo>
                  <a:pt x="230" y="352"/>
                  <a:pt x="237" y="359"/>
                  <a:pt x="245" y="359"/>
                </a:cubicBezTo>
                <a:cubicBezTo>
                  <a:pt x="253" y="359"/>
                  <a:pt x="260" y="352"/>
                  <a:pt x="260" y="344"/>
                </a:cubicBezTo>
                <a:cubicBezTo>
                  <a:pt x="260" y="336"/>
                  <a:pt x="253" y="329"/>
                  <a:pt x="245" y="329"/>
                </a:cubicBezTo>
                <a:close/>
                <a:moveTo>
                  <a:pt x="245" y="362"/>
                </a:moveTo>
                <a:cubicBezTo>
                  <a:pt x="237" y="362"/>
                  <a:pt x="230" y="369"/>
                  <a:pt x="230" y="377"/>
                </a:cubicBezTo>
                <a:cubicBezTo>
                  <a:pt x="230" y="385"/>
                  <a:pt x="237" y="392"/>
                  <a:pt x="245" y="392"/>
                </a:cubicBezTo>
                <a:cubicBezTo>
                  <a:pt x="253" y="392"/>
                  <a:pt x="260" y="385"/>
                  <a:pt x="260" y="377"/>
                </a:cubicBezTo>
                <a:cubicBezTo>
                  <a:pt x="260" y="369"/>
                  <a:pt x="253" y="362"/>
                  <a:pt x="245" y="362"/>
                </a:cubicBezTo>
                <a:close/>
                <a:moveTo>
                  <a:pt x="245" y="395"/>
                </a:moveTo>
                <a:cubicBezTo>
                  <a:pt x="237" y="395"/>
                  <a:pt x="230" y="402"/>
                  <a:pt x="230" y="410"/>
                </a:cubicBezTo>
                <a:cubicBezTo>
                  <a:pt x="230" y="418"/>
                  <a:pt x="237" y="425"/>
                  <a:pt x="245" y="425"/>
                </a:cubicBezTo>
                <a:cubicBezTo>
                  <a:pt x="253" y="425"/>
                  <a:pt x="260" y="418"/>
                  <a:pt x="260" y="410"/>
                </a:cubicBezTo>
                <a:cubicBezTo>
                  <a:pt x="260" y="402"/>
                  <a:pt x="253" y="395"/>
                  <a:pt x="245" y="395"/>
                </a:cubicBezTo>
                <a:close/>
                <a:moveTo>
                  <a:pt x="245" y="428"/>
                </a:moveTo>
                <a:cubicBezTo>
                  <a:pt x="237" y="428"/>
                  <a:pt x="230" y="435"/>
                  <a:pt x="230" y="443"/>
                </a:cubicBezTo>
                <a:cubicBezTo>
                  <a:pt x="230" y="451"/>
                  <a:pt x="237" y="458"/>
                  <a:pt x="245" y="458"/>
                </a:cubicBezTo>
                <a:cubicBezTo>
                  <a:pt x="253" y="458"/>
                  <a:pt x="260" y="451"/>
                  <a:pt x="260" y="443"/>
                </a:cubicBezTo>
                <a:cubicBezTo>
                  <a:pt x="260" y="435"/>
                  <a:pt x="253" y="428"/>
                  <a:pt x="245" y="428"/>
                </a:cubicBezTo>
                <a:close/>
                <a:moveTo>
                  <a:pt x="245" y="461"/>
                </a:moveTo>
                <a:cubicBezTo>
                  <a:pt x="237" y="461"/>
                  <a:pt x="230" y="468"/>
                  <a:pt x="230" y="476"/>
                </a:cubicBezTo>
                <a:cubicBezTo>
                  <a:pt x="230" y="484"/>
                  <a:pt x="237" y="491"/>
                  <a:pt x="245" y="491"/>
                </a:cubicBezTo>
                <a:cubicBezTo>
                  <a:pt x="253" y="491"/>
                  <a:pt x="260" y="484"/>
                  <a:pt x="260" y="476"/>
                </a:cubicBezTo>
                <a:cubicBezTo>
                  <a:pt x="260" y="468"/>
                  <a:pt x="253" y="461"/>
                  <a:pt x="245" y="461"/>
                </a:cubicBezTo>
                <a:close/>
                <a:moveTo>
                  <a:pt x="245" y="494"/>
                </a:moveTo>
                <a:cubicBezTo>
                  <a:pt x="237" y="494"/>
                  <a:pt x="230" y="500"/>
                  <a:pt x="230" y="509"/>
                </a:cubicBezTo>
                <a:cubicBezTo>
                  <a:pt x="230" y="517"/>
                  <a:pt x="237" y="523"/>
                  <a:pt x="245" y="523"/>
                </a:cubicBezTo>
                <a:cubicBezTo>
                  <a:pt x="253" y="523"/>
                  <a:pt x="260" y="517"/>
                  <a:pt x="260" y="509"/>
                </a:cubicBezTo>
                <a:cubicBezTo>
                  <a:pt x="260" y="500"/>
                  <a:pt x="253" y="494"/>
                  <a:pt x="245" y="494"/>
                </a:cubicBezTo>
                <a:close/>
                <a:moveTo>
                  <a:pt x="245" y="527"/>
                </a:moveTo>
                <a:cubicBezTo>
                  <a:pt x="237" y="527"/>
                  <a:pt x="230" y="533"/>
                  <a:pt x="230" y="542"/>
                </a:cubicBezTo>
                <a:cubicBezTo>
                  <a:pt x="230" y="550"/>
                  <a:pt x="237" y="556"/>
                  <a:pt x="245" y="556"/>
                </a:cubicBezTo>
                <a:cubicBezTo>
                  <a:pt x="253" y="556"/>
                  <a:pt x="260" y="550"/>
                  <a:pt x="260" y="542"/>
                </a:cubicBezTo>
                <a:cubicBezTo>
                  <a:pt x="260" y="533"/>
                  <a:pt x="253" y="527"/>
                  <a:pt x="245" y="527"/>
                </a:cubicBezTo>
                <a:close/>
                <a:moveTo>
                  <a:pt x="245" y="560"/>
                </a:moveTo>
                <a:cubicBezTo>
                  <a:pt x="237" y="560"/>
                  <a:pt x="230" y="566"/>
                  <a:pt x="230" y="574"/>
                </a:cubicBezTo>
                <a:cubicBezTo>
                  <a:pt x="230" y="583"/>
                  <a:pt x="237" y="589"/>
                  <a:pt x="245" y="589"/>
                </a:cubicBezTo>
                <a:cubicBezTo>
                  <a:pt x="253" y="589"/>
                  <a:pt x="260" y="583"/>
                  <a:pt x="260" y="574"/>
                </a:cubicBezTo>
                <a:cubicBezTo>
                  <a:pt x="260" y="566"/>
                  <a:pt x="253" y="560"/>
                  <a:pt x="245" y="560"/>
                </a:cubicBezTo>
                <a:close/>
                <a:moveTo>
                  <a:pt x="245" y="593"/>
                </a:moveTo>
                <a:cubicBezTo>
                  <a:pt x="237" y="593"/>
                  <a:pt x="230" y="599"/>
                  <a:pt x="230" y="607"/>
                </a:cubicBezTo>
                <a:cubicBezTo>
                  <a:pt x="230" y="616"/>
                  <a:pt x="237" y="622"/>
                  <a:pt x="245" y="622"/>
                </a:cubicBezTo>
                <a:cubicBezTo>
                  <a:pt x="253" y="622"/>
                  <a:pt x="260" y="616"/>
                  <a:pt x="260" y="607"/>
                </a:cubicBezTo>
                <a:cubicBezTo>
                  <a:pt x="260" y="599"/>
                  <a:pt x="253" y="593"/>
                  <a:pt x="245" y="593"/>
                </a:cubicBezTo>
                <a:close/>
                <a:moveTo>
                  <a:pt x="245" y="625"/>
                </a:moveTo>
                <a:cubicBezTo>
                  <a:pt x="237" y="625"/>
                  <a:pt x="230" y="632"/>
                  <a:pt x="230" y="640"/>
                </a:cubicBezTo>
                <a:cubicBezTo>
                  <a:pt x="230" y="648"/>
                  <a:pt x="237" y="655"/>
                  <a:pt x="245" y="655"/>
                </a:cubicBezTo>
                <a:cubicBezTo>
                  <a:pt x="253" y="655"/>
                  <a:pt x="260" y="648"/>
                  <a:pt x="260" y="640"/>
                </a:cubicBezTo>
                <a:cubicBezTo>
                  <a:pt x="260" y="632"/>
                  <a:pt x="253" y="625"/>
                  <a:pt x="245" y="625"/>
                </a:cubicBezTo>
                <a:close/>
                <a:moveTo>
                  <a:pt x="245" y="658"/>
                </a:moveTo>
                <a:cubicBezTo>
                  <a:pt x="237" y="658"/>
                  <a:pt x="230" y="665"/>
                  <a:pt x="230" y="673"/>
                </a:cubicBezTo>
                <a:cubicBezTo>
                  <a:pt x="230" y="681"/>
                  <a:pt x="237" y="688"/>
                  <a:pt x="245" y="688"/>
                </a:cubicBezTo>
                <a:cubicBezTo>
                  <a:pt x="253" y="688"/>
                  <a:pt x="260" y="681"/>
                  <a:pt x="260" y="673"/>
                </a:cubicBezTo>
                <a:cubicBezTo>
                  <a:pt x="260" y="665"/>
                  <a:pt x="253" y="658"/>
                  <a:pt x="245" y="658"/>
                </a:cubicBezTo>
                <a:close/>
                <a:moveTo>
                  <a:pt x="245" y="691"/>
                </a:moveTo>
                <a:cubicBezTo>
                  <a:pt x="237" y="691"/>
                  <a:pt x="230" y="698"/>
                  <a:pt x="230" y="706"/>
                </a:cubicBezTo>
                <a:cubicBezTo>
                  <a:pt x="230" y="714"/>
                  <a:pt x="237" y="721"/>
                  <a:pt x="245" y="721"/>
                </a:cubicBezTo>
                <a:cubicBezTo>
                  <a:pt x="253" y="721"/>
                  <a:pt x="260" y="714"/>
                  <a:pt x="260" y="706"/>
                </a:cubicBezTo>
                <a:cubicBezTo>
                  <a:pt x="260" y="698"/>
                  <a:pt x="253" y="691"/>
                  <a:pt x="245" y="691"/>
                </a:cubicBezTo>
                <a:close/>
                <a:moveTo>
                  <a:pt x="245" y="724"/>
                </a:moveTo>
                <a:cubicBezTo>
                  <a:pt x="237" y="724"/>
                  <a:pt x="230" y="731"/>
                  <a:pt x="230" y="739"/>
                </a:cubicBezTo>
                <a:cubicBezTo>
                  <a:pt x="230" y="747"/>
                  <a:pt x="237" y="754"/>
                  <a:pt x="245" y="754"/>
                </a:cubicBezTo>
                <a:cubicBezTo>
                  <a:pt x="253" y="754"/>
                  <a:pt x="260" y="747"/>
                  <a:pt x="260" y="739"/>
                </a:cubicBezTo>
                <a:cubicBezTo>
                  <a:pt x="260" y="731"/>
                  <a:pt x="253" y="724"/>
                  <a:pt x="245" y="724"/>
                </a:cubicBezTo>
                <a:close/>
                <a:moveTo>
                  <a:pt x="245" y="757"/>
                </a:moveTo>
                <a:cubicBezTo>
                  <a:pt x="237" y="757"/>
                  <a:pt x="230" y="764"/>
                  <a:pt x="230" y="772"/>
                </a:cubicBezTo>
                <a:cubicBezTo>
                  <a:pt x="230" y="780"/>
                  <a:pt x="237" y="787"/>
                  <a:pt x="245" y="787"/>
                </a:cubicBezTo>
                <a:cubicBezTo>
                  <a:pt x="253" y="787"/>
                  <a:pt x="260" y="780"/>
                  <a:pt x="260" y="772"/>
                </a:cubicBezTo>
                <a:cubicBezTo>
                  <a:pt x="260" y="764"/>
                  <a:pt x="253" y="757"/>
                  <a:pt x="245" y="757"/>
                </a:cubicBezTo>
                <a:close/>
                <a:moveTo>
                  <a:pt x="245" y="790"/>
                </a:moveTo>
                <a:cubicBezTo>
                  <a:pt x="237" y="790"/>
                  <a:pt x="230" y="797"/>
                  <a:pt x="230" y="805"/>
                </a:cubicBezTo>
                <a:cubicBezTo>
                  <a:pt x="230" y="813"/>
                  <a:pt x="237" y="820"/>
                  <a:pt x="245" y="820"/>
                </a:cubicBezTo>
                <a:cubicBezTo>
                  <a:pt x="253" y="820"/>
                  <a:pt x="260" y="813"/>
                  <a:pt x="260" y="805"/>
                </a:cubicBezTo>
                <a:cubicBezTo>
                  <a:pt x="260" y="797"/>
                  <a:pt x="253" y="790"/>
                  <a:pt x="245" y="790"/>
                </a:cubicBezTo>
                <a:close/>
                <a:moveTo>
                  <a:pt x="245" y="823"/>
                </a:moveTo>
                <a:cubicBezTo>
                  <a:pt x="237" y="823"/>
                  <a:pt x="230" y="830"/>
                  <a:pt x="230" y="838"/>
                </a:cubicBezTo>
                <a:cubicBezTo>
                  <a:pt x="230" y="846"/>
                  <a:pt x="237" y="853"/>
                  <a:pt x="245" y="853"/>
                </a:cubicBezTo>
                <a:cubicBezTo>
                  <a:pt x="253" y="853"/>
                  <a:pt x="260" y="846"/>
                  <a:pt x="260" y="838"/>
                </a:cubicBezTo>
                <a:cubicBezTo>
                  <a:pt x="260" y="830"/>
                  <a:pt x="253" y="823"/>
                  <a:pt x="245" y="823"/>
                </a:cubicBezTo>
                <a:close/>
                <a:moveTo>
                  <a:pt x="245" y="856"/>
                </a:moveTo>
                <a:cubicBezTo>
                  <a:pt x="237" y="856"/>
                  <a:pt x="230" y="863"/>
                  <a:pt x="230" y="871"/>
                </a:cubicBezTo>
                <a:cubicBezTo>
                  <a:pt x="230" y="879"/>
                  <a:pt x="237" y="886"/>
                  <a:pt x="245" y="886"/>
                </a:cubicBezTo>
                <a:cubicBezTo>
                  <a:pt x="253" y="886"/>
                  <a:pt x="260" y="879"/>
                  <a:pt x="260" y="871"/>
                </a:cubicBezTo>
                <a:cubicBezTo>
                  <a:pt x="260" y="863"/>
                  <a:pt x="253" y="856"/>
                  <a:pt x="245" y="856"/>
                </a:cubicBezTo>
                <a:close/>
                <a:moveTo>
                  <a:pt x="245" y="889"/>
                </a:moveTo>
                <a:cubicBezTo>
                  <a:pt x="237" y="889"/>
                  <a:pt x="230" y="895"/>
                  <a:pt x="230" y="904"/>
                </a:cubicBezTo>
                <a:cubicBezTo>
                  <a:pt x="230" y="912"/>
                  <a:pt x="237" y="918"/>
                  <a:pt x="245" y="918"/>
                </a:cubicBezTo>
                <a:cubicBezTo>
                  <a:pt x="253" y="918"/>
                  <a:pt x="260" y="912"/>
                  <a:pt x="260" y="904"/>
                </a:cubicBezTo>
                <a:cubicBezTo>
                  <a:pt x="260" y="895"/>
                  <a:pt x="253" y="889"/>
                  <a:pt x="245" y="889"/>
                </a:cubicBezTo>
                <a:close/>
                <a:moveTo>
                  <a:pt x="245" y="922"/>
                </a:moveTo>
                <a:cubicBezTo>
                  <a:pt x="237" y="922"/>
                  <a:pt x="230" y="928"/>
                  <a:pt x="230" y="937"/>
                </a:cubicBezTo>
                <a:cubicBezTo>
                  <a:pt x="230" y="945"/>
                  <a:pt x="237" y="951"/>
                  <a:pt x="245" y="951"/>
                </a:cubicBezTo>
                <a:cubicBezTo>
                  <a:pt x="253" y="951"/>
                  <a:pt x="260" y="945"/>
                  <a:pt x="260" y="937"/>
                </a:cubicBezTo>
                <a:cubicBezTo>
                  <a:pt x="260" y="928"/>
                  <a:pt x="253" y="922"/>
                  <a:pt x="245" y="922"/>
                </a:cubicBezTo>
                <a:close/>
                <a:moveTo>
                  <a:pt x="245" y="955"/>
                </a:moveTo>
                <a:cubicBezTo>
                  <a:pt x="237" y="955"/>
                  <a:pt x="230" y="961"/>
                  <a:pt x="230" y="970"/>
                </a:cubicBezTo>
                <a:cubicBezTo>
                  <a:pt x="230" y="978"/>
                  <a:pt x="237" y="984"/>
                  <a:pt x="245" y="984"/>
                </a:cubicBezTo>
                <a:cubicBezTo>
                  <a:pt x="253" y="984"/>
                  <a:pt x="260" y="978"/>
                  <a:pt x="260" y="970"/>
                </a:cubicBezTo>
                <a:cubicBezTo>
                  <a:pt x="260" y="961"/>
                  <a:pt x="253" y="955"/>
                  <a:pt x="245" y="955"/>
                </a:cubicBezTo>
                <a:close/>
                <a:moveTo>
                  <a:pt x="245" y="988"/>
                </a:moveTo>
                <a:cubicBezTo>
                  <a:pt x="237" y="988"/>
                  <a:pt x="230" y="994"/>
                  <a:pt x="230" y="1002"/>
                </a:cubicBezTo>
                <a:cubicBezTo>
                  <a:pt x="230" y="1011"/>
                  <a:pt x="237" y="1017"/>
                  <a:pt x="245" y="1017"/>
                </a:cubicBezTo>
                <a:cubicBezTo>
                  <a:pt x="253" y="1017"/>
                  <a:pt x="260" y="1011"/>
                  <a:pt x="260" y="1002"/>
                </a:cubicBezTo>
                <a:cubicBezTo>
                  <a:pt x="260" y="994"/>
                  <a:pt x="253" y="988"/>
                  <a:pt x="245" y="988"/>
                </a:cubicBezTo>
                <a:close/>
                <a:moveTo>
                  <a:pt x="245" y="1021"/>
                </a:moveTo>
                <a:cubicBezTo>
                  <a:pt x="237" y="1021"/>
                  <a:pt x="230" y="1027"/>
                  <a:pt x="230" y="1035"/>
                </a:cubicBezTo>
                <a:cubicBezTo>
                  <a:pt x="230" y="1044"/>
                  <a:pt x="237" y="1050"/>
                  <a:pt x="245" y="1050"/>
                </a:cubicBezTo>
                <a:cubicBezTo>
                  <a:pt x="253" y="1050"/>
                  <a:pt x="260" y="1044"/>
                  <a:pt x="260" y="1035"/>
                </a:cubicBezTo>
                <a:cubicBezTo>
                  <a:pt x="260" y="1027"/>
                  <a:pt x="253" y="1021"/>
                  <a:pt x="245" y="1021"/>
                </a:cubicBezTo>
                <a:close/>
                <a:moveTo>
                  <a:pt x="245" y="1053"/>
                </a:moveTo>
                <a:cubicBezTo>
                  <a:pt x="237" y="1053"/>
                  <a:pt x="230" y="1060"/>
                  <a:pt x="230" y="1068"/>
                </a:cubicBezTo>
                <a:cubicBezTo>
                  <a:pt x="230" y="1076"/>
                  <a:pt x="237" y="1083"/>
                  <a:pt x="245" y="1083"/>
                </a:cubicBezTo>
                <a:cubicBezTo>
                  <a:pt x="253" y="1083"/>
                  <a:pt x="260" y="1076"/>
                  <a:pt x="260" y="1068"/>
                </a:cubicBezTo>
                <a:cubicBezTo>
                  <a:pt x="260" y="1060"/>
                  <a:pt x="253" y="1053"/>
                  <a:pt x="245" y="1053"/>
                </a:cubicBezTo>
                <a:close/>
                <a:moveTo>
                  <a:pt x="245" y="1086"/>
                </a:moveTo>
                <a:cubicBezTo>
                  <a:pt x="237" y="1086"/>
                  <a:pt x="230" y="1093"/>
                  <a:pt x="230" y="1101"/>
                </a:cubicBezTo>
                <a:cubicBezTo>
                  <a:pt x="230" y="1109"/>
                  <a:pt x="237" y="1116"/>
                  <a:pt x="245" y="1116"/>
                </a:cubicBezTo>
                <a:cubicBezTo>
                  <a:pt x="253" y="1116"/>
                  <a:pt x="260" y="1109"/>
                  <a:pt x="260" y="1101"/>
                </a:cubicBezTo>
                <a:cubicBezTo>
                  <a:pt x="260" y="1093"/>
                  <a:pt x="253" y="1086"/>
                  <a:pt x="245" y="1086"/>
                </a:cubicBezTo>
                <a:close/>
                <a:moveTo>
                  <a:pt x="245" y="1119"/>
                </a:moveTo>
                <a:cubicBezTo>
                  <a:pt x="237" y="1119"/>
                  <a:pt x="230" y="1126"/>
                  <a:pt x="230" y="1134"/>
                </a:cubicBezTo>
                <a:cubicBezTo>
                  <a:pt x="230" y="1142"/>
                  <a:pt x="237" y="1149"/>
                  <a:pt x="245" y="1149"/>
                </a:cubicBezTo>
                <a:cubicBezTo>
                  <a:pt x="253" y="1149"/>
                  <a:pt x="260" y="1142"/>
                  <a:pt x="260" y="1134"/>
                </a:cubicBezTo>
                <a:cubicBezTo>
                  <a:pt x="260" y="1126"/>
                  <a:pt x="253" y="1119"/>
                  <a:pt x="245" y="1119"/>
                </a:cubicBezTo>
                <a:close/>
                <a:moveTo>
                  <a:pt x="245" y="1152"/>
                </a:moveTo>
                <a:cubicBezTo>
                  <a:pt x="237" y="1152"/>
                  <a:pt x="230" y="1159"/>
                  <a:pt x="230" y="1167"/>
                </a:cubicBezTo>
                <a:cubicBezTo>
                  <a:pt x="230" y="1175"/>
                  <a:pt x="237" y="1182"/>
                  <a:pt x="245" y="1182"/>
                </a:cubicBezTo>
                <a:cubicBezTo>
                  <a:pt x="253" y="1182"/>
                  <a:pt x="260" y="1175"/>
                  <a:pt x="260" y="1167"/>
                </a:cubicBezTo>
                <a:cubicBezTo>
                  <a:pt x="260" y="1159"/>
                  <a:pt x="253" y="1152"/>
                  <a:pt x="245" y="1152"/>
                </a:cubicBezTo>
                <a:close/>
                <a:moveTo>
                  <a:pt x="245" y="1185"/>
                </a:moveTo>
                <a:cubicBezTo>
                  <a:pt x="237" y="1185"/>
                  <a:pt x="230" y="1192"/>
                  <a:pt x="230" y="1200"/>
                </a:cubicBezTo>
                <a:cubicBezTo>
                  <a:pt x="230" y="1208"/>
                  <a:pt x="237" y="1215"/>
                  <a:pt x="245" y="1215"/>
                </a:cubicBezTo>
                <a:cubicBezTo>
                  <a:pt x="253" y="1215"/>
                  <a:pt x="260" y="1208"/>
                  <a:pt x="260" y="1200"/>
                </a:cubicBezTo>
                <a:cubicBezTo>
                  <a:pt x="260" y="1192"/>
                  <a:pt x="253" y="1185"/>
                  <a:pt x="245" y="1185"/>
                </a:cubicBezTo>
                <a:close/>
                <a:moveTo>
                  <a:pt x="245" y="1218"/>
                </a:moveTo>
                <a:cubicBezTo>
                  <a:pt x="237" y="1218"/>
                  <a:pt x="230" y="1225"/>
                  <a:pt x="230" y="1233"/>
                </a:cubicBezTo>
                <a:cubicBezTo>
                  <a:pt x="230" y="1241"/>
                  <a:pt x="237" y="1248"/>
                  <a:pt x="245" y="1248"/>
                </a:cubicBezTo>
                <a:cubicBezTo>
                  <a:pt x="253" y="1248"/>
                  <a:pt x="260" y="1241"/>
                  <a:pt x="260" y="1233"/>
                </a:cubicBezTo>
                <a:cubicBezTo>
                  <a:pt x="260" y="1225"/>
                  <a:pt x="253" y="1218"/>
                  <a:pt x="245" y="1218"/>
                </a:cubicBezTo>
                <a:close/>
                <a:moveTo>
                  <a:pt x="245" y="1251"/>
                </a:moveTo>
                <a:cubicBezTo>
                  <a:pt x="237" y="1251"/>
                  <a:pt x="230" y="1258"/>
                  <a:pt x="230" y="1266"/>
                </a:cubicBezTo>
                <a:cubicBezTo>
                  <a:pt x="230" y="1274"/>
                  <a:pt x="237" y="1281"/>
                  <a:pt x="245" y="1281"/>
                </a:cubicBezTo>
                <a:cubicBezTo>
                  <a:pt x="253" y="1281"/>
                  <a:pt x="260" y="1274"/>
                  <a:pt x="260" y="1266"/>
                </a:cubicBezTo>
                <a:cubicBezTo>
                  <a:pt x="260" y="1258"/>
                  <a:pt x="253" y="1251"/>
                  <a:pt x="245" y="1251"/>
                </a:cubicBezTo>
                <a:close/>
                <a:moveTo>
                  <a:pt x="245" y="1284"/>
                </a:moveTo>
                <a:cubicBezTo>
                  <a:pt x="237" y="1284"/>
                  <a:pt x="230" y="1291"/>
                  <a:pt x="230" y="1299"/>
                </a:cubicBezTo>
                <a:cubicBezTo>
                  <a:pt x="230" y="1307"/>
                  <a:pt x="237" y="1314"/>
                  <a:pt x="245" y="1314"/>
                </a:cubicBezTo>
                <a:cubicBezTo>
                  <a:pt x="253" y="1314"/>
                  <a:pt x="260" y="1307"/>
                  <a:pt x="260" y="1299"/>
                </a:cubicBezTo>
                <a:cubicBezTo>
                  <a:pt x="260" y="1291"/>
                  <a:pt x="253" y="1284"/>
                  <a:pt x="245" y="1284"/>
                </a:cubicBezTo>
                <a:close/>
                <a:moveTo>
                  <a:pt x="245" y="1317"/>
                </a:moveTo>
                <a:cubicBezTo>
                  <a:pt x="237" y="1317"/>
                  <a:pt x="230" y="1323"/>
                  <a:pt x="230" y="1332"/>
                </a:cubicBezTo>
                <a:cubicBezTo>
                  <a:pt x="230" y="1340"/>
                  <a:pt x="237" y="1346"/>
                  <a:pt x="245" y="1346"/>
                </a:cubicBezTo>
                <a:cubicBezTo>
                  <a:pt x="253" y="1346"/>
                  <a:pt x="260" y="1340"/>
                  <a:pt x="260" y="1332"/>
                </a:cubicBezTo>
                <a:cubicBezTo>
                  <a:pt x="260" y="1323"/>
                  <a:pt x="253" y="1317"/>
                  <a:pt x="245" y="1317"/>
                </a:cubicBezTo>
                <a:close/>
                <a:moveTo>
                  <a:pt x="245" y="1350"/>
                </a:moveTo>
                <a:cubicBezTo>
                  <a:pt x="237" y="1350"/>
                  <a:pt x="230" y="1356"/>
                  <a:pt x="230" y="1365"/>
                </a:cubicBezTo>
                <a:cubicBezTo>
                  <a:pt x="230" y="1373"/>
                  <a:pt x="237" y="1379"/>
                  <a:pt x="245" y="1379"/>
                </a:cubicBezTo>
                <a:cubicBezTo>
                  <a:pt x="253" y="1379"/>
                  <a:pt x="260" y="1373"/>
                  <a:pt x="260" y="1365"/>
                </a:cubicBezTo>
                <a:cubicBezTo>
                  <a:pt x="260" y="1356"/>
                  <a:pt x="253" y="1350"/>
                  <a:pt x="245" y="1350"/>
                </a:cubicBezTo>
                <a:close/>
                <a:moveTo>
                  <a:pt x="245" y="1383"/>
                </a:moveTo>
                <a:cubicBezTo>
                  <a:pt x="237" y="1383"/>
                  <a:pt x="230" y="1389"/>
                  <a:pt x="230" y="1397"/>
                </a:cubicBezTo>
                <a:cubicBezTo>
                  <a:pt x="230" y="1406"/>
                  <a:pt x="237" y="1412"/>
                  <a:pt x="245" y="1412"/>
                </a:cubicBezTo>
                <a:cubicBezTo>
                  <a:pt x="253" y="1412"/>
                  <a:pt x="260" y="1406"/>
                  <a:pt x="260" y="1397"/>
                </a:cubicBezTo>
                <a:cubicBezTo>
                  <a:pt x="260" y="1389"/>
                  <a:pt x="253" y="1383"/>
                  <a:pt x="245" y="1383"/>
                </a:cubicBezTo>
                <a:close/>
                <a:moveTo>
                  <a:pt x="245" y="1416"/>
                </a:moveTo>
                <a:cubicBezTo>
                  <a:pt x="237" y="1416"/>
                  <a:pt x="230" y="1422"/>
                  <a:pt x="230" y="1430"/>
                </a:cubicBezTo>
                <a:cubicBezTo>
                  <a:pt x="230" y="1439"/>
                  <a:pt x="237" y="1445"/>
                  <a:pt x="245" y="1445"/>
                </a:cubicBezTo>
                <a:cubicBezTo>
                  <a:pt x="253" y="1445"/>
                  <a:pt x="260" y="1439"/>
                  <a:pt x="260" y="1430"/>
                </a:cubicBezTo>
                <a:cubicBezTo>
                  <a:pt x="260" y="1422"/>
                  <a:pt x="253" y="1416"/>
                  <a:pt x="245" y="1416"/>
                </a:cubicBezTo>
                <a:close/>
                <a:moveTo>
                  <a:pt x="278" y="0"/>
                </a:moveTo>
                <a:cubicBezTo>
                  <a:pt x="270" y="0"/>
                  <a:pt x="263" y="7"/>
                  <a:pt x="263" y="15"/>
                </a:cubicBezTo>
                <a:cubicBezTo>
                  <a:pt x="263" y="23"/>
                  <a:pt x="270" y="30"/>
                  <a:pt x="278" y="30"/>
                </a:cubicBezTo>
                <a:cubicBezTo>
                  <a:pt x="286" y="30"/>
                  <a:pt x="293" y="23"/>
                  <a:pt x="293" y="15"/>
                </a:cubicBezTo>
                <a:cubicBezTo>
                  <a:pt x="293" y="7"/>
                  <a:pt x="286" y="0"/>
                  <a:pt x="278" y="0"/>
                </a:cubicBezTo>
                <a:close/>
                <a:moveTo>
                  <a:pt x="278" y="33"/>
                </a:moveTo>
                <a:cubicBezTo>
                  <a:pt x="270" y="33"/>
                  <a:pt x="263" y="40"/>
                  <a:pt x="263" y="48"/>
                </a:cubicBezTo>
                <a:cubicBezTo>
                  <a:pt x="263" y="56"/>
                  <a:pt x="270" y="63"/>
                  <a:pt x="278" y="63"/>
                </a:cubicBezTo>
                <a:cubicBezTo>
                  <a:pt x="286" y="63"/>
                  <a:pt x="293" y="56"/>
                  <a:pt x="293" y="48"/>
                </a:cubicBezTo>
                <a:cubicBezTo>
                  <a:pt x="293" y="40"/>
                  <a:pt x="286" y="33"/>
                  <a:pt x="278" y="33"/>
                </a:cubicBezTo>
                <a:close/>
                <a:moveTo>
                  <a:pt x="278" y="66"/>
                </a:moveTo>
                <a:cubicBezTo>
                  <a:pt x="270" y="66"/>
                  <a:pt x="263" y="72"/>
                  <a:pt x="263" y="81"/>
                </a:cubicBezTo>
                <a:cubicBezTo>
                  <a:pt x="263" y="89"/>
                  <a:pt x="270" y="95"/>
                  <a:pt x="278" y="95"/>
                </a:cubicBezTo>
                <a:cubicBezTo>
                  <a:pt x="286" y="95"/>
                  <a:pt x="293" y="89"/>
                  <a:pt x="293" y="81"/>
                </a:cubicBezTo>
                <a:cubicBezTo>
                  <a:pt x="293" y="72"/>
                  <a:pt x="286" y="66"/>
                  <a:pt x="278" y="66"/>
                </a:cubicBezTo>
                <a:close/>
                <a:moveTo>
                  <a:pt x="278" y="99"/>
                </a:moveTo>
                <a:cubicBezTo>
                  <a:pt x="270" y="99"/>
                  <a:pt x="263" y="105"/>
                  <a:pt x="263" y="114"/>
                </a:cubicBezTo>
                <a:cubicBezTo>
                  <a:pt x="263" y="122"/>
                  <a:pt x="270" y="128"/>
                  <a:pt x="278" y="128"/>
                </a:cubicBezTo>
                <a:cubicBezTo>
                  <a:pt x="286" y="128"/>
                  <a:pt x="293" y="122"/>
                  <a:pt x="293" y="114"/>
                </a:cubicBezTo>
                <a:cubicBezTo>
                  <a:pt x="293" y="105"/>
                  <a:pt x="286" y="99"/>
                  <a:pt x="278" y="99"/>
                </a:cubicBezTo>
                <a:close/>
                <a:moveTo>
                  <a:pt x="278" y="132"/>
                </a:moveTo>
                <a:cubicBezTo>
                  <a:pt x="270" y="132"/>
                  <a:pt x="263" y="138"/>
                  <a:pt x="263" y="147"/>
                </a:cubicBezTo>
                <a:cubicBezTo>
                  <a:pt x="263" y="155"/>
                  <a:pt x="270" y="161"/>
                  <a:pt x="278" y="161"/>
                </a:cubicBezTo>
                <a:cubicBezTo>
                  <a:pt x="286" y="161"/>
                  <a:pt x="293" y="155"/>
                  <a:pt x="293" y="147"/>
                </a:cubicBezTo>
                <a:cubicBezTo>
                  <a:pt x="293" y="138"/>
                  <a:pt x="286" y="132"/>
                  <a:pt x="278" y="132"/>
                </a:cubicBezTo>
                <a:close/>
                <a:moveTo>
                  <a:pt x="278" y="165"/>
                </a:moveTo>
                <a:cubicBezTo>
                  <a:pt x="270" y="165"/>
                  <a:pt x="263" y="171"/>
                  <a:pt x="263" y="179"/>
                </a:cubicBezTo>
                <a:cubicBezTo>
                  <a:pt x="263" y="188"/>
                  <a:pt x="270" y="194"/>
                  <a:pt x="278" y="194"/>
                </a:cubicBezTo>
                <a:cubicBezTo>
                  <a:pt x="286" y="194"/>
                  <a:pt x="293" y="188"/>
                  <a:pt x="293" y="179"/>
                </a:cubicBezTo>
                <a:cubicBezTo>
                  <a:pt x="293" y="171"/>
                  <a:pt x="286" y="165"/>
                  <a:pt x="278" y="165"/>
                </a:cubicBezTo>
                <a:close/>
                <a:moveTo>
                  <a:pt x="278" y="198"/>
                </a:moveTo>
                <a:cubicBezTo>
                  <a:pt x="270" y="198"/>
                  <a:pt x="263" y="204"/>
                  <a:pt x="263" y="212"/>
                </a:cubicBezTo>
                <a:cubicBezTo>
                  <a:pt x="263" y="221"/>
                  <a:pt x="270" y="227"/>
                  <a:pt x="278" y="227"/>
                </a:cubicBezTo>
                <a:cubicBezTo>
                  <a:pt x="286" y="227"/>
                  <a:pt x="293" y="221"/>
                  <a:pt x="293" y="212"/>
                </a:cubicBezTo>
                <a:cubicBezTo>
                  <a:pt x="293" y="204"/>
                  <a:pt x="286" y="198"/>
                  <a:pt x="278" y="198"/>
                </a:cubicBezTo>
                <a:close/>
                <a:moveTo>
                  <a:pt x="278" y="230"/>
                </a:moveTo>
                <a:cubicBezTo>
                  <a:pt x="270" y="230"/>
                  <a:pt x="263" y="237"/>
                  <a:pt x="263" y="245"/>
                </a:cubicBezTo>
                <a:cubicBezTo>
                  <a:pt x="263" y="253"/>
                  <a:pt x="270" y="260"/>
                  <a:pt x="278" y="260"/>
                </a:cubicBezTo>
                <a:cubicBezTo>
                  <a:pt x="286" y="260"/>
                  <a:pt x="293" y="253"/>
                  <a:pt x="293" y="245"/>
                </a:cubicBezTo>
                <a:cubicBezTo>
                  <a:pt x="293" y="237"/>
                  <a:pt x="286" y="230"/>
                  <a:pt x="278" y="230"/>
                </a:cubicBezTo>
                <a:close/>
                <a:moveTo>
                  <a:pt x="278" y="263"/>
                </a:moveTo>
                <a:cubicBezTo>
                  <a:pt x="270" y="263"/>
                  <a:pt x="263" y="270"/>
                  <a:pt x="263" y="278"/>
                </a:cubicBezTo>
                <a:cubicBezTo>
                  <a:pt x="263" y="286"/>
                  <a:pt x="270" y="293"/>
                  <a:pt x="278" y="293"/>
                </a:cubicBezTo>
                <a:cubicBezTo>
                  <a:pt x="286" y="293"/>
                  <a:pt x="293" y="286"/>
                  <a:pt x="293" y="278"/>
                </a:cubicBezTo>
                <a:cubicBezTo>
                  <a:pt x="293" y="270"/>
                  <a:pt x="286" y="263"/>
                  <a:pt x="278" y="263"/>
                </a:cubicBezTo>
                <a:close/>
                <a:moveTo>
                  <a:pt x="278" y="296"/>
                </a:moveTo>
                <a:cubicBezTo>
                  <a:pt x="270" y="296"/>
                  <a:pt x="263" y="303"/>
                  <a:pt x="263" y="311"/>
                </a:cubicBezTo>
                <a:cubicBezTo>
                  <a:pt x="263" y="319"/>
                  <a:pt x="270" y="326"/>
                  <a:pt x="278" y="326"/>
                </a:cubicBezTo>
                <a:cubicBezTo>
                  <a:pt x="286" y="326"/>
                  <a:pt x="293" y="319"/>
                  <a:pt x="293" y="311"/>
                </a:cubicBezTo>
                <a:cubicBezTo>
                  <a:pt x="293" y="303"/>
                  <a:pt x="286" y="296"/>
                  <a:pt x="278" y="296"/>
                </a:cubicBezTo>
                <a:close/>
                <a:moveTo>
                  <a:pt x="278" y="329"/>
                </a:moveTo>
                <a:cubicBezTo>
                  <a:pt x="270" y="329"/>
                  <a:pt x="263" y="336"/>
                  <a:pt x="263" y="344"/>
                </a:cubicBezTo>
                <a:cubicBezTo>
                  <a:pt x="263" y="352"/>
                  <a:pt x="270" y="359"/>
                  <a:pt x="278" y="359"/>
                </a:cubicBezTo>
                <a:cubicBezTo>
                  <a:pt x="286" y="359"/>
                  <a:pt x="293" y="352"/>
                  <a:pt x="293" y="344"/>
                </a:cubicBezTo>
                <a:cubicBezTo>
                  <a:pt x="293" y="336"/>
                  <a:pt x="286" y="329"/>
                  <a:pt x="278" y="329"/>
                </a:cubicBezTo>
                <a:close/>
                <a:moveTo>
                  <a:pt x="278" y="362"/>
                </a:moveTo>
                <a:cubicBezTo>
                  <a:pt x="270" y="362"/>
                  <a:pt x="263" y="369"/>
                  <a:pt x="263" y="377"/>
                </a:cubicBezTo>
                <a:cubicBezTo>
                  <a:pt x="263" y="385"/>
                  <a:pt x="270" y="392"/>
                  <a:pt x="278" y="392"/>
                </a:cubicBezTo>
                <a:cubicBezTo>
                  <a:pt x="286" y="392"/>
                  <a:pt x="293" y="385"/>
                  <a:pt x="293" y="377"/>
                </a:cubicBezTo>
                <a:cubicBezTo>
                  <a:pt x="293" y="369"/>
                  <a:pt x="286" y="362"/>
                  <a:pt x="278" y="362"/>
                </a:cubicBezTo>
                <a:close/>
                <a:moveTo>
                  <a:pt x="278" y="395"/>
                </a:moveTo>
                <a:cubicBezTo>
                  <a:pt x="270" y="395"/>
                  <a:pt x="263" y="402"/>
                  <a:pt x="263" y="410"/>
                </a:cubicBezTo>
                <a:cubicBezTo>
                  <a:pt x="263" y="418"/>
                  <a:pt x="270" y="425"/>
                  <a:pt x="278" y="425"/>
                </a:cubicBezTo>
                <a:cubicBezTo>
                  <a:pt x="286" y="425"/>
                  <a:pt x="293" y="418"/>
                  <a:pt x="293" y="410"/>
                </a:cubicBezTo>
                <a:cubicBezTo>
                  <a:pt x="293" y="402"/>
                  <a:pt x="286" y="395"/>
                  <a:pt x="278" y="395"/>
                </a:cubicBezTo>
                <a:close/>
                <a:moveTo>
                  <a:pt x="278" y="428"/>
                </a:moveTo>
                <a:cubicBezTo>
                  <a:pt x="270" y="428"/>
                  <a:pt x="263" y="435"/>
                  <a:pt x="263" y="443"/>
                </a:cubicBezTo>
                <a:cubicBezTo>
                  <a:pt x="263" y="451"/>
                  <a:pt x="270" y="458"/>
                  <a:pt x="278" y="458"/>
                </a:cubicBezTo>
                <a:cubicBezTo>
                  <a:pt x="286" y="458"/>
                  <a:pt x="293" y="451"/>
                  <a:pt x="293" y="443"/>
                </a:cubicBezTo>
                <a:cubicBezTo>
                  <a:pt x="293" y="435"/>
                  <a:pt x="286" y="428"/>
                  <a:pt x="278" y="428"/>
                </a:cubicBezTo>
                <a:close/>
                <a:moveTo>
                  <a:pt x="278" y="461"/>
                </a:moveTo>
                <a:cubicBezTo>
                  <a:pt x="270" y="461"/>
                  <a:pt x="263" y="468"/>
                  <a:pt x="263" y="476"/>
                </a:cubicBezTo>
                <a:cubicBezTo>
                  <a:pt x="263" y="484"/>
                  <a:pt x="270" y="491"/>
                  <a:pt x="278" y="491"/>
                </a:cubicBezTo>
                <a:cubicBezTo>
                  <a:pt x="286" y="491"/>
                  <a:pt x="293" y="484"/>
                  <a:pt x="293" y="476"/>
                </a:cubicBezTo>
                <a:cubicBezTo>
                  <a:pt x="293" y="468"/>
                  <a:pt x="286" y="461"/>
                  <a:pt x="278" y="461"/>
                </a:cubicBezTo>
                <a:close/>
                <a:moveTo>
                  <a:pt x="278" y="494"/>
                </a:moveTo>
                <a:cubicBezTo>
                  <a:pt x="270" y="494"/>
                  <a:pt x="263" y="500"/>
                  <a:pt x="263" y="509"/>
                </a:cubicBezTo>
                <a:cubicBezTo>
                  <a:pt x="263" y="517"/>
                  <a:pt x="270" y="523"/>
                  <a:pt x="278" y="523"/>
                </a:cubicBezTo>
                <a:cubicBezTo>
                  <a:pt x="286" y="523"/>
                  <a:pt x="293" y="517"/>
                  <a:pt x="293" y="509"/>
                </a:cubicBezTo>
                <a:cubicBezTo>
                  <a:pt x="293" y="500"/>
                  <a:pt x="286" y="494"/>
                  <a:pt x="278" y="494"/>
                </a:cubicBezTo>
                <a:close/>
                <a:moveTo>
                  <a:pt x="278" y="527"/>
                </a:moveTo>
                <a:cubicBezTo>
                  <a:pt x="270" y="527"/>
                  <a:pt x="263" y="533"/>
                  <a:pt x="263" y="542"/>
                </a:cubicBezTo>
                <a:cubicBezTo>
                  <a:pt x="263" y="550"/>
                  <a:pt x="270" y="556"/>
                  <a:pt x="278" y="556"/>
                </a:cubicBezTo>
                <a:cubicBezTo>
                  <a:pt x="286" y="556"/>
                  <a:pt x="293" y="550"/>
                  <a:pt x="293" y="542"/>
                </a:cubicBezTo>
                <a:cubicBezTo>
                  <a:pt x="293" y="533"/>
                  <a:pt x="286" y="527"/>
                  <a:pt x="278" y="527"/>
                </a:cubicBezTo>
                <a:close/>
                <a:moveTo>
                  <a:pt x="278" y="560"/>
                </a:moveTo>
                <a:cubicBezTo>
                  <a:pt x="270" y="560"/>
                  <a:pt x="263" y="566"/>
                  <a:pt x="263" y="574"/>
                </a:cubicBezTo>
                <a:cubicBezTo>
                  <a:pt x="263" y="583"/>
                  <a:pt x="270" y="589"/>
                  <a:pt x="278" y="589"/>
                </a:cubicBezTo>
                <a:cubicBezTo>
                  <a:pt x="286" y="589"/>
                  <a:pt x="293" y="583"/>
                  <a:pt x="293" y="574"/>
                </a:cubicBezTo>
                <a:cubicBezTo>
                  <a:pt x="293" y="566"/>
                  <a:pt x="286" y="560"/>
                  <a:pt x="278" y="560"/>
                </a:cubicBezTo>
                <a:close/>
                <a:moveTo>
                  <a:pt x="278" y="593"/>
                </a:moveTo>
                <a:cubicBezTo>
                  <a:pt x="270" y="593"/>
                  <a:pt x="263" y="599"/>
                  <a:pt x="263" y="607"/>
                </a:cubicBezTo>
                <a:cubicBezTo>
                  <a:pt x="263" y="616"/>
                  <a:pt x="270" y="622"/>
                  <a:pt x="278" y="622"/>
                </a:cubicBezTo>
                <a:cubicBezTo>
                  <a:pt x="286" y="622"/>
                  <a:pt x="293" y="616"/>
                  <a:pt x="293" y="607"/>
                </a:cubicBezTo>
                <a:cubicBezTo>
                  <a:pt x="293" y="599"/>
                  <a:pt x="286" y="593"/>
                  <a:pt x="278" y="593"/>
                </a:cubicBezTo>
                <a:close/>
                <a:moveTo>
                  <a:pt x="278" y="625"/>
                </a:moveTo>
                <a:cubicBezTo>
                  <a:pt x="270" y="625"/>
                  <a:pt x="263" y="632"/>
                  <a:pt x="263" y="640"/>
                </a:cubicBezTo>
                <a:cubicBezTo>
                  <a:pt x="263" y="648"/>
                  <a:pt x="270" y="655"/>
                  <a:pt x="278" y="655"/>
                </a:cubicBezTo>
                <a:cubicBezTo>
                  <a:pt x="286" y="655"/>
                  <a:pt x="293" y="648"/>
                  <a:pt x="293" y="640"/>
                </a:cubicBezTo>
                <a:cubicBezTo>
                  <a:pt x="293" y="632"/>
                  <a:pt x="286" y="625"/>
                  <a:pt x="278" y="625"/>
                </a:cubicBezTo>
                <a:close/>
                <a:moveTo>
                  <a:pt x="278" y="658"/>
                </a:moveTo>
                <a:cubicBezTo>
                  <a:pt x="270" y="658"/>
                  <a:pt x="263" y="665"/>
                  <a:pt x="263" y="673"/>
                </a:cubicBezTo>
                <a:cubicBezTo>
                  <a:pt x="263" y="681"/>
                  <a:pt x="270" y="688"/>
                  <a:pt x="278" y="688"/>
                </a:cubicBezTo>
                <a:cubicBezTo>
                  <a:pt x="286" y="688"/>
                  <a:pt x="293" y="681"/>
                  <a:pt x="293" y="673"/>
                </a:cubicBezTo>
                <a:cubicBezTo>
                  <a:pt x="293" y="665"/>
                  <a:pt x="286" y="658"/>
                  <a:pt x="278" y="658"/>
                </a:cubicBezTo>
                <a:close/>
                <a:moveTo>
                  <a:pt x="278" y="691"/>
                </a:moveTo>
                <a:cubicBezTo>
                  <a:pt x="270" y="691"/>
                  <a:pt x="263" y="698"/>
                  <a:pt x="263" y="706"/>
                </a:cubicBezTo>
                <a:cubicBezTo>
                  <a:pt x="263" y="714"/>
                  <a:pt x="270" y="721"/>
                  <a:pt x="278" y="721"/>
                </a:cubicBezTo>
                <a:cubicBezTo>
                  <a:pt x="286" y="721"/>
                  <a:pt x="293" y="714"/>
                  <a:pt x="293" y="706"/>
                </a:cubicBezTo>
                <a:cubicBezTo>
                  <a:pt x="293" y="698"/>
                  <a:pt x="286" y="691"/>
                  <a:pt x="278" y="691"/>
                </a:cubicBezTo>
                <a:close/>
                <a:moveTo>
                  <a:pt x="278" y="724"/>
                </a:moveTo>
                <a:cubicBezTo>
                  <a:pt x="270" y="724"/>
                  <a:pt x="263" y="731"/>
                  <a:pt x="263" y="739"/>
                </a:cubicBezTo>
                <a:cubicBezTo>
                  <a:pt x="263" y="747"/>
                  <a:pt x="270" y="754"/>
                  <a:pt x="278" y="754"/>
                </a:cubicBezTo>
                <a:cubicBezTo>
                  <a:pt x="286" y="754"/>
                  <a:pt x="293" y="747"/>
                  <a:pt x="293" y="739"/>
                </a:cubicBezTo>
                <a:cubicBezTo>
                  <a:pt x="293" y="731"/>
                  <a:pt x="286" y="724"/>
                  <a:pt x="278" y="724"/>
                </a:cubicBezTo>
                <a:close/>
                <a:moveTo>
                  <a:pt x="278" y="757"/>
                </a:moveTo>
                <a:cubicBezTo>
                  <a:pt x="270" y="757"/>
                  <a:pt x="263" y="764"/>
                  <a:pt x="263" y="772"/>
                </a:cubicBezTo>
                <a:cubicBezTo>
                  <a:pt x="263" y="780"/>
                  <a:pt x="270" y="787"/>
                  <a:pt x="278" y="787"/>
                </a:cubicBezTo>
                <a:cubicBezTo>
                  <a:pt x="286" y="787"/>
                  <a:pt x="293" y="780"/>
                  <a:pt x="293" y="772"/>
                </a:cubicBezTo>
                <a:cubicBezTo>
                  <a:pt x="293" y="764"/>
                  <a:pt x="286" y="757"/>
                  <a:pt x="278" y="757"/>
                </a:cubicBezTo>
                <a:close/>
                <a:moveTo>
                  <a:pt x="278" y="790"/>
                </a:moveTo>
                <a:cubicBezTo>
                  <a:pt x="270" y="790"/>
                  <a:pt x="263" y="797"/>
                  <a:pt x="263" y="805"/>
                </a:cubicBezTo>
                <a:cubicBezTo>
                  <a:pt x="263" y="813"/>
                  <a:pt x="270" y="820"/>
                  <a:pt x="278" y="820"/>
                </a:cubicBezTo>
                <a:cubicBezTo>
                  <a:pt x="286" y="820"/>
                  <a:pt x="293" y="813"/>
                  <a:pt x="293" y="805"/>
                </a:cubicBezTo>
                <a:cubicBezTo>
                  <a:pt x="293" y="797"/>
                  <a:pt x="286" y="790"/>
                  <a:pt x="278" y="790"/>
                </a:cubicBezTo>
                <a:close/>
                <a:moveTo>
                  <a:pt x="278" y="823"/>
                </a:moveTo>
                <a:cubicBezTo>
                  <a:pt x="270" y="823"/>
                  <a:pt x="263" y="830"/>
                  <a:pt x="263" y="838"/>
                </a:cubicBezTo>
                <a:cubicBezTo>
                  <a:pt x="263" y="846"/>
                  <a:pt x="270" y="853"/>
                  <a:pt x="278" y="853"/>
                </a:cubicBezTo>
                <a:cubicBezTo>
                  <a:pt x="286" y="853"/>
                  <a:pt x="293" y="846"/>
                  <a:pt x="293" y="838"/>
                </a:cubicBezTo>
                <a:cubicBezTo>
                  <a:pt x="293" y="830"/>
                  <a:pt x="286" y="823"/>
                  <a:pt x="278" y="823"/>
                </a:cubicBezTo>
                <a:close/>
                <a:moveTo>
                  <a:pt x="278" y="856"/>
                </a:moveTo>
                <a:cubicBezTo>
                  <a:pt x="270" y="856"/>
                  <a:pt x="263" y="863"/>
                  <a:pt x="263" y="871"/>
                </a:cubicBezTo>
                <a:cubicBezTo>
                  <a:pt x="263" y="879"/>
                  <a:pt x="270" y="886"/>
                  <a:pt x="278" y="886"/>
                </a:cubicBezTo>
                <a:cubicBezTo>
                  <a:pt x="286" y="886"/>
                  <a:pt x="293" y="879"/>
                  <a:pt x="293" y="871"/>
                </a:cubicBezTo>
                <a:cubicBezTo>
                  <a:pt x="293" y="863"/>
                  <a:pt x="286" y="856"/>
                  <a:pt x="278" y="856"/>
                </a:cubicBezTo>
                <a:close/>
                <a:moveTo>
                  <a:pt x="278" y="889"/>
                </a:moveTo>
                <a:cubicBezTo>
                  <a:pt x="270" y="889"/>
                  <a:pt x="263" y="895"/>
                  <a:pt x="263" y="904"/>
                </a:cubicBezTo>
                <a:cubicBezTo>
                  <a:pt x="263" y="912"/>
                  <a:pt x="270" y="918"/>
                  <a:pt x="278" y="918"/>
                </a:cubicBezTo>
                <a:cubicBezTo>
                  <a:pt x="286" y="918"/>
                  <a:pt x="293" y="912"/>
                  <a:pt x="293" y="904"/>
                </a:cubicBezTo>
                <a:cubicBezTo>
                  <a:pt x="293" y="895"/>
                  <a:pt x="286" y="889"/>
                  <a:pt x="278" y="889"/>
                </a:cubicBezTo>
                <a:close/>
                <a:moveTo>
                  <a:pt x="278" y="922"/>
                </a:moveTo>
                <a:cubicBezTo>
                  <a:pt x="270" y="922"/>
                  <a:pt x="263" y="928"/>
                  <a:pt x="263" y="937"/>
                </a:cubicBezTo>
                <a:cubicBezTo>
                  <a:pt x="263" y="945"/>
                  <a:pt x="270" y="951"/>
                  <a:pt x="278" y="951"/>
                </a:cubicBezTo>
                <a:cubicBezTo>
                  <a:pt x="286" y="951"/>
                  <a:pt x="293" y="945"/>
                  <a:pt x="293" y="937"/>
                </a:cubicBezTo>
                <a:cubicBezTo>
                  <a:pt x="293" y="928"/>
                  <a:pt x="286" y="922"/>
                  <a:pt x="278" y="922"/>
                </a:cubicBezTo>
                <a:close/>
                <a:moveTo>
                  <a:pt x="278" y="955"/>
                </a:moveTo>
                <a:cubicBezTo>
                  <a:pt x="270" y="955"/>
                  <a:pt x="263" y="961"/>
                  <a:pt x="263" y="970"/>
                </a:cubicBezTo>
                <a:cubicBezTo>
                  <a:pt x="263" y="978"/>
                  <a:pt x="270" y="984"/>
                  <a:pt x="278" y="984"/>
                </a:cubicBezTo>
                <a:cubicBezTo>
                  <a:pt x="286" y="984"/>
                  <a:pt x="293" y="978"/>
                  <a:pt x="293" y="970"/>
                </a:cubicBezTo>
                <a:cubicBezTo>
                  <a:pt x="293" y="961"/>
                  <a:pt x="286" y="955"/>
                  <a:pt x="278" y="955"/>
                </a:cubicBezTo>
                <a:close/>
                <a:moveTo>
                  <a:pt x="278" y="988"/>
                </a:moveTo>
                <a:cubicBezTo>
                  <a:pt x="270" y="988"/>
                  <a:pt x="263" y="994"/>
                  <a:pt x="263" y="1002"/>
                </a:cubicBezTo>
                <a:cubicBezTo>
                  <a:pt x="263" y="1011"/>
                  <a:pt x="270" y="1017"/>
                  <a:pt x="278" y="1017"/>
                </a:cubicBezTo>
                <a:cubicBezTo>
                  <a:pt x="286" y="1017"/>
                  <a:pt x="293" y="1011"/>
                  <a:pt x="293" y="1002"/>
                </a:cubicBezTo>
                <a:cubicBezTo>
                  <a:pt x="293" y="994"/>
                  <a:pt x="286" y="988"/>
                  <a:pt x="278" y="988"/>
                </a:cubicBezTo>
                <a:close/>
                <a:moveTo>
                  <a:pt x="278" y="1021"/>
                </a:moveTo>
                <a:cubicBezTo>
                  <a:pt x="270" y="1021"/>
                  <a:pt x="263" y="1027"/>
                  <a:pt x="263" y="1035"/>
                </a:cubicBezTo>
                <a:cubicBezTo>
                  <a:pt x="263" y="1044"/>
                  <a:pt x="270" y="1050"/>
                  <a:pt x="278" y="1050"/>
                </a:cubicBezTo>
                <a:cubicBezTo>
                  <a:pt x="286" y="1050"/>
                  <a:pt x="293" y="1044"/>
                  <a:pt x="293" y="1035"/>
                </a:cubicBezTo>
                <a:cubicBezTo>
                  <a:pt x="293" y="1027"/>
                  <a:pt x="286" y="1021"/>
                  <a:pt x="278" y="1021"/>
                </a:cubicBezTo>
                <a:close/>
                <a:moveTo>
                  <a:pt x="278" y="1053"/>
                </a:moveTo>
                <a:cubicBezTo>
                  <a:pt x="270" y="1053"/>
                  <a:pt x="263" y="1060"/>
                  <a:pt x="263" y="1068"/>
                </a:cubicBezTo>
                <a:cubicBezTo>
                  <a:pt x="263" y="1076"/>
                  <a:pt x="270" y="1083"/>
                  <a:pt x="278" y="1083"/>
                </a:cubicBezTo>
                <a:cubicBezTo>
                  <a:pt x="286" y="1083"/>
                  <a:pt x="293" y="1076"/>
                  <a:pt x="293" y="1068"/>
                </a:cubicBezTo>
                <a:cubicBezTo>
                  <a:pt x="293" y="1060"/>
                  <a:pt x="286" y="1053"/>
                  <a:pt x="278" y="1053"/>
                </a:cubicBezTo>
                <a:close/>
                <a:moveTo>
                  <a:pt x="278" y="1086"/>
                </a:moveTo>
                <a:cubicBezTo>
                  <a:pt x="270" y="1086"/>
                  <a:pt x="263" y="1093"/>
                  <a:pt x="263" y="1101"/>
                </a:cubicBezTo>
                <a:cubicBezTo>
                  <a:pt x="263" y="1109"/>
                  <a:pt x="270" y="1116"/>
                  <a:pt x="278" y="1116"/>
                </a:cubicBezTo>
                <a:cubicBezTo>
                  <a:pt x="286" y="1116"/>
                  <a:pt x="293" y="1109"/>
                  <a:pt x="293" y="1101"/>
                </a:cubicBezTo>
                <a:cubicBezTo>
                  <a:pt x="293" y="1093"/>
                  <a:pt x="286" y="1086"/>
                  <a:pt x="278" y="1086"/>
                </a:cubicBezTo>
                <a:close/>
                <a:moveTo>
                  <a:pt x="278" y="1119"/>
                </a:moveTo>
                <a:cubicBezTo>
                  <a:pt x="270" y="1119"/>
                  <a:pt x="263" y="1126"/>
                  <a:pt x="263" y="1134"/>
                </a:cubicBezTo>
                <a:cubicBezTo>
                  <a:pt x="263" y="1142"/>
                  <a:pt x="270" y="1149"/>
                  <a:pt x="278" y="1149"/>
                </a:cubicBezTo>
                <a:cubicBezTo>
                  <a:pt x="286" y="1149"/>
                  <a:pt x="293" y="1142"/>
                  <a:pt x="293" y="1134"/>
                </a:cubicBezTo>
                <a:cubicBezTo>
                  <a:pt x="293" y="1126"/>
                  <a:pt x="286" y="1119"/>
                  <a:pt x="278" y="1119"/>
                </a:cubicBezTo>
                <a:close/>
                <a:moveTo>
                  <a:pt x="278" y="1152"/>
                </a:moveTo>
                <a:cubicBezTo>
                  <a:pt x="270" y="1152"/>
                  <a:pt x="263" y="1159"/>
                  <a:pt x="263" y="1167"/>
                </a:cubicBezTo>
                <a:cubicBezTo>
                  <a:pt x="263" y="1175"/>
                  <a:pt x="270" y="1182"/>
                  <a:pt x="278" y="1182"/>
                </a:cubicBezTo>
                <a:cubicBezTo>
                  <a:pt x="286" y="1182"/>
                  <a:pt x="293" y="1175"/>
                  <a:pt x="293" y="1167"/>
                </a:cubicBezTo>
                <a:cubicBezTo>
                  <a:pt x="293" y="1159"/>
                  <a:pt x="286" y="1152"/>
                  <a:pt x="278" y="1152"/>
                </a:cubicBezTo>
                <a:close/>
                <a:moveTo>
                  <a:pt x="278" y="1185"/>
                </a:moveTo>
                <a:cubicBezTo>
                  <a:pt x="270" y="1185"/>
                  <a:pt x="263" y="1192"/>
                  <a:pt x="263" y="1200"/>
                </a:cubicBezTo>
                <a:cubicBezTo>
                  <a:pt x="263" y="1208"/>
                  <a:pt x="270" y="1215"/>
                  <a:pt x="278" y="1215"/>
                </a:cubicBezTo>
                <a:cubicBezTo>
                  <a:pt x="286" y="1215"/>
                  <a:pt x="293" y="1208"/>
                  <a:pt x="293" y="1200"/>
                </a:cubicBezTo>
                <a:cubicBezTo>
                  <a:pt x="293" y="1192"/>
                  <a:pt x="286" y="1185"/>
                  <a:pt x="278" y="1185"/>
                </a:cubicBezTo>
                <a:close/>
                <a:moveTo>
                  <a:pt x="278" y="1218"/>
                </a:moveTo>
                <a:cubicBezTo>
                  <a:pt x="270" y="1218"/>
                  <a:pt x="263" y="1225"/>
                  <a:pt x="263" y="1233"/>
                </a:cubicBezTo>
                <a:cubicBezTo>
                  <a:pt x="263" y="1241"/>
                  <a:pt x="270" y="1248"/>
                  <a:pt x="278" y="1248"/>
                </a:cubicBezTo>
                <a:cubicBezTo>
                  <a:pt x="286" y="1248"/>
                  <a:pt x="293" y="1241"/>
                  <a:pt x="293" y="1233"/>
                </a:cubicBezTo>
                <a:cubicBezTo>
                  <a:pt x="293" y="1225"/>
                  <a:pt x="286" y="1218"/>
                  <a:pt x="278" y="1218"/>
                </a:cubicBezTo>
                <a:close/>
                <a:moveTo>
                  <a:pt x="278" y="1251"/>
                </a:moveTo>
                <a:cubicBezTo>
                  <a:pt x="270" y="1251"/>
                  <a:pt x="263" y="1258"/>
                  <a:pt x="263" y="1266"/>
                </a:cubicBezTo>
                <a:cubicBezTo>
                  <a:pt x="263" y="1274"/>
                  <a:pt x="270" y="1281"/>
                  <a:pt x="278" y="1281"/>
                </a:cubicBezTo>
                <a:cubicBezTo>
                  <a:pt x="286" y="1281"/>
                  <a:pt x="293" y="1274"/>
                  <a:pt x="293" y="1266"/>
                </a:cubicBezTo>
                <a:cubicBezTo>
                  <a:pt x="293" y="1258"/>
                  <a:pt x="286" y="1251"/>
                  <a:pt x="278" y="1251"/>
                </a:cubicBezTo>
                <a:close/>
                <a:moveTo>
                  <a:pt x="278" y="1284"/>
                </a:moveTo>
                <a:cubicBezTo>
                  <a:pt x="270" y="1284"/>
                  <a:pt x="263" y="1291"/>
                  <a:pt x="263" y="1299"/>
                </a:cubicBezTo>
                <a:cubicBezTo>
                  <a:pt x="263" y="1307"/>
                  <a:pt x="270" y="1314"/>
                  <a:pt x="278" y="1314"/>
                </a:cubicBezTo>
                <a:cubicBezTo>
                  <a:pt x="286" y="1314"/>
                  <a:pt x="293" y="1307"/>
                  <a:pt x="293" y="1299"/>
                </a:cubicBezTo>
                <a:cubicBezTo>
                  <a:pt x="293" y="1291"/>
                  <a:pt x="286" y="1284"/>
                  <a:pt x="278" y="1284"/>
                </a:cubicBezTo>
                <a:close/>
                <a:moveTo>
                  <a:pt x="278" y="1317"/>
                </a:moveTo>
                <a:cubicBezTo>
                  <a:pt x="270" y="1317"/>
                  <a:pt x="263" y="1323"/>
                  <a:pt x="263" y="1332"/>
                </a:cubicBezTo>
                <a:cubicBezTo>
                  <a:pt x="263" y="1340"/>
                  <a:pt x="270" y="1346"/>
                  <a:pt x="278" y="1346"/>
                </a:cubicBezTo>
                <a:cubicBezTo>
                  <a:pt x="286" y="1346"/>
                  <a:pt x="293" y="1340"/>
                  <a:pt x="293" y="1332"/>
                </a:cubicBezTo>
                <a:cubicBezTo>
                  <a:pt x="293" y="1323"/>
                  <a:pt x="286" y="1317"/>
                  <a:pt x="278" y="1317"/>
                </a:cubicBezTo>
                <a:close/>
                <a:moveTo>
                  <a:pt x="278" y="1350"/>
                </a:moveTo>
                <a:cubicBezTo>
                  <a:pt x="270" y="1350"/>
                  <a:pt x="263" y="1356"/>
                  <a:pt x="263" y="1365"/>
                </a:cubicBezTo>
                <a:cubicBezTo>
                  <a:pt x="263" y="1373"/>
                  <a:pt x="270" y="1379"/>
                  <a:pt x="278" y="1379"/>
                </a:cubicBezTo>
                <a:cubicBezTo>
                  <a:pt x="286" y="1379"/>
                  <a:pt x="293" y="1373"/>
                  <a:pt x="293" y="1365"/>
                </a:cubicBezTo>
                <a:cubicBezTo>
                  <a:pt x="293" y="1356"/>
                  <a:pt x="286" y="1350"/>
                  <a:pt x="278" y="1350"/>
                </a:cubicBezTo>
                <a:close/>
                <a:moveTo>
                  <a:pt x="278" y="1383"/>
                </a:moveTo>
                <a:cubicBezTo>
                  <a:pt x="270" y="1383"/>
                  <a:pt x="263" y="1389"/>
                  <a:pt x="263" y="1397"/>
                </a:cubicBezTo>
                <a:cubicBezTo>
                  <a:pt x="263" y="1406"/>
                  <a:pt x="270" y="1412"/>
                  <a:pt x="278" y="1412"/>
                </a:cubicBezTo>
                <a:cubicBezTo>
                  <a:pt x="286" y="1412"/>
                  <a:pt x="293" y="1406"/>
                  <a:pt x="293" y="1397"/>
                </a:cubicBezTo>
                <a:cubicBezTo>
                  <a:pt x="293" y="1389"/>
                  <a:pt x="286" y="1383"/>
                  <a:pt x="278" y="1383"/>
                </a:cubicBezTo>
                <a:close/>
                <a:moveTo>
                  <a:pt x="278" y="1416"/>
                </a:moveTo>
                <a:cubicBezTo>
                  <a:pt x="270" y="1416"/>
                  <a:pt x="263" y="1422"/>
                  <a:pt x="263" y="1430"/>
                </a:cubicBezTo>
                <a:cubicBezTo>
                  <a:pt x="263" y="1439"/>
                  <a:pt x="270" y="1445"/>
                  <a:pt x="278" y="1445"/>
                </a:cubicBezTo>
                <a:cubicBezTo>
                  <a:pt x="286" y="1445"/>
                  <a:pt x="293" y="1439"/>
                  <a:pt x="293" y="1430"/>
                </a:cubicBezTo>
                <a:cubicBezTo>
                  <a:pt x="293" y="1422"/>
                  <a:pt x="286" y="1416"/>
                  <a:pt x="278" y="1416"/>
                </a:cubicBezTo>
                <a:close/>
                <a:moveTo>
                  <a:pt x="311" y="0"/>
                </a:moveTo>
                <a:cubicBezTo>
                  <a:pt x="302" y="0"/>
                  <a:pt x="296" y="7"/>
                  <a:pt x="296" y="15"/>
                </a:cubicBezTo>
                <a:cubicBezTo>
                  <a:pt x="296" y="23"/>
                  <a:pt x="302" y="30"/>
                  <a:pt x="311" y="30"/>
                </a:cubicBezTo>
                <a:cubicBezTo>
                  <a:pt x="319" y="30"/>
                  <a:pt x="325" y="23"/>
                  <a:pt x="325" y="15"/>
                </a:cubicBezTo>
                <a:cubicBezTo>
                  <a:pt x="325" y="7"/>
                  <a:pt x="319" y="0"/>
                  <a:pt x="311" y="0"/>
                </a:cubicBezTo>
                <a:close/>
                <a:moveTo>
                  <a:pt x="311" y="33"/>
                </a:moveTo>
                <a:cubicBezTo>
                  <a:pt x="302" y="33"/>
                  <a:pt x="296" y="40"/>
                  <a:pt x="296" y="48"/>
                </a:cubicBezTo>
                <a:cubicBezTo>
                  <a:pt x="296" y="56"/>
                  <a:pt x="302" y="63"/>
                  <a:pt x="311" y="63"/>
                </a:cubicBezTo>
                <a:cubicBezTo>
                  <a:pt x="319" y="63"/>
                  <a:pt x="325" y="56"/>
                  <a:pt x="325" y="48"/>
                </a:cubicBezTo>
                <a:cubicBezTo>
                  <a:pt x="325" y="40"/>
                  <a:pt x="319" y="33"/>
                  <a:pt x="311" y="33"/>
                </a:cubicBezTo>
                <a:close/>
                <a:moveTo>
                  <a:pt x="311" y="66"/>
                </a:moveTo>
                <a:cubicBezTo>
                  <a:pt x="302" y="66"/>
                  <a:pt x="296" y="72"/>
                  <a:pt x="296" y="81"/>
                </a:cubicBezTo>
                <a:cubicBezTo>
                  <a:pt x="296" y="89"/>
                  <a:pt x="302" y="95"/>
                  <a:pt x="311" y="95"/>
                </a:cubicBezTo>
                <a:cubicBezTo>
                  <a:pt x="319" y="95"/>
                  <a:pt x="325" y="89"/>
                  <a:pt x="325" y="81"/>
                </a:cubicBezTo>
                <a:cubicBezTo>
                  <a:pt x="325" y="72"/>
                  <a:pt x="319" y="66"/>
                  <a:pt x="311" y="66"/>
                </a:cubicBezTo>
                <a:close/>
                <a:moveTo>
                  <a:pt x="311" y="99"/>
                </a:moveTo>
                <a:cubicBezTo>
                  <a:pt x="302" y="99"/>
                  <a:pt x="296" y="105"/>
                  <a:pt x="296" y="114"/>
                </a:cubicBezTo>
                <a:cubicBezTo>
                  <a:pt x="296" y="122"/>
                  <a:pt x="302" y="128"/>
                  <a:pt x="311" y="128"/>
                </a:cubicBezTo>
                <a:cubicBezTo>
                  <a:pt x="319" y="128"/>
                  <a:pt x="325" y="122"/>
                  <a:pt x="325" y="114"/>
                </a:cubicBezTo>
                <a:cubicBezTo>
                  <a:pt x="325" y="105"/>
                  <a:pt x="319" y="99"/>
                  <a:pt x="311" y="99"/>
                </a:cubicBezTo>
                <a:close/>
                <a:moveTo>
                  <a:pt x="311" y="132"/>
                </a:moveTo>
                <a:cubicBezTo>
                  <a:pt x="302" y="132"/>
                  <a:pt x="296" y="138"/>
                  <a:pt x="296" y="147"/>
                </a:cubicBezTo>
                <a:cubicBezTo>
                  <a:pt x="296" y="155"/>
                  <a:pt x="302" y="161"/>
                  <a:pt x="311" y="161"/>
                </a:cubicBezTo>
                <a:cubicBezTo>
                  <a:pt x="319" y="161"/>
                  <a:pt x="325" y="155"/>
                  <a:pt x="325" y="147"/>
                </a:cubicBezTo>
                <a:cubicBezTo>
                  <a:pt x="325" y="138"/>
                  <a:pt x="319" y="132"/>
                  <a:pt x="311" y="132"/>
                </a:cubicBezTo>
                <a:close/>
                <a:moveTo>
                  <a:pt x="311" y="165"/>
                </a:moveTo>
                <a:cubicBezTo>
                  <a:pt x="302" y="165"/>
                  <a:pt x="296" y="171"/>
                  <a:pt x="296" y="179"/>
                </a:cubicBezTo>
                <a:cubicBezTo>
                  <a:pt x="296" y="188"/>
                  <a:pt x="302" y="194"/>
                  <a:pt x="311" y="194"/>
                </a:cubicBezTo>
                <a:cubicBezTo>
                  <a:pt x="319" y="194"/>
                  <a:pt x="325" y="188"/>
                  <a:pt x="325" y="179"/>
                </a:cubicBezTo>
                <a:cubicBezTo>
                  <a:pt x="325" y="171"/>
                  <a:pt x="319" y="165"/>
                  <a:pt x="311" y="165"/>
                </a:cubicBezTo>
                <a:close/>
                <a:moveTo>
                  <a:pt x="311" y="198"/>
                </a:moveTo>
                <a:cubicBezTo>
                  <a:pt x="302" y="198"/>
                  <a:pt x="296" y="204"/>
                  <a:pt x="296" y="212"/>
                </a:cubicBezTo>
                <a:cubicBezTo>
                  <a:pt x="296" y="221"/>
                  <a:pt x="302" y="227"/>
                  <a:pt x="311" y="227"/>
                </a:cubicBezTo>
                <a:cubicBezTo>
                  <a:pt x="319" y="227"/>
                  <a:pt x="325" y="221"/>
                  <a:pt x="325" y="212"/>
                </a:cubicBezTo>
                <a:cubicBezTo>
                  <a:pt x="325" y="204"/>
                  <a:pt x="319" y="198"/>
                  <a:pt x="311" y="198"/>
                </a:cubicBezTo>
                <a:close/>
                <a:moveTo>
                  <a:pt x="311" y="230"/>
                </a:moveTo>
                <a:cubicBezTo>
                  <a:pt x="302" y="230"/>
                  <a:pt x="296" y="237"/>
                  <a:pt x="296" y="245"/>
                </a:cubicBezTo>
                <a:cubicBezTo>
                  <a:pt x="296" y="253"/>
                  <a:pt x="302" y="260"/>
                  <a:pt x="311" y="260"/>
                </a:cubicBezTo>
                <a:cubicBezTo>
                  <a:pt x="319" y="260"/>
                  <a:pt x="325" y="253"/>
                  <a:pt x="325" y="245"/>
                </a:cubicBezTo>
                <a:cubicBezTo>
                  <a:pt x="325" y="237"/>
                  <a:pt x="319" y="230"/>
                  <a:pt x="311" y="230"/>
                </a:cubicBezTo>
                <a:close/>
                <a:moveTo>
                  <a:pt x="311" y="263"/>
                </a:moveTo>
                <a:cubicBezTo>
                  <a:pt x="302" y="263"/>
                  <a:pt x="296" y="270"/>
                  <a:pt x="296" y="278"/>
                </a:cubicBezTo>
                <a:cubicBezTo>
                  <a:pt x="296" y="286"/>
                  <a:pt x="302" y="293"/>
                  <a:pt x="311" y="293"/>
                </a:cubicBezTo>
                <a:cubicBezTo>
                  <a:pt x="319" y="293"/>
                  <a:pt x="325" y="286"/>
                  <a:pt x="325" y="278"/>
                </a:cubicBezTo>
                <a:cubicBezTo>
                  <a:pt x="325" y="270"/>
                  <a:pt x="319" y="263"/>
                  <a:pt x="311" y="263"/>
                </a:cubicBezTo>
                <a:close/>
                <a:moveTo>
                  <a:pt x="311" y="296"/>
                </a:moveTo>
                <a:cubicBezTo>
                  <a:pt x="302" y="296"/>
                  <a:pt x="296" y="303"/>
                  <a:pt x="296" y="311"/>
                </a:cubicBezTo>
                <a:cubicBezTo>
                  <a:pt x="296" y="319"/>
                  <a:pt x="302" y="326"/>
                  <a:pt x="311" y="326"/>
                </a:cubicBezTo>
                <a:cubicBezTo>
                  <a:pt x="319" y="326"/>
                  <a:pt x="325" y="319"/>
                  <a:pt x="325" y="311"/>
                </a:cubicBezTo>
                <a:cubicBezTo>
                  <a:pt x="325" y="303"/>
                  <a:pt x="319" y="296"/>
                  <a:pt x="311" y="296"/>
                </a:cubicBezTo>
                <a:close/>
                <a:moveTo>
                  <a:pt x="311" y="329"/>
                </a:moveTo>
                <a:cubicBezTo>
                  <a:pt x="302" y="329"/>
                  <a:pt x="296" y="336"/>
                  <a:pt x="296" y="344"/>
                </a:cubicBezTo>
                <a:cubicBezTo>
                  <a:pt x="296" y="352"/>
                  <a:pt x="302" y="359"/>
                  <a:pt x="311" y="359"/>
                </a:cubicBezTo>
                <a:cubicBezTo>
                  <a:pt x="319" y="359"/>
                  <a:pt x="325" y="352"/>
                  <a:pt x="325" y="344"/>
                </a:cubicBezTo>
                <a:cubicBezTo>
                  <a:pt x="325" y="336"/>
                  <a:pt x="319" y="329"/>
                  <a:pt x="311" y="329"/>
                </a:cubicBezTo>
                <a:close/>
                <a:moveTo>
                  <a:pt x="311" y="362"/>
                </a:moveTo>
                <a:cubicBezTo>
                  <a:pt x="302" y="362"/>
                  <a:pt x="296" y="369"/>
                  <a:pt x="296" y="377"/>
                </a:cubicBezTo>
                <a:cubicBezTo>
                  <a:pt x="296" y="385"/>
                  <a:pt x="302" y="392"/>
                  <a:pt x="311" y="392"/>
                </a:cubicBezTo>
                <a:cubicBezTo>
                  <a:pt x="319" y="392"/>
                  <a:pt x="325" y="385"/>
                  <a:pt x="325" y="377"/>
                </a:cubicBezTo>
                <a:cubicBezTo>
                  <a:pt x="325" y="369"/>
                  <a:pt x="319" y="362"/>
                  <a:pt x="311" y="362"/>
                </a:cubicBezTo>
                <a:close/>
                <a:moveTo>
                  <a:pt x="311" y="395"/>
                </a:moveTo>
                <a:cubicBezTo>
                  <a:pt x="302" y="395"/>
                  <a:pt x="296" y="402"/>
                  <a:pt x="296" y="410"/>
                </a:cubicBezTo>
                <a:cubicBezTo>
                  <a:pt x="296" y="418"/>
                  <a:pt x="302" y="425"/>
                  <a:pt x="311" y="425"/>
                </a:cubicBezTo>
                <a:cubicBezTo>
                  <a:pt x="319" y="425"/>
                  <a:pt x="325" y="418"/>
                  <a:pt x="325" y="410"/>
                </a:cubicBezTo>
                <a:cubicBezTo>
                  <a:pt x="325" y="402"/>
                  <a:pt x="319" y="395"/>
                  <a:pt x="311" y="395"/>
                </a:cubicBezTo>
                <a:close/>
                <a:moveTo>
                  <a:pt x="311" y="428"/>
                </a:moveTo>
                <a:cubicBezTo>
                  <a:pt x="302" y="428"/>
                  <a:pt x="296" y="435"/>
                  <a:pt x="296" y="443"/>
                </a:cubicBezTo>
                <a:cubicBezTo>
                  <a:pt x="296" y="451"/>
                  <a:pt x="302" y="458"/>
                  <a:pt x="311" y="458"/>
                </a:cubicBezTo>
                <a:cubicBezTo>
                  <a:pt x="319" y="458"/>
                  <a:pt x="325" y="451"/>
                  <a:pt x="325" y="443"/>
                </a:cubicBezTo>
                <a:cubicBezTo>
                  <a:pt x="325" y="435"/>
                  <a:pt x="319" y="428"/>
                  <a:pt x="311" y="428"/>
                </a:cubicBezTo>
                <a:close/>
                <a:moveTo>
                  <a:pt x="311" y="461"/>
                </a:moveTo>
                <a:cubicBezTo>
                  <a:pt x="302" y="461"/>
                  <a:pt x="296" y="468"/>
                  <a:pt x="296" y="476"/>
                </a:cubicBezTo>
                <a:cubicBezTo>
                  <a:pt x="296" y="484"/>
                  <a:pt x="302" y="491"/>
                  <a:pt x="311" y="491"/>
                </a:cubicBezTo>
                <a:cubicBezTo>
                  <a:pt x="319" y="491"/>
                  <a:pt x="325" y="484"/>
                  <a:pt x="325" y="476"/>
                </a:cubicBezTo>
                <a:cubicBezTo>
                  <a:pt x="325" y="468"/>
                  <a:pt x="319" y="461"/>
                  <a:pt x="311" y="461"/>
                </a:cubicBezTo>
                <a:close/>
                <a:moveTo>
                  <a:pt x="311" y="494"/>
                </a:moveTo>
                <a:cubicBezTo>
                  <a:pt x="302" y="494"/>
                  <a:pt x="296" y="500"/>
                  <a:pt x="296" y="509"/>
                </a:cubicBezTo>
                <a:cubicBezTo>
                  <a:pt x="296" y="517"/>
                  <a:pt x="302" y="523"/>
                  <a:pt x="311" y="523"/>
                </a:cubicBezTo>
                <a:cubicBezTo>
                  <a:pt x="319" y="523"/>
                  <a:pt x="325" y="517"/>
                  <a:pt x="325" y="509"/>
                </a:cubicBezTo>
                <a:cubicBezTo>
                  <a:pt x="325" y="500"/>
                  <a:pt x="319" y="494"/>
                  <a:pt x="311" y="494"/>
                </a:cubicBezTo>
                <a:close/>
                <a:moveTo>
                  <a:pt x="311" y="527"/>
                </a:moveTo>
                <a:cubicBezTo>
                  <a:pt x="302" y="527"/>
                  <a:pt x="296" y="533"/>
                  <a:pt x="296" y="542"/>
                </a:cubicBezTo>
                <a:cubicBezTo>
                  <a:pt x="296" y="550"/>
                  <a:pt x="302" y="556"/>
                  <a:pt x="311" y="556"/>
                </a:cubicBezTo>
                <a:cubicBezTo>
                  <a:pt x="319" y="556"/>
                  <a:pt x="325" y="550"/>
                  <a:pt x="325" y="542"/>
                </a:cubicBezTo>
                <a:cubicBezTo>
                  <a:pt x="325" y="533"/>
                  <a:pt x="319" y="527"/>
                  <a:pt x="311" y="527"/>
                </a:cubicBezTo>
                <a:close/>
                <a:moveTo>
                  <a:pt x="311" y="560"/>
                </a:moveTo>
                <a:cubicBezTo>
                  <a:pt x="302" y="560"/>
                  <a:pt x="296" y="566"/>
                  <a:pt x="296" y="574"/>
                </a:cubicBezTo>
                <a:cubicBezTo>
                  <a:pt x="296" y="583"/>
                  <a:pt x="302" y="589"/>
                  <a:pt x="311" y="589"/>
                </a:cubicBezTo>
                <a:cubicBezTo>
                  <a:pt x="319" y="589"/>
                  <a:pt x="325" y="583"/>
                  <a:pt x="325" y="574"/>
                </a:cubicBezTo>
                <a:cubicBezTo>
                  <a:pt x="325" y="566"/>
                  <a:pt x="319" y="560"/>
                  <a:pt x="311" y="560"/>
                </a:cubicBezTo>
                <a:close/>
                <a:moveTo>
                  <a:pt x="311" y="593"/>
                </a:moveTo>
                <a:cubicBezTo>
                  <a:pt x="302" y="593"/>
                  <a:pt x="296" y="599"/>
                  <a:pt x="296" y="607"/>
                </a:cubicBezTo>
                <a:cubicBezTo>
                  <a:pt x="296" y="616"/>
                  <a:pt x="302" y="622"/>
                  <a:pt x="311" y="622"/>
                </a:cubicBezTo>
                <a:cubicBezTo>
                  <a:pt x="319" y="622"/>
                  <a:pt x="325" y="616"/>
                  <a:pt x="325" y="607"/>
                </a:cubicBezTo>
                <a:cubicBezTo>
                  <a:pt x="325" y="599"/>
                  <a:pt x="319" y="593"/>
                  <a:pt x="311" y="593"/>
                </a:cubicBezTo>
                <a:close/>
                <a:moveTo>
                  <a:pt x="311" y="625"/>
                </a:moveTo>
                <a:cubicBezTo>
                  <a:pt x="302" y="625"/>
                  <a:pt x="296" y="632"/>
                  <a:pt x="296" y="640"/>
                </a:cubicBezTo>
                <a:cubicBezTo>
                  <a:pt x="296" y="648"/>
                  <a:pt x="302" y="655"/>
                  <a:pt x="311" y="655"/>
                </a:cubicBezTo>
                <a:cubicBezTo>
                  <a:pt x="319" y="655"/>
                  <a:pt x="325" y="648"/>
                  <a:pt x="325" y="640"/>
                </a:cubicBezTo>
                <a:cubicBezTo>
                  <a:pt x="325" y="632"/>
                  <a:pt x="319" y="625"/>
                  <a:pt x="311" y="625"/>
                </a:cubicBezTo>
                <a:close/>
                <a:moveTo>
                  <a:pt x="311" y="658"/>
                </a:moveTo>
                <a:cubicBezTo>
                  <a:pt x="302" y="658"/>
                  <a:pt x="296" y="665"/>
                  <a:pt x="296" y="673"/>
                </a:cubicBezTo>
                <a:cubicBezTo>
                  <a:pt x="296" y="681"/>
                  <a:pt x="302" y="688"/>
                  <a:pt x="311" y="688"/>
                </a:cubicBezTo>
                <a:cubicBezTo>
                  <a:pt x="319" y="688"/>
                  <a:pt x="325" y="681"/>
                  <a:pt x="325" y="673"/>
                </a:cubicBezTo>
                <a:cubicBezTo>
                  <a:pt x="325" y="665"/>
                  <a:pt x="319" y="658"/>
                  <a:pt x="311" y="658"/>
                </a:cubicBezTo>
                <a:close/>
                <a:moveTo>
                  <a:pt x="311" y="691"/>
                </a:moveTo>
                <a:cubicBezTo>
                  <a:pt x="302" y="691"/>
                  <a:pt x="296" y="698"/>
                  <a:pt x="296" y="706"/>
                </a:cubicBezTo>
                <a:cubicBezTo>
                  <a:pt x="296" y="714"/>
                  <a:pt x="302" y="721"/>
                  <a:pt x="311" y="721"/>
                </a:cubicBezTo>
                <a:cubicBezTo>
                  <a:pt x="319" y="721"/>
                  <a:pt x="325" y="714"/>
                  <a:pt x="325" y="706"/>
                </a:cubicBezTo>
                <a:cubicBezTo>
                  <a:pt x="325" y="698"/>
                  <a:pt x="319" y="691"/>
                  <a:pt x="311" y="691"/>
                </a:cubicBezTo>
                <a:close/>
                <a:moveTo>
                  <a:pt x="311" y="724"/>
                </a:moveTo>
                <a:cubicBezTo>
                  <a:pt x="302" y="724"/>
                  <a:pt x="296" y="731"/>
                  <a:pt x="296" y="739"/>
                </a:cubicBezTo>
                <a:cubicBezTo>
                  <a:pt x="296" y="747"/>
                  <a:pt x="302" y="754"/>
                  <a:pt x="311" y="754"/>
                </a:cubicBezTo>
                <a:cubicBezTo>
                  <a:pt x="319" y="754"/>
                  <a:pt x="325" y="747"/>
                  <a:pt x="325" y="739"/>
                </a:cubicBezTo>
                <a:cubicBezTo>
                  <a:pt x="325" y="731"/>
                  <a:pt x="319" y="724"/>
                  <a:pt x="311" y="724"/>
                </a:cubicBezTo>
                <a:close/>
                <a:moveTo>
                  <a:pt x="311" y="757"/>
                </a:moveTo>
                <a:cubicBezTo>
                  <a:pt x="302" y="757"/>
                  <a:pt x="296" y="764"/>
                  <a:pt x="296" y="772"/>
                </a:cubicBezTo>
                <a:cubicBezTo>
                  <a:pt x="296" y="780"/>
                  <a:pt x="302" y="787"/>
                  <a:pt x="311" y="787"/>
                </a:cubicBezTo>
                <a:cubicBezTo>
                  <a:pt x="319" y="787"/>
                  <a:pt x="325" y="780"/>
                  <a:pt x="325" y="772"/>
                </a:cubicBezTo>
                <a:cubicBezTo>
                  <a:pt x="325" y="764"/>
                  <a:pt x="319" y="757"/>
                  <a:pt x="311" y="757"/>
                </a:cubicBezTo>
                <a:close/>
                <a:moveTo>
                  <a:pt x="311" y="790"/>
                </a:moveTo>
                <a:cubicBezTo>
                  <a:pt x="302" y="790"/>
                  <a:pt x="296" y="797"/>
                  <a:pt x="296" y="805"/>
                </a:cubicBezTo>
                <a:cubicBezTo>
                  <a:pt x="296" y="813"/>
                  <a:pt x="302" y="820"/>
                  <a:pt x="311" y="820"/>
                </a:cubicBezTo>
                <a:cubicBezTo>
                  <a:pt x="319" y="820"/>
                  <a:pt x="325" y="813"/>
                  <a:pt x="325" y="805"/>
                </a:cubicBezTo>
                <a:cubicBezTo>
                  <a:pt x="325" y="797"/>
                  <a:pt x="319" y="790"/>
                  <a:pt x="311" y="790"/>
                </a:cubicBezTo>
                <a:close/>
                <a:moveTo>
                  <a:pt x="311" y="823"/>
                </a:moveTo>
                <a:cubicBezTo>
                  <a:pt x="302" y="823"/>
                  <a:pt x="296" y="830"/>
                  <a:pt x="296" y="838"/>
                </a:cubicBezTo>
                <a:cubicBezTo>
                  <a:pt x="296" y="846"/>
                  <a:pt x="302" y="853"/>
                  <a:pt x="311" y="853"/>
                </a:cubicBezTo>
                <a:cubicBezTo>
                  <a:pt x="319" y="853"/>
                  <a:pt x="325" y="846"/>
                  <a:pt x="325" y="838"/>
                </a:cubicBezTo>
                <a:cubicBezTo>
                  <a:pt x="325" y="830"/>
                  <a:pt x="319" y="823"/>
                  <a:pt x="311" y="823"/>
                </a:cubicBezTo>
                <a:close/>
                <a:moveTo>
                  <a:pt x="311" y="856"/>
                </a:moveTo>
                <a:cubicBezTo>
                  <a:pt x="302" y="856"/>
                  <a:pt x="296" y="863"/>
                  <a:pt x="296" y="871"/>
                </a:cubicBezTo>
                <a:cubicBezTo>
                  <a:pt x="296" y="879"/>
                  <a:pt x="302" y="886"/>
                  <a:pt x="311" y="886"/>
                </a:cubicBezTo>
                <a:cubicBezTo>
                  <a:pt x="319" y="886"/>
                  <a:pt x="325" y="879"/>
                  <a:pt x="325" y="871"/>
                </a:cubicBezTo>
                <a:cubicBezTo>
                  <a:pt x="325" y="863"/>
                  <a:pt x="319" y="856"/>
                  <a:pt x="311" y="856"/>
                </a:cubicBezTo>
                <a:close/>
                <a:moveTo>
                  <a:pt x="311" y="889"/>
                </a:moveTo>
                <a:cubicBezTo>
                  <a:pt x="302" y="889"/>
                  <a:pt x="296" y="895"/>
                  <a:pt x="296" y="904"/>
                </a:cubicBezTo>
                <a:cubicBezTo>
                  <a:pt x="296" y="912"/>
                  <a:pt x="302" y="918"/>
                  <a:pt x="311" y="918"/>
                </a:cubicBezTo>
                <a:cubicBezTo>
                  <a:pt x="319" y="918"/>
                  <a:pt x="325" y="912"/>
                  <a:pt x="325" y="904"/>
                </a:cubicBezTo>
                <a:cubicBezTo>
                  <a:pt x="325" y="895"/>
                  <a:pt x="319" y="889"/>
                  <a:pt x="311" y="889"/>
                </a:cubicBezTo>
                <a:close/>
                <a:moveTo>
                  <a:pt x="311" y="922"/>
                </a:moveTo>
                <a:cubicBezTo>
                  <a:pt x="302" y="922"/>
                  <a:pt x="296" y="928"/>
                  <a:pt x="296" y="937"/>
                </a:cubicBezTo>
                <a:cubicBezTo>
                  <a:pt x="296" y="945"/>
                  <a:pt x="302" y="951"/>
                  <a:pt x="311" y="951"/>
                </a:cubicBezTo>
                <a:cubicBezTo>
                  <a:pt x="319" y="951"/>
                  <a:pt x="325" y="945"/>
                  <a:pt x="325" y="937"/>
                </a:cubicBezTo>
                <a:cubicBezTo>
                  <a:pt x="325" y="928"/>
                  <a:pt x="319" y="922"/>
                  <a:pt x="311" y="922"/>
                </a:cubicBezTo>
                <a:close/>
                <a:moveTo>
                  <a:pt x="311" y="955"/>
                </a:moveTo>
                <a:cubicBezTo>
                  <a:pt x="302" y="955"/>
                  <a:pt x="296" y="961"/>
                  <a:pt x="296" y="970"/>
                </a:cubicBezTo>
                <a:cubicBezTo>
                  <a:pt x="296" y="978"/>
                  <a:pt x="302" y="984"/>
                  <a:pt x="311" y="984"/>
                </a:cubicBezTo>
                <a:cubicBezTo>
                  <a:pt x="319" y="984"/>
                  <a:pt x="325" y="978"/>
                  <a:pt x="325" y="970"/>
                </a:cubicBezTo>
                <a:cubicBezTo>
                  <a:pt x="325" y="961"/>
                  <a:pt x="319" y="955"/>
                  <a:pt x="311" y="955"/>
                </a:cubicBezTo>
                <a:close/>
                <a:moveTo>
                  <a:pt x="311" y="988"/>
                </a:moveTo>
                <a:cubicBezTo>
                  <a:pt x="302" y="988"/>
                  <a:pt x="296" y="994"/>
                  <a:pt x="296" y="1002"/>
                </a:cubicBezTo>
                <a:cubicBezTo>
                  <a:pt x="296" y="1011"/>
                  <a:pt x="302" y="1017"/>
                  <a:pt x="311" y="1017"/>
                </a:cubicBezTo>
                <a:cubicBezTo>
                  <a:pt x="319" y="1017"/>
                  <a:pt x="325" y="1011"/>
                  <a:pt x="325" y="1002"/>
                </a:cubicBezTo>
                <a:cubicBezTo>
                  <a:pt x="325" y="994"/>
                  <a:pt x="319" y="988"/>
                  <a:pt x="311" y="988"/>
                </a:cubicBezTo>
                <a:close/>
                <a:moveTo>
                  <a:pt x="311" y="1021"/>
                </a:moveTo>
                <a:cubicBezTo>
                  <a:pt x="302" y="1021"/>
                  <a:pt x="296" y="1027"/>
                  <a:pt x="296" y="1035"/>
                </a:cubicBezTo>
                <a:cubicBezTo>
                  <a:pt x="296" y="1044"/>
                  <a:pt x="302" y="1050"/>
                  <a:pt x="311" y="1050"/>
                </a:cubicBezTo>
                <a:cubicBezTo>
                  <a:pt x="319" y="1050"/>
                  <a:pt x="325" y="1044"/>
                  <a:pt x="325" y="1035"/>
                </a:cubicBezTo>
                <a:cubicBezTo>
                  <a:pt x="325" y="1027"/>
                  <a:pt x="319" y="1021"/>
                  <a:pt x="311" y="1021"/>
                </a:cubicBezTo>
                <a:close/>
                <a:moveTo>
                  <a:pt x="311" y="1053"/>
                </a:moveTo>
                <a:cubicBezTo>
                  <a:pt x="302" y="1053"/>
                  <a:pt x="296" y="1060"/>
                  <a:pt x="296" y="1068"/>
                </a:cubicBezTo>
                <a:cubicBezTo>
                  <a:pt x="296" y="1076"/>
                  <a:pt x="302" y="1083"/>
                  <a:pt x="311" y="1083"/>
                </a:cubicBezTo>
                <a:cubicBezTo>
                  <a:pt x="319" y="1083"/>
                  <a:pt x="325" y="1076"/>
                  <a:pt x="325" y="1068"/>
                </a:cubicBezTo>
                <a:cubicBezTo>
                  <a:pt x="325" y="1060"/>
                  <a:pt x="319" y="1053"/>
                  <a:pt x="311" y="1053"/>
                </a:cubicBezTo>
                <a:close/>
                <a:moveTo>
                  <a:pt x="311" y="1086"/>
                </a:moveTo>
                <a:cubicBezTo>
                  <a:pt x="302" y="1086"/>
                  <a:pt x="296" y="1093"/>
                  <a:pt x="296" y="1101"/>
                </a:cubicBezTo>
                <a:cubicBezTo>
                  <a:pt x="296" y="1109"/>
                  <a:pt x="302" y="1116"/>
                  <a:pt x="311" y="1116"/>
                </a:cubicBezTo>
                <a:cubicBezTo>
                  <a:pt x="319" y="1116"/>
                  <a:pt x="325" y="1109"/>
                  <a:pt x="325" y="1101"/>
                </a:cubicBezTo>
                <a:cubicBezTo>
                  <a:pt x="325" y="1093"/>
                  <a:pt x="319" y="1086"/>
                  <a:pt x="311" y="1086"/>
                </a:cubicBezTo>
                <a:close/>
                <a:moveTo>
                  <a:pt x="311" y="1119"/>
                </a:moveTo>
                <a:cubicBezTo>
                  <a:pt x="302" y="1119"/>
                  <a:pt x="296" y="1126"/>
                  <a:pt x="296" y="1134"/>
                </a:cubicBezTo>
                <a:cubicBezTo>
                  <a:pt x="296" y="1142"/>
                  <a:pt x="302" y="1149"/>
                  <a:pt x="311" y="1149"/>
                </a:cubicBezTo>
                <a:cubicBezTo>
                  <a:pt x="319" y="1149"/>
                  <a:pt x="325" y="1142"/>
                  <a:pt x="325" y="1134"/>
                </a:cubicBezTo>
                <a:cubicBezTo>
                  <a:pt x="325" y="1126"/>
                  <a:pt x="319" y="1119"/>
                  <a:pt x="311" y="1119"/>
                </a:cubicBezTo>
                <a:close/>
                <a:moveTo>
                  <a:pt x="311" y="1152"/>
                </a:moveTo>
                <a:cubicBezTo>
                  <a:pt x="302" y="1152"/>
                  <a:pt x="296" y="1159"/>
                  <a:pt x="296" y="1167"/>
                </a:cubicBezTo>
                <a:cubicBezTo>
                  <a:pt x="296" y="1175"/>
                  <a:pt x="302" y="1182"/>
                  <a:pt x="311" y="1182"/>
                </a:cubicBezTo>
                <a:cubicBezTo>
                  <a:pt x="319" y="1182"/>
                  <a:pt x="325" y="1175"/>
                  <a:pt x="325" y="1167"/>
                </a:cubicBezTo>
                <a:cubicBezTo>
                  <a:pt x="325" y="1159"/>
                  <a:pt x="319" y="1152"/>
                  <a:pt x="311" y="1152"/>
                </a:cubicBezTo>
                <a:close/>
                <a:moveTo>
                  <a:pt x="311" y="1185"/>
                </a:moveTo>
                <a:cubicBezTo>
                  <a:pt x="302" y="1185"/>
                  <a:pt x="296" y="1192"/>
                  <a:pt x="296" y="1200"/>
                </a:cubicBezTo>
                <a:cubicBezTo>
                  <a:pt x="296" y="1208"/>
                  <a:pt x="302" y="1215"/>
                  <a:pt x="311" y="1215"/>
                </a:cubicBezTo>
                <a:cubicBezTo>
                  <a:pt x="319" y="1215"/>
                  <a:pt x="325" y="1208"/>
                  <a:pt x="325" y="1200"/>
                </a:cubicBezTo>
                <a:cubicBezTo>
                  <a:pt x="325" y="1192"/>
                  <a:pt x="319" y="1185"/>
                  <a:pt x="311" y="1185"/>
                </a:cubicBezTo>
                <a:close/>
                <a:moveTo>
                  <a:pt x="311" y="1218"/>
                </a:moveTo>
                <a:cubicBezTo>
                  <a:pt x="302" y="1218"/>
                  <a:pt x="296" y="1225"/>
                  <a:pt x="296" y="1233"/>
                </a:cubicBezTo>
                <a:cubicBezTo>
                  <a:pt x="296" y="1241"/>
                  <a:pt x="302" y="1248"/>
                  <a:pt x="311" y="1248"/>
                </a:cubicBezTo>
                <a:cubicBezTo>
                  <a:pt x="319" y="1248"/>
                  <a:pt x="325" y="1241"/>
                  <a:pt x="325" y="1233"/>
                </a:cubicBezTo>
                <a:cubicBezTo>
                  <a:pt x="325" y="1225"/>
                  <a:pt x="319" y="1218"/>
                  <a:pt x="311" y="1218"/>
                </a:cubicBezTo>
                <a:close/>
                <a:moveTo>
                  <a:pt x="311" y="1251"/>
                </a:moveTo>
                <a:cubicBezTo>
                  <a:pt x="302" y="1251"/>
                  <a:pt x="296" y="1258"/>
                  <a:pt x="296" y="1266"/>
                </a:cubicBezTo>
                <a:cubicBezTo>
                  <a:pt x="296" y="1274"/>
                  <a:pt x="302" y="1281"/>
                  <a:pt x="311" y="1281"/>
                </a:cubicBezTo>
                <a:cubicBezTo>
                  <a:pt x="319" y="1281"/>
                  <a:pt x="325" y="1274"/>
                  <a:pt x="325" y="1266"/>
                </a:cubicBezTo>
                <a:cubicBezTo>
                  <a:pt x="325" y="1258"/>
                  <a:pt x="319" y="1251"/>
                  <a:pt x="311" y="1251"/>
                </a:cubicBezTo>
                <a:close/>
                <a:moveTo>
                  <a:pt x="311" y="1284"/>
                </a:moveTo>
                <a:cubicBezTo>
                  <a:pt x="302" y="1284"/>
                  <a:pt x="296" y="1291"/>
                  <a:pt x="296" y="1299"/>
                </a:cubicBezTo>
                <a:cubicBezTo>
                  <a:pt x="296" y="1307"/>
                  <a:pt x="302" y="1314"/>
                  <a:pt x="311" y="1314"/>
                </a:cubicBezTo>
                <a:cubicBezTo>
                  <a:pt x="319" y="1314"/>
                  <a:pt x="325" y="1307"/>
                  <a:pt x="325" y="1299"/>
                </a:cubicBezTo>
                <a:cubicBezTo>
                  <a:pt x="325" y="1291"/>
                  <a:pt x="319" y="1284"/>
                  <a:pt x="311" y="1284"/>
                </a:cubicBezTo>
                <a:close/>
                <a:moveTo>
                  <a:pt x="311" y="1317"/>
                </a:moveTo>
                <a:cubicBezTo>
                  <a:pt x="302" y="1317"/>
                  <a:pt x="296" y="1323"/>
                  <a:pt x="296" y="1332"/>
                </a:cubicBezTo>
                <a:cubicBezTo>
                  <a:pt x="296" y="1340"/>
                  <a:pt x="302" y="1346"/>
                  <a:pt x="311" y="1346"/>
                </a:cubicBezTo>
                <a:cubicBezTo>
                  <a:pt x="319" y="1346"/>
                  <a:pt x="325" y="1340"/>
                  <a:pt x="325" y="1332"/>
                </a:cubicBezTo>
                <a:cubicBezTo>
                  <a:pt x="325" y="1323"/>
                  <a:pt x="319" y="1317"/>
                  <a:pt x="311" y="1317"/>
                </a:cubicBezTo>
                <a:close/>
                <a:moveTo>
                  <a:pt x="311" y="1350"/>
                </a:moveTo>
                <a:cubicBezTo>
                  <a:pt x="302" y="1350"/>
                  <a:pt x="296" y="1356"/>
                  <a:pt x="296" y="1365"/>
                </a:cubicBezTo>
                <a:cubicBezTo>
                  <a:pt x="296" y="1373"/>
                  <a:pt x="302" y="1379"/>
                  <a:pt x="311" y="1379"/>
                </a:cubicBezTo>
                <a:cubicBezTo>
                  <a:pt x="319" y="1379"/>
                  <a:pt x="325" y="1373"/>
                  <a:pt x="325" y="1365"/>
                </a:cubicBezTo>
                <a:cubicBezTo>
                  <a:pt x="325" y="1356"/>
                  <a:pt x="319" y="1350"/>
                  <a:pt x="311" y="1350"/>
                </a:cubicBezTo>
                <a:close/>
                <a:moveTo>
                  <a:pt x="311" y="1383"/>
                </a:moveTo>
                <a:cubicBezTo>
                  <a:pt x="302" y="1383"/>
                  <a:pt x="296" y="1389"/>
                  <a:pt x="296" y="1397"/>
                </a:cubicBezTo>
                <a:cubicBezTo>
                  <a:pt x="296" y="1406"/>
                  <a:pt x="302" y="1412"/>
                  <a:pt x="311" y="1412"/>
                </a:cubicBezTo>
                <a:cubicBezTo>
                  <a:pt x="319" y="1412"/>
                  <a:pt x="325" y="1406"/>
                  <a:pt x="325" y="1397"/>
                </a:cubicBezTo>
                <a:cubicBezTo>
                  <a:pt x="325" y="1389"/>
                  <a:pt x="319" y="1383"/>
                  <a:pt x="311" y="1383"/>
                </a:cubicBezTo>
                <a:close/>
                <a:moveTo>
                  <a:pt x="311" y="1416"/>
                </a:moveTo>
                <a:cubicBezTo>
                  <a:pt x="302" y="1416"/>
                  <a:pt x="296" y="1422"/>
                  <a:pt x="296" y="1430"/>
                </a:cubicBezTo>
                <a:cubicBezTo>
                  <a:pt x="296" y="1439"/>
                  <a:pt x="302" y="1445"/>
                  <a:pt x="311" y="1445"/>
                </a:cubicBezTo>
                <a:cubicBezTo>
                  <a:pt x="319" y="1445"/>
                  <a:pt x="325" y="1439"/>
                  <a:pt x="325" y="1430"/>
                </a:cubicBezTo>
                <a:cubicBezTo>
                  <a:pt x="325" y="1422"/>
                  <a:pt x="319" y="1416"/>
                  <a:pt x="311" y="1416"/>
                </a:cubicBezTo>
                <a:close/>
                <a:moveTo>
                  <a:pt x="343" y="0"/>
                </a:moveTo>
                <a:cubicBezTo>
                  <a:pt x="335" y="0"/>
                  <a:pt x="329" y="7"/>
                  <a:pt x="329" y="15"/>
                </a:cubicBezTo>
                <a:cubicBezTo>
                  <a:pt x="329" y="23"/>
                  <a:pt x="335" y="30"/>
                  <a:pt x="343" y="30"/>
                </a:cubicBezTo>
                <a:cubicBezTo>
                  <a:pt x="352" y="30"/>
                  <a:pt x="358" y="23"/>
                  <a:pt x="358" y="15"/>
                </a:cubicBezTo>
                <a:cubicBezTo>
                  <a:pt x="358" y="7"/>
                  <a:pt x="352" y="0"/>
                  <a:pt x="343" y="0"/>
                </a:cubicBezTo>
                <a:close/>
                <a:moveTo>
                  <a:pt x="343" y="33"/>
                </a:moveTo>
                <a:cubicBezTo>
                  <a:pt x="335" y="33"/>
                  <a:pt x="329" y="40"/>
                  <a:pt x="329" y="48"/>
                </a:cubicBezTo>
                <a:cubicBezTo>
                  <a:pt x="329" y="56"/>
                  <a:pt x="335" y="63"/>
                  <a:pt x="343" y="63"/>
                </a:cubicBezTo>
                <a:cubicBezTo>
                  <a:pt x="352" y="63"/>
                  <a:pt x="358" y="56"/>
                  <a:pt x="358" y="48"/>
                </a:cubicBezTo>
                <a:cubicBezTo>
                  <a:pt x="358" y="40"/>
                  <a:pt x="352" y="33"/>
                  <a:pt x="343" y="33"/>
                </a:cubicBezTo>
                <a:close/>
                <a:moveTo>
                  <a:pt x="343" y="66"/>
                </a:moveTo>
                <a:cubicBezTo>
                  <a:pt x="335" y="66"/>
                  <a:pt x="329" y="72"/>
                  <a:pt x="329" y="81"/>
                </a:cubicBezTo>
                <a:cubicBezTo>
                  <a:pt x="329" y="89"/>
                  <a:pt x="335" y="95"/>
                  <a:pt x="343" y="95"/>
                </a:cubicBezTo>
                <a:cubicBezTo>
                  <a:pt x="352" y="95"/>
                  <a:pt x="358" y="89"/>
                  <a:pt x="358" y="81"/>
                </a:cubicBezTo>
                <a:cubicBezTo>
                  <a:pt x="358" y="72"/>
                  <a:pt x="352" y="66"/>
                  <a:pt x="343" y="66"/>
                </a:cubicBezTo>
                <a:close/>
                <a:moveTo>
                  <a:pt x="343" y="99"/>
                </a:moveTo>
                <a:cubicBezTo>
                  <a:pt x="335" y="99"/>
                  <a:pt x="329" y="105"/>
                  <a:pt x="329" y="114"/>
                </a:cubicBezTo>
                <a:cubicBezTo>
                  <a:pt x="329" y="122"/>
                  <a:pt x="335" y="128"/>
                  <a:pt x="343" y="128"/>
                </a:cubicBezTo>
                <a:cubicBezTo>
                  <a:pt x="352" y="128"/>
                  <a:pt x="358" y="122"/>
                  <a:pt x="358" y="114"/>
                </a:cubicBezTo>
                <a:cubicBezTo>
                  <a:pt x="358" y="105"/>
                  <a:pt x="352" y="99"/>
                  <a:pt x="343" y="99"/>
                </a:cubicBezTo>
                <a:close/>
                <a:moveTo>
                  <a:pt x="343" y="132"/>
                </a:moveTo>
                <a:cubicBezTo>
                  <a:pt x="335" y="132"/>
                  <a:pt x="329" y="138"/>
                  <a:pt x="329" y="147"/>
                </a:cubicBezTo>
                <a:cubicBezTo>
                  <a:pt x="329" y="155"/>
                  <a:pt x="335" y="161"/>
                  <a:pt x="343" y="161"/>
                </a:cubicBezTo>
                <a:cubicBezTo>
                  <a:pt x="352" y="161"/>
                  <a:pt x="358" y="155"/>
                  <a:pt x="358" y="147"/>
                </a:cubicBezTo>
                <a:cubicBezTo>
                  <a:pt x="358" y="138"/>
                  <a:pt x="352" y="132"/>
                  <a:pt x="343" y="132"/>
                </a:cubicBezTo>
                <a:close/>
                <a:moveTo>
                  <a:pt x="343" y="165"/>
                </a:moveTo>
                <a:cubicBezTo>
                  <a:pt x="335" y="165"/>
                  <a:pt x="329" y="171"/>
                  <a:pt x="329" y="179"/>
                </a:cubicBezTo>
                <a:cubicBezTo>
                  <a:pt x="329" y="188"/>
                  <a:pt x="335" y="194"/>
                  <a:pt x="343" y="194"/>
                </a:cubicBezTo>
                <a:cubicBezTo>
                  <a:pt x="352" y="194"/>
                  <a:pt x="358" y="188"/>
                  <a:pt x="358" y="179"/>
                </a:cubicBezTo>
                <a:cubicBezTo>
                  <a:pt x="358" y="171"/>
                  <a:pt x="352" y="165"/>
                  <a:pt x="343" y="165"/>
                </a:cubicBezTo>
                <a:close/>
                <a:moveTo>
                  <a:pt x="343" y="198"/>
                </a:moveTo>
                <a:cubicBezTo>
                  <a:pt x="335" y="198"/>
                  <a:pt x="329" y="204"/>
                  <a:pt x="329" y="212"/>
                </a:cubicBezTo>
                <a:cubicBezTo>
                  <a:pt x="329" y="221"/>
                  <a:pt x="335" y="227"/>
                  <a:pt x="343" y="227"/>
                </a:cubicBezTo>
                <a:cubicBezTo>
                  <a:pt x="352" y="227"/>
                  <a:pt x="358" y="221"/>
                  <a:pt x="358" y="212"/>
                </a:cubicBezTo>
                <a:cubicBezTo>
                  <a:pt x="358" y="204"/>
                  <a:pt x="352" y="198"/>
                  <a:pt x="343" y="198"/>
                </a:cubicBezTo>
                <a:close/>
                <a:moveTo>
                  <a:pt x="343" y="230"/>
                </a:moveTo>
                <a:cubicBezTo>
                  <a:pt x="335" y="230"/>
                  <a:pt x="329" y="237"/>
                  <a:pt x="329" y="245"/>
                </a:cubicBezTo>
                <a:cubicBezTo>
                  <a:pt x="329" y="253"/>
                  <a:pt x="335" y="260"/>
                  <a:pt x="343" y="260"/>
                </a:cubicBezTo>
                <a:cubicBezTo>
                  <a:pt x="352" y="260"/>
                  <a:pt x="358" y="253"/>
                  <a:pt x="358" y="245"/>
                </a:cubicBezTo>
                <a:cubicBezTo>
                  <a:pt x="358" y="237"/>
                  <a:pt x="352" y="230"/>
                  <a:pt x="343" y="230"/>
                </a:cubicBezTo>
                <a:close/>
                <a:moveTo>
                  <a:pt x="343" y="263"/>
                </a:moveTo>
                <a:cubicBezTo>
                  <a:pt x="335" y="263"/>
                  <a:pt x="329" y="270"/>
                  <a:pt x="329" y="278"/>
                </a:cubicBezTo>
                <a:cubicBezTo>
                  <a:pt x="329" y="286"/>
                  <a:pt x="335" y="293"/>
                  <a:pt x="343" y="293"/>
                </a:cubicBezTo>
                <a:cubicBezTo>
                  <a:pt x="352" y="293"/>
                  <a:pt x="358" y="286"/>
                  <a:pt x="358" y="278"/>
                </a:cubicBezTo>
                <a:cubicBezTo>
                  <a:pt x="358" y="270"/>
                  <a:pt x="352" y="263"/>
                  <a:pt x="343" y="263"/>
                </a:cubicBezTo>
                <a:close/>
                <a:moveTo>
                  <a:pt x="343" y="296"/>
                </a:moveTo>
                <a:cubicBezTo>
                  <a:pt x="335" y="296"/>
                  <a:pt x="329" y="303"/>
                  <a:pt x="329" y="311"/>
                </a:cubicBezTo>
                <a:cubicBezTo>
                  <a:pt x="329" y="319"/>
                  <a:pt x="335" y="326"/>
                  <a:pt x="343" y="326"/>
                </a:cubicBezTo>
                <a:cubicBezTo>
                  <a:pt x="352" y="326"/>
                  <a:pt x="358" y="319"/>
                  <a:pt x="358" y="311"/>
                </a:cubicBezTo>
                <a:cubicBezTo>
                  <a:pt x="358" y="303"/>
                  <a:pt x="352" y="296"/>
                  <a:pt x="343" y="296"/>
                </a:cubicBezTo>
                <a:close/>
                <a:moveTo>
                  <a:pt x="343" y="329"/>
                </a:moveTo>
                <a:cubicBezTo>
                  <a:pt x="335" y="329"/>
                  <a:pt x="329" y="336"/>
                  <a:pt x="329" y="344"/>
                </a:cubicBezTo>
                <a:cubicBezTo>
                  <a:pt x="329" y="352"/>
                  <a:pt x="335" y="359"/>
                  <a:pt x="343" y="359"/>
                </a:cubicBezTo>
                <a:cubicBezTo>
                  <a:pt x="352" y="359"/>
                  <a:pt x="358" y="352"/>
                  <a:pt x="358" y="344"/>
                </a:cubicBezTo>
                <a:cubicBezTo>
                  <a:pt x="358" y="336"/>
                  <a:pt x="352" y="329"/>
                  <a:pt x="343" y="329"/>
                </a:cubicBezTo>
                <a:close/>
                <a:moveTo>
                  <a:pt x="343" y="362"/>
                </a:moveTo>
                <a:cubicBezTo>
                  <a:pt x="335" y="362"/>
                  <a:pt x="329" y="369"/>
                  <a:pt x="329" y="377"/>
                </a:cubicBezTo>
                <a:cubicBezTo>
                  <a:pt x="329" y="385"/>
                  <a:pt x="335" y="392"/>
                  <a:pt x="343" y="392"/>
                </a:cubicBezTo>
                <a:cubicBezTo>
                  <a:pt x="352" y="392"/>
                  <a:pt x="358" y="385"/>
                  <a:pt x="358" y="377"/>
                </a:cubicBezTo>
                <a:cubicBezTo>
                  <a:pt x="358" y="369"/>
                  <a:pt x="352" y="362"/>
                  <a:pt x="343" y="362"/>
                </a:cubicBezTo>
                <a:close/>
                <a:moveTo>
                  <a:pt x="343" y="395"/>
                </a:moveTo>
                <a:cubicBezTo>
                  <a:pt x="335" y="395"/>
                  <a:pt x="329" y="402"/>
                  <a:pt x="329" y="410"/>
                </a:cubicBezTo>
                <a:cubicBezTo>
                  <a:pt x="329" y="418"/>
                  <a:pt x="335" y="425"/>
                  <a:pt x="343" y="425"/>
                </a:cubicBezTo>
                <a:cubicBezTo>
                  <a:pt x="352" y="425"/>
                  <a:pt x="358" y="418"/>
                  <a:pt x="358" y="410"/>
                </a:cubicBezTo>
                <a:cubicBezTo>
                  <a:pt x="358" y="402"/>
                  <a:pt x="352" y="395"/>
                  <a:pt x="343" y="395"/>
                </a:cubicBezTo>
                <a:close/>
                <a:moveTo>
                  <a:pt x="343" y="428"/>
                </a:moveTo>
                <a:cubicBezTo>
                  <a:pt x="335" y="428"/>
                  <a:pt x="329" y="435"/>
                  <a:pt x="329" y="443"/>
                </a:cubicBezTo>
                <a:cubicBezTo>
                  <a:pt x="329" y="451"/>
                  <a:pt x="335" y="458"/>
                  <a:pt x="343" y="458"/>
                </a:cubicBezTo>
                <a:cubicBezTo>
                  <a:pt x="352" y="458"/>
                  <a:pt x="358" y="451"/>
                  <a:pt x="358" y="443"/>
                </a:cubicBezTo>
                <a:cubicBezTo>
                  <a:pt x="358" y="435"/>
                  <a:pt x="352" y="428"/>
                  <a:pt x="343" y="428"/>
                </a:cubicBezTo>
                <a:close/>
                <a:moveTo>
                  <a:pt x="343" y="461"/>
                </a:moveTo>
                <a:cubicBezTo>
                  <a:pt x="335" y="461"/>
                  <a:pt x="329" y="468"/>
                  <a:pt x="329" y="476"/>
                </a:cubicBezTo>
                <a:cubicBezTo>
                  <a:pt x="329" y="484"/>
                  <a:pt x="335" y="491"/>
                  <a:pt x="343" y="491"/>
                </a:cubicBezTo>
                <a:cubicBezTo>
                  <a:pt x="352" y="491"/>
                  <a:pt x="358" y="484"/>
                  <a:pt x="358" y="476"/>
                </a:cubicBezTo>
                <a:cubicBezTo>
                  <a:pt x="358" y="468"/>
                  <a:pt x="352" y="461"/>
                  <a:pt x="343" y="461"/>
                </a:cubicBezTo>
                <a:close/>
                <a:moveTo>
                  <a:pt x="343" y="494"/>
                </a:moveTo>
                <a:cubicBezTo>
                  <a:pt x="335" y="494"/>
                  <a:pt x="329" y="500"/>
                  <a:pt x="329" y="509"/>
                </a:cubicBezTo>
                <a:cubicBezTo>
                  <a:pt x="329" y="517"/>
                  <a:pt x="335" y="523"/>
                  <a:pt x="343" y="523"/>
                </a:cubicBezTo>
                <a:cubicBezTo>
                  <a:pt x="352" y="523"/>
                  <a:pt x="358" y="517"/>
                  <a:pt x="358" y="509"/>
                </a:cubicBezTo>
                <a:cubicBezTo>
                  <a:pt x="358" y="500"/>
                  <a:pt x="352" y="494"/>
                  <a:pt x="343" y="494"/>
                </a:cubicBezTo>
                <a:close/>
                <a:moveTo>
                  <a:pt x="343" y="527"/>
                </a:moveTo>
                <a:cubicBezTo>
                  <a:pt x="335" y="527"/>
                  <a:pt x="329" y="533"/>
                  <a:pt x="329" y="542"/>
                </a:cubicBezTo>
                <a:cubicBezTo>
                  <a:pt x="329" y="550"/>
                  <a:pt x="335" y="556"/>
                  <a:pt x="343" y="556"/>
                </a:cubicBezTo>
                <a:cubicBezTo>
                  <a:pt x="352" y="556"/>
                  <a:pt x="358" y="550"/>
                  <a:pt x="358" y="542"/>
                </a:cubicBezTo>
                <a:cubicBezTo>
                  <a:pt x="358" y="533"/>
                  <a:pt x="352" y="527"/>
                  <a:pt x="343" y="527"/>
                </a:cubicBezTo>
                <a:close/>
                <a:moveTo>
                  <a:pt x="343" y="560"/>
                </a:moveTo>
                <a:cubicBezTo>
                  <a:pt x="335" y="560"/>
                  <a:pt x="329" y="566"/>
                  <a:pt x="329" y="574"/>
                </a:cubicBezTo>
                <a:cubicBezTo>
                  <a:pt x="329" y="583"/>
                  <a:pt x="335" y="589"/>
                  <a:pt x="343" y="589"/>
                </a:cubicBezTo>
                <a:cubicBezTo>
                  <a:pt x="352" y="589"/>
                  <a:pt x="358" y="583"/>
                  <a:pt x="358" y="574"/>
                </a:cubicBezTo>
                <a:cubicBezTo>
                  <a:pt x="358" y="566"/>
                  <a:pt x="352" y="560"/>
                  <a:pt x="343" y="560"/>
                </a:cubicBezTo>
                <a:close/>
                <a:moveTo>
                  <a:pt x="343" y="593"/>
                </a:moveTo>
                <a:cubicBezTo>
                  <a:pt x="335" y="593"/>
                  <a:pt x="329" y="599"/>
                  <a:pt x="329" y="607"/>
                </a:cubicBezTo>
                <a:cubicBezTo>
                  <a:pt x="329" y="616"/>
                  <a:pt x="335" y="622"/>
                  <a:pt x="343" y="622"/>
                </a:cubicBezTo>
                <a:cubicBezTo>
                  <a:pt x="352" y="622"/>
                  <a:pt x="358" y="616"/>
                  <a:pt x="358" y="607"/>
                </a:cubicBezTo>
                <a:cubicBezTo>
                  <a:pt x="358" y="599"/>
                  <a:pt x="352" y="593"/>
                  <a:pt x="343" y="593"/>
                </a:cubicBezTo>
                <a:close/>
                <a:moveTo>
                  <a:pt x="343" y="625"/>
                </a:moveTo>
                <a:cubicBezTo>
                  <a:pt x="335" y="625"/>
                  <a:pt x="329" y="632"/>
                  <a:pt x="329" y="640"/>
                </a:cubicBezTo>
                <a:cubicBezTo>
                  <a:pt x="329" y="648"/>
                  <a:pt x="335" y="655"/>
                  <a:pt x="343" y="655"/>
                </a:cubicBezTo>
                <a:cubicBezTo>
                  <a:pt x="352" y="655"/>
                  <a:pt x="358" y="648"/>
                  <a:pt x="358" y="640"/>
                </a:cubicBezTo>
                <a:cubicBezTo>
                  <a:pt x="358" y="632"/>
                  <a:pt x="352" y="625"/>
                  <a:pt x="343" y="625"/>
                </a:cubicBezTo>
                <a:close/>
                <a:moveTo>
                  <a:pt x="343" y="658"/>
                </a:moveTo>
                <a:cubicBezTo>
                  <a:pt x="335" y="658"/>
                  <a:pt x="329" y="665"/>
                  <a:pt x="329" y="673"/>
                </a:cubicBezTo>
                <a:cubicBezTo>
                  <a:pt x="329" y="681"/>
                  <a:pt x="335" y="688"/>
                  <a:pt x="343" y="688"/>
                </a:cubicBezTo>
                <a:cubicBezTo>
                  <a:pt x="352" y="688"/>
                  <a:pt x="358" y="681"/>
                  <a:pt x="358" y="673"/>
                </a:cubicBezTo>
                <a:cubicBezTo>
                  <a:pt x="358" y="665"/>
                  <a:pt x="352" y="658"/>
                  <a:pt x="343" y="658"/>
                </a:cubicBezTo>
                <a:close/>
                <a:moveTo>
                  <a:pt x="343" y="691"/>
                </a:moveTo>
                <a:cubicBezTo>
                  <a:pt x="335" y="691"/>
                  <a:pt x="329" y="698"/>
                  <a:pt x="329" y="706"/>
                </a:cubicBezTo>
                <a:cubicBezTo>
                  <a:pt x="329" y="714"/>
                  <a:pt x="335" y="721"/>
                  <a:pt x="343" y="721"/>
                </a:cubicBezTo>
                <a:cubicBezTo>
                  <a:pt x="352" y="721"/>
                  <a:pt x="358" y="714"/>
                  <a:pt x="358" y="706"/>
                </a:cubicBezTo>
                <a:cubicBezTo>
                  <a:pt x="358" y="698"/>
                  <a:pt x="352" y="691"/>
                  <a:pt x="343" y="691"/>
                </a:cubicBezTo>
                <a:close/>
                <a:moveTo>
                  <a:pt x="343" y="724"/>
                </a:moveTo>
                <a:cubicBezTo>
                  <a:pt x="335" y="724"/>
                  <a:pt x="329" y="731"/>
                  <a:pt x="329" y="739"/>
                </a:cubicBezTo>
                <a:cubicBezTo>
                  <a:pt x="329" y="747"/>
                  <a:pt x="335" y="754"/>
                  <a:pt x="343" y="754"/>
                </a:cubicBezTo>
                <a:cubicBezTo>
                  <a:pt x="352" y="754"/>
                  <a:pt x="358" y="747"/>
                  <a:pt x="358" y="739"/>
                </a:cubicBezTo>
                <a:cubicBezTo>
                  <a:pt x="358" y="731"/>
                  <a:pt x="352" y="724"/>
                  <a:pt x="343" y="724"/>
                </a:cubicBezTo>
                <a:close/>
                <a:moveTo>
                  <a:pt x="343" y="757"/>
                </a:moveTo>
                <a:cubicBezTo>
                  <a:pt x="335" y="757"/>
                  <a:pt x="329" y="764"/>
                  <a:pt x="329" y="772"/>
                </a:cubicBezTo>
                <a:cubicBezTo>
                  <a:pt x="329" y="780"/>
                  <a:pt x="335" y="787"/>
                  <a:pt x="343" y="787"/>
                </a:cubicBezTo>
                <a:cubicBezTo>
                  <a:pt x="352" y="787"/>
                  <a:pt x="358" y="780"/>
                  <a:pt x="358" y="772"/>
                </a:cubicBezTo>
                <a:cubicBezTo>
                  <a:pt x="358" y="764"/>
                  <a:pt x="352" y="757"/>
                  <a:pt x="343" y="757"/>
                </a:cubicBezTo>
                <a:close/>
                <a:moveTo>
                  <a:pt x="343" y="790"/>
                </a:moveTo>
                <a:cubicBezTo>
                  <a:pt x="335" y="790"/>
                  <a:pt x="329" y="797"/>
                  <a:pt x="329" y="805"/>
                </a:cubicBezTo>
                <a:cubicBezTo>
                  <a:pt x="329" y="813"/>
                  <a:pt x="335" y="820"/>
                  <a:pt x="343" y="820"/>
                </a:cubicBezTo>
                <a:cubicBezTo>
                  <a:pt x="352" y="820"/>
                  <a:pt x="358" y="813"/>
                  <a:pt x="358" y="805"/>
                </a:cubicBezTo>
                <a:cubicBezTo>
                  <a:pt x="358" y="797"/>
                  <a:pt x="352" y="790"/>
                  <a:pt x="343" y="790"/>
                </a:cubicBezTo>
                <a:close/>
                <a:moveTo>
                  <a:pt x="343" y="823"/>
                </a:moveTo>
                <a:cubicBezTo>
                  <a:pt x="335" y="823"/>
                  <a:pt x="329" y="830"/>
                  <a:pt x="329" y="838"/>
                </a:cubicBezTo>
                <a:cubicBezTo>
                  <a:pt x="329" y="846"/>
                  <a:pt x="335" y="853"/>
                  <a:pt x="343" y="853"/>
                </a:cubicBezTo>
                <a:cubicBezTo>
                  <a:pt x="352" y="853"/>
                  <a:pt x="358" y="846"/>
                  <a:pt x="358" y="838"/>
                </a:cubicBezTo>
                <a:cubicBezTo>
                  <a:pt x="358" y="830"/>
                  <a:pt x="352" y="823"/>
                  <a:pt x="343" y="823"/>
                </a:cubicBezTo>
                <a:close/>
                <a:moveTo>
                  <a:pt x="343" y="856"/>
                </a:moveTo>
                <a:cubicBezTo>
                  <a:pt x="335" y="856"/>
                  <a:pt x="329" y="863"/>
                  <a:pt x="329" y="871"/>
                </a:cubicBezTo>
                <a:cubicBezTo>
                  <a:pt x="329" y="879"/>
                  <a:pt x="335" y="886"/>
                  <a:pt x="343" y="886"/>
                </a:cubicBezTo>
                <a:cubicBezTo>
                  <a:pt x="352" y="886"/>
                  <a:pt x="358" y="879"/>
                  <a:pt x="358" y="871"/>
                </a:cubicBezTo>
                <a:cubicBezTo>
                  <a:pt x="358" y="863"/>
                  <a:pt x="352" y="856"/>
                  <a:pt x="343" y="856"/>
                </a:cubicBezTo>
                <a:close/>
                <a:moveTo>
                  <a:pt x="343" y="889"/>
                </a:moveTo>
                <a:cubicBezTo>
                  <a:pt x="335" y="889"/>
                  <a:pt x="329" y="895"/>
                  <a:pt x="329" y="904"/>
                </a:cubicBezTo>
                <a:cubicBezTo>
                  <a:pt x="329" y="912"/>
                  <a:pt x="335" y="918"/>
                  <a:pt x="343" y="918"/>
                </a:cubicBezTo>
                <a:cubicBezTo>
                  <a:pt x="352" y="918"/>
                  <a:pt x="358" y="912"/>
                  <a:pt x="358" y="904"/>
                </a:cubicBezTo>
                <a:cubicBezTo>
                  <a:pt x="358" y="895"/>
                  <a:pt x="352" y="889"/>
                  <a:pt x="343" y="889"/>
                </a:cubicBezTo>
                <a:close/>
                <a:moveTo>
                  <a:pt x="343" y="922"/>
                </a:moveTo>
                <a:cubicBezTo>
                  <a:pt x="335" y="922"/>
                  <a:pt x="329" y="928"/>
                  <a:pt x="329" y="937"/>
                </a:cubicBezTo>
                <a:cubicBezTo>
                  <a:pt x="329" y="945"/>
                  <a:pt x="335" y="951"/>
                  <a:pt x="343" y="951"/>
                </a:cubicBezTo>
                <a:cubicBezTo>
                  <a:pt x="352" y="951"/>
                  <a:pt x="358" y="945"/>
                  <a:pt x="358" y="937"/>
                </a:cubicBezTo>
                <a:cubicBezTo>
                  <a:pt x="358" y="928"/>
                  <a:pt x="352" y="922"/>
                  <a:pt x="343" y="922"/>
                </a:cubicBezTo>
                <a:close/>
                <a:moveTo>
                  <a:pt x="343" y="955"/>
                </a:moveTo>
                <a:cubicBezTo>
                  <a:pt x="335" y="955"/>
                  <a:pt x="329" y="961"/>
                  <a:pt x="329" y="970"/>
                </a:cubicBezTo>
                <a:cubicBezTo>
                  <a:pt x="329" y="978"/>
                  <a:pt x="335" y="984"/>
                  <a:pt x="343" y="984"/>
                </a:cubicBezTo>
                <a:cubicBezTo>
                  <a:pt x="352" y="984"/>
                  <a:pt x="358" y="978"/>
                  <a:pt x="358" y="970"/>
                </a:cubicBezTo>
                <a:cubicBezTo>
                  <a:pt x="358" y="961"/>
                  <a:pt x="352" y="955"/>
                  <a:pt x="343" y="955"/>
                </a:cubicBezTo>
                <a:close/>
                <a:moveTo>
                  <a:pt x="343" y="988"/>
                </a:moveTo>
                <a:cubicBezTo>
                  <a:pt x="335" y="988"/>
                  <a:pt x="329" y="994"/>
                  <a:pt x="329" y="1002"/>
                </a:cubicBezTo>
                <a:cubicBezTo>
                  <a:pt x="329" y="1011"/>
                  <a:pt x="335" y="1017"/>
                  <a:pt x="343" y="1017"/>
                </a:cubicBezTo>
                <a:cubicBezTo>
                  <a:pt x="352" y="1017"/>
                  <a:pt x="358" y="1011"/>
                  <a:pt x="358" y="1002"/>
                </a:cubicBezTo>
                <a:cubicBezTo>
                  <a:pt x="358" y="994"/>
                  <a:pt x="352" y="988"/>
                  <a:pt x="343" y="988"/>
                </a:cubicBezTo>
                <a:close/>
                <a:moveTo>
                  <a:pt x="343" y="1021"/>
                </a:moveTo>
                <a:cubicBezTo>
                  <a:pt x="335" y="1021"/>
                  <a:pt x="329" y="1027"/>
                  <a:pt x="329" y="1035"/>
                </a:cubicBezTo>
                <a:cubicBezTo>
                  <a:pt x="329" y="1044"/>
                  <a:pt x="335" y="1050"/>
                  <a:pt x="343" y="1050"/>
                </a:cubicBezTo>
                <a:cubicBezTo>
                  <a:pt x="352" y="1050"/>
                  <a:pt x="358" y="1044"/>
                  <a:pt x="358" y="1035"/>
                </a:cubicBezTo>
                <a:cubicBezTo>
                  <a:pt x="358" y="1027"/>
                  <a:pt x="352" y="1021"/>
                  <a:pt x="343" y="1021"/>
                </a:cubicBezTo>
                <a:close/>
                <a:moveTo>
                  <a:pt x="343" y="1053"/>
                </a:moveTo>
                <a:cubicBezTo>
                  <a:pt x="335" y="1053"/>
                  <a:pt x="329" y="1060"/>
                  <a:pt x="329" y="1068"/>
                </a:cubicBezTo>
                <a:cubicBezTo>
                  <a:pt x="329" y="1076"/>
                  <a:pt x="335" y="1083"/>
                  <a:pt x="343" y="1083"/>
                </a:cubicBezTo>
                <a:cubicBezTo>
                  <a:pt x="352" y="1083"/>
                  <a:pt x="358" y="1076"/>
                  <a:pt x="358" y="1068"/>
                </a:cubicBezTo>
                <a:cubicBezTo>
                  <a:pt x="358" y="1060"/>
                  <a:pt x="352" y="1053"/>
                  <a:pt x="343" y="1053"/>
                </a:cubicBezTo>
                <a:close/>
                <a:moveTo>
                  <a:pt x="343" y="1086"/>
                </a:moveTo>
                <a:cubicBezTo>
                  <a:pt x="335" y="1086"/>
                  <a:pt x="329" y="1093"/>
                  <a:pt x="329" y="1101"/>
                </a:cubicBezTo>
                <a:cubicBezTo>
                  <a:pt x="329" y="1109"/>
                  <a:pt x="335" y="1116"/>
                  <a:pt x="343" y="1116"/>
                </a:cubicBezTo>
                <a:cubicBezTo>
                  <a:pt x="352" y="1116"/>
                  <a:pt x="358" y="1109"/>
                  <a:pt x="358" y="1101"/>
                </a:cubicBezTo>
                <a:cubicBezTo>
                  <a:pt x="358" y="1093"/>
                  <a:pt x="352" y="1086"/>
                  <a:pt x="343" y="1086"/>
                </a:cubicBezTo>
                <a:close/>
                <a:moveTo>
                  <a:pt x="343" y="1119"/>
                </a:moveTo>
                <a:cubicBezTo>
                  <a:pt x="335" y="1119"/>
                  <a:pt x="329" y="1126"/>
                  <a:pt x="329" y="1134"/>
                </a:cubicBezTo>
                <a:cubicBezTo>
                  <a:pt x="329" y="1142"/>
                  <a:pt x="335" y="1149"/>
                  <a:pt x="343" y="1149"/>
                </a:cubicBezTo>
                <a:cubicBezTo>
                  <a:pt x="352" y="1149"/>
                  <a:pt x="358" y="1142"/>
                  <a:pt x="358" y="1134"/>
                </a:cubicBezTo>
                <a:cubicBezTo>
                  <a:pt x="358" y="1126"/>
                  <a:pt x="352" y="1119"/>
                  <a:pt x="343" y="1119"/>
                </a:cubicBezTo>
                <a:close/>
                <a:moveTo>
                  <a:pt x="343" y="1152"/>
                </a:moveTo>
                <a:cubicBezTo>
                  <a:pt x="335" y="1152"/>
                  <a:pt x="329" y="1159"/>
                  <a:pt x="329" y="1167"/>
                </a:cubicBezTo>
                <a:cubicBezTo>
                  <a:pt x="329" y="1175"/>
                  <a:pt x="335" y="1182"/>
                  <a:pt x="343" y="1182"/>
                </a:cubicBezTo>
                <a:cubicBezTo>
                  <a:pt x="352" y="1182"/>
                  <a:pt x="358" y="1175"/>
                  <a:pt x="358" y="1167"/>
                </a:cubicBezTo>
                <a:cubicBezTo>
                  <a:pt x="358" y="1159"/>
                  <a:pt x="352" y="1152"/>
                  <a:pt x="343" y="1152"/>
                </a:cubicBezTo>
                <a:close/>
                <a:moveTo>
                  <a:pt x="343" y="1185"/>
                </a:moveTo>
                <a:cubicBezTo>
                  <a:pt x="335" y="1185"/>
                  <a:pt x="329" y="1192"/>
                  <a:pt x="329" y="1200"/>
                </a:cubicBezTo>
                <a:cubicBezTo>
                  <a:pt x="329" y="1208"/>
                  <a:pt x="335" y="1215"/>
                  <a:pt x="343" y="1215"/>
                </a:cubicBezTo>
                <a:cubicBezTo>
                  <a:pt x="352" y="1215"/>
                  <a:pt x="358" y="1208"/>
                  <a:pt x="358" y="1200"/>
                </a:cubicBezTo>
                <a:cubicBezTo>
                  <a:pt x="358" y="1192"/>
                  <a:pt x="352" y="1185"/>
                  <a:pt x="343" y="1185"/>
                </a:cubicBezTo>
                <a:close/>
                <a:moveTo>
                  <a:pt x="343" y="1218"/>
                </a:moveTo>
                <a:cubicBezTo>
                  <a:pt x="335" y="1218"/>
                  <a:pt x="329" y="1225"/>
                  <a:pt x="329" y="1233"/>
                </a:cubicBezTo>
                <a:cubicBezTo>
                  <a:pt x="329" y="1241"/>
                  <a:pt x="335" y="1248"/>
                  <a:pt x="343" y="1248"/>
                </a:cubicBezTo>
                <a:cubicBezTo>
                  <a:pt x="352" y="1248"/>
                  <a:pt x="358" y="1241"/>
                  <a:pt x="358" y="1233"/>
                </a:cubicBezTo>
                <a:cubicBezTo>
                  <a:pt x="358" y="1225"/>
                  <a:pt x="352" y="1218"/>
                  <a:pt x="343" y="1218"/>
                </a:cubicBezTo>
                <a:close/>
                <a:moveTo>
                  <a:pt x="343" y="1251"/>
                </a:moveTo>
                <a:cubicBezTo>
                  <a:pt x="335" y="1251"/>
                  <a:pt x="329" y="1258"/>
                  <a:pt x="329" y="1266"/>
                </a:cubicBezTo>
                <a:cubicBezTo>
                  <a:pt x="329" y="1274"/>
                  <a:pt x="335" y="1281"/>
                  <a:pt x="343" y="1281"/>
                </a:cubicBezTo>
                <a:cubicBezTo>
                  <a:pt x="352" y="1281"/>
                  <a:pt x="358" y="1274"/>
                  <a:pt x="358" y="1266"/>
                </a:cubicBezTo>
                <a:cubicBezTo>
                  <a:pt x="358" y="1258"/>
                  <a:pt x="352" y="1251"/>
                  <a:pt x="343" y="1251"/>
                </a:cubicBezTo>
                <a:close/>
                <a:moveTo>
                  <a:pt x="343" y="1284"/>
                </a:moveTo>
                <a:cubicBezTo>
                  <a:pt x="335" y="1284"/>
                  <a:pt x="329" y="1291"/>
                  <a:pt x="329" y="1299"/>
                </a:cubicBezTo>
                <a:cubicBezTo>
                  <a:pt x="329" y="1307"/>
                  <a:pt x="335" y="1314"/>
                  <a:pt x="343" y="1314"/>
                </a:cubicBezTo>
                <a:cubicBezTo>
                  <a:pt x="352" y="1314"/>
                  <a:pt x="358" y="1307"/>
                  <a:pt x="358" y="1299"/>
                </a:cubicBezTo>
                <a:cubicBezTo>
                  <a:pt x="358" y="1291"/>
                  <a:pt x="352" y="1284"/>
                  <a:pt x="343" y="1284"/>
                </a:cubicBezTo>
                <a:close/>
                <a:moveTo>
                  <a:pt x="343" y="1317"/>
                </a:moveTo>
                <a:cubicBezTo>
                  <a:pt x="335" y="1317"/>
                  <a:pt x="329" y="1323"/>
                  <a:pt x="329" y="1332"/>
                </a:cubicBezTo>
                <a:cubicBezTo>
                  <a:pt x="329" y="1340"/>
                  <a:pt x="335" y="1346"/>
                  <a:pt x="343" y="1346"/>
                </a:cubicBezTo>
                <a:cubicBezTo>
                  <a:pt x="352" y="1346"/>
                  <a:pt x="358" y="1340"/>
                  <a:pt x="358" y="1332"/>
                </a:cubicBezTo>
                <a:cubicBezTo>
                  <a:pt x="358" y="1323"/>
                  <a:pt x="352" y="1317"/>
                  <a:pt x="343" y="1317"/>
                </a:cubicBezTo>
                <a:close/>
                <a:moveTo>
                  <a:pt x="343" y="1350"/>
                </a:moveTo>
                <a:cubicBezTo>
                  <a:pt x="335" y="1350"/>
                  <a:pt x="329" y="1356"/>
                  <a:pt x="329" y="1365"/>
                </a:cubicBezTo>
                <a:cubicBezTo>
                  <a:pt x="329" y="1373"/>
                  <a:pt x="335" y="1379"/>
                  <a:pt x="343" y="1379"/>
                </a:cubicBezTo>
                <a:cubicBezTo>
                  <a:pt x="352" y="1379"/>
                  <a:pt x="358" y="1373"/>
                  <a:pt x="358" y="1365"/>
                </a:cubicBezTo>
                <a:cubicBezTo>
                  <a:pt x="358" y="1356"/>
                  <a:pt x="352" y="1350"/>
                  <a:pt x="343" y="1350"/>
                </a:cubicBezTo>
                <a:close/>
                <a:moveTo>
                  <a:pt x="343" y="1383"/>
                </a:moveTo>
                <a:cubicBezTo>
                  <a:pt x="335" y="1383"/>
                  <a:pt x="329" y="1389"/>
                  <a:pt x="329" y="1397"/>
                </a:cubicBezTo>
                <a:cubicBezTo>
                  <a:pt x="329" y="1406"/>
                  <a:pt x="335" y="1412"/>
                  <a:pt x="343" y="1412"/>
                </a:cubicBezTo>
                <a:cubicBezTo>
                  <a:pt x="352" y="1412"/>
                  <a:pt x="358" y="1406"/>
                  <a:pt x="358" y="1397"/>
                </a:cubicBezTo>
                <a:cubicBezTo>
                  <a:pt x="358" y="1389"/>
                  <a:pt x="352" y="1383"/>
                  <a:pt x="343" y="1383"/>
                </a:cubicBezTo>
                <a:close/>
                <a:moveTo>
                  <a:pt x="343" y="1416"/>
                </a:moveTo>
                <a:cubicBezTo>
                  <a:pt x="335" y="1416"/>
                  <a:pt x="329" y="1422"/>
                  <a:pt x="329" y="1430"/>
                </a:cubicBezTo>
                <a:cubicBezTo>
                  <a:pt x="329" y="1439"/>
                  <a:pt x="335" y="1445"/>
                  <a:pt x="343" y="1445"/>
                </a:cubicBezTo>
                <a:cubicBezTo>
                  <a:pt x="352" y="1445"/>
                  <a:pt x="358" y="1439"/>
                  <a:pt x="358" y="1430"/>
                </a:cubicBezTo>
                <a:cubicBezTo>
                  <a:pt x="358" y="1422"/>
                  <a:pt x="352" y="1416"/>
                  <a:pt x="343" y="1416"/>
                </a:cubicBezTo>
                <a:close/>
                <a:moveTo>
                  <a:pt x="376" y="0"/>
                </a:moveTo>
                <a:cubicBezTo>
                  <a:pt x="368" y="0"/>
                  <a:pt x="361" y="7"/>
                  <a:pt x="361" y="15"/>
                </a:cubicBezTo>
                <a:cubicBezTo>
                  <a:pt x="361" y="23"/>
                  <a:pt x="368" y="30"/>
                  <a:pt x="376" y="30"/>
                </a:cubicBezTo>
                <a:cubicBezTo>
                  <a:pt x="384" y="30"/>
                  <a:pt x="391" y="23"/>
                  <a:pt x="391" y="15"/>
                </a:cubicBezTo>
                <a:cubicBezTo>
                  <a:pt x="391" y="7"/>
                  <a:pt x="384" y="0"/>
                  <a:pt x="376" y="0"/>
                </a:cubicBezTo>
                <a:close/>
                <a:moveTo>
                  <a:pt x="376" y="33"/>
                </a:moveTo>
                <a:cubicBezTo>
                  <a:pt x="368" y="33"/>
                  <a:pt x="361" y="40"/>
                  <a:pt x="361" y="48"/>
                </a:cubicBezTo>
                <a:cubicBezTo>
                  <a:pt x="361" y="56"/>
                  <a:pt x="368" y="63"/>
                  <a:pt x="376" y="63"/>
                </a:cubicBezTo>
                <a:cubicBezTo>
                  <a:pt x="384" y="63"/>
                  <a:pt x="391" y="56"/>
                  <a:pt x="391" y="48"/>
                </a:cubicBezTo>
                <a:cubicBezTo>
                  <a:pt x="391" y="40"/>
                  <a:pt x="384" y="33"/>
                  <a:pt x="376" y="33"/>
                </a:cubicBezTo>
                <a:close/>
                <a:moveTo>
                  <a:pt x="376" y="66"/>
                </a:moveTo>
                <a:cubicBezTo>
                  <a:pt x="368" y="66"/>
                  <a:pt x="361" y="72"/>
                  <a:pt x="361" y="81"/>
                </a:cubicBezTo>
                <a:cubicBezTo>
                  <a:pt x="361" y="89"/>
                  <a:pt x="368" y="95"/>
                  <a:pt x="376" y="95"/>
                </a:cubicBezTo>
                <a:cubicBezTo>
                  <a:pt x="384" y="95"/>
                  <a:pt x="391" y="89"/>
                  <a:pt x="391" y="81"/>
                </a:cubicBezTo>
                <a:cubicBezTo>
                  <a:pt x="391" y="72"/>
                  <a:pt x="384" y="66"/>
                  <a:pt x="376" y="66"/>
                </a:cubicBezTo>
                <a:close/>
                <a:moveTo>
                  <a:pt x="376" y="99"/>
                </a:moveTo>
                <a:cubicBezTo>
                  <a:pt x="368" y="99"/>
                  <a:pt x="361" y="105"/>
                  <a:pt x="361" y="114"/>
                </a:cubicBezTo>
                <a:cubicBezTo>
                  <a:pt x="361" y="122"/>
                  <a:pt x="368" y="128"/>
                  <a:pt x="376" y="128"/>
                </a:cubicBezTo>
                <a:cubicBezTo>
                  <a:pt x="384" y="128"/>
                  <a:pt x="391" y="122"/>
                  <a:pt x="391" y="114"/>
                </a:cubicBezTo>
                <a:cubicBezTo>
                  <a:pt x="391" y="105"/>
                  <a:pt x="384" y="99"/>
                  <a:pt x="376" y="99"/>
                </a:cubicBezTo>
                <a:close/>
                <a:moveTo>
                  <a:pt x="376" y="132"/>
                </a:moveTo>
                <a:cubicBezTo>
                  <a:pt x="368" y="132"/>
                  <a:pt x="361" y="138"/>
                  <a:pt x="361" y="147"/>
                </a:cubicBezTo>
                <a:cubicBezTo>
                  <a:pt x="361" y="155"/>
                  <a:pt x="368" y="161"/>
                  <a:pt x="376" y="161"/>
                </a:cubicBezTo>
                <a:cubicBezTo>
                  <a:pt x="384" y="161"/>
                  <a:pt x="391" y="155"/>
                  <a:pt x="391" y="147"/>
                </a:cubicBezTo>
                <a:cubicBezTo>
                  <a:pt x="391" y="138"/>
                  <a:pt x="384" y="132"/>
                  <a:pt x="376" y="132"/>
                </a:cubicBezTo>
                <a:close/>
                <a:moveTo>
                  <a:pt x="376" y="165"/>
                </a:moveTo>
                <a:cubicBezTo>
                  <a:pt x="368" y="165"/>
                  <a:pt x="361" y="171"/>
                  <a:pt x="361" y="179"/>
                </a:cubicBezTo>
                <a:cubicBezTo>
                  <a:pt x="361" y="188"/>
                  <a:pt x="368" y="194"/>
                  <a:pt x="376" y="194"/>
                </a:cubicBezTo>
                <a:cubicBezTo>
                  <a:pt x="384" y="194"/>
                  <a:pt x="391" y="188"/>
                  <a:pt x="391" y="179"/>
                </a:cubicBezTo>
                <a:cubicBezTo>
                  <a:pt x="391" y="171"/>
                  <a:pt x="384" y="165"/>
                  <a:pt x="376" y="165"/>
                </a:cubicBezTo>
                <a:close/>
                <a:moveTo>
                  <a:pt x="376" y="198"/>
                </a:moveTo>
                <a:cubicBezTo>
                  <a:pt x="368" y="198"/>
                  <a:pt x="361" y="204"/>
                  <a:pt x="361" y="212"/>
                </a:cubicBezTo>
                <a:cubicBezTo>
                  <a:pt x="361" y="221"/>
                  <a:pt x="368" y="227"/>
                  <a:pt x="376" y="227"/>
                </a:cubicBezTo>
                <a:cubicBezTo>
                  <a:pt x="384" y="227"/>
                  <a:pt x="391" y="221"/>
                  <a:pt x="391" y="212"/>
                </a:cubicBezTo>
                <a:cubicBezTo>
                  <a:pt x="391" y="204"/>
                  <a:pt x="384" y="198"/>
                  <a:pt x="376" y="198"/>
                </a:cubicBezTo>
                <a:close/>
                <a:moveTo>
                  <a:pt x="376" y="230"/>
                </a:moveTo>
                <a:cubicBezTo>
                  <a:pt x="368" y="230"/>
                  <a:pt x="361" y="237"/>
                  <a:pt x="361" y="245"/>
                </a:cubicBezTo>
                <a:cubicBezTo>
                  <a:pt x="361" y="253"/>
                  <a:pt x="368" y="260"/>
                  <a:pt x="376" y="260"/>
                </a:cubicBezTo>
                <a:cubicBezTo>
                  <a:pt x="384" y="260"/>
                  <a:pt x="391" y="253"/>
                  <a:pt x="391" y="245"/>
                </a:cubicBezTo>
                <a:cubicBezTo>
                  <a:pt x="391" y="237"/>
                  <a:pt x="384" y="230"/>
                  <a:pt x="376" y="230"/>
                </a:cubicBezTo>
                <a:close/>
                <a:moveTo>
                  <a:pt x="376" y="263"/>
                </a:moveTo>
                <a:cubicBezTo>
                  <a:pt x="368" y="263"/>
                  <a:pt x="361" y="270"/>
                  <a:pt x="361" y="278"/>
                </a:cubicBezTo>
                <a:cubicBezTo>
                  <a:pt x="361" y="286"/>
                  <a:pt x="368" y="293"/>
                  <a:pt x="376" y="293"/>
                </a:cubicBezTo>
                <a:cubicBezTo>
                  <a:pt x="384" y="293"/>
                  <a:pt x="391" y="286"/>
                  <a:pt x="391" y="278"/>
                </a:cubicBezTo>
                <a:cubicBezTo>
                  <a:pt x="391" y="270"/>
                  <a:pt x="384" y="263"/>
                  <a:pt x="376" y="263"/>
                </a:cubicBezTo>
                <a:close/>
                <a:moveTo>
                  <a:pt x="376" y="296"/>
                </a:moveTo>
                <a:cubicBezTo>
                  <a:pt x="368" y="296"/>
                  <a:pt x="361" y="303"/>
                  <a:pt x="361" y="311"/>
                </a:cubicBezTo>
                <a:cubicBezTo>
                  <a:pt x="361" y="319"/>
                  <a:pt x="368" y="326"/>
                  <a:pt x="376" y="326"/>
                </a:cubicBezTo>
                <a:cubicBezTo>
                  <a:pt x="384" y="326"/>
                  <a:pt x="391" y="319"/>
                  <a:pt x="391" y="311"/>
                </a:cubicBezTo>
                <a:cubicBezTo>
                  <a:pt x="391" y="303"/>
                  <a:pt x="384" y="296"/>
                  <a:pt x="376" y="296"/>
                </a:cubicBezTo>
                <a:close/>
                <a:moveTo>
                  <a:pt x="376" y="329"/>
                </a:moveTo>
                <a:cubicBezTo>
                  <a:pt x="368" y="329"/>
                  <a:pt x="361" y="336"/>
                  <a:pt x="361" y="344"/>
                </a:cubicBezTo>
                <a:cubicBezTo>
                  <a:pt x="361" y="352"/>
                  <a:pt x="368" y="359"/>
                  <a:pt x="376" y="359"/>
                </a:cubicBezTo>
                <a:cubicBezTo>
                  <a:pt x="384" y="359"/>
                  <a:pt x="391" y="352"/>
                  <a:pt x="391" y="344"/>
                </a:cubicBezTo>
                <a:cubicBezTo>
                  <a:pt x="391" y="336"/>
                  <a:pt x="384" y="329"/>
                  <a:pt x="376" y="329"/>
                </a:cubicBezTo>
                <a:close/>
                <a:moveTo>
                  <a:pt x="376" y="362"/>
                </a:moveTo>
                <a:cubicBezTo>
                  <a:pt x="368" y="362"/>
                  <a:pt x="361" y="369"/>
                  <a:pt x="361" y="377"/>
                </a:cubicBezTo>
                <a:cubicBezTo>
                  <a:pt x="361" y="385"/>
                  <a:pt x="368" y="392"/>
                  <a:pt x="376" y="392"/>
                </a:cubicBezTo>
                <a:cubicBezTo>
                  <a:pt x="384" y="392"/>
                  <a:pt x="391" y="385"/>
                  <a:pt x="391" y="377"/>
                </a:cubicBezTo>
                <a:cubicBezTo>
                  <a:pt x="391" y="369"/>
                  <a:pt x="384" y="362"/>
                  <a:pt x="376" y="362"/>
                </a:cubicBezTo>
                <a:close/>
                <a:moveTo>
                  <a:pt x="376" y="395"/>
                </a:moveTo>
                <a:cubicBezTo>
                  <a:pt x="368" y="395"/>
                  <a:pt x="361" y="402"/>
                  <a:pt x="361" y="410"/>
                </a:cubicBezTo>
                <a:cubicBezTo>
                  <a:pt x="361" y="418"/>
                  <a:pt x="368" y="425"/>
                  <a:pt x="376" y="425"/>
                </a:cubicBezTo>
                <a:cubicBezTo>
                  <a:pt x="384" y="425"/>
                  <a:pt x="391" y="418"/>
                  <a:pt x="391" y="410"/>
                </a:cubicBezTo>
                <a:cubicBezTo>
                  <a:pt x="391" y="402"/>
                  <a:pt x="384" y="395"/>
                  <a:pt x="376" y="395"/>
                </a:cubicBezTo>
                <a:close/>
                <a:moveTo>
                  <a:pt x="376" y="428"/>
                </a:moveTo>
                <a:cubicBezTo>
                  <a:pt x="368" y="428"/>
                  <a:pt x="361" y="435"/>
                  <a:pt x="361" y="443"/>
                </a:cubicBezTo>
                <a:cubicBezTo>
                  <a:pt x="361" y="451"/>
                  <a:pt x="368" y="458"/>
                  <a:pt x="376" y="458"/>
                </a:cubicBezTo>
                <a:cubicBezTo>
                  <a:pt x="384" y="458"/>
                  <a:pt x="391" y="451"/>
                  <a:pt x="391" y="443"/>
                </a:cubicBezTo>
                <a:cubicBezTo>
                  <a:pt x="391" y="435"/>
                  <a:pt x="384" y="428"/>
                  <a:pt x="376" y="428"/>
                </a:cubicBezTo>
                <a:close/>
                <a:moveTo>
                  <a:pt x="376" y="461"/>
                </a:moveTo>
                <a:cubicBezTo>
                  <a:pt x="368" y="461"/>
                  <a:pt x="361" y="468"/>
                  <a:pt x="361" y="476"/>
                </a:cubicBezTo>
                <a:cubicBezTo>
                  <a:pt x="361" y="484"/>
                  <a:pt x="368" y="491"/>
                  <a:pt x="376" y="491"/>
                </a:cubicBezTo>
                <a:cubicBezTo>
                  <a:pt x="384" y="491"/>
                  <a:pt x="391" y="484"/>
                  <a:pt x="391" y="476"/>
                </a:cubicBezTo>
                <a:cubicBezTo>
                  <a:pt x="391" y="468"/>
                  <a:pt x="384" y="461"/>
                  <a:pt x="376" y="461"/>
                </a:cubicBezTo>
                <a:close/>
                <a:moveTo>
                  <a:pt x="376" y="494"/>
                </a:moveTo>
                <a:cubicBezTo>
                  <a:pt x="368" y="494"/>
                  <a:pt x="361" y="500"/>
                  <a:pt x="361" y="509"/>
                </a:cubicBezTo>
                <a:cubicBezTo>
                  <a:pt x="361" y="517"/>
                  <a:pt x="368" y="523"/>
                  <a:pt x="376" y="523"/>
                </a:cubicBezTo>
                <a:cubicBezTo>
                  <a:pt x="384" y="523"/>
                  <a:pt x="391" y="517"/>
                  <a:pt x="391" y="509"/>
                </a:cubicBezTo>
                <a:cubicBezTo>
                  <a:pt x="391" y="500"/>
                  <a:pt x="384" y="494"/>
                  <a:pt x="376" y="494"/>
                </a:cubicBezTo>
                <a:close/>
                <a:moveTo>
                  <a:pt x="376" y="527"/>
                </a:moveTo>
                <a:cubicBezTo>
                  <a:pt x="368" y="527"/>
                  <a:pt x="361" y="533"/>
                  <a:pt x="361" y="542"/>
                </a:cubicBezTo>
                <a:cubicBezTo>
                  <a:pt x="361" y="550"/>
                  <a:pt x="368" y="556"/>
                  <a:pt x="376" y="556"/>
                </a:cubicBezTo>
                <a:cubicBezTo>
                  <a:pt x="384" y="556"/>
                  <a:pt x="391" y="550"/>
                  <a:pt x="391" y="542"/>
                </a:cubicBezTo>
                <a:cubicBezTo>
                  <a:pt x="391" y="533"/>
                  <a:pt x="384" y="527"/>
                  <a:pt x="376" y="527"/>
                </a:cubicBezTo>
                <a:close/>
                <a:moveTo>
                  <a:pt x="376" y="560"/>
                </a:moveTo>
                <a:cubicBezTo>
                  <a:pt x="368" y="560"/>
                  <a:pt x="361" y="566"/>
                  <a:pt x="361" y="574"/>
                </a:cubicBezTo>
                <a:cubicBezTo>
                  <a:pt x="361" y="583"/>
                  <a:pt x="368" y="589"/>
                  <a:pt x="376" y="589"/>
                </a:cubicBezTo>
                <a:cubicBezTo>
                  <a:pt x="384" y="589"/>
                  <a:pt x="391" y="583"/>
                  <a:pt x="391" y="574"/>
                </a:cubicBezTo>
                <a:cubicBezTo>
                  <a:pt x="391" y="566"/>
                  <a:pt x="384" y="560"/>
                  <a:pt x="376" y="560"/>
                </a:cubicBezTo>
                <a:close/>
                <a:moveTo>
                  <a:pt x="376" y="593"/>
                </a:moveTo>
                <a:cubicBezTo>
                  <a:pt x="368" y="593"/>
                  <a:pt x="361" y="599"/>
                  <a:pt x="361" y="607"/>
                </a:cubicBezTo>
                <a:cubicBezTo>
                  <a:pt x="361" y="616"/>
                  <a:pt x="368" y="622"/>
                  <a:pt x="376" y="622"/>
                </a:cubicBezTo>
                <a:cubicBezTo>
                  <a:pt x="384" y="622"/>
                  <a:pt x="391" y="616"/>
                  <a:pt x="391" y="607"/>
                </a:cubicBezTo>
                <a:cubicBezTo>
                  <a:pt x="391" y="599"/>
                  <a:pt x="384" y="593"/>
                  <a:pt x="376" y="593"/>
                </a:cubicBezTo>
                <a:close/>
                <a:moveTo>
                  <a:pt x="376" y="625"/>
                </a:moveTo>
                <a:cubicBezTo>
                  <a:pt x="368" y="625"/>
                  <a:pt x="361" y="632"/>
                  <a:pt x="361" y="640"/>
                </a:cubicBezTo>
                <a:cubicBezTo>
                  <a:pt x="361" y="648"/>
                  <a:pt x="368" y="655"/>
                  <a:pt x="376" y="655"/>
                </a:cubicBezTo>
                <a:cubicBezTo>
                  <a:pt x="384" y="655"/>
                  <a:pt x="391" y="648"/>
                  <a:pt x="391" y="640"/>
                </a:cubicBezTo>
                <a:cubicBezTo>
                  <a:pt x="391" y="632"/>
                  <a:pt x="384" y="625"/>
                  <a:pt x="376" y="625"/>
                </a:cubicBezTo>
                <a:close/>
                <a:moveTo>
                  <a:pt x="376" y="658"/>
                </a:moveTo>
                <a:cubicBezTo>
                  <a:pt x="368" y="658"/>
                  <a:pt x="361" y="665"/>
                  <a:pt x="361" y="673"/>
                </a:cubicBezTo>
                <a:cubicBezTo>
                  <a:pt x="361" y="681"/>
                  <a:pt x="368" y="688"/>
                  <a:pt x="376" y="688"/>
                </a:cubicBezTo>
                <a:cubicBezTo>
                  <a:pt x="384" y="688"/>
                  <a:pt x="391" y="681"/>
                  <a:pt x="391" y="673"/>
                </a:cubicBezTo>
                <a:cubicBezTo>
                  <a:pt x="391" y="665"/>
                  <a:pt x="384" y="658"/>
                  <a:pt x="376" y="658"/>
                </a:cubicBezTo>
                <a:close/>
                <a:moveTo>
                  <a:pt x="376" y="691"/>
                </a:moveTo>
                <a:cubicBezTo>
                  <a:pt x="368" y="691"/>
                  <a:pt x="361" y="698"/>
                  <a:pt x="361" y="706"/>
                </a:cubicBezTo>
                <a:cubicBezTo>
                  <a:pt x="361" y="714"/>
                  <a:pt x="368" y="721"/>
                  <a:pt x="376" y="721"/>
                </a:cubicBezTo>
                <a:cubicBezTo>
                  <a:pt x="384" y="721"/>
                  <a:pt x="391" y="714"/>
                  <a:pt x="391" y="706"/>
                </a:cubicBezTo>
                <a:cubicBezTo>
                  <a:pt x="391" y="698"/>
                  <a:pt x="384" y="691"/>
                  <a:pt x="376" y="691"/>
                </a:cubicBezTo>
                <a:close/>
                <a:moveTo>
                  <a:pt x="376" y="724"/>
                </a:moveTo>
                <a:cubicBezTo>
                  <a:pt x="368" y="724"/>
                  <a:pt x="361" y="731"/>
                  <a:pt x="361" y="739"/>
                </a:cubicBezTo>
                <a:cubicBezTo>
                  <a:pt x="361" y="747"/>
                  <a:pt x="368" y="754"/>
                  <a:pt x="376" y="754"/>
                </a:cubicBezTo>
                <a:cubicBezTo>
                  <a:pt x="384" y="754"/>
                  <a:pt x="391" y="747"/>
                  <a:pt x="391" y="739"/>
                </a:cubicBezTo>
                <a:cubicBezTo>
                  <a:pt x="391" y="731"/>
                  <a:pt x="384" y="724"/>
                  <a:pt x="376" y="724"/>
                </a:cubicBezTo>
                <a:close/>
                <a:moveTo>
                  <a:pt x="376" y="757"/>
                </a:moveTo>
                <a:cubicBezTo>
                  <a:pt x="368" y="757"/>
                  <a:pt x="361" y="764"/>
                  <a:pt x="361" y="772"/>
                </a:cubicBezTo>
                <a:cubicBezTo>
                  <a:pt x="361" y="780"/>
                  <a:pt x="368" y="787"/>
                  <a:pt x="376" y="787"/>
                </a:cubicBezTo>
                <a:cubicBezTo>
                  <a:pt x="384" y="787"/>
                  <a:pt x="391" y="780"/>
                  <a:pt x="391" y="772"/>
                </a:cubicBezTo>
                <a:cubicBezTo>
                  <a:pt x="391" y="764"/>
                  <a:pt x="384" y="757"/>
                  <a:pt x="376" y="757"/>
                </a:cubicBezTo>
                <a:close/>
                <a:moveTo>
                  <a:pt x="376" y="790"/>
                </a:moveTo>
                <a:cubicBezTo>
                  <a:pt x="368" y="790"/>
                  <a:pt x="361" y="797"/>
                  <a:pt x="361" y="805"/>
                </a:cubicBezTo>
                <a:cubicBezTo>
                  <a:pt x="361" y="813"/>
                  <a:pt x="368" y="820"/>
                  <a:pt x="376" y="820"/>
                </a:cubicBezTo>
                <a:cubicBezTo>
                  <a:pt x="384" y="820"/>
                  <a:pt x="391" y="813"/>
                  <a:pt x="391" y="805"/>
                </a:cubicBezTo>
                <a:cubicBezTo>
                  <a:pt x="391" y="797"/>
                  <a:pt x="384" y="790"/>
                  <a:pt x="376" y="790"/>
                </a:cubicBezTo>
                <a:close/>
                <a:moveTo>
                  <a:pt x="376" y="823"/>
                </a:moveTo>
                <a:cubicBezTo>
                  <a:pt x="368" y="823"/>
                  <a:pt x="361" y="830"/>
                  <a:pt x="361" y="838"/>
                </a:cubicBezTo>
                <a:cubicBezTo>
                  <a:pt x="361" y="846"/>
                  <a:pt x="368" y="853"/>
                  <a:pt x="376" y="853"/>
                </a:cubicBezTo>
                <a:cubicBezTo>
                  <a:pt x="384" y="853"/>
                  <a:pt x="391" y="846"/>
                  <a:pt x="391" y="838"/>
                </a:cubicBezTo>
                <a:cubicBezTo>
                  <a:pt x="391" y="830"/>
                  <a:pt x="384" y="823"/>
                  <a:pt x="376" y="823"/>
                </a:cubicBezTo>
                <a:close/>
                <a:moveTo>
                  <a:pt x="376" y="856"/>
                </a:moveTo>
                <a:cubicBezTo>
                  <a:pt x="368" y="856"/>
                  <a:pt x="361" y="863"/>
                  <a:pt x="361" y="871"/>
                </a:cubicBezTo>
                <a:cubicBezTo>
                  <a:pt x="361" y="879"/>
                  <a:pt x="368" y="886"/>
                  <a:pt x="376" y="886"/>
                </a:cubicBezTo>
                <a:cubicBezTo>
                  <a:pt x="384" y="886"/>
                  <a:pt x="391" y="879"/>
                  <a:pt x="391" y="871"/>
                </a:cubicBezTo>
                <a:cubicBezTo>
                  <a:pt x="391" y="863"/>
                  <a:pt x="384" y="856"/>
                  <a:pt x="376" y="856"/>
                </a:cubicBezTo>
                <a:close/>
                <a:moveTo>
                  <a:pt x="376" y="889"/>
                </a:moveTo>
                <a:cubicBezTo>
                  <a:pt x="368" y="889"/>
                  <a:pt x="361" y="895"/>
                  <a:pt x="361" y="904"/>
                </a:cubicBezTo>
                <a:cubicBezTo>
                  <a:pt x="361" y="912"/>
                  <a:pt x="368" y="918"/>
                  <a:pt x="376" y="918"/>
                </a:cubicBezTo>
                <a:cubicBezTo>
                  <a:pt x="384" y="918"/>
                  <a:pt x="391" y="912"/>
                  <a:pt x="391" y="904"/>
                </a:cubicBezTo>
                <a:cubicBezTo>
                  <a:pt x="391" y="895"/>
                  <a:pt x="384" y="889"/>
                  <a:pt x="376" y="889"/>
                </a:cubicBezTo>
                <a:close/>
                <a:moveTo>
                  <a:pt x="376" y="922"/>
                </a:moveTo>
                <a:cubicBezTo>
                  <a:pt x="368" y="922"/>
                  <a:pt x="361" y="928"/>
                  <a:pt x="361" y="937"/>
                </a:cubicBezTo>
                <a:cubicBezTo>
                  <a:pt x="361" y="945"/>
                  <a:pt x="368" y="951"/>
                  <a:pt x="376" y="951"/>
                </a:cubicBezTo>
                <a:cubicBezTo>
                  <a:pt x="384" y="951"/>
                  <a:pt x="391" y="945"/>
                  <a:pt x="391" y="937"/>
                </a:cubicBezTo>
                <a:cubicBezTo>
                  <a:pt x="391" y="928"/>
                  <a:pt x="384" y="922"/>
                  <a:pt x="376" y="922"/>
                </a:cubicBezTo>
                <a:close/>
                <a:moveTo>
                  <a:pt x="376" y="955"/>
                </a:moveTo>
                <a:cubicBezTo>
                  <a:pt x="368" y="955"/>
                  <a:pt x="361" y="961"/>
                  <a:pt x="361" y="970"/>
                </a:cubicBezTo>
                <a:cubicBezTo>
                  <a:pt x="361" y="978"/>
                  <a:pt x="368" y="984"/>
                  <a:pt x="376" y="984"/>
                </a:cubicBezTo>
                <a:cubicBezTo>
                  <a:pt x="384" y="984"/>
                  <a:pt x="391" y="978"/>
                  <a:pt x="391" y="970"/>
                </a:cubicBezTo>
                <a:cubicBezTo>
                  <a:pt x="391" y="961"/>
                  <a:pt x="384" y="955"/>
                  <a:pt x="376" y="955"/>
                </a:cubicBezTo>
                <a:close/>
                <a:moveTo>
                  <a:pt x="376" y="988"/>
                </a:moveTo>
                <a:cubicBezTo>
                  <a:pt x="368" y="988"/>
                  <a:pt x="361" y="994"/>
                  <a:pt x="361" y="1002"/>
                </a:cubicBezTo>
                <a:cubicBezTo>
                  <a:pt x="361" y="1011"/>
                  <a:pt x="368" y="1017"/>
                  <a:pt x="376" y="1017"/>
                </a:cubicBezTo>
                <a:cubicBezTo>
                  <a:pt x="384" y="1017"/>
                  <a:pt x="391" y="1011"/>
                  <a:pt x="391" y="1002"/>
                </a:cubicBezTo>
                <a:cubicBezTo>
                  <a:pt x="391" y="994"/>
                  <a:pt x="384" y="988"/>
                  <a:pt x="376" y="988"/>
                </a:cubicBezTo>
                <a:close/>
                <a:moveTo>
                  <a:pt x="376" y="1021"/>
                </a:moveTo>
                <a:cubicBezTo>
                  <a:pt x="368" y="1021"/>
                  <a:pt x="361" y="1027"/>
                  <a:pt x="361" y="1035"/>
                </a:cubicBezTo>
                <a:cubicBezTo>
                  <a:pt x="361" y="1044"/>
                  <a:pt x="368" y="1050"/>
                  <a:pt x="376" y="1050"/>
                </a:cubicBezTo>
                <a:cubicBezTo>
                  <a:pt x="384" y="1050"/>
                  <a:pt x="391" y="1044"/>
                  <a:pt x="391" y="1035"/>
                </a:cubicBezTo>
                <a:cubicBezTo>
                  <a:pt x="391" y="1027"/>
                  <a:pt x="384" y="1021"/>
                  <a:pt x="376" y="1021"/>
                </a:cubicBezTo>
                <a:close/>
                <a:moveTo>
                  <a:pt x="376" y="1053"/>
                </a:moveTo>
                <a:cubicBezTo>
                  <a:pt x="368" y="1053"/>
                  <a:pt x="361" y="1060"/>
                  <a:pt x="361" y="1068"/>
                </a:cubicBezTo>
                <a:cubicBezTo>
                  <a:pt x="361" y="1076"/>
                  <a:pt x="368" y="1083"/>
                  <a:pt x="376" y="1083"/>
                </a:cubicBezTo>
                <a:cubicBezTo>
                  <a:pt x="384" y="1083"/>
                  <a:pt x="391" y="1076"/>
                  <a:pt x="391" y="1068"/>
                </a:cubicBezTo>
                <a:cubicBezTo>
                  <a:pt x="391" y="1060"/>
                  <a:pt x="384" y="1053"/>
                  <a:pt x="376" y="1053"/>
                </a:cubicBezTo>
                <a:close/>
                <a:moveTo>
                  <a:pt x="376" y="1086"/>
                </a:moveTo>
                <a:cubicBezTo>
                  <a:pt x="368" y="1086"/>
                  <a:pt x="361" y="1093"/>
                  <a:pt x="361" y="1101"/>
                </a:cubicBezTo>
                <a:cubicBezTo>
                  <a:pt x="361" y="1109"/>
                  <a:pt x="368" y="1116"/>
                  <a:pt x="376" y="1116"/>
                </a:cubicBezTo>
                <a:cubicBezTo>
                  <a:pt x="384" y="1116"/>
                  <a:pt x="391" y="1109"/>
                  <a:pt x="391" y="1101"/>
                </a:cubicBezTo>
                <a:cubicBezTo>
                  <a:pt x="391" y="1093"/>
                  <a:pt x="384" y="1086"/>
                  <a:pt x="376" y="1086"/>
                </a:cubicBezTo>
                <a:close/>
                <a:moveTo>
                  <a:pt x="376" y="1119"/>
                </a:moveTo>
                <a:cubicBezTo>
                  <a:pt x="368" y="1119"/>
                  <a:pt x="361" y="1126"/>
                  <a:pt x="361" y="1134"/>
                </a:cubicBezTo>
                <a:cubicBezTo>
                  <a:pt x="361" y="1142"/>
                  <a:pt x="368" y="1149"/>
                  <a:pt x="376" y="1149"/>
                </a:cubicBezTo>
                <a:cubicBezTo>
                  <a:pt x="384" y="1149"/>
                  <a:pt x="391" y="1142"/>
                  <a:pt x="391" y="1134"/>
                </a:cubicBezTo>
                <a:cubicBezTo>
                  <a:pt x="391" y="1126"/>
                  <a:pt x="384" y="1119"/>
                  <a:pt x="376" y="1119"/>
                </a:cubicBezTo>
                <a:close/>
                <a:moveTo>
                  <a:pt x="376" y="1152"/>
                </a:moveTo>
                <a:cubicBezTo>
                  <a:pt x="368" y="1152"/>
                  <a:pt x="361" y="1159"/>
                  <a:pt x="361" y="1167"/>
                </a:cubicBezTo>
                <a:cubicBezTo>
                  <a:pt x="361" y="1175"/>
                  <a:pt x="368" y="1182"/>
                  <a:pt x="376" y="1182"/>
                </a:cubicBezTo>
                <a:cubicBezTo>
                  <a:pt x="384" y="1182"/>
                  <a:pt x="391" y="1175"/>
                  <a:pt x="391" y="1167"/>
                </a:cubicBezTo>
                <a:cubicBezTo>
                  <a:pt x="391" y="1159"/>
                  <a:pt x="384" y="1152"/>
                  <a:pt x="376" y="1152"/>
                </a:cubicBezTo>
                <a:close/>
                <a:moveTo>
                  <a:pt x="376" y="1185"/>
                </a:moveTo>
                <a:cubicBezTo>
                  <a:pt x="368" y="1185"/>
                  <a:pt x="361" y="1192"/>
                  <a:pt x="361" y="1200"/>
                </a:cubicBezTo>
                <a:cubicBezTo>
                  <a:pt x="361" y="1208"/>
                  <a:pt x="368" y="1215"/>
                  <a:pt x="376" y="1215"/>
                </a:cubicBezTo>
                <a:cubicBezTo>
                  <a:pt x="384" y="1215"/>
                  <a:pt x="391" y="1208"/>
                  <a:pt x="391" y="1200"/>
                </a:cubicBezTo>
                <a:cubicBezTo>
                  <a:pt x="391" y="1192"/>
                  <a:pt x="384" y="1185"/>
                  <a:pt x="376" y="1185"/>
                </a:cubicBezTo>
                <a:close/>
                <a:moveTo>
                  <a:pt x="376" y="1218"/>
                </a:moveTo>
                <a:cubicBezTo>
                  <a:pt x="368" y="1218"/>
                  <a:pt x="361" y="1225"/>
                  <a:pt x="361" y="1233"/>
                </a:cubicBezTo>
                <a:cubicBezTo>
                  <a:pt x="361" y="1241"/>
                  <a:pt x="368" y="1248"/>
                  <a:pt x="376" y="1248"/>
                </a:cubicBezTo>
                <a:cubicBezTo>
                  <a:pt x="384" y="1248"/>
                  <a:pt x="391" y="1241"/>
                  <a:pt x="391" y="1233"/>
                </a:cubicBezTo>
                <a:cubicBezTo>
                  <a:pt x="391" y="1225"/>
                  <a:pt x="384" y="1218"/>
                  <a:pt x="376" y="1218"/>
                </a:cubicBezTo>
                <a:close/>
                <a:moveTo>
                  <a:pt x="376" y="1251"/>
                </a:moveTo>
                <a:cubicBezTo>
                  <a:pt x="368" y="1251"/>
                  <a:pt x="361" y="1258"/>
                  <a:pt x="361" y="1266"/>
                </a:cubicBezTo>
                <a:cubicBezTo>
                  <a:pt x="361" y="1274"/>
                  <a:pt x="368" y="1281"/>
                  <a:pt x="376" y="1281"/>
                </a:cubicBezTo>
                <a:cubicBezTo>
                  <a:pt x="384" y="1281"/>
                  <a:pt x="391" y="1274"/>
                  <a:pt x="391" y="1266"/>
                </a:cubicBezTo>
                <a:cubicBezTo>
                  <a:pt x="391" y="1258"/>
                  <a:pt x="384" y="1251"/>
                  <a:pt x="376" y="1251"/>
                </a:cubicBezTo>
                <a:close/>
                <a:moveTo>
                  <a:pt x="376" y="1284"/>
                </a:moveTo>
                <a:cubicBezTo>
                  <a:pt x="368" y="1284"/>
                  <a:pt x="361" y="1291"/>
                  <a:pt x="361" y="1299"/>
                </a:cubicBezTo>
                <a:cubicBezTo>
                  <a:pt x="361" y="1307"/>
                  <a:pt x="368" y="1314"/>
                  <a:pt x="376" y="1314"/>
                </a:cubicBezTo>
                <a:cubicBezTo>
                  <a:pt x="384" y="1314"/>
                  <a:pt x="391" y="1307"/>
                  <a:pt x="391" y="1299"/>
                </a:cubicBezTo>
                <a:cubicBezTo>
                  <a:pt x="391" y="1291"/>
                  <a:pt x="384" y="1284"/>
                  <a:pt x="376" y="1284"/>
                </a:cubicBezTo>
                <a:close/>
                <a:moveTo>
                  <a:pt x="376" y="1317"/>
                </a:moveTo>
                <a:cubicBezTo>
                  <a:pt x="368" y="1317"/>
                  <a:pt x="361" y="1323"/>
                  <a:pt x="361" y="1332"/>
                </a:cubicBezTo>
                <a:cubicBezTo>
                  <a:pt x="361" y="1340"/>
                  <a:pt x="368" y="1346"/>
                  <a:pt x="376" y="1346"/>
                </a:cubicBezTo>
                <a:cubicBezTo>
                  <a:pt x="384" y="1346"/>
                  <a:pt x="391" y="1340"/>
                  <a:pt x="391" y="1332"/>
                </a:cubicBezTo>
                <a:cubicBezTo>
                  <a:pt x="391" y="1323"/>
                  <a:pt x="384" y="1317"/>
                  <a:pt x="376" y="1317"/>
                </a:cubicBezTo>
                <a:close/>
                <a:moveTo>
                  <a:pt x="376" y="1350"/>
                </a:moveTo>
                <a:cubicBezTo>
                  <a:pt x="368" y="1350"/>
                  <a:pt x="361" y="1356"/>
                  <a:pt x="361" y="1365"/>
                </a:cubicBezTo>
                <a:cubicBezTo>
                  <a:pt x="361" y="1373"/>
                  <a:pt x="368" y="1379"/>
                  <a:pt x="376" y="1379"/>
                </a:cubicBezTo>
                <a:cubicBezTo>
                  <a:pt x="384" y="1379"/>
                  <a:pt x="391" y="1373"/>
                  <a:pt x="391" y="1365"/>
                </a:cubicBezTo>
                <a:cubicBezTo>
                  <a:pt x="391" y="1356"/>
                  <a:pt x="384" y="1350"/>
                  <a:pt x="376" y="1350"/>
                </a:cubicBezTo>
                <a:close/>
                <a:moveTo>
                  <a:pt x="376" y="1383"/>
                </a:moveTo>
                <a:cubicBezTo>
                  <a:pt x="368" y="1383"/>
                  <a:pt x="361" y="1389"/>
                  <a:pt x="361" y="1397"/>
                </a:cubicBezTo>
                <a:cubicBezTo>
                  <a:pt x="361" y="1406"/>
                  <a:pt x="368" y="1412"/>
                  <a:pt x="376" y="1412"/>
                </a:cubicBezTo>
                <a:cubicBezTo>
                  <a:pt x="384" y="1412"/>
                  <a:pt x="391" y="1406"/>
                  <a:pt x="391" y="1397"/>
                </a:cubicBezTo>
                <a:cubicBezTo>
                  <a:pt x="391" y="1389"/>
                  <a:pt x="384" y="1383"/>
                  <a:pt x="376" y="1383"/>
                </a:cubicBezTo>
                <a:close/>
                <a:moveTo>
                  <a:pt x="376" y="1416"/>
                </a:moveTo>
                <a:cubicBezTo>
                  <a:pt x="368" y="1416"/>
                  <a:pt x="361" y="1422"/>
                  <a:pt x="361" y="1430"/>
                </a:cubicBezTo>
                <a:cubicBezTo>
                  <a:pt x="361" y="1439"/>
                  <a:pt x="368" y="1445"/>
                  <a:pt x="376" y="1445"/>
                </a:cubicBezTo>
                <a:cubicBezTo>
                  <a:pt x="384" y="1445"/>
                  <a:pt x="391" y="1439"/>
                  <a:pt x="391" y="1430"/>
                </a:cubicBezTo>
                <a:cubicBezTo>
                  <a:pt x="391" y="1422"/>
                  <a:pt x="384" y="1416"/>
                  <a:pt x="376" y="1416"/>
                </a:cubicBezTo>
                <a:close/>
                <a:moveTo>
                  <a:pt x="409" y="0"/>
                </a:moveTo>
                <a:cubicBezTo>
                  <a:pt x="401" y="0"/>
                  <a:pt x="394" y="7"/>
                  <a:pt x="394" y="15"/>
                </a:cubicBezTo>
                <a:cubicBezTo>
                  <a:pt x="394" y="23"/>
                  <a:pt x="401" y="30"/>
                  <a:pt x="409" y="30"/>
                </a:cubicBezTo>
                <a:cubicBezTo>
                  <a:pt x="417" y="30"/>
                  <a:pt x="424" y="23"/>
                  <a:pt x="424" y="15"/>
                </a:cubicBezTo>
                <a:cubicBezTo>
                  <a:pt x="424" y="7"/>
                  <a:pt x="417" y="0"/>
                  <a:pt x="409" y="0"/>
                </a:cubicBezTo>
                <a:close/>
                <a:moveTo>
                  <a:pt x="409" y="33"/>
                </a:moveTo>
                <a:cubicBezTo>
                  <a:pt x="401" y="33"/>
                  <a:pt x="394" y="40"/>
                  <a:pt x="394" y="48"/>
                </a:cubicBezTo>
                <a:cubicBezTo>
                  <a:pt x="394" y="56"/>
                  <a:pt x="401" y="63"/>
                  <a:pt x="409" y="63"/>
                </a:cubicBezTo>
                <a:cubicBezTo>
                  <a:pt x="417" y="63"/>
                  <a:pt x="424" y="56"/>
                  <a:pt x="424" y="48"/>
                </a:cubicBezTo>
                <a:cubicBezTo>
                  <a:pt x="424" y="40"/>
                  <a:pt x="417" y="33"/>
                  <a:pt x="409" y="33"/>
                </a:cubicBezTo>
                <a:close/>
                <a:moveTo>
                  <a:pt x="409" y="66"/>
                </a:moveTo>
                <a:cubicBezTo>
                  <a:pt x="401" y="66"/>
                  <a:pt x="394" y="72"/>
                  <a:pt x="394" y="81"/>
                </a:cubicBezTo>
                <a:cubicBezTo>
                  <a:pt x="394" y="89"/>
                  <a:pt x="401" y="95"/>
                  <a:pt x="409" y="95"/>
                </a:cubicBezTo>
                <a:cubicBezTo>
                  <a:pt x="417" y="95"/>
                  <a:pt x="424" y="89"/>
                  <a:pt x="424" y="81"/>
                </a:cubicBezTo>
                <a:cubicBezTo>
                  <a:pt x="424" y="72"/>
                  <a:pt x="417" y="66"/>
                  <a:pt x="409" y="66"/>
                </a:cubicBezTo>
                <a:close/>
                <a:moveTo>
                  <a:pt x="409" y="99"/>
                </a:moveTo>
                <a:cubicBezTo>
                  <a:pt x="401" y="99"/>
                  <a:pt x="394" y="105"/>
                  <a:pt x="394" y="114"/>
                </a:cubicBezTo>
                <a:cubicBezTo>
                  <a:pt x="394" y="122"/>
                  <a:pt x="401" y="128"/>
                  <a:pt x="409" y="128"/>
                </a:cubicBezTo>
                <a:cubicBezTo>
                  <a:pt x="417" y="128"/>
                  <a:pt x="424" y="122"/>
                  <a:pt x="424" y="114"/>
                </a:cubicBezTo>
                <a:cubicBezTo>
                  <a:pt x="424" y="105"/>
                  <a:pt x="417" y="99"/>
                  <a:pt x="409" y="99"/>
                </a:cubicBezTo>
                <a:close/>
                <a:moveTo>
                  <a:pt x="409" y="132"/>
                </a:moveTo>
                <a:cubicBezTo>
                  <a:pt x="401" y="132"/>
                  <a:pt x="394" y="138"/>
                  <a:pt x="394" y="147"/>
                </a:cubicBezTo>
                <a:cubicBezTo>
                  <a:pt x="394" y="155"/>
                  <a:pt x="401" y="161"/>
                  <a:pt x="409" y="161"/>
                </a:cubicBezTo>
                <a:cubicBezTo>
                  <a:pt x="417" y="161"/>
                  <a:pt x="424" y="155"/>
                  <a:pt x="424" y="147"/>
                </a:cubicBezTo>
                <a:cubicBezTo>
                  <a:pt x="424" y="138"/>
                  <a:pt x="417" y="132"/>
                  <a:pt x="409" y="132"/>
                </a:cubicBezTo>
                <a:close/>
                <a:moveTo>
                  <a:pt x="409" y="165"/>
                </a:moveTo>
                <a:cubicBezTo>
                  <a:pt x="401" y="165"/>
                  <a:pt x="394" y="171"/>
                  <a:pt x="394" y="179"/>
                </a:cubicBezTo>
                <a:cubicBezTo>
                  <a:pt x="394" y="188"/>
                  <a:pt x="401" y="194"/>
                  <a:pt x="409" y="194"/>
                </a:cubicBezTo>
                <a:cubicBezTo>
                  <a:pt x="417" y="194"/>
                  <a:pt x="424" y="188"/>
                  <a:pt x="424" y="179"/>
                </a:cubicBezTo>
                <a:cubicBezTo>
                  <a:pt x="424" y="171"/>
                  <a:pt x="417" y="165"/>
                  <a:pt x="409" y="165"/>
                </a:cubicBezTo>
                <a:close/>
                <a:moveTo>
                  <a:pt x="409" y="198"/>
                </a:moveTo>
                <a:cubicBezTo>
                  <a:pt x="401" y="198"/>
                  <a:pt x="394" y="204"/>
                  <a:pt x="394" y="212"/>
                </a:cubicBezTo>
                <a:cubicBezTo>
                  <a:pt x="394" y="221"/>
                  <a:pt x="401" y="227"/>
                  <a:pt x="409" y="227"/>
                </a:cubicBezTo>
                <a:cubicBezTo>
                  <a:pt x="417" y="227"/>
                  <a:pt x="424" y="221"/>
                  <a:pt x="424" y="212"/>
                </a:cubicBezTo>
                <a:cubicBezTo>
                  <a:pt x="424" y="204"/>
                  <a:pt x="417" y="198"/>
                  <a:pt x="409" y="198"/>
                </a:cubicBezTo>
                <a:close/>
                <a:moveTo>
                  <a:pt x="409" y="230"/>
                </a:moveTo>
                <a:cubicBezTo>
                  <a:pt x="401" y="230"/>
                  <a:pt x="394" y="237"/>
                  <a:pt x="394" y="245"/>
                </a:cubicBezTo>
                <a:cubicBezTo>
                  <a:pt x="394" y="253"/>
                  <a:pt x="401" y="260"/>
                  <a:pt x="409" y="260"/>
                </a:cubicBezTo>
                <a:cubicBezTo>
                  <a:pt x="417" y="260"/>
                  <a:pt x="424" y="253"/>
                  <a:pt x="424" y="245"/>
                </a:cubicBezTo>
                <a:cubicBezTo>
                  <a:pt x="424" y="237"/>
                  <a:pt x="417" y="230"/>
                  <a:pt x="409" y="230"/>
                </a:cubicBezTo>
                <a:close/>
                <a:moveTo>
                  <a:pt x="409" y="263"/>
                </a:moveTo>
                <a:cubicBezTo>
                  <a:pt x="401" y="263"/>
                  <a:pt x="394" y="270"/>
                  <a:pt x="394" y="278"/>
                </a:cubicBezTo>
                <a:cubicBezTo>
                  <a:pt x="394" y="286"/>
                  <a:pt x="401" y="293"/>
                  <a:pt x="409" y="293"/>
                </a:cubicBezTo>
                <a:cubicBezTo>
                  <a:pt x="417" y="293"/>
                  <a:pt x="424" y="286"/>
                  <a:pt x="424" y="278"/>
                </a:cubicBezTo>
                <a:cubicBezTo>
                  <a:pt x="424" y="270"/>
                  <a:pt x="417" y="263"/>
                  <a:pt x="409" y="263"/>
                </a:cubicBezTo>
                <a:close/>
                <a:moveTo>
                  <a:pt x="409" y="296"/>
                </a:moveTo>
                <a:cubicBezTo>
                  <a:pt x="401" y="296"/>
                  <a:pt x="394" y="303"/>
                  <a:pt x="394" y="311"/>
                </a:cubicBezTo>
                <a:cubicBezTo>
                  <a:pt x="394" y="319"/>
                  <a:pt x="401" y="326"/>
                  <a:pt x="409" y="326"/>
                </a:cubicBezTo>
                <a:cubicBezTo>
                  <a:pt x="417" y="326"/>
                  <a:pt x="424" y="319"/>
                  <a:pt x="424" y="311"/>
                </a:cubicBezTo>
                <a:cubicBezTo>
                  <a:pt x="424" y="303"/>
                  <a:pt x="417" y="296"/>
                  <a:pt x="409" y="296"/>
                </a:cubicBezTo>
                <a:close/>
                <a:moveTo>
                  <a:pt x="409" y="329"/>
                </a:moveTo>
                <a:cubicBezTo>
                  <a:pt x="401" y="329"/>
                  <a:pt x="394" y="336"/>
                  <a:pt x="394" y="344"/>
                </a:cubicBezTo>
                <a:cubicBezTo>
                  <a:pt x="394" y="352"/>
                  <a:pt x="401" y="359"/>
                  <a:pt x="409" y="359"/>
                </a:cubicBezTo>
                <a:cubicBezTo>
                  <a:pt x="417" y="359"/>
                  <a:pt x="424" y="352"/>
                  <a:pt x="424" y="344"/>
                </a:cubicBezTo>
                <a:cubicBezTo>
                  <a:pt x="424" y="336"/>
                  <a:pt x="417" y="329"/>
                  <a:pt x="409" y="329"/>
                </a:cubicBezTo>
                <a:close/>
                <a:moveTo>
                  <a:pt x="409" y="362"/>
                </a:moveTo>
                <a:cubicBezTo>
                  <a:pt x="401" y="362"/>
                  <a:pt x="394" y="369"/>
                  <a:pt x="394" y="377"/>
                </a:cubicBezTo>
                <a:cubicBezTo>
                  <a:pt x="394" y="385"/>
                  <a:pt x="401" y="392"/>
                  <a:pt x="409" y="392"/>
                </a:cubicBezTo>
                <a:cubicBezTo>
                  <a:pt x="417" y="392"/>
                  <a:pt x="424" y="385"/>
                  <a:pt x="424" y="377"/>
                </a:cubicBezTo>
                <a:cubicBezTo>
                  <a:pt x="424" y="369"/>
                  <a:pt x="417" y="362"/>
                  <a:pt x="409" y="362"/>
                </a:cubicBezTo>
                <a:close/>
                <a:moveTo>
                  <a:pt x="409" y="395"/>
                </a:moveTo>
                <a:cubicBezTo>
                  <a:pt x="401" y="395"/>
                  <a:pt x="394" y="402"/>
                  <a:pt x="394" y="410"/>
                </a:cubicBezTo>
                <a:cubicBezTo>
                  <a:pt x="394" y="418"/>
                  <a:pt x="401" y="425"/>
                  <a:pt x="409" y="425"/>
                </a:cubicBezTo>
                <a:cubicBezTo>
                  <a:pt x="417" y="425"/>
                  <a:pt x="424" y="418"/>
                  <a:pt x="424" y="410"/>
                </a:cubicBezTo>
                <a:cubicBezTo>
                  <a:pt x="424" y="402"/>
                  <a:pt x="417" y="395"/>
                  <a:pt x="409" y="395"/>
                </a:cubicBezTo>
                <a:close/>
                <a:moveTo>
                  <a:pt x="409" y="428"/>
                </a:moveTo>
                <a:cubicBezTo>
                  <a:pt x="401" y="428"/>
                  <a:pt x="394" y="435"/>
                  <a:pt x="394" y="443"/>
                </a:cubicBezTo>
                <a:cubicBezTo>
                  <a:pt x="394" y="451"/>
                  <a:pt x="401" y="458"/>
                  <a:pt x="409" y="458"/>
                </a:cubicBezTo>
                <a:cubicBezTo>
                  <a:pt x="417" y="458"/>
                  <a:pt x="424" y="451"/>
                  <a:pt x="424" y="443"/>
                </a:cubicBezTo>
                <a:cubicBezTo>
                  <a:pt x="424" y="435"/>
                  <a:pt x="417" y="428"/>
                  <a:pt x="409" y="428"/>
                </a:cubicBezTo>
                <a:close/>
                <a:moveTo>
                  <a:pt x="409" y="461"/>
                </a:moveTo>
                <a:cubicBezTo>
                  <a:pt x="401" y="461"/>
                  <a:pt x="394" y="468"/>
                  <a:pt x="394" y="476"/>
                </a:cubicBezTo>
                <a:cubicBezTo>
                  <a:pt x="394" y="484"/>
                  <a:pt x="401" y="491"/>
                  <a:pt x="409" y="491"/>
                </a:cubicBezTo>
                <a:cubicBezTo>
                  <a:pt x="417" y="491"/>
                  <a:pt x="424" y="484"/>
                  <a:pt x="424" y="476"/>
                </a:cubicBezTo>
                <a:cubicBezTo>
                  <a:pt x="424" y="468"/>
                  <a:pt x="417" y="461"/>
                  <a:pt x="409" y="461"/>
                </a:cubicBezTo>
                <a:close/>
                <a:moveTo>
                  <a:pt x="409" y="494"/>
                </a:moveTo>
                <a:cubicBezTo>
                  <a:pt x="401" y="494"/>
                  <a:pt x="394" y="500"/>
                  <a:pt x="394" y="509"/>
                </a:cubicBezTo>
                <a:cubicBezTo>
                  <a:pt x="394" y="517"/>
                  <a:pt x="401" y="523"/>
                  <a:pt x="409" y="523"/>
                </a:cubicBezTo>
                <a:cubicBezTo>
                  <a:pt x="417" y="523"/>
                  <a:pt x="424" y="517"/>
                  <a:pt x="424" y="509"/>
                </a:cubicBezTo>
                <a:cubicBezTo>
                  <a:pt x="424" y="500"/>
                  <a:pt x="417" y="494"/>
                  <a:pt x="409" y="494"/>
                </a:cubicBezTo>
                <a:close/>
                <a:moveTo>
                  <a:pt x="409" y="527"/>
                </a:moveTo>
                <a:cubicBezTo>
                  <a:pt x="401" y="527"/>
                  <a:pt x="394" y="533"/>
                  <a:pt x="394" y="542"/>
                </a:cubicBezTo>
                <a:cubicBezTo>
                  <a:pt x="394" y="550"/>
                  <a:pt x="401" y="556"/>
                  <a:pt x="409" y="556"/>
                </a:cubicBezTo>
                <a:cubicBezTo>
                  <a:pt x="417" y="556"/>
                  <a:pt x="424" y="550"/>
                  <a:pt x="424" y="542"/>
                </a:cubicBezTo>
                <a:cubicBezTo>
                  <a:pt x="424" y="533"/>
                  <a:pt x="417" y="527"/>
                  <a:pt x="409" y="527"/>
                </a:cubicBezTo>
                <a:close/>
                <a:moveTo>
                  <a:pt x="409" y="560"/>
                </a:moveTo>
                <a:cubicBezTo>
                  <a:pt x="401" y="560"/>
                  <a:pt x="394" y="566"/>
                  <a:pt x="394" y="574"/>
                </a:cubicBezTo>
                <a:cubicBezTo>
                  <a:pt x="394" y="583"/>
                  <a:pt x="401" y="589"/>
                  <a:pt x="409" y="589"/>
                </a:cubicBezTo>
                <a:cubicBezTo>
                  <a:pt x="417" y="589"/>
                  <a:pt x="424" y="583"/>
                  <a:pt x="424" y="574"/>
                </a:cubicBezTo>
                <a:cubicBezTo>
                  <a:pt x="424" y="566"/>
                  <a:pt x="417" y="560"/>
                  <a:pt x="409" y="560"/>
                </a:cubicBezTo>
                <a:close/>
                <a:moveTo>
                  <a:pt x="409" y="593"/>
                </a:moveTo>
                <a:cubicBezTo>
                  <a:pt x="401" y="593"/>
                  <a:pt x="394" y="599"/>
                  <a:pt x="394" y="607"/>
                </a:cubicBezTo>
                <a:cubicBezTo>
                  <a:pt x="394" y="616"/>
                  <a:pt x="401" y="622"/>
                  <a:pt x="409" y="622"/>
                </a:cubicBezTo>
                <a:cubicBezTo>
                  <a:pt x="417" y="622"/>
                  <a:pt x="424" y="616"/>
                  <a:pt x="424" y="607"/>
                </a:cubicBezTo>
                <a:cubicBezTo>
                  <a:pt x="424" y="599"/>
                  <a:pt x="417" y="593"/>
                  <a:pt x="409" y="593"/>
                </a:cubicBezTo>
                <a:close/>
                <a:moveTo>
                  <a:pt x="409" y="625"/>
                </a:moveTo>
                <a:cubicBezTo>
                  <a:pt x="401" y="625"/>
                  <a:pt x="394" y="632"/>
                  <a:pt x="394" y="640"/>
                </a:cubicBezTo>
                <a:cubicBezTo>
                  <a:pt x="394" y="648"/>
                  <a:pt x="401" y="655"/>
                  <a:pt x="409" y="655"/>
                </a:cubicBezTo>
                <a:cubicBezTo>
                  <a:pt x="417" y="655"/>
                  <a:pt x="424" y="648"/>
                  <a:pt x="424" y="640"/>
                </a:cubicBezTo>
                <a:cubicBezTo>
                  <a:pt x="424" y="632"/>
                  <a:pt x="417" y="625"/>
                  <a:pt x="409" y="625"/>
                </a:cubicBezTo>
                <a:close/>
                <a:moveTo>
                  <a:pt x="409" y="658"/>
                </a:moveTo>
                <a:cubicBezTo>
                  <a:pt x="401" y="658"/>
                  <a:pt x="394" y="665"/>
                  <a:pt x="394" y="673"/>
                </a:cubicBezTo>
                <a:cubicBezTo>
                  <a:pt x="394" y="681"/>
                  <a:pt x="401" y="688"/>
                  <a:pt x="409" y="688"/>
                </a:cubicBezTo>
                <a:cubicBezTo>
                  <a:pt x="417" y="688"/>
                  <a:pt x="424" y="681"/>
                  <a:pt x="424" y="673"/>
                </a:cubicBezTo>
                <a:cubicBezTo>
                  <a:pt x="424" y="665"/>
                  <a:pt x="417" y="658"/>
                  <a:pt x="409" y="658"/>
                </a:cubicBezTo>
                <a:close/>
                <a:moveTo>
                  <a:pt x="409" y="691"/>
                </a:moveTo>
                <a:cubicBezTo>
                  <a:pt x="401" y="691"/>
                  <a:pt x="394" y="698"/>
                  <a:pt x="394" y="706"/>
                </a:cubicBezTo>
                <a:cubicBezTo>
                  <a:pt x="394" y="714"/>
                  <a:pt x="401" y="721"/>
                  <a:pt x="409" y="721"/>
                </a:cubicBezTo>
                <a:cubicBezTo>
                  <a:pt x="417" y="721"/>
                  <a:pt x="424" y="714"/>
                  <a:pt x="424" y="706"/>
                </a:cubicBezTo>
                <a:cubicBezTo>
                  <a:pt x="424" y="698"/>
                  <a:pt x="417" y="691"/>
                  <a:pt x="409" y="691"/>
                </a:cubicBezTo>
                <a:close/>
                <a:moveTo>
                  <a:pt x="409" y="724"/>
                </a:moveTo>
                <a:cubicBezTo>
                  <a:pt x="401" y="724"/>
                  <a:pt x="394" y="731"/>
                  <a:pt x="394" y="739"/>
                </a:cubicBezTo>
                <a:cubicBezTo>
                  <a:pt x="394" y="747"/>
                  <a:pt x="401" y="754"/>
                  <a:pt x="409" y="754"/>
                </a:cubicBezTo>
                <a:cubicBezTo>
                  <a:pt x="417" y="754"/>
                  <a:pt x="424" y="747"/>
                  <a:pt x="424" y="739"/>
                </a:cubicBezTo>
                <a:cubicBezTo>
                  <a:pt x="424" y="731"/>
                  <a:pt x="417" y="724"/>
                  <a:pt x="409" y="724"/>
                </a:cubicBezTo>
                <a:close/>
                <a:moveTo>
                  <a:pt x="409" y="757"/>
                </a:moveTo>
                <a:cubicBezTo>
                  <a:pt x="401" y="757"/>
                  <a:pt x="394" y="764"/>
                  <a:pt x="394" y="772"/>
                </a:cubicBezTo>
                <a:cubicBezTo>
                  <a:pt x="394" y="780"/>
                  <a:pt x="401" y="787"/>
                  <a:pt x="409" y="787"/>
                </a:cubicBezTo>
                <a:cubicBezTo>
                  <a:pt x="417" y="787"/>
                  <a:pt x="424" y="780"/>
                  <a:pt x="424" y="772"/>
                </a:cubicBezTo>
                <a:cubicBezTo>
                  <a:pt x="424" y="764"/>
                  <a:pt x="417" y="757"/>
                  <a:pt x="409" y="757"/>
                </a:cubicBezTo>
                <a:close/>
                <a:moveTo>
                  <a:pt x="409" y="790"/>
                </a:moveTo>
                <a:cubicBezTo>
                  <a:pt x="401" y="790"/>
                  <a:pt x="394" y="797"/>
                  <a:pt x="394" y="805"/>
                </a:cubicBezTo>
                <a:cubicBezTo>
                  <a:pt x="394" y="813"/>
                  <a:pt x="401" y="820"/>
                  <a:pt x="409" y="820"/>
                </a:cubicBezTo>
                <a:cubicBezTo>
                  <a:pt x="417" y="820"/>
                  <a:pt x="424" y="813"/>
                  <a:pt x="424" y="805"/>
                </a:cubicBezTo>
                <a:cubicBezTo>
                  <a:pt x="424" y="797"/>
                  <a:pt x="417" y="790"/>
                  <a:pt x="409" y="790"/>
                </a:cubicBezTo>
                <a:close/>
                <a:moveTo>
                  <a:pt x="409" y="823"/>
                </a:moveTo>
                <a:cubicBezTo>
                  <a:pt x="401" y="823"/>
                  <a:pt x="394" y="830"/>
                  <a:pt x="394" y="838"/>
                </a:cubicBezTo>
                <a:cubicBezTo>
                  <a:pt x="394" y="846"/>
                  <a:pt x="401" y="853"/>
                  <a:pt x="409" y="853"/>
                </a:cubicBezTo>
                <a:cubicBezTo>
                  <a:pt x="417" y="853"/>
                  <a:pt x="424" y="846"/>
                  <a:pt x="424" y="838"/>
                </a:cubicBezTo>
                <a:cubicBezTo>
                  <a:pt x="424" y="830"/>
                  <a:pt x="417" y="823"/>
                  <a:pt x="409" y="823"/>
                </a:cubicBezTo>
                <a:close/>
                <a:moveTo>
                  <a:pt x="409" y="856"/>
                </a:moveTo>
                <a:cubicBezTo>
                  <a:pt x="401" y="856"/>
                  <a:pt x="394" y="863"/>
                  <a:pt x="394" y="871"/>
                </a:cubicBezTo>
                <a:cubicBezTo>
                  <a:pt x="394" y="879"/>
                  <a:pt x="401" y="886"/>
                  <a:pt x="409" y="886"/>
                </a:cubicBezTo>
                <a:cubicBezTo>
                  <a:pt x="417" y="886"/>
                  <a:pt x="424" y="879"/>
                  <a:pt x="424" y="871"/>
                </a:cubicBezTo>
                <a:cubicBezTo>
                  <a:pt x="424" y="863"/>
                  <a:pt x="417" y="856"/>
                  <a:pt x="409" y="856"/>
                </a:cubicBezTo>
                <a:close/>
                <a:moveTo>
                  <a:pt x="409" y="889"/>
                </a:moveTo>
                <a:cubicBezTo>
                  <a:pt x="401" y="889"/>
                  <a:pt x="394" y="895"/>
                  <a:pt x="394" y="904"/>
                </a:cubicBezTo>
                <a:cubicBezTo>
                  <a:pt x="394" y="912"/>
                  <a:pt x="401" y="918"/>
                  <a:pt x="409" y="918"/>
                </a:cubicBezTo>
                <a:cubicBezTo>
                  <a:pt x="417" y="918"/>
                  <a:pt x="424" y="912"/>
                  <a:pt x="424" y="904"/>
                </a:cubicBezTo>
                <a:cubicBezTo>
                  <a:pt x="424" y="895"/>
                  <a:pt x="417" y="889"/>
                  <a:pt x="409" y="889"/>
                </a:cubicBezTo>
                <a:close/>
                <a:moveTo>
                  <a:pt x="409" y="922"/>
                </a:moveTo>
                <a:cubicBezTo>
                  <a:pt x="401" y="922"/>
                  <a:pt x="394" y="928"/>
                  <a:pt x="394" y="937"/>
                </a:cubicBezTo>
                <a:cubicBezTo>
                  <a:pt x="394" y="945"/>
                  <a:pt x="401" y="951"/>
                  <a:pt x="409" y="951"/>
                </a:cubicBezTo>
                <a:cubicBezTo>
                  <a:pt x="417" y="951"/>
                  <a:pt x="424" y="945"/>
                  <a:pt x="424" y="937"/>
                </a:cubicBezTo>
                <a:cubicBezTo>
                  <a:pt x="424" y="928"/>
                  <a:pt x="417" y="922"/>
                  <a:pt x="409" y="922"/>
                </a:cubicBezTo>
                <a:close/>
                <a:moveTo>
                  <a:pt x="409" y="955"/>
                </a:moveTo>
                <a:cubicBezTo>
                  <a:pt x="401" y="955"/>
                  <a:pt x="394" y="961"/>
                  <a:pt x="394" y="970"/>
                </a:cubicBezTo>
                <a:cubicBezTo>
                  <a:pt x="394" y="978"/>
                  <a:pt x="401" y="984"/>
                  <a:pt x="409" y="984"/>
                </a:cubicBezTo>
                <a:cubicBezTo>
                  <a:pt x="417" y="984"/>
                  <a:pt x="424" y="978"/>
                  <a:pt x="424" y="970"/>
                </a:cubicBezTo>
                <a:cubicBezTo>
                  <a:pt x="424" y="961"/>
                  <a:pt x="417" y="955"/>
                  <a:pt x="409" y="955"/>
                </a:cubicBezTo>
                <a:close/>
                <a:moveTo>
                  <a:pt x="409" y="988"/>
                </a:moveTo>
                <a:cubicBezTo>
                  <a:pt x="401" y="988"/>
                  <a:pt x="394" y="994"/>
                  <a:pt x="394" y="1002"/>
                </a:cubicBezTo>
                <a:cubicBezTo>
                  <a:pt x="394" y="1011"/>
                  <a:pt x="401" y="1017"/>
                  <a:pt x="409" y="1017"/>
                </a:cubicBezTo>
                <a:cubicBezTo>
                  <a:pt x="417" y="1017"/>
                  <a:pt x="424" y="1011"/>
                  <a:pt x="424" y="1002"/>
                </a:cubicBezTo>
                <a:cubicBezTo>
                  <a:pt x="424" y="994"/>
                  <a:pt x="417" y="988"/>
                  <a:pt x="409" y="988"/>
                </a:cubicBezTo>
                <a:close/>
                <a:moveTo>
                  <a:pt x="409" y="1021"/>
                </a:moveTo>
                <a:cubicBezTo>
                  <a:pt x="401" y="1021"/>
                  <a:pt x="394" y="1027"/>
                  <a:pt x="394" y="1035"/>
                </a:cubicBezTo>
                <a:cubicBezTo>
                  <a:pt x="394" y="1044"/>
                  <a:pt x="401" y="1050"/>
                  <a:pt x="409" y="1050"/>
                </a:cubicBezTo>
                <a:cubicBezTo>
                  <a:pt x="417" y="1050"/>
                  <a:pt x="424" y="1044"/>
                  <a:pt x="424" y="1035"/>
                </a:cubicBezTo>
                <a:cubicBezTo>
                  <a:pt x="424" y="1027"/>
                  <a:pt x="417" y="1021"/>
                  <a:pt x="409" y="1021"/>
                </a:cubicBezTo>
                <a:close/>
                <a:moveTo>
                  <a:pt x="409" y="1053"/>
                </a:moveTo>
                <a:cubicBezTo>
                  <a:pt x="401" y="1053"/>
                  <a:pt x="394" y="1060"/>
                  <a:pt x="394" y="1068"/>
                </a:cubicBezTo>
                <a:cubicBezTo>
                  <a:pt x="394" y="1076"/>
                  <a:pt x="401" y="1083"/>
                  <a:pt x="409" y="1083"/>
                </a:cubicBezTo>
                <a:cubicBezTo>
                  <a:pt x="417" y="1083"/>
                  <a:pt x="424" y="1076"/>
                  <a:pt x="424" y="1068"/>
                </a:cubicBezTo>
                <a:cubicBezTo>
                  <a:pt x="424" y="1060"/>
                  <a:pt x="417" y="1053"/>
                  <a:pt x="409" y="1053"/>
                </a:cubicBezTo>
                <a:close/>
                <a:moveTo>
                  <a:pt x="409" y="1086"/>
                </a:moveTo>
                <a:cubicBezTo>
                  <a:pt x="401" y="1086"/>
                  <a:pt x="394" y="1093"/>
                  <a:pt x="394" y="1101"/>
                </a:cubicBezTo>
                <a:cubicBezTo>
                  <a:pt x="394" y="1109"/>
                  <a:pt x="401" y="1116"/>
                  <a:pt x="409" y="1116"/>
                </a:cubicBezTo>
                <a:cubicBezTo>
                  <a:pt x="417" y="1116"/>
                  <a:pt x="424" y="1109"/>
                  <a:pt x="424" y="1101"/>
                </a:cubicBezTo>
                <a:cubicBezTo>
                  <a:pt x="424" y="1093"/>
                  <a:pt x="417" y="1086"/>
                  <a:pt x="409" y="1086"/>
                </a:cubicBezTo>
                <a:close/>
                <a:moveTo>
                  <a:pt x="409" y="1119"/>
                </a:moveTo>
                <a:cubicBezTo>
                  <a:pt x="401" y="1119"/>
                  <a:pt x="394" y="1126"/>
                  <a:pt x="394" y="1134"/>
                </a:cubicBezTo>
                <a:cubicBezTo>
                  <a:pt x="394" y="1142"/>
                  <a:pt x="401" y="1149"/>
                  <a:pt x="409" y="1149"/>
                </a:cubicBezTo>
                <a:cubicBezTo>
                  <a:pt x="417" y="1149"/>
                  <a:pt x="424" y="1142"/>
                  <a:pt x="424" y="1134"/>
                </a:cubicBezTo>
                <a:cubicBezTo>
                  <a:pt x="424" y="1126"/>
                  <a:pt x="417" y="1119"/>
                  <a:pt x="409" y="1119"/>
                </a:cubicBezTo>
                <a:close/>
                <a:moveTo>
                  <a:pt x="409" y="1152"/>
                </a:moveTo>
                <a:cubicBezTo>
                  <a:pt x="401" y="1152"/>
                  <a:pt x="394" y="1159"/>
                  <a:pt x="394" y="1167"/>
                </a:cubicBezTo>
                <a:cubicBezTo>
                  <a:pt x="394" y="1175"/>
                  <a:pt x="401" y="1182"/>
                  <a:pt x="409" y="1182"/>
                </a:cubicBezTo>
                <a:cubicBezTo>
                  <a:pt x="417" y="1182"/>
                  <a:pt x="424" y="1175"/>
                  <a:pt x="424" y="1167"/>
                </a:cubicBezTo>
                <a:cubicBezTo>
                  <a:pt x="424" y="1159"/>
                  <a:pt x="417" y="1152"/>
                  <a:pt x="409" y="1152"/>
                </a:cubicBezTo>
                <a:close/>
                <a:moveTo>
                  <a:pt x="409" y="1185"/>
                </a:moveTo>
                <a:cubicBezTo>
                  <a:pt x="401" y="1185"/>
                  <a:pt x="394" y="1192"/>
                  <a:pt x="394" y="1200"/>
                </a:cubicBezTo>
                <a:cubicBezTo>
                  <a:pt x="394" y="1208"/>
                  <a:pt x="401" y="1215"/>
                  <a:pt x="409" y="1215"/>
                </a:cubicBezTo>
                <a:cubicBezTo>
                  <a:pt x="417" y="1215"/>
                  <a:pt x="424" y="1208"/>
                  <a:pt x="424" y="1200"/>
                </a:cubicBezTo>
                <a:cubicBezTo>
                  <a:pt x="424" y="1192"/>
                  <a:pt x="417" y="1185"/>
                  <a:pt x="409" y="1185"/>
                </a:cubicBezTo>
                <a:close/>
                <a:moveTo>
                  <a:pt x="409" y="1218"/>
                </a:moveTo>
                <a:cubicBezTo>
                  <a:pt x="401" y="1218"/>
                  <a:pt x="394" y="1225"/>
                  <a:pt x="394" y="1233"/>
                </a:cubicBezTo>
                <a:cubicBezTo>
                  <a:pt x="394" y="1241"/>
                  <a:pt x="401" y="1248"/>
                  <a:pt x="409" y="1248"/>
                </a:cubicBezTo>
                <a:cubicBezTo>
                  <a:pt x="417" y="1248"/>
                  <a:pt x="424" y="1241"/>
                  <a:pt x="424" y="1233"/>
                </a:cubicBezTo>
                <a:cubicBezTo>
                  <a:pt x="424" y="1225"/>
                  <a:pt x="417" y="1218"/>
                  <a:pt x="409" y="1218"/>
                </a:cubicBezTo>
                <a:close/>
                <a:moveTo>
                  <a:pt x="409" y="1251"/>
                </a:moveTo>
                <a:cubicBezTo>
                  <a:pt x="401" y="1251"/>
                  <a:pt x="394" y="1258"/>
                  <a:pt x="394" y="1266"/>
                </a:cubicBezTo>
                <a:cubicBezTo>
                  <a:pt x="394" y="1274"/>
                  <a:pt x="401" y="1281"/>
                  <a:pt x="409" y="1281"/>
                </a:cubicBezTo>
                <a:cubicBezTo>
                  <a:pt x="417" y="1281"/>
                  <a:pt x="424" y="1274"/>
                  <a:pt x="424" y="1266"/>
                </a:cubicBezTo>
                <a:cubicBezTo>
                  <a:pt x="424" y="1258"/>
                  <a:pt x="417" y="1251"/>
                  <a:pt x="409" y="1251"/>
                </a:cubicBezTo>
                <a:close/>
                <a:moveTo>
                  <a:pt x="409" y="1284"/>
                </a:moveTo>
                <a:cubicBezTo>
                  <a:pt x="401" y="1284"/>
                  <a:pt x="394" y="1291"/>
                  <a:pt x="394" y="1299"/>
                </a:cubicBezTo>
                <a:cubicBezTo>
                  <a:pt x="394" y="1307"/>
                  <a:pt x="401" y="1314"/>
                  <a:pt x="409" y="1314"/>
                </a:cubicBezTo>
                <a:cubicBezTo>
                  <a:pt x="417" y="1314"/>
                  <a:pt x="424" y="1307"/>
                  <a:pt x="424" y="1299"/>
                </a:cubicBezTo>
                <a:cubicBezTo>
                  <a:pt x="424" y="1291"/>
                  <a:pt x="417" y="1284"/>
                  <a:pt x="409" y="1284"/>
                </a:cubicBezTo>
                <a:close/>
                <a:moveTo>
                  <a:pt x="409" y="1317"/>
                </a:moveTo>
                <a:cubicBezTo>
                  <a:pt x="401" y="1317"/>
                  <a:pt x="394" y="1323"/>
                  <a:pt x="394" y="1332"/>
                </a:cubicBezTo>
                <a:cubicBezTo>
                  <a:pt x="394" y="1340"/>
                  <a:pt x="401" y="1346"/>
                  <a:pt x="409" y="1346"/>
                </a:cubicBezTo>
                <a:cubicBezTo>
                  <a:pt x="417" y="1346"/>
                  <a:pt x="424" y="1340"/>
                  <a:pt x="424" y="1332"/>
                </a:cubicBezTo>
                <a:cubicBezTo>
                  <a:pt x="424" y="1323"/>
                  <a:pt x="417" y="1317"/>
                  <a:pt x="409" y="1317"/>
                </a:cubicBezTo>
                <a:close/>
                <a:moveTo>
                  <a:pt x="409" y="1350"/>
                </a:moveTo>
                <a:cubicBezTo>
                  <a:pt x="401" y="1350"/>
                  <a:pt x="394" y="1356"/>
                  <a:pt x="394" y="1365"/>
                </a:cubicBezTo>
                <a:cubicBezTo>
                  <a:pt x="394" y="1373"/>
                  <a:pt x="401" y="1379"/>
                  <a:pt x="409" y="1379"/>
                </a:cubicBezTo>
                <a:cubicBezTo>
                  <a:pt x="417" y="1379"/>
                  <a:pt x="424" y="1373"/>
                  <a:pt x="424" y="1365"/>
                </a:cubicBezTo>
                <a:cubicBezTo>
                  <a:pt x="424" y="1356"/>
                  <a:pt x="417" y="1350"/>
                  <a:pt x="409" y="1350"/>
                </a:cubicBezTo>
                <a:close/>
                <a:moveTo>
                  <a:pt x="409" y="1383"/>
                </a:moveTo>
                <a:cubicBezTo>
                  <a:pt x="401" y="1383"/>
                  <a:pt x="394" y="1389"/>
                  <a:pt x="394" y="1397"/>
                </a:cubicBezTo>
                <a:cubicBezTo>
                  <a:pt x="394" y="1406"/>
                  <a:pt x="401" y="1412"/>
                  <a:pt x="409" y="1412"/>
                </a:cubicBezTo>
                <a:cubicBezTo>
                  <a:pt x="417" y="1412"/>
                  <a:pt x="424" y="1406"/>
                  <a:pt x="424" y="1397"/>
                </a:cubicBezTo>
                <a:cubicBezTo>
                  <a:pt x="424" y="1389"/>
                  <a:pt x="417" y="1383"/>
                  <a:pt x="409" y="1383"/>
                </a:cubicBezTo>
                <a:close/>
                <a:moveTo>
                  <a:pt x="409" y="1416"/>
                </a:moveTo>
                <a:cubicBezTo>
                  <a:pt x="401" y="1416"/>
                  <a:pt x="394" y="1422"/>
                  <a:pt x="394" y="1430"/>
                </a:cubicBezTo>
                <a:cubicBezTo>
                  <a:pt x="394" y="1439"/>
                  <a:pt x="401" y="1445"/>
                  <a:pt x="409" y="1445"/>
                </a:cubicBezTo>
                <a:cubicBezTo>
                  <a:pt x="417" y="1445"/>
                  <a:pt x="424" y="1439"/>
                  <a:pt x="424" y="1430"/>
                </a:cubicBezTo>
                <a:cubicBezTo>
                  <a:pt x="424" y="1422"/>
                  <a:pt x="417" y="1416"/>
                  <a:pt x="409" y="1416"/>
                </a:cubicBezTo>
                <a:close/>
                <a:moveTo>
                  <a:pt x="442" y="0"/>
                </a:moveTo>
                <a:cubicBezTo>
                  <a:pt x="434" y="0"/>
                  <a:pt x="427" y="7"/>
                  <a:pt x="427" y="15"/>
                </a:cubicBezTo>
                <a:cubicBezTo>
                  <a:pt x="427" y="23"/>
                  <a:pt x="434" y="30"/>
                  <a:pt x="442" y="30"/>
                </a:cubicBezTo>
                <a:cubicBezTo>
                  <a:pt x="450" y="30"/>
                  <a:pt x="457" y="23"/>
                  <a:pt x="457" y="15"/>
                </a:cubicBezTo>
                <a:cubicBezTo>
                  <a:pt x="457" y="7"/>
                  <a:pt x="450" y="0"/>
                  <a:pt x="442" y="0"/>
                </a:cubicBezTo>
                <a:close/>
                <a:moveTo>
                  <a:pt x="442" y="33"/>
                </a:moveTo>
                <a:cubicBezTo>
                  <a:pt x="434" y="33"/>
                  <a:pt x="427" y="40"/>
                  <a:pt x="427" y="48"/>
                </a:cubicBezTo>
                <a:cubicBezTo>
                  <a:pt x="427" y="56"/>
                  <a:pt x="434" y="63"/>
                  <a:pt x="442" y="63"/>
                </a:cubicBezTo>
                <a:cubicBezTo>
                  <a:pt x="450" y="63"/>
                  <a:pt x="457" y="56"/>
                  <a:pt x="457" y="48"/>
                </a:cubicBezTo>
                <a:cubicBezTo>
                  <a:pt x="457" y="40"/>
                  <a:pt x="450" y="33"/>
                  <a:pt x="442" y="33"/>
                </a:cubicBezTo>
                <a:close/>
                <a:moveTo>
                  <a:pt x="442" y="66"/>
                </a:moveTo>
                <a:cubicBezTo>
                  <a:pt x="434" y="66"/>
                  <a:pt x="427" y="72"/>
                  <a:pt x="427" y="81"/>
                </a:cubicBezTo>
                <a:cubicBezTo>
                  <a:pt x="427" y="89"/>
                  <a:pt x="434" y="95"/>
                  <a:pt x="442" y="95"/>
                </a:cubicBezTo>
                <a:cubicBezTo>
                  <a:pt x="450" y="95"/>
                  <a:pt x="457" y="89"/>
                  <a:pt x="457" y="81"/>
                </a:cubicBezTo>
                <a:cubicBezTo>
                  <a:pt x="457" y="72"/>
                  <a:pt x="450" y="66"/>
                  <a:pt x="442" y="66"/>
                </a:cubicBezTo>
                <a:close/>
                <a:moveTo>
                  <a:pt x="442" y="99"/>
                </a:moveTo>
                <a:cubicBezTo>
                  <a:pt x="434" y="99"/>
                  <a:pt x="427" y="105"/>
                  <a:pt x="427" y="114"/>
                </a:cubicBezTo>
                <a:cubicBezTo>
                  <a:pt x="427" y="122"/>
                  <a:pt x="434" y="128"/>
                  <a:pt x="442" y="128"/>
                </a:cubicBezTo>
                <a:cubicBezTo>
                  <a:pt x="450" y="128"/>
                  <a:pt x="457" y="122"/>
                  <a:pt x="457" y="114"/>
                </a:cubicBezTo>
                <a:cubicBezTo>
                  <a:pt x="457" y="105"/>
                  <a:pt x="450" y="99"/>
                  <a:pt x="442" y="99"/>
                </a:cubicBezTo>
                <a:close/>
                <a:moveTo>
                  <a:pt x="442" y="132"/>
                </a:moveTo>
                <a:cubicBezTo>
                  <a:pt x="434" y="132"/>
                  <a:pt x="427" y="138"/>
                  <a:pt x="427" y="147"/>
                </a:cubicBezTo>
                <a:cubicBezTo>
                  <a:pt x="427" y="155"/>
                  <a:pt x="434" y="161"/>
                  <a:pt x="442" y="161"/>
                </a:cubicBezTo>
                <a:cubicBezTo>
                  <a:pt x="450" y="161"/>
                  <a:pt x="457" y="155"/>
                  <a:pt x="457" y="147"/>
                </a:cubicBezTo>
                <a:cubicBezTo>
                  <a:pt x="457" y="138"/>
                  <a:pt x="450" y="132"/>
                  <a:pt x="442" y="132"/>
                </a:cubicBezTo>
                <a:close/>
                <a:moveTo>
                  <a:pt x="442" y="165"/>
                </a:moveTo>
                <a:cubicBezTo>
                  <a:pt x="434" y="165"/>
                  <a:pt x="427" y="171"/>
                  <a:pt x="427" y="179"/>
                </a:cubicBezTo>
                <a:cubicBezTo>
                  <a:pt x="427" y="188"/>
                  <a:pt x="434" y="194"/>
                  <a:pt x="442" y="194"/>
                </a:cubicBezTo>
                <a:cubicBezTo>
                  <a:pt x="450" y="194"/>
                  <a:pt x="457" y="188"/>
                  <a:pt x="457" y="179"/>
                </a:cubicBezTo>
                <a:cubicBezTo>
                  <a:pt x="457" y="171"/>
                  <a:pt x="450" y="165"/>
                  <a:pt x="442" y="165"/>
                </a:cubicBezTo>
                <a:close/>
                <a:moveTo>
                  <a:pt x="442" y="198"/>
                </a:moveTo>
                <a:cubicBezTo>
                  <a:pt x="434" y="198"/>
                  <a:pt x="427" y="204"/>
                  <a:pt x="427" y="212"/>
                </a:cubicBezTo>
                <a:cubicBezTo>
                  <a:pt x="427" y="221"/>
                  <a:pt x="434" y="227"/>
                  <a:pt x="442" y="227"/>
                </a:cubicBezTo>
                <a:cubicBezTo>
                  <a:pt x="450" y="227"/>
                  <a:pt x="457" y="221"/>
                  <a:pt x="457" y="212"/>
                </a:cubicBezTo>
                <a:cubicBezTo>
                  <a:pt x="457" y="204"/>
                  <a:pt x="450" y="198"/>
                  <a:pt x="442" y="198"/>
                </a:cubicBezTo>
                <a:close/>
                <a:moveTo>
                  <a:pt x="442" y="230"/>
                </a:moveTo>
                <a:cubicBezTo>
                  <a:pt x="434" y="230"/>
                  <a:pt x="427" y="237"/>
                  <a:pt x="427" y="245"/>
                </a:cubicBezTo>
                <a:cubicBezTo>
                  <a:pt x="427" y="253"/>
                  <a:pt x="434" y="260"/>
                  <a:pt x="442" y="260"/>
                </a:cubicBezTo>
                <a:cubicBezTo>
                  <a:pt x="450" y="260"/>
                  <a:pt x="457" y="253"/>
                  <a:pt x="457" y="245"/>
                </a:cubicBezTo>
                <a:cubicBezTo>
                  <a:pt x="457" y="237"/>
                  <a:pt x="450" y="230"/>
                  <a:pt x="442" y="230"/>
                </a:cubicBezTo>
                <a:close/>
                <a:moveTo>
                  <a:pt x="442" y="263"/>
                </a:moveTo>
                <a:cubicBezTo>
                  <a:pt x="434" y="263"/>
                  <a:pt x="427" y="270"/>
                  <a:pt x="427" y="278"/>
                </a:cubicBezTo>
                <a:cubicBezTo>
                  <a:pt x="427" y="286"/>
                  <a:pt x="434" y="293"/>
                  <a:pt x="442" y="293"/>
                </a:cubicBezTo>
                <a:cubicBezTo>
                  <a:pt x="450" y="293"/>
                  <a:pt x="457" y="286"/>
                  <a:pt x="457" y="278"/>
                </a:cubicBezTo>
                <a:cubicBezTo>
                  <a:pt x="457" y="270"/>
                  <a:pt x="450" y="263"/>
                  <a:pt x="442" y="263"/>
                </a:cubicBezTo>
                <a:close/>
                <a:moveTo>
                  <a:pt x="442" y="296"/>
                </a:moveTo>
                <a:cubicBezTo>
                  <a:pt x="434" y="296"/>
                  <a:pt x="427" y="303"/>
                  <a:pt x="427" y="311"/>
                </a:cubicBezTo>
                <a:cubicBezTo>
                  <a:pt x="427" y="319"/>
                  <a:pt x="434" y="326"/>
                  <a:pt x="442" y="326"/>
                </a:cubicBezTo>
                <a:cubicBezTo>
                  <a:pt x="450" y="326"/>
                  <a:pt x="457" y="319"/>
                  <a:pt x="457" y="311"/>
                </a:cubicBezTo>
                <a:cubicBezTo>
                  <a:pt x="457" y="303"/>
                  <a:pt x="450" y="296"/>
                  <a:pt x="442" y="296"/>
                </a:cubicBezTo>
                <a:close/>
                <a:moveTo>
                  <a:pt x="442" y="329"/>
                </a:moveTo>
                <a:cubicBezTo>
                  <a:pt x="434" y="329"/>
                  <a:pt x="427" y="336"/>
                  <a:pt x="427" y="344"/>
                </a:cubicBezTo>
                <a:cubicBezTo>
                  <a:pt x="427" y="352"/>
                  <a:pt x="434" y="359"/>
                  <a:pt x="442" y="359"/>
                </a:cubicBezTo>
                <a:cubicBezTo>
                  <a:pt x="450" y="359"/>
                  <a:pt x="457" y="352"/>
                  <a:pt x="457" y="344"/>
                </a:cubicBezTo>
                <a:cubicBezTo>
                  <a:pt x="457" y="336"/>
                  <a:pt x="450" y="329"/>
                  <a:pt x="442" y="329"/>
                </a:cubicBezTo>
                <a:close/>
                <a:moveTo>
                  <a:pt x="442" y="362"/>
                </a:moveTo>
                <a:cubicBezTo>
                  <a:pt x="434" y="362"/>
                  <a:pt x="427" y="369"/>
                  <a:pt x="427" y="377"/>
                </a:cubicBezTo>
                <a:cubicBezTo>
                  <a:pt x="427" y="385"/>
                  <a:pt x="434" y="392"/>
                  <a:pt x="442" y="392"/>
                </a:cubicBezTo>
                <a:cubicBezTo>
                  <a:pt x="450" y="392"/>
                  <a:pt x="457" y="385"/>
                  <a:pt x="457" y="377"/>
                </a:cubicBezTo>
                <a:cubicBezTo>
                  <a:pt x="457" y="369"/>
                  <a:pt x="450" y="362"/>
                  <a:pt x="442" y="362"/>
                </a:cubicBezTo>
                <a:close/>
                <a:moveTo>
                  <a:pt x="442" y="395"/>
                </a:moveTo>
                <a:cubicBezTo>
                  <a:pt x="434" y="395"/>
                  <a:pt x="427" y="402"/>
                  <a:pt x="427" y="410"/>
                </a:cubicBezTo>
                <a:cubicBezTo>
                  <a:pt x="427" y="418"/>
                  <a:pt x="434" y="425"/>
                  <a:pt x="442" y="425"/>
                </a:cubicBezTo>
                <a:cubicBezTo>
                  <a:pt x="450" y="425"/>
                  <a:pt x="457" y="418"/>
                  <a:pt x="457" y="410"/>
                </a:cubicBezTo>
                <a:cubicBezTo>
                  <a:pt x="457" y="402"/>
                  <a:pt x="450" y="395"/>
                  <a:pt x="442" y="395"/>
                </a:cubicBezTo>
                <a:close/>
                <a:moveTo>
                  <a:pt x="442" y="428"/>
                </a:moveTo>
                <a:cubicBezTo>
                  <a:pt x="434" y="428"/>
                  <a:pt x="427" y="435"/>
                  <a:pt x="427" y="443"/>
                </a:cubicBezTo>
                <a:cubicBezTo>
                  <a:pt x="427" y="451"/>
                  <a:pt x="434" y="458"/>
                  <a:pt x="442" y="458"/>
                </a:cubicBezTo>
                <a:cubicBezTo>
                  <a:pt x="450" y="458"/>
                  <a:pt x="457" y="451"/>
                  <a:pt x="457" y="443"/>
                </a:cubicBezTo>
                <a:cubicBezTo>
                  <a:pt x="457" y="435"/>
                  <a:pt x="450" y="428"/>
                  <a:pt x="442" y="428"/>
                </a:cubicBezTo>
                <a:close/>
                <a:moveTo>
                  <a:pt x="442" y="461"/>
                </a:moveTo>
                <a:cubicBezTo>
                  <a:pt x="434" y="461"/>
                  <a:pt x="427" y="468"/>
                  <a:pt x="427" y="476"/>
                </a:cubicBezTo>
                <a:cubicBezTo>
                  <a:pt x="427" y="484"/>
                  <a:pt x="434" y="491"/>
                  <a:pt x="442" y="491"/>
                </a:cubicBezTo>
                <a:cubicBezTo>
                  <a:pt x="450" y="491"/>
                  <a:pt x="457" y="484"/>
                  <a:pt x="457" y="476"/>
                </a:cubicBezTo>
                <a:cubicBezTo>
                  <a:pt x="457" y="468"/>
                  <a:pt x="450" y="461"/>
                  <a:pt x="442" y="461"/>
                </a:cubicBezTo>
                <a:close/>
                <a:moveTo>
                  <a:pt x="442" y="494"/>
                </a:moveTo>
                <a:cubicBezTo>
                  <a:pt x="434" y="494"/>
                  <a:pt x="427" y="500"/>
                  <a:pt x="427" y="509"/>
                </a:cubicBezTo>
                <a:cubicBezTo>
                  <a:pt x="427" y="517"/>
                  <a:pt x="434" y="523"/>
                  <a:pt x="442" y="523"/>
                </a:cubicBezTo>
                <a:cubicBezTo>
                  <a:pt x="450" y="523"/>
                  <a:pt x="457" y="517"/>
                  <a:pt x="457" y="509"/>
                </a:cubicBezTo>
                <a:cubicBezTo>
                  <a:pt x="457" y="500"/>
                  <a:pt x="450" y="494"/>
                  <a:pt x="442" y="494"/>
                </a:cubicBezTo>
                <a:close/>
                <a:moveTo>
                  <a:pt x="442" y="527"/>
                </a:moveTo>
                <a:cubicBezTo>
                  <a:pt x="434" y="527"/>
                  <a:pt x="427" y="533"/>
                  <a:pt x="427" y="542"/>
                </a:cubicBezTo>
                <a:cubicBezTo>
                  <a:pt x="427" y="550"/>
                  <a:pt x="434" y="556"/>
                  <a:pt x="442" y="556"/>
                </a:cubicBezTo>
                <a:cubicBezTo>
                  <a:pt x="450" y="556"/>
                  <a:pt x="457" y="550"/>
                  <a:pt x="457" y="542"/>
                </a:cubicBezTo>
                <a:cubicBezTo>
                  <a:pt x="457" y="533"/>
                  <a:pt x="450" y="527"/>
                  <a:pt x="442" y="527"/>
                </a:cubicBezTo>
                <a:close/>
                <a:moveTo>
                  <a:pt x="442" y="560"/>
                </a:moveTo>
                <a:cubicBezTo>
                  <a:pt x="434" y="560"/>
                  <a:pt x="427" y="566"/>
                  <a:pt x="427" y="574"/>
                </a:cubicBezTo>
                <a:cubicBezTo>
                  <a:pt x="427" y="583"/>
                  <a:pt x="434" y="589"/>
                  <a:pt x="442" y="589"/>
                </a:cubicBezTo>
                <a:cubicBezTo>
                  <a:pt x="450" y="589"/>
                  <a:pt x="457" y="583"/>
                  <a:pt x="457" y="574"/>
                </a:cubicBezTo>
                <a:cubicBezTo>
                  <a:pt x="457" y="566"/>
                  <a:pt x="450" y="560"/>
                  <a:pt x="442" y="560"/>
                </a:cubicBezTo>
                <a:close/>
                <a:moveTo>
                  <a:pt x="442" y="593"/>
                </a:moveTo>
                <a:cubicBezTo>
                  <a:pt x="434" y="593"/>
                  <a:pt x="427" y="599"/>
                  <a:pt x="427" y="607"/>
                </a:cubicBezTo>
                <a:cubicBezTo>
                  <a:pt x="427" y="616"/>
                  <a:pt x="434" y="622"/>
                  <a:pt x="442" y="622"/>
                </a:cubicBezTo>
                <a:cubicBezTo>
                  <a:pt x="450" y="622"/>
                  <a:pt x="457" y="616"/>
                  <a:pt x="457" y="607"/>
                </a:cubicBezTo>
                <a:cubicBezTo>
                  <a:pt x="457" y="599"/>
                  <a:pt x="450" y="593"/>
                  <a:pt x="442" y="593"/>
                </a:cubicBezTo>
                <a:close/>
                <a:moveTo>
                  <a:pt x="442" y="625"/>
                </a:moveTo>
                <a:cubicBezTo>
                  <a:pt x="434" y="625"/>
                  <a:pt x="427" y="632"/>
                  <a:pt x="427" y="640"/>
                </a:cubicBezTo>
                <a:cubicBezTo>
                  <a:pt x="427" y="648"/>
                  <a:pt x="434" y="655"/>
                  <a:pt x="442" y="655"/>
                </a:cubicBezTo>
                <a:cubicBezTo>
                  <a:pt x="450" y="655"/>
                  <a:pt x="457" y="648"/>
                  <a:pt x="457" y="640"/>
                </a:cubicBezTo>
                <a:cubicBezTo>
                  <a:pt x="457" y="632"/>
                  <a:pt x="450" y="625"/>
                  <a:pt x="442" y="625"/>
                </a:cubicBezTo>
                <a:close/>
                <a:moveTo>
                  <a:pt x="442" y="658"/>
                </a:moveTo>
                <a:cubicBezTo>
                  <a:pt x="434" y="658"/>
                  <a:pt x="427" y="665"/>
                  <a:pt x="427" y="673"/>
                </a:cubicBezTo>
                <a:cubicBezTo>
                  <a:pt x="427" y="681"/>
                  <a:pt x="434" y="688"/>
                  <a:pt x="442" y="688"/>
                </a:cubicBezTo>
                <a:cubicBezTo>
                  <a:pt x="450" y="688"/>
                  <a:pt x="457" y="681"/>
                  <a:pt x="457" y="673"/>
                </a:cubicBezTo>
                <a:cubicBezTo>
                  <a:pt x="457" y="665"/>
                  <a:pt x="450" y="658"/>
                  <a:pt x="442" y="658"/>
                </a:cubicBezTo>
                <a:close/>
                <a:moveTo>
                  <a:pt x="442" y="691"/>
                </a:moveTo>
                <a:cubicBezTo>
                  <a:pt x="434" y="691"/>
                  <a:pt x="427" y="698"/>
                  <a:pt x="427" y="706"/>
                </a:cubicBezTo>
                <a:cubicBezTo>
                  <a:pt x="427" y="714"/>
                  <a:pt x="434" y="721"/>
                  <a:pt x="442" y="721"/>
                </a:cubicBezTo>
                <a:cubicBezTo>
                  <a:pt x="450" y="721"/>
                  <a:pt x="457" y="714"/>
                  <a:pt x="457" y="706"/>
                </a:cubicBezTo>
                <a:cubicBezTo>
                  <a:pt x="457" y="698"/>
                  <a:pt x="450" y="691"/>
                  <a:pt x="442" y="691"/>
                </a:cubicBezTo>
                <a:close/>
                <a:moveTo>
                  <a:pt x="442" y="724"/>
                </a:moveTo>
                <a:cubicBezTo>
                  <a:pt x="434" y="724"/>
                  <a:pt x="427" y="731"/>
                  <a:pt x="427" y="739"/>
                </a:cubicBezTo>
                <a:cubicBezTo>
                  <a:pt x="427" y="747"/>
                  <a:pt x="434" y="754"/>
                  <a:pt x="442" y="754"/>
                </a:cubicBezTo>
                <a:cubicBezTo>
                  <a:pt x="450" y="754"/>
                  <a:pt x="457" y="747"/>
                  <a:pt x="457" y="739"/>
                </a:cubicBezTo>
                <a:cubicBezTo>
                  <a:pt x="457" y="731"/>
                  <a:pt x="450" y="724"/>
                  <a:pt x="442" y="724"/>
                </a:cubicBezTo>
                <a:close/>
                <a:moveTo>
                  <a:pt x="442" y="757"/>
                </a:moveTo>
                <a:cubicBezTo>
                  <a:pt x="434" y="757"/>
                  <a:pt x="427" y="764"/>
                  <a:pt x="427" y="772"/>
                </a:cubicBezTo>
                <a:cubicBezTo>
                  <a:pt x="427" y="780"/>
                  <a:pt x="434" y="787"/>
                  <a:pt x="442" y="787"/>
                </a:cubicBezTo>
                <a:cubicBezTo>
                  <a:pt x="450" y="787"/>
                  <a:pt x="457" y="780"/>
                  <a:pt x="457" y="772"/>
                </a:cubicBezTo>
                <a:cubicBezTo>
                  <a:pt x="457" y="764"/>
                  <a:pt x="450" y="757"/>
                  <a:pt x="442" y="757"/>
                </a:cubicBezTo>
                <a:close/>
                <a:moveTo>
                  <a:pt x="442" y="790"/>
                </a:moveTo>
                <a:cubicBezTo>
                  <a:pt x="434" y="790"/>
                  <a:pt x="427" y="797"/>
                  <a:pt x="427" y="805"/>
                </a:cubicBezTo>
                <a:cubicBezTo>
                  <a:pt x="427" y="813"/>
                  <a:pt x="434" y="820"/>
                  <a:pt x="442" y="820"/>
                </a:cubicBezTo>
                <a:cubicBezTo>
                  <a:pt x="450" y="820"/>
                  <a:pt x="457" y="813"/>
                  <a:pt x="457" y="805"/>
                </a:cubicBezTo>
                <a:cubicBezTo>
                  <a:pt x="457" y="797"/>
                  <a:pt x="450" y="790"/>
                  <a:pt x="442" y="790"/>
                </a:cubicBezTo>
                <a:close/>
                <a:moveTo>
                  <a:pt x="442" y="823"/>
                </a:moveTo>
                <a:cubicBezTo>
                  <a:pt x="434" y="823"/>
                  <a:pt x="427" y="830"/>
                  <a:pt x="427" y="838"/>
                </a:cubicBezTo>
                <a:cubicBezTo>
                  <a:pt x="427" y="846"/>
                  <a:pt x="434" y="853"/>
                  <a:pt x="442" y="853"/>
                </a:cubicBezTo>
                <a:cubicBezTo>
                  <a:pt x="450" y="853"/>
                  <a:pt x="457" y="846"/>
                  <a:pt x="457" y="838"/>
                </a:cubicBezTo>
                <a:cubicBezTo>
                  <a:pt x="457" y="830"/>
                  <a:pt x="450" y="823"/>
                  <a:pt x="442" y="823"/>
                </a:cubicBezTo>
                <a:close/>
                <a:moveTo>
                  <a:pt x="442" y="856"/>
                </a:moveTo>
                <a:cubicBezTo>
                  <a:pt x="434" y="856"/>
                  <a:pt x="427" y="863"/>
                  <a:pt x="427" y="871"/>
                </a:cubicBezTo>
                <a:cubicBezTo>
                  <a:pt x="427" y="879"/>
                  <a:pt x="434" y="886"/>
                  <a:pt x="442" y="886"/>
                </a:cubicBezTo>
                <a:cubicBezTo>
                  <a:pt x="450" y="886"/>
                  <a:pt x="457" y="879"/>
                  <a:pt x="457" y="871"/>
                </a:cubicBezTo>
                <a:cubicBezTo>
                  <a:pt x="457" y="863"/>
                  <a:pt x="450" y="856"/>
                  <a:pt x="442" y="856"/>
                </a:cubicBezTo>
                <a:close/>
                <a:moveTo>
                  <a:pt x="442" y="889"/>
                </a:moveTo>
                <a:cubicBezTo>
                  <a:pt x="434" y="889"/>
                  <a:pt x="427" y="895"/>
                  <a:pt x="427" y="904"/>
                </a:cubicBezTo>
                <a:cubicBezTo>
                  <a:pt x="427" y="912"/>
                  <a:pt x="434" y="918"/>
                  <a:pt x="442" y="918"/>
                </a:cubicBezTo>
                <a:cubicBezTo>
                  <a:pt x="450" y="918"/>
                  <a:pt x="457" y="912"/>
                  <a:pt x="457" y="904"/>
                </a:cubicBezTo>
                <a:cubicBezTo>
                  <a:pt x="457" y="895"/>
                  <a:pt x="450" y="889"/>
                  <a:pt x="442" y="889"/>
                </a:cubicBezTo>
                <a:close/>
                <a:moveTo>
                  <a:pt x="442" y="922"/>
                </a:moveTo>
                <a:cubicBezTo>
                  <a:pt x="434" y="922"/>
                  <a:pt x="427" y="928"/>
                  <a:pt x="427" y="937"/>
                </a:cubicBezTo>
                <a:cubicBezTo>
                  <a:pt x="427" y="945"/>
                  <a:pt x="434" y="951"/>
                  <a:pt x="442" y="951"/>
                </a:cubicBezTo>
                <a:cubicBezTo>
                  <a:pt x="450" y="951"/>
                  <a:pt x="457" y="945"/>
                  <a:pt x="457" y="937"/>
                </a:cubicBezTo>
                <a:cubicBezTo>
                  <a:pt x="457" y="928"/>
                  <a:pt x="450" y="922"/>
                  <a:pt x="442" y="922"/>
                </a:cubicBezTo>
                <a:close/>
                <a:moveTo>
                  <a:pt x="442" y="955"/>
                </a:moveTo>
                <a:cubicBezTo>
                  <a:pt x="434" y="955"/>
                  <a:pt x="427" y="961"/>
                  <a:pt x="427" y="970"/>
                </a:cubicBezTo>
                <a:cubicBezTo>
                  <a:pt x="427" y="978"/>
                  <a:pt x="434" y="984"/>
                  <a:pt x="442" y="984"/>
                </a:cubicBezTo>
                <a:cubicBezTo>
                  <a:pt x="450" y="984"/>
                  <a:pt x="457" y="978"/>
                  <a:pt x="457" y="970"/>
                </a:cubicBezTo>
                <a:cubicBezTo>
                  <a:pt x="457" y="961"/>
                  <a:pt x="450" y="955"/>
                  <a:pt x="442" y="955"/>
                </a:cubicBezTo>
                <a:close/>
                <a:moveTo>
                  <a:pt x="442" y="988"/>
                </a:moveTo>
                <a:cubicBezTo>
                  <a:pt x="434" y="988"/>
                  <a:pt x="427" y="994"/>
                  <a:pt x="427" y="1002"/>
                </a:cubicBezTo>
                <a:cubicBezTo>
                  <a:pt x="427" y="1011"/>
                  <a:pt x="434" y="1017"/>
                  <a:pt x="442" y="1017"/>
                </a:cubicBezTo>
                <a:cubicBezTo>
                  <a:pt x="450" y="1017"/>
                  <a:pt x="457" y="1011"/>
                  <a:pt x="457" y="1002"/>
                </a:cubicBezTo>
                <a:cubicBezTo>
                  <a:pt x="457" y="994"/>
                  <a:pt x="450" y="988"/>
                  <a:pt x="442" y="988"/>
                </a:cubicBezTo>
                <a:close/>
                <a:moveTo>
                  <a:pt x="442" y="1021"/>
                </a:moveTo>
                <a:cubicBezTo>
                  <a:pt x="434" y="1021"/>
                  <a:pt x="427" y="1027"/>
                  <a:pt x="427" y="1035"/>
                </a:cubicBezTo>
                <a:cubicBezTo>
                  <a:pt x="427" y="1044"/>
                  <a:pt x="434" y="1050"/>
                  <a:pt x="442" y="1050"/>
                </a:cubicBezTo>
                <a:cubicBezTo>
                  <a:pt x="450" y="1050"/>
                  <a:pt x="457" y="1044"/>
                  <a:pt x="457" y="1035"/>
                </a:cubicBezTo>
                <a:cubicBezTo>
                  <a:pt x="457" y="1027"/>
                  <a:pt x="450" y="1021"/>
                  <a:pt x="442" y="1021"/>
                </a:cubicBezTo>
                <a:close/>
                <a:moveTo>
                  <a:pt x="442" y="1053"/>
                </a:moveTo>
                <a:cubicBezTo>
                  <a:pt x="434" y="1053"/>
                  <a:pt x="427" y="1060"/>
                  <a:pt x="427" y="1068"/>
                </a:cubicBezTo>
                <a:cubicBezTo>
                  <a:pt x="427" y="1076"/>
                  <a:pt x="434" y="1083"/>
                  <a:pt x="442" y="1083"/>
                </a:cubicBezTo>
                <a:cubicBezTo>
                  <a:pt x="450" y="1083"/>
                  <a:pt x="457" y="1076"/>
                  <a:pt x="457" y="1068"/>
                </a:cubicBezTo>
                <a:cubicBezTo>
                  <a:pt x="457" y="1060"/>
                  <a:pt x="450" y="1053"/>
                  <a:pt x="442" y="1053"/>
                </a:cubicBezTo>
                <a:close/>
                <a:moveTo>
                  <a:pt x="442" y="1086"/>
                </a:moveTo>
                <a:cubicBezTo>
                  <a:pt x="434" y="1086"/>
                  <a:pt x="427" y="1093"/>
                  <a:pt x="427" y="1101"/>
                </a:cubicBezTo>
                <a:cubicBezTo>
                  <a:pt x="427" y="1109"/>
                  <a:pt x="434" y="1116"/>
                  <a:pt x="442" y="1116"/>
                </a:cubicBezTo>
                <a:cubicBezTo>
                  <a:pt x="450" y="1116"/>
                  <a:pt x="457" y="1109"/>
                  <a:pt x="457" y="1101"/>
                </a:cubicBezTo>
                <a:cubicBezTo>
                  <a:pt x="457" y="1093"/>
                  <a:pt x="450" y="1086"/>
                  <a:pt x="442" y="1086"/>
                </a:cubicBezTo>
                <a:close/>
                <a:moveTo>
                  <a:pt x="442" y="1119"/>
                </a:moveTo>
                <a:cubicBezTo>
                  <a:pt x="434" y="1119"/>
                  <a:pt x="427" y="1126"/>
                  <a:pt x="427" y="1134"/>
                </a:cubicBezTo>
                <a:cubicBezTo>
                  <a:pt x="427" y="1142"/>
                  <a:pt x="434" y="1149"/>
                  <a:pt x="442" y="1149"/>
                </a:cubicBezTo>
                <a:cubicBezTo>
                  <a:pt x="450" y="1149"/>
                  <a:pt x="457" y="1142"/>
                  <a:pt x="457" y="1134"/>
                </a:cubicBezTo>
                <a:cubicBezTo>
                  <a:pt x="457" y="1126"/>
                  <a:pt x="450" y="1119"/>
                  <a:pt x="442" y="1119"/>
                </a:cubicBezTo>
                <a:close/>
                <a:moveTo>
                  <a:pt x="442" y="1152"/>
                </a:moveTo>
                <a:cubicBezTo>
                  <a:pt x="434" y="1152"/>
                  <a:pt x="427" y="1159"/>
                  <a:pt x="427" y="1167"/>
                </a:cubicBezTo>
                <a:cubicBezTo>
                  <a:pt x="427" y="1175"/>
                  <a:pt x="434" y="1182"/>
                  <a:pt x="442" y="1182"/>
                </a:cubicBezTo>
                <a:cubicBezTo>
                  <a:pt x="450" y="1182"/>
                  <a:pt x="457" y="1175"/>
                  <a:pt x="457" y="1167"/>
                </a:cubicBezTo>
                <a:cubicBezTo>
                  <a:pt x="457" y="1159"/>
                  <a:pt x="450" y="1152"/>
                  <a:pt x="442" y="1152"/>
                </a:cubicBezTo>
                <a:close/>
                <a:moveTo>
                  <a:pt x="442" y="1185"/>
                </a:moveTo>
                <a:cubicBezTo>
                  <a:pt x="434" y="1185"/>
                  <a:pt x="427" y="1192"/>
                  <a:pt x="427" y="1200"/>
                </a:cubicBezTo>
                <a:cubicBezTo>
                  <a:pt x="427" y="1208"/>
                  <a:pt x="434" y="1215"/>
                  <a:pt x="442" y="1215"/>
                </a:cubicBezTo>
                <a:cubicBezTo>
                  <a:pt x="450" y="1215"/>
                  <a:pt x="457" y="1208"/>
                  <a:pt x="457" y="1200"/>
                </a:cubicBezTo>
                <a:cubicBezTo>
                  <a:pt x="457" y="1192"/>
                  <a:pt x="450" y="1185"/>
                  <a:pt x="442" y="1185"/>
                </a:cubicBezTo>
                <a:close/>
                <a:moveTo>
                  <a:pt x="442" y="1218"/>
                </a:moveTo>
                <a:cubicBezTo>
                  <a:pt x="434" y="1218"/>
                  <a:pt x="427" y="1225"/>
                  <a:pt x="427" y="1233"/>
                </a:cubicBezTo>
                <a:cubicBezTo>
                  <a:pt x="427" y="1241"/>
                  <a:pt x="434" y="1248"/>
                  <a:pt x="442" y="1248"/>
                </a:cubicBezTo>
                <a:cubicBezTo>
                  <a:pt x="450" y="1248"/>
                  <a:pt x="457" y="1241"/>
                  <a:pt x="457" y="1233"/>
                </a:cubicBezTo>
                <a:cubicBezTo>
                  <a:pt x="457" y="1225"/>
                  <a:pt x="450" y="1218"/>
                  <a:pt x="442" y="1218"/>
                </a:cubicBezTo>
                <a:close/>
                <a:moveTo>
                  <a:pt x="442" y="1251"/>
                </a:moveTo>
                <a:cubicBezTo>
                  <a:pt x="434" y="1251"/>
                  <a:pt x="427" y="1258"/>
                  <a:pt x="427" y="1266"/>
                </a:cubicBezTo>
                <a:cubicBezTo>
                  <a:pt x="427" y="1274"/>
                  <a:pt x="434" y="1281"/>
                  <a:pt x="442" y="1281"/>
                </a:cubicBezTo>
                <a:cubicBezTo>
                  <a:pt x="450" y="1281"/>
                  <a:pt x="457" y="1274"/>
                  <a:pt x="457" y="1266"/>
                </a:cubicBezTo>
                <a:cubicBezTo>
                  <a:pt x="457" y="1258"/>
                  <a:pt x="450" y="1251"/>
                  <a:pt x="442" y="1251"/>
                </a:cubicBezTo>
                <a:close/>
                <a:moveTo>
                  <a:pt x="442" y="1284"/>
                </a:moveTo>
                <a:cubicBezTo>
                  <a:pt x="434" y="1284"/>
                  <a:pt x="427" y="1291"/>
                  <a:pt x="427" y="1299"/>
                </a:cubicBezTo>
                <a:cubicBezTo>
                  <a:pt x="427" y="1307"/>
                  <a:pt x="434" y="1314"/>
                  <a:pt x="442" y="1314"/>
                </a:cubicBezTo>
                <a:cubicBezTo>
                  <a:pt x="450" y="1314"/>
                  <a:pt x="457" y="1307"/>
                  <a:pt x="457" y="1299"/>
                </a:cubicBezTo>
                <a:cubicBezTo>
                  <a:pt x="457" y="1291"/>
                  <a:pt x="450" y="1284"/>
                  <a:pt x="442" y="1284"/>
                </a:cubicBezTo>
                <a:close/>
                <a:moveTo>
                  <a:pt x="442" y="1317"/>
                </a:moveTo>
                <a:cubicBezTo>
                  <a:pt x="434" y="1317"/>
                  <a:pt x="427" y="1323"/>
                  <a:pt x="427" y="1332"/>
                </a:cubicBezTo>
                <a:cubicBezTo>
                  <a:pt x="427" y="1340"/>
                  <a:pt x="434" y="1346"/>
                  <a:pt x="442" y="1346"/>
                </a:cubicBezTo>
                <a:cubicBezTo>
                  <a:pt x="450" y="1346"/>
                  <a:pt x="457" y="1340"/>
                  <a:pt x="457" y="1332"/>
                </a:cubicBezTo>
                <a:cubicBezTo>
                  <a:pt x="457" y="1323"/>
                  <a:pt x="450" y="1317"/>
                  <a:pt x="442" y="1317"/>
                </a:cubicBezTo>
                <a:close/>
                <a:moveTo>
                  <a:pt x="442" y="1350"/>
                </a:moveTo>
                <a:cubicBezTo>
                  <a:pt x="434" y="1350"/>
                  <a:pt x="427" y="1356"/>
                  <a:pt x="427" y="1365"/>
                </a:cubicBezTo>
                <a:cubicBezTo>
                  <a:pt x="427" y="1373"/>
                  <a:pt x="434" y="1379"/>
                  <a:pt x="442" y="1379"/>
                </a:cubicBezTo>
                <a:cubicBezTo>
                  <a:pt x="450" y="1379"/>
                  <a:pt x="457" y="1373"/>
                  <a:pt x="457" y="1365"/>
                </a:cubicBezTo>
                <a:cubicBezTo>
                  <a:pt x="457" y="1356"/>
                  <a:pt x="450" y="1350"/>
                  <a:pt x="442" y="1350"/>
                </a:cubicBezTo>
                <a:close/>
                <a:moveTo>
                  <a:pt x="442" y="1383"/>
                </a:moveTo>
                <a:cubicBezTo>
                  <a:pt x="434" y="1383"/>
                  <a:pt x="427" y="1389"/>
                  <a:pt x="427" y="1397"/>
                </a:cubicBezTo>
                <a:cubicBezTo>
                  <a:pt x="427" y="1406"/>
                  <a:pt x="434" y="1412"/>
                  <a:pt x="442" y="1412"/>
                </a:cubicBezTo>
                <a:cubicBezTo>
                  <a:pt x="450" y="1412"/>
                  <a:pt x="457" y="1406"/>
                  <a:pt x="457" y="1397"/>
                </a:cubicBezTo>
                <a:cubicBezTo>
                  <a:pt x="457" y="1389"/>
                  <a:pt x="450" y="1383"/>
                  <a:pt x="442" y="1383"/>
                </a:cubicBezTo>
                <a:close/>
                <a:moveTo>
                  <a:pt x="442" y="1416"/>
                </a:moveTo>
                <a:cubicBezTo>
                  <a:pt x="434" y="1416"/>
                  <a:pt x="427" y="1422"/>
                  <a:pt x="427" y="1430"/>
                </a:cubicBezTo>
                <a:cubicBezTo>
                  <a:pt x="427" y="1439"/>
                  <a:pt x="434" y="1445"/>
                  <a:pt x="442" y="1445"/>
                </a:cubicBezTo>
                <a:cubicBezTo>
                  <a:pt x="450" y="1445"/>
                  <a:pt x="457" y="1439"/>
                  <a:pt x="457" y="1430"/>
                </a:cubicBezTo>
                <a:cubicBezTo>
                  <a:pt x="457" y="1422"/>
                  <a:pt x="450" y="1416"/>
                  <a:pt x="442" y="1416"/>
                </a:cubicBezTo>
                <a:close/>
                <a:moveTo>
                  <a:pt x="475" y="0"/>
                </a:moveTo>
                <a:cubicBezTo>
                  <a:pt x="467" y="0"/>
                  <a:pt x="460" y="7"/>
                  <a:pt x="460" y="15"/>
                </a:cubicBezTo>
                <a:cubicBezTo>
                  <a:pt x="460" y="23"/>
                  <a:pt x="467" y="30"/>
                  <a:pt x="475" y="30"/>
                </a:cubicBezTo>
                <a:cubicBezTo>
                  <a:pt x="483" y="30"/>
                  <a:pt x="490" y="23"/>
                  <a:pt x="490" y="15"/>
                </a:cubicBezTo>
                <a:cubicBezTo>
                  <a:pt x="490" y="7"/>
                  <a:pt x="483" y="0"/>
                  <a:pt x="475" y="0"/>
                </a:cubicBezTo>
                <a:close/>
                <a:moveTo>
                  <a:pt x="475" y="33"/>
                </a:moveTo>
                <a:cubicBezTo>
                  <a:pt x="467" y="33"/>
                  <a:pt x="460" y="40"/>
                  <a:pt x="460" y="48"/>
                </a:cubicBezTo>
                <a:cubicBezTo>
                  <a:pt x="460" y="56"/>
                  <a:pt x="467" y="63"/>
                  <a:pt x="475" y="63"/>
                </a:cubicBezTo>
                <a:cubicBezTo>
                  <a:pt x="483" y="63"/>
                  <a:pt x="490" y="56"/>
                  <a:pt x="490" y="48"/>
                </a:cubicBezTo>
                <a:cubicBezTo>
                  <a:pt x="490" y="40"/>
                  <a:pt x="483" y="33"/>
                  <a:pt x="475" y="33"/>
                </a:cubicBezTo>
                <a:close/>
                <a:moveTo>
                  <a:pt x="475" y="66"/>
                </a:moveTo>
                <a:cubicBezTo>
                  <a:pt x="467" y="66"/>
                  <a:pt x="460" y="72"/>
                  <a:pt x="460" y="81"/>
                </a:cubicBezTo>
                <a:cubicBezTo>
                  <a:pt x="460" y="89"/>
                  <a:pt x="467" y="95"/>
                  <a:pt x="475" y="95"/>
                </a:cubicBezTo>
                <a:cubicBezTo>
                  <a:pt x="483" y="95"/>
                  <a:pt x="490" y="89"/>
                  <a:pt x="490" y="81"/>
                </a:cubicBezTo>
                <a:cubicBezTo>
                  <a:pt x="490" y="72"/>
                  <a:pt x="483" y="66"/>
                  <a:pt x="475" y="66"/>
                </a:cubicBezTo>
                <a:close/>
                <a:moveTo>
                  <a:pt x="475" y="99"/>
                </a:moveTo>
                <a:cubicBezTo>
                  <a:pt x="467" y="99"/>
                  <a:pt x="460" y="105"/>
                  <a:pt x="460" y="114"/>
                </a:cubicBezTo>
                <a:cubicBezTo>
                  <a:pt x="460" y="122"/>
                  <a:pt x="467" y="128"/>
                  <a:pt x="475" y="128"/>
                </a:cubicBezTo>
                <a:cubicBezTo>
                  <a:pt x="483" y="128"/>
                  <a:pt x="490" y="122"/>
                  <a:pt x="490" y="114"/>
                </a:cubicBezTo>
                <a:cubicBezTo>
                  <a:pt x="490" y="105"/>
                  <a:pt x="483" y="99"/>
                  <a:pt x="475" y="99"/>
                </a:cubicBezTo>
                <a:close/>
                <a:moveTo>
                  <a:pt x="475" y="132"/>
                </a:moveTo>
                <a:cubicBezTo>
                  <a:pt x="467" y="132"/>
                  <a:pt x="460" y="138"/>
                  <a:pt x="460" y="147"/>
                </a:cubicBezTo>
                <a:cubicBezTo>
                  <a:pt x="460" y="155"/>
                  <a:pt x="467" y="161"/>
                  <a:pt x="475" y="161"/>
                </a:cubicBezTo>
                <a:cubicBezTo>
                  <a:pt x="483" y="161"/>
                  <a:pt x="490" y="155"/>
                  <a:pt x="490" y="147"/>
                </a:cubicBezTo>
                <a:cubicBezTo>
                  <a:pt x="490" y="138"/>
                  <a:pt x="483" y="132"/>
                  <a:pt x="475" y="132"/>
                </a:cubicBezTo>
                <a:close/>
                <a:moveTo>
                  <a:pt x="475" y="165"/>
                </a:moveTo>
                <a:cubicBezTo>
                  <a:pt x="467" y="165"/>
                  <a:pt x="460" y="171"/>
                  <a:pt x="460" y="179"/>
                </a:cubicBezTo>
                <a:cubicBezTo>
                  <a:pt x="460" y="188"/>
                  <a:pt x="467" y="194"/>
                  <a:pt x="475" y="194"/>
                </a:cubicBezTo>
                <a:cubicBezTo>
                  <a:pt x="483" y="194"/>
                  <a:pt x="490" y="188"/>
                  <a:pt x="490" y="179"/>
                </a:cubicBezTo>
                <a:cubicBezTo>
                  <a:pt x="490" y="171"/>
                  <a:pt x="483" y="165"/>
                  <a:pt x="475" y="165"/>
                </a:cubicBezTo>
                <a:close/>
                <a:moveTo>
                  <a:pt x="475" y="198"/>
                </a:moveTo>
                <a:cubicBezTo>
                  <a:pt x="467" y="198"/>
                  <a:pt x="460" y="204"/>
                  <a:pt x="460" y="212"/>
                </a:cubicBezTo>
                <a:cubicBezTo>
                  <a:pt x="460" y="221"/>
                  <a:pt x="467" y="227"/>
                  <a:pt x="475" y="227"/>
                </a:cubicBezTo>
                <a:cubicBezTo>
                  <a:pt x="483" y="227"/>
                  <a:pt x="490" y="221"/>
                  <a:pt x="490" y="212"/>
                </a:cubicBezTo>
                <a:cubicBezTo>
                  <a:pt x="490" y="204"/>
                  <a:pt x="483" y="198"/>
                  <a:pt x="475" y="198"/>
                </a:cubicBezTo>
                <a:close/>
                <a:moveTo>
                  <a:pt x="475" y="230"/>
                </a:moveTo>
                <a:cubicBezTo>
                  <a:pt x="467" y="230"/>
                  <a:pt x="460" y="237"/>
                  <a:pt x="460" y="245"/>
                </a:cubicBezTo>
                <a:cubicBezTo>
                  <a:pt x="460" y="253"/>
                  <a:pt x="467" y="260"/>
                  <a:pt x="475" y="260"/>
                </a:cubicBezTo>
                <a:cubicBezTo>
                  <a:pt x="483" y="260"/>
                  <a:pt x="490" y="253"/>
                  <a:pt x="490" y="245"/>
                </a:cubicBezTo>
                <a:cubicBezTo>
                  <a:pt x="490" y="237"/>
                  <a:pt x="483" y="230"/>
                  <a:pt x="475" y="230"/>
                </a:cubicBezTo>
                <a:close/>
                <a:moveTo>
                  <a:pt x="475" y="263"/>
                </a:moveTo>
                <a:cubicBezTo>
                  <a:pt x="467" y="263"/>
                  <a:pt x="460" y="270"/>
                  <a:pt x="460" y="278"/>
                </a:cubicBezTo>
                <a:cubicBezTo>
                  <a:pt x="460" y="286"/>
                  <a:pt x="467" y="293"/>
                  <a:pt x="475" y="293"/>
                </a:cubicBezTo>
                <a:cubicBezTo>
                  <a:pt x="483" y="293"/>
                  <a:pt x="490" y="286"/>
                  <a:pt x="490" y="278"/>
                </a:cubicBezTo>
                <a:cubicBezTo>
                  <a:pt x="490" y="270"/>
                  <a:pt x="483" y="263"/>
                  <a:pt x="475" y="263"/>
                </a:cubicBezTo>
                <a:close/>
                <a:moveTo>
                  <a:pt x="475" y="296"/>
                </a:moveTo>
                <a:cubicBezTo>
                  <a:pt x="467" y="296"/>
                  <a:pt x="460" y="303"/>
                  <a:pt x="460" y="311"/>
                </a:cubicBezTo>
                <a:cubicBezTo>
                  <a:pt x="460" y="319"/>
                  <a:pt x="467" y="326"/>
                  <a:pt x="475" y="326"/>
                </a:cubicBezTo>
                <a:cubicBezTo>
                  <a:pt x="483" y="326"/>
                  <a:pt x="490" y="319"/>
                  <a:pt x="490" y="311"/>
                </a:cubicBezTo>
                <a:cubicBezTo>
                  <a:pt x="490" y="303"/>
                  <a:pt x="483" y="296"/>
                  <a:pt x="475" y="296"/>
                </a:cubicBezTo>
                <a:close/>
                <a:moveTo>
                  <a:pt x="475" y="329"/>
                </a:moveTo>
                <a:cubicBezTo>
                  <a:pt x="467" y="329"/>
                  <a:pt x="460" y="336"/>
                  <a:pt x="460" y="344"/>
                </a:cubicBezTo>
                <a:cubicBezTo>
                  <a:pt x="460" y="352"/>
                  <a:pt x="467" y="359"/>
                  <a:pt x="475" y="359"/>
                </a:cubicBezTo>
                <a:cubicBezTo>
                  <a:pt x="483" y="359"/>
                  <a:pt x="490" y="352"/>
                  <a:pt x="490" y="344"/>
                </a:cubicBezTo>
                <a:cubicBezTo>
                  <a:pt x="490" y="336"/>
                  <a:pt x="483" y="329"/>
                  <a:pt x="475" y="329"/>
                </a:cubicBezTo>
                <a:close/>
                <a:moveTo>
                  <a:pt x="475" y="362"/>
                </a:moveTo>
                <a:cubicBezTo>
                  <a:pt x="467" y="362"/>
                  <a:pt x="460" y="369"/>
                  <a:pt x="460" y="377"/>
                </a:cubicBezTo>
                <a:cubicBezTo>
                  <a:pt x="460" y="385"/>
                  <a:pt x="467" y="392"/>
                  <a:pt x="475" y="392"/>
                </a:cubicBezTo>
                <a:cubicBezTo>
                  <a:pt x="483" y="392"/>
                  <a:pt x="490" y="385"/>
                  <a:pt x="490" y="377"/>
                </a:cubicBezTo>
                <a:cubicBezTo>
                  <a:pt x="490" y="369"/>
                  <a:pt x="483" y="362"/>
                  <a:pt x="475" y="362"/>
                </a:cubicBezTo>
                <a:close/>
                <a:moveTo>
                  <a:pt x="475" y="395"/>
                </a:moveTo>
                <a:cubicBezTo>
                  <a:pt x="467" y="395"/>
                  <a:pt x="460" y="402"/>
                  <a:pt x="460" y="410"/>
                </a:cubicBezTo>
                <a:cubicBezTo>
                  <a:pt x="460" y="418"/>
                  <a:pt x="467" y="425"/>
                  <a:pt x="475" y="425"/>
                </a:cubicBezTo>
                <a:cubicBezTo>
                  <a:pt x="483" y="425"/>
                  <a:pt x="490" y="418"/>
                  <a:pt x="490" y="410"/>
                </a:cubicBezTo>
                <a:cubicBezTo>
                  <a:pt x="490" y="402"/>
                  <a:pt x="483" y="395"/>
                  <a:pt x="475" y="395"/>
                </a:cubicBezTo>
                <a:close/>
                <a:moveTo>
                  <a:pt x="475" y="428"/>
                </a:moveTo>
                <a:cubicBezTo>
                  <a:pt x="467" y="428"/>
                  <a:pt x="460" y="435"/>
                  <a:pt x="460" y="443"/>
                </a:cubicBezTo>
                <a:cubicBezTo>
                  <a:pt x="460" y="451"/>
                  <a:pt x="467" y="458"/>
                  <a:pt x="475" y="458"/>
                </a:cubicBezTo>
                <a:cubicBezTo>
                  <a:pt x="483" y="458"/>
                  <a:pt x="490" y="451"/>
                  <a:pt x="490" y="443"/>
                </a:cubicBezTo>
                <a:cubicBezTo>
                  <a:pt x="490" y="435"/>
                  <a:pt x="483" y="428"/>
                  <a:pt x="475" y="428"/>
                </a:cubicBezTo>
                <a:close/>
                <a:moveTo>
                  <a:pt x="475" y="461"/>
                </a:moveTo>
                <a:cubicBezTo>
                  <a:pt x="467" y="461"/>
                  <a:pt x="460" y="468"/>
                  <a:pt x="460" y="476"/>
                </a:cubicBezTo>
                <a:cubicBezTo>
                  <a:pt x="460" y="484"/>
                  <a:pt x="467" y="491"/>
                  <a:pt x="475" y="491"/>
                </a:cubicBezTo>
                <a:cubicBezTo>
                  <a:pt x="483" y="491"/>
                  <a:pt x="490" y="484"/>
                  <a:pt x="490" y="476"/>
                </a:cubicBezTo>
                <a:cubicBezTo>
                  <a:pt x="490" y="468"/>
                  <a:pt x="483" y="461"/>
                  <a:pt x="475" y="461"/>
                </a:cubicBezTo>
                <a:close/>
                <a:moveTo>
                  <a:pt x="475" y="494"/>
                </a:moveTo>
                <a:cubicBezTo>
                  <a:pt x="467" y="494"/>
                  <a:pt x="460" y="500"/>
                  <a:pt x="460" y="509"/>
                </a:cubicBezTo>
                <a:cubicBezTo>
                  <a:pt x="460" y="517"/>
                  <a:pt x="467" y="523"/>
                  <a:pt x="475" y="523"/>
                </a:cubicBezTo>
                <a:cubicBezTo>
                  <a:pt x="483" y="523"/>
                  <a:pt x="490" y="517"/>
                  <a:pt x="490" y="509"/>
                </a:cubicBezTo>
                <a:cubicBezTo>
                  <a:pt x="490" y="500"/>
                  <a:pt x="483" y="494"/>
                  <a:pt x="475" y="494"/>
                </a:cubicBezTo>
                <a:close/>
                <a:moveTo>
                  <a:pt x="475" y="527"/>
                </a:moveTo>
                <a:cubicBezTo>
                  <a:pt x="467" y="527"/>
                  <a:pt x="460" y="533"/>
                  <a:pt x="460" y="542"/>
                </a:cubicBezTo>
                <a:cubicBezTo>
                  <a:pt x="460" y="550"/>
                  <a:pt x="467" y="556"/>
                  <a:pt x="475" y="556"/>
                </a:cubicBezTo>
                <a:cubicBezTo>
                  <a:pt x="483" y="556"/>
                  <a:pt x="490" y="550"/>
                  <a:pt x="490" y="542"/>
                </a:cubicBezTo>
                <a:cubicBezTo>
                  <a:pt x="490" y="533"/>
                  <a:pt x="483" y="527"/>
                  <a:pt x="475" y="527"/>
                </a:cubicBezTo>
                <a:close/>
                <a:moveTo>
                  <a:pt x="475" y="560"/>
                </a:moveTo>
                <a:cubicBezTo>
                  <a:pt x="467" y="560"/>
                  <a:pt x="460" y="566"/>
                  <a:pt x="460" y="574"/>
                </a:cubicBezTo>
                <a:cubicBezTo>
                  <a:pt x="460" y="583"/>
                  <a:pt x="467" y="589"/>
                  <a:pt x="475" y="589"/>
                </a:cubicBezTo>
                <a:cubicBezTo>
                  <a:pt x="483" y="589"/>
                  <a:pt x="490" y="583"/>
                  <a:pt x="490" y="574"/>
                </a:cubicBezTo>
                <a:cubicBezTo>
                  <a:pt x="490" y="566"/>
                  <a:pt x="483" y="560"/>
                  <a:pt x="475" y="560"/>
                </a:cubicBezTo>
                <a:close/>
                <a:moveTo>
                  <a:pt x="475" y="593"/>
                </a:moveTo>
                <a:cubicBezTo>
                  <a:pt x="467" y="593"/>
                  <a:pt x="460" y="599"/>
                  <a:pt x="460" y="607"/>
                </a:cubicBezTo>
                <a:cubicBezTo>
                  <a:pt x="460" y="616"/>
                  <a:pt x="467" y="622"/>
                  <a:pt x="475" y="622"/>
                </a:cubicBezTo>
                <a:cubicBezTo>
                  <a:pt x="483" y="622"/>
                  <a:pt x="490" y="616"/>
                  <a:pt x="490" y="607"/>
                </a:cubicBezTo>
                <a:cubicBezTo>
                  <a:pt x="490" y="599"/>
                  <a:pt x="483" y="593"/>
                  <a:pt x="475" y="593"/>
                </a:cubicBezTo>
                <a:close/>
                <a:moveTo>
                  <a:pt x="475" y="625"/>
                </a:moveTo>
                <a:cubicBezTo>
                  <a:pt x="467" y="625"/>
                  <a:pt x="460" y="632"/>
                  <a:pt x="460" y="640"/>
                </a:cubicBezTo>
                <a:cubicBezTo>
                  <a:pt x="460" y="648"/>
                  <a:pt x="467" y="655"/>
                  <a:pt x="475" y="655"/>
                </a:cubicBezTo>
                <a:cubicBezTo>
                  <a:pt x="483" y="655"/>
                  <a:pt x="490" y="648"/>
                  <a:pt x="490" y="640"/>
                </a:cubicBezTo>
                <a:cubicBezTo>
                  <a:pt x="490" y="632"/>
                  <a:pt x="483" y="625"/>
                  <a:pt x="475" y="625"/>
                </a:cubicBezTo>
                <a:close/>
                <a:moveTo>
                  <a:pt x="475" y="658"/>
                </a:moveTo>
                <a:cubicBezTo>
                  <a:pt x="467" y="658"/>
                  <a:pt x="460" y="665"/>
                  <a:pt x="460" y="673"/>
                </a:cubicBezTo>
                <a:cubicBezTo>
                  <a:pt x="460" y="681"/>
                  <a:pt x="467" y="688"/>
                  <a:pt x="475" y="688"/>
                </a:cubicBezTo>
                <a:cubicBezTo>
                  <a:pt x="483" y="688"/>
                  <a:pt x="490" y="681"/>
                  <a:pt x="490" y="673"/>
                </a:cubicBezTo>
                <a:cubicBezTo>
                  <a:pt x="490" y="665"/>
                  <a:pt x="483" y="658"/>
                  <a:pt x="475" y="658"/>
                </a:cubicBezTo>
                <a:close/>
                <a:moveTo>
                  <a:pt x="475" y="691"/>
                </a:moveTo>
                <a:cubicBezTo>
                  <a:pt x="467" y="691"/>
                  <a:pt x="460" y="698"/>
                  <a:pt x="460" y="706"/>
                </a:cubicBezTo>
                <a:cubicBezTo>
                  <a:pt x="460" y="714"/>
                  <a:pt x="467" y="721"/>
                  <a:pt x="475" y="721"/>
                </a:cubicBezTo>
                <a:cubicBezTo>
                  <a:pt x="483" y="721"/>
                  <a:pt x="490" y="714"/>
                  <a:pt x="490" y="706"/>
                </a:cubicBezTo>
                <a:cubicBezTo>
                  <a:pt x="490" y="698"/>
                  <a:pt x="483" y="691"/>
                  <a:pt x="475" y="691"/>
                </a:cubicBezTo>
                <a:close/>
                <a:moveTo>
                  <a:pt x="475" y="724"/>
                </a:moveTo>
                <a:cubicBezTo>
                  <a:pt x="467" y="724"/>
                  <a:pt x="460" y="731"/>
                  <a:pt x="460" y="739"/>
                </a:cubicBezTo>
                <a:cubicBezTo>
                  <a:pt x="460" y="747"/>
                  <a:pt x="467" y="754"/>
                  <a:pt x="475" y="754"/>
                </a:cubicBezTo>
                <a:cubicBezTo>
                  <a:pt x="483" y="754"/>
                  <a:pt x="490" y="747"/>
                  <a:pt x="490" y="739"/>
                </a:cubicBezTo>
                <a:cubicBezTo>
                  <a:pt x="490" y="731"/>
                  <a:pt x="483" y="724"/>
                  <a:pt x="475" y="724"/>
                </a:cubicBezTo>
                <a:close/>
                <a:moveTo>
                  <a:pt x="475" y="757"/>
                </a:moveTo>
                <a:cubicBezTo>
                  <a:pt x="467" y="757"/>
                  <a:pt x="460" y="764"/>
                  <a:pt x="460" y="772"/>
                </a:cubicBezTo>
                <a:cubicBezTo>
                  <a:pt x="460" y="780"/>
                  <a:pt x="467" y="787"/>
                  <a:pt x="475" y="787"/>
                </a:cubicBezTo>
                <a:cubicBezTo>
                  <a:pt x="483" y="787"/>
                  <a:pt x="490" y="780"/>
                  <a:pt x="490" y="772"/>
                </a:cubicBezTo>
                <a:cubicBezTo>
                  <a:pt x="490" y="764"/>
                  <a:pt x="483" y="757"/>
                  <a:pt x="475" y="757"/>
                </a:cubicBezTo>
                <a:close/>
                <a:moveTo>
                  <a:pt x="475" y="790"/>
                </a:moveTo>
                <a:cubicBezTo>
                  <a:pt x="467" y="790"/>
                  <a:pt x="460" y="797"/>
                  <a:pt x="460" y="805"/>
                </a:cubicBezTo>
                <a:cubicBezTo>
                  <a:pt x="460" y="813"/>
                  <a:pt x="467" y="820"/>
                  <a:pt x="475" y="820"/>
                </a:cubicBezTo>
                <a:cubicBezTo>
                  <a:pt x="483" y="820"/>
                  <a:pt x="490" y="813"/>
                  <a:pt x="490" y="805"/>
                </a:cubicBezTo>
                <a:cubicBezTo>
                  <a:pt x="490" y="797"/>
                  <a:pt x="483" y="790"/>
                  <a:pt x="475" y="790"/>
                </a:cubicBezTo>
                <a:close/>
                <a:moveTo>
                  <a:pt x="475" y="823"/>
                </a:moveTo>
                <a:cubicBezTo>
                  <a:pt x="467" y="823"/>
                  <a:pt x="460" y="830"/>
                  <a:pt x="460" y="838"/>
                </a:cubicBezTo>
                <a:cubicBezTo>
                  <a:pt x="460" y="846"/>
                  <a:pt x="467" y="853"/>
                  <a:pt x="475" y="853"/>
                </a:cubicBezTo>
                <a:cubicBezTo>
                  <a:pt x="483" y="853"/>
                  <a:pt x="490" y="846"/>
                  <a:pt x="490" y="838"/>
                </a:cubicBezTo>
                <a:cubicBezTo>
                  <a:pt x="490" y="830"/>
                  <a:pt x="483" y="823"/>
                  <a:pt x="475" y="823"/>
                </a:cubicBezTo>
                <a:close/>
                <a:moveTo>
                  <a:pt x="475" y="856"/>
                </a:moveTo>
                <a:cubicBezTo>
                  <a:pt x="467" y="856"/>
                  <a:pt x="460" y="863"/>
                  <a:pt x="460" y="871"/>
                </a:cubicBezTo>
                <a:cubicBezTo>
                  <a:pt x="460" y="879"/>
                  <a:pt x="467" y="886"/>
                  <a:pt x="475" y="886"/>
                </a:cubicBezTo>
                <a:cubicBezTo>
                  <a:pt x="483" y="886"/>
                  <a:pt x="490" y="879"/>
                  <a:pt x="490" y="871"/>
                </a:cubicBezTo>
                <a:cubicBezTo>
                  <a:pt x="490" y="863"/>
                  <a:pt x="483" y="856"/>
                  <a:pt x="475" y="856"/>
                </a:cubicBezTo>
                <a:close/>
                <a:moveTo>
                  <a:pt x="475" y="889"/>
                </a:moveTo>
                <a:cubicBezTo>
                  <a:pt x="467" y="889"/>
                  <a:pt x="460" y="895"/>
                  <a:pt x="460" y="904"/>
                </a:cubicBezTo>
                <a:cubicBezTo>
                  <a:pt x="460" y="912"/>
                  <a:pt x="467" y="918"/>
                  <a:pt x="475" y="918"/>
                </a:cubicBezTo>
                <a:cubicBezTo>
                  <a:pt x="483" y="918"/>
                  <a:pt x="490" y="912"/>
                  <a:pt x="490" y="904"/>
                </a:cubicBezTo>
                <a:cubicBezTo>
                  <a:pt x="490" y="895"/>
                  <a:pt x="483" y="889"/>
                  <a:pt x="475" y="889"/>
                </a:cubicBezTo>
                <a:close/>
                <a:moveTo>
                  <a:pt x="475" y="922"/>
                </a:moveTo>
                <a:cubicBezTo>
                  <a:pt x="467" y="922"/>
                  <a:pt x="460" y="928"/>
                  <a:pt x="460" y="937"/>
                </a:cubicBezTo>
                <a:cubicBezTo>
                  <a:pt x="460" y="945"/>
                  <a:pt x="467" y="951"/>
                  <a:pt x="475" y="951"/>
                </a:cubicBezTo>
                <a:cubicBezTo>
                  <a:pt x="483" y="951"/>
                  <a:pt x="490" y="945"/>
                  <a:pt x="490" y="937"/>
                </a:cubicBezTo>
                <a:cubicBezTo>
                  <a:pt x="490" y="928"/>
                  <a:pt x="483" y="922"/>
                  <a:pt x="475" y="922"/>
                </a:cubicBezTo>
                <a:close/>
                <a:moveTo>
                  <a:pt x="475" y="955"/>
                </a:moveTo>
                <a:cubicBezTo>
                  <a:pt x="467" y="955"/>
                  <a:pt x="460" y="961"/>
                  <a:pt x="460" y="970"/>
                </a:cubicBezTo>
                <a:cubicBezTo>
                  <a:pt x="460" y="978"/>
                  <a:pt x="467" y="984"/>
                  <a:pt x="475" y="984"/>
                </a:cubicBezTo>
                <a:cubicBezTo>
                  <a:pt x="483" y="984"/>
                  <a:pt x="490" y="978"/>
                  <a:pt x="490" y="970"/>
                </a:cubicBezTo>
                <a:cubicBezTo>
                  <a:pt x="490" y="961"/>
                  <a:pt x="483" y="955"/>
                  <a:pt x="475" y="955"/>
                </a:cubicBezTo>
                <a:close/>
                <a:moveTo>
                  <a:pt x="475" y="988"/>
                </a:moveTo>
                <a:cubicBezTo>
                  <a:pt x="467" y="988"/>
                  <a:pt x="460" y="994"/>
                  <a:pt x="460" y="1002"/>
                </a:cubicBezTo>
                <a:cubicBezTo>
                  <a:pt x="460" y="1011"/>
                  <a:pt x="467" y="1017"/>
                  <a:pt x="475" y="1017"/>
                </a:cubicBezTo>
                <a:cubicBezTo>
                  <a:pt x="483" y="1017"/>
                  <a:pt x="490" y="1011"/>
                  <a:pt x="490" y="1002"/>
                </a:cubicBezTo>
                <a:cubicBezTo>
                  <a:pt x="490" y="994"/>
                  <a:pt x="483" y="988"/>
                  <a:pt x="475" y="988"/>
                </a:cubicBezTo>
                <a:close/>
                <a:moveTo>
                  <a:pt x="475" y="1021"/>
                </a:moveTo>
                <a:cubicBezTo>
                  <a:pt x="467" y="1021"/>
                  <a:pt x="460" y="1027"/>
                  <a:pt x="460" y="1035"/>
                </a:cubicBezTo>
                <a:cubicBezTo>
                  <a:pt x="460" y="1044"/>
                  <a:pt x="467" y="1050"/>
                  <a:pt x="475" y="1050"/>
                </a:cubicBezTo>
                <a:cubicBezTo>
                  <a:pt x="483" y="1050"/>
                  <a:pt x="490" y="1044"/>
                  <a:pt x="490" y="1035"/>
                </a:cubicBezTo>
                <a:cubicBezTo>
                  <a:pt x="490" y="1027"/>
                  <a:pt x="483" y="1021"/>
                  <a:pt x="475" y="1021"/>
                </a:cubicBezTo>
                <a:close/>
                <a:moveTo>
                  <a:pt x="475" y="1053"/>
                </a:moveTo>
                <a:cubicBezTo>
                  <a:pt x="467" y="1053"/>
                  <a:pt x="460" y="1060"/>
                  <a:pt x="460" y="1068"/>
                </a:cubicBezTo>
                <a:cubicBezTo>
                  <a:pt x="460" y="1076"/>
                  <a:pt x="467" y="1083"/>
                  <a:pt x="475" y="1083"/>
                </a:cubicBezTo>
                <a:cubicBezTo>
                  <a:pt x="483" y="1083"/>
                  <a:pt x="490" y="1076"/>
                  <a:pt x="490" y="1068"/>
                </a:cubicBezTo>
                <a:cubicBezTo>
                  <a:pt x="490" y="1060"/>
                  <a:pt x="483" y="1053"/>
                  <a:pt x="475" y="1053"/>
                </a:cubicBezTo>
                <a:close/>
                <a:moveTo>
                  <a:pt x="475" y="1086"/>
                </a:moveTo>
                <a:cubicBezTo>
                  <a:pt x="467" y="1086"/>
                  <a:pt x="460" y="1093"/>
                  <a:pt x="460" y="1101"/>
                </a:cubicBezTo>
                <a:cubicBezTo>
                  <a:pt x="460" y="1109"/>
                  <a:pt x="467" y="1116"/>
                  <a:pt x="475" y="1116"/>
                </a:cubicBezTo>
                <a:cubicBezTo>
                  <a:pt x="483" y="1116"/>
                  <a:pt x="490" y="1109"/>
                  <a:pt x="490" y="1101"/>
                </a:cubicBezTo>
                <a:cubicBezTo>
                  <a:pt x="490" y="1093"/>
                  <a:pt x="483" y="1086"/>
                  <a:pt x="475" y="1086"/>
                </a:cubicBezTo>
                <a:close/>
                <a:moveTo>
                  <a:pt x="475" y="1119"/>
                </a:moveTo>
                <a:cubicBezTo>
                  <a:pt x="467" y="1119"/>
                  <a:pt x="460" y="1126"/>
                  <a:pt x="460" y="1134"/>
                </a:cubicBezTo>
                <a:cubicBezTo>
                  <a:pt x="460" y="1142"/>
                  <a:pt x="467" y="1149"/>
                  <a:pt x="475" y="1149"/>
                </a:cubicBezTo>
                <a:cubicBezTo>
                  <a:pt x="483" y="1149"/>
                  <a:pt x="490" y="1142"/>
                  <a:pt x="490" y="1134"/>
                </a:cubicBezTo>
                <a:cubicBezTo>
                  <a:pt x="490" y="1126"/>
                  <a:pt x="483" y="1119"/>
                  <a:pt x="475" y="1119"/>
                </a:cubicBezTo>
                <a:close/>
                <a:moveTo>
                  <a:pt x="475" y="1152"/>
                </a:moveTo>
                <a:cubicBezTo>
                  <a:pt x="467" y="1152"/>
                  <a:pt x="460" y="1159"/>
                  <a:pt x="460" y="1167"/>
                </a:cubicBezTo>
                <a:cubicBezTo>
                  <a:pt x="460" y="1175"/>
                  <a:pt x="467" y="1182"/>
                  <a:pt x="475" y="1182"/>
                </a:cubicBezTo>
                <a:cubicBezTo>
                  <a:pt x="483" y="1182"/>
                  <a:pt x="490" y="1175"/>
                  <a:pt x="490" y="1167"/>
                </a:cubicBezTo>
                <a:cubicBezTo>
                  <a:pt x="490" y="1159"/>
                  <a:pt x="483" y="1152"/>
                  <a:pt x="475" y="1152"/>
                </a:cubicBezTo>
                <a:close/>
                <a:moveTo>
                  <a:pt x="475" y="1185"/>
                </a:moveTo>
                <a:cubicBezTo>
                  <a:pt x="467" y="1185"/>
                  <a:pt x="460" y="1192"/>
                  <a:pt x="460" y="1200"/>
                </a:cubicBezTo>
                <a:cubicBezTo>
                  <a:pt x="460" y="1208"/>
                  <a:pt x="467" y="1215"/>
                  <a:pt x="475" y="1215"/>
                </a:cubicBezTo>
                <a:cubicBezTo>
                  <a:pt x="483" y="1215"/>
                  <a:pt x="490" y="1208"/>
                  <a:pt x="490" y="1200"/>
                </a:cubicBezTo>
                <a:cubicBezTo>
                  <a:pt x="490" y="1192"/>
                  <a:pt x="483" y="1185"/>
                  <a:pt x="475" y="1185"/>
                </a:cubicBezTo>
                <a:close/>
                <a:moveTo>
                  <a:pt x="475" y="1218"/>
                </a:moveTo>
                <a:cubicBezTo>
                  <a:pt x="467" y="1218"/>
                  <a:pt x="460" y="1225"/>
                  <a:pt x="460" y="1233"/>
                </a:cubicBezTo>
                <a:cubicBezTo>
                  <a:pt x="460" y="1241"/>
                  <a:pt x="467" y="1248"/>
                  <a:pt x="475" y="1248"/>
                </a:cubicBezTo>
                <a:cubicBezTo>
                  <a:pt x="483" y="1248"/>
                  <a:pt x="490" y="1241"/>
                  <a:pt x="490" y="1233"/>
                </a:cubicBezTo>
                <a:cubicBezTo>
                  <a:pt x="490" y="1225"/>
                  <a:pt x="483" y="1218"/>
                  <a:pt x="475" y="1218"/>
                </a:cubicBezTo>
                <a:close/>
                <a:moveTo>
                  <a:pt x="475" y="1251"/>
                </a:moveTo>
                <a:cubicBezTo>
                  <a:pt x="467" y="1251"/>
                  <a:pt x="460" y="1258"/>
                  <a:pt x="460" y="1266"/>
                </a:cubicBezTo>
                <a:cubicBezTo>
                  <a:pt x="460" y="1274"/>
                  <a:pt x="467" y="1281"/>
                  <a:pt x="475" y="1281"/>
                </a:cubicBezTo>
                <a:cubicBezTo>
                  <a:pt x="483" y="1281"/>
                  <a:pt x="490" y="1274"/>
                  <a:pt x="490" y="1266"/>
                </a:cubicBezTo>
                <a:cubicBezTo>
                  <a:pt x="490" y="1258"/>
                  <a:pt x="483" y="1251"/>
                  <a:pt x="475" y="1251"/>
                </a:cubicBezTo>
                <a:close/>
                <a:moveTo>
                  <a:pt x="475" y="1284"/>
                </a:moveTo>
                <a:cubicBezTo>
                  <a:pt x="467" y="1284"/>
                  <a:pt x="460" y="1291"/>
                  <a:pt x="460" y="1299"/>
                </a:cubicBezTo>
                <a:cubicBezTo>
                  <a:pt x="460" y="1307"/>
                  <a:pt x="467" y="1314"/>
                  <a:pt x="475" y="1314"/>
                </a:cubicBezTo>
                <a:cubicBezTo>
                  <a:pt x="483" y="1314"/>
                  <a:pt x="490" y="1307"/>
                  <a:pt x="490" y="1299"/>
                </a:cubicBezTo>
                <a:cubicBezTo>
                  <a:pt x="490" y="1291"/>
                  <a:pt x="483" y="1284"/>
                  <a:pt x="475" y="1284"/>
                </a:cubicBezTo>
                <a:close/>
                <a:moveTo>
                  <a:pt x="475" y="1317"/>
                </a:moveTo>
                <a:cubicBezTo>
                  <a:pt x="467" y="1317"/>
                  <a:pt x="460" y="1323"/>
                  <a:pt x="460" y="1332"/>
                </a:cubicBezTo>
                <a:cubicBezTo>
                  <a:pt x="460" y="1340"/>
                  <a:pt x="467" y="1346"/>
                  <a:pt x="475" y="1346"/>
                </a:cubicBezTo>
                <a:cubicBezTo>
                  <a:pt x="483" y="1346"/>
                  <a:pt x="490" y="1340"/>
                  <a:pt x="490" y="1332"/>
                </a:cubicBezTo>
                <a:cubicBezTo>
                  <a:pt x="490" y="1323"/>
                  <a:pt x="483" y="1317"/>
                  <a:pt x="475" y="1317"/>
                </a:cubicBezTo>
                <a:close/>
                <a:moveTo>
                  <a:pt x="475" y="1350"/>
                </a:moveTo>
                <a:cubicBezTo>
                  <a:pt x="467" y="1350"/>
                  <a:pt x="460" y="1356"/>
                  <a:pt x="460" y="1365"/>
                </a:cubicBezTo>
                <a:cubicBezTo>
                  <a:pt x="460" y="1373"/>
                  <a:pt x="467" y="1379"/>
                  <a:pt x="475" y="1379"/>
                </a:cubicBezTo>
                <a:cubicBezTo>
                  <a:pt x="483" y="1379"/>
                  <a:pt x="490" y="1373"/>
                  <a:pt x="490" y="1365"/>
                </a:cubicBezTo>
                <a:cubicBezTo>
                  <a:pt x="490" y="1356"/>
                  <a:pt x="483" y="1350"/>
                  <a:pt x="475" y="1350"/>
                </a:cubicBezTo>
                <a:close/>
                <a:moveTo>
                  <a:pt x="475" y="1383"/>
                </a:moveTo>
                <a:cubicBezTo>
                  <a:pt x="467" y="1383"/>
                  <a:pt x="460" y="1389"/>
                  <a:pt x="460" y="1397"/>
                </a:cubicBezTo>
                <a:cubicBezTo>
                  <a:pt x="460" y="1406"/>
                  <a:pt x="467" y="1412"/>
                  <a:pt x="475" y="1412"/>
                </a:cubicBezTo>
                <a:cubicBezTo>
                  <a:pt x="483" y="1412"/>
                  <a:pt x="490" y="1406"/>
                  <a:pt x="490" y="1397"/>
                </a:cubicBezTo>
                <a:cubicBezTo>
                  <a:pt x="490" y="1389"/>
                  <a:pt x="483" y="1383"/>
                  <a:pt x="475" y="1383"/>
                </a:cubicBezTo>
                <a:close/>
                <a:moveTo>
                  <a:pt x="475" y="1416"/>
                </a:moveTo>
                <a:cubicBezTo>
                  <a:pt x="467" y="1416"/>
                  <a:pt x="460" y="1422"/>
                  <a:pt x="460" y="1430"/>
                </a:cubicBezTo>
                <a:cubicBezTo>
                  <a:pt x="460" y="1439"/>
                  <a:pt x="467" y="1445"/>
                  <a:pt x="475" y="1445"/>
                </a:cubicBezTo>
                <a:cubicBezTo>
                  <a:pt x="483" y="1445"/>
                  <a:pt x="490" y="1439"/>
                  <a:pt x="490" y="1430"/>
                </a:cubicBezTo>
                <a:cubicBezTo>
                  <a:pt x="490" y="1422"/>
                  <a:pt x="483" y="1416"/>
                  <a:pt x="475" y="1416"/>
                </a:cubicBezTo>
                <a:close/>
                <a:moveTo>
                  <a:pt x="508" y="0"/>
                </a:moveTo>
                <a:cubicBezTo>
                  <a:pt x="500" y="0"/>
                  <a:pt x="493" y="7"/>
                  <a:pt x="493" y="15"/>
                </a:cubicBezTo>
                <a:cubicBezTo>
                  <a:pt x="493" y="23"/>
                  <a:pt x="500" y="30"/>
                  <a:pt x="508" y="30"/>
                </a:cubicBezTo>
                <a:cubicBezTo>
                  <a:pt x="516" y="30"/>
                  <a:pt x="523" y="23"/>
                  <a:pt x="523" y="15"/>
                </a:cubicBezTo>
                <a:cubicBezTo>
                  <a:pt x="523" y="7"/>
                  <a:pt x="516" y="0"/>
                  <a:pt x="508" y="0"/>
                </a:cubicBezTo>
                <a:close/>
                <a:moveTo>
                  <a:pt x="508" y="33"/>
                </a:moveTo>
                <a:cubicBezTo>
                  <a:pt x="500" y="33"/>
                  <a:pt x="493" y="40"/>
                  <a:pt x="493" y="48"/>
                </a:cubicBezTo>
                <a:cubicBezTo>
                  <a:pt x="493" y="56"/>
                  <a:pt x="500" y="63"/>
                  <a:pt x="508" y="63"/>
                </a:cubicBezTo>
                <a:cubicBezTo>
                  <a:pt x="516" y="63"/>
                  <a:pt x="523" y="56"/>
                  <a:pt x="523" y="48"/>
                </a:cubicBezTo>
                <a:cubicBezTo>
                  <a:pt x="523" y="40"/>
                  <a:pt x="516" y="33"/>
                  <a:pt x="508" y="33"/>
                </a:cubicBezTo>
                <a:close/>
                <a:moveTo>
                  <a:pt x="508" y="66"/>
                </a:moveTo>
                <a:cubicBezTo>
                  <a:pt x="500" y="66"/>
                  <a:pt x="493" y="72"/>
                  <a:pt x="493" y="81"/>
                </a:cubicBezTo>
                <a:cubicBezTo>
                  <a:pt x="493" y="89"/>
                  <a:pt x="500" y="95"/>
                  <a:pt x="508" y="95"/>
                </a:cubicBezTo>
                <a:cubicBezTo>
                  <a:pt x="516" y="95"/>
                  <a:pt x="523" y="89"/>
                  <a:pt x="523" y="81"/>
                </a:cubicBezTo>
                <a:cubicBezTo>
                  <a:pt x="523" y="72"/>
                  <a:pt x="516" y="66"/>
                  <a:pt x="508" y="66"/>
                </a:cubicBezTo>
                <a:close/>
                <a:moveTo>
                  <a:pt x="508" y="99"/>
                </a:moveTo>
                <a:cubicBezTo>
                  <a:pt x="500" y="99"/>
                  <a:pt x="493" y="105"/>
                  <a:pt x="493" y="114"/>
                </a:cubicBezTo>
                <a:cubicBezTo>
                  <a:pt x="493" y="122"/>
                  <a:pt x="500" y="128"/>
                  <a:pt x="508" y="128"/>
                </a:cubicBezTo>
                <a:cubicBezTo>
                  <a:pt x="516" y="128"/>
                  <a:pt x="523" y="122"/>
                  <a:pt x="523" y="114"/>
                </a:cubicBezTo>
                <a:cubicBezTo>
                  <a:pt x="523" y="105"/>
                  <a:pt x="516" y="99"/>
                  <a:pt x="508" y="99"/>
                </a:cubicBezTo>
                <a:close/>
                <a:moveTo>
                  <a:pt x="508" y="132"/>
                </a:moveTo>
                <a:cubicBezTo>
                  <a:pt x="500" y="132"/>
                  <a:pt x="493" y="138"/>
                  <a:pt x="493" y="147"/>
                </a:cubicBezTo>
                <a:cubicBezTo>
                  <a:pt x="493" y="155"/>
                  <a:pt x="500" y="161"/>
                  <a:pt x="508" y="161"/>
                </a:cubicBezTo>
                <a:cubicBezTo>
                  <a:pt x="516" y="161"/>
                  <a:pt x="523" y="155"/>
                  <a:pt x="523" y="147"/>
                </a:cubicBezTo>
                <a:cubicBezTo>
                  <a:pt x="523" y="138"/>
                  <a:pt x="516" y="132"/>
                  <a:pt x="508" y="132"/>
                </a:cubicBezTo>
                <a:close/>
                <a:moveTo>
                  <a:pt x="508" y="165"/>
                </a:moveTo>
                <a:cubicBezTo>
                  <a:pt x="500" y="165"/>
                  <a:pt x="493" y="171"/>
                  <a:pt x="493" y="179"/>
                </a:cubicBezTo>
                <a:cubicBezTo>
                  <a:pt x="493" y="188"/>
                  <a:pt x="500" y="194"/>
                  <a:pt x="508" y="194"/>
                </a:cubicBezTo>
                <a:cubicBezTo>
                  <a:pt x="516" y="194"/>
                  <a:pt x="523" y="188"/>
                  <a:pt x="523" y="179"/>
                </a:cubicBezTo>
                <a:cubicBezTo>
                  <a:pt x="523" y="171"/>
                  <a:pt x="516" y="165"/>
                  <a:pt x="508" y="165"/>
                </a:cubicBezTo>
                <a:close/>
                <a:moveTo>
                  <a:pt x="508" y="198"/>
                </a:moveTo>
                <a:cubicBezTo>
                  <a:pt x="500" y="198"/>
                  <a:pt x="493" y="204"/>
                  <a:pt x="493" y="212"/>
                </a:cubicBezTo>
                <a:cubicBezTo>
                  <a:pt x="493" y="221"/>
                  <a:pt x="500" y="227"/>
                  <a:pt x="508" y="227"/>
                </a:cubicBezTo>
                <a:cubicBezTo>
                  <a:pt x="516" y="227"/>
                  <a:pt x="523" y="221"/>
                  <a:pt x="523" y="212"/>
                </a:cubicBezTo>
                <a:cubicBezTo>
                  <a:pt x="523" y="204"/>
                  <a:pt x="516" y="198"/>
                  <a:pt x="508" y="198"/>
                </a:cubicBezTo>
                <a:close/>
                <a:moveTo>
                  <a:pt x="508" y="230"/>
                </a:moveTo>
                <a:cubicBezTo>
                  <a:pt x="500" y="230"/>
                  <a:pt x="493" y="237"/>
                  <a:pt x="493" y="245"/>
                </a:cubicBezTo>
                <a:cubicBezTo>
                  <a:pt x="493" y="253"/>
                  <a:pt x="500" y="260"/>
                  <a:pt x="508" y="260"/>
                </a:cubicBezTo>
                <a:cubicBezTo>
                  <a:pt x="516" y="260"/>
                  <a:pt x="523" y="253"/>
                  <a:pt x="523" y="245"/>
                </a:cubicBezTo>
                <a:cubicBezTo>
                  <a:pt x="523" y="237"/>
                  <a:pt x="516" y="230"/>
                  <a:pt x="508" y="230"/>
                </a:cubicBezTo>
                <a:close/>
                <a:moveTo>
                  <a:pt x="508" y="263"/>
                </a:moveTo>
                <a:cubicBezTo>
                  <a:pt x="500" y="263"/>
                  <a:pt x="493" y="270"/>
                  <a:pt x="493" y="278"/>
                </a:cubicBezTo>
                <a:cubicBezTo>
                  <a:pt x="493" y="286"/>
                  <a:pt x="500" y="293"/>
                  <a:pt x="508" y="293"/>
                </a:cubicBezTo>
                <a:cubicBezTo>
                  <a:pt x="516" y="293"/>
                  <a:pt x="523" y="286"/>
                  <a:pt x="523" y="278"/>
                </a:cubicBezTo>
                <a:cubicBezTo>
                  <a:pt x="523" y="270"/>
                  <a:pt x="516" y="263"/>
                  <a:pt x="508" y="263"/>
                </a:cubicBezTo>
                <a:close/>
                <a:moveTo>
                  <a:pt x="508" y="296"/>
                </a:moveTo>
                <a:cubicBezTo>
                  <a:pt x="500" y="296"/>
                  <a:pt x="493" y="303"/>
                  <a:pt x="493" y="311"/>
                </a:cubicBezTo>
                <a:cubicBezTo>
                  <a:pt x="493" y="319"/>
                  <a:pt x="500" y="326"/>
                  <a:pt x="508" y="326"/>
                </a:cubicBezTo>
                <a:cubicBezTo>
                  <a:pt x="516" y="326"/>
                  <a:pt x="523" y="319"/>
                  <a:pt x="523" y="311"/>
                </a:cubicBezTo>
                <a:cubicBezTo>
                  <a:pt x="523" y="303"/>
                  <a:pt x="516" y="296"/>
                  <a:pt x="508" y="296"/>
                </a:cubicBezTo>
                <a:close/>
                <a:moveTo>
                  <a:pt x="508" y="329"/>
                </a:moveTo>
                <a:cubicBezTo>
                  <a:pt x="500" y="329"/>
                  <a:pt x="493" y="336"/>
                  <a:pt x="493" y="344"/>
                </a:cubicBezTo>
                <a:cubicBezTo>
                  <a:pt x="493" y="352"/>
                  <a:pt x="500" y="359"/>
                  <a:pt x="508" y="359"/>
                </a:cubicBezTo>
                <a:cubicBezTo>
                  <a:pt x="516" y="359"/>
                  <a:pt x="523" y="352"/>
                  <a:pt x="523" y="344"/>
                </a:cubicBezTo>
                <a:cubicBezTo>
                  <a:pt x="523" y="336"/>
                  <a:pt x="516" y="329"/>
                  <a:pt x="508" y="329"/>
                </a:cubicBezTo>
                <a:close/>
                <a:moveTo>
                  <a:pt x="508" y="362"/>
                </a:moveTo>
                <a:cubicBezTo>
                  <a:pt x="500" y="362"/>
                  <a:pt x="493" y="369"/>
                  <a:pt x="493" y="377"/>
                </a:cubicBezTo>
                <a:cubicBezTo>
                  <a:pt x="493" y="385"/>
                  <a:pt x="500" y="392"/>
                  <a:pt x="508" y="392"/>
                </a:cubicBezTo>
                <a:cubicBezTo>
                  <a:pt x="516" y="392"/>
                  <a:pt x="523" y="385"/>
                  <a:pt x="523" y="377"/>
                </a:cubicBezTo>
                <a:cubicBezTo>
                  <a:pt x="523" y="369"/>
                  <a:pt x="516" y="362"/>
                  <a:pt x="508" y="362"/>
                </a:cubicBezTo>
                <a:close/>
                <a:moveTo>
                  <a:pt x="508" y="395"/>
                </a:moveTo>
                <a:cubicBezTo>
                  <a:pt x="500" y="395"/>
                  <a:pt x="493" y="402"/>
                  <a:pt x="493" y="410"/>
                </a:cubicBezTo>
                <a:cubicBezTo>
                  <a:pt x="493" y="418"/>
                  <a:pt x="500" y="425"/>
                  <a:pt x="508" y="425"/>
                </a:cubicBezTo>
                <a:cubicBezTo>
                  <a:pt x="516" y="425"/>
                  <a:pt x="523" y="418"/>
                  <a:pt x="523" y="410"/>
                </a:cubicBezTo>
                <a:cubicBezTo>
                  <a:pt x="523" y="402"/>
                  <a:pt x="516" y="395"/>
                  <a:pt x="508" y="395"/>
                </a:cubicBezTo>
                <a:close/>
                <a:moveTo>
                  <a:pt x="508" y="428"/>
                </a:moveTo>
                <a:cubicBezTo>
                  <a:pt x="500" y="428"/>
                  <a:pt x="493" y="435"/>
                  <a:pt x="493" y="443"/>
                </a:cubicBezTo>
                <a:cubicBezTo>
                  <a:pt x="493" y="451"/>
                  <a:pt x="500" y="458"/>
                  <a:pt x="508" y="458"/>
                </a:cubicBezTo>
                <a:cubicBezTo>
                  <a:pt x="516" y="458"/>
                  <a:pt x="523" y="451"/>
                  <a:pt x="523" y="443"/>
                </a:cubicBezTo>
                <a:cubicBezTo>
                  <a:pt x="523" y="435"/>
                  <a:pt x="516" y="428"/>
                  <a:pt x="508" y="428"/>
                </a:cubicBezTo>
                <a:close/>
                <a:moveTo>
                  <a:pt x="508" y="461"/>
                </a:moveTo>
                <a:cubicBezTo>
                  <a:pt x="500" y="461"/>
                  <a:pt x="493" y="468"/>
                  <a:pt x="493" y="476"/>
                </a:cubicBezTo>
                <a:cubicBezTo>
                  <a:pt x="493" y="484"/>
                  <a:pt x="500" y="491"/>
                  <a:pt x="508" y="491"/>
                </a:cubicBezTo>
                <a:cubicBezTo>
                  <a:pt x="516" y="491"/>
                  <a:pt x="523" y="484"/>
                  <a:pt x="523" y="476"/>
                </a:cubicBezTo>
                <a:cubicBezTo>
                  <a:pt x="523" y="468"/>
                  <a:pt x="516" y="461"/>
                  <a:pt x="508" y="461"/>
                </a:cubicBezTo>
                <a:close/>
                <a:moveTo>
                  <a:pt x="508" y="494"/>
                </a:moveTo>
                <a:cubicBezTo>
                  <a:pt x="500" y="494"/>
                  <a:pt x="493" y="500"/>
                  <a:pt x="493" y="509"/>
                </a:cubicBezTo>
                <a:cubicBezTo>
                  <a:pt x="493" y="517"/>
                  <a:pt x="500" y="523"/>
                  <a:pt x="508" y="523"/>
                </a:cubicBezTo>
                <a:cubicBezTo>
                  <a:pt x="516" y="523"/>
                  <a:pt x="523" y="517"/>
                  <a:pt x="523" y="509"/>
                </a:cubicBezTo>
                <a:cubicBezTo>
                  <a:pt x="523" y="500"/>
                  <a:pt x="516" y="494"/>
                  <a:pt x="508" y="494"/>
                </a:cubicBezTo>
                <a:close/>
                <a:moveTo>
                  <a:pt x="508" y="527"/>
                </a:moveTo>
                <a:cubicBezTo>
                  <a:pt x="500" y="527"/>
                  <a:pt x="493" y="533"/>
                  <a:pt x="493" y="542"/>
                </a:cubicBezTo>
                <a:cubicBezTo>
                  <a:pt x="493" y="550"/>
                  <a:pt x="500" y="556"/>
                  <a:pt x="508" y="556"/>
                </a:cubicBezTo>
                <a:cubicBezTo>
                  <a:pt x="516" y="556"/>
                  <a:pt x="523" y="550"/>
                  <a:pt x="523" y="542"/>
                </a:cubicBezTo>
                <a:cubicBezTo>
                  <a:pt x="523" y="533"/>
                  <a:pt x="516" y="527"/>
                  <a:pt x="508" y="527"/>
                </a:cubicBezTo>
                <a:close/>
                <a:moveTo>
                  <a:pt x="508" y="560"/>
                </a:moveTo>
                <a:cubicBezTo>
                  <a:pt x="500" y="560"/>
                  <a:pt x="493" y="566"/>
                  <a:pt x="493" y="574"/>
                </a:cubicBezTo>
                <a:cubicBezTo>
                  <a:pt x="493" y="583"/>
                  <a:pt x="500" y="589"/>
                  <a:pt x="508" y="589"/>
                </a:cubicBezTo>
                <a:cubicBezTo>
                  <a:pt x="516" y="589"/>
                  <a:pt x="523" y="583"/>
                  <a:pt x="523" y="574"/>
                </a:cubicBezTo>
                <a:cubicBezTo>
                  <a:pt x="523" y="566"/>
                  <a:pt x="516" y="560"/>
                  <a:pt x="508" y="560"/>
                </a:cubicBezTo>
                <a:close/>
                <a:moveTo>
                  <a:pt x="508" y="593"/>
                </a:moveTo>
                <a:cubicBezTo>
                  <a:pt x="500" y="593"/>
                  <a:pt x="493" y="599"/>
                  <a:pt x="493" y="607"/>
                </a:cubicBezTo>
                <a:cubicBezTo>
                  <a:pt x="493" y="616"/>
                  <a:pt x="500" y="622"/>
                  <a:pt x="508" y="622"/>
                </a:cubicBezTo>
                <a:cubicBezTo>
                  <a:pt x="516" y="622"/>
                  <a:pt x="523" y="616"/>
                  <a:pt x="523" y="607"/>
                </a:cubicBezTo>
                <a:cubicBezTo>
                  <a:pt x="523" y="599"/>
                  <a:pt x="516" y="593"/>
                  <a:pt x="508" y="593"/>
                </a:cubicBezTo>
                <a:close/>
                <a:moveTo>
                  <a:pt x="508" y="625"/>
                </a:moveTo>
                <a:cubicBezTo>
                  <a:pt x="500" y="625"/>
                  <a:pt x="493" y="632"/>
                  <a:pt x="493" y="640"/>
                </a:cubicBezTo>
                <a:cubicBezTo>
                  <a:pt x="493" y="648"/>
                  <a:pt x="500" y="655"/>
                  <a:pt x="508" y="655"/>
                </a:cubicBezTo>
                <a:cubicBezTo>
                  <a:pt x="516" y="655"/>
                  <a:pt x="523" y="648"/>
                  <a:pt x="523" y="640"/>
                </a:cubicBezTo>
                <a:cubicBezTo>
                  <a:pt x="523" y="632"/>
                  <a:pt x="516" y="625"/>
                  <a:pt x="508" y="625"/>
                </a:cubicBezTo>
                <a:close/>
                <a:moveTo>
                  <a:pt x="508" y="658"/>
                </a:moveTo>
                <a:cubicBezTo>
                  <a:pt x="500" y="658"/>
                  <a:pt x="493" y="665"/>
                  <a:pt x="493" y="673"/>
                </a:cubicBezTo>
                <a:cubicBezTo>
                  <a:pt x="493" y="681"/>
                  <a:pt x="500" y="688"/>
                  <a:pt x="508" y="688"/>
                </a:cubicBezTo>
                <a:cubicBezTo>
                  <a:pt x="516" y="688"/>
                  <a:pt x="523" y="681"/>
                  <a:pt x="523" y="673"/>
                </a:cubicBezTo>
                <a:cubicBezTo>
                  <a:pt x="523" y="665"/>
                  <a:pt x="516" y="658"/>
                  <a:pt x="508" y="658"/>
                </a:cubicBezTo>
                <a:close/>
                <a:moveTo>
                  <a:pt x="508" y="691"/>
                </a:moveTo>
                <a:cubicBezTo>
                  <a:pt x="500" y="691"/>
                  <a:pt x="493" y="698"/>
                  <a:pt x="493" y="706"/>
                </a:cubicBezTo>
                <a:cubicBezTo>
                  <a:pt x="493" y="714"/>
                  <a:pt x="500" y="721"/>
                  <a:pt x="508" y="721"/>
                </a:cubicBezTo>
                <a:cubicBezTo>
                  <a:pt x="516" y="721"/>
                  <a:pt x="523" y="714"/>
                  <a:pt x="523" y="706"/>
                </a:cubicBezTo>
                <a:cubicBezTo>
                  <a:pt x="523" y="698"/>
                  <a:pt x="516" y="691"/>
                  <a:pt x="508" y="691"/>
                </a:cubicBezTo>
                <a:close/>
                <a:moveTo>
                  <a:pt x="508" y="724"/>
                </a:moveTo>
                <a:cubicBezTo>
                  <a:pt x="500" y="724"/>
                  <a:pt x="493" y="731"/>
                  <a:pt x="493" y="739"/>
                </a:cubicBezTo>
                <a:cubicBezTo>
                  <a:pt x="493" y="747"/>
                  <a:pt x="500" y="754"/>
                  <a:pt x="508" y="754"/>
                </a:cubicBezTo>
                <a:cubicBezTo>
                  <a:pt x="516" y="754"/>
                  <a:pt x="523" y="747"/>
                  <a:pt x="523" y="739"/>
                </a:cubicBezTo>
                <a:cubicBezTo>
                  <a:pt x="523" y="731"/>
                  <a:pt x="516" y="724"/>
                  <a:pt x="508" y="724"/>
                </a:cubicBezTo>
                <a:close/>
                <a:moveTo>
                  <a:pt x="508" y="757"/>
                </a:moveTo>
                <a:cubicBezTo>
                  <a:pt x="500" y="757"/>
                  <a:pt x="493" y="764"/>
                  <a:pt x="493" y="772"/>
                </a:cubicBezTo>
                <a:cubicBezTo>
                  <a:pt x="493" y="780"/>
                  <a:pt x="500" y="787"/>
                  <a:pt x="508" y="787"/>
                </a:cubicBezTo>
                <a:cubicBezTo>
                  <a:pt x="516" y="787"/>
                  <a:pt x="523" y="780"/>
                  <a:pt x="523" y="772"/>
                </a:cubicBezTo>
                <a:cubicBezTo>
                  <a:pt x="523" y="764"/>
                  <a:pt x="516" y="757"/>
                  <a:pt x="508" y="757"/>
                </a:cubicBezTo>
                <a:close/>
                <a:moveTo>
                  <a:pt x="508" y="790"/>
                </a:moveTo>
                <a:cubicBezTo>
                  <a:pt x="500" y="790"/>
                  <a:pt x="493" y="797"/>
                  <a:pt x="493" y="805"/>
                </a:cubicBezTo>
                <a:cubicBezTo>
                  <a:pt x="493" y="813"/>
                  <a:pt x="500" y="820"/>
                  <a:pt x="508" y="820"/>
                </a:cubicBezTo>
                <a:cubicBezTo>
                  <a:pt x="516" y="820"/>
                  <a:pt x="523" y="813"/>
                  <a:pt x="523" y="805"/>
                </a:cubicBezTo>
                <a:cubicBezTo>
                  <a:pt x="523" y="797"/>
                  <a:pt x="516" y="790"/>
                  <a:pt x="508" y="790"/>
                </a:cubicBezTo>
                <a:close/>
                <a:moveTo>
                  <a:pt x="508" y="823"/>
                </a:moveTo>
                <a:cubicBezTo>
                  <a:pt x="500" y="823"/>
                  <a:pt x="493" y="830"/>
                  <a:pt x="493" y="838"/>
                </a:cubicBezTo>
                <a:cubicBezTo>
                  <a:pt x="493" y="846"/>
                  <a:pt x="500" y="853"/>
                  <a:pt x="508" y="853"/>
                </a:cubicBezTo>
                <a:cubicBezTo>
                  <a:pt x="516" y="853"/>
                  <a:pt x="523" y="846"/>
                  <a:pt x="523" y="838"/>
                </a:cubicBezTo>
                <a:cubicBezTo>
                  <a:pt x="523" y="830"/>
                  <a:pt x="516" y="823"/>
                  <a:pt x="508" y="823"/>
                </a:cubicBezTo>
                <a:close/>
                <a:moveTo>
                  <a:pt x="508" y="856"/>
                </a:moveTo>
                <a:cubicBezTo>
                  <a:pt x="500" y="856"/>
                  <a:pt x="493" y="863"/>
                  <a:pt x="493" y="871"/>
                </a:cubicBezTo>
                <a:cubicBezTo>
                  <a:pt x="493" y="879"/>
                  <a:pt x="500" y="886"/>
                  <a:pt x="508" y="886"/>
                </a:cubicBezTo>
                <a:cubicBezTo>
                  <a:pt x="516" y="886"/>
                  <a:pt x="523" y="879"/>
                  <a:pt x="523" y="871"/>
                </a:cubicBezTo>
                <a:cubicBezTo>
                  <a:pt x="523" y="863"/>
                  <a:pt x="516" y="856"/>
                  <a:pt x="508" y="856"/>
                </a:cubicBezTo>
                <a:close/>
                <a:moveTo>
                  <a:pt x="508" y="889"/>
                </a:moveTo>
                <a:cubicBezTo>
                  <a:pt x="500" y="889"/>
                  <a:pt x="493" y="895"/>
                  <a:pt x="493" y="904"/>
                </a:cubicBezTo>
                <a:cubicBezTo>
                  <a:pt x="493" y="912"/>
                  <a:pt x="500" y="918"/>
                  <a:pt x="508" y="918"/>
                </a:cubicBezTo>
                <a:cubicBezTo>
                  <a:pt x="516" y="918"/>
                  <a:pt x="523" y="912"/>
                  <a:pt x="523" y="904"/>
                </a:cubicBezTo>
                <a:cubicBezTo>
                  <a:pt x="523" y="895"/>
                  <a:pt x="516" y="889"/>
                  <a:pt x="508" y="889"/>
                </a:cubicBezTo>
                <a:close/>
                <a:moveTo>
                  <a:pt x="508" y="922"/>
                </a:moveTo>
                <a:cubicBezTo>
                  <a:pt x="500" y="922"/>
                  <a:pt x="493" y="928"/>
                  <a:pt x="493" y="937"/>
                </a:cubicBezTo>
                <a:cubicBezTo>
                  <a:pt x="493" y="945"/>
                  <a:pt x="500" y="951"/>
                  <a:pt x="508" y="951"/>
                </a:cubicBezTo>
                <a:cubicBezTo>
                  <a:pt x="516" y="951"/>
                  <a:pt x="523" y="945"/>
                  <a:pt x="523" y="937"/>
                </a:cubicBezTo>
                <a:cubicBezTo>
                  <a:pt x="523" y="928"/>
                  <a:pt x="516" y="922"/>
                  <a:pt x="508" y="922"/>
                </a:cubicBezTo>
                <a:close/>
                <a:moveTo>
                  <a:pt x="508" y="955"/>
                </a:moveTo>
                <a:cubicBezTo>
                  <a:pt x="500" y="955"/>
                  <a:pt x="493" y="961"/>
                  <a:pt x="493" y="970"/>
                </a:cubicBezTo>
                <a:cubicBezTo>
                  <a:pt x="493" y="978"/>
                  <a:pt x="500" y="984"/>
                  <a:pt x="508" y="984"/>
                </a:cubicBezTo>
                <a:cubicBezTo>
                  <a:pt x="516" y="984"/>
                  <a:pt x="523" y="978"/>
                  <a:pt x="523" y="970"/>
                </a:cubicBezTo>
                <a:cubicBezTo>
                  <a:pt x="523" y="961"/>
                  <a:pt x="516" y="955"/>
                  <a:pt x="508" y="955"/>
                </a:cubicBezTo>
                <a:close/>
                <a:moveTo>
                  <a:pt x="508" y="988"/>
                </a:moveTo>
                <a:cubicBezTo>
                  <a:pt x="500" y="988"/>
                  <a:pt x="493" y="994"/>
                  <a:pt x="493" y="1002"/>
                </a:cubicBezTo>
                <a:cubicBezTo>
                  <a:pt x="493" y="1011"/>
                  <a:pt x="500" y="1017"/>
                  <a:pt x="508" y="1017"/>
                </a:cubicBezTo>
                <a:cubicBezTo>
                  <a:pt x="516" y="1017"/>
                  <a:pt x="523" y="1011"/>
                  <a:pt x="523" y="1002"/>
                </a:cubicBezTo>
                <a:cubicBezTo>
                  <a:pt x="523" y="994"/>
                  <a:pt x="516" y="988"/>
                  <a:pt x="508" y="988"/>
                </a:cubicBezTo>
                <a:close/>
                <a:moveTo>
                  <a:pt x="508" y="1021"/>
                </a:moveTo>
                <a:cubicBezTo>
                  <a:pt x="500" y="1021"/>
                  <a:pt x="493" y="1027"/>
                  <a:pt x="493" y="1035"/>
                </a:cubicBezTo>
                <a:cubicBezTo>
                  <a:pt x="493" y="1044"/>
                  <a:pt x="500" y="1050"/>
                  <a:pt x="508" y="1050"/>
                </a:cubicBezTo>
                <a:cubicBezTo>
                  <a:pt x="516" y="1050"/>
                  <a:pt x="523" y="1044"/>
                  <a:pt x="523" y="1035"/>
                </a:cubicBezTo>
                <a:cubicBezTo>
                  <a:pt x="523" y="1027"/>
                  <a:pt x="516" y="1021"/>
                  <a:pt x="508" y="1021"/>
                </a:cubicBezTo>
                <a:close/>
                <a:moveTo>
                  <a:pt x="508" y="1053"/>
                </a:moveTo>
                <a:cubicBezTo>
                  <a:pt x="500" y="1053"/>
                  <a:pt x="493" y="1060"/>
                  <a:pt x="493" y="1068"/>
                </a:cubicBezTo>
                <a:cubicBezTo>
                  <a:pt x="493" y="1076"/>
                  <a:pt x="500" y="1083"/>
                  <a:pt x="508" y="1083"/>
                </a:cubicBezTo>
                <a:cubicBezTo>
                  <a:pt x="516" y="1083"/>
                  <a:pt x="523" y="1076"/>
                  <a:pt x="523" y="1068"/>
                </a:cubicBezTo>
                <a:cubicBezTo>
                  <a:pt x="523" y="1060"/>
                  <a:pt x="516" y="1053"/>
                  <a:pt x="508" y="1053"/>
                </a:cubicBezTo>
                <a:close/>
                <a:moveTo>
                  <a:pt x="508" y="1086"/>
                </a:moveTo>
                <a:cubicBezTo>
                  <a:pt x="500" y="1086"/>
                  <a:pt x="493" y="1093"/>
                  <a:pt x="493" y="1101"/>
                </a:cubicBezTo>
                <a:cubicBezTo>
                  <a:pt x="493" y="1109"/>
                  <a:pt x="500" y="1116"/>
                  <a:pt x="508" y="1116"/>
                </a:cubicBezTo>
                <a:cubicBezTo>
                  <a:pt x="516" y="1116"/>
                  <a:pt x="523" y="1109"/>
                  <a:pt x="523" y="1101"/>
                </a:cubicBezTo>
                <a:cubicBezTo>
                  <a:pt x="523" y="1093"/>
                  <a:pt x="516" y="1086"/>
                  <a:pt x="508" y="1086"/>
                </a:cubicBezTo>
                <a:close/>
                <a:moveTo>
                  <a:pt x="508" y="1119"/>
                </a:moveTo>
                <a:cubicBezTo>
                  <a:pt x="500" y="1119"/>
                  <a:pt x="493" y="1126"/>
                  <a:pt x="493" y="1134"/>
                </a:cubicBezTo>
                <a:cubicBezTo>
                  <a:pt x="493" y="1142"/>
                  <a:pt x="500" y="1149"/>
                  <a:pt x="508" y="1149"/>
                </a:cubicBezTo>
                <a:cubicBezTo>
                  <a:pt x="516" y="1149"/>
                  <a:pt x="523" y="1142"/>
                  <a:pt x="523" y="1134"/>
                </a:cubicBezTo>
                <a:cubicBezTo>
                  <a:pt x="523" y="1126"/>
                  <a:pt x="516" y="1119"/>
                  <a:pt x="508" y="1119"/>
                </a:cubicBezTo>
                <a:close/>
                <a:moveTo>
                  <a:pt x="508" y="1152"/>
                </a:moveTo>
                <a:cubicBezTo>
                  <a:pt x="500" y="1152"/>
                  <a:pt x="493" y="1159"/>
                  <a:pt x="493" y="1167"/>
                </a:cubicBezTo>
                <a:cubicBezTo>
                  <a:pt x="493" y="1175"/>
                  <a:pt x="500" y="1182"/>
                  <a:pt x="508" y="1182"/>
                </a:cubicBezTo>
                <a:cubicBezTo>
                  <a:pt x="516" y="1182"/>
                  <a:pt x="523" y="1175"/>
                  <a:pt x="523" y="1167"/>
                </a:cubicBezTo>
                <a:cubicBezTo>
                  <a:pt x="523" y="1159"/>
                  <a:pt x="516" y="1152"/>
                  <a:pt x="508" y="1152"/>
                </a:cubicBezTo>
                <a:close/>
                <a:moveTo>
                  <a:pt x="508" y="1185"/>
                </a:moveTo>
                <a:cubicBezTo>
                  <a:pt x="500" y="1185"/>
                  <a:pt x="493" y="1192"/>
                  <a:pt x="493" y="1200"/>
                </a:cubicBezTo>
                <a:cubicBezTo>
                  <a:pt x="493" y="1208"/>
                  <a:pt x="500" y="1215"/>
                  <a:pt x="508" y="1215"/>
                </a:cubicBezTo>
                <a:cubicBezTo>
                  <a:pt x="516" y="1215"/>
                  <a:pt x="523" y="1208"/>
                  <a:pt x="523" y="1200"/>
                </a:cubicBezTo>
                <a:cubicBezTo>
                  <a:pt x="523" y="1192"/>
                  <a:pt x="516" y="1185"/>
                  <a:pt x="508" y="1185"/>
                </a:cubicBezTo>
                <a:close/>
                <a:moveTo>
                  <a:pt x="508" y="1218"/>
                </a:moveTo>
                <a:cubicBezTo>
                  <a:pt x="500" y="1218"/>
                  <a:pt x="493" y="1225"/>
                  <a:pt x="493" y="1233"/>
                </a:cubicBezTo>
                <a:cubicBezTo>
                  <a:pt x="493" y="1241"/>
                  <a:pt x="500" y="1248"/>
                  <a:pt x="508" y="1248"/>
                </a:cubicBezTo>
                <a:cubicBezTo>
                  <a:pt x="516" y="1248"/>
                  <a:pt x="523" y="1241"/>
                  <a:pt x="523" y="1233"/>
                </a:cubicBezTo>
                <a:cubicBezTo>
                  <a:pt x="523" y="1225"/>
                  <a:pt x="516" y="1218"/>
                  <a:pt x="508" y="1218"/>
                </a:cubicBezTo>
                <a:close/>
                <a:moveTo>
                  <a:pt x="508" y="1251"/>
                </a:moveTo>
                <a:cubicBezTo>
                  <a:pt x="500" y="1251"/>
                  <a:pt x="493" y="1258"/>
                  <a:pt x="493" y="1266"/>
                </a:cubicBezTo>
                <a:cubicBezTo>
                  <a:pt x="493" y="1274"/>
                  <a:pt x="500" y="1281"/>
                  <a:pt x="508" y="1281"/>
                </a:cubicBezTo>
                <a:cubicBezTo>
                  <a:pt x="516" y="1281"/>
                  <a:pt x="523" y="1274"/>
                  <a:pt x="523" y="1266"/>
                </a:cubicBezTo>
                <a:cubicBezTo>
                  <a:pt x="523" y="1258"/>
                  <a:pt x="516" y="1251"/>
                  <a:pt x="508" y="1251"/>
                </a:cubicBezTo>
                <a:close/>
                <a:moveTo>
                  <a:pt x="508" y="1284"/>
                </a:moveTo>
                <a:cubicBezTo>
                  <a:pt x="500" y="1284"/>
                  <a:pt x="493" y="1291"/>
                  <a:pt x="493" y="1299"/>
                </a:cubicBezTo>
                <a:cubicBezTo>
                  <a:pt x="493" y="1307"/>
                  <a:pt x="500" y="1314"/>
                  <a:pt x="508" y="1314"/>
                </a:cubicBezTo>
                <a:cubicBezTo>
                  <a:pt x="516" y="1314"/>
                  <a:pt x="523" y="1307"/>
                  <a:pt x="523" y="1299"/>
                </a:cubicBezTo>
                <a:cubicBezTo>
                  <a:pt x="523" y="1291"/>
                  <a:pt x="516" y="1284"/>
                  <a:pt x="508" y="1284"/>
                </a:cubicBezTo>
                <a:close/>
                <a:moveTo>
                  <a:pt x="508" y="1317"/>
                </a:moveTo>
                <a:cubicBezTo>
                  <a:pt x="500" y="1317"/>
                  <a:pt x="493" y="1323"/>
                  <a:pt x="493" y="1332"/>
                </a:cubicBezTo>
                <a:cubicBezTo>
                  <a:pt x="493" y="1340"/>
                  <a:pt x="500" y="1346"/>
                  <a:pt x="508" y="1346"/>
                </a:cubicBezTo>
                <a:cubicBezTo>
                  <a:pt x="516" y="1346"/>
                  <a:pt x="523" y="1340"/>
                  <a:pt x="523" y="1332"/>
                </a:cubicBezTo>
                <a:cubicBezTo>
                  <a:pt x="523" y="1323"/>
                  <a:pt x="516" y="1317"/>
                  <a:pt x="508" y="1317"/>
                </a:cubicBezTo>
                <a:close/>
                <a:moveTo>
                  <a:pt x="508" y="1350"/>
                </a:moveTo>
                <a:cubicBezTo>
                  <a:pt x="500" y="1350"/>
                  <a:pt x="493" y="1356"/>
                  <a:pt x="493" y="1365"/>
                </a:cubicBezTo>
                <a:cubicBezTo>
                  <a:pt x="493" y="1373"/>
                  <a:pt x="500" y="1379"/>
                  <a:pt x="508" y="1379"/>
                </a:cubicBezTo>
                <a:cubicBezTo>
                  <a:pt x="516" y="1379"/>
                  <a:pt x="523" y="1373"/>
                  <a:pt x="523" y="1365"/>
                </a:cubicBezTo>
                <a:cubicBezTo>
                  <a:pt x="523" y="1356"/>
                  <a:pt x="516" y="1350"/>
                  <a:pt x="508" y="1350"/>
                </a:cubicBezTo>
                <a:close/>
                <a:moveTo>
                  <a:pt x="508" y="1383"/>
                </a:moveTo>
                <a:cubicBezTo>
                  <a:pt x="500" y="1383"/>
                  <a:pt x="493" y="1389"/>
                  <a:pt x="493" y="1397"/>
                </a:cubicBezTo>
                <a:cubicBezTo>
                  <a:pt x="493" y="1406"/>
                  <a:pt x="500" y="1412"/>
                  <a:pt x="508" y="1412"/>
                </a:cubicBezTo>
                <a:cubicBezTo>
                  <a:pt x="516" y="1412"/>
                  <a:pt x="523" y="1406"/>
                  <a:pt x="523" y="1397"/>
                </a:cubicBezTo>
                <a:cubicBezTo>
                  <a:pt x="523" y="1389"/>
                  <a:pt x="516" y="1383"/>
                  <a:pt x="508" y="1383"/>
                </a:cubicBezTo>
                <a:close/>
                <a:moveTo>
                  <a:pt x="508" y="1416"/>
                </a:moveTo>
                <a:cubicBezTo>
                  <a:pt x="500" y="1416"/>
                  <a:pt x="493" y="1422"/>
                  <a:pt x="493" y="1430"/>
                </a:cubicBezTo>
                <a:cubicBezTo>
                  <a:pt x="493" y="1439"/>
                  <a:pt x="500" y="1445"/>
                  <a:pt x="508" y="1445"/>
                </a:cubicBezTo>
                <a:cubicBezTo>
                  <a:pt x="516" y="1445"/>
                  <a:pt x="523" y="1439"/>
                  <a:pt x="523" y="1430"/>
                </a:cubicBezTo>
                <a:cubicBezTo>
                  <a:pt x="523" y="1422"/>
                  <a:pt x="516" y="1416"/>
                  <a:pt x="508" y="1416"/>
                </a:cubicBezTo>
                <a:close/>
                <a:moveTo>
                  <a:pt x="541" y="0"/>
                </a:moveTo>
                <a:cubicBezTo>
                  <a:pt x="532" y="0"/>
                  <a:pt x="526" y="7"/>
                  <a:pt x="526" y="15"/>
                </a:cubicBezTo>
                <a:cubicBezTo>
                  <a:pt x="526" y="23"/>
                  <a:pt x="532" y="30"/>
                  <a:pt x="541" y="30"/>
                </a:cubicBezTo>
                <a:cubicBezTo>
                  <a:pt x="549" y="30"/>
                  <a:pt x="555" y="23"/>
                  <a:pt x="555" y="15"/>
                </a:cubicBezTo>
                <a:cubicBezTo>
                  <a:pt x="555" y="7"/>
                  <a:pt x="549" y="0"/>
                  <a:pt x="541" y="0"/>
                </a:cubicBezTo>
                <a:close/>
                <a:moveTo>
                  <a:pt x="541" y="33"/>
                </a:moveTo>
                <a:cubicBezTo>
                  <a:pt x="532" y="33"/>
                  <a:pt x="526" y="40"/>
                  <a:pt x="526" y="48"/>
                </a:cubicBezTo>
                <a:cubicBezTo>
                  <a:pt x="526" y="56"/>
                  <a:pt x="532" y="63"/>
                  <a:pt x="541" y="63"/>
                </a:cubicBezTo>
                <a:cubicBezTo>
                  <a:pt x="549" y="63"/>
                  <a:pt x="555" y="56"/>
                  <a:pt x="555" y="48"/>
                </a:cubicBezTo>
                <a:cubicBezTo>
                  <a:pt x="555" y="40"/>
                  <a:pt x="549" y="33"/>
                  <a:pt x="541" y="33"/>
                </a:cubicBezTo>
                <a:close/>
                <a:moveTo>
                  <a:pt x="541" y="66"/>
                </a:moveTo>
                <a:cubicBezTo>
                  <a:pt x="532" y="66"/>
                  <a:pt x="526" y="72"/>
                  <a:pt x="526" y="81"/>
                </a:cubicBezTo>
                <a:cubicBezTo>
                  <a:pt x="526" y="89"/>
                  <a:pt x="532" y="95"/>
                  <a:pt x="541" y="95"/>
                </a:cubicBezTo>
                <a:cubicBezTo>
                  <a:pt x="549" y="95"/>
                  <a:pt x="555" y="89"/>
                  <a:pt x="555" y="81"/>
                </a:cubicBezTo>
                <a:cubicBezTo>
                  <a:pt x="555" y="72"/>
                  <a:pt x="549" y="66"/>
                  <a:pt x="541" y="66"/>
                </a:cubicBezTo>
                <a:close/>
                <a:moveTo>
                  <a:pt x="541" y="99"/>
                </a:moveTo>
                <a:cubicBezTo>
                  <a:pt x="532" y="99"/>
                  <a:pt x="526" y="105"/>
                  <a:pt x="526" y="114"/>
                </a:cubicBezTo>
                <a:cubicBezTo>
                  <a:pt x="526" y="122"/>
                  <a:pt x="532" y="128"/>
                  <a:pt x="541" y="128"/>
                </a:cubicBezTo>
                <a:cubicBezTo>
                  <a:pt x="549" y="128"/>
                  <a:pt x="555" y="122"/>
                  <a:pt x="555" y="114"/>
                </a:cubicBezTo>
                <a:cubicBezTo>
                  <a:pt x="555" y="105"/>
                  <a:pt x="549" y="99"/>
                  <a:pt x="541" y="99"/>
                </a:cubicBezTo>
                <a:close/>
                <a:moveTo>
                  <a:pt x="541" y="132"/>
                </a:moveTo>
                <a:cubicBezTo>
                  <a:pt x="532" y="132"/>
                  <a:pt x="526" y="138"/>
                  <a:pt x="526" y="147"/>
                </a:cubicBezTo>
                <a:cubicBezTo>
                  <a:pt x="526" y="155"/>
                  <a:pt x="532" y="161"/>
                  <a:pt x="541" y="161"/>
                </a:cubicBezTo>
                <a:cubicBezTo>
                  <a:pt x="549" y="161"/>
                  <a:pt x="555" y="155"/>
                  <a:pt x="555" y="147"/>
                </a:cubicBezTo>
                <a:cubicBezTo>
                  <a:pt x="555" y="138"/>
                  <a:pt x="549" y="132"/>
                  <a:pt x="541" y="132"/>
                </a:cubicBezTo>
                <a:close/>
                <a:moveTo>
                  <a:pt x="541" y="165"/>
                </a:moveTo>
                <a:cubicBezTo>
                  <a:pt x="532" y="165"/>
                  <a:pt x="526" y="171"/>
                  <a:pt x="526" y="179"/>
                </a:cubicBezTo>
                <a:cubicBezTo>
                  <a:pt x="526" y="188"/>
                  <a:pt x="532" y="194"/>
                  <a:pt x="541" y="194"/>
                </a:cubicBezTo>
                <a:cubicBezTo>
                  <a:pt x="549" y="194"/>
                  <a:pt x="555" y="188"/>
                  <a:pt x="555" y="179"/>
                </a:cubicBezTo>
                <a:cubicBezTo>
                  <a:pt x="555" y="171"/>
                  <a:pt x="549" y="165"/>
                  <a:pt x="541" y="165"/>
                </a:cubicBezTo>
                <a:close/>
                <a:moveTo>
                  <a:pt x="541" y="198"/>
                </a:moveTo>
                <a:cubicBezTo>
                  <a:pt x="532" y="198"/>
                  <a:pt x="526" y="204"/>
                  <a:pt x="526" y="212"/>
                </a:cubicBezTo>
                <a:cubicBezTo>
                  <a:pt x="526" y="221"/>
                  <a:pt x="532" y="227"/>
                  <a:pt x="541" y="227"/>
                </a:cubicBezTo>
                <a:cubicBezTo>
                  <a:pt x="549" y="227"/>
                  <a:pt x="555" y="221"/>
                  <a:pt x="555" y="212"/>
                </a:cubicBezTo>
                <a:cubicBezTo>
                  <a:pt x="555" y="204"/>
                  <a:pt x="549" y="198"/>
                  <a:pt x="541" y="198"/>
                </a:cubicBezTo>
                <a:close/>
                <a:moveTo>
                  <a:pt x="541" y="230"/>
                </a:moveTo>
                <a:cubicBezTo>
                  <a:pt x="532" y="230"/>
                  <a:pt x="526" y="237"/>
                  <a:pt x="526" y="245"/>
                </a:cubicBezTo>
                <a:cubicBezTo>
                  <a:pt x="526" y="253"/>
                  <a:pt x="532" y="260"/>
                  <a:pt x="541" y="260"/>
                </a:cubicBezTo>
                <a:cubicBezTo>
                  <a:pt x="549" y="260"/>
                  <a:pt x="555" y="253"/>
                  <a:pt x="555" y="245"/>
                </a:cubicBezTo>
                <a:cubicBezTo>
                  <a:pt x="555" y="237"/>
                  <a:pt x="549" y="230"/>
                  <a:pt x="541" y="230"/>
                </a:cubicBezTo>
                <a:close/>
                <a:moveTo>
                  <a:pt x="541" y="263"/>
                </a:moveTo>
                <a:cubicBezTo>
                  <a:pt x="532" y="263"/>
                  <a:pt x="526" y="270"/>
                  <a:pt x="526" y="278"/>
                </a:cubicBezTo>
                <a:cubicBezTo>
                  <a:pt x="526" y="286"/>
                  <a:pt x="532" y="293"/>
                  <a:pt x="541" y="293"/>
                </a:cubicBezTo>
                <a:cubicBezTo>
                  <a:pt x="549" y="293"/>
                  <a:pt x="555" y="286"/>
                  <a:pt x="555" y="278"/>
                </a:cubicBezTo>
                <a:cubicBezTo>
                  <a:pt x="555" y="270"/>
                  <a:pt x="549" y="263"/>
                  <a:pt x="541" y="263"/>
                </a:cubicBezTo>
                <a:close/>
                <a:moveTo>
                  <a:pt x="541" y="296"/>
                </a:moveTo>
                <a:cubicBezTo>
                  <a:pt x="532" y="296"/>
                  <a:pt x="526" y="303"/>
                  <a:pt x="526" y="311"/>
                </a:cubicBezTo>
                <a:cubicBezTo>
                  <a:pt x="526" y="319"/>
                  <a:pt x="532" y="326"/>
                  <a:pt x="541" y="326"/>
                </a:cubicBezTo>
                <a:cubicBezTo>
                  <a:pt x="549" y="326"/>
                  <a:pt x="555" y="319"/>
                  <a:pt x="555" y="311"/>
                </a:cubicBezTo>
                <a:cubicBezTo>
                  <a:pt x="555" y="303"/>
                  <a:pt x="549" y="296"/>
                  <a:pt x="541" y="296"/>
                </a:cubicBezTo>
                <a:close/>
                <a:moveTo>
                  <a:pt x="541" y="329"/>
                </a:moveTo>
                <a:cubicBezTo>
                  <a:pt x="532" y="329"/>
                  <a:pt x="526" y="336"/>
                  <a:pt x="526" y="344"/>
                </a:cubicBezTo>
                <a:cubicBezTo>
                  <a:pt x="526" y="352"/>
                  <a:pt x="532" y="359"/>
                  <a:pt x="541" y="359"/>
                </a:cubicBezTo>
                <a:cubicBezTo>
                  <a:pt x="549" y="359"/>
                  <a:pt x="555" y="352"/>
                  <a:pt x="555" y="344"/>
                </a:cubicBezTo>
                <a:cubicBezTo>
                  <a:pt x="555" y="336"/>
                  <a:pt x="549" y="329"/>
                  <a:pt x="541" y="329"/>
                </a:cubicBezTo>
                <a:close/>
                <a:moveTo>
                  <a:pt x="541" y="362"/>
                </a:moveTo>
                <a:cubicBezTo>
                  <a:pt x="532" y="362"/>
                  <a:pt x="526" y="369"/>
                  <a:pt x="526" y="377"/>
                </a:cubicBezTo>
                <a:cubicBezTo>
                  <a:pt x="526" y="385"/>
                  <a:pt x="532" y="392"/>
                  <a:pt x="541" y="392"/>
                </a:cubicBezTo>
                <a:cubicBezTo>
                  <a:pt x="549" y="392"/>
                  <a:pt x="555" y="385"/>
                  <a:pt x="555" y="377"/>
                </a:cubicBezTo>
                <a:cubicBezTo>
                  <a:pt x="555" y="369"/>
                  <a:pt x="549" y="362"/>
                  <a:pt x="541" y="362"/>
                </a:cubicBezTo>
                <a:close/>
                <a:moveTo>
                  <a:pt x="541" y="395"/>
                </a:moveTo>
                <a:cubicBezTo>
                  <a:pt x="532" y="395"/>
                  <a:pt x="526" y="402"/>
                  <a:pt x="526" y="410"/>
                </a:cubicBezTo>
                <a:cubicBezTo>
                  <a:pt x="526" y="418"/>
                  <a:pt x="532" y="425"/>
                  <a:pt x="541" y="425"/>
                </a:cubicBezTo>
                <a:cubicBezTo>
                  <a:pt x="549" y="425"/>
                  <a:pt x="555" y="418"/>
                  <a:pt x="555" y="410"/>
                </a:cubicBezTo>
                <a:cubicBezTo>
                  <a:pt x="555" y="402"/>
                  <a:pt x="549" y="395"/>
                  <a:pt x="541" y="395"/>
                </a:cubicBezTo>
                <a:close/>
                <a:moveTo>
                  <a:pt x="541" y="428"/>
                </a:moveTo>
                <a:cubicBezTo>
                  <a:pt x="532" y="428"/>
                  <a:pt x="526" y="435"/>
                  <a:pt x="526" y="443"/>
                </a:cubicBezTo>
                <a:cubicBezTo>
                  <a:pt x="526" y="451"/>
                  <a:pt x="532" y="458"/>
                  <a:pt x="541" y="458"/>
                </a:cubicBezTo>
                <a:cubicBezTo>
                  <a:pt x="549" y="458"/>
                  <a:pt x="555" y="451"/>
                  <a:pt x="555" y="443"/>
                </a:cubicBezTo>
                <a:cubicBezTo>
                  <a:pt x="555" y="435"/>
                  <a:pt x="549" y="428"/>
                  <a:pt x="541" y="428"/>
                </a:cubicBezTo>
                <a:close/>
                <a:moveTo>
                  <a:pt x="541" y="461"/>
                </a:moveTo>
                <a:cubicBezTo>
                  <a:pt x="532" y="461"/>
                  <a:pt x="526" y="468"/>
                  <a:pt x="526" y="476"/>
                </a:cubicBezTo>
                <a:cubicBezTo>
                  <a:pt x="526" y="484"/>
                  <a:pt x="532" y="491"/>
                  <a:pt x="541" y="491"/>
                </a:cubicBezTo>
                <a:cubicBezTo>
                  <a:pt x="549" y="491"/>
                  <a:pt x="555" y="484"/>
                  <a:pt x="555" y="476"/>
                </a:cubicBezTo>
                <a:cubicBezTo>
                  <a:pt x="555" y="468"/>
                  <a:pt x="549" y="461"/>
                  <a:pt x="541" y="461"/>
                </a:cubicBezTo>
                <a:close/>
                <a:moveTo>
                  <a:pt x="541" y="494"/>
                </a:moveTo>
                <a:cubicBezTo>
                  <a:pt x="532" y="494"/>
                  <a:pt x="526" y="500"/>
                  <a:pt x="526" y="509"/>
                </a:cubicBezTo>
                <a:cubicBezTo>
                  <a:pt x="526" y="517"/>
                  <a:pt x="532" y="523"/>
                  <a:pt x="541" y="523"/>
                </a:cubicBezTo>
                <a:cubicBezTo>
                  <a:pt x="549" y="523"/>
                  <a:pt x="555" y="517"/>
                  <a:pt x="555" y="509"/>
                </a:cubicBezTo>
                <a:cubicBezTo>
                  <a:pt x="555" y="500"/>
                  <a:pt x="549" y="494"/>
                  <a:pt x="541" y="494"/>
                </a:cubicBezTo>
                <a:close/>
                <a:moveTo>
                  <a:pt x="541" y="527"/>
                </a:moveTo>
                <a:cubicBezTo>
                  <a:pt x="532" y="527"/>
                  <a:pt x="526" y="533"/>
                  <a:pt x="526" y="542"/>
                </a:cubicBezTo>
                <a:cubicBezTo>
                  <a:pt x="526" y="550"/>
                  <a:pt x="532" y="556"/>
                  <a:pt x="541" y="556"/>
                </a:cubicBezTo>
                <a:cubicBezTo>
                  <a:pt x="549" y="556"/>
                  <a:pt x="555" y="550"/>
                  <a:pt x="555" y="542"/>
                </a:cubicBezTo>
                <a:cubicBezTo>
                  <a:pt x="555" y="533"/>
                  <a:pt x="549" y="527"/>
                  <a:pt x="541" y="527"/>
                </a:cubicBezTo>
                <a:close/>
                <a:moveTo>
                  <a:pt x="541" y="560"/>
                </a:moveTo>
                <a:cubicBezTo>
                  <a:pt x="532" y="560"/>
                  <a:pt x="526" y="566"/>
                  <a:pt x="526" y="574"/>
                </a:cubicBezTo>
                <a:cubicBezTo>
                  <a:pt x="526" y="583"/>
                  <a:pt x="532" y="589"/>
                  <a:pt x="541" y="589"/>
                </a:cubicBezTo>
                <a:cubicBezTo>
                  <a:pt x="549" y="589"/>
                  <a:pt x="555" y="583"/>
                  <a:pt x="555" y="574"/>
                </a:cubicBezTo>
                <a:cubicBezTo>
                  <a:pt x="555" y="566"/>
                  <a:pt x="549" y="560"/>
                  <a:pt x="541" y="560"/>
                </a:cubicBezTo>
                <a:close/>
                <a:moveTo>
                  <a:pt x="541" y="593"/>
                </a:moveTo>
                <a:cubicBezTo>
                  <a:pt x="532" y="593"/>
                  <a:pt x="526" y="599"/>
                  <a:pt x="526" y="607"/>
                </a:cubicBezTo>
                <a:cubicBezTo>
                  <a:pt x="526" y="616"/>
                  <a:pt x="532" y="622"/>
                  <a:pt x="541" y="622"/>
                </a:cubicBezTo>
                <a:cubicBezTo>
                  <a:pt x="549" y="622"/>
                  <a:pt x="555" y="616"/>
                  <a:pt x="555" y="607"/>
                </a:cubicBezTo>
                <a:cubicBezTo>
                  <a:pt x="555" y="599"/>
                  <a:pt x="549" y="593"/>
                  <a:pt x="541" y="593"/>
                </a:cubicBezTo>
                <a:close/>
                <a:moveTo>
                  <a:pt x="541" y="625"/>
                </a:moveTo>
                <a:cubicBezTo>
                  <a:pt x="532" y="625"/>
                  <a:pt x="526" y="632"/>
                  <a:pt x="526" y="640"/>
                </a:cubicBezTo>
                <a:cubicBezTo>
                  <a:pt x="526" y="648"/>
                  <a:pt x="532" y="655"/>
                  <a:pt x="541" y="655"/>
                </a:cubicBezTo>
                <a:cubicBezTo>
                  <a:pt x="549" y="655"/>
                  <a:pt x="555" y="648"/>
                  <a:pt x="555" y="640"/>
                </a:cubicBezTo>
                <a:cubicBezTo>
                  <a:pt x="555" y="632"/>
                  <a:pt x="549" y="625"/>
                  <a:pt x="541" y="625"/>
                </a:cubicBezTo>
                <a:close/>
                <a:moveTo>
                  <a:pt x="541" y="658"/>
                </a:moveTo>
                <a:cubicBezTo>
                  <a:pt x="532" y="658"/>
                  <a:pt x="526" y="665"/>
                  <a:pt x="526" y="673"/>
                </a:cubicBezTo>
                <a:cubicBezTo>
                  <a:pt x="526" y="681"/>
                  <a:pt x="532" y="688"/>
                  <a:pt x="541" y="688"/>
                </a:cubicBezTo>
                <a:cubicBezTo>
                  <a:pt x="549" y="688"/>
                  <a:pt x="555" y="681"/>
                  <a:pt x="555" y="673"/>
                </a:cubicBezTo>
                <a:cubicBezTo>
                  <a:pt x="555" y="665"/>
                  <a:pt x="549" y="658"/>
                  <a:pt x="541" y="658"/>
                </a:cubicBezTo>
                <a:close/>
                <a:moveTo>
                  <a:pt x="541" y="691"/>
                </a:moveTo>
                <a:cubicBezTo>
                  <a:pt x="532" y="691"/>
                  <a:pt x="526" y="698"/>
                  <a:pt x="526" y="706"/>
                </a:cubicBezTo>
                <a:cubicBezTo>
                  <a:pt x="526" y="714"/>
                  <a:pt x="532" y="721"/>
                  <a:pt x="541" y="721"/>
                </a:cubicBezTo>
                <a:cubicBezTo>
                  <a:pt x="549" y="721"/>
                  <a:pt x="555" y="714"/>
                  <a:pt x="555" y="706"/>
                </a:cubicBezTo>
                <a:cubicBezTo>
                  <a:pt x="555" y="698"/>
                  <a:pt x="549" y="691"/>
                  <a:pt x="541" y="691"/>
                </a:cubicBezTo>
                <a:close/>
                <a:moveTo>
                  <a:pt x="541" y="724"/>
                </a:moveTo>
                <a:cubicBezTo>
                  <a:pt x="532" y="724"/>
                  <a:pt x="526" y="731"/>
                  <a:pt x="526" y="739"/>
                </a:cubicBezTo>
                <a:cubicBezTo>
                  <a:pt x="526" y="747"/>
                  <a:pt x="532" y="754"/>
                  <a:pt x="541" y="754"/>
                </a:cubicBezTo>
                <a:cubicBezTo>
                  <a:pt x="549" y="754"/>
                  <a:pt x="555" y="747"/>
                  <a:pt x="555" y="739"/>
                </a:cubicBezTo>
                <a:cubicBezTo>
                  <a:pt x="555" y="731"/>
                  <a:pt x="549" y="724"/>
                  <a:pt x="541" y="724"/>
                </a:cubicBezTo>
                <a:close/>
                <a:moveTo>
                  <a:pt x="541" y="757"/>
                </a:moveTo>
                <a:cubicBezTo>
                  <a:pt x="532" y="757"/>
                  <a:pt x="526" y="764"/>
                  <a:pt x="526" y="772"/>
                </a:cubicBezTo>
                <a:cubicBezTo>
                  <a:pt x="526" y="780"/>
                  <a:pt x="532" y="787"/>
                  <a:pt x="541" y="787"/>
                </a:cubicBezTo>
                <a:cubicBezTo>
                  <a:pt x="549" y="787"/>
                  <a:pt x="555" y="780"/>
                  <a:pt x="555" y="772"/>
                </a:cubicBezTo>
                <a:cubicBezTo>
                  <a:pt x="555" y="764"/>
                  <a:pt x="549" y="757"/>
                  <a:pt x="541" y="757"/>
                </a:cubicBezTo>
                <a:close/>
                <a:moveTo>
                  <a:pt x="541" y="790"/>
                </a:moveTo>
                <a:cubicBezTo>
                  <a:pt x="532" y="790"/>
                  <a:pt x="526" y="797"/>
                  <a:pt x="526" y="805"/>
                </a:cubicBezTo>
                <a:cubicBezTo>
                  <a:pt x="526" y="813"/>
                  <a:pt x="532" y="820"/>
                  <a:pt x="541" y="820"/>
                </a:cubicBezTo>
                <a:cubicBezTo>
                  <a:pt x="549" y="820"/>
                  <a:pt x="555" y="813"/>
                  <a:pt x="555" y="805"/>
                </a:cubicBezTo>
                <a:cubicBezTo>
                  <a:pt x="555" y="797"/>
                  <a:pt x="549" y="790"/>
                  <a:pt x="541" y="790"/>
                </a:cubicBezTo>
                <a:close/>
                <a:moveTo>
                  <a:pt x="541" y="823"/>
                </a:moveTo>
                <a:cubicBezTo>
                  <a:pt x="532" y="823"/>
                  <a:pt x="526" y="830"/>
                  <a:pt x="526" y="838"/>
                </a:cubicBezTo>
                <a:cubicBezTo>
                  <a:pt x="526" y="846"/>
                  <a:pt x="532" y="853"/>
                  <a:pt x="541" y="853"/>
                </a:cubicBezTo>
                <a:cubicBezTo>
                  <a:pt x="549" y="853"/>
                  <a:pt x="555" y="846"/>
                  <a:pt x="555" y="838"/>
                </a:cubicBezTo>
                <a:cubicBezTo>
                  <a:pt x="555" y="830"/>
                  <a:pt x="549" y="823"/>
                  <a:pt x="541" y="823"/>
                </a:cubicBezTo>
                <a:close/>
                <a:moveTo>
                  <a:pt x="541" y="856"/>
                </a:moveTo>
                <a:cubicBezTo>
                  <a:pt x="532" y="856"/>
                  <a:pt x="526" y="863"/>
                  <a:pt x="526" y="871"/>
                </a:cubicBezTo>
                <a:cubicBezTo>
                  <a:pt x="526" y="879"/>
                  <a:pt x="532" y="886"/>
                  <a:pt x="541" y="886"/>
                </a:cubicBezTo>
                <a:cubicBezTo>
                  <a:pt x="549" y="886"/>
                  <a:pt x="555" y="879"/>
                  <a:pt x="555" y="871"/>
                </a:cubicBezTo>
                <a:cubicBezTo>
                  <a:pt x="555" y="863"/>
                  <a:pt x="549" y="856"/>
                  <a:pt x="541" y="856"/>
                </a:cubicBezTo>
                <a:close/>
                <a:moveTo>
                  <a:pt x="541" y="889"/>
                </a:moveTo>
                <a:cubicBezTo>
                  <a:pt x="532" y="889"/>
                  <a:pt x="526" y="895"/>
                  <a:pt x="526" y="904"/>
                </a:cubicBezTo>
                <a:cubicBezTo>
                  <a:pt x="526" y="912"/>
                  <a:pt x="532" y="918"/>
                  <a:pt x="541" y="918"/>
                </a:cubicBezTo>
                <a:cubicBezTo>
                  <a:pt x="549" y="918"/>
                  <a:pt x="555" y="912"/>
                  <a:pt x="555" y="904"/>
                </a:cubicBezTo>
                <a:cubicBezTo>
                  <a:pt x="555" y="895"/>
                  <a:pt x="549" y="889"/>
                  <a:pt x="541" y="889"/>
                </a:cubicBezTo>
                <a:close/>
                <a:moveTo>
                  <a:pt x="541" y="922"/>
                </a:moveTo>
                <a:cubicBezTo>
                  <a:pt x="532" y="922"/>
                  <a:pt x="526" y="928"/>
                  <a:pt x="526" y="937"/>
                </a:cubicBezTo>
                <a:cubicBezTo>
                  <a:pt x="526" y="945"/>
                  <a:pt x="532" y="951"/>
                  <a:pt x="541" y="951"/>
                </a:cubicBezTo>
                <a:cubicBezTo>
                  <a:pt x="549" y="951"/>
                  <a:pt x="555" y="945"/>
                  <a:pt x="555" y="937"/>
                </a:cubicBezTo>
                <a:cubicBezTo>
                  <a:pt x="555" y="928"/>
                  <a:pt x="549" y="922"/>
                  <a:pt x="541" y="922"/>
                </a:cubicBezTo>
                <a:close/>
                <a:moveTo>
                  <a:pt x="541" y="955"/>
                </a:moveTo>
                <a:cubicBezTo>
                  <a:pt x="532" y="955"/>
                  <a:pt x="526" y="961"/>
                  <a:pt x="526" y="970"/>
                </a:cubicBezTo>
                <a:cubicBezTo>
                  <a:pt x="526" y="978"/>
                  <a:pt x="532" y="984"/>
                  <a:pt x="541" y="984"/>
                </a:cubicBezTo>
                <a:cubicBezTo>
                  <a:pt x="549" y="984"/>
                  <a:pt x="555" y="978"/>
                  <a:pt x="555" y="970"/>
                </a:cubicBezTo>
                <a:cubicBezTo>
                  <a:pt x="555" y="961"/>
                  <a:pt x="549" y="955"/>
                  <a:pt x="541" y="955"/>
                </a:cubicBezTo>
                <a:close/>
                <a:moveTo>
                  <a:pt x="541" y="988"/>
                </a:moveTo>
                <a:cubicBezTo>
                  <a:pt x="532" y="988"/>
                  <a:pt x="526" y="994"/>
                  <a:pt x="526" y="1002"/>
                </a:cubicBezTo>
                <a:cubicBezTo>
                  <a:pt x="526" y="1011"/>
                  <a:pt x="532" y="1017"/>
                  <a:pt x="541" y="1017"/>
                </a:cubicBezTo>
                <a:cubicBezTo>
                  <a:pt x="549" y="1017"/>
                  <a:pt x="555" y="1011"/>
                  <a:pt x="555" y="1002"/>
                </a:cubicBezTo>
                <a:cubicBezTo>
                  <a:pt x="555" y="994"/>
                  <a:pt x="549" y="988"/>
                  <a:pt x="541" y="988"/>
                </a:cubicBezTo>
                <a:close/>
                <a:moveTo>
                  <a:pt x="541" y="1021"/>
                </a:moveTo>
                <a:cubicBezTo>
                  <a:pt x="532" y="1021"/>
                  <a:pt x="526" y="1027"/>
                  <a:pt x="526" y="1035"/>
                </a:cubicBezTo>
                <a:cubicBezTo>
                  <a:pt x="526" y="1044"/>
                  <a:pt x="532" y="1050"/>
                  <a:pt x="541" y="1050"/>
                </a:cubicBezTo>
                <a:cubicBezTo>
                  <a:pt x="549" y="1050"/>
                  <a:pt x="555" y="1044"/>
                  <a:pt x="555" y="1035"/>
                </a:cubicBezTo>
                <a:cubicBezTo>
                  <a:pt x="555" y="1027"/>
                  <a:pt x="549" y="1021"/>
                  <a:pt x="541" y="1021"/>
                </a:cubicBezTo>
                <a:close/>
                <a:moveTo>
                  <a:pt x="541" y="1053"/>
                </a:moveTo>
                <a:cubicBezTo>
                  <a:pt x="532" y="1053"/>
                  <a:pt x="526" y="1060"/>
                  <a:pt x="526" y="1068"/>
                </a:cubicBezTo>
                <a:cubicBezTo>
                  <a:pt x="526" y="1076"/>
                  <a:pt x="532" y="1083"/>
                  <a:pt x="541" y="1083"/>
                </a:cubicBezTo>
                <a:cubicBezTo>
                  <a:pt x="549" y="1083"/>
                  <a:pt x="555" y="1076"/>
                  <a:pt x="555" y="1068"/>
                </a:cubicBezTo>
                <a:cubicBezTo>
                  <a:pt x="555" y="1060"/>
                  <a:pt x="549" y="1053"/>
                  <a:pt x="541" y="1053"/>
                </a:cubicBezTo>
                <a:close/>
                <a:moveTo>
                  <a:pt x="541" y="1086"/>
                </a:moveTo>
                <a:cubicBezTo>
                  <a:pt x="532" y="1086"/>
                  <a:pt x="526" y="1093"/>
                  <a:pt x="526" y="1101"/>
                </a:cubicBezTo>
                <a:cubicBezTo>
                  <a:pt x="526" y="1109"/>
                  <a:pt x="532" y="1116"/>
                  <a:pt x="541" y="1116"/>
                </a:cubicBezTo>
                <a:cubicBezTo>
                  <a:pt x="549" y="1116"/>
                  <a:pt x="555" y="1109"/>
                  <a:pt x="555" y="1101"/>
                </a:cubicBezTo>
                <a:cubicBezTo>
                  <a:pt x="555" y="1093"/>
                  <a:pt x="549" y="1086"/>
                  <a:pt x="541" y="1086"/>
                </a:cubicBezTo>
                <a:close/>
                <a:moveTo>
                  <a:pt x="541" y="1119"/>
                </a:moveTo>
                <a:cubicBezTo>
                  <a:pt x="532" y="1119"/>
                  <a:pt x="526" y="1126"/>
                  <a:pt x="526" y="1134"/>
                </a:cubicBezTo>
                <a:cubicBezTo>
                  <a:pt x="526" y="1142"/>
                  <a:pt x="532" y="1149"/>
                  <a:pt x="541" y="1149"/>
                </a:cubicBezTo>
                <a:cubicBezTo>
                  <a:pt x="549" y="1149"/>
                  <a:pt x="555" y="1142"/>
                  <a:pt x="555" y="1134"/>
                </a:cubicBezTo>
                <a:cubicBezTo>
                  <a:pt x="555" y="1126"/>
                  <a:pt x="549" y="1119"/>
                  <a:pt x="541" y="1119"/>
                </a:cubicBezTo>
                <a:close/>
                <a:moveTo>
                  <a:pt x="541" y="1152"/>
                </a:moveTo>
                <a:cubicBezTo>
                  <a:pt x="532" y="1152"/>
                  <a:pt x="526" y="1159"/>
                  <a:pt x="526" y="1167"/>
                </a:cubicBezTo>
                <a:cubicBezTo>
                  <a:pt x="526" y="1175"/>
                  <a:pt x="532" y="1182"/>
                  <a:pt x="541" y="1182"/>
                </a:cubicBezTo>
                <a:cubicBezTo>
                  <a:pt x="549" y="1182"/>
                  <a:pt x="555" y="1175"/>
                  <a:pt x="555" y="1167"/>
                </a:cubicBezTo>
                <a:cubicBezTo>
                  <a:pt x="555" y="1159"/>
                  <a:pt x="549" y="1152"/>
                  <a:pt x="541" y="1152"/>
                </a:cubicBezTo>
                <a:close/>
                <a:moveTo>
                  <a:pt x="541" y="1185"/>
                </a:moveTo>
                <a:cubicBezTo>
                  <a:pt x="532" y="1185"/>
                  <a:pt x="526" y="1192"/>
                  <a:pt x="526" y="1200"/>
                </a:cubicBezTo>
                <a:cubicBezTo>
                  <a:pt x="526" y="1208"/>
                  <a:pt x="532" y="1215"/>
                  <a:pt x="541" y="1215"/>
                </a:cubicBezTo>
                <a:cubicBezTo>
                  <a:pt x="549" y="1215"/>
                  <a:pt x="555" y="1208"/>
                  <a:pt x="555" y="1200"/>
                </a:cubicBezTo>
                <a:cubicBezTo>
                  <a:pt x="555" y="1192"/>
                  <a:pt x="549" y="1185"/>
                  <a:pt x="541" y="1185"/>
                </a:cubicBezTo>
                <a:close/>
                <a:moveTo>
                  <a:pt x="541" y="1218"/>
                </a:moveTo>
                <a:cubicBezTo>
                  <a:pt x="532" y="1218"/>
                  <a:pt x="526" y="1225"/>
                  <a:pt x="526" y="1233"/>
                </a:cubicBezTo>
                <a:cubicBezTo>
                  <a:pt x="526" y="1241"/>
                  <a:pt x="532" y="1248"/>
                  <a:pt x="541" y="1248"/>
                </a:cubicBezTo>
                <a:cubicBezTo>
                  <a:pt x="549" y="1248"/>
                  <a:pt x="555" y="1241"/>
                  <a:pt x="555" y="1233"/>
                </a:cubicBezTo>
                <a:cubicBezTo>
                  <a:pt x="555" y="1225"/>
                  <a:pt x="549" y="1218"/>
                  <a:pt x="541" y="1218"/>
                </a:cubicBezTo>
                <a:close/>
                <a:moveTo>
                  <a:pt x="541" y="1251"/>
                </a:moveTo>
                <a:cubicBezTo>
                  <a:pt x="532" y="1251"/>
                  <a:pt x="526" y="1258"/>
                  <a:pt x="526" y="1266"/>
                </a:cubicBezTo>
                <a:cubicBezTo>
                  <a:pt x="526" y="1274"/>
                  <a:pt x="532" y="1281"/>
                  <a:pt x="541" y="1281"/>
                </a:cubicBezTo>
                <a:cubicBezTo>
                  <a:pt x="549" y="1281"/>
                  <a:pt x="555" y="1274"/>
                  <a:pt x="555" y="1266"/>
                </a:cubicBezTo>
                <a:cubicBezTo>
                  <a:pt x="555" y="1258"/>
                  <a:pt x="549" y="1251"/>
                  <a:pt x="541" y="1251"/>
                </a:cubicBezTo>
                <a:close/>
                <a:moveTo>
                  <a:pt x="541" y="1284"/>
                </a:moveTo>
                <a:cubicBezTo>
                  <a:pt x="532" y="1284"/>
                  <a:pt x="526" y="1291"/>
                  <a:pt x="526" y="1299"/>
                </a:cubicBezTo>
                <a:cubicBezTo>
                  <a:pt x="526" y="1307"/>
                  <a:pt x="532" y="1314"/>
                  <a:pt x="541" y="1314"/>
                </a:cubicBezTo>
                <a:cubicBezTo>
                  <a:pt x="549" y="1314"/>
                  <a:pt x="555" y="1307"/>
                  <a:pt x="555" y="1299"/>
                </a:cubicBezTo>
                <a:cubicBezTo>
                  <a:pt x="555" y="1291"/>
                  <a:pt x="549" y="1284"/>
                  <a:pt x="541" y="1284"/>
                </a:cubicBezTo>
                <a:close/>
                <a:moveTo>
                  <a:pt x="541" y="1317"/>
                </a:moveTo>
                <a:cubicBezTo>
                  <a:pt x="532" y="1317"/>
                  <a:pt x="526" y="1323"/>
                  <a:pt x="526" y="1332"/>
                </a:cubicBezTo>
                <a:cubicBezTo>
                  <a:pt x="526" y="1340"/>
                  <a:pt x="532" y="1346"/>
                  <a:pt x="541" y="1346"/>
                </a:cubicBezTo>
                <a:cubicBezTo>
                  <a:pt x="549" y="1346"/>
                  <a:pt x="555" y="1340"/>
                  <a:pt x="555" y="1332"/>
                </a:cubicBezTo>
                <a:cubicBezTo>
                  <a:pt x="555" y="1323"/>
                  <a:pt x="549" y="1317"/>
                  <a:pt x="541" y="1317"/>
                </a:cubicBezTo>
                <a:close/>
                <a:moveTo>
                  <a:pt x="541" y="1350"/>
                </a:moveTo>
                <a:cubicBezTo>
                  <a:pt x="532" y="1350"/>
                  <a:pt x="526" y="1356"/>
                  <a:pt x="526" y="1365"/>
                </a:cubicBezTo>
                <a:cubicBezTo>
                  <a:pt x="526" y="1373"/>
                  <a:pt x="532" y="1379"/>
                  <a:pt x="541" y="1379"/>
                </a:cubicBezTo>
                <a:cubicBezTo>
                  <a:pt x="549" y="1379"/>
                  <a:pt x="555" y="1373"/>
                  <a:pt x="555" y="1365"/>
                </a:cubicBezTo>
                <a:cubicBezTo>
                  <a:pt x="555" y="1356"/>
                  <a:pt x="549" y="1350"/>
                  <a:pt x="541" y="1350"/>
                </a:cubicBezTo>
                <a:close/>
                <a:moveTo>
                  <a:pt x="541" y="1383"/>
                </a:moveTo>
                <a:cubicBezTo>
                  <a:pt x="532" y="1383"/>
                  <a:pt x="526" y="1389"/>
                  <a:pt x="526" y="1397"/>
                </a:cubicBezTo>
                <a:cubicBezTo>
                  <a:pt x="526" y="1406"/>
                  <a:pt x="532" y="1412"/>
                  <a:pt x="541" y="1412"/>
                </a:cubicBezTo>
                <a:cubicBezTo>
                  <a:pt x="549" y="1412"/>
                  <a:pt x="555" y="1406"/>
                  <a:pt x="555" y="1397"/>
                </a:cubicBezTo>
                <a:cubicBezTo>
                  <a:pt x="555" y="1389"/>
                  <a:pt x="549" y="1383"/>
                  <a:pt x="541" y="1383"/>
                </a:cubicBezTo>
                <a:close/>
                <a:moveTo>
                  <a:pt x="541" y="1416"/>
                </a:moveTo>
                <a:cubicBezTo>
                  <a:pt x="532" y="1416"/>
                  <a:pt x="526" y="1422"/>
                  <a:pt x="526" y="1430"/>
                </a:cubicBezTo>
                <a:cubicBezTo>
                  <a:pt x="526" y="1439"/>
                  <a:pt x="532" y="1445"/>
                  <a:pt x="541" y="1445"/>
                </a:cubicBezTo>
                <a:cubicBezTo>
                  <a:pt x="549" y="1445"/>
                  <a:pt x="555" y="1439"/>
                  <a:pt x="555" y="1430"/>
                </a:cubicBezTo>
                <a:cubicBezTo>
                  <a:pt x="555" y="1422"/>
                  <a:pt x="549" y="1416"/>
                  <a:pt x="541" y="1416"/>
                </a:cubicBezTo>
                <a:close/>
                <a:moveTo>
                  <a:pt x="573" y="0"/>
                </a:moveTo>
                <a:cubicBezTo>
                  <a:pt x="565" y="0"/>
                  <a:pt x="559" y="7"/>
                  <a:pt x="559" y="15"/>
                </a:cubicBezTo>
                <a:cubicBezTo>
                  <a:pt x="559" y="23"/>
                  <a:pt x="565" y="30"/>
                  <a:pt x="573" y="30"/>
                </a:cubicBezTo>
                <a:cubicBezTo>
                  <a:pt x="582" y="30"/>
                  <a:pt x="588" y="23"/>
                  <a:pt x="588" y="15"/>
                </a:cubicBezTo>
                <a:cubicBezTo>
                  <a:pt x="588" y="7"/>
                  <a:pt x="582" y="0"/>
                  <a:pt x="573" y="0"/>
                </a:cubicBezTo>
                <a:close/>
                <a:moveTo>
                  <a:pt x="573" y="33"/>
                </a:moveTo>
                <a:cubicBezTo>
                  <a:pt x="565" y="33"/>
                  <a:pt x="559" y="40"/>
                  <a:pt x="559" y="48"/>
                </a:cubicBezTo>
                <a:cubicBezTo>
                  <a:pt x="559" y="56"/>
                  <a:pt x="565" y="63"/>
                  <a:pt x="573" y="63"/>
                </a:cubicBezTo>
                <a:cubicBezTo>
                  <a:pt x="582" y="63"/>
                  <a:pt x="588" y="56"/>
                  <a:pt x="588" y="48"/>
                </a:cubicBezTo>
                <a:cubicBezTo>
                  <a:pt x="588" y="40"/>
                  <a:pt x="582" y="33"/>
                  <a:pt x="573" y="33"/>
                </a:cubicBezTo>
                <a:close/>
                <a:moveTo>
                  <a:pt x="573" y="66"/>
                </a:moveTo>
                <a:cubicBezTo>
                  <a:pt x="565" y="66"/>
                  <a:pt x="559" y="72"/>
                  <a:pt x="559" y="81"/>
                </a:cubicBezTo>
                <a:cubicBezTo>
                  <a:pt x="559" y="89"/>
                  <a:pt x="565" y="95"/>
                  <a:pt x="573" y="95"/>
                </a:cubicBezTo>
                <a:cubicBezTo>
                  <a:pt x="582" y="95"/>
                  <a:pt x="588" y="89"/>
                  <a:pt x="588" y="81"/>
                </a:cubicBezTo>
                <a:cubicBezTo>
                  <a:pt x="588" y="72"/>
                  <a:pt x="582" y="66"/>
                  <a:pt x="573" y="66"/>
                </a:cubicBezTo>
                <a:close/>
                <a:moveTo>
                  <a:pt x="573" y="99"/>
                </a:moveTo>
                <a:cubicBezTo>
                  <a:pt x="565" y="99"/>
                  <a:pt x="559" y="105"/>
                  <a:pt x="559" y="114"/>
                </a:cubicBezTo>
                <a:cubicBezTo>
                  <a:pt x="559" y="122"/>
                  <a:pt x="565" y="128"/>
                  <a:pt x="573" y="128"/>
                </a:cubicBezTo>
                <a:cubicBezTo>
                  <a:pt x="582" y="128"/>
                  <a:pt x="588" y="122"/>
                  <a:pt x="588" y="114"/>
                </a:cubicBezTo>
                <a:cubicBezTo>
                  <a:pt x="588" y="105"/>
                  <a:pt x="582" y="99"/>
                  <a:pt x="573" y="99"/>
                </a:cubicBezTo>
                <a:close/>
                <a:moveTo>
                  <a:pt x="573" y="132"/>
                </a:moveTo>
                <a:cubicBezTo>
                  <a:pt x="565" y="132"/>
                  <a:pt x="559" y="138"/>
                  <a:pt x="559" y="147"/>
                </a:cubicBezTo>
                <a:cubicBezTo>
                  <a:pt x="559" y="155"/>
                  <a:pt x="565" y="161"/>
                  <a:pt x="573" y="161"/>
                </a:cubicBezTo>
                <a:cubicBezTo>
                  <a:pt x="582" y="161"/>
                  <a:pt x="588" y="155"/>
                  <a:pt x="588" y="147"/>
                </a:cubicBezTo>
                <a:cubicBezTo>
                  <a:pt x="588" y="138"/>
                  <a:pt x="582" y="132"/>
                  <a:pt x="573" y="132"/>
                </a:cubicBezTo>
                <a:close/>
                <a:moveTo>
                  <a:pt x="573" y="165"/>
                </a:moveTo>
                <a:cubicBezTo>
                  <a:pt x="565" y="165"/>
                  <a:pt x="559" y="171"/>
                  <a:pt x="559" y="179"/>
                </a:cubicBezTo>
                <a:cubicBezTo>
                  <a:pt x="559" y="188"/>
                  <a:pt x="565" y="194"/>
                  <a:pt x="573" y="194"/>
                </a:cubicBezTo>
                <a:cubicBezTo>
                  <a:pt x="582" y="194"/>
                  <a:pt x="588" y="188"/>
                  <a:pt x="588" y="179"/>
                </a:cubicBezTo>
                <a:cubicBezTo>
                  <a:pt x="588" y="171"/>
                  <a:pt x="582" y="165"/>
                  <a:pt x="573" y="165"/>
                </a:cubicBezTo>
                <a:close/>
                <a:moveTo>
                  <a:pt x="573" y="198"/>
                </a:moveTo>
                <a:cubicBezTo>
                  <a:pt x="565" y="198"/>
                  <a:pt x="559" y="204"/>
                  <a:pt x="559" y="212"/>
                </a:cubicBezTo>
                <a:cubicBezTo>
                  <a:pt x="559" y="221"/>
                  <a:pt x="565" y="227"/>
                  <a:pt x="573" y="227"/>
                </a:cubicBezTo>
                <a:cubicBezTo>
                  <a:pt x="582" y="227"/>
                  <a:pt x="588" y="221"/>
                  <a:pt x="588" y="212"/>
                </a:cubicBezTo>
                <a:cubicBezTo>
                  <a:pt x="588" y="204"/>
                  <a:pt x="582" y="198"/>
                  <a:pt x="573" y="198"/>
                </a:cubicBezTo>
                <a:close/>
                <a:moveTo>
                  <a:pt x="573" y="230"/>
                </a:moveTo>
                <a:cubicBezTo>
                  <a:pt x="565" y="230"/>
                  <a:pt x="559" y="237"/>
                  <a:pt x="559" y="245"/>
                </a:cubicBezTo>
                <a:cubicBezTo>
                  <a:pt x="559" y="253"/>
                  <a:pt x="565" y="260"/>
                  <a:pt x="573" y="260"/>
                </a:cubicBezTo>
                <a:cubicBezTo>
                  <a:pt x="582" y="260"/>
                  <a:pt x="588" y="253"/>
                  <a:pt x="588" y="245"/>
                </a:cubicBezTo>
                <a:cubicBezTo>
                  <a:pt x="588" y="237"/>
                  <a:pt x="582" y="230"/>
                  <a:pt x="573" y="230"/>
                </a:cubicBezTo>
                <a:close/>
                <a:moveTo>
                  <a:pt x="573" y="263"/>
                </a:moveTo>
                <a:cubicBezTo>
                  <a:pt x="565" y="263"/>
                  <a:pt x="559" y="270"/>
                  <a:pt x="559" y="278"/>
                </a:cubicBezTo>
                <a:cubicBezTo>
                  <a:pt x="559" y="286"/>
                  <a:pt x="565" y="293"/>
                  <a:pt x="573" y="293"/>
                </a:cubicBezTo>
                <a:cubicBezTo>
                  <a:pt x="582" y="293"/>
                  <a:pt x="588" y="286"/>
                  <a:pt x="588" y="278"/>
                </a:cubicBezTo>
                <a:cubicBezTo>
                  <a:pt x="588" y="270"/>
                  <a:pt x="582" y="263"/>
                  <a:pt x="573" y="263"/>
                </a:cubicBezTo>
                <a:close/>
                <a:moveTo>
                  <a:pt x="573" y="296"/>
                </a:moveTo>
                <a:cubicBezTo>
                  <a:pt x="565" y="296"/>
                  <a:pt x="559" y="303"/>
                  <a:pt x="559" y="311"/>
                </a:cubicBezTo>
                <a:cubicBezTo>
                  <a:pt x="559" y="319"/>
                  <a:pt x="565" y="326"/>
                  <a:pt x="573" y="326"/>
                </a:cubicBezTo>
                <a:cubicBezTo>
                  <a:pt x="582" y="326"/>
                  <a:pt x="588" y="319"/>
                  <a:pt x="588" y="311"/>
                </a:cubicBezTo>
                <a:cubicBezTo>
                  <a:pt x="588" y="303"/>
                  <a:pt x="582" y="296"/>
                  <a:pt x="573" y="296"/>
                </a:cubicBezTo>
                <a:close/>
                <a:moveTo>
                  <a:pt x="573" y="329"/>
                </a:moveTo>
                <a:cubicBezTo>
                  <a:pt x="565" y="329"/>
                  <a:pt x="559" y="336"/>
                  <a:pt x="559" y="344"/>
                </a:cubicBezTo>
                <a:cubicBezTo>
                  <a:pt x="559" y="352"/>
                  <a:pt x="565" y="359"/>
                  <a:pt x="573" y="359"/>
                </a:cubicBezTo>
                <a:cubicBezTo>
                  <a:pt x="582" y="359"/>
                  <a:pt x="588" y="352"/>
                  <a:pt x="588" y="344"/>
                </a:cubicBezTo>
                <a:cubicBezTo>
                  <a:pt x="588" y="336"/>
                  <a:pt x="582" y="329"/>
                  <a:pt x="573" y="329"/>
                </a:cubicBezTo>
                <a:close/>
                <a:moveTo>
                  <a:pt x="573" y="362"/>
                </a:moveTo>
                <a:cubicBezTo>
                  <a:pt x="565" y="362"/>
                  <a:pt x="559" y="369"/>
                  <a:pt x="559" y="377"/>
                </a:cubicBezTo>
                <a:cubicBezTo>
                  <a:pt x="559" y="385"/>
                  <a:pt x="565" y="392"/>
                  <a:pt x="573" y="392"/>
                </a:cubicBezTo>
                <a:cubicBezTo>
                  <a:pt x="582" y="392"/>
                  <a:pt x="588" y="385"/>
                  <a:pt x="588" y="377"/>
                </a:cubicBezTo>
                <a:cubicBezTo>
                  <a:pt x="588" y="369"/>
                  <a:pt x="582" y="362"/>
                  <a:pt x="573" y="362"/>
                </a:cubicBezTo>
                <a:close/>
                <a:moveTo>
                  <a:pt x="573" y="395"/>
                </a:moveTo>
                <a:cubicBezTo>
                  <a:pt x="565" y="395"/>
                  <a:pt x="559" y="402"/>
                  <a:pt x="559" y="410"/>
                </a:cubicBezTo>
                <a:cubicBezTo>
                  <a:pt x="559" y="418"/>
                  <a:pt x="565" y="425"/>
                  <a:pt x="573" y="425"/>
                </a:cubicBezTo>
                <a:cubicBezTo>
                  <a:pt x="582" y="425"/>
                  <a:pt x="588" y="418"/>
                  <a:pt x="588" y="410"/>
                </a:cubicBezTo>
                <a:cubicBezTo>
                  <a:pt x="588" y="402"/>
                  <a:pt x="582" y="395"/>
                  <a:pt x="573" y="395"/>
                </a:cubicBezTo>
                <a:close/>
                <a:moveTo>
                  <a:pt x="573" y="428"/>
                </a:moveTo>
                <a:cubicBezTo>
                  <a:pt x="565" y="428"/>
                  <a:pt x="559" y="435"/>
                  <a:pt x="559" y="443"/>
                </a:cubicBezTo>
                <a:cubicBezTo>
                  <a:pt x="559" y="451"/>
                  <a:pt x="565" y="458"/>
                  <a:pt x="573" y="458"/>
                </a:cubicBezTo>
                <a:cubicBezTo>
                  <a:pt x="582" y="458"/>
                  <a:pt x="588" y="451"/>
                  <a:pt x="588" y="443"/>
                </a:cubicBezTo>
                <a:cubicBezTo>
                  <a:pt x="588" y="435"/>
                  <a:pt x="582" y="428"/>
                  <a:pt x="573" y="428"/>
                </a:cubicBezTo>
                <a:close/>
                <a:moveTo>
                  <a:pt x="573" y="461"/>
                </a:moveTo>
                <a:cubicBezTo>
                  <a:pt x="565" y="461"/>
                  <a:pt x="559" y="468"/>
                  <a:pt x="559" y="476"/>
                </a:cubicBezTo>
                <a:cubicBezTo>
                  <a:pt x="559" y="484"/>
                  <a:pt x="565" y="491"/>
                  <a:pt x="573" y="491"/>
                </a:cubicBezTo>
                <a:cubicBezTo>
                  <a:pt x="582" y="491"/>
                  <a:pt x="588" y="484"/>
                  <a:pt x="588" y="476"/>
                </a:cubicBezTo>
                <a:cubicBezTo>
                  <a:pt x="588" y="468"/>
                  <a:pt x="582" y="461"/>
                  <a:pt x="573" y="461"/>
                </a:cubicBezTo>
                <a:close/>
                <a:moveTo>
                  <a:pt x="573" y="494"/>
                </a:moveTo>
                <a:cubicBezTo>
                  <a:pt x="565" y="494"/>
                  <a:pt x="559" y="500"/>
                  <a:pt x="559" y="509"/>
                </a:cubicBezTo>
                <a:cubicBezTo>
                  <a:pt x="559" y="517"/>
                  <a:pt x="565" y="523"/>
                  <a:pt x="573" y="523"/>
                </a:cubicBezTo>
                <a:cubicBezTo>
                  <a:pt x="582" y="523"/>
                  <a:pt x="588" y="517"/>
                  <a:pt x="588" y="509"/>
                </a:cubicBezTo>
                <a:cubicBezTo>
                  <a:pt x="588" y="500"/>
                  <a:pt x="582" y="494"/>
                  <a:pt x="573" y="494"/>
                </a:cubicBezTo>
                <a:close/>
                <a:moveTo>
                  <a:pt x="573" y="527"/>
                </a:moveTo>
                <a:cubicBezTo>
                  <a:pt x="565" y="527"/>
                  <a:pt x="559" y="533"/>
                  <a:pt x="559" y="542"/>
                </a:cubicBezTo>
                <a:cubicBezTo>
                  <a:pt x="559" y="550"/>
                  <a:pt x="565" y="556"/>
                  <a:pt x="573" y="556"/>
                </a:cubicBezTo>
                <a:cubicBezTo>
                  <a:pt x="582" y="556"/>
                  <a:pt x="588" y="550"/>
                  <a:pt x="588" y="542"/>
                </a:cubicBezTo>
                <a:cubicBezTo>
                  <a:pt x="588" y="533"/>
                  <a:pt x="582" y="527"/>
                  <a:pt x="573" y="527"/>
                </a:cubicBezTo>
                <a:close/>
                <a:moveTo>
                  <a:pt x="573" y="560"/>
                </a:moveTo>
                <a:cubicBezTo>
                  <a:pt x="565" y="560"/>
                  <a:pt x="559" y="566"/>
                  <a:pt x="559" y="574"/>
                </a:cubicBezTo>
                <a:cubicBezTo>
                  <a:pt x="559" y="583"/>
                  <a:pt x="565" y="589"/>
                  <a:pt x="573" y="589"/>
                </a:cubicBezTo>
                <a:cubicBezTo>
                  <a:pt x="582" y="589"/>
                  <a:pt x="588" y="583"/>
                  <a:pt x="588" y="574"/>
                </a:cubicBezTo>
                <a:cubicBezTo>
                  <a:pt x="588" y="566"/>
                  <a:pt x="582" y="560"/>
                  <a:pt x="573" y="560"/>
                </a:cubicBezTo>
                <a:close/>
                <a:moveTo>
                  <a:pt x="573" y="593"/>
                </a:moveTo>
                <a:cubicBezTo>
                  <a:pt x="565" y="593"/>
                  <a:pt x="559" y="599"/>
                  <a:pt x="559" y="607"/>
                </a:cubicBezTo>
                <a:cubicBezTo>
                  <a:pt x="559" y="616"/>
                  <a:pt x="565" y="622"/>
                  <a:pt x="573" y="622"/>
                </a:cubicBezTo>
                <a:cubicBezTo>
                  <a:pt x="582" y="622"/>
                  <a:pt x="588" y="616"/>
                  <a:pt x="588" y="607"/>
                </a:cubicBezTo>
                <a:cubicBezTo>
                  <a:pt x="588" y="599"/>
                  <a:pt x="582" y="593"/>
                  <a:pt x="573" y="593"/>
                </a:cubicBezTo>
                <a:close/>
                <a:moveTo>
                  <a:pt x="573" y="625"/>
                </a:moveTo>
                <a:cubicBezTo>
                  <a:pt x="565" y="625"/>
                  <a:pt x="559" y="632"/>
                  <a:pt x="559" y="640"/>
                </a:cubicBezTo>
                <a:cubicBezTo>
                  <a:pt x="559" y="648"/>
                  <a:pt x="565" y="655"/>
                  <a:pt x="573" y="655"/>
                </a:cubicBezTo>
                <a:cubicBezTo>
                  <a:pt x="582" y="655"/>
                  <a:pt x="588" y="648"/>
                  <a:pt x="588" y="640"/>
                </a:cubicBezTo>
                <a:cubicBezTo>
                  <a:pt x="588" y="632"/>
                  <a:pt x="582" y="625"/>
                  <a:pt x="573" y="625"/>
                </a:cubicBezTo>
                <a:close/>
                <a:moveTo>
                  <a:pt x="573" y="658"/>
                </a:moveTo>
                <a:cubicBezTo>
                  <a:pt x="565" y="658"/>
                  <a:pt x="559" y="665"/>
                  <a:pt x="559" y="673"/>
                </a:cubicBezTo>
                <a:cubicBezTo>
                  <a:pt x="559" y="681"/>
                  <a:pt x="565" y="688"/>
                  <a:pt x="573" y="688"/>
                </a:cubicBezTo>
                <a:cubicBezTo>
                  <a:pt x="582" y="688"/>
                  <a:pt x="588" y="681"/>
                  <a:pt x="588" y="673"/>
                </a:cubicBezTo>
                <a:cubicBezTo>
                  <a:pt x="588" y="665"/>
                  <a:pt x="582" y="658"/>
                  <a:pt x="573" y="658"/>
                </a:cubicBezTo>
                <a:close/>
                <a:moveTo>
                  <a:pt x="573" y="691"/>
                </a:moveTo>
                <a:cubicBezTo>
                  <a:pt x="565" y="691"/>
                  <a:pt x="559" y="698"/>
                  <a:pt x="559" y="706"/>
                </a:cubicBezTo>
                <a:cubicBezTo>
                  <a:pt x="559" y="714"/>
                  <a:pt x="565" y="721"/>
                  <a:pt x="573" y="721"/>
                </a:cubicBezTo>
                <a:cubicBezTo>
                  <a:pt x="582" y="721"/>
                  <a:pt x="588" y="714"/>
                  <a:pt x="588" y="706"/>
                </a:cubicBezTo>
                <a:cubicBezTo>
                  <a:pt x="588" y="698"/>
                  <a:pt x="582" y="691"/>
                  <a:pt x="573" y="691"/>
                </a:cubicBezTo>
                <a:close/>
                <a:moveTo>
                  <a:pt x="573" y="724"/>
                </a:moveTo>
                <a:cubicBezTo>
                  <a:pt x="565" y="724"/>
                  <a:pt x="559" y="731"/>
                  <a:pt x="559" y="739"/>
                </a:cubicBezTo>
                <a:cubicBezTo>
                  <a:pt x="559" y="747"/>
                  <a:pt x="565" y="754"/>
                  <a:pt x="573" y="754"/>
                </a:cubicBezTo>
                <a:cubicBezTo>
                  <a:pt x="582" y="754"/>
                  <a:pt x="588" y="747"/>
                  <a:pt x="588" y="739"/>
                </a:cubicBezTo>
                <a:cubicBezTo>
                  <a:pt x="588" y="731"/>
                  <a:pt x="582" y="724"/>
                  <a:pt x="573" y="724"/>
                </a:cubicBezTo>
                <a:close/>
                <a:moveTo>
                  <a:pt x="573" y="757"/>
                </a:moveTo>
                <a:cubicBezTo>
                  <a:pt x="565" y="757"/>
                  <a:pt x="559" y="764"/>
                  <a:pt x="559" y="772"/>
                </a:cubicBezTo>
                <a:cubicBezTo>
                  <a:pt x="559" y="780"/>
                  <a:pt x="565" y="787"/>
                  <a:pt x="573" y="787"/>
                </a:cubicBezTo>
                <a:cubicBezTo>
                  <a:pt x="582" y="787"/>
                  <a:pt x="588" y="780"/>
                  <a:pt x="588" y="772"/>
                </a:cubicBezTo>
                <a:cubicBezTo>
                  <a:pt x="588" y="764"/>
                  <a:pt x="582" y="757"/>
                  <a:pt x="573" y="757"/>
                </a:cubicBezTo>
                <a:close/>
                <a:moveTo>
                  <a:pt x="573" y="790"/>
                </a:moveTo>
                <a:cubicBezTo>
                  <a:pt x="565" y="790"/>
                  <a:pt x="559" y="797"/>
                  <a:pt x="559" y="805"/>
                </a:cubicBezTo>
                <a:cubicBezTo>
                  <a:pt x="559" y="813"/>
                  <a:pt x="565" y="820"/>
                  <a:pt x="573" y="820"/>
                </a:cubicBezTo>
                <a:cubicBezTo>
                  <a:pt x="582" y="820"/>
                  <a:pt x="588" y="813"/>
                  <a:pt x="588" y="805"/>
                </a:cubicBezTo>
                <a:cubicBezTo>
                  <a:pt x="588" y="797"/>
                  <a:pt x="582" y="790"/>
                  <a:pt x="573" y="790"/>
                </a:cubicBezTo>
                <a:close/>
                <a:moveTo>
                  <a:pt x="573" y="823"/>
                </a:moveTo>
                <a:cubicBezTo>
                  <a:pt x="565" y="823"/>
                  <a:pt x="559" y="830"/>
                  <a:pt x="559" y="838"/>
                </a:cubicBezTo>
                <a:cubicBezTo>
                  <a:pt x="559" y="846"/>
                  <a:pt x="565" y="853"/>
                  <a:pt x="573" y="853"/>
                </a:cubicBezTo>
                <a:cubicBezTo>
                  <a:pt x="582" y="853"/>
                  <a:pt x="588" y="846"/>
                  <a:pt x="588" y="838"/>
                </a:cubicBezTo>
                <a:cubicBezTo>
                  <a:pt x="588" y="830"/>
                  <a:pt x="582" y="823"/>
                  <a:pt x="573" y="823"/>
                </a:cubicBezTo>
                <a:close/>
                <a:moveTo>
                  <a:pt x="573" y="856"/>
                </a:moveTo>
                <a:cubicBezTo>
                  <a:pt x="565" y="856"/>
                  <a:pt x="559" y="863"/>
                  <a:pt x="559" y="871"/>
                </a:cubicBezTo>
                <a:cubicBezTo>
                  <a:pt x="559" y="879"/>
                  <a:pt x="565" y="886"/>
                  <a:pt x="573" y="886"/>
                </a:cubicBezTo>
                <a:cubicBezTo>
                  <a:pt x="582" y="886"/>
                  <a:pt x="588" y="879"/>
                  <a:pt x="588" y="871"/>
                </a:cubicBezTo>
                <a:cubicBezTo>
                  <a:pt x="588" y="863"/>
                  <a:pt x="582" y="856"/>
                  <a:pt x="573" y="856"/>
                </a:cubicBezTo>
                <a:close/>
                <a:moveTo>
                  <a:pt x="573" y="889"/>
                </a:moveTo>
                <a:cubicBezTo>
                  <a:pt x="565" y="889"/>
                  <a:pt x="559" y="895"/>
                  <a:pt x="559" y="904"/>
                </a:cubicBezTo>
                <a:cubicBezTo>
                  <a:pt x="559" y="912"/>
                  <a:pt x="565" y="918"/>
                  <a:pt x="573" y="918"/>
                </a:cubicBezTo>
                <a:cubicBezTo>
                  <a:pt x="582" y="918"/>
                  <a:pt x="588" y="912"/>
                  <a:pt x="588" y="904"/>
                </a:cubicBezTo>
                <a:cubicBezTo>
                  <a:pt x="588" y="895"/>
                  <a:pt x="582" y="889"/>
                  <a:pt x="573" y="889"/>
                </a:cubicBezTo>
                <a:close/>
                <a:moveTo>
                  <a:pt x="573" y="922"/>
                </a:moveTo>
                <a:cubicBezTo>
                  <a:pt x="565" y="922"/>
                  <a:pt x="559" y="928"/>
                  <a:pt x="559" y="937"/>
                </a:cubicBezTo>
                <a:cubicBezTo>
                  <a:pt x="559" y="945"/>
                  <a:pt x="565" y="951"/>
                  <a:pt x="573" y="951"/>
                </a:cubicBezTo>
                <a:cubicBezTo>
                  <a:pt x="582" y="951"/>
                  <a:pt x="588" y="945"/>
                  <a:pt x="588" y="937"/>
                </a:cubicBezTo>
                <a:cubicBezTo>
                  <a:pt x="588" y="928"/>
                  <a:pt x="582" y="922"/>
                  <a:pt x="573" y="922"/>
                </a:cubicBezTo>
                <a:close/>
                <a:moveTo>
                  <a:pt x="573" y="955"/>
                </a:moveTo>
                <a:cubicBezTo>
                  <a:pt x="565" y="955"/>
                  <a:pt x="559" y="961"/>
                  <a:pt x="559" y="970"/>
                </a:cubicBezTo>
                <a:cubicBezTo>
                  <a:pt x="559" y="978"/>
                  <a:pt x="565" y="984"/>
                  <a:pt x="573" y="984"/>
                </a:cubicBezTo>
                <a:cubicBezTo>
                  <a:pt x="582" y="984"/>
                  <a:pt x="588" y="978"/>
                  <a:pt x="588" y="970"/>
                </a:cubicBezTo>
                <a:cubicBezTo>
                  <a:pt x="588" y="961"/>
                  <a:pt x="582" y="955"/>
                  <a:pt x="573" y="955"/>
                </a:cubicBezTo>
                <a:close/>
                <a:moveTo>
                  <a:pt x="573" y="988"/>
                </a:moveTo>
                <a:cubicBezTo>
                  <a:pt x="565" y="988"/>
                  <a:pt x="559" y="994"/>
                  <a:pt x="559" y="1002"/>
                </a:cubicBezTo>
                <a:cubicBezTo>
                  <a:pt x="559" y="1011"/>
                  <a:pt x="565" y="1017"/>
                  <a:pt x="573" y="1017"/>
                </a:cubicBezTo>
                <a:cubicBezTo>
                  <a:pt x="582" y="1017"/>
                  <a:pt x="588" y="1011"/>
                  <a:pt x="588" y="1002"/>
                </a:cubicBezTo>
                <a:cubicBezTo>
                  <a:pt x="588" y="994"/>
                  <a:pt x="582" y="988"/>
                  <a:pt x="573" y="988"/>
                </a:cubicBezTo>
                <a:close/>
                <a:moveTo>
                  <a:pt x="573" y="1021"/>
                </a:moveTo>
                <a:cubicBezTo>
                  <a:pt x="565" y="1021"/>
                  <a:pt x="559" y="1027"/>
                  <a:pt x="559" y="1035"/>
                </a:cubicBezTo>
                <a:cubicBezTo>
                  <a:pt x="559" y="1044"/>
                  <a:pt x="565" y="1050"/>
                  <a:pt x="573" y="1050"/>
                </a:cubicBezTo>
                <a:cubicBezTo>
                  <a:pt x="582" y="1050"/>
                  <a:pt x="588" y="1044"/>
                  <a:pt x="588" y="1035"/>
                </a:cubicBezTo>
                <a:cubicBezTo>
                  <a:pt x="588" y="1027"/>
                  <a:pt x="582" y="1021"/>
                  <a:pt x="573" y="1021"/>
                </a:cubicBezTo>
                <a:close/>
                <a:moveTo>
                  <a:pt x="573" y="1053"/>
                </a:moveTo>
                <a:cubicBezTo>
                  <a:pt x="565" y="1053"/>
                  <a:pt x="559" y="1060"/>
                  <a:pt x="559" y="1068"/>
                </a:cubicBezTo>
                <a:cubicBezTo>
                  <a:pt x="559" y="1076"/>
                  <a:pt x="565" y="1083"/>
                  <a:pt x="573" y="1083"/>
                </a:cubicBezTo>
                <a:cubicBezTo>
                  <a:pt x="582" y="1083"/>
                  <a:pt x="588" y="1076"/>
                  <a:pt x="588" y="1068"/>
                </a:cubicBezTo>
                <a:cubicBezTo>
                  <a:pt x="588" y="1060"/>
                  <a:pt x="582" y="1053"/>
                  <a:pt x="573" y="1053"/>
                </a:cubicBezTo>
                <a:close/>
                <a:moveTo>
                  <a:pt x="573" y="1086"/>
                </a:moveTo>
                <a:cubicBezTo>
                  <a:pt x="565" y="1086"/>
                  <a:pt x="559" y="1093"/>
                  <a:pt x="559" y="1101"/>
                </a:cubicBezTo>
                <a:cubicBezTo>
                  <a:pt x="559" y="1109"/>
                  <a:pt x="565" y="1116"/>
                  <a:pt x="573" y="1116"/>
                </a:cubicBezTo>
                <a:cubicBezTo>
                  <a:pt x="582" y="1116"/>
                  <a:pt x="588" y="1109"/>
                  <a:pt x="588" y="1101"/>
                </a:cubicBezTo>
                <a:cubicBezTo>
                  <a:pt x="588" y="1093"/>
                  <a:pt x="582" y="1086"/>
                  <a:pt x="573" y="1086"/>
                </a:cubicBezTo>
                <a:close/>
                <a:moveTo>
                  <a:pt x="573" y="1119"/>
                </a:moveTo>
                <a:cubicBezTo>
                  <a:pt x="565" y="1119"/>
                  <a:pt x="559" y="1126"/>
                  <a:pt x="559" y="1134"/>
                </a:cubicBezTo>
                <a:cubicBezTo>
                  <a:pt x="559" y="1142"/>
                  <a:pt x="565" y="1149"/>
                  <a:pt x="573" y="1149"/>
                </a:cubicBezTo>
                <a:cubicBezTo>
                  <a:pt x="582" y="1149"/>
                  <a:pt x="588" y="1142"/>
                  <a:pt x="588" y="1134"/>
                </a:cubicBezTo>
                <a:cubicBezTo>
                  <a:pt x="588" y="1126"/>
                  <a:pt x="582" y="1119"/>
                  <a:pt x="573" y="1119"/>
                </a:cubicBezTo>
                <a:close/>
                <a:moveTo>
                  <a:pt x="573" y="1152"/>
                </a:moveTo>
                <a:cubicBezTo>
                  <a:pt x="565" y="1152"/>
                  <a:pt x="559" y="1159"/>
                  <a:pt x="559" y="1167"/>
                </a:cubicBezTo>
                <a:cubicBezTo>
                  <a:pt x="559" y="1175"/>
                  <a:pt x="565" y="1182"/>
                  <a:pt x="573" y="1182"/>
                </a:cubicBezTo>
                <a:cubicBezTo>
                  <a:pt x="582" y="1182"/>
                  <a:pt x="588" y="1175"/>
                  <a:pt x="588" y="1167"/>
                </a:cubicBezTo>
                <a:cubicBezTo>
                  <a:pt x="588" y="1159"/>
                  <a:pt x="582" y="1152"/>
                  <a:pt x="573" y="1152"/>
                </a:cubicBezTo>
                <a:close/>
                <a:moveTo>
                  <a:pt x="573" y="1185"/>
                </a:moveTo>
                <a:cubicBezTo>
                  <a:pt x="565" y="1185"/>
                  <a:pt x="559" y="1192"/>
                  <a:pt x="559" y="1200"/>
                </a:cubicBezTo>
                <a:cubicBezTo>
                  <a:pt x="559" y="1208"/>
                  <a:pt x="565" y="1215"/>
                  <a:pt x="573" y="1215"/>
                </a:cubicBezTo>
                <a:cubicBezTo>
                  <a:pt x="582" y="1215"/>
                  <a:pt x="588" y="1208"/>
                  <a:pt x="588" y="1200"/>
                </a:cubicBezTo>
                <a:cubicBezTo>
                  <a:pt x="588" y="1192"/>
                  <a:pt x="582" y="1185"/>
                  <a:pt x="573" y="1185"/>
                </a:cubicBezTo>
                <a:close/>
                <a:moveTo>
                  <a:pt x="573" y="1218"/>
                </a:moveTo>
                <a:cubicBezTo>
                  <a:pt x="565" y="1218"/>
                  <a:pt x="559" y="1225"/>
                  <a:pt x="559" y="1233"/>
                </a:cubicBezTo>
                <a:cubicBezTo>
                  <a:pt x="559" y="1241"/>
                  <a:pt x="565" y="1248"/>
                  <a:pt x="573" y="1248"/>
                </a:cubicBezTo>
                <a:cubicBezTo>
                  <a:pt x="582" y="1248"/>
                  <a:pt x="588" y="1241"/>
                  <a:pt x="588" y="1233"/>
                </a:cubicBezTo>
                <a:cubicBezTo>
                  <a:pt x="588" y="1225"/>
                  <a:pt x="582" y="1218"/>
                  <a:pt x="573" y="1218"/>
                </a:cubicBezTo>
                <a:close/>
                <a:moveTo>
                  <a:pt x="573" y="1251"/>
                </a:moveTo>
                <a:cubicBezTo>
                  <a:pt x="565" y="1251"/>
                  <a:pt x="559" y="1258"/>
                  <a:pt x="559" y="1266"/>
                </a:cubicBezTo>
                <a:cubicBezTo>
                  <a:pt x="559" y="1274"/>
                  <a:pt x="565" y="1281"/>
                  <a:pt x="573" y="1281"/>
                </a:cubicBezTo>
                <a:cubicBezTo>
                  <a:pt x="582" y="1281"/>
                  <a:pt x="588" y="1274"/>
                  <a:pt x="588" y="1266"/>
                </a:cubicBezTo>
                <a:cubicBezTo>
                  <a:pt x="588" y="1258"/>
                  <a:pt x="582" y="1251"/>
                  <a:pt x="573" y="1251"/>
                </a:cubicBezTo>
                <a:close/>
                <a:moveTo>
                  <a:pt x="573" y="1284"/>
                </a:moveTo>
                <a:cubicBezTo>
                  <a:pt x="565" y="1284"/>
                  <a:pt x="559" y="1291"/>
                  <a:pt x="559" y="1299"/>
                </a:cubicBezTo>
                <a:cubicBezTo>
                  <a:pt x="559" y="1307"/>
                  <a:pt x="565" y="1314"/>
                  <a:pt x="573" y="1314"/>
                </a:cubicBezTo>
                <a:cubicBezTo>
                  <a:pt x="582" y="1314"/>
                  <a:pt x="588" y="1307"/>
                  <a:pt x="588" y="1299"/>
                </a:cubicBezTo>
                <a:cubicBezTo>
                  <a:pt x="588" y="1291"/>
                  <a:pt x="582" y="1284"/>
                  <a:pt x="573" y="1284"/>
                </a:cubicBezTo>
                <a:close/>
                <a:moveTo>
                  <a:pt x="573" y="1317"/>
                </a:moveTo>
                <a:cubicBezTo>
                  <a:pt x="565" y="1317"/>
                  <a:pt x="559" y="1323"/>
                  <a:pt x="559" y="1332"/>
                </a:cubicBezTo>
                <a:cubicBezTo>
                  <a:pt x="559" y="1340"/>
                  <a:pt x="565" y="1346"/>
                  <a:pt x="573" y="1346"/>
                </a:cubicBezTo>
                <a:cubicBezTo>
                  <a:pt x="582" y="1346"/>
                  <a:pt x="588" y="1340"/>
                  <a:pt x="588" y="1332"/>
                </a:cubicBezTo>
                <a:cubicBezTo>
                  <a:pt x="588" y="1323"/>
                  <a:pt x="582" y="1317"/>
                  <a:pt x="573" y="1317"/>
                </a:cubicBezTo>
                <a:close/>
                <a:moveTo>
                  <a:pt x="573" y="1350"/>
                </a:moveTo>
                <a:cubicBezTo>
                  <a:pt x="565" y="1350"/>
                  <a:pt x="559" y="1356"/>
                  <a:pt x="559" y="1365"/>
                </a:cubicBezTo>
                <a:cubicBezTo>
                  <a:pt x="559" y="1373"/>
                  <a:pt x="565" y="1379"/>
                  <a:pt x="573" y="1379"/>
                </a:cubicBezTo>
                <a:cubicBezTo>
                  <a:pt x="582" y="1379"/>
                  <a:pt x="588" y="1373"/>
                  <a:pt x="588" y="1365"/>
                </a:cubicBezTo>
                <a:cubicBezTo>
                  <a:pt x="588" y="1356"/>
                  <a:pt x="582" y="1350"/>
                  <a:pt x="573" y="1350"/>
                </a:cubicBezTo>
                <a:close/>
                <a:moveTo>
                  <a:pt x="573" y="1383"/>
                </a:moveTo>
                <a:cubicBezTo>
                  <a:pt x="565" y="1383"/>
                  <a:pt x="559" y="1389"/>
                  <a:pt x="559" y="1397"/>
                </a:cubicBezTo>
                <a:cubicBezTo>
                  <a:pt x="559" y="1406"/>
                  <a:pt x="565" y="1412"/>
                  <a:pt x="573" y="1412"/>
                </a:cubicBezTo>
                <a:cubicBezTo>
                  <a:pt x="582" y="1412"/>
                  <a:pt x="588" y="1406"/>
                  <a:pt x="588" y="1397"/>
                </a:cubicBezTo>
                <a:cubicBezTo>
                  <a:pt x="588" y="1389"/>
                  <a:pt x="582" y="1383"/>
                  <a:pt x="573" y="1383"/>
                </a:cubicBezTo>
                <a:close/>
                <a:moveTo>
                  <a:pt x="573" y="1416"/>
                </a:moveTo>
                <a:cubicBezTo>
                  <a:pt x="565" y="1416"/>
                  <a:pt x="559" y="1422"/>
                  <a:pt x="559" y="1430"/>
                </a:cubicBezTo>
                <a:cubicBezTo>
                  <a:pt x="559" y="1439"/>
                  <a:pt x="565" y="1445"/>
                  <a:pt x="573" y="1445"/>
                </a:cubicBezTo>
                <a:cubicBezTo>
                  <a:pt x="582" y="1445"/>
                  <a:pt x="588" y="1439"/>
                  <a:pt x="588" y="1430"/>
                </a:cubicBezTo>
                <a:cubicBezTo>
                  <a:pt x="588" y="1422"/>
                  <a:pt x="582" y="1416"/>
                  <a:pt x="573" y="1416"/>
                </a:cubicBezTo>
                <a:close/>
                <a:moveTo>
                  <a:pt x="606" y="0"/>
                </a:moveTo>
                <a:cubicBezTo>
                  <a:pt x="598" y="0"/>
                  <a:pt x="592" y="7"/>
                  <a:pt x="592" y="15"/>
                </a:cubicBezTo>
                <a:cubicBezTo>
                  <a:pt x="592" y="23"/>
                  <a:pt x="598" y="30"/>
                  <a:pt x="606" y="30"/>
                </a:cubicBezTo>
                <a:cubicBezTo>
                  <a:pt x="615" y="30"/>
                  <a:pt x="621" y="23"/>
                  <a:pt x="621" y="15"/>
                </a:cubicBezTo>
                <a:cubicBezTo>
                  <a:pt x="621" y="7"/>
                  <a:pt x="615" y="0"/>
                  <a:pt x="606" y="0"/>
                </a:cubicBezTo>
                <a:close/>
                <a:moveTo>
                  <a:pt x="606" y="33"/>
                </a:moveTo>
                <a:cubicBezTo>
                  <a:pt x="598" y="33"/>
                  <a:pt x="592" y="40"/>
                  <a:pt x="592" y="48"/>
                </a:cubicBezTo>
                <a:cubicBezTo>
                  <a:pt x="592" y="56"/>
                  <a:pt x="598" y="63"/>
                  <a:pt x="606" y="63"/>
                </a:cubicBezTo>
                <a:cubicBezTo>
                  <a:pt x="615" y="63"/>
                  <a:pt x="621" y="56"/>
                  <a:pt x="621" y="48"/>
                </a:cubicBezTo>
                <a:cubicBezTo>
                  <a:pt x="621" y="40"/>
                  <a:pt x="615" y="33"/>
                  <a:pt x="606" y="33"/>
                </a:cubicBezTo>
                <a:close/>
                <a:moveTo>
                  <a:pt x="606" y="66"/>
                </a:moveTo>
                <a:cubicBezTo>
                  <a:pt x="598" y="66"/>
                  <a:pt x="592" y="72"/>
                  <a:pt x="592" y="81"/>
                </a:cubicBezTo>
                <a:cubicBezTo>
                  <a:pt x="592" y="89"/>
                  <a:pt x="598" y="95"/>
                  <a:pt x="606" y="95"/>
                </a:cubicBezTo>
                <a:cubicBezTo>
                  <a:pt x="615" y="95"/>
                  <a:pt x="621" y="89"/>
                  <a:pt x="621" y="81"/>
                </a:cubicBezTo>
                <a:cubicBezTo>
                  <a:pt x="621" y="72"/>
                  <a:pt x="615" y="66"/>
                  <a:pt x="606" y="66"/>
                </a:cubicBezTo>
                <a:close/>
                <a:moveTo>
                  <a:pt x="606" y="99"/>
                </a:moveTo>
                <a:cubicBezTo>
                  <a:pt x="598" y="99"/>
                  <a:pt x="592" y="105"/>
                  <a:pt x="592" y="114"/>
                </a:cubicBezTo>
                <a:cubicBezTo>
                  <a:pt x="592" y="122"/>
                  <a:pt x="598" y="128"/>
                  <a:pt x="606" y="128"/>
                </a:cubicBezTo>
                <a:cubicBezTo>
                  <a:pt x="615" y="128"/>
                  <a:pt x="621" y="122"/>
                  <a:pt x="621" y="114"/>
                </a:cubicBezTo>
                <a:cubicBezTo>
                  <a:pt x="621" y="105"/>
                  <a:pt x="615" y="99"/>
                  <a:pt x="606" y="99"/>
                </a:cubicBezTo>
                <a:close/>
                <a:moveTo>
                  <a:pt x="606" y="132"/>
                </a:moveTo>
                <a:cubicBezTo>
                  <a:pt x="598" y="132"/>
                  <a:pt x="592" y="138"/>
                  <a:pt x="592" y="147"/>
                </a:cubicBezTo>
                <a:cubicBezTo>
                  <a:pt x="592" y="155"/>
                  <a:pt x="598" y="161"/>
                  <a:pt x="606" y="161"/>
                </a:cubicBezTo>
                <a:cubicBezTo>
                  <a:pt x="615" y="161"/>
                  <a:pt x="621" y="155"/>
                  <a:pt x="621" y="147"/>
                </a:cubicBezTo>
                <a:cubicBezTo>
                  <a:pt x="621" y="138"/>
                  <a:pt x="615" y="132"/>
                  <a:pt x="606" y="132"/>
                </a:cubicBezTo>
                <a:close/>
                <a:moveTo>
                  <a:pt x="606" y="165"/>
                </a:moveTo>
                <a:cubicBezTo>
                  <a:pt x="598" y="165"/>
                  <a:pt x="592" y="171"/>
                  <a:pt x="592" y="179"/>
                </a:cubicBezTo>
                <a:cubicBezTo>
                  <a:pt x="592" y="188"/>
                  <a:pt x="598" y="194"/>
                  <a:pt x="606" y="194"/>
                </a:cubicBezTo>
                <a:cubicBezTo>
                  <a:pt x="615" y="194"/>
                  <a:pt x="621" y="188"/>
                  <a:pt x="621" y="179"/>
                </a:cubicBezTo>
                <a:cubicBezTo>
                  <a:pt x="621" y="171"/>
                  <a:pt x="615" y="165"/>
                  <a:pt x="606" y="165"/>
                </a:cubicBezTo>
                <a:close/>
                <a:moveTo>
                  <a:pt x="606" y="198"/>
                </a:moveTo>
                <a:cubicBezTo>
                  <a:pt x="598" y="198"/>
                  <a:pt x="592" y="204"/>
                  <a:pt x="592" y="212"/>
                </a:cubicBezTo>
                <a:cubicBezTo>
                  <a:pt x="592" y="221"/>
                  <a:pt x="598" y="227"/>
                  <a:pt x="606" y="227"/>
                </a:cubicBezTo>
                <a:cubicBezTo>
                  <a:pt x="615" y="227"/>
                  <a:pt x="621" y="221"/>
                  <a:pt x="621" y="212"/>
                </a:cubicBezTo>
                <a:cubicBezTo>
                  <a:pt x="621" y="204"/>
                  <a:pt x="615" y="198"/>
                  <a:pt x="606" y="198"/>
                </a:cubicBezTo>
                <a:close/>
                <a:moveTo>
                  <a:pt x="606" y="230"/>
                </a:moveTo>
                <a:cubicBezTo>
                  <a:pt x="598" y="230"/>
                  <a:pt x="592" y="237"/>
                  <a:pt x="592" y="245"/>
                </a:cubicBezTo>
                <a:cubicBezTo>
                  <a:pt x="592" y="253"/>
                  <a:pt x="598" y="260"/>
                  <a:pt x="606" y="260"/>
                </a:cubicBezTo>
                <a:cubicBezTo>
                  <a:pt x="615" y="260"/>
                  <a:pt x="621" y="253"/>
                  <a:pt x="621" y="245"/>
                </a:cubicBezTo>
                <a:cubicBezTo>
                  <a:pt x="621" y="237"/>
                  <a:pt x="615" y="230"/>
                  <a:pt x="606" y="230"/>
                </a:cubicBezTo>
                <a:close/>
                <a:moveTo>
                  <a:pt x="606" y="263"/>
                </a:moveTo>
                <a:cubicBezTo>
                  <a:pt x="598" y="263"/>
                  <a:pt x="592" y="270"/>
                  <a:pt x="592" y="278"/>
                </a:cubicBezTo>
                <a:cubicBezTo>
                  <a:pt x="592" y="286"/>
                  <a:pt x="598" y="293"/>
                  <a:pt x="606" y="293"/>
                </a:cubicBezTo>
                <a:cubicBezTo>
                  <a:pt x="615" y="293"/>
                  <a:pt x="621" y="286"/>
                  <a:pt x="621" y="278"/>
                </a:cubicBezTo>
                <a:cubicBezTo>
                  <a:pt x="621" y="270"/>
                  <a:pt x="615" y="263"/>
                  <a:pt x="606" y="263"/>
                </a:cubicBezTo>
                <a:close/>
                <a:moveTo>
                  <a:pt x="606" y="296"/>
                </a:moveTo>
                <a:cubicBezTo>
                  <a:pt x="598" y="296"/>
                  <a:pt x="592" y="303"/>
                  <a:pt x="592" y="311"/>
                </a:cubicBezTo>
                <a:cubicBezTo>
                  <a:pt x="592" y="319"/>
                  <a:pt x="598" y="326"/>
                  <a:pt x="606" y="326"/>
                </a:cubicBezTo>
                <a:cubicBezTo>
                  <a:pt x="615" y="326"/>
                  <a:pt x="621" y="319"/>
                  <a:pt x="621" y="311"/>
                </a:cubicBezTo>
                <a:cubicBezTo>
                  <a:pt x="621" y="303"/>
                  <a:pt x="615" y="296"/>
                  <a:pt x="606" y="296"/>
                </a:cubicBezTo>
                <a:close/>
                <a:moveTo>
                  <a:pt x="606" y="329"/>
                </a:moveTo>
                <a:cubicBezTo>
                  <a:pt x="598" y="329"/>
                  <a:pt x="592" y="336"/>
                  <a:pt x="592" y="344"/>
                </a:cubicBezTo>
                <a:cubicBezTo>
                  <a:pt x="592" y="352"/>
                  <a:pt x="598" y="359"/>
                  <a:pt x="606" y="359"/>
                </a:cubicBezTo>
                <a:cubicBezTo>
                  <a:pt x="615" y="359"/>
                  <a:pt x="621" y="352"/>
                  <a:pt x="621" y="344"/>
                </a:cubicBezTo>
                <a:cubicBezTo>
                  <a:pt x="621" y="336"/>
                  <a:pt x="615" y="329"/>
                  <a:pt x="606" y="329"/>
                </a:cubicBezTo>
                <a:close/>
                <a:moveTo>
                  <a:pt x="606" y="362"/>
                </a:moveTo>
                <a:cubicBezTo>
                  <a:pt x="598" y="362"/>
                  <a:pt x="592" y="369"/>
                  <a:pt x="592" y="377"/>
                </a:cubicBezTo>
                <a:cubicBezTo>
                  <a:pt x="592" y="385"/>
                  <a:pt x="598" y="392"/>
                  <a:pt x="606" y="392"/>
                </a:cubicBezTo>
                <a:cubicBezTo>
                  <a:pt x="615" y="392"/>
                  <a:pt x="621" y="385"/>
                  <a:pt x="621" y="377"/>
                </a:cubicBezTo>
                <a:cubicBezTo>
                  <a:pt x="621" y="369"/>
                  <a:pt x="615" y="362"/>
                  <a:pt x="606" y="362"/>
                </a:cubicBezTo>
                <a:close/>
                <a:moveTo>
                  <a:pt x="606" y="395"/>
                </a:moveTo>
                <a:cubicBezTo>
                  <a:pt x="598" y="395"/>
                  <a:pt x="592" y="402"/>
                  <a:pt x="592" y="410"/>
                </a:cubicBezTo>
                <a:cubicBezTo>
                  <a:pt x="592" y="418"/>
                  <a:pt x="598" y="425"/>
                  <a:pt x="606" y="425"/>
                </a:cubicBezTo>
                <a:cubicBezTo>
                  <a:pt x="615" y="425"/>
                  <a:pt x="621" y="418"/>
                  <a:pt x="621" y="410"/>
                </a:cubicBezTo>
                <a:cubicBezTo>
                  <a:pt x="621" y="402"/>
                  <a:pt x="615" y="395"/>
                  <a:pt x="606" y="395"/>
                </a:cubicBezTo>
                <a:close/>
                <a:moveTo>
                  <a:pt x="606" y="428"/>
                </a:moveTo>
                <a:cubicBezTo>
                  <a:pt x="598" y="428"/>
                  <a:pt x="592" y="435"/>
                  <a:pt x="592" y="443"/>
                </a:cubicBezTo>
                <a:cubicBezTo>
                  <a:pt x="592" y="451"/>
                  <a:pt x="598" y="458"/>
                  <a:pt x="606" y="458"/>
                </a:cubicBezTo>
                <a:cubicBezTo>
                  <a:pt x="615" y="458"/>
                  <a:pt x="621" y="451"/>
                  <a:pt x="621" y="443"/>
                </a:cubicBezTo>
                <a:cubicBezTo>
                  <a:pt x="621" y="435"/>
                  <a:pt x="615" y="428"/>
                  <a:pt x="606" y="428"/>
                </a:cubicBezTo>
                <a:close/>
                <a:moveTo>
                  <a:pt x="606" y="461"/>
                </a:moveTo>
                <a:cubicBezTo>
                  <a:pt x="598" y="461"/>
                  <a:pt x="592" y="468"/>
                  <a:pt x="592" y="476"/>
                </a:cubicBezTo>
                <a:cubicBezTo>
                  <a:pt x="592" y="484"/>
                  <a:pt x="598" y="491"/>
                  <a:pt x="606" y="491"/>
                </a:cubicBezTo>
                <a:cubicBezTo>
                  <a:pt x="615" y="491"/>
                  <a:pt x="621" y="484"/>
                  <a:pt x="621" y="476"/>
                </a:cubicBezTo>
                <a:cubicBezTo>
                  <a:pt x="621" y="468"/>
                  <a:pt x="615" y="461"/>
                  <a:pt x="606" y="461"/>
                </a:cubicBezTo>
                <a:close/>
                <a:moveTo>
                  <a:pt x="606" y="494"/>
                </a:moveTo>
                <a:cubicBezTo>
                  <a:pt x="598" y="494"/>
                  <a:pt x="592" y="500"/>
                  <a:pt x="592" y="509"/>
                </a:cubicBezTo>
                <a:cubicBezTo>
                  <a:pt x="592" y="517"/>
                  <a:pt x="598" y="523"/>
                  <a:pt x="606" y="523"/>
                </a:cubicBezTo>
                <a:cubicBezTo>
                  <a:pt x="615" y="523"/>
                  <a:pt x="621" y="517"/>
                  <a:pt x="621" y="509"/>
                </a:cubicBezTo>
                <a:cubicBezTo>
                  <a:pt x="621" y="500"/>
                  <a:pt x="615" y="494"/>
                  <a:pt x="606" y="494"/>
                </a:cubicBezTo>
                <a:close/>
                <a:moveTo>
                  <a:pt x="606" y="527"/>
                </a:moveTo>
                <a:cubicBezTo>
                  <a:pt x="598" y="527"/>
                  <a:pt x="592" y="533"/>
                  <a:pt x="592" y="542"/>
                </a:cubicBezTo>
                <a:cubicBezTo>
                  <a:pt x="592" y="550"/>
                  <a:pt x="598" y="556"/>
                  <a:pt x="606" y="556"/>
                </a:cubicBezTo>
                <a:cubicBezTo>
                  <a:pt x="615" y="556"/>
                  <a:pt x="621" y="550"/>
                  <a:pt x="621" y="542"/>
                </a:cubicBezTo>
                <a:cubicBezTo>
                  <a:pt x="621" y="533"/>
                  <a:pt x="615" y="527"/>
                  <a:pt x="606" y="527"/>
                </a:cubicBezTo>
                <a:close/>
                <a:moveTo>
                  <a:pt x="606" y="560"/>
                </a:moveTo>
                <a:cubicBezTo>
                  <a:pt x="598" y="560"/>
                  <a:pt x="592" y="566"/>
                  <a:pt x="592" y="574"/>
                </a:cubicBezTo>
                <a:cubicBezTo>
                  <a:pt x="592" y="583"/>
                  <a:pt x="598" y="589"/>
                  <a:pt x="606" y="589"/>
                </a:cubicBezTo>
                <a:cubicBezTo>
                  <a:pt x="615" y="589"/>
                  <a:pt x="621" y="583"/>
                  <a:pt x="621" y="574"/>
                </a:cubicBezTo>
                <a:cubicBezTo>
                  <a:pt x="621" y="566"/>
                  <a:pt x="615" y="560"/>
                  <a:pt x="606" y="560"/>
                </a:cubicBezTo>
                <a:close/>
                <a:moveTo>
                  <a:pt x="606" y="593"/>
                </a:moveTo>
                <a:cubicBezTo>
                  <a:pt x="598" y="593"/>
                  <a:pt x="592" y="599"/>
                  <a:pt x="592" y="607"/>
                </a:cubicBezTo>
                <a:cubicBezTo>
                  <a:pt x="592" y="616"/>
                  <a:pt x="598" y="622"/>
                  <a:pt x="606" y="622"/>
                </a:cubicBezTo>
                <a:cubicBezTo>
                  <a:pt x="615" y="622"/>
                  <a:pt x="621" y="616"/>
                  <a:pt x="621" y="607"/>
                </a:cubicBezTo>
                <a:cubicBezTo>
                  <a:pt x="621" y="599"/>
                  <a:pt x="615" y="593"/>
                  <a:pt x="606" y="593"/>
                </a:cubicBezTo>
                <a:close/>
                <a:moveTo>
                  <a:pt x="606" y="625"/>
                </a:moveTo>
                <a:cubicBezTo>
                  <a:pt x="598" y="625"/>
                  <a:pt x="592" y="632"/>
                  <a:pt x="592" y="640"/>
                </a:cubicBezTo>
                <a:cubicBezTo>
                  <a:pt x="592" y="648"/>
                  <a:pt x="598" y="655"/>
                  <a:pt x="606" y="655"/>
                </a:cubicBezTo>
                <a:cubicBezTo>
                  <a:pt x="615" y="655"/>
                  <a:pt x="621" y="648"/>
                  <a:pt x="621" y="640"/>
                </a:cubicBezTo>
                <a:cubicBezTo>
                  <a:pt x="621" y="632"/>
                  <a:pt x="615" y="625"/>
                  <a:pt x="606" y="625"/>
                </a:cubicBezTo>
                <a:close/>
                <a:moveTo>
                  <a:pt x="606" y="658"/>
                </a:moveTo>
                <a:cubicBezTo>
                  <a:pt x="598" y="658"/>
                  <a:pt x="592" y="665"/>
                  <a:pt x="592" y="673"/>
                </a:cubicBezTo>
                <a:cubicBezTo>
                  <a:pt x="592" y="681"/>
                  <a:pt x="598" y="688"/>
                  <a:pt x="606" y="688"/>
                </a:cubicBezTo>
                <a:cubicBezTo>
                  <a:pt x="615" y="688"/>
                  <a:pt x="621" y="681"/>
                  <a:pt x="621" y="673"/>
                </a:cubicBezTo>
                <a:cubicBezTo>
                  <a:pt x="621" y="665"/>
                  <a:pt x="615" y="658"/>
                  <a:pt x="606" y="658"/>
                </a:cubicBezTo>
                <a:close/>
                <a:moveTo>
                  <a:pt x="606" y="691"/>
                </a:moveTo>
                <a:cubicBezTo>
                  <a:pt x="598" y="691"/>
                  <a:pt x="592" y="698"/>
                  <a:pt x="592" y="706"/>
                </a:cubicBezTo>
                <a:cubicBezTo>
                  <a:pt x="592" y="714"/>
                  <a:pt x="598" y="721"/>
                  <a:pt x="606" y="721"/>
                </a:cubicBezTo>
                <a:cubicBezTo>
                  <a:pt x="615" y="721"/>
                  <a:pt x="621" y="714"/>
                  <a:pt x="621" y="706"/>
                </a:cubicBezTo>
                <a:cubicBezTo>
                  <a:pt x="621" y="698"/>
                  <a:pt x="615" y="691"/>
                  <a:pt x="606" y="691"/>
                </a:cubicBezTo>
                <a:close/>
                <a:moveTo>
                  <a:pt x="606" y="724"/>
                </a:moveTo>
                <a:cubicBezTo>
                  <a:pt x="598" y="724"/>
                  <a:pt x="592" y="731"/>
                  <a:pt x="592" y="739"/>
                </a:cubicBezTo>
                <a:cubicBezTo>
                  <a:pt x="592" y="747"/>
                  <a:pt x="598" y="754"/>
                  <a:pt x="606" y="754"/>
                </a:cubicBezTo>
                <a:cubicBezTo>
                  <a:pt x="615" y="754"/>
                  <a:pt x="621" y="747"/>
                  <a:pt x="621" y="739"/>
                </a:cubicBezTo>
                <a:cubicBezTo>
                  <a:pt x="621" y="731"/>
                  <a:pt x="615" y="724"/>
                  <a:pt x="606" y="724"/>
                </a:cubicBezTo>
                <a:close/>
                <a:moveTo>
                  <a:pt x="606" y="757"/>
                </a:moveTo>
                <a:cubicBezTo>
                  <a:pt x="598" y="757"/>
                  <a:pt x="592" y="764"/>
                  <a:pt x="592" y="772"/>
                </a:cubicBezTo>
                <a:cubicBezTo>
                  <a:pt x="592" y="780"/>
                  <a:pt x="598" y="787"/>
                  <a:pt x="606" y="787"/>
                </a:cubicBezTo>
                <a:cubicBezTo>
                  <a:pt x="615" y="787"/>
                  <a:pt x="621" y="780"/>
                  <a:pt x="621" y="772"/>
                </a:cubicBezTo>
                <a:cubicBezTo>
                  <a:pt x="621" y="764"/>
                  <a:pt x="615" y="757"/>
                  <a:pt x="606" y="757"/>
                </a:cubicBezTo>
                <a:close/>
                <a:moveTo>
                  <a:pt x="606" y="790"/>
                </a:moveTo>
                <a:cubicBezTo>
                  <a:pt x="598" y="790"/>
                  <a:pt x="592" y="797"/>
                  <a:pt x="592" y="805"/>
                </a:cubicBezTo>
                <a:cubicBezTo>
                  <a:pt x="592" y="813"/>
                  <a:pt x="598" y="820"/>
                  <a:pt x="606" y="820"/>
                </a:cubicBezTo>
                <a:cubicBezTo>
                  <a:pt x="615" y="820"/>
                  <a:pt x="621" y="813"/>
                  <a:pt x="621" y="805"/>
                </a:cubicBezTo>
                <a:cubicBezTo>
                  <a:pt x="621" y="797"/>
                  <a:pt x="615" y="790"/>
                  <a:pt x="606" y="790"/>
                </a:cubicBezTo>
                <a:close/>
                <a:moveTo>
                  <a:pt x="606" y="823"/>
                </a:moveTo>
                <a:cubicBezTo>
                  <a:pt x="598" y="823"/>
                  <a:pt x="592" y="830"/>
                  <a:pt x="592" y="838"/>
                </a:cubicBezTo>
                <a:cubicBezTo>
                  <a:pt x="592" y="846"/>
                  <a:pt x="598" y="853"/>
                  <a:pt x="606" y="853"/>
                </a:cubicBezTo>
                <a:cubicBezTo>
                  <a:pt x="615" y="853"/>
                  <a:pt x="621" y="846"/>
                  <a:pt x="621" y="838"/>
                </a:cubicBezTo>
                <a:cubicBezTo>
                  <a:pt x="621" y="830"/>
                  <a:pt x="615" y="823"/>
                  <a:pt x="606" y="823"/>
                </a:cubicBezTo>
                <a:close/>
                <a:moveTo>
                  <a:pt x="606" y="856"/>
                </a:moveTo>
                <a:cubicBezTo>
                  <a:pt x="598" y="856"/>
                  <a:pt x="592" y="863"/>
                  <a:pt x="592" y="871"/>
                </a:cubicBezTo>
                <a:cubicBezTo>
                  <a:pt x="592" y="879"/>
                  <a:pt x="598" y="886"/>
                  <a:pt x="606" y="886"/>
                </a:cubicBezTo>
                <a:cubicBezTo>
                  <a:pt x="615" y="886"/>
                  <a:pt x="621" y="879"/>
                  <a:pt x="621" y="871"/>
                </a:cubicBezTo>
                <a:cubicBezTo>
                  <a:pt x="621" y="863"/>
                  <a:pt x="615" y="856"/>
                  <a:pt x="606" y="856"/>
                </a:cubicBezTo>
                <a:close/>
                <a:moveTo>
                  <a:pt x="606" y="889"/>
                </a:moveTo>
                <a:cubicBezTo>
                  <a:pt x="598" y="889"/>
                  <a:pt x="592" y="895"/>
                  <a:pt x="592" y="904"/>
                </a:cubicBezTo>
                <a:cubicBezTo>
                  <a:pt x="592" y="912"/>
                  <a:pt x="598" y="918"/>
                  <a:pt x="606" y="918"/>
                </a:cubicBezTo>
                <a:cubicBezTo>
                  <a:pt x="615" y="918"/>
                  <a:pt x="621" y="912"/>
                  <a:pt x="621" y="904"/>
                </a:cubicBezTo>
                <a:cubicBezTo>
                  <a:pt x="621" y="895"/>
                  <a:pt x="615" y="889"/>
                  <a:pt x="606" y="889"/>
                </a:cubicBezTo>
                <a:close/>
                <a:moveTo>
                  <a:pt x="606" y="922"/>
                </a:moveTo>
                <a:cubicBezTo>
                  <a:pt x="598" y="922"/>
                  <a:pt x="592" y="928"/>
                  <a:pt x="592" y="937"/>
                </a:cubicBezTo>
                <a:cubicBezTo>
                  <a:pt x="592" y="945"/>
                  <a:pt x="598" y="951"/>
                  <a:pt x="606" y="951"/>
                </a:cubicBezTo>
                <a:cubicBezTo>
                  <a:pt x="615" y="951"/>
                  <a:pt x="621" y="945"/>
                  <a:pt x="621" y="937"/>
                </a:cubicBezTo>
                <a:cubicBezTo>
                  <a:pt x="621" y="928"/>
                  <a:pt x="615" y="922"/>
                  <a:pt x="606" y="922"/>
                </a:cubicBezTo>
                <a:close/>
                <a:moveTo>
                  <a:pt x="606" y="955"/>
                </a:moveTo>
                <a:cubicBezTo>
                  <a:pt x="598" y="955"/>
                  <a:pt x="592" y="961"/>
                  <a:pt x="592" y="970"/>
                </a:cubicBezTo>
                <a:cubicBezTo>
                  <a:pt x="592" y="978"/>
                  <a:pt x="598" y="984"/>
                  <a:pt x="606" y="984"/>
                </a:cubicBezTo>
                <a:cubicBezTo>
                  <a:pt x="615" y="984"/>
                  <a:pt x="621" y="978"/>
                  <a:pt x="621" y="970"/>
                </a:cubicBezTo>
                <a:cubicBezTo>
                  <a:pt x="621" y="961"/>
                  <a:pt x="615" y="955"/>
                  <a:pt x="606" y="955"/>
                </a:cubicBezTo>
                <a:close/>
                <a:moveTo>
                  <a:pt x="606" y="988"/>
                </a:moveTo>
                <a:cubicBezTo>
                  <a:pt x="598" y="988"/>
                  <a:pt x="592" y="994"/>
                  <a:pt x="592" y="1002"/>
                </a:cubicBezTo>
                <a:cubicBezTo>
                  <a:pt x="592" y="1011"/>
                  <a:pt x="598" y="1017"/>
                  <a:pt x="606" y="1017"/>
                </a:cubicBezTo>
                <a:cubicBezTo>
                  <a:pt x="615" y="1017"/>
                  <a:pt x="621" y="1011"/>
                  <a:pt x="621" y="1002"/>
                </a:cubicBezTo>
                <a:cubicBezTo>
                  <a:pt x="621" y="994"/>
                  <a:pt x="615" y="988"/>
                  <a:pt x="606" y="988"/>
                </a:cubicBezTo>
                <a:close/>
                <a:moveTo>
                  <a:pt x="606" y="1021"/>
                </a:moveTo>
                <a:cubicBezTo>
                  <a:pt x="598" y="1021"/>
                  <a:pt x="592" y="1027"/>
                  <a:pt x="592" y="1035"/>
                </a:cubicBezTo>
                <a:cubicBezTo>
                  <a:pt x="592" y="1044"/>
                  <a:pt x="598" y="1050"/>
                  <a:pt x="606" y="1050"/>
                </a:cubicBezTo>
                <a:cubicBezTo>
                  <a:pt x="615" y="1050"/>
                  <a:pt x="621" y="1044"/>
                  <a:pt x="621" y="1035"/>
                </a:cubicBezTo>
                <a:cubicBezTo>
                  <a:pt x="621" y="1027"/>
                  <a:pt x="615" y="1021"/>
                  <a:pt x="606" y="1021"/>
                </a:cubicBezTo>
                <a:close/>
                <a:moveTo>
                  <a:pt x="606" y="1053"/>
                </a:moveTo>
                <a:cubicBezTo>
                  <a:pt x="598" y="1053"/>
                  <a:pt x="592" y="1060"/>
                  <a:pt x="592" y="1068"/>
                </a:cubicBezTo>
                <a:cubicBezTo>
                  <a:pt x="592" y="1076"/>
                  <a:pt x="598" y="1083"/>
                  <a:pt x="606" y="1083"/>
                </a:cubicBezTo>
                <a:cubicBezTo>
                  <a:pt x="615" y="1083"/>
                  <a:pt x="621" y="1076"/>
                  <a:pt x="621" y="1068"/>
                </a:cubicBezTo>
                <a:cubicBezTo>
                  <a:pt x="621" y="1060"/>
                  <a:pt x="615" y="1053"/>
                  <a:pt x="606" y="1053"/>
                </a:cubicBezTo>
                <a:close/>
                <a:moveTo>
                  <a:pt x="606" y="1086"/>
                </a:moveTo>
                <a:cubicBezTo>
                  <a:pt x="598" y="1086"/>
                  <a:pt x="592" y="1093"/>
                  <a:pt x="592" y="1101"/>
                </a:cubicBezTo>
                <a:cubicBezTo>
                  <a:pt x="592" y="1109"/>
                  <a:pt x="598" y="1116"/>
                  <a:pt x="606" y="1116"/>
                </a:cubicBezTo>
                <a:cubicBezTo>
                  <a:pt x="615" y="1116"/>
                  <a:pt x="621" y="1109"/>
                  <a:pt x="621" y="1101"/>
                </a:cubicBezTo>
                <a:cubicBezTo>
                  <a:pt x="621" y="1093"/>
                  <a:pt x="615" y="1086"/>
                  <a:pt x="606" y="1086"/>
                </a:cubicBezTo>
                <a:close/>
                <a:moveTo>
                  <a:pt x="606" y="1119"/>
                </a:moveTo>
                <a:cubicBezTo>
                  <a:pt x="598" y="1119"/>
                  <a:pt x="592" y="1126"/>
                  <a:pt x="592" y="1134"/>
                </a:cubicBezTo>
                <a:cubicBezTo>
                  <a:pt x="592" y="1142"/>
                  <a:pt x="598" y="1149"/>
                  <a:pt x="606" y="1149"/>
                </a:cubicBezTo>
                <a:cubicBezTo>
                  <a:pt x="615" y="1149"/>
                  <a:pt x="621" y="1142"/>
                  <a:pt x="621" y="1134"/>
                </a:cubicBezTo>
                <a:cubicBezTo>
                  <a:pt x="621" y="1126"/>
                  <a:pt x="615" y="1119"/>
                  <a:pt x="606" y="1119"/>
                </a:cubicBezTo>
                <a:close/>
                <a:moveTo>
                  <a:pt x="606" y="1152"/>
                </a:moveTo>
                <a:cubicBezTo>
                  <a:pt x="598" y="1152"/>
                  <a:pt x="592" y="1159"/>
                  <a:pt x="592" y="1167"/>
                </a:cubicBezTo>
                <a:cubicBezTo>
                  <a:pt x="592" y="1175"/>
                  <a:pt x="598" y="1182"/>
                  <a:pt x="606" y="1182"/>
                </a:cubicBezTo>
                <a:cubicBezTo>
                  <a:pt x="615" y="1182"/>
                  <a:pt x="621" y="1175"/>
                  <a:pt x="621" y="1167"/>
                </a:cubicBezTo>
                <a:cubicBezTo>
                  <a:pt x="621" y="1159"/>
                  <a:pt x="615" y="1152"/>
                  <a:pt x="606" y="1152"/>
                </a:cubicBezTo>
                <a:close/>
                <a:moveTo>
                  <a:pt x="606" y="1185"/>
                </a:moveTo>
                <a:cubicBezTo>
                  <a:pt x="598" y="1185"/>
                  <a:pt x="592" y="1192"/>
                  <a:pt x="592" y="1200"/>
                </a:cubicBezTo>
                <a:cubicBezTo>
                  <a:pt x="592" y="1208"/>
                  <a:pt x="598" y="1215"/>
                  <a:pt x="606" y="1215"/>
                </a:cubicBezTo>
                <a:cubicBezTo>
                  <a:pt x="615" y="1215"/>
                  <a:pt x="621" y="1208"/>
                  <a:pt x="621" y="1200"/>
                </a:cubicBezTo>
                <a:cubicBezTo>
                  <a:pt x="621" y="1192"/>
                  <a:pt x="615" y="1185"/>
                  <a:pt x="606" y="1185"/>
                </a:cubicBezTo>
                <a:close/>
                <a:moveTo>
                  <a:pt x="606" y="1218"/>
                </a:moveTo>
                <a:cubicBezTo>
                  <a:pt x="598" y="1218"/>
                  <a:pt x="592" y="1225"/>
                  <a:pt x="592" y="1233"/>
                </a:cubicBezTo>
                <a:cubicBezTo>
                  <a:pt x="592" y="1241"/>
                  <a:pt x="598" y="1248"/>
                  <a:pt x="606" y="1248"/>
                </a:cubicBezTo>
                <a:cubicBezTo>
                  <a:pt x="615" y="1248"/>
                  <a:pt x="621" y="1241"/>
                  <a:pt x="621" y="1233"/>
                </a:cubicBezTo>
                <a:cubicBezTo>
                  <a:pt x="621" y="1225"/>
                  <a:pt x="615" y="1218"/>
                  <a:pt x="606" y="1218"/>
                </a:cubicBezTo>
                <a:close/>
                <a:moveTo>
                  <a:pt x="606" y="1251"/>
                </a:moveTo>
                <a:cubicBezTo>
                  <a:pt x="598" y="1251"/>
                  <a:pt x="592" y="1258"/>
                  <a:pt x="592" y="1266"/>
                </a:cubicBezTo>
                <a:cubicBezTo>
                  <a:pt x="592" y="1274"/>
                  <a:pt x="598" y="1281"/>
                  <a:pt x="606" y="1281"/>
                </a:cubicBezTo>
                <a:cubicBezTo>
                  <a:pt x="615" y="1281"/>
                  <a:pt x="621" y="1274"/>
                  <a:pt x="621" y="1266"/>
                </a:cubicBezTo>
                <a:cubicBezTo>
                  <a:pt x="621" y="1258"/>
                  <a:pt x="615" y="1251"/>
                  <a:pt x="606" y="1251"/>
                </a:cubicBezTo>
                <a:close/>
                <a:moveTo>
                  <a:pt x="606" y="1284"/>
                </a:moveTo>
                <a:cubicBezTo>
                  <a:pt x="598" y="1284"/>
                  <a:pt x="592" y="1291"/>
                  <a:pt x="592" y="1299"/>
                </a:cubicBezTo>
                <a:cubicBezTo>
                  <a:pt x="592" y="1307"/>
                  <a:pt x="598" y="1314"/>
                  <a:pt x="606" y="1314"/>
                </a:cubicBezTo>
                <a:cubicBezTo>
                  <a:pt x="615" y="1314"/>
                  <a:pt x="621" y="1307"/>
                  <a:pt x="621" y="1299"/>
                </a:cubicBezTo>
                <a:cubicBezTo>
                  <a:pt x="621" y="1291"/>
                  <a:pt x="615" y="1284"/>
                  <a:pt x="606" y="1284"/>
                </a:cubicBezTo>
                <a:close/>
                <a:moveTo>
                  <a:pt x="606" y="1317"/>
                </a:moveTo>
                <a:cubicBezTo>
                  <a:pt x="598" y="1317"/>
                  <a:pt x="592" y="1323"/>
                  <a:pt x="592" y="1332"/>
                </a:cubicBezTo>
                <a:cubicBezTo>
                  <a:pt x="592" y="1340"/>
                  <a:pt x="598" y="1346"/>
                  <a:pt x="606" y="1346"/>
                </a:cubicBezTo>
                <a:cubicBezTo>
                  <a:pt x="615" y="1346"/>
                  <a:pt x="621" y="1340"/>
                  <a:pt x="621" y="1332"/>
                </a:cubicBezTo>
                <a:cubicBezTo>
                  <a:pt x="621" y="1323"/>
                  <a:pt x="615" y="1317"/>
                  <a:pt x="606" y="1317"/>
                </a:cubicBezTo>
                <a:close/>
                <a:moveTo>
                  <a:pt x="606" y="1350"/>
                </a:moveTo>
                <a:cubicBezTo>
                  <a:pt x="598" y="1350"/>
                  <a:pt x="592" y="1356"/>
                  <a:pt x="592" y="1365"/>
                </a:cubicBezTo>
                <a:cubicBezTo>
                  <a:pt x="592" y="1373"/>
                  <a:pt x="598" y="1379"/>
                  <a:pt x="606" y="1379"/>
                </a:cubicBezTo>
                <a:cubicBezTo>
                  <a:pt x="615" y="1379"/>
                  <a:pt x="621" y="1373"/>
                  <a:pt x="621" y="1365"/>
                </a:cubicBezTo>
                <a:cubicBezTo>
                  <a:pt x="621" y="1356"/>
                  <a:pt x="615" y="1350"/>
                  <a:pt x="606" y="1350"/>
                </a:cubicBezTo>
                <a:close/>
                <a:moveTo>
                  <a:pt x="606" y="1383"/>
                </a:moveTo>
                <a:cubicBezTo>
                  <a:pt x="598" y="1383"/>
                  <a:pt x="592" y="1389"/>
                  <a:pt x="592" y="1397"/>
                </a:cubicBezTo>
                <a:cubicBezTo>
                  <a:pt x="592" y="1406"/>
                  <a:pt x="598" y="1412"/>
                  <a:pt x="606" y="1412"/>
                </a:cubicBezTo>
                <a:cubicBezTo>
                  <a:pt x="615" y="1412"/>
                  <a:pt x="621" y="1406"/>
                  <a:pt x="621" y="1397"/>
                </a:cubicBezTo>
                <a:cubicBezTo>
                  <a:pt x="621" y="1389"/>
                  <a:pt x="615" y="1383"/>
                  <a:pt x="606" y="1383"/>
                </a:cubicBezTo>
                <a:close/>
                <a:moveTo>
                  <a:pt x="606" y="1416"/>
                </a:moveTo>
                <a:cubicBezTo>
                  <a:pt x="598" y="1416"/>
                  <a:pt x="592" y="1422"/>
                  <a:pt x="592" y="1430"/>
                </a:cubicBezTo>
                <a:cubicBezTo>
                  <a:pt x="592" y="1439"/>
                  <a:pt x="598" y="1445"/>
                  <a:pt x="606" y="1445"/>
                </a:cubicBezTo>
                <a:cubicBezTo>
                  <a:pt x="615" y="1445"/>
                  <a:pt x="621" y="1439"/>
                  <a:pt x="621" y="1430"/>
                </a:cubicBezTo>
                <a:cubicBezTo>
                  <a:pt x="621" y="1422"/>
                  <a:pt x="615" y="1416"/>
                  <a:pt x="606" y="1416"/>
                </a:cubicBezTo>
                <a:close/>
                <a:moveTo>
                  <a:pt x="639" y="0"/>
                </a:moveTo>
                <a:cubicBezTo>
                  <a:pt x="631" y="0"/>
                  <a:pt x="624" y="7"/>
                  <a:pt x="624" y="15"/>
                </a:cubicBezTo>
                <a:cubicBezTo>
                  <a:pt x="624" y="23"/>
                  <a:pt x="631" y="30"/>
                  <a:pt x="639" y="30"/>
                </a:cubicBezTo>
                <a:cubicBezTo>
                  <a:pt x="647" y="30"/>
                  <a:pt x="654" y="23"/>
                  <a:pt x="654" y="15"/>
                </a:cubicBezTo>
                <a:cubicBezTo>
                  <a:pt x="654" y="7"/>
                  <a:pt x="647" y="0"/>
                  <a:pt x="639" y="0"/>
                </a:cubicBezTo>
                <a:close/>
                <a:moveTo>
                  <a:pt x="639" y="33"/>
                </a:moveTo>
                <a:cubicBezTo>
                  <a:pt x="631" y="33"/>
                  <a:pt x="624" y="40"/>
                  <a:pt x="624" y="48"/>
                </a:cubicBezTo>
                <a:cubicBezTo>
                  <a:pt x="624" y="56"/>
                  <a:pt x="631" y="63"/>
                  <a:pt x="639" y="63"/>
                </a:cubicBezTo>
                <a:cubicBezTo>
                  <a:pt x="647" y="63"/>
                  <a:pt x="654" y="56"/>
                  <a:pt x="654" y="48"/>
                </a:cubicBezTo>
                <a:cubicBezTo>
                  <a:pt x="654" y="40"/>
                  <a:pt x="647" y="33"/>
                  <a:pt x="639" y="33"/>
                </a:cubicBezTo>
                <a:close/>
                <a:moveTo>
                  <a:pt x="639" y="66"/>
                </a:moveTo>
                <a:cubicBezTo>
                  <a:pt x="631" y="66"/>
                  <a:pt x="624" y="72"/>
                  <a:pt x="624" y="81"/>
                </a:cubicBezTo>
                <a:cubicBezTo>
                  <a:pt x="624" y="89"/>
                  <a:pt x="631" y="95"/>
                  <a:pt x="639" y="95"/>
                </a:cubicBezTo>
                <a:cubicBezTo>
                  <a:pt x="647" y="95"/>
                  <a:pt x="654" y="89"/>
                  <a:pt x="654" y="81"/>
                </a:cubicBezTo>
                <a:cubicBezTo>
                  <a:pt x="654" y="72"/>
                  <a:pt x="647" y="66"/>
                  <a:pt x="639" y="66"/>
                </a:cubicBezTo>
                <a:close/>
                <a:moveTo>
                  <a:pt x="639" y="99"/>
                </a:moveTo>
                <a:cubicBezTo>
                  <a:pt x="631" y="99"/>
                  <a:pt x="624" y="105"/>
                  <a:pt x="624" y="114"/>
                </a:cubicBezTo>
                <a:cubicBezTo>
                  <a:pt x="624" y="122"/>
                  <a:pt x="631" y="128"/>
                  <a:pt x="639" y="128"/>
                </a:cubicBezTo>
                <a:cubicBezTo>
                  <a:pt x="647" y="128"/>
                  <a:pt x="654" y="122"/>
                  <a:pt x="654" y="114"/>
                </a:cubicBezTo>
                <a:cubicBezTo>
                  <a:pt x="654" y="105"/>
                  <a:pt x="647" y="99"/>
                  <a:pt x="639" y="99"/>
                </a:cubicBezTo>
                <a:close/>
                <a:moveTo>
                  <a:pt x="639" y="132"/>
                </a:moveTo>
                <a:cubicBezTo>
                  <a:pt x="631" y="132"/>
                  <a:pt x="624" y="138"/>
                  <a:pt x="624" y="147"/>
                </a:cubicBezTo>
                <a:cubicBezTo>
                  <a:pt x="624" y="155"/>
                  <a:pt x="631" y="161"/>
                  <a:pt x="639" y="161"/>
                </a:cubicBezTo>
                <a:cubicBezTo>
                  <a:pt x="647" y="161"/>
                  <a:pt x="654" y="155"/>
                  <a:pt x="654" y="147"/>
                </a:cubicBezTo>
                <a:cubicBezTo>
                  <a:pt x="654" y="138"/>
                  <a:pt x="647" y="132"/>
                  <a:pt x="639" y="132"/>
                </a:cubicBezTo>
                <a:close/>
                <a:moveTo>
                  <a:pt x="639" y="165"/>
                </a:moveTo>
                <a:cubicBezTo>
                  <a:pt x="631" y="165"/>
                  <a:pt x="624" y="171"/>
                  <a:pt x="624" y="179"/>
                </a:cubicBezTo>
                <a:cubicBezTo>
                  <a:pt x="624" y="188"/>
                  <a:pt x="631" y="194"/>
                  <a:pt x="639" y="194"/>
                </a:cubicBezTo>
                <a:cubicBezTo>
                  <a:pt x="647" y="194"/>
                  <a:pt x="654" y="188"/>
                  <a:pt x="654" y="179"/>
                </a:cubicBezTo>
                <a:cubicBezTo>
                  <a:pt x="654" y="171"/>
                  <a:pt x="647" y="165"/>
                  <a:pt x="639" y="165"/>
                </a:cubicBezTo>
                <a:close/>
                <a:moveTo>
                  <a:pt x="639" y="198"/>
                </a:moveTo>
                <a:cubicBezTo>
                  <a:pt x="631" y="198"/>
                  <a:pt x="624" y="204"/>
                  <a:pt x="624" y="212"/>
                </a:cubicBezTo>
                <a:cubicBezTo>
                  <a:pt x="624" y="221"/>
                  <a:pt x="631" y="227"/>
                  <a:pt x="639" y="227"/>
                </a:cubicBezTo>
                <a:cubicBezTo>
                  <a:pt x="647" y="227"/>
                  <a:pt x="654" y="221"/>
                  <a:pt x="654" y="212"/>
                </a:cubicBezTo>
                <a:cubicBezTo>
                  <a:pt x="654" y="204"/>
                  <a:pt x="647" y="198"/>
                  <a:pt x="639" y="198"/>
                </a:cubicBezTo>
                <a:close/>
                <a:moveTo>
                  <a:pt x="639" y="230"/>
                </a:moveTo>
                <a:cubicBezTo>
                  <a:pt x="631" y="230"/>
                  <a:pt x="624" y="237"/>
                  <a:pt x="624" y="245"/>
                </a:cubicBezTo>
                <a:cubicBezTo>
                  <a:pt x="624" y="253"/>
                  <a:pt x="631" y="260"/>
                  <a:pt x="639" y="260"/>
                </a:cubicBezTo>
                <a:cubicBezTo>
                  <a:pt x="647" y="260"/>
                  <a:pt x="654" y="253"/>
                  <a:pt x="654" y="245"/>
                </a:cubicBezTo>
                <a:cubicBezTo>
                  <a:pt x="654" y="237"/>
                  <a:pt x="647" y="230"/>
                  <a:pt x="639" y="230"/>
                </a:cubicBezTo>
                <a:close/>
                <a:moveTo>
                  <a:pt x="639" y="263"/>
                </a:moveTo>
                <a:cubicBezTo>
                  <a:pt x="631" y="263"/>
                  <a:pt x="624" y="270"/>
                  <a:pt x="624" y="278"/>
                </a:cubicBezTo>
                <a:cubicBezTo>
                  <a:pt x="624" y="286"/>
                  <a:pt x="631" y="293"/>
                  <a:pt x="639" y="293"/>
                </a:cubicBezTo>
                <a:cubicBezTo>
                  <a:pt x="647" y="293"/>
                  <a:pt x="654" y="286"/>
                  <a:pt x="654" y="278"/>
                </a:cubicBezTo>
                <a:cubicBezTo>
                  <a:pt x="654" y="270"/>
                  <a:pt x="647" y="263"/>
                  <a:pt x="639" y="263"/>
                </a:cubicBezTo>
                <a:close/>
                <a:moveTo>
                  <a:pt x="639" y="296"/>
                </a:moveTo>
                <a:cubicBezTo>
                  <a:pt x="631" y="296"/>
                  <a:pt x="624" y="303"/>
                  <a:pt x="624" y="311"/>
                </a:cubicBezTo>
                <a:cubicBezTo>
                  <a:pt x="624" y="319"/>
                  <a:pt x="631" y="326"/>
                  <a:pt x="639" y="326"/>
                </a:cubicBezTo>
                <a:cubicBezTo>
                  <a:pt x="647" y="326"/>
                  <a:pt x="654" y="319"/>
                  <a:pt x="654" y="311"/>
                </a:cubicBezTo>
                <a:cubicBezTo>
                  <a:pt x="654" y="303"/>
                  <a:pt x="647" y="296"/>
                  <a:pt x="639" y="296"/>
                </a:cubicBezTo>
                <a:close/>
                <a:moveTo>
                  <a:pt x="639" y="329"/>
                </a:moveTo>
                <a:cubicBezTo>
                  <a:pt x="631" y="329"/>
                  <a:pt x="624" y="336"/>
                  <a:pt x="624" y="344"/>
                </a:cubicBezTo>
                <a:cubicBezTo>
                  <a:pt x="624" y="352"/>
                  <a:pt x="631" y="359"/>
                  <a:pt x="639" y="359"/>
                </a:cubicBezTo>
                <a:cubicBezTo>
                  <a:pt x="647" y="359"/>
                  <a:pt x="654" y="352"/>
                  <a:pt x="654" y="344"/>
                </a:cubicBezTo>
                <a:cubicBezTo>
                  <a:pt x="654" y="336"/>
                  <a:pt x="647" y="329"/>
                  <a:pt x="639" y="329"/>
                </a:cubicBezTo>
                <a:close/>
                <a:moveTo>
                  <a:pt x="639" y="362"/>
                </a:moveTo>
                <a:cubicBezTo>
                  <a:pt x="631" y="362"/>
                  <a:pt x="624" y="369"/>
                  <a:pt x="624" y="377"/>
                </a:cubicBezTo>
                <a:cubicBezTo>
                  <a:pt x="624" y="385"/>
                  <a:pt x="631" y="392"/>
                  <a:pt x="639" y="392"/>
                </a:cubicBezTo>
                <a:cubicBezTo>
                  <a:pt x="647" y="392"/>
                  <a:pt x="654" y="385"/>
                  <a:pt x="654" y="377"/>
                </a:cubicBezTo>
                <a:cubicBezTo>
                  <a:pt x="654" y="369"/>
                  <a:pt x="647" y="362"/>
                  <a:pt x="639" y="362"/>
                </a:cubicBezTo>
                <a:close/>
                <a:moveTo>
                  <a:pt x="639" y="395"/>
                </a:moveTo>
                <a:cubicBezTo>
                  <a:pt x="631" y="395"/>
                  <a:pt x="624" y="402"/>
                  <a:pt x="624" y="410"/>
                </a:cubicBezTo>
                <a:cubicBezTo>
                  <a:pt x="624" y="418"/>
                  <a:pt x="631" y="425"/>
                  <a:pt x="639" y="425"/>
                </a:cubicBezTo>
                <a:cubicBezTo>
                  <a:pt x="647" y="425"/>
                  <a:pt x="654" y="418"/>
                  <a:pt x="654" y="410"/>
                </a:cubicBezTo>
                <a:cubicBezTo>
                  <a:pt x="654" y="402"/>
                  <a:pt x="647" y="395"/>
                  <a:pt x="639" y="395"/>
                </a:cubicBezTo>
                <a:close/>
                <a:moveTo>
                  <a:pt x="639" y="428"/>
                </a:moveTo>
                <a:cubicBezTo>
                  <a:pt x="631" y="428"/>
                  <a:pt x="624" y="435"/>
                  <a:pt x="624" y="443"/>
                </a:cubicBezTo>
                <a:cubicBezTo>
                  <a:pt x="624" y="451"/>
                  <a:pt x="631" y="458"/>
                  <a:pt x="639" y="458"/>
                </a:cubicBezTo>
                <a:cubicBezTo>
                  <a:pt x="647" y="458"/>
                  <a:pt x="654" y="451"/>
                  <a:pt x="654" y="443"/>
                </a:cubicBezTo>
                <a:cubicBezTo>
                  <a:pt x="654" y="435"/>
                  <a:pt x="647" y="428"/>
                  <a:pt x="639" y="428"/>
                </a:cubicBezTo>
                <a:close/>
                <a:moveTo>
                  <a:pt x="639" y="461"/>
                </a:moveTo>
                <a:cubicBezTo>
                  <a:pt x="631" y="461"/>
                  <a:pt x="624" y="468"/>
                  <a:pt x="624" y="476"/>
                </a:cubicBezTo>
                <a:cubicBezTo>
                  <a:pt x="624" y="484"/>
                  <a:pt x="631" y="491"/>
                  <a:pt x="639" y="491"/>
                </a:cubicBezTo>
                <a:cubicBezTo>
                  <a:pt x="647" y="491"/>
                  <a:pt x="654" y="484"/>
                  <a:pt x="654" y="476"/>
                </a:cubicBezTo>
                <a:cubicBezTo>
                  <a:pt x="654" y="468"/>
                  <a:pt x="647" y="461"/>
                  <a:pt x="639" y="461"/>
                </a:cubicBezTo>
                <a:close/>
                <a:moveTo>
                  <a:pt x="639" y="494"/>
                </a:moveTo>
                <a:cubicBezTo>
                  <a:pt x="631" y="494"/>
                  <a:pt x="624" y="500"/>
                  <a:pt x="624" y="509"/>
                </a:cubicBezTo>
                <a:cubicBezTo>
                  <a:pt x="624" y="517"/>
                  <a:pt x="631" y="523"/>
                  <a:pt x="639" y="523"/>
                </a:cubicBezTo>
                <a:cubicBezTo>
                  <a:pt x="647" y="523"/>
                  <a:pt x="654" y="517"/>
                  <a:pt x="654" y="509"/>
                </a:cubicBezTo>
                <a:cubicBezTo>
                  <a:pt x="654" y="500"/>
                  <a:pt x="647" y="494"/>
                  <a:pt x="639" y="494"/>
                </a:cubicBezTo>
                <a:close/>
                <a:moveTo>
                  <a:pt x="639" y="527"/>
                </a:moveTo>
                <a:cubicBezTo>
                  <a:pt x="631" y="527"/>
                  <a:pt x="624" y="533"/>
                  <a:pt x="624" y="542"/>
                </a:cubicBezTo>
                <a:cubicBezTo>
                  <a:pt x="624" y="550"/>
                  <a:pt x="631" y="556"/>
                  <a:pt x="639" y="556"/>
                </a:cubicBezTo>
                <a:cubicBezTo>
                  <a:pt x="647" y="556"/>
                  <a:pt x="654" y="550"/>
                  <a:pt x="654" y="542"/>
                </a:cubicBezTo>
                <a:cubicBezTo>
                  <a:pt x="654" y="533"/>
                  <a:pt x="647" y="527"/>
                  <a:pt x="639" y="527"/>
                </a:cubicBezTo>
                <a:close/>
                <a:moveTo>
                  <a:pt x="639" y="560"/>
                </a:moveTo>
                <a:cubicBezTo>
                  <a:pt x="631" y="560"/>
                  <a:pt x="624" y="566"/>
                  <a:pt x="624" y="574"/>
                </a:cubicBezTo>
                <a:cubicBezTo>
                  <a:pt x="624" y="583"/>
                  <a:pt x="631" y="589"/>
                  <a:pt x="639" y="589"/>
                </a:cubicBezTo>
                <a:cubicBezTo>
                  <a:pt x="647" y="589"/>
                  <a:pt x="654" y="583"/>
                  <a:pt x="654" y="574"/>
                </a:cubicBezTo>
                <a:cubicBezTo>
                  <a:pt x="654" y="566"/>
                  <a:pt x="647" y="560"/>
                  <a:pt x="639" y="560"/>
                </a:cubicBezTo>
                <a:close/>
                <a:moveTo>
                  <a:pt x="639" y="593"/>
                </a:moveTo>
                <a:cubicBezTo>
                  <a:pt x="631" y="593"/>
                  <a:pt x="624" y="599"/>
                  <a:pt x="624" y="607"/>
                </a:cubicBezTo>
                <a:cubicBezTo>
                  <a:pt x="624" y="616"/>
                  <a:pt x="631" y="622"/>
                  <a:pt x="639" y="622"/>
                </a:cubicBezTo>
                <a:cubicBezTo>
                  <a:pt x="647" y="622"/>
                  <a:pt x="654" y="616"/>
                  <a:pt x="654" y="607"/>
                </a:cubicBezTo>
                <a:cubicBezTo>
                  <a:pt x="654" y="599"/>
                  <a:pt x="647" y="593"/>
                  <a:pt x="639" y="593"/>
                </a:cubicBezTo>
                <a:close/>
                <a:moveTo>
                  <a:pt x="639" y="625"/>
                </a:moveTo>
                <a:cubicBezTo>
                  <a:pt x="631" y="625"/>
                  <a:pt x="624" y="632"/>
                  <a:pt x="624" y="640"/>
                </a:cubicBezTo>
                <a:cubicBezTo>
                  <a:pt x="624" y="648"/>
                  <a:pt x="631" y="655"/>
                  <a:pt x="639" y="655"/>
                </a:cubicBezTo>
                <a:cubicBezTo>
                  <a:pt x="647" y="655"/>
                  <a:pt x="654" y="648"/>
                  <a:pt x="654" y="640"/>
                </a:cubicBezTo>
                <a:cubicBezTo>
                  <a:pt x="654" y="632"/>
                  <a:pt x="647" y="625"/>
                  <a:pt x="639" y="625"/>
                </a:cubicBezTo>
                <a:close/>
                <a:moveTo>
                  <a:pt x="639" y="658"/>
                </a:moveTo>
                <a:cubicBezTo>
                  <a:pt x="631" y="658"/>
                  <a:pt x="624" y="665"/>
                  <a:pt x="624" y="673"/>
                </a:cubicBezTo>
                <a:cubicBezTo>
                  <a:pt x="624" y="681"/>
                  <a:pt x="631" y="688"/>
                  <a:pt x="639" y="688"/>
                </a:cubicBezTo>
                <a:cubicBezTo>
                  <a:pt x="647" y="688"/>
                  <a:pt x="654" y="681"/>
                  <a:pt x="654" y="673"/>
                </a:cubicBezTo>
                <a:cubicBezTo>
                  <a:pt x="654" y="665"/>
                  <a:pt x="647" y="658"/>
                  <a:pt x="639" y="658"/>
                </a:cubicBezTo>
                <a:close/>
                <a:moveTo>
                  <a:pt x="639" y="691"/>
                </a:moveTo>
                <a:cubicBezTo>
                  <a:pt x="631" y="691"/>
                  <a:pt x="624" y="698"/>
                  <a:pt x="624" y="706"/>
                </a:cubicBezTo>
                <a:cubicBezTo>
                  <a:pt x="624" y="714"/>
                  <a:pt x="631" y="721"/>
                  <a:pt x="639" y="721"/>
                </a:cubicBezTo>
                <a:cubicBezTo>
                  <a:pt x="647" y="721"/>
                  <a:pt x="654" y="714"/>
                  <a:pt x="654" y="706"/>
                </a:cubicBezTo>
                <a:cubicBezTo>
                  <a:pt x="654" y="698"/>
                  <a:pt x="647" y="691"/>
                  <a:pt x="639" y="691"/>
                </a:cubicBezTo>
                <a:close/>
                <a:moveTo>
                  <a:pt x="639" y="724"/>
                </a:moveTo>
                <a:cubicBezTo>
                  <a:pt x="631" y="724"/>
                  <a:pt x="624" y="731"/>
                  <a:pt x="624" y="739"/>
                </a:cubicBezTo>
                <a:cubicBezTo>
                  <a:pt x="624" y="747"/>
                  <a:pt x="631" y="754"/>
                  <a:pt x="639" y="754"/>
                </a:cubicBezTo>
                <a:cubicBezTo>
                  <a:pt x="647" y="754"/>
                  <a:pt x="654" y="747"/>
                  <a:pt x="654" y="739"/>
                </a:cubicBezTo>
                <a:cubicBezTo>
                  <a:pt x="654" y="731"/>
                  <a:pt x="647" y="724"/>
                  <a:pt x="639" y="724"/>
                </a:cubicBezTo>
                <a:close/>
                <a:moveTo>
                  <a:pt x="639" y="757"/>
                </a:moveTo>
                <a:cubicBezTo>
                  <a:pt x="631" y="757"/>
                  <a:pt x="624" y="764"/>
                  <a:pt x="624" y="772"/>
                </a:cubicBezTo>
                <a:cubicBezTo>
                  <a:pt x="624" y="780"/>
                  <a:pt x="631" y="787"/>
                  <a:pt x="639" y="787"/>
                </a:cubicBezTo>
                <a:cubicBezTo>
                  <a:pt x="647" y="787"/>
                  <a:pt x="654" y="780"/>
                  <a:pt x="654" y="772"/>
                </a:cubicBezTo>
                <a:cubicBezTo>
                  <a:pt x="654" y="764"/>
                  <a:pt x="647" y="757"/>
                  <a:pt x="639" y="757"/>
                </a:cubicBezTo>
                <a:close/>
                <a:moveTo>
                  <a:pt x="639" y="790"/>
                </a:moveTo>
                <a:cubicBezTo>
                  <a:pt x="631" y="790"/>
                  <a:pt x="624" y="797"/>
                  <a:pt x="624" y="805"/>
                </a:cubicBezTo>
                <a:cubicBezTo>
                  <a:pt x="624" y="813"/>
                  <a:pt x="631" y="820"/>
                  <a:pt x="639" y="820"/>
                </a:cubicBezTo>
                <a:cubicBezTo>
                  <a:pt x="647" y="820"/>
                  <a:pt x="654" y="813"/>
                  <a:pt x="654" y="805"/>
                </a:cubicBezTo>
                <a:cubicBezTo>
                  <a:pt x="654" y="797"/>
                  <a:pt x="647" y="790"/>
                  <a:pt x="639" y="790"/>
                </a:cubicBezTo>
                <a:close/>
                <a:moveTo>
                  <a:pt x="639" y="823"/>
                </a:moveTo>
                <a:cubicBezTo>
                  <a:pt x="631" y="823"/>
                  <a:pt x="624" y="830"/>
                  <a:pt x="624" y="838"/>
                </a:cubicBezTo>
                <a:cubicBezTo>
                  <a:pt x="624" y="846"/>
                  <a:pt x="631" y="853"/>
                  <a:pt x="639" y="853"/>
                </a:cubicBezTo>
                <a:cubicBezTo>
                  <a:pt x="647" y="853"/>
                  <a:pt x="654" y="846"/>
                  <a:pt x="654" y="838"/>
                </a:cubicBezTo>
                <a:cubicBezTo>
                  <a:pt x="654" y="830"/>
                  <a:pt x="647" y="823"/>
                  <a:pt x="639" y="823"/>
                </a:cubicBezTo>
                <a:close/>
                <a:moveTo>
                  <a:pt x="639" y="856"/>
                </a:moveTo>
                <a:cubicBezTo>
                  <a:pt x="631" y="856"/>
                  <a:pt x="624" y="863"/>
                  <a:pt x="624" y="871"/>
                </a:cubicBezTo>
                <a:cubicBezTo>
                  <a:pt x="624" y="879"/>
                  <a:pt x="631" y="886"/>
                  <a:pt x="639" y="886"/>
                </a:cubicBezTo>
                <a:cubicBezTo>
                  <a:pt x="647" y="886"/>
                  <a:pt x="654" y="879"/>
                  <a:pt x="654" y="871"/>
                </a:cubicBezTo>
                <a:cubicBezTo>
                  <a:pt x="654" y="863"/>
                  <a:pt x="647" y="856"/>
                  <a:pt x="639" y="856"/>
                </a:cubicBezTo>
                <a:close/>
                <a:moveTo>
                  <a:pt x="639" y="889"/>
                </a:moveTo>
                <a:cubicBezTo>
                  <a:pt x="631" y="889"/>
                  <a:pt x="624" y="895"/>
                  <a:pt x="624" y="904"/>
                </a:cubicBezTo>
                <a:cubicBezTo>
                  <a:pt x="624" y="912"/>
                  <a:pt x="631" y="918"/>
                  <a:pt x="639" y="918"/>
                </a:cubicBezTo>
                <a:cubicBezTo>
                  <a:pt x="647" y="918"/>
                  <a:pt x="654" y="912"/>
                  <a:pt x="654" y="904"/>
                </a:cubicBezTo>
                <a:cubicBezTo>
                  <a:pt x="654" y="895"/>
                  <a:pt x="647" y="889"/>
                  <a:pt x="639" y="889"/>
                </a:cubicBezTo>
                <a:close/>
                <a:moveTo>
                  <a:pt x="639" y="922"/>
                </a:moveTo>
                <a:cubicBezTo>
                  <a:pt x="631" y="922"/>
                  <a:pt x="624" y="928"/>
                  <a:pt x="624" y="937"/>
                </a:cubicBezTo>
                <a:cubicBezTo>
                  <a:pt x="624" y="945"/>
                  <a:pt x="631" y="951"/>
                  <a:pt x="639" y="951"/>
                </a:cubicBezTo>
                <a:cubicBezTo>
                  <a:pt x="647" y="951"/>
                  <a:pt x="654" y="945"/>
                  <a:pt x="654" y="937"/>
                </a:cubicBezTo>
                <a:cubicBezTo>
                  <a:pt x="654" y="928"/>
                  <a:pt x="647" y="922"/>
                  <a:pt x="639" y="922"/>
                </a:cubicBezTo>
                <a:close/>
                <a:moveTo>
                  <a:pt x="639" y="955"/>
                </a:moveTo>
                <a:cubicBezTo>
                  <a:pt x="631" y="955"/>
                  <a:pt x="624" y="961"/>
                  <a:pt x="624" y="970"/>
                </a:cubicBezTo>
                <a:cubicBezTo>
                  <a:pt x="624" y="978"/>
                  <a:pt x="631" y="984"/>
                  <a:pt x="639" y="984"/>
                </a:cubicBezTo>
                <a:cubicBezTo>
                  <a:pt x="647" y="984"/>
                  <a:pt x="654" y="978"/>
                  <a:pt x="654" y="970"/>
                </a:cubicBezTo>
                <a:cubicBezTo>
                  <a:pt x="654" y="961"/>
                  <a:pt x="647" y="955"/>
                  <a:pt x="639" y="955"/>
                </a:cubicBezTo>
                <a:close/>
                <a:moveTo>
                  <a:pt x="639" y="988"/>
                </a:moveTo>
                <a:cubicBezTo>
                  <a:pt x="631" y="988"/>
                  <a:pt x="624" y="994"/>
                  <a:pt x="624" y="1002"/>
                </a:cubicBezTo>
                <a:cubicBezTo>
                  <a:pt x="624" y="1011"/>
                  <a:pt x="631" y="1017"/>
                  <a:pt x="639" y="1017"/>
                </a:cubicBezTo>
                <a:cubicBezTo>
                  <a:pt x="647" y="1017"/>
                  <a:pt x="654" y="1011"/>
                  <a:pt x="654" y="1002"/>
                </a:cubicBezTo>
                <a:cubicBezTo>
                  <a:pt x="654" y="994"/>
                  <a:pt x="647" y="988"/>
                  <a:pt x="639" y="988"/>
                </a:cubicBezTo>
                <a:close/>
                <a:moveTo>
                  <a:pt x="639" y="1021"/>
                </a:moveTo>
                <a:cubicBezTo>
                  <a:pt x="631" y="1021"/>
                  <a:pt x="624" y="1027"/>
                  <a:pt x="624" y="1035"/>
                </a:cubicBezTo>
                <a:cubicBezTo>
                  <a:pt x="624" y="1044"/>
                  <a:pt x="631" y="1050"/>
                  <a:pt x="639" y="1050"/>
                </a:cubicBezTo>
                <a:cubicBezTo>
                  <a:pt x="647" y="1050"/>
                  <a:pt x="654" y="1044"/>
                  <a:pt x="654" y="1035"/>
                </a:cubicBezTo>
                <a:cubicBezTo>
                  <a:pt x="654" y="1027"/>
                  <a:pt x="647" y="1021"/>
                  <a:pt x="639" y="1021"/>
                </a:cubicBezTo>
                <a:close/>
                <a:moveTo>
                  <a:pt x="639" y="1053"/>
                </a:moveTo>
                <a:cubicBezTo>
                  <a:pt x="631" y="1053"/>
                  <a:pt x="624" y="1060"/>
                  <a:pt x="624" y="1068"/>
                </a:cubicBezTo>
                <a:cubicBezTo>
                  <a:pt x="624" y="1076"/>
                  <a:pt x="631" y="1083"/>
                  <a:pt x="639" y="1083"/>
                </a:cubicBezTo>
                <a:cubicBezTo>
                  <a:pt x="647" y="1083"/>
                  <a:pt x="654" y="1076"/>
                  <a:pt x="654" y="1068"/>
                </a:cubicBezTo>
                <a:cubicBezTo>
                  <a:pt x="654" y="1060"/>
                  <a:pt x="647" y="1053"/>
                  <a:pt x="639" y="1053"/>
                </a:cubicBezTo>
                <a:close/>
                <a:moveTo>
                  <a:pt x="639" y="1086"/>
                </a:moveTo>
                <a:cubicBezTo>
                  <a:pt x="631" y="1086"/>
                  <a:pt x="624" y="1093"/>
                  <a:pt x="624" y="1101"/>
                </a:cubicBezTo>
                <a:cubicBezTo>
                  <a:pt x="624" y="1109"/>
                  <a:pt x="631" y="1116"/>
                  <a:pt x="639" y="1116"/>
                </a:cubicBezTo>
                <a:cubicBezTo>
                  <a:pt x="647" y="1116"/>
                  <a:pt x="654" y="1109"/>
                  <a:pt x="654" y="1101"/>
                </a:cubicBezTo>
                <a:cubicBezTo>
                  <a:pt x="654" y="1093"/>
                  <a:pt x="647" y="1086"/>
                  <a:pt x="639" y="1086"/>
                </a:cubicBezTo>
                <a:close/>
                <a:moveTo>
                  <a:pt x="639" y="1119"/>
                </a:moveTo>
                <a:cubicBezTo>
                  <a:pt x="631" y="1119"/>
                  <a:pt x="624" y="1126"/>
                  <a:pt x="624" y="1134"/>
                </a:cubicBezTo>
                <a:cubicBezTo>
                  <a:pt x="624" y="1142"/>
                  <a:pt x="631" y="1149"/>
                  <a:pt x="639" y="1149"/>
                </a:cubicBezTo>
                <a:cubicBezTo>
                  <a:pt x="647" y="1149"/>
                  <a:pt x="654" y="1142"/>
                  <a:pt x="654" y="1134"/>
                </a:cubicBezTo>
                <a:cubicBezTo>
                  <a:pt x="654" y="1126"/>
                  <a:pt x="647" y="1119"/>
                  <a:pt x="639" y="1119"/>
                </a:cubicBezTo>
                <a:close/>
                <a:moveTo>
                  <a:pt x="639" y="1152"/>
                </a:moveTo>
                <a:cubicBezTo>
                  <a:pt x="631" y="1152"/>
                  <a:pt x="624" y="1159"/>
                  <a:pt x="624" y="1167"/>
                </a:cubicBezTo>
                <a:cubicBezTo>
                  <a:pt x="624" y="1175"/>
                  <a:pt x="631" y="1182"/>
                  <a:pt x="639" y="1182"/>
                </a:cubicBezTo>
                <a:cubicBezTo>
                  <a:pt x="647" y="1182"/>
                  <a:pt x="654" y="1175"/>
                  <a:pt x="654" y="1167"/>
                </a:cubicBezTo>
                <a:cubicBezTo>
                  <a:pt x="654" y="1159"/>
                  <a:pt x="647" y="1152"/>
                  <a:pt x="639" y="1152"/>
                </a:cubicBezTo>
                <a:close/>
                <a:moveTo>
                  <a:pt x="639" y="1185"/>
                </a:moveTo>
                <a:cubicBezTo>
                  <a:pt x="631" y="1185"/>
                  <a:pt x="624" y="1192"/>
                  <a:pt x="624" y="1200"/>
                </a:cubicBezTo>
                <a:cubicBezTo>
                  <a:pt x="624" y="1208"/>
                  <a:pt x="631" y="1215"/>
                  <a:pt x="639" y="1215"/>
                </a:cubicBezTo>
                <a:cubicBezTo>
                  <a:pt x="647" y="1215"/>
                  <a:pt x="654" y="1208"/>
                  <a:pt x="654" y="1200"/>
                </a:cubicBezTo>
                <a:cubicBezTo>
                  <a:pt x="654" y="1192"/>
                  <a:pt x="647" y="1185"/>
                  <a:pt x="639" y="1185"/>
                </a:cubicBezTo>
                <a:close/>
                <a:moveTo>
                  <a:pt x="639" y="1218"/>
                </a:moveTo>
                <a:cubicBezTo>
                  <a:pt x="631" y="1218"/>
                  <a:pt x="624" y="1225"/>
                  <a:pt x="624" y="1233"/>
                </a:cubicBezTo>
                <a:cubicBezTo>
                  <a:pt x="624" y="1241"/>
                  <a:pt x="631" y="1248"/>
                  <a:pt x="639" y="1248"/>
                </a:cubicBezTo>
                <a:cubicBezTo>
                  <a:pt x="647" y="1248"/>
                  <a:pt x="654" y="1241"/>
                  <a:pt x="654" y="1233"/>
                </a:cubicBezTo>
                <a:cubicBezTo>
                  <a:pt x="654" y="1225"/>
                  <a:pt x="647" y="1218"/>
                  <a:pt x="639" y="1218"/>
                </a:cubicBezTo>
                <a:close/>
                <a:moveTo>
                  <a:pt x="639" y="1251"/>
                </a:moveTo>
                <a:cubicBezTo>
                  <a:pt x="631" y="1251"/>
                  <a:pt x="624" y="1258"/>
                  <a:pt x="624" y="1266"/>
                </a:cubicBezTo>
                <a:cubicBezTo>
                  <a:pt x="624" y="1274"/>
                  <a:pt x="631" y="1281"/>
                  <a:pt x="639" y="1281"/>
                </a:cubicBezTo>
                <a:cubicBezTo>
                  <a:pt x="647" y="1281"/>
                  <a:pt x="654" y="1274"/>
                  <a:pt x="654" y="1266"/>
                </a:cubicBezTo>
                <a:cubicBezTo>
                  <a:pt x="654" y="1258"/>
                  <a:pt x="647" y="1251"/>
                  <a:pt x="639" y="1251"/>
                </a:cubicBezTo>
                <a:close/>
                <a:moveTo>
                  <a:pt x="639" y="1284"/>
                </a:moveTo>
                <a:cubicBezTo>
                  <a:pt x="631" y="1284"/>
                  <a:pt x="624" y="1291"/>
                  <a:pt x="624" y="1299"/>
                </a:cubicBezTo>
                <a:cubicBezTo>
                  <a:pt x="624" y="1307"/>
                  <a:pt x="631" y="1314"/>
                  <a:pt x="639" y="1314"/>
                </a:cubicBezTo>
                <a:cubicBezTo>
                  <a:pt x="647" y="1314"/>
                  <a:pt x="654" y="1307"/>
                  <a:pt x="654" y="1299"/>
                </a:cubicBezTo>
                <a:cubicBezTo>
                  <a:pt x="654" y="1291"/>
                  <a:pt x="647" y="1284"/>
                  <a:pt x="639" y="1284"/>
                </a:cubicBezTo>
                <a:close/>
                <a:moveTo>
                  <a:pt x="639" y="1317"/>
                </a:moveTo>
                <a:cubicBezTo>
                  <a:pt x="631" y="1317"/>
                  <a:pt x="624" y="1323"/>
                  <a:pt x="624" y="1332"/>
                </a:cubicBezTo>
                <a:cubicBezTo>
                  <a:pt x="624" y="1340"/>
                  <a:pt x="631" y="1346"/>
                  <a:pt x="639" y="1346"/>
                </a:cubicBezTo>
                <a:cubicBezTo>
                  <a:pt x="647" y="1346"/>
                  <a:pt x="654" y="1340"/>
                  <a:pt x="654" y="1332"/>
                </a:cubicBezTo>
                <a:cubicBezTo>
                  <a:pt x="654" y="1323"/>
                  <a:pt x="647" y="1317"/>
                  <a:pt x="639" y="1317"/>
                </a:cubicBezTo>
                <a:close/>
                <a:moveTo>
                  <a:pt x="639" y="1350"/>
                </a:moveTo>
                <a:cubicBezTo>
                  <a:pt x="631" y="1350"/>
                  <a:pt x="624" y="1356"/>
                  <a:pt x="624" y="1365"/>
                </a:cubicBezTo>
                <a:cubicBezTo>
                  <a:pt x="624" y="1373"/>
                  <a:pt x="631" y="1379"/>
                  <a:pt x="639" y="1379"/>
                </a:cubicBezTo>
                <a:cubicBezTo>
                  <a:pt x="647" y="1379"/>
                  <a:pt x="654" y="1373"/>
                  <a:pt x="654" y="1365"/>
                </a:cubicBezTo>
                <a:cubicBezTo>
                  <a:pt x="654" y="1356"/>
                  <a:pt x="647" y="1350"/>
                  <a:pt x="639" y="1350"/>
                </a:cubicBezTo>
                <a:close/>
                <a:moveTo>
                  <a:pt x="639" y="1383"/>
                </a:moveTo>
                <a:cubicBezTo>
                  <a:pt x="631" y="1383"/>
                  <a:pt x="624" y="1389"/>
                  <a:pt x="624" y="1397"/>
                </a:cubicBezTo>
                <a:cubicBezTo>
                  <a:pt x="624" y="1406"/>
                  <a:pt x="631" y="1412"/>
                  <a:pt x="639" y="1412"/>
                </a:cubicBezTo>
                <a:cubicBezTo>
                  <a:pt x="647" y="1412"/>
                  <a:pt x="654" y="1406"/>
                  <a:pt x="654" y="1397"/>
                </a:cubicBezTo>
                <a:cubicBezTo>
                  <a:pt x="654" y="1389"/>
                  <a:pt x="647" y="1383"/>
                  <a:pt x="639" y="1383"/>
                </a:cubicBezTo>
                <a:close/>
                <a:moveTo>
                  <a:pt x="639" y="1416"/>
                </a:moveTo>
                <a:cubicBezTo>
                  <a:pt x="631" y="1416"/>
                  <a:pt x="624" y="1422"/>
                  <a:pt x="624" y="1430"/>
                </a:cubicBezTo>
                <a:cubicBezTo>
                  <a:pt x="624" y="1439"/>
                  <a:pt x="631" y="1445"/>
                  <a:pt x="639" y="1445"/>
                </a:cubicBezTo>
                <a:cubicBezTo>
                  <a:pt x="647" y="1445"/>
                  <a:pt x="654" y="1439"/>
                  <a:pt x="654" y="1430"/>
                </a:cubicBezTo>
                <a:cubicBezTo>
                  <a:pt x="654" y="1422"/>
                  <a:pt x="647" y="1416"/>
                  <a:pt x="639" y="1416"/>
                </a:cubicBezTo>
                <a:close/>
                <a:moveTo>
                  <a:pt x="672" y="0"/>
                </a:moveTo>
                <a:cubicBezTo>
                  <a:pt x="664" y="0"/>
                  <a:pt x="657" y="7"/>
                  <a:pt x="657" y="15"/>
                </a:cubicBezTo>
                <a:cubicBezTo>
                  <a:pt x="657" y="23"/>
                  <a:pt x="664" y="30"/>
                  <a:pt x="672" y="30"/>
                </a:cubicBezTo>
                <a:cubicBezTo>
                  <a:pt x="680" y="30"/>
                  <a:pt x="687" y="23"/>
                  <a:pt x="687" y="15"/>
                </a:cubicBezTo>
                <a:cubicBezTo>
                  <a:pt x="687" y="7"/>
                  <a:pt x="680" y="0"/>
                  <a:pt x="672" y="0"/>
                </a:cubicBezTo>
                <a:close/>
                <a:moveTo>
                  <a:pt x="672" y="33"/>
                </a:moveTo>
                <a:cubicBezTo>
                  <a:pt x="664" y="33"/>
                  <a:pt x="657" y="40"/>
                  <a:pt x="657" y="48"/>
                </a:cubicBezTo>
                <a:cubicBezTo>
                  <a:pt x="657" y="56"/>
                  <a:pt x="664" y="63"/>
                  <a:pt x="672" y="63"/>
                </a:cubicBezTo>
                <a:cubicBezTo>
                  <a:pt x="680" y="63"/>
                  <a:pt x="687" y="56"/>
                  <a:pt x="687" y="48"/>
                </a:cubicBezTo>
                <a:cubicBezTo>
                  <a:pt x="687" y="40"/>
                  <a:pt x="680" y="33"/>
                  <a:pt x="672" y="33"/>
                </a:cubicBezTo>
                <a:close/>
                <a:moveTo>
                  <a:pt x="672" y="66"/>
                </a:moveTo>
                <a:cubicBezTo>
                  <a:pt x="664" y="66"/>
                  <a:pt x="657" y="72"/>
                  <a:pt x="657" y="81"/>
                </a:cubicBezTo>
                <a:cubicBezTo>
                  <a:pt x="657" y="89"/>
                  <a:pt x="664" y="95"/>
                  <a:pt x="672" y="95"/>
                </a:cubicBezTo>
                <a:cubicBezTo>
                  <a:pt x="680" y="95"/>
                  <a:pt x="687" y="89"/>
                  <a:pt x="687" y="81"/>
                </a:cubicBezTo>
                <a:cubicBezTo>
                  <a:pt x="687" y="72"/>
                  <a:pt x="680" y="66"/>
                  <a:pt x="672" y="66"/>
                </a:cubicBezTo>
                <a:close/>
                <a:moveTo>
                  <a:pt x="672" y="99"/>
                </a:moveTo>
                <a:cubicBezTo>
                  <a:pt x="664" y="99"/>
                  <a:pt x="657" y="105"/>
                  <a:pt x="657" y="114"/>
                </a:cubicBezTo>
                <a:cubicBezTo>
                  <a:pt x="657" y="122"/>
                  <a:pt x="664" y="128"/>
                  <a:pt x="672" y="128"/>
                </a:cubicBezTo>
                <a:cubicBezTo>
                  <a:pt x="680" y="128"/>
                  <a:pt x="687" y="122"/>
                  <a:pt x="687" y="114"/>
                </a:cubicBezTo>
                <a:cubicBezTo>
                  <a:pt x="687" y="105"/>
                  <a:pt x="680" y="99"/>
                  <a:pt x="672" y="99"/>
                </a:cubicBezTo>
                <a:close/>
                <a:moveTo>
                  <a:pt x="672" y="132"/>
                </a:moveTo>
                <a:cubicBezTo>
                  <a:pt x="664" y="132"/>
                  <a:pt x="657" y="138"/>
                  <a:pt x="657" y="147"/>
                </a:cubicBezTo>
                <a:cubicBezTo>
                  <a:pt x="657" y="155"/>
                  <a:pt x="664" y="161"/>
                  <a:pt x="672" y="161"/>
                </a:cubicBezTo>
                <a:cubicBezTo>
                  <a:pt x="680" y="161"/>
                  <a:pt x="687" y="155"/>
                  <a:pt x="687" y="147"/>
                </a:cubicBezTo>
                <a:cubicBezTo>
                  <a:pt x="687" y="138"/>
                  <a:pt x="680" y="132"/>
                  <a:pt x="672" y="132"/>
                </a:cubicBezTo>
                <a:close/>
                <a:moveTo>
                  <a:pt x="672" y="165"/>
                </a:moveTo>
                <a:cubicBezTo>
                  <a:pt x="664" y="165"/>
                  <a:pt x="657" y="171"/>
                  <a:pt x="657" y="179"/>
                </a:cubicBezTo>
                <a:cubicBezTo>
                  <a:pt x="657" y="188"/>
                  <a:pt x="664" y="194"/>
                  <a:pt x="672" y="194"/>
                </a:cubicBezTo>
                <a:cubicBezTo>
                  <a:pt x="680" y="194"/>
                  <a:pt x="687" y="188"/>
                  <a:pt x="687" y="179"/>
                </a:cubicBezTo>
                <a:cubicBezTo>
                  <a:pt x="687" y="171"/>
                  <a:pt x="680" y="165"/>
                  <a:pt x="672" y="165"/>
                </a:cubicBezTo>
                <a:close/>
                <a:moveTo>
                  <a:pt x="672" y="198"/>
                </a:moveTo>
                <a:cubicBezTo>
                  <a:pt x="664" y="198"/>
                  <a:pt x="657" y="204"/>
                  <a:pt x="657" y="212"/>
                </a:cubicBezTo>
                <a:cubicBezTo>
                  <a:pt x="657" y="221"/>
                  <a:pt x="664" y="227"/>
                  <a:pt x="672" y="227"/>
                </a:cubicBezTo>
                <a:cubicBezTo>
                  <a:pt x="680" y="227"/>
                  <a:pt x="687" y="221"/>
                  <a:pt x="687" y="212"/>
                </a:cubicBezTo>
                <a:cubicBezTo>
                  <a:pt x="687" y="204"/>
                  <a:pt x="680" y="198"/>
                  <a:pt x="672" y="198"/>
                </a:cubicBezTo>
                <a:close/>
                <a:moveTo>
                  <a:pt x="672" y="230"/>
                </a:moveTo>
                <a:cubicBezTo>
                  <a:pt x="664" y="230"/>
                  <a:pt x="657" y="237"/>
                  <a:pt x="657" y="245"/>
                </a:cubicBezTo>
                <a:cubicBezTo>
                  <a:pt x="657" y="253"/>
                  <a:pt x="664" y="260"/>
                  <a:pt x="672" y="260"/>
                </a:cubicBezTo>
                <a:cubicBezTo>
                  <a:pt x="680" y="260"/>
                  <a:pt x="687" y="253"/>
                  <a:pt x="687" y="245"/>
                </a:cubicBezTo>
                <a:cubicBezTo>
                  <a:pt x="687" y="237"/>
                  <a:pt x="680" y="230"/>
                  <a:pt x="672" y="230"/>
                </a:cubicBezTo>
                <a:close/>
                <a:moveTo>
                  <a:pt x="672" y="263"/>
                </a:moveTo>
                <a:cubicBezTo>
                  <a:pt x="664" y="263"/>
                  <a:pt x="657" y="270"/>
                  <a:pt x="657" y="278"/>
                </a:cubicBezTo>
                <a:cubicBezTo>
                  <a:pt x="657" y="286"/>
                  <a:pt x="664" y="293"/>
                  <a:pt x="672" y="293"/>
                </a:cubicBezTo>
                <a:cubicBezTo>
                  <a:pt x="680" y="293"/>
                  <a:pt x="687" y="286"/>
                  <a:pt x="687" y="278"/>
                </a:cubicBezTo>
                <a:cubicBezTo>
                  <a:pt x="687" y="270"/>
                  <a:pt x="680" y="263"/>
                  <a:pt x="672" y="263"/>
                </a:cubicBezTo>
                <a:close/>
                <a:moveTo>
                  <a:pt x="672" y="296"/>
                </a:moveTo>
                <a:cubicBezTo>
                  <a:pt x="664" y="296"/>
                  <a:pt x="657" y="303"/>
                  <a:pt x="657" y="311"/>
                </a:cubicBezTo>
                <a:cubicBezTo>
                  <a:pt x="657" y="319"/>
                  <a:pt x="664" y="326"/>
                  <a:pt x="672" y="326"/>
                </a:cubicBezTo>
                <a:cubicBezTo>
                  <a:pt x="680" y="326"/>
                  <a:pt x="687" y="319"/>
                  <a:pt x="687" y="311"/>
                </a:cubicBezTo>
                <a:cubicBezTo>
                  <a:pt x="687" y="303"/>
                  <a:pt x="680" y="296"/>
                  <a:pt x="672" y="296"/>
                </a:cubicBezTo>
                <a:close/>
                <a:moveTo>
                  <a:pt x="672" y="329"/>
                </a:moveTo>
                <a:cubicBezTo>
                  <a:pt x="664" y="329"/>
                  <a:pt x="657" y="336"/>
                  <a:pt x="657" y="344"/>
                </a:cubicBezTo>
                <a:cubicBezTo>
                  <a:pt x="657" y="352"/>
                  <a:pt x="664" y="359"/>
                  <a:pt x="672" y="359"/>
                </a:cubicBezTo>
                <a:cubicBezTo>
                  <a:pt x="680" y="359"/>
                  <a:pt x="687" y="352"/>
                  <a:pt x="687" y="344"/>
                </a:cubicBezTo>
                <a:cubicBezTo>
                  <a:pt x="687" y="336"/>
                  <a:pt x="680" y="329"/>
                  <a:pt x="672" y="329"/>
                </a:cubicBezTo>
                <a:close/>
                <a:moveTo>
                  <a:pt x="672" y="362"/>
                </a:moveTo>
                <a:cubicBezTo>
                  <a:pt x="664" y="362"/>
                  <a:pt x="657" y="369"/>
                  <a:pt x="657" y="377"/>
                </a:cubicBezTo>
                <a:cubicBezTo>
                  <a:pt x="657" y="385"/>
                  <a:pt x="664" y="392"/>
                  <a:pt x="672" y="392"/>
                </a:cubicBezTo>
                <a:cubicBezTo>
                  <a:pt x="680" y="392"/>
                  <a:pt x="687" y="385"/>
                  <a:pt x="687" y="377"/>
                </a:cubicBezTo>
                <a:cubicBezTo>
                  <a:pt x="687" y="369"/>
                  <a:pt x="680" y="362"/>
                  <a:pt x="672" y="362"/>
                </a:cubicBezTo>
                <a:close/>
                <a:moveTo>
                  <a:pt x="672" y="395"/>
                </a:moveTo>
                <a:cubicBezTo>
                  <a:pt x="664" y="395"/>
                  <a:pt x="657" y="402"/>
                  <a:pt x="657" y="410"/>
                </a:cubicBezTo>
                <a:cubicBezTo>
                  <a:pt x="657" y="418"/>
                  <a:pt x="664" y="425"/>
                  <a:pt x="672" y="425"/>
                </a:cubicBezTo>
                <a:cubicBezTo>
                  <a:pt x="680" y="425"/>
                  <a:pt x="687" y="418"/>
                  <a:pt x="687" y="410"/>
                </a:cubicBezTo>
                <a:cubicBezTo>
                  <a:pt x="687" y="402"/>
                  <a:pt x="680" y="395"/>
                  <a:pt x="672" y="395"/>
                </a:cubicBezTo>
                <a:close/>
                <a:moveTo>
                  <a:pt x="672" y="428"/>
                </a:moveTo>
                <a:cubicBezTo>
                  <a:pt x="664" y="428"/>
                  <a:pt x="657" y="435"/>
                  <a:pt x="657" y="443"/>
                </a:cubicBezTo>
                <a:cubicBezTo>
                  <a:pt x="657" y="451"/>
                  <a:pt x="664" y="458"/>
                  <a:pt x="672" y="458"/>
                </a:cubicBezTo>
                <a:cubicBezTo>
                  <a:pt x="680" y="458"/>
                  <a:pt x="687" y="451"/>
                  <a:pt x="687" y="443"/>
                </a:cubicBezTo>
                <a:cubicBezTo>
                  <a:pt x="687" y="435"/>
                  <a:pt x="680" y="428"/>
                  <a:pt x="672" y="428"/>
                </a:cubicBezTo>
                <a:close/>
                <a:moveTo>
                  <a:pt x="672" y="461"/>
                </a:moveTo>
                <a:cubicBezTo>
                  <a:pt x="664" y="461"/>
                  <a:pt x="657" y="468"/>
                  <a:pt x="657" y="476"/>
                </a:cubicBezTo>
                <a:cubicBezTo>
                  <a:pt x="657" y="484"/>
                  <a:pt x="664" y="491"/>
                  <a:pt x="672" y="491"/>
                </a:cubicBezTo>
                <a:cubicBezTo>
                  <a:pt x="680" y="491"/>
                  <a:pt x="687" y="484"/>
                  <a:pt x="687" y="476"/>
                </a:cubicBezTo>
                <a:cubicBezTo>
                  <a:pt x="687" y="468"/>
                  <a:pt x="680" y="461"/>
                  <a:pt x="672" y="461"/>
                </a:cubicBezTo>
                <a:close/>
                <a:moveTo>
                  <a:pt x="672" y="494"/>
                </a:moveTo>
                <a:cubicBezTo>
                  <a:pt x="664" y="494"/>
                  <a:pt x="657" y="500"/>
                  <a:pt x="657" y="509"/>
                </a:cubicBezTo>
                <a:cubicBezTo>
                  <a:pt x="657" y="517"/>
                  <a:pt x="664" y="523"/>
                  <a:pt x="672" y="523"/>
                </a:cubicBezTo>
                <a:cubicBezTo>
                  <a:pt x="680" y="523"/>
                  <a:pt x="687" y="517"/>
                  <a:pt x="687" y="509"/>
                </a:cubicBezTo>
                <a:cubicBezTo>
                  <a:pt x="687" y="500"/>
                  <a:pt x="680" y="494"/>
                  <a:pt x="672" y="494"/>
                </a:cubicBezTo>
                <a:close/>
                <a:moveTo>
                  <a:pt x="672" y="527"/>
                </a:moveTo>
                <a:cubicBezTo>
                  <a:pt x="664" y="527"/>
                  <a:pt x="657" y="533"/>
                  <a:pt x="657" y="542"/>
                </a:cubicBezTo>
                <a:cubicBezTo>
                  <a:pt x="657" y="550"/>
                  <a:pt x="664" y="556"/>
                  <a:pt x="672" y="556"/>
                </a:cubicBezTo>
                <a:cubicBezTo>
                  <a:pt x="680" y="556"/>
                  <a:pt x="687" y="550"/>
                  <a:pt x="687" y="542"/>
                </a:cubicBezTo>
                <a:cubicBezTo>
                  <a:pt x="687" y="533"/>
                  <a:pt x="680" y="527"/>
                  <a:pt x="672" y="527"/>
                </a:cubicBezTo>
                <a:close/>
                <a:moveTo>
                  <a:pt x="672" y="560"/>
                </a:moveTo>
                <a:cubicBezTo>
                  <a:pt x="664" y="560"/>
                  <a:pt x="657" y="566"/>
                  <a:pt x="657" y="574"/>
                </a:cubicBezTo>
                <a:cubicBezTo>
                  <a:pt x="657" y="583"/>
                  <a:pt x="664" y="589"/>
                  <a:pt x="672" y="589"/>
                </a:cubicBezTo>
                <a:cubicBezTo>
                  <a:pt x="680" y="589"/>
                  <a:pt x="687" y="583"/>
                  <a:pt x="687" y="574"/>
                </a:cubicBezTo>
                <a:cubicBezTo>
                  <a:pt x="687" y="566"/>
                  <a:pt x="680" y="560"/>
                  <a:pt x="672" y="560"/>
                </a:cubicBezTo>
                <a:close/>
                <a:moveTo>
                  <a:pt x="672" y="593"/>
                </a:moveTo>
                <a:cubicBezTo>
                  <a:pt x="664" y="593"/>
                  <a:pt x="657" y="599"/>
                  <a:pt x="657" y="607"/>
                </a:cubicBezTo>
                <a:cubicBezTo>
                  <a:pt x="657" y="616"/>
                  <a:pt x="664" y="622"/>
                  <a:pt x="672" y="622"/>
                </a:cubicBezTo>
                <a:cubicBezTo>
                  <a:pt x="680" y="622"/>
                  <a:pt x="687" y="616"/>
                  <a:pt x="687" y="607"/>
                </a:cubicBezTo>
                <a:cubicBezTo>
                  <a:pt x="687" y="599"/>
                  <a:pt x="680" y="593"/>
                  <a:pt x="672" y="593"/>
                </a:cubicBezTo>
                <a:close/>
                <a:moveTo>
                  <a:pt x="672" y="625"/>
                </a:moveTo>
                <a:cubicBezTo>
                  <a:pt x="664" y="625"/>
                  <a:pt x="657" y="632"/>
                  <a:pt x="657" y="640"/>
                </a:cubicBezTo>
                <a:cubicBezTo>
                  <a:pt x="657" y="648"/>
                  <a:pt x="664" y="655"/>
                  <a:pt x="672" y="655"/>
                </a:cubicBezTo>
                <a:cubicBezTo>
                  <a:pt x="680" y="655"/>
                  <a:pt x="687" y="648"/>
                  <a:pt x="687" y="640"/>
                </a:cubicBezTo>
                <a:cubicBezTo>
                  <a:pt x="687" y="632"/>
                  <a:pt x="680" y="625"/>
                  <a:pt x="672" y="625"/>
                </a:cubicBezTo>
                <a:close/>
                <a:moveTo>
                  <a:pt x="672" y="658"/>
                </a:moveTo>
                <a:cubicBezTo>
                  <a:pt x="664" y="658"/>
                  <a:pt x="657" y="665"/>
                  <a:pt x="657" y="673"/>
                </a:cubicBezTo>
                <a:cubicBezTo>
                  <a:pt x="657" y="681"/>
                  <a:pt x="664" y="688"/>
                  <a:pt x="672" y="688"/>
                </a:cubicBezTo>
                <a:cubicBezTo>
                  <a:pt x="680" y="688"/>
                  <a:pt x="687" y="681"/>
                  <a:pt x="687" y="673"/>
                </a:cubicBezTo>
                <a:cubicBezTo>
                  <a:pt x="687" y="665"/>
                  <a:pt x="680" y="658"/>
                  <a:pt x="672" y="658"/>
                </a:cubicBezTo>
                <a:close/>
                <a:moveTo>
                  <a:pt x="672" y="691"/>
                </a:moveTo>
                <a:cubicBezTo>
                  <a:pt x="664" y="691"/>
                  <a:pt x="657" y="698"/>
                  <a:pt x="657" y="706"/>
                </a:cubicBezTo>
                <a:cubicBezTo>
                  <a:pt x="657" y="714"/>
                  <a:pt x="664" y="721"/>
                  <a:pt x="672" y="721"/>
                </a:cubicBezTo>
                <a:cubicBezTo>
                  <a:pt x="680" y="721"/>
                  <a:pt x="687" y="714"/>
                  <a:pt x="687" y="706"/>
                </a:cubicBezTo>
                <a:cubicBezTo>
                  <a:pt x="687" y="698"/>
                  <a:pt x="680" y="691"/>
                  <a:pt x="672" y="691"/>
                </a:cubicBezTo>
                <a:close/>
                <a:moveTo>
                  <a:pt x="672" y="724"/>
                </a:moveTo>
                <a:cubicBezTo>
                  <a:pt x="664" y="724"/>
                  <a:pt x="657" y="731"/>
                  <a:pt x="657" y="739"/>
                </a:cubicBezTo>
                <a:cubicBezTo>
                  <a:pt x="657" y="747"/>
                  <a:pt x="664" y="754"/>
                  <a:pt x="672" y="754"/>
                </a:cubicBezTo>
                <a:cubicBezTo>
                  <a:pt x="680" y="754"/>
                  <a:pt x="687" y="747"/>
                  <a:pt x="687" y="739"/>
                </a:cubicBezTo>
                <a:cubicBezTo>
                  <a:pt x="687" y="731"/>
                  <a:pt x="680" y="724"/>
                  <a:pt x="672" y="724"/>
                </a:cubicBezTo>
                <a:close/>
                <a:moveTo>
                  <a:pt x="672" y="757"/>
                </a:moveTo>
                <a:cubicBezTo>
                  <a:pt x="664" y="757"/>
                  <a:pt x="657" y="764"/>
                  <a:pt x="657" y="772"/>
                </a:cubicBezTo>
                <a:cubicBezTo>
                  <a:pt x="657" y="780"/>
                  <a:pt x="664" y="787"/>
                  <a:pt x="672" y="787"/>
                </a:cubicBezTo>
                <a:cubicBezTo>
                  <a:pt x="680" y="787"/>
                  <a:pt x="687" y="780"/>
                  <a:pt x="687" y="772"/>
                </a:cubicBezTo>
                <a:cubicBezTo>
                  <a:pt x="687" y="764"/>
                  <a:pt x="680" y="757"/>
                  <a:pt x="672" y="757"/>
                </a:cubicBezTo>
                <a:close/>
                <a:moveTo>
                  <a:pt x="672" y="790"/>
                </a:moveTo>
                <a:cubicBezTo>
                  <a:pt x="664" y="790"/>
                  <a:pt x="657" y="797"/>
                  <a:pt x="657" y="805"/>
                </a:cubicBezTo>
                <a:cubicBezTo>
                  <a:pt x="657" y="813"/>
                  <a:pt x="664" y="820"/>
                  <a:pt x="672" y="820"/>
                </a:cubicBezTo>
                <a:cubicBezTo>
                  <a:pt x="680" y="820"/>
                  <a:pt x="687" y="813"/>
                  <a:pt x="687" y="805"/>
                </a:cubicBezTo>
                <a:cubicBezTo>
                  <a:pt x="687" y="797"/>
                  <a:pt x="680" y="790"/>
                  <a:pt x="672" y="790"/>
                </a:cubicBezTo>
                <a:close/>
                <a:moveTo>
                  <a:pt x="672" y="823"/>
                </a:moveTo>
                <a:cubicBezTo>
                  <a:pt x="664" y="823"/>
                  <a:pt x="657" y="830"/>
                  <a:pt x="657" y="838"/>
                </a:cubicBezTo>
                <a:cubicBezTo>
                  <a:pt x="657" y="846"/>
                  <a:pt x="664" y="853"/>
                  <a:pt x="672" y="853"/>
                </a:cubicBezTo>
                <a:cubicBezTo>
                  <a:pt x="680" y="853"/>
                  <a:pt x="687" y="846"/>
                  <a:pt x="687" y="838"/>
                </a:cubicBezTo>
                <a:cubicBezTo>
                  <a:pt x="687" y="830"/>
                  <a:pt x="680" y="823"/>
                  <a:pt x="672" y="823"/>
                </a:cubicBezTo>
                <a:close/>
                <a:moveTo>
                  <a:pt x="672" y="856"/>
                </a:moveTo>
                <a:cubicBezTo>
                  <a:pt x="664" y="856"/>
                  <a:pt x="657" y="863"/>
                  <a:pt x="657" y="871"/>
                </a:cubicBezTo>
                <a:cubicBezTo>
                  <a:pt x="657" y="879"/>
                  <a:pt x="664" y="886"/>
                  <a:pt x="672" y="886"/>
                </a:cubicBezTo>
                <a:cubicBezTo>
                  <a:pt x="680" y="886"/>
                  <a:pt x="687" y="879"/>
                  <a:pt x="687" y="871"/>
                </a:cubicBezTo>
                <a:cubicBezTo>
                  <a:pt x="687" y="863"/>
                  <a:pt x="680" y="856"/>
                  <a:pt x="672" y="856"/>
                </a:cubicBezTo>
                <a:close/>
                <a:moveTo>
                  <a:pt x="672" y="889"/>
                </a:moveTo>
                <a:cubicBezTo>
                  <a:pt x="664" y="889"/>
                  <a:pt x="657" y="895"/>
                  <a:pt x="657" y="904"/>
                </a:cubicBezTo>
                <a:cubicBezTo>
                  <a:pt x="657" y="912"/>
                  <a:pt x="664" y="918"/>
                  <a:pt x="672" y="918"/>
                </a:cubicBezTo>
                <a:cubicBezTo>
                  <a:pt x="680" y="918"/>
                  <a:pt x="687" y="912"/>
                  <a:pt x="687" y="904"/>
                </a:cubicBezTo>
                <a:cubicBezTo>
                  <a:pt x="687" y="895"/>
                  <a:pt x="680" y="889"/>
                  <a:pt x="672" y="889"/>
                </a:cubicBezTo>
                <a:close/>
                <a:moveTo>
                  <a:pt x="672" y="922"/>
                </a:moveTo>
                <a:cubicBezTo>
                  <a:pt x="664" y="922"/>
                  <a:pt x="657" y="928"/>
                  <a:pt x="657" y="937"/>
                </a:cubicBezTo>
                <a:cubicBezTo>
                  <a:pt x="657" y="945"/>
                  <a:pt x="664" y="951"/>
                  <a:pt x="672" y="951"/>
                </a:cubicBezTo>
                <a:cubicBezTo>
                  <a:pt x="680" y="951"/>
                  <a:pt x="687" y="945"/>
                  <a:pt x="687" y="937"/>
                </a:cubicBezTo>
                <a:cubicBezTo>
                  <a:pt x="687" y="928"/>
                  <a:pt x="680" y="922"/>
                  <a:pt x="672" y="922"/>
                </a:cubicBezTo>
                <a:close/>
                <a:moveTo>
                  <a:pt x="672" y="955"/>
                </a:moveTo>
                <a:cubicBezTo>
                  <a:pt x="664" y="955"/>
                  <a:pt x="657" y="961"/>
                  <a:pt x="657" y="970"/>
                </a:cubicBezTo>
                <a:cubicBezTo>
                  <a:pt x="657" y="978"/>
                  <a:pt x="664" y="984"/>
                  <a:pt x="672" y="984"/>
                </a:cubicBezTo>
                <a:cubicBezTo>
                  <a:pt x="680" y="984"/>
                  <a:pt x="687" y="978"/>
                  <a:pt x="687" y="970"/>
                </a:cubicBezTo>
                <a:cubicBezTo>
                  <a:pt x="687" y="961"/>
                  <a:pt x="680" y="955"/>
                  <a:pt x="672" y="955"/>
                </a:cubicBezTo>
                <a:close/>
                <a:moveTo>
                  <a:pt x="672" y="988"/>
                </a:moveTo>
                <a:cubicBezTo>
                  <a:pt x="664" y="988"/>
                  <a:pt x="657" y="994"/>
                  <a:pt x="657" y="1002"/>
                </a:cubicBezTo>
                <a:cubicBezTo>
                  <a:pt x="657" y="1011"/>
                  <a:pt x="664" y="1017"/>
                  <a:pt x="672" y="1017"/>
                </a:cubicBezTo>
                <a:cubicBezTo>
                  <a:pt x="680" y="1017"/>
                  <a:pt x="687" y="1011"/>
                  <a:pt x="687" y="1002"/>
                </a:cubicBezTo>
                <a:cubicBezTo>
                  <a:pt x="687" y="994"/>
                  <a:pt x="680" y="988"/>
                  <a:pt x="672" y="988"/>
                </a:cubicBezTo>
                <a:close/>
                <a:moveTo>
                  <a:pt x="672" y="1021"/>
                </a:moveTo>
                <a:cubicBezTo>
                  <a:pt x="664" y="1021"/>
                  <a:pt x="657" y="1027"/>
                  <a:pt x="657" y="1035"/>
                </a:cubicBezTo>
                <a:cubicBezTo>
                  <a:pt x="657" y="1044"/>
                  <a:pt x="664" y="1050"/>
                  <a:pt x="672" y="1050"/>
                </a:cubicBezTo>
                <a:cubicBezTo>
                  <a:pt x="680" y="1050"/>
                  <a:pt x="687" y="1044"/>
                  <a:pt x="687" y="1035"/>
                </a:cubicBezTo>
                <a:cubicBezTo>
                  <a:pt x="687" y="1027"/>
                  <a:pt x="680" y="1021"/>
                  <a:pt x="672" y="1021"/>
                </a:cubicBezTo>
                <a:close/>
                <a:moveTo>
                  <a:pt x="672" y="1053"/>
                </a:moveTo>
                <a:cubicBezTo>
                  <a:pt x="664" y="1053"/>
                  <a:pt x="657" y="1060"/>
                  <a:pt x="657" y="1068"/>
                </a:cubicBezTo>
                <a:cubicBezTo>
                  <a:pt x="657" y="1076"/>
                  <a:pt x="664" y="1083"/>
                  <a:pt x="672" y="1083"/>
                </a:cubicBezTo>
                <a:cubicBezTo>
                  <a:pt x="680" y="1083"/>
                  <a:pt x="687" y="1076"/>
                  <a:pt x="687" y="1068"/>
                </a:cubicBezTo>
                <a:cubicBezTo>
                  <a:pt x="687" y="1060"/>
                  <a:pt x="680" y="1053"/>
                  <a:pt x="672" y="1053"/>
                </a:cubicBezTo>
                <a:close/>
                <a:moveTo>
                  <a:pt x="672" y="1086"/>
                </a:moveTo>
                <a:cubicBezTo>
                  <a:pt x="664" y="1086"/>
                  <a:pt x="657" y="1093"/>
                  <a:pt x="657" y="1101"/>
                </a:cubicBezTo>
                <a:cubicBezTo>
                  <a:pt x="657" y="1109"/>
                  <a:pt x="664" y="1116"/>
                  <a:pt x="672" y="1116"/>
                </a:cubicBezTo>
                <a:cubicBezTo>
                  <a:pt x="680" y="1116"/>
                  <a:pt x="687" y="1109"/>
                  <a:pt x="687" y="1101"/>
                </a:cubicBezTo>
                <a:cubicBezTo>
                  <a:pt x="687" y="1093"/>
                  <a:pt x="680" y="1086"/>
                  <a:pt x="672" y="1086"/>
                </a:cubicBezTo>
                <a:close/>
                <a:moveTo>
                  <a:pt x="672" y="1119"/>
                </a:moveTo>
                <a:cubicBezTo>
                  <a:pt x="664" y="1119"/>
                  <a:pt x="657" y="1126"/>
                  <a:pt x="657" y="1134"/>
                </a:cubicBezTo>
                <a:cubicBezTo>
                  <a:pt x="657" y="1142"/>
                  <a:pt x="664" y="1149"/>
                  <a:pt x="672" y="1149"/>
                </a:cubicBezTo>
                <a:cubicBezTo>
                  <a:pt x="680" y="1149"/>
                  <a:pt x="687" y="1142"/>
                  <a:pt x="687" y="1134"/>
                </a:cubicBezTo>
                <a:cubicBezTo>
                  <a:pt x="687" y="1126"/>
                  <a:pt x="680" y="1119"/>
                  <a:pt x="672" y="1119"/>
                </a:cubicBezTo>
                <a:close/>
                <a:moveTo>
                  <a:pt x="672" y="1152"/>
                </a:moveTo>
                <a:cubicBezTo>
                  <a:pt x="664" y="1152"/>
                  <a:pt x="657" y="1159"/>
                  <a:pt x="657" y="1167"/>
                </a:cubicBezTo>
                <a:cubicBezTo>
                  <a:pt x="657" y="1175"/>
                  <a:pt x="664" y="1182"/>
                  <a:pt x="672" y="1182"/>
                </a:cubicBezTo>
                <a:cubicBezTo>
                  <a:pt x="680" y="1182"/>
                  <a:pt x="687" y="1175"/>
                  <a:pt x="687" y="1167"/>
                </a:cubicBezTo>
                <a:cubicBezTo>
                  <a:pt x="687" y="1159"/>
                  <a:pt x="680" y="1152"/>
                  <a:pt x="672" y="1152"/>
                </a:cubicBezTo>
                <a:close/>
                <a:moveTo>
                  <a:pt x="672" y="1185"/>
                </a:moveTo>
                <a:cubicBezTo>
                  <a:pt x="664" y="1185"/>
                  <a:pt x="657" y="1192"/>
                  <a:pt x="657" y="1200"/>
                </a:cubicBezTo>
                <a:cubicBezTo>
                  <a:pt x="657" y="1208"/>
                  <a:pt x="664" y="1215"/>
                  <a:pt x="672" y="1215"/>
                </a:cubicBezTo>
                <a:cubicBezTo>
                  <a:pt x="680" y="1215"/>
                  <a:pt x="687" y="1208"/>
                  <a:pt x="687" y="1200"/>
                </a:cubicBezTo>
                <a:cubicBezTo>
                  <a:pt x="687" y="1192"/>
                  <a:pt x="680" y="1185"/>
                  <a:pt x="672" y="1185"/>
                </a:cubicBezTo>
                <a:close/>
                <a:moveTo>
                  <a:pt x="672" y="1218"/>
                </a:moveTo>
                <a:cubicBezTo>
                  <a:pt x="664" y="1218"/>
                  <a:pt x="657" y="1225"/>
                  <a:pt x="657" y="1233"/>
                </a:cubicBezTo>
                <a:cubicBezTo>
                  <a:pt x="657" y="1241"/>
                  <a:pt x="664" y="1248"/>
                  <a:pt x="672" y="1248"/>
                </a:cubicBezTo>
                <a:cubicBezTo>
                  <a:pt x="680" y="1248"/>
                  <a:pt x="687" y="1241"/>
                  <a:pt x="687" y="1233"/>
                </a:cubicBezTo>
                <a:cubicBezTo>
                  <a:pt x="687" y="1225"/>
                  <a:pt x="680" y="1218"/>
                  <a:pt x="672" y="1218"/>
                </a:cubicBezTo>
                <a:close/>
                <a:moveTo>
                  <a:pt x="672" y="1251"/>
                </a:moveTo>
                <a:cubicBezTo>
                  <a:pt x="664" y="1251"/>
                  <a:pt x="657" y="1258"/>
                  <a:pt x="657" y="1266"/>
                </a:cubicBezTo>
                <a:cubicBezTo>
                  <a:pt x="657" y="1274"/>
                  <a:pt x="664" y="1281"/>
                  <a:pt x="672" y="1281"/>
                </a:cubicBezTo>
                <a:cubicBezTo>
                  <a:pt x="680" y="1281"/>
                  <a:pt x="687" y="1274"/>
                  <a:pt x="687" y="1266"/>
                </a:cubicBezTo>
                <a:cubicBezTo>
                  <a:pt x="687" y="1258"/>
                  <a:pt x="680" y="1251"/>
                  <a:pt x="672" y="1251"/>
                </a:cubicBezTo>
                <a:close/>
                <a:moveTo>
                  <a:pt x="672" y="1284"/>
                </a:moveTo>
                <a:cubicBezTo>
                  <a:pt x="664" y="1284"/>
                  <a:pt x="657" y="1291"/>
                  <a:pt x="657" y="1299"/>
                </a:cubicBezTo>
                <a:cubicBezTo>
                  <a:pt x="657" y="1307"/>
                  <a:pt x="664" y="1314"/>
                  <a:pt x="672" y="1314"/>
                </a:cubicBezTo>
                <a:cubicBezTo>
                  <a:pt x="680" y="1314"/>
                  <a:pt x="687" y="1307"/>
                  <a:pt x="687" y="1299"/>
                </a:cubicBezTo>
                <a:cubicBezTo>
                  <a:pt x="687" y="1291"/>
                  <a:pt x="680" y="1284"/>
                  <a:pt x="672" y="1284"/>
                </a:cubicBezTo>
                <a:close/>
                <a:moveTo>
                  <a:pt x="672" y="1317"/>
                </a:moveTo>
                <a:cubicBezTo>
                  <a:pt x="664" y="1317"/>
                  <a:pt x="657" y="1323"/>
                  <a:pt x="657" y="1332"/>
                </a:cubicBezTo>
                <a:cubicBezTo>
                  <a:pt x="657" y="1340"/>
                  <a:pt x="664" y="1346"/>
                  <a:pt x="672" y="1346"/>
                </a:cubicBezTo>
                <a:cubicBezTo>
                  <a:pt x="680" y="1346"/>
                  <a:pt x="687" y="1340"/>
                  <a:pt x="687" y="1332"/>
                </a:cubicBezTo>
                <a:cubicBezTo>
                  <a:pt x="687" y="1323"/>
                  <a:pt x="680" y="1317"/>
                  <a:pt x="672" y="1317"/>
                </a:cubicBezTo>
                <a:close/>
                <a:moveTo>
                  <a:pt x="672" y="1350"/>
                </a:moveTo>
                <a:cubicBezTo>
                  <a:pt x="664" y="1350"/>
                  <a:pt x="657" y="1356"/>
                  <a:pt x="657" y="1365"/>
                </a:cubicBezTo>
                <a:cubicBezTo>
                  <a:pt x="657" y="1373"/>
                  <a:pt x="664" y="1379"/>
                  <a:pt x="672" y="1379"/>
                </a:cubicBezTo>
                <a:cubicBezTo>
                  <a:pt x="680" y="1379"/>
                  <a:pt x="687" y="1373"/>
                  <a:pt x="687" y="1365"/>
                </a:cubicBezTo>
                <a:cubicBezTo>
                  <a:pt x="687" y="1356"/>
                  <a:pt x="680" y="1350"/>
                  <a:pt x="672" y="1350"/>
                </a:cubicBezTo>
                <a:close/>
                <a:moveTo>
                  <a:pt x="672" y="1383"/>
                </a:moveTo>
                <a:cubicBezTo>
                  <a:pt x="664" y="1383"/>
                  <a:pt x="657" y="1389"/>
                  <a:pt x="657" y="1397"/>
                </a:cubicBezTo>
                <a:cubicBezTo>
                  <a:pt x="657" y="1406"/>
                  <a:pt x="664" y="1412"/>
                  <a:pt x="672" y="1412"/>
                </a:cubicBezTo>
                <a:cubicBezTo>
                  <a:pt x="680" y="1412"/>
                  <a:pt x="687" y="1406"/>
                  <a:pt x="687" y="1397"/>
                </a:cubicBezTo>
                <a:cubicBezTo>
                  <a:pt x="687" y="1389"/>
                  <a:pt x="680" y="1383"/>
                  <a:pt x="672" y="1383"/>
                </a:cubicBezTo>
                <a:close/>
                <a:moveTo>
                  <a:pt x="672" y="1416"/>
                </a:moveTo>
                <a:cubicBezTo>
                  <a:pt x="664" y="1416"/>
                  <a:pt x="657" y="1422"/>
                  <a:pt x="657" y="1430"/>
                </a:cubicBezTo>
                <a:cubicBezTo>
                  <a:pt x="657" y="1439"/>
                  <a:pt x="664" y="1445"/>
                  <a:pt x="672" y="1445"/>
                </a:cubicBezTo>
                <a:cubicBezTo>
                  <a:pt x="680" y="1445"/>
                  <a:pt x="687" y="1439"/>
                  <a:pt x="687" y="1430"/>
                </a:cubicBezTo>
                <a:cubicBezTo>
                  <a:pt x="687" y="1422"/>
                  <a:pt x="680" y="1416"/>
                  <a:pt x="672" y="1416"/>
                </a:cubicBezTo>
                <a:close/>
                <a:moveTo>
                  <a:pt x="705" y="0"/>
                </a:moveTo>
                <a:cubicBezTo>
                  <a:pt x="697" y="0"/>
                  <a:pt x="690" y="7"/>
                  <a:pt x="690" y="15"/>
                </a:cubicBezTo>
                <a:cubicBezTo>
                  <a:pt x="690" y="23"/>
                  <a:pt x="697" y="30"/>
                  <a:pt x="705" y="30"/>
                </a:cubicBezTo>
                <a:cubicBezTo>
                  <a:pt x="713" y="30"/>
                  <a:pt x="720" y="23"/>
                  <a:pt x="720" y="15"/>
                </a:cubicBezTo>
                <a:cubicBezTo>
                  <a:pt x="720" y="7"/>
                  <a:pt x="713" y="0"/>
                  <a:pt x="705" y="0"/>
                </a:cubicBezTo>
                <a:close/>
                <a:moveTo>
                  <a:pt x="705" y="33"/>
                </a:moveTo>
                <a:cubicBezTo>
                  <a:pt x="697" y="33"/>
                  <a:pt x="690" y="40"/>
                  <a:pt x="690" y="48"/>
                </a:cubicBezTo>
                <a:cubicBezTo>
                  <a:pt x="690" y="56"/>
                  <a:pt x="697" y="63"/>
                  <a:pt x="705" y="63"/>
                </a:cubicBezTo>
                <a:cubicBezTo>
                  <a:pt x="713" y="63"/>
                  <a:pt x="720" y="56"/>
                  <a:pt x="720" y="48"/>
                </a:cubicBezTo>
                <a:cubicBezTo>
                  <a:pt x="720" y="40"/>
                  <a:pt x="713" y="33"/>
                  <a:pt x="705" y="33"/>
                </a:cubicBezTo>
                <a:close/>
                <a:moveTo>
                  <a:pt x="705" y="66"/>
                </a:moveTo>
                <a:cubicBezTo>
                  <a:pt x="697" y="66"/>
                  <a:pt x="690" y="72"/>
                  <a:pt x="690" y="81"/>
                </a:cubicBezTo>
                <a:cubicBezTo>
                  <a:pt x="690" y="89"/>
                  <a:pt x="697" y="95"/>
                  <a:pt x="705" y="95"/>
                </a:cubicBezTo>
                <a:cubicBezTo>
                  <a:pt x="713" y="95"/>
                  <a:pt x="720" y="89"/>
                  <a:pt x="720" y="81"/>
                </a:cubicBezTo>
                <a:cubicBezTo>
                  <a:pt x="720" y="72"/>
                  <a:pt x="713" y="66"/>
                  <a:pt x="705" y="66"/>
                </a:cubicBezTo>
                <a:close/>
                <a:moveTo>
                  <a:pt x="705" y="99"/>
                </a:moveTo>
                <a:cubicBezTo>
                  <a:pt x="697" y="99"/>
                  <a:pt x="690" y="105"/>
                  <a:pt x="690" y="114"/>
                </a:cubicBezTo>
                <a:cubicBezTo>
                  <a:pt x="690" y="122"/>
                  <a:pt x="697" y="128"/>
                  <a:pt x="705" y="128"/>
                </a:cubicBezTo>
                <a:cubicBezTo>
                  <a:pt x="713" y="128"/>
                  <a:pt x="720" y="122"/>
                  <a:pt x="720" y="114"/>
                </a:cubicBezTo>
                <a:cubicBezTo>
                  <a:pt x="720" y="105"/>
                  <a:pt x="713" y="99"/>
                  <a:pt x="705" y="99"/>
                </a:cubicBezTo>
                <a:close/>
                <a:moveTo>
                  <a:pt x="705" y="132"/>
                </a:moveTo>
                <a:cubicBezTo>
                  <a:pt x="697" y="132"/>
                  <a:pt x="690" y="138"/>
                  <a:pt x="690" y="147"/>
                </a:cubicBezTo>
                <a:cubicBezTo>
                  <a:pt x="690" y="155"/>
                  <a:pt x="697" y="161"/>
                  <a:pt x="705" y="161"/>
                </a:cubicBezTo>
                <a:cubicBezTo>
                  <a:pt x="713" y="161"/>
                  <a:pt x="720" y="155"/>
                  <a:pt x="720" y="147"/>
                </a:cubicBezTo>
                <a:cubicBezTo>
                  <a:pt x="720" y="138"/>
                  <a:pt x="713" y="132"/>
                  <a:pt x="705" y="132"/>
                </a:cubicBezTo>
                <a:close/>
                <a:moveTo>
                  <a:pt x="705" y="165"/>
                </a:moveTo>
                <a:cubicBezTo>
                  <a:pt x="697" y="165"/>
                  <a:pt x="690" y="171"/>
                  <a:pt x="690" y="179"/>
                </a:cubicBezTo>
                <a:cubicBezTo>
                  <a:pt x="690" y="188"/>
                  <a:pt x="697" y="194"/>
                  <a:pt x="705" y="194"/>
                </a:cubicBezTo>
                <a:cubicBezTo>
                  <a:pt x="713" y="194"/>
                  <a:pt x="720" y="188"/>
                  <a:pt x="720" y="179"/>
                </a:cubicBezTo>
                <a:cubicBezTo>
                  <a:pt x="720" y="171"/>
                  <a:pt x="713" y="165"/>
                  <a:pt x="705" y="165"/>
                </a:cubicBezTo>
                <a:close/>
                <a:moveTo>
                  <a:pt x="705" y="198"/>
                </a:moveTo>
                <a:cubicBezTo>
                  <a:pt x="697" y="198"/>
                  <a:pt x="690" y="204"/>
                  <a:pt x="690" y="212"/>
                </a:cubicBezTo>
                <a:cubicBezTo>
                  <a:pt x="690" y="221"/>
                  <a:pt x="697" y="227"/>
                  <a:pt x="705" y="227"/>
                </a:cubicBezTo>
                <a:cubicBezTo>
                  <a:pt x="713" y="227"/>
                  <a:pt x="720" y="221"/>
                  <a:pt x="720" y="212"/>
                </a:cubicBezTo>
                <a:cubicBezTo>
                  <a:pt x="720" y="204"/>
                  <a:pt x="713" y="198"/>
                  <a:pt x="705" y="198"/>
                </a:cubicBezTo>
                <a:close/>
                <a:moveTo>
                  <a:pt x="705" y="230"/>
                </a:moveTo>
                <a:cubicBezTo>
                  <a:pt x="697" y="230"/>
                  <a:pt x="690" y="237"/>
                  <a:pt x="690" y="245"/>
                </a:cubicBezTo>
                <a:cubicBezTo>
                  <a:pt x="690" y="253"/>
                  <a:pt x="697" y="260"/>
                  <a:pt x="705" y="260"/>
                </a:cubicBezTo>
                <a:cubicBezTo>
                  <a:pt x="713" y="260"/>
                  <a:pt x="720" y="253"/>
                  <a:pt x="720" y="245"/>
                </a:cubicBezTo>
                <a:cubicBezTo>
                  <a:pt x="720" y="237"/>
                  <a:pt x="713" y="230"/>
                  <a:pt x="705" y="230"/>
                </a:cubicBezTo>
                <a:close/>
                <a:moveTo>
                  <a:pt x="705" y="263"/>
                </a:moveTo>
                <a:cubicBezTo>
                  <a:pt x="697" y="263"/>
                  <a:pt x="690" y="270"/>
                  <a:pt x="690" y="278"/>
                </a:cubicBezTo>
                <a:cubicBezTo>
                  <a:pt x="690" y="286"/>
                  <a:pt x="697" y="293"/>
                  <a:pt x="705" y="293"/>
                </a:cubicBezTo>
                <a:cubicBezTo>
                  <a:pt x="713" y="293"/>
                  <a:pt x="720" y="286"/>
                  <a:pt x="720" y="278"/>
                </a:cubicBezTo>
                <a:cubicBezTo>
                  <a:pt x="720" y="270"/>
                  <a:pt x="713" y="263"/>
                  <a:pt x="705" y="263"/>
                </a:cubicBezTo>
                <a:close/>
                <a:moveTo>
                  <a:pt x="705" y="296"/>
                </a:moveTo>
                <a:cubicBezTo>
                  <a:pt x="697" y="296"/>
                  <a:pt x="690" y="303"/>
                  <a:pt x="690" y="311"/>
                </a:cubicBezTo>
                <a:cubicBezTo>
                  <a:pt x="690" y="319"/>
                  <a:pt x="697" y="326"/>
                  <a:pt x="705" y="326"/>
                </a:cubicBezTo>
                <a:cubicBezTo>
                  <a:pt x="713" y="326"/>
                  <a:pt x="720" y="319"/>
                  <a:pt x="720" y="311"/>
                </a:cubicBezTo>
                <a:cubicBezTo>
                  <a:pt x="720" y="303"/>
                  <a:pt x="713" y="296"/>
                  <a:pt x="705" y="296"/>
                </a:cubicBezTo>
                <a:close/>
                <a:moveTo>
                  <a:pt x="705" y="329"/>
                </a:moveTo>
                <a:cubicBezTo>
                  <a:pt x="697" y="329"/>
                  <a:pt x="690" y="336"/>
                  <a:pt x="690" y="344"/>
                </a:cubicBezTo>
                <a:cubicBezTo>
                  <a:pt x="690" y="352"/>
                  <a:pt x="697" y="359"/>
                  <a:pt x="705" y="359"/>
                </a:cubicBezTo>
                <a:cubicBezTo>
                  <a:pt x="713" y="359"/>
                  <a:pt x="720" y="352"/>
                  <a:pt x="720" y="344"/>
                </a:cubicBezTo>
                <a:cubicBezTo>
                  <a:pt x="720" y="336"/>
                  <a:pt x="713" y="329"/>
                  <a:pt x="705" y="329"/>
                </a:cubicBezTo>
                <a:close/>
                <a:moveTo>
                  <a:pt x="705" y="362"/>
                </a:moveTo>
                <a:cubicBezTo>
                  <a:pt x="697" y="362"/>
                  <a:pt x="690" y="369"/>
                  <a:pt x="690" y="377"/>
                </a:cubicBezTo>
                <a:cubicBezTo>
                  <a:pt x="690" y="385"/>
                  <a:pt x="697" y="392"/>
                  <a:pt x="705" y="392"/>
                </a:cubicBezTo>
                <a:cubicBezTo>
                  <a:pt x="713" y="392"/>
                  <a:pt x="720" y="385"/>
                  <a:pt x="720" y="377"/>
                </a:cubicBezTo>
                <a:cubicBezTo>
                  <a:pt x="720" y="369"/>
                  <a:pt x="713" y="362"/>
                  <a:pt x="705" y="362"/>
                </a:cubicBezTo>
                <a:close/>
                <a:moveTo>
                  <a:pt x="705" y="395"/>
                </a:moveTo>
                <a:cubicBezTo>
                  <a:pt x="697" y="395"/>
                  <a:pt x="690" y="402"/>
                  <a:pt x="690" y="410"/>
                </a:cubicBezTo>
                <a:cubicBezTo>
                  <a:pt x="690" y="418"/>
                  <a:pt x="697" y="425"/>
                  <a:pt x="705" y="425"/>
                </a:cubicBezTo>
                <a:cubicBezTo>
                  <a:pt x="713" y="425"/>
                  <a:pt x="720" y="418"/>
                  <a:pt x="720" y="410"/>
                </a:cubicBezTo>
                <a:cubicBezTo>
                  <a:pt x="720" y="402"/>
                  <a:pt x="713" y="395"/>
                  <a:pt x="705" y="395"/>
                </a:cubicBezTo>
                <a:close/>
                <a:moveTo>
                  <a:pt x="705" y="428"/>
                </a:moveTo>
                <a:cubicBezTo>
                  <a:pt x="697" y="428"/>
                  <a:pt x="690" y="435"/>
                  <a:pt x="690" y="443"/>
                </a:cubicBezTo>
                <a:cubicBezTo>
                  <a:pt x="690" y="451"/>
                  <a:pt x="697" y="458"/>
                  <a:pt x="705" y="458"/>
                </a:cubicBezTo>
                <a:cubicBezTo>
                  <a:pt x="713" y="458"/>
                  <a:pt x="720" y="451"/>
                  <a:pt x="720" y="443"/>
                </a:cubicBezTo>
                <a:cubicBezTo>
                  <a:pt x="720" y="435"/>
                  <a:pt x="713" y="428"/>
                  <a:pt x="705" y="428"/>
                </a:cubicBezTo>
                <a:close/>
                <a:moveTo>
                  <a:pt x="705" y="461"/>
                </a:moveTo>
                <a:cubicBezTo>
                  <a:pt x="697" y="461"/>
                  <a:pt x="690" y="468"/>
                  <a:pt x="690" y="476"/>
                </a:cubicBezTo>
                <a:cubicBezTo>
                  <a:pt x="690" y="484"/>
                  <a:pt x="697" y="491"/>
                  <a:pt x="705" y="491"/>
                </a:cubicBezTo>
                <a:cubicBezTo>
                  <a:pt x="713" y="491"/>
                  <a:pt x="720" y="484"/>
                  <a:pt x="720" y="476"/>
                </a:cubicBezTo>
                <a:cubicBezTo>
                  <a:pt x="720" y="468"/>
                  <a:pt x="713" y="461"/>
                  <a:pt x="705" y="461"/>
                </a:cubicBezTo>
                <a:close/>
                <a:moveTo>
                  <a:pt x="705" y="494"/>
                </a:moveTo>
                <a:cubicBezTo>
                  <a:pt x="697" y="494"/>
                  <a:pt x="690" y="500"/>
                  <a:pt x="690" y="509"/>
                </a:cubicBezTo>
                <a:cubicBezTo>
                  <a:pt x="690" y="517"/>
                  <a:pt x="697" y="523"/>
                  <a:pt x="705" y="523"/>
                </a:cubicBezTo>
                <a:cubicBezTo>
                  <a:pt x="713" y="523"/>
                  <a:pt x="720" y="517"/>
                  <a:pt x="720" y="509"/>
                </a:cubicBezTo>
                <a:cubicBezTo>
                  <a:pt x="720" y="500"/>
                  <a:pt x="713" y="494"/>
                  <a:pt x="705" y="494"/>
                </a:cubicBezTo>
                <a:close/>
                <a:moveTo>
                  <a:pt x="705" y="527"/>
                </a:moveTo>
                <a:cubicBezTo>
                  <a:pt x="697" y="527"/>
                  <a:pt x="690" y="533"/>
                  <a:pt x="690" y="542"/>
                </a:cubicBezTo>
                <a:cubicBezTo>
                  <a:pt x="690" y="550"/>
                  <a:pt x="697" y="556"/>
                  <a:pt x="705" y="556"/>
                </a:cubicBezTo>
                <a:cubicBezTo>
                  <a:pt x="713" y="556"/>
                  <a:pt x="720" y="550"/>
                  <a:pt x="720" y="542"/>
                </a:cubicBezTo>
                <a:cubicBezTo>
                  <a:pt x="720" y="533"/>
                  <a:pt x="713" y="527"/>
                  <a:pt x="705" y="527"/>
                </a:cubicBezTo>
                <a:close/>
                <a:moveTo>
                  <a:pt x="705" y="560"/>
                </a:moveTo>
                <a:cubicBezTo>
                  <a:pt x="697" y="560"/>
                  <a:pt x="690" y="566"/>
                  <a:pt x="690" y="574"/>
                </a:cubicBezTo>
                <a:cubicBezTo>
                  <a:pt x="690" y="583"/>
                  <a:pt x="697" y="589"/>
                  <a:pt x="705" y="589"/>
                </a:cubicBezTo>
                <a:cubicBezTo>
                  <a:pt x="713" y="589"/>
                  <a:pt x="720" y="583"/>
                  <a:pt x="720" y="574"/>
                </a:cubicBezTo>
                <a:cubicBezTo>
                  <a:pt x="720" y="566"/>
                  <a:pt x="713" y="560"/>
                  <a:pt x="705" y="560"/>
                </a:cubicBezTo>
                <a:close/>
                <a:moveTo>
                  <a:pt x="705" y="593"/>
                </a:moveTo>
                <a:cubicBezTo>
                  <a:pt x="697" y="593"/>
                  <a:pt x="690" y="599"/>
                  <a:pt x="690" y="607"/>
                </a:cubicBezTo>
                <a:cubicBezTo>
                  <a:pt x="690" y="616"/>
                  <a:pt x="697" y="622"/>
                  <a:pt x="705" y="622"/>
                </a:cubicBezTo>
                <a:cubicBezTo>
                  <a:pt x="713" y="622"/>
                  <a:pt x="720" y="616"/>
                  <a:pt x="720" y="607"/>
                </a:cubicBezTo>
                <a:cubicBezTo>
                  <a:pt x="720" y="599"/>
                  <a:pt x="713" y="593"/>
                  <a:pt x="705" y="593"/>
                </a:cubicBezTo>
                <a:close/>
                <a:moveTo>
                  <a:pt x="705" y="625"/>
                </a:moveTo>
                <a:cubicBezTo>
                  <a:pt x="697" y="625"/>
                  <a:pt x="690" y="632"/>
                  <a:pt x="690" y="640"/>
                </a:cubicBezTo>
                <a:cubicBezTo>
                  <a:pt x="690" y="648"/>
                  <a:pt x="697" y="655"/>
                  <a:pt x="705" y="655"/>
                </a:cubicBezTo>
                <a:cubicBezTo>
                  <a:pt x="713" y="655"/>
                  <a:pt x="720" y="648"/>
                  <a:pt x="720" y="640"/>
                </a:cubicBezTo>
                <a:cubicBezTo>
                  <a:pt x="720" y="632"/>
                  <a:pt x="713" y="625"/>
                  <a:pt x="705" y="625"/>
                </a:cubicBezTo>
                <a:close/>
                <a:moveTo>
                  <a:pt x="705" y="658"/>
                </a:moveTo>
                <a:cubicBezTo>
                  <a:pt x="697" y="658"/>
                  <a:pt x="690" y="665"/>
                  <a:pt x="690" y="673"/>
                </a:cubicBezTo>
                <a:cubicBezTo>
                  <a:pt x="690" y="681"/>
                  <a:pt x="697" y="688"/>
                  <a:pt x="705" y="688"/>
                </a:cubicBezTo>
                <a:cubicBezTo>
                  <a:pt x="713" y="688"/>
                  <a:pt x="720" y="681"/>
                  <a:pt x="720" y="673"/>
                </a:cubicBezTo>
                <a:cubicBezTo>
                  <a:pt x="720" y="665"/>
                  <a:pt x="713" y="658"/>
                  <a:pt x="705" y="658"/>
                </a:cubicBezTo>
                <a:close/>
                <a:moveTo>
                  <a:pt x="705" y="691"/>
                </a:moveTo>
                <a:cubicBezTo>
                  <a:pt x="697" y="691"/>
                  <a:pt x="690" y="698"/>
                  <a:pt x="690" y="706"/>
                </a:cubicBezTo>
                <a:cubicBezTo>
                  <a:pt x="690" y="714"/>
                  <a:pt x="697" y="721"/>
                  <a:pt x="705" y="721"/>
                </a:cubicBezTo>
                <a:cubicBezTo>
                  <a:pt x="713" y="721"/>
                  <a:pt x="720" y="714"/>
                  <a:pt x="720" y="706"/>
                </a:cubicBezTo>
                <a:cubicBezTo>
                  <a:pt x="720" y="698"/>
                  <a:pt x="713" y="691"/>
                  <a:pt x="705" y="691"/>
                </a:cubicBezTo>
                <a:close/>
                <a:moveTo>
                  <a:pt x="705" y="724"/>
                </a:moveTo>
                <a:cubicBezTo>
                  <a:pt x="697" y="724"/>
                  <a:pt x="690" y="731"/>
                  <a:pt x="690" y="739"/>
                </a:cubicBezTo>
                <a:cubicBezTo>
                  <a:pt x="690" y="747"/>
                  <a:pt x="697" y="754"/>
                  <a:pt x="705" y="754"/>
                </a:cubicBezTo>
                <a:cubicBezTo>
                  <a:pt x="713" y="754"/>
                  <a:pt x="720" y="747"/>
                  <a:pt x="720" y="739"/>
                </a:cubicBezTo>
                <a:cubicBezTo>
                  <a:pt x="720" y="731"/>
                  <a:pt x="713" y="724"/>
                  <a:pt x="705" y="724"/>
                </a:cubicBezTo>
                <a:close/>
                <a:moveTo>
                  <a:pt x="705" y="757"/>
                </a:moveTo>
                <a:cubicBezTo>
                  <a:pt x="697" y="757"/>
                  <a:pt x="690" y="764"/>
                  <a:pt x="690" y="772"/>
                </a:cubicBezTo>
                <a:cubicBezTo>
                  <a:pt x="690" y="780"/>
                  <a:pt x="697" y="787"/>
                  <a:pt x="705" y="787"/>
                </a:cubicBezTo>
                <a:cubicBezTo>
                  <a:pt x="713" y="787"/>
                  <a:pt x="720" y="780"/>
                  <a:pt x="720" y="772"/>
                </a:cubicBezTo>
                <a:cubicBezTo>
                  <a:pt x="720" y="764"/>
                  <a:pt x="713" y="757"/>
                  <a:pt x="705" y="757"/>
                </a:cubicBezTo>
                <a:close/>
                <a:moveTo>
                  <a:pt x="705" y="790"/>
                </a:moveTo>
                <a:cubicBezTo>
                  <a:pt x="697" y="790"/>
                  <a:pt x="690" y="797"/>
                  <a:pt x="690" y="805"/>
                </a:cubicBezTo>
                <a:cubicBezTo>
                  <a:pt x="690" y="813"/>
                  <a:pt x="697" y="820"/>
                  <a:pt x="705" y="820"/>
                </a:cubicBezTo>
                <a:cubicBezTo>
                  <a:pt x="713" y="820"/>
                  <a:pt x="720" y="813"/>
                  <a:pt x="720" y="805"/>
                </a:cubicBezTo>
                <a:cubicBezTo>
                  <a:pt x="720" y="797"/>
                  <a:pt x="713" y="790"/>
                  <a:pt x="705" y="790"/>
                </a:cubicBezTo>
                <a:close/>
                <a:moveTo>
                  <a:pt x="705" y="823"/>
                </a:moveTo>
                <a:cubicBezTo>
                  <a:pt x="697" y="823"/>
                  <a:pt x="690" y="830"/>
                  <a:pt x="690" y="838"/>
                </a:cubicBezTo>
                <a:cubicBezTo>
                  <a:pt x="690" y="846"/>
                  <a:pt x="697" y="853"/>
                  <a:pt x="705" y="853"/>
                </a:cubicBezTo>
                <a:cubicBezTo>
                  <a:pt x="713" y="853"/>
                  <a:pt x="720" y="846"/>
                  <a:pt x="720" y="838"/>
                </a:cubicBezTo>
                <a:cubicBezTo>
                  <a:pt x="720" y="830"/>
                  <a:pt x="713" y="823"/>
                  <a:pt x="705" y="823"/>
                </a:cubicBezTo>
                <a:close/>
                <a:moveTo>
                  <a:pt x="705" y="856"/>
                </a:moveTo>
                <a:cubicBezTo>
                  <a:pt x="697" y="856"/>
                  <a:pt x="690" y="863"/>
                  <a:pt x="690" y="871"/>
                </a:cubicBezTo>
                <a:cubicBezTo>
                  <a:pt x="690" y="879"/>
                  <a:pt x="697" y="886"/>
                  <a:pt x="705" y="886"/>
                </a:cubicBezTo>
                <a:cubicBezTo>
                  <a:pt x="713" y="886"/>
                  <a:pt x="720" y="879"/>
                  <a:pt x="720" y="871"/>
                </a:cubicBezTo>
                <a:cubicBezTo>
                  <a:pt x="720" y="863"/>
                  <a:pt x="713" y="856"/>
                  <a:pt x="705" y="856"/>
                </a:cubicBezTo>
                <a:close/>
                <a:moveTo>
                  <a:pt x="705" y="889"/>
                </a:moveTo>
                <a:cubicBezTo>
                  <a:pt x="697" y="889"/>
                  <a:pt x="690" y="895"/>
                  <a:pt x="690" y="904"/>
                </a:cubicBezTo>
                <a:cubicBezTo>
                  <a:pt x="690" y="912"/>
                  <a:pt x="697" y="918"/>
                  <a:pt x="705" y="918"/>
                </a:cubicBezTo>
                <a:cubicBezTo>
                  <a:pt x="713" y="918"/>
                  <a:pt x="720" y="912"/>
                  <a:pt x="720" y="904"/>
                </a:cubicBezTo>
                <a:cubicBezTo>
                  <a:pt x="720" y="895"/>
                  <a:pt x="713" y="889"/>
                  <a:pt x="705" y="889"/>
                </a:cubicBezTo>
                <a:close/>
                <a:moveTo>
                  <a:pt x="705" y="922"/>
                </a:moveTo>
                <a:cubicBezTo>
                  <a:pt x="697" y="922"/>
                  <a:pt x="690" y="928"/>
                  <a:pt x="690" y="937"/>
                </a:cubicBezTo>
                <a:cubicBezTo>
                  <a:pt x="690" y="945"/>
                  <a:pt x="697" y="951"/>
                  <a:pt x="705" y="951"/>
                </a:cubicBezTo>
                <a:cubicBezTo>
                  <a:pt x="713" y="951"/>
                  <a:pt x="720" y="945"/>
                  <a:pt x="720" y="937"/>
                </a:cubicBezTo>
                <a:cubicBezTo>
                  <a:pt x="720" y="928"/>
                  <a:pt x="713" y="922"/>
                  <a:pt x="705" y="922"/>
                </a:cubicBezTo>
                <a:close/>
                <a:moveTo>
                  <a:pt x="705" y="955"/>
                </a:moveTo>
                <a:cubicBezTo>
                  <a:pt x="697" y="955"/>
                  <a:pt x="690" y="961"/>
                  <a:pt x="690" y="970"/>
                </a:cubicBezTo>
                <a:cubicBezTo>
                  <a:pt x="690" y="978"/>
                  <a:pt x="697" y="984"/>
                  <a:pt x="705" y="984"/>
                </a:cubicBezTo>
                <a:cubicBezTo>
                  <a:pt x="713" y="984"/>
                  <a:pt x="720" y="978"/>
                  <a:pt x="720" y="970"/>
                </a:cubicBezTo>
                <a:cubicBezTo>
                  <a:pt x="720" y="961"/>
                  <a:pt x="713" y="955"/>
                  <a:pt x="705" y="955"/>
                </a:cubicBezTo>
                <a:close/>
                <a:moveTo>
                  <a:pt x="705" y="988"/>
                </a:moveTo>
                <a:cubicBezTo>
                  <a:pt x="697" y="988"/>
                  <a:pt x="690" y="994"/>
                  <a:pt x="690" y="1002"/>
                </a:cubicBezTo>
                <a:cubicBezTo>
                  <a:pt x="690" y="1011"/>
                  <a:pt x="697" y="1017"/>
                  <a:pt x="705" y="1017"/>
                </a:cubicBezTo>
                <a:cubicBezTo>
                  <a:pt x="713" y="1017"/>
                  <a:pt x="720" y="1011"/>
                  <a:pt x="720" y="1002"/>
                </a:cubicBezTo>
                <a:cubicBezTo>
                  <a:pt x="720" y="994"/>
                  <a:pt x="713" y="988"/>
                  <a:pt x="705" y="988"/>
                </a:cubicBezTo>
                <a:close/>
                <a:moveTo>
                  <a:pt x="705" y="1021"/>
                </a:moveTo>
                <a:cubicBezTo>
                  <a:pt x="697" y="1021"/>
                  <a:pt x="690" y="1027"/>
                  <a:pt x="690" y="1035"/>
                </a:cubicBezTo>
                <a:cubicBezTo>
                  <a:pt x="690" y="1044"/>
                  <a:pt x="697" y="1050"/>
                  <a:pt x="705" y="1050"/>
                </a:cubicBezTo>
                <a:cubicBezTo>
                  <a:pt x="713" y="1050"/>
                  <a:pt x="720" y="1044"/>
                  <a:pt x="720" y="1035"/>
                </a:cubicBezTo>
                <a:cubicBezTo>
                  <a:pt x="720" y="1027"/>
                  <a:pt x="713" y="1021"/>
                  <a:pt x="705" y="1021"/>
                </a:cubicBezTo>
                <a:close/>
                <a:moveTo>
                  <a:pt x="705" y="1053"/>
                </a:moveTo>
                <a:cubicBezTo>
                  <a:pt x="697" y="1053"/>
                  <a:pt x="690" y="1060"/>
                  <a:pt x="690" y="1068"/>
                </a:cubicBezTo>
                <a:cubicBezTo>
                  <a:pt x="690" y="1076"/>
                  <a:pt x="697" y="1083"/>
                  <a:pt x="705" y="1083"/>
                </a:cubicBezTo>
                <a:cubicBezTo>
                  <a:pt x="713" y="1083"/>
                  <a:pt x="720" y="1076"/>
                  <a:pt x="720" y="1068"/>
                </a:cubicBezTo>
                <a:cubicBezTo>
                  <a:pt x="720" y="1060"/>
                  <a:pt x="713" y="1053"/>
                  <a:pt x="705" y="1053"/>
                </a:cubicBezTo>
                <a:close/>
                <a:moveTo>
                  <a:pt x="705" y="1086"/>
                </a:moveTo>
                <a:cubicBezTo>
                  <a:pt x="697" y="1086"/>
                  <a:pt x="690" y="1093"/>
                  <a:pt x="690" y="1101"/>
                </a:cubicBezTo>
                <a:cubicBezTo>
                  <a:pt x="690" y="1109"/>
                  <a:pt x="697" y="1116"/>
                  <a:pt x="705" y="1116"/>
                </a:cubicBezTo>
                <a:cubicBezTo>
                  <a:pt x="713" y="1116"/>
                  <a:pt x="720" y="1109"/>
                  <a:pt x="720" y="1101"/>
                </a:cubicBezTo>
                <a:cubicBezTo>
                  <a:pt x="720" y="1093"/>
                  <a:pt x="713" y="1086"/>
                  <a:pt x="705" y="1086"/>
                </a:cubicBezTo>
                <a:close/>
                <a:moveTo>
                  <a:pt x="705" y="1119"/>
                </a:moveTo>
                <a:cubicBezTo>
                  <a:pt x="697" y="1119"/>
                  <a:pt x="690" y="1126"/>
                  <a:pt x="690" y="1134"/>
                </a:cubicBezTo>
                <a:cubicBezTo>
                  <a:pt x="690" y="1142"/>
                  <a:pt x="697" y="1149"/>
                  <a:pt x="705" y="1149"/>
                </a:cubicBezTo>
                <a:cubicBezTo>
                  <a:pt x="713" y="1149"/>
                  <a:pt x="720" y="1142"/>
                  <a:pt x="720" y="1134"/>
                </a:cubicBezTo>
                <a:cubicBezTo>
                  <a:pt x="720" y="1126"/>
                  <a:pt x="713" y="1119"/>
                  <a:pt x="705" y="1119"/>
                </a:cubicBezTo>
                <a:close/>
                <a:moveTo>
                  <a:pt x="705" y="1152"/>
                </a:moveTo>
                <a:cubicBezTo>
                  <a:pt x="697" y="1152"/>
                  <a:pt x="690" y="1159"/>
                  <a:pt x="690" y="1167"/>
                </a:cubicBezTo>
                <a:cubicBezTo>
                  <a:pt x="690" y="1175"/>
                  <a:pt x="697" y="1182"/>
                  <a:pt x="705" y="1182"/>
                </a:cubicBezTo>
                <a:cubicBezTo>
                  <a:pt x="713" y="1182"/>
                  <a:pt x="720" y="1175"/>
                  <a:pt x="720" y="1167"/>
                </a:cubicBezTo>
                <a:cubicBezTo>
                  <a:pt x="720" y="1159"/>
                  <a:pt x="713" y="1152"/>
                  <a:pt x="705" y="1152"/>
                </a:cubicBezTo>
                <a:close/>
                <a:moveTo>
                  <a:pt x="705" y="1185"/>
                </a:moveTo>
                <a:cubicBezTo>
                  <a:pt x="697" y="1185"/>
                  <a:pt x="690" y="1192"/>
                  <a:pt x="690" y="1200"/>
                </a:cubicBezTo>
                <a:cubicBezTo>
                  <a:pt x="690" y="1208"/>
                  <a:pt x="697" y="1215"/>
                  <a:pt x="705" y="1215"/>
                </a:cubicBezTo>
                <a:cubicBezTo>
                  <a:pt x="713" y="1215"/>
                  <a:pt x="720" y="1208"/>
                  <a:pt x="720" y="1200"/>
                </a:cubicBezTo>
                <a:cubicBezTo>
                  <a:pt x="720" y="1192"/>
                  <a:pt x="713" y="1185"/>
                  <a:pt x="705" y="1185"/>
                </a:cubicBezTo>
                <a:close/>
                <a:moveTo>
                  <a:pt x="705" y="1218"/>
                </a:moveTo>
                <a:cubicBezTo>
                  <a:pt x="697" y="1218"/>
                  <a:pt x="690" y="1225"/>
                  <a:pt x="690" y="1233"/>
                </a:cubicBezTo>
                <a:cubicBezTo>
                  <a:pt x="690" y="1241"/>
                  <a:pt x="697" y="1248"/>
                  <a:pt x="705" y="1248"/>
                </a:cubicBezTo>
                <a:cubicBezTo>
                  <a:pt x="713" y="1248"/>
                  <a:pt x="720" y="1241"/>
                  <a:pt x="720" y="1233"/>
                </a:cubicBezTo>
                <a:cubicBezTo>
                  <a:pt x="720" y="1225"/>
                  <a:pt x="713" y="1218"/>
                  <a:pt x="705" y="1218"/>
                </a:cubicBezTo>
                <a:close/>
                <a:moveTo>
                  <a:pt x="705" y="1251"/>
                </a:moveTo>
                <a:cubicBezTo>
                  <a:pt x="697" y="1251"/>
                  <a:pt x="690" y="1258"/>
                  <a:pt x="690" y="1266"/>
                </a:cubicBezTo>
                <a:cubicBezTo>
                  <a:pt x="690" y="1274"/>
                  <a:pt x="697" y="1281"/>
                  <a:pt x="705" y="1281"/>
                </a:cubicBezTo>
                <a:cubicBezTo>
                  <a:pt x="713" y="1281"/>
                  <a:pt x="720" y="1274"/>
                  <a:pt x="720" y="1266"/>
                </a:cubicBezTo>
                <a:cubicBezTo>
                  <a:pt x="720" y="1258"/>
                  <a:pt x="713" y="1251"/>
                  <a:pt x="705" y="1251"/>
                </a:cubicBezTo>
                <a:close/>
                <a:moveTo>
                  <a:pt x="705" y="1284"/>
                </a:moveTo>
                <a:cubicBezTo>
                  <a:pt x="697" y="1284"/>
                  <a:pt x="690" y="1291"/>
                  <a:pt x="690" y="1299"/>
                </a:cubicBezTo>
                <a:cubicBezTo>
                  <a:pt x="690" y="1307"/>
                  <a:pt x="697" y="1314"/>
                  <a:pt x="705" y="1314"/>
                </a:cubicBezTo>
                <a:cubicBezTo>
                  <a:pt x="713" y="1314"/>
                  <a:pt x="720" y="1307"/>
                  <a:pt x="720" y="1299"/>
                </a:cubicBezTo>
                <a:cubicBezTo>
                  <a:pt x="720" y="1291"/>
                  <a:pt x="713" y="1284"/>
                  <a:pt x="705" y="1284"/>
                </a:cubicBezTo>
                <a:close/>
                <a:moveTo>
                  <a:pt x="705" y="1317"/>
                </a:moveTo>
                <a:cubicBezTo>
                  <a:pt x="697" y="1317"/>
                  <a:pt x="690" y="1323"/>
                  <a:pt x="690" y="1332"/>
                </a:cubicBezTo>
                <a:cubicBezTo>
                  <a:pt x="690" y="1340"/>
                  <a:pt x="697" y="1346"/>
                  <a:pt x="705" y="1346"/>
                </a:cubicBezTo>
                <a:cubicBezTo>
                  <a:pt x="713" y="1346"/>
                  <a:pt x="720" y="1340"/>
                  <a:pt x="720" y="1332"/>
                </a:cubicBezTo>
                <a:cubicBezTo>
                  <a:pt x="720" y="1323"/>
                  <a:pt x="713" y="1317"/>
                  <a:pt x="705" y="1317"/>
                </a:cubicBezTo>
                <a:close/>
                <a:moveTo>
                  <a:pt x="705" y="1350"/>
                </a:moveTo>
                <a:cubicBezTo>
                  <a:pt x="697" y="1350"/>
                  <a:pt x="690" y="1356"/>
                  <a:pt x="690" y="1365"/>
                </a:cubicBezTo>
                <a:cubicBezTo>
                  <a:pt x="690" y="1373"/>
                  <a:pt x="697" y="1379"/>
                  <a:pt x="705" y="1379"/>
                </a:cubicBezTo>
                <a:cubicBezTo>
                  <a:pt x="713" y="1379"/>
                  <a:pt x="720" y="1373"/>
                  <a:pt x="720" y="1365"/>
                </a:cubicBezTo>
                <a:cubicBezTo>
                  <a:pt x="720" y="1356"/>
                  <a:pt x="713" y="1350"/>
                  <a:pt x="705" y="1350"/>
                </a:cubicBezTo>
                <a:close/>
                <a:moveTo>
                  <a:pt x="705" y="1383"/>
                </a:moveTo>
                <a:cubicBezTo>
                  <a:pt x="697" y="1383"/>
                  <a:pt x="690" y="1389"/>
                  <a:pt x="690" y="1397"/>
                </a:cubicBezTo>
                <a:cubicBezTo>
                  <a:pt x="690" y="1406"/>
                  <a:pt x="697" y="1412"/>
                  <a:pt x="705" y="1412"/>
                </a:cubicBezTo>
                <a:cubicBezTo>
                  <a:pt x="713" y="1412"/>
                  <a:pt x="720" y="1406"/>
                  <a:pt x="720" y="1397"/>
                </a:cubicBezTo>
                <a:cubicBezTo>
                  <a:pt x="720" y="1389"/>
                  <a:pt x="713" y="1383"/>
                  <a:pt x="705" y="1383"/>
                </a:cubicBezTo>
                <a:close/>
                <a:moveTo>
                  <a:pt x="705" y="1416"/>
                </a:moveTo>
                <a:cubicBezTo>
                  <a:pt x="697" y="1416"/>
                  <a:pt x="690" y="1422"/>
                  <a:pt x="690" y="1430"/>
                </a:cubicBezTo>
                <a:cubicBezTo>
                  <a:pt x="690" y="1439"/>
                  <a:pt x="697" y="1445"/>
                  <a:pt x="705" y="1445"/>
                </a:cubicBezTo>
                <a:cubicBezTo>
                  <a:pt x="713" y="1445"/>
                  <a:pt x="720" y="1439"/>
                  <a:pt x="720" y="1430"/>
                </a:cubicBezTo>
                <a:cubicBezTo>
                  <a:pt x="720" y="1422"/>
                  <a:pt x="713" y="1416"/>
                  <a:pt x="705" y="1416"/>
                </a:cubicBezTo>
                <a:close/>
                <a:moveTo>
                  <a:pt x="738" y="0"/>
                </a:moveTo>
                <a:cubicBezTo>
                  <a:pt x="730" y="0"/>
                  <a:pt x="723" y="7"/>
                  <a:pt x="723" y="15"/>
                </a:cubicBezTo>
                <a:cubicBezTo>
                  <a:pt x="723" y="23"/>
                  <a:pt x="730" y="30"/>
                  <a:pt x="738" y="30"/>
                </a:cubicBezTo>
                <a:cubicBezTo>
                  <a:pt x="746" y="30"/>
                  <a:pt x="753" y="23"/>
                  <a:pt x="753" y="15"/>
                </a:cubicBezTo>
                <a:cubicBezTo>
                  <a:pt x="753" y="7"/>
                  <a:pt x="746" y="0"/>
                  <a:pt x="738" y="0"/>
                </a:cubicBezTo>
                <a:close/>
                <a:moveTo>
                  <a:pt x="738" y="33"/>
                </a:moveTo>
                <a:cubicBezTo>
                  <a:pt x="730" y="33"/>
                  <a:pt x="723" y="40"/>
                  <a:pt x="723" y="48"/>
                </a:cubicBezTo>
                <a:cubicBezTo>
                  <a:pt x="723" y="56"/>
                  <a:pt x="730" y="63"/>
                  <a:pt x="738" y="63"/>
                </a:cubicBezTo>
                <a:cubicBezTo>
                  <a:pt x="746" y="63"/>
                  <a:pt x="753" y="56"/>
                  <a:pt x="753" y="48"/>
                </a:cubicBezTo>
                <a:cubicBezTo>
                  <a:pt x="753" y="40"/>
                  <a:pt x="746" y="33"/>
                  <a:pt x="738" y="33"/>
                </a:cubicBezTo>
                <a:close/>
                <a:moveTo>
                  <a:pt x="738" y="66"/>
                </a:moveTo>
                <a:cubicBezTo>
                  <a:pt x="730" y="66"/>
                  <a:pt x="723" y="72"/>
                  <a:pt x="723" y="81"/>
                </a:cubicBezTo>
                <a:cubicBezTo>
                  <a:pt x="723" y="89"/>
                  <a:pt x="730" y="95"/>
                  <a:pt x="738" y="95"/>
                </a:cubicBezTo>
                <a:cubicBezTo>
                  <a:pt x="746" y="95"/>
                  <a:pt x="753" y="89"/>
                  <a:pt x="753" y="81"/>
                </a:cubicBezTo>
                <a:cubicBezTo>
                  <a:pt x="753" y="72"/>
                  <a:pt x="746" y="66"/>
                  <a:pt x="738" y="66"/>
                </a:cubicBezTo>
                <a:close/>
                <a:moveTo>
                  <a:pt x="738" y="99"/>
                </a:moveTo>
                <a:cubicBezTo>
                  <a:pt x="730" y="99"/>
                  <a:pt x="723" y="105"/>
                  <a:pt x="723" y="114"/>
                </a:cubicBezTo>
                <a:cubicBezTo>
                  <a:pt x="723" y="122"/>
                  <a:pt x="730" y="128"/>
                  <a:pt x="738" y="128"/>
                </a:cubicBezTo>
                <a:cubicBezTo>
                  <a:pt x="746" y="128"/>
                  <a:pt x="753" y="122"/>
                  <a:pt x="753" y="114"/>
                </a:cubicBezTo>
                <a:cubicBezTo>
                  <a:pt x="753" y="105"/>
                  <a:pt x="746" y="99"/>
                  <a:pt x="738" y="99"/>
                </a:cubicBezTo>
                <a:close/>
                <a:moveTo>
                  <a:pt x="738" y="132"/>
                </a:moveTo>
                <a:cubicBezTo>
                  <a:pt x="730" y="132"/>
                  <a:pt x="723" y="138"/>
                  <a:pt x="723" y="147"/>
                </a:cubicBezTo>
                <a:cubicBezTo>
                  <a:pt x="723" y="155"/>
                  <a:pt x="730" y="161"/>
                  <a:pt x="738" y="161"/>
                </a:cubicBezTo>
                <a:cubicBezTo>
                  <a:pt x="746" y="161"/>
                  <a:pt x="753" y="155"/>
                  <a:pt x="753" y="147"/>
                </a:cubicBezTo>
                <a:cubicBezTo>
                  <a:pt x="753" y="138"/>
                  <a:pt x="746" y="132"/>
                  <a:pt x="738" y="132"/>
                </a:cubicBezTo>
                <a:close/>
                <a:moveTo>
                  <a:pt x="738" y="165"/>
                </a:moveTo>
                <a:cubicBezTo>
                  <a:pt x="730" y="165"/>
                  <a:pt x="723" y="171"/>
                  <a:pt x="723" y="179"/>
                </a:cubicBezTo>
                <a:cubicBezTo>
                  <a:pt x="723" y="188"/>
                  <a:pt x="730" y="194"/>
                  <a:pt x="738" y="194"/>
                </a:cubicBezTo>
                <a:cubicBezTo>
                  <a:pt x="746" y="194"/>
                  <a:pt x="753" y="188"/>
                  <a:pt x="753" y="179"/>
                </a:cubicBezTo>
                <a:cubicBezTo>
                  <a:pt x="753" y="171"/>
                  <a:pt x="746" y="165"/>
                  <a:pt x="738" y="165"/>
                </a:cubicBezTo>
                <a:close/>
                <a:moveTo>
                  <a:pt x="738" y="198"/>
                </a:moveTo>
                <a:cubicBezTo>
                  <a:pt x="730" y="198"/>
                  <a:pt x="723" y="204"/>
                  <a:pt x="723" y="212"/>
                </a:cubicBezTo>
                <a:cubicBezTo>
                  <a:pt x="723" y="221"/>
                  <a:pt x="730" y="227"/>
                  <a:pt x="738" y="227"/>
                </a:cubicBezTo>
                <a:cubicBezTo>
                  <a:pt x="746" y="227"/>
                  <a:pt x="753" y="221"/>
                  <a:pt x="753" y="212"/>
                </a:cubicBezTo>
                <a:cubicBezTo>
                  <a:pt x="753" y="204"/>
                  <a:pt x="746" y="198"/>
                  <a:pt x="738" y="198"/>
                </a:cubicBezTo>
                <a:close/>
                <a:moveTo>
                  <a:pt x="738" y="230"/>
                </a:moveTo>
                <a:cubicBezTo>
                  <a:pt x="730" y="230"/>
                  <a:pt x="723" y="237"/>
                  <a:pt x="723" y="245"/>
                </a:cubicBezTo>
                <a:cubicBezTo>
                  <a:pt x="723" y="253"/>
                  <a:pt x="730" y="260"/>
                  <a:pt x="738" y="260"/>
                </a:cubicBezTo>
                <a:cubicBezTo>
                  <a:pt x="746" y="260"/>
                  <a:pt x="753" y="253"/>
                  <a:pt x="753" y="245"/>
                </a:cubicBezTo>
                <a:cubicBezTo>
                  <a:pt x="753" y="237"/>
                  <a:pt x="746" y="230"/>
                  <a:pt x="738" y="230"/>
                </a:cubicBezTo>
                <a:close/>
                <a:moveTo>
                  <a:pt x="738" y="263"/>
                </a:moveTo>
                <a:cubicBezTo>
                  <a:pt x="730" y="263"/>
                  <a:pt x="723" y="270"/>
                  <a:pt x="723" y="278"/>
                </a:cubicBezTo>
                <a:cubicBezTo>
                  <a:pt x="723" y="286"/>
                  <a:pt x="730" y="293"/>
                  <a:pt x="738" y="293"/>
                </a:cubicBezTo>
                <a:cubicBezTo>
                  <a:pt x="746" y="293"/>
                  <a:pt x="753" y="286"/>
                  <a:pt x="753" y="278"/>
                </a:cubicBezTo>
                <a:cubicBezTo>
                  <a:pt x="753" y="270"/>
                  <a:pt x="746" y="263"/>
                  <a:pt x="738" y="263"/>
                </a:cubicBezTo>
                <a:close/>
                <a:moveTo>
                  <a:pt x="738" y="296"/>
                </a:moveTo>
                <a:cubicBezTo>
                  <a:pt x="730" y="296"/>
                  <a:pt x="723" y="303"/>
                  <a:pt x="723" y="311"/>
                </a:cubicBezTo>
                <a:cubicBezTo>
                  <a:pt x="723" y="319"/>
                  <a:pt x="730" y="326"/>
                  <a:pt x="738" y="326"/>
                </a:cubicBezTo>
                <a:cubicBezTo>
                  <a:pt x="746" y="326"/>
                  <a:pt x="753" y="319"/>
                  <a:pt x="753" y="311"/>
                </a:cubicBezTo>
                <a:cubicBezTo>
                  <a:pt x="753" y="303"/>
                  <a:pt x="746" y="296"/>
                  <a:pt x="738" y="296"/>
                </a:cubicBezTo>
                <a:close/>
                <a:moveTo>
                  <a:pt x="738" y="329"/>
                </a:moveTo>
                <a:cubicBezTo>
                  <a:pt x="730" y="329"/>
                  <a:pt x="723" y="336"/>
                  <a:pt x="723" y="344"/>
                </a:cubicBezTo>
                <a:cubicBezTo>
                  <a:pt x="723" y="352"/>
                  <a:pt x="730" y="359"/>
                  <a:pt x="738" y="359"/>
                </a:cubicBezTo>
                <a:cubicBezTo>
                  <a:pt x="746" y="359"/>
                  <a:pt x="753" y="352"/>
                  <a:pt x="753" y="344"/>
                </a:cubicBezTo>
                <a:cubicBezTo>
                  <a:pt x="753" y="336"/>
                  <a:pt x="746" y="329"/>
                  <a:pt x="738" y="329"/>
                </a:cubicBezTo>
                <a:close/>
                <a:moveTo>
                  <a:pt x="738" y="362"/>
                </a:moveTo>
                <a:cubicBezTo>
                  <a:pt x="730" y="362"/>
                  <a:pt x="723" y="369"/>
                  <a:pt x="723" y="377"/>
                </a:cubicBezTo>
                <a:cubicBezTo>
                  <a:pt x="723" y="385"/>
                  <a:pt x="730" y="392"/>
                  <a:pt x="738" y="392"/>
                </a:cubicBezTo>
                <a:cubicBezTo>
                  <a:pt x="746" y="392"/>
                  <a:pt x="753" y="385"/>
                  <a:pt x="753" y="377"/>
                </a:cubicBezTo>
                <a:cubicBezTo>
                  <a:pt x="753" y="369"/>
                  <a:pt x="746" y="362"/>
                  <a:pt x="738" y="362"/>
                </a:cubicBezTo>
                <a:close/>
                <a:moveTo>
                  <a:pt x="738" y="395"/>
                </a:moveTo>
                <a:cubicBezTo>
                  <a:pt x="730" y="395"/>
                  <a:pt x="723" y="402"/>
                  <a:pt x="723" y="410"/>
                </a:cubicBezTo>
                <a:cubicBezTo>
                  <a:pt x="723" y="418"/>
                  <a:pt x="730" y="425"/>
                  <a:pt x="738" y="425"/>
                </a:cubicBezTo>
                <a:cubicBezTo>
                  <a:pt x="746" y="425"/>
                  <a:pt x="753" y="418"/>
                  <a:pt x="753" y="410"/>
                </a:cubicBezTo>
                <a:cubicBezTo>
                  <a:pt x="753" y="402"/>
                  <a:pt x="746" y="395"/>
                  <a:pt x="738" y="395"/>
                </a:cubicBezTo>
                <a:close/>
                <a:moveTo>
                  <a:pt x="738" y="428"/>
                </a:moveTo>
                <a:cubicBezTo>
                  <a:pt x="730" y="428"/>
                  <a:pt x="723" y="435"/>
                  <a:pt x="723" y="443"/>
                </a:cubicBezTo>
                <a:cubicBezTo>
                  <a:pt x="723" y="451"/>
                  <a:pt x="730" y="458"/>
                  <a:pt x="738" y="458"/>
                </a:cubicBezTo>
                <a:cubicBezTo>
                  <a:pt x="746" y="458"/>
                  <a:pt x="753" y="451"/>
                  <a:pt x="753" y="443"/>
                </a:cubicBezTo>
                <a:cubicBezTo>
                  <a:pt x="753" y="435"/>
                  <a:pt x="746" y="428"/>
                  <a:pt x="738" y="428"/>
                </a:cubicBezTo>
                <a:close/>
                <a:moveTo>
                  <a:pt x="738" y="461"/>
                </a:moveTo>
                <a:cubicBezTo>
                  <a:pt x="730" y="461"/>
                  <a:pt x="723" y="468"/>
                  <a:pt x="723" y="476"/>
                </a:cubicBezTo>
                <a:cubicBezTo>
                  <a:pt x="723" y="484"/>
                  <a:pt x="730" y="491"/>
                  <a:pt x="738" y="491"/>
                </a:cubicBezTo>
                <a:cubicBezTo>
                  <a:pt x="746" y="491"/>
                  <a:pt x="753" y="484"/>
                  <a:pt x="753" y="476"/>
                </a:cubicBezTo>
                <a:cubicBezTo>
                  <a:pt x="753" y="468"/>
                  <a:pt x="746" y="461"/>
                  <a:pt x="738" y="461"/>
                </a:cubicBezTo>
                <a:close/>
                <a:moveTo>
                  <a:pt x="738" y="494"/>
                </a:moveTo>
                <a:cubicBezTo>
                  <a:pt x="730" y="494"/>
                  <a:pt x="723" y="500"/>
                  <a:pt x="723" y="509"/>
                </a:cubicBezTo>
                <a:cubicBezTo>
                  <a:pt x="723" y="517"/>
                  <a:pt x="730" y="523"/>
                  <a:pt x="738" y="523"/>
                </a:cubicBezTo>
                <a:cubicBezTo>
                  <a:pt x="746" y="523"/>
                  <a:pt x="753" y="517"/>
                  <a:pt x="753" y="509"/>
                </a:cubicBezTo>
                <a:cubicBezTo>
                  <a:pt x="753" y="500"/>
                  <a:pt x="746" y="494"/>
                  <a:pt x="738" y="494"/>
                </a:cubicBezTo>
                <a:close/>
                <a:moveTo>
                  <a:pt x="738" y="527"/>
                </a:moveTo>
                <a:cubicBezTo>
                  <a:pt x="730" y="527"/>
                  <a:pt x="723" y="533"/>
                  <a:pt x="723" y="542"/>
                </a:cubicBezTo>
                <a:cubicBezTo>
                  <a:pt x="723" y="550"/>
                  <a:pt x="730" y="556"/>
                  <a:pt x="738" y="556"/>
                </a:cubicBezTo>
                <a:cubicBezTo>
                  <a:pt x="746" y="556"/>
                  <a:pt x="753" y="550"/>
                  <a:pt x="753" y="542"/>
                </a:cubicBezTo>
                <a:cubicBezTo>
                  <a:pt x="753" y="533"/>
                  <a:pt x="746" y="527"/>
                  <a:pt x="738" y="527"/>
                </a:cubicBezTo>
                <a:close/>
                <a:moveTo>
                  <a:pt x="738" y="560"/>
                </a:moveTo>
                <a:cubicBezTo>
                  <a:pt x="730" y="560"/>
                  <a:pt x="723" y="566"/>
                  <a:pt x="723" y="574"/>
                </a:cubicBezTo>
                <a:cubicBezTo>
                  <a:pt x="723" y="583"/>
                  <a:pt x="730" y="589"/>
                  <a:pt x="738" y="589"/>
                </a:cubicBezTo>
                <a:cubicBezTo>
                  <a:pt x="746" y="589"/>
                  <a:pt x="753" y="583"/>
                  <a:pt x="753" y="574"/>
                </a:cubicBezTo>
                <a:cubicBezTo>
                  <a:pt x="753" y="566"/>
                  <a:pt x="746" y="560"/>
                  <a:pt x="738" y="560"/>
                </a:cubicBezTo>
                <a:close/>
                <a:moveTo>
                  <a:pt x="738" y="593"/>
                </a:moveTo>
                <a:cubicBezTo>
                  <a:pt x="730" y="593"/>
                  <a:pt x="723" y="599"/>
                  <a:pt x="723" y="607"/>
                </a:cubicBezTo>
                <a:cubicBezTo>
                  <a:pt x="723" y="616"/>
                  <a:pt x="730" y="622"/>
                  <a:pt x="738" y="622"/>
                </a:cubicBezTo>
                <a:cubicBezTo>
                  <a:pt x="746" y="622"/>
                  <a:pt x="753" y="616"/>
                  <a:pt x="753" y="607"/>
                </a:cubicBezTo>
                <a:cubicBezTo>
                  <a:pt x="753" y="599"/>
                  <a:pt x="746" y="593"/>
                  <a:pt x="738" y="593"/>
                </a:cubicBezTo>
                <a:close/>
                <a:moveTo>
                  <a:pt x="738" y="625"/>
                </a:moveTo>
                <a:cubicBezTo>
                  <a:pt x="730" y="625"/>
                  <a:pt x="723" y="632"/>
                  <a:pt x="723" y="640"/>
                </a:cubicBezTo>
                <a:cubicBezTo>
                  <a:pt x="723" y="648"/>
                  <a:pt x="730" y="655"/>
                  <a:pt x="738" y="655"/>
                </a:cubicBezTo>
                <a:cubicBezTo>
                  <a:pt x="746" y="655"/>
                  <a:pt x="753" y="648"/>
                  <a:pt x="753" y="640"/>
                </a:cubicBezTo>
                <a:cubicBezTo>
                  <a:pt x="753" y="632"/>
                  <a:pt x="746" y="625"/>
                  <a:pt x="738" y="625"/>
                </a:cubicBezTo>
                <a:close/>
                <a:moveTo>
                  <a:pt x="738" y="658"/>
                </a:moveTo>
                <a:cubicBezTo>
                  <a:pt x="730" y="658"/>
                  <a:pt x="723" y="665"/>
                  <a:pt x="723" y="673"/>
                </a:cubicBezTo>
                <a:cubicBezTo>
                  <a:pt x="723" y="681"/>
                  <a:pt x="730" y="688"/>
                  <a:pt x="738" y="688"/>
                </a:cubicBezTo>
                <a:cubicBezTo>
                  <a:pt x="746" y="688"/>
                  <a:pt x="753" y="681"/>
                  <a:pt x="753" y="673"/>
                </a:cubicBezTo>
                <a:cubicBezTo>
                  <a:pt x="753" y="665"/>
                  <a:pt x="746" y="658"/>
                  <a:pt x="738" y="658"/>
                </a:cubicBezTo>
                <a:close/>
                <a:moveTo>
                  <a:pt x="738" y="691"/>
                </a:moveTo>
                <a:cubicBezTo>
                  <a:pt x="730" y="691"/>
                  <a:pt x="723" y="698"/>
                  <a:pt x="723" y="706"/>
                </a:cubicBezTo>
                <a:cubicBezTo>
                  <a:pt x="723" y="714"/>
                  <a:pt x="730" y="721"/>
                  <a:pt x="738" y="721"/>
                </a:cubicBezTo>
                <a:cubicBezTo>
                  <a:pt x="746" y="721"/>
                  <a:pt x="753" y="714"/>
                  <a:pt x="753" y="706"/>
                </a:cubicBezTo>
                <a:cubicBezTo>
                  <a:pt x="753" y="698"/>
                  <a:pt x="746" y="691"/>
                  <a:pt x="738" y="691"/>
                </a:cubicBezTo>
                <a:close/>
                <a:moveTo>
                  <a:pt x="738" y="724"/>
                </a:moveTo>
                <a:cubicBezTo>
                  <a:pt x="730" y="724"/>
                  <a:pt x="723" y="731"/>
                  <a:pt x="723" y="739"/>
                </a:cubicBezTo>
                <a:cubicBezTo>
                  <a:pt x="723" y="747"/>
                  <a:pt x="730" y="754"/>
                  <a:pt x="738" y="754"/>
                </a:cubicBezTo>
                <a:cubicBezTo>
                  <a:pt x="746" y="754"/>
                  <a:pt x="753" y="747"/>
                  <a:pt x="753" y="739"/>
                </a:cubicBezTo>
                <a:cubicBezTo>
                  <a:pt x="753" y="731"/>
                  <a:pt x="746" y="724"/>
                  <a:pt x="738" y="724"/>
                </a:cubicBezTo>
                <a:close/>
                <a:moveTo>
                  <a:pt x="738" y="757"/>
                </a:moveTo>
                <a:cubicBezTo>
                  <a:pt x="730" y="757"/>
                  <a:pt x="723" y="764"/>
                  <a:pt x="723" y="772"/>
                </a:cubicBezTo>
                <a:cubicBezTo>
                  <a:pt x="723" y="780"/>
                  <a:pt x="730" y="787"/>
                  <a:pt x="738" y="787"/>
                </a:cubicBezTo>
                <a:cubicBezTo>
                  <a:pt x="746" y="787"/>
                  <a:pt x="753" y="780"/>
                  <a:pt x="753" y="772"/>
                </a:cubicBezTo>
                <a:cubicBezTo>
                  <a:pt x="753" y="764"/>
                  <a:pt x="746" y="757"/>
                  <a:pt x="738" y="757"/>
                </a:cubicBezTo>
                <a:close/>
                <a:moveTo>
                  <a:pt x="738" y="790"/>
                </a:moveTo>
                <a:cubicBezTo>
                  <a:pt x="730" y="790"/>
                  <a:pt x="723" y="797"/>
                  <a:pt x="723" y="805"/>
                </a:cubicBezTo>
                <a:cubicBezTo>
                  <a:pt x="723" y="813"/>
                  <a:pt x="730" y="820"/>
                  <a:pt x="738" y="820"/>
                </a:cubicBezTo>
                <a:cubicBezTo>
                  <a:pt x="746" y="820"/>
                  <a:pt x="753" y="813"/>
                  <a:pt x="753" y="805"/>
                </a:cubicBezTo>
                <a:cubicBezTo>
                  <a:pt x="753" y="797"/>
                  <a:pt x="746" y="790"/>
                  <a:pt x="738" y="790"/>
                </a:cubicBezTo>
                <a:close/>
                <a:moveTo>
                  <a:pt x="738" y="823"/>
                </a:moveTo>
                <a:cubicBezTo>
                  <a:pt x="730" y="823"/>
                  <a:pt x="723" y="830"/>
                  <a:pt x="723" y="838"/>
                </a:cubicBezTo>
                <a:cubicBezTo>
                  <a:pt x="723" y="846"/>
                  <a:pt x="730" y="853"/>
                  <a:pt x="738" y="853"/>
                </a:cubicBezTo>
                <a:cubicBezTo>
                  <a:pt x="746" y="853"/>
                  <a:pt x="753" y="846"/>
                  <a:pt x="753" y="838"/>
                </a:cubicBezTo>
                <a:cubicBezTo>
                  <a:pt x="753" y="830"/>
                  <a:pt x="746" y="823"/>
                  <a:pt x="738" y="823"/>
                </a:cubicBezTo>
                <a:close/>
                <a:moveTo>
                  <a:pt x="738" y="856"/>
                </a:moveTo>
                <a:cubicBezTo>
                  <a:pt x="730" y="856"/>
                  <a:pt x="723" y="863"/>
                  <a:pt x="723" y="871"/>
                </a:cubicBezTo>
                <a:cubicBezTo>
                  <a:pt x="723" y="879"/>
                  <a:pt x="730" y="886"/>
                  <a:pt x="738" y="886"/>
                </a:cubicBezTo>
                <a:cubicBezTo>
                  <a:pt x="746" y="886"/>
                  <a:pt x="753" y="879"/>
                  <a:pt x="753" y="871"/>
                </a:cubicBezTo>
                <a:cubicBezTo>
                  <a:pt x="753" y="863"/>
                  <a:pt x="746" y="856"/>
                  <a:pt x="738" y="856"/>
                </a:cubicBezTo>
                <a:close/>
                <a:moveTo>
                  <a:pt x="738" y="889"/>
                </a:moveTo>
                <a:cubicBezTo>
                  <a:pt x="730" y="889"/>
                  <a:pt x="723" y="895"/>
                  <a:pt x="723" y="904"/>
                </a:cubicBezTo>
                <a:cubicBezTo>
                  <a:pt x="723" y="912"/>
                  <a:pt x="730" y="918"/>
                  <a:pt x="738" y="918"/>
                </a:cubicBezTo>
                <a:cubicBezTo>
                  <a:pt x="746" y="918"/>
                  <a:pt x="753" y="912"/>
                  <a:pt x="753" y="904"/>
                </a:cubicBezTo>
                <a:cubicBezTo>
                  <a:pt x="753" y="895"/>
                  <a:pt x="746" y="889"/>
                  <a:pt x="738" y="889"/>
                </a:cubicBezTo>
                <a:close/>
                <a:moveTo>
                  <a:pt x="738" y="922"/>
                </a:moveTo>
                <a:cubicBezTo>
                  <a:pt x="730" y="922"/>
                  <a:pt x="723" y="928"/>
                  <a:pt x="723" y="937"/>
                </a:cubicBezTo>
                <a:cubicBezTo>
                  <a:pt x="723" y="945"/>
                  <a:pt x="730" y="951"/>
                  <a:pt x="738" y="951"/>
                </a:cubicBezTo>
                <a:cubicBezTo>
                  <a:pt x="746" y="951"/>
                  <a:pt x="753" y="945"/>
                  <a:pt x="753" y="937"/>
                </a:cubicBezTo>
                <a:cubicBezTo>
                  <a:pt x="753" y="928"/>
                  <a:pt x="746" y="922"/>
                  <a:pt x="738" y="922"/>
                </a:cubicBezTo>
                <a:close/>
                <a:moveTo>
                  <a:pt x="738" y="955"/>
                </a:moveTo>
                <a:cubicBezTo>
                  <a:pt x="730" y="955"/>
                  <a:pt x="723" y="961"/>
                  <a:pt x="723" y="970"/>
                </a:cubicBezTo>
                <a:cubicBezTo>
                  <a:pt x="723" y="978"/>
                  <a:pt x="730" y="984"/>
                  <a:pt x="738" y="984"/>
                </a:cubicBezTo>
                <a:cubicBezTo>
                  <a:pt x="746" y="984"/>
                  <a:pt x="753" y="978"/>
                  <a:pt x="753" y="970"/>
                </a:cubicBezTo>
                <a:cubicBezTo>
                  <a:pt x="753" y="961"/>
                  <a:pt x="746" y="955"/>
                  <a:pt x="738" y="955"/>
                </a:cubicBezTo>
                <a:close/>
                <a:moveTo>
                  <a:pt x="738" y="988"/>
                </a:moveTo>
                <a:cubicBezTo>
                  <a:pt x="730" y="988"/>
                  <a:pt x="723" y="994"/>
                  <a:pt x="723" y="1002"/>
                </a:cubicBezTo>
                <a:cubicBezTo>
                  <a:pt x="723" y="1011"/>
                  <a:pt x="730" y="1017"/>
                  <a:pt x="738" y="1017"/>
                </a:cubicBezTo>
                <a:cubicBezTo>
                  <a:pt x="746" y="1017"/>
                  <a:pt x="753" y="1011"/>
                  <a:pt x="753" y="1002"/>
                </a:cubicBezTo>
                <a:cubicBezTo>
                  <a:pt x="753" y="994"/>
                  <a:pt x="746" y="988"/>
                  <a:pt x="738" y="988"/>
                </a:cubicBezTo>
                <a:close/>
                <a:moveTo>
                  <a:pt x="738" y="1021"/>
                </a:moveTo>
                <a:cubicBezTo>
                  <a:pt x="730" y="1021"/>
                  <a:pt x="723" y="1027"/>
                  <a:pt x="723" y="1035"/>
                </a:cubicBezTo>
                <a:cubicBezTo>
                  <a:pt x="723" y="1044"/>
                  <a:pt x="730" y="1050"/>
                  <a:pt x="738" y="1050"/>
                </a:cubicBezTo>
                <a:cubicBezTo>
                  <a:pt x="746" y="1050"/>
                  <a:pt x="753" y="1044"/>
                  <a:pt x="753" y="1035"/>
                </a:cubicBezTo>
                <a:cubicBezTo>
                  <a:pt x="753" y="1027"/>
                  <a:pt x="746" y="1021"/>
                  <a:pt x="738" y="1021"/>
                </a:cubicBezTo>
                <a:close/>
                <a:moveTo>
                  <a:pt x="738" y="1053"/>
                </a:moveTo>
                <a:cubicBezTo>
                  <a:pt x="730" y="1053"/>
                  <a:pt x="723" y="1060"/>
                  <a:pt x="723" y="1068"/>
                </a:cubicBezTo>
                <a:cubicBezTo>
                  <a:pt x="723" y="1076"/>
                  <a:pt x="730" y="1083"/>
                  <a:pt x="738" y="1083"/>
                </a:cubicBezTo>
                <a:cubicBezTo>
                  <a:pt x="746" y="1083"/>
                  <a:pt x="753" y="1076"/>
                  <a:pt x="753" y="1068"/>
                </a:cubicBezTo>
                <a:cubicBezTo>
                  <a:pt x="753" y="1060"/>
                  <a:pt x="746" y="1053"/>
                  <a:pt x="738" y="1053"/>
                </a:cubicBezTo>
                <a:close/>
                <a:moveTo>
                  <a:pt x="738" y="1086"/>
                </a:moveTo>
                <a:cubicBezTo>
                  <a:pt x="730" y="1086"/>
                  <a:pt x="723" y="1093"/>
                  <a:pt x="723" y="1101"/>
                </a:cubicBezTo>
                <a:cubicBezTo>
                  <a:pt x="723" y="1109"/>
                  <a:pt x="730" y="1116"/>
                  <a:pt x="738" y="1116"/>
                </a:cubicBezTo>
                <a:cubicBezTo>
                  <a:pt x="746" y="1116"/>
                  <a:pt x="753" y="1109"/>
                  <a:pt x="753" y="1101"/>
                </a:cubicBezTo>
                <a:cubicBezTo>
                  <a:pt x="753" y="1093"/>
                  <a:pt x="746" y="1086"/>
                  <a:pt x="738" y="1086"/>
                </a:cubicBezTo>
                <a:close/>
                <a:moveTo>
                  <a:pt x="738" y="1119"/>
                </a:moveTo>
                <a:cubicBezTo>
                  <a:pt x="730" y="1119"/>
                  <a:pt x="723" y="1126"/>
                  <a:pt x="723" y="1134"/>
                </a:cubicBezTo>
                <a:cubicBezTo>
                  <a:pt x="723" y="1142"/>
                  <a:pt x="730" y="1149"/>
                  <a:pt x="738" y="1149"/>
                </a:cubicBezTo>
                <a:cubicBezTo>
                  <a:pt x="746" y="1149"/>
                  <a:pt x="753" y="1142"/>
                  <a:pt x="753" y="1134"/>
                </a:cubicBezTo>
                <a:cubicBezTo>
                  <a:pt x="753" y="1126"/>
                  <a:pt x="746" y="1119"/>
                  <a:pt x="738" y="1119"/>
                </a:cubicBezTo>
                <a:close/>
                <a:moveTo>
                  <a:pt x="738" y="1152"/>
                </a:moveTo>
                <a:cubicBezTo>
                  <a:pt x="730" y="1152"/>
                  <a:pt x="723" y="1159"/>
                  <a:pt x="723" y="1167"/>
                </a:cubicBezTo>
                <a:cubicBezTo>
                  <a:pt x="723" y="1175"/>
                  <a:pt x="730" y="1182"/>
                  <a:pt x="738" y="1182"/>
                </a:cubicBezTo>
                <a:cubicBezTo>
                  <a:pt x="746" y="1182"/>
                  <a:pt x="753" y="1175"/>
                  <a:pt x="753" y="1167"/>
                </a:cubicBezTo>
                <a:cubicBezTo>
                  <a:pt x="753" y="1159"/>
                  <a:pt x="746" y="1152"/>
                  <a:pt x="738" y="1152"/>
                </a:cubicBezTo>
                <a:close/>
                <a:moveTo>
                  <a:pt x="738" y="1185"/>
                </a:moveTo>
                <a:cubicBezTo>
                  <a:pt x="730" y="1185"/>
                  <a:pt x="723" y="1192"/>
                  <a:pt x="723" y="1200"/>
                </a:cubicBezTo>
                <a:cubicBezTo>
                  <a:pt x="723" y="1208"/>
                  <a:pt x="730" y="1215"/>
                  <a:pt x="738" y="1215"/>
                </a:cubicBezTo>
                <a:cubicBezTo>
                  <a:pt x="746" y="1215"/>
                  <a:pt x="753" y="1208"/>
                  <a:pt x="753" y="1200"/>
                </a:cubicBezTo>
                <a:cubicBezTo>
                  <a:pt x="753" y="1192"/>
                  <a:pt x="746" y="1185"/>
                  <a:pt x="738" y="1185"/>
                </a:cubicBezTo>
                <a:close/>
                <a:moveTo>
                  <a:pt x="738" y="1218"/>
                </a:moveTo>
                <a:cubicBezTo>
                  <a:pt x="730" y="1218"/>
                  <a:pt x="723" y="1225"/>
                  <a:pt x="723" y="1233"/>
                </a:cubicBezTo>
                <a:cubicBezTo>
                  <a:pt x="723" y="1241"/>
                  <a:pt x="730" y="1248"/>
                  <a:pt x="738" y="1248"/>
                </a:cubicBezTo>
                <a:cubicBezTo>
                  <a:pt x="746" y="1248"/>
                  <a:pt x="753" y="1241"/>
                  <a:pt x="753" y="1233"/>
                </a:cubicBezTo>
                <a:cubicBezTo>
                  <a:pt x="753" y="1225"/>
                  <a:pt x="746" y="1218"/>
                  <a:pt x="738" y="1218"/>
                </a:cubicBezTo>
                <a:close/>
                <a:moveTo>
                  <a:pt x="738" y="1251"/>
                </a:moveTo>
                <a:cubicBezTo>
                  <a:pt x="730" y="1251"/>
                  <a:pt x="723" y="1258"/>
                  <a:pt x="723" y="1266"/>
                </a:cubicBezTo>
                <a:cubicBezTo>
                  <a:pt x="723" y="1274"/>
                  <a:pt x="730" y="1281"/>
                  <a:pt x="738" y="1281"/>
                </a:cubicBezTo>
                <a:cubicBezTo>
                  <a:pt x="746" y="1281"/>
                  <a:pt x="753" y="1274"/>
                  <a:pt x="753" y="1266"/>
                </a:cubicBezTo>
                <a:cubicBezTo>
                  <a:pt x="753" y="1258"/>
                  <a:pt x="746" y="1251"/>
                  <a:pt x="738" y="1251"/>
                </a:cubicBezTo>
                <a:close/>
                <a:moveTo>
                  <a:pt x="738" y="1284"/>
                </a:moveTo>
                <a:cubicBezTo>
                  <a:pt x="730" y="1284"/>
                  <a:pt x="723" y="1291"/>
                  <a:pt x="723" y="1299"/>
                </a:cubicBezTo>
                <a:cubicBezTo>
                  <a:pt x="723" y="1307"/>
                  <a:pt x="730" y="1314"/>
                  <a:pt x="738" y="1314"/>
                </a:cubicBezTo>
                <a:cubicBezTo>
                  <a:pt x="746" y="1314"/>
                  <a:pt x="753" y="1307"/>
                  <a:pt x="753" y="1299"/>
                </a:cubicBezTo>
                <a:cubicBezTo>
                  <a:pt x="753" y="1291"/>
                  <a:pt x="746" y="1284"/>
                  <a:pt x="738" y="1284"/>
                </a:cubicBezTo>
                <a:close/>
                <a:moveTo>
                  <a:pt x="738" y="1317"/>
                </a:moveTo>
                <a:cubicBezTo>
                  <a:pt x="730" y="1317"/>
                  <a:pt x="723" y="1323"/>
                  <a:pt x="723" y="1332"/>
                </a:cubicBezTo>
                <a:cubicBezTo>
                  <a:pt x="723" y="1340"/>
                  <a:pt x="730" y="1346"/>
                  <a:pt x="738" y="1346"/>
                </a:cubicBezTo>
                <a:cubicBezTo>
                  <a:pt x="746" y="1346"/>
                  <a:pt x="753" y="1340"/>
                  <a:pt x="753" y="1332"/>
                </a:cubicBezTo>
                <a:cubicBezTo>
                  <a:pt x="753" y="1323"/>
                  <a:pt x="746" y="1317"/>
                  <a:pt x="738" y="1317"/>
                </a:cubicBezTo>
                <a:close/>
                <a:moveTo>
                  <a:pt x="738" y="1350"/>
                </a:moveTo>
                <a:cubicBezTo>
                  <a:pt x="730" y="1350"/>
                  <a:pt x="723" y="1356"/>
                  <a:pt x="723" y="1365"/>
                </a:cubicBezTo>
                <a:cubicBezTo>
                  <a:pt x="723" y="1373"/>
                  <a:pt x="730" y="1379"/>
                  <a:pt x="738" y="1379"/>
                </a:cubicBezTo>
                <a:cubicBezTo>
                  <a:pt x="746" y="1379"/>
                  <a:pt x="753" y="1373"/>
                  <a:pt x="753" y="1365"/>
                </a:cubicBezTo>
                <a:cubicBezTo>
                  <a:pt x="753" y="1356"/>
                  <a:pt x="746" y="1350"/>
                  <a:pt x="738" y="1350"/>
                </a:cubicBezTo>
                <a:close/>
                <a:moveTo>
                  <a:pt x="738" y="1383"/>
                </a:moveTo>
                <a:cubicBezTo>
                  <a:pt x="730" y="1383"/>
                  <a:pt x="723" y="1389"/>
                  <a:pt x="723" y="1397"/>
                </a:cubicBezTo>
                <a:cubicBezTo>
                  <a:pt x="723" y="1406"/>
                  <a:pt x="730" y="1412"/>
                  <a:pt x="738" y="1412"/>
                </a:cubicBezTo>
                <a:cubicBezTo>
                  <a:pt x="746" y="1412"/>
                  <a:pt x="753" y="1406"/>
                  <a:pt x="753" y="1397"/>
                </a:cubicBezTo>
                <a:cubicBezTo>
                  <a:pt x="753" y="1389"/>
                  <a:pt x="746" y="1383"/>
                  <a:pt x="738" y="1383"/>
                </a:cubicBezTo>
                <a:close/>
                <a:moveTo>
                  <a:pt x="738" y="1416"/>
                </a:moveTo>
                <a:cubicBezTo>
                  <a:pt x="730" y="1416"/>
                  <a:pt x="723" y="1422"/>
                  <a:pt x="723" y="1430"/>
                </a:cubicBezTo>
                <a:cubicBezTo>
                  <a:pt x="723" y="1439"/>
                  <a:pt x="730" y="1445"/>
                  <a:pt x="738" y="1445"/>
                </a:cubicBezTo>
                <a:cubicBezTo>
                  <a:pt x="746" y="1445"/>
                  <a:pt x="753" y="1439"/>
                  <a:pt x="753" y="1430"/>
                </a:cubicBezTo>
                <a:cubicBezTo>
                  <a:pt x="753" y="1422"/>
                  <a:pt x="746" y="1416"/>
                  <a:pt x="738" y="1416"/>
                </a:cubicBezTo>
                <a:close/>
                <a:moveTo>
                  <a:pt x="771" y="0"/>
                </a:moveTo>
                <a:cubicBezTo>
                  <a:pt x="762" y="0"/>
                  <a:pt x="756" y="7"/>
                  <a:pt x="756" y="15"/>
                </a:cubicBezTo>
                <a:cubicBezTo>
                  <a:pt x="756" y="23"/>
                  <a:pt x="762" y="30"/>
                  <a:pt x="771" y="30"/>
                </a:cubicBezTo>
                <a:cubicBezTo>
                  <a:pt x="779" y="30"/>
                  <a:pt x="785" y="23"/>
                  <a:pt x="785" y="15"/>
                </a:cubicBezTo>
                <a:cubicBezTo>
                  <a:pt x="785" y="7"/>
                  <a:pt x="779" y="0"/>
                  <a:pt x="771" y="0"/>
                </a:cubicBezTo>
                <a:close/>
                <a:moveTo>
                  <a:pt x="771" y="33"/>
                </a:moveTo>
                <a:cubicBezTo>
                  <a:pt x="762" y="33"/>
                  <a:pt x="756" y="40"/>
                  <a:pt x="756" y="48"/>
                </a:cubicBezTo>
                <a:cubicBezTo>
                  <a:pt x="756" y="56"/>
                  <a:pt x="762" y="63"/>
                  <a:pt x="771" y="63"/>
                </a:cubicBezTo>
                <a:cubicBezTo>
                  <a:pt x="779" y="63"/>
                  <a:pt x="785" y="56"/>
                  <a:pt x="785" y="48"/>
                </a:cubicBezTo>
                <a:cubicBezTo>
                  <a:pt x="785" y="40"/>
                  <a:pt x="779" y="33"/>
                  <a:pt x="771" y="33"/>
                </a:cubicBezTo>
                <a:close/>
                <a:moveTo>
                  <a:pt x="771" y="66"/>
                </a:moveTo>
                <a:cubicBezTo>
                  <a:pt x="762" y="66"/>
                  <a:pt x="756" y="72"/>
                  <a:pt x="756" y="81"/>
                </a:cubicBezTo>
                <a:cubicBezTo>
                  <a:pt x="756" y="89"/>
                  <a:pt x="762" y="95"/>
                  <a:pt x="771" y="95"/>
                </a:cubicBezTo>
                <a:cubicBezTo>
                  <a:pt x="779" y="95"/>
                  <a:pt x="785" y="89"/>
                  <a:pt x="785" y="81"/>
                </a:cubicBezTo>
                <a:cubicBezTo>
                  <a:pt x="785" y="72"/>
                  <a:pt x="779" y="66"/>
                  <a:pt x="771" y="66"/>
                </a:cubicBezTo>
                <a:close/>
                <a:moveTo>
                  <a:pt x="771" y="99"/>
                </a:moveTo>
                <a:cubicBezTo>
                  <a:pt x="762" y="99"/>
                  <a:pt x="756" y="105"/>
                  <a:pt x="756" y="114"/>
                </a:cubicBezTo>
                <a:cubicBezTo>
                  <a:pt x="756" y="122"/>
                  <a:pt x="762" y="128"/>
                  <a:pt x="771" y="128"/>
                </a:cubicBezTo>
                <a:cubicBezTo>
                  <a:pt x="779" y="128"/>
                  <a:pt x="785" y="122"/>
                  <a:pt x="785" y="114"/>
                </a:cubicBezTo>
                <a:cubicBezTo>
                  <a:pt x="785" y="105"/>
                  <a:pt x="779" y="99"/>
                  <a:pt x="771" y="99"/>
                </a:cubicBezTo>
                <a:close/>
                <a:moveTo>
                  <a:pt x="771" y="132"/>
                </a:moveTo>
                <a:cubicBezTo>
                  <a:pt x="762" y="132"/>
                  <a:pt x="756" y="138"/>
                  <a:pt x="756" y="147"/>
                </a:cubicBezTo>
                <a:cubicBezTo>
                  <a:pt x="756" y="155"/>
                  <a:pt x="762" y="161"/>
                  <a:pt x="771" y="161"/>
                </a:cubicBezTo>
                <a:cubicBezTo>
                  <a:pt x="779" y="161"/>
                  <a:pt x="785" y="155"/>
                  <a:pt x="785" y="147"/>
                </a:cubicBezTo>
                <a:cubicBezTo>
                  <a:pt x="785" y="138"/>
                  <a:pt x="779" y="132"/>
                  <a:pt x="771" y="132"/>
                </a:cubicBezTo>
                <a:close/>
                <a:moveTo>
                  <a:pt x="771" y="165"/>
                </a:moveTo>
                <a:cubicBezTo>
                  <a:pt x="762" y="165"/>
                  <a:pt x="756" y="171"/>
                  <a:pt x="756" y="179"/>
                </a:cubicBezTo>
                <a:cubicBezTo>
                  <a:pt x="756" y="188"/>
                  <a:pt x="762" y="194"/>
                  <a:pt x="771" y="194"/>
                </a:cubicBezTo>
                <a:cubicBezTo>
                  <a:pt x="779" y="194"/>
                  <a:pt x="785" y="188"/>
                  <a:pt x="785" y="179"/>
                </a:cubicBezTo>
                <a:cubicBezTo>
                  <a:pt x="785" y="171"/>
                  <a:pt x="779" y="165"/>
                  <a:pt x="771" y="165"/>
                </a:cubicBezTo>
                <a:close/>
                <a:moveTo>
                  <a:pt x="771" y="198"/>
                </a:moveTo>
                <a:cubicBezTo>
                  <a:pt x="762" y="198"/>
                  <a:pt x="756" y="204"/>
                  <a:pt x="756" y="212"/>
                </a:cubicBezTo>
                <a:cubicBezTo>
                  <a:pt x="756" y="221"/>
                  <a:pt x="762" y="227"/>
                  <a:pt x="771" y="227"/>
                </a:cubicBezTo>
                <a:cubicBezTo>
                  <a:pt x="779" y="227"/>
                  <a:pt x="785" y="221"/>
                  <a:pt x="785" y="212"/>
                </a:cubicBezTo>
                <a:cubicBezTo>
                  <a:pt x="785" y="204"/>
                  <a:pt x="779" y="198"/>
                  <a:pt x="771" y="198"/>
                </a:cubicBezTo>
                <a:close/>
                <a:moveTo>
                  <a:pt x="771" y="230"/>
                </a:moveTo>
                <a:cubicBezTo>
                  <a:pt x="762" y="230"/>
                  <a:pt x="756" y="237"/>
                  <a:pt x="756" y="245"/>
                </a:cubicBezTo>
                <a:cubicBezTo>
                  <a:pt x="756" y="253"/>
                  <a:pt x="762" y="260"/>
                  <a:pt x="771" y="260"/>
                </a:cubicBezTo>
                <a:cubicBezTo>
                  <a:pt x="779" y="260"/>
                  <a:pt x="785" y="253"/>
                  <a:pt x="785" y="245"/>
                </a:cubicBezTo>
                <a:cubicBezTo>
                  <a:pt x="785" y="237"/>
                  <a:pt x="779" y="230"/>
                  <a:pt x="771" y="230"/>
                </a:cubicBezTo>
                <a:close/>
                <a:moveTo>
                  <a:pt x="771" y="263"/>
                </a:moveTo>
                <a:cubicBezTo>
                  <a:pt x="762" y="263"/>
                  <a:pt x="756" y="270"/>
                  <a:pt x="756" y="278"/>
                </a:cubicBezTo>
                <a:cubicBezTo>
                  <a:pt x="756" y="286"/>
                  <a:pt x="762" y="293"/>
                  <a:pt x="771" y="293"/>
                </a:cubicBezTo>
                <a:cubicBezTo>
                  <a:pt x="779" y="293"/>
                  <a:pt x="785" y="286"/>
                  <a:pt x="785" y="278"/>
                </a:cubicBezTo>
                <a:cubicBezTo>
                  <a:pt x="785" y="270"/>
                  <a:pt x="779" y="263"/>
                  <a:pt x="771" y="263"/>
                </a:cubicBezTo>
                <a:close/>
                <a:moveTo>
                  <a:pt x="771" y="296"/>
                </a:moveTo>
                <a:cubicBezTo>
                  <a:pt x="762" y="296"/>
                  <a:pt x="756" y="303"/>
                  <a:pt x="756" y="311"/>
                </a:cubicBezTo>
                <a:cubicBezTo>
                  <a:pt x="756" y="319"/>
                  <a:pt x="762" y="326"/>
                  <a:pt x="771" y="326"/>
                </a:cubicBezTo>
                <a:cubicBezTo>
                  <a:pt x="779" y="326"/>
                  <a:pt x="785" y="319"/>
                  <a:pt x="785" y="311"/>
                </a:cubicBezTo>
                <a:cubicBezTo>
                  <a:pt x="785" y="303"/>
                  <a:pt x="779" y="296"/>
                  <a:pt x="771" y="296"/>
                </a:cubicBezTo>
                <a:close/>
                <a:moveTo>
                  <a:pt x="771" y="329"/>
                </a:moveTo>
                <a:cubicBezTo>
                  <a:pt x="762" y="329"/>
                  <a:pt x="756" y="336"/>
                  <a:pt x="756" y="344"/>
                </a:cubicBezTo>
                <a:cubicBezTo>
                  <a:pt x="756" y="352"/>
                  <a:pt x="762" y="359"/>
                  <a:pt x="771" y="359"/>
                </a:cubicBezTo>
                <a:cubicBezTo>
                  <a:pt x="779" y="359"/>
                  <a:pt x="785" y="352"/>
                  <a:pt x="785" y="344"/>
                </a:cubicBezTo>
                <a:cubicBezTo>
                  <a:pt x="785" y="336"/>
                  <a:pt x="779" y="329"/>
                  <a:pt x="771" y="329"/>
                </a:cubicBezTo>
                <a:close/>
                <a:moveTo>
                  <a:pt x="771" y="362"/>
                </a:moveTo>
                <a:cubicBezTo>
                  <a:pt x="762" y="362"/>
                  <a:pt x="756" y="369"/>
                  <a:pt x="756" y="377"/>
                </a:cubicBezTo>
                <a:cubicBezTo>
                  <a:pt x="756" y="385"/>
                  <a:pt x="762" y="392"/>
                  <a:pt x="771" y="392"/>
                </a:cubicBezTo>
                <a:cubicBezTo>
                  <a:pt x="779" y="392"/>
                  <a:pt x="785" y="385"/>
                  <a:pt x="785" y="377"/>
                </a:cubicBezTo>
                <a:cubicBezTo>
                  <a:pt x="785" y="369"/>
                  <a:pt x="779" y="362"/>
                  <a:pt x="771" y="362"/>
                </a:cubicBezTo>
                <a:close/>
                <a:moveTo>
                  <a:pt x="771" y="395"/>
                </a:moveTo>
                <a:cubicBezTo>
                  <a:pt x="762" y="395"/>
                  <a:pt x="756" y="402"/>
                  <a:pt x="756" y="410"/>
                </a:cubicBezTo>
                <a:cubicBezTo>
                  <a:pt x="756" y="418"/>
                  <a:pt x="762" y="425"/>
                  <a:pt x="771" y="425"/>
                </a:cubicBezTo>
                <a:cubicBezTo>
                  <a:pt x="779" y="425"/>
                  <a:pt x="785" y="418"/>
                  <a:pt x="785" y="410"/>
                </a:cubicBezTo>
                <a:cubicBezTo>
                  <a:pt x="785" y="402"/>
                  <a:pt x="779" y="395"/>
                  <a:pt x="771" y="395"/>
                </a:cubicBezTo>
                <a:close/>
                <a:moveTo>
                  <a:pt x="771" y="428"/>
                </a:moveTo>
                <a:cubicBezTo>
                  <a:pt x="762" y="428"/>
                  <a:pt x="756" y="435"/>
                  <a:pt x="756" y="443"/>
                </a:cubicBezTo>
                <a:cubicBezTo>
                  <a:pt x="756" y="451"/>
                  <a:pt x="762" y="458"/>
                  <a:pt x="771" y="458"/>
                </a:cubicBezTo>
                <a:cubicBezTo>
                  <a:pt x="779" y="458"/>
                  <a:pt x="785" y="451"/>
                  <a:pt x="785" y="443"/>
                </a:cubicBezTo>
                <a:cubicBezTo>
                  <a:pt x="785" y="435"/>
                  <a:pt x="779" y="428"/>
                  <a:pt x="771" y="428"/>
                </a:cubicBezTo>
                <a:close/>
                <a:moveTo>
                  <a:pt x="771" y="461"/>
                </a:moveTo>
                <a:cubicBezTo>
                  <a:pt x="762" y="461"/>
                  <a:pt x="756" y="468"/>
                  <a:pt x="756" y="476"/>
                </a:cubicBezTo>
                <a:cubicBezTo>
                  <a:pt x="756" y="484"/>
                  <a:pt x="762" y="491"/>
                  <a:pt x="771" y="491"/>
                </a:cubicBezTo>
                <a:cubicBezTo>
                  <a:pt x="779" y="491"/>
                  <a:pt x="785" y="484"/>
                  <a:pt x="785" y="476"/>
                </a:cubicBezTo>
                <a:cubicBezTo>
                  <a:pt x="785" y="468"/>
                  <a:pt x="779" y="461"/>
                  <a:pt x="771" y="461"/>
                </a:cubicBezTo>
                <a:close/>
                <a:moveTo>
                  <a:pt x="771" y="494"/>
                </a:moveTo>
                <a:cubicBezTo>
                  <a:pt x="762" y="494"/>
                  <a:pt x="756" y="500"/>
                  <a:pt x="756" y="509"/>
                </a:cubicBezTo>
                <a:cubicBezTo>
                  <a:pt x="756" y="517"/>
                  <a:pt x="762" y="523"/>
                  <a:pt x="771" y="523"/>
                </a:cubicBezTo>
                <a:cubicBezTo>
                  <a:pt x="779" y="523"/>
                  <a:pt x="785" y="517"/>
                  <a:pt x="785" y="509"/>
                </a:cubicBezTo>
                <a:cubicBezTo>
                  <a:pt x="785" y="500"/>
                  <a:pt x="779" y="494"/>
                  <a:pt x="771" y="494"/>
                </a:cubicBezTo>
                <a:close/>
                <a:moveTo>
                  <a:pt x="771" y="527"/>
                </a:moveTo>
                <a:cubicBezTo>
                  <a:pt x="762" y="527"/>
                  <a:pt x="756" y="533"/>
                  <a:pt x="756" y="542"/>
                </a:cubicBezTo>
                <a:cubicBezTo>
                  <a:pt x="756" y="550"/>
                  <a:pt x="762" y="556"/>
                  <a:pt x="771" y="556"/>
                </a:cubicBezTo>
                <a:cubicBezTo>
                  <a:pt x="779" y="556"/>
                  <a:pt x="785" y="550"/>
                  <a:pt x="785" y="542"/>
                </a:cubicBezTo>
                <a:cubicBezTo>
                  <a:pt x="785" y="533"/>
                  <a:pt x="779" y="527"/>
                  <a:pt x="771" y="527"/>
                </a:cubicBezTo>
                <a:close/>
                <a:moveTo>
                  <a:pt x="771" y="560"/>
                </a:moveTo>
                <a:cubicBezTo>
                  <a:pt x="762" y="560"/>
                  <a:pt x="756" y="566"/>
                  <a:pt x="756" y="574"/>
                </a:cubicBezTo>
                <a:cubicBezTo>
                  <a:pt x="756" y="583"/>
                  <a:pt x="762" y="589"/>
                  <a:pt x="771" y="589"/>
                </a:cubicBezTo>
                <a:cubicBezTo>
                  <a:pt x="779" y="589"/>
                  <a:pt x="785" y="583"/>
                  <a:pt x="785" y="574"/>
                </a:cubicBezTo>
                <a:cubicBezTo>
                  <a:pt x="785" y="566"/>
                  <a:pt x="779" y="560"/>
                  <a:pt x="771" y="560"/>
                </a:cubicBezTo>
                <a:close/>
                <a:moveTo>
                  <a:pt x="771" y="593"/>
                </a:moveTo>
                <a:cubicBezTo>
                  <a:pt x="762" y="593"/>
                  <a:pt x="756" y="599"/>
                  <a:pt x="756" y="607"/>
                </a:cubicBezTo>
                <a:cubicBezTo>
                  <a:pt x="756" y="616"/>
                  <a:pt x="762" y="622"/>
                  <a:pt x="771" y="622"/>
                </a:cubicBezTo>
                <a:cubicBezTo>
                  <a:pt x="779" y="622"/>
                  <a:pt x="785" y="616"/>
                  <a:pt x="785" y="607"/>
                </a:cubicBezTo>
                <a:cubicBezTo>
                  <a:pt x="785" y="599"/>
                  <a:pt x="779" y="593"/>
                  <a:pt x="771" y="593"/>
                </a:cubicBezTo>
                <a:close/>
                <a:moveTo>
                  <a:pt x="771" y="625"/>
                </a:moveTo>
                <a:cubicBezTo>
                  <a:pt x="762" y="625"/>
                  <a:pt x="756" y="632"/>
                  <a:pt x="756" y="640"/>
                </a:cubicBezTo>
                <a:cubicBezTo>
                  <a:pt x="756" y="648"/>
                  <a:pt x="762" y="655"/>
                  <a:pt x="771" y="655"/>
                </a:cubicBezTo>
                <a:cubicBezTo>
                  <a:pt x="779" y="655"/>
                  <a:pt x="785" y="648"/>
                  <a:pt x="785" y="640"/>
                </a:cubicBezTo>
                <a:cubicBezTo>
                  <a:pt x="785" y="632"/>
                  <a:pt x="779" y="625"/>
                  <a:pt x="771" y="625"/>
                </a:cubicBezTo>
                <a:close/>
                <a:moveTo>
                  <a:pt x="771" y="658"/>
                </a:moveTo>
                <a:cubicBezTo>
                  <a:pt x="762" y="658"/>
                  <a:pt x="756" y="665"/>
                  <a:pt x="756" y="673"/>
                </a:cubicBezTo>
                <a:cubicBezTo>
                  <a:pt x="756" y="681"/>
                  <a:pt x="762" y="688"/>
                  <a:pt x="771" y="688"/>
                </a:cubicBezTo>
                <a:cubicBezTo>
                  <a:pt x="779" y="688"/>
                  <a:pt x="785" y="681"/>
                  <a:pt x="785" y="673"/>
                </a:cubicBezTo>
                <a:cubicBezTo>
                  <a:pt x="785" y="665"/>
                  <a:pt x="779" y="658"/>
                  <a:pt x="771" y="658"/>
                </a:cubicBezTo>
                <a:close/>
                <a:moveTo>
                  <a:pt x="771" y="691"/>
                </a:moveTo>
                <a:cubicBezTo>
                  <a:pt x="762" y="691"/>
                  <a:pt x="756" y="698"/>
                  <a:pt x="756" y="706"/>
                </a:cubicBezTo>
                <a:cubicBezTo>
                  <a:pt x="756" y="714"/>
                  <a:pt x="762" y="721"/>
                  <a:pt x="771" y="721"/>
                </a:cubicBezTo>
                <a:cubicBezTo>
                  <a:pt x="779" y="721"/>
                  <a:pt x="785" y="714"/>
                  <a:pt x="785" y="706"/>
                </a:cubicBezTo>
                <a:cubicBezTo>
                  <a:pt x="785" y="698"/>
                  <a:pt x="779" y="691"/>
                  <a:pt x="771" y="691"/>
                </a:cubicBezTo>
                <a:close/>
                <a:moveTo>
                  <a:pt x="771" y="724"/>
                </a:moveTo>
                <a:cubicBezTo>
                  <a:pt x="762" y="724"/>
                  <a:pt x="756" y="731"/>
                  <a:pt x="756" y="739"/>
                </a:cubicBezTo>
                <a:cubicBezTo>
                  <a:pt x="756" y="747"/>
                  <a:pt x="762" y="754"/>
                  <a:pt x="771" y="754"/>
                </a:cubicBezTo>
                <a:cubicBezTo>
                  <a:pt x="779" y="754"/>
                  <a:pt x="785" y="747"/>
                  <a:pt x="785" y="739"/>
                </a:cubicBezTo>
                <a:cubicBezTo>
                  <a:pt x="785" y="731"/>
                  <a:pt x="779" y="724"/>
                  <a:pt x="771" y="724"/>
                </a:cubicBezTo>
                <a:close/>
                <a:moveTo>
                  <a:pt x="771" y="757"/>
                </a:moveTo>
                <a:cubicBezTo>
                  <a:pt x="762" y="757"/>
                  <a:pt x="756" y="764"/>
                  <a:pt x="756" y="772"/>
                </a:cubicBezTo>
                <a:cubicBezTo>
                  <a:pt x="756" y="780"/>
                  <a:pt x="762" y="787"/>
                  <a:pt x="771" y="787"/>
                </a:cubicBezTo>
                <a:cubicBezTo>
                  <a:pt x="779" y="787"/>
                  <a:pt x="785" y="780"/>
                  <a:pt x="785" y="772"/>
                </a:cubicBezTo>
                <a:cubicBezTo>
                  <a:pt x="785" y="764"/>
                  <a:pt x="779" y="757"/>
                  <a:pt x="771" y="757"/>
                </a:cubicBezTo>
                <a:close/>
                <a:moveTo>
                  <a:pt x="771" y="790"/>
                </a:moveTo>
                <a:cubicBezTo>
                  <a:pt x="762" y="790"/>
                  <a:pt x="756" y="797"/>
                  <a:pt x="756" y="805"/>
                </a:cubicBezTo>
                <a:cubicBezTo>
                  <a:pt x="756" y="813"/>
                  <a:pt x="762" y="820"/>
                  <a:pt x="771" y="820"/>
                </a:cubicBezTo>
                <a:cubicBezTo>
                  <a:pt x="779" y="820"/>
                  <a:pt x="785" y="813"/>
                  <a:pt x="785" y="805"/>
                </a:cubicBezTo>
                <a:cubicBezTo>
                  <a:pt x="785" y="797"/>
                  <a:pt x="779" y="790"/>
                  <a:pt x="771" y="790"/>
                </a:cubicBezTo>
                <a:close/>
                <a:moveTo>
                  <a:pt x="771" y="823"/>
                </a:moveTo>
                <a:cubicBezTo>
                  <a:pt x="762" y="823"/>
                  <a:pt x="756" y="830"/>
                  <a:pt x="756" y="838"/>
                </a:cubicBezTo>
                <a:cubicBezTo>
                  <a:pt x="756" y="846"/>
                  <a:pt x="762" y="853"/>
                  <a:pt x="771" y="853"/>
                </a:cubicBezTo>
                <a:cubicBezTo>
                  <a:pt x="779" y="853"/>
                  <a:pt x="785" y="846"/>
                  <a:pt x="785" y="838"/>
                </a:cubicBezTo>
                <a:cubicBezTo>
                  <a:pt x="785" y="830"/>
                  <a:pt x="779" y="823"/>
                  <a:pt x="771" y="823"/>
                </a:cubicBezTo>
                <a:close/>
                <a:moveTo>
                  <a:pt x="771" y="856"/>
                </a:moveTo>
                <a:cubicBezTo>
                  <a:pt x="762" y="856"/>
                  <a:pt x="756" y="863"/>
                  <a:pt x="756" y="871"/>
                </a:cubicBezTo>
                <a:cubicBezTo>
                  <a:pt x="756" y="879"/>
                  <a:pt x="762" y="886"/>
                  <a:pt x="771" y="886"/>
                </a:cubicBezTo>
                <a:cubicBezTo>
                  <a:pt x="779" y="886"/>
                  <a:pt x="785" y="879"/>
                  <a:pt x="785" y="871"/>
                </a:cubicBezTo>
                <a:cubicBezTo>
                  <a:pt x="785" y="863"/>
                  <a:pt x="779" y="856"/>
                  <a:pt x="771" y="856"/>
                </a:cubicBezTo>
                <a:close/>
                <a:moveTo>
                  <a:pt x="771" y="889"/>
                </a:moveTo>
                <a:cubicBezTo>
                  <a:pt x="762" y="889"/>
                  <a:pt x="756" y="895"/>
                  <a:pt x="756" y="904"/>
                </a:cubicBezTo>
                <a:cubicBezTo>
                  <a:pt x="756" y="912"/>
                  <a:pt x="762" y="918"/>
                  <a:pt x="771" y="918"/>
                </a:cubicBezTo>
                <a:cubicBezTo>
                  <a:pt x="779" y="918"/>
                  <a:pt x="785" y="912"/>
                  <a:pt x="785" y="904"/>
                </a:cubicBezTo>
                <a:cubicBezTo>
                  <a:pt x="785" y="895"/>
                  <a:pt x="779" y="889"/>
                  <a:pt x="771" y="889"/>
                </a:cubicBezTo>
                <a:close/>
                <a:moveTo>
                  <a:pt x="771" y="922"/>
                </a:moveTo>
                <a:cubicBezTo>
                  <a:pt x="762" y="922"/>
                  <a:pt x="756" y="928"/>
                  <a:pt x="756" y="937"/>
                </a:cubicBezTo>
                <a:cubicBezTo>
                  <a:pt x="756" y="945"/>
                  <a:pt x="762" y="951"/>
                  <a:pt x="771" y="951"/>
                </a:cubicBezTo>
                <a:cubicBezTo>
                  <a:pt x="779" y="951"/>
                  <a:pt x="785" y="945"/>
                  <a:pt x="785" y="937"/>
                </a:cubicBezTo>
                <a:cubicBezTo>
                  <a:pt x="785" y="928"/>
                  <a:pt x="779" y="922"/>
                  <a:pt x="771" y="922"/>
                </a:cubicBezTo>
                <a:close/>
                <a:moveTo>
                  <a:pt x="771" y="955"/>
                </a:moveTo>
                <a:cubicBezTo>
                  <a:pt x="762" y="955"/>
                  <a:pt x="756" y="961"/>
                  <a:pt x="756" y="970"/>
                </a:cubicBezTo>
                <a:cubicBezTo>
                  <a:pt x="756" y="978"/>
                  <a:pt x="762" y="984"/>
                  <a:pt x="771" y="984"/>
                </a:cubicBezTo>
                <a:cubicBezTo>
                  <a:pt x="779" y="984"/>
                  <a:pt x="785" y="978"/>
                  <a:pt x="785" y="970"/>
                </a:cubicBezTo>
                <a:cubicBezTo>
                  <a:pt x="785" y="961"/>
                  <a:pt x="779" y="955"/>
                  <a:pt x="771" y="955"/>
                </a:cubicBezTo>
                <a:close/>
                <a:moveTo>
                  <a:pt x="771" y="988"/>
                </a:moveTo>
                <a:cubicBezTo>
                  <a:pt x="762" y="988"/>
                  <a:pt x="756" y="994"/>
                  <a:pt x="756" y="1002"/>
                </a:cubicBezTo>
                <a:cubicBezTo>
                  <a:pt x="756" y="1011"/>
                  <a:pt x="762" y="1017"/>
                  <a:pt x="771" y="1017"/>
                </a:cubicBezTo>
                <a:cubicBezTo>
                  <a:pt x="779" y="1017"/>
                  <a:pt x="785" y="1011"/>
                  <a:pt x="785" y="1002"/>
                </a:cubicBezTo>
                <a:cubicBezTo>
                  <a:pt x="785" y="994"/>
                  <a:pt x="779" y="988"/>
                  <a:pt x="771" y="988"/>
                </a:cubicBezTo>
                <a:close/>
                <a:moveTo>
                  <a:pt x="771" y="1021"/>
                </a:moveTo>
                <a:cubicBezTo>
                  <a:pt x="762" y="1021"/>
                  <a:pt x="756" y="1027"/>
                  <a:pt x="756" y="1035"/>
                </a:cubicBezTo>
                <a:cubicBezTo>
                  <a:pt x="756" y="1044"/>
                  <a:pt x="762" y="1050"/>
                  <a:pt x="771" y="1050"/>
                </a:cubicBezTo>
                <a:cubicBezTo>
                  <a:pt x="779" y="1050"/>
                  <a:pt x="785" y="1044"/>
                  <a:pt x="785" y="1035"/>
                </a:cubicBezTo>
                <a:cubicBezTo>
                  <a:pt x="785" y="1027"/>
                  <a:pt x="779" y="1021"/>
                  <a:pt x="771" y="1021"/>
                </a:cubicBezTo>
                <a:close/>
                <a:moveTo>
                  <a:pt x="771" y="1053"/>
                </a:moveTo>
                <a:cubicBezTo>
                  <a:pt x="762" y="1053"/>
                  <a:pt x="756" y="1060"/>
                  <a:pt x="756" y="1068"/>
                </a:cubicBezTo>
                <a:cubicBezTo>
                  <a:pt x="756" y="1076"/>
                  <a:pt x="762" y="1083"/>
                  <a:pt x="771" y="1083"/>
                </a:cubicBezTo>
                <a:cubicBezTo>
                  <a:pt x="779" y="1083"/>
                  <a:pt x="785" y="1076"/>
                  <a:pt x="785" y="1068"/>
                </a:cubicBezTo>
                <a:cubicBezTo>
                  <a:pt x="785" y="1060"/>
                  <a:pt x="779" y="1053"/>
                  <a:pt x="771" y="1053"/>
                </a:cubicBezTo>
                <a:close/>
                <a:moveTo>
                  <a:pt x="771" y="1086"/>
                </a:moveTo>
                <a:cubicBezTo>
                  <a:pt x="762" y="1086"/>
                  <a:pt x="756" y="1093"/>
                  <a:pt x="756" y="1101"/>
                </a:cubicBezTo>
                <a:cubicBezTo>
                  <a:pt x="756" y="1109"/>
                  <a:pt x="762" y="1116"/>
                  <a:pt x="771" y="1116"/>
                </a:cubicBezTo>
                <a:cubicBezTo>
                  <a:pt x="779" y="1116"/>
                  <a:pt x="785" y="1109"/>
                  <a:pt x="785" y="1101"/>
                </a:cubicBezTo>
                <a:cubicBezTo>
                  <a:pt x="785" y="1093"/>
                  <a:pt x="779" y="1086"/>
                  <a:pt x="771" y="1086"/>
                </a:cubicBezTo>
                <a:close/>
                <a:moveTo>
                  <a:pt x="771" y="1119"/>
                </a:moveTo>
                <a:cubicBezTo>
                  <a:pt x="762" y="1119"/>
                  <a:pt x="756" y="1126"/>
                  <a:pt x="756" y="1134"/>
                </a:cubicBezTo>
                <a:cubicBezTo>
                  <a:pt x="756" y="1142"/>
                  <a:pt x="762" y="1149"/>
                  <a:pt x="771" y="1149"/>
                </a:cubicBezTo>
                <a:cubicBezTo>
                  <a:pt x="779" y="1149"/>
                  <a:pt x="785" y="1142"/>
                  <a:pt x="785" y="1134"/>
                </a:cubicBezTo>
                <a:cubicBezTo>
                  <a:pt x="785" y="1126"/>
                  <a:pt x="779" y="1119"/>
                  <a:pt x="771" y="1119"/>
                </a:cubicBezTo>
                <a:close/>
                <a:moveTo>
                  <a:pt x="771" y="1152"/>
                </a:moveTo>
                <a:cubicBezTo>
                  <a:pt x="762" y="1152"/>
                  <a:pt x="756" y="1159"/>
                  <a:pt x="756" y="1167"/>
                </a:cubicBezTo>
                <a:cubicBezTo>
                  <a:pt x="756" y="1175"/>
                  <a:pt x="762" y="1182"/>
                  <a:pt x="771" y="1182"/>
                </a:cubicBezTo>
                <a:cubicBezTo>
                  <a:pt x="779" y="1182"/>
                  <a:pt x="785" y="1175"/>
                  <a:pt x="785" y="1167"/>
                </a:cubicBezTo>
                <a:cubicBezTo>
                  <a:pt x="785" y="1159"/>
                  <a:pt x="779" y="1152"/>
                  <a:pt x="771" y="1152"/>
                </a:cubicBezTo>
                <a:close/>
                <a:moveTo>
                  <a:pt x="771" y="1185"/>
                </a:moveTo>
                <a:cubicBezTo>
                  <a:pt x="762" y="1185"/>
                  <a:pt x="756" y="1192"/>
                  <a:pt x="756" y="1200"/>
                </a:cubicBezTo>
                <a:cubicBezTo>
                  <a:pt x="756" y="1208"/>
                  <a:pt x="762" y="1215"/>
                  <a:pt x="771" y="1215"/>
                </a:cubicBezTo>
                <a:cubicBezTo>
                  <a:pt x="779" y="1215"/>
                  <a:pt x="785" y="1208"/>
                  <a:pt x="785" y="1200"/>
                </a:cubicBezTo>
                <a:cubicBezTo>
                  <a:pt x="785" y="1192"/>
                  <a:pt x="779" y="1185"/>
                  <a:pt x="771" y="1185"/>
                </a:cubicBezTo>
                <a:close/>
                <a:moveTo>
                  <a:pt x="771" y="1218"/>
                </a:moveTo>
                <a:cubicBezTo>
                  <a:pt x="762" y="1218"/>
                  <a:pt x="756" y="1225"/>
                  <a:pt x="756" y="1233"/>
                </a:cubicBezTo>
                <a:cubicBezTo>
                  <a:pt x="756" y="1241"/>
                  <a:pt x="762" y="1248"/>
                  <a:pt x="771" y="1248"/>
                </a:cubicBezTo>
                <a:cubicBezTo>
                  <a:pt x="779" y="1248"/>
                  <a:pt x="785" y="1241"/>
                  <a:pt x="785" y="1233"/>
                </a:cubicBezTo>
                <a:cubicBezTo>
                  <a:pt x="785" y="1225"/>
                  <a:pt x="779" y="1218"/>
                  <a:pt x="771" y="1218"/>
                </a:cubicBezTo>
                <a:close/>
                <a:moveTo>
                  <a:pt x="771" y="1251"/>
                </a:moveTo>
                <a:cubicBezTo>
                  <a:pt x="762" y="1251"/>
                  <a:pt x="756" y="1258"/>
                  <a:pt x="756" y="1266"/>
                </a:cubicBezTo>
                <a:cubicBezTo>
                  <a:pt x="756" y="1274"/>
                  <a:pt x="762" y="1281"/>
                  <a:pt x="771" y="1281"/>
                </a:cubicBezTo>
                <a:cubicBezTo>
                  <a:pt x="779" y="1281"/>
                  <a:pt x="785" y="1274"/>
                  <a:pt x="785" y="1266"/>
                </a:cubicBezTo>
                <a:cubicBezTo>
                  <a:pt x="785" y="1258"/>
                  <a:pt x="779" y="1251"/>
                  <a:pt x="771" y="1251"/>
                </a:cubicBezTo>
                <a:close/>
                <a:moveTo>
                  <a:pt x="771" y="1284"/>
                </a:moveTo>
                <a:cubicBezTo>
                  <a:pt x="762" y="1284"/>
                  <a:pt x="756" y="1291"/>
                  <a:pt x="756" y="1299"/>
                </a:cubicBezTo>
                <a:cubicBezTo>
                  <a:pt x="756" y="1307"/>
                  <a:pt x="762" y="1314"/>
                  <a:pt x="771" y="1314"/>
                </a:cubicBezTo>
                <a:cubicBezTo>
                  <a:pt x="779" y="1314"/>
                  <a:pt x="785" y="1307"/>
                  <a:pt x="785" y="1299"/>
                </a:cubicBezTo>
                <a:cubicBezTo>
                  <a:pt x="785" y="1291"/>
                  <a:pt x="779" y="1284"/>
                  <a:pt x="771" y="1284"/>
                </a:cubicBezTo>
                <a:close/>
                <a:moveTo>
                  <a:pt x="771" y="1317"/>
                </a:moveTo>
                <a:cubicBezTo>
                  <a:pt x="762" y="1317"/>
                  <a:pt x="756" y="1323"/>
                  <a:pt x="756" y="1332"/>
                </a:cubicBezTo>
                <a:cubicBezTo>
                  <a:pt x="756" y="1340"/>
                  <a:pt x="762" y="1346"/>
                  <a:pt x="771" y="1346"/>
                </a:cubicBezTo>
                <a:cubicBezTo>
                  <a:pt x="779" y="1346"/>
                  <a:pt x="785" y="1340"/>
                  <a:pt x="785" y="1332"/>
                </a:cubicBezTo>
                <a:cubicBezTo>
                  <a:pt x="785" y="1323"/>
                  <a:pt x="779" y="1317"/>
                  <a:pt x="771" y="1317"/>
                </a:cubicBezTo>
                <a:close/>
                <a:moveTo>
                  <a:pt x="771" y="1350"/>
                </a:moveTo>
                <a:cubicBezTo>
                  <a:pt x="762" y="1350"/>
                  <a:pt x="756" y="1356"/>
                  <a:pt x="756" y="1365"/>
                </a:cubicBezTo>
                <a:cubicBezTo>
                  <a:pt x="756" y="1373"/>
                  <a:pt x="762" y="1379"/>
                  <a:pt x="771" y="1379"/>
                </a:cubicBezTo>
                <a:cubicBezTo>
                  <a:pt x="779" y="1379"/>
                  <a:pt x="785" y="1373"/>
                  <a:pt x="785" y="1365"/>
                </a:cubicBezTo>
                <a:cubicBezTo>
                  <a:pt x="785" y="1356"/>
                  <a:pt x="779" y="1350"/>
                  <a:pt x="771" y="1350"/>
                </a:cubicBezTo>
                <a:close/>
                <a:moveTo>
                  <a:pt x="771" y="1383"/>
                </a:moveTo>
                <a:cubicBezTo>
                  <a:pt x="762" y="1383"/>
                  <a:pt x="756" y="1389"/>
                  <a:pt x="756" y="1397"/>
                </a:cubicBezTo>
                <a:cubicBezTo>
                  <a:pt x="756" y="1406"/>
                  <a:pt x="762" y="1412"/>
                  <a:pt x="771" y="1412"/>
                </a:cubicBezTo>
                <a:cubicBezTo>
                  <a:pt x="779" y="1412"/>
                  <a:pt x="785" y="1406"/>
                  <a:pt x="785" y="1397"/>
                </a:cubicBezTo>
                <a:cubicBezTo>
                  <a:pt x="785" y="1389"/>
                  <a:pt x="779" y="1383"/>
                  <a:pt x="771" y="1383"/>
                </a:cubicBezTo>
                <a:close/>
                <a:moveTo>
                  <a:pt x="771" y="1416"/>
                </a:moveTo>
                <a:cubicBezTo>
                  <a:pt x="762" y="1416"/>
                  <a:pt x="756" y="1422"/>
                  <a:pt x="756" y="1430"/>
                </a:cubicBezTo>
                <a:cubicBezTo>
                  <a:pt x="756" y="1439"/>
                  <a:pt x="762" y="1445"/>
                  <a:pt x="771" y="1445"/>
                </a:cubicBezTo>
                <a:cubicBezTo>
                  <a:pt x="779" y="1445"/>
                  <a:pt x="785" y="1439"/>
                  <a:pt x="785" y="1430"/>
                </a:cubicBezTo>
                <a:cubicBezTo>
                  <a:pt x="785" y="1422"/>
                  <a:pt x="779" y="1416"/>
                  <a:pt x="771" y="1416"/>
                </a:cubicBezTo>
                <a:close/>
                <a:moveTo>
                  <a:pt x="804" y="0"/>
                </a:moveTo>
                <a:cubicBezTo>
                  <a:pt x="795" y="0"/>
                  <a:pt x="789" y="7"/>
                  <a:pt x="789" y="15"/>
                </a:cubicBezTo>
                <a:cubicBezTo>
                  <a:pt x="789" y="23"/>
                  <a:pt x="795" y="30"/>
                  <a:pt x="804" y="30"/>
                </a:cubicBezTo>
                <a:cubicBezTo>
                  <a:pt x="812" y="30"/>
                  <a:pt x="818" y="23"/>
                  <a:pt x="818" y="15"/>
                </a:cubicBezTo>
                <a:cubicBezTo>
                  <a:pt x="818" y="7"/>
                  <a:pt x="812" y="0"/>
                  <a:pt x="804" y="0"/>
                </a:cubicBezTo>
                <a:close/>
                <a:moveTo>
                  <a:pt x="804" y="33"/>
                </a:moveTo>
                <a:cubicBezTo>
                  <a:pt x="795" y="33"/>
                  <a:pt x="789" y="40"/>
                  <a:pt x="789" y="48"/>
                </a:cubicBezTo>
                <a:cubicBezTo>
                  <a:pt x="789" y="56"/>
                  <a:pt x="795" y="63"/>
                  <a:pt x="804" y="63"/>
                </a:cubicBezTo>
                <a:cubicBezTo>
                  <a:pt x="812" y="63"/>
                  <a:pt x="818" y="56"/>
                  <a:pt x="818" y="48"/>
                </a:cubicBezTo>
                <a:cubicBezTo>
                  <a:pt x="818" y="40"/>
                  <a:pt x="812" y="33"/>
                  <a:pt x="804" y="33"/>
                </a:cubicBezTo>
                <a:close/>
                <a:moveTo>
                  <a:pt x="804" y="66"/>
                </a:moveTo>
                <a:cubicBezTo>
                  <a:pt x="795" y="66"/>
                  <a:pt x="789" y="72"/>
                  <a:pt x="789" y="81"/>
                </a:cubicBezTo>
                <a:cubicBezTo>
                  <a:pt x="789" y="89"/>
                  <a:pt x="795" y="95"/>
                  <a:pt x="804" y="95"/>
                </a:cubicBezTo>
                <a:cubicBezTo>
                  <a:pt x="812" y="95"/>
                  <a:pt x="818" y="89"/>
                  <a:pt x="818" y="81"/>
                </a:cubicBezTo>
                <a:cubicBezTo>
                  <a:pt x="818" y="72"/>
                  <a:pt x="812" y="66"/>
                  <a:pt x="804" y="66"/>
                </a:cubicBezTo>
                <a:close/>
                <a:moveTo>
                  <a:pt x="804" y="99"/>
                </a:moveTo>
                <a:cubicBezTo>
                  <a:pt x="795" y="99"/>
                  <a:pt x="789" y="105"/>
                  <a:pt x="789" y="114"/>
                </a:cubicBezTo>
                <a:cubicBezTo>
                  <a:pt x="789" y="122"/>
                  <a:pt x="795" y="128"/>
                  <a:pt x="804" y="128"/>
                </a:cubicBezTo>
                <a:cubicBezTo>
                  <a:pt x="812" y="128"/>
                  <a:pt x="818" y="122"/>
                  <a:pt x="818" y="114"/>
                </a:cubicBezTo>
                <a:cubicBezTo>
                  <a:pt x="818" y="105"/>
                  <a:pt x="812" y="99"/>
                  <a:pt x="804" y="99"/>
                </a:cubicBezTo>
                <a:close/>
                <a:moveTo>
                  <a:pt x="804" y="132"/>
                </a:moveTo>
                <a:cubicBezTo>
                  <a:pt x="795" y="132"/>
                  <a:pt x="789" y="138"/>
                  <a:pt x="789" y="147"/>
                </a:cubicBezTo>
                <a:cubicBezTo>
                  <a:pt x="789" y="155"/>
                  <a:pt x="795" y="161"/>
                  <a:pt x="804" y="161"/>
                </a:cubicBezTo>
                <a:cubicBezTo>
                  <a:pt x="812" y="161"/>
                  <a:pt x="818" y="155"/>
                  <a:pt x="818" y="147"/>
                </a:cubicBezTo>
                <a:cubicBezTo>
                  <a:pt x="818" y="138"/>
                  <a:pt x="812" y="132"/>
                  <a:pt x="804" y="132"/>
                </a:cubicBezTo>
                <a:close/>
                <a:moveTo>
                  <a:pt x="804" y="165"/>
                </a:moveTo>
                <a:cubicBezTo>
                  <a:pt x="795" y="165"/>
                  <a:pt x="789" y="171"/>
                  <a:pt x="789" y="179"/>
                </a:cubicBezTo>
                <a:cubicBezTo>
                  <a:pt x="789" y="188"/>
                  <a:pt x="795" y="194"/>
                  <a:pt x="804" y="194"/>
                </a:cubicBezTo>
                <a:cubicBezTo>
                  <a:pt x="812" y="194"/>
                  <a:pt x="818" y="188"/>
                  <a:pt x="818" y="179"/>
                </a:cubicBezTo>
                <a:cubicBezTo>
                  <a:pt x="818" y="171"/>
                  <a:pt x="812" y="165"/>
                  <a:pt x="804" y="165"/>
                </a:cubicBezTo>
                <a:close/>
                <a:moveTo>
                  <a:pt x="804" y="198"/>
                </a:moveTo>
                <a:cubicBezTo>
                  <a:pt x="795" y="198"/>
                  <a:pt x="789" y="204"/>
                  <a:pt x="789" y="212"/>
                </a:cubicBezTo>
                <a:cubicBezTo>
                  <a:pt x="789" y="221"/>
                  <a:pt x="795" y="227"/>
                  <a:pt x="804" y="227"/>
                </a:cubicBezTo>
                <a:cubicBezTo>
                  <a:pt x="812" y="227"/>
                  <a:pt x="818" y="221"/>
                  <a:pt x="818" y="212"/>
                </a:cubicBezTo>
                <a:cubicBezTo>
                  <a:pt x="818" y="204"/>
                  <a:pt x="812" y="198"/>
                  <a:pt x="804" y="198"/>
                </a:cubicBezTo>
                <a:close/>
                <a:moveTo>
                  <a:pt x="804" y="230"/>
                </a:moveTo>
                <a:cubicBezTo>
                  <a:pt x="795" y="230"/>
                  <a:pt x="789" y="237"/>
                  <a:pt x="789" y="245"/>
                </a:cubicBezTo>
                <a:cubicBezTo>
                  <a:pt x="789" y="253"/>
                  <a:pt x="795" y="260"/>
                  <a:pt x="804" y="260"/>
                </a:cubicBezTo>
                <a:cubicBezTo>
                  <a:pt x="812" y="260"/>
                  <a:pt x="818" y="253"/>
                  <a:pt x="818" y="245"/>
                </a:cubicBezTo>
                <a:cubicBezTo>
                  <a:pt x="818" y="237"/>
                  <a:pt x="812" y="230"/>
                  <a:pt x="804" y="230"/>
                </a:cubicBezTo>
                <a:close/>
                <a:moveTo>
                  <a:pt x="804" y="263"/>
                </a:moveTo>
                <a:cubicBezTo>
                  <a:pt x="795" y="263"/>
                  <a:pt x="789" y="270"/>
                  <a:pt x="789" y="278"/>
                </a:cubicBezTo>
                <a:cubicBezTo>
                  <a:pt x="789" y="286"/>
                  <a:pt x="795" y="293"/>
                  <a:pt x="804" y="293"/>
                </a:cubicBezTo>
                <a:cubicBezTo>
                  <a:pt x="812" y="293"/>
                  <a:pt x="818" y="286"/>
                  <a:pt x="818" y="278"/>
                </a:cubicBezTo>
                <a:cubicBezTo>
                  <a:pt x="818" y="270"/>
                  <a:pt x="812" y="263"/>
                  <a:pt x="804" y="263"/>
                </a:cubicBezTo>
                <a:close/>
                <a:moveTo>
                  <a:pt x="804" y="296"/>
                </a:moveTo>
                <a:cubicBezTo>
                  <a:pt x="795" y="296"/>
                  <a:pt x="789" y="303"/>
                  <a:pt x="789" y="311"/>
                </a:cubicBezTo>
                <a:cubicBezTo>
                  <a:pt x="789" y="319"/>
                  <a:pt x="795" y="326"/>
                  <a:pt x="804" y="326"/>
                </a:cubicBezTo>
                <a:cubicBezTo>
                  <a:pt x="812" y="326"/>
                  <a:pt x="818" y="319"/>
                  <a:pt x="818" y="311"/>
                </a:cubicBezTo>
                <a:cubicBezTo>
                  <a:pt x="818" y="303"/>
                  <a:pt x="812" y="296"/>
                  <a:pt x="804" y="296"/>
                </a:cubicBezTo>
                <a:close/>
                <a:moveTo>
                  <a:pt x="804" y="329"/>
                </a:moveTo>
                <a:cubicBezTo>
                  <a:pt x="795" y="329"/>
                  <a:pt x="789" y="336"/>
                  <a:pt x="789" y="344"/>
                </a:cubicBezTo>
                <a:cubicBezTo>
                  <a:pt x="789" y="352"/>
                  <a:pt x="795" y="359"/>
                  <a:pt x="804" y="359"/>
                </a:cubicBezTo>
                <a:cubicBezTo>
                  <a:pt x="812" y="359"/>
                  <a:pt x="818" y="352"/>
                  <a:pt x="818" y="344"/>
                </a:cubicBezTo>
                <a:cubicBezTo>
                  <a:pt x="818" y="336"/>
                  <a:pt x="812" y="329"/>
                  <a:pt x="804" y="329"/>
                </a:cubicBezTo>
                <a:close/>
                <a:moveTo>
                  <a:pt x="804" y="362"/>
                </a:moveTo>
                <a:cubicBezTo>
                  <a:pt x="795" y="362"/>
                  <a:pt x="789" y="369"/>
                  <a:pt x="789" y="377"/>
                </a:cubicBezTo>
                <a:cubicBezTo>
                  <a:pt x="789" y="385"/>
                  <a:pt x="795" y="392"/>
                  <a:pt x="804" y="392"/>
                </a:cubicBezTo>
                <a:cubicBezTo>
                  <a:pt x="812" y="392"/>
                  <a:pt x="818" y="385"/>
                  <a:pt x="818" y="377"/>
                </a:cubicBezTo>
                <a:cubicBezTo>
                  <a:pt x="818" y="369"/>
                  <a:pt x="812" y="362"/>
                  <a:pt x="804" y="362"/>
                </a:cubicBezTo>
                <a:close/>
                <a:moveTo>
                  <a:pt x="804" y="395"/>
                </a:moveTo>
                <a:cubicBezTo>
                  <a:pt x="795" y="395"/>
                  <a:pt x="789" y="402"/>
                  <a:pt x="789" y="410"/>
                </a:cubicBezTo>
                <a:cubicBezTo>
                  <a:pt x="789" y="418"/>
                  <a:pt x="795" y="425"/>
                  <a:pt x="804" y="425"/>
                </a:cubicBezTo>
                <a:cubicBezTo>
                  <a:pt x="812" y="425"/>
                  <a:pt x="818" y="418"/>
                  <a:pt x="818" y="410"/>
                </a:cubicBezTo>
                <a:cubicBezTo>
                  <a:pt x="818" y="402"/>
                  <a:pt x="812" y="395"/>
                  <a:pt x="804" y="395"/>
                </a:cubicBezTo>
                <a:close/>
                <a:moveTo>
                  <a:pt x="804" y="428"/>
                </a:moveTo>
                <a:cubicBezTo>
                  <a:pt x="795" y="428"/>
                  <a:pt x="789" y="435"/>
                  <a:pt x="789" y="443"/>
                </a:cubicBezTo>
                <a:cubicBezTo>
                  <a:pt x="789" y="451"/>
                  <a:pt x="795" y="458"/>
                  <a:pt x="804" y="458"/>
                </a:cubicBezTo>
                <a:cubicBezTo>
                  <a:pt x="812" y="458"/>
                  <a:pt x="818" y="451"/>
                  <a:pt x="818" y="443"/>
                </a:cubicBezTo>
                <a:cubicBezTo>
                  <a:pt x="818" y="435"/>
                  <a:pt x="812" y="428"/>
                  <a:pt x="804" y="428"/>
                </a:cubicBezTo>
                <a:close/>
                <a:moveTo>
                  <a:pt x="804" y="461"/>
                </a:moveTo>
                <a:cubicBezTo>
                  <a:pt x="795" y="461"/>
                  <a:pt x="789" y="468"/>
                  <a:pt x="789" y="476"/>
                </a:cubicBezTo>
                <a:cubicBezTo>
                  <a:pt x="789" y="484"/>
                  <a:pt x="795" y="491"/>
                  <a:pt x="804" y="491"/>
                </a:cubicBezTo>
                <a:cubicBezTo>
                  <a:pt x="812" y="491"/>
                  <a:pt x="818" y="484"/>
                  <a:pt x="818" y="476"/>
                </a:cubicBezTo>
                <a:cubicBezTo>
                  <a:pt x="818" y="468"/>
                  <a:pt x="812" y="461"/>
                  <a:pt x="804" y="461"/>
                </a:cubicBezTo>
                <a:close/>
                <a:moveTo>
                  <a:pt x="804" y="494"/>
                </a:moveTo>
                <a:cubicBezTo>
                  <a:pt x="795" y="494"/>
                  <a:pt x="789" y="500"/>
                  <a:pt x="789" y="509"/>
                </a:cubicBezTo>
                <a:cubicBezTo>
                  <a:pt x="789" y="517"/>
                  <a:pt x="795" y="523"/>
                  <a:pt x="804" y="523"/>
                </a:cubicBezTo>
                <a:cubicBezTo>
                  <a:pt x="812" y="523"/>
                  <a:pt x="818" y="517"/>
                  <a:pt x="818" y="509"/>
                </a:cubicBezTo>
                <a:cubicBezTo>
                  <a:pt x="818" y="500"/>
                  <a:pt x="812" y="494"/>
                  <a:pt x="804" y="494"/>
                </a:cubicBezTo>
                <a:close/>
                <a:moveTo>
                  <a:pt x="804" y="527"/>
                </a:moveTo>
                <a:cubicBezTo>
                  <a:pt x="795" y="527"/>
                  <a:pt x="789" y="533"/>
                  <a:pt x="789" y="542"/>
                </a:cubicBezTo>
                <a:cubicBezTo>
                  <a:pt x="789" y="550"/>
                  <a:pt x="795" y="556"/>
                  <a:pt x="804" y="556"/>
                </a:cubicBezTo>
                <a:cubicBezTo>
                  <a:pt x="812" y="556"/>
                  <a:pt x="818" y="550"/>
                  <a:pt x="818" y="542"/>
                </a:cubicBezTo>
                <a:cubicBezTo>
                  <a:pt x="818" y="533"/>
                  <a:pt x="812" y="527"/>
                  <a:pt x="804" y="527"/>
                </a:cubicBezTo>
                <a:close/>
                <a:moveTo>
                  <a:pt x="804" y="560"/>
                </a:moveTo>
                <a:cubicBezTo>
                  <a:pt x="795" y="560"/>
                  <a:pt x="789" y="566"/>
                  <a:pt x="789" y="574"/>
                </a:cubicBezTo>
                <a:cubicBezTo>
                  <a:pt x="789" y="583"/>
                  <a:pt x="795" y="589"/>
                  <a:pt x="804" y="589"/>
                </a:cubicBezTo>
                <a:cubicBezTo>
                  <a:pt x="812" y="589"/>
                  <a:pt x="818" y="583"/>
                  <a:pt x="818" y="574"/>
                </a:cubicBezTo>
                <a:cubicBezTo>
                  <a:pt x="818" y="566"/>
                  <a:pt x="812" y="560"/>
                  <a:pt x="804" y="560"/>
                </a:cubicBezTo>
                <a:close/>
                <a:moveTo>
                  <a:pt x="804" y="593"/>
                </a:moveTo>
                <a:cubicBezTo>
                  <a:pt x="795" y="593"/>
                  <a:pt x="789" y="599"/>
                  <a:pt x="789" y="607"/>
                </a:cubicBezTo>
                <a:cubicBezTo>
                  <a:pt x="789" y="616"/>
                  <a:pt x="795" y="622"/>
                  <a:pt x="804" y="622"/>
                </a:cubicBezTo>
                <a:cubicBezTo>
                  <a:pt x="812" y="622"/>
                  <a:pt x="818" y="616"/>
                  <a:pt x="818" y="607"/>
                </a:cubicBezTo>
                <a:cubicBezTo>
                  <a:pt x="818" y="599"/>
                  <a:pt x="812" y="593"/>
                  <a:pt x="804" y="593"/>
                </a:cubicBezTo>
                <a:close/>
                <a:moveTo>
                  <a:pt x="804" y="625"/>
                </a:moveTo>
                <a:cubicBezTo>
                  <a:pt x="795" y="625"/>
                  <a:pt x="789" y="632"/>
                  <a:pt x="789" y="640"/>
                </a:cubicBezTo>
                <a:cubicBezTo>
                  <a:pt x="789" y="648"/>
                  <a:pt x="795" y="655"/>
                  <a:pt x="804" y="655"/>
                </a:cubicBezTo>
                <a:cubicBezTo>
                  <a:pt x="812" y="655"/>
                  <a:pt x="818" y="648"/>
                  <a:pt x="818" y="640"/>
                </a:cubicBezTo>
                <a:cubicBezTo>
                  <a:pt x="818" y="632"/>
                  <a:pt x="812" y="625"/>
                  <a:pt x="804" y="625"/>
                </a:cubicBezTo>
                <a:close/>
                <a:moveTo>
                  <a:pt x="804" y="658"/>
                </a:moveTo>
                <a:cubicBezTo>
                  <a:pt x="795" y="658"/>
                  <a:pt x="789" y="665"/>
                  <a:pt x="789" y="673"/>
                </a:cubicBezTo>
                <a:cubicBezTo>
                  <a:pt x="789" y="681"/>
                  <a:pt x="795" y="688"/>
                  <a:pt x="804" y="688"/>
                </a:cubicBezTo>
                <a:cubicBezTo>
                  <a:pt x="812" y="688"/>
                  <a:pt x="818" y="681"/>
                  <a:pt x="818" y="673"/>
                </a:cubicBezTo>
                <a:cubicBezTo>
                  <a:pt x="818" y="665"/>
                  <a:pt x="812" y="658"/>
                  <a:pt x="804" y="658"/>
                </a:cubicBezTo>
                <a:close/>
                <a:moveTo>
                  <a:pt x="804" y="691"/>
                </a:moveTo>
                <a:cubicBezTo>
                  <a:pt x="795" y="691"/>
                  <a:pt x="789" y="698"/>
                  <a:pt x="789" y="706"/>
                </a:cubicBezTo>
                <a:cubicBezTo>
                  <a:pt x="789" y="714"/>
                  <a:pt x="795" y="721"/>
                  <a:pt x="804" y="721"/>
                </a:cubicBezTo>
                <a:cubicBezTo>
                  <a:pt x="812" y="721"/>
                  <a:pt x="818" y="714"/>
                  <a:pt x="818" y="706"/>
                </a:cubicBezTo>
                <a:cubicBezTo>
                  <a:pt x="818" y="698"/>
                  <a:pt x="812" y="691"/>
                  <a:pt x="804" y="691"/>
                </a:cubicBezTo>
                <a:close/>
                <a:moveTo>
                  <a:pt x="804" y="724"/>
                </a:moveTo>
                <a:cubicBezTo>
                  <a:pt x="795" y="724"/>
                  <a:pt x="789" y="731"/>
                  <a:pt x="789" y="739"/>
                </a:cubicBezTo>
                <a:cubicBezTo>
                  <a:pt x="789" y="747"/>
                  <a:pt x="795" y="754"/>
                  <a:pt x="804" y="754"/>
                </a:cubicBezTo>
                <a:cubicBezTo>
                  <a:pt x="812" y="754"/>
                  <a:pt x="818" y="747"/>
                  <a:pt x="818" y="739"/>
                </a:cubicBezTo>
                <a:cubicBezTo>
                  <a:pt x="818" y="731"/>
                  <a:pt x="812" y="724"/>
                  <a:pt x="804" y="724"/>
                </a:cubicBezTo>
                <a:close/>
                <a:moveTo>
                  <a:pt x="804" y="757"/>
                </a:moveTo>
                <a:cubicBezTo>
                  <a:pt x="795" y="757"/>
                  <a:pt x="789" y="764"/>
                  <a:pt x="789" y="772"/>
                </a:cubicBezTo>
                <a:cubicBezTo>
                  <a:pt x="789" y="780"/>
                  <a:pt x="795" y="787"/>
                  <a:pt x="804" y="787"/>
                </a:cubicBezTo>
                <a:cubicBezTo>
                  <a:pt x="812" y="787"/>
                  <a:pt x="818" y="780"/>
                  <a:pt x="818" y="772"/>
                </a:cubicBezTo>
                <a:cubicBezTo>
                  <a:pt x="818" y="764"/>
                  <a:pt x="812" y="757"/>
                  <a:pt x="804" y="757"/>
                </a:cubicBezTo>
                <a:close/>
                <a:moveTo>
                  <a:pt x="804" y="790"/>
                </a:moveTo>
                <a:cubicBezTo>
                  <a:pt x="795" y="790"/>
                  <a:pt x="789" y="797"/>
                  <a:pt x="789" y="805"/>
                </a:cubicBezTo>
                <a:cubicBezTo>
                  <a:pt x="789" y="813"/>
                  <a:pt x="795" y="820"/>
                  <a:pt x="804" y="820"/>
                </a:cubicBezTo>
                <a:cubicBezTo>
                  <a:pt x="812" y="820"/>
                  <a:pt x="818" y="813"/>
                  <a:pt x="818" y="805"/>
                </a:cubicBezTo>
                <a:cubicBezTo>
                  <a:pt x="818" y="797"/>
                  <a:pt x="812" y="790"/>
                  <a:pt x="804" y="790"/>
                </a:cubicBezTo>
                <a:close/>
                <a:moveTo>
                  <a:pt x="804" y="823"/>
                </a:moveTo>
                <a:cubicBezTo>
                  <a:pt x="795" y="823"/>
                  <a:pt x="789" y="830"/>
                  <a:pt x="789" y="838"/>
                </a:cubicBezTo>
                <a:cubicBezTo>
                  <a:pt x="789" y="846"/>
                  <a:pt x="795" y="853"/>
                  <a:pt x="804" y="853"/>
                </a:cubicBezTo>
                <a:cubicBezTo>
                  <a:pt x="812" y="853"/>
                  <a:pt x="818" y="846"/>
                  <a:pt x="818" y="838"/>
                </a:cubicBezTo>
                <a:cubicBezTo>
                  <a:pt x="818" y="830"/>
                  <a:pt x="812" y="823"/>
                  <a:pt x="804" y="823"/>
                </a:cubicBezTo>
                <a:close/>
                <a:moveTo>
                  <a:pt x="804" y="856"/>
                </a:moveTo>
                <a:cubicBezTo>
                  <a:pt x="795" y="856"/>
                  <a:pt x="789" y="863"/>
                  <a:pt x="789" y="871"/>
                </a:cubicBezTo>
                <a:cubicBezTo>
                  <a:pt x="789" y="879"/>
                  <a:pt x="795" y="886"/>
                  <a:pt x="804" y="886"/>
                </a:cubicBezTo>
                <a:cubicBezTo>
                  <a:pt x="812" y="886"/>
                  <a:pt x="818" y="879"/>
                  <a:pt x="818" y="871"/>
                </a:cubicBezTo>
                <a:cubicBezTo>
                  <a:pt x="818" y="863"/>
                  <a:pt x="812" y="856"/>
                  <a:pt x="804" y="856"/>
                </a:cubicBezTo>
                <a:close/>
                <a:moveTo>
                  <a:pt x="804" y="889"/>
                </a:moveTo>
                <a:cubicBezTo>
                  <a:pt x="795" y="889"/>
                  <a:pt x="789" y="895"/>
                  <a:pt x="789" y="904"/>
                </a:cubicBezTo>
                <a:cubicBezTo>
                  <a:pt x="789" y="912"/>
                  <a:pt x="795" y="918"/>
                  <a:pt x="804" y="918"/>
                </a:cubicBezTo>
                <a:cubicBezTo>
                  <a:pt x="812" y="918"/>
                  <a:pt x="818" y="912"/>
                  <a:pt x="818" y="904"/>
                </a:cubicBezTo>
                <a:cubicBezTo>
                  <a:pt x="818" y="895"/>
                  <a:pt x="812" y="889"/>
                  <a:pt x="804" y="889"/>
                </a:cubicBezTo>
                <a:close/>
                <a:moveTo>
                  <a:pt x="804" y="922"/>
                </a:moveTo>
                <a:cubicBezTo>
                  <a:pt x="795" y="922"/>
                  <a:pt x="789" y="928"/>
                  <a:pt x="789" y="937"/>
                </a:cubicBezTo>
                <a:cubicBezTo>
                  <a:pt x="789" y="945"/>
                  <a:pt x="795" y="951"/>
                  <a:pt x="804" y="951"/>
                </a:cubicBezTo>
                <a:cubicBezTo>
                  <a:pt x="812" y="951"/>
                  <a:pt x="818" y="945"/>
                  <a:pt x="818" y="937"/>
                </a:cubicBezTo>
                <a:cubicBezTo>
                  <a:pt x="818" y="928"/>
                  <a:pt x="812" y="922"/>
                  <a:pt x="804" y="922"/>
                </a:cubicBezTo>
                <a:close/>
                <a:moveTo>
                  <a:pt x="804" y="955"/>
                </a:moveTo>
                <a:cubicBezTo>
                  <a:pt x="795" y="955"/>
                  <a:pt x="789" y="961"/>
                  <a:pt x="789" y="970"/>
                </a:cubicBezTo>
                <a:cubicBezTo>
                  <a:pt x="789" y="978"/>
                  <a:pt x="795" y="984"/>
                  <a:pt x="804" y="984"/>
                </a:cubicBezTo>
                <a:cubicBezTo>
                  <a:pt x="812" y="984"/>
                  <a:pt x="818" y="978"/>
                  <a:pt x="818" y="970"/>
                </a:cubicBezTo>
                <a:cubicBezTo>
                  <a:pt x="818" y="961"/>
                  <a:pt x="812" y="955"/>
                  <a:pt x="804" y="955"/>
                </a:cubicBezTo>
                <a:close/>
                <a:moveTo>
                  <a:pt x="804" y="988"/>
                </a:moveTo>
                <a:cubicBezTo>
                  <a:pt x="795" y="988"/>
                  <a:pt x="789" y="994"/>
                  <a:pt x="789" y="1002"/>
                </a:cubicBezTo>
                <a:cubicBezTo>
                  <a:pt x="789" y="1011"/>
                  <a:pt x="795" y="1017"/>
                  <a:pt x="804" y="1017"/>
                </a:cubicBezTo>
                <a:cubicBezTo>
                  <a:pt x="812" y="1017"/>
                  <a:pt x="818" y="1011"/>
                  <a:pt x="818" y="1002"/>
                </a:cubicBezTo>
                <a:cubicBezTo>
                  <a:pt x="818" y="994"/>
                  <a:pt x="812" y="988"/>
                  <a:pt x="804" y="988"/>
                </a:cubicBezTo>
                <a:close/>
                <a:moveTo>
                  <a:pt x="804" y="1021"/>
                </a:moveTo>
                <a:cubicBezTo>
                  <a:pt x="795" y="1021"/>
                  <a:pt x="789" y="1027"/>
                  <a:pt x="789" y="1035"/>
                </a:cubicBezTo>
                <a:cubicBezTo>
                  <a:pt x="789" y="1044"/>
                  <a:pt x="795" y="1050"/>
                  <a:pt x="804" y="1050"/>
                </a:cubicBezTo>
                <a:cubicBezTo>
                  <a:pt x="812" y="1050"/>
                  <a:pt x="818" y="1044"/>
                  <a:pt x="818" y="1035"/>
                </a:cubicBezTo>
                <a:cubicBezTo>
                  <a:pt x="818" y="1027"/>
                  <a:pt x="812" y="1021"/>
                  <a:pt x="804" y="1021"/>
                </a:cubicBezTo>
                <a:close/>
                <a:moveTo>
                  <a:pt x="804" y="1053"/>
                </a:moveTo>
                <a:cubicBezTo>
                  <a:pt x="795" y="1053"/>
                  <a:pt x="789" y="1060"/>
                  <a:pt x="789" y="1068"/>
                </a:cubicBezTo>
                <a:cubicBezTo>
                  <a:pt x="789" y="1076"/>
                  <a:pt x="795" y="1083"/>
                  <a:pt x="804" y="1083"/>
                </a:cubicBezTo>
                <a:cubicBezTo>
                  <a:pt x="812" y="1083"/>
                  <a:pt x="818" y="1076"/>
                  <a:pt x="818" y="1068"/>
                </a:cubicBezTo>
                <a:cubicBezTo>
                  <a:pt x="818" y="1060"/>
                  <a:pt x="812" y="1053"/>
                  <a:pt x="804" y="1053"/>
                </a:cubicBezTo>
                <a:close/>
                <a:moveTo>
                  <a:pt x="804" y="1086"/>
                </a:moveTo>
                <a:cubicBezTo>
                  <a:pt x="795" y="1086"/>
                  <a:pt x="789" y="1093"/>
                  <a:pt x="789" y="1101"/>
                </a:cubicBezTo>
                <a:cubicBezTo>
                  <a:pt x="789" y="1109"/>
                  <a:pt x="795" y="1116"/>
                  <a:pt x="804" y="1116"/>
                </a:cubicBezTo>
                <a:cubicBezTo>
                  <a:pt x="812" y="1116"/>
                  <a:pt x="818" y="1109"/>
                  <a:pt x="818" y="1101"/>
                </a:cubicBezTo>
                <a:cubicBezTo>
                  <a:pt x="818" y="1093"/>
                  <a:pt x="812" y="1086"/>
                  <a:pt x="804" y="1086"/>
                </a:cubicBezTo>
                <a:close/>
                <a:moveTo>
                  <a:pt x="804" y="1119"/>
                </a:moveTo>
                <a:cubicBezTo>
                  <a:pt x="795" y="1119"/>
                  <a:pt x="789" y="1126"/>
                  <a:pt x="789" y="1134"/>
                </a:cubicBezTo>
                <a:cubicBezTo>
                  <a:pt x="789" y="1142"/>
                  <a:pt x="795" y="1149"/>
                  <a:pt x="804" y="1149"/>
                </a:cubicBezTo>
                <a:cubicBezTo>
                  <a:pt x="812" y="1149"/>
                  <a:pt x="818" y="1142"/>
                  <a:pt x="818" y="1134"/>
                </a:cubicBezTo>
                <a:cubicBezTo>
                  <a:pt x="818" y="1126"/>
                  <a:pt x="812" y="1119"/>
                  <a:pt x="804" y="1119"/>
                </a:cubicBezTo>
                <a:close/>
                <a:moveTo>
                  <a:pt x="804" y="1152"/>
                </a:moveTo>
                <a:cubicBezTo>
                  <a:pt x="795" y="1152"/>
                  <a:pt x="789" y="1159"/>
                  <a:pt x="789" y="1167"/>
                </a:cubicBezTo>
                <a:cubicBezTo>
                  <a:pt x="789" y="1175"/>
                  <a:pt x="795" y="1182"/>
                  <a:pt x="804" y="1182"/>
                </a:cubicBezTo>
                <a:cubicBezTo>
                  <a:pt x="812" y="1182"/>
                  <a:pt x="818" y="1175"/>
                  <a:pt x="818" y="1167"/>
                </a:cubicBezTo>
                <a:cubicBezTo>
                  <a:pt x="818" y="1159"/>
                  <a:pt x="812" y="1152"/>
                  <a:pt x="804" y="1152"/>
                </a:cubicBezTo>
                <a:close/>
                <a:moveTo>
                  <a:pt x="804" y="1185"/>
                </a:moveTo>
                <a:cubicBezTo>
                  <a:pt x="795" y="1185"/>
                  <a:pt x="789" y="1192"/>
                  <a:pt x="789" y="1200"/>
                </a:cubicBezTo>
                <a:cubicBezTo>
                  <a:pt x="789" y="1208"/>
                  <a:pt x="795" y="1215"/>
                  <a:pt x="804" y="1215"/>
                </a:cubicBezTo>
                <a:cubicBezTo>
                  <a:pt x="812" y="1215"/>
                  <a:pt x="818" y="1208"/>
                  <a:pt x="818" y="1200"/>
                </a:cubicBezTo>
                <a:cubicBezTo>
                  <a:pt x="818" y="1192"/>
                  <a:pt x="812" y="1185"/>
                  <a:pt x="804" y="1185"/>
                </a:cubicBezTo>
                <a:close/>
                <a:moveTo>
                  <a:pt x="804" y="1218"/>
                </a:moveTo>
                <a:cubicBezTo>
                  <a:pt x="795" y="1218"/>
                  <a:pt x="789" y="1225"/>
                  <a:pt x="789" y="1233"/>
                </a:cubicBezTo>
                <a:cubicBezTo>
                  <a:pt x="789" y="1241"/>
                  <a:pt x="795" y="1248"/>
                  <a:pt x="804" y="1248"/>
                </a:cubicBezTo>
                <a:cubicBezTo>
                  <a:pt x="812" y="1248"/>
                  <a:pt x="818" y="1241"/>
                  <a:pt x="818" y="1233"/>
                </a:cubicBezTo>
                <a:cubicBezTo>
                  <a:pt x="818" y="1225"/>
                  <a:pt x="812" y="1218"/>
                  <a:pt x="804" y="1218"/>
                </a:cubicBezTo>
                <a:close/>
                <a:moveTo>
                  <a:pt x="804" y="1251"/>
                </a:moveTo>
                <a:cubicBezTo>
                  <a:pt x="795" y="1251"/>
                  <a:pt x="789" y="1258"/>
                  <a:pt x="789" y="1266"/>
                </a:cubicBezTo>
                <a:cubicBezTo>
                  <a:pt x="789" y="1274"/>
                  <a:pt x="795" y="1281"/>
                  <a:pt x="804" y="1281"/>
                </a:cubicBezTo>
                <a:cubicBezTo>
                  <a:pt x="812" y="1281"/>
                  <a:pt x="818" y="1274"/>
                  <a:pt x="818" y="1266"/>
                </a:cubicBezTo>
                <a:cubicBezTo>
                  <a:pt x="818" y="1258"/>
                  <a:pt x="812" y="1251"/>
                  <a:pt x="804" y="1251"/>
                </a:cubicBezTo>
                <a:close/>
                <a:moveTo>
                  <a:pt x="804" y="1284"/>
                </a:moveTo>
                <a:cubicBezTo>
                  <a:pt x="795" y="1284"/>
                  <a:pt x="789" y="1291"/>
                  <a:pt x="789" y="1299"/>
                </a:cubicBezTo>
                <a:cubicBezTo>
                  <a:pt x="789" y="1307"/>
                  <a:pt x="795" y="1314"/>
                  <a:pt x="804" y="1314"/>
                </a:cubicBezTo>
                <a:cubicBezTo>
                  <a:pt x="812" y="1314"/>
                  <a:pt x="818" y="1307"/>
                  <a:pt x="818" y="1299"/>
                </a:cubicBezTo>
                <a:cubicBezTo>
                  <a:pt x="818" y="1291"/>
                  <a:pt x="812" y="1284"/>
                  <a:pt x="804" y="1284"/>
                </a:cubicBezTo>
                <a:close/>
                <a:moveTo>
                  <a:pt x="804" y="1317"/>
                </a:moveTo>
                <a:cubicBezTo>
                  <a:pt x="795" y="1317"/>
                  <a:pt x="789" y="1323"/>
                  <a:pt x="789" y="1332"/>
                </a:cubicBezTo>
                <a:cubicBezTo>
                  <a:pt x="789" y="1340"/>
                  <a:pt x="795" y="1346"/>
                  <a:pt x="804" y="1346"/>
                </a:cubicBezTo>
                <a:cubicBezTo>
                  <a:pt x="812" y="1346"/>
                  <a:pt x="818" y="1340"/>
                  <a:pt x="818" y="1332"/>
                </a:cubicBezTo>
                <a:cubicBezTo>
                  <a:pt x="818" y="1323"/>
                  <a:pt x="812" y="1317"/>
                  <a:pt x="804" y="1317"/>
                </a:cubicBezTo>
                <a:close/>
                <a:moveTo>
                  <a:pt x="804" y="1350"/>
                </a:moveTo>
                <a:cubicBezTo>
                  <a:pt x="795" y="1350"/>
                  <a:pt x="789" y="1356"/>
                  <a:pt x="789" y="1365"/>
                </a:cubicBezTo>
                <a:cubicBezTo>
                  <a:pt x="789" y="1373"/>
                  <a:pt x="795" y="1379"/>
                  <a:pt x="804" y="1379"/>
                </a:cubicBezTo>
                <a:cubicBezTo>
                  <a:pt x="812" y="1379"/>
                  <a:pt x="818" y="1373"/>
                  <a:pt x="818" y="1365"/>
                </a:cubicBezTo>
                <a:cubicBezTo>
                  <a:pt x="818" y="1356"/>
                  <a:pt x="812" y="1350"/>
                  <a:pt x="804" y="1350"/>
                </a:cubicBezTo>
                <a:close/>
                <a:moveTo>
                  <a:pt x="804" y="1383"/>
                </a:moveTo>
                <a:cubicBezTo>
                  <a:pt x="795" y="1383"/>
                  <a:pt x="789" y="1389"/>
                  <a:pt x="789" y="1397"/>
                </a:cubicBezTo>
                <a:cubicBezTo>
                  <a:pt x="789" y="1406"/>
                  <a:pt x="795" y="1412"/>
                  <a:pt x="804" y="1412"/>
                </a:cubicBezTo>
                <a:cubicBezTo>
                  <a:pt x="812" y="1412"/>
                  <a:pt x="818" y="1406"/>
                  <a:pt x="818" y="1397"/>
                </a:cubicBezTo>
                <a:cubicBezTo>
                  <a:pt x="818" y="1389"/>
                  <a:pt x="812" y="1383"/>
                  <a:pt x="804" y="1383"/>
                </a:cubicBezTo>
                <a:close/>
                <a:moveTo>
                  <a:pt x="804" y="1416"/>
                </a:moveTo>
                <a:cubicBezTo>
                  <a:pt x="795" y="1416"/>
                  <a:pt x="789" y="1422"/>
                  <a:pt x="789" y="1430"/>
                </a:cubicBezTo>
                <a:cubicBezTo>
                  <a:pt x="789" y="1439"/>
                  <a:pt x="795" y="1445"/>
                  <a:pt x="804" y="1445"/>
                </a:cubicBezTo>
                <a:cubicBezTo>
                  <a:pt x="812" y="1445"/>
                  <a:pt x="818" y="1439"/>
                  <a:pt x="818" y="1430"/>
                </a:cubicBezTo>
                <a:cubicBezTo>
                  <a:pt x="818" y="1422"/>
                  <a:pt x="812" y="1416"/>
                  <a:pt x="804" y="1416"/>
                </a:cubicBezTo>
                <a:close/>
                <a:moveTo>
                  <a:pt x="836" y="0"/>
                </a:moveTo>
                <a:cubicBezTo>
                  <a:pt x="828" y="0"/>
                  <a:pt x="822" y="7"/>
                  <a:pt x="822" y="15"/>
                </a:cubicBezTo>
                <a:cubicBezTo>
                  <a:pt x="822" y="23"/>
                  <a:pt x="828" y="30"/>
                  <a:pt x="836" y="30"/>
                </a:cubicBezTo>
                <a:cubicBezTo>
                  <a:pt x="845" y="30"/>
                  <a:pt x="851" y="23"/>
                  <a:pt x="851" y="15"/>
                </a:cubicBezTo>
                <a:cubicBezTo>
                  <a:pt x="851" y="7"/>
                  <a:pt x="845" y="0"/>
                  <a:pt x="836" y="0"/>
                </a:cubicBezTo>
                <a:close/>
                <a:moveTo>
                  <a:pt x="836" y="33"/>
                </a:moveTo>
                <a:cubicBezTo>
                  <a:pt x="828" y="33"/>
                  <a:pt x="822" y="40"/>
                  <a:pt x="822" y="48"/>
                </a:cubicBezTo>
                <a:cubicBezTo>
                  <a:pt x="822" y="56"/>
                  <a:pt x="828" y="63"/>
                  <a:pt x="836" y="63"/>
                </a:cubicBezTo>
                <a:cubicBezTo>
                  <a:pt x="845" y="63"/>
                  <a:pt x="851" y="56"/>
                  <a:pt x="851" y="48"/>
                </a:cubicBezTo>
                <a:cubicBezTo>
                  <a:pt x="851" y="40"/>
                  <a:pt x="845" y="33"/>
                  <a:pt x="836" y="33"/>
                </a:cubicBezTo>
                <a:close/>
                <a:moveTo>
                  <a:pt x="836" y="66"/>
                </a:moveTo>
                <a:cubicBezTo>
                  <a:pt x="828" y="66"/>
                  <a:pt x="822" y="72"/>
                  <a:pt x="822" y="81"/>
                </a:cubicBezTo>
                <a:cubicBezTo>
                  <a:pt x="822" y="89"/>
                  <a:pt x="828" y="95"/>
                  <a:pt x="836" y="95"/>
                </a:cubicBezTo>
                <a:cubicBezTo>
                  <a:pt x="845" y="95"/>
                  <a:pt x="851" y="89"/>
                  <a:pt x="851" y="81"/>
                </a:cubicBezTo>
                <a:cubicBezTo>
                  <a:pt x="851" y="72"/>
                  <a:pt x="845" y="66"/>
                  <a:pt x="836" y="66"/>
                </a:cubicBezTo>
                <a:close/>
                <a:moveTo>
                  <a:pt x="836" y="99"/>
                </a:moveTo>
                <a:cubicBezTo>
                  <a:pt x="828" y="99"/>
                  <a:pt x="822" y="105"/>
                  <a:pt x="822" y="114"/>
                </a:cubicBezTo>
                <a:cubicBezTo>
                  <a:pt x="822" y="122"/>
                  <a:pt x="828" y="128"/>
                  <a:pt x="836" y="128"/>
                </a:cubicBezTo>
                <a:cubicBezTo>
                  <a:pt x="845" y="128"/>
                  <a:pt x="851" y="122"/>
                  <a:pt x="851" y="114"/>
                </a:cubicBezTo>
                <a:cubicBezTo>
                  <a:pt x="851" y="105"/>
                  <a:pt x="845" y="99"/>
                  <a:pt x="836" y="99"/>
                </a:cubicBezTo>
                <a:close/>
                <a:moveTo>
                  <a:pt x="836" y="132"/>
                </a:moveTo>
                <a:cubicBezTo>
                  <a:pt x="828" y="132"/>
                  <a:pt x="822" y="138"/>
                  <a:pt x="822" y="147"/>
                </a:cubicBezTo>
                <a:cubicBezTo>
                  <a:pt x="822" y="155"/>
                  <a:pt x="828" y="161"/>
                  <a:pt x="836" y="161"/>
                </a:cubicBezTo>
                <a:cubicBezTo>
                  <a:pt x="845" y="161"/>
                  <a:pt x="851" y="155"/>
                  <a:pt x="851" y="147"/>
                </a:cubicBezTo>
                <a:cubicBezTo>
                  <a:pt x="851" y="138"/>
                  <a:pt x="845" y="132"/>
                  <a:pt x="836" y="132"/>
                </a:cubicBezTo>
                <a:close/>
                <a:moveTo>
                  <a:pt x="836" y="165"/>
                </a:moveTo>
                <a:cubicBezTo>
                  <a:pt x="828" y="165"/>
                  <a:pt x="822" y="171"/>
                  <a:pt x="822" y="179"/>
                </a:cubicBezTo>
                <a:cubicBezTo>
                  <a:pt x="822" y="188"/>
                  <a:pt x="828" y="194"/>
                  <a:pt x="836" y="194"/>
                </a:cubicBezTo>
                <a:cubicBezTo>
                  <a:pt x="845" y="194"/>
                  <a:pt x="851" y="188"/>
                  <a:pt x="851" y="179"/>
                </a:cubicBezTo>
                <a:cubicBezTo>
                  <a:pt x="851" y="171"/>
                  <a:pt x="845" y="165"/>
                  <a:pt x="836" y="165"/>
                </a:cubicBezTo>
                <a:close/>
                <a:moveTo>
                  <a:pt x="836" y="198"/>
                </a:moveTo>
                <a:cubicBezTo>
                  <a:pt x="828" y="198"/>
                  <a:pt x="822" y="204"/>
                  <a:pt x="822" y="212"/>
                </a:cubicBezTo>
                <a:cubicBezTo>
                  <a:pt x="822" y="221"/>
                  <a:pt x="828" y="227"/>
                  <a:pt x="836" y="227"/>
                </a:cubicBezTo>
                <a:cubicBezTo>
                  <a:pt x="845" y="227"/>
                  <a:pt x="851" y="221"/>
                  <a:pt x="851" y="212"/>
                </a:cubicBezTo>
                <a:cubicBezTo>
                  <a:pt x="851" y="204"/>
                  <a:pt x="845" y="198"/>
                  <a:pt x="836" y="198"/>
                </a:cubicBezTo>
                <a:close/>
                <a:moveTo>
                  <a:pt x="836" y="230"/>
                </a:moveTo>
                <a:cubicBezTo>
                  <a:pt x="828" y="230"/>
                  <a:pt x="822" y="237"/>
                  <a:pt x="822" y="245"/>
                </a:cubicBezTo>
                <a:cubicBezTo>
                  <a:pt x="822" y="253"/>
                  <a:pt x="828" y="260"/>
                  <a:pt x="836" y="260"/>
                </a:cubicBezTo>
                <a:cubicBezTo>
                  <a:pt x="845" y="260"/>
                  <a:pt x="851" y="253"/>
                  <a:pt x="851" y="245"/>
                </a:cubicBezTo>
                <a:cubicBezTo>
                  <a:pt x="851" y="237"/>
                  <a:pt x="845" y="230"/>
                  <a:pt x="836" y="230"/>
                </a:cubicBezTo>
                <a:close/>
                <a:moveTo>
                  <a:pt x="836" y="263"/>
                </a:moveTo>
                <a:cubicBezTo>
                  <a:pt x="828" y="263"/>
                  <a:pt x="822" y="270"/>
                  <a:pt x="822" y="278"/>
                </a:cubicBezTo>
                <a:cubicBezTo>
                  <a:pt x="822" y="286"/>
                  <a:pt x="828" y="293"/>
                  <a:pt x="836" y="293"/>
                </a:cubicBezTo>
                <a:cubicBezTo>
                  <a:pt x="845" y="293"/>
                  <a:pt x="851" y="286"/>
                  <a:pt x="851" y="278"/>
                </a:cubicBezTo>
                <a:cubicBezTo>
                  <a:pt x="851" y="270"/>
                  <a:pt x="845" y="263"/>
                  <a:pt x="836" y="263"/>
                </a:cubicBezTo>
                <a:close/>
                <a:moveTo>
                  <a:pt x="836" y="296"/>
                </a:moveTo>
                <a:cubicBezTo>
                  <a:pt x="828" y="296"/>
                  <a:pt x="822" y="303"/>
                  <a:pt x="822" y="311"/>
                </a:cubicBezTo>
                <a:cubicBezTo>
                  <a:pt x="822" y="319"/>
                  <a:pt x="828" y="326"/>
                  <a:pt x="836" y="326"/>
                </a:cubicBezTo>
                <a:cubicBezTo>
                  <a:pt x="845" y="326"/>
                  <a:pt x="851" y="319"/>
                  <a:pt x="851" y="311"/>
                </a:cubicBezTo>
                <a:cubicBezTo>
                  <a:pt x="851" y="303"/>
                  <a:pt x="845" y="296"/>
                  <a:pt x="836" y="296"/>
                </a:cubicBezTo>
                <a:close/>
                <a:moveTo>
                  <a:pt x="836" y="329"/>
                </a:moveTo>
                <a:cubicBezTo>
                  <a:pt x="828" y="329"/>
                  <a:pt x="822" y="336"/>
                  <a:pt x="822" y="344"/>
                </a:cubicBezTo>
                <a:cubicBezTo>
                  <a:pt x="822" y="352"/>
                  <a:pt x="828" y="359"/>
                  <a:pt x="836" y="359"/>
                </a:cubicBezTo>
                <a:cubicBezTo>
                  <a:pt x="845" y="359"/>
                  <a:pt x="851" y="352"/>
                  <a:pt x="851" y="344"/>
                </a:cubicBezTo>
                <a:cubicBezTo>
                  <a:pt x="851" y="336"/>
                  <a:pt x="845" y="329"/>
                  <a:pt x="836" y="329"/>
                </a:cubicBezTo>
                <a:close/>
                <a:moveTo>
                  <a:pt x="836" y="362"/>
                </a:moveTo>
                <a:cubicBezTo>
                  <a:pt x="828" y="362"/>
                  <a:pt x="822" y="369"/>
                  <a:pt x="822" y="377"/>
                </a:cubicBezTo>
                <a:cubicBezTo>
                  <a:pt x="822" y="385"/>
                  <a:pt x="828" y="392"/>
                  <a:pt x="836" y="392"/>
                </a:cubicBezTo>
                <a:cubicBezTo>
                  <a:pt x="845" y="392"/>
                  <a:pt x="851" y="385"/>
                  <a:pt x="851" y="377"/>
                </a:cubicBezTo>
                <a:cubicBezTo>
                  <a:pt x="851" y="369"/>
                  <a:pt x="845" y="362"/>
                  <a:pt x="836" y="362"/>
                </a:cubicBezTo>
                <a:close/>
                <a:moveTo>
                  <a:pt x="836" y="395"/>
                </a:moveTo>
                <a:cubicBezTo>
                  <a:pt x="828" y="395"/>
                  <a:pt x="822" y="402"/>
                  <a:pt x="822" y="410"/>
                </a:cubicBezTo>
                <a:cubicBezTo>
                  <a:pt x="822" y="418"/>
                  <a:pt x="828" y="425"/>
                  <a:pt x="836" y="425"/>
                </a:cubicBezTo>
                <a:cubicBezTo>
                  <a:pt x="845" y="425"/>
                  <a:pt x="851" y="418"/>
                  <a:pt x="851" y="410"/>
                </a:cubicBezTo>
                <a:cubicBezTo>
                  <a:pt x="851" y="402"/>
                  <a:pt x="845" y="395"/>
                  <a:pt x="836" y="395"/>
                </a:cubicBezTo>
                <a:close/>
                <a:moveTo>
                  <a:pt x="836" y="428"/>
                </a:moveTo>
                <a:cubicBezTo>
                  <a:pt x="828" y="428"/>
                  <a:pt x="822" y="435"/>
                  <a:pt x="822" y="443"/>
                </a:cubicBezTo>
                <a:cubicBezTo>
                  <a:pt x="822" y="451"/>
                  <a:pt x="828" y="458"/>
                  <a:pt x="836" y="458"/>
                </a:cubicBezTo>
                <a:cubicBezTo>
                  <a:pt x="845" y="458"/>
                  <a:pt x="851" y="451"/>
                  <a:pt x="851" y="443"/>
                </a:cubicBezTo>
                <a:cubicBezTo>
                  <a:pt x="851" y="435"/>
                  <a:pt x="845" y="428"/>
                  <a:pt x="836" y="428"/>
                </a:cubicBezTo>
                <a:close/>
                <a:moveTo>
                  <a:pt x="836" y="461"/>
                </a:moveTo>
                <a:cubicBezTo>
                  <a:pt x="828" y="461"/>
                  <a:pt x="822" y="468"/>
                  <a:pt x="822" y="476"/>
                </a:cubicBezTo>
                <a:cubicBezTo>
                  <a:pt x="822" y="484"/>
                  <a:pt x="828" y="491"/>
                  <a:pt x="836" y="491"/>
                </a:cubicBezTo>
                <a:cubicBezTo>
                  <a:pt x="845" y="491"/>
                  <a:pt x="851" y="484"/>
                  <a:pt x="851" y="476"/>
                </a:cubicBezTo>
                <a:cubicBezTo>
                  <a:pt x="851" y="468"/>
                  <a:pt x="845" y="461"/>
                  <a:pt x="836" y="461"/>
                </a:cubicBezTo>
                <a:close/>
                <a:moveTo>
                  <a:pt x="836" y="494"/>
                </a:moveTo>
                <a:cubicBezTo>
                  <a:pt x="828" y="494"/>
                  <a:pt x="822" y="500"/>
                  <a:pt x="822" y="509"/>
                </a:cubicBezTo>
                <a:cubicBezTo>
                  <a:pt x="822" y="517"/>
                  <a:pt x="828" y="523"/>
                  <a:pt x="836" y="523"/>
                </a:cubicBezTo>
                <a:cubicBezTo>
                  <a:pt x="845" y="523"/>
                  <a:pt x="851" y="517"/>
                  <a:pt x="851" y="509"/>
                </a:cubicBezTo>
                <a:cubicBezTo>
                  <a:pt x="851" y="500"/>
                  <a:pt x="845" y="494"/>
                  <a:pt x="836" y="494"/>
                </a:cubicBezTo>
                <a:close/>
                <a:moveTo>
                  <a:pt x="836" y="527"/>
                </a:moveTo>
                <a:cubicBezTo>
                  <a:pt x="828" y="527"/>
                  <a:pt x="822" y="533"/>
                  <a:pt x="822" y="542"/>
                </a:cubicBezTo>
                <a:cubicBezTo>
                  <a:pt x="822" y="550"/>
                  <a:pt x="828" y="556"/>
                  <a:pt x="836" y="556"/>
                </a:cubicBezTo>
                <a:cubicBezTo>
                  <a:pt x="845" y="556"/>
                  <a:pt x="851" y="550"/>
                  <a:pt x="851" y="542"/>
                </a:cubicBezTo>
                <a:cubicBezTo>
                  <a:pt x="851" y="533"/>
                  <a:pt x="845" y="527"/>
                  <a:pt x="836" y="527"/>
                </a:cubicBezTo>
                <a:close/>
                <a:moveTo>
                  <a:pt x="836" y="560"/>
                </a:moveTo>
                <a:cubicBezTo>
                  <a:pt x="828" y="560"/>
                  <a:pt x="822" y="566"/>
                  <a:pt x="822" y="574"/>
                </a:cubicBezTo>
                <a:cubicBezTo>
                  <a:pt x="822" y="583"/>
                  <a:pt x="828" y="589"/>
                  <a:pt x="836" y="589"/>
                </a:cubicBezTo>
                <a:cubicBezTo>
                  <a:pt x="845" y="589"/>
                  <a:pt x="851" y="583"/>
                  <a:pt x="851" y="574"/>
                </a:cubicBezTo>
                <a:cubicBezTo>
                  <a:pt x="851" y="566"/>
                  <a:pt x="845" y="560"/>
                  <a:pt x="836" y="560"/>
                </a:cubicBezTo>
                <a:close/>
                <a:moveTo>
                  <a:pt x="836" y="593"/>
                </a:moveTo>
                <a:cubicBezTo>
                  <a:pt x="828" y="593"/>
                  <a:pt x="822" y="599"/>
                  <a:pt x="822" y="607"/>
                </a:cubicBezTo>
                <a:cubicBezTo>
                  <a:pt x="822" y="616"/>
                  <a:pt x="828" y="622"/>
                  <a:pt x="836" y="622"/>
                </a:cubicBezTo>
                <a:cubicBezTo>
                  <a:pt x="845" y="622"/>
                  <a:pt x="851" y="616"/>
                  <a:pt x="851" y="607"/>
                </a:cubicBezTo>
                <a:cubicBezTo>
                  <a:pt x="851" y="599"/>
                  <a:pt x="845" y="593"/>
                  <a:pt x="836" y="593"/>
                </a:cubicBezTo>
                <a:close/>
                <a:moveTo>
                  <a:pt x="836" y="625"/>
                </a:moveTo>
                <a:cubicBezTo>
                  <a:pt x="828" y="625"/>
                  <a:pt x="822" y="632"/>
                  <a:pt x="822" y="640"/>
                </a:cubicBezTo>
                <a:cubicBezTo>
                  <a:pt x="822" y="648"/>
                  <a:pt x="828" y="655"/>
                  <a:pt x="836" y="655"/>
                </a:cubicBezTo>
                <a:cubicBezTo>
                  <a:pt x="845" y="655"/>
                  <a:pt x="851" y="648"/>
                  <a:pt x="851" y="640"/>
                </a:cubicBezTo>
                <a:cubicBezTo>
                  <a:pt x="851" y="632"/>
                  <a:pt x="845" y="625"/>
                  <a:pt x="836" y="625"/>
                </a:cubicBezTo>
                <a:close/>
                <a:moveTo>
                  <a:pt x="836" y="658"/>
                </a:moveTo>
                <a:cubicBezTo>
                  <a:pt x="828" y="658"/>
                  <a:pt x="822" y="665"/>
                  <a:pt x="822" y="673"/>
                </a:cubicBezTo>
                <a:cubicBezTo>
                  <a:pt x="822" y="681"/>
                  <a:pt x="828" y="688"/>
                  <a:pt x="836" y="688"/>
                </a:cubicBezTo>
                <a:cubicBezTo>
                  <a:pt x="845" y="688"/>
                  <a:pt x="851" y="681"/>
                  <a:pt x="851" y="673"/>
                </a:cubicBezTo>
                <a:cubicBezTo>
                  <a:pt x="851" y="665"/>
                  <a:pt x="845" y="658"/>
                  <a:pt x="836" y="658"/>
                </a:cubicBezTo>
                <a:close/>
                <a:moveTo>
                  <a:pt x="836" y="691"/>
                </a:moveTo>
                <a:cubicBezTo>
                  <a:pt x="828" y="691"/>
                  <a:pt x="822" y="698"/>
                  <a:pt x="822" y="706"/>
                </a:cubicBezTo>
                <a:cubicBezTo>
                  <a:pt x="822" y="714"/>
                  <a:pt x="828" y="721"/>
                  <a:pt x="836" y="721"/>
                </a:cubicBezTo>
                <a:cubicBezTo>
                  <a:pt x="845" y="721"/>
                  <a:pt x="851" y="714"/>
                  <a:pt x="851" y="706"/>
                </a:cubicBezTo>
                <a:cubicBezTo>
                  <a:pt x="851" y="698"/>
                  <a:pt x="845" y="691"/>
                  <a:pt x="836" y="691"/>
                </a:cubicBezTo>
                <a:close/>
                <a:moveTo>
                  <a:pt x="836" y="724"/>
                </a:moveTo>
                <a:cubicBezTo>
                  <a:pt x="828" y="724"/>
                  <a:pt x="822" y="731"/>
                  <a:pt x="822" y="739"/>
                </a:cubicBezTo>
                <a:cubicBezTo>
                  <a:pt x="822" y="747"/>
                  <a:pt x="828" y="754"/>
                  <a:pt x="836" y="754"/>
                </a:cubicBezTo>
                <a:cubicBezTo>
                  <a:pt x="845" y="754"/>
                  <a:pt x="851" y="747"/>
                  <a:pt x="851" y="739"/>
                </a:cubicBezTo>
                <a:cubicBezTo>
                  <a:pt x="851" y="731"/>
                  <a:pt x="845" y="724"/>
                  <a:pt x="836" y="724"/>
                </a:cubicBezTo>
                <a:close/>
                <a:moveTo>
                  <a:pt x="836" y="757"/>
                </a:moveTo>
                <a:cubicBezTo>
                  <a:pt x="828" y="757"/>
                  <a:pt x="822" y="764"/>
                  <a:pt x="822" y="772"/>
                </a:cubicBezTo>
                <a:cubicBezTo>
                  <a:pt x="822" y="780"/>
                  <a:pt x="828" y="787"/>
                  <a:pt x="836" y="787"/>
                </a:cubicBezTo>
                <a:cubicBezTo>
                  <a:pt x="845" y="787"/>
                  <a:pt x="851" y="780"/>
                  <a:pt x="851" y="772"/>
                </a:cubicBezTo>
                <a:cubicBezTo>
                  <a:pt x="851" y="764"/>
                  <a:pt x="845" y="757"/>
                  <a:pt x="836" y="757"/>
                </a:cubicBezTo>
                <a:close/>
                <a:moveTo>
                  <a:pt x="836" y="790"/>
                </a:moveTo>
                <a:cubicBezTo>
                  <a:pt x="828" y="790"/>
                  <a:pt x="822" y="797"/>
                  <a:pt x="822" y="805"/>
                </a:cubicBezTo>
                <a:cubicBezTo>
                  <a:pt x="822" y="813"/>
                  <a:pt x="828" y="820"/>
                  <a:pt x="836" y="820"/>
                </a:cubicBezTo>
                <a:cubicBezTo>
                  <a:pt x="845" y="820"/>
                  <a:pt x="851" y="813"/>
                  <a:pt x="851" y="805"/>
                </a:cubicBezTo>
                <a:cubicBezTo>
                  <a:pt x="851" y="797"/>
                  <a:pt x="845" y="790"/>
                  <a:pt x="836" y="790"/>
                </a:cubicBezTo>
                <a:close/>
                <a:moveTo>
                  <a:pt x="836" y="823"/>
                </a:moveTo>
                <a:cubicBezTo>
                  <a:pt x="828" y="823"/>
                  <a:pt x="822" y="830"/>
                  <a:pt x="822" y="838"/>
                </a:cubicBezTo>
                <a:cubicBezTo>
                  <a:pt x="822" y="846"/>
                  <a:pt x="828" y="853"/>
                  <a:pt x="836" y="853"/>
                </a:cubicBezTo>
                <a:cubicBezTo>
                  <a:pt x="845" y="853"/>
                  <a:pt x="851" y="846"/>
                  <a:pt x="851" y="838"/>
                </a:cubicBezTo>
                <a:cubicBezTo>
                  <a:pt x="851" y="830"/>
                  <a:pt x="845" y="823"/>
                  <a:pt x="836" y="823"/>
                </a:cubicBezTo>
                <a:close/>
                <a:moveTo>
                  <a:pt x="836" y="856"/>
                </a:moveTo>
                <a:cubicBezTo>
                  <a:pt x="828" y="856"/>
                  <a:pt x="822" y="863"/>
                  <a:pt x="822" y="871"/>
                </a:cubicBezTo>
                <a:cubicBezTo>
                  <a:pt x="822" y="879"/>
                  <a:pt x="828" y="886"/>
                  <a:pt x="836" y="886"/>
                </a:cubicBezTo>
                <a:cubicBezTo>
                  <a:pt x="845" y="886"/>
                  <a:pt x="851" y="879"/>
                  <a:pt x="851" y="871"/>
                </a:cubicBezTo>
                <a:cubicBezTo>
                  <a:pt x="851" y="863"/>
                  <a:pt x="845" y="856"/>
                  <a:pt x="836" y="856"/>
                </a:cubicBezTo>
                <a:close/>
                <a:moveTo>
                  <a:pt x="836" y="889"/>
                </a:moveTo>
                <a:cubicBezTo>
                  <a:pt x="828" y="889"/>
                  <a:pt x="822" y="895"/>
                  <a:pt x="822" y="904"/>
                </a:cubicBezTo>
                <a:cubicBezTo>
                  <a:pt x="822" y="912"/>
                  <a:pt x="828" y="918"/>
                  <a:pt x="836" y="918"/>
                </a:cubicBezTo>
                <a:cubicBezTo>
                  <a:pt x="845" y="918"/>
                  <a:pt x="851" y="912"/>
                  <a:pt x="851" y="904"/>
                </a:cubicBezTo>
                <a:cubicBezTo>
                  <a:pt x="851" y="895"/>
                  <a:pt x="845" y="889"/>
                  <a:pt x="836" y="889"/>
                </a:cubicBezTo>
                <a:close/>
                <a:moveTo>
                  <a:pt x="836" y="922"/>
                </a:moveTo>
                <a:cubicBezTo>
                  <a:pt x="828" y="922"/>
                  <a:pt x="822" y="928"/>
                  <a:pt x="822" y="937"/>
                </a:cubicBezTo>
                <a:cubicBezTo>
                  <a:pt x="822" y="945"/>
                  <a:pt x="828" y="951"/>
                  <a:pt x="836" y="951"/>
                </a:cubicBezTo>
                <a:cubicBezTo>
                  <a:pt x="845" y="951"/>
                  <a:pt x="851" y="945"/>
                  <a:pt x="851" y="937"/>
                </a:cubicBezTo>
                <a:cubicBezTo>
                  <a:pt x="851" y="928"/>
                  <a:pt x="845" y="922"/>
                  <a:pt x="836" y="922"/>
                </a:cubicBezTo>
                <a:close/>
                <a:moveTo>
                  <a:pt x="836" y="955"/>
                </a:moveTo>
                <a:cubicBezTo>
                  <a:pt x="828" y="955"/>
                  <a:pt x="822" y="961"/>
                  <a:pt x="822" y="970"/>
                </a:cubicBezTo>
                <a:cubicBezTo>
                  <a:pt x="822" y="978"/>
                  <a:pt x="828" y="984"/>
                  <a:pt x="836" y="984"/>
                </a:cubicBezTo>
                <a:cubicBezTo>
                  <a:pt x="845" y="984"/>
                  <a:pt x="851" y="978"/>
                  <a:pt x="851" y="970"/>
                </a:cubicBezTo>
                <a:cubicBezTo>
                  <a:pt x="851" y="961"/>
                  <a:pt x="845" y="955"/>
                  <a:pt x="836" y="955"/>
                </a:cubicBezTo>
                <a:close/>
                <a:moveTo>
                  <a:pt x="836" y="988"/>
                </a:moveTo>
                <a:cubicBezTo>
                  <a:pt x="828" y="988"/>
                  <a:pt x="822" y="994"/>
                  <a:pt x="822" y="1002"/>
                </a:cubicBezTo>
                <a:cubicBezTo>
                  <a:pt x="822" y="1011"/>
                  <a:pt x="828" y="1017"/>
                  <a:pt x="836" y="1017"/>
                </a:cubicBezTo>
                <a:cubicBezTo>
                  <a:pt x="845" y="1017"/>
                  <a:pt x="851" y="1011"/>
                  <a:pt x="851" y="1002"/>
                </a:cubicBezTo>
                <a:cubicBezTo>
                  <a:pt x="851" y="994"/>
                  <a:pt x="845" y="988"/>
                  <a:pt x="836" y="988"/>
                </a:cubicBezTo>
                <a:close/>
                <a:moveTo>
                  <a:pt x="836" y="1021"/>
                </a:moveTo>
                <a:cubicBezTo>
                  <a:pt x="828" y="1021"/>
                  <a:pt x="822" y="1027"/>
                  <a:pt x="822" y="1035"/>
                </a:cubicBezTo>
                <a:cubicBezTo>
                  <a:pt x="822" y="1044"/>
                  <a:pt x="828" y="1050"/>
                  <a:pt x="836" y="1050"/>
                </a:cubicBezTo>
                <a:cubicBezTo>
                  <a:pt x="845" y="1050"/>
                  <a:pt x="851" y="1044"/>
                  <a:pt x="851" y="1035"/>
                </a:cubicBezTo>
                <a:cubicBezTo>
                  <a:pt x="851" y="1027"/>
                  <a:pt x="845" y="1021"/>
                  <a:pt x="836" y="1021"/>
                </a:cubicBezTo>
                <a:close/>
                <a:moveTo>
                  <a:pt x="836" y="1053"/>
                </a:moveTo>
                <a:cubicBezTo>
                  <a:pt x="828" y="1053"/>
                  <a:pt x="822" y="1060"/>
                  <a:pt x="822" y="1068"/>
                </a:cubicBezTo>
                <a:cubicBezTo>
                  <a:pt x="822" y="1076"/>
                  <a:pt x="828" y="1083"/>
                  <a:pt x="836" y="1083"/>
                </a:cubicBezTo>
                <a:cubicBezTo>
                  <a:pt x="845" y="1083"/>
                  <a:pt x="851" y="1076"/>
                  <a:pt x="851" y="1068"/>
                </a:cubicBezTo>
                <a:cubicBezTo>
                  <a:pt x="851" y="1060"/>
                  <a:pt x="845" y="1053"/>
                  <a:pt x="836" y="1053"/>
                </a:cubicBezTo>
                <a:close/>
                <a:moveTo>
                  <a:pt x="836" y="1086"/>
                </a:moveTo>
                <a:cubicBezTo>
                  <a:pt x="828" y="1086"/>
                  <a:pt x="822" y="1093"/>
                  <a:pt x="822" y="1101"/>
                </a:cubicBezTo>
                <a:cubicBezTo>
                  <a:pt x="822" y="1109"/>
                  <a:pt x="828" y="1116"/>
                  <a:pt x="836" y="1116"/>
                </a:cubicBezTo>
                <a:cubicBezTo>
                  <a:pt x="845" y="1116"/>
                  <a:pt x="851" y="1109"/>
                  <a:pt x="851" y="1101"/>
                </a:cubicBezTo>
                <a:cubicBezTo>
                  <a:pt x="851" y="1093"/>
                  <a:pt x="845" y="1086"/>
                  <a:pt x="836" y="1086"/>
                </a:cubicBezTo>
                <a:close/>
                <a:moveTo>
                  <a:pt x="836" y="1119"/>
                </a:moveTo>
                <a:cubicBezTo>
                  <a:pt x="828" y="1119"/>
                  <a:pt x="822" y="1126"/>
                  <a:pt x="822" y="1134"/>
                </a:cubicBezTo>
                <a:cubicBezTo>
                  <a:pt x="822" y="1142"/>
                  <a:pt x="828" y="1149"/>
                  <a:pt x="836" y="1149"/>
                </a:cubicBezTo>
                <a:cubicBezTo>
                  <a:pt x="845" y="1149"/>
                  <a:pt x="851" y="1142"/>
                  <a:pt x="851" y="1134"/>
                </a:cubicBezTo>
                <a:cubicBezTo>
                  <a:pt x="851" y="1126"/>
                  <a:pt x="845" y="1119"/>
                  <a:pt x="836" y="1119"/>
                </a:cubicBezTo>
                <a:close/>
                <a:moveTo>
                  <a:pt x="836" y="1152"/>
                </a:moveTo>
                <a:cubicBezTo>
                  <a:pt x="828" y="1152"/>
                  <a:pt x="822" y="1159"/>
                  <a:pt x="822" y="1167"/>
                </a:cubicBezTo>
                <a:cubicBezTo>
                  <a:pt x="822" y="1175"/>
                  <a:pt x="828" y="1182"/>
                  <a:pt x="836" y="1182"/>
                </a:cubicBezTo>
                <a:cubicBezTo>
                  <a:pt x="845" y="1182"/>
                  <a:pt x="851" y="1175"/>
                  <a:pt x="851" y="1167"/>
                </a:cubicBezTo>
                <a:cubicBezTo>
                  <a:pt x="851" y="1159"/>
                  <a:pt x="845" y="1152"/>
                  <a:pt x="836" y="1152"/>
                </a:cubicBezTo>
                <a:close/>
                <a:moveTo>
                  <a:pt x="836" y="1185"/>
                </a:moveTo>
                <a:cubicBezTo>
                  <a:pt x="828" y="1185"/>
                  <a:pt x="822" y="1192"/>
                  <a:pt x="822" y="1200"/>
                </a:cubicBezTo>
                <a:cubicBezTo>
                  <a:pt x="822" y="1208"/>
                  <a:pt x="828" y="1215"/>
                  <a:pt x="836" y="1215"/>
                </a:cubicBezTo>
                <a:cubicBezTo>
                  <a:pt x="845" y="1215"/>
                  <a:pt x="851" y="1208"/>
                  <a:pt x="851" y="1200"/>
                </a:cubicBezTo>
                <a:cubicBezTo>
                  <a:pt x="851" y="1192"/>
                  <a:pt x="845" y="1185"/>
                  <a:pt x="836" y="1185"/>
                </a:cubicBezTo>
                <a:close/>
                <a:moveTo>
                  <a:pt x="836" y="1218"/>
                </a:moveTo>
                <a:cubicBezTo>
                  <a:pt x="828" y="1218"/>
                  <a:pt x="822" y="1225"/>
                  <a:pt x="822" y="1233"/>
                </a:cubicBezTo>
                <a:cubicBezTo>
                  <a:pt x="822" y="1241"/>
                  <a:pt x="828" y="1248"/>
                  <a:pt x="836" y="1248"/>
                </a:cubicBezTo>
                <a:cubicBezTo>
                  <a:pt x="845" y="1248"/>
                  <a:pt x="851" y="1241"/>
                  <a:pt x="851" y="1233"/>
                </a:cubicBezTo>
                <a:cubicBezTo>
                  <a:pt x="851" y="1225"/>
                  <a:pt x="845" y="1218"/>
                  <a:pt x="836" y="1218"/>
                </a:cubicBezTo>
                <a:close/>
                <a:moveTo>
                  <a:pt x="836" y="1251"/>
                </a:moveTo>
                <a:cubicBezTo>
                  <a:pt x="828" y="1251"/>
                  <a:pt x="822" y="1258"/>
                  <a:pt x="822" y="1266"/>
                </a:cubicBezTo>
                <a:cubicBezTo>
                  <a:pt x="822" y="1274"/>
                  <a:pt x="828" y="1281"/>
                  <a:pt x="836" y="1281"/>
                </a:cubicBezTo>
                <a:cubicBezTo>
                  <a:pt x="845" y="1281"/>
                  <a:pt x="851" y="1274"/>
                  <a:pt x="851" y="1266"/>
                </a:cubicBezTo>
                <a:cubicBezTo>
                  <a:pt x="851" y="1258"/>
                  <a:pt x="845" y="1251"/>
                  <a:pt x="836" y="1251"/>
                </a:cubicBezTo>
                <a:close/>
                <a:moveTo>
                  <a:pt x="836" y="1284"/>
                </a:moveTo>
                <a:cubicBezTo>
                  <a:pt x="828" y="1284"/>
                  <a:pt x="822" y="1291"/>
                  <a:pt x="822" y="1299"/>
                </a:cubicBezTo>
                <a:cubicBezTo>
                  <a:pt x="822" y="1307"/>
                  <a:pt x="828" y="1314"/>
                  <a:pt x="836" y="1314"/>
                </a:cubicBezTo>
                <a:cubicBezTo>
                  <a:pt x="845" y="1314"/>
                  <a:pt x="851" y="1307"/>
                  <a:pt x="851" y="1299"/>
                </a:cubicBezTo>
                <a:cubicBezTo>
                  <a:pt x="851" y="1291"/>
                  <a:pt x="845" y="1284"/>
                  <a:pt x="836" y="1284"/>
                </a:cubicBezTo>
                <a:close/>
                <a:moveTo>
                  <a:pt x="836" y="1317"/>
                </a:moveTo>
                <a:cubicBezTo>
                  <a:pt x="828" y="1317"/>
                  <a:pt x="822" y="1323"/>
                  <a:pt x="822" y="1332"/>
                </a:cubicBezTo>
                <a:cubicBezTo>
                  <a:pt x="822" y="1340"/>
                  <a:pt x="828" y="1346"/>
                  <a:pt x="836" y="1346"/>
                </a:cubicBezTo>
                <a:cubicBezTo>
                  <a:pt x="845" y="1346"/>
                  <a:pt x="851" y="1340"/>
                  <a:pt x="851" y="1332"/>
                </a:cubicBezTo>
                <a:cubicBezTo>
                  <a:pt x="851" y="1323"/>
                  <a:pt x="845" y="1317"/>
                  <a:pt x="836" y="1317"/>
                </a:cubicBezTo>
                <a:close/>
                <a:moveTo>
                  <a:pt x="836" y="1350"/>
                </a:moveTo>
                <a:cubicBezTo>
                  <a:pt x="828" y="1350"/>
                  <a:pt x="822" y="1356"/>
                  <a:pt x="822" y="1365"/>
                </a:cubicBezTo>
                <a:cubicBezTo>
                  <a:pt x="822" y="1373"/>
                  <a:pt x="828" y="1379"/>
                  <a:pt x="836" y="1379"/>
                </a:cubicBezTo>
                <a:cubicBezTo>
                  <a:pt x="845" y="1379"/>
                  <a:pt x="851" y="1373"/>
                  <a:pt x="851" y="1365"/>
                </a:cubicBezTo>
                <a:cubicBezTo>
                  <a:pt x="851" y="1356"/>
                  <a:pt x="845" y="1350"/>
                  <a:pt x="836" y="1350"/>
                </a:cubicBezTo>
                <a:close/>
                <a:moveTo>
                  <a:pt x="836" y="1383"/>
                </a:moveTo>
                <a:cubicBezTo>
                  <a:pt x="828" y="1383"/>
                  <a:pt x="822" y="1389"/>
                  <a:pt x="822" y="1397"/>
                </a:cubicBezTo>
                <a:cubicBezTo>
                  <a:pt x="822" y="1406"/>
                  <a:pt x="828" y="1412"/>
                  <a:pt x="836" y="1412"/>
                </a:cubicBezTo>
                <a:cubicBezTo>
                  <a:pt x="845" y="1412"/>
                  <a:pt x="851" y="1406"/>
                  <a:pt x="851" y="1397"/>
                </a:cubicBezTo>
                <a:cubicBezTo>
                  <a:pt x="851" y="1389"/>
                  <a:pt x="845" y="1383"/>
                  <a:pt x="836" y="1383"/>
                </a:cubicBezTo>
                <a:close/>
                <a:moveTo>
                  <a:pt x="836" y="1416"/>
                </a:moveTo>
                <a:cubicBezTo>
                  <a:pt x="828" y="1416"/>
                  <a:pt x="822" y="1422"/>
                  <a:pt x="822" y="1430"/>
                </a:cubicBezTo>
                <a:cubicBezTo>
                  <a:pt x="822" y="1439"/>
                  <a:pt x="828" y="1445"/>
                  <a:pt x="836" y="1445"/>
                </a:cubicBezTo>
                <a:cubicBezTo>
                  <a:pt x="845" y="1445"/>
                  <a:pt x="851" y="1439"/>
                  <a:pt x="851" y="1430"/>
                </a:cubicBezTo>
                <a:cubicBezTo>
                  <a:pt x="851" y="1422"/>
                  <a:pt x="845" y="1416"/>
                  <a:pt x="836" y="1416"/>
                </a:cubicBezTo>
                <a:close/>
                <a:moveTo>
                  <a:pt x="869" y="0"/>
                </a:moveTo>
                <a:cubicBezTo>
                  <a:pt x="861" y="0"/>
                  <a:pt x="854" y="7"/>
                  <a:pt x="854" y="15"/>
                </a:cubicBezTo>
                <a:cubicBezTo>
                  <a:pt x="854" y="23"/>
                  <a:pt x="861" y="30"/>
                  <a:pt x="869" y="30"/>
                </a:cubicBezTo>
                <a:cubicBezTo>
                  <a:pt x="877" y="30"/>
                  <a:pt x="884" y="23"/>
                  <a:pt x="884" y="15"/>
                </a:cubicBezTo>
                <a:cubicBezTo>
                  <a:pt x="884" y="7"/>
                  <a:pt x="877" y="0"/>
                  <a:pt x="869" y="0"/>
                </a:cubicBezTo>
                <a:close/>
                <a:moveTo>
                  <a:pt x="869" y="33"/>
                </a:moveTo>
                <a:cubicBezTo>
                  <a:pt x="861" y="33"/>
                  <a:pt x="854" y="40"/>
                  <a:pt x="854" y="48"/>
                </a:cubicBezTo>
                <a:cubicBezTo>
                  <a:pt x="854" y="56"/>
                  <a:pt x="861" y="63"/>
                  <a:pt x="869" y="63"/>
                </a:cubicBezTo>
                <a:cubicBezTo>
                  <a:pt x="877" y="63"/>
                  <a:pt x="884" y="56"/>
                  <a:pt x="884" y="48"/>
                </a:cubicBezTo>
                <a:cubicBezTo>
                  <a:pt x="884" y="40"/>
                  <a:pt x="877" y="33"/>
                  <a:pt x="869" y="33"/>
                </a:cubicBezTo>
                <a:close/>
                <a:moveTo>
                  <a:pt x="869" y="66"/>
                </a:moveTo>
                <a:cubicBezTo>
                  <a:pt x="861" y="66"/>
                  <a:pt x="854" y="72"/>
                  <a:pt x="854" y="81"/>
                </a:cubicBezTo>
                <a:cubicBezTo>
                  <a:pt x="854" y="89"/>
                  <a:pt x="861" y="95"/>
                  <a:pt x="869" y="95"/>
                </a:cubicBezTo>
                <a:cubicBezTo>
                  <a:pt x="877" y="95"/>
                  <a:pt x="884" y="89"/>
                  <a:pt x="884" y="81"/>
                </a:cubicBezTo>
                <a:cubicBezTo>
                  <a:pt x="884" y="72"/>
                  <a:pt x="877" y="66"/>
                  <a:pt x="869" y="66"/>
                </a:cubicBezTo>
                <a:close/>
                <a:moveTo>
                  <a:pt x="869" y="99"/>
                </a:moveTo>
                <a:cubicBezTo>
                  <a:pt x="861" y="99"/>
                  <a:pt x="854" y="105"/>
                  <a:pt x="854" y="114"/>
                </a:cubicBezTo>
                <a:cubicBezTo>
                  <a:pt x="854" y="122"/>
                  <a:pt x="861" y="128"/>
                  <a:pt x="869" y="128"/>
                </a:cubicBezTo>
                <a:cubicBezTo>
                  <a:pt x="877" y="128"/>
                  <a:pt x="884" y="122"/>
                  <a:pt x="884" y="114"/>
                </a:cubicBezTo>
                <a:cubicBezTo>
                  <a:pt x="884" y="105"/>
                  <a:pt x="877" y="99"/>
                  <a:pt x="869" y="99"/>
                </a:cubicBezTo>
                <a:close/>
                <a:moveTo>
                  <a:pt x="869" y="132"/>
                </a:moveTo>
                <a:cubicBezTo>
                  <a:pt x="861" y="132"/>
                  <a:pt x="854" y="138"/>
                  <a:pt x="854" y="147"/>
                </a:cubicBezTo>
                <a:cubicBezTo>
                  <a:pt x="854" y="155"/>
                  <a:pt x="861" y="161"/>
                  <a:pt x="869" y="161"/>
                </a:cubicBezTo>
                <a:cubicBezTo>
                  <a:pt x="877" y="161"/>
                  <a:pt x="884" y="155"/>
                  <a:pt x="884" y="147"/>
                </a:cubicBezTo>
                <a:cubicBezTo>
                  <a:pt x="884" y="138"/>
                  <a:pt x="877" y="132"/>
                  <a:pt x="869" y="132"/>
                </a:cubicBezTo>
                <a:close/>
                <a:moveTo>
                  <a:pt x="869" y="165"/>
                </a:moveTo>
                <a:cubicBezTo>
                  <a:pt x="861" y="165"/>
                  <a:pt x="854" y="171"/>
                  <a:pt x="854" y="179"/>
                </a:cubicBezTo>
                <a:cubicBezTo>
                  <a:pt x="854" y="188"/>
                  <a:pt x="861" y="194"/>
                  <a:pt x="869" y="194"/>
                </a:cubicBezTo>
                <a:cubicBezTo>
                  <a:pt x="877" y="194"/>
                  <a:pt x="884" y="188"/>
                  <a:pt x="884" y="179"/>
                </a:cubicBezTo>
                <a:cubicBezTo>
                  <a:pt x="884" y="171"/>
                  <a:pt x="877" y="165"/>
                  <a:pt x="869" y="165"/>
                </a:cubicBezTo>
                <a:close/>
                <a:moveTo>
                  <a:pt x="869" y="198"/>
                </a:moveTo>
                <a:cubicBezTo>
                  <a:pt x="861" y="198"/>
                  <a:pt x="854" y="204"/>
                  <a:pt x="854" y="212"/>
                </a:cubicBezTo>
                <a:cubicBezTo>
                  <a:pt x="854" y="221"/>
                  <a:pt x="861" y="227"/>
                  <a:pt x="869" y="227"/>
                </a:cubicBezTo>
                <a:cubicBezTo>
                  <a:pt x="877" y="227"/>
                  <a:pt x="884" y="221"/>
                  <a:pt x="884" y="212"/>
                </a:cubicBezTo>
                <a:cubicBezTo>
                  <a:pt x="884" y="204"/>
                  <a:pt x="877" y="198"/>
                  <a:pt x="869" y="198"/>
                </a:cubicBezTo>
                <a:close/>
                <a:moveTo>
                  <a:pt x="869" y="230"/>
                </a:moveTo>
                <a:cubicBezTo>
                  <a:pt x="861" y="230"/>
                  <a:pt x="854" y="237"/>
                  <a:pt x="854" y="245"/>
                </a:cubicBezTo>
                <a:cubicBezTo>
                  <a:pt x="854" y="253"/>
                  <a:pt x="861" y="260"/>
                  <a:pt x="869" y="260"/>
                </a:cubicBezTo>
                <a:cubicBezTo>
                  <a:pt x="877" y="260"/>
                  <a:pt x="884" y="253"/>
                  <a:pt x="884" y="245"/>
                </a:cubicBezTo>
                <a:cubicBezTo>
                  <a:pt x="884" y="237"/>
                  <a:pt x="877" y="230"/>
                  <a:pt x="869" y="230"/>
                </a:cubicBezTo>
                <a:close/>
                <a:moveTo>
                  <a:pt x="869" y="263"/>
                </a:moveTo>
                <a:cubicBezTo>
                  <a:pt x="861" y="263"/>
                  <a:pt x="854" y="270"/>
                  <a:pt x="854" y="278"/>
                </a:cubicBezTo>
                <a:cubicBezTo>
                  <a:pt x="854" y="286"/>
                  <a:pt x="861" y="293"/>
                  <a:pt x="869" y="293"/>
                </a:cubicBezTo>
                <a:cubicBezTo>
                  <a:pt x="877" y="293"/>
                  <a:pt x="884" y="286"/>
                  <a:pt x="884" y="278"/>
                </a:cubicBezTo>
                <a:cubicBezTo>
                  <a:pt x="884" y="270"/>
                  <a:pt x="877" y="263"/>
                  <a:pt x="869" y="263"/>
                </a:cubicBezTo>
                <a:close/>
                <a:moveTo>
                  <a:pt x="869" y="296"/>
                </a:moveTo>
                <a:cubicBezTo>
                  <a:pt x="861" y="296"/>
                  <a:pt x="854" y="303"/>
                  <a:pt x="854" y="311"/>
                </a:cubicBezTo>
                <a:cubicBezTo>
                  <a:pt x="854" y="319"/>
                  <a:pt x="861" y="326"/>
                  <a:pt x="869" y="326"/>
                </a:cubicBezTo>
                <a:cubicBezTo>
                  <a:pt x="877" y="326"/>
                  <a:pt x="884" y="319"/>
                  <a:pt x="884" y="311"/>
                </a:cubicBezTo>
                <a:cubicBezTo>
                  <a:pt x="884" y="303"/>
                  <a:pt x="877" y="296"/>
                  <a:pt x="869" y="296"/>
                </a:cubicBezTo>
                <a:close/>
                <a:moveTo>
                  <a:pt x="869" y="329"/>
                </a:moveTo>
                <a:cubicBezTo>
                  <a:pt x="861" y="329"/>
                  <a:pt x="854" y="336"/>
                  <a:pt x="854" y="344"/>
                </a:cubicBezTo>
                <a:cubicBezTo>
                  <a:pt x="854" y="352"/>
                  <a:pt x="861" y="359"/>
                  <a:pt x="869" y="359"/>
                </a:cubicBezTo>
                <a:cubicBezTo>
                  <a:pt x="877" y="359"/>
                  <a:pt x="884" y="352"/>
                  <a:pt x="884" y="344"/>
                </a:cubicBezTo>
                <a:cubicBezTo>
                  <a:pt x="884" y="336"/>
                  <a:pt x="877" y="329"/>
                  <a:pt x="869" y="329"/>
                </a:cubicBezTo>
                <a:close/>
                <a:moveTo>
                  <a:pt x="869" y="362"/>
                </a:moveTo>
                <a:cubicBezTo>
                  <a:pt x="861" y="362"/>
                  <a:pt x="854" y="369"/>
                  <a:pt x="854" y="377"/>
                </a:cubicBezTo>
                <a:cubicBezTo>
                  <a:pt x="854" y="385"/>
                  <a:pt x="861" y="392"/>
                  <a:pt x="869" y="392"/>
                </a:cubicBezTo>
                <a:cubicBezTo>
                  <a:pt x="877" y="392"/>
                  <a:pt x="884" y="385"/>
                  <a:pt x="884" y="377"/>
                </a:cubicBezTo>
                <a:cubicBezTo>
                  <a:pt x="884" y="369"/>
                  <a:pt x="877" y="362"/>
                  <a:pt x="869" y="362"/>
                </a:cubicBezTo>
                <a:close/>
                <a:moveTo>
                  <a:pt x="869" y="395"/>
                </a:moveTo>
                <a:cubicBezTo>
                  <a:pt x="861" y="395"/>
                  <a:pt x="854" y="402"/>
                  <a:pt x="854" y="410"/>
                </a:cubicBezTo>
                <a:cubicBezTo>
                  <a:pt x="854" y="418"/>
                  <a:pt x="861" y="425"/>
                  <a:pt x="869" y="425"/>
                </a:cubicBezTo>
                <a:cubicBezTo>
                  <a:pt x="877" y="425"/>
                  <a:pt x="884" y="418"/>
                  <a:pt x="884" y="410"/>
                </a:cubicBezTo>
                <a:cubicBezTo>
                  <a:pt x="884" y="402"/>
                  <a:pt x="877" y="395"/>
                  <a:pt x="869" y="395"/>
                </a:cubicBezTo>
                <a:close/>
                <a:moveTo>
                  <a:pt x="869" y="428"/>
                </a:moveTo>
                <a:cubicBezTo>
                  <a:pt x="861" y="428"/>
                  <a:pt x="854" y="435"/>
                  <a:pt x="854" y="443"/>
                </a:cubicBezTo>
                <a:cubicBezTo>
                  <a:pt x="854" y="451"/>
                  <a:pt x="861" y="458"/>
                  <a:pt x="869" y="458"/>
                </a:cubicBezTo>
                <a:cubicBezTo>
                  <a:pt x="877" y="458"/>
                  <a:pt x="884" y="451"/>
                  <a:pt x="884" y="443"/>
                </a:cubicBezTo>
                <a:cubicBezTo>
                  <a:pt x="884" y="435"/>
                  <a:pt x="877" y="428"/>
                  <a:pt x="869" y="428"/>
                </a:cubicBezTo>
                <a:close/>
                <a:moveTo>
                  <a:pt x="869" y="461"/>
                </a:moveTo>
                <a:cubicBezTo>
                  <a:pt x="861" y="461"/>
                  <a:pt x="854" y="468"/>
                  <a:pt x="854" y="476"/>
                </a:cubicBezTo>
                <a:cubicBezTo>
                  <a:pt x="854" y="484"/>
                  <a:pt x="861" y="491"/>
                  <a:pt x="869" y="491"/>
                </a:cubicBezTo>
                <a:cubicBezTo>
                  <a:pt x="877" y="491"/>
                  <a:pt x="884" y="484"/>
                  <a:pt x="884" y="476"/>
                </a:cubicBezTo>
                <a:cubicBezTo>
                  <a:pt x="884" y="468"/>
                  <a:pt x="877" y="461"/>
                  <a:pt x="869" y="461"/>
                </a:cubicBezTo>
                <a:close/>
                <a:moveTo>
                  <a:pt x="869" y="494"/>
                </a:moveTo>
                <a:cubicBezTo>
                  <a:pt x="861" y="494"/>
                  <a:pt x="854" y="500"/>
                  <a:pt x="854" y="509"/>
                </a:cubicBezTo>
                <a:cubicBezTo>
                  <a:pt x="854" y="517"/>
                  <a:pt x="861" y="523"/>
                  <a:pt x="869" y="523"/>
                </a:cubicBezTo>
                <a:cubicBezTo>
                  <a:pt x="877" y="523"/>
                  <a:pt x="884" y="517"/>
                  <a:pt x="884" y="509"/>
                </a:cubicBezTo>
                <a:cubicBezTo>
                  <a:pt x="884" y="500"/>
                  <a:pt x="877" y="494"/>
                  <a:pt x="869" y="494"/>
                </a:cubicBezTo>
                <a:close/>
                <a:moveTo>
                  <a:pt x="869" y="527"/>
                </a:moveTo>
                <a:cubicBezTo>
                  <a:pt x="861" y="527"/>
                  <a:pt x="854" y="533"/>
                  <a:pt x="854" y="542"/>
                </a:cubicBezTo>
                <a:cubicBezTo>
                  <a:pt x="854" y="550"/>
                  <a:pt x="861" y="556"/>
                  <a:pt x="869" y="556"/>
                </a:cubicBezTo>
                <a:cubicBezTo>
                  <a:pt x="877" y="556"/>
                  <a:pt x="884" y="550"/>
                  <a:pt x="884" y="542"/>
                </a:cubicBezTo>
                <a:cubicBezTo>
                  <a:pt x="884" y="533"/>
                  <a:pt x="877" y="527"/>
                  <a:pt x="869" y="527"/>
                </a:cubicBezTo>
                <a:close/>
                <a:moveTo>
                  <a:pt x="869" y="560"/>
                </a:moveTo>
                <a:cubicBezTo>
                  <a:pt x="861" y="560"/>
                  <a:pt x="854" y="566"/>
                  <a:pt x="854" y="574"/>
                </a:cubicBezTo>
                <a:cubicBezTo>
                  <a:pt x="854" y="583"/>
                  <a:pt x="861" y="589"/>
                  <a:pt x="869" y="589"/>
                </a:cubicBezTo>
                <a:cubicBezTo>
                  <a:pt x="877" y="589"/>
                  <a:pt x="884" y="583"/>
                  <a:pt x="884" y="574"/>
                </a:cubicBezTo>
                <a:cubicBezTo>
                  <a:pt x="884" y="566"/>
                  <a:pt x="877" y="560"/>
                  <a:pt x="869" y="560"/>
                </a:cubicBezTo>
                <a:close/>
                <a:moveTo>
                  <a:pt x="869" y="593"/>
                </a:moveTo>
                <a:cubicBezTo>
                  <a:pt x="861" y="593"/>
                  <a:pt x="854" y="599"/>
                  <a:pt x="854" y="607"/>
                </a:cubicBezTo>
                <a:cubicBezTo>
                  <a:pt x="854" y="616"/>
                  <a:pt x="861" y="622"/>
                  <a:pt x="869" y="622"/>
                </a:cubicBezTo>
                <a:cubicBezTo>
                  <a:pt x="877" y="622"/>
                  <a:pt x="884" y="616"/>
                  <a:pt x="884" y="607"/>
                </a:cubicBezTo>
                <a:cubicBezTo>
                  <a:pt x="884" y="599"/>
                  <a:pt x="877" y="593"/>
                  <a:pt x="869" y="593"/>
                </a:cubicBezTo>
                <a:close/>
                <a:moveTo>
                  <a:pt x="869" y="625"/>
                </a:moveTo>
                <a:cubicBezTo>
                  <a:pt x="861" y="625"/>
                  <a:pt x="854" y="632"/>
                  <a:pt x="854" y="640"/>
                </a:cubicBezTo>
                <a:cubicBezTo>
                  <a:pt x="854" y="648"/>
                  <a:pt x="861" y="655"/>
                  <a:pt x="869" y="655"/>
                </a:cubicBezTo>
                <a:cubicBezTo>
                  <a:pt x="877" y="655"/>
                  <a:pt x="884" y="648"/>
                  <a:pt x="884" y="640"/>
                </a:cubicBezTo>
                <a:cubicBezTo>
                  <a:pt x="884" y="632"/>
                  <a:pt x="877" y="625"/>
                  <a:pt x="869" y="625"/>
                </a:cubicBezTo>
                <a:close/>
                <a:moveTo>
                  <a:pt x="869" y="658"/>
                </a:moveTo>
                <a:cubicBezTo>
                  <a:pt x="861" y="658"/>
                  <a:pt x="854" y="665"/>
                  <a:pt x="854" y="673"/>
                </a:cubicBezTo>
                <a:cubicBezTo>
                  <a:pt x="854" y="681"/>
                  <a:pt x="861" y="688"/>
                  <a:pt x="869" y="688"/>
                </a:cubicBezTo>
                <a:cubicBezTo>
                  <a:pt x="877" y="688"/>
                  <a:pt x="884" y="681"/>
                  <a:pt x="884" y="673"/>
                </a:cubicBezTo>
                <a:cubicBezTo>
                  <a:pt x="884" y="665"/>
                  <a:pt x="877" y="658"/>
                  <a:pt x="869" y="658"/>
                </a:cubicBezTo>
                <a:close/>
                <a:moveTo>
                  <a:pt x="869" y="691"/>
                </a:moveTo>
                <a:cubicBezTo>
                  <a:pt x="861" y="691"/>
                  <a:pt x="854" y="698"/>
                  <a:pt x="854" y="706"/>
                </a:cubicBezTo>
                <a:cubicBezTo>
                  <a:pt x="854" y="714"/>
                  <a:pt x="861" y="721"/>
                  <a:pt x="869" y="721"/>
                </a:cubicBezTo>
                <a:cubicBezTo>
                  <a:pt x="877" y="721"/>
                  <a:pt x="884" y="714"/>
                  <a:pt x="884" y="706"/>
                </a:cubicBezTo>
                <a:cubicBezTo>
                  <a:pt x="884" y="698"/>
                  <a:pt x="877" y="691"/>
                  <a:pt x="869" y="691"/>
                </a:cubicBezTo>
                <a:close/>
                <a:moveTo>
                  <a:pt x="869" y="724"/>
                </a:moveTo>
                <a:cubicBezTo>
                  <a:pt x="861" y="724"/>
                  <a:pt x="854" y="731"/>
                  <a:pt x="854" y="739"/>
                </a:cubicBezTo>
                <a:cubicBezTo>
                  <a:pt x="854" y="747"/>
                  <a:pt x="861" y="754"/>
                  <a:pt x="869" y="754"/>
                </a:cubicBezTo>
                <a:cubicBezTo>
                  <a:pt x="877" y="754"/>
                  <a:pt x="884" y="747"/>
                  <a:pt x="884" y="739"/>
                </a:cubicBezTo>
                <a:cubicBezTo>
                  <a:pt x="884" y="731"/>
                  <a:pt x="877" y="724"/>
                  <a:pt x="869" y="724"/>
                </a:cubicBezTo>
                <a:close/>
                <a:moveTo>
                  <a:pt x="869" y="757"/>
                </a:moveTo>
                <a:cubicBezTo>
                  <a:pt x="861" y="757"/>
                  <a:pt x="854" y="764"/>
                  <a:pt x="854" y="772"/>
                </a:cubicBezTo>
                <a:cubicBezTo>
                  <a:pt x="854" y="780"/>
                  <a:pt x="861" y="787"/>
                  <a:pt x="869" y="787"/>
                </a:cubicBezTo>
                <a:cubicBezTo>
                  <a:pt x="877" y="787"/>
                  <a:pt x="884" y="780"/>
                  <a:pt x="884" y="772"/>
                </a:cubicBezTo>
                <a:cubicBezTo>
                  <a:pt x="884" y="764"/>
                  <a:pt x="877" y="757"/>
                  <a:pt x="869" y="757"/>
                </a:cubicBezTo>
                <a:close/>
                <a:moveTo>
                  <a:pt x="869" y="790"/>
                </a:moveTo>
                <a:cubicBezTo>
                  <a:pt x="861" y="790"/>
                  <a:pt x="854" y="797"/>
                  <a:pt x="854" y="805"/>
                </a:cubicBezTo>
                <a:cubicBezTo>
                  <a:pt x="854" y="813"/>
                  <a:pt x="861" y="820"/>
                  <a:pt x="869" y="820"/>
                </a:cubicBezTo>
                <a:cubicBezTo>
                  <a:pt x="877" y="820"/>
                  <a:pt x="884" y="813"/>
                  <a:pt x="884" y="805"/>
                </a:cubicBezTo>
                <a:cubicBezTo>
                  <a:pt x="884" y="797"/>
                  <a:pt x="877" y="790"/>
                  <a:pt x="869" y="790"/>
                </a:cubicBezTo>
                <a:close/>
                <a:moveTo>
                  <a:pt x="869" y="823"/>
                </a:moveTo>
                <a:cubicBezTo>
                  <a:pt x="861" y="823"/>
                  <a:pt x="854" y="830"/>
                  <a:pt x="854" y="838"/>
                </a:cubicBezTo>
                <a:cubicBezTo>
                  <a:pt x="854" y="846"/>
                  <a:pt x="861" y="853"/>
                  <a:pt x="869" y="853"/>
                </a:cubicBezTo>
                <a:cubicBezTo>
                  <a:pt x="877" y="853"/>
                  <a:pt x="884" y="846"/>
                  <a:pt x="884" y="838"/>
                </a:cubicBezTo>
                <a:cubicBezTo>
                  <a:pt x="884" y="830"/>
                  <a:pt x="877" y="823"/>
                  <a:pt x="869" y="823"/>
                </a:cubicBezTo>
                <a:close/>
                <a:moveTo>
                  <a:pt x="869" y="856"/>
                </a:moveTo>
                <a:cubicBezTo>
                  <a:pt x="861" y="856"/>
                  <a:pt x="854" y="863"/>
                  <a:pt x="854" y="871"/>
                </a:cubicBezTo>
                <a:cubicBezTo>
                  <a:pt x="854" y="879"/>
                  <a:pt x="861" y="886"/>
                  <a:pt x="869" y="886"/>
                </a:cubicBezTo>
                <a:cubicBezTo>
                  <a:pt x="877" y="886"/>
                  <a:pt x="884" y="879"/>
                  <a:pt x="884" y="871"/>
                </a:cubicBezTo>
                <a:cubicBezTo>
                  <a:pt x="884" y="863"/>
                  <a:pt x="877" y="856"/>
                  <a:pt x="869" y="856"/>
                </a:cubicBezTo>
                <a:close/>
                <a:moveTo>
                  <a:pt x="869" y="889"/>
                </a:moveTo>
                <a:cubicBezTo>
                  <a:pt x="861" y="889"/>
                  <a:pt x="854" y="895"/>
                  <a:pt x="854" y="904"/>
                </a:cubicBezTo>
                <a:cubicBezTo>
                  <a:pt x="854" y="912"/>
                  <a:pt x="861" y="918"/>
                  <a:pt x="869" y="918"/>
                </a:cubicBezTo>
                <a:cubicBezTo>
                  <a:pt x="877" y="918"/>
                  <a:pt x="884" y="912"/>
                  <a:pt x="884" y="904"/>
                </a:cubicBezTo>
                <a:cubicBezTo>
                  <a:pt x="884" y="895"/>
                  <a:pt x="877" y="889"/>
                  <a:pt x="869" y="889"/>
                </a:cubicBezTo>
                <a:close/>
                <a:moveTo>
                  <a:pt x="869" y="922"/>
                </a:moveTo>
                <a:cubicBezTo>
                  <a:pt x="861" y="922"/>
                  <a:pt x="854" y="928"/>
                  <a:pt x="854" y="937"/>
                </a:cubicBezTo>
                <a:cubicBezTo>
                  <a:pt x="854" y="945"/>
                  <a:pt x="861" y="951"/>
                  <a:pt x="869" y="951"/>
                </a:cubicBezTo>
                <a:cubicBezTo>
                  <a:pt x="877" y="951"/>
                  <a:pt x="884" y="945"/>
                  <a:pt x="884" y="937"/>
                </a:cubicBezTo>
                <a:cubicBezTo>
                  <a:pt x="884" y="928"/>
                  <a:pt x="877" y="922"/>
                  <a:pt x="869" y="922"/>
                </a:cubicBezTo>
                <a:close/>
                <a:moveTo>
                  <a:pt x="869" y="955"/>
                </a:moveTo>
                <a:cubicBezTo>
                  <a:pt x="861" y="955"/>
                  <a:pt x="854" y="961"/>
                  <a:pt x="854" y="970"/>
                </a:cubicBezTo>
                <a:cubicBezTo>
                  <a:pt x="854" y="978"/>
                  <a:pt x="861" y="984"/>
                  <a:pt x="869" y="984"/>
                </a:cubicBezTo>
                <a:cubicBezTo>
                  <a:pt x="877" y="984"/>
                  <a:pt x="884" y="978"/>
                  <a:pt x="884" y="970"/>
                </a:cubicBezTo>
                <a:cubicBezTo>
                  <a:pt x="884" y="961"/>
                  <a:pt x="877" y="955"/>
                  <a:pt x="869" y="955"/>
                </a:cubicBezTo>
                <a:close/>
                <a:moveTo>
                  <a:pt x="869" y="988"/>
                </a:moveTo>
                <a:cubicBezTo>
                  <a:pt x="861" y="988"/>
                  <a:pt x="854" y="994"/>
                  <a:pt x="854" y="1002"/>
                </a:cubicBezTo>
                <a:cubicBezTo>
                  <a:pt x="854" y="1011"/>
                  <a:pt x="861" y="1017"/>
                  <a:pt x="869" y="1017"/>
                </a:cubicBezTo>
                <a:cubicBezTo>
                  <a:pt x="877" y="1017"/>
                  <a:pt x="884" y="1011"/>
                  <a:pt x="884" y="1002"/>
                </a:cubicBezTo>
                <a:cubicBezTo>
                  <a:pt x="884" y="994"/>
                  <a:pt x="877" y="988"/>
                  <a:pt x="869" y="988"/>
                </a:cubicBezTo>
                <a:close/>
                <a:moveTo>
                  <a:pt x="869" y="1021"/>
                </a:moveTo>
                <a:cubicBezTo>
                  <a:pt x="861" y="1021"/>
                  <a:pt x="854" y="1027"/>
                  <a:pt x="854" y="1035"/>
                </a:cubicBezTo>
                <a:cubicBezTo>
                  <a:pt x="854" y="1044"/>
                  <a:pt x="861" y="1050"/>
                  <a:pt x="869" y="1050"/>
                </a:cubicBezTo>
                <a:cubicBezTo>
                  <a:pt x="877" y="1050"/>
                  <a:pt x="884" y="1044"/>
                  <a:pt x="884" y="1035"/>
                </a:cubicBezTo>
                <a:cubicBezTo>
                  <a:pt x="884" y="1027"/>
                  <a:pt x="877" y="1021"/>
                  <a:pt x="869" y="1021"/>
                </a:cubicBezTo>
                <a:close/>
                <a:moveTo>
                  <a:pt x="869" y="1053"/>
                </a:moveTo>
                <a:cubicBezTo>
                  <a:pt x="861" y="1053"/>
                  <a:pt x="854" y="1060"/>
                  <a:pt x="854" y="1068"/>
                </a:cubicBezTo>
                <a:cubicBezTo>
                  <a:pt x="854" y="1076"/>
                  <a:pt x="861" y="1083"/>
                  <a:pt x="869" y="1083"/>
                </a:cubicBezTo>
                <a:cubicBezTo>
                  <a:pt x="877" y="1083"/>
                  <a:pt x="884" y="1076"/>
                  <a:pt x="884" y="1068"/>
                </a:cubicBezTo>
                <a:cubicBezTo>
                  <a:pt x="884" y="1060"/>
                  <a:pt x="877" y="1053"/>
                  <a:pt x="869" y="1053"/>
                </a:cubicBezTo>
                <a:close/>
                <a:moveTo>
                  <a:pt x="869" y="1086"/>
                </a:moveTo>
                <a:cubicBezTo>
                  <a:pt x="861" y="1086"/>
                  <a:pt x="854" y="1093"/>
                  <a:pt x="854" y="1101"/>
                </a:cubicBezTo>
                <a:cubicBezTo>
                  <a:pt x="854" y="1109"/>
                  <a:pt x="861" y="1116"/>
                  <a:pt x="869" y="1116"/>
                </a:cubicBezTo>
                <a:cubicBezTo>
                  <a:pt x="877" y="1116"/>
                  <a:pt x="884" y="1109"/>
                  <a:pt x="884" y="1101"/>
                </a:cubicBezTo>
                <a:cubicBezTo>
                  <a:pt x="884" y="1093"/>
                  <a:pt x="877" y="1086"/>
                  <a:pt x="869" y="1086"/>
                </a:cubicBezTo>
                <a:close/>
                <a:moveTo>
                  <a:pt x="869" y="1119"/>
                </a:moveTo>
                <a:cubicBezTo>
                  <a:pt x="861" y="1119"/>
                  <a:pt x="854" y="1126"/>
                  <a:pt x="854" y="1134"/>
                </a:cubicBezTo>
                <a:cubicBezTo>
                  <a:pt x="854" y="1142"/>
                  <a:pt x="861" y="1149"/>
                  <a:pt x="869" y="1149"/>
                </a:cubicBezTo>
                <a:cubicBezTo>
                  <a:pt x="877" y="1149"/>
                  <a:pt x="884" y="1142"/>
                  <a:pt x="884" y="1134"/>
                </a:cubicBezTo>
                <a:cubicBezTo>
                  <a:pt x="884" y="1126"/>
                  <a:pt x="877" y="1119"/>
                  <a:pt x="869" y="1119"/>
                </a:cubicBezTo>
                <a:close/>
                <a:moveTo>
                  <a:pt x="869" y="1152"/>
                </a:moveTo>
                <a:cubicBezTo>
                  <a:pt x="861" y="1152"/>
                  <a:pt x="854" y="1159"/>
                  <a:pt x="854" y="1167"/>
                </a:cubicBezTo>
                <a:cubicBezTo>
                  <a:pt x="854" y="1175"/>
                  <a:pt x="861" y="1182"/>
                  <a:pt x="869" y="1182"/>
                </a:cubicBezTo>
                <a:cubicBezTo>
                  <a:pt x="877" y="1182"/>
                  <a:pt x="884" y="1175"/>
                  <a:pt x="884" y="1167"/>
                </a:cubicBezTo>
                <a:cubicBezTo>
                  <a:pt x="884" y="1159"/>
                  <a:pt x="877" y="1152"/>
                  <a:pt x="869" y="1152"/>
                </a:cubicBezTo>
                <a:close/>
                <a:moveTo>
                  <a:pt x="869" y="1185"/>
                </a:moveTo>
                <a:cubicBezTo>
                  <a:pt x="861" y="1185"/>
                  <a:pt x="854" y="1192"/>
                  <a:pt x="854" y="1200"/>
                </a:cubicBezTo>
                <a:cubicBezTo>
                  <a:pt x="854" y="1208"/>
                  <a:pt x="861" y="1215"/>
                  <a:pt x="869" y="1215"/>
                </a:cubicBezTo>
                <a:cubicBezTo>
                  <a:pt x="877" y="1215"/>
                  <a:pt x="884" y="1208"/>
                  <a:pt x="884" y="1200"/>
                </a:cubicBezTo>
                <a:cubicBezTo>
                  <a:pt x="884" y="1192"/>
                  <a:pt x="877" y="1185"/>
                  <a:pt x="869" y="1185"/>
                </a:cubicBezTo>
                <a:close/>
                <a:moveTo>
                  <a:pt x="869" y="1218"/>
                </a:moveTo>
                <a:cubicBezTo>
                  <a:pt x="861" y="1218"/>
                  <a:pt x="854" y="1225"/>
                  <a:pt x="854" y="1233"/>
                </a:cubicBezTo>
                <a:cubicBezTo>
                  <a:pt x="854" y="1241"/>
                  <a:pt x="861" y="1248"/>
                  <a:pt x="869" y="1248"/>
                </a:cubicBezTo>
                <a:cubicBezTo>
                  <a:pt x="877" y="1248"/>
                  <a:pt x="884" y="1241"/>
                  <a:pt x="884" y="1233"/>
                </a:cubicBezTo>
                <a:cubicBezTo>
                  <a:pt x="884" y="1225"/>
                  <a:pt x="877" y="1218"/>
                  <a:pt x="869" y="1218"/>
                </a:cubicBezTo>
                <a:close/>
                <a:moveTo>
                  <a:pt x="869" y="1251"/>
                </a:moveTo>
                <a:cubicBezTo>
                  <a:pt x="861" y="1251"/>
                  <a:pt x="854" y="1258"/>
                  <a:pt x="854" y="1266"/>
                </a:cubicBezTo>
                <a:cubicBezTo>
                  <a:pt x="854" y="1274"/>
                  <a:pt x="861" y="1281"/>
                  <a:pt x="869" y="1281"/>
                </a:cubicBezTo>
                <a:cubicBezTo>
                  <a:pt x="877" y="1281"/>
                  <a:pt x="884" y="1274"/>
                  <a:pt x="884" y="1266"/>
                </a:cubicBezTo>
                <a:cubicBezTo>
                  <a:pt x="884" y="1258"/>
                  <a:pt x="877" y="1251"/>
                  <a:pt x="869" y="1251"/>
                </a:cubicBezTo>
                <a:close/>
                <a:moveTo>
                  <a:pt x="869" y="1284"/>
                </a:moveTo>
                <a:cubicBezTo>
                  <a:pt x="861" y="1284"/>
                  <a:pt x="854" y="1291"/>
                  <a:pt x="854" y="1299"/>
                </a:cubicBezTo>
                <a:cubicBezTo>
                  <a:pt x="854" y="1307"/>
                  <a:pt x="861" y="1314"/>
                  <a:pt x="869" y="1314"/>
                </a:cubicBezTo>
                <a:cubicBezTo>
                  <a:pt x="877" y="1314"/>
                  <a:pt x="884" y="1307"/>
                  <a:pt x="884" y="1299"/>
                </a:cubicBezTo>
                <a:cubicBezTo>
                  <a:pt x="884" y="1291"/>
                  <a:pt x="877" y="1284"/>
                  <a:pt x="869" y="1284"/>
                </a:cubicBezTo>
                <a:close/>
                <a:moveTo>
                  <a:pt x="869" y="1317"/>
                </a:moveTo>
                <a:cubicBezTo>
                  <a:pt x="861" y="1317"/>
                  <a:pt x="854" y="1323"/>
                  <a:pt x="854" y="1332"/>
                </a:cubicBezTo>
                <a:cubicBezTo>
                  <a:pt x="854" y="1340"/>
                  <a:pt x="861" y="1346"/>
                  <a:pt x="869" y="1346"/>
                </a:cubicBezTo>
                <a:cubicBezTo>
                  <a:pt x="877" y="1346"/>
                  <a:pt x="884" y="1340"/>
                  <a:pt x="884" y="1332"/>
                </a:cubicBezTo>
                <a:cubicBezTo>
                  <a:pt x="884" y="1323"/>
                  <a:pt x="877" y="1317"/>
                  <a:pt x="869" y="1317"/>
                </a:cubicBezTo>
                <a:close/>
                <a:moveTo>
                  <a:pt x="869" y="1350"/>
                </a:moveTo>
                <a:cubicBezTo>
                  <a:pt x="861" y="1350"/>
                  <a:pt x="854" y="1356"/>
                  <a:pt x="854" y="1365"/>
                </a:cubicBezTo>
                <a:cubicBezTo>
                  <a:pt x="854" y="1373"/>
                  <a:pt x="861" y="1379"/>
                  <a:pt x="869" y="1379"/>
                </a:cubicBezTo>
                <a:cubicBezTo>
                  <a:pt x="877" y="1379"/>
                  <a:pt x="884" y="1373"/>
                  <a:pt x="884" y="1365"/>
                </a:cubicBezTo>
                <a:cubicBezTo>
                  <a:pt x="884" y="1356"/>
                  <a:pt x="877" y="1350"/>
                  <a:pt x="869" y="1350"/>
                </a:cubicBezTo>
                <a:close/>
                <a:moveTo>
                  <a:pt x="869" y="1383"/>
                </a:moveTo>
                <a:cubicBezTo>
                  <a:pt x="861" y="1383"/>
                  <a:pt x="854" y="1389"/>
                  <a:pt x="854" y="1397"/>
                </a:cubicBezTo>
                <a:cubicBezTo>
                  <a:pt x="854" y="1406"/>
                  <a:pt x="861" y="1412"/>
                  <a:pt x="869" y="1412"/>
                </a:cubicBezTo>
                <a:cubicBezTo>
                  <a:pt x="877" y="1412"/>
                  <a:pt x="884" y="1406"/>
                  <a:pt x="884" y="1397"/>
                </a:cubicBezTo>
                <a:cubicBezTo>
                  <a:pt x="884" y="1389"/>
                  <a:pt x="877" y="1383"/>
                  <a:pt x="869" y="1383"/>
                </a:cubicBezTo>
                <a:close/>
                <a:moveTo>
                  <a:pt x="869" y="1416"/>
                </a:moveTo>
                <a:cubicBezTo>
                  <a:pt x="861" y="1416"/>
                  <a:pt x="854" y="1422"/>
                  <a:pt x="854" y="1430"/>
                </a:cubicBezTo>
                <a:cubicBezTo>
                  <a:pt x="854" y="1439"/>
                  <a:pt x="861" y="1445"/>
                  <a:pt x="869" y="1445"/>
                </a:cubicBezTo>
                <a:cubicBezTo>
                  <a:pt x="877" y="1445"/>
                  <a:pt x="884" y="1439"/>
                  <a:pt x="884" y="1430"/>
                </a:cubicBezTo>
                <a:cubicBezTo>
                  <a:pt x="884" y="1422"/>
                  <a:pt x="877" y="1416"/>
                  <a:pt x="869" y="1416"/>
                </a:cubicBezTo>
                <a:close/>
                <a:moveTo>
                  <a:pt x="902" y="0"/>
                </a:moveTo>
                <a:cubicBezTo>
                  <a:pt x="894" y="0"/>
                  <a:pt x="887" y="7"/>
                  <a:pt x="887" y="15"/>
                </a:cubicBezTo>
                <a:cubicBezTo>
                  <a:pt x="887" y="23"/>
                  <a:pt x="894" y="30"/>
                  <a:pt x="902" y="30"/>
                </a:cubicBezTo>
                <a:cubicBezTo>
                  <a:pt x="910" y="30"/>
                  <a:pt x="917" y="23"/>
                  <a:pt x="917" y="15"/>
                </a:cubicBezTo>
                <a:cubicBezTo>
                  <a:pt x="917" y="7"/>
                  <a:pt x="910" y="0"/>
                  <a:pt x="902" y="0"/>
                </a:cubicBezTo>
                <a:close/>
                <a:moveTo>
                  <a:pt x="902" y="33"/>
                </a:moveTo>
                <a:cubicBezTo>
                  <a:pt x="894" y="33"/>
                  <a:pt x="887" y="40"/>
                  <a:pt x="887" y="48"/>
                </a:cubicBezTo>
                <a:cubicBezTo>
                  <a:pt x="887" y="56"/>
                  <a:pt x="894" y="63"/>
                  <a:pt x="902" y="63"/>
                </a:cubicBezTo>
                <a:cubicBezTo>
                  <a:pt x="910" y="63"/>
                  <a:pt x="917" y="56"/>
                  <a:pt x="917" y="48"/>
                </a:cubicBezTo>
                <a:cubicBezTo>
                  <a:pt x="917" y="40"/>
                  <a:pt x="910" y="33"/>
                  <a:pt x="902" y="33"/>
                </a:cubicBezTo>
                <a:close/>
                <a:moveTo>
                  <a:pt x="902" y="66"/>
                </a:moveTo>
                <a:cubicBezTo>
                  <a:pt x="894" y="66"/>
                  <a:pt x="887" y="72"/>
                  <a:pt x="887" y="81"/>
                </a:cubicBezTo>
                <a:cubicBezTo>
                  <a:pt x="887" y="89"/>
                  <a:pt x="894" y="95"/>
                  <a:pt x="902" y="95"/>
                </a:cubicBezTo>
                <a:cubicBezTo>
                  <a:pt x="910" y="95"/>
                  <a:pt x="917" y="89"/>
                  <a:pt x="917" y="81"/>
                </a:cubicBezTo>
                <a:cubicBezTo>
                  <a:pt x="917" y="72"/>
                  <a:pt x="910" y="66"/>
                  <a:pt x="902" y="66"/>
                </a:cubicBezTo>
                <a:close/>
                <a:moveTo>
                  <a:pt x="902" y="99"/>
                </a:moveTo>
                <a:cubicBezTo>
                  <a:pt x="894" y="99"/>
                  <a:pt x="887" y="105"/>
                  <a:pt x="887" y="114"/>
                </a:cubicBezTo>
                <a:cubicBezTo>
                  <a:pt x="887" y="122"/>
                  <a:pt x="894" y="128"/>
                  <a:pt x="902" y="128"/>
                </a:cubicBezTo>
                <a:cubicBezTo>
                  <a:pt x="910" y="128"/>
                  <a:pt x="917" y="122"/>
                  <a:pt x="917" y="114"/>
                </a:cubicBezTo>
                <a:cubicBezTo>
                  <a:pt x="917" y="105"/>
                  <a:pt x="910" y="99"/>
                  <a:pt x="902" y="99"/>
                </a:cubicBezTo>
                <a:close/>
                <a:moveTo>
                  <a:pt x="902" y="132"/>
                </a:moveTo>
                <a:cubicBezTo>
                  <a:pt x="894" y="132"/>
                  <a:pt x="887" y="138"/>
                  <a:pt x="887" y="147"/>
                </a:cubicBezTo>
                <a:cubicBezTo>
                  <a:pt x="887" y="155"/>
                  <a:pt x="894" y="161"/>
                  <a:pt x="902" y="161"/>
                </a:cubicBezTo>
                <a:cubicBezTo>
                  <a:pt x="910" y="161"/>
                  <a:pt x="917" y="155"/>
                  <a:pt x="917" y="147"/>
                </a:cubicBezTo>
                <a:cubicBezTo>
                  <a:pt x="917" y="138"/>
                  <a:pt x="910" y="132"/>
                  <a:pt x="902" y="132"/>
                </a:cubicBezTo>
                <a:close/>
                <a:moveTo>
                  <a:pt x="902" y="165"/>
                </a:moveTo>
                <a:cubicBezTo>
                  <a:pt x="894" y="165"/>
                  <a:pt x="887" y="171"/>
                  <a:pt x="887" y="179"/>
                </a:cubicBezTo>
                <a:cubicBezTo>
                  <a:pt x="887" y="188"/>
                  <a:pt x="894" y="194"/>
                  <a:pt x="902" y="194"/>
                </a:cubicBezTo>
                <a:cubicBezTo>
                  <a:pt x="910" y="194"/>
                  <a:pt x="917" y="188"/>
                  <a:pt x="917" y="179"/>
                </a:cubicBezTo>
                <a:cubicBezTo>
                  <a:pt x="917" y="171"/>
                  <a:pt x="910" y="165"/>
                  <a:pt x="902" y="165"/>
                </a:cubicBezTo>
                <a:close/>
                <a:moveTo>
                  <a:pt x="902" y="198"/>
                </a:moveTo>
                <a:cubicBezTo>
                  <a:pt x="894" y="198"/>
                  <a:pt x="887" y="204"/>
                  <a:pt x="887" y="212"/>
                </a:cubicBezTo>
                <a:cubicBezTo>
                  <a:pt x="887" y="221"/>
                  <a:pt x="894" y="227"/>
                  <a:pt x="902" y="227"/>
                </a:cubicBezTo>
                <a:cubicBezTo>
                  <a:pt x="910" y="227"/>
                  <a:pt x="917" y="221"/>
                  <a:pt x="917" y="212"/>
                </a:cubicBezTo>
                <a:cubicBezTo>
                  <a:pt x="917" y="204"/>
                  <a:pt x="910" y="198"/>
                  <a:pt x="902" y="198"/>
                </a:cubicBezTo>
                <a:close/>
                <a:moveTo>
                  <a:pt x="902" y="230"/>
                </a:moveTo>
                <a:cubicBezTo>
                  <a:pt x="894" y="230"/>
                  <a:pt x="887" y="237"/>
                  <a:pt x="887" y="245"/>
                </a:cubicBezTo>
                <a:cubicBezTo>
                  <a:pt x="887" y="253"/>
                  <a:pt x="894" y="260"/>
                  <a:pt x="902" y="260"/>
                </a:cubicBezTo>
                <a:cubicBezTo>
                  <a:pt x="910" y="260"/>
                  <a:pt x="917" y="253"/>
                  <a:pt x="917" y="245"/>
                </a:cubicBezTo>
                <a:cubicBezTo>
                  <a:pt x="917" y="237"/>
                  <a:pt x="910" y="230"/>
                  <a:pt x="902" y="230"/>
                </a:cubicBezTo>
                <a:close/>
                <a:moveTo>
                  <a:pt x="902" y="263"/>
                </a:moveTo>
                <a:cubicBezTo>
                  <a:pt x="894" y="263"/>
                  <a:pt x="887" y="270"/>
                  <a:pt x="887" y="278"/>
                </a:cubicBezTo>
                <a:cubicBezTo>
                  <a:pt x="887" y="286"/>
                  <a:pt x="894" y="293"/>
                  <a:pt x="902" y="293"/>
                </a:cubicBezTo>
                <a:cubicBezTo>
                  <a:pt x="910" y="293"/>
                  <a:pt x="917" y="286"/>
                  <a:pt x="917" y="278"/>
                </a:cubicBezTo>
                <a:cubicBezTo>
                  <a:pt x="917" y="270"/>
                  <a:pt x="910" y="263"/>
                  <a:pt x="902" y="263"/>
                </a:cubicBezTo>
                <a:close/>
                <a:moveTo>
                  <a:pt x="902" y="296"/>
                </a:moveTo>
                <a:cubicBezTo>
                  <a:pt x="894" y="296"/>
                  <a:pt x="887" y="303"/>
                  <a:pt x="887" y="311"/>
                </a:cubicBezTo>
                <a:cubicBezTo>
                  <a:pt x="887" y="319"/>
                  <a:pt x="894" y="326"/>
                  <a:pt x="902" y="326"/>
                </a:cubicBezTo>
                <a:cubicBezTo>
                  <a:pt x="910" y="326"/>
                  <a:pt x="917" y="319"/>
                  <a:pt x="917" y="311"/>
                </a:cubicBezTo>
                <a:cubicBezTo>
                  <a:pt x="917" y="303"/>
                  <a:pt x="910" y="296"/>
                  <a:pt x="902" y="296"/>
                </a:cubicBezTo>
                <a:close/>
                <a:moveTo>
                  <a:pt x="902" y="329"/>
                </a:moveTo>
                <a:cubicBezTo>
                  <a:pt x="894" y="329"/>
                  <a:pt x="887" y="336"/>
                  <a:pt x="887" y="344"/>
                </a:cubicBezTo>
                <a:cubicBezTo>
                  <a:pt x="887" y="352"/>
                  <a:pt x="894" y="359"/>
                  <a:pt x="902" y="359"/>
                </a:cubicBezTo>
                <a:cubicBezTo>
                  <a:pt x="910" y="359"/>
                  <a:pt x="917" y="352"/>
                  <a:pt x="917" y="344"/>
                </a:cubicBezTo>
                <a:cubicBezTo>
                  <a:pt x="917" y="336"/>
                  <a:pt x="910" y="329"/>
                  <a:pt x="902" y="329"/>
                </a:cubicBezTo>
                <a:close/>
                <a:moveTo>
                  <a:pt x="902" y="362"/>
                </a:moveTo>
                <a:cubicBezTo>
                  <a:pt x="894" y="362"/>
                  <a:pt x="887" y="369"/>
                  <a:pt x="887" y="377"/>
                </a:cubicBezTo>
                <a:cubicBezTo>
                  <a:pt x="887" y="385"/>
                  <a:pt x="894" y="392"/>
                  <a:pt x="902" y="392"/>
                </a:cubicBezTo>
                <a:cubicBezTo>
                  <a:pt x="910" y="392"/>
                  <a:pt x="917" y="385"/>
                  <a:pt x="917" y="377"/>
                </a:cubicBezTo>
                <a:cubicBezTo>
                  <a:pt x="917" y="369"/>
                  <a:pt x="910" y="362"/>
                  <a:pt x="902" y="362"/>
                </a:cubicBezTo>
                <a:close/>
                <a:moveTo>
                  <a:pt x="902" y="395"/>
                </a:moveTo>
                <a:cubicBezTo>
                  <a:pt x="894" y="395"/>
                  <a:pt x="887" y="402"/>
                  <a:pt x="887" y="410"/>
                </a:cubicBezTo>
                <a:cubicBezTo>
                  <a:pt x="887" y="418"/>
                  <a:pt x="894" y="425"/>
                  <a:pt x="902" y="425"/>
                </a:cubicBezTo>
                <a:cubicBezTo>
                  <a:pt x="910" y="425"/>
                  <a:pt x="917" y="418"/>
                  <a:pt x="917" y="410"/>
                </a:cubicBezTo>
                <a:cubicBezTo>
                  <a:pt x="917" y="402"/>
                  <a:pt x="910" y="395"/>
                  <a:pt x="902" y="395"/>
                </a:cubicBezTo>
                <a:close/>
                <a:moveTo>
                  <a:pt x="902" y="428"/>
                </a:moveTo>
                <a:cubicBezTo>
                  <a:pt x="894" y="428"/>
                  <a:pt x="887" y="435"/>
                  <a:pt x="887" y="443"/>
                </a:cubicBezTo>
                <a:cubicBezTo>
                  <a:pt x="887" y="451"/>
                  <a:pt x="894" y="458"/>
                  <a:pt x="902" y="458"/>
                </a:cubicBezTo>
                <a:cubicBezTo>
                  <a:pt x="910" y="458"/>
                  <a:pt x="917" y="451"/>
                  <a:pt x="917" y="443"/>
                </a:cubicBezTo>
                <a:cubicBezTo>
                  <a:pt x="917" y="435"/>
                  <a:pt x="910" y="428"/>
                  <a:pt x="902" y="428"/>
                </a:cubicBezTo>
                <a:close/>
                <a:moveTo>
                  <a:pt x="902" y="461"/>
                </a:moveTo>
                <a:cubicBezTo>
                  <a:pt x="894" y="461"/>
                  <a:pt x="887" y="468"/>
                  <a:pt x="887" y="476"/>
                </a:cubicBezTo>
                <a:cubicBezTo>
                  <a:pt x="887" y="484"/>
                  <a:pt x="894" y="491"/>
                  <a:pt x="902" y="491"/>
                </a:cubicBezTo>
                <a:cubicBezTo>
                  <a:pt x="910" y="491"/>
                  <a:pt x="917" y="484"/>
                  <a:pt x="917" y="476"/>
                </a:cubicBezTo>
                <a:cubicBezTo>
                  <a:pt x="917" y="468"/>
                  <a:pt x="910" y="461"/>
                  <a:pt x="902" y="461"/>
                </a:cubicBezTo>
                <a:close/>
                <a:moveTo>
                  <a:pt x="902" y="494"/>
                </a:moveTo>
                <a:cubicBezTo>
                  <a:pt x="894" y="494"/>
                  <a:pt x="887" y="500"/>
                  <a:pt x="887" y="509"/>
                </a:cubicBezTo>
                <a:cubicBezTo>
                  <a:pt x="887" y="517"/>
                  <a:pt x="894" y="523"/>
                  <a:pt x="902" y="523"/>
                </a:cubicBezTo>
                <a:cubicBezTo>
                  <a:pt x="910" y="523"/>
                  <a:pt x="917" y="517"/>
                  <a:pt x="917" y="509"/>
                </a:cubicBezTo>
                <a:cubicBezTo>
                  <a:pt x="917" y="500"/>
                  <a:pt x="910" y="494"/>
                  <a:pt x="902" y="494"/>
                </a:cubicBezTo>
                <a:close/>
                <a:moveTo>
                  <a:pt x="902" y="527"/>
                </a:moveTo>
                <a:cubicBezTo>
                  <a:pt x="894" y="527"/>
                  <a:pt x="887" y="533"/>
                  <a:pt x="887" y="542"/>
                </a:cubicBezTo>
                <a:cubicBezTo>
                  <a:pt x="887" y="550"/>
                  <a:pt x="894" y="556"/>
                  <a:pt x="902" y="556"/>
                </a:cubicBezTo>
                <a:cubicBezTo>
                  <a:pt x="910" y="556"/>
                  <a:pt x="917" y="550"/>
                  <a:pt x="917" y="542"/>
                </a:cubicBezTo>
                <a:cubicBezTo>
                  <a:pt x="917" y="533"/>
                  <a:pt x="910" y="527"/>
                  <a:pt x="902" y="527"/>
                </a:cubicBezTo>
                <a:close/>
                <a:moveTo>
                  <a:pt x="902" y="560"/>
                </a:moveTo>
                <a:cubicBezTo>
                  <a:pt x="894" y="560"/>
                  <a:pt x="887" y="566"/>
                  <a:pt x="887" y="574"/>
                </a:cubicBezTo>
                <a:cubicBezTo>
                  <a:pt x="887" y="583"/>
                  <a:pt x="894" y="589"/>
                  <a:pt x="902" y="589"/>
                </a:cubicBezTo>
                <a:cubicBezTo>
                  <a:pt x="910" y="589"/>
                  <a:pt x="917" y="583"/>
                  <a:pt x="917" y="574"/>
                </a:cubicBezTo>
                <a:cubicBezTo>
                  <a:pt x="917" y="566"/>
                  <a:pt x="910" y="560"/>
                  <a:pt x="902" y="560"/>
                </a:cubicBezTo>
                <a:close/>
                <a:moveTo>
                  <a:pt x="902" y="593"/>
                </a:moveTo>
                <a:cubicBezTo>
                  <a:pt x="894" y="593"/>
                  <a:pt x="887" y="599"/>
                  <a:pt x="887" y="607"/>
                </a:cubicBezTo>
                <a:cubicBezTo>
                  <a:pt x="887" y="616"/>
                  <a:pt x="894" y="622"/>
                  <a:pt x="902" y="622"/>
                </a:cubicBezTo>
                <a:cubicBezTo>
                  <a:pt x="910" y="622"/>
                  <a:pt x="917" y="616"/>
                  <a:pt x="917" y="607"/>
                </a:cubicBezTo>
                <a:cubicBezTo>
                  <a:pt x="917" y="599"/>
                  <a:pt x="910" y="593"/>
                  <a:pt x="902" y="593"/>
                </a:cubicBezTo>
                <a:close/>
                <a:moveTo>
                  <a:pt x="902" y="625"/>
                </a:moveTo>
                <a:cubicBezTo>
                  <a:pt x="894" y="625"/>
                  <a:pt x="887" y="632"/>
                  <a:pt x="887" y="640"/>
                </a:cubicBezTo>
                <a:cubicBezTo>
                  <a:pt x="887" y="648"/>
                  <a:pt x="894" y="655"/>
                  <a:pt x="902" y="655"/>
                </a:cubicBezTo>
                <a:cubicBezTo>
                  <a:pt x="910" y="655"/>
                  <a:pt x="917" y="648"/>
                  <a:pt x="917" y="640"/>
                </a:cubicBezTo>
                <a:cubicBezTo>
                  <a:pt x="917" y="632"/>
                  <a:pt x="910" y="625"/>
                  <a:pt x="902" y="625"/>
                </a:cubicBezTo>
                <a:close/>
                <a:moveTo>
                  <a:pt x="902" y="658"/>
                </a:moveTo>
                <a:cubicBezTo>
                  <a:pt x="894" y="658"/>
                  <a:pt x="887" y="665"/>
                  <a:pt x="887" y="673"/>
                </a:cubicBezTo>
                <a:cubicBezTo>
                  <a:pt x="887" y="681"/>
                  <a:pt x="894" y="688"/>
                  <a:pt x="902" y="688"/>
                </a:cubicBezTo>
                <a:cubicBezTo>
                  <a:pt x="910" y="688"/>
                  <a:pt x="917" y="681"/>
                  <a:pt x="917" y="673"/>
                </a:cubicBezTo>
                <a:cubicBezTo>
                  <a:pt x="917" y="665"/>
                  <a:pt x="910" y="658"/>
                  <a:pt x="902" y="658"/>
                </a:cubicBezTo>
                <a:close/>
                <a:moveTo>
                  <a:pt x="902" y="691"/>
                </a:moveTo>
                <a:cubicBezTo>
                  <a:pt x="894" y="691"/>
                  <a:pt x="887" y="698"/>
                  <a:pt x="887" y="706"/>
                </a:cubicBezTo>
                <a:cubicBezTo>
                  <a:pt x="887" y="714"/>
                  <a:pt x="894" y="721"/>
                  <a:pt x="902" y="721"/>
                </a:cubicBezTo>
                <a:cubicBezTo>
                  <a:pt x="910" y="721"/>
                  <a:pt x="917" y="714"/>
                  <a:pt x="917" y="706"/>
                </a:cubicBezTo>
                <a:cubicBezTo>
                  <a:pt x="917" y="698"/>
                  <a:pt x="910" y="691"/>
                  <a:pt x="902" y="691"/>
                </a:cubicBezTo>
                <a:close/>
                <a:moveTo>
                  <a:pt x="902" y="724"/>
                </a:moveTo>
                <a:cubicBezTo>
                  <a:pt x="894" y="724"/>
                  <a:pt x="887" y="731"/>
                  <a:pt x="887" y="739"/>
                </a:cubicBezTo>
                <a:cubicBezTo>
                  <a:pt x="887" y="747"/>
                  <a:pt x="894" y="754"/>
                  <a:pt x="902" y="754"/>
                </a:cubicBezTo>
                <a:cubicBezTo>
                  <a:pt x="910" y="754"/>
                  <a:pt x="917" y="747"/>
                  <a:pt x="917" y="739"/>
                </a:cubicBezTo>
                <a:cubicBezTo>
                  <a:pt x="917" y="731"/>
                  <a:pt x="910" y="724"/>
                  <a:pt x="902" y="724"/>
                </a:cubicBezTo>
                <a:close/>
                <a:moveTo>
                  <a:pt x="902" y="757"/>
                </a:moveTo>
                <a:cubicBezTo>
                  <a:pt x="894" y="757"/>
                  <a:pt x="887" y="764"/>
                  <a:pt x="887" y="772"/>
                </a:cubicBezTo>
                <a:cubicBezTo>
                  <a:pt x="887" y="780"/>
                  <a:pt x="894" y="787"/>
                  <a:pt x="902" y="787"/>
                </a:cubicBezTo>
                <a:cubicBezTo>
                  <a:pt x="910" y="787"/>
                  <a:pt x="917" y="780"/>
                  <a:pt x="917" y="772"/>
                </a:cubicBezTo>
                <a:cubicBezTo>
                  <a:pt x="917" y="764"/>
                  <a:pt x="910" y="757"/>
                  <a:pt x="902" y="757"/>
                </a:cubicBezTo>
                <a:close/>
                <a:moveTo>
                  <a:pt x="902" y="790"/>
                </a:moveTo>
                <a:cubicBezTo>
                  <a:pt x="894" y="790"/>
                  <a:pt x="887" y="797"/>
                  <a:pt x="887" y="805"/>
                </a:cubicBezTo>
                <a:cubicBezTo>
                  <a:pt x="887" y="813"/>
                  <a:pt x="894" y="820"/>
                  <a:pt x="902" y="820"/>
                </a:cubicBezTo>
                <a:cubicBezTo>
                  <a:pt x="910" y="820"/>
                  <a:pt x="917" y="813"/>
                  <a:pt x="917" y="805"/>
                </a:cubicBezTo>
                <a:cubicBezTo>
                  <a:pt x="917" y="797"/>
                  <a:pt x="910" y="790"/>
                  <a:pt x="902" y="790"/>
                </a:cubicBezTo>
                <a:close/>
                <a:moveTo>
                  <a:pt x="902" y="823"/>
                </a:moveTo>
                <a:cubicBezTo>
                  <a:pt x="894" y="823"/>
                  <a:pt x="887" y="830"/>
                  <a:pt x="887" y="838"/>
                </a:cubicBezTo>
                <a:cubicBezTo>
                  <a:pt x="887" y="846"/>
                  <a:pt x="894" y="853"/>
                  <a:pt x="902" y="853"/>
                </a:cubicBezTo>
                <a:cubicBezTo>
                  <a:pt x="910" y="853"/>
                  <a:pt x="917" y="846"/>
                  <a:pt x="917" y="838"/>
                </a:cubicBezTo>
                <a:cubicBezTo>
                  <a:pt x="917" y="830"/>
                  <a:pt x="910" y="823"/>
                  <a:pt x="902" y="823"/>
                </a:cubicBezTo>
                <a:close/>
                <a:moveTo>
                  <a:pt x="902" y="856"/>
                </a:moveTo>
                <a:cubicBezTo>
                  <a:pt x="894" y="856"/>
                  <a:pt x="887" y="863"/>
                  <a:pt x="887" y="871"/>
                </a:cubicBezTo>
                <a:cubicBezTo>
                  <a:pt x="887" y="879"/>
                  <a:pt x="894" y="886"/>
                  <a:pt x="902" y="886"/>
                </a:cubicBezTo>
                <a:cubicBezTo>
                  <a:pt x="910" y="886"/>
                  <a:pt x="917" y="879"/>
                  <a:pt x="917" y="871"/>
                </a:cubicBezTo>
                <a:cubicBezTo>
                  <a:pt x="917" y="863"/>
                  <a:pt x="910" y="856"/>
                  <a:pt x="902" y="856"/>
                </a:cubicBezTo>
                <a:close/>
                <a:moveTo>
                  <a:pt x="902" y="889"/>
                </a:moveTo>
                <a:cubicBezTo>
                  <a:pt x="894" y="889"/>
                  <a:pt x="887" y="895"/>
                  <a:pt x="887" y="904"/>
                </a:cubicBezTo>
                <a:cubicBezTo>
                  <a:pt x="887" y="912"/>
                  <a:pt x="894" y="918"/>
                  <a:pt x="902" y="918"/>
                </a:cubicBezTo>
                <a:cubicBezTo>
                  <a:pt x="910" y="918"/>
                  <a:pt x="917" y="912"/>
                  <a:pt x="917" y="904"/>
                </a:cubicBezTo>
                <a:cubicBezTo>
                  <a:pt x="917" y="895"/>
                  <a:pt x="910" y="889"/>
                  <a:pt x="902" y="889"/>
                </a:cubicBezTo>
                <a:close/>
                <a:moveTo>
                  <a:pt x="902" y="922"/>
                </a:moveTo>
                <a:cubicBezTo>
                  <a:pt x="894" y="922"/>
                  <a:pt x="887" y="928"/>
                  <a:pt x="887" y="937"/>
                </a:cubicBezTo>
                <a:cubicBezTo>
                  <a:pt x="887" y="945"/>
                  <a:pt x="894" y="951"/>
                  <a:pt x="902" y="951"/>
                </a:cubicBezTo>
                <a:cubicBezTo>
                  <a:pt x="910" y="951"/>
                  <a:pt x="917" y="945"/>
                  <a:pt x="917" y="937"/>
                </a:cubicBezTo>
                <a:cubicBezTo>
                  <a:pt x="917" y="928"/>
                  <a:pt x="910" y="922"/>
                  <a:pt x="902" y="922"/>
                </a:cubicBezTo>
                <a:close/>
                <a:moveTo>
                  <a:pt x="902" y="955"/>
                </a:moveTo>
                <a:cubicBezTo>
                  <a:pt x="894" y="955"/>
                  <a:pt x="887" y="961"/>
                  <a:pt x="887" y="970"/>
                </a:cubicBezTo>
                <a:cubicBezTo>
                  <a:pt x="887" y="978"/>
                  <a:pt x="894" y="984"/>
                  <a:pt x="902" y="984"/>
                </a:cubicBezTo>
                <a:cubicBezTo>
                  <a:pt x="910" y="984"/>
                  <a:pt x="917" y="978"/>
                  <a:pt x="917" y="970"/>
                </a:cubicBezTo>
                <a:cubicBezTo>
                  <a:pt x="917" y="961"/>
                  <a:pt x="910" y="955"/>
                  <a:pt x="902" y="955"/>
                </a:cubicBezTo>
                <a:close/>
                <a:moveTo>
                  <a:pt x="902" y="988"/>
                </a:moveTo>
                <a:cubicBezTo>
                  <a:pt x="894" y="988"/>
                  <a:pt x="887" y="994"/>
                  <a:pt x="887" y="1002"/>
                </a:cubicBezTo>
                <a:cubicBezTo>
                  <a:pt x="887" y="1011"/>
                  <a:pt x="894" y="1017"/>
                  <a:pt x="902" y="1017"/>
                </a:cubicBezTo>
                <a:cubicBezTo>
                  <a:pt x="910" y="1017"/>
                  <a:pt x="917" y="1011"/>
                  <a:pt x="917" y="1002"/>
                </a:cubicBezTo>
                <a:cubicBezTo>
                  <a:pt x="917" y="994"/>
                  <a:pt x="910" y="988"/>
                  <a:pt x="902" y="988"/>
                </a:cubicBezTo>
                <a:close/>
                <a:moveTo>
                  <a:pt x="902" y="1021"/>
                </a:moveTo>
                <a:cubicBezTo>
                  <a:pt x="894" y="1021"/>
                  <a:pt x="887" y="1027"/>
                  <a:pt x="887" y="1035"/>
                </a:cubicBezTo>
                <a:cubicBezTo>
                  <a:pt x="887" y="1044"/>
                  <a:pt x="894" y="1050"/>
                  <a:pt x="902" y="1050"/>
                </a:cubicBezTo>
                <a:cubicBezTo>
                  <a:pt x="910" y="1050"/>
                  <a:pt x="917" y="1044"/>
                  <a:pt x="917" y="1035"/>
                </a:cubicBezTo>
                <a:cubicBezTo>
                  <a:pt x="917" y="1027"/>
                  <a:pt x="910" y="1021"/>
                  <a:pt x="902" y="1021"/>
                </a:cubicBezTo>
                <a:close/>
                <a:moveTo>
                  <a:pt x="902" y="1053"/>
                </a:moveTo>
                <a:cubicBezTo>
                  <a:pt x="894" y="1053"/>
                  <a:pt x="887" y="1060"/>
                  <a:pt x="887" y="1068"/>
                </a:cubicBezTo>
                <a:cubicBezTo>
                  <a:pt x="887" y="1076"/>
                  <a:pt x="894" y="1083"/>
                  <a:pt x="902" y="1083"/>
                </a:cubicBezTo>
                <a:cubicBezTo>
                  <a:pt x="910" y="1083"/>
                  <a:pt x="917" y="1076"/>
                  <a:pt x="917" y="1068"/>
                </a:cubicBezTo>
                <a:cubicBezTo>
                  <a:pt x="917" y="1060"/>
                  <a:pt x="910" y="1053"/>
                  <a:pt x="902" y="1053"/>
                </a:cubicBezTo>
                <a:close/>
                <a:moveTo>
                  <a:pt x="902" y="1086"/>
                </a:moveTo>
                <a:cubicBezTo>
                  <a:pt x="894" y="1086"/>
                  <a:pt x="887" y="1093"/>
                  <a:pt x="887" y="1101"/>
                </a:cubicBezTo>
                <a:cubicBezTo>
                  <a:pt x="887" y="1109"/>
                  <a:pt x="894" y="1116"/>
                  <a:pt x="902" y="1116"/>
                </a:cubicBezTo>
                <a:cubicBezTo>
                  <a:pt x="910" y="1116"/>
                  <a:pt x="917" y="1109"/>
                  <a:pt x="917" y="1101"/>
                </a:cubicBezTo>
                <a:cubicBezTo>
                  <a:pt x="917" y="1093"/>
                  <a:pt x="910" y="1086"/>
                  <a:pt x="902" y="1086"/>
                </a:cubicBezTo>
                <a:close/>
                <a:moveTo>
                  <a:pt x="902" y="1119"/>
                </a:moveTo>
                <a:cubicBezTo>
                  <a:pt x="894" y="1119"/>
                  <a:pt x="887" y="1126"/>
                  <a:pt x="887" y="1134"/>
                </a:cubicBezTo>
                <a:cubicBezTo>
                  <a:pt x="887" y="1142"/>
                  <a:pt x="894" y="1149"/>
                  <a:pt x="902" y="1149"/>
                </a:cubicBezTo>
                <a:cubicBezTo>
                  <a:pt x="910" y="1149"/>
                  <a:pt x="917" y="1142"/>
                  <a:pt x="917" y="1134"/>
                </a:cubicBezTo>
                <a:cubicBezTo>
                  <a:pt x="917" y="1126"/>
                  <a:pt x="910" y="1119"/>
                  <a:pt x="902" y="1119"/>
                </a:cubicBezTo>
                <a:close/>
                <a:moveTo>
                  <a:pt x="902" y="1152"/>
                </a:moveTo>
                <a:cubicBezTo>
                  <a:pt x="894" y="1152"/>
                  <a:pt x="887" y="1159"/>
                  <a:pt x="887" y="1167"/>
                </a:cubicBezTo>
                <a:cubicBezTo>
                  <a:pt x="887" y="1175"/>
                  <a:pt x="894" y="1182"/>
                  <a:pt x="902" y="1182"/>
                </a:cubicBezTo>
                <a:cubicBezTo>
                  <a:pt x="910" y="1182"/>
                  <a:pt x="917" y="1175"/>
                  <a:pt x="917" y="1167"/>
                </a:cubicBezTo>
                <a:cubicBezTo>
                  <a:pt x="917" y="1159"/>
                  <a:pt x="910" y="1152"/>
                  <a:pt x="902" y="1152"/>
                </a:cubicBezTo>
                <a:close/>
                <a:moveTo>
                  <a:pt x="902" y="1185"/>
                </a:moveTo>
                <a:cubicBezTo>
                  <a:pt x="894" y="1185"/>
                  <a:pt x="887" y="1192"/>
                  <a:pt x="887" y="1200"/>
                </a:cubicBezTo>
                <a:cubicBezTo>
                  <a:pt x="887" y="1208"/>
                  <a:pt x="894" y="1215"/>
                  <a:pt x="902" y="1215"/>
                </a:cubicBezTo>
                <a:cubicBezTo>
                  <a:pt x="910" y="1215"/>
                  <a:pt x="917" y="1208"/>
                  <a:pt x="917" y="1200"/>
                </a:cubicBezTo>
                <a:cubicBezTo>
                  <a:pt x="917" y="1192"/>
                  <a:pt x="910" y="1185"/>
                  <a:pt x="902" y="1185"/>
                </a:cubicBezTo>
                <a:close/>
                <a:moveTo>
                  <a:pt x="902" y="1218"/>
                </a:moveTo>
                <a:cubicBezTo>
                  <a:pt x="894" y="1218"/>
                  <a:pt x="887" y="1225"/>
                  <a:pt x="887" y="1233"/>
                </a:cubicBezTo>
                <a:cubicBezTo>
                  <a:pt x="887" y="1241"/>
                  <a:pt x="894" y="1248"/>
                  <a:pt x="902" y="1248"/>
                </a:cubicBezTo>
                <a:cubicBezTo>
                  <a:pt x="910" y="1248"/>
                  <a:pt x="917" y="1241"/>
                  <a:pt x="917" y="1233"/>
                </a:cubicBezTo>
                <a:cubicBezTo>
                  <a:pt x="917" y="1225"/>
                  <a:pt x="910" y="1218"/>
                  <a:pt x="902" y="1218"/>
                </a:cubicBezTo>
                <a:close/>
                <a:moveTo>
                  <a:pt x="902" y="1251"/>
                </a:moveTo>
                <a:cubicBezTo>
                  <a:pt x="894" y="1251"/>
                  <a:pt x="887" y="1258"/>
                  <a:pt x="887" y="1266"/>
                </a:cubicBezTo>
                <a:cubicBezTo>
                  <a:pt x="887" y="1274"/>
                  <a:pt x="894" y="1281"/>
                  <a:pt x="902" y="1281"/>
                </a:cubicBezTo>
                <a:cubicBezTo>
                  <a:pt x="910" y="1281"/>
                  <a:pt x="917" y="1274"/>
                  <a:pt x="917" y="1266"/>
                </a:cubicBezTo>
                <a:cubicBezTo>
                  <a:pt x="917" y="1258"/>
                  <a:pt x="910" y="1251"/>
                  <a:pt x="902" y="1251"/>
                </a:cubicBezTo>
                <a:close/>
                <a:moveTo>
                  <a:pt x="902" y="1284"/>
                </a:moveTo>
                <a:cubicBezTo>
                  <a:pt x="894" y="1284"/>
                  <a:pt x="887" y="1291"/>
                  <a:pt x="887" y="1299"/>
                </a:cubicBezTo>
                <a:cubicBezTo>
                  <a:pt x="887" y="1307"/>
                  <a:pt x="894" y="1314"/>
                  <a:pt x="902" y="1314"/>
                </a:cubicBezTo>
                <a:cubicBezTo>
                  <a:pt x="910" y="1314"/>
                  <a:pt x="917" y="1307"/>
                  <a:pt x="917" y="1299"/>
                </a:cubicBezTo>
                <a:cubicBezTo>
                  <a:pt x="917" y="1291"/>
                  <a:pt x="910" y="1284"/>
                  <a:pt x="902" y="1284"/>
                </a:cubicBezTo>
                <a:close/>
                <a:moveTo>
                  <a:pt x="902" y="1317"/>
                </a:moveTo>
                <a:cubicBezTo>
                  <a:pt x="894" y="1317"/>
                  <a:pt x="887" y="1323"/>
                  <a:pt x="887" y="1332"/>
                </a:cubicBezTo>
                <a:cubicBezTo>
                  <a:pt x="887" y="1340"/>
                  <a:pt x="894" y="1346"/>
                  <a:pt x="902" y="1346"/>
                </a:cubicBezTo>
                <a:cubicBezTo>
                  <a:pt x="910" y="1346"/>
                  <a:pt x="917" y="1340"/>
                  <a:pt x="917" y="1332"/>
                </a:cubicBezTo>
                <a:cubicBezTo>
                  <a:pt x="917" y="1323"/>
                  <a:pt x="910" y="1317"/>
                  <a:pt x="902" y="1317"/>
                </a:cubicBezTo>
                <a:close/>
                <a:moveTo>
                  <a:pt x="902" y="1350"/>
                </a:moveTo>
                <a:cubicBezTo>
                  <a:pt x="894" y="1350"/>
                  <a:pt x="887" y="1356"/>
                  <a:pt x="887" y="1365"/>
                </a:cubicBezTo>
                <a:cubicBezTo>
                  <a:pt x="887" y="1373"/>
                  <a:pt x="894" y="1379"/>
                  <a:pt x="902" y="1379"/>
                </a:cubicBezTo>
                <a:cubicBezTo>
                  <a:pt x="910" y="1379"/>
                  <a:pt x="917" y="1373"/>
                  <a:pt x="917" y="1365"/>
                </a:cubicBezTo>
                <a:cubicBezTo>
                  <a:pt x="917" y="1356"/>
                  <a:pt x="910" y="1350"/>
                  <a:pt x="902" y="1350"/>
                </a:cubicBezTo>
                <a:close/>
                <a:moveTo>
                  <a:pt x="902" y="1383"/>
                </a:moveTo>
                <a:cubicBezTo>
                  <a:pt x="894" y="1383"/>
                  <a:pt x="887" y="1389"/>
                  <a:pt x="887" y="1397"/>
                </a:cubicBezTo>
                <a:cubicBezTo>
                  <a:pt x="887" y="1406"/>
                  <a:pt x="894" y="1412"/>
                  <a:pt x="902" y="1412"/>
                </a:cubicBezTo>
                <a:cubicBezTo>
                  <a:pt x="910" y="1412"/>
                  <a:pt x="917" y="1406"/>
                  <a:pt x="917" y="1397"/>
                </a:cubicBezTo>
                <a:cubicBezTo>
                  <a:pt x="917" y="1389"/>
                  <a:pt x="910" y="1383"/>
                  <a:pt x="902" y="1383"/>
                </a:cubicBezTo>
                <a:close/>
                <a:moveTo>
                  <a:pt x="902" y="1416"/>
                </a:moveTo>
                <a:cubicBezTo>
                  <a:pt x="894" y="1416"/>
                  <a:pt x="887" y="1422"/>
                  <a:pt x="887" y="1430"/>
                </a:cubicBezTo>
                <a:cubicBezTo>
                  <a:pt x="887" y="1439"/>
                  <a:pt x="894" y="1445"/>
                  <a:pt x="902" y="1445"/>
                </a:cubicBezTo>
                <a:cubicBezTo>
                  <a:pt x="910" y="1445"/>
                  <a:pt x="917" y="1439"/>
                  <a:pt x="917" y="1430"/>
                </a:cubicBezTo>
                <a:cubicBezTo>
                  <a:pt x="917" y="1422"/>
                  <a:pt x="910" y="1416"/>
                  <a:pt x="902" y="1416"/>
                </a:cubicBezTo>
                <a:close/>
                <a:moveTo>
                  <a:pt x="935" y="0"/>
                </a:moveTo>
                <a:cubicBezTo>
                  <a:pt x="927" y="0"/>
                  <a:pt x="920" y="7"/>
                  <a:pt x="920" y="15"/>
                </a:cubicBezTo>
                <a:cubicBezTo>
                  <a:pt x="920" y="23"/>
                  <a:pt x="927" y="30"/>
                  <a:pt x="935" y="30"/>
                </a:cubicBezTo>
                <a:cubicBezTo>
                  <a:pt x="943" y="30"/>
                  <a:pt x="950" y="23"/>
                  <a:pt x="950" y="15"/>
                </a:cubicBezTo>
                <a:cubicBezTo>
                  <a:pt x="950" y="7"/>
                  <a:pt x="943" y="0"/>
                  <a:pt x="935" y="0"/>
                </a:cubicBezTo>
                <a:close/>
                <a:moveTo>
                  <a:pt x="935" y="33"/>
                </a:moveTo>
                <a:cubicBezTo>
                  <a:pt x="927" y="33"/>
                  <a:pt x="920" y="40"/>
                  <a:pt x="920" y="48"/>
                </a:cubicBezTo>
                <a:cubicBezTo>
                  <a:pt x="920" y="56"/>
                  <a:pt x="927" y="63"/>
                  <a:pt x="935" y="63"/>
                </a:cubicBezTo>
                <a:cubicBezTo>
                  <a:pt x="943" y="63"/>
                  <a:pt x="950" y="56"/>
                  <a:pt x="950" y="48"/>
                </a:cubicBezTo>
                <a:cubicBezTo>
                  <a:pt x="950" y="40"/>
                  <a:pt x="943" y="33"/>
                  <a:pt x="935" y="33"/>
                </a:cubicBezTo>
                <a:close/>
                <a:moveTo>
                  <a:pt x="935" y="66"/>
                </a:moveTo>
                <a:cubicBezTo>
                  <a:pt x="927" y="66"/>
                  <a:pt x="920" y="72"/>
                  <a:pt x="920" y="81"/>
                </a:cubicBezTo>
                <a:cubicBezTo>
                  <a:pt x="920" y="89"/>
                  <a:pt x="927" y="95"/>
                  <a:pt x="935" y="95"/>
                </a:cubicBezTo>
                <a:cubicBezTo>
                  <a:pt x="943" y="95"/>
                  <a:pt x="950" y="89"/>
                  <a:pt x="950" y="81"/>
                </a:cubicBezTo>
                <a:cubicBezTo>
                  <a:pt x="950" y="72"/>
                  <a:pt x="943" y="66"/>
                  <a:pt x="935" y="66"/>
                </a:cubicBezTo>
                <a:close/>
                <a:moveTo>
                  <a:pt x="935" y="99"/>
                </a:moveTo>
                <a:cubicBezTo>
                  <a:pt x="927" y="99"/>
                  <a:pt x="920" y="105"/>
                  <a:pt x="920" y="114"/>
                </a:cubicBezTo>
                <a:cubicBezTo>
                  <a:pt x="920" y="122"/>
                  <a:pt x="927" y="128"/>
                  <a:pt x="935" y="128"/>
                </a:cubicBezTo>
                <a:cubicBezTo>
                  <a:pt x="943" y="128"/>
                  <a:pt x="950" y="122"/>
                  <a:pt x="950" y="114"/>
                </a:cubicBezTo>
                <a:cubicBezTo>
                  <a:pt x="950" y="105"/>
                  <a:pt x="943" y="99"/>
                  <a:pt x="935" y="99"/>
                </a:cubicBezTo>
                <a:close/>
                <a:moveTo>
                  <a:pt x="935" y="132"/>
                </a:moveTo>
                <a:cubicBezTo>
                  <a:pt x="927" y="132"/>
                  <a:pt x="920" y="138"/>
                  <a:pt x="920" y="147"/>
                </a:cubicBezTo>
                <a:cubicBezTo>
                  <a:pt x="920" y="155"/>
                  <a:pt x="927" y="161"/>
                  <a:pt x="935" y="161"/>
                </a:cubicBezTo>
                <a:cubicBezTo>
                  <a:pt x="943" y="161"/>
                  <a:pt x="950" y="155"/>
                  <a:pt x="950" y="147"/>
                </a:cubicBezTo>
                <a:cubicBezTo>
                  <a:pt x="950" y="138"/>
                  <a:pt x="943" y="132"/>
                  <a:pt x="935" y="132"/>
                </a:cubicBezTo>
                <a:close/>
                <a:moveTo>
                  <a:pt x="935" y="165"/>
                </a:moveTo>
                <a:cubicBezTo>
                  <a:pt x="927" y="165"/>
                  <a:pt x="920" y="171"/>
                  <a:pt x="920" y="179"/>
                </a:cubicBezTo>
                <a:cubicBezTo>
                  <a:pt x="920" y="188"/>
                  <a:pt x="927" y="194"/>
                  <a:pt x="935" y="194"/>
                </a:cubicBezTo>
                <a:cubicBezTo>
                  <a:pt x="943" y="194"/>
                  <a:pt x="950" y="188"/>
                  <a:pt x="950" y="179"/>
                </a:cubicBezTo>
                <a:cubicBezTo>
                  <a:pt x="950" y="171"/>
                  <a:pt x="943" y="165"/>
                  <a:pt x="935" y="165"/>
                </a:cubicBezTo>
                <a:close/>
                <a:moveTo>
                  <a:pt x="935" y="198"/>
                </a:moveTo>
                <a:cubicBezTo>
                  <a:pt x="927" y="198"/>
                  <a:pt x="920" y="204"/>
                  <a:pt x="920" y="212"/>
                </a:cubicBezTo>
                <a:cubicBezTo>
                  <a:pt x="920" y="221"/>
                  <a:pt x="927" y="227"/>
                  <a:pt x="935" y="227"/>
                </a:cubicBezTo>
                <a:cubicBezTo>
                  <a:pt x="943" y="227"/>
                  <a:pt x="950" y="221"/>
                  <a:pt x="950" y="212"/>
                </a:cubicBezTo>
                <a:cubicBezTo>
                  <a:pt x="950" y="204"/>
                  <a:pt x="943" y="198"/>
                  <a:pt x="935" y="198"/>
                </a:cubicBezTo>
                <a:close/>
                <a:moveTo>
                  <a:pt x="935" y="230"/>
                </a:moveTo>
                <a:cubicBezTo>
                  <a:pt x="927" y="230"/>
                  <a:pt x="920" y="237"/>
                  <a:pt x="920" y="245"/>
                </a:cubicBezTo>
                <a:cubicBezTo>
                  <a:pt x="920" y="253"/>
                  <a:pt x="927" y="260"/>
                  <a:pt x="935" y="260"/>
                </a:cubicBezTo>
                <a:cubicBezTo>
                  <a:pt x="943" y="260"/>
                  <a:pt x="950" y="253"/>
                  <a:pt x="950" y="245"/>
                </a:cubicBezTo>
                <a:cubicBezTo>
                  <a:pt x="950" y="237"/>
                  <a:pt x="943" y="230"/>
                  <a:pt x="935" y="230"/>
                </a:cubicBezTo>
                <a:close/>
                <a:moveTo>
                  <a:pt x="935" y="263"/>
                </a:moveTo>
                <a:cubicBezTo>
                  <a:pt x="927" y="263"/>
                  <a:pt x="920" y="270"/>
                  <a:pt x="920" y="278"/>
                </a:cubicBezTo>
                <a:cubicBezTo>
                  <a:pt x="920" y="286"/>
                  <a:pt x="927" y="293"/>
                  <a:pt x="935" y="293"/>
                </a:cubicBezTo>
                <a:cubicBezTo>
                  <a:pt x="943" y="293"/>
                  <a:pt x="950" y="286"/>
                  <a:pt x="950" y="278"/>
                </a:cubicBezTo>
                <a:cubicBezTo>
                  <a:pt x="950" y="270"/>
                  <a:pt x="943" y="263"/>
                  <a:pt x="935" y="263"/>
                </a:cubicBezTo>
                <a:close/>
                <a:moveTo>
                  <a:pt x="935" y="296"/>
                </a:moveTo>
                <a:cubicBezTo>
                  <a:pt x="927" y="296"/>
                  <a:pt x="920" y="303"/>
                  <a:pt x="920" y="311"/>
                </a:cubicBezTo>
                <a:cubicBezTo>
                  <a:pt x="920" y="319"/>
                  <a:pt x="927" y="326"/>
                  <a:pt x="935" y="326"/>
                </a:cubicBezTo>
                <a:cubicBezTo>
                  <a:pt x="943" y="326"/>
                  <a:pt x="950" y="319"/>
                  <a:pt x="950" y="311"/>
                </a:cubicBezTo>
                <a:cubicBezTo>
                  <a:pt x="950" y="303"/>
                  <a:pt x="943" y="296"/>
                  <a:pt x="935" y="296"/>
                </a:cubicBezTo>
                <a:close/>
                <a:moveTo>
                  <a:pt x="935" y="329"/>
                </a:moveTo>
                <a:cubicBezTo>
                  <a:pt x="927" y="329"/>
                  <a:pt x="920" y="336"/>
                  <a:pt x="920" y="344"/>
                </a:cubicBezTo>
                <a:cubicBezTo>
                  <a:pt x="920" y="352"/>
                  <a:pt x="927" y="359"/>
                  <a:pt x="935" y="359"/>
                </a:cubicBezTo>
                <a:cubicBezTo>
                  <a:pt x="943" y="359"/>
                  <a:pt x="950" y="352"/>
                  <a:pt x="950" y="344"/>
                </a:cubicBezTo>
                <a:cubicBezTo>
                  <a:pt x="950" y="336"/>
                  <a:pt x="943" y="329"/>
                  <a:pt x="935" y="329"/>
                </a:cubicBezTo>
                <a:close/>
                <a:moveTo>
                  <a:pt x="935" y="362"/>
                </a:moveTo>
                <a:cubicBezTo>
                  <a:pt x="927" y="362"/>
                  <a:pt x="920" y="369"/>
                  <a:pt x="920" y="377"/>
                </a:cubicBezTo>
                <a:cubicBezTo>
                  <a:pt x="920" y="385"/>
                  <a:pt x="927" y="392"/>
                  <a:pt x="935" y="392"/>
                </a:cubicBezTo>
                <a:cubicBezTo>
                  <a:pt x="943" y="392"/>
                  <a:pt x="950" y="385"/>
                  <a:pt x="950" y="377"/>
                </a:cubicBezTo>
                <a:cubicBezTo>
                  <a:pt x="950" y="369"/>
                  <a:pt x="943" y="362"/>
                  <a:pt x="935" y="362"/>
                </a:cubicBezTo>
                <a:close/>
                <a:moveTo>
                  <a:pt x="935" y="395"/>
                </a:moveTo>
                <a:cubicBezTo>
                  <a:pt x="927" y="395"/>
                  <a:pt x="920" y="402"/>
                  <a:pt x="920" y="410"/>
                </a:cubicBezTo>
                <a:cubicBezTo>
                  <a:pt x="920" y="418"/>
                  <a:pt x="927" y="425"/>
                  <a:pt x="935" y="425"/>
                </a:cubicBezTo>
                <a:cubicBezTo>
                  <a:pt x="943" y="425"/>
                  <a:pt x="950" y="418"/>
                  <a:pt x="950" y="410"/>
                </a:cubicBezTo>
                <a:cubicBezTo>
                  <a:pt x="950" y="402"/>
                  <a:pt x="943" y="395"/>
                  <a:pt x="935" y="395"/>
                </a:cubicBezTo>
                <a:close/>
                <a:moveTo>
                  <a:pt x="935" y="428"/>
                </a:moveTo>
                <a:cubicBezTo>
                  <a:pt x="927" y="428"/>
                  <a:pt x="920" y="435"/>
                  <a:pt x="920" y="443"/>
                </a:cubicBezTo>
                <a:cubicBezTo>
                  <a:pt x="920" y="451"/>
                  <a:pt x="927" y="458"/>
                  <a:pt x="935" y="458"/>
                </a:cubicBezTo>
                <a:cubicBezTo>
                  <a:pt x="943" y="458"/>
                  <a:pt x="950" y="451"/>
                  <a:pt x="950" y="443"/>
                </a:cubicBezTo>
                <a:cubicBezTo>
                  <a:pt x="950" y="435"/>
                  <a:pt x="943" y="428"/>
                  <a:pt x="935" y="428"/>
                </a:cubicBezTo>
                <a:close/>
                <a:moveTo>
                  <a:pt x="935" y="461"/>
                </a:moveTo>
                <a:cubicBezTo>
                  <a:pt x="927" y="461"/>
                  <a:pt x="920" y="468"/>
                  <a:pt x="920" y="476"/>
                </a:cubicBezTo>
                <a:cubicBezTo>
                  <a:pt x="920" y="484"/>
                  <a:pt x="927" y="491"/>
                  <a:pt x="935" y="491"/>
                </a:cubicBezTo>
                <a:cubicBezTo>
                  <a:pt x="943" y="491"/>
                  <a:pt x="950" y="484"/>
                  <a:pt x="950" y="476"/>
                </a:cubicBezTo>
                <a:cubicBezTo>
                  <a:pt x="950" y="468"/>
                  <a:pt x="943" y="461"/>
                  <a:pt x="935" y="461"/>
                </a:cubicBezTo>
                <a:close/>
                <a:moveTo>
                  <a:pt x="935" y="494"/>
                </a:moveTo>
                <a:cubicBezTo>
                  <a:pt x="927" y="494"/>
                  <a:pt x="920" y="500"/>
                  <a:pt x="920" y="509"/>
                </a:cubicBezTo>
                <a:cubicBezTo>
                  <a:pt x="920" y="517"/>
                  <a:pt x="927" y="523"/>
                  <a:pt x="935" y="523"/>
                </a:cubicBezTo>
                <a:cubicBezTo>
                  <a:pt x="943" y="523"/>
                  <a:pt x="950" y="517"/>
                  <a:pt x="950" y="509"/>
                </a:cubicBezTo>
                <a:cubicBezTo>
                  <a:pt x="950" y="500"/>
                  <a:pt x="943" y="494"/>
                  <a:pt x="935" y="494"/>
                </a:cubicBezTo>
                <a:close/>
                <a:moveTo>
                  <a:pt x="935" y="527"/>
                </a:moveTo>
                <a:cubicBezTo>
                  <a:pt x="927" y="527"/>
                  <a:pt x="920" y="533"/>
                  <a:pt x="920" y="542"/>
                </a:cubicBezTo>
                <a:cubicBezTo>
                  <a:pt x="920" y="550"/>
                  <a:pt x="927" y="556"/>
                  <a:pt x="935" y="556"/>
                </a:cubicBezTo>
                <a:cubicBezTo>
                  <a:pt x="943" y="556"/>
                  <a:pt x="950" y="550"/>
                  <a:pt x="950" y="542"/>
                </a:cubicBezTo>
                <a:cubicBezTo>
                  <a:pt x="950" y="533"/>
                  <a:pt x="943" y="527"/>
                  <a:pt x="935" y="527"/>
                </a:cubicBezTo>
                <a:close/>
                <a:moveTo>
                  <a:pt x="935" y="560"/>
                </a:moveTo>
                <a:cubicBezTo>
                  <a:pt x="927" y="560"/>
                  <a:pt x="920" y="566"/>
                  <a:pt x="920" y="574"/>
                </a:cubicBezTo>
                <a:cubicBezTo>
                  <a:pt x="920" y="583"/>
                  <a:pt x="927" y="589"/>
                  <a:pt x="935" y="589"/>
                </a:cubicBezTo>
                <a:cubicBezTo>
                  <a:pt x="943" y="589"/>
                  <a:pt x="950" y="583"/>
                  <a:pt x="950" y="574"/>
                </a:cubicBezTo>
                <a:cubicBezTo>
                  <a:pt x="950" y="566"/>
                  <a:pt x="943" y="560"/>
                  <a:pt x="935" y="560"/>
                </a:cubicBezTo>
                <a:close/>
                <a:moveTo>
                  <a:pt x="935" y="593"/>
                </a:moveTo>
                <a:cubicBezTo>
                  <a:pt x="927" y="593"/>
                  <a:pt x="920" y="599"/>
                  <a:pt x="920" y="607"/>
                </a:cubicBezTo>
                <a:cubicBezTo>
                  <a:pt x="920" y="616"/>
                  <a:pt x="927" y="622"/>
                  <a:pt x="935" y="622"/>
                </a:cubicBezTo>
                <a:cubicBezTo>
                  <a:pt x="943" y="622"/>
                  <a:pt x="950" y="616"/>
                  <a:pt x="950" y="607"/>
                </a:cubicBezTo>
                <a:cubicBezTo>
                  <a:pt x="950" y="599"/>
                  <a:pt x="943" y="593"/>
                  <a:pt x="935" y="593"/>
                </a:cubicBezTo>
                <a:close/>
                <a:moveTo>
                  <a:pt x="935" y="625"/>
                </a:moveTo>
                <a:cubicBezTo>
                  <a:pt x="927" y="625"/>
                  <a:pt x="920" y="632"/>
                  <a:pt x="920" y="640"/>
                </a:cubicBezTo>
                <a:cubicBezTo>
                  <a:pt x="920" y="648"/>
                  <a:pt x="927" y="655"/>
                  <a:pt x="935" y="655"/>
                </a:cubicBezTo>
                <a:cubicBezTo>
                  <a:pt x="943" y="655"/>
                  <a:pt x="950" y="648"/>
                  <a:pt x="950" y="640"/>
                </a:cubicBezTo>
                <a:cubicBezTo>
                  <a:pt x="950" y="632"/>
                  <a:pt x="943" y="625"/>
                  <a:pt x="935" y="625"/>
                </a:cubicBezTo>
                <a:close/>
                <a:moveTo>
                  <a:pt x="935" y="658"/>
                </a:moveTo>
                <a:cubicBezTo>
                  <a:pt x="927" y="658"/>
                  <a:pt x="920" y="665"/>
                  <a:pt x="920" y="673"/>
                </a:cubicBezTo>
                <a:cubicBezTo>
                  <a:pt x="920" y="681"/>
                  <a:pt x="927" y="688"/>
                  <a:pt x="935" y="688"/>
                </a:cubicBezTo>
                <a:cubicBezTo>
                  <a:pt x="943" y="688"/>
                  <a:pt x="950" y="681"/>
                  <a:pt x="950" y="673"/>
                </a:cubicBezTo>
                <a:cubicBezTo>
                  <a:pt x="950" y="665"/>
                  <a:pt x="943" y="658"/>
                  <a:pt x="935" y="658"/>
                </a:cubicBezTo>
                <a:close/>
                <a:moveTo>
                  <a:pt x="935" y="691"/>
                </a:moveTo>
                <a:cubicBezTo>
                  <a:pt x="927" y="691"/>
                  <a:pt x="920" y="698"/>
                  <a:pt x="920" y="706"/>
                </a:cubicBezTo>
                <a:cubicBezTo>
                  <a:pt x="920" y="714"/>
                  <a:pt x="927" y="721"/>
                  <a:pt x="935" y="721"/>
                </a:cubicBezTo>
                <a:cubicBezTo>
                  <a:pt x="943" y="721"/>
                  <a:pt x="950" y="714"/>
                  <a:pt x="950" y="706"/>
                </a:cubicBezTo>
                <a:cubicBezTo>
                  <a:pt x="950" y="698"/>
                  <a:pt x="943" y="691"/>
                  <a:pt x="935" y="691"/>
                </a:cubicBezTo>
                <a:close/>
                <a:moveTo>
                  <a:pt x="935" y="724"/>
                </a:moveTo>
                <a:cubicBezTo>
                  <a:pt x="927" y="724"/>
                  <a:pt x="920" y="731"/>
                  <a:pt x="920" y="739"/>
                </a:cubicBezTo>
                <a:cubicBezTo>
                  <a:pt x="920" y="747"/>
                  <a:pt x="927" y="754"/>
                  <a:pt x="935" y="754"/>
                </a:cubicBezTo>
                <a:cubicBezTo>
                  <a:pt x="943" y="754"/>
                  <a:pt x="950" y="747"/>
                  <a:pt x="950" y="739"/>
                </a:cubicBezTo>
                <a:cubicBezTo>
                  <a:pt x="950" y="731"/>
                  <a:pt x="943" y="724"/>
                  <a:pt x="935" y="724"/>
                </a:cubicBezTo>
                <a:close/>
                <a:moveTo>
                  <a:pt x="935" y="757"/>
                </a:moveTo>
                <a:cubicBezTo>
                  <a:pt x="927" y="757"/>
                  <a:pt x="920" y="764"/>
                  <a:pt x="920" y="772"/>
                </a:cubicBezTo>
                <a:cubicBezTo>
                  <a:pt x="920" y="780"/>
                  <a:pt x="927" y="787"/>
                  <a:pt x="935" y="787"/>
                </a:cubicBezTo>
                <a:cubicBezTo>
                  <a:pt x="943" y="787"/>
                  <a:pt x="950" y="780"/>
                  <a:pt x="950" y="772"/>
                </a:cubicBezTo>
                <a:cubicBezTo>
                  <a:pt x="950" y="764"/>
                  <a:pt x="943" y="757"/>
                  <a:pt x="935" y="757"/>
                </a:cubicBezTo>
                <a:close/>
                <a:moveTo>
                  <a:pt x="935" y="790"/>
                </a:moveTo>
                <a:cubicBezTo>
                  <a:pt x="927" y="790"/>
                  <a:pt x="920" y="797"/>
                  <a:pt x="920" y="805"/>
                </a:cubicBezTo>
                <a:cubicBezTo>
                  <a:pt x="920" y="813"/>
                  <a:pt x="927" y="820"/>
                  <a:pt x="935" y="820"/>
                </a:cubicBezTo>
                <a:cubicBezTo>
                  <a:pt x="943" y="820"/>
                  <a:pt x="950" y="813"/>
                  <a:pt x="950" y="805"/>
                </a:cubicBezTo>
                <a:cubicBezTo>
                  <a:pt x="950" y="797"/>
                  <a:pt x="943" y="790"/>
                  <a:pt x="935" y="790"/>
                </a:cubicBezTo>
                <a:close/>
                <a:moveTo>
                  <a:pt x="935" y="823"/>
                </a:moveTo>
                <a:cubicBezTo>
                  <a:pt x="927" y="823"/>
                  <a:pt x="920" y="830"/>
                  <a:pt x="920" y="838"/>
                </a:cubicBezTo>
                <a:cubicBezTo>
                  <a:pt x="920" y="846"/>
                  <a:pt x="927" y="853"/>
                  <a:pt x="935" y="853"/>
                </a:cubicBezTo>
                <a:cubicBezTo>
                  <a:pt x="943" y="853"/>
                  <a:pt x="950" y="846"/>
                  <a:pt x="950" y="838"/>
                </a:cubicBezTo>
                <a:cubicBezTo>
                  <a:pt x="950" y="830"/>
                  <a:pt x="943" y="823"/>
                  <a:pt x="935" y="823"/>
                </a:cubicBezTo>
                <a:close/>
                <a:moveTo>
                  <a:pt x="935" y="856"/>
                </a:moveTo>
                <a:cubicBezTo>
                  <a:pt x="927" y="856"/>
                  <a:pt x="920" y="863"/>
                  <a:pt x="920" y="871"/>
                </a:cubicBezTo>
                <a:cubicBezTo>
                  <a:pt x="920" y="879"/>
                  <a:pt x="927" y="886"/>
                  <a:pt x="935" y="886"/>
                </a:cubicBezTo>
                <a:cubicBezTo>
                  <a:pt x="943" y="886"/>
                  <a:pt x="950" y="879"/>
                  <a:pt x="950" y="871"/>
                </a:cubicBezTo>
                <a:cubicBezTo>
                  <a:pt x="950" y="863"/>
                  <a:pt x="943" y="856"/>
                  <a:pt x="935" y="856"/>
                </a:cubicBezTo>
                <a:close/>
                <a:moveTo>
                  <a:pt x="935" y="889"/>
                </a:moveTo>
                <a:cubicBezTo>
                  <a:pt x="927" y="889"/>
                  <a:pt x="920" y="895"/>
                  <a:pt x="920" y="904"/>
                </a:cubicBezTo>
                <a:cubicBezTo>
                  <a:pt x="920" y="912"/>
                  <a:pt x="927" y="918"/>
                  <a:pt x="935" y="918"/>
                </a:cubicBezTo>
                <a:cubicBezTo>
                  <a:pt x="943" y="918"/>
                  <a:pt x="950" y="912"/>
                  <a:pt x="950" y="904"/>
                </a:cubicBezTo>
                <a:cubicBezTo>
                  <a:pt x="950" y="895"/>
                  <a:pt x="943" y="889"/>
                  <a:pt x="935" y="889"/>
                </a:cubicBezTo>
                <a:close/>
                <a:moveTo>
                  <a:pt x="935" y="922"/>
                </a:moveTo>
                <a:cubicBezTo>
                  <a:pt x="927" y="922"/>
                  <a:pt x="920" y="928"/>
                  <a:pt x="920" y="937"/>
                </a:cubicBezTo>
                <a:cubicBezTo>
                  <a:pt x="920" y="945"/>
                  <a:pt x="927" y="951"/>
                  <a:pt x="935" y="951"/>
                </a:cubicBezTo>
                <a:cubicBezTo>
                  <a:pt x="943" y="951"/>
                  <a:pt x="950" y="945"/>
                  <a:pt x="950" y="937"/>
                </a:cubicBezTo>
                <a:cubicBezTo>
                  <a:pt x="950" y="928"/>
                  <a:pt x="943" y="922"/>
                  <a:pt x="935" y="922"/>
                </a:cubicBezTo>
                <a:close/>
                <a:moveTo>
                  <a:pt x="935" y="955"/>
                </a:moveTo>
                <a:cubicBezTo>
                  <a:pt x="927" y="955"/>
                  <a:pt x="920" y="961"/>
                  <a:pt x="920" y="970"/>
                </a:cubicBezTo>
                <a:cubicBezTo>
                  <a:pt x="920" y="978"/>
                  <a:pt x="927" y="984"/>
                  <a:pt x="935" y="984"/>
                </a:cubicBezTo>
                <a:cubicBezTo>
                  <a:pt x="943" y="984"/>
                  <a:pt x="950" y="978"/>
                  <a:pt x="950" y="970"/>
                </a:cubicBezTo>
                <a:cubicBezTo>
                  <a:pt x="950" y="961"/>
                  <a:pt x="943" y="955"/>
                  <a:pt x="935" y="955"/>
                </a:cubicBezTo>
                <a:close/>
                <a:moveTo>
                  <a:pt x="935" y="988"/>
                </a:moveTo>
                <a:cubicBezTo>
                  <a:pt x="927" y="988"/>
                  <a:pt x="920" y="994"/>
                  <a:pt x="920" y="1002"/>
                </a:cubicBezTo>
                <a:cubicBezTo>
                  <a:pt x="920" y="1011"/>
                  <a:pt x="927" y="1017"/>
                  <a:pt x="935" y="1017"/>
                </a:cubicBezTo>
                <a:cubicBezTo>
                  <a:pt x="943" y="1017"/>
                  <a:pt x="950" y="1011"/>
                  <a:pt x="950" y="1002"/>
                </a:cubicBezTo>
                <a:cubicBezTo>
                  <a:pt x="950" y="994"/>
                  <a:pt x="943" y="988"/>
                  <a:pt x="935" y="988"/>
                </a:cubicBezTo>
                <a:close/>
                <a:moveTo>
                  <a:pt x="935" y="1021"/>
                </a:moveTo>
                <a:cubicBezTo>
                  <a:pt x="927" y="1021"/>
                  <a:pt x="920" y="1027"/>
                  <a:pt x="920" y="1035"/>
                </a:cubicBezTo>
                <a:cubicBezTo>
                  <a:pt x="920" y="1044"/>
                  <a:pt x="927" y="1050"/>
                  <a:pt x="935" y="1050"/>
                </a:cubicBezTo>
                <a:cubicBezTo>
                  <a:pt x="943" y="1050"/>
                  <a:pt x="950" y="1044"/>
                  <a:pt x="950" y="1035"/>
                </a:cubicBezTo>
                <a:cubicBezTo>
                  <a:pt x="950" y="1027"/>
                  <a:pt x="943" y="1021"/>
                  <a:pt x="935" y="1021"/>
                </a:cubicBezTo>
                <a:close/>
                <a:moveTo>
                  <a:pt x="935" y="1053"/>
                </a:moveTo>
                <a:cubicBezTo>
                  <a:pt x="927" y="1053"/>
                  <a:pt x="920" y="1060"/>
                  <a:pt x="920" y="1068"/>
                </a:cubicBezTo>
                <a:cubicBezTo>
                  <a:pt x="920" y="1076"/>
                  <a:pt x="927" y="1083"/>
                  <a:pt x="935" y="1083"/>
                </a:cubicBezTo>
                <a:cubicBezTo>
                  <a:pt x="943" y="1083"/>
                  <a:pt x="950" y="1076"/>
                  <a:pt x="950" y="1068"/>
                </a:cubicBezTo>
                <a:cubicBezTo>
                  <a:pt x="950" y="1060"/>
                  <a:pt x="943" y="1053"/>
                  <a:pt x="935" y="1053"/>
                </a:cubicBezTo>
                <a:close/>
                <a:moveTo>
                  <a:pt x="935" y="1086"/>
                </a:moveTo>
                <a:cubicBezTo>
                  <a:pt x="927" y="1086"/>
                  <a:pt x="920" y="1093"/>
                  <a:pt x="920" y="1101"/>
                </a:cubicBezTo>
                <a:cubicBezTo>
                  <a:pt x="920" y="1109"/>
                  <a:pt x="927" y="1116"/>
                  <a:pt x="935" y="1116"/>
                </a:cubicBezTo>
                <a:cubicBezTo>
                  <a:pt x="943" y="1116"/>
                  <a:pt x="950" y="1109"/>
                  <a:pt x="950" y="1101"/>
                </a:cubicBezTo>
                <a:cubicBezTo>
                  <a:pt x="950" y="1093"/>
                  <a:pt x="943" y="1086"/>
                  <a:pt x="935" y="1086"/>
                </a:cubicBezTo>
                <a:close/>
                <a:moveTo>
                  <a:pt x="935" y="1119"/>
                </a:moveTo>
                <a:cubicBezTo>
                  <a:pt x="927" y="1119"/>
                  <a:pt x="920" y="1126"/>
                  <a:pt x="920" y="1134"/>
                </a:cubicBezTo>
                <a:cubicBezTo>
                  <a:pt x="920" y="1142"/>
                  <a:pt x="927" y="1149"/>
                  <a:pt x="935" y="1149"/>
                </a:cubicBezTo>
                <a:cubicBezTo>
                  <a:pt x="943" y="1149"/>
                  <a:pt x="950" y="1142"/>
                  <a:pt x="950" y="1134"/>
                </a:cubicBezTo>
                <a:cubicBezTo>
                  <a:pt x="950" y="1126"/>
                  <a:pt x="943" y="1119"/>
                  <a:pt x="935" y="1119"/>
                </a:cubicBezTo>
                <a:close/>
                <a:moveTo>
                  <a:pt x="935" y="1152"/>
                </a:moveTo>
                <a:cubicBezTo>
                  <a:pt x="927" y="1152"/>
                  <a:pt x="920" y="1159"/>
                  <a:pt x="920" y="1167"/>
                </a:cubicBezTo>
                <a:cubicBezTo>
                  <a:pt x="920" y="1175"/>
                  <a:pt x="927" y="1182"/>
                  <a:pt x="935" y="1182"/>
                </a:cubicBezTo>
                <a:cubicBezTo>
                  <a:pt x="943" y="1182"/>
                  <a:pt x="950" y="1175"/>
                  <a:pt x="950" y="1167"/>
                </a:cubicBezTo>
                <a:cubicBezTo>
                  <a:pt x="950" y="1159"/>
                  <a:pt x="943" y="1152"/>
                  <a:pt x="935" y="1152"/>
                </a:cubicBezTo>
                <a:close/>
                <a:moveTo>
                  <a:pt x="935" y="1185"/>
                </a:moveTo>
                <a:cubicBezTo>
                  <a:pt x="927" y="1185"/>
                  <a:pt x="920" y="1192"/>
                  <a:pt x="920" y="1200"/>
                </a:cubicBezTo>
                <a:cubicBezTo>
                  <a:pt x="920" y="1208"/>
                  <a:pt x="927" y="1215"/>
                  <a:pt x="935" y="1215"/>
                </a:cubicBezTo>
                <a:cubicBezTo>
                  <a:pt x="943" y="1215"/>
                  <a:pt x="950" y="1208"/>
                  <a:pt x="950" y="1200"/>
                </a:cubicBezTo>
                <a:cubicBezTo>
                  <a:pt x="950" y="1192"/>
                  <a:pt x="943" y="1185"/>
                  <a:pt x="935" y="1185"/>
                </a:cubicBezTo>
                <a:close/>
                <a:moveTo>
                  <a:pt x="935" y="1218"/>
                </a:moveTo>
                <a:cubicBezTo>
                  <a:pt x="927" y="1218"/>
                  <a:pt x="920" y="1225"/>
                  <a:pt x="920" y="1233"/>
                </a:cubicBezTo>
                <a:cubicBezTo>
                  <a:pt x="920" y="1241"/>
                  <a:pt x="927" y="1248"/>
                  <a:pt x="935" y="1248"/>
                </a:cubicBezTo>
                <a:cubicBezTo>
                  <a:pt x="943" y="1248"/>
                  <a:pt x="950" y="1241"/>
                  <a:pt x="950" y="1233"/>
                </a:cubicBezTo>
                <a:cubicBezTo>
                  <a:pt x="950" y="1225"/>
                  <a:pt x="943" y="1218"/>
                  <a:pt x="935" y="1218"/>
                </a:cubicBezTo>
                <a:close/>
                <a:moveTo>
                  <a:pt x="935" y="1251"/>
                </a:moveTo>
                <a:cubicBezTo>
                  <a:pt x="927" y="1251"/>
                  <a:pt x="920" y="1258"/>
                  <a:pt x="920" y="1266"/>
                </a:cubicBezTo>
                <a:cubicBezTo>
                  <a:pt x="920" y="1274"/>
                  <a:pt x="927" y="1281"/>
                  <a:pt x="935" y="1281"/>
                </a:cubicBezTo>
                <a:cubicBezTo>
                  <a:pt x="943" y="1281"/>
                  <a:pt x="950" y="1274"/>
                  <a:pt x="950" y="1266"/>
                </a:cubicBezTo>
                <a:cubicBezTo>
                  <a:pt x="950" y="1258"/>
                  <a:pt x="943" y="1251"/>
                  <a:pt x="935" y="1251"/>
                </a:cubicBezTo>
                <a:close/>
                <a:moveTo>
                  <a:pt x="935" y="1284"/>
                </a:moveTo>
                <a:cubicBezTo>
                  <a:pt x="927" y="1284"/>
                  <a:pt x="920" y="1291"/>
                  <a:pt x="920" y="1299"/>
                </a:cubicBezTo>
                <a:cubicBezTo>
                  <a:pt x="920" y="1307"/>
                  <a:pt x="927" y="1314"/>
                  <a:pt x="935" y="1314"/>
                </a:cubicBezTo>
                <a:cubicBezTo>
                  <a:pt x="943" y="1314"/>
                  <a:pt x="950" y="1307"/>
                  <a:pt x="950" y="1299"/>
                </a:cubicBezTo>
                <a:cubicBezTo>
                  <a:pt x="950" y="1291"/>
                  <a:pt x="943" y="1284"/>
                  <a:pt x="935" y="1284"/>
                </a:cubicBezTo>
                <a:close/>
                <a:moveTo>
                  <a:pt x="935" y="1317"/>
                </a:moveTo>
                <a:cubicBezTo>
                  <a:pt x="927" y="1317"/>
                  <a:pt x="920" y="1323"/>
                  <a:pt x="920" y="1332"/>
                </a:cubicBezTo>
                <a:cubicBezTo>
                  <a:pt x="920" y="1340"/>
                  <a:pt x="927" y="1346"/>
                  <a:pt x="935" y="1346"/>
                </a:cubicBezTo>
                <a:cubicBezTo>
                  <a:pt x="943" y="1346"/>
                  <a:pt x="950" y="1340"/>
                  <a:pt x="950" y="1332"/>
                </a:cubicBezTo>
                <a:cubicBezTo>
                  <a:pt x="950" y="1323"/>
                  <a:pt x="943" y="1317"/>
                  <a:pt x="935" y="1317"/>
                </a:cubicBezTo>
                <a:close/>
                <a:moveTo>
                  <a:pt x="935" y="1350"/>
                </a:moveTo>
                <a:cubicBezTo>
                  <a:pt x="927" y="1350"/>
                  <a:pt x="920" y="1356"/>
                  <a:pt x="920" y="1365"/>
                </a:cubicBezTo>
                <a:cubicBezTo>
                  <a:pt x="920" y="1373"/>
                  <a:pt x="927" y="1379"/>
                  <a:pt x="935" y="1379"/>
                </a:cubicBezTo>
                <a:cubicBezTo>
                  <a:pt x="943" y="1379"/>
                  <a:pt x="950" y="1373"/>
                  <a:pt x="950" y="1365"/>
                </a:cubicBezTo>
                <a:cubicBezTo>
                  <a:pt x="950" y="1356"/>
                  <a:pt x="943" y="1350"/>
                  <a:pt x="935" y="1350"/>
                </a:cubicBezTo>
                <a:close/>
                <a:moveTo>
                  <a:pt x="935" y="1383"/>
                </a:moveTo>
                <a:cubicBezTo>
                  <a:pt x="927" y="1383"/>
                  <a:pt x="920" y="1389"/>
                  <a:pt x="920" y="1397"/>
                </a:cubicBezTo>
                <a:cubicBezTo>
                  <a:pt x="920" y="1406"/>
                  <a:pt x="927" y="1412"/>
                  <a:pt x="935" y="1412"/>
                </a:cubicBezTo>
                <a:cubicBezTo>
                  <a:pt x="943" y="1412"/>
                  <a:pt x="950" y="1406"/>
                  <a:pt x="950" y="1397"/>
                </a:cubicBezTo>
                <a:cubicBezTo>
                  <a:pt x="950" y="1389"/>
                  <a:pt x="943" y="1383"/>
                  <a:pt x="935" y="1383"/>
                </a:cubicBezTo>
                <a:close/>
                <a:moveTo>
                  <a:pt x="935" y="1416"/>
                </a:moveTo>
                <a:cubicBezTo>
                  <a:pt x="927" y="1416"/>
                  <a:pt x="920" y="1422"/>
                  <a:pt x="920" y="1430"/>
                </a:cubicBezTo>
                <a:cubicBezTo>
                  <a:pt x="920" y="1439"/>
                  <a:pt x="927" y="1445"/>
                  <a:pt x="935" y="1445"/>
                </a:cubicBezTo>
                <a:cubicBezTo>
                  <a:pt x="943" y="1445"/>
                  <a:pt x="950" y="1439"/>
                  <a:pt x="950" y="1430"/>
                </a:cubicBezTo>
                <a:cubicBezTo>
                  <a:pt x="950" y="1422"/>
                  <a:pt x="943" y="1416"/>
                  <a:pt x="935" y="1416"/>
                </a:cubicBezTo>
                <a:close/>
                <a:moveTo>
                  <a:pt x="968" y="0"/>
                </a:moveTo>
                <a:cubicBezTo>
                  <a:pt x="960" y="0"/>
                  <a:pt x="953" y="7"/>
                  <a:pt x="953" y="15"/>
                </a:cubicBezTo>
                <a:cubicBezTo>
                  <a:pt x="953" y="23"/>
                  <a:pt x="960" y="30"/>
                  <a:pt x="968" y="30"/>
                </a:cubicBezTo>
                <a:cubicBezTo>
                  <a:pt x="976" y="30"/>
                  <a:pt x="983" y="23"/>
                  <a:pt x="983" y="15"/>
                </a:cubicBezTo>
                <a:cubicBezTo>
                  <a:pt x="983" y="7"/>
                  <a:pt x="976" y="0"/>
                  <a:pt x="968" y="0"/>
                </a:cubicBezTo>
                <a:close/>
                <a:moveTo>
                  <a:pt x="968" y="33"/>
                </a:moveTo>
                <a:cubicBezTo>
                  <a:pt x="960" y="33"/>
                  <a:pt x="953" y="40"/>
                  <a:pt x="953" y="48"/>
                </a:cubicBezTo>
                <a:cubicBezTo>
                  <a:pt x="953" y="56"/>
                  <a:pt x="960" y="63"/>
                  <a:pt x="968" y="63"/>
                </a:cubicBezTo>
                <a:cubicBezTo>
                  <a:pt x="976" y="63"/>
                  <a:pt x="983" y="56"/>
                  <a:pt x="983" y="48"/>
                </a:cubicBezTo>
                <a:cubicBezTo>
                  <a:pt x="983" y="40"/>
                  <a:pt x="976" y="33"/>
                  <a:pt x="968" y="33"/>
                </a:cubicBezTo>
                <a:close/>
                <a:moveTo>
                  <a:pt x="968" y="66"/>
                </a:moveTo>
                <a:cubicBezTo>
                  <a:pt x="960" y="66"/>
                  <a:pt x="953" y="72"/>
                  <a:pt x="953" y="81"/>
                </a:cubicBezTo>
                <a:cubicBezTo>
                  <a:pt x="953" y="89"/>
                  <a:pt x="960" y="95"/>
                  <a:pt x="968" y="95"/>
                </a:cubicBezTo>
                <a:cubicBezTo>
                  <a:pt x="976" y="95"/>
                  <a:pt x="983" y="89"/>
                  <a:pt x="983" y="81"/>
                </a:cubicBezTo>
                <a:cubicBezTo>
                  <a:pt x="983" y="72"/>
                  <a:pt x="976" y="66"/>
                  <a:pt x="968" y="66"/>
                </a:cubicBezTo>
                <a:close/>
                <a:moveTo>
                  <a:pt x="968" y="99"/>
                </a:moveTo>
                <a:cubicBezTo>
                  <a:pt x="960" y="99"/>
                  <a:pt x="953" y="105"/>
                  <a:pt x="953" y="114"/>
                </a:cubicBezTo>
                <a:cubicBezTo>
                  <a:pt x="953" y="122"/>
                  <a:pt x="960" y="128"/>
                  <a:pt x="968" y="128"/>
                </a:cubicBezTo>
                <a:cubicBezTo>
                  <a:pt x="976" y="128"/>
                  <a:pt x="983" y="122"/>
                  <a:pt x="983" y="114"/>
                </a:cubicBezTo>
                <a:cubicBezTo>
                  <a:pt x="983" y="105"/>
                  <a:pt x="976" y="99"/>
                  <a:pt x="968" y="99"/>
                </a:cubicBezTo>
                <a:close/>
                <a:moveTo>
                  <a:pt x="968" y="132"/>
                </a:moveTo>
                <a:cubicBezTo>
                  <a:pt x="960" y="132"/>
                  <a:pt x="953" y="138"/>
                  <a:pt x="953" y="147"/>
                </a:cubicBezTo>
                <a:cubicBezTo>
                  <a:pt x="953" y="155"/>
                  <a:pt x="960" y="161"/>
                  <a:pt x="968" y="161"/>
                </a:cubicBezTo>
                <a:cubicBezTo>
                  <a:pt x="976" y="161"/>
                  <a:pt x="983" y="155"/>
                  <a:pt x="983" y="147"/>
                </a:cubicBezTo>
                <a:cubicBezTo>
                  <a:pt x="983" y="138"/>
                  <a:pt x="976" y="132"/>
                  <a:pt x="968" y="132"/>
                </a:cubicBezTo>
                <a:close/>
                <a:moveTo>
                  <a:pt x="968" y="165"/>
                </a:moveTo>
                <a:cubicBezTo>
                  <a:pt x="960" y="165"/>
                  <a:pt x="953" y="171"/>
                  <a:pt x="953" y="179"/>
                </a:cubicBezTo>
                <a:cubicBezTo>
                  <a:pt x="953" y="188"/>
                  <a:pt x="960" y="194"/>
                  <a:pt x="968" y="194"/>
                </a:cubicBezTo>
                <a:cubicBezTo>
                  <a:pt x="976" y="194"/>
                  <a:pt x="983" y="188"/>
                  <a:pt x="983" y="179"/>
                </a:cubicBezTo>
                <a:cubicBezTo>
                  <a:pt x="983" y="171"/>
                  <a:pt x="976" y="165"/>
                  <a:pt x="968" y="165"/>
                </a:cubicBezTo>
                <a:close/>
                <a:moveTo>
                  <a:pt x="968" y="198"/>
                </a:moveTo>
                <a:cubicBezTo>
                  <a:pt x="960" y="198"/>
                  <a:pt x="953" y="204"/>
                  <a:pt x="953" y="212"/>
                </a:cubicBezTo>
                <a:cubicBezTo>
                  <a:pt x="953" y="221"/>
                  <a:pt x="960" y="227"/>
                  <a:pt x="968" y="227"/>
                </a:cubicBezTo>
                <a:cubicBezTo>
                  <a:pt x="976" y="227"/>
                  <a:pt x="983" y="221"/>
                  <a:pt x="983" y="212"/>
                </a:cubicBezTo>
                <a:cubicBezTo>
                  <a:pt x="983" y="204"/>
                  <a:pt x="976" y="198"/>
                  <a:pt x="968" y="198"/>
                </a:cubicBezTo>
                <a:close/>
                <a:moveTo>
                  <a:pt x="968" y="230"/>
                </a:moveTo>
                <a:cubicBezTo>
                  <a:pt x="960" y="230"/>
                  <a:pt x="953" y="237"/>
                  <a:pt x="953" y="245"/>
                </a:cubicBezTo>
                <a:cubicBezTo>
                  <a:pt x="953" y="253"/>
                  <a:pt x="960" y="260"/>
                  <a:pt x="968" y="260"/>
                </a:cubicBezTo>
                <a:cubicBezTo>
                  <a:pt x="976" y="260"/>
                  <a:pt x="983" y="253"/>
                  <a:pt x="983" y="245"/>
                </a:cubicBezTo>
                <a:cubicBezTo>
                  <a:pt x="983" y="237"/>
                  <a:pt x="976" y="230"/>
                  <a:pt x="968" y="230"/>
                </a:cubicBezTo>
                <a:close/>
                <a:moveTo>
                  <a:pt x="968" y="263"/>
                </a:moveTo>
                <a:cubicBezTo>
                  <a:pt x="960" y="263"/>
                  <a:pt x="953" y="270"/>
                  <a:pt x="953" y="278"/>
                </a:cubicBezTo>
                <a:cubicBezTo>
                  <a:pt x="953" y="286"/>
                  <a:pt x="960" y="293"/>
                  <a:pt x="968" y="293"/>
                </a:cubicBezTo>
                <a:cubicBezTo>
                  <a:pt x="976" y="293"/>
                  <a:pt x="983" y="286"/>
                  <a:pt x="983" y="278"/>
                </a:cubicBezTo>
                <a:cubicBezTo>
                  <a:pt x="983" y="270"/>
                  <a:pt x="976" y="263"/>
                  <a:pt x="968" y="263"/>
                </a:cubicBezTo>
                <a:close/>
                <a:moveTo>
                  <a:pt x="968" y="296"/>
                </a:moveTo>
                <a:cubicBezTo>
                  <a:pt x="960" y="296"/>
                  <a:pt x="953" y="303"/>
                  <a:pt x="953" y="311"/>
                </a:cubicBezTo>
                <a:cubicBezTo>
                  <a:pt x="953" y="319"/>
                  <a:pt x="960" y="326"/>
                  <a:pt x="968" y="326"/>
                </a:cubicBezTo>
                <a:cubicBezTo>
                  <a:pt x="976" y="326"/>
                  <a:pt x="983" y="319"/>
                  <a:pt x="983" y="311"/>
                </a:cubicBezTo>
                <a:cubicBezTo>
                  <a:pt x="983" y="303"/>
                  <a:pt x="976" y="296"/>
                  <a:pt x="968" y="296"/>
                </a:cubicBezTo>
                <a:close/>
                <a:moveTo>
                  <a:pt x="968" y="329"/>
                </a:moveTo>
                <a:cubicBezTo>
                  <a:pt x="960" y="329"/>
                  <a:pt x="953" y="336"/>
                  <a:pt x="953" y="344"/>
                </a:cubicBezTo>
                <a:cubicBezTo>
                  <a:pt x="953" y="352"/>
                  <a:pt x="960" y="359"/>
                  <a:pt x="968" y="359"/>
                </a:cubicBezTo>
                <a:cubicBezTo>
                  <a:pt x="976" y="359"/>
                  <a:pt x="983" y="352"/>
                  <a:pt x="983" y="344"/>
                </a:cubicBezTo>
                <a:cubicBezTo>
                  <a:pt x="983" y="336"/>
                  <a:pt x="976" y="329"/>
                  <a:pt x="968" y="329"/>
                </a:cubicBezTo>
                <a:close/>
                <a:moveTo>
                  <a:pt x="968" y="362"/>
                </a:moveTo>
                <a:cubicBezTo>
                  <a:pt x="960" y="362"/>
                  <a:pt x="953" y="369"/>
                  <a:pt x="953" y="377"/>
                </a:cubicBezTo>
                <a:cubicBezTo>
                  <a:pt x="953" y="385"/>
                  <a:pt x="960" y="392"/>
                  <a:pt x="968" y="392"/>
                </a:cubicBezTo>
                <a:cubicBezTo>
                  <a:pt x="976" y="392"/>
                  <a:pt x="983" y="385"/>
                  <a:pt x="983" y="377"/>
                </a:cubicBezTo>
                <a:cubicBezTo>
                  <a:pt x="983" y="369"/>
                  <a:pt x="976" y="362"/>
                  <a:pt x="968" y="362"/>
                </a:cubicBezTo>
                <a:close/>
                <a:moveTo>
                  <a:pt x="968" y="395"/>
                </a:moveTo>
                <a:cubicBezTo>
                  <a:pt x="960" y="395"/>
                  <a:pt x="953" y="402"/>
                  <a:pt x="953" y="410"/>
                </a:cubicBezTo>
                <a:cubicBezTo>
                  <a:pt x="953" y="418"/>
                  <a:pt x="960" y="425"/>
                  <a:pt x="968" y="425"/>
                </a:cubicBezTo>
                <a:cubicBezTo>
                  <a:pt x="976" y="425"/>
                  <a:pt x="983" y="418"/>
                  <a:pt x="983" y="410"/>
                </a:cubicBezTo>
                <a:cubicBezTo>
                  <a:pt x="983" y="402"/>
                  <a:pt x="976" y="395"/>
                  <a:pt x="968" y="395"/>
                </a:cubicBezTo>
                <a:close/>
                <a:moveTo>
                  <a:pt x="968" y="428"/>
                </a:moveTo>
                <a:cubicBezTo>
                  <a:pt x="960" y="428"/>
                  <a:pt x="953" y="435"/>
                  <a:pt x="953" y="443"/>
                </a:cubicBezTo>
                <a:cubicBezTo>
                  <a:pt x="953" y="451"/>
                  <a:pt x="960" y="458"/>
                  <a:pt x="968" y="458"/>
                </a:cubicBezTo>
                <a:cubicBezTo>
                  <a:pt x="976" y="458"/>
                  <a:pt x="983" y="451"/>
                  <a:pt x="983" y="443"/>
                </a:cubicBezTo>
                <a:cubicBezTo>
                  <a:pt x="983" y="435"/>
                  <a:pt x="976" y="428"/>
                  <a:pt x="968" y="428"/>
                </a:cubicBezTo>
                <a:close/>
                <a:moveTo>
                  <a:pt x="968" y="461"/>
                </a:moveTo>
                <a:cubicBezTo>
                  <a:pt x="960" y="461"/>
                  <a:pt x="953" y="468"/>
                  <a:pt x="953" y="476"/>
                </a:cubicBezTo>
                <a:cubicBezTo>
                  <a:pt x="953" y="484"/>
                  <a:pt x="960" y="491"/>
                  <a:pt x="968" y="491"/>
                </a:cubicBezTo>
                <a:cubicBezTo>
                  <a:pt x="976" y="491"/>
                  <a:pt x="983" y="484"/>
                  <a:pt x="983" y="476"/>
                </a:cubicBezTo>
                <a:cubicBezTo>
                  <a:pt x="983" y="468"/>
                  <a:pt x="976" y="461"/>
                  <a:pt x="968" y="461"/>
                </a:cubicBezTo>
                <a:close/>
                <a:moveTo>
                  <a:pt x="968" y="494"/>
                </a:moveTo>
                <a:cubicBezTo>
                  <a:pt x="960" y="494"/>
                  <a:pt x="953" y="500"/>
                  <a:pt x="953" y="509"/>
                </a:cubicBezTo>
                <a:cubicBezTo>
                  <a:pt x="953" y="517"/>
                  <a:pt x="960" y="523"/>
                  <a:pt x="968" y="523"/>
                </a:cubicBezTo>
                <a:cubicBezTo>
                  <a:pt x="976" y="523"/>
                  <a:pt x="983" y="517"/>
                  <a:pt x="983" y="509"/>
                </a:cubicBezTo>
                <a:cubicBezTo>
                  <a:pt x="983" y="500"/>
                  <a:pt x="976" y="494"/>
                  <a:pt x="968" y="494"/>
                </a:cubicBezTo>
                <a:close/>
                <a:moveTo>
                  <a:pt x="968" y="527"/>
                </a:moveTo>
                <a:cubicBezTo>
                  <a:pt x="960" y="527"/>
                  <a:pt x="953" y="533"/>
                  <a:pt x="953" y="542"/>
                </a:cubicBezTo>
                <a:cubicBezTo>
                  <a:pt x="953" y="550"/>
                  <a:pt x="960" y="556"/>
                  <a:pt x="968" y="556"/>
                </a:cubicBezTo>
                <a:cubicBezTo>
                  <a:pt x="976" y="556"/>
                  <a:pt x="983" y="550"/>
                  <a:pt x="983" y="542"/>
                </a:cubicBezTo>
                <a:cubicBezTo>
                  <a:pt x="983" y="533"/>
                  <a:pt x="976" y="527"/>
                  <a:pt x="968" y="527"/>
                </a:cubicBezTo>
                <a:close/>
                <a:moveTo>
                  <a:pt x="968" y="560"/>
                </a:moveTo>
                <a:cubicBezTo>
                  <a:pt x="960" y="560"/>
                  <a:pt x="953" y="566"/>
                  <a:pt x="953" y="574"/>
                </a:cubicBezTo>
                <a:cubicBezTo>
                  <a:pt x="953" y="583"/>
                  <a:pt x="960" y="589"/>
                  <a:pt x="968" y="589"/>
                </a:cubicBezTo>
                <a:cubicBezTo>
                  <a:pt x="976" y="589"/>
                  <a:pt x="983" y="583"/>
                  <a:pt x="983" y="574"/>
                </a:cubicBezTo>
                <a:cubicBezTo>
                  <a:pt x="983" y="566"/>
                  <a:pt x="976" y="560"/>
                  <a:pt x="968" y="560"/>
                </a:cubicBezTo>
                <a:close/>
                <a:moveTo>
                  <a:pt x="968" y="593"/>
                </a:moveTo>
                <a:cubicBezTo>
                  <a:pt x="960" y="593"/>
                  <a:pt x="953" y="599"/>
                  <a:pt x="953" y="607"/>
                </a:cubicBezTo>
                <a:cubicBezTo>
                  <a:pt x="953" y="616"/>
                  <a:pt x="960" y="622"/>
                  <a:pt x="968" y="622"/>
                </a:cubicBezTo>
                <a:cubicBezTo>
                  <a:pt x="976" y="622"/>
                  <a:pt x="983" y="616"/>
                  <a:pt x="983" y="607"/>
                </a:cubicBezTo>
                <a:cubicBezTo>
                  <a:pt x="983" y="599"/>
                  <a:pt x="976" y="593"/>
                  <a:pt x="968" y="593"/>
                </a:cubicBezTo>
                <a:close/>
                <a:moveTo>
                  <a:pt x="968" y="625"/>
                </a:moveTo>
                <a:cubicBezTo>
                  <a:pt x="960" y="625"/>
                  <a:pt x="953" y="632"/>
                  <a:pt x="953" y="640"/>
                </a:cubicBezTo>
                <a:cubicBezTo>
                  <a:pt x="953" y="648"/>
                  <a:pt x="960" y="655"/>
                  <a:pt x="968" y="655"/>
                </a:cubicBezTo>
                <a:cubicBezTo>
                  <a:pt x="976" y="655"/>
                  <a:pt x="983" y="648"/>
                  <a:pt x="983" y="640"/>
                </a:cubicBezTo>
                <a:cubicBezTo>
                  <a:pt x="983" y="632"/>
                  <a:pt x="976" y="625"/>
                  <a:pt x="968" y="625"/>
                </a:cubicBezTo>
                <a:close/>
                <a:moveTo>
                  <a:pt x="968" y="658"/>
                </a:moveTo>
                <a:cubicBezTo>
                  <a:pt x="960" y="658"/>
                  <a:pt x="953" y="665"/>
                  <a:pt x="953" y="673"/>
                </a:cubicBezTo>
                <a:cubicBezTo>
                  <a:pt x="953" y="681"/>
                  <a:pt x="960" y="688"/>
                  <a:pt x="968" y="688"/>
                </a:cubicBezTo>
                <a:cubicBezTo>
                  <a:pt x="976" y="688"/>
                  <a:pt x="983" y="681"/>
                  <a:pt x="983" y="673"/>
                </a:cubicBezTo>
                <a:cubicBezTo>
                  <a:pt x="983" y="665"/>
                  <a:pt x="976" y="658"/>
                  <a:pt x="968" y="658"/>
                </a:cubicBezTo>
                <a:close/>
                <a:moveTo>
                  <a:pt x="968" y="691"/>
                </a:moveTo>
                <a:cubicBezTo>
                  <a:pt x="960" y="691"/>
                  <a:pt x="953" y="698"/>
                  <a:pt x="953" y="706"/>
                </a:cubicBezTo>
                <a:cubicBezTo>
                  <a:pt x="953" y="714"/>
                  <a:pt x="960" y="721"/>
                  <a:pt x="968" y="721"/>
                </a:cubicBezTo>
                <a:cubicBezTo>
                  <a:pt x="976" y="721"/>
                  <a:pt x="983" y="714"/>
                  <a:pt x="983" y="706"/>
                </a:cubicBezTo>
                <a:cubicBezTo>
                  <a:pt x="983" y="698"/>
                  <a:pt x="976" y="691"/>
                  <a:pt x="968" y="691"/>
                </a:cubicBezTo>
                <a:close/>
                <a:moveTo>
                  <a:pt x="968" y="724"/>
                </a:moveTo>
                <a:cubicBezTo>
                  <a:pt x="960" y="724"/>
                  <a:pt x="953" y="731"/>
                  <a:pt x="953" y="739"/>
                </a:cubicBezTo>
                <a:cubicBezTo>
                  <a:pt x="953" y="747"/>
                  <a:pt x="960" y="754"/>
                  <a:pt x="968" y="754"/>
                </a:cubicBezTo>
                <a:cubicBezTo>
                  <a:pt x="976" y="754"/>
                  <a:pt x="983" y="747"/>
                  <a:pt x="983" y="739"/>
                </a:cubicBezTo>
                <a:cubicBezTo>
                  <a:pt x="983" y="731"/>
                  <a:pt x="976" y="724"/>
                  <a:pt x="968" y="724"/>
                </a:cubicBezTo>
                <a:close/>
                <a:moveTo>
                  <a:pt x="968" y="757"/>
                </a:moveTo>
                <a:cubicBezTo>
                  <a:pt x="960" y="757"/>
                  <a:pt x="953" y="764"/>
                  <a:pt x="953" y="772"/>
                </a:cubicBezTo>
                <a:cubicBezTo>
                  <a:pt x="953" y="780"/>
                  <a:pt x="960" y="787"/>
                  <a:pt x="968" y="787"/>
                </a:cubicBezTo>
                <a:cubicBezTo>
                  <a:pt x="976" y="787"/>
                  <a:pt x="983" y="780"/>
                  <a:pt x="983" y="772"/>
                </a:cubicBezTo>
                <a:cubicBezTo>
                  <a:pt x="983" y="764"/>
                  <a:pt x="976" y="757"/>
                  <a:pt x="968" y="757"/>
                </a:cubicBezTo>
                <a:close/>
                <a:moveTo>
                  <a:pt x="968" y="790"/>
                </a:moveTo>
                <a:cubicBezTo>
                  <a:pt x="960" y="790"/>
                  <a:pt x="953" y="797"/>
                  <a:pt x="953" y="805"/>
                </a:cubicBezTo>
                <a:cubicBezTo>
                  <a:pt x="953" y="813"/>
                  <a:pt x="960" y="820"/>
                  <a:pt x="968" y="820"/>
                </a:cubicBezTo>
                <a:cubicBezTo>
                  <a:pt x="976" y="820"/>
                  <a:pt x="983" y="813"/>
                  <a:pt x="983" y="805"/>
                </a:cubicBezTo>
                <a:cubicBezTo>
                  <a:pt x="983" y="797"/>
                  <a:pt x="976" y="790"/>
                  <a:pt x="968" y="790"/>
                </a:cubicBezTo>
                <a:close/>
                <a:moveTo>
                  <a:pt x="968" y="823"/>
                </a:moveTo>
                <a:cubicBezTo>
                  <a:pt x="960" y="823"/>
                  <a:pt x="953" y="830"/>
                  <a:pt x="953" y="838"/>
                </a:cubicBezTo>
                <a:cubicBezTo>
                  <a:pt x="953" y="846"/>
                  <a:pt x="960" y="853"/>
                  <a:pt x="968" y="853"/>
                </a:cubicBezTo>
                <a:cubicBezTo>
                  <a:pt x="976" y="853"/>
                  <a:pt x="983" y="846"/>
                  <a:pt x="983" y="838"/>
                </a:cubicBezTo>
                <a:cubicBezTo>
                  <a:pt x="983" y="830"/>
                  <a:pt x="976" y="823"/>
                  <a:pt x="968" y="823"/>
                </a:cubicBezTo>
                <a:close/>
                <a:moveTo>
                  <a:pt x="968" y="856"/>
                </a:moveTo>
                <a:cubicBezTo>
                  <a:pt x="960" y="856"/>
                  <a:pt x="953" y="863"/>
                  <a:pt x="953" y="871"/>
                </a:cubicBezTo>
                <a:cubicBezTo>
                  <a:pt x="953" y="879"/>
                  <a:pt x="960" y="886"/>
                  <a:pt x="968" y="886"/>
                </a:cubicBezTo>
                <a:cubicBezTo>
                  <a:pt x="976" y="886"/>
                  <a:pt x="983" y="879"/>
                  <a:pt x="983" y="871"/>
                </a:cubicBezTo>
                <a:cubicBezTo>
                  <a:pt x="983" y="863"/>
                  <a:pt x="976" y="856"/>
                  <a:pt x="968" y="856"/>
                </a:cubicBezTo>
                <a:close/>
                <a:moveTo>
                  <a:pt x="968" y="889"/>
                </a:moveTo>
                <a:cubicBezTo>
                  <a:pt x="960" y="889"/>
                  <a:pt x="953" y="895"/>
                  <a:pt x="953" y="904"/>
                </a:cubicBezTo>
                <a:cubicBezTo>
                  <a:pt x="953" y="912"/>
                  <a:pt x="960" y="918"/>
                  <a:pt x="968" y="918"/>
                </a:cubicBezTo>
                <a:cubicBezTo>
                  <a:pt x="976" y="918"/>
                  <a:pt x="983" y="912"/>
                  <a:pt x="983" y="904"/>
                </a:cubicBezTo>
                <a:cubicBezTo>
                  <a:pt x="983" y="895"/>
                  <a:pt x="976" y="889"/>
                  <a:pt x="968" y="889"/>
                </a:cubicBezTo>
                <a:close/>
                <a:moveTo>
                  <a:pt x="968" y="922"/>
                </a:moveTo>
                <a:cubicBezTo>
                  <a:pt x="960" y="922"/>
                  <a:pt x="953" y="928"/>
                  <a:pt x="953" y="937"/>
                </a:cubicBezTo>
                <a:cubicBezTo>
                  <a:pt x="953" y="945"/>
                  <a:pt x="960" y="951"/>
                  <a:pt x="968" y="951"/>
                </a:cubicBezTo>
                <a:cubicBezTo>
                  <a:pt x="976" y="951"/>
                  <a:pt x="983" y="945"/>
                  <a:pt x="983" y="937"/>
                </a:cubicBezTo>
                <a:cubicBezTo>
                  <a:pt x="983" y="928"/>
                  <a:pt x="976" y="922"/>
                  <a:pt x="968" y="922"/>
                </a:cubicBezTo>
                <a:close/>
                <a:moveTo>
                  <a:pt x="968" y="955"/>
                </a:moveTo>
                <a:cubicBezTo>
                  <a:pt x="960" y="955"/>
                  <a:pt x="953" y="961"/>
                  <a:pt x="953" y="970"/>
                </a:cubicBezTo>
                <a:cubicBezTo>
                  <a:pt x="953" y="978"/>
                  <a:pt x="960" y="984"/>
                  <a:pt x="968" y="984"/>
                </a:cubicBezTo>
                <a:cubicBezTo>
                  <a:pt x="976" y="984"/>
                  <a:pt x="983" y="978"/>
                  <a:pt x="983" y="970"/>
                </a:cubicBezTo>
                <a:cubicBezTo>
                  <a:pt x="983" y="961"/>
                  <a:pt x="976" y="955"/>
                  <a:pt x="968" y="955"/>
                </a:cubicBezTo>
                <a:close/>
                <a:moveTo>
                  <a:pt x="968" y="988"/>
                </a:moveTo>
                <a:cubicBezTo>
                  <a:pt x="960" y="988"/>
                  <a:pt x="953" y="994"/>
                  <a:pt x="953" y="1002"/>
                </a:cubicBezTo>
                <a:cubicBezTo>
                  <a:pt x="953" y="1011"/>
                  <a:pt x="960" y="1017"/>
                  <a:pt x="968" y="1017"/>
                </a:cubicBezTo>
                <a:cubicBezTo>
                  <a:pt x="976" y="1017"/>
                  <a:pt x="983" y="1011"/>
                  <a:pt x="983" y="1002"/>
                </a:cubicBezTo>
                <a:cubicBezTo>
                  <a:pt x="983" y="994"/>
                  <a:pt x="976" y="988"/>
                  <a:pt x="968" y="988"/>
                </a:cubicBezTo>
                <a:close/>
                <a:moveTo>
                  <a:pt x="968" y="1021"/>
                </a:moveTo>
                <a:cubicBezTo>
                  <a:pt x="960" y="1021"/>
                  <a:pt x="953" y="1027"/>
                  <a:pt x="953" y="1035"/>
                </a:cubicBezTo>
                <a:cubicBezTo>
                  <a:pt x="953" y="1044"/>
                  <a:pt x="960" y="1050"/>
                  <a:pt x="968" y="1050"/>
                </a:cubicBezTo>
                <a:cubicBezTo>
                  <a:pt x="976" y="1050"/>
                  <a:pt x="983" y="1044"/>
                  <a:pt x="983" y="1035"/>
                </a:cubicBezTo>
                <a:cubicBezTo>
                  <a:pt x="983" y="1027"/>
                  <a:pt x="976" y="1021"/>
                  <a:pt x="968" y="1021"/>
                </a:cubicBezTo>
                <a:close/>
                <a:moveTo>
                  <a:pt x="968" y="1053"/>
                </a:moveTo>
                <a:cubicBezTo>
                  <a:pt x="960" y="1053"/>
                  <a:pt x="953" y="1060"/>
                  <a:pt x="953" y="1068"/>
                </a:cubicBezTo>
                <a:cubicBezTo>
                  <a:pt x="953" y="1076"/>
                  <a:pt x="960" y="1083"/>
                  <a:pt x="968" y="1083"/>
                </a:cubicBezTo>
                <a:cubicBezTo>
                  <a:pt x="976" y="1083"/>
                  <a:pt x="983" y="1076"/>
                  <a:pt x="983" y="1068"/>
                </a:cubicBezTo>
                <a:cubicBezTo>
                  <a:pt x="983" y="1060"/>
                  <a:pt x="976" y="1053"/>
                  <a:pt x="968" y="1053"/>
                </a:cubicBezTo>
                <a:close/>
                <a:moveTo>
                  <a:pt x="968" y="1086"/>
                </a:moveTo>
                <a:cubicBezTo>
                  <a:pt x="960" y="1086"/>
                  <a:pt x="953" y="1093"/>
                  <a:pt x="953" y="1101"/>
                </a:cubicBezTo>
                <a:cubicBezTo>
                  <a:pt x="953" y="1109"/>
                  <a:pt x="960" y="1116"/>
                  <a:pt x="968" y="1116"/>
                </a:cubicBezTo>
                <a:cubicBezTo>
                  <a:pt x="976" y="1116"/>
                  <a:pt x="983" y="1109"/>
                  <a:pt x="983" y="1101"/>
                </a:cubicBezTo>
                <a:cubicBezTo>
                  <a:pt x="983" y="1093"/>
                  <a:pt x="976" y="1086"/>
                  <a:pt x="968" y="1086"/>
                </a:cubicBezTo>
                <a:close/>
                <a:moveTo>
                  <a:pt x="968" y="1119"/>
                </a:moveTo>
                <a:cubicBezTo>
                  <a:pt x="960" y="1119"/>
                  <a:pt x="953" y="1126"/>
                  <a:pt x="953" y="1134"/>
                </a:cubicBezTo>
                <a:cubicBezTo>
                  <a:pt x="953" y="1142"/>
                  <a:pt x="960" y="1149"/>
                  <a:pt x="968" y="1149"/>
                </a:cubicBezTo>
                <a:cubicBezTo>
                  <a:pt x="976" y="1149"/>
                  <a:pt x="983" y="1142"/>
                  <a:pt x="983" y="1134"/>
                </a:cubicBezTo>
                <a:cubicBezTo>
                  <a:pt x="983" y="1126"/>
                  <a:pt x="976" y="1119"/>
                  <a:pt x="968" y="1119"/>
                </a:cubicBezTo>
                <a:close/>
                <a:moveTo>
                  <a:pt x="968" y="1152"/>
                </a:moveTo>
                <a:cubicBezTo>
                  <a:pt x="960" y="1152"/>
                  <a:pt x="953" y="1159"/>
                  <a:pt x="953" y="1167"/>
                </a:cubicBezTo>
                <a:cubicBezTo>
                  <a:pt x="953" y="1175"/>
                  <a:pt x="960" y="1182"/>
                  <a:pt x="968" y="1182"/>
                </a:cubicBezTo>
                <a:cubicBezTo>
                  <a:pt x="976" y="1182"/>
                  <a:pt x="983" y="1175"/>
                  <a:pt x="983" y="1167"/>
                </a:cubicBezTo>
                <a:cubicBezTo>
                  <a:pt x="983" y="1159"/>
                  <a:pt x="976" y="1152"/>
                  <a:pt x="968" y="1152"/>
                </a:cubicBezTo>
                <a:close/>
                <a:moveTo>
                  <a:pt x="968" y="1185"/>
                </a:moveTo>
                <a:cubicBezTo>
                  <a:pt x="960" y="1185"/>
                  <a:pt x="953" y="1192"/>
                  <a:pt x="953" y="1200"/>
                </a:cubicBezTo>
                <a:cubicBezTo>
                  <a:pt x="953" y="1208"/>
                  <a:pt x="960" y="1215"/>
                  <a:pt x="968" y="1215"/>
                </a:cubicBezTo>
                <a:cubicBezTo>
                  <a:pt x="976" y="1215"/>
                  <a:pt x="983" y="1208"/>
                  <a:pt x="983" y="1200"/>
                </a:cubicBezTo>
                <a:cubicBezTo>
                  <a:pt x="983" y="1192"/>
                  <a:pt x="976" y="1185"/>
                  <a:pt x="968" y="1185"/>
                </a:cubicBezTo>
                <a:close/>
                <a:moveTo>
                  <a:pt x="968" y="1218"/>
                </a:moveTo>
                <a:cubicBezTo>
                  <a:pt x="960" y="1218"/>
                  <a:pt x="953" y="1225"/>
                  <a:pt x="953" y="1233"/>
                </a:cubicBezTo>
                <a:cubicBezTo>
                  <a:pt x="953" y="1241"/>
                  <a:pt x="960" y="1248"/>
                  <a:pt x="968" y="1248"/>
                </a:cubicBezTo>
                <a:cubicBezTo>
                  <a:pt x="976" y="1248"/>
                  <a:pt x="983" y="1241"/>
                  <a:pt x="983" y="1233"/>
                </a:cubicBezTo>
                <a:cubicBezTo>
                  <a:pt x="983" y="1225"/>
                  <a:pt x="976" y="1218"/>
                  <a:pt x="968" y="1218"/>
                </a:cubicBezTo>
                <a:close/>
                <a:moveTo>
                  <a:pt x="968" y="1251"/>
                </a:moveTo>
                <a:cubicBezTo>
                  <a:pt x="960" y="1251"/>
                  <a:pt x="953" y="1258"/>
                  <a:pt x="953" y="1266"/>
                </a:cubicBezTo>
                <a:cubicBezTo>
                  <a:pt x="953" y="1274"/>
                  <a:pt x="960" y="1281"/>
                  <a:pt x="968" y="1281"/>
                </a:cubicBezTo>
                <a:cubicBezTo>
                  <a:pt x="976" y="1281"/>
                  <a:pt x="983" y="1274"/>
                  <a:pt x="983" y="1266"/>
                </a:cubicBezTo>
                <a:cubicBezTo>
                  <a:pt x="983" y="1258"/>
                  <a:pt x="976" y="1251"/>
                  <a:pt x="968" y="1251"/>
                </a:cubicBezTo>
                <a:close/>
                <a:moveTo>
                  <a:pt x="968" y="1284"/>
                </a:moveTo>
                <a:cubicBezTo>
                  <a:pt x="960" y="1284"/>
                  <a:pt x="953" y="1291"/>
                  <a:pt x="953" y="1299"/>
                </a:cubicBezTo>
                <a:cubicBezTo>
                  <a:pt x="953" y="1307"/>
                  <a:pt x="960" y="1314"/>
                  <a:pt x="968" y="1314"/>
                </a:cubicBezTo>
                <a:cubicBezTo>
                  <a:pt x="976" y="1314"/>
                  <a:pt x="983" y="1307"/>
                  <a:pt x="983" y="1299"/>
                </a:cubicBezTo>
                <a:cubicBezTo>
                  <a:pt x="983" y="1291"/>
                  <a:pt x="976" y="1284"/>
                  <a:pt x="968" y="1284"/>
                </a:cubicBezTo>
                <a:close/>
                <a:moveTo>
                  <a:pt x="968" y="1317"/>
                </a:moveTo>
                <a:cubicBezTo>
                  <a:pt x="960" y="1317"/>
                  <a:pt x="953" y="1323"/>
                  <a:pt x="953" y="1332"/>
                </a:cubicBezTo>
                <a:cubicBezTo>
                  <a:pt x="953" y="1340"/>
                  <a:pt x="960" y="1346"/>
                  <a:pt x="968" y="1346"/>
                </a:cubicBezTo>
                <a:cubicBezTo>
                  <a:pt x="976" y="1346"/>
                  <a:pt x="983" y="1340"/>
                  <a:pt x="983" y="1332"/>
                </a:cubicBezTo>
                <a:cubicBezTo>
                  <a:pt x="983" y="1323"/>
                  <a:pt x="976" y="1317"/>
                  <a:pt x="968" y="1317"/>
                </a:cubicBezTo>
                <a:close/>
                <a:moveTo>
                  <a:pt x="968" y="1350"/>
                </a:moveTo>
                <a:cubicBezTo>
                  <a:pt x="960" y="1350"/>
                  <a:pt x="953" y="1356"/>
                  <a:pt x="953" y="1365"/>
                </a:cubicBezTo>
                <a:cubicBezTo>
                  <a:pt x="953" y="1373"/>
                  <a:pt x="960" y="1379"/>
                  <a:pt x="968" y="1379"/>
                </a:cubicBezTo>
                <a:cubicBezTo>
                  <a:pt x="976" y="1379"/>
                  <a:pt x="983" y="1373"/>
                  <a:pt x="983" y="1365"/>
                </a:cubicBezTo>
                <a:cubicBezTo>
                  <a:pt x="983" y="1356"/>
                  <a:pt x="976" y="1350"/>
                  <a:pt x="968" y="1350"/>
                </a:cubicBezTo>
                <a:close/>
                <a:moveTo>
                  <a:pt x="968" y="1383"/>
                </a:moveTo>
                <a:cubicBezTo>
                  <a:pt x="960" y="1383"/>
                  <a:pt x="953" y="1389"/>
                  <a:pt x="953" y="1397"/>
                </a:cubicBezTo>
                <a:cubicBezTo>
                  <a:pt x="953" y="1406"/>
                  <a:pt x="960" y="1412"/>
                  <a:pt x="968" y="1412"/>
                </a:cubicBezTo>
                <a:cubicBezTo>
                  <a:pt x="976" y="1412"/>
                  <a:pt x="983" y="1406"/>
                  <a:pt x="983" y="1397"/>
                </a:cubicBezTo>
                <a:cubicBezTo>
                  <a:pt x="983" y="1389"/>
                  <a:pt x="976" y="1383"/>
                  <a:pt x="968" y="1383"/>
                </a:cubicBezTo>
                <a:close/>
                <a:moveTo>
                  <a:pt x="968" y="1416"/>
                </a:moveTo>
                <a:cubicBezTo>
                  <a:pt x="960" y="1416"/>
                  <a:pt x="953" y="1422"/>
                  <a:pt x="953" y="1430"/>
                </a:cubicBezTo>
                <a:cubicBezTo>
                  <a:pt x="953" y="1439"/>
                  <a:pt x="960" y="1445"/>
                  <a:pt x="968" y="1445"/>
                </a:cubicBezTo>
                <a:cubicBezTo>
                  <a:pt x="976" y="1445"/>
                  <a:pt x="983" y="1439"/>
                  <a:pt x="983" y="1430"/>
                </a:cubicBezTo>
                <a:cubicBezTo>
                  <a:pt x="983" y="1422"/>
                  <a:pt x="976" y="1416"/>
                  <a:pt x="968" y="1416"/>
                </a:cubicBezTo>
                <a:close/>
                <a:moveTo>
                  <a:pt x="1001" y="0"/>
                </a:moveTo>
                <a:cubicBezTo>
                  <a:pt x="992" y="0"/>
                  <a:pt x="986" y="7"/>
                  <a:pt x="986" y="15"/>
                </a:cubicBezTo>
                <a:cubicBezTo>
                  <a:pt x="986" y="23"/>
                  <a:pt x="992" y="30"/>
                  <a:pt x="1001" y="30"/>
                </a:cubicBezTo>
                <a:cubicBezTo>
                  <a:pt x="1009" y="30"/>
                  <a:pt x="1015" y="23"/>
                  <a:pt x="1015" y="15"/>
                </a:cubicBezTo>
                <a:cubicBezTo>
                  <a:pt x="1015" y="7"/>
                  <a:pt x="1009" y="0"/>
                  <a:pt x="1001" y="0"/>
                </a:cubicBezTo>
                <a:close/>
                <a:moveTo>
                  <a:pt x="1001" y="33"/>
                </a:moveTo>
                <a:cubicBezTo>
                  <a:pt x="992" y="33"/>
                  <a:pt x="986" y="40"/>
                  <a:pt x="986" y="48"/>
                </a:cubicBezTo>
                <a:cubicBezTo>
                  <a:pt x="986" y="56"/>
                  <a:pt x="992" y="63"/>
                  <a:pt x="1001" y="63"/>
                </a:cubicBezTo>
                <a:cubicBezTo>
                  <a:pt x="1009" y="63"/>
                  <a:pt x="1015" y="56"/>
                  <a:pt x="1015" y="48"/>
                </a:cubicBezTo>
                <a:cubicBezTo>
                  <a:pt x="1015" y="40"/>
                  <a:pt x="1009" y="33"/>
                  <a:pt x="1001" y="33"/>
                </a:cubicBezTo>
                <a:close/>
                <a:moveTo>
                  <a:pt x="1001" y="66"/>
                </a:moveTo>
                <a:cubicBezTo>
                  <a:pt x="992" y="66"/>
                  <a:pt x="986" y="72"/>
                  <a:pt x="986" y="81"/>
                </a:cubicBezTo>
                <a:cubicBezTo>
                  <a:pt x="986" y="89"/>
                  <a:pt x="992" y="95"/>
                  <a:pt x="1001" y="95"/>
                </a:cubicBezTo>
                <a:cubicBezTo>
                  <a:pt x="1009" y="95"/>
                  <a:pt x="1015" y="89"/>
                  <a:pt x="1015" y="81"/>
                </a:cubicBezTo>
                <a:cubicBezTo>
                  <a:pt x="1015" y="72"/>
                  <a:pt x="1009" y="66"/>
                  <a:pt x="1001" y="66"/>
                </a:cubicBezTo>
                <a:close/>
                <a:moveTo>
                  <a:pt x="1001" y="99"/>
                </a:moveTo>
                <a:cubicBezTo>
                  <a:pt x="992" y="99"/>
                  <a:pt x="986" y="105"/>
                  <a:pt x="986" y="114"/>
                </a:cubicBezTo>
                <a:cubicBezTo>
                  <a:pt x="986" y="122"/>
                  <a:pt x="992" y="128"/>
                  <a:pt x="1001" y="128"/>
                </a:cubicBezTo>
                <a:cubicBezTo>
                  <a:pt x="1009" y="128"/>
                  <a:pt x="1015" y="122"/>
                  <a:pt x="1015" y="114"/>
                </a:cubicBezTo>
                <a:cubicBezTo>
                  <a:pt x="1015" y="105"/>
                  <a:pt x="1009" y="99"/>
                  <a:pt x="1001" y="99"/>
                </a:cubicBezTo>
                <a:close/>
                <a:moveTo>
                  <a:pt x="1001" y="132"/>
                </a:moveTo>
                <a:cubicBezTo>
                  <a:pt x="992" y="132"/>
                  <a:pt x="986" y="138"/>
                  <a:pt x="986" y="147"/>
                </a:cubicBezTo>
                <a:cubicBezTo>
                  <a:pt x="986" y="155"/>
                  <a:pt x="992" y="161"/>
                  <a:pt x="1001" y="161"/>
                </a:cubicBezTo>
                <a:cubicBezTo>
                  <a:pt x="1009" y="161"/>
                  <a:pt x="1015" y="155"/>
                  <a:pt x="1015" y="147"/>
                </a:cubicBezTo>
                <a:cubicBezTo>
                  <a:pt x="1015" y="138"/>
                  <a:pt x="1009" y="132"/>
                  <a:pt x="1001" y="132"/>
                </a:cubicBezTo>
                <a:close/>
                <a:moveTo>
                  <a:pt x="1001" y="165"/>
                </a:moveTo>
                <a:cubicBezTo>
                  <a:pt x="992" y="165"/>
                  <a:pt x="986" y="171"/>
                  <a:pt x="986" y="179"/>
                </a:cubicBezTo>
                <a:cubicBezTo>
                  <a:pt x="986" y="188"/>
                  <a:pt x="992" y="194"/>
                  <a:pt x="1001" y="194"/>
                </a:cubicBezTo>
                <a:cubicBezTo>
                  <a:pt x="1009" y="194"/>
                  <a:pt x="1015" y="188"/>
                  <a:pt x="1015" y="179"/>
                </a:cubicBezTo>
                <a:cubicBezTo>
                  <a:pt x="1015" y="171"/>
                  <a:pt x="1009" y="165"/>
                  <a:pt x="1001" y="165"/>
                </a:cubicBezTo>
                <a:close/>
                <a:moveTo>
                  <a:pt x="1001" y="198"/>
                </a:moveTo>
                <a:cubicBezTo>
                  <a:pt x="992" y="198"/>
                  <a:pt x="986" y="204"/>
                  <a:pt x="986" y="212"/>
                </a:cubicBezTo>
                <a:cubicBezTo>
                  <a:pt x="986" y="221"/>
                  <a:pt x="992" y="227"/>
                  <a:pt x="1001" y="227"/>
                </a:cubicBezTo>
                <a:cubicBezTo>
                  <a:pt x="1009" y="227"/>
                  <a:pt x="1015" y="221"/>
                  <a:pt x="1015" y="212"/>
                </a:cubicBezTo>
                <a:cubicBezTo>
                  <a:pt x="1015" y="204"/>
                  <a:pt x="1009" y="198"/>
                  <a:pt x="1001" y="198"/>
                </a:cubicBezTo>
                <a:close/>
                <a:moveTo>
                  <a:pt x="1001" y="230"/>
                </a:moveTo>
                <a:cubicBezTo>
                  <a:pt x="992" y="230"/>
                  <a:pt x="986" y="237"/>
                  <a:pt x="986" y="245"/>
                </a:cubicBezTo>
                <a:cubicBezTo>
                  <a:pt x="986" y="253"/>
                  <a:pt x="992" y="260"/>
                  <a:pt x="1001" y="260"/>
                </a:cubicBezTo>
                <a:cubicBezTo>
                  <a:pt x="1009" y="260"/>
                  <a:pt x="1015" y="253"/>
                  <a:pt x="1015" y="245"/>
                </a:cubicBezTo>
                <a:cubicBezTo>
                  <a:pt x="1015" y="237"/>
                  <a:pt x="1009" y="230"/>
                  <a:pt x="1001" y="230"/>
                </a:cubicBezTo>
                <a:close/>
                <a:moveTo>
                  <a:pt x="1001" y="263"/>
                </a:moveTo>
                <a:cubicBezTo>
                  <a:pt x="992" y="263"/>
                  <a:pt x="986" y="270"/>
                  <a:pt x="986" y="278"/>
                </a:cubicBezTo>
                <a:cubicBezTo>
                  <a:pt x="986" y="286"/>
                  <a:pt x="992" y="293"/>
                  <a:pt x="1001" y="293"/>
                </a:cubicBezTo>
                <a:cubicBezTo>
                  <a:pt x="1009" y="293"/>
                  <a:pt x="1015" y="286"/>
                  <a:pt x="1015" y="278"/>
                </a:cubicBezTo>
                <a:cubicBezTo>
                  <a:pt x="1015" y="270"/>
                  <a:pt x="1009" y="263"/>
                  <a:pt x="1001" y="263"/>
                </a:cubicBezTo>
                <a:close/>
                <a:moveTo>
                  <a:pt x="1001" y="296"/>
                </a:moveTo>
                <a:cubicBezTo>
                  <a:pt x="992" y="296"/>
                  <a:pt x="986" y="303"/>
                  <a:pt x="986" y="311"/>
                </a:cubicBezTo>
                <a:cubicBezTo>
                  <a:pt x="986" y="319"/>
                  <a:pt x="992" y="326"/>
                  <a:pt x="1001" y="326"/>
                </a:cubicBezTo>
                <a:cubicBezTo>
                  <a:pt x="1009" y="326"/>
                  <a:pt x="1015" y="319"/>
                  <a:pt x="1015" y="311"/>
                </a:cubicBezTo>
                <a:cubicBezTo>
                  <a:pt x="1015" y="303"/>
                  <a:pt x="1009" y="296"/>
                  <a:pt x="1001" y="296"/>
                </a:cubicBezTo>
                <a:close/>
                <a:moveTo>
                  <a:pt x="1001" y="329"/>
                </a:moveTo>
                <a:cubicBezTo>
                  <a:pt x="992" y="329"/>
                  <a:pt x="986" y="336"/>
                  <a:pt x="986" y="344"/>
                </a:cubicBezTo>
                <a:cubicBezTo>
                  <a:pt x="986" y="352"/>
                  <a:pt x="992" y="359"/>
                  <a:pt x="1001" y="359"/>
                </a:cubicBezTo>
                <a:cubicBezTo>
                  <a:pt x="1009" y="359"/>
                  <a:pt x="1015" y="352"/>
                  <a:pt x="1015" y="344"/>
                </a:cubicBezTo>
                <a:cubicBezTo>
                  <a:pt x="1015" y="336"/>
                  <a:pt x="1009" y="329"/>
                  <a:pt x="1001" y="329"/>
                </a:cubicBezTo>
                <a:close/>
                <a:moveTo>
                  <a:pt x="1001" y="362"/>
                </a:moveTo>
                <a:cubicBezTo>
                  <a:pt x="992" y="362"/>
                  <a:pt x="986" y="369"/>
                  <a:pt x="986" y="377"/>
                </a:cubicBezTo>
                <a:cubicBezTo>
                  <a:pt x="986" y="385"/>
                  <a:pt x="992" y="392"/>
                  <a:pt x="1001" y="392"/>
                </a:cubicBezTo>
                <a:cubicBezTo>
                  <a:pt x="1009" y="392"/>
                  <a:pt x="1015" y="385"/>
                  <a:pt x="1015" y="377"/>
                </a:cubicBezTo>
                <a:cubicBezTo>
                  <a:pt x="1015" y="369"/>
                  <a:pt x="1009" y="362"/>
                  <a:pt x="1001" y="362"/>
                </a:cubicBezTo>
                <a:close/>
                <a:moveTo>
                  <a:pt x="1001" y="395"/>
                </a:moveTo>
                <a:cubicBezTo>
                  <a:pt x="992" y="395"/>
                  <a:pt x="986" y="402"/>
                  <a:pt x="986" y="410"/>
                </a:cubicBezTo>
                <a:cubicBezTo>
                  <a:pt x="986" y="418"/>
                  <a:pt x="992" y="425"/>
                  <a:pt x="1001" y="425"/>
                </a:cubicBezTo>
                <a:cubicBezTo>
                  <a:pt x="1009" y="425"/>
                  <a:pt x="1015" y="418"/>
                  <a:pt x="1015" y="410"/>
                </a:cubicBezTo>
                <a:cubicBezTo>
                  <a:pt x="1015" y="402"/>
                  <a:pt x="1009" y="395"/>
                  <a:pt x="1001" y="395"/>
                </a:cubicBezTo>
                <a:close/>
                <a:moveTo>
                  <a:pt x="1001" y="428"/>
                </a:moveTo>
                <a:cubicBezTo>
                  <a:pt x="992" y="428"/>
                  <a:pt x="986" y="435"/>
                  <a:pt x="986" y="443"/>
                </a:cubicBezTo>
                <a:cubicBezTo>
                  <a:pt x="986" y="451"/>
                  <a:pt x="992" y="458"/>
                  <a:pt x="1001" y="458"/>
                </a:cubicBezTo>
                <a:cubicBezTo>
                  <a:pt x="1009" y="458"/>
                  <a:pt x="1015" y="451"/>
                  <a:pt x="1015" y="443"/>
                </a:cubicBezTo>
                <a:cubicBezTo>
                  <a:pt x="1015" y="435"/>
                  <a:pt x="1009" y="428"/>
                  <a:pt x="1001" y="428"/>
                </a:cubicBezTo>
                <a:close/>
                <a:moveTo>
                  <a:pt x="1001" y="461"/>
                </a:moveTo>
                <a:cubicBezTo>
                  <a:pt x="992" y="461"/>
                  <a:pt x="986" y="468"/>
                  <a:pt x="986" y="476"/>
                </a:cubicBezTo>
                <a:cubicBezTo>
                  <a:pt x="986" y="484"/>
                  <a:pt x="992" y="491"/>
                  <a:pt x="1001" y="491"/>
                </a:cubicBezTo>
                <a:cubicBezTo>
                  <a:pt x="1009" y="491"/>
                  <a:pt x="1015" y="484"/>
                  <a:pt x="1015" y="476"/>
                </a:cubicBezTo>
                <a:cubicBezTo>
                  <a:pt x="1015" y="468"/>
                  <a:pt x="1009" y="461"/>
                  <a:pt x="1001" y="461"/>
                </a:cubicBezTo>
                <a:close/>
                <a:moveTo>
                  <a:pt x="1001" y="494"/>
                </a:moveTo>
                <a:cubicBezTo>
                  <a:pt x="992" y="494"/>
                  <a:pt x="986" y="500"/>
                  <a:pt x="986" y="509"/>
                </a:cubicBezTo>
                <a:cubicBezTo>
                  <a:pt x="986" y="517"/>
                  <a:pt x="992" y="523"/>
                  <a:pt x="1001" y="523"/>
                </a:cubicBezTo>
                <a:cubicBezTo>
                  <a:pt x="1009" y="523"/>
                  <a:pt x="1015" y="517"/>
                  <a:pt x="1015" y="509"/>
                </a:cubicBezTo>
                <a:cubicBezTo>
                  <a:pt x="1015" y="500"/>
                  <a:pt x="1009" y="494"/>
                  <a:pt x="1001" y="494"/>
                </a:cubicBezTo>
                <a:close/>
                <a:moveTo>
                  <a:pt x="1001" y="527"/>
                </a:moveTo>
                <a:cubicBezTo>
                  <a:pt x="992" y="527"/>
                  <a:pt x="986" y="533"/>
                  <a:pt x="986" y="542"/>
                </a:cubicBezTo>
                <a:cubicBezTo>
                  <a:pt x="986" y="550"/>
                  <a:pt x="992" y="556"/>
                  <a:pt x="1001" y="556"/>
                </a:cubicBezTo>
                <a:cubicBezTo>
                  <a:pt x="1009" y="556"/>
                  <a:pt x="1015" y="550"/>
                  <a:pt x="1015" y="542"/>
                </a:cubicBezTo>
                <a:cubicBezTo>
                  <a:pt x="1015" y="533"/>
                  <a:pt x="1009" y="527"/>
                  <a:pt x="1001" y="527"/>
                </a:cubicBezTo>
                <a:close/>
                <a:moveTo>
                  <a:pt x="1001" y="560"/>
                </a:moveTo>
                <a:cubicBezTo>
                  <a:pt x="992" y="560"/>
                  <a:pt x="986" y="566"/>
                  <a:pt x="986" y="574"/>
                </a:cubicBezTo>
                <a:cubicBezTo>
                  <a:pt x="986" y="583"/>
                  <a:pt x="992" y="589"/>
                  <a:pt x="1001" y="589"/>
                </a:cubicBezTo>
                <a:cubicBezTo>
                  <a:pt x="1009" y="589"/>
                  <a:pt x="1015" y="583"/>
                  <a:pt x="1015" y="574"/>
                </a:cubicBezTo>
                <a:cubicBezTo>
                  <a:pt x="1015" y="566"/>
                  <a:pt x="1009" y="560"/>
                  <a:pt x="1001" y="560"/>
                </a:cubicBezTo>
                <a:close/>
                <a:moveTo>
                  <a:pt x="1001" y="593"/>
                </a:moveTo>
                <a:cubicBezTo>
                  <a:pt x="992" y="593"/>
                  <a:pt x="986" y="599"/>
                  <a:pt x="986" y="607"/>
                </a:cubicBezTo>
                <a:cubicBezTo>
                  <a:pt x="986" y="616"/>
                  <a:pt x="992" y="622"/>
                  <a:pt x="1001" y="622"/>
                </a:cubicBezTo>
                <a:cubicBezTo>
                  <a:pt x="1009" y="622"/>
                  <a:pt x="1015" y="616"/>
                  <a:pt x="1015" y="607"/>
                </a:cubicBezTo>
                <a:cubicBezTo>
                  <a:pt x="1015" y="599"/>
                  <a:pt x="1009" y="593"/>
                  <a:pt x="1001" y="593"/>
                </a:cubicBezTo>
                <a:close/>
                <a:moveTo>
                  <a:pt x="1001" y="625"/>
                </a:moveTo>
                <a:cubicBezTo>
                  <a:pt x="992" y="625"/>
                  <a:pt x="986" y="632"/>
                  <a:pt x="986" y="640"/>
                </a:cubicBezTo>
                <a:cubicBezTo>
                  <a:pt x="986" y="648"/>
                  <a:pt x="992" y="655"/>
                  <a:pt x="1001" y="655"/>
                </a:cubicBezTo>
                <a:cubicBezTo>
                  <a:pt x="1009" y="655"/>
                  <a:pt x="1015" y="648"/>
                  <a:pt x="1015" y="640"/>
                </a:cubicBezTo>
                <a:cubicBezTo>
                  <a:pt x="1015" y="632"/>
                  <a:pt x="1009" y="625"/>
                  <a:pt x="1001" y="625"/>
                </a:cubicBezTo>
                <a:close/>
                <a:moveTo>
                  <a:pt x="1001" y="658"/>
                </a:moveTo>
                <a:cubicBezTo>
                  <a:pt x="992" y="658"/>
                  <a:pt x="986" y="665"/>
                  <a:pt x="986" y="673"/>
                </a:cubicBezTo>
                <a:cubicBezTo>
                  <a:pt x="986" y="681"/>
                  <a:pt x="992" y="688"/>
                  <a:pt x="1001" y="688"/>
                </a:cubicBezTo>
                <a:cubicBezTo>
                  <a:pt x="1009" y="688"/>
                  <a:pt x="1015" y="681"/>
                  <a:pt x="1015" y="673"/>
                </a:cubicBezTo>
                <a:cubicBezTo>
                  <a:pt x="1015" y="665"/>
                  <a:pt x="1009" y="658"/>
                  <a:pt x="1001" y="658"/>
                </a:cubicBezTo>
                <a:close/>
                <a:moveTo>
                  <a:pt x="1001" y="691"/>
                </a:moveTo>
                <a:cubicBezTo>
                  <a:pt x="992" y="691"/>
                  <a:pt x="986" y="698"/>
                  <a:pt x="986" y="706"/>
                </a:cubicBezTo>
                <a:cubicBezTo>
                  <a:pt x="986" y="714"/>
                  <a:pt x="992" y="721"/>
                  <a:pt x="1001" y="721"/>
                </a:cubicBezTo>
                <a:cubicBezTo>
                  <a:pt x="1009" y="721"/>
                  <a:pt x="1015" y="714"/>
                  <a:pt x="1015" y="706"/>
                </a:cubicBezTo>
                <a:cubicBezTo>
                  <a:pt x="1015" y="698"/>
                  <a:pt x="1009" y="691"/>
                  <a:pt x="1001" y="691"/>
                </a:cubicBezTo>
                <a:close/>
                <a:moveTo>
                  <a:pt x="1001" y="724"/>
                </a:moveTo>
                <a:cubicBezTo>
                  <a:pt x="992" y="724"/>
                  <a:pt x="986" y="731"/>
                  <a:pt x="986" y="739"/>
                </a:cubicBezTo>
                <a:cubicBezTo>
                  <a:pt x="986" y="747"/>
                  <a:pt x="992" y="754"/>
                  <a:pt x="1001" y="754"/>
                </a:cubicBezTo>
                <a:cubicBezTo>
                  <a:pt x="1009" y="754"/>
                  <a:pt x="1015" y="747"/>
                  <a:pt x="1015" y="739"/>
                </a:cubicBezTo>
                <a:cubicBezTo>
                  <a:pt x="1015" y="731"/>
                  <a:pt x="1009" y="724"/>
                  <a:pt x="1001" y="724"/>
                </a:cubicBezTo>
                <a:close/>
                <a:moveTo>
                  <a:pt x="1001" y="757"/>
                </a:moveTo>
                <a:cubicBezTo>
                  <a:pt x="992" y="757"/>
                  <a:pt x="986" y="764"/>
                  <a:pt x="986" y="772"/>
                </a:cubicBezTo>
                <a:cubicBezTo>
                  <a:pt x="986" y="780"/>
                  <a:pt x="992" y="787"/>
                  <a:pt x="1001" y="787"/>
                </a:cubicBezTo>
                <a:cubicBezTo>
                  <a:pt x="1009" y="787"/>
                  <a:pt x="1015" y="780"/>
                  <a:pt x="1015" y="772"/>
                </a:cubicBezTo>
                <a:cubicBezTo>
                  <a:pt x="1015" y="764"/>
                  <a:pt x="1009" y="757"/>
                  <a:pt x="1001" y="757"/>
                </a:cubicBezTo>
                <a:close/>
                <a:moveTo>
                  <a:pt x="1001" y="790"/>
                </a:moveTo>
                <a:cubicBezTo>
                  <a:pt x="992" y="790"/>
                  <a:pt x="986" y="797"/>
                  <a:pt x="986" y="805"/>
                </a:cubicBezTo>
                <a:cubicBezTo>
                  <a:pt x="986" y="813"/>
                  <a:pt x="992" y="820"/>
                  <a:pt x="1001" y="820"/>
                </a:cubicBezTo>
                <a:cubicBezTo>
                  <a:pt x="1009" y="820"/>
                  <a:pt x="1015" y="813"/>
                  <a:pt x="1015" y="805"/>
                </a:cubicBezTo>
                <a:cubicBezTo>
                  <a:pt x="1015" y="797"/>
                  <a:pt x="1009" y="790"/>
                  <a:pt x="1001" y="790"/>
                </a:cubicBezTo>
                <a:close/>
                <a:moveTo>
                  <a:pt x="1001" y="823"/>
                </a:moveTo>
                <a:cubicBezTo>
                  <a:pt x="992" y="823"/>
                  <a:pt x="986" y="830"/>
                  <a:pt x="986" y="838"/>
                </a:cubicBezTo>
                <a:cubicBezTo>
                  <a:pt x="986" y="846"/>
                  <a:pt x="992" y="853"/>
                  <a:pt x="1001" y="853"/>
                </a:cubicBezTo>
                <a:cubicBezTo>
                  <a:pt x="1009" y="853"/>
                  <a:pt x="1015" y="846"/>
                  <a:pt x="1015" y="838"/>
                </a:cubicBezTo>
                <a:cubicBezTo>
                  <a:pt x="1015" y="830"/>
                  <a:pt x="1009" y="823"/>
                  <a:pt x="1001" y="823"/>
                </a:cubicBezTo>
                <a:close/>
                <a:moveTo>
                  <a:pt x="1001" y="856"/>
                </a:moveTo>
                <a:cubicBezTo>
                  <a:pt x="992" y="856"/>
                  <a:pt x="986" y="863"/>
                  <a:pt x="986" y="871"/>
                </a:cubicBezTo>
                <a:cubicBezTo>
                  <a:pt x="986" y="879"/>
                  <a:pt x="992" y="886"/>
                  <a:pt x="1001" y="886"/>
                </a:cubicBezTo>
                <a:cubicBezTo>
                  <a:pt x="1009" y="886"/>
                  <a:pt x="1015" y="879"/>
                  <a:pt x="1015" y="871"/>
                </a:cubicBezTo>
                <a:cubicBezTo>
                  <a:pt x="1015" y="863"/>
                  <a:pt x="1009" y="856"/>
                  <a:pt x="1001" y="856"/>
                </a:cubicBezTo>
                <a:close/>
                <a:moveTo>
                  <a:pt x="1001" y="889"/>
                </a:moveTo>
                <a:cubicBezTo>
                  <a:pt x="992" y="889"/>
                  <a:pt x="986" y="895"/>
                  <a:pt x="986" y="904"/>
                </a:cubicBezTo>
                <a:cubicBezTo>
                  <a:pt x="986" y="912"/>
                  <a:pt x="992" y="918"/>
                  <a:pt x="1001" y="918"/>
                </a:cubicBezTo>
                <a:cubicBezTo>
                  <a:pt x="1009" y="918"/>
                  <a:pt x="1015" y="912"/>
                  <a:pt x="1015" y="904"/>
                </a:cubicBezTo>
                <a:cubicBezTo>
                  <a:pt x="1015" y="895"/>
                  <a:pt x="1009" y="889"/>
                  <a:pt x="1001" y="889"/>
                </a:cubicBezTo>
                <a:close/>
                <a:moveTo>
                  <a:pt x="1001" y="922"/>
                </a:moveTo>
                <a:cubicBezTo>
                  <a:pt x="992" y="922"/>
                  <a:pt x="986" y="928"/>
                  <a:pt x="986" y="937"/>
                </a:cubicBezTo>
                <a:cubicBezTo>
                  <a:pt x="986" y="945"/>
                  <a:pt x="992" y="951"/>
                  <a:pt x="1001" y="951"/>
                </a:cubicBezTo>
                <a:cubicBezTo>
                  <a:pt x="1009" y="951"/>
                  <a:pt x="1015" y="945"/>
                  <a:pt x="1015" y="937"/>
                </a:cubicBezTo>
                <a:cubicBezTo>
                  <a:pt x="1015" y="928"/>
                  <a:pt x="1009" y="922"/>
                  <a:pt x="1001" y="922"/>
                </a:cubicBezTo>
                <a:close/>
                <a:moveTo>
                  <a:pt x="1001" y="955"/>
                </a:moveTo>
                <a:cubicBezTo>
                  <a:pt x="992" y="955"/>
                  <a:pt x="986" y="961"/>
                  <a:pt x="986" y="970"/>
                </a:cubicBezTo>
                <a:cubicBezTo>
                  <a:pt x="986" y="978"/>
                  <a:pt x="992" y="984"/>
                  <a:pt x="1001" y="984"/>
                </a:cubicBezTo>
                <a:cubicBezTo>
                  <a:pt x="1009" y="984"/>
                  <a:pt x="1015" y="978"/>
                  <a:pt x="1015" y="970"/>
                </a:cubicBezTo>
                <a:cubicBezTo>
                  <a:pt x="1015" y="961"/>
                  <a:pt x="1009" y="955"/>
                  <a:pt x="1001" y="955"/>
                </a:cubicBezTo>
                <a:close/>
                <a:moveTo>
                  <a:pt x="1001" y="988"/>
                </a:moveTo>
                <a:cubicBezTo>
                  <a:pt x="992" y="988"/>
                  <a:pt x="986" y="994"/>
                  <a:pt x="986" y="1002"/>
                </a:cubicBezTo>
                <a:cubicBezTo>
                  <a:pt x="986" y="1011"/>
                  <a:pt x="992" y="1017"/>
                  <a:pt x="1001" y="1017"/>
                </a:cubicBezTo>
                <a:cubicBezTo>
                  <a:pt x="1009" y="1017"/>
                  <a:pt x="1015" y="1011"/>
                  <a:pt x="1015" y="1002"/>
                </a:cubicBezTo>
                <a:cubicBezTo>
                  <a:pt x="1015" y="994"/>
                  <a:pt x="1009" y="988"/>
                  <a:pt x="1001" y="988"/>
                </a:cubicBezTo>
                <a:close/>
                <a:moveTo>
                  <a:pt x="1001" y="1021"/>
                </a:moveTo>
                <a:cubicBezTo>
                  <a:pt x="992" y="1021"/>
                  <a:pt x="986" y="1027"/>
                  <a:pt x="986" y="1035"/>
                </a:cubicBezTo>
                <a:cubicBezTo>
                  <a:pt x="986" y="1044"/>
                  <a:pt x="992" y="1050"/>
                  <a:pt x="1001" y="1050"/>
                </a:cubicBezTo>
                <a:cubicBezTo>
                  <a:pt x="1009" y="1050"/>
                  <a:pt x="1015" y="1044"/>
                  <a:pt x="1015" y="1035"/>
                </a:cubicBezTo>
                <a:cubicBezTo>
                  <a:pt x="1015" y="1027"/>
                  <a:pt x="1009" y="1021"/>
                  <a:pt x="1001" y="1021"/>
                </a:cubicBezTo>
                <a:close/>
                <a:moveTo>
                  <a:pt x="1001" y="1053"/>
                </a:moveTo>
                <a:cubicBezTo>
                  <a:pt x="992" y="1053"/>
                  <a:pt x="986" y="1060"/>
                  <a:pt x="986" y="1068"/>
                </a:cubicBezTo>
                <a:cubicBezTo>
                  <a:pt x="986" y="1076"/>
                  <a:pt x="992" y="1083"/>
                  <a:pt x="1001" y="1083"/>
                </a:cubicBezTo>
                <a:cubicBezTo>
                  <a:pt x="1009" y="1083"/>
                  <a:pt x="1015" y="1076"/>
                  <a:pt x="1015" y="1068"/>
                </a:cubicBezTo>
                <a:cubicBezTo>
                  <a:pt x="1015" y="1060"/>
                  <a:pt x="1009" y="1053"/>
                  <a:pt x="1001" y="1053"/>
                </a:cubicBezTo>
                <a:close/>
                <a:moveTo>
                  <a:pt x="1001" y="1086"/>
                </a:moveTo>
                <a:cubicBezTo>
                  <a:pt x="992" y="1086"/>
                  <a:pt x="986" y="1093"/>
                  <a:pt x="986" y="1101"/>
                </a:cubicBezTo>
                <a:cubicBezTo>
                  <a:pt x="986" y="1109"/>
                  <a:pt x="992" y="1116"/>
                  <a:pt x="1001" y="1116"/>
                </a:cubicBezTo>
                <a:cubicBezTo>
                  <a:pt x="1009" y="1116"/>
                  <a:pt x="1015" y="1109"/>
                  <a:pt x="1015" y="1101"/>
                </a:cubicBezTo>
                <a:cubicBezTo>
                  <a:pt x="1015" y="1093"/>
                  <a:pt x="1009" y="1086"/>
                  <a:pt x="1001" y="1086"/>
                </a:cubicBezTo>
                <a:close/>
                <a:moveTo>
                  <a:pt x="1001" y="1119"/>
                </a:moveTo>
                <a:cubicBezTo>
                  <a:pt x="992" y="1119"/>
                  <a:pt x="986" y="1126"/>
                  <a:pt x="986" y="1134"/>
                </a:cubicBezTo>
                <a:cubicBezTo>
                  <a:pt x="986" y="1142"/>
                  <a:pt x="992" y="1149"/>
                  <a:pt x="1001" y="1149"/>
                </a:cubicBezTo>
                <a:cubicBezTo>
                  <a:pt x="1009" y="1149"/>
                  <a:pt x="1015" y="1142"/>
                  <a:pt x="1015" y="1134"/>
                </a:cubicBezTo>
                <a:cubicBezTo>
                  <a:pt x="1015" y="1126"/>
                  <a:pt x="1009" y="1119"/>
                  <a:pt x="1001" y="1119"/>
                </a:cubicBezTo>
                <a:close/>
                <a:moveTo>
                  <a:pt x="1001" y="1152"/>
                </a:moveTo>
                <a:cubicBezTo>
                  <a:pt x="992" y="1152"/>
                  <a:pt x="986" y="1159"/>
                  <a:pt x="986" y="1167"/>
                </a:cubicBezTo>
                <a:cubicBezTo>
                  <a:pt x="986" y="1175"/>
                  <a:pt x="992" y="1182"/>
                  <a:pt x="1001" y="1182"/>
                </a:cubicBezTo>
                <a:cubicBezTo>
                  <a:pt x="1009" y="1182"/>
                  <a:pt x="1015" y="1175"/>
                  <a:pt x="1015" y="1167"/>
                </a:cubicBezTo>
                <a:cubicBezTo>
                  <a:pt x="1015" y="1159"/>
                  <a:pt x="1009" y="1152"/>
                  <a:pt x="1001" y="1152"/>
                </a:cubicBezTo>
                <a:close/>
                <a:moveTo>
                  <a:pt x="1001" y="1185"/>
                </a:moveTo>
                <a:cubicBezTo>
                  <a:pt x="992" y="1185"/>
                  <a:pt x="986" y="1192"/>
                  <a:pt x="986" y="1200"/>
                </a:cubicBezTo>
                <a:cubicBezTo>
                  <a:pt x="986" y="1208"/>
                  <a:pt x="992" y="1215"/>
                  <a:pt x="1001" y="1215"/>
                </a:cubicBezTo>
                <a:cubicBezTo>
                  <a:pt x="1009" y="1215"/>
                  <a:pt x="1015" y="1208"/>
                  <a:pt x="1015" y="1200"/>
                </a:cubicBezTo>
                <a:cubicBezTo>
                  <a:pt x="1015" y="1192"/>
                  <a:pt x="1009" y="1185"/>
                  <a:pt x="1001" y="1185"/>
                </a:cubicBezTo>
                <a:close/>
                <a:moveTo>
                  <a:pt x="1001" y="1218"/>
                </a:moveTo>
                <a:cubicBezTo>
                  <a:pt x="992" y="1218"/>
                  <a:pt x="986" y="1225"/>
                  <a:pt x="986" y="1233"/>
                </a:cubicBezTo>
                <a:cubicBezTo>
                  <a:pt x="986" y="1241"/>
                  <a:pt x="992" y="1248"/>
                  <a:pt x="1001" y="1248"/>
                </a:cubicBezTo>
                <a:cubicBezTo>
                  <a:pt x="1009" y="1248"/>
                  <a:pt x="1015" y="1241"/>
                  <a:pt x="1015" y="1233"/>
                </a:cubicBezTo>
                <a:cubicBezTo>
                  <a:pt x="1015" y="1225"/>
                  <a:pt x="1009" y="1218"/>
                  <a:pt x="1001" y="1218"/>
                </a:cubicBezTo>
                <a:close/>
                <a:moveTo>
                  <a:pt x="1001" y="1251"/>
                </a:moveTo>
                <a:cubicBezTo>
                  <a:pt x="992" y="1251"/>
                  <a:pt x="986" y="1258"/>
                  <a:pt x="986" y="1266"/>
                </a:cubicBezTo>
                <a:cubicBezTo>
                  <a:pt x="986" y="1274"/>
                  <a:pt x="992" y="1281"/>
                  <a:pt x="1001" y="1281"/>
                </a:cubicBezTo>
                <a:cubicBezTo>
                  <a:pt x="1009" y="1281"/>
                  <a:pt x="1015" y="1274"/>
                  <a:pt x="1015" y="1266"/>
                </a:cubicBezTo>
                <a:cubicBezTo>
                  <a:pt x="1015" y="1258"/>
                  <a:pt x="1009" y="1251"/>
                  <a:pt x="1001" y="1251"/>
                </a:cubicBezTo>
                <a:close/>
                <a:moveTo>
                  <a:pt x="1001" y="1284"/>
                </a:moveTo>
                <a:cubicBezTo>
                  <a:pt x="992" y="1284"/>
                  <a:pt x="986" y="1291"/>
                  <a:pt x="986" y="1299"/>
                </a:cubicBezTo>
                <a:cubicBezTo>
                  <a:pt x="986" y="1307"/>
                  <a:pt x="992" y="1314"/>
                  <a:pt x="1001" y="1314"/>
                </a:cubicBezTo>
                <a:cubicBezTo>
                  <a:pt x="1009" y="1314"/>
                  <a:pt x="1015" y="1307"/>
                  <a:pt x="1015" y="1299"/>
                </a:cubicBezTo>
                <a:cubicBezTo>
                  <a:pt x="1015" y="1291"/>
                  <a:pt x="1009" y="1284"/>
                  <a:pt x="1001" y="1284"/>
                </a:cubicBezTo>
                <a:close/>
                <a:moveTo>
                  <a:pt x="1001" y="1317"/>
                </a:moveTo>
                <a:cubicBezTo>
                  <a:pt x="992" y="1317"/>
                  <a:pt x="986" y="1323"/>
                  <a:pt x="986" y="1332"/>
                </a:cubicBezTo>
                <a:cubicBezTo>
                  <a:pt x="986" y="1340"/>
                  <a:pt x="992" y="1346"/>
                  <a:pt x="1001" y="1346"/>
                </a:cubicBezTo>
                <a:cubicBezTo>
                  <a:pt x="1009" y="1346"/>
                  <a:pt x="1015" y="1340"/>
                  <a:pt x="1015" y="1332"/>
                </a:cubicBezTo>
                <a:cubicBezTo>
                  <a:pt x="1015" y="1323"/>
                  <a:pt x="1009" y="1317"/>
                  <a:pt x="1001" y="1317"/>
                </a:cubicBezTo>
                <a:close/>
                <a:moveTo>
                  <a:pt x="1001" y="1350"/>
                </a:moveTo>
                <a:cubicBezTo>
                  <a:pt x="992" y="1350"/>
                  <a:pt x="986" y="1356"/>
                  <a:pt x="986" y="1365"/>
                </a:cubicBezTo>
                <a:cubicBezTo>
                  <a:pt x="986" y="1373"/>
                  <a:pt x="992" y="1379"/>
                  <a:pt x="1001" y="1379"/>
                </a:cubicBezTo>
                <a:cubicBezTo>
                  <a:pt x="1009" y="1379"/>
                  <a:pt x="1015" y="1373"/>
                  <a:pt x="1015" y="1365"/>
                </a:cubicBezTo>
                <a:cubicBezTo>
                  <a:pt x="1015" y="1356"/>
                  <a:pt x="1009" y="1350"/>
                  <a:pt x="1001" y="1350"/>
                </a:cubicBezTo>
                <a:close/>
                <a:moveTo>
                  <a:pt x="1001" y="1383"/>
                </a:moveTo>
                <a:cubicBezTo>
                  <a:pt x="992" y="1383"/>
                  <a:pt x="986" y="1389"/>
                  <a:pt x="986" y="1397"/>
                </a:cubicBezTo>
                <a:cubicBezTo>
                  <a:pt x="986" y="1406"/>
                  <a:pt x="992" y="1412"/>
                  <a:pt x="1001" y="1412"/>
                </a:cubicBezTo>
                <a:cubicBezTo>
                  <a:pt x="1009" y="1412"/>
                  <a:pt x="1015" y="1406"/>
                  <a:pt x="1015" y="1397"/>
                </a:cubicBezTo>
                <a:cubicBezTo>
                  <a:pt x="1015" y="1389"/>
                  <a:pt x="1009" y="1383"/>
                  <a:pt x="1001" y="1383"/>
                </a:cubicBezTo>
                <a:close/>
                <a:moveTo>
                  <a:pt x="1001" y="1416"/>
                </a:moveTo>
                <a:cubicBezTo>
                  <a:pt x="992" y="1416"/>
                  <a:pt x="986" y="1422"/>
                  <a:pt x="986" y="1430"/>
                </a:cubicBezTo>
                <a:cubicBezTo>
                  <a:pt x="986" y="1439"/>
                  <a:pt x="992" y="1445"/>
                  <a:pt x="1001" y="1445"/>
                </a:cubicBezTo>
                <a:cubicBezTo>
                  <a:pt x="1009" y="1445"/>
                  <a:pt x="1015" y="1439"/>
                  <a:pt x="1015" y="1430"/>
                </a:cubicBezTo>
                <a:cubicBezTo>
                  <a:pt x="1015" y="1422"/>
                  <a:pt x="1009" y="1416"/>
                  <a:pt x="1001" y="1416"/>
                </a:cubicBezTo>
                <a:close/>
                <a:moveTo>
                  <a:pt x="1034" y="0"/>
                </a:moveTo>
                <a:cubicBezTo>
                  <a:pt x="1025" y="0"/>
                  <a:pt x="1019" y="7"/>
                  <a:pt x="1019" y="15"/>
                </a:cubicBezTo>
                <a:cubicBezTo>
                  <a:pt x="1019" y="23"/>
                  <a:pt x="1025" y="30"/>
                  <a:pt x="1034" y="30"/>
                </a:cubicBezTo>
                <a:cubicBezTo>
                  <a:pt x="1042" y="30"/>
                  <a:pt x="1048" y="23"/>
                  <a:pt x="1048" y="15"/>
                </a:cubicBezTo>
                <a:cubicBezTo>
                  <a:pt x="1048" y="7"/>
                  <a:pt x="1042" y="0"/>
                  <a:pt x="1034" y="0"/>
                </a:cubicBezTo>
                <a:close/>
                <a:moveTo>
                  <a:pt x="1034" y="33"/>
                </a:moveTo>
                <a:cubicBezTo>
                  <a:pt x="1025" y="33"/>
                  <a:pt x="1019" y="40"/>
                  <a:pt x="1019" y="48"/>
                </a:cubicBezTo>
                <a:cubicBezTo>
                  <a:pt x="1019" y="56"/>
                  <a:pt x="1025" y="63"/>
                  <a:pt x="1034" y="63"/>
                </a:cubicBezTo>
                <a:cubicBezTo>
                  <a:pt x="1042" y="63"/>
                  <a:pt x="1048" y="56"/>
                  <a:pt x="1048" y="48"/>
                </a:cubicBezTo>
                <a:cubicBezTo>
                  <a:pt x="1048" y="40"/>
                  <a:pt x="1042" y="33"/>
                  <a:pt x="1034" y="33"/>
                </a:cubicBezTo>
                <a:close/>
                <a:moveTo>
                  <a:pt x="1034" y="66"/>
                </a:moveTo>
                <a:cubicBezTo>
                  <a:pt x="1025" y="66"/>
                  <a:pt x="1019" y="72"/>
                  <a:pt x="1019" y="81"/>
                </a:cubicBezTo>
                <a:cubicBezTo>
                  <a:pt x="1019" y="89"/>
                  <a:pt x="1025" y="95"/>
                  <a:pt x="1034" y="95"/>
                </a:cubicBezTo>
                <a:cubicBezTo>
                  <a:pt x="1042" y="95"/>
                  <a:pt x="1048" y="89"/>
                  <a:pt x="1048" y="81"/>
                </a:cubicBezTo>
                <a:cubicBezTo>
                  <a:pt x="1048" y="72"/>
                  <a:pt x="1042" y="66"/>
                  <a:pt x="1034" y="66"/>
                </a:cubicBezTo>
                <a:close/>
                <a:moveTo>
                  <a:pt x="1034" y="99"/>
                </a:moveTo>
                <a:cubicBezTo>
                  <a:pt x="1025" y="99"/>
                  <a:pt x="1019" y="105"/>
                  <a:pt x="1019" y="114"/>
                </a:cubicBezTo>
                <a:cubicBezTo>
                  <a:pt x="1019" y="122"/>
                  <a:pt x="1025" y="128"/>
                  <a:pt x="1034" y="128"/>
                </a:cubicBezTo>
                <a:cubicBezTo>
                  <a:pt x="1042" y="128"/>
                  <a:pt x="1048" y="122"/>
                  <a:pt x="1048" y="114"/>
                </a:cubicBezTo>
                <a:cubicBezTo>
                  <a:pt x="1048" y="105"/>
                  <a:pt x="1042" y="99"/>
                  <a:pt x="1034" y="99"/>
                </a:cubicBezTo>
                <a:close/>
                <a:moveTo>
                  <a:pt x="1034" y="132"/>
                </a:moveTo>
                <a:cubicBezTo>
                  <a:pt x="1025" y="132"/>
                  <a:pt x="1019" y="138"/>
                  <a:pt x="1019" y="147"/>
                </a:cubicBezTo>
                <a:cubicBezTo>
                  <a:pt x="1019" y="155"/>
                  <a:pt x="1025" y="161"/>
                  <a:pt x="1034" y="161"/>
                </a:cubicBezTo>
                <a:cubicBezTo>
                  <a:pt x="1042" y="161"/>
                  <a:pt x="1048" y="155"/>
                  <a:pt x="1048" y="147"/>
                </a:cubicBezTo>
                <a:cubicBezTo>
                  <a:pt x="1048" y="138"/>
                  <a:pt x="1042" y="132"/>
                  <a:pt x="1034" y="132"/>
                </a:cubicBezTo>
                <a:close/>
                <a:moveTo>
                  <a:pt x="1034" y="165"/>
                </a:moveTo>
                <a:cubicBezTo>
                  <a:pt x="1025" y="165"/>
                  <a:pt x="1019" y="171"/>
                  <a:pt x="1019" y="179"/>
                </a:cubicBezTo>
                <a:cubicBezTo>
                  <a:pt x="1019" y="188"/>
                  <a:pt x="1025" y="194"/>
                  <a:pt x="1034" y="194"/>
                </a:cubicBezTo>
                <a:cubicBezTo>
                  <a:pt x="1042" y="194"/>
                  <a:pt x="1048" y="188"/>
                  <a:pt x="1048" y="179"/>
                </a:cubicBezTo>
                <a:cubicBezTo>
                  <a:pt x="1048" y="171"/>
                  <a:pt x="1042" y="165"/>
                  <a:pt x="1034" y="165"/>
                </a:cubicBezTo>
                <a:close/>
                <a:moveTo>
                  <a:pt x="1034" y="198"/>
                </a:moveTo>
                <a:cubicBezTo>
                  <a:pt x="1025" y="198"/>
                  <a:pt x="1019" y="204"/>
                  <a:pt x="1019" y="212"/>
                </a:cubicBezTo>
                <a:cubicBezTo>
                  <a:pt x="1019" y="221"/>
                  <a:pt x="1025" y="227"/>
                  <a:pt x="1034" y="227"/>
                </a:cubicBezTo>
                <a:cubicBezTo>
                  <a:pt x="1042" y="227"/>
                  <a:pt x="1048" y="221"/>
                  <a:pt x="1048" y="212"/>
                </a:cubicBezTo>
                <a:cubicBezTo>
                  <a:pt x="1048" y="204"/>
                  <a:pt x="1042" y="198"/>
                  <a:pt x="1034" y="198"/>
                </a:cubicBezTo>
                <a:close/>
                <a:moveTo>
                  <a:pt x="1034" y="230"/>
                </a:moveTo>
                <a:cubicBezTo>
                  <a:pt x="1025" y="230"/>
                  <a:pt x="1019" y="237"/>
                  <a:pt x="1019" y="245"/>
                </a:cubicBezTo>
                <a:cubicBezTo>
                  <a:pt x="1019" y="253"/>
                  <a:pt x="1025" y="260"/>
                  <a:pt x="1034" y="260"/>
                </a:cubicBezTo>
                <a:cubicBezTo>
                  <a:pt x="1042" y="260"/>
                  <a:pt x="1048" y="253"/>
                  <a:pt x="1048" y="245"/>
                </a:cubicBezTo>
                <a:cubicBezTo>
                  <a:pt x="1048" y="237"/>
                  <a:pt x="1042" y="230"/>
                  <a:pt x="1034" y="230"/>
                </a:cubicBezTo>
                <a:close/>
                <a:moveTo>
                  <a:pt x="1034" y="263"/>
                </a:moveTo>
                <a:cubicBezTo>
                  <a:pt x="1025" y="263"/>
                  <a:pt x="1019" y="270"/>
                  <a:pt x="1019" y="278"/>
                </a:cubicBezTo>
                <a:cubicBezTo>
                  <a:pt x="1019" y="286"/>
                  <a:pt x="1025" y="293"/>
                  <a:pt x="1034" y="293"/>
                </a:cubicBezTo>
                <a:cubicBezTo>
                  <a:pt x="1042" y="293"/>
                  <a:pt x="1048" y="286"/>
                  <a:pt x="1048" y="278"/>
                </a:cubicBezTo>
                <a:cubicBezTo>
                  <a:pt x="1048" y="270"/>
                  <a:pt x="1042" y="263"/>
                  <a:pt x="1034" y="263"/>
                </a:cubicBezTo>
                <a:close/>
                <a:moveTo>
                  <a:pt x="1034" y="296"/>
                </a:moveTo>
                <a:cubicBezTo>
                  <a:pt x="1025" y="296"/>
                  <a:pt x="1019" y="303"/>
                  <a:pt x="1019" y="311"/>
                </a:cubicBezTo>
                <a:cubicBezTo>
                  <a:pt x="1019" y="319"/>
                  <a:pt x="1025" y="326"/>
                  <a:pt x="1034" y="326"/>
                </a:cubicBezTo>
                <a:cubicBezTo>
                  <a:pt x="1042" y="326"/>
                  <a:pt x="1048" y="319"/>
                  <a:pt x="1048" y="311"/>
                </a:cubicBezTo>
                <a:cubicBezTo>
                  <a:pt x="1048" y="303"/>
                  <a:pt x="1042" y="296"/>
                  <a:pt x="1034" y="296"/>
                </a:cubicBezTo>
                <a:close/>
                <a:moveTo>
                  <a:pt x="1034" y="329"/>
                </a:moveTo>
                <a:cubicBezTo>
                  <a:pt x="1025" y="329"/>
                  <a:pt x="1019" y="336"/>
                  <a:pt x="1019" y="344"/>
                </a:cubicBezTo>
                <a:cubicBezTo>
                  <a:pt x="1019" y="352"/>
                  <a:pt x="1025" y="359"/>
                  <a:pt x="1034" y="359"/>
                </a:cubicBezTo>
                <a:cubicBezTo>
                  <a:pt x="1042" y="359"/>
                  <a:pt x="1048" y="352"/>
                  <a:pt x="1048" y="344"/>
                </a:cubicBezTo>
                <a:cubicBezTo>
                  <a:pt x="1048" y="336"/>
                  <a:pt x="1042" y="329"/>
                  <a:pt x="1034" y="329"/>
                </a:cubicBezTo>
                <a:close/>
                <a:moveTo>
                  <a:pt x="1034" y="362"/>
                </a:moveTo>
                <a:cubicBezTo>
                  <a:pt x="1025" y="362"/>
                  <a:pt x="1019" y="369"/>
                  <a:pt x="1019" y="377"/>
                </a:cubicBezTo>
                <a:cubicBezTo>
                  <a:pt x="1019" y="385"/>
                  <a:pt x="1025" y="392"/>
                  <a:pt x="1034" y="392"/>
                </a:cubicBezTo>
                <a:cubicBezTo>
                  <a:pt x="1042" y="392"/>
                  <a:pt x="1048" y="385"/>
                  <a:pt x="1048" y="377"/>
                </a:cubicBezTo>
                <a:cubicBezTo>
                  <a:pt x="1048" y="369"/>
                  <a:pt x="1042" y="362"/>
                  <a:pt x="1034" y="362"/>
                </a:cubicBezTo>
                <a:close/>
                <a:moveTo>
                  <a:pt x="1034" y="395"/>
                </a:moveTo>
                <a:cubicBezTo>
                  <a:pt x="1025" y="395"/>
                  <a:pt x="1019" y="402"/>
                  <a:pt x="1019" y="410"/>
                </a:cubicBezTo>
                <a:cubicBezTo>
                  <a:pt x="1019" y="418"/>
                  <a:pt x="1025" y="425"/>
                  <a:pt x="1034" y="425"/>
                </a:cubicBezTo>
                <a:cubicBezTo>
                  <a:pt x="1042" y="425"/>
                  <a:pt x="1048" y="418"/>
                  <a:pt x="1048" y="410"/>
                </a:cubicBezTo>
                <a:cubicBezTo>
                  <a:pt x="1048" y="402"/>
                  <a:pt x="1042" y="395"/>
                  <a:pt x="1034" y="395"/>
                </a:cubicBezTo>
                <a:close/>
                <a:moveTo>
                  <a:pt x="1034" y="428"/>
                </a:moveTo>
                <a:cubicBezTo>
                  <a:pt x="1025" y="428"/>
                  <a:pt x="1019" y="435"/>
                  <a:pt x="1019" y="443"/>
                </a:cubicBezTo>
                <a:cubicBezTo>
                  <a:pt x="1019" y="451"/>
                  <a:pt x="1025" y="458"/>
                  <a:pt x="1034" y="458"/>
                </a:cubicBezTo>
                <a:cubicBezTo>
                  <a:pt x="1042" y="458"/>
                  <a:pt x="1048" y="451"/>
                  <a:pt x="1048" y="443"/>
                </a:cubicBezTo>
                <a:cubicBezTo>
                  <a:pt x="1048" y="435"/>
                  <a:pt x="1042" y="428"/>
                  <a:pt x="1034" y="428"/>
                </a:cubicBezTo>
                <a:close/>
                <a:moveTo>
                  <a:pt x="1034" y="461"/>
                </a:moveTo>
                <a:cubicBezTo>
                  <a:pt x="1025" y="461"/>
                  <a:pt x="1019" y="468"/>
                  <a:pt x="1019" y="476"/>
                </a:cubicBezTo>
                <a:cubicBezTo>
                  <a:pt x="1019" y="484"/>
                  <a:pt x="1025" y="491"/>
                  <a:pt x="1034" y="491"/>
                </a:cubicBezTo>
                <a:cubicBezTo>
                  <a:pt x="1042" y="491"/>
                  <a:pt x="1048" y="484"/>
                  <a:pt x="1048" y="476"/>
                </a:cubicBezTo>
                <a:cubicBezTo>
                  <a:pt x="1048" y="468"/>
                  <a:pt x="1042" y="461"/>
                  <a:pt x="1034" y="461"/>
                </a:cubicBezTo>
                <a:close/>
                <a:moveTo>
                  <a:pt x="1034" y="494"/>
                </a:moveTo>
                <a:cubicBezTo>
                  <a:pt x="1025" y="494"/>
                  <a:pt x="1019" y="500"/>
                  <a:pt x="1019" y="509"/>
                </a:cubicBezTo>
                <a:cubicBezTo>
                  <a:pt x="1019" y="517"/>
                  <a:pt x="1025" y="523"/>
                  <a:pt x="1034" y="523"/>
                </a:cubicBezTo>
                <a:cubicBezTo>
                  <a:pt x="1042" y="523"/>
                  <a:pt x="1048" y="517"/>
                  <a:pt x="1048" y="509"/>
                </a:cubicBezTo>
                <a:cubicBezTo>
                  <a:pt x="1048" y="500"/>
                  <a:pt x="1042" y="494"/>
                  <a:pt x="1034" y="494"/>
                </a:cubicBezTo>
                <a:close/>
                <a:moveTo>
                  <a:pt x="1034" y="527"/>
                </a:moveTo>
                <a:cubicBezTo>
                  <a:pt x="1025" y="527"/>
                  <a:pt x="1019" y="533"/>
                  <a:pt x="1019" y="542"/>
                </a:cubicBezTo>
                <a:cubicBezTo>
                  <a:pt x="1019" y="550"/>
                  <a:pt x="1025" y="556"/>
                  <a:pt x="1034" y="556"/>
                </a:cubicBezTo>
                <a:cubicBezTo>
                  <a:pt x="1042" y="556"/>
                  <a:pt x="1048" y="550"/>
                  <a:pt x="1048" y="542"/>
                </a:cubicBezTo>
                <a:cubicBezTo>
                  <a:pt x="1048" y="533"/>
                  <a:pt x="1042" y="527"/>
                  <a:pt x="1034" y="527"/>
                </a:cubicBezTo>
                <a:close/>
                <a:moveTo>
                  <a:pt x="1034" y="560"/>
                </a:moveTo>
                <a:cubicBezTo>
                  <a:pt x="1025" y="560"/>
                  <a:pt x="1019" y="566"/>
                  <a:pt x="1019" y="574"/>
                </a:cubicBezTo>
                <a:cubicBezTo>
                  <a:pt x="1019" y="583"/>
                  <a:pt x="1025" y="589"/>
                  <a:pt x="1034" y="589"/>
                </a:cubicBezTo>
                <a:cubicBezTo>
                  <a:pt x="1042" y="589"/>
                  <a:pt x="1048" y="583"/>
                  <a:pt x="1048" y="574"/>
                </a:cubicBezTo>
                <a:cubicBezTo>
                  <a:pt x="1048" y="566"/>
                  <a:pt x="1042" y="560"/>
                  <a:pt x="1034" y="560"/>
                </a:cubicBezTo>
                <a:close/>
                <a:moveTo>
                  <a:pt x="1034" y="593"/>
                </a:moveTo>
                <a:cubicBezTo>
                  <a:pt x="1025" y="593"/>
                  <a:pt x="1019" y="599"/>
                  <a:pt x="1019" y="607"/>
                </a:cubicBezTo>
                <a:cubicBezTo>
                  <a:pt x="1019" y="616"/>
                  <a:pt x="1025" y="622"/>
                  <a:pt x="1034" y="622"/>
                </a:cubicBezTo>
                <a:cubicBezTo>
                  <a:pt x="1042" y="622"/>
                  <a:pt x="1048" y="616"/>
                  <a:pt x="1048" y="607"/>
                </a:cubicBezTo>
                <a:cubicBezTo>
                  <a:pt x="1048" y="599"/>
                  <a:pt x="1042" y="593"/>
                  <a:pt x="1034" y="593"/>
                </a:cubicBezTo>
                <a:close/>
                <a:moveTo>
                  <a:pt x="1034" y="625"/>
                </a:moveTo>
                <a:cubicBezTo>
                  <a:pt x="1025" y="625"/>
                  <a:pt x="1019" y="632"/>
                  <a:pt x="1019" y="640"/>
                </a:cubicBezTo>
                <a:cubicBezTo>
                  <a:pt x="1019" y="648"/>
                  <a:pt x="1025" y="655"/>
                  <a:pt x="1034" y="655"/>
                </a:cubicBezTo>
                <a:cubicBezTo>
                  <a:pt x="1042" y="655"/>
                  <a:pt x="1048" y="648"/>
                  <a:pt x="1048" y="640"/>
                </a:cubicBezTo>
                <a:cubicBezTo>
                  <a:pt x="1048" y="632"/>
                  <a:pt x="1042" y="625"/>
                  <a:pt x="1034" y="625"/>
                </a:cubicBezTo>
                <a:close/>
                <a:moveTo>
                  <a:pt x="1034" y="658"/>
                </a:moveTo>
                <a:cubicBezTo>
                  <a:pt x="1025" y="658"/>
                  <a:pt x="1019" y="665"/>
                  <a:pt x="1019" y="673"/>
                </a:cubicBezTo>
                <a:cubicBezTo>
                  <a:pt x="1019" y="681"/>
                  <a:pt x="1025" y="688"/>
                  <a:pt x="1034" y="688"/>
                </a:cubicBezTo>
                <a:cubicBezTo>
                  <a:pt x="1042" y="688"/>
                  <a:pt x="1048" y="681"/>
                  <a:pt x="1048" y="673"/>
                </a:cubicBezTo>
                <a:cubicBezTo>
                  <a:pt x="1048" y="665"/>
                  <a:pt x="1042" y="658"/>
                  <a:pt x="1034" y="658"/>
                </a:cubicBezTo>
                <a:close/>
                <a:moveTo>
                  <a:pt x="1034" y="691"/>
                </a:moveTo>
                <a:cubicBezTo>
                  <a:pt x="1025" y="691"/>
                  <a:pt x="1019" y="698"/>
                  <a:pt x="1019" y="706"/>
                </a:cubicBezTo>
                <a:cubicBezTo>
                  <a:pt x="1019" y="714"/>
                  <a:pt x="1025" y="721"/>
                  <a:pt x="1034" y="721"/>
                </a:cubicBezTo>
                <a:cubicBezTo>
                  <a:pt x="1042" y="721"/>
                  <a:pt x="1048" y="714"/>
                  <a:pt x="1048" y="706"/>
                </a:cubicBezTo>
                <a:cubicBezTo>
                  <a:pt x="1048" y="698"/>
                  <a:pt x="1042" y="691"/>
                  <a:pt x="1034" y="691"/>
                </a:cubicBezTo>
                <a:close/>
                <a:moveTo>
                  <a:pt x="1034" y="724"/>
                </a:moveTo>
                <a:cubicBezTo>
                  <a:pt x="1025" y="724"/>
                  <a:pt x="1019" y="731"/>
                  <a:pt x="1019" y="739"/>
                </a:cubicBezTo>
                <a:cubicBezTo>
                  <a:pt x="1019" y="747"/>
                  <a:pt x="1025" y="754"/>
                  <a:pt x="1034" y="754"/>
                </a:cubicBezTo>
                <a:cubicBezTo>
                  <a:pt x="1042" y="754"/>
                  <a:pt x="1048" y="747"/>
                  <a:pt x="1048" y="739"/>
                </a:cubicBezTo>
                <a:cubicBezTo>
                  <a:pt x="1048" y="731"/>
                  <a:pt x="1042" y="724"/>
                  <a:pt x="1034" y="724"/>
                </a:cubicBezTo>
                <a:close/>
                <a:moveTo>
                  <a:pt x="1034" y="757"/>
                </a:moveTo>
                <a:cubicBezTo>
                  <a:pt x="1025" y="757"/>
                  <a:pt x="1019" y="764"/>
                  <a:pt x="1019" y="772"/>
                </a:cubicBezTo>
                <a:cubicBezTo>
                  <a:pt x="1019" y="780"/>
                  <a:pt x="1025" y="787"/>
                  <a:pt x="1034" y="787"/>
                </a:cubicBezTo>
                <a:cubicBezTo>
                  <a:pt x="1042" y="787"/>
                  <a:pt x="1048" y="780"/>
                  <a:pt x="1048" y="772"/>
                </a:cubicBezTo>
                <a:cubicBezTo>
                  <a:pt x="1048" y="764"/>
                  <a:pt x="1042" y="757"/>
                  <a:pt x="1034" y="757"/>
                </a:cubicBezTo>
                <a:close/>
                <a:moveTo>
                  <a:pt x="1034" y="790"/>
                </a:moveTo>
                <a:cubicBezTo>
                  <a:pt x="1025" y="790"/>
                  <a:pt x="1019" y="797"/>
                  <a:pt x="1019" y="805"/>
                </a:cubicBezTo>
                <a:cubicBezTo>
                  <a:pt x="1019" y="813"/>
                  <a:pt x="1025" y="820"/>
                  <a:pt x="1034" y="820"/>
                </a:cubicBezTo>
                <a:cubicBezTo>
                  <a:pt x="1042" y="820"/>
                  <a:pt x="1048" y="813"/>
                  <a:pt x="1048" y="805"/>
                </a:cubicBezTo>
                <a:cubicBezTo>
                  <a:pt x="1048" y="797"/>
                  <a:pt x="1042" y="790"/>
                  <a:pt x="1034" y="790"/>
                </a:cubicBezTo>
                <a:close/>
                <a:moveTo>
                  <a:pt x="1034" y="823"/>
                </a:moveTo>
                <a:cubicBezTo>
                  <a:pt x="1025" y="823"/>
                  <a:pt x="1019" y="830"/>
                  <a:pt x="1019" y="838"/>
                </a:cubicBezTo>
                <a:cubicBezTo>
                  <a:pt x="1019" y="846"/>
                  <a:pt x="1025" y="853"/>
                  <a:pt x="1034" y="853"/>
                </a:cubicBezTo>
                <a:cubicBezTo>
                  <a:pt x="1042" y="853"/>
                  <a:pt x="1048" y="846"/>
                  <a:pt x="1048" y="838"/>
                </a:cubicBezTo>
                <a:cubicBezTo>
                  <a:pt x="1048" y="830"/>
                  <a:pt x="1042" y="823"/>
                  <a:pt x="1034" y="823"/>
                </a:cubicBezTo>
                <a:close/>
                <a:moveTo>
                  <a:pt x="1034" y="856"/>
                </a:moveTo>
                <a:cubicBezTo>
                  <a:pt x="1025" y="856"/>
                  <a:pt x="1019" y="863"/>
                  <a:pt x="1019" y="871"/>
                </a:cubicBezTo>
                <a:cubicBezTo>
                  <a:pt x="1019" y="879"/>
                  <a:pt x="1025" y="886"/>
                  <a:pt x="1034" y="886"/>
                </a:cubicBezTo>
                <a:cubicBezTo>
                  <a:pt x="1042" y="886"/>
                  <a:pt x="1048" y="879"/>
                  <a:pt x="1048" y="871"/>
                </a:cubicBezTo>
                <a:cubicBezTo>
                  <a:pt x="1048" y="863"/>
                  <a:pt x="1042" y="856"/>
                  <a:pt x="1034" y="856"/>
                </a:cubicBezTo>
                <a:close/>
                <a:moveTo>
                  <a:pt x="1034" y="889"/>
                </a:moveTo>
                <a:cubicBezTo>
                  <a:pt x="1025" y="889"/>
                  <a:pt x="1019" y="895"/>
                  <a:pt x="1019" y="904"/>
                </a:cubicBezTo>
                <a:cubicBezTo>
                  <a:pt x="1019" y="912"/>
                  <a:pt x="1025" y="918"/>
                  <a:pt x="1034" y="918"/>
                </a:cubicBezTo>
                <a:cubicBezTo>
                  <a:pt x="1042" y="918"/>
                  <a:pt x="1048" y="912"/>
                  <a:pt x="1048" y="904"/>
                </a:cubicBezTo>
                <a:cubicBezTo>
                  <a:pt x="1048" y="895"/>
                  <a:pt x="1042" y="889"/>
                  <a:pt x="1034" y="889"/>
                </a:cubicBezTo>
                <a:close/>
                <a:moveTo>
                  <a:pt x="1034" y="922"/>
                </a:moveTo>
                <a:cubicBezTo>
                  <a:pt x="1025" y="922"/>
                  <a:pt x="1019" y="928"/>
                  <a:pt x="1019" y="937"/>
                </a:cubicBezTo>
                <a:cubicBezTo>
                  <a:pt x="1019" y="945"/>
                  <a:pt x="1025" y="951"/>
                  <a:pt x="1034" y="951"/>
                </a:cubicBezTo>
                <a:cubicBezTo>
                  <a:pt x="1042" y="951"/>
                  <a:pt x="1048" y="945"/>
                  <a:pt x="1048" y="937"/>
                </a:cubicBezTo>
                <a:cubicBezTo>
                  <a:pt x="1048" y="928"/>
                  <a:pt x="1042" y="922"/>
                  <a:pt x="1034" y="922"/>
                </a:cubicBezTo>
                <a:close/>
                <a:moveTo>
                  <a:pt x="1034" y="955"/>
                </a:moveTo>
                <a:cubicBezTo>
                  <a:pt x="1025" y="955"/>
                  <a:pt x="1019" y="961"/>
                  <a:pt x="1019" y="970"/>
                </a:cubicBezTo>
                <a:cubicBezTo>
                  <a:pt x="1019" y="978"/>
                  <a:pt x="1025" y="984"/>
                  <a:pt x="1034" y="984"/>
                </a:cubicBezTo>
                <a:cubicBezTo>
                  <a:pt x="1042" y="984"/>
                  <a:pt x="1048" y="978"/>
                  <a:pt x="1048" y="970"/>
                </a:cubicBezTo>
                <a:cubicBezTo>
                  <a:pt x="1048" y="961"/>
                  <a:pt x="1042" y="955"/>
                  <a:pt x="1034" y="955"/>
                </a:cubicBezTo>
                <a:close/>
                <a:moveTo>
                  <a:pt x="1034" y="988"/>
                </a:moveTo>
                <a:cubicBezTo>
                  <a:pt x="1025" y="988"/>
                  <a:pt x="1019" y="994"/>
                  <a:pt x="1019" y="1002"/>
                </a:cubicBezTo>
                <a:cubicBezTo>
                  <a:pt x="1019" y="1011"/>
                  <a:pt x="1025" y="1017"/>
                  <a:pt x="1034" y="1017"/>
                </a:cubicBezTo>
                <a:cubicBezTo>
                  <a:pt x="1042" y="1017"/>
                  <a:pt x="1048" y="1011"/>
                  <a:pt x="1048" y="1002"/>
                </a:cubicBezTo>
                <a:cubicBezTo>
                  <a:pt x="1048" y="994"/>
                  <a:pt x="1042" y="988"/>
                  <a:pt x="1034" y="988"/>
                </a:cubicBezTo>
                <a:close/>
                <a:moveTo>
                  <a:pt x="1034" y="1021"/>
                </a:moveTo>
                <a:cubicBezTo>
                  <a:pt x="1025" y="1021"/>
                  <a:pt x="1019" y="1027"/>
                  <a:pt x="1019" y="1035"/>
                </a:cubicBezTo>
                <a:cubicBezTo>
                  <a:pt x="1019" y="1044"/>
                  <a:pt x="1025" y="1050"/>
                  <a:pt x="1034" y="1050"/>
                </a:cubicBezTo>
                <a:cubicBezTo>
                  <a:pt x="1042" y="1050"/>
                  <a:pt x="1048" y="1044"/>
                  <a:pt x="1048" y="1035"/>
                </a:cubicBezTo>
                <a:cubicBezTo>
                  <a:pt x="1048" y="1027"/>
                  <a:pt x="1042" y="1021"/>
                  <a:pt x="1034" y="1021"/>
                </a:cubicBezTo>
                <a:close/>
                <a:moveTo>
                  <a:pt x="1034" y="1053"/>
                </a:moveTo>
                <a:cubicBezTo>
                  <a:pt x="1025" y="1053"/>
                  <a:pt x="1019" y="1060"/>
                  <a:pt x="1019" y="1068"/>
                </a:cubicBezTo>
                <a:cubicBezTo>
                  <a:pt x="1019" y="1076"/>
                  <a:pt x="1025" y="1083"/>
                  <a:pt x="1034" y="1083"/>
                </a:cubicBezTo>
                <a:cubicBezTo>
                  <a:pt x="1042" y="1083"/>
                  <a:pt x="1048" y="1076"/>
                  <a:pt x="1048" y="1068"/>
                </a:cubicBezTo>
                <a:cubicBezTo>
                  <a:pt x="1048" y="1060"/>
                  <a:pt x="1042" y="1053"/>
                  <a:pt x="1034" y="1053"/>
                </a:cubicBezTo>
                <a:close/>
                <a:moveTo>
                  <a:pt x="1034" y="1086"/>
                </a:moveTo>
                <a:cubicBezTo>
                  <a:pt x="1025" y="1086"/>
                  <a:pt x="1019" y="1093"/>
                  <a:pt x="1019" y="1101"/>
                </a:cubicBezTo>
                <a:cubicBezTo>
                  <a:pt x="1019" y="1109"/>
                  <a:pt x="1025" y="1116"/>
                  <a:pt x="1034" y="1116"/>
                </a:cubicBezTo>
                <a:cubicBezTo>
                  <a:pt x="1042" y="1116"/>
                  <a:pt x="1048" y="1109"/>
                  <a:pt x="1048" y="1101"/>
                </a:cubicBezTo>
                <a:cubicBezTo>
                  <a:pt x="1048" y="1093"/>
                  <a:pt x="1042" y="1086"/>
                  <a:pt x="1034" y="1086"/>
                </a:cubicBezTo>
                <a:close/>
                <a:moveTo>
                  <a:pt x="1034" y="1119"/>
                </a:moveTo>
                <a:cubicBezTo>
                  <a:pt x="1025" y="1119"/>
                  <a:pt x="1019" y="1126"/>
                  <a:pt x="1019" y="1134"/>
                </a:cubicBezTo>
                <a:cubicBezTo>
                  <a:pt x="1019" y="1142"/>
                  <a:pt x="1025" y="1149"/>
                  <a:pt x="1034" y="1149"/>
                </a:cubicBezTo>
                <a:cubicBezTo>
                  <a:pt x="1042" y="1149"/>
                  <a:pt x="1048" y="1142"/>
                  <a:pt x="1048" y="1134"/>
                </a:cubicBezTo>
                <a:cubicBezTo>
                  <a:pt x="1048" y="1126"/>
                  <a:pt x="1042" y="1119"/>
                  <a:pt x="1034" y="1119"/>
                </a:cubicBezTo>
                <a:close/>
                <a:moveTo>
                  <a:pt x="1034" y="1152"/>
                </a:moveTo>
                <a:cubicBezTo>
                  <a:pt x="1025" y="1152"/>
                  <a:pt x="1019" y="1159"/>
                  <a:pt x="1019" y="1167"/>
                </a:cubicBezTo>
                <a:cubicBezTo>
                  <a:pt x="1019" y="1175"/>
                  <a:pt x="1025" y="1182"/>
                  <a:pt x="1034" y="1182"/>
                </a:cubicBezTo>
                <a:cubicBezTo>
                  <a:pt x="1042" y="1182"/>
                  <a:pt x="1048" y="1175"/>
                  <a:pt x="1048" y="1167"/>
                </a:cubicBezTo>
                <a:cubicBezTo>
                  <a:pt x="1048" y="1159"/>
                  <a:pt x="1042" y="1152"/>
                  <a:pt x="1034" y="1152"/>
                </a:cubicBezTo>
                <a:close/>
                <a:moveTo>
                  <a:pt x="1034" y="1185"/>
                </a:moveTo>
                <a:cubicBezTo>
                  <a:pt x="1025" y="1185"/>
                  <a:pt x="1019" y="1192"/>
                  <a:pt x="1019" y="1200"/>
                </a:cubicBezTo>
                <a:cubicBezTo>
                  <a:pt x="1019" y="1208"/>
                  <a:pt x="1025" y="1215"/>
                  <a:pt x="1034" y="1215"/>
                </a:cubicBezTo>
                <a:cubicBezTo>
                  <a:pt x="1042" y="1215"/>
                  <a:pt x="1048" y="1208"/>
                  <a:pt x="1048" y="1200"/>
                </a:cubicBezTo>
                <a:cubicBezTo>
                  <a:pt x="1048" y="1192"/>
                  <a:pt x="1042" y="1185"/>
                  <a:pt x="1034" y="1185"/>
                </a:cubicBezTo>
                <a:close/>
                <a:moveTo>
                  <a:pt x="1034" y="1218"/>
                </a:moveTo>
                <a:cubicBezTo>
                  <a:pt x="1025" y="1218"/>
                  <a:pt x="1019" y="1225"/>
                  <a:pt x="1019" y="1233"/>
                </a:cubicBezTo>
                <a:cubicBezTo>
                  <a:pt x="1019" y="1241"/>
                  <a:pt x="1025" y="1248"/>
                  <a:pt x="1034" y="1248"/>
                </a:cubicBezTo>
                <a:cubicBezTo>
                  <a:pt x="1042" y="1248"/>
                  <a:pt x="1048" y="1241"/>
                  <a:pt x="1048" y="1233"/>
                </a:cubicBezTo>
                <a:cubicBezTo>
                  <a:pt x="1048" y="1225"/>
                  <a:pt x="1042" y="1218"/>
                  <a:pt x="1034" y="1218"/>
                </a:cubicBezTo>
                <a:close/>
                <a:moveTo>
                  <a:pt x="1034" y="1251"/>
                </a:moveTo>
                <a:cubicBezTo>
                  <a:pt x="1025" y="1251"/>
                  <a:pt x="1019" y="1258"/>
                  <a:pt x="1019" y="1266"/>
                </a:cubicBezTo>
                <a:cubicBezTo>
                  <a:pt x="1019" y="1274"/>
                  <a:pt x="1025" y="1281"/>
                  <a:pt x="1034" y="1281"/>
                </a:cubicBezTo>
                <a:cubicBezTo>
                  <a:pt x="1042" y="1281"/>
                  <a:pt x="1048" y="1274"/>
                  <a:pt x="1048" y="1266"/>
                </a:cubicBezTo>
                <a:cubicBezTo>
                  <a:pt x="1048" y="1258"/>
                  <a:pt x="1042" y="1251"/>
                  <a:pt x="1034" y="1251"/>
                </a:cubicBezTo>
                <a:close/>
                <a:moveTo>
                  <a:pt x="1034" y="1284"/>
                </a:moveTo>
                <a:cubicBezTo>
                  <a:pt x="1025" y="1284"/>
                  <a:pt x="1019" y="1291"/>
                  <a:pt x="1019" y="1299"/>
                </a:cubicBezTo>
                <a:cubicBezTo>
                  <a:pt x="1019" y="1307"/>
                  <a:pt x="1025" y="1314"/>
                  <a:pt x="1034" y="1314"/>
                </a:cubicBezTo>
                <a:cubicBezTo>
                  <a:pt x="1042" y="1314"/>
                  <a:pt x="1048" y="1307"/>
                  <a:pt x="1048" y="1299"/>
                </a:cubicBezTo>
                <a:cubicBezTo>
                  <a:pt x="1048" y="1291"/>
                  <a:pt x="1042" y="1284"/>
                  <a:pt x="1034" y="1284"/>
                </a:cubicBezTo>
                <a:close/>
                <a:moveTo>
                  <a:pt x="1034" y="1317"/>
                </a:moveTo>
                <a:cubicBezTo>
                  <a:pt x="1025" y="1317"/>
                  <a:pt x="1019" y="1323"/>
                  <a:pt x="1019" y="1332"/>
                </a:cubicBezTo>
                <a:cubicBezTo>
                  <a:pt x="1019" y="1340"/>
                  <a:pt x="1025" y="1346"/>
                  <a:pt x="1034" y="1346"/>
                </a:cubicBezTo>
                <a:cubicBezTo>
                  <a:pt x="1042" y="1346"/>
                  <a:pt x="1048" y="1340"/>
                  <a:pt x="1048" y="1332"/>
                </a:cubicBezTo>
                <a:cubicBezTo>
                  <a:pt x="1048" y="1323"/>
                  <a:pt x="1042" y="1317"/>
                  <a:pt x="1034" y="1317"/>
                </a:cubicBezTo>
                <a:close/>
                <a:moveTo>
                  <a:pt x="1034" y="1350"/>
                </a:moveTo>
                <a:cubicBezTo>
                  <a:pt x="1025" y="1350"/>
                  <a:pt x="1019" y="1356"/>
                  <a:pt x="1019" y="1365"/>
                </a:cubicBezTo>
                <a:cubicBezTo>
                  <a:pt x="1019" y="1373"/>
                  <a:pt x="1025" y="1379"/>
                  <a:pt x="1034" y="1379"/>
                </a:cubicBezTo>
                <a:cubicBezTo>
                  <a:pt x="1042" y="1379"/>
                  <a:pt x="1048" y="1373"/>
                  <a:pt x="1048" y="1365"/>
                </a:cubicBezTo>
                <a:cubicBezTo>
                  <a:pt x="1048" y="1356"/>
                  <a:pt x="1042" y="1350"/>
                  <a:pt x="1034" y="1350"/>
                </a:cubicBezTo>
                <a:close/>
                <a:moveTo>
                  <a:pt x="1034" y="1383"/>
                </a:moveTo>
                <a:cubicBezTo>
                  <a:pt x="1025" y="1383"/>
                  <a:pt x="1019" y="1389"/>
                  <a:pt x="1019" y="1397"/>
                </a:cubicBezTo>
                <a:cubicBezTo>
                  <a:pt x="1019" y="1406"/>
                  <a:pt x="1025" y="1412"/>
                  <a:pt x="1034" y="1412"/>
                </a:cubicBezTo>
                <a:cubicBezTo>
                  <a:pt x="1042" y="1412"/>
                  <a:pt x="1048" y="1406"/>
                  <a:pt x="1048" y="1397"/>
                </a:cubicBezTo>
                <a:cubicBezTo>
                  <a:pt x="1048" y="1389"/>
                  <a:pt x="1042" y="1383"/>
                  <a:pt x="1034" y="1383"/>
                </a:cubicBezTo>
                <a:close/>
                <a:moveTo>
                  <a:pt x="1034" y="1416"/>
                </a:moveTo>
                <a:cubicBezTo>
                  <a:pt x="1025" y="1416"/>
                  <a:pt x="1019" y="1422"/>
                  <a:pt x="1019" y="1430"/>
                </a:cubicBezTo>
                <a:cubicBezTo>
                  <a:pt x="1019" y="1439"/>
                  <a:pt x="1025" y="1445"/>
                  <a:pt x="1034" y="1445"/>
                </a:cubicBezTo>
                <a:cubicBezTo>
                  <a:pt x="1042" y="1445"/>
                  <a:pt x="1048" y="1439"/>
                  <a:pt x="1048" y="1430"/>
                </a:cubicBezTo>
                <a:cubicBezTo>
                  <a:pt x="1048" y="1422"/>
                  <a:pt x="1042" y="1416"/>
                  <a:pt x="1034" y="1416"/>
                </a:cubicBezTo>
                <a:close/>
                <a:moveTo>
                  <a:pt x="1066" y="0"/>
                </a:moveTo>
                <a:cubicBezTo>
                  <a:pt x="1058" y="0"/>
                  <a:pt x="1052" y="7"/>
                  <a:pt x="1052" y="15"/>
                </a:cubicBezTo>
                <a:cubicBezTo>
                  <a:pt x="1052" y="23"/>
                  <a:pt x="1058" y="30"/>
                  <a:pt x="1066" y="30"/>
                </a:cubicBezTo>
                <a:cubicBezTo>
                  <a:pt x="1075" y="30"/>
                  <a:pt x="1081" y="23"/>
                  <a:pt x="1081" y="15"/>
                </a:cubicBezTo>
                <a:cubicBezTo>
                  <a:pt x="1081" y="7"/>
                  <a:pt x="1075" y="0"/>
                  <a:pt x="1066" y="0"/>
                </a:cubicBezTo>
                <a:close/>
                <a:moveTo>
                  <a:pt x="1066" y="33"/>
                </a:moveTo>
                <a:cubicBezTo>
                  <a:pt x="1058" y="33"/>
                  <a:pt x="1052" y="40"/>
                  <a:pt x="1052" y="48"/>
                </a:cubicBezTo>
                <a:cubicBezTo>
                  <a:pt x="1052" y="56"/>
                  <a:pt x="1058" y="63"/>
                  <a:pt x="1066" y="63"/>
                </a:cubicBezTo>
                <a:cubicBezTo>
                  <a:pt x="1075" y="63"/>
                  <a:pt x="1081" y="56"/>
                  <a:pt x="1081" y="48"/>
                </a:cubicBezTo>
                <a:cubicBezTo>
                  <a:pt x="1081" y="40"/>
                  <a:pt x="1075" y="33"/>
                  <a:pt x="1066" y="33"/>
                </a:cubicBezTo>
                <a:close/>
                <a:moveTo>
                  <a:pt x="1066" y="66"/>
                </a:moveTo>
                <a:cubicBezTo>
                  <a:pt x="1058" y="66"/>
                  <a:pt x="1052" y="72"/>
                  <a:pt x="1052" y="81"/>
                </a:cubicBezTo>
                <a:cubicBezTo>
                  <a:pt x="1052" y="89"/>
                  <a:pt x="1058" y="95"/>
                  <a:pt x="1066" y="95"/>
                </a:cubicBezTo>
                <a:cubicBezTo>
                  <a:pt x="1075" y="95"/>
                  <a:pt x="1081" y="89"/>
                  <a:pt x="1081" y="81"/>
                </a:cubicBezTo>
                <a:cubicBezTo>
                  <a:pt x="1081" y="72"/>
                  <a:pt x="1075" y="66"/>
                  <a:pt x="1066" y="66"/>
                </a:cubicBezTo>
                <a:close/>
                <a:moveTo>
                  <a:pt x="1066" y="99"/>
                </a:moveTo>
                <a:cubicBezTo>
                  <a:pt x="1058" y="99"/>
                  <a:pt x="1052" y="105"/>
                  <a:pt x="1052" y="114"/>
                </a:cubicBezTo>
                <a:cubicBezTo>
                  <a:pt x="1052" y="122"/>
                  <a:pt x="1058" y="128"/>
                  <a:pt x="1066" y="128"/>
                </a:cubicBezTo>
                <a:cubicBezTo>
                  <a:pt x="1075" y="128"/>
                  <a:pt x="1081" y="122"/>
                  <a:pt x="1081" y="114"/>
                </a:cubicBezTo>
                <a:cubicBezTo>
                  <a:pt x="1081" y="105"/>
                  <a:pt x="1075" y="99"/>
                  <a:pt x="1066" y="99"/>
                </a:cubicBezTo>
                <a:close/>
                <a:moveTo>
                  <a:pt x="1066" y="132"/>
                </a:moveTo>
                <a:cubicBezTo>
                  <a:pt x="1058" y="132"/>
                  <a:pt x="1052" y="138"/>
                  <a:pt x="1052" y="147"/>
                </a:cubicBezTo>
                <a:cubicBezTo>
                  <a:pt x="1052" y="155"/>
                  <a:pt x="1058" y="161"/>
                  <a:pt x="1066" y="161"/>
                </a:cubicBezTo>
                <a:cubicBezTo>
                  <a:pt x="1075" y="161"/>
                  <a:pt x="1081" y="155"/>
                  <a:pt x="1081" y="147"/>
                </a:cubicBezTo>
                <a:cubicBezTo>
                  <a:pt x="1081" y="138"/>
                  <a:pt x="1075" y="132"/>
                  <a:pt x="1066" y="132"/>
                </a:cubicBezTo>
                <a:close/>
                <a:moveTo>
                  <a:pt x="1066" y="165"/>
                </a:moveTo>
                <a:cubicBezTo>
                  <a:pt x="1058" y="165"/>
                  <a:pt x="1052" y="171"/>
                  <a:pt x="1052" y="179"/>
                </a:cubicBezTo>
                <a:cubicBezTo>
                  <a:pt x="1052" y="188"/>
                  <a:pt x="1058" y="194"/>
                  <a:pt x="1066" y="194"/>
                </a:cubicBezTo>
                <a:cubicBezTo>
                  <a:pt x="1075" y="194"/>
                  <a:pt x="1081" y="188"/>
                  <a:pt x="1081" y="179"/>
                </a:cubicBezTo>
                <a:cubicBezTo>
                  <a:pt x="1081" y="171"/>
                  <a:pt x="1075" y="165"/>
                  <a:pt x="1066" y="165"/>
                </a:cubicBezTo>
                <a:close/>
                <a:moveTo>
                  <a:pt x="1066" y="198"/>
                </a:moveTo>
                <a:cubicBezTo>
                  <a:pt x="1058" y="198"/>
                  <a:pt x="1052" y="204"/>
                  <a:pt x="1052" y="212"/>
                </a:cubicBezTo>
                <a:cubicBezTo>
                  <a:pt x="1052" y="221"/>
                  <a:pt x="1058" y="227"/>
                  <a:pt x="1066" y="227"/>
                </a:cubicBezTo>
                <a:cubicBezTo>
                  <a:pt x="1075" y="227"/>
                  <a:pt x="1081" y="221"/>
                  <a:pt x="1081" y="212"/>
                </a:cubicBezTo>
                <a:cubicBezTo>
                  <a:pt x="1081" y="204"/>
                  <a:pt x="1075" y="198"/>
                  <a:pt x="1066" y="198"/>
                </a:cubicBezTo>
                <a:close/>
                <a:moveTo>
                  <a:pt x="1066" y="230"/>
                </a:moveTo>
                <a:cubicBezTo>
                  <a:pt x="1058" y="230"/>
                  <a:pt x="1052" y="237"/>
                  <a:pt x="1052" y="245"/>
                </a:cubicBezTo>
                <a:cubicBezTo>
                  <a:pt x="1052" y="253"/>
                  <a:pt x="1058" y="260"/>
                  <a:pt x="1066" y="260"/>
                </a:cubicBezTo>
                <a:cubicBezTo>
                  <a:pt x="1075" y="260"/>
                  <a:pt x="1081" y="253"/>
                  <a:pt x="1081" y="245"/>
                </a:cubicBezTo>
                <a:cubicBezTo>
                  <a:pt x="1081" y="237"/>
                  <a:pt x="1075" y="230"/>
                  <a:pt x="1066" y="230"/>
                </a:cubicBezTo>
                <a:close/>
                <a:moveTo>
                  <a:pt x="1066" y="263"/>
                </a:moveTo>
                <a:cubicBezTo>
                  <a:pt x="1058" y="263"/>
                  <a:pt x="1052" y="270"/>
                  <a:pt x="1052" y="278"/>
                </a:cubicBezTo>
                <a:cubicBezTo>
                  <a:pt x="1052" y="286"/>
                  <a:pt x="1058" y="293"/>
                  <a:pt x="1066" y="293"/>
                </a:cubicBezTo>
                <a:cubicBezTo>
                  <a:pt x="1075" y="293"/>
                  <a:pt x="1081" y="286"/>
                  <a:pt x="1081" y="278"/>
                </a:cubicBezTo>
                <a:cubicBezTo>
                  <a:pt x="1081" y="270"/>
                  <a:pt x="1075" y="263"/>
                  <a:pt x="1066" y="263"/>
                </a:cubicBezTo>
                <a:close/>
                <a:moveTo>
                  <a:pt x="1066" y="296"/>
                </a:moveTo>
                <a:cubicBezTo>
                  <a:pt x="1058" y="296"/>
                  <a:pt x="1052" y="303"/>
                  <a:pt x="1052" y="311"/>
                </a:cubicBezTo>
                <a:cubicBezTo>
                  <a:pt x="1052" y="319"/>
                  <a:pt x="1058" y="326"/>
                  <a:pt x="1066" y="326"/>
                </a:cubicBezTo>
                <a:cubicBezTo>
                  <a:pt x="1075" y="326"/>
                  <a:pt x="1081" y="319"/>
                  <a:pt x="1081" y="311"/>
                </a:cubicBezTo>
                <a:cubicBezTo>
                  <a:pt x="1081" y="303"/>
                  <a:pt x="1075" y="296"/>
                  <a:pt x="1066" y="296"/>
                </a:cubicBezTo>
                <a:close/>
                <a:moveTo>
                  <a:pt x="1066" y="329"/>
                </a:moveTo>
                <a:cubicBezTo>
                  <a:pt x="1058" y="329"/>
                  <a:pt x="1052" y="336"/>
                  <a:pt x="1052" y="344"/>
                </a:cubicBezTo>
                <a:cubicBezTo>
                  <a:pt x="1052" y="352"/>
                  <a:pt x="1058" y="359"/>
                  <a:pt x="1066" y="359"/>
                </a:cubicBezTo>
                <a:cubicBezTo>
                  <a:pt x="1075" y="359"/>
                  <a:pt x="1081" y="352"/>
                  <a:pt x="1081" y="344"/>
                </a:cubicBezTo>
                <a:cubicBezTo>
                  <a:pt x="1081" y="336"/>
                  <a:pt x="1075" y="329"/>
                  <a:pt x="1066" y="329"/>
                </a:cubicBezTo>
                <a:close/>
                <a:moveTo>
                  <a:pt x="1066" y="362"/>
                </a:moveTo>
                <a:cubicBezTo>
                  <a:pt x="1058" y="362"/>
                  <a:pt x="1052" y="369"/>
                  <a:pt x="1052" y="377"/>
                </a:cubicBezTo>
                <a:cubicBezTo>
                  <a:pt x="1052" y="385"/>
                  <a:pt x="1058" y="392"/>
                  <a:pt x="1066" y="392"/>
                </a:cubicBezTo>
                <a:cubicBezTo>
                  <a:pt x="1075" y="392"/>
                  <a:pt x="1081" y="385"/>
                  <a:pt x="1081" y="377"/>
                </a:cubicBezTo>
                <a:cubicBezTo>
                  <a:pt x="1081" y="369"/>
                  <a:pt x="1075" y="362"/>
                  <a:pt x="1066" y="362"/>
                </a:cubicBezTo>
                <a:close/>
                <a:moveTo>
                  <a:pt x="1066" y="395"/>
                </a:moveTo>
                <a:cubicBezTo>
                  <a:pt x="1058" y="395"/>
                  <a:pt x="1052" y="402"/>
                  <a:pt x="1052" y="410"/>
                </a:cubicBezTo>
                <a:cubicBezTo>
                  <a:pt x="1052" y="418"/>
                  <a:pt x="1058" y="425"/>
                  <a:pt x="1066" y="425"/>
                </a:cubicBezTo>
                <a:cubicBezTo>
                  <a:pt x="1075" y="425"/>
                  <a:pt x="1081" y="418"/>
                  <a:pt x="1081" y="410"/>
                </a:cubicBezTo>
                <a:cubicBezTo>
                  <a:pt x="1081" y="402"/>
                  <a:pt x="1075" y="395"/>
                  <a:pt x="1066" y="395"/>
                </a:cubicBezTo>
                <a:close/>
                <a:moveTo>
                  <a:pt x="1066" y="428"/>
                </a:moveTo>
                <a:cubicBezTo>
                  <a:pt x="1058" y="428"/>
                  <a:pt x="1052" y="435"/>
                  <a:pt x="1052" y="443"/>
                </a:cubicBezTo>
                <a:cubicBezTo>
                  <a:pt x="1052" y="451"/>
                  <a:pt x="1058" y="458"/>
                  <a:pt x="1066" y="458"/>
                </a:cubicBezTo>
                <a:cubicBezTo>
                  <a:pt x="1075" y="458"/>
                  <a:pt x="1081" y="451"/>
                  <a:pt x="1081" y="443"/>
                </a:cubicBezTo>
                <a:cubicBezTo>
                  <a:pt x="1081" y="435"/>
                  <a:pt x="1075" y="428"/>
                  <a:pt x="1066" y="428"/>
                </a:cubicBezTo>
                <a:close/>
                <a:moveTo>
                  <a:pt x="1066" y="461"/>
                </a:moveTo>
                <a:cubicBezTo>
                  <a:pt x="1058" y="461"/>
                  <a:pt x="1052" y="468"/>
                  <a:pt x="1052" y="476"/>
                </a:cubicBezTo>
                <a:cubicBezTo>
                  <a:pt x="1052" y="484"/>
                  <a:pt x="1058" y="491"/>
                  <a:pt x="1066" y="491"/>
                </a:cubicBezTo>
                <a:cubicBezTo>
                  <a:pt x="1075" y="491"/>
                  <a:pt x="1081" y="484"/>
                  <a:pt x="1081" y="476"/>
                </a:cubicBezTo>
                <a:cubicBezTo>
                  <a:pt x="1081" y="468"/>
                  <a:pt x="1075" y="461"/>
                  <a:pt x="1066" y="461"/>
                </a:cubicBezTo>
                <a:close/>
                <a:moveTo>
                  <a:pt x="1066" y="494"/>
                </a:moveTo>
                <a:cubicBezTo>
                  <a:pt x="1058" y="494"/>
                  <a:pt x="1052" y="500"/>
                  <a:pt x="1052" y="509"/>
                </a:cubicBezTo>
                <a:cubicBezTo>
                  <a:pt x="1052" y="517"/>
                  <a:pt x="1058" y="523"/>
                  <a:pt x="1066" y="523"/>
                </a:cubicBezTo>
                <a:cubicBezTo>
                  <a:pt x="1075" y="523"/>
                  <a:pt x="1081" y="517"/>
                  <a:pt x="1081" y="509"/>
                </a:cubicBezTo>
                <a:cubicBezTo>
                  <a:pt x="1081" y="500"/>
                  <a:pt x="1075" y="494"/>
                  <a:pt x="1066" y="494"/>
                </a:cubicBezTo>
                <a:close/>
                <a:moveTo>
                  <a:pt x="1066" y="527"/>
                </a:moveTo>
                <a:cubicBezTo>
                  <a:pt x="1058" y="527"/>
                  <a:pt x="1052" y="533"/>
                  <a:pt x="1052" y="542"/>
                </a:cubicBezTo>
                <a:cubicBezTo>
                  <a:pt x="1052" y="550"/>
                  <a:pt x="1058" y="556"/>
                  <a:pt x="1066" y="556"/>
                </a:cubicBezTo>
                <a:cubicBezTo>
                  <a:pt x="1075" y="556"/>
                  <a:pt x="1081" y="550"/>
                  <a:pt x="1081" y="542"/>
                </a:cubicBezTo>
                <a:cubicBezTo>
                  <a:pt x="1081" y="533"/>
                  <a:pt x="1075" y="527"/>
                  <a:pt x="1066" y="527"/>
                </a:cubicBezTo>
                <a:close/>
                <a:moveTo>
                  <a:pt x="1066" y="560"/>
                </a:moveTo>
                <a:cubicBezTo>
                  <a:pt x="1058" y="560"/>
                  <a:pt x="1052" y="566"/>
                  <a:pt x="1052" y="574"/>
                </a:cubicBezTo>
                <a:cubicBezTo>
                  <a:pt x="1052" y="583"/>
                  <a:pt x="1058" y="589"/>
                  <a:pt x="1066" y="589"/>
                </a:cubicBezTo>
                <a:cubicBezTo>
                  <a:pt x="1075" y="589"/>
                  <a:pt x="1081" y="583"/>
                  <a:pt x="1081" y="574"/>
                </a:cubicBezTo>
                <a:cubicBezTo>
                  <a:pt x="1081" y="566"/>
                  <a:pt x="1075" y="560"/>
                  <a:pt x="1066" y="560"/>
                </a:cubicBezTo>
                <a:close/>
                <a:moveTo>
                  <a:pt x="1066" y="593"/>
                </a:moveTo>
                <a:cubicBezTo>
                  <a:pt x="1058" y="593"/>
                  <a:pt x="1052" y="599"/>
                  <a:pt x="1052" y="607"/>
                </a:cubicBezTo>
                <a:cubicBezTo>
                  <a:pt x="1052" y="616"/>
                  <a:pt x="1058" y="622"/>
                  <a:pt x="1066" y="622"/>
                </a:cubicBezTo>
                <a:cubicBezTo>
                  <a:pt x="1075" y="622"/>
                  <a:pt x="1081" y="616"/>
                  <a:pt x="1081" y="607"/>
                </a:cubicBezTo>
                <a:cubicBezTo>
                  <a:pt x="1081" y="599"/>
                  <a:pt x="1075" y="593"/>
                  <a:pt x="1066" y="593"/>
                </a:cubicBezTo>
                <a:close/>
                <a:moveTo>
                  <a:pt x="1066" y="625"/>
                </a:moveTo>
                <a:cubicBezTo>
                  <a:pt x="1058" y="625"/>
                  <a:pt x="1052" y="632"/>
                  <a:pt x="1052" y="640"/>
                </a:cubicBezTo>
                <a:cubicBezTo>
                  <a:pt x="1052" y="648"/>
                  <a:pt x="1058" y="655"/>
                  <a:pt x="1066" y="655"/>
                </a:cubicBezTo>
                <a:cubicBezTo>
                  <a:pt x="1075" y="655"/>
                  <a:pt x="1081" y="648"/>
                  <a:pt x="1081" y="640"/>
                </a:cubicBezTo>
                <a:cubicBezTo>
                  <a:pt x="1081" y="632"/>
                  <a:pt x="1075" y="625"/>
                  <a:pt x="1066" y="625"/>
                </a:cubicBezTo>
                <a:close/>
                <a:moveTo>
                  <a:pt x="1066" y="658"/>
                </a:moveTo>
                <a:cubicBezTo>
                  <a:pt x="1058" y="658"/>
                  <a:pt x="1052" y="665"/>
                  <a:pt x="1052" y="673"/>
                </a:cubicBezTo>
                <a:cubicBezTo>
                  <a:pt x="1052" y="681"/>
                  <a:pt x="1058" y="688"/>
                  <a:pt x="1066" y="688"/>
                </a:cubicBezTo>
                <a:cubicBezTo>
                  <a:pt x="1075" y="688"/>
                  <a:pt x="1081" y="681"/>
                  <a:pt x="1081" y="673"/>
                </a:cubicBezTo>
                <a:cubicBezTo>
                  <a:pt x="1081" y="665"/>
                  <a:pt x="1075" y="658"/>
                  <a:pt x="1066" y="658"/>
                </a:cubicBezTo>
                <a:close/>
                <a:moveTo>
                  <a:pt x="1066" y="691"/>
                </a:moveTo>
                <a:cubicBezTo>
                  <a:pt x="1058" y="691"/>
                  <a:pt x="1052" y="698"/>
                  <a:pt x="1052" y="706"/>
                </a:cubicBezTo>
                <a:cubicBezTo>
                  <a:pt x="1052" y="714"/>
                  <a:pt x="1058" y="721"/>
                  <a:pt x="1066" y="721"/>
                </a:cubicBezTo>
                <a:cubicBezTo>
                  <a:pt x="1075" y="721"/>
                  <a:pt x="1081" y="714"/>
                  <a:pt x="1081" y="706"/>
                </a:cubicBezTo>
                <a:cubicBezTo>
                  <a:pt x="1081" y="698"/>
                  <a:pt x="1075" y="691"/>
                  <a:pt x="1066" y="691"/>
                </a:cubicBezTo>
                <a:close/>
                <a:moveTo>
                  <a:pt x="1066" y="724"/>
                </a:moveTo>
                <a:cubicBezTo>
                  <a:pt x="1058" y="724"/>
                  <a:pt x="1052" y="731"/>
                  <a:pt x="1052" y="739"/>
                </a:cubicBezTo>
                <a:cubicBezTo>
                  <a:pt x="1052" y="747"/>
                  <a:pt x="1058" y="754"/>
                  <a:pt x="1066" y="754"/>
                </a:cubicBezTo>
                <a:cubicBezTo>
                  <a:pt x="1075" y="754"/>
                  <a:pt x="1081" y="747"/>
                  <a:pt x="1081" y="739"/>
                </a:cubicBezTo>
                <a:cubicBezTo>
                  <a:pt x="1081" y="731"/>
                  <a:pt x="1075" y="724"/>
                  <a:pt x="1066" y="724"/>
                </a:cubicBezTo>
                <a:close/>
                <a:moveTo>
                  <a:pt x="1066" y="757"/>
                </a:moveTo>
                <a:cubicBezTo>
                  <a:pt x="1058" y="757"/>
                  <a:pt x="1052" y="764"/>
                  <a:pt x="1052" y="772"/>
                </a:cubicBezTo>
                <a:cubicBezTo>
                  <a:pt x="1052" y="780"/>
                  <a:pt x="1058" y="787"/>
                  <a:pt x="1066" y="787"/>
                </a:cubicBezTo>
                <a:cubicBezTo>
                  <a:pt x="1075" y="787"/>
                  <a:pt x="1081" y="780"/>
                  <a:pt x="1081" y="772"/>
                </a:cubicBezTo>
                <a:cubicBezTo>
                  <a:pt x="1081" y="764"/>
                  <a:pt x="1075" y="757"/>
                  <a:pt x="1066" y="757"/>
                </a:cubicBezTo>
                <a:close/>
                <a:moveTo>
                  <a:pt x="1066" y="790"/>
                </a:moveTo>
                <a:cubicBezTo>
                  <a:pt x="1058" y="790"/>
                  <a:pt x="1052" y="797"/>
                  <a:pt x="1052" y="805"/>
                </a:cubicBezTo>
                <a:cubicBezTo>
                  <a:pt x="1052" y="813"/>
                  <a:pt x="1058" y="820"/>
                  <a:pt x="1066" y="820"/>
                </a:cubicBezTo>
                <a:cubicBezTo>
                  <a:pt x="1075" y="820"/>
                  <a:pt x="1081" y="813"/>
                  <a:pt x="1081" y="805"/>
                </a:cubicBezTo>
                <a:cubicBezTo>
                  <a:pt x="1081" y="797"/>
                  <a:pt x="1075" y="790"/>
                  <a:pt x="1066" y="790"/>
                </a:cubicBezTo>
                <a:close/>
                <a:moveTo>
                  <a:pt x="1066" y="823"/>
                </a:moveTo>
                <a:cubicBezTo>
                  <a:pt x="1058" y="823"/>
                  <a:pt x="1052" y="830"/>
                  <a:pt x="1052" y="838"/>
                </a:cubicBezTo>
                <a:cubicBezTo>
                  <a:pt x="1052" y="846"/>
                  <a:pt x="1058" y="853"/>
                  <a:pt x="1066" y="853"/>
                </a:cubicBezTo>
                <a:cubicBezTo>
                  <a:pt x="1075" y="853"/>
                  <a:pt x="1081" y="846"/>
                  <a:pt x="1081" y="838"/>
                </a:cubicBezTo>
                <a:cubicBezTo>
                  <a:pt x="1081" y="830"/>
                  <a:pt x="1075" y="823"/>
                  <a:pt x="1066" y="823"/>
                </a:cubicBezTo>
                <a:close/>
                <a:moveTo>
                  <a:pt x="1066" y="856"/>
                </a:moveTo>
                <a:cubicBezTo>
                  <a:pt x="1058" y="856"/>
                  <a:pt x="1052" y="863"/>
                  <a:pt x="1052" y="871"/>
                </a:cubicBezTo>
                <a:cubicBezTo>
                  <a:pt x="1052" y="879"/>
                  <a:pt x="1058" y="886"/>
                  <a:pt x="1066" y="886"/>
                </a:cubicBezTo>
                <a:cubicBezTo>
                  <a:pt x="1075" y="886"/>
                  <a:pt x="1081" y="879"/>
                  <a:pt x="1081" y="871"/>
                </a:cubicBezTo>
                <a:cubicBezTo>
                  <a:pt x="1081" y="863"/>
                  <a:pt x="1075" y="856"/>
                  <a:pt x="1066" y="856"/>
                </a:cubicBezTo>
                <a:close/>
                <a:moveTo>
                  <a:pt x="1066" y="889"/>
                </a:moveTo>
                <a:cubicBezTo>
                  <a:pt x="1058" y="889"/>
                  <a:pt x="1052" y="895"/>
                  <a:pt x="1052" y="904"/>
                </a:cubicBezTo>
                <a:cubicBezTo>
                  <a:pt x="1052" y="912"/>
                  <a:pt x="1058" y="918"/>
                  <a:pt x="1066" y="918"/>
                </a:cubicBezTo>
                <a:cubicBezTo>
                  <a:pt x="1075" y="918"/>
                  <a:pt x="1081" y="912"/>
                  <a:pt x="1081" y="904"/>
                </a:cubicBezTo>
                <a:cubicBezTo>
                  <a:pt x="1081" y="895"/>
                  <a:pt x="1075" y="889"/>
                  <a:pt x="1066" y="889"/>
                </a:cubicBezTo>
                <a:close/>
                <a:moveTo>
                  <a:pt x="1066" y="922"/>
                </a:moveTo>
                <a:cubicBezTo>
                  <a:pt x="1058" y="922"/>
                  <a:pt x="1052" y="928"/>
                  <a:pt x="1052" y="937"/>
                </a:cubicBezTo>
                <a:cubicBezTo>
                  <a:pt x="1052" y="945"/>
                  <a:pt x="1058" y="951"/>
                  <a:pt x="1066" y="951"/>
                </a:cubicBezTo>
                <a:cubicBezTo>
                  <a:pt x="1075" y="951"/>
                  <a:pt x="1081" y="945"/>
                  <a:pt x="1081" y="937"/>
                </a:cubicBezTo>
                <a:cubicBezTo>
                  <a:pt x="1081" y="928"/>
                  <a:pt x="1075" y="922"/>
                  <a:pt x="1066" y="922"/>
                </a:cubicBezTo>
                <a:close/>
                <a:moveTo>
                  <a:pt x="1066" y="955"/>
                </a:moveTo>
                <a:cubicBezTo>
                  <a:pt x="1058" y="955"/>
                  <a:pt x="1052" y="961"/>
                  <a:pt x="1052" y="970"/>
                </a:cubicBezTo>
                <a:cubicBezTo>
                  <a:pt x="1052" y="978"/>
                  <a:pt x="1058" y="984"/>
                  <a:pt x="1066" y="984"/>
                </a:cubicBezTo>
                <a:cubicBezTo>
                  <a:pt x="1075" y="984"/>
                  <a:pt x="1081" y="978"/>
                  <a:pt x="1081" y="970"/>
                </a:cubicBezTo>
                <a:cubicBezTo>
                  <a:pt x="1081" y="961"/>
                  <a:pt x="1075" y="955"/>
                  <a:pt x="1066" y="955"/>
                </a:cubicBezTo>
                <a:close/>
                <a:moveTo>
                  <a:pt x="1066" y="988"/>
                </a:moveTo>
                <a:cubicBezTo>
                  <a:pt x="1058" y="988"/>
                  <a:pt x="1052" y="994"/>
                  <a:pt x="1052" y="1002"/>
                </a:cubicBezTo>
                <a:cubicBezTo>
                  <a:pt x="1052" y="1011"/>
                  <a:pt x="1058" y="1017"/>
                  <a:pt x="1066" y="1017"/>
                </a:cubicBezTo>
                <a:cubicBezTo>
                  <a:pt x="1075" y="1017"/>
                  <a:pt x="1081" y="1011"/>
                  <a:pt x="1081" y="1002"/>
                </a:cubicBezTo>
                <a:cubicBezTo>
                  <a:pt x="1081" y="994"/>
                  <a:pt x="1075" y="988"/>
                  <a:pt x="1066" y="988"/>
                </a:cubicBezTo>
                <a:close/>
                <a:moveTo>
                  <a:pt x="1066" y="1021"/>
                </a:moveTo>
                <a:cubicBezTo>
                  <a:pt x="1058" y="1021"/>
                  <a:pt x="1052" y="1027"/>
                  <a:pt x="1052" y="1035"/>
                </a:cubicBezTo>
                <a:cubicBezTo>
                  <a:pt x="1052" y="1044"/>
                  <a:pt x="1058" y="1050"/>
                  <a:pt x="1066" y="1050"/>
                </a:cubicBezTo>
                <a:cubicBezTo>
                  <a:pt x="1075" y="1050"/>
                  <a:pt x="1081" y="1044"/>
                  <a:pt x="1081" y="1035"/>
                </a:cubicBezTo>
                <a:cubicBezTo>
                  <a:pt x="1081" y="1027"/>
                  <a:pt x="1075" y="1021"/>
                  <a:pt x="1066" y="1021"/>
                </a:cubicBezTo>
                <a:close/>
                <a:moveTo>
                  <a:pt x="1066" y="1053"/>
                </a:moveTo>
                <a:cubicBezTo>
                  <a:pt x="1058" y="1053"/>
                  <a:pt x="1052" y="1060"/>
                  <a:pt x="1052" y="1068"/>
                </a:cubicBezTo>
                <a:cubicBezTo>
                  <a:pt x="1052" y="1076"/>
                  <a:pt x="1058" y="1083"/>
                  <a:pt x="1066" y="1083"/>
                </a:cubicBezTo>
                <a:cubicBezTo>
                  <a:pt x="1075" y="1083"/>
                  <a:pt x="1081" y="1076"/>
                  <a:pt x="1081" y="1068"/>
                </a:cubicBezTo>
                <a:cubicBezTo>
                  <a:pt x="1081" y="1060"/>
                  <a:pt x="1075" y="1053"/>
                  <a:pt x="1066" y="1053"/>
                </a:cubicBezTo>
                <a:close/>
                <a:moveTo>
                  <a:pt x="1066" y="1086"/>
                </a:moveTo>
                <a:cubicBezTo>
                  <a:pt x="1058" y="1086"/>
                  <a:pt x="1052" y="1093"/>
                  <a:pt x="1052" y="1101"/>
                </a:cubicBezTo>
                <a:cubicBezTo>
                  <a:pt x="1052" y="1109"/>
                  <a:pt x="1058" y="1116"/>
                  <a:pt x="1066" y="1116"/>
                </a:cubicBezTo>
                <a:cubicBezTo>
                  <a:pt x="1075" y="1116"/>
                  <a:pt x="1081" y="1109"/>
                  <a:pt x="1081" y="1101"/>
                </a:cubicBezTo>
                <a:cubicBezTo>
                  <a:pt x="1081" y="1093"/>
                  <a:pt x="1075" y="1086"/>
                  <a:pt x="1066" y="1086"/>
                </a:cubicBezTo>
                <a:close/>
                <a:moveTo>
                  <a:pt x="1066" y="1119"/>
                </a:moveTo>
                <a:cubicBezTo>
                  <a:pt x="1058" y="1119"/>
                  <a:pt x="1052" y="1126"/>
                  <a:pt x="1052" y="1134"/>
                </a:cubicBezTo>
                <a:cubicBezTo>
                  <a:pt x="1052" y="1142"/>
                  <a:pt x="1058" y="1149"/>
                  <a:pt x="1066" y="1149"/>
                </a:cubicBezTo>
                <a:cubicBezTo>
                  <a:pt x="1075" y="1149"/>
                  <a:pt x="1081" y="1142"/>
                  <a:pt x="1081" y="1134"/>
                </a:cubicBezTo>
                <a:cubicBezTo>
                  <a:pt x="1081" y="1126"/>
                  <a:pt x="1075" y="1119"/>
                  <a:pt x="1066" y="1119"/>
                </a:cubicBezTo>
                <a:close/>
                <a:moveTo>
                  <a:pt x="1066" y="1152"/>
                </a:moveTo>
                <a:cubicBezTo>
                  <a:pt x="1058" y="1152"/>
                  <a:pt x="1052" y="1159"/>
                  <a:pt x="1052" y="1167"/>
                </a:cubicBezTo>
                <a:cubicBezTo>
                  <a:pt x="1052" y="1175"/>
                  <a:pt x="1058" y="1182"/>
                  <a:pt x="1066" y="1182"/>
                </a:cubicBezTo>
                <a:cubicBezTo>
                  <a:pt x="1075" y="1182"/>
                  <a:pt x="1081" y="1175"/>
                  <a:pt x="1081" y="1167"/>
                </a:cubicBezTo>
                <a:cubicBezTo>
                  <a:pt x="1081" y="1159"/>
                  <a:pt x="1075" y="1152"/>
                  <a:pt x="1066" y="1152"/>
                </a:cubicBezTo>
                <a:close/>
                <a:moveTo>
                  <a:pt x="1066" y="1185"/>
                </a:moveTo>
                <a:cubicBezTo>
                  <a:pt x="1058" y="1185"/>
                  <a:pt x="1052" y="1192"/>
                  <a:pt x="1052" y="1200"/>
                </a:cubicBezTo>
                <a:cubicBezTo>
                  <a:pt x="1052" y="1208"/>
                  <a:pt x="1058" y="1215"/>
                  <a:pt x="1066" y="1215"/>
                </a:cubicBezTo>
                <a:cubicBezTo>
                  <a:pt x="1075" y="1215"/>
                  <a:pt x="1081" y="1208"/>
                  <a:pt x="1081" y="1200"/>
                </a:cubicBezTo>
                <a:cubicBezTo>
                  <a:pt x="1081" y="1192"/>
                  <a:pt x="1075" y="1185"/>
                  <a:pt x="1066" y="1185"/>
                </a:cubicBezTo>
                <a:close/>
                <a:moveTo>
                  <a:pt x="1066" y="1218"/>
                </a:moveTo>
                <a:cubicBezTo>
                  <a:pt x="1058" y="1218"/>
                  <a:pt x="1052" y="1225"/>
                  <a:pt x="1052" y="1233"/>
                </a:cubicBezTo>
                <a:cubicBezTo>
                  <a:pt x="1052" y="1241"/>
                  <a:pt x="1058" y="1248"/>
                  <a:pt x="1066" y="1248"/>
                </a:cubicBezTo>
                <a:cubicBezTo>
                  <a:pt x="1075" y="1248"/>
                  <a:pt x="1081" y="1241"/>
                  <a:pt x="1081" y="1233"/>
                </a:cubicBezTo>
                <a:cubicBezTo>
                  <a:pt x="1081" y="1225"/>
                  <a:pt x="1075" y="1218"/>
                  <a:pt x="1066" y="1218"/>
                </a:cubicBezTo>
                <a:close/>
                <a:moveTo>
                  <a:pt x="1066" y="1251"/>
                </a:moveTo>
                <a:cubicBezTo>
                  <a:pt x="1058" y="1251"/>
                  <a:pt x="1052" y="1258"/>
                  <a:pt x="1052" y="1266"/>
                </a:cubicBezTo>
                <a:cubicBezTo>
                  <a:pt x="1052" y="1274"/>
                  <a:pt x="1058" y="1281"/>
                  <a:pt x="1066" y="1281"/>
                </a:cubicBezTo>
                <a:cubicBezTo>
                  <a:pt x="1075" y="1281"/>
                  <a:pt x="1081" y="1274"/>
                  <a:pt x="1081" y="1266"/>
                </a:cubicBezTo>
                <a:cubicBezTo>
                  <a:pt x="1081" y="1258"/>
                  <a:pt x="1075" y="1251"/>
                  <a:pt x="1066" y="1251"/>
                </a:cubicBezTo>
                <a:close/>
                <a:moveTo>
                  <a:pt x="1066" y="1284"/>
                </a:moveTo>
                <a:cubicBezTo>
                  <a:pt x="1058" y="1284"/>
                  <a:pt x="1052" y="1291"/>
                  <a:pt x="1052" y="1299"/>
                </a:cubicBezTo>
                <a:cubicBezTo>
                  <a:pt x="1052" y="1307"/>
                  <a:pt x="1058" y="1314"/>
                  <a:pt x="1066" y="1314"/>
                </a:cubicBezTo>
                <a:cubicBezTo>
                  <a:pt x="1075" y="1314"/>
                  <a:pt x="1081" y="1307"/>
                  <a:pt x="1081" y="1299"/>
                </a:cubicBezTo>
                <a:cubicBezTo>
                  <a:pt x="1081" y="1291"/>
                  <a:pt x="1075" y="1284"/>
                  <a:pt x="1066" y="1284"/>
                </a:cubicBezTo>
                <a:close/>
                <a:moveTo>
                  <a:pt x="1066" y="1317"/>
                </a:moveTo>
                <a:cubicBezTo>
                  <a:pt x="1058" y="1317"/>
                  <a:pt x="1052" y="1323"/>
                  <a:pt x="1052" y="1332"/>
                </a:cubicBezTo>
                <a:cubicBezTo>
                  <a:pt x="1052" y="1340"/>
                  <a:pt x="1058" y="1346"/>
                  <a:pt x="1066" y="1346"/>
                </a:cubicBezTo>
                <a:cubicBezTo>
                  <a:pt x="1075" y="1346"/>
                  <a:pt x="1081" y="1340"/>
                  <a:pt x="1081" y="1332"/>
                </a:cubicBezTo>
                <a:cubicBezTo>
                  <a:pt x="1081" y="1323"/>
                  <a:pt x="1075" y="1317"/>
                  <a:pt x="1066" y="1317"/>
                </a:cubicBezTo>
                <a:close/>
                <a:moveTo>
                  <a:pt x="1066" y="1350"/>
                </a:moveTo>
                <a:cubicBezTo>
                  <a:pt x="1058" y="1350"/>
                  <a:pt x="1052" y="1356"/>
                  <a:pt x="1052" y="1365"/>
                </a:cubicBezTo>
                <a:cubicBezTo>
                  <a:pt x="1052" y="1373"/>
                  <a:pt x="1058" y="1379"/>
                  <a:pt x="1066" y="1379"/>
                </a:cubicBezTo>
                <a:cubicBezTo>
                  <a:pt x="1075" y="1379"/>
                  <a:pt x="1081" y="1373"/>
                  <a:pt x="1081" y="1365"/>
                </a:cubicBezTo>
                <a:cubicBezTo>
                  <a:pt x="1081" y="1356"/>
                  <a:pt x="1075" y="1350"/>
                  <a:pt x="1066" y="1350"/>
                </a:cubicBezTo>
                <a:close/>
                <a:moveTo>
                  <a:pt x="1066" y="1383"/>
                </a:moveTo>
                <a:cubicBezTo>
                  <a:pt x="1058" y="1383"/>
                  <a:pt x="1052" y="1389"/>
                  <a:pt x="1052" y="1397"/>
                </a:cubicBezTo>
                <a:cubicBezTo>
                  <a:pt x="1052" y="1406"/>
                  <a:pt x="1058" y="1412"/>
                  <a:pt x="1066" y="1412"/>
                </a:cubicBezTo>
                <a:cubicBezTo>
                  <a:pt x="1075" y="1412"/>
                  <a:pt x="1081" y="1406"/>
                  <a:pt x="1081" y="1397"/>
                </a:cubicBezTo>
                <a:cubicBezTo>
                  <a:pt x="1081" y="1389"/>
                  <a:pt x="1075" y="1383"/>
                  <a:pt x="1066" y="1383"/>
                </a:cubicBezTo>
                <a:close/>
                <a:moveTo>
                  <a:pt x="1066" y="1416"/>
                </a:moveTo>
                <a:cubicBezTo>
                  <a:pt x="1058" y="1416"/>
                  <a:pt x="1052" y="1422"/>
                  <a:pt x="1052" y="1430"/>
                </a:cubicBezTo>
                <a:cubicBezTo>
                  <a:pt x="1052" y="1439"/>
                  <a:pt x="1058" y="1445"/>
                  <a:pt x="1066" y="1445"/>
                </a:cubicBezTo>
                <a:cubicBezTo>
                  <a:pt x="1075" y="1445"/>
                  <a:pt x="1081" y="1439"/>
                  <a:pt x="1081" y="1430"/>
                </a:cubicBezTo>
                <a:cubicBezTo>
                  <a:pt x="1081" y="1422"/>
                  <a:pt x="1075" y="1416"/>
                  <a:pt x="1066" y="1416"/>
                </a:cubicBezTo>
                <a:close/>
                <a:moveTo>
                  <a:pt x="1099" y="0"/>
                </a:moveTo>
                <a:cubicBezTo>
                  <a:pt x="1091" y="0"/>
                  <a:pt x="1084" y="7"/>
                  <a:pt x="1084" y="15"/>
                </a:cubicBezTo>
                <a:cubicBezTo>
                  <a:pt x="1084" y="23"/>
                  <a:pt x="1091" y="30"/>
                  <a:pt x="1099" y="30"/>
                </a:cubicBezTo>
                <a:cubicBezTo>
                  <a:pt x="1107" y="30"/>
                  <a:pt x="1114" y="23"/>
                  <a:pt x="1114" y="15"/>
                </a:cubicBezTo>
                <a:cubicBezTo>
                  <a:pt x="1114" y="7"/>
                  <a:pt x="1107" y="0"/>
                  <a:pt x="1099" y="0"/>
                </a:cubicBezTo>
                <a:close/>
                <a:moveTo>
                  <a:pt x="1099" y="33"/>
                </a:moveTo>
                <a:cubicBezTo>
                  <a:pt x="1091" y="33"/>
                  <a:pt x="1084" y="40"/>
                  <a:pt x="1084" y="48"/>
                </a:cubicBezTo>
                <a:cubicBezTo>
                  <a:pt x="1084" y="56"/>
                  <a:pt x="1091" y="63"/>
                  <a:pt x="1099" y="63"/>
                </a:cubicBezTo>
                <a:cubicBezTo>
                  <a:pt x="1107" y="63"/>
                  <a:pt x="1114" y="56"/>
                  <a:pt x="1114" y="48"/>
                </a:cubicBezTo>
                <a:cubicBezTo>
                  <a:pt x="1114" y="40"/>
                  <a:pt x="1107" y="33"/>
                  <a:pt x="1099" y="33"/>
                </a:cubicBezTo>
                <a:close/>
                <a:moveTo>
                  <a:pt x="1099" y="66"/>
                </a:moveTo>
                <a:cubicBezTo>
                  <a:pt x="1091" y="66"/>
                  <a:pt x="1084" y="72"/>
                  <a:pt x="1084" y="81"/>
                </a:cubicBezTo>
                <a:cubicBezTo>
                  <a:pt x="1084" y="89"/>
                  <a:pt x="1091" y="95"/>
                  <a:pt x="1099" y="95"/>
                </a:cubicBezTo>
                <a:cubicBezTo>
                  <a:pt x="1107" y="95"/>
                  <a:pt x="1114" y="89"/>
                  <a:pt x="1114" y="81"/>
                </a:cubicBezTo>
                <a:cubicBezTo>
                  <a:pt x="1114" y="72"/>
                  <a:pt x="1107" y="66"/>
                  <a:pt x="1099" y="66"/>
                </a:cubicBezTo>
                <a:close/>
                <a:moveTo>
                  <a:pt x="1099" y="99"/>
                </a:moveTo>
                <a:cubicBezTo>
                  <a:pt x="1091" y="99"/>
                  <a:pt x="1084" y="105"/>
                  <a:pt x="1084" y="114"/>
                </a:cubicBezTo>
                <a:cubicBezTo>
                  <a:pt x="1084" y="122"/>
                  <a:pt x="1091" y="128"/>
                  <a:pt x="1099" y="128"/>
                </a:cubicBezTo>
                <a:cubicBezTo>
                  <a:pt x="1107" y="128"/>
                  <a:pt x="1114" y="122"/>
                  <a:pt x="1114" y="114"/>
                </a:cubicBezTo>
                <a:cubicBezTo>
                  <a:pt x="1114" y="105"/>
                  <a:pt x="1107" y="99"/>
                  <a:pt x="1099" y="99"/>
                </a:cubicBezTo>
                <a:close/>
                <a:moveTo>
                  <a:pt x="1099" y="132"/>
                </a:moveTo>
                <a:cubicBezTo>
                  <a:pt x="1091" y="132"/>
                  <a:pt x="1084" y="138"/>
                  <a:pt x="1084" y="147"/>
                </a:cubicBezTo>
                <a:cubicBezTo>
                  <a:pt x="1084" y="155"/>
                  <a:pt x="1091" y="161"/>
                  <a:pt x="1099" y="161"/>
                </a:cubicBezTo>
                <a:cubicBezTo>
                  <a:pt x="1107" y="161"/>
                  <a:pt x="1114" y="155"/>
                  <a:pt x="1114" y="147"/>
                </a:cubicBezTo>
                <a:cubicBezTo>
                  <a:pt x="1114" y="138"/>
                  <a:pt x="1107" y="132"/>
                  <a:pt x="1099" y="132"/>
                </a:cubicBezTo>
                <a:close/>
                <a:moveTo>
                  <a:pt x="1099" y="165"/>
                </a:moveTo>
                <a:cubicBezTo>
                  <a:pt x="1091" y="165"/>
                  <a:pt x="1084" y="171"/>
                  <a:pt x="1084" y="179"/>
                </a:cubicBezTo>
                <a:cubicBezTo>
                  <a:pt x="1084" y="188"/>
                  <a:pt x="1091" y="194"/>
                  <a:pt x="1099" y="194"/>
                </a:cubicBezTo>
                <a:cubicBezTo>
                  <a:pt x="1107" y="194"/>
                  <a:pt x="1114" y="188"/>
                  <a:pt x="1114" y="179"/>
                </a:cubicBezTo>
                <a:cubicBezTo>
                  <a:pt x="1114" y="171"/>
                  <a:pt x="1107" y="165"/>
                  <a:pt x="1099" y="165"/>
                </a:cubicBezTo>
                <a:close/>
                <a:moveTo>
                  <a:pt x="1099" y="198"/>
                </a:moveTo>
                <a:cubicBezTo>
                  <a:pt x="1091" y="198"/>
                  <a:pt x="1084" y="204"/>
                  <a:pt x="1084" y="212"/>
                </a:cubicBezTo>
                <a:cubicBezTo>
                  <a:pt x="1084" y="221"/>
                  <a:pt x="1091" y="227"/>
                  <a:pt x="1099" y="227"/>
                </a:cubicBezTo>
                <a:cubicBezTo>
                  <a:pt x="1107" y="227"/>
                  <a:pt x="1114" y="221"/>
                  <a:pt x="1114" y="212"/>
                </a:cubicBezTo>
                <a:cubicBezTo>
                  <a:pt x="1114" y="204"/>
                  <a:pt x="1107" y="198"/>
                  <a:pt x="1099" y="198"/>
                </a:cubicBezTo>
                <a:close/>
                <a:moveTo>
                  <a:pt x="1099" y="230"/>
                </a:moveTo>
                <a:cubicBezTo>
                  <a:pt x="1091" y="230"/>
                  <a:pt x="1084" y="237"/>
                  <a:pt x="1084" y="245"/>
                </a:cubicBezTo>
                <a:cubicBezTo>
                  <a:pt x="1084" y="253"/>
                  <a:pt x="1091" y="260"/>
                  <a:pt x="1099" y="260"/>
                </a:cubicBezTo>
                <a:cubicBezTo>
                  <a:pt x="1107" y="260"/>
                  <a:pt x="1114" y="253"/>
                  <a:pt x="1114" y="245"/>
                </a:cubicBezTo>
                <a:cubicBezTo>
                  <a:pt x="1114" y="237"/>
                  <a:pt x="1107" y="230"/>
                  <a:pt x="1099" y="230"/>
                </a:cubicBezTo>
                <a:close/>
                <a:moveTo>
                  <a:pt x="1099" y="263"/>
                </a:moveTo>
                <a:cubicBezTo>
                  <a:pt x="1091" y="263"/>
                  <a:pt x="1084" y="270"/>
                  <a:pt x="1084" y="278"/>
                </a:cubicBezTo>
                <a:cubicBezTo>
                  <a:pt x="1084" y="286"/>
                  <a:pt x="1091" y="293"/>
                  <a:pt x="1099" y="293"/>
                </a:cubicBezTo>
                <a:cubicBezTo>
                  <a:pt x="1107" y="293"/>
                  <a:pt x="1114" y="286"/>
                  <a:pt x="1114" y="278"/>
                </a:cubicBezTo>
                <a:cubicBezTo>
                  <a:pt x="1114" y="270"/>
                  <a:pt x="1107" y="263"/>
                  <a:pt x="1099" y="263"/>
                </a:cubicBezTo>
                <a:close/>
                <a:moveTo>
                  <a:pt x="1099" y="296"/>
                </a:moveTo>
                <a:cubicBezTo>
                  <a:pt x="1091" y="296"/>
                  <a:pt x="1084" y="303"/>
                  <a:pt x="1084" y="311"/>
                </a:cubicBezTo>
                <a:cubicBezTo>
                  <a:pt x="1084" y="319"/>
                  <a:pt x="1091" y="326"/>
                  <a:pt x="1099" y="326"/>
                </a:cubicBezTo>
                <a:cubicBezTo>
                  <a:pt x="1107" y="326"/>
                  <a:pt x="1114" y="319"/>
                  <a:pt x="1114" y="311"/>
                </a:cubicBezTo>
                <a:cubicBezTo>
                  <a:pt x="1114" y="303"/>
                  <a:pt x="1107" y="296"/>
                  <a:pt x="1099" y="296"/>
                </a:cubicBezTo>
                <a:close/>
                <a:moveTo>
                  <a:pt x="1099" y="329"/>
                </a:moveTo>
                <a:cubicBezTo>
                  <a:pt x="1091" y="329"/>
                  <a:pt x="1084" y="336"/>
                  <a:pt x="1084" y="344"/>
                </a:cubicBezTo>
                <a:cubicBezTo>
                  <a:pt x="1084" y="352"/>
                  <a:pt x="1091" y="359"/>
                  <a:pt x="1099" y="359"/>
                </a:cubicBezTo>
                <a:cubicBezTo>
                  <a:pt x="1107" y="359"/>
                  <a:pt x="1114" y="352"/>
                  <a:pt x="1114" y="344"/>
                </a:cubicBezTo>
                <a:cubicBezTo>
                  <a:pt x="1114" y="336"/>
                  <a:pt x="1107" y="329"/>
                  <a:pt x="1099" y="329"/>
                </a:cubicBezTo>
                <a:close/>
                <a:moveTo>
                  <a:pt x="1099" y="362"/>
                </a:moveTo>
                <a:cubicBezTo>
                  <a:pt x="1091" y="362"/>
                  <a:pt x="1084" y="369"/>
                  <a:pt x="1084" y="377"/>
                </a:cubicBezTo>
                <a:cubicBezTo>
                  <a:pt x="1084" y="385"/>
                  <a:pt x="1091" y="392"/>
                  <a:pt x="1099" y="392"/>
                </a:cubicBezTo>
                <a:cubicBezTo>
                  <a:pt x="1107" y="392"/>
                  <a:pt x="1114" y="385"/>
                  <a:pt x="1114" y="377"/>
                </a:cubicBezTo>
                <a:cubicBezTo>
                  <a:pt x="1114" y="369"/>
                  <a:pt x="1107" y="362"/>
                  <a:pt x="1099" y="362"/>
                </a:cubicBezTo>
                <a:close/>
                <a:moveTo>
                  <a:pt x="1099" y="395"/>
                </a:moveTo>
                <a:cubicBezTo>
                  <a:pt x="1091" y="395"/>
                  <a:pt x="1084" y="402"/>
                  <a:pt x="1084" y="410"/>
                </a:cubicBezTo>
                <a:cubicBezTo>
                  <a:pt x="1084" y="418"/>
                  <a:pt x="1091" y="425"/>
                  <a:pt x="1099" y="425"/>
                </a:cubicBezTo>
                <a:cubicBezTo>
                  <a:pt x="1107" y="425"/>
                  <a:pt x="1114" y="418"/>
                  <a:pt x="1114" y="410"/>
                </a:cubicBezTo>
                <a:cubicBezTo>
                  <a:pt x="1114" y="402"/>
                  <a:pt x="1107" y="395"/>
                  <a:pt x="1099" y="395"/>
                </a:cubicBezTo>
                <a:close/>
                <a:moveTo>
                  <a:pt x="1099" y="428"/>
                </a:moveTo>
                <a:cubicBezTo>
                  <a:pt x="1091" y="428"/>
                  <a:pt x="1084" y="435"/>
                  <a:pt x="1084" y="443"/>
                </a:cubicBezTo>
                <a:cubicBezTo>
                  <a:pt x="1084" y="451"/>
                  <a:pt x="1091" y="458"/>
                  <a:pt x="1099" y="458"/>
                </a:cubicBezTo>
                <a:cubicBezTo>
                  <a:pt x="1107" y="458"/>
                  <a:pt x="1114" y="451"/>
                  <a:pt x="1114" y="443"/>
                </a:cubicBezTo>
                <a:cubicBezTo>
                  <a:pt x="1114" y="435"/>
                  <a:pt x="1107" y="428"/>
                  <a:pt x="1099" y="428"/>
                </a:cubicBezTo>
                <a:close/>
                <a:moveTo>
                  <a:pt x="1099" y="461"/>
                </a:moveTo>
                <a:cubicBezTo>
                  <a:pt x="1091" y="461"/>
                  <a:pt x="1084" y="468"/>
                  <a:pt x="1084" y="476"/>
                </a:cubicBezTo>
                <a:cubicBezTo>
                  <a:pt x="1084" y="484"/>
                  <a:pt x="1091" y="491"/>
                  <a:pt x="1099" y="491"/>
                </a:cubicBezTo>
                <a:cubicBezTo>
                  <a:pt x="1107" y="491"/>
                  <a:pt x="1114" y="484"/>
                  <a:pt x="1114" y="476"/>
                </a:cubicBezTo>
                <a:cubicBezTo>
                  <a:pt x="1114" y="468"/>
                  <a:pt x="1107" y="461"/>
                  <a:pt x="1099" y="461"/>
                </a:cubicBezTo>
                <a:close/>
                <a:moveTo>
                  <a:pt x="1099" y="494"/>
                </a:moveTo>
                <a:cubicBezTo>
                  <a:pt x="1091" y="494"/>
                  <a:pt x="1084" y="500"/>
                  <a:pt x="1084" y="509"/>
                </a:cubicBezTo>
                <a:cubicBezTo>
                  <a:pt x="1084" y="517"/>
                  <a:pt x="1091" y="523"/>
                  <a:pt x="1099" y="523"/>
                </a:cubicBezTo>
                <a:cubicBezTo>
                  <a:pt x="1107" y="523"/>
                  <a:pt x="1114" y="517"/>
                  <a:pt x="1114" y="509"/>
                </a:cubicBezTo>
                <a:cubicBezTo>
                  <a:pt x="1114" y="500"/>
                  <a:pt x="1107" y="494"/>
                  <a:pt x="1099" y="494"/>
                </a:cubicBezTo>
                <a:close/>
                <a:moveTo>
                  <a:pt x="1099" y="527"/>
                </a:moveTo>
                <a:cubicBezTo>
                  <a:pt x="1091" y="527"/>
                  <a:pt x="1084" y="533"/>
                  <a:pt x="1084" y="542"/>
                </a:cubicBezTo>
                <a:cubicBezTo>
                  <a:pt x="1084" y="550"/>
                  <a:pt x="1091" y="556"/>
                  <a:pt x="1099" y="556"/>
                </a:cubicBezTo>
                <a:cubicBezTo>
                  <a:pt x="1107" y="556"/>
                  <a:pt x="1114" y="550"/>
                  <a:pt x="1114" y="542"/>
                </a:cubicBezTo>
                <a:cubicBezTo>
                  <a:pt x="1114" y="533"/>
                  <a:pt x="1107" y="527"/>
                  <a:pt x="1099" y="527"/>
                </a:cubicBezTo>
                <a:close/>
                <a:moveTo>
                  <a:pt x="1099" y="560"/>
                </a:moveTo>
                <a:cubicBezTo>
                  <a:pt x="1091" y="560"/>
                  <a:pt x="1084" y="566"/>
                  <a:pt x="1084" y="574"/>
                </a:cubicBezTo>
                <a:cubicBezTo>
                  <a:pt x="1084" y="583"/>
                  <a:pt x="1091" y="589"/>
                  <a:pt x="1099" y="589"/>
                </a:cubicBezTo>
                <a:cubicBezTo>
                  <a:pt x="1107" y="589"/>
                  <a:pt x="1114" y="583"/>
                  <a:pt x="1114" y="574"/>
                </a:cubicBezTo>
                <a:cubicBezTo>
                  <a:pt x="1114" y="566"/>
                  <a:pt x="1107" y="560"/>
                  <a:pt x="1099" y="560"/>
                </a:cubicBezTo>
                <a:close/>
                <a:moveTo>
                  <a:pt x="1099" y="593"/>
                </a:moveTo>
                <a:cubicBezTo>
                  <a:pt x="1091" y="593"/>
                  <a:pt x="1084" y="599"/>
                  <a:pt x="1084" y="607"/>
                </a:cubicBezTo>
                <a:cubicBezTo>
                  <a:pt x="1084" y="616"/>
                  <a:pt x="1091" y="622"/>
                  <a:pt x="1099" y="622"/>
                </a:cubicBezTo>
                <a:cubicBezTo>
                  <a:pt x="1107" y="622"/>
                  <a:pt x="1114" y="616"/>
                  <a:pt x="1114" y="607"/>
                </a:cubicBezTo>
                <a:cubicBezTo>
                  <a:pt x="1114" y="599"/>
                  <a:pt x="1107" y="593"/>
                  <a:pt x="1099" y="593"/>
                </a:cubicBezTo>
                <a:close/>
                <a:moveTo>
                  <a:pt x="1099" y="625"/>
                </a:moveTo>
                <a:cubicBezTo>
                  <a:pt x="1091" y="625"/>
                  <a:pt x="1084" y="632"/>
                  <a:pt x="1084" y="640"/>
                </a:cubicBezTo>
                <a:cubicBezTo>
                  <a:pt x="1084" y="648"/>
                  <a:pt x="1091" y="655"/>
                  <a:pt x="1099" y="655"/>
                </a:cubicBezTo>
                <a:cubicBezTo>
                  <a:pt x="1107" y="655"/>
                  <a:pt x="1114" y="648"/>
                  <a:pt x="1114" y="640"/>
                </a:cubicBezTo>
                <a:cubicBezTo>
                  <a:pt x="1114" y="632"/>
                  <a:pt x="1107" y="625"/>
                  <a:pt x="1099" y="625"/>
                </a:cubicBezTo>
                <a:close/>
                <a:moveTo>
                  <a:pt x="1099" y="658"/>
                </a:moveTo>
                <a:cubicBezTo>
                  <a:pt x="1091" y="658"/>
                  <a:pt x="1084" y="665"/>
                  <a:pt x="1084" y="673"/>
                </a:cubicBezTo>
                <a:cubicBezTo>
                  <a:pt x="1084" y="681"/>
                  <a:pt x="1091" y="688"/>
                  <a:pt x="1099" y="688"/>
                </a:cubicBezTo>
                <a:cubicBezTo>
                  <a:pt x="1107" y="688"/>
                  <a:pt x="1114" y="681"/>
                  <a:pt x="1114" y="673"/>
                </a:cubicBezTo>
                <a:cubicBezTo>
                  <a:pt x="1114" y="665"/>
                  <a:pt x="1107" y="658"/>
                  <a:pt x="1099" y="658"/>
                </a:cubicBezTo>
                <a:close/>
                <a:moveTo>
                  <a:pt x="1099" y="691"/>
                </a:moveTo>
                <a:cubicBezTo>
                  <a:pt x="1091" y="691"/>
                  <a:pt x="1084" y="698"/>
                  <a:pt x="1084" y="706"/>
                </a:cubicBezTo>
                <a:cubicBezTo>
                  <a:pt x="1084" y="714"/>
                  <a:pt x="1091" y="721"/>
                  <a:pt x="1099" y="721"/>
                </a:cubicBezTo>
                <a:cubicBezTo>
                  <a:pt x="1107" y="721"/>
                  <a:pt x="1114" y="714"/>
                  <a:pt x="1114" y="706"/>
                </a:cubicBezTo>
                <a:cubicBezTo>
                  <a:pt x="1114" y="698"/>
                  <a:pt x="1107" y="691"/>
                  <a:pt x="1099" y="691"/>
                </a:cubicBezTo>
                <a:close/>
                <a:moveTo>
                  <a:pt x="1099" y="724"/>
                </a:moveTo>
                <a:cubicBezTo>
                  <a:pt x="1091" y="724"/>
                  <a:pt x="1084" y="731"/>
                  <a:pt x="1084" y="739"/>
                </a:cubicBezTo>
                <a:cubicBezTo>
                  <a:pt x="1084" y="747"/>
                  <a:pt x="1091" y="754"/>
                  <a:pt x="1099" y="754"/>
                </a:cubicBezTo>
                <a:cubicBezTo>
                  <a:pt x="1107" y="754"/>
                  <a:pt x="1114" y="747"/>
                  <a:pt x="1114" y="739"/>
                </a:cubicBezTo>
                <a:cubicBezTo>
                  <a:pt x="1114" y="731"/>
                  <a:pt x="1107" y="724"/>
                  <a:pt x="1099" y="724"/>
                </a:cubicBezTo>
                <a:close/>
                <a:moveTo>
                  <a:pt x="1099" y="757"/>
                </a:moveTo>
                <a:cubicBezTo>
                  <a:pt x="1091" y="757"/>
                  <a:pt x="1084" y="764"/>
                  <a:pt x="1084" y="772"/>
                </a:cubicBezTo>
                <a:cubicBezTo>
                  <a:pt x="1084" y="780"/>
                  <a:pt x="1091" y="787"/>
                  <a:pt x="1099" y="787"/>
                </a:cubicBezTo>
                <a:cubicBezTo>
                  <a:pt x="1107" y="787"/>
                  <a:pt x="1114" y="780"/>
                  <a:pt x="1114" y="772"/>
                </a:cubicBezTo>
                <a:cubicBezTo>
                  <a:pt x="1114" y="764"/>
                  <a:pt x="1107" y="757"/>
                  <a:pt x="1099" y="757"/>
                </a:cubicBezTo>
                <a:close/>
                <a:moveTo>
                  <a:pt x="1099" y="790"/>
                </a:moveTo>
                <a:cubicBezTo>
                  <a:pt x="1091" y="790"/>
                  <a:pt x="1084" y="797"/>
                  <a:pt x="1084" y="805"/>
                </a:cubicBezTo>
                <a:cubicBezTo>
                  <a:pt x="1084" y="813"/>
                  <a:pt x="1091" y="820"/>
                  <a:pt x="1099" y="820"/>
                </a:cubicBezTo>
                <a:cubicBezTo>
                  <a:pt x="1107" y="820"/>
                  <a:pt x="1114" y="813"/>
                  <a:pt x="1114" y="805"/>
                </a:cubicBezTo>
                <a:cubicBezTo>
                  <a:pt x="1114" y="797"/>
                  <a:pt x="1107" y="790"/>
                  <a:pt x="1099" y="790"/>
                </a:cubicBezTo>
                <a:close/>
                <a:moveTo>
                  <a:pt x="1099" y="823"/>
                </a:moveTo>
                <a:cubicBezTo>
                  <a:pt x="1091" y="823"/>
                  <a:pt x="1084" y="830"/>
                  <a:pt x="1084" y="838"/>
                </a:cubicBezTo>
                <a:cubicBezTo>
                  <a:pt x="1084" y="846"/>
                  <a:pt x="1091" y="853"/>
                  <a:pt x="1099" y="853"/>
                </a:cubicBezTo>
                <a:cubicBezTo>
                  <a:pt x="1107" y="853"/>
                  <a:pt x="1114" y="846"/>
                  <a:pt x="1114" y="838"/>
                </a:cubicBezTo>
                <a:cubicBezTo>
                  <a:pt x="1114" y="830"/>
                  <a:pt x="1107" y="823"/>
                  <a:pt x="1099" y="823"/>
                </a:cubicBezTo>
                <a:close/>
                <a:moveTo>
                  <a:pt x="1099" y="856"/>
                </a:moveTo>
                <a:cubicBezTo>
                  <a:pt x="1091" y="856"/>
                  <a:pt x="1084" y="863"/>
                  <a:pt x="1084" y="871"/>
                </a:cubicBezTo>
                <a:cubicBezTo>
                  <a:pt x="1084" y="879"/>
                  <a:pt x="1091" y="886"/>
                  <a:pt x="1099" y="886"/>
                </a:cubicBezTo>
                <a:cubicBezTo>
                  <a:pt x="1107" y="886"/>
                  <a:pt x="1114" y="879"/>
                  <a:pt x="1114" y="871"/>
                </a:cubicBezTo>
                <a:cubicBezTo>
                  <a:pt x="1114" y="863"/>
                  <a:pt x="1107" y="856"/>
                  <a:pt x="1099" y="856"/>
                </a:cubicBezTo>
                <a:close/>
                <a:moveTo>
                  <a:pt x="1099" y="889"/>
                </a:moveTo>
                <a:cubicBezTo>
                  <a:pt x="1091" y="889"/>
                  <a:pt x="1084" y="895"/>
                  <a:pt x="1084" y="904"/>
                </a:cubicBezTo>
                <a:cubicBezTo>
                  <a:pt x="1084" y="912"/>
                  <a:pt x="1091" y="918"/>
                  <a:pt x="1099" y="918"/>
                </a:cubicBezTo>
                <a:cubicBezTo>
                  <a:pt x="1107" y="918"/>
                  <a:pt x="1114" y="912"/>
                  <a:pt x="1114" y="904"/>
                </a:cubicBezTo>
                <a:cubicBezTo>
                  <a:pt x="1114" y="895"/>
                  <a:pt x="1107" y="889"/>
                  <a:pt x="1099" y="889"/>
                </a:cubicBezTo>
                <a:close/>
                <a:moveTo>
                  <a:pt x="1099" y="922"/>
                </a:moveTo>
                <a:cubicBezTo>
                  <a:pt x="1091" y="922"/>
                  <a:pt x="1084" y="928"/>
                  <a:pt x="1084" y="937"/>
                </a:cubicBezTo>
                <a:cubicBezTo>
                  <a:pt x="1084" y="945"/>
                  <a:pt x="1091" y="951"/>
                  <a:pt x="1099" y="951"/>
                </a:cubicBezTo>
                <a:cubicBezTo>
                  <a:pt x="1107" y="951"/>
                  <a:pt x="1114" y="945"/>
                  <a:pt x="1114" y="937"/>
                </a:cubicBezTo>
                <a:cubicBezTo>
                  <a:pt x="1114" y="928"/>
                  <a:pt x="1107" y="922"/>
                  <a:pt x="1099" y="922"/>
                </a:cubicBezTo>
                <a:close/>
                <a:moveTo>
                  <a:pt x="1099" y="955"/>
                </a:moveTo>
                <a:cubicBezTo>
                  <a:pt x="1091" y="955"/>
                  <a:pt x="1084" y="961"/>
                  <a:pt x="1084" y="970"/>
                </a:cubicBezTo>
                <a:cubicBezTo>
                  <a:pt x="1084" y="978"/>
                  <a:pt x="1091" y="984"/>
                  <a:pt x="1099" y="984"/>
                </a:cubicBezTo>
                <a:cubicBezTo>
                  <a:pt x="1107" y="984"/>
                  <a:pt x="1114" y="978"/>
                  <a:pt x="1114" y="970"/>
                </a:cubicBezTo>
                <a:cubicBezTo>
                  <a:pt x="1114" y="961"/>
                  <a:pt x="1107" y="955"/>
                  <a:pt x="1099" y="955"/>
                </a:cubicBezTo>
                <a:close/>
                <a:moveTo>
                  <a:pt x="1099" y="988"/>
                </a:moveTo>
                <a:cubicBezTo>
                  <a:pt x="1091" y="988"/>
                  <a:pt x="1084" y="994"/>
                  <a:pt x="1084" y="1002"/>
                </a:cubicBezTo>
                <a:cubicBezTo>
                  <a:pt x="1084" y="1011"/>
                  <a:pt x="1091" y="1017"/>
                  <a:pt x="1099" y="1017"/>
                </a:cubicBezTo>
                <a:cubicBezTo>
                  <a:pt x="1107" y="1017"/>
                  <a:pt x="1114" y="1011"/>
                  <a:pt x="1114" y="1002"/>
                </a:cubicBezTo>
                <a:cubicBezTo>
                  <a:pt x="1114" y="994"/>
                  <a:pt x="1107" y="988"/>
                  <a:pt x="1099" y="988"/>
                </a:cubicBezTo>
                <a:close/>
                <a:moveTo>
                  <a:pt x="1099" y="1021"/>
                </a:moveTo>
                <a:cubicBezTo>
                  <a:pt x="1091" y="1021"/>
                  <a:pt x="1084" y="1027"/>
                  <a:pt x="1084" y="1035"/>
                </a:cubicBezTo>
                <a:cubicBezTo>
                  <a:pt x="1084" y="1044"/>
                  <a:pt x="1091" y="1050"/>
                  <a:pt x="1099" y="1050"/>
                </a:cubicBezTo>
                <a:cubicBezTo>
                  <a:pt x="1107" y="1050"/>
                  <a:pt x="1114" y="1044"/>
                  <a:pt x="1114" y="1035"/>
                </a:cubicBezTo>
                <a:cubicBezTo>
                  <a:pt x="1114" y="1027"/>
                  <a:pt x="1107" y="1021"/>
                  <a:pt x="1099" y="1021"/>
                </a:cubicBezTo>
                <a:close/>
                <a:moveTo>
                  <a:pt x="1099" y="1053"/>
                </a:moveTo>
                <a:cubicBezTo>
                  <a:pt x="1091" y="1053"/>
                  <a:pt x="1084" y="1060"/>
                  <a:pt x="1084" y="1068"/>
                </a:cubicBezTo>
                <a:cubicBezTo>
                  <a:pt x="1084" y="1076"/>
                  <a:pt x="1091" y="1083"/>
                  <a:pt x="1099" y="1083"/>
                </a:cubicBezTo>
                <a:cubicBezTo>
                  <a:pt x="1107" y="1083"/>
                  <a:pt x="1114" y="1076"/>
                  <a:pt x="1114" y="1068"/>
                </a:cubicBezTo>
                <a:cubicBezTo>
                  <a:pt x="1114" y="1060"/>
                  <a:pt x="1107" y="1053"/>
                  <a:pt x="1099" y="1053"/>
                </a:cubicBezTo>
                <a:close/>
                <a:moveTo>
                  <a:pt x="1099" y="1086"/>
                </a:moveTo>
                <a:cubicBezTo>
                  <a:pt x="1091" y="1086"/>
                  <a:pt x="1084" y="1093"/>
                  <a:pt x="1084" y="1101"/>
                </a:cubicBezTo>
                <a:cubicBezTo>
                  <a:pt x="1084" y="1109"/>
                  <a:pt x="1091" y="1116"/>
                  <a:pt x="1099" y="1116"/>
                </a:cubicBezTo>
                <a:cubicBezTo>
                  <a:pt x="1107" y="1116"/>
                  <a:pt x="1114" y="1109"/>
                  <a:pt x="1114" y="1101"/>
                </a:cubicBezTo>
                <a:cubicBezTo>
                  <a:pt x="1114" y="1093"/>
                  <a:pt x="1107" y="1086"/>
                  <a:pt x="1099" y="1086"/>
                </a:cubicBezTo>
                <a:close/>
                <a:moveTo>
                  <a:pt x="1099" y="1119"/>
                </a:moveTo>
                <a:cubicBezTo>
                  <a:pt x="1091" y="1119"/>
                  <a:pt x="1084" y="1126"/>
                  <a:pt x="1084" y="1134"/>
                </a:cubicBezTo>
                <a:cubicBezTo>
                  <a:pt x="1084" y="1142"/>
                  <a:pt x="1091" y="1149"/>
                  <a:pt x="1099" y="1149"/>
                </a:cubicBezTo>
                <a:cubicBezTo>
                  <a:pt x="1107" y="1149"/>
                  <a:pt x="1114" y="1142"/>
                  <a:pt x="1114" y="1134"/>
                </a:cubicBezTo>
                <a:cubicBezTo>
                  <a:pt x="1114" y="1126"/>
                  <a:pt x="1107" y="1119"/>
                  <a:pt x="1099" y="1119"/>
                </a:cubicBezTo>
                <a:close/>
                <a:moveTo>
                  <a:pt x="1099" y="1152"/>
                </a:moveTo>
                <a:cubicBezTo>
                  <a:pt x="1091" y="1152"/>
                  <a:pt x="1084" y="1159"/>
                  <a:pt x="1084" y="1167"/>
                </a:cubicBezTo>
                <a:cubicBezTo>
                  <a:pt x="1084" y="1175"/>
                  <a:pt x="1091" y="1182"/>
                  <a:pt x="1099" y="1182"/>
                </a:cubicBezTo>
                <a:cubicBezTo>
                  <a:pt x="1107" y="1182"/>
                  <a:pt x="1114" y="1175"/>
                  <a:pt x="1114" y="1167"/>
                </a:cubicBezTo>
                <a:cubicBezTo>
                  <a:pt x="1114" y="1159"/>
                  <a:pt x="1107" y="1152"/>
                  <a:pt x="1099" y="1152"/>
                </a:cubicBezTo>
                <a:close/>
                <a:moveTo>
                  <a:pt x="1099" y="1185"/>
                </a:moveTo>
                <a:cubicBezTo>
                  <a:pt x="1091" y="1185"/>
                  <a:pt x="1084" y="1192"/>
                  <a:pt x="1084" y="1200"/>
                </a:cubicBezTo>
                <a:cubicBezTo>
                  <a:pt x="1084" y="1208"/>
                  <a:pt x="1091" y="1215"/>
                  <a:pt x="1099" y="1215"/>
                </a:cubicBezTo>
                <a:cubicBezTo>
                  <a:pt x="1107" y="1215"/>
                  <a:pt x="1114" y="1208"/>
                  <a:pt x="1114" y="1200"/>
                </a:cubicBezTo>
                <a:cubicBezTo>
                  <a:pt x="1114" y="1192"/>
                  <a:pt x="1107" y="1185"/>
                  <a:pt x="1099" y="1185"/>
                </a:cubicBezTo>
                <a:close/>
                <a:moveTo>
                  <a:pt x="1099" y="1218"/>
                </a:moveTo>
                <a:cubicBezTo>
                  <a:pt x="1091" y="1218"/>
                  <a:pt x="1084" y="1225"/>
                  <a:pt x="1084" y="1233"/>
                </a:cubicBezTo>
                <a:cubicBezTo>
                  <a:pt x="1084" y="1241"/>
                  <a:pt x="1091" y="1248"/>
                  <a:pt x="1099" y="1248"/>
                </a:cubicBezTo>
                <a:cubicBezTo>
                  <a:pt x="1107" y="1248"/>
                  <a:pt x="1114" y="1241"/>
                  <a:pt x="1114" y="1233"/>
                </a:cubicBezTo>
                <a:cubicBezTo>
                  <a:pt x="1114" y="1225"/>
                  <a:pt x="1107" y="1218"/>
                  <a:pt x="1099" y="1218"/>
                </a:cubicBezTo>
                <a:close/>
                <a:moveTo>
                  <a:pt x="1099" y="1251"/>
                </a:moveTo>
                <a:cubicBezTo>
                  <a:pt x="1091" y="1251"/>
                  <a:pt x="1084" y="1258"/>
                  <a:pt x="1084" y="1266"/>
                </a:cubicBezTo>
                <a:cubicBezTo>
                  <a:pt x="1084" y="1274"/>
                  <a:pt x="1091" y="1281"/>
                  <a:pt x="1099" y="1281"/>
                </a:cubicBezTo>
                <a:cubicBezTo>
                  <a:pt x="1107" y="1281"/>
                  <a:pt x="1114" y="1274"/>
                  <a:pt x="1114" y="1266"/>
                </a:cubicBezTo>
                <a:cubicBezTo>
                  <a:pt x="1114" y="1258"/>
                  <a:pt x="1107" y="1251"/>
                  <a:pt x="1099" y="1251"/>
                </a:cubicBezTo>
                <a:close/>
                <a:moveTo>
                  <a:pt x="1099" y="1284"/>
                </a:moveTo>
                <a:cubicBezTo>
                  <a:pt x="1091" y="1284"/>
                  <a:pt x="1084" y="1291"/>
                  <a:pt x="1084" y="1299"/>
                </a:cubicBezTo>
                <a:cubicBezTo>
                  <a:pt x="1084" y="1307"/>
                  <a:pt x="1091" y="1314"/>
                  <a:pt x="1099" y="1314"/>
                </a:cubicBezTo>
                <a:cubicBezTo>
                  <a:pt x="1107" y="1314"/>
                  <a:pt x="1114" y="1307"/>
                  <a:pt x="1114" y="1299"/>
                </a:cubicBezTo>
                <a:cubicBezTo>
                  <a:pt x="1114" y="1291"/>
                  <a:pt x="1107" y="1284"/>
                  <a:pt x="1099" y="1284"/>
                </a:cubicBezTo>
                <a:close/>
                <a:moveTo>
                  <a:pt x="1099" y="1317"/>
                </a:moveTo>
                <a:cubicBezTo>
                  <a:pt x="1091" y="1317"/>
                  <a:pt x="1084" y="1323"/>
                  <a:pt x="1084" y="1332"/>
                </a:cubicBezTo>
                <a:cubicBezTo>
                  <a:pt x="1084" y="1340"/>
                  <a:pt x="1091" y="1346"/>
                  <a:pt x="1099" y="1346"/>
                </a:cubicBezTo>
                <a:cubicBezTo>
                  <a:pt x="1107" y="1346"/>
                  <a:pt x="1114" y="1340"/>
                  <a:pt x="1114" y="1332"/>
                </a:cubicBezTo>
                <a:cubicBezTo>
                  <a:pt x="1114" y="1323"/>
                  <a:pt x="1107" y="1317"/>
                  <a:pt x="1099" y="1317"/>
                </a:cubicBezTo>
                <a:close/>
                <a:moveTo>
                  <a:pt x="1099" y="1350"/>
                </a:moveTo>
                <a:cubicBezTo>
                  <a:pt x="1091" y="1350"/>
                  <a:pt x="1084" y="1356"/>
                  <a:pt x="1084" y="1365"/>
                </a:cubicBezTo>
                <a:cubicBezTo>
                  <a:pt x="1084" y="1373"/>
                  <a:pt x="1091" y="1379"/>
                  <a:pt x="1099" y="1379"/>
                </a:cubicBezTo>
                <a:cubicBezTo>
                  <a:pt x="1107" y="1379"/>
                  <a:pt x="1114" y="1373"/>
                  <a:pt x="1114" y="1365"/>
                </a:cubicBezTo>
                <a:cubicBezTo>
                  <a:pt x="1114" y="1356"/>
                  <a:pt x="1107" y="1350"/>
                  <a:pt x="1099" y="1350"/>
                </a:cubicBezTo>
                <a:close/>
                <a:moveTo>
                  <a:pt x="1099" y="1383"/>
                </a:moveTo>
                <a:cubicBezTo>
                  <a:pt x="1091" y="1383"/>
                  <a:pt x="1084" y="1389"/>
                  <a:pt x="1084" y="1397"/>
                </a:cubicBezTo>
                <a:cubicBezTo>
                  <a:pt x="1084" y="1406"/>
                  <a:pt x="1091" y="1412"/>
                  <a:pt x="1099" y="1412"/>
                </a:cubicBezTo>
                <a:cubicBezTo>
                  <a:pt x="1107" y="1412"/>
                  <a:pt x="1114" y="1406"/>
                  <a:pt x="1114" y="1397"/>
                </a:cubicBezTo>
                <a:cubicBezTo>
                  <a:pt x="1114" y="1389"/>
                  <a:pt x="1107" y="1383"/>
                  <a:pt x="1099" y="1383"/>
                </a:cubicBezTo>
                <a:close/>
                <a:moveTo>
                  <a:pt x="1099" y="1416"/>
                </a:moveTo>
                <a:cubicBezTo>
                  <a:pt x="1091" y="1416"/>
                  <a:pt x="1084" y="1422"/>
                  <a:pt x="1084" y="1430"/>
                </a:cubicBezTo>
                <a:cubicBezTo>
                  <a:pt x="1084" y="1439"/>
                  <a:pt x="1091" y="1445"/>
                  <a:pt x="1099" y="1445"/>
                </a:cubicBezTo>
                <a:cubicBezTo>
                  <a:pt x="1107" y="1445"/>
                  <a:pt x="1114" y="1439"/>
                  <a:pt x="1114" y="1430"/>
                </a:cubicBezTo>
                <a:cubicBezTo>
                  <a:pt x="1114" y="1422"/>
                  <a:pt x="1107" y="1416"/>
                  <a:pt x="1099" y="1416"/>
                </a:cubicBezTo>
                <a:close/>
                <a:moveTo>
                  <a:pt x="1132" y="0"/>
                </a:moveTo>
                <a:cubicBezTo>
                  <a:pt x="1124" y="0"/>
                  <a:pt x="1117" y="7"/>
                  <a:pt x="1117" y="15"/>
                </a:cubicBezTo>
                <a:cubicBezTo>
                  <a:pt x="1117" y="23"/>
                  <a:pt x="1124" y="30"/>
                  <a:pt x="1132" y="30"/>
                </a:cubicBezTo>
                <a:cubicBezTo>
                  <a:pt x="1140" y="30"/>
                  <a:pt x="1147" y="23"/>
                  <a:pt x="1147" y="15"/>
                </a:cubicBezTo>
                <a:cubicBezTo>
                  <a:pt x="1147" y="7"/>
                  <a:pt x="1140" y="0"/>
                  <a:pt x="1132" y="0"/>
                </a:cubicBezTo>
                <a:close/>
                <a:moveTo>
                  <a:pt x="1132" y="33"/>
                </a:moveTo>
                <a:cubicBezTo>
                  <a:pt x="1124" y="33"/>
                  <a:pt x="1117" y="40"/>
                  <a:pt x="1117" y="48"/>
                </a:cubicBezTo>
                <a:cubicBezTo>
                  <a:pt x="1117" y="56"/>
                  <a:pt x="1124" y="63"/>
                  <a:pt x="1132" y="63"/>
                </a:cubicBezTo>
                <a:cubicBezTo>
                  <a:pt x="1140" y="63"/>
                  <a:pt x="1147" y="56"/>
                  <a:pt x="1147" y="48"/>
                </a:cubicBezTo>
                <a:cubicBezTo>
                  <a:pt x="1147" y="40"/>
                  <a:pt x="1140" y="33"/>
                  <a:pt x="1132" y="33"/>
                </a:cubicBezTo>
                <a:close/>
                <a:moveTo>
                  <a:pt x="1132" y="66"/>
                </a:moveTo>
                <a:cubicBezTo>
                  <a:pt x="1124" y="66"/>
                  <a:pt x="1117" y="72"/>
                  <a:pt x="1117" y="81"/>
                </a:cubicBezTo>
                <a:cubicBezTo>
                  <a:pt x="1117" y="89"/>
                  <a:pt x="1124" y="95"/>
                  <a:pt x="1132" y="95"/>
                </a:cubicBezTo>
                <a:cubicBezTo>
                  <a:pt x="1140" y="95"/>
                  <a:pt x="1147" y="89"/>
                  <a:pt x="1147" y="81"/>
                </a:cubicBezTo>
                <a:cubicBezTo>
                  <a:pt x="1147" y="72"/>
                  <a:pt x="1140" y="66"/>
                  <a:pt x="1132" y="66"/>
                </a:cubicBezTo>
                <a:close/>
                <a:moveTo>
                  <a:pt x="1132" y="99"/>
                </a:moveTo>
                <a:cubicBezTo>
                  <a:pt x="1124" y="99"/>
                  <a:pt x="1117" y="105"/>
                  <a:pt x="1117" y="114"/>
                </a:cubicBezTo>
                <a:cubicBezTo>
                  <a:pt x="1117" y="122"/>
                  <a:pt x="1124" y="128"/>
                  <a:pt x="1132" y="128"/>
                </a:cubicBezTo>
                <a:cubicBezTo>
                  <a:pt x="1140" y="128"/>
                  <a:pt x="1147" y="122"/>
                  <a:pt x="1147" y="114"/>
                </a:cubicBezTo>
                <a:cubicBezTo>
                  <a:pt x="1147" y="105"/>
                  <a:pt x="1140" y="99"/>
                  <a:pt x="1132" y="99"/>
                </a:cubicBezTo>
                <a:close/>
                <a:moveTo>
                  <a:pt x="1132" y="132"/>
                </a:moveTo>
                <a:cubicBezTo>
                  <a:pt x="1124" y="132"/>
                  <a:pt x="1117" y="138"/>
                  <a:pt x="1117" y="147"/>
                </a:cubicBezTo>
                <a:cubicBezTo>
                  <a:pt x="1117" y="155"/>
                  <a:pt x="1124" y="161"/>
                  <a:pt x="1132" y="161"/>
                </a:cubicBezTo>
                <a:cubicBezTo>
                  <a:pt x="1140" y="161"/>
                  <a:pt x="1147" y="155"/>
                  <a:pt x="1147" y="147"/>
                </a:cubicBezTo>
                <a:cubicBezTo>
                  <a:pt x="1147" y="138"/>
                  <a:pt x="1140" y="132"/>
                  <a:pt x="1132" y="132"/>
                </a:cubicBezTo>
                <a:close/>
                <a:moveTo>
                  <a:pt x="1132" y="165"/>
                </a:moveTo>
                <a:cubicBezTo>
                  <a:pt x="1124" y="165"/>
                  <a:pt x="1117" y="171"/>
                  <a:pt x="1117" y="179"/>
                </a:cubicBezTo>
                <a:cubicBezTo>
                  <a:pt x="1117" y="188"/>
                  <a:pt x="1124" y="194"/>
                  <a:pt x="1132" y="194"/>
                </a:cubicBezTo>
                <a:cubicBezTo>
                  <a:pt x="1140" y="194"/>
                  <a:pt x="1147" y="188"/>
                  <a:pt x="1147" y="179"/>
                </a:cubicBezTo>
                <a:cubicBezTo>
                  <a:pt x="1147" y="171"/>
                  <a:pt x="1140" y="165"/>
                  <a:pt x="1132" y="165"/>
                </a:cubicBezTo>
                <a:close/>
                <a:moveTo>
                  <a:pt x="1132" y="198"/>
                </a:moveTo>
                <a:cubicBezTo>
                  <a:pt x="1124" y="198"/>
                  <a:pt x="1117" y="204"/>
                  <a:pt x="1117" y="212"/>
                </a:cubicBezTo>
                <a:cubicBezTo>
                  <a:pt x="1117" y="221"/>
                  <a:pt x="1124" y="227"/>
                  <a:pt x="1132" y="227"/>
                </a:cubicBezTo>
                <a:cubicBezTo>
                  <a:pt x="1140" y="227"/>
                  <a:pt x="1147" y="221"/>
                  <a:pt x="1147" y="212"/>
                </a:cubicBezTo>
                <a:cubicBezTo>
                  <a:pt x="1147" y="204"/>
                  <a:pt x="1140" y="198"/>
                  <a:pt x="1132" y="198"/>
                </a:cubicBezTo>
                <a:close/>
                <a:moveTo>
                  <a:pt x="1132" y="230"/>
                </a:moveTo>
                <a:cubicBezTo>
                  <a:pt x="1124" y="230"/>
                  <a:pt x="1117" y="237"/>
                  <a:pt x="1117" y="245"/>
                </a:cubicBezTo>
                <a:cubicBezTo>
                  <a:pt x="1117" y="253"/>
                  <a:pt x="1124" y="260"/>
                  <a:pt x="1132" y="260"/>
                </a:cubicBezTo>
                <a:cubicBezTo>
                  <a:pt x="1140" y="260"/>
                  <a:pt x="1147" y="253"/>
                  <a:pt x="1147" y="245"/>
                </a:cubicBezTo>
                <a:cubicBezTo>
                  <a:pt x="1147" y="237"/>
                  <a:pt x="1140" y="230"/>
                  <a:pt x="1132" y="230"/>
                </a:cubicBezTo>
                <a:close/>
                <a:moveTo>
                  <a:pt x="1132" y="263"/>
                </a:moveTo>
                <a:cubicBezTo>
                  <a:pt x="1124" y="263"/>
                  <a:pt x="1117" y="270"/>
                  <a:pt x="1117" y="278"/>
                </a:cubicBezTo>
                <a:cubicBezTo>
                  <a:pt x="1117" y="286"/>
                  <a:pt x="1124" y="293"/>
                  <a:pt x="1132" y="293"/>
                </a:cubicBezTo>
                <a:cubicBezTo>
                  <a:pt x="1140" y="293"/>
                  <a:pt x="1147" y="286"/>
                  <a:pt x="1147" y="278"/>
                </a:cubicBezTo>
                <a:cubicBezTo>
                  <a:pt x="1147" y="270"/>
                  <a:pt x="1140" y="263"/>
                  <a:pt x="1132" y="263"/>
                </a:cubicBezTo>
                <a:close/>
                <a:moveTo>
                  <a:pt x="1132" y="296"/>
                </a:moveTo>
                <a:cubicBezTo>
                  <a:pt x="1124" y="296"/>
                  <a:pt x="1117" y="303"/>
                  <a:pt x="1117" y="311"/>
                </a:cubicBezTo>
                <a:cubicBezTo>
                  <a:pt x="1117" y="319"/>
                  <a:pt x="1124" y="326"/>
                  <a:pt x="1132" y="326"/>
                </a:cubicBezTo>
                <a:cubicBezTo>
                  <a:pt x="1140" y="326"/>
                  <a:pt x="1147" y="319"/>
                  <a:pt x="1147" y="311"/>
                </a:cubicBezTo>
                <a:cubicBezTo>
                  <a:pt x="1147" y="303"/>
                  <a:pt x="1140" y="296"/>
                  <a:pt x="1132" y="296"/>
                </a:cubicBezTo>
                <a:close/>
                <a:moveTo>
                  <a:pt x="1132" y="329"/>
                </a:moveTo>
                <a:cubicBezTo>
                  <a:pt x="1124" y="329"/>
                  <a:pt x="1117" y="336"/>
                  <a:pt x="1117" y="344"/>
                </a:cubicBezTo>
                <a:cubicBezTo>
                  <a:pt x="1117" y="352"/>
                  <a:pt x="1124" y="359"/>
                  <a:pt x="1132" y="359"/>
                </a:cubicBezTo>
                <a:cubicBezTo>
                  <a:pt x="1140" y="359"/>
                  <a:pt x="1147" y="352"/>
                  <a:pt x="1147" y="344"/>
                </a:cubicBezTo>
                <a:cubicBezTo>
                  <a:pt x="1147" y="336"/>
                  <a:pt x="1140" y="329"/>
                  <a:pt x="1132" y="329"/>
                </a:cubicBezTo>
                <a:close/>
                <a:moveTo>
                  <a:pt x="1132" y="362"/>
                </a:moveTo>
                <a:cubicBezTo>
                  <a:pt x="1124" y="362"/>
                  <a:pt x="1117" y="369"/>
                  <a:pt x="1117" y="377"/>
                </a:cubicBezTo>
                <a:cubicBezTo>
                  <a:pt x="1117" y="385"/>
                  <a:pt x="1124" y="392"/>
                  <a:pt x="1132" y="392"/>
                </a:cubicBezTo>
                <a:cubicBezTo>
                  <a:pt x="1140" y="392"/>
                  <a:pt x="1147" y="385"/>
                  <a:pt x="1147" y="377"/>
                </a:cubicBezTo>
                <a:cubicBezTo>
                  <a:pt x="1147" y="369"/>
                  <a:pt x="1140" y="362"/>
                  <a:pt x="1132" y="362"/>
                </a:cubicBezTo>
                <a:close/>
                <a:moveTo>
                  <a:pt x="1132" y="395"/>
                </a:moveTo>
                <a:cubicBezTo>
                  <a:pt x="1124" y="395"/>
                  <a:pt x="1117" y="402"/>
                  <a:pt x="1117" y="410"/>
                </a:cubicBezTo>
                <a:cubicBezTo>
                  <a:pt x="1117" y="418"/>
                  <a:pt x="1124" y="425"/>
                  <a:pt x="1132" y="425"/>
                </a:cubicBezTo>
                <a:cubicBezTo>
                  <a:pt x="1140" y="425"/>
                  <a:pt x="1147" y="418"/>
                  <a:pt x="1147" y="410"/>
                </a:cubicBezTo>
                <a:cubicBezTo>
                  <a:pt x="1147" y="402"/>
                  <a:pt x="1140" y="395"/>
                  <a:pt x="1132" y="395"/>
                </a:cubicBezTo>
                <a:close/>
                <a:moveTo>
                  <a:pt x="1132" y="428"/>
                </a:moveTo>
                <a:cubicBezTo>
                  <a:pt x="1124" y="428"/>
                  <a:pt x="1117" y="435"/>
                  <a:pt x="1117" y="443"/>
                </a:cubicBezTo>
                <a:cubicBezTo>
                  <a:pt x="1117" y="451"/>
                  <a:pt x="1124" y="458"/>
                  <a:pt x="1132" y="458"/>
                </a:cubicBezTo>
                <a:cubicBezTo>
                  <a:pt x="1140" y="458"/>
                  <a:pt x="1147" y="451"/>
                  <a:pt x="1147" y="443"/>
                </a:cubicBezTo>
                <a:cubicBezTo>
                  <a:pt x="1147" y="435"/>
                  <a:pt x="1140" y="428"/>
                  <a:pt x="1132" y="428"/>
                </a:cubicBezTo>
                <a:close/>
                <a:moveTo>
                  <a:pt x="1132" y="461"/>
                </a:moveTo>
                <a:cubicBezTo>
                  <a:pt x="1124" y="461"/>
                  <a:pt x="1117" y="468"/>
                  <a:pt x="1117" y="476"/>
                </a:cubicBezTo>
                <a:cubicBezTo>
                  <a:pt x="1117" y="484"/>
                  <a:pt x="1124" y="491"/>
                  <a:pt x="1132" y="491"/>
                </a:cubicBezTo>
                <a:cubicBezTo>
                  <a:pt x="1140" y="491"/>
                  <a:pt x="1147" y="484"/>
                  <a:pt x="1147" y="476"/>
                </a:cubicBezTo>
                <a:cubicBezTo>
                  <a:pt x="1147" y="468"/>
                  <a:pt x="1140" y="461"/>
                  <a:pt x="1132" y="461"/>
                </a:cubicBezTo>
                <a:close/>
                <a:moveTo>
                  <a:pt x="1132" y="494"/>
                </a:moveTo>
                <a:cubicBezTo>
                  <a:pt x="1124" y="494"/>
                  <a:pt x="1117" y="500"/>
                  <a:pt x="1117" y="509"/>
                </a:cubicBezTo>
                <a:cubicBezTo>
                  <a:pt x="1117" y="517"/>
                  <a:pt x="1124" y="523"/>
                  <a:pt x="1132" y="523"/>
                </a:cubicBezTo>
                <a:cubicBezTo>
                  <a:pt x="1140" y="523"/>
                  <a:pt x="1147" y="517"/>
                  <a:pt x="1147" y="509"/>
                </a:cubicBezTo>
                <a:cubicBezTo>
                  <a:pt x="1147" y="500"/>
                  <a:pt x="1140" y="494"/>
                  <a:pt x="1132" y="494"/>
                </a:cubicBezTo>
                <a:close/>
                <a:moveTo>
                  <a:pt x="1132" y="527"/>
                </a:moveTo>
                <a:cubicBezTo>
                  <a:pt x="1124" y="527"/>
                  <a:pt x="1117" y="533"/>
                  <a:pt x="1117" y="542"/>
                </a:cubicBezTo>
                <a:cubicBezTo>
                  <a:pt x="1117" y="550"/>
                  <a:pt x="1124" y="556"/>
                  <a:pt x="1132" y="556"/>
                </a:cubicBezTo>
                <a:cubicBezTo>
                  <a:pt x="1140" y="556"/>
                  <a:pt x="1147" y="550"/>
                  <a:pt x="1147" y="542"/>
                </a:cubicBezTo>
                <a:cubicBezTo>
                  <a:pt x="1147" y="533"/>
                  <a:pt x="1140" y="527"/>
                  <a:pt x="1132" y="527"/>
                </a:cubicBezTo>
                <a:close/>
                <a:moveTo>
                  <a:pt x="1132" y="560"/>
                </a:moveTo>
                <a:cubicBezTo>
                  <a:pt x="1124" y="560"/>
                  <a:pt x="1117" y="566"/>
                  <a:pt x="1117" y="574"/>
                </a:cubicBezTo>
                <a:cubicBezTo>
                  <a:pt x="1117" y="583"/>
                  <a:pt x="1124" y="589"/>
                  <a:pt x="1132" y="589"/>
                </a:cubicBezTo>
                <a:cubicBezTo>
                  <a:pt x="1140" y="589"/>
                  <a:pt x="1147" y="583"/>
                  <a:pt x="1147" y="574"/>
                </a:cubicBezTo>
                <a:cubicBezTo>
                  <a:pt x="1147" y="566"/>
                  <a:pt x="1140" y="560"/>
                  <a:pt x="1132" y="560"/>
                </a:cubicBezTo>
                <a:close/>
                <a:moveTo>
                  <a:pt x="1132" y="593"/>
                </a:moveTo>
                <a:cubicBezTo>
                  <a:pt x="1124" y="593"/>
                  <a:pt x="1117" y="599"/>
                  <a:pt x="1117" y="607"/>
                </a:cubicBezTo>
                <a:cubicBezTo>
                  <a:pt x="1117" y="616"/>
                  <a:pt x="1124" y="622"/>
                  <a:pt x="1132" y="622"/>
                </a:cubicBezTo>
                <a:cubicBezTo>
                  <a:pt x="1140" y="622"/>
                  <a:pt x="1147" y="616"/>
                  <a:pt x="1147" y="607"/>
                </a:cubicBezTo>
                <a:cubicBezTo>
                  <a:pt x="1147" y="599"/>
                  <a:pt x="1140" y="593"/>
                  <a:pt x="1132" y="593"/>
                </a:cubicBezTo>
                <a:close/>
                <a:moveTo>
                  <a:pt x="1132" y="625"/>
                </a:moveTo>
                <a:cubicBezTo>
                  <a:pt x="1124" y="625"/>
                  <a:pt x="1117" y="632"/>
                  <a:pt x="1117" y="640"/>
                </a:cubicBezTo>
                <a:cubicBezTo>
                  <a:pt x="1117" y="648"/>
                  <a:pt x="1124" y="655"/>
                  <a:pt x="1132" y="655"/>
                </a:cubicBezTo>
                <a:cubicBezTo>
                  <a:pt x="1140" y="655"/>
                  <a:pt x="1147" y="648"/>
                  <a:pt x="1147" y="640"/>
                </a:cubicBezTo>
                <a:cubicBezTo>
                  <a:pt x="1147" y="632"/>
                  <a:pt x="1140" y="625"/>
                  <a:pt x="1132" y="625"/>
                </a:cubicBezTo>
                <a:close/>
                <a:moveTo>
                  <a:pt x="1132" y="658"/>
                </a:moveTo>
                <a:cubicBezTo>
                  <a:pt x="1124" y="658"/>
                  <a:pt x="1117" y="665"/>
                  <a:pt x="1117" y="673"/>
                </a:cubicBezTo>
                <a:cubicBezTo>
                  <a:pt x="1117" y="681"/>
                  <a:pt x="1124" y="688"/>
                  <a:pt x="1132" y="688"/>
                </a:cubicBezTo>
                <a:cubicBezTo>
                  <a:pt x="1140" y="688"/>
                  <a:pt x="1147" y="681"/>
                  <a:pt x="1147" y="673"/>
                </a:cubicBezTo>
                <a:cubicBezTo>
                  <a:pt x="1147" y="665"/>
                  <a:pt x="1140" y="658"/>
                  <a:pt x="1132" y="658"/>
                </a:cubicBezTo>
                <a:close/>
                <a:moveTo>
                  <a:pt x="1132" y="691"/>
                </a:moveTo>
                <a:cubicBezTo>
                  <a:pt x="1124" y="691"/>
                  <a:pt x="1117" y="698"/>
                  <a:pt x="1117" y="706"/>
                </a:cubicBezTo>
                <a:cubicBezTo>
                  <a:pt x="1117" y="714"/>
                  <a:pt x="1124" y="721"/>
                  <a:pt x="1132" y="721"/>
                </a:cubicBezTo>
                <a:cubicBezTo>
                  <a:pt x="1140" y="721"/>
                  <a:pt x="1147" y="714"/>
                  <a:pt x="1147" y="706"/>
                </a:cubicBezTo>
                <a:cubicBezTo>
                  <a:pt x="1147" y="698"/>
                  <a:pt x="1140" y="691"/>
                  <a:pt x="1132" y="691"/>
                </a:cubicBezTo>
                <a:close/>
                <a:moveTo>
                  <a:pt x="1132" y="724"/>
                </a:moveTo>
                <a:cubicBezTo>
                  <a:pt x="1124" y="724"/>
                  <a:pt x="1117" y="731"/>
                  <a:pt x="1117" y="739"/>
                </a:cubicBezTo>
                <a:cubicBezTo>
                  <a:pt x="1117" y="747"/>
                  <a:pt x="1124" y="754"/>
                  <a:pt x="1132" y="754"/>
                </a:cubicBezTo>
                <a:cubicBezTo>
                  <a:pt x="1140" y="754"/>
                  <a:pt x="1147" y="747"/>
                  <a:pt x="1147" y="739"/>
                </a:cubicBezTo>
                <a:cubicBezTo>
                  <a:pt x="1147" y="731"/>
                  <a:pt x="1140" y="724"/>
                  <a:pt x="1132" y="724"/>
                </a:cubicBezTo>
                <a:close/>
                <a:moveTo>
                  <a:pt x="1132" y="757"/>
                </a:moveTo>
                <a:cubicBezTo>
                  <a:pt x="1124" y="757"/>
                  <a:pt x="1117" y="764"/>
                  <a:pt x="1117" y="772"/>
                </a:cubicBezTo>
                <a:cubicBezTo>
                  <a:pt x="1117" y="780"/>
                  <a:pt x="1124" y="787"/>
                  <a:pt x="1132" y="787"/>
                </a:cubicBezTo>
                <a:cubicBezTo>
                  <a:pt x="1140" y="787"/>
                  <a:pt x="1147" y="780"/>
                  <a:pt x="1147" y="772"/>
                </a:cubicBezTo>
                <a:cubicBezTo>
                  <a:pt x="1147" y="764"/>
                  <a:pt x="1140" y="757"/>
                  <a:pt x="1132" y="757"/>
                </a:cubicBezTo>
                <a:close/>
                <a:moveTo>
                  <a:pt x="1132" y="790"/>
                </a:moveTo>
                <a:cubicBezTo>
                  <a:pt x="1124" y="790"/>
                  <a:pt x="1117" y="797"/>
                  <a:pt x="1117" y="805"/>
                </a:cubicBezTo>
                <a:cubicBezTo>
                  <a:pt x="1117" y="813"/>
                  <a:pt x="1124" y="820"/>
                  <a:pt x="1132" y="820"/>
                </a:cubicBezTo>
                <a:cubicBezTo>
                  <a:pt x="1140" y="820"/>
                  <a:pt x="1147" y="813"/>
                  <a:pt x="1147" y="805"/>
                </a:cubicBezTo>
                <a:cubicBezTo>
                  <a:pt x="1147" y="797"/>
                  <a:pt x="1140" y="790"/>
                  <a:pt x="1132" y="790"/>
                </a:cubicBezTo>
                <a:close/>
                <a:moveTo>
                  <a:pt x="1132" y="823"/>
                </a:moveTo>
                <a:cubicBezTo>
                  <a:pt x="1124" y="823"/>
                  <a:pt x="1117" y="830"/>
                  <a:pt x="1117" y="838"/>
                </a:cubicBezTo>
                <a:cubicBezTo>
                  <a:pt x="1117" y="846"/>
                  <a:pt x="1124" y="853"/>
                  <a:pt x="1132" y="853"/>
                </a:cubicBezTo>
                <a:cubicBezTo>
                  <a:pt x="1140" y="853"/>
                  <a:pt x="1147" y="846"/>
                  <a:pt x="1147" y="838"/>
                </a:cubicBezTo>
                <a:cubicBezTo>
                  <a:pt x="1147" y="830"/>
                  <a:pt x="1140" y="823"/>
                  <a:pt x="1132" y="823"/>
                </a:cubicBezTo>
                <a:close/>
                <a:moveTo>
                  <a:pt x="1132" y="856"/>
                </a:moveTo>
                <a:cubicBezTo>
                  <a:pt x="1124" y="856"/>
                  <a:pt x="1117" y="863"/>
                  <a:pt x="1117" y="871"/>
                </a:cubicBezTo>
                <a:cubicBezTo>
                  <a:pt x="1117" y="879"/>
                  <a:pt x="1124" y="886"/>
                  <a:pt x="1132" y="886"/>
                </a:cubicBezTo>
                <a:cubicBezTo>
                  <a:pt x="1140" y="886"/>
                  <a:pt x="1147" y="879"/>
                  <a:pt x="1147" y="871"/>
                </a:cubicBezTo>
                <a:cubicBezTo>
                  <a:pt x="1147" y="863"/>
                  <a:pt x="1140" y="856"/>
                  <a:pt x="1132" y="856"/>
                </a:cubicBezTo>
                <a:close/>
                <a:moveTo>
                  <a:pt x="1132" y="889"/>
                </a:moveTo>
                <a:cubicBezTo>
                  <a:pt x="1124" y="889"/>
                  <a:pt x="1117" y="895"/>
                  <a:pt x="1117" y="904"/>
                </a:cubicBezTo>
                <a:cubicBezTo>
                  <a:pt x="1117" y="912"/>
                  <a:pt x="1124" y="918"/>
                  <a:pt x="1132" y="918"/>
                </a:cubicBezTo>
                <a:cubicBezTo>
                  <a:pt x="1140" y="918"/>
                  <a:pt x="1147" y="912"/>
                  <a:pt x="1147" y="904"/>
                </a:cubicBezTo>
                <a:cubicBezTo>
                  <a:pt x="1147" y="895"/>
                  <a:pt x="1140" y="889"/>
                  <a:pt x="1132" y="889"/>
                </a:cubicBezTo>
                <a:close/>
                <a:moveTo>
                  <a:pt x="1132" y="922"/>
                </a:moveTo>
                <a:cubicBezTo>
                  <a:pt x="1124" y="922"/>
                  <a:pt x="1117" y="928"/>
                  <a:pt x="1117" y="937"/>
                </a:cubicBezTo>
                <a:cubicBezTo>
                  <a:pt x="1117" y="945"/>
                  <a:pt x="1124" y="951"/>
                  <a:pt x="1132" y="951"/>
                </a:cubicBezTo>
                <a:cubicBezTo>
                  <a:pt x="1140" y="951"/>
                  <a:pt x="1147" y="945"/>
                  <a:pt x="1147" y="937"/>
                </a:cubicBezTo>
                <a:cubicBezTo>
                  <a:pt x="1147" y="928"/>
                  <a:pt x="1140" y="922"/>
                  <a:pt x="1132" y="922"/>
                </a:cubicBezTo>
                <a:close/>
                <a:moveTo>
                  <a:pt x="1132" y="955"/>
                </a:moveTo>
                <a:cubicBezTo>
                  <a:pt x="1124" y="955"/>
                  <a:pt x="1117" y="961"/>
                  <a:pt x="1117" y="970"/>
                </a:cubicBezTo>
                <a:cubicBezTo>
                  <a:pt x="1117" y="978"/>
                  <a:pt x="1124" y="984"/>
                  <a:pt x="1132" y="984"/>
                </a:cubicBezTo>
                <a:cubicBezTo>
                  <a:pt x="1140" y="984"/>
                  <a:pt x="1147" y="978"/>
                  <a:pt x="1147" y="970"/>
                </a:cubicBezTo>
                <a:cubicBezTo>
                  <a:pt x="1147" y="961"/>
                  <a:pt x="1140" y="955"/>
                  <a:pt x="1132" y="955"/>
                </a:cubicBezTo>
                <a:close/>
                <a:moveTo>
                  <a:pt x="1132" y="988"/>
                </a:moveTo>
                <a:cubicBezTo>
                  <a:pt x="1124" y="988"/>
                  <a:pt x="1117" y="994"/>
                  <a:pt x="1117" y="1002"/>
                </a:cubicBezTo>
                <a:cubicBezTo>
                  <a:pt x="1117" y="1011"/>
                  <a:pt x="1124" y="1017"/>
                  <a:pt x="1132" y="1017"/>
                </a:cubicBezTo>
                <a:cubicBezTo>
                  <a:pt x="1140" y="1017"/>
                  <a:pt x="1147" y="1011"/>
                  <a:pt x="1147" y="1002"/>
                </a:cubicBezTo>
                <a:cubicBezTo>
                  <a:pt x="1147" y="994"/>
                  <a:pt x="1140" y="988"/>
                  <a:pt x="1132" y="988"/>
                </a:cubicBezTo>
                <a:close/>
                <a:moveTo>
                  <a:pt x="1132" y="1021"/>
                </a:moveTo>
                <a:cubicBezTo>
                  <a:pt x="1124" y="1021"/>
                  <a:pt x="1117" y="1027"/>
                  <a:pt x="1117" y="1035"/>
                </a:cubicBezTo>
                <a:cubicBezTo>
                  <a:pt x="1117" y="1044"/>
                  <a:pt x="1124" y="1050"/>
                  <a:pt x="1132" y="1050"/>
                </a:cubicBezTo>
                <a:cubicBezTo>
                  <a:pt x="1140" y="1050"/>
                  <a:pt x="1147" y="1044"/>
                  <a:pt x="1147" y="1035"/>
                </a:cubicBezTo>
                <a:cubicBezTo>
                  <a:pt x="1147" y="1027"/>
                  <a:pt x="1140" y="1021"/>
                  <a:pt x="1132" y="1021"/>
                </a:cubicBezTo>
                <a:close/>
                <a:moveTo>
                  <a:pt x="1132" y="1053"/>
                </a:moveTo>
                <a:cubicBezTo>
                  <a:pt x="1124" y="1053"/>
                  <a:pt x="1117" y="1060"/>
                  <a:pt x="1117" y="1068"/>
                </a:cubicBezTo>
                <a:cubicBezTo>
                  <a:pt x="1117" y="1076"/>
                  <a:pt x="1124" y="1083"/>
                  <a:pt x="1132" y="1083"/>
                </a:cubicBezTo>
                <a:cubicBezTo>
                  <a:pt x="1140" y="1083"/>
                  <a:pt x="1147" y="1076"/>
                  <a:pt x="1147" y="1068"/>
                </a:cubicBezTo>
                <a:cubicBezTo>
                  <a:pt x="1147" y="1060"/>
                  <a:pt x="1140" y="1053"/>
                  <a:pt x="1132" y="1053"/>
                </a:cubicBezTo>
                <a:close/>
                <a:moveTo>
                  <a:pt x="1132" y="1086"/>
                </a:moveTo>
                <a:cubicBezTo>
                  <a:pt x="1124" y="1086"/>
                  <a:pt x="1117" y="1093"/>
                  <a:pt x="1117" y="1101"/>
                </a:cubicBezTo>
                <a:cubicBezTo>
                  <a:pt x="1117" y="1109"/>
                  <a:pt x="1124" y="1116"/>
                  <a:pt x="1132" y="1116"/>
                </a:cubicBezTo>
                <a:cubicBezTo>
                  <a:pt x="1140" y="1116"/>
                  <a:pt x="1147" y="1109"/>
                  <a:pt x="1147" y="1101"/>
                </a:cubicBezTo>
                <a:cubicBezTo>
                  <a:pt x="1147" y="1093"/>
                  <a:pt x="1140" y="1086"/>
                  <a:pt x="1132" y="1086"/>
                </a:cubicBezTo>
                <a:close/>
                <a:moveTo>
                  <a:pt x="1132" y="1119"/>
                </a:moveTo>
                <a:cubicBezTo>
                  <a:pt x="1124" y="1119"/>
                  <a:pt x="1117" y="1126"/>
                  <a:pt x="1117" y="1134"/>
                </a:cubicBezTo>
                <a:cubicBezTo>
                  <a:pt x="1117" y="1142"/>
                  <a:pt x="1124" y="1149"/>
                  <a:pt x="1132" y="1149"/>
                </a:cubicBezTo>
                <a:cubicBezTo>
                  <a:pt x="1140" y="1149"/>
                  <a:pt x="1147" y="1142"/>
                  <a:pt x="1147" y="1134"/>
                </a:cubicBezTo>
                <a:cubicBezTo>
                  <a:pt x="1147" y="1126"/>
                  <a:pt x="1140" y="1119"/>
                  <a:pt x="1132" y="1119"/>
                </a:cubicBezTo>
                <a:close/>
                <a:moveTo>
                  <a:pt x="1132" y="1152"/>
                </a:moveTo>
                <a:cubicBezTo>
                  <a:pt x="1124" y="1152"/>
                  <a:pt x="1117" y="1159"/>
                  <a:pt x="1117" y="1167"/>
                </a:cubicBezTo>
                <a:cubicBezTo>
                  <a:pt x="1117" y="1175"/>
                  <a:pt x="1124" y="1182"/>
                  <a:pt x="1132" y="1182"/>
                </a:cubicBezTo>
                <a:cubicBezTo>
                  <a:pt x="1140" y="1182"/>
                  <a:pt x="1147" y="1175"/>
                  <a:pt x="1147" y="1167"/>
                </a:cubicBezTo>
                <a:cubicBezTo>
                  <a:pt x="1147" y="1159"/>
                  <a:pt x="1140" y="1152"/>
                  <a:pt x="1132" y="1152"/>
                </a:cubicBezTo>
                <a:close/>
                <a:moveTo>
                  <a:pt x="1132" y="1185"/>
                </a:moveTo>
                <a:cubicBezTo>
                  <a:pt x="1124" y="1185"/>
                  <a:pt x="1117" y="1192"/>
                  <a:pt x="1117" y="1200"/>
                </a:cubicBezTo>
                <a:cubicBezTo>
                  <a:pt x="1117" y="1208"/>
                  <a:pt x="1124" y="1215"/>
                  <a:pt x="1132" y="1215"/>
                </a:cubicBezTo>
                <a:cubicBezTo>
                  <a:pt x="1140" y="1215"/>
                  <a:pt x="1147" y="1208"/>
                  <a:pt x="1147" y="1200"/>
                </a:cubicBezTo>
                <a:cubicBezTo>
                  <a:pt x="1147" y="1192"/>
                  <a:pt x="1140" y="1185"/>
                  <a:pt x="1132" y="1185"/>
                </a:cubicBezTo>
                <a:close/>
                <a:moveTo>
                  <a:pt x="1132" y="1218"/>
                </a:moveTo>
                <a:cubicBezTo>
                  <a:pt x="1124" y="1218"/>
                  <a:pt x="1117" y="1225"/>
                  <a:pt x="1117" y="1233"/>
                </a:cubicBezTo>
                <a:cubicBezTo>
                  <a:pt x="1117" y="1241"/>
                  <a:pt x="1124" y="1248"/>
                  <a:pt x="1132" y="1248"/>
                </a:cubicBezTo>
                <a:cubicBezTo>
                  <a:pt x="1140" y="1248"/>
                  <a:pt x="1147" y="1241"/>
                  <a:pt x="1147" y="1233"/>
                </a:cubicBezTo>
                <a:cubicBezTo>
                  <a:pt x="1147" y="1225"/>
                  <a:pt x="1140" y="1218"/>
                  <a:pt x="1132" y="1218"/>
                </a:cubicBezTo>
                <a:close/>
                <a:moveTo>
                  <a:pt x="1132" y="1251"/>
                </a:moveTo>
                <a:cubicBezTo>
                  <a:pt x="1124" y="1251"/>
                  <a:pt x="1117" y="1258"/>
                  <a:pt x="1117" y="1266"/>
                </a:cubicBezTo>
                <a:cubicBezTo>
                  <a:pt x="1117" y="1274"/>
                  <a:pt x="1124" y="1281"/>
                  <a:pt x="1132" y="1281"/>
                </a:cubicBezTo>
                <a:cubicBezTo>
                  <a:pt x="1140" y="1281"/>
                  <a:pt x="1147" y="1274"/>
                  <a:pt x="1147" y="1266"/>
                </a:cubicBezTo>
                <a:cubicBezTo>
                  <a:pt x="1147" y="1258"/>
                  <a:pt x="1140" y="1251"/>
                  <a:pt x="1132" y="1251"/>
                </a:cubicBezTo>
                <a:close/>
                <a:moveTo>
                  <a:pt x="1132" y="1284"/>
                </a:moveTo>
                <a:cubicBezTo>
                  <a:pt x="1124" y="1284"/>
                  <a:pt x="1117" y="1291"/>
                  <a:pt x="1117" y="1299"/>
                </a:cubicBezTo>
                <a:cubicBezTo>
                  <a:pt x="1117" y="1307"/>
                  <a:pt x="1124" y="1314"/>
                  <a:pt x="1132" y="1314"/>
                </a:cubicBezTo>
                <a:cubicBezTo>
                  <a:pt x="1140" y="1314"/>
                  <a:pt x="1147" y="1307"/>
                  <a:pt x="1147" y="1299"/>
                </a:cubicBezTo>
                <a:cubicBezTo>
                  <a:pt x="1147" y="1291"/>
                  <a:pt x="1140" y="1284"/>
                  <a:pt x="1132" y="1284"/>
                </a:cubicBezTo>
                <a:close/>
                <a:moveTo>
                  <a:pt x="1132" y="1317"/>
                </a:moveTo>
                <a:cubicBezTo>
                  <a:pt x="1124" y="1317"/>
                  <a:pt x="1117" y="1323"/>
                  <a:pt x="1117" y="1332"/>
                </a:cubicBezTo>
                <a:cubicBezTo>
                  <a:pt x="1117" y="1340"/>
                  <a:pt x="1124" y="1346"/>
                  <a:pt x="1132" y="1346"/>
                </a:cubicBezTo>
                <a:cubicBezTo>
                  <a:pt x="1140" y="1346"/>
                  <a:pt x="1147" y="1340"/>
                  <a:pt x="1147" y="1332"/>
                </a:cubicBezTo>
                <a:cubicBezTo>
                  <a:pt x="1147" y="1323"/>
                  <a:pt x="1140" y="1317"/>
                  <a:pt x="1132" y="1317"/>
                </a:cubicBezTo>
                <a:close/>
                <a:moveTo>
                  <a:pt x="1132" y="1350"/>
                </a:moveTo>
                <a:cubicBezTo>
                  <a:pt x="1124" y="1350"/>
                  <a:pt x="1117" y="1356"/>
                  <a:pt x="1117" y="1365"/>
                </a:cubicBezTo>
                <a:cubicBezTo>
                  <a:pt x="1117" y="1373"/>
                  <a:pt x="1124" y="1379"/>
                  <a:pt x="1132" y="1379"/>
                </a:cubicBezTo>
                <a:cubicBezTo>
                  <a:pt x="1140" y="1379"/>
                  <a:pt x="1147" y="1373"/>
                  <a:pt x="1147" y="1365"/>
                </a:cubicBezTo>
                <a:cubicBezTo>
                  <a:pt x="1147" y="1356"/>
                  <a:pt x="1140" y="1350"/>
                  <a:pt x="1132" y="1350"/>
                </a:cubicBezTo>
                <a:close/>
                <a:moveTo>
                  <a:pt x="1132" y="1383"/>
                </a:moveTo>
                <a:cubicBezTo>
                  <a:pt x="1124" y="1383"/>
                  <a:pt x="1117" y="1389"/>
                  <a:pt x="1117" y="1397"/>
                </a:cubicBezTo>
                <a:cubicBezTo>
                  <a:pt x="1117" y="1406"/>
                  <a:pt x="1124" y="1412"/>
                  <a:pt x="1132" y="1412"/>
                </a:cubicBezTo>
                <a:cubicBezTo>
                  <a:pt x="1140" y="1412"/>
                  <a:pt x="1147" y="1406"/>
                  <a:pt x="1147" y="1397"/>
                </a:cubicBezTo>
                <a:cubicBezTo>
                  <a:pt x="1147" y="1389"/>
                  <a:pt x="1140" y="1383"/>
                  <a:pt x="1132" y="1383"/>
                </a:cubicBezTo>
                <a:close/>
                <a:moveTo>
                  <a:pt x="1132" y="1416"/>
                </a:moveTo>
                <a:cubicBezTo>
                  <a:pt x="1124" y="1416"/>
                  <a:pt x="1117" y="1422"/>
                  <a:pt x="1117" y="1430"/>
                </a:cubicBezTo>
                <a:cubicBezTo>
                  <a:pt x="1117" y="1439"/>
                  <a:pt x="1124" y="1445"/>
                  <a:pt x="1132" y="1445"/>
                </a:cubicBezTo>
                <a:cubicBezTo>
                  <a:pt x="1140" y="1445"/>
                  <a:pt x="1147" y="1439"/>
                  <a:pt x="1147" y="1430"/>
                </a:cubicBezTo>
                <a:cubicBezTo>
                  <a:pt x="1147" y="1422"/>
                  <a:pt x="1140" y="1416"/>
                  <a:pt x="1132" y="1416"/>
                </a:cubicBezTo>
                <a:close/>
                <a:moveTo>
                  <a:pt x="1165" y="0"/>
                </a:moveTo>
                <a:cubicBezTo>
                  <a:pt x="1157" y="0"/>
                  <a:pt x="1150" y="7"/>
                  <a:pt x="1150" y="15"/>
                </a:cubicBezTo>
                <a:cubicBezTo>
                  <a:pt x="1150" y="23"/>
                  <a:pt x="1157" y="30"/>
                  <a:pt x="1165" y="30"/>
                </a:cubicBezTo>
                <a:cubicBezTo>
                  <a:pt x="1173" y="30"/>
                  <a:pt x="1180" y="23"/>
                  <a:pt x="1180" y="15"/>
                </a:cubicBezTo>
                <a:cubicBezTo>
                  <a:pt x="1180" y="7"/>
                  <a:pt x="1173" y="0"/>
                  <a:pt x="1165" y="0"/>
                </a:cubicBezTo>
                <a:close/>
                <a:moveTo>
                  <a:pt x="1165" y="33"/>
                </a:moveTo>
                <a:cubicBezTo>
                  <a:pt x="1157" y="33"/>
                  <a:pt x="1150" y="40"/>
                  <a:pt x="1150" y="48"/>
                </a:cubicBezTo>
                <a:cubicBezTo>
                  <a:pt x="1150" y="56"/>
                  <a:pt x="1157" y="63"/>
                  <a:pt x="1165" y="63"/>
                </a:cubicBezTo>
                <a:cubicBezTo>
                  <a:pt x="1173" y="63"/>
                  <a:pt x="1180" y="56"/>
                  <a:pt x="1180" y="48"/>
                </a:cubicBezTo>
                <a:cubicBezTo>
                  <a:pt x="1180" y="40"/>
                  <a:pt x="1173" y="33"/>
                  <a:pt x="1165" y="33"/>
                </a:cubicBezTo>
                <a:close/>
                <a:moveTo>
                  <a:pt x="1165" y="66"/>
                </a:moveTo>
                <a:cubicBezTo>
                  <a:pt x="1157" y="66"/>
                  <a:pt x="1150" y="72"/>
                  <a:pt x="1150" y="81"/>
                </a:cubicBezTo>
                <a:cubicBezTo>
                  <a:pt x="1150" y="89"/>
                  <a:pt x="1157" y="95"/>
                  <a:pt x="1165" y="95"/>
                </a:cubicBezTo>
                <a:cubicBezTo>
                  <a:pt x="1173" y="95"/>
                  <a:pt x="1180" y="89"/>
                  <a:pt x="1180" y="81"/>
                </a:cubicBezTo>
                <a:cubicBezTo>
                  <a:pt x="1180" y="72"/>
                  <a:pt x="1173" y="66"/>
                  <a:pt x="1165" y="66"/>
                </a:cubicBezTo>
                <a:close/>
                <a:moveTo>
                  <a:pt x="1165" y="99"/>
                </a:moveTo>
                <a:cubicBezTo>
                  <a:pt x="1157" y="99"/>
                  <a:pt x="1150" y="105"/>
                  <a:pt x="1150" y="114"/>
                </a:cubicBezTo>
                <a:cubicBezTo>
                  <a:pt x="1150" y="122"/>
                  <a:pt x="1157" y="128"/>
                  <a:pt x="1165" y="128"/>
                </a:cubicBezTo>
                <a:cubicBezTo>
                  <a:pt x="1173" y="128"/>
                  <a:pt x="1180" y="122"/>
                  <a:pt x="1180" y="114"/>
                </a:cubicBezTo>
                <a:cubicBezTo>
                  <a:pt x="1180" y="105"/>
                  <a:pt x="1173" y="99"/>
                  <a:pt x="1165" y="99"/>
                </a:cubicBezTo>
                <a:close/>
                <a:moveTo>
                  <a:pt x="1165" y="132"/>
                </a:moveTo>
                <a:cubicBezTo>
                  <a:pt x="1157" y="132"/>
                  <a:pt x="1150" y="138"/>
                  <a:pt x="1150" y="147"/>
                </a:cubicBezTo>
                <a:cubicBezTo>
                  <a:pt x="1150" y="155"/>
                  <a:pt x="1157" y="161"/>
                  <a:pt x="1165" y="161"/>
                </a:cubicBezTo>
                <a:cubicBezTo>
                  <a:pt x="1173" y="161"/>
                  <a:pt x="1180" y="155"/>
                  <a:pt x="1180" y="147"/>
                </a:cubicBezTo>
                <a:cubicBezTo>
                  <a:pt x="1180" y="138"/>
                  <a:pt x="1173" y="132"/>
                  <a:pt x="1165" y="132"/>
                </a:cubicBezTo>
                <a:close/>
                <a:moveTo>
                  <a:pt x="1165" y="165"/>
                </a:moveTo>
                <a:cubicBezTo>
                  <a:pt x="1157" y="165"/>
                  <a:pt x="1150" y="171"/>
                  <a:pt x="1150" y="179"/>
                </a:cubicBezTo>
                <a:cubicBezTo>
                  <a:pt x="1150" y="188"/>
                  <a:pt x="1157" y="194"/>
                  <a:pt x="1165" y="194"/>
                </a:cubicBezTo>
                <a:cubicBezTo>
                  <a:pt x="1173" y="194"/>
                  <a:pt x="1180" y="188"/>
                  <a:pt x="1180" y="179"/>
                </a:cubicBezTo>
                <a:cubicBezTo>
                  <a:pt x="1180" y="171"/>
                  <a:pt x="1173" y="165"/>
                  <a:pt x="1165" y="165"/>
                </a:cubicBezTo>
                <a:close/>
                <a:moveTo>
                  <a:pt x="1165" y="198"/>
                </a:moveTo>
                <a:cubicBezTo>
                  <a:pt x="1157" y="198"/>
                  <a:pt x="1150" y="204"/>
                  <a:pt x="1150" y="212"/>
                </a:cubicBezTo>
                <a:cubicBezTo>
                  <a:pt x="1150" y="221"/>
                  <a:pt x="1157" y="227"/>
                  <a:pt x="1165" y="227"/>
                </a:cubicBezTo>
                <a:cubicBezTo>
                  <a:pt x="1173" y="227"/>
                  <a:pt x="1180" y="221"/>
                  <a:pt x="1180" y="212"/>
                </a:cubicBezTo>
                <a:cubicBezTo>
                  <a:pt x="1180" y="204"/>
                  <a:pt x="1173" y="198"/>
                  <a:pt x="1165" y="198"/>
                </a:cubicBezTo>
                <a:close/>
                <a:moveTo>
                  <a:pt x="1165" y="230"/>
                </a:moveTo>
                <a:cubicBezTo>
                  <a:pt x="1157" y="230"/>
                  <a:pt x="1150" y="237"/>
                  <a:pt x="1150" y="245"/>
                </a:cubicBezTo>
                <a:cubicBezTo>
                  <a:pt x="1150" y="253"/>
                  <a:pt x="1157" y="260"/>
                  <a:pt x="1165" y="260"/>
                </a:cubicBezTo>
                <a:cubicBezTo>
                  <a:pt x="1173" y="260"/>
                  <a:pt x="1180" y="253"/>
                  <a:pt x="1180" y="245"/>
                </a:cubicBezTo>
                <a:cubicBezTo>
                  <a:pt x="1180" y="237"/>
                  <a:pt x="1173" y="230"/>
                  <a:pt x="1165" y="230"/>
                </a:cubicBezTo>
                <a:close/>
                <a:moveTo>
                  <a:pt x="1165" y="263"/>
                </a:moveTo>
                <a:cubicBezTo>
                  <a:pt x="1157" y="263"/>
                  <a:pt x="1150" y="270"/>
                  <a:pt x="1150" y="278"/>
                </a:cubicBezTo>
                <a:cubicBezTo>
                  <a:pt x="1150" y="286"/>
                  <a:pt x="1157" y="293"/>
                  <a:pt x="1165" y="293"/>
                </a:cubicBezTo>
                <a:cubicBezTo>
                  <a:pt x="1173" y="293"/>
                  <a:pt x="1180" y="286"/>
                  <a:pt x="1180" y="278"/>
                </a:cubicBezTo>
                <a:cubicBezTo>
                  <a:pt x="1180" y="270"/>
                  <a:pt x="1173" y="263"/>
                  <a:pt x="1165" y="263"/>
                </a:cubicBezTo>
                <a:close/>
                <a:moveTo>
                  <a:pt x="1165" y="296"/>
                </a:moveTo>
                <a:cubicBezTo>
                  <a:pt x="1157" y="296"/>
                  <a:pt x="1150" y="303"/>
                  <a:pt x="1150" y="311"/>
                </a:cubicBezTo>
                <a:cubicBezTo>
                  <a:pt x="1150" y="319"/>
                  <a:pt x="1157" y="326"/>
                  <a:pt x="1165" y="326"/>
                </a:cubicBezTo>
                <a:cubicBezTo>
                  <a:pt x="1173" y="326"/>
                  <a:pt x="1180" y="319"/>
                  <a:pt x="1180" y="311"/>
                </a:cubicBezTo>
                <a:cubicBezTo>
                  <a:pt x="1180" y="303"/>
                  <a:pt x="1173" y="296"/>
                  <a:pt x="1165" y="296"/>
                </a:cubicBezTo>
                <a:close/>
                <a:moveTo>
                  <a:pt x="1165" y="329"/>
                </a:moveTo>
                <a:cubicBezTo>
                  <a:pt x="1157" y="329"/>
                  <a:pt x="1150" y="336"/>
                  <a:pt x="1150" y="344"/>
                </a:cubicBezTo>
                <a:cubicBezTo>
                  <a:pt x="1150" y="352"/>
                  <a:pt x="1157" y="359"/>
                  <a:pt x="1165" y="359"/>
                </a:cubicBezTo>
                <a:cubicBezTo>
                  <a:pt x="1173" y="359"/>
                  <a:pt x="1180" y="352"/>
                  <a:pt x="1180" y="344"/>
                </a:cubicBezTo>
                <a:cubicBezTo>
                  <a:pt x="1180" y="336"/>
                  <a:pt x="1173" y="329"/>
                  <a:pt x="1165" y="329"/>
                </a:cubicBezTo>
                <a:close/>
                <a:moveTo>
                  <a:pt x="1165" y="362"/>
                </a:moveTo>
                <a:cubicBezTo>
                  <a:pt x="1157" y="362"/>
                  <a:pt x="1150" y="369"/>
                  <a:pt x="1150" y="377"/>
                </a:cubicBezTo>
                <a:cubicBezTo>
                  <a:pt x="1150" y="385"/>
                  <a:pt x="1157" y="392"/>
                  <a:pt x="1165" y="392"/>
                </a:cubicBezTo>
                <a:cubicBezTo>
                  <a:pt x="1173" y="392"/>
                  <a:pt x="1180" y="385"/>
                  <a:pt x="1180" y="377"/>
                </a:cubicBezTo>
                <a:cubicBezTo>
                  <a:pt x="1180" y="369"/>
                  <a:pt x="1173" y="362"/>
                  <a:pt x="1165" y="362"/>
                </a:cubicBezTo>
                <a:close/>
                <a:moveTo>
                  <a:pt x="1165" y="395"/>
                </a:moveTo>
                <a:cubicBezTo>
                  <a:pt x="1157" y="395"/>
                  <a:pt x="1150" y="402"/>
                  <a:pt x="1150" y="410"/>
                </a:cubicBezTo>
                <a:cubicBezTo>
                  <a:pt x="1150" y="418"/>
                  <a:pt x="1157" y="425"/>
                  <a:pt x="1165" y="425"/>
                </a:cubicBezTo>
                <a:cubicBezTo>
                  <a:pt x="1173" y="425"/>
                  <a:pt x="1180" y="418"/>
                  <a:pt x="1180" y="410"/>
                </a:cubicBezTo>
                <a:cubicBezTo>
                  <a:pt x="1180" y="402"/>
                  <a:pt x="1173" y="395"/>
                  <a:pt x="1165" y="395"/>
                </a:cubicBezTo>
                <a:close/>
                <a:moveTo>
                  <a:pt x="1165" y="428"/>
                </a:moveTo>
                <a:cubicBezTo>
                  <a:pt x="1157" y="428"/>
                  <a:pt x="1150" y="435"/>
                  <a:pt x="1150" y="443"/>
                </a:cubicBezTo>
                <a:cubicBezTo>
                  <a:pt x="1150" y="451"/>
                  <a:pt x="1157" y="458"/>
                  <a:pt x="1165" y="458"/>
                </a:cubicBezTo>
                <a:cubicBezTo>
                  <a:pt x="1173" y="458"/>
                  <a:pt x="1180" y="451"/>
                  <a:pt x="1180" y="443"/>
                </a:cubicBezTo>
                <a:cubicBezTo>
                  <a:pt x="1180" y="435"/>
                  <a:pt x="1173" y="428"/>
                  <a:pt x="1165" y="428"/>
                </a:cubicBezTo>
                <a:close/>
                <a:moveTo>
                  <a:pt x="1165" y="461"/>
                </a:moveTo>
                <a:cubicBezTo>
                  <a:pt x="1157" y="461"/>
                  <a:pt x="1150" y="468"/>
                  <a:pt x="1150" y="476"/>
                </a:cubicBezTo>
                <a:cubicBezTo>
                  <a:pt x="1150" y="484"/>
                  <a:pt x="1157" y="491"/>
                  <a:pt x="1165" y="491"/>
                </a:cubicBezTo>
                <a:cubicBezTo>
                  <a:pt x="1173" y="491"/>
                  <a:pt x="1180" y="484"/>
                  <a:pt x="1180" y="476"/>
                </a:cubicBezTo>
                <a:cubicBezTo>
                  <a:pt x="1180" y="468"/>
                  <a:pt x="1173" y="461"/>
                  <a:pt x="1165" y="461"/>
                </a:cubicBezTo>
                <a:close/>
                <a:moveTo>
                  <a:pt x="1165" y="494"/>
                </a:moveTo>
                <a:cubicBezTo>
                  <a:pt x="1157" y="494"/>
                  <a:pt x="1150" y="500"/>
                  <a:pt x="1150" y="509"/>
                </a:cubicBezTo>
                <a:cubicBezTo>
                  <a:pt x="1150" y="517"/>
                  <a:pt x="1157" y="523"/>
                  <a:pt x="1165" y="523"/>
                </a:cubicBezTo>
                <a:cubicBezTo>
                  <a:pt x="1173" y="523"/>
                  <a:pt x="1180" y="517"/>
                  <a:pt x="1180" y="509"/>
                </a:cubicBezTo>
                <a:cubicBezTo>
                  <a:pt x="1180" y="500"/>
                  <a:pt x="1173" y="494"/>
                  <a:pt x="1165" y="494"/>
                </a:cubicBezTo>
                <a:close/>
                <a:moveTo>
                  <a:pt x="1165" y="527"/>
                </a:moveTo>
                <a:cubicBezTo>
                  <a:pt x="1157" y="527"/>
                  <a:pt x="1150" y="533"/>
                  <a:pt x="1150" y="542"/>
                </a:cubicBezTo>
                <a:cubicBezTo>
                  <a:pt x="1150" y="550"/>
                  <a:pt x="1157" y="556"/>
                  <a:pt x="1165" y="556"/>
                </a:cubicBezTo>
                <a:cubicBezTo>
                  <a:pt x="1173" y="556"/>
                  <a:pt x="1180" y="550"/>
                  <a:pt x="1180" y="542"/>
                </a:cubicBezTo>
                <a:cubicBezTo>
                  <a:pt x="1180" y="533"/>
                  <a:pt x="1173" y="527"/>
                  <a:pt x="1165" y="527"/>
                </a:cubicBezTo>
                <a:close/>
                <a:moveTo>
                  <a:pt x="1165" y="560"/>
                </a:moveTo>
                <a:cubicBezTo>
                  <a:pt x="1157" y="560"/>
                  <a:pt x="1150" y="566"/>
                  <a:pt x="1150" y="574"/>
                </a:cubicBezTo>
                <a:cubicBezTo>
                  <a:pt x="1150" y="583"/>
                  <a:pt x="1157" y="589"/>
                  <a:pt x="1165" y="589"/>
                </a:cubicBezTo>
                <a:cubicBezTo>
                  <a:pt x="1173" y="589"/>
                  <a:pt x="1180" y="583"/>
                  <a:pt x="1180" y="574"/>
                </a:cubicBezTo>
                <a:cubicBezTo>
                  <a:pt x="1180" y="566"/>
                  <a:pt x="1173" y="560"/>
                  <a:pt x="1165" y="560"/>
                </a:cubicBezTo>
                <a:close/>
                <a:moveTo>
                  <a:pt x="1165" y="593"/>
                </a:moveTo>
                <a:cubicBezTo>
                  <a:pt x="1157" y="593"/>
                  <a:pt x="1150" y="599"/>
                  <a:pt x="1150" y="607"/>
                </a:cubicBezTo>
                <a:cubicBezTo>
                  <a:pt x="1150" y="616"/>
                  <a:pt x="1157" y="622"/>
                  <a:pt x="1165" y="622"/>
                </a:cubicBezTo>
                <a:cubicBezTo>
                  <a:pt x="1173" y="622"/>
                  <a:pt x="1180" y="616"/>
                  <a:pt x="1180" y="607"/>
                </a:cubicBezTo>
                <a:cubicBezTo>
                  <a:pt x="1180" y="599"/>
                  <a:pt x="1173" y="593"/>
                  <a:pt x="1165" y="593"/>
                </a:cubicBezTo>
                <a:close/>
                <a:moveTo>
                  <a:pt x="1165" y="625"/>
                </a:moveTo>
                <a:cubicBezTo>
                  <a:pt x="1157" y="625"/>
                  <a:pt x="1150" y="632"/>
                  <a:pt x="1150" y="640"/>
                </a:cubicBezTo>
                <a:cubicBezTo>
                  <a:pt x="1150" y="648"/>
                  <a:pt x="1157" y="655"/>
                  <a:pt x="1165" y="655"/>
                </a:cubicBezTo>
                <a:cubicBezTo>
                  <a:pt x="1173" y="655"/>
                  <a:pt x="1180" y="648"/>
                  <a:pt x="1180" y="640"/>
                </a:cubicBezTo>
                <a:cubicBezTo>
                  <a:pt x="1180" y="632"/>
                  <a:pt x="1173" y="625"/>
                  <a:pt x="1165" y="625"/>
                </a:cubicBezTo>
                <a:close/>
                <a:moveTo>
                  <a:pt x="1165" y="658"/>
                </a:moveTo>
                <a:cubicBezTo>
                  <a:pt x="1157" y="658"/>
                  <a:pt x="1150" y="665"/>
                  <a:pt x="1150" y="673"/>
                </a:cubicBezTo>
                <a:cubicBezTo>
                  <a:pt x="1150" y="681"/>
                  <a:pt x="1157" y="688"/>
                  <a:pt x="1165" y="688"/>
                </a:cubicBezTo>
                <a:cubicBezTo>
                  <a:pt x="1173" y="688"/>
                  <a:pt x="1180" y="681"/>
                  <a:pt x="1180" y="673"/>
                </a:cubicBezTo>
                <a:cubicBezTo>
                  <a:pt x="1180" y="665"/>
                  <a:pt x="1173" y="658"/>
                  <a:pt x="1165" y="658"/>
                </a:cubicBezTo>
                <a:close/>
                <a:moveTo>
                  <a:pt x="1165" y="691"/>
                </a:moveTo>
                <a:cubicBezTo>
                  <a:pt x="1157" y="691"/>
                  <a:pt x="1150" y="698"/>
                  <a:pt x="1150" y="706"/>
                </a:cubicBezTo>
                <a:cubicBezTo>
                  <a:pt x="1150" y="714"/>
                  <a:pt x="1157" y="721"/>
                  <a:pt x="1165" y="721"/>
                </a:cubicBezTo>
                <a:cubicBezTo>
                  <a:pt x="1173" y="721"/>
                  <a:pt x="1180" y="714"/>
                  <a:pt x="1180" y="706"/>
                </a:cubicBezTo>
                <a:cubicBezTo>
                  <a:pt x="1180" y="698"/>
                  <a:pt x="1173" y="691"/>
                  <a:pt x="1165" y="691"/>
                </a:cubicBezTo>
                <a:close/>
                <a:moveTo>
                  <a:pt x="1165" y="724"/>
                </a:moveTo>
                <a:cubicBezTo>
                  <a:pt x="1157" y="724"/>
                  <a:pt x="1150" y="731"/>
                  <a:pt x="1150" y="739"/>
                </a:cubicBezTo>
                <a:cubicBezTo>
                  <a:pt x="1150" y="747"/>
                  <a:pt x="1157" y="754"/>
                  <a:pt x="1165" y="754"/>
                </a:cubicBezTo>
                <a:cubicBezTo>
                  <a:pt x="1173" y="754"/>
                  <a:pt x="1180" y="747"/>
                  <a:pt x="1180" y="739"/>
                </a:cubicBezTo>
                <a:cubicBezTo>
                  <a:pt x="1180" y="731"/>
                  <a:pt x="1173" y="724"/>
                  <a:pt x="1165" y="724"/>
                </a:cubicBezTo>
                <a:close/>
                <a:moveTo>
                  <a:pt x="1165" y="757"/>
                </a:moveTo>
                <a:cubicBezTo>
                  <a:pt x="1157" y="757"/>
                  <a:pt x="1150" y="764"/>
                  <a:pt x="1150" y="772"/>
                </a:cubicBezTo>
                <a:cubicBezTo>
                  <a:pt x="1150" y="780"/>
                  <a:pt x="1157" y="787"/>
                  <a:pt x="1165" y="787"/>
                </a:cubicBezTo>
                <a:cubicBezTo>
                  <a:pt x="1173" y="787"/>
                  <a:pt x="1180" y="780"/>
                  <a:pt x="1180" y="772"/>
                </a:cubicBezTo>
                <a:cubicBezTo>
                  <a:pt x="1180" y="764"/>
                  <a:pt x="1173" y="757"/>
                  <a:pt x="1165" y="757"/>
                </a:cubicBezTo>
                <a:close/>
                <a:moveTo>
                  <a:pt x="1165" y="790"/>
                </a:moveTo>
                <a:cubicBezTo>
                  <a:pt x="1157" y="790"/>
                  <a:pt x="1150" y="797"/>
                  <a:pt x="1150" y="805"/>
                </a:cubicBezTo>
                <a:cubicBezTo>
                  <a:pt x="1150" y="813"/>
                  <a:pt x="1157" y="820"/>
                  <a:pt x="1165" y="820"/>
                </a:cubicBezTo>
                <a:cubicBezTo>
                  <a:pt x="1173" y="820"/>
                  <a:pt x="1180" y="813"/>
                  <a:pt x="1180" y="805"/>
                </a:cubicBezTo>
                <a:cubicBezTo>
                  <a:pt x="1180" y="797"/>
                  <a:pt x="1173" y="790"/>
                  <a:pt x="1165" y="790"/>
                </a:cubicBezTo>
                <a:close/>
                <a:moveTo>
                  <a:pt x="1165" y="823"/>
                </a:moveTo>
                <a:cubicBezTo>
                  <a:pt x="1157" y="823"/>
                  <a:pt x="1150" y="830"/>
                  <a:pt x="1150" y="838"/>
                </a:cubicBezTo>
                <a:cubicBezTo>
                  <a:pt x="1150" y="846"/>
                  <a:pt x="1157" y="853"/>
                  <a:pt x="1165" y="853"/>
                </a:cubicBezTo>
                <a:cubicBezTo>
                  <a:pt x="1173" y="853"/>
                  <a:pt x="1180" y="846"/>
                  <a:pt x="1180" y="838"/>
                </a:cubicBezTo>
                <a:cubicBezTo>
                  <a:pt x="1180" y="830"/>
                  <a:pt x="1173" y="823"/>
                  <a:pt x="1165" y="823"/>
                </a:cubicBezTo>
                <a:close/>
                <a:moveTo>
                  <a:pt x="1165" y="856"/>
                </a:moveTo>
                <a:cubicBezTo>
                  <a:pt x="1157" y="856"/>
                  <a:pt x="1150" y="863"/>
                  <a:pt x="1150" y="871"/>
                </a:cubicBezTo>
                <a:cubicBezTo>
                  <a:pt x="1150" y="879"/>
                  <a:pt x="1157" y="886"/>
                  <a:pt x="1165" y="886"/>
                </a:cubicBezTo>
                <a:cubicBezTo>
                  <a:pt x="1173" y="886"/>
                  <a:pt x="1180" y="879"/>
                  <a:pt x="1180" y="871"/>
                </a:cubicBezTo>
                <a:cubicBezTo>
                  <a:pt x="1180" y="863"/>
                  <a:pt x="1173" y="856"/>
                  <a:pt x="1165" y="856"/>
                </a:cubicBezTo>
                <a:close/>
                <a:moveTo>
                  <a:pt x="1165" y="889"/>
                </a:moveTo>
                <a:cubicBezTo>
                  <a:pt x="1157" y="889"/>
                  <a:pt x="1150" y="895"/>
                  <a:pt x="1150" y="904"/>
                </a:cubicBezTo>
                <a:cubicBezTo>
                  <a:pt x="1150" y="912"/>
                  <a:pt x="1157" y="918"/>
                  <a:pt x="1165" y="918"/>
                </a:cubicBezTo>
                <a:cubicBezTo>
                  <a:pt x="1173" y="918"/>
                  <a:pt x="1180" y="912"/>
                  <a:pt x="1180" y="904"/>
                </a:cubicBezTo>
                <a:cubicBezTo>
                  <a:pt x="1180" y="895"/>
                  <a:pt x="1173" y="889"/>
                  <a:pt x="1165" y="889"/>
                </a:cubicBezTo>
                <a:close/>
                <a:moveTo>
                  <a:pt x="1165" y="922"/>
                </a:moveTo>
                <a:cubicBezTo>
                  <a:pt x="1157" y="922"/>
                  <a:pt x="1150" y="928"/>
                  <a:pt x="1150" y="937"/>
                </a:cubicBezTo>
                <a:cubicBezTo>
                  <a:pt x="1150" y="945"/>
                  <a:pt x="1157" y="951"/>
                  <a:pt x="1165" y="951"/>
                </a:cubicBezTo>
                <a:cubicBezTo>
                  <a:pt x="1173" y="951"/>
                  <a:pt x="1180" y="945"/>
                  <a:pt x="1180" y="937"/>
                </a:cubicBezTo>
                <a:cubicBezTo>
                  <a:pt x="1180" y="928"/>
                  <a:pt x="1173" y="922"/>
                  <a:pt x="1165" y="922"/>
                </a:cubicBezTo>
                <a:close/>
                <a:moveTo>
                  <a:pt x="1165" y="955"/>
                </a:moveTo>
                <a:cubicBezTo>
                  <a:pt x="1157" y="955"/>
                  <a:pt x="1150" y="961"/>
                  <a:pt x="1150" y="970"/>
                </a:cubicBezTo>
                <a:cubicBezTo>
                  <a:pt x="1150" y="978"/>
                  <a:pt x="1157" y="984"/>
                  <a:pt x="1165" y="984"/>
                </a:cubicBezTo>
                <a:cubicBezTo>
                  <a:pt x="1173" y="984"/>
                  <a:pt x="1180" y="978"/>
                  <a:pt x="1180" y="970"/>
                </a:cubicBezTo>
                <a:cubicBezTo>
                  <a:pt x="1180" y="961"/>
                  <a:pt x="1173" y="955"/>
                  <a:pt x="1165" y="955"/>
                </a:cubicBezTo>
                <a:close/>
                <a:moveTo>
                  <a:pt x="1165" y="988"/>
                </a:moveTo>
                <a:cubicBezTo>
                  <a:pt x="1157" y="988"/>
                  <a:pt x="1150" y="994"/>
                  <a:pt x="1150" y="1002"/>
                </a:cubicBezTo>
                <a:cubicBezTo>
                  <a:pt x="1150" y="1011"/>
                  <a:pt x="1157" y="1017"/>
                  <a:pt x="1165" y="1017"/>
                </a:cubicBezTo>
                <a:cubicBezTo>
                  <a:pt x="1173" y="1017"/>
                  <a:pt x="1180" y="1011"/>
                  <a:pt x="1180" y="1002"/>
                </a:cubicBezTo>
                <a:cubicBezTo>
                  <a:pt x="1180" y="994"/>
                  <a:pt x="1173" y="988"/>
                  <a:pt x="1165" y="988"/>
                </a:cubicBezTo>
                <a:close/>
                <a:moveTo>
                  <a:pt x="1165" y="1021"/>
                </a:moveTo>
                <a:cubicBezTo>
                  <a:pt x="1157" y="1021"/>
                  <a:pt x="1150" y="1027"/>
                  <a:pt x="1150" y="1035"/>
                </a:cubicBezTo>
                <a:cubicBezTo>
                  <a:pt x="1150" y="1044"/>
                  <a:pt x="1157" y="1050"/>
                  <a:pt x="1165" y="1050"/>
                </a:cubicBezTo>
                <a:cubicBezTo>
                  <a:pt x="1173" y="1050"/>
                  <a:pt x="1180" y="1044"/>
                  <a:pt x="1180" y="1035"/>
                </a:cubicBezTo>
                <a:cubicBezTo>
                  <a:pt x="1180" y="1027"/>
                  <a:pt x="1173" y="1021"/>
                  <a:pt x="1165" y="1021"/>
                </a:cubicBezTo>
                <a:close/>
                <a:moveTo>
                  <a:pt x="1165" y="1053"/>
                </a:moveTo>
                <a:cubicBezTo>
                  <a:pt x="1157" y="1053"/>
                  <a:pt x="1150" y="1060"/>
                  <a:pt x="1150" y="1068"/>
                </a:cubicBezTo>
                <a:cubicBezTo>
                  <a:pt x="1150" y="1076"/>
                  <a:pt x="1157" y="1083"/>
                  <a:pt x="1165" y="1083"/>
                </a:cubicBezTo>
                <a:cubicBezTo>
                  <a:pt x="1173" y="1083"/>
                  <a:pt x="1180" y="1076"/>
                  <a:pt x="1180" y="1068"/>
                </a:cubicBezTo>
                <a:cubicBezTo>
                  <a:pt x="1180" y="1060"/>
                  <a:pt x="1173" y="1053"/>
                  <a:pt x="1165" y="1053"/>
                </a:cubicBezTo>
                <a:close/>
                <a:moveTo>
                  <a:pt x="1165" y="1086"/>
                </a:moveTo>
                <a:cubicBezTo>
                  <a:pt x="1157" y="1086"/>
                  <a:pt x="1150" y="1093"/>
                  <a:pt x="1150" y="1101"/>
                </a:cubicBezTo>
                <a:cubicBezTo>
                  <a:pt x="1150" y="1109"/>
                  <a:pt x="1157" y="1116"/>
                  <a:pt x="1165" y="1116"/>
                </a:cubicBezTo>
                <a:cubicBezTo>
                  <a:pt x="1173" y="1116"/>
                  <a:pt x="1180" y="1109"/>
                  <a:pt x="1180" y="1101"/>
                </a:cubicBezTo>
                <a:cubicBezTo>
                  <a:pt x="1180" y="1093"/>
                  <a:pt x="1173" y="1086"/>
                  <a:pt x="1165" y="1086"/>
                </a:cubicBezTo>
                <a:close/>
                <a:moveTo>
                  <a:pt x="1165" y="1119"/>
                </a:moveTo>
                <a:cubicBezTo>
                  <a:pt x="1157" y="1119"/>
                  <a:pt x="1150" y="1126"/>
                  <a:pt x="1150" y="1134"/>
                </a:cubicBezTo>
                <a:cubicBezTo>
                  <a:pt x="1150" y="1142"/>
                  <a:pt x="1157" y="1149"/>
                  <a:pt x="1165" y="1149"/>
                </a:cubicBezTo>
                <a:cubicBezTo>
                  <a:pt x="1173" y="1149"/>
                  <a:pt x="1180" y="1142"/>
                  <a:pt x="1180" y="1134"/>
                </a:cubicBezTo>
                <a:cubicBezTo>
                  <a:pt x="1180" y="1126"/>
                  <a:pt x="1173" y="1119"/>
                  <a:pt x="1165" y="1119"/>
                </a:cubicBezTo>
                <a:close/>
                <a:moveTo>
                  <a:pt x="1165" y="1152"/>
                </a:moveTo>
                <a:cubicBezTo>
                  <a:pt x="1157" y="1152"/>
                  <a:pt x="1150" y="1159"/>
                  <a:pt x="1150" y="1167"/>
                </a:cubicBezTo>
                <a:cubicBezTo>
                  <a:pt x="1150" y="1175"/>
                  <a:pt x="1157" y="1182"/>
                  <a:pt x="1165" y="1182"/>
                </a:cubicBezTo>
                <a:cubicBezTo>
                  <a:pt x="1173" y="1182"/>
                  <a:pt x="1180" y="1175"/>
                  <a:pt x="1180" y="1167"/>
                </a:cubicBezTo>
                <a:cubicBezTo>
                  <a:pt x="1180" y="1159"/>
                  <a:pt x="1173" y="1152"/>
                  <a:pt x="1165" y="1152"/>
                </a:cubicBezTo>
                <a:close/>
                <a:moveTo>
                  <a:pt x="1165" y="1185"/>
                </a:moveTo>
                <a:cubicBezTo>
                  <a:pt x="1157" y="1185"/>
                  <a:pt x="1150" y="1192"/>
                  <a:pt x="1150" y="1200"/>
                </a:cubicBezTo>
                <a:cubicBezTo>
                  <a:pt x="1150" y="1208"/>
                  <a:pt x="1157" y="1215"/>
                  <a:pt x="1165" y="1215"/>
                </a:cubicBezTo>
                <a:cubicBezTo>
                  <a:pt x="1173" y="1215"/>
                  <a:pt x="1180" y="1208"/>
                  <a:pt x="1180" y="1200"/>
                </a:cubicBezTo>
                <a:cubicBezTo>
                  <a:pt x="1180" y="1192"/>
                  <a:pt x="1173" y="1185"/>
                  <a:pt x="1165" y="1185"/>
                </a:cubicBezTo>
                <a:close/>
                <a:moveTo>
                  <a:pt x="1165" y="1218"/>
                </a:moveTo>
                <a:cubicBezTo>
                  <a:pt x="1157" y="1218"/>
                  <a:pt x="1150" y="1225"/>
                  <a:pt x="1150" y="1233"/>
                </a:cubicBezTo>
                <a:cubicBezTo>
                  <a:pt x="1150" y="1241"/>
                  <a:pt x="1157" y="1248"/>
                  <a:pt x="1165" y="1248"/>
                </a:cubicBezTo>
                <a:cubicBezTo>
                  <a:pt x="1173" y="1248"/>
                  <a:pt x="1180" y="1241"/>
                  <a:pt x="1180" y="1233"/>
                </a:cubicBezTo>
                <a:cubicBezTo>
                  <a:pt x="1180" y="1225"/>
                  <a:pt x="1173" y="1218"/>
                  <a:pt x="1165" y="1218"/>
                </a:cubicBezTo>
                <a:close/>
                <a:moveTo>
                  <a:pt x="1165" y="1251"/>
                </a:moveTo>
                <a:cubicBezTo>
                  <a:pt x="1157" y="1251"/>
                  <a:pt x="1150" y="1258"/>
                  <a:pt x="1150" y="1266"/>
                </a:cubicBezTo>
                <a:cubicBezTo>
                  <a:pt x="1150" y="1274"/>
                  <a:pt x="1157" y="1281"/>
                  <a:pt x="1165" y="1281"/>
                </a:cubicBezTo>
                <a:cubicBezTo>
                  <a:pt x="1173" y="1281"/>
                  <a:pt x="1180" y="1274"/>
                  <a:pt x="1180" y="1266"/>
                </a:cubicBezTo>
                <a:cubicBezTo>
                  <a:pt x="1180" y="1258"/>
                  <a:pt x="1173" y="1251"/>
                  <a:pt x="1165" y="1251"/>
                </a:cubicBezTo>
                <a:close/>
                <a:moveTo>
                  <a:pt x="1165" y="1284"/>
                </a:moveTo>
                <a:cubicBezTo>
                  <a:pt x="1157" y="1284"/>
                  <a:pt x="1150" y="1291"/>
                  <a:pt x="1150" y="1299"/>
                </a:cubicBezTo>
                <a:cubicBezTo>
                  <a:pt x="1150" y="1307"/>
                  <a:pt x="1157" y="1314"/>
                  <a:pt x="1165" y="1314"/>
                </a:cubicBezTo>
                <a:cubicBezTo>
                  <a:pt x="1173" y="1314"/>
                  <a:pt x="1180" y="1307"/>
                  <a:pt x="1180" y="1299"/>
                </a:cubicBezTo>
                <a:cubicBezTo>
                  <a:pt x="1180" y="1291"/>
                  <a:pt x="1173" y="1284"/>
                  <a:pt x="1165" y="1284"/>
                </a:cubicBezTo>
                <a:close/>
                <a:moveTo>
                  <a:pt x="1165" y="1317"/>
                </a:moveTo>
                <a:cubicBezTo>
                  <a:pt x="1157" y="1317"/>
                  <a:pt x="1150" y="1323"/>
                  <a:pt x="1150" y="1332"/>
                </a:cubicBezTo>
                <a:cubicBezTo>
                  <a:pt x="1150" y="1340"/>
                  <a:pt x="1157" y="1346"/>
                  <a:pt x="1165" y="1346"/>
                </a:cubicBezTo>
                <a:cubicBezTo>
                  <a:pt x="1173" y="1346"/>
                  <a:pt x="1180" y="1340"/>
                  <a:pt x="1180" y="1332"/>
                </a:cubicBezTo>
                <a:cubicBezTo>
                  <a:pt x="1180" y="1323"/>
                  <a:pt x="1173" y="1317"/>
                  <a:pt x="1165" y="1317"/>
                </a:cubicBezTo>
                <a:close/>
                <a:moveTo>
                  <a:pt x="1165" y="1350"/>
                </a:moveTo>
                <a:cubicBezTo>
                  <a:pt x="1157" y="1350"/>
                  <a:pt x="1150" y="1356"/>
                  <a:pt x="1150" y="1365"/>
                </a:cubicBezTo>
                <a:cubicBezTo>
                  <a:pt x="1150" y="1373"/>
                  <a:pt x="1157" y="1379"/>
                  <a:pt x="1165" y="1379"/>
                </a:cubicBezTo>
                <a:cubicBezTo>
                  <a:pt x="1173" y="1379"/>
                  <a:pt x="1180" y="1373"/>
                  <a:pt x="1180" y="1365"/>
                </a:cubicBezTo>
                <a:cubicBezTo>
                  <a:pt x="1180" y="1356"/>
                  <a:pt x="1173" y="1350"/>
                  <a:pt x="1165" y="1350"/>
                </a:cubicBezTo>
                <a:close/>
                <a:moveTo>
                  <a:pt x="1165" y="1383"/>
                </a:moveTo>
                <a:cubicBezTo>
                  <a:pt x="1157" y="1383"/>
                  <a:pt x="1150" y="1389"/>
                  <a:pt x="1150" y="1397"/>
                </a:cubicBezTo>
                <a:cubicBezTo>
                  <a:pt x="1150" y="1406"/>
                  <a:pt x="1157" y="1412"/>
                  <a:pt x="1165" y="1412"/>
                </a:cubicBezTo>
                <a:cubicBezTo>
                  <a:pt x="1173" y="1412"/>
                  <a:pt x="1180" y="1406"/>
                  <a:pt x="1180" y="1397"/>
                </a:cubicBezTo>
                <a:cubicBezTo>
                  <a:pt x="1180" y="1389"/>
                  <a:pt x="1173" y="1383"/>
                  <a:pt x="1165" y="1383"/>
                </a:cubicBezTo>
                <a:close/>
                <a:moveTo>
                  <a:pt x="1165" y="1416"/>
                </a:moveTo>
                <a:cubicBezTo>
                  <a:pt x="1157" y="1416"/>
                  <a:pt x="1150" y="1422"/>
                  <a:pt x="1150" y="1430"/>
                </a:cubicBezTo>
                <a:cubicBezTo>
                  <a:pt x="1150" y="1439"/>
                  <a:pt x="1157" y="1445"/>
                  <a:pt x="1165" y="1445"/>
                </a:cubicBezTo>
                <a:cubicBezTo>
                  <a:pt x="1173" y="1445"/>
                  <a:pt x="1180" y="1439"/>
                  <a:pt x="1180" y="1430"/>
                </a:cubicBezTo>
                <a:cubicBezTo>
                  <a:pt x="1180" y="1422"/>
                  <a:pt x="1173" y="1416"/>
                  <a:pt x="1165" y="1416"/>
                </a:cubicBezTo>
                <a:close/>
                <a:moveTo>
                  <a:pt x="1198" y="0"/>
                </a:moveTo>
                <a:cubicBezTo>
                  <a:pt x="1190" y="0"/>
                  <a:pt x="1183" y="7"/>
                  <a:pt x="1183" y="15"/>
                </a:cubicBezTo>
                <a:cubicBezTo>
                  <a:pt x="1183" y="23"/>
                  <a:pt x="1190" y="30"/>
                  <a:pt x="1198" y="30"/>
                </a:cubicBezTo>
                <a:cubicBezTo>
                  <a:pt x="1206" y="30"/>
                  <a:pt x="1213" y="23"/>
                  <a:pt x="1213" y="15"/>
                </a:cubicBezTo>
                <a:cubicBezTo>
                  <a:pt x="1213" y="7"/>
                  <a:pt x="1206" y="0"/>
                  <a:pt x="1198" y="0"/>
                </a:cubicBezTo>
                <a:close/>
                <a:moveTo>
                  <a:pt x="1198" y="33"/>
                </a:moveTo>
                <a:cubicBezTo>
                  <a:pt x="1190" y="33"/>
                  <a:pt x="1183" y="40"/>
                  <a:pt x="1183" y="48"/>
                </a:cubicBezTo>
                <a:cubicBezTo>
                  <a:pt x="1183" y="56"/>
                  <a:pt x="1190" y="63"/>
                  <a:pt x="1198" y="63"/>
                </a:cubicBezTo>
                <a:cubicBezTo>
                  <a:pt x="1206" y="63"/>
                  <a:pt x="1213" y="56"/>
                  <a:pt x="1213" y="48"/>
                </a:cubicBezTo>
                <a:cubicBezTo>
                  <a:pt x="1213" y="40"/>
                  <a:pt x="1206" y="33"/>
                  <a:pt x="1198" y="33"/>
                </a:cubicBezTo>
                <a:close/>
                <a:moveTo>
                  <a:pt x="1198" y="66"/>
                </a:moveTo>
                <a:cubicBezTo>
                  <a:pt x="1190" y="66"/>
                  <a:pt x="1183" y="72"/>
                  <a:pt x="1183" y="81"/>
                </a:cubicBezTo>
                <a:cubicBezTo>
                  <a:pt x="1183" y="89"/>
                  <a:pt x="1190" y="95"/>
                  <a:pt x="1198" y="95"/>
                </a:cubicBezTo>
                <a:cubicBezTo>
                  <a:pt x="1206" y="95"/>
                  <a:pt x="1213" y="89"/>
                  <a:pt x="1213" y="81"/>
                </a:cubicBezTo>
                <a:cubicBezTo>
                  <a:pt x="1213" y="72"/>
                  <a:pt x="1206" y="66"/>
                  <a:pt x="1198" y="66"/>
                </a:cubicBezTo>
                <a:close/>
                <a:moveTo>
                  <a:pt x="1198" y="99"/>
                </a:moveTo>
                <a:cubicBezTo>
                  <a:pt x="1190" y="99"/>
                  <a:pt x="1183" y="105"/>
                  <a:pt x="1183" y="114"/>
                </a:cubicBezTo>
                <a:cubicBezTo>
                  <a:pt x="1183" y="122"/>
                  <a:pt x="1190" y="128"/>
                  <a:pt x="1198" y="128"/>
                </a:cubicBezTo>
                <a:cubicBezTo>
                  <a:pt x="1206" y="128"/>
                  <a:pt x="1213" y="122"/>
                  <a:pt x="1213" y="114"/>
                </a:cubicBezTo>
                <a:cubicBezTo>
                  <a:pt x="1213" y="105"/>
                  <a:pt x="1206" y="99"/>
                  <a:pt x="1198" y="99"/>
                </a:cubicBezTo>
                <a:close/>
                <a:moveTo>
                  <a:pt x="1198" y="132"/>
                </a:moveTo>
                <a:cubicBezTo>
                  <a:pt x="1190" y="132"/>
                  <a:pt x="1183" y="138"/>
                  <a:pt x="1183" y="147"/>
                </a:cubicBezTo>
                <a:cubicBezTo>
                  <a:pt x="1183" y="155"/>
                  <a:pt x="1190" y="161"/>
                  <a:pt x="1198" y="161"/>
                </a:cubicBezTo>
                <a:cubicBezTo>
                  <a:pt x="1206" y="161"/>
                  <a:pt x="1213" y="155"/>
                  <a:pt x="1213" y="147"/>
                </a:cubicBezTo>
                <a:cubicBezTo>
                  <a:pt x="1213" y="138"/>
                  <a:pt x="1206" y="132"/>
                  <a:pt x="1198" y="132"/>
                </a:cubicBezTo>
                <a:close/>
                <a:moveTo>
                  <a:pt x="1198" y="165"/>
                </a:moveTo>
                <a:cubicBezTo>
                  <a:pt x="1190" y="165"/>
                  <a:pt x="1183" y="171"/>
                  <a:pt x="1183" y="179"/>
                </a:cubicBezTo>
                <a:cubicBezTo>
                  <a:pt x="1183" y="188"/>
                  <a:pt x="1190" y="194"/>
                  <a:pt x="1198" y="194"/>
                </a:cubicBezTo>
                <a:cubicBezTo>
                  <a:pt x="1206" y="194"/>
                  <a:pt x="1213" y="188"/>
                  <a:pt x="1213" y="179"/>
                </a:cubicBezTo>
                <a:cubicBezTo>
                  <a:pt x="1213" y="171"/>
                  <a:pt x="1206" y="165"/>
                  <a:pt x="1198" y="165"/>
                </a:cubicBezTo>
                <a:close/>
                <a:moveTo>
                  <a:pt x="1198" y="198"/>
                </a:moveTo>
                <a:cubicBezTo>
                  <a:pt x="1190" y="198"/>
                  <a:pt x="1183" y="204"/>
                  <a:pt x="1183" y="212"/>
                </a:cubicBezTo>
                <a:cubicBezTo>
                  <a:pt x="1183" y="221"/>
                  <a:pt x="1190" y="227"/>
                  <a:pt x="1198" y="227"/>
                </a:cubicBezTo>
                <a:cubicBezTo>
                  <a:pt x="1206" y="227"/>
                  <a:pt x="1213" y="221"/>
                  <a:pt x="1213" y="212"/>
                </a:cubicBezTo>
                <a:cubicBezTo>
                  <a:pt x="1213" y="204"/>
                  <a:pt x="1206" y="198"/>
                  <a:pt x="1198" y="198"/>
                </a:cubicBezTo>
                <a:close/>
                <a:moveTo>
                  <a:pt x="1198" y="230"/>
                </a:moveTo>
                <a:cubicBezTo>
                  <a:pt x="1190" y="230"/>
                  <a:pt x="1183" y="237"/>
                  <a:pt x="1183" y="245"/>
                </a:cubicBezTo>
                <a:cubicBezTo>
                  <a:pt x="1183" y="253"/>
                  <a:pt x="1190" y="260"/>
                  <a:pt x="1198" y="260"/>
                </a:cubicBezTo>
                <a:cubicBezTo>
                  <a:pt x="1206" y="260"/>
                  <a:pt x="1213" y="253"/>
                  <a:pt x="1213" y="245"/>
                </a:cubicBezTo>
                <a:cubicBezTo>
                  <a:pt x="1213" y="237"/>
                  <a:pt x="1206" y="230"/>
                  <a:pt x="1198" y="230"/>
                </a:cubicBezTo>
                <a:close/>
                <a:moveTo>
                  <a:pt x="1198" y="263"/>
                </a:moveTo>
                <a:cubicBezTo>
                  <a:pt x="1190" y="263"/>
                  <a:pt x="1183" y="270"/>
                  <a:pt x="1183" y="278"/>
                </a:cubicBezTo>
                <a:cubicBezTo>
                  <a:pt x="1183" y="286"/>
                  <a:pt x="1190" y="293"/>
                  <a:pt x="1198" y="293"/>
                </a:cubicBezTo>
                <a:cubicBezTo>
                  <a:pt x="1206" y="293"/>
                  <a:pt x="1213" y="286"/>
                  <a:pt x="1213" y="278"/>
                </a:cubicBezTo>
                <a:cubicBezTo>
                  <a:pt x="1213" y="270"/>
                  <a:pt x="1206" y="263"/>
                  <a:pt x="1198" y="263"/>
                </a:cubicBezTo>
                <a:close/>
                <a:moveTo>
                  <a:pt x="1198" y="296"/>
                </a:moveTo>
                <a:cubicBezTo>
                  <a:pt x="1190" y="296"/>
                  <a:pt x="1183" y="303"/>
                  <a:pt x="1183" y="311"/>
                </a:cubicBezTo>
                <a:cubicBezTo>
                  <a:pt x="1183" y="319"/>
                  <a:pt x="1190" y="326"/>
                  <a:pt x="1198" y="326"/>
                </a:cubicBezTo>
                <a:cubicBezTo>
                  <a:pt x="1206" y="326"/>
                  <a:pt x="1213" y="319"/>
                  <a:pt x="1213" y="311"/>
                </a:cubicBezTo>
                <a:cubicBezTo>
                  <a:pt x="1213" y="303"/>
                  <a:pt x="1206" y="296"/>
                  <a:pt x="1198" y="296"/>
                </a:cubicBezTo>
                <a:close/>
                <a:moveTo>
                  <a:pt x="1198" y="329"/>
                </a:moveTo>
                <a:cubicBezTo>
                  <a:pt x="1190" y="329"/>
                  <a:pt x="1183" y="336"/>
                  <a:pt x="1183" y="344"/>
                </a:cubicBezTo>
                <a:cubicBezTo>
                  <a:pt x="1183" y="352"/>
                  <a:pt x="1190" y="359"/>
                  <a:pt x="1198" y="359"/>
                </a:cubicBezTo>
                <a:cubicBezTo>
                  <a:pt x="1206" y="359"/>
                  <a:pt x="1213" y="352"/>
                  <a:pt x="1213" y="344"/>
                </a:cubicBezTo>
                <a:cubicBezTo>
                  <a:pt x="1213" y="336"/>
                  <a:pt x="1206" y="329"/>
                  <a:pt x="1198" y="329"/>
                </a:cubicBezTo>
                <a:close/>
                <a:moveTo>
                  <a:pt x="1198" y="362"/>
                </a:moveTo>
                <a:cubicBezTo>
                  <a:pt x="1190" y="362"/>
                  <a:pt x="1183" y="369"/>
                  <a:pt x="1183" y="377"/>
                </a:cubicBezTo>
                <a:cubicBezTo>
                  <a:pt x="1183" y="385"/>
                  <a:pt x="1190" y="392"/>
                  <a:pt x="1198" y="392"/>
                </a:cubicBezTo>
                <a:cubicBezTo>
                  <a:pt x="1206" y="392"/>
                  <a:pt x="1213" y="385"/>
                  <a:pt x="1213" y="377"/>
                </a:cubicBezTo>
                <a:cubicBezTo>
                  <a:pt x="1213" y="369"/>
                  <a:pt x="1206" y="362"/>
                  <a:pt x="1198" y="362"/>
                </a:cubicBezTo>
                <a:close/>
                <a:moveTo>
                  <a:pt x="1198" y="395"/>
                </a:moveTo>
                <a:cubicBezTo>
                  <a:pt x="1190" y="395"/>
                  <a:pt x="1183" y="402"/>
                  <a:pt x="1183" y="410"/>
                </a:cubicBezTo>
                <a:cubicBezTo>
                  <a:pt x="1183" y="418"/>
                  <a:pt x="1190" y="425"/>
                  <a:pt x="1198" y="425"/>
                </a:cubicBezTo>
                <a:cubicBezTo>
                  <a:pt x="1206" y="425"/>
                  <a:pt x="1213" y="418"/>
                  <a:pt x="1213" y="410"/>
                </a:cubicBezTo>
                <a:cubicBezTo>
                  <a:pt x="1213" y="402"/>
                  <a:pt x="1206" y="395"/>
                  <a:pt x="1198" y="395"/>
                </a:cubicBezTo>
                <a:close/>
                <a:moveTo>
                  <a:pt x="1198" y="428"/>
                </a:moveTo>
                <a:cubicBezTo>
                  <a:pt x="1190" y="428"/>
                  <a:pt x="1183" y="435"/>
                  <a:pt x="1183" y="443"/>
                </a:cubicBezTo>
                <a:cubicBezTo>
                  <a:pt x="1183" y="451"/>
                  <a:pt x="1190" y="458"/>
                  <a:pt x="1198" y="458"/>
                </a:cubicBezTo>
                <a:cubicBezTo>
                  <a:pt x="1206" y="458"/>
                  <a:pt x="1213" y="451"/>
                  <a:pt x="1213" y="443"/>
                </a:cubicBezTo>
                <a:cubicBezTo>
                  <a:pt x="1213" y="435"/>
                  <a:pt x="1206" y="428"/>
                  <a:pt x="1198" y="428"/>
                </a:cubicBezTo>
                <a:close/>
                <a:moveTo>
                  <a:pt x="1198" y="461"/>
                </a:moveTo>
                <a:cubicBezTo>
                  <a:pt x="1190" y="461"/>
                  <a:pt x="1183" y="468"/>
                  <a:pt x="1183" y="476"/>
                </a:cubicBezTo>
                <a:cubicBezTo>
                  <a:pt x="1183" y="484"/>
                  <a:pt x="1190" y="491"/>
                  <a:pt x="1198" y="491"/>
                </a:cubicBezTo>
                <a:cubicBezTo>
                  <a:pt x="1206" y="491"/>
                  <a:pt x="1213" y="484"/>
                  <a:pt x="1213" y="476"/>
                </a:cubicBezTo>
                <a:cubicBezTo>
                  <a:pt x="1213" y="468"/>
                  <a:pt x="1206" y="461"/>
                  <a:pt x="1198" y="461"/>
                </a:cubicBezTo>
                <a:close/>
                <a:moveTo>
                  <a:pt x="1198" y="494"/>
                </a:moveTo>
                <a:cubicBezTo>
                  <a:pt x="1190" y="494"/>
                  <a:pt x="1183" y="500"/>
                  <a:pt x="1183" y="509"/>
                </a:cubicBezTo>
                <a:cubicBezTo>
                  <a:pt x="1183" y="517"/>
                  <a:pt x="1190" y="523"/>
                  <a:pt x="1198" y="523"/>
                </a:cubicBezTo>
                <a:cubicBezTo>
                  <a:pt x="1206" y="523"/>
                  <a:pt x="1213" y="517"/>
                  <a:pt x="1213" y="509"/>
                </a:cubicBezTo>
                <a:cubicBezTo>
                  <a:pt x="1213" y="500"/>
                  <a:pt x="1206" y="494"/>
                  <a:pt x="1198" y="494"/>
                </a:cubicBezTo>
                <a:close/>
                <a:moveTo>
                  <a:pt x="1198" y="527"/>
                </a:moveTo>
                <a:cubicBezTo>
                  <a:pt x="1190" y="527"/>
                  <a:pt x="1183" y="533"/>
                  <a:pt x="1183" y="542"/>
                </a:cubicBezTo>
                <a:cubicBezTo>
                  <a:pt x="1183" y="550"/>
                  <a:pt x="1190" y="556"/>
                  <a:pt x="1198" y="556"/>
                </a:cubicBezTo>
                <a:cubicBezTo>
                  <a:pt x="1206" y="556"/>
                  <a:pt x="1213" y="550"/>
                  <a:pt x="1213" y="542"/>
                </a:cubicBezTo>
                <a:cubicBezTo>
                  <a:pt x="1213" y="533"/>
                  <a:pt x="1206" y="527"/>
                  <a:pt x="1198" y="527"/>
                </a:cubicBezTo>
                <a:close/>
                <a:moveTo>
                  <a:pt x="1198" y="560"/>
                </a:moveTo>
                <a:cubicBezTo>
                  <a:pt x="1190" y="560"/>
                  <a:pt x="1183" y="566"/>
                  <a:pt x="1183" y="574"/>
                </a:cubicBezTo>
                <a:cubicBezTo>
                  <a:pt x="1183" y="583"/>
                  <a:pt x="1190" y="589"/>
                  <a:pt x="1198" y="589"/>
                </a:cubicBezTo>
                <a:cubicBezTo>
                  <a:pt x="1206" y="589"/>
                  <a:pt x="1213" y="583"/>
                  <a:pt x="1213" y="574"/>
                </a:cubicBezTo>
                <a:cubicBezTo>
                  <a:pt x="1213" y="566"/>
                  <a:pt x="1206" y="560"/>
                  <a:pt x="1198" y="560"/>
                </a:cubicBezTo>
                <a:close/>
                <a:moveTo>
                  <a:pt x="1198" y="593"/>
                </a:moveTo>
                <a:cubicBezTo>
                  <a:pt x="1190" y="593"/>
                  <a:pt x="1183" y="599"/>
                  <a:pt x="1183" y="607"/>
                </a:cubicBezTo>
                <a:cubicBezTo>
                  <a:pt x="1183" y="616"/>
                  <a:pt x="1190" y="622"/>
                  <a:pt x="1198" y="622"/>
                </a:cubicBezTo>
                <a:cubicBezTo>
                  <a:pt x="1206" y="622"/>
                  <a:pt x="1213" y="616"/>
                  <a:pt x="1213" y="607"/>
                </a:cubicBezTo>
                <a:cubicBezTo>
                  <a:pt x="1213" y="599"/>
                  <a:pt x="1206" y="593"/>
                  <a:pt x="1198" y="593"/>
                </a:cubicBezTo>
                <a:close/>
                <a:moveTo>
                  <a:pt x="1198" y="625"/>
                </a:moveTo>
                <a:cubicBezTo>
                  <a:pt x="1190" y="625"/>
                  <a:pt x="1183" y="632"/>
                  <a:pt x="1183" y="640"/>
                </a:cubicBezTo>
                <a:cubicBezTo>
                  <a:pt x="1183" y="648"/>
                  <a:pt x="1190" y="655"/>
                  <a:pt x="1198" y="655"/>
                </a:cubicBezTo>
                <a:cubicBezTo>
                  <a:pt x="1206" y="655"/>
                  <a:pt x="1213" y="648"/>
                  <a:pt x="1213" y="640"/>
                </a:cubicBezTo>
                <a:cubicBezTo>
                  <a:pt x="1213" y="632"/>
                  <a:pt x="1206" y="625"/>
                  <a:pt x="1198" y="625"/>
                </a:cubicBezTo>
                <a:close/>
                <a:moveTo>
                  <a:pt x="1198" y="658"/>
                </a:moveTo>
                <a:cubicBezTo>
                  <a:pt x="1190" y="658"/>
                  <a:pt x="1183" y="665"/>
                  <a:pt x="1183" y="673"/>
                </a:cubicBezTo>
                <a:cubicBezTo>
                  <a:pt x="1183" y="681"/>
                  <a:pt x="1190" y="688"/>
                  <a:pt x="1198" y="688"/>
                </a:cubicBezTo>
                <a:cubicBezTo>
                  <a:pt x="1206" y="688"/>
                  <a:pt x="1213" y="681"/>
                  <a:pt x="1213" y="673"/>
                </a:cubicBezTo>
                <a:cubicBezTo>
                  <a:pt x="1213" y="665"/>
                  <a:pt x="1206" y="658"/>
                  <a:pt x="1198" y="658"/>
                </a:cubicBezTo>
                <a:close/>
                <a:moveTo>
                  <a:pt x="1198" y="691"/>
                </a:moveTo>
                <a:cubicBezTo>
                  <a:pt x="1190" y="691"/>
                  <a:pt x="1183" y="698"/>
                  <a:pt x="1183" y="706"/>
                </a:cubicBezTo>
                <a:cubicBezTo>
                  <a:pt x="1183" y="714"/>
                  <a:pt x="1190" y="721"/>
                  <a:pt x="1198" y="721"/>
                </a:cubicBezTo>
                <a:cubicBezTo>
                  <a:pt x="1206" y="721"/>
                  <a:pt x="1213" y="714"/>
                  <a:pt x="1213" y="706"/>
                </a:cubicBezTo>
                <a:cubicBezTo>
                  <a:pt x="1213" y="698"/>
                  <a:pt x="1206" y="691"/>
                  <a:pt x="1198" y="691"/>
                </a:cubicBezTo>
                <a:close/>
                <a:moveTo>
                  <a:pt x="1198" y="724"/>
                </a:moveTo>
                <a:cubicBezTo>
                  <a:pt x="1190" y="724"/>
                  <a:pt x="1183" y="731"/>
                  <a:pt x="1183" y="739"/>
                </a:cubicBezTo>
                <a:cubicBezTo>
                  <a:pt x="1183" y="747"/>
                  <a:pt x="1190" y="754"/>
                  <a:pt x="1198" y="754"/>
                </a:cubicBezTo>
                <a:cubicBezTo>
                  <a:pt x="1206" y="754"/>
                  <a:pt x="1213" y="747"/>
                  <a:pt x="1213" y="739"/>
                </a:cubicBezTo>
                <a:cubicBezTo>
                  <a:pt x="1213" y="731"/>
                  <a:pt x="1206" y="724"/>
                  <a:pt x="1198" y="724"/>
                </a:cubicBezTo>
                <a:close/>
                <a:moveTo>
                  <a:pt x="1198" y="757"/>
                </a:moveTo>
                <a:cubicBezTo>
                  <a:pt x="1190" y="757"/>
                  <a:pt x="1183" y="764"/>
                  <a:pt x="1183" y="772"/>
                </a:cubicBezTo>
                <a:cubicBezTo>
                  <a:pt x="1183" y="780"/>
                  <a:pt x="1190" y="787"/>
                  <a:pt x="1198" y="787"/>
                </a:cubicBezTo>
                <a:cubicBezTo>
                  <a:pt x="1206" y="787"/>
                  <a:pt x="1213" y="780"/>
                  <a:pt x="1213" y="772"/>
                </a:cubicBezTo>
                <a:cubicBezTo>
                  <a:pt x="1213" y="764"/>
                  <a:pt x="1206" y="757"/>
                  <a:pt x="1198" y="757"/>
                </a:cubicBezTo>
                <a:close/>
                <a:moveTo>
                  <a:pt x="1198" y="790"/>
                </a:moveTo>
                <a:cubicBezTo>
                  <a:pt x="1190" y="790"/>
                  <a:pt x="1183" y="797"/>
                  <a:pt x="1183" y="805"/>
                </a:cubicBezTo>
                <a:cubicBezTo>
                  <a:pt x="1183" y="813"/>
                  <a:pt x="1190" y="820"/>
                  <a:pt x="1198" y="820"/>
                </a:cubicBezTo>
                <a:cubicBezTo>
                  <a:pt x="1206" y="820"/>
                  <a:pt x="1213" y="813"/>
                  <a:pt x="1213" y="805"/>
                </a:cubicBezTo>
                <a:cubicBezTo>
                  <a:pt x="1213" y="797"/>
                  <a:pt x="1206" y="790"/>
                  <a:pt x="1198" y="790"/>
                </a:cubicBezTo>
                <a:close/>
                <a:moveTo>
                  <a:pt x="1198" y="823"/>
                </a:moveTo>
                <a:cubicBezTo>
                  <a:pt x="1190" y="823"/>
                  <a:pt x="1183" y="830"/>
                  <a:pt x="1183" y="838"/>
                </a:cubicBezTo>
                <a:cubicBezTo>
                  <a:pt x="1183" y="846"/>
                  <a:pt x="1190" y="853"/>
                  <a:pt x="1198" y="853"/>
                </a:cubicBezTo>
                <a:cubicBezTo>
                  <a:pt x="1206" y="853"/>
                  <a:pt x="1213" y="846"/>
                  <a:pt x="1213" y="838"/>
                </a:cubicBezTo>
                <a:cubicBezTo>
                  <a:pt x="1213" y="830"/>
                  <a:pt x="1206" y="823"/>
                  <a:pt x="1198" y="823"/>
                </a:cubicBezTo>
                <a:close/>
                <a:moveTo>
                  <a:pt x="1198" y="856"/>
                </a:moveTo>
                <a:cubicBezTo>
                  <a:pt x="1190" y="856"/>
                  <a:pt x="1183" y="863"/>
                  <a:pt x="1183" y="871"/>
                </a:cubicBezTo>
                <a:cubicBezTo>
                  <a:pt x="1183" y="879"/>
                  <a:pt x="1190" y="886"/>
                  <a:pt x="1198" y="886"/>
                </a:cubicBezTo>
                <a:cubicBezTo>
                  <a:pt x="1206" y="886"/>
                  <a:pt x="1213" y="879"/>
                  <a:pt x="1213" y="871"/>
                </a:cubicBezTo>
                <a:cubicBezTo>
                  <a:pt x="1213" y="863"/>
                  <a:pt x="1206" y="856"/>
                  <a:pt x="1198" y="856"/>
                </a:cubicBezTo>
                <a:close/>
                <a:moveTo>
                  <a:pt x="1198" y="889"/>
                </a:moveTo>
                <a:cubicBezTo>
                  <a:pt x="1190" y="889"/>
                  <a:pt x="1183" y="895"/>
                  <a:pt x="1183" y="904"/>
                </a:cubicBezTo>
                <a:cubicBezTo>
                  <a:pt x="1183" y="912"/>
                  <a:pt x="1190" y="918"/>
                  <a:pt x="1198" y="918"/>
                </a:cubicBezTo>
                <a:cubicBezTo>
                  <a:pt x="1206" y="918"/>
                  <a:pt x="1213" y="912"/>
                  <a:pt x="1213" y="904"/>
                </a:cubicBezTo>
                <a:cubicBezTo>
                  <a:pt x="1213" y="895"/>
                  <a:pt x="1206" y="889"/>
                  <a:pt x="1198" y="889"/>
                </a:cubicBezTo>
                <a:close/>
                <a:moveTo>
                  <a:pt x="1198" y="922"/>
                </a:moveTo>
                <a:cubicBezTo>
                  <a:pt x="1190" y="922"/>
                  <a:pt x="1183" y="928"/>
                  <a:pt x="1183" y="937"/>
                </a:cubicBezTo>
                <a:cubicBezTo>
                  <a:pt x="1183" y="945"/>
                  <a:pt x="1190" y="951"/>
                  <a:pt x="1198" y="951"/>
                </a:cubicBezTo>
                <a:cubicBezTo>
                  <a:pt x="1206" y="951"/>
                  <a:pt x="1213" y="945"/>
                  <a:pt x="1213" y="937"/>
                </a:cubicBezTo>
                <a:cubicBezTo>
                  <a:pt x="1213" y="928"/>
                  <a:pt x="1206" y="922"/>
                  <a:pt x="1198" y="922"/>
                </a:cubicBezTo>
                <a:close/>
                <a:moveTo>
                  <a:pt x="1198" y="955"/>
                </a:moveTo>
                <a:cubicBezTo>
                  <a:pt x="1190" y="955"/>
                  <a:pt x="1183" y="961"/>
                  <a:pt x="1183" y="970"/>
                </a:cubicBezTo>
                <a:cubicBezTo>
                  <a:pt x="1183" y="978"/>
                  <a:pt x="1190" y="984"/>
                  <a:pt x="1198" y="984"/>
                </a:cubicBezTo>
                <a:cubicBezTo>
                  <a:pt x="1206" y="984"/>
                  <a:pt x="1213" y="978"/>
                  <a:pt x="1213" y="970"/>
                </a:cubicBezTo>
                <a:cubicBezTo>
                  <a:pt x="1213" y="961"/>
                  <a:pt x="1206" y="955"/>
                  <a:pt x="1198" y="955"/>
                </a:cubicBezTo>
                <a:close/>
                <a:moveTo>
                  <a:pt x="1198" y="988"/>
                </a:moveTo>
                <a:cubicBezTo>
                  <a:pt x="1190" y="988"/>
                  <a:pt x="1183" y="994"/>
                  <a:pt x="1183" y="1002"/>
                </a:cubicBezTo>
                <a:cubicBezTo>
                  <a:pt x="1183" y="1011"/>
                  <a:pt x="1190" y="1017"/>
                  <a:pt x="1198" y="1017"/>
                </a:cubicBezTo>
                <a:cubicBezTo>
                  <a:pt x="1206" y="1017"/>
                  <a:pt x="1213" y="1011"/>
                  <a:pt x="1213" y="1002"/>
                </a:cubicBezTo>
                <a:cubicBezTo>
                  <a:pt x="1213" y="994"/>
                  <a:pt x="1206" y="988"/>
                  <a:pt x="1198" y="988"/>
                </a:cubicBezTo>
                <a:close/>
                <a:moveTo>
                  <a:pt x="1198" y="1021"/>
                </a:moveTo>
                <a:cubicBezTo>
                  <a:pt x="1190" y="1021"/>
                  <a:pt x="1183" y="1027"/>
                  <a:pt x="1183" y="1035"/>
                </a:cubicBezTo>
                <a:cubicBezTo>
                  <a:pt x="1183" y="1044"/>
                  <a:pt x="1190" y="1050"/>
                  <a:pt x="1198" y="1050"/>
                </a:cubicBezTo>
                <a:cubicBezTo>
                  <a:pt x="1206" y="1050"/>
                  <a:pt x="1213" y="1044"/>
                  <a:pt x="1213" y="1035"/>
                </a:cubicBezTo>
                <a:cubicBezTo>
                  <a:pt x="1213" y="1027"/>
                  <a:pt x="1206" y="1021"/>
                  <a:pt x="1198" y="1021"/>
                </a:cubicBezTo>
                <a:close/>
                <a:moveTo>
                  <a:pt x="1198" y="1053"/>
                </a:moveTo>
                <a:cubicBezTo>
                  <a:pt x="1190" y="1053"/>
                  <a:pt x="1183" y="1060"/>
                  <a:pt x="1183" y="1068"/>
                </a:cubicBezTo>
                <a:cubicBezTo>
                  <a:pt x="1183" y="1076"/>
                  <a:pt x="1190" y="1083"/>
                  <a:pt x="1198" y="1083"/>
                </a:cubicBezTo>
                <a:cubicBezTo>
                  <a:pt x="1206" y="1083"/>
                  <a:pt x="1213" y="1076"/>
                  <a:pt x="1213" y="1068"/>
                </a:cubicBezTo>
                <a:cubicBezTo>
                  <a:pt x="1213" y="1060"/>
                  <a:pt x="1206" y="1053"/>
                  <a:pt x="1198" y="1053"/>
                </a:cubicBezTo>
                <a:close/>
                <a:moveTo>
                  <a:pt x="1198" y="1086"/>
                </a:moveTo>
                <a:cubicBezTo>
                  <a:pt x="1190" y="1086"/>
                  <a:pt x="1183" y="1093"/>
                  <a:pt x="1183" y="1101"/>
                </a:cubicBezTo>
                <a:cubicBezTo>
                  <a:pt x="1183" y="1109"/>
                  <a:pt x="1190" y="1116"/>
                  <a:pt x="1198" y="1116"/>
                </a:cubicBezTo>
                <a:cubicBezTo>
                  <a:pt x="1206" y="1116"/>
                  <a:pt x="1213" y="1109"/>
                  <a:pt x="1213" y="1101"/>
                </a:cubicBezTo>
                <a:cubicBezTo>
                  <a:pt x="1213" y="1093"/>
                  <a:pt x="1206" y="1086"/>
                  <a:pt x="1198" y="1086"/>
                </a:cubicBezTo>
                <a:close/>
                <a:moveTo>
                  <a:pt x="1198" y="1119"/>
                </a:moveTo>
                <a:cubicBezTo>
                  <a:pt x="1190" y="1119"/>
                  <a:pt x="1183" y="1126"/>
                  <a:pt x="1183" y="1134"/>
                </a:cubicBezTo>
                <a:cubicBezTo>
                  <a:pt x="1183" y="1142"/>
                  <a:pt x="1190" y="1149"/>
                  <a:pt x="1198" y="1149"/>
                </a:cubicBezTo>
                <a:cubicBezTo>
                  <a:pt x="1206" y="1149"/>
                  <a:pt x="1213" y="1142"/>
                  <a:pt x="1213" y="1134"/>
                </a:cubicBezTo>
                <a:cubicBezTo>
                  <a:pt x="1213" y="1126"/>
                  <a:pt x="1206" y="1119"/>
                  <a:pt x="1198" y="1119"/>
                </a:cubicBezTo>
                <a:close/>
                <a:moveTo>
                  <a:pt x="1198" y="1152"/>
                </a:moveTo>
                <a:cubicBezTo>
                  <a:pt x="1190" y="1152"/>
                  <a:pt x="1183" y="1159"/>
                  <a:pt x="1183" y="1167"/>
                </a:cubicBezTo>
                <a:cubicBezTo>
                  <a:pt x="1183" y="1175"/>
                  <a:pt x="1190" y="1182"/>
                  <a:pt x="1198" y="1182"/>
                </a:cubicBezTo>
                <a:cubicBezTo>
                  <a:pt x="1206" y="1182"/>
                  <a:pt x="1213" y="1175"/>
                  <a:pt x="1213" y="1167"/>
                </a:cubicBezTo>
                <a:cubicBezTo>
                  <a:pt x="1213" y="1159"/>
                  <a:pt x="1206" y="1152"/>
                  <a:pt x="1198" y="1152"/>
                </a:cubicBezTo>
                <a:close/>
                <a:moveTo>
                  <a:pt x="1198" y="1185"/>
                </a:moveTo>
                <a:cubicBezTo>
                  <a:pt x="1190" y="1185"/>
                  <a:pt x="1183" y="1192"/>
                  <a:pt x="1183" y="1200"/>
                </a:cubicBezTo>
                <a:cubicBezTo>
                  <a:pt x="1183" y="1208"/>
                  <a:pt x="1190" y="1215"/>
                  <a:pt x="1198" y="1215"/>
                </a:cubicBezTo>
                <a:cubicBezTo>
                  <a:pt x="1206" y="1215"/>
                  <a:pt x="1213" y="1208"/>
                  <a:pt x="1213" y="1200"/>
                </a:cubicBezTo>
                <a:cubicBezTo>
                  <a:pt x="1213" y="1192"/>
                  <a:pt x="1206" y="1185"/>
                  <a:pt x="1198" y="1185"/>
                </a:cubicBezTo>
                <a:close/>
                <a:moveTo>
                  <a:pt x="1198" y="1218"/>
                </a:moveTo>
                <a:cubicBezTo>
                  <a:pt x="1190" y="1218"/>
                  <a:pt x="1183" y="1225"/>
                  <a:pt x="1183" y="1233"/>
                </a:cubicBezTo>
                <a:cubicBezTo>
                  <a:pt x="1183" y="1241"/>
                  <a:pt x="1190" y="1248"/>
                  <a:pt x="1198" y="1248"/>
                </a:cubicBezTo>
                <a:cubicBezTo>
                  <a:pt x="1206" y="1248"/>
                  <a:pt x="1213" y="1241"/>
                  <a:pt x="1213" y="1233"/>
                </a:cubicBezTo>
                <a:cubicBezTo>
                  <a:pt x="1213" y="1225"/>
                  <a:pt x="1206" y="1218"/>
                  <a:pt x="1198" y="1218"/>
                </a:cubicBezTo>
                <a:close/>
                <a:moveTo>
                  <a:pt x="1198" y="1251"/>
                </a:moveTo>
                <a:cubicBezTo>
                  <a:pt x="1190" y="1251"/>
                  <a:pt x="1183" y="1258"/>
                  <a:pt x="1183" y="1266"/>
                </a:cubicBezTo>
                <a:cubicBezTo>
                  <a:pt x="1183" y="1274"/>
                  <a:pt x="1190" y="1281"/>
                  <a:pt x="1198" y="1281"/>
                </a:cubicBezTo>
                <a:cubicBezTo>
                  <a:pt x="1206" y="1281"/>
                  <a:pt x="1213" y="1274"/>
                  <a:pt x="1213" y="1266"/>
                </a:cubicBezTo>
                <a:cubicBezTo>
                  <a:pt x="1213" y="1258"/>
                  <a:pt x="1206" y="1251"/>
                  <a:pt x="1198" y="1251"/>
                </a:cubicBezTo>
                <a:close/>
                <a:moveTo>
                  <a:pt x="1198" y="1284"/>
                </a:moveTo>
                <a:cubicBezTo>
                  <a:pt x="1190" y="1284"/>
                  <a:pt x="1183" y="1291"/>
                  <a:pt x="1183" y="1299"/>
                </a:cubicBezTo>
                <a:cubicBezTo>
                  <a:pt x="1183" y="1307"/>
                  <a:pt x="1190" y="1314"/>
                  <a:pt x="1198" y="1314"/>
                </a:cubicBezTo>
                <a:cubicBezTo>
                  <a:pt x="1206" y="1314"/>
                  <a:pt x="1213" y="1307"/>
                  <a:pt x="1213" y="1299"/>
                </a:cubicBezTo>
                <a:cubicBezTo>
                  <a:pt x="1213" y="1291"/>
                  <a:pt x="1206" y="1284"/>
                  <a:pt x="1198" y="1284"/>
                </a:cubicBezTo>
                <a:close/>
                <a:moveTo>
                  <a:pt x="1198" y="1317"/>
                </a:moveTo>
                <a:cubicBezTo>
                  <a:pt x="1190" y="1317"/>
                  <a:pt x="1183" y="1323"/>
                  <a:pt x="1183" y="1332"/>
                </a:cubicBezTo>
                <a:cubicBezTo>
                  <a:pt x="1183" y="1340"/>
                  <a:pt x="1190" y="1346"/>
                  <a:pt x="1198" y="1346"/>
                </a:cubicBezTo>
                <a:cubicBezTo>
                  <a:pt x="1206" y="1346"/>
                  <a:pt x="1213" y="1340"/>
                  <a:pt x="1213" y="1332"/>
                </a:cubicBezTo>
                <a:cubicBezTo>
                  <a:pt x="1213" y="1323"/>
                  <a:pt x="1206" y="1317"/>
                  <a:pt x="1198" y="1317"/>
                </a:cubicBezTo>
                <a:close/>
                <a:moveTo>
                  <a:pt x="1198" y="1350"/>
                </a:moveTo>
                <a:cubicBezTo>
                  <a:pt x="1190" y="1350"/>
                  <a:pt x="1183" y="1356"/>
                  <a:pt x="1183" y="1365"/>
                </a:cubicBezTo>
                <a:cubicBezTo>
                  <a:pt x="1183" y="1373"/>
                  <a:pt x="1190" y="1379"/>
                  <a:pt x="1198" y="1379"/>
                </a:cubicBezTo>
                <a:cubicBezTo>
                  <a:pt x="1206" y="1379"/>
                  <a:pt x="1213" y="1373"/>
                  <a:pt x="1213" y="1365"/>
                </a:cubicBezTo>
                <a:cubicBezTo>
                  <a:pt x="1213" y="1356"/>
                  <a:pt x="1206" y="1350"/>
                  <a:pt x="1198" y="1350"/>
                </a:cubicBezTo>
                <a:close/>
                <a:moveTo>
                  <a:pt x="1198" y="1383"/>
                </a:moveTo>
                <a:cubicBezTo>
                  <a:pt x="1190" y="1383"/>
                  <a:pt x="1183" y="1389"/>
                  <a:pt x="1183" y="1397"/>
                </a:cubicBezTo>
                <a:cubicBezTo>
                  <a:pt x="1183" y="1406"/>
                  <a:pt x="1190" y="1412"/>
                  <a:pt x="1198" y="1412"/>
                </a:cubicBezTo>
                <a:cubicBezTo>
                  <a:pt x="1206" y="1412"/>
                  <a:pt x="1213" y="1406"/>
                  <a:pt x="1213" y="1397"/>
                </a:cubicBezTo>
                <a:cubicBezTo>
                  <a:pt x="1213" y="1389"/>
                  <a:pt x="1206" y="1383"/>
                  <a:pt x="1198" y="1383"/>
                </a:cubicBezTo>
                <a:close/>
                <a:moveTo>
                  <a:pt x="1198" y="1416"/>
                </a:moveTo>
                <a:cubicBezTo>
                  <a:pt x="1190" y="1416"/>
                  <a:pt x="1183" y="1422"/>
                  <a:pt x="1183" y="1430"/>
                </a:cubicBezTo>
                <a:cubicBezTo>
                  <a:pt x="1183" y="1439"/>
                  <a:pt x="1190" y="1445"/>
                  <a:pt x="1198" y="1445"/>
                </a:cubicBezTo>
                <a:cubicBezTo>
                  <a:pt x="1206" y="1445"/>
                  <a:pt x="1213" y="1439"/>
                  <a:pt x="1213" y="1430"/>
                </a:cubicBezTo>
                <a:cubicBezTo>
                  <a:pt x="1213" y="1422"/>
                  <a:pt x="1206" y="1416"/>
                  <a:pt x="1198" y="1416"/>
                </a:cubicBezTo>
                <a:close/>
                <a:moveTo>
                  <a:pt x="1231" y="0"/>
                </a:moveTo>
                <a:cubicBezTo>
                  <a:pt x="1223" y="0"/>
                  <a:pt x="1216" y="7"/>
                  <a:pt x="1216" y="15"/>
                </a:cubicBezTo>
                <a:cubicBezTo>
                  <a:pt x="1216" y="23"/>
                  <a:pt x="1223" y="30"/>
                  <a:pt x="1231" y="30"/>
                </a:cubicBezTo>
                <a:cubicBezTo>
                  <a:pt x="1239" y="30"/>
                  <a:pt x="1246" y="23"/>
                  <a:pt x="1246" y="15"/>
                </a:cubicBezTo>
                <a:cubicBezTo>
                  <a:pt x="1246" y="7"/>
                  <a:pt x="1239" y="0"/>
                  <a:pt x="1231" y="0"/>
                </a:cubicBezTo>
                <a:close/>
                <a:moveTo>
                  <a:pt x="1231" y="33"/>
                </a:moveTo>
                <a:cubicBezTo>
                  <a:pt x="1223" y="33"/>
                  <a:pt x="1216" y="40"/>
                  <a:pt x="1216" y="48"/>
                </a:cubicBezTo>
                <a:cubicBezTo>
                  <a:pt x="1216" y="56"/>
                  <a:pt x="1223" y="63"/>
                  <a:pt x="1231" y="63"/>
                </a:cubicBezTo>
                <a:cubicBezTo>
                  <a:pt x="1239" y="63"/>
                  <a:pt x="1246" y="56"/>
                  <a:pt x="1246" y="48"/>
                </a:cubicBezTo>
                <a:cubicBezTo>
                  <a:pt x="1246" y="40"/>
                  <a:pt x="1239" y="33"/>
                  <a:pt x="1231" y="33"/>
                </a:cubicBezTo>
                <a:close/>
                <a:moveTo>
                  <a:pt x="1231" y="66"/>
                </a:moveTo>
                <a:cubicBezTo>
                  <a:pt x="1223" y="66"/>
                  <a:pt x="1216" y="72"/>
                  <a:pt x="1216" y="81"/>
                </a:cubicBezTo>
                <a:cubicBezTo>
                  <a:pt x="1216" y="89"/>
                  <a:pt x="1223" y="95"/>
                  <a:pt x="1231" y="95"/>
                </a:cubicBezTo>
                <a:cubicBezTo>
                  <a:pt x="1239" y="95"/>
                  <a:pt x="1246" y="89"/>
                  <a:pt x="1246" y="81"/>
                </a:cubicBezTo>
                <a:cubicBezTo>
                  <a:pt x="1246" y="72"/>
                  <a:pt x="1239" y="66"/>
                  <a:pt x="1231" y="66"/>
                </a:cubicBezTo>
                <a:close/>
                <a:moveTo>
                  <a:pt x="1231" y="99"/>
                </a:moveTo>
                <a:cubicBezTo>
                  <a:pt x="1223" y="99"/>
                  <a:pt x="1216" y="105"/>
                  <a:pt x="1216" y="114"/>
                </a:cubicBezTo>
                <a:cubicBezTo>
                  <a:pt x="1216" y="122"/>
                  <a:pt x="1223" y="128"/>
                  <a:pt x="1231" y="128"/>
                </a:cubicBezTo>
                <a:cubicBezTo>
                  <a:pt x="1239" y="128"/>
                  <a:pt x="1246" y="122"/>
                  <a:pt x="1246" y="114"/>
                </a:cubicBezTo>
                <a:cubicBezTo>
                  <a:pt x="1246" y="105"/>
                  <a:pt x="1239" y="99"/>
                  <a:pt x="1231" y="99"/>
                </a:cubicBezTo>
                <a:close/>
                <a:moveTo>
                  <a:pt x="1231" y="132"/>
                </a:moveTo>
                <a:cubicBezTo>
                  <a:pt x="1223" y="132"/>
                  <a:pt x="1216" y="138"/>
                  <a:pt x="1216" y="147"/>
                </a:cubicBezTo>
                <a:cubicBezTo>
                  <a:pt x="1216" y="155"/>
                  <a:pt x="1223" y="161"/>
                  <a:pt x="1231" y="161"/>
                </a:cubicBezTo>
                <a:cubicBezTo>
                  <a:pt x="1239" y="161"/>
                  <a:pt x="1246" y="155"/>
                  <a:pt x="1246" y="147"/>
                </a:cubicBezTo>
                <a:cubicBezTo>
                  <a:pt x="1246" y="138"/>
                  <a:pt x="1239" y="132"/>
                  <a:pt x="1231" y="132"/>
                </a:cubicBezTo>
                <a:close/>
                <a:moveTo>
                  <a:pt x="1231" y="165"/>
                </a:moveTo>
                <a:cubicBezTo>
                  <a:pt x="1223" y="165"/>
                  <a:pt x="1216" y="171"/>
                  <a:pt x="1216" y="179"/>
                </a:cubicBezTo>
                <a:cubicBezTo>
                  <a:pt x="1216" y="188"/>
                  <a:pt x="1223" y="194"/>
                  <a:pt x="1231" y="194"/>
                </a:cubicBezTo>
                <a:cubicBezTo>
                  <a:pt x="1239" y="194"/>
                  <a:pt x="1246" y="188"/>
                  <a:pt x="1246" y="179"/>
                </a:cubicBezTo>
                <a:cubicBezTo>
                  <a:pt x="1246" y="171"/>
                  <a:pt x="1239" y="165"/>
                  <a:pt x="1231" y="165"/>
                </a:cubicBezTo>
                <a:close/>
                <a:moveTo>
                  <a:pt x="1231" y="198"/>
                </a:moveTo>
                <a:cubicBezTo>
                  <a:pt x="1223" y="198"/>
                  <a:pt x="1216" y="204"/>
                  <a:pt x="1216" y="212"/>
                </a:cubicBezTo>
                <a:cubicBezTo>
                  <a:pt x="1216" y="221"/>
                  <a:pt x="1223" y="227"/>
                  <a:pt x="1231" y="227"/>
                </a:cubicBezTo>
                <a:cubicBezTo>
                  <a:pt x="1239" y="227"/>
                  <a:pt x="1246" y="221"/>
                  <a:pt x="1246" y="212"/>
                </a:cubicBezTo>
                <a:cubicBezTo>
                  <a:pt x="1246" y="204"/>
                  <a:pt x="1239" y="198"/>
                  <a:pt x="1231" y="198"/>
                </a:cubicBezTo>
                <a:close/>
                <a:moveTo>
                  <a:pt x="1231" y="230"/>
                </a:moveTo>
                <a:cubicBezTo>
                  <a:pt x="1223" y="230"/>
                  <a:pt x="1216" y="237"/>
                  <a:pt x="1216" y="245"/>
                </a:cubicBezTo>
                <a:cubicBezTo>
                  <a:pt x="1216" y="253"/>
                  <a:pt x="1223" y="260"/>
                  <a:pt x="1231" y="260"/>
                </a:cubicBezTo>
                <a:cubicBezTo>
                  <a:pt x="1239" y="260"/>
                  <a:pt x="1246" y="253"/>
                  <a:pt x="1246" y="245"/>
                </a:cubicBezTo>
                <a:cubicBezTo>
                  <a:pt x="1246" y="237"/>
                  <a:pt x="1239" y="230"/>
                  <a:pt x="1231" y="230"/>
                </a:cubicBezTo>
                <a:close/>
                <a:moveTo>
                  <a:pt x="1231" y="263"/>
                </a:moveTo>
                <a:cubicBezTo>
                  <a:pt x="1223" y="263"/>
                  <a:pt x="1216" y="270"/>
                  <a:pt x="1216" y="278"/>
                </a:cubicBezTo>
                <a:cubicBezTo>
                  <a:pt x="1216" y="286"/>
                  <a:pt x="1223" y="293"/>
                  <a:pt x="1231" y="293"/>
                </a:cubicBezTo>
                <a:cubicBezTo>
                  <a:pt x="1239" y="293"/>
                  <a:pt x="1246" y="286"/>
                  <a:pt x="1246" y="278"/>
                </a:cubicBezTo>
                <a:cubicBezTo>
                  <a:pt x="1246" y="270"/>
                  <a:pt x="1239" y="263"/>
                  <a:pt x="1231" y="263"/>
                </a:cubicBezTo>
                <a:close/>
                <a:moveTo>
                  <a:pt x="1231" y="296"/>
                </a:moveTo>
                <a:cubicBezTo>
                  <a:pt x="1223" y="296"/>
                  <a:pt x="1216" y="303"/>
                  <a:pt x="1216" y="311"/>
                </a:cubicBezTo>
                <a:cubicBezTo>
                  <a:pt x="1216" y="319"/>
                  <a:pt x="1223" y="326"/>
                  <a:pt x="1231" y="326"/>
                </a:cubicBezTo>
                <a:cubicBezTo>
                  <a:pt x="1239" y="326"/>
                  <a:pt x="1246" y="319"/>
                  <a:pt x="1246" y="311"/>
                </a:cubicBezTo>
                <a:cubicBezTo>
                  <a:pt x="1246" y="303"/>
                  <a:pt x="1239" y="296"/>
                  <a:pt x="1231" y="296"/>
                </a:cubicBezTo>
                <a:close/>
                <a:moveTo>
                  <a:pt x="1231" y="329"/>
                </a:moveTo>
                <a:cubicBezTo>
                  <a:pt x="1223" y="329"/>
                  <a:pt x="1216" y="336"/>
                  <a:pt x="1216" y="344"/>
                </a:cubicBezTo>
                <a:cubicBezTo>
                  <a:pt x="1216" y="352"/>
                  <a:pt x="1223" y="359"/>
                  <a:pt x="1231" y="359"/>
                </a:cubicBezTo>
                <a:cubicBezTo>
                  <a:pt x="1239" y="359"/>
                  <a:pt x="1246" y="352"/>
                  <a:pt x="1246" y="344"/>
                </a:cubicBezTo>
                <a:cubicBezTo>
                  <a:pt x="1246" y="336"/>
                  <a:pt x="1239" y="329"/>
                  <a:pt x="1231" y="329"/>
                </a:cubicBezTo>
                <a:close/>
                <a:moveTo>
                  <a:pt x="1231" y="362"/>
                </a:moveTo>
                <a:cubicBezTo>
                  <a:pt x="1223" y="362"/>
                  <a:pt x="1216" y="369"/>
                  <a:pt x="1216" y="377"/>
                </a:cubicBezTo>
                <a:cubicBezTo>
                  <a:pt x="1216" y="385"/>
                  <a:pt x="1223" y="392"/>
                  <a:pt x="1231" y="392"/>
                </a:cubicBezTo>
                <a:cubicBezTo>
                  <a:pt x="1239" y="392"/>
                  <a:pt x="1246" y="385"/>
                  <a:pt x="1246" y="377"/>
                </a:cubicBezTo>
                <a:cubicBezTo>
                  <a:pt x="1246" y="369"/>
                  <a:pt x="1239" y="362"/>
                  <a:pt x="1231" y="362"/>
                </a:cubicBezTo>
                <a:close/>
                <a:moveTo>
                  <a:pt x="1231" y="395"/>
                </a:moveTo>
                <a:cubicBezTo>
                  <a:pt x="1223" y="395"/>
                  <a:pt x="1216" y="402"/>
                  <a:pt x="1216" y="410"/>
                </a:cubicBezTo>
                <a:cubicBezTo>
                  <a:pt x="1216" y="418"/>
                  <a:pt x="1223" y="425"/>
                  <a:pt x="1231" y="425"/>
                </a:cubicBezTo>
                <a:cubicBezTo>
                  <a:pt x="1239" y="425"/>
                  <a:pt x="1246" y="418"/>
                  <a:pt x="1246" y="410"/>
                </a:cubicBezTo>
                <a:cubicBezTo>
                  <a:pt x="1246" y="402"/>
                  <a:pt x="1239" y="395"/>
                  <a:pt x="1231" y="395"/>
                </a:cubicBezTo>
                <a:close/>
                <a:moveTo>
                  <a:pt x="1231" y="428"/>
                </a:moveTo>
                <a:cubicBezTo>
                  <a:pt x="1223" y="428"/>
                  <a:pt x="1216" y="435"/>
                  <a:pt x="1216" y="443"/>
                </a:cubicBezTo>
                <a:cubicBezTo>
                  <a:pt x="1216" y="451"/>
                  <a:pt x="1223" y="458"/>
                  <a:pt x="1231" y="458"/>
                </a:cubicBezTo>
                <a:cubicBezTo>
                  <a:pt x="1239" y="458"/>
                  <a:pt x="1246" y="451"/>
                  <a:pt x="1246" y="443"/>
                </a:cubicBezTo>
                <a:cubicBezTo>
                  <a:pt x="1246" y="435"/>
                  <a:pt x="1239" y="428"/>
                  <a:pt x="1231" y="428"/>
                </a:cubicBezTo>
                <a:close/>
                <a:moveTo>
                  <a:pt x="1231" y="461"/>
                </a:moveTo>
                <a:cubicBezTo>
                  <a:pt x="1223" y="461"/>
                  <a:pt x="1216" y="468"/>
                  <a:pt x="1216" y="476"/>
                </a:cubicBezTo>
                <a:cubicBezTo>
                  <a:pt x="1216" y="484"/>
                  <a:pt x="1223" y="491"/>
                  <a:pt x="1231" y="491"/>
                </a:cubicBezTo>
                <a:cubicBezTo>
                  <a:pt x="1239" y="491"/>
                  <a:pt x="1246" y="484"/>
                  <a:pt x="1246" y="476"/>
                </a:cubicBezTo>
                <a:cubicBezTo>
                  <a:pt x="1246" y="468"/>
                  <a:pt x="1239" y="461"/>
                  <a:pt x="1231" y="461"/>
                </a:cubicBezTo>
                <a:close/>
                <a:moveTo>
                  <a:pt x="1231" y="494"/>
                </a:moveTo>
                <a:cubicBezTo>
                  <a:pt x="1223" y="494"/>
                  <a:pt x="1216" y="500"/>
                  <a:pt x="1216" y="509"/>
                </a:cubicBezTo>
                <a:cubicBezTo>
                  <a:pt x="1216" y="517"/>
                  <a:pt x="1223" y="523"/>
                  <a:pt x="1231" y="523"/>
                </a:cubicBezTo>
                <a:cubicBezTo>
                  <a:pt x="1239" y="523"/>
                  <a:pt x="1246" y="517"/>
                  <a:pt x="1246" y="509"/>
                </a:cubicBezTo>
                <a:cubicBezTo>
                  <a:pt x="1246" y="500"/>
                  <a:pt x="1239" y="494"/>
                  <a:pt x="1231" y="494"/>
                </a:cubicBezTo>
                <a:close/>
                <a:moveTo>
                  <a:pt x="1231" y="527"/>
                </a:moveTo>
                <a:cubicBezTo>
                  <a:pt x="1223" y="527"/>
                  <a:pt x="1216" y="533"/>
                  <a:pt x="1216" y="542"/>
                </a:cubicBezTo>
                <a:cubicBezTo>
                  <a:pt x="1216" y="550"/>
                  <a:pt x="1223" y="556"/>
                  <a:pt x="1231" y="556"/>
                </a:cubicBezTo>
                <a:cubicBezTo>
                  <a:pt x="1239" y="556"/>
                  <a:pt x="1246" y="550"/>
                  <a:pt x="1246" y="542"/>
                </a:cubicBezTo>
                <a:cubicBezTo>
                  <a:pt x="1246" y="533"/>
                  <a:pt x="1239" y="527"/>
                  <a:pt x="1231" y="527"/>
                </a:cubicBezTo>
                <a:close/>
                <a:moveTo>
                  <a:pt x="1231" y="560"/>
                </a:moveTo>
                <a:cubicBezTo>
                  <a:pt x="1223" y="560"/>
                  <a:pt x="1216" y="566"/>
                  <a:pt x="1216" y="574"/>
                </a:cubicBezTo>
                <a:cubicBezTo>
                  <a:pt x="1216" y="583"/>
                  <a:pt x="1223" y="589"/>
                  <a:pt x="1231" y="589"/>
                </a:cubicBezTo>
                <a:cubicBezTo>
                  <a:pt x="1239" y="589"/>
                  <a:pt x="1246" y="583"/>
                  <a:pt x="1246" y="574"/>
                </a:cubicBezTo>
                <a:cubicBezTo>
                  <a:pt x="1246" y="566"/>
                  <a:pt x="1239" y="560"/>
                  <a:pt x="1231" y="560"/>
                </a:cubicBezTo>
                <a:close/>
                <a:moveTo>
                  <a:pt x="1231" y="593"/>
                </a:moveTo>
                <a:cubicBezTo>
                  <a:pt x="1223" y="593"/>
                  <a:pt x="1216" y="599"/>
                  <a:pt x="1216" y="607"/>
                </a:cubicBezTo>
                <a:cubicBezTo>
                  <a:pt x="1216" y="616"/>
                  <a:pt x="1223" y="622"/>
                  <a:pt x="1231" y="622"/>
                </a:cubicBezTo>
                <a:cubicBezTo>
                  <a:pt x="1239" y="622"/>
                  <a:pt x="1246" y="616"/>
                  <a:pt x="1246" y="607"/>
                </a:cubicBezTo>
                <a:cubicBezTo>
                  <a:pt x="1246" y="599"/>
                  <a:pt x="1239" y="593"/>
                  <a:pt x="1231" y="593"/>
                </a:cubicBezTo>
                <a:close/>
                <a:moveTo>
                  <a:pt x="1231" y="625"/>
                </a:moveTo>
                <a:cubicBezTo>
                  <a:pt x="1223" y="625"/>
                  <a:pt x="1216" y="632"/>
                  <a:pt x="1216" y="640"/>
                </a:cubicBezTo>
                <a:cubicBezTo>
                  <a:pt x="1216" y="648"/>
                  <a:pt x="1223" y="655"/>
                  <a:pt x="1231" y="655"/>
                </a:cubicBezTo>
                <a:cubicBezTo>
                  <a:pt x="1239" y="655"/>
                  <a:pt x="1246" y="648"/>
                  <a:pt x="1246" y="640"/>
                </a:cubicBezTo>
                <a:cubicBezTo>
                  <a:pt x="1246" y="632"/>
                  <a:pt x="1239" y="625"/>
                  <a:pt x="1231" y="625"/>
                </a:cubicBezTo>
                <a:close/>
                <a:moveTo>
                  <a:pt x="1231" y="658"/>
                </a:moveTo>
                <a:cubicBezTo>
                  <a:pt x="1223" y="658"/>
                  <a:pt x="1216" y="665"/>
                  <a:pt x="1216" y="673"/>
                </a:cubicBezTo>
                <a:cubicBezTo>
                  <a:pt x="1216" y="681"/>
                  <a:pt x="1223" y="688"/>
                  <a:pt x="1231" y="688"/>
                </a:cubicBezTo>
                <a:cubicBezTo>
                  <a:pt x="1239" y="688"/>
                  <a:pt x="1246" y="681"/>
                  <a:pt x="1246" y="673"/>
                </a:cubicBezTo>
                <a:cubicBezTo>
                  <a:pt x="1246" y="665"/>
                  <a:pt x="1239" y="658"/>
                  <a:pt x="1231" y="658"/>
                </a:cubicBezTo>
                <a:close/>
                <a:moveTo>
                  <a:pt x="1231" y="691"/>
                </a:moveTo>
                <a:cubicBezTo>
                  <a:pt x="1223" y="691"/>
                  <a:pt x="1216" y="698"/>
                  <a:pt x="1216" y="706"/>
                </a:cubicBezTo>
                <a:cubicBezTo>
                  <a:pt x="1216" y="714"/>
                  <a:pt x="1223" y="721"/>
                  <a:pt x="1231" y="721"/>
                </a:cubicBezTo>
                <a:cubicBezTo>
                  <a:pt x="1239" y="721"/>
                  <a:pt x="1246" y="714"/>
                  <a:pt x="1246" y="706"/>
                </a:cubicBezTo>
                <a:cubicBezTo>
                  <a:pt x="1246" y="698"/>
                  <a:pt x="1239" y="691"/>
                  <a:pt x="1231" y="691"/>
                </a:cubicBezTo>
                <a:close/>
                <a:moveTo>
                  <a:pt x="1231" y="724"/>
                </a:moveTo>
                <a:cubicBezTo>
                  <a:pt x="1223" y="724"/>
                  <a:pt x="1216" y="731"/>
                  <a:pt x="1216" y="739"/>
                </a:cubicBezTo>
                <a:cubicBezTo>
                  <a:pt x="1216" y="747"/>
                  <a:pt x="1223" y="754"/>
                  <a:pt x="1231" y="754"/>
                </a:cubicBezTo>
                <a:cubicBezTo>
                  <a:pt x="1239" y="754"/>
                  <a:pt x="1246" y="747"/>
                  <a:pt x="1246" y="739"/>
                </a:cubicBezTo>
                <a:cubicBezTo>
                  <a:pt x="1246" y="731"/>
                  <a:pt x="1239" y="724"/>
                  <a:pt x="1231" y="724"/>
                </a:cubicBezTo>
                <a:close/>
                <a:moveTo>
                  <a:pt x="1231" y="757"/>
                </a:moveTo>
                <a:cubicBezTo>
                  <a:pt x="1223" y="757"/>
                  <a:pt x="1216" y="764"/>
                  <a:pt x="1216" y="772"/>
                </a:cubicBezTo>
                <a:cubicBezTo>
                  <a:pt x="1216" y="780"/>
                  <a:pt x="1223" y="787"/>
                  <a:pt x="1231" y="787"/>
                </a:cubicBezTo>
                <a:cubicBezTo>
                  <a:pt x="1239" y="787"/>
                  <a:pt x="1246" y="780"/>
                  <a:pt x="1246" y="772"/>
                </a:cubicBezTo>
                <a:cubicBezTo>
                  <a:pt x="1246" y="764"/>
                  <a:pt x="1239" y="757"/>
                  <a:pt x="1231" y="757"/>
                </a:cubicBezTo>
                <a:close/>
                <a:moveTo>
                  <a:pt x="1231" y="790"/>
                </a:moveTo>
                <a:cubicBezTo>
                  <a:pt x="1223" y="790"/>
                  <a:pt x="1216" y="797"/>
                  <a:pt x="1216" y="805"/>
                </a:cubicBezTo>
                <a:cubicBezTo>
                  <a:pt x="1216" y="813"/>
                  <a:pt x="1223" y="820"/>
                  <a:pt x="1231" y="820"/>
                </a:cubicBezTo>
                <a:cubicBezTo>
                  <a:pt x="1239" y="820"/>
                  <a:pt x="1246" y="813"/>
                  <a:pt x="1246" y="805"/>
                </a:cubicBezTo>
                <a:cubicBezTo>
                  <a:pt x="1246" y="797"/>
                  <a:pt x="1239" y="790"/>
                  <a:pt x="1231" y="790"/>
                </a:cubicBezTo>
                <a:close/>
                <a:moveTo>
                  <a:pt x="1231" y="823"/>
                </a:moveTo>
                <a:cubicBezTo>
                  <a:pt x="1223" y="823"/>
                  <a:pt x="1216" y="830"/>
                  <a:pt x="1216" y="838"/>
                </a:cubicBezTo>
                <a:cubicBezTo>
                  <a:pt x="1216" y="846"/>
                  <a:pt x="1223" y="853"/>
                  <a:pt x="1231" y="853"/>
                </a:cubicBezTo>
                <a:cubicBezTo>
                  <a:pt x="1239" y="853"/>
                  <a:pt x="1246" y="846"/>
                  <a:pt x="1246" y="838"/>
                </a:cubicBezTo>
                <a:cubicBezTo>
                  <a:pt x="1246" y="830"/>
                  <a:pt x="1239" y="823"/>
                  <a:pt x="1231" y="823"/>
                </a:cubicBezTo>
                <a:close/>
                <a:moveTo>
                  <a:pt x="1231" y="856"/>
                </a:moveTo>
                <a:cubicBezTo>
                  <a:pt x="1223" y="856"/>
                  <a:pt x="1216" y="863"/>
                  <a:pt x="1216" y="871"/>
                </a:cubicBezTo>
                <a:cubicBezTo>
                  <a:pt x="1216" y="879"/>
                  <a:pt x="1223" y="886"/>
                  <a:pt x="1231" y="886"/>
                </a:cubicBezTo>
                <a:cubicBezTo>
                  <a:pt x="1239" y="886"/>
                  <a:pt x="1246" y="879"/>
                  <a:pt x="1246" y="871"/>
                </a:cubicBezTo>
                <a:cubicBezTo>
                  <a:pt x="1246" y="863"/>
                  <a:pt x="1239" y="856"/>
                  <a:pt x="1231" y="856"/>
                </a:cubicBezTo>
                <a:close/>
                <a:moveTo>
                  <a:pt x="1231" y="889"/>
                </a:moveTo>
                <a:cubicBezTo>
                  <a:pt x="1223" y="889"/>
                  <a:pt x="1216" y="895"/>
                  <a:pt x="1216" y="904"/>
                </a:cubicBezTo>
                <a:cubicBezTo>
                  <a:pt x="1216" y="912"/>
                  <a:pt x="1223" y="918"/>
                  <a:pt x="1231" y="918"/>
                </a:cubicBezTo>
                <a:cubicBezTo>
                  <a:pt x="1239" y="918"/>
                  <a:pt x="1246" y="912"/>
                  <a:pt x="1246" y="904"/>
                </a:cubicBezTo>
                <a:cubicBezTo>
                  <a:pt x="1246" y="895"/>
                  <a:pt x="1239" y="889"/>
                  <a:pt x="1231" y="889"/>
                </a:cubicBezTo>
                <a:close/>
                <a:moveTo>
                  <a:pt x="1231" y="922"/>
                </a:moveTo>
                <a:cubicBezTo>
                  <a:pt x="1223" y="922"/>
                  <a:pt x="1216" y="928"/>
                  <a:pt x="1216" y="937"/>
                </a:cubicBezTo>
                <a:cubicBezTo>
                  <a:pt x="1216" y="945"/>
                  <a:pt x="1223" y="951"/>
                  <a:pt x="1231" y="951"/>
                </a:cubicBezTo>
                <a:cubicBezTo>
                  <a:pt x="1239" y="951"/>
                  <a:pt x="1246" y="945"/>
                  <a:pt x="1246" y="937"/>
                </a:cubicBezTo>
                <a:cubicBezTo>
                  <a:pt x="1246" y="928"/>
                  <a:pt x="1239" y="922"/>
                  <a:pt x="1231" y="922"/>
                </a:cubicBezTo>
                <a:close/>
                <a:moveTo>
                  <a:pt x="1231" y="955"/>
                </a:moveTo>
                <a:cubicBezTo>
                  <a:pt x="1223" y="955"/>
                  <a:pt x="1216" y="961"/>
                  <a:pt x="1216" y="970"/>
                </a:cubicBezTo>
                <a:cubicBezTo>
                  <a:pt x="1216" y="978"/>
                  <a:pt x="1223" y="984"/>
                  <a:pt x="1231" y="984"/>
                </a:cubicBezTo>
                <a:cubicBezTo>
                  <a:pt x="1239" y="984"/>
                  <a:pt x="1246" y="978"/>
                  <a:pt x="1246" y="970"/>
                </a:cubicBezTo>
                <a:cubicBezTo>
                  <a:pt x="1246" y="961"/>
                  <a:pt x="1239" y="955"/>
                  <a:pt x="1231" y="955"/>
                </a:cubicBezTo>
                <a:close/>
                <a:moveTo>
                  <a:pt x="1231" y="988"/>
                </a:moveTo>
                <a:cubicBezTo>
                  <a:pt x="1223" y="988"/>
                  <a:pt x="1216" y="994"/>
                  <a:pt x="1216" y="1002"/>
                </a:cubicBezTo>
                <a:cubicBezTo>
                  <a:pt x="1216" y="1011"/>
                  <a:pt x="1223" y="1017"/>
                  <a:pt x="1231" y="1017"/>
                </a:cubicBezTo>
                <a:cubicBezTo>
                  <a:pt x="1239" y="1017"/>
                  <a:pt x="1246" y="1011"/>
                  <a:pt x="1246" y="1002"/>
                </a:cubicBezTo>
                <a:cubicBezTo>
                  <a:pt x="1246" y="994"/>
                  <a:pt x="1239" y="988"/>
                  <a:pt x="1231" y="988"/>
                </a:cubicBezTo>
                <a:close/>
                <a:moveTo>
                  <a:pt x="1231" y="1021"/>
                </a:moveTo>
                <a:cubicBezTo>
                  <a:pt x="1223" y="1021"/>
                  <a:pt x="1216" y="1027"/>
                  <a:pt x="1216" y="1035"/>
                </a:cubicBezTo>
                <a:cubicBezTo>
                  <a:pt x="1216" y="1044"/>
                  <a:pt x="1223" y="1050"/>
                  <a:pt x="1231" y="1050"/>
                </a:cubicBezTo>
                <a:cubicBezTo>
                  <a:pt x="1239" y="1050"/>
                  <a:pt x="1246" y="1044"/>
                  <a:pt x="1246" y="1035"/>
                </a:cubicBezTo>
                <a:cubicBezTo>
                  <a:pt x="1246" y="1027"/>
                  <a:pt x="1239" y="1021"/>
                  <a:pt x="1231" y="1021"/>
                </a:cubicBezTo>
                <a:close/>
                <a:moveTo>
                  <a:pt x="1231" y="1053"/>
                </a:moveTo>
                <a:cubicBezTo>
                  <a:pt x="1223" y="1053"/>
                  <a:pt x="1216" y="1060"/>
                  <a:pt x="1216" y="1068"/>
                </a:cubicBezTo>
                <a:cubicBezTo>
                  <a:pt x="1216" y="1076"/>
                  <a:pt x="1223" y="1083"/>
                  <a:pt x="1231" y="1083"/>
                </a:cubicBezTo>
                <a:cubicBezTo>
                  <a:pt x="1239" y="1083"/>
                  <a:pt x="1246" y="1076"/>
                  <a:pt x="1246" y="1068"/>
                </a:cubicBezTo>
                <a:cubicBezTo>
                  <a:pt x="1246" y="1060"/>
                  <a:pt x="1239" y="1053"/>
                  <a:pt x="1231" y="1053"/>
                </a:cubicBezTo>
                <a:close/>
                <a:moveTo>
                  <a:pt x="1231" y="1086"/>
                </a:moveTo>
                <a:cubicBezTo>
                  <a:pt x="1223" y="1086"/>
                  <a:pt x="1216" y="1093"/>
                  <a:pt x="1216" y="1101"/>
                </a:cubicBezTo>
                <a:cubicBezTo>
                  <a:pt x="1216" y="1109"/>
                  <a:pt x="1223" y="1116"/>
                  <a:pt x="1231" y="1116"/>
                </a:cubicBezTo>
                <a:cubicBezTo>
                  <a:pt x="1239" y="1116"/>
                  <a:pt x="1246" y="1109"/>
                  <a:pt x="1246" y="1101"/>
                </a:cubicBezTo>
                <a:cubicBezTo>
                  <a:pt x="1246" y="1093"/>
                  <a:pt x="1239" y="1086"/>
                  <a:pt x="1231" y="1086"/>
                </a:cubicBezTo>
                <a:close/>
                <a:moveTo>
                  <a:pt x="1231" y="1119"/>
                </a:moveTo>
                <a:cubicBezTo>
                  <a:pt x="1223" y="1119"/>
                  <a:pt x="1216" y="1126"/>
                  <a:pt x="1216" y="1134"/>
                </a:cubicBezTo>
                <a:cubicBezTo>
                  <a:pt x="1216" y="1142"/>
                  <a:pt x="1223" y="1149"/>
                  <a:pt x="1231" y="1149"/>
                </a:cubicBezTo>
                <a:cubicBezTo>
                  <a:pt x="1239" y="1149"/>
                  <a:pt x="1246" y="1142"/>
                  <a:pt x="1246" y="1134"/>
                </a:cubicBezTo>
                <a:cubicBezTo>
                  <a:pt x="1246" y="1126"/>
                  <a:pt x="1239" y="1119"/>
                  <a:pt x="1231" y="1119"/>
                </a:cubicBezTo>
                <a:close/>
                <a:moveTo>
                  <a:pt x="1231" y="1152"/>
                </a:moveTo>
                <a:cubicBezTo>
                  <a:pt x="1223" y="1152"/>
                  <a:pt x="1216" y="1159"/>
                  <a:pt x="1216" y="1167"/>
                </a:cubicBezTo>
                <a:cubicBezTo>
                  <a:pt x="1216" y="1175"/>
                  <a:pt x="1223" y="1182"/>
                  <a:pt x="1231" y="1182"/>
                </a:cubicBezTo>
                <a:cubicBezTo>
                  <a:pt x="1239" y="1182"/>
                  <a:pt x="1246" y="1175"/>
                  <a:pt x="1246" y="1167"/>
                </a:cubicBezTo>
                <a:cubicBezTo>
                  <a:pt x="1246" y="1159"/>
                  <a:pt x="1239" y="1152"/>
                  <a:pt x="1231" y="1152"/>
                </a:cubicBezTo>
                <a:close/>
                <a:moveTo>
                  <a:pt x="1231" y="1185"/>
                </a:moveTo>
                <a:cubicBezTo>
                  <a:pt x="1223" y="1185"/>
                  <a:pt x="1216" y="1192"/>
                  <a:pt x="1216" y="1200"/>
                </a:cubicBezTo>
                <a:cubicBezTo>
                  <a:pt x="1216" y="1208"/>
                  <a:pt x="1223" y="1215"/>
                  <a:pt x="1231" y="1215"/>
                </a:cubicBezTo>
                <a:cubicBezTo>
                  <a:pt x="1239" y="1215"/>
                  <a:pt x="1246" y="1208"/>
                  <a:pt x="1246" y="1200"/>
                </a:cubicBezTo>
                <a:cubicBezTo>
                  <a:pt x="1246" y="1192"/>
                  <a:pt x="1239" y="1185"/>
                  <a:pt x="1231" y="1185"/>
                </a:cubicBezTo>
                <a:close/>
                <a:moveTo>
                  <a:pt x="1231" y="1218"/>
                </a:moveTo>
                <a:cubicBezTo>
                  <a:pt x="1223" y="1218"/>
                  <a:pt x="1216" y="1225"/>
                  <a:pt x="1216" y="1233"/>
                </a:cubicBezTo>
                <a:cubicBezTo>
                  <a:pt x="1216" y="1241"/>
                  <a:pt x="1223" y="1248"/>
                  <a:pt x="1231" y="1248"/>
                </a:cubicBezTo>
                <a:cubicBezTo>
                  <a:pt x="1239" y="1248"/>
                  <a:pt x="1246" y="1241"/>
                  <a:pt x="1246" y="1233"/>
                </a:cubicBezTo>
                <a:cubicBezTo>
                  <a:pt x="1246" y="1225"/>
                  <a:pt x="1239" y="1218"/>
                  <a:pt x="1231" y="1218"/>
                </a:cubicBezTo>
                <a:close/>
                <a:moveTo>
                  <a:pt x="1231" y="1251"/>
                </a:moveTo>
                <a:cubicBezTo>
                  <a:pt x="1223" y="1251"/>
                  <a:pt x="1216" y="1258"/>
                  <a:pt x="1216" y="1266"/>
                </a:cubicBezTo>
                <a:cubicBezTo>
                  <a:pt x="1216" y="1274"/>
                  <a:pt x="1223" y="1281"/>
                  <a:pt x="1231" y="1281"/>
                </a:cubicBezTo>
                <a:cubicBezTo>
                  <a:pt x="1239" y="1281"/>
                  <a:pt x="1246" y="1274"/>
                  <a:pt x="1246" y="1266"/>
                </a:cubicBezTo>
                <a:cubicBezTo>
                  <a:pt x="1246" y="1258"/>
                  <a:pt x="1239" y="1251"/>
                  <a:pt x="1231" y="1251"/>
                </a:cubicBezTo>
                <a:close/>
                <a:moveTo>
                  <a:pt x="1231" y="1284"/>
                </a:moveTo>
                <a:cubicBezTo>
                  <a:pt x="1223" y="1284"/>
                  <a:pt x="1216" y="1291"/>
                  <a:pt x="1216" y="1299"/>
                </a:cubicBezTo>
                <a:cubicBezTo>
                  <a:pt x="1216" y="1307"/>
                  <a:pt x="1223" y="1314"/>
                  <a:pt x="1231" y="1314"/>
                </a:cubicBezTo>
                <a:cubicBezTo>
                  <a:pt x="1239" y="1314"/>
                  <a:pt x="1246" y="1307"/>
                  <a:pt x="1246" y="1299"/>
                </a:cubicBezTo>
                <a:cubicBezTo>
                  <a:pt x="1246" y="1291"/>
                  <a:pt x="1239" y="1284"/>
                  <a:pt x="1231" y="1284"/>
                </a:cubicBezTo>
                <a:close/>
                <a:moveTo>
                  <a:pt x="1231" y="1317"/>
                </a:moveTo>
                <a:cubicBezTo>
                  <a:pt x="1223" y="1317"/>
                  <a:pt x="1216" y="1323"/>
                  <a:pt x="1216" y="1332"/>
                </a:cubicBezTo>
                <a:cubicBezTo>
                  <a:pt x="1216" y="1340"/>
                  <a:pt x="1223" y="1346"/>
                  <a:pt x="1231" y="1346"/>
                </a:cubicBezTo>
                <a:cubicBezTo>
                  <a:pt x="1239" y="1346"/>
                  <a:pt x="1246" y="1340"/>
                  <a:pt x="1246" y="1332"/>
                </a:cubicBezTo>
                <a:cubicBezTo>
                  <a:pt x="1246" y="1323"/>
                  <a:pt x="1239" y="1317"/>
                  <a:pt x="1231" y="1317"/>
                </a:cubicBezTo>
                <a:close/>
                <a:moveTo>
                  <a:pt x="1231" y="1350"/>
                </a:moveTo>
                <a:cubicBezTo>
                  <a:pt x="1223" y="1350"/>
                  <a:pt x="1216" y="1356"/>
                  <a:pt x="1216" y="1365"/>
                </a:cubicBezTo>
                <a:cubicBezTo>
                  <a:pt x="1216" y="1373"/>
                  <a:pt x="1223" y="1379"/>
                  <a:pt x="1231" y="1379"/>
                </a:cubicBezTo>
                <a:cubicBezTo>
                  <a:pt x="1239" y="1379"/>
                  <a:pt x="1246" y="1373"/>
                  <a:pt x="1246" y="1365"/>
                </a:cubicBezTo>
                <a:cubicBezTo>
                  <a:pt x="1246" y="1356"/>
                  <a:pt x="1239" y="1350"/>
                  <a:pt x="1231" y="1350"/>
                </a:cubicBezTo>
                <a:close/>
                <a:moveTo>
                  <a:pt x="1231" y="1383"/>
                </a:moveTo>
                <a:cubicBezTo>
                  <a:pt x="1223" y="1383"/>
                  <a:pt x="1216" y="1389"/>
                  <a:pt x="1216" y="1397"/>
                </a:cubicBezTo>
                <a:cubicBezTo>
                  <a:pt x="1216" y="1406"/>
                  <a:pt x="1223" y="1412"/>
                  <a:pt x="1231" y="1412"/>
                </a:cubicBezTo>
                <a:cubicBezTo>
                  <a:pt x="1239" y="1412"/>
                  <a:pt x="1246" y="1406"/>
                  <a:pt x="1246" y="1397"/>
                </a:cubicBezTo>
                <a:cubicBezTo>
                  <a:pt x="1246" y="1389"/>
                  <a:pt x="1239" y="1383"/>
                  <a:pt x="1231" y="1383"/>
                </a:cubicBezTo>
                <a:close/>
                <a:moveTo>
                  <a:pt x="1231" y="1416"/>
                </a:moveTo>
                <a:cubicBezTo>
                  <a:pt x="1223" y="1416"/>
                  <a:pt x="1216" y="1422"/>
                  <a:pt x="1216" y="1430"/>
                </a:cubicBezTo>
                <a:cubicBezTo>
                  <a:pt x="1216" y="1439"/>
                  <a:pt x="1223" y="1445"/>
                  <a:pt x="1231" y="1445"/>
                </a:cubicBezTo>
                <a:cubicBezTo>
                  <a:pt x="1239" y="1445"/>
                  <a:pt x="1246" y="1439"/>
                  <a:pt x="1246" y="1430"/>
                </a:cubicBezTo>
                <a:cubicBezTo>
                  <a:pt x="1246" y="1422"/>
                  <a:pt x="1239" y="1416"/>
                  <a:pt x="1231" y="1416"/>
                </a:cubicBezTo>
                <a:close/>
                <a:moveTo>
                  <a:pt x="1264" y="0"/>
                </a:moveTo>
                <a:cubicBezTo>
                  <a:pt x="1255" y="0"/>
                  <a:pt x="1249" y="7"/>
                  <a:pt x="1249" y="15"/>
                </a:cubicBezTo>
                <a:cubicBezTo>
                  <a:pt x="1249" y="23"/>
                  <a:pt x="1255" y="30"/>
                  <a:pt x="1264" y="30"/>
                </a:cubicBezTo>
                <a:cubicBezTo>
                  <a:pt x="1272" y="30"/>
                  <a:pt x="1278" y="23"/>
                  <a:pt x="1278" y="15"/>
                </a:cubicBezTo>
                <a:cubicBezTo>
                  <a:pt x="1278" y="7"/>
                  <a:pt x="1272" y="0"/>
                  <a:pt x="1264" y="0"/>
                </a:cubicBezTo>
                <a:close/>
                <a:moveTo>
                  <a:pt x="1264" y="33"/>
                </a:moveTo>
                <a:cubicBezTo>
                  <a:pt x="1255" y="33"/>
                  <a:pt x="1249" y="40"/>
                  <a:pt x="1249" y="48"/>
                </a:cubicBezTo>
                <a:cubicBezTo>
                  <a:pt x="1249" y="56"/>
                  <a:pt x="1255" y="63"/>
                  <a:pt x="1264" y="63"/>
                </a:cubicBezTo>
                <a:cubicBezTo>
                  <a:pt x="1272" y="63"/>
                  <a:pt x="1278" y="56"/>
                  <a:pt x="1278" y="48"/>
                </a:cubicBezTo>
                <a:cubicBezTo>
                  <a:pt x="1278" y="40"/>
                  <a:pt x="1272" y="33"/>
                  <a:pt x="1264" y="33"/>
                </a:cubicBezTo>
                <a:close/>
                <a:moveTo>
                  <a:pt x="1264" y="66"/>
                </a:moveTo>
                <a:cubicBezTo>
                  <a:pt x="1255" y="66"/>
                  <a:pt x="1249" y="72"/>
                  <a:pt x="1249" y="81"/>
                </a:cubicBezTo>
                <a:cubicBezTo>
                  <a:pt x="1249" y="89"/>
                  <a:pt x="1255" y="95"/>
                  <a:pt x="1264" y="95"/>
                </a:cubicBezTo>
                <a:cubicBezTo>
                  <a:pt x="1272" y="95"/>
                  <a:pt x="1278" y="89"/>
                  <a:pt x="1278" y="81"/>
                </a:cubicBezTo>
                <a:cubicBezTo>
                  <a:pt x="1278" y="72"/>
                  <a:pt x="1272" y="66"/>
                  <a:pt x="1264" y="66"/>
                </a:cubicBezTo>
                <a:close/>
                <a:moveTo>
                  <a:pt x="1264" y="99"/>
                </a:moveTo>
                <a:cubicBezTo>
                  <a:pt x="1255" y="99"/>
                  <a:pt x="1249" y="105"/>
                  <a:pt x="1249" y="114"/>
                </a:cubicBezTo>
                <a:cubicBezTo>
                  <a:pt x="1249" y="122"/>
                  <a:pt x="1255" y="128"/>
                  <a:pt x="1264" y="128"/>
                </a:cubicBezTo>
                <a:cubicBezTo>
                  <a:pt x="1272" y="128"/>
                  <a:pt x="1278" y="122"/>
                  <a:pt x="1278" y="114"/>
                </a:cubicBezTo>
                <a:cubicBezTo>
                  <a:pt x="1278" y="105"/>
                  <a:pt x="1272" y="99"/>
                  <a:pt x="1264" y="99"/>
                </a:cubicBezTo>
                <a:close/>
                <a:moveTo>
                  <a:pt x="1264" y="132"/>
                </a:moveTo>
                <a:cubicBezTo>
                  <a:pt x="1255" y="132"/>
                  <a:pt x="1249" y="138"/>
                  <a:pt x="1249" y="147"/>
                </a:cubicBezTo>
                <a:cubicBezTo>
                  <a:pt x="1249" y="155"/>
                  <a:pt x="1255" y="161"/>
                  <a:pt x="1264" y="161"/>
                </a:cubicBezTo>
                <a:cubicBezTo>
                  <a:pt x="1272" y="161"/>
                  <a:pt x="1278" y="155"/>
                  <a:pt x="1278" y="147"/>
                </a:cubicBezTo>
                <a:cubicBezTo>
                  <a:pt x="1278" y="138"/>
                  <a:pt x="1272" y="132"/>
                  <a:pt x="1264" y="132"/>
                </a:cubicBezTo>
                <a:close/>
                <a:moveTo>
                  <a:pt x="1264" y="165"/>
                </a:moveTo>
                <a:cubicBezTo>
                  <a:pt x="1255" y="165"/>
                  <a:pt x="1249" y="171"/>
                  <a:pt x="1249" y="179"/>
                </a:cubicBezTo>
                <a:cubicBezTo>
                  <a:pt x="1249" y="188"/>
                  <a:pt x="1255" y="194"/>
                  <a:pt x="1264" y="194"/>
                </a:cubicBezTo>
                <a:cubicBezTo>
                  <a:pt x="1272" y="194"/>
                  <a:pt x="1278" y="188"/>
                  <a:pt x="1278" y="179"/>
                </a:cubicBezTo>
                <a:cubicBezTo>
                  <a:pt x="1278" y="171"/>
                  <a:pt x="1272" y="165"/>
                  <a:pt x="1264" y="165"/>
                </a:cubicBezTo>
                <a:close/>
                <a:moveTo>
                  <a:pt x="1264" y="198"/>
                </a:moveTo>
                <a:cubicBezTo>
                  <a:pt x="1255" y="198"/>
                  <a:pt x="1249" y="204"/>
                  <a:pt x="1249" y="212"/>
                </a:cubicBezTo>
                <a:cubicBezTo>
                  <a:pt x="1249" y="221"/>
                  <a:pt x="1255" y="227"/>
                  <a:pt x="1264" y="227"/>
                </a:cubicBezTo>
                <a:cubicBezTo>
                  <a:pt x="1272" y="227"/>
                  <a:pt x="1278" y="221"/>
                  <a:pt x="1278" y="212"/>
                </a:cubicBezTo>
                <a:cubicBezTo>
                  <a:pt x="1278" y="204"/>
                  <a:pt x="1272" y="198"/>
                  <a:pt x="1264" y="198"/>
                </a:cubicBezTo>
                <a:close/>
                <a:moveTo>
                  <a:pt x="1264" y="230"/>
                </a:moveTo>
                <a:cubicBezTo>
                  <a:pt x="1255" y="230"/>
                  <a:pt x="1249" y="237"/>
                  <a:pt x="1249" y="245"/>
                </a:cubicBezTo>
                <a:cubicBezTo>
                  <a:pt x="1249" y="253"/>
                  <a:pt x="1255" y="260"/>
                  <a:pt x="1264" y="260"/>
                </a:cubicBezTo>
                <a:cubicBezTo>
                  <a:pt x="1272" y="260"/>
                  <a:pt x="1278" y="253"/>
                  <a:pt x="1278" y="245"/>
                </a:cubicBezTo>
                <a:cubicBezTo>
                  <a:pt x="1278" y="237"/>
                  <a:pt x="1272" y="230"/>
                  <a:pt x="1264" y="230"/>
                </a:cubicBezTo>
                <a:close/>
                <a:moveTo>
                  <a:pt x="1264" y="263"/>
                </a:moveTo>
                <a:cubicBezTo>
                  <a:pt x="1255" y="263"/>
                  <a:pt x="1249" y="270"/>
                  <a:pt x="1249" y="278"/>
                </a:cubicBezTo>
                <a:cubicBezTo>
                  <a:pt x="1249" y="286"/>
                  <a:pt x="1255" y="293"/>
                  <a:pt x="1264" y="293"/>
                </a:cubicBezTo>
                <a:cubicBezTo>
                  <a:pt x="1272" y="293"/>
                  <a:pt x="1278" y="286"/>
                  <a:pt x="1278" y="278"/>
                </a:cubicBezTo>
                <a:cubicBezTo>
                  <a:pt x="1278" y="270"/>
                  <a:pt x="1272" y="263"/>
                  <a:pt x="1264" y="263"/>
                </a:cubicBezTo>
                <a:close/>
                <a:moveTo>
                  <a:pt x="1264" y="296"/>
                </a:moveTo>
                <a:cubicBezTo>
                  <a:pt x="1255" y="296"/>
                  <a:pt x="1249" y="303"/>
                  <a:pt x="1249" y="311"/>
                </a:cubicBezTo>
                <a:cubicBezTo>
                  <a:pt x="1249" y="319"/>
                  <a:pt x="1255" y="326"/>
                  <a:pt x="1264" y="326"/>
                </a:cubicBezTo>
                <a:cubicBezTo>
                  <a:pt x="1272" y="326"/>
                  <a:pt x="1278" y="319"/>
                  <a:pt x="1278" y="311"/>
                </a:cubicBezTo>
                <a:cubicBezTo>
                  <a:pt x="1278" y="303"/>
                  <a:pt x="1272" y="296"/>
                  <a:pt x="1264" y="296"/>
                </a:cubicBezTo>
                <a:close/>
                <a:moveTo>
                  <a:pt x="1264" y="329"/>
                </a:moveTo>
                <a:cubicBezTo>
                  <a:pt x="1255" y="329"/>
                  <a:pt x="1249" y="336"/>
                  <a:pt x="1249" y="344"/>
                </a:cubicBezTo>
                <a:cubicBezTo>
                  <a:pt x="1249" y="352"/>
                  <a:pt x="1255" y="359"/>
                  <a:pt x="1264" y="359"/>
                </a:cubicBezTo>
                <a:cubicBezTo>
                  <a:pt x="1272" y="359"/>
                  <a:pt x="1278" y="352"/>
                  <a:pt x="1278" y="344"/>
                </a:cubicBezTo>
                <a:cubicBezTo>
                  <a:pt x="1278" y="336"/>
                  <a:pt x="1272" y="329"/>
                  <a:pt x="1264" y="329"/>
                </a:cubicBezTo>
                <a:close/>
                <a:moveTo>
                  <a:pt x="1264" y="362"/>
                </a:moveTo>
                <a:cubicBezTo>
                  <a:pt x="1255" y="362"/>
                  <a:pt x="1249" y="369"/>
                  <a:pt x="1249" y="377"/>
                </a:cubicBezTo>
                <a:cubicBezTo>
                  <a:pt x="1249" y="385"/>
                  <a:pt x="1255" y="392"/>
                  <a:pt x="1264" y="392"/>
                </a:cubicBezTo>
                <a:cubicBezTo>
                  <a:pt x="1272" y="392"/>
                  <a:pt x="1278" y="385"/>
                  <a:pt x="1278" y="377"/>
                </a:cubicBezTo>
                <a:cubicBezTo>
                  <a:pt x="1278" y="369"/>
                  <a:pt x="1272" y="362"/>
                  <a:pt x="1264" y="362"/>
                </a:cubicBezTo>
                <a:close/>
                <a:moveTo>
                  <a:pt x="1264" y="395"/>
                </a:moveTo>
                <a:cubicBezTo>
                  <a:pt x="1255" y="395"/>
                  <a:pt x="1249" y="402"/>
                  <a:pt x="1249" y="410"/>
                </a:cubicBezTo>
                <a:cubicBezTo>
                  <a:pt x="1249" y="418"/>
                  <a:pt x="1255" y="425"/>
                  <a:pt x="1264" y="425"/>
                </a:cubicBezTo>
                <a:cubicBezTo>
                  <a:pt x="1272" y="425"/>
                  <a:pt x="1278" y="418"/>
                  <a:pt x="1278" y="410"/>
                </a:cubicBezTo>
                <a:cubicBezTo>
                  <a:pt x="1278" y="402"/>
                  <a:pt x="1272" y="395"/>
                  <a:pt x="1264" y="395"/>
                </a:cubicBezTo>
                <a:close/>
                <a:moveTo>
                  <a:pt x="1264" y="428"/>
                </a:moveTo>
                <a:cubicBezTo>
                  <a:pt x="1255" y="428"/>
                  <a:pt x="1249" y="435"/>
                  <a:pt x="1249" y="443"/>
                </a:cubicBezTo>
                <a:cubicBezTo>
                  <a:pt x="1249" y="451"/>
                  <a:pt x="1255" y="458"/>
                  <a:pt x="1264" y="458"/>
                </a:cubicBezTo>
                <a:cubicBezTo>
                  <a:pt x="1272" y="458"/>
                  <a:pt x="1278" y="451"/>
                  <a:pt x="1278" y="443"/>
                </a:cubicBezTo>
                <a:cubicBezTo>
                  <a:pt x="1278" y="435"/>
                  <a:pt x="1272" y="428"/>
                  <a:pt x="1264" y="428"/>
                </a:cubicBezTo>
                <a:close/>
                <a:moveTo>
                  <a:pt x="1264" y="461"/>
                </a:moveTo>
                <a:cubicBezTo>
                  <a:pt x="1255" y="461"/>
                  <a:pt x="1249" y="468"/>
                  <a:pt x="1249" y="476"/>
                </a:cubicBezTo>
                <a:cubicBezTo>
                  <a:pt x="1249" y="484"/>
                  <a:pt x="1255" y="491"/>
                  <a:pt x="1264" y="491"/>
                </a:cubicBezTo>
                <a:cubicBezTo>
                  <a:pt x="1272" y="491"/>
                  <a:pt x="1278" y="484"/>
                  <a:pt x="1278" y="476"/>
                </a:cubicBezTo>
                <a:cubicBezTo>
                  <a:pt x="1278" y="468"/>
                  <a:pt x="1272" y="461"/>
                  <a:pt x="1264" y="461"/>
                </a:cubicBezTo>
                <a:close/>
                <a:moveTo>
                  <a:pt x="1264" y="494"/>
                </a:moveTo>
                <a:cubicBezTo>
                  <a:pt x="1255" y="494"/>
                  <a:pt x="1249" y="500"/>
                  <a:pt x="1249" y="509"/>
                </a:cubicBezTo>
                <a:cubicBezTo>
                  <a:pt x="1249" y="517"/>
                  <a:pt x="1255" y="523"/>
                  <a:pt x="1264" y="523"/>
                </a:cubicBezTo>
                <a:cubicBezTo>
                  <a:pt x="1272" y="523"/>
                  <a:pt x="1278" y="517"/>
                  <a:pt x="1278" y="509"/>
                </a:cubicBezTo>
                <a:cubicBezTo>
                  <a:pt x="1278" y="500"/>
                  <a:pt x="1272" y="494"/>
                  <a:pt x="1264" y="494"/>
                </a:cubicBezTo>
                <a:close/>
                <a:moveTo>
                  <a:pt x="1264" y="527"/>
                </a:moveTo>
                <a:cubicBezTo>
                  <a:pt x="1255" y="527"/>
                  <a:pt x="1249" y="533"/>
                  <a:pt x="1249" y="542"/>
                </a:cubicBezTo>
                <a:cubicBezTo>
                  <a:pt x="1249" y="550"/>
                  <a:pt x="1255" y="556"/>
                  <a:pt x="1264" y="556"/>
                </a:cubicBezTo>
                <a:cubicBezTo>
                  <a:pt x="1272" y="556"/>
                  <a:pt x="1278" y="550"/>
                  <a:pt x="1278" y="542"/>
                </a:cubicBezTo>
                <a:cubicBezTo>
                  <a:pt x="1278" y="533"/>
                  <a:pt x="1272" y="527"/>
                  <a:pt x="1264" y="527"/>
                </a:cubicBezTo>
                <a:close/>
                <a:moveTo>
                  <a:pt x="1264" y="560"/>
                </a:moveTo>
                <a:cubicBezTo>
                  <a:pt x="1255" y="560"/>
                  <a:pt x="1249" y="566"/>
                  <a:pt x="1249" y="574"/>
                </a:cubicBezTo>
                <a:cubicBezTo>
                  <a:pt x="1249" y="583"/>
                  <a:pt x="1255" y="589"/>
                  <a:pt x="1264" y="589"/>
                </a:cubicBezTo>
                <a:cubicBezTo>
                  <a:pt x="1272" y="589"/>
                  <a:pt x="1278" y="583"/>
                  <a:pt x="1278" y="574"/>
                </a:cubicBezTo>
                <a:cubicBezTo>
                  <a:pt x="1278" y="566"/>
                  <a:pt x="1272" y="560"/>
                  <a:pt x="1264" y="560"/>
                </a:cubicBezTo>
                <a:close/>
                <a:moveTo>
                  <a:pt x="1264" y="593"/>
                </a:moveTo>
                <a:cubicBezTo>
                  <a:pt x="1255" y="593"/>
                  <a:pt x="1249" y="599"/>
                  <a:pt x="1249" y="607"/>
                </a:cubicBezTo>
                <a:cubicBezTo>
                  <a:pt x="1249" y="616"/>
                  <a:pt x="1255" y="622"/>
                  <a:pt x="1264" y="622"/>
                </a:cubicBezTo>
                <a:cubicBezTo>
                  <a:pt x="1272" y="622"/>
                  <a:pt x="1278" y="616"/>
                  <a:pt x="1278" y="607"/>
                </a:cubicBezTo>
                <a:cubicBezTo>
                  <a:pt x="1278" y="599"/>
                  <a:pt x="1272" y="593"/>
                  <a:pt x="1264" y="593"/>
                </a:cubicBezTo>
                <a:close/>
                <a:moveTo>
                  <a:pt x="1264" y="625"/>
                </a:moveTo>
                <a:cubicBezTo>
                  <a:pt x="1255" y="625"/>
                  <a:pt x="1249" y="632"/>
                  <a:pt x="1249" y="640"/>
                </a:cubicBezTo>
                <a:cubicBezTo>
                  <a:pt x="1249" y="648"/>
                  <a:pt x="1255" y="655"/>
                  <a:pt x="1264" y="655"/>
                </a:cubicBezTo>
                <a:cubicBezTo>
                  <a:pt x="1272" y="655"/>
                  <a:pt x="1278" y="648"/>
                  <a:pt x="1278" y="640"/>
                </a:cubicBezTo>
                <a:cubicBezTo>
                  <a:pt x="1278" y="632"/>
                  <a:pt x="1272" y="625"/>
                  <a:pt x="1264" y="625"/>
                </a:cubicBezTo>
                <a:close/>
                <a:moveTo>
                  <a:pt x="1264" y="658"/>
                </a:moveTo>
                <a:cubicBezTo>
                  <a:pt x="1255" y="658"/>
                  <a:pt x="1249" y="665"/>
                  <a:pt x="1249" y="673"/>
                </a:cubicBezTo>
                <a:cubicBezTo>
                  <a:pt x="1249" y="681"/>
                  <a:pt x="1255" y="688"/>
                  <a:pt x="1264" y="688"/>
                </a:cubicBezTo>
                <a:cubicBezTo>
                  <a:pt x="1272" y="688"/>
                  <a:pt x="1278" y="681"/>
                  <a:pt x="1278" y="673"/>
                </a:cubicBezTo>
                <a:cubicBezTo>
                  <a:pt x="1278" y="665"/>
                  <a:pt x="1272" y="658"/>
                  <a:pt x="1264" y="658"/>
                </a:cubicBezTo>
                <a:close/>
                <a:moveTo>
                  <a:pt x="1264" y="691"/>
                </a:moveTo>
                <a:cubicBezTo>
                  <a:pt x="1255" y="691"/>
                  <a:pt x="1249" y="698"/>
                  <a:pt x="1249" y="706"/>
                </a:cubicBezTo>
                <a:cubicBezTo>
                  <a:pt x="1249" y="714"/>
                  <a:pt x="1255" y="721"/>
                  <a:pt x="1264" y="721"/>
                </a:cubicBezTo>
                <a:cubicBezTo>
                  <a:pt x="1272" y="721"/>
                  <a:pt x="1278" y="714"/>
                  <a:pt x="1278" y="706"/>
                </a:cubicBezTo>
                <a:cubicBezTo>
                  <a:pt x="1278" y="698"/>
                  <a:pt x="1272" y="691"/>
                  <a:pt x="1264" y="691"/>
                </a:cubicBezTo>
                <a:close/>
                <a:moveTo>
                  <a:pt x="1264" y="724"/>
                </a:moveTo>
                <a:cubicBezTo>
                  <a:pt x="1255" y="724"/>
                  <a:pt x="1249" y="731"/>
                  <a:pt x="1249" y="739"/>
                </a:cubicBezTo>
                <a:cubicBezTo>
                  <a:pt x="1249" y="747"/>
                  <a:pt x="1255" y="754"/>
                  <a:pt x="1264" y="754"/>
                </a:cubicBezTo>
                <a:cubicBezTo>
                  <a:pt x="1272" y="754"/>
                  <a:pt x="1278" y="747"/>
                  <a:pt x="1278" y="739"/>
                </a:cubicBezTo>
                <a:cubicBezTo>
                  <a:pt x="1278" y="731"/>
                  <a:pt x="1272" y="724"/>
                  <a:pt x="1264" y="724"/>
                </a:cubicBezTo>
                <a:close/>
                <a:moveTo>
                  <a:pt x="1264" y="757"/>
                </a:moveTo>
                <a:cubicBezTo>
                  <a:pt x="1255" y="757"/>
                  <a:pt x="1249" y="764"/>
                  <a:pt x="1249" y="772"/>
                </a:cubicBezTo>
                <a:cubicBezTo>
                  <a:pt x="1249" y="780"/>
                  <a:pt x="1255" y="787"/>
                  <a:pt x="1264" y="787"/>
                </a:cubicBezTo>
                <a:cubicBezTo>
                  <a:pt x="1272" y="787"/>
                  <a:pt x="1278" y="780"/>
                  <a:pt x="1278" y="772"/>
                </a:cubicBezTo>
                <a:cubicBezTo>
                  <a:pt x="1278" y="764"/>
                  <a:pt x="1272" y="757"/>
                  <a:pt x="1264" y="757"/>
                </a:cubicBezTo>
                <a:close/>
                <a:moveTo>
                  <a:pt x="1264" y="790"/>
                </a:moveTo>
                <a:cubicBezTo>
                  <a:pt x="1255" y="790"/>
                  <a:pt x="1249" y="797"/>
                  <a:pt x="1249" y="805"/>
                </a:cubicBezTo>
                <a:cubicBezTo>
                  <a:pt x="1249" y="813"/>
                  <a:pt x="1255" y="820"/>
                  <a:pt x="1264" y="820"/>
                </a:cubicBezTo>
                <a:cubicBezTo>
                  <a:pt x="1272" y="820"/>
                  <a:pt x="1278" y="813"/>
                  <a:pt x="1278" y="805"/>
                </a:cubicBezTo>
                <a:cubicBezTo>
                  <a:pt x="1278" y="797"/>
                  <a:pt x="1272" y="790"/>
                  <a:pt x="1264" y="790"/>
                </a:cubicBezTo>
                <a:close/>
                <a:moveTo>
                  <a:pt x="1264" y="823"/>
                </a:moveTo>
                <a:cubicBezTo>
                  <a:pt x="1255" y="823"/>
                  <a:pt x="1249" y="830"/>
                  <a:pt x="1249" y="838"/>
                </a:cubicBezTo>
                <a:cubicBezTo>
                  <a:pt x="1249" y="846"/>
                  <a:pt x="1255" y="853"/>
                  <a:pt x="1264" y="853"/>
                </a:cubicBezTo>
                <a:cubicBezTo>
                  <a:pt x="1272" y="853"/>
                  <a:pt x="1278" y="846"/>
                  <a:pt x="1278" y="838"/>
                </a:cubicBezTo>
                <a:cubicBezTo>
                  <a:pt x="1278" y="830"/>
                  <a:pt x="1272" y="823"/>
                  <a:pt x="1264" y="823"/>
                </a:cubicBezTo>
                <a:close/>
                <a:moveTo>
                  <a:pt x="1264" y="856"/>
                </a:moveTo>
                <a:cubicBezTo>
                  <a:pt x="1255" y="856"/>
                  <a:pt x="1249" y="863"/>
                  <a:pt x="1249" y="871"/>
                </a:cubicBezTo>
                <a:cubicBezTo>
                  <a:pt x="1249" y="879"/>
                  <a:pt x="1255" y="886"/>
                  <a:pt x="1264" y="886"/>
                </a:cubicBezTo>
                <a:cubicBezTo>
                  <a:pt x="1272" y="886"/>
                  <a:pt x="1278" y="879"/>
                  <a:pt x="1278" y="871"/>
                </a:cubicBezTo>
                <a:cubicBezTo>
                  <a:pt x="1278" y="863"/>
                  <a:pt x="1272" y="856"/>
                  <a:pt x="1264" y="856"/>
                </a:cubicBezTo>
                <a:close/>
                <a:moveTo>
                  <a:pt x="1264" y="889"/>
                </a:moveTo>
                <a:cubicBezTo>
                  <a:pt x="1255" y="889"/>
                  <a:pt x="1249" y="895"/>
                  <a:pt x="1249" y="904"/>
                </a:cubicBezTo>
                <a:cubicBezTo>
                  <a:pt x="1249" y="912"/>
                  <a:pt x="1255" y="918"/>
                  <a:pt x="1264" y="918"/>
                </a:cubicBezTo>
                <a:cubicBezTo>
                  <a:pt x="1272" y="918"/>
                  <a:pt x="1278" y="912"/>
                  <a:pt x="1278" y="904"/>
                </a:cubicBezTo>
                <a:cubicBezTo>
                  <a:pt x="1278" y="895"/>
                  <a:pt x="1272" y="889"/>
                  <a:pt x="1264" y="889"/>
                </a:cubicBezTo>
                <a:close/>
                <a:moveTo>
                  <a:pt x="1264" y="922"/>
                </a:moveTo>
                <a:cubicBezTo>
                  <a:pt x="1255" y="922"/>
                  <a:pt x="1249" y="928"/>
                  <a:pt x="1249" y="937"/>
                </a:cubicBezTo>
                <a:cubicBezTo>
                  <a:pt x="1249" y="945"/>
                  <a:pt x="1255" y="951"/>
                  <a:pt x="1264" y="951"/>
                </a:cubicBezTo>
                <a:cubicBezTo>
                  <a:pt x="1272" y="951"/>
                  <a:pt x="1278" y="945"/>
                  <a:pt x="1278" y="937"/>
                </a:cubicBezTo>
                <a:cubicBezTo>
                  <a:pt x="1278" y="928"/>
                  <a:pt x="1272" y="922"/>
                  <a:pt x="1264" y="922"/>
                </a:cubicBezTo>
                <a:close/>
                <a:moveTo>
                  <a:pt x="1264" y="955"/>
                </a:moveTo>
                <a:cubicBezTo>
                  <a:pt x="1255" y="955"/>
                  <a:pt x="1249" y="961"/>
                  <a:pt x="1249" y="970"/>
                </a:cubicBezTo>
                <a:cubicBezTo>
                  <a:pt x="1249" y="978"/>
                  <a:pt x="1255" y="984"/>
                  <a:pt x="1264" y="984"/>
                </a:cubicBezTo>
                <a:cubicBezTo>
                  <a:pt x="1272" y="984"/>
                  <a:pt x="1278" y="978"/>
                  <a:pt x="1278" y="970"/>
                </a:cubicBezTo>
                <a:cubicBezTo>
                  <a:pt x="1278" y="961"/>
                  <a:pt x="1272" y="955"/>
                  <a:pt x="1264" y="955"/>
                </a:cubicBezTo>
                <a:close/>
                <a:moveTo>
                  <a:pt x="1264" y="988"/>
                </a:moveTo>
                <a:cubicBezTo>
                  <a:pt x="1255" y="988"/>
                  <a:pt x="1249" y="994"/>
                  <a:pt x="1249" y="1002"/>
                </a:cubicBezTo>
                <a:cubicBezTo>
                  <a:pt x="1249" y="1011"/>
                  <a:pt x="1255" y="1017"/>
                  <a:pt x="1264" y="1017"/>
                </a:cubicBezTo>
                <a:cubicBezTo>
                  <a:pt x="1272" y="1017"/>
                  <a:pt x="1278" y="1011"/>
                  <a:pt x="1278" y="1002"/>
                </a:cubicBezTo>
                <a:cubicBezTo>
                  <a:pt x="1278" y="994"/>
                  <a:pt x="1272" y="988"/>
                  <a:pt x="1264" y="988"/>
                </a:cubicBezTo>
                <a:close/>
                <a:moveTo>
                  <a:pt x="1264" y="1021"/>
                </a:moveTo>
                <a:cubicBezTo>
                  <a:pt x="1255" y="1021"/>
                  <a:pt x="1249" y="1027"/>
                  <a:pt x="1249" y="1035"/>
                </a:cubicBezTo>
                <a:cubicBezTo>
                  <a:pt x="1249" y="1044"/>
                  <a:pt x="1255" y="1050"/>
                  <a:pt x="1264" y="1050"/>
                </a:cubicBezTo>
                <a:cubicBezTo>
                  <a:pt x="1272" y="1050"/>
                  <a:pt x="1278" y="1044"/>
                  <a:pt x="1278" y="1035"/>
                </a:cubicBezTo>
                <a:cubicBezTo>
                  <a:pt x="1278" y="1027"/>
                  <a:pt x="1272" y="1021"/>
                  <a:pt x="1264" y="1021"/>
                </a:cubicBezTo>
                <a:close/>
                <a:moveTo>
                  <a:pt x="1264" y="1053"/>
                </a:moveTo>
                <a:cubicBezTo>
                  <a:pt x="1255" y="1053"/>
                  <a:pt x="1249" y="1060"/>
                  <a:pt x="1249" y="1068"/>
                </a:cubicBezTo>
                <a:cubicBezTo>
                  <a:pt x="1249" y="1076"/>
                  <a:pt x="1255" y="1083"/>
                  <a:pt x="1264" y="1083"/>
                </a:cubicBezTo>
                <a:cubicBezTo>
                  <a:pt x="1272" y="1083"/>
                  <a:pt x="1278" y="1076"/>
                  <a:pt x="1278" y="1068"/>
                </a:cubicBezTo>
                <a:cubicBezTo>
                  <a:pt x="1278" y="1060"/>
                  <a:pt x="1272" y="1053"/>
                  <a:pt x="1264" y="1053"/>
                </a:cubicBezTo>
                <a:close/>
                <a:moveTo>
                  <a:pt x="1264" y="1086"/>
                </a:moveTo>
                <a:cubicBezTo>
                  <a:pt x="1255" y="1086"/>
                  <a:pt x="1249" y="1093"/>
                  <a:pt x="1249" y="1101"/>
                </a:cubicBezTo>
                <a:cubicBezTo>
                  <a:pt x="1249" y="1109"/>
                  <a:pt x="1255" y="1116"/>
                  <a:pt x="1264" y="1116"/>
                </a:cubicBezTo>
                <a:cubicBezTo>
                  <a:pt x="1272" y="1116"/>
                  <a:pt x="1278" y="1109"/>
                  <a:pt x="1278" y="1101"/>
                </a:cubicBezTo>
                <a:cubicBezTo>
                  <a:pt x="1278" y="1093"/>
                  <a:pt x="1272" y="1086"/>
                  <a:pt x="1264" y="1086"/>
                </a:cubicBezTo>
                <a:close/>
                <a:moveTo>
                  <a:pt x="1264" y="1119"/>
                </a:moveTo>
                <a:cubicBezTo>
                  <a:pt x="1255" y="1119"/>
                  <a:pt x="1249" y="1126"/>
                  <a:pt x="1249" y="1134"/>
                </a:cubicBezTo>
                <a:cubicBezTo>
                  <a:pt x="1249" y="1142"/>
                  <a:pt x="1255" y="1149"/>
                  <a:pt x="1264" y="1149"/>
                </a:cubicBezTo>
                <a:cubicBezTo>
                  <a:pt x="1272" y="1149"/>
                  <a:pt x="1278" y="1142"/>
                  <a:pt x="1278" y="1134"/>
                </a:cubicBezTo>
                <a:cubicBezTo>
                  <a:pt x="1278" y="1126"/>
                  <a:pt x="1272" y="1119"/>
                  <a:pt x="1264" y="1119"/>
                </a:cubicBezTo>
                <a:close/>
                <a:moveTo>
                  <a:pt x="1264" y="1152"/>
                </a:moveTo>
                <a:cubicBezTo>
                  <a:pt x="1255" y="1152"/>
                  <a:pt x="1249" y="1159"/>
                  <a:pt x="1249" y="1167"/>
                </a:cubicBezTo>
                <a:cubicBezTo>
                  <a:pt x="1249" y="1175"/>
                  <a:pt x="1255" y="1182"/>
                  <a:pt x="1264" y="1182"/>
                </a:cubicBezTo>
                <a:cubicBezTo>
                  <a:pt x="1272" y="1182"/>
                  <a:pt x="1278" y="1175"/>
                  <a:pt x="1278" y="1167"/>
                </a:cubicBezTo>
                <a:cubicBezTo>
                  <a:pt x="1278" y="1159"/>
                  <a:pt x="1272" y="1152"/>
                  <a:pt x="1264" y="1152"/>
                </a:cubicBezTo>
                <a:close/>
                <a:moveTo>
                  <a:pt x="1264" y="1185"/>
                </a:moveTo>
                <a:cubicBezTo>
                  <a:pt x="1255" y="1185"/>
                  <a:pt x="1249" y="1192"/>
                  <a:pt x="1249" y="1200"/>
                </a:cubicBezTo>
                <a:cubicBezTo>
                  <a:pt x="1249" y="1208"/>
                  <a:pt x="1255" y="1215"/>
                  <a:pt x="1264" y="1215"/>
                </a:cubicBezTo>
                <a:cubicBezTo>
                  <a:pt x="1272" y="1215"/>
                  <a:pt x="1278" y="1208"/>
                  <a:pt x="1278" y="1200"/>
                </a:cubicBezTo>
                <a:cubicBezTo>
                  <a:pt x="1278" y="1192"/>
                  <a:pt x="1272" y="1185"/>
                  <a:pt x="1264" y="1185"/>
                </a:cubicBezTo>
                <a:close/>
                <a:moveTo>
                  <a:pt x="1264" y="1218"/>
                </a:moveTo>
                <a:cubicBezTo>
                  <a:pt x="1255" y="1218"/>
                  <a:pt x="1249" y="1225"/>
                  <a:pt x="1249" y="1233"/>
                </a:cubicBezTo>
                <a:cubicBezTo>
                  <a:pt x="1249" y="1241"/>
                  <a:pt x="1255" y="1248"/>
                  <a:pt x="1264" y="1248"/>
                </a:cubicBezTo>
                <a:cubicBezTo>
                  <a:pt x="1272" y="1248"/>
                  <a:pt x="1278" y="1241"/>
                  <a:pt x="1278" y="1233"/>
                </a:cubicBezTo>
                <a:cubicBezTo>
                  <a:pt x="1278" y="1225"/>
                  <a:pt x="1272" y="1218"/>
                  <a:pt x="1264" y="1218"/>
                </a:cubicBezTo>
                <a:close/>
                <a:moveTo>
                  <a:pt x="1264" y="1251"/>
                </a:moveTo>
                <a:cubicBezTo>
                  <a:pt x="1255" y="1251"/>
                  <a:pt x="1249" y="1258"/>
                  <a:pt x="1249" y="1266"/>
                </a:cubicBezTo>
                <a:cubicBezTo>
                  <a:pt x="1249" y="1274"/>
                  <a:pt x="1255" y="1281"/>
                  <a:pt x="1264" y="1281"/>
                </a:cubicBezTo>
                <a:cubicBezTo>
                  <a:pt x="1272" y="1281"/>
                  <a:pt x="1278" y="1274"/>
                  <a:pt x="1278" y="1266"/>
                </a:cubicBezTo>
                <a:cubicBezTo>
                  <a:pt x="1278" y="1258"/>
                  <a:pt x="1272" y="1251"/>
                  <a:pt x="1264" y="1251"/>
                </a:cubicBezTo>
                <a:close/>
                <a:moveTo>
                  <a:pt x="1264" y="1284"/>
                </a:moveTo>
                <a:cubicBezTo>
                  <a:pt x="1255" y="1284"/>
                  <a:pt x="1249" y="1291"/>
                  <a:pt x="1249" y="1299"/>
                </a:cubicBezTo>
                <a:cubicBezTo>
                  <a:pt x="1249" y="1307"/>
                  <a:pt x="1255" y="1314"/>
                  <a:pt x="1264" y="1314"/>
                </a:cubicBezTo>
                <a:cubicBezTo>
                  <a:pt x="1272" y="1314"/>
                  <a:pt x="1278" y="1307"/>
                  <a:pt x="1278" y="1299"/>
                </a:cubicBezTo>
                <a:cubicBezTo>
                  <a:pt x="1278" y="1291"/>
                  <a:pt x="1272" y="1284"/>
                  <a:pt x="1264" y="1284"/>
                </a:cubicBezTo>
                <a:close/>
                <a:moveTo>
                  <a:pt x="1264" y="1317"/>
                </a:moveTo>
                <a:cubicBezTo>
                  <a:pt x="1255" y="1317"/>
                  <a:pt x="1249" y="1323"/>
                  <a:pt x="1249" y="1332"/>
                </a:cubicBezTo>
                <a:cubicBezTo>
                  <a:pt x="1249" y="1340"/>
                  <a:pt x="1255" y="1346"/>
                  <a:pt x="1264" y="1346"/>
                </a:cubicBezTo>
                <a:cubicBezTo>
                  <a:pt x="1272" y="1346"/>
                  <a:pt x="1278" y="1340"/>
                  <a:pt x="1278" y="1332"/>
                </a:cubicBezTo>
                <a:cubicBezTo>
                  <a:pt x="1278" y="1323"/>
                  <a:pt x="1272" y="1317"/>
                  <a:pt x="1264" y="1317"/>
                </a:cubicBezTo>
                <a:close/>
                <a:moveTo>
                  <a:pt x="1264" y="1350"/>
                </a:moveTo>
                <a:cubicBezTo>
                  <a:pt x="1255" y="1350"/>
                  <a:pt x="1249" y="1356"/>
                  <a:pt x="1249" y="1365"/>
                </a:cubicBezTo>
                <a:cubicBezTo>
                  <a:pt x="1249" y="1373"/>
                  <a:pt x="1255" y="1379"/>
                  <a:pt x="1264" y="1379"/>
                </a:cubicBezTo>
                <a:cubicBezTo>
                  <a:pt x="1272" y="1379"/>
                  <a:pt x="1278" y="1373"/>
                  <a:pt x="1278" y="1365"/>
                </a:cubicBezTo>
                <a:cubicBezTo>
                  <a:pt x="1278" y="1356"/>
                  <a:pt x="1272" y="1350"/>
                  <a:pt x="1264" y="1350"/>
                </a:cubicBezTo>
                <a:close/>
                <a:moveTo>
                  <a:pt x="1264" y="1383"/>
                </a:moveTo>
                <a:cubicBezTo>
                  <a:pt x="1255" y="1383"/>
                  <a:pt x="1249" y="1389"/>
                  <a:pt x="1249" y="1397"/>
                </a:cubicBezTo>
                <a:cubicBezTo>
                  <a:pt x="1249" y="1406"/>
                  <a:pt x="1255" y="1412"/>
                  <a:pt x="1264" y="1412"/>
                </a:cubicBezTo>
                <a:cubicBezTo>
                  <a:pt x="1272" y="1412"/>
                  <a:pt x="1278" y="1406"/>
                  <a:pt x="1278" y="1397"/>
                </a:cubicBezTo>
                <a:cubicBezTo>
                  <a:pt x="1278" y="1389"/>
                  <a:pt x="1272" y="1383"/>
                  <a:pt x="1264" y="1383"/>
                </a:cubicBezTo>
                <a:close/>
                <a:moveTo>
                  <a:pt x="1264" y="1416"/>
                </a:moveTo>
                <a:cubicBezTo>
                  <a:pt x="1255" y="1416"/>
                  <a:pt x="1249" y="1422"/>
                  <a:pt x="1249" y="1430"/>
                </a:cubicBezTo>
                <a:cubicBezTo>
                  <a:pt x="1249" y="1439"/>
                  <a:pt x="1255" y="1445"/>
                  <a:pt x="1264" y="1445"/>
                </a:cubicBezTo>
                <a:cubicBezTo>
                  <a:pt x="1272" y="1445"/>
                  <a:pt x="1278" y="1439"/>
                  <a:pt x="1278" y="1430"/>
                </a:cubicBezTo>
                <a:cubicBezTo>
                  <a:pt x="1278" y="1422"/>
                  <a:pt x="1272" y="1416"/>
                  <a:pt x="1264" y="1416"/>
                </a:cubicBezTo>
                <a:close/>
                <a:moveTo>
                  <a:pt x="1296" y="0"/>
                </a:moveTo>
                <a:cubicBezTo>
                  <a:pt x="1288" y="0"/>
                  <a:pt x="1282" y="7"/>
                  <a:pt x="1282" y="15"/>
                </a:cubicBezTo>
                <a:cubicBezTo>
                  <a:pt x="1282" y="23"/>
                  <a:pt x="1288" y="30"/>
                  <a:pt x="1296" y="30"/>
                </a:cubicBezTo>
                <a:cubicBezTo>
                  <a:pt x="1305" y="30"/>
                  <a:pt x="1311" y="23"/>
                  <a:pt x="1311" y="15"/>
                </a:cubicBezTo>
                <a:cubicBezTo>
                  <a:pt x="1311" y="7"/>
                  <a:pt x="1305" y="0"/>
                  <a:pt x="1296" y="0"/>
                </a:cubicBezTo>
                <a:close/>
                <a:moveTo>
                  <a:pt x="1296" y="33"/>
                </a:moveTo>
                <a:cubicBezTo>
                  <a:pt x="1288" y="33"/>
                  <a:pt x="1282" y="40"/>
                  <a:pt x="1282" y="48"/>
                </a:cubicBezTo>
                <a:cubicBezTo>
                  <a:pt x="1282" y="56"/>
                  <a:pt x="1288" y="63"/>
                  <a:pt x="1296" y="63"/>
                </a:cubicBezTo>
                <a:cubicBezTo>
                  <a:pt x="1305" y="63"/>
                  <a:pt x="1311" y="56"/>
                  <a:pt x="1311" y="48"/>
                </a:cubicBezTo>
                <a:cubicBezTo>
                  <a:pt x="1311" y="40"/>
                  <a:pt x="1305" y="33"/>
                  <a:pt x="1296" y="33"/>
                </a:cubicBezTo>
                <a:close/>
                <a:moveTo>
                  <a:pt x="1296" y="66"/>
                </a:moveTo>
                <a:cubicBezTo>
                  <a:pt x="1288" y="66"/>
                  <a:pt x="1282" y="72"/>
                  <a:pt x="1282" y="81"/>
                </a:cubicBezTo>
                <a:cubicBezTo>
                  <a:pt x="1282" y="89"/>
                  <a:pt x="1288" y="95"/>
                  <a:pt x="1296" y="95"/>
                </a:cubicBezTo>
                <a:cubicBezTo>
                  <a:pt x="1305" y="95"/>
                  <a:pt x="1311" y="89"/>
                  <a:pt x="1311" y="81"/>
                </a:cubicBezTo>
                <a:cubicBezTo>
                  <a:pt x="1311" y="72"/>
                  <a:pt x="1305" y="66"/>
                  <a:pt x="1296" y="66"/>
                </a:cubicBezTo>
                <a:close/>
                <a:moveTo>
                  <a:pt x="1296" y="99"/>
                </a:moveTo>
                <a:cubicBezTo>
                  <a:pt x="1288" y="99"/>
                  <a:pt x="1282" y="105"/>
                  <a:pt x="1282" y="114"/>
                </a:cubicBezTo>
                <a:cubicBezTo>
                  <a:pt x="1282" y="122"/>
                  <a:pt x="1288" y="128"/>
                  <a:pt x="1296" y="128"/>
                </a:cubicBezTo>
                <a:cubicBezTo>
                  <a:pt x="1305" y="128"/>
                  <a:pt x="1311" y="122"/>
                  <a:pt x="1311" y="114"/>
                </a:cubicBezTo>
                <a:cubicBezTo>
                  <a:pt x="1311" y="105"/>
                  <a:pt x="1305" y="99"/>
                  <a:pt x="1296" y="99"/>
                </a:cubicBezTo>
                <a:close/>
                <a:moveTo>
                  <a:pt x="1296" y="132"/>
                </a:moveTo>
                <a:cubicBezTo>
                  <a:pt x="1288" y="132"/>
                  <a:pt x="1282" y="138"/>
                  <a:pt x="1282" y="147"/>
                </a:cubicBezTo>
                <a:cubicBezTo>
                  <a:pt x="1282" y="155"/>
                  <a:pt x="1288" y="161"/>
                  <a:pt x="1296" y="161"/>
                </a:cubicBezTo>
                <a:cubicBezTo>
                  <a:pt x="1305" y="161"/>
                  <a:pt x="1311" y="155"/>
                  <a:pt x="1311" y="147"/>
                </a:cubicBezTo>
                <a:cubicBezTo>
                  <a:pt x="1311" y="138"/>
                  <a:pt x="1305" y="132"/>
                  <a:pt x="1296" y="132"/>
                </a:cubicBezTo>
                <a:close/>
                <a:moveTo>
                  <a:pt x="1296" y="165"/>
                </a:moveTo>
                <a:cubicBezTo>
                  <a:pt x="1288" y="165"/>
                  <a:pt x="1282" y="171"/>
                  <a:pt x="1282" y="179"/>
                </a:cubicBezTo>
                <a:cubicBezTo>
                  <a:pt x="1282" y="188"/>
                  <a:pt x="1288" y="194"/>
                  <a:pt x="1296" y="194"/>
                </a:cubicBezTo>
                <a:cubicBezTo>
                  <a:pt x="1305" y="194"/>
                  <a:pt x="1311" y="188"/>
                  <a:pt x="1311" y="179"/>
                </a:cubicBezTo>
                <a:cubicBezTo>
                  <a:pt x="1311" y="171"/>
                  <a:pt x="1305" y="165"/>
                  <a:pt x="1296" y="165"/>
                </a:cubicBezTo>
                <a:close/>
                <a:moveTo>
                  <a:pt x="1296" y="198"/>
                </a:moveTo>
                <a:cubicBezTo>
                  <a:pt x="1288" y="198"/>
                  <a:pt x="1282" y="204"/>
                  <a:pt x="1282" y="212"/>
                </a:cubicBezTo>
                <a:cubicBezTo>
                  <a:pt x="1282" y="221"/>
                  <a:pt x="1288" y="227"/>
                  <a:pt x="1296" y="227"/>
                </a:cubicBezTo>
                <a:cubicBezTo>
                  <a:pt x="1305" y="227"/>
                  <a:pt x="1311" y="221"/>
                  <a:pt x="1311" y="212"/>
                </a:cubicBezTo>
                <a:cubicBezTo>
                  <a:pt x="1311" y="204"/>
                  <a:pt x="1305" y="198"/>
                  <a:pt x="1296" y="198"/>
                </a:cubicBezTo>
                <a:close/>
                <a:moveTo>
                  <a:pt x="1296" y="230"/>
                </a:moveTo>
                <a:cubicBezTo>
                  <a:pt x="1288" y="230"/>
                  <a:pt x="1282" y="237"/>
                  <a:pt x="1282" y="245"/>
                </a:cubicBezTo>
                <a:cubicBezTo>
                  <a:pt x="1282" y="253"/>
                  <a:pt x="1288" y="260"/>
                  <a:pt x="1296" y="260"/>
                </a:cubicBezTo>
                <a:cubicBezTo>
                  <a:pt x="1305" y="260"/>
                  <a:pt x="1311" y="253"/>
                  <a:pt x="1311" y="245"/>
                </a:cubicBezTo>
                <a:cubicBezTo>
                  <a:pt x="1311" y="237"/>
                  <a:pt x="1305" y="230"/>
                  <a:pt x="1296" y="230"/>
                </a:cubicBezTo>
                <a:close/>
                <a:moveTo>
                  <a:pt x="1296" y="263"/>
                </a:moveTo>
                <a:cubicBezTo>
                  <a:pt x="1288" y="263"/>
                  <a:pt x="1282" y="270"/>
                  <a:pt x="1282" y="278"/>
                </a:cubicBezTo>
                <a:cubicBezTo>
                  <a:pt x="1282" y="286"/>
                  <a:pt x="1288" y="293"/>
                  <a:pt x="1296" y="293"/>
                </a:cubicBezTo>
                <a:cubicBezTo>
                  <a:pt x="1305" y="293"/>
                  <a:pt x="1311" y="286"/>
                  <a:pt x="1311" y="278"/>
                </a:cubicBezTo>
                <a:cubicBezTo>
                  <a:pt x="1311" y="270"/>
                  <a:pt x="1305" y="263"/>
                  <a:pt x="1296" y="263"/>
                </a:cubicBezTo>
                <a:close/>
                <a:moveTo>
                  <a:pt x="1296" y="296"/>
                </a:moveTo>
                <a:cubicBezTo>
                  <a:pt x="1288" y="296"/>
                  <a:pt x="1282" y="303"/>
                  <a:pt x="1282" y="311"/>
                </a:cubicBezTo>
                <a:cubicBezTo>
                  <a:pt x="1282" y="319"/>
                  <a:pt x="1288" y="326"/>
                  <a:pt x="1296" y="326"/>
                </a:cubicBezTo>
                <a:cubicBezTo>
                  <a:pt x="1305" y="326"/>
                  <a:pt x="1311" y="319"/>
                  <a:pt x="1311" y="311"/>
                </a:cubicBezTo>
                <a:cubicBezTo>
                  <a:pt x="1311" y="303"/>
                  <a:pt x="1305" y="296"/>
                  <a:pt x="1296" y="296"/>
                </a:cubicBezTo>
                <a:close/>
                <a:moveTo>
                  <a:pt x="1296" y="329"/>
                </a:moveTo>
                <a:cubicBezTo>
                  <a:pt x="1288" y="329"/>
                  <a:pt x="1282" y="336"/>
                  <a:pt x="1282" y="344"/>
                </a:cubicBezTo>
                <a:cubicBezTo>
                  <a:pt x="1282" y="352"/>
                  <a:pt x="1288" y="359"/>
                  <a:pt x="1296" y="359"/>
                </a:cubicBezTo>
                <a:cubicBezTo>
                  <a:pt x="1305" y="359"/>
                  <a:pt x="1311" y="352"/>
                  <a:pt x="1311" y="344"/>
                </a:cubicBezTo>
                <a:cubicBezTo>
                  <a:pt x="1311" y="336"/>
                  <a:pt x="1305" y="329"/>
                  <a:pt x="1296" y="329"/>
                </a:cubicBezTo>
                <a:close/>
                <a:moveTo>
                  <a:pt x="1296" y="362"/>
                </a:moveTo>
                <a:cubicBezTo>
                  <a:pt x="1288" y="362"/>
                  <a:pt x="1282" y="369"/>
                  <a:pt x="1282" y="377"/>
                </a:cubicBezTo>
                <a:cubicBezTo>
                  <a:pt x="1282" y="385"/>
                  <a:pt x="1288" y="392"/>
                  <a:pt x="1296" y="392"/>
                </a:cubicBezTo>
                <a:cubicBezTo>
                  <a:pt x="1305" y="392"/>
                  <a:pt x="1311" y="385"/>
                  <a:pt x="1311" y="377"/>
                </a:cubicBezTo>
                <a:cubicBezTo>
                  <a:pt x="1311" y="369"/>
                  <a:pt x="1305" y="362"/>
                  <a:pt x="1296" y="362"/>
                </a:cubicBezTo>
                <a:close/>
                <a:moveTo>
                  <a:pt x="1296" y="395"/>
                </a:moveTo>
                <a:cubicBezTo>
                  <a:pt x="1288" y="395"/>
                  <a:pt x="1282" y="402"/>
                  <a:pt x="1282" y="410"/>
                </a:cubicBezTo>
                <a:cubicBezTo>
                  <a:pt x="1282" y="418"/>
                  <a:pt x="1288" y="425"/>
                  <a:pt x="1296" y="425"/>
                </a:cubicBezTo>
                <a:cubicBezTo>
                  <a:pt x="1305" y="425"/>
                  <a:pt x="1311" y="418"/>
                  <a:pt x="1311" y="410"/>
                </a:cubicBezTo>
                <a:cubicBezTo>
                  <a:pt x="1311" y="402"/>
                  <a:pt x="1305" y="395"/>
                  <a:pt x="1296" y="395"/>
                </a:cubicBezTo>
                <a:close/>
                <a:moveTo>
                  <a:pt x="1296" y="428"/>
                </a:moveTo>
                <a:cubicBezTo>
                  <a:pt x="1288" y="428"/>
                  <a:pt x="1282" y="435"/>
                  <a:pt x="1282" y="443"/>
                </a:cubicBezTo>
                <a:cubicBezTo>
                  <a:pt x="1282" y="451"/>
                  <a:pt x="1288" y="458"/>
                  <a:pt x="1296" y="458"/>
                </a:cubicBezTo>
                <a:cubicBezTo>
                  <a:pt x="1305" y="458"/>
                  <a:pt x="1311" y="451"/>
                  <a:pt x="1311" y="443"/>
                </a:cubicBezTo>
                <a:cubicBezTo>
                  <a:pt x="1311" y="435"/>
                  <a:pt x="1305" y="428"/>
                  <a:pt x="1296" y="428"/>
                </a:cubicBezTo>
                <a:close/>
                <a:moveTo>
                  <a:pt x="1296" y="461"/>
                </a:moveTo>
                <a:cubicBezTo>
                  <a:pt x="1288" y="461"/>
                  <a:pt x="1282" y="468"/>
                  <a:pt x="1282" y="476"/>
                </a:cubicBezTo>
                <a:cubicBezTo>
                  <a:pt x="1282" y="484"/>
                  <a:pt x="1288" y="491"/>
                  <a:pt x="1296" y="491"/>
                </a:cubicBezTo>
                <a:cubicBezTo>
                  <a:pt x="1305" y="491"/>
                  <a:pt x="1311" y="484"/>
                  <a:pt x="1311" y="476"/>
                </a:cubicBezTo>
                <a:cubicBezTo>
                  <a:pt x="1311" y="468"/>
                  <a:pt x="1305" y="461"/>
                  <a:pt x="1296" y="461"/>
                </a:cubicBezTo>
                <a:close/>
                <a:moveTo>
                  <a:pt x="1296" y="494"/>
                </a:moveTo>
                <a:cubicBezTo>
                  <a:pt x="1288" y="494"/>
                  <a:pt x="1282" y="500"/>
                  <a:pt x="1282" y="509"/>
                </a:cubicBezTo>
                <a:cubicBezTo>
                  <a:pt x="1282" y="517"/>
                  <a:pt x="1288" y="523"/>
                  <a:pt x="1296" y="523"/>
                </a:cubicBezTo>
                <a:cubicBezTo>
                  <a:pt x="1305" y="523"/>
                  <a:pt x="1311" y="517"/>
                  <a:pt x="1311" y="509"/>
                </a:cubicBezTo>
                <a:cubicBezTo>
                  <a:pt x="1311" y="500"/>
                  <a:pt x="1305" y="494"/>
                  <a:pt x="1296" y="494"/>
                </a:cubicBezTo>
                <a:close/>
                <a:moveTo>
                  <a:pt x="1296" y="527"/>
                </a:moveTo>
                <a:cubicBezTo>
                  <a:pt x="1288" y="527"/>
                  <a:pt x="1282" y="533"/>
                  <a:pt x="1282" y="542"/>
                </a:cubicBezTo>
                <a:cubicBezTo>
                  <a:pt x="1282" y="550"/>
                  <a:pt x="1288" y="556"/>
                  <a:pt x="1296" y="556"/>
                </a:cubicBezTo>
                <a:cubicBezTo>
                  <a:pt x="1305" y="556"/>
                  <a:pt x="1311" y="550"/>
                  <a:pt x="1311" y="542"/>
                </a:cubicBezTo>
                <a:cubicBezTo>
                  <a:pt x="1311" y="533"/>
                  <a:pt x="1305" y="527"/>
                  <a:pt x="1296" y="527"/>
                </a:cubicBezTo>
                <a:close/>
                <a:moveTo>
                  <a:pt x="1296" y="560"/>
                </a:moveTo>
                <a:cubicBezTo>
                  <a:pt x="1288" y="560"/>
                  <a:pt x="1282" y="566"/>
                  <a:pt x="1282" y="574"/>
                </a:cubicBezTo>
                <a:cubicBezTo>
                  <a:pt x="1282" y="583"/>
                  <a:pt x="1288" y="589"/>
                  <a:pt x="1296" y="589"/>
                </a:cubicBezTo>
                <a:cubicBezTo>
                  <a:pt x="1305" y="589"/>
                  <a:pt x="1311" y="583"/>
                  <a:pt x="1311" y="574"/>
                </a:cubicBezTo>
                <a:cubicBezTo>
                  <a:pt x="1311" y="566"/>
                  <a:pt x="1305" y="560"/>
                  <a:pt x="1296" y="560"/>
                </a:cubicBezTo>
                <a:close/>
                <a:moveTo>
                  <a:pt x="1296" y="593"/>
                </a:moveTo>
                <a:cubicBezTo>
                  <a:pt x="1288" y="593"/>
                  <a:pt x="1282" y="599"/>
                  <a:pt x="1282" y="607"/>
                </a:cubicBezTo>
                <a:cubicBezTo>
                  <a:pt x="1282" y="616"/>
                  <a:pt x="1288" y="622"/>
                  <a:pt x="1296" y="622"/>
                </a:cubicBezTo>
                <a:cubicBezTo>
                  <a:pt x="1305" y="622"/>
                  <a:pt x="1311" y="616"/>
                  <a:pt x="1311" y="607"/>
                </a:cubicBezTo>
                <a:cubicBezTo>
                  <a:pt x="1311" y="599"/>
                  <a:pt x="1305" y="593"/>
                  <a:pt x="1296" y="593"/>
                </a:cubicBezTo>
                <a:close/>
                <a:moveTo>
                  <a:pt x="1296" y="625"/>
                </a:moveTo>
                <a:cubicBezTo>
                  <a:pt x="1288" y="625"/>
                  <a:pt x="1282" y="632"/>
                  <a:pt x="1282" y="640"/>
                </a:cubicBezTo>
                <a:cubicBezTo>
                  <a:pt x="1282" y="648"/>
                  <a:pt x="1288" y="655"/>
                  <a:pt x="1296" y="655"/>
                </a:cubicBezTo>
                <a:cubicBezTo>
                  <a:pt x="1305" y="655"/>
                  <a:pt x="1311" y="648"/>
                  <a:pt x="1311" y="640"/>
                </a:cubicBezTo>
                <a:cubicBezTo>
                  <a:pt x="1311" y="632"/>
                  <a:pt x="1305" y="625"/>
                  <a:pt x="1296" y="625"/>
                </a:cubicBezTo>
                <a:close/>
                <a:moveTo>
                  <a:pt x="1296" y="658"/>
                </a:moveTo>
                <a:cubicBezTo>
                  <a:pt x="1288" y="658"/>
                  <a:pt x="1282" y="665"/>
                  <a:pt x="1282" y="673"/>
                </a:cubicBezTo>
                <a:cubicBezTo>
                  <a:pt x="1282" y="681"/>
                  <a:pt x="1288" y="688"/>
                  <a:pt x="1296" y="688"/>
                </a:cubicBezTo>
                <a:cubicBezTo>
                  <a:pt x="1305" y="688"/>
                  <a:pt x="1311" y="681"/>
                  <a:pt x="1311" y="673"/>
                </a:cubicBezTo>
                <a:cubicBezTo>
                  <a:pt x="1311" y="665"/>
                  <a:pt x="1305" y="658"/>
                  <a:pt x="1296" y="658"/>
                </a:cubicBezTo>
                <a:close/>
                <a:moveTo>
                  <a:pt x="1296" y="691"/>
                </a:moveTo>
                <a:cubicBezTo>
                  <a:pt x="1288" y="691"/>
                  <a:pt x="1282" y="698"/>
                  <a:pt x="1282" y="706"/>
                </a:cubicBezTo>
                <a:cubicBezTo>
                  <a:pt x="1282" y="714"/>
                  <a:pt x="1288" y="721"/>
                  <a:pt x="1296" y="721"/>
                </a:cubicBezTo>
                <a:cubicBezTo>
                  <a:pt x="1305" y="721"/>
                  <a:pt x="1311" y="714"/>
                  <a:pt x="1311" y="706"/>
                </a:cubicBezTo>
                <a:cubicBezTo>
                  <a:pt x="1311" y="698"/>
                  <a:pt x="1305" y="691"/>
                  <a:pt x="1296" y="691"/>
                </a:cubicBezTo>
                <a:close/>
                <a:moveTo>
                  <a:pt x="1296" y="724"/>
                </a:moveTo>
                <a:cubicBezTo>
                  <a:pt x="1288" y="724"/>
                  <a:pt x="1282" y="731"/>
                  <a:pt x="1282" y="739"/>
                </a:cubicBezTo>
                <a:cubicBezTo>
                  <a:pt x="1282" y="747"/>
                  <a:pt x="1288" y="754"/>
                  <a:pt x="1296" y="754"/>
                </a:cubicBezTo>
                <a:cubicBezTo>
                  <a:pt x="1305" y="754"/>
                  <a:pt x="1311" y="747"/>
                  <a:pt x="1311" y="739"/>
                </a:cubicBezTo>
                <a:cubicBezTo>
                  <a:pt x="1311" y="731"/>
                  <a:pt x="1305" y="724"/>
                  <a:pt x="1296" y="724"/>
                </a:cubicBezTo>
                <a:close/>
                <a:moveTo>
                  <a:pt x="1296" y="757"/>
                </a:moveTo>
                <a:cubicBezTo>
                  <a:pt x="1288" y="757"/>
                  <a:pt x="1282" y="764"/>
                  <a:pt x="1282" y="772"/>
                </a:cubicBezTo>
                <a:cubicBezTo>
                  <a:pt x="1282" y="780"/>
                  <a:pt x="1288" y="787"/>
                  <a:pt x="1296" y="787"/>
                </a:cubicBezTo>
                <a:cubicBezTo>
                  <a:pt x="1305" y="787"/>
                  <a:pt x="1311" y="780"/>
                  <a:pt x="1311" y="772"/>
                </a:cubicBezTo>
                <a:cubicBezTo>
                  <a:pt x="1311" y="764"/>
                  <a:pt x="1305" y="757"/>
                  <a:pt x="1296" y="757"/>
                </a:cubicBezTo>
                <a:close/>
                <a:moveTo>
                  <a:pt x="1296" y="790"/>
                </a:moveTo>
                <a:cubicBezTo>
                  <a:pt x="1288" y="790"/>
                  <a:pt x="1282" y="797"/>
                  <a:pt x="1282" y="805"/>
                </a:cubicBezTo>
                <a:cubicBezTo>
                  <a:pt x="1282" y="813"/>
                  <a:pt x="1288" y="820"/>
                  <a:pt x="1296" y="820"/>
                </a:cubicBezTo>
                <a:cubicBezTo>
                  <a:pt x="1305" y="820"/>
                  <a:pt x="1311" y="813"/>
                  <a:pt x="1311" y="805"/>
                </a:cubicBezTo>
                <a:cubicBezTo>
                  <a:pt x="1311" y="797"/>
                  <a:pt x="1305" y="790"/>
                  <a:pt x="1296" y="790"/>
                </a:cubicBezTo>
                <a:close/>
                <a:moveTo>
                  <a:pt x="1296" y="823"/>
                </a:moveTo>
                <a:cubicBezTo>
                  <a:pt x="1288" y="823"/>
                  <a:pt x="1282" y="830"/>
                  <a:pt x="1282" y="838"/>
                </a:cubicBezTo>
                <a:cubicBezTo>
                  <a:pt x="1282" y="846"/>
                  <a:pt x="1288" y="853"/>
                  <a:pt x="1296" y="853"/>
                </a:cubicBezTo>
                <a:cubicBezTo>
                  <a:pt x="1305" y="853"/>
                  <a:pt x="1311" y="846"/>
                  <a:pt x="1311" y="838"/>
                </a:cubicBezTo>
                <a:cubicBezTo>
                  <a:pt x="1311" y="830"/>
                  <a:pt x="1305" y="823"/>
                  <a:pt x="1296" y="823"/>
                </a:cubicBezTo>
                <a:close/>
                <a:moveTo>
                  <a:pt x="1296" y="856"/>
                </a:moveTo>
                <a:cubicBezTo>
                  <a:pt x="1288" y="856"/>
                  <a:pt x="1282" y="863"/>
                  <a:pt x="1282" y="871"/>
                </a:cubicBezTo>
                <a:cubicBezTo>
                  <a:pt x="1282" y="879"/>
                  <a:pt x="1288" y="886"/>
                  <a:pt x="1296" y="886"/>
                </a:cubicBezTo>
                <a:cubicBezTo>
                  <a:pt x="1305" y="886"/>
                  <a:pt x="1311" y="879"/>
                  <a:pt x="1311" y="871"/>
                </a:cubicBezTo>
                <a:cubicBezTo>
                  <a:pt x="1311" y="863"/>
                  <a:pt x="1305" y="856"/>
                  <a:pt x="1296" y="856"/>
                </a:cubicBezTo>
                <a:close/>
                <a:moveTo>
                  <a:pt x="1296" y="889"/>
                </a:moveTo>
                <a:cubicBezTo>
                  <a:pt x="1288" y="889"/>
                  <a:pt x="1282" y="895"/>
                  <a:pt x="1282" y="904"/>
                </a:cubicBezTo>
                <a:cubicBezTo>
                  <a:pt x="1282" y="912"/>
                  <a:pt x="1288" y="918"/>
                  <a:pt x="1296" y="918"/>
                </a:cubicBezTo>
                <a:cubicBezTo>
                  <a:pt x="1305" y="918"/>
                  <a:pt x="1311" y="912"/>
                  <a:pt x="1311" y="904"/>
                </a:cubicBezTo>
                <a:cubicBezTo>
                  <a:pt x="1311" y="895"/>
                  <a:pt x="1305" y="889"/>
                  <a:pt x="1296" y="889"/>
                </a:cubicBezTo>
                <a:close/>
                <a:moveTo>
                  <a:pt x="1296" y="922"/>
                </a:moveTo>
                <a:cubicBezTo>
                  <a:pt x="1288" y="922"/>
                  <a:pt x="1282" y="928"/>
                  <a:pt x="1282" y="937"/>
                </a:cubicBezTo>
                <a:cubicBezTo>
                  <a:pt x="1282" y="945"/>
                  <a:pt x="1288" y="951"/>
                  <a:pt x="1296" y="951"/>
                </a:cubicBezTo>
                <a:cubicBezTo>
                  <a:pt x="1305" y="951"/>
                  <a:pt x="1311" y="945"/>
                  <a:pt x="1311" y="937"/>
                </a:cubicBezTo>
                <a:cubicBezTo>
                  <a:pt x="1311" y="928"/>
                  <a:pt x="1305" y="922"/>
                  <a:pt x="1296" y="922"/>
                </a:cubicBezTo>
                <a:close/>
                <a:moveTo>
                  <a:pt x="1296" y="955"/>
                </a:moveTo>
                <a:cubicBezTo>
                  <a:pt x="1288" y="955"/>
                  <a:pt x="1282" y="961"/>
                  <a:pt x="1282" y="970"/>
                </a:cubicBezTo>
                <a:cubicBezTo>
                  <a:pt x="1282" y="978"/>
                  <a:pt x="1288" y="984"/>
                  <a:pt x="1296" y="984"/>
                </a:cubicBezTo>
                <a:cubicBezTo>
                  <a:pt x="1305" y="984"/>
                  <a:pt x="1311" y="978"/>
                  <a:pt x="1311" y="970"/>
                </a:cubicBezTo>
                <a:cubicBezTo>
                  <a:pt x="1311" y="961"/>
                  <a:pt x="1305" y="955"/>
                  <a:pt x="1296" y="955"/>
                </a:cubicBezTo>
                <a:close/>
                <a:moveTo>
                  <a:pt x="1296" y="988"/>
                </a:moveTo>
                <a:cubicBezTo>
                  <a:pt x="1288" y="988"/>
                  <a:pt x="1282" y="994"/>
                  <a:pt x="1282" y="1002"/>
                </a:cubicBezTo>
                <a:cubicBezTo>
                  <a:pt x="1282" y="1011"/>
                  <a:pt x="1288" y="1017"/>
                  <a:pt x="1296" y="1017"/>
                </a:cubicBezTo>
                <a:cubicBezTo>
                  <a:pt x="1305" y="1017"/>
                  <a:pt x="1311" y="1011"/>
                  <a:pt x="1311" y="1002"/>
                </a:cubicBezTo>
                <a:cubicBezTo>
                  <a:pt x="1311" y="994"/>
                  <a:pt x="1305" y="988"/>
                  <a:pt x="1296" y="988"/>
                </a:cubicBezTo>
                <a:close/>
                <a:moveTo>
                  <a:pt x="1296" y="1021"/>
                </a:moveTo>
                <a:cubicBezTo>
                  <a:pt x="1288" y="1021"/>
                  <a:pt x="1282" y="1027"/>
                  <a:pt x="1282" y="1035"/>
                </a:cubicBezTo>
                <a:cubicBezTo>
                  <a:pt x="1282" y="1044"/>
                  <a:pt x="1288" y="1050"/>
                  <a:pt x="1296" y="1050"/>
                </a:cubicBezTo>
                <a:cubicBezTo>
                  <a:pt x="1305" y="1050"/>
                  <a:pt x="1311" y="1044"/>
                  <a:pt x="1311" y="1035"/>
                </a:cubicBezTo>
                <a:cubicBezTo>
                  <a:pt x="1311" y="1027"/>
                  <a:pt x="1305" y="1021"/>
                  <a:pt x="1296" y="1021"/>
                </a:cubicBezTo>
                <a:close/>
                <a:moveTo>
                  <a:pt x="1296" y="1053"/>
                </a:moveTo>
                <a:cubicBezTo>
                  <a:pt x="1288" y="1053"/>
                  <a:pt x="1282" y="1060"/>
                  <a:pt x="1282" y="1068"/>
                </a:cubicBezTo>
                <a:cubicBezTo>
                  <a:pt x="1282" y="1076"/>
                  <a:pt x="1288" y="1083"/>
                  <a:pt x="1296" y="1083"/>
                </a:cubicBezTo>
                <a:cubicBezTo>
                  <a:pt x="1305" y="1083"/>
                  <a:pt x="1311" y="1076"/>
                  <a:pt x="1311" y="1068"/>
                </a:cubicBezTo>
                <a:cubicBezTo>
                  <a:pt x="1311" y="1060"/>
                  <a:pt x="1305" y="1053"/>
                  <a:pt x="1296" y="1053"/>
                </a:cubicBezTo>
                <a:close/>
                <a:moveTo>
                  <a:pt x="1296" y="1086"/>
                </a:moveTo>
                <a:cubicBezTo>
                  <a:pt x="1288" y="1086"/>
                  <a:pt x="1282" y="1093"/>
                  <a:pt x="1282" y="1101"/>
                </a:cubicBezTo>
                <a:cubicBezTo>
                  <a:pt x="1282" y="1109"/>
                  <a:pt x="1288" y="1116"/>
                  <a:pt x="1296" y="1116"/>
                </a:cubicBezTo>
                <a:cubicBezTo>
                  <a:pt x="1305" y="1116"/>
                  <a:pt x="1311" y="1109"/>
                  <a:pt x="1311" y="1101"/>
                </a:cubicBezTo>
                <a:cubicBezTo>
                  <a:pt x="1311" y="1093"/>
                  <a:pt x="1305" y="1086"/>
                  <a:pt x="1296" y="1086"/>
                </a:cubicBezTo>
                <a:close/>
                <a:moveTo>
                  <a:pt x="1296" y="1119"/>
                </a:moveTo>
                <a:cubicBezTo>
                  <a:pt x="1288" y="1119"/>
                  <a:pt x="1282" y="1126"/>
                  <a:pt x="1282" y="1134"/>
                </a:cubicBezTo>
                <a:cubicBezTo>
                  <a:pt x="1282" y="1142"/>
                  <a:pt x="1288" y="1149"/>
                  <a:pt x="1296" y="1149"/>
                </a:cubicBezTo>
                <a:cubicBezTo>
                  <a:pt x="1305" y="1149"/>
                  <a:pt x="1311" y="1142"/>
                  <a:pt x="1311" y="1134"/>
                </a:cubicBezTo>
                <a:cubicBezTo>
                  <a:pt x="1311" y="1126"/>
                  <a:pt x="1305" y="1119"/>
                  <a:pt x="1296" y="1119"/>
                </a:cubicBezTo>
                <a:close/>
                <a:moveTo>
                  <a:pt x="1296" y="1152"/>
                </a:moveTo>
                <a:cubicBezTo>
                  <a:pt x="1288" y="1152"/>
                  <a:pt x="1282" y="1159"/>
                  <a:pt x="1282" y="1167"/>
                </a:cubicBezTo>
                <a:cubicBezTo>
                  <a:pt x="1282" y="1175"/>
                  <a:pt x="1288" y="1182"/>
                  <a:pt x="1296" y="1182"/>
                </a:cubicBezTo>
                <a:cubicBezTo>
                  <a:pt x="1305" y="1182"/>
                  <a:pt x="1311" y="1175"/>
                  <a:pt x="1311" y="1167"/>
                </a:cubicBezTo>
                <a:cubicBezTo>
                  <a:pt x="1311" y="1159"/>
                  <a:pt x="1305" y="1152"/>
                  <a:pt x="1296" y="1152"/>
                </a:cubicBezTo>
                <a:close/>
                <a:moveTo>
                  <a:pt x="1296" y="1185"/>
                </a:moveTo>
                <a:cubicBezTo>
                  <a:pt x="1288" y="1185"/>
                  <a:pt x="1282" y="1192"/>
                  <a:pt x="1282" y="1200"/>
                </a:cubicBezTo>
                <a:cubicBezTo>
                  <a:pt x="1282" y="1208"/>
                  <a:pt x="1288" y="1215"/>
                  <a:pt x="1296" y="1215"/>
                </a:cubicBezTo>
                <a:cubicBezTo>
                  <a:pt x="1305" y="1215"/>
                  <a:pt x="1311" y="1208"/>
                  <a:pt x="1311" y="1200"/>
                </a:cubicBezTo>
                <a:cubicBezTo>
                  <a:pt x="1311" y="1192"/>
                  <a:pt x="1305" y="1185"/>
                  <a:pt x="1296" y="1185"/>
                </a:cubicBezTo>
                <a:close/>
                <a:moveTo>
                  <a:pt x="1296" y="1218"/>
                </a:moveTo>
                <a:cubicBezTo>
                  <a:pt x="1288" y="1218"/>
                  <a:pt x="1282" y="1225"/>
                  <a:pt x="1282" y="1233"/>
                </a:cubicBezTo>
                <a:cubicBezTo>
                  <a:pt x="1282" y="1241"/>
                  <a:pt x="1288" y="1248"/>
                  <a:pt x="1296" y="1248"/>
                </a:cubicBezTo>
                <a:cubicBezTo>
                  <a:pt x="1305" y="1248"/>
                  <a:pt x="1311" y="1241"/>
                  <a:pt x="1311" y="1233"/>
                </a:cubicBezTo>
                <a:cubicBezTo>
                  <a:pt x="1311" y="1225"/>
                  <a:pt x="1305" y="1218"/>
                  <a:pt x="1296" y="1218"/>
                </a:cubicBezTo>
                <a:close/>
                <a:moveTo>
                  <a:pt x="1296" y="1251"/>
                </a:moveTo>
                <a:cubicBezTo>
                  <a:pt x="1288" y="1251"/>
                  <a:pt x="1282" y="1258"/>
                  <a:pt x="1282" y="1266"/>
                </a:cubicBezTo>
                <a:cubicBezTo>
                  <a:pt x="1282" y="1274"/>
                  <a:pt x="1288" y="1281"/>
                  <a:pt x="1296" y="1281"/>
                </a:cubicBezTo>
                <a:cubicBezTo>
                  <a:pt x="1305" y="1281"/>
                  <a:pt x="1311" y="1274"/>
                  <a:pt x="1311" y="1266"/>
                </a:cubicBezTo>
                <a:cubicBezTo>
                  <a:pt x="1311" y="1258"/>
                  <a:pt x="1305" y="1251"/>
                  <a:pt x="1296" y="1251"/>
                </a:cubicBezTo>
                <a:close/>
                <a:moveTo>
                  <a:pt x="1296" y="1284"/>
                </a:moveTo>
                <a:cubicBezTo>
                  <a:pt x="1288" y="1284"/>
                  <a:pt x="1282" y="1291"/>
                  <a:pt x="1282" y="1299"/>
                </a:cubicBezTo>
                <a:cubicBezTo>
                  <a:pt x="1282" y="1307"/>
                  <a:pt x="1288" y="1314"/>
                  <a:pt x="1296" y="1314"/>
                </a:cubicBezTo>
                <a:cubicBezTo>
                  <a:pt x="1305" y="1314"/>
                  <a:pt x="1311" y="1307"/>
                  <a:pt x="1311" y="1299"/>
                </a:cubicBezTo>
                <a:cubicBezTo>
                  <a:pt x="1311" y="1291"/>
                  <a:pt x="1305" y="1284"/>
                  <a:pt x="1296" y="1284"/>
                </a:cubicBezTo>
                <a:close/>
                <a:moveTo>
                  <a:pt x="1296" y="1317"/>
                </a:moveTo>
                <a:cubicBezTo>
                  <a:pt x="1288" y="1317"/>
                  <a:pt x="1282" y="1323"/>
                  <a:pt x="1282" y="1332"/>
                </a:cubicBezTo>
                <a:cubicBezTo>
                  <a:pt x="1282" y="1340"/>
                  <a:pt x="1288" y="1346"/>
                  <a:pt x="1296" y="1346"/>
                </a:cubicBezTo>
                <a:cubicBezTo>
                  <a:pt x="1305" y="1346"/>
                  <a:pt x="1311" y="1340"/>
                  <a:pt x="1311" y="1332"/>
                </a:cubicBezTo>
                <a:cubicBezTo>
                  <a:pt x="1311" y="1323"/>
                  <a:pt x="1305" y="1317"/>
                  <a:pt x="1296" y="1317"/>
                </a:cubicBezTo>
                <a:close/>
                <a:moveTo>
                  <a:pt x="1296" y="1350"/>
                </a:moveTo>
                <a:cubicBezTo>
                  <a:pt x="1288" y="1350"/>
                  <a:pt x="1282" y="1356"/>
                  <a:pt x="1282" y="1365"/>
                </a:cubicBezTo>
                <a:cubicBezTo>
                  <a:pt x="1282" y="1373"/>
                  <a:pt x="1288" y="1379"/>
                  <a:pt x="1296" y="1379"/>
                </a:cubicBezTo>
                <a:cubicBezTo>
                  <a:pt x="1305" y="1379"/>
                  <a:pt x="1311" y="1373"/>
                  <a:pt x="1311" y="1365"/>
                </a:cubicBezTo>
                <a:cubicBezTo>
                  <a:pt x="1311" y="1356"/>
                  <a:pt x="1305" y="1350"/>
                  <a:pt x="1296" y="1350"/>
                </a:cubicBezTo>
                <a:close/>
                <a:moveTo>
                  <a:pt x="1296" y="1383"/>
                </a:moveTo>
                <a:cubicBezTo>
                  <a:pt x="1288" y="1383"/>
                  <a:pt x="1282" y="1389"/>
                  <a:pt x="1282" y="1397"/>
                </a:cubicBezTo>
                <a:cubicBezTo>
                  <a:pt x="1282" y="1406"/>
                  <a:pt x="1288" y="1412"/>
                  <a:pt x="1296" y="1412"/>
                </a:cubicBezTo>
                <a:cubicBezTo>
                  <a:pt x="1305" y="1412"/>
                  <a:pt x="1311" y="1406"/>
                  <a:pt x="1311" y="1397"/>
                </a:cubicBezTo>
                <a:cubicBezTo>
                  <a:pt x="1311" y="1389"/>
                  <a:pt x="1305" y="1383"/>
                  <a:pt x="1296" y="1383"/>
                </a:cubicBezTo>
                <a:close/>
                <a:moveTo>
                  <a:pt x="1296" y="1416"/>
                </a:moveTo>
                <a:cubicBezTo>
                  <a:pt x="1288" y="1416"/>
                  <a:pt x="1282" y="1422"/>
                  <a:pt x="1282" y="1430"/>
                </a:cubicBezTo>
                <a:cubicBezTo>
                  <a:pt x="1282" y="1439"/>
                  <a:pt x="1288" y="1445"/>
                  <a:pt x="1296" y="1445"/>
                </a:cubicBezTo>
                <a:cubicBezTo>
                  <a:pt x="1305" y="1445"/>
                  <a:pt x="1311" y="1439"/>
                  <a:pt x="1311" y="1430"/>
                </a:cubicBezTo>
                <a:cubicBezTo>
                  <a:pt x="1311" y="1422"/>
                  <a:pt x="1305" y="1416"/>
                  <a:pt x="1296" y="1416"/>
                </a:cubicBezTo>
                <a:close/>
                <a:moveTo>
                  <a:pt x="1329" y="0"/>
                </a:moveTo>
                <a:cubicBezTo>
                  <a:pt x="1321" y="0"/>
                  <a:pt x="1314" y="7"/>
                  <a:pt x="1314" y="15"/>
                </a:cubicBezTo>
                <a:cubicBezTo>
                  <a:pt x="1314" y="23"/>
                  <a:pt x="1321" y="30"/>
                  <a:pt x="1329" y="30"/>
                </a:cubicBezTo>
                <a:cubicBezTo>
                  <a:pt x="1337" y="30"/>
                  <a:pt x="1344" y="23"/>
                  <a:pt x="1344" y="15"/>
                </a:cubicBezTo>
                <a:cubicBezTo>
                  <a:pt x="1344" y="7"/>
                  <a:pt x="1337" y="0"/>
                  <a:pt x="1329" y="0"/>
                </a:cubicBezTo>
                <a:close/>
                <a:moveTo>
                  <a:pt x="1329" y="33"/>
                </a:moveTo>
                <a:cubicBezTo>
                  <a:pt x="1321" y="33"/>
                  <a:pt x="1314" y="40"/>
                  <a:pt x="1314" y="48"/>
                </a:cubicBezTo>
                <a:cubicBezTo>
                  <a:pt x="1314" y="56"/>
                  <a:pt x="1321" y="63"/>
                  <a:pt x="1329" y="63"/>
                </a:cubicBezTo>
                <a:cubicBezTo>
                  <a:pt x="1337" y="63"/>
                  <a:pt x="1344" y="56"/>
                  <a:pt x="1344" y="48"/>
                </a:cubicBezTo>
                <a:cubicBezTo>
                  <a:pt x="1344" y="40"/>
                  <a:pt x="1337" y="33"/>
                  <a:pt x="1329" y="33"/>
                </a:cubicBezTo>
                <a:close/>
                <a:moveTo>
                  <a:pt x="1329" y="66"/>
                </a:moveTo>
                <a:cubicBezTo>
                  <a:pt x="1321" y="66"/>
                  <a:pt x="1314" y="72"/>
                  <a:pt x="1314" y="81"/>
                </a:cubicBezTo>
                <a:cubicBezTo>
                  <a:pt x="1314" y="89"/>
                  <a:pt x="1321" y="95"/>
                  <a:pt x="1329" y="95"/>
                </a:cubicBezTo>
                <a:cubicBezTo>
                  <a:pt x="1337" y="95"/>
                  <a:pt x="1344" y="89"/>
                  <a:pt x="1344" y="81"/>
                </a:cubicBezTo>
                <a:cubicBezTo>
                  <a:pt x="1344" y="72"/>
                  <a:pt x="1337" y="66"/>
                  <a:pt x="1329" y="66"/>
                </a:cubicBezTo>
                <a:close/>
                <a:moveTo>
                  <a:pt x="1329" y="99"/>
                </a:moveTo>
                <a:cubicBezTo>
                  <a:pt x="1321" y="99"/>
                  <a:pt x="1314" y="105"/>
                  <a:pt x="1314" y="114"/>
                </a:cubicBezTo>
                <a:cubicBezTo>
                  <a:pt x="1314" y="122"/>
                  <a:pt x="1321" y="128"/>
                  <a:pt x="1329" y="128"/>
                </a:cubicBezTo>
                <a:cubicBezTo>
                  <a:pt x="1337" y="128"/>
                  <a:pt x="1344" y="122"/>
                  <a:pt x="1344" y="114"/>
                </a:cubicBezTo>
                <a:cubicBezTo>
                  <a:pt x="1344" y="105"/>
                  <a:pt x="1337" y="99"/>
                  <a:pt x="1329" y="99"/>
                </a:cubicBezTo>
                <a:close/>
                <a:moveTo>
                  <a:pt x="1329" y="132"/>
                </a:moveTo>
                <a:cubicBezTo>
                  <a:pt x="1321" y="132"/>
                  <a:pt x="1314" y="138"/>
                  <a:pt x="1314" y="147"/>
                </a:cubicBezTo>
                <a:cubicBezTo>
                  <a:pt x="1314" y="155"/>
                  <a:pt x="1321" y="161"/>
                  <a:pt x="1329" y="161"/>
                </a:cubicBezTo>
                <a:cubicBezTo>
                  <a:pt x="1337" y="161"/>
                  <a:pt x="1344" y="155"/>
                  <a:pt x="1344" y="147"/>
                </a:cubicBezTo>
                <a:cubicBezTo>
                  <a:pt x="1344" y="138"/>
                  <a:pt x="1337" y="132"/>
                  <a:pt x="1329" y="132"/>
                </a:cubicBezTo>
                <a:close/>
                <a:moveTo>
                  <a:pt x="1329" y="165"/>
                </a:moveTo>
                <a:cubicBezTo>
                  <a:pt x="1321" y="165"/>
                  <a:pt x="1314" y="171"/>
                  <a:pt x="1314" y="179"/>
                </a:cubicBezTo>
                <a:cubicBezTo>
                  <a:pt x="1314" y="188"/>
                  <a:pt x="1321" y="194"/>
                  <a:pt x="1329" y="194"/>
                </a:cubicBezTo>
                <a:cubicBezTo>
                  <a:pt x="1337" y="194"/>
                  <a:pt x="1344" y="188"/>
                  <a:pt x="1344" y="179"/>
                </a:cubicBezTo>
                <a:cubicBezTo>
                  <a:pt x="1344" y="171"/>
                  <a:pt x="1337" y="165"/>
                  <a:pt x="1329" y="165"/>
                </a:cubicBezTo>
                <a:close/>
                <a:moveTo>
                  <a:pt x="1329" y="198"/>
                </a:moveTo>
                <a:cubicBezTo>
                  <a:pt x="1321" y="198"/>
                  <a:pt x="1314" y="204"/>
                  <a:pt x="1314" y="212"/>
                </a:cubicBezTo>
                <a:cubicBezTo>
                  <a:pt x="1314" y="221"/>
                  <a:pt x="1321" y="227"/>
                  <a:pt x="1329" y="227"/>
                </a:cubicBezTo>
                <a:cubicBezTo>
                  <a:pt x="1337" y="227"/>
                  <a:pt x="1344" y="221"/>
                  <a:pt x="1344" y="212"/>
                </a:cubicBezTo>
                <a:cubicBezTo>
                  <a:pt x="1344" y="204"/>
                  <a:pt x="1337" y="198"/>
                  <a:pt x="1329" y="198"/>
                </a:cubicBezTo>
                <a:close/>
                <a:moveTo>
                  <a:pt x="1329" y="230"/>
                </a:moveTo>
                <a:cubicBezTo>
                  <a:pt x="1321" y="230"/>
                  <a:pt x="1314" y="237"/>
                  <a:pt x="1314" y="245"/>
                </a:cubicBezTo>
                <a:cubicBezTo>
                  <a:pt x="1314" y="253"/>
                  <a:pt x="1321" y="260"/>
                  <a:pt x="1329" y="260"/>
                </a:cubicBezTo>
                <a:cubicBezTo>
                  <a:pt x="1337" y="260"/>
                  <a:pt x="1344" y="253"/>
                  <a:pt x="1344" y="245"/>
                </a:cubicBezTo>
                <a:cubicBezTo>
                  <a:pt x="1344" y="237"/>
                  <a:pt x="1337" y="230"/>
                  <a:pt x="1329" y="230"/>
                </a:cubicBezTo>
                <a:close/>
                <a:moveTo>
                  <a:pt x="1329" y="263"/>
                </a:moveTo>
                <a:cubicBezTo>
                  <a:pt x="1321" y="263"/>
                  <a:pt x="1314" y="270"/>
                  <a:pt x="1314" y="278"/>
                </a:cubicBezTo>
                <a:cubicBezTo>
                  <a:pt x="1314" y="286"/>
                  <a:pt x="1321" y="293"/>
                  <a:pt x="1329" y="293"/>
                </a:cubicBezTo>
                <a:cubicBezTo>
                  <a:pt x="1337" y="293"/>
                  <a:pt x="1344" y="286"/>
                  <a:pt x="1344" y="278"/>
                </a:cubicBezTo>
                <a:cubicBezTo>
                  <a:pt x="1344" y="270"/>
                  <a:pt x="1337" y="263"/>
                  <a:pt x="1329" y="263"/>
                </a:cubicBezTo>
                <a:close/>
                <a:moveTo>
                  <a:pt x="1329" y="296"/>
                </a:moveTo>
                <a:cubicBezTo>
                  <a:pt x="1321" y="296"/>
                  <a:pt x="1314" y="303"/>
                  <a:pt x="1314" y="311"/>
                </a:cubicBezTo>
                <a:cubicBezTo>
                  <a:pt x="1314" y="319"/>
                  <a:pt x="1321" y="326"/>
                  <a:pt x="1329" y="326"/>
                </a:cubicBezTo>
                <a:cubicBezTo>
                  <a:pt x="1337" y="326"/>
                  <a:pt x="1344" y="319"/>
                  <a:pt x="1344" y="311"/>
                </a:cubicBezTo>
                <a:cubicBezTo>
                  <a:pt x="1344" y="303"/>
                  <a:pt x="1337" y="296"/>
                  <a:pt x="1329" y="296"/>
                </a:cubicBezTo>
                <a:close/>
                <a:moveTo>
                  <a:pt x="1329" y="329"/>
                </a:moveTo>
                <a:cubicBezTo>
                  <a:pt x="1321" y="329"/>
                  <a:pt x="1314" y="336"/>
                  <a:pt x="1314" y="344"/>
                </a:cubicBezTo>
                <a:cubicBezTo>
                  <a:pt x="1314" y="352"/>
                  <a:pt x="1321" y="359"/>
                  <a:pt x="1329" y="359"/>
                </a:cubicBezTo>
                <a:cubicBezTo>
                  <a:pt x="1337" y="359"/>
                  <a:pt x="1344" y="352"/>
                  <a:pt x="1344" y="344"/>
                </a:cubicBezTo>
                <a:cubicBezTo>
                  <a:pt x="1344" y="336"/>
                  <a:pt x="1337" y="329"/>
                  <a:pt x="1329" y="329"/>
                </a:cubicBezTo>
                <a:close/>
                <a:moveTo>
                  <a:pt x="1329" y="362"/>
                </a:moveTo>
                <a:cubicBezTo>
                  <a:pt x="1321" y="362"/>
                  <a:pt x="1314" y="369"/>
                  <a:pt x="1314" y="377"/>
                </a:cubicBezTo>
                <a:cubicBezTo>
                  <a:pt x="1314" y="385"/>
                  <a:pt x="1321" y="392"/>
                  <a:pt x="1329" y="392"/>
                </a:cubicBezTo>
                <a:cubicBezTo>
                  <a:pt x="1337" y="392"/>
                  <a:pt x="1344" y="385"/>
                  <a:pt x="1344" y="377"/>
                </a:cubicBezTo>
                <a:cubicBezTo>
                  <a:pt x="1344" y="369"/>
                  <a:pt x="1337" y="362"/>
                  <a:pt x="1329" y="362"/>
                </a:cubicBezTo>
                <a:close/>
                <a:moveTo>
                  <a:pt x="1329" y="395"/>
                </a:moveTo>
                <a:cubicBezTo>
                  <a:pt x="1321" y="395"/>
                  <a:pt x="1314" y="402"/>
                  <a:pt x="1314" y="410"/>
                </a:cubicBezTo>
                <a:cubicBezTo>
                  <a:pt x="1314" y="418"/>
                  <a:pt x="1321" y="425"/>
                  <a:pt x="1329" y="425"/>
                </a:cubicBezTo>
                <a:cubicBezTo>
                  <a:pt x="1337" y="425"/>
                  <a:pt x="1344" y="418"/>
                  <a:pt x="1344" y="410"/>
                </a:cubicBezTo>
                <a:cubicBezTo>
                  <a:pt x="1344" y="402"/>
                  <a:pt x="1337" y="395"/>
                  <a:pt x="1329" y="395"/>
                </a:cubicBezTo>
                <a:close/>
                <a:moveTo>
                  <a:pt x="1329" y="428"/>
                </a:moveTo>
                <a:cubicBezTo>
                  <a:pt x="1321" y="428"/>
                  <a:pt x="1314" y="435"/>
                  <a:pt x="1314" y="443"/>
                </a:cubicBezTo>
                <a:cubicBezTo>
                  <a:pt x="1314" y="451"/>
                  <a:pt x="1321" y="458"/>
                  <a:pt x="1329" y="458"/>
                </a:cubicBezTo>
                <a:cubicBezTo>
                  <a:pt x="1337" y="458"/>
                  <a:pt x="1344" y="451"/>
                  <a:pt x="1344" y="443"/>
                </a:cubicBezTo>
                <a:cubicBezTo>
                  <a:pt x="1344" y="435"/>
                  <a:pt x="1337" y="428"/>
                  <a:pt x="1329" y="428"/>
                </a:cubicBezTo>
                <a:close/>
                <a:moveTo>
                  <a:pt x="1329" y="461"/>
                </a:moveTo>
                <a:cubicBezTo>
                  <a:pt x="1321" y="461"/>
                  <a:pt x="1314" y="468"/>
                  <a:pt x="1314" y="476"/>
                </a:cubicBezTo>
                <a:cubicBezTo>
                  <a:pt x="1314" y="484"/>
                  <a:pt x="1321" y="491"/>
                  <a:pt x="1329" y="491"/>
                </a:cubicBezTo>
                <a:cubicBezTo>
                  <a:pt x="1337" y="491"/>
                  <a:pt x="1344" y="484"/>
                  <a:pt x="1344" y="476"/>
                </a:cubicBezTo>
                <a:cubicBezTo>
                  <a:pt x="1344" y="468"/>
                  <a:pt x="1337" y="461"/>
                  <a:pt x="1329" y="461"/>
                </a:cubicBezTo>
                <a:close/>
                <a:moveTo>
                  <a:pt x="1329" y="494"/>
                </a:moveTo>
                <a:cubicBezTo>
                  <a:pt x="1321" y="494"/>
                  <a:pt x="1314" y="500"/>
                  <a:pt x="1314" y="509"/>
                </a:cubicBezTo>
                <a:cubicBezTo>
                  <a:pt x="1314" y="517"/>
                  <a:pt x="1321" y="523"/>
                  <a:pt x="1329" y="523"/>
                </a:cubicBezTo>
                <a:cubicBezTo>
                  <a:pt x="1337" y="523"/>
                  <a:pt x="1344" y="517"/>
                  <a:pt x="1344" y="509"/>
                </a:cubicBezTo>
                <a:cubicBezTo>
                  <a:pt x="1344" y="500"/>
                  <a:pt x="1337" y="494"/>
                  <a:pt x="1329" y="494"/>
                </a:cubicBezTo>
                <a:close/>
                <a:moveTo>
                  <a:pt x="1329" y="527"/>
                </a:moveTo>
                <a:cubicBezTo>
                  <a:pt x="1321" y="527"/>
                  <a:pt x="1314" y="533"/>
                  <a:pt x="1314" y="542"/>
                </a:cubicBezTo>
                <a:cubicBezTo>
                  <a:pt x="1314" y="550"/>
                  <a:pt x="1321" y="556"/>
                  <a:pt x="1329" y="556"/>
                </a:cubicBezTo>
                <a:cubicBezTo>
                  <a:pt x="1337" y="556"/>
                  <a:pt x="1344" y="550"/>
                  <a:pt x="1344" y="542"/>
                </a:cubicBezTo>
                <a:cubicBezTo>
                  <a:pt x="1344" y="533"/>
                  <a:pt x="1337" y="527"/>
                  <a:pt x="1329" y="527"/>
                </a:cubicBezTo>
                <a:close/>
                <a:moveTo>
                  <a:pt x="1329" y="560"/>
                </a:moveTo>
                <a:cubicBezTo>
                  <a:pt x="1321" y="560"/>
                  <a:pt x="1314" y="566"/>
                  <a:pt x="1314" y="574"/>
                </a:cubicBezTo>
                <a:cubicBezTo>
                  <a:pt x="1314" y="583"/>
                  <a:pt x="1321" y="589"/>
                  <a:pt x="1329" y="589"/>
                </a:cubicBezTo>
                <a:cubicBezTo>
                  <a:pt x="1337" y="589"/>
                  <a:pt x="1344" y="583"/>
                  <a:pt x="1344" y="574"/>
                </a:cubicBezTo>
                <a:cubicBezTo>
                  <a:pt x="1344" y="566"/>
                  <a:pt x="1337" y="560"/>
                  <a:pt x="1329" y="560"/>
                </a:cubicBezTo>
                <a:close/>
                <a:moveTo>
                  <a:pt x="1329" y="593"/>
                </a:moveTo>
                <a:cubicBezTo>
                  <a:pt x="1321" y="593"/>
                  <a:pt x="1314" y="599"/>
                  <a:pt x="1314" y="607"/>
                </a:cubicBezTo>
                <a:cubicBezTo>
                  <a:pt x="1314" y="616"/>
                  <a:pt x="1321" y="622"/>
                  <a:pt x="1329" y="622"/>
                </a:cubicBezTo>
                <a:cubicBezTo>
                  <a:pt x="1337" y="622"/>
                  <a:pt x="1344" y="616"/>
                  <a:pt x="1344" y="607"/>
                </a:cubicBezTo>
                <a:cubicBezTo>
                  <a:pt x="1344" y="599"/>
                  <a:pt x="1337" y="593"/>
                  <a:pt x="1329" y="593"/>
                </a:cubicBezTo>
                <a:close/>
                <a:moveTo>
                  <a:pt x="1329" y="625"/>
                </a:moveTo>
                <a:cubicBezTo>
                  <a:pt x="1321" y="625"/>
                  <a:pt x="1314" y="632"/>
                  <a:pt x="1314" y="640"/>
                </a:cubicBezTo>
                <a:cubicBezTo>
                  <a:pt x="1314" y="648"/>
                  <a:pt x="1321" y="655"/>
                  <a:pt x="1329" y="655"/>
                </a:cubicBezTo>
                <a:cubicBezTo>
                  <a:pt x="1337" y="655"/>
                  <a:pt x="1344" y="648"/>
                  <a:pt x="1344" y="640"/>
                </a:cubicBezTo>
                <a:cubicBezTo>
                  <a:pt x="1344" y="632"/>
                  <a:pt x="1337" y="625"/>
                  <a:pt x="1329" y="625"/>
                </a:cubicBezTo>
                <a:close/>
                <a:moveTo>
                  <a:pt x="1329" y="658"/>
                </a:moveTo>
                <a:cubicBezTo>
                  <a:pt x="1321" y="658"/>
                  <a:pt x="1314" y="665"/>
                  <a:pt x="1314" y="673"/>
                </a:cubicBezTo>
                <a:cubicBezTo>
                  <a:pt x="1314" y="681"/>
                  <a:pt x="1321" y="688"/>
                  <a:pt x="1329" y="688"/>
                </a:cubicBezTo>
                <a:cubicBezTo>
                  <a:pt x="1337" y="688"/>
                  <a:pt x="1344" y="681"/>
                  <a:pt x="1344" y="673"/>
                </a:cubicBezTo>
                <a:cubicBezTo>
                  <a:pt x="1344" y="665"/>
                  <a:pt x="1337" y="658"/>
                  <a:pt x="1329" y="658"/>
                </a:cubicBezTo>
                <a:close/>
                <a:moveTo>
                  <a:pt x="1329" y="691"/>
                </a:moveTo>
                <a:cubicBezTo>
                  <a:pt x="1321" y="691"/>
                  <a:pt x="1314" y="698"/>
                  <a:pt x="1314" y="706"/>
                </a:cubicBezTo>
                <a:cubicBezTo>
                  <a:pt x="1314" y="714"/>
                  <a:pt x="1321" y="721"/>
                  <a:pt x="1329" y="721"/>
                </a:cubicBezTo>
                <a:cubicBezTo>
                  <a:pt x="1337" y="721"/>
                  <a:pt x="1344" y="714"/>
                  <a:pt x="1344" y="706"/>
                </a:cubicBezTo>
                <a:cubicBezTo>
                  <a:pt x="1344" y="698"/>
                  <a:pt x="1337" y="691"/>
                  <a:pt x="1329" y="691"/>
                </a:cubicBezTo>
                <a:close/>
                <a:moveTo>
                  <a:pt x="1329" y="724"/>
                </a:moveTo>
                <a:cubicBezTo>
                  <a:pt x="1321" y="724"/>
                  <a:pt x="1314" y="731"/>
                  <a:pt x="1314" y="739"/>
                </a:cubicBezTo>
                <a:cubicBezTo>
                  <a:pt x="1314" y="747"/>
                  <a:pt x="1321" y="754"/>
                  <a:pt x="1329" y="754"/>
                </a:cubicBezTo>
                <a:cubicBezTo>
                  <a:pt x="1337" y="754"/>
                  <a:pt x="1344" y="747"/>
                  <a:pt x="1344" y="739"/>
                </a:cubicBezTo>
                <a:cubicBezTo>
                  <a:pt x="1344" y="731"/>
                  <a:pt x="1337" y="724"/>
                  <a:pt x="1329" y="724"/>
                </a:cubicBezTo>
                <a:close/>
                <a:moveTo>
                  <a:pt x="1329" y="757"/>
                </a:moveTo>
                <a:cubicBezTo>
                  <a:pt x="1321" y="757"/>
                  <a:pt x="1314" y="764"/>
                  <a:pt x="1314" y="772"/>
                </a:cubicBezTo>
                <a:cubicBezTo>
                  <a:pt x="1314" y="780"/>
                  <a:pt x="1321" y="787"/>
                  <a:pt x="1329" y="787"/>
                </a:cubicBezTo>
                <a:cubicBezTo>
                  <a:pt x="1337" y="787"/>
                  <a:pt x="1344" y="780"/>
                  <a:pt x="1344" y="772"/>
                </a:cubicBezTo>
                <a:cubicBezTo>
                  <a:pt x="1344" y="764"/>
                  <a:pt x="1337" y="757"/>
                  <a:pt x="1329" y="757"/>
                </a:cubicBezTo>
                <a:close/>
                <a:moveTo>
                  <a:pt x="1329" y="790"/>
                </a:moveTo>
                <a:cubicBezTo>
                  <a:pt x="1321" y="790"/>
                  <a:pt x="1314" y="797"/>
                  <a:pt x="1314" y="805"/>
                </a:cubicBezTo>
                <a:cubicBezTo>
                  <a:pt x="1314" y="813"/>
                  <a:pt x="1321" y="820"/>
                  <a:pt x="1329" y="820"/>
                </a:cubicBezTo>
                <a:cubicBezTo>
                  <a:pt x="1337" y="820"/>
                  <a:pt x="1344" y="813"/>
                  <a:pt x="1344" y="805"/>
                </a:cubicBezTo>
                <a:cubicBezTo>
                  <a:pt x="1344" y="797"/>
                  <a:pt x="1337" y="790"/>
                  <a:pt x="1329" y="790"/>
                </a:cubicBezTo>
                <a:close/>
                <a:moveTo>
                  <a:pt x="1329" y="823"/>
                </a:moveTo>
                <a:cubicBezTo>
                  <a:pt x="1321" y="823"/>
                  <a:pt x="1314" y="830"/>
                  <a:pt x="1314" y="838"/>
                </a:cubicBezTo>
                <a:cubicBezTo>
                  <a:pt x="1314" y="846"/>
                  <a:pt x="1321" y="853"/>
                  <a:pt x="1329" y="853"/>
                </a:cubicBezTo>
                <a:cubicBezTo>
                  <a:pt x="1337" y="853"/>
                  <a:pt x="1344" y="846"/>
                  <a:pt x="1344" y="838"/>
                </a:cubicBezTo>
                <a:cubicBezTo>
                  <a:pt x="1344" y="830"/>
                  <a:pt x="1337" y="823"/>
                  <a:pt x="1329" y="823"/>
                </a:cubicBezTo>
                <a:close/>
                <a:moveTo>
                  <a:pt x="1329" y="856"/>
                </a:moveTo>
                <a:cubicBezTo>
                  <a:pt x="1321" y="856"/>
                  <a:pt x="1314" y="863"/>
                  <a:pt x="1314" y="871"/>
                </a:cubicBezTo>
                <a:cubicBezTo>
                  <a:pt x="1314" y="879"/>
                  <a:pt x="1321" y="886"/>
                  <a:pt x="1329" y="886"/>
                </a:cubicBezTo>
                <a:cubicBezTo>
                  <a:pt x="1337" y="886"/>
                  <a:pt x="1344" y="879"/>
                  <a:pt x="1344" y="871"/>
                </a:cubicBezTo>
                <a:cubicBezTo>
                  <a:pt x="1344" y="863"/>
                  <a:pt x="1337" y="856"/>
                  <a:pt x="1329" y="856"/>
                </a:cubicBezTo>
                <a:close/>
                <a:moveTo>
                  <a:pt x="1329" y="889"/>
                </a:moveTo>
                <a:cubicBezTo>
                  <a:pt x="1321" y="889"/>
                  <a:pt x="1314" y="895"/>
                  <a:pt x="1314" y="904"/>
                </a:cubicBezTo>
                <a:cubicBezTo>
                  <a:pt x="1314" y="912"/>
                  <a:pt x="1321" y="918"/>
                  <a:pt x="1329" y="918"/>
                </a:cubicBezTo>
                <a:cubicBezTo>
                  <a:pt x="1337" y="918"/>
                  <a:pt x="1344" y="912"/>
                  <a:pt x="1344" y="904"/>
                </a:cubicBezTo>
                <a:cubicBezTo>
                  <a:pt x="1344" y="895"/>
                  <a:pt x="1337" y="889"/>
                  <a:pt x="1329" y="889"/>
                </a:cubicBezTo>
                <a:close/>
                <a:moveTo>
                  <a:pt x="1329" y="922"/>
                </a:moveTo>
                <a:cubicBezTo>
                  <a:pt x="1321" y="922"/>
                  <a:pt x="1314" y="928"/>
                  <a:pt x="1314" y="937"/>
                </a:cubicBezTo>
                <a:cubicBezTo>
                  <a:pt x="1314" y="945"/>
                  <a:pt x="1321" y="951"/>
                  <a:pt x="1329" y="951"/>
                </a:cubicBezTo>
                <a:cubicBezTo>
                  <a:pt x="1337" y="951"/>
                  <a:pt x="1344" y="945"/>
                  <a:pt x="1344" y="937"/>
                </a:cubicBezTo>
                <a:cubicBezTo>
                  <a:pt x="1344" y="928"/>
                  <a:pt x="1337" y="922"/>
                  <a:pt x="1329" y="922"/>
                </a:cubicBezTo>
                <a:close/>
                <a:moveTo>
                  <a:pt x="1329" y="955"/>
                </a:moveTo>
                <a:cubicBezTo>
                  <a:pt x="1321" y="955"/>
                  <a:pt x="1314" y="961"/>
                  <a:pt x="1314" y="970"/>
                </a:cubicBezTo>
                <a:cubicBezTo>
                  <a:pt x="1314" y="978"/>
                  <a:pt x="1321" y="984"/>
                  <a:pt x="1329" y="984"/>
                </a:cubicBezTo>
                <a:cubicBezTo>
                  <a:pt x="1337" y="984"/>
                  <a:pt x="1344" y="978"/>
                  <a:pt x="1344" y="970"/>
                </a:cubicBezTo>
                <a:cubicBezTo>
                  <a:pt x="1344" y="961"/>
                  <a:pt x="1337" y="955"/>
                  <a:pt x="1329" y="955"/>
                </a:cubicBezTo>
                <a:close/>
                <a:moveTo>
                  <a:pt x="1329" y="988"/>
                </a:moveTo>
                <a:cubicBezTo>
                  <a:pt x="1321" y="988"/>
                  <a:pt x="1314" y="994"/>
                  <a:pt x="1314" y="1002"/>
                </a:cubicBezTo>
                <a:cubicBezTo>
                  <a:pt x="1314" y="1011"/>
                  <a:pt x="1321" y="1017"/>
                  <a:pt x="1329" y="1017"/>
                </a:cubicBezTo>
                <a:cubicBezTo>
                  <a:pt x="1337" y="1017"/>
                  <a:pt x="1344" y="1011"/>
                  <a:pt x="1344" y="1002"/>
                </a:cubicBezTo>
                <a:cubicBezTo>
                  <a:pt x="1344" y="994"/>
                  <a:pt x="1337" y="988"/>
                  <a:pt x="1329" y="988"/>
                </a:cubicBezTo>
                <a:close/>
                <a:moveTo>
                  <a:pt x="1329" y="1021"/>
                </a:moveTo>
                <a:cubicBezTo>
                  <a:pt x="1321" y="1021"/>
                  <a:pt x="1314" y="1027"/>
                  <a:pt x="1314" y="1035"/>
                </a:cubicBezTo>
                <a:cubicBezTo>
                  <a:pt x="1314" y="1044"/>
                  <a:pt x="1321" y="1050"/>
                  <a:pt x="1329" y="1050"/>
                </a:cubicBezTo>
                <a:cubicBezTo>
                  <a:pt x="1337" y="1050"/>
                  <a:pt x="1344" y="1044"/>
                  <a:pt x="1344" y="1035"/>
                </a:cubicBezTo>
                <a:cubicBezTo>
                  <a:pt x="1344" y="1027"/>
                  <a:pt x="1337" y="1021"/>
                  <a:pt x="1329" y="1021"/>
                </a:cubicBezTo>
                <a:close/>
                <a:moveTo>
                  <a:pt x="1329" y="1053"/>
                </a:moveTo>
                <a:cubicBezTo>
                  <a:pt x="1321" y="1053"/>
                  <a:pt x="1314" y="1060"/>
                  <a:pt x="1314" y="1068"/>
                </a:cubicBezTo>
                <a:cubicBezTo>
                  <a:pt x="1314" y="1076"/>
                  <a:pt x="1321" y="1083"/>
                  <a:pt x="1329" y="1083"/>
                </a:cubicBezTo>
                <a:cubicBezTo>
                  <a:pt x="1337" y="1083"/>
                  <a:pt x="1344" y="1076"/>
                  <a:pt x="1344" y="1068"/>
                </a:cubicBezTo>
                <a:cubicBezTo>
                  <a:pt x="1344" y="1060"/>
                  <a:pt x="1337" y="1053"/>
                  <a:pt x="1329" y="1053"/>
                </a:cubicBezTo>
                <a:close/>
                <a:moveTo>
                  <a:pt x="1329" y="1086"/>
                </a:moveTo>
                <a:cubicBezTo>
                  <a:pt x="1321" y="1086"/>
                  <a:pt x="1314" y="1093"/>
                  <a:pt x="1314" y="1101"/>
                </a:cubicBezTo>
                <a:cubicBezTo>
                  <a:pt x="1314" y="1109"/>
                  <a:pt x="1321" y="1116"/>
                  <a:pt x="1329" y="1116"/>
                </a:cubicBezTo>
                <a:cubicBezTo>
                  <a:pt x="1337" y="1116"/>
                  <a:pt x="1344" y="1109"/>
                  <a:pt x="1344" y="1101"/>
                </a:cubicBezTo>
                <a:cubicBezTo>
                  <a:pt x="1344" y="1093"/>
                  <a:pt x="1337" y="1086"/>
                  <a:pt x="1329" y="1086"/>
                </a:cubicBezTo>
                <a:close/>
                <a:moveTo>
                  <a:pt x="1329" y="1119"/>
                </a:moveTo>
                <a:cubicBezTo>
                  <a:pt x="1321" y="1119"/>
                  <a:pt x="1314" y="1126"/>
                  <a:pt x="1314" y="1134"/>
                </a:cubicBezTo>
                <a:cubicBezTo>
                  <a:pt x="1314" y="1142"/>
                  <a:pt x="1321" y="1149"/>
                  <a:pt x="1329" y="1149"/>
                </a:cubicBezTo>
                <a:cubicBezTo>
                  <a:pt x="1337" y="1149"/>
                  <a:pt x="1344" y="1142"/>
                  <a:pt x="1344" y="1134"/>
                </a:cubicBezTo>
                <a:cubicBezTo>
                  <a:pt x="1344" y="1126"/>
                  <a:pt x="1337" y="1119"/>
                  <a:pt x="1329" y="1119"/>
                </a:cubicBezTo>
                <a:close/>
                <a:moveTo>
                  <a:pt x="1329" y="1152"/>
                </a:moveTo>
                <a:cubicBezTo>
                  <a:pt x="1321" y="1152"/>
                  <a:pt x="1314" y="1159"/>
                  <a:pt x="1314" y="1167"/>
                </a:cubicBezTo>
                <a:cubicBezTo>
                  <a:pt x="1314" y="1175"/>
                  <a:pt x="1321" y="1182"/>
                  <a:pt x="1329" y="1182"/>
                </a:cubicBezTo>
                <a:cubicBezTo>
                  <a:pt x="1337" y="1182"/>
                  <a:pt x="1344" y="1175"/>
                  <a:pt x="1344" y="1167"/>
                </a:cubicBezTo>
                <a:cubicBezTo>
                  <a:pt x="1344" y="1159"/>
                  <a:pt x="1337" y="1152"/>
                  <a:pt x="1329" y="1152"/>
                </a:cubicBezTo>
                <a:close/>
                <a:moveTo>
                  <a:pt x="1329" y="1185"/>
                </a:moveTo>
                <a:cubicBezTo>
                  <a:pt x="1321" y="1185"/>
                  <a:pt x="1314" y="1192"/>
                  <a:pt x="1314" y="1200"/>
                </a:cubicBezTo>
                <a:cubicBezTo>
                  <a:pt x="1314" y="1208"/>
                  <a:pt x="1321" y="1215"/>
                  <a:pt x="1329" y="1215"/>
                </a:cubicBezTo>
                <a:cubicBezTo>
                  <a:pt x="1337" y="1215"/>
                  <a:pt x="1344" y="1208"/>
                  <a:pt x="1344" y="1200"/>
                </a:cubicBezTo>
                <a:cubicBezTo>
                  <a:pt x="1344" y="1192"/>
                  <a:pt x="1337" y="1185"/>
                  <a:pt x="1329" y="1185"/>
                </a:cubicBezTo>
                <a:close/>
                <a:moveTo>
                  <a:pt x="1329" y="1218"/>
                </a:moveTo>
                <a:cubicBezTo>
                  <a:pt x="1321" y="1218"/>
                  <a:pt x="1314" y="1225"/>
                  <a:pt x="1314" y="1233"/>
                </a:cubicBezTo>
                <a:cubicBezTo>
                  <a:pt x="1314" y="1241"/>
                  <a:pt x="1321" y="1248"/>
                  <a:pt x="1329" y="1248"/>
                </a:cubicBezTo>
                <a:cubicBezTo>
                  <a:pt x="1337" y="1248"/>
                  <a:pt x="1344" y="1241"/>
                  <a:pt x="1344" y="1233"/>
                </a:cubicBezTo>
                <a:cubicBezTo>
                  <a:pt x="1344" y="1225"/>
                  <a:pt x="1337" y="1218"/>
                  <a:pt x="1329" y="1218"/>
                </a:cubicBezTo>
                <a:close/>
                <a:moveTo>
                  <a:pt x="1329" y="1251"/>
                </a:moveTo>
                <a:cubicBezTo>
                  <a:pt x="1321" y="1251"/>
                  <a:pt x="1314" y="1258"/>
                  <a:pt x="1314" y="1266"/>
                </a:cubicBezTo>
                <a:cubicBezTo>
                  <a:pt x="1314" y="1274"/>
                  <a:pt x="1321" y="1281"/>
                  <a:pt x="1329" y="1281"/>
                </a:cubicBezTo>
                <a:cubicBezTo>
                  <a:pt x="1337" y="1281"/>
                  <a:pt x="1344" y="1274"/>
                  <a:pt x="1344" y="1266"/>
                </a:cubicBezTo>
                <a:cubicBezTo>
                  <a:pt x="1344" y="1258"/>
                  <a:pt x="1337" y="1251"/>
                  <a:pt x="1329" y="1251"/>
                </a:cubicBezTo>
                <a:close/>
                <a:moveTo>
                  <a:pt x="1329" y="1284"/>
                </a:moveTo>
                <a:cubicBezTo>
                  <a:pt x="1321" y="1284"/>
                  <a:pt x="1314" y="1291"/>
                  <a:pt x="1314" y="1299"/>
                </a:cubicBezTo>
                <a:cubicBezTo>
                  <a:pt x="1314" y="1307"/>
                  <a:pt x="1321" y="1314"/>
                  <a:pt x="1329" y="1314"/>
                </a:cubicBezTo>
                <a:cubicBezTo>
                  <a:pt x="1337" y="1314"/>
                  <a:pt x="1344" y="1307"/>
                  <a:pt x="1344" y="1299"/>
                </a:cubicBezTo>
                <a:cubicBezTo>
                  <a:pt x="1344" y="1291"/>
                  <a:pt x="1337" y="1284"/>
                  <a:pt x="1329" y="1284"/>
                </a:cubicBezTo>
                <a:close/>
                <a:moveTo>
                  <a:pt x="1329" y="1317"/>
                </a:moveTo>
                <a:cubicBezTo>
                  <a:pt x="1321" y="1317"/>
                  <a:pt x="1314" y="1323"/>
                  <a:pt x="1314" y="1332"/>
                </a:cubicBezTo>
                <a:cubicBezTo>
                  <a:pt x="1314" y="1340"/>
                  <a:pt x="1321" y="1346"/>
                  <a:pt x="1329" y="1346"/>
                </a:cubicBezTo>
                <a:cubicBezTo>
                  <a:pt x="1337" y="1346"/>
                  <a:pt x="1344" y="1340"/>
                  <a:pt x="1344" y="1332"/>
                </a:cubicBezTo>
                <a:cubicBezTo>
                  <a:pt x="1344" y="1323"/>
                  <a:pt x="1337" y="1317"/>
                  <a:pt x="1329" y="1317"/>
                </a:cubicBezTo>
                <a:close/>
                <a:moveTo>
                  <a:pt x="1329" y="1350"/>
                </a:moveTo>
                <a:cubicBezTo>
                  <a:pt x="1321" y="1350"/>
                  <a:pt x="1314" y="1356"/>
                  <a:pt x="1314" y="1365"/>
                </a:cubicBezTo>
                <a:cubicBezTo>
                  <a:pt x="1314" y="1373"/>
                  <a:pt x="1321" y="1379"/>
                  <a:pt x="1329" y="1379"/>
                </a:cubicBezTo>
                <a:cubicBezTo>
                  <a:pt x="1337" y="1379"/>
                  <a:pt x="1344" y="1373"/>
                  <a:pt x="1344" y="1365"/>
                </a:cubicBezTo>
                <a:cubicBezTo>
                  <a:pt x="1344" y="1356"/>
                  <a:pt x="1337" y="1350"/>
                  <a:pt x="1329" y="1350"/>
                </a:cubicBezTo>
                <a:close/>
                <a:moveTo>
                  <a:pt x="1329" y="1383"/>
                </a:moveTo>
                <a:cubicBezTo>
                  <a:pt x="1321" y="1383"/>
                  <a:pt x="1314" y="1389"/>
                  <a:pt x="1314" y="1397"/>
                </a:cubicBezTo>
                <a:cubicBezTo>
                  <a:pt x="1314" y="1406"/>
                  <a:pt x="1321" y="1412"/>
                  <a:pt x="1329" y="1412"/>
                </a:cubicBezTo>
                <a:cubicBezTo>
                  <a:pt x="1337" y="1412"/>
                  <a:pt x="1344" y="1406"/>
                  <a:pt x="1344" y="1397"/>
                </a:cubicBezTo>
                <a:cubicBezTo>
                  <a:pt x="1344" y="1389"/>
                  <a:pt x="1337" y="1383"/>
                  <a:pt x="1329" y="1383"/>
                </a:cubicBezTo>
                <a:close/>
                <a:moveTo>
                  <a:pt x="1329" y="1416"/>
                </a:moveTo>
                <a:cubicBezTo>
                  <a:pt x="1321" y="1416"/>
                  <a:pt x="1314" y="1422"/>
                  <a:pt x="1314" y="1430"/>
                </a:cubicBezTo>
                <a:cubicBezTo>
                  <a:pt x="1314" y="1439"/>
                  <a:pt x="1321" y="1445"/>
                  <a:pt x="1329" y="1445"/>
                </a:cubicBezTo>
                <a:cubicBezTo>
                  <a:pt x="1337" y="1445"/>
                  <a:pt x="1344" y="1439"/>
                  <a:pt x="1344" y="1430"/>
                </a:cubicBezTo>
                <a:cubicBezTo>
                  <a:pt x="1344" y="1422"/>
                  <a:pt x="1337" y="1416"/>
                  <a:pt x="1329" y="1416"/>
                </a:cubicBezTo>
                <a:close/>
                <a:moveTo>
                  <a:pt x="1362" y="0"/>
                </a:moveTo>
                <a:cubicBezTo>
                  <a:pt x="1354" y="0"/>
                  <a:pt x="1347" y="7"/>
                  <a:pt x="1347" y="15"/>
                </a:cubicBezTo>
                <a:cubicBezTo>
                  <a:pt x="1347" y="23"/>
                  <a:pt x="1354" y="30"/>
                  <a:pt x="1362" y="30"/>
                </a:cubicBezTo>
                <a:cubicBezTo>
                  <a:pt x="1370" y="30"/>
                  <a:pt x="1377" y="23"/>
                  <a:pt x="1377" y="15"/>
                </a:cubicBezTo>
                <a:cubicBezTo>
                  <a:pt x="1377" y="7"/>
                  <a:pt x="1370" y="0"/>
                  <a:pt x="1362" y="0"/>
                </a:cubicBezTo>
                <a:close/>
                <a:moveTo>
                  <a:pt x="1362" y="33"/>
                </a:moveTo>
                <a:cubicBezTo>
                  <a:pt x="1354" y="33"/>
                  <a:pt x="1347" y="40"/>
                  <a:pt x="1347" y="48"/>
                </a:cubicBezTo>
                <a:cubicBezTo>
                  <a:pt x="1347" y="56"/>
                  <a:pt x="1354" y="63"/>
                  <a:pt x="1362" y="63"/>
                </a:cubicBezTo>
                <a:cubicBezTo>
                  <a:pt x="1370" y="63"/>
                  <a:pt x="1377" y="56"/>
                  <a:pt x="1377" y="48"/>
                </a:cubicBezTo>
                <a:cubicBezTo>
                  <a:pt x="1377" y="40"/>
                  <a:pt x="1370" y="33"/>
                  <a:pt x="1362" y="33"/>
                </a:cubicBezTo>
                <a:close/>
                <a:moveTo>
                  <a:pt x="1362" y="66"/>
                </a:moveTo>
                <a:cubicBezTo>
                  <a:pt x="1354" y="66"/>
                  <a:pt x="1347" y="72"/>
                  <a:pt x="1347" y="81"/>
                </a:cubicBezTo>
                <a:cubicBezTo>
                  <a:pt x="1347" y="89"/>
                  <a:pt x="1354" y="95"/>
                  <a:pt x="1362" y="95"/>
                </a:cubicBezTo>
                <a:cubicBezTo>
                  <a:pt x="1370" y="95"/>
                  <a:pt x="1377" y="89"/>
                  <a:pt x="1377" y="81"/>
                </a:cubicBezTo>
                <a:cubicBezTo>
                  <a:pt x="1377" y="72"/>
                  <a:pt x="1370" y="66"/>
                  <a:pt x="1362" y="66"/>
                </a:cubicBezTo>
                <a:close/>
                <a:moveTo>
                  <a:pt x="1362" y="99"/>
                </a:moveTo>
                <a:cubicBezTo>
                  <a:pt x="1354" y="99"/>
                  <a:pt x="1347" y="105"/>
                  <a:pt x="1347" y="114"/>
                </a:cubicBezTo>
                <a:cubicBezTo>
                  <a:pt x="1347" y="122"/>
                  <a:pt x="1354" y="128"/>
                  <a:pt x="1362" y="128"/>
                </a:cubicBezTo>
                <a:cubicBezTo>
                  <a:pt x="1370" y="128"/>
                  <a:pt x="1377" y="122"/>
                  <a:pt x="1377" y="114"/>
                </a:cubicBezTo>
                <a:cubicBezTo>
                  <a:pt x="1377" y="105"/>
                  <a:pt x="1370" y="99"/>
                  <a:pt x="1362" y="99"/>
                </a:cubicBezTo>
                <a:close/>
                <a:moveTo>
                  <a:pt x="1362" y="132"/>
                </a:moveTo>
                <a:cubicBezTo>
                  <a:pt x="1354" y="132"/>
                  <a:pt x="1347" y="138"/>
                  <a:pt x="1347" y="147"/>
                </a:cubicBezTo>
                <a:cubicBezTo>
                  <a:pt x="1347" y="155"/>
                  <a:pt x="1354" y="161"/>
                  <a:pt x="1362" y="161"/>
                </a:cubicBezTo>
                <a:cubicBezTo>
                  <a:pt x="1370" y="161"/>
                  <a:pt x="1377" y="155"/>
                  <a:pt x="1377" y="147"/>
                </a:cubicBezTo>
                <a:cubicBezTo>
                  <a:pt x="1377" y="138"/>
                  <a:pt x="1370" y="132"/>
                  <a:pt x="1362" y="132"/>
                </a:cubicBezTo>
                <a:close/>
                <a:moveTo>
                  <a:pt x="1362" y="165"/>
                </a:moveTo>
                <a:cubicBezTo>
                  <a:pt x="1354" y="165"/>
                  <a:pt x="1347" y="171"/>
                  <a:pt x="1347" y="179"/>
                </a:cubicBezTo>
                <a:cubicBezTo>
                  <a:pt x="1347" y="188"/>
                  <a:pt x="1354" y="194"/>
                  <a:pt x="1362" y="194"/>
                </a:cubicBezTo>
                <a:cubicBezTo>
                  <a:pt x="1370" y="194"/>
                  <a:pt x="1377" y="188"/>
                  <a:pt x="1377" y="179"/>
                </a:cubicBezTo>
                <a:cubicBezTo>
                  <a:pt x="1377" y="171"/>
                  <a:pt x="1370" y="165"/>
                  <a:pt x="1362" y="165"/>
                </a:cubicBezTo>
                <a:close/>
                <a:moveTo>
                  <a:pt x="1362" y="198"/>
                </a:moveTo>
                <a:cubicBezTo>
                  <a:pt x="1354" y="198"/>
                  <a:pt x="1347" y="204"/>
                  <a:pt x="1347" y="212"/>
                </a:cubicBezTo>
                <a:cubicBezTo>
                  <a:pt x="1347" y="221"/>
                  <a:pt x="1354" y="227"/>
                  <a:pt x="1362" y="227"/>
                </a:cubicBezTo>
                <a:cubicBezTo>
                  <a:pt x="1370" y="227"/>
                  <a:pt x="1377" y="221"/>
                  <a:pt x="1377" y="212"/>
                </a:cubicBezTo>
                <a:cubicBezTo>
                  <a:pt x="1377" y="204"/>
                  <a:pt x="1370" y="198"/>
                  <a:pt x="1362" y="198"/>
                </a:cubicBezTo>
                <a:close/>
                <a:moveTo>
                  <a:pt x="1362" y="230"/>
                </a:moveTo>
                <a:cubicBezTo>
                  <a:pt x="1354" y="230"/>
                  <a:pt x="1347" y="237"/>
                  <a:pt x="1347" y="245"/>
                </a:cubicBezTo>
                <a:cubicBezTo>
                  <a:pt x="1347" y="253"/>
                  <a:pt x="1354" y="260"/>
                  <a:pt x="1362" y="260"/>
                </a:cubicBezTo>
                <a:cubicBezTo>
                  <a:pt x="1370" y="260"/>
                  <a:pt x="1377" y="253"/>
                  <a:pt x="1377" y="245"/>
                </a:cubicBezTo>
                <a:cubicBezTo>
                  <a:pt x="1377" y="237"/>
                  <a:pt x="1370" y="230"/>
                  <a:pt x="1362" y="230"/>
                </a:cubicBezTo>
                <a:close/>
                <a:moveTo>
                  <a:pt x="1362" y="263"/>
                </a:moveTo>
                <a:cubicBezTo>
                  <a:pt x="1354" y="263"/>
                  <a:pt x="1347" y="270"/>
                  <a:pt x="1347" y="278"/>
                </a:cubicBezTo>
                <a:cubicBezTo>
                  <a:pt x="1347" y="286"/>
                  <a:pt x="1354" y="293"/>
                  <a:pt x="1362" y="293"/>
                </a:cubicBezTo>
                <a:cubicBezTo>
                  <a:pt x="1370" y="293"/>
                  <a:pt x="1377" y="286"/>
                  <a:pt x="1377" y="278"/>
                </a:cubicBezTo>
                <a:cubicBezTo>
                  <a:pt x="1377" y="270"/>
                  <a:pt x="1370" y="263"/>
                  <a:pt x="1362" y="263"/>
                </a:cubicBezTo>
                <a:close/>
                <a:moveTo>
                  <a:pt x="1362" y="296"/>
                </a:moveTo>
                <a:cubicBezTo>
                  <a:pt x="1354" y="296"/>
                  <a:pt x="1347" y="303"/>
                  <a:pt x="1347" y="311"/>
                </a:cubicBezTo>
                <a:cubicBezTo>
                  <a:pt x="1347" y="319"/>
                  <a:pt x="1354" y="326"/>
                  <a:pt x="1362" y="326"/>
                </a:cubicBezTo>
                <a:cubicBezTo>
                  <a:pt x="1370" y="326"/>
                  <a:pt x="1377" y="319"/>
                  <a:pt x="1377" y="311"/>
                </a:cubicBezTo>
                <a:cubicBezTo>
                  <a:pt x="1377" y="303"/>
                  <a:pt x="1370" y="296"/>
                  <a:pt x="1362" y="296"/>
                </a:cubicBezTo>
                <a:close/>
                <a:moveTo>
                  <a:pt x="1362" y="329"/>
                </a:moveTo>
                <a:cubicBezTo>
                  <a:pt x="1354" y="329"/>
                  <a:pt x="1347" y="336"/>
                  <a:pt x="1347" y="344"/>
                </a:cubicBezTo>
                <a:cubicBezTo>
                  <a:pt x="1347" y="352"/>
                  <a:pt x="1354" y="359"/>
                  <a:pt x="1362" y="359"/>
                </a:cubicBezTo>
                <a:cubicBezTo>
                  <a:pt x="1370" y="359"/>
                  <a:pt x="1377" y="352"/>
                  <a:pt x="1377" y="344"/>
                </a:cubicBezTo>
                <a:cubicBezTo>
                  <a:pt x="1377" y="336"/>
                  <a:pt x="1370" y="329"/>
                  <a:pt x="1362" y="329"/>
                </a:cubicBezTo>
                <a:close/>
                <a:moveTo>
                  <a:pt x="1362" y="362"/>
                </a:moveTo>
                <a:cubicBezTo>
                  <a:pt x="1354" y="362"/>
                  <a:pt x="1347" y="369"/>
                  <a:pt x="1347" y="377"/>
                </a:cubicBezTo>
                <a:cubicBezTo>
                  <a:pt x="1347" y="385"/>
                  <a:pt x="1354" y="392"/>
                  <a:pt x="1362" y="392"/>
                </a:cubicBezTo>
                <a:cubicBezTo>
                  <a:pt x="1370" y="392"/>
                  <a:pt x="1377" y="385"/>
                  <a:pt x="1377" y="377"/>
                </a:cubicBezTo>
                <a:cubicBezTo>
                  <a:pt x="1377" y="369"/>
                  <a:pt x="1370" y="362"/>
                  <a:pt x="1362" y="362"/>
                </a:cubicBezTo>
                <a:close/>
                <a:moveTo>
                  <a:pt x="1362" y="395"/>
                </a:moveTo>
                <a:cubicBezTo>
                  <a:pt x="1354" y="395"/>
                  <a:pt x="1347" y="402"/>
                  <a:pt x="1347" y="410"/>
                </a:cubicBezTo>
                <a:cubicBezTo>
                  <a:pt x="1347" y="418"/>
                  <a:pt x="1354" y="425"/>
                  <a:pt x="1362" y="425"/>
                </a:cubicBezTo>
                <a:cubicBezTo>
                  <a:pt x="1370" y="425"/>
                  <a:pt x="1377" y="418"/>
                  <a:pt x="1377" y="410"/>
                </a:cubicBezTo>
                <a:cubicBezTo>
                  <a:pt x="1377" y="402"/>
                  <a:pt x="1370" y="395"/>
                  <a:pt x="1362" y="395"/>
                </a:cubicBezTo>
                <a:close/>
                <a:moveTo>
                  <a:pt x="1362" y="428"/>
                </a:moveTo>
                <a:cubicBezTo>
                  <a:pt x="1354" y="428"/>
                  <a:pt x="1347" y="435"/>
                  <a:pt x="1347" y="443"/>
                </a:cubicBezTo>
                <a:cubicBezTo>
                  <a:pt x="1347" y="451"/>
                  <a:pt x="1354" y="458"/>
                  <a:pt x="1362" y="458"/>
                </a:cubicBezTo>
                <a:cubicBezTo>
                  <a:pt x="1370" y="458"/>
                  <a:pt x="1377" y="451"/>
                  <a:pt x="1377" y="443"/>
                </a:cubicBezTo>
                <a:cubicBezTo>
                  <a:pt x="1377" y="435"/>
                  <a:pt x="1370" y="428"/>
                  <a:pt x="1362" y="428"/>
                </a:cubicBezTo>
                <a:close/>
                <a:moveTo>
                  <a:pt x="1362" y="461"/>
                </a:moveTo>
                <a:cubicBezTo>
                  <a:pt x="1354" y="461"/>
                  <a:pt x="1347" y="468"/>
                  <a:pt x="1347" y="476"/>
                </a:cubicBezTo>
                <a:cubicBezTo>
                  <a:pt x="1347" y="484"/>
                  <a:pt x="1354" y="491"/>
                  <a:pt x="1362" y="491"/>
                </a:cubicBezTo>
                <a:cubicBezTo>
                  <a:pt x="1370" y="491"/>
                  <a:pt x="1377" y="484"/>
                  <a:pt x="1377" y="476"/>
                </a:cubicBezTo>
                <a:cubicBezTo>
                  <a:pt x="1377" y="468"/>
                  <a:pt x="1370" y="461"/>
                  <a:pt x="1362" y="461"/>
                </a:cubicBezTo>
                <a:close/>
                <a:moveTo>
                  <a:pt x="1362" y="494"/>
                </a:moveTo>
                <a:cubicBezTo>
                  <a:pt x="1354" y="494"/>
                  <a:pt x="1347" y="500"/>
                  <a:pt x="1347" y="509"/>
                </a:cubicBezTo>
                <a:cubicBezTo>
                  <a:pt x="1347" y="517"/>
                  <a:pt x="1354" y="523"/>
                  <a:pt x="1362" y="523"/>
                </a:cubicBezTo>
                <a:cubicBezTo>
                  <a:pt x="1370" y="523"/>
                  <a:pt x="1377" y="517"/>
                  <a:pt x="1377" y="509"/>
                </a:cubicBezTo>
                <a:cubicBezTo>
                  <a:pt x="1377" y="500"/>
                  <a:pt x="1370" y="494"/>
                  <a:pt x="1362" y="494"/>
                </a:cubicBezTo>
                <a:close/>
                <a:moveTo>
                  <a:pt x="1362" y="527"/>
                </a:moveTo>
                <a:cubicBezTo>
                  <a:pt x="1354" y="527"/>
                  <a:pt x="1347" y="533"/>
                  <a:pt x="1347" y="542"/>
                </a:cubicBezTo>
                <a:cubicBezTo>
                  <a:pt x="1347" y="550"/>
                  <a:pt x="1354" y="556"/>
                  <a:pt x="1362" y="556"/>
                </a:cubicBezTo>
                <a:cubicBezTo>
                  <a:pt x="1370" y="556"/>
                  <a:pt x="1377" y="550"/>
                  <a:pt x="1377" y="542"/>
                </a:cubicBezTo>
                <a:cubicBezTo>
                  <a:pt x="1377" y="533"/>
                  <a:pt x="1370" y="527"/>
                  <a:pt x="1362" y="527"/>
                </a:cubicBezTo>
                <a:close/>
                <a:moveTo>
                  <a:pt x="1362" y="560"/>
                </a:moveTo>
                <a:cubicBezTo>
                  <a:pt x="1354" y="560"/>
                  <a:pt x="1347" y="566"/>
                  <a:pt x="1347" y="574"/>
                </a:cubicBezTo>
                <a:cubicBezTo>
                  <a:pt x="1347" y="583"/>
                  <a:pt x="1354" y="589"/>
                  <a:pt x="1362" y="589"/>
                </a:cubicBezTo>
                <a:cubicBezTo>
                  <a:pt x="1370" y="589"/>
                  <a:pt x="1377" y="583"/>
                  <a:pt x="1377" y="574"/>
                </a:cubicBezTo>
                <a:cubicBezTo>
                  <a:pt x="1377" y="566"/>
                  <a:pt x="1370" y="560"/>
                  <a:pt x="1362" y="560"/>
                </a:cubicBezTo>
                <a:close/>
                <a:moveTo>
                  <a:pt x="1362" y="593"/>
                </a:moveTo>
                <a:cubicBezTo>
                  <a:pt x="1354" y="593"/>
                  <a:pt x="1347" y="599"/>
                  <a:pt x="1347" y="607"/>
                </a:cubicBezTo>
                <a:cubicBezTo>
                  <a:pt x="1347" y="616"/>
                  <a:pt x="1354" y="622"/>
                  <a:pt x="1362" y="622"/>
                </a:cubicBezTo>
                <a:cubicBezTo>
                  <a:pt x="1370" y="622"/>
                  <a:pt x="1377" y="616"/>
                  <a:pt x="1377" y="607"/>
                </a:cubicBezTo>
                <a:cubicBezTo>
                  <a:pt x="1377" y="599"/>
                  <a:pt x="1370" y="593"/>
                  <a:pt x="1362" y="593"/>
                </a:cubicBezTo>
                <a:close/>
                <a:moveTo>
                  <a:pt x="1362" y="625"/>
                </a:moveTo>
                <a:cubicBezTo>
                  <a:pt x="1354" y="625"/>
                  <a:pt x="1347" y="632"/>
                  <a:pt x="1347" y="640"/>
                </a:cubicBezTo>
                <a:cubicBezTo>
                  <a:pt x="1347" y="648"/>
                  <a:pt x="1354" y="655"/>
                  <a:pt x="1362" y="655"/>
                </a:cubicBezTo>
                <a:cubicBezTo>
                  <a:pt x="1370" y="655"/>
                  <a:pt x="1377" y="648"/>
                  <a:pt x="1377" y="640"/>
                </a:cubicBezTo>
                <a:cubicBezTo>
                  <a:pt x="1377" y="632"/>
                  <a:pt x="1370" y="625"/>
                  <a:pt x="1362" y="625"/>
                </a:cubicBezTo>
                <a:close/>
                <a:moveTo>
                  <a:pt x="1362" y="658"/>
                </a:moveTo>
                <a:cubicBezTo>
                  <a:pt x="1354" y="658"/>
                  <a:pt x="1347" y="665"/>
                  <a:pt x="1347" y="673"/>
                </a:cubicBezTo>
                <a:cubicBezTo>
                  <a:pt x="1347" y="681"/>
                  <a:pt x="1354" y="688"/>
                  <a:pt x="1362" y="688"/>
                </a:cubicBezTo>
                <a:cubicBezTo>
                  <a:pt x="1370" y="688"/>
                  <a:pt x="1377" y="681"/>
                  <a:pt x="1377" y="673"/>
                </a:cubicBezTo>
                <a:cubicBezTo>
                  <a:pt x="1377" y="665"/>
                  <a:pt x="1370" y="658"/>
                  <a:pt x="1362" y="658"/>
                </a:cubicBezTo>
                <a:close/>
                <a:moveTo>
                  <a:pt x="1362" y="691"/>
                </a:moveTo>
                <a:cubicBezTo>
                  <a:pt x="1354" y="691"/>
                  <a:pt x="1347" y="698"/>
                  <a:pt x="1347" y="706"/>
                </a:cubicBezTo>
                <a:cubicBezTo>
                  <a:pt x="1347" y="714"/>
                  <a:pt x="1354" y="721"/>
                  <a:pt x="1362" y="721"/>
                </a:cubicBezTo>
                <a:cubicBezTo>
                  <a:pt x="1370" y="721"/>
                  <a:pt x="1377" y="714"/>
                  <a:pt x="1377" y="706"/>
                </a:cubicBezTo>
                <a:cubicBezTo>
                  <a:pt x="1377" y="698"/>
                  <a:pt x="1370" y="691"/>
                  <a:pt x="1362" y="691"/>
                </a:cubicBezTo>
                <a:close/>
                <a:moveTo>
                  <a:pt x="1362" y="724"/>
                </a:moveTo>
                <a:cubicBezTo>
                  <a:pt x="1354" y="724"/>
                  <a:pt x="1347" y="731"/>
                  <a:pt x="1347" y="739"/>
                </a:cubicBezTo>
                <a:cubicBezTo>
                  <a:pt x="1347" y="747"/>
                  <a:pt x="1354" y="754"/>
                  <a:pt x="1362" y="754"/>
                </a:cubicBezTo>
                <a:cubicBezTo>
                  <a:pt x="1370" y="754"/>
                  <a:pt x="1377" y="747"/>
                  <a:pt x="1377" y="739"/>
                </a:cubicBezTo>
                <a:cubicBezTo>
                  <a:pt x="1377" y="731"/>
                  <a:pt x="1370" y="724"/>
                  <a:pt x="1362" y="724"/>
                </a:cubicBezTo>
                <a:close/>
                <a:moveTo>
                  <a:pt x="1362" y="757"/>
                </a:moveTo>
                <a:cubicBezTo>
                  <a:pt x="1354" y="757"/>
                  <a:pt x="1347" y="764"/>
                  <a:pt x="1347" y="772"/>
                </a:cubicBezTo>
                <a:cubicBezTo>
                  <a:pt x="1347" y="780"/>
                  <a:pt x="1354" y="787"/>
                  <a:pt x="1362" y="787"/>
                </a:cubicBezTo>
                <a:cubicBezTo>
                  <a:pt x="1370" y="787"/>
                  <a:pt x="1377" y="780"/>
                  <a:pt x="1377" y="772"/>
                </a:cubicBezTo>
                <a:cubicBezTo>
                  <a:pt x="1377" y="764"/>
                  <a:pt x="1370" y="757"/>
                  <a:pt x="1362" y="757"/>
                </a:cubicBezTo>
                <a:close/>
                <a:moveTo>
                  <a:pt x="1362" y="790"/>
                </a:moveTo>
                <a:cubicBezTo>
                  <a:pt x="1354" y="790"/>
                  <a:pt x="1347" y="797"/>
                  <a:pt x="1347" y="805"/>
                </a:cubicBezTo>
                <a:cubicBezTo>
                  <a:pt x="1347" y="813"/>
                  <a:pt x="1354" y="820"/>
                  <a:pt x="1362" y="820"/>
                </a:cubicBezTo>
                <a:cubicBezTo>
                  <a:pt x="1370" y="820"/>
                  <a:pt x="1377" y="813"/>
                  <a:pt x="1377" y="805"/>
                </a:cubicBezTo>
                <a:cubicBezTo>
                  <a:pt x="1377" y="797"/>
                  <a:pt x="1370" y="790"/>
                  <a:pt x="1362" y="790"/>
                </a:cubicBezTo>
                <a:close/>
                <a:moveTo>
                  <a:pt x="1362" y="823"/>
                </a:moveTo>
                <a:cubicBezTo>
                  <a:pt x="1354" y="823"/>
                  <a:pt x="1347" y="830"/>
                  <a:pt x="1347" y="838"/>
                </a:cubicBezTo>
                <a:cubicBezTo>
                  <a:pt x="1347" y="846"/>
                  <a:pt x="1354" y="853"/>
                  <a:pt x="1362" y="853"/>
                </a:cubicBezTo>
                <a:cubicBezTo>
                  <a:pt x="1370" y="853"/>
                  <a:pt x="1377" y="846"/>
                  <a:pt x="1377" y="838"/>
                </a:cubicBezTo>
                <a:cubicBezTo>
                  <a:pt x="1377" y="830"/>
                  <a:pt x="1370" y="823"/>
                  <a:pt x="1362" y="823"/>
                </a:cubicBezTo>
                <a:close/>
                <a:moveTo>
                  <a:pt x="1362" y="856"/>
                </a:moveTo>
                <a:cubicBezTo>
                  <a:pt x="1354" y="856"/>
                  <a:pt x="1347" y="863"/>
                  <a:pt x="1347" y="871"/>
                </a:cubicBezTo>
                <a:cubicBezTo>
                  <a:pt x="1347" y="879"/>
                  <a:pt x="1354" y="886"/>
                  <a:pt x="1362" y="886"/>
                </a:cubicBezTo>
                <a:cubicBezTo>
                  <a:pt x="1370" y="886"/>
                  <a:pt x="1377" y="879"/>
                  <a:pt x="1377" y="871"/>
                </a:cubicBezTo>
                <a:cubicBezTo>
                  <a:pt x="1377" y="863"/>
                  <a:pt x="1370" y="856"/>
                  <a:pt x="1362" y="856"/>
                </a:cubicBezTo>
                <a:close/>
                <a:moveTo>
                  <a:pt x="1362" y="889"/>
                </a:moveTo>
                <a:cubicBezTo>
                  <a:pt x="1354" y="889"/>
                  <a:pt x="1347" y="895"/>
                  <a:pt x="1347" y="904"/>
                </a:cubicBezTo>
                <a:cubicBezTo>
                  <a:pt x="1347" y="912"/>
                  <a:pt x="1354" y="918"/>
                  <a:pt x="1362" y="918"/>
                </a:cubicBezTo>
                <a:cubicBezTo>
                  <a:pt x="1370" y="918"/>
                  <a:pt x="1377" y="912"/>
                  <a:pt x="1377" y="904"/>
                </a:cubicBezTo>
                <a:cubicBezTo>
                  <a:pt x="1377" y="895"/>
                  <a:pt x="1370" y="889"/>
                  <a:pt x="1362" y="889"/>
                </a:cubicBezTo>
                <a:close/>
                <a:moveTo>
                  <a:pt x="1362" y="922"/>
                </a:moveTo>
                <a:cubicBezTo>
                  <a:pt x="1354" y="922"/>
                  <a:pt x="1347" y="928"/>
                  <a:pt x="1347" y="937"/>
                </a:cubicBezTo>
                <a:cubicBezTo>
                  <a:pt x="1347" y="945"/>
                  <a:pt x="1354" y="951"/>
                  <a:pt x="1362" y="951"/>
                </a:cubicBezTo>
                <a:cubicBezTo>
                  <a:pt x="1370" y="951"/>
                  <a:pt x="1377" y="945"/>
                  <a:pt x="1377" y="937"/>
                </a:cubicBezTo>
                <a:cubicBezTo>
                  <a:pt x="1377" y="928"/>
                  <a:pt x="1370" y="922"/>
                  <a:pt x="1362" y="922"/>
                </a:cubicBezTo>
                <a:close/>
                <a:moveTo>
                  <a:pt x="1362" y="955"/>
                </a:moveTo>
                <a:cubicBezTo>
                  <a:pt x="1354" y="955"/>
                  <a:pt x="1347" y="961"/>
                  <a:pt x="1347" y="970"/>
                </a:cubicBezTo>
                <a:cubicBezTo>
                  <a:pt x="1347" y="978"/>
                  <a:pt x="1354" y="984"/>
                  <a:pt x="1362" y="984"/>
                </a:cubicBezTo>
                <a:cubicBezTo>
                  <a:pt x="1370" y="984"/>
                  <a:pt x="1377" y="978"/>
                  <a:pt x="1377" y="970"/>
                </a:cubicBezTo>
                <a:cubicBezTo>
                  <a:pt x="1377" y="961"/>
                  <a:pt x="1370" y="955"/>
                  <a:pt x="1362" y="955"/>
                </a:cubicBezTo>
                <a:close/>
                <a:moveTo>
                  <a:pt x="1362" y="988"/>
                </a:moveTo>
                <a:cubicBezTo>
                  <a:pt x="1354" y="988"/>
                  <a:pt x="1347" y="994"/>
                  <a:pt x="1347" y="1002"/>
                </a:cubicBezTo>
                <a:cubicBezTo>
                  <a:pt x="1347" y="1011"/>
                  <a:pt x="1354" y="1017"/>
                  <a:pt x="1362" y="1017"/>
                </a:cubicBezTo>
                <a:cubicBezTo>
                  <a:pt x="1370" y="1017"/>
                  <a:pt x="1377" y="1011"/>
                  <a:pt x="1377" y="1002"/>
                </a:cubicBezTo>
                <a:cubicBezTo>
                  <a:pt x="1377" y="994"/>
                  <a:pt x="1370" y="988"/>
                  <a:pt x="1362" y="988"/>
                </a:cubicBezTo>
                <a:close/>
                <a:moveTo>
                  <a:pt x="1362" y="1021"/>
                </a:moveTo>
                <a:cubicBezTo>
                  <a:pt x="1354" y="1021"/>
                  <a:pt x="1347" y="1027"/>
                  <a:pt x="1347" y="1035"/>
                </a:cubicBezTo>
                <a:cubicBezTo>
                  <a:pt x="1347" y="1044"/>
                  <a:pt x="1354" y="1050"/>
                  <a:pt x="1362" y="1050"/>
                </a:cubicBezTo>
                <a:cubicBezTo>
                  <a:pt x="1370" y="1050"/>
                  <a:pt x="1377" y="1044"/>
                  <a:pt x="1377" y="1035"/>
                </a:cubicBezTo>
                <a:cubicBezTo>
                  <a:pt x="1377" y="1027"/>
                  <a:pt x="1370" y="1021"/>
                  <a:pt x="1362" y="1021"/>
                </a:cubicBezTo>
                <a:close/>
                <a:moveTo>
                  <a:pt x="1362" y="1053"/>
                </a:moveTo>
                <a:cubicBezTo>
                  <a:pt x="1354" y="1053"/>
                  <a:pt x="1347" y="1060"/>
                  <a:pt x="1347" y="1068"/>
                </a:cubicBezTo>
                <a:cubicBezTo>
                  <a:pt x="1347" y="1076"/>
                  <a:pt x="1354" y="1083"/>
                  <a:pt x="1362" y="1083"/>
                </a:cubicBezTo>
                <a:cubicBezTo>
                  <a:pt x="1370" y="1083"/>
                  <a:pt x="1377" y="1076"/>
                  <a:pt x="1377" y="1068"/>
                </a:cubicBezTo>
                <a:cubicBezTo>
                  <a:pt x="1377" y="1060"/>
                  <a:pt x="1370" y="1053"/>
                  <a:pt x="1362" y="1053"/>
                </a:cubicBezTo>
                <a:close/>
                <a:moveTo>
                  <a:pt x="1362" y="1086"/>
                </a:moveTo>
                <a:cubicBezTo>
                  <a:pt x="1354" y="1086"/>
                  <a:pt x="1347" y="1093"/>
                  <a:pt x="1347" y="1101"/>
                </a:cubicBezTo>
                <a:cubicBezTo>
                  <a:pt x="1347" y="1109"/>
                  <a:pt x="1354" y="1116"/>
                  <a:pt x="1362" y="1116"/>
                </a:cubicBezTo>
                <a:cubicBezTo>
                  <a:pt x="1370" y="1116"/>
                  <a:pt x="1377" y="1109"/>
                  <a:pt x="1377" y="1101"/>
                </a:cubicBezTo>
                <a:cubicBezTo>
                  <a:pt x="1377" y="1093"/>
                  <a:pt x="1370" y="1086"/>
                  <a:pt x="1362" y="1086"/>
                </a:cubicBezTo>
                <a:close/>
                <a:moveTo>
                  <a:pt x="1362" y="1119"/>
                </a:moveTo>
                <a:cubicBezTo>
                  <a:pt x="1354" y="1119"/>
                  <a:pt x="1347" y="1126"/>
                  <a:pt x="1347" y="1134"/>
                </a:cubicBezTo>
                <a:cubicBezTo>
                  <a:pt x="1347" y="1142"/>
                  <a:pt x="1354" y="1149"/>
                  <a:pt x="1362" y="1149"/>
                </a:cubicBezTo>
                <a:cubicBezTo>
                  <a:pt x="1370" y="1149"/>
                  <a:pt x="1377" y="1142"/>
                  <a:pt x="1377" y="1134"/>
                </a:cubicBezTo>
                <a:cubicBezTo>
                  <a:pt x="1377" y="1126"/>
                  <a:pt x="1370" y="1119"/>
                  <a:pt x="1362" y="1119"/>
                </a:cubicBezTo>
                <a:close/>
                <a:moveTo>
                  <a:pt x="1362" y="1152"/>
                </a:moveTo>
                <a:cubicBezTo>
                  <a:pt x="1354" y="1152"/>
                  <a:pt x="1347" y="1159"/>
                  <a:pt x="1347" y="1167"/>
                </a:cubicBezTo>
                <a:cubicBezTo>
                  <a:pt x="1347" y="1175"/>
                  <a:pt x="1354" y="1182"/>
                  <a:pt x="1362" y="1182"/>
                </a:cubicBezTo>
                <a:cubicBezTo>
                  <a:pt x="1370" y="1182"/>
                  <a:pt x="1377" y="1175"/>
                  <a:pt x="1377" y="1167"/>
                </a:cubicBezTo>
                <a:cubicBezTo>
                  <a:pt x="1377" y="1159"/>
                  <a:pt x="1370" y="1152"/>
                  <a:pt x="1362" y="1152"/>
                </a:cubicBezTo>
                <a:close/>
                <a:moveTo>
                  <a:pt x="1362" y="1185"/>
                </a:moveTo>
                <a:cubicBezTo>
                  <a:pt x="1354" y="1185"/>
                  <a:pt x="1347" y="1192"/>
                  <a:pt x="1347" y="1200"/>
                </a:cubicBezTo>
                <a:cubicBezTo>
                  <a:pt x="1347" y="1208"/>
                  <a:pt x="1354" y="1215"/>
                  <a:pt x="1362" y="1215"/>
                </a:cubicBezTo>
                <a:cubicBezTo>
                  <a:pt x="1370" y="1215"/>
                  <a:pt x="1377" y="1208"/>
                  <a:pt x="1377" y="1200"/>
                </a:cubicBezTo>
                <a:cubicBezTo>
                  <a:pt x="1377" y="1192"/>
                  <a:pt x="1370" y="1185"/>
                  <a:pt x="1362" y="1185"/>
                </a:cubicBezTo>
                <a:close/>
                <a:moveTo>
                  <a:pt x="1362" y="1218"/>
                </a:moveTo>
                <a:cubicBezTo>
                  <a:pt x="1354" y="1218"/>
                  <a:pt x="1347" y="1225"/>
                  <a:pt x="1347" y="1233"/>
                </a:cubicBezTo>
                <a:cubicBezTo>
                  <a:pt x="1347" y="1241"/>
                  <a:pt x="1354" y="1248"/>
                  <a:pt x="1362" y="1248"/>
                </a:cubicBezTo>
                <a:cubicBezTo>
                  <a:pt x="1370" y="1248"/>
                  <a:pt x="1377" y="1241"/>
                  <a:pt x="1377" y="1233"/>
                </a:cubicBezTo>
                <a:cubicBezTo>
                  <a:pt x="1377" y="1225"/>
                  <a:pt x="1370" y="1218"/>
                  <a:pt x="1362" y="1218"/>
                </a:cubicBezTo>
                <a:close/>
                <a:moveTo>
                  <a:pt x="1362" y="1251"/>
                </a:moveTo>
                <a:cubicBezTo>
                  <a:pt x="1354" y="1251"/>
                  <a:pt x="1347" y="1258"/>
                  <a:pt x="1347" y="1266"/>
                </a:cubicBezTo>
                <a:cubicBezTo>
                  <a:pt x="1347" y="1274"/>
                  <a:pt x="1354" y="1281"/>
                  <a:pt x="1362" y="1281"/>
                </a:cubicBezTo>
                <a:cubicBezTo>
                  <a:pt x="1370" y="1281"/>
                  <a:pt x="1377" y="1274"/>
                  <a:pt x="1377" y="1266"/>
                </a:cubicBezTo>
                <a:cubicBezTo>
                  <a:pt x="1377" y="1258"/>
                  <a:pt x="1370" y="1251"/>
                  <a:pt x="1362" y="1251"/>
                </a:cubicBezTo>
                <a:close/>
                <a:moveTo>
                  <a:pt x="1362" y="1284"/>
                </a:moveTo>
                <a:cubicBezTo>
                  <a:pt x="1354" y="1284"/>
                  <a:pt x="1347" y="1291"/>
                  <a:pt x="1347" y="1299"/>
                </a:cubicBezTo>
                <a:cubicBezTo>
                  <a:pt x="1347" y="1307"/>
                  <a:pt x="1354" y="1314"/>
                  <a:pt x="1362" y="1314"/>
                </a:cubicBezTo>
                <a:cubicBezTo>
                  <a:pt x="1370" y="1314"/>
                  <a:pt x="1377" y="1307"/>
                  <a:pt x="1377" y="1299"/>
                </a:cubicBezTo>
                <a:cubicBezTo>
                  <a:pt x="1377" y="1291"/>
                  <a:pt x="1370" y="1284"/>
                  <a:pt x="1362" y="1284"/>
                </a:cubicBezTo>
                <a:close/>
                <a:moveTo>
                  <a:pt x="1362" y="1317"/>
                </a:moveTo>
                <a:cubicBezTo>
                  <a:pt x="1354" y="1317"/>
                  <a:pt x="1347" y="1323"/>
                  <a:pt x="1347" y="1332"/>
                </a:cubicBezTo>
                <a:cubicBezTo>
                  <a:pt x="1347" y="1340"/>
                  <a:pt x="1354" y="1346"/>
                  <a:pt x="1362" y="1346"/>
                </a:cubicBezTo>
                <a:cubicBezTo>
                  <a:pt x="1370" y="1346"/>
                  <a:pt x="1377" y="1340"/>
                  <a:pt x="1377" y="1332"/>
                </a:cubicBezTo>
                <a:cubicBezTo>
                  <a:pt x="1377" y="1323"/>
                  <a:pt x="1370" y="1317"/>
                  <a:pt x="1362" y="1317"/>
                </a:cubicBezTo>
                <a:close/>
                <a:moveTo>
                  <a:pt x="1362" y="1350"/>
                </a:moveTo>
                <a:cubicBezTo>
                  <a:pt x="1354" y="1350"/>
                  <a:pt x="1347" y="1356"/>
                  <a:pt x="1347" y="1365"/>
                </a:cubicBezTo>
                <a:cubicBezTo>
                  <a:pt x="1347" y="1373"/>
                  <a:pt x="1354" y="1379"/>
                  <a:pt x="1362" y="1379"/>
                </a:cubicBezTo>
                <a:cubicBezTo>
                  <a:pt x="1370" y="1379"/>
                  <a:pt x="1377" y="1373"/>
                  <a:pt x="1377" y="1365"/>
                </a:cubicBezTo>
                <a:cubicBezTo>
                  <a:pt x="1377" y="1356"/>
                  <a:pt x="1370" y="1350"/>
                  <a:pt x="1362" y="1350"/>
                </a:cubicBezTo>
                <a:close/>
                <a:moveTo>
                  <a:pt x="1362" y="1383"/>
                </a:moveTo>
                <a:cubicBezTo>
                  <a:pt x="1354" y="1383"/>
                  <a:pt x="1347" y="1389"/>
                  <a:pt x="1347" y="1397"/>
                </a:cubicBezTo>
                <a:cubicBezTo>
                  <a:pt x="1347" y="1406"/>
                  <a:pt x="1354" y="1412"/>
                  <a:pt x="1362" y="1412"/>
                </a:cubicBezTo>
                <a:cubicBezTo>
                  <a:pt x="1370" y="1412"/>
                  <a:pt x="1377" y="1406"/>
                  <a:pt x="1377" y="1397"/>
                </a:cubicBezTo>
                <a:cubicBezTo>
                  <a:pt x="1377" y="1389"/>
                  <a:pt x="1370" y="1383"/>
                  <a:pt x="1362" y="1383"/>
                </a:cubicBezTo>
                <a:close/>
                <a:moveTo>
                  <a:pt x="1362" y="1416"/>
                </a:moveTo>
                <a:cubicBezTo>
                  <a:pt x="1354" y="1416"/>
                  <a:pt x="1347" y="1422"/>
                  <a:pt x="1347" y="1430"/>
                </a:cubicBezTo>
                <a:cubicBezTo>
                  <a:pt x="1347" y="1439"/>
                  <a:pt x="1354" y="1445"/>
                  <a:pt x="1362" y="1445"/>
                </a:cubicBezTo>
                <a:cubicBezTo>
                  <a:pt x="1370" y="1445"/>
                  <a:pt x="1377" y="1439"/>
                  <a:pt x="1377" y="1430"/>
                </a:cubicBezTo>
                <a:cubicBezTo>
                  <a:pt x="1377" y="1422"/>
                  <a:pt x="1370" y="1416"/>
                  <a:pt x="1362" y="1416"/>
                </a:cubicBezTo>
                <a:close/>
                <a:moveTo>
                  <a:pt x="1395" y="0"/>
                </a:moveTo>
                <a:cubicBezTo>
                  <a:pt x="1387" y="0"/>
                  <a:pt x="1380" y="7"/>
                  <a:pt x="1380" y="15"/>
                </a:cubicBezTo>
                <a:cubicBezTo>
                  <a:pt x="1380" y="23"/>
                  <a:pt x="1387" y="30"/>
                  <a:pt x="1395" y="30"/>
                </a:cubicBezTo>
                <a:cubicBezTo>
                  <a:pt x="1403" y="30"/>
                  <a:pt x="1410" y="23"/>
                  <a:pt x="1410" y="15"/>
                </a:cubicBezTo>
                <a:cubicBezTo>
                  <a:pt x="1410" y="7"/>
                  <a:pt x="1403" y="0"/>
                  <a:pt x="1395" y="0"/>
                </a:cubicBezTo>
                <a:close/>
                <a:moveTo>
                  <a:pt x="1395" y="33"/>
                </a:moveTo>
                <a:cubicBezTo>
                  <a:pt x="1387" y="33"/>
                  <a:pt x="1380" y="40"/>
                  <a:pt x="1380" y="48"/>
                </a:cubicBezTo>
                <a:cubicBezTo>
                  <a:pt x="1380" y="56"/>
                  <a:pt x="1387" y="63"/>
                  <a:pt x="1395" y="63"/>
                </a:cubicBezTo>
                <a:cubicBezTo>
                  <a:pt x="1403" y="63"/>
                  <a:pt x="1410" y="56"/>
                  <a:pt x="1410" y="48"/>
                </a:cubicBezTo>
                <a:cubicBezTo>
                  <a:pt x="1410" y="40"/>
                  <a:pt x="1403" y="33"/>
                  <a:pt x="1395" y="33"/>
                </a:cubicBezTo>
                <a:close/>
                <a:moveTo>
                  <a:pt x="1395" y="66"/>
                </a:moveTo>
                <a:cubicBezTo>
                  <a:pt x="1387" y="66"/>
                  <a:pt x="1380" y="72"/>
                  <a:pt x="1380" y="81"/>
                </a:cubicBezTo>
                <a:cubicBezTo>
                  <a:pt x="1380" y="89"/>
                  <a:pt x="1387" y="95"/>
                  <a:pt x="1395" y="95"/>
                </a:cubicBezTo>
                <a:cubicBezTo>
                  <a:pt x="1403" y="95"/>
                  <a:pt x="1410" y="89"/>
                  <a:pt x="1410" y="81"/>
                </a:cubicBezTo>
                <a:cubicBezTo>
                  <a:pt x="1410" y="72"/>
                  <a:pt x="1403" y="66"/>
                  <a:pt x="1395" y="66"/>
                </a:cubicBezTo>
                <a:close/>
                <a:moveTo>
                  <a:pt x="1395" y="99"/>
                </a:moveTo>
                <a:cubicBezTo>
                  <a:pt x="1387" y="99"/>
                  <a:pt x="1380" y="105"/>
                  <a:pt x="1380" y="114"/>
                </a:cubicBezTo>
                <a:cubicBezTo>
                  <a:pt x="1380" y="122"/>
                  <a:pt x="1387" y="128"/>
                  <a:pt x="1395" y="128"/>
                </a:cubicBezTo>
                <a:cubicBezTo>
                  <a:pt x="1403" y="128"/>
                  <a:pt x="1410" y="122"/>
                  <a:pt x="1410" y="114"/>
                </a:cubicBezTo>
                <a:cubicBezTo>
                  <a:pt x="1410" y="105"/>
                  <a:pt x="1403" y="99"/>
                  <a:pt x="1395" y="99"/>
                </a:cubicBezTo>
                <a:close/>
                <a:moveTo>
                  <a:pt x="1395" y="132"/>
                </a:moveTo>
                <a:cubicBezTo>
                  <a:pt x="1387" y="132"/>
                  <a:pt x="1380" y="138"/>
                  <a:pt x="1380" y="147"/>
                </a:cubicBezTo>
                <a:cubicBezTo>
                  <a:pt x="1380" y="155"/>
                  <a:pt x="1387" y="161"/>
                  <a:pt x="1395" y="161"/>
                </a:cubicBezTo>
                <a:cubicBezTo>
                  <a:pt x="1403" y="161"/>
                  <a:pt x="1410" y="155"/>
                  <a:pt x="1410" y="147"/>
                </a:cubicBezTo>
                <a:cubicBezTo>
                  <a:pt x="1410" y="138"/>
                  <a:pt x="1403" y="132"/>
                  <a:pt x="1395" y="132"/>
                </a:cubicBezTo>
                <a:close/>
                <a:moveTo>
                  <a:pt x="1395" y="165"/>
                </a:moveTo>
                <a:cubicBezTo>
                  <a:pt x="1387" y="165"/>
                  <a:pt x="1380" y="171"/>
                  <a:pt x="1380" y="179"/>
                </a:cubicBezTo>
                <a:cubicBezTo>
                  <a:pt x="1380" y="188"/>
                  <a:pt x="1387" y="194"/>
                  <a:pt x="1395" y="194"/>
                </a:cubicBezTo>
                <a:cubicBezTo>
                  <a:pt x="1403" y="194"/>
                  <a:pt x="1410" y="188"/>
                  <a:pt x="1410" y="179"/>
                </a:cubicBezTo>
                <a:cubicBezTo>
                  <a:pt x="1410" y="171"/>
                  <a:pt x="1403" y="165"/>
                  <a:pt x="1395" y="165"/>
                </a:cubicBezTo>
                <a:close/>
                <a:moveTo>
                  <a:pt x="1395" y="198"/>
                </a:moveTo>
                <a:cubicBezTo>
                  <a:pt x="1387" y="198"/>
                  <a:pt x="1380" y="204"/>
                  <a:pt x="1380" y="212"/>
                </a:cubicBezTo>
                <a:cubicBezTo>
                  <a:pt x="1380" y="221"/>
                  <a:pt x="1387" y="227"/>
                  <a:pt x="1395" y="227"/>
                </a:cubicBezTo>
                <a:cubicBezTo>
                  <a:pt x="1403" y="227"/>
                  <a:pt x="1410" y="221"/>
                  <a:pt x="1410" y="212"/>
                </a:cubicBezTo>
                <a:cubicBezTo>
                  <a:pt x="1410" y="204"/>
                  <a:pt x="1403" y="198"/>
                  <a:pt x="1395" y="198"/>
                </a:cubicBezTo>
                <a:close/>
                <a:moveTo>
                  <a:pt x="1395" y="230"/>
                </a:moveTo>
                <a:cubicBezTo>
                  <a:pt x="1387" y="230"/>
                  <a:pt x="1380" y="237"/>
                  <a:pt x="1380" y="245"/>
                </a:cubicBezTo>
                <a:cubicBezTo>
                  <a:pt x="1380" y="253"/>
                  <a:pt x="1387" y="260"/>
                  <a:pt x="1395" y="260"/>
                </a:cubicBezTo>
                <a:cubicBezTo>
                  <a:pt x="1403" y="260"/>
                  <a:pt x="1410" y="253"/>
                  <a:pt x="1410" y="245"/>
                </a:cubicBezTo>
                <a:cubicBezTo>
                  <a:pt x="1410" y="237"/>
                  <a:pt x="1403" y="230"/>
                  <a:pt x="1395" y="230"/>
                </a:cubicBezTo>
                <a:close/>
                <a:moveTo>
                  <a:pt x="1395" y="263"/>
                </a:moveTo>
                <a:cubicBezTo>
                  <a:pt x="1387" y="263"/>
                  <a:pt x="1380" y="270"/>
                  <a:pt x="1380" y="278"/>
                </a:cubicBezTo>
                <a:cubicBezTo>
                  <a:pt x="1380" y="286"/>
                  <a:pt x="1387" y="293"/>
                  <a:pt x="1395" y="293"/>
                </a:cubicBezTo>
                <a:cubicBezTo>
                  <a:pt x="1403" y="293"/>
                  <a:pt x="1410" y="286"/>
                  <a:pt x="1410" y="278"/>
                </a:cubicBezTo>
                <a:cubicBezTo>
                  <a:pt x="1410" y="270"/>
                  <a:pt x="1403" y="263"/>
                  <a:pt x="1395" y="263"/>
                </a:cubicBezTo>
                <a:close/>
                <a:moveTo>
                  <a:pt x="1395" y="296"/>
                </a:moveTo>
                <a:cubicBezTo>
                  <a:pt x="1387" y="296"/>
                  <a:pt x="1380" y="303"/>
                  <a:pt x="1380" y="311"/>
                </a:cubicBezTo>
                <a:cubicBezTo>
                  <a:pt x="1380" y="319"/>
                  <a:pt x="1387" y="326"/>
                  <a:pt x="1395" y="326"/>
                </a:cubicBezTo>
                <a:cubicBezTo>
                  <a:pt x="1403" y="326"/>
                  <a:pt x="1410" y="319"/>
                  <a:pt x="1410" y="311"/>
                </a:cubicBezTo>
                <a:cubicBezTo>
                  <a:pt x="1410" y="303"/>
                  <a:pt x="1403" y="296"/>
                  <a:pt x="1395" y="296"/>
                </a:cubicBezTo>
                <a:close/>
                <a:moveTo>
                  <a:pt x="1395" y="329"/>
                </a:moveTo>
                <a:cubicBezTo>
                  <a:pt x="1387" y="329"/>
                  <a:pt x="1380" y="336"/>
                  <a:pt x="1380" y="344"/>
                </a:cubicBezTo>
                <a:cubicBezTo>
                  <a:pt x="1380" y="352"/>
                  <a:pt x="1387" y="359"/>
                  <a:pt x="1395" y="359"/>
                </a:cubicBezTo>
                <a:cubicBezTo>
                  <a:pt x="1403" y="359"/>
                  <a:pt x="1410" y="352"/>
                  <a:pt x="1410" y="344"/>
                </a:cubicBezTo>
                <a:cubicBezTo>
                  <a:pt x="1410" y="336"/>
                  <a:pt x="1403" y="329"/>
                  <a:pt x="1395" y="329"/>
                </a:cubicBezTo>
                <a:close/>
                <a:moveTo>
                  <a:pt x="1395" y="362"/>
                </a:moveTo>
                <a:cubicBezTo>
                  <a:pt x="1387" y="362"/>
                  <a:pt x="1380" y="369"/>
                  <a:pt x="1380" y="377"/>
                </a:cubicBezTo>
                <a:cubicBezTo>
                  <a:pt x="1380" y="385"/>
                  <a:pt x="1387" y="392"/>
                  <a:pt x="1395" y="392"/>
                </a:cubicBezTo>
                <a:cubicBezTo>
                  <a:pt x="1403" y="392"/>
                  <a:pt x="1410" y="385"/>
                  <a:pt x="1410" y="377"/>
                </a:cubicBezTo>
                <a:cubicBezTo>
                  <a:pt x="1410" y="369"/>
                  <a:pt x="1403" y="362"/>
                  <a:pt x="1395" y="362"/>
                </a:cubicBezTo>
                <a:close/>
                <a:moveTo>
                  <a:pt x="1395" y="395"/>
                </a:moveTo>
                <a:cubicBezTo>
                  <a:pt x="1387" y="395"/>
                  <a:pt x="1380" y="402"/>
                  <a:pt x="1380" y="410"/>
                </a:cubicBezTo>
                <a:cubicBezTo>
                  <a:pt x="1380" y="418"/>
                  <a:pt x="1387" y="425"/>
                  <a:pt x="1395" y="425"/>
                </a:cubicBezTo>
                <a:cubicBezTo>
                  <a:pt x="1403" y="425"/>
                  <a:pt x="1410" y="418"/>
                  <a:pt x="1410" y="410"/>
                </a:cubicBezTo>
                <a:cubicBezTo>
                  <a:pt x="1410" y="402"/>
                  <a:pt x="1403" y="395"/>
                  <a:pt x="1395" y="395"/>
                </a:cubicBezTo>
                <a:close/>
                <a:moveTo>
                  <a:pt x="1395" y="428"/>
                </a:moveTo>
                <a:cubicBezTo>
                  <a:pt x="1387" y="428"/>
                  <a:pt x="1380" y="435"/>
                  <a:pt x="1380" y="443"/>
                </a:cubicBezTo>
                <a:cubicBezTo>
                  <a:pt x="1380" y="451"/>
                  <a:pt x="1387" y="458"/>
                  <a:pt x="1395" y="458"/>
                </a:cubicBezTo>
                <a:cubicBezTo>
                  <a:pt x="1403" y="458"/>
                  <a:pt x="1410" y="451"/>
                  <a:pt x="1410" y="443"/>
                </a:cubicBezTo>
                <a:cubicBezTo>
                  <a:pt x="1410" y="435"/>
                  <a:pt x="1403" y="428"/>
                  <a:pt x="1395" y="428"/>
                </a:cubicBezTo>
                <a:close/>
                <a:moveTo>
                  <a:pt x="1395" y="461"/>
                </a:moveTo>
                <a:cubicBezTo>
                  <a:pt x="1387" y="461"/>
                  <a:pt x="1380" y="468"/>
                  <a:pt x="1380" y="476"/>
                </a:cubicBezTo>
                <a:cubicBezTo>
                  <a:pt x="1380" y="484"/>
                  <a:pt x="1387" y="491"/>
                  <a:pt x="1395" y="491"/>
                </a:cubicBezTo>
                <a:cubicBezTo>
                  <a:pt x="1403" y="491"/>
                  <a:pt x="1410" y="484"/>
                  <a:pt x="1410" y="476"/>
                </a:cubicBezTo>
                <a:cubicBezTo>
                  <a:pt x="1410" y="468"/>
                  <a:pt x="1403" y="461"/>
                  <a:pt x="1395" y="461"/>
                </a:cubicBezTo>
                <a:close/>
                <a:moveTo>
                  <a:pt x="1395" y="494"/>
                </a:moveTo>
                <a:cubicBezTo>
                  <a:pt x="1387" y="494"/>
                  <a:pt x="1380" y="500"/>
                  <a:pt x="1380" y="509"/>
                </a:cubicBezTo>
                <a:cubicBezTo>
                  <a:pt x="1380" y="517"/>
                  <a:pt x="1387" y="523"/>
                  <a:pt x="1395" y="523"/>
                </a:cubicBezTo>
                <a:cubicBezTo>
                  <a:pt x="1403" y="523"/>
                  <a:pt x="1410" y="517"/>
                  <a:pt x="1410" y="509"/>
                </a:cubicBezTo>
                <a:cubicBezTo>
                  <a:pt x="1410" y="500"/>
                  <a:pt x="1403" y="494"/>
                  <a:pt x="1395" y="494"/>
                </a:cubicBezTo>
                <a:close/>
                <a:moveTo>
                  <a:pt x="1395" y="527"/>
                </a:moveTo>
                <a:cubicBezTo>
                  <a:pt x="1387" y="527"/>
                  <a:pt x="1380" y="533"/>
                  <a:pt x="1380" y="542"/>
                </a:cubicBezTo>
                <a:cubicBezTo>
                  <a:pt x="1380" y="550"/>
                  <a:pt x="1387" y="556"/>
                  <a:pt x="1395" y="556"/>
                </a:cubicBezTo>
                <a:cubicBezTo>
                  <a:pt x="1403" y="556"/>
                  <a:pt x="1410" y="550"/>
                  <a:pt x="1410" y="542"/>
                </a:cubicBezTo>
                <a:cubicBezTo>
                  <a:pt x="1410" y="533"/>
                  <a:pt x="1403" y="527"/>
                  <a:pt x="1395" y="527"/>
                </a:cubicBezTo>
                <a:close/>
                <a:moveTo>
                  <a:pt x="1395" y="560"/>
                </a:moveTo>
                <a:cubicBezTo>
                  <a:pt x="1387" y="560"/>
                  <a:pt x="1380" y="566"/>
                  <a:pt x="1380" y="574"/>
                </a:cubicBezTo>
                <a:cubicBezTo>
                  <a:pt x="1380" y="583"/>
                  <a:pt x="1387" y="589"/>
                  <a:pt x="1395" y="589"/>
                </a:cubicBezTo>
                <a:cubicBezTo>
                  <a:pt x="1403" y="589"/>
                  <a:pt x="1410" y="583"/>
                  <a:pt x="1410" y="574"/>
                </a:cubicBezTo>
                <a:cubicBezTo>
                  <a:pt x="1410" y="566"/>
                  <a:pt x="1403" y="560"/>
                  <a:pt x="1395" y="560"/>
                </a:cubicBezTo>
                <a:close/>
                <a:moveTo>
                  <a:pt x="1395" y="593"/>
                </a:moveTo>
                <a:cubicBezTo>
                  <a:pt x="1387" y="593"/>
                  <a:pt x="1380" y="599"/>
                  <a:pt x="1380" y="607"/>
                </a:cubicBezTo>
                <a:cubicBezTo>
                  <a:pt x="1380" y="616"/>
                  <a:pt x="1387" y="622"/>
                  <a:pt x="1395" y="622"/>
                </a:cubicBezTo>
                <a:cubicBezTo>
                  <a:pt x="1403" y="622"/>
                  <a:pt x="1410" y="616"/>
                  <a:pt x="1410" y="607"/>
                </a:cubicBezTo>
                <a:cubicBezTo>
                  <a:pt x="1410" y="599"/>
                  <a:pt x="1403" y="593"/>
                  <a:pt x="1395" y="593"/>
                </a:cubicBezTo>
                <a:close/>
                <a:moveTo>
                  <a:pt x="1395" y="625"/>
                </a:moveTo>
                <a:cubicBezTo>
                  <a:pt x="1387" y="625"/>
                  <a:pt x="1380" y="632"/>
                  <a:pt x="1380" y="640"/>
                </a:cubicBezTo>
                <a:cubicBezTo>
                  <a:pt x="1380" y="648"/>
                  <a:pt x="1387" y="655"/>
                  <a:pt x="1395" y="655"/>
                </a:cubicBezTo>
                <a:cubicBezTo>
                  <a:pt x="1403" y="655"/>
                  <a:pt x="1410" y="648"/>
                  <a:pt x="1410" y="640"/>
                </a:cubicBezTo>
                <a:cubicBezTo>
                  <a:pt x="1410" y="632"/>
                  <a:pt x="1403" y="625"/>
                  <a:pt x="1395" y="625"/>
                </a:cubicBezTo>
                <a:close/>
                <a:moveTo>
                  <a:pt x="1395" y="658"/>
                </a:moveTo>
                <a:cubicBezTo>
                  <a:pt x="1387" y="658"/>
                  <a:pt x="1380" y="665"/>
                  <a:pt x="1380" y="673"/>
                </a:cubicBezTo>
                <a:cubicBezTo>
                  <a:pt x="1380" y="681"/>
                  <a:pt x="1387" y="688"/>
                  <a:pt x="1395" y="688"/>
                </a:cubicBezTo>
                <a:cubicBezTo>
                  <a:pt x="1403" y="688"/>
                  <a:pt x="1410" y="681"/>
                  <a:pt x="1410" y="673"/>
                </a:cubicBezTo>
                <a:cubicBezTo>
                  <a:pt x="1410" y="665"/>
                  <a:pt x="1403" y="658"/>
                  <a:pt x="1395" y="658"/>
                </a:cubicBezTo>
                <a:close/>
                <a:moveTo>
                  <a:pt x="1395" y="691"/>
                </a:moveTo>
                <a:cubicBezTo>
                  <a:pt x="1387" y="691"/>
                  <a:pt x="1380" y="698"/>
                  <a:pt x="1380" y="706"/>
                </a:cubicBezTo>
                <a:cubicBezTo>
                  <a:pt x="1380" y="714"/>
                  <a:pt x="1387" y="721"/>
                  <a:pt x="1395" y="721"/>
                </a:cubicBezTo>
                <a:cubicBezTo>
                  <a:pt x="1403" y="721"/>
                  <a:pt x="1410" y="714"/>
                  <a:pt x="1410" y="706"/>
                </a:cubicBezTo>
                <a:cubicBezTo>
                  <a:pt x="1410" y="698"/>
                  <a:pt x="1403" y="691"/>
                  <a:pt x="1395" y="691"/>
                </a:cubicBezTo>
                <a:close/>
                <a:moveTo>
                  <a:pt x="1395" y="724"/>
                </a:moveTo>
                <a:cubicBezTo>
                  <a:pt x="1387" y="724"/>
                  <a:pt x="1380" y="731"/>
                  <a:pt x="1380" y="739"/>
                </a:cubicBezTo>
                <a:cubicBezTo>
                  <a:pt x="1380" y="747"/>
                  <a:pt x="1387" y="754"/>
                  <a:pt x="1395" y="754"/>
                </a:cubicBezTo>
                <a:cubicBezTo>
                  <a:pt x="1403" y="754"/>
                  <a:pt x="1410" y="747"/>
                  <a:pt x="1410" y="739"/>
                </a:cubicBezTo>
                <a:cubicBezTo>
                  <a:pt x="1410" y="731"/>
                  <a:pt x="1403" y="724"/>
                  <a:pt x="1395" y="724"/>
                </a:cubicBezTo>
                <a:close/>
                <a:moveTo>
                  <a:pt x="1395" y="757"/>
                </a:moveTo>
                <a:cubicBezTo>
                  <a:pt x="1387" y="757"/>
                  <a:pt x="1380" y="764"/>
                  <a:pt x="1380" y="772"/>
                </a:cubicBezTo>
                <a:cubicBezTo>
                  <a:pt x="1380" y="780"/>
                  <a:pt x="1387" y="787"/>
                  <a:pt x="1395" y="787"/>
                </a:cubicBezTo>
                <a:cubicBezTo>
                  <a:pt x="1403" y="787"/>
                  <a:pt x="1410" y="780"/>
                  <a:pt x="1410" y="772"/>
                </a:cubicBezTo>
                <a:cubicBezTo>
                  <a:pt x="1410" y="764"/>
                  <a:pt x="1403" y="757"/>
                  <a:pt x="1395" y="757"/>
                </a:cubicBezTo>
                <a:close/>
                <a:moveTo>
                  <a:pt x="1395" y="790"/>
                </a:moveTo>
                <a:cubicBezTo>
                  <a:pt x="1387" y="790"/>
                  <a:pt x="1380" y="797"/>
                  <a:pt x="1380" y="805"/>
                </a:cubicBezTo>
                <a:cubicBezTo>
                  <a:pt x="1380" y="813"/>
                  <a:pt x="1387" y="820"/>
                  <a:pt x="1395" y="820"/>
                </a:cubicBezTo>
                <a:cubicBezTo>
                  <a:pt x="1403" y="820"/>
                  <a:pt x="1410" y="813"/>
                  <a:pt x="1410" y="805"/>
                </a:cubicBezTo>
                <a:cubicBezTo>
                  <a:pt x="1410" y="797"/>
                  <a:pt x="1403" y="790"/>
                  <a:pt x="1395" y="790"/>
                </a:cubicBezTo>
                <a:close/>
                <a:moveTo>
                  <a:pt x="1395" y="823"/>
                </a:moveTo>
                <a:cubicBezTo>
                  <a:pt x="1387" y="823"/>
                  <a:pt x="1380" y="830"/>
                  <a:pt x="1380" y="838"/>
                </a:cubicBezTo>
                <a:cubicBezTo>
                  <a:pt x="1380" y="846"/>
                  <a:pt x="1387" y="853"/>
                  <a:pt x="1395" y="853"/>
                </a:cubicBezTo>
                <a:cubicBezTo>
                  <a:pt x="1403" y="853"/>
                  <a:pt x="1410" y="846"/>
                  <a:pt x="1410" y="838"/>
                </a:cubicBezTo>
                <a:cubicBezTo>
                  <a:pt x="1410" y="830"/>
                  <a:pt x="1403" y="823"/>
                  <a:pt x="1395" y="823"/>
                </a:cubicBezTo>
                <a:close/>
                <a:moveTo>
                  <a:pt x="1395" y="856"/>
                </a:moveTo>
                <a:cubicBezTo>
                  <a:pt x="1387" y="856"/>
                  <a:pt x="1380" y="863"/>
                  <a:pt x="1380" y="871"/>
                </a:cubicBezTo>
                <a:cubicBezTo>
                  <a:pt x="1380" y="879"/>
                  <a:pt x="1387" y="886"/>
                  <a:pt x="1395" y="886"/>
                </a:cubicBezTo>
                <a:cubicBezTo>
                  <a:pt x="1403" y="886"/>
                  <a:pt x="1410" y="879"/>
                  <a:pt x="1410" y="871"/>
                </a:cubicBezTo>
                <a:cubicBezTo>
                  <a:pt x="1410" y="863"/>
                  <a:pt x="1403" y="856"/>
                  <a:pt x="1395" y="856"/>
                </a:cubicBezTo>
                <a:close/>
                <a:moveTo>
                  <a:pt x="1395" y="889"/>
                </a:moveTo>
                <a:cubicBezTo>
                  <a:pt x="1387" y="889"/>
                  <a:pt x="1380" y="895"/>
                  <a:pt x="1380" y="904"/>
                </a:cubicBezTo>
                <a:cubicBezTo>
                  <a:pt x="1380" y="912"/>
                  <a:pt x="1387" y="918"/>
                  <a:pt x="1395" y="918"/>
                </a:cubicBezTo>
                <a:cubicBezTo>
                  <a:pt x="1403" y="918"/>
                  <a:pt x="1410" y="912"/>
                  <a:pt x="1410" y="904"/>
                </a:cubicBezTo>
                <a:cubicBezTo>
                  <a:pt x="1410" y="895"/>
                  <a:pt x="1403" y="889"/>
                  <a:pt x="1395" y="889"/>
                </a:cubicBezTo>
                <a:close/>
                <a:moveTo>
                  <a:pt x="1395" y="922"/>
                </a:moveTo>
                <a:cubicBezTo>
                  <a:pt x="1387" y="922"/>
                  <a:pt x="1380" y="928"/>
                  <a:pt x="1380" y="937"/>
                </a:cubicBezTo>
                <a:cubicBezTo>
                  <a:pt x="1380" y="945"/>
                  <a:pt x="1387" y="951"/>
                  <a:pt x="1395" y="951"/>
                </a:cubicBezTo>
                <a:cubicBezTo>
                  <a:pt x="1403" y="951"/>
                  <a:pt x="1410" y="945"/>
                  <a:pt x="1410" y="937"/>
                </a:cubicBezTo>
                <a:cubicBezTo>
                  <a:pt x="1410" y="928"/>
                  <a:pt x="1403" y="922"/>
                  <a:pt x="1395" y="922"/>
                </a:cubicBezTo>
                <a:close/>
                <a:moveTo>
                  <a:pt x="1395" y="955"/>
                </a:moveTo>
                <a:cubicBezTo>
                  <a:pt x="1387" y="955"/>
                  <a:pt x="1380" y="961"/>
                  <a:pt x="1380" y="970"/>
                </a:cubicBezTo>
                <a:cubicBezTo>
                  <a:pt x="1380" y="978"/>
                  <a:pt x="1387" y="984"/>
                  <a:pt x="1395" y="984"/>
                </a:cubicBezTo>
                <a:cubicBezTo>
                  <a:pt x="1403" y="984"/>
                  <a:pt x="1410" y="978"/>
                  <a:pt x="1410" y="970"/>
                </a:cubicBezTo>
                <a:cubicBezTo>
                  <a:pt x="1410" y="961"/>
                  <a:pt x="1403" y="955"/>
                  <a:pt x="1395" y="955"/>
                </a:cubicBezTo>
                <a:close/>
                <a:moveTo>
                  <a:pt x="1395" y="988"/>
                </a:moveTo>
                <a:cubicBezTo>
                  <a:pt x="1387" y="988"/>
                  <a:pt x="1380" y="994"/>
                  <a:pt x="1380" y="1002"/>
                </a:cubicBezTo>
                <a:cubicBezTo>
                  <a:pt x="1380" y="1011"/>
                  <a:pt x="1387" y="1017"/>
                  <a:pt x="1395" y="1017"/>
                </a:cubicBezTo>
                <a:cubicBezTo>
                  <a:pt x="1403" y="1017"/>
                  <a:pt x="1410" y="1011"/>
                  <a:pt x="1410" y="1002"/>
                </a:cubicBezTo>
                <a:cubicBezTo>
                  <a:pt x="1410" y="994"/>
                  <a:pt x="1403" y="988"/>
                  <a:pt x="1395" y="988"/>
                </a:cubicBezTo>
                <a:close/>
                <a:moveTo>
                  <a:pt x="1395" y="1021"/>
                </a:moveTo>
                <a:cubicBezTo>
                  <a:pt x="1387" y="1021"/>
                  <a:pt x="1380" y="1027"/>
                  <a:pt x="1380" y="1035"/>
                </a:cubicBezTo>
                <a:cubicBezTo>
                  <a:pt x="1380" y="1044"/>
                  <a:pt x="1387" y="1050"/>
                  <a:pt x="1395" y="1050"/>
                </a:cubicBezTo>
                <a:cubicBezTo>
                  <a:pt x="1403" y="1050"/>
                  <a:pt x="1410" y="1044"/>
                  <a:pt x="1410" y="1035"/>
                </a:cubicBezTo>
                <a:cubicBezTo>
                  <a:pt x="1410" y="1027"/>
                  <a:pt x="1403" y="1021"/>
                  <a:pt x="1395" y="1021"/>
                </a:cubicBezTo>
                <a:close/>
                <a:moveTo>
                  <a:pt x="1395" y="1053"/>
                </a:moveTo>
                <a:cubicBezTo>
                  <a:pt x="1387" y="1053"/>
                  <a:pt x="1380" y="1060"/>
                  <a:pt x="1380" y="1068"/>
                </a:cubicBezTo>
                <a:cubicBezTo>
                  <a:pt x="1380" y="1076"/>
                  <a:pt x="1387" y="1083"/>
                  <a:pt x="1395" y="1083"/>
                </a:cubicBezTo>
                <a:cubicBezTo>
                  <a:pt x="1403" y="1083"/>
                  <a:pt x="1410" y="1076"/>
                  <a:pt x="1410" y="1068"/>
                </a:cubicBezTo>
                <a:cubicBezTo>
                  <a:pt x="1410" y="1060"/>
                  <a:pt x="1403" y="1053"/>
                  <a:pt x="1395" y="1053"/>
                </a:cubicBezTo>
                <a:close/>
                <a:moveTo>
                  <a:pt x="1395" y="1086"/>
                </a:moveTo>
                <a:cubicBezTo>
                  <a:pt x="1387" y="1086"/>
                  <a:pt x="1380" y="1093"/>
                  <a:pt x="1380" y="1101"/>
                </a:cubicBezTo>
                <a:cubicBezTo>
                  <a:pt x="1380" y="1109"/>
                  <a:pt x="1387" y="1116"/>
                  <a:pt x="1395" y="1116"/>
                </a:cubicBezTo>
                <a:cubicBezTo>
                  <a:pt x="1403" y="1116"/>
                  <a:pt x="1410" y="1109"/>
                  <a:pt x="1410" y="1101"/>
                </a:cubicBezTo>
                <a:cubicBezTo>
                  <a:pt x="1410" y="1093"/>
                  <a:pt x="1403" y="1086"/>
                  <a:pt x="1395" y="1086"/>
                </a:cubicBezTo>
                <a:close/>
                <a:moveTo>
                  <a:pt x="1395" y="1119"/>
                </a:moveTo>
                <a:cubicBezTo>
                  <a:pt x="1387" y="1119"/>
                  <a:pt x="1380" y="1126"/>
                  <a:pt x="1380" y="1134"/>
                </a:cubicBezTo>
                <a:cubicBezTo>
                  <a:pt x="1380" y="1142"/>
                  <a:pt x="1387" y="1149"/>
                  <a:pt x="1395" y="1149"/>
                </a:cubicBezTo>
                <a:cubicBezTo>
                  <a:pt x="1403" y="1149"/>
                  <a:pt x="1410" y="1142"/>
                  <a:pt x="1410" y="1134"/>
                </a:cubicBezTo>
                <a:cubicBezTo>
                  <a:pt x="1410" y="1126"/>
                  <a:pt x="1403" y="1119"/>
                  <a:pt x="1395" y="1119"/>
                </a:cubicBezTo>
                <a:close/>
                <a:moveTo>
                  <a:pt x="1395" y="1152"/>
                </a:moveTo>
                <a:cubicBezTo>
                  <a:pt x="1387" y="1152"/>
                  <a:pt x="1380" y="1159"/>
                  <a:pt x="1380" y="1167"/>
                </a:cubicBezTo>
                <a:cubicBezTo>
                  <a:pt x="1380" y="1175"/>
                  <a:pt x="1387" y="1182"/>
                  <a:pt x="1395" y="1182"/>
                </a:cubicBezTo>
                <a:cubicBezTo>
                  <a:pt x="1403" y="1182"/>
                  <a:pt x="1410" y="1175"/>
                  <a:pt x="1410" y="1167"/>
                </a:cubicBezTo>
                <a:cubicBezTo>
                  <a:pt x="1410" y="1159"/>
                  <a:pt x="1403" y="1152"/>
                  <a:pt x="1395" y="1152"/>
                </a:cubicBezTo>
                <a:close/>
                <a:moveTo>
                  <a:pt x="1395" y="1185"/>
                </a:moveTo>
                <a:cubicBezTo>
                  <a:pt x="1387" y="1185"/>
                  <a:pt x="1380" y="1192"/>
                  <a:pt x="1380" y="1200"/>
                </a:cubicBezTo>
                <a:cubicBezTo>
                  <a:pt x="1380" y="1208"/>
                  <a:pt x="1387" y="1215"/>
                  <a:pt x="1395" y="1215"/>
                </a:cubicBezTo>
                <a:cubicBezTo>
                  <a:pt x="1403" y="1215"/>
                  <a:pt x="1410" y="1208"/>
                  <a:pt x="1410" y="1200"/>
                </a:cubicBezTo>
                <a:cubicBezTo>
                  <a:pt x="1410" y="1192"/>
                  <a:pt x="1403" y="1185"/>
                  <a:pt x="1395" y="1185"/>
                </a:cubicBezTo>
                <a:close/>
                <a:moveTo>
                  <a:pt x="1395" y="1218"/>
                </a:moveTo>
                <a:cubicBezTo>
                  <a:pt x="1387" y="1218"/>
                  <a:pt x="1380" y="1225"/>
                  <a:pt x="1380" y="1233"/>
                </a:cubicBezTo>
                <a:cubicBezTo>
                  <a:pt x="1380" y="1241"/>
                  <a:pt x="1387" y="1248"/>
                  <a:pt x="1395" y="1248"/>
                </a:cubicBezTo>
                <a:cubicBezTo>
                  <a:pt x="1403" y="1248"/>
                  <a:pt x="1410" y="1241"/>
                  <a:pt x="1410" y="1233"/>
                </a:cubicBezTo>
                <a:cubicBezTo>
                  <a:pt x="1410" y="1225"/>
                  <a:pt x="1403" y="1218"/>
                  <a:pt x="1395" y="1218"/>
                </a:cubicBezTo>
                <a:close/>
                <a:moveTo>
                  <a:pt x="1395" y="1251"/>
                </a:moveTo>
                <a:cubicBezTo>
                  <a:pt x="1387" y="1251"/>
                  <a:pt x="1380" y="1258"/>
                  <a:pt x="1380" y="1266"/>
                </a:cubicBezTo>
                <a:cubicBezTo>
                  <a:pt x="1380" y="1274"/>
                  <a:pt x="1387" y="1281"/>
                  <a:pt x="1395" y="1281"/>
                </a:cubicBezTo>
                <a:cubicBezTo>
                  <a:pt x="1403" y="1281"/>
                  <a:pt x="1410" y="1274"/>
                  <a:pt x="1410" y="1266"/>
                </a:cubicBezTo>
                <a:cubicBezTo>
                  <a:pt x="1410" y="1258"/>
                  <a:pt x="1403" y="1251"/>
                  <a:pt x="1395" y="1251"/>
                </a:cubicBezTo>
                <a:close/>
                <a:moveTo>
                  <a:pt x="1395" y="1284"/>
                </a:moveTo>
                <a:cubicBezTo>
                  <a:pt x="1387" y="1284"/>
                  <a:pt x="1380" y="1291"/>
                  <a:pt x="1380" y="1299"/>
                </a:cubicBezTo>
                <a:cubicBezTo>
                  <a:pt x="1380" y="1307"/>
                  <a:pt x="1387" y="1314"/>
                  <a:pt x="1395" y="1314"/>
                </a:cubicBezTo>
                <a:cubicBezTo>
                  <a:pt x="1403" y="1314"/>
                  <a:pt x="1410" y="1307"/>
                  <a:pt x="1410" y="1299"/>
                </a:cubicBezTo>
                <a:cubicBezTo>
                  <a:pt x="1410" y="1291"/>
                  <a:pt x="1403" y="1284"/>
                  <a:pt x="1395" y="1284"/>
                </a:cubicBezTo>
                <a:close/>
                <a:moveTo>
                  <a:pt x="1395" y="1317"/>
                </a:moveTo>
                <a:cubicBezTo>
                  <a:pt x="1387" y="1317"/>
                  <a:pt x="1380" y="1323"/>
                  <a:pt x="1380" y="1332"/>
                </a:cubicBezTo>
                <a:cubicBezTo>
                  <a:pt x="1380" y="1340"/>
                  <a:pt x="1387" y="1346"/>
                  <a:pt x="1395" y="1346"/>
                </a:cubicBezTo>
                <a:cubicBezTo>
                  <a:pt x="1403" y="1346"/>
                  <a:pt x="1410" y="1340"/>
                  <a:pt x="1410" y="1332"/>
                </a:cubicBezTo>
                <a:cubicBezTo>
                  <a:pt x="1410" y="1323"/>
                  <a:pt x="1403" y="1317"/>
                  <a:pt x="1395" y="1317"/>
                </a:cubicBezTo>
                <a:close/>
                <a:moveTo>
                  <a:pt x="1395" y="1350"/>
                </a:moveTo>
                <a:cubicBezTo>
                  <a:pt x="1387" y="1350"/>
                  <a:pt x="1380" y="1356"/>
                  <a:pt x="1380" y="1365"/>
                </a:cubicBezTo>
                <a:cubicBezTo>
                  <a:pt x="1380" y="1373"/>
                  <a:pt x="1387" y="1379"/>
                  <a:pt x="1395" y="1379"/>
                </a:cubicBezTo>
                <a:cubicBezTo>
                  <a:pt x="1403" y="1379"/>
                  <a:pt x="1410" y="1373"/>
                  <a:pt x="1410" y="1365"/>
                </a:cubicBezTo>
                <a:cubicBezTo>
                  <a:pt x="1410" y="1356"/>
                  <a:pt x="1403" y="1350"/>
                  <a:pt x="1395" y="1350"/>
                </a:cubicBezTo>
                <a:close/>
                <a:moveTo>
                  <a:pt x="1395" y="1383"/>
                </a:moveTo>
                <a:cubicBezTo>
                  <a:pt x="1387" y="1383"/>
                  <a:pt x="1380" y="1389"/>
                  <a:pt x="1380" y="1397"/>
                </a:cubicBezTo>
                <a:cubicBezTo>
                  <a:pt x="1380" y="1406"/>
                  <a:pt x="1387" y="1412"/>
                  <a:pt x="1395" y="1412"/>
                </a:cubicBezTo>
                <a:cubicBezTo>
                  <a:pt x="1403" y="1412"/>
                  <a:pt x="1410" y="1406"/>
                  <a:pt x="1410" y="1397"/>
                </a:cubicBezTo>
                <a:cubicBezTo>
                  <a:pt x="1410" y="1389"/>
                  <a:pt x="1403" y="1383"/>
                  <a:pt x="1395" y="1383"/>
                </a:cubicBezTo>
                <a:close/>
                <a:moveTo>
                  <a:pt x="1395" y="1416"/>
                </a:moveTo>
                <a:cubicBezTo>
                  <a:pt x="1387" y="1416"/>
                  <a:pt x="1380" y="1422"/>
                  <a:pt x="1380" y="1430"/>
                </a:cubicBezTo>
                <a:cubicBezTo>
                  <a:pt x="1380" y="1439"/>
                  <a:pt x="1387" y="1445"/>
                  <a:pt x="1395" y="1445"/>
                </a:cubicBezTo>
                <a:cubicBezTo>
                  <a:pt x="1403" y="1445"/>
                  <a:pt x="1410" y="1439"/>
                  <a:pt x="1410" y="1430"/>
                </a:cubicBezTo>
                <a:cubicBezTo>
                  <a:pt x="1410" y="1422"/>
                  <a:pt x="1403" y="1416"/>
                  <a:pt x="1395" y="1416"/>
                </a:cubicBezTo>
                <a:close/>
                <a:moveTo>
                  <a:pt x="1428" y="0"/>
                </a:moveTo>
                <a:cubicBezTo>
                  <a:pt x="1420" y="0"/>
                  <a:pt x="1413" y="7"/>
                  <a:pt x="1413" y="15"/>
                </a:cubicBezTo>
                <a:cubicBezTo>
                  <a:pt x="1413" y="23"/>
                  <a:pt x="1420" y="30"/>
                  <a:pt x="1428" y="30"/>
                </a:cubicBezTo>
                <a:cubicBezTo>
                  <a:pt x="1436" y="30"/>
                  <a:pt x="1443" y="23"/>
                  <a:pt x="1443" y="15"/>
                </a:cubicBezTo>
                <a:cubicBezTo>
                  <a:pt x="1443" y="7"/>
                  <a:pt x="1436" y="0"/>
                  <a:pt x="1428" y="0"/>
                </a:cubicBezTo>
                <a:close/>
                <a:moveTo>
                  <a:pt x="1428" y="33"/>
                </a:moveTo>
                <a:cubicBezTo>
                  <a:pt x="1420" y="33"/>
                  <a:pt x="1413" y="40"/>
                  <a:pt x="1413" y="48"/>
                </a:cubicBezTo>
                <a:cubicBezTo>
                  <a:pt x="1413" y="56"/>
                  <a:pt x="1420" y="63"/>
                  <a:pt x="1428" y="63"/>
                </a:cubicBezTo>
                <a:cubicBezTo>
                  <a:pt x="1436" y="63"/>
                  <a:pt x="1443" y="56"/>
                  <a:pt x="1443" y="48"/>
                </a:cubicBezTo>
                <a:cubicBezTo>
                  <a:pt x="1443" y="40"/>
                  <a:pt x="1436" y="33"/>
                  <a:pt x="1428" y="33"/>
                </a:cubicBezTo>
                <a:close/>
                <a:moveTo>
                  <a:pt x="1428" y="66"/>
                </a:moveTo>
                <a:cubicBezTo>
                  <a:pt x="1420" y="66"/>
                  <a:pt x="1413" y="72"/>
                  <a:pt x="1413" y="81"/>
                </a:cubicBezTo>
                <a:cubicBezTo>
                  <a:pt x="1413" y="89"/>
                  <a:pt x="1420" y="95"/>
                  <a:pt x="1428" y="95"/>
                </a:cubicBezTo>
                <a:cubicBezTo>
                  <a:pt x="1436" y="95"/>
                  <a:pt x="1443" y="89"/>
                  <a:pt x="1443" y="81"/>
                </a:cubicBezTo>
                <a:cubicBezTo>
                  <a:pt x="1443" y="72"/>
                  <a:pt x="1436" y="66"/>
                  <a:pt x="1428" y="66"/>
                </a:cubicBezTo>
                <a:close/>
                <a:moveTo>
                  <a:pt x="1428" y="99"/>
                </a:moveTo>
                <a:cubicBezTo>
                  <a:pt x="1420" y="99"/>
                  <a:pt x="1413" y="105"/>
                  <a:pt x="1413" y="114"/>
                </a:cubicBezTo>
                <a:cubicBezTo>
                  <a:pt x="1413" y="122"/>
                  <a:pt x="1420" y="128"/>
                  <a:pt x="1428" y="128"/>
                </a:cubicBezTo>
                <a:cubicBezTo>
                  <a:pt x="1436" y="128"/>
                  <a:pt x="1443" y="122"/>
                  <a:pt x="1443" y="114"/>
                </a:cubicBezTo>
                <a:cubicBezTo>
                  <a:pt x="1443" y="105"/>
                  <a:pt x="1436" y="99"/>
                  <a:pt x="1428" y="99"/>
                </a:cubicBezTo>
                <a:close/>
                <a:moveTo>
                  <a:pt x="1428" y="132"/>
                </a:moveTo>
                <a:cubicBezTo>
                  <a:pt x="1420" y="132"/>
                  <a:pt x="1413" y="138"/>
                  <a:pt x="1413" y="147"/>
                </a:cubicBezTo>
                <a:cubicBezTo>
                  <a:pt x="1413" y="155"/>
                  <a:pt x="1420" y="161"/>
                  <a:pt x="1428" y="161"/>
                </a:cubicBezTo>
                <a:cubicBezTo>
                  <a:pt x="1436" y="161"/>
                  <a:pt x="1443" y="155"/>
                  <a:pt x="1443" y="147"/>
                </a:cubicBezTo>
                <a:cubicBezTo>
                  <a:pt x="1443" y="138"/>
                  <a:pt x="1436" y="132"/>
                  <a:pt x="1428" y="132"/>
                </a:cubicBezTo>
                <a:close/>
                <a:moveTo>
                  <a:pt x="1428" y="165"/>
                </a:moveTo>
                <a:cubicBezTo>
                  <a:pt x="1420" y="165"/>
                  <a:pt x="1413" y="171"/>
                  <a:pt x="1413" y="179"/>
                </a:cubicBezTo>
                <a:cubicBezTo>
                  <a:pt x="1413" y="188"/>
                  <a:pt x="1420" y="194"/>
                  <a:pt x="1428" y="194"/>
                </a:cubicBezTo>
                <a:cubicBezTo>
                  <a:pt x="1436" y="194"/>
                  <a:pt x="1443" y="188"/>
                  <a:pt x="1443" y="179"/>
                </a:cubicBezTo>
                <a:cubicBezTo>
                  <a:pt x="1443" y="171"/>
                  <a:pt x="1436" y="165"/>
                  <a:pt x="1428" y="165"/>
                </a:cubicBezTo>
                <a:close/>
                <a:moveTo>
                  <a:pt x="1428" y="198"/>
                </a:moveTo>
                <a:cubicBezTo>
                  <a:pt x="1420" y="198"/>
                  <a:pt x="1413" y="204"/>
                  <a:pt x="1413" y="212"/>
                </a:cubicBezTo>
                <a:cubicBezTo>
                  <a:pt x="1413" y="221"/>
                  <a:pt x="1420" y="227"/>
                  <a:pt x="1428" y="227"/>
                </a:cubicBezTo>
                <a:cubicBezTo>
                  <a:pt x="1436" y="227"/>
                  <a:pt x="1443" y="221"/>
                  <a:pt x="1443" y="212"/>
                </a:cubicBezTo>
                <a:cubicBezTo>
                  <a:pt x="1443" y="204"/>
                  <a:pt x="1436" y="198"/>
                  <a:pt x="1428" y="198"/>
                </a:cubicBezTo>
                <a:close/>
                <a:moveTo>
                  <a:pt x="1428" y="230"/>
                </a:moveTo>
                <a:cubicBezTo>
                  <a:pt x="1420" y="230"/>
                  <a:pt x="1413" y="237"/>
                  <a:pt x="1413" y="245"/>
                </a:cubicBezTo>
                <a:cubicBezTo>
                  <a:pt x="1413" y="253"/>
                  <a:pt x="1420" y="260"/>
                  <a:pt x="1428" y="260"/>
                </a:cubicBezTo>
                <a:cubicBezTo>
                  <a:pt x="1436" y="260"/>
                  <a:pt x="1443" y="253"/>
                  <a:pt x="1443" y="245"/>
                </a:cubicBezTo>
                <a:cubicBezTo>
                  <a:pt x="1443" y="237"/>
                  <a:pt x="1436" y="230"/>
                  <a:pt x="1428" y="230"/>
                </a:cubicBezTo>
                <a:close/>
                <a:moveTo>
                  <a:pt x="1428" y="263"/>
                </a:moveTo>
                <a:cubicBezTo>
                  <a:pt x="1420" y="263"/>
                  <a:pt x="1413" y="270"/>
                  <a:pt x="1413" y="278"/>
                </a:cubicBezTo>
                <a:cubicBezTo>
                  <a:pt x="1413" y="286"/>
                  <a:pt x="1420" y="293"/>
                  <a:pt x="1428" y="293"/>
                </a:cubicBezTo>
                <a:cubicBezTo>
                  <a:pt x="1436" y="293"/>
                  <a:pt x="1443" y="286"/>
                  <a:pt x="1443" y="278"/>
                </a:cubicBezTo>
                <a:cubicBezTo>
                  <a:pt x="1443" y="270"/>
                  <a:pt x="1436" y="263"/>
                  <a:pt x="1428" y="263"/>
                </a:cubicBezTo>
                <a:close/>
                <a:moveTo>
                  <a:pt x="1428" y="296"/>
                </a:moveTo>
                <a:cubicBezTo>
                  <a:pt x="1420" y="296"/>
                  <a:pt x="1413" y="303"/>
                  <a:pt x="1413" y="311"/>
                </a:cubicBezTo>
                <a:cubicBezTo>
                  <a:pt x="1413" y="319"/>
                  <a:pt x="1420" y="326"/>
                  <a:pt x="1428" y="326"/>
                </a:cubicBezTo>
                <a:cubicBezTo>
                  <a:pt x="1436" y="326"/>
                  <a:pt x="1443" y="319"/>
                  <a:pt x="1443" y="311"/>
                </a:cubicBezTo>
                <a:cubicBezTo>
                  <a:pt x="1443" y="303"/>
                  <a:pt x="1436" y="296"/>
                  <a:pt x="1428" y="296"/>
                </a:cubicBezTo>
                <a:close/>
                <a:moveTo>
                  <a:pt x="1428" y="329"/>
                </a:moveTo>
                <a:cubicBezTo>
                  <a:pt x="1420" y="329"/>
                  <a:pt x="1413" y="336"/>
                  <a:pt x="1413" y="344"/>
                </a:cubicBezTo>
                <a:cubicBezTo>
                  <a:pt x="1413" y="352"/>
                  <a:pt x="1420" y="359"/>
                  <a:pt x="1428" y="359"/>
                </a:cubicBezTo>
                <a:cubicBezTo>
                  <a:pt x="1436" y="359"/>
                  <a:pt x="1443" y="352"/>
                  <a:pt x="1443" y="344"/>
                </a:cubicBezTo>
                <a:cubicBezTo>
                  <a:pt x="1443" y="336"/>
                  <a:pt x="1436" y="329"/>
                  <a:pt x="1428" y="329"/>
                </a:cubicBezTo>
                <a:close/>
                <a:moveTo>
                  <a:pt x="1428" y="362"/>
                </a:moveTo>
                <a:cubicBezTo>
                  <a:pt x="1420" y="362"/>
                  <a:pt x="1413" y="369"/>
                  <a:pt x="1413" y="377"/>
                </a:cubicBezTo>
                <a:cubicBezTo>
                  <a:pt x="1413" y="385"/>
                  <a:pt x="1420" y="392"/>
                  <a:pt x="1428" y="392"/>
                </a:cubicBezTo>
                <a:cubicBezTo>
                  <a:pt x="1436" y="392"/>
                  <a:pt x="1443" y="385"/>
                  <a:pt x="1443" y="377"/>
                </a:cubicBezTo>
                <a:cubicBezTo>
                  <a:pt x="1443" y="369"/>
                  <a:pt x="1436" y="362"/>
                  <a:pt x="1428" y="362"/>
                </a:cubicBezTo>
                <a:close/>
                <a:moveTo>
                  <a:pt x="1428" y="395"/>
                </a:moveTo>
                <a:cubicBezTo>
                  <a:pt x="1420" y="395"/>
                  <a:pt x="1413" y="402"/>
                  <a:pt x="1413" y="410"/>
                </a:cubicBezTo>
                <a:cubicBezTo>
                  <a:pt x="1413" y="418"/>
                  <a:pt x="1420" y="425"/>
                  <a:pt x="1428" y="425"/>
                </a:cubicBezTo>
                <a:cubicBezTo>
                  <a:pt x="1436" y="425"/>
                  <a:pt x="1443" y="418"/>
                  <a:pt x="1443" y="410"/>
                </a:cubicBezTo>
                <a:cubicBezTo>
                  <a:pt x="1443" y="402"/>
                  <a:pt x="1436" y="395"/>
                  <a:pt x="1428" y="395"/>
                </a:cubicBezTo>
                <a:close/>
                <a:moveTo>
                  <a:pt x="1428" y="428"/>
                </a:moveTo>
                <a:cubicBezTo>
                  <a:pt x="1420" y="428"/>
                  <a:pt x="1413" y="435"/>
                  <a:pt x="1413" y="443"/>
                </a:cubicBezTo>
                <a:cubicBezTo>
                  <a:pt x="1413" y="451"/>
                  <a:pt x="1420" y="458"/>
                  <a:pt x="1428" y="458"/>
                </a:cubicBezTo>
                <a:cubicBezTo>
                  <a:pt x="1436" y="458"/>
                  <a:pt x="1443" y="451"/>
                  <a:pt x="1443" y="443"/>
                </a:cubicBezTo>
                <a:cubicBezTo>
                  <a:pt x="1443" y="435"/>
                  <a:pt x="1436" y="428"/>
                  <a:pt x="1428" y="428"/>
                </a:cubicBezTo>
                <a:close/>
                <a:moveTo>
                  <a:pt x="1428" y="461"/>
                </a:moveTo>
                <a:cubicBezTo>
                  <a:pt x="1420" y="461"/>
                  <a:pt x="1413" y="468"/>
                  <a:pt x="1413" y="476"/>
                </a:cubicBezTo>
                <a:cubicBezTo>
                  <a:pt x="1413" y="484"/>
                  <a:pt x="1420" y="491"/>
                  <a:pt x="1428" y="491"/>
                </a:cubicBezTo>
                <a:cubicBezTo>
                  <a:pt x="1436" y="491"/>
                  <a:pt x="1443" y="484"/>
                  <a:pt x="1443" y="476"/>
                </a:cubicBezTo>
                <a:cubicBezTo>
                  <a:pt x="1443" y="468"/>
                  <a:pt x="1436" y="461"/>
                  <a:pt x="1428" y="461"/>
                </a:cubicBezTo>
                <a:close/>
                <a:moveTo>
                  <a:pt x="1428" y="494"/>
                </a:moveTo>
                <a:cubicBezTo>
                  <a:pt x="1420" y="494"/>
                  <a:pt x="1413" y="500"/>
                  <a:pt x="1413" y="509"/>
                </a:cubicBezTo>
                <a:cubicBezTo>
                  <a:pt x="1413" y="517"/>
                  <a:pt x="1420" y="523"/>
                  <a:pt x="1428" y="523"/>
                </a:cubicBezTo>
                <a:cubicBezTo>
                  <a:pt x="1436" y="523"/>
                  <a:pt x="1443" y="517"/>
                  <a:pt x="1443" y="509"/>
                </a:cubicBezTo>
                <a:cubicBezTo>
                  <a:pt x="1443" y="500"/>
                  <a:pt x="1436" y="494"/>
                  <a:pt x="1428" y="494"/>
                </a:cubicBezTo>
                <a:close/>
                <a:moveTo>
                  <a:pt x="1428" y="527"/>
                </a:moveTo>
                <a:cubicBezTo>
                  <a:pt x="1420" y="527"/>
                  <a:pt x="1413" y="533"/>
                  <a:pt x="1413" y="542"/>
                </a:cubicBezTo>
                <a:cubicBezTo>
                  <a:pt x="1413" y="550"/>
                  <a:pt x="1420" y="556"/>
                  <a:pt x="1428" y="556"/>
                </a:cubicBezTo>
                <a:cubicBezTo>
                  <a:pt x="1436" y="556"/>
                  <a:pt x="1443" y="550"/>
                  <a:pt x="1443" y="542"/>
                </a:cubicBezTo>
                <a:cubicBezTo>
                  <a:pt x="1443" y="533"/>
                  <a:pt x="1436" y="527"/>
                  <a:pt x="1428" y="527"/>
                </a:cubicBezTo>
                <a:close/>
                <a:moveTo>
                  <a:pt x="1428" y="560"/>
                </a:moveTo>
                <a:cubicBezTo>
                  <a:pt x="1420" y="560"/>
                  <a:pt x="1413" y="566"/>
                  <a:pt x="1413" y="574"/>
                </a:cubicBezTo>
                <a:cubicBezTo>
                  <a:pt x="1413" y="583"/>
                  <a:pt x="1420" y="589"/>
                  <a:pt x="1428" y="589"/>
                </a:cubicBezTo>
                <a:cubicBezTo>
                  <a:pt x="1436" y="589"/>
                  <a:pt x="1443" y="583"/>
                  <a:pt x="1443" y="574"/>
                </a:cubicBezTo>
                <a:cubicBezTo>
                  <a:pt x="1443" y="566"/>
                  <a:pt x="1436" y="560"/>
                  <a:pt x="1428" y="560"/>
                </a:cubicBezTo>
                <a:close/>
                <a:moveTo>
                  <a:pt x="1428" y="593"/>
                </a:moveTo>
                <a:cubicBezTo>
                  <a:pt x="1420" y="593"/>
                  <a:pt x="1413" y="599"/>
                  <a:pt x="1413" y="607"/>
                </a:cubicBezTo>
                <a:cubicBezTo>
                  <a:pt x="1413" y="616"/>
                  <a:pt x="1420" y="622"/>
                  <a:pt x="1428" y="622"/>
                </a:cubicBezTo>
                <a:cubicBezTo>
                  <a:pt x="1436" y="622"/>
                  <a:pt x="1443" y="616"/>
                  <a:pt x="1443" y="607"/>
                </a:cubicBezTo>
                <a:cubicBezTo>
                  <a:pt x="1443" y="599"/>
                  <a:pt x="1436" y="593"/>
                  <a:pt x="1428" y="593"/>
                </a:cubicBezTo>
                <a:close/>
                <a:moveTo>
                  <a:pt x="1428" y="625"/>
                </a:moveTo>
                <a:cubicBezTo>
                  <a:pt x="1420" y="625"/>
                  <a:pt x="1413" y="632"/>
                  <a:pt x="1413" y="640"/>
                </a:cubicBezTo>
                <a:cubicBezTo>
                  <a:pt x="1413" y="648"/>
                  <a:pt x="1420" y="655"/>
                  <a:pt x="1428" y="655"/>
                </a:cubicBezTo>
                <a:cubicBezTo>
                  <a:pt x="1436" y="655"/>
                  <a:pt x="1443" y="648"/>
                  <a:pt x="1443" y="640"/>
                </a:cubicBezTo>
                <a:cubicBezTo>
                  <a:pt x="1443" y="632"/>
                  <a:pt x="1436" y="625"/>
                  <a:pt x="1428" y="625"/>
                </a:cubicBezTo>
                <a:close/>
                <a:moveTo>
                  <a:pt x="1428" y="658"/>
                </a:moveTo>
                <a:cubicBezTo>
                  <a:pt x="1420" y="658"/>
                  <a:pt x="1413" y="665"/>
                  <a:pt x="1413" y="673"/>
                </a:cubicBezTo>
                <a:cubicBezTo>
                  <a:pt x="1413" y="681"/>
                  <a:pt x="1420" y="688"/>
                  <a:pt x="1428" y="688"/>
                </a:cubicBezTo>
                <a:cubicBezTo>
                  <a:pt x="1436" y="688"/>
                  <a:pt x="1443" y="681"/>
                  <a:pt x="1443" y="673"/>
                </a:cubicBezTo>
                <a:cubicBezTo>
                  <a:pt x="1443" y="665"/>
                  <a:pt x="1436" y="658"/>
                  <a:pt x="1428" y="658"/>
                </a:cubicBezTo>
                <a:close/>
                <a:moveTo>
                  <a:pt x="1428" y="691"/>
                </a:moveTo>
                <a:cubicBezTo>
                  <a:pt x="1420" y="691"/>
                  <a:pt x="1413" y="698"/>
                  <a:pt x="1413" y="706"/>
                </a:cubicBezTo>
                <a:cubicBezTo>
                  <a:pt x="1413" y="714"/>
                  <a:pt x="1420" y="721"/>
                  <a:pt x="1428" y="721"/>
                </a:cubicBezTo>
                <a:cubicBezTo>
                  <a:pt x="1436" y="721"/>
                  <a:pt x="1443" y="714"/>
                  <a:pt x="1443" y="706"/>
                </a:cubicBezTo>
                <a:cubicBezTo>
                  <a:pt x="1443" y="698"/>
                  <a:pt x="1436" y="691"/>
                  <a:pt x="1428" y="691"/>
                </a:cubicBezTo>
                <a:close/>
                <a:moveTo>
                  <a:pt x="1428" y="724"/>
                </a:moveTo>
                <a:cubicBezTo>
                  <a:pt x="1420" y="724"/>
                  <a:pt x="1413" y="731"/>
                  <a:pt x="1413" y="739"/>
                </a:cubicBezTo>
                <a:cubicBezTo>
                  <a:pt x="1413" y="747"/>
                  <a:pt x="1420" y="754"/>
                  <a:pt x="1428" y="754"/>
                </a:cubicBezTo>
                <a:cubicBezTo>
                  <a:pt x="1436" y="754"/>
                  <a:pt x="1443" y="747"/>
                  <a:pt x="1443" y="739"/>
                </a:cubicBezTo>
                <a:cubicBezTo>
                  <a:pt x="1443" y="731"/>
                  <a:pt x="1436" y="724"/>
                  <a:pt x="1428" y="724"/>
                </a:cubicBezTo>
                <a:close/>
                <a:moveTo>
                  <a:pt x="1428" y="757"/>
                </a:moveTo>
                <a:cubicBezTo>
                  <a:pt x="1420" y="757"/>
                  <a:pt x="1413" y="764"/>
                  <a:pt x="1413" y="772"/>
                </a:cubicBezTo>
                <a:cubicBezTo>
                  <a:pt x="1413" y="780"/>
                  <a:pt x="1420" y="787"/>
                  <a:pt x="1428" y="787"/>
                </a:cubicBezTo>
                <a:cubicBezTo>
                  <a:pt x="1436" y="787"/>
                  <a:pt x="1443" y="780"/>
                  <a:pt x="1443" y="772"/>
                </a:cubicBezTo>
                <a:cubicBezTo>
                  <a:pt x="1443" y="764"/>
                  <a:pt x="1436" y="757"/>
                  <a:pt x="1428" y="757"/>
                </a:cubicBezTo>
                <a:close/>
                <a:moveTo>
                  <a:pt x="1428" y="790"/>
                </a:moveTo>
                <a:cubicBezTo>
                  <a:pt x="1420" y="790"/>
                  <a:pt x="1413" y="797"/>
                  <a:pt x="1413" y="805"/>
                </a:cubicBezTo>
                <a:cubicBezTo>
                  <a:pt x="1413" y="813"/>
                  <a:pt x="1420" y="820"/>
                  <a:pt x="1428" y="820"/>
                </a:cubicBezTo>
                <a:cubicBezTo>
                  <a:pt x="1436" y="820"/>
                  <a:pt x="1443" y="813"/>
                  <a:pt x="1443" y="805"/>
                </a:cubicBezTo>
                <a:cubicBezTo>
                  <a:pt x="1443" y="797"/>
                  <a:pt x="1436" y="790"/>
                  <a:pt x="1428" y="790"/>
                </a:cubicBezTo>
                <a:close/>
                <a:moveTo>
                  <a:pt x="1428" y="823"/>
                </a:moveTo>
                <a:cubicBezTo>
                  <a:pt x="1420" y="823"/>
                  <a:pt x="1413" y="830"/>
                  <a:pt x="1413" y="838"/>
                </a:cubicBezTo>
                <a:cubicBezTo>
                  <a:pt x="1413" y="846"/>
                  <a:pt x="1420" y="853"/>
                  <a:pt x="1428" y="853"/>
                </a:cubicBezTo>
                <a:cubicBezTo>
                  <a:pt x="1436" y="853"/>
                  <a:pt x="1443" y="846"/>
                  <a:pt x="1443" y="838"/>
                </a:cubicBezTo>
                <a:cubicBezTo>
                  <a:pt x="1443" y="830"/>
                  <a:pt x="1436" y="823"/>
                  <a:pt x="1428" y="823"/>
                </a:cubicBezTo>
                <a:close/>
                <a:moveTo>
                  <a:pt x="1428" y="856"/>
                </a:moveTo>
                <a:cubicBezTo>
                  <a:pt x="1420" y="856"/>
                  <a:pt x="1413" y="863"/>
                  <a:pt x="1413" y="871"/>
                </a:cubicBezTo>
                <a:cubicBezTo>
                  <a:pt x="1413" y="879"/>
                  <a:pt x="1420" y="886"/>
                  <a:pt x="1428" y="886"/>
                </a:cubicBezTo>
                <a:cubicBezTo>
                  <a:pt x="1436" y="886"/>
                  <a:pt x="1443" y="879"/>
                  <a:pt x="1443" y="871"/>
                </a:cubicBezTo>
                <a:cubicBezTo>
                  <a:pt x="1443" y="863"/>
                  <a:pt x="1436" y="856"/>
                  <a:pt x="1428" y="856"/>
                </a:cubicBezTo>
                <a:close/>
                <a:moveTo>
                  <a:pt x="1428" y="889"/>
                </a:moveTo>
                <a:cubicBezTo>
                  <a:pt x="1420" y="889"/>
                  <a:pt x="1413" y="895"/>
                  <a:pt x="1413" y="904"/>
                </a:cubicBezTo>
                <a:cubicBezTo>
                  <a:pt x="1413" y="912"/>
                  <a:pt x="1420" y="918"/>
                  <a:pt x="1428" y="918"/>
                </a:cubicBezTo>
                <a:cubicBezTo>
                  <a:pt x="1436" y="918"/>
                  <a:pt x="1443" y="912"/>
                  <a:pt x="1443" y="904"/>
                </a:cubicBezTo>
                <a:cubicBezTo>
                  <a:pt x="1443" y="895"/>
                  <a:pt x="1436" y="889"/>
                  <a:pt x="1428" y="889"/>
                </a:cubicBezTo>
                <a:close/>
                <a:moveTo>
                  <a:pt x="1428" y="922"/>
                </a:moveTo>
                <a:cubicBezTo>
                  <a:pt x="1420" y="922"/>
                  <a:pt x="1413" y="928"/>
                  <a:pt x="1413" y="937"/>
                </a:cubicBezTo>
                <a:cubicBezTo>
                  <a:pt x="1413" y="945"/>
                  <a:pt x="1420" y="951"/>
                  <a:pt x="1428" y="951"/>
                </a:cubicBezTo>
                <a:cubicBezTo>
                  <a:pt x="1436" y="951"/>
                  <a:pt x="1443" y="945"/>
                  <a:pt x="1443" y="937"/>
                </a:cubicBezTo>
                <a:cubicBezTo>
                  <a:pt x="1443" y="928"/>
                  <a:pt x="1436" y="922"/>
                  <a:pt x="1428" y="922"/>
                </a:cubicBezTo>
                <a:close/>
                <a:moveTo>
                  <a:pt x="1428" y="955"/>
                </a:moveTo>
                <a:cubicBezTo>
                  <a:pt x="1420" y="955"/>
                  <a:pt x="1413" y="961"/>
                  <a:pt x="1413" y="970"/>
                </a:cubicBezTo>
                <a:cubicBezTo>
                  <a:pt x="1413" y="978"/>
                  <a:pt x="1420" y="984"/>
                  <a:pt x="1428" y="984"/>
                </a:cubicBezTo>
                <a:cubicBezTo>
                  <a:pt x="1436" y="984"/>
                  <a:pt x="1443" y="978"/>
                  <a:pt x="1443" y="970"/>
                </a:cubicBezTo>
                <a:cubicBezTo>
                  <a:pt x="1443" y="961"/>
                  <a:pt x="1436" y="955"/>
                  <a:pt x="1428" y="955"/>
                </a:cubicBezTo>
                <a:close/>
                <a:moveTo>
                  <a:pt x="1428" y="988"/>
                </a:moveTo>
                <a:cubicBezTo>
                  <a:pt x="1420" y="988"/>
                  <a:pt x="1413" y="994"/>
                  <a:pt x="1413" y="1002"/>
                </a:cubicBezTo>
                <a:cubicBezTo>
                  <a:pt x="1413" y="1011"/>
                  <a:pt x="1420" y="1017"/>
                  <a:pt x="1428" y="1017"/>
                </a:cubicBezTo>
                <a:cubicBezTo>
                  <a:pt x="1436" y="1017"/>
                  <a:pt x="1443" y="1011"/>
                  <a:pt x="1443" y="1002"/>
                </a:cubicBezTo>
                <a:cubicBezTo>
                  <a:pt x="1443" y="994"/>
                  <a:pt x="1436" y="988"/>
                  <a:pt x="1428" y="988"/>
                </a:cubicBezTo>
                <a:close/>
                <a:moveTo>
                  <a:pt x="1428" y="1021"/>
                </a:moveTo>
                <a:cubicBezTo>
                  <a:pt x="1420" y="1021"/>
                  <a:pt x="1413" y="1027"/>
                  <a:pt x="1413" y="1035"/>
                </a:cubicBezTo>
                <a:cubicBezTo>
                  <a:pt x="1413" y="1044"/>
                  <a:pt x="1420" y="1050"/>
                  <a:pt x="1428" y="1050"/>
                </a:cubicBezTo>
                <a:cubicBezTo>
                  <a:pt x="1436" y="1050"/>
                  <a:pt x="1443" y="1044"/>
                  <a:pt x="1443" y="1035"/>
                </a:cubicBezTo>
                <a:cubicBezTo>
                  <a:pt x="1443" y="1027"/>
                  <a:pt x="1436" y="1021"/>
                  <a:pt x="1428" y="1021"/>
                </a:cubicBezTo>
                <a:close/>
                <a:moveTo>
                  <a:pt x="1428" y="1053"/>
                </a:moveTo>
                <a:cubicBezTo>
                  <a:pt x="1420" y="1053"/>
                  <a:pt x="1413" y="1060"/>
                  <a:pt x="1413" y="1068"/>
                </a:cubicBezTo>
                <a:cubicBezTo>
                  <a:pt x="1413" y="1076"/>
                  <a:pt x="1420" y="1083"/>
                  <a:pt x="1428" y="1083"/>
                </a:cubicBezTo>
                <a:cubicBezTo>
                  <a:pt x="1436" y="1083"/>
                  <a:pt x="1443" y="1076"/>
                  <a:pt x="1443" y="1068"/>
                </a:cubicBezTo>
                <a:cubicBezTo>
                  <a:pt x="1443" y="1060"/>
                  <a:pt x="1436" y="1053"/>
                  <a:pt x="1428" y="1053"/>
                </a:cubicBezTo>
                <a:close/>
                <a:moveTo>
                  <a:pt x="1428" y="1086"/>
                </a:moveTo>
                <a:cubicBezTo>
                  <a:pt x="1420" y="1086"/>
                  <a:pt x="1413" y="1093"/>
                  <a:pt x="1413" y="1101"/>
                </a:cubicBezTo>
                <a:cubicBezTo>
                  <a:pt x="1413" y="1109"/>
                  <a:pt x="1420" y="1116"/>
                  <a:pt x="1428" y="1116"/>
                </a:cubicBezTo>
                <a:cubicBezTo>
                  <a:pt x="1436" y="1116"/>
                  <a:pt x="1443" y="1109"/>
                  <a:pt x="1443" y="1101"/>
                </a:cubicBezTo>
                <a:cubicBezTo>
                  <a:pt x="1443" y="1093"/>
                  <a:pt x="1436" y="1086"/>
                  <a:pt x="1428" y="1086"/>
                </a:cubicBezTo>
                <a:close/>
                <a:moveTo>
                  <a:pt x="1428" y="1119"/>
                </a:moveTo>
                <a:cubicBezTo>
                  <a:pt x="1420" y="1119"/>
                  <a:pt x="1413" y="1126"/>
                  <a:pt x="1413" y="1134"/>
                </a:cubicBezTo>
                <a:cubicBezTo>
                  <a:pt x="1413" y="1142"/>
                  <a:pt x="1420" y="1149"/>
                  <a:pt x="1428" y="1149"/>
                </a:cubicBezTo>
                <a:cubicBezTo>
                  <a:pt x="1436" y="1149"/>
                  <a:pt x="1443" y="1142"/>
                  <a:pt x="1443" y="1134"/>
                </a:cubicBezTo>
                <a:cubicBezTo>
                  <a:pt x="1443" y="1126"/>
                  <a:pt x="1436" y="1119"/>
                  <a:pt x="1428" y="1119"/>
                </a:cubicBezTo>
                <a:close/>
                <a:moveTo>
                  <a:pt x="1428" y="1152"/>
                </a:moveTo>
                <a:cubicBezTo>
                  <a:pt x="1420" y="1152"/>
                  <a:pt x="1413" y="1159"/>
                  <a:pt x="1413" y="1167"/>
                </a:cubicBezTo>
                <a:cubicBezTo>
                  <a:pt x="1413" y="1175"/>
                  <a:pt x="1420" y="1182"/>
                  <a:pt x="1428" y="1182"/>
                </a:cubicBezTo>
                <a:cubicBezTo>
                  <a:pt x="1436" y="1182"/>
                  <a:pt x="1443" y="1175"/>
                  <a:pt x="1443" y="1167"/>
                </a:cubicBezTo>
                <a:cubicBezTo>
                  <a:pt x="1443" y="1159"/>
                  <a:pt x="1436" y="1152"/>
                  <a:pt x="1428" y="1152"/>
                </a:cubicBezTo>
                <a:close/>
                <a:moveTo>
                  <a:pt x="1428" y="1185"/>
                </a:moveTo>
                <a:cubicBezTo>
                  <a:pt x="1420" y="1185"/>
                  <a:pt x="1413" y="1192"/>
                  <a:pt x="1413" y="1200"/>
                </a:cubicBezTo>
                <a:cubicBezTo>
                  <a:pt x="1413" y="1208"/>
                  <a:pt x="1420" y="1215"/>
                  <a:pt x="1428" y="1215"/>
                </a:cubicBezTo>
                <a:cubicBezTo>
                  <a:pt x="1436" y="1215"/>
                  <a:pt x="1443" y="1208"/>
                  <a:pt x="1443" y="1200"/>
                </a:cubicBezTo>
                <a:cubicBezTo>
                  <a:pt x="1443" y="1192"/>
                  <a:pt x="1436" y="1185"/>
                  <a:pt x="1428" y="1185"/>
                </a:cubicBezTo>
                <a:close/>
                <a:moveTo>
                  <a:pt x="1428" y="1218"/>
                </a:moveTo>
                <a:cubicBezTo>
                  <a:pt x="1420" y="1218"/>
                  <a:pt x="1413" y="1225"/>
                  <a:pt x="1413" y="1233"/>
                </a:cubicBezTo>
                <a:cubicBezTo>
                  <a:pt x="1413" y="1241"/>
                  <a:pt x="1420" y="1248"/>
                  <a:pt x="1428" y="1248"/>
                </a:cubicBezTo>
                <a:cubicBezTo>
                  <a:pt x="1436" y="1248"/>
                  <a:pt x="1443" y="1241"/>
                  <a:pt x="1443" y="1233"/>
                </a:cubicBezTo>
                <a:cubicBezTo>
                  <a:pt x="1443" y="1225"/>
                  <a:pt x="1436" y="1218"/>
                  <a:pt x="1428" y="1218"/>
                </a:cubicBezTo>
                <a:close/>
                <a:moveTo>
                  <a:pt x="1428" y="1251"/>
                </a:moveTo>
                <a:cubicBezTo>
                  <a:pt x="1420" y="1251"/>
                  <a:pt x="1413" y="1258"/>
                  <a:pt x="1413" y="1266"/>
                </a:cubicBezTo>
                <a:cubicBezTo>
                  <a:pt x="1413" y="1274"/>
                  <a:pt x="1420" y="1281"/>
                  <a:pt x="1428" y="1281"/>
                </a:cubicBezTo>
                <a:cubicBezTo>
                  <a:pt x="1436" y="1281"/>
                  <a:pt x="1443" y="1274"/>
                  <a:pt x="1443" y="1266"/>
                </a:cubicBezTo>
                <a:cubicBezTo>
                  <a:pt x="1443" y="1258"/>
                  <a:pt x="1436" y="1251"/>
                  <a:pt x="1428" y="1251"/>
                </a:cubicBezTo>
                <a:close/>
                <a:moveTo>
                  <a:pt x="1428" y="1284"/>
                </a:moveTo>
                <a:cubicBezTo>
                  <a:pt x="1420" y="1284"/>
                  <a:pt x="1413" y="1291"/>
                  <a:pt x="1413" y="1299"/>
                </a:cubicBezTo>
                <a:cubicBezTo>
                  <a:pt x="1413" y="1307"/>
                  <a:pt x="1420" y="1314"/>
                  <a:pt x="1428" y="1314"/>
                </a:cubicBezTo>
                <a:cubicBezTo>
                  <a:pt x="1436" y="1314"/>
                  <a:pt x="1443" y="1307"/>
                  <a:pt x="1443" y="1299"/>
                </a:cubicBezTo>
                <a:cubicBezTo>
                  <a:pt x="1443" y="1291"/>
                  <a:pt x="1436" y="1284"/>
                  <a:pt x="1428" y="1284"/>
                </a:cubicBezTo>
                <a:close/>
                <a:moveTo>
                  <a:pt x="1428" y="1317"/>
                </a:moveTo>
                <a:cubicBezTo>
                  <a:pt x="1420" y="1317"/>
                  <a:pt x="1413" y="1323"/>
                  <a:pt x="1413" y="1332"/>
                </a:cubicBezTo>
                <a:cubicBezTo>
                  <a:pt x="1413" y="1340"/>
                  <a:pt x="1420" y="1346"/>
                  <a:pt x="1428" y="1346"/>
                </a:cubicBezTo>
                <a:cubicBezTo>
                  <a:pt x="1436" y="1346"/>
                  <a:pt x="1443" y="1340"/>
                  <a:pt x="1443" y="1332"/>
                </a:cubicBezTo>
                <a:cubicBezTo>
                  <a:pt x="1443" y="1323"/>
                  <a:pt x="1436" y="1317"/>
                  <a:pt x="1428" y="1317"/>
                </a:cubicBezTo>
                <a:close/>
                <a:moveTo>
                  <a:pt x="1428" y="1350"/>
                </a:moveTo>
                <a:cubicBezTo>
                  <a:pt x="1420" y="1350"/>
                  <a:pt x="1413" y="1356"/>
                  <a:pt x="1413" y="1365"/>
                </a:cubicBezTo>
                <a:cubicBezTo>
                  <a:pt x="1413" y="1373"/>
                  <a:pt x="1420" y="1379"/>
                  <a:pt x="1428" y="1379"/>
                </a:cubicBezTo>
                <a:cubicBezTo>
                  <a:pt x="1436" y="1379"/>
                  <a:pt x="1443" y="1373"/>
                  <a:pt x="1443" y="1365"/>
                </a:cubicBezTo>
                <a:cubicBezTo>
                  <a:pt x="1443" y="1356"/>
                  <a:pt x="1436" y="1350"/>
                  <a:pt x="1428" y="1350"/>
                </a:cubicBezTo>
                <a:close/>
                <a:moveTo>
                  <a:pt x="1428" y="1383"/>
                </a:moveTo>
                <a:cubicBezTo>
                  <a:pt x="1420" y="1383"/>
                  <a:pt x="1413" y="1389"/>
                  <a:pt x="1413" y="1397"/>
                </a:cubicBezTo>
                <a:cubicBezTo>
                  <a:pt x="1413" y="1406"/>
                  <a:pt x="1420" y="1412"/>
                  <a:pt x="1428" y="1412"/>
                </a:cubicBezTo>
                <a:cubicBezTo>
                  <a:pt x="1436" y="1412"/>
                  <a:pt x="1443" y="1406"/>
                  <a:pt x="1443" y="1397"/>
                </a:cubicBezTo>
                <a:cubicBezTo>
                  <a:pt x="1443" y="1389"/>
                  <a:pt x="1436" y="1383"/>
                  <a:pt x="1428" y="1383"/>
                </a:cubicBezTo>
                <a:close/>
                <a:moveTo>
                  <a:pt x="1428" y="1416"/>
                </a:moveTo>
                <a:cubicBezTo>
                  <a:pt x="1420" y="1416"/>
                  <a:pt x="1413" y="1422"/>
                  <a:pt x="1413" y="1430"/>
                </a:cubicBezTo>
                <a:cubicBezTo>
                  <a:pt x="1413" y="1439"/>
                  <a:pt x="1420" y="1445"/>
                  <a:pt x="1428" y="1445"/>
                </a:cubicBezTo>
                <a:cubicBezTo>
                  <a:pt x="1436" y="1445"/>
                  <a:pt x="1443" y="1439"/>
                  <a:pt x="1443" y="1430"/>
                </a:cubicBezTo>
                <a:cubicBezTo>
                  <a:pt x="1443" y="1422"/>
                  <a:pt x="1436" y="1416"/>
                  <a:pt x="1428" y="1416"/>
                </a:cubicBezTo>
                <a:close/>
                <a:moveTo>
                  <a:pt x="1461" y="0"/>
                </a:moveTo>
                <a:cubicBezTo>
                  <a:pt x="1453" y="0"/>
                  <a:pt x="1446" y="7"/>
                  <a:pt x="1446" y="15"/>
                </a:cubicBezTo>
                <a:cubicBezTo>
                  <a:pt x="1446" y="23"/>
                  <a:pt x="1453" y="30"/>
                  <a:pt x="1461" y="30"/>
                </a:cubicBezTo>
                <a:cubicBezTo>
                  <a:pt x="1469" y="30"/>
                  <a:pt x="1476" y="23"/>
                  <a:pt x="1476" y="15"/>
                </a:cubicBezTo>
                <a:cubicBezTo>
                  <a:pt x="1476" y="7"/>
                  <a:pt x="1469" y="0"/>
                  <a:pt x="1461" y="0"/>
                </a:cubicBezTo>
                <a:close/>
                <a:moveTo>
                  <a:pt x="1461" y="33"/>
                </a:moveTo>
                <a:cubicBezTo>
                  <a:pt x="1453" y="33"/>
                  <a:pt x="1446" y="40"/>
                  <a:pt x="1446" y="48"/>
                </a:cubicBezTo>
                <a:cubicBezTo>
                  <a:pt x="1446" y="56"/>
                  <a:pt x="1453" y="63"/>
                  <a:pt x="1461" y="63"/>
                </a:cubicBezTo>
                <a:cubicBezTo>
                  <a:pt x="1469" y="63"/>
                  <a:pt x="1476" y="56"/>
                  <a:pt x="1476" y="48"/>
                </a:cubicBezTo>
                <a:cubicBezTo>
                  <a:pt x="1476" y="40"/>
                  <a:pt x="1469" y="33"/>
                  <a:pt x="1461" y="33"/>
                </a:cubicBezTo>
                <a:close/>
                <a:moveTo>
                  <a:pt x="1461" y="66"/>
                </a:moveTo>
                <a:cubicBezTo>
                  <a:pt x="1453" y="66"/>
                  <a:pt x="1446" y="72"/>
                  <a:pt x="1446" y="81"/>
                </a:cubicBezTo>
                <a:cubicBezTo>
                  <a:pt x="1446" y="89"/>
                  <a:pt x="1453" y="95"/>
                  <a:pt x="1461" y="95"/>
                </a:cubicBezTo>
                <a:cubicBezTo>
                  <a:pt x="1469" y="95"/>
                  <a:pt x="1476" y="89"/>
                  <a:pt x="1476" y="81"/>
                </a:cubicBezTo>
                <a:cubicBezTo>
                  <a:pt x="1476" y="72"/>
                  <a:pt x="1469" y="66"/>
                  <a:pt x="1461" y="66"/>
                </a:cubicBezTo>
                <a:close/>
                <a:moveTo>
                  <a:pt x="1461" y="99"/>
                </a:moveTo>
                <a:cubicBezTo>
                  <a:pt x="1453" y="99"/>
                  <a:pt x="1446" y="105"/>
                  <a:pt x="1446" y="114"/>
                </a:cubicBezTo>
                <a:cubicBezTo>
                  <a:pt x="1446" y="122"/>
                  <a:pt x="1453" y="128"/>
                  <a:pt x="1461" y="128"/>
                </a:cubicBezTo>
                <a:cubicBezTo>
                  <a:pt x="1469" y="128"/>
                  <a:pt x="1476" y="122"/>
                  <a:pt x="1476" y="114"/>
                </a:cubicBezTo>
                <a:cubicBezTo>
                  <a:pt x="1476" y="105"/>
                  <a:pt x="1469" y="99"/>
                  <a:pt x="1461" y="99"/>
                </a:cubicBezTo>
                <a:close/>
                <a:moveTo>
                  <a:pt x="1461" y="132"/>
                </a:moveTo>
                <a:cubicBezTo>
                  <a:pt x="1453" y="132"/>
                  <a:pt x="1446" y="138"/>
                  <a:pt x="1446" y="147"/>
                </a:cubicBezTo>
                <a:cubicBezTo>
                  <a:pt x="1446" y="155"/>
                  <a:pt x="1453" y="161"/>
                  <a:pt x="1461" y="161"/>
                </a:cubicBezTo>
                <a:cubicBezTo>
                  <a:pt x="1469" y="161"/>
                  <a:pt x="1476" y="155"/>
                  <a:pt x="1476" y="147"/>
                </a:cubicBezTo>
                <a:cubicBezTo>
                  <a:pt x="1476" y="138"/>
                  <a:pt x="1469" y="132"/>
                  <a:pt x="1461" y="132"/>
                </a:cubicBezTo>
                <a:close/>
                <a:moveTo>
                  <a:pt x="1461" y="165"/>
                </a:moveTo>
                <a:cubicBezTo>
                  <a:pt x="1453" y="165"/>
                  <a:pt x="1446" y="171"/>
                  <a:pt x="1446" y="179"/>
                </a:cubicBezTo>
                <a:cubicBezTo>
                  <a:pt x="1446" y="188"/>
                  <a:pt x="1453" y="194"/>
                  <a:pt x="1461" y="194"/>
                </a:cubicBezTo>
                <a:cubicBezTo>
                  <a:pt x="1469" y="194"/>
                  <a:pt x="1476" y="188"/>
                  <a:pt x="1476" y="179"/>
                </a:cubicBezTo>
                <a:cubicBezTo>
                  <a:pt x="1476" y="171"/>
                  <a:pt x="1469" y="165"/>
                  <a:pt x="1461" y="165"/>
                </a:cubicBezTo>
                <a:close/>
                <a:moveTo>
                  <a:pt x="1461" y="198"/>
                </a:moveTo>
                <a:cubicBezTo>
                  <a:pt x="1453" y="198"/>
                  <a:pt x="1446" y="204"/>
                  <a:pt x="1446" y="212"/>
                </a:cubicBezTo>
                <a:cubicBezTo>
                  <a:pt x="1446" y="221"/>
                  <a:pt x="1453" y="227"/>
                  <a:pt x="1461" y="227"/>
                </a:cubicBezTo>
                <a:cubicBezTo>
                  <a:pt x="1469" y="227"/>
                  <a:pt x="1476" y="221"/>
                  <a:pt x="1476" y="212"/>
                </a:cubicBezTo>
                <a:cubicBezTo>
                  <a:pt x="1476" y="204"/>
                  <a:pt x="1469" y="198"/>
                  <a:pt x="1461" y="198"/>
                </a:cubicBezTo>
                <a:close/>
                <a:moveTo>
                  <a:pt x="1461" y="230"/>
                </a:moveTo>
                <a:cubicBezTo>
                  <a:pt x="1453" y="230"/>
                  <a:pt x="1446" y="237"/>
                  <a:pt x="1446" y="245"/>
                </a:cubicBezTo>
                <a:cubicBezTo>
                  <a:pt x="1446" y="253"/>
                  <a:pt x="1453" y="260"/>
                  <a:pt x="1461" y="260"/>
                </a:cubicBezTo>
                <a:cubicBezTo>
                  <a:pt x="1469" y="260"/>
                  <a:pt x="1476" y="253"/>
                  <a:pt x="1476" y="245"/>
                </a:cubicBezTo>
                <a:cubicBezTo>
                  <a:pt x="1476" y="237"/>
                  <a:pt x="1469" y="230"/>
                  <a:pt x="1461" y="230"/>
                </a:cubicBezTo>
                <a:close/>
                <a:moveTo>
                  <a:pt x="1461" y="263"/>
                </a:moveTo>
                <a:cubicBezTo>
                  <a:pt x="1453" y="263"/>
                  <a:pt x="1446" y="270"/>
                  <a:pt x="1446" y="278"/>
                </a:cubicBezTo>
                <a:cubicBezTo>
                  <a:pt x="1446" y="286"/>
                  <a:pt x="1453" y="293"/>
                  <a:pt x="1461" y="293"/>
                </a:cubicBezTo>
                <a:cubicBezTo>
                  <a:pt x="1469" y="293"/>
                  <a:pt x="1476" y="286"/>
                  <a:pt x="1476" y="278"/>
                </a:cubicBezTo>
                <a:cubicBezTo>
                  <a:pt x="1476" y="270"/>
                  <a:pt x="1469" y="263"/>
                  <a:pt x="1461" y="263"/>
                </a:cubicBezTo>
                <a:close/>
                <a:moveTo>
                  <a:pt x="1461" y="296"/>
                </a:moveTo>
                <a:cubicBezTo>
                  <a:pt x="1453" y="296"/>
                  <a:pt x="1446" y="303"/>
                  <a:pt x="1446" y="311"/>
                </a:cubicBezTo>
                <a:cubicBezTo>
                  <a:pt x="1446" y="319"/>
                  <a:pt x="1453" y="326"/>
                  <a:pt x="1461" y="326"/>
                </a:cubicBezTo>
                <a:cubicBezTo>
                  <a:pt x="1469" y="326"/>
                  <a:pt x="1476" y="319"/>
                  <a:pt x="1476" y="311"/>
                </a:cubicBezTo>
                <a:cubicBezTo>
                  <a:pt x="1476" y="303"/>
                  <a:pt x="1469" y="296"/>
                  <a:pt x="1461" y="296"/>
                </a:cubicBezTo>
                <a:close/>
                <a:moveTo>
                  <a:pt x="1461" y="329"/>
                </a:moveTo>
                <a:cubicBezTo>
                  <a:pt x="1453" y="329"/>
                  <a:pt x="1446" y="336"/>
                  <a:pt x="1446" y="344"/>
                </a:cubicBezTo>
                <a:cubicBezTo>
                  <a:pt x="1446" y="352"/>
                  <a:pt x="1453" y="359"/>
                  <a:pt x="1461" y="359"/>
                </a:cubicBezTo>
                <a:cubicBezTo>
                  <a:pt x="1469" y="359"/>
                  <a:pt x="1476" y="352"/>
                  <a:pt x="1476" y="344"/>
                </a:cubicBezTo>
                <a:cubicBezTo>
                  <a:pt x="1476" y="336"/>
                  <a:pt x="1469" y="329"/>
                  <a:pt x="1461" y="329"/>
                </a:cubicBezTo>
                <a:close/>
                <a:moveTo>
                  <a:pt x="1461" y="362"/>
                </a:moveTo>
                <a:cubicBezTo>
                  <a:pt x="1453" y="362"/>
                  <a:pt x="1446" y="369"/>
                  <a:pt x="1446" y="377"/>
                </a:cubicBezTo>
                <a:cubicBezTo>
                  <a:pt x="1446" y="385"/>
                  <a:pt x="1453" y="392"/>
                  <a:pt x="1461" y="392"/>
                </a:cubicBezTo>
                <a:cubicBezTo>
                  <a:pt x="1469" y="392"/>
                  <a:pt x="1476" y="385"/>
                  <a:pt x="1476" y="377"/>
                </a:cubicBezTo>
                <a:cubicBezTo>
                  <a:pt x="1476" y="369"/>
                  <a:pt x="1469" y="362"/>
                  <a:pt x="1461" y="362"/>
                </a:cubicBezTo>
                <a:close/>
                <a:moveTo>
                  <a:pt x="1461" y="395"/>
                </a:moveTo>
                <a:cubicBezTo>
                  <a:pt x="1453" y="395"/>
                  <a:pt x="1446" y="402"/>
                  <a:pt x="1446" y="410"/>
                </a:cubicBezTo>
                <a:cubicBezTo>
                  <a:pt x="1446" y="418"/>
                  <a:pt x="1453" y="425"/>
                  <a:pt x="1461" y="425"/>
                </a:cubicBezTo>
                <a:cubicBezTo>
                  <a:pt x="1469" y="425"/>
                  <a:pt x="1476" y="418"/>
                  <a:pt x="1476" y="410"/>
                </a:cubicBezTo>
                <a:cubicBezTo>
                  <a:pt x="1476" y="402"/>
                  <a:pt x="1469" y="395"/>
                  <a:pt x="1461" y="395"/>
                </a:cubicBezTo>
                <a:close/>
                <a:moveTo>
                  <a:pt x="1461" y="428"/>
                </a:moveTo>
                <a:cubicBezTo>
                  <a:pt x="1453" y="428"/>
                  <a:pt x="1446" y="435"/>
                  <a:pt x="1446" y="443"/>
                </a:cubicBezTo>
                <a:cubicBezTo>
                  <a:pt x="1446" y="451"/>
                  <a:pt x="1453" y="458"/>
                  <a:pt x="1461" y="458"/>
                </a:cubicBezTo>
                <a:cubicBezTo>
                  <a:pt x="1469" y="458"/>
                  <a:pt x="1476" y="451"/>
                  <a:pt x="1476" y="443"/>
                </a:cubicBezTo>
                <a:cubicBezTo>
                  <a:pt x="1476" y="435"/>
                  <a:pt x="1469" y="428"/>
                  <a:pt x="1461" y="428"/>
                </a:cubicBezTo>
                <a:close/>
                <a:moveTo>
                  <a:pt x="1461" y="461"/>
                </a:moveTo>
                <a:cubicBezTo>
                  <a:pt x="1453" y="461"/>
                  <a:pt x="1446" y="468"/>
                  <a:pt x="1446" y="476"/>
                </a:cubicBezTo>
                <a:cubicBezTo>
                  <a:pt x="1446" y="484"/>
                  <a:pt x="1453" y="491"/>
                  <a:pt x="1461" y="491"/>
                </a:cubicBezTo>
                <a:cubicBezTo>
                  <a:pt x="1469" y="491"/>
                  <a:pt x="1476" y="484"/>
                  <a:pt x="1476" y="476"/>
                </a:cubicBezTo>
                <a:cubicBezTo>
                  <a:pt x="1476" y="468"/>
                  <a:pt x="1469" y="461"/>
                  <a:pt x="1461" y="461"/>
                </a:cubicBezTo>
                <a:close/>
                <a:moveTo>
                  <a:pt x="1461" y="494"/>
                </a:moveTo>
                <a:cubicBezTo>
                  <a:pt x="1453" y="494"/>
                  <a:pt x="1446" y="500"/>
                  <a:pt x="1446" y="509"/>
                </a:cubicBezTo>
                <a:cubicBezTo>
                  <a:pt x="1446" y="517"/>
                  <a:pt x="1453" y="523"/>
                  <a:pt x="1461" y="523"/>
                </a:cubicBezTo>
                <a:cubicBezTo>
                  <a:pt x="1469" y="523"/>
                  <a:pt x="1476" y="517"/>
                  <a:pt x="1476" y="509"/>
                </a:cubicBezTo>
                <a:cubicBezTo>
                  <a:pt x="1476" y="500"/>
                  <a:pt x="1469" y="494"/>
                  <a:pt x="1461" y="494"/>
                </a:cubicBezTo>
                <a:close/>
                <a:moveTo>
                  <a:pt x="1461" y="527"/>
                </a:moveTo>
                <a:cubicBezTo>
                  <a:pt x="1453" y="527"/>
                  <a:pt x="1446" y="533"/>
                  <a:pt x="1446" y="542"/>
                </a:cubicBezTo>
                <a:cubicBezTo>
                  <a:pt x="1446" y="550"/>
                  <a:pt x="1453" y="556"/>
                  <a:pt x="1461" y="556"/>
                </a:cubicBezTo>
                <a:cubicBezTo>
                  <a:pt x="1469" y="556"/>
                  <a:pt x="1476" y="550"/>
                  <a:pt x="1476" y="542"/>
                </a:cubicBezTo>
                <a:cubicBezTo>
                  <a:pt x="1476" y="533"/>
                  <a:pt x="1469" y="527"/>
                  <a:pt x="1461" y="527"/>
                </a:cubicBezTo>
                <a:close/>
                <a:moveTo>
                  <a:pt x="1461" y="560"/>
                </a:moveTo>
                <a:cubicBezTo>
                  <a:pt x="1453" y="560"/>
                  <a:pt x="1446" y="566"/>
                  <a:pt x="1446" y="574"/>
                </a:cubicBezTo>
                <a:cubicBezTo>
                  <a:pt x="1446" y="583"/>
                  <a:pt x="1453" y="589"/>
                  <a:pt x="1461" y="589"/>
                </a:cubicBezTo>
                <a:cubicBezTo>
                  <a:pt x="1469" y="589"/>
                  <a:pt x="1476" y="583"/>
                  <a:pt x="1476" y="574"/>
                </a:cubicBezTo>
                <a:cubicBezTo>
                  <a:pt x="1476" y="566"/>
                  <a:pt x="1469" y="560"/>
                  <a:pt x="1461" y="560"/>
                </a:cubicBezTo>
                <a:close/>
                <a:moveTo>
                  <a:pt x="1461" y="593"/>
                </a:moveTo>
                <a:cubicBezTo>
                  <a:pt x="1453" y="593"/>
                  <a:pt x="1446" y="599"/>
                  <a:pt x="1446" y="607"/>
                </a:cubicBezTo>
                <a:cubicBezTo>
                  <a:pt x="1446" y="616"/>
                  <a:pt x="1453" y="622"/>
                  <a:pt x="1461" y="622"/>
                </a:cubicBezTo>
                <a:cubicBezTo>
                  <a:pt x="1469" y="622"/>
                  <a:pt x="1476" y="616"/>
                  <a:pt x="1476" y="607"/>
                </a:cubicBezTo>
                <a:cubicBezTo>
                  <a:pt x="1476" y="599"/>
                  <a:pt x="1469" y="593"/>
                  <a:pt x="1461" y="593"/>
                </a:cubicBezTo>
                <a:close/>
                <a:moveTo>
                  <a:pt x="1461" y="625"/>
                </a:moveTo>
                <a:cubicBezTo>
                  <a:pt x="1453" y="625"/>
                  <a:pt x="1446" y="632"/>
                  <a:pt x="1446" y="640"/>
                </a:cubicBezTo>
                <a:cubicBezTo>
                  <a:pt x="1446" y="648"/>
                  <a:pt x="1453" y="655"/>
                  <a:pt x="1461" y="655"/>
                </a:cubicBezTo>
                <a:cubicBezTo>
                  <a:pt x="1469" y="655"/>
                  <a:pt x="1476" y="648"/>
                  <a:pt x="1476" y="640"/>
                </a:cubicBezTo>
                <a:cubicBezTo>
                  <a:pt x="1476" y="632"/>
                  <a:pt x="1469" y="625"/>
                  <a:pt x="1461" y="625"/>
                </a:cubicBezTo>
                <a:close/>
                <a:moveTo>
                  <a:pt x="1461" y="658"/>
                </a:moveTo>
                <a:cubicBezTo>
                  <a:pt x="1453" y="658"/>
                  <a:pt x="1446" y="665"/>
                  <a:pt x="1446" y="673"/>
                </a:cubicBezTo>
                <a:cubicBezTo>
                  <a:pt x="1446" y="681"/>
                  <a:pt x="1453" y="688"/>
                  <a:pt x="1461" y="688"/>
                </a:cubicBezTo>
                <a:cubicBezTo>
                  <a:pt x="1469" y="688"/>
                  <a:pt x="1476" y="681"/>
                  <a:pt x="1476" y="673"/>
                </a:cubicBezTo>
                <a:cubicBezTo>
                  <a:pt x="1476" y="665"/>
                  <a:pt x="1469" y="658"/>
                  <a:pt x="1461" y="658"/>
                </a:cubicBezTo>
                <a:close/>
                <a:moveTo>
                  <a:pt x="1461" y="691"/>
                </a:moveTo>
                <a:cubicBezTo>
                  <a:pt x="1453" y="691"/>
                  <a:pt x="1446" y="698"/>
                  <a:pt x="1446" y="706"/>
                </a:cubicBezTo>
                <a:cubicBezTo>
                  <a:pt x="1446" y="714"/>
                  <a:pt x="1453" y="721"/>
                  <a:pt x="1461" y="721"/>
                </a:cubicBezTo>
                <a:cubicBezTo>
                  <a:pt x="1469" y="721"/>
                  <a:pt x="1476" y="714"/>
                  <a:pt x="1476" y="706"/>
                </a:cubicBezTo>
                <a:cubicBezTo>
                  <a:pt x="1476" y="698"/>
                  <a:pt x="1469" y="691"/>
                  <a:pt x="1461" y="691"/>
                </a:cubicBezTo>
                <a:close/>
                <a:moveTo>
                  <a:pt x="1461" y="724"/>
                </a:moveTo>
                <a:cubicBezTo>
                  <a:pt x="1453" y="724"/>
                  <a:pt x="1446" y="731"/>
                  <a:pt x="1446" y="739"/>
                </a:cubicBezTo>
                <a:cubicBezTo>
                  <a:pt x="1446" y="747"/>
                  <a:pt x="1453" y="754"/>
                  <a:pt x="1461" y="754"/>
                </a:cubicBezTo>
                <a:cubicBezTo>
                  <a:pt x="1469" y="754"/>
                  <a:pt x="1476" y="747"/>
                  <a:pt x="1476" y="739"/>
                </a:cubicBezTo>
                <a:cubicBezTo>
                  <a:pt x="1476" y="731"/>
                  <a:pt x="1469" y="724"/>
                  <a:pt x="1461" y="724"/>
                </a:cubicBezTo>
                <a:close/>
                <a:moveTo>
                  <a:pt x="1461" y="757"/>
                </a:moveTo>
                <a:cubicBezTo>
                  <a:pt x="1453" y="757"/>
                  <a:pt x="1446" y="764"/>
                  <a:pt x="1446" y="772"/>
                </a:cubicBezTo>
                <a:cubicBezTo>
                  <a:pt x="1446" y="780"/>
                  <a:pt x="1453" y="787"/>
                  <a:pt x="1461" y="787"/>
                </a:cubicBezTo>
                <a:cubicBezTo>
                  <a:pt x="1469" y="787"/>
                  <a:pt x="1476" y="780"/>
                  <a:pt x="1476" y="772"/>
                </a:cubicBezTo>
                <a:cubicBezTo>
                  <a:pt x="1476" y="764"/>
                  <a:pt x="1469" y="757"/>
                  <a:pt x="1461" y="757"/>
                </a:cubicBezTo>
                <a:close/>
                <a:moveTo>
                  <a:pt x="1461" y="790"/>
                </a:moveTo>
                <a:cubicBezTo>
                  <a:pt x="1453" y="790"/>
                  <a:pt x="1446" y="797"/>
                  <a:pt x="1446" y="805"/>
                </a:cubicBezTo>
                <a:cubicBezTo>
                  <a:pt x="1446" y="813"/>
                  <a:pt x="1453" y="820"/>
                  <a:pt x="1461" y="820"/>
                </a:cubicBezTo>
                <a:cubicBezTo>
                  <a:pt x="1469" y="820"/>
                  <a:pt x="1476" y="813"/>
                  <a:pt x="1476" y="805"/>
                </a:cubicBezTo>
                <a:cubicBezTo>
                  <a:pt x="1476" y="797"/>
                  <a:pt x="1469" y="790"/>
                  <a:pt x="1461" y="790"/>
                </a:cubicBezTo>
                <a:close/>
                <a:moveTo>
                  <a:pt x="1461" y="823"/>
                </a:moveTo>
                <a:cubicBezTo>
                  <a:pt x="1453" y="823"/>
                  <a:pt x="1446" y="830"/>
                  <a:pt x="1446" y="838"/>
                </a:cubicBezTo>
                <a:cubicBezTo>
                  <a:pt x="1446" y="846"/>
                  <a:pt x="1453" y="853"/>
                  <a:pt x="1461" y="853"/>
                </a:cubicBezTo>
                <a:cubicBezTo>
                  <a:pt x="1469" y="853"/>
                  <a:pt x="1476" y="846"/>
                  <a:pt x="1476" y="838"/>
                </a:cubicBezTo>
                <a:cubicBezTo>
                  <a:pt x="1476" y="830"/>
                  <a:pt x="1469" y="823"/>
                  <a:pt x="1461" y="823"/>
                </a:cubicBezTo>
                <a:close/>
                <a:moveTo>
                  <a:pt x="1461" y="856"/>
                </a:moveTo>
                <a:cubicBezTo>
                  <a:pt x="1453" y="856"/>
                  <a:pt x="1446" y="863"/>
                  <a:pt x="1446" y="871"/>
                </a:cubicBezTo>
                <a:cubicBezTo>
                  <a:pt x="1446" y="879"/>
                  <a:pt x="1453" y="886"/>
                  <a:pt x="1461" y="886"/>
                </a:cubicBezTo>
                <a:cubicBezTo>
                  <a:pt x="1469" y="886"/>
                  <a:pt x="1476" y="879"/>
                  <a:pt x="1476" y="871"/>
                </a:cubicBezTo>
                <a:cubicBezTo>
                  <a:pt x="1476" y="863"/>
                  <a:pt x="1469" y="856"/>
                  <a:pt x="1461" y="856"/>
                </a:cubicBezTo>
                <a:close/>
                <a:moveTo>
                  <a:pt x="1461" y="889"/>
                </a:moveTo>
                <a:cubicBezTo>
                  <a:pt x="1453" y="889"/>
                  <a:pt x="1446" y="895"/>
                  <a:pt x="1446" y="904"/>
                </a:cubicBezTo>
                <a:cubicBezTo>
                  <a:pt x="1446" y="912"/>
                  <a:pt x="1453" y="918"/>
                  <a:pt x="1461" y="918"/>
                </a:cubicBezTo>
                <a:cubicBezTo>
                  <a:pt x="1469" y="918"/>
                  <a:pt x="1476" y="912"/>
                  <a:pt x="1476" y="904"/>
                </a:cubicBezTo>
                <a:cubicBezTo>
                  <a:pt x="1476" y="895"/>
                  <a:pt x="1469" y="889"/>
                  <a:pt x="1461" y="889"/>
                </a:cubicBezTo>
                <a:close/>
                <a:moveTo>
                  <a:pt x="1461" y="922"/>
                </a:moveTo>
                <a:cubicBezTo>
                  <a:pt x="1453" y="922"/>
                  <a:pt x="1446" y="928"/>
                  <a:pt x="1446" y="937"/>
                </a:cubicBezTo>
                <a:cubicBezTo>
                  <a:pt x="1446" y="945"/>
                  <a:pt x="1453" y="951"/>
                  <a:pt x="1461" y="951"/>
                </a:cubicBezTo>
                <a:cubicBezTo>
                  <a:pt x="1469" y="951"/>
                  <a:pt x="1476" y="945"/>
                  <a:pt x="1476" y="937"/>
                </a:cubicBezTo>
                <a:cubicBezTo>
                  <a:pt x="1476" y="928"/>
                  <a:pt x="1469" y="922"/>
                  <a:pt x="1461" y="922"/>
                </a:cubicBezTo>
                <a:close/>
                <a:moveTo>
                  <a:pt x="1461" y="955"/>
                </a:moveTo>
                <a:cubicBezTo>
                  <a:pt x="1453" y="955"/>
                  <a:pt x="1446" y="961"/>
                  <a:pt x="1446" y="970"/>
                </a:cubicBezTo>
                <a:cubicBezTo>
                  <a:pt x="1446" y="978"/>
                  <a:pt x="1453" y="984"/>
                  <a:pt x="1461" y="984"/>
                </a:cubicBezTo>
                <a:cubicBezTo>
                  <a:pt x="1469" y="984"/>
                  <a:pt x="1476" y="978"/>
                  <a:pt x="1476" y="970"/>
                </a:cubicBezTo>
                <a:cubicBezTo>
                  <a:pt x="1476" y="961"/>
                  <a:pt x="1469" y="955"/>
                  <a:pt x="1461" y="955"/>
                </a:cubicBezTo>
                <a:close/>
                <a:moveTo>
                  <a:pt x="1461" y="988"/>
                </a:moveTo>
                <a:cubicBezTo>
                  <a:pt x="1453" y="988"/>
                  <a:pt x="1446" y="994"/>
                  <a:pt x="1446" y="1002"/>
                </a:cubicBezTo>
                <a:cubicBezTo>
                  <a:pt x="1446" y="1011"/>
                  <a:pt x="1453" y="1017"/>
                  <a:pt x="1461" y="1017"/>
                </a:cubicBezTo>
                <a:cubicBezTo>
                  <a:pt x="1469" y="1017"/>
                  <a:pt x="1476" y="1011"/>
                  <a:pt x="1476" y="1002"/>
                </a:cubicBezTo>
                <a:cubicBezTo>
                  <a:pt x="1476" y="994"/>
                  <a:pt x="1469" y="988"/>
                  <a:pt x="1461" y="988"/>
                </a:cubicBezTo>
                <a:close/>
                <a:moveTo>
                  <a:pt x="1461" y="1021"/>
                </a:moveTo>
                <a:cubicBezTo>
                  <a:pt x="1453" y="1021"/>
                  <a:pt x="1446" y="1027"/>
                  <a:pt x="1446" y="1035"/>
                </a:cubicBezTo>
                <a:cubicBezTo>
                  <a:pt x="1446" y="1044"/>
                  <a:pt x="1453" y="1050"/>
                  <a:pt x="1461" y="1050"/>
                </a:cubicBezTo>
                <a:cubicBezTo>
                  <a:pt x="1469" y="1050"/>
                  <a:pt x="1476" y="1044"/>
                  <a:pt x="1476" y="1035"/>
                </a:cubicBezTo>
                <a:cubicBezTo>
                  <a:pt x="1476" y="1027"/>
                  <a:pt x="1469" y="1021"/>
                  <a:pt x="1461" y="1021"/>
                </a:cubicBezTo>
                <a:close/>
                <a:moveTo>
                  <a:pt x="1461" y="1053"/>
                </a:moveTo>
                <a:cubicBezTo>
                  <a:pt x="1453" y="1053"/>
                  <a:pt x="1446" y="1060"/>
                  <a:pt x="1446" y="1068"/>
                </a:cubicBezTo>
                <a:cubicBezTo>
                  <a:pt x="1446" y="1076"/>
                  <a:pt x="1453" y="1083"/>
                  <a:pt x="1461" y="1083"/>
                </a:cubicBezTo>
                <a:cubicBezTo>
                  <a:pt x="1469" y="1083"/>
                  <a:pt x="1476" y="1076"/>
                  <a:pt x="1476" y="1068"/>
                </a:cubicBezTo>
                <a:cubicBezTo>
                  <a:pt x="1476" y="1060"/>
                  <a:pt x="1469" y="1053"/>
                  <a:pt x="1461" y="1053"/>
                </a:cubicBezTo>
                <a:close/>
                <a:moveTo>
                  <a:pt x="1461" y="1086"/>
                </a:moveTo>
                <a:cubicBezTo>
                  <a:pt x="1453" y="1086"/>
                  <a:pt x="1446" y="1093"/>
                  <a:pt x="1446" y="1101"/>
                </a:cubicBezTo>
                <a:cubicBezTo>
                  <a:pt x="1446" y="1109"/>
                  <a:pt x="1453" y="1116"/>
                  <a:pt x="1461" y="1116"/>
                </a:cubicBezTo>
                <a:cubicBezTo>
                  <a:pt x="1469" y="1116"/>
                  <a:pt x="1476" y="1109"/>
                  <a:pt x="1476" y="1101"/>
                </a:cubicBezTo>
                <a:cubicBezTo>
                  <a:pt x="1476" y="1093"/>
                  <a:pt x="1469" y="1086"/>
                  <a:pt x="1461" y="1086"/>
                </a:cubicBezTo>
                <a:close/>
                <a:moveTo>
                  <a:pt x="1461" y="1119"/>
                </a:moveTo>
                <a:cubicBezTo>
                  <a:pt x="1453" y="1119"/>
                  <a:pt x="1446" y="1126"/>
                  <a:pt x="1446" y="1134"/>
                </a:cubicBezTo>
                <a:cubicBezTo>
                  <a:pt x="1446" y="1142"/>
                  <a:pt x="1453" y="1149"/>
                  <a:pt x="1461" y="1149"/>
                </a:cubicBezTo>
                <a:cubicBezTo>
                  <a:pt x="1469" y="1149"/>
                  <a:pt x="1476" y="1142"/>
                  <a:pt x="1476" y="1134"/>
                </a:cubicBezTo>
                <a:cubicBezTo>
                  <a:pt x="1476" y="1126"/>
                  <a:pt x="1469" y="1119"/>
                  <a:pt x="1461" y="1119"/>
                </a:cubicBezTo>
                <a:close/>
                <a:moveTo>
                  <a:pt x="1461" y="1152"/>
                </a:moveTo>
                <a:cubicBezTo>
                  <a:pt x="1453" y="1152"/>
                  <a:pt x="1446" y="1159"/>
                  <a:pt x="1446" y="1167"/>
                </a:cubicBezTo>
                <a:cubicBezTo>
                  <a:pt x="1446" y="1175"/>
                  <a:pt x="1453" y="1182"/>
                  <a:pt x="1461" y="1182"/>
                </a:cubicBezTo>
                <a:cubicBezTo>
                  <a:pt x="1469" y="1182"/>
                  <a:pt x="1476" y="1175"/>
                  <a:pt x="1476" y="1167"/>
                </a:cubicBezTo>
                <a:cubicBezTo>
                  <a:pt x="1476" y="1159"/>
                  <a:pt x="1469" y="1152"/>
                  <a:pt x="1461" y="1152"/>
                </a:cubicBezTo>
                <a:close/>
                <a:moveTo>
                  <a:pt x="1461" y="1185"/>
                </a:moveTo>
                <a:cubicBezTo>
                  <a:pt x="1453" y="1185"/>
                  <a:pt x="1446" y="1192"/>
                  <a:pt x="1446" y="1200"/>
                </a:cubicBezTo>
                <a:cubicBezTo>
                  <a:pt x="1446" y="1208"/>
                  <a:pt x="1453" y="1215"/>
                  <a:pt x="1461" y="1215"/>
                </a:cubicBezTo>
                <a:cubicBezTo>
                  <a:pt x="1469" y="1215"/>
                  <a:pt x="1476" y="1208"/>
                  <a:pt x="1476" y="1200"/>
                </a:cubicBezTo>
                <a:cubicBezTo>
                  <a:pt x="1476" y="1192"/>
                  <a:pt x="1469" y="1185"/>
                  <a:pt x="1461" y="1185"/>
                </a:cubicBezTo>
                <a:close/>
                <a:moveTo>
                  <a:pt x="1461" y="1218"/>
                </a:moveTo>
                <a:cubicBezTo>
                  <a:pt x="1453" y="1218"/>
                  <a:pt x="1446" y="1225"/>
                  <a:pt x="1446" y="1233"/>
                </a:cubicBezTo>
                <a:cubicBezTo>
                  <a:pt x="1446" y="1241"/>
                  <a:pt x="1453" y="1248"/>
                  <a:pt x="1461" y="1248"/>
                </a:cubicBezTo>
                <a:cubicBezTo>
                  <a:pt x="1469" y="1248"/>
                  <a:pt x="1476" y="1241"/>
                  <a:pt x="1476" y="1233"/>
                </a:cubicBezTo>
                <a:cubicBezTo>
                  <a:pt x="1476" y="1225"/>
                  <a:pt x="1469" y="1218"/>
                  <a:pt x="1461" y="1218"/>
                </a:cubicBezTo>
                <a:close/>
                <a:moveTo>
                  <a:pt x="1461" y="1251"/>
                </a:moveTo>
                <a:cubicBezTo>
                  <a:pt x="1453" y="1251"/>
                  <a:pt x="1446" y="1258"/>
                  <a:pt x="1446" y="1266"/>
                </a:cubicBezTo>
                <a:cubicBezTo>
                  <a:pt x="1446" y="1274"/>
                  <a:pt x="1453" y="1281"/>
                  <a:pt x="1461" y="1281"/>
                </a:cubicBezTo>
                <a:cubicBezTo>
                  <a:pt x="1469" y="1281"/>
                  <a:pt x="1476" y="1274"/>
                  <a:pt x="1476" y="1266"/>
                </a:cubicBezTo>
                <a:cubicBezTo>
                  <a:pt x="1476" y="1258"/>
                  <a:pt x="1469" y="1251"/>
                  <a:pt x="1461" y="1251"/>
                </a:cubicBezTo>
                <a:close/>
                <a:moveTo>
                  <a:pt x="1461" y="1284"/>
                </a:moveTo>
                <a:cubicBezTo>
                  <a:pt x="1453" y="1284"/>
                  <a:pt x="1446" y="1291"/>
                  <a:pt x="1446" y="1299"/>
                </a:cubicBezTo>
                <a:cubicBezTo>
                  <a:pt x="1446" y="1307"/>
                  <a:pt x="1453" y="1314"/>
                  <a:pt x="1461" y="1314"/>
                </a:cubicBezTo>
                <a:cubicBezTo>
                  <a:pt x="1469" y="1314"/>
                  <a:pt x="1476" y="1307"/>
                  <a:pt x="1476" y="1299"/>
                </a:cubicBezTo>
                <a:cubicBezTo>
                  <a:pt x="1476" y="1291"/>
                  <a:pt x="1469" y="1284"/>
                  <a:pt x="1461" y="1284"/>
                </a:cubicBezTo>
                <a:close/>
                <a:moveTo>
                  <a:pt x="1461" y="1317"/>
                </a:moveTo>
                <a:cubicBezTo>
                  <a:pt x="1453" y="1317"/>
                  <a:pt x="1446" y="1323"/>
                  <a:pt x="1446" y="1332"/>
                </a:cubicBezTo>
                <a:cubicBezTo>
                  <a:pt x="1446" y="1340"/>
                  <a:pt x="1453" y="1346"/>
                  <a:pt x="1461" y="1346"/>
                </a:cubicBezTo>
                <a:cubicBezTo>
                  <a:pt x="1469" y="1346"/>
                  <a:pt x="1476" y="1340"/>
                  <a:pt x="1476" y="1332"/>
                </a:cubicBezTo>
                <a:cubicBezTo>
                  <a:pt x="1476" y="1323"/>
                  <a:pt x="1469" y="1317"/>
                  <a:pt x="1461" y="1317"/>
                </a:cubicBezTo>
                <a:close/>
                <a:moveTo>
                  <a:pt x="1461" y="1350"/>
                </a:moveTo>
                <a:cubicBezTo>
                  <a:pt x="1453" y="1350"/>
                  <a:pt x="1446" y="1356"/>
                  <a:pt x="1446" y="1365"/>
                </a:cubicBezTo>
                <a:cubicBezTo>
                  <a:pt x="1446" y="1373"/>
                  <a:pt x="1453" y="1379"/>
                  <a:pt x="1461" y="1379"/>
                </a:cubicBezTo>
                <a:cubicBezTo>
                  <a:pt x="1469" y="1379"/>
                  <a:pt x="1476" y="1373"/>
                  <a:pt x="1476" y="1365"/>
                </a:cubicBezTo>
                <a:cubicBezTo>
                  <a:pt x="1476" y="1356"/>
                  <a:pt x="1469" y="1350"/>
                  <a:pt x="1461" y="1350"/>
                </a:cubicBezTo>
                <a:close/>
                <a:moveTo>
                  <a:pt x="1461" y="1383"/>
                </a:moveTo>
                <a:cubicBezTo>
                  <a:pt x="1453" y="1383"/>
                  <a:pt x="1446" y="1389"/>
                  <a:pt x="1446" y="1397"/>
                </a:cubicBezTo>
                <a:cubicBezTo>
                  <a:pt x="1446" y="1406"/>
                  <a:pt x="1453" y="1412"/>
                  <a:pt x="1461" y="1412"/>
                </a:cubicBezTo>
                <a:cubicBezTo>
                  <a:pt x="1469" y="1412"/>
                  <a:pt x="1476" y="1406"/>
                  <a:pt x="1476" y="1397"/>
                </a:cubicBezTo>
                <a:cubicBezTo>
                  <a:pt x="1476" y="1389"/>
                  <a:pt x="1469" y="1383"/>
                  <a:pt x="1461" y="1383"/>
                </a:cubicBezTo>
                <a:close/>
                <a:moveTo>
                  <a:pt x="1461" y="1416"/>
                </a:moveTo>
                <a:cubicBezTo>
                  <a:pt x="1453" y="1416"/>
                  <a:pt x="1446" y="1422"/>
                  <a:pt x="1446" y="1430"/>
                </a:cubicBezTo>
                <a:cubicBezTo>
                  <a:pt x="1446" y="1439"/>
                  <a:pt x="1453" y="1445"/>
                  <a:pt x="1461" y="1445"/>
                </a:cubicBezTo>
                <a:cubicBezTo>
                  <a:pt x="1469" y="1445"/>
                  <a:pt x="1476" y="1439"/>
                  <a:pt x="1476" y="1430"/>
                </a:cubicBezTo>
                <a:cubicBezTo>
                  <a:pt x="1476" y="1422"/>
                  <a:pt x="1469" y="1416"/>
                  <a:pt x="1461" y="1416"/>
                </a:cubicBezTo>
                <a:close/>
                <a:moveTo>
                  <a:pt x="1494" y="0"/>
                </a:moveTo>
                <a:cubicBezTo>
                  <a:pt x="1485" y="0"/>
                  <a:pt x="1479" y="7"/>
                  <a:pt x="1479" y="15"/>
                </a:cubicBezTo>
                <a:cubicBezTo>
                  <a:pt x="1479" y="23"/>
                  <a:pt x="1485" y="30"/>
                  <a:pt x="1494" y="30"/>
                </a:cubicBezTo>
                <a:cubicBezTo>
                  <a:pt x="1502" y="30"/>
                  <a:pt x="1508" y="23"/>
                  <a:pt x="1508" y="15"/>
                </a:cubicBezTo>
                <a:cubicBezTo>
                  <a:pt x="1508" y="7"/>
                  <a:pt x="1502" y="0"/>
                  <a:pt x="1494" y="0"/>
                </a:cubicBezTo>
                <a:close/>
                <a:moveTo>
                  <a:pt x="1494" y="33"/>
                </a:moveTo>
                <a:cubicBezTo>
                  <a:pt x="1485" y="33"/>
                  <a:pt x="1479" y="40"/>
                  <a:pt x="1479" y="48"/>
                </a:cubicBezTo>
                <a:cubicBezTo>
                  <a:pt x="1479" y="56"/>
                  <a:pt x="1485" y="63"/>
                  <a:pt x="1494" y="63"/>
                </a:cubicBezTo>
                <a:cubicBezTo>
                  <a:pt x="1502" y="63"/>
                  <a:pt x="1508" y="56"/>
                  <a:pt x="1508" y="48"/>
                </a:cubicBezTo>
                <a:cubicBezTo>
                  <a:pt x="1508" y="40"/>
                  <a:pt x="1502" y="33"/>
                  <a:pt x="1494" y="33"/>
                </a:cubicBezTo>
                <a:close/>
                <a:moveTo>
                  <a:pt x="1494" y="66"/>
                </a:moveTo>
                <a:cubicBezTo>
                  <a:pt x="1485" y="66"/>
                  <a:pt x="1479" y="72"/>
                  <a:pt x="1479" y="81"/>
                </a:cubicBezTo>
                <a:cubicBezTo>
                  <a:pt x="1479" y="89"/>
                  <a:pt x="1485" y="95"/>
                  <a:pt x="1494" y="95"/>
                </a:cubicBezTo>
                <a:cubicBezTo>
                  <a:pt x="1502" y="95"/>
                  <a:pt x="1508" y="89"/>
                  <a:pt x="1508" y="81"/>
                </a:cubicBezTo>
                <a:cubicBezTo>
                  <a:pt x="1508" y="72"/>
                  <a:pt x="1502" y="66"/>
                  <a:pt x="1494" y="66"/>
                </a:cubicBezTo>
                <a:close/>
                <a:moveTo>
                  <a:pt x="1494" y="99"/>
                </a:moveTo>
                <a:cubicBezTo>
                  <a:pt x="1485" y="99"/>
                  <a:pt x="1479" y="105"/>
                  <a:pt x="1479" y="114"/>
                </a:cubicBezTo>
                <a:cubicBezTo>
                  <a:pt x="1479" y="122"/>
                  <a:pt x="1485" y="128"/>
                  <a:pt x="1494" y="128"/>
                </a:cubicBezTo>
                <a:cubicBezTo>
                  <a:pt x="1502" y="128"/>
                  <a:pt x="1508" y="122"/>
                  <a:pt x="1508" y="114"/>
                </a:cubicBezTo>
                <a:cubicBezTo>
                  <a:pt x="1508" y="105"/>
                  <a:pt x="1502" y="99"/>
                  <a:pt x="1494" y="99"/>
                </a:cubicBezTo>
                <a:close/>
                <a:moveTo>
                  <a:pt x="1494" y="132"/>
                </a:moveTo>
                <a:cubicBezTo>
                  <a:pt x="1485" y="132"/>
                  <a:pt x="1479" y="138"/>
                  <a:pt x="1479" y="147"/>
                </a:cubicBezTo>
                <a:cubicBezTo>
                  <a:pt x="1479" y="155"/>
                  <a:pt x="1485" y="161"/>
                  <a:pt x="1494" y="161"/>
                </a:cubicBezTo>
                <a:cubicBezTo>
                  <a:pt x="1502" y="161"/>
                  <a:pt x="1508" y="155"/>
                  <a:pt x="1508" y="147"/>
                </a:cubicBezTo>
                <a:cubicBezTo>
                  <a:pt x="1508" y="138"/>
                  <a:pt x="1502" y="132"/>
                  <a:pt x="1494" y="132"/>
                </a:cubicBezTo>
                <a:close/>
                <a:moveTo>
                  <a:pt x="1494" y="165"/>
                </a:moveTo>
                <a:cubicBezTo>
                  <a:pt x="1485" y="165"/>
                  <a:pt x="1479" y="171"/>
                  <a:pt x="1479" y="179"/>
                </a:cubicBezTo>
                <a:cubicBezTo>
                  <a:pt x="1479" y="188"/>
                  <a:pt x="1485" y="194"/>
                  <a:pt x="1494" y="194"/>
                </a:cubicBezTo>
                <a:cubicBezTo>
                  <a:pt x="1502" y="194"/>
                  <a:pt x="1508" y="188"/>
                  <a:pt x="1508" y="179"/>
                </a:cubicBezTo>
                <a:cubicBezTo>
                  <a:pt x="1508" y="171"/>
                  <a:pt x="1502" y="165"/>
                  <a:pt x="1494" y="165"/>
                </a:cubicBezTo>
                <a:close/>
                <a:moveTo>
                  <a:pt x="1494" y="198"/>
                </a:moveTo>
                <a:cubicBezTo>
                  <a:pt x="1485" y="198"/>
                  <a:pt x="1479" y="204"/>
                  <a:pt x="1479" y="212"/>
                </a:cubicBezTo>
                <a:cubicBezTo>
                  <a:pt x="1479" y="221"/>
                  <a:pt x="1485" y="227"/>
                  <a:pt x="1494" y="227"/>
                </a:cubicBezTo>
                <a:cubicBezTo>
                  <a:pt x="1502" y="227"/>
                  <a:pt x="1508" y="221"/>
                  <a:pt x="1508" y="212"/>
                </a:cubicBezTo>
                <a:cubicBezTo>
                  <a:pt x="1508" y="204"/>
                  <a:pt x="1502" y="198"/>
                  <a:pt x="1494" y="198"/>
                </a:cubicBezTo>
                <a:close/>
                <a:moveTo>
                  <a:pt x="1494" y="230"/>
                </a:moveTo>
                <a:cubicBezTo>
                  <a:pt x="1485" y="230"/>
                  <a:pt x="1479" y="237"/>
                  <a:pt x="1479" y="245"/>
                </a:cubicBezTo>
                <a:cubicBezTo>
                  <a:pt x="1479" y="253"/>
                  <a:pt x="1485" y="260"/>
                  <a:pt x="1494" y="260"/>
                </a:cubicBezTo>
                <a:cubicBezTo>
                  <a:pt x="1502" y="260"/>
                  <a:pt x="1508" y="253"/>
                  <a:pt x="1508" y="245"/>
                </a:cubicBezTo>
                <a:cubicBezTo>
                  <a:pt x="1508" y="237"/>
                  <a:pt x="1502" y="230"/>
                  <a:pt x="1494" y="230"/>
                </a:cubicBezTo>
                <a:close/>
                <a:moveTo>
                  <a:pt x="1494" y="263"/>
                </a:moveTo>
                <a:cubicBezTo>
                  <a:pt x="1485" y="263"/>
                  <a:pt x="1479" y="270"/>
                  <a:pt x="1479" y="278"/>
                </a:cubicBezTo>
                <a:cubicBezTo>
                  <a:pt x="1479" y="286"/>
                  <a:pt x="1485" y="293"/>
                  <a:pt x="1494" y="293"/>
                </a:cubicBezTo>
                <a:cubicBezTo>
                  <a:pt x="1502" y="293"/>
                  <a:pt x="1508" y="286"/>
                  <a:pt x="1508" y="278"/>
                </a:cubicBezTo>
                <a:cubicBezTo>
                  <a:pt x="1508" y="270"/>
                  <a:pt x="1502" y="263"/>
                  <a:pt x="1494" y="263"/>
                </a:cubicBezTo>
                <a:close/>
                <a:moveTo>
                  <a:pt x="1494" y="296"/>
                </a:moveTo>
                <a:cubicBezTo>
                  <a:pt x="1485" y="296"/>
                  <a:pt x="1479" y="303"/>
                  <a:pt x="1479" y="311"/>
                </a:cubicBezTo>
                <a:cubicBezTo>
                  <a:pt x="1479" y="319"/>
                  <a:pt x="1485" y="326"/>
                  <a:pt x="1494" y="326"/>
                </a:cubicBezTo>
                <a:cubicBezTo>
                  <a:pt x="1502" y="326"/>
                  <a:pt x="1508" y="319"/>
                  <a:pt x="1508" y="311"/>
                </a:cubicBezTo>
                <a:cubicBezTo>
                  <a:pt x="1508" y="303"/>
                  <a:pt x="1502" y="296"/>
                  <a:pt x="1494" y="296"/>
                </a:cubicBezTo>
                <a:close/>
                <a:moveTo>
                  <a:pt x="1494" y="329"/>
                </a:moveTo>
                <a:cubicBezTo>
                  <a:pt x="1485" y="329"/>
                  <a:pt x="1479" y="336"/>
                  <a:pt x="1479" y="344"/>
                </a:cubicBezTo>
                <a:cubicBezTo>
                  <a:pt x="1479" y="352"/>
                  <a:pt x="1485" y="359"/>
                  <a:pt x="1494" y="359"/>
                </a:cubicBezTo>
                <a:cubicBezTo>
                  <a:pt x="1502" y="359"/>
                  <a:pt x="1508" y="352"/>
                  <a:pt x="1508" y="344"/>
                </a:cubicBezTo>
                <a:cubicBezTo>
                  <a:pt x="1508" y="336"/>
                  <a:pt x="1502" y="329"/>
                  <a:pt x="1494" y="329"/>
                </a:cubicBezTo>
                <a:close/>
                <a:moveTo>
                  <a:pt x="1494" y="362"/>
                </a:moveTo>
                <a:cubicBezTo>
                  <a:pt x="1485" y="362"/>
                  <a:pt x="1479" y="369"/>
                  <a:pt x="1479" y="377"/>
                </a:cubicBezTo>
                <a:cubicBezTo>
                  <a:pt x="1479" y="385"/>
                  <a:pt x="1485" y="392"/>
                  <a:pt x="1494" y="392"/>
                </a:cubicBezTo>
                <a:cubicBezTo>
                  <a:pt x="1502" y="392"/>
                  <a:pt x="1508" y="385"/>
                  <a:pt x="1508" y="377"/>
                </a:cubicBezTo>
                <a:cubicBezTo>
                  <a:pt x="1508" y="369"/>
                  <a:pt x="1502" y="362"/>
                  <a:pt x="1494" y="362"/>
                </a:cubicBezTo>
                <a:close/>
                <a:moveTo>
                  <a:pt x="1494" y="395"/>
                </a:moveTo>
                <a:cubicBezTo>
                  <a:pt x="1485" y="395"/>
                  <a:pt x="1479" y="402"/>
                  <a:pt x="1479" y="410"/>
                </a:cubicBezTo>
                <a:cubicBezTo>
                  <a:pt x="1479" y="418"/>
                  <a:pt x="1485" y="425"/>
                  <a:pt x="1494" y="425"/>
                </a:cubicBezTo>
                <a:cubicBezTo>
                  <a:pt x="1502" y="425"/>
                  <a:pt x="1508" y="418"/>
                  <a:pt x="1508" y="410"/>
                </a:cubicBezTo>
                <a:cubicBezTo>
                  <a:pt x="1508" y="402"/>
                  <a:pt x="1502" y="395"/>
                  <a:pt x="1494" y="395"/>
                </a:cubicBezTo>
                <a:close/>
                <a:moveTo>
                  <a:pt x="1494" y="428"/>
                </a:moveTo>
                <a:cubicBezTo>
                  <a:pt x="1485" y="428"/>
                  <a:pt x="1479" y="435"/>
                  <a:pt x="1479" y="443"/>
                </a:cubicBezTo>
                <a:cubicBezTo>
                  <a:pt x="1479" y="451"/>
                  <a:pt x="1485" y="458"/>
                  <a:pt x="1494" y="458"/>
                </a:cubicBezTo>
                <a:cubicBezTo>
                  <a:pt x="1502" y="458"/>
                  <a:pt x="1508" y="451"/>
                  <a:pt x="1508" y="443"/>
                </a:cubicBezTo>
                <a:cubicBezTo>
                  <a:pt x="1508" y="435"/>
                  <a:pt x="1502" y="428"/>
                  <a:pt x="1494" y="428"/>
                </a:cubicBezTo>
                <a:close/>
                <a:moveTo>
                  <a:pt x="1494" y="461"/>
                </a:moveTo>
                <a:cubicBezTo>
                  <a:pt x="1485" y="461"/>
                  <a:pt x="1479" y="468"/>
                  <a:pt x="1479" y="476"/>
                </a:cubicBezTo>
                <a:cubicBezTo>
                  <a:pt x="1479" y="484"/>
                  <a:pt x="1485" y="491"/>
                  <a:pt x="1494" y="491"/>
                </a:cubicBezTo>
                <a:cubicBezTo>
                  <a:pt x="1502" y="491"/>
                  <a:pt x="1508" y="484"/>
                  <a:pt x="1508" y="476"/>
                </a:cubicBezTo>
                <a:cubicBezTo>
                  <a:pt x="1508" y="468"/>
                  <a:pt x="1502" y="461"/>
                  <a:pt x="1494" y="461"/>
                </a:cubicBezTo>
                <a:close/>
                <a:moveTo>
                  <a:pt x="1494" y="494"/>
                </a:moveTo>
                <a:cubicBezTo>
                  <a:pt x="1485" y="494"/>
                  <a:pt x="1479" y="500"/>
                  <a:pt x="1479" y="509"/>
                </a:cubicBezTo>
                <a:cubicBezTo>
                  <a:pt x="1479" y="517"/>
                  <a:pt x="1485" y="523"/>
                  <a:pt x="1494" y="523"/>
                </a:cubicBezTo>
                <a:cubicBezTo>
                  <a:pt x="1502" y="523"/>
                  <a:pt x="1508" y="517"/>
                  <a:pt x="1508" y="509"/>
                </a:cubicBezTo>
                <a:cubicBezTo>
                  <a:pt x="1508" y="500"/>
                  <a:pt x="1502" y="494"/>
                  <a:pt x="1494" y="494"/>
                </a:cubicBezTo>
                <a:close/>
                <a:moveTo>
                  <a:pt x="1494" y="527"/>
                </a:moveTo>
                <a:cubicBezTo>
                  <a:pt x="1485" y="527"/>
                  <a:pt x="1479" y="533"/>
                  <a:pt x="1479" y="542"/>
                </a:cubicBezTo>
                <a:cubicBezTo>
                  <a:pt x="1479" y="550"/>
                  <a:pt x="1485" y="556"/>
                  <a:pt x="1494" y="556"/>
                </a:cubicBezTo>
                <a:cubicBezTo>
                  <a:pt x="1502" y="556"/>
                  <a:pt x="1508" y="550"/>
                  <a:pt x="1508" y="542"/>
                </a:cubicBezTo>
                <a:cubicBezTo>
                  <a:pt x="1508" y="533"/>
                  <a:pt x="1502" y="527"/>
                  <a:pt x="1494" y="527"/>
                </a:cubicBezTo>
                <a:close/>
                <a:moveTo>
                  <a:pt x="1494" y="560"/>
                </a:moveTo>
                <a:cubicBezTo>
                  <a:pt x="1485" y="560"/>
                  <a:pt x="1479" y="566"/>
                  <a:pt x="1479" y="574"/>
                </a:cubicBezTo>
                <a:cubicBezTo>
                  <a:pt x="1479" y="583"/>
                  <a:pt x="1485" y="589"/>
                  <a:pt x="1494" y="589"/>
                </a:cubicBezTo>
                <a:cubicBezTo>
                  <a:pt x="1502" y="589"/>
                  <a:pt x="1508" y="583"/>
                  <a:pt x="1508" y="574"/>
                </a:cubicBezTo>
                <a:cubicBezTo>
                  <a:pt x="1508" y="566"/>
                  <a:pt x="1502" y="560"/>
                  <a:pt x="1494" y="560"/>
                </a:cubicBezTo>
                <a:close/>
                <a:moveTo>
                  <a:pt x="1494" y="593"/>
                </a:moveTo>
                <a:cubicBezTo>
                  <a:pt x="1485" y="593"/>
                  <a:pt x="1479" y="599"/>
                  <a:pt x="1479" y="607"/>
                </a:cubicBezTo>
                <a:cubicBezTo>
                  <a:pt x="1479" y="616"/>
                  <a:pt x="1485" y="622"/>
                  <a:pt x="1494" y="622"/>
                </a:cubicBezTo>
                <a:cubicBezTo>
                  <a:pt x="1502" y="622"/>
                  <a:pt x="1508" y="616"/>
                  <a:pt x="1508" y="607"/>
                </a:cubicBezTo>
                <a:cubicBezTo>
                  <a:pt x="1508" y="599"/>
                  <a:pt x="1502" y="593"/>
                  <a:pt x="1494" y="593"/>
                </a:cubicBezTo>
                <a:close/>
                <a:moveTo>
                  <a:pt x="1494" y="625"/>
                </a:moveTo>
                <a:cubicBezTo>
                  <a:pt x="1485" y="625"/>
                  <a:pt x="1479" y="632"/>
                  <a:pt x="1479" y="640"/>
                </a:cubicBezTo>
                <a:cubicBezTo>
                  <a:pt x="1479" y="648"/>
                  <a:pt x="1485" y="655"/>
                  <a:pt x="1494" y="655"/>
                </a:cubicBezTo>
                <a:cubicBezTo>
                  <a:pt x="1502" y="655"/>
                  <a:pt x="1508" y="648"/>
                  <a:pt x="1508" y="640"/>
                </a:cubicBezTo>
                <a:cubicBezTo>
                  <a:pt x="1508" y="632"/>
                  <a:pt x="1502" y="625"/>
                  <a:pt x="1494" y="625"/>
                </a:cubicBezTo>
                <a:close/>
                <a:moveTo>
                  <a:pt x="1494" y="658"/>
                </a:moveTo>
                <a:cubicBezTo>
                  <a:pt x="1485" y="658"/>
                  <a:pt x="1479" y="665"/>
                  <a:pt x="1479" y="673"/>
                </a:cubicBezTo>
                <a:cubicBezTo>
                  <a:pt x="1479" y="681"/>
                  <a:pt x="1485" y="688"/>
                  <a:pt x="1494" y="688"/>
                </a:cubicBezTo>
                <a:cubicBezTo>
                  <a:pt x="1502" y="688"/>
                  <a:pt x="1508" y="681"/>
                  <a:pt x="1508" y="673"/>
                </a:cubicBezTo>
                <a:cubicBezTo>
                  <a:pt x="1508" y="665"/>
                  <a:pt x="1502" y="658"/>
                  <a:pt x="1494" y="658"/>
                </a:cubicBezTo>
                <a:close/>
                <a:moveTo>
                  <a:pt x="1494" y="691"/>
                </a:moveTo>
                <a:cubicBezTo>
                  <a:pt x="1485" y="691"/>
                  <a:pt x="1479" y="698"/>
                  <a:pt x="1479" y="706"/>
                </a:cubicBezTo>
                <a:cubicBezTo>
                  <a:pt x="1479" y="714"/>
                  <a:pt x="1485" y="721"/>
                  <a:pt x="1494" y="721"/>
                </a:cubicBezTo>
                <a:cubicBezTo>
                  <a:pt x="1502" y="721"/>
                  <a:pt x="1508" y="714"/>
                  <a:pt x="1508" y="706"/>
                </a:cubicBezTo>
                <a:cubicBezTo>
                  <a:pt x="1508" y="698"/>
                  <a:pt x="1502" y="691"/>
                  <a:pt x="1494" y="691"/>
                </a:cubicBezTo>
                <a:close/>
                <a:moveTo>
                  <a:pt x="1494" y="724"/>
                </a:moveTo>
                <a:cubicBezTo>
                  <a:pt x="1485" y="724"/>
                  <a:pt x="1479" y="731"/>
                  <a:pt x="1479" y="739"/>
                </a:cubicBezTo>
                <a:cubicBezTo>
                  <a:pt x="1479" y="747"/>
                  <a:pt x="1485" y="754"/>
                  <a:pt x="1494" y="754"/>
                </a:cubicBezTo>
                <a:cubicBezTo>
                  <a:pt x="1502" y="754"/>
                  <a:pt x="1508" y="747"/>
                  <a:pt x="1508" y="739"/>
                </a:cubicBezTo>
                <a:cubicBezTo>
                  <a:pt x="1508" y="731"/>
                  <a:pt x="1502" y="724"/>
                  <a:pt x="1494" y="724"/>
                </a:cubicBezTo>
                <a:close/>
                <a:moveTo>
                  <a:pt x="1494" y="757"/>
                </a:moveTo>
                <a:cubicBezTo>
                  <a:pt x="1485" y="757"/>
                  <a:pt x="1479" y="764"/>
                  <a:pt x="1479" y="772"/>
                </a:cubicBezTo>
                <a:cubicBezTo>
                  <a:pt x="1479" y="780"/>
                  <a:pt x="1485" y="787"/>
                  <a:pt x="1494" y="787"/>
                </a:cubicBezTo>
                <a:cubicBezTo>
                  <a:pt x="1502" y="787"/>
                  <a:pt x="1508" y="780"/>
                  <a:pt x="1508" y="772"/>
                </a:cubicBezTo>
                <a:cubicBezTo>
                  <a:pt x="1508" y="764"/>
                  <a:pt x="1502" y="757"/>
                  <a:pt x="1494" y="757"/>
                </a:cubicBezTo>
                <a:close/>
                <a:moveTo>
                  <a:pt x="1494" y="790"/>
                </a:moveTo>
                <a:cubicBezTo>
                  <a:pt x="1485" y="790"/>
                  <a:pt x="1479" y="797"/>
                  <a:pt x="1479" y="805"/>
                </a:cubicBezTo>
                <a:cubicBezTo>
                  <a:pt x="1479" y="813"/>
                  <a:pt x="1485" y="820"/>
                  <a:pt x="1494" y="820"/>
                </a:cubicBezTo>
                <a:cubicBezTo>
                  <a:pt x="1502" y="820"/>
                  <a:pt x="1508" y="813"/>
                  <a:pt x="1508" y="805"/>
                </a:cubicBezTo>
                <a:cubicBezTo>
                  <a:pt x="1508" y="797"/>
                  <a:pt x="1502" y="790"/>
                  <a:pt x="1494" y="790"/>
                </a:cubicBezTo>
                <a:close/>
                <a:moveTo>
                  <a:pt x="1494" y="823"/>
                </a:moveTo>
                <a:cubicBezTo>
                  <a:pt x="1485" y="823"/>
                  <a:pt x="1479" y="830"/>
                  <a:pt x="1479" y="838"/>
                </a:cubicBezTo>
                <a:cubicBezTo>
                  <a:pt x="1479" y="846"/>
                  <a:pt x="1485" y="853"/>
                  <a:pt x="1494" y="853"/>
                </a:cubicBezTo>
                <a:cubicBezTo>
                  <a:pt x="1502" y="853"/>
                  <a:pt x="1508" y="846"/>
                  <a:pt x="1508" y="838"/>
                </a:cubicBezTo>
                <a:cubicBezTo>
                  <a:pt x="1508" y="830"/>
                  <a:pt x="1502" y="823"/>
                  <a:pt x="1494" y="823"/>
                </a:cubicBezTo>
                <a:close/>
                <a:moveTo>
                  <a:pt x="1494" y="856"/>
                </a:moveTo>
                <a:cubicBezTo>
                  <a:pt x="1485" y="856"/>
                  <a:pt x="1479" y="863"/>
                  <a:pt x="1479" y="871"/>
                </a:cubicBezTo>
                <a:cubicBezTo>
                  <a:pt x="1479" y="879"/>
                  <a:pt x="1485" y="886"/>
                  <a:pt x="1494" y="886"/>
                </a:cubicBezTo>
                <a:cubicBezTo>
                  <a:pt x="1502" y="886"/>
                  <a:pt x="1508" y="879"/>
                  <a:pt x="1508" y="871"/>
                </a:cubicBezTo>
                <a:cubicBezTo>
                  <a:pt x="1508" y="863"/>
                  <a:pt x="1502" y="856"/>
                  <a:pt x="1494" y="856"/>
                </a:cubicBezTo>
                <a:close/>
                <a:moveTo>
                  <a:pt x="1494" y="889"/>
                </a:moveTo>
                <a:cubicBezTo>
                  <a:pt x="1485" y="889"/>
                  <a:pt x="1479" y="895"/>
                  <a:pt x="1479" y="904"/>
                </a:cubicBezTo>
                <a:cubicBezTo>
                  <a:pt x="1479" y="912"/>
                  <a:pt x="1485" y="918"/>
                  <a:pt x="1494" y="918"/>
                </a:cubicBezTo>
                <a:cubicBezTo>
                  <a:pt x="1502" y="918"/>
                  <a:pt x="1508" y="912"/>
                  <a:pt x="1508" y="904"/>
                </a:cubicBezTo>
                <a:cubicBezTo>
                  <a:pt x="1508" y="895"/>
                  <a:pt x="1502" y="889"/>
                  <a:pt x="1494" y="889"/>
                </a:cubicBezTo>
                <a:close/>
                <a:moveTo>
                  <a:pt x="1494" y="922"/>
                </a:moveTo>
                <a:cubicBezTo>
                  <a:pt x="1485" y="922"/>
                  <a:pt x="1479" y="928"/>
                  <a:pt x="1479" y="937"/>
                </a:cubicBezTo>
                <a:cubicBezTo>
                  <a:pt x="1479" y="945"/>
                  <a:pt x="1485" y="951"/>
                  <a:pt x="1494" y="951"/>
                </a:cubicBezTo>
                <a:cubicBezTo>
                  <a:pt x="1502" y="951"/>
                  <a:pt x="1508" y="945"/>
                  <a:pt x="1508" y="937"/>
                </a:cubicBezTo>
                <a:cubicBezTo>
                  <a:pt x="1508" y="928"/>
                  <a:pt x="1502" y="922"/>
                  <a:pt x="1494" y="922"/>
                </a:cubicBezTo>
                <a:close/>
                <a:moveTo>
                  <a:pt x="1494" y="955"/>
                </a:moveTo>
                <a:cubicBezTo>
                  <a:pt x="1485" y="955"/>
                  <a:pt x="1479" y="961"/>
                  <a:pt x="1479" y="970"/>
                </a:cubicBezTo>
                <a:cubicBezTo>
                  <a:pt x="1479" y="978"/>
                  <a:pt x="1485" y="984"/>
                  <a:pt x="1494" y="984"/>
                </a:cubicBezTo>
                <a:cubicBezTo>
                  <a:pt x="1502" y="984"/>
                  <a:pt x="1508" y="978"/>
                  <a:pt x="1508" y="970"/>
                </a:cubicBezTo>
                <a:cubicBezTo>
                  <a:pt x="1508" y="961"/>
                  <a:pt x="1502" y="955"/>
                  <a:pt x="1494" y="955"/>
                </a:cubicBezTo>
                <a:close/>
                <a:moveTo>
                  <a:pt x="1494" y="988"/>
                </a:moveTo>
                <a:cubicBezTo>
                  <a:pt x="1485" y="988"/>
                  <a:pt x="1479" y="994"/>
                  <a:pt x="1479" y="1002"/>
                </a:cubicBezTo>
                <a:cubicBezTo>
                  <a:pt x="1479" y="1011"/>
                  <a:pt x="1485" y="1017"/>
                  <a:pt x="1494" y="1017"/>
                </a:cubicBezTo>
                <a:cubicBezTo>
                  <a:pt x="1502" y="1017"/>
                  <a:pt x="1508" y="1011"/>
                  <a:pt x="1508" y="1002"/>
                </a:cubicBezTo>
                <a:cubicBezTo>
                  <a:pt x="1508" y="994"/>
                  <a:pt x="1502" y="988"/>
                  <a:pt x="1494" y="988"/>
                </a:cubicBezTo>
                <a:close/>
                <a:moveTo>
                  <a:pt x="1494" y="1021"/>
                </a:moveTo>
                <a:cubicBezTo>
                  <a:pt x="1485" y="1021"/>
                  <a:pt x="1479" y="1027"/>
                  <a:pt x="1479" y="1035"/>
                </a:cubicBezTo>
                <a:cubicBezTo>
                  <a:pt x="1479" y="1044"/>
                  <a:pt x="1485" y="1050"/>
                  <a:pt x="1494" y="1050"/>
                </a:cubicBezTo>
                <a:cubicBezTo>
                  <a:pt x="1502" y="1050"/>
                  <a:pt x="1508" y="1044"/>
                  <a:pt x="1508" y="1035"/>
                </a:cubicBezTo>
                <a:cubicBezTo>
                  <a:pt x="1508" y="1027"/>
                  <a:pt x="1502" y="1021"/>
                  <a:pt x="1494" y="1021"/>
                </a:cubicBezTo>
                <a:close/>
                <a:moveTo>
                  <a:pt x="1494" y="1053"/>
                </a:moveTo>
                <a:cubicBezTo>
                  <a:pt x="1485" y="1053"/>
                  <a:pt x="1479" y="1060"/>
                  <a:pt x="1479" y="1068"/>
                </a:cubicBezTo>
                <a:cubicBezTo>
                  <a:pt x="1479" y="1076"/>
                  <a:pt x="1485" y="1083"/>
                  <a:pt x="1494" y="1083"/>
                </a:cubicBezTo>
                <a:cubicBezTo>
                  <a:pt x="1502" y="1083"/>
                  <a:pt x="1508" y="1076"/>
                  <a:pt x="1508" y="1068"/>
                </a:cubicBezTo>
                <a:cubicBezTo>
                  <a:pt x="1508" y="1060"/>
                  <a:pt x="1502" y="1053"/>
                  <a:pt x="1494" y="1053"/>
                </a:cubicBezTo>
                <a:close/>
                <a:moveTo>
                  <a:pt x="1494" y="1086"/>
                </a:moveTo>
                <a:cubicBezTo>
                  <a:pt x="1485" y="1086"/>
                  <a:pt x="1479" y="1093"/>
                  <a:pt x="1479" y="1101"/>
                </a:cubicBezTo>
                <a:cubicBezTo>
                  <a:pt x="1479" y="1109"/>
                  <a:pt x="1485" y="1116"/>
                  <a:pt x="1494" y="1116"/>
                </a:cubicBezTo>
                <a:cubicBezTo>
                  <a:pt x="1502" y="1116"/>
                  <a:pt x="1508" y="1109"/>
                  <a:pt x="1508" y="1101"/>
                </a:cubicBezTo>
                <a:cubicBezTo>
                  <a:pt x="1508" y="1093"/>
                  <a:pt x="1502" y="1086"/>
                  <a:pt x="1494" y="1086"/>
                </a:cubicBezTo>
                <a:close/>
                <a:moveTo>
                  <a:pt x="1494" y="1119"/>
                </a:moveTo>
                <a:cubicBezTo>
                  <a:pt x="1485" y="1119"/>
                  <a:pt x="1479" y="1126"/>
                  <a:pt x="1479" y="1134"/>
                </a:cubicBezTo>
                <a:cubicBezTo>
                  <a:pt x="1479" y="1142"/>
                  <a:pt x="1485" y="1149"/>
                  <a:pt x="1494" y="1149"/>
                </a:cubicBezTo>
                <a:cubicBezTo>
                  <a:pt x="1502" y="1149"/>
                  <a:pt x="1508" y="1142"/>
                  <a:pt x="1508" y="1134"/>
                </a:cubicBezTo>
                <a:cubicBezTo>
                  <a:pt x="1508" y="1126"/>
                  <a:pt x="1502" y="1119"/>
                  <a:pt x="1494" y="1119"/>
                </a:cubicBezTo>
                <a:close/>
                <a:moveTo>
                  <a:pt x="1494" y="1152"/>
                </a:moveTo>
                <a:cubicBezTo>
                  <a:pt x="1485" y="1152"/>
                  <a:pt x="1479" y="1159"/>
                  <a:pt x="1479" y="1167"/>
                </a:cubicBezTo>
                <a:cubicBezTo>
                  <a:pt x="1479" y="1175"/>
                  <a:pt x="1485" y="1182"/>
                  <a:pt x="1494" y="1182"/>
                </a:cubicBezTo>
                <a:cubicBezTo>
                  <a:pt x="1502" y="1182"/>
                  <a:pt x="1508" y="1175"/>
                  <a:pt x="1508" y="1167"/>
                </a:cubicBezTo>
                <a:cubicBezTo>
                  <a:pt x="1508" y="1159"/>
                  <a:pt x="1502" y="1152"/>
                  <a:pt x="1494" y="1152"/>
                </a:cubicBezTo>
                <a:close/>
                <a:moveTo>
                  <a:pt x="1494" y="1185"/>
                </a:moveTo>
                <a:cubicBezTo>
                  <a:pt x="1485" y="1185"/>
                  <a:pt x="1479" y="1192"/>
                  <a:pt x="1479" y="1200"/>
                </a:cubicBezTo>
                <a:cubicBezTo>
                  <a:pt x="1479" y="1208"/>
                  <a:pt x="1485" y="1215"/>
                  <a:pt x="1494" y="1215"/>
                </a:cubicBezTo>
                <a:cubicBezTo>
                  <a:pt x="1502" y="1215"/>
                  <a:pt x="1508" y="1208"/>
                  <a:pt x="1508" y="1200"/>
                </a:cubicBezTo>
                <a:cubicBezTo>
                  <a:pt x="1508" y="1192"/>
                  <a:pt x="1502" y="1185"/>
                  <a:pt x="1494" y="1185"/>
                </a:cubicBezTo>
                <a:close/>
                <a:moveTo>
                  <a:pt x="1494" y="1218"/>
                </a:moveTo>
                <a:cubicBezTo>
                  <a:pt x="1485" y="1218"/>
                  <a:pt x="1479" y="1225"/>
                  <a:pt x="1479" y="1233"/>
                </a:cubicBezTo>
                <a:cubicBezTo>
                  <a:pt x="1479" y="1241"/>
                  <a:pt x="1485" y="1248"/>
                  <a:pt x="1494" y="1248"/>
                </a:cubicBezTo>
                <a:cubicBezTo>
                  <a:pt x="1502" y="1248"/>
                  <a:pt x="1508" y="1241"/>
                  <a:pt x="1508" y="1233"/>
                </a:cubicBezTo>
                <a:cubicBezTo>
                  <a:pt x="1508" y="1225"/>
                  <a:pt x="1502" y="1218"/>
                  <a:pt x="1494" y="1218"/>
                </a:cubicBezTo>
                <a:close/>
                <a:moveTo>
                  <a:pt x="1494" y="1251"/>
                </a:moveTo>
                <a:cubicBezTo>
                  <a:pt x="1485" y="1251"/>
                  <a:pt x="1479" y="1258"/>
                  <a:pt x="1479" y="1266"/>
                </a:cubicBezTo>
                <a:cubicBezTo>
                  <a:pt x="1479" y="1274"/>
                  <a:pt x="1485" y="1281"/>
                  <a:pt x="1494" y="1281"/>
                </a:cubicBezTo>
                <a:cubicBezTo>
                  <a:pt x="1502" y="1281"/>
                  <a:pt x="1508" y="1274"/>
                  <a:pt x="1508" y="1266"/>
                </a:cubicBezTo>
                <a:cubicBezTo>
                  <a:pt x="1508" y="1258"/>
                  <a:pt x="1502" y="1251"/>
                  <a:pt x="1494" y="1251"/>
                </a:cubicBezTo>
                <a:close/>
                <a:moveTo>
                  <a:pt x="1494" y="1284"/>
                </a:moveTo>
                <a:cubicBezTo>
                  <a:pt x="1485" y="1284"/>
                  <a:pt x="1479" y="1291"/>
                  <a:pt x="1479" y="1299"/>
                </a:cubicBezTo>
                <a:cubicBezTo>
                  <a:pt x="1479" y="1307"/>
                  <a:pt x="1485" y="1314"/>
                  <a:pt x="1494" y="1314"/>
                </a:cubicBezTo>
                <a:cubicBezTo>
                  <a:pt x="1502" y="1314"/>
                  <a:pt x="1508" y="1307"/>
                  <a:pt x="1508" y="1299"/>
                </a:cubicBezTo>
                <a:cubicBezTo>
                  <a:pt x="1508" y="1291"/>
                  <a:pt x="1502" y="1284"/>
                  <a:pt x="1494" y="1284"/>
                </a:cubicBezTo>
                <a:close/>
                <a:moveTo>
                  <a:pt x="1494" y="1317"/>
                </a:moveTo>
                <a:cubicBezTo>
                  <a:pt x="1485" y="1317"/>
                  <a:pt x="1479" y="1323"/>
                  <a:pt x="1479" y="1332"/>
                </a:cubicBezTo>
                <a:cubicBezTo>
                  <a:pt x="1479" y="1340"/>
                  <a:pt x="1485" y="1346"/>
                  <a:pt x="1494" y="1346"/>
                </a:cubicBezTo>
                <a:cubicBezTo>
                  <a:pt x="1502" y="1346"/>
                  <a:pt x="1508" y="1340"/>
                  <a:pt x="1508" y="1332"/>
                </a:cubicBezTo>
                <a:cubicBezTo>
                  <a:pt x="1508" y="1323"/>
                  <a:pt x="1502" y="1317"/>
                  <a:pt x="1494" y="1317"/>
                </a:cubicBezTo>
                <a:close/>
                <a:moveTo>
                  <a:pt x="1494" y="1350"/>
                </a:moveTo>
                <a:cubicBezTo>
                  <a:pt x="1485" y="1350"/>
                  <a:pt x="1479" y="1356"/>
                  <a:pt x="1479" y="1365"/>
                </a:cubicBezTo>
                <a:cubicBezTo>
                  <a:pt x="1479" y="1373"/>
                  <a:pt x="1485" y="1379"/>
                  <a:pt x="1494" y="1379"/>
                </a:cubicBezTo>
                <a:cubicBezTo>
                  <a:pt x="1502" y="1379"/>
                  <a:pt x="1508" y="1373"/>
                  <a:pt x="1508" y="1365"/>
                </a:cubicBezTo>
                <a:cubicBezTo>
                  <a:pt x="1508" y="1356"/>
                  <a:pt x="1502" y="1350"/>
                  <a:pt x="1494" y="1350"/>
                </a:cubicBezTo>
                <a:close/>
                <a:moveTo>
                  <a:pt x="1494" y="1383"/>
                </a:moveTo>
                <a:cubicBezTo>
                  <a:pt x="1485" y="1383"/>
                  <a:pt x="1479" y="1389"/>
                  <a:pt x="1479" y="1397"/>
                </a:cubicBezTo>
                <a:cubicBezTo>
                  <a:pt x="1479" y="1406"/>
                  <a:pt x="1485" y="1412"/>
                  <a:pt x="1494" y="1412"/>
                </a:cubicBezTo>
                <a:cubicBezTo>
                  <a:pt x="1502" y="1412"/>
                  <a:pt x="1508" y="1406"/>
                  <a:pt x="1508" y="1397"/>
                </a:cubicBezTo>
                <a:cubicBezTo>
                  <a:pt x="1508" y="1389"/>
                  <a:pt x="1502" y="1383"/>
                  <a:pt x="1494" y="1383"/>
                </a:cubicBezTo>
                <a:close/>
                <a:moveTo>
                  <a:pt x="1494" y="1416"/>
                </a:moveTo>
                <a:cubicBezTo>
                  <a:pt x="1485" y="1416"/>
                  <a:pt x="1479" y="1422"/>
                  <a:pt x="1479" y="1430"/>
                </a:cubicBezTo>
                <a:cubicBezTo>
                  <a:pt x="1479" y="1439"/>
                  <a:pt x="1485" y="1445"/>
                  <a:pt x="1494" y="1445"/>
                </a:cubicBezTo>
                <a:cubicBezTo>
                  <a:pt x="1502" y="1445"/>
                  <a:pt x="1508" y="1439"/>
                  <a:pt x="1508" y="1430"/>
                </a:cubicBezTo>
                <a:cubicBezTo>
                  <a:pt x="1508" y="1422"/>
                  <a:pt x="1502" y="1416"/>
                  <a:pt x="1494" y="1416"/>
                </a:cubicBezTo>
                <a:close/>
                <a:moveTo>
                  <a:pt x="1526" y="0"/>
                </a:moveTo>
                <a:cubicBezTo>
                  <a:pt x="1518" y="0"/>
                  <a:pt x="1512" y="7"/>
                  <a:pt x="1512" y="15"/>
                </a:cubicBezTo>
                <a:cubicBezTo>
                  <a:pt x="1512" y="23"/>
                  <a:pt x="1518" y="30"/>
                  <a:pt x="1526" y="30"/>
                </a:cubicBezTo>
                <a:cubicBezTo>
                  <a:pt x="1535" y="30"/>
                  <a:pt x="1541" y="23"/>
                  <a:pt x="1541" y="15"/>
                </a:cubicBezTo>
                <a:cubicBezTo>
                  <a:pt x="1541" y="7"/>
                  <a:pt x="1535" y="0"/>
                  <a:pt x="1526" y="0"/>
                </a:cubicBezTo>
                <a:close/>
                <a:moveTo>
                  <a:pt x="1526" y="33"/>
                </a:moveTo>
                <a:cubicBezTo>
                  <a:pt x="1518" y="33"/>
                  <a:pt x="1512" y="40"/>
                  <a:pt x="1512" y="48"/>
                </a:cubicBezTo>
                <a:cubicBezTo>
                  <a:pt x="1512" y="56"/>
                  <a:pt x="1518" y="63"/>
                  <a:pt x="1526" y="63"/>
                </a:cubicBezTo>
                <a:cubicBezTo>
                  <a:pt x="1535" y="63"/>
                  <a:pt x="1541" y="56"/>
                  <a:pt x="1541" y="48"/>
                </a:cubicBezTo>
                <a:cubicBezTo>
                  <a:pt x="1541" y="40"/>
                  <a:pt x="1535" y="33"/>
                  <a:pt x="1526" y="33"/>
                </a:cubicBezTo>
                <a:close/>
                <a:moveTo>
                  <a:pt x="1526" y="66"/>
                </a:moveTo>
                <a:cubicBezTo>
                  <a:pt x="1518" y="66"/>
                  <a:pt x="1512" y="72"/>
                  <a:pt x="1512" y="81"/>
                </a:cubicBezTo>
                <a:cubicBezTo>
                  <a:pt x="1512" y="89"/>
                  <a:pt x="1518" y="95"/>
                  <a:pt x="1526" y="95"/>
                </a:cubicBezTo>
                <a:cubicBezTo>
                  <a:pt x="1535" y="95"/>
                  <a:pt x="1541" y="89"/>
                  <a:pt x="1541" y="81"/>
                </a:cubicBezTo>
                <a:cubicBezTo>
                  <a:pt x="1541" y="72"/>
                  <a:pt x="1535" y="66"/>
                  <a:pt x="1526" y="66"/>
                </a:cubicBezTo>
                <a:close/>
                <a:moveTo>
                  <a:pt x="1526" y="99"/>
                </a:moveTo>
                <a:cubicBezTo>
                  <a:pt x="1518" y="99"/>
                  <a:pt x="1512" y="105"/>
                  <a:pt x="1512" y="114"/>
                </a:cubicBezTo>
                <a:cubicBezTo>
                  <a:pt x="1512" y="122"/>
                  <a:pt x="1518" y="128"/>
                  <a:pt x="1526" y="128"/>
                </a:cubicBezTo>
                <a:cubicBezTo>
                  <a:pt x="1535" y="128"/>
                  <a:pt x="1541" y="122"/>
                  <a:pt x="1541" y="114"/>
                </a:cubicBezTo>
                <a:cubicBezTo>
                  <a:pt x="1541" y="105"/>
                  <a:pt x="1535" y="99"/>
                  <a:pt x="1526" y="99"/>
                </a:cubicBezTo>
                <a:close/>
                <a:moveTo>
                  <a:pt x="1526" y="132"/>
                </a:moveTo>
                <a:cubicBezTo>
                  <a:pt x="1518" y="132"/>
                  <a:pt x="1512" y="138"/>
                  <a:pt x="1512" y="147"/>
                </a:cubicBezTo>
                <a:cubicBezTo>
                  <a:pt x="1512" y="155"/>
                  <a:pt x="1518" y="161"/>
                  <a:pt x="1526" y="161"/>
                </a:cubicBezTo>
                <a:cubicBezTo>
                  <a:pt x="1535" y="161"/>
                  <a:pt x="1541" y="155"/>
                  <a:pt x="1541" y="147"/>
                </a:cubicBezTo>
                <a:cubicBezTo>
                  <a:pt x="1541" y="138"/>
                  <a:pt x="1535" y="132"/>
                  <a:pt x="1526" y="132"/>
                </a:cubicBezTo>
                <a:close/>
                <a:moveTo>
                  <a:pt x="1526" y="165"/>
                </a:moveTo>
                <a:cubicBezTo>
                  <a:pt x="1518" y="165"/>
                  <a:pt x="1512" y="171"/>
                  <a:pt x="1512" y="179"/>
                </a:cubicBezTo>
                <a:cubicBezTo>
                  <a:pt x="1512" y="188"/>
                  <a:pt x="1518" y="194"/>
                  <a:pt x="1526" y="194"/>
                </a:cubicBezTo>
                <a:cubicBezTo>
                  <a:pt x="1535" y="194"/>
                  <a:pt x="1541" y="188"/>
                  <a:pt x="1541" y="179"/>
                </a:cubicBezTo>
                <a:cubicBezTo>
                  <a:pt x="1541" y="171"/>
                  <a:pt x="1535" y="165"/>
                  <a:pt x="1526" y="165"/>
                </a:cubicBezTo>
                <a:close/>
                <a:moveTo>
                  <a:pt x="1526" y="198"/>
                </a:moveTo>
                <a:cubicBezTo>
                  <a:pt x="1518" y="198"/>
                  <a:pt x="1512" y="204"/>
                  <a:pt x="1512" y="212"/>
                </a:cubicBezTo>
                <a:cubicBezTo>
                  <a:pt x="1512" y="221"/>
                  <a:pt x="1518" y="227"/>
                  <a:pt x="1526" y="227"/>
                </a:cubicBezTo>
                <a:cubicBezTo>
                  <a:pt x="1535" y="227"/>
                  <a:pt x="1541" y="221"/>
                  <a:pt x="1541" y="212"/>
                </a:cubicBezTo>
                <a:cubicBezTo>
                  <a:pt x="1541" y="204"/>
                  <a:pt x="1535" y="198"/>
                  <a:pt x="1526" y="198"/>
                </a:cubicBezTo>
                <a:close/>
                <a:moveTo>
                  <a:pt x="1526" y="230"/>
                </a:moveTo>
                <a:cubicBezTo>
                  <a:pt x="1518" y="230"/>
                  <a:pt x="1512" y="237"/>
                  <a:pt x="1512" y="245"/>
                </a:cubicBezTo>
                <a:cubicBezTo>
                  <a:pt x="1512" y="253"/>
                  <a:pt x="1518" y="260"/>
                  <a:pt x="1526" y="260"/>
                </a:cubicBezTo>
                <a:cubicBezTo>
                  <a:pt x="1535" y="260"/>
                  <a:pt x="1541" y="253"/>
                  <a:pt x="1541" y="245"/>
                </a:cubicBezTo>
                <a:cubicBezTo>
                  <a:pt x="1541" y="237"/>
                  <a:pt x="1535" y="230"/>
                  <a:pt x="1526" y="230"/>
                </a:cubicBezTo>
                <a:close/>
                <a:moveTo>
                  <a:pt x="1526" y="263"/>
                </a:moveTo>
                <a:cubicBezTo>
                  <a:pt x="1518" y="263"/>
                  <a:pt x="1512" y="270"/>
                  <a:pt x="1512" y="278"/>
                </a:cubicBezTo>
                <a:cubicBezTo>
                  <a:pt x="1512" y="286"/>
                  <a:pt x="1518" y="293"/>
                  <a:pt x="1526" y="293"/>
                </a:cubicBezTo>
                <a:cubicBezTo>
                  <a:pt x="1535" y="293"/>
                  <a:pt x="1541" y="286"/>
                  <a:pt x="1541" y="278"/>
                </a:cubicBezTo>
                <a:cubicBezTo>
                  <a:pt x="1541" y="270"/>
                  <a:pt x="1535" y="263"/>
                  <a:pt x="1526" y="263"/>
                </a:cubicBezTo>
                <a:close/>
                <a:moveTo>
                  <a:pt x="1526" y="296"/>
                </a:moveTo>
                <a:cubicBezTo>
                  <a:pt x="1518" y="296"/>
                  <a:pt x="1512" y="303"/>
                  <a:pt x="1512" y="311"/>
                </a:cubicBezTo>
                <a:cubicBezTo>
                  <a:pt x="1512" y="319"/>
                  <a:pt x="1518" y="326"/>
                  <a:pt x="1526" y="326"/>
                </a:cubicBezTo>
                <a:cubicBezTo>
                  <a:pt x="1535" y="326"/>
                  <a:pt x="1541" y="319"/>
                  <a:pt x="1541" y="311"/>
                </a:cubicBezTo>
                <a:cubicBezTo>
                  <a:pt x="1541" y="303"/>
                  <a:pt x="1535" y="296"/>
                  <a:pt x="1526" y="296"/>
                </a:cubicBezTo>
                <a:close/>
                <a:moveTo>
                  <a:pt x="1526" y="329"/>
                </a:moveTo>
                <a:cubicBezTo>
                  <a:pt x="1518" y="329"/>
                  <a:pt x="1512" y="336"/>
                  <a:pt x="1512" y="344"/>
                </a:cubicBezTo>
                <a:cubicBezTo>
                  <a:pt x="1512" y="352"/>
                  <a:pt x="1518" y="359"/>
                  <a:pt x="1526" y="359"/>
                </a:cubicBezTo>
                <a:cubicBezTo>
                  <a:pt x="1535" y="359"/>
                  <a:pt x="1541" y="352"/>
                  <a:pt x="1541" y="344"/>
                </a:cubicBezTo>
                <a:cubicBezTo>
                  <a:pt x="1541" y="336"/>
                  <a:pt x="1535" y="329"/>
                  <a:pt x="1526" y="329"/>
                </a:cubicBezTo>
                <a:close/>
                <a:moveTo>
                  <a:pt x="1526" y="362"/>
                </a:moveTo>
                <a:cubicBezTo>
                  <a:pt x="1518" y="362"/>
                  <a:pt x="1512" y="369"/>
                  <a:pt x="1512" y="377"/>
                </a:cubicBezTo>
                <a:cubicBezTo>
                  <a:pt x="1512" y="385"/>
                  <a:pt x="1518" y="392"/>
                  <a:pt x="1526" y="392"/>
                </a:cubicBezTo>
                <a:cubicBezTo>
                  <a:pt x="1535" y="392"/>
                  <a:pt x="1541" y="385"/>
                  <a:pt x="1541" y="377"/>
                </a:cubicBezTo>
                <a:cubicBezTo>
                  <a:pt x="1541" y="369"/>
                  <a:pt x="1535" y="362"/>
                  <a:pt x="1526" y="362"/>
                </a:cubicBezTo>
                <a:close/>
                <a:moveTo>
                  <a:pt x="1526" y="395"/>
                </a:moveTo>
                <a:cubicBezTo>
                  <a:pt x="1518" y="395"/>
                  <a:pt x="1512" y="402"/>
                  <a:pt x="1512" y="410"/>
                </a:cubicBezTo>
                <a:cubicBezTo>
                  <a:pt x="1512" y="418"/>
                  <a:pt x="1518" y="425"/>
                  <a:pt x="1526" y="425"/>
                </a:cubicBezTo>
                <a:cubicBezTo>
                  <a:pt x="1535" y="425"/>
                  <a:pt x="1541" y="418"/>
                  <a:pt x="1541" y="410"/>
                </a:cubicBezTo>
                <a:cubicBezTo>
                  <a:pt x="1541" y="402"/>
                  <a:pt x="1535" y="395"/>
                  <a:pt x="1526" y="395"/>
                </a:cubicBezTo>
                <a:close/>
                <a:moveTo>
                  <a:pt x="1526" y="428"/>
                </a:moveTo>
                <a:cubicBezTo>
                  <a:pt x="1518" y="428"/>
                  <a:pt x="1512" y="435"/>
                  <a:pt x="1512" y="443"/>
                </a:cubicBezTo>
                <a:cubicBezTo>
                  <a:pt x="1512" y="451"/>
                  <a:pt x="1518" y="458"/>
                  <a:pt x="1526" y="458"/>
                </a:cubicBezTo>
                <a:cubicBezTo>
                  <a:pt x="1535" y="458"/>
                  <a:pt x="1541" y="451"/>
                  <a:pt x="1541" y="443"/>
                </a:cubicBezTo>
                <a:cubicBezTo>
                  <a:pt x="1541" y="435"/>
                  <a:pt x="1535" y="428"/>
                  <a:pt x="1526" y="428"/>
                </a:cubicBezTo>
                <a:close/>
                <a:moveTo>
                  <a:pt x="1526" y="461"/>
                </a:moveTo>
                <a:cubicBezTo>
                  <a:pt x="1518" y="461"/>
                  <a:pt x="1512" y="468"/>
                  <a:pt x="1512" y="476"/>
                </a:cubicBezTo>
                <a:cubicBezTo>
                  <a:pt x="1512" y="484"/>
                  <a:pt x="1518" y="491"/>
                  <a:pt x="1526" y="491"/>
                </a:cubicBezTo>
                <a:cubicBezTo>
                  <a:pt x="1535" y="491"/>
                  <a:pt x="1541" y="484"/>
                  <a:pt x="1541" y="476"/>
                </a:cubicBezTo>
                <a:cubicBezTo>
                  <a:pt x="1541" y="468"/>
                  <a:pt x="1535" y="461"/>
                  <a:pt x="1526" y="461"/>
                </a:cubicBezTo>
                <a:close/>
                <a:moveTo>
                  <a:pt x="1526" y="494"/>
                </a:moveTo>
                <a:cubicBezTo>
                  <a:pt x="1518" y="494"/>
                  <a:pt x="1512" y="500"/>
                  <a:pt x="1512" y="509"/>
                </a:cubicBezTo>
                <a:cubicBezTo>
                  <a:pt x="1512" y="517"/>
                  <a:pt x="1518" y="523"/>
                  <a:pt x="1526" y="523"/>
                </a:cubicBezTo>
                <a:cubicBezTo>
                  <a:pt x="1535" y="523"/>
                  <a:pt x="1541" y="517"/>
                  <a:pt x="1541" y="509"/>
                </a:cubicBezTo>
                <a:cubicBezTo>
                  <a:pt x="1541" y="500"/>
                  <a:pt x="1535" y="494"/>
                  <a:pt x="1526" y="494"/>
                </a:cubicBezTo>
                <a:close/>
                <a:moveTo>
                  <a:pt x="1526" y="527"/>
                </a:moveTo>
                <a:cubicBezTo>
                  <a:pt x="1518" y="527"/>
                  <a:pt x="1512" y="533"/>
                  <a:pt x="1512" y="542"/>
                </a:cubicBezTo>
                <a:cubicBezTo>
                  <a:pt x="1512" y="550"/>
                  <a:pt x="1518" y="556"/>
                  <a:pt x="1526" y="556"/>
                </a:cubicBezTo>
                <a:cubicBezTo>
                  <a:pt x="1535" y="556"/>
                  <a:pt x="1541" y="550"/>
                  <a:pt x="1541" y="542"/>
                </a:cubicBezTo>
                <a:cubicBezTo>
                  <a:pt x="1541" y="533"/>
                  <a:pt x="1535" y="527"/>
                  <a:pt x="1526" y="527"/>
                </a:cubicBezTo>
                <a:close/>
                <a:moveTo>
                  <a:pt x="1526" y="560"/>
                </a:moveTo>
                <a:cubicBezTo>
                  <a:pt x="1518" y="560"/>
                  <a:pt x="1512" y="566"/>
                  <a:pt x="1512" y="574"/>
                </a:cubicBezTo>
                <a:cubicBezTo>
                  <a:pt x="1512" y="583"/>
                  <a:pt x="1518" y="589"/>
                  <a:pt x="1526" y="589"/>
                </a:cubicBezTo>
                <a:cubicBezTo>
                  <a:pt x="1535" y="589"/>
                  <a:pt x="1541" y="583"/>
                  <a:pt x="1541" y="574"/>
                </a:cubicBezTo>
                <a:cubicBezTo>
                  <a:pt x="1541" y="566"/>
                  <a:pt x="1535" y="560"/>
                  <a:pt x="1526" y="560"/>
                </a:cubicBezTo>
                <a:close/>
                <a:moveTo>
                  <a:pt x="1526" y="593"/>
                </a:moveTo>
                <a:cubicBezTo>
                  <a:pt x="1518" y="593"/>
                  <a:pt x="1512" y="599"/>
                  <a:pt x="1512" y="607"/>
                </a:cubicBezTo>
                <a:cubicBezTo>
                  <a:pt x="1512" y="616"/>
                  <a:pt x="1518" y="622"/>
                  <a:pt x="1526" y="622"/>
                </a:cubicBezTo>
                <a:cubicBezTo>
                  <a:pt x="1535" y="622"/>
                  <a:pt x="1541" y="616"/>
                  <a:pt x="1541" y="607"/>
                </a:cubicBezTo>
                <a:cubicBezTo>
                  <a:pt x="1541" y="599"/>
                  <a:pt x="1535" y="593"/>
                  <a:pt x="1526" y="593"/>
                </a:cubicBezTo>
                <a:close/>
                <a:moveTo>
                  <a:pt x="1526" y="625"/>
                </a:moveTo>
                <a:cubicBezTo>
                  <a:pt x="1518" y="625"/>
                  <a:pt x="1512" y="632"/>
                  <a:pt x="1512" y="640"/>
                </a:cubicBezTo>
                <a:cubicBezTo>
                  <a:pt x="1512" y="648"/>
                  <a:pt x="1518" y="655"/>
                  <a:pt x="1526" y="655"/>
                </a:cubicBezTo>
                <a:cubicBezTo>
                  <a:pt x="1535" y="655"/>
                  <a:pt x="1541" y="648"/>
                  <a:pt x="1541" y="640"/>
                </a:cubicBezTo>
                <a:cubicBezTo>
                  <a:pt x="1541" y="632"/>
                  <a:pt x="1535" y="625"/>
                  <a:pt x="1526" y="625"/>
                </a:cubicBezTo>
                <a:close/>
                <a:moveTo>
                  <a:pt x="1526" y="658"/>
                </a:moveTo>
                <a:cubicBezTo>
                  <a:pt x="1518" y="658"/>
                  <a:pt x="1512" y="665"/>
                  <a:pt x="1512" y="673"/>
                </a:cubicBezTo>
                <a:cubicBezTo>
                  <a:pt x="1512" y="681"/>
                  <a:pt x="1518" y="688"/>
                  <a:pt x="1526" y="688"/>
                </a:cubicBezTo>
                <a:cubicBezTo>
                  <a:pt x="1535" y="688"/>
                  <a:pt x="1541" y="681"/>
                  <a:pt x="1541" y="673"/>
                </a:cubicBezTo>
                <a:cubicBezTo>
                  <a:pt x="1541" y="665"/>
                  <a:pt x="1535" y="658"/>
                  <a:pt x="1526" y="658"/>
                </a:cubicBezTo>
                <a:close/>
                <a:moveTo>
                  <a:pt x="1526" y="691"/>
                </a:moveTo>
                <a:cubicBezTo>
                  <a:pt x="1518" y="691"/>
                  <a:pt x="1512" y="698"/>
                  <a:pt x="1512" y="706"/>
                </a:cubicBezTo>
                <a:cubicBezTo>
                  <a:pt x="1512" y="714"/>
                  <a:pt x="1518" y="721"/>
                  <a:pt x="1526" y="721"/>
                </a:cubicBezTo>
                <a:cubicBezTo>
                  <a:pt x="1535" y="721"/>
                  <a:pt x="1541" y="714"/>
                  <a:pt x="1541" y="706"/>
                </a:cubicBezTo>
                <a:cubicBezTo>
                  <a:pt x="1541" y="698"/>
                  <a:pt x="1535" y="691"/>
                  <a:pt x="1526" y="691"/>
                </a:cubicBezTo>
                <a:close/>
                <a:moveTo>
                  <a:pt x="1526" y="724"/>
                </a:moveTo>
                <a:cubicBezTo>
                  <a:pt x="1518" y="724"/>
                  <a:pt x="1512" y="731"/>
                  <a:pt x="1512" y="739"/>
                </a:cubicBezTo>
                <a:cubicBezTo>
                  <a:pt x="1512" y="747"/>
                  <a:pt x="1518" y="754"/>
                  <a:pt x="1526" y="754"/>
                </a:cubicBezTo>
                <a:cubicBezTo>
                  <a:pt x="1535" y="754"/>
                  <a:pt x="1541" y="747"/>
                  <a:pt x="1541" y="739"/>
                </a:cubicBezTo>
                <a:cubicBezTo>
                  <a:pt x="1541" y="731"/>
                  <a:pt x="1535" y="724"/>
                  <a:pt x="1526" y="724"/>
                </a:cubicBezTo>
                <a:close/>
                <a:moveTo>
                  <a:pt x="1526" y="757"/>
                </a:moveTo>
                <a:cubicBezTo>
                  <a:pt x="1518" y="757"/>
                  <a:pt x="1512" y="764"/>
                  <a:pt x="1512" y="772"/>
                </a:cubicBezTo>
                <a:cubicBezTo>
                  <a:pt x="1512" y="780"/>
                  <a:pt x="1518" y="787"/>
                  <a:pt x="1526" y="787"/>
                </a:cubicBezTo>
                <a:cubicBezTo>
                  <a:pt x="1535" y="787"/>
                  <a:pt x="1541" y="780"/>
                  <a:pt x="1541" y="772"/>
                </a:cubicBezTo>
                <a:cubicBezTo>
                  <a:pt x="1541" y="764"/>
                  <a:pt x="1535" y="757"/>
                  <a:pt x="1526" y="757"/>
                </a:cubicBezTo>
                <a:close/>
                <a:moveTo>
                  <a:pt x="1526" y="790"/>
                </a:moveTo>
                <a:cubicBezTo>
                  <a:pt x="1518" y="790"/>
                  <a:pt x="1512" y="797"/>
                  <a:pt x="1512" y="805"/>
                </a:cubicBezTo>
                <a:cubicBezTo>
                  <a:pt x="1512" y="813"/>
                  <a:pt x="1518" y="820"/>
                  <a:pt x="1526" y="820"/>
                </a:cubicBezTo>
                <a:cubicBezTo>
                  <a:pt x="1535" y="820"/>
                  <a:pt x="1541" y="813"/>
                  <a:pt x="1541" y="805"/>
                </a:cubicBezTo>
                <a:cubicBezTo>
                  <a:pt x="1541" y="797"/>
                  <a:pt x="1535" y="790"/>
                  <a:pt x="1526" y="790"/>
                </a:cubicBezTo>
                <a:close/>
                <a:moveTo>
                  <a:pt x="1526" y="823"/>
                </a:moveTo>
                <a:cubicBezTo>
                  <a:pt x="1518" y="823"/>
                  <a:pt x="1512" y="830"/>
                  <a:pt x="1512" y="838"/>
                </a:cubicBezTo>
                <a:cubicBezTo>
                  <a:pt x="1512" y="846"/>
                  <a:pt x="1518" y="853"/>
                  <a:pt x="1526" y="853"/>
                </a:cubicBezTo>
                <a:cubicBezTo>
                  <a:pt x="1535" y="853"/>
                  <a:pt x="1541" y="846"/>
                  <a:pt x="1541" y="838"/>
                </a:cubicBezTo>
                <a:cubicBezTo>
                  <a:pt x="1541" y="830"/>
                  <a:pt x="1535" y="823"/>
                  <a:pt x="1526" y="823"/>
                </a:cubicBezTo>
                <a:close/>
                <a:moveTo>
                  <a:pt x="1526" y="856"/>
                </a:moveTo>
                <a:cubicBezTo>
                  <a:pt x="1518" y="856"/>
                  <a:pt x="1512" y="863"/>
                  <a:pt x="1512" y="871"/>
                </a:cubicBezTo>
                <a:cubicBezTo>
                  <a:pt x="1512" y="879"/>
                  <a:pt x="1518" y="886"/>
                  <a:pt x="1526" y="886"/>
                </a:cubicBezTo>
                <a:cubicBezTo>
                  <a:pt x="1535" y="886"/>
                  <a:pt x="1541" y="879"/>
                  <a:pt x="1541" y="871"/>
                </a:cubicBezTo>
                <a:cubicBezTo>
                  <a:pt x="1541" y="863"/>
                  <a:pt x="1535" y="856"/>
                  <a:pt x="1526" y="856"/>
                </a:cubicBezTo>
                <a:close/>
                <a:moveTo>
                  <a:pt x="1526" y="889"/>
                </a:moveTo>
                <a:cubicBezTo>
                  <a:pt x="1518" y="889"/>
                  <a:pt x="1512" y="895"/>
                  <a:pt x="1512" y="904"/>
                </a:cubicBezTo>
                <a:cubicBezTo>
                  <a:pt x="1512" y="912"/>
                  <a:pt x="1518" y="918"/>
                  <a:pt x="1526" y="918"/>
                </a:cubicBezTo>
                <a:cubicBezTo>
                  <a:pt x="1535" y="918"/>
                  <a:pt x="1541" y="912"/>
                  <a:pt x="1541" y="904"/>
                </a:cubicBezTo>
                <a:cubicBezTo>
                  <a:pt x="1541" y="895"/>
                  <a:pt x="1535" y="889"/>
                  <a:pt x="1526" y="889"/>
                </a:cubicBezTo>
                <a:close/>
                <a:moveTo>
                  <a:pt x="1526" y="922"/>
                </a:moveTo>
                <a:cubicBezTo>
                  <a:pt x="1518" y="922"/>
                  <a:pt x="1512" y="928"/>
                  <a:pt x="1512" y="937"/>
                </a:cubicBezTo>
                <a:cubicBezTo>
                  <a:pt x="1512" y="945"/>
                  <a:pt x="1518" y="951"/>
                  <a:pt x="1526" y="951"/>
                </a:cubicBezTo>
                <a:cubicBezTo>
                  <a:pt x="1535" y="951"/>
                  <a:pt x="1541" y="945"/>
                  <a:pt x="1541" y="937"/>
                </a:cubicBezTo>
                <a:cubicBezTo>
                  <a:pt x="1541" y="928"/>
                  <a:pt x="1535" y="922"/>
                  <a:pt x="1526" y="922"/>
                </a:cubicBezTo>
                <a:close/>
                <a:moveTo>
                  <a:pt x="1526" y="955"/>
                </a:moveTo>
                <a:cubicBezTo>
                  <a:pt x="1518" y="955"/>
                  <a:pt x="1512" y="961"/>
                  <a:pt x="1512" y="970"/>
                </a:cubicBezTo>
                <a:cubicBezTo>
                  <a:pt x="1512" y="978"/>
                  <a:pt x="1518" y="984"/>
                  <a:pt x="1526" y="984"/>
                </a:cubicBezTo>
                <a:cubicBezTo>
                  <a:pt x="1535" y="984"/>
                  <a:pt x="1541" y="978"/>
                  <a:pt x="1541" y="970"/>
                </a:cubicBezTo>
                <a:cubicBezTo>
                  <a:pt x="1541" y="961"/>
                  <a:pt x="1535" y="955"/>
                  <a:pt x="1526" y="955"/>
                </a:cubicBezTo>
                <a:close/>
                <a:moveTo>
                  <a:pt x="1526" y="988"/>
                </a:moveTo>
                <a:cubicBezTo>
                  <a:pt x="1518" y="988"/>
                  <a:pt x="1512" y="994"/>
                  <a:pt x="1512" y="1002"/>
                </a:cubicBezTo>
                <a:cubicBezTo>
                  <a:pt x="1512" y="1011"/>
                  <a:pt x="1518" y="1017"/>
                  <a:pt x="1526" y="1017"/>
                </a:cubicBezTo>
                <a:cubicBezTo>
                  <a:pt x="1535" y="1017"/>
                  <a:pt x="1541" y="1011"/>
                  <a:pt x="1541" y="1002"/>
                </a:cubicBezTo>
                <a:cubicBezTo>
                  <a:pt x="1541" y="994"/>
                  <a:pt x="1535" y="988"/>
                  <a:pt x="1526" y="988"/>
                </a:cubicBezTo>
                <a:close/>
                <a:moveTo>
                  <a:pt x="1526" y="1021"/>
                </a:moveTo>
                <a:cubicBezTo>
                  <a:pt x="1518" y="1021"/>
                  <a:pt x="1512" y="1027"/>
                  <a:pt x="1512" y="1035"/>
                </a:cubicBezTo>
                <a:cubicBezTo>
                  <a:pt x="1512" y="1044"/>
                  <a:pt x="1518" y="1050"/>
                  <a:pt x="1526" y="1050"/>
                </a:cubicBezTo>
                <a:cubicBezTo>
                  <a:pt x="1535" y="1050"/>
                  <a:pt x="1541" y="1044"/>
                  <a:pt x="1541" y="1035"/>
                </a:cubicBezTo>
                <a:cubicBezTo>
                  <a:pt x="1541" y="1027"/>
                  <a:pt x="1535" y="1021"/>
                  <a:pt x="1526" y="1021"/>
                </a:cubicBezTo>
                <a:close/>
                <a:moveTo>
                  <a:pt x="1526" y="1053"/>
                </a:moveTo>
                <a:cubicBezTo>
                  <a:pt x="1518" y="1053"/>
                  <a:pt x="1512" y="1060"/>
                  <a:pt x="1512" y="1068"/>
                </a:cubicBezTo>
                <a:cubicBezTo>
                  <a:pt x="1512" y="1076"/>
                  <a:pt x="1518" y="1083"/>
                  <a:pt x="1526" y="1083"/>
                </a:cubicBezTo>
                <a:cubicBezTo>
                  <a:pt x="1535" y="1083"/>
                  <a:pt x="1541" y="1076"/>
                  <a:pt x="1541" y="1068"/>
                </a:cubicBezTo>
                <a:cubicBezTo>
                  <a:pt x="1541" y="1060"/>
                  <a:pt x="1535" y="1053"/>
                  <a:pt x="1526" y="1053"/>
                </a:cubicBezTo>
                <a:close/>
                <a:moveTo>
                  <a:pt x="1526" y="1086"/>
                </a:moveTo>
                <a:cubicBezTo>
                  <a:pt x="1518" y="1086"/>
                  <a:pt x="1512" y="1093"/>
                  <a:pt x="1512" y="1101"/>
                </a:cubicBezTo>
                <a:cubicBezTo>
                  <a:pt x="1512" y="1109"/>
                  <a:pt x="1518" y="1116"/>
                  <a:pt x="1526" y="1116"/>
                </a:cubicBezTo>
                <a:cubicBezTo>
                  <a:pt x="1535" y="1116"/>
                  <a:pt x="1541" y="1109"/>
                  <a:pt x="1541" y="1101"/>
                </a:cubicBezTo>
                <a:cubicBezTo>
                  <a:pt x="1541" y="1093"/>
                  <a:pt x="1535" y="1086"/>
                  <a:pt x="1526" y="1086"/>
                </a:cubicBezTo>
                <a:close/>
                <a:moveTo>
                  <a:pt x="1526" y="1119"/>
                </a:moveTo>
                <a:cubicBezTo>
                  <a:pt x="1518" y="1119"/>
                  <a:pt x="1512" y="1126"/>
                  <a:pt x="1512" y="1134"/>
                </a:cubicBezTo>
                <a:cubicBezTo>
                  <a:pt x="1512" y="1142"/>
                  <a:pt x="1518" y="1149"/>
                  <a:pt x="1526" y="1149"/>
                </a:cubicBezTo>
                <a:cubicBezTo>
                  <a:pt x="1535" y="1149"/>
                  <a:pt x="1541" y="1142"/>
                  <a:pt x="1541" y="1134"/>
                </a:cubicBezTo>
                <a:cubicBezTo>
                  <a:pt x="1541" y="1126"/>
                  <a:pt x="1535" y="1119"/>
                  <a:pt x="1526" y="1119"/>
                </a:cubicBezTo>
                <a:close/>
                <a:moveTo>
                  <a:pt x="1526" y="1152"/>
                </a:moveTo>
                <a:cubicBezTo>
                  <a:pt x="1518" y="1152"/>
                  <a:pt x="1512" y="1159"/>
                  <a:pt x="1512" y="1167"/>
                </a:cubicBezTo>
                <a:cubicBezTo>
                  <a:pt x="1512" y="1175"/>
                  <a:pt x="1518" y="1182"/>
                  <a:pt x="1526" y="1182"/>
                </a:cubicBezTo>
                <a:cubicBezTo>
                  <a:pt x="1535" y="1182"/>
                  <a:pt x="1541" y="1175"/>
                  <a:pt x="1541" y="1167"/>
                </a:cubicBezTo>
                <a:cubicBezTo>
                  <a:pt x="1541" y="1159"/>
                  <a:pt x="1535" y="1152"/>
                  <a:pt x="1526" y="1152"/>
                </a:cubicBezTo>
                <a:close/>
                <a:moveTo>
                  <a:pt x="1526" y="1185"/>
                </a:moveTo>
                <a:cubicBezTo>
                  <a:pt x="1518" y="1185"/>
                  <a:pt x="1512" y="1192"/>
                  <a:pt x="1512" y="1200"/>
                </a:cubicBezTo>
                <a:cubicBezTo>
                  <a:pt x="1512" y="1208"/>
                  <a:pt x="1518" y="1215"/>
                  <a:pt x="1526" y="1215"/>
                </a:cubicBezTo>
                <a:cubicBezTo>
                  <a:pt x="1535" y="1215"/>
                  <a:pt x="1541" y="1208"/>
                  <a:pt x="1541" y="1200"/>
                </a:cubicBezTo>
                <a:cubicBezTo>
                  <a:pt x="1541" y="1192"/>
                  <a:pt x="1535" y="1185"/>
                  <a:pt x="1526" y="1185"/>
                </a:cubicBezTo>
                <a:close/>
                <a:moveTo>
                  <a:pt x="1526" y="1218"/>
                </a:moveTo>
                <a:cubicBezTo>
                  <a:pt x="1518" y="1218"/>
                  <a:pt x="1512" y="1225"/>
                  <a:pt x="1512" y="1233"/>
                </a:cubicBezTo>
                <a:cubicBezTo>
                  <a:pt x="1512" y="1241"/>
                  <a:pt x="1518" y="1248"/>
                  <a:pt x="1526" y="1248"/>
                </a:cubicBezTo>
                <a:cubicBezTo>
                  <a:pt x="1535" y="1248"/>
                  <a:pt x="1541" y="1241"/>
                  <a:pt x="1541" y="1233"/>
                </a:cubicBezTo>
                <a:cubicBezTo>
                  <a:pt x="1541" y="1225"/>
                  <a:pt x="1535" y="1218"/>
                  <a:pt x="1526" y="1218"/>
                </a:cubicBezTo>
                <a:close/>
                <a:moveTo>
                  <a:pt x="1526" y="1251"/>
                </a:moveTo>
                <a:cubicBezTo>
                  <a:pt x="1518" y="1251"/>
                  <a:pt x="1512" y="1258"/>
                  <a:pt x="1512" y="1266"/>
                </a:cubicBezTo>
                <a:cubicBezTo>
                  <a:pt x="1512" y="1274"/>
                  <a:pt x="1518" y="1281"/>
                  <a:pt x="1526" y="1281"/>
                </a:cubicBezTo>
                <a:cubicBezTo>
                  <a:pt x="1535" y="1281"/>
                  <a:pt x="1541" y="1274"/>
                  <a:pt x="1541" y="1266"/>
                </a:cubicBezTo>
                <a:cubicBezTo>
                  <a:pt x="1541" y="1258"/>
                  <a:pt x="1535" y="1251"/>
                  <a:pt x="1526" y="1251"/>
                </a:cubicBezTo>
                <a:close/>
                <a:moveTo>
                  <a:pt x="1526" y="1284"/>
                </a:moveTo>
                <a:cubicBezTo>
                  <a:pt x="1518" y="1284"/>
                  <a:pt x="1512" y="1291"/>
                  <a:pt x="1512" y="1299"/>
                </a:cubicBezTo>
                <a:cubicBezTo>
                  <a:pt x="1512" y="1307"/>
                  <a:pt x="1518" y="1314"/>
                  <a:pt x="1526" y="1314"/>
                </a:cubicBezTo>
                <a:cubicBezTo>
                  <a:pt x="1535" y="1314"/>
                  <a:pt x="1541" y="1307"/>
                  <a:pt x="1541" y="1299"/>
                </a:cubicBezTo>
                <a:cubicBezTo>
                  <a:pt x="1541" y="1291"/>
                  <a:pt x="1535" y="1284"/>
                  <a:pt x="1526" y="1284"/>
                </a:cubicBezTo>
                <a:close/>
                <a:moveTo>
                  <a:pt x="1526" y="1317"/>
                </a:moveTo>
                <a:cubicBezTo>
                  <a:pt x="1518" y="1317"/>
                  <a:pt x="1512" y="1323"/>
                  <a:pt x="1512" y="1332"/>
                </a:cubicBezTo>
                <a:cubicBezTo>
                  <a:pt x="1512" y="1340"/>
                  <a:pt x="1518" y="1346"/>
                  <a:pt x="1526" y="1346"/>
                </a:cubicBezTo>
                <a:cubicBezTo>
                  <a:pt x="1535" y="1346"/>
                  <a:pt x="1541" y="1340"/>
                  <a:pt x="1541" y="1332"/>
                </a:cubicBezTo>
                <a:cubicBezTo>
                  <a:pt x="1541" y="1323"/>
                  <a:pt x="1535" y="1317"/>
                  <a:pt x="1526" y="1317"/>
                </a:cubicBezTo>
                <a:close/>
                <a:moveTo>
                  <a:pt x="1526" y="1350"/>
                </a:moveTo>
                <a:cubicBezTo>
                  <a:pt x="1518" y="1350"/>
                  <a:pt x="1512" y="1356"/>
                  <a:pt x="1512" y="1365"/>
                </a:cubicBezTo>
                <a:cubicBezTo>
                  <a:pt x="1512" y="1373"/>
                  <a:pt x="1518" y="1379"/>
                  <a:pt x="1526" y="1379"/>
                </a:cubicBezTo>
                <a:cubicBezTo>
                  <a:pt x="1535" y="1379"/>
                  <a:pt x="1541" y="1373"/>
                  <a:pt x="1541" y="1365"/>
                </a:cubicBezTo>
                <a:cubicBezTo>
                  <a:pt x="1541" y="1356"/>
                  <a:pt x="1535" y="1350"/>
                  <a:pt x="1526" y="1350"/>
                </a:cubicBezTo>
                <a:close/>
                <a:moveTo>
                  <a:pt x="1526" y="1383"/>
                </a:moveTo>
                <a:cubicBezTo>
                  <a:pt x="1518" y="1383"/>
                  <a:pt x="1512" y="1389"/>
                  <a:pt x="1512" y="1397"/>
                </a:cubicBezTo>
                <a:cubicBezTo>
                  <a:pt x="1512" y="1406"/>
                  <a:pt x="1518" y="1412"/>
                  <a:pt x="1526" y="1412"/>
                </a:cubicBezTo>
                <a:cubicBezTo>
                  <a:pt x="1535" y="1412"/>
                  <a:pt x="1541" y="1406"/>
                  <a:pt x="1541" y="1397"/>
                </a:cubicBezTo>
                <a:cubicBezTo>
                  <a:pt x="1541" y="1389"/>
                  <a:pt x="1535" y="1383"/>
                  <a:pt x="1526" y="1383"/>
                </a:cubicBezTo>
                <a:close/>
                <a:moveTo>
                  <a:pt x="1526" y="1416"/>
                </a:moveTo>
                <a:cubicBezTo>
                  <a:pt x="1518" y="1416"/>
                  <a:pt x="1512" y="1422"/>
                  <a:pt x="1512" y="1430"/>
                </a:cubicBezTo>
                <a:cubicBezTo>
                  <a:pt x="1512" y="1439"/>
                  <a:pt x="1518" y="1445"/>
                  <a:pt x="1526" y="1445"/>
                </a:cubicBezTo>
                <a:cubicBezTo>
                  <a:pt x="1535" y="1445"/>
                  <a:pt x="1541" y="1439"/>
                  <a:pt x="1541" y="1430"/>
                </a:cubicBezTo>
                <a:cubicBezTo>
                  <a:pt x="1541" y="1422"/>
                  <a:pt x="1535" y="1416"/>
                  <a:pt x="1526" y="1416"/>
                </a:cubicBezTo>
                <a:close/>
                <a:moveTo>
                  <a:pt x="1559" y="0"/>
                </a:moveTo>
                <a:cubicBezTo>
                  <a:pt x="1551" y="0"/>
                  <a:pt x="1545" y="7"/>
                  <a:pt x="1545" y="15"/>
                </a:cubicBezTo>
                <a:cubicBezTo>
                  <a:pt x="1545" y="23"/>
                  <a:pt x="1551" y="30"/>
                  <a:pt x="1559" y="30"/>
                </a:cubicBezTo>
                <a:cubicBezTo>
                  <a:pt x="1568" y="30"/>
                  <a:pt x="1574" y="23"/>
                  <a:pt x="1574" y="15"/>
                </a:cubicBezTo>
                <a:cubicBezTo>
                  <a:pt x="1574" y="7"/>
                  <a:pt x="1568" y="0"/>
                  <a:pt x="1559" y="0"/>
                </a:cubicBezTo>
                <a:close/>
                <a:moveTo>
                  <a:pt x="1559" y="33"/>
                </a:moveTo>
                <a:cubicBezTo>
                  <a:pt x="1551" y="33"/>
                  <a:pt x="1545" y="40"/>
                  <a:pt x="1545" y="48"/>
                </a:cubicBezTo>
                <a:cubicBezTo>
                  <a:pt x="1545" y="56"/>
                  <a:pt x="1551" y="63"/>
                  <a:pt x="1559" y="63"/>
                </a:cubicBezTo>
                <a:cubicBezTo>
                  <a:pt x="1568" y="63"/>
                  <a:pt x="1574" y="56"/>
                  <a:pt x="1574" y="48"/>
                </a:cubicBezTo>
                <a:cubicBezTo>
                  <a:pt x="1574" y="40"/>
                  <a:pt x="1568" y="33"/>
                  <a:pt x="1559" y="33"/>
                </a:cubicBezTo>
                <a:close/>
                <a:moveTo>
                  <a:pt x="1559" y="66"/>
                </a:moveTo>
                <a:cubicBezTo>
                  <a:pt x="1551" y="66"/>
                  <a:pt x="1545" y="72"/>
                  <a:pt x="1545" y="81"/>
                </a:cubicBezTo>
                <a:cubicBezTo>
                  <a:pt x="1545" y="89"/>
                  <a:pt x="1551" y="95"/>
                  <a:pt x="1559" y="95"/>
                </a:cubicBezTo>
                <a:cubicBezTo>
                  <a:pt x="1568" y="95"/>
                  <a:pt x="1574" y="89"/>
                  <a:pt x="1574" y="81"/>
                </a:cubicBezTo>
                <a:cubicBezTo>
                  <a:pt x="1574" y="72"/>
                  <a:pt x="1568" y="66"/>
                  <a:pt x="1559" y="66"/>
                </a:cubicBezTo>
                <a:close/>
                <a:moveTo>
                  <a:pt x="1559" y="99"/>
                </a:moveTo>
                <a:cubicBezTo>
                  <a:pt x="1551" y="99"/>
                  <a:pt x="1545" y="105"/>
                  <a:pt x="1545" y="114"/>
                </a:cubicBezTo>
                <a:cubicBezTo>
                  <a:pt x="1545" y="122"/>
                  <a:pt x="1551" y="128"/>
                  <a:pt x="1559" y="128"/>
                </a:cubicBezTo>
                <a:cubicBezTo>
                  <a:pt x="1568" y="128"/>
                  <a:pt x="1574" y="122"/>
                  <a:pt x="1574" y="114"/>
                </a:cubicBezTo>
                <a:cubicBezTo>
                  <a:pt x="1574" y="105"/>
                  <a:pt x="1568" y="99"/>
                  <a:pt x="1559" y="99"/>
                </a:cubicBezTo>
                <a:close/>
                <a:moveTo>
                  <a:pt x="1559" y="132"/>
                </a:moveTo>
                <a:cubicBezTo>
                  <a:pt x="1551" y="132"/>
                  <a:pt x="1545" y="138"/>
                  <a:pt x="1545" y="147"/>
                </a:cubicBezTo>
                <a:cubicBezTo>
                  <a:pt x="1545" y="155"/>
                  <a:pt x="1551" y="161"/>
                  <a:pt x="1559" y="161"/>
                </a:cubicBezTo>
                <a:cubicBezTo>
                  <a:pt x="1568" y="161"/>
                  <a:pt x="1574" y="155"/>
                  <a:pt x="1574" y="147"/>
                </a:cubicBezTo>
                <a:cubicBezTo>
                  <a:pt x="1574" y="138"/>
                  <a:pt x="1568" y="132"/>
                  <a:pt x="1559" y="132"/>
                </a:cubicBezTo>
                <a:close/>
                <a:moveTo>
                  <a:pt x="1559" y="165"/>
                </a:moveTo>
                <a:cubicBezTo>
                  <a:pt x="1551" y="165"/>
                  <a:pt x="1545" y="171"/>
                  <a:pt x="1545" y="179"/>
                </a:cubicBezTo>
                <a:cubicBezTo>
                  <a:pt x="1545" y="188"/>
                  <a:pt x="1551" y="194"/>
                  <a:pt x="1559" y="194"/>
                </a:cubicBezTo>
                <a:cubicBezTo>
                  <a:pt x="1568" y="194"/>
                  <a:pt x="1574" y="188"/>
                  <a:pt x="1574" y="179"/>
                </a:cubicBezTo>
                <a:cubicBezTo>
                  <a:pt x="1574" y="171"/>
                  <a:pt x="1568" y="165"/>
                  <a:pt x="1559" y="165"/>
                </a:cubicBezTo>
                <a:close/>
                <a:moveTo>
                  <a:pt x="1559" y="198"/>
                </a:moveTo>
                <a:cubicBezTo>
                  <a:pt x="1551" y="198"/>
                  <a:pt x="1545" y="204"/>
                  <a:pt x="1545" y="212"/>
                </a:cubicBezTo>
                <a:cubicBezTo>
                  <a:pt x="1545" y="221"/>
                  <a:pt x="1551" y="227"/>
                  <a:pt x="1559" y="227"/>
                </a:cubicBezTo>
                <a:cubicBezTo>
                  <a:pt x="1568" y="227"/>
                  <a:pt x="1574" y="221"/>
                  <a:pt x="1574" y="212"/>
                </a:cubicBezTo>
                <a:cubicBezTo>
                  <a:pt x="1574" y="204"/>
                  <a:pt x="1568" y="198"/>
                  <a:pt x="1559" y="198"/>
                </a:cubicBezTo>
                <a:close/>
                <a:moveTo>
                  <a:pt x="1559" y="230"/>
                </a:moveTo>
                <a:cubicBezTo>
                  <a:pt x="1551" y="230"/>
                  <a:pt x="1545" y="237"/>
                  <a:pt x="1545" y="245"/>
                </a:cubicBezTo>
                <a:cubicBezTo>
                  <a:pt x="1545" y="253"/>
                  <a:pt x="1551" y="260"/>
                  <a:pt x="1559" y="260"/>
                </a:cubicBezTo>
                <a:cubicBezTo>
                  <a:pt x="1568" y="260"/>
                  <a:pt x="1574" y="253"/>
                  <a:pt x="1574" y="245"/>
                </a:cubicBezTo>
                <a:cubicBezTo>
                  <a:pt x="1574" y="237"/>
                  <a:pt x="1568" y="230"/>
                  <a:pt x="1559" y="230"/>
                </a:cubicBezTo>
                <a:close/>
                <a:moveTo>
                  <a:pt x="1559" y="263"/>
                </a:moveTo>
                <a:cubicBezTo>
                  <a:pt x="1551" y="263"/>
                  <a:pt x="1545" y="270"/>
                  <a:pt x="1545" y="278"/>
                </a:cubicBezTo>
                <a:cubicBezTo>
                  <a:pt x="1545" y="286"/>
                  <a:pt x="1551" y="293"/>
                  <a:pt x="1559" y="293"/>
                </a:cubicBezTo>
                <a:cubicBezTo>
                  <a:pt x="1568" y="293"/>
                  <a:pt x="1574" y="286"/>
                  <a:pt x="1574" y="278"/>
                </a:cubicBezTo>
                <a:cubicBezTo>
                  <a:pt x="1574" y="270"/>
                  <a:pt x="1568" y="263"/>
                  <a:pt x="1559" y="263"/>
                </a:cubicBezTo>
                <a:close/>
                <a:moveTo>
                  <a:pt x="1559" y="296"/>
                </a:moveTo>
                <a:cubicBezTo>
                  <a:pt x="1551" y="296"/>
                  <a:pt x="1545" y="303"/>
                  <a:pt x="1545" y="311"/>
                </a:cubicBezTo>
                <a:cubicBezTo>
                  <a:pt x="1545" y="319"/>
                  <a:pt x="1551" y="326"/>
                  <a:pt x="1559" y="326"/>
                </a:cubicBezTo>
                <a:cubicBezTo>
                  <a:pt x="1568" y="326"/>
                  <a:pt x="1574" y="319"/>
                  <a:pt x="1574" y="311"/>
                </a:cubicBezTo>
                <a:cubicBezTo>
                  <a:pt x="1574" y="303"/>
                  <a:pt x="1568" y="296"/>
                  <a:pt x="1559" y="296"/>
                </a:cubicBezTo>
                <a:close/>
                <a:moveTo>
                  <a:pt x="1559" y="329"/>
                </a:moveTo>
                <a:cubicBezTo>
                  <a:pt x="1551" y="329"/>
                  <a:pt x="1545" y="336"/>
                  <a:pt x="1545" y="344"/>
                </a:cubicBezTo>
                <a:cubicBezTo>
                  <a:pt x="1545" y="352"/>
                  <a:pt x="1551" y="359"/>
                  <a:pt x="1559" y="359"/>
                </a:cubicBezTo>
                <a:cubicBezTo>
                  <a:pt x="1568" y="359"/>
                  <a:pt x="1574" y="352"/>
                  <a:pt x="1574" y="344"/>
                </a:cubicBezTo>
                <a:cubicBezTo>
                  <a:pt x="1574" y="336"/>
                  <a:pt x="1568" y="329"/>
                  <a:pt x="1559" y="329"/>
                </a:cubicBezTo>
                <a:close/>
                <a:moveTo>
                  <a:pt x="1559" y="362"/>
                </a:moveTo>
                <a:cubicBezTo>
                  <a:pt x="1551" y="362"/>
                  <a:pt x="1545" y="369"/>
                  <a:pt x="1545" y="377"/>
                </a:cubicBezTo>
                <a:cubicBezTo>
                  <a:pt x="1545" y="385"/>
                  <a:pt x="1551" y="392"/>
                  <a:pt x="1559" y="392"/>
                </a:cubicBezTo>
                <a:cubicBezTo>
                  <a:pt x="1568" y="392"/>
                  <a:pt x="1574" y="385"/>
                  <a:pt x="1574" y="377"/>
                </a:cubicBezTo>
                <a:cubicBezTo>
                  <a:pt x="1574" y="369"/>
                  <a:pt x="1568" y="362"/>
                  <a:pt x="1559" y="362"/>
                </a:cubicBezTo>
                <a:close/>
                <a:moveTo>
                  <a:pt x="1559" y="395"/>
                </a:moveTo>
                <a:cubicBezTo>
                  <a:pt x="1551" y="395"/>
                  <a:pt x="1545" y="402"/>
                  <a:pt x="1545" y="410"/>
                </a:cubicBezTo>
                <a:cubicBezTo>
                  <a:pt x="1545" y="418"/>
                  <a:pt x="1551" y="425"/>
                  <a:pt x="1559" y="425"/>
                </a:cubicBezTo>
                <a:cubicBezTo>
                  <a:pt x="1568" y="425"/>
                  <a:pt x="1574" y="418"/>
                  <a:pt x="1574" y="410"/>
                </a:cubicBezTo>
                <a:cubicBezTo>
                  <a:pt x="1574" y="402"/>
                  <a:pt x="1568" y="395"/>
                  <a:pt x="1559" y="395"/>
                </a:cubicBezTo>
                <a:close/>
                <a:moveTo>
                  <a:pt x="1559" y="428"/>
                </a:moveTo>
                <a:cubicBezTo>
                  <a:pt x="1551" y="428"/>
                  <a:pt x="1545" y="435"/>
                  <a:pt x="1545" y="443"/>
                </a:cubicBezTo>
                <a:cubicBezTo>
                  <a:pt x="1545" y="451"/>
                  <a:pt x="1551" y="458"/>
                  <a:pt x="1559" y="458"/>
                </a:cubicBezTo>
                <a:cubicBezTo>
                  <a:pt x="1568" y="458"/>
                  <a:pt x="1574" y="451"/>
                  <a:pt x="1574" y="443"/>
                </a:cubicBezTo>
                <a:cubicBezTo>
                  <a:pt x="1574" y="435"/>
                  <a:pt x="1568" y="428"/>
                  <a:pt x="1559" y="428"/>
                </a:cubicBezTo>
                <a:close/>
                <a:moveTo>
                  <a:pt x="1559" y="461"/>
                </a:moveTo>
                <a:cubicBezTo>
                  <a:pt x="1551" y="461"/>
                  <a:pt x="1545" y="468"/>
                  <a:pt x="1545" y="476"/>
                </a:cubicBezTo>
                <a:cubicBezTo>
                  <a:pt x="1545" y="484"/>
                  <a:pt x="1551" y="491"/>
                  <a:pt x="1559" y="491"/>
                </a:cubicBezTo>
                <a:cubicBezTo>
                  <a:pt x="1568" y="491"/>
                  <a:pt x="1574" y="484"/>
                  <a:pt x="1574" y="476"/>
                </a:cubicBezTo>
                <a:cubicBezTo>
                  <a:pt x="1574" y="468"/>
                  <a:pt x="1568" y="461"/>
                  <a:pt x="1559" y="461"/>
                </a:cubicBezTo>
                <a:close/>
                <a:moveTo>
                  <a:pt x="1559" y="494"/>
                </a:moveTo>
                <a:cubicBezTo>
                  <a:pt x="1551" y="494"/>
                  <a:pt x="1545" y="500"/>
                  <a:pt x="1545" y="509"/>
                </a:cubicBezTo>
                <a:cubicBezTo>
                  <a:pt x="1545" y="517"/>
                  <a:pt x="1551" y="523"/>
                  <a:pt x="1559" y="523"/>
                </a:cubicBezTo>
                <a:cubicBezTo>
                  <a:pt x="1568" y="523"/>
                  <a:pt x="1574" y="517"/>
                  <a:pt x="1574" y="509"/>
                </a:cubicBezTo>
                <a:cubicBezTo>
                  <a:pt x="1574" y="500"/>
                  <a:pt x="1568" y="494"/>
                  <a:pt x="1559" y="494"/>
                </a:cubicBezTo>
                <a:close/>
                <a:moveTo>
                  <a:pt x="1559" y="527"/>
                </a:moveTo>
                <a:cubicBezTo>
                  <a:pt x="1551" y="527"/>
                  <a:pt x="1545" y="533"/>
                  <a:pt x="1545" y="542"/>
                </a:cubicBezTo>
                <a:cubicBezTo>
                  <a:pt x="1545" y="550"/>
                  <a:pt x="1551" y="556"/>
                  <a:pt x="1559" y="556"/>
                </a:cubicBezTo>
                <a:cubicBezTo>
                  <a:pt x="1568" y="556"/>
                  <a:pt x="1574" y="550"/>
                  <a:pt x="1574" y="542"/>
                </a:cubicBezTo>
                <a:cubicBezTo>
                  <a:pt x="1574" y="533"/>
                  <a:pt x="1568" y="527"/>
                  <a:pt x="1559" y="527"/>
                </a:cubicBezTo>
                <a:close/>
                <a:moveTo>
                  <a:pt x="1559" y="560"/>
                </a:moveTo>
                <a:cubicBezTo>
                  <a:pt x="1551" y="560"/>
                  <a:pt x="1545" y="566"/>
                  <a:pt x="1545" y="574"/>
                </a:cubicBezTo>
                <a:cubicBezTo>
                  <a:pt x="1545" y="583"/>
                  <a:pt x="1551" y="589"/>
                  <a:pt x="1559" y="589"/>
                </a:cubicBezTo>
                <a:cubicBezTo>
                  <a:pt x="1568" y="589"/>
                  <a:pt x="1574" y="583"/>
                  <a:pt x="1574" y="574"/>
                </a:cubicBezTo>
                <a:cubicBezTo>
                  <a:pt x="1574" y="566"/>
                  <a:pt x="1568" y="560"/>
                  <a:pt x="1559" y="560"/>
                </a:cubicBezTo>
                <a:close/>
                <a:moveTo>
                  <a:pt x="1559" y="593"/>
                </a:moveTo>
                <a:cubicBezTo>
                  <a:pt x="1551" y="593"/>
                  <a:pt x="1545" y="599"/>
                  <a:pt x="1545" y="607"/>
                </a:cubicBezTo>
                <a:cubicBezTo>
                  <a:pt x="1545" y="616"/>
                  <a:pt x="1551" y="622"/>
                  <a:pt x="1559" y="622"/>
                </a:cubicBezTo>
                <a:cubicBezTo>
                  <a:pt x="1568" y="622"/>
                  <a:pt x="1574" y="616"/>
                  <a:pt x="1574" y="607"/>
                </a:cubicBezTo>
                <a:cubicBezTo>
                  <a:pt x="1574" y="599"/>
                  <a:pt x="1568" y="593"/>
                  <a:pt x="1559" y="593"/>
                </a:cubicBezTo>
                <a:close/>
                <a:moveTo>
                  <a:pt x="1559" y="625"/>
                </a:moveTo>
                <a:cubicBezTo>
                  <a:pt x="1551" y="625"/>
                  <a:pt x="1545" y="632"/>
                  <a:pt x="1545" y="640"/>
                </a:cubicBezTo>
                <a:cubicBezTo>
                  <a:pt x="1545" y="648"/>
                  <a:pt x="1551" y="655"/>
                  <a:pt x="1559" y="655"/>
                </a:cubicBezTo>
                <a:cubicBezTo>
                  <a:pt x="1568" y="655"/>
                  <a:pt x="1574" y="648"/>
                  <a:pt x="1574" y="640"/>
                </a:cubicBezTo>
                <a:cubicBezTo>
                  <a:pt x="1574" y="632"/>
                  <a:pt x="1568" y="625"/>
                  <a:pt x="1559" y="625"/>
                </a:cubicBezTo>
                <a:close/>
                <a:moveTo>
                  <a:pt x="1559" y="658"/>
                </a:moveTo>
                <a:cubicBezTo>
                  <a:pt x="1551" y="658"/>
                  <a:pt x="1545" y="665"/>
                  <a:pt x="1545" y="673"/>
                </a:cubicBezTo>
                <a:cubicBezTo>
                  <a:pt x="1545" y="681"/>
                  <a:pt x="1551" y="688"/>
                  <a:pt x="1559" y="688"/>
                </a:cubicBezTo>
                <a:cubicBezTo>
                  <a:pt x="1568" y="688"/>
                  <a:pt x="1574" y="681"/>
                  <a:pt x="1574" y="673"/>
                </a:cubicBezTo>
                <a:cubicBezTo>
                  <a:pt x="1574" y="665"/>
                  <a:pt x="1568" y="658"/>
                  <a:pt x="1559" y="658"/>
                </a:cubicBezTo>
                <a:close/>
                <a:moveTo>
                  <a:pt x="1559" y="691"/>
                </a:moveTo>
                <a:cubicBezTo>
                  <a:pt x="1551" y="691"/>
                  <a:pt x="1545" y="698"/>
                  <a:pt x="1545" y="706"/>
                </a:cubicBezTo>
                <a:cubicBezTo>
                  <a:pt x="1545" y="714"/>
                  <a:pt x="1551" y="721"/>
                  <a:pt x="1559" y="721"/>
                </a:cubicBezTo>
                <a:cubicBezTo>
                  <a:pt x="1568" y="721"/>
                  <a:pt x="1574" y="714"/>
                  <a:pt x="1574" y="706"/>
                </a:cubicBezTo>
                <a:cubicBezTo>
                  <a:pt x="1574" y="698"/>
                  <a:pt x="1568" y="691"/>
                  <a:pt x="1559" y="691"/>
                </a:cubicBezTo>
                <a:close/>
                <a:moveTo>
                  <a:pt x="1559" y="724"/>
                </a:moveTo>
                <a:cubicBezTo>
                  <a:pt x="1551" y="724"/>
                  <a:pt x="1545" y="731"/>
                  <a:pt x="1545" y="739"/>
                </a:cubicBezTo>
                <a:cubicBezTo>
                  <a:pt x="1545" y="747"/>
                  <a:pt x="1551" y="754"/>
                  <a:pt x="1559" y="754"/>
                </a:cubicBezTo>
                <a:cubicBezTo>
                  <a:pt x="1568" y="754"/>
                  <a:pt x="1574" y="747"/>
                  <a:pt x="1574" y="739"/>
                </a:cubicBezTo>
                <a:cubicBezTo>
                  <a:pt x="1574" y="731"/>
                  <a:pt x="1568" y="724"/>
                  <a:pt x="1559" y="724"/>
                </a:cubicBezTo>
                <a:close/>
                <a:moveTo>
                  <a:pt x="1559" y="757"/>
                </a:moveTo>
                <a:cubicBezTo>
                  <a:pt x="1551" y="757"/>
                  <a:pt x="1545" y="764"/>
                  <a:pt x="1545" y="772"/>
                </a:cubicBezTo>
                <a:cubicBezTo>
                  <a:pt x="1545" y="780"/>
                  <a:pt x="1551" y="787"/>
                  <a:pt x="1559" y="787"/>
                </a:cubicBezTo>
                <a:cubicBezTo>
                  <a:pt x="1568" y="787"/>
                  <a:pt x="1574" y="780"/>
                  <a:pt x="1574" y="772"/>
                </a:cubicBezTo>
                <a:cubicBezTo>
                  <a:pt x="1574" y="764"/>
                  <a:pt x="1568" y="757"/>
                  <a:pt x="1559" y="757"/>
                </a:cubicBezTo>
                <a:close/>
                <a:moveTo>
                  <a:pt x="1559" y="790"/>
                </a:moveTo>
                <a:cubicBezTo>
                  <a:pt x="1551" y="790"/>
                  <a:pt x="1545" y="797"/>
                  <a:pt x="1545" y="805"/>
                </a:cubicBezTo>
                <a:cubicBezTo>
                  <a:pt x="1545" y="813"/>
                  <a:pt x="1551" y="820"/>
                  <a:pt x="1559" y="820"/>
                </a:cubicBezTo>
                <a:cubicBezTo>
                  <a:pt x="1568" y="820"/>
                  <a:pt x="1574" y="813"/>
                  <a:pt x="1574" y="805"/>
                </a:cubicBezTo>
                <a:cubicBezTo>
                  <a:pt x="1574" y="797"/>
                  <a:pt x="1568" y="790"/>
                  <a:pt x="1559" y="790"/>
                </a:cubicBezTo>
                <a:close/>
                <a:moveTo>
                  <a:pt x="1559" y="823"/>
                </a:moveTo>
                <a:cubicBezTo>
                  <a:pt x="1551" y="823"/>
                  <a:pt x="1545" y="830"/>
                  <a:pt x="1545" y="838"/>
                </a:cubicBezTo>
                <a:cubicBezTo>
                  <a:pt x="1545" y="846"/>
                  <a:pt x="1551" y="853"/>
                  <a:pt x="1559" y="853"/>
                </a:cubicBezTo>
                <a:cubicBezTo>
                  <a:pt x="1568" y="853"/>
                  <a:pt x="1574" y="846"/>
                  <a:pt x="1574" y="838"/>
                </a:cubicBezTo>
                <a:cubicBezTo>
                  <a:pt x="1574" y="830"/>
                  <a:pt x="1568" y="823"/>
                  <a:pt x="1559" y="823"/>
                </a:cubicBezTo>
                <a:close/>
                <a:moveTo>
                  <a:pt x="1559" y="856"/>
                </a:moveTo>
                <a:cubicBezTo>
                  <a:pt x="1551" y="856"/>
                  <a:pt x="1545" y="863"/>
                  <a:pt x="1545" y="871"/>
                </a:cubicBezTo>
                <a:cubicBezTo>
                  <a:pt x="1545" y="879"/>
                  <a:pt x="1551" y="886"/>
                  <a:pt x="1559" y="886"/>
                </a:cubicBezTo>
                <a:cubicBezTo>
                  <a:pt x="1568" y="886"/>
                  <a:pt x="1574" y="879"/>
                  <a:pt x="1574" y="871"/>
                </a:cubicBezTo>
                <a:cubicBezTo>
                  <a:pt x="1574" y="863"/>
                  <a:pt x="1568" y="856"/>
                  <a:pt x="1559" y="856"/>
                </a:cubicBezTo>
                <a:close/>
                <a:moveTo>
                  <a:pt x="1559" y="889"/>
                </a:moveTo>
                <a:cubicBezTo>
                  <a:pt x="1551" y="889"/>
                  <a:pt x="1545" y="895"/>
                  <a:pt x="1545" y="904"/>
                </a:cubicBezTo>
                <a:cubicBezTo>
                  <a:pt x="1545" y="912"/>
                  <a:pt x="1551" y="918"/>
                  <a:pt x="1559" y="918"/>
                </a:cubicBezTo>
                <a:cubicBezTo>
                  <a:pt x="1568" y="918"/>
                  <a:pt x="1574" y="912"/>
                  <a:pt x="1574" y="904"/>
                </a:cubicBezTo>
                <a:cubicBezTo>
                  <a:pt x="1574" y="895"/>
                  <a:pt x="1568" y="889"/>
                  <a:pt x="1559" y="889"/>
                </a:cubicBezTo>
                <a:close/>
                <a:moveTo>
                  <a:pt x="1559" y="922"/>
                </a:moveTo>
                <a:cubicBezTo>
                  <a:pt x="1551" y="922"/>
                  <a:pt x="1545" y="928"/>
                  <a:pt x="1545" y="937"/>
                </a:cubicBezTo>
                <a:cubicBezTo>
                  <a:pt x="1545" y="945"/>
                  <a:pt x="1551" y="951"/>
                  <a:pt x="1559" y="951"/>
                </a:cubicBezTo>
                <a:cubicBezTo>
                  <a:pt x="1568" y="951"/>
                  <a:pt x="1574" y="945"/>
                  <a:pt x="1574" y="937"/>
                </a:cubicBezTo>
                <a:cubicBezTo>
                  <a:pt x="1574" y="928"/>
                  <a:pt x="1568" y="922"/>
                  <a:pt x="1559" y="922"/>
                </a:cubicBezTo>
                <a:close/>
                <a:moveTo>
                  <a:pt x="1559" y="955"/>
                </a:moveTo>
                <a:cubicBezTo>
                  <a:pt x="1551" y="955"/>
                  <a:pt x="1545" y="961"/>
                  <a:pt x="1545" y="970"/>
                </a:cubicBezTo>
                <a:cubicBezTo>
                  <a:pt x="1545" y="978"/>
                  <a:pt x="1551" y="984"/>
                  <a:pt x="1559" y="984"/>
                </a:cubicBezTo>
                <a:cubicBezTo>
                  <a:pt x="1568" y="984"/>
                  <a:pt x="1574" y="978"/>
                  <a:pt x="1574" y="970"/>
                </a:cubicBezTo>
                <a:cubicBezTo>
                  <a:pt x="1574" y="961"/>
                  <a:pt x="1568" y="955"/>
                  <a:pt x="1559" y="955"/>
                </a:cubicBezTo>
                <a:close/>
                <a:moveTo>
                  <a:pt x="1559" y="988"/>
                </a:moveTo>
                <a:cubicBezTo>
                  <a:pt x="1551" y="988"/>
                  <a:pt x="1545" y="994"/>
                  <a:pt x="1545" y="1002"/>
                </a:cubicBezTo>
                <a:cubicBezTo>
                  <a:pt x="1545" y="1011"/>
                  <a:pt x="1551" y="1017"/>
                  <a:pt x="1559" y="1017"/>
                </a:cubicBezTo>
                <a:cubicBezTo>
                  <a:pt x="1568" y="1017"/>
                  <a:pt x="1574" y="1011"/>
                  <a:pt x="1574" y="1002"/>
                </a:cubicBezTo>
                <a:cubicBezTo>
                  <a:pt x="1574" y="994"/>
                  <a:pt x="1568" y="988"/>
                  <a:pt x="1559" y="988"/>
                </a:cubicBezTo>
                <a:close/>
                <a:moveTo>
                  <a:pt x="1559" y="1021"/>
                </a:moveTo>
                <a:cubicBezTo>
                  <a:pt x="1551" y="1021"/>
                  <a:pt x="1545" y="1027"/>
                  <a:pt x="1545" y="1035"/>
                </a:cubicBezTo>
                <a:cubicBezTo>
                  <a:pt x="1545" y="1044"/>
                  <a:pt x="1551" y="1050"/>
                  <a:pt x="1559" y="1050"/>
                </a:cubicBezTo>
                <a:cubicBezTo>
                  <a:pt x="1568" y="1050"/>
                  <a:pt x="1574" y="1044"/>
                  <a:pt x="1574" y="1035"/>
                </a:cubicBezTo>
                <a:cubicBezTo>
                  <a:pt x="1574" y="1027"/>
                  <a:pt x="1568" y="1021"/>
                  <a:pt x="1559" y="1021"/>
                </a:cubicBezTo>
                <a:close/>
                <a:moveTo>
                  <a:pt x="1559" y="1053"/>
                </a:moveTo>
                <a:cubicBezTo>
                  <a:pt x="1551" y="1053"/>
                  <a:pt x="1545" y="1060"/>
                  <a:pt x="1545" y="1068"/>
                </a:cubicBezTo>
                <a:cubicBezTo>
                  <a:pt x="1545" y="1076"/>
                  <a:pt x="1551" y="1083"/>
                  <a:pt x="1559" y="1083"/>
                </a:cubicBezTo>
                <a:cubicBezTo>
                  <a:pt x="1568" y="1083"/>
                  <a:pt x="1574" y="1076"/>
                  <a:pt x="1574" y="1068"/>
                </a:cubicBezTo>
                <a:cubicBezTo>
                  <a:pt x="1574" y="1060"/>
                  <a:pt x="1568" y="1053"/>
                  <a:pt x="1559" y="1053"/>
                </a:cubicBezTo>
                <a:close/>
                <a:moveTo>
                  <a:pt x="1559" y="1086"/>
                </a:moveTo>
                <a:cubicBezTo>
                  <a:pt x="1551" y="1086"/>
                  <a:pt x="1545" y="1093"/>
                  <a:pt x="1545" y="1101"/>
                </a:cubicBezTo>
                <a:cubicBezTo>
                  <a:pt x="1545" y="1109"/>
                  <a:pt x="1551" y="1116"/>
                  <a:pt x="1559" y="1116"/>
                </a:cubicBezTo>
                <a:cubicBezTo>
                  <a:pt x="1568" y="1116"/>
                  <a:pt x="1574" y="1109"/>
                  <a:pt x="1574" y="1101"/>
                </a:cubicBezTo>
                <a:cubicBezTo>
                  <a:pt x="1574" y="1093"/>
                  <a:pt x="1568" y="1086"/>
                  <a:pt x="1559" y="1086"/>
                </a:cubicBezTo>
                <a:close/>
                <a:moveTo>
                  <a:pt x="1559" y="1119"/>
                </a:moveTo>
                <a:cubicBezTo>
                  <a:pt x="1551" y="1119"/>
                  <a:pt x="1545" y="1126"/>
                  <a:pt x="1545" y="1134"/>
                </a:cubicBezTo>
                <a:cubicBezTo>
                  <a:pt x="1545" y="1142"/>
                  <a:pt x="1551" y="1149"/>
                  <a:pt x="1559" y="1149"/>
                </a:cubicBezTo>
                <a:cubicBezTo>
                  <a:pt x="1568" y="1149"/>
                  <a:pt x="1574" y="1142"/>
                  <a:pt x="1574" y="1134"/>
                </a:cubicBezTo>
                <a:cubicBezTo>
                  <a:pt x="1574" y="1126"/>
                  <a:pt x="1568" y="1119"/>
                  <a:pt x="1559" y="1119"/>
                </a:cubicBezTo>
                <a:close/>
                <a:moveTo>
                  <a:pt x="1559" y="1152"/>
                </a:moveTo>
                <a:cubicBezTo>
                  <a:pt x="1551" y="1152"/>
                  <a:pt x="1545" y="1159"/>
                  <a:pt x="1545" y="1167"/>
                </a:cubicBezTo>
                <a:cubicBezTo>
                  <a:pt x="1545" y="1175"/>
                  <a:pt x="1551" y="1182"/>
                  <a:pt x="1559" y="1182"/>
                </a:cubicBezTo>
                <a:cubicBezTo>
                  <a:pt x="1568" y="1182"/>
                  <a:pt x="1574" y="1175"/>
                  <a:pt x="1574" y="1167"/>
                </a:cubicBezTo>
                <a:cubicBezTo>
                  <a:pt x="1574" y="1159"/>
                  <a:pt x="1568" y="1152"/>
                  <a:pt x="1559" y="1152"/>
                </a:cubicBezTo>
                <a:close/>
                <a:moveTo>
                  <a:pt x="1559" y="1185"/>
                </a:moveTo>
                <a:cubicBezTo>
                  <a:pt x="1551" y="1185"/>
                  <a:pt x="1545" y="1192"/>
                  <a:pt x="1545" y="1200"/>
                </a:cubicBezTo>
                <a:cubicBezTo>
                  <a:pt x="1545" y="1208"/>
                  <a:pt x="1551" y="1215"/>
                  <a:pt x="1559" y="1215"/>
                </a:cubicBezTo>
                <a:cubicBezTo>
                  <a:pt x="1568" y="1215"/>
                  <a:pt x="1574" y="1208"/>
                  <a:pt x="1574" y="1200"/>
                </a:cubicBezTo>
                <a:cubicBezTo>
                  <a:pt x="1574" y="1192"/>
                  <a:pt x="1568" y="1185"/>
                  <a:pt x="1559" y="1185"/>
                </a:cubicBezTo>
                <a:close/>
                <a:moveTo>
                  <a:pt x="1559" y="1218"/>
                </a:moveTo>
                <a:cubicBezTo>
                  <a:pt x="1551" y="1218"/>
                  <a:pt x="1545" y="1225"/>
                  <a:pt x="1545" y="1233"/>
                </a:cubicBezTo>
                <a:cubicBezTo>
                  <a:pt x="1545" y="1241"/>
                  <a:pt x="1551" y="1248"/>
                  <a:pt x="1559" y="1248"/>
                </a:cubicBezTo>
                <a:cubicBezTo>
                  <a:pt x="1568" y="1248"/>
                  <a:pt x="1574" y="1241"/>
                  <a:pt x="1574" y="1233"/>
                </a:cubicBezTo>
                <a:cubicBezTo>
                  <a:pt x="1574" y="1225"/>
                  <a:pt x="1568" y="1218"/>
                  <a:pt x="1559" y="1218"/>
                </a:cubicBezTo>
                <a:close/>
                <a:moveTo>
                  <a:pt x="1559" y="1251"/>
                </a:moveTo>
                <a:cubicBezTo>
                  <a:pt x="1551" y="1251"/>
                  <a:pt x="1545" y="1258"/>
                  <a:pt x="1545" y="1266"/>
                </a:cubicBezTo>
                <a:cubicBezTo>
                  <a:pt x="1545" y="1274"/>
                  <a:pt x="1551" y="1281"/>
                  <a:pt x="1559" y="1281"/>
                </a:cubicBezTo>
                <a:cubicBezTo>
                  <a:pt x="1568" y="1281"/>
                  <a:pt x="1574" y="1274"/>
                  <a:pt x="1574" y="1266"/>
                </a:cubicBezTo>
                <a:cubicBezTo>
                  <a:pt x="1574" y="1258"/>
                  <a:pt x="1568" y="1251"/>
                  <a:pt x="1559" y="1251"/>
                </a:cubicBezTo>
                <a:close/>
                <a:moveTo>
                  <a:pt x="1559" y="1284"/>
                </a:moveTo>
                <a:cubicBezTo>
                  <a:pt x="1551" y="1284"/>
                  <a:pt x="1545" y="1291"/>
                  <a:pt x="1545" y="1299"/>
                </a:cubicBezTo>
                <a:cubicBezTo>
                  <a:pt x="1545" y="1307"/>
                  <a:pt x="1551" y="1314"/>
                  <a:pt x="1559" y="1314"/>
                </a:cubicBezTo>
                <a:cubicBezTo>
                  <a:pt x="1568" y="1314"/>
                  <a:pt x="1574" y="1307"/>
                  <a:pt x="1574" y="1299"/>
                </a:cubicBezTo>
                <a:cubicBezTo>
                  <a:pt x="1574" y="1291"/>
                  <a:pt x="1568" y="1284"/>
                  <a:pt x="1559" y="1284"/>
                </a:cubicBezTo>
                <a:close/>
                <a:moveTo>
                  <a:pt x="1559" y="1317"/>
                </a:moveTo>
                <a:cubicBezTo>
                  <a:pt x="1551" y="1317"/>
                  <a:pt x="1545" y="1323"/>
                  <a:pt x="1545" y="1332"/>
                </a:cubicBezTo>
                <a:cubicBezTo>
                  <a:pt x="1545" y="1340"/>
                  <a:pt x="1551" y="1346"/>
                  <a:pt x="1559" y="1346"/>
                </a:cubicBezTo>
                <a:cubicBezTo>
                  <a:pt x="1568" y="1346"/>
                  <a:pt x="1574" y="1340"/>
                  <a:pt x="1574" y="1332"/>
                </a:cubicBezTo>
                <a:cubicBezTo>
                  <a:pt x="1574" y="1323"/>
                  <a:pt x="1568" y="1317"/>
                  <a:pt x="1559" y="1317"/>
                </a:cubicBezTo>
                <a:close/>
                <a:moveTo>
                  <a:pt x="1559" y="1350"/>
                </a:moveTo>
                <a:cubicBezTo>
                  <a:pt x="1551" y="1350"/>
                  <a:pt x="1545" y="1356"/>
                  <a:pt x="1545" y="1365"/>
                </a:cubicBezTo>
                <a:cubicBezTo>
                  <a:pt x="1545" y="1373"/>
                  <a:pt x="1551" y="1379"/>
                  <a:pt x="1559" y="1379"/>
                </a:cubicBezTo>
                <a:cubicBezTo>
                  <a:pt x="1568" y="1379"/>
                  <a:pt x="1574" y="1373"/>
                  <a:pt x="1574" y="1365"/>
                </a:cubicBezTo>
                <a:cubicBezTo>
                  <a:pt x="1574" y="1356"/>
                  <a:pt x="1568" y="1350"/>
                  <a:pt x="1559" y="1350"/>
                </a:cubicBezTo>
                <a:close/>
                <a:moveTo>
                  <a:pt x="1559" y="1383"/>
                </a:moveTo>
                <a:cubicBezTo>
                  <a:pt x="1551" y="1383"/>
                  <a:pt x="1545" y="1389"/>
                  <a:pt x="1545" y="1397"/>
                </a:cubicBezTo>
                <a:cubicBezTo>
                  <a:pt x="1545" y="1406"/>
                  <a:pt x="1551" y="1412"/>
                  <a:pt x="1559" y="1412"/>
                </a:cubicBezTo>
                <a:cubicBezTo>
                  <a:pt x="1568" y="1412"/>
                  <a:pt x="1574" y="1406"/>
                  <a:pt x="1574" y="1397"/>
                </a:cubicBezTo>
                <a:cubicBezTo>
                  <a:pt x="1574" y="1389"/>
                  <a:pt x="1568" y="1383"/>
                  <a:pt x="1559" y="1383"/>
                </a:cubicBezTo>
                <a:close/>
                <a:moveTo>
                  <a:pt x="1559" y="1416"/>
                </a:moveTo>
                <a:cubicBezTo>
                  <a:pt x="1551" y="1416"/>
                  <a:pt x="1545" y="1422"/>
                  <a:pt x="1545" y="1430"/>
                </a:cubicBezTo>
                <a:cubicBezTo>
                  <a:pt x="1545" y="1439"/>
                  <a:pt x="1551" y="1445"/>
                  <a:pt x="1559" y="1445"/>
                </a:cubicBezTo>
                <a:cubicBezTo>
                  <a:pt x="1568" y="1445"/>
                  <a:pt x="1574" y="1439"/>
                  <a:pt x="1574" y="1430"/>
                </a:cubicBezTo>
                <a:cubicBezTo>
                  <a:pt x="1574" y="1422"/>
                  <a:pt x="1568" y="1416"/>
                  <a:pt x="1559" y="1416"/>
                </a:cubicBezTo>
                <a:close/>
                <a:moveTo>
                  <a:pt x="1592" y="0"/>
                </a:moveTo>
                <a:cubicBezTo>
                  <a:pt x="1584" y="0"/>
                  <a:pt x="1577" y="7"/>
                  <a:pt x="1577" y="15"/>
                </a:cubicBezTo>
                <a:cubicBezTo>
                  <a:pt x="1577" y="23"/>
                  <a:pt x="1584" y="30"/>
                  <a:pt x="1592" y="30"/>
                </a:cubicBezTo>
                <a:cubicBezTo>
                  <a:pt x="1600" y="30"/>
                  <a:pt x="1607" y="23"/>
                  <a:pt x="1607" y="15"/>
                </a:cubicBezTo>
                <a:cubicBezTo>
                  <a:pt x="1607" y="7"/>
                  <a:pt x="1600" y="0"/>
                  <a:pt x="1592" y="0"/>
                </a:cubicBezTo>
                <a:close/>
                <a:moveTo>
                  <a:pt x="1592" y="33"/>
                </a:moveTo>
                <a:cubicBezTo>
                  <a:pt x="1584" y="33"/>
                  <a:pt x="1577" y="40"/>
                  <a:pt x="1577" y="48"/>
                </a:cubicBezTo>
                <a:cubicBezTo>
                  <a:pt x="1577" y="56"/>
                  <a:pt x="1584" y="63"/>
                  <a:pt x="1592" y="63"/>
                </a:cubicBezTo>
                <a:cubicBezTo>
                  <a:pt x="1600" y="63"/>
                  <a:pt x="1607" y="56"/>
                  <a:pt x="1607" y="48"/>
                </a:cubicBezTo>
                <a:cubicBezTo>
                  <a:pt x="1607" y="40"/>
                  <a:pt x="1600" y="33"/>
                  <a:pt x="1592" y="33"/>
                </a:cubicBezTo>
                <a:close/>
                <a:moveTo>
                  <a:pt x="1592" y="66"/>
                </a:moveTo>
                <a:cubicBezTo>
                  <a:pt x="1584" y="66"/>
                  <a:pt x="1577" y="72"/>
                  <a:pt x="1577" y="81"/>
                </a:cubicBezTo>
                <a:cubicBezTo>
                  <a:pt x="1577" y="89"/>
                  <a:pt x="1584" y="95"/>
                  <a:pt x="1592" y="95"/>
                </a:cubicBezTo>
                <a:cubicBezTo>
                  <a:pt x="1600" y="95"/>
                  <a:pt x="1607" y="89"/>
                  <a:pt x="1607" y="81"/>
                </a:cubicBezTo>
                <a:cubicBezTo>
                  <a:pt x="1607" y="72"/>
                  <a:pt x="1600" y="66"/>
                  <a:pt x="1592" y="66"/>
                </a:cubicBezTo>
                <a:close/>
                <a:moveTo>
                  <a:pt x="1592" y="99"/>
                </a:moveTo>
                <a:cubicBezTo>
                  <a:pt x="1584" y="99"/>
                  <a:pt x="1577" y="105"/>
                  <a:pt x="1577" y="114"/>
                </a:cubicBezTo>
                <a:cubicBezTo>
                  <a:pt x="1577" y="122"/>
                  <a:pt x="1584" y="128"/>
                  <a:pt x="1592" y="128"/>
                </a:cubicBezTo>
                <a:cubicBezTo>
                  <a:pt x="1600" y="128"/>
                  <a:pt x="1607" y="122"/>
                  <a:pt x="1607" y="114"/>
                </a:cubicBezTo>
                <a:cubicBezTo>
                  <a:pt x="1607" y="105"/>
                  <a:pt x="1600" y="99"/>
                  <a:pt x="1592" y="99"/>
                </a:cubicBezTo>
                <a:close/>
                <a:moveTo>
                  <a:pt x="1592" y="132"/>
                </a:moveTo>
                <a:cubicBezTo>
                  <a:pt x="1584" y="132"/>
                  <a:pt x="1577" y="138"/>
                  <a:pt x="1577" y="147"/>
                </a:cubicBezTo>
                <a:cubicBezTo>
                  <a:pt x="1577" y="155"/>
                  <a:pt x="1584" y="161"/>
                  <a:pt x="1592" y="161"/>
                </a:cubicBezTo>
                <a:cubicBezTo>
                  <a:pt x="1600" y="161"/>
                  <a:pt x="1607" y="155"/>
                  <a:pt x="1607" y="147"/>
                </a:cubicBezTo>
                <a:cubicBezTo>
                  <a:pt x="1607" y="138"/>
                  <a:pt x="1600" y="132"/>
                  <a:pt x="1592" y="132"/>
                </a:cubicBezTo>
                <a:close/>
                <a:moveTo>
                  <a:pt x="1592" y="165"/>
                </a:moveTo>
                <a:cubicBezTo>
                  <a:pt x="1584" y="165"/>
                  <a:pt x="1577" y="171"/>
                  <a:pt x="1577" y="179"/>
                </a:cubicBezTo>
                <a:cubicBezTo>
                  <a:pt x="1577" y="188"/>
                  <a:pt x="1584" y="194"/>
                  <a:pt x="1592" y="194"/>
                </a:cubicBezTo>
                <a:cubicBezTo>
                  <a:pt x="1600" y="194"/>
                  <a:pt x="1607" y="188"/>
                  <a:pt x="1607" y="179"/>
                </a:cubicBezTo>
                <a:cubicBezTo>
                  <a:pt x="1607" y="171"/>
                  <a:pt x="1600" y="165"/>
                  <a:pt x="1592" y="165"/>
                </a:cubicBezTo>
                <a:close/>
                <a:moveTo>
                  <a:pt x="1592" y="198"/>
                </a:moveTo>
                <a:cubicBezTo>
                  <a:pt x="1584" y="198"/>
                  <a:pt x="1577" y="204"/>
                  <a:pt x="1577" y="212"/>
                </a:cubicBezTo>
                <a:cubicBezTo>
                  <a:pt x="1577" y="221"/>
                  <a:pt x="1584" y="227"/>
                  <a:pt x="1592" y="227"/>
                </a:cubicBezTo>
                <a:cubicBezTo>
                  <a:pt x="1600" y="227"/>
                  <a:pt x="1607" y="221"/>
                  <a:pt x="1607" y="212"/>
                </a:cubicBezTo>
                <a:cubicBezTo>
                  <a:pt x="1607" y="204"/>
                  <a:pt x="1600" y="198"/>
                  <a:pt x="1592" y="198"/>
                </a:cubicBezTo>
                <a:close/>
                <a:moveTo>
                  <a:pt x="1592" y="230"/>
                </a:moveTo>
                <a:cubicBezTo>
                  <a:pt x="1584" y="230"/>
                  <a:pt x="1577" y="237"/>
                  <a:pt x="1577" y="245"/>
                </a:cubicBezTo>
                <a:cubicBezTo>
                  <a:pt x="1577" y="253"/>
                  <a:pt x="1584" y="260"/>
                  <a:pt x="1592" y="260"/>
                </a:cubicBezTo>
                <a:cubicBezTo>
                  <a:pt x="1600" y="260"/>
                  <a:pt x="1607" y="253"/>
                  <a:pt x="1607" y="245"/>
                </a:cubicBezTo>
                <a:cubicBezTo>
                  <a:pt x="1607" y="237"/>
                  <a:pt x="1600" y="230"/>
                  <a:pt x="1592" y="230"/>
                </a:cubicBezTo>
                <a:close/>
                <a:moveTo>
                  <a:pt x="1592" y="263"/>
                </a:moveTo>
                <a:cubicBezTo>
                  <a:pt x="1584" y="263"/>
                  <a:pt x="1577" y="270"/>
                  <a:pt x="1577" y="278"/>
                </a:cubicBezTo>
                <a:cubicBezTo>
                  <a:pt x="1577" y="286"/>
                  <a:pt x="1584" y="293"/>
                  <a:pt x="1592" y="293"/>
                </a:cubicBezTo>
                <a:cubicBezTo>
                  <a:pt x="1600" y="293"/>
                  <a:pt x="1607" y="286"/>
                  <a:pt x="1607" y="278"/>
                </a:cubicBezTo>
                <a:cubicBezTo>
                  <a:pt x="1607" y="270"/>
                  <a:pt x="1600" y="263"/>
                  <a:pt x="1592" y="263"/>
                </a:cubicBezTo>
                <a:close/>
                <a:moveTo>
                  <a:pt x="1592" y="296"/>
                </a:moveTo>
                <a:cubicBezTo>
                  <a:pt x="1584" y="296"/>
                  <a:pt x="1577" y="303"/>
                  <a:pt x="1577" y="311"/>
                </a:cubicBezTo>
                <a:cubicBezTo>
                  <a:pt x="1577" y="319"/>
                  <a:pt x="1584" y="326"/>
                  <a:pt x="1592" y="326"/>
                </a:cubicBezTo>
                <a:cubicBezTo>
                  <a:pt x="1600" y="326"/>
                  <a:pt x="1607" y="319"/>
                  <a:pt x="1607" y="311"/>
                </a:cubicBezTo>
                <a:cubicBezTo>
                  <a:pt x="1607" y="303"/>
                  <a:pt x="1600" y="296"/>
                  <a:pt x="1592" y="296"/>
                </a:cubicBezTo>
                <a:close/>
                <a:moveTo>
                  <a:pt x="1592" y="329"/>
                </a:moveTo>
                <a:cubicBezTo>
                  <a:pt x="1584" y="329"/>
                  <a:pt x="1577" y="336"/>
                  <a:pt x="1577" y="344"/>
                </a:cubicBezTo>
                <a:cubicBezTo>
                  <a:pt x="1577" y="352"/>
                  <a:pt x="1584" y="359"/>
                  <a:pt x="1592" y="359"/>
                </a:cubicBezTo>
                <a:cubicBezTo>
                  <a:pt x="1600" y="359"/>
                  <a:pt x="1607" y="352"/>
                  <a:pt x="1607" y="344"/>
                </a:cubicBezTo>
                <a:cubicBezTo>
                  <a:pt x="1607" y="336"/>
                  <a:pt x="1600" y="329"/>
                  <a:pt x="1592" y="329"/>
                </a:cubicBezTo>
                <a:close/>
                <a:moveTo>
                  <a:pt x="1592" y="362"/>
                </a:moveTo>
                <a:cubicBezTo>
                  <a:pt x="1584" y="362"/>
                  <a:pt x="1577" y="369"/>
                  <a:pt x="1577" y="377"/>
                </a:cubicBezTo>
                <a:cubicBezTo>
                  <a:pt x="1577" y="385"/>
                  <a:pt x="1584" y="392"/>
                  <a:pt x="1592" y="392"/>
                </a:cubicBezTo>
                <a:cubicBezTo>
                  <a:pt x="1600" y="392"/>
                  <a:pt x="1607" y="385"/>
                  <a:pt x="1607" y="377"/>
                </a:cubicBezTo>
                <a:cubicBezTo>
                  <a:pt x="1607" y="369"/>
                  <a:pt x="1600" y="362"/>
                  <a:pt x="1592" y="362"/>
                </a:cubicBezTo>
                <a:close/>
                <a:moveTo>
                  <a:pt x="1592" y="395"/>
                </a:moveTo>
                <a:cubicBezTo>
                  <a:pt x="1584" y="395"/>
                  <a:pt x="1577" y="402"/>
                  <a:pt x="1577" y="410"/>
                </a:cubicBezTo>
                <a:cubicBezTo>
                  <a:pt x="1577" y="418"/>
                  <a:pt x="1584" y="425"/>
                  <a:pt x="1592" y="425"/>
                </a:cubicBezTo>
                <a:cubicBezTo>
                  <a:pt x="1600" y="425"/>
                  <a:pt x="1607" y="418"/>
                  <a:pt x="1607" y="410"/>
                </a:cubicBezTo>
                <a:cubicBezTo>
                  <a:pt x="1607" y="402"/>
                  <a:pt x="1600" y="395"/>
                  <a:pt x="1592" y="395"/>
                </a:cubicBezTo>
                <a:close/>
                <a:moveTo>
                  <a:pt x="1592" y="428"/>
                </a:moveTo>
                <a:cubicBezTo>
                  <a:pt x="1584" y="428"/>
                  <a:pt x="1577" y="435"/>
                  <a:pt x="1577" y="443"/>
                </a:cubicBezTo>
                <a:cubicBezTo>
                  <a:pt x="1577" y="451"/>
                  <a:pt x="1584" y="458"/>
                  <a:pt x="1592" y="458"/>
                </a:cubicBezTo>
                <a:cubicBezTo>
                  <a:pt x="1600" y="458"/>
                  <a:pt x="1607" y="451"/>
                  <a:pt x="1607" y="443"/>
                </a:cubicBezTo>
                <a:cubicBezTo>
                  <a:pt x="1607" y="435"/>
                  <a:pt x="1600" y="428"/>
                  <a:pt x="1592" y="428"/>
                </a:cubicBezTo>
                <a:close/>
                <a:moveTo>
                  <a:pt x="1592" y="461"/>
                </a:moveTo>
                <a:cubicBezTo>
                  <a:pt x="1584" y="461"/>
                  <a:pt x="1577" y="468"/>
                  <a:pt x="1577" y="476"/>
                </a:cubicBezTo>
                <a:cubicBezTo>
                  <a:pt x="1577" y="484"/>
                  <a:pt x="1584" y="491"/>
                  <a:pt x="1592" y="491"/>
                </a:cubicBezTo>
                <a:cubicBezTo>
                  <a:pt x="1600" y="491"/>
                  <a:pt x="1607" y="484"/>
                  <a:pt x="1607" y="476"/>
                </a:cubicBezTo>
                <a:cubicBezTo>
                  <a:pt x="1607" y="468"/>
                  <a:pt x="1600" y="461"/>
                  <a:pt x="1592" y="461"/>
                </a:cubicBezTo>
                <a:close/>
                <a:moveTo>
                  <a:pt x="1592" y="494"/>
                </a:moveTo>
                <a:cubicBezTo>
                  <a:pt x="1584" y="494"/>
                  <a:pt x="1577" y="500"/>
                  <a:pt x="1577" y="509"/>
                </a:cubicBezTo>
                <a:cubicBezTo>
                  <a:pt x="1577" y="517"/>
                  <a:pt x="1584" y="523"/>
                  <a:pt x="1592" y="523"/>
                </a:cubicBezTo>
                <a:cubicBezTo>
                  <a:pt x="1600" y="523"/>
                  <a:pt x="1607" y="517"/>
                  <a:pt x="1607" y="509"/>
                </a:cubicBezTo>
                <a:cubicBezTo>
                  <a:pt x="1607" y="500"/>
                  <a:pt x="1600" y="494"/>
                  <a:pt x="1592" y="494"/>
                </a:cubicBezTo>
                <a:close/>
                <a:moveTo>
                  <a:pt x="1592" y="527"/>
                </a:moveTo>
                <a:cubicBezTo>
                  <a:pt x="1584" y="527"/>
                  <a:pt x="1577" y="533"/>
                  <a:pt x="1577" y="542"/>
                </a:cubicBezTo>
                <a:cubicBezTo>
                  <a:pt x="1577" y="550"/>
                  <a:pt x="1584" y="556"/>
                  <a:pt x="1592" y="556"/>
                </a:cubicBezTo>
                <a:cubicBezTo>
                  <a:pt x="1600" y="556"/>
                  <a:pt x="1607" y="550"/>
                  <a:pt x="1607" y="542"/>
                </a:cubicBezTo>
                <a:cubicBezTo>
                  <a:pt x="1607" y="533"/>
                  <a:pt x="1600" y="527"/>
                  <a:pt x="1592" y="527"/>
                </a:cubicBezTo>
                <a:close/>
                <a:moveTo>
                  <a:pt x="1592" y="560"/>
                </a:moveTo>
                <a:cubicBezTo>
                  <a:pt x="1584" y="560"/>
                  <a:pt x="1577" y="566"/>
                  <a:pt x="1577" y="574"/>
                </a:cubicBezTo>
                <a:cubicBezTo>
                  <a:pt x="1577" y="583"/>
                  <a:pt x="1584" y="589"/>
                  <a:pt x="1592" y="589"/>
                </a:cubicBezTo>
                <a:cubicBezTo>
                  <a:pt x="1600" y="589"/>
                  <a:pt x="1607" y="583"/>
                  <a:pt x="1607" y="574"/>
                </a:cubicBezTo>
                <a:cubicBezTo>
                  <a:pt x="1607" y="566"/>
                  <a:pt x="1600" y="560"/>
                  <a:pt x="1592" y="560"/>
                </a:cubicBezTo>
                <a:close/>
                <a:moveTo>
                  <a:pt x="1592" y="593"/>
                </a:moveTo>
                <a:cubicBezTo>
                  <a:pt x="1584" y="593"/>
                  <a:pt x="1577" y="599"/>
                  <a:pt x="1577" y="607"/>
                </a:cubicBezTo>
                <a:cubicBezTo>
                  <a:pt x="1577" y="616"/>
                  <a:pt x="1584" y="622"/>
                  <a:pt x="1592" y="622"/>
                </a:cubicBezTo>
                <a:cubicBezTo>
                  <a:pt x="1600" y="622"/>
                  <a:pt x="1607" y="616"/>
                  <a:pt x="1607" y="607"/>
                </a:cubicBezTo>
                <a:cubicBezTo>
                  <a:pt x="1607" y="599"/>
                  <a:pt x="1600" y="593"/>
                  <a:pt x="1592" y="593"/>
                </a:cubicBezTo>
                <a:close/>
                <a:moveTo>
                  <a:pt x="1592" y="625"/>
                </a:moveTo>
                <a:cubicBezTo>
                  <a:pt x="1584" y="625"/>
                  <a:pt x="1577" y="632"/>
                  <a:pt x="1577" y="640"/>
                </a:cubicBezTo>
                <a:cubicBezTo>
                  <a:pt x="1577" y="648"/>
                  <a:pt x="1584" y="655"/>
                  <a:pt x="1592" y="655"/>
                </a:cubicBezTo>
                <a:cubicBezTo>
                  <a:pt x="1600" y="655"/>
                  <a:pt x="1607" y="648"/>
                  <a:pt x="1607" y="640"/>
                </a:cubicBezTo>
                <a:cubicBezTo>
                  <a:pt x="1607" y="632"/>
                  <a:pt x="1600" y="625"/>
                  <a:pt x="1592" y="625"/>
                </a:cubicBezTo>
                <a:close/>
                <a:moveTo>
                  <a:pt x="1592" y="658"/>
                </a:moveTo>
                <a:cubicBezTo>
                  <a:pt x="1584" y="658"/>
                  <a:pt x="1577" y="665"/>
                  <a:pt x="1577" y="673"/>
                </a:cubicBezTo>
                <a:cubicBezTo>
                  <a:pt x="1577" y="681"/>
                  <a:pt x="1584" y="688"/>
                  <a:pt x="1592" y="688"/>
                </a:cubicBezTo>
                <a:cubicBezTo>
                  <a:pt x="1600" y="688"/>
                  <a:pt x="1607" y="681"/>
                  <a:pt x="1607" y="673"/>
                </a:cubicBezTo>
                <a:cubicBezTo>
                  <a:pt x="1607" y="665"/>
                  <a:pt x="1600" y="658"/>
                  <a:pt x="1592" y="658"/>
                </a:cubicBezTo>
                <a:close/>
                <a:moveTo>
                  <a:pt x="1592" y="691"/>
                </a:moveTo>
                <a:cubicBezTo>
                  <a:pt x="1584" y="691"/>
                  <a:pt x="1577" y="698"/>
                  <a:pt x="1577" y="706"/>
                </a:cubicBezTo>
                <a:cubicBezTo>
                  <a:pt x="1577" y="714"/>
                  <a:pt x="1584" y="721"/>
                  <a:pt x="1592" y="721"/>
                </a:cubicBezTo>
                <a:cubicBezTo>
                  <a:pt x="1600" y="721"/>
                  <a:pt x="1607" y="714"/>
                  <a:pt x="1607" y="706"/>
                </a:cubicBezTo>
                <a:cubicBezTo>
                  <a:pt x="1607" y="698"/>
                  <a:pt x="1600" y="691"/>
                  <a:pt x="1592" y="691"/>
                </a:cubicBezTo>
                <a:close/>
                <a:moveTo>
                  <a:pt x="1592" y="724"/>
                </a:moveTo>
                <a:cubicBezTo>
                  <a:pt x="1584" y="724"/>
                  <a:pt x="1577" y="731"/>
                  <a:pt x="1577" y="739"/>
                </a:cubicBezTo>
                <a:cubicBezTo>
                  <a:pt x="1577" y="747"/>
                  <a:pt x="1584" y="754"/>
                  <a:pt x="1592" y="754"/>
                </a:cubicBezTo>
                <a:cubicBezTo>
                  <a:pt x="1600" y="754"/>
                  <a:pt x="1607" y="747"/>
                  <a:pt x="1607" y="739"/>
                </a:cubicBezTo>
                <a:cubicBezTo>
                  <a:pt x="1607" y="731"/>
                  <a:pt x="1600" y="724"/>
                  <a:pt x="1592" y="724"/>
                </a:cubicBezTo>
                <a:close/>
                <a:moveTo>
                  <a:pt x="1592" y="757"/>
                </a:moveTo>
                <a:cubicBezTo>
                  <a:pt x="1584" y="757"/>
                  <a:pt x="1577" y="764"/>
                  <a:pt x="1577" y="772"/>
                </a:cubicBezTo>
                <a:cubicBezTo>
                  <a:pt x="1577" y="780"/>
                  <a:pt x="1584" y="787"/>
                  <a:pt x="1592" y="787"/>
                </a:cubicBezTo>
                <a:cubicBezTo>
                  <a:pt x="1600" y="787"/>
                  <a:pt x="1607" y="780"/>
                  <a:pt x="1607" y="772"/>
                </a:cubicBezTo>
                <a:cubicBezTo>
                  <a:pt x="1607" y="764"/>
                  <a:pt x="1600" y="757"/>
                  <a:pt x="1592" y="757"/>
                </a:cubicBezTo>
                <a:close/>
                <a:moveTo>
                  <a:pt x="1592" y="790"/>
                </a:moveTo>
                <a:cubicBezTo>
                  <a:pt x="1584" y="790"/>
                  <a:pt x="1577" y="797"/>
                  <a:pt x="1577" y="805"/>
                </a:cubicBezTo>
                <a:cubicBezTo>
                  <a:pt x="1577" y="813"/>
                  <a:pt x="1584" y="820"/>
                  <a:pt x="1592" y="820"/>
                </a:cubicBezTo>
                <a:cubicBezTo>
                  <a:pt x="1600" y="820"/>
                  <a:pt x="1607" y="813"/>
                  <a:pt x="1607" y="805"/>
                </a:cubicBezTo>
                <a:cubicBezTo>
                  <a:pt x="1607" y="797"/>
                  <a:pt x="1600" y="790"/>
                  <a:pt x="1592" y="790"/>
                </a:cubicBezTo>
                <a:close/>
                <a:moveTo>
                  <a:pt x="1592" y="823"/>
                </a:moveTo>
                <a:cubicBezTo>
                  <a:pt x="1584" y="823"/>
                  <a:pt x="1577" y="830"/>
                  <a:pt x="1577" y="838"/>
                </a:cubicBezTo>
                <a:cubicBezTo>
                  <a:pt x="1577" y="846"/>
                  <a:pt x="1584" y="853"/>
                  <a:pt x="1592" y="853"/>
                </a:cubicBezTo>
                <a:cubicBezTo>
                  <a:pt x="1600" y="853"/>
                  <a:pt x="1607" y="846"/>
                  <a:pt x="1607" y="838"/>
                </a:cubicBezTo>
                <a:cubicBezTo>
                  <a:pt x="1607" y="830"/>
                  <a:pt x="1600" y="823"/>
                  <a:pt x="1592" y="823"/>
                </a:cubicBezTo>
                <a:close/>
                <a:moveTo>
                  <a:pt x="1592" y="856"/>
                </a:moveTo>
                <a:cubicBezTo>
                  <a:pt x="1584" y="856"/>
                  <a:pt x="1577" y="863"/>
                  <a:pt x="1577" y="871"/>
                </a:cubicBezTo>
                <a:cubicBezTo>
                  <a:pt x="1577" y="879"/>
                  <a:pt x="1584" y="886"/>
                  <a:pt x="1592" y="886"/>
                </a:cubicBezTo>
                <a:cubicBezTo>
                  <a:pt x="1600" y="886"/>
                  <a:pt x="1607" y="879"/>
                  <a:pt x="1607" y="871"/>
                </a:cubicBezTo>
                <a:cubicBezTo>
                  <a:pt x="1607" y="863"/>
                  <a:pt x="1600" y="856"/>
                  <a:pt x="1592" y="856"/>
                </a:cubicBezTo>
                <a:close/>
                <a:moveTo>
                  <a:pt x="1592" y="889"/>
                </a:moveTo>
                <a:cubicBezTo>
                  <a:pt x="1584" y="889"/>
                  <a:pt x="1577" y="895"/>
                  <a:pt x="1577" y="904"/>
                </a:cubicBezTo>
                <a:cubicBezTo>
                  <a:pt x="1577" y="912"/>
                  <a:pt x="1584" y="918"/>
                  <a:pt x="1592" y="918"/>
                </a:cubicBezTo>
                <a:cubicBezTo>
                  <a:pt x="1600" y="918"/>
                  <a:pt x="1607" y="912"/>
                  <a:pt x="1607" y="904"/>
                </a:cubicBezTo>
                <a:cubicBezTo>
                  <a:pt x="1607" y="895"/>
                  <a:pt x="1600" y="889"/>
                  <a:pt x="1592" y="889"/>
                </a:cubicBezTo>
                <a:close/>
                <a:moveTo>
                  <a:pt x="1592" y="922"/>
                </a:moveTo>
                <a:cubicBezTo>
                  <a:pt x="1584" y="922"/>
                  <a:pt x="1577" y="928"/>
                  <a:pt x="1577" y="937"/>
                </a:cubicBezTo>
                <a:cubicBezTo>
                  <a:pt x="1577" y="945"/>
                  <a:pt x="1584" y="951"/>
                  <a:pt x="1592" y="951"/>
                </a:cubicBezTo>
                <a:cubicBezTo>
                  <a:pt x="1600" y="951"/>
                  <a:pt x="1607" y="945"/>
                  <a:pt x="1607" y="937"/>
                </a:cubicBezTo>
                <a:cubicBezTo>
                  <a:pt x="1607" y="928"/>
                  <a:pt x="1600" y="922"/>
                  <a:pt x="1592" y="922"/>
                </a:cubicBezTo>
                <a:close/>
                <a:moveTo>
                  <a:pt x="1592" y="955"/>
                </a:moveTo>
                <a:cubicBezTo>
                  <a:pt x="1584" y="955"/>
                  <a:pt x="1577" y="961"/>
                  <a:pt x="1577" y="970"/>
                </a:cubicBezTo>
                <a:cubicBezTo>
                  <a:pt x="1577" y="978"/>
                  <a:pt x="1584" y="984"/>
                  <a:pt x="1592" y="984"/>
                </a:cubicBezTo>
                <a:cubicBezTo>
                  <a:pt x="1600" y="984"/>
                  <a:pt x="1607" y="978"/>
                  <a:pt x="1607" y="970"/>
                </a:cubicBezTo>
                <a:cubicBezTo>
                  <a:pt x="1607" y="961"/>
                  <a:pt x="1600" y="955"/>
                  <a:pt x="1592" y="955"/>
                </a:cubicBezTo>
                <a:close/>
                <a:moveTo>
                  <a:pt x="1592" y="988"/>
                </a:moveTo>
                <a:cubicBezTo>
                  <a:pt x="1584" y="988"/>
                  <a:pt x="1577" y="994"/>
                  <a:pt x="1577" y="1002"/>
                </a:cubicBezTo>
                <a:cubicBezTo>
                  <a:pt x="1577" y="1011"/>
                  <a:pt x="1584" y="1017"/>
                  <a:pt x="1592" y="1017"/>
                </a:cubicBezTo>
                <a:cubicBezTo>
                  <a:pt x="1600" y="1017"/>
                  <a:pt x="1607" y="1011"/>
                  <a:pt x="1607" y="1002"/>
                </a:cubicBezTo>
                <a:cubicBezTo>
                  <a:pt x="1607" y="994"/>
                  <a:pt x="1600" y="988"/>
                  <a:pt x="1592" y="988"/>
                </a:cubicBezTo>
                <a:close/>
                <a:moveTo>
                  <a:pt x="1592" y="1021"/>
                </a:moveTo>
                <a:cubicBezTo>
                  <a:pt x="1584" y="1021"/>
                  <a:pt x="1577" y="1027"/>
                  <a:pt x="1577" y="1035"/>
                </a:cubicBezTo>
                <a:cubicBezTo>
                  <a:pt x="1577" y="1044"/>
                  <a:pt x="1584" y="1050"/>
                  <a:pt x="1592" y="1050"/>
                </a:cubicBezTo>
                <a:cubicBezTo>
                  <a:pt x="1600" y="1050"/>
                  <a:pt x="1607" y="1044"/>
                  <a:pt x="1607" y="1035"/>
                </a:cubicBezTo>
                <a:cubicBezTo>
                  <a:pt x="1607" y="1027"/>
                  <a:pt x="1600" y="1021"/>
                  <a:pt x="1592" y="1021"/>
                </a:cubicBezTo>
                <a:close/>
                <a:moveTo>
                  <a:pt x="1592" y="1053"/>
                </a:moveTo>
                <a:cubicBezTo>
                  <a:pt x="1584" y="1053"/>
                  <a:pt x="1577" y="1060"/>
                  <a:pt x="1577" y="1068"/>
                </a:cubicBezTo>
                <a:cubicBezTo>
                  <a:pt x="1577" y="1076"/>
                  <a:pt x="1584" y="1083"/>
                  <a:pt x="1592" y="1083"/>
                </a:cubicBezTo>
                <a:cubicBezTo>
                  <a:pt x="1600" y="1083"/>
                  <a:pt x="1607" y="1076"/>
                  <a:pt x="1607" y="1068"/>
                </a:cubicBezTo>
                <a:cubicBezTo>
                  <a:pt x="1607" y="1060"/>
                  <a:pt x="1600" y="1053"/>
                  <a:pt x="1592" y="1053"/>
                </a:cubicBezTo>
                <a:close/>
                <a:moveTo>
                  <a:pt x="1592" y="1086"/>
                </a:moveTo>
                <a:cubicBezTo>
                  <a:pt x="1584" y="1086"/>
                  <a:pt x="1577" y="1093"/>
                  <a:pt x="1577" y="1101"/>
                </a:cubicBezTo>
                <a:cubicBezTo>
                  <a:pt x="1577" y="1109"/>
                  <a:pt x="1584" y="1116"/>
                  <a:pt x="1592" y="1116"/>
                </a:cubicBezTo>
                <a:cubicBezTo>
                  <a:pt x="1600" y="1116"/>
                  <a:pt x="1607" y="1109"/>
                  <a:pt x="1607" y="1101"/>
                </a:cubicBezTo>
                <a:cubicBezTo>
                  <a:pt x="1607" y="1093"/>
                  <a:pt x="1600" y="1086"/>
                  <a:pt x="1592" y="1086"/>
                </a:cubicBezTo>
                <a:close/>
                <a:moveTo>
                  <a:pt x="1592" y="1119"/>
                </a:moveTo>
                <a:cubicBezTo>
                  <a:pt x="1584" y="1119"/>
                  <a:pt x="1577" y="1126"/>
                  <a:pt x="1577" y="1134"/>
                </a:cubicBezTo>
                <a:cubicBezTo>
                  <a:pt x="1577" y="1142"/>
                  <a:pt x="1584" y="1149"/>
                  <a:pt x="1592" y="1149"/>
                </a:cubicBezTo>
                <a:cubicBezTo>
                  <a:pt x="1600" y="1149"/>
                  <a:pt x="1607" y="1142"/>
                  <a:pt x="1607" y="1134"/>
                </a:cubicBezTo>
                <a:cubicBezTo>
                  <a:pt x="1607" y="1126"/>
                  <a:pt x="1600" y="1119"/>
                  <a:pt x="1592" y="1119"/>
                </a:cubicBezTo>
                <a:close/>
                <a:moveTo>
                  <a:pt x="1592" y="1152"/>
                </a:moveTo>
                <a:cubicBezTo>
                  <a:pt x="1584" y="1152"/>
                  <a:pt x="1577" y="1159"/>
                  <a:pt x="1577" y="1167"/>
                </a:cubicBezTo>
                <a:cubicBezTo>
                  <a:pt x="1577" y="1175"/>
                  <a:pt x="1584" y="1182"/>
                  <a:pt x="1592" y="1182"/>
                </a:cubicBezTo>
                <a:cubicBezTo>
                  <a:pt x="1600" y="1182"/>
                  <a:pt x="1607" y="1175"/>
                  <a:pt x="1607" y="1167"/>
                </a:cubicBezTo>
                <a:cubicBezTo>
                  <a:pt x="1607" y="1159"/>
                  <a:pt x="1600" y="1152"/>
                  <a:pt x="1592" y="1152"/>
                </a:cubicBezTo>
                <a:close/>
                <a:moveTo>
                  <a:pt x="1592" y="1185"/>
                </a:moveTo>
                <a:cubicBezTo>
                  <a:pt x="1584" y="1185"/>
                  <a:pt x="1577" y="1192"/>
                  <a:pt x="1577" y="1200"/>
                </a:cubicBezTo>
                <a:cubicBezTo>
                  <a:pt x="1577" y="1208"/>
                  <a:pt x="1584" y="1215"/>
                  <a:pt x="1592" y="1215"/>
                </a:cubicBezTo>
                <a:cubicBezTo>
                  <a:pt x="1600" y="1215"/>
                  <a:pt x="1607" y="1208"/>
                  <a:pt x="1607" y="1200"/>
                </a:cubicBezTo>
                <a:cubicBezTo>
                  <a:pt x="1607" y="1192"/>
                  <a:pt x="1600" y="1185"/>
                  <a:pt x="1592" y="1185"/>
                </a:cubicBezTo>
                <a:close/>
                <a:moveTo>
                  <a:pt x="1592" y="1218"/>
                </a:moveTo>
                <a:cubicBezTo>
                  <a:pt x="1584" y="1218"/>
                  <a:pt x="1577" y="1225"/>
                  <a:pt x="1577" y="1233"/>
                </a:cubicBezTo>
                <a:cubicBezTo>
                  <a:pt x="1577" y="1241"/>
                  <a:pt x="1584" y="1248"/>
                  <a:pt x="1592" y="1248"/>
                </a:cubicBezTo>
                <a:cubicBezTo>
                  <a:pt x="1600" y="1248"/>
                  <a:pt x="1607" y="1241"/>
                  <a:pt x="1607" y="1233"/>
                </a:cubicBezTo>
                <a:cubicBezTo>
                  <a:pt x="1607" y="1225"/>
                  <a:pt x="1600" y="1218"/>
                  <a:pt x="1592" y="1218"/>
                </a:cubicBezTo>
                <a:close/>
                <a:moveTo>
                  <a:pt x="1592" y="1251"/>
                </a:moveTo>
                <a:cubicBezTo>
                  <a:pt x="1584" y="1251"/>
                  <a:pt x="1577" y="1258"/>
                  <a:pt x="1577" y="1266"/>
                </a:cubicBezTo>
                <a:cubicBezTo>
                  <a:pt x="1577" y="1274"/>
                  <a:pt x="1584" y="1281"/>
                  <a:pt x="1592" y="1281"/>
                </a:cubicBezTo>
                <a:cubicBezTo>
                  <a:pt x="1600" y="1281"/>
                  <a:pt x="1607" y="1274"/>
                  <a:pt x="1607" y="1266"/>
                </a:cubicBezTo>
                <a:cubicBezTo>
                  <a:pt x="1607" y="1258"/>
                  <a:pt x="1600" y="1251"/>
                  <a:pt x="1592" y="1251"/>
                </a:cubicBezTo>
                <a:close/>
                <a:moveTo>
                  <a:pt x="1592" y="1284"/>
                </a:moveTo>
                <a:cubicBezTo>
                  <a:pt x="1584" y="1284"/>
                  <a:pt x="1577" y="1291"/>
                  <a:pt x="1577" y="1299"/>
                </a:cubicBezTo>
                <a:cubicBezTo>
                  <a:pt x="1577" y="1307"/>
                  <a:pt x="1584" y="1314"/>
                  <a:pt x="1592" y="1314"/>
                </a:cubicBezTo>
                <a:cubicBezTo>
                  <a:pt x="1600" y="1314"/>
                  <a:pt x="1607" y="1307"/>
                  <a:pt x="1607" y="1299"/>
                </a:cubicBezTo>
                <a:cubicBezTo>
                  <a:pt x="1607" y="1291"/>
                  <a:pt x="1600" y="1284"/>
                  <a:pt x="1592" y="1284"/>
                </a:cubicBezTo>
                <a:close/>
                <a:moveTo>
                  <a:pt x="1592" y="1317"/>
                </a:moveTo>
                <a:cubicBezTo>
                  <a:pt x="1584" y="1317"/>
                  <a:pt x="1577" y="1323"/>
                  <a:pt x="1577" y="1332"/>
                </a:cubicBezTo>
                <a:cubicBezTo>
                  <a:pt x="1577" y="1340"/>
                  <a:pt x="1584" y="1346"/>
                  <a:pt x="1592" y="1346"/>
                </a:cubicBezTo>
                <a:cubicBezTo>
                  <a:pt x="1600" y="1346"/>
                  <a:pt x="1607" y="1340"/>
                  <a:pt x="1607" y="1332"/>
                </a:cubicBezTo>
                <a:cubicBezTo>
                  <a:pt x="1607" y="1323"/>
                  <a:pt x="1600" y="1317"/>
                  <a:pt x="1592" y="1317"/>
                </a:cubicBezTo>
                <a:close/>
                <a:moveTo>
                  <a:pt x="1592" y="1350"/>
                </a:moveTo>
                <a:cubicBezTo>
                  <a:pt x="1584" y="1350"/>
                  <a:pt x="1577" y="1356"/>
                  <a:pt x="1577" y="1365"/>
                </a:cubicBezTo>
                <a:cubicBezTo>
                  <a:pt x="1577" y="1373"/>
                  <a:pt x="1584" y="1379"/>
                  <a:pt x="1592" y="1379"/>
                </a:cubicBezTo>
                <a:cubicBezTo>
                  <a:pt x="1600" y="1379"/>
                  <a:pt x="1607" y="1373"/>
                  <a:pt x="1607" y="1365"/>
                </a:cubicBezTo>
                <a:cubicBezTo>
                  <a:pt x="1607" y="1356"/>
                  <a:pt x="1600" y="1350"/>
                  <a:pt x="1592" y="1350"/>
                </a:cubicBezTo>
                <a:close/>
                <a:moveTo>
                  <a:pt x="1592" y="1383"/>
                </a:moveTo>
                <a:cubicBezTo>
                  <a:pt x="1584" y="1383"/>
                  <a:pt x="1577" y="1389"/>
                  <a:pt x="1577" y="1397"/>
                </a:cubicBezTo>
                <a:cubicBezTo>
                  <a:pt x="1577" y="1406"/>
                  <a:pt x="1584" y="1412"/>
                  <a:pt x="1592" y="1412"/>
                </a:cubicBezTo>
                <a:cubicBezTo>
                  <a:pt x="1600" y="1412"/>
                  <a:pt x="1607" y="1406"/>
                  <a:pt x="1607" y="1397"/>
                </a:cubicBezTo>
                <a:cubicBezTo>
                  <a:pt x="1607" y="1389"/>
                  <a:pt x="1600" y="1383"/>
                  <a:pt x="1592" y="1383"/>
                </a:cubicBezTo>
                <a:close/>
                <a:moveTo>
                  <a:pt x="1592" y="1416"/>
                </a:moveTo>
                <a:cubicBezTo>
                  <a:pt x="1584" y="1416"/>
                  <a:pt x="1577" y="1422"/>
                  <a:pt x="1577" y="1430"/>
                </a:cubicBezTo>
                <a:cubicBezTo>
                  <a:pt x="1577" y="1439"/>
                  <a:pt x="1584" y="1445"/>
                  <a:pt x="1592" y="1445"/>
                </a:cubicBezTo>
                <a:cubicBezTo>
                  <a:pt x="1600" y="1445"/>
                  <a:pt x="1607" y="1439"/>
                  <a:pt x="1607" y="1430"/>
                </a:cubicBezTo>
                <a:cubicBezTo>
                  <a:pt x="1607" y="1422"/>
                  <a:pt x="1600" y="1416"/>
                  <a:pt x="1592" y="1416"/>
                </a:cubicBezTo>
                <a:close/>
                <a:moveTo>
                  <a:pt x="1625" y="0"/>
                </a:moveTo>
                <a:cubicBezTo>
                  <a:pt x="1617" y="0"/>
                  <a:pt x="1610" y="7"/>
                  <a:pt x="1610" y="15"/>
                </a:cubicBezTo>
                <a:cubicBezTo>
                  <a:pt x="1610" y="23"/>
                  <a:pt x="1617" y="30"/>
                  <a:pt x="1625" y="30"/>
                </a:cubicBezTo>
                <a:cubicBezTo>
                  <a:pt x="1633" y="30"/>
                  <a:pt x="1640" y="23"/>
                  <a:pt x="1640" y="15"/>
                </a:cubicBezTo>
                <a:cubicBezTo>
                  <a:pt x="1640" y="7"/>
                  <a:pt x="1633" y="0"/>
                  <a:pt x="1625" y="0"/>
                </a:cubicBezTo>
                <a:close/>
                <a:moveTo>
                  <a:pt x="1625" y="33"/>
                </a:moveTo>
                <a:cubicBezTo>
                  <a:pt x="1617" y="33"/>
                  <a:pt x="1610" y="40"/>
                  <a:pt x="1610" y="48"/>
                </a:cubicBezTo>
                <a:cubicBezTo>
                  <a:pt x="1610" y="56"/>
                  <a:pt x="1617" y="63"/>
                  <a:pt x="1625" y="63"/>
                </a:cubicBezTo>
                <a:cubicBezTo>
                  <a:pt x="1633" y="63"/>
                  <a:pt x="1640" y="56"/>
                  <a:pt x="1640" y="48"/>
                </a:cubicBezTo>
                <a:cubicBezTo>
                  <a:pt x="1640" y="40"/>
                  <a:pt x="1633" y="33"/>
                  <a:pt x="1625" y="33"/>
                </a:cubicBezTo>
                <a:close/>
                <a:moveTo>
                  <a:pt x="1625" y="66"/>
                </a:moveTo>
                <a:cubicBezTo>
                  <a:pt x="1617" y="66"/>
                  <a:pt x="1610" y="72"/>
                  <a:pt x="1610" y="81"/>
                </a:cubicBezTo>
                <a:cubicBezTo>
                  <a:pt x="1610" y="89"/>
                  <a:pt x="1617" y="95"/>
                  <a:pt x="1625" y="95"/>
                </a:cubicBezTo>
                <a:cubicBezTo>
                  <a:pt x="1633" y="95"/>
                  <a:pt x="1640" y="89"/>
                  <a:pt x="1640" y="81"/>
                </a:cubicBezTo>
                <a:cubicBezTo>
                  <a:pt x="1640" y="72"/>
                  <a:pt x="1633" y="66"/>
                  <a:pt x="1625" y="66"/>
                </a:cubicBezTo>
                <a:close/>
                <a:moveTo>
                  <a:pt x="1625" y="99"/>
                </a:moveTo>
                <a:cubicBezTo>
                  <a:pt x="1617" y="99"/>
                  <a:pt x="1610" y="105"/>
                  <a:pt x="1610" y="114"/>
                </a:cubicBezTo>
                <a:cubicBezTo>
                  <a:pt x="1610" y="122"/>
                  <a:pt x="1617" y="128"/>
                  <a:pt x="1625" y="128"/>
                </a:cubicBezTo>
                <a:cubicBezTo>
                  <a:pt x="1633" y="128"/>
                  <a:pt x="1640" y="122"/>
                  <a:pt x="1640" y="114"/>
                </a:cubicBezTo>
                <a:cubicBezTo>
                  <a:pt x="1640" y="105"/>
                  <a:pt x="1633" y="99"/>
                  <a:pt x="1625" y="99"/>
                </a:cubicBezTo>
                <a:close/>
                <a:moveTo>
                  <a:pt x="1625" y="132"/>
                </a:moveTo>
                <a:cubicBezTo>
                  <a:pt x="1617" y="132"/>
                  <a:pt x="1610" y="138"/>
                  <a:pt x="1610" y="147"/>
                </a:cubicBezTo>
                <a:cubicBezTo>
                  <a:pt x="1610" y="155"/>
                  <a:pt x="1617" y="161"/>
                  <a:pt x="1625" y="161"/>
                </a:cubicBezTo>
                <a:cubicBezTo>
                  <a:pt x="1633" y="161"/>
                  <a:pt x="1640" y="155"/>
                  <a:pt x="1640" y="147"/>
                </a:cubicBezTo>
                <a:cubicBezTo>
                  <a:pt x="1640" y="138"/>
                  <a:pt x="1633" y="132"/>
                  <a:pt x="1625" y="132"/>
                </a:cubicBezTo>
                <a:close/>
                <a:moveTo>
                  <a:pt x="1625" y="165"/>
                </a:moveTo>
                <a:cubicBezTo>
                  <a:pt x="1617" y="165"/>
                  <a:pt x="1610" y="171"/>
                  <a:pt x="1610" y="179"/>
                </a:cubicBezTo>
                <a:cubicBezTo>
                  <a:pt x="1610" y="188"/>
                  <a:pt x="1617" y="194"/>
                  <a:pt x="1625" y="194"/>
                </a:cubicBezTo>
                <a:cubicBezTo>
                  <a:pt x="1633" y="194"/>
                  <a:pt x="1640" y="188"/>
                  <a:pt x="1640" y="179"/>
                </a:cubicBezTo>
                <a:cubicBezTo>
                  <a:pt x="1640" y="171"/>
                  <a:pt x="1633" y="165"/>
                  <a:pt x="1625" y="165"/>
                </a:cubicBezTo>
                <a:close/>
                <a:moveTo>
                  <a:pt x="1625" y="198"/>
                </a:moveTo>
                <a:cubicBezTo>
                  <a:pt x="1617" y="198"/>
                  <a:pt x="1610" y="204"/>
                  <a:pt x="1610" y="212"/>
                </a:cubicBezTo>
                <a:cubicBezTo>
                  <a:pt x="1610" y="221"/>
                  <a:pt x="1617" y="227"/>
                  <a:pt x="1625" y="227"/>
                </a:cubicBezTo>
                <a:cubicBezTo>
                  <a:pt x="1633" y="227"/>
                  <a:pt x="1640" y="221"/>
                  <a:pt x="1640" y="212"/>
                </a:cubicBezTo>
                <a:cubicBezTo>
                  <a:pt x="1640" y="204"/>
                  <a:pt x="1633" y="198"/>
                  <a:pt x="1625" y="198"/>
                </a:cubicBezTo>
                <a:close/>
                <a:moveTo>
                  <a:pt x="1625" y="230"/>
                </a:moveTo>
                <a:cubicBezTo>
                  <a:pt x="1617" y="230"/>
                  <a:pt x="1610" y="237"/>
                  <a:pt x="1610" y="245"/>
                </a:cubicBezTo>
                <a:cubicBezTo>
                  <a:pt x="1610" y="253"/>
                  <a:pt x="1617" y="260"/>
                  <a:pt x="1625" y="260"/>
                </a:cubicBezTo>
                <a:cubicBezTo>
                  <a:pt x="1633" y="260"/>
                  <a:pt x="1640" y="253"/>
                  <a:pt x="1640" y="245"/>
                </a:cubicBezTo>
                <a:cubicBezTo>
                  <a:pt x="1640" y="237"/>
                  <a:pt x="1633" y="230"/>
                  <a:pt x="1625" y="230"/>
                </a:cubicBezTo>
                <a:close/>
                <a:moveTo>
                  <a:pt x="1625" y="263"/>
                </a:moveTo>
                <a:cubicBezTo>
                  <a:pt x="1617" y="263"/>
                  <a:pt x="1610" y="270"/>
                  <a:pt x="1610" y="278"/>
                </a:cubicBezTo>
                <a:cubicBezTo>
                  <a:pt x="1610" y="286"/>
                  <a:pt x="1617" y="293"/>
                  <a:pt x="1625" y="293"/>
                </a:cubicBezTo>
                <a:cubicBezTo>
                  <a:pt x="1633" y="293"/>
                  <a:pt x="1640" y="286"/>
                  <a:pt x="1640" y="278"/>
                </a:cubicBezTo>
                <a:cubicBezTo>
                  <a:pt x="1640" y="270"/>
                  <a:pt x="1633" y="263"/>
                  <a:pt x="1625" y="263"/>
                </a:cubicBezTo>
                <a:close/>
                <a:moveTo>
                  <a:pt x="1625" y="296"/>
                </a:moveTo>
                <a:cubicBezTo>
                  <a:pt x="1617" y="296"/>
                  <a:pt x="1610" y="303"/>
                  <a:pt x="1610" y="311"/>
                </a:cubicBezTo>
                <a:cubicBezTo>
                  <a:pt x="1610" y="319"/>
                  <a:pt x="1617" y="326"/>
                  <a:pt x="1625" y="326"/>
                </a:cubicBezTo>
                <a:cubicBezTo>
                  <a:pt x="1633" y="326"/>
                  <a:pt x="1640" y="319"/>
                  <a:pt x="1640" y="311"/>
                </a:cubicBezTo>
                <a:cubicBezTo>
                  <a:pt x="1640" y="303"/>
                  <a:pt x="1633" y="296"/>
                  <a:pt x="1625" y="296"/>
                </a:cubicBezTo>
                <a:close/>
                <a:moveTo>
                  <a:pt x="1625" y="329"/>
                </a:moveTo>
                <a:cubicBezTo>
                  <a:pt x="1617" y="329"/>
                  <a:pt x="1610" y="336"/>
                  <a:pt x="1610" y="344"/>
                </a:cubicBezTo>
                <a:cubicBezTo>
                  <a:pt x="1610" y="352"/>
                  <a:pt x="1617" y="359"/>
                  <a:pt x="1625" y="359"/>
                </a:cubicBezTo>
                <a:cubicBezTo>
                  <a:pt x="1633" y="359"/>
                  <a:pt x="1640" y="352"/>
                  <a:pt x="1640" y="344"/>
                </a:cubicBezTo>
                <a:cubicBezTo>
                  <a:pt x="1640" y="336"/>
                  <a:pt x="1633" y="329"/>
                  <a:pt x="1625" y="329"/>
                </a:cubicBezTo>
                <a:close/>
                <a:moveTo>
                  <a:pt x="1625" y="362"/>
                </a:moveTo>
                <a:cubicBezTo>
                  <a:pt x="1617" y="362"/>
                  <a:pt x="1610" y="369"/>
                  <a:pt x="1610" y="377"/>
                </a:cubicBezTo>
                <a:cubicBezTo>
                  <a:pt x="1610" y="385"/>
                  <a:pt x="1617" y="392"/>
                  <a:pt x="1625" y="392"/>
                </a:cubicBezTo>
                <a:cubicBezTo>
                  <a:pt x="1633" y="392"/>
                  <a:pt x="1640" y="385"/>
                  <a:pt x="1640" y="377"/>
                </a:cubicBezTo>
                <a:cubicBezTo>
                  <a:pt x="1640" y="369"/>
                  <a:pt x="1633" y="362"/>
                  <a:pt x="1625" y="362"/>
                </a:cubicBezTo>
                <a:close/>
                <a:moveTo>
                  <a:pt x="1625" y="395"/>
                </a:moveTo>
                <a:cubicBezTo>
                  <a:pt x="1617" y="395"/>
                  <a:pt x="1610" y="402"/>
                  <a:pt x="1610" y="410"/>
                </a:cubicBezTo>
                <a:cubicBezTo>
                  <a:pt x="1610" y="418"/>
                  <a:pt x="1617" y="425"/>
                  <a:pt x="1625" y="425"/>
                </a:cubicBezTo>
                <a:cubicBezTo>
                  <a:pt x="1633" y="425"/>
                  <a:pt x="1640" y="418"/>
                  <a:pt x="1640" y="410"/>
                </a:cubicBezTo>
                <a:cubicBezTo>
                  <a:pt x="1640" y="402"/>
                  <a:pt x="1633" y="395"/>
                  <a:pt x="1625" y="395"/>
                </a:cubicBezTo>
                <a:close/>
                <a:moveTo>
                  <a:pt x="1625" y="428"/>
                </a:moveTo>
                <a:cubicBezTo>
                  <a:pt x="1617" y="428"/>
                  <a:pt x="1610" y="435"/>
                  <a:pt x="1610" y="443"/>
                </a:cubicBezTo>
                <a:cubicBezTo>
                  <a:pt x="1610" y="451"/>
                  <a:pt x="1617" y="458"/>
                  <a:pt x="1625" y="458"/>
                </a:cubicBezTo>
                <a:cubicBezTo>
                  <a:pt x="1633" y="458"/>
                  <a:pt x="1640" y="451"/>
                  <a:pt x="1640" y="443"/>
                </a:cubicBezTo>
                <a:cubicBezTo>
                  <a:pt x="1640" y="435"/>
                  <a:pt x="1633" y="428"/>
                  <a:pt x="1625" y="428"/>
                </a:cubicBezTo>
                <a:close/>
                <a:moveTo>
                  <a:pt x="1625" y="461"/>
                </a:moveTo>
                <a:cubicBezTo>
                  <a:pt x="1617" y="461"/>
                  <a:pt x="1610" y="468"/>
                  <a:pt x="1610" y="476"/>
                </a:cubicBezTo>
                <a:cubicBezTo>
                  <a:pt x="1610" y="484"/>
                  <a:pt x="1617" y="491"/>
                  <a:pt x="1625" y="491"/>
                </a:cubicBezTo>
                <a:cubicBezTo>
                  <a:pt x="1633" y="491"/>
                  <a:pt x="1640" y="484"/>
                  <a:pt x="1640" y="476"/>
                </a:cubicBezTo>
                <a:cubicBezTo>
                  <a:pt x="1640" y="468"/>
                  <a:pt x="1633" y="461"/>
                  <a:pt x="1625" y="461"/>
                </a:cubicBezTo>
                <a:close/>
                <a:moveTo>
                  <a:pt x="1625" y="494"/>
                </a:moveTo>
                <a:cubicBezTo>
                  <a:pt x="1617" y="494"/>
                  <a:pt x="1610" y="500"/>
                  <a:pt x="1610" y="509"/>
                </a:cubicBezTo>
                <a:cubicBezTo>
                  <a:pt x="1610" y="517"/>
                  <a:pt x="1617" y="523"/>
                  <a:pt x="1625" y="523"/>
                </a:cubicBezTo>
                <a:cubicBezTo>
                  <a:pt x="1633" y="523"/>
                  <a:pt x="1640" y="517"/>
                  <a:pt x="1640" y="509"/>
                </a:cubicBezTo>
                <a:cubicBezTo>
                  <a:pt x="1640" y="500"/>
                  <a:pt x="1633" y="494"/>
                  <a:pt x="1625" y="494"/>
                </a:cubicBezTo>
                <a:close/>
                <a:moveTo>
                  <a:pt x="1625" y="527"/>
                </a:moveTo>
                <a:cubicBezTo>
                  <a:pt x="1617" y="527"/>
                  <a:pt x="1610" y="533"/>
                  <a:pt x="1610" y="542"/>
                </a:cubicBezTo>
                <a:cubicBezTo>
                  <a:pt x="1610" y="550"/>
                  <a:pt x="1617" y="556"/>
                  <a:pt x="1625" y="556"/>
                </a:cubicBezTo>
                <a:cubicBezTo>
                  <a:pt x="1633" y="556"/>
                  <a:pt x="1640" y="550"/>
                  <a:pt x="1640" y="542"/>
                </a:cubicBezTo>
                <a:cubicBezTo>
                  <a:pt x="1640" y="533"/>
                  <a:pt x="1633" y="527"/>
                  <a:pt x="1625" y="527"/>
                </a:cubicBezTo>
                <a:close/>
                <a:moveTo>
                  <a:pt x="1625" y="560"/>
                </a:moveTo>
                <a:cubicBezTo>
                  <a:pt x="1617" y="560"/>
                  <a:pt x="1610" y="566"/>
                  <a:pt x="1610" y="574"/>
                </a:cubicBezTo>
                <a:cubicBezTo>
                  <a:pt x="1610" y="583"/>
                  <a:pt x="1617" y="589"/>
                  <a:pt x="1625" y="589"/>
                </a:cubicBezTo>
                <a:cubicBezTo>
                  <a:pt x="1633" y="589"/>
                  <a:pt x="1640" y="583"/>
                  <a:pt x="1640" y="574"/>
                </a:cubicBezTo>
                <a:cubicBezTo>
                  <a:pt x="1640" y="566"/>
                  <a:pt x="1633" y="560"/>
                  <a:pt x="1625" y="560"/>
                </a:cubicBezTo>
                <a:close/>
                <a:moveTo>
                  <a:pt x="1625" y="593"/>
                </a:moveTo>
                <a:cubicBezTo>
                  <a:pt x="1617" y="593"/>
                  <a:pt x="1610" y="599"/>
                  <a:pt x="1610" y="607"/>
                </a:cubicBezTo>
                <a:cubicBezTo>
                  <a:pt x="1610" y="616"/>
                  <a:pt x="1617" y="622"/>
                  <a:pt x="1625" y="622"/>
                </a:cubicBezTo>
                <a:cubicBezTo>
                  <a:pt x="1633" y="622"/>
                  <a:pt x="1640" y="616"/>
                  <a:pt x="1640" y="607"/>
                </a:cubicBezTo>
                <a:cubicBezTo>
                  <a:pt x="1640" y="599"/>
                  <a:pt x="1633" y="593"/>
                  <a:pt x="1625" y="593"/>
                </a:cubicBezTo>
                <a:close/>
                <a:moveTo>
                  <a:pt x="1625" y="625"/>
                </a:moveTo>
                <a:cubicBezTo>
                  <a:pt x="1617" y="625"/>
                  <a:pt x="1610" y="632"/>
                  <a:pt x="1610" y="640"/>
                </a:cubicBezTo>
                <a:cubicBezTo>
                  <a:pt x="1610" y="648"/>
                  <a:pt x="1617" y="655"/>
                  <a:pt x="1625" y="655"/>
                </a:cubicBezTo>
                <a:cubicBezTo>
                  <a:pt x="1633" y="655"/>
                  <a:pt x="1640" y="648"/>
                  <a:pt x="1640" y="640"/>
                </a:cubicBezTo>
                <a:cubicBezTo>
                  <a:pt x="1640" y="632"/>
                  <a:pt x="1633" y="625"/>
                  <a:pt x="1625" y="625"/>
                </a:cubicBezTo>
                <a:close/>
                <a:moveTo>
                  <a:pt x="1625" y="658"/>
                </a:moveTo>
                <a:cubicBezTo>
                  <a:pt x="1617" y="658"/>
                  <a:pt x="1610" y="665"/>
                  <a:pt x="1610" y="673"/>
                </a:cubicBezTo>
                <a:cubicBezTo>
                  <a:pt x="1610" y="681"/>
                  <a:pt x="1617" y="688"/>
                  <a:pt x="1625" y="688"/>
                </a:cubicBezTo>
                <a:cubicBezTo>
                  <a:pt x="1633" y="688"/>
                  <a:pt x="1640" y="681"/>
                  <a:pt x="1640" y="673"/>
                </a:cubicBezTo>
                <a:cubicBezTo>
                  <a:pt x="1640" y="665"/>
                  <a:pt x="1633" y="658"/>
                  <a:pt x="1625" y="658"/>
                </a:cubicBezTo>
                <a:close/>
                <a:moveTo>
                  <a:pt x="1625" y="691"/>
                </a:moveTo>
                <a:cubicBezTo>
                  <a:pt x="1617" y="691"/>
                  <a:pt x="1610" y="698"/>
                  <a:pt x="1610" y="706"/>
                </a:cubicBezTo>
                <a:cubicBezTo>
                  <a:pt x="1610" y="714"/>
                  <a:pt x="1617" y="721"/>
                  <a:pt x="1625" y="721"/>
                </a:cubicBezTo>
                <a:cubicBezTo>
                  <a:pt x="1633" y="721"/>
                  <a:pt x="1640" y="714"/>
                  <a:pt x="1640" y="706"/>
                </a:cubicBezTo>
                <a:cubicBezTo>
                  <a:pt x="1640" y="698"/>
                  <a:pt x="1633" y="691"/>
                  <a:pt x="1625" y="691"/>
                </a:cubicBezTo>
                <a:close/>
                <a:moveTo>
                  <a:pt x="1625" y="724"/>
                </a:moveTo>
                <a:cubicBezTo>
                  <a:pt x="1617" y="724"/>
                  <a:pt x="1610" y="731"/>
                  <a:pt x="1610" y="739"/>
                </a:cubicBezTo>
                <a:cubicBezTo>
                  <a:pt x="1610" y="747"/>
                  <a:pt x="1617" y="754"/>
                  <a:pt x="1625" y="754"/>
                </a:cubicBezTo>
                <a:cubicBezTo>
                  <a:pt x="1633" y="754"/>
                  <a:pt x="1640" y="747"/>
                  <a:pt x="1640" y="739"/>
                </a:cubicBezTo>
                <a:cubicBezTo>
                  <a:pt x="1640" y="731"/>
                  <a:pt x="1633" y="724"/>
                  <a:pt x="1625" y="724"/>
                </a:cubicBezTo>
                <a:close/>
                <a:moveTo>
                  <a:pt x="1625" y="757"/>
                </a:moveTo>
                <a:cubicBezTo>
                  <a:pt x="1617" y="757"/>
                  <a:pt x="1610" y="764"/>
                  <a:pt x="1610" y="772"/>
                </a:cubicBezTo>
                <a:cubicBezTo>
                  <a:pt x="1610" y="780"/>
                  <a:pt x="1617" y="787"/>
                  <a:pt x="1625" y="787"/>
                </a:cubicBezTo>
                <a:cubicBezTo>
                  <a:pt x="1633" y="787"/>
                  <a:pt x="1640" y="780"/>
                  <a:pt x="1640" y="772"/>
                </a:cubicBezTo>
                <a:cubicBezTo>
                  <a:pt x="1640" y="764"/>
                  <a:pt x="1633" y="757"/>
                  <a:pt x="1625" y="757"/>
                </a:cubicBezTo>
                <a:close/>
                <a:moveTo>
                  <a:pt x="1625" y="790"/>
                </a:moveTo>
                <a:cubicBezTo>
                  <a:pt x="1617" y="790"/>
                  <a:pt x="1610" y="797"/>
                  <a:pt x="1610" y="805"/>
                </a:cubicBezTo>
                <a:cubicBezTo>
                  <a:pt x="1610" y="813"/>
                  <a:pt x="1617" y="820"/>
                  <a:pt x="1625" y="820"/>
                </a:cubicBezTo>
                <a:cubicBezTo>
                  <a:pt x="1633" y="820"/>
                  <a:pt x="1640" y="813"/>
                  <a:pt x="1640" y="805"/>
                </a:cubicBezTo>
                <a:cubicBezTo>
                  <a:pt x="1640" y="797"/>
                  <a:pt x="1633" y="790"/>
                  <a:pt x="1625" y="790"/>
                </a:cubicBezTo>
                <a:close/>
                <a:moveTo>
                  <a:pt x="1625" y="823"/>
                </a:moveTo>
                <a:cubicBezTo>
                  <a:pt x="1617" y="823"/>
                  <a:pt x="1610" y="830"/>
                  <a:pt x="1610" y="838"/>
                </a:cubicBezTo>
                <a:cubicBezTo>
                  <a:pt x="1610" y="846"/>
                  <a:pt x="1617" y="853"/>
                  <a:pt x="1625" y="853"/>
                </a:cubicBezTo>
                <a:cubicBezTo>
                  <a:pt x="1633" y="853"/>
                  <a:pt x="1640" y="846"/>
                  <a:pt x="1640" y="838"/>
                </a:cubicBezTo>
                <a:cubicBezTo>
                  <a:pt x="1640" y="830"/>
                  <a:pt x="1633" y="823"/>
                  <a:pt x="1625" y="823"/>
                </a:cubicBezTo>
                <a:close/>
                <a:moveTo>
                  <a:pt x="1625" y="856"/>
                </a:moveTo>
                <a:cubicBezTo>
                  <a:pt x="1617" y="856"/>
                  <a:pt x="1610" y="863"/>
                  <a:pt x="1610" y="871"/>
                </a:cubicBezTo>
                <a:cubicBezTo>
                  <a:pt x="1610" y="879"/>
                  <a:pt x="1617" y="886"/>
                  <a:pt x="1625" y="886"/>
                </a:cubicBezTo>
                <a:cubicBezTo>
                  <a:pt x="1633" y="886"/>
                  <a:pt x="1640" y="879"/>
                  <a:pt x="1640" y="871"/>
                </a:cubicBezTo>
                <a:cubicBezTo>
                  <a:pt x="1640" y="863"/>
                  <a:pt x="1633" y="856"/>
                  <a:pt x="1625" y="856"/>
                </a:cubicBezTo>
                <a:close/>
                <a:moveTo>
                  <a:pt x="1625" y="889"/>
                </a:moveTo>
                <a:cubicBezTo>
                  <a:pt x="1617" y="889"/>
                  <a:pt x="1610" y="895"/>
                  <a:pt x="1610" y="904"/>
                </a:cubicBezTo>
                <a:cubicBezTo>
                  <a:pt x="1610" y="912"/>
                  <a:pt x="1617" y="918"/>
                  <a:pt x="1625" y="918"/>
                </a:cubicBezTo>
                <a:cubicBezTo>
                  <a:pt x="1633" y="918"/>
                  <a:pt x="1640" y="912"/>
                  <a:pt x="1640" y="904"/>
                </a:cubicBezTo>
                <a:cubicBezTo>
                  <a:pt x="1640" y="895"/>
                  <a:pt x="1633" y="889"/>
                  <a:pt x="1625" y="889"/>
                </a:cubicBezTo>
                <a:close/>
                <a:moveTo>
                  <a:pt x="1625" y="922"/>
                </a:moveTo>
                <a:cubicBezTo>
                  <a:pt x="1617" y="922"/>
                  <a:pt x="1610" y="928"/>
                  <a:pt x="1610" y="937"/>
                </a:cubicBezTo>
                <a:cubicBezTo>
                  <a:pt x="1610" y="945"/>
                  <a:pt x="1617" y="951"/>
                  <a:pt x="1625" y="951"/>
                </a:cubicBezTo>
                <a:cubicBezTo>
                  <a:pt x="1633" y="951"/>
                  <a:pt x="1640" y="945"/>
                  <a:pt x="1640" y="937"/>
                </a:cubicBezTo>
                <a:cubicBezTo>
                  <a:pt x="1640" y="928"/>
                  <a:pt x="1633" y="922"/>
                  <a:pt x="1625" y="922"/>
                </a:cubicBezTo>
                <a:close/>
                <a:moveTo>
                  <a:pt x="1625" y="955"/>
                </a:moveTo>
                <a:cubicBezTo>
                  <a:pt x="1617" y="955"/>
                  <a:pt x="1610" y="961"/>
                  <a:pt x="1610" y="970"/>
                </a:cubicBezTo>
                <a:cubicBezTo>
                  <a:pt x="1610" y="978"/>
                  <a:pt x="1617" y="984"/>
                  <a:pt x="1625" y="984"/>
                </a:cubicBezTo>
                <a:cubicBezTo>
                  <a:pt x="1633" y="984"/>
                  <a:pt x="1640" y="978"/>
                  <a:pt x="1640" y="970"/>
                </a:cubicBezTo>
                <a:cubicBezTo>
                  <a:pt x="1640" y="961"/>
                  <a:pt x="1633" y="955"/>
                  <a:pt x="1625" y="955"/>
                </a:cubicBezTo>
                <a:close/>
                <a:moveTo>
                  <a:pt x="1625" y="988"/>
                </a:moveTo>
                <a:cubicBezTo>
                  <a:pt x="1617" y="988"/>
                  <a:pt x="1610" y="994"/>
                  <a:pt x="1610" y="1002"/>
                </a:cubicBezTo>
                <a:cubicBezTo>
                  <a:pt x="1610" y="1011"/>
                  <a:pt x="1617" y="1017"/>
                  <a:pt x="1625" y="1017"/>
                </a:cubicBezTo>
                <a:cubicBezTo>
                  <a:pt x="1633" y="1017"/>
                  <a:pt x="1640" y="1011"/>
                  <a:pt x="1640" y="1002"/>
                </a:cubicBezTo>
                <a:cubicBezTo>
                  <a:pt x="1640" y="994"/>
                  <a:pt x="1633" y="988"/>
                  <a:pt x="1625" y="988"/>
                </a:cubicBezTo>
                <a:close/>
                <a:moveTo>
                  <a:pt x="1625" y="1021"/>
                </a:moveTo>
                <a:cubicBezTo>
                  <a:pt x="1617" y="1021"/>
                  <a:pt x="1610" y="1027"/>
                  <a:pt x="1610" y="1035"/>
                </a:cubicBezTo>
                <a:cubicBezTo>
                  <a:pt x="1610" y="1044"/>
                  <a:pt x="1617" y="1050"/>
                  <a:pt x="1625" y="1050"/>
                </a:cubicBezTo>
                <a:cubicBezTo>
                  <a:pt x="1633" y="1050"/>
                  <a:pt x="1640" y="1044"/>
                  <a:pt x="1640" y="1035"/>
                </a:cubicBezTo>
                <a:cubicBezTo>
                  <a:pt x="1640" y="1027"/>
                  <a:pt x="1633" y="1021"/>
                  <a:pt x="1625" y="1021"/>
                </a:cubicBezTo>
                <a:close/>
                <a:moveTo>
                  <a:pt x="1625" y="1053"/>
                </a:moveTo>
                <a:cubicBezTo>
                  <a:pt x="1617" y="1053"/>
                  <a:pt x="1610" y="1060"/>
                  <a:pt x="1610" y="1068"/>
                </a:cubicBezTo>
                <a:cubicBezTo>
                  <a:pt x="1610" y="1076"/>
                  <a:pt x="1617" y="1083"/>
                  <a:pt x="1625" y="1083"/>
                </a:cubicBezTo>
                <a:cubicBezTo>
                  <a:pt x="1633" y="1083"/>
                  <a:pt x="1640" y="1076"/>
                  <a:pt x="1640" y="1068"/>
                </a:cubicBezTo>
                <a:cubicBezTo>
                  <a:pt x="1640" y="1060"/>
                  <a:pt x="1633" y="1053"/>
                  <a:pt x="1625" y="1053"/>
                </a:cubicBezTo>
                <a:close/>
                <a:moveTo>
                  <a:pt x="1625" y="1086"/>
                </a:moveTo>
                <a:cubicBezTo>
                  <a:pt x="1617" y="1086"/>
                  <a:pt x="1610" y="1093"/>
                  <a:pt x="1610" y="1101"/>
                </a:cubicBezTo>
                <a:cubicBezTo>
                  <a:pt x="1610" y="1109"/>
                  <a:pt x="1617" y="1116"/>
                  <a:pt x="1625" y="1116"/>
                </a:cubicBezTo>
                <a:cubicBezTo>
                  <a:pt x="1633" y="1116"/>
                  <a:pt x="1640" y="1109"/>
                  <a:pt x="1640" y="1101"/>
                </a:cubicBezTo>
                <a:cubicBezTo>
                  <a:pt x="1640" y="1093"/>
                  <a:pt x="1633" y="1086"/>
                  <a:pt x="1625" y="1086"/>
                </a:cubicBezTo>
                <a:close/>
                <a:moveTo>
                  <a:pt x="1625" y="1119"/>
                </a:moveTo>
                <a:cubicBezTo>
                  <a:pt x="1617" y="1119"/>
                  <a:pt x="1610" y="1126"/>
                  <a:pt x="1610" y="1134"/>
                </a:cubicBezTo>
                <a:cubicBezTo>
                  <a:pt x="1610" y="1142"/>
                  <a:pt x="1617" y="1149"/>
                  <a:pt x="1625" y="1149"/>
                </a:cubicBezTo>
                <a:cubicBezTo>
                  <a:pt x="1633" y="1149"/>
                  <a:pt x="1640" y="1142"/>
                  <a:pt x="1640" y="1134"/>
                </a:cubicBezTo>
                <a:cubicBezTo>
                  <a:pt x="1640" y="1126"/>
                  <a:pt x="1633" y="1119"/>
                  <a:pt x="1625" y="1119"/>
                </a:cubicBezTo>
                <a:close/>
                <a:moveTo>
                  <a:pt x="1625" y="1152"/>
                </a:moveTo>
                <a:cubicBezTo>
                  <a:pt x="1617" y="1152"/>
                  <a:pt x="1610" y="1159"/>
                  <a:pt x="1610" y="1167"/>
                </a:cubicBezTo>
                <a:cubicBezTo>
                  <a:pt x="1610" y="1175"/>
                  <a:pt x="1617" y="1182"/>
                  <a:pt x="1625" y="1182"/>
                </a:cubicBezTo>
                <a:cubicBezTo>
                  <a:pt x="1633" y="1182"/>
                  <a:pt x="1640" y="1175"/>
                  <a:pt x="1640" y="1167"/>
                </a:cubicBezTo>
                <a:cubicBezTo>
                  <a:pt x="1640" y="1159"/>
                  <a:pt x="1633" y="1152"/>
                  <a:pt x="1625" y="1152"/>
                </a:cubicBezTo>
                <a:close/>
                <a:moveTo>
                  <a:pt x="1625" y="1185"/>
                </a:moveTo>
                <a:cubicBezTo>
                  <a:pt x="1617" y="1185"/>
                  <a:pt x="1610" y="1192"/>
                  <a:pt x="1610" y="1200"/>
                </a:cubicBezTo>
                <a:cubicBezTo>
                  <a:pt x="1610" y="1208"/>
                  <a:pt x="1617" y="1215"/>
                  <a:pt x="1625" y="1215"/>
                </a:cubicBezTo>
                <a:cubicBezTo>
                  <a:pt x="1633" y="1215"/>
                  <a:pt x="1640" y="1208"/>
                  <a:pt x="1640" y="1200"/>
                </a:cubicBezTo>
                <a:cubicBezTo>
                  <a:pt x="1640" y="1192"/>
                  <a:pt x="1633" y="1185"/>
                  <a:pt x="1625" y="1185"/>
                </a:cubicBezTo>
                <a:close/>
                <a:moveTo>
                  <a:pt x="1625" y="1218"/>
                </a:moveTo>
                <a:cubicBezTo>
                  <a:pt x="1617" y="1218"/>
                  <a:pt x="1610" y="1225"/>
                  <a:pt x="1610" y="1233"/>
                </a:cubicBezTo>
                <a:cubicBezTo>
                  <a:pt x="1610" y="1241"/>
                  <a:pt x="1617" y="1248"/>
                  <a:pt x="1625" y="1248"/>
                </a:cubicBezTo>
                <a:cubicBezTo>
                  <a:pt x="1633" y="1248"/>
                  <a:pt x="1640" y="1241"/>
                  <a:pt x="1640" y="1233"/>
                </a:cubicBezTo>
                <a:cubicBezTo>
                  <a:pt x="1640" y="1225"/>
                  <a:pt x="1633" y="1218"/>
                  <a:pt x="1625" y="1218"/>
                </a:cubicBezTo>
                <a:close/>
                <a:moveTo>
                  <a:pt x="1625" y="1251"/>
                </a:moveTo>
                <a:cubicBezTo>
                  <a:pt x="1617" y="1251"/>
                  <a:pt x="1610" y="1258"/>
                  <a:pt x="1610" y="1266"/>
                </a:cubicBezTo>
                <a:cubicBezTo>
                  <a:pt x="1610" y="1274"/>
                  <a:pt x="1617" y="1281"/>
                  <a:pt x="1625" y="1281"/>
                </a:cubicBezTo>
                <a:cubicBezTo>
                  <a:pt x="1633" y="1281"/>
                  <a:pt x="1640" y="1274"/>
                  <a:pt x="1640" y="1266"/>
                </a:cubicBezTo>
                <a:cubicBezTo>
                  <a:pt x="1640" y="1258"/>
                  <a:pt x="1633" y="1251"/>
                  <a:pt x="1625" y="1251"/>
                </a:cubicBezTo>
                <a:close/>
                <a:moveTo>
                  <a:pt x="1625" y="1284"/>
                </a:moveTo>
                <a:cubicBezTo>
                  <a:pt x="1617" y="1284"/>
                  <a:pt x="1610" y="1291"/>
                  <a:pt x="1610" y="1299"/>
                </a:cubicBezTo>
                <a:cubicBezTo>
                  <a:pt x="1610" y="1307"/>
                  <a:pt x="1617" y="1314"/>
                  <a:pt x="1625" y="1314"/>
                </a:cubicBezTo>
                <a:cubicBezTo>
                  <a:pt x="1633" y="1314"/>
                  <a:pt x="1640" y="1307"/>
                  <a:pt x="1640" y="1299"/>
                </a:cubicBezTo>
                <a:cubicBezTo>
                  <a:pt x="1640" y="1291"/>
                  <a:pt x="1633" y="1284"/>
                  <a:pt x="1625" y="1284"/>
                </a:cubicBezTo>
                <a:close/>
                <a:moveTo>
                  <a:pt x="1625" y="1317"/>
                </a:moveTo>
                <a:cubicBezTo>
                  <a:pt x="1617" y="1317"/>
                  <a:pt x="1610" y="1323"/>
                  <a:pt x="1610" y="1332"/>
                </a:cubicBezTo>
                <a:cubicBezTo>
                  <a:pt x="1610" y="1340"/>
                  <a:pt x="1617" y="1346"/>
                  <a:pt x="1625" y="1346"/>
                </a:cubicBezTo>
                <a:cubicBezTo>
                  <a:pt x="1633" y="1346"/>
                  <a:pt x="1640" y="1340"/>
                  <a:pt x="1640" y="1332"/>
                </a:cubicBezTo>
                <a:cubicBezTo>
                  <a:pt x="1640" y="1323"/>
                  <a:pt x="1633" y="1317"/>
                  <a:pt x="1625" y="1317"/>
                </a:cubicBezTo>
                <a:close/>
                <a:moveTo>
                  <a:pt x="1625" y="1350"/>
                </a:moveTo>
                <a:cubicBezTo>
                  <a:pt x="1617" y="1350"/>
                  <a:pt x="1610" y="1356"/>
                  <a:pt x="1610" y="1365"/>
                </a:cubicBezTo>
                <a:cubicBezTo>
                  <a:pt x="1610" y="1373"/>
                  <a:pt x="1617" y="1379"/>
                  <a:pt x="1625" y="1379"/>
                </a:cubicBezTo>
                <a:cubicBezTo>
                  <a:pt x="1633" y="1379"/>
                  <a:pt x="1640" y="1373"/>
                  <a:pt x="1640" y="1365"/>
                </a:cubicBezTo>
                <a:cubicBezTo>
                  <a:pt x="1640" y="1356"/>
                  <a:pt x="1633" y="1350"/>
                  <a:pt x="1625" y="1350"/>
                </a:cubicBezTo>
                <a:close/>
                <a:moveTo>
                  <a:pt x="1625" y="1383"/>
                </a:moveTo>
                <a:cubicBezTo>
                  <a:pt x="1617" y="1383"/>
                  <a:pt x="1610" y="1389"/>
                  <a:pt x="1610" y="1397"/>
                </a:cubicBezTo>
                <a:cubicBezTo>
                  <a:pt x="1610" y="1406"/>
                  <a:pt x="1617" y="1412"/>
                  <a:pt x="1625" y="1412"/>
                </a:cubicBezTo>
                <a:cubicBezTo>
                  <a:pt x="1633" y="1412"/>
                  <a:pt x="1640" y="1406"/>
                  <a:pt x="1640" y="1397"/>
                </a:cubicBezTo>
                <a:cubicBezTo>
                  <a:pt x="1640" y="1389"/>
                  <a:pt x="1633" y="1383"/>
                  <a:pt x="1625" y="1383"/>
                </a:cubicBezTo>
                <a:close/>
                <a:moveTo>
                  <a:pt x="1625" y="1416"/>
                </a:moveTo>
                <a:cubicBezTo>
                  <a:pt x="1617" y="1416"/>
                  <a:pt x="1610" y="1422"/>
                  <a:pt x="1610" y="1430"/>
                </a:cubicBezTo>
                <a:cubicBezTo>
                  <a:pt x="1610" y="1439"/>
                  <a:pt x="1617" y="1445"/>
                  <a:pt x="1625" y="1445"/>
                </a:cubicBezTo>
                <a:cubicBezTo>
                  <a:pt x="1633" y="1445"/>
                  <a:pt x="1640" y="1439"/>
                  <a:pt x="1640" y="1430"/>
                </a:cubicBezTo>
                <a:cubicBezTo>
                  <a:pt x="1640" y="1422"/>
                  <a:pt x="1633" y="1416"/>
                  <a:pt x="1625" y="1416"/>
                </a:cubicBezTo>
                <a:close/>
                <a:moveTo>
                  <a:pt x="1658" y="0"/>
                </a:moveTo>
                <a:cubicBezTo>
                  <a:pt x="1650" y="0"/>
                  <a:pt x="1643" y="7"/>
                  <a:pt x="1643" y="15"/>
                </a:cubicBezTo>
                <a:cubicBezTo>
                  <a:pt x="1643" y="23"/>
                  <a:pt x="1650" y="30"/>
                  <a:pt x="1658" y="30"/>
                </a:cubicBezTo>
                <a:cubicBezTo>
                  <a:pt x="1666" y="30"/>
                  <a:pt x="1673" y="23"/>
                  <a:pt x="1673" y="15"/>
                </a:cubicBezTo>
                <a:cubicBezTo>
                  <a:pt x="1673" y="7"/>
                  <a:pt x="1666" y="0"/>
                  <a:pt x="1658" y="0"/>
                </a:cubicBezTo>
                <a:close/>
                <a:moveTo>
                  <a:pt x="1658" y="33"/>
                </a:moveTo>
                <a:cubicBezTo>
                  <a:pt x="1650" y="33"/>
                  <a:pt x="1643" y="40"/>
                  <a:pt x="1643" y="48"/>
                </a:cubicBezTo>
                <a:cubicBezTo>
                  <a:pt x="1643" y="56"/>
                  <a:pt x="1650" y="63"/>
                  <a:pt x="1658" y="63"/>
                </a:cubicBezTo>
                <a:cubicBezTo>
                  <a:pt x="1666" y="63"/>
                  <a:pt x="1673" y="56"/>
                  <a:pt x="1673" y="48"/>
                </a:cubicBezTo>
                <a:cubicBezTo>
                  <a:pt x="1673" y="40"/>
                  <a:pt x="1666" y="33"/>
                  <a:pt x="1658" y="33"/>
                </a:cubicBezTo>
                <a:close/>
                <a:moveTo>
                  <a:pt x="1658" y="66"/>
                </a:moveTo>
                <a:cubicBezTo>
                  <a:pt x="1650" y="66"/>
                  <a:pt x="1643" y="72"/>
                  <a:pt x="1643" y="81"/>
                </a:cubicBezTo>
                <a:cubicBezTo>
                  <a:pt x="1643" y="89"/>
                  <a:pt x="1650" y="95"/>
                  <a:pt x="1658" y="95"/>
                </a:cubicBezTo>
                <a:cubicBezTo>
                  <a:pt x="1666" y="95"/>
                  <a:pt x="1673" y="89"/>
                  <a:pt x="1673" y="81"/>
                </a:cubicBezTo>
                <a:cubicBezTo>
                  <a:pt x="1673" y="72"/>
                  <a:pt x="1666" y="66"/>
                  <a:pt x="1658" y="66"/>
                </a:cubicBezTo>
                <a:close/>
                <a:moveTo>
                  <a:pt x="1658" y="99"/>
                </a:moveTo>
                <a:cubicBezTo>
                  <a:pt x="1650" y="99"/>
                  <a:pt x="1643" y="105"/>
                  <a:pt x="1643" y="114"/>
                </a:cubicBezTo>
                <a:cubicBezTo>
                  <a:pt x="1643" y="122"/>
                  <a:pt x="1650" y="128"/>
                  <a:pt x="1658" y="128"/>
                </a:cubicBezTo>
                <a:cubicBezTo>
                  <a:pt x="1666" y="128"/>
                  <a:pt x="1673" y="122"/>
                  <a:pt x="1673" y="114"/>
                </a:cubicBezTo>
                <a:cubicBezTo>
                  <a:pt x="1673" y="105"/>
                  <a:pt x="1666" y="99"/>
                  <a:pt x="1658" y="99"/>
                </a:cubicBezTo>
                <a:close/>
                <a:moveTo>
                  <a:pt x="1658" y="132"/>
                </a:moveTo>
                <a:cubicBezTo>
                  <a:pt x="1650" y="132"/>
                  <a:pt x="1643" y="138"/>
                  <a:pt x="1643" y="147"/>
                </a:cubicBezTo>
                <a:cubicBezTo>
                  <a:pt x="1643" y="155"/>
                  <a:pt x="1650" y="161"/>
                  <a:pt x="1658" y="161"/>
                </a:cubicBezTo>
                <a:cubicBezTo>
                  <a:pt x="1666" y="161"/>
                  <a:pt x="1673" y="155"/>
                  <a:pt x="1673" y="147"/>
                </a:cubicBezTo>
                <a:cubicBezTo>
                  <a:pt x="1673" y="138"/>
                  <a:pt x="1666" y="132"/>
                  <a:pt x="1658" y="132"/>
                </a:cubicBezTo>
                <a:close/>
                <a:moveTo>
                  <a:pt x="1658" y="165"/>
                </a:moveTo>
                <a:cubicBezTo>
                  <a:pt x="1650" y="165"/>
                  <a:pt x="1643" y="171"/>
                  <a:pt x="1643" y="179"/>
                </a:cubicBezTo>
                <a:cubicBezTo>
                  <a:pt x="1643" y="188"/>
                  <a:pt x="1650" y="194"/>
                  <a:pt x="1658" y="194"/>
                </a:cubicBezTo>
                <a:cubicBezTo>
                  <a:pt x="1666" y="194"/>
                  <a:pt x="1673" y="188"/>
                  <a:pt x="1673" y="179"/>
                </a:cubicBezTo>
                <a:cubicBezTo>
                  <a:pt x="1673" y="171"/>
                  <a:pt x="1666" y="165"/>
                  <a:pt x="1658" y="165"/>
                </a:cubicBezTo>
                <a:close/>
                <a:moveTo>
                  <a:pt x="1658" y="198"/>
                </a:moveTo>
                <a:cubicBezTo>
                  <a:pt x="1650" y="198"/>
                  <a:pt x="1643" y="204"/>
                  <a:pt x="1643" y="212"/>
                </a:cubicBezTo>
                <a:cubicBezTo>
                  <a:pt x="1643" y="221"/>
                  <a:pt x="1650" y="227"/>
                  <a:pt x="1658" y="227"/>
                </a:cubicBezTo>
                <a:cubicBezTo>
                  <a:pt x="1666" y="227"/>
                  <a:pt x="1673" y="221"/>
                  <a:pt x="1673" y="212"/>
                </a:cubicBezTo>
                <a:cubicBezTo>
                  <a:pt x="1673" y="204"/>
                  <a:pt x="1666" y="198"/>
                  <a:pt x="1658" y="198"/>
                </a:cubicBezTo>
                <a:close/>
                <a:moveTo>
                  <a:pt x="1658" y="230"/>
                </a:moveTo>
                <a:cubicBezTo>
                  <a:pt x="1650" y="230"/>
                  <a:pt x="1643" y="237"/>
                  <a:pt x="1643" y="245"/>
                </a:cubicBezTo>
                <a:cubicBezTo>
                  <a:pt x="1643" y="253"/>
                  <a:pt x="1650" y="260"/>
                  <a:pt x="1658" y="260"/>
                </a:cubicBezTo>
                <a:cubicBezTo>
                  <a:pt x="1666" y="260"/>
                  <a:pt x="1673" y="253"/>
                  <a:pt x="1673" y="245"/>
                </a:cubicBezTo>
                <a:cubicBezTo>
                  <a:pt x="1673" y="237"/>
                  <a:pt x="1666" y="230"/>
                  <a:pt x="1658" y="230"/>
                </a:cubicBezTo>
                <a:close/>
                <a:moveTo>
                  <a:pt x="1658" y="263"/>
                </a:moveTo>
                <a:cubicBezTo>
                  <a:pt x="1650" y="263"/>
                  <a:pt x="1643" y="270"/>
                  <a:pt x="1643" y="278"/>
                </a:cubicBezTo>
                <a:cubicBezTo>
                  <a:pt x="1643" y="286"/>
                  <a:pt x="1650" y="293"/>
                  <a:pt x="1658" y="293"/>
                </a:cubicBezTo>
                <a:cubicBezTo>
                  <a:pt x="1666" y="293"/>
                  <a:pt x="1673" y="286"/>
                  <a:pt x="1673" y="278"/>
                </a:cubicBezTo>
                <a:cubicBezTo>
                  <a:pt x="1673" y="270"/>
                  <a:pt x="1666" y="263"/>
                  <a:pt x="1658" y="263"/>
                </a:cubicBezTo>
                <a:close/>
                <a:moveTo>
                  <a:pt x="1658" y="296"/>
                </a:moveTo>
                <a:cubicBezTo>
                  <a:pt x="1650" y="296"/>
                  <a:pt x="1643" y="303"/>
                  <a:pt x="1643" y="311"/>
                </a:cubicBezTo>
                <a:cubicBezTo>
                  <a:pt x="1643" y="319"/>
                  <a:pt x="1650" y="326"/>
                  <a:pt x="1658" y="326"/>
                </a:cubicBezTo>
                <a:cubicBezTo>
                  <a:pt x="1666" y="326"/>
                  <a:pt x="1673" y="319"/>
                  <a:pt x="1673" y="311"/>
                </a:cubicBezTo>
                <a:cubicBezTo>
                  <a:pt x="1673" y="303"/>
                  <a:pt x="1666" y="296"/>
                  <a:pt x="1658" y="296"/>
                </a:cubicBezTo>
                <a:close/>
                <a:moveTo>
                  <a:pt x="1658" y="329"/>
                </a:moveTo>
                <a:cubicBezTo>
                  <a:pt x="1650" y="329"/>
                  <a:pt x="1643" y="336"/>
                  <a:pt x="1643" y="344"/>
                </a:cubicBezTo>
                <a:cubicBezTo>
                  <a:pt x="1643" y="352"/>
                  <a:pt x="1650" y="359"/>
                  <a:pt x="1658" y="359"/>
                </a:cubicBezTo>
                <a:cubicBezTo>
                  <a:pt x="1666" y="359"/>
                  <a:pt x="1673" y="352"/>
                  <a:pt x="1673" y="344"/>
                </a:cubicBezTo>
                <a:cubicBezTo>
                  <a:pt x="1673" y="336"/>
                  <a:pt x="1666" y="329"/>
                  <a:pt x="1658" y="329"/>
                </a:cubicBezTo>
                <a:close/>
                <a:moveTo>
                  <a:pt x="1658" y="362"/>
                </a:moveTo>
                <a:cubicBezTo>
                  <a:pt x="1650" y="362"/>
                  <a:pt x="1643" y="369"/>
                  <a:pt x="1643" y="377"/>
                </a:cubicBezTo>
                <a:cubicBezTo>
                  <a:pt x="1643" y="385"/>
                  <a:pt x="1650" y="392"/>
                  <a:pt x="1658" y="392"/>
                </a:cubicBezTo>
                <a:cubicBezTo>
                  <a:pt x="1666" y="392"/>
                  <a:pt x="1673" y="385"/>
                  <a:pt x="1673" y="377"/>
                </a:cubicBezTo>
                <a:cubicBezTo>
                  <a:pt x="1673" y="369"/>
                  <a:pt x="1666" y="362"/>
                  <a:pt x="1658" y="362"/>
                </a:cubicBezTo>
                <a:close/>
                <a:moveTo>
                  <a:pt x="1658" y="395"/>
                </a:moveTo>
                <a:cubicBezTo>
                  <a:pt x="1650" y="395"/>
                  <a:pt x="1643" y="402"/>
                  <a:pt x="1643" y="410"/>
                </a:cubicBezTo>
                <a:cubicBezTo>
                  <a:pt x="1643" y="418"/>
                  <a:pt x="1650" y="425"/>
                  <a:pt x="1658" y="425"/>
                </a:cubicBezTo>
                <a:cubicBezTo>
                  <a:pt x="1666" y="425"/>
                  <a:pt x="1673" y="418"/>
                  <a:pt x="1673" y="410"/>
                </a:cubicBezTo>
                <a:cubicBezTo>
                  <a:pt x="1673" y="402"/>
                  <a:pt x="1666" y="395"/>
                  <a:pt x="1658" y="395"/>
                </a:cubicBezTo>
                <a:close/>
                <a:moveTo>
                  <a:pt x="1658" y="428"/>
                </a:moveTo>
                <a:cubicBezTo>
                  <a:pt x="1650" y="428"/>
                  <a:pt x="1643" y="435"/>
                  <a:pt x="1643" y="443"/>
                </a:cubicBezTo>
                <a:cubicBezTo>
                  <a:pt x="1643" y="451"/>
                  <a:pt x="1650" y="458"/>
                  <a:pt x="1658" y="458"/>
                </a:cubicBezTo>
                <a:cubicBezTo>
                  <a:pt x="1666" y="458"/>
                  <a:pt x="1673" y="451"/>
                  <a:pt x="1673" y="443"/>
                </a:cubicBezTo>
                <a:cubicBezTo>
                  <a:pt x="1673" y="435"/>
                  <a:pt x="1666" y="428"/>
                  <a:pt x="1658" y="428"/>
                </a:cubicBezTo>
                <a:close/>
                <a:moveTo>
                  <a:pt x="1658" y="461"/>
                </a:moveTo>
                <a:cubicBezTo>
                  <a:pt x="1650" y="461"/>
                  <a:pt x="1643" y="468"/>
                  <a:pt x="1643" y="476"/>
                </a:cubicBezTo>
                <a:cubicBezTo>
                  <a:pt x="1643" y="484"/>
                  <a:pt x="1650" y="491"/>
                  <a:pt x="1658" y="491"/>
                </a:cubicBezTo>
                <a:cubicBezTo>
                  <a:pt x="1666" y="491"/>
                  <a:pt x="1673" y="484"/>
                  <a:pt x="1673" y="476"/>
                </a:cubicBezTo>
                <a:cubicBezTo>
                  <a:pt x="1673" y="468"/>
                  <a:pt x="1666" y="461"/>
                  <a:pt x="1658" y="461"/>
                </a:cubicBezTo>
                <a:close/>
                <a:moveTo>
                  <a:pt x="1658" y="494"/>
                </a:moveTo>
                <a:cubicBezTo>
                  <a:pt x="1650" y="494"/>
                  <a:pt x="1643" y="500"/>
                  <a:pt x="1643" y="509"/>
                </a:cubicBezTo>
                <a:cubicBezTo>
                  <a:pt x="1643" y="517"/>
                  <a:pt x="1650" y="523"/>
                  <a:pt x="1658" y="523"/>
                </a:cubicBezTo>
                <a:cubicBezTo>
                  <a:pt x="1666" y="523"/>
                  <a:pt x="1673" y="517"/>
                  <a:pt x="1673" y="509"/>
                </a:cubicBezTo>
                <a:cubicBezTo>
                  <a:pt x="1673" y="500"/>
                  <a:pt x="1666" y="494"/>
                  <a:pt x="1658" y="494"/>
                </a:cubicBezTo>
                <a:close/>
                <a:moveTo>
                  <a:pt x="1658" y="527"/>
                </a:moveTo>
                <a:cubicBezTo>
                  <a:pt x="1650" y="527"/>
                  <a:pt x="1643" y="533"/>
                  <a:pt x="1643" y="542"/>
                </a:cubicBezTo>
                <a:cubicBezTo>
                  <a:pt x="1643" y="550"/>
                  <a:pt x="1650" y="556"/>
                  <a:pt x="1658" y="556"/>
                </a:cubicBezTo>
                <a:cubicBezTo>
                  <a:pt x="1666" y="556"/>
                  <a:pt x="1673" y="550"/>
                  <a:pt x="1673" y="542"/>
                </a:cubicBezTo>
                <a:cubicBezTo>
                  <a:pt x="1673" y="533"/>
                  <a:pt x="1666" y="527"/>
                  <a:pt x="1658" y="527"/>
                </a:cubicBezTo>
                <a:close/>
                <a:moveTo>
                  <a:pt x="1658" y="560"/>
                </a:moveTo>
                <a:cubicBezTo>
                  <a:pt x="1650" y="560"/>
                  <a:pt x="1643" y="566"/>
                  <a:pt x="1643" y="574"/>
                </a:cubicBezTo>
                <a:cubicBezTo>
                  <a:pt x="1643" y="583"/>
                  <a:pt x="1650" y="589"/>
                  <a:pt x="1658" y="589"/>
                </a:cubicBezTo>
                <a:cubicBezTo>
                  <a:pt x="1666" y="589"/>
                  <a:pt x="1673" y="583"/>
                  <a:pt x="1673" y="574"/>
                </a:cubicBezTo>
                <a:cubicBezTo>
                  <a:pt x="1673" y="566"/>
                  <a:pt x="1666" y="560"/>
                  <a:pt x="1658" y="560"/>
                </a:cubicBezTo>
                <a:close/>
                <a:moveTo>
                  <a:pt x="1658" y="593"/>
                </a:moveTo>
                <a:cubicBezTo>
                  <a:pt x="1650" y="593"/>
                  <a:pt x="1643" y="599"/>
                  <a:pt x="1643" y="607"/>
                </a:cubicBezTo>
                <a:cubicBezTo>
                  <a:pt x="1643" y="616"/>
                  <a:pt x="1650" y="622"/>
                  <a:pt x="1658" y="622"/>
                </a:cubicBezTo>
                <a:cubicBezTo>
                  <a:pt x="1666" y="622"/>
                  <a:pt x="1673" y="616"/>
                  <a:pt x="1673" y="607"/>
                </a:cubicBezTo>
                <a:cubicBezTo>
                  <a:pt x="1673" y="599"/>
                  <a:pt x="1666" y="593"/>
                  <a:pt x="1658" y="593"/>
                </a:cubicBezTo>
                <a:close/>
                <a:moveTo>
                  <a:pt x="1658" y="625"/>
                </a:moveTo>
                <a:cubicBezTo>
                  <a:pt x="1650" y="625"/>
                  <a:pt x="1643" y="632"/>
                  <a:pt x="1643" y="640"/>
                </a:cubicBezTo>
                <a:cubicBezTo>
                  <a:pt x="1643" y="648"/>
                  <a:pt x="1650" y="655"/>
                  <a:pt x="1658" y="655"/>
                </a:cubicBezTo>
                <a:cubicBezTo>
                  <a:pt x="1666" y="655"/>
                  <a:pt x="1673" y="648"/>
                  <a:pt x="1673" y="640"/>
                </a:cubicBezTo>
                <a:cubicBezTo>
                  <a:pt x="1673" y="632"/>
                  <a:pt x="1666" y="625"/>
                  <a:pt x="1658" y="625"/>
                </a:cubicBezTo>
                <a:close/>
                <a:moveTo>
                  <a:pt x="1658" y="658"/>
                </a:moveTo>
                <a:cubicBezTo>
                  <a:pt x="1650" y="658"/>
                  <a:pt x="1643" y="665"/>
                  <a:pt x="1643" y="673"/>
                </a:cubicBezTo>
                <a:cubicBezTo>
                  <a:pt x="1643" y="681"/>
                  <a:pt x="1650" y="688"/>
                  <a:pt x="1658" y="688"/>
                </a:cubicBezTo>
                <a:cubicBezTo>
                  <a:pt x="1666" y="688"/>
                  <a:pt x="1673" y="681"/>
                  <a:pt x="1673" y="673"/>
                </a:cubicBezTo>
                <a:cubicBezTo>
                  <a:pt x="1673" y="665"/>
                  <a:pt x="1666" y="658"/>
                  <a:pt x="1658" y="658"/>
                </a:cubicBezTo>
                <a:close/>
                <a:moveTo>
                  <a:pt x="1658" y="691"/>
                </a:moveTo>
                <a:cubicBezTo>
                  <a:pt x="1650" y="691"/>
                  <a:pt x="1643" y="698"/>
                  <a:pt x="1643" y="706"/>
                </a:cubicBezTo>
                <a:cubicBezTo>
                  <a:pt x="1643" y="714"/>
                  <a:pt x="1650" y="721"/>
                  <a:pt x="1658" y="721"/>
                </a:cubicBezTo>
                <a:cubicBezTo>
                  <a:pt x="1666" y="721"/>
                  <a:pt x="1673" y="714"/>
                  <a:pt x="1673" y="706"/>
                </a:cubicBezTo>
                <a:cubicBezTo>
                  <a:pt x="1673" y="698"/>
                  <a:pt x="1666" y="691"/>
                  <a:pt x="1658" y="691"/>
                </a:cubicBezTo>
                <a:close/>
                <a:moveTo>
                  <a:pt x="1658" y="724"/>
                </a:moveTo>
                <a:cubicBezTo>
                  <a:pt x="1650" y="724"/>
                  <a:pt x="1643" y="731"/>
                  <a:pt x="1643" y="739"/>
                </a:cubicBezTo>
                <a:cubicBezTo>
                  <a:pt x="1643" y="747"/>
                  <a:pt x="1650" y="754"/>
                  <a:pt x="1658" y="754"/>
                </a:cubicBezTo>
                <a:cubicBezTo>
                  <a:pt x="1666" y="754"/>
                  <a:pt x="1673" y="747"/>
                  <a:pt x="1673" y="739"/>
                </a:cubicBezTo>
                <a:cubicBezTo>
                  <a:pt x="1673" y="731"/>
                  <a:pt x="1666" y="724"/>
                  <a:pt x="1658" y="724"/>
                </a:cubicBezTo>
                <a:close/>
                <a:moveTo>
                  <a:pt x="1658" y="757"/>
                </a:moveTo>
                <a:cubicBezTo>
                  <a:pt x="1650" y="757"/>
                  <a:pt x="1643" y="764"/>
                  <a:pt x="1643" y="772"/>
                </a:cubicBezTo>
                <a:cubicBezTo>
                  <a:pt x="1643" y="780"/>
                  <a:pt x="1650" y="787"/>
                  <a:pt x="1658" y="787"/>
                </a:cubicBezTo>
                <a:cubicBezTo>
                  <a:pt x="1666" y="787"/>
                  <a:pt x="1673" y="780"/>
                  <a:pt x="1673" y="772"/>
                </a:cubicBezTo>
                <a:cubicBezTo>
                  <a:pt x="1673" y="764"/>
                  <a:pt x="1666" y="757"/>
                  <a:pt x="1658" y="757"/>
                </a:cubicBezTo>
                <a:close/>
                <a:moveTo>
                  <a:pt x="1658" y="790"/>
                </a:moveTo>
                <a:cubicBezTo>
                  <a:pt x="1650" y="790"/>
                  <a:pt x="1643" y="797"/>
                  <a:pt x="1643" y="805"/>
                </a:cubicBezTo>
                <a:cubicBezTo>
                  <a:pt x="1643" y="813"/>
                  <a:pt x="1650" y="820"/>
                  <a:pt x="1658" y="820"/>
                </a:cubicBezTo>
                <a:cubicBezTo>
                  <a:pt x="1666" y="820"/>
                  <a:pt x="1673" y="813"/>
                  <a:pt x="1673" y="805"/>
                </a:cubicBezTo>
                <a:cubicBezTo>
                  <a:pt x="1673" y="797"/>
                  <a:pt x="1666" y="790"/>
                  <a:pt x="1658" y="790"/>
                </a:cubicBezTo>
                <a:close/>
                <a:moveTo>
                  <a:pt x="1658" y="823"/>
                </a:moveTo>
                <a:cubicBezTo>
                  <a:pt x="1650" y="823"/>
                  <a:pt x="1643" y="830"/>
                  <a:pt x="1643" y="838"/>
                </a:cubicBezTo>
                <a:cubicBezTo>
                  <a:pt x="1643" y="846"/>
                  <a:pt x="1650" y="853"/>
                  <a:pt x="1658" y="853"/>
                </a:cubicBezTo>
                <a:cubicBezTo>
                  <a:pt x="1666" y="853"/>
                  <a:pt x="1673" y="846"/>
                  <a:pt x="1673" y="838"/>
                </a:cubicBezTo>
                <a:cubicBezTo>
                  <a:pt x="1673" y="830"/>
                  <a:pt x="1666" y="823"/>
                  <a:pt x="1658" y="823"/>
                </a:cubicBezTo>
                <a:close/>
                <a:moveTo>
                  <a:pt x="1658" y="856"/>
                </a:moveTo>
                <a:cubicBezTo>
                  <a:pt x="1650" y="856"/>
                  <a:pt x="1643" y="863"/>
                  <a:pt x="1643" y="871"/>
                </a:cubicBezTo>
                <a:cubicBezTo>
                  <a:pt x="1643" y="879"/>
                  <a:pt x="1650" y="886"/>
                  <a:pt x="1658" y="886"/>
                </a:cubicBezTo>
                <a:cubicBezTo>
                  <a:pt x="1666" y="886"/>
                  <a:pt x="1673" y="879"/>
                  <a:pt x="1673" y="871"/>
                </a:cubicBezTo>
                <a:cubicBezTo>
                  <a:pt x="1673" y="863"/>
                  <a:pt x="1666" y="856"/>
                  <a:pt x="1658" y="856"/>
                </a:cubicBezTo>
                <a:close/>
                <a:moveTo>
                  <a:pt x="1658" y="889"/>
                </a:moveTo>
                <a:cubicBezTo>
                  <a:pt x="1650" y="889"/>
                  <a:pt x="1643" y="895"/>
                  <a:pt x="1643" y="904"/>
                </a:cubicBezTo>
                <a:cubicBezTo>
                  <a:pt x="1643" y="912"/>
                  <a:pt x="1650" y="918"/>
                  <a:pt x="1658" y="918"/>
                </a:cubicBezTo>
                <a:cubicBezTo>
                  <a:pt x="1666" y="918"/>
                  <a:pt x="1673" y="912"/>
                  <a:pt x="1673" y="904"/>
                </a:cubicBezTo>
                <a:cubicBezTo>
                  <a:pt x="1673" y="895"/>
                  <a:pt x="1666" y="889"/>
                  <a:pt x="1658" y="889"/>
                </a:cubicBezTo>
                <a:close/>
                <a:moveTo>
                  <a:pt x="1658" y="922"/>
                </a:moveTo>
                <a:cubicBezTo>
                  <a:pt x="1650" y="922"/>
                  <a:pt x="1643" y="928"/>
                  <a:pt x="1643" y="937"/>
                </a:cubicBezTo>
                <a:cubicBezTo>
                  <a:pt x="1643" y="945"/>
                  <a:pt x="1650" y="951"/>
                  <a:pt x="1658" y="951"/>
                </a:cubicBezTo>
                <a:cubicBezTo>
                  <a:pt x="1666" y="951"/>
                  <a:pt x="1673" y="945"/>
                  <a:pt x="1673" y="937"/>
                </a:cubicBezTo>
                <a:cubicBezTo>
                  <a:pt x="1673" y="928"/>
                  <a:pt x="1666" y="922"/>
                  <a:pt x="1658" y="922"/>
                </a:cubicBezTo>
                <a:close/>
                <a:moveTo>
                  <a:pt x="1658" y="955"/>
                </a:moveTo>
                <a:cubicBezTo>
                  <a:pt x="1650" y="955"/>
                  <a:pt x="1643" y="961"/>
                  <a:pt x="1643" y="970"/>
                </a:cubicBezTo>
                <a:cubicBezTo>
                  <a:pt x="1643" y="978"/>
                  <a:pt x="1650" y="984"/>
                  <a:pt x="1658" y="984"/>
                </a:cubicBezTo>
                <a:cubicBezTo>
                  <a:pt x="1666" y="984"/>
                  <a:pt x="1673" y="978"/>
                  <a:pt x="1673" y="970"/>
                </a:cubicBezTo>
                <a:cubicBezTo>
                  <a:pt x="1673" y="961"/>
                  <a:pt x="1666" y="955"/>
                  <a:pt x="1658" y="955"/>
                </a:cubicBezTo>
                <a:close/>
                <a:moveTo>
                  <a:pt x="1658" y="988"/>
                </a:moveTo>
                <a:cubicBezTo>
                  <a:pt x="1650" y="988"/>
                  <a:pt x="1643" y="994"/>
                  <a:pt x="1643" y="1002"/>
                </a:cubicBezTo>
                <a:cubicBezTo>
                  <a:pt x="1643" y="1011"/>
                  <a:pt x="1650" y="1017"/>
                  <a:pt x="1658" y="1017"/>
                </a:cubicBezTo>
                <a:cubicBezTo>
                  <a:pt x="1666" y="1017"/>
                  <a:pt x="1673" y="1011"/>
                  <a:pt x="1673" y="1002"/>
                </a:cubicBezTo>
                <a:cubicBezTo>
                  <a:pt x="1673" y="994"/>
                  <a:pt x="1666" y="988"/>
                  <a:pt x="1658" y="988"/>
                </a:cubicBezTo>
                <a:close/>
                <a:moveTo>
                  <a:pt x="1658" y="1021"/>
                </a:moveTo>
                <a:cubicBezTo>
                  <a:pt x="1650" y="1021"/>
                  <a:pt x="1643" y="1027"/>
                  <a:pt x="1643" y="1035"/>
                </a:cubicBezTo>
                <a:cubicBezTo>
                  <a:pt x="1643" y="1044"/>
                  <a:pt x="1650" y="1050"/>
                  <a:pt x="1658" y="1050"/>
                </a:cubicBezTo>
                <a:cubicBezTo>
                  <a:pt x="1666" y="1050"/>
                  <a:pt x="1673" y="1044"/>
                  <a:pt x="1673" y="1035"/>
                </a:cubicBezTo>
                <a:cubicBezTo>
                  <a:pt x="1673" y="1027"/>
                  <a:pt x="1666" y="1021"/>
                  <a:pt x="1658" y="1021"/>
                </a:cubicBezTo>
                <a:close/>
                <a:moveTo>
                  <a:pt x="1658" y="1053"/>
                </a:moveTo>
                <a:cubicBezTo>
                  <a:pt x="1650" y="1053"/>
                  <a:pt x="1643" y="1060"/>
                  <a:pt x="1643" y="1068"/>
                </a:cubicBezTo>
                <a:cubicBezTo>
                  <a:pt x="1643" y="1076"/>
                  <a:pt x="1650" y="1083"/>
                  <a:pt x="1658" y="1083"/>
                </a:cubicBezTo>
                <a:cubicBezTo>
                  <a:pt x="1666" y="1083"/>
                  <a:pt x="1673" y="1076"/>
                  <a:pt x="1673" y="1068"/>
                </a:cubicBezTo>
                <a:cubicBezTo>
                  <a:pt x="1673" y="1060"/>
                  <a:pt x="1666" y="1053"/>
                  <a:pt x="1658" y="1053"/>
                </a:cubicBezTo>
                <a:close/>
                <a:moveTo>
                  <a:pt x="1658" y="1086"/>
                </a:moveTo>
                <a:cubicBezTo>
                  <a:pt x="1650" y="1086"/>
                  <a:pt x="1643" y="1093"/>
                  <a:pt x="1643" y="1101"/>
                </a:cubicBezTo>
                <a:cubicBezTo>
                  <a:pt x="1643" y="1109"/>
                  <a:pt x="1650" y="1116"/>
                  <a:pt x="1658" y="1116"/>
                </a:cubicBezTo>
                <a:cubicBezTo>
                  <a:pt x="1666" y="1116"/>
                  <a:pt x="1673" y="1109"/>
                  <a:pt x="1673" y="1101"/>
                </a:cubicBezTo>
                <a:cubicBezTo>
                  <a:pt x="1673" y="1093"/>
                  <a:pt x="1666" y="1086"/>
                  <a:pt x="1658" y="1086"/>
                </a:cubicBezTo>
                <a:close/>
                <a:moveTo>
                  <a:pt x="1658" y="1119"/>
                </a:moveTo>
                <a:cubicBezTo>
                  <a:pt x="1650" y="1119"/>
                  <a:pt x="1643" y="1126"/>
                  <a:pt x="1643" y="1134"/>
                </a:cubicBezTo>
                <a:cubicBezTo>
                  <a:pt x="1643" y="1142"/>
                  <a:pt x="1650" y="1149"/>
                  <a:pt x="1658" y="1149"/>
                </a:cubicBezTo>
                <a:cubicBezTo>
                  <a:pt x="1666" y="1149"/>
                  <a:pt x="1673" y="1142"/>
                  <a:pt x="1673" y="1134"/>
                </a:cubicBezTo>
                <a:cubicBezTo>
                  <a:pt x="1673" y="1126"/>
                  <a:pt x="1666" y="1119"/>
                  <a:pt x="1658" y="1119"/>
                </a:cubicBezTo>
                <a:close/>
                <a:moveTo>
                  <a:pt x="1658" y="1152"/>
                </a:moveTo>
                <a:cubicBezTo>
                  <a:pt x="1650" y="1152"/>
                  <a:pt x="1643" y="1159"/>
                  <a:pt x="1643" y="1167"/>
                </a:cubicBezTo>
                <a:cubicBezTo>
                  <a:pt x="1643" y="1175"/>
                  <a:pt x="1650" y="1182"/>
                  <a:pt x="1658" y="1182"/>
                </a:cubicBezTo>
                <a:cubicBezTo>
                  <a:pt x="1666" y="1182"/>
                  <a:pt x="1673" y="1175"/>
                  <a:pt x="1673" y="1167"/>
                </a:cubicBezTo>
                <a:cubicBezTo>
                  <a:pt x="1673" y="1159"/>
                  <a:pt x="1666" y="1152"/>
                  <a:pt x="1658" y="1152"/>
                </a:cubicBezTo>
                <a:close/>
                <a:moveTo>
                  <a:pt x="1658" y="1185"/>
                </a:moveTo>
                <a:cubicBezTo>
                  <a:pt x="1650" y="1185"/>
                  <a:pt x="1643" y="1192"/>
                  <a:pt x="1643" y="1200"/>
                </a:cubicBezTo>
                <a:cubicBezTo>
                  <a:pt x="1643" y="1208"/>
                  <a:pt x="1650" y="1215"/>
                  <a:pt x="1658" y="1215"/>
                </a:cubicBezTo>
                <a:cubicBezTo>
                  <a:pt x="1666" y="1215"/>
                  <a:pt x="1673" y="1208"/>
                  <a:pt x="1673" y="1200"/>
                </a:cubicBezTo>
                <a:cubicBezTo>
                  <a:pt x="1673" y="1192"/>
                  <a:pt x="1666" y="1185"/>
                  <a:pt x="1658" y="1185"/>
                </a:cubicBezTo>
                <a:close/>
                <a:moveTo>
                  <a:pt x="1658" y="1218"/>
                </a:moveTo>
                <a:cubicBezTo>
                  <a:pt x="1650" y="1218"/>
                  <a:pt x="1643" y="1225"/>
                  <a:pt x="1643" y="1233"/>
                </a:cubicBezTo>
                <a:cubicBezTo>
                  <a:pt x="1643" y="1241"/>
                  <a:pt x="1650" y="1248"/>
                  <a:pt x="1658" y="1248"/>
                </a:cubicBezTo>
                <a:cubicBezTo>
                  <a:pt x="1666" y="1248"/>
                  <a:pt x="1673" y="1241"/>
                  <a:pt x="1673" y="1233"/>
                </a:cubicBezTo>
                <a:cubicBezTo>
                  <a:pt x="1673" y="1225"/>
                  <a:pt x="1666" y="1218"/>
                  <a:pt x="1658" y="1218"/>
                </a:cubicBezTo>
                <a:close/>
                <a:moveTo>
                  <a:pt x="1658" y="1251"/>
                </a:moveTo>
                <a:cubicBezTo>
                  <a:pt x="1650" y="1251"/>
                  <a:pt x="1643" y="1258"/>
                  <a:pt x="1643" y="1266"/>
                </a:cubicBezTo>
                <a:cubicBezTo>
                  <a:pt x="1643" y="1274"/>
                  <a:pt x="1650" y="1281"/>
                  <a:pt x="1658" y="1281"/>
                </a:cubicBezTo>
                <a:cubicBezTo>
                  <a:pt x="1666" y="1281"/>
                  <a:pt x="1673" y="1274"/>
                  <a:pt x="1673" y="1266"/>
                </a:cubicBezTo>
                <a:cubicBezTo>
                  <a:pt x="1673" y="1258"/>
                  <a:pt x="1666" y="1251"/>
                  <a:pt x="1658" y="1251"/>
                </a:cubicBezTo>
                <a:close/>
                <a:moveTo>
                  <a:pt x="1658" y="1284"/>
                </a:moveTo>
                <a:cubicBezTo>
                  <a:pt x="1650" y="1284"/>
                  <a:pt x="1643" y="1291"/>
                  <a:pt x="1643" y="1299"/>
                </a:cubicBezTo>
                <a:cubicBezTo>
                  <a:pt x="1643" y="1307"/>
                  <a:pt x="1650" y="1314"/>
                  <a:pt x="1658" y="1314"/>
                </a:cubicBezTo>
                <a:cubicBezTo>
                  <a:pt x="1666" y="1314"/>
                  <a:pt x="1673" y="1307"/>
                  <a:pt x="1673" y="1299"/>
                </a:cubicBezTo>
                <a:cubicBezTo>
                  <a:pt x="1673" y="1291"/>
                  <a:pt x="1666" y="1284"/>
                  <a:pt x="1658" y="1284"/>
                </a:cubicBezTo>
                <a:close/>
                <a:moveTo>
                  <a:pt x="1658" y="1317"/>
                </a:moveTo>
                <a:cubicBezTo>
                  <a:pt x="1650" y="1317"/>
                  <a:pt x="1643" y="1323"/>
                  <a:pt x="1643" y="1332"/>
                </a:cubicBezTo>
                <a:cubicBezTo>
                  <a:pt x="1643" y="1340"/>
                  <a:pt x="1650" y="1346"/>
                  <a:pt x="1658" y="1346"/>
                </a:cubicBezTo>
                <a:cubicBezTo>
                  <a:pt x="1666" y="1346"/>
                  <a:pt x="1673" y="1340"/>
                  <a:pt x="1673" y="1332"/>
                </a:cubicBezTo>
                <a:cubicBezTo>
                  <a:pt x="1673" y="1323"/>
                  <a:pt x="1666" y="1317"/>
                  <a:pt x="1658" y="1317"/>
                </a:cubicBezTo>
                <a:close/>
                <a:moveTo>
                  <a:pt x="1658" y="1350"/>
                </a:moveTo>
                <a:cubicBezTo>
                  <a:pt x="1650" y="1350"/>
                  <a:pt x="1643" y="1356"/>
                  <a:pt x="1643" y="1365"/>
                </a:cubicBezTo>
                <a:cubicBezTo>
                  <a:pt x="1643" y="1373"/>
                  <a:pt x="1650" y="1379"/>
                  <a:pt x="1658" y="1379"/>
                </a:cubicBezTo>
                <a:cubicBezTo>
                  <a:pt x="1666" y="1379"/>
                  <a:pt x="1673" y="1373"/>
                  <a:pt x="1673" y="1365"/>
                </a:cubicBezTo>
                <a:cubicBezTo>
                  <a:pt x="1673" y="1356"/>
                  <a:pt x="1666" y="1350"/>
                  <a:pt x="1658" y="1350"/>
                </a:cubicBezTo>
                <a:close/>
                <a:moveTo>
                  <a:pt x="1658" y="1383"/>
                </a:moveTo>
                <a:cubicBezTo>
                  <a:pt x="1650" y="1383"/>
                  <a:pt x="1643" y="1389"/>
                  <a:pt x="1643" y="1397"/>
                </a:cubicBezTo>
                <a:cubicBezTo>
                  <a:pt x="1643" y="1406"/>
                  <a:pt x="1650" y="1412"/>
                  <a:pt x="1658" y="1412"/>
                </a:cubicBezTo>
                <a:cubicBezTo>
                  <a:pt x="1666" y="1412"/>
                  <a:pt x="1673" y="1406"/>
                  <a:pt x="1673" y="1397"/>
                </a:cubicBezTo>
                <a:cubicBezTo>
                  <a:pt x="1673" y="1389"/>
                  <a:pt x="1666" y="1383"/>
                  <a:pt x="1658" y="1383"/>
                </a:cubicBezTo>
                <a:close/>
                <a:moveTo>
                  <a:pt x="1658" y="1416"/>
                </a:moveTo>
                <a:cubicBezTo>
                  <a:pt x="1650" y="1416"/>
                  <a:pt x="1643" y="1422"/>
                  <a:pt x="1643" y="1430"/>
                </a:cubicBezTo>
                <a:cubicBezTo>
                  <a:pt x="1643" y="1439"/>
                  <a:pt x="1650" y="1445"/>
                  <a:pt x="1658" y="1445"/>
                </a:cubicBezTo>
                <a:cubicBezTo>
                  <a:pt x="1666" y="1445"/>
                  <a:pt x="1673" y="1439"/>
                  <a:pt x="1673" y="1430"/>
                </a:cubicBezTo>
                <a:cubicBezTo>
                  <a:pt x="1673" y="1422"/>
                  <a:pt x="1666" y="1416"/>
                  <a:pt x="1658" y="1416"/>
                </a:cubicBezTo>
                <a:close/>
                <a:moveTo>
                  <a:pt x="1691" y="0"/>
                </a:moveTo>
                <a:cubicBezTo>
                  <a:pt x="1683" y="0"/>
                  <a:pt x="1676" y="7"/>
                  <a:pt x="1676" y="15"/>
                </a:cubicBezTo>
                <a:cubicBezTo>
                  <a:pt x="1676" y="23"/>
                  <a:pt x="1683" y="30"/>
                  <a:pt x="1691" y="30"/>
                </a:cubicBezTo>
                <a:cubicBezTo>
                  <a:pt x="1699" y="30"/>
                  <a:pt x="1706" y="23"/>
                  <a:pt x="1706" y="15"/>
                </a:cubicBezTo>
                <a:cubicBezTo>
                  <a:pt x="1706" y="7"/>
                  <a:pt x="1699" y="0"/>
                  <a:pt x="1691" y="0"/>
                </a:cubicBezTo>
                <a:close/>
                <a:moveTo>
                  <a:pt x="1691" y="33"/>
                </a:moveTo>
                <a:cubicBezTo>
                  <a:pt x="1683" y="33"/>
                  <a:pt x="1676" y="40"/>
                  <a:pt x="1676" y="48"/>
                </a:cubicBezTo>
                <a:cubicBezTo>
                  <a:pt x="1676" y="56"/>
                  <a:pt x="1683" y="63"/>
                  <a:pt x="1691" y="63"/>
                </a:cubicBezTo>
                <a:cubicBezTo>
                  <a:pt x="1699" y="63"/>
                  <a:pt x="1706" y="56"/>
                  <a:pt x="1706" y="48"/>
                </a:cubicBezTo>
                <a:cubicBezTo>
                  <a:pt x="1706" y="40"/>
                  <a:pt x="1699" y="33"/>
                  <a:pt x="1691" y="33"/>
                </a:cubicBezTo>
                <a:close/>
                <a:moveTo>
                  <a:pt x="1691" y="66"/>
                </a:moveTo>
                <a:cubicBezTo>
                  <a:pt x="1683" y="66"/>
                  <a:pt x="1676" y="72"/>
                  <a:pt x="1676" y="81"/>
                </a:cubicBezTo>
                <a:cubicBezTo>
                  <a:pt x="1676" y="89"/>
                  <a:pt x="1683" y="95"/>
                  <a:pt x="1691" y="95"/>
                </a:cubicBezTo>
                <a:cubicBezTo>
                  <a:pt x="1699" y="95"/>
                  <a:pt x="1706" y="89"/>
                  <a:pt x="1706" y="81"/>
                </a:cubicBezTo>
                <a:cubicBezTo>
                  <a:pt x="1706" y="72"/>
                  <a:pt x="1699" y="66"/>
                  <a:pt x="1691" y="66"/>
                </a:cubicBezTo>
                <a:close/>
                <a:moveTo>
                  <a:pt x="1691" y="99"/>
                </a:moveTo>
                <a:cubicBezTo>
                  <a:pt x="1683" y="99"/>
                  <a:pt x="1676" y="105"/>
                  <a:pt x="1676" y="114"/>
                </a:cubicBezTo>
                <a:cubicBezTo>
                  <a:pt x="1676" y="122"/>
                  <a:pt x="1683" y="128"/>
                  <a:pt x="1691" y="128"/>
                </a:cubicBezTo>
                <a:cubicBezTo>
                  <a:pt x="1699" y="128"/>
                  <a:pt x="1706" y="122"/>
                  <a:pt x="1706" y="114"/>
                </a:cubicBezTo>
                <a:cubicBezTo>
                  <a:pt x="1706" y="105"/>
                  <a:pt x="1699" y="99"/>
                  <a:pt x="1691" y="99"/>
                </a:cubicBezTo>
                <a:close/>
                <a:moveTo>
                  <a:pt x="1691" y="132"/>
                </a:moveTo>
                <a:cubicBezTo>
                  <a:pt x="1683" y="132"/>
                  <a:pt x="1676" y="138"/>
                  <a:pt x="1676" y="147"/>
                </a:cubicBezTo>
                <a:cubicBezTo>
                  <a:pt x="1676" y="155"/>
                  <a:pt x="1683" y="161"/>
                  <a:pt x="1691" y="161"/>
                </a:cubicBezTo>
                <a:cubicBezTo>
                  <a:pt x="1699" y="161"/>
                  <a:pt x="1706" y="155"/>
                  <a:pt x="1706" y="147"/>
                </a:cubicBezTo>
                <a:cubicBezTo>
                  <a:pt x="1706" y="138"/>
                  <a:pt x="1699" y="132"/>
                  <a:pt x="1691" y="132"/>
                </a:cubicBezTo>
                <a:close/>
                <a:moveTo>
                  <a:pt x="1691" y="165"/>
                </a:moveTo>
                <a:cubicBezTo>
                  <a:pt x="1683" y="165"/>
                  <a:pt x="1676" y="171"/>
                  <a:pt x="1676" y="179"/>
                </a:cubicBezTo>
                <a:cubicBezTo>
                  <a:pt x="1676" y="188"/>
                  <a:pt x="1683" y="194"/>
                  <a:pt x="1691" y="194"/>
                </a:cubicBezTo>
                <a:cubicBezTo>
                  <a:pt x="1699" y="194"/>
                  <a:pt x="1706" y="188"/>
                  <a:pt x="1706" y="179"/>
                </a:cubicBezTo>
                <a:cubicBezTo>
                  <a:pt x="1706" y="171"/>
                  <a:pt x="1699" y="165"/>
                  <a:pt x="1691" y="165"/>
                </a:cubicBezTo>
                <a:close/>
                <a:moveTo>
                  <a:pt x="1691" y="198"/>
                </a:moveTo>
                <a:cubicBezTo>
                  <a:pt x="1683" y="198"/>
                  <a:pt x="1676" y="204"/>
                  <a:pt x="1676" y="212"/>
                </a:cubicBezTo>
                <a:cubicBezTo>
                  <a:pt x="1676" y="221"/>
                  <a:pt x="1683" y="227"/>
                  <a:pt x="1691" y="227"/>
                </a:cubicBezTo>
                <a:cubicBezTo>
                  <a:pt x="1699" y="227"/>
                  <a:pt x="1706" y="221"/>
                  <a:pt x="1706" y="212"/>
                </a:cubicBezTo>
                <a:cubicBezTo>
                  <a:pt x="1706" y="204"/>
                  <a:pt x="1699" y="198"/>
                  <a:pt x="1691" y="198"/>
                </a:cubicBezTo>
                <a:close/>
                <a:moveTo>
                  <a:pt x="1691" y="230"/>
                </a:moveTo>
                <a:cubicBezTo>
                  <a:pt x="1683" y="230"/>
                  <a:pt x="1676" y="237"/>
                  <a:pt x="1676" y="245"/>
                </a:cubicBezTo>
                <a:cubicBezTo>
                  <a:pt x="1676" y="253"/>
                  <a:pt x="1683" y="260"/>
                  <a:pt x="1691" y="260"/>
                </a:cubicBezTo>
                <a:cubicBezTo>
                  <a:pt x="1699" y="260"/>
                  <a:pt x="1706" y="253"/>
                  <a:pt x="1706" y="245"/>
                </a:cubicBezTo>
                <a:cubicBezTo>
                  <a:pt x="1706" y="237"/>
                  <a:pt x="1699" y="230"/>
                  <a:pt x="1691" y="230"/>
                </a:cubicBezTo>
                <a:close/>
                <a:moveTo>
                  <a:pt x="1691" y="263"/>
                </a:moveTo>
                <a:cubicBezTo>
                  <a:pt x="1683" y="263"/>
                  <a:pt x="1676" y="270"/>
                  <a:pt x="1676" y="278"/>
                </a:cubicBezTo>
                <a:cubicBezTo>
                  <a:pt x="1676" y="286"/>
                  <a:pt x="1683" y="293"/>
                  <a:pt x="1691" y="293"/>
                </a:cubicBezTo>
                <a:cubicBezTo>
                  <a:pt x="1699" y="293"/>
                  <a:pt x="1706" y="286"/>
                  <a:pt x="1706" y="278"/>
                </a:cubicBezTo>
                <a:cubicBezTo>
                  <a:pt x="1706" y="270"/>
                  <a:pt x="1699" y="263"/>
                  <a:pt x="1691" y="263"/>
                </a:cubicBezTo>
                <a:close/>
                <a:moveTo>
                  <a:pt x="1691" y="296"/>
                </a:moveTo>
                <a:cubicBezTo>
                  <a:pt x="1683" y="296"/>
                  <a:pt x="1676" y="303"/>
                  <a:pt x="1676" y="311"/>
                </a:cubicBezTo>
                <a:cubicBezTo>
                  <a:pt x="1676" y="319"/>
                  <a:pt x="1683" y="326"/>
                  <a:pt x="1691" y="326"/>
                </a:cubicBezTo>
                <a:cubicBezTo>
                  <a:pt x="1699" y="326"/>
                  <a:pt x="1706" y="319"/>
                  <a:pt x="1706" y="311"/>
                </a:cubicBezTo>
                <a:cubicBezTo>
                  <a:pt x="1706" y="303"/>
                  <a:pt x="1699" y="296"/>
                  <a:pt x="1691" y="296"/>
                </a:cubicBezTo>
                <a:close/>
                <a:moveTo>
                  <a:pt x="1691" y="329"/>
                </a:moveTo>
                <a:cubicBezTo>
                  <a:pt x="1683" y="329"/>
                  <a:pt x="1676" y="336"/>
                  <a:pt x="1676" y="344"/>
                </a:cubicBezTo>
                <a:cubicBezTo>
                  <a:pt x="1676" y="352"/>
                  <a:pt x="1683" y="359"/>
                  <a:pt x="1691" y="359"/>
                </a:cubicBezTo>
                <a:cubicBezTo>
                  <a:pt x="1699" y="359"/>
                  <a:pt x="1706" y="352"/>
                  <a:pt x="1706" y="344"/>
                </a:cubicBezTo>
                <a:cubicBezTo>
                  <a:pt x="1706" y="336"/>
                  <a:pt x="1699" y="329"/>
                  <a:pt x="1691" y="329"/>
                </a:cubicBezTo>
                <a:close/>
                <a:moveTo>
                  <a:pt x="1691" y="362"/>
                </a:moveTo>
                <a:cubicBezTo>
                  <a:pt x="1683" y="362"/>
                  <a:pt x="1676" y="369"/>
                  <a:pt x="1676" y="377"/>
                </a:cubicBezTo>
                <a:cubicBezTo>
                  <a:pt x="1676" y="385"/>
                  <a:pt x="1683" y="392"/>
                  <a:pt x="1691" y="392"/>
                </a:cubicBezTo>
                <a:cubicBezTo>
                  <a:pt x="1699" y="392"/>
                  <a:pt x="1706" y="385"/>
                  <a:pt x="1706" y="377"/>
                </a:cubicBezTo>
                <a:cubicBezTo>
                  <a:pt x="1706" y="369"/>
                  <a:pt x="1699" y="362"/>
                  <a:pt x="1691" y="362"/>
                </a:cubicBezTo>
                <a:close/>
                <a:moveTo>
                  <a:pt x="1691" y="395"/>
                </a:moveTo>
                <a:cubicBezTo>
                  <a:pt x="1683" y="395"/>
                  <a:pt x="1676" y="402"/>
                  <a:pt x="1676" y="410"/>
                </a:cubicBezTo>
                <a:cubicBezTo>
                  <a:pt x="1676" y="418"/>
                  <a:pt x="1683" y="425"/>
                  <a:pt x="1691" y="425"/>
                </a:cubicBezTo>
                <a:cubicBezTo>
                  <a:pt x="1699" y="425"/>
                  <a:pt x="1706" y="418"/>
                  <a:pt x="1706" y="410"/>
                </a:cubicBezTo>
                <a:cubicBezTo>
                  <a:pt x="1706" y="402"/>
                  <a:pt x="1699" y="395"/>
                  <a:pt x="1691" y="395"/>
                </a:cubicBezTo>
                <a:close/>
                <a:moveTo>
                  <a:pt x="1691" y="428"/>
                </a:moveTo>
                <a:cubicBezTo>
                  <a:pt x="1683" y="428"/>
                  <a:pt x="1676" y="435"/>
                  <a:pt x="1676" y="443"/>
                </a:cubicBezTo>
                <a:cubicBezTo>
                  <a:pt x="1676" y="451"/>
                  <a:pt x="1683" y="458"/>
                  <a:pt x="1691" y="458"/>
                </a:cubicBezTo>
                <a:cubicBezTo>
                  <a:pt x="1699" y="458"/>
                  <a:pt x="1706" y="451"/>
                  <a:pt x="1706" y="443"/>
                </a:cubicBezTo>
                <a:cubicBezTo>
                  <a:pt x="1706" y="435"/>
                  <a:pt x="1699" y="428"/>
                  <a:pt x="1691" y="428"/>
                </a:cubicBezTo>
                <a:close/>
                <a:moveTo>
                  <a:pt x="1691" y="461"/>
                </a:moveTo>
                <a:cubicBezTo>
                  <a:pt x="1683" y="461"/>
                  <a:pt x="1676" y="468"/>
                  <a:pt x="1676" y="476"/>
                </a:cubicBezTo>
                <a:cubicBezTo>
                  <a:pt x="1676" y="484"/>
                  <a:pt x="1683" y="491"/>
                  <a:pt x="1691" y="491"/>
                </a:cubicBezTo>
                <a:cubicBezTo>
                  <a:pt x="1699" y="491"/>
                  <a:pt x="1706" y="484"/>
                  <a:pt x="1706" y="476"/>
                </a:cubicBezTo>
                <a:cubicBezTo>
                  <a:pt x="1706" y="468"/>
                  <a:pt x="1699" y="461"/>
                  <a:pt x="1691" y="461"/>
                </a:cubicBezTo>
                <a:close/>
                <a:moveTo>
                  <a:pt x="1691" y="494"/>
                </a:moveTo>
                <a:cubicBezTo>
                  <a:pt x="1683" y="494"/>
                  <a:pt x="1676" y="500"/>
                  <a:pt x="1676" y="509"/>
                </a:cubicBezTo>
                <a:cubicBezTo>
                  <a:pt x="1676" y="517"/>
                  <a:pt x="1683" y="523"/>
                  <a:pt x="1691" y="523"/>
                </a:cubicBezTo>
                <a:cubicBezTo>
                  <a:pt x="1699" y="523"/>
                  <a:pt x="1706" y="517"/>
                  <a:pt x="1706" y="509"/>
                </a:cubicBezTo>
                <a:cubicBezTo>
                  <a:pt x="1706" y="500"/>
                  <a:pt x="1699" y="494"/>
                  <a:pt x="1691" y="494"/>
                </a:cubicBezTo>
                <a:close/>
                <a:moveTo>
                  <a:pt x="1691" y="527"/>
                </a:moveTo>
                <a:cubicBezTo>
                  <a:pt x="1683" y="527"/>
                  <a:pt x="1676" y="533"/>
                  <a:pt x="1676" y="542"/>
                </a:cubicBezTo>
                <a:cubicBezTo>
                  <a:pt x="1676" y="550"/>
                  <a:pt x="1683" y="556"/>
                  <a:pt x="1691" y="556"/>
                </a:cubicBezTo>
                <a:cubicBezTo>
                  <a:pt x="1699" y="556"/>
                  <a:pt x="1706" y="550"/>
                  <a:pt x="1706" y="542"/>
                </a:cubicBezTo>
                <a:cubicBezTo>
                  <a:pt x="1706" y="533"/>
                  <a:pt x="1699" y="527"/>
                  <a:pt x="1691" y="527"/>
                </a:cubicBezTo>
                <a:close/>
                <a:moveTo>
                  <a:pt x="1691" y="560"/>
                </a:moveTo>
                <a:cubicBezTo>
                  <a:pt x="1683" y="560"/>
                  <a:pt x="1676" y="566"/>
                  <a:pt x="1676" y="574"/>
                </a:cubicBezTo>
                <a:cubicBezTo>
                  <a:pt x="1676" y="583"/>
                  <a:pt x="1683" y="589"/>
                  <a:pt x="1691" y="589"/>
                </a:cubicBezTo>
                <a:cubicBezTo>
                  <a:pt x="1699" y="589"/>
                  <a:pt x="1706" y="583"/>
                  <a:pt x="1706" y="574"/>
                </a:cubicBezTo>
                <a:cubicBezTo>
                  <a:pt x="1706" y="566"/>
                  <a:pt x="1699" y="560"/>
                  <a:pt x="1691" y="560"/>
                </a:cubicBezTo>
                <a:close/>
                <a:moveTo>
                  <a:pt x="1691" y="593"/>
                </a:moveTo>
                <a:cubicBezTo>
                  <a:pt x="1683" y="593"/>
                  <a:pt x="1676" y="599"/>
                  <a:pt x="1676" y="607"/>
                </a:cubicBezTo>
                <a:cubicBezTo>
                  <a:pt x="1676" y="616"/>
                  <a:pt x="1683" y="622"/>
                  <a:pt x="1691" y="622"/>
                </a:cubicBezTo>
                <a:cubicBezTo>
                  <a:pt x="1699" y="622"/>
                  <a:pt x="1706" y="616"/>
                  <a:pt x="1706" y="607"/>
                </a:cubicBezTo>
                <a:cubicBezTo>
                  <a:pt x="1706" y="599"/>
                  <a:pt x="1699" y="593"/>
                  <a:pt x="1691" y="593"/>
                </a:cubicBezTo>
                <a:close/>
                <a:moveTo>
                  <a:pt x="1691" y="625"/>
                </a:moveTo>
                <a:cubicBezTo>
                  <a:pt x="1683" y="625"/>
                  <a:pt x="1676" y="632"/>
                  <a:pt x="1676" y="640"/>
                </a:cubicBezTo>
                <a:cubicBezTo>
                  <a:pt x="1676" y="648"/>
                  <a:pt x="1683" y="655"/>
                  <a:pt x="1691" y="655"/>
                </a:cubicBezTo>
                <a:cubicBezTo>
                  <a:pt x="1699" y="655"/>
                  <a:pt x="1706" y="648"/>
                  <a:pt x="1706" y="640"/>
                </a:cubicBezTo>
                <a:cubicBezTo>
                  <a:pt x="1706" y="632"/>
                  <a:pt x="1699" y="625"/>
                  <a:pt x="1691" y="625"/>
                </a:cubicBezTo>
                <a:close/>
                <a:moveTo>
                  <a:pt x="1691" y="658"/>
                </a:moveTo>
                <a:cubicBezTo>
                  <a:pt x="1683" y="658"/>
                  <a:pt x="1676" y="665"/>
                  <a:pt x="1676" y="673"/>
                </a:cubicBezTo>
                <a:cubicBezTo>
                  <a:pt x="1676" y="681"/>
                  <a:pt x="1683" y="688"/>
                  <a:pt x="1691" y="688"/>
                </a:cubicBezTo>
                <a:cubicBezTo>
                  <a:pt x="1699" y="688"/>
                  <a:pt x="1706" y="681"/>
                  <a:pt x="1706" y="673"/>
                </a:cubicBezTo>
                <a:cubicBezTo>
                  <a:pt x="1706" y="665"/>
                  <a:pt x="1699" y="658"/>
                  <a:pt x="1691" y="658"/>
                </a:cubicBezTo>
                <a:close/>
                <a:moveTo>
                  <a:pt x="1691" y="691"/>
                </a:moveTo>
                <a:cubicBezTo>
                  <a:pt x="1683" y="691"/>
                  <a:pt x="1676" y="698"/>
                  <a:pt x="1676" y="706"/>
                </a:cubicBezTo>
                <a:cubicBezTo>
                  <a:pt x="1676" y="714"/>
                  <a:pt x="1683" y="721"/>
                  <a:pt x="1691" y="721"/>
                </a:cubicBezTo>
                <a:cubicBezTo>
                  <a:pt x="1699" y="721"/>
                  <a:pt x="1706" y="714"/>
                  <a:pt x="1706" y="706"/>
                </a:cubicBezTo>
                <a:cubicBezTo>
                  <a:pt x="1706" y="698"/>
                  <a:pt x="1699" y="691"/>
                  <a:pt x="1691" y="691"/>
                </a:cubicBezTo>
                <a:close/>
                <a:moveTo>
                  <a:pt x="1691" y="724"/>
                </a:moveTo>
                <a:cubicBezTo>
                  <a:pt x="1683" y="724"/>
                  <a:pt x="1676" y="731"/>
                  <a:pt x="1676" y="739"/>
                </a:cubicBezTo>
                <a:cubicBezTo>
                  <a:pt x="1676" y="747"/>
                  <a:pt x="1683" y="754"/>
                  <a:pt x="1691" y="754"/>
                </a:cubicBezTo>
                <a:cubicBezTo>
                  <a:pt x="1699" y="754"/>
                  <a:pt x="1706" y="747"/>
                  <a:pt x="1706" y="739"/>
                </a:cubicBezTo>
                <a:cubicBezTo>
                  <a:pt x="1706" y="731"/>
                  <a:pt x="1699" y="724"/>
                  <a:pt x="1691" y="724"/>
                </a:cubicBezTo>
                <a:close/>
                <a:moveTo>
                  <a:pt x="1691" y="757"/>
                </a:moveTo>
                <a:cubicBezTo>
                  <a:pt x="1683" y="757"/>
                  <a:pt x="1676" y="764"/>
                  <a:pt x="1676" y="772"/>
                </a:cubicBezTo>
                <a:cubicBezTo>
                  <a:pt x="1676" y="780"/>
                  <a:pt x="1683" y="787"/>
                  <a:pt x="1691" y="787"/>
                </a:cubicBezTo>
                <a:cubicBezTo>
                  <a:pt x="1699" y="787"/>
                  <a:pt x="1706" y="780"/>
                  <a:pt x="1706" y="772"/>
                </a:cubicBezTo>
                <a:cubicBezTo>
                  <a:pt x="1706" y="764"/>
                  <a:pt x="1699" y="757"/>
                  <a:pt x="1691" y="757"/>
                </a:cubicBezTo>
                <a:close/>
                <a:moveTo>
                  <a:pt x="1691" y="790"/>
                </a:moveTo>
                <a:cubicBezTo>
                  <a:pt x="1683" y="790"/>
                  <a:pt x="1676" y="797"/>
                  <a:pt x="1676" y="805"/>
                </a:cubicBezTo>
                <a:cubicBezTo>
                  <a:pt x="1676" y="813"/>
                  <a:pt x="1683" y="820"/>
                  <a:pt x="1691" y="820"/>
                </a:cubicBezTo>
                <a:cubicBezTo>
                  <a:pt x="1699" y="820"/>
                  <a:pt x="1706" y="813"/>
                  <a:pt x="1706" y="805"/>
                </a:cubicBezTo>
                <a:cubicBezTo>
                  <a:pt x="1706" y="797"/>
                  <a:pt x="1699" y="790"/>
                  <a:pt x="1691" y="790"/>
                </a:cubicBezTo>
                <a:close/>
                <a:moveTo>
                  <a:pt x="1691" y="823"/>
                </a:moveTo>
                <a:cubicBezTo>
                  <a:pt x="1683" y="823"/>
                  <a:pt x="1676" y="830"/>
                  <a:pt x="1676" y="838"/>
                </a:cubicBezTo>
                <a:cubicBezTo>
                  <a:pt x="1676" y="846"/>
                  <a:pt x="1683" y="853"/>
                  <a:pt x="1691" y="853"/>
                </a:cubicBezTo>
                <a:cubicBezTo>
                  <a:pt x="1699" y="853"/>
                  <a:pt x="1706" y="846"/>
                  <a:pt x="1706" y="838"/>
                </a:cubicBezTo>
                <a:cubicBezTo>
                  <a:pt x="1706" y="830"/>
                  <a:pt x="1699" y="823"/>
                  <a:pt x="1691" y="823"/>
                </a:cubicBezTo>
                <a:close/>
                <a:moveTo>
                  <a:pt x="1691" y="856"/>
                </a:moveTo>
                <a:cubicBezTo>
                  <a:pt x="1683" y="856"/>
                  <a:pt x="1676" y="863"/>
                  <a:pt x="1676" y="871"/>
                </a:cubicBezTo>
                <a:cubicBezTo>
                  <a:pt x="1676" y="879"/>
                  <a:pt x="1683" y="886"/>
                  <a:pt x="1691" y="886"/>
                </a:cubicBezTo>
                <a:cubicBezTo>
                  <a:pt x="1699" y="886"/>
                  <a:pt x="1706" y="879"/>
                  <a:pt x="1706" y="871"/>
                </a:cubicBezTo>
                <a:cubicBezTo>
                  <a:pt x="1706" y="863"/>
                  <a:pt x="1699" y="856"/>
                  <a:pt x="1691" y="856"/>
                </a:cubicBezTo>
                <a:close/>
                <a:moveTo>
                  <a:pt x="1691" y="889"/>
                </a:moveTo>
                <a:cubicBezTo>
                  <a:pt x="1683" y="889"/>
                  <a:pt x="1676" y="895"/>
                  <a:pt x="1676" y="904"/>
                </a:cubicBezTo>
                <a:cubicBezTo>
                  <a:pt x="1676" y="912"/>
                  <a:pt x="1683" y="918"/>
                  <a:pt x="1691" y="918"/>
                </a:cubicBezTo>
                <a:cubicBezTo>
                  <a:pt x="1699" y="918"/>
                  <a:pt x="1706" y="912"/>
                  <a:pt x="1706" y="904"/>
                </a:cubicBezTo>
                <a:cubicBezTo>
                  <a:pt x="1706" y="895"/>
                  <a:pt x="1699" y="889"/>
                  <a:pt x="1691" y="889"/>
                </a:cubicBezTo>
                <a:close/>
                <a:moveTo>
                  <a:pt x="1691" y="922"/>
                </a:moveTo>
                <a:cubicBezTo>
                  <a:pt x="1683" y="922"/>
                  <a:pt x="1676" y="928"/>
                  <a:pt x="1676" y="937"/>
                </a:cubicBezTo>
                <a:cubicBezTo>
                  <a:pt x="1676" y="945"/>
                  <a:pt x="1683" y="951"/>
                  <a:pt x="1691" y="951"/>
                </a:cubicBezTo>
                <a:cubicBezTo>
                  <a:pt x="1699" y="951"/>
                  <a:pt x="1706" y="945"/>
                  <a:pt x="1706" y="937"/>
                </a:cubicBezTo>
                <a:cubicBezTo>
                  <a:pt x="1706" y="928"/>
                  <a:pt x="1699" y="922"/>
                  <a:pt x="1691" y="922"/>
                </a:cubicBezTo>
                <a:close/>
                <a:moveTo>
                  <a:pt x="1691" y="955"/>
                </a:moveTo>
                <a:cubicBezTo>
                  <a:pt x="1683" y="955"/>
                  <a:pt x="1676" y="961"/>
                  <a:pt x="1676" y="970"/>
                </a:cubicBezTo>
                <a:cubicBezTo>
                  <a:pt x="1676" y="978"/>
                  <a:pt x="1683" y="984"/>
                  <a:pt x="1691" y="984"/>
                </a:cubicBezTo>
                <a:cubicBezTo>
                  <a:pt x="1699" y="984"/>
                  <a:pt x="1706" y="978"/>
                  <a:pt x="1706" y="970"/>
                </a:cubicBezTo>
                <a:cubicBezTo>
                  <a:pt x="1706" y="961"/>
                  <a:pt x="1699" y="955"/>
                  <a:pt x="1691" y="955"/>
                </a:cubicBezTo>
                <a:close/>
                <a:moveTo>
                  <a:pt x="1691" y="988"/>
                </a:moveTo>
                <a:cubicBezTo>
                  <a:pt x="1683" y="988"/>
                  <a:pt x="1676" y="994"/>
                  <a:pt x="1676" y="1002"/>
                </a:cubicBezTo>
                <a:cubicBezTo>
                  <a:pt x="1676" y="1011"/>
                  <a:pt x="1683" y="1017"/>
                  <a:pt x="1691" y="1017"/>
                </a:cubicBezTo>
                <a:cubicBezTo>
                  <a:pt x="1699" y="1017"/>
                  <a:pt x="1706" y="1011"/>
                  <a:pt x="1706" y="1002"/>
                </a:cubicBezTo>
                <a:cubicBezTo>
                  <a:pt x="1706" y="994"/>
                  <a:pt x="1699" y="988"/>
                  <a:pt x="1691" y="988"/>
                </a:cubicBezTo>
                <a:close/>
                <a:moveTo>
                  <a:pt x="1691" y="1021"/>
                </a:moveTo>
                <a:cubicBezTo>
                  <a:pt x="1683" y="1021"/>
                  <a:pt x="1676" y="1027"/>
                  <a:pt x="1676" y="1035"/>
                </a:cubicBezTo>
                <a:cubicBezTo>
                  <a:pt x="1676" y="1044"/>
                  <a:pt x="1683" y="1050"/>
                  <a:pt x="1691" y="1050"/>
                </a:cubicBezTo>
                <a:cubicBezTo>
                  <a:pt x="1699" y="1050"/>
                  <a:pt x="1706" y="1044"/>
                  <a:pt x="1706" y="1035"/>
                </a:cubicBezTo>
                <a:cubicBezTo>
                  <a:pt x="1706" y="1027"/>
                  <a:pt x="1699" y="1021"/>
                  <a:pt x="1691" y="1021"/>
                </a:cubicBezTo>
                <a:close/>
                <a:moveTo>
                  <a:pt x="1691" y="1053"/>
                </a:moveTo>
                <a:cubicBezTo>
                  <a:pt x="1683" y="1053"/>
                  <a:pt x="1676" y="1060"/>
                  <a:pt x="1676" y="1068"/>
                </a:cubicBezTo>
                <a:cubicBezTo>
                  <a:pt x="1676" y="1076"/>
                  <a:pt x="1683" y="1083"/>
                  <a:pt x="1691" y="1083"/>
                </a:cubicBezTo>
                <a:cubicBezTo>
                  <a:pt x="1699" y="1083"/>
                  <a:pt x="1706" y="1076"/>
                  <a:pt x="1706" y="1068"/>
                </a:cubicBezTo>
                <a:cubicBezTo>
                  <a:pt x="1706" y="1060"/>
                  <a:pt x="1699" y="1053"/>
                  <a:pt x="1691" y="1053"/>
                </a:cubicBezTo>
                <a:close/>
                <a:moveTo>
                  <a:pt x="1691" y="1086"/>
                </a:moveTo>
                <a:cubicBezTo>
                  <a:pt x="1683" y="1086"/>
                  <a:pt x="1676" y="1093"/>
                  <a:pt x="1676" y="1101"/>
                </a:cubicBezTo>
                <a:cubicBezTo>
                  <a:pt x="1676" y="1109"/>
                  <a:pt x="1683" y="1116"/>
                  <a:pt x="1691" y="1116"/>
                </a:cubicBezTo>
                <a:cubicBezTo>
                  <a:pt x="1699" y="1116"/>
                  <a:pt x="1706" y="1109"/>
                  <a:pt x="1706" y="1101"/>
                </a:cubicBezTo>
                <a:cubicBezTo>
                  <a:pt x="1706" y="1093"/>
                  <a:pt x="1699" y="1086"/>
                  <a:pt x="1691" y="1086"/>
                </a:cubicBezTo>
                <a:close/>
                <a:moveTo>
                  <a:pt x="1691" y="1119"/>
                </a:moveTo>
                <a:cubicBezTo>
                  <a:pt x="1683" y="1119"/>
                  <a:pt x="1676" y="1126"/>
                  <a:pt x="1676" y="1134"/>
                </a:cubicBezTo>
                <a:cubicBezTo>
                  <a:pt x="1676" y="1142"/>
                  <a:pt x="1683" y="1149"/>
                  <a:pt x="1691" y="1149"/>
                </a:cubicBezTo>
                <a:cubicBezTo>
                  <a:pt x="1699" y="1149"/>
                  <a:pt x="1706" y="1142"/>
                  <a:pt x="1706" y="1134"/>
                </a:cubicBezTo>
                <a:cubicBezTo>
                  <a:pt x="1706" y="1126"/>
                  <a:pt x="1699" y="1119"/>
                  <a:pt x="1691" y="1119"/>
                </a:cubicBezTo>
                <a:close/>
                <a:moveTo>
                  <a:pt x="1691" y="1152"/>
                </a:moveTo>
                <a:cubicBezTo>
                  <a:pt x="1683" y="1152"/>
                  <a:pt x="1676" y="1159"/>
                  <a:pt x="1676" y="1167"/>
                </a:cubicBezTo>
                <a:cubicBezTo>
                  <a:pt x="1676" y="1175"/>
                  <a:pt x="1683" y="1182"/>
                  <a:pt x="1691" y="1182"/>
                </a:cubicBezTo>
                <a:cubicBezTo>
                  <a:pt x="1699" y="1182"/>
                  <a:pt x="1706" y="1175"/>
                  <a:pt x="1706" y="1167"/>
                </a:cubicBezTo>
                <a:cubicBezTo>
                  <a:pt x="1706" y="1159"/>
                  <a:pt x="1699" y="1152"/>
                  <a:pt x="1691" y="1152"/>
                </a:cubicBezTo>
                <a:close/>
                <a:moveTo>
                  <a:pt x="1691" y="1185"/>
                </a:moveTo>
                <a:cubicBezTo>
                  <a:pt x="1683" y="1185"/>
                  <a:pt x="1676" y="1192"/>
                  <a:pt x="1676" y="1200"/>
                </a:cubicBezTo>
                <a:cubicBezTo>
                  <a:pt x="1676" y="1208"/>
                  <a:pt x="1683" y="1215"/>
                  <a:pt x="1691" y="1215"/>
                </a:cubicBezTo>
                <a:cubicBezTo>
                  <a:pt x="1699" y="1215"/>
                  <a:pt x="1706" y="1208"/>
                  <a:pt x="1706" y="1200"/>
                </a:cubicBezTo>
                <a:cubicBezTo>
                  <a:pt x="1706" y="1192"/>
                  <a:pt x="1699" y="1185"/>
                  <a:pt x="1691" y="1185"/>
                </a:cubicBezTo>
                <a:close/>
                <a:moveTo>
                  <a:pt x="1691" y="1218"/>
                </a:moveTo>
                <a:cubicBezTo>
                  <a:pt x="1683" y="1218"/>
                  <a:pt x="1676" y="1225"/>
                  <a:pt x="1676" y="1233"/>
                </a:cubicBezTo>
                <a:cubicBezTo>
                  <a:pt x="1676" y="1241"/>
                  <a:pt x="1683" y="1248"/>
                  <a:pt x="1691" y="1248"/>
                </a:cubicBezTo>
                <a:cubicBezTo>
                  <a:pt x="1699" y="1248"/>
                  <a:pt x="1706" y="1241"/>
                  <a:pt x="1706" y="1233"/>
                </a:cubicBezTo>
                <a:cubicBezTo>
                  <a:pt x="1706" y="1225"/>
                  <a:pt x="1699" y="1218"/>
                  <a:pt x="1691" y="1218"/>
                </a:cubicBezTo>
                <a:close/>
                <a:moveTo>
                  <a:pt x="1691" y="1251"/>
                </a:moveTo>
                <a:cubicBezTo>
                  <a:pt x="1683" y="1251"/>
                  <a:pt x="1676" y="1258"/>
                  <a:pt x="1676" y="1266"/>
                </a:cubicBezTo>
                <a:cubicBezTo>
                  <a:pt x="1676" y="1274"/>
                  <a:pt x="1683" y="1281"/>
                  <a:pt x="1691" y="1281"/>
                </a:cubicBezTo>
                <a:cubicBezTo>
                  <a:pt x="1699" y="1281"/>
                  <a:pt x="1706" y="1274"/>
                  <a:pt x="1706" y="1266"/>
                </a:cubicBezTo>
                <a:cubicBezTo>
                  <a:pt x="1706" y="1258"/>
                  <a:pt x="1699" y="1251"/>
                  <a:pt x="1691" y="1251"/>
                </a:cubicBezTo>
                <a:close/>
                <a:moveTo>
                  <a:pt x="1691" y="1284"/>
                </a:moveTo>
                <a:cubicBezTo>
                  <a:pt x="1683" y="1284"/>
                  <a:pt x="1676" y="1291"/>
                  <a:pt x="1676" y="1299"/>
                </a:cubicBezTo>
                <a:cubicBezTo>
                  <a:pt x="1676" y="1307"/>
                  <a:pt x="1683" y="1314"/>
                  <a:pt x="1691" y="1314"/>
                </a:cubicBezTo>
                <a:cubicBezTo>
                  <a:pt x="1699" y="1314"/>
                  <a:pt x="1706" y="1307"/>
                  <a:pt x="1706" y="1299"/>
                </a:cubicBezTo>
                <a:cubicBezTo>
                  <a:pt x="1706" y="1291"/>
                  <a:pt x="1699" y="1284"/>
                  <a:pt x="1691" y="1284"/>
                </a:cubicBezTo>
                <a:close/>
                <a:moveTo>
                  <a:pt x="1691" y="1317"/>
                </a:moveTo>
                <a:cubicBezTo>
                  <a:pt x="1683" y="1317"/>
                  <a:pt x="1676" y="1323"/>
                  <a:pt x="1676" y="1332"/>
                </a:cubicBezTo>
                <a:cubicBezTo>
                  <a:pt x="1676" y="1340"/>
                  <a:pt x="1683" y="1346"/>
                  <a:pt x="1691" y="1346"/>
                </a:cubicBezTo>
                <a:cubicBezTo>
                  <a:pt x="1699" y="1346"/>
                  <a:pt x="1706" y="1340"/>
                  <a:pt x="1706" y="1332"/>
                </a:cubicBezTo>
                <a:cubicBezTo>
                  <a:pt x="1706" y="1323"/>
                  <a:pt x="1699" y="1317"/>
                  <a:pt x="1691" y="1317"/>
                </a:cubicBezTo>
                <a:close/>
                <a:moveTo>
                  <a:pt x="1691" y="1350"/>
                </a:moveTo>
                <a:cubicBezTo>
                  <a:pt x="1683" y="1350"/>
                  <a:pt x="1676" y="1356"/>
                  <a:pt x="1676" y="1365"/>
                </a:cubicBezTo>
                <a:cubicBezTo>
                  <a:pt x="1676" y="1373"/>
                  <a:pt x="1683" y="1379"/>
                  <a:pt x="1691" y="1379"/>
                </a:cubicBezTo>
                <a:cubicBezTo>
                  <a:pt x="1699" y="1379"/>
                  <a:pt x="1706" y="1373"/>
                  <a:pt x="1706" y="1365"/>
                </a:cubicBezTo>
                <a:cubicBezTo>
                  <a:pt x="1706" y="1356"/>
                  <a:pt x="1699" y="1350"/>
                  <a:pt x="1691" y="1350"/>
                </a:cubicBezTo>
                <a:close/>
                <a:moveTo>
                  <a:pt x="1691" y="1383"/>
                </a:moveTo>
                <a:cubicBezTo>
                  <a:pt x="1683" y="1383"/>
                  <a:pt x="1676" y="1389"/>
                  <a:pt x="1676" y="1397"/>
                </a:cubicBezTo>
                <a:cubicBezTo>
                  <a:pt x="1676" y="1406"/>
                  <a:pt x="1683" y="1412"/>
                  <a:pt x="1691" y="1412"/>
                </a:cubicBezTo>
                <a:cubicBezTo>
                  <a:pt x="1699" y="1412"/>
                  <a:pt x="1706" y="1406"/>
                  <a:pt x="1706" y="1397"/>
                </a:cubicBezTo>
                <a:cubicBezTo>
                  <a:pt x="1706" y="1389"/>
                  <a:pt x="1699" y="1383"/>
                  <a:pt x="1691" y="1383"/>
                </a:cubicBezTo>
                <a:close/>
                <a:moveTo>
                  <a:pt x="1691" y="1416"/>
                </a:moveTo>
                <a:cubicBezTo>
                  <a:pt x="1683" y="1416"/>
                  <a:pt x="1676" y="1422"/>
                  <a:pt x="1676" y="1430"/>
                </a:cubicBezTo>
                <a:cubicBezTo>
                  <a:pt x="1676" y="1439"/>
                  <a:pt x="1683" y="1445"/>
                  <a:pt x="1691" y="1445"/>
                </a:cubicBezTo>
                <a:cubicBezTo>
                  <a:pt x="1699" y="1445"/>
                  <a:pt x="1706" y="1439"/>
                  <a:pt x="1706" y="1430"/>
                </a:cubicBezTo>
                <a:cubicBezTo>
                  <a:pt x="1706" y="1422"/>
                  <a:pt x="1699" y="1416"/>
                  <a:pt x="1691" y="1416"/>
                </a:cubicBezTo>
                <a:close/>
                <a:moveTo>
                  <a:pt x="1724" y="0"/>
                </a:moveTo>
                <a:cubicBezTo>
                  <a:pt x="1715" y="0"/>
                  <a:pt x="1709" y="7"/>
                  <a:pt x="1709" y="15"/>
                </a:cubicBezTo>
                <a:cubicBezTo>
                  <a:pt x="1709" y="23"/>
                  <a:pt x="1715" y="30"/>
                  <a:pt x="1724" y="30"/>
                </a:cubicBezTo>
                <a:cubicBezTo>
                  <a:pt x="1732" y="30"/>
                  <a:pt x="1738" y="23"/>
                  <a:pt x="1738" y="15"/>
                </a:cubicBezTo>
                <a:cubicBezTo>
                  <a:pt x="1738" y="7"/>
                  <a:pt x="1732" y="0"/>
                  <a:pt x="1724" y="0"/>
                </a:cubicBezTo>
                <a:close/>
                <a:moveTo>
                  <a:pt x="1724" y="33"/>
                </a:moveTo>
                <a:cubicBezTo>
                  <a:pt x="1715" y="33"/>
                  <a:pt x="1709" y="40"/>
                  <a:pt x="1709" y="48"/>
                </a:cubicBezTo>
                <a:cubicBezTo>
                  <a:pt x="1709" y="56"/>
                  <a:pt x="1715" y="63"/>
                  <a:pt x="1724" y="63"/>
                </a:cubicBezTo>
                <a:cubicBezTo>
                  <a:pt x="1732" y="63"/>
                  <a:pt x="1738" y="56"/>
                  <a:pt x="1738" y="48"/>
                </a:cubicBezTo>
                <a:cubicBezTo>
                  <a:pt x="1738" y="40"/>
                  <a:pt x="1732" y="33"/>
                  <a:pt x="1724" y="33"/>
                </a:cubicBezTo>
                <a:close/>
                <a:moveTo>
                  <a:pt x="1724" y="66"/>
                </a:moveTo>
                <a:cubicBezTo>
                  <a:pt x="1715" y="66"/>
                  <a:pt x="1709" y="72"/>
                  <a:pt x="1709" y="81"/>
                </a:cubicBezTo>
                <a:cubicBezTo>
                  <a:pt x="1709" y="89"/>
                  <a:pt x="1715" y="95"/>
                  <a:pt x="1724" y="95"/>
                </a:cubicBezTo>
                <a:cubicBezTo>
                  <a:pt x="1732" y="95"/>
                  <a:pt x="1738" y="89"/>
                  <a:pt x="1738" y="81"/>
                </a:cubicBezTo>
                <a:cubicBezTo>
                  <a:pt x="1738" y="72"/>
                  <a:pt x="1732" y="66"/>
                  <a:pt x="1724" y="66"/>
                </a:cubicBezTo>
                <a:close/>
                <a:moveTo>
                  <a:pt x="1724" y="99"/>
                </a:moveTo>
                <a:cubicBezTo>
                  <a:pt x="1715" y="99"/>
                  <a:pt x="1709" y="105"/>
                  <a:pt x="1709" y="114"/>
                </a:cubicBezTo>
                <a:cubicBezTo>
                  <a:pt x="1709" y="122"/>
                  <a:pt x="1715" y="128"/>
                  <a:pt x="1724" y="128"/>
                </a:cubicBezTo>
                <a:cubicBezTo>
                  <a:pt x="1732" y="128"/>
                  <a:pt x="1738" y="122"/>
                  <a:pt x="1738" y="114"/>
                </a:cubicBezTo>
                <a:cubicBezTo>
                  <a:pt x="1738" y="105"/>
                  <a:pt x="1732" y="99"/>
                  <a:pt x="1724" y="99"/>
                </a:cubicBezTo>
                <a:close/>
                <a:moveTo>
                  <a:pt x="1724" y="132"/>
                </a:moveTo>
                <a:cubicBezTo>
                  <a:pt x="1715" y="132"/>
                  <a:pt x="1709" y="138"/>
                  <a:pt x="1709" y="147"/>
                </a:cubicBezTo>
                <a:cubicBezTo>
                  <a:pt x="1709" y="155"/>
                  <a:pt x="1715" y="161"/>
                  <a:pt x="1724" y="161"/>
                </a:cubicBezTo>
                <a:cubicBezTo>
                  <a:pt x="1732" y="161"/>
                  <a:pt x="1738" y="155"/>
                  <a:pt x="1738" y="147"/>
                </a:cubicBezTo>
                <a:cubicBezTo>
                  <a:pt x="1738" y="138"/>
                  <a:pt x="1732" y="132"/>
                  <a:pt x="1724" y="132"/>
                </a:cubicBezTo>
                <a:close/>
                <a:moveTo>
                  <a:pt x="1724" y="165"/>
                </a:moveTo>
                <a:cubicBezTo>
                  <a:pt x="1715" y="165"/>
                  <a:pt x="1709" y="171"/>
                  <a:pt x="1709" y="179"/>
                </a:cubicBezTo>
                <a:cubicBezTo>
                  <a:pt x="1709" y="188"/>
                  <a:pt x="1715" y="194"/>
                  <a:pt x="1724" y="194"/>
                </a:cubicBezTo>
                <a:cubicBezTo>
                  <a:pt x="1732" y="194"/>
                  <a:pt x="1738" y="188"/>
                  <a:pt x="1738" y="179"/>
                </a:cubicBezTo>
                <a:cubicBezTo>
                  <a:pt x="1738" y="171"/>
                  <a:pt x="1732" y="165"/>
                  <a:pt x="1724" y="165"/>
                </a:cubicBezTo>
                <a:close/>
                <a:moveTo>
                  <a:pt x="1724" y="198"/>
                </a:moveTo>
                <a:cubicBezTo>
                  <a:pt x="1715" y="198"/>
                  <a:pt x="1709" y="204"/>
                  <a:pt x="1709" y="212"/>
                </a:cubicBezTo>
                <a:cubicBezTo>
                  <a:pt x="1709" y="221"/>
                  <a:pt x="1715" y="227"/>
                  <a:pt x="1724" y="227"/>
                </a:cubicBezTo>
                <a:cubicBezTo>
                  <a:pt x="1732" y="227"/>
                  <a:pt x="1738" y="221"/>
                  <a:pt x="1738" y="212"/>
                </a:cubicBezTo>
                <a:cubicBezTo>
                  <a:pt x="1738" y="204"/>
                  <a:pt x="1732" y="198"/>
                  <a:pt x="1724" y="198"/>
                </a:cubicBezTo>
                <a:close/>
                <a:moveTo>
                  <a:pt x="1724" y="230"/>
                </a:moveTo>
                <a:cubicBezTo>
                  <a:pt x="1715" y="230"/>
                  <a:pt x="1709" y="237"/>
                  <a:pt x="1709" y="245"/>
                </a:cubicBezTo>
                <a:cubicBezTo>
                  <a:pt x="1709" y="253"/>
                  <a:pt x="1715" y="260"/>
                  <a:pt x="1724" y="260"/>
                </a:cubicBezTo>
                <a:cubicBezTo>
                  <a:pt x="1732" y="260"/>
                  <a:pt x="1738" y="253"/>
                  <a:pt x="1738" y="245"/>
                </a:cubicBezTo>
                <a:cubicBezTo>
                  <a:pt x="1738" y="237"/>
                  <a:pt x="1732" y="230"/>
                  <a:pt x="1724" y="230"/>
                </a:cubicBezTo>
                <a:close/>
                <a:moveTo>
                  <a:pt x="1724" y="263"/>
                </a:moveTo>
                <a:cubicBezTo>
                  <a:pt x="1715" y="263"/>
                  <a:pt x="1709" y="270"/>
                  <a:pt x="1709" y="278"/>
                </a:cubicBezTo>
                <a:cubicBezTo>
                  <a:pt x="1709" y="286"/>
                  <a:pt x="1715" y="293"/>
                  <a:pt x="1724" y="293"/>
                </a:cubicBezTo>
                <a:cubicBezTo>
                  <a:pt x="1732" y="293"/>
                  <a:pt x="1738" y="286"/>
                  <a:pt x="1738" y="278"/>
                </a:cubicBezTo>
                <a:cubicBezTo>
                  <a:pt x="1738" y="270"/>
                  <a:pt x="1732" y="263"/>
                  <a:pt x="1724" y="263"/>
                </a:cubicBezTo>
                <a:close/>
                <a:moveTo>
                  <a:pt x="1724" y="296"/>
                </a:moveTo>
                <a:cubicBezTo>
                  <a:pt x="1715" y="296"/>
                  <a:pt x="1709" y="303"/>
                  <a:pt x="1709" y="311"/>
                </a:cubicBezTo>
                <a:cubicBezTo>
                  <a:pt x="1709" y="319"/>
                  <a:pt x="1715" y="326"/>
                  <a:pt x="1724" y="326"/>
                </a:cubicBezTo>
                <a:cubicBezTo>
                  <a:pt x="1732" y="326"/>
                  <a:pt x="1738" y="319"/>
                  <a:pt x="1738" y="311"/>
                </a:cubicBezTo>
                <a:cubicBezTo>
                  <a:pt x="1738" y="303"/>
                  <a:pt x="1732" y="296"/>
                  <a:pt x="1724" y="296"/>
                </a:cubicBezTo>
                <a:close/>
                <a:moveTo>
                  <a:pt x="1724" y="329"/>
                </a:moveTo>
                <a:cubicBezTo>
                  <a:pt x="1715" y="329"/>
                  <a:pt x="1709" y="336"/>
                  <a:pt x="1709" y="344"/>
                </a:cubicBezTo>
                <a:cubicBezTo>
                  <a:pt x="1709" y="352"/>
                  <a:pt x="1715" y="359"/>
                  <a:pt x="1724" y="359"/>
                </a:cubicBezTo>
                <a:cubicBezTo>
                  <a:pt x="1732" y="359"/>
                  <a:pt x="1738" y="352"/>
                  <a:pt x="1738" y="344"/>
                </a:cubicBezTo>
                <a:cubicBezTo>
                  <a:pt x="1738" y="336"/>
                  <a:pt x="1732" y="329"/>
                  <a:pt x="1724" y="329"/>
                </a:cubicBezTo>
                <a:close/>
                <a:moveTo>
                  <a:pt x="1724" y="362"/>
                </a:moveTo>
                <a:cubicBezTo>
                  <a:pt x="1715" y="362"/>
                  <a:pt x="1709" y="369"/>
                  <a:pt x="1709" y="377"/>
                </a:cubicBezTo>
                <a:cubicBezTo>
                  <a:pt x="1709" y="385"/>
                  <a:pt x="1715" y="392"/>
                  <a:pt x="1724" y="392"/>
                </a:cubicBezTo>
                <a:cubicBezTo>
                  <a:pt x="1732" y="392"/>
                  <a:pt x="1738" y="385"/>
                  <a:pt x="1738" y="377"/>
                </a:cubicBezTo>
                <a:cubicBezTo>
                  <a:pt x="1738" y="369"/>
                  <a:pt x="1732" y="362"/>
                  <a:pt x="1724" y="362"/>
                </a:cubicBezTo>
                <a:close/>
                <a:moveTo>
                  <a:pt x="1724" y="395"/>
                </a:moveTo>
                <a:cubicBezTo>
                  <a:pt x="1715" y="395"/>
                  <a:pt x="1709" y="402"/>
                  <a:pt x="1709" y="410"/>
                </a:cubicBezTo>
                <a:cubicBezTo>
                  <a:pt x="1709" y="418"/>
                  <a:pt x="1715" y="425"/>
                  <a:pt x="1724" y="425"/>
                </a:cubicBezTo>
                <a:cubicBezTo>
                  <a:pt x="1732" y="425"/>
                  <a:pt x="1738" y="418"/>
                  <a:pt x="1738" y="410"/>
                </a:cubicBezTo>
                <a:cubicBezTo>
                  <a:pt x="1738" y="402"/>
                  <a:pt x="1732" y="395"/>
                  <a:pt x="1724" y="395"/>
                </a:cubicBezTo>
                <a:close/>
                <a:moveTo>
                  <a:pt x="1724" y="428"/>
                </a:moveTo>
                <a:cubicBezTo>
                  <a:pt x="1715" y="428"/>
                  <a:pt x="1709" y="435"/>
                  <a:pt x="1709" y="443"/>
                </a:cubicBezTo>
                <a:cubicBezTo>
                  <a:pt x="1709" y="451"/>
                  <a:pt x="1715" y="458"/>
                  <a:pt x="1724" y="458"/>
                </a:cubicBezTo>
                <a:cubicBezTo>
                  <a:pt x="1732" y="458"/>
                  <a:pt x="1738" y="451"/>
                  <a:pt x="1738" y="443"/>
                </a:cubicBezTo>
                <a:cubicBezTo>
                  <a:pt x="1738" y="435"/>
                  <a:pt x="1732" y="428"/>
                  <a:pt x="1724" y="428"/>
                </a:cubicBezTo>
                <a:close/>
                <a:moveTo>
                  <a:pt x="1724" y="461"/>
                </a:moveTo>
                <a:cubicBezTo>
                  <a:pt x="1715" y="461"/>
                  <a:pt x="1709" y="468"/>
                  <a:pt x="1709" y="476"/>
                </a:cubicBezTo>
                <a:cubicBezTo>
                  <a:pt x="1709" y="484"/>
                  <a:pt x="1715" y="491"/>
                  <a:pt x="1724" y="491"/>
                </a:cubicBezTo>
                <a:cubicBezTo>
                  <a:pt x="1732" y="491"/>
                  <a:pt x="1738" y="484"/>
                  <a:pt x="1738" y="476"/>
                </a:cubicBezTo>
                <a:cubicBezTo>
                  <a:pt x="1738" y="468"/>
                  <a:pt x="1732" y="461"/>
                  <a:pt x="1724" y="461"/>
                </a:cubicBezTo>
                <a:close/>
                <a:moveTo>
                  <a:pt x="1724" y="494"/>
                </a:moveTo>
                <a:cubicBezTo>
                  <a:pt x="1715" y="494"/>
                  <a:pt x="1709" y="500"/>
                  <a:pt x="1709" y="509"/>
                </a:cubicBezTo>
                <a:cubicBezTo>
                  <a:pt x="1709" y="517"/>
                  <a:pt x="1715" y="523"/>
                  <a:pt x="1724" y="523"/>
                </a:cubicBezTo>
                <a:cubicBezTo>
                  <a:pt x="1732" y="523"/>
                  <a:pt x="1738" y="517"/>
                  <a:pt x="1738" y="509"/>
                </a:cubicBezTo>
                <a:cubicBezTo>
                  <a:pt x="1738" y="500"/>
                  <a:pt x="1732" y="494"/>
                  <a:pt x="1724" y="494"/>
                </a:cubicBezTo>
                <a:close/>
                <a:moveTo>
                  <a:pt x="1724" y="527"/>
                </a:moveTo>
                <a:cubicBezTo>
                  <a:pt x="1715" y="527"/>
                  <a:pt x="1709" y="533"/>
                  <a:pt x="1709" y="542"/>
                </a:cubicBezTo>
                <a:cubicBezTo>
                  <a:pt x="1709" y="550"/>
                  <a:pt x="1715" y="556"/>
                  <a:pt x="1724" y="556"/>
                </a:cubicBezTo>
                <a:cubicBezTo>
                  <a:pt x="1732" y="556"/>
                  <a:pt x="1738" y="550"/>
                  <a:pt x="1738" y="542"/>
                </a:cubicBezTo>
                <a:cubicBezTo>
                  <a:pt x="1738" y="533"/>
                  <a:pt x="1732" y="527"/>
                  <a:pt x="1724" y="527"/>
                </a:cubicBezTo>
                <a:close/>
                <a:moveTo>
                  <a:pt x="1724" y="560"/>
                </a:moveTo>
                <a:cubicBezTo>
                  <a:pt x="1715" y="560"/>
                  <a:pt x="1709" y="566"/>
                  <a:pt x="1709" y="574"/>
                </a:cubicBezTo>
                <a:cubicBezTo>
                  <a:pt x="1709" y="583"/>
                  <a:pt x="1715" y="589"/>
                  <a:pt x="1724" y="589"/>
                </a:cubicBezTo>
                <a:cubicBezTo>
                  <a:pt x="1732" y="589"/>
                  <a:pt x="1738" y="583"/>
                  <a:pt x="1738" y="574"/>
                </a:cubicBezTo>
                <a:cubicBezTo>
                  <a:pt x="1738" y="566"/>
                  <a:pt x="1732" y="560"/>
                  <a:pt x="1724" y="560"/>
                </a:cubicBezTo>
                <a:close/>
                <a:moveTo>
                  <a:pt x="1724" y="593"/>
                </a:moveTo>
                <a:cubicBezTo>
                  <a:pt x="1715" y="593"/>
                  <a:pt x="1709" y="599"/>
                  <a:pt x="1709" y="607"/>
                </a:cubicBezTo>
                <a:cubicBezTo>
                  <a:pt x="1709" y="616"/>
                  <a:pt x="1715" y="622"/>
                  <a:pt x="1724" y="622"/>
                </a:cubicBezTo>
                <a:cubicBezTo>
                  <a:pt x="1732" y="622"/>
                  <a:pt x="1738" y="616"/>
                  <a:pt x="1738" y="607"/>
                </a:cubicBezTo>
                <a:cubicBezTo>
                  <a:pt x="1738" y="599"/>
                  <a:pt x="1732" y="593"/>
                  <a:pt x="1724" y="593"/>
                </a:cubicBezTo>
                <a:close/>
                <a:moveTo>
                  <a:pt x="1724" y="625"/>
                </a:moveTo>
                <a:cubicBezTo>
                  <a:pt x="1715" y="625"/>
                  <a:pt x="1709" y="632"/>
                  <a:pt x="1709" y="640"/>
                </a:cubicBezTo>
                <a:cubicBezTo>
                  <a:pt x="1709" y="648"/>
                  <a:pt x="1715" y="655"/>
                  <a:pt x="1724" y="655"/>
                </a:cubicBezTo>
                <a:cubicBezTo>
                  <a:pt x="1732" y="655"/>
                  <a:pt x="1738" y="648"/>
                  <a:pt x="1738" y="640"/>
                </a:cubicBezTo>
                <a:cubicBezTo>
                  <a:pt x="1738" y="632"/>
                  <a:pt x="1732" y="625"/>
                  <a:pt x="1724" y="625"/>
                </a:cubicBezTo>
                <a:close/>
                <a:moveTo>
                  <a:pt x="1724" y="658"/>
                </a:moveTo>
                <a:cubicBezTo>
                  <a:pt x="1715" y="658"/>
                  <a:pt x="1709" y="665"/>
                  <a:pt x="1709" y="673"/>
                </a:cubicBezTo>
                <a:cubicBezTo>
                  <a:pt x="1709" y="681"/>
                  <a:pt x="1715" y="688"/>
                  <a:pt x="1724" y="688"/>
                </a:cubicBezTo>
                <a:cubicBezTo>
                  <a:pt x="1732" y="688"/>
                  <a:pt x="1738" y="681"/>
                  <a:pt x="1738" y="673"/>
                </a:cubicBezTo>
                <a:cubicBezTo>
                  <a:pt x="1738" y="665"/>
                  <a:pt x="1732" y="658"/>
                  <a:pt x="1724" y="658"/>
                </a:cubicBezTo>
                <a:close/>
                <a:moveTo>
                  <a:pt x="1724" y="691"/>
                </a:moveTo>
                <a:cubicBezTo>
                  <a:pt x="1715" y="691"/>
                  <a:pt x="1709" y="698"/>
                  <a:pt x="1709" y="706"/>
                </a:cubicBezTo>
                <a:cubicBezTo>
                  <a:pt x="1709" y="714"/>
                  <a:pt x="1715" y="721"/>
                  <a:pt x="1724" y="721"/>
                </a:cubicBezTo>
                <a:cubicBezTo>
                  <a:pt x="1732" y="721"/>
                  <a:pt x="1738" y="714"/>
                  <a:pt x="1738" y="706"/>
                </a:cubicBezTo>
                <a:cubicBezTo>
                  <a:pt x="1738" y="698"/>
                  <a:pt x="1732" y="691"/>
                  <a:pt x="1724" y="691"/>
                </a:cubicBezTo>
                <a:close/>
                <a:moveTo>
                  <a:pt x="1724" y="724"/>
                </a:moveTo>
                <a:cubicBezTo>
                  <a:pt x="1715" y="724"/>
                  <a:pt x="1709" y="731"/>
                  <a:pt x="1709" y="739"/>
                </a:cubicBezTo>
                <a:cubicBezTo>
                  <a:pt x="1709" y="747"/>
                  <a:pt x="1715" y="754"/>
                  <a:pt x="1724" y="754"/>
                </a:cubicBezTo>
                <a:cubicBezTo>
                  <a:pt x="1732" y="754"/>
                  <a:pt x="1738" y="747"/>
                  <a:pt x="1738" y="739"/>
                </a:cubicBezTo>
                <a:cubicBezTo>
                  <a:pt x="1738" y="731"/>
                  <a:pt x="1732" y="724"/>
                  <a:pt x="1724" y="724"/>
                </a:cubicBezTo>
                <a:close/>
                <a:moveTo>
                  <a:pt x="1724" y="757"/>
                </a:moveTo>
                <a:cubicBezTo>
                  <a:pt x="1715" y="757"/>
                  <a:pt x="1709" y="764"/>
                  <a:pt x="1709" y="772"/>
                </a:cubicBezTo>
                <a:cubicBezTo>
                  <a:pt x="1709" y="780"/>
                  <a:pt x="1715" y="787"/>
                  <a:pt x="1724" y="787"/>
                </a:cubicBezTo>
                <a:cubicBezTo>
                  <a:pt x="1732" y="787"/>
                  <a:pt x="1738" y="780"/>
                  <a:pt x="1738" y="772"/>
                </a:cubicBezTo>
                <a:cubicBezTo>
                  <a:pt x="1738" y="764"/>
                  <a:pt x="1732" y="757"/>
                  <a:pt x="1724" y="757"/>
                </a:cubicBezTo>
                <a:close/>
                <a:moveTo>
                  <a:pt x="1724" y="790"/>
                </a:moveTo>
                <a:cubicBezTo>
                  <a:pt x="1715" y="790"/>
                  <a:pt x="1709" y="797"/>
                  <a:pt x="1709" y="805"/>
                </a:cubicBezTo>
                <a:cubicBezTo>
                  <a:pt x="1709" y="813"/>
                  <a:pt x="1715" y="820"/>
                  <a:pt x="1724" y="820"/>
                </a:cubicBezTo>
                <a:cubicBezTo>
                  <a:pt x="1732" y="820"/>
                  <a:pt x="1738" y="813"/>
                  <a:pt x="1738" y="805"/>
                </a:cubicBezTo>
                <a:cubicBezTo>
                  <a:pt x="1738" y="797"/>
                  <a:pt x="1732" y="790"/>
                  <a:pt x="1724" y="790"/>
                </a:cubicBezTo>
                <a:close/>
                <a:moveTo>
                  <a:pt x="1724" y="823"/>
                </a:moveTo>
                <a:cubicBezTo>
                  <a:pt x="1715" y="823"/>
                  <a:pt x="1709" y="830"/>
                  <a:pt x="1709" y="838"/>
                </a:cubicBezTo>
                <a:cubicBezTo>
                  <a:pt x="1709" y="846"/>
                  <a:pt x="1715" y="853"/>
                  <a:pt x="1724" y="853"/>
                </a:cubicBezTo>
                <a:cubicBezTo>
                  <a:pt x="1732" y="853"/>
                  <a:pt x="1738" y="846"/>
                  <a:pt x="1738" y="838"/>
                </a:cubicBezTo>
                <a:cubicBezTo>
                  <a:pt x="1738" y="830"/>
                  <a:pt x="1732" y="823"/>
                  <a:pt x="1724" y="823"/>
                </a:cubicBezTo>
                <a:close/>
                <a:moveTo>
                  <a:pt x="1724" y="856"/>
                </a:moveTo>
                <a:cubicBezTo>
                  <a:pt x="1715" y="856"/>
                  <a:pt x="1709" y="863"/>
                  <a:pt x="1709" y="871"/>
                </a:cubicBezTo>
                <a:cubicBezTo>
                  <a:pt x="1709" y="879"/>
                  <a:pt x="1715" y="886"/>
                  <a:pt x="1724" y="886"/>
                </a:cubicBezTo>
                <a:cubicBezTo>
                  <a:pt x="1732" y="886"/>
                  <a:pt x="1738" y="879"/>
                  <a:pt x="1738" y="871"/>
                </a:cubicBezTo>
                <a:cubicBezTo>
                  <a:pt x="1738" y="863"/>
                  <a:pt x="1732" y="856"/>
                  <a:pt x="1724" y="856"/>
                </a:cubicBezTo>
                <a:close/>
                <a:moveTo>
                  <a:pt x="1724" y="889"/>
                </a:moveTo>
                <a:cubicBezTo>
                  <a:pt x="1715" y="889"/>
                  <a:pt x="1709" y="895"/>
                  <a:pt x="1709" y="904"/>
                </a:cubicBezTo>
                <a:cubicBezTo>
                  <a:pt x="1709" y="912"/>
                  <a:pt x="1715" y="918"/>
                  <a:pt x="1724" y="918"/>
                </a:cubicBezTo>
                <a:cubicBezTo>
                  <a:pt x="1732" y="918"/>
                  <a:pt x="1738" y="912"/>
                  <a:pt x="1738" y="904"/>
                </a:cubicBezTo>
                <a:cubicBezTo>
                  <a:pt x="1738" y="895"/>
                  <a:pt x="1732" y="889"/>
                  <a:pt x="1724" y="889"/>
                </a:cubicBezTo>
                <a:close/>
                <a:moveTo>
                  <a:pt x="1724" y="922"/>
                </a:moveTo>
                <a:cubicBezTo>
                  <a:pt x="1715" y="922"/>
                  <a:pt x="1709" y="928"/>
                  <a:pt x="1709" y="937"/>
                </a:cubicBezTo>
                <a:cubicBezTo>
                  <a:pt x="1709" y="945"/>
                  <a:pt x="1715" y="951"/>
                  <a:pt x="1724" y="951"/>
                </a:cubicBezTo>
                <a:cubicBezTo>
                  <a:pt x="1732" y="951"/>
                  <a:pt x="1738" y="945"/>
                  <a:pt x="1738" y="937"/>
                </a:cubicBezTo>
                <a:cubicBezTo>
                  <a:pt x="1738" y="928"/>
                  <a:pt x="1732" y="922"/>
                  <a:pt x="1724" y="922"/>
                </a:cubicBezTo>
                <a:close/>
                <a:moveTo>
                  <a:pt x="1724" y="955"/>
                </a:moveTo>
                <a:cubicBezTo>
                  <a:pt x="1715" y="955"/>
                  <a:pt x="1709" y="961"/>
                  <a:pt x="1709" y="970"/>
                </a:cubicBezTo>
                <a:cubicBezTo>
                  <a:pt x="1709" y="978"/>
                  <a:pt x="1715" y="984"/>
                  <a:pt x="1724" y="984"/>
                </a:cubicBezTo>
                <a:cubicBezTo>
                  <a:pt x="1732" y="984"/>
                  <a:pt x="1738" y="978"/>
                  <a:pt x="1738" y="970"/>
                </a:cubicBezTo>
                <a:cubicBezTo>
                  <a:pt x="1738" y="961"/>
                  <a:pt x="1732" y="955"/>
                  <a:pt x="1724" y="955"/>
                </a:cubicBezTo>
                <a:close/>
                <a:moveTo>
                  <a:pt x="1724" y="988"/>
                </a:moveTo>
                <a:cubicBezTo>
                  <a:pt x="1715" y="988"/>
                  <a:pt x="1709" y="994"/>
                  <a:pt x="1709" y="1002"/>
                </a:cubicBezTo>
                <a:cubicBezTo>
                  <a:pt x="1709" y="1011"/>
                  <a:pt x="1715" y="1017"/>
                  <a:pt x="1724" y="1017"/>
                </a:cubicBezTo>
                <a:cubicBezTo>
                  <a:pt x="1732" y="1017"/>
                  <a:pt x="1738" y="1011"/>
                  <a:pt x="1738" y="1002"/>
                </a:cubicBezTo>
                <a:cubicBezTo>
                  <a:pt x="1738" y="994"/>
                  <a:pt x="1732" y="988"/>
                  <a:pt x="1724" y="988"/>
                </a:cubicBezTo>
                <a:close/>
                <a:moveTo>
                  <a:pt x="1724" y="1021"/>
                </a:moveTo>
                <a:cubicBezTo>
                  <a:pt x="1715" y="1021"/>
                  <a:pt x="1709" y="1027"/>
                  <a:pt x="1709" y="1035"/>
                </a:cubicBezTo>
                <a:cubicBezTo>
                  <a:pt x="1709" y="1044"/>
                  <a:pt x="1715" y="1050"/>
                  <a:pt x="1724" y="1050"/>
                </a:cubicBezTo>
                <a:cubicBezTo>
                  <a:pt x="1732" y="1050"/>
                  <a:pt x="1738" y="1044"/>
                  <a:pt x="1738" y="1035"/>
                </a:cubicBezTo>
                <a:cubicBezTo>
                  <a:pt x="1738" y="1027"/>
                  <a:pt x="1732" y="1021"/>
                  <a:pt x="1724" y="1021"/>
                </a:cubicBezTo>
                <a:close/>
                <a:moveTo>
                  <a:pt x="1724" y="1053"/>
                </a:moveTo>
                <a:cubicBezTo>
                  <a:pt x="1715" y="1053"/>
                  <a:pt x="1709" y="1060"/>
                  <a:pt x="1709" y="1068"/>
                </a:cubicBezTo>
                <a:cubicBezTo>
                  <a:pt x="1709" y="1076"/>
                  <a:pt x="1715" y="1083"/>
                  <a:pt x="1724" y="1083"/>
                </a:cubicBezTo>
                <a:cubicBezTo>
                  <a:pt x="1732" y="1083"/>
                  <a:pt x="1738" y="1076"/>
                  <a:pt x="1738" y="1068"/>
                </a:cubicBezTo>
                <a:cubicBezTo>
                  <a:pt x="1738" y="1060"/>
                  <a:pt x="1732" y="1053"/>
                  <a:pt x="1724" y="1053"/>
                </a:cubicBezTo>
                <a:close/>
                <a:moveTo>
                  <a:pt x="1724" y="1086"/>
                </a:moveTo>
                <a:cubicBezTo>
                  <a:pt x="1715" y="1086"/>
                  <a:pt x="1709" y="1093"/>
                  <a:pt x="1709" y="1101"/>
                </a:cubicBezTo>
                <a:cubicBezTo>
                  <a:pt x="1709" y="1109"/>
                  <a:pt x="1715" y="1116"/>
                  <a:pt x="1724" y="1116"/>
                </a:cubicBezTo>
                <a:cubicBezTo>
                  <a:pt x="1732" y="1116"/>
                  <a:pt x="1738" y="1109"/>
                  <a:pt x="1738" y="1101"/>
                </a:cubicBezTo>
                <a:cubicBezTo>
                  <a:pt x="1738" y="1093"/>
                  <a:pt x="1732" y="1086"/>
                  <a:pt x="1724" y="1086"/>
                </a:cubicBezTo>
                <a:close/>
                <a:moveTo>
                  <a:pt x="1724" y="1119"/>
                </a:moveTo>
                <a:cubicBezTo>
                  <a:pt x="1715" y="1119"/>
                  <a:pt x="1709" y="1126"/>
                  <a:pt x="1709" y="1134"/>
                </a:cubicBezTo>
                <a:cubicBezTo>
                  <a:pt x="1709" y="1142"/>
                  <a:pt x="1715" y="1149"/>
                  <a:pt x="1724" y="1149"/>
                </a:cubicBezTo>
                <a:cubicBezTo>
                  <a:pt x="1732" y="1149"/>
                  <a:pt x="1738" y="1142"/>
                  <a:pt x="1738" y="1134"/>
                </a:cubicBezTo>
                <a:cubicBezTo>
                  <a:pt x="1738" y="1126"/>
                  <a:pt x="1732" y="1119"/>
                  <a:pt x="1724" y="1119"/>
                </a:cubicBezTo>
                <a:close/>
                <a:moveTo>
                  <a:pt x="1724" y="1152"/>
                </a:moveTo>
                <a:cubicBezTo>
                  <a:pt x="1715" y="1152"/>
                  <a:pt x="1709" y="1159"/>
                  <a:pt x="1709" y="1167"/>
                </a:cubicBezTo>
                <a:cubicBezTo>
                  <a:pt x="1709" y="1175"/>
                  <a:pt x="1715" y="1182"/>
                  <a:pt x="1724" y="1182"/>
                </a:cubicBezTo>
                <a:cubicBezTo>
                  <a:pt x="1732" y="1182"/>
                  <a:pt x="1738" y="1175"/>
                  <a:pt x="1738" y="1167"/>
                </a:cubicBezTo>
                <a:cubicBezTo>
                  <a:pt x="1738" y="1159"/>
                  <a:pt x="1732" y="1152"/>
                  <a:pt x="1724" y="1152"/>
                </a:cubicBezTo>
                <a:close/>
                <a:moveTo>
                  <a:pt x="1724" y="1185"/>
                </a:moveTo>
                <a:cubicBezTo>
                  <a:pt x="1715" y="1185"/>
                  <a:pt x="1709" y="1192"/>
                  <a:pt x="1709" y="1200"/>
                </a:cubicBezTo>
                <a:cubicBezTo>
                  <a:pt x="1709" y="1208"/>
                  <a:pt x="1715" y="1215"/>
                  <a:pt x="1724" y="1215"/>
                </a:cubicBezTo>
                <a:cubicBezTo>
                  <a:pt x="1732" y="1215"/>
                  <a:pt x="1738" y="1208"/>
                  <a:pt x="1738" y="1200"/>
                </a:cubicBezTo>
                <a:cubicBezTo>
                  <a:pt x="1738" y="1192"/>
                  <a:pt x="1732" y="1185"/>
                  <a:pt x="1724" y="1185"/>
                </a:cubicBezTo>
                <a:close/>
                <a:moveTo>
                  <a:pt x="1724" y="1218"/>
                </a:moveTo>
                <a:cubicBezTo>
                  <a:pt x="1715" y="1218"/>
                  <a:pt x="1709" y="1225"/>
                  <a:pt x="1709" y="1233"/>
                </a:cubicBezTo>
                <a:cubicBezTo>
                  <a:pt x="1709" y="1241"/>
                  <a:pt x="1715" y="1248"/>
                  <a:pt x="1724" y="1248"/>
                </a:cubicBezTo>
                <a:cubicBezTo>
                  <a:pt x="1732" y="1248"/>
                  <a:pt x="1738" y="1241"/>
                  <a:pt x="1738" y="1233"/>
                </a:cubicBezTo>
                <a:cubicBezTo>
                  <a:pt x="1738" y="1225"/>
                  <a:pt x="1732" y="1218"/>
                  <a:pt x="1724" y="1218"/>
                </a:cubicBezTo>
                <a:close/>
                <a:moveTo>
                  <a:pt x="1724" y="1251"/>
                </a:moveTo>
                <a:cubicBezTo>
                  <a:pt x="1715" y="1251"/>
                  <a:pt x="1709" y="1258"/>
                  <a:pt x="1709" y="1266"/>
                </a:cubicBezTo>
                <a:cubicBezTo>
                  <a:pt x="1709" y="1274"/>
                  <a:pt x="1715" y="1281"/>
                  <a:pt x="1724" y="1281"/>
                </a:cubicBezTo>
                <a:cubicBezTo>
                  <a:pt x="1732" y="1281"/>
                  <a:pt x="1738" y="1274"/>
                  <a:pt x="1738" y="1266"/>
                </a:cubicBezTo>
                <a:cubicBezTo>
                  <a:pt x="1738" y="1258"/>
                  <a:pt x="1732" y="1251"/>
                  <a:pt x="1724" y="1251"/>
                </a:cubicBezTo>
                <a:close/>
                <a:moveTo>
                  <a:pt x="1724" y="1284"/>
                </a:moveTo>
                <a:cubicBezTo>
                  <a:pt x="1715" y="1284"/>
                  <a:pt x="1709" y="1291"/>
                  <a:pt x="1709" y="1299"/>
                </a:cubicBezTo>
                <a:cubicBezTo>
                  <a:pt x="1709" y="1307"/>
                  <a:pt x="1715" y="1314"/>
                  <a:pt x="1724" y="1314"/>
                </a:cubicBezTo>
                <a:cubicBezTo>
                  <a:pt x="1732" y="1314"/>
                  <a:pt x="1738" y="1307"/>
                  <a:pt x="1738" y="1299"/>
                </a:cubicBezTo>
                <a:cubicBezTo>
                  <a:pt x="1738" y="1291"/>
                  <a:pt x="1732" y="1284"/>
                  <a:pt x="1724" y="1284"/>
                </a:cubicBezTo>
                <a:close/>
                <a:moveTo>
                  <a:pt x="1724" y="1317"/>
                </a:moveTo>
                <a:cubicBezTo>
                  <a:pt x="1715" y="1317"/>
                  <a:pt x="1709" y="1323"/>
                  <a:pt x="1709" y="1332"/>
                </a:cubicBezTo>
                <a:cubicBezTo>
                  <a:pt x="1709" y="1340"/>
                  <a:pt x="1715" y="1346"/>
                  <a:pt x="1724" y="1346"/>
                </a:cubicBezTo>
                <a:cubicBezTo>
                  <a:pt x="1732" y="1346"/>
                  <a:pt x="1738" y="1340"/>
                  <a:pt x="1738" y="1332"/>
                </a:cubicBezTo>
                <a:cubicBezTo>
                  <a:pt x="1738" y="1323"/>
                  <a:pt x="1732" y="1317"/>
                  <a:pt x="1724" y="1317"/>
                </a:cubicBezTo>
                <a:close/>
                <a:moveTo>
                  <a:pt x="1724" y="1350"/>
                </a:moveTo>
                <a:cubicBezTo>
                  <a:pt x="1715" y="1350"/>
                  <a:pt x="1709" y="1356"/>
                  <a:pt x="1709" y="1365"/>
                </a:cubicBezTo>
                <a:cubicBezTo>
                  <a:pt x="1709" y="1373"/>
                  <a:pt x="1715" y="1379"/>
                  <a:pt x="1724" y="1379"/>
                </a:cubicBezTo>
                <a:cubicBezTo>
                  <a:pt x="1732" y="1379"/>
                  <a:pt x="1738" y="1373"/>
                  <a:pt x="1738" y="1365"/>
                </a:cubicBezTo>
                <a:cubicBezTo>
                  <a:pt x="1738" y="1356"/>
                  <a:pt x="1732" y="1350"/>
                  <a:pt x="1724" y="1350"/>
                </a:cubicBezTo>
                <a:close/>
                <a:moveTo>
                  <a:pt x="1724" y="1383"/>
                </a:moveTo>
                <a:cubicBezTo>
                  <a:pt x="1715" y="1383"/>
                  <a:pt x="1709" y="1389"/>
                  <a:pt x="1709" y="1397"/>
                </a:cubicBezTo>
                <a:cubicBezTo>
                  <a:pt x="1709" y="1406"/>
                  <a:pt x="1715" y="1412"/>
                  <a:pt x="1724" y="1412"/>
                </a:cubicBezTo>
                <a:cubicBezTo>
                  <a:pt x="1732" y="1412"/>
                  <a:pt x="1738" y="1406"/>
                  <a:pt x="1738" y="1397"/>
                </a:cubicBezTo>
                <a:cubicBezTo>
                  <a:pt x="1738" y="1389"/>
                  <a:pt x="1732" y="1383"/>
                  <a:pt x="1724" y="1383"/>
                </a:cubicBezTo>
                <a:close/>
                <a:moveTo>
                  <a:pt x="1724" y="1416"/>
                </a:moveTo>
                <a:cubicBezTo>
                  <a:pt x="1715" y="1416"/>
                  <a:pt x="1709" y="1422"/>
                  <a:pt x="1709" y="1430"/>
                </a:cubicBezTo>
                <a:cubicBezTo>
                  <a:pt x="1709" y="1439"/>
                  <a:pt x="1715" y="1445"/>
                  <a:pt x="1724" y="1445"/>
                </a:cubicBezTo>
                <a:cubicBezTo>
                  <a:pt x="1732" y="1445"/>
                  <a:pt x="1738" y="1439"/>
                  <a:pt x="1738" y="1430"/>
                </a:cubicBezTo>
                <a:cubicBezTo>
                  <a:pt x="1738" y="1422"/>
                  <a:pt x="1732" y="1416"/>
                  <a:pt x="1724" y="1416"/>
                </a:cubicBezTo>
                <a:close/>
                <a:moveTo>
                  <a:pt x="1756" y="0"/>
                </a:moveTo>
                <a:cubicBezTo>
                  <a:pt x="1748" y="0"/>
                  <a:pt x="1742" y="7"/>
                  <a:pt x="1742" y="15"/>
                </a:cubicBezTo>
                <a:cubicBezTo>
                  <a:pt x="1742" y="23"/>
                  <a:pt x="1748" y="30"/>
                  <a:pt x="1756" y="30"/>
                </a:cubicBezTo>
                <a:cubicBezTo>
                  <a:pt x="1765" y="30"/>
                  <a:pt x="1771" y="23"/>
                  <a:pt x="1771" y="15"/>
                </a:cubicBezTo>
                <a:cubicBezTo>
                  <a:pt x="1771" y="7"/>
                  <a:pt x="1765" y="0"/>
                  <a:pt x="1756" y="0"/>
                </a:cubicBezTo>
                <a:close/>
                <a:moveTo>
                  <a:pt x="1756" y="33"/>
                </a:moveTo>
                <a:cubicBezTo>
                  <a:pt x="1748" y="33"/>
                  <a:pt x="1742" y="40"/>
                  <a:pt x="1742" y="48"/>
                </a:cubicBezTo>
                <a:cubicBezTo>
                  <a:pt x="1742" y="56"/>
                  <a:pt x="1748" y="63"/>
                  <a:pt x="1756" y="63"/>
                </a:cubicBezTo>
                <a:cubicBezTo>
                  <a:pt x="1765" y="63"/>
                  <a:pt x="1771" y="56"/>
                  <a:pt x="1771" y="48"/>
                </a:cubicBezTo>
                <a:cubicBezTo>
                  <a:pt x="1771" y="40"/>
                  <a:pt x="1765" y="33"/>
                  <a:pt x="1756" y="33"/>
                </a:cubicBezTo>
                <a:close/>
                <a:moveTo>
                  <a:pt x="1756" y="66"/>
                </a:moveTo>
                <a:cubicBezTo>
                  <a:pt x="1748" y="66"/>
                  <a:pt x="1742" y="72"/>
                  <a:pt x="1742" y="81"/>
                </a:cubicBezTo>
                <a:cubicBezTo>
                  <a:pt x="1742" y="89"/>
                  <a:pt x="1748" y="95"/>
                  <a:pt x="1756" y="95"/>
                </a:cubicBezTo>
                <a:cubicBezTo>
                  <a:pt x="1765" y="95"/>
                  <a:pt x="1771" y="89"/>
                  <a:pt x="1771" y="81"/>
                </a:cubicBezTo>
                <a:cubicBezTo>
                  <a:pt x="1771" y="72"/>
                  <a:pt x="1765" y="66"/>
                  <a:pt x="1756" y="66"/>
                </a:cubicBezTo>
                <a:close/>
                <a:moveTo>
                  <a:pt x="1756" y="99"/>
                </a:moveTo>
                <a:cubicBezTo>
                  <a:pt x="1748" y="99"/>
                  <a:pt x="1742" y="105"/>
                  <a:pt x="1742" y="114"/>
                </a:cubicBezTo>
                <a:cubicBezTo>
                  <a:pt x="1742" y="122"/>
                  <a:pt x="1748" y="128"/>
                  <a:pt x="1756" y="128"/>
                </a:cubicBezTo>
                <a:cubicBezTo>
                  <a:pt x="1765" y="128"/>
                  <a:pt x="1771" y="122"/>
                  <a:pt x="1771" y="114"/>
                </a:cubicBezTo>
                <a:cubicBezTo>
                  <a:pt x="1771" y="105"/>
                  <a:pt x="1765" y="99"/>
                  <a:pt x="1756" y="99"/>
                </a:cubicBezTo>
                <a:close/>
                <a:moveTo>
                  <a:pt x="1756" y="132"/>
                </a:moveTo>
                <a:cubicBezTo>
                  <a:pt x="1748" y="132"/>
                  <a:pt x="1742" y="138"/>
                  <a:pt x="1742" y="147"/>
                </a:cubicBezTo>
                <a:cubicBezTo>
                  <a:pt x="1742" y="155"/>
                  <a:pt x="1748" y="161"/>
                  <a:pt x="1756" y="161"/>
                </a:cubicBezTo>
                <a:cubicBezTo>
                  <a:pt x="1765" y="161"/>
                  <a:pt x="1771" y="155"/>
                  <a:pt x="1771" y="147"/>
                </a:cubicBezTo>
                <a:cubicBezTo>
                  <a:pt x="1771" y="138"/>
                  <a:pt x="1765" y="132"/>
                  <a:pt x="1756" y="132"/>
                </a:cubicBezTo>
                <a:close/>
                <a:moveTo>
                  <a:pt x="1756" y="165"/>
                </a:moveTo>
                <a:cubicBezTo>
                  <a:pt x="1748" y="165"/>
                  <a:pt x="1742" y="171"/>
                  <a:pt x="1742" y="179"/>
                </a:cubicBezTo>
                <a:cubicBezTo>
                  <a:pt x="1742" y="188"/>
                  <a:pt x="1748" y="194"/>
                  <a:pt x="1756" y="194"/>
                </a:cubicBezTo>
                <a:cubicBezTo>
                  <a:pt x="1765" y="194"/>
                  <a:pt x="1771" y="188"/>
                  <a:pt x="1771" y="179"/>
                </a:cubicBezTo>
                <a:cubicBezTo>
                  <a:pt x="1771" y="171"/>
                  <a:pt x="1765" y="165"/>
                  <a:pt x="1756" y="165"/>
                </a:cubicBezTo>
                <a:close/>
                <a:moveTo>
                  <a:pt x="1756" y="198"/>
                </a:moveTo>
                <a:cubicBezTo>
                  <a:pt x="1748" y="198"/>
                  <a:pt x="1742" y="204"/>
                  <a:pt x="1742" y="212"/>
                </a:cubicBezTo>
                <a:cubicBezTo>
                  <a:pt x="1742" y="221"/>
                  <a:pt x="1748" y="227"/>
                  <a:pt x="1756" y="227"/>
                </a:cubicBezTo>
                <a:cubicBezTo>
                  <a:pt x="1765" y="227"/>
                  <a:pt x="1771" y="221"/>
                  <a:pt x="1771" y="212"/>
                </a:cubicBezTo>
                <a:cubicBezTo>
                  <a:pt x="1771" y="204"/>
                  <a:pt x="1765" y="198"/>
                  <a:pt x="1756" y="198"/>
                </a:cubicBezTo>
                <a:close/>
                <a:moveTo>
                  <a:pt x="1756" y="230"/>
                </a:moveTo>
                <a:cubicBezTo>
                  <a:pt x="1748" y="230"/>
                  <a:pt x="1742" y="237"/>
                  <a:pt x="1742" y="245"/>
                </a:cubicBezTo>
                <a:cubicBezTo>
                  <a:pt x="1742" y="253"/>
                  <a:pt x="1748" y="260"/>
                  <a:pt x="1756" y="260"/>
                </a:cubicBezTo>
                <a:cubicBezTo>
                  <a:pt x="1765" y="260"/>
                  <a:pt x="1771" y="253"/>
                  <a:pt x="1771" y="245"/>
                </a:cubicBezTo>
                <a:cubicBezTo>
                  <a:pt x="1771" y="237"/>
                  <a:pt x="1765" y="230"/>
                  <a:pt x="1756" y="230"/>
                </a:cubicBezTo>
                <a:close/>
                <a:moveTo>
                  <a:pt x="1756" y="263"/>
                </a:moveTo>
                <a:cubicBezTo>
                  <a:pt x="1748" y="263"/>
                  <a:pt x="1742" y="270"/>
                  <a:pt x="1742" y="278"/>
                </a:cubicBezTo>
                <a:cubicBezTo>
                  <a:pt x="1742" y="286"/>
                  <a:pt x="1748" y="293"/>
                  <a:pt x="1756" y="293"/>
                </a:cubicBezTo>
                <a:cubicBezTo>
                  <a:pt x="1765" y="293"/>
                  <a:pt x="1771" y="286"/>
                  <a:pt x="1771" y="278"/>
                </a:cubicBezTo>
                <a:cubicBezTo>
                  <a:pt x="1771" y="270"/>
                  <a:pt x="1765" y="263"/>
                  <a:pt x="1756" y="263"/>
                </a:cubicBezTo>
                <a:close/>
                <a:moveTo>
                  <a:pt x="1756" y="296"/>
                </a:moveTo>
                <a:cubicBezTo>
                  <a:pt x="1748" y="296"/>
                  <a:pt x="1742" y="303"/>
                  <a:pt x="1742" y="311"/>
                </a:cubicBezTo>
                <a:cubicBezTo>
                  <a:pt x="1742" y="319"/>
                  <a:pt x="1748" y="326"/>
                  <a:pt x="1756" y="326"/>
                </a:cubicBezTo>
                <a:cubicBezTo>
                  <a:pt x="1765" y="326"/>
                  <a:pt x="1771" y="319"/>
                  <a:pt x="1771" y="311"/>
                </a:cubicBezTo>
                <a:cubicBezTo>
                  <a:pt x="1771" y="303"/>
                  <a:pt x="1765" y="296"/>
                  <a:pt x="1756" y="296"/>
                </a:cubicBezTo>
                <a:close/>
                <a:moveTo>
                  <a:pt x="1756" y="329"/>
                </a:moveTo>
                <a:cubicBezTo>
                  <a:pt x="1748" y="329"/>
                  <a:pt x="1742" y="336"/>
                  <a:pt x="1742" y="344"/>
                </a:cubicBezTo>
                <a:cubicBezTo>
                  <a:pt x="1742" y="352"/>
                  <a:pt x="1748" y="359"/>
                  <a:pt x="1756" y="359"/>
                </a:cubicBezTo>
                <a:cubicBezTo>
                  <a:pt x="1765" y="359"/>
                  <a:pt x="1771" y="352"/>
                  <a:pt x="1771" y="344"/>
                </a:cubicBezTo>
                <a:cubicBezTo>
                  <a:pt x="1771" y="336"/>
                  <a:pt x="1765" y="329"/>
                  <a:pt x="1756" y="329"/>
                </a:cubicBezTo>
                <a:close/>
                <a:moveTo>
                  <a:pt x="1756" y="362"/>
                </a:moveTo>
                <a:cubicBezTo>
                  <a:pt x="1748" y="362"/>
                  <a:pt x="1742" y="369"/>
                  <a:pt x="1742" y="377"/>
                </a:cubicBezTo>
                <a:cubicBezTo>
                  <a:pt x="1742" y="385"/>
                  <a:pt x="1748" y="392"/>
                  <a:pt x="1756" y="392"/>
                </a:cubicBezTo>
                <a:cubicBezTo>
                  <a:pt x="1765" y="392"/>
                  <a:pt x="1771" y="385"/>
                  <a:pt x="1771" y="377"/>
                </a:cubicBezTo>
                <a:cubicBezTo>
                  <a:pt x="1771" y="369"/>
                  <a:pt x="1765" y="362"/>
                  <a:pt x="1756" y="362"/>
                </a:cubicBezTo>
                <a:close/>
                <a:moveTo>
                  <a:pt x="1756" y="395"/>
                </a:moveTo>
                <a:cubicBezTo>
                  <a:pt x="1748" y="395"/>
                  <a:pt x="1742" y="402"/>
                  <a:pt x="1742" y="410"/>
                </a:cubicBezTo>
                <a:cubicBezTo>
                  <a:pt x="1742" y="418"/>
                  <a:pt x="1748" y="425"/>
                  <a:pt x="1756" y="425"/>
                </a:cubicBezTo>
                <a:cubicBezTo>
                  <a:pt x="1765" y="425"/>
                  <a:pt x="1771" y="418"/>
                  <a:pt x="1771" y="410"/>
                </a:cubicBezTo>
                <a:cubicBezTo>
                  <a:pt x="1771" y="402"/>
                  <a:pt x="1765" y="395"/>
                  <a:pt x="1756" y="395"/>
                </a:cubicBezTo>
                <a:close/>
                <a:moveTo>
                  <a:pt x="1756" y="428"/>
                </a:moveTo>
                <a:cubicBezTo>
                  <a:pt x="1748" y="428"/>
                  <a:pt x="1742" y="435"/>
                  <a:pt x="1742" y="443"/>
                </a:cubicBezTo>
                <a:cubicBezTo>
                  <a:pt x="1742" y="451"/>
                  <a:pt x="1748" y="458"/>
                  <a:pt x="1756" y="458"/>
                </a:cubicBezTo>
                <a:cubicBezTo>
                  <a:pt x="1765" y="458"/>
                  <a:pt x="1771" y="451"/>
                  <a:pt x="1771" y="443"/>
                </a:cubicBezTo>
                <a:cubicBezTo>
                  <a:pt x="1771" y="435"/>
                  <a:pt x="1765" y="428"/>
                  <a:pt x="1756" y="428"/>
                </a:cubicBezTo>
                <a:close/>
                <a:moveTo>
                  <a:pt x="1756" y="461"/>
                </a:moveTo>
                <a:cubicBezTo>
                  <a:pt x="1748" y="461"/>
                  <a:pt x="1742" y="468"/>
                  <a:pt x="1742" y="476"/>
                </a:cubicBezTo>
                <a:cubicBezTo>
                  <a:pt x="1742" y="484"/>
                  <a:pt x="1748" y="491"/>
                  <a:pt x="1756" y="491"/>
                </a:cubicBezTo>
                <a:cubicBezTo>
                  <a:pt x="1765" y="491"/>
                  <a:pt x="1771" y="484"/>
                  <a:pt x="1771" y="476"/>
                </a:cubicBezTo>
                <a:cubicBezTo>
                  <a:pt x="1771" y="468"/>
                  <a:pt x="1765" y="461"/>
                  <a:pt x="1756" y="461"/>
                </a:cubicBezTo>
                <a:close/>
                <a:moveTo>
                  <a:pt x="1756" y="494"/>
                </a:moveTo>
                <a:cubicBezTo>
                  <a:pt x="1748" y="494"/>
                  <a:pt x="1742" y="500"/>
                  <a:pt x="1742" y="509"/>
                </a:cubicBezTo>
                <a:cubicBezTo>
                  <a:pt x="1742" y="517"/>
                  <a:pt x="1748" y="523"/>
                  <a:pt x="1756" y="523"/>
                </a:cubicBezTo>
                <a:cubicBezTo>
                  <a:pt x="1765" y="523"/>
                  <a:pt x="1771" y="517"/>
                  <a:pt x="1771" y="509"/>
                </a:cubicBezTo>
                <a:cubicBezTo>
                  <a:pt x="1771" y="500"/>
                  <a:pt x="1765" y="494"/>
                  <a:pt x="1756" y="494"/>
                </a:cubicBezTo>
                <a:close/>
                <a:moveTo>
                  <a:pt x="1756" y="527"/>
                </a:moveTo>
                <a:cubicBezTo>
                  <a:pt x="1748" y="527"/>
                  <a:pt x="1742" y="533"/>
                  <a:pt x="1742" y="542"/>
                </a:cubicBezTo>
                <a:cubicBezTo>
                  <a:pt x="1742" y="550"/>
                  <a:pt x="1748" y="556"/>
                  <a:pt x="1756" y="556"/>
                </a:cubicBezTo>
                <a:cubicBezTo>
                  <a:pt x="1765" y="556"/>
                  <a:pt x="1771" y="550"/>
                  <a:pt x="1771" y="542"/>
                </a:cubicBezTo>
                <a:cubicBezTo>
                  <a:pt x="1771" y="533"/>
                  <a:pt x="1765" y="527"/>
                  <a:pt x="1756" y="527"/>
                </a:cubicBezTo>
                <a:close/>
                <a:moveTo>
                  <a:pt x="1756" y="560"/>
                </a:moveTo>
                <a:cubicBezTo>
                  <a:pt x="1748" y="560"/>
                  <a:pt x="1742" y="566"/>
                  <a:pt x="1742" y="574"/>
                </a:cubicBezTo>
                <a:cubicBezTo>
                  <a:pt x="1742" y="583"/>
                  <a:pt x="1748" y="589"/>
                  <a:pt x="1756" y="589"/>
                </a:cubicBezTo>
                <a:cubicBezTo>
                  <a:pt x="1765" y="589"/>
                  <a:pt x="1771" y="583"/>
                  <a:pt x="1771" y="574"/>
                </a:cubicBezTo>
                <a:cubicBezTo>
                  <a:pt x="1771" y="566"/>
                  <a:pt x="1765" y="560"/>
                  <a:pt x="1756" y="560"/>
                </a:cubicBezTo>
                <a:close/>
                <a:moveTo>
                  <a:pt x="1756" y="593"/>
                </a:moveTo>
                <a:cubicBezTo>
                  <a:pt x="1748" y="593"/>
                  <a:pt x="1742" y="599"/>
                  <a:pt x="1742" y="607"/>
                </a:cubicBezTo>
                <a:cubicBezTo>
                  <a:pt x="1742" y="616"/>
                  <a:pt x="1748" y="622"/>
                  <a:pt x="1756" y="622"/>
                </a:cubicBezTo>
                <a:cubicBezTo>
                  <a:pt x="1765" y="622"/>
                  <a:pt x="1771" y="616"/>
                  <a:pt x="1771" y="607"/>
                </a:cubicBezTo>
                <a:cubicBezTo>
                  <a:pt x="1771" y="599"/>
                  <a:pt x="1765" y="593"/>
                  <a:pt x="1756" y="593"/>
                </a:cubicBezTo>
                <a:close/>
                <a:moveTo>
                  <a:pt x="1756" y="625"/>
                </a:moveTo>
                <a:cubicBezTo>
                  <a:pt x="1748" y="625"/>
                  <a:pt x="1742" y="632"/>
                  <a:pt x="1742" y="640"/>
                </a:cubicBezTo>
                <a:cubicBezTo>
                  <a:pt x="1742" y="648"/>
                  <a:pt x="1748" y="655"/>
                  <a:pt x="1756" y="655"/>
                </a:cubicBezTo>
                <a:cubicBezTo>
                  <a:pt x="1765" y="655"/>
                  <a:pt x="1771" y="648"/>
                  <a:pt x="1771" y="640"/>
                </a:cubicBezTo>
                <a:cubicBezTo>
                  <a:pt x="1771" y="632"/>
                  <a:pt x="1765" y="625"/>
                  <a:pt x="1756" y="625"/>
                </a:cubicBezTo>
                <a:close/>
                <a:moveTo>
                  <a:pt x="1756" y="658"/>
                </a:moveTo>
                <a:cubicBezTo>
                  <a:pt x="1748" y="658"/>
                  <a:pt x="1742" y="665"/>
                  <a:pt x="1742" y="673"/>
                </a:cubicBezTo>
                <a:cubicBezTo>
                  <a:pt x="1742" y="681"/>
                  <a:pt x="1748" y="688"/>
                  <a:pt x="1756" y="688"/>
                </a:cubicBezTo>
                <a:cubicBezTo>
                  <a:pt x="1765" y="688"/>
                  <a:pt x="1771" y="681"/>
                  <a:pt x="1771" y="673"/>
                </a:cubicBezTo>
                <a:cubicBezTo>
                  <a:pt x="1771" y="665"/>
                  <a:pt x="1765" y="658"/>
                  <a:pt x="1756" y="658"/>
                </a:cubicBezTo>
                <a:close/>
                <a:moveTo>
                  <a:pt x="1756" y="691"/>
                </a:moveTo>
                <a:cubicBezTo>
                  <a:pt x="1748" y="691"/>
                  <a:pt x="1742" y="698"/>
                  <a:pt x="1742" y="706"/>
                </a:cubicBezTo>
                <a:cubicBezTo>
                  <a:pt x="1742" y="714"/>
                  <a:pt x="1748" y="721"/>
                  <a:pt x="1756" y="721"/>
                </a:cubicBezTo>
                <a:cubicBezTo>
                  <a:pt x="1765" y="721"/>
                  <a:pt x="1771" y="714"/>
                  <a:pt x="1771" y="706"/>
                </a:cubicBezTo>
                <a:cubicBezTo>
                  <a:pt x="1771" y="698"/>
                  <a:pt x="1765" y="691"/>
                  <a:pt x="1756" y="691"/>
                </a:cubicBezTo>
                <a:close/>
                <a:moveTo>
                  <a:pt x="1756" y="724"/>
                </a:moveTo>
                <a:cubicBezTo>
                  <a:pt x="1748" y="724"/>
                  <a:pt x="1742" y="731"/>
                  <a:pt x="1742" y="739"/>
                </a:cubicBezTo>
                <a:cubicBezTo>
                  <a:pt x="1742" y="747"/>
                  <a:pt x="1748" y="754"/>
                  <a:pt x="1756" y="754"/>
                </a:cubicBezTo>
                <a:cubicBezTo>
                  <a:pt x="1765" y="754"/>
                  <a:pt x="1771" y="747"/>
                  <a:pt x="1771" y="739"/>
                </a:cubicBezTo>
                <a:cubicBezTo>
                  <a:pt x="1771" y="731"/>
                  <a:pt x="1765" y="724"/>
                  <a:pt x="1756" y="724"/>
                </a:cubicBezTo>
                <a:close/>
                <a:moveTo>
                  <a:pt x="1756" y="757"/>
                </a:moveTo>
                <a:cubicBezTo>
                  <a:pt x="1748" y="757"/>
                  <a:pt x="1742" y="764"/>
                  <a:pt x="1742" y="772"/>
                </a:cubicBezTo>
                <a:cubicBezTo>
                  <a:pt x="1742" y="780"/>
                  <a:pt x="1748" y="787"/>
                  <a:pt x="1756" y="787"/>
                </a:cubicBezTo>
                <a:cubicBezTo>
                  <a:pt x="1765" y="787"/>
                  <a:pt x="1771" y="780"/>
                  <a:pt x="1771" y="772"/>
                </a:cubicBezTo>
                <a:cubicBezTo>
                  <a:pt x="1771" y="764"/>
                  <a:pt x="1765" y="757"/>
                  <a:pt x="1756" y="757"/>
                </a:cubicBezTo>
                <a:close/>
                <a:moveTo>
                  <a:pt x="1756" y="790"/>
                </a:moveTo>
                <a:cubicBezTo>
                  <a:pt x="1748" y="790"/>
                  <a:pt x="1742" y="797"/>
                  <a:pt x="1742" y="805"/>
                </a:cubicBezTo>
                <a:cubicBezTo>
                  <a:pt x="1742" y="813"/>
                  <a:pt x="1748" y="820"/>
                  <a:pt x="1756" y="820"/>
                </a:cubicBezTo>
                <a:cubicBezTo>
                  <a:pt x="1765" y="820"/>
                  <a:pt x="1771" y="813"/>
                  <a:pt x="1771" y="805"/>
                </a:cubicBezTo>
                <a:cubicBezTo>
                  <a:pt x="1771" y="797"/>
                  <a:pt x="1765" y="790"/>
                  <a:pt x="1756" y="790"/>
                </a:cubicBezTo>
                <a:close/>
                <a:moveTo>
                  <a:pt x="1756" y="823"/>
                </a:moveTo>
                <a:cubicBezTo>
                  <a:pt x="1748" y="823"/>
                  <a:pt x="1742" y="830"/>
                  <a:pt x="1742" y="838"/>
                </a:cubicBezTo>
                <a:cubicBezTo>
                  <a:pt x="1742" y="846"/>
                  <a:pt x="1748" y="853"/>
                  <a:pt x="1756" y="853"/>
                </a:cubicBezTo>
                <a:cubicBezTo>
                  <a:pt x="1765" y="853"/>
                  <a:pt x="1771" y="846"/>
                  <a:pt x="1771" y="838"/>
                </a:cubicBezTo>
                <a:cubicBezTo>
                  <a:pt x="1771" y="830"/>
                  <a:pt x="1765" y="823"/>
                  <a:pt x="1756" y="823"/>
                </a:cubicBezTo>
                <a:close/>
                <a:moveTo>
                  <a:pt x="1756" y="856"/>
                </a:moveTo>
                <a:cubicBezTo>
                  <a:pt x="1748" y="856"/>
                  <a:pt x="1742" y="863"/>
                  <a:pt x="1742" y="871"/>
                </a:cubicBezTo>
                <a:cubicBezTo>
                  <a:pt x="1742" y="879"/>
                  <a:pt x="1748" y="886"/>
                  <a:pt x="1756" y="886"/>
                </a:cubicBezTo>
                <a:cubicBezTo>
                  <a:pt x="1765" y="886"/>
                  <a:pt x="1771" y="879"/>
                  <a:pt x="1771" y="871"/>
                </a:cubicBezTo>
                <a:cubicBezTo>
                  <a:pt x="1771" y="863"/>
                  <a:pt x="1765" y="856"/>
                  <a:pt x="1756" y="856"/>
                </a:cubicBezTo>
                <a:close/>
                <a:moveTo>
                  <a:pt x="1756" y="889"/>
                </a:moveTo>
                <a:cubicBezTo>
                  <a:pt x="1748" y="889"/>
                  <a:pt x="1742" y="895"/>
                  <a:pt x="1742" y="904"/>
                </a:cubicBezTo>
                <a:cubicBezTo>
                  <a:pt x="1742" y="912"/>
                  <a:pt x="1748" y="918"/>
                  <a:pt x="1756" y="918"/>
                </a:cubicBezTo>
                <a:cubicBezTo>
                  <a:pt x="1765" y="918"/>
                  <a:pt x="1771" y="912"/>
                  <a:pt x="1771" y="904"/>
                </a:cubicBezTo>
                <a:cubicBezTo>
                  <a:pt x="1771" y="895"/>
                  <a:pt x="1765" y="889"/>
                  <a:pt x="1756" y="889"/>
                </a:cubicBezTo>
                <a:close/>
                <a:moveTo>
                  <a:pt x="1756" y="922"/>
                </a:moveTo>
                <a:cubicBezTo>
                  <a:pt x="1748" y="922"/>
                  <a:pt x="1742" y="928"/>
                  <a:pt x="1742" y="937"/>
                </a:cubicBezTo>
                <a:cubicBezTo>
                  <a:pt x="1742" y="945"/>
                  <a:pt x="1748" y="951"/>
                  <a:pt x="1756" y="951"/>
                </a:cubicBezTo>
                <a:cubicBezTo>
                  <a:pt x="1765" y="951"/>
                  <a:pt x="1771" y="945"/>
                  <a:pt x="1771" y="937"/>
                </a:cubicBezTo>
                <a:cubicBezTo>
                  <a:pt x="1771" y="928"/>
                  <a:pt x="1765" y="922"/>
                  <a:pt x="1756" y="922"/>
                </a:cubicBezTo>
                <a:close/>
                <a:moveTo>
                  <a:pt x="1756" y="955"/>
                </a:moveTo>
                <a:cubicBezTo>
                  <a:pt x="1748" y="955"/>
                  <a:pt x="1742" y="961"/>
                  <a:pt x="1742" y="970"/>
                </a:cubicBezTo>
                <a:cubicBezTo>
                  <a:pt x="1742" y="978"/>
                  <a:pt x="1748" y="984"/>
                  <a:pt x="1756" y="984"/>
                </a:cubicBezTo>
                <a:cubicBezTo>
                  <a:pt x="1765" y="984"/>
                  <a:pt x="1771" y="978"/>
                  <a:pt x="1771" y="970"/>
                </a:cubicBezTo>
                <a:cubicBezTo>
                  <a:pt x="1771" y="961"/>
                  <a:pt x="1765" y="955"/>
                  <a:pt x="1756" y="955"/>
                </a:cubicBezTo>
                <a:close/>
                <a:moveTo>
                  <a:pt x="1756" y="988"/>
                </a:moveTo>
                <a:cubicBezTo>
                  <a:pt x="1748" y="988"/>
                  <a:pt x="1742" y="994"/>
                  <a:pt x="1742" y="1002"/>
                </a:cubicBezTo>
                <a:cubicBezTo>
                  <a:pt x="1742" y="1011"/>
                  <a:pt x="1748" y="1017"/>
                  <a:pt x="1756" y="1017"/>
                </a:cubicBezTo>
                <a:cubicBezTo>
                  <a:pt x="1765" y="1017"/>
                  <a:pt x="1771" y="1011"/>
                  <a:pt x="1771" y="1002"/>
                </a:cubicBezTo>
                <a:cubicBezTo>
                  <a:pt x="1771" y="994"/>
                  <a:pt x="1765" y="988"/>
                  <a:pt x="1756" y="988"/>
                </a:cubicBezTo>
                <a:close/>
                <a:moveTo>
                  <a:pt x="1756" y="1021"/>
                </a:moveTo>
                <a:cubicBezTo>
                  <a:pt x="1748" y="1021"/>
                  <a:pt x="1742" y="1027"/>
                  <a:pt x="1742" y="1035"/>
                </a:cubicBezTo>
                <a:cubicBezTo>
                  <a:pt x="1742" y="1044"/>
                  <a:pt x="1748" y="1050"/>
                  <a:pt x="1756" y="1050"/>
                </a:cubicBezTo>
                <a:cubicBezTo>
                  <a:pt x="1765" y="1050"/>
                  <a:pt x="1771" y="1044"/>
                  <a:pt x="1771" y="1035"/>
                </a:cubicBezTo>
                <a:cubicBezTo>
                  <a:pt x="1771" y="1027"/>
                  <a:pt x="1765" y="1021"/>
                  <a:pt x="1756" y="1021"/>
                </a:cubicBezTo>
                <a:close/>
                <a:moveTo>
                  <a:pt x="1756" y="1053"/>
                </a:moveTo>
                <a:cubicBezTo>
                  <a:pt x="1748" y="1053"/>
                  <a:pt x="1742" y="1060"/>
                  <a:pt x="1742" y="1068"/>
                </a:cubicBezTo>
                <a:cubicBezTo>
                  <a:pt x="1742" y="1076"/>
                  <a:pt x="1748" y="1083"/>
                  <a:pt x="1756" y="1083"/>
                </a:cubicBezTo>
                <a:cubicBezTo>
                  <a:pt x="1765" y="1083"/>
                  <a:pt x="1771" y="1076"/>
                  <a:pt x="1771" y="1068"/>
                </a:cubicBezTo>
                <a:cubicBezTo>
                  <a:pt x="1771" y="1060"/>
                  <a:pt x="1765" y="1053"/>
                  <a:pt x="1756" y="1053"/>
                </a:cubicBezTo>
                <a:close/>
                <a:moveTo>
                  <a:pt x="1756" y="1086"/>
                </a:moveTo>
                <a:cubicBezTo>
                  <a:pt x="1748" y="1086"/>
                  <a:pt x="1742" y="1093"/>
                  <a:pt x="1742" y="1101"/>
                </a:cubicBezTo>
                <a:cubicBezTo>
                  <a:pt x="1742" y="1109"/>
                  <a:pt x="1748" y="1116"/>
                  <a:pt x="1756" y="1116"/>
                </a:cubicBezTo>
                <a:cubicBezTo>
                  <a:pt x="1765" y="1116"/>
                  <a:pt x="1771" y="1109"/>
                  <a:pt x="1771" y="1101"/>
                </a:cubicBezTo>
                <a:cubicBezTo>
                  <a:pt x="1771" y="1093"/>
                  <a:pt x="1765" y="1086"/>
                  <a:pt x="1756" y="1086"/>
                </a:cubicBezTo>
                <a:close/>
                <a:moveTo>
                  <a:pt x="1756" y="1119"/>
                </a:moveTo>
                <a:cubicBezTo>
                  <a:pt x="1748" y="1119"/>
                  <a:pt x="1742" y="1126"/>
                  <a:pt x="1742" y="1134"/>
                </a:cubicBezTo>
                <a:cubicBezTo>
                  <a:pt x="1742" y="1142"/>
                  <a:pt x="1748" y="1149"/>
                  <a:pt x="1756" y="1149"/>
                </a:cubicBezTo>
                <a:cubicBezTo>
                  <a:pt x="1765" y="1149"/>
                  <a:pt x="1771" y="1142"/>
                  <a:pt x="1771" y="1134"/>
                </a:cubicBezTo>
                <a:cubicBezTo>
                  <a:pt x="1771" y="1126"/>
                  <a:pt x="1765" y="1119"/>
                  <a:pt x="1756" y="1119"/>
                </a:cubicBezTo>
                <a:close/>
                <a:moveTo>
                  <a:pt x="1756" y="1152"/>
                </a:moveTo>
                <a:cubicBezTo>
                  <a:pt x="1748" y="1152"/>
                  <a:pt x="1742" y="1159"/>
                  <a:pt x="1742" y="1167"/>
                </a:cubicBezTo>
                <a:cubicBezTo>
                  <a:pt x="1742" y="1175"/>
                  <a:pt x="1748" y="1182"/>
                  <a:pt x="1756" y="1182"/>
                </a:cubicBezTo>
                <a:cubicBezTo>
                  <a:pt x="1765" y="1182"/>
                  <a:pt x="1771" y="1175"/>
                  <a:pt x="1771" y="1167"/>
                </a:cubicBezTo>
                <a:cubicBezTo>
                  <a:pt x="1771" y="1159"/>
                  <a:pt x="1765" y="1152"/>
                  <a:pt x="1756" y="1152"/>
                </a:cubicBezTo>
                <a:close/>
                <a:moveTo>
                  <a:pt x="1756" y="1185"/>
                </a:moveTo>
                <a:cubicBezTo>
                  <a:pt x="1748" y="1185"/>
                  <a:pt x="1742" y="1192"/>
                  <a:pt x="1742" y="1200"/>
                </a:cubicBezTo>
                <a:cubicBezTo>
                  <a:pt x="1742" y="1208"/>
                  <a:pt x="1748" y="1215"/>
                  <a:pt x="1756" y="1215"/>
                </a:cubicBezTo>
                <a:cubicBezTo>
                  <a:pt x="1765" y="1215"/>
                  <a:pt x="1771" y="1208"/>
                  <a:pt x="1771" y="1200"/>
                </a:cubicBezTo>
                <a:cubicBezTo>
                  <a:pt x="1771" y="1192"/>
                  <a:pt x="1765" y="1185"/>
                  <a:pt x="1756" y="1185"/>
                </a:cubicBezTo>
                <a:close/>
                <a:moveTo>
                  <a:pt x="1756" y="1218"/>
                </a:moveTo>
                <a:cubicBezTo>
                  <a:pt x="1748" y="1218"/>
                  <a:pt x="1742" y="1225"/>
                  <a:pt x="1742" y="1233"/>
                </a:cubicBezTo>
                <a:cubicBezTo>
                  <a:pt x="1742" y="1241"/>
                  <a:pt x="1748" y="1248"/>
                  <a:pt x="1756" y="1248"/>
                </a:cubicBezTo>
                <a:cubicBezTo>
                  <a:pt x="1765" y="1248"/>
                  <a:pt x="1771" y="1241"/>
                  <a:pt x="1771" y="1233"/>
                </a:cubicBezTo>
                <a:cubicBezTo>
                  <a:pt x="1771" y="1225"/>
                  <a:pt x="1765" y="1218"/>
                  <a:pt x="1756" y="1218"/>
                </a:cubicBezTo>
                <a:close/>
                <a:moveTo>
                  <a:pt x="1756" y="1251"/>
                </a:moveTo>
                <a:cubicBezTo>
                  <a:pt x="1748" y="1251"/>
                  <a:pt x="1742" y="1258"/>
                  <a:pt x="1742" y="1266"/>
                </a:cubicBezTo>
                <a:cubicBezTo>
                  <a:pt x="1742" y="1274"/>
                  <a:pt x="1748" y="1281"/>
                  <a:pt x="1756" y="1281"/>
                </a:cubicBezTo>
                <a:cubicBezTo>
                  <a:pt x="1765" y="1281"/>
                  <a:pt x="1771" y="1274"/>
                  <a:pt x="1771" y="1266"/>
                </a:cubicBezTo>
                <a:cubicBezTo>
                  <a:pt x="1771" y="1258"/>
                  <a:pt x="1765" y="1251"/>
                  <a:pt x="1756" y="1251"/>
                </a:cubicBezTo>
                <a:close/>
                <a:moveTo>
                  <a:pt x="1756" y="1284"/>
                </a:moveTo>
                <a:cubicBezTo>
                  <a:pt x="1748" y="1284"/>
                  <a:pt x="1742" y="1291"/>
                  <a:pt x="1742" y="1299"/>
                </a:cubicBezTo>
                <a:cubicBezTo>
                  <a:pt x="1742" y="1307"/>
                  <a:pt x="1748" y="1314"/>
                  <a:pt x="1756" y="1314"/>
                </a:cubicBezTo>
                <a:cubicBezTo>
                  <a:pt x="1765" y="1314"/>
                  <a:pt x="1771" y="1307"/>
                  <a:pt x="1771" y="1299"/>
                </a:cubicBezTo>
                <a:cubicBezTo>
                  <a:pt x="1771" y="1291"/>
                  <a:pt x="1765" y="1284"/>
                  <a:pt x="1756" y="1284"/>
                </a:cubicBezTo>
                <a:close/>
                <a:moveTo>
                  <a:pt x="1756" y="1317"/>
                </a:moveTo>
                <a:cubicBezTo>
                  <a:pt x="1748" y="1317"/>
                  <a:pt x="1742" y="1323"/>
                  <a:pt x="1742" y="1332"/>
                </a:cubicBezTo>
                <a:cubicBezTo>
                  <a:pt x="1742" y="1340"/>
                  <a:pt x="1748" y="1346"/>
                  <a:pt x="1756" y="1346"/>
                </a:cubicBezTo>
                <a:cubicBezTo>
                  <a:pt x="1765" y="1346"/>
                  <a:pt x="1771" y="1340"/>
                  <a:pt x="1771" y="1332"/>
                </a:cubicBezTo>
                <a:cubicBezTo>
                  <a:pt x="1771" y="1323"/>
                  <a:pt x="1765" y="1317"/>
                  <a:pt x="1756" y="1317"/>
                </a:cubicBezTo>
                <a:close/>
                <a:moveTo>
                  <a:pt x="1756" y="1350"/>
                </a:moveTo>
                <a:cubicBezTo>
                  <a:pt x="1748" y="1350"/>
                  <a:pt x="1742" y="1356"/>
                  <a:pt x="1742" y="1365"/>
                </a:cubicBezTo>
                <a:cubicBezTo>
                  <a:pt x="1742" y="1373"/>
                  <a:pt x="1748" y="1379"/>
                  <a:pt x="1756" y="1379"/>
                </a:cubicBezTo>
                <a:cubicBezTo>
                  <a:pt x="1765" y="1379"/>
                  <a:pt x="1771" y="1373"/>
                  <a:pt x="1771" y="1365"/>
                </a:cubicBezTo>
                <a:cubicBezTo>
                  <a:pt x="1771" y="1356"/>
                  <a:pt x="1765" y="1350"/>
                  <a:pt x="1756" y="1350"/>
                </a:cubicBezTo>
                <a:close/>
                <a:moveTo>
                  <a:pt x="1756" y="1383"/>
                </a:moveTo>
                <a:cubicBezTo>
                  <a:pt x="1748" y="1383"/>
                  <a:pt x="1742" y="1389"/>
                  <a:pt x="1742" y="1397"/>
                </a:cubicBezTo>
                <a:cubicBezTo>
                  <a:pt x="1742" y="1406"/>
                  <a:pt x="1748" y="1412"/>
                  <a:pt x="1756" y="1412"/>
                </a:cubicBezTo>
                <a:cubicBezTo>
                  <a:pt x="1765" y="1412"/>
                  <a:pt x="1771" y="1406"/>
                  <a:pt x="1771" y="1397"/>
                </a:cubicBezTo>
                <a:cubicBezTo>
                  <a:pt x="1771" y="1389"/>
                  <a:pt x="1765" y="1383"/>
                  <a:pt x="1756" y="1383"/>
                </a:cubicBezTo>
                <a:close/>
                <a:moveTo>
                  <a:pt x="1756" y="1416"/>
                </a:moveTo>
                <a:cubicBezTo>
                  <a:pt x="1748" y="1416"/>
                  <a:pt x="1742" y="1422"/>
                  <a:pt x="1742" y="1430"/>
                </a:cubicBezTo>
                <a:cubicBezTo>
                  <a:pt x="1742" y="1439"/>
                  <a:pt x="1748" y="1445"/>
                  <a:pt x="1756" y="1445"/>
                </a:cubicBezTo>
                <a:cubicBezTo>
                  <a:pt x="1765" y="1445"/>
                  <a:pt x="1771" y="1439"/>
                  <a:pt x="1771" y="1430"/>
                </a:cubicBezTo>
                <a:cubicBezTo>
                  <a:pt x="1771" y="1422"/>
                  <a:pt x="1765" y="1416"/>
                  <a:pt x="1756" y="1416"/>
                </a:cubicBezTo>
                <a:close/>
                <a:moveTo>
                  <a:pt x="1789" y="0"/>
                </a:moveTo>
                <a:cubicBezTo>
                  <a:pt x="1781" y="0"/>
                  <a:pt x="1775" y="7"/>
                  <a:pt x="1775" y="15"/>
                </a:cubicBezTo>
                <a:cubicBezTo>
                  <a:pt x="1775" y="23"/>
                  <a:pt x="1781" y="30"/>
                  <a:pt x="1789" y="30"/>
                </a:cubicBezTo>
                <a:cubicBezTo>
                  <a:pt x="1798" y="30"/>
                  <a:pt x="1804" y="23"/>
                  <a:pt x="1804" y="15"/>
                </a:cubicBezTo>
                <a:cubicBezTo>
                  <a:pt x="1804" y="7"/>
                  <a:pt x="1798" y="0"/>
                  <a:pt x="1789" y="0"/>
                </a:cubicBezTo>
                <a:close/>
                <a:moveTo>
                  <a:pt x="1789" y="33"/>
                </a:moveTo>
                <a:cubicBezTo>
                  <a:pt x="1781" y="33"/>
                  <a:pt x="1775" y="40"/>
                  <a:pt x="1775" y="48"/>
                </a:cubicBezTo>
                <a:cubicBezTo>
                  <a:pt x="1775" y="56"/>
                  <a:pt x="1781" y="63"/>
                  <a:pt x="1789" y="63"/>
                </a:cubicBezTo>
                <a:cubicBezTo>
                  <a:pt x="1798" y="63"/>
                  <a:pt x="1804" y="56"/>
                  <a:pt x="1804" y="48"/>
                </a:cubicBezTo>
                <a:cubicBezTo>
                  <a:pt x="1804" y="40"/>
                  <a:pt x="1798" y="33"/>
                  <a:pt x="1789" y="33"/>
                </a:cubicBezTo>
                <a:close/>
                <a:moveTo>
                  <a:pt x="1789" y="66"/>
                </a:moveTo>
                <a:cubicBezTo>
                  <a:pt x="1781" y="66"/>
                  <a:pt x="1775" y="72"/>
                  <a:pt x="1775" y="81"/>
                </a:cubicBezTo>
                <a:cubicBezTo>
                  <a:pt x="1775" y="89"/>
                  <a:pt x="1781" y="95"/>
                  <a:pt x="1789" y="95"/>
                </a:cubicBezTo>
                <a:cubicBezTo>
                  <a:pt x="1798" y="95"/>
                  <a:pt x="1804" y="89"/>
                  <a:pt x="1804" y="81"/>
                </a:cubicBezTo>
                <a:cubicBezTo>
                  <a:pt x="1804" y="72"/>
                  <a:pt x="1798" y="66"/>
                  <a:pt x="1789" y="66"/>
                </a:cubicBezTo>
                <a:close/>
                <a:moveTo>
                  <a:pt x="1789" y="99"/>
                </a:moveTo>
                <a:cubicBezTo>
                  <a:pt x="1781" y="99"/>
                  <a:pt x="1775" y="105"/>
                  <a:pt x="1775" y="114"/>
                </a:cubicBezTo>
                <a:cubicBezTo>
                  <a:pt x="1775" y="122"/>
                  <a:pt x="1781" y="128"/>
                  <a:pt x="1789" y="128"/>
                </a:cubicBezTo>
                <a:cubicBezTo>
                  <a:pt x="1798" y="128"/>
                  <a:pt x="1804" y="122"/>
                  <a:pt x="1804" y="114"/>
                </a:cubicBezTo>
                <a:cubicBezTo>
                  <a:pt x="1804" y="105"/>
                  <a:pt x="1798" y="99"/>
                  <a:pt x="1789" y="99"/>
                </a:cubicBezTo>
                <a:close/>
                <a:moveTo>
                  <a:pt x="1789" y="132"/>
                </a:moveTo>
                <a:cubicBezTo>
                  <a:pt x="1781" y="132"/>
                  <a:pt x="1775" y="138"/>
                  <a:pt x="1775" y="147"/>
                </a:cubicBezTo>
                <a:cubicBezTo>
                  <a:pt x="1775" y="155"/>
                  <a:pt x="1781" y="161"/>
                  <a:pt x="1789" y="161"/>
                </a:cubicBezTo>
                <a:cubicBezTo>
                  <a:pt x="1798" y="161"/>
                  <a:pt x="1804" y="155"/>
                  <a:pt x="1804" y="147"/>
                </a:cubicBezTo>
                <a:cubicBezTo>
                  <a:pt x="1804" y="138"/>
                  <a:pt x="1798" y="132"/>
                  <a:pt x="1789" y="132"/>
                </a:cubicBezTo>
                <a:close/>
                <a:moveTo>
                  <a:pt x="1789" y="165"/>
                </a:moveTo>
                <a:cubicBezTo>
                  <a:pt x="1781" y="165"/>
                  <a:pt x="1775" y="171"/>
                  <a:pt x="1775" y="179"/>
                </a:cubicBezTo>
                <a:cubicBezTo>
                  <a:pt x="1775" y="188"/>
                  <a:pt x="1781" y="194"/>
                  <a:pt x="1789" y="194"/>
                </a:cubicBezTo>
                <a:cubicBezTo>
                  <a:pt x="1798" y="194"/>
                  <a:pt x="1804" y="188"/>
                  <a:pt x="1804" y="179"/>
                </a:cubicBezTo>
                <a:cubicBezTo>
                  <a:pt x="1804" y="171"/>
                  <a:pt x="1798" y="165"/>
                  <a:pt x="1789" y="165"/>
                </a:cubicBezTo>
                <a:close/>
                <a:moveTo>
                  <a:pt x="1789" y="198"/>
                </a:moveTo>
                <a:cubicBezTo>
                  <a:pt x="1781" y="198"/>
                  <a:pt x="1775" y="204"/>
                  <a:pt x="1775" y="212"/>
                </a:cubicBezTo>
                <a:cubicBezTo>
                  <a:pt x="1775" y="221"/>
                  <a:pt x="1781" y="227"/>
                  <a:pt x="1789" y="227"/>
                </a:cubicBezTo>
                <a:cubicBezTo>
                  <a:pt x="1798" y="227"/>
                  <a:pt x="1804" y="221"/>
                  <a:pt x="1804" y="212"/>
                </a:cubicBezTo>
                <a:cubicBezTo>
                  <a:pt x="1804" y="204"/>
                  <a:pt x="1798" y="198"/>
                  <a:pt x="1789" y="198"/>
                </a:cubicBezTo>
                <a:close/>
                <a:moveTo>
                  <a:pt x="1789" y="230"/>
                </a:moveTo>
                <a:cubicBezTo>
                  <a:pt x="1781" y="230"/>
                  <a:pt x="1775" y="237"/>
                  <a:pt x="1775" y="245"/>
                </a:cubicBezTo>
                <a:cubicBezTo>
                  <a:pt x="1775" y="253"/>
                  <a:pt x="1781" y="260"/>
                  <a:pt x="1789" y="260"/>
                </a:cubicBezTo>
                <a:cubicBezTo>
                  <a:pt x="1798" y="260"/>
                  <a:pt x="1804" y="253"/>
                  <a:pt x="1804" y="245"/>
                </a:cubicBezTo>
                <a:cubicBezTo>
                  <a:pt x="1804" y="237"/>
                  <a:pt x="1798" y="230"/>
                  <a:pt x="1789" y="230"/>
                </a:cubicBezTo>
                <a:close/>
                <a:moveTo>
                  <a:pt x="1789" y="263"/>
                </a:moveTo>
                <a:cubicBezTo>
                  <a:pt x="1781" y="263"/>
                  <a:pt x="1775" y="270"/>
                  <a:pt x="1775" y="278"/>
                </a:cubicBezTo>
                <a:cubicBezTo>
                  <a:pt x="1775" y="286"/>
                  <a:pt x="1781" y="293"/>
                  <a:pt x="1789" y="293"/>
                </a:cubicBezTo>
                <a:cubicBezTo>
                  <a:pt x="1798" y="293"/>
                  <a:pt x="1804" y="286"/>
                  <a:pt x="1804" y="278"/>
                </a:cubicBezTo>
                <a:cubicBezTo>
                  <a:pt x="1804" y="270"/>
                  <a:pt x="1798" y="263"/>
                  <a:pt x="1789" y="263"/>
                </a:cubicBezTo>
                <a:close/>
                <a:moveTo>
                  <a:pt x="1789" y="296"/>
                </a:moveTo>
                <a:cubicBezTo>
                  <a:pt x="1781" y="296"/>
                  <a:pt x="1775" y="303"/>
                  <a:pt x="1775" y="311"/>
                </a:cubicBezTo>
                <a:cubicBezTo>
                  <a:pt x="1775" y="319"/>
                  <a:pt x="1781" y="326"/>
                  <a:pt x="1789" y="326"/>
                </a:cubicBezTo>
                <a:cubicBezTo>
                  <a:pt x="1798" y="326"/>
                  <a:pt x="1804" y="319"/>
                  <a:pt x="1804" y="311"/>
                </a:cubicBezTo>
                <a:cubicBezTo>
                  <a:pt x="1804" y="303"/>
                  <a:pt x="1798" y="296"/>
                  <a:pt x="1789" y="296"/>
                </a:cubicBezTo>
                <a:close/>
                <a:moveTo>
                  <a:pt x="1789" y="329"/>
                </a:moveTo>
                <a:cubicBezTo>
                  <a:pt x="1781" y="329"/>
                  <a:pt x="1775" y="336"/>
                  <a:pt x="1775" y="344"/>
                </a:cubicBezTo>
                <a:cubicBezTo>
                  <a:pt x="1775" y="352"/>
                  <a:pt x="1781" y="359"/>
                  <a:pt x="1789" y="359"/>
                </a:cubicBezTo>
                <a:cubicBezTo>
                  <a:pt x="1798" y="359"/>
                  <a:pt x="1804" y="352"/>
                  <a:pt x="1804" y="344"/>
                </a:cubicBezTo>
                <a:cubicBezTo>
                  <a:pt x="1804" y="336"/>
                  <a:pt x="1798" y="329"/>
                  <a:pt x="1789" y="329"/>
                </a:cubicBezTo>
                <a:close/>
                <a:moveTo>
                  <a:pt x="1789" y="362"/>
                </a:moveTo>
                <a:cubicBezTo>
                  <a:pt x="1781" y="362"/>
                  <a:pt x="1775" y="369"/>
                  <a:pt x="1775" y="377"/>
                </a:cubicBezTo>
                <a:cubicBezTo>
                  <a:pt x="1775" y="385"/>
                  <a:pt x="1781" y="392"/>
                  <a:pt x="1789" y="392"/>
                </a:cubicBezTo>
                <a:cubicBezTo>
                  <a:pt x="1798" y="392"/>
                  <a:pt x="1804" y="385"/>
                  <a:pt x="1804" y="377"/>
                </a:cubicBezTo>
                <a:cubicBezTo>
                  <a:pt x="1804" y="369"/>
                  <a:pt x="1798" y="362"/>
                  <a:pt x="1789" y="362"/>
                </a:cubicBezTo>
                <a:close/>
                <a:moveTo>
                  <a:pt x="1789" y="395"/>
                </a:moveTo>
                <a:cubicBezTo>
                  <a:pt x="1781" y="395"/>
                  <a:pt x="1775" y="402"/>
                  <a:pt x="1775" y="410"/>
                </a:cubicBezTo>
                <a:cubicBezTo>
                  <a:pt x="1775" y="418"/>
                  <a:pt x="1781" y="425"/>
                  <a:pt x="1789" y="425"/>
                </a:cubicBezTo>
                <a:cubicBezTo>
                  <a:pt x="1798" y="425"/>
                  <a:pt x="1804" y="418"/>
                  <a:pt x="1804" y="410"/>
                </a:cubicBezTo>
                <a:cubicBezTo>
                  <a:pt x="1804" y="402"/>
                  <a:pt x="1798" y="395"/>
                  <a:pt x="1789" y="395"/>
                </a:cubicBezTo>
                <a:close/>
                <a:moveTo>
                  <a:pt x="1789" y="428"/>
                </a:moveTo>
                <a:cubicBezTo>
                  <a:pt x="1781" y="428"/>
                  <a:pt x="1775" y="435"/>
                  <a:pt x="1775" y="443"/>
                </a:cubicBezTo>
                <a:cubicBezTo>
                  <a:pt x="1775" y="451"/>
                  <a:pt x="1781" y="458"/>
                  <a:pt x="1789" y="458"/>
                </a:cubicBezTo>
                <a:cubicBezTo>
                  <a:pt x="1798" y="458"/>
                  <a:pt x="1804" y="451"/>
                  <a:pt x="1804" y="443"/>
                </a:cubicBezTo>
                <a:cubicBezTo>
                  <a:pt x="1804" y="435"/>
                  <a:pt x="1798" y="428"/>
                  <a:pt x="1789" y="428"/>
                </a:cubicBezTo>
                <a:close/>
                <a:moveTo>
                  <a:pt x="1789" y="461"/>
                </a:moveTo>
                <a:cubicBezTo>
                  <a:pt x="1781" y="461"/>
                  <a:pt x="1775" y="468"/>
                  <a:pt x="1775" y="476"/>
                </a:cubicBezTo>
                <a:cubicBezTo>
                  <a:pt x="1775" y="484"/>
                  <a:pt x="1781" y="491"/>
                  <a:pt x="1789" y="491"/>
                </a:cubicBezTo>
                <a:cubicBezTo>
                  <a:pt x="1798" y="491"/>
                  <a:pt x="1804" y="484"/>
                  <a:pt x="1804" y="476"/>
                </a:cubicBezTo>
                <a:cubicBezTo>
                  <a:pt x="1804" y="468"/>
                  <a:pt x="1798" y="461"/>
                  <a:pt x="1789" y="461"/>
                </a:cubicBezTo>
                <a:close/>
                <a:moveTo>
                  <a:pt x="1789" y="494"/>
                </a:moveTo>
                <a:cubicBezTo>
                  <a:pt x="1781" y="494"/>
                  <a:pt x="1775" y="500"/>
                  <a:pt x="1775" y="509"/>
                </a:cubicBezTo>
                <a:cubicBezTo>
                  <a:pt x="1775" y="517"/>
                  <a:pt x="1781" y="523"/>
                  <a:pt x="1789" y="523"/>
                </a:cubicBezTo>
                <a:cubicBezTo>
                  <a:pt x="1798" y="523"/>
                  <a:pt x="1804" y="517"/>
                  <a:pt x="1804" y="509"/>
                </a:cubicBezTo>
                <a:cubicBezTo>
                  <a:pt x="1804" y="500"/>
                  <a:pt x="1798" y="494"/>
                  <a:pt x="1789" y="494"/>
                </a:cubicBezTo>
                <a:close/>
                <a:moveTo>
                  <a:pt x="1789" y="527"/>
                </a:moveTo>
                <a:cubicBezTo>
                  <a:pt x="1781" y="527"/>
                  <a:pt x="1775" y="533"/>
                  <a:pt x="1775" y="542"/>
                </a:cubicBezTo>
                <a:cubicBezTo>
                  <a:pt x="1775" y="550"/>
                  <a:pt x="1781" y="556"/>
                  <a:pt x="1789" y="556"/>
                </a:cubicBezTo>
                <a:cubicBezTo>
                  <a:pt x="1798" y="556"/>
                  <a:pt x="1804" y="550"/>
                  <a:pt x="1804" y="542"/>
                </a:cubicBezTo>
                <a:cubicBezTo>
                  <a:pt x="1804" y="533"/>
                  <a:pt x="1798" y="527"/>
                  <a:pt x="1789" y="527"/>
                </a:cubicBezTo>
                <a:close/>
                <a:moveTo>
                  <a:pt x="1789" y="560"/>
                </a:moveTo>
                <a:cubicBezTo>
                  <a:pt x="1781" y="560"/>
                  <a:pt x="1775" y="566"/>
                  <a:pt x="1775" y="574"/>
                </a:cubicBezTo>
                <a:cubicBezTo>
                  <a:pt x="1775" y="583"/>
                  <a:pt x="1781" y="589"/>
                  <a:pt x="1789" y="589"/>
                </a:cubicBezTo>
                <a:cubicBezTo>
                  <a:pt x="1798" y="589"/>
                  <a:pt x="1804" y="583"/>
                  <a:pt x="1804" y="574"/>
                </a:cubicBezTo>
                <a:cubicBezTo>
                  <a:pt x="1804" y="566"/>
                  <a:pt x="1798" y="560"/>
                  <a:pt x="1789" y="560"/>
                </a:cubicBezTo>
                <a:close/>
                <a:moveTo>
                  <a:pt x="1789" y="593"/>
                </a:moveTo>
                <a:cubicBezTo>
                  <a:pt x="1781" y="593"/>
                  <a:pt x="1775" y="599"/>
                  <a:pt x="1775" y="607"/>
                </a:cubicBezTo>
                <a:cubicBezTo>
                  <a:pt x="1775" y="616"/>
                  <a:pt x="1781" y="622"/>
                  <a:pt x="1789" y="622"/>
                </a:cubicBezTo>
                <a:cubicBezTo>
                  <a:pt x="1798" y="622"/>
                  <a:pt x="1804" y="616"/>
                  <a:pt x="1804" y="607"/>
                </a:cubicBezTo>
                <a:cubicBezTo>
                  <a:pt x="1804" y="599"/>
                  <a:pt x="1798" y="593"/>
                  <a:pt x="1789" y="593"/>
                </a:cubicBezTo>
                <a:close/>
                <a:moveTo>
                  <a:pt x="1789" y="625"/>
                </a:moveTo>
                <a:cubicBezTo>
                  <a:pt x="1781" y="625"/>
                  <a:pt x="1775" y="632"/>
                  <a:pt x="1775" y="640"/>
                </a:cubicBezTo>
                <a:cubicBezTo>
                  <a:pt x="1775" y="648"/>
                  <a:pt x="1781" y="655"/>
                  <a:pt x="1789" y="655"/>
                </a:cubicBezTo>
                <a:cubicBezTo>
                  <a:pt x="1798" y="655"/>
                  <a:pt x="1804" y="648"/>
                  <a:pt x="1804" y="640"/>
                </a:cubicBezTo>
                <a:cubicBezTo>
                  <a:pt x="1804" y="632"/>
                  <a:pt x="1798" y="625"/>
                  <a:pt x="1789" y="625"/>
                </a:cubicBezTo>
                <a:close/>
                <a:moveTo>
                  <a:pt x="1789" y="658"/>
                </a:moveTo>
                <a:cubicBezTo>
                  <a:pt x="1781" y="658"/>
                  <a:pt x="1775" y="665"/>
                  <a:pt x="1775" y="673"/>
                </a:cubicBezTo>
                <a:cubicBezTo>
                  <a:pt x="1775" y="681"/>
                  <a:pt x="1781" y="688"/>
                  <a:pt x="1789" y="688"/>
                </a:cubicBezTo>
                <a:cubicBezTo>
                  <a:pt x="1798" y="688"/>
                  <a:pt x="1804" y="681"/>
                  <a:pt x="1804" y="673"/>
                </a:cubicBezTo>
                <a:cubicBezTo>
                  <a:pt x="1804" y="665"/>
                  <a:pt x="1798" y="658"/>
                  <a:pt x="1789" y="658"/>
                </a:cubicBezTo>
                <a:close/>
                <a:moveTo>
                  <a:pt x="1789" y="691"/>
                </a:moveTo>
                <a:cubicBezTo>
                  <a:pt x="1781" y="691"/>
                  <a:pt x="1775" y="698"/>
                  <a:pt x="1775" y="706"/>
                </a:cubicBezTo>
                <a:cubicBezTo>
                  <a:pt x="1775" y="714"/>
                  <a:pt x="1781" y="721"/>
                  <a:pt x="1789" y="721"/>
                </a:cubicBezTo>
                <a:cubicBezTo>
                  <a:pt x="1798" y="721"/>
                  <a:pt x="1804" y="714"/>
                  <a:pt x="1804" y="706"/>
                </a:cubicBezTo>
                <a:cubicBezTo>
                  <a:pt x="1804" y="698"/>
                  <a:pt x="1798" y="691"/>
                  <a:pt x="1789" y="691"/>
                </a:cubicBezTo>
                <a:close/>
                <a:moveTo>
                  <a:pt x="1789" y="724"/>
                </a:moveTo>
                <a:cubicBezTo>
                  <a:pt x="1781" y="724"/>
                  <a:pt x="1775" y="731"/>
                  <a:pt x="1775" y="739"/>
                </a:cubicBezTo>
                <a:cubicBezTo>
                  <a:pt x="1775" y="747"/>
                  <a:pt x="1781" y="754"/>
                  <a:pt x="1789" y="754"/>
                </a:cubicBezTo>
                <a:cubicBezTo>
                  <a:pt x="1798" y="754"/>
                  <a:pt x="1804" y="747"/>
                  <a:pt x="1804" y="739"/>
                </a:cubicBezTo>
                <a:cubicBezTo>
                  <a:pt x="1804" y="731"/>
                  <a:pt x="1798" y="724"/>
                  <a:pt x="1789" y="724"/>
                </a:cubicBezTo>
                <a:close/>
                <a:moveTo>
                  <a:pt x="1789" y="757"/>
                </a:moveTo>
                <a:cubicBezTo>
                  <a:pt x="1781" y="757"/>
                  <a:pt x="1775" y="764"/>
                  <a:pt x="1775" y="772"/>
                </a:cubicBezTo>
                <a:cubicBezTo>
                  <a:pt x="1775" y="780"/>
                  <a:pt x="1781" y="787"/>
                  <a:pt x="1789" y="787"/>
                </a:cubicBezTo>
                <a:cubicBezTo>
                  <a:pt x="1798" y="787"/>
                  <a:pt x="1804" y="780"/>
                  <a:pt x="1804" y="772"/>
                </a:cubicBezTo>
                <a:cubicBezTo>
                  <a:pt x="1804" y="764"/>
                  <a:pt x="1798" y="757"/>
                  <a:pt x="1789" y="757"/>
                </a:cubicBezTo>
                <a:close/>
                <a:moveTo>
                  <a:pt x="1789" y="790"/>
                </a:moveTo>
                <a:cubicBezTo>
                  <a:pt x="1781" y="790"/>
                  <a:pt x="1775" y="797"/>
                  <a:pt x="1775" y="805"/>
                </a:cubicBezTo>
                <a:cubicBezTo>
                  <a:pt x="1775" y="813"/>
                  <a:pt x="1781" y="820"/>
                  <a:pt x="1789" y="820"/>
                </a:cubicBezTo>
                <a:cubicBezTo>
                  <a:pt x="1798" y="820"/>
                  <a:pt x="1804" y="813"/>
                  <a:pt x="1804" y="805"/>
                </a:cubicBezTo>
                <a:cubicBezTo>
                  <a:pt x="1804" y="797"/>
                  <a:pt x="1798" y="790"/>
                  <a:pt x="1789" y="790"/>
                </a:cubicBezTo>
                <a:close/>
                <a:moveTo>
                  <a:pt x="1789" y="823"/>
                </a:moveTo>
                <a:cubicBezTo>
                  <a:pt x="1781" y="823"/>
                  <a:pt x="1775" y="830"/>
                  <a:pt x="1775" y="838"/>
                </a:cubicBezTo>
                <a:cubicBezTo>
                  <a:pt x="1775" y="846"/>
                  <a:pt x="1781" y="853"/>
                  <a:pt x="1789" y="853"/>
                </a:cubicBezTo>
                <a:cubicBezTo>
                  <a:pt x="1798" y="853"/>
                  <a:pt x="1804" y="846"/>
                  <a:pt x="1804" y="838"/>
                </a:cubicBezTo>
                <a:cubicBezTo>
                  <a:pt x="1804" y="830"/>
                  <a:pt x="1798" y="823"/>
                  <a:pt x="1789" y="823"/>
                </a:cubicBezTo>
                <a:close/>
                <a:moveTo>
                  <a:pt x="1789" y="856"/>
                </a:moveTo>
                <a:cubicBezTo>
                  <a:pt x="1781" y="856"/>
                  <a:pt x="1775" y="863"/>
                  <a:pt x="1775" y="871"/>
                </a:cubicBezTo>
                <a:cubicBezTo>
                  <a:pt x="1775" y="879"/>
                  <a:pt x="1781" y="886"/>
                  <a:pt x="1789" y="886"/>
                </a:cubicBezTo>
                <a:cubicBezTo>
                  <a:pt x="1798" y="886"/>
                  <a:pt x="1804" y="879"/>
                  <a:pt x="1804" y="871"/>
                </a:cubicBezTo>
                <a:cubicBezTo>
                  <a:pt x="1804" y="863"/>
                  <a:pt x="1798" y="856"/>
                  <a:pt x="1789" y="856"/>
                </a:cubicBezTo>
                <a:close/>
                <a:moveTo>
                  <a:pt x="1789" y="889"/>
                </a:moveTo>
                <a:cubicBezTo>
                  <a:pt x="1781" y="889"/>
                  <a:pt x="1775" y="895"/>
                  <a:pt x="1775" y="904"/>
                </a:cubicBezTo>
                <a:cubicBezTo>
                  <a:pt x="1775" y="912"/>
                  <a:pt x="1781" y="918"/>
                  <a:pt x="1789" y="918"/>
                </a:cubicBezTo>
                <a:cubicBezTo>
                  <a:pt x="1798" y="918"/>
                  <a:pt x="1804" y="912"/>
                  <a:pt x="1804" y="904"/>
                </a:cubicBezTo>
                <a:cubicBezTo>
                  <a:pt x="1804" y="895"/>
                  <a:pt x="1798" y="889"/>
                  <a:pt x="1789" y="889"/>
                </a:cubicBezTo>
                <a:close/>
                <a:moveTo>
                  <a:pt x="1789" y="922"/>
                </a:moveTo>
                <a:cubicBezTo>
                  <a:pt x="1781" y="922"/>
                  <a:pt x="1775" y="928"/>
                  <a:pt x="1775" y="937"/>
                </a:cubicBezTo>
                <a:cubicBezTo>
                  <a:pt x="1775" y="945"/>
                  <a:pt x="1781" y="951"/>
                  <a:pt x="1789" y="951"/>
                </a:cubicBezTo>
                <a:cubicBezTo>
                  <a:pt x="1798" y="951"/>
                  <a:pt x="1804" y="945"/>
                  <a:pt x="1804" y="937"/>
                </a:cubicBezTo>
                <a:cubicBezTo>
                  <a:pt x="1804" y="928"/>
                  <a:pt x="1798" y="922"/>
                  <a:pt x="1789" y="922"/>
                </a:cubicBezTo>
                <a:close/>
                <a:moveTo>
                  <a:pt x="1789" y="955"/>
                </a:moveTo>
                <a:cubicBezTo>
                  <a:pt x="1781" y="955"/>
                  <a:pt x="1775" y="961"/>
                  <a:pt x="1775" y="970"/>
                </a:cubicBezTo>
                <a:cubicBezTo>
                  <a:pt x="1775" y="978"/>
                  <a:pt x="1781" y="984"/>
                  <a:pt x="1789" y="984"/>
                </a:cubicBezTo>
                <a:cubicBezTo>
                  <a:pt x="1798" y="984"/>
                  <a:pt x="1804" y="978"/>
                  <a:pt x="1804" y="970"/>
                </a:cubicBezTo>
                <a:cubicBezTo>
                  <a:pt x="1804" y="961"/>
                  <a:pt x="1798" y="955"/>
                  <a:pt x="1789" y="955"/>
                </a:cubicBezTo>
                <a:close/>
                <a:moveTo>
                  <a:pt x="1789" y="988"/>
                </a:moveTo>
                <a:cubicBezTo>
                  <a:pt x="1781" y="988"/>
                  <a:pt x="1775" y="994"/>
                  <a:pt x="1775" y="1002"/>
                </a:cubicBezTo>
                <a:cubicBezTo>
                  <a:pt x="1775" y="1011"/>
                  <a:pt x="1781" y="1017"/>
                  <a:pt x="1789" y="1017"/>
                </a:cubicBezTo>
                <a:cubicBezTo>
                  <a:pt x="1798" y="1017"/>
                  <a:pt x="1804" y="1011"/>
                  <a:pt x="1804" y="1002"/>
                </a:cubicBezTo>
                <a:cubicBezTo>
                  <a:pt x="1804" y="994"/>
                  <a:pt x="1798" y="988"/>
                  <a:pt x="1789" y="988"/>
                </a:cubicBezTo>
                <a:close/>
                <a:moveTo>
                  <a:pt x="1789" y="1021"/>
                </a:moveTo>
                <a:cubicBezTo>
                  <a:pt x="1781" y="1021"/>
                  <a:pt x="1775" y="1027"/>
                  <a:pt x="1775" y="1035"/>
                </a:cubicBezTo>
                <a:cubicBezTo>
                  <a:pt x="1775" y="1044"/>
                  <a:pt x="1781" y="1050"/>
                  <a:pt x="1789" y="1050"/>
                </a:cubicBezTo>
                <a:cubicBezTo>
                  <a:pt x="1798" y="1050"/>
                  <a:pt x="1804" y="1044"/>
                  <a:pt x="1804" y="1035"/>
                </a:cubicBezTo>
                <a:cubicBezTo>
                  <a:pt x="1804" y="1027"/>
                  <a:pt x="1798" y="1021"/>
                  <a:pt x="1789" y="1021"/>
                </a:cubicBezTo>
                <a:close/>
                <a:moveTo>
                  <a:pt x="1789" y="1053"/>
                </a:moveTo>
                <a:cubicBezTo>
                  <a:pt x="1781" y="1053"/>
                  <a:pt x="1775" y="1060"/>
                  <a:pt x="1775" y="1068"/>
                </a:cubicBezTo>
                <a:cubicBezTo>
                  <a:pt x="1775" y="1076"/>
                  <a:pt x="1781" y="1083"/>
                  <a:pt x="1789" y="1083"/>
                </a:cubicBezTo>
                <a:cubicBezTo>
                  <a:pt x="1798" y="1083"/>
                  <a:pt x="1804" y="1076"/>
                  <a:pt x="1804" y="1068"/>
                </a:cubicBezTo>
                <a:cubicBezTo>
                  <a:pt x="1804" y="1060"/>
                  <a:pt x="1798" y="1053"/>
                  <a:pt x="1789" y="1053"/>
                </a:cubicBezTo>
                <a:close/>
                <a:moveTo>
                  <a:pt x="1789" y="1086"/>
                </a:moveTo>
                <a:cubicBezTo>
                  <a:pt x="1781" y="1086"/>
                  <a:pt x="1775" y="1093"/>
                  <a:pt x="1775" y="1101"/>
                </a:cubicBezTo>
                <a:cubicBezTo>
                  <a:pt x="1775" y="1109"/>
                  <a:pt x="1781" y="1116"/>
                  <a:pt x="1789" y="1116"/>
                </a:cubicBezTo>
                <a:cubicBezTo>
                  <a:pt x="1798" y="1116"/>
                  <a:pt x="1804" y="1109"/>
                  <a:pt x="1804" y="1101"/>
                </a:cubicBezTo>
                <a:cubicBezTo>
                  <a:pt x="1804" y="1093"/>
                  <a:pt x="1798" y="1086"/>
                  <a:pt x="1789" y="1086"/>
                </a:cubicBezTo>
                <a:close/>
                <a:moveTo>
                  <a:pt x="1789" y="1119"/>
                </a:moveTo>
                <a:cubicBezTo>
                  <a:pt x="1781" y="1119"/>
                  <a:pt x="1775" y="1126"/>
                  <a:pt x="1775" y="1134"/>
                </a:cubicBezTo>
                <a:cubicBezTo>
                  <a:pt x="1775" y="1142"/>
                  <a:pt x="1781" y="1149"/>
                  <a:pt x="1789" y="1149"/>
                </a:cubicBezTo>
                <a:cubicBezTo>
                  <a:pt x="1798" y="1149"/>
                  <a:pt x="1804" y="1142"/>
                  <a:pt x="1804" y="1134"/>
                </a:cubicBezTo>
                <a:cubicBezTo>
                  <a:pt x="1804" y="1126"/>
                  <a:pt x="1798" y="1119"/>
                  <a:pt x="1789" y="1119"/>
                </a:cubicBezTo>
                <a:close/>
                <a:moveTo>
                  <a:pt x="1789" y="1152"/>
                </a:moveTo>
                <a:cubicBezTo>
                  <a:pt x="1781" y="1152"/>
                  <a:pt x="1775" y="1159"/>
                  <a:pt x="1775" y="1167"/>
                </a:cubicBezTo>
                <a:cubicBezTo>
                  <a:pt x="1775" y="1175"/>
                  <a:pt x="1781" y="1182"/>
                  <a:pt x="1789" y="1182"/>
                </a:cubicBezTo>
                <a:cubicBezTo>
                  <a:pt x="1798" y="1182"/>
                  <a:pt x="1804" y="1175"/>
                  <a:pt x="1804" y="1167"/>
                </a:cubicBezTo>
                <a:cubicBezTo>
                  <a:pt x="1804" y="1159"/>
                  <a:pt x="1798" y="1152"/>
                  <a:pt x="1789" y="1152"/>
                </a:cubicBezTo>
                <a:close/>
                <a:moveTo>
                  <a:pt x="1789" y="1185"/>
                </a:moveTo>
                <a:cubicBezTo>
                  <a:pt x="1781" y="1185"/>
                  <a:pt x="1775" y="1192"/>
                  <a:pt x="1775" y="1200"/>
                </a:cubicBezTo>
                <a:cubicBezTo>
                  <a:pt x="1775" y="1208"/>
                  <a:pt x="1781" y="1215"/>
                  <a:pt x="1789" y="1215"/>
                </a:cubicBezTo>
                <a:cubicBezTo>
                  <a:pt x="1798" y="1215"/>
                  <a:pt x="1804" y="1208"/>
                  <a:pt x="1804" y="1200"/>
                </a:cubicBezTo>
                <a:cubicBezTo>
                  <a:pt x="1804" y="1192"/>
                  <a:pt x="1798" y="1185"/>
                  <a:pt x="1789" y="1185"/>
                </a:cubicBezTo>
                <a:close/>
                <a:moveTo>
                  <a:pt x="1789" y="1218"/>
                </a:moveTo>
                <a:cubicBezTo>
                  <a:pt x="1781" y="1218"/>
                  <a:pt x="1775" y="1225"/>
                  <a:pt x="1775" y="1233"/>
                </a:cubicBezTo>
                <a:cubicBezTo>
                  <a:pt x="1775" y="1241"/>
                  <a:pt x="1781" y="1248"/>
                  <a:pt x="1789" y="1248"/>
                </a:cubicBezTo>
                <a:cubicBezTo>
                  <a:pt x="1798" y="1248"/>
                  <a:pt x="1804" y="1241"/>
                  <a:pt x="1804" y="1233"/>
                </a:cubicBezTo>
                <a:cubicBezTo>
                  <a:pt x="1804" y="1225"/>
                  <a:pt x="1798" y="1218"/>
                  <a:pt x="1789" y="1218"/>
                </a:cubicBezTo>
                <a:close/>
                <a:moveTo>
                  <a:pt x="1789" y="1251"/>
                </a:moveTo>
                <a:cubicBezTo>
                  <a:pt x="1781" y="1251"/>
                  <a:pt x="1775" y="1258"/>
                  <a:pt x="1775" y="1266"/>
                </a:cubicBezTo>
                <a:cubicBezTo>
                  <a:pt x="1775" y="1274"/>
                  <a:pt x="1781" y="1281"/>
                  <a:pt x="1789" y="1281"/>
                </a:cubicBezTo>
                <a:cubicBezTo>
                  <a:pt x="1798" y="1281"/>
                  <a:pt x="1804" y="1274"/>
                  <a:pt x="1804" y="1266"/>
                </a:cubicBezTo>
                <a:cubicBezTo>
                  <a:pt x="1804" y="1258"/>
                  <a:pt x="1798" y="1251"/>
                  <a:pt x="1789" y="1251"/>
                </a:cubicBezTo>
                <a:close/>
                <a:moveTo>
                  <a:pt x="1789" y="1284"/>
                </a:moveTo>
                <a:cubicBezTo>
                  <a:pt x="1781" y="1284"/>
                  <a:pt x="1775" y="1291"/>
                  <a:pt x="1775" y="1299"/>
                </a:cubicBezTo>
                <a:cubicBezTo>
                  <a:pt x="1775" y="1307"/>
                  <a:pt x="1781" y="1314"/>
                  <a:pt x="1789" y="1314"/>
                </a:cubicBezTo>
                <a:cubicBezTo>
                  <a:pt x="1798" y="1314"/>
                  <a:pt x="1804" y="1307"/>
                  <a:pt x="1804" y="1299"/>
                </a:cubicBezTo>
                <a:cubicBezTo>
                  <a:pt x="1804" y="1291"/>
                  <a:pt x="1798" y="1284"/>
                  <a:pt x="1789" y="1284"/>
                </a:cubicBezTo>
                <a:close/>
                <a:moveTo>
                  <a:pt x="1789" y="1317"/>
                </a:moveTo>
                <a:cubicBezTo>
                  <a:pt x="1781" y="1317"/>
                  <a:pt x="1775" y="1323"/>
                  <a:pt x="1775" y="1332"/>
                </a:cubicBezTo>
                <a:cubicBezTo>
                  <a:pt x="1775" y="1340"/>
                  <a:pt x="1781" y="1346"/>
                  <a:pt x="1789" y="1346"/>
                </a:cubicBezTo>
                <a:cubicBezTo>
                  <a:pt x="1798" y="1346"/>
                  <a:pt x="1804" y="1340"/>
                  <a:pt x="1804" y="1332"/>
                </a:cubicBezTo>
                <a:cubicBezTo>
                  <a:pt x="1804" y="1323"/>
                  <a:pt x="1798" y="1317"/>
                  <a:pt x="1789" y="1317"/>
                </a:cubicBezTo>
                <a:close/>
                <a:moveTo>
                  <a:pt x="1789" y="1350"/>
                </a:moveTo>
                <a:cubicBezTo>
                  <a:pt x="1781" y="1350"/>
                  <a:pt x="1775" y="1356"/>
                  <a:pt x="1775" y="1365"/>
                </a:cubicBezTo>
                <a:cubicBezTo>
                  <a:pt x="1775" y="1373"/>
                  <a:pt x="1781" y="1379"/>
                  <a:pt x="1789" y="1379"/>
                </a:cubicBezTo>
                <a:cubicBezTo>
                  <a:pt x="1798" y="1379"/>
                  <a:pt x="1804" y="1373"/>
                  <a:pt x="1804" y="1365"/>
                </a:cubicBezTo>
                <a:cubicBezTo>
                  <a:pt x="1804" y="1356"/>
                  <a:pt x="1798" y="1350"/>
                  <a:pt x="1789" y="1350"/>
                </a:cubicBezTo>
                <a:close/>
                <a:moveTo>
                  <a:pt x="1789" y="1383"/>
                </a:moveTo>
                <a:cubicBezTo>
                  <a:pt x="1781" y="1383"/>
                  <a:pt x="1775" y="1389"/>
                  <a:pt x="1775" y="1397"/>
                </a:cubicBezTo>
                <a:cubicBezTo>
                  <a:pt x="1775" y="1406"/>
                  <a:pt x="1781" y="1412"/>
                  <a:pt x="1789" y="1412"/>
                </a:cubicBezTo>
                <a:cubicBezTo>
                  <a:pt x="1798" y="1412"/>
                  <a:pt x="1804" y="1406"/>
                  <a:pt x="1804" y="1397"/>
                </a:cubicBezTo>
                <a:cubicBezTo>
                  <a:pt x="1804" y="1389"/>
                  <a:pt x="1798" y="1383"/>
                  <a:pt x="1789" y="1383"/>
                </a:cubicBezTo>
                <a:close/>
                <a:moveTo>
                  <a:pt x="1789" y="1416"/>
                </a:moveTo>
                <a:cubicBezTo>
                  <a:pt x="1781" y="1416"/>
                  <a:pt x="1775" y="1422"/>
                  <a:pt x="1775" y="1430"/>
                </a:cubicBezTo>
                <a:cubicBezTo>
                  <a:pt x="1775" y="1439"/>
                  <a:pt x="1781" y="1445"/>
                  <a:pt x="1789" y="1445"/>
                </a:cubicBezTo>
                <a:cubicBezTo>
                  <a:pt x="1798" y="1445"/>
                  <a:pt x="1804" y="1439"/>
                  <a:pt x="1804" y="1430"/>
                </a:cubicBezTo>
                <a:cubicBezTo>
                  <a:pt x="1804" y="1422"/>
                  <a:pt x="1798" y="1416"/>
                  <a:pt x="1789" y="1416"/>
                </a:cubicBezTo>
                <a:close/>
                <a:moveTo>
                  <a:pt x="1822" y="0"/>
                </a:moveTo>
                <a:cubicBezTo>
                  <a:pt x="1814" y="0"/>
                  <a:pt x="1807" y="7"/>
                  <a:pt x="1807" y="15"/>
                </a:cubicBezTo>
                <a:cubicBezTo>
                  <a:pt x="1807" y="23"/>
                  <a:pt x="1814" y="30"/>
                  <a:pt x="1822" y="30"/>
                </a:cubicBezTo>
                <a:cubicBezTo>
                  <a:pt x="1830" y="30"/>
                  <a:pt x="1837" y="23"/>
                  <a:pt x="1837" y="15"/>
                </a:cubicBezTo>
                <a:cubicBezTo>
                  <a:pt x="1837" y="7"/>
                  <a:pt x="1830" y="0"/>
                  <a:pt x="1822" y="0"/>
                </a:cubicBezTo>
                <a:close/>
                <a:moveTo>
                  <a:pt x="1822" y="33"/>
                </a:moveTo>
                <a:cubicBezTo>
                  <a:pt x="1814" y="33"/>
                  <a:pt x="1807" y="40"/>
                  <a:pt x="1807" y="48"/>
                </a:cubicBezTo>
                <a:cubicBezTo>
                  <a:pt x="1807" y="56"/>
                  <a:pt x="1814" y="63"/>
                  <a:pt x="1822" y="63"/>
                </a:cubicBezTo>
                <a:cubicBezTo>
                  <a:pt x="1830" y="63"/>
                  <a:pt x="1837" y="56"/>
                  <a:pt x="1837" y="48"/>
                </a:cubicBezTo>
                <a:cubicBezTo>
                  <a:pt x="1837" y="40"/>
                  <a:pt x="1830" y="33"/>
                  <a:pt x="1822" y="33"/>
                </a:cubicBezTo>
                <a:close/>
                <a:moveTo>
                  <a:pt x="1822" y="66"/>
                </a:moveTo>
                <a:cubicBezTo>
                  <a:pt x="1814" y="66"/>
                  <a:pt x="1807" y="72"/>
                  <a:pt x="1807" y="81"/>
                </a:cubicBezTo>
                <a:cubicBezTo>
                  <a:pt x="1807" y="89"/>
                  <a:pt x="1814" y="95"/>
                  <a:pt x="1822" y="95"/>
                </a:cubicBezTo>
                <a:cubicBezTo>
                  <a:pt x="1830" y="95"/>
                  <a:pt x="1837" y="89"/>
                  <a:pt x="1837" y="81"/>
                </a:cubicBezTo>
                <a:cubicBezTo>
                  <a:pt x="1837" y="72"/>
                  <a:pt x="1830" y="66"/>
                  <a:pt x="1822" y="66"/>
                </a:cubicBezTo>
                <a:close/>
                <a:moveTo>
                  <a:pt x="1822" y="99"/>
                </a:moveTo>
                <a:cubicBezTo>
                  <a:pt x="1814" y="99"/>
                  <a:pt x="1807" y="105"/>
                  <a:pt x="1807" y="114"/>
                </a:cubicBezTo>
                <a:cubicBezTo>
                  <a:pt x="1807" y="122"/>
                  <a:pt x="1814" y="128"/>
                  <a:pt x="1822" y="128"/>
                </a:cubicBezTo>
                <a:cubicBezTo>
                  <a:pt x="1830" y="128"/>
                  <a:pt x="1837" y="122"/>
                  <a:pt x="1837" y="114"/>
                </a:cubicBezTo>
                <a:cubicBezTo>
                  <a:pt x="1837" y="105"/>
                  <a:pt x="1830" y="99"/>
                  <a:pt x="1822" y="99"/>
                </a:cubicBezTo>
                <a:close/>
                <a:moveTo>
                  <a:pt x="1822" y="132"/>
                </a:moveTo>
                <a:cubicBezTo>
                  <a:pt x="1814" y="132"/>
                  <a:pt x="1807" y="138"/>
                  <a:pt x="1807" y="147"/>
                </a:cubicBezTo>
                <a:cubicBezTo>
                  <a:pt x="1807" y="155"/>
                  <a:pt x="1814" y="161"/>
                  <a:pt x="1822" y="161"/>
                </a:cubicBezTo>
                <a:cubicBezTo>
                  <a:pt x="1830" y="161"/>
                  <a:pt x="1837" y="155"/>
                  <a:pt x="1837" y="147"/>
                </a:cubicBezTo>
                <a:cubicBezTo>
                  <a:pt x="1837" y="138"/>
                  <a:pt x="1830" y="132"/>
                  <a:pt x="1822" y="132"/>
                </a:cubicBezTo>
                <a:close/>
                <a:moveTo>
                  <a:pt x="1822" y="165"/>
                </a:moveTo>
                <a:cubicBezTo>
                  <a:pt x="1814" y="165"/>
                  <a:pt x="1807" y="171"/>
                  <a:pt x="1807" y="179"/>
                </a:cubicBezTo>
                <a:cubicBezTo>
                  <a:pt x="1807" y="188"/>
                  <a:pt x="1814" y="194"/>
                  <a:pt x="1822" y="194"/>
                </a:cubicBezTo>
                <a:cubicBezTo>
                  <a:pt x="1830" y="194"/>
                  <a:pt x="1837" y="188"/>
                  <a:pt x="1837" y="179"/>
                </a:cubicBezTo>
                <a:cubicBezTo>
                  <a:pt x="1837" y="171"/>
                  <a:pt x="1830" y="165"/>
                  <a:pt x="1822" y="165"/>
                </a:cubicBezTo>
                <a:close/>
                <a:moveTo>
                  <a:pt x="1822" y="198"/>
                </a:moveTo>
                <a:cubicBezTo>
                  <a:pt x="1814" y="198"/>
                  <a:pt x="1807" y="204"/>
                  <a:pt x="1807" y="212"/>
                </a:cubicBezTo>
                <a:cubicBezTo>
                  <a:pt x="1807" y="221"/>
                  <a:pt x="1814" y="227"/>
                  <a:pt x="1822" y="227"/>
                </a:cubicBezTo>
                <a:cubicBezTo>
                  <a:pt x="1830" y="227"/>
                  <a:pt x="1837" y="221"/>
                  <a:pt x="1837" y="212"/>
                </a:cubicBezTo>
                <a:cubicBezTo>
                  <a:pt x="1837" y="204"/>
                  <a:pt x="1830" y="198"/>
                  <a:pt x="1822" y="198"/>
                </a:cubicBezTo>
                <a:close/>
                <a:moveTo>
                  <a:pt x="1822" y="230"/>
                </a:moveTo>
                <a:cubicBezTo>
                  <a:pt x="1814" y="230"/>
                  <a:pt x="1807" y="237"/>
                  <a:pt x="1807" y="245"/>
                </a:cubicBezTo>
                <a:cubicBezTo>
                  <a:pt x="1807" y="253"/>
                  <a:pt x="1814" y="260"/>
                  <a:pt x="1822" y="260"/>
                </a:cubicBezTo>
                <a:cubicBezTo>
                  <a:pt x="1830" y="260"/>
                  <a:pt x="1837" y="253"/>
                  <a:pt x="1837" y="245"/>
                </a:cubicBezTo>
                <a:cubicBezTo>
                  <a:pt x="1837" y="237"/>
                  <a:pt x="1830" y="230"/>
                  <a:pt x="1822" y="230"/>
                </a:cubicBezTo>
                <a:close/>
                <a:moveTo>
                  <a:pt x="1822" y="263"/>
                </a:moveTo>
                <a:cubicBezTo>
                  <a:pt x="1814" y="263"/>
                  <a:pt x="1807" y="270"/>
                  <a:pt x="1807" y="278"/>
                </a:cubicBezTo>
                <a:cubicBezTo>
                  <a:pt x="1807" y="286"/>
                  <a:pt x="1814" y="293"/>
                  <a:pt x="1822" y="293"/>
                </a:cubicBezTo>
                <a:cubicBezTo>
                  <a:pt x="1830" y="293"/>
                  <a:pt x="1837" y="286"/>
                  <a:pt x="1837" y="278"/>
                </a:cubicBezTo>
                <a:cubicBezTo>
                  <a:pt x="1837" y="270"/>
                  <a:pt x="1830" y="263"/>
                  <a:pt x="1822" y="263"/>
                </a:cubicBezTo>
                <a:close/>
                <a:moveTo>
                  <a:pt x="1822" y="296"/>
                </a:moveTo>
                <a:cubicBezTo>
                  <a:pt x="1814" y="296"/>
                  <a:pt x="1807" y="303"/>
                  <a:pt x="1807" y="311"/>
                </a:cubicBezTo>
                <a:cubicBezTo>
                  <a:pt x="1807" y="319"/>
                  <a:pt x="1814" y="326"/>
                  <a:pt x="1822" y="326"/>
                </a:cubicBezTo>
                <a:cubicBezTo>
                  <a:pt x="1830" y="326"/>
                  <a:pt x="1837" y="319"/>
                  <a:pt x="1837" y="311"/>
                </a:cubicBezTo>
                <a:cubicBezTo>
                  <a:pt x="1837" y="303"/>
                  <a:pt x="1830" y="296"/>
                  <a:pt x="1822" y="296"/>
                </a:cubicBezTo>
                <a:close/>
                <a:moveTo>
                  <a:pt x="1822" y="329"/>
                </a:moveTo>
                <a:cubicBezTo>
                  <a:pt x="1814" y="329"/>
                  <a:pt x="1807" y="336"/>
                  <a:pt x="1807" y="344"/>
                </a:cubicBezTo>
                <a:cubicBezTo>
                  <a:pt x="1807" y="352"/>
                  <a:pt x="1814" y="359"/>
                  <a:pt x="1822" y="359"/>
                </a:cubicBezTo>
                <a:cubicBezTo>
                  <a:pt x="1830" y="359"/>
                  <a:pt x="1837" y="352"/>
                  <a:pt x="1837" y="344"/>
                </a:cubicBezTo>
                <a:cubicBezTo>
                  <a:pt x="1837" y="336"/>
                  <a:pt x="1830" y="329"/>
                  <a:pt x="1822" y="329"/>
                </a:cubicBezTo>
                <a:close/>
                <a:moveTo>
                  <a:pt x="1822" y="362"/>
                </a:moveTo>
                <a:cubicBezTo>
                  <a:pt x="1814" y="362"/>
                  <a:pt x="1807" y="369"/>
                  <a:pt x="1807" y="377"/>
                </a:cubicBezTo>
                <a:cubicBezTo>
                  <a:pt x="1807" y="385"/>
                  <a:pt x="1814" y="392"/>
                  <a:pt x="1822" y="392"/>
                </a:cubicBezTo>
                <a:cubicBezTo>
                  <a:pt x="1830" y="392"/>
                  <a:pt x="1837" y="385"/>
                  <a:pt x="1837" y="377"/>
                </a:cubicBezTo>
                <a:cubicBezTo>
                  <a:pt x="1837" y="369"/>
                  <a:pt x="1830" y="362"/>
                  <a:pt x="1822" y="362"/>
                </a:cubicBezTo>
                <a:close/>
                <a:moveTo>
                  <a:pt x="1822" y="395"/>
                </a:moveTo>
                <a:cubicBezTo>
                  <a:pt x="1814" y="395"/>
                  <a:pt x="1807" y="402"/>
                  <a:pt x="1807" y="410"/>
                </a:cubicBezTo>
                <a:cubicBezTo>
                  <a:pt x="1807" y="418"/>
                  <a:pt x="1814" y="425"/>
                  <a:pt x="1822" y="425"/>
                </a:cubicBezTo>
                <a:cubicBezTo>
                  <a:pt x="1830" y="425"/>
                  <a:pt x="1837" y="418"/>
                  <a:pt x="1837" y="410"/>
                </a:cubicBezTo>
                <a:cubicBezTo>
                  <a:pt x="1837" y="402"/>
                  <a:pt x="1830" y="395"/>
                  <a:pt x="1822" y="395"/>
                </a:cubicBezTo>
                <a:close/>
                <a:moveTo>
                  <a:pt x="1822" y="428"/>
                </a:moveTo>
                <a:cubicBezTo>
                  <a:pt x="1814" y="428"/>
                  <a:pt x="1807" y="435"/>
                  <a:pt x="1807" y="443"/>
                </a:cubicBezTo>
                <a:cubicBezTo>
                  <a:pt x="1807" y="451"/>
                  <a:pt x="1814" y="458"/>
                  <a:pt x="1822" y="458"/>
                </a:cubicBezTo>
                <a:cubicBezTo>
                  <a:pt x="1830" y="458"/>
                  <a:pt x="1837" y="451"/>
                  <a:pt x="1837" y="443"/>
                </a:cubicBezTo>
                <a:cubicBezTo>
                  <a:pt x="1837" y="435"/>
                  <a:pt x="1830" y="428"/>
                  <a:pt x="1822" y="428"/>
                </a:cubicBezTo>
                <a:close/>
                <a:moveTo>
                  <a:pt x="1822" y="461"/>
                </a:moveTo>
                <a:cubicBezTo>
                  <a:pt x="1814" y="461"/>
                  <a:pt x="1807" y="468"/>
                  <a:pt x="1807" y="476"/>
                </a:cubicBezTo>
                <a:cubicBezTo>
                  <a:pt x="1807" y="484"/>
                  <a:pt x="1814" y="491"/>
                  <a:pt x="1822" y="491"/>
                </a:cubicBezTo>
                <a:cubicBezTo>
                  <a:pt x="1830" y="491"/>
                  <a:pt x="1837" y="484"/>
                  <a:pt x="1837" y="476"/>
                </a:cubicBezTo>
                <a:cubicBezTo>
                  <a:pt x="1837" y="468"/>
                  <a:pt x="1830" y="461"/>
                  <a:pt x="1822" y="461"/>
                </a:cubicBezTo>
                <a:close/>
                <a:moveTo>
                  <a:pt x="1822" y="494"/>
                </a:moveTo>
                <a:cubicBezTo>
                  <a:pt x="1814" y="494"/>
                  <a:pt x="1807" y="500"/>
                  <a:pt x="1807" y="509"/>
                </a:cubicBezTo>
                <a:cubicBezTo>
                  <a:pt x="1807" y="517"/>
                  <a:pt x="1814" y="523"/>
                  <a:pt x="1822" y="523"/>
                </a:cubicBezTo>
                <a:cubicBezTo>
                  <a:pt x="1830" y="523"/>
                  <a:pt x="1837" y="517"/>
                  <a:pt x="1837" y="509"/>
                </a:cubicBezTo>
                <a:cubicBezTo>
                  <a:pt x="1837" y="500"/>
                  <a:pt x="1830" y="494"/>
                  <a:pt x="1822" y="494"/>
                </a:cubicBezTo>
                <a:close/>
                <a:moveTo>
                  <a:pt x="1822" y="527"/>
                </a:moveTo>
                <a:cubicBezTo>
                  <a:pt x="1814" y="527"/>
                  <a:pt x="1807" y="533"/>
                  <a:pt x="1807" y="542"/>
                </a:cubicBezTo>
                <a:cubicBezTo>
                  <a:pt x="1807" y="550"/>
                  <a:pt x="1814" y="556"/>
                  <a:pt x="1822" y="556"/>
                </a:cubicBezTo>
                <a:cubicBezTo>
                  <a:pt x="1830" y="556"/>
                  <a:pt x="1837" y="550"/>
                  <a:pt x="1837" y="542"/>
                </a:cubicBezTo>
                <a:cubicBezTo>
                  <a:pt x="1837" y="533"/>
                  <a:pt x="1830" y="527"/>
                  <a:pt x="1822" y="527"/>
                </a:cubicBezTo>
                <a:close/>
                <a:moveTo>
                  <a:pt x="1822" y="560"/>
                </a:moveTo>
                <a:cubicBezTo>
                  <a:pt x="1814" y="560"/>
                  <a:pt x="1807" y="566"/>
                  <a:pt x="1807" y="574"/>
                </a:cubicBezTo>
                <a:cubicBezTo>
                  <a:pt x="1807" y="583"/>
                  <a:pt x="1814" y="589"/>
                  <a:pt x="1822" y="589"/>
                </a:cubicBezTo>
                <a:cubicBezTo>
                  <a:pt x="1830" y="589"/>
                  <a:pt x="1837" y="583"/>
                  <a:pt x="1837" y="574"/>
                </a:cubicBezTo>
                <a:cubicBezTo>
                  <a:pt x="1837" y="566"/>
                  <a:pt x="1830" y="560"/>
                  <a:pt x="1822" y="560"/>
                </a:cubicBezTo>
                <a:close/>
                <a:moveTo>
                  <a:pt x="1822" y="593"/>
                </a:moveTo>
                <a:cubicBezTo>
                  <a:pt x="1814" y="593"/>
                  <a:pt x="1807" y="599"/>
                  <a:pt x="1807" y="607"/>
                </a:cubicBezTo>
                <a:cubicBezTo>
                  <a:pt x="1807" y="616"/>
                  <a:pt x="1814" y="622"/>
                  <a:pt x="1822" y="622"/>
                </a:cubicBezTo>
                <a:cubicBezTo>
                  <a:pt x="1830" y="622"/>
                  <a:pt x="1837" y="616"/>
                  <a:pt x="1837" y="607"/>
                </a:cubicBezTo>
                <a:cubicBezTo>
                  <a:pt x="1837" y="599"/>
                  <a:pt x="1830" y="593"/>
                  <a:pt x="1822" y="593"/>
                </a:cubicBezTo>
                <a:close/>
                <a:moveTo>
                  <a:pt x="1822" y="625"/>
                </a:moveTo>
                <a:cubicBezTo>
                  <a:pt x="1814" y="625"/>
                  <a:pt x="1807" y="632"/>
                  <a:pt x="1807" y="640"/>
                </a:cubicBezTo>
                <a:cubicBezTo>
                  <a:pt x="1807" y="648"/>
                  <a:pt x="1814" y="655"/>
                  <a:pt x="1822" y="655"/>
                </a:cubicBezTo>
                <a:cubicBezTo>
                  <a:pt x="1830" y="655"/>
                  <a:pt x="1837" y="648"/>
                  <a:pt x="1837" y="640"/>
                </a:cubicBezTo>
                <a:cubicBezTo>
                  <a:pt x="1837" y="632"/>
                  <a:pt x="1830" y="625"/>
                  <a:pt x="1822" y="625"/>
                </a:cubicBezTo>
                <a:close/>
                <a:moveTo>
                  <a:pt x="1822" y="658"/>
                </a:moveTo>
                <a:cubicBezTo>
                  <a:pt x="1814" y="658"/>
                  <a:pt x="1807" y="665"/>
                  <a:pt x="1807" y="673"/>
                </a:cubicBezTo>
                <a:cubicBezTo>
                  <a:pt x="1807" y="681"/>
                  <a:pt x="1814" y="688"/>
                  <a:pt x="1822" y="688"/>
                </a:cubicBezTo>
                <a:cubicBezTo>
                  <a:pt x="1830" y="688"/>
                  <a:pt x="1837" y="681"/>
                  <a:pt x="1837" y="673"/>
                </a:cubicBezTo>
                <a:cubicBezTo>
                  <a:pt x="1837" y="665"/>
                  <a:pt x="1830" y="658"/>
                  <a:pt x="1822" y="658"/>
                </a:cubicBezTo>
                <a:close/>
                <a:moveTo>
                  <a:pt x="1822" y="691"/>
                </a:moveTo>
                <a:cubicBezTo>
                  <a:pt x="1814" y="691"/>
                  <a:pt x="1807" y="698"/>
                  <a:pt x="1807" y="706"/>
                </a:cubicBezTo>
                <a:cubicBezTo>
                  <a:pt x="1807" y="714"/>
                  <a:pt x="1814" y="721"/>
                  <a:pt x="1822" y="721"/>
                </a:cubicBezTo>
                <a:cubicBezTo>
                  <a:pt x="1830" y="721"/>
                  <a:pt x="1837" y="714"/>
                  <a:pt x="1837" y="706"/>
                </a:cubicBezTo>
                <a:cubicBezTo>
                  <a:pt x="1837" y="698"/>
                  <a:pt x="1830" y="691"/>
                  <a:pt x="1822" y="691"/>
                </a:cubicBezTo>
                <a:close/>
                <a:moveTo>
                  <a:pt x="1822" y="724"/>
                </a:moveTo>
                <a:cubicBezTo>
                  <a:pt x="1814" y="724"/>
                  <a:pt x="1807" y="731"/>
                  <a:pt x="1807" y="739"/>
                </a:cubicBezTo>
                <a:cubicBezTo>
                  <a:pt x="1807" y="747"/>
                  <a:pt x="1814" y="754"/>
                  <a:pt x="1822" y="754"/>
                </a:cubicBezTo>
                <a:cubicBezTo>
                  <a:pt x="1830" y="754"/>
                  <a:pt x="1837" y="747"/>
                  <a:pt x="1837" y="739"/>
                </a:cubicBezTo>
                <a:cubicBezTo>
                  <a:pt x="1837" y="731"/>
                  <a:pt x="1830" y="724"/>
                  <a:pt x="1822" y="724"/>
                </a:cubicBezTo>
                <a:close/>
                <a:moveTo>
                  <a:pt x="1822" y="757"/>
                </a:moveTo>
                <a:cubicBezTo>
                  <a:pt x="1814" y="757"/>
                  <a:pt x="1807" y="764"/>
                  <a:pt x="1807" y="772"/>
                </a:cubicBezTo>
                <a:cubicBezTo>
                  <a:pt x="1807" y="780"/>
                  <a:pt x="1814" y="787"/>
                  <a:pt x="1822" y="787"/>
                </a:cubicBezTo>
                <a:cubicBezTo>
                  <a:pt x="1830" y="787"/>
                  <a:pt x="1837" y="780"/>
                  <a:pt x="1837" y="772"/>
                </a:cubicBezTo>
                <a:cubicBezTo>
                  <a:pt x="1837" y="764"/>
                  <a:pt x="1830" y="757"/>
                  <a:pt x="1822" y="757"/>
                </a:cubicBezTo>
                <a:close/>
                <a:moveTo>
                  <a:pt x="1822" y="790"/>
                </a:moveTo>
                <a:cubicBezTo>
                  <a:pt x="1814" y="790"/>
                  <a:pt x="1807" y="797"/>
                  <a:pt x="1807" y="805"/>
                </a:cubicBezTo>
                <a:cubicBezTo>
                  <a:pt x="1807" y="813"/>
                  <a:pt x="1814" y="820"/>
                  <a:pt x="1822" y="820"/>
                </a:cubicBezTo>
                <a:cubicBezTo>
                  <a:pt x="1830" y="820"/>
                  <a:pt x="1837" y="813"/>
                  <a:pt x="1837" y="805"/>
                </a:cubicBezTo>
                <a:cubicBezTo>
                  <a:pt x="1837" y="797"/>
                  <a:pt x="1830" y="790"/>
                  <a:pt x="1822" y="790"/>
                </a:cubicBezTo>
                <a:close/>
                <a:moveTo>
                  <a:pt x="1822" y="823"/>
                </a:moveTo>
                <a:cubicBezTo>
                  <a:pt x="1814" y="823"/>
                  <a:pt x="1807" y="830"/>
                  <a:pt x="1807" y="838"/>
                </a:cubicBezTo>
                <a:cubicBezTo>
                  <a:pt x="1807" y="846"/>
                  <a:pt x="1814" y="853"/>
                  <a:pt x="1822" y="853"/>
                </a:cubicBezTo>
                <a:cubicBezTo>
                  <a:pt x="1830" y="853"/>
                  <a:pt x="1837" y="846"/>
                  <a:pt x="1837" y="838"/>
                </a:cubicBezTo>
                <a:cubicBezTo>
                  <a:pt x="1837" y="830"/>
                  <a:pt x="1830" y="823"/>
                  <a:pt x="1822" y="823"/>
                </a:cubicBezTo>
                <a:close/>
                <a:moveTo>
                  <a:pt x="1822" y="856"/>
                </a:moveTo>
                <a:cubicBezTo>
                  <a:pt x="1814" y="856"/>
                  <a:pt x="1807" y="863"/>
                  <a:pt x="1807" y="871"/>
                </a:cubicBezTo>
                <a:cubicBezTo>
                  <a:pt x="1807" y="879"/>
                  <a:pt x="1814" y="886"/>
                  <a:pt x="1822" y="886"/>
                </a:cubicBezTo>
                <a:cubicBezTo>
                  <a:pt x="1830" y="886"/>
                  <a:pt x="1837" y="879"/>
                  <a:pt x="1837" y="871"/>
                </a:cubicBezTo>
                <a:cubicBezTo>
                  <a:pt x="1837" y="863"/>
                  <a:pt x="1830" y="856"/>
                  <a:pt x="1822" y="856"/>
                </a:cubicBezTo>
                <a:close/>
                <a:moveTo>
                  <a:pt x="1822" y="889"/>
                </a:moveTo>
                <a:cubicBezTo>
                  <a:pt x="1814" y="889"/>
                  <a:pt x="1807" y="895"/>
                  <a:pt x="1807" y="904"/>
                </a:cubicBezTo>
                <a:cubicBezTo>
                  <a:pt x="1807" y="912"/>
                  <a:pt x="1814" y="918"/>
                  <a:pt x="1822" y="918"/>
                </a:cubicBezTo>
                <a:cubicBezTo>
                  <a:pt x="1830" y="918"/>
                  <a:pt x="1837" y="912"/>
                  <a:pt x="1837" y="904"/>
                </a:cubicBezTo>
                <a:cubicBezTo>
                  <a:pt x="1837" y="895"/>
                  <a:pt x="1830" y="889"/>
                  <a:pt x="1822" y="889"/>
                </a:cubicBezTo>
                <a:close/>
                <a:moveTo>
                  <a:pt x="1822" y="922"/>
                </a:moveTo>
                <a:cubicBezTo>
                  <a:pt x="1814" y="922"/>
                  <a:pt x="1807" y="928"/>
                  <a:pt x="1807" y="937"/>
                </a:cubicBezTo>
                <a:cubicBezTo>
                  <a:pt x="1807" y="945"/>
                  <a:pt x="1814" y="951"/>
                  <a:pt x="1822" y="951"/>
                </a:cubicBezTo>
                <a:cubicBezTo>
                  <a:pt x="1830" y="951"/>
                  <a:pt x="1837" y="945"/>
                  <a:pt x="1837" y="937"/>
                </a:cubicBezTo>
                <a:cubicBezTo>
                  <a:pt x="1837" y="928"/>
                  <a:pt x="1830" y="922"/>
                  <a:pt x="1822" y="922"/>
                </a:cubicBezTo>
                <a:close/>
                <a:moveTo>
                  <a:pt x="1822" y="955"/>
                </a:moveTo>
                <a:cubicBezTo>
                  <a:pt x="1814" y="955"/>
                  <a:pt x="1807" y="961"/>
                  <a:pt x="1807" y="970"/>
                </a:cubicBezTo>
                <a:cubicBezTo>
                  <a:pt x="1807" y="978"/>
                  <a:pt x="1814" y="984"/>
                  <a:pt x="1822" y="984"/>
                </a:cubicBezTo>
                <a:cubicBezTo>
                  <a:pt x="1830" y="984"/>
                  <a:pt x="1837" y="978"/>
                  <a:pt x="1837" y="970"/>
                </a:cubicBezTo>
                <a:cubicBezTo>
                  <a:pt x="1837" y="961"/>
                  <a:pt x="1830" y="955"/>
                  <a:pt x="1822" y="955"/>
                </a:cubicBezTo>
                <a:close/>
                <a:moveTo>
                  <a:pt x="1822" y="988"/>
                </a:moveTo>
                <a:cubicBezTo>
                  <a:pt x="1814" y="988"/>
                  <a:pt x="1807" y="994"/>
                  <a:pt x="1807" y="1002"/>
                </a:cubicBezTo>
                <a:cubicBezTo>
                  <a:pt x="1807" y="1011"/>
                  <a:pt x="1814" y="1017"/>
                  <a:pt x="1822" y="1017"/>
                </a:cubicBezTo>
                <a:cubicBezTo>
                  <a:pt x="1830" y="1017"/>
                  <a:pt x="1837" y="1011"/>
                  <a:pt x="1837" y="1002"/>
                </a:cubicBezTo>
                <a:cubicBezTo>
                  <a:pt x="1837" y="994"/>
                  <a:pt x="1830" y="988"/>
                  <a:pt x="1822" y="988"/>
                </a:cubicBezTo>
                <a:close/>
                <a:moveTo>
                  <a:pt x="1822" y="1021"/>
                </a:moveTo>
                <a:cubicBezTo>
                  <a:pt x="1814" y="1021"/>
                  <a:pt x="1807" y="1027"/>
                  <a:pt x="1807" y="1035"/>
                </a:cubicBezTo>
                <a:cubicBezTo>
                  <a:pt x="1807" y="1044"/>
                  <a:pt x="1814" y="1050"/>
                  <a:pt x="1822" y="1050"/>
                </a:cubicBezTo>
                <a:cubicBezTo>
                  <a:pt x="1830" y="1050"/>
                  <a:pt x="1837" y="1044"/>
                  <a:pt x="1837" y="1035"/>
                </a:cubicBezTo>
                <a:cubicBezTo>
                  <a:pt x="1837" y="1027"/>
                  <a:pt x="1830" y="1021"/>
                  <a:pt x="1822" y="1021"/>
                </a:cubicBezTo>
                <a:close/>
                <a:moveTo>
                  <a:pt x="1822" y="1053"/>
                </a:moveTo>
                <a:cubicBezTo>
                  <a:pt x="1814" y="1053"/>
                  <a:pt x="1807" y="1060"/>
                  <a:pt x="1807" y="1068"/>
                </a:cubicBezTo>
                <a:cubicBezTo>
                  <a:pt x="1807" y="1076"/>
                  <a:pt x="1814" y="1083"/>
                  <a:pt x="1822" y="1083"/>
                </a:cubicBezTo>
                <a:cubicBezTo>
                  <a:pt x="1830" y="1083"/>
                  <a:pt x="1837" y="1076"/>
                  <a:pt x="1837" y="1068"/>
                </a:cubicBezTo>
                <a:cubicBezTo>
                  <a:pt x="1837" y="1060"/>
                  <a:pt x="1830" y="1053"/>
                  <a:pt x="1822" y="1053"/>
                </a:cubicBezTo>
                <a:close/>
                <a:moveTo>
                  <a:pt x="1822" y="1086"/>
                </a:moveTo>
                <a:cubicBezTo>
                  <a:pt x="1814" y="1086"/>
                  <a:pt x="1807" y="1093"/>
                  <a:pt x="1807" y="1101"/>
                </a:cubicBezTo>
                <a:cubicBezTo>
                  <a:pt x="1807" y="1109"/>
                  <a:pt x="1814" y="1116"/>
                  <a:pt x="1822" y="1116"/>
                </a:cubicBezTo>
                <a:cubicBezTo>
                  <a:pt x="1830" y="1116"/>
                  <a:pt x="1837" y="1109"/>
                  <a:pt x="1837" y="1101"/>
                </a:cubicBezTo>
                <a:cubicBezTo>
                  <a:pt x="1837" y="1093"/>
                  <a:pt x="1830" y="1086"/>
                  <a:pt x="1822" y="1086"/>
                </a:cubicBezTo>
                <a:close/>
                <a:moveTo>
                  <a:pt x="1822" y="1119"/>
                </a:moveTo>
                <a:cubicBezTo>
                  <a:pt x="1814" y="1119"/>
                  <a:pt x="1807" y="1126"/>
                  <a:pt x="1807" y="1134"/>
                </a:cubicBezTo>
                <a:cubicBezTo>
                  <a:pt x="1807" y="1142"/>
                  <a:pt x="1814" y="1149"/>
                  <a:pt x="1822" y="1149"/>
                </a:cubicBezTo>
                <a:cubicBezTo>
                  <a:pt x="1830" y="1149"/>
                  <a:pt x="1837" y="1142"/>
                  <a:pt x="1837" y="1134"/>
                </a:cubicBezTo>
                <a:cubicBezTo>
                  <a:pt x="1837" y="1126"/>
                  <a:pt x="1830" y="1119"/>
                  <a:pt x="1822" y="1119"/>
                </a:cubicBezTo>
                <a:close/>
                <a:moveTo>
                  <a:pt x="1822" y="1152"/>
                </a:moveTo>
                <a:cubicBezTo>
                  <a:pt x="1814" y="1152"/>
                  <a:pt x="1807" y="1159"/>
                  <a:pt x="1807" y="1167"/>
                </a:cubicBezTo>
                <a:cubicBezTo>
                  <a:pt x="1807" y="1175"/>
                  <a:pt x="1814" y="1182"/>
                  <a:pt x="1822" y="1182"/>
                </a:cubicBezTo>
                <a:cubicBezTo>
                  <a:pt x="1830" y="1182"/>
                  <a:pt x="1837" y="1175"/>
                  <a:pt x="1837" y="1167"/>
                </a:cubicBezTo>
                <a:cubicBezTo>
                  <a:pt x="1837" y="1159"/>
                  <a:pt x="1830" y="1152"/>
                  <a:pt x="1822" y="1152"/>
                </a:cubicBezTo>
                <a:close/>
                <a:moveTo>
                  <a:pt x="1822" y="1185"/>
                </a:moveTo>
                <a:cubicBezTo>
                  <a:pt x="1814" y="1185"/>
                  <a:pt x="1807" y="1192"/>
                  <a:pt x="1807" y="1200"/>
                </a:cubicBezTo>
                <a:cubicBezTo>
                  <a:pt x="1807" y="1208"/>
                  <a:pt x="1814" y="1215"/>
                  <a:pt x="1822" y="1215"/>
                </a:cubicBezTo>
                <a:cubicBezTo>
                  <a:pt x="1830" y="1215"/>
                  <a:pt x="1837" y="1208"/>
                  <a:pt x="1837" y="1200"/>
                </a:cubicBezTo>
                <a:cubicBezTo>
                  <a:pt x="1837" y="1192"/>
                  <a:pt x="1830" y="1185"/>
                  <a:pt x="1822" y="1185"/>
                </a:cubicBezTo>
                <a:close/>
                <a:moveTo>
                  <a:pt x="1822" y="1218"/>
                </a:moveTo>
                <a:cubicBezTo>
                  <a:pt x="1814" y="1218"/>
                  <a:pt x="1807" y="1225"/>
                  <a:pt x="1807" y="1233"/>
                </a:cubicBezTo>
                <a:cubicBezTo>
                  <a:pt x="1807" y="1241"/>
                  <a:pt x="1814" y="1248"/>
                  <a:pt x="1822" y="1248"/>
                </a:cubicBezTo>
                <a:cubicBezTo>
                  <a:pt x="1830" y="1248"/>
                  <a:pt x="1837" y="1241"/>
                  <a:pt x="1837" y="1233"/>
                </a:cubicBezTo>
                <a:cubicBezTo>
                  <a:pt x="1837" y="1225"/>
                  <a:pt x="1830" y="1218"/>
                  <a:pt x="1822" y="1218"/>
                </a:cubicBezTo>
                <a:close/>
                <a:moveTo>
                  <a:pt x="1822" y="1251"/>
                </a:moveTo>
                <a:cubicBezTo>
                  <a:pt x="1814" y="1251"/>
                  <a:pt x="1807" y="1258"/>
                  <a:pt x="1807" y="1266"/>
                </a:cubicBezTo>
                <a:cubicBezTo>
                  <a:pt x="1807" y="1274"/>
                  <a:pt x="1814" y="1281"/>
                  <a:pt x="1822" y="1281"/>
                </a:cubicBezTo>
                <a:cubicBezTo>
                  <a:pt x="1830" y="1281"/>
                  <a:pt x="1837" y="1274"/>
                  <a:pt x="1837" y="1266"/>
                </a:cubicBezTo>
                <a:cubicBezTo>
                  <a:pt x="1837" y="1258"/>
                  <a:pt x="1830" y="1251"/>
                  <a:pt x="1822" y="1251"/>
                </a:cubicBezTo>
                <a:close/>
                <a:moveTo>
                  <a:pt x="1822" y="1284"/>
                </a:moveTo>
                <a:cubicBezTo>
                  <a:pt x="1814" y="1284"/>
                  <a:pt x="1807" y="1291"/>
                  <a:pt x="1807" y="1299"/>
                </a:cubicBezTo>
                <a:cubicBezTo>
                  <a:pt x="1807" y="1307"/>
                  <a:pt x="1814" y="1314"/>
                  <a:pt x="1822" y="1314"/>
                </a:cubicBezTo>
                <a:cubicBezTo>
                  <a:pt x="1830" y="1314"/>
                  <a:pt x="1837" y="1307"/>
                  <a:pt x="1837" y="1299"/>
                </a:cubicBezTo>
                <a:cubicBezTo>
                  <a:pt x="1837" y="1291"/>
                  <a:pt x="1830" y="1284"/>
                  <a:pt x="1822" y="1284"/>
                </a:cubicBezTo>
                <a:close/>
                <a:moveTo>
                  <a:pt x="1822" y="1317"/>
                </a:moveTo>
                <a:cubicBezTo>
                  <a:pt x="1814" y="1317"/>
                  <a:pt x="1807" y="1323"/>
                  <a:pt x="1807" y="1332"/>
                </a:cubicBezTo>
                <a:cubicBezTo>
                  <a:pt x="1807" y="1340"/>
                  <a:pt x="1814" y="1346"/>
                  <a:pt x="1822" y="1346"/>
                </a:cubicBezTo>
                <a:cubicBezTo>
                  <a:pt x="1830" y="1346"/>
                  <a:pt x="1837" y="1340"/>
                  <a:pt x="1837" y="1332"/>
                </a:cubicBezTo>
                <a:cubicBezTo>
                  <a:pt x="1837" y="1323"/>
                  <a:pt x="1830" y="1317"/>
                  <a:pt x="1822" y="1317"/>
                </a:cubicBezTo>
                <a:close/>
                <a:moveTo>
                  <a:pt x="1822" y="1350"/>
                </a:moveTo>
                <a:cubicBezTo>
                  <a:pt x="1814" y="1350"/>
                  <a:pt x="1807" y="1356"/>
                  <a:pt x="1807" y="1365"/>
                </a:cubicBezTo>
                <a:cubicBezTo>
                  <a:pt x="1807" y="1373"/>
                  <a:pt x="1814" y="1379"/>
                  <a:pt x="1822" y="1379"/>
                </a:cubicBezTo>
                <a:cubicBezTo>
                  <a:pt x="1830" y="1379"/>
                  <a:pt x="1837" y="1373"/>
                  <a:pt x="1837" y="1365"/>
                </a:cubicBezTo>
                <a:cubicBezTo>
                  <a:pt x="1837" y="1356"/>
                  <a:pt x="1830" y="1350"/>
                  <a:pt x="1822" y="1350"/>
                </a:cubicBezTo>
                <a:close/>
                <a:moveTo>
                  <a:pt x="1822" y="1383"/>
                </a:moveTo>
                <a:cubicBezTo>
                  <a:pt x="1814" y="1383"/>
                  <a:pt x="1807" y="1389"/>
                  <a:pt x="1807" y="1397"/>
                </a:cubicBezTo>
                <a:cubicBezTo>
                  <a:pt x="1807" y="1406"/>
                  <a:pt x="1814" y="1412"/>
                  <a:pt x="1822" y="1412"/>
                </a:cubicBezTo>
                <a:cubicBezTo>
                  <a:pt x="1830" y="1412"/>
                  <a:pt x="1837" y="1406"/>
                  <a:pt x="1837" y="1397"/>
                </a:cubicBezTo>
                <a:cubicBezTo>
                  <a:pt x="1837" y="1389"/>
                  <a:pt x="1830" y="1383"/>
                  <a:pt x="1822" y="1383"/>
                </a:cubicBezTo>
                <a:close/>
                <a:moveTo>
                  <a:pt x="1822" y="1416"/>
                </a:moveTo>
                <a:cubicBezTo>
                  <a:pt x="1814" y="1416"/>
                  <a:pt x="1807" y="1422"/>
                  <a:pt x="1807" y="1430"/>
                </a:cubicBezTo>
                <a:cubicBezTo>
                  <a:pt x="1807" y="1439"/>
                  <a:pt x="1814" y="1445"/>
                  <a:pt x="1822" y="1445"/>
                </a:cubicBezTo>
                <a:cubicBezTo>
                  <a:pt x="1830" y="1445"/>
                  <a:pt x="1837" y="1439"/>
                  <a:pt x="1837" y="1430"/>
                </a:cubicBezTo>
                <a:cubicBezTo>
                  <a:pt x="1837" y="1422"/>
                  <a:pt x="1830" y="1416"/>
                  <a:pt x="1822" y="1416"/>
                </a:cubicBezTo>
                <a:close/>
                <a:moveTo>
                  <a:pt x="1855" y="0"/>
                </a:moveTo>
                <a:cubicBezTo>
                  <a:pt x="1847" y="0"/>
                  <a:pt x="1840" y="7"/>
                  <a:pt x="1840" y="15"/>
                </a:cubicBezTo>
                <a:cubicBezTo>
                  <a:pt x="1840" y="23"/>
                  <a:pt x="1847" y="30"/>
                  <a:pt x="1855" y="30"/>
                </a:cubicBezTo>
                <a:cubicBezTo>
                  <a:pt x="1863" y="30"/>
                  <a:pt x="1870" y="23"/>
                  <a:pt x="1870" y="15"/>
                </a:cubicBezTo>
                <a:cubicBezTo>
                  <a:pt x="1870" y="7"/>
                  <a:pt x="1863" y="0"/>
                  <a:pt x="1855" y="0"/>
                </a:cubicBezTo>
                <a:close/>
                <a:moveTo>
                  <a:pt x="1855" y="33"/>
                </a:moveTo>
                <a:cubicBezTo>
                  <a:pt x="1847" y="33"/>
                  <a:pt x="1840" y="40"/>
                  <a:pt x="1840" y="48"/>
                </a:cubicBezTo>
                <a:cubicBezTo>
                  <a:pt x="1840" y="56"/>
                  <a:pt x="1847" y="63"/>
                  <a:pt x="1855" y="63"/>
                </a:cubicBezTo>
                <a:cubicBezTo>
                  <a:pt x="1863" y="63"/>
                  <a:pt x="1870" y="56"/>
                  <a:pt x="1870" y="48"/>
                </a:cubicBezTo>
                <a:cubicBezTo>
                  <a:pt x="1870" y="40"/>
                  <a:pt x="1863" y="33"/>
                  <a:pt x="1855" y="33"/>
                </a:cubicBezTo>
                <a:close/>
                <a:moveTo>
                  <a:pt x="1855" y="66"/>
                </a:moveTo>
                <a:cubicBezTo>
                  <a:pt x="1847" y="66"/>
                  <a:pt x="1840" y="72"/>
                  <a:pt x="1840" y="81"/>
                </a:cubicBezTo>
                <a:cubicBezTo>
                  <a:pt x="1840" y="89"/>
                  <a:pt x="1847" y="95"/>
                  <a:pt x="1855" y="95"/>
                </a:cubicBezTo>
                <a:cubicBezTo>
                  <a:pt x="1863" y="95"/>
                  <a:pt x="1870" y="89"/>
                  <a:pt x="1870" y="81"/>
                </a:cubicBezTo>
                <a:cubicBezTo>
                  <a:pt x="1870" y="72"/>
                  <a:pt x="1863" y="66"/>
                  <a:pt x="1855" y="66"/>
                </a:cubicBezTo>
                <a:close/>
                <a:moveTo>
                  <a:pt x="1855" y="99"/>
                </a:moveTo>
                <a:cubicBezTo>
                  <a:pt x="1847" y="99"/>
                  <a:pt x="1840" y="105"/>
                  <a:pt x="1840" y="114"/>
                </a:cubicBezTo>
                <a:cubicBezTo>
                  <a:pt x="1840" y="122"/>
                  <a:pt x="1847" y="128"/>
                  <a:pt x="1855" y="128"/>
                </a:cubicBezTo>
                <a:cubicBezTo>
                  <a:pt x="1863" y="128"/>
                  <a:pt x="1870" y="122"/>
                  <a:pt x="1870" y="114"/>
                </a:cubicBezTo>
                <a:cubicBezTo>
                  <a:pt x="1870" y="105"/>
                  <a:pt x="1863" y="99"/>
                  <a:pt x="1855" y="99"/>
                </a:cubicBezTo>
                <a:close/>
                <a:moveTo>
                  <a:pt x="1855" y="132"/>
                </a:moveTo>
                <a:cubicBezTo>
                  <a:pt x="1847" y="132"/>
                  <a:pt x="1840" y="138"/>
                  <a:pt x="1840" y="147"/>
                </a:cubicBezTo>
                <a:cubicBezTo>
                  <a:pt x="1840" y="155"/>
                  <a:pt x="1847" y="161"/>
                  <a:pt x="1855" y="161"/>
                </a:cubicBezTo>
                <a:cubicBezTo>
                  <a:pt x="1863" y="161"/>
                  <a:pt x="1870" y="155"/>
                  <a:pt x="1870" y="147"/>
                </a:cubicBezTo>
                <a:cubicBezTo>
                  <a:pt x="1870" y="138"/>
                  <a:pt x="1863" y="132"/>
                  <a:pt x="1855" y="132"/>
                </a:cubicBezTo>
                <a:close/>
                <a:moveTo>
                  <a:pt x="1855" y="165"/>
                </a:moveTo>
                <a:cubicBezTo>
                  <a:pt x="1847" y="165"/>
                  <a:pt x="1840" y="171"/>
                  <a:pt x="1840" y="179"/>
                </a:cubicBezTo>
                <a:cubicBezTo>
                  <a:pt x="1840" y="188"/>
                  <a:pt x="1847" y="194"/>
                  <a:pt x="1855" y="194"/>
                </a:cubicBezTo>
                <a:cubicBezTo>
                  <a:pt x="1863" y="194"/>
                  <a:pt x="1870" y="188"/>
                  <a:pt x="1870" y="179"/>
                </a:cubicBezTo>
                <a:cubicBezTo>
                  <a:pt x="1870" y="171"/>
                  <a:pt x="1863" y="165"/>
                  <a:pt x="1855" y="165"/>
                </a:cubicBezTo>
                <a:close/>
                <a:moveTo>
                  <a:pt x="1855" y="198"/>
                </a:moveTo>
                <a:cubicBezTo>
                  <a:pt x="1847" y="198"/>
                  <a:pt x="1840" y="204"/>
                  <a:pt x="1840" y="212"/>
                </a:cubicBezTo>
                <a:cubicBezTo>
                  <a:pt x="1840" y="221"/>
                  <a:pt x="1847" y="227"/>
                  <a:pt x="1855" y="227"/>
                </a:cubicBezTo>
                <a:cubicBezTo>
                  <a:pt x="1863" y="227"/>
                  <a:pt x="1870" y="221"/>
                  <a:pt x="1870" y="212"/>
                </a:cubicBezTo>
                <a:cubicBezTo>
                  <a:pt x="1870" y="204"/>
                  <a:pt x="1863" y="198"/>
                  <a:pt x="1855" y="198"/>
                </a:cubicBezTo>
                <a:close/>
                <a:moveTo>
                  <a:pt x="1855" y="230"/>
                </a:moveTo>
                <a:cubicBezTo>
                  <a:pt x="1847" y="230"/>
                  <a:pt x="1840" y="237"/>
                  <a:pt x="1840" y="245"/>
                </a:cubicBezTo>
                <a:cubicBezTo>
                  <a:pt x="1840" y="253"/>
                  <a:pt x="1847" y="260"/>
                  <a:pt x="1855" y="260"/>
                </a:cubicBezTo>
                <a:cubicBezTo>
                  <a:pt x="1863" y="260"/>
                  <a:pt x="1870" y="253"/>
                  <a:pt x="1870" y="245"/>
                </a:cubicBezTo>
                <a:cubicBezTo>
                  <a:pt x="1870" y="237"/>
                  <a:pt x="1863" y="230"/>
                  <a:pt x="1855" y="230"/>
                </a:cubicBezTo>
                <a:close/>
                <a:moveTo>
                  <a:pt x="1855" y="263"/>
                </a:moveTo>
                <a:cubicBezTo>
                  <a:pt x="1847" y="263"/>
                  <a:pt x="1840" y="270"/>
                  <a:pt x="1840" y="278"/>
                </a:cubicBezTo>
                <a:cubicBezTo>
                  <a:pt x="1840" y="286"/>
                  <a:pt x="1847" y="293"/>
                  <a:pt x="1855" y="293"/>
                </a:cubicBezTo>
                <a:cubicBezTo>
                  <a:pt x="1863" y="293"/>
                  <a:pt x="1870" y="286"/>
                  <a:pt x="1870" y="278"/>
                </a:cubicBezTo>
                <a:cubicBezTo>
                  <a:pt x="1870" y="270"/>
                  <a:pt x="1863" y="263"/>
                  <a:pt x="1855" y="263"/>
                </a:cubicBezTo>
                <a:close/>
                <a:moveTo>
                  <a:pt x="1855" y="296"/>
                </a:moveTo>
                <a:cubicBezTo>
                  <a:pt x="1847" y="296"/>
                  <a:pt x="1840" y="303"/>
                  <a:pt x="1840" y="311"/>
                </a:cubicBezTo>
                <a:cubicBezTo>
                  <a:pt x="1840" y="319"/>
                  <a:pt x="1847" y="326"/>
                  <a:pt x="1855" y="326"/>
                </a:cubicBezTo>
                <a:cubicBezTo>
                  <a:pt x="1863" y="326"/>
                  <a:pt x="1870" y="319"/>
                  <a:pt x="1870" y="311"/>
                </a:cubicBezTo>
                <a:cubicBezTo>
                  <a:pt x="1870" y="303"/>
                  <a:pt x="1863" y="296"/>
                  <a:pt x="1855" y="296"/>
                </a:cubicBezTo>
                <a:close/>
                <a:moveTo>
                  <a:pt x="1855" y="329"/>
                </a:moveTo>
                <a:cubicBezTo>
                  <a:pt x="1847" y="329"/>
                  <a:pt x="1840" y="336"/>
                  <a:pt x="1840" y="344"/>
                </a:cubicBezTo>
                <a:cubicBezTo>
                  <a:pt x="1840" y="352"/>
                  <a:pt x="1847" y="359"/>
                  <a:pt x="1855" y="359"/>
                </a:cubicBezTo>
                <a:cubicBezTo>
                  <a:pt x="1863" y="359"/>
                  <a:pt x="1870" y="352"/>
                  <a:pt x="1870" y="344"/>
                </a:cubicBezTo>
                <a:cubicBezTo>
                  <a:pt x="1870" y="336"/>
                  <a:pt x="1863" y="329"/>
                  <a:pt x="1855" y="329"/>
                </a:cubicBezTo>
                <a:close/>
                <a:moveTo>
                  <a:pt x="1855" y="362"/>
                </a:moveTo>
                <a:cubicBezTo>
                  <a:pt x="1847" y="362"/>
                  <a:pt x="1840" y="369"/>
                  <a:pt x="1840" y="377"/>
                </a:cubicBezTo>
                <a:cubicBezTo>
                  <a:pt x="1840" y="385"/>
                  <a:pt x="1847" y="392"/>
                  <a:pt x="1855" y="392"/>
                </a:cubicBezTo>
                <a:cubicBezTo>
                  <a:pt x="1863" y="392"/>
                  <a:pt x="1870" y="385"/>
                  <a:pt x="1870" y="377"/>
                </a:cubicBezTo>
                <a:cubicBezTo>
                  <a:pt x="1870" y="369"/>
                  <a:pt x="1863" y="362"/>
                  <a:pt x="1855" y="362"/>
                </a:cubicBezTo>
                <a:close/>
                <a:moveTo>
                  <a:pt x="1855" y="395"/>
                </a:moveTo>
                <a:cubicBezTo>
                  <a:pt x="1847" y="395"/>
                  <a:pt x="1840" y="402"/>
                  <a:pt x="1840" y="410"/>
                </a:cubicBezTo>
                <a:cubicBezTo>
                  <a:pt x="1840" y="418"/>
                  <a:pt x="1847" y="425"/>
                  <a:pt x="1855" y="425"/>
                </a:cubicBezTo>
                <a:cubicBezTo>
                  <a:pt x="1863" y="425"/>
                  <a:pt x="1870" y="418"/>
                  <a:pt x="1870" y="410"/>
                </a:cubicBezTo>
                <a:cubicBezTo>
                  <a:pt x="1870" y="402"/>
                  <a:pt x="1863" y="395"/>
                  <a:pt x="1855" y="395"/>
                </a:cubicBezTo>
                <a:close/>
                <a:moveTo>
                  <a:pt x="1855" y="428"/>
                </a:moveTo>
                <a:cubicBezTo>
                  <a:pt x="1847" y="428"/>
                  <a:pt x="1840" y="435"/>
                  <a:pt x="1840" y="443"/>
                </a:cubicBezTo>
                <a:cubicBezTo>
                  <a:pt x="1840" y="451"/>
                  <a:pt x="1847" y="458"/>
                  <a:pt x="1855" y="458"/>
                </a:cubicBezTo>
                <a:cubicBezTo>
                  <a:pt x="1863" y="458"/>
                  <a:pt x="1870" y="451"/>
                  <a:pt x="1870" y="443"/>
                </a:cubicBezTo>
                <a:cubicBezTo>
                  <a:pt x="1870" y="435"/>
                  <a:pt x="1863" y="428"/>
                  <a:pt x="1855" y="428"/>
                </a:cubicBezTo>
                <a:close/>
                <a:moveTo>
                  <a:pt x="1855" y="461"/>
                </a:moveTo>
                <a:cubicBezTo>
                  <a:pt x="1847" y="461"/>
                  <a:pt x="1840" y="468"/>
                  <a:pt x="1840" y="476"/>
                </a:cubicBezTo>
                <a:cubicBezTo>
                  <a:pt x="1840" y="484"/>
                  <a:pt x="1847" y="491"/>
                  <a:pt x="1855" y="491"/>
                </a:cubicBezTo>
                <a:cubicBezTo>
                  <a:pt x="1863" y="491"/>
                  <a:pt x="1870" y="484"/>
                  <a:pt x="1870" y="476"/>
                </a:cubicBezTo>
                <a:cubicBezTo>
                  <a:pt x="1870" y="468"/>
                  <a:pt x="1863" y="461"/>
                  <a:pt x="1855" y="461"/>
                </a:cubicBezTo>
                <a:close/>
                <a:moveTo>
                  <a:pt x="1855" y="494"/>
                </a:moveTo>
                <a:cubicBezTo>
                  <a:pt x="1847" y="494"/>
                  <a:pt x="1840" y="500"/>
                  <a:pt x="1840" y="509"/>
                </a:cubicBezTo>
                <a:cubicBezTo>
                  <a:pt x="1840" y="517"/>
                  <a:pt x="1847" y="523"/>
                  <a:pt x="1855" y="523"/>
                </a:cubicBezTo>
                <a:cubicBezTo>
                  <a:pt x="1863" y="523"/>
                  <a:pt x="1870" y="517"/>
                  <a:pt x="1870" y="509"/>
                </a:cubicBezTo>
                <a:cubicBezTo>
                  <a:pt x="1870" y="500"/>
                  <a:pt x="1863" y="494"/>
                  <a:pt x="1855" y="494"/>
                </a:cubicBezTo>
                <a:close/>
                <a:moveTo>
                  <a:pt x="1855" y="527"/>
                </a:moveTo>
                <a:cubicBezTo>
                  <a:pt x="1847" y="527"/>
                  <a:pt x="1840" y="533"/>
                  <a:pt x="1840" y="542"/>
                </a:cubicBezTo>
                <a:cubicBezTo>
                  <a:pt x="1840" y="550"/>
                  <a:pt x="1847" y="556"/>
                  <a:pt x="1855" y="556"/>
                </a:cubicBezTo>
                <a:cubicBezTo>
                  <a:pt x="1863" y="556"/>
                  <a:pt x="1870" y="550"/>
                  <a:pt x="1870" y="542"/>
                </a:cubicBezTo>
                <a:cubicBezTo>
                  <a:pt x="1870" y="533"/>
                  <a:pt x="1863" y="527"/>
                  <a:pt x="1855" y="527"/>
                </a:cubicBezTo>
                <a:close/>
                <a:moveTo>
                  <a:pt x="1855" y="560"/>
                </a:moveTo>
                <a:cubicBezTo>
                  <a:pt x="1847" y="560"/>
                  <a:pt x="1840" y="566"/>
                  <a:pt x="1840" y="574"/>
                </a:cubicBezTo>
                <a:cubicBezTo>
                  <a:pt x="1840" y="583"/>
                  <a:pt x="1847" y="589"/>
                  <a:pt x="1855" y="589"/>
                </a:cubicBezTo>
                <a:cubicBezTo>
                  <a:pt x="1863" y="589"/>
                  <a:pt x="1870" y="583"/>
                  <a:pt x="1870" y="574"/>
                </a:cubicBezTo>
                <a:cubicBezTo>
                  <a:pt x="1870" y="566"/>
                  <a:pt x="1863" y="560"/>
                  <a:pt x="1855" y="560"/>
                </a:cubicBezTo>
                <a:close/>
                <a:moveTo>
                  <a:pt x="1855" y="593"/>
                </a:moveTo>
                <a:cubicBezTo>
                  <a:pt x="1847" y="593"/>
                  <a:pt x="1840" y="599"/>
                  <a:pt x="1840" y="607"/>
                </a:cubicBezTo>
                <a:cubicBezTo>
                  <a:pt x="1840" y="616"/>
                  <a:pt x="1847" y="622"/>
                  <a:pt x="1855" y="622"/>
                </a:cubicBezTo>
                <a:cubicBezTo>
                  <a:pt x="1863" y="622"/>
                  <a:pt x="1870" y="616"/>
                  <a:pt x="1870" y="607"/>
                </a:cubicBezTo>
                <a:cubicBezTo>
                  <a:pt x="1870" y="599"/>
                  <a:pt x="1863" y="593"/>
                  <a:pt x="1855" y="593"/>
                </a:cubicBezTo>
                <a:close/>
                <a:moveTo>
                  <a:pt x="1855" y="625"/>
                </a:moveTo>
                <a:cubicBezTo>
                  <a:pt x="1847" y="625"/>
                  <a:pt x="1840" y="632"/>
                  <a:pt x="1840" y="640"/>
                </a:cubicBezTo>
                <a:cubicBezTo>
                  <a:pt x="1840" y="648"/>
                  <a:pt x="1847" y="655"/>
                  <a:pt x="1855" y="655"/>
                </a:cubicBezTo>
                <a:cubicBezTo>
                  <a:pt x="1863" y="655"/>
                  <a:pt x="1870" y="648"/>
                  <a:pt x="1870" y="640"/>
                </a:cubicBezTo>
                <a:cubicBezTo>
                  <a:pt x="1870" y="632"/>
                  <a:pt x="1863" y="625"/>
                  <a:pt x="1855" y="625"/>
                </a:cubicBezTo>
                <a:close/>
                <a:moveTo>
                  <a:pt x="1855" y="658"/>
                </a:moveTo>
                <a:cubicBezTo>
                  <a:pt x="1847" y="658"/>
                  <a:pt x="1840" y="665"/>
                  <a:pt x="1840" y="673"/>
                </a:cubicBezTo>
                <a:cubicBezTo>
                  <a:pt x="1840" y="681"/>
                  <a:pt x="1847" y="688"/>
                  <a:pt x="1855" y="688"/>
                </a:cubicBezTo>
                <a:cubicBezTo>
                  <a:pt x="1863" y="688"/>
                  <a:pt x="1870" y="681"/>
                  <a:pt x="1870" y="673"/>
                </a:cubicBezTo>
                <a:cubicBezTo>
                  <a:pt x="1870" y="665"/>
                  <a:pt x="1863" y="658"/>
                  <a:pt x="1855" y="658"/>
                </a:cubicBezTo>
                <a:close/>
                <a:moveTo>
                  <a:pt x="1855" y="691"/>
                </a:moveTo>
                <a:cubicBezTo>
                  <a:pt x="1847" y="691"/>
                  <a:pt x="1840" y="698"/>
                  <a:pt x="1840" y="706"/>
                </a:cubicBezTo>
                <a:cubicBezTo>
                  <a:pt x="1840" y="714"/>
                  <a:pt x="1847" y="721"/>
                  <a:pt x="1855" y="721"/>
                </a:cubicBezTo>
                <a:cubicBezTo>
                  <a:pt x="1863" y="721"/>
                  <a:pt x="1870" y="714"/>
                  <a:pt x="1870" y="706"/>
                </a:cubicBezTo>
                <a:cubicBezTo>
                  <a:pt x="1870" y="698"/>
                  <a:pt x="1863" y="691"/>
                  <a:pt x="1855" y="691"/>
                </a:cubicBezTo>
                <a:close/>
                <a:moveTo>
                  <a:pt x="1855" y="724"/>
                </a:moveTo>
                <a:cubicBezTo>
                  <a:pt x="1847" y="724"/>
                  <a:pt x="1840" y="731"/>
                  <a:pt x="1840" y="739"/>
                </a:cubicBezTo>
                <a:cubicBezTo>
                  <a:pt x="1840" y="747"/>
                  <a:pt x="1847" y="754"/>
                  <a:pt x="1855" y="754"/>
                </a:cubicBezTo>
                <a:cubicBezTo>
                  <a:pt x="1863" y="754"/>
                  <a:pt x="1870" y="747"/>
                  <a:pt x="1870" y="739"/>
                </a:cubicBezTo>
                <a:cubicBezTo>
                  <a:pt x="1870" y="731"/>
                  <a:pt x="1863" y="724"/>
                  <a:pt x="1855" y="724"/>
                </a:cubicBezTo>
                <a:close/>
                <a:moveTo>
                  <a:pt x="1855" y="757"/>
                </a:moveTo>
                <a:cubicBezTo>
                  <a:pt x="1847" y="757"/>
                  <a:pt x="1840" y="764"/>
                  <a:pt x="1840" y="772"/>
                </a:cubicBezTo>
                <a:cubicBezTo>
                  <a:pt x="1840" y="780"/>
                  <a:pt x="1847" y="787"/>
                  <a:pt x="1855" y="787"/>
                </a:cubicBezTo>
                <a:cubicBezTo>
                  <a:pt x="1863" y="787"/>
                  <a:pt x="1870" y="780"/>
                  <a:pt x="1870" y="772"/>
                </a:cubicBezTo>
                <a:cubicBezTo>
                  <a:pt x="1870" y="764"/>
                  <a:pt x="1863" y="757"/>
                  <a:pt x="1855" y="757"/>
                </a:cubicBezTo>
                <a:close/>
                <a:moveTo>
                  <a:pt x="1855" y="790"/>
                </a:moveTo>
                <a:cubicBezTo>
                  <a:pt x="1847" y="790"/>
                  <a:pt x="1840" y="797"/>
                  <a:pt x="1840" y="805"/>
                </a:cubicBezTo>
                <a:cubicBezTo>
                  <a:pt x="1840" y="813"/>
                  <a:pt x="1847" y="820"/>
                  <a:pt x="1855" y="820"/>
                </a:cubicBezTo>
                <a:cubicBezTo>
                  <a:pt x="1863" y="820"/>
                  <a:pt x="1870" y="813"/>
                  <a:pt x="1870" y="805"/>
                </a:cubicBezTo>
                <a:cubicBezTo>
                  <a:pt x="1870" y="797"/>
                  <a:pt x="1863" y="790"/>
                  <a:pt x="1855" y="790"/>
                </a:cubicBezTo>
                <a:close/>
                <a:moveTo>
                  <a:pt x="1855" y="823"/>
                </a:moveTo>
                <a:cubicBezTo>
                  <a:pt x="1847" y="823"/>
                  <a:pt x="1840" y="830"/>
                  <a:pt x="1840" y="838"/>
                </a:cubicBezTo>
                <a:cubicBezTo>
                  <a:pt x="1840" y="846"/>
                  <a:pt x="1847" y="853"/>
                  <a:pt x="1855" y="853"/>
                </a:cubicBezTo>
                <a:cubicBezTo>
                  <a:pt x="1863" y="853"/>
                  <a:pt x="1870" y="846"/>
                  <a:pt x="1870" y="838"/>
                </a:cubicBezTo>
                <a:cubicBezTo>
                  <a:pt x="1870" y="830"/>
                  <a:pt x="1863" y="823"/>
                  <a:pt x="1855" y="823"/>
                </a:cubicBezTo>
                <a:close/>
                <a:moveTo>
                  <a:pt x="1855" y="856"/>
                </a:moveTo>
                <a:cubicBezTo>
                  <a:pt x="1847" y="856"/>
                  <a:pt x="1840" y="863"/>
                  <a:pt x="1840" y="871"/>
                </a:cubicBezTo>
                <a:cubicBezTo>
                  <a:pt x="1840" y="879"/>
                  <a:pt x="1847" y="886"/>
                  <a:pt x="1855" y="886"/>
                </a:cubicBezTo>
                <a:cubicBezTo>
                  <a:pt x="1863" y="886"/>
                  <a:pt x="1870" y="879"/>
                  <a:pt x="1870" y="871"/>
                </a:cubicBezTo>
                <a:cubicBezTo>
                  <a:pt x="1870" y="863"/>
                  <a:pt x="1863" y="856"/>
                  <a:pt x="1855" y="856"/>
                </a:cubicBezTo>
                <a:close/>
                <a:moveTo>
                  <a:pt x="1855" y="889"/>
                </a:moveTo>
                <a:cubicBezTo>
                  <a:pt x="1847" y="889"/>
                  <a:pt x="1840" y="895"/>
                  <a:pt x="1840" y="904"/>
                </a:cubicBezTo>
                <a:cubicBezTo>
                  <a:pt x="1840" y="912"/>
                  <a:pt x="1847" y="918"/>
                  <a:pt x="1855" y="918"/>
                </a:cubicBezTo>
                <a:cubicBezTo>
                  <a:pt x="1863" y="918"/>
                  <a:pt x="1870" y="912"/>
                  <a:pt x="1870" y="904"/>
                </a:cubicBezTo>
                <a:cubicBezTo>
                  <a:pt x="1870" y="895"/>
                  <a:pt x="1863" y="889"/>
                  <a:pt x="1855" y="889"/>
                </a:cubicBezTo>
                <a:close/>
                <a:moveTo>
                  <a:pt x="1855" y="922"/>
                </a:moveTo>
                <a:cubicBezTo>
                  <a:pt x="1847" y="922"/>
                  <a:pt x="1840" y="928"/>
                  <a:pt x="1840" y="937"/>
                </a:cubicBezTo>
                <a:cubicBezTo>
                  <a:pt x="1840" y="945"/>
                  <a:pt x="1847" y="951"/>
                  <a:pt x="1855" y="951"/>
                </a:cubicBezTo>
                <a:cubicBezTo>
                  <a:pt x="1863" y="951"/>
                  <a:pt x="1870" y="945"/>
                  <a:pt x="1870" y="937"/>
                </a:cubicBezTo>
                <a:cubicBezTo>
                  <a:pt x="1870" y="928"/>
                  <a:pt x="1863" y="922"/>
                  <a:pt x="1855" y="922"/>
                </a:cubicBezTo>
                <a:close/>
                <a:moveTo>
                  <a:pt x="1855" y="955"/>
                </a:moveTo>
                <a:cubicBezTo>
                  <a:pt x="1847" y="955"/>
                  <a:pt x="1840" y="961"/>
                  <a:pt x="1840" y="970"/>
                </a:cubicBezTo>
                <a:cubicBezTo>
                  <a:pt x="1840" y="978"/>
                  <a:pt x="1847" y="984"/>
                  <a:pt x="1855" y="984"/>
                </a:cubicBezTo>
                <a:cubicBezTo>
                  <a:pt x="1863" y="984"/>
                  <a:pt x="1870" y="978"/>
                  <a:pt x="1870" y="970"/>
                </a:cubicBezTo>
                <a:cubicBezTo>
                  <a:pt x="1870" y="961"/>
                  <a:pt x="1863" y="955"/>
                  <a:pt x="1855" y="955"/>
                </a:cubicBezTo>
                <a:close/>
                <a:moveTo>
                  <a:pt x="1855" y="988"/>
                </a:moveTo>
                <a:cubicBezTo>
                  <a:pt x="1847" y="988"/>
                  <a:pt x="1840" y="994"/>
                  <a:pt x="1840" y="1002"/>
                </a:cubicBezTo>
                <a:cubicBezTo>
                  <a:pt x="1840" y="1011"/>
                  <a:pt x="1847" y="1017"/>
                  <a:pt x="1855" y="1017"/>
                </a:cubicBezTo>
                <a:cubicBezTo>
                  <a:pt x="1863" y="1017"/>
                  <a:pt x="1870" y="1011"/>
                  <a:pt x="1870" y="1002"/>
                </a:cubicBezTo>
                <a:cubicBezTo>
                  <a:pt x="1870" y="994"/>
                  <a:pt x="1863" y="988"/>
                  <a:pt x="1855" y="988"/>
                </a:cubicBezTo>
                <a:close/>
                <a:moveTo>
                  <a:pt x="1855" y="1021"/>
                </a:moveTo>
                <a:cubicBezTo>
                  <a:pt x="1847" y="1021"/>
                  <a:pt x="1840" y="1027"/>
                  <a:pt x="1840" y="1035"/>
                </a:cubicBezTo>
                <a:cubicBezTo>
                  <a:pt x="1840" y="1044"/>
                  <a:pt x="1847" y="1050"/>
                  <a:pt x="1855" y="1050"/>
                </a:cubicBezTo>
                <a:cubicBezTo>
                  <a:pt x="1863" y="1050"/>
                  <a:pt x="1870" y="1044"/>
                  <a:pt x="1870" y="1035"/>
                </a:cubicBezTo>
                <a:cubicBezTo>
                  <a:pt x="1870" y="1027"/>
                  <a:pt x="1863" y="1021"/>
                  <a:pt x="1855" y="1021"/>
                </a:cubicBezTo>
                <a:close/>
                <a:moveTo>
                  <a:pt x="1855" y="1053"/>
                </a:moveTo>
                <a:cubicBezTo>
                  <a:pt x="1847" y="1053"/>
                  <a:pt x="1840" y="1060"/>
                  <a:pt x="1840" y="1068"/>
                </a:cubicBezTo>
                <a:cubicBezTo>
                  <a:pt x="1840" y="1076"/>
                  <a:pt x="1847" y="1083"/>
                  <a:pt x="1855" y="1083"/>
                </a:cubicBezTo>
                <a:cubicBezTo>
                  <a:pt x="1863" y="1083"/>
                  <a:pt x="1870" y="1076"/>
                  <a:pt x="1870" y="1068"/>
                </a:cubicBezTo>
                <a:cubicBezTo>
                  <a:pt x="1870" y="1060"/>
                  <a:pt x="1863" y="1053"/>
                  <a:pt x="1855" y="1053"/>
                </a:cubicBezTo>
                <a:close/>
                <a:moveTo>
                  <a:pt x="1855" y="1086"/>
                </a:moveTo>
                <a:cubicBezTo>
                  <a:pt x="1847" y="1086"/>
                  <a:pt x="1840" y="1093"/>
                  <a:pt x="1840" y="1101"/>
                </a:cubicBezTo>
                <a:cubicBezTo>
                  <a:pt x="1840" y="1109"/>
                  <a:pt x="1847" y="1116"/>
                  <a:pt x="1855" y="1116"/>
                </a:cubicBezTo>
                <a:cubicBezTo>
                  <a:pt x="1863" y="1116"/>
                  <a:pt x="1870" y="1109"/>
                  <a:pt x="1870" y="1101"/>
                </a:cubicBezTo>
                <a:cubicBezTo>
                  <a:pt x="1870" y="1093"/>
                  <a:pt x="1863" y="1086"/>
                  <a:pt x="1855" y="1086"/>
                </a:cubicBezTo>
                <a:close/>
                <a:moveTo>
                  <a:pt x="1855" y="1119"/>
                </a:moveTo>
                <a:cubicBezTo>
                  <a:pt x="1847" y="1119"/>
                  <a:pt x="1840" y="1126"/>
                  <a:pt x="1840" y="1134"/>
                </a:cubicBezTo>
                <a:cubicBezTo>
                  <a:pt x="1840" y="1142"/>
                  <a:pt x="1847" y="1149"/>
                  <a:pt x="1855" y="1149"/>
                </a:cubicBezTo>
                <a:cubicBezTo>
                  <a:pt x="1863" y="1149"/>
                  <a:pt x="1870" y="1142"/>
                  <a:pt x="1870" y="1134"/>
                </a:cubicBezTo>
                <a:cubicBezTo>
                  <a:pt x="1870" y="1126"/>
                  <a:pt x="1863" y="1119"/>
                  <a:pt x="1855" y="1119"/>
                </a:cubicBezTo>
                <a:close/>
                <a:moveTo>
                  <a:pt x="1855" y="1152"/>
                </a:moveTo>
                <a:cubicBezTo>
                  <a:pt x="1847" y="1152"/>
                  <a:pt x="1840" y="1159"/>
                  <a:pt x="1840" y="1167"/>
                </a:cubicBezTo>
                <a:cubicBezTo>
                  <a:pt x="1840" y="1175"/>
                  <a:pt x="1847" y="1182"/>
                  <a:pt x="1855" y="1182"/>
                </a:cubicBezTo>
                <a:cubicBezTo>
                  <a:pt x="1863" y="1182"/>
                  <a:pt x="1870" y="1175"/>
                  <a:pt x="1870" y="1167"/>
                </a:cubicBezTo>
                <a:cubicBezTo>
                  <a:pt x="1870" y="1159"/>
                  <a:pt x="1863" y="1152"/>
                  <a:pt x="1855" y="1152"/>
                </a:cubicBezTo>
                <a:close/>
                <a:moveTo>
                  <a:pt x="1855" y="1185"/>
                </a:moveTo>
                <a:cubicBezTo>
                  <a:pt x="1847" y="1185"/>
                  <a:pt x="1840" y="1192"/>
                  <a:pt x="1840" y="1200"/>
                </a:cubicBezTo>
                <a:cubicBezTo>
                  <a:pt x="1840" y="1208"/>
                  <a:pt x="1847" y="1215"/>
                  <a:pt x="1855" y="1215"/>
                </a:cubicBezTo>
                <a:cubicBezTo>
                  <a:pt x="1863" y="1215"/>
                  <a:pt x="1870" y="1208"/>
                  <a:pt x="1870" y="1200"/>
                </a:cubicBezTo>
                <a:cubicBezTo>
                  <a:pt x="1870" y="1192"/>
                  <a:pt x="1863" y="1185"/>
                  <a:pt x="1855" y="1185"/>
                </a:cubicBezTo>
                <a:close/>
                <a:moveTo>
                  <a:pt x="1855" y="1218"/>
                </a:moveTo>
                <a:cubicBezTo>
                  <a:pt x="1847" y="1218"/>
                  <a:pt x="1840" y="1225"/>
                  <a:pt x="1840" y="1233"/>
                </a:cubicBezTo>
                <a:cubicBezTo>
                  <a:pt x="1840" y="1241"/>
                  <a:pt x="1847" y="1248"/>
                  <a:pt x="1855" y="1248"/>
                </a:cubicBezTo>
                <a:cubicBezTo>
                  <a:pt x="1863" y="1248"/>
                  <a:pt x="1870" y="1241"/>
                  <a:pt x="1870" y="1233"/>
                </a:cubicBezTo>
                <a:cubicBezTo>
                  <a:pt x="1870" y="1225"/>
                  <a:pt x="1863" y="1218"/>
                  <a:pt x="1855" y="1218"/>
                </a:cubicBezTo>
                <a:close/>
                <a:moveTo>
                  <a:pt x="1855" y="1251"/>
                </a:moveTo>
                <a:cubicBezTo>
                  <a:pt x="1847" y="1251"/>
                  <a:pt x="1840" y="1258"/>
                  <a:pt x="1840" y="1266"/>
                </a:cubicBezTo>
                <a:cubicBezTo>
                  <a:pt x="1840" y="1274"/>
                  <a:pt x="1847" y="1281"/>
                  <a:pt x="1855" y="1281"/>
                </a:cubicBezTo>
                <a:cubicBezTo>
                  <a:pt x="1863" y="1281"/>
                  <a:pt x="1870" y="1274"/>
                  <a:pt x="1870" y="1266"/>
                </a:cubicBezTo>
                <a:cubicBezTo>
                  <a:pt x="1870" y="1258"/>
                  <a:pt x="1863" y="1251"/>
                  <a:pt x="1855" y="1251"/>
                </a:cubicBezTo>
                <a:close/>
                <a:moveTo>
                  <a:pt x="1855" y="1284"/>
                </a:moveTo>
                <a:cubicBezTo>
                  <a:pt x="1847" y="1284"/>
                  <a:pt x="1840" y="1291"/>
                  <a:pt x="1840" y="1299"/>
                </a:cubicBezTo>
                <a:cubicBezTo>
                  <a:pt x="1840" y="1307"/>
                  <a:pt x="1847" y="1314"/>
                  <a:pt x="1855" y="1314"/>
                </a:cubicBezTo>
                <a:cubicBezTo>
                  <a:pt x="1863" y="1314"/>
                  <a:pt x="1870" y="1307"/>
                  <a:pt x="1870" y="1299"/>
                </a:cubicBezTo>
                <a:cubicBezTo>
                  <a:pt x="1870" y="1291"/>
                  <a:pt x="1863" y="1284"/>
                  <a:pt x="1855" y="1284"/>
                </a:cubicBezTo>
                <a:close/>
                <a:moveTo>
                  <a:pt x="1855" y="1317"/>
                </a:moveTo>
                <a:cubicBezTo>
                  <a:pt x="1847" y="1317"/>
                  <a:pt x="1840" y="1323"/>
                  <a:pt x="1840" y="1332"/>
                </a:cubicBezTo>
                <a:cubicBezTo>
                  <a:pt x="1840" y="1340"/>
                  <a:pt x="1847" y="1346"/>
                  <a:pt x="1855" y="1346"/>
                </a:cubicBezTo>
                <a:cubicBezTo>
                  <a:pt x="1863" y="1346"/>
                  <a:pt x="1870" y="1340"/>
                  <a:pt x="1870" y="1332"/>
                </a:cubicBezTo>
                <a:cubicBezTo>
                  <a:pt x="1870" y="1323"/>
                  <a:pt x="1863" y="1317"/>
                  <a:pt x="1855" y="1317"/>
                </a:cubicBezTo>
                <a:close/>
                <a:moveTo>
                  <a:pt x="1855" y="1350"/>
                </a:moveTo>
                <a:cubicBezTo>
                  <a:pt x="1847" y="1350"/>
                  <a:pt x="1840" y="1356"/>
                  <a:pt x="1840" y="1365"/>
                </a:cubicBezTo>
                <a:cubicBezTo>
                  <a:pt x="1840" y="1373"/>
                  <a:pt x="1847" y="1379"/>
                  <a:pt x="1855" y="1379"/>
                </a:cubicBezTo>
                <a:cubicBezTo>
                  <a:pt x="1863" y="1379"/>
                  <a:pt x="1870" y="1373"/>
                  <a:pt x="1870" y="1365"/>
                </a:cubicBezTo>
                <a:cubicBezTo>
                  <a:pt x="1870" y="1356"/>
                  <a:pt x="1863" y="1350"/>
                  <a:pt x="1855" y="1350"/>
                </a:cubicBezTo>
                <a:close/>
                <a:moveTo>
                  <a:pt x="1855" y="1383"/>
                </a:moveTo>
                <a:cubicBezTo>
                  <a:pt x="1847" y="1383"/>
                  <a:pt x="1840" y="1389"/>
                  <a:pt x="1840" y="1397"/>
                </a:cubicBezTo>
                <a:cubicBezTo>
                  <a:pt x="1840" y="1406"/>
                  <a:pt x="1847" y="1412"/>
                  <a:pt x="1855" y="1412"/>
                </a:cubicBezTo>
                <a:cubicBezTo>
                  <a:pt x="1863" y="1412"/>
                  <a:pt x="1870" y="1406"/>
                  <a:pt x="1870" y="1397"/>
                </a:cubicBezTo>
                <a:cubicBezTo>
                  <a:pt x="1870" y="1389"/>
                  <a:pt x="1863" y="1383"/>
                  <a:pt x="1855" y="1383"/>
                </a:cubicBezTo>
                <a:close/>
                <a:moveTo>
                  <a:pt x="1855" y="1416"/>
                </a:moveTo>
                <a:cubicBezTo>
                  <a:pt x="1847" y="1416"/>
                  <a:pt x="1840" y="1422"/>
                  <a:pt x="1840" y="1430"/>
                </a:cubicBezTo>
                <a:cubicBezTo>
                  <a:pt x="1840" y="1439"/>
                  <a:pt x="1847" y="1445"/>
                  <a:pt x="1855" y="1445"/>
                </a:cubicBezTo>
                <a:cubicBezTo>
                  <a:pt x="1863" y="1445"/>
                  <a:pt x="1870" y="1439"/>
                  <a:pt x="1870" y="1430"/>
                </a:cubicBezTo>
                <a:cubicBezTo>
                  <a:pt x="1870" y="1422"/>
                  <a:pt x="1863" y="1416"/>
                  <a:pt x="1855" y="1416"/>
                </a:cubicBezTo>
                <a:close/>
                <a:moveTo>
                  <a:pt x="1888" y="0"/>
                </a:moveTo>
                <a:cubicBezTo>
                  <a:pt x="1880" y="0"/>
                  <a:pt x="1873" y="7"/>
                  <a:pt x="1873" y="15"/>
                </a:cubicBezTo>
                <a:cubicBezTo>
                  <a:pt x="1873" y="23"/>
                  <a:pt x="1880" y="30"/>
                  <a:pt x="1888" y="30"/>
                </a:cubicBezTo>
                <a:cubicBezTo>
                  <a:pt x="1896" y="30"/>
                  <a:pt x="1903" y="23"/>
                  <a:pt x="1903" y="15"/>
                </a:cubicBezTo>
                <a:cubicBezTo>
                  <a:pt x="1903" y="7"/>
                  <a:pt x="1896" y="0"/>
                  <a:pt x="1888" y="0"/>
                </a:cubicBezTo>
                <a:close/>
                <a:moveTo>
                  <a:pt x="1888" y="33"/>
                </a:moveTo>
                <a:cubicBezTo>
                  <a:pt x="1880" y="33"/>
                  <a:pt x="1873" y="40"/>
                  <a:pt x="1873" y="48"/>
                </a:cubicBezTo>
                <a:cubicBezTo>
                  <a:pt x="1873" y="56"/>
                  <a:pt x="1880" y="63"/>
                  <a:pt x="1888" y="63"/>
                </a:cubicBezTo>
                <a:cubicBezTo>
                  <a:pt x="1896" y="63"/>
                  <a:pt x="1903" y="56"/>
                  <a:pt x="1903" y="48"/>
                </a:cubicBezTo>
                <a:cubicBezTo>
                  <a:pt x="1903" y="40"/>
                  <a:pt x="1896" y="33"/>
                  <a:pt x="1888" y="33"/>
                </a:cubicBezTo>
                <a:close/>
                <a:moveTo>
                  <a:pt x="1888" y="66"/>
                </a:moveTo>
                <a:cubicBezTo>
                  <a:pt x="1880" y="66"/>
                  <a:pt x="1873" y="72"/>
                  <a:pt x="1873" y="81"/>
                </a:cubicBezTo>
                <a:cubicBezTo>
                  <a:pt x="1873" y="89"/>
                  <a:pt x="1880" y="95"/>
                  <a:pt x="1888" y="95"/>
                </a:cubicBezTo>
                <a:cubicBezTo>
                  <a:pt x="1896" y="95"/>
                  <a:pt x="1903" y="89"/>
                  <a:pt x="1903" y="81"/>
                </a:cubicBezTo>
                <a:cubicBezTo>
                  <a:pt x="1903" y="72"/>
                  <a:pt x="1896" y="66"/>
                  <a:pt x="1888" y="66"/>
                </a:cubicBezTo>
                <a:close/>
                <a:moveTo>
                  <a:pt x="1888" y="99"/>
                </a:moveTo>
                <a:cubicBezTo>
                  <a:pt x="1880" y="99"/>
                  <a:pt x="1873" y="105"/>
                  <a:pt x="1873" y="114"/>
                </a:cubicBezTo>
                <a:cubicBezTo>
                  <a:pt x="1873" y="122"/>
                  <a:pt x="1880" y="128"/>
                  <a:pt x="1888" y="128"/>
                </a:cubicBezTo>
                <a:cubicBezTo>
                  <a:pt x="1896" y="128"/>
                  <a:pt x="1903" y="122"/>
                  <a:pt x="1903" y="114"/>
                </a:cubicBezTo>
                <a:cubicBezTo>
                  <a:pt x="1903" y="105"/>
                  <a:pt x="1896" y="99"/>
                  <a:pt x="1888" y="99"/>
                </a:cubicBezTo>
                <a:close/>
                <a:moveTo>
                  <a:pt x="1888" y="132"/>
                </a:moveTo>
                <a:cubicBezTo>
                  <a:pt x="1880" y="132"/>
                  <a:pt x="1873" y="138"/>
                  <a:pt x="1873" y="147"/>
                </a:cubicBezTo>
                <a:cubicBezTo>
                  <a:pt x="1873" y="155"/>
                  <a:pt x="1880" y="161"/>
                  <a:pt x="1888" y="161"/>
                </a:cubicBezTo>
                <a:cubicBezTo>
                  <a:pt x="1896" y="161"/>
                  <a:pt x="1903" y="155"/>
                  <a:pt x="1903" y="147"/>
                </a:cubicBezTo>
                <a:cubicBezTo>
                  <a:pt x="1903" y="138"/>
                  <a:pt x="1896" y="132"/>
                  <a:pt x="1888" y="132"/>
                </a:cubicBezTo>
                <a:close/>
                <a:moveTo>
                  <a:pt x="1888" y="165"/>
                </a:moveTo>
                <a:cubicBezTo>
                  <a:pt x="1880" y="165"/>
                  <a:pt x="1873" y="171"/>
                  <a:pt x="1873" y="179"/>
                </a:cubicBezTo>
                <a:cubicBezTo>
                  <a:pt x="1873" y="188"/>
                  <a:pt x="1880" y="194"/>
                  <a:pt x="1888" y="194"/>
                </a:cubicBezTo>
                <a:cubicBezTo>
                  <a:pt x="1896" y="194"/>
                  <a:pt x="1903" y="188"/>
                  <a:pt x="1903" y="179"/>
                </a:cubicBezTo>
                <a:cubicBezTo>
                  <a:pt x="1903" y="171"/>
                  <a:pt x="1896" y="165"/>
                  <a:pt x="1888" y="165"/>
                </a:cubicBezTo>
                <a:close/>
                <a:moveTo>
                  <a:pt x="1888" y="198"/>
                </a:moveTo>
                <a:cubicBezTo>
                  <a:pt x="1880" y="198"/>
                  <a:pt x="1873" y="204"/>
                  <a:pt x="1873" y="212"/>
                </a:cubicBezTo>
                <a:cubicBezTo>
                  <a:pt x="1873" y="221"/>
                  <a:pt x="1880" y="227"/>
                  <a:pt x="1888" y="227"/>
                </a:cubicBezTo>
                <a:cubicBezTo>
                  <a:pt x="1896" y="227"/>
                  <a:pt x="1903" y="221"/>
                  <a:pt x="1903" y="212"/>
                </a:cubicBezTo>
                <a:cubicBezTo>
                  <a:pt x="1903" y="204"/>
                  <a:pt x="1896" y="198"/>
                  <a:pt x="1888" y="198"/>
                </a:cubicBezTo>
                <a:close/>
                <a:moveTo>
                  <a:pt x="1888" y="230"/>
                </a:moveTo>
                <a:cubicBezTo>
                  <a:pt x="1880" y="230"/>
                  <a:pt x="1873" y="237"/>
                  <a:pt x="1873" y="245"/>
                </a:cubicBezTo>
                <a:cubicBezTo>
                  <a:pt x="1873" y="253"/>
                  <a:pt x="1880" y="260"/>
                  <a:pt x="1888" y="260"/>
                </a:cubicBezTo>
                <a:cubicBezTo>
                  <a:pt x="1896" y="260"/>
                  <a:pt x="1903" y="253"/>
                  <a:pt x="1903" y="245"/>
                </a:cubicBezTo>
                <a:cubicBezTo>
                  <a:pt x="1903" y="237"/>
                  <a:pt x="1896" y="230"/>
                  <a:pt x="1888" y="230"/>
                </a:cubicBezTo>
                <a:close/>
                <a:moveTo>
                  <a:pt x="1888" y="263"/>
                </a:moveTo>
                <a:cubicBezTo>
                  <a:pt x="1880" y="263"/>
                  <a:pt x="1873" y="270"/>
                  <a:pt x="1873" y="278"/>
                </a:cubicBezTo>
                <a:cubicBezTo>
                  <a:pt x="1873" y="286"/>
                  <a:pt x="1880" y="293"/>
                  <a:pt x="1888" y="293"/>
                </a:cubicBezTo>
                <a:cubicBezTo>
                  <a:pt x="1896" y="293"/>
                  <a:pt x="1903" y="286"/>
                  <a:pt x="1903" y="278"/>
                </a:cubicBezTo>
                <a:cubicBezTo>
                  <a:pt x="1903" y="270"/>
                  <a:pt x="1896" y="263"/>
                  <a:pt x="1888" y="263"/>
                </a:cubicBezTo>
                <a:close/>
                <a:moveTo>
                  <a:pt x="1888" y="296"/>
                </a:moveTo>
                <a:cubicBezTo>
                  <a:pt x="1880" y="296"/>
                  <a:pt x="1873" y="303"/>
                  <a:pt x="1873" y="311"/>
                </a:cubicBezTo>
                <a:cubicBezTo>
                  <a:pt x="1873" y="319"/>
                  <a:pt x="1880" y="326"/>
                  <a:pt x="1888" y="326"/>
                </a:cubicBezTo>
                <a:cubicBezTo>
                  <a:pt x="1896" y="326"/>
                  <a:pt x="1903" y="319"/>
                  <a:pt x="1903" y="311"/>
                </a:cubicBezTo>
                <a:cubicBezTo>
                  <a:pt x="1903" y="303"/>
                  <a:pt x="1896" y="296"/>
                  <a:pt x="1888" y="296"/>
                </a:cubicBezTo>
                <a:close/>
                <a:moveTo>
                  <a:pt x="1888" y="329"/>
                </a:moveTo>
                <a:cubicBezTo>
                  <a:pt x="1880" y="329"/>
                  <a:pt x="1873" y="336"/>
                  <a:pt x="1873" y="344"/>
                </a:cubicBezTo>
                <a:cubicBezTo>
                  <a:pt x="1873" y="352"/>
                  <a:pt x="1880" y="359"/>
                  <a:pt x="1888" y="359"/>
                </a:cubicBezTo>
                <a:cubicBezTo>
                  <a:pt x="1896" y="359"/>
                  <a:pt x="1903" y="352"/>
                  <a:pt x="1903" y="344"/>
                </a:cubicBezTo>
                <a:cubicBezTo>
                  <a:pt x="1903" y="336"/>
                  <a:pt x="1896" y="329"/>
                  <a:pt x="1888" y="329"/>
                </a:cubicBezTo>
                <a:close/>
                <a:moveTo>
                  <a:pt x="1888" y="362"/>
                </a:moveTo>
                <a:cubicBezTo>
                  <a:pt x="1880" y="362"/>
                  <a:pt x="1873" y="369"/>
                  <a:pt x="1873" y="377"/>
                </a:cubicBezTo>
                <a:cubicBezTo>
                  <a:pt x="1873" y="385"/>
                  <a:pt x="1880" y="392"/>
                  <a:pt x="1888" y="392"/>
                </a:cubicBezTo>
                <a:cubicBezTo>
                  <a:pt x="1896" y="392"/>
                  <a:pt x="1903" y="385"/>
                  <a:pt x="1903" y="377"/>
                </a:cubicBezTo>
                <a:cubicBezTo>
                  <a:pt x="1903" y="369"/>
                  <a:pt x="1896" y="362"/>
                  <a:pt x="1888" y="362"/>
                </a:cubicBezTo>
                <a:close/>
                <a:moveTo>
                  <a:pt x="1888" y="395"/>
                </a:moveTo>
                <a:cubicBezTo>
                  <a:pt x="1880" y="395"/>
                  <a:pt x="1873" y="402"/>
                  <a:pt x="1873" y="410"/>
                </a:cubicBezTo>
                <a:cubicBezTo>
                  <a:pt x="1873" y="418"/>
                  <a:pt x="1880" y="425"/>
                  <a:pt x="1888" y="425"/>
                </a:cubicBezTo>
                <a:cubicBezTo>
                  <a:pt x="1896" y="425"/>
                  <a:pt x="1903" y="418"/>
                  <a:pt x="1903" y="410"/>
                </a:cubicBezTo>
                <a:cubicBezTo>
                  <a:pt x="1903" y="402"/>
                  <a:pt x="1896" y="395"/>
                  <a:pt x="1888" y="395"/>
                </a:cubicBezTo>
                <a:close/>
                <a:moveTo>
                  <a:pt x="1888" y="428"/>
                </a:moveTo>
                <a:cubicBezTo>
                  <a:pt x="1880" y="428"/>
                  <a:pt x="1873" y="435"/>
                  <a:pt x="1873" y="443"/>
                </a:cubicBezTo>
                <a:cubicBezTo>
                  <a:pt x="1873" y="451"/>
                  <a:pt x="1880" y="458"/>
                  <a:pt x="1888" y="458"/>
                </a:cubicBezTo>
                <a:cubicBezTo>
                  <a:pt x="1896" y="458"/>
                  <a:pt x="1903" y="451"/>
                  <a:pt x="1903" y="443"/>
                </a:cubicBezTo>
                <a:cubicBezTo>
                  <a:pt x="1903" y="435"/>
                  <a:pt x="1896" y="428"/>
                  <a:pt x="1888" y="428"/>
                </a:cubicBezTo>
                <a:close/>
                <a:moveTo>
                  <a:pt x="1888" y="461"/>
                </a:moveTo>
                <a:cubicBezTo>
                  <a:pt x="1880" y="461"/>
                  <a:pt x="1873" y="468"/>
                  <a:pt x="1873" y="476"/>
                </a:cubicBezTo>
                <a:cubicBezTo>
                  <a:pt x="1873" y="484"/>
                  <a:pt x="1880" y="491"/>
                  <a:pt x="1888" y="491"/>
                </a:cubicBezTo>
                <a:cubicBezTo>
                  <a:pt x="1896" y="491"/>
                  <a:pt x="1903" y="484"/>
                  <a:pt x="1903" y="476"/>
                </a:cubicBezTo>
                <a:cubicBezTo>
                  <a:pt x="1903" y="468"/>
                  <a:pt x="1896" y="461"/>
                  <a:pt x="1888" y="461"/>
                </a:cubicBezTo>
                <a:close/>
                <a:moveTo>
                  <a:pt x="1888" y="494"/>
                </a:moveTo>
                <a:cubicBezTo>
                  <a:pt x="1880" y="494"/>
                  <a:pt x="1873" y="500"/>
                  <a:pt x="1873" y="509"/>
                </a:cubicBezTo>
                <a:cubicBezTo>
                  <a:pt x="1873" y="517"/>
                  <a:pt x="1880" y="523"/>
                  <a:pt x="1888" y="523"/>
                </a:cubicBezTo>
                <a:cubicBezTo>
                  <a:pt x="1896" y="523"/>
                  <a:pt x="1903" y="517"/>
                  <a:pt x="1903" y="509"/>
                </a:cubicBezTo>
                <a:cubicBezTo>
                  <a:pt x="1903" y="500"/>
                  <a:pt x="1896" y="494"/>
                  <a:pt x="1888" y="494"/>
                </a:cubicBezTo>
                <a:close/>
                <a:moveTo>
                  <a:pt x="1888" y="527"/>
                </a:moveTo>
                <a:cubicBezTo>
                  <a:pt x="1880" y="527"/>
                  <a:pt x="1873" y="533"/>
                  <a:pt x="1873" y="542"/>
                </a:cubicBezTo>
                <a:cubicBezTo>
                  <a:pt x="1873" y="550"/>
                  <a:pt x="1880" y="556"/>
                  <a:pt x="1888" y="556"/>
                </a:cubicBezTo>
                <a:cubicBezTo>
                  <a:pt x="1896" y="556"/>
                  <a:pt x="1903" y="550"/>
                  <a:pt x="1903" y="542"/>
                </a:cubicBezTo>
                <a:cubicBezTo>
                  <a:pt x="1903" y="533"/>
                  <a:pt x="1896" y="527"/>
                  <a:pt x="1888" y="527"/>
                </a:cubicBezTo>
                <a:close/>
                <a:moveTo>
                  <a:pt x="1888" y="560"/>
                </a:moveTo>
                <a:cubicBezTo>
                  <a:pt x="1880" y="560"/>
                  <a:pt x="1873" y="566"/>
                  <a:pt x="1873" y="574"/>
                </a:cubicBezTo>
                <a:cubicBezTo>
                  <a:pt x="1873" y="583"/>
                  <a:pt x="1880" y="589"/>
                  <a:pt x="1888" y="589"/>
                </a:cubicBezTo>
                <a:cubicBezTo>
                  <a:pt x="1896" y="589"/>
                  <a:pt x="1903" y="583"/>
                  <a:pt x="1903" y="574"/>
                </a:cubicBezTo>
                <a:cubicBezTo>
                  <a:pt x="1903" y="566"/>
                  <a:pt x="1896" y="560"/>
                  <a:pt x="1888" y="560"/>
                </a:cubicBezTo>
                <a:close/>
                <a:moveTo>
                  <a:pt x="1888" y="593"/>
                </a:moveTo>
                <a:cubicBezTo>
                  <a:pt x="1880" y="593"/>
                  <a:pt x="1873" y="599"/>
                  <a:pt x="1873" y="607"/>
                </a:cubicBezTo>
                <a:cubicBezTo>
                  <a:pt x="1873" y="616"/>
                  <a:pt x="1880" y="622"/>
                  <a:pt x="1888" y="622"/>
                </a:cubicBezTo>
                <a:cubicBezTo>
                  <a:pt x="1896" y="622"/>
                  <a:pt x="1903" y="616"/>
                  <a:pt x="1903" y="607"/>
                </a:cubicBezTo>
                <a:cubicBezTo>
                  <a:pt x="1903" y="599"/>
                  <a:pt x="1896" y="593"/>
                  <a:pt x="1888" y="593"/>
                </a:cubicBezTo>
                <a:close/>
                <a:moveTo>
                  <a:pt x="1888" y="625"/>
                </a:moveTo>
                <a:cubicBezTo>
                  <a:pt x="1880" y="625"/>
                  <a:pt x="1873" y="632"/>
                  <a:pt x="1873" y="640"/>
                </a:cubicBezTo>
                <a:cubicBezTo>
                  <a:pt x="1873" y="648"/>
                  <a:pt x="1880" y="655"/>
                  <a:pt x="1888" y="655"/>
                </a:cubicBezTo>
                <a:cubicBezTo>
                  <a:pt x="1896" y="655"/>
                  <a:pt x="1903" y="648"/>
                  <a:pt x="1903" y="640"/>
                </a:cubicBezTo>
                <a:cubicBezTo>
                  <a:pt x="1903" y="632"/>
                  <a:pt x="1896" y="625"/>
                  <a:pt x="1888" y="625"/>
                </a:cubicBezTo>
                <a:close/>
                <a:moveTo>
                  <a:pt x="1888" y="658"/>
                </a:moveTo>
                <a:cubicBezTo>
                  <a:pt x="1880" y="658"/>
                  <a:pt x="1873" y="665"/>
                  <a:pt x="1873" y="673"/>
                </a:cubicBezTo>
                <a:cubicBezTo>
                  <a:pt x="1873" y="681"/>
                  <a:pt x="1880" y="688"/>
                  <a:pt x="1888" y="688"/>
                </a:cubicBezTo>
                <a:cubicBezTo>
                  <a:pt x="1896" y="688"/>
                  <a:pt x="1903" y="681"/>
                  <a:pt x="1903" y="673"/>
                </a:cubicBezTo>
                <a:cubicBezTo>
                  <a:pt x="1903" y="665"/>
                  <a:pt x="1896" y="658"/>
                  <a:pt x="1888" y="658"/>
                </a:cubicBezTo>
                <a:close/>
                <a:moveTo>
                  <a:pt x="1888" y="691"/>
                </a:moveTo>
                <a:cubicBezTo>
                  <a:pt x="1880" y="691"/>
                  <a:pt x="1873" y="698"/>
                  <a:pt x="1873" y="706"/>
                </a:cubicBezTo>
                <a:cubicBezTo>
                  <a:pt x="1873" y="714"/>
                  <a:pt x="1880" y="721"/>
                  <a:pt x="1888" y="721"/>
                </a:cubicBezTo>
                <a:cubicBezTo>
                  <a:pt x="1896" y="721"/>
                  <a:pt x="1903" y="714"/>
                  <a:pt x="1903" y="706"/>
                </a:cubicBezTo>
                <a:cubicBezTo>
                  <a:pt x="1903" y="698"/>
                  <a:pt x="1896" y="691"/>
                  <a:pt x="1888" y="691"/>
                </a:cubicBezTo>
                <a:close/>
                <a:moveTo>
                  <a:pt x="1888" y="724"/>
                </a:moveTo>
                <a:cubicBezTo>
                  <a:pt x="1880" y="724"/>
                  <a:pt x="1873" y="731"/>
                  <a:pt x="1873" y="739"/>
                </a:cubicBezTo>
                <a:cubicBezTo>
                  <a:pt x="1873" y="747"/>
                  <a:pt x="1880" y="754"/>
                  <a:pt x="1888" y="754"/>
                </a:cubicBezTo>
                <a:cubicBezTo>
                  <a:pt x="1896" y="754"/>
                  <a:pt x="1903" y="747"/>
                  <a:pt x="1903" y="739"/>
                </a:cubicBezTo>
                <a:cubicBezTo>
                  <a:pt x="1903" y="731"/>
                  <a:pt x="1896" y="724"/>
                  <a:pt x="1888" y="724"/>
                </a:cubicBezTo>
                <a:close/>
                <a:moveTo>
                  <a:pt x="1888" y="757"/>
                </a:moveTo>
                <a:cubicBezTo>
                  <a:pt x="1880" y="757"/>
                  <a:pt x="1873" y="764"/>
                  <a:pt x="1873" y="772"/>
                </a:cubicBezTo>
                <a:cubicBezTo>
                  <a:pt x="1873" y="780"/>
                  <a:pt x="1880" y="787"/>
                  <a:pt x="1888" y="787"/>
                </a:cubicBezTo>
                <a:cubicBezTo>
                  <a:pt x="1896" y="787"/>
                  <a:pt x="1903" y="780"/>
                  <a:pt x="1903" y="772"/>
                </a:cubicBezTo>
                <a:cubicBezTo>
                  <a:pt x="1903" y="764"/>
                  <a:pt x="1896" y="757"/>
                  <a:pt x="1888" y="757"/>
                </a:cubicBezTo>
                <a:close/>
                <a:moveTo>
                  <a:pt x="1888" y="790"/>
                </a:moveTo>
                <a:cubicBezTo>
                  <a:pt x="1880" y="790"/>
                  <a:pt x="1873" y="797"/>
                  <a:pt x="1873" y="805"/>
                </a:cubicBezTo>
                <a:cubicBezTo>
                  <a:pt x="1873" y="813"/>
                  <a:pt x="1880" y="820"/>
                  <a:pt x="1888" y="820"/>
                </a:cubicBezTo>
                <a:cubicBezTo>
                  <a:pt x="1896" y="820"/>
                  <a:pt x="1903" y="813"/>
                  <a:pt x="1903" y="805"/>
                </a:cubicBezTo>
                <a:cubicBezTo>
                  <a:pt x="1903" y="797"/>
                  <a:pt x="1896" y="790"/>
                  <a:pt x="1888" y="790"/>
                </a:cubicBezTo>
                <a:close/>
                <a:moveTo>
                  <a:pt x="1888" y="823"/>
                </a:moveTo>
                <a:cubicBezTo>
                  <a:pt x="1880" y="823"/>
                  <a:pt x="1873" y="830"/>
                  <a:pt x="1873" y="838"/>
                </a:cubicBezTo>
                <a:cubicBezTo>
                  <a:pt x="1873" y="846"/>
                  <a:pt x="1880" y="853"/>
                  <a:pt x="1888" y="853"/>
                </a:cubicBezTo>
                <a:cubicBezTo>
                  <a:pt x="1896" y="853"/>
                  <a:pt x="1903" y="846"/>
                  <a:pt x="1903" y="838"/>
                </a:cubicBezTo>
                <a:cubicBezTo>
                  <a:pt x="1903" y="830"/>
                  <a:pt x="1896" y="823"/>
                  <a:pt x="1888" y="823"/>
                </a:cubicBezTo>
                <a:close/>
                <a:moveTo>
                  <a:pt x="1888" y="856"/>
                </a:moveTo>
                <a:cubicBezTo>
                  <a:pt x="1880" y="856"/>
                  <a:pt x="1873" y="863"/>
                  <a:pt x="1873" y="871"/>
                </a:cubicBezTo>
                <a:cubicBezTo>
                  <a:pt x="1873" y="879"/>
                  <a:pt x="1880" y="886"/>
                  <a:pt x="1888" y="886"/>
                </a:cubicBezTo>
                <a:cubicBezTo>
                  <a:pt x="1896" y="886"/>
                  <a:pt x="1903" y="879"/>
                  <a:pt x="1903" y="871"/>
                </a:cubicBezTo>
                <a:cubicBezTo>
                  <a:pt x="1903" y="863"/>
                  <a:pt x="1896" y="856"/>
                  <a:pt x="1888" y="856"/>
                </a:cubicBezTo>
                <a:close/>
                <a:moveTo>
                  <a:pt x="1888" y="889"/>
                </a:moveTo>
                <a:cubicBezTo>
                  <a:pt x="1880" y="889"/>
                  <a:pt x="1873" y="895"/>
                  <a:pt x="1873" y="904"/>
                </a:cubicBezTo>
                <a:cubicBezTo>
                  <a:pt x="1873" y="912"/>
                  <a:pt x="1880" y="918"/>
                  <a:pt x="1888" y="918"/>
                </a:cubicBezTo>
                <a:cubicBezTo>
                  <a:pt x="1896" y="918"/>
                  <a:pt x="1903" y="912"/>
                  <a:pt x="1903" y="904"/>
                </a:cubicBezTo>
                <a:cubicBezTo>
                  <a:pt x="1903" y="895"/>
                  <a:pt x="1896" y="889"/>
                  <a:pt x="1888" y="889"/>
                </a:cubicBezTo>
                <a:close/>
                <a:moveTo>
                  <a:pt x="1888" y="922"/>
                </a:moveTo>
                <a:cubicBezTo>
                  <a:pt x="1880" y="922"/>
                  <a:pt x="1873" y="928"/>
                  <a:pt x="1873" y="937"/>
                </a:cubicBezTo>
                <a:cubicBezTo>
                  <a:pt x="1873" y="945"/>
                  <a:pt x="1880" y="951"/>
                  <a:pt x="1888" y="951"/>
                </a:cubicBezTo>
                <a:cubicBezTo>
                  <a:pt x="1896" y="951"/>
                  <a:pt x="1903" y="945"/>
                  <a:pt x="1903" y="937"/>
                </a:cubicBezTo>
                <a:cubicBezTo>
                  <a:pt x="1903" y="928"/>
                  <a:pt x="1896" y="922"/>
                  <a:pt x="1888" y="922"/>
                </a:cubicBezTo>
                <a:close/>
                <a:moveTo>
                  <a:pt x="1888" y="955"/>
                </a:moveTo>
                <a:cubicBezTo>
                  <a:pt x="1880" y="955"/>
                  <a:pt x="1873" y="961"/>
                  <a:pt x="1873" y="970"/>
                </a:cubicBezTo>
                <a:cubicBezTo>
                  <a:pt x="1873" y="978"/>
                  <a:pt x="1880" y="984"/>
                  <a:pt x="1888" y="984"/>
                </a:cubicBezTo>
                <a:cubicBezTo>
                  <a:pt x="1896" y="984"/>
                  <a:pt x="1903" y="978"/>
                  <a:pt x="1903" y="970"/>
                </a:cubicBezTo>
                <a:cubicBezTo>
                  <a:pt x="1903" y="961"/>
                  <a:pt x="1896" y="955"/>
                  <a:pt x="1888" y="955"/>
                </a:cubicBezTo>
                <a:close/>
                <a:moveTo>
                  <a:pt x="1888" y="988"/>
                </a:moveTo>
                <a:cubicBezTo>
                  <a:pt x="1880" y="988"/>
                  <a:pt x="1873" y="994"/>
                  <a:pt x="1873" y="1002"/>
                </a:cubicBezTo>
                <a:cubicBezTo>
                  <a:pt x="1873" y="1011"/>
                  <a:pt x="1880" y="1017"/>
                  <a:pt x="1888" y="1017"/>
                </a:cubicBezTo>
                <a:cubicBezTo>
                  <a:pt x="1896" y="1017"/>
                  <a:pt x="1903" y="1011"/>
                  <a:pt x="1903" y="1002"/>
                </a:cubicBezTo>
                <a:cubicBezTo>
                  <a:pt x="1903" y="994"/>
                  <a:pt x="1896" y="988"/>
                  <a:pt x="1888" y="988"/>
                </a:cubicBezTo>
                <a:close/>
                <a:moveTo>
                  <a:pt x="1888" y="1021"/>
                </a:moveTo>
                <a:cubicBezTo>
                  <a:pt x="1880" y="1021"/>
                  <a:pt x="1873" y="1027"/>
                  <a:pt x="1873" y="1035"/>
                </a:cubicBezTo>
                <a:cubicBezTo>
                  <a:pt x="1873" y="1044"/>
                  <a:pt x="1880" y="1050"/>
                  <a:pt x="1888" y="1050"/>
                </a:cubicBezTo>
                <a:cubicBezTo>
                  <a:pt x="1896" y="1050"/>
                  <a:pt x="1903" y="1044"/>
                  <a:pt x="1903" y="1035"/>
                </a:cubicBezTo>
                <a:cubicBezTo>
                  <a:pt x="1903" y="1027"/>
                  <a:pt x="1896" y="1021"/>
                  <a:pt x="1888" y="1021"/>
                </a:cubicBezTo>
                <a:close/>
                <a:moveTo>
                  <a:pt x="1888" y="1053"/>
                </a:moveTo>
                <a:cubicBezTo>
                  <a:pt x="1880" y="1053"/>
                  <a:pt x="1873" y="1060"/>
                  <a:pt x="1873" y="1068"/>
                </a:cubicBezTo>
                <a:cubicBezTo>
                  <a:pt x="1873" y="1076"/>
                  <a:pt x="1880" y="1083"/>
                  <a:pt x="1888" y="1083"/>
                </a:cubicBezTo>
                <a:cubicBezTo>
                  <a:pt x="1896" y="1083"/>
                  <a:pt x="1903" y="1076"/>
                  <a:pt x="1903" y="1068"/>
                </a:cubicBezTo>
                <a:cubicBezTo>
                  <a:pt x="1903" y="1060"/>
                  <a:pt x="1896" y="1053"/>
                  <a:pt x="1888" y="1053"/>
                </a:cubicBezTo>
                <a:close/>
                <a:moveTo>
                  <a:pt x="1888" y="1086"/>
                </a:moveTo>
                <a:cubicBezTo>
                  <a:pt x="1880" y="1086"/>
                  <a:pt x="1873" y="1093"/>
                  <a:pt x="1873" y="1101"/>
                </a:cubicBezTo>
                <a:cubicBezTo>
                  <a:pt x="1873" y="1109"/>
                  <a:pt x="1880" y="1116"/>
                  <a:pt x="1888" y="1116"/>
                </a:cubicBezTo>
                <a:cubicBezTo>
                  <a:pt x="1896" y="1116"/>
                  <a:pt x="1903" y="1109"/>
                  <a:pt x="1903" y="1101"/>
                </a:cubicBezTo>
                <a:cubicBezTo>
                  <a:pt x="1903" y="1093"/>
                  <a:pt x="1896" y="1086"/>
                  <a:pt x="1888" y="1086"/>
                </a:cubicBezTo>
                <a:close/>
                <a:moveTo>
                  <a:pt x="1888" y="1119"/>
                </a:moveTo>
                <a:cubicBezTo>
                  <a:pt x="1880" y="1119"/>
                  <a:pt x="1873" y="1126"/>
                  <a:pt x="1873" y="1134"/>
                </a:cubicBezTo>
                <a:cubicBezTo>
                  <a:pt x="1873" y="1142"/>
                  <a:pt x="1880" y="1149"/>
                  <a:pt x="1888" y="1149"/>
                </a:cubicBezTo>
                <a:cubicBezTo>
                  <a:pt x="1896" y="1149"/>
                  <a:pt x="1903" y="1142"/>
                  <a:pt x="1903" y="1134"/>
                </a:cubicBezTo>
                <a:cubicBezTo>
                  <a:pt x="1903" y="1126"/>
                  <a:pt x="1896" y="1119"/>
                  <a:pt x="1888" y="1119"/>
                </a:cubicBezTo>
                <a:close/>
                <a:moveTo>
                  <a:pt x="1888" y="1152"/>
                </a:moveTo>
                <a:cubicBezTo>
                  <a:pt x="1880" y="1152"/>
                  <a:pt x="1873" y="1159"/>
                  <a:pt x="1873" y="1167"/>
                </a:cubicBezTo>
                <a:cubicBezTo>
                  <a:pt x="1873" y="1175"/>
                  <a:pt x="1880" y="1182"/>
                  <a:pt x="1888" y="1182"/>
                </a:cubicBezTo>
                <a:cubicBezTo>
                  <a:pt x="1896" y="1182"/>
                  <a:pt x="1903" y="1175"/>
                  <a:pt x="1903" y="1167"/>
                </a:cubicBezTo>
                <a:cubicBezTo>
                  <a:pt x="1903" y="1159"/>
                  <a:pt x="1896" y="1152"/>
                  <a:pt x="1888" y="1152"/>
                </a:cubicBezTo>
                <a:close/>
                <a:moveTo>
                  <a:pt x="1888" y="1185"/>
                </a:moveTo>
                <a:cubicBezTo>
                  <a:pt x="1880" y="1185"/>
                  <a:pt x="1873" y="1192"/>
                  <a:pt x="1873" y="1200"/>
                </a:cubicBezTo>
                <a:cubicBezTo>
                  <a:pt x="1873" y="1208"/>
                  <a:pt x="1880" y="1215"/>
                  <a:pt x="1888" y="1215"/>
                </a:cubicBezTo>
                <a:cubicBezTo>
                  <a:pt x="1896" y="1215"/>
                  <a:pt x="1903" y="1208"/>
                  <a:pt x="1903" y="1200"/>
                </a:cubicBezTo>
                <a:cubicBezTo>
                  <a:pt x="1903" y="1192"/>
                  <a:pt x="1896" y="1185"/>
                  <a:pt x="1888" y="1185"/>
                </a:cubicBezTo>
                <a:close/>
                <a:moveTo>
                  <a:pt x="1888" y="1218"/>
                </a:moveTo>
                <a:cubicBezTo>
                  <a:pt x="1880" y="1218"/>
                  <a:pt x="1873" y="1225"/>
                  <a:pt x="1873" y="1233"/>
                </a:cubicBezTo>
                <a:cubicBezTo>
                  <a:pt x="1873" y="1241"/>
                  <a:pt x="1880" y="1248"/>
                  <a:pt x="1888" y="1248"/>
                </a:cubicBezTo>
                <a:cubicBezTo>
                  <a:pt x="1896" y="1248"/>
                  <a:pt x="1903" y="1241"/>
                  <a:pt x="1903" y="1233"/>
                </a:cubicBezTo>
                <a:cubicBezTo>
                  <a:pt x="1903" y="1225"/>
                  <a:pt x="1896" y="1218"/>
                  <a:pt x="1888" y="1218"/>
                </a:cubicBezTo>
                <a:close/>
                <a:moveTo>
                  <a:pt x="1888" y="1251"/>
                </a:moveTo>
                <a:cubicBezTo>
                  <a:pt x="1880" y="1251"/>
                  <a:pt x="1873" y="1258"/>
                  <a:pt x="1873" y="1266"/>
                </a:cubicBezTo>
                <a:cubicBezTo>
                  <a:pt x="1873" y="1274"/>
                  <a:pt x="1880" y="1281"/>
                  <a:pt x="1888" y="1281"/>
                </a:cubicBezTo>
                <a:cubicBezTo>
                  <a:pt x="1896" y="1281"/>
                  <a:pt x="1903" y="1274"/>
                  <a:pt x="1903" y="1266"/>
                </a:cubicBezTo>
                <a:cubicBezTo>
                  <a:pt x="1903" y="1258"/>
                  <a:pt x="1896" y="1251"/>
                  <a:pt x="1888" y="1251"/>
                </a:cubicBezTo>
                <a:close/>
                <a:moveTo>
                  <a:pt x="1888" y="1284"/>
                </a:moveTo>
                <a:cubicBezTo>
                  <a:pt x="1880" y="1284"/>
                  <a:pt x="1873" y="1291"/>
                  <a:pt x="1873" y="1299"/>
                </a:cubicBezTo>
                <a:cubicBezTo>
                  <a:pt x="1873" y="1307"/>
                  <a:pt x="1880" y="1314"/>
                  <a:pt x="1888" y="1314"/>
                </a:cubicBezTo>
                <a:cubicBezTo>
                  <a:pt x="1896" y="1314"/>
                  <a:pt x="1903" y="1307"/>
                  <a:pt x="1903" y="1299"/>
                </a:cubicBezTo>
                <a:cubicBezTo>
                  <a:pt x="1903" y="1291"/>
                  <a:pt x="1896" y="1284"/>
                  <a:pt x="1888" y="1284"/>
                </a:cubicBezTo>
                <a:close/>
                <a:moveTo>
                  <a:pt x="1888" y="1317"/>
                </a:moveTo>
                <a:cubicBezTo>
                  <a:pt x="1880" y="1317"/>
                  <a:pt x="1873" y="1323"/>
                  <a:pt x="1873" y="1332"/>
                </a:cubicBezTo>
                <a:cubicBezTo>
                  <a:pt x="1873" y="1340"/>
                  <a:pt x="1880" y="1346"/>
                  <a:pt x="1888" y="1346"/>
                </a:cubicBezTo>
                <a:cubicBezTo>
                  <a:pt x="1896" y="1346"/>
                  <a:pt x="1903" y="1340"/>
                  <a:pt x="1903" y="1332"/>
                </a:cubicBezTo>
                <a:cubicBezTo>
                  <a:pt x="1903" y="1323"/>
                  <a:pt x="1896" y="1317"/>
                  <a:pt x="1888" y="1317"/>
                </a:cubicBezTo>
                <a:close/>
                <a:moveTo>
                  <a:pt x="1888" y="1350"/>
                </a:moveTo>
                <a:cubicBezTo>
                  <a:pt x="1880" y="1350"/>
                  <a:pt x="1873" y="1356"/>
                  <a:pt x="1873" y="1365"/>
                </a:cubicBezTo>
                <a:cubicBezTo>
                  <a:pt x="1873" y="1373"/>
                  <a:pt x="1880" y="1379"/>
                  <a:pt x="1888" y="1379"/>
                </a:cubicBezTo>
                <a:cubicBezTo>
                  <a:pt x="1896" y="1379"/>
                  <a:pt x="1903" y="1373"/>
                  <a:pt x="1903" y="1365"/>
                </a:cubicBezTo>
                <a:cubicBezTo>
                  <a:pt x="1903" y="1356"/>
                  <a:pt x="1896" y="1350"/>
                  <a:pt x="1888" y="1350"/>
                </a:cubicBezTo>
                <a:close/>
                <a:moveTo>
                  <a:pt x="1888" y="1383"/>
                </a:moveTo>
                <a:cubicBezTo>
                  <a:pt x="1880" y="1383"/>
                  <a:pt x="1873" y="1389"/>
                  <a:pt x="1873" y="1397"/>
                </a:cubicBezTo>
                <a:cubicBezTo>
                  <a:pt x="1873" y="1406"/>
                  <a:pt x="1880" y="1412"/>
                  <a:pt x="1888" y="1412"/>
                </a:cubicBezTo>
                <a:cubicBezTo>
                  <a:pt x="1896" y="1412"/>
                  <a:pt x="1903" y="1406"/>
                  <a:pt x="1903" y="1397"/>
                </a:cubicBezTo>
                <a:cubicBezTo>
                  <a:pt x="1903" y="1389"/>
                  <a:pt x="1896" y="1383"/>
                  <a:pt x="1888" y="1383"/>
                </a:cubicBezTo>
                <a:close/>
                <a:moveTo>
                  <a:pt x="1888" y="1416"/>
                </a:moveTo>
                <a:cubicBezTo>
                  <a:pt x="1880" y="1416"/>
                  <a:pt x="1873" y="1422"/>
                  <a:pt x="1873" y="1430"/>
                </a:cubicBezTo>
                <a:cubicBezTo>
                  <a:pt x="1873" y="1439"/>
                  <a:pt x="1880" y="1445"/>
                  <a:pt x="1888" y="1445"/>
                </a:cubicBezTo>
                <a:cubicBezTo>
                  <a:pt x="1896" y="1445"/>
                  <a:pt x="1903" y="1439"/>
                  <a:pt x="1903" y="1430"/>
                </a:cubicBezTo>
                <a:cubicBezTo>
                  <a:pt x="1903" y="1422"/>
                  <a:pt x="1896" y="1416"/>
                  <a:pt x="1888" y="1416"/>
                </a:cubicBezTo>
                <a:close/>
                <a:moveTo>
                  <a:pt x="1921" y="0"/>
                </a:moveTo>
                <a:cubicBezTo>
                  <a:pt x="1913" y="0"/>
                  <a:pt x="1906" y="7"/>
                  <a:pt x="1906" y="15"/>
                </a:cubicBezTo>
                <a:cubicBezTo>
                  <a:pt x="1906" y="23"/>
                  <a:pt x="1913" y="30"/>
                  <a:pt x="1921" y="30"/>
                </a:cubicBezTo>
                <a:cubicBezTo>
                  <a:pt x="1929" y="30"/>
                  <a:pt x="1936" y="23"/>
                  <a:pt x="1936" y="15"/>
                </a:cubicBezTo>
                <a:cubicBezTo>
                  <a:pt x="1936" y="7"/>
                  <a:pt x="1929" y="0"/>
                  <a:pt x="1921" y="0"/>
                </a:cubicBezTo>
                <a:close/>
                <a:moveTo>
                  <a:pt x="1921" y="33"/>
                </a:moveTo>
                <a:cubicBezTo>
                  <a:pt x="1913" y="33"/>
                  <a:pt x="1906" y="40"/>
                  <a:pt x="1906" y="48"/>
                </a:cubicBezTo>
                <a:cubicBezTo>
                  <a:pt x="1906" y="56"/>
                  <a:pt x="1913" y="63"/>
                  <a:pt x="1921" y="63"/>
                </a:cubicBezTo>
                <a:cubicBezTo>
                  <a:pt x="1929" y="63"/>
                  <a:pt x="1936" y="56"/>
                  <a:pt x="1936" y="48"/>
                </a:cubicBezTo>
                <a:cubicBezTo>
                  <a:pt x="1936" y="40"/>
                  <a:pt x="1929" y="33"/>
                  <a:pt x="1921" y="33"/>
                </a:cubicBezTo>
                <a:close/>
                <a:moveTo>
                  <a:pt x="1921" y="66"/>
                </a:moveTo>
                <a:cubicBezTo>
                  <a:pt x="1913" y="66"/>
                  <a:pt x="1906" y="72"/>
                  <a:pt x="1906" y="81"/>
                </a:cubicBezTo>
                <a:cubicBezTo>
                  <a:pt x="1906" y="89"/>
                  <a:pt x="1913" y="95"/>
                  <a:pt x="1921" y="95"/>
                </a:cubicBezTo>
                <a:cubicBezTo>
                  <a:pt x="1929" y="95"/>
                  <a:pt x="1936" y="89"/>
                  <a:pt x="1936" y="81"/>
                </a:cubicBezTo>
                <a:cubicBezTo>
                  <a:pt x="1936" y="72"/>
                  <a:pt x="1929" y="66"/>
                  <a:pt x="1921" y="66"/>
                </a:cubicBezTo>
                <a:close/>
                <a:moveTo>
                  <a:pt x="1921" y="99"/>
                </a:moveTo>
                <a:cubicBezTo>
                  <a:pt x="1913" y="99"/>
                  <a:pt x="1906" y="105"/>
                  <a:pt x="1906" y="114"/>
                </a:cubicBezTo>
                <a:cubicBezTo>
                  <a:pt x="1906" y="122"/>
                  <a:pt x="1913" y="128"/>
                  <a:pt x="1921" y="128"/>
                </a:cubicBezTo>
                <a:cubicBezTo>
                  <a:pt x="1929" y="128"/>
                  <a:pt x="1936" y="122"/>
                  <a:pt x="1936" y="114"/>
                </a:cubicBezTo>
                <a:cubicBezTo>
                  <a:pt x="1936" y="105"/>
                  <a:pt x="1929" y="99"/>
                  <a:pt x="1921" y="99"/>
                </a:cubicBezTo>
                <a:close/>
                <a:moveTo>
                  <a:pt x="1921" y="132"/>
                </a:moveTo>
                <a:cubicBezTo>
                  <a:pt x="1913" y="132"/>
                  <a:pt x="1906" y="138"/>
                  <a:pt x="1906" y="147"/>
                </a:cubicBezTo>
                <a:cubicBezTo>
                  <a:pt x="1906" y="155"/>
                  <a:pt x="1913" y="161"/>
                  <a:pt x="1921" y="161"/>
                </a:cubicBezTo>
                <a:cubicBezTo>
                  <a:pt x="1929" y="161"/>
                  <a:pt x="1936" y="155"/>
                  <a:pt x="1936" y="147"/>
                </a:cubicBezTo>
                <a:cubicBezTo>
                  <a:pt x="1936" y="138"/>
                  <a:pt x="1929" y="132"/>
                  <a:pt x="1921" y="132"/>
                </a:cubicBezTo>
                <a:close/>
                <a:moveTo>
                  <a:pt x="1921" y="165"/>
                </a:moveTo>
                <a:cubicBezTo>
                  <a:pt x="1913" y="165"/>
                  <a:pt x="1906" y="171"/>
                  <a:pt x="1906" y="179"/>
                </a:cubicBezTo>
                <a:cubicBezTo>
                  <a:pt x="1906" y="188"/>
                  <a:pt x="1913" y="194"/>
                  <a:pt x="1921" y="194"/>
                </a:cubicBezTo>
                <a:cubicBezTo>
                  <a:pt x="1929" y="194"/>
                  <a:pt x="1936" y="188"/>
                  <a:pt x="1936" y="179"/>
                </a:cubicBezTo>
                <a:cubicBezTo>
                  <a:pt x="1936" y="171"/>
                  <a:pt x="1929" y="165"/>
                  <a:pt x="1921" y="165"/>
                </a:cubicBezTo>
                <a:close/>
                <a:moveTo>
                  <a:pt x="1921" y="198"/>
                </a:moveTo>
                <a:cubicBezTo>
                  <a:pt x="1913" y="198"/>
                  <a:pt x="1906" y="204"/>
                  <a:pt x="1906" y="212"/>
                </a:cubicBezTo>
                <a:cubicBezTo>
                  <a:pt x="1906" y="221"/>
                  <a:pt x="1913" y="227"/>
                  <a:pt x="1921" y="227"/>
                </a:cubicBezTo>
                <a:cubicBezTo>
                  <a:pt x="1929" y="227"/>
                  <a:pt x="1936" y="221"/>
                  <a:pt x="1936" y="212"/>
                </a:cubicBezTo>
                <a:cubicBezTo>
                  <a:pt x="1936" y="204"/>
                  <a:pt x="1929" y="198"/>
                  <a:pt x="1921" y="198"/>
                </a:cubicBezTo>
                <a:close/>
                <a:moveTo>
                  <a:pt x="1921" y="230"/>
                </a:moveTo>
                <a:cubicBezTo>
                  <a:pt x="1913" y="230"/>
                  <a:pt x="1906" y="237"/>
                  <a:pt x="1906" y="245"/>
                </a:cubicBezTo>
                <a:cubicBezTo>
                  <a:pt x="1906" y="253"/>
                  <a:pt x="1913" y="260"/>
                  <a:pt x="1921" y="260"/>
                </a:cubicBezTo>
                <a:cubicBezTo>
                  <a:pt x="1929" y="260"/>
                  <a:pt x="1936" y="253"/>
                  <a:pt x="1936" y="245"/>
                </a:cubicBezTo>
                <a:cubicBezTo>
                  <a:pt x="1936" y="237"/>
                  <a:pt x="1929" y="230"/>
                  <a:pt x="1921" y="230"/>
                </a:cubicBezTo>
                <a:close/>
                <a:moveTo>
                  <a:pt x="1921" y="263"/>
                </a:moveTo>
                <a:cubicBezTo>
                  <a:pt x="1913" y="263"/>
                  <a:pt x="1906" y="270"/>
                  <a:pt x="1906" y="278"/>
                </a:cubicBezTo>
                <a:cubicBezTo>
                  <a:pt x="1906" y="286"/>
                  <a:pt x="1913" y="293"/>
                  <a:pt x="1921" y="293"/>
                </a:cubicBezTo>
                <a:cubicBezTo>
                  <a:pt x="1929" y="293"/>
                  <a:pt x="1936" y="286"/>
                  <a:pt x="1936" y="278"/>
                </a:cubicBezTo>
                <a:cubicBezTo>
                  <a:pt x="1936" y="270"/>
                  <a:pt x="1929" y="263"/>
                  <a:pt x="1921" y="263"/>
                </a:cubicBezTo>
                <a:close/>
                <a:moveTo>
                  <a:pt x="1921" y="296"/>
                </a:moveTo>
                <a:cubicBezTo>
                  <a:pt x="1913" y="296"/>
                  <a:pt x="1906" y="303"/>
                  <a:pt x="1906" y="311"/>
                </a:cubicBezTo>
                <a:cubicBezTo>
                  <a:pt x="1906" y="319"/>
                  <a:pt x="1913" y="326"/>
                  <a:pt x="1921" y="326"/>
                </a:cubicBezTo>
                <a:cubicBezTo>
                  <a:pt x="1929" y="326"/>
                  <a:pt x="1936" y="319"/>
                  <a:pt x="1936" y="311"/>
                </a:cubicBezTo>
                <a:cubicBezTo>
                  <a:pt x="1936" y="303"/>
                  <a:pt x="1929" y="296"/>
                  <a:pt x="1921" y="296"/>
                </a:cubicBezTo>
                <a:close/>
                <a:moveTo>
                  <a:pt x="1921" y="329"/>
                </a:moveTo>
                <a:cubicBezTo>
                  <a:pt x="1913" y="329"/>
                  <a:pt x="1906" y="336"/>
                  <a:pt x="1906" y="344"/>
                </a:cubicBezTo>
                <a:cubicBezTo>
                  <a:pt x="1906" y="352"/>
                  <a:pt x="1913" y="359"/>
                  <a:pt x="1921" y="359"/>
                </a:cubicBezTo>
                <a:cubicBezTo>
                  <a:pt x="1929" y="359"/>
                  <a:pt x="1936" y="352"/>
                  <a:pt x="1936" y="344"/>
                </a:cubicBezTo>
                <a:cubicBezTo>
                  <a:pt x="1936" y="336"/>
                  <a:pt x="1929" y="329"/>
                  <a:pt x="1921" y="329"/>
                </a:cubicBezTo>
                <a:close/>
                <a:moveTo>
                  <a:pt x="1921" y="362"/>
                </a:moveTo>
                <a:cubicBezTo>
                  <a:pt x="1913" y="362"/>
                  <a:pt x="1906" y="369"/>
                  <a:pt x="1906" y="377"/>
                </a:cubicBezTo>
                <a:cubicBezTo>
                  <a:pt x="1906" y="385"/>
                  <a:pt x="1913" y="392"/>
                  <a:pt x="1921" y="392"/>
                </a:cubicBezTo>
                <a:cubicBezTo>
                  <a:pt x="1929" y="392"/>
                  <a:pt x="1936" y="385"/>
                  <a:pt x="1936" y="377"/>
                </a:cubicBezTo>
                <a:cubicBezTo>
                  <a:pt x="1936" y="369"/>
                  <a:pt x="1929" y="362"/>
                  <a:pt x="1921" y="362"/>
                </a:cubicBezTo>
                <a:close/>
                <a:moveTo>
                  <a:pt x="1921" y="395"/>
                </a:moveTo>
                <a:cubicBezTo>
                  <a:pt x="1913" y="395"/>
                  <a:pt x="1906" y="402"/>
                  <a:pt x="1906" y="410"/>
                </a:cubicBezTo>
                <a:cubicBezTo>
                  <a:pt x="1906" y="418"/>
                  <a:pt x="1913" y="425"/>
                  <a:pt x="1921" y="425"/>
                </a:cubicBezTo>
                <a:cubicBezTo>
                  <a:pt x="1929" y="425"/>
                  <a:pt x="1936" y="418"/>
                  <a:pt x="1936" y="410"/>
                </a:cubicBezTo>
                <a:cubicBezTo>
                  <a:pt x="1936" y="402"/>
                  <a:pt x="1929" y="395"/>
                  <a:pt x="1921" y="395"/>
                </a:cubicBezTo>
                <a:close/>
                <a:moveTo>
                  <a:pt x="1921" y="428"/>
                </a:moveTo>
                <a:cubicBezTo>
                  <a:pt x="1913" y="428"/>
                  <a:pt x="1906" y="435"/>
                  <a:pt x="1906" y="443"/>
                </a:cubicBezTo>
                <a:cubicBezTo>
                  <a:pt x="1906" y="451"/>
                  <a:pt x="1913" y="458"/>
                  <a:pt x="1921" y="458"/>
                </a:cubicBezTo>
                <a:cubicBezTo>
                  <a:pt x="1929" y="458"/>
                  <a:pt x="1936" y="451"/>
                  <a:pt x="1936" y="443"/>
                </a:cubicBezTo>
                <a:cubicBezTo>
                  <a:pt x="1936" y="435"/>
                  <a:pt x="1929" y="428"/>
                  <a:pt x="1921" y="428"/>
                </a:cubicBezTo>
                <a:close/>
                <a:moveTo>
                  <a:pt x="1921" y="461"/>
                </a:moveTo>
                <a:cubicBezTo>
                  <a:pt x="1913" y="461"/>
                  <a:pt x="1906" y="468"/>
                  <a:pt x="1906" y="476"/>
                </a:cubicBezTo>
                <a:cubicBezTo>
                  <a:pt x="1906" y="484"/>
                  <a:pt x="1913" y="491"/>
                  <a:pt x="1921" y="491"/>
                </a:cubicBezTo>
                <a:cubicBezTo>
                  <a:pt x="1929" y="491"/>
                  <a:pt x="1936" y="484"/>
                  <a:pt x="1936" y="476"/>
                </a:cubicBezTo>
                <a:cubicBezTo>
                  <a:pt x="1936" y="468"/>
                  <a:pt x="1929" y="461"/>
                  <a:pt x="1921" y="461"/>
                </a:cubicBezTo>
                <a:close/>
                <a:moveTo>
                  <a:pt x="1921" y="494"/>
                </a:moveTo>
                <a:cubicBezTo>
                  <a:pt x="1913" y="494"/>
                  <a:pt x="1906" y="500"/>
                  <a:pt x="1906" y="509"/>
                </a:cubicBezTo>
                <a:cubicBezTo>
                  <a:pt x="1906" y="517"/>
                  <a:pt x="1913" y="523"/>
                  <a:pt x="1921" y="523"/>
                </a:cubicBezTo>
                <a:cubicBezTo>
                  <a:pt x="1929" y="523"/>
                  <a:pt x="1936" y="517"/>
                  <a:pt x="1936" y="509"/>
                </a:cubicBezTo>
                <a:cubicBezTo>
                  <a:pt x="1936" y="500"/>
                  <a:pt x="1929" y="494"/>
                  <a:pt x="1921" y="494"/>
                </a:cubicBezTo>
                <a:close/>
                <a:moveTo>
                  <a:pt x="1921" y="527"/>
                </a:moveTo>
                <a:cubicBezTo>
                  <a:pt x="1913" y="527"/>
                  <a:pt x="1906" y="533"/>
                  <a:pt x="1906" y="542"/>
                </a:cubicBezTo>
                <a:cubicBezTo>
                  <a:pt x="1906" y="550"/>
                  <a:pt x="1913" y="556"/>
                  <a:pt x="1921" y="556"/>
                </a:cubicBezTo>
                <a:cubicBezTo>
                  <a:pt x="1929" y="556"/>
                  <a:pt x="1936" y="550"/>
                  <a:pt x="1936" y="542"/>
                </a:cubicBezTo>
                <a:cubicBezTo>
                  <a:pt x="1936" y="533"/>
                  <a:pt x="1929" y="527"/>
                  <a:pt x="1921" y="527"/>
                </a:cubicBezTo>
                <a:close/>
                <a:moveTo>
                  <a:pt x="1921" y="560"/>
                </a:moveTo>
                <a:cubicBezTo>
                  <a:pt x="1913" y="560"/>
                  <a:pt x="1906" y="566"/>
                  <a:pt x="1906" y="574"/>
                </a:cubicBezTo>
                <a:cubicBezTo>
                  <a:pt x="1906" y="583"/>
                  <a:pt x="1913" y="589"/>
                  <a:pt x="1921" y="589"/>
                </a:cubicBezTo>
                <a:cubicBezTo>
                  <a:pt x="1929" y="589"/>
                  <a:pt x="1936" y="583"/>
                  <a:pt x="1936" y="574"/>
                </a:cubicBezTo>
                <a:cubicBezTo>
                  <a:pt x="1936" y="566"/>
                  <a:pt x="1929" y="560"/>
                  <a:pt x="1921" y="560"/>
                </a:cubicBezTo>
                <a:close/>
                <a:moveTo>
                  <a:pt x="1921" y="593"/>
                </a:moveTo>
                <a:cubicBezTo>
                  <a:pt x="1913" y="593"/>
                  <a:pt x="1906" y="599"/>
                  <a:pt x="1906" y="607"/>
                </a:cubicBezTo>
                <a:cubicBezTo>
                  <a:pt x="1906" y="616"/>
                  <a:pt x="1913" y="622"/>
                  <a:pt x="1921" y="622"/>
                </a:cubicBezTo>
                <a:cubicBezTo>
                  <a:pt x="1929" y="622"/>
                  <a:pt x="1936" y="616"/>
                  <a:pt x="1936" y="607"/>
                </a:cubicBezTo>
                <a:cubicBezTo>
                  <a:pt x="1936" y="599"/>
                  <a:pt x="1929" y="593"/>
                  <a:pt x="1921" y="593"/>
                </a:cubicBezTo>
                <a:close/>
                <a:moveTo>
                  <a:pt x="1921" y="625"/>
                </a:moveTo>
                <a:cubicBezTo>
                  <a:pt x="1913" y="625"/>
                  <a:pt x="1906" y="632"/>
                  <a:pt x="1906" y="640"/>
                </a:cubicBezTo>
                <a:cubicBezTo>
                  <a:pt x="1906" y="648"/>
                  <a:pt x="1913" y="655"/>
                  <a:pt x="1921" y="655"/>
                </a:cubicBezTo>
                <a:cubicBezTo>
                  <a:pt x="1929" y="655"/>
                  <a:pt x="1936" y="648"/>
                  <a:pt x="1936" y="640"/>
                </a:cubicBezTo>
                <a:cubicBezTo>
                  <a:pt x="1936" y="632"/>
                  <a:pt x="1929" y="625"/>
                  <a:pt x="1921" y="625"/>
                </a:cubicBezTo>
                <a:close/>
                <a:moveTo>
                  <a:pt x="1921" y="658"/>
                </a:moveTo>
                <a:cubicBezTo>
                  <a:pt x="1913" y="658"/>
                  <a:pt x="1906" y="665"/>
                  <a:pt x="1906" y="673"/>
                </a:cubicBezTo>
                <a:cubicBezTo>
                  <a:pt x="1906" y="681"/>
                  <a:pt x="1913" y="688"/>
                  <a:pt x="1921" y="688"/>
                </a:cubicBezTo>
                <a:cubicBezTo>
                  <a:pt x="1929" y="688"/>
                  <a:pt x="1936" y="681"/>
                  <a:pt x="1936" y="673"/>
                </a:cubicBezTo>
                <a:cubicBezTo>
                  <a:pt x="1936" y="665"/>
                  <a:pt x="1929" y="658"/>
                  <a:pt x="1921" y="658"/>
                </a:cubicBezTo>
                <a:close/>
                <a:moveTo>
                  <a:pt x="1921" y="691"/>
                </a:moveTo>
                <a:cubicBezTo>
                  <a:pt x="1913" y="691"/>
                  <a:pt x="1906" y="698"/>
                  <a:pt x="1906" y="706"/>
                </a:cubicBezTo>
                <a:cubicBezTo>
                  <a:pt x="1906" y="714"/>
                  <a:pt x="1913" y="721"/>
                  <a:pt x="1921" y="721"/>
                </a:cubicBezTo>
                <a:cubicBezTo>
                  <a:pt x="1929" y="721"/>
                  <a:pt x="1936" y="714"/>
                  <a:pt x="1936" y="706"/>
                </a:cubicBezTo>
                <a:cubicBezTo>
                  <a:pt x="1936" y="698"/>
                  <a:pt x="1929" y="691"/>
                  <a:pt x="1921" y="691"/>
                </a:cubicBezTo>
                <a:close/>
                <a:moveTo>
                  <a:pt x="1921" y="724"/>
                </a:moveTo>
                <a:cubicBezTo>
                  <a:pt x="1913" y="724"/>
                  <a:pt x="1906" y="731"/>
                  <a:pt x="1906" y="739"/>
                </a:cubicBezTo>
                <a:cubicBezTo>
                  <a:pt x="1906" y="747"/>
                  <a:pt x="1913" y="754"/>
                  <a:pt x="1921" y="754"/>
                </a:cubicBezTo>
                <a:cubicBezTo>
                  <a:pt x="1929" y="754"/>
                  <a:pt x="1936" y="747"/>
                  <a:pt x="1936" y="739"/>
                </a:cubicBezTo>
                <a:cubicBezTo>
                  <a:pt x="1936" y="731"/>
                  <a:pt x="1929" y="724"/>
                  <a:pt x="1921" y="724"/>
                </a:cubicBezTo>
                <a:close/>
                <a:moveTo>
                  <a:pt x="1921" y="757"/>
                </a:moveTo>
                <a:cubicBezTo>
                  <a:pt x="1913" y="757"/>
                  <a:pt x="1906" y="764"/>
                  <a:pt x="1906" y="772"/>
                </a:cubicBezTo>
                <a:cubicBezTo>
                  <a:pt x="1906" y="780"/>
                  <a:pt x="1913" y="787"/>
                  <a:pt x="1921" y="787"/>
                </a:cubicBezTo>
                <a:cubicBezTo>
                  <a:pt x="1929" y="787"/>
                  <a:pt x="1936" y="780"/>
                  <a:pt x="1936" y="772"/>
                </a:cubicBezTo>
                <a:cubicBezTo>
                  <a:pt x="1936" y="764"/>
                  <a:pt x="1929" y="757"/>
                  <a:pt x="1921" y="757"/>
                </a:cubicBezTo>
                <a:close/>
                <a:moveTo>
                  <a:pt x="1921" y="790"/>
                </a:moveTo>
                <a:cubicBezTo>
                  <a:pt x="1913" y="790"/>
                  <a:pt x="1906" y="797"/>
                  <a:pt x="1906" y="805"/>
                </a:cubicBezTo>
                <a:cubicBezTo>
                  <a:pt x="1906" y="813"/>
                  <a:pt x="1913" y="820"/>
                  <a:pt x="1921" y="820"/>
                </a:cubicBezTo>
                <a:cubicBezTo>
                  <a:pt x="1929" y="820"/>
                  <a:pt x="1936" y="813"/>
                  <a:pt x="1936" y="805"/>
                </a:cubicBezTo>
                <a:cubicBezTo>
                  <a:pt x="1936" y="797"/>
                  <a:pt x="1929" y="790"/>
                  <a:pt x="1921" y="790"/>
                </a:cubicBezTo>
                <a:close/>
                <a:moveTo>
                  <a:pt x="1921" y="823"/>
                </a:moveTo>
                <a:cubicBezTo>
                  <a:pt x="1913" y="823"/>
                  <a:pt x="1906" y="830"/>
                  <a:pt x="1906" y="838"/>
                </a:cubicBezTo>
                <a:cubicBezTo>
                  <a:pt x="1906" y="846"/>
                  <a:pt x="1913" y="853"/>
                  <a:pt x="1921" y="853"/>
                </a:cubicBezTo>
                <a:cubicBezTo>
                  <a:pt x="1929" y="853"/>
                  <a:pt x="1936" y="846"/>
                  <a:pt x="1936" y="838"/>
                </a:cubicBezTo>
                <a:cubicBezTo>
                  <a:pt x="1936" y="830"/>
                  <a:pt x="1929" y="823"/>
                  <a:pt x="1921" y="823"/>
                </a:cubicBezTo>
                <a:close/>
                <a:moveTo>
                  <a:pt x="1921" y="856"/>
                </a:moveTo>
                <a:cubicBezTo>
                  <a:pt x="1913" y="856"/>
                  <a:pt x="1906" y="863"/>
                  <a:pt x="1906" y="871"/>
                </a:cubicBezTo>
                <a:cubicBezTo>
                  <a:pt x="1906" y="879"/>
                  <a:pt x="1913" y="886"/>
                  <a:pt x="1921" y="886"/>
                </a:cubicBezTo>
                <a:cubicBezTo>
                  <a:pt x="1929" y="886"/>
                  <a:pt x="1936" y="879"/>
                  <a:pt x="1936" y="871"/>
                </a:cubicBezTo>
                <a:cubicBezTo>
                  <a:pt x="1936" y="863"/>
                  <a:pt x="1929" y="856"/>
                  <a:pt x="1921" y="856"/>
                </a:cubicBezTo>
                <a:close/>
                <a:moveTo>
                  <a:pt x="1921" y="889"/>
                </a:moveTo>
                <a:cubicBezTo>
                  <a:pt x="1913" y="889"/>
                  <a:pt x="1906" y="895"/>
                  <a:pt x="1906" y="904"/>
                </a:cubicBezTo>
                <a:cubicBezTo>
                  <a:pt x="1906" y="912"/>
                  <a:pt x="1913" y="918"/>
                  <a:pt x="1921" y="918"/>
                </a:cubicBezTo>
                <a:cubicBezTo>
                  <a:pt x="1929" y="918"/>
                  <a:pt x="1936" y="912"/>
                  <a:pt x="1936" y="904"/>
                </a:cubicBezTo>
                <a:cubicBezTo>
                  <a:pt x="1936" y="895"/>
                  <a:pt x="1929" y="889"/>
                  <a:pt x="1921" y="889"/>
                </a:cubicBezTo>
                <a:close/>
                <a:moveTo>
                  <a:pt x="1921" y="922"/>
                </a:moveTo>
                <a:cubicBezTo>
                  <a:pt x="1913" y="922"/>
                  <a:pt x="1906" y="928"/>
                  <a:pt x="1906" y="937"/>
                </a:cubicBezTo>
                <a:cubicBezTo>
                  <a:pt x="1906" y="945"/>
                  <a:pt x="1913" y="951"/>
                  <a:pt x="1921" y="951"/>
                </a:cubicBezTo>
                <a:cubicBezTo>
                  <a:pt x="1929" y="951"/>
                  <a:pt x="1936" y="945"/>
                  <a:pt x="1936" y="937"/>
                </a:cubicBezTo>
                <a:cubicBezTo>
                  <a:pt x="1936" y="928"/>
                  <a:pt x="1929" y="922"/>
                  <a:pt x="1921" y="922"/>
                </a:cubicBezTo>
                <a:close/>
                <a:moveTo>
                  <a:pt x="1921" y="955"/>
                </a:moveTo>
                <a:cubicBezTo>
                  <a:pt x="1913" y="955"/>
                  <a:pt x="1906" y="961"/>
                  <a:pt x="1906" y="970"/>
                </a:cubicBezTo>
                <a:cubicBezTo>
                  <a:pt x="1906" y="978"/>
                  <a:pt x="1913" y="984"/>
                  <a:pt x="1921" y="984"/>
                </a:cubicBezTo>
                <a:cubicBezTo>
                  <a:pt x="1929" y="984"/>
                  <a:pt x="1936" y="978"/>
                  <a:pt x="1936" y="970"/>
                </a:cubicBezTo>
                <a:cubicBezTo>
                  <a:pt x="1936" y="961"/>
                  <a:pt x="1929" y="955"/>
                  <a:pt x="1921" y="955"/>
                </a:cubicBezTo>
                <a:close/>
                <a:moveTo>
                  <a:pt x="1921" y="988"/>
                </a:moveTo>
                <a:cubicBezTo>
                  <a:pt x="1913" y="988"/>
                  <a:pt x="1906" y="994"/>
                  <a:pt x="1906" y="1002"/>
                </a:cubicBezTo>
                <a:cubicBezTo>
                  <a:pt x="1906" y="1011"/>
                  <a:pt x="1913" y="1017"/>
                  <a:pt x="1921" y="1017"/>
                </a:cubicBezTo>
                <a:cubicBezTo>
                  <a:pt x="1929" y="1017"/>
                  <a:pt x="1936" y="1011"/>
                  <a:pt x="1936" y="1002"/>
                </a:cubicBezTo>
                <a:cubicBezTo>
                  <a:pt x="1936" y="994"/>
                  <a:pt x="1929" y="988"/>
                  <a:pt x="1921" y="988"/>
                </a:cubicBezTo>
                <a:close/>
                <a:moveTo>
                  <a:pt x="1921" y="1021"/>
                </a:moveTo>
                <a:cubicBezTo>
                  <a:pt x="1913" y="1021"/>
                  <a:pt x="1906" y="1027"/>
                  <a:pt x="1906" y="1035"/>
                </a:cubicBezTo>
                <a:cubicBezTo>
                  <a:pt x="1906" y="1044"/>
                  <a:pt x="1913" y="1050"/>
                  <a:pt x="1921" y="1050"/>
                </a:cubicBezTo>
                <a:cubicBezTo>
                  <a:pt x="1929" y="1050"/>
                  <a:pt x="1936" y="1044"/>
                  <a:pt x="1936" y="1035"/>
                </a:cubicBezTo>
                <a:cubicBezTo>
                  <a:pt x="1936" y="1027"/>
                  <a:pt x="1929" y="1021"/>
                  <a:pt x="1921" y="1021"/>
                </a:cubicBezTo>
                <a:close/>
                <a:moveTo>
                  <a:pt x="1921" y="1053"/>
                </a:moveTo>
                <a:cubicBezTo>
                  <a:pt x="1913" y="1053"/>
                  <a:pt x="1906" y="1060"/>
                  <a:pt x="1906" y="1068"/>
                </a:cubicBezTo>
                <a:cubicBezTo>
                  <a:pt x="1906" y="1076"/>
                  <a:pt x="1913" y="1083"/>
                  <a:pt x="1921" y="1083"/>
                </a:cubicBezTo>
                <a:cubicBezTo>
                  <a:pt x="1929" y="1083"/>
                  <a:pt x="1936" y="1076"/>
                  <a:pt x="1936" y="1068"/>
                </a:cubicBezTo>
                <a:cubicBezTo>
                  <a:pt x="1936" y="1060"/>
                  <a:pt x="1929" y="1053"/>
                  <a:pt x="1921" y="1053"/>
                </a:cubicBezTo>
                <a:close/>
                <a:moveTo>
                  <a:pt x="1921" y="1086"/>
                </a:moveTo>
                <a:cubicBezTo>
                  <a:pt x="1913" y="1086"/>
                  <a:pt x="1906" y="1093"/>
                  <a:pt x="1906" y="1101"/>
                </a:cubicBezTo>
                <a:cubicBezTo>
                  <a:pt x="1906" y="1109"/>
                  <a:pt x="1913" y="1116"/>
                  <a:pt x="1921" y="1116"/>
                </a:cubicBezTo>
                <a:cubicBezTo>
                  <a:pt x="1929" y="1116"/>
                  <a:pt x="1936" y="1109"/>
                  <a:pt x="1936" y="1101"/>
                </a:cubicBezTo>
                <a:cubicBezTo>
                  <a:pt x="1936" y="1093"/>
                  <a:pt x="1929" y="1086"/>
                  <a:pt x="1921" y="1086"/>
                </a:cubicBezTo>
                <a:close/>
                <a:moveTo>
                  <a:pt x="1921" y="1119"/>
                </a:moveTo>
                <a:cubicBezTo>
                  <a:pt x="1913" y="1119"/>
                  <a:pt x="1906" y="1126"/>
                  <a:pt x="1906" y="1134"/>
                </a:cubicBezTo>
                <a:cubicBezTo>
                  <a:pt x="1906" y="1142"/>
                  <a:pt x="1913" y="1149"/>
                  <a:pt x="1921" y="1149"/>
                </a:cubicBezTo>
                <a:cubicBezTo>
                  <a:pt x="1929" y="1149"/>
                  <a:pt x="1936" y="1142"/>
                  <a:pt x="1936" y="1134"/>
                </a:cubicBezTo>
                <a:cubicBezTo>
                  <a:pt x="1936" y="1126"/>
                  <a:pt x="1929" y="1119"/>
                  <a:pt x="1921" y="1119"/>
                </a:cubicBezTo>
                <a:close/>
                <a:moveTo>
                  <a:pt x="1921" y="1152"/>
                </a:moveTo>
                <a:cubicBezTo>
                  <a:pt x="1913" y="1152"/>
                  <a:pt x="1906" y="1159"/>
                  <a:pt x="1906" y="1167"/>
                </a:cubicBezTo>
                <a:cubicBezTo>
                  <a:pt x="1906" y="1175"/>
                  <a:pt x="1913" y="1182"/>
                  <a:pt x="1921" y="1182"/>
                </a:cubicBezTo>
                <a:cubicBezTo>
                  <a:pt x="1929" y="1182"/>
                  <a:pt x="1936" y="1175"/>
                  <a:pt x="1936" y="1167"/>
                </a:cubicBezTo>
                <a:cubicBezTo>
                  <a:pt x="1936" y="1159"/>
                  <a:pt x="1929" y="1152"/>
                  <a:pt x="1921" y="1152"/>
                </a:cubicBezTo>
                <a:close/>
                <a:moveTo>
                  <a:pt x="1921" y="1185"/>
                </a:moveTo>
                <a:cubicBezTo>
                  <a:pt x="1913" y="1185"/>
                  <a:pt x="1906" y="1192"/>
                  <a:pt x="1906" y="1200"/>
                </a:cubicBezTo>
                <a:cubicBezTo>
                  <a:pt x="1906" y="1208"/>
                  <a:pt x="1913" y="1215"/>
                  <a:pt x="1921" y="1215"/>
                </a:cubicBezTo>
                <a:cubicBezTo>
                  <a:pt x="1929" y="1215"/>
                  <a:pt x="1936" y="1208"/>
                  <a:pt x="1936" y="1200"/>
                </a:cubicBezTo>
                <a:cubicBezTo>
                  <a:pt x="1936" y="1192"/>
                  <a:pt x="1929" y="1185"/>
                  <a:pt x="1921" y="1185"/>
                </a:cubicBezTo>
                <a:close/>
                <a:moveTo>
                  <a:pt x="1921" y="1218"/>
                </a:moveTo>
                <a:cubicBezTo>
                  <a:pt x="1913" y="1218"/>
                  <a:pt x="1906" y="1225"/>
                  <a:pt x="1906" y="1233"/>
                </a:cubicBezTo>
                <a:cubicBezTo>
                  <a:pt x="1906" y="1241"/>
                  <a:pt x="1913" y="1248"/>
                  <a:pt x="1921" y="1248"/>
                </a:cubicBezTo>
                <a:cubicBezTo>
                  <a:pt x="1929" y="1248"/>
                  <a:pt x="1936" y="1241"/>
                  <a:pt x="1936" y="1233"/>
                </a:cubicBezTo>
                <a:cubicBezTo>
                  <a:pt x="1936" y="1225"/>
                  <a:pt x="1929" y="1218"/>
                  <a:pt x="1921" y="1218"/>
                </a:cubicBezTo>
                <a:close/>
                <a:moveTo>
                  <a:pt x="1921" y="1251"/>
                </a:moveTo>
                <a:cubicBezTo>
                  <a:pt x="1913" y="1251"/>
                  <a:pt x="1906" y="1258"/>
                  <a:pt x="1906" y="1266"/>
                </a:cubicBezTo>
                <a:cubicBezTo>
                  <a:pt x="1906" y="1274"/>
                  <a:pt x="1913" y="1281"/>
                  <a:pt x="1921" y="1281"/>
                </a:cubicBezTo>
                <a:cubicBezTo>
                  <a:pt x="1929" y="1281"/>
                  <a:pt x="1936" y="1274"/>
                  <a:pt x="1936" y="1266"/>
                </a:cubicBezTo>
                <a:cubicBezTo>
                  <a:pt x="1936" y="1258"/>
                  <a:pt x="1929" y="1251"/>
                  <a:pt x="1921" y="1251"/>
                </a:cubicBezTo>
                <a:close/>
                <a:moveTo>
                  <a:pt x="1921" y="1284"/>
                </a:moveTo>
                <a:cubicBezTo>
                  <a:pt x="1913" y="1284"/>
                  <a:pt x="1906" y="1291"/>
                  <a:pt x="1906" y="1299"/>
                </a:cubicBezTo>
                <a:cubicBezTo>
                  <a:pt x="1906" y="1307"/>
                  <a:pt x="1913" y="1314"/>
                  <a:pt x="1921" y="1314"/>
                </a:cubicBezTo>
                <a:cubicBezTo>
                  <a:pt x="1929" y="1314"/>
                  <a:pt x="1936" y="1307"/>
                  <a:pt x="1936" y="1299"/>
                </a:cubicBezTo>
                <a:cubicBezTo>
                  <a:pt x="1936" y="1291"/>
                  <a:pt x="1929" y="1284"/>
                  <a:pt x="1921" y="1284"/>
                </a:cubicBezTo>
                <a:close/>
                <a:moveTo>
                  <a:pt x="1921" y="1317"/>
                </a:moveTo>
                <a:cubicBezTo>
                  <a:pt x="1913" y="1317"/>
                  <a:pt x="1906" y="1323"/>
                  <a:pt x="1906" y="1332"/>
                </a:cubicBezTo>
                <a:cubicBezTo>
                  <a:pt x="1906" y="1340"/>
                  <a:pt x="1913" y="1346"/>
                  <a:pt x="1921" y="1346"/>
                </a:cubicBezTo>
                <a:cubicBezTo>
                  <a:pt x="1929" y="1346"/>
                  <a:pt x="1936" y="1340"/>
                  <a:pt x="1936" y="1332"/>
                </a:cubicBezTo>
                <a:cubicBezTo>
                  <a:pt x="1936" y="1323"/>
                  <a:pt x="1929" y="1317"/>
                  <a:pt x="1921" y="1317"/>
                </a:cubicBezTo>
                <a:close/>
                <a:moveTo>
                  <a:pt x="1921" y="1350"/>
                </a:moveTo>
                <a:cubicBezTo>
                  <a:pt x="1913" y="1350"/>
                  <a:pt x="1906" y="1356"/>
                  <a:pt x="1906" y="1365"/>
                </a:cubicBezTo>
                <a:cubicBezTo>
                  <a:pt x="1906" y="1373"/>
                  <a:pt x="1913" y="1379"/>
                  <a:pt x="1921" y="1379"/>
                </a:cubicBezTo>
                <a:cubicBezTo>
                  <a:pt x="1929" y="1379"/>
                  <a:pt x="1936" y="1373"/>
                  <a:pt x="1936" y="1365"/>
                </a:cubicBezTo>
                <a:cubicBezTo>
                  <a:pt x="1936" y="1356"/>
                  <a:pt x="1929" y="1350"/>
                  <a:pt x="1921" y="1350"/>
                </a:cubicBezTo>
                <a:close/>
                <a:moveTo>
                  <a:pt x="1921" y="1383"/>
                </a:moveTo>
                <a:cubicBezTo>
                  <a:pt x="1913" y="1383"/>
                  <a:pt x="1906" y="1389"/>
                  <a:pt x="1906" y="1397"/>
                </a:cubicBezTo>
                <a:cubicBezTo>
                  <a:pt x="1906" y="1406"/>
                  <a:pt x="1913" y="1412"/>
                  <a:pt x="1921" y="1412"/>
                </a:cubicBezTo>
                <a:cubicBezTo>
                  <a:pt x="1929" y="1412"/>
                  <a:pt x="1936" y="1406"/>
                  <a:pt x="1936" y="1397"/>
                </a:cubicBezTo>
                <a:cubicBezTo>
                  <a:pt x="1936" y="1389"/>
                  <a:pt x="1929" y="1383"/>
                  <a:pt x="1921" y="1383"/>
                </a:cubicBezTo>
                <a:close/>
                <a:moveTo>
                  <a:pt x="1921" y="1416"/>
                </a:moveTo>
                <a:cubicBezTo>
                  <a:pt x="1913" y="1416"/>
                  <a:pt x="1906" y="1422"/>
                  <a:pt x="1906" y="1430"/>
                </a:cubicBezTo>
                <a:cubicBezTo>
                  <a:pt x="1906" y="1439"/>
                  <a:pt x="1913" y="1445"/>
                  <a:pt x="1921" y="1445"/>
                </a:cubicBezTo>
                <a:cubicBezTo>
                  <a:pt x="1929" y="1445"/>
                  <a:pt x="1936" y="1439"/>
                  <a:pt x="1936" y="1430"/>
                </a:cubicBezTo>
                <a:cubicBezTo>
                  <a:pt x="1936" y="1422"/>
                  <a:pt x="1929" y="1416"/>
                  <a:pt x="1921" y="1416"/>
                </a:cubicBezTo>
                <a:close/>
              </a:path>
            </a:pathLst>
          </a:custGeom>
          <a:solidFill>
            <a:srgbClr val="4EABAE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 sz="135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782" y="3535680"/>
            <a:ext cx="11124441" cy="136550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lang="en-US" sz="1650" cap="none" dirty="0">
                <a:solidFill>
                  <a:srgbClr val="C9EBED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33780" y="1929761"/>
            <a:ext cx="11119104" cy="14996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 algn="ctr">
              <a:defRPr lang="en-US" sz="2250" cap="none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 algn="ctr">
              <a:buClr>
                <a:schemeClr val="tx2">
                  <a:lumMod val="50000"/>
                </a:schemeClr>
              </a:buClr>
              <a:buSzPct val="9800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07A304-B46F-48FA-8184-DFAF7C23B8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9689901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583B6-650F-48DE-AC87-02CBB6387A49}" type="datetime1">
              <a:rPr lang="en-CA" smtClean="0"/>
              <a:t>2021-08-30</a:t>
            </a:fld>
            <a:endParaRPr lang="en-C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8A5C4-164E-4A4D-9880-EB9CD42F8CCB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614287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Magent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782" y="3535680"/>
            <a:ext cx="11124441" cy="136550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lang="en-US" sz="1650" cap="none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33780" y="1929761"/>
            <a:ext cx="11119104" cy="14996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 algn="ctr">
              <a:defRPr lang="en-US" sz="2250" cap="none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 algn="ctr">
              <a:buClr>
                <a:schemeClr val="tx2">
                  <a:lumMod val="50000"/>
                </a:schemeClr>
              </a:buClr>
              <a:buSzPct val="9800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AB6419-E80A-444A-8513-EF033DBFAD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30187828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Magenta PATTER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>
            <a:extLst>
              <a:ext uri="{FF2B5EF4-FFF2-40B4-BE49-F238E27FC236}">
                <a16:creationId xmlns:a16="http://schemas.microsoft.com/office/drawing/2014/main" id="{DC21F855-5C46-4109-833C-9335834D005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6933" y="38100"/>
            <a:ext cx="12192000" cy="6819900"/>
          </a:xfrm>
          <a:custGeom>
            <a:avLst/>
            <a:gdLst>
              <a:gd name="T0" fmla="*/ 15 w 1936"/>
              <a:gd name="T1" fmla="*/ 1346 h 1445"/>
              <a:gd name="T2" fmla="*/ 48 w 1936"/>
              <a:gd name="T3" fmla="*/ 1218 h 1445"/>
              <a:gd name="T4" fmla="*/ 95 w 1936"/>
              <a:gd name="T5" fmla="*/ 1101 h 1445"/>
              <a:gd name="T6" fmla="*/ 99 w 1936"/>
              <a:gd name="T7" fmla="*/ 1002 h 1445"/>
              <a:gd name="T8" fmla="*/ 146 w 1936"/>
              <a:gd name="T9" fmla="*/ 856 h 1445"/>
              <a:gd name="T10" fmla="*/ 179 w 1936"/>
              <a:gd name="T11" fmla="*/ 787 h 1445"/>
              <a:gd name="T12" fmla="*/ 212 w 1936"/>
              <a:gd name="T13" fmla="*/ 658 h 1445"/>
              <a:gd name="T14" fmla="*/ 260 w 1936"/>
              <a:gd name="T15" fmla="*/ 542 h 1445"/>
              <a:gd name="T16" fmla="*/ 263 w 1936"/>
              <a:gd name="T17" fmla="*/ 443 h 1445"/>
              <a:gd name="T18" fmla="*/ 311 w 1936"/>
              <a:gd name="T19" fmla="*/ 296 h 1445"/>
              <a:gd name="T20" fmla="*/ 343 w 1936"/>
              <a:gd name="T21" fmla="*/ 227 h 1445"/>
              <a:gd name="T22" fmla="*/ 376 w 1936"/>
              <a:gd name="T23" fmla="*/ 99 h 1445"/>
              <a:gd name="T24" fmla="*/ 391 w 1936"/>
              <a:gd name="T25" fmla="*/ 1430 h 1445"/>
              <a:gd name="T26" fmla="*/ 394 w 1936"/>
              <a:gd name="T27" fmla="*/ 1332 h 1445"/>
              <a:gd name="T28" fmla="*/ 442 w 1936"/>
              <a:gd name="T29" fmla="*/ 1185 h 1445"/>
              <a:gd name="T30" fmla="*/ 475 w 1936"/>
              <a:gd name="T31" fmla="*/ 1116 h 1445"/>
              <a:gd name="T32" fmla="*/ 508 w 1936"/>
              <a:gd name="T33" fmla="*/ 988 h 1445"/>
              <a:gd name="T34" fmla="*/ 555 w 1936"/>
              <a:gd name="T35" fmla="*/ 871 h 1445"/>
              <a:gd name="T36" fmla="*/ 559 w 1936"/>
              <a:gd name="T37" fmla="*/ 772 h 1445"/>
              <a:gd name="T38" fmla="*/ 606 w 1936"/>
              <a:gd name="T39" fmla="*/ 625 h 1445"/>
              <a:gd name="T40" fmla="*/ 639 w 1936"/>
              <a:gd name="T41" fmla="*/ 556 h 1445"/>
              <a:gd name="T42" fmla="*/ 672 w 1936"/>
              <a:gd name="T43" fmla="*/ 428 h 1445"/>
              <a:gd name="T44" fmla="*/ 720 w 1936"/>
              <a:gd name="T45" fmla="*/ 311 h 1445"/>
              <a:gd name="T46" fmla="*/ 723 w 1936"/>
              <a:gd name="T47" fmla="*/ 212 h 1445"/>
              <a:gd name="T48" fmla="*/ 771 w 1936"/>
              <a:gd name="T49" fmla="*/ 66 h 1445"/>
              <a:gd name="T50" fmla="*/ 771 w 1936"/>
              <a:gd name="T51" fmla="*/ 1445 h 1445"/>
              <a:gd name="T52" fmla="*/ 804 w 1936"/>
              <a:gd name="T53" fmla="*/ 1317 h 1445"/>
              <a:gd name="T54" fmla="*/ 851 w 1936"/>
              <a:gd name="T55" fmla="*/ 1200 h 1445"/>
              <a:gd name="T56" fmla="*/ 854 w 1936"/>
              <a:gd name="T57" fmla="*/ 1101 h 1445"/>
              <a:gd name="T58" fmla="*/ 902 w 1936"/>
              <a:gd name="T59" fmla="*/ 955 h 1445"/>
              <a:gd name="T60" fmla="*/ 935 w 1936"/>
              <a:gd name="T61" fmla="*/ 886 h 1445"/>
              <a:gd name="T62" fmla="*/ 968 w 1936"/>
              <a:gd name="T63" fmla="*/ 757 h 1445"/>
              <a:gd name="T64" fmla="*/ 1015 w 1936"/>
              <a:gd name="T65" fmla="*/ 640 h 1445"/>
              <a:gd name="T66" fmla="*/ 1019 w 1936"/>
              <a:gd name="T67" fmla="*/ 542 h 1445"/>
              <a:gd name="T68" fmla="*/ 1066 w 1936"/>
              <a:gd name="T69" fmla="*/ 395 h 1445"/>
              <a:gd name="T70" fmla="*/ 1099 w 1936"/>
              <a:gd name="T71" fmla="*/ 326 h 1445"/>
              <a:gd name="T72" fmla="*/ 1132 w 1936"/>
              <a:gd name="T73" fmla="*/ 198 h 1445"/>
              <a:gd name="T74" fmla="*/ 1180 w 1936"/>
              <a:gd name="T75" fmla="*/ 81 h 1445"/>
              <a:gd name="T76" fmla="*/ 1150 w 1936"/>
              <a:gd name="T77" fmla="*/ 1430 h 1445"/>
              <a:gd name="T78" fmla="*/ 1198 w 1936"/>
              <a:gd name="T79" fmla="*/ 1284 h 1445"/>
              <a:gd name="T80" fmla="*/ 1231 w 1936"/>
              <a:gd name="T81" fmla="*/ 1215 h 1445"/>
              <a:gd name="T82" fmla="*/ 1264 w 1936"/>
              <a:gd name="T83" fmla="*/ 1086 h 1445"/>
              <a:gd name="T84" fmla="*/ 1311 w 1936"/>
              <a:gd name="T85" fmla="*/ 970 h 1445"/>
              <a:gd name="T86" fmla="*/ 1314 w 1936"/>
              <a:gd name="T87" fmla="*/ 871 h 1445"/>
              <a:gd name="T88" fmla="*/ 1362 w 1936"/>
              <a:gd name="T89" fmla="*/ 724 h 1445"/>
              <a:gd name="T90" fmla="*/ 1395 w 1936"/>
              <a:gd name="T91" fmla="*/ 655 h 1445"/>
              <a:gd name="T92" fmla="*/ 1428 w 1936"/>
              <a:gd name="T93" fmla="*/ 527 h 1445"/>
              <a:gd name="T94" fmla="*/ 1476 w 1936"/>
              <a:gd name="T95" fmla="*/ 410 h 1445"/>
              <a:gd name="T96" fmla="*/ 1479 w 1936"/>
              <a:gd name="T97" fmla="*/ 311 h 1445"/>
              <a:gd name="T98" fmla="*/ 1526 w 1936"/>
              <a:gd name="T99" fmla="*/ 165 h 1445"/>
              <a:gd name="T100" fmla="*/ 1559 w 1936"/>
              <a:gd name="T101" fmla="*/ 95 h 1445"/>
              <a:gd name="T102" fmla="*/ 1559 w 1936"/>
              <a:gd name="T103" fmla="*/ 1416 h 1445"/>
              <a:gd name="T104" fmla="*/ 1607 w 1936"/>
              <a:gd name="T105" fmla="*/ 1299 h 1445"/>
              <a:gd name="T106" fmla="*/ 1610 w 1936"/>
              <a:gd name="T107" fmla="*/ 1200 h 1445"/>
              <a:gd name="T108" fmla="*/ 1658 w 1936"/>
              <a:gd name="T109" fmla="*/ 1053 h 1445"/>
              <a:gd name="T110" fmla="*/ 1691 w 1936"/>
              <a:gd name="T111" fmla="*/ 984 h 1445"/>
              <a:gd name="T112" fmla="*/ 1724 w 1936"/>
              <a:gd name="T113" fmla="*/ 856 h 1445"/>
              <a:gd name="T114" fmla="*/ 1771 w 1936"/>
              <a:gd name="T115" fmla="*/ 739 h 1445"/>
              <a:gd name="T116" fmla="*/ 1775 w 1936"/>
              <a:gd name="T117" fmla="*/ 640 h 1445"/>
              <a:gd name="T118" fmla="*/ 1822 w 1936"/>
              <a:gd name="T119" fmla="*/ 494 h 1445"/>
              <a:gd name="T120" fmla="*/ 1855 w 1936"/>
              <a:gd name="T121" fmla="*/ 425 h 1445"/>
              <a:gd name="T122" fmla="*/ 1888 w 1936"/>
              <a:gd name="T123" fmla="*/ 296 h 1445"/>
              <a:gd name="T124" fmla="*/ 1936 w 1936"/>
              <a:gd name="T125" fmla="*/ 179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36" h="1445">
                <a:moveTo>
                  <a:pt x="30" y="15"/>
                </a:moveTo>
                <a:cubicBezTo>
                  <a:pt x="30" y="23"/>
                  <a:pt x="23" y="30"/>
                  <a:pt x="15" y="30"/>
                </a:cubicBezTo>
                <a:cubicBezTo>
                  <a:pt x="7" y="30"/>
                  <a:pt x="0" y="23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23" y="0"/>
                  <a:pt x="30" y="7"/>
                  <a:pt x="30" y="15"/>
                </a:cubicBezTo>
                <a:close/>
                <a:moveTo>
                  <a:pt x="15" y="33"/>
                </a:moveTo>
                <a:cubicBezTo>
                  <a:pt x="7" y="33"/>
                  <a:pt x="0" y="40"/>
                  <a:pt x="0" y="48"/>
                </a:cubicBezTo>
                <a:cubicBezTo>
                  <a:pt x="0" y="56"/>
                  <a:pt x="7" y="63"/>
                  <a:pt x="15" y="63"/>
                </a:cubicBezTo>
                <a:cubicBezTo>
                  <a:pt x="23" y="63"/>
                  <a:pt x="30" y="56"/>
                  <a:pt x="30" y="48"/>
                </a:cubicBezTo>
                <a:cubicBezTo>
                  <a:pt x="30" y="40"/>
                  <a:pt x="23" y="33"/>
                  <a:pt x="15" y="33"/>
                </a:cubicBezTo>
                <a:close/>
                <a:moveTo>
                  <a:pt x="15" y="66"/>
                </a:moveTo>
                <a:cubicBezTo>
                  <a:pt x="7" y="66"/>
                  <a:pt x="0" y="72"/>
                  <a:pt x="0" y="81"/>
                </a:cubicBezTo>
                <a:cubicBezTo>
                  <a:pt x="0" y="89"/>
                  <a:pt x="7" y="95"/>
                  <a:pt x="15" y="95"/>
                </a:cubicBezTo>
                <a:cubicBezTo>
                  <a:pt x="23" y="95"/>
                  <a:pt x="30" y="89"/>
                  <a:pt x="30" y="81"/>
                </a:cubicBezTo>
                <a:cubicBezTo>
                  <a:pt x="30" y="72"/>
                  <a:pt x="23" y="66"/>
                  <a:pt x="15" y="66"/>
                </a:cubicBezTo>
                <a:close/>
                <a:moveTo>
                  <a:pt x="15" y="99"/>
                </a:moveTo>
                <a:cubicBezTo>
                  <a:pt x="7" y="99"/>
                  <a:pt x="0" y="105"/>
                  <a:pt x="0" y="114"/>
                </a:cubicBezTo>
                <a:cubicBezTo>
                  <a:pt x="0" y="122"/>
                  <a:pt x="7" y="128"/>
                  <a:pt x="15" y="128"/>
                </a:cubicBezTo>
                <a:cubicBezTo>
                  <a:pt x="23" y="128"/>
                  <a:pt x="30" y="122"/>
                  <a:pt x="30" y="114"/>
                </a:cubicBezTo>
                <a:cubicBezTo>
                  <a:pt x="30" y="105"/>
                  <a:pt x="23" y="99"/>
                  <a:pt x="15" y="99"/>
                </a:cubicBezTo>
                <a:close/>
                <a:moveTo>
                  <a:pt x="15" y="132"/>
                </a:moveTo>
                <a:cubicBezTo>
                  <a:pt x="7" y="132"/>
                  <a:pt x="0" y="138"/>
                  <a:pt x="0" y="147"/>
                </a:cubicBezTo>
                <a:cubicBezTo>
                  <a:pt x="0" y="155"/>
                  <a:pt x="7" y="161"/>
                  <a:pt x="15" y="161"/>
                </a:cubicBezTo>
                <a:cubicBezTo>
                  <a:pt x="23" y="161"/>
                  <a:pt x="30" y="155"/>
                  <a:pt x="30" y="147"/>
                </a:cubicBezTo>
                <a:cubicBezTo>
                  <a:pt x="30" y="138"/>
                  <a:pt x="23" y="132"/>
                  <a:pt x="15" y="132"/>
                </a:cubicBezTo>
                <a:close/>
                <a:moveTo>
                  <a:pt x="15" y="165"/>
                </a:moveTo>
                <a:cubicBezTo>
                  <a:pt x="7" y="165"/>
                  <a:pt x="0" y="171"/>
                  <a:pt x="0" y="179"/>
                </a:cubicBezTo>
                <a:cubicBezTo>
                  <a:pt x="0" y="188"/>
                  <a:pt x="7" y="194"/>
                  <a:pt x="15" y="194"/>
                </a:cubicBezTo>
                <a:cubicBezTo>
                  <a:pt x="23" y="194"/>
                  <a:pt x="30" y="188"/>
                  <a:pt x="30" y="179"/>
                </a:cubicBezTo>
                <a:cubicBezTo>
                  <a:pt x="30" y="171"/>
                  <a:pt x="23" y="165"/>
                  <a:pt x="15" y="165"/>
                </a:cubicBezTo>
                <a:close/>
                <a:moveTo>
                  <a:pt x="15" y="198"/>
                </a:moveTo>
                <a:cubicBezTo>
                  <a:pt x="7" y="198"/>
                  <a:pt x="0" y="204"/>
                  <a:pt x="0" y="212"/>
                </a:cubicBezTo>
                <a:cubicBezTo>
                  <a:pt x="0" y="221"/>
                  <a:pt x="7" y="227"/>
                  <a:pt x="15" y="227"/>
                </a:cubicBezTo>
                <a:cubicBezTo>
                  <a:pt x="23" y="227"/>
                  <a:pt x="30" y="221"/>
                  <a:pt x="30" y="212"/>
                </a:cubicBezTo>
                <a:cubicBezTo>
                  <a:pt x="30" y="204"/>
                  <a:pt x="23" y="198"/>
                  <a:pt x="15" y="198"/>
                </a:cubicBezTo>
                <a:close/>
                <a:moveTo>
                  <a:pt x="15" y="230"/>
                </a:moveTo>
                <a:cubicBezTo>
                  <a:pt x="7" y="230"/>
                  <a:pt x="0" y="237"/>
                  <a:pt x="0" y="245"/>
                </a:cubicBezTo>
                <a:cubicBezTo>
                  <a:pt x="0" y="253"/>
                  <a:pt x="7" y="260"/>
                  <a:pt x="15" y="260"/>
                </a:cubicBezTo>
                <a:cubicBezTo>
                  <a:pt x="23" y="260"/>
                  <a:pt x="30" y="253"/>
                  <a:pt x="30" y="245"/>
                </a:cubicBezTo>
                <a:cubicBezTo>
                  <a:pt x="30" y="237"/>
                  <a:pt x="23" y="230"/>
                  <a:pt x="15" y="230"/>
                </a:cubicBezTo>
                <a:close/>
                <a:moveTo>
                  <a:pt x="15" y="263"/>
                </a:moveTo>
                <a:cubicBezTo>
                  <a:pt x="7" y="263"/>
                  <a:pt x="0" y="270"/>
                  <a:pt x="0" y="278"/>
                </a:cubicBezTo>
                <a:cubicBezTo>
                  <a:pt x="0" y="286"/>
                  <a:pt x="7" y="293"/>
                  <a:pt x="15" y="293"/>
                </a:cubicBezTo>
                <a:cubicBezTo>
                  <a:pt x="23" y="293"/>
                  <a:pt x="30" y="286"/>
                  <a:pt x="30" y="278"/>
                </a:cubicBezTo>
                <a:cubicBezTo>
                  <a:pt x="30" y="270"/>
                  <a:pt x="23" y="263"/>
                  <a:pt x="15" y="263"/>
                </a:cubicBezTo>
                <a:close/>
                <a:moveTo>
                  <a:pt x="15" y="296"/>
                </a:moveTo>
                <a:cubicBezTo>
                  <a:pt x="7" y="296"/>
                  <a:pt x="0" y="303"/>
                  <a:pt x="0" y="311"/>
                </a:cubicBezTo>
                <a:cubicBezTo>
                  <a:pt x="0" y="319"/>
                  <a:pt x="7" y="326"/>
                  <a:pt x="15" y="326"/>
                </a:cubicBezTo>
                <a:cubicBezTo>
                  <a:pt x="23" y="326"/>
                  <a:pt x="30" y="319"/>
                  <a:pt x="30" y="311"/>
                </a:cubicBezTo>
                <a:cubicBezTo>
                  <a:pt x="30" y="303"/>
                  <a:pt x="23" y="296"/>
                  <a:pt x="15" y="296"/>
                </a:cubicBezTo>
                <a:close/>
                <a:moveTo>
                  <a:pt x="15" y="329"/>
                </a:moveTo>
                <a:cubicBezTo>
                  <a:pt x="7" y="329"/>
                  <a:pt x="0" y="336"/>
                  <a:pt x="0" y="344"/>
                </a:cubicBezTo>
                <a:cubicBezTo>
                  <a:pt x="0" y="352"/>
                  <a:pt x="7" y="359"/>
                  <a:pt x="15" y="359"/>
                </a:cubicBezTo>
                <a:cubicBezTo>
                  <a:pt x="23" y="359"/>
                  <a:pt x="30" y="352"/>
                  <a:pt x="30" y="344"/>
                </a:cubicBezTo>
                <a:cubicBezTo>
                  <a:pt x="30" y="336"/>
                  <a:pt x="23" y="329"/>
                  <a:pt x="15" y="329"/>
                </a:cubicBezTo>
                <a:close/>
                <a:moveTo>
                  <a:pt x="15" y="362"/>
                </a:moveTo>
                <a:cubicBezTo>
                  <a:pt x="7" y="362"/>
                  <a:pt x="0" y="369"/>
                  <a:pt x="0" y="377"/>
                </a:cubicBezTo>
                <a:cubicBezTo>
                  <a:pt x="0" y="385"/>
                  <a:pt x="7" y="392"/>
                  <a:pt x="15" y="392"/>
                </a:cubicBezTo>
                <a:cubicBezTo>
                  <a:pt x="23" y="392"/>
                  <a:pt x="30" y="385"/>
                  <a:pt x="30" y="377"/>
                </a:cubicBezTo>
                <a:cubicBezTo>
                  <a:pt x="30" y="369"/>
                  <a:pt x="23" y="362"/>
                  <a:pt x="15" y="362"/>
                </a:cubicBezTo>
                <a:close/>
                <a:moveTo>
                  <a:pt x="15" y="395"/>
                </a:moveTo>
                <a:cubicBezTo>
                  <a:pt x="7" y="395"/>
                  <a:pt x="0" y="402"/>
                  <a:pt x="0" y="410"/>
                </a:cubicBezTo>
                <a:cubicBezTo>
                  <a:pt x="0" y="418"/>
                  <a:pt x="7" y="425"/>
                  <a:pt x="15" y="425"/>
                </a:cubicBezTo>
                <a:cubicBezTo>
                  <a:pt x="23" y="425"/>
                  <a:pt x="30" y="418"/>
                  <a:pt x="30" y="410"/>
                </a:cubicBezTo>
                <a:cubicBezTo>
                  <a:pt x="30" y="402"/>
                  <a:pt x="23" y="395"/>
                  <a:pt x="15" y="395"/>
                </a:cubicBezTo>
                <a:close/>
                <a:moveTo>
                  <a:pt x="15" y="428"/>
                </a:moveTo>
                <a:cubicBezTo>
                  <a:pt x="7" y="428"/>
                  <a:pt x="0" y="435"/>
                  <a:pt x="0" y="443"/>
                </a:cubicBezTo>
                <a:cubicBezTo>
                  <a:pt x="0" y="451"/>
                  <a:pt x="7" y="458"/>
                  <a:pt x="15" y="458"/>
                </a:cubicBezTo>
                <a:cubicBezTo>
                  <a:pt x="23" y="458"/>
                  <a:pt x="30" y="451"/>
                  <a:pt x="30" y="443"/>
                </a:cubicBezTo>
                <a:cubicBezTo>
                  <a:pt x="30" y="435"/>
                  <a:pt x="23" y="428"/>
                  <a:pt x="15" y="428"/>
                </a:cubicBezTo>
                <a:close/>
                <a:moveTo>
                  <a:pt x="15" y="461"/>
                </a:moveTo>
                <a:cubicBezTo>
                  <a:pt x="7" y="461"/>
                  <a:pt x="0" y="468"/>
                  <a:pt x="0" y="476"/>
                </a:cubicBezTo>
                <a:cubicBezTo>
                  <a:pt x="0" y="484"/>
                  <a:pt x="7" y="491"/>
                  <a:pt x="15" y="491"/>
                </a:cubicBezTo>
                <a:cubicBezTo>
                  <a:pt x="23" y="491"/>
                  <a:pt x="30" y="484"/>
                  <a:pt x="30" y="476"/>
                </a:cubicBezTo>
                <a:cubicBezTo>
                  <a:pt x="30" y="468"/>
                  <a:pt x="23" y="461"/>
                  <a:pt x="15" y="461"/>
                </a:cubicBezTo>
                <a:close/>
                <a:moveTo>
                  <a:pt x="15" y="494"/>
                </a:moveTo>
                <a:cubicBezTo>
                  <a:pt x="7" y="494"/>
                  <a:pt x="0" y="500"/>
                  <a:pt x="0" y="509"/>
                </a:cubicBezTo>
                <a:cubicBezTo>
                  <a:pt x="0" y="517"/>
                  <a:pt x="7" y="523"/>
                  <a:pt x="15" y="523"/>
                </a:cubicBezTo>
                <a:cubicBezTo>
                  <a:pt x="23" y="523"/>
                  <a:pt x="30" y="517"/>
                  <a:pt x="30" y="509"/>
                </a:cubicBezTo>
                <a:cubicBezTo>
                  <a:pt x="30" y="500"/>
                  <a:pt x="23" y="494"/>
                  <a:pt x="15" y="494"/>
                </a:cubicBezTo>
                <a:close/>
                <a:moveTo>
                  <a:pt x="15" y="527"/>
                </a:moveTo>
                <a:cubicBezTo>
                  <a:pt x="7" y="527"/>
                  <a:pt x="0" y="533"/>
                  <a:pt x="0" y="542"/>
                </a:cubicBezTo>
                <a:cubicBezTo>
                  <a:pt x="0" y="550"/>
                  <a:pt x="7" y="556"/>
                  <a:pt x="15" y="556"/>
                </a:cubicBezTo>
                <a:cubicBezTo>
                  <a:pt x="23" y="556"/>
                  <a:pt x="30" y="550"/>
                  <a:pt x="30" y="542"/>
                </a:cubicBezTo>
                <a:cubicBezTo>
                  <a:pt x="30" y="533"/>
                  <a:pt x="23" y="527"/>
                  <a:pt x="15" y="527"/>
                </a:cubicBezTo>
                <a:close/>
                <a:moveTo>
                  <a:pt x="15" y="560"/>
                </a:moveTo>
                <a:cubicBezTo>
                  <a:pt x="7" y="560"/>
                  <a:pt x="0" y="566"/>
                  <a:pt x="0" y="574"/>
                </a:cubicBezTo>
                <a:cubicBezTo>
                  <a:pt x="0" y="583"/>
                  <a:pt x="7" y="589"/>
                  <a:pt x="15" y="589"/>
                </a:cubicBezTo>
                <a:cubicBezTo>
                  <a:pt x="23" y="589"/>
                  <a:pt x="30" y="583"/>
                  <a:pt x="30" y="574"/>
                </a:cubicBezTo>
                <a:cubicBezTo>
                  <a:pt x="30" y="566"/>
                  <a:pt x="23" y="560"/>
                  <a:pt x="15" y="560"/>
                </a:cubicBezTo>
                <a:close/>
                <a:moveTo>
                  <a:pt x="15" y="593"/>
                </a:moveTo>
                <a:cubicBezTo>
                  <a:pt x="7" y="593"/>
                  <a:pt x="0" y="599"/>
                  <a:pt x="0" y="607"/>
                </a:cubicBezTo>
                <a:cubicBezTo>
                  <a:pt x="0" y="616"/>
                  <a:pt x="7" y="622"/>
                  <a:pt x="15" y="622"/>
                </a:cubicBezTo>
                <a:cubicBezTo>
                  <a:pt x="23" y="622"/>
                  <a:pt x="30" y="616"/>
                  <a:pt x="30" y="607"/>
                </a:cubicBezTo>
                <a:cubicBezTo>
                  <a:pt x="30" y="599"/>
                  <a:pt x="23" y="593"/>
                  <a:pt x="15" y="593"/>
                </a:cubicBezTo>
                <a:close/>
                <a:moveTo>
                  <a:pt x="15" y="625"/>
                </a:moveTo>
                <a:cubicBezTo>
                  <a:pt x="7" y="625"/>
                  <a:pt x="0" y="632"/>
                  <a:pt x="0" y="640"/>
                </a:cubicBezTo>
                <a:cubicBezTo>
                  <a:pt x="0" y="648"/>
                  <a:pt x="7" y="655"/>
                  <a:pt x="15" y="655"/>
                </a:cubicBezTo>
                <a:cubicBezTo>
                  <a:pt x="23" y="655"/>
                  <a:pt x="30" y="648"/>
                  <a:pt x="30" y="640"/>
                </a:cubicBezTo>
                <a:cubicBezTo>
                  <a:pt x="30" y="632"/>
                  <a:pt x="23" y="625"/>
                  <a:pt x="15" y="625"/>
                </a:cubicBezTo>
                <a:close/>
                <a:moveTo>
                  <a:pt x="15" y="658"/>
                </a:moveTo>
                <a:cubicBezTo>
                  <a:pt x="7" y="658"/>
                  <a:pt x="0" y="665"/>
                  <a:pt x="0" y="673"/>
                </a:cubicBezTo>
                <a:cubicBezTo>
                  <a:pt x="0" y="681"/>
                  <a:pt x="7" y="688"/>
                  <a:pt x="15" y="688"/>
                </a:cubicBezTo>
                <a:cubicBezTo>
                  <a:pt x="23" y="688"/>
                  <a:pt x="30" y="681"/>
                  <a:pt x="30" y="673"/>
                </a:cubicBezTo>
                <a:cubicBezTo>
                  <a:pt x="30" y="665"/>
                  <a:pt x="23" y="658"/>
                  <a:pt x="15" y="658"/>
                </a:cubicBezTo>
                <a:close/>
                <a:moveTo>
                  <a:pt x="15" y="691"/>
                </a:moveTo>
                <a:cubicBezTo>
                  <a:pt x="7" y="691"/>
                  <a:pt x="0" y="698"/>
                  <a:pt x="0" y="706"/>
                </a:cubicBezTo>
                <a:cubicBezTo>
                  <a:pt x="0" y="714"/>
                  <a:pt x="7" y="721"/>
                  <a:pt x="15" y="721"/>
                </a:cubicBezTo>
                <a:cubicBezTo>
                  <a:pt x="23" y="721"/>
                  <a:pt x="30" y="714"/>
                  <a:pt x="30" y="706"/>
                </a:cubicBezTo>
                <a:cubicBezTo>
                  <a:pt x="30" y="698"/>
                  <a:pt x="23" y="691"/>
                  <a:pt x="15" y="691"/>
                </a:cubicBezTo>
                <a:close/>
                <a:moveTo>
                  <a:pt x="15" y="724"/>
                </a:moveTo>
                <a:cubicBezTo>
                  <a:pt x="7" y="724"/>
                  <a:pt x="0" y="731"/>
                  <a:pt x="0" y="739"/>
                </a:cubicBezTo>
                <a:cubicBezTo>
                  <a:pt x="0" y="747"/>
                  <a:pt x="7" y="754"/>
                  <a:pt x="15" y="754"/>
                </a:cubicBezTo>
                <a:cubicBezTo>
                  <a:pt x="23" y="754"/>
                  <a:pt x="30" y="747"/>
                  <a:pt x="30" y="739"/>
                </a:cubicBezTo>
                <a:cubicBezTo>
                  <a:pt x="30" y="731"/>
                  <a:pt x="23" y="724"/>
                  <a:pt x="15" y="724"/>
                </a:cubicBezTo>
                <a:close/>
                <a:moveTo>
                  <a:pt x="15" y="757"/>
                </a:moveTo>
                <a:cubicBezTo>
                  <a:pt x="7" y="757"/>
                  <a:pt x="0" y="764"/>
                  <a:pt x="0" y="772"/>
                </a:cubicBezTo>
                <a:cubicBezTo>
                  <a:pt x="0" y="780"/>
                  <a:pt x="7" y="787"/>
                  <a:pt x="15" y="787"/>
                </a:cubicBezTo>
                <a:cubicBezTo>
                  <a:pt x="23" y="787"/>
                  <a:pt x="30" y="780"/>
                  <a:pt x="30" y="772"/>
                </a:cubicBezTo>
                <a:cubicBezTo>
                  <a:pt x="30" y="764"/>
                  <a:pt x="23" y="757"/>
                  <a:pt x="15" y="757"/>
                </a:cubicBezTo>
                <a:close/>
                <a:moveTo>
                  <a:pt x="15" y="790"/>
                </a:moveTo>
                <a:cubicBezTo>
                  <a:pt x="7" y="790"/>
                  <a:pt x="0" y="797"/>
                  <a:pt x="0" y="805"/>
                </a:cubicBezTo>
                <a:cubicBezTo>
                  <a:pt x="0" y="813"/>
                  <a:pt x="7" y="820"/>
                  <a:pt x="15" y="820"/>
                </a:cubicBezTo>
                <a:cubicBezTo>
                  <a:pt x="23" y="820"/>
                  <a:pt x="30" y="813"/>
                  <a:pt x="30" y="805"/>
                </a:cubicBezTo>
                <a:cubicBezTo>
                  <a:pt x="30" y="797"/>
                  <a:pt x="23" y="790"/>
                  <a:pt x="15" y="790"/>
                </a:cubicBezTo>
                <a:close/>
                <a:moveTo>
                  <a:pt x="15" y="823"/>
                </a:moveTo>
                <a:cubicBezTo>
                  <a:pt x="7" y="823"/>
                  <a:pt x="0" y="830"/>
                  <a:pt x="0" y="838"/>
                </a:cubicBezTo>
                <a:cubicBezTo>
                  <a:pt x="0" y="846"/>
                  <a:pt x="7" y="853"/>
                  <a:pt x="15" y="853"/>
                </a:cubicBezTo>
                <a:cubicBezTo>
                  <a:pt x="23" y="853"/>
                  <a:pt x="30" y="846"/>
                  <a:pt x="30" y="838"/>
                </a:cubicBezTo>
                <a:cubicBezTo>
                  <a:pt x="30" y="830"/>
                  <a:pt x="23" y="823"/>
                  <a:pt x="15" y="823"/>
                </a:cubicBezTo>
                <a:close/>
                <a:moveTo>
                  <a:pt x="15" y="856"/>
                </a:moveTo>
                <a:cubicBezTo>
                  <a:pt x="7" y="856"/>
                  <a:pt x="0" y="863"/>
                  <a:pt x="0" y="871"/>
                </a:cubicBezTo>
                <a:cubicBezTo>
                  <a:pt x="0" y="879"/>
                  <a:pt x="7" y="886"/>
                  <a:pt x="15" y="886"/>
                </a:cubicBezTo>
                <a:cubicBezTo>
                  <a:pt x="23" y="886"/>
                  <a:pt x="30" y="879"/>
                  <a:pt x="30" y="871"/>
                </a:cubicBezTo>
                <a:cubicBezTo>
                  <a:pt x="30" y="863"/>
                  <a:pt x="23" y="856"/>
                  <a:pt x="15" y="856"/>
                </a:cubicBezTo>
                <a:close/>
                <a:moveTo>
                  <a:pt x="15" y="889"/>
                </a:moveTo>
                <a:cubicBezTo>
                  <a:pt x="7" y="889"/>
                  <a:pt x="0" y="895"/>
                  <a:pt x="0" y="904"/>
                </a:cubicBezTo>
                <a:cubicBezTo>
                  <a:pt x="0" y="912"/>
                  <a:pt x="7" y="918"/>
                  <a:pt x="15" y="918"/>
                </a:cubicBezTo>
                <a:cubicBezTo>
                  <a:pt x="23" y="918"/>
                  <a:pt x="30" y="912"/>
                  <a:pt x="30" y="904"/>
                </a:cubicBezTo>
                <a:cubicBezTo>
                  <a:pt x="30" y="895"/>
                  <a:pt x="23" y="889"/>
                  <a:pt x="15" y="889"/>
                </a:cubicBezTo>
                <a:close/>
                <a:moveTo>
                  <a:pt x="15" y="922"/>
                </a:moveTo>
                <a:cubicBezTo>
                  <a:pt x="7" y="922"/>
                  <a:pt x="0" y="928"/>
                  <a:pt x="0" y="937"/>
                </a:cubicBezTo>
                <a:cubicBezTo>
                  <a:pt x="0" y="945"/>
                  <a:pt x="7" y="951"/>
                  <a:pt x="15" y="951"/>
                </a:cubicBezTo>
                <a:cubicBezTo>
                  <a:pt x="23" y="951"/>
                  <a:pt x="30" y="945"/>
                  <a:pt x="30" y="937"/>
                </a:cubicBezTo>
                <a:cubicBezTo>
                  <a:pt x="30" y="928"/>
                  <a:pt x="23" y="922"/>
                  <a:pt x="15" y="922"/>
                </a:cubicBezTo>
                <a:close/>
                <a:moveTo>
                  <a:pt x="15" y="955"/>
                </a:moveTo>
                <a:cubicBezTo>
                  <a:pt x="7" y="955"/>
                  <a:pt x="0" y="961"/>
                  <a:pt x="0" y="970"/>
                </a:cubicBezTo>
                <a:cubicBezTo>
                  <a:pt x="0" y="978"/>
                  <a:pt x="7" y="984"/>
                  <a:pt x="15" y="984"/>
                </a:cubicBezTo>
                <a:cubicBezTo>
                  <a:pt x="23" y="984"/>
                  <a:pt x="30" y="978"/>
                  <a:pt x="30" y="970"/>
                </a:cubicBezTo>
                <a:cubicBezTo>
                  <a:pt x="30" y="961"/>
                  <a:pt x="23" y="955"/>
                  <a:pt x="15" y="955"/>
                </a:cubicBezTo>
                <a:close/>
                <a:moveTo>
                  <a:pt x="15" y="988"/>
                </a:moveTo>
                <a:cubicBezTo>
                  <a:pt x="7" y="988"/>
                  <a:pt x="0" y="994"/>
                  <a:pt x="0" y="1002"/>
                </a:cubicBezTo>
                <a:cubicBezTo>
                  <a:pt x="0" y="1011"/>
                  <a:pt x="7" y="1017"/>
                  <a:pt x="15" y="1017"/>
                </a:cubicBezTo>
                <a:cubicBezTo>
                  <a:pt x="23" y="1017"/>
                  <a:pt x="30" y="1011"/>
                  <a:pt x="30" y="1002"/>
                </a:cubicBezTo>
                <a:cubicBezTo>
                  <a:pt x="30" y="994"/>
                  <a:pt x="23" y="988"/>
                  <a:pt x="15" y="988"/>
                </a:cubicBezTo>
                <a:close/>
                <a:moveTo>
                  <a:pt x="15" y="1021"/>
                </a:moveTo>
                <a:cubicBezTo>
                  <a:pt x="7" y="1021"/>
                  <a:pt x="0" y="1027"/>
                  <a:pt x="0" y="1035"/>
                </a:cubicBezTo>
                <a:cubicBezTo>
                  <a:pt x="0" y="1044"/>
                  <a:pt x="7" y="1050"/>
                  <a:pt x="15" y="1050"/>
                </a:cubicBezTo>
                <a:cubicBezTo>
                  <a:pt x="23" y="1050"/>
                  <a:pt x="30" y="1044"/>
                  <a:pt x="30" y="1035"/>
                </a:cubicBezTo>
                <a:cubicBezTo>
                  <a:pt x="30" y="1027"/>
                  <a:pt x="23" y="1021"/>
                  <a:pt x="15" y="1021"/>
                </a:cubicBezTo>
                <a:close/>
                <a:moveTo>
                  <a:pt x="15" y="1053"/>
                </a:moveTo>
                <a:cubicBezTo>
                  <a:pt x="7" y="1053"/>
                  <a:pt x="0" y="1060"/>
                  <a:pt x="0" y="1068"/>
                </a:cubicBezTo>
                <a:cubicBezTo>
                  <a:pt x="0" y="1076"/>
                  <a:pt x="7" y="1083"/>
                  <a:pt x="15" y="1083"/>
                </a:cubicBezTo>
                <a:cubicBezTo>
                  <a:pt x="23" y="1083"/>
                  <a:pt x="30" y="1076"/>
                  <a:pt x="30" y="1068"/>
                </a:cubicBezTo>
                <a:cubicBezTo>
                  <a:pt x="30" y="1060"/>
                  <a:pt x="23" y="1053"/>
                  <a:pt x="15" y="1053"/>
                </a:cubicBezTo>
                <a:close/>
                <a:moveTo>
                  <a:pt x="15" y="1086"/>
                </a:moveTo>
                <a:cubicBezTo>
                  <a:pt x="7" y="1086"/>
                  <a:pt x="0" y="1093"/>
                  <a:pt x="0" y="1101"/>
                </a:cubicBezTo>
                <a:cubicBezTo>
                  <a:pt x="0" y="1109"/>
                  <a:pt x="7" y="1116"/>
                  <a:pt x="15" y="1116"/>
                </a:cubicBezTo>
                <a:cubicBezTo>
                  <a:pt x="23" y="1116"/>
                  <a:pt x="30" y="1109"/>
                  <a:pt x="30" y="1101"/>
                </a:cubicBezTo>
                <a:cubicBezTo>
                  <a:pt x="30" y="1093"/>
                  <a:pt x="23" y="1086"/>
                  <a:pt x="15" y="1086"/>
                </a:cubicBezTo>
                <a:close/>
                <a:moveTo>
                  <a:pt x="15" y="1119"/>
                </a:moveTo>
                <a:cubicBezTo>
                  <a:pt x="7" y="1119"/>
                  <a:pt x="0" y="1126"/>
                  <a:pt x="0" y="1134"/>
                </a:cubicBezTo>
                <a:cubicBezTo>
                  <a:pt x="0" y="1142"/>
                  <a:pt x="7" y="1149"/>
                  <a:pt x="15" y="1149"/>
                </a:cubicBezTo>
                <a:cubicBezTo>
                  <a:pt x="23" y="1149"/>
                  <a:pt x="30" y="1142"/>
                  <a:pt x="30" y="1134"/>
                </a:cubicBezTo>
                <a:cubicBezTo>
                  <a:pt x="30" y="1126"/>
                  <a:pt x="23" y="1119"/>
                  <a:pt x="15" y="1119"/>
                </a:cubicBezTo>
                <a:close/>
                <a:moveTo>
                  <a:pt x="15" y="1152"/>
                </a:moveTo>
                <a:cubicBezTo>
                  <a:pt x="7" y="1152"/>
                  <a:pt x="0" y="1159"/>
                  <a:pt x="0" y="1167"/>
                </a:cubicBezTo>
                <a:cubicBezTo>
                  <a:pt x="0" y="1175"/>
                  <a:pt x="7" y="1182"/>
                  <a:pt x="15" y="1182"/>
                </a:cubicBezTo>
                <a:cubicBezTo>
                  <a:pt x="23" y="1182"/>
                  <a:pt x="30" y="1175"/>
                  <a:pt x="30" y="1167"/>
                </a:cubicBezTo>
                <a:cubicBezTo>
                  <a:pt x="30" y="1159"/>
                  <a:pt x="23" y="1152"/>
                  <a:pt x="15" y="1152"/>
                </a:cubicBezTo>
                <a:close/>
                <a:moveTo>
                  <a:pt x="15" y="1185"/>
                </a:moveTo>
                <a:cubicBezTo>
                  <a:pt x="7" y="1185"/>
                  <a:pt x="0" y="1192"/>
                  <a:pt x="0" y="1200"/>
                </a:cubicBezTo>
                <a:cubicBezTo>
                  <a:pt x="0" y="1208"/>
                  <a:pt x="7" y="1215"/>
                  <a:pt x="15" y="1215"/>
                </a:cubicBezTo>
                <a:cubicBezTo>
                  <a:pt x="23" y="1215"/>
                  <a:pt x="30" y="1208"/>
                  <a:pt x="30" y="1200"/>
                </a:cubicBezTo>
                <a:cubicBezTo>
                  <a:pt x="30" y="1192"/>
                  <a:pt x="23" y="1185"/>
                  <a:pt x="15" y="1185"/>
                </a:cubicBezTo>
                <a:close/>
                <a:moveTo>
                  <a:pt x="15" y="1218"/>
                </a:moveTo>
                <a:cubicBezTo>
                  <a:pt x="7" y="1218"/>
                  <a:pt x="0" y="1225"/>
                  <a:pt x="0" y="1233"/>
                </a:cubicBezTo>
                <a:cubicBezTo>
                  <a:pt x="0" y="1241"/>
                  <a:pt x="7" y="1248"/>
                  <a:pt x="15" y="1248"/>
                </a:cubicBezTo>
                <a:cubicBezTo>
                  <a:pt x="23" y="1248"/>
                  <a:pt x="30" y="1241"/>
                  <a:pt x="30" y="1233"/>
                </a:cubicBezTo>
                <a:cubicBezTo>
                  <a:pt x="30" y="1225"/>
                  <a:pt x="23" y="1218"/>
                  <a:pt x="15" y="1218"/>
                </a:cubicBezTo>
                <a:close/>
                <a:moveTo>
                  <a:pt x="15" y="1251"/>
                </a:moveTo>
                <a:cubicBezTo>
                  <a:pt x="7" y="1251"/>
                  <a:pt x="0" y="1258"/>
                  <a:pt x="0" y="1266"/>
                </a:cubicBezTo>
                <a:cubicBezTo>
                  <a:pt x="0" y="1274"/>
                  <a:pt x="7" y="1281"/>
                  <a:pt x="15" y="1281"/>
                </a:cubicBezTo>
                <a:cubicBezTo>
                  <a:pt x="23" y="1281"/>
                  <a:pt x="30" y="1274"/>
                  <a:pt x="30" y="1266"/>
                </a:cubicBezTo>
                <a:cubicBezTo>
                  <a:pt x="30" y="1258"/>
                  <a:pt x="23" y="1251"/>
                  <a:pt x="15" y="1251"/>
                </a:cubicBezTo>
                <a:close/>
                <a:moveTo>
                  <a:pt x="15" y="1284"/>
                </a:moveTo>
                <a:cubicBezTo>
                  <a:pt x="7" y="1284"/>
                  <a:pt x="0" y="1291"/>
                  <a:pt x="0" y="1299"/>
                </a:cubicBezTo>
                <a:cubicBezTo>
                  <a:pt x="0" y="1307"/>
                  <a:pt x="7" y="1314"/>
                  <a:pt x="15" y="1314"/>
                </a:cubicBezTo>
                <a:cubicBezTo>
                  <a:pt x="23" y="1314"/>
                  <a:pt x="30" y="1307"/>
                  <a:pt x="30" y="1299"/>
                </a:cubicBezTo>
                <a:cubicBezTo>
                  <a:pt x="30" y="1291"/>
                  <a:pt x="23" y="1284"/>
                  <a:pt x="15" y="1284"/>
                </a:cubicBezTo>
                <a:close/>
                <a:moveTo>
                  <a:pt x="15" y="1317"/>
                </a:moveTo>
                <a:cubicBezTo>
                  <a:pt x="7" y="1317"/>
                  <a:pt x="0" y="1323"/>
                  <a:pt x="0" y="1332"/>
                </a:cubicBezTo>
                <a:cubicBezTo>
                  <a:pt x="0" y="1340"/>
                  <a:pt x="7" y="1346"/>
                  <a:pt x="15" y="1346"/>
                </a:cubicBezTo>
                <a:cubicBezTo>
                  <a:pt x="23" y="1346"/>
                  <a:pt x="30" y="1340"/>
                  <a:pt x="30" y="1332"/>
                </a:cubicBezTo>
                <a:cubicBezTo>
                  <a:pt x="30" y="1323"/>
                  <a:pt x="23" y="1317"/>
                  <a:pt x="15" y="1317"/>
                </a:cubicBezTo>
                <a:close/>
                <a:moveTo>
                  <a:pt x="15" y="1350"/>
                </a:moveTo>
                <a:cubicBezTo>
                  <a:pt x="7" y="1350"/>
                  <a:pt x="0" y="1356"/>
                  <a:pt x="0" y="1365"/>
                </a:cubicBezTo>
                <a:cubicBezTo>
                  <a:pt x="0" y="1373"/>
                  <a:pt x="7" y="1379"/>
                  <a:pt x="15" y="1379"/>
                </a:cubicBezTo>
                <a:cubicBezTo>
                  <a:pt x="23" y="1379"/>
                  <a:pt x="30" y="1373"/>
                  <a:pt x="30" y="1365"/>
                </a:cubicBezTo>
                <a:cubicBezTo>
                  <a:pt x="30" y="1356"/>
                  <a:pt x="23" y="1350"/>
                  <a:pt x="15" y="1350"/>
                </a:cubicBezTo>
                <a:close/>
                <a:moveTo>
                  <a:pt x="15" y="1383"/>
                </a:moveTo>
                <a:cubicBezTo>
                  <a:pt x="7" y="1383"/>
                  <a:pt x="0" y="1389"/>
                  <a:pt x="0" y="1397"/>
                </a:cubicBezTo>
                <a:cubicBezTo>
                  <a:pt x="0" y="1406"/>
                  <a:pt x="7" y="1412"/>
                  <a:pt x="15" y="1412"/>
                </a:cubicBezTo>
                <a:cubicBezTo>
                  <a:pt x="23" y="1412"/>
                  <a:pt x="30" y="1406"/>
                  <a:pt x="30" y="1397"/>
                </a:cubicBezTo>
                <a:cubicBezTo>
                  <a:pt x="30" y="1389"/>
                  <a:pt x="23" y="1383"/>
                  <a:pt x="15" y="1383"/>
                </a:cubicBezTo>
                <a:close/>
                <a:moveTo>
                  <a:pt x="15" y="1416"/>
                </a:moveTo>
                <a:cubicBezTo>
                  <a:pt x="7" y="1416"/>
                  <a:pt x="0" y="1422"/>
                  <a:pt x="0" y="1430"/>
                </a:cubicBezTo>
                <a:cubicBezTo>
                  <a:pt x="0" y="1439"/>
                  <a:pt x="7" y="1445"/>
                  <a:pt x="15" y="1445"/>
                </a:cubicBezTo>
                <a:cubicBezTo>
                  <a:pt x="23" y="1445"/>
                  <a:pt x="30" y="1439"/>
                  <a:pt x="30" y="1430"/>
                </a:cubicBezTo>
                <a:cubicBezTo>
                  <a:pt x="30" y="1422"/>
                  <a:pt x="23" y="1416"/>
                  <a:pt x="15" y="1416"/>
                </a:cubicBezTo>
                <a:close/>
                <a:moveTo>
                  <a:pt x="48" y="0"/>
                </a:moveTo>
                <a:cubicBezTo>
                  <a:pt x="39" y="0"/>
                  <a:pt x="33" y="7"/>
                  <a:pt x="33" y="15"/>
                </a:cubicBezTo>
                <a:cubicBezTo>
                  <a:pt x="33" y="23"/>
                  <a:pt x="39" y="30"/>
                  <a:pt x="48" y="30"/>
                </a:cubicBezTo>
                <a:cubicBezTo>
                  <a:pt x="56" y="30"/>
                  <a:pt x="62" y="23"/>
                  <a:pt x="62" y="15"/>
                </a:cubicBezTo>
                <a:cubicBezTo>
                  <a:pt x="62" y="7"/>
                  <a:pt x="56" y="0"/>
                  <a:pt x="48" y="0"/>
                </a:cubicBezTo>
                <a:close/>
                <a:moveTo>
                  <a:pt x="48" y="33"/>
                </a:moveTo>
                <a:cubicBezTo>
                  <a:pt x="39" y="33"/>
                  <a:pt x="33" y="40"/>
                  <a:pt x="33" y="48"/>
                </a:cubicBezTo>
                <a:cubicBezTo>
                  <a:pt x="33" y="56"/>
                  <a:pt x="39" y="63"/>
                  <a:pt x="48" y="63"/>
                </a:cubicBezTo>
                <a:cubicBezTo>
                  <a:pt x="56" y="63"/>
                  <a:pt x="62" y="56"/>
                  <a:pt x="62" y="48"/>
                </a:cubicBezTo>
                <a:cubicBezTo>
                  <a:pt x="62" y="40"/>
                  <a:pt x="56" y="33"/>
                  <a:pt x="48" y="33"/>
                </a:cubicBezTo>
                <a:close/>
                <a:moveTo>
                  <a:pt x="48" y="66"/>
                </a:moveTo>
                <a:cubicBezTo>
                  <a:pt x="39" y="66"/>
                  <a:pt x="33" y="72"/>
                  <a:pt x="33" y="81"/>
                </a:cubicBezTo>
                <a:cubicBezTo>
                  <a:pt x="33" y="89"/>
                  <a:pt x="39" y="95"/>
                  <a:pt x="48" y="95"/>
                </a:cubicBezTo>
                <a:cubicBezTo>
                  <a:pt x="56" y="95"/>
                  <a:pt x="62" y="89"/>
                  <a:pt x="62" y="81"/>
                </a:cubicBezTo>
                <a:cubicBezTo>
                  <a:pt x="62" y="72"/>
                  <a:pt x="56" y="66"/>
                  <a:pt x="48" y="66"/>
                </a:cubicBezTo>
                <a:close/>
                <a:moveTo>
                  <a:pt x="48" y="99"/>
                </a:moveTo>
                <a:cubicBezTo>
                  <a:pt x="39" y="99"/>
                  <a:pt x="33" y="105"/>
                  <a:pt x="33" y="114"/>
                </a:cubicBezTo>
                <a:cubicBezTo>
                  <a:pt x="33" y="122"/>
                  <a:pt x="39" y="128"/>
                  <a:pt x="48" y="128"/>
                </a:cubicBezTo>
                <a:cubicBezTo>
                  <a:pt x="56" y="128"/>
                  <a:pt x="62" y="122"/>
                  <a:pt x="62" y="114"/>
                </a:cubicBezTo>
                <a:cubicBezTo>
                  <a:pt x="62" y="105"/>
                  <a:pt x="56" y="99"/>
                  <a:pt x="48" y="99"/>
                </a:cubicBezTo>
                <a:close/>
                <a:moveTo>
                  <a:pt x="48" y="132"/>
                </a:moveTo>
                <a:cubicBezTo>
                  <a:pt x="39" y="132"/>
                  <a:pt x="33" y="138"/>
                  <a:pt x="33" y="147"/>
                </a:cubicBezTo>
                <a:cubicBezTo>
                  <a:pt x="33" y="155"/>
                  <a:pt x="39" y="161"/>
                  <a:pt x="48" y="161"/>
                </a:cubicBezTo>
                <a:cubicBezTo>
                  <a:pt x="56" y="161"/>
                  <a:pt x="62" y="155"/>
                  <a:pt x="62" y="147"/>
                </a:cubicBezTo>
                <a:cubicBezTo>
                  <a:pt x="62" y="138"/>
                  <a:pt x="56" y="132"/>
                  <a:pt x="48" y="132"/>
                </a:cubicBezTo>
                <a:close/>
                <a:moveTo>
                  <a:pt x="48" y="165"/>
                </a:moveTo>
                <a:cubicBezTo>
                  <a:pt x="39" y="165"/>
                  <a:pt x="33" y="171"/>
                  <a:pt x="33" y="179"/>
                </a:cubicBezTo>
                <a:cubicBezTo>
                  <a:pt x="33" y="188"/>
                  <a:pt x="39" y="194"/>
                  <a:pt x="48" y="194"/>
                </a:cubicBezTo>
                <a:cubicBezTo>
                  <a:pt x="56" y="194"/>
                  <a:pt x="62" y="188"/>
                  <a:pt x="62" y="179"/>
                </a:cubicBezTo>
                <a:cubicBezTo>
                  <a:pt x="62" y="171"/>
                  <a:pt x="56" y="165"/>
                  <a:pt x="48" y="165"/>
                </a:cubicBezTo>
                <a:close/>
                <a:moveTo>
                  <a:pt x="48" y="198"/>
                </a:moveTo>
                <a:cubicBezTo>
                  <a:pt x="39" y="198"/>
                  <a:pt x="33" y="204"/>
                  <a:pt x="33" y="212"/>
                </a:cubicBezTo>
                <a:cubicBezTo>
                  <a:pt x="33" y="221"/>
                  <a:pt x="39" y="227"/>
                  <a:pt x="48" y="227"/>
                </a:cubicBezTo>
                <a:cubicBezTo>
                  <a:pt x="56" y="227"/>
                  <a:pt x="62" y="221"/>
                  <a:pt x="62" y="212"/>
                </a:cubicBezTo>
                <a:cubicBezTo>
                  <a:pt x="62" y="204"/>
                  <a:pt x="56" y="198"/>
                  <a:pt x="48" y="198"/>
                </a:cubicBezTo>
                <a:close/>
                <a:moveTo>
                  <a:pt x="48" y="230"/>
                </a:moveTo>
                <a:cubicBezTo>
                  <a:pt x="39" y="230"/>
                  <a:pt x="33" y="237"/>
                  <a:pt x="33" y="245"/>
                </a:cubicBezTo>
                <a:cubicBezTo>
                  <a:pt x="33" y="253"/>
                  <a:pt x="39" y="260"/>
                  <a:pt x="48" y="260"/>
                </a:cubicBezTo>
                <a:cubicBezTo>
                  <a:pt x="56" y="260"/>
                  <a:pt x="62" y="253"/>
                  <a:pt x="62" y="245"/>
                </a:cubicBezTo>
                <a:cubicBezTo>
                  <a:pt x="62" y="237"/>
                  <a:pt x="56" y="230"/>
                  <a:pt x="48" y="230"/>
                </a:cubicBezTo>
                <a:close/>
                <a:moveTo>
                  <a:pt x="48" y="263"/>
                </a:moveTo>
                <a:cubicBezTo>
                  <a:pt x="39" y="263"/>
                  <a:pt x="33" y="270"/>
                  <a:pt x="33" y="278"/>
                </a:cubicBezTo>
                <a:cubicBezTo>
                  <a:pt x="33" y="286"/>
                  <a:pt x="39" y="293"/>
                  <a:pt x="48" y="293"/>
                </a:cubicBezTo>
                <a:cubicBezTo>
                  <a:pt x="56" y="293"/>
                  <a:pt x="62" y="286"/>
                  <a:pt x="62" y="278"/>
                </a:cubicBezTo>
                <a:cubicBezTo>
                  <a:pt x="62" y="270"/>
                  <a:pt x="56" y="263"/>
                  <a:pt x="48" y="263"/>
                </a:cubicBezTo>
                <a:close/>
                <a:moveTo>
                  <a:pt x="48" y="296"/>
                </a:moveTo>
                <a:cubicBezTo>
                  <a:pt x="39" y="296"/>
                  <a:pt x="33" y="303"/>
                  <a:pt x="33" y="311"/>
                </a:cubicBezTo>
                <a:cubicBezTo>
                  <a:pt x="33" y="319"/>
                  <a:pt x="39" y="326"/>
                  <a:pt x="48" y="326"/>
                </a:cubicBezTo>
                <a:cubicBezTo>
                  <a:pt x="56" y="326"/>
                  <a:pt x="62" y="319"/>
                  <a:pt x="62" y="311"/>
                </a:cubicBezTo>
                <a:cubicBezTo>
                  <a:pt x="62" y="303"/>
                  <a:pt x="56" y="296"/>
                  <a:pt x="48" y="296"/>
                </a:cubicBezTo>
                <a:close/>
                <a:moveTo>
                  <a:pt x="48" y="329"/>
                </a:moveTo>
                <a:cubicBezTo>
                  <a:pt x="39" y="329"/>
                  <a:pt x="33" y="336"/>
                  <a:pt x="33" y="344"/>
                </a:cubicBezTo>
                <a:cubicBezTo>
                  <a:pt x="33" y="352"/>
                  <a:pt x="39" y="359"/>
                  <a:pt x="48" y="359"/>
                </a:cubicBezTo>
                <a:cubicBezTo>
                  <a:pt x="56" y="359"/>
                  <a:pt x="62" y="352"/>
                  <a:pt x="62" y="344"/>
                </a:cubicBezTo>
                <a:cubicBezTo>
                  <a:pt x="62" y="336"/>
                  <a:pt x="56" y="329"/>
                  <a:pt x="48" y="329"/>
                </a:cubicBezTo>
                <a:close/>
                <a:moveTo>
                  <a:pt x="48" y="362"/>
                </a:moveTo>
                <a:cubicBezTo>
                  <a:pt x="39" y="362"/>
                  <a:pt x="33" y="369"/>
                  <a:pt x="33" y="377"/>
                </a:cubicBezTo>
                <a:cubicBezTo>
                  <a:pt x="33" y="385"/>
                  <a:pt x="39" y="392"/>
                  <a:pt x="48" y="392"/>
                </a:cubicBezTo>
                <a:cubicBezTo>
                  <a:pt x="56" y="392"/>
                  <a:pt x="62" y="385"/>
                  <a:pt x="62" y="377"/>
                </a:cubicBezTo>
                <a:cubicBezTo>
                  <a:pt x="62" y="369"/>
                  <a:pt x="56" y="362"/>
                  <a:pt x="48" y="362"/>
                </a:cubicBezTo>
                <a:close/>
                <a:moveTo>
                  <a:pt x="48" y="395"/>
                </a:moveTo>
                <a:cubicBezTo>
                  <a:pt x="39" y="395"/>
                  <a:pt x="33" y="402"/>
                  <a:pt x="33" y="410"/>
                </a:cubicBezTo>
                <a:cubicBezTo>
                  <a:pt x="33" y="418"/>
                  <a:pt x="39" y="425"/>
                  <a:pt x="48" y="425"/>
                </a:cubicBezTo>
                <a:cubicBezTo>
                  <a:pt x="56" y="425"/>
                  <a:pt x="62" y="418"/>
                  <a:pt x="62" y="410"/>
                </a:cubicBezTo>
                <a:cubicBezTo>
                  <a:pt x="62" y="402"/>
                  <a:pt x="56" y="395"/>
                  <a:pt x="48" y="395"/>
                </a:cubicBezTo>
                <a:close/>
                <a:moveTo>
                  <a:pt x="48" y="428"/>
                </a:moveTo>
                <a:cubicBezTo>
                  <a:pt x="39" y="428"/>
                  <a:pt x="33" y="435"/>
                  <a:pt x="33" y="443"/>
                </a:cubicBezTo>
                <a:cubicBezTo>
                  <a:pt x="33" y="451"/>
                  <a:pt x="39" y="458"/>
                  <a:pt x="48" y="458"/>
                </a:cubicBezTo>
                <a:cubicBezTo>
                  <a:pt x="56" y="458"/>
                  <a:pt x="62" y="451"/>
                  <a:pt x="62" y="443"/>
                </a:cubicBezTo>
                <a:cubicBezTo>
                  <a:pt x="62" y="435"/>
                  <a:pt x="56" y="428"/>
                  <a:pt x="48" y="428"/>
                </a:cubicBezTo>
                <a:close/>
                <a:moveTo>
                  <a:pt x="48" y="461"/>
                </a:moveTo>
                <a:cubicBezTo>
                  <a:pt x="39" y="461"/>
                  <a:pt x="33" y="468"/>
                  <a:pt x="33" y="476"/>
                </a:cubicBezTo>
                <a:cubicBezTo>
                  <a:pt x="33" y="484"/>
                  <a:pt x="39" y="491"/>
                  <a:pt x="48" y="491"/>
                </a:cubicBezTo>
                <a:cubicBezTo>
                  <a:pt x="56" y="491"/>
                  <a:pt x="62" y="484"/>
                  <a:pt x="62" y="476"/>
                </a:cubicBezTo>
                <a:cubicBezTo>
                  <a:pt x="62" y="468"/>
                  <a:pt x="56" y="461"/>
                  <a:pt x="48" y="461"/>
                </a:cubicBezTo>
                <a:close/>
                <a:moveTo>
                  <a:pt x="48" y="494"/>
                </a:moveTo>
                <a:cubicBezTo>
                  <a:pt x="39" y="494"/>
                  <a:pt x="33" y="500"/>
                  <a:pt x="33" y="509"/>
                </a:cubicBezTo>
                <a:cubicBezTo>
                  <a:pt x="33" y="517"/>
                  <a:pt x="39" y="523"/>
                  <a:pt x="48" y="523"/>
                </a:cubicBezTo>
                <a:cubicBezTo>
                  <a:pt x="56" y="523"/>
                  <a:pt x="62" y="517"/>
                  <a:pt x="62" y="509"/>
                </a:cubicBezTo>
                <a:cubicBezTo>
                  <a:pt x="62" y="500"/>
                  <a:pt x="56" y="494"/>
                  <a:pt x="48" y="494"/>
                </a:cubicBezTo>
                <a:close/>
                <a:moveTo>
                  <a:pt x="48" y="527"/>
                </a:moveTo>
                <a:cubicBezTo>
                  <a:pt x="39" y="527"/>
                  <a:pt x="33" y="533"/>
                  <a:pt x="33" y="542"/>
                </a:cubicBezTo>
                <a:cubicBezTo>
                  <a:pt x="33" y="550"/>
                  <a:pt x="39" y="556"/>
                  <a:pt x="48" y="556"/>
                </a:cubicBezTo>
                <a:cubicBezTo>
                  <a:pt x="56" y="556"/>
                  <a:pt x="62" y="550"/>
                  <a:pt x="62" y="542"/>
                </a:cubicBezTo>
                <a:cubicBezTo>
                  <a:pt x="62" y="533"/>
                  <a:pt x="56" y="527"/>
                  <a:pt x="48" y="527"/>
                </a:cubicBezTo>
                <a:close/>
                <a:moveTo>
                  <a:pt x="48" y="560"/>
                </a:moveTo>
                <a:cubicBezTo>
                  <a:pt x="39" y="560"/>
                  <a:pt x="33" y="566"/>
                  <a:pt x="33" y="574"/>
                </a:cubicBezTo>
                <a:cubicBezTo>
                  <a:pt x="33" y="583"/>
                  <a:pt x="39" y="589"/>
                  <a:pt x="48" y="589"/>
                </a:cubicBezTo>
                <a:cubicBezTo>
                  <a:pt x="56" y="589"/>
                  <a:pt x="62" y="583"/>
                  <a:pt x="62" y="574"/>
                </a:cubicBezTo>
                <a:cubicBezTo>
                  <a:pt x="62" y="566"/>
                  <a:pt x="56" y="560"/>
                  <a:pt x="48" y="560"/>
                </a:cubicBezTo>
                <a:close/>
                <a:moveTo>
                  <a:pt x="48" y="593"/>
                </a:moveTo>
                <a:cubicBezTo>
                  <a:pt x="39" y="593"/>
                  <a:pt x="33" y="599"/>
                  <a:pt x="33" y="607"/>
                </a:cubicBezTo>
                <a:cubicBezTo>
                  <a:pt x="33" y="616"/>
                  <a:pt x="39" y="622"/>
                  <a:pt x="48" y="622"/>
                </a:cubicBezTo>
                <a:cubicBezTo>
                  <a:pt x="56" y="622"/>
                  <a:pt x="62" y="616"/>
                  <a:pt x="62" y="607"/>
                </a:cubicBezTo>
                <a:cubicBezTo>
                  <a:pt x="62" y="599"/>
                  <a:pt x="56" y="593"/>
                  <a:pt x="48" y="593"/>
                </a:cubicBezTo>
                <a:close/>
                <a:moveTo>
                  <a:pt x="48" y="625"/>
                </a:moveTo>
                <a:cubicBezTo>
                  <a:pt x="39" y="625"/>
                  <a:pt x="33" y="632"/>
                  <a:pt x="33" y="640"/>
                </a:cubicBezTo>
                <a:cubicBezTo>
                  <a:pt x="33" y="648"/>
                  <a:pt x="39" y="655"/>
                  <a:pt x="48" y="655"/>
                </a:cubicBezTo>
                <a:cubicBezTo>
                  <a:pt x="56" y="655"/>
                  <a:pt x="62" y="648"/>
                  <a:pt x="62" y="640"/>
                </a:cubicBezTo>
                <a:cubicBezTo>
                  <a:pt x="62" y="632"/>
                  <a:pt x="56" y="625"/>
                  <a:pt x="48" y="625"/>
                </a:cubicBezTo>
                <a:close/>
                <a:moveTo>
                  <a:pt x="48" y="658"/>
                </a:moveTo>
                <a:cubicBezTo>
                  <a:pt x="39" y="658"/>
                  <a:pt x="33" y="665"/>
                  <a:pt x="33" y="673"/>
                </a:cubicBezTo>
                <a:cubicBezTo>
                  <a:pt x="33" y="681"/>
                  <a:pt x="39" y="688"/>
                  <a:pt x="48" y="688"/>
                </a:cubicBezTo>
                <a:cubicBezTo>
                  <a:pt x="56" y="688"/>
                  <a:pt x="62" y="681"/>
                  <a:pt x="62" y="673"/>
                </a:cubicBezTo>
                <a:cubicBezTo>
                  <a:pt x="62" y="665"/>
                  <a:pt x="56" y="658"/>
                  <a:pt x="48" y="658"/>
                </a:cubicBezTo>
                <a:close/>
                <a:moveTo>
                  <a:pt x="48" y="691"/>
                </a:moveTo>
                <a:cubicBezTo>
                  <a:pt x="39" y="691"/>
                  <a:pt x="33" y="698"/>
                  <a:pt x="33" y="706"/>
                </a:cubicBezTo>
                <a:cubicBezTo>
                  <a:pt x="33" y="714"/>
                  <a:pt x="39" y="721"/>
                  <a:pt x="48" y="721"/>
                </a:cubicBezTo>
                <a:cubicBezTo>
                  <a:pt x="56" y="721"/>
                  <a:pt x="62" y="714"/>
                  <a:pt x="62" y="706"/>
                </a:cubicBezTo>
                <a:cubicBezTo>
                  <a:pt x="62" y="698"/>
                  <a:pt x="56" y="691"/>
                  <a:pt x="48" y="691"/>
                </a:cubicBezTo>
                <a:close/>
                <a:moveTo>
                  <a:pt x="48" y="724"/>
                </a:moveTo>
                <a:cubicBezTo>
                  <a:pt x="39" y="724"/>
                  <a:pt x="33" y="731"/>
                  <a:pt x="33" y="739"/>
                </a:cubicBezTo>
                <a:cubicBezTo>
                  <a:pt x="33" y="747"/>
                  <a:pt x="39" y="754"/>
                  <a:pt x="48" y="754"/>
                </a:cubicBezTo>
                <a:cubicBezTo>
                  <a:pt x="56" y="754"/>
                  <a:pt x="62" y="747"/>
                  <a:pt x="62" y="739"/>
                </a:cubicBezTo>
                <a:cubicBezTo>
                  <a:pt x="62" y="731"/>
                  <a:pt x="56" y="724"/>
                  <a:pt x="48" y="724"/>
                </a:cubicBezTo>
                <a:close/>
                <a:moveTo>
                  <a:pt x="48" y="757"/>
                </a:moveTo>
                <a:cubicBezTo>
                  <a:pt x="39" y="757"/>
                  <a:pt x="33" y="764"/>
                  <a:pt x="33" y="772"/>
                </a:cubicBezTo>
                <a:cubicBezTo>
                  <a:pt x="33" y="780"/>
                  <a:pt x="39" y="787"/>
                  <a:pt x="48" y="787"/>
                </a:cubicBezTo>
                <a:cubicBezTo>
                  <a:pt x="56" y="787"/>
                  <a:pt x="62" y="780"/>
                  <a:pt x="62" y="772"/>
                </a:cubicBezTo>
                <a:cubicBezTo>
                  <a:pt x="62" y="764"/>
                  <a:pt x="56" y="757"/>
                  <a:pt x="48" y="757"/>
                </a:cubicBezTo>
                <a:close/>
                <a:moveTo>
                  <a:pt x="48" y="790"/>
                </a:moveTo>
                <a:cubicBezTo>
                  <a:pt x="39" y="790"/>
                  <a:pt x="33" y="797"/>
                  <a:pt x="33" y="805"/>
                </a:cubicBezTo>
                <a:cubicBezTo>
                  <a:pt x="33" y="813"/>
                  <a:pt x="39" y="820"/>
                  <a:pt x="48" y="820"/>
                </a:cubicBezTo>
                <a:cubicBezTo>
                  <a:pt x="56" y="820"/>
                  <a:pt x="62" y="813"/>
                  <a:pt x="62" y="805"/>
                </a:cubicBezTo>
                <a:cubicBezTo>
                  <a:pt x="62" y="797"/>
                  <a:pt x="56" y="790"/>
                  <a:pt x="48" y="790"/>
                </a:cubicBezTo>
                <a:close/>
                <a:moveTo>
                  <a:pt x="48" y="823"/>
                </a:moveTo>
                <a:cubicBezTo>
                  <a:pt x="39" y="823"/>
                  <a:pt x="33" y="830"/>
                  <a:pt x="33" y="838"/>
                </a:cubicBezTo>
                <a:cubicBezTo>
                  <a:pt x="33" y="846"/>
                  <a:pt x="39" y="853"/>
                  <a:pt x="48" y="853"/>
                </a:cubicBezTo>
                <a:cubicBezTo>
                  <a:pt x="56" y="853"/>
                  <a:pt x="62" y="846"/>
                  <a:pt x="62" y="838"/>
                </a:cubicBezTo>
                <a:cubicBezTo>
                  <a:pt x="62" y="830"/>
                  <a:pt x="56" y="823"/>
                  <a:pt x="48" y="823"/>
                </a:cubicBezTo>
                <a:close/>
                <a:moveTo>
                  <a:pt x="48" y="856"/>
                </a:moveTo>
                <a:cubicBezTo>
                  <a:pt x="39" y="856"/>
                  <a:pt x="33" y="863"/>
                  <a:pt x="33" y="871"/>
                </a:cubicBezTo>
                <a:cubicBezTo>
                  <a:pt x="33" y="879"/>
                  <a:pt x="39" y="886"/>
                  <a:pt x="48" y="886"/>
                </a:cubicBezTo>
                <a:cubicBezTo>
                  <a:pt x="56" y="886"/>
                  <a:pt x="62" y="879"/>
                  <a:pt x="62" y="871"/>
                </a:cubicBezTo>
                <a:cubicBezTo>
                  <a:pt x="62" y="863"/>
                  <a:pt x="56" y="856"/>
                  <a:pt x="48" y="856"/>
                </a:cubicBezTo>
                <a:close/>
                <a:moveTo>
                  <a:pt x="48" y="889"/>
                </a:moveTo>
                <a:cubicBezTo>
                  <a:pt x="39" y="889"/>
                  <a:pt x="33" y="895"/>
                  <a:pt x="33" y="904"/>
                </a:cubicBezTo>
                <a:cubicBezTo>
                  <a:pt x="33" y="912"/>
                  <a:pt x="39" y="918"/>
                  <a:pt x="48" y="918"/>
                </a:cubicBezTo>
                <a:cubicBezTo>
                  <a:pt x="56" y="918"/>
                  <a:pt x="62" y="912"/>
                  <a:pt x="62" y="904"/>
                </a:cubicBezTo>
                <a:cubicBezTo>
                  <a:pt x="62" y="895"/>
                  <a:pt x="56" y="889"/>
                  <a:pt x="48" y="889"/>
                </a:cubicBezTo>
                <a:close/>
                <a:moveTo>
                  <a:pt x="48" y="922"/>
                </a:moveTo>
                <a:cubicBezTo>
                  <a:pt x="39" y="922"/>
                  <a:pt x="33" y="928"/>
                  <a:pt x="33" y="937"/>
                </a:cubicBezTo>
                <a:cubicBezTo>
                  <a:pt x="33" y="945"/>
                  <a:pt x="39" y="951"/>
                  <a:pt x="48" y="951"/>
                </a:cubicBezTo>
                <a:cubicBezTo>
                  <a:pt x="56" y="951"/>
                  <a:pt x="62" y="945"/>
                  <a:pt x="62" y="937"/>
                </a:cubicBezTo>
                <a:cubicBezTo>
                  <a:pt x="62" y="928"/>
                  <a:pt x="56" y="922"/>
                  <a:pt x="48" y="922"/>
                </a:cubicBezTo>
                <a:close/>
                <a:moveTo>
                  <a:pt x="48" y="955"/>
                </a:moveTo>
                <a:cubicBezTo>
                  <a:pt x="39" y="955"/>
                  <a:pt x="33" y="961"/>
                  <a:pt x="33" y="970"/>
                </a:cubicBezTo>
                <a:cubicBezTo>
                  <a:pt x="33" y="978"/>
                  <a:pt x="39" y="984"/>
                  <a:pt x="48" y="984"/>
                </a:cubicBezTo>
                <a:cubicBezTo>
                  <a:pt x="56" y="984"/>
                  <a:pt x="62" y="978"/>
                  <a:pt x="62" y="970"/>
                </a:cubicBezTo>
                <a:cubicBezTo>
                  <a:pt x="62" y="961"/>
                  <a:pt x="56" y="955"/>
                  <a:pt x="48" y="955"/>
                </a:cubicBezTo>
                <a:close/>
                <a:moveTo>
                  <a:pt x="48" y="988"/>
                </a:moveTo>
                <a:cubicBezTo>
                  <a:pt x="39" y="988"/>
                  <a:pt x="33" y="994"/>
                  <a:pt x="33" y="1002"/>
                </a:cubicBezTo>
                <a:cubicBezTo>
                  <a:pt x="33" y="1011"/>
                  <a:pt x="39" y="1017"/>
                  <a:pt x="48" y="1017"/>
                </a:cubicBezTo>
                <a:cubicBezTo>
                  <a:pt x="56" y="1017"/>
                  <a:pt x="62" y="1011"/>
                  <a:pt x="62" y="1002"/>
                </a:cubicBezTo>
                <a:cubicBezTo>
                  <a:pt x="62" y="994"/>
                  <a:pt x="56" y="988"/>
                  <a:pt x="48" y="988"/>
                </a:cubicBezTo>
                <a:close/>
                <a:moveTo>
                  <a:pt x="48" y="1021"/>
                </a:moveTo>
                <a:cubicBezTo>
                  <a:pt x="39" y="1021"/>
                  <a:pt x="33" y="1027"/>
                  <a:pt x="33" y="1035"/>
                </a:cubicBezTo>
                <a:cubicBezTo>
                  <a:pt x="33" y="1044"/>
                  <a:pt x="39" y="1050"/>
                  <a:pt x="48" y="1050"/>
                </a:cubicBezTo>
                <a:cubicBezTo>
                  <a:pt x="56" y="1050"/>
                  <a:pt x="62" y="1044"/>
                  <a:pt x="62" y="1035"/>
                </a:cubicBezTo>
                <a:cubicBezTo>
                  <a:pt x="62" y="1027"/>
                  <a:pt x="56" y="1021"/>
                  <a:pt x="48" y="1021"/>
                </a:cubicBezTo>
                <a:close/>
                <a:moveTo>
                  <a:pt x="48" y="1053"/>
                </a:moveTo>
                <a:cubicBezTo>
                  <a:pt x="39" y="1053"/>
                  <a:pt x="33" y="1060"/>
                  <a:pt x="33" y="1068"/>
                </a:cubicBezTo>
                <a:cubicBezTo>
                  <a:pt x="33" y="1076"/>
                  <a:pt x="39" y="1083"/>
                  <a:pt x="48" y="1083"/>
                </a:cubicBezTo>
                <a:cubicBezTo>
                  <a:pt x="56" y="1083"/>
                  <a:pt x="62" y="1076"/>
                  <a:pt x="62" y="1068"/>
                </a:cubicBezTo>
                <a:cubicBezTo>
                  <a:pt x="62" y="1060"/>
                  <a:pt x="56" y="1053"/>
                  <a:pt x="48" y="1053"/>
                </a:cubicBezTo>
                <a:close/>
                <a:moveTo>
                  <a:pt x="48" y="1086"/>
                </a:moveTo>
                <a:cubicBezTo>
                  <a:pt x="39" y="1086"/>
                  <a:pt x="33" y="1093"/>
                  <a:pt x="33" y="1101"/>
                </a:cubicBezTo>
                <a:cubicBezTo>
                  <a:pt x="33" y="1109"/>
                  <a:pt x="39" y="1116"/>
                  <a:pt x="48" y="1116"/>
                </a:cubicBezTo>
                <a:cubicBezTo>
                  <a:pt x="56" y="1116"/>
                  <a:pt x="62" y="1109"/>
                  <a:pt x="62" y="1101"/>
                </a:cubicBezTo>
                <a:cubicBezTo>
                  <a:pt x="62" y="1093"/>
                  <a:pt x="56" y="1086"/>
                  <a:pt x="48" y="1086"/>
                </a:cubicBezTo>
                <a:close/>
                <a:moveTo>
                  <a:pt x="48" y="1119"/>
                </a:moveTo>
                <a:cubicBezTo>
                  <a:pt x="39" y="1119"/>
                  <a:pt x="33" y="1126"/>
                  <a:pt x="33" y="1134"/>
                </a:cubicBezTo>
                <a:cubicBezTo>
                  <a:pt x="33" y="1142"/>
                  <a:pt x="39" y="1149"/>
                  <a:pt x="48" y="1149"/>
                </a:cubicBezTo>
                <a:cubicBezTo>
                  <a:pt x="56" y="1149"/>
                  <a:pt x="62" y="1142"/>
                  <a:pt x="62" y="1134"/>
                </a:cubicBezTo>
                <a:cubicBezTo>
                  <a:pt x="62" y="1126"/>
                  <a:pt x="56" y="1119"/>
                  <a:pt x="48" y="1119"/>
                </a:cubicBezTo>
                <a:close/>
                <a:moveTo>
                  <a:pt x="48" y="1152"/>
                </a:moveTo>
                <a:cubicBezTo>
                  <a:pt x="39" y="1152"/>
                  <a:pt x="33" y="1159"/>
                  <a:pt x="33" y="1167"/>
                </a:cubicBezTo>
                <a:cubicBezTo>
                  <a:pt x="33" y="1175"/>
                  <a:pt x="39" y="1182"/>
                  <a:pt x="48" y="1182"/>
                </a:cubicBezTo>
                <a:cubicBezTo>
                  <a:pt x="56" y="1182"/>
                  <a:pt x="62" y="1175"/>
                  <a:pt x="62" y="1167"/>
                </a:cubicBezTo>
                <a:cubicBezTo>
                  <a:pt x="62" y="1159"/>
                  <a:pt x="56" y="1152"/>
                  <a:pt x="48" y="1152"/>
                </a:cubicBezTo>
                <a:close/>
                <a:moveTo>
                  <a:pt x="48" y="1185"/>
                </a:moveTo>
                <a:cubicBezTo>
                  <a:pt x="39" y="1185"/>
                  <a:pt x="33" y="1192"/>
                  <a:pt x="33" y="1200"/>
                </a:cubicBezTo>
                <a:cubicBezTo>
                  <a:pt x="33" y="1208"/>
                  <a:pt x="39" y="1215"/>
                  <a:pt x="48" y="1215"/>
                </a:cubicBezTo>
                <a:cubicBezTo>
                  <a:pt x="56" y="1215"/>
                  <a:pt x="62" y="1208"/>
                  <a:pt x="62" y="1200"/>
                </a:cubicBezTo>
                <a:cubicBezTo>
                  <a:pt x="62" y="1192"/>
                  <a:pt x="56" y="1185"/>
                  <a:pt x="48" y="1185"/>
                </a:cubicBezTo>
                <a:close/>
                <a:moveTo>
                  <a:pt x="48" y="1218"/>
                </a:moveTo>
                <a:cubicBezTo>
                  <a:pt x="39" y="1218"/>
                  <a:pt x="33" y="1225"/>
                  <a:pt x="33" y="1233"/>
                </a:cubicBezTo>
                <a:cubicBezTo>
                  <a:pt x="33" y="1241"/>
                  <a:pt x="39" y="1248"/>
                  <a:pt x="48" y="1248"/>
                </a:cubicBezTo>
                <a:cubicBezTo>
                  <a:pt x="56" y="1248"/>
                  <a:pt x="62" y="1241"/>
                  <a:pt x="62" y="1233"/>
                </a:cubicBezTo>
                <a:cubicBezTo>
                  <a:pt x="62" y="1225"/>
                  <a:pt x="56" y="1218"/>
                  <a:pt x="48" y="1218"/>
                </a:cubicBezTo>
                <a:close/>
                <a:moveTo>
                  <a:pt x="48" y="1251"/>
                </a:moveTo>
                <a:cubicBezTo>
                  <a:pt x="39" y="1251"/>
                  <a:pt x="33" y="1258"/>
                  <a:pt x="33" y="1266"/>
                </a:cubicBezTo>
                <a:cubicBezTo>
                  <a:pt x="33" y="1274"/>
                  <a:pt x="39" y="1281"/>
                  <a:pt x="48" y="1281"/>
                </a:cubicBezTo>
                <a:cubicBezTo>
                  <a:pt x="56" y="1281"/>
                  <a:pt x="62" y="1274"/>
                  <a:pt x="62" y="1266"/>
                </a:cubicBezTo>
                <a:cubicBezTo>
                  <a:pt x="62" y="1258"/>
                  <a:pt x="56" y="1251"/>
                  <a:pt x="48" y="1251"/>
                </a:cubicBezTo>
                <a:close/>
                <a:moveTo>
                  <a:pt x="48" y="1284"/>
                </a:moveTo>
                <a:cubicBezTo>
                  <a:pt x="39" y="1284"/>
                  <a:pt x="33" y="1291"/>
                  <a:pt x="33" y="1299"/>
                </a:cubicBezTo>
                <a:cubicBezTo>
                  <a:pt x="33" y="1307"/>
                  <a:pt x="39" y="1314"/>
                  <a:pt x="48" y="1314"/>
                </a:cubicBezTo>
                <a:cubicBezTo>
                  <a:pt x="56" y="1314"/>
                  <a:pt x="62" y="1307"/>
                  <a:pt x="62" y="1299"/>
                </a:cubicBezTo>
                <a:cubicBezTo>
                  <a:pt x="62" y="1291"/>
                  <a:pt x="56" y="1284"/>
                  <a:pt x="48" y="1284"/>
                </a:cubicBezTo>
                <a:close/>
                <a:moveTo>
                  <a:pt x="48" y="1317"/>
                </a:moveTo>
                <a:cubicBezTo>
                  <a:pt x="39" y="1317"/>
                  <a:pt x="33" y="1323"/>
                  <a:pt x="33" y="1332"/>
                </a:cubicBezTo>
                <a:cubicBezTo>
                  <a:pt x="33" y="1340"/>
                  <a:pt x="39" y="1346"/>
                  <a:pt x="48" y="1346"/>
                </a:cubicBezTo>
                <a:cubicBezTo>
                  <a:pt x="56" y="1346"/>
                  <a:pt x="62" y="1340"/>
                  <a:pt x="62" y="1332"/>
                </a:cubicBezTo>
                <a:cubicBezTo>
                  <a:pt x="62" y="1323"/>
                  <a:pt x="56" y="1317"/>
                  <a:pt x="48" y="1317"/>
                </a:cubicBezTo>
                <a:close/>
                <a:moveTo>
                  <a:pt x="48" y="1350"/>
                </a:moveTo>
                <a:cubicBezTo>
                  <a:pt x="39" y="1350"/>
                  <a:pt x="33" y="1356"/>
                  <a:pt x="33" y="1365"/>
                </a:cubicBezTo>
                <a:cubicBezTo>
                  <a:pt x="33" y="1373"/>
                  <a:pt x="39" y="1379"/>
                  <a:pt x="48" y="1379"/>
                </a:cubicBezTo>
                <a:cubicBezTo>
                  <a:pt x="56" y="1379"/>
                  <a:pt x="62" y="1373"/>
                  <a:pt x="62" y="1365"/>
                </a:cubicBezTo>
                <a:cubicBezTo>
                  <a:pt x="62" y="1356"/>
                  <a:pt x="56" y="1350"/>
                  <a:pt x="48" y="1350"/>
                </a:cubicBezTo>
                <a:close/>
                <a:moveTo>
                  <a:pt x="48" y="1383"/>
                </a:moveTo>
                <a:cubicBezTo>
                  <a:pt x="39" y="1383"/>
                  <a:pt x="33" y="1389"/>
                  <a:pt x="33" y="1397"/>
                </a:cubicBezTo>
                <a:cubicBezTo>
                  <a:pt x="33" y="1406"/>
                  <a:pt x="39" y="1412"/>
                  <a:pt x="48" y="1412"/>
                </a:cubicBezTo>
                <a:cubicBezTo>
                  <a:pt x="56" y="1412"/>
                  <a:pt x="62" y="1406"/>
                  <a:pt x="62" y="1397"/>
                </a:cubicBezTo>
                <a:cubicBezTo>
                  <a:pt x="62" y="1389"/>
                  <a:pt x="56" y="1383"/>
                  <a:pt x="48" y="1383"/>
                </a:cubicBezTo>
                <a:close/>
                <a:moveTo>
                  <a:pt x="48" y="1416"/>
                </a:moveTo>
                <a:cubicBezTo>
                  <a:pt x="39" y="1416"/>
                  <a:pt x="33" y="1422"/>
                  <a:pt x="33" y="1430"/>
                </a:cubicBezTo>
                <a:cubicBezTo>
                  <a:pt x="33" y="1439"/>
                  <a:pt x="39" y="1445"/>
                  <a:pt x="48" y="1445"/>
                </a:cubicBezTo>
                <a:cubicBezTo>
                  <a:pt x="56" y="1445"/>
                  <a:pt x="62" y="1439"/>
                  <a:pt x="62" y="1430"/>
                </a:cubicBezTo>
                <a:cubicBezTo>
                  <a:pt x="62" y="1422"/>
                  <a:pt x="56" y="1416"/>
                  <a:pt x="48" y="1416"/>
                </a:cubicBezTo>
                <a:close/>
                <a:moveTo>
                  <a:pt x="81" y="0"/>
                </a:moveTo>
                <a:cubicBezTo>
                  <a:pt x="72" y="0"/>
                  <a:pt x="66" y="7"/>
                  <a:pt x="66" y="15"/>
                </a:cubicBezTo>
                <a:cubicBezTo>
                  <a:pt x="66" y="23"/>
                  <a:pt x="72" y="30"/>
                  <a:pt x="81" y="30"/>
                </a:cubicBezTo>
                <a:cubicBezTo>
                  <a:pt x="89" y="30"/>
                  <a:pt x="95" y="23"/>
                  <a:pt x="95" y="15"/>
                </a:cubicBezTo>
                <a:cubicBezTo>
                  <a:pt x="95" y="7"/>
                  <a:pt x="89" y="0"/>
                  <a:pt x="81" y="0"/>
                </a:cubicBezTo>
                <a:close/>
                <a:moveTo>
                  <a:pt x="81" y="33"/>
                </a:moveTo>
                <a:cubicBezTo>
                  <a:pt x="72" y="33"/>
                  <a:pt x="66" y="40"/>
                  <a:pt x="66" y="48"/>
                </a:cubicBezTo>
                <a:cubicBezTo>
                  <a:pt x="66" y="56"/>
                  <a:pt x="72" y="63"/>
                  <a:pt x="81" y="63"/>
                </a:cubicBezTo>
                <a:cubicBezTo>
                  <a:pt x="89" y="63"/>
                  <a:pt x="95" y="56"/>
                  <a:pt x="95" y="48"/>
                </a:cubicBezTo>
                <a:cubicBezTo>
                  <a:pt x="95" y="40"/>
                  <a:pt x="89" y="33"/>
                  <a:pt x="81" y="33"/>
                </a:cubicBezTo>
                <a:close/>
                <a:moveTo>
                  <a:pt x="81" y="66"/>
                </a:moveTo>
                <a:cubicBezTo>
                  <a:pt x="72" y="66"/>
                  <a:pt x="66" y="72"/>
                  <a:pt x="66" y="81"/>
                </a:cubicBezTo>
                <a:cubicBezTo>
                  <a:pt x="66" y="89"/>
                  <a:pt x="72" y="95"/>
                  <a:pt x="81" y="95"/>
                </a:cubicBezTo>
                <a:cubicBezTo>
                  <a:pt x="89" y="95"/>
                  <a:pt x="95" y="89"/>
                  <a:pt x="95" y="81"/>
                </a:cubicBezTo>
                <a:cubicBezTo>
                  <a:pt x="95" y="72"/>
                  <a:pt x="89" y="66"/>
                  <a:pt x="81" y="66"/>
                </a:cubicBezTo>
                <a:close/>
                <a:moveTo>
                  <a:pt x="81" y="99"/>
                </a:moveTo>
                <a:cubicBezTo>
                  <a:pt x="72" y="99"/>
                  <a:pt x="66" y="105"/>
                  <a:pt x="66" y="114"/>
                </a:cubicBezTo>
                <a:cubicBezTo>
                  <a:pt x="66" y="122"/>
                  <a:pt x="72" y="128"/>
                  <a:pt x="81" y="128"/>
                </a:cubicBezTo>
                <a:cubicBezTo>
                  <a:pt x="89" y="128"/>
                  <a:pt x="95" y="122"/>
                  <a:pt x="95" y="114"/>
                </a:cubicBezTo>
                <a:cubicBezTo>
                  <a:pt x="95" y="105"/>
                  <a:pt x="89" y="99"/>
                  <a:pt x="81" y="99"/>
                </a:cubicBezTo>
                <a:close/>
                <a:moveTo>
                  <a:pt x="81" y="132"/>
                </a:moveTo>
                <a:cubicBezTo>
                  <a:pt x="72" y="132"/>
                  <a:pt x="66" y="138"/>
                  <a:pt x="66" y="147"/>
                </a:cubicBezTo>
                <a:cubicBezTo>
                  <a:pt x="66" y="155"/>
                  <a:pt x="72" y="161"/>
                  <a:pt x="81" y="161"/>
                </a:cubicBezTo>
                <a:cubicBezTo>
                  <a:pt x="89" y="161"/>
                  <a:pt x="95" y="155"/>
                  <a:pt x="95" y="147"/>
                </a:cubicBezTo>
                <a:cubicBezTo>
                  <a:pt x="95" y="138"/>
                  <a:pt x="89" y="132"/>
                  <a:pt x="81" y="132"/>
                </a:cubicBezTo>
                <a:close/>
                <a:moveTo>
                  <a:pt x="81" y="165"/>
                </a:moveTo>
                <a:cubicBezTo>
                  <a:pt x="72" y="165"/>
                  <a:pt x="66" y="171"/>
                  <a:pt x="66" y="179"/>
                </a:cubicBezTo>
                <a:cubicBezTo>
                  <a:pt x="66" y="188"/>
                  <a:pt x="72" y="194"/>
                  <a:pt x="81" y="194"/>
                </a:cubicBezTo>
                <a:cubicBezTo>
                  <a:pt x="89" y="194"/>
                  <a:pt x="95" y="188"/>
                  <a:pt x="95" y="179"/>
                </a:cubicBezTo>
                <a:cubicBezTo>
                  <a:pt x="95" y="171"/>
                  <a:pt x="89" y="165"/>
                  <a:pt x="81" y="165"/>
                </a:cubicBezTo>
                <a:close/>
                <a:moveTo>
                  <a:pt x="81" y="198"/>
                </a:moveTo>
                <a:cubicBezTo>
                  <a:pt x="72" y="198"/>
                  <a:pt x="66" y="204"/>
                  <a:pt x="66" y="212"/>
                </a:cubicBezTo>
                <a:cubicBezTo>
                  <a:pt x="66" y="221"/>
                  <a:pt x="72" y="227"/>
                  <a:pt x="81" y="227"/>
                </a:cubicBezTo>
                <a:cubicBezTo>
                  <a:pt x="89" y="227"/>
                  <a:pt x="95" y="221"/>
                  <a:pt x="95" y="212"/>
                </a:cubicBezTo>
                <a:cubicBezTo>
                  <a:pt x="95" y="204"/>
                  <a:pt x="89" y="198"/>
                  <a:pt x="81" y="198"/>
                </a:cubicBezTo>
                <a:close/>
                <a:moveTo>
                  <a:pt x="81" y="230"/>
                </a:moveTo>
                <a:cubicBezTo>
                  <a:pt x="72" y="230"/>
                  <a:pt x="66" y="237"/>
                  <a:pt x="66" y="245"/>
                </a:cubicBezTo>
                <a:cubicBezTo>
                  <a:pt x="66" y="253"/>
                  <a:pt x="72" y="260"/>
                  <a:pt x="81" y="260"/>
                </a:cubicBezTo>
                <a:cubicBezTo>
                  <a:pt x="89" y="260"/>
                  <a:pt x="95" y="253"/>
                  <a:pt x="95" y="245"/>
                </a:cubicBezTo>
                <a:cubicBezTo>
                  <a:pt x="95" y="237"/>
                  <a:pt x="89" y="230"/>
                  <a:pt x="81" y="230"/>
                </a:cubicBezTo>
                <a:close/>
                <a:moveTo>
                  <a:pt x="81" y="263"/>
                </a:moveTo>
                <a:cubicBezTo>
                  <a:pt x="72" y="263"/>
                  <a:pt x="66" y="270"/>
                  <a:pt x="66" y="278"/>
                </a:cubicBezTo>
                <a:cubicBezTo>
                  <a:pt x="66" y="286"/>
                  <a:pt x="72" y="293"/>
                  <a:pt x="81" y="293"/>
                </a:cubicBezTo>
                <a:cubicBezTo>
                  <a:pt x="89" y="293"/>
                  <a:pt x="95" y="286"/>
                  <a:pt x="95" y="278"/>
                </a:cubicBezTo>
                <a:cubicBezTo>
                  <a:pt x="95" y="270"/>
                  <a:pt x="89" y="263"/>
                  <a:pt x="81" y="263"/>
                </a:cubicBezTo>
                <a:close/>
                <a:moveTo>
                  <a:pt x="81" y="296"/>
                </a:moveTo>
                <a:cubicBezTo>
                  <a:pt x="72" y="296"/>
                  <a:pt x="66" y="303"/>
                  <a:pt x="66" y="311"/>
                </a:cubicBezTo>
                <a:cubicBezTo>
                  <a:pt x="66" y="319"/>
                  <a:pt x="72" y="326"/>
                  <a:pt x="81" y="326"/>
                </a:cubicBezTo>
                <a:cubicBezTo>
                  <a:pt x="89" y="326"/>
                  <a:pt x="95" y="319"/>
                  <a:pt x="95" y="311"/>
                </a:cubicBezTo>
                <a:cubicBezTo>
                  <a:pt x="95" y="303"/>
                  <a:pt x="89" y="296"/>
                  <a:pt x="81" y="296"/>
                </a:cubicBezTo>
                <a:close/>
                <a:moveTo>
                  <a:pt x="81" y="329"/>
                </a:moveTo>
                <a:cubicBezTo>
                  <a:pt x="72" y="329"/>
                  <a:pt x="66" y="336"/>
                  <a:pt x="66" y="344"/>
                </a:cubicBezTo>
                <a:cubicBezTo>
                  <a:pt x="66" y="352"/>
                  <a:pt x="72" y="359"/>
                  <a:pt x="81" y="359"/>
                </a:cubicBezTo>
                <a:cubicBezTo>
                  <a:pt x="89" y="359"/>
                  <a:pt x="95" y="352"/>
                  <a:pt x="95" y="344"/>
                </a:cubicBezTo>
                <a:cubicBezTo>
                  <a:pt x="95" y="336"/>
                  <a:pt x="89" y="329"/>
                  <a:pt x="81" y="329"/>
                </a:cubicBezTo>
                <a:close/>
                <a:moveTo>
                  <a:pt x="81" y="362"/>
                </a:moveTo>
                <a:cubicBezTo>
                  <a:pt x="72" y="362"/>
                  <a:pt x="66" y="369"/>
                  <a:pt x="66" y="377"/>
                </a:cubicBezTo>
                <a:cubicBezTo>
                  <a:pt x="66" y="385"/>
                  <a:pt x="72" y="392"/>
                  <a:pt x="81" y="392"/>
                </a:cubicBezTo>
                <a:cubicBezTo>
                  <a:pt x="89" y="392"/>
                  <a:pt x="95" y="385"/>
                  <a:pt x="95" y="377"/>
                </a:cubicBezTo>
                <a:cubicBezTo>
                  <a:pt x="95" y="369"/>
                  <a:pt x="89" y="362"/>
                  <a:pt x="81" y="362"/>
                </a:cubicBezTo>
                <a:close/>
                <a:moveTo>
                  <a:pt x="81" y="395"/>
                </a:moveTo>
                <a:cubicBezTo>
                  <a:pt x="72" y="395"/>
                  <a:pt x="66" y="402"/>
                  <a:pt x="66" y="410"/>
                </a:cubicBezTo>
                <a:cubicBezTo>
                  <a:pt x="66" y="418"/>
                  <a:pt x="72" y="425"/>
                  <a:pt x="81" y="425"/>
                </a:cubicBezTo>
                <a:cubicBezTo>
                  <a:pt x="89" y="425"/>
                  <a:pt x="95" y="418"/>
                  <a:pt x="95" y="410"/>
                </a:cubicBezTo>
                <a:cubicBezTo>
                  <a:pt x="95" y="402"/>
                  <a:pt x="89" y="395"/>
                  <a:pt x="81" y="395"/>
                </a:cubicBezTo>
                <a:close/>
                <a:moveTo>
                  <a:pt x="81" y="428"/>
                </a:moveTo>
                <a:cubicBezTo>
                  <a:pt x="72" y="428"/>
                  <a:pt x="66" y="435"/>
                  <a:pt x="66" y="443"/>
                </a:cubicBezTo>
                <a:cubicBezTo>
                  <a:pt x="66" y="451"/>
                  <a:pt x="72" y="458"/>
                  <a:pt x="81" y="458"/>
                </a:cubicBezTo>
                <a:cubicBezTo>
                  <a:pt x="89" y="458"/>
                  <a:pt x="95" y="451"/>
                  <a:pt x="95" y="443"/>
                </a:cubicBezTo>
                <a:cubicBezTo>
                  <a:pt x="95" y="435"/>
                  <a:pt x="89" y="428"/>
                  <a:pt x="81" y="428"/>
                </a:cubicBezTo>
                <a:close/>
                <a:moveTo>
                  <a:pt x="81" y="461"/>
                </a:moveTo>
                <a:cubicBezTo>
                  <a:pt x="72" y="461"/>
                  <a:pt x="66" y="468"/>
                  <a:pt x="66" y="476"/>
                </a:cubicBezTo>
                <a:cubicBezTo>
                  <a:pt x="66" y="484"/>
                  <a:pt x="72" y="491"/>
                  <a:pt x="81" y="491"/>
                </a:cubicBezTo>
                <a:cubicBezTo>
                  <a:pt x="89" y="491"/>
                  <a:pt x="95" y="484"/>
                  <a:pt x="95" y="476"/>
                </a:cubicBezTo>
                <a:cubicBezTo>
                  <a:pt x="95" y="468"/>
                  <a:pt x="89" y="461"/>
                  <a:pt x="81" y="461"/>
                </a:cubicBezTo>
                <a:close/>
                <a:moveTo>
                  <a:pt x="81" y="494"/>
                </a:moveTo>
                <a:cubicBezTo>
                  <a:pt x="72" y="494"/>
                  <a:pt x="66" y="500"/>
                  <a:pt x="66" y="509"/>
                </a:cubicBezTo>
                <a:cubicBezTo>
                  <a:pt x="66" y="517"/>
                  <a:pt x="72" y="523"/>
                  <a:pt x="81" y="523"/>
                </a:cubicBezTo>
                <a:cubicBezTo>
                  <a:pt x="89" y="523"/>
                  <a:pt x="95" y="517"/>
                  <a:pt x="95" y="509"/>
                </a:cubicBezTo>
                <a:cubicBezTo>
                  <a:pt x="95" y="500"/>
                  <a:pt x="89" y="494"/>
                  <a:pt x="81" y="494"/>
                </a:cubicBezTo>
                <a:close/>
                <a:moveTo>
                  <a:pt x="81" y="527"/>
                </a:moveTo>
                <a:cubicBezTo>
                  <a:pt x="72" y="527"/>
                  <a:pt x="66" y="533"/>
                  <a:pt x="66" y="542"/>
                </a:cubicBezTo>
                <a:cubicBezTo>
                  <a:pt x="66" y="550"/>
                  <a:pt x="72" y="556"/>
                  <a:pt x="81" y="556"/>
                </a:cubicBezTo>
                <a:cubicBezTo>
                  <a:pt x="89" y="556"/>
                  <a:pt x="95" y="550"/>
                  <a:pt x="95" y="542"/>
                </a:cubicBezTo>
                <a:cubicBezTo>
                  <a:pt x="95" y="533"/>
                  <a:pt x="89" y="527"/>
                  <a:pt x="81" y="527"/>
                </a:cubicBezTo>
                <a:close/>
                <a:moveTo>
                  <a:pt x="81" y="560"/>
                </a:moveTo>
                <a:cubicBezTo>
                  <a:pt x="72" y="560"/>
                  <a:pt x="66" y="566"/>
                  <a:pt x="66" y="574"/>
                </a:cubicBezTo>
                <a:cubicBezTo>
                  <a:pt x="66" y="583"/>
                  <a:pt x="72" y="589"/>
                  <a:pt x="81" y="589"/>
                </a:cubicBezTo>
                <a:cubicBezTo>
                  <a:pt x="89" y="589"/>
                  <a:pt x="95" y="583"/>
                  <a:pt x="95" y="574"/>
                </a:cubicBezTo>
                <a:cubicBezTo>
                  <a:pt x="95" y="566"/>
                  <a:pt x="89" y="560"/>
                  <a:pt x="81" y="560"/>
                </a:cubicBezTo>
                <a:close/>
                <a:moveTo>
                  <a:pt x="81" y="593"/>
                </a:moveTo>
                <a:cubicBezTo>
                  <a:pt x="72" y="593"/>
                  <a:pt x="66" y="599"/>
                  <a:pt x="66" y="607"/>
                </a:cubicBezTo>
                <a:cubicBezTo>
                  <a:pt x="66" y="616"/>
                  <a:pt x="72" y="622"/>
                  <a:pt x="81" y="622"/>
                </a:cubicBezTo>
                <a:cubicBezTo>
                  <a:pt x="89" y="622"/>
                  <a:pt x="95" y="616"/>
                  <a:pt x="95" y="607"/>
                </a:cubicBezTo>
                <a:cubicBezTo>
                  <a:pt x="95" y="599"/>
                  <a:pt x="89" y="593"/>
                  <a:pt x="81" y="593"/>
                </a:cubicBezTo>
                <a:close/>
                <a:moveTo>
                  <a:pt x="81" y="625"/>
                </a:moveTo>
                <a:cubicBezTo>
                  <a:pt x="72" y="625"/>
                  <a:pt x="66" y="632"/>
                  <a:pt x="66" y="640"/>
                </a:cubicBezTo>
                <a:cubicBezTo>
                  <a:pt x="66" y="648"/>
                  <a:pt x="72" y="655"/>
                  <a:pt x="81" y="655"/>
                </a:cubicBezTo>
                <a:cubicBezTo>
                  <a:pt x="89" y="655"/>
                  <a:pt x="95" y="648"/>
                  <a:pt x="95" y="640"/>
                </a:cubicBezTo>
                <a:cubicBezTo>
                  <a:pt x="95" y="632"/>
                  <a:pt x="89" y="625"/>
                  <a:pt x="81" y="625"/>
                </a:cubicBezTo>
                <a:close/>
                <a:moveTo>
                  <a:pt x="81" y="658"/>
                </a:moveTo>
                <a:cubicBezTo>
                  <a:pt x="72" y="658"/>
                  <a:pt x="66" y="665"/>
                  <a:pt x="66" y="673"/>
                </a:cubicBezTo>
                <a:cubicBezTo>
                  <a:pt x="66" y="681"/>
                  <a:pt x="72" y="688"/>
                  <a:pt x="81" y="688"/>
                </a:cubicBezTo>
                <a:cubicBezTo>
                  <a:pt x="89" y="688"/>
                  <a:pt x="95" y="681"/>
                  <a:pt x="95" y="673"/>
                </a:cubicBezTo>
                <a:cubicBezTo>
                  <a:pt x="95" y="665"/>
                  <a:pt x="89" y="658"/>
                  <a:pt x="81" y="658"/>
                </a:cubicBezTo>
                <a:close/>
                <a:moveTo>
                  <a:pt x="81" y="691"/>
                </a:moveTo>
                <a:cubicBezTo>
                  <a:pt x="72" y="691"/>
                  <a:pt x="66" y="698"/>
                  <a:pt x="66" y="706"/>
                </a:cubicBezTo>
                <a:cubicBezTo>
                  <a:pt x="66" y="714"/>
                  <a:pt x="72" y="721"/>
                  <a:pt x="81" y="721"/>
                </a:cubicBezTo>
                <a:cubicBezTo>
                  <a:pt x="89" y="721"/>
                  <a:pt x="95" y="714"/>
                  <a:pt x="95" y="706"/>
                </a:cubicBezTo>
                <a:cubicBezTo>
                  <a:pt x="95" y="698"/>
                  <a:pt x="89" y="691"/>
                  <a:pt x="81" y="691"/>
                </a:cubicBezTo>
                <a:close/>
                <a:moveTo>
                  <a:pt x="81" y="724"/>
                </a:moveTo>
                <a:cubicBezTo>
                  <a:pt x="72" y="724"/>
                  <a:pt x="66" y="731"/>
                  <a:pt x="66" y="739"/>
                </a:cubicBezTo>
                <a:cubicBezTo>
                  <a:pt x="66" y="747"/>
                  <a:pt x="72" y="754"/>
                  <a:pt x="81" y="754"/>
                </a:cubicBezTo>
                <a:cubicBezTo>
                  <a:pt x="89" y="754"/>
                  <a:pt x="95" y="747"/>
                  <a:pt x="95" y="739"/>
                </a:cubicBezTo>
                <a:cubicBezTo>
                  <a:pt x="95" y="731"/>
                  <a:pt x="89" y="724"/>
                  <a:pt x="81" y="724"/>
                </a:cubicBezTo>
                <a:close/>
                <a:moveTo>
                  <a:pt x="81" y="757"/>
                </a:moveTo>
                <a:cubicBezTo>
                  <a:pt x="72" y="757"/>
                  <a:pt x="66" y="764"/>
                  <a:pt x="66" y="772"/>
                </a:cubicBezTo>
                <a:cubicBezTo>
                  <a:pt x="66" y="780"/>
                  <a:pt x="72" y="787"/>
                  <a:pt x="81" y="787"/>
                </a:cubicBezTo>
                <a:cubicBezTo>
                  <a:pt x="89" y="787"/>
                  <a:pt x="95" y="780"/>
                  <a:pt x="95" y="772"/>
                </a:cubicBezTo>
                <a:cubicBezTo>
                  <a:pt x="95" y="764"/>
                  <a:pt x="89" y="757"/>
                  <a:pt x="81" y="757"/>
                </a:cubicBezTo>
                <a:close/>
                <a:moveTo>
                  <a:pt x="81" y="790"/>
                </a:moveTo>
                <a:cubicBezTo>
                  <a:pt x="72" y="790"/>
                  <a:pt x="66" y="797"/>
                  <a:pt x="66" y="805"/>
                </a:cubicBezTo>
                <a:cubicBezTo>
                  <a:pt x="66" y="813"/>
                  <a:pt x="72" y="820"/>
                  <a:pt x="81" y="820"/>
                </a:cubicBezTo>
                <a:cubicBezTo>
                  <a:pt x="89" y="820"/>
                  <a:pt x="95" y="813"/>
                  <a:pt x="95" y="805"/>
                </a:cubicBezTo>
                <a:cubicBezTo>
                  <a:pt x="95" y="797"/>
                  <a:pt x="89" y="790"/>
                  <a:pt x="81" y="790"/>
                </a:cubicBezTo>
                <a:close/>
                <a:moveTo>
                  <a:pt x="81" y="823"/>
                </a:moveTo>
                <a:cubicBezTo>
                  <a:pt x="72" y="823"/>
                  <a:pt x="66" y="830"/>
                  <a:pt x="66" y="838"/>
                </a:cubicBezTo>
                <a:cubicBezTo>
                  <a:pt x="66" y="846"/>
                  <a:pt x="72" y="853"/>
                  <a:pt x="81" y="853"/>
                </a:cubicBezTo>
                <a:cubicBezTo>
                  <a:pt x="89" y="853"/>
                  <a:pt x="95" y="846"/>
                  <a:pt x="95" y="838"/>
                </a:cubicBezTo>
                <a:cubicBezTo>
                  <a:pt x="95" y="830"/>
                  <a:pt x="89" y="823"/>
                  <a:pt x="81" y="823"/>
                </a:cubicBezTo>
                <a:close/>
                <a:moveTo>
                  <a:pt x="81" y="856"/>
                </a:moveTo>
                <a:cubicBezTo>
                  <a:pt x="72" y="856"/>
                  <a:pt x="66" y="863"/>
                  <a:pt x="66" y="871"/>
                </a:cubicBezTo>
                <a:cubicBezTo>
                  <a:pt x="66" y="879"/>
                  <a:pt x="72" y="886"/>
                  <a:pt x="81" y="886"/>
                </a:cubicBezTo>
                <a:cubicBezTo>
                  <a:pt x="89" y="886"/>
                  <a:pt x="95" y="879"/>
                  <a:pt x="95" y="871"/>
                </a:cubicBezTo>
                <a:cubicBezTo>
                  <a:pt x="95" y="863"/>
                  <a:pt x="89" y="856"/>
                  <a:pt x="81" y="856"/>
                </a:cubicBezTo>
                <a:close/>
                <a:moveTo>
                  <a:pt x="81" y="889"/>
                </a:moveTo>
                <a:cubicBezTo>
                  <a:pt x="72" y="889"/>
                  <a:pt x="66" y="895"/>
                  <a:pt x="66" y="904"/>
                </a:cubicBezTo>
                <a:cubicBezTo>
                  <a:pt x="66" y="912"/>
                  <a:pt x="72" y="918"/>
                  <a:pt x="81" y="918"/>
                </a:cubicBezTo>
                <a:cubicBezTo>
                  <a:pt x="89" y="918"/>
                  <a:pt x="95" y="912"/>
                  <a:pt x="95" y="904"/>
                </a:cubicBezTo>
                <a:cubicBezTo>
                  <a:pt x="95" y="895"/>
                  <a:pt x="89" y="889"/>
                  <a:pt x="81" y="889"/>
                </a:cubicBezTo>
                <a:close/>
                <a:moveTo>
                  <a:pt x="81" y="922"/>
                </a:moveTo>
                <a:cubicBezTo>
                  <a:pt x="72" y="922"/>
                  <a:pt x="66" y="928"/>
                  <a:pt x="66" y="937"/>
                </a:cubicBezTo>
                <a:cubicBezTo>
                  <a:pt x="66" y="945"/>
                  <a:pt x="72" y="951"/>
                  <a:pt x="81" y="951"/>
                </a:cubicBezTo>
                <a:cubicBezTo>
                  <a:pt x="89" y="951"/>
                  <a:pt x="95" y="945"/>
                  <a:pt x="95" y="937"/>
                </a:cubicBezTo>
                <a:cubicBezTo>
                  <a:pt x="95" y="928"/>
                  <a:pt x="89" y="922"/>
                  <a:pt x="81" y="922"/>
                </a:cubicBezTo>
                <a:close/>
                <a:moveTo>
                  <a:pt x="81" y="955"/>
                </a:moveTo>
                <a:cubicBezTo>
                  <a:pt x="72" y="955"/>
                  <a:pt x="66" y="961"/>
                  <a:pt x="66" y="970"/>
                </a:cubicBezTo>
                <a:cubicBezTo>
                  <a:pt x="66" y="978"/>
                  <a:pt x="72" y="984"/>
                  <a:pt x="81" y="984"/>
                </a:cubicBezTo>
                <a:cubicBezTo>
                  <a:pt x="89" y="984"/>
                  <a:pt x="95" y="978"/>
                  <a:pt x="95" y="970"/>
                </a:cubicBezTo>
                <a:cubicBezTo>
                  <a:pt x="95" y="961"/>
                  <a:pt x="89" y="955"/>
                  <a:pt x="81" y="955"/>
                </a:cubicBezTo>
                <a:close/>
                <a:moveTo>
                  <a:pt x="81" y="988"/>
                </a:moveTo>
                <a:cubicBezTo>
                  <a:pt x="72" y="988"/>
                  <a:pt x="66" y="994"/>
                  <a:pt x="66" y="1002"/>
                </a:cubicBezTo>
                <a:cubicBezTo>
                  <a:pt x="66" y="1011"/>
                  <a:pt x="72" y="1017"/>
                  <a:pt x="81" y="1017"/>
                </a:cubicBezTo>
                <a:cubicBezTo>
                  <a:pt x="89" y="1017"/>
                  <a:pt x="95" y="1011"/>
                  <a:pt x="95" y="1002"/>
                </a:cubicBezTo>
                <a:cubicBezTo>
                  <a:pt x="95" y="994"/>
                  <a:pt x="89" y="988"/>
                  <a:pt x="81" y="988"/>
                </a:cubicBezTo>
                <a:close/>
                <a:moveTo>
                  <a:pt x="81" y="1021"/>
                </a:moveTo>
                <a:cubicBezTo>
                  <a:pt x="72" y="1021"/>
                  <a:pt x="66" y="1027"/>
                  <a:pt x="66" y="1035"/>
                </a:cubicBezTo>
                <a:cubicBezTo>
                  <a:pt x="66" y="1044"/>
                  <a:pt x="72" y="1050"/>
                  <a:pt x="81" y="1050"/>
                </a:cubicBezTo>
                <a:cubicBezTo>
                  <a:pt x="89" y="1050"/>
                  <a:pt x="95" y="1044"/>
                  <a:pt x="95" y="1035"/>
                </a:cubicBezTo>
                <a:cubicBezTo>
                  <a:pt x="95" y="1027"/>
                  <a:pt x="89" y="1021"/>
                  <a:pt x="81" y="1021"/>
                </a:cubicBezTo>
                <a:close/>
                <a:moveTo>
                  <a:pt x="81" y="1053"/>
                </a:moveTo>
                <a:cubicBezTo>
                  <a:pt x="72" y="1053"/>
                  <a:pt x="66" y="1060"/>
                  <a:pt x="66" y="1068"/>
                </a:cubicBezTo>
                <a:cubicBezTo>
                  <a:pt x="66" y="1076"/>
                  <a:pt x="72" y="1083"/>
                  <a:pt x="81" y="1083"/>
                </a:cubicBezTo>
                <a:cubicBezTo>
                  <a:pt x="89" y="1083"/>
                  <a:pt x="95" y="1076"/>
                  <a:pt x="95" y="1068"/>
                </a:cubicBezTo>
                <a:cubicBezTo>
                  <a:pt x="95" y="1060"/>
                  <a:pt x="89" y="1053"/>
                  <a:pt x="81" y="1053"/>
                </a:cubicBezTo>
                <a:close/>
                <a:moveTo>
                  <a:pt x="81" y="1086"/>
                </a:moveTo>
                <a:cubicBezTo>
                  <a:pt x="72" y="1086"/>
                  <a:pt x="66" y="1093"/>
                  <a:pt x="66" y="1101"/>
                </a:cubicBezTo>
                <a:cubicBezTo>
                  <a:pt x="66" y="1109"/>
                  <a:pt x="72" y="1116"/>
                  <a:pt x="81" y="1116"/>
                </a:cubicBezTo>
                <a:cubicBezTo>
                  <a:pt x="89" y="1116"/>
                  <a:pt x="95" y="1109"/>
                  <a:pt x="95" y="1101"/>
                </a:cubicBezTo>
                <a:cubicBezTo>
                  <a:pt x="95" y="1093"/>
                  <a:pt x="89" y="1086"/>
                  <a:pt x="81" y="1086"/>
                </a:cubicBezTo>
                <a:close/>
                <a:moveTo>
                  <a:pt x="81" y="1119"/>
                </a:moveTo>
                <a:cubicBezTo>
                  <a:pt x="72" y="1119"/>
                  <a:pt x="66" y="1126"/>
                  <a:pt x="66" y="1134"/>
                </a:cubicBezTo>
                <a:cubicBezTo>
                  <a:pt x="66" y="1142"/>
                  <a:pt x="72" y="1149"/>
                  <a:pt x="81" y="1149"/>
                </a:cubicBezTo>
                <a:cubicBezTo>
                  <a:pt x="89" y="1149"/>
                  <a:pt x="95" y="1142"/>
                  <a:pt x="95" y="1134"/>
                </a:cubicBezTo>
                <a:cubicBezTo>
                  <a:pt x="95" y="1126"/>
                  <a:pt x="89" y="1119"/>
                  <a:pt x="81" y="1119"/>
                </a:cubicBezTo>
                <a:close/>
                <a:moveTo>
                  <a:pt x="81" y="1152"/>
                </a:moveTo>
                <a:cubicBezTo>
                  <a:pt x="72" y="1152"/>
                  <a:pt x="66" y="1159"/>
                  <a:pt x="66" y="1167"/>
                </a:cubicBezTo>
                <a:cubicBezTo>
                  <a:pt x="66" y="1175"/>
                  <a:pt x="72" y="1182"/>
                  <a:pt x="81" y="1182"/>
                </a:cubicBezTo>
                <a:cubicBezTo>
                  <a:pt x="89" y="1182"/>
                  <a:pt x="95" y="1175"/>
                  <a:pt x="95" y="1167"/>
                </a:cubicBezTo>
                <a:cubicBezTo>
                  <a:pt x="95" y="1159"/>
                  <a:pt x="89" y="1152"/>
                  <a:pt x="81" y="1152"/>
                </a:cubicBezTo>
                <a:close/>
                <a:moveTo>
                  <a:pt x="81" y="1185"/>
                </a:moveTo>
                <a:cubicBezTo>
                  <a:pt x="72" y="1185"/>
                  <a:pt x="66" y="1192"/>
                  <a:pt x="66" y="1200"/>
                </a:cubicBezTo>
                <a:cubicBezTo>
                  <a:pt x="66" y="1208"/>
                  <a:pt x="72" y="1215"/>
                  <a:pt x="81" y="1215"/>
                </a:cubicBezTo>
                <a:cubicBezTo>
                  <a:pt x="89" y="1215"/>
                  <a:pt x="95" y="1208"/>
                  <a:pt x="95" y="1200"/>
                </a:cubicBezTo>
                <a:cubicBezTo>
                  <a:pt x="95" y="1192"/>
                  <a:pt x="89" y="1185"/>
                  <a:pt x="81" y="1185"/>
                </a:cubicBezTo>
                <a:close/>
                <a:moveTo>
                  <a:pt x="81" y="1218"/>
                </a:moveTo>
                <a:cubicBezTo>
                  <a:pt x="72" y="1218"/>
                  <a:pt x="66" y="1225"/>
                  <a:pt x="66" y="1233"/>
                </a:cubicBezTo>
                <a:cubicBezTo>
                  <a:pt x="66" y="1241"/>
                  <a:pt x="72" y="1248"/>
                  <a:pt x="81" y="1248"/>
                </a:cubicBezTo>
                <a:cubicBezTo>
                  <a:pt x="89" y="1248"/>
                  <a:pt x="95" y="1241"/>
                  <a:pt x="95" y="1233"/>
                </a:cubicBezTo>
                <a:cubicBezTo>
                  <a:pt x="95" y="1225"/>
                  <a:pt x="89" y="1218"/>
                  <a:pt x="81" y="1218"/>
                </a:cubicBezTo>
                <a:close/>
                <a:moveTo>
                  <a:pt x="81" y="1251"/>
                </a:moveTo>
                <a:cubicBezTo>
                  <a:pt x="72" y="1251"/>
                  <a:pt x="66" y="1258"/>
                  <a:pt x="66" y="1266"/>
                </a:cubicBezTo>
                <a:cubicBezTo>
                  <a:pt x="66" y="1274"/>
                  <a:pt x="72" y="1281"/>
                  <a:pt x="81" y="1281"/>
                </a:cubicBezTo>
                <a:cubicBezTo>
                  <a:pt x="89" y="1281"/>
                  <a:pt x="95" y="1274"/>
                  <a:pt x="95" y="1266"/>
                </a:cubicBezTo>
                <a:cubicBezTo>
                  <a:pt x="95" y="1258"/>
                  <a:pt x="89" y="1251"/>
                  <a:pt x="81" y="1251"/>
                </a:cubicBezTo>
                <a:close/>
                <a:moveTo>
                  <a:pt x="81" y="1284"/>
                </a:moveTo>
                <a:cubicBezTo>
                  <a:pt x="72" y="1284"/>
                  <a:pt x="66" y="1291"/>
                  <a:pt x="66" y="1299"/>
                </a:cubicBezTo>
                <a:cubicBezTo>
                  <a:pt x="66" y="1307"/>
                  <a:pt x="72" y="1314"/>
                  <a:pt x="81" y="1314"/>
                </a:cubicBezTo>
                <a:cubicBezTo>
                  <a:pt x="89" y="1314"/>
                  <a:pt x="95" y="1307"/>
                  <a:pt x="95" y="1299"/>
                </a:cubicBezTo>
                <a:cubicBezTo>
                  <a:pt x="95" y="1291"/>
                  <a:pt x="89" y="1284"/>
                  <a:pt x="81" y="1284"/>
                </a:cubicBezTo>
                <a:close/>
                <a:moveTo>
                  <a:pt x="81" y="1317"/>
                </a:moveTo>
                <a:cubicBezTo>
                  <a:pt x="72" y="1317"/>
                  <a:pt x="66" y="1323"/>
                  <a:pt x="66" y="1332"/>
                </a:cubicBezTo>
                <a:cubicBezTo>
                  <a:pt x="66" y="1340"/>
                  <a:pt x="72" y="1346"/>
                  <a:pt x="81" y="1346"/>
                </a:cubicBezTo>
                <a:cubicBezTo>
                  <a:pt x="89" y="1346"/>
                  <a:pt x="95" y="1340"/>
                  <a:pt x="95" y="1332"/>
                </a:cubicBezTo>
                <a:cubicBezTo>
                  <a:pt x="95" y="1323"/>
                  <a:pt x="89" y="1317"/>
                  <a:pt x="81" y="1317"/>
                </a:cubicBezTo>
                <a:close/>
                <a:moveTo>
                  <a:pt x="81" y="1350"/>
                </a:moveTo>
                <a:cubicBezTo>
                  <a:pt x="72" y="1350"/>
                  <a:pt x="66" y="1356"/>
                  <a:pt x="66" y="1365"/>
                </a:cubicBezTo>
                <a:cubicBezTo>
                  <a:pt x="66" y="1373"/>
                  <a:pt x="72" y="1379"/>
                  <a:pt x="81" y="1379"/>
                </a:cubicBezTo>
                <a:cubicBezTo>
                  <a:pt x="89" y="1379"/>
                  <a:pt x="95" y="1373"/>
                  <a:pt x="95" y="1365"/>
                </a:cubicBezTo>
                <a:cubicBezTo>
                  <a:pt x="95" y="1356"/>
                  <a:pt x="89" y="1350"/>
                  <a:pt x="81" y="1350"/>
                </a:cubicBezTo>
                <a:close/>
                <a:moveTo>
                  <a:pt x="81" y="1383"/>
                </a:moveTo>
                <a:cubicBezTo>
                  <a:pt x="72" y="1383"/>
                  <a:pt x="66" y="1389"/>
                  <a:pt x="66" y="1397"/>
                </a:cubicBezTo>
                <a:cubicBezTo>
                  <a:pt x="66" y="1406"/>
                  <a:pt x="72" y="1412"/>
                  <a:pt x="81" y="1412"/>
                </a:cubicBezTo>
                <a:cubicBezTo>
                  <a:pt x="89" y="1412"/>
                  <a:pt x="95" y="1406"/>
                  <a:pt x="95" y="1397"/>
                </a:cubicBezTo>
                <a:cubicBezTo>
                  <a:pt x="95" y="1389"/>
                  <a:pt x="89" y="1383"/>
                  <a:pt x="81" y="1383"/>
                </a:cubicBezTo>
                <a:close/>
                <a:moveTo>
                  <a:pt x="81" y="1416"/>
                </a:moveTo>
                <a:cubicBezTo>
                  <a:pt x="72" y="1416"/>
                  <a:pt x="66" y="1422"/>
                  <a:pt x="66" y="1430"/>
                </a:cubicBezTo>
                <a:cubicBezTo>
                  <a:pt x="66" y="1439"/>
                  <a:pt x="72" y="1445"/>
                  <a:pt x="81" y="1445"/>
                </a:cubicBezTo>
                <a:cubicBezTo>
                  <a:pt x="89" y="1445"/>
                  <a:pt x="95" y="1439"/>
                  <a:pt x="95" y="1430"/>
                </a:cubicBezTo>
                <a:cubicBezTo>
                  <a:pt x="95" y="1422"/>
                  <a:pt x="89" y="1416"/>
                  <a:pt x="81" y="1416"/>
                </a:cubicBezTo>
                <a:close/>
                <a:moveTo>
                  <a:pt x="113" y="0"/>
                </a:moveTo>
                <a:cubicBezTo>
                  <a:pt x="105" y="0"/>
                  <a:pt x="99" y="7"/>
                  <a:pt x="99" y="15"/>
                </a:cubicBezTo>
                <a:cubicBezTo>
                  <a:pt x="99" y="23"/>
                  <a:pt x="105" y="30"/>
                  <a:pt x="113" y="30"/>
                </a:cubicBezTo>
                <a:cubicBezTo>
                  <a:pt x="122" y="30"/>
                  <a:pt x="128" y="23"/>
                  <a:pt x="128" y="15"/>
                </a:cubicBezTo>
                <a:cubicBezTo>
                  <a:pt x="128" y="7"/>
                  <a:pt x="122" y="0"/>
                  <a:pt x="113" y="0"/>
                </a:cubicBezTo>
                <a:close/>
                <a:moveTo>
                  <a:pt x="113" y="33"/>
                </a:moveTo>
                <a:cubicBezTo>
                  <a:pt x="105" y="33"/>
                  <a:pt x="99" y="40"/>
                  <a:pt x="99" y="48"/>
                </a:cubicBezTo>
                <a:cubicBezTo>
                  <a:pt x="99" y="56"/>
                  <a:pt x="105" y="63"/>
                  <a:pt x="113" y="63"/>
                </a:cubicBezTo>
                <a:cubicBezTo>
                  <a:pt x="122" y="63"/>
                  <a:pt x="128" y="56"/>
                  <a:pt x="128" y="48"/>
                </a:cubicBezTo>
                <a:cubicBezTo>
                  <a:pt x="128" y="40"/>
                  <a:pt x="122" y="33"/>
                  <a:pt x="113" y="33"/>
                </a:cubicBezTo>
                <a:close/>
                <a:moveTo>
                  <a:pt x="113" y="66"/>
                </a:moveTo>
                <a:cubicBezTo>
                  <a:pt x="105" y="66"/>
                  <a:pt x="99" y="72"/>
                  <a:pt x="99" y="81"/>
                </a:cubicBezTo>
                <a:cubicBezTo>
                  <a:pt x="99" y="89"/>
                  <a:pt x="105" y="95"/>
                  <a:pt x="113" y="95"/>
                </a:cubicBezTo>
                <a:cubicBezTo>
                  <a:pt x="122" y="95"/>
                  <a:pt x="128" y="89"/>
                  <a:pt x="128" y="81"/>
                </a:cubicBezTo>
                <a:cubicBezTo>
                  <a:pt x="128" y="72"/>
                  <a:pt x="122" y="66"/>
                  <a:pt x="113" y="66"/>
                </a:cubicBezTo>
                <a:close/>
                <a:moveTo>
                  <a:pt x="113" y="99"/>
                </a:moveTo>
                <a:cubicBezTo>
                  <a:pt x="105" y="99"/>
                  <a:pt x="99" y="105"/>
                  <a:pt x="99" y="114"/>
                </a:cubicBezTo>
                <a:cubicBezTo>
                  <a:pt x="99" y="122"/>
                  <a:pt x="105" y="128"/>
                  <a:pt x="113" y="128"/>
                </a:cubicBezTo>
                <a:cubicBezTo>
                  <a:pt x="122" y="128"/>
                  <a:pt x="128" y="122"/>
                  <a:pt x="128" y="114"/>
                </a:cubicBezTo>
                <a:cubicBezTo>
                  <a:pt x="128" y="105"/>
                  <a:pt x="122" y="99"/>
                  <a:pt x="113" y="99"/>
                </a:cubicBezTo>
                <a:close/>
                <a:moveTo>
                  <a:pt x="113" y="132"/>
                </a:moveTo>
                <a:cubicBezTo>
                  <a:pt x="105" y="132"/>
                  <a:pt x="99" y="138"/>
                  <a:pt x="99" y="147"/>
                </a:cubicBezTo>
                <a:cubicBezTo>
                  <a:pt x="99" y="155"/>
                  <a:pt x="105" y="161"/>
                  <a:pt x="113" y="161"/>
                </a:cubicBezTo>
                <a:cubicBezTo>
                  <a:pt x="122" y="161"/>
                  <a:pt x="128" y="155"/>
                  <a:pt x="128" y="147"/>
                </a:cubicBezTo>
                <a:cubicBezTo>
                  <a:pt x="128" y="138"/>
                  <a:pt x="122" y="132"/>
                  <a:pt x="113" y="132"/>
                </a:cubicBezTo>
                <a:close/>
                <a:moveTo>
                  <a:pt x="113" y="165"/>
                </a:moveTo>
                <a:cubicBezTo>
                  <a:pt x="105" y="165"/>
                  <a:pt x="99" y="171"/>
                  <a:pt x="99" y="179"/>
                </a:cubicBezTo>
                <a:cubicBezTo>
                  <a:pt x="99" y="188"/>
                  <a:pt x="105" y="194"/>
                  <a:pt x="113" y="194"/>
                </a:cubicBezTo>
                <a:cubicBezTo>
                  <a:pt x="122" y="194"/>
                  <a:pt x="128" y="188"/>
                  <a:pt x="128" y="179"/>
                </a:cubicBezTo>
                <a:cubicBezTo>
                  <a:pt x="128" y="171"/>
                  <a:pt x="122" y="165"/>
                  <a:pt x="113" y="165"/>
                </a:cubicBezTo>
                <a:close/>
                <a:moveTo>
                  <a:pt x="113" y="198"/>
                </a:moveTo>
                <a:cubicBezTo>
                  <a:pt x="105" y="198"/>
                  <a:pt x="99" y="204"/>
                  <a:pt x="99" y="212"/>
                </a:cubicBezTo>
                <a:cubicBezTo>
                  <a:pt x="99" y="221"/>
                  <a:pt x="105" y="227"/>
                  <a:pt x="113" y="227"/>
                </a:cubicBezTo>
                <a:cubicBezTo>
                  <a:pt x="122" y="227"/>
                  <a:pt x="128" y="221"/>
                  <a:pt x="128" y="212"/>
                </a:cubicBezTo>
                <a:cubicBezTo>
                  <a:pt x="128" y="204"/>
                  <a:pt x="122" y="198"/>
                  <a:pt x="113" y="198"/>
                </a:cubicBezTo>
                <a:close/>
                <a:moveTo>
                  <a:pt x="113" y="230"/>
                </a:moveTo>
                <a:cubicBezTo>
                  <a:pt x="105" y="230"/>
                  <a:pt x="99" y="237"/>
                  <a:pt x="99" y="245"/>
                </a:cubicBezTo>
                <a:cubicBezTo>
                  <a:pt x="99" y="253"/>
                  <a:pt x="105" y="260"/>
                  <a:pt x="113" y="260"/>
                </a:cubicBezTo>
                <a:cubicBezTo>
                  <a:pt x="122" y="260"/>
                  <a:pt x="128" y="253"/>
                  <a:pt x="128" y="245"/>
                </a:cubicBezTo>
                <a:cubicBezTo>
                  <a:pt x="128" y="237"/>
                  <a:pt x="122" y="230"/>
                  <a:pt x="113" y="230"/>
                </a:cubicBezTo>
                <a:close/>
                <a:moveTo>
                  <a:pt x="113" y="263"/>
                </a:moveTo>
                <a:cubicBezTo>
                  <a:pt x="105" y="263"/>
                  <a:pt x="99" y="270"/>
                  <a:pt x="99" y="278"/>
                </a:cubicBezTo>
                <a:cubicBezTo>
                  <a:pt x="99" y="286"/>
                  <a:pt x="105" y="293"/>
                  <a:pt x="113" y="293"/>
                </a:cubicBezTo>
                <a:cubicBezTo>
                  <a:pt x="122" y="293"/>
                  <a:pt x="128" y="286"/>
                  <a:pt x="128" y="278"/>
                </a:cubicBezTo>
                <a:cubicBezTo>
                  <a:pt x="128" y="270"/>
                  <a:pt x="122" y="263"/>
                  <a:pt x="113" y="263"/>
                </a:cubicBezTo>
                <a:close/>
                <a:moveTo>
                  <a:pt x="113" y="296"/>
                </a:moveTo>
                <a:cubicBezTo>
                  <a:pt x="105" y="296"/>
                  <a:pt x="99" y="303"/>
                  <a:pt x="99" y="311"/>
                </a:cubicBezTo>
                <a:cubicBezTo>
                  <a:pt x="99" y="319"/>
                  <a:pt x="105" y="326"/>
                  <a:pt x="113" y="326"/>
                </a:cubicBezTo>
                <a:cubicBezTo>
                  <a:pt x="122" y="326"/>
                  <a:pt x="128" y="319"/>
                  <a:pt x="128" y="311"/>
                </a:cubicBezTo>
                <a:cubicBezTo>
                  <a:pt x="128" y="303"/>
                  <a:pt x="122" y="296"/>
                  <a:pt x="113" y="296"/>
                </a:cubicBezTo>
                <a:close/>
                <a:moveTo>
                  <a:pt x="113" y="329"/>
                </a:moveTo>
                <a:cubicBezTo>
                  <a:pt x="105" y="329"/>
                  <a:pt x="99" y="336"/>
                  <a:pt x="99" y="344"/>
                </a:cubicBezTo>
                <a:cubicBezTo>
                  <a:pt x="99" y="352"/>
                  <a:pt x="105" y="359"/>
                  <a:pt x="113" y="359"/>
                </a:cubicBezTo>
                <a:cubicBezTo>
                  <a:pt x="122" y="359"/>
                  <a:pt x="128" y="352"/>
                  <a:pt x="128" y="344"/>
                </a:cubicBezTo>
                <a:cubicBezTo>
                  <a:pt x="128" y="336"/>
                  <a:pt x="122" y="329"/>
                  <a:pt x="113" y="329"/>
                </a:cubicBezTo>
                <a:close/>
                <a:moveTo>
                  <a:pt x="113" y="362"/>
                </a:moveTo>
                <a:cubicBezTo>
                  <a:pt x="105" y="362"/>
                  <a:pt x="99" y="369"/>
                  <a:pt x="99" y="377"/>
                </a:cubicBezTo>
                <a:cubicBezTo>
                  <a:pt x="99" y="385"/>
                  <a:pt x="105" y="392"/>
                  <a:pt x="113" y="392"/>
                </a:cubicBezTo>
                <a:cubicBezTo>
                  <a:pt x="122" y="392"/>
                  <a:pt x="128" y="385"/>
                  <a:pt x="128" y="377"/>
                </a:cubicBezTo>
                <a:cubicBezTo>
                  <a:pt x="128" y="369"/>
                  <a:pt x="122" y="362"/>
                  <a:pt x="113" y="362"/>
                </a:cubicBezTo>
                <a:close/>
                <a:moveTo>
                  <a:pt x="113" y="395"/>
                </a:moveTo>
                <a:cubicBezTo>
                  <a:pt x="105" y="395"/>
                  <a:pt x="99" y="402"/>
                  <a:pt x="99" y="410"/>
                </a:cubicBezTo>
                <a:cubicBezTo>
                  <a:pt x="99" y="418"/>
                  <a:pt x="105" y="425"/>
                  <a:pt x="113" y="425"/>
                </a:cubicBezTo>
                <a:cubicBezTo>
                  <a:pt x="122" y="425"/>
                  <a:pt x="128" y="418"/>
                  <a:pt x="128" y="410"/>
                </a:cubicBezTo>
                <a:cubicBezTo>
                  <a:pt x="128" y="402"/>
                  <a:pt x="122" y="395"/>
                  <a:pt x="113" y="395"/>
                </a:cubicBezTo>
                <a:close/>
                <a:moveTo>
                  <a:pt x="113" y="428"/>
                </a:moveTo>
                <a:cubicBezTo>
                  <a:pt x="105" y="428"/>
                  <a:pt x="99" y="435"/>
                  <a:pt x="99" y="443"/>
                </a:cubicBezTo>
                <a:cubicBezTo>
                  <a:pt x="99" y="451"/>
                  <a:pt x="105" y="458"/>
                  <a:pt x="113" y="458"/>
                </a:cubicBezTo>
                <a:cubicBezTo>
                  <a:pt x="122" y="458"/>
                  <a:pt x="128" y="451"/>
                  <a:pt x="128" y="443"/>
                </a:cubicBezTo>
                <a:cubicBezTo>
                  <a:pt x="128" y="435"/>
                  <a:pt x="122" y="428"/>
                  <a:pt x="113" y="428"/>
                </a:cubicBezTo>
                <a:close/>
                <a:moveTo>
                  <a:pt x="113" y="461"/>
                </a:moveTo>
                <a:cubicBezTo>
                  <a:pt x="105" y="461"/>
                  <a:pt x="99" y="468"/>
                  <a:pt x="99" y="476"/>
                </a:cubicBezTo>
                <a:cubicBezTo>
                  <a:pt x="99" y="484"/>
                  <a:pt x="105" y="491"/>
                  <a:pt x="113" y="491"/>
                </a:cubicBezTo>
                <a:cubicBezTo>
                  <a:pt x="122" y="491"/>
                  <a:pt x="128" y="484"/>
                  <a:pt x="128" y="476"/>
                </a:cubicBezTo>
                <a:cubicBezTo>
                  <a:pt x="128" y="468"/>
                  <a:pt x="122" y="461"/>
                  <a:pt x="113" y="461"/>
                </a:cubicBezTo>
                <a:close/>
                <a:moveTo>
                  <a:pt x="113" y="494"/>
                </a:moveTo>
                <a:cubicBezTo>
                  <a:pt x="105" y="494"/>
                  <a:pt x="99" y="500"/>
                  <a:pt x="99" y="509"/>
                </a:cubicBezTo>
                <a:cubicBezTo>
                  <a:pt x="99" y="517"/>
                  <a:pt x="105" y="523"/>
                  <a:pt x="113" y="523"/>
                </a:cubicBezTo>
                <a:cubicBezTo>
                  <a:pt x="122" y="523"/>
                  <a:pt x="128" y="517"/>
                  <a:pt x="128" y="509"/>
                </a:cubicBezTo>
                <a:cubicBezTo>
                  <a:pt x="128" y="500"/>
                  <a:pt x="122" y="494"/>
                  <a:pt x="113" y="494"/>
                </a:cubicBezTo>
                <a:close/>
                <a:moveTo>
                  <a:pt x="113" y="527"/>
                </a:moveTo>
                <a:cubicBezTo>
                  <a:pt x="105" y="527"/>
                  <a:pt x="99" y="533"/>
                  <a:pt x="99" y="542"/>
                </a:cubicBezTo>
                <a:cubicBezTo>
                  <a:pt x="99" y="550"/>
                  <a:pt x="105" y="556"/>
                  <a:pt x="113" y="556"/>
                </a:cubicBezTo>
                <a:cubicBezTo>
                  <a:pt x="122" y="556"/>
                  <a:pt x="128" y="550"/>
                  <a:pt x="128" y="542"/>
                </a:cubicBezTo>
                <a:cubicBezTo>
                  <a:pt x="128" y="533"/>
                  <a:pt x="122" y="527"/>
                  <a:pt x="113" y="527"/>
                </a:cubicBezTo>
                <a:close/>
                <a:moveTo>
                  <a:pt x="113" y="560"/>
                </a:moveTo>
                <a:cubicBezTo>
                  <a:pt x="105" y="560"/>
                  <a:pt x="99" y="566"/>
                  <a:pt x="99" y="574"/>
                </a:cubicBezTo>
                <a:cubicBezTo>
                  <a:pt x="99" y="583"/>
                  <a:pt x="105" y="589"/>
                  <a:pt x="113" y="589"/>
                </a:cubicBezTo>
                <a:cubicBezTo>
                  <a:pt x="122" y="589"/>
                  <a:pt x="128" y="583"/>
                  <a:pt x="128" y="574"/>
                </a:cubicBezTo>
                <a:cubicBezTo>
                  <a:pt x="128" y="566"/>
                  <a:pt x="122" y="560"/>
                  <a:pt x="113" y="560"/>
                </a:cubicBezTo>
                <a:close/>
                <a:moveTo>
                  <a:pt x="113" y="593"/>
                </a:moveTo>
                <a:cubicBezTo>
                  <a:pt x="105" y="593"/>
                  <a:pt x="99" y="599"/>
                  <a:pt x="99" y="607"/>
                </a:cubicBezTo>
                <a:cubicBezTo>
                  <a:pt x="99" y="616"/>
                  <a:pt x="105" y="622"/>
                  <a:pt x="113" y="622"/>
                </a:cubicBezTo>
                <a:cubicBezTo>
                  <a:pt x="122" y="622"/>
                  <a:pt x="128" y="616"/>
                  <a:pt x="128" y="607"/>
                </a:cubicBezTo>
                <a:cubicBezTo>
                  <a:pt x="128" y="599"/>
                  <a:pt x="122" y="593"/>
                  <a:pt x="113" y="593"/>
                </a:cubicBezTo>
                <a:close/>
                <a:moveTo>
                  <a:pt x="113" y="625"/>
                </a:moveTo>
                <a:cubicBezTo>
                  <a:pt x="105" y="625"/>
                  <a:pt x="99" y="632"/>
                  <a:pt x="99" y="640"/>
                </a:cubicBezTo>
                <a:cubicBezTo>
                  <a:pt x="99" y="648"/>
                  <a:pt x="105" y="655"/>
                  <a:pt x="113" y="655"/>
                </a:cubicBezTo>
                <a:cubicBezTo>
                  <a:pt x="122" y="655"/>
                  <a:pt x="128" y="648"/>
                  <a:pt x="128" y="640"/>
                </a:cubicBezTo>
                <a:cubicBezTo>
                  <a:pt x="128" y="632"/>
                  <a:pt x="122" y="625"/>
                  <a:pt x="113" y="625"/>
                </a:cubicBezTo>
                <a:close/>
                <a:moveTo>
                  <a:pt x="113" y="658"/>
                </a:moveTo>
                <a:cubicBezTo>
                  <a:pt x="105" y="658"/>
                  <a:pt x="99" y="665"/>
                  <a:pt x="99" y="673"/>
                </a:cubicBezTo>
                <a:cubicBezTo>
                  <a:pt x="99" y="681"/>
                  <a:pt x="105" y="688"/>
                  <a:pt x="113" y="688"/>
                </a:cubicBezTo>
                <a:cubicBezTo>
                  <a:pt x="122" y="688"/>
                  <a:pt x="128" y="681"/>
                  <a:pt x="128" y="673"/>
                </a:cubicBezTo>
                <a:cubicBezTo>
                  <a:pt x="128" y="665"/>
                  <a:pt x="122" y="658"/>
                  <a:pt x="113" y="658"/>
                </a:cubicBezTo>
                <a:close/>
                <a:moveTo>
                  <a:pt x="113" y="691"/>
                </a:moveTo>
                <a:cubicBezTo>
                  <a:pt x="105" y="691"/>
                  <a:pt x="99" y="698"/>
                  <a:pt x="99" y="706"/>
                </a:cubicBezTo>
                <a:cubicBezTo>
                  <a:pt x="99" y="714"/>
                  <a:pt x="105" y="721"/>
                  <a:pt x="113" y="721"/>
                </a:cubicBezTo>
                <a:cubicBezTo>
                  <a:pt x="122" y="721"/>
                  <a:pt x="128" y="714"/>
                  <a:pt x="128" y="706"/>
                </a:cubicBezTo>
                <a:cubicBezTo>
                  <a:pt x="128" y="698"/>
                  <a:pt x="122" y="691"/>
                  <a:pt x="113" y="691"/>
                </a:cubicBezTo>
                <a:close/>
                <a:moveTo>
                  <a:pt x="113" y="724"/>
                </a:moveTo>
                <a:cubicBezTo>
                  <a:pt x="105" y="724"/>
                  <a:pt x="99" y="731"/>
                  <a:pt x="99" y="739"/>
                </a:cubicBezTo>
                <a:cubicBezTo>
                  <a:pt x="99" y="747"/>
                  <a:pt x="105" y="754"/>
                  <a:pt x="113" y="754"/>
                </a:cubicBezTo>
                <a:cubicBezTo>
                  <a:pt x="122" y="754"/>
                  <a:pt x="128" y="747"/>
                  <a:pt x="128" y="739"/>
                </a:cubicBezTo>
                <a:cubicBezTo>
                  <a:pt x="128" y="731"/>
                  <a:pt x="122" y="724"/>
                  <a:pt x="113" y="724"/>
                </a:cubicBezTo>
                <a:close/>
                <a:moveTo>
                  <a:pt x="113" y="757"/>
                </a:moveTo>
                <a:cubicBezTo>
                  <a:pt x="105" y="757"/>
                  <a:pt x="99" y="764"/>
                  <a:pt x="99" y="772"/>
                </a:cubicBezTo>
                <a:cubicBezTo>
                  <a:pt x="99" y="780"/>
                  <a:pt x="105" y="787"/>
                  <a:pt x="113" y="787"/>
                </a:cubicBezTo>
                <a:cubicBezTo>
                  <a:pt x="122" y="787"/>
                  <a:pt x="128" y="780"/>
                  <a:pt x="128" y="772"/>
                </a:cubicBezTo>
                <a:cubicBezTo>
                  <a:pt x="128" y="764"/>
                  <a:pt x="122" y="757"/>
                  <a:pt x="113" y="757"/>
                </a:cubicBezTo>
                <a:close/>
                <a:moveTo>
                  <a:pt x="113" y="790"/>
                </a:moveTo>
                <a:cubicBezTo>
                  <a:pt x="105" y="790"/>
                  <a:pt x="99" y="797"/>
                  <a:pt x="99" y="805"/>
                </a:cubicBezTo>
                <a:cubicBezTo>
                  <a:pt x="99" y="813"/>
                  <a:pt x="105" y="820"/>
                  <a:pt x="113" y="820"/>
                </a:cubicBezTo>
                <a:cubicBezTo>
                  <a:pt x="122" y="820"/>
                  <a:pt x="128" y="813"/>
                  <a:pt x="128" y="805"/>
                </a:cubicBezTo>
                <a:cubicBezTo>
                  <a:pt x="128" y="797"/>
                  <a:pt x="122" y="790"/>
                  <a:pt x="113" y="790"/>
                </a:cubicBezTo>
                <a:close/>
                <a:moveTo>
                  <a:pt x="113" y="823"/>
                </a:moveTo>
                <a:cubicBezTo>
                  <a:pt x="105" y="823"/>
                  <a:pt x="99" y="830"/>
                  <a:pt x="99" y="838"/>
                </a:cubicBezTo>
                <a:cubicBezTo>
                  <a:pt x="99" y="846"/>
                  <a:pt x="105" y="853"/>
                  <a:pt x="113" y="853"/>
                </a:cubicBezTo>
                <a:cubicBezTo>
                  <a:pt x="122" y="853"/>
                  <a:pt x="128" y="846"/>
                  <a:pt x="128" y="838"/>
                </a:cubicBezTo>
                <a:cubicBezTo>
                  <a:pt x="128" y="830"/>
                  <a:pt x="122" y="823"/>
                  <a:pt x="113" y="823"/>
                </a:cubicBezTo>
                <a:close/>
                <a:moveTo>
                  <a:pt x="113" y="856"/>
                </a:moveTo>
                <a:cubicBezTo>
                  <a:pt x="105" y="856"/>
                  <a:pt x="99" y="863"/>
                  <a:pt x="99" y="871"/>
                </a:cubicBezTo>
                <a:cubicBezTo>
                  <a:pt x="99" y="879"/>
                  <a:pt x="105" y="886"/>
                  <a:pt x="113" y="886"/>
                </a:cubicBezTo>
                <a:cubicBezTo>
                  <a:pt x="122" y="886"/>
                  <a:pt x="128" y="879"/>
                  <a:pt x="128" y="871"/>
                </a:cubicBezTo>
                <a:cubicBezTo>
                  <a:pt x="128" y="863"/>
                  <a:pt x="122" y="856"/>
                  <a:pt x="113" y="856"/>
                </a:cubicBezTo>
                <a:close/>
                <a:moveTo>
                  <a:pt x="113" y="889"/>
                </a:moveTo>
                <a:cubicBezTo>
                  <a:pt x="105" y="889"/>
                  <a:pt x="99" y="895"/>
                  <a:pt x="99" y="904"/>
                </a:cubicBezTo>
                <a:cubicBezTo>
                  <a:pt x="99" y="912"/>
                  <a:pt x="105" y="918"/>
                  <a:pt x="113" y="918"/>
                </a:cubicBezTo>
                <a:cubicBezTo>
                  <a:pt x="122" y="918"/>
                  <a:pt x="128" y="912"/>
                  <a:pt x="128" y="904"/>
                </a:cubicBezTo>
                <a:cubicBezTo>
                  <a:pt x="128" y="895"/>
                  <a:pt x="122" y="889"/>
                  <a:pt x="113" y="889"/>
                </a:cubicBezTo>
                <a:close/>
                <a:moveTo>
                  <a:pt x="113" y="922"/>
                </a:moveTo>
                <a:cubicBezTo>
                  <a:pt x="105" y="922"/>
                  <a:pt x="99" y="928"/>
                  <a:pt x="99" y="937"/>
                </a:cubicBezTo>
                <a:cubicBezTo>
                  <a:pt x="99" y="945"/>
                  <a:pt x="105" y="951"/>
                  <a:pt x="113" y="951"/>
                </a:cubicBezTo>
                <a:cubicBezTo>
                  <a:pt x="122" y="951"/>
                  <a:pt x="128" y="945"/>
                  <a:pt x="128" y="937"/>
                </a:cubicBezTo>
                <a:cubicBezTo>
                  <a:pt x="128" y="928"/>
                  <a:pt x="122" y="922"/>
                  <a:pt x="113" y="922"/>
                </a:cubicBezTo>
                <a:close/>
                <a:moveTo>
                  <a:pt x="113" y="955"/>
                </a:moveTo>
                <a:cubicBezTo>
                  <a:pt x="105" y="955"/>
                  <a:pt x="99" y="961"/>
                  <a:pt x="99" y="970"/>
                </a:cubicBezTo>
                <a:cubicBezTo>
                  <a:pt x="99" y="978"/>
                  <a:pt x="105" y="984"/>
                  <a:pt x="113" y="984"/>
                </a:cubicBezTo>
                <a:cubicBezTo>
                  <a:pt x="122" y="984"/>
                  <a:pt x="128" y="978"/>
                  <a:pt x="128" y="970"/>
                </a:cubicBezTo>
                <a:cubicBezTo>
                  <a:pt x="128" y="961"/>
                  <a:pt x="122" y="955"/>
                  <a:pt x="113" y="955"/>
                </a:cubicBezTo>
                <a:close/>
                <a:moveTo>
                  <a:pt x="113" y="988"/>
                </a:moveTo>
                <a:cubicBezTo>
                  <a:pt x="105" y="988"/>
                  <a:pt x="99" y="994"/>
                  <a:pt x="99" y="1002"/>
                </a:cubicBezTo>
                <a:cubicBezTo>
                  <a:pt x="99" y="1011"/>
                  <a:pt x="105" y="1017"/>
                  <a:pt x="113" y="1017"/>
                </a:cubicBezTo>
                <a:cubicBezTo>
                  <a:pt x="122" y="1017"/>
                  <a:pt x="128" y="1011"/>
                  <a:pt x="128" y="1002"/>
                </a:cubicBezTo>
                <a:cubicBezTo>
                  <a:pt x="128" y="994"/>
                  <a:pt x="122" y="988"/>
                  <a:pt x="113" y="988"/>
                </a:cubicBezTo>
                <a:close/>
                <a:moveTo>
                  <a:pt x="113" y="1021"/>
                </a:moveTo>
                <a:cubicBezTo>
                  <a:pt x="105" y="1021"/>
                  <a:pt x="99" y="1027"/>
                  <a:pt x="99" y="1035"/>
                </a:cubicBezTo>
                <a:cubicBezTo>
                  <a:pt x="99" y="1044"/>
                  <a:pt x="105" y="1050"/>
                  <a:pt x="113" y="1050"/>
                </a:cubicBezTo>
                <a:cubicBezTo>
                  <a:pt x="122" y="1050"/>
                  <a:pt x="128" y="1044"/>
                  <a:pt x="128" y="1035"/>
                </a:cubicBezTo>
                <a:cubicBezTo>
                  <a:pt x="128" y="1027"/>
                  <a:pt x="122" y="1021"/>
                  <a:pt x="113" y="1021"/>
                </a:cubicBezTo>
                <a:close/>
                <a:moveTo>
                  <a:pt x="113" y="1053"/>
                </a:moveTo>
                <a:cubicBezTo>
                  <a:pt x="105" y="1053"/>
                  <a:pt x="99" y="1060"/>
                  <a:pt x="99" y="1068"/>
                </a:cubicBezTo>
                <a:cubicBezTo>
                  <a:pt x="99" y="1076"/>
                  <a:pt x="105" y="1083"/>
                  <a:pt x="113" y="1083"/>
                </a:cubicBezTo>
                <a:cubicBezTo>
                  <a:pt x="122" y="1083"/>
                  <a:pt x="128" y="1076"/>
                  <a:pt x="128" y="1068"/>
                </a:cubicBezTo>
                <a:cubicBezTo>
                  <a:pt x="128" y="1060"/>
                  <a:pt x="122" y="1053"/>
                  <a:pt x="113" y="1053"/>
                </a:cubicBezTo>
                <a:close/>
                <a:moveTo>
                  <a:pt x="113" y="1086"/>
                </a:moveTo>
                <a:cubicBezTo>
                  <a:pt x="105" y="1086"/>
                  <a:pt x="99" y="1093"/>
                  <a:pt x="99" y="1101"/>
                </a:cubicBezTo>
                <a:cubicBezTo>
                  <a:pt x="99" y="1109"/>
                  <a:pt x="105" y="1116"/>
                  <a:pt x="113" y="1116"/>
                </a:cubicBezTo>
                <a:cubicBezTo>
                  <a:pt x="122" y="1116"/>
                  <a:pt x="128" y="1109"/>
                  <a:pt x="128" y="1101"/>
                </a:cubicBezTo>
                <a:cubicBezTo>
                  <a:pt x="128" y="1093"/>
                  <a:pt x="122" y="1086"/>
                  <a:pt x="113" y="1086"/>
                </a:cubicBezTo>
                <a:close/>
                <a:moveTo>
                  <a:pt x="113" y="1119"/>
                </a:moveTo>
                <a:cubicBezTo>
                  <a:pt x="105" y="1119"/>
                  <a:pt x="99" y="1126"/>
                  <a:pt x="99" y="1134"/>
                </a:cubicBezTo>
                <a:cubicBezTo>
                  <a:pt x="99" y="1142"/>
                  <a:pt x="105" y="1149"/>
                  <a:pt x="113" y="1149"/>
                </a:cubicBezTo>
                <a:cubicBezTo>
                  <a:pt x="122" y="1149"/>
                  <a:pt x="128" y="1142"/>
                  <a:pt x="128" y="1134"/>
                </a:cubicBezTo>
                <a:cubicBezTo>
                  <a:pt x="128" y="1126"/>
                  <a:pt x="122" y="1119"/>
                  <a:pt x="113" y="1119"/>
                </a:cubicBezTo>
                <a:close/>
                <a:moveTo>
                  <a:pt x="113" y="1152"/>
                </a:moveTo>
                <a:cubicBezTo>
                  <a:pt x="105" y="1152"/>
                  <a:pt x="99" y="1159"/>
                  <a:pt x="99" y="1167"/>
                </a:cubicBezTo>
                <a:cubicBezTo>
                  <a:pt x="99" y="1175"/>
                  <a:pt x="105" y="1182"/>
                  <a:pt x="113" y="1182"/>
                </a:cubicBezTo>
                <a:cubicBezTo>
                  <a:pt x="122" y="1182"/>
                  <a:pt x="128" y="1175"/>
                  <a:pt x="128" y="1167"/>
                </a:cubicBezTo>
                <a:cubicBezTo>
                  <a:pt x="128" y="1159"/>
                  <a:pt x="122" y="1152"/>
                  <a:pt x="113" y="1152"/>
                </a:cubicBezTo>
                <a:close/>
                <a:moveTo>
                  <a:pt x="113" y="1185"/>
                </a:moveTo>
                <a:cubicBezTo>
                  <a:pt x="105" y="1185"/>
                  <a:pt x="99" y="1192"/>
                  <a:pt x="99" y="1200"/>
                </a:cubicBezTo>
                <a:cubicBezTo>
                  <a:pt x="99" y="1208"/>
                  <a:pt x="105" y="1215"/>
                  <a:pt x="113" y="1215"/>
                </a:cubicBezTo>
                <a:cubicBezTo>
                  <a:pt x="122" y="1215"/>
                  <a:pt x="128" y="1208"/>
                  <a:pt x="128" y="1200"/>
                </a:cubicBezTo>
                <a:cubicBezTo>
                  <a:pt x="128" y="1192"/>
                  <a:pt x="122" y="1185"/>
                  <a:pt x="113" y="1185"/>
                </a:cubicBezTo>
                <a:close/>
                <a:moveTo>
                  <a:pt x="113" y="1218"/>
                </a:moveTo>
                <a:cubicBezTo>
                  <a:pt x="105" y="1218"/>
                  <a:pt x="99" y="1225"/>
                  <a:pt x="99" y="1233"/>
                </a:cubicBezTo>
                <a:cubicBezTo>
                  <a:pt x="99" y="1241"/>
                  <a:pt x="105" y="1248"/>
                  <a:pt x="113" y="1248"/>
                </a:cubicBezTo>
                <a:cubicBezTo>
                  <a:pt x="122" y="1248"/>
                  <a:pt x="128" y="1241"/>
                  <a:pt x="128" y="1233"/>
                </a:cubicBezTo>
                <a:cubicBezTo>
                  <a:pt x="128" y="1225"/>
                  <a:pt x="122" y="1218"/>
                  <a:pt x="113" y="1218"/>
                </a:cubicBezTo>
                <a:close/>
                <a:moveTo>
                  <a:pt x="113" y="1251"/>
                </a:moveTo>
                <a:cubicBezTo>
                  <a:pt x="105" y="1251"/>
                  <a:pt x="99" y="1258"/>
                  <a:pt x="99" y="1266"/>
                </a:cubicBezTo>
                <a:cubicBezTo>
                  <a:pt x="99" y="1274"/>
                  <a:pt x="105" y="1281"/>
                  <a:pt x="113" y="1281"/>
                </a:cubicBezTo>
                <a:cubicBezTo>
                  <a:pt x="122" y="1281"/>
                  <a:pt x="128" y="1274"/>
                  <a:pt x="128" y="1266"/>
                </a:cubicBezTo>
                <a:cubicBezTo>
                  <a:pt x="128" y="1258"/>
                  <a:pt x="122" y="1251"/>
                  <a:pt x="113" y="1251"/>
                </a:cubicBezTo>
                <a:close/>
                <a:moveTo>
                  <a:pt x="113" y="1284"/>
                </a:moveTo>
                <a:cubicBezTo>
                  <a:pt x="105" y="1284"/>
                  <a:pt x="99" y="1291"/>
                  <a:pt x="99" y="1299"/>
                </a:cubicBezTo>
                <a:cubicBezTo>
                  <a:pt x="99" y="1307"/>
                  <a:pt x="105" y="1314"/>
                  <a:pt x="113" y="1314"/>
                </a:cubicBezTo>
                <a:cubicBezTo>
                  <a:pt x="122" y="1314"/>
                  <a:pt x="128" y="1307"/>
                  <a:pt x="128" y="1299"/>
                </a:cubicBezTo>
                <a:cubicBezTo>
                  <a:pt x="128" y="1291"/>
                  <a:pt x="122" y="1284"/>
                  <a:pt x="113" y="1284"/>
                </a:cubicBezTo>
                <a:close/>
                <a:moveTo>
                  <a:pt x="113" y="1317"/>
                </a:moveTo>
                <a:cubicBezTo>
                  <a:pt x="105" y="1317"/>
                  <a:pt x="99" y="1323"/>
                  <a:pt x="99" y="1332"/>
                </a:cubicBezTo>
                <a:cubicBezTo>
                  <a:pt x="99" y="1340"/>
                  <a:pt x="105" y="1346"/>
                  <a:pt x="113" y="1346"/>
                </a:cubicBezTo>
                <a:cubicBezTo>
                  <a:pt x="122" y="1346"/>
                  <a:pt x="128" y="1340"/>
                  <a:pt x="128" y="1332"/>
                </a:cubicBezTo>
                <a:cubicBezTo>
                  <a:pt x="128" y="1323"/>
                  <a:pt x="122" y="1317"/>
                  <a:pt x="113" y="1317"/>
                </a:cubicBezTo>
                <a:close/>
                <a:moveTo>
                  <a:pt x="113" y="1350"/>
                </a:moveTo>
                <a:cubicBezTo>
                  <a:pt x="105" y="1350"/>
                  <a:pt x="99" y="1356"/>
                  <a:pt x="99" y="1365"/>
                </a:cubicBezTo>
                <a:cubicBezTo>
                  <a:pt x="99" y="1373"/>
                  <a:pt x="105" y="1379"/>
                  <a:pt x="113" y="1379"/>
                </a:cubicBezTo>
                <a:cubicBezTo>
                  <a:pt x="122" y="1379"/>
                  <a:pt x="128" y="1373"/>
                  <a:pt x="128" y="1365"/>
                </a:cubicBezTo>
                <a:cubicBezTo>
                  <a:pt x="128" y="1356"/>
                  <a:pt x="122" y="1350"/>
                  <a:pt x="113" y="1350"/>
                </a:cubicBezTo>
                <a:close/>
                <a:moveTo>
                  <a:pt x="113" y="1383"/>
                </a:moveTo>
                <a:cubicBezTo>
                  <a:pt x="105" y="1383"/>
                  <a:pt x="99" y="1389"/>
                  <a:pt x="99" y="1397"/>
                </a:cubicBezTo>
                <a:cubicBezTo>
                  <a:pt x="99" y="1406"/>
                  <a:pt x="105" y="1412"/>
                  <a:pt x="113" y="1412"/>
                </a:cubicBezTo>
                <a:cubicBezTo>
                  <a:pt x="122" y="1412"/>
                  <a:pt x="128" y="1406"/>
                  <a:pt x="128" y="1397"/>
                </a:cubicBezTo>
                <a:cubicBezTo>
                  <a:pt x="128" y="1389"/>
                  <a:pt x="122" y="1383"/>
                  <a:pt x="113" y="1383"/>
                </a:cubicBezTo>
                <a:close/>
                <a:moveTo>
                  <a:pt x="113" y="1416"/>
                </a:moveTo>
                <a:cubicBezTo>
                  <a:pt x="105" y="1416"/>
                  <a:pt x="99" y="1422"/>
                  <a:pt x="99" y="1430"/>
                </a:cubicBezTo>
                <a:cubicBezTo>
                  <a:pt x="99" y="1439"/>
                  <a:pt x="105" y="1445"/>
                  <a:pt x="113" y="1445"/>
                </a:cubicBezTo>
                <a:cubicBezTo>
                  <a:pt x="122" y="1445"/>
                  <a:pt x="128" y="1439"/>
                  <a:pt x="128" y="1430"/>
                </a:cubicBezTo>
                <a:cubicBezTo>
                  <a:pt x="128" y="1422"/>
                  <a:pt x="122" y="1416"/>
                  <a:pt x="113" y="1416"/>
                </a:cubicBezTo>
                <a:close/>
                <a:moveTo>
                  <a:pt x="146" y="0"/>
                </a:moveTo>
                <a:cubicBezTo>
                  <a:pt x="138" y="0"/>
                  <a:pt x="131" y="7"/>
                  <a:pt x="131" y="15"/>
                </a:cubicBezTo>
                <a:cubicBezTo>
                  <a:pt x="131" y="23"/>
                  <a:pt x="138" y="30"/>
                  <a:pt x="146" y="30"/>
                </a:cubicBezTo>
                <a:cubicBezTo>
                  <a:pt x="154" y="30"/>
                  <a:pt x="161" y="23"/>
                  <a:pt x="161" y="15"/>
                </a:cubicBezTo>
                <a:cubicBezTo>
                  <a:pt x="161" y="7"/>
                  <a:pt x="154" y="0"/>
                  <a:pt x="146" y="0"/>
                </a:cubicBezTo>
                <a:close/>
                <a:moveTo>
                  <a:pt x="146" y="33"/>
                </a:moveTo>
                <a:cubicBezTo>
                  <a:pt x="138" y="33"/>
                  <a:pt x="131" y="40"/>
                  <a:pt x="131" y="48"/>
                </a:cubicBezTo>
                <a:cubicBezTo>
                  <a:pt x="131" y="56"/>
                  <a:pt x="138" y="63"/>
                  <a:pt x="146" y="63"/>
                </a:cubicBezTo>
                <a:cubicBezTo>
                  <a:pt x="154" y="63"/>
                  <a:pt x="161" y="56"/>
                  <a:pt x="161" y="48"/>
                </a:cubicBezTo>
                <a:cubicBezTo>
                  <a:pt x="161" y="40"/>
                  <a:pt x="154" y="33"/>
                  <a:pt x="146" y="33"/>
                </a:cubicBezTo>
                <a:close/>
                <a:moveTo>
                  <a:pt x="146" y="66"/>
                </a:moveTo>
                <a:cubicBezTo>
                  <a:pt x="138" y="66"/>
                  <a:pt x="131" y="72"/>
                  <a:pt x="131" y="81"/>
                </a:cubicBezTo>
                <a:cubicBezTo>
                  <a:pt x="131" y="89"/>
                  <a:pt x="138" y="95"/>
                  <a:pt x="146" y="95"/>
                </a:cubicBezTo>
                <a:cubicBezTo>
                  <a:pt x="154" y="95"/>
                  <a:pt x="161" y="89"/>
                  <a:pt x="161" y="81"/>
                </a:cubicBezTo>
                <a:cubicBezTo>
                  <a:pt x="161" y="72"/>
                  <a:pt x="154" y="66"/>
                  <a:pt x="146" y="66"/>
                </a:cubicBezTo>
                <a:close/>
                <a:moveTo>
                  <a:pt x="146" y="99"/>
                </a:moveTo>
                <a:cubicBezTo>
                  <a:pt x="138" y="99"/>
                  <a:pt x="131" y="105"/>
                  <a:pt x="131" y="114"/>
                </a:cubicBezTo>
                <a:cubicBezTo>
                  <a:pt x="131" y="122"/>
                  <a:pt x="138" y="128"/>
                  <a:pt x="146" y="128"/>
                </a:cubicBezTo>
                <a:cubicBezTo>
                  <a:pt x="154" y="128"/>
                  <a:pt x="161" y="122"/>
                  <a:pt x="161" y="114"/>
                </a:cubicBezTo>
                <a:cubicBezTo>
                  <a:pt x="161" y="105"/>
                  <a:pt x="154" y="99"/>
                  <a:pt x="146" y="99"/>
                </a:cubicBezTo>
                <a:close/>
                <a:moveTo>
                  <a:pt x="146" y="132"/>
                </a:moveTo>
                <a:cubicBezTo>
                  <a:pt x="138" y="132"/>
                  <a:pt x="131" y="138"/>
                  <a:pt x="131" y="147"/>
                </a:cubicBezTo>
                <a:cubicBezTo>
                  <a:pt x="131" y="155"/>
                  <a:pt x="138" y="161"/>
                  <a:pt x="146" y="161"/>
                </a:cubicBezTo>
                <a:cubicBezTo>
                  <a:pt x="154" y="161"/>
                  <a:pt x="161" y="155"/>
                  <a:pt x="161" y="147"/>
                </a:cubicBezTo>
                <a:cubicBezTo>
                  <a:pt x="161" y="138"/>
                  <a:pt x="154" y="132"/>
                  <a:pt x="146" y="132"/>
                </a:cubicBezTo>
                <a:close/>
                <a:moveTo>
                  <a:pt x="146" y="165"/>
                </a:moveTo>
                <a:cubicBezTo>
                  <a:pt x="138" y="165"/>
                  <a:pt x="131" y="171"/>
                  <a:pt x="131" y="179"/>
                </a:cubicBezTo>
                <a:cubicBezTo>
                  <a:pt x="131" y="188"/>
                  <a:pt x="138" y="194"/>
                  <a:pt x="146" y="194"/>
                </a:cubicBezTo>
                <a:cubicBezTo>
                  <a:pt x="154" y="194"/>
                  <a:pt x="161" y="188"/>
                  <a:pt x="161" y="179"/>
                </a:cubicBezTo>
                <a:cubicBezTo>
                  <a:pt x="161" y="171"/>
                  <a:pt x="154" y="165"/>
                  <a:pt x="146" y="165"/>
                </a:cubicBezTo>
                <a:close/>
                <a:moveTo>
                  <a:pt x="146" y="198"/>
                </a:moveTo>
                <a:cubicBezTo>
                  <a:pt x="138" y="198"/>
                  <a:pt x="131" y="204"/>
                  <a:pt x="131" y="212"/>
                </a:cubicBezTo>
                <a:cubicBezTo>
                  <a:pt x="131" y="221"/>
                  <a:pt x="138" y="227"/>
                  <a:pt x="146" y="227"/>
                </a:cubicBezTo>
                <a:cubicBezTo>
                  <a:pt x="154" y="227"/>
                  <a:pt x="161" y="221"/>
                  <a:pt x="161" y="212"/>
                </a:cubicBezTo>
                <a:cubicBezTo>
                  <a:pt x="161" y="204"/>
                  <a:pt x="154" y="198"/>
                  <a:pt x="146" y="198"/>
                </a:cubicBezTo>
                <a:close/>
                <a:moveTo>
                  <a:pt x="146" y="230"/>
                </a:moveTo>
                <a:cubicBezTo>
                  <a:pt x="138" y="230"/>
                  <a:pt x="131" y="237"/>
                  <a:pt x="131" y="245"/>
                </a:cubicBezTo>
                <a:cubicBezTo>
                  <a:pt x="131" y="253"/>
                  <a:pt x="138" y="260"/>
                  <a:pt x="146" y="260"/>
                </a:cubicBezTo>
                <a:cubicBezTo>
                  <a:pt x="154" y="260"/>
                  <a:pt x="161" y="253"/>
                  <a:pt x="161" y="245"/>
                </a:cubicBezTo>
                <a:cubicBezTo>
                  <a:pt x="161" y="237"/>
                  <a:pt x="154" y="230"/>
                  <a:pt x="146" y="230"/>
                </a:cubicBezTo>
                <a:close/>
                <a:moveTo>
                  <a:pt x="146" y="263"/>
                </a:moveTo>
                <a:cubicBezTo>
                  <a:pt x="138" y="263"/>
                  <a:pt x="131" y="270"/>
                  <a:pt x="131" y="278"/>
                </a:cubicBezTo>
                <a:cubicBezTo>
                  <a:pt x="131" y="286"/>
                  <a:pt x="138" y="293"/>
                  <a:pt x="146" y="293"/>
                </a:cubicBezTo>
                <a:cubicBezTo>
                  <a:pt x="154" y="293"/>
                  <a:pt x="161" y="286"/>
                  <a:pt x="161" y="278"/>
                </a:cubicBezTo>
                <a:cubicBezTo>
                  <a:pt x="161" y="270"/>
                  <a:pt x="154" y="263"/>
                  <a:pt x="146" y="263"/>
                </a:cubicBezTo>
                <a:close/>
                <a:moveTo>
                  <a:pt x="146" y="296"/>
                </a:moveTo>
                <a:cubicBezTo>
                  <a:pt x="138" y="296"/>
                  <a:pt x="131" y="303"/>
                  <a:pt x="131" y="311"/>
                </a:cubicBezTo>
                <a:cubicBezTo>
                  <a:pt x="131" y="319"/>
                  <a:pt x="138" y="326"/>
                  <a:pt x="146" y="326"/>
                </a:cubicBezTo>
                <a:cubicBezTo>
                  <a:pt x="154" y="326"/>
                  <a:pt x="161" y="319"/>
                  <a:pt x="161" y="311"/>
                </a:cubicBezTo>
                <a:cubicBezTo>
                  <a:pt x="161" y="303"/>
                  <a:pt x="154" y="296"/>
                  <a:pt x="146" y="296"/>
                </a:cubicBezTo>
                <a:close/>
                <a:moveTo>
                  <a:pt x="146" y="329"/>
                </a:moveTo>
                <a:cubicBezTo>
                  <a:pt x="138" y="329"/>
                  <a:pt x="131" y="336"/>
                  <a:pt x="131" y="344"/>
                </a:cubicBezTo>
                <a:cubicBezTo>
                  <a:pt x="131" y="352"/>
                  <a:pt x="138" y="359"/>
                  <a:pt x="146" y="359"/>
                </a:cubicBezTo>
                <a:cubicBezTo>
                  <a:pt x="154" y="359"/>
                  <a:pt x="161" y="352"/>
                  <a:pt x="161" y="344"/>
                </a:cubicBezTo>
                <a:cubicBezTo>
                  <a:pt x="161" y="336"/>
                  <a:pt x="154" y="329"/>
                  <a:pt x="146" y="329"/>
                </a:cubicBezTo>
                <a:close/>
                <a:moveTo>
                  <a:pt x="146" y="362"/>
                </a:moveTo>
                <a:cubicBezTo>
                  <a:pt x="138" y="362"/>
                  <a:pt x="131" y="369"/>
                  <a:pt x="131" y="377"/>
                </a:cubicBezTo>
                <a:cubicBezTo>
                  <a:pt x="131" y="385"/>
                  <a:pt x="138" y="392"/>
                  <a:pt x="146" y="392"/>
                </a:cubicBezTo>
                <a:cubicBezTo>
                  <a:pt x="154" y="392"/>
                  <a:pt x="161" y="385"/>
                  <a:pt x="161" y="377"/>
                </a:cubicBezTo>
                <a:cubicBezTo>
                  <a:pt x="161" y="369"/>
                  <a:pt x="154" y="362"/>
                  <a:pt x="146" y="362"/>
                </a:cubicBezTo>
                <a:close/>
                <a:moveTo>
                  <a:pt x="146" y="395"/>
                </a:moveTo>
                <a:cubicBezTo>
                  <a:pt x="138" y="395"/>
                  <a:pt x="131" y="402"/>
                  <a:pt x="131" y="410"/>
                </a:cubicBezTo>
                <a:cubicBezTo>
                  <a:pt x="131" y="418"/>
                  <a:pt x="138" y="425"/>
                  <a:pt x="146" y="425"/>
                </a:cubicBezTo>
                <a:cubicBezTo>
                  <a:pt x="154" y="425"/>
                  <a:pt x="161" y="418"/>
                  <a:pt x="161" y="410"/>
                </a:cubicBezTo>
                <a:cubicBezTo>
                  <a:pt x="161" y="402"/>
                  <a:pt x="154" y="395"/>
                  <a:pt x="146" y="395"/>
                </a:cubicBezTo>
                <a:close/>
                <a:moveTo>
                  <a:pt x="146" y="428"/>
                </a:moveTo>
                <a:cubicBezTo>
                  <a:pt x="138" y="428"/>
                  <a:pt x="131" y="435"/>
                  <a:pt x="131" y="443"/>
                </a:cubicBezTo>
                <a:cubicBezTo>
                  <a:pt x="131" y="451"/>
                  <a:pt x="138" y="458"/>
                  <a:pt x="146" y="458"/>
                </a:cubicBezTo>
                <a:cubicBezTo>
                  <a:pt x="154" y="458"/>
                  <a:pt x="161" y="451"/>
                  <a:pt x="161" y="443"/>
                </a:cubicBezTo>
                <a:cubicBezTo>
                  <a:pt x="161" y="435"/>
                  <a:pt x="154" y="428"/>
                  <a:pt x="146" y="428"/>
                </a:cubicBezTo>
                <a:close/>
                <a:moveTo>
                  <a:pt x="146" y="461"/>
                </a:moveTo>
                <a:cubicBezTo>
                  <a:pt x="138" y="461"/>
                  <a:pt x="131" y="468"/>
                  <a:pt x="131" y="476"/>
                </a:cubicBezTo>
                <a:cubicBezTo>
                  <a:pt x="131" y="484"/>
                  <a:pt x="138" y="491"/>
                  <a:pt x="146" y="491"/>
                </a:cubicBezTo>
                <a:cubicBezTo>
                  <a:pt x="154" y="491"/>
                  <a:pt x="161" y="484"/>
                  <a:pt x="161" y="476"/>
                </a:cubicBezTo>
                <a:cubicBezTo>
                  <a:pt x="161" y="468"/>
                  <a:pt x="154" y="461"/>
                  <a:pt x="146" y="461"/>
                </a:cubicBezTo>
                <a:close/>
                <a:moveTo>
                  <a:pt x="146" y="494"/>
                </a:moveTo>
                <a:cubicBezTo>
                  <a:pt x="138" y="494"/>
                  <a:pt x="131" y="500"/>
                  <a:pt x="131" y="509"/>
                </a:cubicBezTo>
                <a:cubicBezTo>
                  <a:pt x="131" y="517"/>
                  <a:pt x="138" y="523"/>
                  <a:pt x="146" y="523"/>
                </a:cubicBezTo>
                <a:cubicBezTo>
                  <a:pt x="154" y="523"/>
                  <a:pt x="161" y="517"/>
                  <a:pt x="161" y="509"/>
                </a:cubicBezTo>
                <a:cubicBezTo>
                  <a:pt x="161" y="500"/>
                  <a:pt x="154" y="494"/>
                  <a:pt x="146" y="494"/>
                </a:cubicBezTo>
                <a:close/>
                <a:moveTo>
                  <a:pt x="146" y="527"/>
                </a:moveTo>
                <a:cubicBezTo>
                  <a:pt x="138" y="527"/>
                  <a:pt x="131" y="533"/>
                  <a:pt x="131" y="542"/>
                </a:cubicBezTo>
                <a:cubicBezTo>
                  <a:pt x="131" y="550"/>
                  <a:pt x="138" y="556"/>
                  <a:pt x="146" y="556"/>
                </a:cubicBezTo>
                <a:cubicBezTo>
                  <a:pt x="154" y="556"/>
                  <a:pt x="161" y="550"/>
                  <a:pt x="161" y="542"/>
                </a:cubicBezTo>
                <a:cubicBezTo>
                  <a:pt x="161" y="533"/>
                  <a:pt x="154" y="527"/>
                  <a:pt x="146" y="527"/>
                </a:cubicBezTo>
                <a:close/>
                <a:moveTo>
                  <a:pt x="146" y="560"/>
                </a:moveTo>
                <a:cubicBezTo>
                  <a:pt x="138" y="560"/>
                  <a:pt x="131" y="566"/>
                  <a:pt x="131" y="574"/>
                </a:cubicBezTo>
                <a:cubicBezTo>
                  <a:pt x="131" y="583"/>
                  <a:pt x="138" y="589"/>
                  <a:pt x="146" y="589"/>
                </a:cubicBezTo>
                <a:cubicBezTo>
                  <a:pt x="154" y="589"/>
                  <a:pt x="161" y="583"/>
                  <a:pt x="161" y="574"/>
                </a:cubicBezTo>
                <a:cubicBezTo>
                  <a:pt x="161" y="566"/>
                  <a:pt x="154" y="560"/>
                  <a:pt x="146" y="560"/>
                </a:cubicBezTo>
                <a:close/>
                <a:moveTo>
                  <a:pt x="146" y="593"/>
                </a:moveTo>
                <a:cubicBezTo>
                  <a:pt x="138" y="593"/>
                  <a:pt x="131" y="599"/>
                  <a:pt x="131" y="607"/>
                </a:cubicBezTo>
                <a:cubicBezTo>
                  <a:pt x="131" y="616"/>
                  <a:pt x="138" y="622"/>
                  <a:pt x="146" y="622"/>
                </a:cubicBezTo>
                <a:cubicBezTo>
                  <a:pt x="154" y="622"/>
                  <a:pt x="161" y="616"/>
                  <a:pt x="161" y="607"/>
                </a:cubicBezTo>
                <a:cubicBezTo>
                  <a:pt x="161" y="599"/>
                  <a:pt x="154" y="593"/>
                  <a:pt x="146" y="593"/>
                </a:cubicBezTo>
                <a:close/>
                <a:moveTo>
                  <a:pt x="146" y="625"/>
                </a:moveTo>
                <a:cubicBezTo>
                  <a:pt x="138" y="625"/>
                  <a:pt x="131" y="632"/>
                  <a:pt x="131" y="640"/>
                </a:cubicBezTo>
                <a:cubicBezTo>
                  <a:pt x="131" y="648"/>
                  <a:pt x="138" y="655"/>
                  <a:pt x="146" y="655"/>
                </a:cubicBezTo>
                <a:cubicBezTo>
                  <a:pt x="154" y="655"/>
                  <a:pt x="161" y="648"/>
                  <a:pt x="161" y="640"/>
                </a:cubicBezTo>
                <a:cubicBezTo>
                  <a:pt x="161" y="632"/>
                  <a:pt x="154" y="625"/>
                  <a:pt x="146" y="625"/>
                </a:cubicBezTo>
                <a:close/>
                <a:moveTo>
                  <a:pt x="146" y="658"/>
                </a:moveTo>
                <a:cubicBezTo>
                  <a:pt x="138" y="658"/>
                  <a:pt x="131" y="665"/>
                  <a:pt x="131" y="673"/>
                </a:cubicBezTo>
                <a:cubicBezTo>
                  <a:pt x="131" y="681"/>
                  <a:pt x="138" y="688"/>
                  <a:pt x="146" y="688"/>
                </a:cubicBezTo>
                <a:cubicBezTo>
                  <a:pt x="154" y="688"/>
                  <a:pt x="161" y="681"/>
                  <a:pt x="161" y="673"/>
                </a:cubicBezTo>
                <a:cubicBezTo>
                  <a:pt x="161" y="665"/>
                  <a:pt x="154" y="658"/>
                  <a:pt x="146" y="658"/>
                </a:cubicBezTo>
                <a:close/>
                <a:moveTo>
                  <a:pt x="146" y="691"/>
                </a:moveTo>
                <a:cubicBezTo>
                  <a:pt x="138" y="691"/>
                  <a:pt x="131" y="698"/>
                  <a:pt x="131" y="706"/>
                </a:cubicBezTo>
                <a:cubicBezTo>
                  <a:pt x="131" y="714"/>
                  <a:pt x="138" y="721"/>
                  <a:pt x="146" y="721"/>
                </a:cubicBezTo>
                <a:cubicBezTo>
                  <a:pt x="154" y="721"/>
                  <a:pt x="161" y="714"/>
                  <a:pt x="161" y="706"/>
                </a:cubicBezTo>
                <a:cubicBezTo>
                  <a:pt x="161" y="698"/>
                  <a:pt x="154" y="691"/>
                  <a:pt x="146" y="691"/>
                </a:cubicBezTo>
                <a:close/>
                <a:moveTo>
                  <a:pt x="146" y="724"/>
                </a:moveTo>
                <a:cubicBezTo>
                  <a:pt x="138" y="724"/>
                  <a:pt x="131" y="731"/>
                  <a:pt x="131" y="739"/>
                </a:cubicBezTo>
                <a:cubicBezTo>
                  <a:pt x="131" y="747"/>
                  <a:pt x="138" y="754"/>
                  <a:pt x="146" y="754"/>
                </a:cubicBezTo>
                <a:cubicBezTo>
                  <a:pt x="154" y="754"/>
                  <a:pt x="161" y="747"/>
                  <a:pt x="161" y="739"/>
                </a:cubicBezTo>
                <a:cubicBezTo>
                  <a:pt x="161" y="731"/>
                  <a:pt x="154" y="724"/>
                  <a:pt x="146" y="724"/>
                </a:cubicBezTo>
                <a:close/>
                <a:moveTo>
                  <a:pt x="146" y="757"/>
                </a:moveTo>
                <a:cubicBezTo>
                  <a:pt x="138" y="757"/>
                  <a:pt x="131" y="764"/>
                  <a:pt x="131" y="772"/>
                </a:cubicBezTo>
                <a:cubicBezTo>
                  <a:pt x="131" y="780"/>
                  <a:pt x="138" y="787"/>
                  <a:pt x="146" y="787"/>
                </a:cubicBezTo>
                <a:cubicBezTo>
                  <a:pt x="154" y="787"/>
                  <a:pt x="161" y="780"/>
                  <a:pt x="161" y="772"/>
                </a:cubicBezTo>
                <a:cubicBezTo>
                  <a:pt x="161" y="764"/>
                  <a:pt x="154" y="757"/>
                  <a:pt x="146" y="757"/>
                </a:cubicBezTo>
                <a:close/>
                <a:moveTo>
                  <a:pt x="146" y="790"/>
                </a:moveTo>
                <a:cubicBezTo>
                  <a:pt x="138" y="790"/>
                  <a:pt x="131" y="797"/>
                  <a:pt x="131" y="805"/>
                </a:cubicBezTo>
                <a:cubicBezTo>
                  <a:pt x="131" y="813"/>
                  <a:pt x="138" y="820"/>
                  <a:pt x="146" y="820"/>
                </a:cubicBezTo>
                <a:cubicBezTo>
                  <a:pt x="154" y="820"/>
                  <a:pt x="161" y="813"/>
                  <a:pt x="161" y="805"/>
                </a:cubicBezTo>
                <a:cubicBezTo>
                  <a:pt x="161" y="797"/>
                  <a:pt x="154" y="790"/>
                  <a:pt x="146" y="790"/>
                </a:cubicBezTo>
                <a:close/>
                <a:moveTo>
                  <a:pt x="146" y="823"/>
                </a:moveTo>
                <a:cubicBezTo>
                  <a:pt x="138" y="823"/>
                  <a:pt x="131" y="830"/>
                  <a:pt x="131" y="838"/>
                </a:cubicBezTo>
                <a:cubicBezTo>
                  <a:pt x="131" y="846"/>
                  <a:pt x="138" y="853"/>
                  <a:pt x="146" y="853"/>
                </a:cubicBezTo>
                <a:cubicBezTo>
                  <a:pt x="154" y="853"/>
                  <a:pt x="161" y="846"/>
                  <a:pt x="161" y="838"/>
                </a:cubicBezTo>
                <a:cubicBezTo>
                  <a:pt x="161" y="830"/>
                  <a:pt x="154" y="823"/>
                  <a:pt x="146" y="823"/>
                </a:cubicBezTo>
                <a:close/>
                <a:moveTo>
                  <a:pt x="146" y="856"/>
                </a:moveTo>
                <a:cubicBezTo>
                  <a:pt x="138" y="856"/>
                  <a:pt x="131" y="863"/>
                  <a:pt x="131" y="871"/>
                </a:cubicBezTo>
                <a:cubicBezTo>
                  <a:pt x="131" y="879"/>
                  <a:pt x="138" y="886"/>
                  <a:pt x="146" y="886"/>
                </a:cubicBezTo>
                <a:cubicBezTo>
                  <a:pt x="154" y="886"/>
                  <a:pt x="161" y="879"/>
                  <a:pt x="161" y="871"/>
                </a:cubicBezTo>
                <a:cubicBezTo>
                  <a:pt x="161" y="863"/>
                  <a:pt x="154" y="856"/>
                  <a:pt x="146" y="856"/>
                </a:cubicBezTo>
                <a:close/>
                <a:moveTo>
                  <a:pt x="146" y="889"/>
                </a:moveTo>
                <a:cubicBezTo>
                  <a:pt x="138" y="889"/>
                  <a:pt x="131" y="895"/>
                  <a:pt x="131" y="904"/>
                </a:cubicBezTo>
                <a:cubicBezTo>
                  <a:pt x="131" y="912"/>
                  <a:pt x="138" y="918"/>
                  <a:pt x="146" y="918"/>
                </a:cubicBezTo>
                <a:cubicBezTo>
                  <a:pt x="154" y="918"/>
                  <a:pt x="161" y="912"/>
                  <a:pt x="161" y="904"/>
                </a:cubicBezTo>
                <a:cubicBezTo>
                  <a:pt x="161" y="895"/>
                  <a:pt x="154" y="889"/>
                  <a:pt x="146" y="889"/>
                </a:cubicBezTo>
                <a:close/>
                <a:moveTo>
                  <a:pt x="146" y="922"/>
                </a:moveTo>
                <a:cubicBezTo>
                  <a:pt x="138" y="922"/>
                  <a:pt x="131" y="928"/>
                  <a:pt x="131" y="937"/>
                </a:cubicBezTo>
                <a:cubicBezTo>
                  <a:pt x="131" y="945"/>
                  <a:pt x="138" y="951"/>
                  <a:pt x="146" y="951"/>
                </a:cubicBezTo>
                <a:cubicBezTo>
                  <a:pt x="154" y="951"/>
                  <a:pt x="161" y="945"/>
                  <a:pt x="161" y="937"/>
                </a:cubicBezTo>
                <a:cubicBezTo>
                  <a:pt x="161" y="928"/>
                  <a:pt x="154" y="922"/>
                  <a:pt x="146" y="922"/>
                </a:cubicBezTo>
                <a:close/>
                <a:moveTo>
                  <a:pt x="146" y="955"/>
                </a:moveTo>
                <a:cubicBezTo>
                  <a:pt x="138" y="955"/>
                  <a:pt x="131" y="961"/>
                  <a:pt x="131" y="970"/>
                </a:cubicBezTo>
                <a:cubicBezTo>
                  <a:pt x="131" y="978"/>
                  <a:pt x="138" y="984"/>
                  <a:pt x="146" y="984"/>
                </a:cubicBezTo>
                <a:cubicBezTo>
                  <a:pt x="154" y="984"/>
                  <a:pt x="161" y="978"/>
                  <a:pt x="161" y="970"/>
                </a:cubicBezTo>
                <a:cubicBezTo>
                  <a:pt x="161" y="961"/>
                  <a:pt x="154" y="955"/>
                  <a:pt x="146" y="955"/>
                </a:cubicBezTo>
                <a:close/>
                <a:moveTo>
                  <a:pt x="146" y="988"/>
                </a:moveTo>
                <a:cubicBezTo>
                  <a:pt x="138" y="988"/>
                  <a:pt x="131" y="994"/>
                  <a:pt x="131" y="1002"/>
                </a:cubicBezTo>
                <a:cubicBezTo>
                  <a:pt x="131" y="1011"/>
                  <a:pt x="138" y="1017"/>
                  <a:pt x="146" y="1017"/>
                </a:cubicBezTo>
                <a:cubicBezTo>
                  <a:pt x="154" y="1017"/>
                  <a:pt x="161" y="1011"/>
                  <a:pt x="161" y="1002"/>
                </a:cubicBezTo>
                <a:cubicBezTo>
                  <a:pt x="161" y="994"/>
                  <a:pt x="154" y="988"/>
                  <a:pt x="146" y="988"/>
                </a:cubicBezTo>
                <a:close/>
                <a:moveTo>
                  <a:pt x="146" y="1021"/>
                </a:moveTo>
                <a:cubicBezTo>
                  <a:pt x="138" y="1021"/>
                  <a:pt x="131" y="1027"/>
                  <a:pt x="131" y="1035"/>
                </a:cubicBezTo>
                <a:cubicBezTo>
                  <a:pt x="131" y="1044"/>
                  <a:pt x="138" y="1050"/>
                  <a:pt x="146" y="1050"/>
                </a:cubicBezTo>
                <a:cubicBezTo>
                  <a:pt x="154" y="1050"/>
                  <a:pt x="161" y="1044"/>
                  <a:pt x="161" y="1035"/>
                </a:cubicBezTo>
                <a:cubicBezTo>
                  <a:pt x="161" y="1027"/>
                  <a:pt x="154" y="1021"/>
                  <a:pt x="146" y="1021"/>
                </a:cubicBezTo>
                <a:close/>
                <a:moveTo>
                  <a:pt x="146" y="1053"/>
                </a:moveTo>
                <a:cubicBezTo>
                  <a:pt x="138" y="1053"/>
                  <a:pt x="131" y="1060"/>
                  <a:pt x="131" y="1068"/>
                </a:cubicBezTo>
                <a:cubicBezTo>
                  <a:pt x="131" y="1076"/>
                  <a:pt x="138" y="1083"/>
                  <a:pt x="146" y="1083"/>
                </a:cubicBezTo>
                <a:cubicBezTo>
                  <a:pt x="154" y="1083"/>
                  <a:pt x="161" y="1076"/>
                  <a:pt x="161" y="1068"/>
                </a:cubicBezTo>
                <a:cubicBezTo>
                  <a:pt x="161" y="1060"/>
                  <a:pt x="154" y="1053"/>
                  <a:pt x="146" y="1053"/>
                </a:cubicBezTo>
                <a:close/>
                <a:moveTo>
                  <a:pt x="146" y="1086"/>
                </a:moveTo>
                <a:cubicBezTo>
                  <a:pt x="138" y="1086"/>
                  <a:pt x="131" y="1093"/>
                  <a:pt x="131" y="1101"/>
                </a:cubicBezTo>
                <a:cubicBezTo>
                  <a:pt x="131" y="1109"/>
                  <a:pt x="138" y="1116"/>
                  <a:pt x="146" y="1116"/>
                </a:cubicBezTo>
                <a:cubicBezTo>
                  <a:pt x="154" y="1116"/>
                  <a:pt x="161" y="1109"/>
                  <a:pt x="161" y="1101"/>
                </a:cubicBezTo>
                <a:cubicBezTo>
                  <a:pt x="161" y="1093"/>
                  <a:pt x="154" y="1086"/>
                  <a:pt x="146" y="1086"/>
                </a:cubicBezTo>
                <a:close/>
                <a:moveTo>
                  <a:pt x="146" y="1119"/>
                </a:moveTo>
                <a:cubicBezTo>
                  <a:pt x="138" y="1119"/>
                  <a:pt x="131" y="1126"/>
                  <a:pt x="131" y="1134"/>
                </a:cubicBezTo>
                <a:cubicBezTo>
                  <a:pt x="131" y="1142"/>
                  <a:pt x="138" y="1149"/>
                  <a:pt x="146" y="1149"/>
                </a:cubicBezTo>
                <a:cubicBezTo>
                  <a:pt x="154" y="1149"/>
                  <a:pt x="161" y="1142"/>
                  <a:pt x="161" y="1134"/>
                </a:cubicBezTo>
                <a:cubicBezTo>
                  <a:pt x="161" y="1126"/>
                  <a:pt x="154" y="1119"/>
                  <a:pt x="146" y="1119"/>
                </a:cubicBezTo>
                <a:close/>
                <a:moveTo>
                  <a:pt x="146" y="1152"/>
                </a:moveTo>
                <a:cubicBezTo>
                  <a:pt x="138" y="1152"/>
                  <a:pt x="131" y="1159"/>
                  <a:pt x="131" y="1167"/>
                </a:cubicBezTo>
                <a:cubicBezTo>
                  <a:pt x="131" y="1175"/>
                  <a:pt x="138" y="1182"/>
                  <a:pt x="146" y="1182"/>
                </a:cubicBezTo>
                <a:cubicBezTo>
                  <a:pt x="154" y="1182"/>
                  <a:pt x="161" y="1175"/>
                  <a:pt x="161" y="1167"/>
                </a:cubicBezTo>
                <a:cubicBezTo>
                  <a:pt x="161" y="1159"/>
                  <a:pt x="154" y="1152"/>
                  <a:pt x="146" y="1152"/>
                </a:cubicBezTo>
                <a:close/>
                <a:moveTo>
                  <a:pt x="146" y="1185"/>
                </a:moveTo>
                <a:cubicBezTo>
                  <a:pt x="138" y="1185"/>
                  <a:pt x="131" y="1192"/>
                  <a:pt x="131" y="1200"/>
                </a:cubicBezTo>
                <a:cubicBezTo>
                  <a:pt x="131" y="1208"/>
                  <a:pt x="138" y="1215"/>
                  <a:pt x="146" y="1215"/>
                </a:cubicBezTo>
                <a:cubicBezTo>
                  <a:pt x="154" y="1215"/>
                  <a:pt x="161" y="1208"/>
                  <a:pt x="161" y="1200"/>
                </a:cubicBezTo>
                <a:cubicBezTo>
                  <a:pt x="161" y="1192"/>
                  <a:pt x="154" y="1185"/>
                  <a:pt x="146" y="1185"/>
                </a:cubicBezTo>
                <a:close/>
                <a:moveTo>
                  <a:pt x="146" y="1218"/>
                </a:moveTo>
                <a:cubicBezTo>
                  <a:pt x="138" y="1218"/>
                  <a:pt x="131" y="1225"/>
                  <a:pt x="131" y="1233"/>
                </a:cubicBezTo>
                <a:cubicBezTo>
                  <a:pt x="131" y="1241"/>
                  <a:pt x="138" y="1248"/>
                  <a:pt x="146" y="1248"/>
                </a:cubicBezTo>
                <a:cubicBezTo>
                  <a:pt x="154" y="1248"/>
                  <a:pt x="161" y="1241"/>
                  <a:pt x="161" y="1233"/>
                </a:cubicBezTo>
                <a:cubicBezTo>
                  <a:pt x="161" y="1225"/>
                  <a:pt x="154" y="1218"/>
                  <a:pt x="146" y="1218"/>
                </a:cubicBezTo>
                <a:close/>
                <a:moveTo>
                  <a:pt x="146" y="1251"/>
                </a:moveTo>
                <a:cubicBezTo>
                  <a:pt x="138" y="1251"/>
                  <a:pt x="131" y="1258"/>
                  <a:pt x="131" y="1266"/>
                </a:cubicBezTo>
                <a:cubicBezTo>
                  <a:pt x="131" y="1274"/>
                  <a:pt x="138" y="1281"/>
                  <a:pt x="146" y="1281"/>
                </a:cubicBezTo>
                <a:cubicBezTo>
                  <a:pt x="154" y="1281"/>
                  <a:pt x="161" y="1274"/>
                  <a:pt x="161" y="1266"/>
                </a:cubicBezTo>
                <a:cubicBezTo>
                  <a:pt x="161" y="1258"/>
                  <a:pt x="154" y="1251"/>
                  <a:pt x="146" y="1251"/>
                </a:cubicBezTo>
                <a:close/>
                <a:moveTo>
                  <a:pt x="146" y="1284"/>
                </a:moveTo>
                <a:cubicBezTo>
                  <a:pt x="138" y="1284"/>
                  <a:pt x="131" y="1291"/>
                  <a:pt x="131" y="1299"/>
                </a:cubicBezTo>
                <a:cubicBezTo>
                  <a:pt x="131" y="1307"/>
                  <a:pt x="138" y="1314"/>
                  <a:pt x="146" y="1314"/>
                </a:cubicBezTo>
                <a:cubicBezTo>
                  <a:pt x="154" y="1314"/>
                  <a:pt x="161" y="1307"/>
                  <a:pt x="161" y="1299"/>
                </a:cubicBezTo>
                <a:cubicBezTo>
                  <a:pt x="161" y="1291"/>
                  <a:pt x="154" y="1284"/>
                  <a:pt x="146" y="1284"/>
                </a:cubicBezTo>
                <a:close/>
                <a:moveTo>
                  <a:pt x="146" y="1317"/>
                </a:moveTo>
                <a:cubicBezTo>
                  <a:pt x="138" y="1317"/>
                  <a:pt x="131" y="1323"/>
                  <a:pt x="131" y="1332"/>
                </a:cubicBezTo>
                <a:cubicBezTo>
                  <a:pt x="131" y="1340"/>
                  <a:pt x="138" y="1346"/>
                  <a:pt x="146" y="1346"/>
                </a:cubicBezTo>
                <a:cubicBezTo>
                  <a:pt x="154" y="1346"/>
                  <a:pt x="161" y="1340"/>
                  <a:pt x="161" y="1332"/>
                </a:cubicBezTo>
                <a:cubicBezTo>
                  <a:pt x="161" y="1323"/>
                  <a:pt x="154" y="1317"/>
                  <a:pt x="146" y="1317"/>
                </a:cubicBezTo>
                <a:close/>
                <a:moveTo>
                  <a:pt x="146" y="1350"/>
                </a:moveTo>
                <a:cubicBezTo>
                  <a:pt x="138" y="1350"/>
                  <a:pt x="131" y="1356"/>
                  <a:pt x="131" y="1365"/>
                </a:cubicBezTo>
                <a:cubicBezTo>
                  <a:pt x="131" y="1373"/>
                  <a:pt x="138" y="1379"/>
                  <a:pt x="146" y="1379"/>
                </a:cubicBezTo>
                <a:cubicBezTo>
                  <a:pt x="154" y="1379"/>
                  <a:pt x="161" y="1373"/>
                  <a:pt x="161" y="1365"/>
                </a:cubicBezTo>
                <a:cubicBezTo>
                  <a:pt x="161" y="1356"/>
                  <a:pt x="154" y="1350"/>
                  <a:pt x="146" y="1350"/>
                </a:cubicBezTo>
                <a:close/>
                <a:moveTo>
                  <a:pt x="146" y="1383"/>
                </a:moveTo>
                <a:cubicBezTo>
                  <a:pt x="138" y="1383"/>
                  <a:pt x="131" y="1389"/>
                  <a:pt x="131" y="1397"/>
                </a:cubicBezTo>
                <a:cubicBezTo>
                  <a:pt x="131" y="1406"/>
                  <a:pt x="138" y="1412"/>
                  <a:pt x="146" y="1412"/>
                </a:cubicBezTo>
                <a:cubicBezTo>
                  <a:pt x="154" y="1412"/>
                  <a:pt x="161" y="1406"/>
                  <a:pt x="161" y="1397"/>
                </a:cubicBezTo>
                <a:cubicBezTo>
                  <a:pt x="161" y="1389"/>
                  <a:pt x="154" y="1383"/>
                  <a:pt x="146" y="1383"/>
                </a:cubicBezTo>
                <a:close/>
                <a:moveTo>
                  <a:pt x="146" y="1416"/>
                </a:moveTo>
                <a:cubicBezTo>
                  <a:pt x="138" y="1416"/>
                  <a:pt x="131" y="1422"/>
                  <a:pt x="131" y="1430"/>
                </a:cubicBezTo>
                <a:cubicBezTo>
                  <a:pt x="131" y="1439"/>
                  <a:pt x="138" y="1445"/>
                  <a:pt x="146" y="1445"/>
                </a:cubicBezTo>
                <a:cubicBezTo>
                  <a:pt x="154" y="1445"/>
                  <a:pt x="161" y="1439"/>
                  <a:pt x="161" y="1430"/>
                </a:cubicBezTo>
                <a:cubicBezTo>
                  <a:pt x="161" y="1422"/>
                  <a:pt x="154" y="1416"/>
                  <a:pt x="146" y="1416"/>
                </a:cubicBezTo>
                <a:close/>
                <a:moveTo>
                  <a:pt x="179" y="0"/>
                </a:moveTo>
                <a:cubicBezTo>
                  <a:pt x="171" y="0"/>
                  <a:pt x="164" y="7"/>
                  <a:pt x="164" y="15"/>
                </a:cubicBezTo>
                <a:cubicBezTo>
                  <a:pt x="164" y="23"/>
                  <a:pt x="171" y="30"/>
                  <a:pt x="179" y="30"/>
                </a:cubicBezTo>
                <a:cubicBezTo>
                  <a:pt x="187" y="30"/>
                  <a:pt x="194" y="23"/>
                  <a:pt x="194" y="15"/>
                </a:cubicBezTo>
                <a:cubicBezTo>
                  <a:pt x="194" y="7"/>
                  <a:pt x="187" y="0"/>
                  <a:pt x="179" y="0"/>
                </a:cubicBezTo>
                <a:close/>
                <a:moveTo>
                  <a:pt x="179" y="33"/>
                </a:moveTo>
                <a:cubicBezTo>
                  <a:pt x="171" y="33"/>
                  <a:pt x="164" y="40"/>
                  <a:pt x="164" y="48"/>
                </a:cubicBezTo>
                <a:cubicBezTo>
                  <a:pt x="164" y="56"/>
                  <a:pt x="171" y="63"/>
                  <a:pt x="179" y="63"/>
                </a:cubicBezTo>
                <a:cubicBezTo>
                  <a:pt x="187" y="63"/>
                  <a:pt x="194" y="56"/>
                  <a:pt x="194" y="48"/>
                </a:cubicBezTo>
                <a:cubicBezTo>
                  <a:pt x="194" y="40"/>
                  <a:pt x="187" y="33"/>
                  <a:pt x="179" y="33"/>
                </a:cubicBezTo>
                <a:close/>
                <a:moveTo>
                  <a:pt x="179" y="66"/>
                </a:moveTo>
                <a:cubicBezTo>
                  <a:pt x="171" y="66"/>
                  <a:pt x="164" y="72"/>
                  <a:pt x="164" y="81"/>
                </a:cubicBezTo>
                <a:cubicBezTo>
                  <a:pt x="164" y="89"/>
                  <a:pt x="171" y="95"/>
                  <a:pt x="179" y="95"/>
                </a:cubicBezTo>
                <a:cubicBezTo>
                  <a:pt x="187" y="95"/>
                  <a:pt x="194" y="89"/>
                  <a:pt x="194" y="81"/>
                </a:cubicBezTo>
                <a:cubicBezTo>
                  <a:pt x="194" y="72"/>
                  <a:pt x="187" y="66"/>
                  <a:pt x="179" y="66"/>
                </a:cubicBezTo>
                <a:close/>
                <a:moveTo>
                  <a:pt x="179" y="99"/>
                </a:moveTo>
                <a:cubicBezTo>
                  <a:pt x="171" y="99"/>
                  <a:pt x="164" y="105"/>
                  <a:pt x="164" y="114"/>
                </a:cubicBezTo>
                <a:cubicBezTo>
                  <a:pt x="164" y="122"/>
                  <a:pt x="171" y="128"/>
                  <a:pt x="179" y="128"/>
                </a:cubicBezTo>
                <a:cubicBezTo>
                  <a:pt x="187" y="128"/>
                  <a:pt x="194" y="122"/>
                  <a:pt x="194" y="114"/>
                </a:cubicBezTo>
                <a:cubicBezTo>
                  <a:pt x="194" y="105"/>
                  <a:pt x="187" y="99"/>
                  <a:pt x="179" y="99"/>
                </a:cubicBezTo>
                <a:close/>
                <a:moveTo>
                  <a:pt x="179" y="132"/>
                </a:moveTo>
                <a:cubicBezTo>
                  <a:pt x="171" y="132"/>
                  <a:pt x="164" y="138"/>
                  <a:pt x="164" y="147"/>
                </a:cubicBezTo>
                <a:cubicBezTo>
                  <a:pt x="164" y="155"/>
                  <a:pt x="171" y="161"/>
                  <a:pt x="179" y="161"/>
                </a:cubicBezTo>
                <a:cubicBezTo>
                  <a:pt x="187" y="161"/>
                  <a:pt x="194" y="155"/>
                  <a:pt x="194" y="147"/>
                </a:cubicBezTo>
                <a:cubicBezTo>
                  <a:pt x="194" y="138"/>
                  <a:pt x="187" y="132"/>
                  <a:pt x="179" y="132"/>
                </a:cubicBezTo>
                <a:close/>
                <a:moveTo>
                  <a:pt x="179" y="165"/>
                </a:moveTo>
                <a:cubicBezTo>
                  <a:pt x="171" y="165"/>
                  <a:pt x="164" y="171"/>
                  <a:pt x="164" y="179"/>
                </a:cubicBezTo>
                <a:cubicBezTo>
                  <a:pt x="164" y="188"/>
                  <a:pt x="171" y="194"/>
                  <a:pt x="179" y="194"/>
                </a:cubicBezTo>
                <a:cubicBezTo>
                  <a:pt x="187" y="194"/>
                  <a:pt x="194" y="188"/>
                  <a:pt x="194" y="179"/>
                </a:cubicBezTo>
                <a:cubicBezTo>
                  <a:pt x="194" y="171"/>
                  <a:pt x="187" y="165"/>
                  <a:pt x="179" y="165"/>
                </a:cubicBezTo>
                <a:close/>
                <a:moveTo>
                  <a:pt x="179" y="198"/>
                </a:moveTo>
                <a:cubicBezTo>
                  <a:pt x="171" y="198"/>
                  <a:pt x="164" y="204"/>
                  <a:pt x="164" y="212"/>
                </a:cubicBezTo>
                <a:cubicBezTo>
                  <a:pt x="164" y="221"/>
                  <a:pt x="171" y="227"/>
                  <a:pt x="179" y="227"/>
                </a:cubicBezTo>
                <a:cubicBezTo>
                  <a:pt x="187" y="227"/>
                  <a:pt x="194" y="221"/>
                  <a:pt x="194" y="212"/>
                </a:cubicBezTo>
                <a:cubicBezTo>
                  <a:pt x="194" y="204"/>
                  <a:pt x="187" y="198"/>
                  <a:pt x="179" y="198"/>
                </a:cubicBezTo>
                <a:close/>
                <a:moveTo>
                  <a:pt x="179" y="230"/>
                </a:moveTo>
                <a:cubicBezTo>
                  <a:pt x="171" y="230"/>
                  <a:pt x="164" y="237"/>
                  <a:pt x="164" y="245"/>
                </a:cubicBezTo>
                <a:cubicBezTo>
                  <a:pt x="164" y="253"/>
                  <a:pt x="171" y="260"/>
                  <a:pt x="179" y="260"/>
                </a:cubicBezTo>
                <a:cubicBezTo>
                  <a:pt x="187" y="260"/>
                  <a:pt x="194" y="253"/>
                  <a:pt x="194" y="245"/>
                </a:cubicBezTo>
                <a:cubicBezTo>
                  <a:pt x="194" y="237"/>
                  <a:pt x="187" y="230"/>
                  <a:pt x="179" y="230"/>
                </a:cubicBezTo>
                <a:close/>
                <a:moveTo>
                  <a:pt x="179" y="263"/>
                </a:moveTo>
                <a:cubicBezTo>
                  <a:pt x="171" y="263"/>
                  <a:pt x="164" y="270"/>
                  <a:pt x="164" y="278"/>
                </a:cubicBezTo>
                <a:cubicBezTo>
                  <a:pt x="164" y="286"/>
                  <a:pt x="171" y="293"/>
                  <a:pt x="179" y="293"/>
                </a:cubicBezTo>
                <a:cubicBezTo>
                  <a:pt x="187" y="293"/>
                  <a:pt x="194" y="286"/>
                  <a:pt x="194" y="278"/>
                </a:cubicBezTo>
                <a:cubicBezTo>
                  <a:pt x="194" y="270"/>
                  <a:pt x="187" y="263"/>
                  <a:pt x="179" y="263"/>
                </a:cubicBezTo>
                <a:close/>
                <a:moveTo>
                  <a:pt x="179" y="296"/>
                </a:moveTo>
                <a:cubicBezTo>
                  <a:pt x="171" y="296"/>
                  <a:pt x="164" y="303"/>
                  <a:pt x="164" y="311"/>
                </a:cubicBezTo>
                <a:cubicBezTo>
                  <a:pt x="164" y="319"/>
                  <a:pt x="171" y="326"/>
                  <a:pt x="179" y="326"/>
                </a:cubicBezTo>
                <a:cubicBezTo>
                  <a:pt x="187" y="326"/>
                  <a:pt x="194" y="319"/>
                  <a:pt x="194" y="311"/>
                </a:cubicBezTo>
                <a:cubicBezTo>
                  <a:pt x="194" y="303"/>
                  <a:pt x="187" y="296"/>
                  <a:pt x="179" y="296"/>
                </a:cubicBezTo>
                <a:close/>
                <a:moveTo>
                  <a:pt x="179" y="329"/>
                </a:moveTo>
                <a:cubicBezTo>
                  <a:pt x="171" y="329"/>
                  <a:pt x="164" y="336"/>
                  <a:pt x="164" y="344"/>
                </a:cubicBezTo>
                <a:cubicBezTo>
                  <a:pt x="164" y="352"/>
                  <a:pt x="171" y="359"/>
                  <a:pt x="179" y="359"/>
                </a:cubicBezTo>
                <a:cubicBezTo>
                  <a:pt x="187" y="359"/>
                  <a:pt x="194" y="352"/>
                  <a:pt x="194" y="344"/>
                </a:cubicBezTo>
                <a:cubicBezTo>
                  <a:pt x="194" y="336"/>
                  <a:pt x="187" y="329"/>
                  <a:pt x="179" y="329"/>
                </a:cubicBezTo>
                <a:close/>
                <a:moveTo>
                  <a:pt x="179" y="362"/>
                </a:moveTo>
                <a:cubicBezTo>
                  <a:pt x="171" y="362"/>
                  <a:pt x="164" y="369"/>
                  <a:pt x="164" y="377"/>
                </a:cubicBezTo>
                <a:cubicBezTo>
                  <a:pt x="164" y="385"/>
                  <a:pt x="171" y="392"/>
                  <a:pt x="179" y="392"/>
                </a:cubicBezTo>
                <a:cubicBezTo>
                  <a:pt x="187" y="392"/>
                  <a:pt x="194" y="385"/>
                  <a:pt x="194" y="377"/>
                </a:cubicBezTo>
                <a:cubicBezTo>
                  <a:pt x="194" y="369"/>
                  <a:pt x="187" y="362"/>
                  <a:pt x="179" y="362"/>
                </a:cubicBezTo>
                <a:close/>
                <a:moveTo>
                  <a:pt x="179" y="395"/>
                </a:moveTo>
                <a:cubicBezTo>
                  <a:pt x="171" y="395"/>
                  <a:pt x="164" y="402"/>
                  <a:pt x="164" y="410"/>
                </a:cubicBezTo>
                <a:cubicBezTo>
                  <a:pt x="164" y="418"/>
                  <a:pt x="171" y="425"/>
                  <a:pt x="179" y="425"/>
                </a:cubicBezTo>
                <a:cubicBezTo>
                  <a:pt x="187" y="425"/>
                  <a:pt x="194" y="418"/>
                  <a:pt x="194" y="410"/>
                </a:cubicBezTo>
                <a:cubicBezTo>
                  <a:pt x="194" y="402"/>
                  <a:pt x="187" y="395"/>
                  <a:pt x="179" y="395"/>
                </a:cubicBezTo>
                <a:close/>
                <a:moveTo>
                  <a:pt x="179" y="428"/>
                </a:moveTo>
                <a:cubicBezTo>
                  <a:pt x="171" y="428"/>
                  <a:pt x="164" y="435"/>
                  <a:pt x="164" y="443"/>
                </a:cubicBezTo>
                <a:cubicBezTo>
                  <a:pt x="164" y="451"/>
                  <a:pt x="171" y="458"/>
                  <a:pt x="179" y="458"/>
                </a:cubicBezTo>
                <a:cubicBezTo>
                  <a:pt x="187" y="458"/>
                  <a:pt x="194" y="451"/>
                  <a:pt x="194" y="443"/>
                </a:cubicBezTo>
                <a:cubicBezTo>
                  <a:pt x="194" y="435"/>
                  <a:pt x="187" y="428"/>
                  <a:pt x="179" y="428"/>
                </a:cubicBezTo>
                <a:close/>
                <a:moveTo>
                  <a:pt x="179" y="461"/>
                </a:moveTo>
                <a:cubicBezTo>
                  <a:pt x="171" y="461"/>
                  <a:pt x="164" y="468"/>
                  <a:pt x="164" y="476"/>
                </a:cubicBezTo>
                <a:cubicBezTo>
                  <a:pt x="164" y="484"/>
                  <a:pt x="171" y="491"/>
                  <a:pt x="179" y="491"/>
                </a:cubicBezTo>
                <a:cubicBezTo>
                  <a:pt x="187" y="491"/>
                  <a:pt x="194" y="484"/>
                  <a:pt x="194" y="476"/>
                </a:cubicBezTo>
                <a:cubicBezTo>
                  <a:pt x="194" y="468"/>
                  <a:pt x="187" y="461"/>
                  <a:pt x="179" y="461"/>
                </a:cubicBezTo>
                <a:close/>
                <a:moveTo>
                  <a:pt x="179" y="494"/>
                </a:moveTo>
                <a:cubicBezTo>
                  <a:pt x="171" y="494"/>
                  <a:pt x="164" y="500"/>
                  <a:pt x="164" y="509"/>
                </a:cubicBezTo>
                <a:cubicBezTo>
                  <a:pt x="164" y="517"/>
                  <a:pt x="171" y="523"/>
                  <a:pt x="179" y="523"/>
                </a:cubicBezTo>
                <a:cubicBezTo>
                  <a:pt x="187" y="523"/>
                  <a:pt x="194" y="517"/>
                  <a:pt x="194" y="509"/>
                </a:cubicBezTo>
                <a:cubicBezTo>
                  <a:pt x="194" y="500"/>
                  <a:pt x="187" y="494"/>
                  <a:pt x="179" y="494"/>
                </a:cubicBezTo>
                <a:close/>
                <a:moveTo>
                  <a:pt x="179" y="527"/>
                </a:moveTo>
                <a:cubicBezTo>
                  <a:pt x="171" y="527"/>
                  <a:pt x="164" y="533"/>
                  <a:pt x="164" y="542"/>
                </a:cubicBezTo>
                <a:cubicBezTo>
                  <a:pt x="164" y="550"/>
                  <a:pt x="171" y="556"/>
                  <a:pt x="179" y="556"/>
                </a:cubicBezTo>
                <a:cubicBezTo>
                  <a:pt x="187" y="556"/>
                  <a:pt x="194" y="550"/>
                  <a:pt x="194" y="542"/>
                </a:cubicBezTo>
                <a:cubicBezTo>
                  <a:pt x="194" y="533"/>
                  <a:pt x="187" y="527"/>
                  <a:pt x="179" y="527"/>
                </a:cubicBezTo>
                <a:close/>
                <a:moveTo>
                  <a:pt x="179" y="560"/>
                </a:moveTo>
                <a:cubicBezTo>
                  <a:pt x="171" y="560"/>
                  <a:pt x="164" y="566"/>
                  <a:pt x="164" y="574"/>
                </a:cubicBezTo>
                <a:cubicBezTo>
                  <a:pt x="164" y="583"/>
                  <a:pt x="171" y="589"/>
                  <a:pt x="179" y="589"/>
                </a:cubicBezTo>
                <a:cubicBezTo>
                  <a:pt x="187" y="589"/>
                  <a:pt x="194" y="583"/>
                  <a:pt x="194" y="574"/>
                </a:cubicBezTo>
                <a:cubicBezTo>
                  <a:pt x="194" y="566"/>
                  <a:pt x="187" y="560"/>
                  <a:pt x="179" y="560"/>
                </a:cubicBezTo>
                <a:close/>
                <a:moveTo>
                  <a:pt x="179" y="593"/>
                </a:moveTo>
                <a:cubicBezTo>
                  <a:pt x="171" y="593"/>
                  <a:pt x="164" y="599"/>
                  <a:pt x="164" y="607"/>
                </a:cubicBezTo>
                <a:cubicBezTo>
                  <a:pt x="164" y="616"/>
                  <a:pt x="171" y="622"/>
                  <a:pt x="179" y="622"/>
                </a:cubicBezTo>
                <a:cubicBezTo>
                  <a:pt x="187" y="622"/>
                  <a:pt x="194" y="616"/>
                  <a:pt x="194" y="607"/>
                </a:cubicBezTo>
                <a:cubicBezTo>
                  <a:pt x="194" y="599"/>
                  <a:pt x="187" y="593"/>
                  <a:pt x="179" y="593"/>
                </a:cubicBezTo>
                <a:close/>
                <a:moveTo>
                  <a:pt x="179" y="625"/>
                </a:moveTo>
                <a:cubicBezTo>
                  <a:pt x="171" y="625"/>
                  <a:pt x="164" y="632"/>
                  <a:pt x="164" y="640"/>
                </a:cubicBezTo>
                <a:cubicBezTo>
                  <a:pt x="164" y="648"/>
                  <a:pt x="171" y="655"/>
                  <a:pt x="179" y="655"/>
                </a:cubicBezTo>
                <a:cubicBezTo>
                  <a:pt x="187" y="655"/>
                  <a:pt x="194" y="648"/>
                  <a:pt x="194" y="640"/>
                </a:cubicBezTo>
                <a:cubicBezTo>
                  <a:pt x="194" y="632"/>
                  <a:pt x="187" y="625"/>
                  <a:pt x="179" y="625"/>
                </a:cubicBezTo>
                <a:close/>
                <a:moveTo>
                  <a:pt x="179" y="658"/>
                </a:moveTo>
                <a:cubicBezTo>
                  <a:pt x="171" y="658"/>
                  <a:pt x="164" y="665"/>
                  <a:pt x="164" y="673"/>
                </a:cubicBezTo>
                <a:cubicBezTo>
                  <a:pt x="164" y="681"/>
                  <a:pt x="171" y="688"/>
                  <a:pt x="179" y="688"/>
                </a:cubicBezTo>
                <a:cubicBezTo>
                  <a:pt x="187" y="688"/>
                  <a:pt x="194" y="681"/>
                  <a:pt x="194" y="673"/>
                </a:cubicBezTo>
                <a:cubicBezTo>
                  <a:pt x="194" y="665"/>
                  <a:pt x="187" y="658"/>
                  <a:pt x="179" y="658"/>
                </a:cubicBezTo>
                <a:close/>
                <a:moveTo>
                  <a:pt x="179" y="691"/>
                </a:moveTo>
                <a:cubicBezTo>
                  <a:pt x="171" y="691"/>
                  <a:pt x="164" y="698"/>
                  <a:pt x="164" y="706"/>
                </a:cubicBezTo>
                <a:cubicBezTo>
                  <a:pt x="164" y="714"/>
                  <a:pt x="171" y="721"/>
                  <a:pt x="179" y="721"/>
                </a:cubicBezTo>
                <a:cubicBezTo>
                  <a:pt x="187" y="721"/>
                  <a:pt x="194" y="714"/>
                  <a:pt x="194" y="706"/>
                </a:cubicBezTo>
                <a:cubicBezTo>
                  <a:pt x="194" y="698"/>
                  <a:pt x="187" y="691"/>
                  <a:pt x="179" y="691"/>
                </a:cubicBezTo>
                <a:close/>
                <a:moveTo>
                  <a:pt x="179" y="724"/>
                </a:moveTo>
                <a:cubicBezTo>
                  <a:pt x="171" y="724"/>
                  <a:pt x="164" y="731"/>
                  <a:pt x="164" y="739"/>
                </a:cubicBezTo>
                <a:cubicBezTo>
                  <a:pt x="164" y="747"/>
                  <a:pt x="171" y="754"/>
                  <a:pt x="179" y="754"/>
                </a:cubicBezTo>
                <a:cubicBezTo>
                  <a:pt x="187" y="754"/>
                  <a:pt x="194" y="747"/>
                  <a:pt x="194" y="739"/>
                </a:cubicBezTo>
                <a:cubicBezTo>
                  <a:pt x="194" y="731"/>
                  <a:pt x="187" y="724"/>
                  <a:pt x="179" y="724"/>
                </a:cubicBezTo>
                <a:close/>
                <a:moveTo>
                  <a:pt x="179" y="757"/>
                </a:moveTo>
                <a:cubicBezTo>
                  <a:pt x="171" y="757"/>
                  <a:pt x="164" y="764"/>
                  <a:pt x="164" y="772"/>
                </a:cubicBezTo>
                <a:cubicBezTo>
                  <a:pt x="164" y="780"/>
                  <a:pt x="171" y="787"/>
                  <a:pt x="179" y="787"/>
                </a:cubicBezTo>
                <a:cubicBezTo>
                  <a:pt x="187" y="787"/>
                  <a:pt x="194" y="780"/>
                  <a:pt x="194" y="772"/>
                </a:cubicBezTo>
                <a:cubicBezTo>
                  <a:pt x="194" y="764"/>
                  <a:pt x="187" y="757"/>
                  <a:pt x="179" y="757"/>
                </a:cubicBezTo>
                <a:close/>
                <a:moveTo>
                  <a:pt x="179" y="790"/>
                </a:moveTo>
                <a:cubicBezTo>
                  <a:pt x="171" y="790"/>
                  <a:pt x="164" y="797"/>
                  <a:pt x="164" y="805"/>
                </a:cubicBezTo>
                <a:cubicBezTo>
                  <a:pt x="164" y="813"/>
                  <a:pt x="171" y="820"/>
                  <a:pt x="179" y="820"/>
                </a:cubicBezTo>
                <a:cubicBezTo>
                  <a:pt x="187" y="820"/>
                  <a:pt x="194" y="813"/>
                  <a:pt x="194" y="805"/>
                </a:cubicBezTo>
                <a:cubicBezTo>
                  <a:pt x="194" y="797"/>
                  <a:pt x="187" y="790"/>
                  <a:pt x="179" y="790"/>
                </a:cubicBezTo>
                <a:close/>
                <a:moveTo>
                  <a:pt x="179" y="823"/>
                </a:moveTo>
                <a:cubicBezTo>
                  <a:pt x="171" y="823"/>
                  <a:pt x="164" y="830"/>
                  <a:pt x="164" y="838"/>
                </a:cubicBezTo>
                <a:cubicBezTo>
                  <a:pt x="164" y="846"/>
                  <a:pt x="171" y="853"/>
                  <a:pt x="179" y="853"/>
                </a:cubicBezTo>
                <a:cubicBezTo>
                  <a:pt x="187" y="853"/>
                  <a:pt x="194" y="846"/>
                  <a:pt x="194" y="838"/>
                </a:cubicBezTo>
                <a:cubicBezTo>
                  <a:pt x="194" y="830"/>
                  <a:pt x="187" y="823"/>
                  <a:pt x="179" y="823"/>
                </a:cubicBezTo>
                <a:close/>
                <a:moveTo>
                  <a:pt x="179" y="856"/>
                </a:moveTo>
                <a:cubicBezTo>
                  <a:pt x="171" y="856"/>
                  <a:pt x="164" y="863"/>
                  <a:pt x="164" y="871"/>
                </a:cubicBezTo>
                <a:cubicBezTo>
                  <a:pt x="164" y="879"/>
                  <a:pt x="171" y="886"/>
                  <a:pt x="179" y="886"/>
                </a:cubicBezTo>
                <a:cubicBezTo>
                  <a:pt x="187" y="886"/>
                  <a:pt x="194" y="879"/>
                  <a:pt x="194" y="871"/>
                </a:cubicBezTo>
                <a:cubicBezTo>
                  <a:pt x="194" y="863"/>
                  <a:pt x="187" y="856"/>
                  <a:pt x="179" y="856"/>
                </a:cubicBezTo>
                <a:close/>
                <a:moveTo>
                  <a:pt x="179" y="889"/>
                </a:moveTo>
                <a:cubicBezTo>
                  <a:pt x="171" y="889"/>
                  <a:pt x="164" y="895"/>
                  <a:pt x="164" y="904"/>
                </a:cubicBezTo>
                <a:cubicBezTo>
                  <a:pt x="164" y="912"/>
                  <a:pt x="171" y="918"/>
                  <a:pt x="179" y="918"/>
                </a:cubicBezTo>
                <a:cubicBezTo>
                  <a:pt x="187" y="918"/>
                  <a:pt x="194" y="912"/>
                  <a:pt x="194" y="904"/>
                </a:cubicBezTo>
                <a:cubicBezTo>
                  <a:pt x="194" y="895"/>
                  <a:pt x="187" y="889"/>
                  <a:pt x="179" y="889"/>
                </a:cubicBezTo>
                <a:close/>
                <a:moveTo>
                  <a:pt x="179" y="922"/>
                </a:moveTo>
                <a:cubicBezTo>
                  <a:pt x="171" y="922"/>
                  <a:pt x="164" y="928"/>
                  <a:pt x="164" y="937"/>
                </a:cubicBezTo>
                <a:cubicBezTo>
                  <a:pt x="164" y="945"/>
                  <a:pt x="171" y="951"/>
                  <a:pt x="179" y="951"/>
                </a:cubicBezTo>
                <a:cubicBezTo>
                  <a:pt x="187" y="951"/>
                  <a:pt x="194" y="945"/>
                  <a:pt x="194" y="937"/>
                </a:cubicBezTo>
                <a:cubicBezTo>
                  <a:pt x="194" y="928"/>
                  <a:pt x="187" y="922"/>
                  <a:pt x="179" y="922"/>
                </a:cubicBezTo>
                <a:close/>
                <a:moveTo>
                  <a:pt x="179" y="955"/>
                </a:moveTo>
                <a:cubicBezTo>
                  <a:pt x="171" y="955"/>
                  <a:pt x="164" y="961"/>
                  <a:pt x="164" y="970"/>
                </a:cubicBezTo>
                <a:cubicBezTo>
                  <a:pt x="164" y="978"/>
                  <a:pt x="171" y="984"/>
                  <a:pt x="179" y="984"/>
                </a:cubicBezTo>
                <a:cubicBezTo>
                  <a:pt x="187" y="984"/>
                  <a:pt x="194" y="978"/>
                  <a:pt x="194" y="970"/>
                </a:cubicBezTo>
                <a:cubicBezTo>
                  <a:pt x="194" y="961"/>
                  <a:pt x="187" y="955"/>
                  <a:pt x="179" y="955"/>
                </a:cubicBezTo>
                <a:close/>
                <a:moveTo>
                  <a:pt x="179" y="988"/>
                </a:moveTo>
                <a:cubicBezTo>
                  <a:pt x="171" y="988"/>
                  <a:pt x="164" y="994"/>
                  <a:pt x="164" y="1002"/>
                </a:cubicBezTo>
                <a:cubicBezTo>
                  <a:pt x="164" y="1011"/>
                  <a:pt x="171" y="1017"/>
                  <a:pt x="179" y="1017"/>
                </a:cubicBezTo>
                <a:cubicBezTo>
                  <a:pt x="187" y="1017"/>
                  <a:pt x="194" y="1011"/>
                  <a:pt x="194" y="1002"/>
                </a:cubicBezTo>
                <a:cubicBezTo>
                  <a:pt x="194" y="994"/>
                  <a:pt x="187" y="988"/>
                  <a:pt x="179" y="988"/>
                </a:cubicBezTo>
                <a:close/>
                <a:moveTo>
                  <a:pt x="179" y="1021"/>
                </a:moveTo>
                <a:cubicBezTo>
                  <a:pt x="171" y="1021"/>
                  <a:pt x="164" y="1027"/>
                  <a:pt x="164" y="1035"/>
                </a:cubicBezTo>
                <a:cubicBezTo>
                  <a:pt x="164" y="1044"/>
                  <a:pt x="171" y="1050"/>
                  <a:pt x="179" y="1050"/>
                </a:cubicBezTo>
                <a:cubicBezTo>
                  <a:pt x="187" y="1050"/>
                  <a:pt x="194" y="1044"/>
                  <a:pt x="194" y="1035"/>
                </a:cubicBezTo>
                <a:cubicBezTo>
                  <a:pt x="194" y="1027"/>
                  <a:pt x="187" y="1021"/>
                  <a:pt x="179" y="1021"/>
                </a:cubicBezTo>
                <a:close/>
                <a:moveTo>
                  <a:pt x="179" y="1053"/>
                </a:moveTo>
                <a:cubicBezTo>
                  <a:pt x="171" y="1053"/>
                  <a:pt x="164" y="1060"/>
                  <a:pt x="164" y="1068"/>
                </a:cubicBezTo>
                <a:cubicBezTo>
                  <a:pt x="164" y="1076"/>
                  <a:pt x="171" y="1083"/>
                  <a:pt x="179" y="1083"/>
                </a:cubicBezTo>
                <a:cubicBezTo>
                  <a:pt x="187" y="1083"/>
                  <a:pt x="194" y="1076"/>
                  <a:pt x="194" y="1068"/>
                </a:cubicBezTo>
                <a:cubicBezTo>
                  <a:pt x="194" y="1060"/>
                  <a:pt x="187" y="1053"/>
                  <a:pt x="179" y="1053"/>
                </a:cubicBezTo>
                <a:close/>
                <a:moveTo>
                  <a:pt x="179" y="1086"/>
                </a:moveTo>
                <a:cubicBezTo>
                  <a:pt x="171" y="1086"/>
                  <a:pt x="164" y="1093"/>
                  <a:pt x="164" y="1101"/>
                </a:cubicBezTo>
                <a:cubicBezTo>
                  <a:pt x="164" y="1109"/>
                  <a:pt x="171" y="1116"/>
                  <a:pt x="179" y="1116"/>
                </a:cubicBezTo>
                <a:cubicBezTo>
                  <a:pt x="187" y="1116"/>
                  <a:pt x="194" y="1109"/>
                  <a:pt x="194" y="1101"/>
                </a:cubicBezTo>
                <a:cubicBezTo>
                  <a:pt x="194" y="1093"/>
                  <a:pt x="187" y="1086"/>
                  <a:pt x="179" y="1086"/>
                </a:cubicBezTo>
                <a:close/>
                <a:moveTo>
                  <a:pt x="179" y="1119"/>
                </a:moveTo>
                <a:cubicBezTo>
                  <a:pt x="171" y="1119"/>
                  <a:pt x="164" y="1126"/>
                  <a:pt x="164" y="1134"/>
                </a:cubicBezTo>
                <a:cubicBezTo>
                  <a:pt x="164" y="1142"/>
                  <a:pt x="171" y="1149"/>
                  <a:pt x="179" y="1149"/>
                </a:cubicBezTo>
                <a:cubicBezTo>
                  <a:pt x="187" y="1149"/>
                  <a:pt x="194" y="1142"/>
                  <a:pt x="194" y="1134"/>
                </a:cubicBezTo>
                <a:cubicBezTo>
                  <a:pt x="194" y="1126"/>
                  <a:pt x="187" y="1119"/>
                  <a:pt x="179" y="1119"/>
                </a:cubicBezTo>
                <a:close/>
                <a:moveTo>
                  <a:pt x="179" y="1152"/>
                </a:moveTo>
                <a:cubicBezTo>
                  <a:pt x="171" y="1152"/>
                  <a:pt x="164" y="1159"/>
                  <a:pt x="164" y="1167"/>
                </a:cubicBezTo>
                <a:cubicBezTo>
                  <a:pt x="164" y="1175"/>
                  <a:pt x="171" y="1182"/>
                  <a:pt x="179" y="1182"/>
                </a:cubicBezTo>
                <a:cubicBezTo>
                  <a:pt x="187" y="1182"/>
                  <a:pt x="194" y="1175"/>
                  <a:pt x="194" y="1167"/>
                </a:cubicBezTo>
                <a:cubicBezTo>
                  <a:pt x="194" y="1159"/>
                  <a:pt x="187" y="1152"/>
                  <a:pt x="179" y="1152"/>
                </a:cubicBezTo>
                <a:close/>
                <a:moveTo>
                  <a:pt x="179" y="1185"/>
                </a:moveTo>
                <a:cubicBezTo>
                  <a:pt x="171" y="1185"/>
                  <a:pt x="164" y="1192"/>
                  <a:pt x="164" y="1200"/>
                </a:cubicBezTo>
                <a:cubicBezTo>
                  <a:pt x="164" y="1208"/>
                  <a:pt x="171" y="1215"/>
                  <a:pt x="179" y="1215"/>
                </a:cubicBezTo>
                <a:cubicBezTo>
                  <a:pt x="187" y="1215"/>
                  <a:pt x="194" y="1208"/>
                  <a:pt x="194" y="1200"/>
                </a:cubicBezTo>
                <a:cubicBezTo>
                  <a:pt x="194" y="1192"/>
                  <a:pt x="187" y="1185"/>
                  <a:pt x="179" y="1185"/>
                </a:cubicBezTo>
                <a:close/>
                <a:moveTo>
                  <a:pt x="179" y="1218"/>
                </a:moveTo>
                <a:cubicBezTo>
                  <a:pt x="171" y="1218"/>
                  <a:pt x="164" y="1225"/>
                  <a:pt x="164" y="1233"/>
                </a:cubicBezTo>
                <a:cubicBezTo>
                  <a:pt x="164" y="1241"/>
                  <a:pt x="171" y="1248"/>
                  <a:pt x="179" y="1248"/>
                </a:cubicBezTo>
                <a:cubicBezTo>
                  <a:pt x="187" y="1248"/>
                  <a:pt x="194" y="1241"/>
                  <a:pt x="194" y="1233"/>
                </a:cubicBezTo>
                <a:cubicBezTo>
                  <a:pt x="194" y="1225"/>
                  <a:pt x="187" y="1218"/>
                  <a:pt x="179" y="1218"/>
                </a:cubicBezTo>
                <a:close/>
                <a:moveTo>
                  <a:pt x="179" y="1251"/>
                </a:moveTo>
                <a:cubicBezTo>
                  <a:pt x="171" y="1251"/>
                  <a:pt x="164" y="1258"/>
                  <a:pt x="164" y="1266"/>
                </a:cubicBezTo>
                <a:cubicBezTo>
                  <a:pt x="164" y="1274"/>
                  <a:pt x="171" y="1281"/>
                  <a:pt x="179" y="1281"/>
                </a:cubicBezTo>
                <a:cubicBezTo>
                  <a:pt x="187" y="1281"/>
                  <a:pt x="194" y="1274"/>
                  <a:pt x="194" y="1266"/>
                </a:cubicBezTo>
                <a:cubicBezTo>
                  <a:pt x="194" y="1258"/>
                  <a:pt x="187" y="1251"/>
                  <a:pt x="179" y="1251"/>
                </a:cubicBezTo>
                <a:close/>
                <a:moveTo>
                  <a:pt x="179" y="1284"/>
                </a:moveTo>
                <a:cubicBezTo>
                  <a:pt x="171" y="1284"/>
                  <a:pt x="164" y="1291"/>
                  <a:pt x="164" y="1299"/>
                </a:cubicBezTo>
                <a:cubicBezTo>
                  <a:pt x="164" y="1307"/>
                  <a:pt x="171" y="1314"/>
                  <a:pt x="179" y="1314"/>
                </a:cubicBezTo>
                <a:cubicBezTo>
                  <a:pt x="187" y="1314"/>
                  <a:pt x="194" y="1307"/>
                  <a:pt x="194" y="1299"/>
                </a:cubicBezTo>
                <a:cubicBezTo>
                  <a:pt x="194" y="1291"/>
                  <a:pt x="187" y="1284"/>
                  <a:pt x="179" y="1284"/>
                </a:cubicBezTo>
                <a:close/>
                <a:moveTo>
                  <a:pt x="179" y="1317"/>
                </a:moveTo>
                <a:cubicBezTo>
                  <a:pt x="171" y="1317"/>
                  <a:pt x="164" y="1323"/>
                  <a:pt x="164" y="1332"/>
                </a:cubicBezTo>
                <a:cubicBezTo>
                  <a:pt x="164" y="1340"/>
                  <a:pt x="171" y="1346"/>
                  <a:pt x="179" y="1346"/>
                </a:cubicBezTo>
                <a:cubicBezTo>
                  <a:pt x="187" y="1346"/>
                  <a:pt x="194" y="1340"/>
                  <a:pt x="194" y="1332"/>
                </a:cubicBezTo>
                <a:cubicBezTo>
                  <a:pt x="194" y="1323"/>
                  <a:pt x="187" y="1317"/>
                  <a:pt x="179" y="1317"/>
                </a:cubicBezTo>
                <a:close/>
                <a:moveTo>
                  <a:pt x="179" y="1350"/>
                </a:moveTo>
                <a:cubicBezTo>
                  <a:pt x="171" y="1350"/>
                  <a:pt x="164" y="1356"/>
                  <a:pt x="164" y="1365"/>
                </a:cubicBezTo>
                <a:cubicBezTo>
                  <a:pt x="164" y="1373"/>
                  <a:pt x="171" y="1379"/>
                  <a:pt x="179" y="1379"/>
                </a:cubicBezTo>
                <a:cubicBezTo>
                  <a:pt x="187" y="1379"/>
                  <a:pt x="194" y="1373"/>
                  <a:pt x="194" y="1365"/>
                </a:cubicBezTo>
                <a:cubicBezTo>
                  <a:pt x="194" y="1356"/>
                  <a:pt x="187" y="1350"/>
                  <a:pt x="179" y="1350"/>
                </a:cubicBezTo>
                <a:close/>
                <a:moveTo>
                  <a:pt x="179" y="1383"/>
                </a:moveTo>
                <a:cubicBezTo>
                  <a:pt x="171" y="1383"/>
                  <a:pt x="164" y="1389"/>
                  <a:pt x="164" y="1397"/>
                </a:cubicBezTo>
                <a:cubicBezTo>
                  <a:pt x="164" y="1406"/>
                  <a:pt x="171" y="1412"/>
                  <a:pt x="179" y="1412"/>
                </a:cubicBezTo>
                <a:cubicBezTo>
                  <a:pt x="187" y="1412"/>
                  <a:pt x="194" y="1406"/>
                  <a:pt x="194" y="1397"/>
                </a:cubicBezTo>
                <a:cubicBezTo>
                  <a:pt x="194" y="1389"/>
                  <a:pt x="187" y="1383"/>
                  <a:pt x="179" y="1383"/>
                </a:cubicBezTo>
                <a:close/>
                <a:moveTo>
                  <a:pt x="179" y="1416"/>
                </a:moveTo>
                <a:cubicBezTo>
                  <a:pt x="171" y="1416"/>
                  <a:pt x="164" y="1422"/>
                  <a:pt x="164" y="1430"/>
                </a:cubicBezTo>
                <a:cubicBezTo>
                  <a:pt x="164" y="1439"/>
                  <a:pt x="171" y="1445"/>
                  <a:pt x="179" y="1445"/>
                </a:cubicBezTo>
                <a:cubicBezTo>
                  <a:pt x="187" y="1445"/>
                  <a:pt x="194" y="1439"/>
                  <a:pt x="194" y="1430"/>
                </a:cubicBezTo>
                <a:cubicBezTo>
                  <a:pt x="194" y="1422"/>
                  <a:pt x="187" y="1416"/>
                  <a:pt x="179" y="1416"/>
                </a:cubicBezTo>
                <a:close/>
                <a:moveTo>
                  <a:pt x="212" y="0"/>
                </a:moveTo>
                <a:cubicBezTo>
                  <a:pt x="204" y="0"/>
                  <a:pt x="197" y="7"/>
                  <a:pt x="197" y="15"/>
                </a:cubicBezTo>
                <a:cubicBezTo>
                  <a:pt x="197" y="23"/>
                  <a:pt x="204" y="30"/>
                  <a:pt x="212" y="30"/>
                </a:cubicBezTo>
                <a:cubicBezTo>
                  <a:pt x="220" y="30"/>
                  <a:pt x="227" y="23"/>
                  <a:pt x="227" y="15"/>
                </a:cubicBezTo>
                <a:cubicBezTo>
                  <a:pt x="227" y="7"/>
                  <a:pt x="220" y="0"/>
                  <a:pt x="212" y="0"/>
                </a:cubicBezTo>
                <a:close/>
                <a:moveTo>
                  <a:pt x="212" y="33"/>
                </a:moveTo>
                <a:cubicBezTo>
                  <a:pt x="204" y="33"/>
                  <a:pt x="197" y="40"/>
                  <a:pt x="197" y="48"/>
                </a:cubicBezTo>
                <a:cubicBezTo>
                  <a:pt x="197" y="56"/>
                  <a:pt x="204" y="63"/>
                  <a:pt x="212" y="63"/>
                </a:cubicBezTo>
                <a:cubicBezTo>
                  <a:pt x="220" y="63"/>
                  <a:pt x="227" y="56"/>
                  <a:pt x="227" y="48"/>
                </a:cubicBezTo>
                <a:cubicBezTo>
                  <a:pt x="227" y="40"/>
                  <a:pt x="220" y="33"/>
                  <a:pt x="212" y="33"/>
                </a:cubicBezTo>
                <a:close/>
                <a:moveTo>
                  <a:pt x="212" y="66"/>
                </a:moveTo>
                <a:cubicBezTo>
                  <a:pt x="204" y="66"/>
                  <a:pt x="197" y="72"/>
                  <a:pt x="197" y="81"/>
                </a:cubicBezTo>
                <a:cubicBezTo>
                  <a:pt x="197" y="89"/>
                  <a:pt x="204" y="95"/>
                  <a:pt x="212" y="95"/>
                </a:cubicBezTo>
                <a:cubicBezTo>
                  <a:pt x="220" y="95"/>
                  <a:pt x="227" y="89"/>
                  <a:pt x="227" y="81"/>
                </a:cubicBezTo>
                <a:cubicBezTo>
                  <a:pt x="227" y="72"/>
                  <a:pt x="220" y="66"/>
                  <a:pt x="212" y="66"/>
                </a:cubicBezTo>
                <a:close/>
                <a:moveTo>
                  <a:pt x="212" y="99"/>
                </a:moveTo>
                <a:cubicBezTo>
                  <a:pt x="204" y="99"/>
                  <a:pt x="197" y="105"/>
                  <a:pt x="197" y="114"/>
                </a:cubicBezTo>
                <a:cubicBezTo>
                  <a:pt x="197" y="122"/>
                  <a:pt x="204" y="128"/>
                  <a:pt x="212" y="128"/>
                </a:cubicBezTo>
                <a:cubicBezTo>
                  <a:pt x="220" y="128"/>
                  <a:pt x="227" y="122"/>
                  <a:pt x="227" y="114"/>
                </a:cubicBezTo>
                <a:cubicBezTo>
                  <a:pt x="227" y="105"/>
                  <a:pt x="220" y="99"/>
                  <a:pt x="212" y="99"/>
                </a:cubicBezTo>
                <a:close/>
                <a:moveTo>
                  <a:pt x="212" y="132"/>
                </a:moveTo>
                <a:cubicBezTo>
                  <a:pt x="204" y="132"/>
                  <a:pt x="197" y="138"/>
                  <a:pt x="197" y="147"/>
                </a:cubicBezTo>
                <a:cubicBezTo>
                  <a:pt x="197" y="155"/>
                  <a:pt x="204" y="161"/>
                  <a:pt x="212" y="161"/>
                </a:cubicBezTo>
                <a:cubicBezTo>
                  <a:pt x="220" y="161"/>
                  <a:pt x="227" y="155"/>
                  <a:pt x="227" y="147"/>
                </a:cubicBezTo>
                <a:cubicBezTo>
                  <a:pt x="227" y="138"/>
                  <a:pt x="220" y="132"/>
                  <a:pt x="212" y="132"/>
                </a:cubicBezTo>
                <a:close/>
                <a:moveTo>
                  <a:pt x="212" y="165"/>
                </a:moveTo>
                <a:cubicBezTo>
                  <a:pt x="204" y="165"/>
                  <a:pt x="197" y="171"/>
                  <a:pt x="197" y="179"/>
                </a:cubicBezTo>
                <a:cubicBezTo>
                  <a:pt x="197" y="188"/>
                  <a:pt x="204" y="194"/>
                  <a:pt x="212" y="194"/>
                </a:cubicBezTo>
                <a:cubicBezTo>
                  <a:pt x="220" y="194"/>
                  <a:pt x="227" y="188"/>
                  <a:pt x="227" y="179"/>
                </a:cubicBezTo>
                <a:cubicBezTo>
                  <a:pt x="227" y="171"/>
                  <a:pt x="220" y="165"/>
                  <a:pt x="212" y="165"/>
                </a:cubicBezTo>
                <a:close/>
                <a:moveTo>
                  <a:pt x="212" y="198"/>
                </a:moveTo>
                <a:cubicBezTo>
                  <a:pt x="204" y="198"/>
                  <a:pt x="197" y="204"/>
                  <a:pt x="197" y="212"/>
                </a:cubicBezTo>
                <a:cubicBezTo>
                  <a:pt x="197" y="221"/>
                  <a:pt x="204" y="227"/>
                  <a:pt x="212" y="227"/>
                </a:cubicBezTo>
                <a:cubicBezTo>
                  <a:pt x="220" y="227"/>
                  <a:pt x="227" y="221"/>
                  <a:pt x="227" y="212"/>
                </a:cubicBezTo>
                <a:cubicBezTo>
                  <a:pt x="227" y="204"/>
                  <a:pt x="220" y="198"/>
                  <a:pt x="212" y="198"/>
                </a:cubicBezTo>
                <a:close/>
                <a:moveTo>
                  <a:pt x="212" y="230"/>
                </a:moveTo>
                <a:cubicBezTo>
                  <a:pt x="204" y="230"/>
                  <a:pt x="197" y="237"/>
                  <a:pt x="197" y="245"/>
                </a:cubicBezTo>
                <a:cubicBezTo>
                  <a:pt x="197" y="253"/>
                  <a:pt x="204" y="260"/>
                  <a:pt x="212" y="260"/>
                </a:cubicBezTo>
                <a:cubicBezTo>
                  <a:pt x="220" y="260"/>
                  <a:pt x="227" y="253"/>
                  <a:pt x="227" y="245"/>
                </a:cubicBezTo>
                <a:cubicBezTo>
                  <a:pt x="227" y="237"/>
                  <a:pt x="220" y="230"/>
                  <a:pt x="212" y="230"/>
                </a:cubicBezTo>
                <a:close/>
                <a:moveTo>
                  <a:pt x="212" y="263"/>
                </a:moveTo>
                <a:cubicBezTo>
                  <a:pt x="204" y="263"/>
                  <a:pt x="197" y="270"/>
                  <a:pt x="197" y="278"/>
                </a:cubicBezTo>
                <a:cubicBezTo>
                  <a:pt x="197" y="286"/>
                  <a:pt x="204" y="293"/>
                  <a:pt x="212" y="293"/>
                </a:cubicBezTo>
                <a:cubicBezTo>
                  <a:pt x="220" y="293"/>
                  <a:pt x="227" y="286"/>
                  <a:pt x="227" y="278"/>
                </a:cubicBezTo>
                <a:cubicBezTo>
                  <a:pt x="227" y="270"/>
                  <a:pt x="220" y="263"/>
                  <a:pt x="212" y="263"/>
                </a:cubicBezTo>
                <a:close/>
                <a:moveTo>
                  <a:pt x="212" y="296"/>
                </a:moveTo>
                <a:cubicBezTo>
                  <a:pt x="204" y="296"/>
                  <a:pt x="197" y="303"/>
                  <a:pt x="197" y="311"/>
                </a:cubicBezTo>
                <a:cubicBezTo>
                  <a:pt x="197" y="319"/>
                  <a:pt x="204" y="326"/>
                  <a:pt x="212" y="326"/>
                </a:cubicBezTo>
                <a:cubicBezTo>
                  <a:pt x="220" y="326"/>
                  <a:pt x="227" y="319"/>
                  <a:pt x="227" y="311"/>
                </a:cubicBezTo>
                <a:cubicBezTo>
                  <a:pt x="227" y="303"/>
                  <a:pt x="220" y="296"/>
                  <a:pt x="212" y="296"/>
                </a:cubicBezTo>
                <a:close/>
                <a:moveTo>
                  <a:pt x="212" y="329"/>
                </a:moveTo>
                <a:cubicBezTo>
                  <a:pt x="204" y="329"/>
                  <a:pt x="197" y="336"/>
                  <a:pt x="197" y="344"/>
                </a:cubicBezTo>
                <a:cubicBezTo>
                  <a:pt x="197" y="352"/>
                  <a:pt x="204" y="359"/>
                  <a:pt x="212" y="359"/>
                </a:cubicBezTo>
                <a:cubicBezTo>
                  <a:pt x="220" y="359"/>
                  <a:pt x="227" y="352"/>
                  <a:pt x="227" y="344"/>
                </a:cubicBezTo>
                <a:cubicBezTo>
                  <a:pt x="227" y="336"/>
                  <a:pt x="220" y="329"/>
                  <a:pt x="212" y="329"/>
                </a:cubicBezTo>
                <a:close/>
                <a:moveTo>
                  <a:pt x="212" y="362"/>
                </a:moveTo>
                <a:cubicBezTo>
                  <a:pt x="204" y="362"/>
                  <a:pt x="197" y="369"/>
                  <a:pt x="197" y="377"/>
                </a:cubicBezTo>
                <a:cubicBezTo>
                  <a:pt x="197" y="385"/>
                  <a:pt x="204" y="392"/>
                  <a:pt x="212" y="392"/>
                </a:cubicBezTo>
                <a:cubicBezTo>
                  <a:pt x="220" y="392"/>
                  <a:pt x="227" y="385"/>
                  <a:pt x="227" y="377"/>
                </a:cubicBezTo>
                <a:cubicBezTo>
                  <a:pt x="227" y="369"/>
                  <a:pt x="220" y="362"/>
                  <a:pt x="212" y="362"/>
                </a:cubicBezTo>
                <a:close/>
                <a:moveTo>
                  <a:pt x="212" y="395"/>
                </a:moveTo>
                <a:cubicBezTo>
                  <a:pt x="204" y="395"/>
                  <a:pt x="197" y="402"/>
                  <a:pt x="197" y="410"/>
                </a:cubicBezTo>
                <a:cubicBezTo>
                  <a:pt x="197" y="418"/>
                  <a:pt x="204" y="425"/>
                  <a:pt x="212" y="425"/>
                </a:cubicBezTo>
                <a:cubicBezTo>
                  <a:pt x="220" y="425"/>
                  <a:pt x="227" y="418"/>
                  <a:pt x="227" y="410"/>
                </a:cubicBezTo>
                <a:cubicBezTo>
                  <a:pt x="227" y="402"/>
                  <a:pt x="220" y="395"/>
                  <a:pt x="212" y="395"/>
                </a:cubicBezTo>
                <a:close/>
                <a:moveTo>
                  <a:pt x="212" y="428"/>
                </a:moveTo>
                <a:cubicBezTo>
                  <a:pt x="204" y="428"/>
                  <a:pt x="197" y="435"/>
                  <a:pt x="197" y="443"/>
                </a:cubicBezTo>
                <a:cubicBezTo>
                  <a:pt x="197" y="451"/>
                  <a:pt x="204" y="458"/>
                  <a:pt x="212" y="458"/>
                </a:cubicBezTo>
                <a:cubicBezTo>
                  <a:pt x="220" y="458"/>
                  <a:pt x="227" y="451"/>
                  <a:pt x="227" y="443"/>
                </a:cubicBezTo>
                <a:cubicBezTo>
                  <a:pt x="227" y="435"/>
                  <a:pt x="220" y="428"/>
                  <a:pt x="212" y="428"/>
                </a:cubicBezTo>
                <a:close/>
                <a:moveTo>
                  <a:pt x="212" y="461"/>
                </a:moveTo>
                <a:cubicBezTo>
                  <a:pt x="204" y="461"/>
                  <a:pt x="197" y="468"/>
                  <a:pt x="197" y="476"/>
                </a:cubicBezTo>
                <a:cubicBezTo>
                  <a:pt x="197" y="484"/>
                  <a:pt x="204" y="491"/>
                  <a:pt x="212" y="491"/>
                </a:cubicBezTo>
                <a:cubicBezTo>
                  <a:pt x="220" y="491"/>
                  <a:pt x="227" y="484"/>
                  <a:pt x="227" y="476"/>
                </a:cubicBezTo>
                <a:cubicBezTo>
                  <a:pt x="227" y="468"/>
                  <a:pt x="220" y="461"/>
                  <a:pt x="212" y="461"/>
                </a:cubicBezTo>
                <a:close/>
                <a:moveTo>
                  <a:pt x="212" y="494"/>
                </a:moveTo>
                <a:cubicBezTo>
                  <a:pt x="204" y="494"/>
                  <a:pt x="197" y="500"/>
                  <a:pt x="197" y="509"/>
                </a:cubicBezTo>
                <a:cubicBezTo>
                  <a:pt x="197" y="517"/>
                  <a:pt x="204" y="523"/>
                  <a:pt x="212" y="523"/>
                </a:cubicBezTo>
                <a:cubicBezTo>
                  <a:pt x="220" y="523"/>
                  <a:pt x="227" y="517"/>
                  <a:pt x="227" y="509"/>
                </a:cubicBezTo>
                <a:cubicBezTo>
                  <a:pt x="227" y="500"/>
                  <a:pt x="220" y="494"/>
                  <a:pt x="212" y="494"/>
                </a:cubicBezTo>
                <a:close/>
                <a:moveTo>
                  <a:pt x="212" y="527"/>
                </a:moveTo>
                <a:cubicBezTo>
                  <a:pt x="204" y="527"/>
                  <a:pt x="197" y="533"/>
                  <a:pt x="197" y="542"/>
                </a:cubicBezTo>
                <a:cubicBezTo>
                  <a:pt x="197" y="550"/>
                  <a:pt x="204" y="556"/>
                  <a:pt x="212" y="556"/>
                </a:cubicBezTo>
                <a:cubicBezTo>
                  <a:pt x="220" y="556"/>
                  <a:pt x="227" y="550"/>
                  <a:pt x="227" y="542"/>
                </a:cubicBezTo>
                <a:cubicBezTo>
                  <a:pt x="227" y="533"/>
                  <a:pt x="220" y="527"/>
                  <a:pt x="212" y="527"/>
                </a:cubicBezTo>
                <a:close/>
                <a:moveTo>
                  <a:pt x="212" y="560"/>
                </a:moveTo>
                <a:cubicBezTo>
                  <a:pt x="204" y="560"/>
                  <a:pt x="197" y="566"/>
                  <a:pt x="197" y="574"/>
                </a:cubicBezTo>
                <a:cubicBezTo>
                  <a:pt x="197" y="583"/>
                  <a:pt x="204" y="589"/>
                  <a:pt x="212" y="589"/>
                </a:cubicBezTo>
                <a:cubicBezTo>
                  <a:pt x="220" y="589"/>
                  <a:pt x="227" y="583"/>
                  <a:pt x="227" y="574"/>
                </a:cubicBezTo>
                <a:cubicBezTo>
                  <a:pt x="227" y="566"/>
                  <a:pt x="220" y="560"/>
                  <a:pt x="212" y="560"/>
                </a:cubicBezTo>
                <a:close/>
                <a:moveTo>
                  <a:pt x="212" y="593"/>
                </a:moveTo>
                <a:cubicBezTo>
                  <a:pt x="204" y="593"/>
                  <a:pt x="197" y="599"/>
                  <a:pt x="197" y="607"/>
                </a:cubicBezTo>
                <a:cubicBezTo>
                  <a:pt x="197" y="616"/>
                  <a:pt x="204" y="622"/>
                  <a:pt x="212" y="622"/>
                </a:cubicBezTo>
                <a:cubicBezTo>
                  <a:pt x="220" y="622"/>
                  <a:pt x="227" y="616"/>
                  <a:pt x="227" y="607"/>
                </a:cubicBezTo>
                <a:cubicBezTo>
                  <a:pt x="227" y="599"/>
                  <a:pt x="220" y="593"/>
                  <a:pt x="212" y="593"/>
                </a:cubicBezTo>
                <a:close/>
                <a:moveTo>
                  <a:pt x="212" y="625"/>
                </a:moveTo>
                <a:cubicBezTo>
                  <a:pt x="204" y="625"/>
                  <a:pt x="197" y="632"/>
                  <a:pt x="197" y="640"/>
                </a:cubicBezTo>
                <a:cubicBezTo>
                  <a:pt x="197" y="648"/>
                  <a:pt x="204" y="655"/>
                  <a:pt x="212" y="655"/>
                </a:cubicBezTo>
                <a:cubicBezTo>
                  <a:pt x="220" y="655"/>
                  <a:pt x="227" y="648"/>
                  <a:pt x="227" y="640"/>
                </a:cubicBezTo>
                <a:cubicBezTo>
                  <a:pt x="227" y="632"/>
                  <a:pt x="220" y="625"/>
                  <a:pt x="212" y="625"/>
                </a:cubicBezTo>
                <a:close/>
                <a:moveTo>
                  <a:pt x="212" y="658"/>
                </a:moveTo>
                <a:cubicBezTo>
                  <a:pt x="204" y="658"/>
                  <a:pt x="197" y="665"/>
                  <a:pt x="197" y="673"/>
                </a:cubicBezTo>
                <a:cubicBezTo>
                  <a:pt x="197" y="681"/>
                  <a:pt x="204" y="688"/>
                  <a:pt x="212" y="688"/>
                </a:cubicBezTo>
                <a:cubicBezTo>
                  <a:pt x="220" y="688"/>
                  <a:pt x="227" y="681"/>
                  <a:pt x="227" y="673"/>
                </a:cubicBezTo>
                <a:cubicBezTo>
                  <a:pt x="227" y="665"/>
                  <a:pt x="220" y="658"/>
                  <a:pt x="212" y="658"/>
                </a:cubicBezTo>
                <a:close/>
                <a:moveTo>
                  <a:pt x="212" y="691"/>
                </a:moveTo>
                <a:cubicBezTo>
                  <a:pt x="204" y="691"/>
                  <a:pt x="197" y="698"/>
                  <a:pt x="197" y="706"/>
                </a:cubicBezTo>
                <a:cubicBezTo>
                  <a:pt x="197" y="714"/>
                  <a:pt x="204" y="721"/>
                  <a:pt x="212" y="721"/>
                </a:cubicBezTo>
                <a:cubicBezTo>
                  <a:pt x="220" y="721"/>
                  <a:pt x="227" y="714"/>
                  <a:pt x="227" y="706"/>
                </a:cubicBezTo>
                <a:cubicBezTo>
                  <a:pt x="227" y="698"/>
                  <a:pt x="220" y="691"/>
                  <a:pt x="212" y="691"/>
                </a:cubicBezTo>
                <a:close/>
                <a:moveTo>
                  <a:pt x="212" y="724"/>
                </a:moveTo>
                <a:cubicBezTo>
                  <a:pt x="204" y="724"/>
                  <a:pt x="197" y="731"/>
                  <a:pt x="197" y="739"/>
                </a:cubicBezTo>
                <a:cubicBezTo>
                  <a:pt x="197" y="747"/>
                  <a:pt x="204" y="754"/>
                  <a:pt x="212" y="754"/>
                </a:cubicBezTo>
                <a:cubicBezTo>
                  <a:pt x="220" y="754"/>
                  <a:pt x="227" y="747"/>
                  <a:pt x="227" y="739"/>
                </a:cubicBezTo>
                <a:cubicBezTo>
                  <a:pt x="227" y="731"/>
                  <a:pt x="220" y="724"/>
                  <a:pt x="212" y="724"/>
                </a:cubicBezTo>
                <a:close/>
                <a:moveTo>
                  <a:pt x="212" y="757"/>
                </a:moveTo>
                <a:cubicBezTo>
                  <a:pt x="204" y="757"/>
                  <a:pt x="197" y="764"/>
                  <a:pt x="197" y="772"/>
                </a:cubicBezTo>
                <a:cubicBezTo>
                  <a:pt x="197" y="780"/>
                  <a:pt x="204" y="787"/>
                  <a:pt x="212" y="787"/>
                </a:cubicBezTo>
                <a:cubicBezTo>
                  <a:pt x="220" y="787"/>
                  <a:pt x="227" y="780"/>
                  <a:pt x="227" y="772"/>
                </a:cubicBezTo>
                <a:cubicBezTo>
                  <a:pt x="227" y="764"/>
                  <a:pt x="220" y="757"/>
                  <a:pt x="212" y="757"/>
                </a:cubicBezTo>
                <a:close/>
                <a:moveTo>
                  <a:pt x="212" y="790"/>
                </a:moveTo>
                <a:cubicBezTo>
                  <a:pt x="204" y="790"/>
                  <a:pt x="197" y="797"/>
                  <a:pt x="197" y="805"/>
                </a:cubicBezTo>
                <a:cubicBezTo>
                  <a:pt x="197" y="813"/>
                  <a:pt x="204" y="820"/>
                  <a:pt x="212" y="820"/>
                </a:cubicBezTo>
                <a:cubicBezTo>
                  <a:pt x="220" y="820"/>
                  <a:pt x="227" y="813"/>
                  <a:pt x="227" y="805"/>
                </a:cubicBezTo>
                <a:cubicBezTo>
                  <a:pt x="227" y="797"/>
                  <a:pt x="220" y="790"/>
                  <a:pt x="212" y="790"/>
                </a:cubicBezTo>
                <a:close/>
                <a:moveTo>
                  <a:pt x="212" y="823"/>
                </a:moveTo>
                <a:cubicBezTo>
                  <a:pt x="204" y="823"/>
                  <a:pt x="197" y="830"/>
                  <a:pt x="197" y="838"/>
                </a:cubicBezTo>
                <a:cubicBezTo>
                  <a:pt x="197" y="846"/>
                  <a:pt x="204" y="853"/>
                  <a:pt x="212" y="853"/>
                </a:cubicBezTo>
                <a:cubicBezTo>
                  <a:pt x="220" y="853"/>
                  <a:pt x="227" y="846"/>
                  <a:pt x="227" y="838"/>
                </a:cubicBezTo>
                <a:cubicBezTo>
                  <a:pt x="227" y="830"/>
                  <a:pt x="220" y="823"/>
                  <a:pt x="212" y="823"/>
                </a:cubicBezTo>
                <a:close/>
                <a:moveTo>
                  <a:pt x="212" y="856"/>
                </a:moveTo>
                <a:cubicBezTo>
                  <a:pt x="204" y="856"/>
                  <a:pt x="197" y="863"/>
                  <a:pt x="197" y="871"/>
                </a:cubicBezTo>
                <a:cubicBezTo>
                  <a:pt x="197" y="879"/>
                  <a:pt x="204" y="886"/>
                  <a:pt x="212" y="886"/>
                </a:cubicBezTo>
                <a:cubicBezTo>
                  <a:pt x="220" y="886"/>
                  <a:pt x="227" y="879"/>
                  <a:pt x="227" y="871"/>
                </a:cubicBezTo>
                <a:cubicBezTo>
                  <a:pt x="227" y="863"/>
                  <a:pt x="220" y="856"/>
                  <a:pt x="212" y="856"/>
                </a:cubicBezTo>
                <a:close/>
                <a:moveTo>
                  <a:pt x="212" y="889"/>
                </a:moveTo>
                <a:cubicBezTo>
                  <a:pt x="204" y="889"/>
                  <a:pt x="197" y="895"/>
                  <a:pt x="197" y="904"/>
                </a:cubicBezTo>
                <a:cubicBezTo>
                  <a:pt x="197" y="912"/>
                  <a:pt x="204" y="918"/>
                  <a:pt x="212" y="918"/>
                </a:cubicBezTo>
                <a:cubicBezTo>
                  <a:pt x="220" y="918"/>
                  <a:pt x="227" y="912"/>
                  <a:pt x="227" y="904"/>
                </a:cubicBezTo>
                <a:cubicBezTo>
                  <a:pt x="227" y="895"/>
                  <a:pt x="220" y="889"/>
                  <a:pt x="212" y="889"/>
                </a:cubicBezTo>
                <a:close/>
                <a:moveTo>
                  <a:pt x="212" y="922"/>
                </a:moveTo>
                <a:cubicBezTo>
                  <a:pt x="204" y="922"/>
                  <a:pt x="197" y="928"/>
                  <a:pt x="197" y="937"/>
                </a:cubicBezTo>
                <a:cubicBezTo>
                  <a:pt x="197" y="945"/>
                  <a:pt x="204" y="951"/>
                  <a:pt x="212" y="951"/>
                </a:cubicBezTo>
                <a:cubicBezTo>
                  <a:pt x="220" y="951"/>
                  <a:pt x="227" y="945"/>
                  <a:pt x="227" y="937"/>
                </a:cubicBezTo>
                <a:cubicBezTo>
                  <a:pt x="227" y="928"/>
                  <a:pt x="220" y="922"/>
                  <a:pt x="212" y="922"/>
                </a:cubicBezTo>
                <a:close/>
                <a:moveTo>
                  <a:pt x="212" y="955"/>
                </a:moveTo>
                <a:cubicBezTo>
                  <a:pt x="204" y="955"/>
                  <a:pt x="197" y="961"/>
                  <a:pt x="197" y="970"/>
                </a:cubicBezTo>
                <a:cubicBezTo>
                  <a:pt x="197" y="978"/>
                  <a:pt x="204" y="984"/>
                  <a:pt x="212" y="984"/>
                </a:cubicBezTo>
                <a:cubicBezTo>
                  <a:pt x="220" y="984"/>
                  <a:pt x="227" y="978"/>
                  <a:pt x="227" y="970"/>
                </a:cubicBezTo>
                <a:cubicBezTo>
                  <a:pt x="227" y="961"/>
                  <a:pt x="220" y="955"/>
                  <a:pt x="212" y="955"/>
                </a:cubicBezTo>
                <a:close/>
                <a:moveTo>
                  <a:pt x="212" y="988"/>
                </a:moveTo>
                <a:cubicBezTo>
                  <a:pt x="204" y="988"/>
                  <a:pt x="197" y="994"/>
                  <a:pt x="197" y="1002"/>
                </a:cubicBezTo>
                <a:cubicBezTo>
                  <a:pt x="197" y="1011"/>
                  <a:pt x="204" y="1017"/>
                  <a:pt x="212" y="1017"/>
                </a:cubicBezTo>
                <a:cubicBezTo>
                  <a:pt x="220" y="1017"/>
                  <a:pt x="227" y="1011"/>
                  <a:pt x="227" y="1002"/>
                </a:cubicBezTo>
                <a:cubicBezTo>
                  <a:pt x="227" y="994"/>
                  <a:pt x="220" y="988"/>
                  <a:pt x="212" y="988"/>
                </a:cubicBezTo>
                <a:close/>
                <a:moveTo>
                  <a:pt x="212" y="1021"/>
                </a:moveTo>
                <a:cubicBezTo>
                  <a:pt x="204" y="1021"/>
                  <a:pt x="197" y="1027"/>
                  <a:pt x="197" y="1035"/>
                </a:cubicBezTo>
                <a:cubicBezTo>
                  <a:pt x="197" y="1044"/>
                  <a:pt x="204" y="1050"/>
                  <a:pt x="212" y="1050"/>
                </a:cubicBezTo>
                <a:cubicBezTo>
                  <a:pt x="220" y="1050"/>
                  <a:pt x="227" y="1044"/>
                  <a:pt x="227" y="1035"/>
                </a:cubicBezTo>
                <a:cubicBezTo>
                  <a:pt x="227" y="1027"/>
                  <a:pt x="220" y="1021"/>
                  <a:pt x="212" y="1021"/>
                </a:cubicBezTo>
                <a:close/>
                <a:moveTo>
                  <a:pt x="212" y="1053"/>
                </a:moveTo>
                <a:cubicBezTo>
                  <a:pt x="204" y="1053"/>
                  <a:pt x="197" y="1060"/>
                  <a:pt x="197" y="1068"/>
                </a:cubicBezTo>
                <a:cubicBezTo>
                  <a:pt x="197" y="1076"/>
                  <a:pt x="204" y="1083"/>
                  <a:pt x="212" y="1083"/>
                </a:cubicBezTo>
                <a:cubicBezTo>
                  <a:pt x="220" y="1083"/>
                  <a:pt x="227" y="1076"/>
                  <a:pt x="227" y="1068"/>
                </a:cubicBezTo>
                <a:cubicBezTo>
                  <a:pt x="227" y="1060"/>
                  <a:pt x="220" y="1053"/>
                  <a:pt x="212" y="1053"/>
                </a:cubicBezTo>
                <a:close/>
                <a:moveTo>
                  <a:pt x="212" y="1086"/>
                </a:moveTo>
                <a:cubicBezTo>
                  <a:pt x="204" y="1086"/>
                  <a:pt x="197" y="1093"/>
                  <a:pt x="197" y="1101"/>
                </a:cubicBezTo>
                <a:cubicBezTo>
                  <a:pt x="197" y="1109"/>
                  <a:pt x="204" y="1116"/>
                  <a:pt x="212" y="1116"/>
                </a:cubicBezTo>
                <a:cubicBezTo>
                  <a:pt x="220" y="1116"/>
                  <a:pt x="227" y="1109"/>
                  <a:pt x="227" y="1101"/>
                </a:cubicBezTo>
                <a:cubicBezTo>
                  <a:pt x="227" y="1093"/>
                  <a:pt x="220" y="1086"/>
                  <a:pt x="212" y="1086"/>
                </a:cubicBezTo>
                <a:close/>
                <a:moveTo>
                  <a:pt x="212" y="1119"/>
                </a:moveTo>
                <a:cubicBezTo>
                  <a:pt x="204" y="1119"/>
                  <a:pt x="197" y="1126"/>
                  <a:pt x="197" y="1134"/>
                </a:cubicBezTo>
                <a:cubicBezTo>
                  <a:pt x="197" y="1142"/>
                  <a:pt x="204" y="1149"/>
                  <a:pt x="212" y="1149"/>
                </a:cubicBezTo>
                <a:cubicBezTo>
                  <a:pt x="220" y="1149"/>
                  <a:pt x="227" y="1142"/>
                  <a:pt x="227" y="1134"/>
                </a:cubicBezTo>
                <a:cubicBezTo>
                  <a:pt x="227" y="1126"/>
                  <a:pt x="220" y="1119"/>
                  <a:pt x="212" y="1119"/>
                </a:cubicBezTo>
                <a:close/>
                <a:moveTo>
                  <a:pt x="212" y="1152"/>
                </a:moveTo>
                <a:cubicBezTo>
                  <a:pt x="204" y="1152"/>
                  <a:pt x="197" y="1159"/>
                  <a:pt x="197" y="1167"/>
                </a:cubicBezTo>
                <a:cubicBezTo>
                  <a:pt x="197" y="1175"/>
                  <a:pt x="204" y="1182"/>
                  <a:pt x="212" y="1182"/>
                </a:cubicBezTo>
                <a:cubicBezTo>
                  <a:pt x="220" y="1182"/>
                  <a:pt x="227" y="1175"/>
                  <a:pt x="227" y="1167"/>
                </a:cubicBezTo>
                <a:cubicBezTo>
                  <a:pt x="227" y="1159"/>
                  <a:pt x="220" y="1152"/>
                  <a:pt x="212" y="1152"/>
                </a:cubicBezTo>
                <a:close/>
                <a:moveTo>
                  <a:pt x="212" y="1185"/>
                </a:moveTo>
                <a:cubicBezTo>
                  <a:pt x="204" y="1185"/>
                  <a:pt x="197" y="1192"/>
                  <a:pt x="197" y="1200"/>
                </a:cubicBezTo>
                <a:cubicBezTo>
                  <a:pt x="197" y="1208"/>
                  <a:pt x="204" y="1215"/>
                  <a:pt x="212" y="1215"/>
                </a:cubicBezTo>
                <a:cubicBezTo>
                  <a:pt x="220" y="1215"/>
                  <a:pt x="227" y="1208"/>
                  <a:pt x="227" y="1200"/>
                </a:cubicBezTo>
                <a:cubicBezTo>
                  <a:pt x="227" y="1192"/>
                  <a:pt x="220" y="1185"/>
                  <a:pt x="212" y="1185"/>
                </a:cubicBezTo>
                <a:close/>
                <a:moveTo>
                  <a:pt x="212" y="1218"/>
                </a:moveTo>
                <a:cubicBezTo>
                  <a:pt x="204" y="1218"/>
                  <a:pt x="197" y="1225"/>
                  <a:pt x="197" y="1233"/>
                </a:cubicBezTo>
                <a:cubicBezTo>
                  <a:pt x="197" y="1241"/>
                  <a:pt x="204" y="1248"/>
                  <a:pt x="212" y="1248"/>
                </a:cubicBezTo>
                <a:cubicBezTo>
                  <a:pt x="220" y="1248"/>
                  <a:pt x="227" y="1241"/>
                  <a:pt x="227" y="1233"/>
                </a:cubicBezTo>
                <a:cubicBezTo>
                  <a:pt x="227" y="1225"/>
                  <a:pt x="220" y="1218"/>
                  <a:pt x="212" y="1218"/>
                </a:cubicBezTo>
                <a:close/>
                <a:moveTo>
                  <a:pt x="212" y="1251"/>
                </a:moveTo>
                <a:cubicBezTo>
                  <a:pt x="204" y="1251"/>
                  <a:pt x="197" y="1258"/>
                  <a:pt x="197" y="1266"/>
                </a:cubicBezTo>
                <a:cubicBezTo>
                  <a:pt x="197" y="1274"/>
                  <a:pt x="204" y="1281"/>
                  <a:pt x="212" y="1281"/>
                </a:cubicBezTo>
                <a:cubicBezTo>
                  <a:pt x="220" y="1281"/>
                  <a:pt x="227" y="1274"/>
                  <a:pt x="227" y="1266"/>
                </a:cubicBezTo>
                <a:cubicBezTo>
                  <a:pt x="227" y="1258"/>
                  <a:pt x="220" y="1251"/>
                  <a:pt x="212" y="1251"/>
                </a:cubicBezTo>
                <a:close/>
                <a:moveTo>
                  <a:pt x="212" y="1284"/>
                </a:moveTo>
                <a:cubicBezTo>
                  <a:pt x="204" y="1284"/>
                  <a:pt x="197" y="1291"/>
                  <a:pt x="197" y="1299"/>
                </a:cubicBezTo>
                <a:cubicBezTo>
                  <a:pt x="197" y="1307"/>
                  <a:pt x="204" y="1314"/>
                  <a:pt x="212" y="1314"/>
                </a:cubicBezTo>
                <a:cubicBezTo>
                  <a:pt x="220" y="1314"/>
                  <a:pt x="227" y="1307"/>
                  <a:pt x="227" y="1299"/>
                </a:cubicBezTo>
                <a:cubicBezTo>
                  <a:pt x="227" y="1291"/>
                  <a:pt x="220" y="1284"/>
                  <a:pt x="212" y="1284"/>
                </a:cubicBezTo>
                <a:close/>
                <a:moveTo>
                  <a:pt x="212" y="1317"/>
                </a:moveTo>
                <a:cubicBezTo>
                  <a:pt x="204" y="1317"/>
                  <a:pt x="197" y="1323"/>
                  <a:pt x="197" y="1332"/>
                </a:cubicBezTo>
                <a:cubicBezTo>
                  <a:pt x="197" y="1340"/>
                  <a:pt x="204" y="1346"/>
                  <a:pt x="212" y="1346"/>
                </a:cubicBezTo>
                <a:cubicBezTo>
                  <a:pt x="220" y="1346"/>
                  <a:pt x="227" y="1340"/>
                  <a:pt x="227" y="1332"/>
                </a:cubicBezTo>
                <a:cubicBezTo>
                  <a:pt x="227" y="1323"/>
                  <a:pt x="220" y="1317"/>
                  <a:pt x="212" y="1317"/>
                </a:cubicBezTo>
                <a:close/>
                <a:moveTo>
                  <a:pt x="212" y="1350"/>
                </a:moveTo>
                <a:cubicBezTo>
                  <a:pt x="204" y="1350"/>
                  <a:pt x="197" y="1356"/>
                  <a:pt x="197" y="1365"/>
                </a:cubicBezTo>
                <a:cubicBezTo>
                  <a:pt x="197" y="1373"/>
                  <a:pt x="204" y="1379"/>
                  <a:pt x="212" y="1379"/>
                </a:cubicBezTo>
                <a:cubicBezTo>
                  <a:pt x="220" y="1379"/>
                  <a:pt x="227" y="1373"/>
                  <a:pt x="227" y="1365"/>
                </a:cubicBezTo>
                <a:cubicBezTo>
                  <a:pt x="227" y="1356"/>
                  <a:pt x="220" y="1350"/>
                  <a:pt x="212" y="1350"/>
                </a:cubicBezTo>
                <a:close/>
                <a:moveTo>
                  <a:pt x="212" y="1383"/>
                </a:moveTo>
                <a:cubicBezTo>
                  <a:pt x="204" y="1383"/>
                  <a:pt x="197" y="1389"/>
                  <a:pt x="197" y="1397"/>
                </a:cubicBezTo>
                <a:cubicBezTo>
                  <a:pt x="197" y="1406"/>
                  <a:pt x="204" y="1412"/>
                  <a:pt x="212" y="1412"/>
                </a:cubicBezTo>
                <a:cubicBezTo>
                  <a:pt x="220" y="1412"/>
                  <a:pt x="227" y="1406"/>
                  <a:pt x="227" y="1397"/>
                </a:cubicBezTo>
                <a:cubicBezTo>
                  <a:pt x="227" y="1389"/>
                  <a:pt x="220" y="1383"/>
                  <a:pt x="212" y="1383"/>
                </a:cubicBezTo>
                <a:close/>
                <a:moveTo>
                  <a:pt x="212" y="1416"/>
                </a:moveTo>
                <a:cubicBezTo>
                  <a:pt x="204" y="1416"/>
                  <a:pt x="197" y="1422"/>
                  <a:pt x="197" y="1430"/>
                </a:cubicBezTo>
                <a:cubicBezTo>
                  <a:pt x="197" y="1439"/>
                  <a:pt x="204" y="1445"/>
                  <a:pt x="212" y="1445"/>
                </a:cubicBezTo>
                <a:cubicBezTo>
                  <a:pt x="220" y="1445"/>
                  <a:pt x="227" y="1439"/>
                  <a:pt x="227" y="1430"/>
                </a:cubicBezTo>
                <a:cubicBezTo>
                  <a:pt x="227" y="1422"/>
                  <a:pt x="220" y="1416"/>
                  <a:pt x="212" y="1416"/>
                </a:cubicBezTo>
                <a:close/>
                <a:moveTo>
                  <a:pt x="245" y="0"/>
                </a:moveTo>
                <a:cubicBezTo>
                  <a:pt x="237" y="0"/>
                  <a:pt x="230" y="7"/>
                  <a:pt x="230" y="15"/>
                </a:cubicBezTo>
                <a:cubicBezTo>
                  <a:pt x="230" y="23"/>
                  <a:pt x="237" y="30"/>
                  <a:pt x="245" y="30"/>
                </a:cubicBezTo>
                <a:cubicBezTo>
                  <a:pt x="253" y="30"/>
                  <a:pt x="260" y="23"/>
                  <a:pt x="260" y="15"/>
                </a:cubicBezTo>
                <a:cubicBezTo>
                  <a:pt x="260" y="7"/>
                  <a:pt x="253" y="0"/>
                  <a:pt x="245" y="0"/>
                </a:cubicBezTo>
                <a:close/>
                <a:moveTo>
                  <a:pt x="245" y="33"/>
                </a:moveTo>
                <a:cubicBezTo>
                  <a:pt x="237" y="33"/>
                  <a:pt x="230" y="40"/>
                  <a:pt x="230" y="48"/>
                </a:cubicBezTo>
                <a:cubicBezTo>
                  <a:pt x="230" y="56"/>
                  <a:pt x="237" y="63"/>
                  <a:pt x="245" y="63"/>
                </a:cubicBezTo>
                <a:cubicBezTo>
                  <a:pt x="253" y="63"/>
                  <a:pt x="260" y="56"/>
                  <a:pt x="260" y="48"/>
                </a:cubicBezTo>
                <a:cubicBezTo>
                  <a:pt x="260" y="40"/>
                  <a:pt x="253" y="33"/>
                  <a:pt x="245" y="33"/>
                </a:cubicBezTo>
                <a:close/>
                <a:moveTo>
                  <a:pt x="245" y="66"/>
                </a:moveTo>
                <a:cubicBezTo>
                  <a:pt x="237" y="66"/>
                  <a:pt x="230" y="72"/>
                  <a:pt x="230" y="81"/>
                </a:cubicBezTo>
                <a:cubicBezTo>
                  <a:pt x="230" y="89"/>
                  <a:pt x="237" y="95"/>
                  <a:pt x="245" y="95"/>
                </a:cubicBezTo>
                <a:cubicBezTo>
                  <a:pt x="253" y="95"/>
                  <a:pt x="260" y="89"/>
                  <a:pt x="260" y="81"/>
                </a:cubicBezTo>
                <a:cubicBezTo>
                  <a:pt x="260" y="72"/>
                  <a:pt x="253" y="66"/>
                  <a:pt x="245" y="66"/>
                </a:cubicBezTo>
                <a:close/>
                <a:moveTo>
                  <a:pt x="245" y="99"/>
                </a:moveTo>
                <a:cubicBezTo>
                  <a:pt x="237" y="99"/>
                  <a:pt x="230" y="105"/>
                  <a:pt x="230" y="114"/>
                </a:cubicBezTo>
                <a:cubicBezTo>
                  <a:pt x="230" y="122"/>
                  <a:pt x="237" y="128"/>
                  <a:pt x="245" y="128"/>
                </a:cubicBezTo>
                <a:cubicBezTo>
                  <a:pt x="253" y="128"/>
                  <a:pt x="260" y="122"/>
                  <a:pt x="260" y="114"/>
                </a:cubicBezTo>
                <a:cubicBezTo>
                  <a:pt x="260" y="105"/>
                  <a:pt x="253" y="99"/>
                  <a:pt x="245" y="99"/>
                </a:cubicBezTo>
                <a:close/>
                <a:moveTo>
                  <a:pt x="245" y="132"/>
                </a:moveTo>
                <a:cubicBezTo>
                  <a:pt x="237" y="132"/>
                  <a:pt x="230" y="138"/>
                  <a:pt x="230" y="147"/>
                </a:cubicBezTo>
                <a:cubicBezTo>
                  <a:pt x="230" y="155"/>
                  <a:pt x="237" y="161"/>
                  <a:pt x="245" y="161"/>
                </a:cubicBezTo>
                <a:cubicBezTo>
                  <a:pt x="253" y="161"/>
                  <a:pt x="260" y="155"/>
                  <a:pt x="260" y="147"/>
                </a:cubicBezTo>
                <a:cubicBezTo>
                  <a:pt x="260" y="138"/>
                  <a:pt x="253" y="132"/>
                  <a:pt x="245" y="132"/>
                </a:cubicBezTo>
                <a:close/>
                <a:moveTo>
                  <a:pt x="245" y="165"/>
                </a:moveTo>
                <a:cubicBezTo>
                  <a:pt x="237" y="165"/>
                  <a:pt x="230" y="171"/>
                  <a:pt x="230" y="179"/>
                </a:cubicBezTo>
                <a:cubicBezTo>
                  <a:pt x="230" y="188"/>
                  <a:pt x="237" y="194"/>
                  <a:pt x="245" y="194"/>
                </a:cubicBezTo>
                <a:cubicBezTo>
                  <a:pt x="253" y="194"/>
                  <a:pt x="260" y="188"/>
                  <a:pt x="260" y="179"/>
                </a:cubicBezTo>
                <a:cubicBezTo>
                  <a:pt x="260" y="171"/>
                  <a:pt x="253" y="165"/>
                  <a:pt x="245" y="165"/>
                </a:cubicBezTo>
                <a:close/>
                <a:moveTo>
                  <a:pt x="245" y="198"/>
                </a:moveTo>
                <a:cubicBezTo>
                  <a:pt x="237" y="198"/>
                  <a:pt x="230" y="204"/>
                  <a:pt x="230" y="212"/>
                </a:cubicBezTo>
                <a:cubicBezTo>
                  <a:pt x="230" y="221"/>
                  <a:pt x="237" y="227"/>
                  <a:pt x="245" y="227"/>
                </a:cubicBezTo>
                <a:cubicBezTo>
                  <a:pt x="253" y="227"/>
                  <a:pt x="260" y="221"/>
                  <a:pt x="260" y="212"/>
                </a:cubicBezTo>
                <a:cubicBezTo>
                  <a:pt x="260" y="204"/>
                  <a:pt x="253" y="198"/>
                  <a:pt x="245" y="198"/>
                </a:cubicBezTo>
                <a:close/>
                <a:moveTo>
                  <a:pt x="245" y="230"/>
                </a:moveTo>
                <a:cubicBezTo>
                  <a:pt x="237" y="230"/>
                  <a:pt x="230" y="237"/>
                  <a:pt x="230" y="245"/>
                </a:cubicBezTo>
                <a:cubicBezTo>
                  <a:pt x="230" y="253"/>
                  <a:pt x="237" y="260"/>
                  <a:pt x="245" y="260"/>
                </a:cubicBezTo>
                <a:cubicBezTo>
                  <a:pt x="253" y="260"/>
                  <a:pt x="260" y="253"/>
                  <a:pt x="260" y="245"/>
                </a:cubicBezTo>
                <a:cubicBezTo>
                  <a:pt x="260" y="237"/>
                  <a:pt x="253" y="230"/>
                  <a:pt x="245" y="230"/>
                </a:cubicBezTo>
                <a:close/>
                <a:moveTo>
                  <a:pt x="245" y="263"/>
                </a:moveTo>
                <a:cubicBezTo>
                  <a:pt x="237" y="263"/>
                  <a:pt x="230" y="270"/>
                  <a:pt x="230" y="278"/>
                </a:cubicBezTo>
                <a:cubicBezTo>
                  <a:pt x="230" y="286"/>
                  <a:pt x="237" y="293"/>
                  <a:pt x="245" y="293"/>
                </a:cubicBezTo>
                <a:cubicBezTo>
                  <a:pt x="253" y="293"/>
                  <a:pt x="260" y="286"/>
                  <a:pt x="260" y="278"/>
                </a:cubicBezTo>
                <a:cubicBezTo>
                  <a:pt x="260" y="270"/>
                  <a:pt x="253" y="263"/>
                  <a:pt x="245" y="263"/>
                </a:cubicBezTo>
                <a:close/>
                <a:moveTo>
                  <a:pt x="245" y="296"/>
                </a:moveTo>
                <a:cubicBezTo>
                  <a:pt x="237" y="296"/>
                  <a:pt x="230" y="303"/>
                  <a:pt x="230" y="311"/>
                </a:cubicBezTo>
                <a:cubicBezTo>
                  <a:pt x="230" y="319"/>
                  <a:pt x="237" y="326"/>
                  <a:pt x="245" y="326"/>
                </a:cubicBezTo>
                <a:cubicBezTo>
                  <a:pt x="253" y="326"/>
                  <a:pt x="260" y="319"/>
                  <a:pt x="260" y="311"/>
                </a:cubicBezTo>
                <a:cubicBezTo>
                  <a:pt x="260" y="303"/>
                  <a:pt x="253" y="296"/>
                  <a:pt x="245" y="296"/>
                </a:cubicBezTo>
                <a:close/>
                <a:moveTo>
                  <a:pt x="245" y="329"/>
                </a:moveTo>
                <a:cubicBezTo>
                  <a:pt x="237" y="329"/>
                  <a:pt x="230" y="336"/>
                  <a:pt x="230" y="344"/>
                </a:cubicBezTo>
                <a:cubicBezTo>
                  <a:pt x="230" y="352"/>
                  <a:pt x="237" y="359"/>
                  <a:pt x="245" y="359"/>
                </a:cubicBezTo>
                <a:cubicBezTo>
                  <a:pt x="253" y="359"/>
                  <a:pt x="260" y="352"/>
                  <a:pt x="260" y="344"/>
                </a:cubicBezTo>
                <a:cubicBezTo>
                  <a:pt x="260" y="336"/>
                  <a:pt x="253" y="329"/>
                  <a:pt x="245" y="329"/>
                </a:cubicBezTo>
                <a:close/>
                <a:moveTo>
                  <a:pt x="245" y="362"/>
                </a:moveTo>
                <a:cubicBezTo>
                  <a:pt x="237" y="362"/>
                  <a:pt x="230" y="369"/>
                  <a:pt x="230" y="377"/>
                </a:cubicBezTo>
                <a:cubicBezTo>
                  <a:pt x="230" y="385"/>
                  <a:pt x="237" y="392"/>
                  <a:pt x="245" y="392"/>
                </a:cubicBezTo>
                <a:cubicBezTo>
                  <a:pt x="253" y="392"/>
                  <a:pt x="260" y="385"/>
                  <a:pt x="260" y="377"/>
                </a:cubicBezTo>
                <a:cubicBezTo>
                  <a:pt x="260" y="369"/>
                  <a:pt x="253" y="362"/>
                  <a:pt x="245" y="362"/>
                </a:cubicBezTo>
                <a:close/>
                <a:moveTo>
                  <a:pt x="245" y="395"/>
                </a:moveTo>
                <a:cubicBezTo>
                  <a:pt x="237" y="395"/>
                  <a:pt x="230" y="402"/>
                  <a:pt x="230" y="410"/>
                </a:cubicBezTo>
                <a:cubicBezTo>
                  <a:pt x="230" y="418"/>
                  <a:pt x="237" y="425"/>
                  <a:pt x="245" y="425"/>
                </a:cubicBezTo>
                <a:cubicBezTo>
                  <a:pt x="253" y="425"/>
                  <a:pt x="260" y="418"/>
                  <a:pt x="260" y="410"/>
                </a:cubicBezTo>
                <a:cubicBezTo>
                  <a:pt x="260" y="402"/>
                  <a:pt x="253" y="395"/>
                  <a:pt x="245" y="395"/>
                </a:cubicBezTo>
                <a:close/>
                <a:moveTo>
                  <a:pt x="245" y="428"/>
                </a:moveTo>
                <a:cubicBezTo>
                  <a:pt x="237" y="428"/>
                  <a:pt x="230" y="435"/>
                  <a:pt x="230" y="443"/>
                </a:cubicBezTo>
                <a:cubicBezTo>
                  <a:pt x="230" y="451"/>
                  <a:pt x="237" y="458"/>
                  <a:pt x="245" y="458"/>
                </a:cubicBezTo>
                <a:cubicBezTo>
                  <a:pt x="253" y="458"/>
                  <a:pt x="260" y="451"/>
                  <a:pt x="260" y="443"/>
                </a:cubicBezTo>
                <a:cubicBezTo>
                  <a:pt x="260" y="435"/>
                  <a:pt x="253" y="428"/>
                  <a:pt x="245" y="428"/>
                </a:cubicBezTo>
                <a:close/>
                <a:moveTo>
                  <a:pt x="245" y="461"/>
                </a:moveTo>
                <a:cubicBezTo>
                  <a:pt x="237" y="461"/>
                  <a:pt x="230" y="468"/>
                  <a:pt x="230" y="476"/>
                </a:cubicBezTo>
                <a:cubicBezTo>
                  <a:pt x="230" y="484"/>
                  <a:pt x="237" y="491"/>
                  <a:pt x="245" y="491"/>
                </a:cubicBezTo>
                <a:cubicBezTo>
                  <a:pt x="253" y="491"/>
                  <a:pt x="260" y="484"/>
                  <a:pt x="260" y="476"/>
                </a:cubicBezTo>
                <a:cubicBezTo>
                  <a:pt x="260" y="468"/>
                  <a:pt x="253" y="461"/>
                  <a:pt x="245" y="461"/>
                </a:cubicBezTo>
                <a:close/>
                <a:moveTo>
                  <a:pt x="245" y="494"/>
                </a:moveTo>
                <a:cubicBezTo>
                  <a:pt x="237" y="494"/>
                  <a:pt x="230" y="500"/>
                  <a:pt x="230" y="509"/>
                </a:cubicBezTo>
                <a:cubicBezTo>
                  <a:pt x="230" y="517"/>
                  <a:pt x="237" y="523"/>
                  <a:pt x="245" y="523"/>
                </a:cubicBezTo>
                <a:cubicBezTo>
                  <a:pt x="253" y="523"/>
                  <a:pt x="260" y="517"/>
                  <a:pt x="260" y="509"/>
                </a:cubicBezTo>
                <a:cubicBezTo>
                  <a:pt x="260" y="500"/>
                  <a:pt x="253" y="494"/>
                  <a:pt x="245" y="494"/>
                </a:cubicBezTo>
                <a:close/>
                <a:moveTo>
                  <a:pt x="245" y="527"/>
                </a:moveTo>
                <a:cubicBezTo>
                  <a:pt x="237" y="527"/>
                  <a:pt x="230" y="533"/>
                  <a:pt x="230" y="542"/>
                </a:cubicBezTo>
                <a:cubicBezTo>
                  <a:pt x="230" y="550"/>
                  <a:pt x="237" y="556"/>
                  <a:pt x="245" y="556"/>
                </a:cubicBezTo>
                <a:cubicBezTo>
                  <a:pt x="253" y="556"/>
                  <a:pt x="260" y="550"/>
                  <a:pt x="260" y="542"/>
                </a:cubicBezTo>
                <a:cubicBezTo>
                  <a:pt x="260" y="533"/>
                  <a:pt x="253" y="527"/>
                  <a:pt x="245" y="527"/>
                </a:cubicBezTo>
                <a:close/>
                <a:moveTo>
                  <a:pt x="245" y="560"/>
                </a:moveTo>
                <a:cubicBezTo>
                  <a:pt x="237" y="560"/>
                  <a:pt x="230" y="566"/>
                  <a:pt x="230" y="574"/>
                </a:cubicBezTo>
                <a:cubicBezTo>
                  <a:pt x="230" y="583"/>
                  <a:pt x="237" y="589"/>
                  <a:pt x="245" y="589"/>
                </a:cubicBezTo>
                <a:cubicBezTo>
                  <a:pt x="253" y="589"/>
                  <a:pt x="260" y="583"/>
                  <a:pt x="260" y="574"/>
                </a:cubicBezTo>
                <a:cubicBezTo>
                  <a:pt x="260" y="566"/>
                  <a:pt x="253" y="560"/>
                  <a:pt x="245" y="560"/>
                </a:cubicBezTo>
                <a:close/>
                <a:moveTo>
                  <a:pt x="245" y="593"/>
                </a:moveTo>
                <a:cubicBezTo>
                  <a:pt x="237" y="593"/>
                  <a:pt x="230" y="599"/>
                  <a:pt x="230" y="607"/>
                </a:cubicBezTo>
                <a:cubicBezTo>
                  <a:pt x="230" y="616"/>
                  <a:pt x="237" y="622"/>
                  <a:pt x="245" y="622"/>
                </a:cubicBezTo>
                <a:cubicBezTo>
                  <a:pt x="253" y="622"/>
                  <a:pt x="260" y="616"/>
                  <a:pt x="260" y="607"/>
                </a:cubicBezTo>
                <a:cubicBezTo>
                  <a:pt x="260" y="599"/>
                  <a:pt x="253" y="593"/>
                  <a:pt x="245" y="593"/>
                </a:cubicBezTo>
                <a:close/>
                <a:moveTo>
                  <a:pt x="245" y="625"/>
                </a:moveTo>
                <a:cubicBezTo>
                  <a:pt x="237" y="625"/>
                  <a:pt x="230" y="632"/>
                  <a:pt x="230" y="640"/>
                </a:cubicBezTo>
                <a:cubicBezTo>
                  <a:pt x="230" y="648"/>
                  <a:pt x="237" y="655"/>
                  <a:pt x="245" y="655"/>
                </a:cubicBezTo>
                <a:cubicBezTo>
                  <a:pt x="253" y="655"/>
                  <a:pt x="260" y="648"/>
                  <a:pt x="260" y="640"/>
                </a:cubicBezTo>
                <a:cubicBezTo>
                  <a:pt x="260" y="632"/>
                  <a:pt x="253" y="625"/>
                  <a:pt x="245" y="625"/>
                </a:cubicBezTo>
                <a:close/>
                <a:moveTo>
                  <a:pt x="245" y="658"/>
                </a:moveTo>
                <a:cubicBezTo>
                  <a:pt x="237" y="658"/>
                  <a:pt x="230" y="665"/>
                  <a:pt x="230" y="673"/>
                </a:cubicBezTo>
                <a:cubicBezTo>
                  <a:pt x="230" y="681"/>
                  <a:pt x="237" y="688"/>
                  <a:pt x="245" y="688"/>
                </a:cubicBezTo>
                <a:cubicBezTo>
                  <a:pt x="253" y="688"/>
                  <a:pt x="260" y="681"/>
                  <a:pt x="260" y="673"/>
                </a:cubicBezTo>
                <a:cubicBezTo>
                  <a:pt x="260" y="665"/>
                  <a:pt x="253" y="658"/>
                  <a:pt x="245" y="658"/>
                </a:cubicBezTo>
                <a:close/>
                <a:moveTo>
                  <a:pt x="245" y="691"/>
                </a:moveTo>
                <a:cubicBezTo>
                  <a:pt x="237" y="691"/>
                  <a:pt x="230" y="698"/>
                  <a:pt x="230" y="706"/>
                </a:cubicBezTo>
                <a:cubicBezTo>
                  <a:pt x="230" y="714"/>
                  <a:pt x="237" y="721"/>
                  <a:pt x="245" y="721"/>
                </a:cubicBezTo>
                <a:cubicBezTo>
                  <a:pt x="253" y="721"/>
                  <a:pt x="260" y="714"/>
                  <a:pt x="260" y="706"/>
                </a:cubicBezTo>
                <a:cubicBezTo>
                  <a:pt x="260" y="698"/>
                  <a:pt x="253" y="691"/>
                  <a:pt x="245" y="691"/>
                </a:cubicBezTo>
                <a:close/>
                <a:moveTo>
                  <a:pt x="245" y="724"/>
                </a:moveTo>
                <a:cubicBezTo>
                  <a:pt x="237" y="724"/>
                  <a:pt x="230" y="731"/>
                  <a:pt x="230" y="739"/>
                </a:cubicBezTo>
                <a:cubicBezTo>
                  <a:pt x="230" y="747"/>
                  <a:pt x="237" y="754"/>
                  <a:pt x="245" y="754"/>
                </a:cubicBezTo>
                <a:cubicBezTo>
                  <a:pt x="253" y="754"/>
                  <a:pt x="260" y="747"/>
                  <a:pt x="260" y="739"/>
                </a:cubicBezTo>
                <a:cubicBezTo>
                  <a:pt x="260" y="731"/>
                  <a:pt x="253" y="724"/>
                  <a:pt x="245" y="724"/>
                </a:cubicBezTo>
                <a:close/>
                <a:moveTo>
                  <a:pt x="245" y="757"/>
                </a:moveTo>
                <a:cubicBezTo>
                  <a:pt x="237" y="757"/>
                  <a:pt x="230" y="764"/>
                  <a:pt x="230" y="772"/>
                </a:cubicBezTo>
                <a:cubicBezTo>
                  <a:pt x="230" y="780"/>
                  <a:pt x="237" y="787"/>
                  <a:pt x="245" y="787"/>
                </a:cubicBezTo>
                <a:cubicBezTo>
                  <a:pt x="253" y="787"/>
                  <a:pt x="260" y="780"/>
                  <a:pt x="260" y="772"/>
                </a:cubicBezTo>
                <a:cubicBezTo>
                  <a:pt x="260" y="764"/>
                  <a:pt x="253" y="757"/>
                  <a:pt x="245" y="757"/>
                </a:cubicBezTo>
                <a:close/>
                <a:moveTo>
                  <a:pt x="245" y="790"/>
                </a:moveTo>
                <a:cubicBezTo>
                  <a:pt x="237" y="790"/>
                  <a:pt x="230" y="797"/>
                  <a:pt x="230" y="805"/>
                </a:cubicBezTo>
                <a:cubicBezTo>
                  <a:pt x="230" y="813"/>
                  <a:pt x="237" y="820"/>
                  <a:pt x="245" y="820"/>
                </a:cubicBezTo>
                <a:cubicBezTo>
                  <a:pt x="253" y="820"/>
                  <a:pt x="260" y="813"/>
                  <a:pt x="260" y="805"/>
                </a:cubicBezTo>
                <a:cubicBezTo>
                  <a:pt x="260" y="797"/>
                  <a:pt x="253" y="790"/>
                  <a:pt x="245" y="790"/>
                </a:cubicBezTo>
                <a:close/>
                <a:moveTo>
                  <a:pt x="245" y="823"/>
                </a:moveTo>
                <a:cubicBezTo>
                  <a:pt x="237" y="823"/>
                  <a:pt x="230" y="830"/>
                  <a:pt x="230" y="838"/>
                </a:cubicBezTo>
                <a:cubicBezTo>
                  <a:pt x="230" y="846"/>
                  <a:pt x="237" y="853"/>
                  <a:pt x="245" y="853"/>
                </a:cubicBezTo>
                <a:cubicBezTo>
                  <a:pt x="253" y="853"/>
                  <a:pt x="260" y="846"/>
                  <a:pt x="260" y="838"/>
                </a:cubicBezTo>
                <a:cubicBezTo>
                  <a:pt x="260" y="830"/>
                  <a:pt x="253" y="823"/>
                  <a:pt x="245" y="823"/>
                </a:cubicBezTo>
                <a:close/>
                <a:moveTo>
                  <a:pt x="245" y="856"/>
                </a:moveTo>
                <a:cubicBezTo>
                  <a:pt x="237" y="856"/>
                  <a:pt x="230" y="863"/>
                  <a:pt x="230" y="871"/>
                </a:cubicBezTo>
                <a:cubicBezTo>
                  <a:pt x="230" y="879"/>
                  <a:pt x="237" y="886"/>
                  <a:pt x="245" y="886"/>
                </a:cubicBezTo>
                <a:cubicBezTo>
                  <a:pt x="253" y="886"/>
                  <a:pt x="260" y="879"/>
                  <a:pt x="260" y="871"/>
                </a:cubicBezTo>
                <a:cubicBezTo>
                  <a:pt x="260" y="863"/>
                  <a:pt x="253" y="856"/>
                  <a:pt x="245" y="856"/>
                </a:cubicBezTo>
                <a:close/>
                <a:moveTo>
                  <a:pt x="245" y="889"/>
                </a:moveTo>
                <a:cubicBezTo>
                  <a:pt x="237" y="889"/>
                  <a:pt x="230" y="895"/>
                  <a:pt x="230" y="904"/>
                </a:cubicBezTo>
                <a:cubicBezTo>
                  <a:pt x="230" y="912"/>
                  <a:pt x="237" y="918"/>
                  <a:pt x="245" y="918"/>
                </a:cubicBezTo>
                <a:cubicBezTo>
                  <a:pt x="253" y="918"/>
                  <a:pt x="260" y="912"/>
                  <a:pt x="260" y="904"/>
                </a:cubicBezTo>
                <a:cubicBezTo>
                  <a:pt x="260" y="895"/>
                  <a:pt x="253" y="889"/>
                  <a:pt x="245" y="889"/>
                </a:cubicBezTo>
                <a:close/>
                <a:moveTo>
                  <a:pt x="245" y="922"/>
                </a:moveTo>
                <a:cubicBezTo>
                  <a:pt x="237" y="922"/>
                  <a:pt x="230" y="928"/>
                  <a:pt x="230" y="937"/>
                </a:cubicBezTo>
                <a:cubicBezTo>
                  <a:pt x="230" y="945"/>
                  <a:pt x="237" y="951"/>
                  <a:pt x="245" y="951"/>
                </a:cubicBezTo>
                <a:cubicBezTo>
                  <a:pt x="253" y="951"/>
                  <a:pt x="260" y="945"/>
                  <a:pt x="260" y="937"/>
                </a:cubicBezTo>
                <a:cubicBezTo>
                  <a:pt x="260" y="928"/>
                  <a:pt x="253" y="922"/>
                  <a:pt x="245" y="922"/>
                </a:cubicBezTo>
                <a:close/>
                <a:moveTo>
                  <a:pt x="245" y="955"/>
                </a:moveTo>
                <a:cubicBezTo>
                  <a:pt x="237" y="955"/>
                  <a:pt x="230" y="961"/>
                  <a:pt x="230" y="970"/>
                </a:cubicBezTo>
                <a:cubicBezTo>
                  <a:pt x="230" y="978"/>
                  <a:pt x="237" y="984"/>
                  <a:pt x="245" y="984"/>
                </a:cubicBezTo>
                <a:cubicBezTo>
                  <a:pt x="253" y="984"/>
                  <a:pt x="260" y="978"/>
                  <a:pt x="260" y="970"/>
                </a:cubicBezTo>
                <a:cubicBezTo>
                  <a:pt x="260" y="961"/>
                  <a:pt x="253" y="955"/>
                  <a:pt x="245" y="955"/>
                </a:cubicBezTo>
                <a:close/>
                <a:moveTo>
                  <a:pt x="245" y="988"/>
                </a:moveTo>
                <a:cubicBezTo>
                  <a:pt x="237" y="988"/>
                  <a:pt x="230" y="994"/>
                  <a:pt x="230" y="1002"/>
                </a:cubicBezTo>
                <a:cubicBezTo>
                  <a:pt x="230" y="1011"/>
                  <a:pt x="237" y="1017"/>
                  <a:pt x="245" y="1017"/>
                </a:cubicBezTo>
                <a:cubicBezTo>
                  <a:pt x="253" y="1017"/>
                  <a:pt x="260" y="1011"/>
                  <a:pt x="260" y="1002"/>
                </a:cubicBezTo>
                <a:cubicBezTo>
                  <a:pt x="260" y="994"/>
                  <a:pt x="253" y="988"/>
                  <a:pt x="245" y="988"/>
                </a:cubicBezTo>
                <a:close/>
                <a:moveTo>
                  <a:pt x="245" y="1021"/>
                </a:moveTo>
                <a:cubicBezTo>
                  <a:pt x="237" y="1021"/>
                  <a:pt x="230" y="1027"/>
                  <a:pt x="230" y="1035"/>
                </a:cubicBezTo>
                <a:cubicBezTo>
                  <a:pt x="230" y="1044"/>
                  <a:pt x="237" y="1050"/>
                  <a:pt x="245" y="1050"/>
                </a:cubicBezTo>
                <a:cubicBezTo>
                  <a:pt x="253" y="1050"/>
                  <a:pt x="260" y="1044"/>
                  <a:pt x="260" y="1035"/>
                </a:cubicBezTo>
                <a:cubicBezTo>
                  <a:pt x="260" y="1027"/>
                  <a:pt x="253" y="1021"/>
                  <a:pt x="245" y="1021"/>
                </a:cubicBezTo>
                <a:close/>
                <a:moveTo>
                  <a:pt x="245" y="1053"/>
                </a:moveTo>
                <a:cubicBezTo>
                  <a:pt x="237" y="1053"/>
                  <a:pt x="230" y="1060"/>
                  <a:pt x="230" y="1068"/>
                </a:cubicBezTo>
                <a:cubicBezTo>
                  <a:pt x="230" y="1076"/>
                  <a:pt x="237" y="1083"/>
                  <a:pt x="245" y="1083"/>
                </a:cubicBezTo>
                <a:cubicBezTo>
                  <a:pt x="253" y="1083"/>
                  <a:pt x="260" y="1076"/>
                  <a:pt x="260" y="1068"/>
                </a:cubicBezTo>
                <a:cubicBezTo>
                  <a:pt x="260" y="1060"/>
                  <a:pt x="253" y="1053"/>
                  <a:pt x="245" y="1053"/>
                </a:cubicBezTo>
                <a:close/>
                <a:moveTo>
                  <a:pt x="245" y="1086"/>
                </a:moveTo>
                <a:cubicBezTo>
                  <a:pt x="237" y="1086"/>
                  <a:pt x="230" y="1093"/>
                  <a:pt x="230" y="1101"/>
                </a:cubicBezTo>
                <a:cubicBezTo>
                  <a:pt x="230" y="1109"/>
                  <a:pt x="237" y="1116"/>
                  <a:pt x="245" y="1116"/>
                </a:cubicBezTo>
                <a:cubicBezTo>
                  <a:pt x="253" y="1116"/>
                  <a:pt x="260" y="1109"/>
                  <a:pt x="260" y="1101"/>
                </a:cubicBezTo>
                <a:cubicBezTo>
                  <a:pt x="260" y="1093"/>
                  <a:pt x="253" y="1086"/>
                  <a:pt x="245" y="1086"/>
                </a:cubicBezTo>
                <a:close/>
                <a:moveTo>
                  <a:pt x="245" y="1119"/>
                </a:moveTo>
                <a:cubicBezTo>
                  <a:pt x="237" y="1119"/>
                  <a:pt x="230" y="1126"/>
                  <a:pt x="230" y="1134"/>
                </a:cubicBezTo>
                <a:cubicBezTo>
                  <a:pt x="230" y="1142"/>
                  <a:pt x="237" y="1149"/>
                  <a:pt x="245" y="1149"/>
                </a:cubicBezTo>
                <a:cubicBezTo>
                  <a:pt x="253" y="1149"/>
                  <a:pt x="260" y="1142"/>
                  <a:pt x="260" y="1134"/>
                </a:cubicBezTo>
                <a:cubicBezTo>
                  <a:pt x="260" y="1126"/>
                  <a:pt x="253" y="1119"/>
                  <a:pt x="245" y="1119"/>
                </a:cubicBezTo>
                <a:close/>
                <a:moveTo>
                  <a:pt x="245" y="1152"/>
                </a:moveTo>
                <a:cubicBezTo>
                  <a:pt x="237" y="1152"/>
                  <a:pt x="230" y="1159"/>
                  <a:pt x="230" y="1167"/>
                </a:cubicBezTo>
                <a:cubicBezTo>
                  <a:pt x="230" y="1175"/>
                  <a:pt x="237" y="1182"/>
                  <a:pt x="245" y="1182"/>
                </a:cubicBezTo>
                <a:cubicBezTo>
                  <a:pt x="253" y="1182"/>
                  <a:pt x="260" y="1175"/>
                  <a:pt x="260" y="1167"/>
                </a:cubicBezTo>
                <a:cubicBezTo>
                  <a:pt x="260" y="1159"/>
                  <a:pt x="253" y="1152"/>
                  <a:pt x="245" y="1152"/>
                </a:cubicBezTo>
                <a:close/>
                <a:moveTo>
                  <a:pt x="245" y="1185"/>
                </a:moveTo>
                <a:cubicBezTo>
                  <a:pt x="237" y="1185"/>
                  <a:pt x="230" y="1192"/>
                  <a:pt x="230" y="1200"/>
                </a:cubicBezTo>
                <a:cubicBezTo>
                  <a:pt x="230" y="1208"/>
                  <a:pt x="237" y="1215"/>
                  <a:pt x="245" y="1215"/>
                </a:cubicBezTo>
                <a:cubicBezTo>
                  <a:pt x="253" y="1215"/>
                  <a:pt x="260" y="1208"/>
                  <a:pt x="260" y="1200"/>
                </a:cubicBezTo>
                <a:cubicBezTo>
                  <a:pt x="260" y="1192"/>
                  <a:pt x="253" y="1185"/>
                  <a:pt x="245" y="1185"/>
                </a:cubicBezTo>
                <a:close/>
                <a:moveTo>
                  <a:pt x="245" y="1218"/>
                </a:moveTo>
                <a:cubicBezTo>
                  <a:pt x="237" y="1218"/>
                  <a:pt x="230" y="1225"/>
                  <a:pt x="230" y="1233"/>
                </a:cubicBezTo>
                <a:cubicBezTo>
                  <a:pt x="230" y="1241"/>
                  <a:pt x="237" y="1248"/>
                  <a:pt x="245" y="1248"/>
                </a:cubicBezTo>
                <a:cubicBezTo>
                  <a:pt x="253" y="1248"/>
                  <a:pt x="260" y="1241"/>
                  <a:pt x="260" y="1233"/>
                </a:cubicBezTo>
                <a:cubicBezTo>
                  <a:pt x="260" y="1225"/>
                  <a:pt x="253" y="1218"/>
                  <a:pt x="245" y="1218"/>
                </a:cubicBezTo>
                <a:close/>
                <a:moveTo>
                  <a:pt x="245" y="1251"/>
                </a:moveTo>
                <a:cubicBezTo>
                  <a:pt x="237" y="1251"/>
                  <a:pt x="230" y="1258"/>
                  <a:pt x="230" y="1266"/>
                </a:cubicBezTo>
                <a:cubicBezTo>
                  <a:pt x="230" y="1274"/>
                  <a:pt x="237" y="1281"/>
                  <a:pt x="245" y="1281"/>
                </a:cubicBezTo>
                <a:cubicBezTo>
                  <a:pt x="253" y="1281"/>
                  <a:pt x="260" y="1274"/>
                  <a:pt x="260" y="1266"/>
                </a:cubicBezTo>
                <a:cubicBezTo>
                  <a:pt x="260" y="1258"/>
                  <a:pt x="253" y="1251"/>
                  <a:pt x="245" y="1251"/>
                </a:cubicBezTo>
                <a:close/>
                <a:moveTo>
                  <a:pt x="245" y="1284"/>
                </a:moveTo>
                <a:cubicBezTo>
                  <a:pt x="237" y="1284"/>
                  <a:pt x="230" y="1291"/>
                  <a:pt x="230" y="1299"/>
                </a:cubicBezTo>
                <a:cubicBezTo>
                  <a:pt x="230" y="1307"/>
                  <a:pt x="237" y="1314"/>
                  <a:pt x="245" y="1314"/>
                </a:cubicBezTo>
                <a:cubicBezTo>
                  <a:pt x="253" y="1314"/>
                  <a:pt x="260" y="1307"/>
                  <a:pt x="260" y="1299"/>
                </a:cubicBezTo>
                <a:cubicBezTo>
                  <a:pt x="260" y="1291"/>
                  <a:pt x="253" y="1284"/>
                  <a:pt x="245" y="1284"/>
                </a:cubicBezTo>
                <a:close/>
                <a:moveTo>
                  <a:pt x="245" y="1317"/>
                </a:moveTo>
                <a:cubicBezTo>
                  <a:pt x="237" y="1317"/>
                  <a:pt x="230" y="1323"/>
                  <a:pt x="230" y="1332"/>
                </a:cubicBezTo>
                <a:cubicBezTo>
                  <a:pt x="230" y="1340"/>
                  <a:pt x="237" y="1346"/>
                  <a:pt x="245" y="1346"/>
                </a:cubicBezTo>
                <a:cubicBezTo>
                  <a:pt x="253" y="1346"/>
                  <a:pt x="260" y="1340"/>
                  <a:pt x="260" y="1332"/>
                </a:cubicBezTo>
                <a:cubicBezTo>
                  <a:pt x="260" y="1323"/>
                  <a:pt x="253" y="1317"/>
                  <a:pt x="245" y="1317"/>
                </a:cubicBezTo>
                <a:close/>
                <a:moveTo>
                  <a:pt x="245" y="1350"/>
                </a:moveTo>
                <a:cubicBezTo>
                  <a:pt x="237" y="1350"/>
                  <a:pt x="230" y="1356"/>
                  <a:pt x="230" y="1365"/>
                </a:cubicBezTo>
                <a:cubicBezTo>
                  <a:pt x="230" y="1373"/>
                  <a:pt x="237" y="1379"/>
                  <a:pt x="245" y="1379"/>
                </a:cubicBezTo>
                <a:cubicBezTo>
                  <a:pt x="253" y="1379"/>
                  <a:pt x="260" y="1373"/>
                  <a:pt x="260" y="1365"/>
                </a:cubicBezTo>
                <a:cubicBezTo>
                  <a:pt x="260" y="1356"/>
                  <a:pt x="253" y="1350"/>
                  <a:pt x="245" y="1350"/>
                </a:cubicBezTo>
                <a:close/>
                <a:moveTo>
                  <a:pt x="245" y="1383"/>
                </a:moveTo>
                <a:cubicBezTo>
                  <a:pt x="237" y="1383"/>
                  <a:pt x="230" y="1389"/>
                  <a:pt x="230" y="1397"/>
                </a:cubicBezTo>
                <a:cubicBezTo>
                  <a:pt x="230" y="1406"/>
                  <a:pt x="237" y="1412"/>
                  <a:pt x="245" y="1412"/>
                </a:cubicBezTo>
                <a:cubicBezTo>
                  <a:pt x="253" y="1412"/>
                  <a:pt x="260" y="1406"/>
                  <a:pt x="260" y="1397"/>
                </a:cubicBezTo>
                <a:cubicBezTo>
                  <a:pt x="260" y="1389"/>
                  <a:pt x="253" y="1383"/>
                  <a:pt x="245" y="1383"/>
                </a:cubicBezTo>
                <a:close/>
                <a:moveTo>
                  <a:pt x="245" y="1416"/>
                </a:moveTo>
                <a:cubicBezTo>
                  <a:pt x="237" y="1416"/>
                  <a:pt x="230" y="1422"/>
                  <a:pt x="230" y="1430"/>
                </a:cubicBezTo>
                <a:cubicBezTo>
                  <a:pt x="230" y="1439"/>
                  <a:pt x="237" y="1445"/>
                  <a:pt x="245" y="1445"/>
                </a:cubicBezTo>
                <a:cubicBezTo>
                  <a:pt x="253" y="1445"/>
                  <a:pt x="260" y="1439"/>
                  <a:pt x="260" y="1430"/>
                </a:cubicBezTo>
                <a:cubicBezTo>
                  <a:pt x="260" y="1422"/>
                  <a:pt x="253" y="1416"/>
                  <a:pt x="245" y="1416"/>
                </a:cubicBezTo>
                <a:close/>
                <a:moveTo>
                  <a:pt x="278" y="0"/>
                </a:moveTo>
                <a:cubicBezTo>
                  <a:pt x="270" y="0"/>
                  <a:pt x="263" y="7"/>
                  <a:pt x="263" y="15"/>
                </a:cubicBezTo>
                <a:cubicBezTo>
                  <a:pt x="263" y="23"/>
                  <a:pt x="270" y="30"/>
                  <a:pt x="278" y="30"/>
                </a:cubicBezTo>
                <a:cubicBezTo>
                  <a:pt x="286" y="30"/>
                  <a:pt x="293" y="23"/>
                  <a:pt x="293" y="15"/>
                </a:cubicBezTo>
                <a:cubicBezTo>
                  <a:pt x="293" y="7"/>
                  <a:pt x="286" y="0"/>
                  <a:pt x="278" y="0"/>
                </a:cubicBezTo>
                <a:close/>
                <a:moveTo>
                  <a:pt x="278" y="33"/>
                </a:moveTo>
                <a:cubicBezTo>
                  <a:pt x="270" y="33"/>
                  <a:pt x="263" y="40"/>
                  <a:pt x="263" y="48"/>
                </a:cubicBezTo>
                <a:cubicBezTo>
                  <a:pt x="263" y="56"/>
                  <a:pt x="270" y="63"/>
                  <a:pt x="278" y="63"/>
                </a:cubicBezTo>
                <a:cubicBezTo>
                  <a:pt x="286" y="63"/>
                  <a:pt x="293" y="56"/>
                  <a:pt x="293" y="48"/>
                </a:cubicBezTo>
                <a:cubicBezTo>
                  <a:pt x="293" y="40"/>
                  <a:pt x="286" y="33"/>
                  <a:pt x="278" y="33"/>
                </a:cubicBezTo>
                <a:close/>
                <a:moveTo>
                  <a:pt x="278" y="66"/>
                </a:moveTo>
                <a:cubicBezTo>
                  <a:pt x="270" y="66"/>
                  <a:pt x="263" y="72"/>
                  <a:pt x="263" y="81"/>
                </a:cubicBezTo>
                <a:cubicBezTo>
                  <a:pt x="263" y="89"/>
                  <a:pt x="270" y="95"/>
                  <a:pt x="278" y="95"/>
                </a:cubicBezTo>
                <a:cubicBezTo>
                  <a:pt x="286" y="95"/>
                  <a:pt x="293" y="89"/>
                  <a:pt x="293" y="81"/>
                </a:cubicBezTo>
                <a:cubicBezTo>
                  <a:pt x="293" y="72"/>
                  <a:pt x="286" y="66"/>
                  <a:pt x="278" y="66"/>
                </a:cubicBezTo>
                <a:close/>
                <a:moveTo>
                  <a:pt x="278" y="99"/>
                </a:moveTo>
                <a:cubicBezTo>
                  <a:pt x="270" y="99"/>
                  <a:pt x="263" y="105"/>
                  <a:pt x="263" y="114"/>
                </a:cubicBezTo>
                <a:cubicBezTo>
                  <a:pt x="263" y="122"/>
                  <a:pt x="270" y="128"/>
                  <a:pt x="278" y="128"/>
                </a:cubicBezTo>
                <a:cubicBezTo>
                  <a:pt x="286" y="128"/>
                  <a:pt x="293" y="122"/>
                  <a:pt x="293" y="114"/>
                </a:cubicBezTo>
                <a:cubicBezTo>
                  <a:pt x="293" y="105"/>
                  <a:pt x="286" y="99"/>
                  <a:pt x="278" y="99"/>
                </a:cubicBezTo>
                <a:close/>
                <a:moveTo>
                  <a:pt x="278" y="132"/>
                </a:moveTo>
                <a:cubicBezTo>
                  <a:pt x="270" y="132"/>
                  <a:pt x="263" y="138"/>
                  <a:pt x="263" y="147"/>
                </a:cubicBezTo>
                <a:cubicBezTo>
                  <a:pt x="263" y="155"/>
                  <a:pt x="270" y="161"/>
                  <a:pt x="278" y="161"/>
                </a:cubicBezTo>
                <a:cubicBezTo>
                  <a:pt x="286" y="161"/>
                  <a:pt x="293" y="155"/>
                  <a:pt x="293" y="147"/>
                </a:cubicBezTo>
                <a:cubicBezTo>
                  <a:pt x="293" y="138"/>
                  <a:pt x="286" y="132"/>
                  <a:pt x="278" y="132"/>
                </a:cubicBezTo>
                <a:close/>
                <a:moveTo>
                  <a:pt x="278" y="165"/>
                </a:moveTo>
                <a:cubicBezTo>
                  <a:pt x="270" y="165"/>
                  <a:pt x="263" y="171"/>
                  <a:pt x="263" y="179"/>
                </a:cubicBezTo>
                <a:cubicBezTo>
                  <a:pt x="263" y="188"/>
                  <a:pt x="270" y="194"/>
                  <a:pt x="278" y="194"/>
                </a:cubicBezTo>
                <a:cubicBezTo>
                  <a:pt x="286" y="194"/>
                  <a:pt x="293" y="188"/>
                  <a:pt x="293" y="179"/>
                </a:cubicBezTo>
                <a:cubicBezTo>
                  <a:pt x="293" y="171"/>
                  <a:pt x="286" y="165"/>
                  <a:pt x="278" y="165"/>
                </a:cubicBezTo>
                <a:close/>
                <a:moveTo>
                  <a:pt x="278" y="198"/>
                </a:moveTo>
                <a:cubicBezTo>
                  <a:pt x="270" y="198"/>
                  <a:pt x="263" y="204"/>
                  <a:pt x="263" y="212"/>
                </a:cubicBezTo>
                <a:cubicBezTo>
                  <a:pt x="263" y="221"/>
                  <a:pt x="270" y="227"/>
                  <a:pt x="278" y="227"/>
                </a:cubicBezTo>
                <a:cubicBezTo>
                  <a:pt x="286" y="227"/>
                  <a:pt x="293" y="221"/>
                  <a:pt x="293" y="212"/>
                </a:cubicBezTo>
                <a:cubicBezTo>
                  <a:pt x="293" y="204"/>
                  <a:pt x="286" y="198"/>
                  <a:pt x="278" y="198"/>
                </a:cubicBezTo>
                <a:close/>
                <a:moveTo>
                  <a:pt x="278" y="230"/>
                </a:moveTo>
                <a:cubicBezTo>
                  <a:pt x="270" y="230"/>
                  <a:pt x="263" y="237"/>
                  <a:pt x="263" y="245"/>
                </a:cubicBezTo>
                <a:cubicBezTo>
                  <a:pt x="263" y="253"/>
                  <a:pt x="270" y="260"/>
                  <a:pt x="278" y="260"/>
                </a:cubicBezTo>
                <a:cubicBezTo>
                  <a:pt x="286" y="260"/>
                  <a:pt x="293" y="253"/>
                  <a:pt x="293" y="245"/>
                </a:cubicBezTo>
                <a:cubicBezTo>
                  <a:pt x="293" y="237"/>
                  <a:pt x="286" y="230"/>
                  <a:pt x="278" y="230"/>
                </a:cubicBezTo>
                <a:close/>
                <a:moveTo>
                  <a:pt x="278" y="263"/>
                </a:moveTo>
                <a:cubicBezTo>
                  <a:pt x="270" y="263"/>
                  <a:pt x="263" y="270"/>
                  <a:pt x="263" y="278"/>
                </a:cubicBezTo>
                <a:cubicBezTo>
                  <a:pt x="263" y="286"/>
                  <a:pt x="270" y="293"/>
                  <a:pt x="278" y="293"/>
                </a:cubicBezTo>
                <a:cubicBezTo>
                  <a:pt x="286" y="293"/>
                  <a:pt x="293" y="286"/>
                  <a:pt x="293" y="278"/>
                </a:cubicBezTo>
                <a:cubicBezTo>
                  <a:pt x="293" y="270"/>
                  <a:pt x="286" y="263"/>
                  <a:pt x="278" y="263"/>
                </a:cubicBezTo>
                <a:close/>
                <a:moveTo>
                  <a:pt x="278" y="296"/>
                </a:moveTo>
                <a:cubicBezTo>
                  <a:pt x="270" y="296"/>
                  <a:pt x="263" y="303"/>
                  <a:pt x="263" y="311"/>
                </a:cubicBezTo>
                <a:cubicBezTo>
                  <a:pt x="263" y="319"/>
                  <a:pt x="270" y="326"/>
                  <a:pt x="278" y="326"/>
                </a:cubicBezTo>
                <a:cubicBezTo>
                  <a:pt x="286" y="326"/>
                  <a:pt x="293" y="319"/>
                  <a:pt x="293" y="311"/>
                </a:cubicBezTo>
                <a:cubicBezTo>
                  <a:pt x="293" y="303"/>
                  <a:pt x="286" y="296"/>
                  <a:pt x="278" y="296"/>
                </a:cubicBezTo>
                <a:close/>
                <a:moveTo>
                  <a:pt x="278" y="329"/>
                </a:moveTo>
                <a:cubicBezTo>
                  <a:pt x="270" y="329"/>
                  <a:pt x="263" y="336"/>
                  <a:pt x="263" y="344"/>
                </a:cubicBezTo>
                <a:cubicBezTo>
                  <a:pt x="263" y="352"/>
                  <a:pt x="270" y="359"/>
                  <a:pt x="278" y="359"/>
                </a:cubicBezTo>
                <a:cubicBezTo>
                  <a:pt x="286" y="359"/>
                  <a:pt x="293" y="352"/>
                  <a:pt x="293" y="344"/>
                </a:cubicBezTo>
                <a:cubicBezTo>
                  <a:pt x="293" y="336"/>
                  <a:pt x="286" y="329"/>
                  <a:pt x="278" y="329"/>
                </a:cubicBezTo>
                <a:close/>
                <a:moveTo>
                  <a:pt x="278" y="362"/>
                </a:moveTo>
                <a:cubicBezTo>
                  <a:pt x="270" y="362"/>
                  <a:pt x="263" y="369"/>
                  <a:pt x="263" y="377"/>
                </a:cubicBezTo>
                <a:cubicBezTo>
                  <a:pt x="263" y="385"/>
                  <a:pt x="270" y="392"/>
                  <a:pt x="278" y="392"/>
                </a:cubicBezTo>
                <a:cubicBezTo>
                  <a:pt x="286" y="392"/>
                  <a:pt x="293" y="385"/>
                  <a:pt x="293" y="377"/>
                </a:cubicBezTo>
                <a:cubicBezTo>
                  <a:pt x="293" y="369"/>
                  <a:pt x="286" y="362"/>
                  <a:pt x="278" y="362"/>
                </a:cubicBezTo>
                <a:close/>
                <a:moveTo>
                  <a:pt x="278" y="395"/>
                </a:moveTo>
                <a:cubicBezTo>
                  <a:pt x="270" y="395"/>
                  <a:pt x="263" y="402"/>
                  <a:pt x="263" y="410"/>
                </a:cubicBezTo>
                <a:cubicBezTo>
                  <a:pt x="263" y="418"/>
                  <a:pt x="270" y="425"/>
                  <a:pt x="278" y="425"/>
                </a:cubicBezTo>
                <a:cubicBezTo>
                  <a:pt x="286" y="425"/>
                  <a:pt x="293" y="418"/>
                  <a:pt x="293" y="410"/>
                </a:cubicBezTo>
                <a:cubicBezTo>
                  <a:pt x="293" y="402"/>
                  <a:pt x="286" y="395"/>
                  <a:pt x="278" y="395"/>
                </a:cubicBezTo>
                <a:close/>
                <a:moveTo>
                  <a:pt x="278" y="428"/>
                </a:moveTo>
                <a:cubicBezTo>
                  <a:pt x="270" y="428"/>
                  <a:pt x="263" y="435"/>
                  <a:pt x="263" y="443"/>
                </a:cubicBezTo>
                <a:cubicBezTo>
                  <a:pt x="263" y="451"/>
                  <a:pt x="270" y="458"/>
                  <a:pt x="278" y="458"/>
                </a:cubicBezTo>
                <a:cubicBezTo>
                  <a:pt x="286" y="458"/>
                  <a:pt x="293" y="451"/>
                  <a:pt x="293" y="443"/>
                </a:cubicBezTo>
                <a:cubicBezTo>
                  <a:pt x="293" y="435"/>
                  <a:pt x="286" y="428"/>
                  <a:pt x="278" y="428"/>
                </a:cubicBezTo>
                <a:close/>
                <a:moveTo>
                  <a:pt x="278" y="461"/>
                </a:moveTo>
                <a:cubicBezTo>
                  <a:pt x="270" y="461"/>
                  <a:pt x="263" y="468"/>
                  <a:pt x="263" y="476"/>
                </a:cubicBezTo>
                <a:cubicBezTo>
                  <a:pt x="263" y="484"/>
                  <a:pt x="270" y="491"/>
                  <a:pt x="278" y="491"/>
                </a:cubicBezTo>
                <a:cubicBezTo>
                  <a:pt x="286" y="491"/>
                  <a:pt x="293" y="484"/>
                  <a:pt x="293" y="476"/>
                </a:cubicBezTo>
                <a:cubicBezTo>
                  <a:pt x="293" y="468"/>
                  <a:pt x="286" y="461"/>
                  <a:pt x="278" y="461"/>
                </a:cubicBezTo>
                <a:close/>
                <a:moveTo>
                  <a:pt x="278" y="494"/>
                </a:moveTo>
                <a:cubicBezTo>
                  <a:pt x="270" y="494"/>
                  <a:pt x="263" y="500"/>
                  <a:pt x="263" y="509"/>
                </a:cubicBezTo>
                <a:cubicBezTo>
                  <a:pt x="263" y="517"/>
                  <a:pt x="270" y="523"/>
                  <a:pt x="278" y="523"/>
                </a:cubicBezTo>
                <a:cubicBezTo>
                  <a:pt x="286" y="523"/>
                  <a:pt x="293" y="517"/>
                  <a:pt x="293" y="509"/>
                </a:cubicBezTo>
                <a:cubicBezTo>
                  <a:pt x="293" y="500"/>
                  <a:pt x="286" y="494"/>
                  <a:pt x="278" y="494"/>
                </a:cubicBezTo>
                <a:close/>
                <a:moveTo>
                  <a:pt x="278" y="527"/>
                </a:moveTo>
                <a:cubicBezTo>
                  <a:pt x="270" y="527"/>
                  <a:pt x="263" y="533"/>
                  <a:pt x="263" y="542"/>
                </a:cubicBezTo>
                <a:cubicBezTo>
                  <a:pt x="263" y="550"/>
                  <a:pt x="270" y="556"/>
                  <a:pt x="278" y="556"/>
                </a:cubicBezTo>
                <a:cubicBezTo>
                  <a:pt x="286" y="556"/>
                  <a:pt x="293" y="550"/>
                  <a:pt x="293" y="542"/>
                </a:cubicBezTo>
                <a:cubicBezTo>
                  <a:pt x="293" y="533"/>
                  <a:pt x="286" y="527"/>
                  <a:pt x="278" y="527"/>
                </a:cubicBezTo>
                <a:close/>
                <a:moveTo>
                  <a:pt x="278" y="560"/>
                </a:moveTo>
                <a:cubicBezTo>
                  <a:pt x="270" y="560"/>
                  <a:pt x="263" y="566"/>
                  <a:pt x="263" y="574"/>
                </a:cubicBezTo>
                <a:cubicBezTo>
                  <a:pt x="263" y="583"/>
                  <a:pt x="270" y="589"/>
                  <a:pt x="278" y="589"/>
                </a:cubicBezTo>
                <a:cubicBezTo>
                  <a:pt x="286" y="589"/>
                  <a:pt x="293" y="583"/>
                  <a:pt x="293" y="574"/>
                </a:cubicBezTo>
                <a:cubicBezTo>
                  <a:pt x="293" y="566"/>
                  <a:pt x="286" y="560"/>
                  <a:pt x="278" y="560"/>
                </a:cubicBezTo>
                <a:close/>
                <a:moveTo>
                  <a:pt x="278" y="593"/>
                </a:moveTo>
                <a:cubicBezTo>
                  <a:pt x="270" y="593"/>
                  <a:pt x="263" y="599"/>
                  <a:pt x="263" y="607"/>
                </a:cubicBezTo>
                <a:cubicBezTo>
                  <a:pt x="263" y="616"/>
                  <a:pt x="270" y="622"/>
                  <a:pt x="278" y="622"/>
                </a:cubicBezTo>
                <a:cubicBezTo>
                  <a:pt x="286" y="622"/>
                  <a:pt x="293" y="616"/>
                  <a:pt x="293" y="607"/>
                </a:cubicBezTo>
                <a:cubicBezTo>
                  <a:pt x="293" y="599"/>
                  <a:pt x="286" y="593"/>
                  <a:pt x="278" y="593"/>
                </a:cubicBezTo>
                <a:close/>
                <a:moveTo>
                  <a:pt x="278" y="625"/>
                </a:moveTo>
                <a:cubicBezTo>
                  <a:pt x="270" y="625"/>
                  <a:pt x="263" y="632"/>
                  <a:pt x="263" y="640"/>
                </a:cubicBezTo>
                <a:cubicBezTo>
                  <a:pt x="263" y="648"/>
                  <a:pt x="270" y="655"/>
                  <a:pt x="278" y="655"/>
                </a:cubicBezTo>
                <a:cubicBezTo>
                  <a:pt x="286" y="655"/>
                  <a:pt x="293" y="648"/>
                  <a:pt x="293" y="640"/>
                </a:cubicBezTo>
                <a:cubicBezTo>
                  <a:pt x="293" y="632"/>
                  <a:pt x="286" y="625"/>
                  <a:pt x="278" y="625"/>
                </a:cubicBezTo>
                <a:close/>
                <a:moveTo>
                  <a:pt x="278" y="658"/>
                </a:moveTo>
                <a:cubicBezTo>
                  <a:pt x="270" y="658"/>
                  <a:pt x="263" y="665"/>
                  <a:pt x="263" y="673"/>
                </a:cubicBezTo>
                <a:cubicBezTo>
                  <a:pt x="263" y="681"/>
                  <a:pt x="270" y="688"/>
                  <a:pt x="278" y="688"/>
                </a:cubicBezTo>
                <a:cubicBezTo>
                  <a:pt x="286" y="688"/>
                  <a:pt x="293" y="681"/>
                  <a:pt x="293" y="673"/>
                </a:cubicBezTo>
                <a:cubicBezTo>
                  <a:pt x="293" y="665"/>
                  <a:pt x="286" y="658"/>
                  <a:pt x="278" y="658"/>
                </a:cubicBezTo>
                <a:close/>
                <a:moveTo>
                  <a:pt x="278" y="691"/>
                </a:moveTo>
                <a:cubicBezTo>
                  <a:pt x="270" y="691"/>
                  <a:pt x="263" y="698"/>
                  <a:pt x="263" y="706"/>
                </a:cubicBezTo>
                <a:cubicBezTo>
                  <a:pt x="263" y="714"/>
                  <a:pt x="270" y="721"/>
                  <a:pt x="278" y="721"/>
                </a:cubicBezTo>
                <a:cubicBezTo>
                  <a:pt x="286" y="721"/>
                  <a:pt x="293" y="714"/>
                  <a:pt x="293" y="706"/>
                </a:cubicBezTo>
                <a:cubicBezTo>
                  <a:pt x="293" y="698"/>
                  <a:pt x="286" y="691"/>
                  <a:pt x="278" y="691"/>
                </a:cubicBezTo>
                <a:close/>
                <a:moveTo>
                  <a:pt x="278" y="724"/>
                </a:moveTo>
                <a:cubicBezTo>
                  <a:pt x="270" y="724"/>
                  <a:pt x="263" y="731"/>
                  <a:pt x="263" y="739"/>
                </a:cubicBezTo>
                <a:cubicBezTo>
                  <a:pt x="263" y="747"/>
                  <a:pt x="270" y="754"/>
                  <a:pt x="278" y="754"/>
                </a:cubicBezTo>
                <a:cubicBezTo>
                  <a:pt x="286" y="754"/>
                  <a:pt x="293" y="747"/>
                  <a:pt x="293" y="739"/>
                </a:cubicBezTo>
                <a:cubicBezTo>
                  <a:pt x="293" y="731"/>
                  <a:pt x="286" y="724"/>
                  <a:pt x="278" y="724"/>
                </a:cubicBezTo>
                <a:close/>
                <a:moveTo>
                  <a:pt x="278" y="757"/>
                </a:moveTo>
                <a:cubicBezTo>
                  <a:pt x="270" y="757"/>
                  <a:pt x="263" y="764"/>
                  <a:pt x="263" y="772"/>
                </a:cubicBezTo>
                <a:cubicBezTo>
                  <a:pt x="263" y="780"/>
                  <a:pt x="270" y="787"/>
                  <a:pt x="278" y="787"/>
                </a:cubicBezTo>
                <a:cubicBezTo>
                  <a:pt x="286" y="787"/>
                  <a:pt x="293" y="780"/>
                  <a:pt x="293" y="772"/>
                </a:cubicBezTo>
                <a:cubicBezTo>
                  <a:pt x="293" y="764"/>
                  <a:pt x="286" y="757"/>
                  <a:pt x="278" y="757"/>
                </a:cubicBezTo>
                <a:close/>
                <a:moveTo>
                  <a:pt x="278" y="790"/>
                </a:moveTo>
                <a:cubicBezTo>
                  <a:pt x="270" y="790"/>
                  <a:pt x="263" y="797"/>
                  <a:pt x="263" y="805"/>
                </a:cubicBezTo>
                <a:cubicBezTo>
                  <a:pt x="263" y="813"/>
                  <a:pt x="270" y="820"/>
                  <a:pt x="278" y="820"/>
                </a:cubicBezTo>
                <a:cubicBezTo>
                  <a:pt x="286" y="820"/>
                  <a:pt x="293" y="813"/>
                  <a:pt x="293" y="805"/>
                </a:cubicBezTo>
                <a:cubicBezTo>
                  <a:pt x="293" y="797"/>
                  <a:pt x="286" y="790"/>
                  <a:pt x="278" y="790"/>
                </a:cubicBezTo>
                <a:close/>
                <a:moveTo>
                  <a:pt x="278" y="823"/>
                </a:moveTo>
                <a:cubicBezTo>
                  <a:pt x="270" y="823"/>
                  <a:pt x="263" y="830"/>
                  <a:pt x="263" y="838"/>
                </a:cubicBezTo>
                <a:cubicBezTo>
                  <a:pt x="263" y="846"/>
                  <a:pt x="270" y="853"/>
                  <a:pt x="278" y="853"/>
                </a:cubicBezTo>
                <a:cubicBezTo>
                  <a:pt x="286" y="853"/>
                  <a:pt x="293" y="846"/>
                  <a:pt x="293" y="838"/>
                </a:cubicBezTo>
                <a:cubicBezTo>
                  <a:pt x="293" y="830"/>
                  <a:pt x="286" y="823"/>
                  <a:pt x="278" y="823"/>
                </a:cubicBezTo>
                <a:close/>
                <a:moveTo>
                  <a:pt x="278" y="856"/>
                </a:moveTo>
                <a:cubicBezTo>
                  <a:pt x="270" y="856"/>
                  <a:pt x="263" y="863"/>
                  <a:pt x="263" y="871"/>
                </a:cubicBezTo>
                <a:cubicBezTo>
                  <a:pt x="263" y="879"/>
                  <a:pt x="270" y="886"/>
                  <a:pt x="278" y="886"/>
                </a:cubicBezTo>
                <a:cubicBezTo>
                  <a:pt x="286" y="886"/>
                  <a:pt x="293" y="879"/>
                  <a:pt x="293" y="871"/>
                </a:cubicBezTo>
                <a:cubicBezTo>
                  <a:pt x="293" y="863"/>
                  <a:pt x="286" y="856"/>
                  <a:pt x="278" y="856"/>
                </a:cubicBezTo>
                <a:close/>
                <a:moveTo>
                  <a:pt x="278" y="889"/>
                </a:moveTo>
                <a:cubicBezTo>
                  <a:pt x="270" y="889"/>
                  <a:pt x="263" y="895"/>
                  <a:pt x="263" y="904"/>
                </a:cubicBezTo>
                <a:cubicBezTo>
                  <a:pt x="263" y="912"/>
                  <a:pt x="270" y="918"/>
                  <a:pt x="278" y="918"/>
                </a:cubicBezTo>
                <a:cubicBezTo>
                  <a:pt x="286" y="918"/>
                  <a:pt x="293" y="912"/>
                  <a:pt x="293" y="904"/>
                </a:cubicBezTo>
                <a:cubicBezTo>
                  <a:pt x="293" y="895"/>
                  <a:pt x="286" y="889"/>
                  <a:pt x="278" y="889"/>
                </a:cubicBezTo>
                <a:close/>
                <a:moveTo>
                  <a:pt x="278" y="922"/>
                </a:moveTo>
                <a:cubicBezTo>
                  <a:pt x="270" y="922"/>
                  <a:pt x="263" y="928"/>
                  <a:pt x="263" y="937"/>
                </a:cubicBezTo>
                <a:cubicBezTo>
                  <a:pt x="263" y="945"/>
                  <a:pt x="270" y="951"/>
                  <a:pt x="278" y="951"/>
                </a:cubicBezTo>
                <a:cubicBezTo>
                  <a:pt x="286" y="951"/>
                  <a:pt x="293" y="945"/>
                  <a:pt x="293" y="937"/>
                </a:cubicBezTo>
                <a:cubicBezTo>
                  <a:pt x="293" y="928"/>
                  <a:pt x="286" y="922"/>
                  <a:pt x="278" y="922"/>
                </a:cubicBezTo>
                <a:close/>
                <a:moveTo>
                  <a:pt x="278" y="955"/>
                </a:moveTo>
                <a:cubicBezTo>
                  <a:pt x="270" y="955"/>
                  <a:pt x="263" y="961"/>
                  <a:pt x="263" y="970"/>
                </a:cubicBezTo>
                <a:cubicBezTo>
                  <a:pt x="263" y="978"/>
                  <a:pt x="270" y="984"/>
                  <a:pt x="278" y="984"/>
                </a:cubicBezTo>
                <a:cubicBezTo>
                  <a:pt x="286" y="984"/>
                  <a:pt x="293" y="978"/>
                  <a:pt x="293" y="970"/>
                </a:cubicBezTo>
                <a:cubicBezTo>
                  <a:pt x="293" y="961"/>
                  <a:pt x="286" y="955"/>
                  <a:pt x="278" y="955"/>
                </a:cubicBezTo>
                <a:close/>
                <a:moveTo>
                  <a:pt x="278" y="988"/>
                </a:moveTo>
                <a:cubicBezTo>
                  <a:pt x="270" y="988"/>
                  <a:pt x="263" y="994"/>
                  <a:pt x="263" y="1002"/>
                </a:cubicBezTo>
                <a:cubicBezTo>
                  <a:pt x="263" y="1011"/>
                  <a:pt x="270" y="1017"/>
                  <a:pt x="278" y="1017"/>
                </a:cubicBezTo>
                <a:cubicBezTo>
                  <a:pt x="286" y="1017"/>
                  <a:pt x="293" y="1011"/>
                  <a:pt x="293" y="1002"/>
                </a:cubicBezTo>
                <a:cubicBezTo>
                  <a:pt x="293" y="994"/>
                  <a:pt x="286" y="988"/>
                  <a:pt x="278" y="988"/>
                </a:cubicBezTo>
                <a:close/>
                <a:moveTo>
                  <a:pt x="278" y="1021"/>
                </a:moveTo>
                <a:cubicBezTo>
                  <a:pt x="270" y="1021"/>
                  <a:pt x="263" y="1027"/>
                  <a:pt x="263" y="1035"/>
                </a:cubicBezTo>
                <a:cubicBezTo>
                  <a:pt x="263" y="1044"/>
                  <a:pt x="270" y="1050"/>
                  <a:pt x="278" y="1050"/>
                </a:cubicBezTo>
                <a:cubicBezTo>
                  <a:pt x="286" y="1050"/>
                  <a:pt x="293" y="1044"/>
                  <a:pt x="293" y="1035"/>
                </a:cubicBezTo>
                <a:cubicBezTo>
                  <a:pt x="293" y="1027"/>
                  <a:pt x="286" y="1021"/>
                  <a:pt x="278" y="1021"/>
                </a:cubicBezTo>
                <a:close/>
                <a:moveTo>
                  <a:pt x="278" y="1053"/>
                </a:moveTo>
                <a:cubicBezTo>
                  <a:pt x="270" y="1053"/>
                  <a:pt x="263" y="1060"/>
                  <a:pt x="263" y="1068"/>
                </a:cubicBezTo>
                <a:cubicBezTo>
                  <a:pt x="263" y="1076"/>
                  <a:pt x="270" y="1083"/>
                  <a:pt x="278" y="1083"/>
                </a:cubicBezTo>
                <a:cubicBezTo>
                  <a:pt x="286" y="1083"/>
                  <a:pt x="293" y="1076"/>
                  <a:pt x="293" y="1068"/>
                </a:cubicBezTo>
                <a:cubicBezTo>
                  <a:pt x="293" y="1060"/>
                  <a:pt x="286" y="1053"/>
                  <a:pt x="278" y="1053"/>
                </a:cubicBezTo>
                <a:close/>
                <a:moveTo>
                  <a:pt x="278" y="1086"/>
                </a:moveTo>
                <a:cubicBezTo>
                  <a:pt x="270" y="1086"/>
                  <a:pt x="263" y="1093"/>
                  <a:pt x="263" y="1101"/>
                </a:cubicBezTo>
                <a:cubicBezTo>
                  <a:pt x="263" y="1109"/>
                  <a:pt x="270" y="1116"/>
                  <a:pt x="278" y="1116"/>
                </a:cubicBezTo>
                <a:cubicBezTo>
                  <a:pt x="286" y="1116"/>
                  <a:pt x="293" y="1109"/>
                  <a:pt x="293" y="1101"/>
                </a:cubicBezTo>
                <a:cubicBezTo>
                  <a:pt x="293" y="1093"/>
                  <a:pt x="286" y="1086"/>
                  <a:pt x="278" y="1086"/>
                </a:cubicBezTo>
                <a:close/>
                <a:moveTo>
                  <a:pt x="278" y="1119"/>
                </a:moveTo>
                <a:cubicBezTo>
                  <a:pt x="270" y="1119"/>
                  <a:pt x="263" y="1126"/>
                  <a:pt x="263" y="1134"/>
                </a:cubicBezTo>
                <a:cubicBezTo>
                  <a:pt x="263" y="1142"/>
                  <a:pt x="270" y="1149"/>
                  <a:pt x="278" y="1149"/>
                </a:cubicBezTo>
                <a:cubicBezTo>
                  <a:pt x="286" y="1149"/>
                  <a:pt x="293" y="1142"/>
                  <a:pt x="293" y="1134"/>
                </a:cubicBezTo>
                <a:cubicBezTo>
                  <a:pt x="293" y="1126"/>
                  <a:pt x="286" y="1119"/>
                  <a:pt x="278" y="1119"/>
                </a:cubicBezTo>
                <a:close/>
                <a:moveTo>
                  <a:pt x="278" y="1152"/>
                </a:moveTo>
                <a:cubicBezTo>
                  <a:pt x="270" y="1152"/>
                  <a:pt x="263" y="1159"/>
                  <a:pt x="263" y="1167"/>
                </a:cubicBezTo>
                <a:cubicBezTo>
                  <a:pt x="263" y="1175"/>
                  <a:pt x="270" y="1182"/>
                  <a:pt x="278" y="1182"/>
                </a:cubicBezTo>
                <a:cubicBezTo>
                  <a:pt x="286" y="1182"/>
                  <a:pt x="293" y="1175"/>
                  <a:pt x="293" y="1167"/>
                </a:cubicBezTo>
                <a:cubicBezTo>
                  <a:pt x="293" y="1159"/>
                  <a:pt x="286" y="1152"/>
                  <a:pt x="278" y="1152"/>
                </a:cubicBezTo>
                <a:close/>
                <a:moveTo>
                  <a:pt x="278" y="1185"/>
                </a:moveTo>
                <a:cubicBezTo>
                  <a:pt x="270" y="1185"/>
                  <a:pt x="263" y="1192"/>
                  <a:pt x="263" y="1200"/>
                </a:cubicBezTo>
                <a:cubicBezTo>
                  <a:pt x="263" y="1208"/>
                  <a:pt x="270" y="1215"/>
                  <a:pt x="278" y="1215"/>
                </a:cubicBezTo>
                <a:cubicBezTo>
                  <a:pt x="286" y="1215"/>
                  <a:pt x="293" y="1208"/>
                  <a:pt x="293" y="1200"/>
                </a:cubicBezTo>
                <a:cubicBezTo>
                  <a:pt x="293" y="1192"/>
                  <a:pt x="286" y="1185"/>
                  <a:pt x="278" y="1185"/>
                </a:cubicBezTo>
                <a:close/>
                <a:moveTo>
                  <a:pt x="278" y="1218"/>
                </a:moveTo>
                <a:cubicBezTo>
                  <a:pt x="270" y="1218"/>
                  <a:pt x="263" y="1225"/>
                  <a:pt x="263" y="1233"/>
                </a:cubicBezTo>
                <a:cubicBezTo>
                  <a:pt x="263" y="1241"/>
                  <a:pt x="270" y="1248"/>
                  <a:pt x="278" y="1248"/>
                </a:cubicBezTo>
                <a:cubicBezTo>
                  <a:pt x="286" y="1248"/>
                  <a:pt x="293" y="1241"/>
                  <a:pt x="293" y="1233"/>
                </a:cubicBezTo>
                <a:cubicBezTo>
                  <a:pt x="293" y="1225"/>
                  <a:pt x="286" y="1218"/>
                  <a:pt x="278" y="1218"/>
                </a:cubicBezTo>
                <a:close/>
                <a:moveTo>
                  <a:pt x="278" y="1251"/>
                </a:moveTo>
                <a:cubicBezTo>
                  <a:pt x="270" y="1251"/>
                  <a:pt x="263" y="1258"/>
                  <a:pt x="263" y="1266"/>
                </a:cubicBezTo>
                <a:cubicBezTo>
                  <a:pt x="263" y="1274"/>
                  <a:pt x="270" y="1281"/>
                  <a:pt x="278" y="1281"/>
                </a:cubicBezTo>
                <a:cubicBezTo>
                  <a:pt x="286" y="1281"/>
                  <a:pt x="293" y="1274"/>
                  <a:pt x="293" y="1266"/>
                </a:cubicBezTo>
                <a:cubicBezTo>
                  <a:pt x="293" y="1258"/>
                  <a:pt x="286" y="1251"/>
                  <a:pt x="278" y="1251"/>
                </a:cubicBezTo>
                <a:close/>
                <a:moveTo>
                  <a:pt x="278" y="1284"/>
                </a:moveTo>
                <a:cubicBezTo>
                  <a:pt x="270" y="1284"/>
                  <a:pt x="263" y="1291"/>
                  <a:pt x="263" y="1299"/>
                </a:cubicBezTo>
                <a:cubicBezTo>
                  <a:pt x="263" y="1307"/>
                  <a:pt x="270" y="1314"/>
                  <a:pt x="278" y="1314"/>
                </a:cubicBezTo>
                <a:cubicBezTo>
                  <a:pt x="286" y="1314"/>
                  <a:pt x="293" y="1307"/>
                  <a:pt x="293" y="1299"/>
                </a:cubicBezTo>
                <a:cubicBezTo>
                  <a:pt x="293" y="1291"/>
                  <a:pt x="286" y="1284"/>
                  <a:pt x="278" y="1284"/>
                </a:cubicBezTo>
                <a:close/>
                <a:moveTo>
                  <a:pt x="278" y="1317"/>
                </a:moveTo>
                <a:cubicBezTo>
                  <a:pt x="270" y="1317"/>
                  <a:pt x="263" y="1323"/>
                  <a:pt x="263" y="1332"/>
                </a:cubicBezTo>
                <a:cubicBezTo>
                  <a:pt x="263" y="1340"/>
                  <a:pt x="270" y="1346"/>
                  <a:pt x="278" y="1346"/>
                </a:cubicBezTo>
                <a:cubicBezTo>
                  <a:pt x="286" y="1346"/>
                  <a:pt x="293" y="1340"/>
                  <a:pt x="293" y="1332"/>
                </a:cubicBezTo>
                <a:cubicBezTo>
                  <a:pt x="293" y="1323"/>
                  <a:pt x="286" y="1317"/>
                  <a:pt x="278" y="1317"/>
                </a:cubicBezTo>
                <a:close/>
                <a:moveTo>
                  <a:pt x="278" y="1350"/>
                </a:moveTo>
                <a:cubicBezTo>
                  <a:pt x="270" y="1350"/>
                  <a:pt x="263" y="1356"/>
                  <a:pt x="263" y="1365"/>
                </a:cubicBezTo>
                <a:cubicBezTo>
                  <a:pt x="263" y="1373"/>
                  <a:pt x="270" y="1379"/>
                  <a:pt x="278" y="1379"/>
                </a:cubicBezTo>
                <a:cubicBezTo>
                  <a:pt x="286" y="1379"/>
                  <a:pt x="293" y="1373"/>
                  <a:pt x="293" y="1365"/>
                </a:cubicBezTo>
                <a:cubicBezTo>
                  <a:pt x="293" y="1356"/>
                  <a:pt x="286" y="1350"/>
                  <a:pt x="278" y="1350"/>
                </a:cubicBezTo>
                <a:close/>
                <a:moveTo>
                  <a:pt x="278" y="1383"/>
                </a:moveTo>
                <a:cubicBezTo>
                  <a:pt x="270" y="1383"/>
                  <a:pt x="263" y="1389"/>
                  <a:pt x="263" y="1397"/>
                </a:cubicBezTo>
                <a:cubicBezTo>
                  <a:pt x="263" y="1406"/>
                  <a:pt x="270" y="1412"/>
                  <a:pt x="278" y="1412"/>
                </a:cubicBezTo>
                <a:cubicBezTo>
                  <a:pt x="286" y="1412"/>
                  <a:pt x="293" y="1406"/>
                  <a:pt x="293" y="1397"/>
                </a:cubicBezTo>
                <a:cubicBezTo>
                  <a:pt x="293" y="1389"/>
                  <a:pt x="286" y="1383"/>
                  <a:pt x="278" y="1383"/>
                </a:cubicBezTo>
                <a:close/>
                <a:moveTo>
                  <a:pt x="278" y="1416"/>
                </a:moveTo>
                <a:cubicBezTo>
                  <a:pt x="270" y="1416"/>
                  <a:pt x="263" y="1422"/>
                  <a:pt x="263" y="1430"/>
                </a:cubicBezTo>
                <a:cubicBezTo>
                  <a:pt x="263" y="1439"/>
                  <a:pt x="270" y="1445"/>
                  <a:pt x="278" y="1445"/>
                </a:cubicBezTo>
                <a:cubicBezTo>
                  <a:pt x="286" y="1445"/>
                  <a:pt x="293" y="1439"/>
                  <a:pt x="293" y="1430"/>
                </a:cubicBezTo>
                <a:cubicBezTo>
                  <a:pt x="293" y="1422"/>
                  <a:pt x="286" y="1416"/>
                  <a:pt x="278" y="1416"/>
                </a:cubicBezTo>
                <a:close/>
                <a:moveTo>
                  <a:pt x="311" y="0"/>
                </a:moveTo>
                <a:cubicBezTo>
                  <a:pt x="302" y="0"/>
                  <a:pt x="296" y="7"/>
                  <a:pt x="296" y="15"/>
                </a:cubicBezTo>
                <a:cubicBezTo>
                  <a:pt x="296" y="23"/>
                  <a:pt x="302" y="30"/>
                  <a:pt x="311" y="30"/>
                </a:cubicBezTo>
                <a:cubicBezTo>
                  <a:pt x="319" y="30"/>
                  <a:pt x="325" y="23"/>
                  <a:pt x="325" y="15"/>
                </a:cubicBezTo>
                <a:cubicBezTo>
                  <a:pt x="325" y="7"/>
                  <a:pt x="319" y="0"/>
                  <a:pt x="311" y="0"/>
                </a:cubicBezTo>
                <a:close/>
                <a:moveTo>
                  <a:pt x="311" y="33"/>
                </a:moveTo>
                <a:cubicBezTo>
                  <a:pt x="302" y="33"/>
                  <a:pt x="296" y="40"/>
                  <a:pt x="296" y="48"/>
                </a:cubicBezTo>
                <a:cubicBezTo>
                  <a:pt x="296" y="56"/>
                  <a:pt x="302" y="63"/>
                  <a:pt x="311" y="63"/>
                </a:cubicBezTo>
                <a:cubicBezTo>
                  <a:pt x="319" y="63"/>
                  <a:pt x="325" y="56"/>
                  <a:pt x="325" y="48"/>
                </a:cubicBezTo>
                <a:cubicBezTo>
                  <a:pt x="325" y="40"/>
                  <a:pt x="319" y="33"/>
                  <a:pt x="311" y="33"/>
                </a:cubicBezTo>
                <a:close/>
                <a:moveTo>
                  <a:pt x="311" y="66"/>
                </a:moveTo>
                <a:cubicBezTo>
                  <a:pt x="302" y="66"/>
                  <a:pt x="296" y="72"/>
                  <a:pt x="296" y="81"/>
                </a:cubicBezTo>
                <a:cubicBezTo>
                  <a:pt x="296" y="89"/>
                  <a:pt x="302" y="95"/>
                  <a:pt x="311" y="95"/>
                </a:cubicBezTo>
                <a:cubicBezTo>
                  <a:pt x="319" y="95"/>
                  <a:pt x="325" y="89"/>
                  <a:pt x="325" y="81"/>
                </a:cubicBezTo>
                <a:cubicBezTo>
                  <a:pt x="325" y="72"/>
                  <a:pt x="319" y="66"/>
                  <a:pt x="311" y="66"/>
                </a:cubicBezTo>
                <a:close/>
                <a:moveTo>
                  <a:pt x="311" y="99"/>
                </a:moveTo>
                <a:cubicBezTo>
                  <a:pt x="302" y="99"/>
                  <a:pt x="296" y="105"/>
                  <a:pt x="296" y="114"/>
                </a:cubicBezTo>
                <a:cubicBezTo>
                  <a:pt x="296" y="122"/>
                  <a:pt x="302" y="128"/>
                  <a:pt x="311" y="128"/>
                </a:cubicBezTo>
                <a:cubicBezTo>
                  <a:pt x="319" y="128"/>
                  <a:pt x="325" y="122"/>
                  <a:pt x="325" y="114"/>
                </a:cubicBezTo>
                <a:cubicBezTo>
                  <a:pt x="325" y="105"/>
                  <a:pt x="319" y="99"/>
                  <a:pt x="311" y="99"/>
                </a:cubicBezTo>
                <a:close/>
                <a:moveTo>
                  <a:pt x="311" y="132"/>
                </a:moveTo>
                <a:cubicBezTo>
                  <a:pt x="302" y="132"/>
                  <a:pt x="296" y="138"/>
                  <a:pt x="296" y="147"/>
                </a:cubicBezTo>
                <a:cubicBezTo>
                  <a:pt x="296" y="155"/>
                  <a:pt x="302" y="161"/>
                  <a:pt x="311" y="161"/>
                </a:cubicBezTo>
                <a:cubicBezTo>
                  <a:pt x="319" y="161"/>
                  <a:pt x="325" y="155"/>
                  <a:pt x="325" y="147"/>
                </a:cubicBezTo>
                <a:cubicBezTo>
                  <a:pt x="325" y="138"/>
                  <a:pt x="319" y="132"/>
                  <a:pt x="311" y="132"/>
                </a:cubicBezTo>
                <a:close/>
                <a:moveTo>
                  <a:pt x="311" y="165"/>
                </a:moveTo>
                <a:cubicBezTo>
                  <a:pt x="302" y="165"/>
                  <a:pt x="296" y="171"/>
                  <a:pt x="296" y="179"/>
                </a:cubicBezTo>
                <a:cubicBezTo>
                  <a:pt x="296" y="188"/>
                  <a:pt x="302" y="194"/>
                  <a:pt x="311" y="194"/>
                </a:cubicBezTo>
                <a:cubicBezTo>
                  <a:pt x="319" y="194"/>
                  <a:pt x="325" y="188"/>
                  <a:pt x="325" y="179"/>
                </a:cubicBezTo>
                <a:cubicBezTo>
                  <a:pt x="325" y="171"/>
                  <a:pt x="319" y="165"/>
                  <a:pt x="311" y="165"/>
                </a:cubicBezTo>
                <a:close/>
                <a:moveTo>
                  <a:pt x="311" y="198"/>
                </a:moveTo>
                <a:cubicBezTo>
                  <a:pt x="302" y="198"/>
                  <a:pt x="296" y="204"/>
                  <a:pt x="296" y="212"/>
                </a:cubicBezTo>
                <a:cubicBezTo>
                  <a:pt x="296" y="221"/>
                  <a:pt x="302" y="227"/>
                  <a:pt x="311" y="227"/>
                </a:cubicBezTo>
                <a:cubicBezTo>
                  <a:pt x="319" y="227"/>
                  <a:pt x="325" y="221"/>
                  <a:pt x="325" y="212"/>
                </a:cubicBezTo>
                <a:cubicBezTo>
                  <a:pt x="325" y="204"/>
                  <a:pt x="319" y="198"/>
                  <a:pt x="311" y="198"/>
                </a:cubicBezTo>
                <a:close/>
                <a:moveTo>
                  <a:pt x="311" y="230"/>
                </a:moveTo>
                <a:cubicBezTo>
                  <a:pt x="302" y="230"/>
                  <a:pt x="296" y="237"/>
                  <a:pt x="296" y="245"/>
                </a:cubicBezTo>
                <a:cubicBezTo>
                  <a:pt x="296" y="253"/>
                  <a:pt x="302" y="260"/>
                  <a:pt x="311" y="260"/>
                </a:cubicBezTo>
                <a:cubicBezTo>
                  <a:pt x="319" y="260"/>
                  <a:pt x="325" y="253"/>
                  <a:pt x="325" y="245"/>
                </a:cubicBezTo>
                <a:cubicBezTo>
                  <a:pt x="325" y="237"/>
                  <a:pt x="319" y="230"/>
                  <a:pt x="311" y="230"/>
                </a:cubicBezTo>
                <a:close/>
                <a:moveTo>
                  <a:pt x="311" y="263"/>
                </a:moveTo>
                <a:cubicBezTo>
                  <a:pt x="302" y="263"/>
                  <a:pt x="296" y="270"/>
                  <a:pt x="296" y="278"/>
                </a:cubicBezTo>
                <a:cubicBezTo>
                  <a:pt x="296" y="286"/>
                  <a:pt x="302" y="293"/>
                  <a:pt x="311" y="293"/>
                </a:cubicBezTo>
                <a:cubicBezTo>
                  <a:pt x="319" y="293"/>
                  <a:pt x="325" y="286"/>
                  <a:pt x="325" y="278"/>
                </a:cubicBezTo>
                <a:cubicBezTo>
                  <a:pt x="325" y="270"/>
                  <a:pt x="319" y="263"/>
                  <a:pt x="311" y="263"/>
                </a:cubicBezTo>
                <a:close/>
                <a:moveTo>
                  <a:pt x="311" y="296"/>
                </a:moveTo>
                <a:cubicBezTo>
                  <a:pt x="302" y="296"/>
                  <a:pt x="296" y="303"/>
                  <a:pt x="296" y="311"/>
                </a:cubicBezTo>
                <a:cubicBezTo>
                  <a:pt x="296" y="319"/>
                  <a:pt x="302" y="326"/>
                  <a:pt x="311" y="326"/>
                </a:cubicBezTo>
                <a:cubicBezTo>
                  <a:pt x="319" y="326"/>
                  <a:pt x="325" y="319"/>
                  <a:pt x="325" y="311"/>
                </a:cubicBezTo>
                <a:cubicBezTo>
                  <a:pt x="325" y="303"/>
                  <a:pt x="319" y="296"/>
                  <a:pt x="311" y="296"/>
                </a:cubicBezTo>
                <a:close/>
                <a:moveTo>
                  <a:pt x="311" y="329"/>
                </a:moveTo>
                <a:cubicBezTo>
                  <a:pt x="302" y="329"/>
                  <a:pt x="296" y="336"/>
                  <a:pt x="296" y="344"/>
                </a:cubicBezTo>
                <a:cubicBezTo>
                  <a:pt x="296" y="352"/>
                  <a:pt x="302" y="359"/>
                  <a:pt x="311" y="359"/>
                </a:cubicBezTo>
                <a:cubicBezTo>
                  <a:pt x="319" y="359"/>
                  <a:pt x="325" y="352"/>
                  <a:pt x="325" y="344"/>
                </a:cubicBezTo>
                <a:cubicBezTo>
                  <a:pt x="325" y="336"/>
                  <a:pt x="319" y="329"/>
                  <a:pt x="311" y="329"/>
                </a:cubicBezTo>
                <a:close/>
                <a:moveTo>
                  <a:pt x="311" y="362"/>
                </a:moveTo>
                <a:cubicBezTo>
                  <a:pt x="302" y="362"/>
                  <a:pt x="296" y="369"/>
                  <a:pt x="296" y="377"/>
                </a:cubicBezTo>
                <a:cubicBezTo>
                  <a:pt x="296" y="385"/>
                  <a:pt x="302" y="392"/>
                  <a:pt x="311" y="392"/>
                </a:cubicBezTo>
                <a:cubicBezTo>
                  <a:pt x="319" y="392"/>
                  <a:pt x="325" y="385"/>
                  <a:pt x="325" y="377"/>
                </a:cubicBezTo>
                <a:cubicBezTo>
                  <a:pt x="325" y="369"/>
                  <a:pt x="319" y="362"/>
                  <a:pt x="311" y="362"/>
                </a:cubicBezTo>
                <a:close/>
                <a:moveTo>
                  <a:pt x="311" y="395"/>
                </a:moveTo>
                <a:cubicBezTo>
                  <a:pt x="302" y="395"/>
                  <a:pt x="296" y="402"/>
                  <a:pt x="296" y="410"/>
                </a:cubicBezTo>
                <a:cubicBezTo>
                  <a:pt x="296" y="418"/>
                  <a:pt x="302" y="425"/>
                  <a:pt x="311" y="425"/>
                </a:cubicBezTo>
                <a:cubicBezTo>
                  <a:pt x="319" y="425"/>
                  <a:pt x="325" y="418"/>
                  <a:pt x="325" y="410"/>
                </a:cubicBezTo>
                <a:cubicBezTo>
                  <a:pt x="325" y="402"/>
                  <a:pt x="319" y="395"/>
                  <a:pt x="311" y="395"/>
                </a:cubicBezTo>
                <a:close/>
                <a:moveTo>
                  <a:pt x="311" y="428"/>
                </a:moveTo>
                <a:cubicBezTo>
                  <a:pt x="302" y="428"/>
                  <a:pt x="296" y="435"/>
                  <a:pt x="296" y="443"/>
                </a:cubicBezTo>
                <a:cubicBezTo>
                  <a:pt x="296" y="451"/>
                  <a:pt x="302" y="458"/>
                  <a:pt x="311" y="458"/>
                </a:cubicBezTo>
                <a:cubicBezTo>
                  <a:pt x="319" y="458"/>
                  <a:pt x="325" y="451"/>
                  <a:pt x="325" y="443"/>
                </a:cubicBezTo>
                <a:cubicBezTo>
                  <a:pt x="325" y="435"/>
                  <a:pt x="319" y="428"/>
                  <a:pt x="311" y="428"/>
                </a:cubicBezTo>
                <a:close/>
                <a:moveTo>
                  <a:pt x="311" y="461"/>
                </a:moveTo>
                <a:cubicBezTo>
                  <a:pt x="302" y="461"/>
                  <a:pt x="296" y="468"/>
                  <a:pt x="296" y="476"/>
                </a:cubicBezTo>
                <a:cubicBezTo>
                  <a:pt x="296" y="484"/>
                  <a:pt x="302" y="491"/>
                  <a:pt x="311" y="491"/>
                </a:cubicBezTo>
                <a:cubicBezTo>
                  <a:pt x="319" y="491"/>
                  <a:pt x="325" y="484"/>
                  <a:pt x="325" y="476"/>
                </a:cubicBezTo>
                <a:cubicBezTo>
                  <a:pt x="325" y="468"/>
                  <a:pt x="319" y="461"/>
                  <a:pt x="311" y="461"/>
                </a:cubicBezTo>
                <a:close/>
                <a:moveTo>
                  <a:pt x="311" y="494"/>
                </a:moveTo>
                <a:cubicBezTo>
                  <a:pt x="302" y="494"/>
                  <a:pt x="296" y="500"/>
                  <a:pt x="296" y="509"/>
                </a:cubicBezTo>
                <a:cubicBezTo>
                  <a:pt x="296" y="517"/>
                  <a:pt x="302" y="523"/>
                  <a:pt x="311" y="523"/>
                </a:cubicBezTo>
                <a:cubicBezTo>
                  <a:pt x="319" y="523"/>
                  <a:pt x="325" y="517"/>
                  <a:pt x="325" y="509"/>
                </a:cubicBezTo>
                <a:cubicBezTo>
                  <a:pt x="325" y="500"/>
                  <a:pt x="319" y="494"/>
                  <a:pt x="311" y="494"/>
                </a:cubicBezTo>
                <a:close/>
                <a:moveTo>
                  <a:pt x="311" y="527"/>
                </a:moveTo>
                <a:cubicBezTo>
                  <a:pt x="302" y="527"/>
                  <a:pt x="296" y="533"/>
                  <a:pt x="296" y="542"/>
                </a:cubicBezTo>
                <a:cubicBezTo>
                  <a:pt x="296" y="550"/>
                  <a:pt x="302" y="556"/>
                  <a:pt x="311" y="556"/>
                </a:cubicBezTo>
                <a:cubicBezTo>
                  <a:pt x="319" y="556"/>
                  <a:pt x="325" y="550"/>
                  <a:pt x="325" y="542"/>
                </a:cubicBezTo>
                <a:cubicBezTo>
                  <a:pt x="325" y="533"/>
                  <a:pt x="319" y="527"/>
                  <a:pt x="311" y="527"/>
                </a:cubicBezTo>
                <a:close/>
                <a:moveTo>
                  <a:pt x="311" y="560"/>
                </a:moveTo>
                <a:cubicBezTo>
                  <a:pt x="302" y="560"/>
                  <a:pt x="296" y="566"/>
                  <a:pt x="296" y="574"/>
                </a:cubicBezTo>
                <a:cubicBezTo>
                  <a:pt x="296" y="583"/>
                  <a:pt x="302" y="589"/>
                  <a:pt x="311" y="589"/>
                </a:cubicBezTo>
                <a:cubicBezTo>
                  <a:pt x="319" y="589"/>
                  <a:pt x="325" y="583"/>
                  <a:pt x="325" y="574"/>
                </a:cubicBezTo>
                <a:cubicBezTo>
                  <a:pt x="325" y="566"/>
                  <a:pt x="319" y="560"/>
                  <a:pt x="311" y="560"/>
                </a:cubicBezTo>
                <a:close/>
                <a:moveTo>
                  <a:pt x="311" y="593"/>
                </a:moveTo>
                <a:cubicBezTo>
                  <a:pt x="302" y="593"/>
                  <a:pt x="296" y="599"/>
                  <a:pt x="296" y="607"/>
                </a:cubicBezTo>
                <a:cubicBezTo>
                  <a:pt x="296" y="616"/>
                  <a:pt x="302" y="622"/>
                  <a:pt x="311" y="622"/>
                </a:cubicBezTo>
                <a:cubicBezTo>
                  <a:pt x="319" y="622"/>
                  <a:pt x="325" y="616"/>
                  <a:pt x="325" y="607"/>
                </a:cubicBezTo>
                <a:cubicBezTo>
                  <a:pt x="325" y="599"/>
                  <a:pt x="319" y="593"/>
                  <a:pt x="311" y="593"/>
                </a:cubicBezTo>
                <a:close/>
                <a:moveTo>
                  <a:pt x="311" y="625"/>
                </a:moveTo>
                <a:cubicBezTo>
                  <a:pt x="302" y="625"/>
                  <a:pt x="296" y="632"/>
                  <a:pt x="296" y="640"/>
                </a:cubicBezTo>
                <a:cubicBezTo>
                  <a:pt x="296" y="648"/>
                  <a:pt x="302" y="655"/>
                  <a:pt x="311" y="655"/>
                </a:cubicBezTo>
                <a:cubicBezTo>
                  <a:pt x="319" y="655"/>
                  <a:pt x="325" y="648"/>
                  <a:pt x="325" y="640"/>
                </a:cubicBezTo>
                <a:cubicBezTo>
                  <a:pt x="325" y="632"/>
                  <a:pt x="319" y="625"/>
                  <a:pt x="311" y="625"/>
                </a:cubicBezTo>
                <a:close/>
                <a:moveTo>
                  <a:pt x="311" y="658"/>
                </a:moveTo>
                <a:cubicBezTo>
                  <a:pt x="302" y="658"/>
                  <a:pt x="296" y="665"/>
                  <a:pt x="296" y="673"/>
                </a:cubicBezTo>
                <a:cubicBezTo>
                  <a:pt x="296" y="681"/>
                  <a:pt x="302" y="688"/>
                  <a:pt x="311" y="688"/>
                </a:cubicBezTo>
                <a:cubicBezTo>
                  <a:pt x="319" y="688"/>
                  <a:pt x="325" y="681"/>
                  <a:pt x="325" y="673"/>
                </a:cubicBezTo>
                <a:cubicBezTo>
                  <a:pt x="325" y="665"/>
                  <a:pt x="319" y="658"/>
                  <a:pt x="311" y="658"/>
                </a:cubicBezTo>
                <a:close/>
                <a:moveTo>
                  <a:pt x="311" y="691"/>
                </a:moveTo>
                <a:cubicBezTo>
                  <a:pt x="302" y="691"/>
                  <a:pt x="296" y="698"/>
                  <a:pt x="296" y="706"/>
                </a:cubicBezTo>
                <a:cubicBezTo>
                  <a:pt x="296" y="714"/>
                  <a:pt x="302" y="721"/>
                  <a:pt x="311" y="721"/>
                </a:cubicBezTo>
                <a:cubicBezTo>
                  <a:pt x="319" y="721"/>
                  <a:pt x="325" y="714"/>
                  <a:pt x="325" y="706"/>
                </a:cubicBezTo>
                <a:cubicBezTo>
                  <a:pt x="325" y="698"/>
                  <a:pt x="319" y="691"/>
                  <a:pt x="311" y="691"/>
                </a:cubicBezTo>
                <a:close/>
                <a:moveTo>
                  <a:pt x="311" y="724"/>
                </a:moveTo>
                <a:cubicBezTo>
                  <a:pt x="302" y="724"/>
                  <a:pt x="296" y="731"/>
                  <a:pt x="296" y="739"/>
                </a:cubicBezTo>
                <a:cubicBezTo>
                  <a:pt x="296" y="747"/>
                  <a:pt x="302" y="754"/>
                  <a:pt x="311" y="754"/>
                </a:cubicBezTo>
                <a:cubicBezTo>
                  <a:pt x="319" y="754"/>
                  <a:pt x="325" y="747"/>
                  <a:pt x="325" y="739"/>
                </a:cubicBezTo>
                <a:cubicBezTo>
                  <a:pt x="325" y="731"/>
                  <a:pt x="319" y="724"/>
                  <a:pt x="311" y="724"/>
                </a:cubicBezTo>
                <a:close/>
                <a:moveTo>
                  <a:pt x="311" y="757"/>
                </a:moveTo>
                <a:cubicBezTo>
                  <a:pt x="302" y="757"/>
                  <a:pt x="296" y="764"/>
                  <a:pt x="296" y="772"/>
                </a:cubicBezTo>
                <a:cubicBezTo>
                  <a:pt x="296" y="780"/>
                  <a:pt x="302" y="787"/>
                  <a:pt x="311" y="787"/>
                </a:cubicBezTo>
                <a:cubicBezTo>
                  <a:pt x="319" y="787"/>
                  <a:pt x="325" y="780"/>
                  <a:pt x="325" y="772"/>
                </a:cubicBezTo>
                <a:cubicBezTo>
                  <a:pt x="325" y="764"/>
                  <a:pt x="319" y="757"/>
                  <a:pt x="311" y="757"/>
                </a:cubicBezTo>
                <a:close/>
                <a:moveTo>
                  <a:pt x="311" y="790"/>
                </a:moveTo>
                <a:cubicBezTo>
                  <a:pt x="302" y="790"/>
                  <a:pt x="296" y="797"/>
                  <a:pt x="296" y="805"/>
                </a:cubicBezTo>
                <a:cubicBezTo>
                  <a:pt x="296" y="813"/>
                  <a:pt x="302" y="820"/>
                  <a:pt x="311" y="820"/>
                </a:cubicBezTo>
                <a:cubicBezTo>
                  <a:pt x="319" y="820"/>
                  <a:pt x="325" y="813"/>
                  <a:pt x="325" y="805"/>
                </a:cubicBezTo>
                <a:cubicBezTo>
                  <a:pt x="325" y="797"/>
                  <a:pt x="319" y="790"/>
                  <a:pt x="311" y="790"/>
                </a:cubicBezTo>
                <a:close/>
                <a:moveTo>
                  <a:pt x="311" y="823"/>
                </a:moveTo>
                <a:cubicBezTo>
                  <a:pt x="302" y="823"/>
                  <a:pt x="296" y="830"/>
                  <a:pt x="296" y="838"/>
                </a:cubicBezTo>
                <a:cubicBezTo>
                  <a:pt x="296" y="846"/>
                  <a:pt x="302" y="853"/>
                  <a:pt x="311" y="853"/>
                </a:cubicBezTo>
                <a:cubicBezTo>
                  <a:pt x="319" y="853"/>
                  <a:pt x="325" y="846"/>
                  <a:pt x="325" y="838"/>
                </a:cubicBezTo>
                <a:cubicBezTo>
                  <a:pt x="325" y="830"/>
                  <a:pt x="319" y="823"/>
                  <a:pt x="311" y="823"/>
                </a:cubicBezTo>
                <a:close/>
                <a:moveTo>
                  <a:pt x="311" y="856"/>
                </a:moveTo>
                <a:cubicBezTo>
                  <a:pt x="302" y="856"/>
                  <a:pt x="296" y="863"/>
                  <a:pt x="296" y="871"/>
                </a:cubicBezTo>
                <a:cubicBezTo>
                  <a:pt x="296" y="879"/>
                  <a:pt x="302" y="886"/>
                  <a:pt x="311" y="886"/>
                </a:cubicBezTo>
                <a:cubicBezTo>
                  <a:pt x="319" y="886"/>
                  <a:pt x="325" y="879"/>
                  <a:pt x="325" y="871"/>
                </a:cubicBezTo>
                <a:cubicBezTo>
                  <a:pt x="325" y="863"/>
                  <a:pt x="319" y="856"/>
                  <a:pt x="311" y="856"/>
                </a:cubicBezTo>
                <a:close/>
                <a:moveTo>
                  <a:pt x="311" y="889"/>
                </a:moveTo>
                <a:cubicBezTo>
                  <a:pt x="302" y="889"/>
                  <a:pt x="296" y="895"/>
                  <a:pt x="296" y="904"/>
                </a:cubicBezTo>
                <a:cubicBezTo>
                  <a:pt x="296" y="912"/>
                  <a:pt x="302" y="918"/>
                  <a:pt x="311" y="918"/>
                </a:cubicBezTo>
                <a:cubicBezTo>
                  <a:pt x="319" y="918"/>
                  <a:pt x="325" y="912"/>
                  <a:pt x="325" y="904"/>
                </a:cubicBezTo>
                <a:cubicBezTo>
                  <a:pt x="325" y="895"/>
                  <a:pt x="319" y="889"/>
                  <a:pt x="311" y="889"/>
                </a:cubicBezTo>
                <a:close/>
                <a:moveTo>
                  <a:pt x="311" y="922"/>
                </a:moveTo>
                <a:cubicBezTo>
                  <a:pt x="302" y="922"/>
                  <a:pt x="296" y="928"/>
                  <a:pt x="296" y="937"/>
                </a:cubicBezTo>
                <a:cubicBezTo>
                  <a:pt x="296" y="945"/>
                  <a:pt x="302" y="951"/>
                  <a:pt x="311" y="951"/>
                </a:cubicBezTo>
                <a:cubicBezTo>
                  <a:pt x="319" y="951"/>
                  <a:pt x="325" y="945"/>
                  <a:pt x="325" y="937"/>
                </a:cubicBezTo>
                <a:cubicBezTo>
                  <a:pt x="325" y="928"/>
                  <a:pt x="319" y="922"/>
                  <a:pt x="311" y="922"/>
                </a:cubicBezTo>
                <a:close/>
                <a:moveTo>
                  <a:pt x="311" y="955"/>
                </a:moveTo>
                <a:cubicBezTo>
                  <a:pt x="302" y="955"/>
                  <a:pt x="296" y="961"/>
                  <a:pt x="296" y="970"/>
                </a:cubicBezTo>
                <a:cubicBezTo>
                  <a:pt x="296" y="978"/>
                  <a:pt x="302" y="984"/>
                  <a:pt x="311" y="984"/>
                </a:cubicBezTo>
                <a:cubicBezTo>
                  <a:pt x="319" y="984"/>
                  <a:pt x="325" y="978"/>
                  <a:pt x="325" y="970"/>
                </a:cubicBezTo>
                <a:cubicBezTo>
                  <a:pt x="325" y="961"/>
                  <a:pt x="319" y="955"/>
                  <a:pt x="311" y="955"/>
                </a:cubicBezTo>
                <a:close/>
                <a:moveTo>
                  <a:pt x="311" y="988"/>
                </a:moveTo>
                <a:cubicBezTo>
                  <a:pt x="302" y="988"/>
                  <a:pt x="296" y="994"/>
                  <a:pt x="296" y="1002"/>
                </a:cubicBezTo>
                <a:cubicBezTo>
                  <a:pt x="296" y="1011"/>
                  <a:pt x="302" y="1017"/>
                  <a:pt x="311" y="1017"/>
                </a:cubicBezTo>
                <a:cubicBezTo>
                  <a:pt x="319" y="1017"/>
                  <a:pt x="325" y="1011"/>
                  <a:pt x="325" y="1002"/>
                </a:cubicBezTo>
                <a:cubicBezTo>
                  <a:pt x="325" y="994"/>
                  <a:pt x="319" y="988"/>
                  <a:pt x="311" y="988"/>
                </a:cubicBezTo>
                <a:close/>
                <a:moveTo>
                  <a:pt x="311" y="1021"/>
                </a:moveTo>
                <a:cubicBezTo>
                  <a:pt x="302" y="1021"/>
                  <a:pt x="296" y="1027"/>
                  <a:pt x="296" y="1035"/>
                </a:cubicBezTo>
                <a:cubicBezTo>
                  <a:pt x="296" y="1044"/>
                  <a:pt x="302" y="1050"/>
                  <a:pt x="311" y="1050"/>
                </a:cubicBezTo>
                <a:cubicBezTo>
                  <a:pt x="319" y="1050"/>
                  <a:pt x="325" y="1044"/>
                  <a:pt x="325" y="1035"/>
                </a:cubicBezTo>
                <a:cubicBezTo>
                  <a:pt x="325" y="1027"/>
                  <a:pt x="319" y="1021"/>
                  <a:pt x="311" y="1021"/>
                </a:cubicBezTo>
                <a:close/>
                <a:moveTo>
                  <a:pt x="311" y="1053"/>
                </a:moveTo>
                <a:cubicBezTo>
                  <a:pt x="302" y="1053"/>
                  <a:pt x="296" y="1060"/>
                  <a:pt x="296" y="1068"/>
                </a:cubicBezTo>
                <a:cubicBezTo>
                  <a:pt x="296" y="1076"/>
                  <a:pt x="302" y="1083"/>
                  <a:pt x="311" y="1083"/>
                </a:cubicBezTo>
                <a:cubicBezTo>
                  <a:pt x="319" y="1083"/>
                  <a:pt x="325" y="1076"/>
                  <a:pt x="325" y="1068"/>
                </a:cubicBezTo>
                <a:cubicBezTo>
                  <a:pt x="325" y="1060"/>
                  <a:pt x="319" y="1053"/>
                  <a:pt x="311" y="1053"/>
                </a:cubicBezTo>
                <a:close/>
                <a:moveTo>
                  <a:pt x="311" y="1086"/>
                </a:moveTo>
                <a:cubicBezTo>
                  <a:pt x="302" y="1086"/>
                  <a:pt x="296" y="1093"/>
                  <a:pt x="296" y="1101"/>
                </a:cubicBezTo>
                <a:cubicBezTo>
                  <a:pt x="296" y="1109"/>
                  <a:pt x="302" y="1116"/>
                  <a:pt x="311" y="1116"/>
                </a:cubicBezTo>
                <a:cubicBezTo>
                  <a:pt x="319" y="1116"/>
                  <a:pt x="325" y="1109"/>
                  <a:pt x="325" y="1101"/>
                </a:cubicBezTo>
                <a:cubicBezTo>
                  <a:pt x="325" y="1093"/>
                  <a:pt x="319" y="1086"/>
                  <a:pt x="311" y="1086"/>
                </a:cubicBezTo>
                <a:close/>
                <a:moveTo>
                  <a:pt x="311" y="1119"/>
                </a:moveTo>
                <a:cubicBezTo>
                  <a:pt x="302" y="1119"/>
                  <a:pt x="296" y="1126"/>
                  <a:pt x="296" y="1134"/>
                </a:cubicBezTo>
                <a:cubicBezTo>
                  <a:pt x="296" y="1142"/>
                  <a:pt x="302" y="1149"/>
                  <a:pt x="311" y="1149"/>
                </a:cubicBezTo>
                <a:cubicBezTo>
                  <a:pt x="319" y="1149"/>
                  <a:pt x="325" y="1142"/>
                  <a:pt x="325" y="1134"/>
                </a:cubicBezTo>
                <a:cubicBezTo>
                  <a:pt x="325" y="1126"/>
                  <a:pt x="319" y="1119"/>
                  <a:pt x="311" y="1119"/>
                </a:cubicBezTo>
                <a:close/>
                <a:moveTo>
                  <a:pt x="311" y="1152"/>
                </a:moveTo>
                <a:cubicBezTo>
                  <a:pt x="302" y="1152"/>
                  <a:pt x="296" y="1159"/>
                  <a:pt x="296" y="1167"/>
                </a:cubicBezTo>
                <a:cubicBezTo>
                  <a:pt x="296" y="1175"/>
                  <a:pt x="302" y="1182"/>
                  <a:pt x="311" y="1182"/>
                </a:cubicBezTo>
                <a:cubicBezTo>
                  <a:pt x="319" y="1182"/>
                  <a:pt x="325" y="1175"/>
                  <a:pt x="325" y="1167"/>
                </a:cubicBezTo>
                <a:cubicBezTo>
                  <a:pt x="325" y="1159"/>
                  <a:pt x="319" y="1152"/>
                  <a:pt x="311" y="1152"/>
                </a:cubicBezTo>
                <a:close/>
                <a:moveTo>
                  <a:pt x="311" y="1185"/>
                </a:moveTo>
                <a:cubicBezTo>
                  <a:pt x="302" y="1185"/>
                  <a:pt x="296" y="1192"/>
                  <a:pt x="296" y="1200"/>
                </a:cubicBezTo>
                <a:cubicBezTo>
                  <a:pt x="296" y="1208"/>
                  <a:pt x="302" y="1215"/>
                  <a:pt x="311" y="1215"/>
                </a:cubicBezTo>
                <a:cubicBezTo>
                  <a:pt x="319" y="1215"/>
                  <a:pt x="325" y="1208"/>
                  <a:pt x="325" y="1200"/>
                </a:cubicBezTo>
                <a:cubicBezTo>
                  <a:pt x="325" y="1192"/>
                  <a:pt x="319" y="1185"/>
                  <a:pt x="311" y="1185"/>
                </a:cubicBezTo>
                <a:close/>
                <a:moveTo>
                  <a:pt x="311" y="1218"/>
                </a:moveTo>
                <a:cubicBezTo>
                  <a:pt x="302" y="1218"/>
                  <a:pt x="296" y="1225"/>
                  <a:pt x="296" y="1233"/>
                </a:cubicBezTo>
                <a:cubicBezTo>
                  <a:pt x="296" y="1241"/>
                  <a:pt x="302" y="1248"/>
                  <a:pt x="311" y="1248"/>
                </a:cubicBezTo>
                <a:cubicBezTo>
                  <a:pt x="319" y="1248"/>
                  <a:pt x="325" y="1241"/>
                  <a:pt x="325" y="1233"/>
                </a:cubicBezTo>
                <a:cubicBezTo>
                  <a:pt x="325" y="1225"/>
                  <a:pt x="319" y="1218"/>
                  <a:pt x="311" y="1218"/>
                </a:cubicBezTo>
                <a:close/>
                <a:moveTo>
                  <a:pt x="311" y="1251"/>
                </a:moveTo>
                <a:cubicBezTo>
                  <a:pt x="302" y="1251"/>
                  <a:pt x="296" y="1258"/>
                  <a:pt x="296" y="1266"/>
                </a:cubicBezTo>
                <a:cubicBezTo>
                  <a:pt x="296" y="1274"/>
                  <a:pt x="302" y="1281"/>
                  <a:pt x="311" y="1281"/>
                </a:cubicBezTo>
                <a:cubicBezTo>
                  <a:pt x="319" y="1281"/>
                  <a:pt x="325" y="1274"/>
                  <a:pt x="325" y="1266"/>
                </a:cubicBezTo>
                <a:cubicBezTo>
                  <a:pt x="325" y="1258"/>
                  <a:pt x="319" y="1251"/>
                  <a:pt x="311" y="1251"/>
                </a:cubicBezTo>
                <a:close/>
                <a:moveTo>
                  <a:pt x="311" y="1284"/>
                </a:moveTo>
                <a:cubicBezTo>
                  <a:pt x="302" y="1284"/>
                  <a:pt x="296" y="1291"/>
                  <a:pt x="296" y="1299"/>
                </a:cubicBezTo>
                <a:cubicBezTo>
                  <a:pt x="296" y="1307"/>
                  <a:pt x="302" y="1314"/>
                  <a:pt x="311" y="1314"/>
                </a:cubicBezTo>
                <a:cubicBezTo>
                  <a:pt x="319" y="1314"/>
                  <a:pt x="325" y="1307"/>
                  <a:pt x="325" y="1299"/>
                </a:cubicBezTo>
                <a:cubicBezTo>
                  <a:pt x="325" y="1291"/>
                  <a:pt x="319" y="1284"/>
                  <a:pt x="311" y="1284"/>
                </a:cubicBezTo>
                <a:close/>
                <a:moveTo>
                  <a:pt x="311" y="1317"/>
                </a:moveTo>
                <a:cubicBezTo>
                  <a:pt x="302" y="1317"/>
                  <a:pt x="296" y="1323"/>
                  <a:pt x="296" y="1332"/>
                </a:cubicBezTo>
                <a:cubicBezTo>
                  <a:pt x="296" y="1340"/>
                  <a:pt x="302" y="1346"/>
                  <a:pt x="311" y="1346"/>
                </a:cubicBezTo>
                <a:cubicBezTo>
                  <a:pt x="319" y="1346"/>
                  <a:pt x="325" y="1340"/>
                  <a:pt x="325" y="1332"/>
                </a:cubicBezTo>
                <a:cubicBezTo>
                  <a:pt x="325" y="1323"/>
                  <a:pt x="319" y="1317"/>
                  <a:pt x="311" y="1317"/>
                </a:cubicBezTo>
                <a:close/>
                <a:moveTo>
                  <a:pt x="311" y="1350"/>
                </a:moveTo>
                <a:cubicBezTo>
                  <a:pt x="302" y="1350"/>
                  <a:pt x="296" y="1356"/>
                  <a:pt x="296" y="1365"/>
                </a:cubicBezTo>
                <a:cubicBezTo>
                  <a:pt x="296" y="1373"/>
                  <a:pt x="302" y="1379"/>
                  <a:pt x="311" y="1379"/>
                </a:cubicBezTo>
                <a:cubicBezTo>
                  <a:pt x="319" y="1379"/>
                  <a:pt x="325" y="1373"/>
                  <a:pt x="325" y="1365"/>
                </a:cubicBezTo>
                <a:cubicBezTo>
                  <a:pt x="325" y="1356"/>
                  <a:pt x="319" y="1350"/>
                  <a:pt x="311" y="1350"/>
                </a:cubicBezTo>
                <a:close/>
                <a:moveTo>
                  <a:pt x="311" y="1383"/>
                </a:moveTo>
                <a:cubicBezTo>
                  <a:pt x="302" y="1383"/>
                  <a:pt x="296" y="1389"/>
                  <a:pt x="296" y="1397"/>
                </a:cubicBezTo>
                <a:cubicBezTo>
                  <a:pt x="296" y="1406"/>
                  <a:pt x="302" y="1412"/>
                  <a:pt x="311" y="1412"/>
                </a:cubicBezTo>
                <a:cubicBezTo>
                  <a:pt x="319" y="1412"/>
                  <a:pt x="325" y="1406"/>
                  <a:pt x="325" y="1397"/>
                </a:cubicBezTo>
                <a:cubicBezTo>
                  <a:pt x="325" y="1389"/>
                  <a:pt x="319" y="1383"/>
                  <a:pt x="311" y="1383"/>
                </a:cubicBezTo>
                <a:close/>
                <a:moveTo>
                  <a:pt x="311" y="1416"/>
                </a:moveTo>
                <a:cubicBezTo>
                  <a:pt x="302" y="1416"/>
                  <a:pt x="296" y="1422"/>
                  <a:pt x="296" y="1430"/>
                </a:cubicBezTo>
                <a:cubicBezTo>
                  <a:pt x="296" y="1439"/>
                  <a:pt x="302" y="1445"/>
                  <a:pt x="311" y="1445"/>
                </a:cubicBezTo>
                <a:cubicBezTo>
                  <a:pt x="319" y="1445"/>
                  <a:pt x="325" y="1439"/>
                  <a:pt x="325" y="1430"/>
                </a:cubicBezTo>
                <a:cubicBezTo>
                  <a:pt x="325" y="1422"/>
                  <a:pt x="319" y="1416"/>
                  <a:pt x="311" y="1416"/>
                </a:cubicBezTo>
                <a:close/>
                <a:moveTo>
                  <a:pt x="343" y="0"/>
                </a:moveTo>
                <a:cubicBezTo>
                  <a:pt x="335" y="0"/>
                  <a:pt x="329" y="7"/>
                  <a:pt x="329" y="15"/>
                </a:cubicBezTo>
                <a:cubicBezTo>
                  <a:pt x="329" y="23"/>
                  <a:pt x="335" y="30"/>
                  <a:pt x="343" y="30"/>
                </a:cubicBezTo>
                <a:cubicBezTo>
                  <a:pt x="352" y="30"/>
                  <a:pt x="358" y="23"/>
                  <a:pt x="358" y="15"/>
                </a:cubicBezTo>
                <a:cubicBezTo>
                  <a:pt x="358" y="7"/>
                  <a:pt x="352" y="0"/>
                  <a:pt x="343" y="0"/>
                </a:cubicBezTo>
                <a:close/>
                <a:moveTo>
                  <a:pt x="343" y="33"/>
                </a:moveTo>
                <a:cubicBezTo>
                  <a:pt x="335" y="33"/>
                  <a:pt x="329" y="40"/>
                  <a:pt x="329" y="48"/>
                </a:cubicBezTo>
                <a:cubicBezTo>
                  <a:pt x="329" y="56"/>
                  <a:pt x="335" y="63"/>
                  <a:pt x="343" y="63"/>
                </a:cubicBezTo>
                <a:cubicBezTo>
                  <a:pt x="352" y="63"/>
                  <a:pt x="358" y="56"/>
                  <a:pt x="358" y="48"/>
                </a:cubicBezTo>
                <a:cubicBezTo>
                  <a:pt x="358" y="40"/>
                  <a:pt x="352" y="33"/>
                  <a:pt x="343" y="33"/>
                </a:cubicBezTo>
                <a:close/>
                <a:moveTo>
                  <a:pt x="343" y="66"/>
                </a:moveTo>
                <a:cubicBezTo>
                  <a:pt x="335" y="66"/>
                  <a:pt x="329" y="72"/>
                  <a:pt x="329" y="81"/>
                </a:cubicBezTo>
                <a:cubicBezTo>
                  <a:pt x="329" y="89"/>
                  <a:pt x="335" y="95"/>
                  <a:pt x="343" y="95"/>
                </a:cubicBezTo>
                <a:cubicBezTo>
                  <a:pt x="352" y="95"/>
                  <a:pt x="358" y="89"/>
                  <a:pt x="358" y="81"/>
                </a:cubicBezTo>
                <a:cubicBezTo>
                  <a:pt x="358" y="72"/>
                  <a:pt x="352" y="66"/>
                  <a:pt x="343" y="66"/>
                </a:cubicBezTo>
                <a:close/>
                <a:moveTo>
                  <a:pt x="343" y="99"/>
                </a:moveTo>
                <a:cubicBezTo>
                  <a:pt x="335" y="99"/>
                  <a:pt x="329" y="105"/>
                  <a:pt x="329" y="114"/>
                </a:cubicBezTo>
                <a:cubicBezTo>
                  <a:pt x="329" y="122"/>
                  <a:pt x="335" y="128"/>
                  <a:pt x="343" y="128"/>
                </a:cubicBezTo>
                <a:cubicBezTo>
                  <a:pt x="352" y="128"/>
                  <a:pt x="358" y="122"/>
                  <a:pt x="358" y="114"/>
                </a:cubicBezTo>
                <a:cubicBezTo>
                  <a:pt x="358" y="105"/>
                  <a:pt x="352" y="99"/>
                  <a:pt x="343" y="99"/>
                </a:cubicBezTo>
                <a:close/>
                <a:moveTo>
                  <a:pt x="343" y="132"/>
                </a:moveTo>
                <a:cubicBezTo>
                  <a:pt x="335" y="132"/>
                  <a:pt x="329" y="138"/>
                  <a:pt x="329" y="147"/>
                </a:cubicBezTo>
                <a:cubicBezTo>
                  <a:pt x="329" y="155"/>
                  <a:pt x="335" y="161"/>
                  <a:pt x="343" y="161"/>
                </a:cubicBezTo>
                <a:cubicBezTo>
                  <a:pt x="352" y="161"/>
                  <a:pt x="358" y="155"/>
                  <a:pt x="358" y="147"/>
                </a:cubicBezTo>
                <a:cubicBezTo>
                  <a:pt x="358" y="138"/>
                  <a:pt x="352" y="132"/>
                  <a:pt x="343" y="132"/>
                </a:cubicBezTo>
                <a:close/>
                <a:moveTo>
                  <a:pt x="343" y="165"/>
                </a:moveTo>
                <a:cubicBezTo>
                  <a:pt x="335" y="165"/>
                  <a:pt x="329" y="171"/>
                  <a:pt x="329" y="179"/>
                </a:cubicBezTo>
                <a:cubicBezTo>
                  <a:pt x="329" y="188"/>
                  <a:pt x="335" y="194"/>
                  <a:pt x="343" y="194"/>
                </a:cubicBezTo>
                <a:cubicBezTo>
                  <a:pt x="352" y="194"/>
                  <a:pt x="358" y="188"/>
                  <a:pt x="358" y="179"/>
                </a:cubicBezTo>
                <a:cubicBezTo>
                  <a:pt x="358" y="171"/>
                  <a:pt x="352" y="165"/>
                  <a:pt x="343" y="165"/>
                </a:cubicBezTo>
                <a:close/>
                <a:moveTo>
                  <a:pt x="343" y="198"/>
                </a:moveTo>
                <a:cubicBezTo>
                  <a:pt x="335" y="198"/>
                  <a:pt x="329" y="204"/>
                  <a:pt x="329" y="212"/>
                </a:cubicBezTo>
                <a:cubicBezTo>
                  <a:pt x="329" y="221"/>
                  <a:pt x="335" y="227"/>
                  <a:pt x="343" y="227"/>
                </a:cubicBezTo>
                <a:cubicBezTo>
                  <a:pt x="352" y="227"/>
                  <a:pt x="358" y="221"/>
                  <a:pt x="358" y="212"/>
                </a:cubicBezTo>
                <a:cubicBezTo>
                  <a:pt x="358" y="204"/>
                  <a:pt x="352" y="198"/>
                  <a:pt x="343" y="198"/>
                </a:cubicBezTo>
                <a:close/>
                <a:moveTo>
                  <a:pt x="343" y="230"/>
                </a:moveTo>
                <a:cubicBezTo>
                  <a:pt x="335" y="230"/>
                  <a:pt x="329" y="237"/>
                  <a:pt x="329" y="245"/>
                </a:cubicBezTo>
                <a:cubicBezTo>
                  <a:pt x="329" y="253"/>
                  <a:pt x="335" y="260"/>
                  <a:pt x="343" y="260"/>
                </a:cubicBezTo>
                <a:cubicBezTo>
                  <a:pt x="352" y="260"/>
                  <a:pt x="358" y="253"/>
                  <a:pt x="358" y="245"/>
                </a:cubicBezTo>
                <a:cubicBezTo>
                  <a:pt x="358" y="237"/>
                  <a:pt x="352" y="230"/>
                  <a:pt x="343" y="230"/>
                </a:cubicBezTo>
                <a:close/>
                <a:moveTo>
                  <a:pt x="343" y="263"/>
                </a:moveTo>
                <a:cubicBezTo>
                  <a:pt x="335" y="263"/>
                  <a:pt x="329" y="270"/>
                  <a:pt x="329" y="278"/>
                </a:cubicBezTo>
                <a:cubicBezTo>
                  <a:pt x="329" y="286"/>
                  <a:pt x="335" y="293"/>
                  <a:pt x="343" y="293"/>
                </a:cubicBezTo>
                <a:cubicBezTo>
                  <a:pt x="352" y="293"/>
                  <a:pt x="358" y="286"/>
                  <a:pt x="358" y="278"/>
                </a:cubicBezTo>
                <a:cubicBezTo>
                  <a:pt x="358" y="270"/>
                  <a:pt x="352" y="263"/>
                  <a:pt x="343" y="263"/>
                </a:cubicBezTo>
                <a:close/>
                <a:moveTo>
                  <a:pt x="343" y="296"/>
                </a:moveTo>
                <a:cubicBezTo>
                  <a:pt x="335" y="296"/>
                  <a:pt x="329" y="303"/>
                  <a:pt x="329" y="311"/>
                </a:cubicBezTo>
                <a:cubicBezTo>
                  <a:pt x="329" y="319"/>
                  <a:pt x="335" y="326"/>
                  <a:pt x="343" y="326"/>
                </a:cubicBezTo>
                <a:cubicBezTo>
                  <a:pt x="352" y="326"/>
                  <a:pt x="358" y="319"/>
                  <a:pt x="358" y="311"/>
                </a:cubicBezTo>
                <a:cubicBezTo>
                  <a:pt x="358" y="303"/>
                  <a:pt x="352" y="296"/>
                  <a:pt x="343" y="296"/>
                </a:cubicBezTo>
                <a:close/>
                <a:moveTo>
                  <a:pt x="343" y="329"/>
                </a:moveTo>
                <a:cubicBezTo>
                  <a:pt x="335" y="329"/>
                  <a:pt x="329" y="336"/>
                  <a:pt x="329" y="344"/>
                </a:cubicBezTo>
                <a:cubicBezTo>
                  <a:pt x="329" y="352"/>
                  <a:pt x="335" y="359"/>
                  <a:pt x="343" y="359"/>
                </a:cubicBezTo>
                <a:cubicBezTo>
                  <a:pt x="352" y="359"/>
                  <a:pt x="358" y="352"/>
                  <a:pt x="358" y="344"/>
                </a:cubicBezTo>
                <a:cubicBezTo>
                  <a:pt x="358" y="336"/>
                  <a:pt x="352" y="329"/>
                  <a:pt x="343" y="329"/>
                </a:cubicBezTo>
                <a:close/>
                <a:moveTo>
                  <a:pt x="343" y="362"/>
                </a:moveTo>
                <a:cubicBezTo>
                  <a:pt x="335" y="362"/>
                  <a:pt x="329" y="369"/>
                  <a:pt x="329" y="377"/>
                </a:cubicBezTo>
                <a:cubicBezTo>
                  <a:pt x="329" y="385"/>
                  <a:pt x="335" y="392"/>
                  <a:pt x="343" y="392"/>
                </a:cubicBezTo>
                <a:cubicBezTo>
                  <a:pt x="352" y="392"/>
                  <a:pt x="358" y="385"/>
                  <a:pt x="358" y="377"/>
                </a:cubicBezTo>
                <a:cubicBezTo>
                  <a:pt x="358" y="369"/>
                  <a:pt x="352" y="362"/>
                  <a:pt x="343" y="362"/>
                </a:cubicBezTo>
                <a:close/>
                <a:moveTo>
                  <a:pt x="343" y="395"/>
                </a:moveTo>
                <a:cubicBezTo>
                  <a:pt x="335" y="395"/>
                  <a:pt x="329" y="402"/>
                  <a:pt x="329" y="410"/>
                </a:cubicBezTo>
                <a:cubicBezTo>
                  <a:pt x="329" y="418"/>
                  <a:pt x="335" y="425"/>
                  <a:pt x="343" y="425"/>
                </a:cubicBezTo>
                <a:cubicBezTo>
                  <a:pt x="352" y="425"/>
                  <a:pt x="358" y="418"/>
                  <a:pt x="358" y="410"/>
                </a:cubicBezTo>
                <a:cubicBezTo>
                  <a:pt x="358" y="402"/>
                  <a:pt x="352" y="395"/>
                  <a:pt x="343" y="395"/>
                </a:cubicBezTo>
                <a:close/>
                <a:moveTo>
                  <a:pt x="343" y="428"/>
                </a:moveTo>
                <a:cubicBezTo>
                  <a:pt x="335" y="428"/>
                  <a:pt x="329" y="435"/>
                  <a:pt x="329" y="443"/>
                </a:cubicBezTo>
                <a:cubicBezTo>
                  <a:pt x="329" y="451"/>
                  <a:pt x="335" y="458"/>
                  <a:pt x="343" y="458"/>
                </a:cubicBezTo>
                <a:cubicBezTo>
                  <a:pt x="352" y="458"/>
                  <a:pt x="358" y="451"/>
                  <a:pt x="358" y="443"/>
                </a:cubicBezTo>
                <a:cubicBezTo>
                  <a:pt x="358" y="435"/>
                  <a:pt x="352" y="428"/>
                  <a:pt x="343" y="428"/>
                </a:cubicBezTo>
                <a:close/>
                <a:moveTo>
                  <a:pt x="343" y="461"/>
                </a:moveTo>
                <a:cubicBezTo>
                  <a:pt x="335" y="461"/>
                  <a:pt x="329" y="468"/>
                  <a:pt x="329" y="476"/>
                </a:cubicBezTo>
                <a:cubicBezTo>
                  <a:pt x="329" y="484"/>
                  <a:pt x="335" y="491"/>
                  <a:pt x="343" y="491"/>
                </a:cubicBezTo>
                <a:cubicBezTo>
                  <a:pt x="352" y="491"/>
                  <a:pt x="358" y="484"/>
                  <a:pt x="358" y="476"/>
                </a:cubicBezTo>
                <a:cubicBezTo>
                  <a:pt x="358" y="468"/>
                  <a:pt x="352" y="461"/>
                  <a:pt x="343" y="461"/>
                </a:cubicBezTo>
                <a:close/>
                <a:moveTo>
                  <a:pt x="343" y="494"/>
                </a:moveTo>
                <a:cubicBezTo>
                  <a:pt x="335" y="494"/>
                  <a:pt x="329" y="500"/>
                  <a:pt x="329" y="509"/>
                </a:cubicBezTo>
                <a:cubicBezTo>
                  <a:pt x="329" y="517"/>
                  <a:pt x="335" y="523"/>
                  <a:pt x="343" y="523"/>
                </a:cubicBezTo>
                <a:cubicBezTo>
                  <a:pt x="352" y="523"/>
                  <a:pt x="358" y="517"/>
                  <a:pt x="358" y="509"/>
                </a:cubicBezTo>
                <a:cubicBezTo>
                  <a:pt x="358" y="500"/>
                  <a:pt x="352" y="494"/>
                  <a:pt x="343" y="494"/>
                </a:cubicBezTo>
                <a:close/>
                <a:moveTo>
                  <a:pt x="343" y="527"/>
                </a:moveTo>
                <a:cubicBezTo>
                  <a:pt x="335" y="527"/>
                  <a:pt x="329" y="533"/>
                  <a:pt x="329" y="542"/>
                </a:cubicBezTo>
                <a:cubicBezTo>
                  <a:pt x="329" y="550"/>
                  <a:pt x="335" y="556"/>
                  <a:pt x="343" y="556"/>
                </a:cubicBezTo>
                <a:cubicBezTo>
                  <a:pt x="352" y="556"/>
                  <a:pt x="358" y="550"/>
                  <a:pt x="358" y="542"/>
                </a:cubicBezTo>
                <a:cubicBezTo>
                  <a:pt x="358" y="533"/>
                  <a:pt x="352" y="527"/>
                  <a:pt x="343" y="527"/>
                </a:cubicBezTo>
                <a:close/>
                <a:moveTo>
                  <a:pt x="343" y="560"/>
                </a:moveTo>
                <a:cubicBezTo>
                  <a:pt x="335" y="560"/>
                  <a:pt x="329" y="566"/>
                  <a:pt x="329" y="574"/>
                </a:cubicBezTo>
                <a:cubicBezTo>
                  <a:pt x="329" y="583"/>
                  <a:pt x="335" y="589"/>
                  <a:pt x="343" y="589"/>
                </a:cubicBezTo>
                <a:cubicBezTo>
                  <a:pt x="352" y="589"/>
                  <a:pt x="358" y="583"/>
                  <a:pt x="358" y="574"/>
                </a:cubicBezTo>
                <a:cubicBezTo>
                  <a:pt x="358" y="566"/>
                  <a:pt x="352" y="560"/>
                  <a:pt x="343" y="560"/>
                </a:cubicBezTo>
                <a:close/>
                <a:moveTo>
                  <a:pt x="343" y="593"/>
                </a:moveTo>
                <a:cubicBezTo>
                  <a:pt x="335" y="593"/>
                  <a:pt x="329" y="599"/>
                  <a:pt x="329" y="607"/>
                </a:cubicBezTo>
                <a:cubicBezTo>
                  <a:pt x="329" y="616"/>
                  <a:pt x="335" y="622"/>
                  <a:pt x="343" y="622"/>
                </a:cubicBezTo>
                <a:cubicBezTo>
                  <a:pt x="352" y="622"/>
                  <a:pt x="358" y="616"/>
                  <a:pt x="358" y="607"/>
                </a:cubicBezTo>
                <a:cubicBezTo>
                  <a:pt x="358" y="599"/>
                  <a:pt x="352" y="593"/>
                  <a:pt x="343" y="593"/>
                </a:cubicBezTo>
                <a:close/>
                <a:moveTo>
                  <a:pt x="343" y="625"/>
                </a:moveTo>
                <a:cubicBezTo>
                  <a:pt x="335" y="625"/>
                  <a:pt x="329" y="632"/>
                  <a:pt x="329" y="640"/>
                </a:cubicBezTo>
                <a:cubicBezTo>
                  <a:pt x="329" y="648"/>
                  <a:pt x="335" y="655"/>
                  <a:pt x="343" y="655"/>
                </a:cubicBezTo>
                <a:cubicBezTo>
                  <a:pt x="352" y="655"/>
                  <a:pt x="358" y="648"/>
                  <a:pt x="358" y="640"/>
                </a:cubicBezTo>
                <a:cubicBezTo>
                  <a:pt x="358" y="632"/>
                  <a:pt x="352" y="625"/>
                  <a:pt x="343" y="625"/>
                </a:cubicBezTo>
                <a:close/>
                <a:moveTo>
                  <a:pt x="343" y="658"/>
                </a:moveTo>
                <a:cubicBezTo>
                  <a:pt x="335" y="658"/>
                  <a:pt x="329" y="665"/>
                  <a:pt x="329" y="673"/>
                </a:cubicBezTo>
                <a:cubicBezTo>
                  <a:pt x="329" y="681"/>
                  <a:pt x="335" y="688"/>
                  <a:pt x="343" y="688"/>
                </a:cubicBezTo>
                <a:cubicBezTo>
                  <a:pt x="352" y="688"/>
                  <a:pt x="358" y="681"/>
                  <a:pt x="358" y="673"/>
                </a:cubicBezTo>
                <a:cubicBezTo>
                  <a:pt x="358" y="665"/>
                  <a:pt x="352" y="658"/>
                  <a:pt x="343" y="658"/>
                </a:cubicBezTo>
                <a:close/>
                <a:moveTo>
                  <a:pt x="343" y="691"/>
                </a:moveTo>
                <a:cubicBezTo>
                  <a:pt x="335" y="691"/>
                  <a:pt x="329" y="698"/>
                  <a:pt x="329" y="706"/>
                </a:cubicBezTo>
                <a:cubicBezTo>
                  <a:pt x="329" y="714"/>
                  <a:pt x="335" y="721"/>
                  <a:pt x="343" y="721"/>
                </a:cubicBezTo>
                <a:cubicBezTo>
                  <a:pt x="352" y="721"/>
                  <a:pt x="358" y="714"/>
                  <a:pt x="358" y="706"/>
                </a:cubicBezTo>
                <a:cubicBezTo>
                  <a:pt x="358" y="698"/>
                  <a:pt x="352" y="691"/>
                  <a:pt x="343" y="691"/>
                </a:cubicBezTo>
                <a:close/>
                <a:moveTo>
                  <a:pt x="343" y="724"/>
                </a:moveTo>
                <a:cubicBezTo>
                  <a:pt x="335" y="724"/>
                  <a:pt x="329" y="731"/>
                  <a:pt x="329" y="739"/>
                </a:cubicBezTo>
                <a:cubicBezTo>
                  <a:pt x="329" y="747"/>
                  <a:pt x="335" y="754"/>
                  <a:pt x="343" y="754"/>
                </a:cubicBezTo>
                <a:cubicBezTo>
                  <a:pt x="352" y="754"/>
                  <a:pt x="358" y="747"/>
                  <a:pt x="358" y="739"/>
                </a:cubicBezTo>
                <a:cubicBezTo>
                  <a:pt x="358" y="731"/>
                  <a:pt x="352" y="724"/>
                  <a:pt x="343" y="724"/>
                </a:cubicBezTo>
                <a:close/>
                <a:moveTo>
                  <a:pt x="343" y="757"/>
                </a:moveTo>
                <a:cubicBezTo>
                  <a:pt x="335" y="757"/>
                  <a:pt x="329" y="764"/>
                  <a:pt x="329" y="772"/>
                </a:cubicBezTo>
                <a:cubicBezTo>
                  <a:pt x="329" y="780"/>
                  <a:pt x="335" y="787"/>
                  <a:pt x="343" y="787"/>
                </a:cubicBezTo>
                <a:cubicBezTo>
                  <a:pt x="352" y="787"/>
                  <a:pt x="358" y="780"/>
                  <a:pt x="358" y="772"/>
                </a:cubicBezTo>
                <a:cubicBezTo>
                  <a:pt x="358" y="764"/>
                  <a:pt x="352" y="757"/>
                  <a:pt x="343" y="757"/>
                </a:cubicBezTo>
                <a:close/>
                <a:moveTo>
                  <a:pt x="343" y="790"/>
                </a:moveTo>
                <a:cubicBezTo>
                  <a:pt x="335" y="790"/>
                  <a:pt x="329" y="797"/>
                  <a:pt x="329" y="805"/>
                </a:cubicBezTo>
                <a:cubicBezTo>
                  <a:pt x="329" y="813"/>
                  <a:pt x="335" y="820"/>
                  <a:pt x="343" y="820"/>
                </a:cubicBezTo>
                <a:cubicBezTo>
                  <a:pt x="352" y="820"/>
                  <a:pt x="358" y="813"/>
                  <a:pt x="358" y="805"/>
                </a:cubicBezTo>
                <a:cubicBezTo>
                  <a:pt x="358" y="797"/>
                  <a:pt x="352" y="790"/>
                  <a:pt x="343" y="790"/>
                </a:cubicBezTo>
                <a:close/>
                <a:moveTo>
                  <a:pt x="343" y="823"/>
                </a:moveTo>
                <a:cubicBezTo>
                  <a:pt x="335" y="823"/>
                  <a:pt x="329" y="830"/>
                  <a:pt x="329" y="838"/>
                </a:cubicBezTo>
                <a:cubicBezTo>
                  <a:pt x="329" y="846"/>
                  <a:pt x="335" y="853"/>
                  <a:pt x="343" y="853"/>
                </a:cubicBezTo>
                <a:cubicBezTo>
                  <a:pt x="352" y="853"/>
                  <a:pt x="358" y="846"/>
                  <a:pt x="358" y="838"/>
                </a:cubicBezTo>
                <a:cubicBezTo>
                  <a:pt x="358" y="830"/>
                  <a:pt x="352" y="823"/>
                  <a:pt x="343" y="823"/>
                </a:cubicBezTo>
                <a:close/>
                <a:moveTo>
                  <a:pt x="343" y="856"/>
                </a:moveTo>
                <a:cubicBezTo>
                  <a:pt x="335" y="856"/>
                  <a:pt x="329" y="863"/>
                  <a:pt x="329" y="871"/>
                </a:cubicBezTo>
                <a:cubicBezTo>
                  <a:pt x="329" y="879"/>
                  <a:pt x="335" y="886"/>
                  <a:pt x="343" y="886"/>
                </a:cubicBezTo>
                <a:cubicBezTo>
                  <a:pt x="352" y="886"/>
                  <a:pt x="358" y="879"/>
                  <a:pt x="358" y="871"/>
                </a:cubicBezTo>
                <a:cubicBezTo>
                  <a:pt x="358" y="863"/>
                  <a:pt x="352" y="856"/>
                  <a:pt x="343" y="856"/>
                </a:cubicBezTo>
                <a:close/>
                <a:moveTo>
                  <a:pt x="343" y="889"/>
                </a:moveTo>
                <a:cubicBezTo>
                  <a:pt x="335" y="889"/>
                  <a:pt x="329" y="895"/>
                  <a:pt x="329" y="904"/>
                </a:cubicBezTo>
                <a:cubicBezTo>
                  <a:pt x="329" y="912"/>
                  <a:pt x="335" y="918"/>
                  <a:pt x="343" y="918"/>
                </a:cubicBezTo>
                <a:cubicBezTo>
                  <a:pt x="352" y="918"/>
                  <a:pt x="358" y="912"/>
                  <a:pt x="358" y="904"/>
                </a:cubicBezTo>
                <a:cubicBezTo>
                  <a:pt x="358" y="895"/>
                  <a:pt x="352" y="889"/>
                  <a:pt x="343" y="889"/>
                </a:cubicBezTo>
                <a:close/>
                <a:moveTo>
                  <a:pt x="343" y="922"/>
                </a:moveTo>
                <a:cubicBezTo>
                  <a:pt x="335" y="922"/>
                  <a:pt x="329" y="928"/>
                  <a:pt x="329" y="937"/>
                </a:cubicBezTo>
                <a:cubicBezTo>
                  <a:pt x="329" y="945"/>
                  <a:pt x="335" y="951"/>
                  <a:pt x="343" y="951"/>
                </a:cubicBezTo>
                <a:cubicBezTo>
                  <a:pt x="352" y="951"/>
                  <a:pt x="358" y="945"/>
                  <a:pt x="358" y="937"/>
                </a:cubicBezTo>
                <a:cubicBezTo>
                  <a:pt x="358" y="928"/>
                  <a:pt x="352" y="922"/>
                  <a:pt x="343" y="922"/>
                </a:cubicBezTo>
                <a:close/>
                <a:moveTo>
                  <a:pt x="343" y="955"/>
                </a:moveTo>
                <a:cubicBezTo>
                  <a:pt x="335" y="955"/>
                  <a:pt x="329" y="961"/>
                  <a:pt x="329" y="970"/>
                </a:cubicBezTo>
                <a:cubicBezTo>
                  <a:pt x="329" y="978"/>
                  <a:pt x="335" y="984"/>
                  <a:pt x="343" y="984"/>
                </a:cubicBezTo>
                <a:cubicBezTo>
                  <a:pt x="352" y="984"/>
                  <a:pt x="358" y="978"/>
                  <a:pt x="358" y="970"/>
                </a:cubicBezTo>
                <a:cubicBezTo>
                  <a:pt x="358" y="961"/>
                  <a:pt x="352" y="955"/>
                  <a:pt x="343" y="955"/>
                </a:cubicBezTo>
                <a:close/>
                <a:moveTo>
                  <a:pt x="343" y="988"/>
                </a:moveTo>
                <a:cubicBezTo>
                  <a:pt x="335" y="988"/>
                  <a:pt x="329" y="994"/>
                  <a:pt x="329" y="1002"/>
                </a:cubicBezTo>
                <a:cubicBezTo>
                  <a:pt x="329" y="1011"/>
                  <a:pt x="335" y="1017"/>
                  <a:pt x="343" y="1017"/>
                </a:cubicBezTo>
                <a:cubicBezTo>
                  <a:pt x="352" y="1017"/>
                  <a:pt x="358" y="1011"/>
                  <a:pt x="358" y="1002"/>
                </a:cubicBezTo>
                <a:cubicBezTo>
                  <a:pt x="358" y="994"/>
                  <a:pt x="352" y="988"/>
                  <a:pt x="343" y="988"/>
                </a:cubicBezTo>
                <a:close/>
                <a:moveTo>
                  <a:pt x="343" y="1021"/>
                </a:moveTo>
                <a:cubicBezTo>
                  <a:pt x="335" y="1021"/>
                  <a:pt x="329" y="1027"/>
                  <a:pt x="329" y="1035"/>
                </a:cubicBezTo>
                <a:cubicBezTo>
                  <a:pt x="329" y="1044"/>
                  <a:pt x="335" y="1050"/>
                  <a:pt x="343" y="1050"/>
                </a:cubicBezTo>
                <a:cubicBezTo>
                  <a:pt x="352" y="1050"/>
                  <a:pt x="358" y="1044"/>
                  <a:pt x="358" y="1035"/>
                </a:cubicBezTo>
                <a:cubicBezTo>
                  <a:pt x="358" y="1027"/>
                  <a:pt x="352" y="1021"/>
                  <a:pt x="343" y="1021"/>
                </a:cubicBezTo>
                <a:close/>
                <a:moveTo>
                  <a:pt x="343" y="1053"/>
                </a:moveTo>
                <a:cubicBezTo>
                  <a:pt x="335" y="1053"/>
                  <a:pt x="329" y="1060"/>
                  <a:pt x="329" y="1068"/>
                </a:cubicBezTo>
                <a:cubicBezTo>
                  <a:pt x="329" y="1076"/>
                  <a:pt x="335" y="1083"/>
                  <a:pt x="343" y="1083"/>
                </a:cubicBezTo>
                <a:cubicBezTo>
                  <a:pt x="352" y="1083"/>
                  <a:pt x="358" y="1076"/>
                  <a:pt x="358" y="1068"/>
                </a:cubicBezTo>
                <a:cubicBezTo>
                  <a:pt x="358" y="1060"/>
                  <a:pt x="352" y="1053"/>
                  <a:pt x="343" y="1053"/>
                </a:cubicBezTo>
                <a:close/>
                <a:moveTo>
                  <a:pt x="343" y="1086"/>
                </a:moveTo>
                <a:cubicBezTo>
                  <a:pt x="335" y="1086"/>
                  <a:pt x="329" y="1093"/>
                  <a:pt x="329" y="1101"/>
                </a:cubicBezTo>
                <a:cubicBezTo>
                  <a:pt x="329" y="1109"/>
                  <a:pt x="335" y="1116"/>
                  <a:pt x="343" y="1116"/>
                </a:cubicBezTo>
                <a:cubicBezTo>
                  <a:pt x="352" y="1116"/>
                  <a:pt x="358" y="1109"/>
                  <a:pt x="358" y="1101"/>
                </a:cubicBezTo>
                <a:cubicBezTo>
                  <a:pt x="358" y="1093"/>
                  <a:pt x="352" y="1086"/>
                  <a:pt x="343" y="1086"/>
                </a:cubicBezTo>
                <a:close/>
                <a:moveTo>
                  <a:pt x="343" y="1119"/>
                </a:moveTo>
                <a:cubicBezTo>
                  <a:pt x="335" y="1119"/>
                  <a:pt x="329" y="1126"/>
                  <a:pt x="329" y="1134"/>
                </a:cubicBezTo>
                <a:cubicBezTo>
                  <a:pt x="329" y="1142"/>
                  <a:pt x="335" y="1149"/>
                  <a:pt x="343" y="1149"/>
                </a:cubicBezTo>
                <a:cubicBezTo>
                  <a:pt x="352" y="1149"/>
                  <a:pt x="358" y="1142"/>
                  <a:pt x="358" y="1134"/>
                </a:cubicBezTo>
                <a:cubicBezTo>
                  <a:pt x="358" y="1126"/>
                  <a:pt x="352" y="1119"/>
                  <a:pt x="343" y="1119"/>
                </a:cubicBezTo>
                <a:close/>
                <a:moveTo>
                  <a:pt x="343" y="1152"/>
                </a:moveTo>
                <a:cubicBezTo>
                  <a:pt x="335" y="1152"/>
                  <a:pt x="329" y="1159"/>
                  <a:pt x="329" y="1167"/>
                </a:cubicBezTo>
                <a:cubicBezTo>
                  <a:pt x="329" y="1175"/>
                  <a:pt x="335" y="1182"/>
                  <a:pt x="343" y="1182"/>
                </a:cubicBezTo>
                <a:cubicBezTo>
                  <a:pt x="352" y="1182"/>
                  <a:pt x="358" y="1175"/>
                  <a:pt x="358" y="1167"/>
                </a:cubicBezTo>
                <a:cubicBezTo>
                  <a:pt x="358" y="1159"/>
                  <a:pt x="352" y="1152"/>
                  <a:pt x="343" y="1152"/>
                </a:cubicBezTo>
                <a:close/>
                <a:moveTo>
                  <a:pt x="343" y="1185"/>
                </a:moveTo>
                <a:cubicBezTo>
                  <a:pt x="335" y="1185"/>
                  <a:pt x="329" y="1192"/>
                  <a:pt x="329" y="1200"/>
                </a:cubicBezTo>
                <a:cubicBezTo>
                  <a:pt x="329" y="1208"/>
                  <a:pt x="335" y="1215"/>
                  <a:pt x="343" y="1215"/>
                </a:cubicBezTo>
                <a:cubicBezTo>
                  <a:pt x="352" y="1215"/>
                  <a:pt x="358" y="1208"/>
                  <a:pt x="358" y="1200"/>
                </a:cubicBezTo>
                <a:cubicBezTo>
                  <a:pt x="358" y="1192"/>
                  <a:pt x="352" y="1185"/>
                  <a:pt x="343" y="1185"/>
                </a:cubicBezTo>
                <a:close/>
                <a:moveTo>
                  <a:pt x="343" y="1218"/>
                </a:moveTo>
                <a:cubicBezTo>
                  <a:pt x="335" y="1218"/>
                  <a:pt x="329" y="1225"/>
                  <a:pt x="329" y="1233"/>
                </a:cubicBezTo>
                <a:cubicBezTo>
                  <a:pt x="329" y="1241"/>
                  <a:pt x="335" y="1248"/>
                  <a:pt x="343" y="1248"/>
                </a:cubicBezTo>
                <a:cubicBezTo>
                  <a:pt x="352" y="1248"/>
                  <a:pt x="358" y="1241"/>
                  <a:pt x="358" y="1233"/>
                </a:cubicBezTo>
                <a:cubicBezTo>
                  <a:pt x="358" y="1225"/>
                  <a:pt x="352" y="1218"/>
                  <a:pt x="343" y="1218"/>
                </a:cubicBezTo>
                <a:close/>
                <a:moveTo>
                  <a:pt x="343" y="1251"/>
                </a:moveTo>
                <a:cubicBezTo>
                  <a:pt x="335" y="1251"/>
                  <a:pt x="329" y="1258"/>
                  <a:pt x="329" y="1266"/>
                </a:cubicBezTo>
                <a:cubicBezTo>
                  <a:pt x="329" y="1274"/>
                  <a:pt x="335" y="1281"/>
                  <a:pt x="343" y="1281"/>
                </a:cubicBezTo>
                <a:cubicBezTo>
                  <a:pt x="352" y="1281"/>
                  <a:pt x="358" y="1274"/>
                  <a:pt x="358" y="1266"/>
                </a:cubicBezTo>
                <a:cubicBezTo>
                  <a:pt x="358" y="1258"/>
                  <a:pt x="352" y="1251"/>
                  <a:pt x="343" y="1251"/>
                </a:cubicBezTo>
                <a:close/>
                <a:moveTo>
                  <a:pt x="343" y="1284"/>
                </a:moveTo>
                <a:cubicBezTo>
                  <a:pt x="335" y="1284"/>
                  <a:pt x="329" y="1291"/>
                  <a:pt x="329" y="1299"/>
                </a:cubicBezTo>
                <a:cubicBezTo>
                  <a:pt x="329" y="1307"/>
                  <a:pt x="335" y="1314"/>
                  <a:pt x="343" y="1314"/>
                </a:cubicBezTo>
                <a:cubicBezTo>
                  <a:pt x="352" y="1314"/>
                  <a:pt x="358" y="1307"/>
                  <a:pt x="358" y="1299"/>
                </a:cubicBezTo>
                <a:cubicBezTo>
                  <a:pt x="358" y="1291"/>
                  <a:pt x="352" y="1284"/>
                  <a:pt x="343" y="1284"/>
                </a:cubicBezTo>
                <a:close/>
                <a:moveTo>
                  <a:pt x="343" y="1317"/>
                </a:moveTo>
                <a:cubicBezTo>
                  <a:pt x="335" y="1317"/>
                  <a:pt x="329" y="1323"/>
                  <a:pt x="329" y="1332"/>
                </a:cubicBezTo>
                <a:cubicBezTo>
                  <a:pt x="329" y="1340"/>
                  <a:pt x="335" y="1346"/>
                  <a:pt x="343" y="1346"/>
                </a:cubicBezTo>
                <a:cubicBezTo>
                  <a:pt x="352" y="1346"/>
                  <a:pt x="358" y="1340"/>
                  <a:pt x="358" y="1332"/>
                </a:cubicBezTo>
                <a:cubicBezTo>
                  <a:pt x="358" y="1323"/>
                  <a:pt x="352" y="1317"/>
                  <a:pt x="343" y="1317"/>
                </a:cubicBezTo>
                <a:close/>
                <a:moveTo>
                  <a:pt x="343" y="1350"/>
                </a:moveTo>
                <a:cubicBezTo>
                  <a:pt x="335" y="1350"/>
                  <a:pt x="329" y="1356"/>
                  <a:pt x="329" y="1365"/>
                </a:cubicBezTo>
                <a:cubicBezTo>
                  <a:pt x="329" y="1373"/>
                  <a:pt x="335" y="1379"/>
                  <a:pt x="343" y="1379"/>
                </a:cubicBezTo>
                <a:cubicBezTo>
                  <a:pt x="352" y="1379"/>
                  <a:pt x="358" y="1373"/>
                  <a:pt x="358" y="1365"/>
                </a:cubicBezTo>
                <a:cubicBezTo>
                  <a:pt x="358" y="1356"/>
                  <a:pt x="352" y="1350"/>
                  <a:pt x="343" y="1350"/>
                </a:cubicBezTo>
                <a:close/>
                <a:moveTo>
                  <a:pt x="343" y="1383"/>
                </a:moveTo>
                <a:cubicBezTo>
                  <a:pt x="335" y="1383"/>
                  <a:pt x="329" y="1389"/>
                  <a:pt x="329" y="1397"/>
                </a:cubicBezTo>
                <a:cubicBezTo>
                  <a:pt x="329" y="1406"/>
                  <a:pt x="335" y="1412"/>
                  <a:pt x="343" y="1412"/>
                </a:cubicBezTo>
                <a:cubicBezTo>
                  <a:pt x="352" y="1412"/>
                  <a:pt x="358" y="1406"/>
                  <a:pt x="358" y="1397"/>
                </a:cubicBezTo>
                <a:cubicBezTo>
                  <a:pt x="358" y="1389"/>
                  <a:pt x="352" y="1383"/>
                  <a:pt x="343" y="1383"/>
                </a:cubicBezTo>
                <a:close/>
                <a:moveTo>
                  <a:pt x="343" y="1416"/>
                </a:moveTo>
                <a:cubicBezTo>
                  <a:pt x="335" y="1416"/>
                  <a:pt x="329" y="1422"/>
                  <a:pt x="329" y="1430"/>
                </a:cubicBezTo>
                <a:cubicBezTo>
                  <a:pt x="329" y="1439"/>
                  <a:pt x="335" y="1445"/>
                  <a:pt x="343" y="1445"/>
                </a:cubicBezTo>
                <a:cubicBezTo>
                  <a:pt x="352" y="1445"/>
                  <a:pt x="358" y="1439"/>
                  <a:pt x="358" y="1430"/>
                </a:cubicBezTo>
                <a:cubicBezTo>
                  <a:pt x="358" y="1422"/>
                  <a:pt x="352" y="1416"/>
                  <a:pt x="343" y="1416"/>
                </a:cubicBezTo>
                <a:close/>
                <a:moveTo>
                  <a:pt x="376" y="0"/>
                </a:moveTo>
                <a:cubicBezTo>
                  <a:pt x="368" y="0"/>
                  <a:pt x="361" y="7"/>
                  <a:pt x="361" y="15"/>
                </a:cubicBezTo>
                <a:cubicBezTo>
                  <a:pt x="361" y="23"/>
                  <a:pt x="368" y="30"/>
                  <a:pt x="376" y="30"/>
                </a:cubicBezTo>
                <a:cubicBezTo>
                  <a:pt x="384" y="30"/>
                  <a:pt x="391" y="23"/>
                  <a:pt x="391" y="15"/>
                </a:cubicBezTo>
                <a:cubicBezTo>
                  <a:pt x="391" y="7"/>
                  <a:pt x="384" y="0"/>
                  <a:pt x="376" y="0"/>
                </a:cubicBezTo>
                <a:close/>
                <a:moveTo>
                  <a:pt x="376" y="33"/>
                </a:moveTo>
                <a:cubicBezTo>
                  <a:pt x="368" y="33"/>
                  <a:pt x="361" y="40"/>
                  <a:pt x="361" y="48"/>
                </a:cubicBezTo>
                <a:cubicBezTo>
                  <a:pt x="361" y="56"/>
                  <a:pt x="368" y="63"/>
                  <a:pt x="376" y="63"/>
                </a:cubicBezTo>
                <a:cubicBezTo>
                  <a:pt x="384" y="63"/>
                  <a:pt x="391" y="56"/>
                  <a:pt x="391" y="48"/>
                </a:cubicBezTo>
                <a:cubicBezTo>
                  <a:pt x="391" y="40"/>
                  <a:pt x="384" y="33"/>
                  <a:pt x="376" y="33"/>
                </a:cubicBezTo>
                <a:close/>
                <a:moveTo>
                  <a:pt x="376" y="66"/>
                </a:moveTo>
                <a:cubicBezTo>
                  <a:pt x="368" y="66"/>
                  <a:pt x="361" y="72"/>
                  <a:pt x="361" y="81"/>
                </a:cubicBezTo>
                <a:cubicBezTo>
                  <a:pt x="361" y="89"/>
                  <a:pt x="368" y="95"/>
                  <a:pt x="376" y="95"/>
                </a:cubicBezTo>
                <a:cubicBezTo>
                  <a:pt x="384" y="95"/>
                  <a:pt x="391" y="89"/>
                  <a:pt x="391" y="81"/>
                </a:cubicBezTo>
                <a:cubicBezTo>
                  <a:pt x="391" y="72"/>
                  <a:pt x="384" y="66"/>
                  <a:pt x="376" y="66"/>
                </a:cubicBezTo>
                <a:close/>
                <a:moveTo>
                  <a:pt x="376" y="99"/>
                </a:moveTo>
                <a:cubicBezTo>
                  <a:pt x="368" y="99"/>
                  <a:pt x="361" y="105"/>
                  <a:pt x="361" y="114"/>
                </a:cubicBezTo>
                <a:cubicBezTo>
                  <a:pt x="361" y="122"/>
                  <a:pt x="368" y="128"/>
                  <a:pt x="376" y="128"/>
                </a:cubicBezTo>
                <a:cubicBezTo>
                  <a:pt x="384" y="128"/>
                  <a:pt x="391" y="122"/>
                  <a:pt x="391" y="114"/>
                </a:cubicBezTo>
                <a:cubicBezTo>
                  <a:pt x="391" y="105"/>
                  <a:pt x="384" y="99"/>
                  <a:pt x="376" y="99"/>
                </a:cubicBezTo>
                <a:close/>
                <a:moveTo>
                  <a:pt x="376" y="132"/>
                </a:moveTo>
                <a:cubicBezTo>
                  <a:pt x="368" y="132"/>
                  <a:pt x="361" y="138"/>
                  <a:pt x="361" y="147"/>
                </a:cubicBezTo>
                <a:cubicBezTo>
                  <a:pt x="361" y="155"/>
                  <a:pt x="368" y="161"/>
                  <a:pt x="376" y="161"/>
                </a:cubicBezTo>
                <a:cubicBezTo>
                  <a:pt x="384" y="161"/>
                  <a:pt x="391" y="155"/>
                  <a:pt x="391" y="147"/>
                </a:cubicBezTo>
                <a:cubicBezTo>
                  <a:pt x="391" y="138"/>
                  <a:pt x="384" y="132"/>
                  <a:pt x="376" y="132"/>
                </a:cubicBezTo>
                <a:close/>
                <a:moveTo>
                  <a:pt x="376" y="165"/>
                </a:moveTo>
                <a:cubicBezTo>
                  <a:pt x="368" y="165"/>
                  <a:pt x="361" y="171"/>
                  <a:pt x="361" y="179"/>
                </a:cubicBezTo>
                <a:cubicBezTo>
                  <a:pt x="361" y="188"/>
                  <a:pt x="368" y="194"/>
                  <a:pt x="376" y="194"/>
                </a:cubicBezTo>
                <a:cubicBezTo>
                  <a:pt x="384" y="194"/>
                  <a:pt x="391" y="188"/>
                  <a:pt x="391" y="179"/>
                </a:cubicBezTo>
                <a:cubicBezTo>
                  <a:pt x="391" y="171"/>
                  <a:pt x="384" y="165"/>
                  <a:pt x="376" y="165"/>
                </a:cubicBezTo>
                <a:close/>
                <a:moveTo>
                  <a:pt x="376" y="198"/>
                </a:moveTo>
                <a:cubicBezTo>
                  <a:pt x="368" y="198"/>
                  <a:pt x="361" y="204"/>
                  <a:pt x="361" y="212"/>
                </a:cubicBezTo>
                <a:cubicBezTo>
                  <a:pt x="361" y="221"/>
                  <a:pt x="368" y="227"/>
                  <a:pt x="376" y="227"/>
                </a:cubicBezTo>
                <a:cubicBezTo>
                  <a:pt x="384" y="227"/>
                  <a:pt x="391" y="221"/>
                  <a:pt x="391" y="212"/>
                </a:cubicBezTo>
                <a:cubicBezTo>
                  <a:pt x="391" y="204"/>
                  <a:pt x="384" y="198"/>
                  <a:pt x="376" y="198"/>
                </a:cubicBezTo>
                <a:close/>
                <a:moveTo>
                  <a:pt x="376" y="230"/>
                </a:moveTo>
                <a:cubicBezTo>
                  <a:pt x="368" y="230"/>
                  <a:pt x="361" y="237"/>
                  <a:pt x="361" y="245"/>
                </a:cubicBezTo>
                <a:cubicBezTo>
                  <a:pt x="361" y="253"/>
                  <a:pt x="368" y="260"/>
                  <a:pt x="376" y="260"/>
                </a:cubicBezTo>
                <a:cubicBezTo>
                  <a:pt x="384" y="260"/>
                  <a:pt x="391" y="253"/>
                  <a:pt x="391" y="245"/>
                </a:cubicBezTo>
                <a:cubicBezTo>
                  <a:pt x="391" y="237"/>
                  <a:pt x="384" y="230"/>
                  <a:pt x="376" y="230"/>
                </a:cubicBezTo>
                <a:close/>
                <a:moveTo>
                  <a:pt x="376" y="263"/>
                </a:moveTo>
                <a:cubicBezTo>
                  <a:pt x="368" y="263"/>
                  <a:pt x="361" y="270"/>
                  <a:pt x="361" y="278"/>
                </a:cubicBezTo>
                <a:cubicBezTo>
                  <a:pt x="361" y="286"/>
                  <a:pt x="368" y="293"/>
                  <a:pt x="376" y="293"/>
                </a:cubicBezTo>
                <a:cubicBezTo>
                  <a:pt x="384" y="293"/>
                  <a:pt x="391" y="286"/>
                  <a:pt x="391" y="278"/>
                </a:cubicBezTo>
                <a:cubicBezTo>
                  <a:pt x="391" y="270"/>
                  <a:pt x="384" y="263"/>
                  <a:pt x="376" y="263"/>
                </a:cubicBezTo>
                <a:close/>
                <a:moveTo>
                  <a:pt x="376" y="296"/>
                </a:moveTo>
                <a:cubicBezTo>
                  <a:pt x="368" y="296"/>
                  <a:pt x="361" y="303"/>
                  <a:pt x="361" y="311"/>
                </a:cubicBezTo>
                <a:cubicBezTo>
                  <a:pt x="361" y="319"/>
                  <a:pt x="368" y="326"/>
                  <a:pt x="376" y="326"/>
                </a:cubicBezTo>
                <a:cubicBezTo>
                  <a:pt x="384" y="326"/>
                  <a:pt x="391" y="319"/>
                  <a:pt x="391" y="311"/>
                </a:cubicBezTo>
                <a:cubicBezTo>
                  <a:pt x="391" y="303"/>
                  <a:pt x="384" y="296"/>
                  <a:pt x="376" y="296"/>
                </a:cubicBezTo>
                <a:close/>
                <a:moveTo>
                  <a:pt x="376" y="329"/>
                </a:moveTo>
                <a:cubicBezTo>
                  <a:pt x="368" y="329"/>
                  <a:pt x="361" y="336"/>
                  <a:pt x="361" y="344"/>
                </a:cubicBezTo>
                <a:cubicBezTo>
                  <a:pt x="361" y="352"/>
                  <a:pt x="368" y="359"/>
                  <a:pt x="376" y="359"/>
                </a:cubicBezTo>
                <a:cubicBezTo>
                  <a:pt x="384" y="359"/>
                  <a:pt x="391" y="352"/>
                  <a:pt x="391" y="344"/>
                </a:cubicBezTo>
                <a:cubicBezTo>
                  <a:pt x="391" y="336"/>
                  <a:pt x="384" y="329"/>
                  <a:pt x="376" y="329"/>
                </a:cubicBezTo>
                <a:close/>
                <a:moveTo>
                  <a:pt x="376" y="362"/>
                </a:moveTo>
                <a:cubicBezTo>
                  <a:pt x="368" y="362"/>
                  <a:pt x="361" y="369"/>
                  <a:pt x="361" y="377"/>
                </a:cubicBezTo>
                <a:cubicBezTo>
                  <a:pt x="361" y="385"/>
                  <a:pt x="368" y="392"/>
                  <a:pt x="376" y="392"/>
                </a:cubicBezTo>
                <a:cubicBezTo>
                  <a:pt x="384" y="392"/>
                  <a:pt x="391" y="385"/>
                  <a:pt x="391" y="377"/>
                </a:cubicBezTo>
                <a:cubicBezTo>
                  <a:pt x="391" y="369"/>
                  <a:pt x="384" y="362"/>
                  <a:pt x="376" y="362"/>
                </a:cubicBezTo>
                <a:close/>
                <a:moveTo>
                  <a:pt x="376" y="395"/>
                </a:moveTo>
                <a:cubicBezTo>
                  <a:pt x="368" y="395"/>
                  <a:pt x="361" y="402"/>
                  <a:pt x="361" y="410"/>
                </a:cubicBezTo>
                <a:cubicBezTo>
                  <a:pt x="361" y="418"/>
                  <a:pt x="368" y="425"/>
                  <a:pt x="376" y="425"/>
                </a:cubicBezTo>
                <a:cubicBezTo>
                  <a:pt x="384" y="425"/>
                  <a:pt x="391" y="418"/>
                  <a:pt x="391" y="410"/>
                </a:cubicBezTo>
                <a:cubicBezTo>
                  <a:pt x="391" y="402"/>
                  <a:pt x="384" y="395"/>
                  <a:pt x="376" y="395"/>
                </a:cubicBezTo>
                <a:close/>
                <a:moveTo>
                  <a:pt x="376" y="428"/>
                </a:moveTo>
                <a:cubicBezTo>
                  <a:pt x="368" y="428"/>
                  <a:pt x="361" y="435"/>
                  <a:pt x="361" y="443"/>
                </a:cubicBezTo>
                <a:cubicBezTo>
                  <a:pt x="361" y="451"/>
                  <a:pt x="368" y="458"/>
                  <a:pt x="376" y="458"/>
                </a:cubicBezTo>
                <a:cubicBezTo>
                  <a:pt x="384" y="458"/>
                  <a:pt x="391" y="451"/>
                  <a:pt x="391" y="443"/>
                </a:cubicBezTo>
                <a:cubicBezTo>
                  <a:pt x="391" y="435"/>
                  <a:pt x="384" y="428"/>
                  <a:pt x="376" y="428"/>
                </a:cubicBezTo>
                <a:close/>
                <a:moveTo>
                  <a:pt x="376" y="461"/>
                </a:moveTo>
                <a:cubicBezTo>
                  <a:pt x="368" y="461"/>
                  <a:pt x="361" y="468"/>
                  <a:pt x="361" y="476"/>
                </a:cubicBezTo>
                <a:cubicBezTo>
                  <a:pt x="361" y="484"/>
                  <a:pt x="368" y="491"/>
                  <a:pt x="376" y="491"/>
                </a:cubicBezTo>
                <a:cubicBezTo>
                  <a:pt x="384" y="491"/>
                  <a:pt x="391" y="484"/>
                  <a:pt x="391" y="476"/>
                </a:cubicBezTo>
                <a:cubicBezTo>
                  <a:pt x="391" y="468"/>
                  <a:pt x="384" y="461"/>
                  <a:pt x="376" y="461"/>
                </a:cubicBezTo>
                <a:close/>
                <a:moveTo>
                  <a:pt x="376" y="494"/>
                </a:moveTo>
                <a:cubicBezTo>
                  <a:pt x="368" y="494"/>
                  <a:pt x="361" y="500"/>
                  <a:pt x="361" y="509"/>
                </a:cubicBezTo>
                <a:cubicBezTo>
                  <a:pt x="361" y="517"/>
                  <a:pt x="368" y="523"/>
                  <a:pt x="376" y="523"/>
                </a:cubicBezTo>
                <a:cubicBezTo>
                  <a:pt x="384" y="523"/>
                  <a:pt x="391" y="517"/>
                  <a:pt x="391" y="509"/>
                </a:cubicBezTo>
                <a:cubicBezTo>
                  <a:pt x="391" y="500"/>
                  <a:pt x="384" y="494"/>
                  <a:pt x="376" y="494"/>
                </a:cubicBezTo>
                <a:close/>
                <a:moveTo>
                  <a:pt x="376" y="527"/>
                </a:moveTo>
                <a:cubicBezTo>
                  <a:pt x="368" y="527"/>
                  <a:pt x="361" y="533"/>
                  <a:pt x="361" y="542"/>
                </a:cubicBezTo>
                <a:cubicBezTo>
                  <a:pt x="361" y="550"/>
                  <a:pt x="368" y="556"/>
                  <a:pt x="376" y="556"/>
                </a:cubicBezTo>
                <a:cubicBezTo>
                  <a:pt x="384" y="556"/>
                  <a:pt x="391" y="550"/>
                  <a:pt x="391" y="542"/>
                </a:cubicBezTo>
                <a:cubicBezTo>
                  <a:pt x="391" y="533"/>
                  <a:pt x="384" y="527"/>
                  <a:pt x="376" y="527"/>
                </a:cubicBezTo>
                <a:close/>
                <a:moveTo>
                  <a:pt x="376" y="560"/>
                </a:moveTo>
                <a:cubicBezTo>
                  <a:pt x="368" y="560"/>
                  <a:pt x="361" y="566"/>
                  <a:pt x="361" y="574"/>
                </a:cubicBezTo>
                <a:cubicBezTo>
                  <a:pt x="361" y="583"/>
                  <a:pt x="368" y="589"/>
                  <a:pt x="376" y="589"/>
                </a:cubicBezTo>
                <a:cubicBezTo>
                  <a:pt x="384" y="589"/>
                  <a:pt x="391" y="583"/>
                  <a:pt x="391" y="574"/>
                </a:cubicBezTo>
                <a:cubicBezTo>
                  <a:pt x="391" y="566"/>
                  <a:pt x="384" y="560"/>
                  <a:pt x="376" y="560"/>
                </a:cubicBezTo>
                <a:close/>
                <a:moveTo>
                  <a:pt x="376" y="593"/>
                </a:moveTo>
                <a:cubicBezTo>
                  <a:pt x="368" y="593"/>
                  <a:pt x="361" y="599"/>
                  <a:pt x="361" y="607"/>
                </a:cubicBezTo>
                <a:cubicBezTo>
                  <a:pt x="361" y="616"/>
                  <a:pt x="368" y="622"/>
                  <a:pt x="376" y="622"/>
                </a:cubicBezTo>
                <a:cubicBezTo>
                  <a:pt x="384" y="622"/>
                  <a:pt x="391" y="616"/>
                  <a:pt x="391" y="607"/>
                </a:cubicBezTo>
                <a:cubicBezTo>
                  <a:pt x="391" y="599"/>
                  <a:pt x="384" y="593"/>
                  <a:pt x="376" y="593"/>
                </a:cubicBezTo>
                <a:close/>
                <a:moveTo>
                  <a:pt x="376" y="625"/>
                </a:moveTo>
                <a:cubicBezTo>
                  <a:pt x="368" y="625"/>
                  <a:pt x="361" y="632"/>
                  <a:pt x="361" y="640"/>
                </a:cubicBezTo>
                <a:cubicBezTo>
                  <a:pt x="361" y="648"/>
                  <a:pt x="368" y="655"/>
                  <a:pt x="376" y="655"/>
                </a:cubicBezTo>
                <a:cubicBezTo>
                  <a:pt x="384" y="655"/>
                  <a:pt x="391" y="648"/>
                  <a:pt x="391" y="640"/>
                </a:cubicBezTo>
                <a:cubicBezTo>
                  <a:pt x="391" y="632"/>
                  <a:pt x="384" y="625"/>
                  <a:pt x="376" y="625"/>
                </a:cubicBezTo>
                <a:close/>
                <a:moveTo>
                  <a:pt x="376" y="658"/>
                </a:moveTo>
                <a:cubicBezTo>
                  <a:pt x="368" y="658"/>
                  <a:pt x="361" y="665"/>
                  <a:pt x="361" y="673"/>
                </a:cubicBezTo>
                <a:cubicBezTo>
                  <a:pt x="361" y="681"/>
                  <a:pt x="368" y="688"/>
                  <a:pt x="376" y="688"/>
                </a:cubicBezTo>
                <a:cubicBezTo>
                  <a:pt x="384" y="688"/>
                  <a:pt x="391" y="681"/>
                  <a:pt x="391" y="673"/>
                </a:cubicBezTo>
                <a:cubicBezTo>
                  <a:pt x="391" y="665"/>
                  <a:pt x="384" y="658"/>
                  <a:pt x="376" y="658"/>
                </a:cubicBezTo>
                <a:close/>
                <a:moveTo>
                  <a:pt x="376" y="691"/>
                </a:moveTo>
                <a:cubicBezTo>
                  <a:pt x="368" y="691"/>
                  <a:pt x="361" y="698"/>
                  <a:pt x="361" y="706"/>
                </a:cubicBezTo>
                <a:cubicBezTo>
                  <a:pt x="361" y="714"/>
                  <a:pt x="368" y="721"/>
                  <a:pt x="376" y="721"/>
                </a:cubicBezTo>
                <a:cubicBezTo>
                  <a:pt x="384" y="721"/>
                  <a:pt x="391" y="714"/>
                  <a:pt x="391" y="706"/>
                </a:cubicBezTo>
                <a:cubicBezTo>
                  <a:pt x="391" y="698"/>
                  <a:pt x="384" y="691"/>
                  <a:pt x="376" y="691"/>
                </a:cubicBezTo>
                <a:close/>
                <a:moveTo>
                  <a:pt x="376" y="724"/>
                </a:moveTo>
                <a:cubicBezTo>
                  <a:pt x="368" y="724"/>
                  <a:pt x="361" y="731"/>
                  <a:pt x="361" y="739"/>
                </a:cubicBezTo>
                <a:cubicBezTo>
                  <a:pt x="361" y="747"/>
                  <a:pt x="368" y="754"/>
                  <a:pt x="376" y="754"/>
                </a:cubicBezTo>
                <a:cubicBezTo>
                  <a:pt x="384" y="754"/>
                  <a:pt x="391" y="747"/>
                  <a:pt x="391" y="739"/>
                </a:cubicBezTo>
                <a:cubicBezTo>
                  <a:pt x="391" y="731"/>
                  <a:pt x="384" y="724"/>
                  <a:pt x="376" y="724"/>
                </a:cubicBezTo>
                <a:close/>
                <a:moveTo>
                  <a:pt x="376" y="757"/>
                </a:moveTo>
                <a:cubicBezTo>
                  <a:pt x="368" y="757"/>
                  <a:pt x="361" y="764"/>
                  <a:pt x="361" y="772"/>
                </a:cubicBezTo>
                <a:cubicBezTo>
                  <a:pt x="361" y="780"/>
                  <a:pt x="368" y="787"/>
                  <a:pt x="376" y="787"/>
                </a:cubicBezTo>
                <a:cubicBezTo>
                  <a:pt x="384" y="787"/>
                  <a:pt x="391" y="780"/>
                  <a:pt x="391" y="772"/>
                </a:cubicBezTo>
                <a:cubicBezTo>
                  <a:pt x="391" y="764"/>
                  <a:pt x="384" y="757"/>
                  <a:pt x="376" y="757"/>
                </a:cubicBezTo>
                <a:close/>
                <a:moveTo>
                  <a:pt x="376" y="790"/>
                </a:moveTo>
                <a:cubicBezTo>
                  <a:pt x="368" y="790"/>
                  <a:pt x="361" y="797"/>
                  <a:pt x="361" y="805"/>
                </a:cubicBezTo>
                <a:cubicBezTo>
                  <a:pt x="361" y="813"/>
                  <a:pt x="368" y="820"/>
                  <a:pt x="376" y="820"/>
                </a:cubicBezTo>
                <a:cubicBezTo>
                  <a:pt x="384" y="820"/>
                  <a:pt x="391" y="813"/>
                  <a:pt x="391" y="805"/>
                </a:cubicBezTo>
                <a:cubicBezTo>
                  <a:pt x="391" y="797"/>
                  <a:pt x="384" y="790"/>
                  <a:pt x="376" y="790"/>
                </a:cubicBezTo>
                <a:close/>
                <a:moveTo>
                  <a:pt x="376" y="823"/>
                </a:moveTo>
                <a:cubicBezTo>
                  <a:pt x="368" y="823"/>
                  <a:pt x="361" y="830"/>
                  <a:pt x="361" y="838"/>
                </a:cubicBezTo>
                <a:cubicBezTo>
                  <a:pt x="361" y="846"/>
                  <a:pt x="368" y="853"/>
                  <a:pt x="376" y="853"/>
                </a:cubicBezTo>
                <a:cubicBezTo>
                  <a:pt x="384" y="853"/>
                  <a:pt x="391" y="846"/>
                  <a:pt x="391" y="838"/>
                </a:cubicBezTo>
                <a:cubicBezTo>
                  <a:pt x="391" y="830"/>
                  <a:pt x="384" y="823"/>
                  <a:pt x="376" y="823"/>
                </a:cubicBezTo>
                <a:close/>
                <a:moveTo>
                  <a:pt x="376" y="856"/>
                </a:moveTo>
                <a:cubicBezTo>
                  <a:pt x="368" y="856"/>
                  <a:pt x="361" y="863"/>
                  <a:pt x="361" y="871"/>
                </a:cubicBezTo>
                <a:cubicBezTo>
                  <a:pt x="361" y="879"/>
                  <a:pt x="368" y="886"/>
                  <a:pt x="376" y="886"/>
                </a:cubicBezTo>
                <a:cubicBezTo>
                  <a:pt x="384" y="886"/>
                  <a:pt x="391" y="879"/>
                  <a:pt x="391" y="871"/>
                </a:cubicBezTo>
                <a:cubicBezTo>
                  <a:pt x="391" y="863"/>
                  <a:pt x="384" y="856"/>
                  <a:pt x="376" y="856"/>
                </a:cubicBezTo>
                <a:close/>
                <a:moveTo>
                  <a:pt x="376" y="889"/>
                </a:moveTo>
                <a:cubicBezTo>
                  <a:pt x="368" y="889"/>
                  <a:pt x="361" y="895"/>
                  <a:pt x="361" y="904"/>
                </a:cubicBezTo>
                <a:cubicBezTo>
                  <a:pt x="361" y="912"/>
                  <a:pt x="368" y="918"/>
                  <a:pt x="376" y="918"/>
                </a:cubicBezTo>
                <a:cubicBezTo>
                  <a:pt x="384" y="918"/>
                  <a:pt x="391" y="912"/>
                  <a:pt x="391" y="904"/>
                </a:cubicBezTo>
                <a:cubicBezTo>
                  <a:pt x="391" y="895"/>
                  <a:pt x="384" y="889"/>
                  <a:pt x="376" y="889"/>
                </a:cubicBezTo>
                <a:close/>
                <a:moveTo>
                  <a:pt x="376" y="922"/>
                </a:moveTo>
                <a:cubicBezTo>
                  <a:pt x="368" y="922"/>
                  <a:pt x="361" y="928"/>
                  <a:pt x="361" y="937"/>
                </a:cubicBezTo>
                <a:cubicBezTo>
                  <a:pt x="361" y="945"/>
                  <a:pt x="368" y="951"/>
                  <a:pt x="376" y="951"/>
                </a:cubicBezTo>
                <a:cubicBezTo>
                  <a:pt x="384" y="951"/>
                  <a:pt x="391" y="945"/>
                  <a:pt x="391" y="937"/>
                </a:cubicBezTo>
                <a:cubicBezTo>
                  <a:pt x="391" y="928"/>
                  <a:pt x="384" y="922"/>
                  <a:pt x="376" y="922"/>
                </a:cubicBezTo>
                <a:close/>
                <a:moveTo>
                  <a:pt x="376" y="955"/>
                </a:moveTo>
                <a:cubicBezTo>
                  <a:pt x="368" y="955"/>
                  <a:pt x="361" y="961"/>
                  <a:pt x="361" y="970"/>
                </a:cubicBezTo>
                <a:cubicBezTo>
                  <a:pt x="361" y="978"/>
                  <a:pt x="368" y="984"/>
                  <a:pt x="376" y="984"/>
                </a:cubicBezTo>
                <a:cubicBezTo>
                  <a:pt x="384" y="984"/>
                  <a:pt x="391" y="978"/>
                  <a:pt x="391" y="970"/>
                </a:cubicBezTo>
                <a:cubicBezTo>
                  <a:pt x="391" y="961"/>
                  <a:pt x="384" y="955"/>
                  <a:pt x="376" y="955"/>
                </a:cubicBezTo>
                <a:close/>
                <a:moveTo>
                  <a:pt x="376" y="988"/>
                </a:moveTo>
                <a:cubicBezTo>
                  <a:pt x="368" y="988"/>
                  <a:pt x="361" y="994"/>
                  <a:pt x="361" y="1002"/>
                </a:cubicBezTo>
                <a:cubicBezTo>
                  <a:pt x="361" y="1011"/>
                  <a:pt x="368" y="1017"/>
                  <a:pt x="376" y="1017"/>
                </a:cubicBezTo>
                <a:cubicBezTo>
                  <a:pt x="384" y="1017"/>
                  <a:pt x="391" y="1011"/>
                  <a:pt x="391" y="1002"/>
                </a:cubicBezTo>
                <a:cubicBezTo>
                  <a:pt x="391" y="994"/>
                  <a:pt x="384" y="988"/>
                  <a:pt x="376" y="988"/>
                </a:cubicBezTo>
                <a:close/>
                <a:moveTo>
                  <a:pt x="376" y="1021"/>
                </a:moveTo>
                <a:cubicBezTo>
                  <a:pt x="368" y="1021"/>
                  <a:pt x="361" y="1027"/>
                  <a:pt x="361" y="1035"/>
                </a:cubicBezTo>
                <a:cubicBezTo>
                  <a:pt x="361" y="1044"/>
                  <a:pt x="368" y="1050"/>
                  <a:pt x="376" y="1050"/>
                </a:cubicBezTo>
                <a:cubicBezTo>
                  <a:pt x="384" y="1050"/>
                  <a:pt x="391" y="1044"/>
                  <a:pt x="391" y="1035"/>
                </a:cubicBezTo>
                <a:cubicBezTo>
                  <a:pt x="391" y="1027"/>
                  <a:pt x="384" y="1021"/>
                  <a:pt x="376" y="1021"/>
                </a:cubicBezTo>
                <a:close/>
                <a:moveTo>
                  <a:pt x="376" y="1053"/>
                </a:moveTo>
                <a:cubicBezTo>
                  <a:pt x="368" y="1053"/>
                  <a:pt x="361" y="1060"/>
                  <a:pt x="361" y="1068"/>
                </a:cubicBezTo>
                <a:cubicBezTo>
                  <a:pt x="361" y="1076"/>
                  <a:pt x="368" y="1083"/>
                  <a:pt x="376" y="1083"/>
                </a:cubicBezTo>
                <a:cubicBezTo>
                  <a:pt x="384" y="1083"/>
                  <a:pt x="391" y="1076"/>
                  <a:pt x="391" y="1068"/>
                </a:cubicBezTo>
                <a:cubicBezTo>
                  <a:pt x="391" y="1060"/>
                  <a:pt x="384" y="1053"/>
                  <a:pt x="376" y="1053"/>
                </a:cubicBezTo>
                <a:close/>
                <a:moveTo>
                  <a:pt x="376" y="1086"/>
                </a:moveTo>
                <a:cubicBezTo>
                  <a:pt x="368" y="1086"/>
                  <a:pt x="361" y="1093"/>
                  <a:pt x="361" y="1101"/>
                </a:cubicBezTo>
                <a:cubicBezTo>
                  <a:pt x="361" y="1109"/>
                  <a:pt x="368" y="1116"/>
                  <a:pt x="376" y="1116"/>
                </a:cubicBezTo>
                <a:cubicBezTo>
                  <a:pt x="384" y="1116"/>
                  <a:pt x="391" y="1109"/>
                  <a:pt x="391" y="1101"/>
                </a:cubicBezTo>
                <a:cubicBezTo>
                  <a:pt x="391" y="1093"/>
                  <a:pt x="384" y="1086"/>
                  <a:pt x="376" y="1086"/>
                </a:cubicBezTo>
                <a:close/>
                <a:moveTo>
                  <a:pt x="376" y="1119"/>
                </a:moveTo>
                <a:cubicBezTo>
                  <a:pt x="368" y="1119"/>
                  <a:pt x="361" y="1126"/>
                  <a:pt x="361" y="1134"/>
                </a:cubicBezTo>
                <a:cubicBezTo>
                  <a:pt x="361" y="1142"/>
                  <a:pt x="368" y="1149"/>
                  <a:pt x="376" y="1149"/>
                </a:cubicBezTo>
                <a:cubicBezTo>
                  <a:pt x="384" y="1149"/>
                  <a:pt x="391" y="1142"/>
                  <a:pt x="391" y="1134"/>
                </a:cubicBezTo>
                <a:cubicBezTo>
                  <a:pt x="391" y="1126"/>
                  <a:pt x="384" y="1119"/>
                  <a:pt x="376" y="1119"/>
                </a:cubicBezTo>
                <a:close/>
                <a:moveTo>
                  <a:pt x="376" y="1152"/>
                </a:moveTo>
                <a:cubicBezTo>
                  <a:pt x="368" y="1152"/>
                  <a:pt x="361" y="1159"/>
                  <a:pt x="361" y="1167"/>
                </a:cubicBezTo>
                <a:cubicBezTo>
                  <a:pt x="361" y="1175"/>
                  <a:pt x="368" y="1182"/>
                  <a:pt x="376" y="1182"/>
                </a:cubicBezTo>
                <a:cubicBezTo>
                  <a:pt x="384" y="1182"/>
                  <a:pt x="391" y="1175"/>
                  <a:pt x="391" y="1167"/>
                </a:cubicBezTo>
                <a:cubicBezTo>
                  <a:pt x="391" y="1159"/>
                  <a:pt x="384" y="1152"/>
                  <a:pt x="376" y="1152"/>
                </a:cubicBezTo>
                <a:close/>
                <a:moveTo>
                  <a:pt x="376" y="1185"/>
                </a:moveTo>
                <a:cubicBezTo>
                  <a:pt x="368" y="1185"/>
                  <a:pt x="361" y="1192"/>
                  <a:pt x="361" y="1200"/>
                </a:cubicBezTo>
                <a:cubicBezTo>
                  <a:pt x="361" y="1208"/>
                  <a:pt x="368" y="1215"/>
                  <a:pt x="376" y="1215"/>
                </a:cubicBezTo>
                <a:cubicBezTo>
                  <a:pt x="384" y="1215"/>
                  <a:pt x="391" y="1208"/>
                  <a:pt x="391" y="1200"/>
                </a:cubicBezTo>
                <a:cubicBezTo>
                  <a:pt x="391" y="1192"/>
                  <a:pt x="384" y="1185"/>
                  <a:pt x="376" y="1185"/>
                </a:cubicBezTo>
                <a:close/>
                <a:moveTo>
                  <a:pt x="376" y="1218"/>
                </a:moveTo>
                <a:cubicBezTo>
                  <a:pt x="368" y="1218"/>
                  <a:pt x="361" y="1225"/>
                  <a:pt x="361" y="1233"/>
                </a:cubicBezTo>
                <a:cubicBezTo>
                  <a:pt x="361" y="1241"/>
                  <a:pt x="368" y="1248"/>
                  <a:pt x="376" y="1248"/>
                </a:cubicBezTo>
                <a:cubicBezTo>
                  <a:pt x="384" y="1248"/>
                  <a:pt x="391" y="1241"/>
                  <a:pt x="391" y="1233"/>
                </a:cubicBezTo>
                <a:cubicBezTo>
                  <a:pt x="391" y="1225"/>
                  <a:pt x="384" y="1218"/>
                  <a:pt x="376" y="1218"/>
                </a:cubicBezTo>
                <a:close/>
                <a:moveTo>
                  <a:pt x="376" y="1251"/>
                </a:moveTo>
                <a:cubicBezTo>
                  <a:pt x="368" y="1251"/>
                  <a:pt x="361" y="1258"/>
                  <a:pt x="361" y="1266"/>
                </a:cubicBezTo>
                <a:cubicBezTo>
                  <a:pt x="361" y="1274"/>
                  <a:pt x="368" y="1281"/>
                  <a:pt x="376" y="1281"/>
                </a:cubicBezTo>
                <a:cubicBezTo>
                  <a:pt x="384" y="1281"/>
                  <a:pt x="391" y="1274"/>
                  <a:pt x="391" y="1266"/>
                </a:cubicBezTo>
                <a:cubicBezTo>
                  <a:pt x="391" y="1258"/>
                  <a:pt x="384" y="1251"/>
                  <a:pt x="376" y="1251"/>
                </a:cubicBezTo>
                <a:close/>
                <a:moveTo>
                  <a:pt x="376" y="1284"/>
                </a:moveTo>
                <a:cubicBezTo>
                  <a:pt x="368" y="1284"/>
                  <a:pt x="361" y="1291"/>
                  <a:pt x="361" y="1299"/>
                </a:cubicBezTo>
                <a:cubicBezTo>
                  <a:pt x="361" y="1307"/>
                  <a:pt x="368" y="1314"/>
                  <a:pt x="376" y="1314"/>
                </a:cubicBezTo>
                <a:cubicBezTo>
                  <a:pt x="384" y="1314"/>
                  <a:pt x="391" y="1307"/>
                  <a:pt x="391" y="1299"/>
                </a:cubicBezTo>
                <a:cubicBezTo>
                  <a:pt x="391" y="1291"/>
                  <a:pt x="384" y="1284"/>
                  <a:pt x="376" y="1284"/>
                </a:cubicBezTo>
                <a:close/>
                <a:moveTo>
                  <a:pt x="376" y="1317"/>
                </a:moveTo>
                <a:cubicBezTo>
                  <a:pt x="368" y="1317"/>
                  <a:pt x="361" y="1323"/>
                  <a:pt x="361" y="1332"/>
                </a:cubicBezTo>
                <a:cubicBezTo>
                  <a:pt x="361" y="1340"/>
                  <a:pt x="368" y="1346"/>
                  <a:pt x="376" y="1346"/>
                </a:cubicBezTo>
                <a:cubicBezTo>
                  <a:pt x="384" y="1346"/>
                  <a:pt x="391" y="1340"/>
                  <a:pt x="391" y="1332"/>
                </a:cubicBezTo>
                <a:cubicBezTo>
                  <a:pt x="391" y="1323"/>
                  <a:pt x="384" y="1317"/>
                  <a:pt x="376" y="1317"/>
                </a:cubicBezTo>
                <a:close/>
                <a:moveTo>
                  <a:pt x="376" y="1350"/>
                </a:moveTo>
                <a:cubicBezTo>
                  <a:pt x="368" y="1350"/>
                  <a:pt x="361" y="1356"/>
                  <a:pt x="361" y="1365"/>
                </a:cubicBezTo>
                <a:cubicBezTo>
                  <a:pt x="361" y="1373"/>
                  <a:pt x="368" y="1379"/>
                  <a:pt x="376" y="1379"/>
                </a:cubicBezTo>
                <a:cubicBezTo>
                  <a:pt x="384" y="1379"/>
                  <a:pt x="391" y="1373"/>
                  <a:pt x="391" y="1365"/>
                </a:cubicBezTo>
                <a:cubicBezTo>
                  <a:pt x="391" y="1356"/>
                  <a:pt x="384" y="1350"/>
                  <a:pt x="376" y="1350"/>
                </a:cubicBezTo>
                <a:close/>
                <a:moveTo>
                  <a:pt x="376" y="1383"/>
                </a:moveTo>
                <a:cubicBezTo>
                  <a:pt x="368" y="1383"/>
                  <a:pt x="361" y="1389"/>
                  <a:pt x="361" y="1397"/>
                </a:cubicBezTo>
                <a:cubicBezTo>
                  <a:pt x="361" y="1406"/>
                  <a:pt x="368" y="1412"/>
                  <a:pt x="376" y="1412"/>
                </a:cubicBezTo>
                <a:cubicBezTo>
                  <a:pt x="384" y="1412"/>
                  <a:pt x="391" y="1406"/>
                  <a:pt x="391" y="1397"/>
                </a:cubicBezTo>
                <a:cubicBezTo>
                  <a:pt x="391" y="1389"/>
                  <a:pt x="384" y="1383"/>
                  <a:pt x="376" y="1383"/>
                </a:cubicBezTo>
                <a:close/>
                <a:moveTo>
                  <a:pt x="376" y="1416"/>
                </a:moveTo>
                <a:cubicBezTo>
                  <a:pt x="368" y="1416"/>
                  <a:pt x="361" y="1422"/>
                  <a:pt x="361" y="1430"/>
                </a:cubicBezTo>
                <a:cubicBezTo>
                  <a:pt x="361" y="1439"/>
                  <a:pt x="368" y="1445"/>
                  <a:pt x="376" y="1445"/>
                </a:cubicBezTo>
                <a:cubicBezTo>
                  <a:pt x="384" y="1445"/>
                  <a:pt x="391" y="1439"/>
                  <a:pt x="391" y="1430"/>
                </a:cubicBezTo>
                <a:cubicBezTo>
                  <a:pt x="391" y="1422"/>
                  <a:pt x="384" y="1416"/>
                  <a:pt x="376" y="1416"/>
                </a:cubicBezTo>
                <a:close/>
                <a:moveTo>
                  <a:pt x="409" y="0"/>
                </a:moveTo>
                <a:cubicBezTo>
                  <a:pt x="401" y="0"/>
                  <a:pt x="394" y="7"/>
                  <a:pt x="394" y="15"/>
                </a:cubicBezTo>
                <a:cubicBezTo>
                  <a:pt x="394" y="23"/>
                  <a:pt x="401" y="30"/>
                  <a:pt x="409" y="30"/>
                </a:cubicBezTo>
                <a:cubicBezTo>
                  <a:pt x="417" y="30"/>
                  <a:pt x="424" y="23"/>
                  <a:pt x="424" y="15"/>
                </a:cubicBezTo>
                <a:cubicBezTo>
                  <a:pt x="424" y="7"/>
                  <a:pt x="417" y="0"/>
                  <a:pt x="409" y="0"/>
                </a:cubicBezTo>
                <a:close/>
                <a:moveTo>
                  <a:pt x="409" y="33"/>
                </a:moveTo>
                <a:cubicBezTo>
                  <a:pt x="401" y="33"/>
                  <a:pt x="394" y="40"/>
                  <a:pt x="394" y="48"/>
                </a:cubicBezTo>
                <a:cubicBezTo>
                  <a:pt x="394" y="56"/>
                  <a:pt x="401" y="63"/>
                  <a:pt x="409" y="63"/>
                </a:cubicBezTo>
                <a:cubicBezTo>
                  <a:pt x="417" y="63"/>
                  <a:pt x="424" y="56"/>
                  <a:pt x="424" y="48"/>
                </a:cubicBezTo>
                <a:cubicBezTo>
                  <a:pt x="424" y="40"/>
                  <a:pt x="417" y="33"/>
                  <a:pt x="409" y="33"/>
                </a:cubicBezTo>
                <a:close/>
                <a:moveTo>
                  <a:pt x="409" y="66"/>
                </a:moveTo>
                <a:cubicBezTo>
                  <a:pt x="401" y="66"/>
                  <a:pt x="394" y="72"/>
                  <a:pt x="394" y="81"/>
                </a:cubicBezTo>
                <a:cubicBezTo>
                  <a:pt x="394" y="89"/>
                  <a:pt x="401" y="95"/>
                  <a:pt x="409" y="95"/>
                </a:cubicBezTo>
                <a:cubicBezTo>
                  <a:pt x="417" y="95"/>
                  <a:pt x="424" y="89"/>
                  <a:pt x="424" y="81"/>
                </a:cubicBezTo>
                <a:cubicBezTo>
                  <a:pt x="424" y="72"/>
                  <a:pt x="417" y="66"/>
                  <a:pt x="409" y="66"/>
                </a:cubicBezTo>
                <a:close/>
                <a:moveTo>
                  <a:pt x="409" y="99"/>
                </a:moveTo>
                <a:cubicBezTo>
                  <a:pt x="401" y="99"/>
                  <a:pt x="394" y="105"/>
                  <a:pt x="394" y="114"/>
                </a:cubicBezTo>
                <a:cubicBezTo>
                  <a:pt x="394" y="122"/>
                  <a:pt x="401" y="128"/>
                  <a:pt x="409" y="128"/>
                </a:cubicBezTo>
                <a:cubicBezTo>
                  <a:pt x="417" y="128"/>
                  <a:pt x="424" y="122"/>
                  <a:pt x="424" y="114"/>
                </a:cubicBezTo>
                <a:cubicBezTo>
                  <a:pt x="424" y="105"/>
                  <a:pt x="417" y="99"/>
                  <a:pt x="409" y="99"/>
                </a:cubicBezTo>
                <a:close/>
                <a:moveTo>
                  <a:pt x="409" y="132"/>
                </a:moveTo>
                <a:cubicBezTo>
                  <a:pt x="401" y="132"/>
                  <a:pt x="394" y="138"/>
                  <a:pt x="394" y="147"/>
                </a:cubicBezTo>
                <a:cubicBezTo>
                  <a:pt x="394" y="155"/>
                  <a:pt x="401" y="161"/>
                  <a:pt x="409" y="161"/>
                </a:cubicBezTo>
                <a:cubicBezTo>
                  <a:pt x="417" y="161"/>
                  <a:pt x="424" y="155"/>
                  <a:pt x="424" y="147"/>
                </a:cubicBezTo>
                <a:cubicBezTo>
                  <a:pt x="424" y="138"/>
                  <a:pt x="417" y="132"/>
                  <a:pt x="409" y="132"/>
                </a:cubicBezTo>
                <a:close/>
                <a:moveTo>
                  <a:pt x="409" y="165"/>
                </a:moveTo>
                <a:cubicBezTo>
                  <a:pt x="401" y="165"/>
                  <a:pt x="394" y="171"/>
                  <a:pt x="394" y="179"/>
                </a:cubicBezTo>
                <a:cubicBezTo>
                  <a:pt x="394" y="188"/>
                  <a:pt x="401" y="194"/>
                  <a:pt x="409" y="194"/>
                </a:cubicBezTo>
                <a:cubicBezTo>
                  <a:pt x="417" y="194"/>
                  <a:pt x="424" y="188"/>
                  <a:pt x="424" y="179"/>
                </a:cubicBezTo>
                <a:cubicBezTo>
                  <a:pt x="424" y="171"/>
                  <a:pt x="417" y="165"/>
                  <a:pt x="409" y="165"/>
                </a:cubicBezTo>
                <a:close/>
                <a:moveTo>
                  <a:pt x="409" y="198"/>
                </a:moveTo>
                <a:cubicBezTo>
                  <a:pt x="401" y="198"/>
                  <a:pt x="394" y="204"/>
                  <a:pt x="394" y="212"/>
                </a:cubicBezTo>
                <a:cubicBezTo>
                  <a:pt x="394" y="221"/>
                  <a:pt x="401" y="227"/>
                  <a:pt x="409" y="227"/>
                </a:cubicBezTo>
                <a:cubicBezTo>
                  <a:pt x="417" y="227"/>
                  <a:pt x="424" y="221"/>
                  <a:pt x="424" y="212"/>
                </a:cubicBezTo>
                <a:cubicBezTo>
                  <a:pt x="424" y="204"/>
                  <a:pt x="417" y="198"/>
                  <a:pt x="409" y="198"/>
                </a:cubicBezTo>
                <a:close/>
                <a:moveTo>
                  <a:pt x="409" y="230"/>
                </a:moveTo>
                <a:cubicBezTo>
                  <a:pt x="401" y="230"/>
                  <a:pt x="394" y="237"/>
                  <a:pt x="394" y="245"/>
                </a:cubicBezTo>
                <a:cubicBezTo>
                  <a:pt x="394" y="253"/>
                  <a:pt x="401" y="260"/>
                  <a:pt x="409" y="260"/>
                </a:cubicBezTo>
                <a:cubicBezTo>
                  <a:pt x="417" y="260"/>
                  <a:pt x="424" y="253"/>
                  <a:pt x="424" y="245"/>
                </a:cubicBezTo>
                <a:cubicBezTo>
                  <a:pt x="424" y="237"/>
                  <a:pt x="417" y="230"/>
                  <a:pt x="409" y="230"/>
                </a:cubicBezTo>
                <a:close/>
                <a:moveTo>
                  <a:pt x="409" y="263"/>
                </a:moveTo>
                <a:cubicBezTo>
                  <a:pt x="401" y="263"/>
                  <a:pt x="394" y="270"/>
                  <a:pt x="394" y="278"/>
                </a:cubicBezTo>
                <a:cubicBezTo>
                  <a:pt x="394" y="286"/>
                  <a:pt x="401" y="293"/>
                  <a:pt x="409" y="293"/>
                </a:cubicBezTo>
                <a:cubicBezTo>
                  <a:pt x="417" y="293"/>
                  <a:pt x="424" y="286"/>
                  <a:pt x="424" y="278"/>
                </a:cubicBezTo>
                <a:cubicBezTo>
                  <a:pt x="424" y="270"/>
                  <a:pt x="417" y="263"/>
                  <a:pt x="409" y="263"/>
                </a:cubicBezTo>
                <a:close/>
                <a:moveTo>
                  <a:pt x="409" y="296"/>
                </a:moveTo>
                <a:cubicBezTo>
                  <a:pt x="401" y="296"/>
                  <a:pt x="394" y="303"/>
                  <a:pt x="394" y="311"/>
                </a:cubicBezTo>
                <a:cubicBezTo>
                  <a:pt x="394" y="319"/>
                  <a:pt x="401" y="326"/>
                  <a:pt x="409" y="326"/>
                </a:cubicBezTo>
                <a:cubicBezTo>
                  <a:pt x="417" y="326"/>
                  <a:pt x="424" y="319"/>
                  <a:pt x="424" y="311"/>
                </a:cubicBezTo>
                <a:cubicBezTo>
                  <a:pt x="424" y="303"/>
                  <a:pt x="417" y="296"/>
                  <a:pt x="409" y="296"/>
                </a:cubicBezTo>
                <a:close/>
                <a:moveTo>
                  <a:pt x="409" y="329"/>
                </a:moveTo>
                <a:cubicBezTo>
                  <a:pt x="401" y="329"/>
                  <a:pt x="394" y="336"/>
                  <a:pt x="394" y="344"/>
                </a:cubicBezTo>
                <a:cubicBezTo>
                  <a:pt x="394" y="352"/>
                  <a:pt x="401" y="359"/>
                  <a:pt x="409" y="359"/>
                </a:cubicBezTo>
                <a:cubicBezTo>
                  <a:pt x="417" y="359"/>
                  <a:pt x="424" y="352"/>
                  <a:pt x="424" y="344"/>
                </a:cubicBezTo>
                <a:cubicBezTo>
                  <a:pt x="424" y="336"/>
                  <a:pt x="417" y="329"/>
                  <a:pt x="409" y="329"/>
                </a:cubicBezTo>
                <a:close/>
                <a:moveTo>
                  <a:pt x="409" y="362"/>
                </a:moveTo>
                <a:cubicBezTo>
                  <a:pt x="401" y="362"/>
                  <a:pt x="394" y="369"/>
                  <a:pt x="394" y="377"/>
                </a:cubicBezTo>
                <a:cubicBezTo>
                  <a:pt x="394" y="385"/>
                  <a:pt x="401" y="392"/>
                  <a:pt x="409" y="392"/>
                </a:cubicBezTo>
                <a:cubicBezTo>
                  <a:pt x="417" y="392"/>
                  <a:pt x="424" y="385"/>
                  <a:pt x="424" y="377"/>
                </a:cubicBezTo>
                <a:cubicBezTo>
                  <a:pt x="424" y="369"/>
                  <a:pt x="417" y="362"/>
                  <a:pt x="409" y="362"/>
                </a:cubicBezTo>
                <a:close/>
                <a:moveTo>
                  <a:pt x="409" y="395"/>
                </a:moveTo>
                <a:cubicBezTo>
                  <a:pt x="401" y="395"/>
                  <a:pt x="394" y="402"/>
                  <a:pt x="394" y="410"/>
                </a:cubicBezTo>
                <a:cubicBezTo>
                  <a:pt x="394" y="418"/>
                  <a:pt x="401" y="425"/>
                  <a:pt x="409" y="425"/>
                </a:cubicBezTo>
                <a:cubicBezTo>
                  <a:pt x="417" y="425"/>
                  <a:pt x="424" y="418"/>
                  <a:pt x="424" y="410"/>
                </a:cubicBezTo>
                <a:cubicBezTo>
                  <a:pt x="424" y="402"/>
                  <a:pt x="417" y="395"/>
                  <a:pt x="409" y="395"/>
                </a:cubicBezTo>
                <a:close/>
                <a:moveTo>
                  <a:pt x="409" y="428"/>
                </a:moveTo>
                <a:cubicBezTo>
                  <a:pt x="401" y="428"/>
                  <a:pt x="394" y="435"/>
                  <a:pt x="394" y="443"/>
                </a:cubicBezTo>
                <a:cubicBezTo>
                  <a:pt x="394" y="451"/>
                  <a:pt x="401" y="458"/>
                  <a:pt x="409" y="458"/>
                </a:cubicBezTo>
                <a:cubicBezTo>
                  <a:pt x="417" y="458"/>
                  <a:pt x="424" y="451"/>
                  <a:pt x="424" y="443"/>
                </a:cubicBezTo>
                <a:cubicBezTo>
                  <a:pt x="424" y="435"/>
                  <a:pt x="417" y="428"/>
                  <a:pt x="409" y="428"/>
                </a:cubicBezTo>
                <a:close/>
                <a:moveTo>
                  <a:pt x="409" y="461"/>
                </a:moveTo>
                <a:cubicBezTo>
                  <a:pt x="401" y="461"/>
                  <a:pt x="394" y="468"/>
                  <a:pt x="394" y="476"/>
                </a:cubicBezTo>
                <a:cubicBezTo>
                  <a:pt x="394" y="484"/>
                  <a:pt x="401" y="491"/>
                  <a:pt x="409" y="491"/>
                </a:cubicBezTo>
                <a:cubicBezTo>
                  <a:pt x="417" y="491"/>
                  <a:pt x="424" y="484"/>
                  <a:pt x="424" y="476"/>
                </a:cubicBezTo>
                <a:cubicBezTo>
                  <a:pt x="424" y="468"/>
                  <a:pt x="417" y="461"/>
                  <a:pt x="409" y="461"/>
                </a:cubicBezTo>
                <a:close/>
                <a:moveTo>
                  <a:pt x="409" y="494"/>
                </a:moveTo>
                <a:cubicBezTo>
                  <a:pt x="401" y="494"/>
                  <a:pt x="394" y="500"/>
                  <a:pt x="394" y="509"/>
                </a:cubicBezTo>
                <a:cubicBezTo>
                  <a:pt x="394" y="517"/>
                  <a:pt x="401" y="523"/>
                  <a:pt x="409" y="523"/>
                </a:cubicBezTo>
                <a:cubicBezTo>
                  <a:pt x="417" y="523"/>
                  <a:pt x="424" y="517"/>
                  <a:pt x="424" y="509"/>
                </a:cubicBezTo>
                <a:cubicBezTo>
                  <a:pt x="424" y="500"/>
                  <a:pt x="417" y="494"/>
                  <a:pt x="409" y="494"/>
                </a:cubicBezTo>
                <a:close/>
                <a:moveTo>
                  <a:pt x="409" y="527"/>
                </a:moveTo>
                <a:cubicBezTo>
                  <a:pt x="401" y="527"/>
                  <a:pt x="394" y="533"/>
                  <a:pt x="394" y="542"/>
                </a:cubicBezTo>
                <a:cubicBezTo>
                  <a:pt x="394" y="550"/>
                  <a:pt x="401" y="556"/>
                  <a:pt x="409" y="556"/>
                </a:cubicBezTo>
                <a:cubicBezTo>
                  <a:pt x="417" y="556"/>
                  <a:pt x="424" y="550"/>
                  <a:pt x="424" y="542"/>
                </a:cubicBezTo>
                <a:cubicBezTo>
                  <a:pt x="424" y="533"/>
                  <a:pt x="417" y="527"/>
                  <a:pt x="409" y="527"/>
                </a:cubicBezTo>
                <a:close/>
                <a:moveTo>
                  <a:pt x="409" y="560"/>
                </a:moveTo>
                <a:cubicBezTo>
                  <a:pt x="401" y="560"/>
                  <a:pt x="394" y="566"/>
                  <a:pt x="394" y="574"/>
                </a:cubicBezTo>
                <a:cubicBezTo>
                  <a:pt x="394" y="583"/>
                  <a:pt x="401" y="589"/>
                  <a:pt x="409" y="589"/>
                </a:cubicBezTo>
                <a:cubicBezTo>
                  <a:pt x="417" y="589"/>
                  <a:pt x="424" y="583"/>
                  <a:pt x="424" y="574"/>
                </a:cubicBezTo>
                <a:cubicBezTo>
                  <a:pt x="424" y="566"/>
                  <a:pt x="417" y="560"/>
                  <a:pt x="409" y="560"/>
                </a:cubicBezTo>
                <a:close/>
                <a:moveTo>
                  <a:pt x="409" y="593"/>
                </a:moveTo>
                <a:cubicBezTo>
                  <a:pt x="401" y="593"/>
                  <a:pt x="394" y="599"/>
                  <a:pt x="394" y="607"/>
                </a:cubicBezTo>
                <a:cubicBezTo>
                  <a:pt x="394" y="616"/>
                  <a:pt x="401" y="622"/>
                  <a:pt x="409" y="622"/>
                </a:cubicBezTo>
                <a:cubicBezTo>
                  <a:pt x="417" y="622"/>
                  <a:pt x="424" y="616"/>
                  <a:pt x="424" y="607"/>
                </a:cubicBezTo>
                <a:cubicBezTo>
                  <a:pt x="424" y="599"/>
                  <a:pt x="417" y="593"/>
                  <a:pt x="409" y="593"/>
                </a:cubicBezTo>
                <a:close/>
                <a:moveTo>
                  <a:pt x="409" y="625"/>
                </a:moveTo>
                <a:cubicBezTo>
                  <a:pt x="401" y="625"/>
                  <a:pt x="394" y="632"/>
                  <a:pt x="394" y="640"/>
                </a:cubicBezTo>
                <a:cubicBezTo>
                  <a:pt x="394" y="648"/>
                  <a:pt x="401" y="655"/>
                  <a:pt x="409" y="655"/>
                </a:cubicBezTo>
                <a:cubicBezTo>
                  <a:pt x="417" y="655"/>
                  <a:pt x="424" y="648"/>
                  <a:pt x="424" y="640"/>
                </a:cubicBezTo>
                <a:cubicBezTo>
                  <a:pt x="424" y="632"/>
                  <a:pt x="417" y="625"/>
                  <a:pt x="409" y="625"/>
                </a:cubicBezTo>
                <a:close/>
                <a:moveTo>
                  <a:pt x="409" y="658"/>
                </a:moveTo>
                <a:cubicBezTo>
                  <a:pt x="401" y="658"/>
                  <a:pt x="394" y="665"/>
                  <a:pt x="394" y="673"/>
                </a:cubicBezTo>
                <a:cubicBezTo>
                  <a:pt x="394" y="681"/>
                  <a:pt x="401" y="688"/>
                  <a:pt x="409" y="688"/>
                </a:cubicBezTo>
                <a:cubicBezTo>
                  <a:pt x="417" y="688"/>
                  <a:pt x="424" y="681"/>
                  <a:pt x="424" y="673"/>
                </a:cubicBezTo>
                <a:cubicBezTo>
                  <a:pt x="424" y="665"/>
                  <a:pt x="417" y="658"/>
                  <a:pt x="409" y="658"/>
                </a:cubicBezTo>
                <a:close/>
                <a:moveTo>
                  <a:pt x="409" y="691"/>
                </a:moveTo>
                <a:cubicBezTo>
                  <a:pt x="401" y="691"/>
                  <a:pt x="394" y="698"/>
                  <a:pt x="394" y="706"/>
                </a:cubicBezTo>
                <a:cubicBezTo>
                  <a:pt x="394" y="714"/>
                  <a:pt x="401" y="721"/>
                  <a:pt x="409" y="721"/>
                </a:cubicBezTo>
                <a:cubicBezTo>
                  <a:pt x="417" y="721"/>
                  <a:pt x="424" y="714"/>
                  <a:pt x="424" y="706"/>
                </a:cubicBezTo>
                <a:cubicBezTo>
                  <a:pt x="424" y="698"/>
                  <a:pt x="417" y="691"/>
                  <a:pt x="409" y="691"/>
                </a:cubicBezTo>
                <a:close/>
                <a:moveTo>
                  <a:pt x="409" y="724"/>
                </a:moveTo>
                <a:cubicBezTo>
                  <a:pt x="401" y="724"/>
                  <a:pt x="394" y="731"/>
                  <a:pt x="394" y="739"/>
                </a:cubicBezTo>
                <a:cubicBezTo>
                  <a:pt x="394" y="747"/>
                  <a:pt x="401" y="754"/>
                  <a:pt x="409" y="754"/>
                </a:cubicBezTo>
                <a:cubicBezTo>
                  <a:pt x="417" y="754"/>
                  <a:pt x="424" y="747"/>
                  <a:pt x="424" y="739"/>
                </a:cubicBezTo>
                <a:cubicBezTo>
                  <a:pt x="424" y="731"/>
                  <a:pt x="417" y="724"/>
                  <a:pt x="409" y="724"/>
                </a:cubicBezTo>
                <a:close/>
                <a:moveTo>
                  <a:pt x="409" y="757"/>
                </a:moveTo>
                <a:cubicBezTo>
                  <a:pt x="401" y="757"/>
                  <a:pt x="394" y="764"/>
                  <a:pt x="394" y="772"/>
                </a:cubicBezTo>
                <a:cubicBezTo>
                  <a:pt x="394" y="780"/>
                  <a:pt x="401" y="787"/>
                  <a:pt x="409" y="787"/>
                </a:cubicBezTo>
                <a:cubicBezTo>
                  <a:pt x="417" y="787"/>
                  <a:pt x="424" y="780"/>
                  <a:pt x="424" y="772"/>
                </a:cubicBezTo>
                <a:cubicBezTo>
                  <a:pt x="424" y="764"/>
                  <a:pt x="417" y="757"/>
                  <a:pt x="409" y="757"/>
                </a:cubicBezTo>
                <a:close/>
                <a:moveTo>
                  <a:pt x="409" y="790"/>
                </a:moveTo>
                <a:cubicBezTo>
                  <a:pt x="401" y="790"/>
                  <a:pt x="394" y="797"/>
                  <a:pt x="394" y="805"/>
                </a:cubicBezTo>
                <a:cubicBezTo>
                  <a:pt x="394" y="813"/>
                  <a:pt x="401" y="820"/>
                  <a:pt x="409" y="820"/>
                </a:cubicBezTo>
                <a:cubicBezTo>
                  <a:pt x="417" y="820"/>
                  <a:pt x="424" y="813"/>
                  <a:pt x="424" y="805"/>
                </a:cubicBezTo>
                <a:cubicBezTo>
                  <a:pt x="424" y="797"/>
                  <a:pt x="417" y="790"/>
                  <a:pt x="409" y="790"/>
                </a:cubicBezTo>
                <a:close/>
                <a:moveTo>
                  <a:pt x="409" y="823"/>
                </a:moveTo>
                <a:cubicBezTo>
                  <a:pt x="401" y="823"/>
                  <a:pt x="394" y="830"/>
                  <a:pt x="394" y="838"/>
                </a:cubicBezTo>
                <a:cubicBezTo>
                  <a:pt x="394" y="846"/>
                  <a:pt x="401" y="853"/>
                  <a:pt x="409" y="853"/>
                </a:cubicBezTo>
                <a:cubicBezTo>
                  <a:pt x="417" y="853"/>
                  <a:pt x="424" y="846"/>
                  <a:pt x="424" y="838"/>
                </a:cubicBezTo>
                <a:cubicBezTo>
                  <a:pt x="424" y="830"/>
                  <a:pt x="417" y="823"/>
                  <a:pt x="409" y="823"/>
                </a:cubicBezTo>
                <a:close/>
                <a:moveTo>
                  <a:pt x="409" y="856"/>
                </a:moveTo>
                <a:cubicBezTo>
                  <a:pt x="401" y="856"/>
                  <a:pt x="394" y="863"/>
                  <a:pt x="394" y="871"/>
                </a:cubicBezTo>
                <a:cubicBezTo>
                  <a:pt x="394" y="879"/>
                  <a:pt x="401" y="886"/>
                  <a:pt x="409" y="886"/>
                </a:cubicBezTo>
                <a:cubicBezTo>
                  <a:pt x="417" y="886"/>
                  <a:pt x="424" y="879"/>
                  <a:pt x="424" y="871"/>
                </a:cubicBezTo>
                <a:cubicBezTo>
                  <a:pt x="424" y="863"/>
                  <a:pt x="417" y="856"/>
                  <a:pt x="409" y="856"/>
                </a:cubicBezTo>
                <a:close/>
                <a:moveTo>
                  <a:pt x="409" y="889"/>
                </a:moveTo>
                <a:cubicBezTo>
                  <a:pt x="401" y="889"/>
                  <a:pt x="394" y="895"/>
                  <a:pt x="394" y="904"/>
                </a:cubicBezTo>
                <a:cubicBezTo>
                  <a:pt x="394" y="912"/>
                  <a:pt x="401" y="918"/>
                  <a:pt x="409" y="918"/>
                </a:cubicBezTo>
                <a:cubicBezTo>
                  <a:pt x="417" y="918"/>
                  <a:pt x="424" y="912"/>
                  <a:pt x="424" y="904"/>
                </a:cubicBezTo>
                <a:cubicBezTo>
                  <a:pt x="424" y="895"/>
                  <a:pt x="417" y="889"/>
                  <a:pt x="409" y="889"/>
                </a:cubicBezTo>
                <a:close/>
                <a:moveTo>
                  <a:pt x="409" y="922"/>
                </a:moveTo>
                <a:cubicBezTo>
                  <a:pt x="401" y="922"/>
                  <a:pt x="394" y="928"/>
                  <a:pt x="394" y="937"/>
                </a:cubicBezTo>
                <a:cubicBezTo>
                  <a:pt x="394" y="945"/>
                  <a:pt x="401" y="951"/>
                  <a:pt x="409" y="951"/>
                </a:cubicBezTo>
                <a:cubicBezTo>
                  <a:pt x="417" y="951"/>
                  <a:pt x="424" y="945"/>
                  <a:pt x="424" y="937"/>
                </a:cubicBezTo>
                <a:cubicBezTo>
                  <a:pt x="424" y="928"/>
                  <a:pt x="417" y="922"/>
                  <a:pt x="409" y="922"/>
                </a:cubicBezTo>
                <a:close/>
                <a:moveTo>
                  <a:pt x="409" y="955"/>
                </a:moveTo>
                <a:cubicBezTo>
                  <a:pt x="401" y="955"/>
                  <a:pt x="394" y="961"/>
                  <a:pt x="394" y="970"/>
                </a:cubicBezTo>
                <a:cubicBezTo>
                  <a:pt x="394" y="978"/>
                  <a:pt x="401" y="984"/>
                  <a:pt x="409" y="984"/>
                </a:cubicBezTo>
                <a:cubicBezTo>
                  <a:pt x="417" y="984"/>
                  <a:pt x="424" y="978"/>
                  <a:pt x="424" y="970"/>
                </a:cubicBezTo>
                <a:cubicBezTo>
                  <a:pt x="424" y="961"/>
                  <a:pt x="417" y="955"/>
                  <a:pt x="409" y="955"/>
                </a:cubicBezTo>
                <a:close/>
                <a:moveTo>
                  <a:pt x="409" y="988"/>
                </a:moveTo>
                <a:cubicBezTo>
                  <a:pt x="401" y="988"/>
                  <a:pt x="394" y="994"/>
                  <a:pt x="394" y="1002"/>
                </a:cubicBezTo>
                <a:cubicBezTo>
                  <a:pt x="394" y="1011"/>
                  <a:pt x="401" y="1017"/>
                  <a:pt x="409" y="1017"/>
                </a:cubicBezTo>
                <a:cubicBezTo>
                  <a:pt x="417" y="1017"/>
                  <a:pt x="424" y="1011"/>
                  <a:pt x="424" y="1002"/>
                </a:cubicBezTo>
                <a:cubicBezTo>
                  <a:pt x="424" y="994"/>
                  <a:pt x="417" y="988"/>
                  <a:pt x="409" y="988"/>
                </a:cubicBezTo>
                <a:close/>
                <a:moveTo>
                  <a:pt x="409" y="1021"/>
                </a:moveTo>
                <a:cubicBezTo>
                  <a:pt x="401" y="1021"/>
                  <a:pt x="394" y="1027"/>
                  <a:pt x="394" y="1035"/>
                </a:cubicBezTo>
                <a:cubicBezTo>
                  <a:pt x="394" y="1044"/>
                  <a:pt x="401" y="1050"/>
                  <a:pt x="409" y="1050"/>
                </a:cubicBezTo>
                <a:cubicBezTo>
                  <a:pt x="417" y="1050"/>
                  <a:pt x="424" y="1044"/>
                  <a:pt x="424" y="1035"/>
                </a:cubicBezTo>
                <a:cubicBezTo>
                  <a:pt x="424" y="1027"/>
                  <a:pt x="417" y="1021"/>
                  <a:pt x="409" y="1021"/>
                </a:cubicBezTo>
                <a:close/>
                <a:moveTo>
                  <a:pt x="409" y="1053"/>
                </a:moveTo>
                <a:cubicBezTo>
                  <a:pt x="401" y="1053"/>
                  <a:pt x="394" y="1060"/>
                  <a:pt x="394" y="1068"/>
                </a:cubicBezTo>
                <a:cubicBezTo>
                  <a:pt x="394" y="1076"/>
                  <a:pt x="401" y="1083"/>
                  <a:pt x="409" y="1083"/>
                </a:cubicBezTo>
                <a:cubicBezTo>
                  <a:pt x="417" y="1083"/>
                  <a:pt x="424" y="1076"/>
                  <a:pt x="424" y="1068"/>
                </a:cubicBezTo>
                <a:cubicBezTo>
                  <a:pt x="424" y="1060"/>
                  <a:pt x="417" y="1053"/>
                  <a:pt x="409" y="1053"/>
                </a:cubicBezTo>
                <a:close/>
                <a:moveTo>
                  <a:pt x="409" y="1086"/>
                </a:moveTo>
                <a:cubicBezTo>
                  <a:pt x="401" y="1086"/>
                  <a:pt x="394" y="1093"/>
                  <a:pt x="394" y="1101"/>
                </a:cubicBezTo>
                <a:cubicBezTo>
                  <a:pt x="394" y="1109"/>
                  <a:pt x="401" y="1116"/>
                  <a:pt x="409" y="1116"/>
                </a:cubicBezTo>
                <a:cubicBezTo>
                  <a:pt x="417" y="1116"/>
                  <a:pt x="424" y="1109"/>
                  <a:pt x="424" y="1101"/>
                </a:cubicBezTo>
                <a:cubicBezTo>
                  <a:pt x="424" y="1093"/>
                  <a:pt x="417" y="1086"/>
                  <a:pt x="409" y="1086"/>
                </a:cubicBezTo>
                <a:close/>
                <a:moveTo>
                  <a:pt x="409" y="1119"/>
                </a:moveTo>
                <a:cubicBezTo>
                  <a:pt x="401" y="1119"/>
                  <a:pt x="394" y="1126"/>
                  <a:pt x="394" y="1134"/>
                </a:cubicBezTo>
                <a:cubicBezTo>
                  <a:pt x="394" y="1142"/>
                  <a:pt x="401" y="1149"/>
                  <a:pt x="409" y="1149"/>
                </a:cubicBezTo>
                <a:cubicBezTo>
                  <a:pt x="417" y="1149"/>
                  <a:pt x="424" y="1142"/>
                  <a:pt x="424" y="1134"/>
                </a:cubicBezTo>
                <a:cubicBezTo>
                  <a:pt x="424" y="1126"/>
                  <a:pt x="417" y="1119"/>
                  <a:pt x="409" y="1119"/>
                </a:cubicBezTo>
                <a:close/>
                <a:moveTo>
                  <a:pt x="409" y="1152"/>
                </a:moveTo>
                <a:cubicBezTo>
                  <a:pt x="401" y="1152"/>
                  <a:pt x="394" y="1159"/>
                  <a:pt x="394" y="1167"/>
                </a:cubicBezTo>
                <a:cubicBezTo>
                  <a:pt x="394" y="1175"/>
                  <a:pt x="401" y="1182"/>
                  <a:pt x="409" y="1182"/>
                </a:cubicBezTo>
                <a:cubicBezTo>
                  <a:pt x="417" y="1182"/>
                  <a:pt x="424" y="1175"/>
                  <a:pt x="424" y="1167"/>
                </a:cubicBezTo>
                <a:cubicBezTo>
                  <a:pt x="424" y="1159"/>
                  <a:pt x="417" y="1152"/>
                  <a:pt x="409" y="1152"/>
                </a:cubicBezTo>
                <a:close/>
                <a:moveTo>
                  <a:pt x="409" y="1185"/>
                </a:moveTo>
                <a:cubicBezTo>
                  <a:pt x="401" y="1185"/>
                  <a:pt x="394" y="1192"/>
                  <a:pt x="394" y="1200"/>
                </a:cubicBezTo>
                <a:cubicBezTo>
                  <a:pt x="394" y="1208"/>
                  <a:pt x="401" y="1215"/>
                  <a:pt x="409" y="1215"/>
                </a:cubicBezTo>
                <a:cubicBezTo>
                  <a:pt x="417" y="1215"/>
                  <a:pt x="424" y="1208"/>
                  <a:pt x="424" y="1200"/>
                </a:cubicBezTo>
                <a:cubicBezTo>
                  <a:pt x="424" y="1192"/>
                  <a:pt x="417" y="1185"/>
                  <a:pt x="409" y="1185"/>
                </a:cubicBezTo>
                <a:close/>
                <a:moveTo>
                  <a:pt x="409" y="1218"/>
                </a:moveTo>
                <a:cubicBezTo>
                  <a:pt x="401" y="1218"/>
                  <a:pt x="394" y="1225"/>
                  <a:pt x="394" y="1233"/>
                </a:cubicBezTo>
                <a:cubicBezTo>
                  <a:pt x="394" y="1241"/>
                  <a:pt x="401" y="1248"/>
                  <a:pt x="409" y="1248"/>
                </a:cubicBezTo>
                <a:cubicBezTo>
                  <a:pt x="417" y="1248"/>
                  <a:pt x="424" y="1241"/>
                  <a:pt x="424" y="1233"/>
                </a:cubicBezTo>
                <a:cubicBezTo>
                  <a:pt x="424" y="1225"/>
                  <a:pt x="417" y="1218"/>
                  <a:pt x="409" y="1218"/>
                </a:cubicBezTo>
                <a:close/>
                <a:moveTo>
                  <a:pt x="409" y="1251"/>
                </a:moveTo>
                <a:cubicBezTo>
                  <a:pt x="401" y="1251"/>
                  <a:pt x="394" y="1258"/>
                  <a:pt x="394" y="1266"/>
                </a:cubicBezTo>
                <a:cubicBezTo>
                  <a:pt x="394" y="1274"/>
                  <a:pt x="401" y="1281"/>
                  <a:pt x="409" y="1281"/>
                </a:cubicBezTo>
                <a:cubicBezTo>
                  <a:pt x="417" y="1281"/>
                  <a:pt x="424" y="1274"/>
                  <a:pt x="424" y="1266"/>
                </a:cubicBezTo>
                <a:cubicBezTo>
                  <a:pt x="424" y="1258"/>
                  <a:pt x="417" y="1251"/>
                  <a:pt x="409" y="1251"/>
                </a:cubicBezTo>
                <a:close/>
                <a:moveTo>
                  <a:pt x="409" y="1284"/>
                </a:moveTo>
                <a:cubicBezTo>
                  <a:pt x="401" y="1284"/>
                  <a:pt x="394" y="1291"/>
                  <a:pt x="394" y="1299"/>
                </a:cubicBezTo>
                <a:cubicBezTo>
                  <a:pt x="394" y="1307"/>
                  <a:pt x="401" y="1314"/>
                  <a:pt x="409" y="1314"/>
                </a:cubicBezTo>
                <a:cubicBezTo>
                  <a:pt x="417" y="1314"/>
                  <a:pt x="424" y="1307"/>
                  <a:pt x="424" y="1299"/>
                </a:cubicBezTo>
                <a:cubicBezTo>
                  <a:pt x="424" y="1291"/>
                  <a:pt x="417" y="1284"/>
                  <a:pt x="409" y="1284"/>
                </a:cubicBezTo>
                <a:close/>
                <a:moveTo>
                  <a:pt x="409" y="1317"/>
                </a:moveTo>
                <a:cubicBezTo>
                  <a:pt x="401" y="1317"/>
                  <a:pt x="394" y="1323"/>
                  <a:pt x="394" y="1332"/>
                </a:cubicBezTo>
                <a:cubicBezTo>
                  <a:pt x="394" y="1340"/>
                  <a:pt x="401" y="1346"/>
                  <a:pt x="409" y="1346"/>
                </a:cubicBezTo>
                <a:cubicBezTo>
                  <a:pt x="417" y="1346"/>
                  <a:pt x="424" y="1340"/>
                  <a:pt x="424" y="1332"/>
                </a:cubicBezTo>
                <a:cubicBezTo>
                  <a:pt x="424" y="1323"/>
                  <a:pt x="417" y="1317"/>
                  <a:pt x="409" y="1317"/>
                </a:cubicBezTo>
                <a:close/>
                <a:moveTo>
                  <a:pt x="409" y="1350"/>
                </a:moveTo>
                <a:cubicBezTo>
                  <a:pt x="401" y="1350"/>
                  <a:pt x="394" y="1356"/>
                  <a:pt x="394" y="1365"/>
                </a:cubicBezTo>
                <a:cubicBezTo>
                  <a:pt x="394" y="1373"/>
                  <a:pt x="401" y="1379"/>
                  <a:pt x="409" y="1379"/>
                </a:cubicBezTo>
                <a:cubicBezTo>
                  <a:pt x="417" y="1379"/>
                  <a:pt x="424" y="1373"/>
                  <a:pt x="424" y="1365"/>
                </a:cubicBezTo>
                <a:cubicBezTo>
                  <a:pt x="424" y="1356"/>
                  <a:pt x="417" y="1350"/>
                  <a:pt x="409" y="1350"/>
                </a:cubicBezTo>
                <a:close/>
                <a:moveTo>
                  <a:pt x="409" y="1383"/>
                </a:moveTo>
                <a:cubicBezTo>
                  <a:pt x="401" y="1383"/>
                  <a:pt x="394" y="1389"/>
                  <a:pt x="394" y="1397"/>
                </a:cubicBezTo>
                <a:cubicBezTo>
                  <a:pt x="394" y="1406"/>
                  <a:pt x="401" y="1412"/>
                  <a:pt x="409" y="1412"/>
                </a:cubicBezTo>
                <a:cubicBezTo>
                  <a:pt x="417" y="1412"/>
                  <a:pt x="424" y="1406"/>
                  <a:pt x="424" y="1397"/>
                </a:cubicBezTo>
                <a:cubicBezTo>
                  <a:pt x="424" y="1389"/>
                  <a:pt x="417" y="1383"/>
                  <a:pt x="409" y="1383"/>
                </a:cubicBezTo>
                <a:close/>
                <a:moveTo>
                  <a:pt x="409" y="1416"/>
                </a:moveTo>
                <a:cubicBezTo>
                  <a:pt x="401" y="1416"/>
                  <a:pt x="394" y="1422"/>
                  <a:pt x="394" y="1430"/>
                </a:cubicBezTo>
                <a:cubicBezTo>
                  <a:pt x="394" y="1439"/>
                  <a:pt x="401" y="1445"/>
                  <a:pt x="409" y="1445"/>
                </a:cubicBezTo>
                <a:cubicBezTo>
                  <a:pt x="417" y="1445"/>
                  <a:pt x="424" y="1439"/>
                  <a:pt x="424" y="1430"/>
                </a:cubicBezTo>
                <a:cubicBezTo>
                  <a:pt x="424" y="1422"/>
                  <a:pt x="417" y="1416"/>
                  <a:pt x="409" y="1416"/>
                </a:cubicBezTo>
                <a:close/>
                <a:moveTo>
                  <a:pt x="442" y="0"/>
                </a:moveTo>
                <a:cubicBezTo>
                  <a:pt x="434" y="0"/>
                  <a:pt x="427" y="7"/>
                  <a:pt x="427" y="15"/>
                </a:cubicBezTo>
                <a:cubicBezTo>
                  <a:pt x="427" y="23"/>
                  <a:pt x="434" y="30"/>
                  <a:pt x="442" y="30"/>
                </a:cubicBezTo>
                <a:cubicBezTo>
                  <a:pt x="450" y="30"/>
                  <a:pt x="457" y="23"/>
                  <a:pt x="457" y="15"/>
                </a:cubicBezTo>
                <a:cubicBezTo>
                  <a:pt x="457" y="7"/>
                  <a:pt x="450" y="0"/>
                  <a:pt x="442" y="0"/>
                </a:cubicBezTo>
                <a:close/>
                <a:moveTo>
                  <a:pt x="442" y="33"/>
                </a:moveTo>
                <a:cubicBezTo>
                  <a:pt x="434" y="33"/>
                  <a:pt x="427" y="40"/>
                  <a:pt x="427" y="48"/>
                </a:cubicBezTo>
                <a:cubicBezTo>
                  <a:pt x="427" y="56"/>
                  <a:pt x="434" y="63"/>
                  <a:pt x="442" y="63"/>
                </a:cubicBezTo>
                <a:cubicBezTo>
                  <a:pt x="450" y="63"/>
                  <a:pt x="457" y="56"/>
                  <a:pt x="457" y="48"/>
                </a:cubicBezTo>
                <a:cubicBezTo>
                  <a:pt x="457" y="40"/>
                  <a:pt x="450" y="33"/>
                  <a:pt x="442" y="33"/>
                </a:cubicBezTo>
                <a:close/>
                <a:moveTo>
                  <a:pt x="442" y="66"/>
                </a:moveTo>
                <a:cubicBezTo>
                  <a:pt x="434" y="66"/>
                  <a:pt x="427" y="72"/>
                  <a:pt x="427" y="81"/>
                </a:cubicBezTo>
                <a:cubicBezTo>
                  <a:pt x="427" y="89"/>
                  <a:pt x="434" y="95"/>
                  <a:pt x="442" y="95"/>
                </a:cubicBezTo>
                <a:cubicBezTo>
                  <a:pt x="450" y="95"/>
                  <a:pt x="457" y="89"/>
                  <a:pt x="457" y="81"/>
                </a:cubicBezTo>
                <a:cubicBezTo>
                  <a:pt x="457" y="72"/>
                  <a:pt x="450" y="66"/>
                  <a:pt x="442" y="66"/>
                </a:cubicBezTo>
                <a:close/>
                <a:moveTo>
                  <a:pt x="442" y="99"/>
                </a:moveTo>
                <a:cubicBezTo>
                  <a:pt x="434" y="99"/>
                  <a:pt x="427" y="105"/>
                  <a:pt x="427" y="114"/>
                </a:cubicBezTo>
                <a:cubicBezTo>
                  <a:pt x="427" y="122"/>
                  <a:pt x="434" y="128"/>
                  <a:pt x="442" y="128"/>
                </a:cubicBezTo>
                <a:cubicBezTo>
                  <a:pt x="450" y="128"/>
                  <a:pt x="457" y="122"/>
                  <a:pt x="457" y="114"/>
                </a:cubicBezTo>
                <a:cubicBezTo>
                  <a:pt x="457" y="105"/>
                  <a:pt x="450" y="99"/>
                  <a:pt x="442" y="99"/>
                </a:cubicBezTo>
                <a:close/>
                <a:moveTo>
                  <a:pt x="442" y="132"/>
                </a:moveTo>
                <a:cubicBezTo>
                  <a:pt x="434" y="132"/>
                  <a:pt x="427" y="138"/>
                  <a:pt x="427" y="147"/>
                </a:cubicBezTo>
                <a:cubicBezTo>
                  <a:pt x="427" y="155"/>
                  <a:pt x="434" y="161"/>
                  <a:pt x="442" y="161"/>
                </a:cubicBezTo>
                <a:cubicBezTo>
                  <a:pt x="450" y="161"/>
                  <a:pt x="457" y="155"/>
                  <a:pt x="457" y="147"/>
                </a:cubicBezTo>
                <a:cubicBezTo>
                  <a:pt x="457" y="138"/>
                  <a:pt x="450" y="132"/>
                  <a:pt x="442" y="132"/>
                </a:cubicBezTo>
                <a:close/>
                <a:moveTo>
                  <a:pt x="442" y="165"/>
                </a:moveTo>
                <a:cubicBezTo>
                  <a:pt x="434" y="165"/>
                  <a:pt x="427" y="171"/>
                  <a:pt x="427" y="179"/>
                </a:cubicBezTo>
                <a:cubicBezTo>
                  <a:pt x="427" y="188"/>
                  <a:pt x="434" y="194"/>
                  <a:pt x="442" y="194"/>
                </a:cubicBezTo>
                <a:cubicBezTo>
                  <a:pt x="450" y="194"/>
                  <a:pt x="457" y="188"/>
                  <a:pt x="457" y="179"/>
                </a:cubicBezTo>
                <a:cubicBezTo>
                  <a:pt x="457" y="171"/>
                  <a:pt x="450" y="165"/>
                  <a:pt x="442" y="165"/>
                </a:cubicBezTo>
                <a:close/>
                <a:moveTo>
                  <a:pt x="442" y="198"/>
                </a:moveTo>
                <a:cubicBezTo>
                  <a:pt x="434" y="198"/>
                  <a:pt x="427" y="204"/>
                  <a:pt x="427" y="212"/>
                </a:cubicBezTo>
                <a:cubicBezTo>
                  <a:pt x="427" y="221"/>
                  <a:pt x="434" y="227"/>
                  <a:pt x="442" y="227"/>
                </a:cubicBezTo>
                <a:cubicBezTo>
                  <a:pt x="450" y="227"/>
                  <a:pt x="457" y="221"/>
                  <a:pt x="457" y="212"/>
                </a:cubicBezTo>
                <a:cubicBezTo>
                  <a:pt x="457" y="204"/>
                  <a:pt x="450" y="198"/>
                  <a:pt x="442" y="198"/>
                </a:cubicBezTo>
                <a:close/>
                <a:moveTo>
                  <a:pt x="442" y="230"/>
                </a:moveTo>
                <a:cubicBezTo>
                  <a:pt x="434" y="230"/>
                  <a:pt x="427" y="237"/>
                  <a:pt x="427" y="245"/>
                </a:cubicBezTo>
                <a:cubicBezTo>
                  <a:pt x="427" y="253"/>
                  <a:pt x="434" y="260"/>
                  <a:pt x="442" y="260"/>
                </a:cubicBezTo>
                <a:cubicBezTo>
                  <a:pt x="450" y="260"/>
                  <a:pt x="457" y="253"/>
                  <a:pt x="457" y="245"/>
                </a:cubicBezTo>
                <a:cubicBezTo>
                  <a:pt x="457" y="237"/>
                  <a:pt x="450" y="230"/>
                  <a:pt x="442" y="230"/>
                </a:cubicBezTo>
                <a:close/>
                <a:moveTo>
                  <a:pt x="442" y="263"/>
                </a:moveTo>
                <a:cubicBezTo>
                  <a:pt x="434" y="263"/>
                  <a:pt x="427" y="270"/>
                  <a:pt x="427" y="278"/>
                </a:cubicBezTo>
                <a:cubicBezTo>
                  <a:pt x="427" y="286"/>
                  <a:pt x="434" y="293"/>
                  <a:pt x="442" y="293"/>
                </a:cubicBezTo>
                <a:cubicBezTo>
                  <a:pt x="450" y="293"/>
                  <a:pt x="457" y="286"/>
                  <a:pt x="457" y="278"/>
                </a:cubicBezTo>
                <a:cubicBezTo>
                  <a:pt x="457" y="270"/>
                  <a:pt x="450" y="263"/>
                  <a:pt x="442" y="263"/>
                </a:cubicBezTo>
                <a:close/>
                <a:moveTo>
                  <a:pt x="442" y="296"/>
                </a:moveTo>
                <a:cubicBezTo>
                  <a:pt x="434" y="296"/>
                  <a:pt x="427" y="303"/>
                  <a:pt x="427" y="311"/>
                </a:cubicBezTo>
                <a:cubicBezTo>
                  <a:pt x="427" y="319"/>
                  <a:pt x="434" y="326"/>
                  <a:pt x="442" y="326"/>
                </a:cubicBezTo>
                <a:cubicBezTo>
                  <a:pt x="450" y="326"/>
                  <a:pt x="457" y="319"/>
                  <a:pt x="457" y="311"/>
                </a:cubicBezTo>
                <a:cubicBezTo>
                  <a:pt x="457" y="303"/>
                  <a:pt x="450" y="296"/>
                  <a:pt x="442" y="296"/>
                </a:cubicBezTo>
                <a:close/>
                <a:moveTo>
                  <a:pt x="442" y="329"/>
                </a:moveTo>
                <a:cubicBezTo>
                  <a:pt x="434" y="329"/>
                  <a:pt x="427" y="336"/>
                  <a:pt x="427" y="344"/>
                </a:cubicBezTo>
                <a:cubicBezTo>
                  <a:pt x="427" y="352"/>
                  <a:pt x="434" y="359"/>
                  <a:pt x="442" y="359"/>
                </a:cubicBezTo>
                <a:cubicBezTo>
                  <a:pt x="450" y="359"/>
                  <a:pt x="457" y="352"/>
                  <a:pt x="457" y="344"/>
                </a:cubicBezTo>
                <a:cubicBezTo>
                  <a:pt x="457" y="336"/>
                  <a:pt x="450" y="329"/>
                  <a:pt x="442" y="329"/>
                </a:cubicBezTo>
                <a:close/>
                <a:moveTo>
                  <a:pt x="442" y="362"/>
                </a:moveTo>
                <a:cubicBezTo>
                  <a:pt x="434" y="362"/>
                  <a:pt x="427" y="369"/>
                  <a:pt x="427" y="377"/>
                </a:cubicBezTo>
                <a:cubicBezTo>
                  <a:pt x="427" y="385"/>
                  <a:pt x="434" y="392"/>
                  <a:pt x="442" y="392"/>
                </a:cubicBezTo>
                <a:cubicBezTo>
                  <a:pt x="450" y="392"/>
                  <a:pt x="457" y="385"/>
                  <a:pt x="457" y="377"/>
                </a:cubicBezTo>
                <a:cubicBezTo>
                  <a:pt x="457" y="369"/>
                  <a:pt x="450" y="362"/>
                  <a:pt x="442" y="362"/>
                </a:cubicBezTo>
                <a:close/>
                <a:moveTo>
                  <a:pt x="442" y="395"/>
                </a:moveTo>
                <a:cubicBezTo>
                  <a:pt x="434" y="395"/>
                  <a:pt x="427" y="402"/>
                  <a:pt x="427" y="410"/>
                </a:cubicBezTo>
                <a:cubicBezTo>
                  <a:pt x="427" y="418"/>
                  <a:pt x="434" y="425"/>
                  <a:pt x="442" y="425"/>
                </a:cubicBezTo>
                <a:cubicBezTo>
                  <a:pt x="450" y="425"/>
                  <a:pt x="457" y="418"/>
                  <a:pt x="457" y="410"/>
                </a:cubicBezTo>
                <a:cubicBezTo>
                  <a:pt x="457" y="402"/>
                  <a:pt x="450" y="395"/>
                  <a:pt x="442" y="395"/>
                </a:cubicBezTo>
                <a:close/>
                <a:moveTo>
                  <a:pt x="442" y="428"/>
                </a:moveTo>
                <a:cubicBezTo>
                  <a:pt x="434" y="428"/>
                  <a:pt x="427" y="435"/>
                  <a:pt x="427" y="443"/>
                </a:cubicBezTo>
                <a:cubicBezTo>
                  <a:pt x="427" y="451"/>
                  <a:pt x="434" y="458"/>
                  <a:pt x="442" y="458"/>
                </a:cubicBezTo>
                <a:cubicBezTo>
                  <a:pt x="450" y="458"/>
                  <a:pt x="457" y="451"/>
                  <a:pt x="457" y="443"/>
                </a:cubicBezTo>
                <a:cubicBezTo>
                  <a:pt x="457" y="435"/>
                  <a:pt x="450" y="428"/>
                  <a:pt x="442" y="428"/>
                </a:cubicBezTo>
                <a:close/>
                <a:moveTo>
                  <a:pt x="442" y="461"/>
                </a:moveTo>
                <a:cubicBezTo>
                  <a:pt x="434" y="461"/>
                  <a:pt x="427" y="468"/>
                  <a:pt x="427" y="476"/>
                </a:cubicBezTo>
                <a:cubicBezTo>
                  <a:pt x="427" y="484"/>
                  <a:pt x="434" y="491"/>
                  <a:pt x="442" y="491"/>
                </a:cubicBezTo>
                <a:cubicBezTo>
                  <a:pt x="450" y="491"/>
                  <a:pt x="457" y="484"/>
                  <a:pt x="457" y="476"/>
                </a:cubicBezTo>
                <a:cubicBezTo>
                  <a:pt x="457" y="468"/>
                  <a:pt x="450" y="461"/>
                  <a:pt x="442" y="461"/>
                </a:cubicBezTo>
                <a:close/>
                <a:moveTo>
                  <a:pt x="442" y="494"/>
                </a:moveTo>
                <a:cubicBezTo>
                  <a:pt x="434" y="494"/>
                  <a:pt x="427" y="500"/>
                  <a:pt x="427" y="509"/>
                </a:cubicBezTo>
                <a:cubicBezTo>
                  <a:pt x="427" y="517"/>
                  <a:pt x="434" y="523"/>
                  <a:pt x="442" y="523"/>
                </a:cubicBezTo>
                <a:cubicBezTo>
                  <a:pt x="450" y="523"/>
                  <a:pt x="457" y="517"/>
                  <a:pt x="457" y="509"/>
                </a:cubicBezTo>
                <a:cubicBezTo>
                  <a:pt x="457" y="500"/>
                  <a:pt x="450" y="494"/>
                  <a:pt x="442" y="494"/>
                </a:cubicBezTo>
                <a:close/>
                <a:moveTo>
                  <a:pt x="442" y="527"/>
                </a:moveTo>
                <a:cubicBezTo>
                  <a:pt x="434" y="527"/>
                  <a:pt x="427" y="533"/>
                  <a:pt x="427" y="542"/>
                </a:cubicBezTo>
                <a:cubicBezTo>
                  <a:pt x="427" y="550"/>
                  <a:pt x="434" y="556"/>
                  <a:pt x="442" y="556"/>
                </a:cubicBezTo>
                <a:cubicBezTo>
                  <a:pt x="450" y="556"/>
                  <a:pt x="457" y="550"/>
                  <a:pt x="457" y="542"/>
                </a:cubicBezTo>
                <a:cubicBezTo>
                  <a:pt x="457" y="533"/>
                  <a:pt x="450" y="527"/>
                  <a:pt x="442" y="527"/>
                </a:cubicBezTo>
                <a:close/>
                <a:moveTo>
                  <a:pt x="442" y="560"/>
                </a:moveTo>
                <a:cubicBezTo>
                  <a:pt x="434" y="560"/>
                  <a:pt x="427" y="566"/>
                  <a:pt x="427" y="574"/>
                </a:cubicBezTo>
                <a:cubicBezTo>
                  <a:pt x="427" y="583"/>
                  <a:pt x="434" y="589"/>
                  <a:pt x="442" y="589"/>
                </a:cubicBezTo>
                <a:cubicBezTo>
                  <a:pt x="450" y="589"/>
                  <a:pt x="457" y="583"/>
                  <a:pt x="457" y="574"/>
                </a:cubicBezTo>
                <a:cubicBezTo>
                  <a:pt x="457" y="566"/>
                  <a:pt x="450" y="560"/>
                  <a:pt x="442" y="560"/>
                </a:cubicBezTo>
                <a:close/>
                <a:moveTo>
                  <a:pt x="442" y="593"/>
                </a:moveTo>
                <a:cubicBezTo>
                  <a:pt x="434" y="593"/>
                  <a:pt x="427" y="599"/>
                  <a:pt x="427" y="607"/>
                </a:cubicBezTo>
                <a:cubicBezTo>
                  <a:pt x="427" y="616"/>
                  <a:pt x="434" y="622"/>
                  <a:pt x="442" y="622"/>
                </a:cubicBezTo>
                <a:cubicBezTo>
                  <a:pt x="450" y="622"/>
                  <a:pt x="457" y="616"/>
                  <a:pt x="457" y="607"/>
                </a:cubicBezTo>
                <a:cubicBezTo>
                  <a:pt x="457" y="599"/>
                  <a:pt x="450" y="593"/>
                  <a:pt x="442" y="593"/>
                </a:cubicBezTo>
                <a:close/>
                <a:moveTo>
                  <a:pt x="442" y="625"/>
                </a:moveTo>
                <a:cubicBezTo>
                  <a:pt x="434" y="625"/>
                  <a:pt x="427" y="632"/>
                  <a:pt x="427" y="640"/>
                </a:cubicBezTo>
                <a:cubicBezTo>
                  <a:pt x="427" y="648"/>
                  <a:pt x="434" y="655"/>
                  <a:pt x="442" y="655"/>
                </a:cubicBezTo>
                <a:cubicBezTo>
                  <a:pt x="450" y="655"/>
                  <a:pt x="457" y="648"/>
                  <a:pt x="457" y="640"/>
                </a:cubicBezTo>
                <a:cubicBezTo>
                  <a:pt x="457" y="632"/>
                  <a:pt x="450" y="625"/>
                  <a:pt x="442" y="625"/>
                </a:cubicBezTo>
                <a:close/>
                <a:moveTo>
                  <a:pt x="442" y="658"/>
                </a:moveTo>
                <a:cubicBezTo>
                  <a:pt x="434" y="658"/>
                  <a:pt x="427" y="665"/>
                  <a:pt x="427" y="673"/>
                </a:cubicBezTo>
                <a:cubicBezTo>
                  <a:pt x="427" y="681"/>
                  <a:pt x="434" y="688"/>
                  <a:pt x="442" y="688"/>
                </a:cubicBezTo>
                <a:cubicBezTo>
                  <a:pt x="450" y="688"/>
                  <a:pt x="457" y="681"/>
                  <a:pt x="457" y="673"/>
                </a:cubicBezTo>
                <a:cubicBezTo>
                  <a:pt x="457" y="665"/>
                  <a:pt x="450" y="658"/>
                  <a:pt x="442" y="658"/>
                </a:cubicBezTo>
                <a:close/>
                <a:moveTo>
                  <a:pt x="442" y="691"/>
                </a:moveTo>
                <a:cubicBezTo>
                  <a:pt x="434" y="691"/>
                  <a:pt x="427" y="698"/>
                  <a:pt x="427" y="706"/>
                </a:cubicBezTo>
                <a:cubicBezTo>
                  <a:pt x="427" y="714"/>
                  <a:pt x="434" y="721"/>
                  <a:pt x="442" y="721"/>
                </a:cubicBezTo>
                <a:cubicBezTo>
                  <a:pt x="450" y="721"/>
                  <a:pt x="457" y="714"/>
                  <a:pt x="457" y="706"/>
                </a:cubicBezTo>
                <a:cubicBezTo>
                  <a:pt x="457" y="698"/>
                  <a:pt x="450" y="691"/>
                  <a:pt x="442" y="691"/>
                </a:cubicBezTo>
                <a:close/>
                <a:moveTo>
                  <a:pt x="442" y="724"/>
                </a:moveTo>
                <a:cubicBezTo>
                  <a:pt x="434" y="724"/>
                  <a:pt x="427" y="731"/>
                  <a:pt x="427" y="739"/>
                </a:cubicBezTo>
                <a:cubicBezTo>
                  <a:pt x="427" y="747"/>
                  <a:pt x="434" y="754"/>
                  <a:pt x="442" y="754"/>
                </a:cubicBezTo>
                <a:cubicBezTo>
                  <a:pt x="450" y="754"/>
                  <a:pt x="457" y="747"/>
                  <a:pt x="457" y="739"/>
                </a:cubicBezTo>
                <a:cubicBezTo>
                  <a:pt x="457" y="731"/>
                  <a:pt x="450" y="724"/>
                  <a:pt x="442" y="724"/>
                </a:cubicBezTo>
                <a:close/>
                <a:moveTo>
                  <a:pt x="442" y="757"/>
                </a:moveTo>
                <a:cubicBezTo>
                  <a:pt x="434" y="757"/>
                  <a:pt x="427" y="764"/>
                  <a:pt x="427" y="772"/>
                </a:cubicBezTo>
                <a:cubicBezTo>
                  <a:pt x="427" y="780"/>
                  <a:pt x="434" y="787"/>
                  <a:pt x="442" y="787"/>
                </a:cubicBezTo>
                <a:cubicBezTo>
                  <a:pt x="450" y="787"/>
                  <a:pt x="457" y="780"/>
                  <a:pt x="457" y="772"/>
                </a:cubicBezTo>
                <a:cubicBezTo>
                  <a:pt x="457" y="764"/>
                  <a:pt x="450" y="757"/>
                  <a:pt x="442" y="757"/>
                </a:cubicBezTo>
                <a:close/>
                <a:moveTo>
                  <a:pt x="442" y="790"/>
                </a:moveTo>
                <a:cubicBezTo>
                  <a:pt x="434" y="790"/>
                  <a:pt x="427" y="797"/>
                  <a:pt x="427" y="805"/>
                </a:cubicBezTo>
                <a:cubicBezTo>
                  <a:pt x="427" y="813"/>
                  <a:pt x="434" y="820"/>
                  <a:pt x="442" y="820"/>
                </a:cubicBezTo>
                <a:cubicBezTo>
                  <a:pt x="450" y="820"/>
                  <a:pt x="457" y="813"/>
                  <a:pt x="457" y="805"/>
                </a:cubicBezTo>
                <a:cubicBezTo>
                  <a:pt x="457" y="797"/>
                  <a:pt x="450" y="790"/>
                  <a:pt x="442" y="790"/>
                </a:cubicBezTo>
                <a:close/>
                <a:moveTo>
                  <a:pt x="442" y="823"/>
                </a:moveTo>
                <a:cubicBezTo>
                  <a:pt x="434" y="823"/>
                  <a:pt x="427" y="830"/>
                  <a:pt x="427" y="838"/>
                </a:cubicBezTo>
                <a:cubicBezTo>
                  <a:pt x="427" y="846"/>
                  <a:pt x="434" y="853"/>
                  <a:pt x="442" y="853"/>
                </a:cubicBezTo>
                <a:cubicBezTo>
                  <a:pt x="450" y="853"/>
                  <a:pt x="457" y="846"/>
                  <a:pt x="457" y="838"/>
                </a:cubicBezTo>
                <a:cubicBezTo>
                  <a:pt x="457" y="830"/>
                  <a:pt x="450" y="823"/>
                  <a:pt x="442" y="823"/>
                </a:cubicBezTo>
                <a:close/>
                <a:moveTo>
                  <a:pt x="442" y="856"/>
                </a:moveTo>
                <a:cubicBezTo>
                  <a:pt x="434" y="856"/>
                  <a:pt x="427" y="863"/>
                  <a:pt x="427" y="871"/>
                </a:cubicBezTo>
                <a:cubicBezTo>
                  <a:pt x="427" y="879"/>
                  <a:pt x="434" y="886"/>
                  <a:pt x="442" y="886"/>
                </a:cubicBezTo>
                <a:cubicBezTo>
                  <a:pt x="450" y="886"/>
                  <a:pt x="457" y="879"/>
                  <a:pt x="457" y="871"/>
                </a:cubicBezTo>
                <a:cubicBezTo>
                  <a:pt x="457" y="863"/>
                  <a:pt x="450" y="856"/>
                  <a:pt x="442" y="856"/>
                </a:cubicBezTo>
                <a:close/>
                <a:moveTo>
                  <a:pt x="442" y="889"/>
                </a:moveTo>
                <a:cubicBezTo>
                  <a:pt x="434" y="889"/>
                  <a:pt x="427" y="895"/>
                  <a:pt x="427" y="904"/>
                </a:cubicBezTo>
                <a:cubicBezTo>
                  <a:pt x="427" y="912"/>
                  <a:pt x="434" y="918"/>
                  <a:pt x="442" y="918"/>
                </a:cubicBezTo>
                <a:cubicBezTo>
                  <a:pt x="450" y="918"/>
                  <a:pt x="457" y="912"/>
                  <a:pt x="457" y="904"/>
                </a:cubicBezTo>
                <a:cubicBezTo>
                  <a:pt x="457" y="895"/>
                  <a:pt x="450" y="889"/>
                  <a:pt x="442" y="889"/>
                </a:cubicBezTo>
                <a:close/>
                <a:moveTo>
                  <a:pt x="442" y="922"/>
                </a:moveTo>
                <a:cubicBezTo>
                  <a:pt x="434" y="922"/>
                  <a:pt x="427" y="928"/>
                  <a:pt x="427" y="937"/>
                </a:cubicBezTo>
                <a:cubicBezTo>
                  <a:pt x="427" y="945"/>
                  <a:pt x="434" y="951"/>
                  <a:pt x="442" y="951"/>
                </a:cubicBezTo>
                <a:cubicBezTo>
                  <a:pt x="450" y="951"/>
                  <a:pt x="457" y="945"/>
                  <a:pt x="457" y="937"/>
                </a:cubicBezTo>
                <a:cubicBezTo>
                  <a:pt x="457" y="928"/>
                  <a:pt x="450" y="922"/>
                  <a:pt x="442" y="922"/>
                </a:cubicBezTo>
                <a:close/>
                <a:moveTo>
                  <a:pt x="442" y="955"/>
                </a:moveTo>
                <a:cubicBezTo>
                  <a:pt x="434" y="955"/>
                  <a:pt x="427" y="961"/>
                  <a:pt x="427" y="970"/>
                </a:cubicBezTo>
                <a:cubicBezTo>
                  <a:pt x="427" y="978"/>
                  <a:pt x="434" y="984"/>
                  <a:pt x="442" y="984"/>
                </a:cubicBezTo>
                <a:cubicBezTo>
                  <a:pt x="450" y="984"/>
                  <a:pt x="457" y="978"/>
                  <a:pt x="457" y="970"/>
                </a:cubicBezTo>
                <a:cubicBezTo>
                  <a:pt x="457" y="961"/>
                  <a:pt x="450" y="955"/>
                  <a:pt x="442" y="955"/>
                </a:cubicBezTo>
                <a:close/>
                <a:moveTo>
                  <a:pt x="442" y="988"/>
                </a:moveTo>
                <a:cubicBezTo>
                  <a:pt x="434" y="988"/>
                  <a:pt x="427" y="994"/>
                  <a:pt x="427" y="1002"/>
                </a:cubicBezTo>
                <a:cubicBezTo>
                  <a:pt x="427" y="1011"/>
                  <a:pt x="434" y="1017"/>
                  <a:pt x="442" y="1017"/>
                </a:cubicBezTo>
                <a:cubicBezTo>
                  <a:pt x="450" y="1017"/>
                  <a:pt x="457" y="1011"/>
                  <a:pt x="457" y="1002"/>
                </a:cubicBezTo>
                <a:cubicBezTo>
                  <a:pt x="457" y="994"/>
                  <a:pt x="450" y="988"/>
                  <a:pt x="442" y="988"/>
                </a:cubicBezTo>
                <a:close/>
                <a:moveTo>
                  <a:pt x="442" y="1021"/>
                </a:moveTo>
                <a:cubicBezTo>
                  <a:pt x="434" y="1021"/>
                  <a:pt x="427" y="1027"/>
                  <a:pt x="427" y="1035"/>
                </a:cubicBezTo>
                <a:cubicBezTo>
                  <a:pt x="427" y="1044"/>
                  <a:pt x="434" y="1050"/>
                  <a:pt x="442" y="1050"/>
                </a:cubicBezTo>
                <a:cubicBezTo>
                  <a:pt x="450" y="1050"/>
                  <a:pt x="457" y="1044"/>
                  <a:pt x="457" y="1035"/>
                </a:cubicBezTo>
                <a:cubicBezTo>
                  <a:pt x="457" y="1027"/>
                  <a:pt x="450" y="1021"/>
                  <a:pt x="442" y="1021"/>
                </a:cubicBezTo>
                <a:close/>
                <a:moveTo>
                  <a:pt x="442" y="1053"/>
                </a:moveTo>
                <a:cubicBezTo>
                  <a:pt x="434" y="1053"/>
                  <a:pt x="427" y="1060"/>
                  <a:pt x="427" y="1068"/>
                </a:cubicBezTo>
                <a:cubicBezTo>
                  <a:pt x="427" y="1076"/>
                  <a:pt x="434" y="1083"/>
                  <a:pt x="442" y="1083"/>
                </a:cubicBezTo>
                <a:cubicBezTo>
                  <a:pt x="450" y="1083"/>
                  <a:pt x="457" y="1076"/>
                  <a:pt x="457" y="1068"/>
                </a:cubicBezTo>
                <a:cubicBezTo>
                  <a:pt x="457" y="1060"/>
                  <a:pt x="450" y="1053"/>
                  <a:pt x="442" y="1053"/>
                </a:cubicBezTo>
                <a:close/>
                <a:moveTo>
                  <a:pt x="442" y="1086"/>
                </a:moveTo>
                <a:cubicBezTo>
                  <a:pt x="434" y="1086"/>
                  <a:pt x="427" y="1093"/>
                  <a:pt x="427" y="1101"/>
                </a:cubicBezTo>
                <a:cubicBezTo>
                  <a:pt x="427" y="1109"/>
                  <a:pt x="434" y="1116"/>
                  <a:pt x="442" y="1116"/>
                </a:cubicBezTo>
                <a:cubicBezTo>
                  <a:pt x="450" y="1116"/>
                  <a:pt x="457" y="1109"/>
                  <a:pt x="457" y="1101"/>
                </a:cubicBezTo>
                <a:cubicBezTo>
                  <a:pt x="457" y="1093"/>
                  <a:pt x="450" y="1086"/>
                  <a:pt x="442" y="1086"/>
                </a:cubicBezTo>
                <a:close/>
                <a:moveTo>
                  <a:pt x="442" y="1119"/>
                </a:moveTo>
                <a:cubicBezTo>
                  <a:pt x="434" y="1119"/>
                  <a:pt x="427" y="1126"/>
                  <a:pt x="427" y="1134"/>
                </a:cubicBezTo>
                <a:cubicBezTo>
                  <a:pt x="427" y="1142"/>
                  <a:pt x="434" y="1149"/>
                  <a:pt x="442" y="1149"/>
                </a:cubicBezTo>
                <a:cubicBezTo>
                  <a:pt x="450" y="1149"/>
                  <a:pt x="457" y="1142"/>
                  <a:pt x="457" y="1134"/>
                </a:cubicBezTo>
                <a:cubicBezTo>
                  <a:pt x="457" y="1126"/>
                  <a:pt x="450" y="1119"/>
                  <a:pt x="442" y="1119"/>
                </a:cubicBezTo>
                <a:close/>
                <a:moveTo>
                  <a:pt x="442" y="1152"/>
                </a:moveTo>
                <a:cubicBezTo>
                  <a:pt x="434" y="1152"/>
                  <a:pt x="427" y="1159"/>
                  <a:pt x="427" y="1167"/>
                </a:cubicBezTo>
                <a:cubicBezTo>
                  <a:pt x="427" y="1175"/>
                  <a:pt x="434" y="1182"/>
                  <a:pt x="442" y="1182"/>
                </a:cubicBezTo>
                <a:cubicBezTo>
                  <a:pt x="450" y="1182"/>
                  <a:pt x="457" y="1175"/>
                  <a:pt x="457" y="1167"/>
                </a:cubicBezTo>
                <a:cubicBezTo>
                  <a:pt x="457" y="1159"/>
                  <a:pt x="450" y="1152"/>
                  <a:pt x="442" y="1152"/>
                </a:cubicBezTo>
                <a:close/>
                <a:moveTo>
                  <a:pt x="442" y="1185"/>
                </a:moveTo>
                <a:cubicBezTo>
                  <a:pt x="434" y="1185"/>
                  <a:pt x="427" y="1192"/>
                  <a:pt x="427" y="1200"/>
                </a:cubicBezTo>
                <a:cubicBezTo>
                  <a:pt x="427" y="1208"/>
                  <a:pt x="434" y="1215"/>
                  <a:pt x="442" y="1215"/>
                </a:cubicBezTo>
                <a:cubicBezTo>
                  <a:pt x="450" y="1215"/>
                  <a:pt x="457" y="1208"/>
                  <a:pt x="457" y="1200"/>
                </a:cubicBezTo>
                <a:cubicBezTo>
                  <a:pt x="457" y="1192"/>
                  <a:pt x="450" y="1185"/>
                  <a:pt x="442" y="1185"/>
                </a:cubicBezTo>
                <a:close/>
                <a:moveTo>
                  <a:pt x="442" y="1218"/>
                </a:moveTo>
                <a:cubicBezTo>
                  <a:pt x="434" y="1218"/>
                  <a:pt x="427" y="1225"/>
                  <a:pt x="427" y="1233"/>
                </a:cubicBezTo>
                <a:cubicBezTo>
                  <a:pt x="427" y="1241"/>
                  <a:pt x="434" y="1248"/>
                  <a:pt x="442" y="1248"/>
                </a:cubicBezTo>
                <a:cubicBezTo>
                  <a:pt x="450" y="1248"/>
                  <a:pt x="457" y="1241"/>
                  <a:pt x="457" y="1233"/>
                </a:cubicBezTo>
                <a:cubicBezTo>
                  <a:pt x="457" y="1225"/>
                  <a:pt x="450" y="1218"/>
                  <a:pt x="442" y="1218"/>
                </a:cubicBezTo>
                <a:close/>
                <a:moveTo>
                  <a:pt x="442" y="1251"/>
                </a:moveTo>
                <a:cubicBezTo>
                  <a:pt x="434" y="1251"/>
                  <a:pt x="427" y="1258"/>
                  <a:pt x="427" y="1266"/>
                </a:cubicBezTo>
                <a:cubicBezTo>
                  <a:pt x="427" y="1274"/>
                  <a:pt x="434" y="1281"/>
                  <a:pt x="442" y="1281"/>
                </a:cubicBezTo>
                <a:cubicBezTo>
                  <a:pt x="450" y="1281"/>
                  <a:pt x="457" y="1274"/>
                  <a:pt x="457" y="1266"/>
                </a:cubicBezTo>
                <a:cubicBezTo>
                  <a:pt x="457" y="1258"/>
                  <a:pt x="450" y="1251"/>
                  <a:pt x="442" y="1251"/>
                </a:cubicBezTo>
                <a:close/>
                <a:moveTo>
                  <a:pt x="442" y="1284"/>
                </a:moveTo>
                <a:cubicBezTo>
                  <a:pt x="434" y="1284"/>
                  <a:pt x="427" y="1291"/>
                  <a:pt x="427" y="1299"/>
                </a:cubicBezTo>
                <a:cubicBezTo>
                  <a:pt x="427" y="1307"/>
                  <a:pt x="434" y="1314"/>
                  <a:pt x="442" y="1314"/>
                </a:cubicBezTo>
                <a:cubicBezTo>
                  <a:pt x="450" y="1314"/>
                  <a:pt x="457" y="1307"/>
                  <a:pt x="457" y="1299"/>
                </a:cubicBezTo>
                <a:cubicBezTo>
                  <a:pt x="457" y="1291"/>
                  <a:pt x="450" y="1284"/>
                  <a:pt x="442" y="1284"/>
                </a:cubicBezTo>
                <a:close/>
                <a:moveTo>
                  <a:pt x="442" y="1317"/>
                </a:moveTo>
                <a:cubicBezTo>
                  <a:pt x="434" y="1317"/>
                  <a:pt x="427" y="1323"/>
                  <a:pt x="427" y="1332"/>
                </a:cubicBezTo>
                <a:cubicBezTo>
                  <a:pt x="427" y="1340"/>
                  <a:pt x="434" y="1346"/>
                  <a:pt x="442" y="1346"/>
                </a:cubicBezTo>
                <a:cubicBezTo>
                  <a:pt x="450" y="1346"/>
                  <a:pt x="457" y="1340"/>
                  <a:pt x="457" y="1332"/>
                </a:cubicBezTo>
                <a:cubicBezTo>
                  <a:pt x="457" y="1323"/>
                  <a:pt x="450" y="1317"/>
                  <a:pt x="442" y="1317"/>
                </a:cubicBezTo>
                <a:close/>
                <a:moveTo>
                  <a:pt x="442" y="1350"/>
                </a:moveTo>
                <a:cubicBezTo>
                  <a:pt x="434" y="1350"/>
                  <a:pt x="427" y="1356"/>
                  <a:pt x="427" y="1365"/>
                </a:cubicBezTo>
                <a:cubicBezTo>
                  <a:pt x="427" y="1373"/>
                  <a:pt x="434" y="1379"/>
                  <a:pt x="442" y="1379"/>
                </a:cubicBezTo>
                <a:cubicBezTo>
                  <a:pt x="450" y="1379"/>
                  <a:pt x="457" y="1373"/>
                  <a:pt x="457" y="1365"/>
                </a:cubicBezTo>
                <a:cubicBezTo>
                  <a:pt x="457" y="1356"/>
                  <a:pt x="450" y="1350"/>
                  <a:pt x="442" y="1350"/>
                </a:cubicBezTo>
                <a:close/>
                <a:moveTo>
                  <a:pt x="442" y="1383"/>
                </a:moveTo>
                <a:cubicBezTo>
                  <a:pt x="434" y="1383"/>
                  <a:pt x="427" y="1389"/>
                  <a:pt x="427" y="1397"/>
                </a:cubicBezTo>
                <a:cubicBezTo>
                  <a:pt x="427" y="1406"/>
                  <a:pt x="434" y="1412"/>
                  <a:pt x="442" y="1412"/>
                </a:cubicBezTo>
                <a:cubicBezTo>
                  <a:pt x="450" y="1412"/>
                  <a:pt x="457" y="1406"/>
                  <a:pt x="457" y="1397"/>
                </a:cubicBezTo>
                <a:cubicBezTo>
                  <a:pt x="457" y="1389"/>
                  <a:pt x="450" y="1383"/>
                  <a:pt x="442" y="1383"/>
                </a:cubicBezTo>
                <a:close/>
                <a:moveTo>
                  <a:pt x="442" y="1416"/>
                </a:moveTo>
                <a:cubicBezTo>
                  <a:pt x="434" y="1416"/>
                  <a:pt x="427" y="1422"/>
                  <a:pt x="427" y="1430"/>
                </a:cubicBezTo>
                <a:cubicBezTo>
                  <a:pt x="427" y="1439"/>
                  <a:pt x="434" y="1445"/>
                  <a:pt x="442" y="1445"/>
                </a:cubicBezTo>
                <a:cubicBezTo>
                  <a:pt x="450" y="1445"/>
                  <a:pt x="457" y="1439"/>
                  <a:pt x="457" y="1430"/>
                </a:cubicBezTo>
                <a:cubicBezTo>
                  <a:pt x="457" y="1422"/>
                  <a:pt x="450" y="1416"/>
                  <a:pt x="442" y="1416"/>
                </a:cubicBezTo>
                <a:close/>
                <a:moveTo>
                  <a:pt x="475" y="0"/>
                </a:moveTo>
                <a:cubicBezTo>
                  <a:pt x="467" y="0"/>
                  <a:pt x="460" y="7"/>
                  <a:pt x="460" y="15"/>
                </a:cubicBezTo>
                <a:cubicBezTo>
                  <a:pt x="460" y="23"/>
                  <a:pt x="467" y="30"/>
                  <a:pt x="475" y="30"/>
                </a:cubicBezTo>
                <a:cubicBezTo>
                  <a:pt x="483" y="30"/>
                  <a:pt x="490" y="23"/>
                  <a:pt x="490" y="15"/>
                </a:cubicBezTo>
                <a:cubicBezTo>
                  <a:pt x="490" y="7"/>
                  <a:pt x="483" y="0"/>
                  <a:pt x="475" y="0"/>
                </a:cubicBezTo>
                <a:close/>
                <a:moveTo>
                  <a:pt x="475" y="33"/>
                </a:moveTo>
                <a:cubicBezTo>
                  <a:pt x="467" y="33"/>
                  <a:pt x="460" y="40"/>
                  <a:pt x="460" y="48"/>
                </a:cubicBezTo>
                <a:cubicBezTo>
                  <a:pt x="460" y="56"/>
                  <a:pt x="467" y="63"/>
                  <a:pt x="475" y="63"/>
                </a:cubicBezTo>
                <a:cubicBezTo>
                  <a:pt x="483" y="63"/>
                  <a:pt x="490" y="56"/>
                  <a:pt x="490" y="48"/>
                </a:cubicBezTo>
                <a:cubicBezTo>
                  <a:pt x="490" y="40"/>
                  <a:pt x="483" y="33"/>
                  <a:pt x="475" y="33"/>
                </a:cubicBezTo>
                <a:close/>
                <a:moveTo>
                  <a:pt x="475" y="66"/>
                </a:moveTo>
                <a:cubicBezTo>
                  <a:pt x="467" y="66"/>
                  <a:pt x="460" y="72"/>
                  <a:pt x="460" y="81"/>
                </a:cubicBezTo>
                <a:cubicBezTo>
                  <a:pt x="460" y="89"/>
                  <a:pt x="467" y="95"/>
                  <a:pt x="475" y="95"/>
                </a:cubicBezTo>
                <a:cubicBezTo>
                  <a:pt x="483" y="95"/>
                  <a:pt x="490" y="89"/>
                  <a:pt x="490" y="81"/>
                </a:cubicBezTo>
                <a:cubicBezTo>
                  <a:pt x="490" y="72"/>
                  <a:pt x="483" y="66"/>
                  <a:pt x="475" y="66"/>
                </a:cubicBezTo>
                <a:close/>
                <a:moveTo>
                  <a:pt x="475" y="99"/>
                </a:moveTo>
                <a:cubicBezTo>
                  <a:pt x="467" y="99"/>
                  <a:pt x="460" y="105"/>
                  <a:pt x="460" y="114"/>
                </a:cubicBezTo>
                <a:cubicBezTo>
                  <a:pt x="460" y="122"/>
                  <a:pt x="467" y="128"/>
                  <a:pt x="475" y="128"/>
                </a:cubicBezTo>
                <a:cubicBezTo>
                  <a:pt x="483" y="128"/>
                  <a:pt x="490" y="122"/>
                  <a:pt x="490" y="114"/>
                </a:cubicBezTo>
                <a:cubicBezTo>
                  <a:pt x="490" y="105"/>
                  <a:pt x="483" y="99"/>
                  <a:pt x="475" y="99"/>
                </a:cubicBezTo>
                <a:close/>
                <a:moveTo>
                  <a:pt x="475" y="132"/>
                </a:moveTo>
                <a:cubicBezTo>
                  <a:pt x="467" y="132"/>
                  <a:pt x="460" y="138"/>
                  <a:pt x="460" y="147"/>
                </a:cubicBezTo>
                <a:cubicBezTo>
                  <a:pt x="460" y="155"/>
                  <a:pt x="467" y="161"/>
                  <a:pt x="475" y="161"/>
                </a:cubicBezTo>
                <a:cubicBezTo>
                  <a:pt x="483" y="161"/>
                  <a:pt x="490" y="155"/>
                  <a:pt x="490" y="147"/>
                </a:cubicBezTo>
                <a:cubicBezTo>
                  <a:pt x="490" y="138"/>
                  <a:pt x="483" y="132"/>
                  <a:pt x="475" y="132"/>
                </a:cubicBezTo>
                <a:close/>
                <a:moveTo>
                  <a:pt x="475" y="165"/>
                </a:moveTo>
                <a:cubicBezTo>
                  <a:pt x="467" y="165"/>
                  <a:pt x="460" y="171"/>
                  <a:pt x="460" y="179"/>
                </a:cubicBezTo>
                <a:cubicBezTo>
                  <a:pt x="460" y="188"/>
                  <a:pt x="467" y="194"/>
                  <a:pt x="475" y="194"/>
                </a:cubicBezTo>
                <a:cubicBezTo>
                  <a:pt x="483" y="194"/>
                  <a:pt x="490" y="188"/>
                  <a:pt x="490" y="179"/>
                </a:cubicBezTo>
                <a:cubicBezTo>
                  <a:pt x="490" y="171"/>
                  <a:pt x="483" y="165"/>
                  <a:pt x="475" y="165"/>
                </a:cubicBezTo>
                <a:close/>
                <a:moveTo>
                  <a:pt x="475" y="198"/>
                </a:moveTo>
                <a:cubicBezTo>
                  <a:pt x="467" y="198"/>
                  <a:pt x="460" y="204"/>
                  <a:pt x="460" y="212"/>
                </a:cubicBezTo>
                <a:cubicBezTo>
                  <a:pt x="460" y="221"/>
                  <a:pt x="467" y="227"/>
                  <a:pt x="475" y="227"/>
                </a:cubicBezTo>
                <a:cubicBezTo>
                  <a:pt x="483" y="227"/>
                  <a:pt x="490" y="221"/>
                  <a:pt x="490" y="212"/>
                </a:cubicBezTo>
                <a:cubicBezTo>
                  <a:pt x="490" y="204"/>
                  <a:pt x="483" y="198"/>
                  <a:pt x="475" y="198"/>
                </a:cubicBezTo>
                <a:close/>
                <a:moveTo>
                  <a:pt x="475" y="230"/>
                </a:moveTo>
                <a:cubicBezTo>
                  <a:pt x="467" y="230"/>
                  <a:pt x="460" y="237"/>
                  <a:pt x="460" y="245"/>
                </a:cubicBezTo>
                <a:cubicBezTo>
                  <a:pt x="460" y="253"/>
                  <a:pt x="467" y="260"/>
                  <a:pt x="475" y="260"/>
                </a:cubicBezTo>
                <a:cubicBezTo>
                  <a:pt x="483" y="260"/>
                  <a:pt x="490" y="253"/>
                  <a:pt x="490" y="245"/>
                </a:cubicBezTo>
                <a:cubicBezTo>
                  <a:pt x="490" y="237"/>
                  <a:pt x="483" y="230"/>
                  <a:pt x="475" y="230"/>
                </a:cubicBezTo>
                <a:close/>
                <a:moveTo>
                  <a:pt x="475" y="263"/>
                </a:moveTo>
                <a:cubicBezTo>
                  <a:pt x="467" y="263"/>
                  <a:pt x="460" y="270"/>
                  <a:pt x="460" y="278"/>
                </a:cubicBezTo>
                <a:cubicBezTo>
                  <a:pt x="460" y="286"/>
                  <a:pt x="467" y="293"/>
                  <a:pt x="475" y="293"/>
                </a:cubicBezTo>
                <a:cubicBezTo>
                  <a:pt x="483" y="293"/>
                  <a:pt x="490" y="286"/>
                  <a:pt x="490" y="278"/>
                </a:cubicBezTo>
                <a:cubicBezTo>
                  <a:pt x="490" y="270"/>
                  <a:pt x="483" y="263"/>
                  <a:pt x="475" y="263"/>
                </a:cubicBezTo>
                <a:close/>
                <a:moveTo>
                  <a:pt x="475" y="296"/>
                </a:moveTo>
                <a:cubicBezTo>
                  <a:pt x="467" y="296"/>
                  <a:pt x="460" y="303"/>
                  <a:pt x="460" y="311"/>
                </a:cubicBezTo>
                <a:cubicBezTo>
                  <a:pt x="460" y="319"/>
                  <a:pt x="467" y="326"/>
                  <a:pt x="475" y="326"/>
                </a:cubicBezTo>
                <a:cubicBezTo>
                  <a:pt x="483" y="326"/>
                  <a:pt x="490" y="319"/>
                  <a:pt x="490" y="311"/>
                </a:cubicBezTo>
                <a:cubicBezTo>
                  <a:pt x="490" y="303"/>
                  <a:pt x="483" y="296"/>
                  <a:pt x="475" y="296"/>
                </a:cubicBezTo>
                <a:close/>
                <a:moveTo>
                  <a:pt x="475" y="329"/>
                </a:moveTo>
                <a:cubicBezTo>
                  <a:pt x="467" y="329"/>
                  <a:pt x="460" y="336"/>
                  <a:pt x="460" y="344"/>
                </a:cubicBezTo>
                <a:cubicBezTo>
                  <a:pt x="460" y="352"/>
                  <a:pt x="467" y="359"/>
                  <a:pt x="475" y="359"/>
                </a:cubicBezTo>
                <a:cubicBezTo>
                  <a:pt x="483" y="359"/>
                  <a:pt x="490" y="352"/>
                  <a:pt x="490" y="344"/>
                </a:cubicBezTo>
                <a:cubicBezTo>
                  <a:pt x="490" y="336"/>
                  <a:pt x="483" y="329"/>
                  <a:pt x="475" y="329"/>
                </a:cubicBezTo>
                <a:close/>
                <a:moveTo>
                  <a:pt x="475" y="362"/>
                </a:moveTo>
                <a:cubicBezTo>
                  <a:pt x="467" y="362"/>
                  <a:pt x="460" y="369"/>
                  <a:pt x="460" y="377"/>
                </a:cubicBezTo>
                <a:cubicBezTo>
                  <a:pt x="460" y="385"/>
                  <a:pt x="467" y="392"/>
                  <a:pt x="475" y="392"/>
                </a:cubicBezTo>
                <a:cubicBezTo>
                  <a:pt x="483" y="392"/>
                  <a:pt x="490" y="385"/>
                  <a:pt x="490" y="377"/>
                </a:cubicBezTo>
                <a:cubicBezTo>
                  <a:pt x="490" y="369"/>
                  <a:pt x="483" y="362"/>
                  <a:pt x="475" y="362"/>
                </a:cubicBezTo>
                <a:close/>
                <a:moveTo>
                  <a:pt x="475" y="395"/>
                </a:moveTo>
                <a:cubicBezTo>
                  <a:pt x="467" y="395"/>
                  <a:pt x="460" y="402"/>
                  <a:pt x="460" y="410"/>
                </a:cubicBezTo>
                <a:cubicBezTo>
                  <a:pt x="460" y="418"/>
                  <a:pt x="467" y="425"/>
                  <a:pt x="475" y="425"/>
                </a:cubicBezTo>
                <a:cubicBezTo>
                  <a:pt x="483" y="425"/>
                  <a:pt x="490" y="418"/>
                  <a:pt x="490" y="410"/>
                </a:cubicBezTo>
                <a:cubicBezTo>
                  <a:pt x="490" y="402"/>
                  <a:pt x="483" y="395"/>
                  <a:pt x="475" y="395"/>
                </a:cubicBezTo>
                <a:close/>
                <a:moveTo>
                  <a:pt x="475" y="428"/>
                </a:moveTo>
                <a:cubicBezTo>
                  <a:pt x="467" y="428"/>
                  <a:pt x="460" y="435"/>
                  <a:pt x="460" y="443"/>
                </a:cubicBezTo>
                <a:cubicBezTo>
                  <a:pt x="460" y="451"/>
                  <a:pt x="467" y="458"/>
                  <a:pt x="475" y="458"/>
                </a:cubicBezTo>
                <a:cubicBezTo>
                  <a:pt x="483" y="458"/>
                  <a:pt x="490" y="451"/>
                  <a:pt x="490" y="443"/>
                </a:cubicBezTo>
                <a:cubicBezTo>
                  <a:pt x="490" y="435"/>
                  <a:pt x="483" y="428"/>
                  <a:pt x="475" y="428"/>
                </a:cubicBezTo>
                <a:close/>
                <a:moveTo>
                  <a:pt x="475" y="461"/>
                </a:moveTo>
                <a:cubicBezTo>
                  <a:pt x="467" y="461"/>
                  <a:pt x="460" y="468"/>
                  <a:pt x="460" y="476"/>
                </a:cubicBezTo>
                <a:cubicBezTo>
                  <a:pt x="460" y="484"/>
                  <a:pt x="467" y="491"/>
                  <a:pt x="475" y="491"/>
                </a:cubicBezTo>
                <a:cubicBezTo>
                  <a:pt x="483" y="491"/>
                  <a:pt x="490" y="484"/>
                  <a:pt x="490" y="476"/>
                </a:cubicBezTo>
                <a:cubicBezTo>
                  <a:pt x="490" y="468"/>
                  <a:pt x="483" y="461"/>
                  <a:pt x="475" y="461"/>
                </a:cubicBezTo>
                <a:close/>
                <a:moveTo>
                  <a:pt x="475" y="494"/>
                </a:moveTo>
                <a:cubicBezTo>
                  <a:pt x="467" y="494"/>
                  <a:pt x="460" y="500"/>
                  <a:pt x="460" y="509"/>
                </a:cubicBezTo>
                <a:cubicBezTo>
                  <a:pt x="460" y="517"/>
                  <a:pt x="467" y="523"/>
                  <a:pt x="475" y="523"/>
                </a:cubicBezTo>
                <a:cubicBezTo>
                  <a:pt x="483" y="523"/>
                  <a:pt x="490" y="517"/>
                  <a:pt x="490" y="509"/>
                </a:cubicBezTo>
                <a:cubicBezTo>
                  <a:pt x="490" y="500"/>
                  <a:pt x="483" y="494"/>
                  <a:pt x="475" y="494"/>
                </a:cubicBezTo>
                <a:close/>
                <a:moveTo>
                  <a:pt x="475" y="527"/>
                </a:moveTo>
                <a:cubicBezTo>
                  <a:pt x="467" y="527"/>
                  <a:pt x="460" y="533"/>
                  <a:pt x="460" y="542"/>
                </a:cubicBezTo>
                <a:cubicBezTo>
                  <a:pt x="460" y="550"/>
                  <a:pt x="467" y="556"/>
                  <a:pt x="475" y="556"/>
                </a:cubicBezTo>
                <a:cubicBezTo>
                  <a:pt x="483" y="556"/>
                  <a:pt x="490" y="550"/>
                  <a:pt x="490" y="542"/>
                </a:cubicBezTo>
                <a:cubicBezTo>
                  <a:pt x="490" y="533"/>
                  <a:pt x="483" y="527"/>
                  <a:pt x="475" y="527"/>
                </a:cubicBezTo>
                <a:close/>
                <a:moveTo>
                  <a:pt x="475" y="560"/>
                </a:moveTo>
                <a:cubicBezTo>
                  <a:pt x="467" y="560"/>
                  <a:pt x="460" y="566"/>
                  <a:pt x="460" y="574"/>
                </a:cubicBezTo>
                <a:cubicBezTo>
                  <a:pt x="460" y="583"/>
                  <a:pt x="467" y="589"/>
                  <a:pt x="475" y="589"/>
                </a:cubicBezTo>
                <a:cubicBezTo>
                  <a:pt x="483" y="589"/>
                  <a:pt x="490" y="583"/>
                  <a:pt x="490" y="574"/>
                </a:cubicBezTo>
                <a:cubicBezTo>
                  <a:pt x="490" y="566"/>
                  <a:pt x="483" y="560"/>
                  <a:pt x="475" y="560"/>
                </a:cubicBezTo>
                <a:close/>
                <a:moveTo>
                  <a:pt x="475" y="593"/>
                </a:moveTo>
                <a:cubicBezTo>
                  <a:pt x="467" y="593"/>
                  <a:pt x="460" y="599"/>
                  <a:pt x="460" y="607"/>
                </a:cubicBezTo>
                <a:cubicBezTo>
                  <a:pt x="460" y="616"/>
                  <a:pt x="467" y="622"/>
                  <a:pt x="475" y="622"/>
                </a:cubicBezTo>
                <a:cubicBezTo>
                  <a:pt x="483" y="622"/>
                  <a:pt x="490" y="616"/>
                  <a:pt x="490" y="607"/>
                </a:cubicBezTo>
                <a:cubicBezTo>
                  <a:pt x="490" y="599"/>
                  <a:pt x="483" y="593"/>
                  <a:pt x="475" y="593"/>
                </a:cubicBezTo>
                <a:close/>
                <a:moveTo>
                  <a:pt x="475" y="625"/>
                </a:moveTo>
                <a:cubicBezTo>
                  <a:pt x="467" y="625"/>
                  <a:pt x="460" y="632"/>
                  <a:pt x="460" y="640"/>
                </a:cubicBezTo>
                <a:cubicBezTo>
                  <a:pt x="460" y="648"/>
                  <a:pt x="467" y="655"/>
                  <a:pt x="475" y="655"/>
                </a:cubicBezTo>
                <a:cubicBezTo>
                  <a:pt x="483" y="655"/>
                  <a:pt x="490" y="648"/>
                  <a:pt x="490" y="640"/>
                </a:cubicBezTo>
                <a:cubicBezTo>
                  <a:pt x="490" y="632"/>
                  <a:pt x="483" y="625"/>
                  <a:pt x="475" y="625"/>
                </a:cubicBezTo>
                <a:close/>
                <a:moveTo>
                  <a:pt x="475" y="658"/>
                </a:moveTo>
                <a:cubicBezTo>
                  <a:pt x="467" y="658"/>
                  <a:pt x="460" y="665"/>
                  <a:pt x="460" y="673"/>
                </a:cubicBezTo>
                <a:cubicBezTo>
                  <a:pt x="460" y="681"/>
                  <a:pt x="467" y="688"/>
                  <a:pt x="475" y="688"/>
                </a:cubicBezTo>
                <a:cubicBezTo>
                  <a:pt x="483" y="688"/>
                  <a:pt x="490" y="681"/>
                  <a:pt x="490" y="673"/>
                </a:cubicBezTo>
                <a:cubicBezTo>
                  <a:pt x="490" y="665"/>
                  <a:pt x="483" y="658"/>
                  <a:pt x="475" y="658"/>
                </a:cubicBezTo>
                <a:close/>
                <a:moveTo>
                  <a:pt x="475" y="691"/>
                </a:moveTo>
                <a:cubicBezTo>
                  <a:pt x="467" y="691"/>
                  <a:pt x="460" y="698"/>
                  <a:pt x="460" y="706"/>
                </a:cubicBezTo>
                <a:cubicBezTo>
                  <a:pt x="460" y="714"/>
                  <a:pt x="467" y="721"/>
                  <a:pt x="475" y="721"/>
                </a:cubicBezTo>
                <a:cubicBezTo>
                  <a:pt x="483" y="721"/>
                  <a:pt x="490" y="714"/>
                  <a:pt x="490" y="706"/>
                </a:cubicBezTo>
                <a:cubicBezTo>
                  <a:pt x="490" y="698"/>
                  <a:pt x="483" y="691"/>
                  <a:pt x="475" y="691"/>
                </a:cubicBezTo>
                <a:close/>
                <a:moveTo>
                  <a:pt x="475" y="724"/>
                </a:moveTo>
                <a:cubicBezTo>
                  <a:pt x="467" y="724"/>
                  <a:pt x="460" y="731"/>
                  <a:pt x="460" y="739"/>
                </a:cubicBezTo>
                <a:cubicBezTo>
                  <a:pt x="460" y="747"/>
                  <a:pt x="467" y="754"/>
                  <a:pt x="475" y="754"/>
                </a:cubicBezTo>
                <a:cubicBezTo>
                  <a:pt x="483" y="754"/>
                  <a:pt x="490" y="747"/>
                  <a:pt x="490" y="739"/>
                </a:cubicBezTo>
                <a:cubicBezTo>
                  <a:pt x="490" y="731"/>
                  <a:pt x="483" y="724"/>
                  <a:pt x="475" y="724"/>
                </a:cubicBezTo>
                <a:close/>
                <a:moveTo>
                  <a:pt x="475" y="757"/>
                </a:moveTo>
                <a:cubicBezTo>
                  <a:pt x="467" y="757"/>
                  <a:pt x="460" y="764"/>
                  <a:pt x="460" y="772"/>
                </a:cubicBezTo>
                <a:cubicBezTo>
                  <a:pt x="460" y="780"/>
                  <a:pt x="467" y="787"/>
                  <a:pt x="475" y="787"/>
                </a:cubicBezTo>
                <a:cubicBezTo>
                  <a:pt x="483" y="787"/>
                  <a:pt x="490" y="780"/>
                  <a:pt x="490" y="772"/>
                </a:cubicBezTo>
                <a:cubicBezTo>
                  <a:pt x="490" y="764"/>
                  <a:pt x="483" y="757"/>
                  <a:pt x="475" y="757"/>
                </a:cubicBezTo>
                <a:close/>
                <a:moveTo>
                  <a:pt x="475" y="790"/>
                </a:moveTo>
                <a:cubicBezTo>
                  <a:pt x="467" y="790"/>
                  <a:pt x="460" y="797"/>
                  <a:pt x="460" y="805"/>
                </a:cubicBezTo>
                <a:cubicBezTo>
                  <a:pt x="460" y="813"/>
                  <a:pt x="467" y="820"/>
                  <a:pt x="475" y="820"/>
                </a:cubicBezTo>
                <a:cubicBezTo>
                  <a:pt x="483" y="820"/>
                  <a:pt x="490" y="813"/>
                  <a:pt x="490" y="805"/>
                </a:cubicBezTo>
                <a:cubicBezTo>
                  <a:pt x="490" y="797"/>
                  <a:pt x="483" y="790"/>
                  <a:pt x="475" y="790"/>
                </a:cubicBezTo>
                <a:close/>
                <a:moveTo>
                  <a:pt x="475" y="823"/>
                </a:moveTo>
                <a:cubicBezTo>
                  <a:pt x="467" y="823"/>
                  <a:pt x="460" y="830"/>
                  <a:pt x="460" y="838"/>
                </a:cubicBezTo>
                <a:cubicBezTo>
                  <a:pt x="460" y="846"/>
                  <a:pt x="467" y="853"/>
                  <a:pt x="475" y="853"/>
                </a:cubicBezTo>
                <a:cubicBezTo>
                  <a:pt x="483" y="853"/>
                  <a:pt x="490" y="846"/>
                  <a:pt x="490" y="838"/>
                </a:cubicBezTo>
                <a:cubicBezTo>
                  <a:pt x="490" y="830"/>
                  <a:pt x="483" y="823"/>
                  <a:pt x="475" y="823"/>
                </a:cubicBezTo>
                <a:close/>
                <a:moveTo>
                  <a:pt x="475" y="856"/>
                </a:moveTo>
                <a:cubicBezTo>
                  <a:pt x="467" y="856"/>
                  <a:pt x="460" y="863"/>
                  <a:pt x="460" y="871"/>
                </a:cubicBezTo>
                <a:cubicBezTo>
                  <a:pt x="460" y="879"/>
                  <a:pt x="467" y="886"/>
                  <a:pt x="475" y="886"/>
                </a:cubicBezTo>
                <a:cubicBezTo>
                  <a:pt x="483" y="886"/>
                  <a:pt x="490" y="879"/>
                  <a:pt x="490" y="871"/>
                </a:cubicBezTo>
                <a:cubicBezTo>
                  <a:pt x="490" y="863"/>
                  <a:pt x="483" y="856"/>
                  <a:pt x="475" y="856"/>
                </a:cubicBezTo>
                <a:close/>
                <a:moveTo>
                  <a:pt x="475" y="889"/>
                </a:moveTo>
                <a:cubicBezTo>
                  <a:pt x="467" y="889"/>
                  <a:pt x="460" y="895"/>
                  <a:pt x="460" y="904"/>
                </a:cubicBezTo>
                <a:cubicBezTo>
                  <a:pt x="460" y="912"/>
                  <a:pt x="467" y="918"/>
                  <a:pt x="475" y="918"/>
                </a:cubicBezTo>
                <a:cubicBezTo>
                  <a:pt x="483" y="918"/>
                  <a:pt x="490" y="912"/>
                  <a:pt x="490" y="904"/>
                </a:cubicBezTo>
                <a:cubicBezTo>
                  <a:pt x="490" y="895"/>
                  <a:pt x="483" y="889"/>
                  <a:pt x="475" y="889"/>
                </a:cubicBezTo>
                <a:close/>
                <a:moveTo>
                  <a:pt x="475" y="922"/>
                </a:moveTo>
                <a:cubicBezTo>
                  <a:pt x="467" y="922"/>
                  <a:pt x="460" y="928"/>
                  <a:pt x="460" y="937"/>
                </a:cubicBezTo>
                <a:cubicBezTo>
                  <a:pt x="460" y="945"/>
                  <a:pt x="467" y="951"/>
                  <a:pt x="475" y="951"/>
                </a:cubicBezTo>
                <a:cubicBezTo>
                  <a:pt x="483" y="951"/>
                  <a:pt x="490" y="945"/>
                  <a:pt x="490" y="937"/>
                </a:cubicBezTo>
                <a:cubicBezTo>
                  <a:pt x="490" y="928"/>
                  <a:pt x="483" y="922"/>
                  <a:pt x="475" y="922"/>
                </a:cubicBezTo>
                <a:close/>
                <a:moveTo>
                  <a:pt x="475" y="955"/>
                </a:moveTo>
                <a:cubicBezTo>
                  <a:pt x="467" y="955"/>
                  <a:pt x="460" y="961"/>
                  <a:pt x="460" y="970"/>
                </a:cubicBezTo>
                <a:cubicBezTo>
                  <a:pt x="460" y="978"/>
                  <a:pt x="467" y="984"/>
                  <a:pt x="475" y="984"/>
                </a:cubicBezTo>
                <a:cubicBezTo>
                  <a:pt x="483" y="984"/>
                  <a:pt x="490" y="978"/>
                  <a:pt x="490" y="970"/>
                </a:cubicBezTo>
                <a:cubicBezTo>
                  <a:pt x="490" y="961"/>
                  <a:pt x="483" y="955"/>
                  <a:pt x="475" y="955"/>
                </a:cubicBezTo>
                <a:close/>
                <a:moveTo>
                  <a:pt x="475" y="988"/>
                </a:moveTo>
                <a:cubicBezTo>
                  <a:pt x="467" y="988"/>
                  <a:pt x="460" y="994"/>
                  <a:pt x="460" y="1002"/>
                </a:cubicBezTo>
                <a:cubicBezTo>
                  <a:pt x="460" y="1011"/>
                  <a:pt x="467" y="1017"/>
                  <a:pt x="475" y="1017"/>
                </a:cubicBezTo>
                <a:cubicBezTo>
                  <a:pt x="483" y="1017"/>
                  <a:pt x="490" y="1011"/>
                  <a:pt x="490" y="1002"/>
                </a:cubicBezTo>
                <a:cubicBezTo>
                  <a:pt x="490" y="994"/>
                  <a:pt x="483" y="988"/>
                  <a:pt x="475" y="988"/>
                </a:cubicBezTo>
                <a:close/>
                <a:moveTo>
                  <a:pt x="475" y="1021"/>
                </a:moveTo>
                <a:cubicBezTo>
                  <a:pt x="467" y="1021"/>
                  <a:pt x="460" y="1027"/>
                  <a:pt x="460" y="1035"/>
                </a:cubicBezTo>
                <a:cubicBezTo>
                  <a:pt x="460" y="1044"/>
                  <a:pt x="467" y="1050"/>
                  <a:pt x="475" y="1050"/>
                </a:cubicBezTo>
                <a:cubicBezTo>
                  <a:pt x="483" y="1050"/>
                  <a:pt x="490" y="1044"/>
                  <a:pt x="490" y="1035"/>
                </a:cubicBezTo>
                <a:cubicBezTo>
                  <a:pt x="490" y="1027"/>
                  <a:pt x="483" y="1021"/>
                  <a:pt x="475" y="1021"/>
                </a:cubicBezTo>
                <a:close/>
                <a:moveTo>
                  <a:pt x="475" y="1053"/>
                </a:moveTo>
                <a:cubicBezTo>
                  <a:pt x="467" y="1053"/>
                  <a:pt x="460" y="1060"/>
                  <a:pt x="460" y="1068"/>
                </a:cubicBezTo>
                <a:cubicBezTo>
                  <a:pt x="460" y="1076"/>
                  <a:pt x="467" y="1083"/>
                  <a:pt x="475" y="1083"/>
                </a:cubicBezTo>
                <a:cubicBezTo>
                  <a:pt x="483" y="1083"/>
                  <a:pt x="490" y="1076"/>
                  <a:pt x="490" y="1068"/>
                </a:cubicBezTo>
                <a:cubicBezTo>
                  <a:pt x="490" y="1060"/>
                  <a:pt x="483" y="1053"/>
                  <a:pt x="475" y="1053"/>
                </a:cubicBezTo>
                <a:close/>
                <a:moveTo>
                  <a:pt x="475" y="1086"/>
                </a:moveTo>
                <a:cubicBezTo>
                  <a:pt x="467" y="1086"/>
                  <a:pt x="460" y="1093"/>
                  <a:pt x="460" y="1101"/>
                </a:cubicBezTo>
                <a:cubicBezTo>
                  <a:pt x="460" y="1109"/>
                  <a:pt x="467" y="1116"/>
                  <a:pt x="475" y="1116"/>
                </a:cubicBezTo>
                <a:cubicBezTo>
                  <a:pt x="483" y="1116"/>
                  <a:pt x="490" y="1109"/>
                  <a:pt x="490" y="1101"/>
                </a:cubicBezTo>
                <a:cubicBezTo>
                  <a:pt x="490" y="1093"/>
                  <a:pt x="483" y="1086"/>
                  <a:pt x="475" y="1086"/>
                </a:cubicBezTo>
                <a:close/>
                <a:moveTo>
                  <a:pt x="475" y="1119"/>
                </a:moveTo>
                <a:cubicBezTo>
                  <a:pt x="467" y="1119"/>
                  <a:pt x="460" y="1126"/>
                  <a:pt x="460" y="1134"/>
                </a:cubicBezTo>
                <a:cubicBezTo>
                  <a:pt x="460" y="1142"/>
                  <a:pt x="467" y="1149"/>
                  <a:pt x="475" y="1149"/>
                </a:cubicBezTo>
                <a:cubicBezTo>
                  <a:pt x="483" y="1149"/>
                  <a:pt x="490" y="1142"/>
                  <a:pt x="490" y="1134"/>
                </a:cubicBezTo>
                <a:cubicBezTo>
                  <a:pt x="490" y="1126"/>
                  <a:pt x="483" y="1119"/>
                  <a:pt x="475" y="1119"/>
                </a:cubicBezTo>
                <a:close/>
                <a:moveTo>
                  <a:pt x="475" y="1152"/>
                </a:moveTo>
                <a:cubicBezTo>
                  <a:pt x="467" y="1152"/>
                  <a:pt x="460" y="1159"/>
                  <a:pt x="460" y="1167"/>
                </a:cubicBezTo>
                <a:cubicBezTo>
                  <a:pt x="460" y="1175"/>
                  <a:pt x="467" y="1182"/>
                  <a:pt x="475" y="1182"/>
                </a:cubicBezTo>
                <a:cubicBezTo>
                  <a:pt x="483" y="1182"/>
                  <a:pt x="490" y="1175"/>
                  <a:pt x="490" y="1167"/>
                </a:cubicBezTo>
                <a:cubicBezTo>
                  <a:pt x="490" y="1159"/>
                  <a:pt x="483" y="1152"/>
                  <a:pt x="475" y="1152"/>
                </a:cubicBezTo>
                <a:close/>
                <a:moveTo>
                  <a:pt x="475" y="1185"/>
                </a:moveTo>
                <a:cubicBezTo>
                  <a:pt x="467" y="1185"/>
                  <a:pt x="460" y="1192"/>
                  <a:pt x="460" y="1200"/>
                </a:cubicBezTo>
                <a:cubicBezTo>
                  <a:pt x="460" y="1208"/>
                  <a:pt x="467" y="1215"/>
                  <a:pt x="475" y="1215"/>
                </a:cubicBezTo>
                <a:cubicBezTo>
                  <a:pt x="483" y="1215"/>
                  <a:pt x="490" y="1208"/>
                  <a:pt x="490" y="1200"/>
                </a:cubicBezTo>
                <a:cubicBezTo>
                  <a:pt x="490" y="1192"/>
                  <a:pt x="483" y="1185"/>
                  <a:pt x="475" y="1185"/>
                </a:cubicBezTo>
                <a:close/>
                <a:moveTo>
                  <a:pt x="475" y="1218"/>
                </a:moveTo>
                <a:cubicBezTo>
                  <a:pt x="467" y="1218"/>
                  <a:pt x="460" y="1225"/>
                  <a:pt x="460" y="1233"/>
                </a:cubicBezTo>
                <a:cubicBezTo>
                  <a:pt x="460" y="1241"/>
                  <a:pt x="467" y="1248"/>
                  <a:pt x="475" y="1248"/>
                </a:cubicBezTo>
                <a:cubicBezTo>
                  <a:pt x="483" y="1248"/>
                  <a:pt x="490" y="1241"/>
                  <a:pt x="490" y="1233"/>
                </a:cubicBezTo>
                <a:cubicBezTo>
                  <a:pt x="490" y="1225"/>
                  <a:pt x="483" y="1218"/>
                  <a:pt x="475" y="1218"/>
                </a:cubicBezTo>
                <a:close/>
                <a:moveTo>
                  <a:pt x="475" y="1251"/>
                </a:moveTo>
                <a:cubicBezTo>
                  <a:pt x="467" y="1251"/>
                  <a:pt x="460" y="1258"/>
                  <a:pt x="460" y="1266"/>
                </a:cubicBezTo>
                <a:cubicBezTo>
                  <a:pt x="460" y="1274"/>
                  <a:pt x="467" y="1281"/>
                  <a:pt x="475" y="1281"/>
                </a:cubicBezTo>
                <a:cubicBezTo>
                  <a:pt x="483" y="1281"/>
                  <a:pt x="490" y="1274"/>
                  <a:pt x="490" y="1266"/>
                </a:cubicBezTo>
                <a:cubicBezTo>
                  <a:pt x="490" y="1258"/>
                  <a:pt x="483" y="1251"/>
                  <a:pt x="475" y="1251"/>
                </a:cubicBezTo>
                <a:close/>
                <a:moveTo>
                  <a:pt x="475" y="1284"/>
                </a:moveTo>
                <a:cubicBezTo>
                  <a:pt x="467" y="1284"/>
                  <a:pt x="460" y="1291"/>
                  <a:pt x="460" y="1299"/>
                </a:cubicBezTo>
                <a:cubicBezTo>
                  <a:pt x="460" y="1307"/>
                  <a:pt x="467" y="1314"/>
                  <a:pt x="475" y="1314"/>
                </a:cubicBezTo>
                <a:cubicBezTo>
                  <a:pt x="483" y="1314"/>
                  <a:pt x="490" y="1307"/>
                  <a:pt x="490" y="1299"/>
                </a:cubicBezTo>
                <a:cubicBezTo>
                  <a:pt x="490" y="1291"/>
                  <a:pt x="483" y="1284"/>
                  <a:pt x="475" y="1284"/>
                </a:cubicBezTo>
                <a:close/>
                <a:moveTo>
                  <a:pt x="475" y="1317"/>
                </a:moveTo>
                <a:cubicBezTo>
                  <a:pt x="467" y="1317"/>
                  <a:pt x="460" y="1323"/>
                  <a:pt x="460" y="1332"/>
                </a:cubicBezTo>
                <a:cubicBezTo>
                  <a:pt x="460" y="1340"/>
                  <a:pt x="467" y="1346"/>
                  <a:pt x="475" y="1346"/>
                </a:cubicBezTo>
                <a:cubicBezTo>
                  <a:pt x="483" y="1346"/>
                  <a:pt x="490" y="1340"/>
                  <a:pt x="490" y="1332"/>
                </a:cubicBezTo>
                <a:cubicBezTo>
                  <a:pt x="490" y="1323"/>
                  <a:pt x="483" y="1317"/>
                  <a:pt x="475" y="1317"/>
                </a:cubicBezTo>
                <a:close/>
                <a:moveTo>
                  <a:pt x="475" y="1350"/>
                </a:moveTo>
                <a:cubicBezTo>
                  <a:pt x="467" y="1350"/>
                  <a:pt x="460" y="1356"/>
                  <a:pt x="460" y="1365"/>
                </a:cubicBezTo>
                <a:cubicBezTo>
                  <a:pt x="460" y="1373"/>
                  <a:pt x="467" y="1379"/>
                  <a:pt x="475" y="1379"/>
                </a:cubicBezTo>
                <a:cubicBezTo>
                  <a:pt x="483" y="1379"/>
                  <a:pt x="490" y="1373"/>
                  <a:pt x="490" y="1365"/>
                </a:cubicBezTo>
                <a:cubicBezTo>
                  <a:pt x="490" y="1356"/>
                  <a:pt x="483" y="1350"/>
                  <a:pt x="475" y="1350"/>
                </a:cubicBezTo>
                <a:close/>
                <a:moveTo>
                  <a:pt x="475" y="1383"/>
                </a:moveTo>
                <a:cubicBezTo>
                  <a:pt x="467" y="1383"/>
                  <a:pt x="460" y="1389"/>
                  <a:pt x="460" y="1397"/>
                </a:cubicBezTo>
                <a:cubicBezTo>
                  <a:pt x="460" y="1406"/>
                  <a:pt x="467" y="1412"/>
                  <a:pt x="475" y="1412"/>
                </a:cubicBezTo>
                <a:cubicBezTo>
                  <a:pt x="483" y="1412"/>
                  <a:pt x="490" y="1406"/>
                  <a:pt x="490" y="1397"/>
                </a:cubicBezTo>
                <a:cubicBezTo>
                  <a:pt x="490" y="1389"/>
                  <a:pt x="483" y="1383"/>
                  <a:pt x="475" y="1383"/>
                </a:cubicBezTo>
                <a:close/>
                <a:moveTo>
                  <a:pt x="475" y="1416"/>
                </a:moveTo>
                <a:cubicBezTo>
                  <a:pt x="467" y="1416"/>
                  <a:pt x="460" y="1422"/>
                  <a:pt x="460" y="1430"/>
                </a:cubicBezTo>
                <a:cubicBezTo>
                  <a:pt x="460" y="1439"/>
                  <a:pt x="467" y="1445"/>
                  <a:pt x="475" y="1445"/>
                </a:cubicBezTo>
                <a:cubicBezTo>
                  <a:pt x="483" y="1445"/>
                  <a:pt x="490" y="1439"/>
                  <a:pt x="490" y="1430"/>
                </a:cubicBezTo>
                <a:cubicBezTo>
                  <a:pt x="490" y="1422"/>
                  <a:pt x="483" y="1416"/>
                  <a:pt x="475" y="1416"/>
                </a:cubicBezTo>
                <a:close/>
                <a:moveTo>
                  <a:pt x="508" y="0"/>
                </a:moveTo>
                <a:cubicBezTo>
                  <a:pt x="500" y="0"/>
                  <a:pt x="493" y="7"/>
                  <a:pt x="493" y="15"/>
                </a:cubicBezTo>
                <a:cubicBezTo>
                  <a:pt x="493" y="23"/>
                  <a:pt x="500" y="30"/>
                  <a:pt x="508" y="30"/>
                </a:cubicBezTo>
                <a:cubicBezTo>
                  <a:pt x="516" y="30"/>
                  <a:pt x="523" y="23"/>
                  <a:pt x="523" y="15"/>
                </a:cubicBezTo>
                <a:cubicBezTo>
                  <a:pt x="523" y="7"/>
                  <a:pt x="516" y="0"/>
                  <a:pt x="508" y="0"/>
                </a:cubicBezTo>
                <a:close/>
                <a:moveTo>
                  <a:pt x="508" y="33"/>
                </a:moveTo>
                <a:cubicBezTo>
                  <a:pt x="500" y="33"/>
                  <a:pt x="493" y="40"/>
                  <a:pt x="493" y="48"/>
                </a:cubicBezTo>
                <a:cubicBezTo>
                  <a:pt x="493" y="56"/>
                  <a:pt x="500" y="63"/>
                  <a:pt x="508" y="63"/>
                </a:cubicBezTo>
                <a:cubicBezTo>
                  <a:pt x="516" y="63"/>
                  <a:pt x="523" y="56"/>
                  <a:pt x="523" y="48"/>
                </a:cubicBezTo>
                <a:cubicBezTo>
                  <a:pt x="523" y="40"/>
                  <a:pt x="516" y="33"/>
                  <a:pt x="508" y="33"/>
                </a:cubicBezTo>
                <a:close/>
                <a:moveTo>
                  <a:pt x="508" y="66"/>
                </a:moveTo>
                <a:cubicBezTo>
                  <a:pt x="500" y="66"/>
                  <a:pt x="493" y="72"/>
                  <a:pt x="493" y="81"/>
                </a:cubicBezTo>
                <a:cubicBezTo>
                  <a:pt x="493" y="89"/>
                  <a:pt x="500" y="95"/>
                  <a:pt x="508" y="95"/>
                </a:cubicBezTo>
                <a:cubicBezTo>
                  <a:pt x="516" y="95"/>
                  <a:pt x="523" y="89"/>
                  <a:pt x="523" y="81"/>
                </a:cubicBezTo>
                <a:cubicBezTo>
                  <a:pt x="523" y="72"/>
                  <a:pt x="516" y="66"/>
                  <a:pt x="508" y="66"/>
                </a:cubicBezTo>
                <a:close/>
                <a:moveTo>
                  <a:pt x="508" y="99"/>
                </a:moveTo>
                <a:cubicBezTo>
                  <a:pt x="500" y="99"/>
                  <a:pt x="493" y="105"/>
                  <a:pt x="493" y="114"/>
                </a:cubicBezTo>
                <a:cubicBezTo>
                  <a:pt x="493" y="122"/>
                  <a:pt x="500" y="128"/>
                  <a:pt x="508" y="128"/>
                </a:cubicBezTo>
                <a:cubicBezTo>
                  <a:pt x="516" y="128"/>
                  <a:pt x="523" y="122"/>
                  <a:pt x="523" y="114"/>
                </a:cubicBezTo>
                <a:cubicBezTo>
                  <a:pt x="523" y="105"/>
                  <a:pt x="516" y="99"/>
                  <a:pt x="508" y="99"/>
                </a:cubicBezTo>
                <a:close/>
                <a:moveTo>
                  <a:pt x="508" y="132"/>
                </a:moveTo>
                <a:cubicBezTo>
                  <a:pt x="500" y="132"/>
                  <a:pt x="493" y="138"/>
                  <a:pt x="493" y="147"/>
                </a:cubicBezTo>
                <a:cubicBezTo>
                  <a:pt x="493" y="155"/>
                  <a:pt x="500" y="161"/>
                  <a:pt x="508" y="161"/>
                </a:cubicBezTo>
                <a:cubicBezTo>
                  <a:pt x="516" y="161"/>
                  <a:pt x="523" y="155"/>
                  <a:pt x="523" y="147"/>
                </a:cubicBezTo>
                <a:cubicBezTo>
                  <a:pt x="523" y="138"/>
                  <a:pt x="516" y="132"/>
                  <a:pt x="508" y="132"/>
                </a:cubicBezTo>
                <a:close/>
                <a:moveTo>
                  <a:pt x="508" y="165"/>
                </a:moveTo>
                <a:cubicBezTo>
                  <a:pt x="500" y="165"/>
                  <a:pt x="493" y="171"/>
                  <a:pt x="493" y="179"/>
                </a:cubicBezTo>
                <a:cubicBezTo>
                  <a:pt x="493" y="188"/>
                  <a:pt x="500" y="194"/>
                  <a:pt x="508" y="194"/>
                </a:cubicBezTo>
                <a:cubicBezTo>
                  <a:pt x="516" y="194"/>
                  <a:pt x="523" y="188"/>
                  <a:pt x="523" y="179"/>
                </a:cubicBezTo>
                <a:cubicBezTo>
                  <a:pt x="523" y="171"/>
                  <a:pt x="516" y="165"/>
                  <a:pt x="508" y="165"/>
                </a:cubicBezTo>
                <a:close/>
                <a:moveTo>
                  <a:pt x="508" y="198"/>
                </a:moveTo>
                <a:cubicBezTo>
                  <a:pt x="500" y="198"/>
                  <a:pt x="493" y="204"/>
                  <a:pt x="493" y="212"/>
                </a:cubicBezTo>
                <a:cubicBezTo>
                  <a:pt x="493" y="221"/>
                  <a:pt x="500" y="227"/>
                  <a:pt x="508" y="227"/>
                </a:cubicBezTo>
                <a:cubicBezTo>
                  <a:pt x="516" y="227"/>
                  <a:pt x="523" y="221"/>
                  <a:pt x="523" y="212"/>
                </a:cubicBezTo>
                <a:cubicBezTo>
                  <a:pt x="523" y="204"/>
                  <a:pt x="516" y="198"/>
                  <a:pt x="508" y="198"/>
                </a:cubicBezTo>
                <a:close/>
                <a:moveTo>
                  <a:pt x="508" y="230"/>
                </a:moveTo>
                <a:cubicBezTo>
                  <a:pt x="500" y="230"/>
                  <a:pt x="493" y="237"/>
                  <a:pt x="493" y="245"/>
                </a:cubicBezTo>
                <a:cubicBezTo>
                  <a:pt x="493" y="253"/>
                  <a:pt x="500" y="260"/>
                  <a:pt x="508" y="260"/>
                </a:cubicBezTo>
                <a:cubicBezTo>
                  <a:pt x="516" y="260"/>
                  <a:pt x="523" y="253"/>
                  <a:pt x="523" y="245"/>
                </a:cubicBezTo>
                <a:cubicBezTo>
                  <a:pt x="523" y="237"/>
                  <a:pt x="516" y="230"/>
                  <a:pt x="508" y="230"/>
                </a:cubicBezTo>
                <a:close/>
                <a:moveTo>
                  <a:pt x="508" y="263"/>
                </a:moveTo>
                <a:cubicBezTo>
                  <a:pt x="500" y="263"/>
                  <a:pt x="493" y="270"/>
                  <a:pt x="493" y="278"/>
                </a:cubicBezTo>
                <a:cubicBezTo>
                  <a:pt x="493" y="286"/>
                  <a:pt x="500" y="293"/>
                  <a:pt x="508" y="293"/>
                </a:cubicBezTo>
                <a:cubicBezTo>
                  <a:pt x="516" y="293"/>
                  <a:pt x="523" y="286"/>
                  <a:pt x="523" y="278"/>
                </a:cubicBezTo>
                <a:cubicBezTo>
                  <a:pt x="523" y="270"/>
                  <a:pt x="516" y="263"/>
                  <a:pt x="508" y="263"/>
                </a:cubicBezTo>
                <a:close/>
                <a:moveTo>
                  <a:pt x="508" y="296"/>
                </a:moveTo>
                <a:cubicBezTo>
                  <a:pt x="500" y="296"/>
                  <a:pt x="493" y="303"/>
                  <a:pt x="493" y="311"/>
                </a:cubicBezTo>
                <a:cubicBezTo>
                  <a:pt x="493" y="319"/>
                  <a:pt x="500" y="326"/>
                  <a:pt x="508" y="326"/>
                </a:cubicBezTo>
                <a:cubicBezTo>
                  <a:pt x="516" y="326"/>
                  <a:pt x="523" y="319"/>
                  <a:pt x="523" y="311"/>
                </a:cubicBezTo>
                <a:cubicBezTo>
                  <a:pt x="523" y="303"/>
                  <a:pt x="516" y="296"/>
                  <a:pt x="508" y="296"/>
                </a:cubicBezTo>
                <a:close/>
                <a:moveTo>
                  <a:pt x="508" y="329"/>
                </a:moveTo>
                <a:cubicBezTo>
                  <a:pt x="500" y="329"/>
                  <a:pt x="493" y="336"/>
                  <a:pt x="493" y="344"/>
                </a:cubicBezTo>
                <a:cubicBezTo>
                  <a:pt x="493" y="352"/>
                  <a:pt x="500" y="359"/>
                  <a:pt x="508" y="359"/>
                </a:cubicBezTo>
                <a:cubicBezTo>
                  <a:pt x="516" y="359"/>
                  <a:pt x="523" y="352"/>
                  <a:pt x="523" y="344"/>
                </a:cubicBezTo>
                <a:cubicBezTo>
                  <a:pt x="523" y="336"/>
                  <a:pt x="516" y="329"/>
                  <a:pt x="508" y="329"/>
                </a:cubicBezTo>
                <a:close/>
                <a:moveTo>
                  <a:pt x="508" y="362"/>
                </a:moveTo>
                <a:cubicBezTo>
                  <a:pt x="500" y="362"/>
                  <a:pt x="493" y="369"/>
                  <a:pt x="493" y="377"/>
                </a:cubicBezTo>
                <a:cubicBezTo>
                  <a:pt x="493" y="385"/>
                  <a:pt x="500" y="392"/>
                  <a:pt x="508" y="392"/>
                </a:cubicBezTo>
                <a:cubicBezTo>
                  <a:pt x="516" y="392"/>
                  <a:pt x="523" y="385"/>
                  <a:pt x="523" y="377"/>
                </a:cubicBezTo>
                <a:cubicBezTo>
                  <a:pt x="523" y="369"/>
                  <a:pt x="516" y="362"/>
                  <a:pt x="508" y="362"/>
                </a:cubicBezTo>
                <a:close/>
                <a:moveTo>
                  <a:pt x="508" y="395"/>
                </a:moveTo>
                <a:cubicBezTo>
                  <a:pt x="500" y="395"/>
                  <a:pt x="493" y="402"/>
                  <a:pt x="493" y="410"/>
                </a:cubicBezTo>
                <a:cubicBezTo>
                  <a:pt x="493" y="418"/>
                  <a:pt x="500" y="425"/>
                  <a:pt x="508" y="425"/>
                </a:cubicBezTo>
                <a:cubicBezTo>
                  <a:pt x="516" y="425"/>
                  <a:pt x="523" y="418"/>
                  <a:pt x="523" y="410"/>
                </a:cubicBezTo>
                <a:cubicBezTo>
                  <a:pt x="523" y="402"/>
                  <a:pt x="516" y="395"/>
                  <a:pt x="508" y="395"/>
                </a:cubicBezTo>
                <a:close/>
                <a:moveTo>
                  <a:pt x="508" y="428"/>
                </a:moveTo>
                <a:cubicBezTo>
                  <a:pt x="500" y="428"/>
                  <a:pt x="493" y="435"/>
                  <a:pt x="493" y="443"/>
                </a:cubicBezTo>
                <a:cubicBezTo>
                  <a:pt x="493" y="451"/>
                  <a:pt x="500" y="458"/>
                  <a:pt x="508" y="458"/>
                </a:cubicBezTo>
                <a:cubicBezTo>
                  <a:pt x="516" y="458"/>
                  <a:pt x="523" y="451"/>
                  <a:pt x="523" y="443"/>
                </a:cubicBezTo>
                <a:cubicBezTo>
                  <a:pt x="523" y="435"/>
                  <a:pt x="516" y="428"/>
                  <a:pt x="508" y="428"/>
                </a:cubicBezTo>
                <a:close/>
                <a:moveTo>
                  <a:pt x="508" y="461"/>
                </a:moveTo>
                <a:cubicBezTo>
                  <a:pt x="500" y="461"/>
                  <a:pt x="493" y="468"/>
                  <a:pt x="493" y="476"/>
                </a:cubicBezTo>
                <a:cubicBezTo>
                  <a:pt x="493" y="484"/>
                  <a:pt x="500" y="491"/>
                  <a:pt x="508" y="491"/>
                </a:cubicBezTo>
                <a:cubicBezTo>
                  <a:pt x="516" y="491"/>
                  <a:pt x="523" y="484"/>
                  <a:pt x="523" y="476"/>
                </a:cubicBezTo>
                <a:cubicBezTo>
                  <a:pt x="523" y="468"/>
                  <a:pt x="516" y="461"/>
                  <a:pt x="508" y="461"/>
                </a:cubicBezTo>
                <a:close/>
                <a:moveTo>
                  <a:pt x="508" y="494"/>
                </a:moveTo>
                <a:cubicBezTo>
                  <a:pt x="500" y="494"/>
                  <a:pt x="493" y="500"/>
                  <a:pt x="493" y="509"/>
                </a:cubicBezTo>
                <a:cubicBezTo>
                  <a:pt x="493" y="517"/>
                  <a:pt x="500" y="523"/>
                  <a:pt x="508" y="523"/>
                </a:cubicBezTo>
                <a:cubicBezTo>
                  <a:pt x="516" y="523"/>
                  <a:pt x="523" y="517"/>
                  <a:pt x="523" y="509"/>
                </a:cubicBezTo>
                <a:cubicBezTo>
                  <a:pt x="523" y="500"/>
                  <a:pt x="516" y="494"/>
                  <a:pt x="508" y="494"/>
                </a:cubicBezTo>
                <a:close/>
                <a:moveTo>
                  <a:pt x="508" y="527"/>
                </a:moveTo>
                <a:cubicBezTo>
                  <a:pt x="500" y="527"/>
                  <a:pt x="493" y="533"/>
                  <a:pt x="493" y="542"/>
                </a:cubicBezTo>
                <a:cubicBezTo>
                  <a:pt x="493" y="550"/>
                  <a:pt x="500" y="556"/>
                  <a:pt x="508" y="556"/>
                </a:cubicBezTo>
                <a:cubicBezTo>
                  <a:pt x="516" y="556"/>
                  <a:pt x="523" y="550"/>
                  <a:pt x="523" y="542"/>
                </a:cubicBezTo>
                <a:cubicBezTo>
                  <a:pt x="523" y="533"/>
                  <a:pt x="516" y="527"/>
                  <a:pt x="508" y="527"/>
                </a:cubicBezTo>
                <a:close/>
                <a:moveTo>
                  <a:pt x="508" y="560"/>
                </a:moveTo>
                <a:cubicBezTo>
                  <a:pt x="500" y="560"/>
                  <a:pt x="493" y="566"/>
                  <a:pt x="493" y="574"/>
                </a:cubicBezTo>
                <a:cubicBezTo>
                  <a:pt x="493" y="583"/>
                  <a:pt x="500" y="589"/>
                  <a:pt x="508" y="589"/>
                </a:cubicBezTo>
                <a:cubicBezTo>
                  <a:pt x="516" y="589"/>
                  <a:pt x="523" y="583"/>
                  <a:pt x="523" y="574"/>
                </a:cubicBezTo>
                <a:cubicBezTo>
                  <a:pt x="523" y="566"/>
                  <a:pt x="516" y="560"/>
                  <a:pt x="508" y="560"/>
                </a:cubicBezTo>
                <a:close/>
                <a:moveTo>
                  <a:pt x="508" y="593"/>
                </a:moveTo>
                <a:cubicBezTo>
                  <a:pt x="500" y="593"/>
                  <a:pt x="493" y="599"/>
                  <a:pt x="493" y="607"/>
                </a:cubicBezTo>
                <a:cubicBezTo>
                  <a:pt x="493" y="616"/>
                  <a:pt x="500" y="622"/>
                  <a:pt x="508" y="622"/>
                </a:cubicBezTo>
                <a:cubicBezTo>
                  <a:pt x="516" y="622"/>
                  <a:pt x="523" y="616"/>
                  <a:pt x="523" y="607"/>
                </a:cubicBezTo>
                <a:cubicBezTo>
                  <a:pt x="523" y="599"/>
                  <a:pt x="516" y="593"/>
                  <a:pt x="508" y="593"/>
                </a:cubicBezTo>
                <a:close/>
                <a:moveTo>
                  <a:pt x="508" y="625"/>
                </a:moveTo>
                <a:cubicBezTo>
                  <a:pt x="500" y="625"/>
                  <a:pt x="493" y="632"/>
                  <a:pt x="493" y="640"/>
                </a:cubicBezTo>
                <a:cubicBezTo>
                  <a:pt x="493" y="648"/>
                  <a:pt x="500" y="655"/>
                  <a:pt x="508" y="655"/>
                </a:cubicBezTo>
                <a:cubicBezTo>
                  <a:pt x="516" y="655"/>
                  <a:pt x="523" y="648"/>
                  <a:pt x="523" y="640"/>
                </a:cubicBezTo>
                <a:cubicBezTo>
                  <a:pt x="523" y="632"/>
                  <a:pt x="516" y="625"/>
                  <a:pt x="508" y="625"/>
                </a:cubicBezTo>
                <a:close/>
                <a:moveTo>
                  <a:pt x="508" y="658"/>
                </a:moveTo>
                <a:cubicBezTo>
                  <a:pt x="500" y="658"/>
                  <a:pt x="493" y="665"/>
                  <a:pt x="493" y="673"/>
                </a:cubicBezTo>
                <a:cubicBezTo>
                  <a:pt x="493" y="681"/>
                  <a:pt x="500" y="688"/>
                  <a:pt x="508" y="688"/>
                </a:cubicBezTo>
                <a:cubicBezTo>
                  <a:pt x="516" y="688"/>
                  <a:pt x="523" y="681"/>
                  <a:pt x="523" y="673"/>
                </a:cubicBezTo>
                <a:cubicBezTo>
                  <a:pt x="523" y="665"/>
                  <a:pt x="516" y="658"/>
                  <a:pt x="508" y="658"/>
                </a:cubicBezTo>
                <a:close/>
                <a:moveTo>
                  <a:pt x="508" y="691"/>
                </a:moveTo>
                <a:cubicBezTo>
                  <a:pt x="500" y="691"/>
                  <a:pt x="493" y="698"/>
                  <a:pt x="493" y="706"/>
                </a:cubicBezTo>
                <a:cubicBezTo>
                  <a:pt x="493" y="714"/>
                  <a:pt x="500" y="721"/>
                  <a:pt x="508" y="721"/>
                </a:cubicBezTo>
                <a:cubicBezTo>
                  <a:pt x="516" y="721"/>
                  <a:pt x="523" y="714"/>
                  <a:pt x="523" y="706"/>
                </a:cubicBezTo>
                <a:cubicBezTo>
                  <a:pt x="523" y="698"/>
                  <a:pt x="516" y="691"/>
                  <a:pt x="508" y="691"/>
                </a:cubicBezTo>
                <a:close/>
                <a:moveTo>
                  <a:pt x="508" y="724"/>
                </a:moveTo>
                <a:cubicBezTo>
                  <a:pt x="500" y="724"/>
                  <a:pt x="493" y="731"/>
                  <a:pt x="493" y="739"/>
                </a:cubicBezTo>
                <a:cubicBezTo>
                  <a:pt x="493" y="747"/>
                  <a:pt x="500" y="754"/>
                  <a:pt x="508" y="754"/>
                </a:cubicBezTo>
                <a:cubicBezTo>
                  <a:pt x="516" y="754"/>
                  <a:pt x="523" y="747"/>
                  <a:pt x="523" y="739"/>
                </a:cubicBezTo>
                <a:cubicBezTo>
                  <a:pt x="523" y="731"/>
                  <a:pt x="516" y="724"/>
                  <a:pt x="508" y="724"/>
                </a:cubicBezTo>
                <a:close/>
                <a:moveTo>
                  <a:pt x="508" y="757"/>
                </a:moveTo>
                <a:cubicBezTo>
                  <a:pt x="500" y="757"/>
                  <a:pt x="493" y="764"/>
                  <a:pt x="493" y="772"/>
                </a:cubicBezTo>
                <a:cubicBezTo>
                  <a:pt x="493" y="780"/>
                  <a:pt x="500" y="787"/>
                  <a:pt x="508" y="787"/>
                </a:cubicBezTo>
                <a:cubicBezTo>
                  <a:pt x="516" y="787"/>
                  <a:pt x="523" y="780"/>
                  <a:pt x="523" y="772"/>
                </a:cubicBezTo>
                <a:cubicBezTo>
                  <a:pt x="523" y="764"/>
                  <a:pt x="516" y="757"/>
                  <a:pt x="508" y="757"/>
                </a:cubicBezTo>
                <a:close/>
                <a:moveTo>
                  <a:pt x="508" y="790"/>
                </a:moveTo>
                <a:cubicBezTo>
                  <a:pt x="500" y="790"/>
                  <a:pt x="493" y="797"/>
                  <a:pt x="493" y="805"/>
                </a:cubicBezTo>
                <a:cubicBezTo>
                  <a:pt x="493" y="813"/>
                  <a:pt x="500" y="820"/>
                  <a:pt x="508" y="820"/>
                </a:cubicBezTo>
                <a:cubicBezTo>
                  <a:pt x="516" y="820"/>
                  <a:pt x="523" y="813"/>
                  <a:pt x="523" y="805"/>
                </a:cubicBezTo>
                <a:cubicBezTo>
                  <a:pt x="523" y="797"/>
                  <a:pt x="516" y="790"/>
                  <a:pt x="508" y="790"/>
                </a:cubicBezTo>
                <a:close/>
                <a:moveTo>
                  <a:pt x="508" y="823"/>
                </a:moveTo>
                <a:cubicBezTo>
                  <a:pt x="500" y="823"/>
                  <a:pt x="493" y="830"/>
                  <a:pt x="493" y="838"/>
                </a:cubicBezTo>
                <a:cubicBezTo>
                  <a:pt x="493" y="846"/>
                  <a:pt x="500" y="853"/>
                  <a:pt x="508" y="853"/>
                </a:cubicBezTo>
                <a:cubicBezTo>
                  <a:pt x="516" y="853"/>
                  <a:pt x="523" y="846"/>
                  <a:pt x="523" y="838"/>
                </a:cubicBezTo>
                <a:cubicBezTo>
                  <a:pt x="523" y="830"/>
                  <a:pt x="516" y="823"/>
                  <a:pt x="508" y="823"/>
                </a:cubicBezTo>
                <a:close/>
                <a:moveTo>
                  <a:pt x="508" y="856"/>
                </a:moveTo>
                <a:cubicBezTo>
                  <a:pt x="500" y="856"/>
                  <a:pt x="493" y="863"/>
                  <a:pt x="493" y="871"/>
                </a:cubicBezTo>
                <a:cubicBezTo>
                  <a:pt x="493" y="879"/>
                  <a:pt x="500" y="886"/>
                  <a:pt x="508" y="886"/>
                </a:cubicBezTo>
                <a:cubicBezTo>
                  <a:pt x="516" y="886"/>
                  <a:pt x="523" y="879"/>
                  <a:pt x="523" y="871"/>
                </a:cubicBezTo>
                <a:cubicBezTo>
                  <a:pt x="523" y="863"/>
                  <a:pt x="516" y="856"/>
                  <a:pt x="508" y="856"/>
                </a:cubicBezTo>
                <a:close/>
                <a:moveTo>
                  <a:pt x="508" y="889"/>
                </a:moveTo>
                <a:cubicBezTo>
                  <a:pt x="500" y="889"/>
                  <a:pt x="493" y="895"/>
                  <a:pt x="493" y="904"/>
                </a:cubicBezTo>
                <a:cubicBezTo>
                  <a:pt x="493" y="912"/>
                  <a:pt x="500" y="918"/>
                  <a:pt x="508" y="918"/>
                </a:cubicBezTo>
                <a:cubicBezTo>
                  <a:pt x="516" y="918"/>
                  <a:pt x="523" y="912"/>
                  <a:pt x="523" y="904"/>
                </a:cubicBezTo>
                <a:cubicBezTo>
                  <a:pt x="523" y="895"/>
                  <a:pt x="516" y="889"/>
                  <a:pt x="508" y="889"/>
                </a:cubicBezTo>
                <a:close/>
                <a:moveTo>
                  <a:pt x="508" y="922"/>
                </a:moveTo>
                <a:cubicBezTo>
                  <a:pt x="500" y="922"/>
                  <a:pt x="493" y="928"/>
                  <a:pt x="493" y="937"/>
                </a:cubicBezTo>
                <a:cubicBezTo>
                  <a:pt x="493" y="945"/>
                  <a:pt x="500" y="951"/>
                  <a:pt x="508" y="951"/>
                </a:cubicBezTo>
                <a:cubicBezTo>
                  <a:pt x="516" y="951"/>
                  <a:pt x="523" y="945"/>
                  <a:pt x="523" y="937"/>
                </a:cubicBezTo>
                <a:cubicBezTo>
                  <a:pt x="523" y="928"/>
                  <a:pt x="516" y="922"/>
                  <a:pt x="508" y="922"/>
                </a:cubicBezTo>
                <a:close/>
                <a:moveTo>
                  <a:pt x="508" y="955"/>
                </a:moveTo>
                <a:cubicBezTo>
                  <a:pt x="500" y="955"/>
                  <a:pt x="493" y="961"/>
                  <a:pt x="493" y="970"/>
                </a:cubicBezTo>
                <a:cubicBezTo>
                  <a:pt x="493" y="978"/>
                  <a:pt x="500" y="984"/>
                  <a:pt x="508" y="984"/>
                </a:cubicBezTo>
                <a:cubicBezTo>
                  <a:pt x="516" y="984"/>
                  <a:pt x="523" y="978"/>
                  <a:pt x="523" y="970"/>
                </a:cubicBezTo>
                <a:cubicBezTo>
                  <a:pt x="523" y="961"/>
                  <a:pt x="516" y="955"/>
                  <a:pt x="508" y="955"/>
                </a:cubicBezTo>
                <a:close/>
                <a:moveTo>
                  <a:pt x="508" y="988"/>
                </a:moveTo>
                <a:cubicBezTo>
                  <a:pt x="500" y="988"/>
                  <a:pt x="493" y="994"/>
                  <a:pt x="493" y="1002"/>
                </a:cubicBezTo>
                <a:cubicBezTo>
                  <a:pt x="493" y="1011"/>
                  <a:pt x="500" y="1017"/>
                  <a:pt x="508" y="1017"/>
                </a:cubicBezTo>
                <a:cubicBezTo>
                  <a:pt x="516" y="1017"/>
                  <a:pt x="523" y="1011"/>
                  <a:pt x="523" y="1002"/>
                </a:cubicBezTo>
                <a:cubicBezTo>
                  <a:pt x="523" y="994"/>
                  <a:pt x="516" y="988"/>
                  <a:pt x="508" y="988"/>
                </a:cubicBezTo>
                <a:close/>
                <a:moveTo>
                  <a:pt x="508" y="1021"/>
                </a:moveTo>
                <a:cubicBezTo>
                  <a:pt x="500" y="1021"/>
                  <a:pt x="493" y="1027"/>
                  <a:pt x="493" y="1035"/>
                </a:cubicBezTo>
                <a:cubicBezTo>
                  <a:pt x="493" y="1044"/>
                  <a:pt x="500" y="1050"/>
                  <a:pt x="508" y="1050"/>
                </a:cubicBezTo>
                <a:cubicBezTo>
                  <a:pt x="516" y="1050"/>
                  <a:pt x="523" y="1044"/>
                  <a:pt x="523" y="1035"/>
                </a:cubicBezTo>
                <a:cubicBezTo>
                  <a:pt x="523" y="1027"/>
                  <a:pt x="516" y="1021"/>
                  <a:pt x="508" y="1021"/>
                </a:cubicBezTo>
                <a:close/>
                <a:moveTo>
                  <a:pt x="508" y="1053"/>
                </a:moveTo>
                <a:cubicBezTo>
                  <a:pt x="500" y="1053"/>
                  <a:pt x="493" y="1060"/>
                  <a:pt x="493" y="1068"/>
                </a:cubicBezTo>
                <a:cubicBezTo>
                  <a:pt x="493" y="1076"/>
                  <a:pt x="500" y="1083"/>
                  <a:pt x="508" y="1083"/>
                </a:cubicBezTo>
                <a:cubicBezTo>
                  <a:pt x="516" y="1083"/>
                  <a:pt x="523" y="1076"/>
                  <a:pt x="523" y="1068"/>
                </a:cubicBezTo>
                <a:cubicBezTo>
                  <a:pt x="523" y="1060"/>
                  <a:pt x="516" y="1053"/>
                  <a:pt x="508" y="1053"/>
                </a:cubicBezTo>
                <a:close/>
                <a:moveTo>
                  <a:pt x="508" y="1086"/>
                </a:moveTo>
                <a:cubicBezTo>
                  <a:pt x="500" y="1086"/>
                  <a:pt x="493" y="1093"/>
                  <a:pt x="493" y="1101"/>
                </a:cubicBezTo>
                <a:cubicBezTo>
                  <a:pt x="493" y="1109"/>
                  <a:pt x="500" y="1116"/>
                  <a:pt x="508" y="1116"/>
                </a:cubicBezTo>
                <a:cubicBezTo>
                  <a:pt x="516" y="1116"/>
                  <a:pt x="523" y="1109"/>
                  <a:pt x="523" y="1101"/>
                </a:cubicBezTo>
                <a:cubicBezTo>
                  <a:pt x="523" y="1093"/>
                  <a:pt x="516" y="1086"/>
                  <a:pt x="508" y="1086"/>
                </a:cubicBezTo>
                <a:close/>
                <a:moveTo>
                  <a:pt x="508" y="1119"/>
                </a:moveTo>
                <a:cubicBezTo>
                  <a:pt x="500" y="1119"/>
                  <a:pt x="493" y="1126"/>
                  <a:pt x="493" y="1134"/>
                </a:cubicBezTo>
                <a:cubicBezTo>
                  <a:pt x="493" y="1142"/>
                  <a:pt x="500" y="1149"/>
                  <a:pt x="508" y="1149"/>
                </a:cubicBezTo>
                <a:cubicBezTo>
                  <a:pt x="516" y="1149"/>
                  <a:pt x="523" y="1142"/>
                  <a:pt x="523" y="1134"/>
                </a:cubicBezTo>
                <a:cubicBezTo>
                  <a:pt x="523" y="1126"/>
                  <a:pt x="516" y="1119"/>
                  <a:pt x="508" y="1119"/>
                </a:cubicBezTo>
                <a:close/>
                <a:moveTo>
                  <a:pt x="508" y="1152"/>
                </a:moveTo>
                <a:cubicBezTo>
                  <a:pt x="500" y="1152"/>
                  <a:pt x="493" y="1159"/>
                  <a:pt x="493" y="1167"/>
                </a:cubicBezTo>
                <a:cubicBezTo>
                  <a:pt x="493" y="1175"/>
                  <a:pt x="500" y="1182"/>
                  <a:pt x="508" y="1182"/>
                </a:cubicBezTo>
                <a:cubicBezTo>
                  <a:pt x="516" y="1182"/>
                  <a:pt x="523" y="1175"/>
                  <a:pt x="523" y="1167"/>
                </a:cubicBezTo>
                <a:cubicBezTo>
                  <a:pt x="523" y="1159"/>
                  <a:pt x="516" y="1152"/>
                  <a:pt x="508" y="1152"/>
                </a:cubicBezTo>
                <a:close/>
                <a:moveTo>
                  <a:pt x="508" y="1185"/>
                </a:moveTo>
                <a:cubicBezTo>
                  <a:pt x="500" y="1185"/>
                  <a:pt x="493" y="1192"/>
                  <a:pt x="493" y="1200"/>
                </a:cubicBezTo>
                <a:cubicBezTo>
                  <a:pt x="493" y="1208"/>
                  <a:pt x="500" y="1215"/>
                  <a:pt x="508" y="1215"/>
                </a:cubicBezTo>
                <a:cubicBezTo>
                  <a:pt x="516" y="1215"/>
                  <a:pt x="523" y="1208"/>
                  <a:pt x="523" y="1200"/>
                </a:cubicBezTo>
                <a:cubicBezTo>
                  <a:pt x="523" y="1192"/>
                  <a:pt x="516" y="1185"/>
                  <a:pt x="508" y="1185"/>
                </a:cubicBezTo>
                <a:close/>
                <a:moveTo>
                  <a:pt x="508" y="1218"/>
                </a:moveTo>
                <a:cubicBezTo>
                  <a:pt x="500" y="1218"/>
                  <a:pt x="493" y="1225"/>
                  <a:pt x="493" y="1233"/>
                </a:cubicBezTo>
                <a:cubicBezTo>
                  <a:pt x="493" y="1241"/>
                  <a:pt x="500" y="1248"/>
                  <a:pt x="508" y="1248"/>
                </a:cubicBezTo>
                <a:cubicBezTo>
                  <a:pt x="516" y="1248"/>
                  <a:pt x="523" y="1241"/>
                  <a:pt x="523" y="1233"/>
                </a:cubicBezTo>
                <a:cubicBezTo>
                  <a:pt x="523" y="1225"/>
                  <a:pt x="516" y="1218"/>
                  <a:pt x="508" y="1218"/>
                </a:cubicBezTo>
                <a:close/>
                <a:moveTo>
                  <a:pt x="508" y="1251"/>
                </a:moveTo>
                <a:cubicBezTo>
                  <a:pt x="500" y="1251"/>
                  <a:pt x="493" y="1258"/>
                  <a:pt x="493" y="1266"/>
                </a:cubicBezTo>
                <a:cubicBezTo>
                  <a:pt x="493" y="1274"/>
                  <a:pt x="500" y="1281"/>
                  <a:pt x="508" y="1281"/>
                </a:cubicBezTo>
                <a:cubicBezTo>
                  <a:pt x="516" y="1281"/>
                  <a:pt x="523" y="1274"/>
                  <a:pt x="523" y="1266"/>
                </a:cubicBezTo>
                <a:cubicBezTo>
                  <a:pt x="523" y="1258"/>
                  <a:pt x="516" y="1251"/>
                  <a:pt x="508" y="1251"/>
                </a:cubicBezTo>
                <a:close/>
                <a:moveTo>
                  <a:pt x="508" y="1284"/>
                </a:moveTo>
                <a:cubicBezTo>
                  <a:pt x="500" y="1284"/>
                  <a:pt x="493" y="1291"/>
                  <a:pt x="493" y="1299"/>
                </a:cubicBezTo>
                <a:cubicBezTo>
                  <a:pt x="493" y="1307"/>
                  <a:pt x="500" y="1314"/>
                  <a:pt x="508" y="1314"/>
                </a:cubicBezTo>
                <a:cubicBezTo>
                  <a:pt x="516" y="1314"/>
                  <a:pt x="523" y="1307"/>
                  <a:pt x="523" y="1299"/>
                </a:cubicBezTo>
                <a:cubicBezTo>
                  <a:pt x="523" y="1291"/>
                  <a:pt x="516" y="1284"/>
                  <a:pt x="508" y="1284"/>
                </a:cubicBezTo>
                <a:close/>
                <a:moveTo>
                  <a:pt x="508" y="1317"/>
                </a:moveTo>
                <a:cubicBezTo>
                  <a:pt x="500" y="1317"/>
                  <a:pt x="493" y="1323"/>
                  <a:pt x="493" y="1332"/>
                </a:cubicBezTo>
                <a:cubicBezTo>
                  <a:pt x="493" y="1340"/>
                  <a:pt x="500" y="1346"/>
                  <a:pt x="508" y="1346"/>
                </a:cubicBezTo>
                <a:cubicBezTo>
                  <a:pt x="516" y="1346"/>
                  <a:pt x="523" y="1340"/>
                  <a:pt x="523" y="1332"/>
                </a:cubicBezTo>
                <a:cubicBezTo>
                  <a:pt x="523" y="1323"/>
                  <a:pt x="516" y="1317"/>
                  <a:pt x="508" y="1317"/>
                </a:cubicBezTo>
                <a:close/>
                <a:moveTo>
                  <a:pt x="508" y="1350"/>
                </a:moveTo>
                <a:cubicBezTo>
                  <a:pt x="500" y="1350"/>
                  <a:pt x="493" y="1356"/>
                  <a:pt x="493" y="1365"/>
                </a:cubicBezTo>
                <a:cubicBezTo>
                  <a:pt x="493" y="1373"/>
                  <a:pt x="500" y="1379"/>
                  <a:pt x="508" y="1379"/>
                </a:cubicBezTo>
                <a:cubicBezTo>
                  <a:pt x="516" y="1379"/>
                  <a:pt x="523" y="1373"/>
                  <a:pt x="523" y="1365"/>
                </a:cubicBezTo>
                <a:cubicBezTo>
                  <a:pt x="523" y="1356"/>
                  <a:pt x="516" y="1350"/>
                  <a:pt x="508" y="1350"/>
                </a:cubicBezTo>
                <a:close/>
                <a:moveTo>
                  <a:pt x="508" y="1383"/>
                </a:moveTo>
                <a:cubicBezTo>
                  <a:pt x="500" y="1383"/>
                  <a:pt x="493" y="1389"/>
                  <a:pt x="493" y="1397"/>
                </a:cubicBezTo>
                <a:cubicBezTo>
                  <a:pt x="493" y="1406"/>
                  <a:pt x="500" y="1412"/>
                  <a:pt x="508" y="1412"/>
                </a:cubicBezTo>
                <a:cubicBezTo>
                  <a:pt x="516" y="1412"/>
                  <a:pt x="523" y="1406"/>
                  <a:pt x="523" y="1397"/>
                </a:cubicBezTo>
                <a:cubicBezTo>
                  <a:pt x="523" y="1389"/>
                  <a:pt x="516" y="1383"/>
                  <a:pt x="508" y="1383"/>
                </a:cubicBezTo>
                <a:close/>
                <a:moveTo>
                  <a:pt x="508" y="1416"/>
                </a:moveTo>
                <a:cubicBezTo>
                  <a:pt x="500" y="1416"/>
                  <a:pt x="493" y="1422"/>
                  <a:pt x="493" y="1430"/>
                </a:cubicBezTo>
                <a:cubicBezTo>
                  <a:pt x="493" y="1439"/>
                  <a:pt x="500" y="1445"/>
                  <a:pt x="508" y="1445"/>
                </a:cubicBezTo>
                <a:cubicBezTo>
                  <a:pt x="516" y="1445"/>
                  <a:pt x="523" y="1439"/>
                  <a:pt x="523" y="1430"/>
                </a:cubicBezTo>
                <a:cubicBezTo>
                  <a:pt x="523" y="1422"/>
                  <a:pt x="516" y="1416"/>
                  <a:pt x="508" y="1416"/>
                </a:cubicBezTo>
                <a:close/>
                <a:moveTo>
                  <a:pt x="541" y="0"/>
                </a:moveTo>
                <a:cubicBezTo>
                  <a:pt x="532" y="0"/>
                  <a:pt x="526" y="7"/>
                  <a:pt x="526" y="15"/>
                </a:cubicBezTo>
                <a:cubicBezTo>
                  <a:pt x="526" y="23"/>
                  <a:pt x="532" y="30"/>
                  <a:pt x="541" y="30"/>
                </a:cubicBezTo>
                <a:cubicBezTo>
                  <a:pt x="549" y="30"/>
                  <a:pt x="555" y="23"/>
                  <a:pt x="555" y="15"/>
                </a:cubicBezTo>
                <a:cubicBezTo>
                  <a:pt x="555" y="7"/>
                  <a:pt x="549" y="0"/>
                  <a:pt x="541" y="0"/>
                </a:cubicBezTo>
                <a:close/>
                <a:moveTo>
                  <a:pt x="541" y="33"/>
                </a:moveTo>
                <a:cubicBezTo>
                  <a:pt x="532" y="33"/>
                  <a:pt x="526" y="40"/>
                  <a:pt x="526" y="48"/>
                </a:cubicBezTo>
                <a:cubicBezTo>
                  <a:pt x="526" y="56"/>
                  <a:pt x="532" y="63"/>
                  <a:pt x="541" y="63"/>
                </a:cubicBezTo>
                <a:cubicBezTo>
                  <a:pt x="549" y="63"/>
                  <a:pt x="555" y="56"/>
                  <a:pt x="555" y="48"/>
                </a:cubicBezTo>
                <a:cubicBezTo>
                  <a:pt x="555" y="40"/>
                  <a:pt x="549" y="33"/>
                  <a:pt x="541" y="33"/>
                </a:cubicBezTo>
                <a:close/>
                <a:moveTo>
                  <a:pt x="541" y="66"/>
                </a:moveTo>
                <a:cubicBezTo>
                  <a:pt x="532" y="66"/>
                  <a:pt x="526" y="72"/>
                  <a:pt x="526" y="81"/>
                </a:cubicBezTo>
                <a:cubicBezTo>
                  <a:pt x="526" y="89"/>
                  <a:pt x="532" y="95"/>
                  <a:pt x="541" y="95"/>
                </a:cubicBezTo>
                <a:cubicBezTo>
                  <a:pt x="549" y="95"/>
                  <a:pt x="555" y="89"/>
                  <a:pt x="555" y="81"/>
                </a:cubicBezTo>
                <a:cubicBezTo>
                  <a:pt x="555" y="72"/>
                  <a:pt x="549" y="66"/>
                  <a:pt x="541" y="66"/>
                </a:cubicBezTo>
                <a:close/>
                <a:moveTo>
                  <a:pt x="541" y="99"/>
                </a:moveTo>
                <a:cubicBezTo>
                  <a:pt x="532" y="99"/>
                  <a:pt x="526" y="105"/>
                  <a:pt x="526" y="114"/>
                </a:cubicBezTo>
                <a:cubicBezTo>
                  <a:pt x="526" y="122"/>
                  <a:pt x="532" y="128"/>
                  <a:pt x="541" y="128"/>
                </a:cubicBezTo>
                <a:cubicBezTo>
                  <a:pt x="549" y="128"/>
                  <a:pt x="555" y="122"/>
                  <a:pt x="555" y="114"/>
                </a:cubicBezTo>
                <a:cubicBezTo>
                  <a:pt x="555" y="105"/>
                  <a:pt x="549" y="99"/>
                  <a:pt x="541" y="99"/>
                </a:cubicBezTo>
                <a:close/>
                <a:moveTo>
                  <a:pt x="541" y="132"/>
                </a:moveTo>
                <a:cubicBezTo>
                  <a:pt x="532" y="132"/>
                  <a:pt x="526" y="138"/>
                  <a:pt x="526" y="147"/>
                </a:cubicBezTo>
                <a:cubicBezTo>
                  <a:pt x="526" y="155"/>
                  <a:pt x="532" y="161"/>
                  <a:pt x="541" y="161"/>
                </a:cubicBezTo>
                <a:cubicBezTo>
                  <a:pt x="549" y="161"/>
                  <a:pt x="555" y="155"/>
                  <a:pt x="555" y="147"/>
                </a:cubicBezTo>
                <a:cubicBezTo>
                  <a:pt x="555" y="138"/>
                  <a:pt x="549" y="132"/>
                  <a:pt x="541" y="132"/>
                </a:cubicBezTo>
                <a:close/>
                <a:moveTo>
                  <a:pt x="541" y="165"/>
                </a:moveTo>
                <a:cubicBezTo>
                  <a:pt x="532" y="165"/>
                  <a:pt x="526" y="171"/>
                  <a:pt x="526" y="179"/>
                </a:cubicBezTo>
                <a:cubicBezTo>
                  <a:pt x="526" y="188"/>
                  <a:pt x="532" y="194"/>
                  <a:pt x="541" y="194"/>
                </a:cubicBezTo>
                <a:cubicBezTo>
                  <a:pt x="549" y="194"/>
                  <a:pt x="555" y="188"/>
                  <a:pt x="555" y="179"/>
                </a:cubicBezTo>
                <a:cubicBezTo>
                  <a:pt x="555" y="171"/>
                  <a:pt x="549" y="165"/>
                  <a:pt x="541" y="165"/>
                </a:cubicBezTo>
                <a:close/>
                <a:moveTo>
                  <a:pt x="541" y="198"/>
                </a:moveTo>
                <a:cubicBezTo>
                  <a:pt x="532" y="198"/>
                  <a:pt x="526" y="204"/>
                  <a:pt x="526" y="212"/>
                </a:cubicBezTo>
                <a:cubicBezTo>
                  <a:pt x="526" y="221"/>
                  <a:pt x="532" y="227"/>
                  <a:pt x="541" y="227"/>
                </a:cubicBezTo>
                <a:cubicBezTo>
                  <a:pt x="549" y="227"/>
                  <a:pt x="555" y="221"/>
                  <a:pt x="555" y="212"/>
                </a:cubicBezTo>
                <a:cubicBezTo>
                  <a:pt x="555" y="204"/>
                  <a:pt x="549" y="198"/>
                  <a:pt x="541" y="198"/>
                </a:cubicBezTo>
                <a:close/>
                <a:moveTo>
                  <a:pt x="541" y="230"/>
                </a:moveTo>
                <a:cubicBezTo>
                  <a:pt x="532" y="230"/>
                  <a:pt x="526" y="237"/>
                  <a:pt x="526" y="245"/>
                </a:cubicBezTo>
                <a:cubicBezTo>
                  <a:pt x="526" y="253"/>
                  <a:pt x="532" y="260"/>
                  <a:pt x="541" y="260"/>
                </a:cubicBezTo>
                <a:cubicBezTo>
                  <a:pt x="549" y="260"/>
                  <a:pt x="555" y="253"/>
                  <a:pt x="555" y="245"/>
                </a:cubicBezTo>
                <a:cubicBezTo>
                  <a:pt x="555" y="237"/>
                  <a:pt x="549" y="230"/>
                  <a:pt x="541" y="230"/>
                </a:cubicBezTo>
                <a:close/>
                <a:moveTo>
                  <a:pt x="541" y="263"/>
                </a:moveTo>
                <a:cubicBezTo>
                  <a:pt x="532" y="263"/>
                  <a:pt x="526" y="270"/>
                  <a:pt x="526" y="278"/>
                </a:cubicBezTo>
                <a:cubicBezTo>
                  <a:pt x="526" y="286"/>
                  <a:pt x="532" y="293"/>
                  <a:pt x="541" y="293"/>
                </a:cubicBezTo>
                <a:cubicBezTo>
                  <a:pt x="549" y="293"/>
                  <a:pt x="555" y="286"/>
                  <a:pt x="555" y="278"/>
                </a:cubicBezTo>
                <a:cubicBezTo>
                  <a:pt x="555" y="270"/>
                  <a:pt x="549" y="263"/>
                  <a:pt x="541" y="263"/>
                </a:cubicBezTo>
                <a:close/>
                <a:moveTo>
                  <a:pt x="541" y="296"/>
                </a:moveTo>
                <a:cubicBezTo>
                  <a:pt x="532" y="296"/>
                  <a:pt x="526" y="303"/>
                  <a:pt x="526" y="311"/>
                </a:cubicBezTo>
                <a:cubicBezTo>
                  <a:pt x="526" y="319"/>
                  <a:pt x="532" y="326"/>
                  <a:pt x="541" y="326"/>
                </a:cubicBezTo>
                <a:cubicBezTo>
                  <a:pt x="549" y="326"/>
                  <a:pt x="555" y="319"/>
                  <a:pt x="555" y="311"/>
                </a:cubicBezTo>
                <a:cubicBezTo>
                  <a:pt x="555" y="303"/>
                  <a:pt x="549" y="296"/>
                  <a:pt x="541" y="296"/>
                </a:cubicBezTo>
                <a:close/>
                <a:moveTo>
                  <a:pt x="541" y="329"/>
                </a:moveTo>
                <a:cubicBezTo>
                  <a:pt x="532" y="329"/>
                  <a:pt x="526" y="336"/>
                  <a:pt x="526" y="344"/>
                </a:cubicBezTo>
                <a:cubicBezTo>
                  <a:pt x="526" y="352"/>
                  <a:pt x="532" y="359"/>
                  <a:pt x="541" y="359"/>
                </a:cubicBezTo>
                <a:cubicBezTo>
                  <a:pt x="549" y="359"/>
                  <a:pt x="555" y="352"/>
                  <a:pt x="555" y="344"/>
                </a:cubicBezTo>
                <a:cubicBezTo>
                  <a:pt x="555" y="336"/>
                  <a:pt x="549" y="329"/>
                  <a:pt x="541" y="329"/>
                </a:cubicBezTo>
                <a:close/>
                <a:moveTo>
                  <a:pt x="541" y="362"/>
                </a:moveTo>
                <a:cubicBezTo>
                  <a:pt x="532" y="362"/>
                  <a:pt x="526" y="369"/>
                  <a:pt x="526" y="377"/>
                </a:cubicBezTo>
                <a:cubicBezTo>
                  <a:pt x="526" y="385"/>
                  <a:pt x="532" y="392"/>
                  <a:pt x="541" y="392"/>
                </a:cubicBezTo>
                <a:cubicBezTo>
                  <a:pt x="549" y="392"/>
                  <a:pt x="555" y="385"/>
                  <a:pt x="555" y="377"/>
                </a:cubicBezTo>
                <a:cubicBezTo>
                  <a:pt x="555" y="369"/>
                  <a:pt x="549" y="362"/>
                  <a:pt x="541" y="362"/>
                </a:cubicBezTo>
                <a:close/>
                <a:moveTo>
                  <a:pt x="541" y="395"/>
                </a:moveTo>
                <a:cubicBezTo>
                  <a:pt x="532" y="395"/>
                  <a:pt x="526" y="402"/>
                  <a:pt x="526" y="410"/>
                </a:cubicBezTo>
                <a:cubicBezTo>
                  <a:pt x="526" y="418"/>
                  <a:pt x="532" y="425"/>
                  <a:pt x="541" y="425"/>
                </a:cubicBezTo>
                <a:cubicBezTo>
                  <a:pt x="549" y="425"/>
                  <a:pt x="555" y="418"/>
                  <a:pt x="555" y="410"/>
                </a:cubicBezTo>
                <a:cubicBezTo>
                  <a:pt x="555" y="402"/>
                  <a:pt x="549" y="395"/>
                  <a:pt x="541" y="395"/>
                </a:cubicBezTo>
                <a:close/>
                <a:moveTo>
                  <a:pt x="541" y="428"/>
                </a:moveTo>
                <a:cubicBezTo>
                  <a:pt x="532" y="428"/>
                  <a:pt x="526" y="435"/>
                  <a:pt x="526" y="443"/>
                </a:cubicBezTo>
                <a:cubicBezTo>
                  <a:pt x="526" y="451"/>
                  <a:pt x="532" y="458"/>
                  <a:pt x="541" y="458"/>
                </a:cubicBezTo>
                <a:cubicBezTo>
                  <a:pt x="549" y="458"/>
                  <a:pt x="555" y="451"/>
                  <a:pt x="555" y="443"/>
                </a:cubicBezTo>
                <a:cubicBezTo>
                  <a:pt x="555" y="435"/>
                  <a:pt x="549" y="428"/>
                  <a:pt x="541" y="428"/>
                </a:cubicBezTo>
                <a:close/>
                <a:moveTo>
                  <a:pt x="541" y="461"/>
                </a:moveTo>
                <a:cubicBezTo>
                  <a:pt x="532" y="461"/>
                  <a:pt x="526" y="468"/>
                  <a:pt x="526" y="476"/>
                </a:cubicBezTo>
                <a:cubicBezTo>
                  <a:pt x="526" y="484"/>
                  <a:pt x="532" y="491"/>
                  <a:pt x="541" y="491"/>
                </a:cubicBezTo>
                <a:cubicBezTo>
                  <a:pt x="549" y="491"/>
                  <a:pt x="555" y="484"/>
                  <a:pt x="555" y="476"/>
                </a:cubicBezTo>
                <a:cubicBezTo>
                  <a:pt x="555" y="468"/>
                  <a:pt x="549" y="461"/>
                  <a:pt x="541" y="461"/>
                </a:cubicBezTo>
                <a:close/>
                <a:moveTo>
                  <a:pt x="541" y="494"/>
                </a:moveTo>
                <a:cubicBezTo>
                  <a:pt x="532" y="494"/>
                  <a:pt x="526" y="500"/>
                  <a:pt x="526" y="509"/>
                </a:cubicBezTo>
                <a:cubicBezTo>
                  <a:pt x="526" y="517"/>
                  <a:pt x="532" y="523"/>
                  <a:pt x="541" y="523"/>
                </a:cubicBezTo>
                <a:cubicBezTo>
                  <a:pt x="549" y="523"/>
                  <a:pt x="555" y="517"/>
                  <a:pt x="555" y="509"/>
                </a:cubicBezTo>
                <a:cubicBezTo>
                  <a:pt x="555" y="500"/>
                  <a:pt x="549" y="494"/>
                  <a:pt x="541" y="494"/>
                </a:cubicBezTo>
                <a:close/>
                <a:moveTo>
                  <a:pt x="541" y="527"/>
                </a:moveTo>
                <a:cubicBezTo>
                  <a:pt x="532" y="527"/>
                  <a:pt x="526" y="533"/>
                  <a:pt x="526" y="542"/>
                </a:cubicBezTo>
                <a:cubicBezTo>
                  <a:pt x="526" y="550"/>
                  <a:pt x="532" y="556"/>
                  <a:pt x="541" y="556"/>
                </a:cubicBezTo>
                <a:cubicBezTo>
                  <a:pt x="549" y="556"/>
                  <a:pt x="555" y="550"/>
                  <a:pt x="555" y="542"/>
                </a:cubicBezTo>
                <a:cubicBezTo>
                  <a:pt x="555" y="533"/>
                  <a:pt x="549" y="527"/>
                  <a:pt x="541" y="527"/>
                </a:cubicBezTo>
                <a:close/>
                <a:moveTo>
                  <a:pt x="541" y="560"/>
                </a:moveTo>
                <a:cubicBezTo>
                  <a:pt x="532" y="560"/>
                  <a:pt x="526" y="566"/>
                  <a:pt x="526" y="574"/>
                </a:cubicBezTo>
                <a:cubicBezTo>
                  <a:pt x="526" y="583"/>
                  <a:pt x="532" y="589"/>
                  <a:pt x="541" y="589"/>
                </a:cubicBezTo>
                <a:cubicBezTo>
                  <a:pt x="549" y="589"/>
                  <a:pt x="555" y="583"/>
                  <a:pt x="555" y="574"/>
                </a:cubicBezTo>
                <a:cubicBezTo>
                  <a:pt x="555" y="566"/>
                  <a:pt x="549" y="560"/>
                  <a:pt x="541" y="560"/>
                </a:cubicBezTo>
                <a:close/>
                <a:moveTo>
                  <a:pt x="541" y="593"/>
                </a:moveTo>
                <a:cubicBezTo>
                  <a:pt x="532" y="593"/>
                  <a:pt x="526" y="599"/>
                  <a:pt x="526" y="607"/>
                </a:cubicBezTo>
                <a:cubicBezTo>
                  <a:pt x="526" y="616"/>
                  <a:pt x="532" y="622"/>
                  <a:pt x="541" y="622"/>
                </a:cubicBezTo>
                <a:cubicBezTo>
                  <a:pt x="549" y="622"/>
                  <a:pt x="555" y="616"/>
                  <a:pt x="555" y="607"/>
                </a:cubicBezTo>
                <a:cubicBezTo>
                  <a:pt x="555" y="599"/>
                  <a:pt x="549" y="593"/>
                  <a:pt x="541" y="593"/>
                </a:cubicBezTo>
                <a:close/>
                <a:moveTo>
                  <a:pt x="541" y="625"/>
                </a:moveTo>
                <a:cubicBezTo>
                  <a:pt x="532" y="625"/>
                  <a:pt x="526" y="632"/>
                  <a:pt x="526" y="640"/>
                </a:cubicBezTo>
                <a:cubicBezTo>
                  <a:pt x="526" y="648"/>
                  <a:pt x="532" y="655"/>
                  <a:pt x="541" y="655"/>
                </a:cubicBezTo>
                <a:cubicBezTo>
                  <a:pt x="549" y="655"/>
                  <a:pt x="555" y="648"/>
                  <a:pt x="555" y="640"/>
                </a:cubicBezTo>
                <a:cubicBezTo>
                  <a:pt x="555" y="632"/>
                  <a:pt x="549" y="625"/>
                  <a:pt x="541" y="625"/>
                </a:cubicBezTo>
                <a:close/>
                <a:moveTo>
                  <a:pt x="541" y="658"/>
                </a:moveTo>
                <a:cubicBezTo>
                  <a:pt x="532" y="658"/>
                  <a:pt x="526" y="665"/>
                  <a:pt x="526" y="673"/>
                </a:cubicBezTo>
                <a:cubicBezTo>
                  <a:pt x="526" y="681"/>
                  <a:pt x="532" y="688"/>
                  <a:pt x="541" y="688"/>
                </a:cubicBezTo>
                <a:cubicBezTo>
                  <a:pt x="549" y="688"/>
                  <a:pt x="555" y="681"/>
                  <a:pt x="555" y="673"/>
                </a:cubicBezTo>
                <a:cubicBezTo>
                  <a:pt x="555" y="665"/>
                  <a:pt x="549" y="658"/>
                  <a:pt x="541" y="658"/>
                </a:cubicBezTo>
                <a:close/>
                <a:moveTo>
                  <a:pt x="541" y="691"/>
                </a:moveTo>
                <a:cubicBezTo>
                  <a:pt x="532" y="691"/>
                  <a:pt x="526" y="698"/>
                  <a:pt x="526" y="706"/>
                </a:cubicBezTo>
                <a:cubicBezTo>
                  <a:pt x="526" y="714"/>
                  <a:pt x="532" y="721"/>
                  <a:pt x="541" y="721"/>
                </a:cubicBezTo>
                <a:cubicBezTo>
                  <a:pt x="549" y="721"/>
                  <a:pt x="555" y="714"/>
                  <a:pt x="555" y="706"/>
                </a:cubicBezTo>
                <a:cubicBezTo>
                  <a:pt x="555" y="698"/>
                  <a:pt x="549" y="691"/>
                  <a:pt x="541" y="691"/>
                </a:cubicBezTo>
                <a:close/>
                <a:moveTo>
                  <a:pt x="541" y="724"/>
                </a:moveTo>
                <a:cubicBezTo>
                  <a:pt x="532" y="724"/>
                  <a:pt x="526" y="731"/>
                  <a:pt x="526" y="739"/>
                </a:cubicBezTo>
                <a:cubicBezTo>
                  <a:pt x="526" y="747"/>
                  <a:pt x="532" y="754"/>
                  <a:pt x="541" y="754"/>
                </a:cubicBezTo>
                <a:cubicBezTo>
                  <a:pt x="549" y="754"/>
                  <a:pt x="555" y="747"/>
                  <a:pt x="555" y="739"/>
                </a:cubicBezTo>
                <a:cubicBezTo>
                  <a:pt x="555" y="731"/>
                  <a:pt x="549" y="724"/>
                  <a:pt x="541" y="724"/>
                </a:cubicBezTo>
                <a:close/>
                <a:moveTo>
                  <a:pt x="541" y="757"/>
                </a:moveTo>
                <a:cubicBezTo>
                  <a:pt x="532" y="757"/>
                  <a:pt x="526" y="764"/>
                  <a:pt x="526" y="772"/>
                </a:cubicBezTo>
                <a:cubicBezTo>
                  <a:pt x="526" y="780"/>
                  <a:pt x="532" y="787"/>
                  <a:pt x="541" y="787"/>
                </a:cubicBezTo>
                <a:cubicBezTo>
                  <a:pt x="549" y="787"/>
                  <a:pt x="555" y="780"/>
                  <a:pt x="555" y="772"/>
                </a:cubicBezTo>
                <a:cubicBezTo>
                  <a:pt x="555" y="764"/>
                  <a:pt x="549" y="757"/>
                  <a:pt x="541" y="757"/>
                </a:cubicBezTo>
                <a:close/>
                <a:moveTo>
                  <a:pt x="541" y="790"/>
                </a:moveTo>
                <a:cubicBezTo>
                  <a:pt x="532" y="790"/>
                  <a:pt x="526" y="797"/>
                  <a:pt x="526" y="805"/>
                </a:cubicBezTo>
                <a:cubicBezTo>
                  <a:pt x="526" y="813"/>
                  <a:pt x="532" y="820"/>
                  <a:pt x="541" y="820"/>
                </a:cubicBezTo>
                <a:cubicBezTo>
                  <a:pt x="549" y="820"/>
                  <a:pt x="555" y="813"/>
                  <a:pt x="555" y="805"/>
                </a:cubicBezTo>
                <a:cubicBezTo>
                  <a:pt x="555" y="797"/>
                  <a:pt x="549" y="790"/>
                  <a:pt x="541" y="790"/>
                </a:cubicBezTo>
                <a:close/>
                <a:moveTo>
                  <a:pt x="541" y="823"/>
                </a:moveTo>
                <a:cubicBezTo>
                  <a:pt x="532" y="823"/>
                  <a:pt x="526" y="830"/>
                  <a:pt x="526" y="838"/>
                </a:cubicBezTo>
                <a:cubicBezTo>
                  <a:pt x="526" y="846"/>
                  <a:pt x="532" y="853"/>
                  <a:pt x="541" y="853"/>
                </a:cubicBezTo>
                <a:cubicBezTo>
                  <a:pt x="549" y="853"/>
                  <a:pt x="555" y="846"/>
                  <a:pt x="555" y="838"/>
                </a:cubicBezTo>
                <a:cubicBezTo>
                  <a:pt x="555" y="830"/>
                  <a:pt x="549" y="823"/>
                  <a:pt x="541" y="823"/>
                </a:cubicBezTo>
                <a:close/>
                <a:moveTo>
                  <a:pt x="541" y="856"/>
                </a:moveTo>
                <a:cubicBezTo>
                  <a:pt x="532" y="856"/>
                  <a:pt x="526" y="863"/>
                  <a:pt x="526" y="871"/>
                </a:cubicBezTo>
                <a:cubicBezTo>
                  <a:pt x="526" y="879"/>
                  <a:pt x="532" y="886"/>
                  <a:pt x="541" y="886"/>
                </a:cubicBezTo>
                <a:cubicBezTo>
                  <a:pt x="549" y="886"/>
                  <a:pt x="555" y="879"/>
                  <a:pt x="555" y="871"/>
                </a:cubicBezTo>
                <a:cubicBezTo>
                  <a:pt x="555" y="863"/>
                  <a:pt x="549" y="856"/>
                  <a:pt x="541" y="856"/>
                </a:cubicBezTo>
                <a:close/>
                <a:moveTo>
                  <a:pt x="541" y="889"/>
                </a:moveTo>
                <a:cubicBezTo>
                  <a:pt x="532" y="889"/>
                  <a:pt x="526" y="895"/>
                  <a:pt x="526" y="904"/>
                </a:cubicBezTo>
                <a:cubicBezTo>
                  <a:pt x="526" y="912"/>
                  <a:pt x="532" y="918"/>
                  <a:pt x="541" y="918"/>
                </a:cubicBezTo>
                <a:cubicBezTo>
                  <a:pt x="549" y="918"/>
                  <a:pt x="555" y="912"/>
                  <a:pt x="555" y="904"/>
                </a:cubicBezTo>
                <a:cubicBezTo>
                  <a:pt x="555" y="895"/>
                  <a:pt x="549" y="889"/>
                  <a:pt x="541" y="889"/>
                </a:cubicBezTo>
                <a:close/>
                <a:moveTo>
                  <a:pt x="541" y="922"/>
                </a:moveTo>
                <a:cubicBezTo>
                  <a:pt x="532" y="922"/>
                  <a:pt x="526" y="928"/>
                  <a:pt x="526" y="937"/>
                </a:cubicBezTo>
                <a:cubicBezTo>
                  <a:pt x="526" y="945"/>
                  <a:pt x="532" y="951"/>
                  <a:pt x="541" y="951"/>
                </a:cubicBezTo>
                <a:cubicBezTo>
                  <a:pt x="549" y="951"/>
                  <a:pt x="555" y="945"/>
                  <a:pt x="555" y="937"/>
                </a:cubicBezTo>
                <a:cubicBezTo>
                  <a:pt x="555" y="928"/>
                  <a:pt x="549" y="922"/>
                  <a:pt x="541" y="922"/>
                </a:cubicBezTo>
                <a:close/>
                <a:moveTo>
                  <a:pt x="541" y="955"/>
                </a:moveTo>
                <a:cubicBezTo>
                  <a:pt x="532" y="955"/>
                  <a:pt x="526" y="961"/>
                  <a:pt x="526" y="970"/>
                </a:cubicBezTo>
                <a:cubicBezTo>
                  <a:pt x="526" y="978"/>
                  <a:pt x="532" y="984"/>
                  <a:pt x="541" y="984"/>
                </a:cubicBezTo>
                <a:cubicBezTo>
                  <a:pt x="549" y="984"/>
                  <a:pt x="555" y="978"/>
                  <a:pt x="555" y="970"/>
                </a:cubicBezTo>
                <a:cubicBezTo>
                  <a:pt x="555" y="961"/>
                  <a:pt x="549" y="955"/>
                  <a:pt x="541" y="955"/>
                </a:cubicBezTo>
                <a:close/>
                <a:moveTo>
                  <a:pt x="541" y="988"/>
                </a:moveTo>
                <a:cubicBezTo>
                  <a:pt x="532" y="988"/>
                  <a:pt x="526" y="994"/>
                  <a:pt x="526" y="1002"/>
                </a:cubicBezTo>
                <a:cubicBezTo>
                  <a:pt x="526" y="1011"/>
                  <a:pt x="532" y="1017"/>
                  <a:pt x="541" y="1017"/>
                </a:cubicBezTo>
                <a:cubicBezTo>
                  <a:pt x="549" y="1017"/>
                  <a:pt x="555" y="1011"/>
                  <a:pt x="555" y="1002"/>
                </a:cubicBezTo>
                <a:cubicBezTo>
                  <a:pt x="555" y="994"/>
                  <a:pt x="549" y="988"/>
                  <a:pt x="541" y="988"/>
                </a:cubicBezTo>
                <a:close/>
                <a:moveTo>
                  <a:pt x="541" y="1021"/>
                </a:moveTo>
                <a:cubicBezTo>
                  <a:pt x="532" y="1021"/>
                  <a:pt x="526" y="1027"/>
                  <a:pt x="526" y="1035"/>
                </a:cubicBezTo>
                <a:cubicBezTo>
                  <a:pt x="526" y="1044"/>
                  <a:pt x="532" y="1050"/>
                  <a:pt x="541" y="1050"/>
                </a:cubicBezTo>
                <a:cubicBezTo>
                  <a:pt x="549" y="1050"/>
                  <a:pt x="555" y="1044"/>
                  <a:pt x="555" y="1035"/>
                </a:cubicBezTo>
                <a:cubicBezTo>
                  <a:pt x="555" y="1027"/>
                  <a:pt x="549" y="1021"/>
                  <a:pt x="541" y="1021"/>
                </a:cubicBezTo>
                <a:close/>
                <a:moveTo>
                  <a:pt x="541" y="1053"/>
                </a:moveTo>
                <a:cubicBezTo>
                  <a:pt x="532" y="1053"/>
                  <a:pt x="526" y="1060"/>
                  <a:pt x="526" y="1068"/>
                </a:cubicBezTo>
                <a:cubicBezTo>
                  <a:pt x="526" y="1076"/>
                  <a:pt x="532" y="1083"/>
                  <a:pt x="541" y="1083"/>
                </a:cubicBezTo>
                <a:cubicBezTo>
                  <a:pt x="549" y="1083"/>
                  <a:pt x="555" y="1076"/>
                  <a:pt x="555" y="1068"/>
                </a:cubicBezTo>
                <a:cubicBezTo>
                  <a:pt x="555" y="1060"/>
                  <a:pt x="549" y="1053"/>
                  <a:pt x="541" y="1053"/>
                </a:cubicBezTo>
                <a:close/>
                <a:moveTo>
                  <a:pt x="541" y="1086"/>
                </a:moveTo>
                <a:cubicBezTo>
                  <a:pt x="532" y="1086"/>
                  <a:pt x="526" y="1093"/>
                  <a:pt x="526" y="1101"/>
                </a:cubicBezTo>
                <a:cubicBezTo>
                  <a:pt x="526" y="1109"/>
                  <a:pt x="532" y="1116"/>
                  <a:pt x="541" y="1116"/>
                </a:cubicBezTo>
                <a:cubicBezTo>
                  <a:pt x="549" y="1116"/>
                  <a:pt x="555" y="1109"/>
                  <a:pt x="555" y="1101"/>
                </a:cubicBezTo>
                <a:cubicBezTo>
                  <a:pt x="555" y="1093"/>
                  <a:pt x="549" y="1086"/>
                  <a:pt x="541" y="1086"/>
                </a:cubicBezTo>
                <a:close/>
                <a:moveTo>
                  <a:pt x="541" y="1119"/>
                </a:moveTo>
                <a:cubicBezTo>
                  <a:pt x="532" y="1119"/>
                  <a:pt x="526" y="1126"/>
                  <a:pt x="526" y="1134"/>
                </a:cubicBezTo>
                <a:cubicBezTo>
                  <a:pt x="526" y="1142"/>
                  <a:pt x="532" y="1149"/>
                  <a:pt x="541" y="1149"/>
                </a:cubicBezTo>
                <a:cubicBezTo>
                  <a:pt x="549" y="1149"/>
                  <a:pt x="555" y="1142"/>
                  <a:pt x="555" y="1134"/>
                </a:cubicBezTo>
                <a:cubicBezTo>
                  <a:pt x="555" y="1126"/>
                  <a:pt x="549" y="1119"/>
                  <a:pt x="541" y="1119"/>
                </a:cubicBezTo>
                <a:close/>
                <a:moveTo>
                  <a:pt x="541" y="1152"/>
                </a:moveTo>
                <a:cubicBezTo>
                  <a:pt x="532" y="1152"/>
                  <a:pt x="526" y="1159"/>
                  <a:pt x="526" y="1167"/>
                </a:cubicBezTo>
                <a:cubicBezTo>
                  <a:pt x="526" y="1175"/>
                  <a:pt x="532" y="1182"/>
                  <a:pt x="541" y="1182"/>
                </a:cubicBezTo>
                <a:cubicBezTo>
                  <a:pt x="549" y="1182"/>
                  <a:pt x="555" y="1175"/>
                  <a:pt x="555" y="1167"/>
                </a:cubicBezTo>
                <a:cubicBezTo>
                  <a:pt x="555" y="1159"/>
                  <a:pt x="549" y="1152"/>
                  <a:pt x="541" y="1152"/>
                </a:cubicBezTo>
                <a:close/>
                <a:moveTo>
                  <a:pt x="541" y="1185"/>
                </a:moveTo>
                <a:cubicBezTo>
                  <a:pt x="532" y="1185"/>
                  <a:pt x="526" y="1192"/>
                  <a:pt x="526" y="1200"/>
                </a:cubicBezTo>
                <a:cubicBezTo>
                  <a:pt x="526" y="1208"/>
                  <a:pt x="532" y="1215"/>
                  <a:pt x="541" y="1215"/>
                </a:cubicBezTo>
                <a:cubicBezTo>
                  <a:pt x="549" y="1215"/>
                  <a:pt x="555" y="1208"/>
                  <a:pt x="555" y="1200"/>
                </a:cubicBezTo>
                <a:cubicBezTo>
                  <a:pt x="555" y="1192"/>
                  <a:pt x="549" y="1185"/>
                  <a:pt x="541" y="1185"/>
                </a:cubicBezTo>
                <a:close/>
                <a:moveTo>
                  <a:pt x="541" y="1218"/>
                </a:moveTo>
                <a:cubicBezTo>
                  <a:pt x="532" y="1218"/>
                  <a:pt x="526" y="1225"/>
                  <a:pt x="526" y="1233"/>
                </a:cubicBezTo>
                <a:cubicBezTo>
                  <a:pt x="526" y="1241"/>
                  <a:pt x="532" y="1248"/>
                  <a:pt x="541" y="1248"/>
                </a:cubicBezTo>
                <a:cubicBezTo>
                  <a:pt x="549" y="1248"/>
                  <a:pt x="555" y="1241"/>
                  <a:pt x="555" y="1233"/>
                </a:cubicBezTo>
                <a:cubicBezTo>
                  <a:pt x="555" y="1225"/>
                  <a:pt x="549" y="1218"/>
                  <a:pt x="541" y="1218"/>
                </a:cubicBezTo>
                <a:close/>
                <a:moveTo>
                  <a:pt x="541" y="1251"/>
                </a:moveTo>
                <a:cubicBezTo>
                  <a:pt x="532" y="1251"/>
                  <a:pt x="526" y="1258"/>
                  <a:pt x="526" y="1266"/>
                </a:cubicBezTo>
                <a:cubicBezTo>
                  <a:pt x="526" y="1274"/>
                  <a:pt x="532" y="1281"/>
                  <a:pt x="541" y="1281"/>
                </a:cubicBezTo>
                <a:cubicBezTo>
                  <a:pt x="549" y="1281"/>
                  <a:pt x="555" y="1274"/>
                  <a:pt x="555" y="1266"/>
                </a:cubicBezTo>
                <a:cubicBezTo>
                  <a:pt x="555" y="1258"/>
                  <a:pt x="549" y="1251"/>
                  <a:pt x="541" y="1251"/>
                </a:cubicBezTo>
                <a:close/>
                <a:moveTo>
                  <a:pt x="541" y="1284"/>
                </a:moveTo>
                <a:cubicBezTo>
                  <a:pt x="532" y="1284"/>
                  <a:pt x="526" y="1291"/>
                  <a:pt x="526" y="1299"/>
                </a:cubicBezTo>
                <a:cubicBezTo>
                  <a:pt x="526" y="1307"/>
                  <a:pt x="532" y="1314"/>
                  <a:pt x="541" y="1314"/>
                </a:cubicBezTo>
                <a:cubicBezTo>
                  <a:pt x="549" y="1314"/>
                  <a:pt x="555" y="1307"/>
                  <a:pt x="555" y="1299"/>
                </a:cubicBezTo>
                <a:cubicBezTo>
                  <a:pt x="555" y="1291"/>
                  <a:pt x="549" y="1284"/>
                  <a:pt x="541" y="1284"/>
                </a:cubicBezTo>
                <a:close/>
                <a:moveTo>
                  <a:pt x="541" y="1317"/>
                </a:moveTo>
                <a:cubicBezTo>
                  <a:pt x="532" y="1317"/>
                  <a:pt x="526" y="1323"/>
                  <a:pt x="526" y="1332"/>
                </a:cubicBezTo>
                <a:cubicBezTo>
                  <a:pt x="526" y="1340"/>
                  <a:pt x="532" y="1346"/>
                  <a:pt x="541" y="1346"/>
                </a:cubicBezTo>
                <a:cubicBezTo>
                  <a:pt x="549" y="1346"/>
                  <a:pt x="555" y="1340"/>
                  <a:pt x="555" y="1332"/>
                </a:cubicBezTo>
                <a:cubicBezTo>
                  <a:pt x="555" y="1323"/>
                  <a:pt x="549" y="1317"/>
                  <a:pt x="541" y="1317"/>
                </a:cubicBezTo>
                <a:close/>
                <a:moveTo>
                  <a:pt x="541" y="1350"/>
                </a:moveTo>
                <a:cubicBezTo>
                  <a:pt x="532" y="1350"/>
                  <a:pt x="526" y="1356"/>
                  <a:pt x="526" y="1365"/>
                </a:cubicBezTo>
                <a:cubicBezTo>
                  <a:pt x="526" y="1373"/>
                  <a:pt x="532" y="1379"/>
                  <a:pt x="541" y="1379"/>
                </a:cubicBezTo>
                <a:cubicBezTo>
                  <a:pt x="549" y="1379"/>
                  <a:pt x="555" y="1373"/>
                  <a:pt x="555" y="1365"/>
                </a:cubicBezTo>
                <a:cubicBezTo>
                  <a:pt x="555" y="1356"/>
                  <a:pt x="549" y="1350"/>
                  <a:pt x="541" y="1350"/>
                </a:cubicBezTo>
                <a:close/>
                <a:moveTo>
                  <a:pt x="541" y="1383"/>
                </a:moveTo>
                <a:cubicBezTo>
                  <a:pt x="532" y="1383"/>
                  <a:pt x="526" y="1389"/>
                  <a:pt x="526" y="1397"/>
                </a:cubicBezTo>
                <a:cubicBezTo>
                  <a:pt x="526" y="1406"/>
                  <a:pt x="532" y="1412"/>
                  <a:pt x="541" y="1412"/>
                </a:cubicBezTo>
                <a:cubicBezTo>
                  <a:pt x="549" y="1412"/>
                  <a:pt x="555" y="1406"/>
                  <a:pt x="555" y="1397"/>
                </a:cubicBezTo>
                <a:cubicBezTo>
                  <a:pt x="555" y="1389"/>
                  <a:pt x="549" y="1383"/>
                  <a:pt x="541" y="1383"/>
                </a:cubicBezTo>
                <a:close/>
                <a:moveTo>
                  <a:pt x="541" y="1416"/>
                </a:moveTo>
                <a:cubicBezTo>
                  <a:pt x="532" y="1416"/>
                  <a:pt x="526" y="1422"/>
                  <a:pt x="526" y="1430"/>
                </a:cubicBezTo>
                <a:cubicBezTo>
                  <a:pt x="526" y="1439"/>
                  <a:pt x="532" y="1445"/>
                  <a:pt x="541" y="1445"/>
                </a:cubicBezTo>
                <a:cubicBezTo>
                  <a:pt x="549" y="1445"/>
                  <a:pt x="555" y="1439"/>
                  <a:pt x="555" y="1430"/>
                </a:cubicBezTo>
                <a:cubicBezTo>
                  <a:pt x="555" y="1422"/>
                  <a:pt x="549" y="1416"/>
                  <a:pt x="541" y="1416"/>
                </a:cubicBezTo>
                <a:close/>
                <a:moveTo>
                  <a:pt x="573" y="0"/>
                </a:moveTo>
                <a:cubicBezTo>
                  <a:pt x="565" y="0"/>
                  <a:pt x="559" y="7"/>
                  <a:pt x="559" y="15"/>
                </a:cubicBezTo>
                <a:cubicBezTo>
                  <a:pt x="559" y="23"/>
                  <a:pt x="565" y="30"/>
                  <a:pt x="573" y="30"/>
                </a:cubicBezTo>
                <a:cubicBezTo>
                  <a:pt x="582" y="30"/>
                  <a:pt x="588" y="23"/>
                  <a:pt x="588" y="15"/>
                </a:cubicBezTo>
                <a:cubicBezTo>
                  <a:pt x="588" y="7"/>
                  <a:pt x="582" y="0"/>
                  <a:pt x="573" y="0"/>
                </a:cubicBezTo>
                <a:close/>
                <a:moveTo>
                  <a:pt x="573" y="33"/>
                </a:moveTo>
                <a:cubicBezTo>
                  <a:pt x="565" y="33"/>
                  <a:pt x="559" y="40"/>
                  <a:pt x="559" y="48"/>
                </a:cubicBezTo>
                <a:cubicBezTo>
                  <a:pt x="559" y="56"/>
                  <a:pt x="565" y="63"/>
                  <a:pt x="573" y="63"/>
                </a:cubicBezTo>
                <a:cubicBezTo>
                  <a:pt x="582" y="63"/>
                  <a:pt x="588" y="56"/>
                  <a:pt x="588" y="48"/>
                </a:cubicBezTo>
                <a:cubicBezTo>
                  <a:pt x="588" y="40"/>
                  <a:pt x="582" y="33"/>
                  <a:pt x="573" y="33"/>
                </a:cubicBezTo>
                <a:close/>
                <a:moveTo>
                  <a:pt x="573" y="66"/>
                </a:moveTo>
                <a:cubicBezTo>
                  <a:pt x="565" y="66"/>
                  <a:pt x="559" y="72"/>
                  <a:pt x="559" y="81"/>
                </a:cubicBezTo>
                <a:cubicBezTo>
                  <a:pt x="559" y="89"/>
                  <a:pt x="565" y="95"/>
                  <a:pt x="573" y="95"/>
                </a:cubicBezTo>
                <a:cubicBezTo>
                  <a:pt x="582" y="95"/>
                  <a:pt x="588" y="89"/>
                  <a:pt x="588" y="81"/>
                </a:cubicBezTo>
                <a:cubicBezTo>
                  <a:pt x="588" y="72"/>
                  <a:pt x="582" y="66"/>
                  <a:pt x="573" y="66"/>
                </a:cubicBezTo>
                <a:close/>
                <a:moveTo>
                  <a:pt x="573" y="99"/>
                </a:moveTo>
                <a:cubicBezTo>
                  <a:pt x="565" y="99"/>
                  <a:pt x="559" y="105"/>
                  <a:pt x="559" y="114"/>
                </a:cubicBezTo>
                <a:cubicBezTo>
                  <a:pt x="559" y="122"/>
                  <a:pt x="565" y="128"/>
                  <a:pt x="573" y="128"/>
                </a:cubicBezTo>
                <a:cubicBezTo>
                  <a:pt x="582" y="128"/>
                  <a:pt x="588" y="122"/>
                  <a:pt x="588" y="114"/>
                </a:cubicBezTo>
                <a:cubicBezTo>
                  <a:pt x="588" y="105"/>
                  <a:pt x="582" y="99"/>
                  <a:pt x="573" y="99"/>
                </a:cubicBezTo>
                <a:close/>
                <a:moveTo>
                  <a:pt x="573" y="132"/>
                </a:moveTo>
                <a:cubicBezTo>
                  <a:pt x="565" y="132"/>
                  <a:pt x="559" y="138"/>
                  <a:pt x="559" y="147"/>
                </a:cubicBezTo>
                <a:cubicBezTo>
                  <a:pt x="559" y="155"/>
                  <a:pt x="565" y="161"/>
                  <a:pt x="573" y="161"/>
                </a:cubicBezTo>
                <a:cubicBezTo>
                  <a:pt x="582" y="161"/>
                  <a:pt x="588" y="155"/>
                  <a:pt x="588" y="147"/>
                </a:cubicBezTo>
                <a:cubicBezTo>
                  <a:pt x="588" y="138"/>
                  <a:pt x="582" y="132"/>
                  <a:pt x="573" y="132"/>
                </a:cubicBezTo>
                <a:close/>
                <a:moveTo>
                  <a:pt x="573" y="165"/>
                </a:moveTo>
                <a:cubicBezTo>
                  <a:pt x="565" y="165"/>
                  <a:pt x="559" y="171"/>
                  <a:pt x="559" y="179"/>
                </a:cubicBezTo>
                <a:cubicBezTo>
                  <a:pt x="559" y="188"/>
                  <a:pt x="565" y="194"/>
                  <a:pt x="573" y="194"/>
                </a:cubicBezTo>
                <a:cubicBezTo>
                  <a:pt x="582" y="194"/>
                  <a:pt x="588" y="188"/>
                  <a:pt x="588" y="179"/>
                </a:cubicBezTo>
                <a:cubicBezTo>
                  <a:pt x="588" y="171"/>
                  <a:pt x="582" y="165"/>
                  <a:pt x="573" y="165"/>
                </a:cubicBezTo>
                <a:close/>
                <a:moveTo>
                  <a:pt x="573" y="198"/>
                </a:moveTo>
                <a:cubicBezTo>
                  <a:pt x="565" y="198"/>
                  <a:pt x="559" y="204"/>
                  <a:pt x="559" y="212"/>
                </a:cubicBezTo>
                <a:cubicBezTo>
                  <a:pt x="559" y="221"/>
                  <a:pt x="565" y="227"/>
                  <a:pt x="573" y="227"/>
                </a:cubicBezTo>
                <a:cubicBezTo>
                  <a:pt x="582" y="227"/>
                  <a:pt x="588" y="221"/>
                  <a:pt x="588" y="212"/>
                </a:cubicBezTo>
                <a:cubicBezTo>
                  <a:pt x="588" y="204"/>
                  <a:pt x="582" y="198"/>
                  <a:pt x="573" y="198"/>
                </a:cubicBezTo>
                <a:close/>
                <a:moveTo>
                  <a:pt x="573" y="230"/>
                </a:moveTo>
                <a:cubicBezTo>
                  <a:pt x="565" y="230"/>
                  <a:pt x="559" y="237"/>
                  <a:pt x="559" y="245"/>
                </a:cubicBezTo>
                <a:cubicBezTo>
                  <a:pt x="559" y="253"/>
                  <a:pt x="565" y="260"/>
                  <a:pt x="573" y="260"/>
                </a:cubicBezTo>
                <a:cubicBezTo>
                  <a:pt x="582" y="260"/>
                  <a:pt x="588" y="253"/>
                  <a:pt x="588" y="245"/>
                </a:cubicBezTo>
                <a:cubicBezTo>
                  <a:pt x="588" y="237"/>
                  <a:pt x="582" y="230"/>
                  <a:pt x="573" y="230"/>
                </a:cubicBezTo>
                <a:close/>
                <a:moveTo>
                  <a:pt x="573" y="263"/>
                </a:moveTo>
                <a:cubicBezTo>
                  <a:pt x="565" y="263"/>
                  <a:pt x="559" y="270"/>
                  <a:pt x="559" y="278"/>
                </a:cubicBezTo>
                <a:cubicBezTo>
                  <a:pt x="559" y="286"/>
                  <a:pt x="565" y="293"/>
                  <a:pt x="573" y="293"/>
                </a:cubicBezTo>
                <a:cubicBezTo>
                  <a:pt x="582" y="293"/>
                  <a:pt x="588" y="286"/>
                  <a:pt x="588" y="278"/>
                </a:cubicBezTo>
                <a:cubicBezTo>
                  <a:pt x="588" y="270"/>
                  <a:pt x="582" y="263"/>
                  <a:pt x="573" y="263"/>
                </a:cubicBezTo>
                <a:close/>
                <a:moveTo>
                  <a:pt x="573" y="296"/>
                </a:moveTo>
                <a:cubicBezTo>
                  <a:pt x="565" y="296"/>
                  <a:pt x="559" y="303"/>
                  <a:pt x="559" y="311"/>
                </a:cubicBezTo>
                <a:cubicBezTo>
                  <a:pt x="559" y="319"/>
                  <a:pt x="565" y="326"/>
                  <a:pt x="573" y="326"/>
                </a:cubicBezTo>
                <a:cubicBezTo>
                  <a:pt x="582" y="326"/>
                  <a:pt x="588" y="319"/>
                  <a:pt x="588" y="311"/>
                </a:cubicBezTo>
                <a:cubicBezTo>
                  <a:pt x="588" y="303"/>
                  <a:pt x="582" y="296"/>
                  <a:pt x="573" y="296"/>
                </a:cubicBezTo>
                <a:close/>
                <a:moveTo>
                  <a:pt x="573" y="329"/>
                </a:moveTo>
                <a:cubicBezTo>
                  <a:pt x="565" y="329"/>
                  <a:pt x="559" y="336"/>
                  <a:pt x="559" y="344"/>
                </a:cubicBezTo>
                <a:cubicBezTo>
                  <a:pt x="559" y="352"/>
                  <a:pt x="565" y="359"/>
                  <a:pt x="573" y="359"/>
                </a:cubicBezTo>
                <a:cubicBezTo>
                  <a:pt x="582" y="359"/>
                  <a:pt x="588" y="352"/>
                  <a:pt x="588" y="344"/>
                </a:cubicBezTo>
                <a:cubicBezTo>
                  <a:pt x="588" y="336"/>
                  <a:pt x="582" y="329"/>
                  <a:pt x="573" y="329"/>
                </a:cubicBezTo>
                <a:close/>
                <a:moveTo>
                  <a:pt x="573" y="362"/>
                </a:moveTo>
                <a:cubicBezTo>
                  <a:pt x="565" y="362"/>
                  <a:pt x="559" y="369"/>
                  <a:pt x="559" y="377"/>
                </a:cubicBezTo>
                <a:cubicBezTo>
                  <a:pt x="559" y="385"/>
                  <a:pt x="565" y="392"/>
                  <a:pt x="573" y="392"/>
                </a:cubicBezTo>
                <a:cubicBezTo>
                  <a:pt x="582" y="392"/>
                  <a:pt x="588" y="385"/>
                  <a:pt x="588" y="377"/>
                </a:cubicBezTo>
                <a:cubicBezTo>
                  <a:pt x="588" y="369"/>
                  <a:pt x="582" y="362"/>
                  <a:pt x="573" y="362"/>
                </a:cubicBezTo>
                <a:close/>
                <a:moveTo>
                  <a:pt x="573" y="395"/>
                </a:moveTo>
                <a:cubicBezTo>
                  <a:pt x="565" y="395"/>
                  <a:pt x="559" y="402"/>
                  <a:pt x="559" y="410"/>
                </a:cubicBezTo>
                <a:cubicBezTo>
                  <a:pt x="559" y="418"/>
                  <a:pt x="565" y="425"/>
                  <a:pt x="573" y="425"/>
                </a:cubicBezTo>
                <a:cubicBezTo>
                  <a:pt x="582" y="425"/>
                  <a:pt x="588" y="418"/>
                  <a:pt x="588" y="410"/>
                </a:cubicBezTo>
                <a:cubicBezTo>
                  <a:pt x="588" y="402"/>
                  <a:pt x="582" y="395"/>
                  <a:pt x="573" y="395"/>
                </a:cubicBezTo>
                <a:close/>
                <a:moveTo>
                  <a:pt x="573" y="428"/>
                </a:moveTo>
                <a:cubicBezTo>
                  <a:pt x="565" y="428"/>
                  <a:pt x="559" y="435"/>
                  <a:pt x="559" y="443"/>
                </a:cubicBezTo>
                <a:cubicBezTo>
                  <a:pt x="559" y="451"/>
                  <a:pt x="565" y="458"/>
                  <a:pt x="573" y="458"/>
                </a:cubicBezTo>
                <a:cubicBezTo>
                  <a:pt x="582" y="458"/>
                  <a:pt x="588" y="451"/>
                  <a:pt x="588" y="443"/>
                </a:cubicBezTo>
                <a:cubicBezTo>
                  <a:pt x="588" y="435"/>
                  <a:pt x="582" y="428"/>
                  <a:pt x="573" y="428"/>
                </a:cubicBezTo>
                <a:close/>
                <a:moveTo>
                  <a:pt x="573" y="461"/>
                </a:moveTo>
                <a:cubicBezTo>
                  <a:pt x="565" y="461"/>
                  <a:pt x="559" y="468"/>
                  <a:pt x="559" y="476"/>
                </a:cubicBezTo>
                <a:cubicBezTo>
                  <a:pt x="559" y="484"/>
                  <a:pt x="565" y="491"/>
                  <a:pt x="573" y="491"/>
                </a:cubicBezTo>
                <a:cubicBezTo>
                  <a:pt x="582" y="491"/>
                  <a:pt x="588" y="484"/>
                  <a:pt x="588" y="476"/>
                </a:cubicBezTo>
                <a:cubicBezTo>
                  <a:pt x="588" y="468"/>
                  <a:pt x="582" y="461"/>
                  <a:pt x="573" y="461"/>
                </a:cubicBezTo>
                <a:close/>
                <a:moveTo>
                  <a:pt x="573" y="494"/>
                </a:moveTo>
                <a:cubicBezTo>
                  <a:pt x="565" y="494"/>
                  <a:pt x="559" y="500"/>
                  <a:pt x="559" y="509"/>
                </a:cubicBezTo>
                <a:cubicBezTo>
                  <a:pt x="559" y="517"/>
                  <a:pt x="565" y="523"/>
                  <a:pt x="573" y="523"/>
                </a:cubicBezTo>
                <a:cubicBezTo>
                  <a:pt x="582" y="523"/>
                  <a:pt x="588" y="517"/>
                  <a:pt x="588" y="509"/>
                </a:cubicBezTo>
                <a:cubicBezTo>
                  <a:pt x="588" y="500"/>
                  <a:pt x="582" y="494"/>
                  <a:pt x="573" y="494"/>
                </a:cubicBezTo>
                <a:close/>
                <a:moveTo>
                  <a:pt x="573" y="527"/>
                </a:moveTo>
                <a:cubicBezTo>
                  <a:pt x="565" y="527"/>
                  <a:pt x="559" y="533"/>
                  <a:pt x="559" y="542"/>
                </a:cubicBezTo>
                <a:cubicBezTo>
                  <a:pt x="559" y="550"/>
                  <a:pt x="565" y="556"/>
                  <a:pt x="573" y="556"/>
                </a:cubicBezTo>
                <a:cubicBezTo>
                  <a:pt x="582" y="556"/>
                  <a:pt x="588" y="550"/>
                  <a:pt x="588" y="542"/>
                </a:cubicBezTo>
                <a:cubicBezTo>
                  <a:pt x="588" y="533"/>
                  <a:pt x="582" y="527"/>
                  <a:pt x="573" y="527"/>
                </a:cubicBezTo>
                <a:close/>
                <a:moveTo>
                  <a:pt x="573" y="560"/>
                </a:moveTo>
                <a:cubicBezTo>
                  <a:pt x="565" y="560"/>
                  <a:pt x="559" y="566"/>
                  <a:pt x="559" y="574"/>
                </a:cubicBezTo>
                <a:cubicBezTo>
                  <a:pt x="559" y="583"/>
                  <a:pt x="565" y="589"/>
                  <a:pt x="573" y="589"/>
                </a:cubicBezTo>
                <a:cubicBezTo>
                  <a:pt x="582" y="589"/>
                  <a:pt x="588" y="583"/>
                  <a:pt x="588" y="574"/>
                </a:cubicBezTo>
                <a:cubicBezTo>
                  <a:pt x="588" y="566"/>
                  <a:pt x="582" y="560"/>
                  <a:pt x="573" y="560"/>
                </a:cubicBezTo>
                <a:close/>
                <a:moveTo>
                  <a:pt x="573" y="593"/>
                </a:moveTo>
                <a:cubicBezTo>
                  <a:pt x="565" y="593"/>
                  <a:pt x="559" y="599"/>
                  <a:pt x="559" y="607"/>
                </a:cubicBezTo>
                <a:cubicBezTo>
                  <a:pt x="559" y="616"/>
                  <a:pt x="565" y="622"/>
                  <a:pt x="573" y="622"/>
                </a:cubicBezTo>
                <a:cubicBezTo>
                  <a:pt x="582" y="622"/>
                  <a:pt x="588" y="616"/>
                  <a:pt x="588" y="607"/>
                </a:cubicBezTo>
                <a:cubicBezTo>
                  <a:pt x="588" y="599"/>
                  <a:pt x="582" y="593"/>
                  <a:pt x="573" y="593"/>
                </a:cubicBezTo>
                <a:close/>
                <a:moveTo>
                  <a:pt x="573" y="625"/>
                </a:moveTo>
                <a:cubicBezTo>
                  <a:pt x="565" y="625"/>
                  <a:pt x="559" y="632"/>
                  <a:pt x="559" y="640"/>
                </a:cubicBezTo>
                <a:cubicBezTo>
                  <a:pt x="559" y="648"/>
                  <a:pt x="565" y="655"/>
                  <a:pt x="573" y="655"/>
                </a:cubicBezTo>
                <a:cubicBezTo>
                  <a:pt x="582" y="655"/>
                  <a:pt x="588" y="648"/>
                  <a:pt x="588" y="640"/>
                </a:cubicBezTo>
                <a:cubicBezTo>
                  <a:pt x="588" y="632"/>
                  <a:pt x="582" y="625"/>
                  <a:pt x="573" y="625"/>
                </a:cubicBezTo>
                <a:close/>
                <a:moveTo>
                  <a:pt x="573" y="658"/>
                </a:moveTo>
                <a:cubicBezTo>
                  <a:pt x="565" y="658"/>
                  <a:pt x="559" y="665"/>
                  <a:pt x="559" y="673"/>
                </a:cubicBezTo>
                <a:cubicBezTo>
                  <a:pt x="559" y="681"/>
                  <a:pt x="565" y="688"/>
                  <a:pt x="573" y="688"/>
                </a:cubicBezTo>
                <a:cubicBezTo>
                  <a:pt x="582" y="688"/>
                  <a:pt x="588" y="681"/>
                  <a:pt x="588" y="673"/>
                </a:cubicBezTo>
                <a:cubicBezTo>
                  <a:pt x="588" y="665"/>
                  <a:pt x="582" y="658"/>
                  <a:pt x="573" y="658"/>
                </a:cubicBezTo>
                <a:close/>
                <a:moveTo>
                  <a:pt x="573" y="691"/>
                </a:moveTo>
                <a:cubicBezTo>
                  <a:pt x="565" y="691"/>
                  <a:pt x="559" y="698"/>
                  <a:pt x="559" y="706"/>
                </a:cubicBezTo>
                <a:cubicBezTo>
                  <a:pt x="559" y="714"/>
                  <a:pt x="565" y="721"/>
                  <a:pt x="573" y="721"/>
                </a:cubicBezTo>
                <a:cubicBezTo>
                  <a:pt x="582" y="721"/>
                  <a:pt x="588" y="714"/>
                  <a:pt x="588" y="706"/>
                </a:cubicBezTo>
                <a:cubicBezTo>
                  <a:pt x="588" y="698"/>
                  <a:pt x="582" y="691"/>
                  <a:pt x="573" y="691"/>
                </a:cubicBezTo>
                <a:close/>
                <a:moveTo>
                  <a:pt x="573" y="724"/>
                </a:moveTo>
                <a:cubicBezTo>
                  <a:pt x="565" y="724"/>
                  <a:pt x="559" y="731"/>
                  <a:pt x="559" y="739"/>
                </a:cubicBezTo>
                <a:cubicBezTo>
                  <a:pt x="559" y="747"/>
                  <a:pt x="565" y="754"/>
                  <a:pt x="573" y="754"/>
                </a:cubicBezTo>
                <a:cubicBezTo>
                  <a:pt x="582" y="754"/>
                  <a:pt x="588" y="747"/>
                  <a:pt x="588" y="739"/>
                </a:cubicBezTo>
                <a:cubicBezTo>
                  <a:pt x="588" y="731"/>
                  <a:pt x="582" y="724"/>
                  <a:pt x="573" y="724"/>
                </a:cubicBezTo>
                <a:close/>
                <a:moveTo>
                  <a:pt x="573" y="757"/>
                </a:moveTo>
                <a:cubicBezTo>
                  <a:pt x="565" y="757"/>
                  <a:pt x="559" y="764"/>
                  <a:pt x="559" y="772"/>
                </a:cubicBezTo>
                <a:cubicBezTo>
                  <a:pt x="559" y="780"/>
                  <a:pt x="565" y="787"/>
                  <a:pt x="573" y="787"/>
                </a:cubicBezTo>
                <a:cubicBezTo>
                  <a:pt x="582" y="787"/>
                  <a:pt x="588" y="780"/>
                  <a:pt x="588" y="772"/>
                </a:cubicBezTo>
                <a:cubicBezTo>
                  <a:pt x="588" y="764"/>
                  <a:pt x="582" y="757"/>
                  <a:pt x="573" y="757"/>
                </a:cubicBezTo>
                <a:close/>
                <a:moveTo>
                  <a:pt x="573" y="790"/>
                </a:moveTo>
                <a:cubicBezTo>
                  <a:pt x="565" y="790"/>
                  <a:pt x="559" y="797"/>
                  <a:pt x="559" y="805"/>
                </a:cubicBezTo>
                <a:cubicBezTo>
                  <a:pt x="559" y="813"/>
                  <a:pt x="565" y="820"/>
                  <a:pt x="573" y="820"/>
                </a:cubicBezTo>
                <a:cubicBezTo>
                  <a:pt x="582" y="820"/>
                  <a:pt x="588" y="813"/>
                  <a:pt x="588" y="805"/>
                </a:cubicBezTo>
                <a:cubicBezTo>
                  <a:pt x="588" y="797"/>
                  <a:pt x="582" y="790"/>
                  <a:pt x="573" y="790"/>
                </a:cubicBezTo>
                <a:close/>
                <a:moveTo>
                  <a:pt x="573" y="823"/>
                </a:moveTo>
                <a:cubicBezTo>
                  <a:pt x="565" y="823"/>
                  <a:pt x="559" y="830"/>
                  <a:pt x="559" y="838"/>
                </a:cubicBezTo>
                <a:cubicBezTo>
                  <a:pt x="559" y="846"/>
                  <a:pt x="565" y="853"/>
                  <a:pt x="573" y="853"/>
                </a:cubicBezTo>
                <a:cubicBezTo>
                  <a:pt x="582" y="853"/>
                  <a:pt x="588" y="846"/>
                  <a:pt x="588" y="838"/>
                </a:cubicBezTo>
                <a:cubicBezTo>
                  <a:pt x="588" y="830"/>
                  <a:pt x="582" y="823"/>
                  <a:pt x="573" y="823"/>
                </a:cubicBezTo>
                <a:close/>
                <a:moveTo>
                  <a:pt x="573" y="856"/>
                </a:moveTo>
                <a:cubicBezTo>
                  <a:pt x="565" y="856"/>
                  <a:pt x="559" y="863"/>
                  <a:pt x="559" y="871"/>
                </a:cubicBezTo>
                <a:cubicBezTo>
                  <a:pt x="559" y="879"/>
                  <a:pt x="565" y="886"/>
                  <a:pt x="573" y="886"/>
                </a:cubicBezTo>
                <a:cubicBezTo>
                  <a:pt x="582" y="886"/>
                  <a:pt x="588" y="879"/>
                  <a:pt x="588" y="871"/>
                </a:cubicBezTo>
                <a:cubicBezTo>
                  <a:pt x="588" y="863"/>
                  <a:pt x="582" y="856"/>
                  <a:pt x="573" y="856"/>
                </a:cubicBezTo>
                <a:close/>
                <a:moveTo>
                  <a:pt x="573" y="889"/>
                </a:moveTo>
                <a:cubicBezTo>
                  <a:pt x="565" y="889"/>
                  <a:pt x="559" y="895"/>
                  <a:pt x="559" y="904"/>
                </a:cubicBezTo>
                <a:cubicBezTo>
                  <a:pt x="559" y="912"/>
                  <a:pt x="565" y="918"/>
                  <a:pt x="573" y="918"/>
                </a:cubicBezTo>
                <a:cubicBezTo>
                  <a:pt x="582" y="918"/>
                  <a:pt x="588" y="912"/>
                  <a:pt x="588" y="904"/>
                </a:cubicBezTo>
                <a:cubicBezTo>
                  <a:pt x="588" y="895"/>
                  <a:pt x="582" y="889"/>
                  <a:pt x="573" y="889"/>
                </a:cubicBezTo>
                <a:close/>
                <a:moveTo>
                  <a:pt x="573" y="922"/>
                </a:moveTo>
                <a:cubicBezTo>
                  <a:pt x="565" y="922"/>
                  <a:pt x="559" y="928"/>
                  <a:pt x="559" y="937"/>
                </a:cubicBezTo>
                <a:cubicBezTo>
                  <a:pt x="559" y="945"/>
                  <a:pt x="565" y="951"/>
                  <a:pt x="573" y="951"/>
                </a:cubicBezTo>
                <a:cubicBezTo>
                  <a:pt x="582" y="951"/>
                  <a:pt x="588" y="945"/>
                  <a:pt x="588" y="937"/>
                </a:cubicBezTo>
                <a:cubicBezTo>
                  <a:pt x="588" y="928"/>
                  <a:pt x="582" y="922"/>
                  <a:pt x="573" y="922"/>
                </a:cubicBezTo>
                <a:close/>
                <a:moveTo>
                  <a:pt x="573" y="955"/>
                </a:moveTo>
                <a:cubicBezTo>
                  <a:pt x="565" y="955"/>
                  <a:pt x="559" y="961"/>
                  <a:pt x="559" y="970"/>
                </a:cubicBezTo>
                <a:cubicBezTo>
                  <a:pt x="559" y="978"/>
                  <a:pt x="565" y="984"/>
                  <a:pt x="573" y="984"/>
                </a:cubicBezTo>
                <a:cubicBezTo>
                  <a:pt x="582" y="984"/>
                  <a:pt x="588" y="978"/>
                  <a:pt x="588" y="970"/>
                </a:cubicBezTo>
                <a:cubicBezTo>
                  <a:pt x="588" y="961"/>
                  <a:pt x="582" y="955"/>
                  <a:pt x="573" y="955"/>
                </a:cubicBezTo>
                <a:close/>
                <a:moveTo>
                  <a:pt x="573" y="988"/>
                </a:moveTo>
                <a:cubicBezTo>
                  <a:pt x="565" y="988"/>
                  <a:pt x="559" y="994"/>
                  <a:pt x="559" y="1002"/>
                </a:cubicBezTo>
                <a:cubicBezTo>
                  <a:pt x="559" y="1011"/>
                  <a:pt x="565" y="1017"/>
                  <a:pt x="573" y="1017"/>
                </a:cubicBezTo>
                <a:cubicBezTo>
                  <a:pt x="582" y="1017"/>
                  <a:pt x="588" y="1011"/>
                  <a:pt x="588" y="1002"/>
                </a:cubicBezTo>
                <a:cubicBezTo>
                  <a:pt x="588" y="994"/>
                  <a:pt x="582" y="988"/>
                  <a:pt x="573" y="988"/>
                </a:cubicBezTo>
                <a:close/>
                <a:moveTo>
                  <a:pt x="573" y="1021"/>
                </a:moveTo>
                <a:cubicBezTo>
                  <a:pt x="565" y="1021"/>
                  <a:pt x="559" y="1027"/>
                  <a:pt x="559" y="1035"/>
                </a:cubicBezTo>
                <a:cubicBezTo>
                  <a:pt x="559" y="1044"/>
                  <a:pt x="565" y="1050"/>
                  <a:pt x="573" y="1050"/>
                </a:cubicBezTo>
                <a:cubicBezTo>
                  <a:pt x="582" y="1050"/>
                  <a:pt x="588" y="1044"/>
                  <a:pt x="588" y="1035"/>
                </a:cubicBezTo>
                <a:cubicBezTo>
                  <a:pt x="588" y="1027"/>
                  <a:pt x="582" y="1021"/>
                  <a:pt x="573" y="1021"/>
                </a:cubicBezTo>
                <a:close/>
                <a:moveTo>
                  <a:pt x="573" y="1053"/>
                </a:moveTo>
                <a:cubicBezTo>
                  <a:pt x="565" y="1053"/>
                  <a:pt x="559" y="1060"/>
                  <a:pt x="559" y="1068"/>
                </a:cubicBezTo>
                <a:cubicBezTo>
                  <a:pt x="559" y="1076"/>
                  <a:pt x="565" y="1083"/>
                  <a:pt x="573" y="1083"/>
                </a:cubicBezTo>
                <a:cubicBezTo>
                  <a:pt x="582" y="1083"/>
                  <a:pt x="588" y="1076"/>
                  <a:pt x="588" y="1068"/>
                </a:cubicBezTo>
                <a:cubicBezTo>
                  <a:pt x="588" y="1060"/>
                  <a:pt x="582" y="1053"/>
                  <a:pt x="573" y="1053"/>
                </a:cubicBezTo>
                <a:close/>
                <a:moveTo>
                  <a:pt x="573" y="1086"/>
                </a:moveTo>
                <a:cubicBezTo>
                  <a:pt x="565" y="1086"/>
                  <a:pt x="559" y="1093"/>
                  <a:pt x="559" y="1101"/>
                </a:cubicBezTo>
                <a:cubicBezTo>
                  <a:pt x="559" y="1109"/>
                  <a:pt x="565" y="1116"/>
                  <a:pt x="573" y="1116"/>
                </a:cubicBezTo>
                <a:cubicBezTo>
                  <a:pt x="582" y="1116"/>
                  <a:pt x="588" y="1109"/>
                  <a:pt x="588" y="1101"/>
                </a:cubicBezTo>
                <a:cubicBezTo>
                  <a:pt x="588" y="1093"/>
                  <a:pt x="582" y="1086"/>
                  <a:pt x="573" y="1086"/>
                </a:cubicBezTo>
                <a:close/>
                <a:moveTo>
                  <a:pt x="573" y="1119"/>
                </a:moveTo>
                <a:cubicBezTo>
                  <a:pt x="565" y="1119"/>
                  <a:pt x="559" y="1126"/>
                  <a:pt x="559" y="1134"/>
                </a:cubicBezTo>
                <a:cubicBezTo>
                  <a:pt x="559" y="1142"/>
                  <a:pt x="565" y="1149"/>
                  <a:pt x="573" y="1149"/>
                </a:cubicBezTo>
                <a:cubicBezTo>
                  <a:pt x="582" y="1149"/>
                  <a:pt x="588" y="1142"/>
                  <a:pt x="588" y="1134"/>
                </a:cubicBezTo>
                <a:cubicBezTo>
                  <a:pt x="588" y="1126"/>
                  <a:pt x="582" y="1119"/>
                  <a:pt x="573" y="1119"/>
                </a:cubicBezTo>
                <a:close/>
                <a:moveTo>
                  <a:pt x="573" y="1152"/>
                </a:moveTo>
                <a:cubicBezTo>
                  <a:pt x="565" y="1152"/>
                  <a:pt x="559" y="1159"/>
                  <a:pt x="559" y="1167"/>
                </a:cubicBezTo>
                <a:cubicBezTo>
                  <a:pt x="559" y="1175"/>
                  <a:pt x="565" y="1182"/>
                  <a:pt x="573" y="1182"/>
                </a:cubicBezTo>
                <a:cubicBezTo>
                  <a:pt x="582" y="1182"/>
                  <a:pt x="588" y="1175"/>
                  <a:pt x="588" y="1167"/>
                </a:cubicBezTo>
                <a:cubicBezTo>
                  <a:pt x="588" y="1159"/>
                  <a:pt x="582" y="1152"/>
                  <a:pt x="573" y="1152"/>
                </a:cubicBezTo>
                <a:close/>
                <a:moveTo>
                  <a:pt x="573" y="1185"/>
                </a:moveTo>
                <a:cubicBezTo>
                  <a:pt x="565" y="1185"/>
                  <a:pt x="559" y="1192"/>
                  <a:pt x="559" y="1200"/>
                </a:cubicBezTo>
                <a:cubicBezTo>
                  <a:pt x="559" y="1208"/>
                  <a:pt x="565" y="1215"/>
                  <a:pt x="573" y="1215"/>
                </a:cubicBezTo>
                <a:cubicBezTo>
                  <a:pt x="582" y="1215"/>
                  <a:pt x="588" y="1208"/>
                  <a:pt x="588" y="1200"/>
                </a:cubicBezTo>
                <a:cubicBezTo>
                  <a:pt x="588" y="1192"/>
                  <a:pt x="582" y="1185"/>
                  <a:pt x="573" y="1185"/>
                </a:cubicBezTo>
                <a:close/>
                <a:moveTo>
                  <a:pt x="573" y="1218"/>
                </a:moveTo>
                <a:cubicBezTo>
                  <a:pt x="565" y="1218"/>
                  <a:pt x="559" y="1225"/>
                  <a:pt x="559" y="1233"/>
                </a:cubicBezTo>
                <a:cubicBezTo>
                  <a:pt x="559" y="1241"/>
                  <a:pt x="565" y="1248"/>
                  <a:pt x="573" y="1248"/>
                </a:cubicBezTo>
                <a:cubicBezTo>
                  <a:pt x="582" y="1248"/>
                  <a:pt x="588" y="1241"/>
                  <a:pt x="588" y="1233"/>
                </a:cubicBezTo>
                <a:cubicBezTo>
                  <a:pt x="588" y="1225"/>
                  <a:pt x="582" y="1218"/>
                  <a:pt x="573" y="1218"/>
                </a:cubicBezTo>
                <a:close/>
                <a:moveTo>
                  <a:pt x="573" y="1251"/>
                </a:moveTo>
                <a:cubicBezTo>
                  <a:pt x="565" y="1251"/>
                  <a:pt x="559" y="1258"/>
                  <a:pt x="559" y="1266"/>
                </a:cubicBezTo>
                <a:cubicBezTo>
                  <a:pt x="559" y="1274"/>
                  <a:pt x="565" y="1281"/>
                  <a:pt x="573" y="1281"/>
                </a:cubicBezTo>
                <a:cubicBezTo>
                  <a:pt x="582" y="1281"/>
                  <a:pt x="588" y="1274"/>
                  <a:pt x="588" y="1266"/>
                </a:cubicBezTo>
                <a:cubicBezTo>
                  <a:pt x="588" y="1258"/>
                  <a:pt x="582" y="1251"/>
                  <a:pt x="573" y="1251"/>
                </a:cubicBezTo>
                <a:close/>
                <a:moveTo>
                  <a:pt x="573" y="1284"/>
                </a:moveTo>
                <a:cubicBezTo>
                  <a:pt x="565" y="1284"/>
                  <a:pt x="559" y="1291"/>
                  <a:pt x="559" y="1299"/>
                </a:cubicBezTo>
                <a:cubicBezTo>
                  <a:pt x="559" y="1307"/>
                  <a:pt x="565" y="1314"/>
                  <a:pt x="573" y="1314"/>
                </a:cubicBezTo>
                <a:cubicBezTo>
                  <a:pt x="582" y="1314"/>
                  <a:pt x="588" y="1307"/>
                  <a:pt x="588" y="1299"/>
                </a:cubicBezTo>
                <a:cubicBezTo>
                  <a:pt x="588" y="1291"/>
                  <a:pt x="582" y="1284"/>
                  <a:pt x="573" y="1284"/>
                </a:cubicBezTo>
                <a:close/>
                <a:moveTo>
                  <a:pt x="573" y="1317"/>
                </a:moveTo>
                <a:cubicBezTo>
                  <a:pt x="565" y="1317"/>
                  <a:pt x="559" y="1323"/>
                  <a:pt x="559" y="1332"/>
                </a:cubicBezTo>
                <a:cubicBezTo>
                  <a:pt x="559" y="1340"/>
                  <a:pt x="565" y="1346"/>
                  <a:pt x="573" y="1346"/>
                </a:cubicBezTo>
                <a:cubicBezTo>
                  <a:pt x="582" y="1346"/>
                  <a:pt x="588" y="1340"/>
                  <a:pt x="588" y="1332"/>
                </a:cubicBezTo>
                <a:cubicBezTo>
                  <a:pt x="588" y="1323"/>
                  <a:pt x="582" y="1317"/>
                  <a:pt x="573" y="1317"/>
                </a:cubicBezTo>
                <a:close/>
                <a:moveTo>
                  <a:pt x="573" y="1350"/>
                </a:moveTo>
                <a:cubicBezTo>
                  <a:pt x="565" y="1350"/>
                  <a:pt x="559" y="1356"/>
                  <a:pt x="559" y="1365"/>
                </a:cubicBezTo>
                <a:cubicBezTo>
                  <a:pt x="559" y="1373"/>
                  <a:pt x="565" y="1379"/>
                  <a:pt x="573" y="1379"/>
                </a:cubicBezTo>
                <a:cubicBezTo>
                  <a:pt x="582" y="1379"/>
                  <a:pt x="588" y="1373"/>
                  <a:pt x="588" y="1365"/>
                </a:cubicBezTo>
                <a:cubicBezTo>
                  <a:pt x="588" y="1356"/>
                  <a:pt x="582" y="1350"/>
                  <a:pt x="573" y="1350"/>
                </a:cubicBezTo>
                <a:close/>
                <a:moveTo>
                  <a:pt x="573" y="1383"/>
                </a:moveTo>
                <a:cubicBezTo>
                  <a:pt x="565" y="1383"/>
                  <a:pt x="559" y="1389"/>
                  <a:pt x="559" y="1397"/>
                </a:cubicBezTo>
                <a:cubicBezTo>
                  <a:pt x="559" y="1406"/>
                  <a:pt x="565" y="1412"/>
                  <a:pt x="573" y="1412"/>
                </a:cubicBezTo>
                <a:cubicBezTo>
                  <a:pt x="582" y="1412"/>
                  <a:pt x="588" y="1406"/>
                  <a:pt x="588" y="1397"/>
                </a:cubicBezTo>
                <a:cubicBezTo>
                  <a:pt x="588" y="1389"/>
                  <a:pt x="582" y="1383"/>
                  <a:pt x="573" y="1383"/>
                </a:cubicBezTo>
                <a:close/>
                <a:moveTo>
                  <a:pt x="573" y="1416"/>
                </a:moveTo>
                <a:cubicBezTo>
                  <a:pt x="565" y="1416"/>
                  <a:pt x="559" y="1422"/>
                  <a:pt x="559" y="1430"/>
                </a:cubicBezTo>
                <a:cubicBezTo>
                  <a:pt x="559" y="1439"/>
                  <a:pt x="565" y="1445"/>
                  <a:pt x="573" y="1445"/>
                </a:cubicBezTo>
                <a:cubicBezTo>
                  <a:pt x="582" y="1445"/>
                  <a:pt x="588" y="1439"/>
                  <a:pt x="588" y="1430"/>
                </a:cubicBezTo>
                <a:cubicBezTo>
                  <a:pt x="588" y="1422"/>
                  <a:pt x="582" y="1416"/>
                  <a:pt x="573" y="1416"/>
                </a:cubicBezTo>
                <a:close/>
                <a:moveTo>
                  <a:pt x="606" y="0"/>
                </a:moveTo>
                <a:cubicBezTo>
                  <a:pt x="598" y="0"/>
                  <a:pt x="592" y="7"/>
                  <a:pt x="592" y="15"/>
                </a:cubicBezTo>
                <a:cubicBezTo>
                  <a:pt x="592" y="23"/>
                  <a:pt x="598" y="30"/>
                  <a:pt x="606" y="30"/>
                </a:cubicBezTo>
                <a:cubicBezTo>
                  <a:pt x="615" y="30"/>
                  <a:pt x="621" y="23"/>
                  <a:pt x="621" y="15"/>
                </a:cubicBezTo>
                <a:cubicBezTo>
                  <a:pt x="621" y="7"/>
                  <a:pt x="615" y="0"/>
                  <a:pt x="606" y="0"/>
                </a:cubicBezTo>
                <a:close/>
                <a:moveTo>
                  <a:pt x="606" y="33"/>
                </a:moveTo>
                <a:cubicBezTo>
                  <a:pt x="598" y="33"/>
                  <a:pt x="592" y="40"/>
                  <a:pt x="592" y="48"/>
                </a:cubicBezTo>
                <a:cubicBezTo>
                  <a:pt x="592" y="56"/>
                  <a:pt x="598" y="63"/>
                  <a:pt x="606" y="63"/>
                </a:cubicBezTo>
                <a:cubicBezTo>
                  <a:pt x="615" y="63"/>
                  <a:pt x="621" y="56"/>
                  <a:pt x="621" y="48"/>
                </a:cubicBezTo>
                <a:cubicBezTo>
                  <a:pt x="621" y="40"/>
                  <a:pt x="615" y="33"/>
                  <a:pt x="606" y="33"/>
                </a:cubicBezTo>
                <a:close/>
                <a:moveTo>
                  <a:pt x="606" y="66"/>
                </a:moveTo>
                <a:cubicBezTo>
                  <a:pt x="598" y="66"/>
                  <a:pt x="592" y="72"/>
                  <a:pt x="592" y="81"/>
                </a:cubicBezTo>
                <a:cubicBezTo>
                  <a:pt x="592" y="89"/>
                  <a:pt x="598" y="95"/>
                  <a:pt x="606" y="95"/>
                </a:cubicBezTo>
                <a:cubicBezTo>
                  <a:pt x="615" y="95"/>
                  <a:pt x="621" y="89"/>
                  <a:pt x="621" y="81"/>
                </a:cubicBezTo>
                <a:cubicBezTo>
                  <a:pt x="621" y="72"/>
                  <a:pt x="615" y="66"/>
                  <a:pt x="606" y="66"/>
                </a:cubicBezTo>
                <a:close/>
                <a:moveTo>
                  <a:pt x="606" y="99"/>
                </a:moveTo>
                <a:cubicBezTo>
                  <a:pt x="598" y="99"/>
                  <a:pt x="592" y="105"/>
                  <a:pt x="592" y="114"/>
                </a:cubicBezTo>
                <a:cubicBezTo>
                  <a:pt x="592" y="122"/>
                  <a:pt x="598" y="128"/>
                  <a:pt x="606" y="128"/>
                </a:cubicBezTo>
                <a:cubicBezTo>
                  <a:pt x="615" y="128"/>
                  <a:pt x="621" y="122"/>
                  <a:pt x="621" y="114"/>
                </a:cubicBezTo>
                <a:cubicBezTo>
                  <a:pt x="621" y="105"/>
                  <a:pt x="615" y="99"/>
                  <a:pt x="606" y="99"/>
                </a:cubicBezTo>
                <a:close/>
                <a:moveTo>
                  <a:pt x="606" y="132"/>
                </a:moveTo>
                <a:cubicBezTo>
                  <a:pt x="598" y="132"/>
                  <a:pt x="592" y="138"/>
                  <a:pt x="592" y="147"/>
                </a:cubicBezTo>
                <a:cubicBezTo>
                  <a:pt x="592" y="155"/>
                  <a:pt x="598" y="161"/>
                  <a:pt x="606" y="161"/>
                </a:cubicBezTo>
                <a:cubicBezTo>
                  <a:pt x="615" y="161"/>
                  <a:pt x="621" y="155"/>
                  <a:pt x="621" y="147"/>
                </a:cubicBezTo>
                <a:cubicBezTo>
                  <a:pt x="621" y="138"/>
                  <a:pt x="615" y="132"/>
                  <a:pt x="606" y="132"/>
                </a:cubicBezTo>
                <a:close/>
                <a:moveTo>
                  <a:pt x="606" y="165"/>
                </a:moveTo>
                <a:cubicBezTo>
                  <a:pt x="598" y="165"/>
                  <a:pt x="592" y="171"/>
                  <a:pt x="592" y="179"/>
                </a:cubicBezTo>
                <a:cubicBezTo>
                  <a:pt x="592" y="188"/>
                  <a:pt x="598" y="194"/>
                  <a:pt x="606" y="194"/>
                </a:cubicBezTo>
                <a:cubicBezTo>
                  <a:pt x="615" y="194"/>
                  <a:pt x="621" y="188"/>
                  <a:pt x="621" y="179"/>
                </a:cubicBezTo>
                <a:cubicBezTo>
                  <a:pt x="621" y="171"/>
                  <a:pt x="615" y="165"/>
                  <a:pt x="606" y="165"/>
                </a:cubicBezTo>
                <a:close/>
                <a:moveTo>
                  <a:pt x="606" y="198"/>
                </a:moveTo>
                <a:cubicBezTo>
                  <a:pt x="598" y="198"/>
                  <a:pt x="592" y="204"/>
                  <a:pt x="592" y="212"/>
                </a:cubicBezTo>
                <a:cubicBezTo>
                  <a:pt x="592" y="221"/>
                  <a:pt x="598" y="227"/>
                  <a:pt x="606" y="227"/>
                </a:cubicBezTo>
                <a:cubicBezTo>
                  <a:pt x="615" y="227"/>
                  <a:pt x="621" y="221"/>
                  <a:pt x="621" y="212"/>
                </a:cubicBezTo>
                <a:cubicBezTo>
                  <a:pt x="621" y="204"/>
                  <a:pt x="615" y="198"/>
                  <a:pt x="606" y="198"/>
                </a:cubicBezTo>
                <a:close/>
                <a:moveTo>
                  <a:pt x="606" y="230"/>
                </a:moveTo>
                <a:cubicBezTo>
                  <a:pt x="598" y="230"/>
                  <a:pt x="592" y="237"/>
                  <a:pt x="592" y="245"/>
                </a:cubicBezTo>
                <a:cubicBezTo>
                  <a:pt x="592" y="253"/>
                  <a:pt x="598" y="260"/>
                  <a:pt x="606" y="260"/>
                </a:cubicBezTo>
                <a:cubicBezTo>
                  <a:pt x="615" y="260"/>
                  <a:pt x="621" y="253"/>
                  <a:pt x="621" y="245"/>
                </a:cubicBezTo>
                <a:cubicBezTo>
                  <a:pt x="621" y="237"/>
                  <a:pt x="615" y="230"/>
                  <a:pt x="606" y="230"/>
                </a:cubicBezTo>
                <a:close/>
                <a:moveTo>
                  <a:pt x="606" y="263"/>
                </a:moveTo>
                <a:cubicBezTo>
                  <a:pt x="598" y="263"/>
                  <a:pt x="592" y="270"/>
                  <a:pt x="592" y="278"/>
                </a:cubicBezTo>
                <a:cubicBezTo>
                  <a:pt x="592" y="286"/>
                  <a:pt x="598" y="293"/>
                  <a:pt x="606" y="293"/>
                </a:cubicBezTo>
                <a:cubicBezTo>
                  <a:pt x="615" y="293"/>
                  <a:pt x="621" y="286"/>
                  <a:pt x="621" y="278"/>
                </a:cubicBezTo>
                <a:cubicBezTo>
                  <a:pt x="621" y="270"/>
                  <a:pt x="615" y="263"/>
                  <a:pt x="606" y="263"/>
                </a:cubicBezTo>
                <a:close/>
                <a:moveTo>
                  <a:pt x="606" y="296"/>
                </a:moveTo>
                <a:cubicBezTo>
                  <a:pt x="598" y="296"/>
                  <a:pt x="592" y="303"/>
                  <a:pt x="592" y="311"/>
                </a:cubicBezTo>
                <a:cubicBezTo>
                  <a:pt x="592" y="319"/>
                  <a:pt x="598" y="326"/>
                  <a:pt x="606" y="326"/>
                </a:cubicBezTo>
                <a:cubicBezTo>
                  <a:pt x="615" y="326"/>
                  <a:pt x="621" y="319"/>
                  <a:pt x="621" y="311"/>
                </a:cubicBezTo>
                <a:cubicBezTo>
                  <a:pt x="621" y="303"/>
                  <a:pt x="615" y="296"/>
                  <a:pt x="606" y="296"/>
                </a:cubicBezTo>
                <a:close/>
                <a:moveTo>
                  <a:pt x="606" y="329"/>
                </a:moveTo>
                <a:cubicBezTo>
                  <a:pt x="598" y="329"/>
                  <a:pt x="592" y="336"/>
                  <a:pt x="592" y="344"/>
                </a:cubicBezTo>
                <a:cubicBezTo>
                  <a:pt x="592" y="352"/>
                  <a:pt x="598" y="359"/>
                  <a:pt x="606" y="359"/>
                </a:cubicBezTo>
                <a:cubicBezTo>
                  <a:pt x="615" y="359"/>
                  <a:pt x="621" y="352"/>
                  <a:pt x="621" y="344"/>
                </a:cubicBezTo>
                <a:cubicBezTo>
                  <a:pt x="621" y="336"/>
                  <a:pt x="615" y="329"/>
                  <a:pt x="606" y="329"/>
                </a:cubicBezTo>
                <a:close/>
                <a:moveTo>
                  <a:pt x="606" y="362"/>
                </a:moveTo>
                <a:cubicBezTo>
                  <a:pt x="598" y="362"/>
                  <a:pt x="592" y="369"/>
                  <a:pt x="592" y="377"/>
                </a:cubicBezTo>
                <a:cubicBezTo>
                  <a:pt x="592" y="385"/>
                  <a:pt x="598" y="392"/>
                  <a:pt x="606" y="392"/>
                </a:cubicBezTo>
                <a:cubicBezTo>
                  <a:pt x="615" y="392"/>
                  <a:pt x="621" y="385"/>
                  <a:pt x="621" y="377"/>
                </a:cubicBezTo>
                <a:cubicBezTo>
                  <a:pt x="621" y="369"/>
                  <a:pt x="615" y="362"/>
                  <a:pt x="606" y="362"/>
                </a:cubicBezTo>
                <a:close/>
                <a:moveTo>
                  <a:pt x="606" y="395"/>
                </a:moveTo>
                <a:cubicBezTo>
                  <a:pt x="598" y="395"/>
                  <a:pt x="592" y="402"/>
                  <a:pt x="592" y="410"/>
                </a:cubicBezTo>
                <a:cubicBezTo>
                  <a:pt x="592" y="418"/>
                  <a:pt x="598" y="425"/>
                  <a:pt x="606" y="425"/>
                </a:cubicBezTo>
                <a:cubicBezTo>
                  <a:pt x="615" y="425"/>
                  <a:pt x="621" y="418"/>
                  <a:pt x="621" y="410"/>
                </a:cubicBezTo>
                <a:cubicBezTo>
                  <a:pt x="621" y="402"/>
                  <a:pt x="615" y="395"/>
                  <a:pt x="606" y="395"/>
                </a:cubicBezTo>
                <a:close/>
                <a:moveTo>
                  <a:pt x="606" y="428"/>
                </a:moveTo>
                <a:cubicBezTo>
                  <a:pt x="598" y="428"/>
                  <a:pt x="592" y="435"/>
                  <a:pt x="592" y="443"/>
                </a:cubicBezTo>
                <a:cubicBezTo>
                  <a:pt x="592" y="451"/>
                  <a:pt x="598" y="458"/>
                  <a:pt x="606" y="458"/>
                </a:cubicBezTo>
                <a:cubicBezTo>
                  <a:pt x="615" y="458"/>
                  <a:pt x="621" y="451"/>
                  <a:pt x="621" y="443"/>
                </a:cubicBezTo>
                <a:cubicBezTo>
                  <a:pt x="621" y="435"/>
                  <a:pt x="615" y="428"/>
                  <a:pt x="606" y="428"/>
                </a:cubicBezTo>
                <a:close/>
                <a:moveTo>
                  <a:pt x="606" y="461"/>
                </a:moveTo>
                <a:cubicBezTo>
                  <a:pt x="598" y="461"/>
                  <a:pt x="592" y="468"/>
                  <a:pt x="592" y="476"/>
                </a:cubicBezTo>
                <a:cubicBezTo>
                  <a:pt x="592" y="484"/>
                  <a:pt x="598" y="491"/>
                  <a:pt x="606" y="491"/>
                </a:cubicBezTo>
                <a:cubicBezTo>
                  <a:pt x="615" y="491"/>
                  <a:pt x="621" y="484"/>
                  <a:pt x="621" y="476"/>
                </a:cubicBezTo>
                <a:cubicBezTo>
                  <a:pt x="621" y="468"/>
                  <a:pt x="615" y="461"/>
                  <a:pt x="606" y="461"/>
                </a:cubicBezTo>
                <a:close/>
                <a:moveTo>
                  <a:pt x="606" y="494"/>
                </a:moveTo>
                <a:cubicBezTo>
                  <a:pt x="598" y="494"/>
                  <a:pt x="592" y="500"/>
                  <a:pt x="592" y="509"/>
                </a:cubicBezTo>
                <a:cubicBezTo>
                  <a:pt x="592" y="517"/>
                  <a:pt x="598" y="523"/>
                  <a:pt x="606" y="523"/>
                </a:cubicBezTo>
                <a:cubicBezTo>
                  <a:pt x="615" y="523"/>
                  <a:pt x="621" y="517"/>
                  <a:pt x="621" y="509"/>
                </a:cubicBezTo>
                <a:cubicBezTo>
                  <a:pt x="621" y="500"/>
                  <a:pt x="615" y="494"/>
                  <a:pt x="606" y="494"/>
                </a:cubicBezTo>
                <a:close/>
                <a:moveTo>
                  <a:pt x="606" y="527"/>
                </a:moveTo>
                <a:cubicBezTo>
                  <a:pt x="598" y="527"/>
                  <a:pt x="592" y="533"/>
                  <a:pt x="592" y="542"/>
                </a:cubicBezTo>
                <a:cubicBezTo>
                  <a:pt x="592" y="550"/>
                  <a:pt x="598" y="556"/>
                  <a:pt x="606" y="556"/>
                </a:cubicBezTo>
                <a:cubicBezTo>
                  <a:pt x="615" y="556"/>
                  <a:pt x="621" y="550"/>
                  <a:pt x="621" y="542"/>
                </a:cubicBezTo>
                <a:cubicBezTo>
                  <a:pt x="621" y="533"/>
                  <a:pt x="615" y="527"/>
                  <a:pt x="606" y="527"/>
                </a:cubicBezTo>
                <a:close/>
                <a:moveTo>
                  <a:pt x="606" y="560"/>
                </a:moveTo>
                <a:cubicBezTo>
                  <a:pt x="598" y="560"/>
                  <a:pt x="592" y="566"/>
                  <a:pt x="592" y="574"/>
                </a:cubicBezTo>
                <a:cubicBezTo>
                  <a:pt x="592" y="583"/>
                  <a:pt x="598" y="589"/>
                  <a:pt x="606" y="589"/>
                </a:cubicBezTo>
                <a:cubicBezTo>
                  <a:pt x="615" y="589"/>
                  <a:pt x="621" y="583"/>
                  <a:pt x="621" y="574"/>
                </a:cubicBezTo>
                <a:cubicBezTo>
                  <a:pt x="621" y="566"/>
                  <a:pt x="615" y="560"/>
                  <a:pt x="606" y="560"/>
                </a:cubicBezTo>
                <a:close/>
                <a:moveTo>
                  <a:pt x="606" y="593"/>
                </a:moveTo>
                <a:cubicBezTo>
                  <a:pt x="598" y="593"/>
                  <a:pt x="592" y="599"/>
                  <a:pt x="592" y="607"/>
                </a:cubicBezTo>
                <a:cubicBezTo>
                  <a:pt x="592" y="616"/>
                  <a:pt x="598" y="622"/>
                  <a:pt x="606" y="622"/>
                </a:cubicBezTo>
                <a:cubicBezTo>
                  <a:pt x="615" y="622"/>
                  <a:pt x="621" y="616"/>
                  <a:pt x="621" y="607"/>
                </a:cubicBezTo>
                <a:cubicBezTo>
                  <a:pt x="621" y="599"/>
                  <a:pt x="615" y="593"/>
                  <a:pt x="606" y="593"/>
                </a:cubicBezTo>
                <a:close/>
                <a:moveTo>
                  <a:pt x="606" y="625"/>
                </a:moveTo>
                <a:cubicBezTo>
                  <a:pt x="598" y="625"/>
                  <a:pt x="592" y="632"/>
                  <a:pt x="592" y="640"/>
                </a:cubicBezTo>
                <a:cubicBezTo>
                  <a:pt x="592" y="648"/>
                  <a:pt x="598" y="655"/>
                  <a:pt x="606" y="655"/>
                </a:cubicBezTo>
                <a:cubicBezTo>
                  <a:pt x="615" y="655"/>
                  <a:pt x="621" y="648"/>
                  <a:pt x="621" y="640"/>
                </a:cubicBezTo>
                <a:cubicBezTo>
                  <a:pt x="621" y="632"/>
                  <a:pt x="615" y="625"/>
                  <a:pt x="606" y="625"/>
                </a:cubicBezTo>
                <a:close/>
                <a:moveTo>
                  <a:pt x="606" y="658"/>
                </a:moveTo>
                <a:cubicBezTo>
                  <a:pt x="598" y="658"/>
                  <a:pt x="592" y="665"/>
                  <a:pt x="592" y="673"/>
                </a:cubicBezTo>
                <a:cubicBezTo>
                  <a:pt x="592" y="681"/>
                  <a:pt x="598" y="688"/>
                  <a:pt x="606" y="688"/>
                </a:cubicBezTo>
                <a:cubicBezTo>
                  <a:pt x="615" y="688"/>
                  <a:pt x="621" y="681"/>
                  <a:pt x="621" y="673"/>
                </a:cubicBezTo>
                <a:cubicBezTo>
                  <a:pt x="621" y="665"/>
                  <a:pt x="615" y="658"/>
                  <a:pt x="606" y="658"/>
                </a:cubicBezTo>
                <a:close/>
                <a:moveTo>
                  <a:pt x="606" y="691"/>
                </a:moveTo>
                <a:cubicBezTo>
                  <a:pt x="598" y="691"/>
                  <a:pt x="592" y="698"/>
                  <a:pt x="592" y="706"/>
                </a:cubicBezTo>
                <a:cubicBezTo>
                  <a:pt x="592" y="714"/>
                  <a:pt x="598" y="721"/>
                  <a:pt x="606" y="721"/>
                </a:cubicBezTo>
                <a:cubicBezTo>
                  <a:pt x="615" y="721"/>
                  <a:pt x="621" y="714"/>
                  <a:pt x="621" y="706"/>
                </a:cubicBezTo>
                <a:cubicBezTo>
                  <a:pt x="621" y="698"/>
                  <a:pt x="615" y="691"/>
                  <a:pt x="606" y="691"/>
                </a:cubicBezTo>
                <a:close/>
                <a:moveTo>
                  <a:pt x="606" y="724"/>
                </a:moveTo>
                <a:cubicBezTo>
                  <a:pt x="598" y="724"/>
                  <a:pt x="592" y="731"/>
                  <a:pt x="592" y="739"/>
                </a:cubicBezTo>
                <a:cubicBezTo>
                  <a:pt x="592" y="747"/>
                  <a:pt x="598" y="754"/>
                  <a:pt x="606" y="754"/>
                </a:cubicBezTo>
                <a:cubicBezTo>
                  <a:pt x="615" y="754"/>
                  <a:pt x="621" y="747"/>
                  <a:pt x="621" y="739"/>
                </a:cubicBezTo>
                <a:cubicBezTo>
                  <a:pt x="621" y="731"/>
                  <a:pt x="615" y="724"/>
                  <a:pt x="606" y="724"/>
                </a:cubicBezTo>
                <a:close/>
                <a:moveTo>
                  <a:pt x="606" y="757"/>
                </a:moveTo>
                <a:cubicBezTo>
                  <a:pt x="598" y="757"/>
                  <a:pt x="592" y="764"/>
                  <a:pt x="592" y="772"/>
                </a:cubicBezTo>
                <a:cubicBezTo>
                  <a:pt x="592" y="780"/>
                  <a:pt x="598" y="787"/>
                  <a:pt x="606" y="787"/>
                </a:cubicBezTo>
                <a:cubicBezTo>
                  <a:pt x="615" y="787"/>
                  <a:pt x="621" y="780"/>
                  <a:pt x="621" y="772"/>
                </a:cubicBezTo>
                <a:cubicBezTo>
                  <a:pt x="621" y="764"/>
                  <a:pt x="615" y="757"/>
                  <a:pt x="606" y="757"/>
                </a:cubicBezTo>
                <a:close/>
                <a:moveTo>
                  <a:pt x="606" y="790"/>
                </a:moveTo>
                <a:cubicBezTo>
                  <a:pt x="598" y="790"/>
                  <a:pt x="592" y="797"/>
                  <a:pt x="592" y="805"/>
                </a:cubicBezTo>
                <a:cubicBezTo>
                  <a:pt x="592" y="813"/>
                  <a:pt x="598" y="820"/>
                  <a:pt x="606" y="820"/>
                </a:cubicBezTo>
                <a:cubicBezTo>
                  <a:pt x="615" y="820"/>
                  <a:pt x="621" y="813"/>
                  <a:pt x="621" y="805"/>
                </a:cubicBezTo>
                <a:cubicBezTo>
                  <a:pt x="621" y="797"/>
                  <a:pt x="615" y="790"/>
                  <a:pt x="606" y="790"/>
                </a:cubicBezTo>
                <a:close/>
                <a:moveTo>
                  <a:pt x="606" y="823"/>
                </a:moveTo>
                <a:cubicBezTo>
                  <a:pt x="598" y="823"/>
                  <a:pt x="592" y="830"/>
                  <a:pt x="592" y="838"/>
                </a:cubicBezTo>
                <a:cubicBezTo>
                  <a:pt x="592" y="846"/>
                  <a:pt x="598" y="853"/>
                  <a:pt x="606" y="853"/>
                </a:cubicBezTo>
                <a:cubicBezTo>
                  <a:pt x="615" y="853"/>
                  <a:pt x="621" y="846"/>
                  <a:pt x="621" y="838"/>
                </a:cubicBezTo>
                <a:cubicBezTo>
                  <a:pt x="621" y="830"/>
                  <a:pt x="615" y="823"/>
                  <a:pt x="606" y="823"/>
                </a:cubicBezTo>
                <a:close/>
                <a:moveTo>
                  <a:pt x="606" y="856"/>
                </a:moveTo>
                <a:cubicBezTo>
                  <a:pt x="598" y="856"/>
                  <a:pt x="592" y="863"/>
                  <a:pt x="592" y="871"/>
                </a:cubicBezTo>
                <a:cubicBezTo>
                  <a:pt x="592" y="879"/>
                  <a:pt x="598" y="886"/>
                  <a:pt x="606" y="886"/>
                </a:cubicBezTo>
                <a:cubicBezTo>
                  <a:pt x="615" y="886"/>
                  <a:pt x="621" y="879"/>
                  <a:pt x="621" y="871"/>
                </a:cubicBezTo>
                <a:cubicBezTo>
                  <a:pt x="621" y="863"/>
                  <a:pt x="615" y="856"/>
                  <a:pt x="606" y="856"/>
                </a:cubicBezTo>
                <a:close/>
                <a:moveTo>
                  <a:pt x="606" y="889"/>
                </a:moveTo>
                <a:cubicBezTo>
                  <a:pt x="598" y="889"/>
                  <a:pt x="592" y="895"/>
                  <a:pt x="592" y="904"/>
                </a:cubicBezTo>
                <a:cubicBezTo>
                  <a:pt x="592" y="912"/>
                  <a:pt x="598" y="918"/>
                  <a:pt x="606" y="918"/>
                </a:cubicBezTo>
                <a:cubicBezTo>
                  <a:pt x="615" y="918"/>
                  <a:pt x="621" y="912"/>
                  <a:pt x="621" y="904"/>
                </a:cubicBezTo>
                <a:cubicBezTo>
                  <a:pt x="621" y="895"/>
                  <a:pt x="615" y="889"/>
                  <a:pt x="606" y="889"/>
                </a:cubicBezTo>
                <a:close/>
                <a:moveTo>
                  <a:pt x="606" y="922"/>
                </a:moveTo>
                <a:cubicBezTo>
                  <a:pt x="598" y="922"/>
                  <a:pt x="592" y="928"/>
                  <a:pt x="592" y="937"/>
                </a:cubicBezTo>
                <a:cubicBezTo>
                  <a:pt x="592" y="945"/>
                  <a:pt x="598" y="951"/>
                  <a:pt x="606" y="951"/>
                </a:cubicBezTo>
                <a:cubicBezTo>
                  <a:pt x="615" y="951"/>
                  <a:pt x="621" y="945"/>
                  <a:pt x="621" y="937"/>
                </a:cubicBezTo>
                <a:cubicBezTo>
                  <a:pt x="621" y="928"/>
                  <a:pt x="615" y="922"/>
                  <a:pt x="606" y="922"/>
                </a:cubicBezTo>
                <a:close/>
                <a:moveTo>
                  <a:pt x="606" y="955"/>
                </a:moveTo>
                <a:cubicBezTo>
                  <a:pt x="598" y="955"/>
                  <a:pt x="592" y="961"/>
                  <a:pt x="592" y="970"/>
                </a:cubicBezTo>
                <a:cubicBezTo>
                  <a:pt x="592" y="978"/>
                  <a:pt x="598" y="984"/>
                  <a:pt x="606" y="984"/>
                </a:cubicBezTo>
                <a:cubicBezTo>
                  <a:pt x="615" y="984"/>
                  <a:pt x="621" y="978"/>
                  <a:pt x="621" y="970"/>
                </a:cubicBezTo>
                <a:cubicBezTo>
                  <a:pt x="621" y="961"/>
                  <a:pt x="615" y="955"/>
                  <a:pt x="606" y="955"/>
                </a:cubicBezTo>
                <a:close/>
                <a:moveTo>
                  <a:pt x="606" y="988"/>
                </a:moveTo>
                <a:cubicBezTo>
                  <a:pt x="598" y="988"/>
                  <a:pt x="592" y="994"/>
                  <a:pt x="592" y="1002"/>
                </a:cubicBezTo>
                <a:cubicBezTo>
                  <a:pt x="592" y="1011"/>
                  <a:pt x="598" y="1017"/>
                  <a:pt x="606" y="1017"/>
                </a:cubicBezTo>
                <a:cubicBezTo>
                  <a:pt x="615" y="1017"/>
                  <a:pt x="621" y="1011"/>
                  <a:pt x="621" y="1002"/>
                </a:cubicBezTo>
                <a:cubicBezTo>
                  <a:pt x="621" y="994"/>
                  <a:pt x="615" y="988"/>
                  <a:pt x="606" y="988"/>
                </a:cubicBezTo>
                <a:close/>
                <a:moveTo>
                  <a:pt x="606" y="1021"/>
                </a:moveTo>
                <a:cubicBezTo>
                  <a:pt x="598" y="1021"/>
                  <a:pt x="592" y="1027"/>
                  <a:pt x="592" y="1035"/>
                </a:cubicBezTo>
                <a:cubicBezTo>
                  <a:pt x="592" y="1044"/>
                  <a:pt x="598" y="1050"/>
                  <a:pt x="606" y="1050"/>
                </a:cubicBezTo>
                <a:cubicBezTo>
                  <a:pt x="615" y="1050"/>
                  <a:pt x="621" y="1044"/>
                  <a:pt x="621" y="1035"/>
                </a:cubicBezTo>
                <a:cubicBezTo>
                  <a:pt x="621" y="1027"/>
                  <a:pt x="615" y="1021"/>
                  <a:pt x="606" y="1021"/>
                </a:cubicBezTo>
                <a:close/>
                <a:moveTo>
                  <a:pt x="606" y="1053"/>
                </a:moveTo>
                <a:cubicBezTo>
                  <a:pt x="598" y="1053"/>
                  <a:pt x="592" y="1060"/>
                  <a:pt x="592" y="1068"/>
                </a:cubicBezTo>
                <a:cubicBezTo>
                  <a:pt x="592" y="1076"/>
                  <a:pt x="598" y="1083"/>
                  <a:pt x="606" y="1083"/>
                </a:cubicBezTo>
                <a:cubicBezTo>
                  <a:pt x="615" y="1083"/>
                  <a:pt x="621" y="1076"/>
                  <a:pt x="621" y="1068"/>
                </a:cubicBezTo>
                <a:cubicBezTo>
                  <a:pt x="621" y="1060"/>
                  <a:pt x="615" y="1053"/>
                  <a:pt x="606" y="1053"/>
                </a:cubicBezTo>
                <a:close/>
                <a:moveTo>
                  <a:pt x="606" y="1086"/>
                </a:moveTo>
                <a:cubicBezTo>
                  <a:pt x="598" y="1086"/>
                  <a:pt x="592" y="1093"/>
                  <a:pt x="592" y="1101"/>
                </a:cubicBezTo>
                <a:cubicBezTo>
                  <a:pt x="592" y="1109"/>
                  <a:pt x="598" y="1116"/>
                  <a:pt x="606" y="1116"/>
                </a:cubicBezTo>
                <a:cubicBezTo>
                  <a:pt x="615" y="1116"/>
                  <a:pt x="621" y="1109"/>
                  <a:pt x="621" y="1101"/>
                </a:cubicBezTo>
                <a:cubicBezTo>
                  <a:pt x="621" y="1093"/>
                  <a:pt x="615" y="1086"/>
                  <a:pt x="606" y="1086"/>
                </a:cubicBezTo>
                <a:close/>
                <a:moveTo>
                  <a:pt x="606" y="1119"/>
                </a:moveTo>
                <a:cubicBezTo>
                  <a:pt x="598" y="1119"/>
                  <a:pt x="592" y="1126"/>
                  <a:pt x="592" y="1134"/>
                </a:cubicBezTo>
                <a:cubicBezTo>
                  <a:pt x="592" y="1142"/>
                  <a:pt x="598" y="1149"/>
                  <a:pt x="606" y="1149"/>
                </a:cubicBezTo>
                <a:cubicBezTo>
                  <a:pt x="615" y="1149"/>
                  <a:pt x="621" y="1142"/>
                  <a:pt x="621" y="1134"/>
                </a:cubicBezTo>
                <a:cubicBezTo>
                  <a:pt x="621" y="1126"/>
                  <a:pt x="615" y="1119"/>
                  <a:pt x="606" y="1119"/>
                </a:cubicBezTo>
                <a:close/>
                <a:moveTo>
                  <a:pt x="606" y="1152"/>
                </a:moveTo>
                <a:cubicBezTo>
                  <a:pt x="598" y="1152"/>
                  <a:pt x="592" y="1159"/>
                  <a:pt x="592" y="1167"/>
                </a:cubicBezTo>
                <a:cubicBezTo>
                  <a:pt x="592" y="1175"/>
                  <a:pt x="598" y="1182"/>
                  <a:pt x="606" y="1182"/>
                </a:cubicBezTo>
                <a:cubicBezTo>
                  <a:pt x="615" y="1182"/>
                  <a:pt x="621" y="1175"/>
                  <a:pt x="621" y="1167"/>
                </a:cubicBezTo>
                <a:cubicBezTo>
                  <a:pt x="621" y="1159"/>
                  <a:pt x="615" y="1152"/>
                  <a:pt x="606" y="1152"/>
                </a:cubicBezTo>
                <a:close/>
                <a:moveTo>
                  <a:pt x="606" y="1185"/>
                </a:moveTo>
                <a:cubicBezTo>
                  <a:pt x="598" y="1185"/>
                  <a:pt x="592" y="1192"/>
                  <a:pt x="592" y="1200"/>
                </a:cubicBezTo>
                <a:cubicBezTo>
                  <a:pt x="592" y="1208"/>
                  <a:pt x="598" y="1215"/>
                  <a:pt x="606" y="1215"/>
                </a:cubicBezTo>
                <a:cubicBezTo>
                  <a:pt x="615" y="1215"/>
                  <a:pt x="621" y="1208"/>
                  <a:pt x="621" y="1200"/>
                </a:cubicBezTo>
                <a:cubicBezTo>
                  <a:pt x="621" y="1192"/>
                  <a:pt x="615" y="1185"/>
                  <a:pt x="606" y="1185"/>
                </a:cubicBezTo>
                <a:close/>
                <a:moveTo>
                  <a:pt x="606" y="1218"/>
                </a:moveTo>
                <a:cubicBezTo>
                  <a:pt x="598" y="1218"/>
                  <a:pt x="592" y="1225"/>
                  <a:pt x="592" y="1233"/>
                </a:cubicBezTo>
                <a:cubicBezTo>
                  <a:pt x="592" y="1241"/>
                  <a:pt x="598" y="1248"/>
                  <a:pt x="606" y="1248"/>
                </a:cubicBezTo>
                <a:cubicBezTo>
                  <a:pt x="615" y="1248"/>
                  <a:pt x="621" y="1241"/>
                  <a:pt x="621" y="1233"/>
                </a:cubicBezTo>
                <a:cubicBezTo>
                  <a:pt x="621" y="1225"/>
                  <a:pt x="615" y="1218"/>
                  <a:pt x="606" y="1218"/>
                </a:cubicBezTo>
                <a:close/>
                <a:moveTo>
                  <a:pt x="606" y="1251"/>
                </a:moveTo>
                <a:cubicBezTo>
                  <a:pt x="598" y="1251"/>
                  <a:pt x="592" y="1258"/>
                  <a:pt x="592" y="1266"/>
                </a:cubicBezTo>
                <a:cubicBezTo>
                  <a:pt x="592" y="1274"/>
                  <a:pt x="598" y="1281"/>
                  <a:pt x="606" y="1281"/>
                </a:cubicBezTo>
                <a:cubicBezTo>
                  <a:pt x="615" y="1281"/>
                  <a:pt x="621" y="1274"/>
                  <a:pt x="621" y="1266"/>
                </a:cubicBezTo>
                <a:cubicBezTo>
                  <a:pt x="621" y="1258"/>
                  <a:pt x="615" y="1251"/>
                  <a:pt x="606" y="1251"/>
                </a:cubicBezTo>
                <a:close/>
                <a:moveTo>
                  <a:pt x="606" y="1284"/>
                </a:moveTo>
                <a:cubicBezTo>
                  <a:pt x="598" y="1284"/>
                  <a:pt x="592" y="1291"/>
                  <a:pt x="592" y="1299"/>
                </a:cubicBezTo>
                <a:cubicBezTo>
                  <a:pt x="592" y="1307"/>
                  <a:pt x="598" y="1314"/>
                  <a:pt x="606" y="1314"/>
                </a:cubicBezTo>
                <a:cubicBezTo>
                  <a:pt x="615" y="1314"/>
                  <a:pt x="621" y="1307"/>
                  <a:pt x="621" y="1299"/>
                </a:cubicBezTo>
                <a:cubicBezTo>
                  <a:pt x="621" y="1291"/>
                  <a:pt x="615" y="1284"/>
                  <a:pt x="606" y="1284"/>
                </a:cubicBezTo>
                <a:close/>
                <a:moveTo>
                  <a:pt x="606" y="1317"/>
                </a:moveTo>
                <a:cubicBezTo>
                  <a:pt x="598" y="1317"/>
                  <a:pt x="592" y="1323"/>
                  <a:pt x="592" y="1332"/>
                </a:cubicBezTo>
                <a:cubicBezTo>
                  <a:pt x="592" y="1340"/>
                  <a:pt x="598" y="1346"/>
                  <a:pt x="606" y="1346"/>
                </a:cubicBezTo>
                <a:cubicBezTo>
                  <a:pt x="615" y="1346"/>
                  <a:pt x="621" y="1340"/>
                  <a:pt x="621" y="1332"/>
                </a:cubicBezTo>
                <a:cubicBezTo>
                  <a:pt x="621" y="1323"/>
                  <a:pt x="615" y="1317"/>
                  <a:pt x="606" y="1317"/>
                </a:cubicBezTo>
                <a:close/>
                <a:moveTo>
                  <a:pt x="606" y="1350"/>
                </a:moveTo>
                <a:cubicBezTo>
                  <a:pt x="598" y="1350"/>
                  <a:pt x="592" y="1356"/>
                  <a:pt x="592" y="1365"/>
                </a:cubicBezTo>
                <a:cubicBezTo>
                  <a:pt x="592" y="1373"/>
                  <a:pt x="598" y="1379"/>
                  <a:pt x="606" y="1379"/>
                </a:cubicBezTo>
                <a:cubicBezTo>
                  <a:pt x="615" y="1379"/>
                  <a:pt x="621" y="1373"/>
                  <a:pt x="621" y="1365"/>
                </a:cubicBezTo>
                <a:cubicBezTo>
                  <a:pt x="621" y="1356"/>
                  <a:pt x="615" y="1350"/>
                  <a:pt x="606" y="1350"/>
                </a:cubicBezTo>
                <a:close/>
                <a:moveTo>
                  <a:pt x="606" y="1383"/>
                </a:moveTo>
                <a:cubicBezTo>
                  <a:pt x="598" y="1383"/>
                  <a:pt x="592" y="1389"/>
                  <a:pt x="592" y="1397"/>
                </a:cubicBezTo>
                <a:cubicBezTo>
                  <a:pt x="592" y="1406"/>
                  <a:pt x="598" y="1412"/>
                  <a:pt x="606" y="1412"/>
                </a:cubicBezTo>
                <a:cubicBezTo>
                  <a:pt x="615" y="1412"/>
                  <a:pt x="621" y="1406"/>
                  <a:pt x="621" y="1397"/>
                </a:cubicBezTo>
                <a:cubicBezTo>
                  <a:pt x="621" y="1389"/>
                  <a:pt x="615" y="1383"/>
                  <a:pt x="606" y="1383"/>
                </a:cubicBezTo>
                <a:close/>
                <a:moveTo>
                  <a:pt x="606" y="1416"/>
                </a:moveTo>
                <a:cubicBezTo>
                  <a:pt x="598" y="1416"/>
                  <a:pt x="592" y="1422"/>
                  <a:pt x="592" y="1430"/>
                </a:cubicBezTo>
                <a:cubicBezTo>
                  <a:pt x="592" y="1439"/>
                  <a:pt x="598" y="1445"/>
                  <a:pt x="606" y="1445"/>
                </a:cubicBezTo>
                <a:cubicBezTo>
                  <a:pt x="615" y="1445"/>
                  <a:pt x="621" y="1439"/>
                  <a:pt x="621" y="1430"/>
                </a:cubicBezTo>
                <a:cubicBezTo>
                  <a:pt x="621" y="1422"/>
                  <a:pt x="615" y="1416"/>
                  <a:pt x="606" y="1416"/>
                </a:cubicBezTo>
                <a:close/>
                <a:moveTo>
                  <a:pt x="639" y="0"/>
                </a:moveTo>
                <a:cubicBezTo>
                  <a:pt x="631" y="0"/>
                  <a:pt x="624" y="7"/>
                  <a:pt x="624" y="15"/>
                </a:cubicBezTo>
                <a:cubicBezTo>
                  <a:pt x="624" y="23"/>
                  <a:pt x="631" y="30"/>
                  <a:pt x="639" y="30"/>
                </a:cubicBezTo>
                <a:cubicBezTo>
                  <a:pt x="647" y="30"/>
                  <a:pt x="654" y="23"/>
                  <a:pt x="654" y="15"/>
                </a:cubicBezTo>
                <a:cubicBezTo>
                  <a:pt x="654" y="7"/>
                  <a:pt x="647" y="0"/>
                  <a:pt x="639" y="0"/>
                </a:cubicBezTo>
                <a:close/>
                <a:moveTo>
                  <a:pt x="639" y="33"/>
                </a:moveTo>
                <a:cubicBezTo>
                  <a:pt x="631" y="33"/>
                  <a:pt x="624" y="40"/>
                  <a:pt x="624" y="48"/>
                </a:cubicBezTo>
                <a:cubicBezTo>
                  <a:pt x="624" y="56"/>
                  <a:pt x="631" y="63"/>
                  <a:pt x="639" y="63"/>
                </a:cubicBezTo>
                <a:cubicBezTo>
                  <a:pt x="647" y="63"/>
                  <a:pt x="654" y="56"/>
                  <a:pt x="654" y="48"/>
                </a:cubicBezTo>
                <a:cubicBezTo>
                  <a:pt x="654" y="40"/>
                  <a:pt x="647" y="33"/>
                  <a:pt x="639" y="33"/>
                </a:cubicBezTo>
                <a:close/>
                <a:moveTo>
                  <a:pt x="639" y="66"/>
                </a:moveTo>
                <a:cubicBezTo>
                  <a:pt x="631" y="66"/>
                  <a:pt x="624" y="72"/>
                  <a:pt x="624" y="81"/>
                </a:cubicBezTo>
                <a:cubicBezTo>
                  <a:pt x="624" y="89"/>
                  <a:pt x="631" y="95"/>
                  <a:pt x="639" y="95"/>
                </a:cubicBezTo>
                <a:cubicBezTo>
                  <a:pt x="647" y="95"/>
                  <a:pt x="654" y="89"/>
                  <a:pt x="654" y="81"/>
                </a:cubicBezTo>
                <a:cubicBezTo>
                  <a:pt x="654" y="72"/>
                  <a:pt x="647" y="66"/>
                  <a:pt x="639" y="66"/>
                </a:cubicBezTo>
                <a:close/>
                <a:moveTo>
                  <a:pt x="639" y="99"/>
                </a:moveTo>
                <a:cubicBezTo>
                  <a:pt x="631" y="99"/>
                  <a:pt x="624" y="105"/>
                  <a:pt x="624" y="114"/>
                </a:cubicBezTo>
                <a:cubicBezTo>
                  <a:pt x="624" y="122"/>
                  <a:pt x="631" y="128"/>
                  <a:pt x="639" y="128"/>
                </a:cubicBezTo>
                <a:cubicBezTo>
                  <a:pt x="647" y="128"/>
                  <a:pt x="654" y="122"/>
                  <a:pt x="654" y="114"/>
                </a:cubicBezTo>
                <a:cubicBezTo>
                  <a:pt x="654" y="105"/>
                  <a:pt x="647" y="99"/>
                  <a:pt x="639" y="99"/>
                </a:cubicBezTo>
                <a:close/>
                <a:moveTo>
                  <a:pt x="639" y="132"/>
                </a:moveTo>
                <a:cubicBezTo>
                  <a:pt x="631" y="132"/>
                  <a:pt x="624" y="138"/>
                  <a:pt x="624" y="147"/>
                </a:cubicBezTo>
                <a:cubicBezTo>
                  <a:pt x="624" y="155"/>
                  <a:pt x="631" y="161"/>
                  <a:pt x="639" y="161"/>
                </a:cubicBezTo>
                <a:cubicBezTo>
                  <a:pt x="647" y="161"/>
                  <a:pt x="654" y="155"/>
                  <a:pt x="654" y="147"/>
                </a:cubicBezTo>
                <a:cubicBezTo>
                  <a:pt x="654" y="138"/>
                  <a:pt x="647" y="132"/>
                  <a:pt x="639" y="132"/>
                </a:cubicBezTo>
                <a:close/>
                <a:moveTo>
                  <a:pt x="639" y="165"/>
                </a:moveTo>
                <a:cubicBezTo>
                  <a:pt x="631" y="165"/>
                  <a:pt x="624" y="171"/>
                  <a:pt x="624" y="179"/>
                </a:cubicBezTo>
                <a:cubicBezTo>
                  <a:pt x="624" y="188"/>
                  <a:pt x="631" y="194"/>
                  <a:pt x="639" y="194"/>
                </a:cubicBezTo>
                <a:cubicBezTo>
                  <a:pt x="647" y="194"/>
                  <a:pt x="654" y="188"/>
                  <a:pt x="654" y="179"/>
                </a:cubicBezTo>
                <a:cubicBezTo>
                  <a:pt x="654" y="171"/>
                  <a:pt x="647" y="165"/>
                  <a:pt x="639" y="165"/>
                </a:cubicBezTo>
                <a:close/>
                <a:moveTo>
                  <a:pt x="639" y="198"/>
                </a:moveTo>
                <a:cubicBezTo>
                  <a:pt x="631" y="198"/>
                  <a:pt x="624" y="204"/>
                  <a:pt x="624" y="212"/>
                </a:cubicBezTo>
                <a:cubicBezTo>
                  <a:pt x="624" y="221"/>
                  <a:pt x="631" y="227"/>
                  <a:pt x="639" y="227"/>
                </a:cubicBezTo>
                <a:cubicBezTo>
                  <a:pt x="647" y="227"/>
                  <a:pt x="654" y="221"/>
                  <a:pt x="654" y="212"/>
                </a:cubicBezTo>
                <a:cubicBezTo>
                  <a:pt x="654" y="204"/>
                  <a:pt x="647" y="198"/>
                  <a:pt x="639" y="198"/>
                </a:cubicBezTo>
                <a:close/>
                <a:moveTo>
                  <a:pt x="639" y="230"/>
                </a:moveTo>
                <a:cubicBezTo>
                  <a:pt x="631" y="230"/>
                  <a:pt x="624" y="237"/>
                  <a:pt x="624" y="245"/>
                </a:cubicBezTo>
                <a:cubicBezTo>
                  <a:pt x="624" y="253"/>
                  <a:pt x="631" y="260"/>
                  <a:pt x="639" y="260"/>
                </a:cubicBezTo>
                <a:cubicBezTo>
                  <a:pt x="647" y="260"/>
                  <a:pt x="654" y="253"/>
                  <a:pt x="654" y="245"/>
                </a:cubicBezTo>
                <a:cubicBezTo>
                  <a:pt x="654" y="237"/>
                  <a:pt x="647" y="230"/>
                  <a:pt x="639" y="230"/>
                </a:cubicBezTo>
                <a:close/>
                <a:moveTo>
                  <a:pt x="639" y="263"/>
                </a:moveTo>
                <a:cubicBezTo>
                  <a:pt x="631" y="263"/>
                  <a:pt x="624" y="270"/>
                  <a:pt x="624" y="278"/>
                </a:cubicBezTo>
                <a:cubicBezTo>
                  <a:pt x="624" y="286"/>
                  <a:pt x="631" y="293"/>
                  <a:pt x="639" y="293"/>
                </a:cubicBezTo>
                <a:cubicBezTo>
                  <a:pt x="647" y="293"/>
                  <a:pt x="654" y="286"/>
                  <a:pt x="654" y="278"/>
                </a:cubicBezTo>
                <a:cubicBezTo>
                  <a:pt x="654" y="270"/>
                  <a:pt x="647" y="263"/>
                  <a:pt x="639" y="263"/>
                </a:cubicBezTo>
                <a:close/>
                <a:moveTo>
                  <a:pt x="639" y="296"/>
                </a:moveTo>
                <a:cubicBezTo>
                  <a:pt x="631" y="296"/>
                  <a:pt x="624" y="303"/>
                  <a:pt x="624" y="311"/>
                </a:cubicBezTo>
                <a:cubicBezTo>
                  <a:pt x="624" y="319"/>
                  <a:pt x="631" y="326"/>
                  <a:pt x="639" y="326"/>
                </a:cubicBezTo>
                <a:cubicBezTo>
                  <a:pt x="647" y="326"/>
                  <a:pt x="654" y="319"/>
                  <a:pt x="654" y="311"/>
                </a:cubicBezTo>
                <a:cubicBezTo>
                  <a:pt x="654" y="303"/>
                  <a:pt x="647" y="296"/>
                  <a:pt x="639" y="296"/>
                </a:cubicBezTo>
                <a:close/>
                <a:moveTo>
                  <a:pt x="639" y="329"/>
                </a:moveTo>
                <a:cubicBezTo>
                  <a:pt x="631" y="329"/>
                  <a:pt x="624" y="336"/>
                  <a:pt x="624" y="344"/>
                </a:cubicBezTo>
                <a:cubicBezTo>
                  <a:pt x="624" y="352"/>
                  <a:pt x="631" y="359"/>
                  <a:pt x="639" y="359"/>
                </a:cubicBezTo>
                <a:cubicBezTo>
                  <a:pt x="647" y="359"/>
                  <a:pt x="654" y="352"/>
                  <a:pt x="654" y="344"/>
                </a:cubicBezTo>
                <a:cubicBezTo>
                  <a:pt x="654" y="336"/>
                  <a:pt x="647" y="329"/>
                  <a:pt x="639" y="329"/>
                </a:cubicBezTo>
                <a:close/>
                <a:moveTo>
                  <a:pt x="639" y="362"/>
                </a:moveTo>
                <a:cubicBezTo>
                  <a:pt x="631" y="362"/>
                  <a:pt x="624" y="369"/>
                  <a:pt x="624" y="377"/>
                </a:cubicBezTo>
                <a:cubicBezTo>
                  <a:pt x="624" y="385"/>
                  <a:pt x="631" y="392"/>
                  <a:pt x="639" y="392"/>
                </a:cubicBezTo>
                <a:cubicBezTo>
                  <a:pt x="647" y="392"/>
                  <a:pt x="654" y="385"/>
                  <a:pt x="654" y="377"/>
                </a:cubicBezTo>
                <a:cubicBezTo>
                  <a:pt x="654" y="369"/>
                  <a:pt x="647" y="362"/>
                  <a:pt x="639" y="362"/>
                </a:cubicBezTo>
                <a:close/>
                <a:moveTo>
                  <a:pt x="639" y="395"/>
                </a:moveTo>
                <a:cubicBezTo>
                  <a:pt x="631" y="395"/>
                  <a:pt x="624" y="402"/>
                  <a:pt x="624" y="410"/>
                </a:cubicBezTo>
                <a:cubicBezTo>
                  <a:pt x="624" y="418"/>
                  <a:pt x="631" y="425"/>
                  <a:pt x="639" y="425"/>
                </a:cubicBezTo>
                <a:cubicBezTo>
                  <a:pt x="647" y="425"/>
                  <a:pt x="654" y="418"/>
                  <a:pt x="654" y="410"/>
                </a:cubicBezTo>
                <a:cubicBezTo>
                  <a:pt x="654" y="402"/>
                  <a:pt x="647" y="395"/>
                  <a:pt x="639" y="395"/>
                </a:cubicBezTo>
                <a:close/>
                <a:moveTo>
                  <a:pt x="639" y="428"/>
                </a:moveTo>
                <a:cubicBezTo>
                  <a:pt x="631" y="428"/>
                  <a:pt x="624" y="435"/>
                  <a:pt x="624" y="443"/>
                </a:cubicBezTo>
                <a:cubicBezTo>
                  <a:pt x="624" y="451"/>
                  <a:pt x="631" y="458"/>
                  <a:pt x="639" y="458"/>
                </a:cubicBezTo>
                <a:cubicBezTo>
                  <a:pt x="647" y="458"/>
                  <a:pt x="654" y="451"/>
                  <a:pt x="654" y="443"/>
                </a:cubicBezTo>
                <a:cubicBezTo>
                  <a:pt x="654" y="435"/>
                  <a:pt x="647" y="428"/>
                  <a:pt x="639" y="428"/>
                </a:cubicBezTo>
                <a:close/>
                <a:moveTo>
                  <a:pt x="639" y="461"/>
                </a:moveTo>
                <a:cubicBezTo>
                  <a:pt x="631" y="461"/>
                  <a:pt x="624" y="468"/>
                  <a:pt x="624" y="476"/>
                </a:cubicBezTo>
                <a:cubicBezTo>
                  <a:pt x="624" y="484"/>
                  <a:pt x="631" y="491"/>
                  <a:pt x="639" y="491"/>
                </a:cubicBezTo>
                <a:cubicBezTo>
                  <a:pt x="647" y="491"/>
                  <a:pt x="654" y="484"/>
                  <a:pt x="654" y="476"/>
                </a:cubicBezTo>
                <a:cubicBezTo>
                  <a:pt x="654" y="468"/>
                  <a:pt x="647" y="461"/>
                  <a:pt x="639" y="461"/>
                </a:cubicBezTo>
                <a:close/>
                <a:moveTo>
                  <a:pt x="639" y="494"/>
                </a:moveTo>
                <a:cubicBezTo>
                  <a:pt x="631" y="494"/>
                  <a:pt x="624" y="500"/>
                  <a:pt x="624" y="509"/>
                </a:cubicBezTo>
                <a:cubicBezTo>
                  <a:pt x="624" y="517"/>
                  <a:pt x="631" y="523"/>
                  <a:pt x="639" y="523"/>
                </a:cubicBezTo>
                <a:cubicBezTo>
                  <a:pt x="647" y="523"/>
                  <a:pt x="654" y="517"/>
                  <a:pt x="654" y="509"/>
                </a:cubicBezTo>
                <a:cubicBezTo>
                  <a:pt x="654" y="500"/>
                  <a:pt x="647" y="494"/>
                  <a:pt x="639" y="494"/>
                </a:cubicBezTo>
                <a:close/>
                <a:moveTo>
                  <a:pt x="639" y="527"/>
                </a:moveTo>
                <a:cubicBezTo>
                  <a:pt x="631" y="527"/>
                  <a:pt x="624" y="533"/>
                  <a:pt x="624" y="542"/>
                </a:cubicBezTo>
                <a:cubicBezTo>
                  <a:pt x="624" y="550"/>
                  <a:pt x="631" y="556"/>
                  <a:pt x="639" y="556"/>
                </a:cubicBezTo>
                <a:cubicBezTo>
                  <a:pt x="647" y="556"/>
                  <a:pt x="654" y="550"/>
                  <a:pt x="654" y="542"/>
                </a:cubicBezTo>
                <a:cubicBezTo>
                  <a:pt x="654" y="533"/>
                  <a:pt x="647" y="527"/>
                  <a:pt x="639" y="527"/>
                </a:cubicBezTo>
                <a:close/>
                <a:moveTo>
                  <a:pt x="639" y="560"/>
                </a:moveTo>
                <a:cubicBezTo>
                  <a:pt x="631" y="560"/>
                  <a:pt x="624" y="566"/>
                  <a:pt x="624" y="574"/>
                </a:cubicBezTo>
                <a:cubicBezTo>
                  <a:pt x="624" y="583"/>
                  <a:pt x="631" y="589"/>
                  <a:pt x="639" y="589"/>
                </a:cubicBezTo>
                <a:cubicBezTo>
                  <a:pt x="647" y="589"/>
                  <a:pt x="654" y="583"/>
                  <a:pt x="654" y="574"/>
                </a:cubicBezTo>
                <a:cubicBezTo>
                  <a:pt x="654" y="566"/>
                  <a:pt x="647" y="560"/>
                  <a:pt x="639" y="560"/>
                </a:cubicBezTo>
                <a:close/>
                <a:moveTo>
                  <a:pt x="639" y="593"/>
                </a:moveTo>
                <a:cubicBezTo>
                  <a:pt x="631" y="593"/>
                  <a:pt x="624" y="599"/>
                  <a:pt x="624" y="607"/>
                </a:cubicBezTo>
                <a:cubicBezTo>
                  <a:pt x="624" y="616"/>
                  <a:pt x="631" y="622"/>
                  <a:pt x="639" y="622"/>
                </a:cubicBezTo>
                <a:cubicBezTo>
                  <a:pt x="647" y="622"/>
                  <a:pt x="654" y="616"/>
                  <a:pt x="654" y="607"/>
                </a:cubicBezTo>
                <a:cubicBezTo>
                  <a:pt x="654" y="599"/>
                  <a:pt x="647" y="593"/>
                  <a:pt x="639" y="593"/>
                </a:cubicBezTo>
                <a:close/>
                <a:moveTo>
                  <a:pt x="639" y="625"/>
                </a:moveTo>
                <a:cubicBezTo>
                  <a:pt x="631" y="625"/>
                  <a:pt x="624" y="632"/>
                  <a:pt x="624" y="640"/>
                </a:cubicBezTo>
                <a:cubicBezTo>
                  <a:pt x="624" y="648"/>
                  <a:pt x="631" y="655"/>
                  <a:pt x="639" y="655"/>
                </a:cubicBezTo>
                <a:cubicBezTo>
                  <a:pt x="647" y="655"/>
                  <a:pt x="654" y="648"/>
                  <a:pt x="654" y="640"/>
                </a:cubicBezTo>
                <a:cubicBezTo>
                  <a:pt x="654" y="632"/>
                  <a:pt x="647" y="625"/>
                  <a:pt x="639" y="625"/>
                </a:cubicBezTo>
                <a:close/>
                <a:moveTo>
                  <a:pt x="639" y="658"/>
                </a:moveTo>
                <a:cubicBezTo>
                  <a:pt x="631" y="658"/>
                  <a:pt x="624" y="665"/>
                  <a:pt x="624" y="673"/>
                </a:cubicBezTo>
                <a:cubicBezTo>
                  <a:pt x="624" y="681"/>
                  <a:pt x="631" y="688"/>
                  <a:pt x="639" y="688"/>
                </a:cubicBezTo>
                <a:cubicBezTo>
                  <a:pt x="647" y="688"/>
                  <a:pt x="654" y="681"/>
                  <a:pt x="654" y="673"/>
                </a:cubicBezTo>
                <a:cubicBezTo>
                  <a:pt x="654" y="665"/>
                  <a:pt x="647" y="658"/>
                  <a:pt x="639" y="658"/>
                </a:cubicBezTo>
                <a:close/>
                <a:moveTo>
                  <a:pt x="639" y="691"/>
                </a:moveTo>
                <a:cubicBezTo>
                  <a:pt x="631" y="691"/>
                  <a:pt x="624" y="698"/>
                  <a:pt x="624" y="706"/>
                </a:cubicBezTo>
                <a:cubicBezTo>
                  <a:pt x="624" y="714"/>
                  <a:pt x="631" y="721"/>
                  <a:pt x="639" y="721"/>
                </a:cubicBezTo>
                <a:cubicBezTo>
                  <a:pt x="647" y="721"/>
                  <a:pt x="654" y="714"/>
                  <a:pt x="654" y="706"/>
                </a:cubicBezTo>
                <a:cubicBezTo>
                  <a:pt x="654" y="698"/>
                  <a:pt x="647" y="691"/>
                  <a:pt x="639" y="691"/>
                </a:cubicBezTo>
                <a:close/>
                <a:moveTo>
                  <a:pt x="639" y="724"/>
                </a:moveTo>
                <a:cubicBezTo>
                  <a:pt x="631" y="724"/>
                  <a:pt x="624" y="731"/>
                  <a:pt x="624" y="739"/>
                </a:cubicBezTo>
                <a:cubicBezTo>
                  <a:pt x="624" y="747"/>
                  <a:pt x="631" y="754"/>
                  <a:pt x="639" y="754"/>
                </a:cubicBezTo>
                <a:cubicBezTo>
                  <a:pt x="647" y="754"/>
                  <a:pt x="654" y="747"/>
                  <a:pt x="654" y="739"/>
                </a:cubicBezTo>
                <a:cubicBezTo>
                  <a:pt x="654" y="731"/>
                  <a:pt x="647" y="724"/>
                  <a:pt x="639" y="724"/>
                </a:cubicBezTo>
                <a:close/>
                <a:moveTo>
                  <a:pt x="639" y="757"/>
                </a:moveTo>
                <a:cubicBezTo>
                  <a:pt x="631" y="757"/>
                  <a:pt x="624" y="764"/>
                  <a:pt x="624" y="772"/>
                </a:cubicBezTo>
                <a:cubicBezTo>
                  <a:pt x="624" y="780"/>
                  <a:pt x="631" y="787"/>
                  <a:pt x="639" y="787"/>
                </a:cubicBezTo>
                <a:cubicBezTo>
                  <a:pt x="647" y="787"/>
                  <a:pt x="654" y="780"/>
                  <a:pt x="654" y="772"/>
                </a:cubicBezTo>
                <a:cubicBezTo>
                  <a:pt x="654" y="764"/>
                  <a:pt x="647" y="757"/>
                  <a:pt x="639" y="757"/>
                </a:cubicBezTo>
                <a:close/>
                <a:moveTo>
                  <a:pt x="639" y="790"/>
                </a:moveTo>
                <a:cubicBezTo>
                  <a:pt x="631" y="790"/>
                  <a:pt x="624" y="797"/>
                  <a:pt x="624" y="805"/>
                </a:cubicBezTo>
                <a:cubicBezTo>
                  <a:pt x="624" y="813"/>
                  <a:pt x="631" y="820"/>
                  <a:pt x="639" y="820"/>
                </a:cubicBezTo>
                <a:cubicBezTo>
                  <a:pt x="647" y="820"/>
                  <a:pt x="654" y="813"/>
                  <a:pt x="654" y="805"/>
                </a:cubicBezTo>
                <a:cubicBezTo>
                  <a:pt x="654" y="797"/>
                  <a:pt x="647" y="790"/>
                  <a:pt x="639" y="790"/>
                </a:cubicBezTo>
                <a:close/>
                <a:moveTo>
                  <a:pt x="639" y="823"/>
                </a:moveTo>
                <a:cubicBezTo>
                  <a:pt x="631" y="823"/>
                  <a:pt x="624" y="830"/>
                  <a:pt x="624" y="838"/>
                </a:cubicBezTo>
                <a:cubicBezTo>
                  <a:pt x="624" y="846"/>
                  <a:pt x="631" y="853"/>
                  <a:pt x="639" y="853"/>
                </a:cubicBezTo>
                <a:cubicBezTo>
                  <a:pt x="647" y="853"/>
                  <a:pt x="654" y="846"/>
                  <a:pt x="654" y="838"/>
                </a:cubicBezTo>
                <a:cubicBezTo>
                  <a:pt x="654" y="830"/>
                  <a:pt x="647" y="823"/>
                  <a:pt x="639" y="823"/>
                </a:cubicBezTo>
                <a:close/>
                <a:moveTo>
                  <a:pt x="639" y="856"/>
                </a:moveTo>
                <a:cubicBezTo>
                  <a:pt x="631" y="856"/>
                  <a:pt x="624" y="863"/>
                  <a:pt x="624" y="871"/>
                </a:cubicBezTo>
                <a:cubicBezTo>
                  <a:pt x="624" y="879"/>
                  <a:pt x="631" y="886"/>
                  <a:pt x="639" y="886"/>
                </a:cubicBezTo>
                <a:cubicBezTo>
                  <a:pt x="647" y="886"/>
                  <a:pt x="654" y="879"/>
                  <a:pt x="654" y="871"/>
                </a:cubicBezTo>
                <a:cubicBezTo>
                  <a:pt x="654" y="863"/>
                  <a:pt x="647" y="856"/>
                  <a:pt x="639" y="856"/>
                </a:cubicBezTo>
                <a:close/>
                <a:moveTo>
                  <a:pt x="639" y="889"/>
                </a:moveTo>
                <a:cubicBezTo>
                  <a:pt x="631" y="889"/>
                  <a:pt x="624" y="895"/>
                  <a:pt x="624" y="904"/>
                </a:cubicBezTo>
                <a:cubicBezTo>
                  <a:pt x="624" y="912"/>
                  <a:pt x="631" y="918"/>
                  <a:pt x="639" y="918"/>
                </a:cubicBezTo>
                <a:cubicBezTo>
                  <a:pt x="647" y="918"/>
                  <a:pt x="654" y="912"/>
                  <a:pt x="654" y="904"/>
                </a:cubicBezTo>
                <a:cubicBezTo>
                  <a:pt x="654" y="895"/>
                  <a:pt x="647" y="889"/>
                  <a:pt x="639" y="889"/>
                </a:cubicBezTo>
                <a:close/>
                <a:moveTo>
                  <a:pt x="639" y="922"/>
                </a:moveTo>
                <a:cubicBezTo>
                  <a:pt x="631" y="922"/>
                  <a:pt x="624" y="928"/>
                  <a:pt x="624" y="937"/>
                </a:cubicBezTo>
                <a:cubicBezTo>
                  <a:pt x="624" y="945"/>
                  <a:pt x="631" y="951"/>
                  <a:pt x="639" y="951"/>
                </a:cubicBezTo>
                <a:cubicBezTo>
                  <a:pt x="647" y="951"/>
                  <a:pt x="654" y="945"/>
                  <a:pt x="654" y="937"/>
                </a:cubicBezTo>
                <a:cubicBezTo>
                  <a:pt x="654" y="928"/>
                  <a:pt x="647" y="922"/>
                  <a:pt x="639" y="922"/>
                </a:cubicBezTo>
                <a:close/>
                <a:moveTo>
                  <a:pt x="639" y="955"/>
                </a:moveTo>
                <a:cubicBezTo>
                  <a:pt x="631" y="955"/>
                  <a:pt x="624" y="961"/>
                  <a:pt x="624" y="970"/>
                </a:cubicBezTo>
                <a:cubicBezTo>
                  <a:pt x="624" y="978"/>
                  <a:pt x="631" y="984"/>
                  <a:pt x="639" y="984"/>
                </a:cubicBezTo>
                <a:cubicBezTo>
                  <a:pt x="647" y="984"/>
                  <a:pt x="654" y="978"/>
                  <a:pt x="654" y="970"/>
                </a:cubicBezTo>
                <a:cubicBezTo>
                  <a:pt x="654" y="961"/>
                  <a:pt x="647" y="955"/>
                  <a:pt x="639" y="955"/>
                </a:cubicBezTo>
                <a:close/>
                <a:moveTo>
                  <a:pt x="639" y="988"/>
                </a:moveTo>
                <a:cubicBezTo>
                  <a:pt x="631" y="988"/>
                  <a:pt x="624" y="994"/>
                  <a:pt x="624" y="1002"/>
                </a:cubicBezTo>
                <a:cubicBezTo>
                  <a:pt x="624" y="1011"/>
                  <a:pt x="631" y="1017"/>
                  <a:pt x="639" y="1017"/>
                </a:cubicBezTo>
                <a:cubicBezTo>
                  <a:pt x="647" y="1017"/>
                  <a:pt x="654" y="1011"/>
                  <a:pt x="654" y="1002"/>
                </a:cubicBezTo>
                <a:cubicBezTo>
                  <a:pt x="654" y="994"/>
                  <a:pt x="647" y="988"/>
                  <a:pt x="639" y="988"/>
                </a:cubicBezTo>
                <a:close/>
                <a:moveTo>
                  <a:pt x="639" y="1021"/>
                </a:moveTo>
                <a:cubicBezTo>
                  <a:pt x="631" y="1021"/>
                  <a:pt x="624" y="1027"/>
                  <a:pt x="624" y="1035"/>
                </a:cubicBezTo>
                <a:cubicBezTo>
                  <a:pt x="624" y="1044"/>
                  <a:pt x="631" y="1050"/>
                  <a:pt x="639" y="1050"/>
                </a:cubicBezTo>
                <a:cubicBezTo>
                  <a:pt x="647" y="1050"/>
                  <a:pt x="654" y="1044"/>
                  <a:pt x="654" y="1035"/>
                </a:cubicBezTo>
                <a:cubicBezTo>
                  <a:pt x="654" y="1027"/>
                  <a:pt x="647" y="1021"/>
                  <a:pt x="639" y="1021"/>
                </a:cubicBezTo>
                <a:close/>
                <a:moveTo>
                  <a:pt x="639" y="1053"/>
                </a:moveTo>
                <a:cubicBezTo>
                  <a:pt x="631" y="1053"/>
                  <a:pt x="624" y="1060"/>
                  <a:pt x="624" y="1068"/>
                </a:cubicBezTo>
                <a:cubicBezTo>
                  <a:pt x="624" y="1076"/>
                  <a:pt x="631" y="1083"/>
                  <a:pt x="639" y="1083"/>
                </a:cubicBezTo>
                <a:cubicBezTo>
                  <a:pt x="647" y="1083"/>
                  <a:pt x="654" y="1076"/>
                  <a:pt x="654" y="1068"/>
                </a:cubicBezTo>
                <a:cubicBezTo>
                  <a:pt x="654" y="1060"/>
                  <a:pt x="647" y="1053"/>
                  <a:pt x="639" y="1053"/>
                </a:cubicBezTo>
                <a:close/>
                <a:moveTo>
                  <a:pt x="639" y="1086"/>
                </a:moveTo>
                <a:cubicBezTo>
                  <a:pt x="631" y="1086"/>
                  <a:pt x="624" y="1093"/>
                  <a:pt x="624" y="1101"/>
                </a:cubicBezTo>
                <a:cubicBezTo>
                  <a:pt x="624" y="1109"/>
                  <a:pt x="631" y="1116"/>
                  <a:pt x="639" y="1116"/>
                </a:cubicBezTo>
                <a:cubicBezTo>
                  <a:pt x="647" y="1116"/>
                  <a:pt x="654" y="1109"/>
                  <a:pt x="654" y="1101"/>
                </a:cubicBezTo>
                <a:cubicBezTo>
                  <a:pt x="654" y="1093"/>
                  <a:pt x="647" y="1086"/>
                  <a:pt x="639" y="1086"/>
                </a:cubicBezTo>
                <a:close/>
                <a:moveTo>
                  <a:pt x="639" y="1119"/>
                </a:moveTo>
                <a:cubicBezTo>
                  <a:pt x="631" y="1119"/>
                  <a:pt x="624" y="1126"/>
                  <a:pt x="624" y="1134"/>
                </a:cubicBezTo>
                <a:cubicBezTo>
                  <a:pt x="624" y="1142"/>
                  <a:pt x="631" y="1149"/>
                  <a:pt x="639" y="1149"/>
                </a:cubicBezTo>
                <a:cubicBezTo>
                  <a:pt x="647" y="1149"/>
                  <a:pt x="654" y="1142"/>
                  <a:pt x="654" y="1134"/>
                </a:cubicBezTo>
                <a:cubicBezTo>
                  <a:pt x="654" y="1126"/>
                  <a:pt x="647" y="1119"/>
                  <a:pt x="639" y="1119"/>
                </a:cubicBezTo>
                <a:close/>
                <a:moveTo>
                  <a:pt x="639" y="1152"/>
                </a:moveTo>
                <a:cubicBezTo>
                  <a:pt x="631" y="1152"/>
                  <a:pt x="624" y="1159"/>
                  <a:pt x="624" y="1167"/>
                </a:cubicBezTo>
                <a:cubicBezTo>
                  <a:pt x="624" y="1175"/>
                  <a:pt x="631" y="1182"/>
                  <a:pt x="639" y="1182"/>
                </a:cubicBezTo>
                <a:cubicBezTo>
                  <a:pt x="647" y="1182"/>
                  <a:pt x="654" y="1175"/>
                  <a:pt x="654" y="1167"/>
                </a:cubicBezTo>
                <a:cubicBezTo>
                  <a:pt x="654" y="1159"/>
                  <a:pt x="647" y="1152"/>
                  <a:pt x="639" y="1152"/>
                </a:cubicBezTo>
                <a:close/>
                <a:moveTo>
                  <a:pt x="639" y="1185"/>
                </a:moveTo>
                <a:cubicBezTo>
                  <a:pt x="631" y="1185"/>
                  <a:pt x="624" y="1192"/>
                  <a:pt x="624" y="1200"/>
                </a:cubicBezTo>
                <a:cubicBezTo>
                  <a:pt x="624" y="1208"/>
                  <a:pt x="631" y="1215"/>
                  <a:pt x="639" y="1215"/>
                </a:cubicBezTo>
                <a:cubicBezTo>
                  <a:pt x="647" y="1215"/>
                  <a:pt x="654" y="1208"/>
                  <a:pt x="654" y="1200"/>
                </a:cubicBezTo>
                <a:cubicBezTo>
                  <a:pt x="654" y="1192"/>
                  <a:pt x="647" y="1185"/>
                  <a:pt x="639" y="1185"/>
                </a:cubicBezTo>
                <a:close/>
                <a:moveTo>
                  <a:pt x="639" y="1218"/>
                </a:moveTo>
                <a:cubicBezTo>
                  <a:pt x="631" y="1218"/>
                  <a:pt x="624" y="1225"/>
                  <a:pt x="624" y="1233"/>
                </a:cubicBezTo>
                <a:cubicBezTo>
                  <a:pt x="624" y="1241"/>
                  <a:pt x="631" y="1248"/>
                  <a:pt x="639" y="1248"/>
                </a:cubicBezTo>
                <a:cubicBezTo>
                  <a:pt x="647" y="1248"/>
                  <a:pt x="654" y="1241"/>
                  <a:pt x="654" y="1233"/>
                </a:cubicBezTo>
                <a:cubicBezTo>
                  <a:pt x="654" y="1225"/>
                  <a:pt x="647" y="1218"/>
                  <a:pt x="639" y="1218"/>
                </a:cubicBezTo>
                <a:close/>
                <a:moveTo>
                  <a:pt x="639" y="1251"/>
                </a:moveTo>
                <a:cubicBezTo>
                  <a:pt x="631" y="1251"/>
                  <a:pt x="624" y="1258"/>
                  <a:pt x="624" y="1266"/>
                </a:cubicBezTo>
                <a:cubicBezTo>
                  <a:pt x="624" y="1274"/>
                  <a:pt x="631" y="1281"/>
                  <a:pt x="639" y="1281"/>
                </a:cubicBezTo>
                <a:cubicBezTo>
                  <a:pt x="647" y="1281"/>
                  <a:pt x="654" y="1274"/>
                  <a:pt x="654" y="1266"/>
                </a:cubicBezTo>
                <a:cubicBezTo>
                  <a:pt x="654" y="1258"/>
                  <a:pt x="647" y="1251"/>
                  <a:pt x="639" y="1251"/>
                </a:cubicBezTo>
                <a:close/>
                <a:moveTo>
                  <a:pt x="639" y="1284"/>
                </a:moveTo>
                <a:cubicBezTo>
                  <a:pt x="631" y="1284"/>
                  <a:pt x="624" y="1291"/>
                  <a:pt x="624" y="1299"/>
                </a:cubicBezTo>
                <a:cubicBezTo>
                  <a:pt x="624" y="1307"/>
                  <a:pt x="631" y="1314"/>
                  <a:pt x="639" y="1314"/>
                </a:cubicBezTo>
                <a:cubicBezTo>
                  <a:pt x="647" y="1314"/>
                  <a:pt x="654" y="1307"/>
                  <a:pt x="654" y="1299"/>
                </a:cubicBezTo>
                <a:cubicBezTo>
                  <a:pt x="654" y="1291"/>
                  <a:pt x="647" y="1284"/>
                  <a:pt x="639" y="1284"/>
                </a:cubicBezTo>
                <a:close/>
                <a:moveTo>
                  <a:pt x="639" y="1317"/>
                </a:moveTo>
                <a:cubicBezTo>
                  <a:pt x="631" y="1317"/>
                  <a:pt x="624" y="1323"/>
                  <a:pt x="624" y="1332"/>
                </a:cubicBezTo>
                <a:cubicBezTo>
                  <a:pt x="624" y="1340"/>
                  <a:pt x="631" y="1346"/>
                  <a:pt x="639" y="1346"/>
                </a:cubicBezTo>
                <a:cubicBezTo>
                  <a:pt x="647" y="1346"/>
                  <a:pt x="654" y="1340"/>
                  <a:pt x="654" y="1332"/>
                </a:cubicBezTo>
                <a:cubicBezTo>
                  <a:pt x="654" y="1323"/>
                  <a:pt x="647" y="1317"/>
                  <a:pt x="639" y="1317"/>
                </a:cubicBezTo>
                <a:close/>
                <a:moveTo>
                  <a:pt x="639" y="1350"/>
                </a:moveTo>
                <a:cubicBezTo>
                  <a:pt x="631" y="1350"/>
                  <a:pt x="624" y="1356"/>
                  <a:pt x="624" y="1365"/>
                </a:cubicBezTo>
                <a:cubicBezTo>
                  <a:pt x="624" y="1373"/>
                  <a:pt x="631" y="1379"/>
                  <a:pt x="639" y="1379"/>
                </a:cubicBezTo>
                <a:cubicBezTo>
                  <a:pt x="647" y="1379"/>
                  <a:pt x="654" y="1373"/>
                  <a:pt x="654" y="1365"/>
                </a:cubicBezTo>
                <a:cubicBezTo>
                  <a:pt x="654" y="1356"/>
                  <a:pt x="647" y="1350"/>
                  <a:pt x="639" y="1350"/>
                </a:cubicBezTo>
                <a:close/>
                <a:moveTo>
                  <a:pt x="639" y="1383"/>
                </a:moveTo>
                <a:cubicBezTo>
                  <a:pt x="631" y="1383"/>
                  <a:pt x="624" y="1389"/>
                  <a:pt x="624" y="1397"/>
                </a:cubicBezTo>
                <a:cubicBezTo>
                  <a:pt x="624" y="1406"/>
                  <a:pt x="631" y="1412"/>
                  <a:pt x="639" y="1412"/>
                </a:cubicBezTo>
                <a:cubicBezTo>
                  <a:pt x="647" y="1412"/>
                  <a:pt x="654" y="1406"/>
                  <a:pt x="654" y="1397"/>
                </a:cubicBezTo>
                <a:cubicBezTo>
                  <a:pt x="654" y="1389"/>
                  <a:pt x="647" y="1383"/>
                  <a:pt x="639" y="1383"/>
                </a:cubicBezTo>
                <a:close/>
                <a:moveTo>
                  <a:pt x="639" y="1416"/>
                </a:moveTo>
                <a:cubicBezTo>
                  <a:pt x="631" y="1416"/>
                  <a:pt x="624" y="1422"/>
                  <a:pt x="624" y="1430"/>
                </a:cubicBezTo>
                <a:cubicBezTo>
                  <a:pt x="624" y="1439"/>
                  <a:pt x="631" y="1445"/>
                  <a:pt x="639" y="1445"/>
                </a:cubicBezTo>
                <a:cubicBezTo>
                  <a:pt x="647" y="1445"/>
                  <a:pt x="654" y="1439"/>
                  <a:pt x="654" y="1430"/>
                </a:cubicBezTo>
                <a:cubicBezTo>
                  <a:pt x="654" y="1422"/>
                  <a:pt x="647" y="1416"/>
                  <a:pt x="639" y="1416"/>
                </a:cubicBezTo>
                <a:close/>
                <a:moveTo>
                  <a:pt x="672" y="0"/>
                </a:moveTo>
                <a:cubicBezTo>
                  <a:pt x="664" y="0"/>
                  <a:pt x="657" y="7"/>
                  <a:pt x="657" y="15"/>
                </a:cubicBezTo>
                <a:cubicBezTo>
                  <a:pt x="657" y="23"/>
                  <a:pt x="664" y="30"/>
                  <a:pt x="672" y="30"/>
                </a:cubicBezTo>
                <a:cubicBezTo>
                  <a:pt x="680" y="30"/>
                  <a:pt x="687" y="23"/>
                  <a:pt x="687" y="15"/>
                </a:cubicBezTo>
                <a:cubicBezTo>
                  <a:pt x="687" y="7"/>
                  <a:pt x="680" y="0"/>
                  <a:pt x="672" y="0"/>
                </a:cubicBezTo>
                <a:close/>
                <a:moveTo>
                  <a:pt x="672" y="33"/>
                </a:moveTo>
                <a:cubicBezTo>
                  <a:pt x="664" y="33"/>
                  <a:pt x="657" y="40"/>
                  <a:pt x="657" y="48"/>
                </a:cubicBezTo>
                <a:cubicBezTo>
                  <a:pt x="657" y="56"/>
                  <a:pt x="664" y="63"/>
                  <a:pt x="672" y="63"/>
                </a:cubicBezTo>
                <a:cubicBezTo>
                  <a:pt x="680" y="63"/>
                  <a:pt x="687" y="56"/>
                  <a:pt x="687" y="48"/>
                </a:cubicBezTo>
                <a:cubicBezTo>
                  <a:pt x="687" y="40"/>
                  <a:pt x="680" y="33"/>
                  <a:pt x="672" y="33"/>
                </a:cubicBezTo>
                <a:close/>
                <a:moveTo>
                  <a:pt x="672" y="66"/>
                </a:moveTo>
                <a:cubicBezTo>
                  <a:pt x="664" y="66"/>
                  <a:pt x="657" y="72"/>
                  <a:pt x="657" y="81"/>
                </a:cubicBezTo>
                <a:cubicBezTo>
                  <a:pt x="657" y="89"/>
                  <a:pt x="664" y="95"/>
                  <a:pt x="672" y="95"/>
                </a:cubicBezTo>
                <a:cubicBezTo>
                  <a:pt x="680" y="95"/>
                  <a:pt x="687" y="89"/>
                  <a:pt x="687" y="81"/>
                </a:cubicBezTo>
                <a:cubicBezTo>
                  <a:pt x="687" y="72"/>
                  <a:pt x="680" y="66"/>
                  <a:pt x="672" y="66"/>
                </a:cubicBezTo>
                <a:close/>
                <a:moveTo>
                  <a:pt x="672" y="99"/>
                </a:moveTo>
                <a:cubicBezTo>
                  <a:pt x="664" y="99"/>
                  <a:pt x="657" y="105"/>
                  <a:pt x="657" y="114"/>
                </a:cubicBezTo>
                <a:cubicBezTo>
                  <a:pt x="657" y="122"/>
                  <a:pt x="664" y="128"/>
                  <a:pt x="672" y="128"/>
                </a:cubicBezTo>
                <a:cubicBezTo>
                  <a:pt x="680" y="128"/>
                  <a:pt x="687" y="122"/>
                  <a:pt x="687" y="114"/>
                </a:cubicBezTo>
                <a:cubicBezTo>
                  <a:pt x="687" y="105"/>
                  <a:pt x="680" y="99"/>
                  <a:pt x="672" y="99"/>
                </a:cubicBezTo>
                <a:close/>
                <a:moveTo>
                  <a:pt x="672" y="132"/>
                </a:moveTo>
                <a:cubicBezTo>
                  <a:pt x="664" y="132"/>
                  <a:pt x="657" y="138"/>
                  <a:pt x="657" y="147"/>
                </a:cubicBezTo>
                <a:cubicBezTo>
                  <a:pt x="657" y="155"/>
                  <a:pt x="664" y="161"/>
                  <a:pt x="672" y="161"/>
                </a:cubicBezTo>
                <a:cubicBezTo>
                  <a:pt x="680" y="161"/>
                  <a:pt x="687" y="155"/>
                  <a:pt x="687" y="147"/>
                </a:cubicBezTo>
                <a:cubicBezTo>
                  <a:pt x="687" y="138"/>
                  <a:pt x="680" y="132"/>
                  <a:pt x="672" y="132"/>
                </a:cubicBezTo>
                <a:close/>
                <a:moveTo>
                  <a:pt x="672" y="165"/>
                </a:moveTo>
                <a:cubicBezTo>
                  <a:pt x="664" y="165"/>
                  <a:pt x="657" y="171"/>
                  <a:pt x="657" y="179"/>
                </a:cubicBezTo>
                <a:cubicBezTo>
                  <a:pt x="657" y="188"/>
                  <a:pt x="664" y="194"/>
                  <a:pt x="672" y="194"/>
                </a:cubicBezTo>
                <a:cubicBezTo>
                  <a:pt x="680" y="194"/>
                  <a:pt x="687" y="188"/>
                  <a:pt x="687" y="179"/>
                </a:cubicBezTo>
                <a:cubicBezTo>
                  <a:pt x="687" y="171"/>
                  <a:pt x="680" y="165"/>
                  <a:pt x="672" y="165"/>
                </a:cubicBezTo>
                <a:close/>
                <a:moveTo>
                  <a:pt x="672" y="198"/>
                </a:moveTo>
                <a:cubicBezTo>
                  <a:pt x="664" y="198"/>
                  <a:pt x="657" y="204"/>
                  <a:pt x="657" y="212"/>
                </a:cubicBezTo>
                <a:cubicBezTo>
                  <a:pt x="657" y="221"/>
                  <a:pt x="664" y="227"/>
                  <a:pt x="672" y="227"/>
                </a:cubicBezTo>
                <a:cubicBezTo>
                  <a:pt x="680" y="227"/>
                  <a:pt x="687" y="221"/>
                  <a:pt x="687" y="212"/>
                </a:cubicBezTo>
                <a:cubicBezTo>
                  <a:pt x="687" y="204"/>
                  <a:pt x="680" y="198"/>
                  <a:pt x="672" y="198"/>
                </a:cubicBezTo>
                <a:close/>
                <a:moveTo>
                  <a:pt x="672" y="230"/>
                </a:moveTo>
                <a:cubicBezTo>
                  <a:pt x="664" y="230"/>
                  <a:pt x="657" y="237"/>
                  <a:pt x="657" y="245"/>
                </a:cubicBezTo>
                <a:cubicBezTo>
                  <a:pt x="657" y="253"/>
                  <a:pt x="664" y="260"/>
                  <a:pt x="672" y="260"/>
                </a:cubicBezTo>
                <a:cubicBezTo>
                  <a:pt x="680" y="260"/>
                  <a:pt x="687" y="253"/>
                  <a:pt x="687" y="245"/>
                </a:cubicBezTo>
                <a:cubicBezTo>
                  <a:pt x="687" y="237"/>
                  <a:pt x="680" y="230"/>
                  <a:pt x="672" y="230"/>
                </a:cubicBezTo>
                <a:close/>
                <a:moveTo>
                  <a:pt x="672" y="263"/>
                </a:moveTo>
                <a:cubicBezTo>
                  <a:pt x="664" y="263"/>
                  <a:pt x="657" y="270"/>
                  <a:pt x="657" y="278"/>
                </a:cubicBezTo>
                <a:cubicBezTo>
                  <a:pt x="657" y="286"/>
                  <a:pt x="664" y="293"/>
                  <a:pt x="672" y="293"/>
                </a:cubicBezTo>
                <a:cubicBezTo>
                  <a:pt x="680" y="293"/>
                  <a:pt x="687" y="286"/>
                  <a:pt x="687" y="278"/>
                </a:cubicBezTo>
                <a:cubicBezTo>
                  <a:pt x="687" y="270"/>
                  <a:pt x="680" y="263"/>
                  <a:pt x="672" y="263"/>
                </a:cubicBezTo>
                <a:close/>
                <a:moveTo>
                  <a:pt x="672" y="296"/>
                </a:moveTo>
                <a:cubicBezTo>
                  <a:pt x="664" y="296"/>
                  <a:pt x="657" y="303"/>
                  <a:pt x="657" y="311"/>
                </a:cubicBezTo>
                <a:cubicBezTo>
                  <a:pt x="657" y="319"/>
                  <a:pt x="664" y="326"/>
                  <a:pt x="672" y="326"/>
                </a:cubicBezTo>
                <a:cubicBezTo>
                  <a:pt x="680" y="326"/>
                  <a:pt x="687" y="319"/>
                  <a:pt x="687" y="311"/>
                </a:cubicBezTo>
                <a:cubicBezTo>
                  <a:pt x="687" y="303"/>
                  <a:pt x="680" y="296"/>
                  <a:pt x="672" y="296"/>
                </a:cubicBezTo>
                <a:close/>
                <a:moveTo>
                  <a:pt x="672" y="329"/>
                </a:moveTo>
                <a:cubicBezTo>
                  <a:pt x="664" y="329"/>
                  <a:pt x="657" y="336"/>
                  <a:pt x="657" y="344"/>
                </a:cubicBezTo>
                <a:cubicBezTo>
                  <a:pt x="657" y="352"/>
                  <a:pt x="664" y="359"/>
                  <a:pt x="672" y="359"/>
                </a:cubicBezTo>
                <a:cubicBezTo>
                  <a:pt x="680" y="359"/>
                  <a:pt x="687" y="352"/>
                  <a:pt x="687" y="344"/>
                </a:cubicBezTo>
                <a:cubicBezTo>
                  <a:pt x="687" y="336"/>
                  <a:pt x="680" y="329"/>
                  <a:pt x="672" y="329"/>
                </a:cubicBezTo>
                <a:close/>
                <a:moveTo>
                  <a:pt x="672" y="362"/>
                </a:moveTo>
                <a:cubicBezTo>
                  <a:pt x="664" y="362"/>
                  <a:pt x="657" y="369"/>
                  <a:pt x="657" y="377"/>
                </a:cubicBezTo>
                <a:cubicBezTo>
                  <a:pt x="657" y="385"/>
                  <a:pt x="664" y="392"/>
                  <a:pt x="672" y="392"/>
                </a:cubicBezTo>
                <a:cubicBezTo>
                  <a:pt x="680" y="392"/>
                  <a:pt x="687" y="385"/>
                  <a:pt x="687" y="377"/>
                </a:cubicBezTo>
                <a:cubicBezTo>
                  <a:pt x="687" y="369"/>
                  <a:pt x="680" y="362"/>
                  <a:pt x="672" y="362"/>
                </a:cubicBezTo>
                <a:close/>
                <a:moveTo>
                  <a:pt x="672" y="395"/>
                </a:moveTo>
                <a:cubicBezTo>
                  <a:pt x="664" y="395"/>
                  <a:pt x="657" y="402"/>
                  <a:pt x="657" y="410"/>
                </a:cubicBezTo>
                <a:cubicBezTo>
                  <a:pt x="657" y="418"/>
                  <a:pt x="664" y="425"/>
                  <a:pt x="672" y="425"/>
                </a:cubicBezTo>
                <a:cubicBezTo>
                  <a:pt x="680" y="425"/>
                  <a:pt x="687" y="418"/>
                  <a:pt x="687" y="410"/>
                </a:cubicBezTo>
                <a:cubicBezTo>
                  <a:pt x="687" y="402"/>
                  <a:pt x="680" y="395"/>
                  <a:pt x="672" y="395"/>
                </a:cubicBezTo>
                <a:close/>
                <a:moveTo>
                  <a:pt x="672" y="428"/>
                </a:moveTo>
                <a:cubicBezTo>
                  <a:pt x="664" y="428"/>
                  <a:pt x="657" y="435"/>
                  <a:pt x="657" y="443"/>
                </a:cubicBezTo>
                <a:cubicBezTo>
                  <a:pt x="657" y="451"/>
                  <a:pt x="664" y="458"/>
                  <a:pt x="672" y="458"/>
                </a:cubicBezTo>
                <a:cubicBezTo>
                  <a:pt x="680" y="458"/>
                  <a:pt x="687" y="451"/>
                  <a:pt x="687" y="443"/>
                </a:cubicBezTo>
                <a:cubicBezTo>
                  <a:pt x="687" y="435"/>
                  <a:pt x="680" y="428"/>
                  <a:pt x="672" y="428"/>
                </a:cubicBezTo>
                <a:close/>
                <a:moveTo>
                  <a:pt x="672" y="461"/>
                </a:moveTo>
                <a:cubicBezTo>
                  <a:pt x="664" y="461"/>
                  <a:pt x="657" y="468"/>
                  <a:pt x="657" y="476"/>
                </a:cubicBezTo>
                <a:cubicBezTo>
                  <a:pt x="657" y="484"/>
                  <a:pt x="664" y="491"/>
                  <a:pt x="672" y="491"/>
                </a:cubicBezTo>
                <a:cubicBezTo>
                  <a:pt x="680" y="491"/>
                  <a:pt x="687" y="484"/>
                  <a:pt x="687" y="476"/>
                </a:cubicBezTo>
                <a:cubicBezTo>
                  <a:pt x="687" y="468"/>
                  <a:pt x="680" y="461"/>
                  <a:pt x="672" y="461"/>
                </a:cubicBezTo>
                <a:close/>
                <a:moveTo>
                  <a:pt x="672" y="494"/>
                </a:moveTo>
                <a:cubicBezTo>
                  <a:pt x="664" y="494"/>
                  <a:pt x="657" y="500"/>
                  <a:pt x="657" y="509"/>
                </a:cubicBezTo>
                <a:cubicBezTo>
                  <a:pt x="657" y="517"/>
                  <a:pt x="664" y="523"/>
                  <a:pt x="672" y="523"/>
                </a:cubicBezTo>
                <a:cubicBezTo>
                  <a:pt x="680" y="523"/>
                  <a:pt x="687" y="517"/>
                  <a:pt x="687" y="509"/>
                </a:cubicBezTo>
                <a:cubicBezTo>
                  <a:pt x="687" y="500"/>
                  <a:pt x="680" y="494"/>
                  <a:pt x="672" y="494"/>
                </a:cubicBezTo>
                <a:close/>
                <a:moveTo>
                  <a:pt x="672" y="527"/>
                </a:moveTo>
                <a:cubicBezTo>
                  <a:pt x="664" y="527"/>
                  <a:pt x="657" y="533"/>
                  <a:pt x="657" y="542"/>
                </a:cubicBezTo>
                <a:cubicBezTo>
                  <a:pt x="657" y="550"/>
                  <a:pt x="664" y="556"/>
                  <a:pt x="672" y="556"/>
                </a:cubicBezTo>
                <a:cubicBezTo>
                  <a:pt x="680" y="556"/>
                  <a:pt x="687" y="550"/>
                  <a:pt x="687" y="542"/>
                </a:cubicBezTo>
                <a:cubicBezTo>
                  <a:pt x="687" y="533"/>
                  <a:pt x="680" y="527"/>
                  <a:pt x="672" y="527"/>
                </a:cubicBezTo>
                <a:close/>
                <a:moveTo>
                  <a:pt x="672" y="560"/>
                </a:moveTo>
                <a:cubicBezTo>
                  <a:pt x="664" y="560"/>
                  <a:pt x="657" y="566"/>
                  <a:pt x="657" y="574"/>
                </a:cubicBezTo>
                <a:cubicBezTo>
                  <a:pt x="657" y="583"/>
                  <a:pt x="664" y="589"/>
                  <a:pt x="672" y="589"/>
                </a:cubicBezTo>
                <a:cubicBezTo>
                  <a:pt x="680" y="589"/>
                  <a:pt x="687" y="583"/>
                  <a:pt x="687" y="574"/>
                </a:cubicBezTo>
                <a:cubicBezTo>
                  <a:pt x="687" y="566"/>
                  <a:pt x="680" y="560"/>
                  <a:pt x="672" y="560"/>
                </a:cubicBezTo>
                <a:close/>
                <a:moveTo>
                  <a:pt x="672" y="593"/>
                </a:moveTo>
                <a:cubicBezTo>
                  <a:pt x="664" y="593"/>
                  <a:pt x="657" y="599"/>
                  <a:pt x="657" y="607"/>
                </a:cubicBezTo>
                <a:cubicBezTo>
                  <a:pt x="657" y="616"/>
                  <a:pt x="664" y="622"/>
                  <a:pt x="672" y="622"/>
                </a:cubicBezTo>
                <a:cubicBezTo>
                  <a:pt x="680" y="622"/>
                  <a:pt x="687" y="616"/>
                  <a:pt x="687" y="607"/>
                </a:cubicBezTo>
                <a:cubicBezTo>
                  <a:pt x="687" y="599"/>
                  <a:pt x="680" y="593"/>
                  <a:pt x="672" y="593"/>
                </a:cubicBezTo>
                <a:close/>
                <a:moveTo>
                  <a:pt x="672" y="625"/>
                </a:moveTo>
                <a:cubicBezTo>
                  <a:pt x="664" y="625"/>
                  <a:pt x="657" y="632"/>
                  <a:pt x="657" y="640"/>
                </a:cubicBezTo>
                <a:cubicBezTo>
                  <a:pt x="657" y="648"/>
                  <a:pt x="664" y="655"/>
                  <a:pt x="672" y="655"/>
                </a:cubicBezTo>
                <a:cubicBezTo>
                  <a:pt x="680" y="655"/>
                  <a:pt x="687" y="648"/>
                  <a:pt x="687" y="640"/>
                </a:cubicBezTo>
                <a:cubicBezTo>
                  <a:pt x="687" y="632"/>
                  <a:pt x="680" y="625"/>
                  <a:pt x="672" y="625"/>
                </a:cubicBezTo>
                <a:close/>
                <a:moveTo>
                  <a:pt x="672" y="658"/>
                </a:moveTo>
                <a:cubicBezTo>
                  <a:pt x="664" y="658"/>
                  <a:pt x="657" y="665"/>
                  <a:pt x="657" y="673"/>
                </a:cubicBezTo>
                <a:cubicBezTo>
                  <a:pt x="657" y="681"/>
                  <a:pt x="664" y="688"/>
                  <a:pt x="672" y="688"/>
                </a:cubicBezTo>
                <a:cubicBezTo>
                  <a:pt x="680" y="688"/>
                  <a:pt x="687" y="681"/>
                  <a:pt x="687" y="673"/>
                </a:cubicBezTo>
                <a:cubicBezTo>
                  <a:pt x="687" y="665"/>
                  <a:pt x="680" y="658"/>
                  <a:pt x="672" y="658"/>
                </a:cubicBezTo>
                <a:close/>
                <a:moveTo>
                  <a:pt x="672" y="691"/>
                </a:moveTo>
                <a:cubicBezTo>
                  <a:pt x="664" y="691"/>
                  <a:pt x="657" y="698"/>
                  <a:pt x="657" y="706"/>
                </a:cubicBezTo>
                <a:cubicBezTo>
                  <a:pt x="657" y="714"/>
                  <a:pt x="664" y="721"/>
                  <a:pt x="672" y="721"/>
                </a:cubicBezTo>
                <a:cubicBezTo>
                  <a:pt x="680" y="721"/>
                  <a:pt x="687" y="714"/>
                  <a:pt x="687" y="706"/>
                </a:cubicBezTo>
                <a:cubicBezTo>
                  <a:pt x="687" y="698"/>
                  <a:pt x="680" y="691"/>
                  <a:pt x="672" y="691"/>
                </a:cubicBezTo>
                <a:close/>
                <a:moveTo>
                  <a:pt x="672" y="724"/>
                </a:moveTo>
                <a:cubicBezTo>
                  <a:pt x="664" y="724"/>
                  <a:pt x="657" y="731"/>
                  <a:pt x="657" y="739"/>
                </a:cubicBezTo>
                <a:cubicBezTo>
                  <a:pt x="657" y="747"/>
                  <a:pt x="664" y="754"/>
                  <a:pt x="672" y="754"/>
                </a:cubicBezTo>
                <a:cubicBezTo>
                  <a:pt x="680" y="754"/>
                  <a:pt x="687" y="747"/>
                  <a:pt x="687" y="739"/>
                </a:cubicBezTo>
                <a:cubicBezTo>
                  <a:pt x="687" y="731"/>
                  <a:pt x="680" y="724"/>
                  <a:pt x="672" y="724"/>
                </a:cubicBezTo>
                <a:close/>
                <a:moveTo>
                  <a:pt x="672" y="757"/>
                </a:moveTo>
                <a:cubicBezTo>
                  <a:pt x="664" y="757"/>
                  <a:pt x="657" y="764"/>
                  <a:pt x="657" y="772"/>
                </a:cubicBezTo>
                <a:cubicBezTo>
                  <a:pt x="657" y="780"/>
                  <a:pt x="664" y="787"/>
                  <a:pt x="672" y="787"/>
                </a:cubicBezTo>
                <a:cubicBezTo>
                  <a:pt x="680" y="787"/>
                  <a:pt x="687" y="780"/>
                  <a:pt x="687" y="772"/>
                </a:cubicBezTo>
                <a:cubicBezTo>
                  <a:pt x="687" y="764"/>
                  <a:pt x="680" y="757"/>
                  <a:pt x="672" y="757"/>
                </a:cubicBezTo>
                <a:close/>
                <a:moveTo>
                  <a:pt x="672" y="790"/>
                </a:moveTo>
                <a:cubicBezTo>
                  <a:pt x="664" y="790"/>
                  <a:pt x="657" y="797"/>
                  <a:pt x="657" y="805"/>
                </a:cubicBezTo>
                <a:cubicBezTo>
                  <a:pt x="657" y="813"/>
                  <a:pt x="664" y="820"/>
                  <a:pt x="672" y="820"/>
                </a:cubicBezTo>
                <a:cubicBezTo>
                  <a:pt x="680" y="820"/>
                  <a:pt x="687" y="813"/>
                  <a:pt x="687" y="805"/>
                </a:cubicBezTo>
                <a:cubicBezTo>
                  <a:pt x="687" y="797"/>
                  <a:pt x="680" y="790"/>
                  <a:pt x="672" y="790"/>
                </a:cubicBezTo>
                <a:close/>
                <a:moveTo>
                  <a:pt x="672" y="823"/>
                </a:moveTo>
                <a:cubicBezTo>
                  <a:pt x="664" y="823"/>
                  <a:pt x="657" y="830"/>
                  <a:pt x="657" y="838"/>
                </a:cubicBezTo>
                <a:cubicBezTo>
                  <a:pt x="657" y="846"/>
                  <a:pt x="664" y="853"/>
                  <a:pt x="672" y="853"/>
                </a:cubicBezTo>
                <a:cubicBezTo>
                  <a:pt x="680" y="853"/>
                  <a:pt x="687" y="846"/>
                  <a:pt x="687" y="838"/>
                </a:cubicBezTo>
                <a:cubicBezTo>
                  <a:pt x="687" y="830"/>
                  <a:pt x="680" y="823"/>
                  <a:pt x="672" y="823"/>
                </a:cubicBezTo>
                <a:close/>
                <a:moveTo>
                  <a:pt x="672" y="856"/>
                </a:moveTo>
                <a:cubicBezTo>
                  <a:pt x="664" y="856"/>
                  <a:pt x="657" y="863"/>
                  <a:pt x="657" y="871"/>
                </a:cubicBezTo>
                <a:cubicBezTo>
                  <a:pt x="657" y="879"/>
                  <a:pt x="664" y="886"/>
                  <a:pt x="672" y="886"/>
                </a:cubicBezTo>
                <a:cubicBezTo>
                  <a:pt x="680" y="886"/>
                  <a:pt x="687" y="879"/>
                  <a:pt x="687" y="871"/>
                </a:cubicBezTo>
                <a:cubicBezTo>
                  <a:pt x="687" y="863"/>
                  <a:pt x="680" y="856"/>
                  <a:pt x="672" y="856"/>
                </a:cubicBezTo>
                <a:close/>
                <a:moveTo>
                  <a:pt x="672" y="889"/>
                </a:moveTo>
                <a:cubicBezTo>
                  <a:pt x="664" y="889"/>
                  <a:pt x="657" y="895"/>
                  <a:pt x="657" y="904"/>
                </a:cubicBezTo>
                <a:cubicBezTo>
                  <a:pt x="657" y="912"/>
                  <a:pt x="664" y="918"/>
                  <a:pt x="672" y="918"/>
                </a:cubicBezTo>
                <a:cubicBezTo>
                  <a:pt x="680" y="918"/>
                  <a:pt x="687" y="912"/>
                  <a:pt x="687" y="904"/>
                </a:cubicBezTo>
                <a:cubicBezTo>
                  <a:pt x="687" y="895"/>
                  <a:pt x="680" y="889"/>
                  <a:pt x="672" y="889"/>
                </a:cubicBezTo>
                <a:close/>
                <a:moveTo>
                  <a:pt x="672" y="922"/>
                </a:moveTo>
                <a:cubicBezTo>
                  <a:pt x="664" y="922"/>
                  <a:pt x="657" y="928"/>
                  <a:pt x="657" y="937"/>
                </a:cubicBezTo>
                <a:cubicBezTo>
                  <a:pt x="657" y="945"/>
                  <a:pt x="664" y="951"/>
                  <a:pt x="672" y="951"/>
                </a:cubicBezTo>
                <a:cubicBezTo>
                  <a:pt x="680" y="951"/>
                  <a:pt x="687" y="945"/>
                  <a:pt x="687" y="937"/>
                </a:cubicBezTo>
                <a:cubicBezTo>
                  <a:pt x="687" y="928"/>
                  <a:pt x="680" y="922"/>
                  <a:pt x="672" y="922"/>
                </a:cubicBezTo>
                <a:close/>
                <a:moveTo>
                  <a:pt x="672" y="955"/>
                </a:moveTo>
                <a:cubicBezTo>
                  <a:pt x="664" y="955"/>
                  <a:pt x="657" y="961"/>
                  <a:pt x="657" y="970"/>
                </a:cubicBezTo>
                <a:cubicBezTo>
                  <a:pt x="657" y="978"/>
                  <a:pt x="664" y="984"/>
                  <a:pt x="672" y="984"/>
                </a:cubicBezTo>
                <a:cubicBezTo>
                  <a:pt x="680" y="984"/>
                  <a:pt x="687" y="978"/>
                  <a:pt x="687" y="970"/>
                </a:cubicBezTo>
                <a:cubicBezTo>
                  <a:pt x="687" y="961"/>
                  <a:pt x="680" y="955"/>
                  <a:pt x="672" y="955"/>
                </a:cubicBezTo>
                <a:close/>
                <a:moveTo>
                  <a:pt x="672" y="988"/>
                </a:moveTo>
                <a:cubicBezTo>
                  <a:pt x="664" y="988"/>
                  <a:pt x="657" y="994"/>
                  <a:pt x="657" y="1002"/>
                </a:cubicBezTo>
                <a:cubicBezTo>
                  <a:pt x="657" y="1011"/>
                  <a:pt x="664" y="1017"/>
                  <a:pt x="672" y="1017"/>
                </a:cubicBezTo>
                <a:cubicBezTo>
                  <a:pt x="680" y="1017"/>
                  <a:pt x="687" y="1011"/>
                  <a:pt x="687" y="1002"/>
                </a:cubicBezTo>
                <a:cubicBezTo>
                  <a:pt x="687" y="994"/>
                  <a:pt x="680" y="988"/>
                  <a:pt x="672" y="988"/>
                </a:cubicBezTo>
                <a:close/>
                <a:moveTo>
                  <a:pt x="672" y="1021"/>
                </a:moveTo>
                <a:cubicBezTo>
                  <a:pt x="664" y="1021"/>
                  <a:pt x="657" y="1027"/>
                  <a:pt x="657" y="1035"/>
                </a:cubicBezTo>
                <a:cubicBezTo>
                  <a:pt x="657" y="1044"/>
                  <a:pt x="664" y="1050"/>
                  <a:pt x="672" y="1050"/>
                </a:cubicBezTo>
                <a:cubicBezTo>
                  <a:pt x="680" y="1050"/>
                  <a:pt x="687" y="1044"/>
                  <a:pt x="687" y="1035"/>
                </a:cubicBezTo>
                <a:cubicBezTo>
                  <a:pt x="687" y="1027"/>
                  <a:pt x="680" y="1021"/>
                  <a:pt x="672" y="1021"/>
                </a:cubicBezTo>
                <a:close/>
                <a:moveTo>
                  <a:pt x="672" y="1053"/>
                </a:moveTo>
                <a:cubicBezTo>
                  <a:pt x="664" y="1053"/>
                  <a:pt x="657" y="1060"/>
                  <a:pt x="657" y="1068"/>
                </a:cubicBezTo>
                <a:cubicBezTo>
                  <a:pt x="657" y="1076"/>
                  <a:pt x="664" y="1083"/>
                  <a:pt x="672" y="1083"/>
                </a:cubicBezTo>
                <a:cubicBezTo>
                  <a:pt x="680" y="1083"/>
                  <a:pt x="687" y="1076"/>
                  <a:pt x="687" y="1068"/>
                </a:cubicBezTo>
                <a:cubicBezTo>
                  <a:pt x="687" y="1060"/>
                  <a:pt x="680" y="1053"/>
                  <a:pt x="672" y="1053"/>
                </a:cubicBezTo>
                <a:close/>
                <a:moveTo>
                  <a:pt x="672" y="1086"/>
                </a:moveTo>
                <a:cubicBezTo>
                  <a:pt x="664" y="1086"/>
                  <a:pt x="657" y="1093"/>
                  <a:pt x="657" y="1101"/>
                </a:cubicBezTo>
                <a:cubicBezTo>
                  <a:pt x="657" y="1109"/>
                  <a:pt x="664" y="1116"/>
                  <a:pt x="672" y="1116"/>
                </a:cubicBezTo>
                <a:cubicBezTo>
                  <a:pt x="680" y="1116"/>
                  <a:pt x="687" y="1109"/>
                  <a:pt x="687" y="1101"/>
                </a:cubicBezTo>
                <a:cubicBezTo>
                  <a:pt x="687" y="1093"/>
                  <a:pt x="680" y="1086"/>
                  <a:pt x="672" y="1086"/>
                </a:cubicBezTo>
                <a:close/>
                <a:moveTo>
                  <a:pt x="672" y="1119"/>
                </a:moveTo>
                <a:cubicBezTo>
                  <a:pt x="664" y="1119"/>
                  <a:pt x="657" y="1126"/>
                  <a:pt x="657" y="1134"/>
                </a:cubicBezTo>
                <a:cubicBezTo>
                  <a:pt x="657" y="1142"/>
                  <a:pt x="664" y="1149"/>
                  <a:pt x="672" y="1149"/>
                </a:cubicBezTo>
                <a:cubicBezTo>
                  <a:pt x="680" y="1149"/>
                  <a:pt x="687" y="1142"/>
                  <a:pt x="687" y="1134"/>
                </a:cubicBezTo>
                <a:cubicBezTo>
                  <a:pt x="687" y="1126"/>
                  <a:pt x="680" y="1119"/>
                  <a:pt x="672" y="1119"/>
                </a:cubicBezTo>
                <a:close/>
                <a:moveTo>
                  <a:pt x="672" y="1152"/>
                </a:moveTo>
                <a:cubicBezTo>
                  <a:pt x="664" y="1152"/>
                  <a:pt x="657" y="1159"/>
                  <a:pt x="657" y="1167"/>
                </a:cubicBezTo>
                <a:cubicBezTo>
                  <a:pt x="657" y="1175"/>
                  <a:pt x="664" y="1182"/>
                  <a:pt x="672" y="1182"/>
                </a:cubicBezTo>
                <a:cubicBezTo>
                  <a:pt x="680" y="1182"/>
                  <a:pt x="687" y="1175"/>
                  <a:pt x="687" y="1167"/>
                </a:cubicBezTo>
                <a:cubicBezTo>
                  <a:pt x="687" y="1159"/>
                  <a:pt x="680" y="1152"/>
                  <a:pt x="672" y="1152"/>
                </a:cubicBezTo>
                <a:close/>
                <a:moveTo>
                  <a:pt x="672" y="1185"/>
                </a:moveTo>
                <a:cubicBezTo>
                  <a:pt x="664" y="1185"/>
                  <a:pt x="657" y="1192"/>
                  <a:pt x="657" y="1200"/>
                </a:cubicBezTo>
                <a:cubicBezTo>
                  <a:pt x="657" y="1208"/>
                  <a:pt x="664" y="1215"/>
                  <a:pt x="672" y="1215"/>
                </a:cubicBezTo>
                <a:cubicBezTo>
                  <a:pt x="680" y="1215"/>
                  <a:pt x="687" y="1208"/>
                  <a:pt x="687" y="1200"/>
                </a:cubicBezTo>
                <a:cubicBezTo>
                  <a:pt x="687" y="1192"/>
                  <a:pt x="680" y="1185"/>
                  <a:pt x="672" y="1185"/>
                </a:cubicBezTo>
                <a:close/>
                <a:moveTo>
                  <a:pt x="672" y="1218"/>
                </a:moveTo>
                <a:cubicBezTo>
                  <a:pt x="664" y="1218"/>
                  <a:pt x="657" y="1225"/>
                  <a:pt x="657" y="1233"/>
                </a:cubicBezTo>
                <a:cubicBezTo>
                  <a:pt x="657" y="1241"/>
                  <a:pt x="664" y="1248"/>
                  <a:pt x="672" y="1248"/>
                </a:cubicBezTo>
                <a:cubicBezTo>
                  <a:pt x="680" y="1248"/>
                  <a:pt x="687" y="1241"/>
                  <a:pt x="687" y="1233"/>
                </a:cubicBezTo>
                <a:cubicBezTo>
                  <a:pt x="687" y="1225"/>
                  <a:pt x="680" y="1218"/>
                  <a:pt x="672" y="1218"/>
                </a:cubicBezTo>
                <a:close/>
                <a:moveTo>
                  <a:pt x="672" y="1251"/>
                </a:moveTo>
                <a:cubicBezTo>
                  <a:pt x="664" y="1251"/>
                  <a:pt x="657" y="1258"/>
                  <a:pt x="657" y="1266"/>
                </a:cubicBezTo>
                <a:cubicBezTo>
                  <a:pt x="657" y="1274"/>
                  <a:pt x="664" y="1281"/>
                  <a:pt x="672" y="1281"/>
                </a:cubicBezTo>
                <a:cubicBezTo>
                  <a:pt x="680" y="1281"/>
                  <a:pt x="687" y="1274"/>
                  <a:pt x="687" y="1266"/>
                </a:cubicBezTo>
                <a:cubicBezTo>
                  <a:pt x="687" y="1258"/>
                  <a:pt x="680" y="1251"/>
                  <a:pt x="672" y="1251"/>
                </a:cubicBezTo>
                <a:close/>
                <a:moveTo>
                  <a:pt x="672" y="1284"/>
                </a:moveTo>
                <a:cubicBezTo>
                  <a:pt x="664" y="1284"/>
                  <a:pt x="657" y="1291"/>
                  <a:pt x="657" y="1299"/>
                </a:cubicBezTo>
                <a:cubicBezTo>
                  <a:pt x="657" y="1307"/>
                  <a:pt x="664" y="1314"/>
                  <a:pt x="672" y="1314"/>
                </a:cubicBezTo>
                <a:cubicBezTo>
                  <a:pt x="680" y="1314"/>
                  <a:pt x="687" y="1307"/>
                  <a:pt x="687" y="1299"/>
                </a:cubicBezTo>
                <a:cubicBezTo>
                  <a:pt x="687" y="1291"/>
                  <a:pt x="680" y="1284"/>
                  <a:pt x="672" y="1284"/>
                </a:cubicBezTo>
                <a:close/>
                <a:moveTo>
                  <a:pt x="672" y="1317"/>
                </a:moveTo>
                <a:cubicBezTo>
                  <a:pt x="664" y="1317"/>
                  <a:pt x="657" y="1323"/>
                  <a:pt x="657" y="1332"/>
                </a:cubicBezTo>
                <a:cubicBezTo>
                  <a:pt x="657" y="1340"/>
                  <a:pt x="664" y="1346"/>
                  <a:pt x="672" y="1346"/>
                </a:cubicBezTo>
                <a:cubicBezTo>
                  <a:pt x="680" y="1346"/>
                  <a:pt x="687" y="1340"/>
                  <a:pt x="687" y="1332"/>
                </a:cubicBezTo>
                <a:cubicBezTo>
                  <a:pt x="687" y="1323"/>
                  <a:pt x="680" y="1317"/>
                  <a:pt x="672" y="1317"/>
                </a:cubicBezTo>
                <a:close/>
                <a:moveTo>
                  <a:pt x="672" y="1350"/>
                </a:moveTo>
                <a:cubicBezTo>
                  <a:pt x="664" y="1350"/>
                  <a:pt x="657" y="1356"/>
                  <a:pt x="657" y="1365"/>
                </a:cubicBezTo>
                <a:cubicBezTo>
                  <a:pt x="657" y="1373"/>
                  <a:pt x="664" y="1379"/>
                  <a:pt x="672" y="1379"/>
                </a:cubicBezTo>
                <a:cubicBezTo>
                  <a:pt x="680" y="1379"/>
                  <a:pt x="687" y="1373"/>
                  <a:pt x="687" y="1365"/>
                </a:cubicBezTo>
                <a:cubicBezTo>
                  <a:pt x="687" y="1356"/>
                  <a:pt x="680" y="1350"/>
                  <a:pt x="672" y="1350"/>
                </a:cubicBezTo>
                <a:close/>
                <a:moveTo>
                  <a:pt x="672" y="1383"/>
                </a:moveTo>
                <a:cubicBezTo>
                  <a:pt x="664" y="1383"/>
                  <a:pt x="657" y="1389"/>
                  <a:pt x="657" y="1397"/>
                </a:cubicBezTo>
                <a:cubicBezTo>
                  <a:pt x="657" y="1406"/>
                  <a:pt x="664" y="1412"/>
                  <a:pt x="672" y="1412"/>
                </a:cubicBezTo>
                <a:cubicBezTo>
                  <a:pt x="680" y="1412"/>
                  <a:pt x="687" y="1406"/>
                  <a:pt x="687" y="1397"/>
                </a:cubicBezTo>
                <a:cubicBezTo>
                  <a:pt x="687" y="1389"/>
                  <a:pt x="680" y="1383"/>
                  <a:pt x="672" y="1383"/>
                </a:cubicBezTo>
                <a:close/>
                <a:moveTo>
                  <a:pt x="672" y="1416"/>
                </a:moveTo>
                <a:cubicBezTo>
                  <a:pt x="664" y="1416"/>
                  <a:pt x="657" y="1422"/>
                  <a:pt x="657" y="1430"/>
                </a:cubicBezTo>
                <a:cubicBezTo>
                  <a:pt x="657" y="1439"/>
                  <a:pt x="664" y="1445"/>
                  <a:pt x="672" y="1445"/>
                </a:cubicBezTo>
                <a:cubicBezTo>
                  <a:pt x="680" y="1445"/>
                  <a:pt x="687" y="1439"/>
                  <a:pt x="687" y="1430"/>
                </a:cubicBezTo>
                <a:cubicBezTo>
                  <a:pt x="687" y="1422"/>
                  <a:pt x="680" y="1416"/>
                  <a:pt x="672" y="1416"/>
                </a:cubicBezTo>
                <a:close/>
                <a:moveTo>
                  <a:pt x="705" y="0"/>
                </a:moveTo>
                <a:cubicBezTo>
                  <a:pt x="697" y="0"/>
                  <a:pt x="690" y="7"/>
                  <a:pt x="690" y="15"/>
                </a:cubicBezTo>
                <a:cubicBezTo>
                  <a:pt x="690" y="23"/>
                  <a:pt x="697" y="30"/>
                  <a:pt x="705" y="30"/>
                </a:cubicBezTo>
                <a:cubicBezTo>
                  <a:pt x="713" y="30"/>
                  <a:pt x="720" y="23"/>
                  <a:pt x="720" y="15"/>
                </a:cubicBezTo>
                <a:cubicBezTo>
                  <a:pt x="720" y="7"/>
                  <a:pt x="713" y="0"/>
                  <a:pt x="705" y="0"/>
                </a:cubicBezTo>
                <a:close/>
                <a:moveTo>
                  <a:pt x="705" y="33"/>
                </a:moveTo>
                <a:cubicBezTo>
                  <a:pt x="697" y="33"/>
                  <a:pt x="690" y="40"/>
                  <a:pt x="690" y="48"/>
                </a:cubicBezTo>
                <a:cubicBezTo>
                  <a:pt x="690" y="56"/>
                  <a:pt x="697" y="63"/>
                  <a:pt x="705" y="63"/>
                </a:cubicBezTo>
                <a:cubicBezTo>
                  <a:pt x="713" y="63"/>
                  <a:pt x="720" y="56"/>
                  <a:pt x="720" y="48"/>
                </a:cubicBezTo>
                <a:cubicBezTo>
                  <a:pt x="720" y="40"/>
                  <a:pt x="713" y="33"/>
                  <a:pt x="705" y="33"/>
                </a:cubicBezTo>
                <a:close/>
                <a:moveTo>
                  <a:pt x="705" y="66"/>
                </a:moveTo>
                <a:cubicBezTo>
                  <a:pt x="697" y="66"/>
                  <a:pt x="690" y="72"/>
                  <a:pt x="690" y="81"/>
                </a:cubicBezTo>
                <a:cubicBezTo>
                  <a:pt x="690" y="89"/>
                  <a:pt x="697" y="95"/>
                  <a:pt x="705" y="95"/>
                </a:cubicBezTo>
                <a:cubicBezTo>
                  <a:pt x="713" y="95"/>
                  <a:pt x="720" y="89"/>
                  <a:pt x="720" y="81"/>
                </a:cubicBezTo>
                <a:cubicBezTo>
                  <a:pt x="720" y="72"/>
                  <a:pt x="713" y="66"/>
                  <a:pt x="705" y="66"/>
                </a:cubicBezTo>
                <a:close/>
                <a:moveTo>
                  <a:pt x="705" y="99"/>
                </a:moveTo>
                <a:cubicBezTo>
                  <a:pt x="697" y="99"/>
                  <a:pt x="690" y="105"/>
                  <a:pt x="690" y="114"/>
                </a:cubicBezTo>
                <a:cubicBezTo>
                  <a:pt x="690" y="122"/>
                  <a:pt x="697" y="128"/>
                  <a:pt x="705" y="128"/>
                </a:cubicBezTo>
                <a:cubicBezTo>
                  <a:pt x="713" y="128"/>
                  <a:pt x="720" y="122"/>
                  <a:pt x="720" y="114"/>
                </a:cubicBezTo>
                <a:cubicBezTo>
                  <a:pt x="720" y="105"/>
                  <a:pt x="713" y="99"/>
                  <a:pt x="705" y="99"/>
                </a:cubicBezTo>
                <a:close/>
                <a:moveTo>
                  <a:pt x="705" y="132"/>
                </a:moveTo>
                <a:cubicBezTo>
                  <a:pt x="697" y="132"/>
                  <a:pt x="690" y="138"/>
                  <a:pt x="690" y="147"/>
                </a:cubicBezTo>
                <a:cubicBezTo>
                  <a:pt x="690" y="155"/>
                  <a:pt x="697" y="161"/>
                  <a:pt x="705" y="161"/>
                </a:cubicBezTo>
                <a:cubicBezTo>
                  <a:pt x="713" y="161"/>
                  <a:pt x="720" y="155"/>
                  <a:pt x="720" y="147"/>
                </a:cubicBezTo>
                <a:cubicBezTo>
                  <a:pt x="720" y="138"/>
                  <a:pt x="713" y="132"/>
                  <a:pt x="705" y="132"/>
                </a:cubicBezTo>
                <a:close/>
                <a:moveTo>
                  <a:pt x="705" y="165"/>
                </a:moveTo>
                <a:cubicBezTo>
                  <a:pt x="697" y="165"/>
                  <a:pt x="690" y="171"/>
                  <a:pt x="690" y="179"/>
                </a:cubicBezTo>
                <a:cubicBezTo>
                  <a:pt x="690" y="188"/>
                  <a:pt x="697" y="194"/>
                  <a:pt x="705" y="194"/>
                </a:cubicBezTo>
                <a:cubicBezTo>
                  <a:pt x="713" y="194"/>
                  <a:pt x="720" y="188"/>
                  <a:pt x="720" y="179"/>
                </a:cubicBezTo>
                <a:cubicBezTo>
                  <a:pt x="720" y="171"/>
                  <a:pt x="713" y="165"/>
                  <a:pt x="705" y="165"/>
                </a:cubicBezTo>
                <a:close/>
                <a:moveTo>
                  <a:pt x="705" y="198"/>
                </a:moveTo>
                <a:cubicBezTo>
                  <a:pt x="697" y="198"/>
                  <a:pt x="690" y="204"/>
                  <a:pt x="690" y="212"/>
                </a:cubicBezTo>
                <a:cubicBezTo>
                  <a:pt x="690" y="221"/>
                  <a:pt x="697" y="227"/>
                  <a:pt x="705" y="227"/>
                </a:cubicBezTo>
                <a:cubicBezTo>
                  <a:pt x="713" y="227"/>
                  <a:pt x="720" y="221"/>
                  <a:pt x="720" y="212"/>
                </a:cubicBezTo>
                <a:cubicBezTo>
                  <a:pt x="720" y="204"/>
                  <a:pt x="713" y="198"/>
                  <a:pt x="705" y="198"/>
                </a:cubicBezTo>
                <a:close/>
                <a:moveTo>
                  <a:pt x="705" y="230"/>
                </a:moveTo>
                <a:cubicBezTo>
                  <a:pt x="697" y="230"/>
                  <a:pt x="690" y="237"/>
                  <a:pt x="690" y="245"/>
                </a:cubicBezTo>
                <a:cubicBezTo>
                  <a:pt x="690" y="253"/>
                  <a:pt x="697" y="260"/>
                  <a:pt x="705" y="260"/>
                </a:cubicBezTo>
                <a:cubicBezTo>
                  <a:pt x="713" y="260"/>
                  <a:pt x="720" y="253"/>
                  <a:pt x="720" y="245"/>
                </a:cubicBezTo>
                <a:cubicBezTo>
                  <a:pt x="720" y="237"/>
                  <a:pt x="713" y="230"/>
                  <a:pt x="705" y="230"/>
                </a:cubicBezTo>
                <a:close/>
                <a:moveTo>
                  <a:pt x="705" y="263"/>
                </a:moveTo>
                <a:cubicBezTo>
                  <a:pt x="697" y="263"/>
                  <a:pt x="690" y="270"/>
                  <a:pt x="690" y="278"/>
                </a:cubicBezTo>
                <a:cubicBezTo>
                  <a:pt x="690" y="286"/>
                  <a:pt x="697" y="293"/>
                  <a:pt x="705" y="293"/>
                </a:cubicBezTo>
                <a:cubicBezTo>
                  <a:pt x="713" y="293"/>
                  <a:pt x="720" y="286"/>
                  <a:pt x="720" y="278"/>
                </a:cubicBezTo>
                <a:cubicBezTo>
                  <a:pt x="720" y="270"/>
                  <a:pt x="713" y="263"/>
                  <a:pt x="705" y="263"/>
                </a:cubicBezTo>
                <a:close/>
                <a:moveTo>
                  <a:pt x="705" y="296"/>
                </a:moveTo>
                <a:cubicBezTo>
                  <a:pt x="697" y="296"/>
                  <a:pt x="690" y="303"/>
                  <a:pt x="690" y="311"/>
                </a:cubicBezTo>
                <a:cubicBezTo>
                  <a:pt x="690" y="319"/>
                  <a:pt x="697" y="326"/>
                  <a:pt x="705" y="326"/>
                </a:cubicBezTo>
                <a:cubicBezTo>
                  <a:pt x="713" y="326"/>
                  <a:pt x="720" y="319"/>
                  <a:pt x="720" y="311"/>
                </a:cubicBezTo>
                <a:cubicBezTo>
                  <a:pt x="720" y="303"/>
                  <a:pt x="713" y="296"/>
                  <a:pt x="705" y="296"/>
                </a:cubicBezTo>
                <a:close/>
                <a:moveTo>
                  <a:pt x="705" y="329"/>
                </a:moveTo>
                <a:cubicBezTo>
                  <a:pt x="697" y="329"/>
                  <a:pt x="690" y="336"/>
                  <a:pt x="690" y="344"/>
                </a:cubicBezTo>
                <a:cubicBezTo>
                  <a:pt x="690" y="352"/>
                  <a:pt x="697" y="359"/>
                  <a:pt x="705" y="359"/>
                </a:cubicBezTo>
                <a:cubicBezTo>
                  <a:pt x="713" y="359"/>
                  <a:pt x="720" y="352"/>
                  <a:pt x="720" y="344"/>
                </a:cubicBezTo>
                <a:cubicBezTo>
                  <a:pt x="720" y="336"/>
                  <a:pt x="713" y="329"/>
                  <a:pt x="705" y="329"/>
                </a:cubicBezTo>
                <a:close/>
                <a:moveTo>
                  <a:pt x="705" y="362"/>
                </a:moveTo>
                <a:cubicBezTo>
                  <a:pt x="697" y="362"/>
                  <a:pt x="690" y="369"/>
                  <a:pt x="690" y="377"/>
                </a:cubicBezTo>
                <a:cubicBezTo>
                  <a:pt x="690" y="385"/>
                  <a:pt x="697" y="392"/>
                  <a:pt x="705" y="392"/>
                </a:cubicBezTo>
                <a:cubicBezTo>
                  <a:pt x="713" y="392"/>
                  <a:pt x="720" y="385"/>
                  <a:pt x="720" y="377"/>
                </a:cubicBezTo>
                <a:cubicBezTo>
                  <a:pt x="720" y="369"/>
                  <a:pt x="713" y="362"/>
                  <a:pt x="705" y="362"/>
                </a:cubicBezTo>
                <a:close/>
                <a:moveTo>
                  <a:pt x="705" y="395"/>
                </a:moveTo>
                <a:cubicBezTo>
                  <a:pt x="697" y="395"/>
                  <a:pt x="690" y="402"/>
                  <a:pt x="690" y="410"/>
                </a:cubicBezTo>
                <a:cubicBezTo>
                  <a:pt x="690" y="418"/>
                  <a:pt x="697" y="425"/>
                  <a:pt x="705" y="425"/>
                </a:cubicBezTo>
                <a:cubicBezTo>
                  <a:pt x="713" y="425"/>
                  <a:pt x="720" y="418"/>
                  <a:pt x="720" y="410"/>
                </a:cubicBezTo>
                <a:cubicBezTo>
                  <a:pt x="720" y="402"/>
                  <a:pt x="713" y="395"/>
                  <a:pt x="705" y="395"/>
                </a:cubicBezTo>
                <a:close/>
                <a:moveTo>
                  <a:pt x="705" y="428"/>
                </a:moveTo>
                <a:cubicBezTo>
                  <a:pt x="697" y="428"/>
                  <a:pt x="690" y="435"/>
                  <a:pt x="690" y="443"/>
                </a:cubicBezTo>
                <a:cubicBezTo>
                  <a:pt x="690" y="451"/>
                  <a:pt x="697" y="458"/>
                  <a:pt x="705" y="458"/>
                </a:cubicBezTo>
                <a:cubicBezTo>
                  <a:pt x="713" y="458"/>
                  <a:pt x="720" y="451"/>
                  <a:pt x="720" y="443"/>
                </a:cubicBezTo>
                <a:cubicBezTo>
                  <a:pt x="720" y="435"/>
                  <a:pt x="713" y="428"/>
                  <a:pt x="705" y="428"/>
                </a:cubicBezTo>
                <a:close/>
                <a:moveTo>
                  <a:pt x="705" y="461"/>
                </a:moveTo>
                <a:cubicBezTo>
                  <a:pt x="697" y="461"/>
                  <a:pt x="690" y="468"/>
                  <a:pt x="690" y="476"/>
                </a:cubicBezTo>
                <a:cubicBezTo>
                  <a:pt x="690" y="484"/>
                  <a:pt x="697" y="491"/>
                  <a:pt x="705" y="491"/>
                </a:cubicBezTo>
                <a:cubicBezTo>
                  <a:pt x="713" y="491"/>
                  <a:pt x="720" y="484"/>
                  <a:pt x="720" y="476"/>
                </a:cubicBezTo>
                <a:cubicBezTo>
                  <a:pt x="720" y="468"/>
                  <a:pt x="713" y="461"/>
                  <a:pt x="705" y="461"/>
                </a:cubicBezTo>
                <a:close/>
                <a:moveTo>
                  <a:pt x="705" y="494"/>
                </a:moveTo>
                <a:cubicBezTo>
                  <a:pt x="697" y="494"/>
                  <a:pt x="690" y="500"/>
                  <a:pt x="690" y="509"/>
                </a:cubicBezTo>
                <a:cubicBezTo>
                  <a:pt x="690" y="517"/>
                  <a:pt x="697" y="523"/>
                  <a:pt x="705" y="523"/>
                </a:cubicBezTo>
                <a:cubicBezTo>
                  <a:pt x="713" y="523"/>
                  <a:pt x="720" y="517"/>
                  <a:pt x="720" y="509"/>
                </a:cubicBezTo>
                <a:cubicBezTo>
                  <a:pt x="720" y="500"/>
                  <a:pt x="713" y="494"/>
                  <a:pt x="705" y="494"/>
                </a:cubicBezTo>
                <a:close/>
                <a:moveTo>
                  <a:pt x="705" y="527"/>
                </a:moveTo>
                <a:cubicBezTo>
                  <a:pt x="697" y="527"/>
                  <a:pt x="690" y="533"/>
                  <a:pt x="690" y="542"/>
                </a:cubicBezTo>
                <a:cubicBezTo>
                  <a:pt x="690" y="550"/>
                  <a:pt x="697" y="556"/>
                  <a:pt x="705" y="556"/>
                </a:cubicBezTo>
                <a:cubicBezTo>
                  <a:pt x="713" y="556"/>
                  <a:pt x="720" y="550"/>
                  <a:pt x="720" y="542"/>
                </a:cubicBezTo>
                <a:cubicBezTo>
                  <a:pt x="720" y="533"/>
                  <a:pt x="713" y="527"/>
                  <a:pt x="705" y="527"/>
                </a:cubicBezTo>
                <a:close/>
                <a:moveTo>
                  <a:pt x="705" y="560"/>
                </a:moveTo>
                <a:cubicBezTo>
                  <a:pt x="697" y="560"/>
                  <a:pt x="690" y="566"/>
                  <a:pt x="690" y="574"/>
                </a:cubicBezTo>
                <a:cubicBezTo>
                  <a:pt x="690" y="583"/>
                  <a:pt x="697" y="589"/>
                  <a:pt x="705" y="589"/>
                </a:cubicBezTo>
                <a:cubicBezTo>
                  <a:pt x="713" y="589"/>
                  <a:pt x="720" y="583"/>
                  <a:pt x="720" y="574"/>
                </a:cubicBezTo>
                <a:cubicBezTo>
                  <a:pt x="720" y="566"/>
                  <a:pt x="713" y="560"/>
                  <a:pt x="705" y="560"/>
                </a:cubicBezTo>
                <a:close/>
                <a:moveTo>
                  <a:pt x="705" y="593"/>
                </a:moveTo>
                <a:cubicBezTo>
                  <a:pt x="697" y="593"/>
                  <a:pt x="690" y="599"/>
                  <a:pt x="690" y="607"/>
                </a:cubicBezTo>
                <a:cubicBezTo>
                  <a:pt x="690" y="616"/>
                  <a:pt x="697" y="622"/>
                  <a:pt x="705" y="622"/>
                </a:cubicBezTo>
                <a:cubicBezTo>
                  <a:pt x="713" y="622"/>
                  <a:pt x="720" y="616"/>
                  <a:pt x="720" y="607"/>
                </a:cubicBezTo>
                <a:cubicBezTo>
                  <a:pt x="720" y="599"/>
                  <a:pt x="713" y="593"/>
                  <a:pt x="705" y="593"/>
                </a:cubicBezTo>
                <a:close/>
                <a:moveTo>
                  <a:pt x="705" y="625"/>
                </a:moveTo>
                <a:cubicBezTo>
                  <a:pt x="697" y="625"/>
                  <a:pt x="690" y="632"/>
                  <a:pt x="690" y="640"/>
                </a:cubicBezTo>
                <a:cubicBezTo>
                  <a:pt x="690" y="648"/>
                  <a:pt x="697" y="655"/>
                  <a:pt x="705" y="655"/>
                </a:cubicBezTo>
                <a:cubicBezTo>
                  <a:pt x="713" y="655"/>
                  <a:pt x="720" y="648"/>
                  <a:pt x="720" y="640"/>
                </a:cubicBezTo>
                <a:cubicBezTo>
                  <a:pt x="720" y="632"/>
                  <a:pt x="713" y="625"/>
                  <a:pt x="705" y="625"/>
                </a:cubicBezTo>
                <a:close/>
                <a:moveTo>
                  <a:pt x="705" y="658"/>
                </a:moveTo>
                <a:cubicBezTo>
                  <a:pt x="697" y="658"/>
                  <a:pt x="690" y="665"/>
                  <a:pt x="690" y="673"/>
                </a:cubicBezTo>
                <a:cubicBezTo>
                  <a:pt x="690" y="681"/>
                  <a:pt x="697" y="688"/>
                  <a:pt x="705" y="688"/>
                </a:cubicBezTo>
                <a:cubicBezTo>
                  <a:pt x="713" y="688"/>
                  <a:pt x="720" y="681"/>
                  <a:pt x="720" y="673"/>
                </a:cubicBezTo>
                <a:cubicBezTo>
                  <a:pt x="720" y="665"/>
                  <a:pt x="713" y="658"/>
                  <a:pt x="705" y="658"/>
                </a:cubicBezTo>
                <a:close/>
                <a:moveTo>
                  <a:pt x="705" y="691"/>
                </a:moveTo>
                <a:cubicBezTo>
                  <a:pt x="697" y="691"/>
                  <a:pt x="690" y="698"/>
                  <a:pt x="690" y="706"/>
                </a:cubicBezTo>
                <a:cubicBezTo>
                  <a:pt x="690" y="714"/>
                  <a:pt x="697" y="721"/>
                  <a:pt x="705" y="721"/>
                </a:cubicBezTo>
                <a:cubicBezTo>
                  <a:pt x="713" y="721"/>
                  <a:pt x="720" y="714"/>
                  <a:pt x="720" y="706"/>
                </a:cubicBezTo>
                <a:cubicBezTo>
                  <a:pt x="720" y="698"/>
                  <a:pt x="713" y="691"/>
                  <a:pt x="705" y="691"/>
                </a:cubicBezTo>
                <a:close/>
                <a:moveTo>
                  <a:pt x="705" y="724"/>
                </a:moveTo>
                <a:cubicBezTo>
                  <a:pt x="697" y="724"/>
                  <a:pt x="690" y="731"/>
                  <a:pt x="690" y="739"/>
                </a:cubicBezTo>
                <a:cubicBezTo>
                  <a:pt x="690" y="747"/>
                  <a:pt x="697" y="754"/>
                  <a:pt x="705" y="754"/>
                </a:cubicBezTo>
                <a:cubicBezTo>
                  <a:pt x="713" y="754"/>
                  <a:pt x="720" y="747"/>
                  <a:pt x="720" y="739"/>
                </a:cubicBezTo>
                <a:cubicBezTo>
                  <a:pt x="720" y="731"/>
                  <a:pt x="713" y="724"/>
                  <a:pt x="705" y="724"/>
                </a:cubicBezTo>
                <a:close/>
                <a:moveTo>
                  <a:pt x="705" y="757"/>
                </a:moveTo>
                <a:cubicBezTo>
                  <a:pt x="697" y="757"/>
                  <a:pt x="690" y="764"/>
                  <a:pt x="690" y="772"/>
                </a:cubicBezTo>
                <a:cubicBezTo>
                  <a:pt x="690" y="780"/>
                  <a:pt x="697" y="787"/>
                  <a:pt x="705" y="787"/>
                </a:cubicBezTo>
                <a:cubicBezTo>
                  <a:pt x="713" y="787"/>
                  <a:pt x="720" y="780"/>
                  <a:pt x="720" y="772"/>
                </a:cubicBezTo>
                <a:cubicBezTo>
                  <a:pt x="720" y="764"/>
                  <a:pt x="713" y="757"/>
                  <a:pt x="705" y="757"/>
                </a:cubicBezTo>
                <a:close/>
                <a:moveTo>
                  <a:pt x="705" y="790"/>
                </a:moveTo>
                <a:cubicBezTo>
                  <a:pt x="697" y="790"/>
                  <a:pt x="690" y="797"/>
                  <a:pt x="690" y="805"/>
                </a:cubicBezTo>
                <a:cubicBezTo>
                  <a:pt x="690" y="813"/>
                  <a:pt x="697" y="820"/>
                  <a:pt x="705" y="820"/>
                </a:cubicBezTo>
                <a:cubicBezTo>
                  <a:pt x="713" y="820"/>
                  <a:pt x="720" y="813"/>
                  <a:pt x="720" y="805"/>
                </a:cubicBezTo>
                <a:cubicBezTo>
                  <a:pt x="720" y="797"/>
                  <a:pt x="713" y="790"/>
                  <a:pt x="705" y="790"/>
                </a:cubicBezTo>
                <a:close/>
                <a:moveTo>
                  <a:pt x="705" y="823"/>
                </a:moveTo>
                <a:cubicBezTo>
                  <a:pt x="697" y="823"/>
                  <a:pt x="690" y="830"/>
                  <a:pt x="690" y="838"/>
                </a:cubicBezTo>
                <a:cubicBezTo>
                  <a:pt x="690" y="846"/>
                  <a:pt x="697" y="853"/>
                  <a:pt x="705" y="853"/>
                </a:cubicBezTo>
                <a:cubicBezTo>
                  <a:pt x="713" y="853"/>
                  <a:pt x="720" y="846"/>
                  <a:pt x="720" y="838"/>
                </a:cubicBezTo>
                <a:cubicBezTo>
                  <a:pt x="720" y="830"/>
                  <a:pt x="713" y="823"/>
                  <a:pt x="705" y="823"/>
                </a:cubicBezTo>
                <a:close/>
                <a:moveTo>
                  <a:pt x="705" y="856"/>
                </a:moveTo>
                <a:cubicBezTo>
                  <a:pt x="697" y="856"/>
                  <a:pt x="690" y="863"/>
                  <a:pt x="690" y="871"/>
                </a:cubicBezTo>
                <a:cubicBezTo>
                  <a:pt x="690" y="879"/>
                  <a:pt x="697" y="886"/>
                  <a:pt x="705" y="886"/>
                </a:cubicBezTo>
                <a:cubicBezTo>
                  <a:pt x="713" y="886"/>
                  <a:pt x="720" y="879"/>
                  <a:pt x="720" y="871"/>
                </a:cubicBezTo>
                <a:cubicBezTo>
                  <a:pt x="720" y="863"/>
                  <a:pt x="713" y="856"/>
                  <a:pt x="705" y="856"/>
                </a:cubicBezTo>
                <a:close/>
                <a:moveTo>
                  <a:pt x="705" y="889"/>
                </a:moveTo>
                <a:cubicBezTo>
                  <a:pt x="697" y="889"/>
                  <a:pt x="690" y="895"/>
                  <a:pt x="690" y="904"/>
                </a:cubicBezTo>
                <a:cubicBezTo>
                  <a:pt x="690" y="912"/>
                  <a:pt x="697" y="918"/>
                  <a:pt x="705" y="918"/>
                </a:cubicBezTo>
                <a:cubicBezTo>
                  <a:pt x="713" y="918"/>
                  <a:pt x="720" y="912"/>
                  <a:pt x="720" y="904"/>
                </a:cubicBezTo>
                <a:cubicBezTo>
                  <a:pt x="720" y="895"/>
                  <a:pt x="713" y="889"/>
                  <a:pt x="705" y="889"/>
                </a:cubicBezTo>
                <a:close/>
                <a:moveTo>
                  <a:pt x="705" y="922"/>
                </a:moveTo>
                <a:cubicBezTo>
                  <a:pt x="697" y="922"/>
                  <a:pt x="690" y="928"/>
                  <a:pt x="690" y="937"/>
                </a:cubicBezTo>
                <a:cubicBezTo>
                  <a:pt x="690" y="945"/>
                  <a:pt x="697" y="951"/>
                  <a:pt x="705" y="951"/>
                </a:cubicBezTo>
                <a:cubicBezTo>
                  <a:pt x="713" y="951"/>
                  <a:pt x="720" y="945"/>
                  <a:pt x="720" y="937"/>
                </a:cubicBezTo>
                <a:cubicBezTo>
                  <a:pt x="720" y="928"/>
                  <a:pt x="713" y="922"/>
                  <a:pt x="705" y="922"/>
                </a:cubicBezTo>
                <a:close/>
                <a:moveTo>
                  <a:pt x="705" y="955"/>
                </a:moveTo>
                <a:cubicBezTo>
                  <a:pt x="697" y="955"/>
                  <a:pt x="690" y="961"/>
                  <a:pt x="690" y="970"/>
                </a:cubicBezTo>
                <a:cubicBezTo>
                  <a:pt x="690" y="978"/>
                  <a:pt x="697" y="984"/>
                  <a:pt x="705" y="984"/>
                </a:cubicBezTo>
                <a:cubicBezTo>
                  <a:pt x="713" y="984"/>
                  <a:pt x="720" y="978"/>
                  <a:pt x="720" y="970"/>
                </a:cubicBezTo>
                <a:cubicBezTo>
                  <a:pt x="720" y="961"/>
                  <a:pt x="713" y="955"/>
                  <a:pt x="705" y="955"/>
                </a:cubicBezTo>
                <a:close/>
                <a:moveTo>
                  <a:pt x="705" y="988"/>
                </a:moveTo>
                <a:cubicBezTo>
                  <a:pt x="697" y="988"/>
                  <a:pt x="690" y="994"/>
                  <a:pt x="690" y="1002"/>
                </a:cubicBezTo>
                <a:cubicBezTo>
                  <a:pt x="690" y="1011"/>
                  <a:pt x="697" y="1017"/>
                  <a:pt x="705" y="1017"/>
                </a:cubicBezTo>
                <a:cubicBezTo>
                  <a:pt x="713" y="1017"/>
                  <a:pt x="720" y="1011"/>
                  <a:pt x="720" y="1002"/>
                </a:cubicBezTo>
                <a:cubicBezTo>
                  <a:pt x="720" y="994"/>
                  <a:pt x="713" y="988"/>
                  <a:pt x="705" y="988"/>
                </a:cubicBezTo>
                <a:close/>
                <a:moveTo>
                  <a:pt x="705" y="1021"/>
                </a:moveTo>
                <a:cubicBezTo>
                  <a:pt x="697" y="1021"/>
                  <a:pt x="690" y="1027"/>
                  <a:pt x="690" y="1035"/>
                </a:cubicBezTo>
                <a:cubicBezTo>
                  <a:pt x="690" y="1044"/>
                  <a:pt x="697" y="1050"/>
                  <a:pt x="705" y="1050"/>
                </a:cubicBezTo>
                <a:cubicBezTo>
                  <a:pt x="713" y="1050"/>
                  <a:pt x="720" y="1044"/>
                  <a:pt x="720" y="1035"/>
                </a:cubicBezTo>
                <a:cubicBezTo>
                  <a:pt x="720" y="1027"/>
                  <a:pt x="713" y="1021"/>
                  <a:pt x="705" y="1021"/>
                </a:cubicBezTo>
                <a:close/>
                <a:moveTo>
                  <a:pt x="705" y="1053"/>
                </a:moveTo>
                <a:cubicBezTo>
                  <a:pt x="697" y="1053"/>
                  <a:pt x="690" y="1060"/>
                  <a:pt x="690" y="1068"/>
                </a:cubicBezTo>
                <a:cubicBezTo>
                  <a:pt x="690" y="1076"/>
                  <a:pt x="697" y="1083"/>
                  <a:pt x="705" y="1083"/>
                </a:cubicBezTo>
                <a:cubicBezTo>
                  <a:pt x="713" y="1083"/>
                  <a:pt x="720" y="1076"/>
                  <a:pt x="720" y="1068"/>
                </a:cubicBezTo>
                <a:cubicBezTo>
                  <a:pt x="720" y="1060"/>
                  <a:pt x="713" y="1053"/>
                  <a:pt x="705" y="1053"/>
                </a:cubicBezTo>
                <a:close/>
                <a:moveTo>
                  <a:pt x="705" y="1086"/>
                </a:moveTo>
                <a:cubicBezTo>
                  <a:pt x="697" y="1086"/>
                  <a:pt x="690" y="1093"/>
                  <a:pt x="690" y="1101"/>
                </a:cubicBezTo>
                <a:cubicBezTo>
                  <a:pt x="690" y="1109"/>
                  <a:pt x="697" y="1116"/>
                  <a:pt x="705" y="1116"/>
                </a:cubicBezTo>
                <a:cubicBezTo>
                  <a:pt x="713" y="1116"/>
                  <a:pt x="720" y="1109"/>
                  <a:pt x="720" y="1101"/>
                </a:cubicBezTo>
                <a:cubicBezTo>
                  <a:pt x="720" y="1093"/>
                  <a:pt x="713" y="1086"/>
                  <a:pt x="705" y="1086"/>
                </a:cubicBezTo>
                <a:close/>
                <a:moveTo>
                  <a:pt x="705" y="1119"/>
                </a:moveTo>
                <a:cubicBezTo>
                  <a:pt x="697" y="1119"/>
                  <a:pt x="690" y="1126"/>
                  <a:pt x="690" y="1134"/>
                </a:cubicBezTo>
                <a:cubicBezTo>
                  <a:pt x="690" y="1142"/>
                  <a:pt x="697" y="1149"/>
                  <a:pt x="705" y="1149"/>
                </a:cubicBezTo>
                <a:cubicBezTo>
                  <a:pt x="713" y="1149"/>
                  <a:pt x="720" y="1142"/>
                  <a:pt x="720" y="1134"/>
                </a:cubicBezTo>
                <a:cubicBezTo>
                  <a:pt x="720" y="1126"/>
                  <a:pt x="713" y="1119"/>
                  <a:pt x="705" y="1119"/>
                </a:cubicBezTo>
                <a:close/>
                <a:moveTo>
                  <a:pt x="705" y="1152"/>
                </a:moveTo>
                <a:cubicBezTo>
                  <a:pt x="697" y="1152"/>
                  <a:pt x="690" y="1159"/>
                  <a:pt x="690" y="1167"/>
                </a:cubicBezTo>
                <a:cubicBezTo>
                  <a:pt x="690" y="1175"/>
                  <a:pt x="697" y="1182"/>
                  <a:pt x="705" y="1182"/>
                </a:cubicBezTo>
                <a:cubicBezTo>
                  <a:pt x="713" y="1182"/>
                  <a:pt x="720" y="1175"/>
                  <a:pt x="720" y="1167"/>
                </a:cubicBezTo>
                <a:cubicBezTo>
                  <a:pt x="720" y="1159"/>
                  <a:pt x="713" y="1152"/>
                  <a:pt x="705" y="1152"/>
                </a:cubicBezTo>
                <a:close/>
                <a:moveTo>
                  <a:pt x="705" y="1185"/>
                </a:moveTo>
                <a:cubicBezTo>
                  <a:pt x="697" y="1185"/>
                  <a:pt x="690" y="1192"/>
                  <a:pt x="690" y="1200"/>
                </a:cubicBezTo>
                <a:cubicBezTo>
                  <a:pt x="690" y="1208"/>
                  <a:pt x="697" y="1215"/>
                  <a:pt x="705" y="1215"/>
                </a:cubicBezTo>
                <a:cubicBezTo>
                  <a:pt x="713" y="1215"/>
                  <a:pt x="720" y="1208"/>
                  <a:pt x="720" y="1200"/>
                </a:cubicBezTo>
                <a:cubicBezTo>
                  <a:pt x="720" y="1192"/>
                  <a:pt x="713" y="1185"/>
                  <a:pt x="705" y="1185"/>
                </a:cubicBezTo>
                <a:close/>
                <a:moveTo>
                  <a:pt x="705" y="1218"/>
                </a:moveTo>
                <a:cubicBezTo>
                  <a:pt x="697" y="1218"/>
                  <a:pt x="690" y="1225"/>
                  <a:pt x="690" y="1233"/>
                </a:cubicBezTo>
                <a:cubicBezTo>
                  <a:pt x="690" y="1241"/>
                  <a:pt x="697" y="1248"/>
                  <a:pt x="705" y="1248"/>
                </a:cubicBezTo>
                <a:cubicBezTo>
                  <a:pt x="713" y="1248"/>
                  <a:pt x="720" y="1241"/>
                  <a:pt x="720" y="1233"/>
                </a:cubicBezTo>
                <a:cubicBezTo>
                  <a:pt x="720" y="1225"/>
                  <a:pt x="713" y="1218"/>
                  <a:pt x="705" y="1218"/>
                </a:cubicBezTo>
                <a:close/>
                <a:moveTo>
                  <a:pt x="705" y="1251"/>
                </a:moveTo>
                <a:cubicBezTo>
                  <a:pt x="697" y="1251"/>
                  <a:pt x="690" y="1258"/>
                  <a:pt x="690" y="1266"/>
                </a:cubicBezTo>
                <a:cubicBezTo>
                  <a:pt x="690" y="1274"/>
                  <a:pt x="697" y="1281"/>
                  <a:pt x="705" y="1281"/>
                </a:cubicBezTo>
                <a:cubicBezTo>
                  <a:pt x="713" y="1281"/>
                  <a:pt x="720" y="1274"/>
                  <a:pt x="720" y="1266"/>
                </a:cubicBezTo>
                <a:cubicBezTo>
                  <a:pt x="720" y="1258"/>
                  <a:pt x="713" y="1251"/>
                  <a:pt x="705" y="1251"/>
                </a:cubicBezTo>
                <a:close/>
                <a:moveTo>
                  <a:pt x="705" y="1284"/>
                </a:moveTo>
                <a:cubicBezTo>
                  <a:pt x="697" y="1284"/>
                  <a:pt x="690" y="1291"/>
                  <a:pt x="690" y="1299"/>
                </a:cubicBezTo>
                <a:cubicBezTo>
                  <a:pt x="690" y="1307"/>
                  <a:pt x="697" y="1314"/>
                  <a:pt x="705" y="1314"/>
                </a:cubicBezTo>
                <a:cubicBezTo>
                  <a:pt x="713" y="1314"/>
                  <a:pt x="720" y="1307"/>
                  <a:pt x="720" y="1299"/>
                </a:cubicBezTo>
                <a:cubicBezTo>
                  <a:pt x="720" y="1291"/>
                  <a:pt x="713" y="1284"/>
                  <a:pt x="705" y="1284"/>
                </a:cubicBezTo>
                <a:close/>
                <a:moveTo>
                  <a:pt x="705" y="1317"/>
                </a:moveTo>
                <a:cubicBezTo>
                  <a:pt x="697" y="1317"/>
                  <a:pt x="690" y="1323"/>
                  <a:pt x="690" y="1332"/>
                </a:cubicBezTo>
                <a:cubicBezTo>
                  <a:pt x="690" y="1340"/>
                  <a:pt x="697" y="1346"/>
                  <a:pt x="705" y="1346"/>
                </a:cubicBezTo>
                <a:cubicBezTo>
                  <a:pt x="713" y="1346"/>
                  <a:pt x="720" y="1340"/>
                  <a:pt x="720" y="1332"/>
                </a:cubicBezTo>
                <a:cubicBezTo>
                  <a:pt x="720" y="1323"/>
                  <a:pt x="713" y="1317"/>
                  <a:pt x="705" y="1317"/>
                </a:cubicBezTo>
                <a:close/>
                <a:moveTo>
                  <a:pt x="705" y="1350"/>
                </a:moveTo>
                <a:cubicBezTo>
                  <a:pt x="697" y="1350"/>
                  <a:pt x="690" y="1356"/>
                  <a:pt x="690" y="1365"/>
                </a:cubicBezTo>
                <a:cubicBezTo>
                  <a:pt x="690" y="1373"/>
                  <a:pt x="697" y="1379"/>
                  <a:pt x="705" y="1379"/>
                </a:cubicBezTo>
                <a:cubicBezTo>
                  <a:pt x="713" y="1379"/>
                  <a:pt x="720" y="1373"/>
                  <a:pt x="720" y="1365"/>
                </a:cubicBezTo>
                <a:cubicBezTo>
                  <a:pt x="720" y="1356"/>
                  <a:pt x="713" y="1350"/>
                  <a:pt x="705" y="1350"/>
                </a:cubicBezTo>
                <a:close/>
                <a:moveTo>
                  <a:pt x="705" y="1383"/>
                </a:moveTo>
                <a:cubicBezTo>
                  <a:pt x="697" y="1383"/>
                  <a:pt x="690" y="1389"/>
                  <a:pt x="690" y="1397"/>
                </a:cubicBezTo>
                <a:cubicBezTo>
                  <a:pt x="690" y="1406"/>
                  <a:pt x="697" y="1412"/>
                  <a:pt x="705" y="1412"/>
                </a:cubicBezTo>
                <a:cubicBezTo>
                  <a:pt x="713" y="1412"/>
                  <a:pt x="720" y="1406"/>
                  <a:pt x="720" y="1397"/>
                </a:cubicBezTo>
                <a:cubicBezTo>
                  <a:pt x="720" y="1389"/>
                  <a:pt x="713" y="1383"/>
                  <a:pt x="705" y="1383"/>
                </a:cubicBezTo>
                <a:close/>
                <a:moveTo>
                  <a:pt x="705" y="1416"/>
                </a:moveTo>
                <a:cubicBezTo>
                  <a:pt x="697" y="1416"/>
                  <a:pt x="690" y="1422"/>
                  <a:pt x="690" y="1430"/>
                </a:cubicBezTo>
                <a:cubicBezTo>
                  <a:pt x="690" y="1439"/>
                  <a:pt x="697" y="1445"/>
                  <a:pt x="705" y="1445"/>
                </a:cubicBezTo>
                <a:cubicBezTo>
                  <a:pt x="713" y="1445"/>
                  <a:pt x="720" y="1439"/>
                  <a:pt x="720" y="1430"/>
                </a:cubicBezTo>
                <a:cubicBezTo>
                  <a:pt x="720" y="1422"/>
                  <a:pt x="713" y="1416"/>
                  <a:pt x="705" y="1416"/>
                </a:cubicBezTo>
                <a:close/>
                <a:moveTo>
                  <a:pt x="738" y="0"/>
                </a:moveTo>
                <a:cubicBezTo>
                  <a:pt x="730" y="0"/>
                  <a:pt x="723" y="7"/>
                  <a:pt x="723" y="15"/>
                </a:cubicBezTo>
                <a:cubicBezTo>
                  <a:pt x="723" y="23"/>
                  <a:pt x="730" y="30"/>
                  <a:pt x="738" y="30"/>
                </a:cubicBezTo>
                <a:cubicBezTo>
                  <a:pt x="746" y="30"/>
                  <a:pt x="753" y="23"/>
                  <a:pt x="753" y="15"/>
                </a:cubicBezTo>
                <a:cubicBezTo>
                  <a:pt x="753" y="7"/>
                  <a:pt x="746" y="0"/>
                  <a:pt x="738" y="0"/>
                </a:cubicBezTo>
                <a:close/>
                <a:moveTo>
                  <a:pt x="738" y="33"/>
                </a:moveTo>
                <a:cubicBezTo>
                  <a:pt x="730" y="33"/>
                  <a:pt x="723" y="40"/>
                  <a:pt x="723" y="48"/>
                </a:cubicBezTo>
                <a:cubicBezTo>
                  <a:pt x="723" y="56"/>
                  <a:pt x="730" y="63"/>
                  <a:pt x="738" y="63"/>
                </a:cubicBezTo>
                <a:cubicBezTo>
                  <a:pt x="746" y="63"/>
                  <a:pt x="753" y="56"/>
                  <a:pt x="753" y="48"/>
                </a:cubicBezTo>
                <a:cubicBezTo>
                  <a:pt x="753" y="40"/>
                  <a:pt x="746" y="33"/>
                  <a:pt x="738" y="33"/>
                </a:cubicBezTo>
                <a:close/>
                <a:moveTo>
                  <a:pt x="738" y="66"/>
                </a:moveTo>
                <a:cubicBezTo>
                  <a:pt x="730" y="66"/>
                  <a:pt x="723" y="72"/>
                  <a:pt x="723" y="81"/>
                </a:cubicBezTo>
                <a:cubicBezTo>
                  <a:pt x="723" y="89"/>
                  <a:pt x="730" y="95"/>
                  <a:pt x="738" y="95"/>
                </a:cubicBezTo>
                <a:cubicBezTo>
                  <a:pt x="746" y="95"/>
                  <a:pt x="753" y="89"/>
                  <a:pt x="753" y="81"/>
                </a:cubicBezTo>
                <a:cubicBezTo>
                  <a:pt x="753" y="72"/>
                  <a:pt x="746" y="66"/>
                  <a:pt x="738" y="66"/>
                </a:cubicBezTo>
                <a:close/>
                <a:moveTo>
                  <a:pt x="738" y="99"/>
                </a:moveTo>
                <a:cubicBezTo>
                  <a:pt x="730" y="99"/>
                  <a:pt x="723" y="105"/>
                  <a:pt x="723" y="114"/>
                </a:cubicBezTo>
                <a:cubicBezTo>
                  <a:pt x="723" y="122"/>
                  <a:pt x="730" y="128"/>
                  <a:pt x="738" y="128"/>
                </a:cubicBezTo>
                <a:cubicBezTo>
                  <a:pt x="746" y="128"/>
                  <a:pt x="753" y="122"/>
                  <a:pt x="753" y="114"/>
                </a:cubicBezTo>
                <a:cubicBezTo>
                  <a:pt x="753" y="105"/>
                  <a:pt x="746" y="99"/>
                  <a:pt x="738" y="99"/>
                </a:cubicBezTo>
                <a:close/>
                <a:moveTo>
                  <a:pt x="738" y="132"/>
                </a:moveTo>
                <a:cubicBezTo>
                  <a:pt x="730" y="132"/>
                  <a:pt x="723" y="138"/>
                  <a:pt x="723" y="147"/>
                </a:cubicBezTo>
                <a:cubicBezTo>
                  <a:pt x="723" y="155"/>
                  <a:pt x="730" y="161"/>
                  <a:pt x="738" y="161"/>
                </a:cubicBezTo>
                <a:cubicBezTo>
                  <a:pt x="746" y="161"/>
                  <a:pt x="753" y="155"/>
                  <a:pt x="753" y="147"/>
                </a:cubicBezTo>
                <a:cubicBezTo>
                  <a:pt x="753" y="138"/>
                  <a:pt x="746" y="132"/>
                  <a:pt x="738" y="132"/>
                </a:cubicBezTo>
                <a:close/>
                <a:moveTo>
                  <a:pt x="738" y="165"/>
                </a:moveTo>
                <a:cubicBezTo>
                  <a:pt x="730" y="165"/>
                  <a:pt x="723" y="171"/>
                  <a:pt x="723" y="179"/>
                </a:cubicBezTo>
                <a:cubicBezTo>
                  <a:pt x="723" y="188"/>
                  <a:pt x="730" y="194"/>
                  <a:pt x="738" y="194"/>
                </a:cubicBezTo>
                <a:cubicBezTo>
                  <a:pt x="746" y="194"/>
                  <a:pt x="753" y="188"/>
                  <a:pt x="753" y="179"/>
                </a:cubicBezTo>
                <a:cubicBezTo>
                  <a:pt x="753" y="171"/>
                  <a:pt x="746" y="165"/>
                  <a:pt x="738" y="165"/>
                </a:cubicBezTo>
                <a:close/>
                <a:moveTo>
                  <a:pt x="738" y="198"/>
                </a:moveTo>
                <a:cubicBezTo>
                  <a:pt x="730" y="198"/>
                  <a:pt x="723" y="204"/>
                  <a:pt x="723" y="212"/>
                </a:cubicBezTo>
                <a:cubicBezTo>
                  <a:pt x="723" y="221"/>
                  <a:pt x="730" y="227"/>
                  <a:pt x="738" y="227"/>
                </a:cubicBezTo>
                <a:cubicBezTo>
                  <a:pt x="746" y="227"/>
                  <a:pt x="753" y="221"/>
                  <a:pt x="753" y="212"/>
                </a:cubicBezTo>
                <a:cubicBezTo>
                  <a:pt x="753" y="204"/>
                  <a:pt x="746" y="198"/>
                  <a:pt x="738" y="198"/>
                </a:cubicBezTo>
                <a:close/>
                <a:moveTo>
                  <a:pt x="738" y="230"/>
                </a:moveTo>
                <a:cubicBezTo>
                  <a:pt x="730" y="230"/>
                  <a:pt x="723" y="237"/>
                  <a:pt x="723" y="245"/>
                </a:cubicBezTo>
                <a:cubicBezTo>
                  <a:pt x="723" y="253"/>
                  <a:pt x="730" y="260"/>
                  <a:pt x="738" y="260"/>
                </a:cubicBezTo>
                <a:cubicBezTo>
                  <a:pt x="746" y="260"/>
                  <a:pt x="753" y="253"/>
                  <a:pt x="753" y="245"/>
                </a:cubicBezTo>
                <a:cubicBezTo>
                  <a:pt x="753" y="237"/>
                  <a:pt x="746" y="230"/>
                  <a:pt x="738" y="230"/>
                </a:cubicBezTo>
                <a:close/>
                <a:moveTo>
                  <a:pt x="738" y="263"/>
                </a:moveTo>
                <a:cubicBezTo>
                  <a:pt x="730" y="263"/>
                  <a:pt x="723" y="270"/>
                  <a:pt x="723" y="278"/>
                </a:cubicBezTo>
                <a:cubicBezTo>
                  <a:pt x="723" y="286"/>
                  <a:pt x="730" y="293"/>
                  <a:pt x="738" y="293"/>
                </a:cubicBezTo>
                <a:cubicBezTo>
                  <a:pt x="746" y="293"/>
                  <a:pt x="753" y="286"/>
                  <a:pt x="753" y="278"/>
                </a:cubicBezTo>
                <a:cubicBezTo>
                  <a:pt x="753" y="270"/>
                  <a:pt x="746" y="263"/>
                  <a:pt x="738" y="263"/>
                </a:cubicBezTo>
                <a:close/>
                <a:moveTo>
                  <a:pt x="738" y="296"/>
                </a:moveTo>
                <a:cubicBezTo>
                  <a:pt x="730" y="296"/>
                  <a:pt x="723" y="303"/>
                  <a:pt x="723" y="311"/>
                </a:cubicBezTo>
                <a:cubicBezTo>
                  <a:pt x="723" y="319"/>
                  <a:pt x="730" y="326"/>
                  <a:pt x="738" y="326"/>
                </a:cubicBezTo>
                <a:cubicBezTo>
                  <a:pt x="746" y="326"/>
                  <a:pt x="753" y="319"/>
                  <a:pt x="753" y="311"/>
                </a:cubicBezTo>
                <a:cubicBezTo>
                  <a:pt x="753" y="303"/>
                  <a:pt x="746" y="296"/>
                  <a:pt x="738" y="296"/>
                </a:cubicBezTo>
                <a:close/>
                <a:moveTo>
                  <a:pt x="738" y="329"/>
                </a:moveTo>
                <a:cubicBezTo>
                  <a:pt x="730" y="329"/>
                  <a:pt x="723" y="336"/>
                  <a:pt x="723" y="344"/>
                </a:cubicBezTo>
                <a:cubicBezTo>
                  <a:pt x="723" y="352"/>
                  <a:pt x="730" y="359"/>
                  <a:pt x="738" y="359"/>
                </a:cubicBezTo>
                <a:cubicBezTo>
                  <a:pt x="746" y="359"/>
                  <a:pt x="753" y="352"/>
                  <a:pt x="753" y="344"/>
                </a:cubicBezTo>
                <a:cubicBezTo>
                  <a:pt x="753" y="336"/>
                  <a:pt x="746" y="329"/>
                  <a:pt x="738" y="329"/>
                </a:cubicBezTo>
                <a:close/>
                <a:moveTo>
                  <a:pt x="738" y="362"/>
                </a:moveTo>
                <a:cubicBezTo>
                  <a:pt x="730" y="362"/>
                  <a:pt x="723" y="369"/>
                  <a:pt x="723" y="377"/>
                </a:cubicBezTo>
                <a:cubicBezTo>
                  <a:pt x="723" y="385"/>
                  <a:pt x="730" y="392"/>
                  <a:pt x="738" y="392"/>
                </a:cubicBezTo>
                <a:cubicBezTo>
                  <a:pt x="746" y="392"/>
                  <a:pt x="753" y="385"/>
                  <a:pt x="753" y="377"/>
                </a:cubicBezTo>
                <a:cubicBezTo>
                  <a:pt x="753" y="369"/>
                  <a:pt x="746" y="362"/>
                  <a:pt x="738" y="362"/>
                </a:cubicBezTo>
                <a:close/>
                <a:moveTo>
                  <a:pt x="738" y="395"/>
                </a:moveTo>
                <a:cubicBezTo>
                  <a:pt x="730" y="395"/>
                  <a:pt x="723" y="402"/>
                  <a:pt x="723" y="410"/>
                </a:cubicBezTo>
                <a:cubicBezTo>
                  <a:pt x="723" y="418"/>
                  <a:pt x="730" y="425"/>
                  <a:pt x="738" y="425"/>
                </a:cubicBezTo>
                <a:cubicBezTo>
                  <a:pt x="746" y="425"/>
                  <a:pt x="753" y="418"/>
                  <a:pt x="753" y="410"/>
                </a:cubicBezTo>
                <a:cubicBezTo>
                  <a:pt x="753" y="402"/>
                  <a:pt x="746" y="395"/>
                  <a:pt x="738" y="395"/>
                </a:cubicBezTo>
                <a:close/>
                <a:moveTo>
                  <a:pt x="738" y="428"/>
                </a:moveTo>
                <a:cubicBezTo>
                  <a:pt x="730" y="428"/>
                  <a:pt x="723" y="435"/>
                  <a:pt x="723" y="443"/>
                </a:cubicBezTo>
                <a:cubicBezTo>
                  <a:pt x="723" y="451"/>
                  <a:pt x="730" y="458"/>
                  <a:pt x="738" y="458"/>
                </a:cubicBezTo>
                <a:cubicBezTo>
                  <a:pt x="746" y="458"/>
                  <a:pt x="753" y="451"/>
                  <a:pt x="753" y="443"/>
                </a:cubicBezTo>
                <a:cubicBezTo>
                  <a:pt x="753" y="435"/>
                  <a:pt x="746" y="428"/>
                  <a:pt x="738" y="428"/>
                </a:cubicBezTo>
                <a:close/>
                <a:moveTo>
                  <a:pt x="738" y="461"/>
                </a:moveTo>
                <a:cubicBezTo>
                  <a:pt x="730" y="461"/>
                  <a:pt x="723" y="468"/>
                  <a:pt x="723" y="476"/>
                </a:cubicBezTo>
                <a:cubicBezTo>
                  <a:pt x="723" y="484"/>
                  <a:pt x="730" y="491"/>
                  <a:pt x="738" y="491"/>
                </a:cubicBezTo>
                <a:cubicBezTo>
                  <a:pt x="746" y="491"/>
                  <a:pt x="753" y="484"/>
                  <a:pt x="753" y="476"/>
                </a:cubicBezTo>
                <a:cubicBezTo>
                  <a:pt x="753" y="468"/>
                  <a:pt x="746" y="461"/>
                  <a:pt x="738" y="461"/>
                </a:cubicBezTo>
                <a:close/>
                <a:moveTo>
                  <a:pt x="738" y="494"/>
                </a:moveTo>
                <a:cubicBezTo>
                  <a:pt x="730" y="494"/>
                  <a:pt x="723" y="500"/>
                  <a:pt x="723" y="509"/>
                </a:cubicBezTo>
                <a:cubicBezTo>
                  <a:pt x="723" y="517"/>
                  <a:pt x="730" y="523"/>
                  <a:pt x="738" y="523"/>
                </a:cubicBezTo>
                <a:cubicBezTo>
                  <a:pt x="746" y="523"/>
                  <a:pt x="753" y="517"/>
                  <a:pt x="753" y="509"/>
                </a:cubicBezTo>
                <a:cubicBezTo>
                  <a:pt x="753" y="500"/>
                  <a:pt x="746" y="494"/>
                  <a:pt x="738" y="494"/>
                </a:cubicBezTo>
                <a:close/>
                <a:moveTo>
                  <a:pt x="738" y="527"/>
                </a:moveTo>
                <a:cubicBezTo>
                  <a:pt x="730" y="527"/>
                  <a:pt x="723" y="533"/>
                  <a:pt x="723" y="542"/>
                </a:cubicBezTo>
                <a:cubicBezTo>
                  <a:pt x="723" y="550"/>
                  <a:pt x="730" y="556"/>
                  <a:pt x="738" y="556"/>
                </a:cubicBezTo>
                <a:cubicBezTo>
                  <a:pt x="746" y="556"/>
                  <a:pt x="753" y="550"/>
                  <a:pt x="753" y="542"/>
                </a:cubicBezTo>
                <a:cubicBezTo>
                  <a:pt x="753" y="533"/>
                  <a:pt x="746" y="527"/>
                  <a:pt x="738" y="527"/>
                </a:cubicBezTo>
                <a:close/>
                <a:moveTo>
                  <a:pt x="738" y="560"/>
                </a:moveTo>
                <a:cubicBezTo>
                  <a:pt x="730" y="560"/>
                  <a:pt x="723" y="566"/>
                  <a:pt x="723" y="574"/>
                </a:cubicBezTo>
                <a:cubicBezTo>
                  <a:pt x="723" y="583"/>
                  <a:pt x="730" y="589"/>
                  <a:pt x="738" y="589"/>
                </a:cubicBezTo>
                <a:cubicBezTo>
                  <a:pt x="746" y="589"/>
                  <a:pt x="753" y="583"/>
                  <a:pt x="753" y="574"/>
                </a:cubicBezTo>
                <a:cubicBezTo>
                  <a:pt x="753" y="566"/>
                  <a:pt x="746" y="560"/>
                  <a:pt x="738" y="560"/>
                </a:cubicBezTo>
                <a:close/>
                <a:moveTo>
                  <a:pt x="738" y="593"/>
                </a:moveTo>
                <a:cubicBezTo>
                  <a:pt x="730" y="593"/>
                  <a:pt x="723" y="599"/>
                  <a:pt x="723" y="607"/>
                </a:cubicBezTo>
                <a:cubicBezTo>
                  <a:pt x="723" y="616"/>
                  <a:pt x="730" y="622"/>
                  <a:pt x="738" y="622"/>
                </a:cubicBezTo>
                <a:cubicBezTo>
                  <a:pt x="746" y="622"/>
                  <a:pt x="753" y="616"/>
                  <a:pt x="753" y="607"/>
                </a:cubicBezTo>
                <a:cubicBezTo>
                  <a:pt x="753" y="599"/>
                  <a:pt x="746" y="593"/>
                  <a:pt x="738" y="593"/>
                </a:cubicBezTo>
                <a:close/>
                <a:moveTo>
                  <a:pt x="738" y="625"/>
                </a:moveTo>
                <a:cubicBezTo>
                  <a:pt x="730" y="625"/>
                  <a:pt x="723" y="632"/>
                  <a:pt x="723" y="640"/>
                </a:cubicBezTo>
                <a:cubicBezTo>
                  <a:pt x="723" y="648"/>
                  <a:pt x="730" y="655"/>
                  <a:pt x="738" y="655"/>
                </a:cubicBezTo>
                <a:cubicBezTo>
                  <a:pt x="746" y="655"/>
                  <a:pt x="753" y="648"/>
                  <a:pt x="753" y="640"/>
                </a:cubicBezTo>
                <a:cubicBezTo>
                  <a:pt x="753" y="632"/>
                  <a:pt x="746" y="625"/>
                  <a:pt x="738" y="625"/>
                </a:cubicBezTo>
                <a:close/>
                <a:moveTo>
                  <a:pt x="738" y="658"/>
                </a:moveTo>
                <a:cubicBezTo>
                  <a:pt x="730" y="658"/>
                  <a:pt x="723" y="665"/>
                  <a:pt x="723" y="673"/>
                </a:cubicBezTo>
                <a:cubicBezTo>
                  <a:pt x="723" y="681"/>
                  <a:pt x="730" y="688"/>
                  <a:pt x="738" y="688"/>
                </a:cubicBezTo>
                <a:cubicBezTo>
                  <a:pt x="746" y="688"/>
                  <a:pt x="753" y="681"/>
                  <a:pt x="753" y="673"/>
                </a:cubicBezTo>
                <a:cubicBezTo>
                  <a:pt x="753" y="665"/>
                  <a:pt x="746" y="658"/>
                  <a:pt x="738" y="658"/>
                </a:cubicBezTo>
                <a:close/>
                <a:moveTo>
                  <a:pt x="738" y="691"/>
                </a:moveTo>
                <a:cubicBezTo>
                  <a:pt x="730" y="691"/>
                  <a:pt x="723" y="698"/>
                  <a:pt x="723" y="706"/>
                </a:cubicBezTo>
                <a:cubicBezTo>
                  <a:pt x="723" y="714"/>
                  <a:pt x="730" y="721"/>
                  <a:pt x="738" y="721"/>
                </a:cubicBezTo>
                <a:cubicBezTo>
                  <a:pt x="746" y="721"/>
                  <a:pt x="753" y="714"/>
                  <a:pt x="753" y="706"/>
                </a:cubicBezTo>
                <a:cubicBezTo>
                  <a:pt x="753" y="698"/>
                  <a:pt x="746" y="691"/>
                  <a:pt x="738" y="691"/>
                </a:cubicBezTo>
                <a:close/>
                <a:moveTo>
                  <a:pt x="738" y="724"/>
                </a:moveTo>
                <a:cubicBezTo>
                  <a:pt x="730" y="724"/>
                  <a:pt x="723" y="731"/>
                  <a:pt x="723" y="739"/>
                </a:cubicBezTo>
                <a:cubicBezTo>
                  <a:pt x="723" y="747"/>
                  <a:pt x="730" y="754"/>
                  <a:pt x="738" y="754"/>
                </a:cubicBezTo>
                <a:cubicBezTo>
                  <a:pt x="746" y="754"/>
                  <a:pt x="753" y="747"/>
                  <a:pt x="753" y="739"/>
                </a:cubicBezTo>
                <a:cubicBezTo>
                  <a:pt x="753" y="731"/>
                  <a:pt x="746" y="724"/>
                  <a:pt x="738" y="724"/>
                </a:cubicBezTo>
                <a:close/>
                <a:moveTo>
                  <a:pt x="738" y="757"/>
                </a:moveTo>
                <a:cubicBezTo>
                  <a:pt x="730" y="757"/>
                  <a:pt x="723" y="764"/>
                  <a:pt x="723" y="772"/>
                </a:cubicBezTo>
                <a:cubicBezTo>
                  <a:pt x="723" y="780"/>
                  <a:pt x="730" y="787"/>
                  <a:pt x="738" y="787"/>
                </a:cubicBezTo>
                <a:cubicBezTo>
                  <a:pt x="746" y="787"/>
                  <a:pt x="753" y="780"/>
                  <a:pt x="753" y="772"/>
                </a:cubicBezTo>
                <a:cubicBezTo>
                  <a:pt x="753" y="764"/>
                  <a:pt x="746" y="757"/>
                  <a:pt x="738" y="757"/>
                </a:cubicBezTo>
                <a:close/>
                <a:moveTo>
                  <a:pt x="738" y="790"/>
                </a:moveTo>
                <a:cubicBezTo>
                  <a:pt x="730" y="790"/>
                  <a:pt x="723" y="797"/>
                  <a:pt x="723" y="805"/>
                </a:cubicBezTo>
                <a:cubicBezTo>
                  <a:pt x="723" y="813"/>
                  <a:pt x="730" y="820"/>
                  <a:pt x="738" y="820"/>
                </a:cubicBezTo>
                <a:cubicBezTo>
                  <a:pt x="746" y="820"/>
                  <a:pt x="753" y="813"/>
                  <a:pt x="753" y="805"/>
                </a:cubicBezTo>
                <a:cubicBezTo>
                  <a:pt x="753" y="797"/>
                  <a:pt x="746" y="790"/>
                  <a:pt x="738" y="790"/>
                </a:cubicBezTo>
                <a:close/>
                <a:moveTo>
                  <a:pt x="738" y="823"/>
                </a:moveTo>
                <a:cubicBezTo>
                  <a:pt x="730" y="823"/>
                  <a:pt x="723" y="830"/>
                  <a:pt x="723" y="838"/>
                </a:cubicBezTo>
                <a:cubicBezTo>
                  <a:pt x="723" y="846"/>
                  <a:pt x="730" y="853"/>
                  <a:pt x="738" y="853"/>
                </a:cubicBezTo>
                <a:cubicBezTo>
                  <a:pt x="746" y="853"/>
                  <a:pt x="753" y="846"/>
                  <a:pt x="753" y="838"/>
                </a:cubicBezTo>
                <a:cubicBezTo>
                  <a:pt x="753" y="830"/>
                  <a:pt x="746" y="823"/>
                  <a:pt x="738" y="823"/>
                </a:cubicBezTo>
                <a:close/>
                <a:moveTo>
                  <a:pt x="738" y="856"/>
                </a:moveTo>
                <a:cubicBezTo>
                  <a:pt x="730" y="856"/>
                  <a:pt x="723" y="863"/>
                  <a:pt x="723" y="871"/>
                </a:cubicBezTo>
                <a:cubicBezTo>
                  <a:pt x="723" y="879"/>
                  <a:pt x="730" y="886"/>
                  <a:pt x="738" y="886"/>
                </a:cubicBezTo>
                <a:cubicBezTo>
                  <a:pt x="746" y="886"/>
                  <a:pt x="753" y="879"/>
                  <a:pt x="753" y="871"/>
                </a:cubicBezTo>
                <a:cubicBezTo>
                  <a:pt x="753" y="863"/>
                  <a:pt x="746" y="856"/>
                  <a:pt x="738" y="856"/>
                </a:cubicBezTo>
                <a:close/>
                <a:moveTo>
                  <a:pt x="738" y="889"/>
                </a:moveTo>
                <a:cubicBezTo>
                  <a:pt x="730" y="889"/>
                  <a:pt x="723" y="895"/>
                  <a:pt x="723" y="904"/>
                </a:cubicBezTo>
                <a:cubicBezTo>
                  <a:pt x="723" y="912"/>
                  <a:pt x="730" y="918"/>
                  <a:pt x="738" y="918"/>
                </a:cubicBezTo>
                <a:cubicBezTo>
                  <a:pt x="746" y="918"/>
                  <a:pt x="753" y="912"/>
                  <a:pt x="753" y="904"/>
                </a:cubicBezTo>
                <a:cubicBezTo>
                  <a:pt x="753" y="895"/>
                  <a:pt x="746" y="889"/>
                  <a:pt x="738" y="889"/>
                </a:cubicBezTo>
                <a:close/>
                <a:moveTo>
                  <a:pt x="738" y="922"/>
                </a:moveTo>
                <a:cubicBezTo>
                  <a:pt x="730" y="922"/>
                  <a:pt x="723" y="928"/>
                  <a:pt x="723" y="937"/>
                </a:cubicBezTo>
                <a:cubicBezTo>
                  <a:pt x="723" y="945"/>
                  <a:pt x="730" y="951"/>
                  <a:pt x="738" y="951"/>
                </a:cubicBezTo>
                <a:cubicBezTo>
                  <a:pt x="746" y="951"/>
                  <a:pt x="753" y="945"/>
                  <a:pt x="753" y="937"/>
                </a:cubicBezTo>
                <a:cubicBezTo>
                  <a:pt x="753" y="928"/>
                  <a:pt x="746" y="922"/>
                  <a:pt x="738" y="922"/>
                </a:cubicBezTo>
                <a:close/>
                <a:moveTo>
                  <a:pt x="738" y="955"/>
                </a:moveTo>
                <a:cubicBezTo>
                  <a:pt x="730" y="955"/>
                  <a:pt x="723" y="961"/>
                  <a:pt x="723" y="970"/>
                </a:cubicBezTo>
                <a:cubicBezTo>
                  <a:pt x="723" y="978"/>
                  <a:pt x="730" y="984"/>
                  <a:pt x="738" y="984"/>
                </a:cubicBezTo>
                <a:cubicBezTo>
                  <a:pt x="746" y="984"/>
                  <a:pt x="753" y="978"/>
                  <a:pt x="753" y="970"/>
                </a:cubicBezTo>
                <a:cubicBezTo>
                  <a:pt x="753" y="961"/>
                  <a:pt x="746" y="955"/>
                  <a:pt x="738" y="955"/>
                </a:cubicBezTo>
                <a:close/>
                <a:moveTo>
                  <a:pt x="738" y="988"/>
                </a:moveTo>
                <a:cubicBezTo>
                  <a:pt x="730" y="988"/>
                  <a:pt x="723" y="994"/>
                  <a:pt x="723" y="1002"/>
                </a:cubicBezTo>
                <a:cubicBezTo>
                  <a:pt x="723" y="1011"/>
                  <a:pt x="730" y="1017"/>
                  <a:pt x="738" y="1017"/>
                </a:cubicBezTo>
                <a:cubicBezTo>
                  <a:pt x="746" y="1017"/>
                  <a:pt x="753" y="1011"/>
                  <a:pt x="753" y="1002"/>
                </a:cubicBezTo>
                <a:cubicBezTo>
                  <a:pt x="753" y="994"/>
                  <a:pt x="746" y="988"/>
                  <a:pt x="738" y="988"/>
                </a:cubicBezTo>
                <a:close/>
                <a:moveTo>
                  <a:pt x="738" y="1021"/>
                </a:moveTo>
                <a:cubicBezTo>
                  <a:pt x="730" y="1021"/>
                  <a:pt x="723" y="1027"/>
                  <a:pt x="723" y="1035"/>
                </a:cubicBezTo>
                <a:cubicBezTo>
                  <a:pt x="723" y="1044"/>
                  <a:pt x="730" y="1050"/>
                  <a:pt x="738" y="1050"/>
                </a:cubicBezTo>
                <a:cubicBezTo>
                  <a:pt x="746" y="1050"/>
                  <a:pt x="753" y="1044"/>
                  <a:pt x="753" y="1035"/>
                </a:cubicBezTo>
                <a:cubicBezTo>
                  <a:pt x="753" y="1027"/>
                  <a:pt x="746" y="1021"/>
                  <a:pt x="738" y="1021"/>
                </a:cubicBezTo>
                <a:close/>
                <a:moveTo>
                  <a:pt x="738" y="1053"/>
                </a:moveTo>
                <a:cubicBezTo>
                  <a:pt x="730" y="1053"/>
                  <a:pt x="723" y="1060"/>
                  <a:pt x="723" y="1068"/>
                </a:cubicBezTo>
                <a:cubicBezTo>
                  <a:pt x="723" y="1076"/>
                  <a:pt x="730" y="1083"/>
                  <a:pt x="738" y="1083"/>
                </a:cubicBezTo>
                <a:cubicBezTo>
                  <a:pt x="746" y="1083"/>
                  <a:pt x="753" y="1076"/>
                  <a:pt x="753" y="1068"/>
                </a:cubicBezTo>
                <a:cubicBezTo>
                  <a:pt x="753" y="1060"/>
                  <a:pt x="746" y="1053"/>
                  <a:pt x="738" y="1053"/>
                </a:cubicBezTo>
                <a:close/>
                <a:moveTo>
                  <a:pt x="738" y="1086"/>
                </a:moveTo>
                <a:cubicBezTo>
                  <a:pt x="730" y="1086"/>
                  <a:pt x="723" y="1093"/>
                  <a:pt x="723" y="1101"/>
                </a:cubicBezTo>
                <a:cubicBezTo>
                  <a:pt x="723" y="1109"/>
                  <a:pt x="730" y="1116"/>
                  <a:pt x="738" y="1116"/>
                </a:cubicBezTo>
                <a:cubicBezTo>
                  <a:pt x="746" y="1116"/>
                  <a:pt x="753" y="1109"/>
                  <a:pt x="753" y="1101"/>
                </a:cubicBezTo>
                <a:cubicBezTo>
                  <a:pt x="753" y="1093"/>
                  <a:pt x="746" y="1086"/>
                  <a:pt x="738" y="1086"/>
                </a:cubicBezTo>
                <a:close/>
                <a:moveTo>
                  <a:pt x="738" y="1119"/>
                </a:moveTo>
                <a:cubicBezTo>
                  <a:pt x="730" y="1119"/>
                  <a:pt x="723" y="1126"/>
                  <a:pt x="723" y="1134"/>
                </a:cubicBezTo>
                <a:cubicBezTo>
                  <a:pt x="723" y="1142"/>
                  <a:pt x="730" y="1149"/>
                  <a:pt x="738" y="1149"/>
                </a:cubicBezTo>
                <a:cubicBezTo>
                  <a:pt x="746" y="1149"/>
                  <a:pt x="753" y="1142"/>
                  <a:pt x="753" y="1134"/>
                </a:cubicBezTo>
                <a:cubicBezTo>
                  <a:pt x="753" y="1126"/>
                  <a:pt x="746" y="1119"/>
                  <a:pt x="738" y="1119"/>
                </a:cubicBezTo>
                <a:close/>
                <a:moveTo>
                  <a:pt x="738" y="1152"/>
                </a:moveTo>
                <a:cubicBezTo>
                  <a:pt x="730" y="1152"/>
                  <a:pt x="723" y="1159"/>
                  <a:pt x="723" y="1167"/>
                </a:cubicBezTo>
                <a:cubicBezTo>
                  <a:pt x="723" y="1175"/>
                  <a:pt x="730" y="1182"/>
                  <a:pt x="738" y="1182"/>
                </a:cubicBezTo>
                <a:cubicBezTo>
                  <a:pt x="746" y="1182"/>
                  <a:pt x="753" y="1175"/>
                  <a:pt x="753" y="1167"/>
                </a:cubicBezTo>
                <a:cubicBezTo>
                  <a:pt x="753" y="1159"/>
                  <a:pt x="746" y="1152"/>
                  <a:pt x="738" y="1152"/>
                </a:cubicBezTo>
                <a:close/>
                <a:moveTo>
                  <a:pt x="738" y="1185"/>
                </a:moveTo>
                <a:cubicBezTo>
                  <a:pt x="730" y="1185"/>
                  <a:pt x="723" y="1192"/>
                  <a:pt x="723" y="1200"/>
                </a:cubicBezTo>
                <a:cubicBezTo>
                  <a:pt x="723" y="1208"/>
                  <a:pt x="730" y="1215"/>
                  <a:pt x="738" y="1215"/>
                </a:cubicBezTo>
                <a:cubicBezTo>
                  <a:pt x="746" y="1215"/>
                  <a:pt x="753" y="1208"/>
                  <a:pt x="753" y="1200"/>
                </a:cubicBezTo>
                <a:cubicBezTo>
                  <a:pt x="753" y="1192"/>
                  <a:pt x="746" y="1185"/>
                  <a:pt x="738" y="1185"/>
                </a:cubicBezTo>
                <a:close/>
                <a:moveTo>
                  <a:pt x="738" y="1218"/>
                </a:moveTo>
                <a:cubicBezTo>
                  <a:pt x="730" y="1218"/>
                  <a:pt x="723" y="1225"/>
                  <a:pt x="723" y="1233"/>
                </a:cubicBezTo>
                <a:cubicBezTo>
                  <a:pt x="723" y="1241"/>
                  <a:pt x="730" y="1248"/>
                  <a:pt x="738" y="1248"/>
                </a:cubicBezTo>
                <a:cubicBezTo>
                  <a:pt x="746" y="1248"/>
                  <a:pt x="753" y="1241"/>
                  <a:pt x="753" y="1233"/>
                </a:cubicBezTo>
                <a:cubicBezTo>
                  <a:pt x="753" y="1225"/>
                  <a:pt x="746" y="1218"/>
                  <a:pt x="738" y="1218"/>
                </a:cubicBezTo>
                <a:close/>
                <a:moveTo>
                  <a:pt x="738" y="1251"/>
                </a:moveTo>
                <a:cubicBezTo>
                  <a:pt x="730" y="1251"/>
                  <a:pt x="723" y="1258"/>
                  <a:pt x="723" y="1266"/>
                </a:cubicBezTo>
                <a:cubicBezTo>
                  <a:pt x="723" y="1274"/>
                  <a:pt x="730" y="1281"/>
                  <a:pt x="738" y="1281"/>
                </a:cubicBezTo>
                <a:cubicBezTo>
                  <a:pt x="746" y="1281"/>
                  <a:pt x="753" y="1274"/>
                  <a:pt x="753" y="1266"/>
                </a:cubicBezTo>
                <a:cubicBezTo>
                  <a:pt x="753" y="1258"/>
                  <a:pt x="746" y="1251"/>
                  <a:pt x="738" y="1251"/>
                </a:cubicBezTo>
                <a:close/>
                <a:moveTo>
                  <a:pt x="738" y="1284"/>
                </a:moveTo>
                <a:cubicBezTo>
                  <a:pt x="730" y="1284"/>
                  <a:pt x="723" y="1291"/>
                  <a:pt x="723" y="1299"/>
                </a:cubicBezTo>
                <a:cubicBezTo>
                  <a:pt x="723" y="1307"/>
                  <a:pt x="730" y="1314"/>
                  <a:pt x="738" y="1314"/>
                </a:cubicBezTo>
                <a:cubicBezTo>
                  <a:pt x="746" y="1314"/>
                  <a:pt x="753" y="1307"/>
                  <a:pt x="753" y="1299"/>
                </a:cubicBezTo>
                <a:cubicBezTo>
                  <a:pt x="753" y="1291"/>
                  <a:pt x="746" y="1284"/>
                  <a:pt x="738" y="1284"/>
                </a:cubicBezTo>
                <a:close/>
                <a:moveTo>
                  <a:pt x="738" y="1317"/>
                </a:moveTo>
                <a:cubicBezTo>
                  <a:pt x="730" y="1317"/>
                  <a:pt x="723" y="1323"/>
                  <a:pt x="723" y="1332"/>
                </a:cubicBezTo>
                <a:cubicBezTo>
                  <a:pt x="723" y="1340"/>
                  <a:pt x="730" y="1346"/>
                  <a:pt x="738" y="1346"/>
                </a:cubicBezTo>
                <a:cubicBezTo>
                  <a:pt x="746" y="1346"/>
                  <a:pt x="753" y="1340"/>
                  <a:pt x="753" y="1332"/>
                </a:cubicBezTo>
                <a:cubicBezTo>
                  <a:pt x="753" y="1323"/>
                  <a:pt x="746" y="1317"/>
                  <a:pt x="738" y="1317"/>
                </a:cubicBezTo>
                <a:close/>
                <a:moveTo>
                  <a:pt x="738" y="1350"/>
                </a:moveTo>
                <a:cubicBezTo>
                  <a:pt x="730" y="1350"/>
                  <a:pt x="723" y="1356"/>
                  <a:pt x="723" y="1365"/>
                </a:cubicBezTo>
                <a:cubicBezTo>
                  <a:pt x="723" y="1373"/>
                  <a:pt x="730" y="1379"/>
                  <a:pt x="738" y="1379"/>
                </a:cubicBezTo>
                <a:cubicBezTo>
                  <a:pt x="746" y="1379"/>
                  <a:pt x="753" y="1373"/>
                  <a:pt x="753" y="1365"/>
                </a:cubicBezTo>
                <a:cubicBezTo>
                  <a:pt x="753" y="1356"/>
                  <a:pt x="746" y="1350"/>
                  <a:pt x="738" y="1350"/>
                </a:cubicBezTo>
                <a:close/>
                <a:moveTo>
                  <a:pt x="738" y="1383"/>
                </a:moveTo>
                <a:cubicBezTo>
                  <a:pt x="730" y="1383"/>
                  <a:pt x="723" y="1389"/>
                  <a:pt x="723" y="1397"/>
                </a:cubicBezTo>
                <a:cubicBezTo>
                  <a:pt x="723" y="1406"/>
                  <a:pt x="730" y="1412"/>
                  <a:pt x="738" y="1412"/>
                </a:cubicBezTo>
                <a:cubicBezTo>
                  <a:pt x="746" y="1412"/>
                  <a:pt x="753" y="1406"/>
                  <a:pt x="753" y="1397"/>
                </a:cubicBezTo>
                <a:cubicBezTo>
                  <a:pt x="753" y="1389"/>
                  <a:pt x="746" y="1383"/>
                  <a:pt x="738" y="1383"/>
                </a:cubicBezTo>
                <a:close/>
                <a:moveTo>
                  <a:pt x="738" y="1416"/>
                </a:moveTo>
                <a:cubicBezTo>
                  <a:pt x="730" y="1416"/>
                  <a:pt x="723" y="1422"/>
                  <a:pt x="723" y="1430"/>
                </a:cubicBezTo>
                <a:cubicBezTo>
                  <a:pt x="723" y="1439"/>
                  <a:pt x="730" y="1445"/>
                  <a:pt x="738" y="1445"/>
                </a:cubicBezTo>
                <a:cubicBezTo>
                  <a:pt x="746" y="1445"/>
                  <a:pt x="753" y="1439"/>
                  <a:pt x="753" y="1430"/>
                </a:cubicBezTo>
                <a:cubicBezTo>
                  <a:pt x="753" y="1422"/>
                  <a:pt x="746" y="1416"/>
                  <a:pt x="738" y="1416"/>
                </a:cubicBezTo>
                <a:close/>
                <a:moveTo>
                  <a:pt x="771" y="0"/>
                </a:moveTo>
                <a:cubicBezTo>
                  <a:pt x="762" y="0"/>
                  <a:pt x="756" y="7"/>
                  <a:pt x="756" y="15"/>
                </a:cubicBezTo>
                <a:cubicBezTo>
                  <a:pt x="756" y="23"/>
                  <a:pt x="762" y="30"/>
                  <a:pt x="771" y="30"/>
                </a:cubicBezTo>
                <a:cubicBezTo>
                  <a:pt x="779" y="30"/>
                  <a:pt x="785" y="23"/>
                  <a:pt x="785" y="15"/>
                </a:cubicBezTo>
                <a:cubicBezTo>
                  <a:pt x="785" y="7"/>
                  <a:pt x="779" y="0"/>
                  <a:pt x="771" y="0"/>
                </a:cubicBezTo>
                <a:close/>
                <a:moveTo>
                  <a:pt x="771" y="33"/>
                </a:moveTo>
                <a:cubicBezTo>
                  <a:pt x="762" y="33"/>
                  <a:pt x="756" y="40"/>
                  <a:pt x="756" y="48"/>
                </a:cubicBezTo>
                <a:cubicBezTo>
                  <a:pt x="756" y="56"/>
                  <a:pt x="762" y="63"/>
                  <a:pt x="771" y="63"/>
                </a:cubicBezTo>
                <a:cubicBezTo>
                  <a:pt x="779" y="63"/>
                  <a:pt x="785" y="56"/>
                  <a:pt x="785" y="48"/>
                </a:cubicBezTo>
                <a:cubicBezTo>
                  <a:pt x="785" y="40"/>
                  <a:pt x="779" y="33"/>
                  <a:pt x="771" y="33"/>
                </a:cubicBezTo>
                <a:close/>
                <a:moveTo>
                  <a:pt x="771" y="66"/>
                </a:moveTo>
                <a:cubicBezTo>
                  <a:pt x="762" y="66"/>
                  <a:pt x="756" y="72"/>
                  <a:pt x="756" y="81"/>
                </a:cubicBezTo>
                <a:cubicBezTo>
                  <a:pt x="756" y="89"/>
                  <a:pt x="762" y="95"/>
                  <a:pt x="771" y="95"/>
                </a:cubicBezTo>
                <a:cubicBezTo>
                  <a:pt x="779" y="95"/>
                  <a:pt x="785" y="89"/>
                  <a:pt x="785" y="81"/>
                </a:cubicBezTo>
                <a:cubicBezTo>
                  <a:pt x="785" y="72"/>
                  <a:pt x="779" y="66"/>
                  <a:pt x="771" y="66"/>
                </a:cubicBezTo>
                <a:close/>
                <a:moveTo>
                  <a:pt x="771" y="99"/>
                </a:moveTo>
                <a:cubicBezTo>
                  <a:pt x="762" y="99"/>
                  <a:pt x="756" y="105"/>
                  <a:pt x="756" y="114"/>
                </a:cubicBezTo>
                <a:cubicBezTo>
                  <a:pt x="756" y="122"/>
                  <a:pt x="762" y="128"/>
                  <a:pt x="771" y="128"/>
                </a:cubicBezTo>
                <a:cubicBezTo>
                  <a:pt x="779" y="128"/>
                  <a:pt x="785" y="122"/>
                  <a:pt x="785" y="114"/>
                </a:cubicBezTo>
                <a:cubicBezTo>
                  <a:pt x="785" y="105"/>
                  <a:pt x="779" y="99"/>
                  <a:pt x="771" y="99"/>
                </a:cubicBezTo>
                <a:close/>
                <a:moveTo>
                  <a:pt x="771" y="132"/>
                </a:moveTo>
                <a:cubicBezTo>
                  <a:pt x="762" y="132"/>
                  <a:pt x="756" y="138"/>
                  <a:pt x="756" y="147"/>
                </a:cubicBezTo>
                <a:cubicBezTo>
                  <a:pt x="756" y="155"/>
                  <a:pt x="762" y="161"/>
                  <a:pt x="771" y="161"/>
                </a:cubicBezTo>
                <a:cubicBezTo>
                  <a:pt x="779" y="161"/>
                  <a:pt x="785" y="155"/>
                  <a:pt x="785" y="147"/>
                </a:cubicBezTo>
                <a:cubicBezTo>
                  <a:pt x="785" y="138"/>
                  <a:pt x="779" y="132"/>
                  <a:pt x="771" y="132"/>
                </a:cubicBezTo>
                <a:close/>
                <a:moveTo>
                  <a:pt x="771" y="165"/>
                </a:moveTo>
                <a:cubicBezTo>
                  <a:pt x="762" y="165"/>
                  <a:pt x="756" y="171"/>
                  <a:pt x="756" y="179"/>
                </a:cubicBezTo>
                <a:cubicBezTo>
                  <a:pt x="756" y="188"/>
                  <a:pt x="762" y="194"/>
                  <a:pt x="771" y="194"/>
                </a:cubicBezTo>
                <a:cubicBezTo>
                  <a:pt x="779" y="194"/>
                  <a:pt x="785" y="188"/>
                  <a:pt x="785" y="179"/>
                </a:cubicBezTo>
                <a:cubicBezTo>
                  <a:pt x="785" y="171"/>
                  <a:pt x="779" y="165"/>
                  <a:pt x="771" y="165"/>
                </a:cubicBezTo>
                <a:close/>
                <a:moveTo>
                  <a:pt x="771" y="198"/>
                </a:moveTo>
                <a:cubicBezTo>
                  <a:pt x="762" y="198"/>
                  <a:pt x="756" y="204"/>
                  <a:pt x="756" y="212"/>
                </a:cubicBezTo>
                <a:cubicBezTo>
                  <a:pt x="756" y="221"/>
                  <a:pt x="762" y="227"/>
                  <a:pt x="771" y="227"/>
                </a:cubicBezTo>
                <a:cubicBezTo>
                  <a:pt x="779" y="227"/>
                  <a:pt x="785" y="221"/>
                  <a:pt x="785" y="212"/>
                </a:cubicBezTo>
                <a:cubicBezTo>
                  <a:pt x="785" y="204"/>
                  <a:pt x="779" y="198"/>
                  <a:pt x="771" y="198"/>
                </a:cubicBezTo>
                <a:close/>
                <a:moveTo>
                  <a:pt x="771" y="230"/>
                </a:moveTo>
                <a:cubicBezTo>
                  <a:pt x="762" y="230"/>
                  <a:pt x="756" y="237"/>
                  <a:pt x="756" y="245"/>
                </a:cubicBezTo>
                <a:cubicBezTo>
                  <a:pt x="756" y="253"/>
                  <a:pt x="762" y="260"/>
                  <a:pt x="771" y="260"/>
                </a:cubicBezTo>
                <a:cubicBezTo>
                  <a:pt x="779" y="260"/>
                  <a:pt x="785" y="253"/>
                  <a:pt x="785" y="245"/>
                </a:cubicBezTo>
                <a:cubicBezTo>
                  <a:pt x="785" y="237"/>
                  <a:pt x="779" y="230"/>
                  <a:pt x="771" y="230"/>
                </a:cubicBezTo>
                <a:close/>
                <a:moveTo>
                  <a:pt x="771" y="263"/>
                </a:moveTo>
                <a:cubicBezTo>
                  <a:pt x="762" y="263"/>
                  <a:pt x="756" y="270"/>
                  <a:pt x="756" y="278"/>
                </a:cubicBezTo>
                <a:cubicBezTo>
                  <a:pt x="756" y="286"/>
                  <a:pt x="762" y="293"/>
                  <a:pt x="771" y="293"/>
                </a:cubicBezTo>
                <a:cubicBezTo>
                  <a:pt x="779" y="293"/>
                  <a:pt x="785" y="286"/>
                  <a:pt x="785" y="278"/>
                </a:cubicBezTo>
                <a:cubicBezTo>
                  <a:pt x="785" y="270"/>
                  <a:pt x="779" y="263"/>
                  <a:pt x="771" y="263"/>
                </a:cubicBezTo>
                <a:close/>
                <a:moveTo>
                  <a:pt x="771" y="296"/>
                </a:moveTo>
                <a:cubicBezTo>
                  <a:pt x="762" y="296"/>
                  <a:pt x="756" y="303"/>
                  <a:pt x="756" y="311"/>
                </a:cubicBezTo>
                <a:cubicBezTo>
                  <a:pt x="756" y="319"/>
                  <a:pt x="762" y="326"/>
                  <a:pt x="771" y="326"/>
                </a:cubicBezTo>
                <a:cubicBezTo>
                  <a:pt x="779" y="326"/>
                  <a:pt x="785" y="319"/>
                  <a:pt x="785" y="311"/>
                </a:cubicBezTo>
                <a:cubicBezTo>
                  <a:pt x="785" y="303"/>
                  <a:pt x="779" y="296"/>
                  <a:pt x="771" y="296"/>
                </a:cubicBezTo>
                <a:close/>
                <a:moveTo>
                  <a:pt x="771" y="329"/>
                </a:moveTo>
                <a:cubicBezTo>
                  <a:pt x="762" y="329"/>
                  <a:pt x="756" y="336"/>
                  <a:pt x="756" y="344"/>
                </a:cubicBezTo>
                <a:cubicBezTo>
                  <a:pt x="756" y="352"/>
                  <a:pt x="762" y="359"/>
                  <a:pt x="771" y="359"/>
                </a:cubicBezTo>
                <a:cubicBezTo>
                  <a:pt x="779" y="359"/>
                  <a:pt x="785" y="352"/>
                  <a:pt x="785" y="344"/>
                </a:cubicBezTo>
                <a:cubicBezTo>
                  <a:pt x="785" y="336"/>
                  <a:pt x="779" y="329"/>
                  <a:pt x="771" y="329"/>
                </a:cubicBezTo>
                <a:close/>
                <a:moveTo>
                  <a:pt x="771" y="362"/>
                </a:moveTo>
                <a:cubicBezTo>
                  <a:pt x="762" y="362"/>
                  <a:pt x="756" y="369"/>
                  <a:pt x="756" y="377"/>
                </a:cubicBezTo>
                <a:cubicBezTo>
                  <a:pt x="756" y="385"/>
                  <a:pt x="762" y="392"/>
                  <a:pt x="771" y="392"/>
                </a:cubicBezTo>
                <a:cubicBezTo>
                  <a:pt x="779" y="392"/>
                  <a:pt x="785" y="385"/>
                  <a:pt x="785" y="377"/>
                </a:cubicBezTo>
                <a:cubicBezTo>
                  <a:pt x="785" y="369"/>
                  <a:pt x="779" y="362"/>
                  <a:pt x="771" y="362"/>
                </a:cubicBezTo>
                <a:close/>
                <a:moveTo>
                  <a:pt x="771" y="395"/>
                </a:moveTo>
                <a:cubicBezTo>
                  <a:pt x="762" y="395"/>
                  <a:pt x="756" y="402"/>
                  <a:pt x="756" y="410"/>
                </a:cubicBezTo>
                <a:cubicBezTo>
                  <a:pt x="756" y="418"/>
                  <a:pt x="762" y="425"/>
                  <a:pt x="771" y="425"/>
                </a:cubicBezTo>
                <a:cubicBezTo>
                  <a:pt x="779" y="425"/>
                  <a:pt x="785" y="418"/>
                  <a:pt x="785" y="410"/>
                </a:cubicBezTo>
                <a:cubicBezTo>
                  <a:pt x="785" y="402"/>
                  <a:pt x="779" y="395"/>
                  <a:pt x="771" y="395"/>
                </a:cubicBezTo>
                <a:close/>
                <a:moveTo>
                  <a:pt x="771" y="428"/>
                </a:moveTo>
                <a:cubicBezTo>
                  <a:pt x="762" y="428"/>
                  <a:pt x="756" y="435"/>
                  <a:pt x="756" y="443"/>
                </a:cubicBezTo>
                <a:cubicBezTo>
                  <a:pt x="756" y="451"/>
                  <a:pt x="762" y="458"/>
                  <a:pt x="771" y="458"/>
                </a:cubicBezTo>
                <a:cubicBezTo>
                  <a:pt x="779" y="458"/>
                  <a:pt x="785" y="451"/>
                  <a:pt x="785" y="443"/>
                </a:cubicBezTo>
                <a:cubicBezTo>
                  <a:pt x="785" y="435"/>
                  <a:pt x="779" y="428"/>
                  <a:pt x="771" y="428"/>
                </a:cubicBezTo>
                <a:close/>
                <a:moveTo>
                  <a:pt x="771" y="461"/>
                </a:moveTo>
                <a:cubicBezTo>
                  <a:pt x="762" y="461"/>
                  <a:pt x="756" y="468"/>
                  <a:pt x="756" y="476"/>
                </a:cubicBezTo>
                <a:cubicBezTo>
                  <a:pt x="756" y="484"/>
                  <a:pt x="762" y="491"/>
                  <a:pt x="771" y="491"/>
                </a:cubicBezTo>
                <a:cubicBezTo>
                  <a:pt x="779" y="491"/>
                  <a:pt x="785" y="484"/>
                  <a:pt x="785" y="476"/>
                </a:cubicBezTo>
                <a:cubicBezTo>
                  <a:pt x="785" y="468"/>
                  <a:pt x="779" y="461"/>
                  <a:pt x="771" y="461"/>
                </a:cubicBezTo>
                <a:close/>
                <a:moveTo>
                  <a:pt x="771" y="494"/>
                </a:moveTo>
                <a:cubicBezTo>
                  <a:pt x="762" y="494"/>
                  <a:pt x="756" y="500"/>
                  <a:pt x="756" y="509"/>
                </a:cubicBezTo>
                <a:cubicBezTo>
                  <a:pt x="756" y="517"/>
                  <a:pt x="762" y="523"/>
                  <a:pt x="771" y="523"/>
                </a:cubicBezTo>
                <a:cubicBezTo>
                  <a:pt x="779" y="523"/>
                  <a:pt x="785" y="517"/>
                  <a:pt x="785" y="509"/>
                </a:cubicBezTo>
                <a:cubicBezTo>
                  <a:pt x="785" y="500"/>
                  <a:pt x="779" y="494"/>
                  <a:pt x="771" y="494"/>
                </a:cubicBezTo>
                <a:close/>
                <a:moveTo>
                  <a:pt x="771" y="527"/>
                </a:moveTo>
                <a:cubicBezTo>
                  <a:pt x="762" y="527"/>
                  <a:pt x="756" y="533"/>
                  <a:pt x="756" y="542"/>
                </a:cubicBezTo>
                <a:cubicBezTo>
                  <a:pt x="756" y="550"/>
                  <a:pt x="762" y="556"/>
                  <a:pt x="771" y="556"/>
                </a:cubicBezTo>
                <a:cubicBezTo>
                  <a:pt x="779" y="556"/>
                  <a:pt x="785" y="550"/>
                  <a:pt x="785" y="542"/>
                </a:cubicBezTo>
                <a:cubicBezTo>
                  <a:pt x="785" y="533"/>
                  <a:pt x="779" y="527"/>
                  <a:pt x="771" y="527"/>
                </a:cubicBezTo>
                <a:close/>
                <a:moveTo>
                  <a:pt x="771" y="560"/>
                </a:moveTo>
                <a:cubicBezTo>
                  <a:pt x="762" y="560"/>
                  <a:pt x="756" y="566"/>
                  <a:pt x="756" y="574"/>
                </a:cubicBezTo>
                <a:cubicBezTo>
                  <a:pt x="756" y="583"/>
                  <a:pt x="762" y="589"/>
                  <a:pt x="771" y="589"/>
                </a:cubicBezTo>
                <a:cubicBezTo>
                  <a:pt x="779" y="589"/>
                  <a:pt x="785" y="583"/>
                  <a:pt x="785" y="574"/>
                </a:cubicBezTo>
                <a:cubicBezTo>
                  <a:pt x="785" y="566"/>
                  <a:pt x="779" y="560"/>
                  <a:pt x="771" y="560"/>
                </a:cubicBezTo>
                <a:close/>
                <a:moveTo>
                  <a:pt x="771" y="593"/>
                </a:moveTo>
                <a:cubicBezTo>
                  <a:pt x="762" y="593"/>
                  <a:pt x="756" y="599"/>
                  <a:pt x="756" y="607"/>
                </a:cubicBezTo>
                <a:cubicBezTo>
                  <a:pt x="756" y="616"/>
                  <a:pt x="762" y="622"/>
                  <a:pt x="771" y="622"/>
                </a:cubicBezTo>
                <a:cubicBezTo>
                  <a:pt x="779" y="622"/>
                  <a:pt x="785" y="616"/>
                  <a:pt x="785" y="607"/>
                </a:cubicBezTo>
                <a:cubicBezTo>
                  <a:pt x="785" y="599"/>
                  <a:pt x="779" y="593"/>
                  <a:pt x="771" y="593"/>
                </a:cubicBezTo>
                <a:close/>
                <a:moveTo>
                  <a:pt x="771" y="625"/>
                </a:moveTo>
                <a:cubicBezTo>
                  <a:pt x="762" y="625"/>
                  <a:pt x="756" y="632"/>
                  <a:pt x="756" y="640"/>
                </a:cubicBezTo>
                <a:cubicBezTo>
                  <a:pt x="756" y="648"/>
                  <a:pt x="762" y="655"/>
                  <a:pt x="771" y="655"/>
                </a:cubicBezTo>
                <a:cubicBezTo>
                  <a:pt x="779" y="655"/>
                  <a:pt x="785" y="648"/>
                  <a:pt x="785" y="640"/>
                </a:cubicBezTo>
                <a:cubicBezTo>
                  <a:pt x="785" y="632"/>
                  <a:pt x="779" y="625"/>
                  <a:pt x="771" y="625"/>
                </a:cubicBezTo>
                <a:close/>
                <a:moveTo>
                  <a:pt x="771" y="658"/>
                </a:moveTo>
                <a:cubicBezTo>
                  <a:pt x="762" y="658"/>
                  <a:pt x="756" y="665"/>
                  <a:pt x="756" y="673"/>
                </a:cubicBezTo>
                <a:cubicBezTo>
                  <a:pt x="756" y="681"/>
                  <a:pt x="762" y="688"/>
                  <a:pt x="771" y="688"/>
                </a:cubicBezTo>
                <a:cubicBezTo>
                  <a:pt x="779" y="688"/>
                  <a:pt x="785" y="681"/>
                  <a:pt x="785" y="673"/>
                </a:cubicBezTo>
                <a:cubicBezTo>
                  <a:pt x="785" y="665"/>
                  <a:pt x="779" y="658"/>
                  <a:pt x="771" y="658"/>
                </a:cubicBezTo>
                <a:close/>
                <a:moveTo>
                  <a:pt x="771" y="691"/>
                </a:moveTo>
                <a:cubicBezTo>
                  <a:pt x="762" y="691"/>
                  <a:pt x="756" y="698"/>
                  <a:pt x="756" y="706"/>
                </a:cubicBezTo>
                <a:cubicBezTo>
                  <a:pt x="756" y="714"/>
                  <a:pt x="762" y="721"/>
                  <a:pt x="771" y="721"/>
                </a:cubicBezTo>
                <a:cubicBezTo>
                  <a:pt x="779" y="721"/>
                  <a:pt x="785" y="714"/>
                  <a:pt x="785" y="706"/>
                </a:cubicBezTo>
                <a:cubicBezTo>
                  <a:pt x="785" y="698"/>
                  <a:pt x="779" y="691"/>
                  <a:pt x="771" y="691"/>
                </a:cubicBezTo>
                <a:close/>
                <a:moveTo>
                  <a:pt x="771" y="724"/>
                </a:moveTo>
                <a:cubicBezTo>
                  <a:pt x="762" y="724"/>
                  <a:pt x="756" y="731"/>
                  <a:pt x="756" y="739"/>
                </a:cubicBezTo>
                <a:cubicBezTo>
                  <a:pt x="756" y="747"/>
                  <a:pt x="762" y="754"/>
                  <a:pt x="771" y="754"/>
                </a:cubicBezTo>
                <a:cubicBezTo>
                  <a:pt x="779" y="754"/>
                  <a:pt x="785" y="747"/>
                  <a:pt x="785" y="739"/>
                </a:cubicBezTo>
                <a:cubicBezTo>
                  <a:pt x="785" y="731"/>
                  <a:pt x="779" y="724"/>
                  <a:pt x="771" y="724"/>
                </a:cubicBezTo>
                <a:close/>
                <a:moveTo>
                  <a:pt x="771" y="757"/>
                </a:moveTo>
                <a:cubicBezTo>
                  <a:pt x="762" y="757"/>
                  <a:pt x="756" y="764"/>
                  <a:pt x="756" y="772"/>
                </a:cubicBezTo>
                <a:cubicBezTo>
                  <a:pt x="756" y="780"/>
                  <a:pt x="762" y="787"/>
                  <a:pt x="771" y="787"/>
                </a:cubicBezTo>
                <a:cubicBezTo>
                  <a:pt x="779" y="787"/>
                  <a:pt x="785" y="780"/>
                  <a:pt x="785" y="772"/>
                </a:cubicBezTo>
                <a:cubicBezTo>
                  <a:pt x="785" y="764"/>
                  <a:pt x="779" y="757"/>
                  <a:pt x="771" y="757"/>
                </a:cubicBezTo>
                <a:close/>
                <a:moveTo>
                  <a:pt x="771" y="790"/>
                </a:moveTo>
                <a:cubicBezTo>
                  <a:pt x="762" y="790"/>
                  <a:pt x="756" y="797"/>
                  <a:pt x="756" y="805"/>
                </a:cubicBezTo>
                <a:cubicBezTo>
                  <a:pt x="756" y="813"/>
                  <a:pt x="762" y="820"/>
                  <a:pt x="771" y="820"/>
                </a:cubicBezTo>
                <a:cubicBezTo>
                  <a:pt x="779" y="820"/>
                  <a:pt x="785" y="813"/>
                  <a:pt x="785" y="805"/>
                </a:cubicBezTo>
                <a:cubicBezTo>
                  <a:pt x="785" y="797"/>
                  <a:pt x="779" y="790"/>
                  <a:pt x="771" y="790"/>
                </a:cubicBezTo>
                <a:close/>
                <a:moveTo>
                  <a:pt x="771" y="823"/>
                </a:moveTo>
                <a:cubicBezTo>
                  <a:pt x="762" y="823"/>
                  <a:pt x="756" y="830"/>
                  <a:pt x="756" y="838"/>
                </a:cubicBezTo>
                <a:cubicBezTo>
                  <a:pt x="756" y="846"/>
                  <a:pt x="762" y="853"/>
                  <a:pt x="771" y="853"/>
                </a:cubicBezTo>
                <a:cubicBezTo>
                  <a:pt x="779" y="853"/>
                  <a:pt x="785" y="846"/>
                  <a:pt x="785" y="838"/>
                </a:cubicBezTo>
                <a:cubicBezTo>
                  <a:pt x="785" y="830"/>
                  <a:pt x="779" y="823"/>
                  <a:pt x="771" y="823"/>
                </a:cubicBezTo>
                <a:close/>
                <a:moveTo>
                  <a:pt x="771" y="856"/>
                </a:moveTo>
                <a:cubicBezTo>
                  <a:pt x="762" y="856"/>
                  <a:pt x="756" y="863"/>
                  <a:pt x="756" y="871"/>
                </a:cubicBezTo>
                <a:cubicBezTo>
                  <a:pt x="756" y="879"/>
                  <a:pt x="762" y="886"/>
                  <a:pt x="771" y="886"/>
                </a:cubicBezTo>
                <a:cubicBezTo>
                  <a:pt x="779" y="886"/>
                  <a:pt x="785" y="879"/>
                  <a:pt x="785" y="871"/>
                </a:cubicBezTo>
                <a:cubicBezTo>
                  <a:pt x="785" y="863"/>
                  <a:pt x="779" y="856"/>
                  <a:pt x="771" y="856"/>
                </a:cubicBezTo>
                <a:close/>
                <a:moveTo>
                  <a:pt x="771" y="889"/>
                </a:moveTo>
                <a:cubicBezTo>
                  <a:pt x="762" y="889"/>
                  <a:pt x="756" y="895"/>
                  <a:pt x="756" y="904"/>
                </a:cubicBezTo>
                <a:cubicBezTo>
                  <a:pt x="756" y="912"/>
                  <a:pt x="762" y="918"/>
                  <a:pt x="771" y="918"/>
                </a:cubicBezTo>
                <a:cubicBezTo>
                  <a:pt x="779" y="918"/>
                  <a:pt x="785" y="912"/>
                  <a:pt x="785" y="904"/>
                </a:cubicBezTo>
                <a:cubicBezTo>
                  <a:pt x="785" y="895"/>
                  <a:pt x="779" y="889"/>
                  <a:pt x="771" y="889"/>
                </a:cubicBezTo>
                <a:close/>
                <a:moveTo>
                  <a:pt x="771" y="922"/>
                </a:moveTo>
                <a:cubicBezTo>
                  <a:pt x="762" y="922"/>
                  <a:pt x="756" y="928"/>
                  <a:pt x="756" y="937"/>
                </a:cubicBezTo>
                <a:cubicBezTo>
                  <a:pt x="756" y="945"/>
                  <a:pt x="762" y="951"/>
                  <a:pt x="771" y="951"/>
                </a:cubicBezTo>
                <a:cubicBezTo>
                  <a:pt x="779" y="951"/>
                  <a:pt x="785" y="945"/>
                  <a:pt x="785" y="937"/>
                </a:cubicBezTo>
                <a:cubicBezTo>
                  <a:pt x="785" y="928"/>
                  <a:pt x="779" y="922"/>
                  <a:pt x="771" y="922"/>
                </a:cubicBezTo>
                <a:close/>
                <a:moveTo>
                  <a:pt x="771" y="955"/>
                </a:moveTo>
                <a:cubicBezTo>
                  <a:pt x="762" y="955"/>
                  <a:pt x="756" y="961"/>
                  <a:pt x="756" y="970"/>
                </a:cubicBezTo>
                <a:cubicBezTo>
                  <a:pt x="756" y="978"/>
                  <a:pt x="762" y="984"/>
                  <a:pt x="771" y="984"/>
                </a:cubicBezTo>
                <a:cubicBezTo>
                  <a:pt x="779" y="984"/>
                  <a:pt x="785" y="978"/>
                  <a:pt x="785" y="970"/>
                </a:cubicBezTo>
                <a:cubicBezTo>
                  <a:pt x="785" y="961"/>
                  <a:pt x="779" y="955"/>
                  <a:pt x="771" y="955"/>
                </a:cubicBezTo>
                <a:close/>
                <a:moveTo>
                  <a:pt x="771" y="988"/>
                </a:moveTo>
                <a:cubicBezTo>
                  <a:pt x="762" y="988"/>
                  <a:pt x="756" y="994"/>
                  <a:pt x="756" y="1002"/>
                </a:cubicBezTo>
                <a:cubicBezTo>
                  <a:pt x="756" y="1011"/>
                  <a:pt x="762" y="1017"/>
                  <a:pt x="771" y="1017"/>
                </a:cubicBezTo>
                <a:cubicBezTo>
                  <a:pt x="779" y="1017"/>
                  <a:pt x="785" y="1011"/>
                  <a:pt x="785" y="1002"/>
                </a:cubicBezTo>
                <a:cubicBezTo>
                  <a:pt x="785" y="994"/>
                  <a:pt x="779" y="988"/>
                  <a:pt x="771" y="988"/>
                </a:cubicBezTo>
                <a:close/>
                <a:moveTo>
                  <a:pt x="771" y="1021"/>
                </a:moveTo>
                <a:cubicBezTo>
                  <a:pt x="762" y="1021"/>
                  <a:pt x="756" y="1027"/>
                  <a:pt x="756" y="1035"/>
                </a:cubicBezTo>
                <a:cubicBezTo>
                  <a:pt x="756" y="1044"/>
                  <a:pt x="762" y="1050"/>
                  <a:pt x="771" y="1050"/>
                </a:cubicBezTo>
                <a:cubicBezTo>
                  <a:pt x="779" y="1050"/>
                  <a:pt x="785" y="1044"/>
                  <a:pt x="785" y="1035"/>
                </a:cubicBezTo>
                <a:cubicBezTo>
                  <a:pt x="785" y="1027"/>
                  <a:pt x="779" y="1021"/>
                  <a:pt x="771" y="1021"/>
                </a:cubicBezTo>
                <a:close/>
                <a:moveTo>
                  <a:pt x="771" y="1053"/>
                </a:moveTo>
                <a:cubicBezTo>
                  <a:pt x="762" y="1053"/>
                  <a:pt x="756" y="1060"/>
                  <a:pt x="756" y="1068"/>
                </a:cubicBezTo>
                <a:cubicBezTo>
                  <a:pt x="756" y="1076"/>
                  <a:pt x="762" y="1083"/>
                  <a:pt x="771" y="1083"/>
                </a:cubicBezTo>
                <a:cubicBezTo>
                  <a:pt x="779" y="1083"/>
                  <a:pt x="785" y="1076"/>
                  <a:pt x="785" y="1068"/>
                </a:cubicBezTo>
                <a:cubicBezTo>
                  <a:pt x="785" y="1060"/>
                  <a:pt x="779" y="1053"/>
                  <a:pt x="771" y="1053"/>
                </a:cubicBezTo>
                <a:close/>
                <a:moveTo>
                  <a:pt x="771" y="1086"/>
                </a:moveTo>
                <a:cubicBezTo>
                  <a:pt x="762" y="1086"/>
                  <a:pt x="756" y="1093"/>
                  <a:pt x="756" y="1101"/>
                </a:cubicBezTo>
                <a:cubicBezTo>
                  <a:pt x="756" y="1109"/>
                  <a:pt x="762" y="1116"/>
                  <a:pt x="771" y="1116"/>
                </a:cubicBezTo>
                <a:cubicBezTo>
                  <a:pt x="779" y="1116"/>
                  <a:pt x="785" y="1109"/>
                  <a:pt x="785" y="1101"/>
                </a:cubicBezTo>
                <a:cubicBezTo>
                  <a:pt x="785" y="1093"/>
                  <a:pt x="779" y="1086"/>
                  <a:pt x="771" y="1086"/>
                </a:cubicBezTo>
                <a:close/>
                <a:moveTo>
                  <a:pt x="771" y="1119"/>
                </a:moveTo>
                <a:cubicBezTo>
                  <a:pt x="762" y="1119"/>
                  <a:pt x="756" y="1126"/>
                  <a:pt x="756" y="1134"/>
                </a:cubicBezTo>
                <a:cubicBezTo>
                  <a:pt x="756" y="1142"/>
                  <a:pt x="762" y="1149"/>
                  <a:pt x="771" y="1149"/>
                </a:cubicBezTo>
                <a:cubicBezTo>
                  <a:pt x="779" y="1149"/>
                  <a:pt x="785" y="1142"/>
                  <a:pt x="785" y="1134"/>
                </a:cubicBezTo>
                <a:cubicBezTo>
                  <a:pt x="785" y="1126"/>
                  <a:pt x="779" y="1119"/>
                  <a:pt x="771" y="1119"/>
                </a:cubicBezTo>
                <a:close/>
                <a:moveTo>
                  <a:pt x="771" y="1152"/>
                </a:moveTo>
                <a:cubicBezTo>
                  <a:pt x="762" y="1152"/>
                  <a:pt x="756" y="1159"/>
                  <a:pt x="756" y="1167"/>
                </a:cubicBezTo>
                <a:cubicBezTo>
                  <a:pt x="756" y="1175"/>
                  <a:pt x="762" y="1182"/>
                  <a:pt x="771" y="1182"/>
                </a:cubicBezTo>
                <a:cubicBezTo>
                  <a:pt x="779" y="1182"/>
                  <a:pt x="785" y="1175"/>
                  <a:pt x="785" y="1167"/>
                </a:cubicBezTo>
                <a:cubicBezTo>
                  <a:pt x="785" y="1159"/>
                  <a:pt x="779" y="1152"/>
                  <a:pt x="771" y="1152"/>
                </a:cubicBezTo>
                <a:close/>
                <a:moveTo>
                  <a:pt x="771" y="1185"/>
                </a:moveTo>
                <a:cubicBezTo>
                  <a:pt x="762" y="1185"/>
                  <a:pt x="756" y="1192"/>
                  <a:pt x="756" y="1200"/>
                </a:cubicBezTo>
                <a:cubicBezTo>
                  <a:pt x="756" y="1208"/>
                  <a:pt x="762" y="1215"/>
                  <a:pt x="771" y="1215"/>
                </a:cubicBezTo>
                <a:cubicBezTo>
                  <a:pt x="779" y="1215"/>
                  <a:pt x="785" y="1208"/>
                  <a:pt x="785" y="1200"/>
                </a:cubicBezTo>
                <a:cubicBezTo>
                  <a:pt x="785" y="1192"/>
                  <a:pt x="779" y="1185"/>
                  <a:pt x="771" y="1185"/>
                </a:cubicBezTo>
                <a:close/>
                <a:moveTo>
                  <a:pt x="771" y="1218"/>
                </a:moveTo>
                <a:cubicBezTo>
                  <a:pt x="762" y="1218"/>
                  <a:pt x="756" y="1225"/>
                  <a:pt x="756" y="1233"/>
                </a:cubicBezTo>
                <a:cubicBezTo>
                  <a:pt x="756" y="1241"/>
                  <a:pt x="762" y="1248"/>
                  <a:pt x="771" y="1248"/>
                </a:cubicBezTo>
                <a:cubicBezTo>
                  <a:pt x="779" y="1248"/>
                  <a:pt x="785" y="1241"/>
                  <a:pt x="785" y="1233"/>
                </a:cubicBezTo>
                <a:cubicBezTo>
                  <a:pt x="785" y="1225"/>
                  <a:pt x="779" y="1218"/>
                  <a:pt x="771" y="1218"/>
                </a:cubicBezTo>
                <a:close/>
                <a:moveTo>
                  <a:pt x="771" y="1251"/>
                </a:moveTo>
                <a:cubicBezTo>
                  <a:pt x="762" y="1251"/>
                  <a:pt x="756" y="1258"/>
                  <a:pt x="756" y="1266"/>
                </a:cubicBezTo>
                <a:cubicBezTo>
                  <a:pt x="756" y="1274"/>
                  <a:pt x="762" y="1281"/>
                  <a:pt x="771" y="1281"/>
                </a:cubicBezTo>
                <a:cubicBezTo>
                  <a:pt x="779" y="1281"/>
                  <a:pt x="785" y="1274"/>
                  <a:pt x="785" y="1266"/>
                </a:cubicBezTo>
                <a:cubicBezTo>
                  <a:pt x="785" y="1258"/>
                  <a:pt x="779" y="1251"/>
                  <a:pt x="771" y="1251"/>
                </a:cubicBezTo>
                <a:close/>
                <a:moveTo>
                  <a:pt x="771" y="1284"/>
                </a:moveTo>
                <a:cubicBezTo>
                  <a:pt x="762" y="1284"/>
                  <a:pt x="756" y="1291"/>
                  <a:pt x="756" y="1299"/>
                </a:cubicBezTo>
                <a:cubicBezTo>
                  <a:pt x="756" y="1307"/>
                  <a:pt x="762" y="1314"/>
                  <a:pt x="771" y="1314"/>
                </a:cubicBezTo>
                <a:cubicBezTo>
                  <a:pt x="779" y="1314"/>
                  <a:pt x="785" y="1307"/>
                  <a:pt x="785" y="1299"/>
                </a:cubicBezTo>
                <a:cubicBezTo>
                  <a:pt x="785" y="1291"/>
                  <a:pt x="779" y="1284"/>
                  <a:pt x="771" y="1284"/>
                </a:cubicBezTo>
                <a:close/>
                <a:moveTo>
                  <a:pt x="771" y="1317"/>
                </a:moveTo>
                <a:cubicBezTo>
                  <a:pt x="762" y="1317"/>
                  <a:pt x="756" y="1323"/>
                  <a:pt x="756" y="1332"/>
                </a:cubicBezTo>
                <a:cubicBezTo>
                  <a:pt x="756" y="1340"/>
                  <a:pt x="762" y="1346"/>
                  <a:pt x="771" y="1346"/>
                </a:cubicBezTo>
                <a:cubicBezTo>
                  <a:pt x="779" y="1346"/>
                  <a:pt x="785" y="1340"/>
                  <a:pt x="785" y="1332"/>
                </a:cubicBezTo>
                <a:cubicBezTo>
                  <a:pt x="785" y="1323"/>
                  <a:pt x="779" y="1317"/>
                  <a:pt x="771" y="1317"/>
                </a:cubicBezTo>
                <a:close/>
                <a:moveTo>
                  <a:pt x="771" y="1350"/>
                </a:moveTo>
                <a:cubicBezTo>
                  <a:pt x="762" y="1350"/>
                  <a:pt x="756" y="1356"/>
                  <a:pt x="756" y="1365"/>
                </a:cubicBezTo>
                <a:cubicBezTo>
                  <a:pt x="756" y="1373"/>
                  <a:pt x="762" y="1379"/>
                  <a:pt x="771" y="1379"/>
                </a:cubicBezTo>
                <a:cubicBezTo>
                  <a:pt x="779" y="1379"/>
                  <a:pt x="785" y="1373"/>
                  <a:pt x="785" y="1365"/>
                </a:cubicBezTo>
                <a:cubicBezTo>
                  <a:pt x="785" y="1356"/>
                  <a:pt x="779" y="1350"/>
                  <a:pt x="771" y="1350"/>
                </a:cubicBezTo>
                <a:close/>
                <a:moveTo>
                  <a:pt x="771" y="1383"/>
                </a:moveTo>
                <a:cubicBezTo>
                  <a:pt x="762" y="1383"/>
                  <a:pt x="756" y="1389"/>
                  <a:pt x="756" y="1397"/>
                </a:cubicBezTo>
                <a:cubicBezTo>
                  <a:pt x="756" y="1406"/>
                  <a:pt x="762" y="1412"/>
                  <a:pt x="771" y="1412"/>
                </a:cubicBezTo>
                <a:cubicBezTo>
                  <a:pt x="779" y="1412"/>
                  <a:pt x="785" y="1406"/>
                  <a:pt x="785" y="1397"/>
                </a:cubicBezTo>
                <a:cubicBezTo>
                  <a:pt x="785" y="1389"/>
                  <a:pt x="779" y="1383"/>
                  <a:pt x="771" y="1383"/>
                </a:cubicBezTo>
                <a:close/>
                <a:moveTo>
                  <a:pt x="771" y="1416"/>
                </a:moveTo>
                <a:cubicBezTo>
                  <a:pt x="762" y="1416"/>
                  <a:pt x="756" y="1422"/>
                  <a:pt x="756" y="1430"/>
                </a:cubicBezTo>
                <a:cubicBezTo>
                  <a:pt x="756" y="1439"/>
                  <a:pt x="762" y="1445"/>
                  <a:pt x="771" y="1445"/>
                </a:cubicBezTo>
                <a:cubicBezTo>
                  <a:pt x="779" y="1445"/>
                  <a:pt x="785" y="1439"/>
                  <a:pt x="785" y="1430"/>
                </a:cubicBezTo>
                <a:cubicBezTo>
                  <a:pt x="785" y="1422"/>
                  <a:pt x="779" y="1416"/>
                  <a:pt x="771" y="1416"/>
                </a:cubicBezTo>
                <a:close/>
                <a:moveTo>
                  <a:pt x="804" y="0"/>
                </a:moveTo>
                <a:cubicBezTo>
                  <a:pt x="795" y="0"/>
                  <a:pt x="789" y="7"/>
                  <a:pt x="789" y="15"/>
                </a:cubicBezTo>
                <a:cubicBezTo>
                  <a:pt x="789" y="23"/>
                  <a:pt x="795" y="30"/>
                  <a:pt x="804" y="30"/>
                </a:cubicBezTo>
                <a:cubicBezTo>
                  <a:pt x="812" y="30"/>
                  <a:pt x="818" y="23"/>
                  <a:pt x="818" y="15"/>
                </a:cubicBezTo>
                <a:cubicBezTo>
                  <a:pt x="818" y="7"/>
                  <a:pt x="812" y="0"/>
                  <a:pt x="804" y="0"/>
                </a:cubicBezTo>
                <a:close/>
                <a:moveTo>
                  <a:pt x="804" y="33"/>
                </a:moveTo>
                <a:cubicBezTo>
                  <a:pt x="795" y="33"/>
                  <a:pt x="789" y="40"/>
                  <a:pt x="789" y="48"/>
                </a:cubicBezTo>
                <a:cubicBezTo>
                  <a:pt x="789" y="56"/>
                  <a:pt x="795" y="63"/>
                  <a:pt x="804" y="63"/>
                </a:cubicBezTo>
                <a:cubicBezTo>
                  <a:pt x="812" y="63"/>
                  <a:pt x="818" y="56"/>
                  <a:pt x="818" y="48"/>
                </a:cubicBezTo>
                <a:cubicBezTo>
                  <a:pt x="818" y="40"/>
                  <a:pt x="812" y="33"/>
                  <a:pt x="804" y="33"/>
                </a:cubicBezTo>
                <a:close/>
                <a:moveTo>
                  <a:pt x="804" y="66"/>
                </a:moveTo>
                <a:cubicBezTo>
                  <a:pt x="795" y="66"/>
                  <a:pt x="789" y="72"/>
                  <a:pt x="789" y="81"/>
                </a:cubicBezTo>
                <a:cubicBezTo>
                  <a:pt x="789" y="89"/>
                  <a:pt x="795" y="95"/>
                  <a:pt x="804" y="95"/>
                </a:cubicBezTo>
                <a:cubicBezTo>
                  <a:pt x="812" y="95"/>
                  <a:pt x="818" y="89"/>
                  <a:pt x="818" y="81"/>
                </a:cubicBezTo>
                <a:cubicBezTo>
                  <a:pt x="818" y="72"/>
                  <a:pt x="812" y="66"/>
                  <a:pt x="804" y="66"/>
                </a:cubicBezTo>
                <a:close/>
                <a:moveTo>
                  <a:pt x="804" y="99"/>
                </a:moveTo>
                <a:cubicBezTo>
                  <a:pt x="795" y="99"/>
                  <a:pt x="789" y="105"/>
                  <a:pt x="789" y="114"/>
                </a:cubicBezTo>
                <a:cubicBezTo>
                  <a:pt x="789" y="122"/>
                  <a:pt x="795" y="128"/>
                  <a:pt x="804" y="128"/>
                </a:cubicBezTo>
                <a:cubicBezTo>
                  <a:pt x="812" y="128"/>
                  <a:pt x="818" y="122"/>
                  <a:pt x="818" y="114"/>
                </a:cubicBezTo>
                <a:cubicBezTo>
                  <a:pt x="818" y="105"/>
                  <a:pt x="812" y="99"/>
                  <a:pt x="804" y="99"/>
                </a:cubicBezTo>
                <a:close/>
                <a:moveTo>
                  <a:pt x="804" y="132"/>
                </a:moveTo>
                <a:cubicBezTo>
                  <a:pt x="795" y="132"/>
                  <a:pt x="789" y="138"/>
                  <a:pt x="789" y="147"/>
                </a:cubicBezTo>
                <a:cubicBezTo>
                  <a:pt x="789" y="155"/>
                  <a:pt x="795" y="161"/>
                  <a:pt x="804" y="161"/>
                </a:cubicBezTo>
                <a:cubicBezTo>
                  <a:pt x="812" y="161"/>
                  <a:pt x="818" y="155"/>
                  <a:pt x="818" y="147"/>
                </a:cubicBezTo>
                <a:cubicBezTo>
                  <a:pt x="818" y="138"/>
                  <a:pt x="812" y="132"/>
                  <a:pt x="804" y="132"/>
                </a:cubicBezTo>
                <a:close/>
                <a:moveTo>
                  <a:pt x="804" y="165"/>
                </a:moveTo>
                <a:cubicBezTo>
                  <a:pt x="795" y="165"/>
                  <a:pt x="789" y="171"/>
                  <a:pt x="789" y="179"/>
                </a:cubicBezTo>
                <a:cubicBezTo>
                  <a:pt x="789" y="188"/>
                  <a:pt x="795" y="194"/>
                  <a:pt x="804" y="194"/>
                </a:cubicBezTo>
                <a:cubicBezTo>
                  <a:pt x="812" y="194"/>
                  <a:pt x="818" y="188"/>
                  <a:pt x="818" y="179"/>
                </a:cubicBezTo>
                <a:cubicBezTo>
                  <a:pt x="818" y="171"/>
                  <a:pt x="812" y="165"/>
                  <a:pt x="804" y="165"/>
                </a:cubicBezTo>
                <a:close/>
                <a:moveTo>
                  <a:pt x="804" y="198"/>
                </a:moveTo>
                <a:cubicBezTo>
                  <a:pt x="795" y="198"/>
                  <a:pt x="789" y="204"/>
                  <a:pt x="789" y="212"/>
                </a:cubicBezTo>
                <a:cubicBezTo>
                  <a:pt x="789" y="221"/>
                  <a:pt x="795" y="227"/>
                  <a:pt x="804" y="227"/>
                </a:cubicBezTo>
                <a:cubicBezTo>
                  <a:pt x="812" y="227"/>
                  <a:pt x="818" y="221"/>
                  <a:pt x="818" y="212"/>
                </a:cubicBezTo>
                <a:cubicBezTo>
                  <a:pt x="818" y="204"/>
                  <a:pt x="812" y="198"/>
                  <a:pt x="804" y="198"/>
                </a:cubicBezTo>
                <a:close/>
                <a:moveTo>
                  <a:pt x="804" y="230"/>
                </a:moveTo>
                <a:cubicBezTo>
                  <a:pt x="795" y="230"/>
                  <a:pt x="789" y="237"/>
                  <a:pt x="789" y="245"/>
                </a:cubicBezTo>
                <a:cubicBezTo>
                  <a:pt x="789" y="253"/>
                  <a:pt x="795" y="260"/>
                  <a:pt x="804" y="260"/>
                </a:cubicBezTo>
                <a:cubicBezTo>
                  <a:pt x="812" y="260"/>
                  <a:pt x="818" y="253"/>
                  <a:pt x="818" y="245"/>
                </a:cubicBezTo>
                <a:cubicBezTo>
                  <a:pt x="818" y="237"/>
                  <a:pt x="812" y="230"/>
                  <a:pt x="804" y="230"/>
                </a:cubicBezTo>
                <a:close/>
                <a:moveTo>
                  <a:pt x="804" y="263"/>
                </a:moveTo>
                <a:cubicBezTo>
                  <a:pt x="795" y="263"/>
                  <a:pt x="789" y="270"/>
                  <a:pt x="789" y="278"/>
                </a:cubicBezTo>
                <a:cubicBezTo>
                  <a:pt x="789" y="286"/>
                  <a:pt x="795" y="293"/>
                  <a:pt x="804" y="293"/>
                </a:cubicBezTo>
                <a:cubicBezTo>
                  <a:pt x="812" y="293"/>
                  <a:pt x="818" y="286"/>
                  <a:pt x="818" y="278"/>
                </a:cubicBezTo>
                <a:cubicBezTo>
                  <a:pt x="818" y="270"/>
                  <a:pt x="812" y="263"/>
                  <a:pt x="804" y="263"/>
                </a:cubicBezTo>
                <a:close/>
                <a:moveTo>
                  <a:pt x="804" y="296"/>
                </a:moveTo>
                <a:cubicBezTo>
                  <a:pt x="795" y="296"/>
                  <a:pt x="789" y="303"/>
                  <a:pt x="789" y="311"/>
                </a:cubicBezTo>
                <a:cubicBezTo>
                  <a:pt x="789" y="319"/>
                  <a:pt x="795" y="326"/>
                  <a:pt x="804" y="326"/>
                </a:cubicBezTo>
                <a:cubicBezTo>
                  <a:pt x="812" y="326"/>
                  <a:pt x="818" y="319"/>
                  <a:pt x="818" y="311"/>
                </a:cubicBezTo>
                <a:cubicBezTo>
                  <a:pt x="818" y="303"/>
                  <a:pt x="812" y="296"/>
                  <a:pt x="804" y="296"/>
                </a:cubicBezTo>
                <a:close/>
                <a:moveTo>
                  <a:pt x="804" y="329"/>
                </a:moveTo>
                <a:cubicBezTo>
                  <a:pt x="795" y="329"/>
                  <a:pt x="789" y="336"/>
                  <a:pt x="789" y="344"/>
                </a:cubicBezTo>
                <a:cubicBezTo>
                  <a:pt x="789" y="352"/>
                  <a:pt x="795" y="359"/>
                  <a:pt x="804" y="359"/>
                </a:cubicBezTo>
                <a:cubicBezTo>
                  <a:pt x="812" y="359"/>
                  <a:pt x="818" y="352"/>
                  <a:pt x="818" y="344"/>
                </a:cubicBezTo>
                <a:cubicBezTo>
                  <a:pt x="818" y="336"/>
                  <a:pt x="812" y="329"/>
                  <a:pt x="804" y="329"/>
                </a:cubicBezTo>
                <a:close/>
                <a:moveTo>
                  <a:pt x="804" y="362"/>
                </a:moveTo>
                <a:cubicBezTo>
                  <a:pt x="795" y="362"/>
                  <a:pt x="789" y="369"/>
                  <a:pt x="789" y="377"/>
                </a:cubicBezTo>
                <a:cubicBezTo>
                  <a:pt x="789" y="385"/>
                  <a:pt x="795" y="392"/>
                  <a:pt x="804" y="392"/>
                </a:cubicBezTo>
                <a:cubicBezTo>
                  <a:pt x="812" y="392"/>
                  <a:pt x="818" y="385"/>
                  <a:pt x="818" y="377"/>
                </a:cubicBezTo>
                <a:cubicBezTo>
                  <a:pt x="818" y="369"/>
                  <a:pt x="812" y="362"/>
                  <a:pt x="804" y="362"/>
                </a:cubicBezTo>
                <a:close/>
                <a:moveTo>
                  <a:pt x="804" y="395"/>
                </a:moveTo>
                <a:cubicBezTo>
                  <a:pt x="795" y="395"/>
                  <a:pt x="789" y="402"/>
                  <a:pt x="789" y="410"/>
                </a:cubicBezTo>
                <a:cubicBezTo>
                  <a:pt x="789" y="418"/>
                  <a:pt x="795" y="425"/>
                  <a:pt x="804" y="425"/>
                </a:cubicBezTo>
                <a:cubicBezTo>
                  <a:pt x="812" y="425"/>
                  <a:pt x="818" y="418"/>
                  <a:pt x="818" y="410"/>
                </a:cubicBezTo>
                <a:cubicBezTo>
                  <a:pt x="818" y="402"/>
                  <a:pt x="812" y="395"/>
                  <a:pt x="804" y="395"/>
                </a:cubicBezTo>
                <a:close/>
                <a:moveTo>
                  <a:pt x="804" y="428"/>
                </a:moveTo>
                <a:cubicBezTo>
                  <a:pt x="795" y="428"/>
                  <a:pt x="789" y="435"/>
                  <a:pt x="789" y="443"/>
                </a:cubicBezTo>
                <a:cubicBezTo>
                  <a:pt x="789" y="451"/>
                  <a:pt x="795" y="458"/>
                  <a:pt x="804" y="458"/>
                </a:cubicBezTo>
                <a:cubicBezTo>
                  <a:pt x="812" y="458"/>
                  <a:pt x="818" y="451"/>
                  <a:pt x="818" y="443"/>
                </a:cubicBezTo>
                <a:cubicBezTo>
                  <a:pt x="818" y="435"/>
                  <a:pt x="812" y="428"/>
                  <a:pt x="804" y="428"/>
                </a:cubicBezTo>
                <a:close/>
                <a:moveTo>
                  <a:pt x="804" y="461"/>
                </a:moveTo>
                <a:cubicBezTo>
                  <a:pt x="795" y="461"/>
                  <a:pt x="789" y="468"/>
                  <a:pt x="789" y="476"/>
                </a:cubicBezTo>
                <a:cubicBezTo>
                  <a:pt x="789" y="484"/>
                  <a:pt x="795" y="491"/>
                  <a:pt x="804" y="491"/>
                </a:cubicBezTo>
                <a:cubicBezTo>
                  <a:pt x="812" y="491"/>
                  <a:pt x="818" y="484"/>
                  <a:pt x="818" y="476"/>
                </a:cubicBezTo>
                <a:cubicBezTo>
                  <a:pt x="818" y="468"/>
                  <a:pt x="812" y="461"/>
                  <a:pt x="804" y="461"/>
                </a:cubicBezTo>
                <a:close/>
                <a:moveTo>
                  <a:pt x="804" y="494"/>
                </a:moveTo>
                <a:cubicBezTo>
                  <a:pt x="795" y="494"/>
                  <a:pt x="789" y="500"/>
                  <a:pt x="789" y="509"/>
                </a:cubicBezTo>
                <a:cubicBezTo>
                  <a:pt x="789" y="517"/>
                  <a:pt x="795" y="523"/>
                  <a:pt x="804" y="523"/>
                </a:cubicBezTo>
                <a:cubicBezTo>
                  <a:pt x="812" y="523"/>
                  <a:pt x="818" y="517"/>
                  <a:pt x="818" y="509"/>
                </a:cubicBezTo>
                <a:cubicBezTo>
                  <a:pt x="818" y="500"/>
                  <a:pt x="812" y="494"/>
                  <a:pt x="804" y="494"/>
                </a:cubicBezTo>
                <a:close/>
                <a:moveTo>
                  <a:pt x="804" y="527"/>
                </a:moveTo>
                <a:cubicBezTo>
                  <a:pt x="795" y="527"/>
                  <a:pt x="789" y="533"/>
                  <a:pt x="789" y="542"/>
                </a:cubicBezTo>
                <a:cubicBezTo>
                  <a:pt x="789" y="550"/>
                  <a:pt x="795" y="556"/>
                  <a:pt x="804" y="556"/>
                </a:cubicBezTo>
                <a:cubicBezTo>
                  <a:pt x="812" y="556"/>
                  <a:pt x="818" y="550"/>
                  <a:pt x="818" y="542"/>
                </a:cubicBezTo>
                <a:cubicBezTo>
                  <a:pt x="818" y="533"/>
                  <a:pt x="812" y="527"/>
                  <a:pt x="804" y="527"/>
                </a:cubicBezTo>
                <a:close/>
                <a:moveTo>
                  <a:pt x="804" y="560"/>
                </a:moveTo>
                <a:cubicBezTo>
                  <a:pt x="795" y="560"/>
                  <a:pt x="789" y="566"/>
                  <a:pt x="789" y="574"/>
                </a:cubicBezTo>
                <a:cubicBezTo>
                  <a:pt x="789" y="583"/>
                  <a:pt x="795" y="589"/>
                  <a:pt x="804" y="589"/>
                </a:cubicBezTo>
                <a:cubicBezTo>
                  <a:pt x="812" y="589"/>
                  <a:pt x="818" y="583"/>
                  <a:pt x="818" y="574"/>
                </a:cubicBezTo>
                <a:cubicBezTo>
                  <a:pt x="818" y="566"/>
                  <a:pt x="812" y="560"/>
                  <a:pt x="804" y="560"/>
                </a:cubicBezTo>
                <a:close/>
                <a:moveTo>
                  <a:pt x="804" y="593"/>
                </a:moveTo>
                <a:cubicBezTo>
                  <a:pt x="795" y="593"/>
                  <a:pt x="789" y="599"/>
                  <a:pt x="789" y="607"/>
                </a:cubicBezTo>
                <a:cubicBezTo>
                  <a:pt x="789" y="616"/>
                  <a:pt x="795" y="622"/>
                  <a:pt x="804" y="622"/>
                </a:cubicBezTo>
                <a:cubicBezTo>
                  <a:pt x="812" y="622"/>
                  <a:pt x="818" y="616"/>
                  <a:pt x="818" y="607"/>
                </a:cubicBezTo>
                <a:cubicBezTo>
                  <a:pt x="818" y="599"/>
                  <a:pt x="812" y="593"/>
                  <a:pt x="804" y="593"/>
                </a:cubicBezTo>
                <a:close/>
                <a:moveTo>
                  <a:pt x="804" y="625"/>
                </a:moveTo>
                <a:cubicBezTo>
                  <a:pt x="795" y="625"/>
                  <a:pt x="789" y="632"/>
                  <a:pt x="789" y="640"/>
                </a:cubicBezTo>
                <a:cubicBezTo>
                  <a:pt x="789" y="648"/>
                  <a:pt x="795" y="655"/>
                  <a:pt x="804" y="655"/>
                </a:cubicBezTo>
                <a:cubicBezTo>
                  <a:pt x="812" y="655"/>
                  <a:pt x="818" y="648"/>
                  <a:pt x="818" y="640"/>
                </a:cubicBezTo>
                <a:cubicBezTo>
                  <a:pt x="818" y="632"/>
                  <a:pt x="812" y="625"/>
                  <a:pt x="804" y="625"/>
                </a:cubicBezTo>
                <a:close/>
                <a:moveTo>
                  <a:pt x="804" y="658"/>
                </a:moveTo>
                <a:cubicBezTo>
                  <a:pt x="795" y="658"/>
                  <a:pt x="789" y="665"/>
                  <a:pt x="789" y="673"/>
                </a:cubicBezTo>
                <a:cubicBezTo>
                  <a:pt x="789" y="681"/>
                  <a:pt x="795" y="688"/>
                  <a:pt x="804" y="688"/>
                </a:cubicBezTo>
                <a:cubicBezTo>
                  <a:pt x="812" y="688"/>
                  <a:pt x="818" y="681"/>
                  <a:pt x="818" y="673"/>
                </a:cubicBezTo>
                <a:cubicBezTo>
                  <a:pt x="818" y="665"/>
                  <a:pt x="812" y="658"/>
                  <a:pt x="804" y="658"/>
                </a:cubicBezTo>
                <a:close/>
                <a:moveTo>
                  <a:pt x="804" y="691"/>
                </a:moveTo>
                <a:cubicBezTo>
                  <a:pt x="795" y="691"/>
                  <a:pt x="789" y="698"/>
                  <a:pt x="789" y="706"/>
                </a:cubicBezTo>
                <a:cubicBezTo>
                  <a:pt x="789" y="714"/>
                  <a:pt x="795" y="721"/>
                  <a:pt x="804" y="721"/>
                </a:cubicBezTo>
                <a:cubicBezTo>
                  <a:pt x="812" y="721"/>
                  <a:pt x="818" y="714"/>
                  <a:pt x="818" y="706"/>
                </a:cubicBezTo>
                <a:cubicBezTo>
                  <a:pt x="818" y="698"/>
                  <a:pt x="812" y="691"/>
                  <a:pt x="804" y="691"/>
                </a:cubicBezTo>
                <a:close/>
                <a:moveTo>
                  <a:pt x="804" y="724"/>
                </a:moveTo>
                <a:cubicBezTo>
                  <a:pt x="795" y="724"/>
                  <a:pt x="789" y="731"/>
                  <a:pt x="789" y="739"/>
                </a:cubicBezTo>
                <a:cubicBezTo>
                  <a:pt x="789" y="747"/>
                  <a:pt x="795" y="754"/>
                  <a:pt x="804" y="754"/>
                </a:cubicBezTo>
                <a:cubicBezTo>
                  <a:pt x="812" y="754"/>
                  <a:pt x="818" y="747"/>
                  <a:pt x="818" y="739"/>
                </a:cubicBezTo>
                <a:cubicBezTo>
                  <a:pt x="818" y="731"/>
                  <a:pt x="812" y="724"/>
                  <a:pt x="804" y="724"/>
                </a:cubicBezTo>
                <a:close/>
                <a:moveTo>
                  <a:pt x="804" y="757"/>
                </a:moveTo>
                <a:cubicBezTo>
                  <a:pt x="795" y="757"/>
                  <a:pt x="789" y="764"/>
                  <a:pt x="789" y="772"/>
                </a:cubicBezTo>
                <a:cubicBezTo>
                  <a:pt x="789" y="780"/>
                  <a:pt x="795" y="787"/>
                  <a:pt x="804" y="787"/>
                </a:cubicBezTo>
                <a:cubicBezTo>
                  <a:pt x="812" y="787"/>
                  <a:pt x="818" y="780"/>
                  <a:pt x="818" y="772"/>
                </a:cubicBezTo>
                <a:cubicBezTo>
                  <a:pt x="818" y="764"/>
                  <a:pt x="812" y="757"/>
                  <a:pt x="804" y="757"/>
                </a:cubicBezTo>
                <a:close/>
                <a:moveTo>
                  <a:pt x="804" y="790"/>
                </a:moveTo>
                <a:cubicBezTo>
                  <a:pt x="795" y="790"/>
                  <a:pt x="789" y="797"/>
                  <a:pt x="789" y="805"/>
                </a:cubicBezTo>
                <a:cubicBezTo>
                  <a:pt x="789" y="813"/>
                  <a:pt x="795" y="820"/>
                  <a:pt x="804" y="820"/>
                </a:cubicBezTo>
                <a:cubicBezTo>
                  <a:pt x="812" y="820"/>
                  <a:pt x="818" y="813"/>
                  <a:pt x="818" y="805"/>
                </a:cubicBezTo>
                <a:cubicBezTo>
                  <a:pt x="818" y="797"/>
                  <a:pt x="812" y="790"/>
                  <a:pt x="804" y="790"/>
                </a:cubicBezTo>
                <a:close/>
                <a:moveTo>
                  <a:pt x="804" y="823"/>
                </a:moveTo>
                <a:cubicBezTo>
                  <a:pt x="795" y="823"/>
                  <a:pt x="789" y="830"/>
                  <a:pt x="789" y="838"/>
                </a:cubicBezTo>
                <a:cubicBezTo>
                  <a:pt x="789" y="846"/>
                  <a:pt x="795" y="853"/>
                  <a:pt x="804" y="853"/>
                </a:cubicBezTo>
                <a:cubicBezTo>
                  <a:pt x="812" y="853"/>
                  <a:pt x="818" y="846"/>
                  <a:pt x="818" y="838"/>
                </a:cubicBezTo>
                <a:cubicBezTo>
                  <a:pt x="818" y="830"/>
                  <a:pt x="812" y="823"/>
                  <a:pt x="804" y="823"/>
                </a:cubicBezTo>
                <a:close/>
                <a:moveTo>
                  <a:pt x="804" y="856"/>
                </a:moveTo>
                <a:cubicBezTo>
                  <a:pt x="795" y="856"/>
                  <a:pt x="789" y="863"/>
                  <a:pt x="789" y="871"/>
                </a:cubicBezTo>
                <a:cubicBezTo>
                  <a:pt x="789" y="879"/>
                  <a:pt x="795" y="886"/>
                  <a:pt x="804" y="886"/>
                </a:cubicBezTo>
                <a:cubicBezTo>
                  <a:pt x="812" y="886"/>
                  <a:pt x="818" y="879"/>
                  <a:pt x="818" y="871"/>
                </a:cubicBezTo>
                <a:cubicBezTo>
                  <a:pt x="818" y="863"/>
                  <a:pt x="812" y="856"/>
                  <a:pt x="804" y="856"/>
                </a:cubicBezTo>
                <a:close/>
                <a:moveTo>
                  <a:pt x="804" y="889"/>
                </a:moveTo>
                <a:cubicBezTo>
                  <a:pt x="795" y="889"/>
                  <a:pt x="789" y="895"/>
                  <a:pt x="789" y="904"/>
                </a:cubicBezTo>
                <a:cubicBezTo>
                  <a:pt x="789" y="912"/>
                  <a:pt x="795" y="918"/>
                  <a:pt x="804" y="918"/>
                </a:cubicBezTo>
                <a:cubicBezTo>
                  <a:pt x="812" y="918"/>
                  <a:pt x="818" y="912"/>
                  <a:pt x="818" y="904"/>
                </a:cubicBezTo>
                <a:cubicBezTo>
                  <a:pt x="818" y="895"/>
                  <a:pt x="812" y="889"/>
                  <a:pt x="804" y="889"/>
                </a:cubicBezTo>
                <a:close/>
                <a:moveTo>
                  <a:pt x="804" y="922"/>
                </a:moveTo>
                <a:cubicBezTo>
                  <a:pt x="795" y="922"/>
                  <a:pt x="789" y="928"/>
                  <a:pt x="789" y="937"/>
                </a:cubicBezTo>
                <a:cubicBezTo>
                  <a:pt x="789" y="945"/>
                  <a:pt x="795" y="951"/>
                  <a:pt x="804" y="951"/>
                </a:cubicBezTo>
                <a:cubicBezTo>
                  <a:pt x="812" y="951"/>
                  <a:pt x="818" y="945"/>
                  <a:pt x="818" y="937"/>
                </a:cubicBezTo>
                <a:cubicBezTo>
                  <a:pt x="818" y="928"/>
                  <a:pt x="812" y="922"/>
                  <a:pt x="804" y="922"/>
                </a:cubicBezTo>
                <a:close/>
                <a:moveTo>
                  <a:pt x="804" y="955"/>
                </a:moveTo>
                <a:cubicBezTo>
                  <a:pt x="795" y="955"/>
                  <a:pt x="789" y="961"/>
                  <a:pt x="789" y="970"/>
                </a:cubicBezTo>
                <a:cubicBezTo>
                  <a:pt x="789" y="978"/>
                  <a:pt x="795" y="984"/>
                  <a:pt x="804" y="984"/>
                </a:cubicBezTo>
                <a:cubicBezTo>
                  <a:pt x="812" y="984"/>
                  <a:pt x="818" y="978"/>
                  <a:pt x="818" y="970"/>
                </a:cubicBezTo>
                <a:cubicBezTo>
                  <a:pt x="818" y="961"/>
                  <a:pt x="812" y="955"/>
                  <a:pt x="804" y="955"/>
                </a:cubicBezTo>
                <a:close/>
                <a:moveTo>
                  <a:pt x="804" y="988"/>
                </a:moveTo>
                <a:cubicBezTo>
                  <a:pt x="795" y="988"/>
                  <a:pt x="789" y="994"/>
                  <a:pt x="789" y="1002"/>
                </a:cubicBezTo>
                <a:cubicBezTo>
                  <a:pt x="789" y="1011"/>
                  <a:pt x="795" y="1017"/>
                  <a:pt x="804" y="1017"/>
                </a:cubicBezTo>
                <a:cubicBezTo>
                  <a:pt x="812" y="1017"/>
                  <a:pt x="818" y="1011"/>
                  <a:pt x="818" y="1002"/>
                </a:cubicBezTo>
                <a:cubicBezTo>
                  <a:pt x="818" y="994"/>
                  <a:pt x="812" y="988"/>
                  <a:pt x="804" y="988"/>
                </a:cubicBezTo>
                <a:close/>
                <a:moveTo>
                  <a:pt x="804" y="1021"/>
                </a:moveTo>
                <a:cubicBezTo>
                  <a:pt x="795" y="1021"/>
                  <a:pt x="789" y="1027"/>
                  <a:pt x="789" y="1035"/>
                </a:cubicBezTo>
                <a:cubicBezTo>
                  <a:pt x="789" y="1044"/>
                  <a:pt x="795" y="1050"/>
                  <a:pt x="804" y="1050"/>
                </a:cubicBezTo>
                <a:cubicBezTo>
                  <a:pt x="812" y="1050"/>
                  <a:pt x="818" y="1044"/>
                  <a:pt x="818" y="1035"/>
                </a:cubicBezTo>
                <a:cubicBezTo>
                  <a:pt x="818" y="1027"/>
                  <a:pt x="812" y="1021"/>
                  <a:pt x="804" y="1021"/>
                </a:cubicBezTo>
                <a:close/>
                <a:moveTo>
                  <a:pt x="804" y="1053"/>
                </a:moveTo>
                <a:cubicBezTo>
                  <a:pt x="795" y="1053"/>
                  <a:pt x="789" y="1060"/>
                  <a:pt x="789" y="1068"/>
                </a:cubicBezTo>
                <a:cubicBezTo>
                  <a:pt x="789" y="1076"/>
                  <a:pt x="795" y="1083"/>
                  <a:pt x="804" y="1083"/>
                </a:cubicBezTo>
                <a:cubicBezTo>
                  <a:pt x="812" y="1083"/>
                  <a:pt x="818" y="1076"/>
                  <a:pt x="818" y="1068"/>
                </a:cubicBezTo>
                <a:cubicBezTo>
                  <a:pt x="818" y="1060"/>
                  <a:pt x="812" y="1053"/>
                  <a:pt x="804" y="1053"/>
                </a:cubicBezTo>
                <a:close/>
                <a:moveTo>
                  <a:pt x="804" y="1086"/>
                </a:moveTo>
                <a:cubicBezTo>
                  <a:pt x="795" y="1086"/>
                  <a:pt x="789" y="1093"/>
                  <a:pt x="789" y="1101"/>
                </a:cubicBezTo>
                <a:cubicBezTo>
                  <a:pt x="789" y="1109"/>
                  <a:pt x="795" y="1116"/>
                  <a:pt x="804" y="1116"/>
                </a:cubicBezTo>
                <a:cubicBezTo>
                  <a:pt x="812" y="1116"/>
                  <a:pt x="818" y="1109"/>
                  <a:pt x="818" y="1101"/>
                </a:cubicBezTo>
                <a:cubicBezTo>
                  <a:pt x="818" y="1093"/>
                  <a:pt x="812" y="1086"/>
                  <a:pt x="804" y="1086"/>
                </a:cubicBezTo>
                <a:close/>
                <a:moveTo>
                  <a:pt x="804" y="1119"/>
                </a:moveTo>
                <a:cubicBezTo>
                  <a:pt x="795" y="1119"/>
                  <a:pt x="789" y="1126"/>
                  <a:pt x="789" y="1134"/>
                </a:cubicBezTo>
                <a:cubicBezTo>
                  <a:pt x="789" y="1142"/>
                  <a:pt x="795" y="1149"/>
                  <a:pt x="804" y="1149"/>
                </a:cubicBezTo>
                <a:cubicBezTo>
                  <a:pt x="812" y="1149"/>
                  <a:pt x="818" y="1142"/>
                  <a:pt x="818" y="1134"/>
                </a:cubicBezTo>
                <a:cubicBezTo>
                  <a:pt x="818" y="1126"/>
                  <a:pt x="812" y="1119"/>
                  <a:pt x="804" y="1119"/>
                </a:cubicBezTo>
                <a:close/>
                <a:moveTo>
                  <a:pt x="804" y="1152"/>
                </a:moveTo>
                <a:cubicBezTo>
                  <a:pt x="795" y="1152"/>
                  <a:pt x="789" y="1159"/>
                  <a:pt x="789" y="1167"/>
                </a:cubicBezTo>
                <a:cubicBezTo>
                  <a:pt x="789" y="1175"/>
                  <a:pt x="795" y="1182"/>
                  <a:pt x="804" y="1182"/>
                </a:cubicBezTo>
                <a:cubicBezTo>
                  <a:pt x="812" y="1182"/>
                  <a:pt x="818" y="1175"/>
                  <a:pt x="818" y="1167"/>
                </a:cubicBezTo>
                <a:cubicBezTo>
                  <a:pt x="818" y="1159"/>
                  <a:pt x="812" y="1152"/>
                  <a:pt x="804" y="1152"/>
                </a:cubicBezTo>
                <a:close/>
                <a:moveTo>
                  <a:pt x="804" y="1185"/>
                </a:moveTo>
                <a:cubicBezTo>
                  <a:pt x="795" y="1185"/>
                  <a:pt x="789" y="1192"/>
                  <a:pt x="789" y="1200"/>
                </a:cubicBezTo>
                <a:cubicBezTo>
                  <a:pt x="789" y="1208"/>
                  <a:pt x="795" y="1215"/>
                  <a:pt x="804" y="1215"/>
                </a:cubicBezTo>
                <a:cubicBezTo>
                  <a:pt x="812" y="1215"/>
                  <a:pt x="818" y="1208"/>
                  <a:pt x="818" y="1200"/>
                </a:cubicBezTo>
                <a:cubicBezTo>
                  <a:pt x="818" y="1192"/>
                  <a:pt x="812" y="1185"/>
                  <a:pt x="804" y="1185"/>
                </a:cubicBezTo>
                <a:close/>
                <a:moveTo>
                  <a:pt x="804" y="1218"/>
                </a:moveTo>
                <a:cubicBezTo>
                  <a:pt x="795" y="1218"/>
                  <a:pt x="789" y="1225"/>
                  <a:pt x="789" y="1233"/>
                </a:cubicBezTo>
                <a:cubicBezTo>
                  <a:pt x="789" y="1241"/>
                  <a:pt x="795" y="1248"/>
                  <a:pt x="804" y="1248"/>
                </a:cubicBezTo>
                <a:cubicBezTo>
                  <a:pt x="812" y="1248"/>
                  <a:pt x="818" y="1241"/>
                  <a:pt x="818" y="1233"/>
                </a:cubicBezTo>
                <a:cubicBezTo>
                  <a:pt x="818" y="1225"/>
                  <a:pt x="812" y="1218"/>
                  <a:pt x="804" y="1218"/>
                </a:cubicBezTo>
                <a:close/>
                <a:moveTo>
                  <a:pt x="804" y="1251"/>
                </a:moveTo>
                <a:cubicBezTo>
                  <a:pt x="795" y="1251"/>
                  <a:pt x="789" y="1258"/>
                  <a:pt x="789" y="1266"/>
                </a:cubicBezTo>
                <a:cubicBezTo>
                  <a:pt x="789" y="1274"/>
                  <a:pt x="795" y="1281"/>
                  <a:pt x="804" y="1281"/>
                </a:cubicBezTo>
                <a:cubicBezTo>
                  <a:pt x="812" y="1281"/>
                  <a:pt x="818" y="1274"/>
                  <a:pt x="818" y="1266"/>
                </a:cubicBezTo>
                <a:cubicBezTo>
                  <a:pt x="818" y="1258"/>
                  <a:pt x="812" y="1251"/>
                  <a:pt x="804" y="1251"/>
                </a:cubicBezTo>
                <a:close/>
                <a:moveTo>
                  <a:pt x="804" y="1284"/>
                </a:moveTo>
                <a:cubicBezTo>
                  <a:pt x="795" y="1284"/>
                  <a:pt x="789" y="1291"/>
                  <a:pt x="789" y="1299"/>
                </a:cubicBezTo>
                <a:cubicBezTo>
                  <a:pt x="789" y="1307"/>
                  <a:pt x="795" y="1314"/>
                  <a:pt x="804" y="1314"/>
                </a:cubicBezTo>
                <a:cubicBezTo>
                  <a:pt x="812" y="1314"/>
                  <a:pt x="818" y="1307"/>
                  <a:pt x="818" y="1299"/>
                </a:cubicBezTo>
                <a:cubicBezTo>
                  <a:pt x="818" y="1291"/>
                  <a:pt x="812" y="1284"/>
                  <a:pt x="804" y="1284"/>
                </a:cubicBezTo>
                <a:close/>
                <a:moveTo>
                  <a:pt x="804" y="1317"/>
                </a:moveTo>
                <a:cubicBezTo>
                  <a:pt x="795" y="1317"/>
                  <a:pt x="789" y="1323"/>
                  <a:pt x="789" y="1332"/>
                </a:cubicBezTo>
                <a:cubicBezTo>
                  <a:pt x="789" y="1340"/>
                  <a:pt x="795" y="1346"/>
                  <a:pt x="804" y="1346"/>
                </a:cubicBezTo>
                <a:cubicBezTo>
                  <a:pt x="812" y="1346"/>
                  <a:pt x="818" y="1340"/>
                  <a:pt x="818" y="1332"/>
                </a:cubicBezTo>
                <a:cubicBezTo>
                  <a:pt x="818" y="1323"/>
                  <a:pt x="812" y="1317"/>
                  <a:pt x="804" y="1317"/>
                </a:cubicBezTo>
                <a:close/>
                <a:moveTo>
                  <a:pt x="804" y="1350"/>
                </a:moveTo>
                <a:cubicBezTo>
                  <a:pt x="795" y="1350"/>
                  <a:pt x="789" y="1356"/>
                  <a:pt x="789" y="1365"/>
                </a:cubicBezTo>
                <a:cubicBezTo>
                  <a:pt x="789" y="1373"/>
                  <a:pt x="795" y="1379"/>
                  <a:pt x="804" y="1379"/>
                </a:cubicBezTo>
                <a:cubicBezTo>
                  <a:pt x="812" y="1379"/>
                  <a:pt x="818" y="1373"/>
                  <a:pt x="818" y="1365"/>
                </a:cubicBezTo>
                <a:cubicBezTo>
                  <a:pt x="818" y="1356"/>
                  <a:pt x="812" y="1350"/>
                  <a:pt x="804" y="1350"/>
                </a:cubicBezTo>
                <a:close/>
                <a:moveTo>
                  <a:pt x="804" y="1383"/>
                </a:moveTo>
                <a:cubicBezTo>
                  <a:pt x="795" y="1383"/>
                  <a:pt x="789" y="1389"/>
                  <a:pt x="789" y="1397"/>
                </a:cubicBezTo>
                <a:cubicBezTo>
                  <a:pt x="789" y="1406"/>
                  <a:pt x="795" y="1412"/>
                  <a:pt x="804" y="1412"/>
                </a:cubicBezTo>
                <a:cubicBezTo>
                  <a:pt x="812" y="1412"/>
                  <a:pt x="818" y="1406"/>
                  <a:pt x="818" y="1397"/>
                </a:cubicBezTo>
                <a:cubicBezTo>
                  <a:pt x="818" y="1389"/>
                  <a:pt x="812" y="1383"/>
                  <a:pt x="804" y="1383"/>
                </a:cubicBezTo>
                <a:close/>
                <a:moveTo>
                  <a:pt x="804" y="1416"/>
                </a:moveTo>
                <a:cubicBezTo>
                  <a:pt x="795" y="1416"/>
                  <a:pt x="789" y="1422"/>
                  <a:pt x="789" y="1430"/>
                </a:cubicBezTo>
                <a:cubicBezTo>
                  <a:pt x="789" y="1439"/>
                  <a:pt x="795" y="1445"/>
                  <a:pt x="804" y="1445"/>
                </a:cubicBezTo>
                <a:cubicBezTo>
                  <a:pt x="812" y="1445"/>
                  <a:pt x="818" y="1439"/>
                  <a:pt x="818" y="1430"/>
                </a:cubicBezTo>
                <a:cubicBezTo>
                  <a:pt x="818" y="1422"/>
                  <a:pt x="812" y="1416"/>
                  <a:pt x="804" y="1416"/>
                </a:cubicBezTo>
                <a:close/>
                <a:moveTo>
                  <a:pt x="836" y="0"/>
                </a:moveTo>
                <a:cubicBezTo>
                  <a:pt x="828" y="0"/>
                  <a:pt x="822" y="7"/>
                  <a:pt x="822" y="15"/>
                </a:cubicBezTo>
                <a:cubicBezTo>
                  <a:pt x="822" y="23"/>
                  <a:pt x="828" y="30"/>
                  <a:pt x="836" y="30"/>
                </a:cubicBezTo>
                <a:cubicBezTo>
                  <a:pt x="845" y="30"/>
                  <a:pt x="851" y="23"/>
                  <a:pt x="851" y="15"/>
                </a:cubicBezTo>
                <a:cubicBezTo>
                  <a:pt x="851" y="7"/>
                  <a:pt x="845" y="0"/>
                  <a:pt x="836" y="0"/>
                </a:cubicBezTo>
                <a:close/>
                <a:moveTo>
                  <a:pt x="836" y="33"/>
                </a:moveTo>
                <a:cubicBezTo>
                  <a:pt x="828" y="33"/>
                  <a:pt x="822" y="40"/>
                  <a:pt x="822" y="48"/>
                </a:cubicBezTo>
                <a:cubicBezTo>
                  <a:pt x="822" y="56"/>
                  <a:pt x="828" y="63"/>
                  <a:pt x="836" y="63"/>
                </a:cubicBezTo>
                <a:cubicBezTo>
                  <a:pt x="845" y="63"/>
                  <a:pt x="851" y="56"/>
                  <a:pt x="851" y="48"/>
                </a:cubicBezTo>
                <a:cubicBezTo>
                  <a:pt x="851" y="40"/>
                  <a:pt x="845" y="33"/>
                  <a:pt x="836" y="33"/>
                </a:cubicBezTo>
                <a:close/>
                <a:moveTo>
                  <a:pt x="836" y="66"/>
                </a:moveTo>
                <a:cubicBezTo>
                  <a:pt x="828" y="66"/>
                  <a:pt x="822" y="72"/>
                  <a:pt x="822" y="81"/>
                </a:cubicBezTo>
                <a:cubicBezTo>
                  <a:pt x="822" y="89"/>
                  <a:pt x="828" y="95"/>
                  <a:pt x="836" y="95"/>
                </a:cubicBezTo>
                <a:cubicBezTo>
                  <a:pt x="845" y="95"/>
                  <a:pt x="851" y="89"/>
                  <a:pt x="851" y="81"/>
                </a:cubicBezTo>
                <a:cubicBezTo>
                  <a:pt x="851" y="72"/>
                  <a:pt x="845" y="66"/>
                  <a:pt x="836" y="66"/>
                </a:cubicBezTo>
                <a:close/>
                <a:moveTo>
                  <a:pt x="836" y="99"/>
                </a:moveTo>
                <a:cubicBezTo>
                  <a:pt x="828" y="99"/>
                  <a:pt x="822" y="105"/>
                  <a:pt x="822" y="114"/>
                </a:cubicBezTo>
                <a:cubicBezTo>
                  <a:pt x="822" y="122"/>
                  <a:pt x="828" y="128"/>
                  <a:pt x="836" y="128"/>
                </a:cubicBezTo>
                <a:cubicBezTo>
                  <a:pt x="845" y="128"/>
                  <a:pt x="851" y="122"/>
                  <a:pt x="851" y="114"/>
                </a:cubicBezTo>
                <a:cubicBezTo>
                  <a:pt x="851" y="105"/>
                  <a:pt x="845" y="99"/>
                  <a:pt x="836" y="99"/>
                </a:cubicBezTo>
                <a:close/>
                <a:moveTo>
                  <a:pt x="836" y="132"/>
                </a:moveTo>
                <a:cubicBezTo>
                  <a:pt x="828" y="132"/>
                  <a:pt x="822" y="138"/>
                  <a:pt x="822" y="147"/>
                </a:cubicBezTo>
                <a:cubicBezTo>
                  <a:pt x="822" y="155"/>
                  <a:pt x="828" y="161"/>
                  <a:pt x="836" y="161"/>
                </a:cubicBezTo>
                <a:cubicBezTo>
                  <a:pt x="845" y="161"/>
                  <a:pt x="851" y="155"/>
                  <a:pt x="851" y="147"/>
                </a:cubicBezTo>
                <a:cubicBezTo>
                  <a:pt x="851" y="138"/>
                  <a:pt x="845" y="132"/>
                  <a:pt x="836" y="132"/>
                </a:cubicBezTo>
                <a:close/>
                <a:moveTo>
                  <a:pt x="836" y="165"/>
                </a:moveTo>
                <a:cubicBezTo>
                  <a:pt x="828" y="165"/>
                  <a:pt x="822" y="171"/>
                  <a:pt x="822" y="179"/>
                </a:cubicBezTo>
                <a:cubicBezTo>
                  <a:pt x="822" y="188"/>
                  <a:pt x="828" y="194"/>
                  <a:pt x="836" y="194"/>
                </a:cubicBezTo>
                <a:cubicBezTo>
                  <a:pt x="845" y="194"/>
                  <a:pt x="851" y="188"/>
                  <a:pt x="851" y="179"/>
                </a:cubicBezTo>
                <a:cubicBezTo>
                  <a:pt x="851" y="171"/>
                  <a:pt x="845" y="165"/>
                  <a:pt x="836" y="165"/>
                </a:cubicBezTo>
                <a:close/>
                <a:moveTo>
                  <a:pt x="836" y="198"/>
                </a:moveTo>
                <a:cubicBezTo>
                  <a:pt x="828" y="198"/>
                  <a:pt x="822" y="204"/>
                  <a:pt x="822" y="212"/>
                </a:cubicBezTo>
                <a:cubicBezTo>
                  <a:pt x="822" y="221"/>
                  <a:pt x="828" y="227"/>
                  <a:pt x="836" y="227"/>
                </a:cubicBezTo>
                <a:cubicBezTo>
                  <a:pt x="845" y="227"/>
                  <a:pt x="851" y="221"/>
                  <a:pt x="851" y="212"/>
                </a:cubicBezTo>
                <a:cubicBezTo>
                  <a:pt x="851" y="204"/>
                  <a:pt x="845" y="198"/>
                  <a:pt x="836" y="198"/>
                </a:cubicBezTo>
                <a:close/>
                <a:moveTo>
                  <a:pt x="836" y="230"/>
                </a:moveTo>
                <a:cubicBezTo>
                  <a:pt x="828" y="230"/>
                  <a:pt x="822" y="237"/>
                  <a:pt x="822" y="245"/>
                </a:cubicBezTo>
                <a:cubicBezTo>
                  <a:pt x="822" y="253"/>
                  <a:pt x="828" y="260"/>
                  <a:pt x="836" y="260"/>
                </a:cubicBezTo>
                <a:cubicBezTo>
                  <a:pt x="845" y="260"/>
                  <a:pt x="851" y="253"/>
                  <a:pt x="851" y="245"/>
                </a:cubicBezTo>
                <a:cubicBezTo>
                  <a:pt x="851" y="237"/>
                  <a:pt x="845" y="230"/>
                  <a:pt x="836" y="230"/>
                </a:cubicBezTo>
                <a:close/>
                <a:moveTo>
                  <a:pt x="836" y="263"/>
                </a:moveTo>
                <a:cubicBezTo>
                  <a:pt x="828" y="263"/>
                  <a:pt x="822" y="270"/>
                  <a:pt x="822" y="278"/>
                </a:cubicBezTo>
                <a:cubicBezTo>
                  <a:pt x="822" y="286"/>
                  <a:pt x="828" y="293"/>
                  <a:pt x="836" y="293"/>
                </a:cubicBezTo>
                <a:cubicBezTo>
                  <a:pt x="845" y="293"/>
                  <a:pt x="851" y="286"/>
                  <a:pt x="851" y="278"/>
                </a:cubicBezTo>
                <a:cubicBezTo>
                  <a:pt x="851" y="270"/>
                  <a:pt x="845" y="263"/>
                  <a:pt x="836" y="263"/>
                </a:cubicBezTo>
                <a:close/>
                <a:moveTo>
                  <a:pt x="836" y="296"/>
                </a:moveTo>
                <a:cubicBezTo>
                  <a:pt x="828" y="296"/>
                  <a:pt x="822" y="303"/>
                  <a:pt x="822" y="311"/>
                </a:cubicBezTo>
                <a:cubicBezTo>
                  <a:pt x="822" y="319"/>
                  <a:pt x="828" y="326"/>
                  <a:pt x="836" y="326"/>
                </a:cubicBezTo>
                <a:cubicBezTo>
                  <a:pt x="845" y="326"/>
                  <a:pt x="851" y="319"/>
                  <a:pt x="851" y="311"/>
                </a:cubicBezTo>
                <a:cubicBezTo>
                  <a:pt x="851" y="303"/>
                  <a:pt x="845" y="296"/>
                  <a:pt x="836" y="296"/>
                </a:cubicBezTo>
                <a:close/>
                <a:moveTo>
                  <a:pt x="836" y="329"/>
                </a:moveTo>
                <a:cubicBezTo>
                  <a:pt x="828" y="329"/>
                  <a:pt x="822" y="336"/>
                  <a:pt x="822" y="344"/>
                </a:cubicBezTo>
                <a:cubicBezTo>
                  <a:pt x="822" y="352"/>
                  <a:pt x="828" y="359"/>
                  <a:pt x="836" y="359"/>
                </a:cubicBezTo>
                <a:cubicBezTo>
                  <a:pt x="845" y="359"/>
                  <a:pt x="851" y="352"/>
                  <a:pt x="851" y="344"/>
                </a:cubicBezTo>
                <a:cubicBezTo>
                  <a:pt x="851" y="336"/>
                  <a:pt x="845" y="329"/>
                  <a:pt x="836" y="329"/>
                </a:cubicBezTo>
                <a:close/>
                <a:moveTo>
                  <a:pt x="836" y="362"/>
                </a:moveTo>
                <a:cubicBezTo>
                  <a:pt x="828" y="362"/>
                  <a:pt x="822" y="369"/>
                  <a:pt x="822" y="377"/>
                </a:cubicBezTo>
                <a:cubicBezTo>
                  <a:pt x="822" y="385"/>
                  <a:pt x="828" y="392"/>
                  <a:pt x="836" y="392"/>
                </a:cubicBezTo>
                <a:cubicBezTo>
                  <a:pt x="845" y="392"/>
                  <a:pt x="851" y="385"/>
                  <a:pt x="851" y="377"/>
                </a:cubicBezTo>
                <a:cubicBezTo>
                  <a:pt x="851" y="369"/>
                  <a:pt x="845" y="362"/>
                  <a:pt x="836" y="362"/>
                </a:cubicBezTo>
                <a:close/>
                <a:moveTo>
                  <a:pt x="836" y="395"/>
                </a:moveTo>
                <a:cubicBezTo>
                  <a:pt x="828" y="395"/>
                  <a:pt x="822" y="402"/>
                  <a:pt x="822" y="410"/>
                </a:cubicBezTo>
                <a:cubicBezTo>
                  <a:pt x="822" y="418"/>
                  <a:pt x="828" y="425"/>
                  <a:pt x="836" y="425"/>
                </a:cubicBezTo>
                <a:cubicBezTo>
                  <a:pt x="845" y="425"/>
                  <a:pt x="851" y="418"/>
                  <a:pt x="851" y="410"/>
                </a:cubicBezTo>
                <a:cubicBezTo>
                  <a:pt x="851" y="402"/>
                  <a:pt x="845" y="395"/>
                  <a:pt x="836" y="395"/>
                </a:cubicBezTo>
                <a:close/>
                <a:moveTo>
                  <a:pt x="836" y="428"/>
                </a:moveTo>
                <a:cubicBezTo>
                  <a:pt x="828" y="428"/>
                  <a:pt x="822" y="435"/>
                  <a:pt x="822" y="443"/>
                </a:cubicBezTo>
                <a:cubicBezTo>
                  <a:pt x="822" y="451"/>
                  <a:pt x="828" y="458"/>
                  <a:pt x="836" y="458"/>
                </a:cubicBezTo>
                <a:cubicBezTo>
                  <a:pt x="845" y="458"/>
                  <a:pt x="851" y="451"/>
                  <a:pt x="851" y="443"/>
                </a:cubicBezTo>
                <a:cubicBezTo>
                  <a:pt x="851" y="435"/>
                  <a:pt x="845" y="428"/>
                  <a:pt x="836" y="428"/>
                </a:cubicBezTo>
                <a:close/>
                <a:moveTo>
                  <a:pt x="836" y="461"/>
                </a:moveTo>
                <a:cubicBezTo>
                  <a:pt x="828" y="461"/>
                  <a:pt x="822" y="468"/>
                  <a:pt x="822" y="476"/>
                </a:cubicBezTo>
                <a:cubicBezTo>
                  <a:pt x="822" y="484"/>
                  <a:pt x="828" y="491"/>
                  <a:pt x="836" y="491"/>
                </a:cubicBezTo>
                <a:cubicBezTo>
                  <a:pt x="845" y="491"/>
                  <a:pt x="851" y="484"/>
                  <a:pt x="851" y="476"/>
                </a:cubicBezTo>
                <a:cubicBezTo>
                  <a:pt x="851" y="468"/>
                  <a:pt x="845" y="461"/>
                  <a:pt x="836" y="461"/>
                </a:cubicBezTo>
                <a:close/>
                <a:moveTo>
                  <a:pt x="836" y="494"/>
                </a:moveTo>
                <a:cubicBezTo>
                  <a:pt x="828" y="494"/>
                  <a:pt x="822" y="500"/>
                  <a:pt x="822" y="509"/>
                </a:cubicBezTo>
                <a:cubicBezTo>
                  <a:pt x="822" y="517"/>
                  <a:pt x="828" y="523"/>
                  <a:pt x="836" y="523"/>
                </a:cubicBezTo>
                <a:cubicBezTo>
                  <a:pt x="845" y="523"/>
                  <a:pt x="851" y="517"/>
                  <a:pt x="851" y="509"/>
                </a:cubicBezTo>
                <a:cubicBezTo>
                  <a:pt x="851" y="500"/>
                  <a:pt x="845" y="494"/>
                  <a:pt x="836" y="494"/>
                </a:cubicBezTo>
                <a:close/>
                <a:moveTo>
                  <a:pt x="836" y="527"/>
                </a:moveTo>
                <a:cubicBezTo>
                  <a:pt x="828" y="527"/>
                  <a:pt x="822" y="533"/>
                  <a:pt x="822" y="542"/>
                </a:cubicBezTo>
                <a:cubicBezTo>
                  <a:pt x="822" y="550"/>
                  <a:pt x="828" y="556"/>
                  <a:pt x="836" y="556"/>
                </a:cubicBezTo>
                <a:cubicBezTo>
                  <a:pt x="845" y="556"/>
                  <a:pt x="851" y="550"/>
                  <a:pt x="851" y="542"/>
                </a:cubicBezTo>
                <a:cubicBezTo>
                  <a:pt x="851" y="533"/>
                  <a:pt x="845" y="527"/>
                  <a:pt x="836" y="527"/>
                </a:cubicBezTo>
                <a:close/>
                <a:moveTo>
                  <a:pt x="836" y="560"/>
                </a:moveTo>
                <a:cubicBezTo>
                  <a:pt x="828" y="560"/>
                  <a:pt x="822" y="566"/>
                  <a:pt x="822" y="574"/>
                </a:cubicBezTo>
                <a:cubicBezTo>
                  <a:pt x="822" y="583"/>
                  <a:pt x="828" y="589"/>
                  <a:pt x="836" y="589"/>
                </a:cubicBezTo>
                <a:cubicBezTo>
                  <a:pt x="845" y="589"/>
                  <a:pt x="851" y="583"/>
                  <a:pt x="851" y="574"/>
                </a:cubicBezTo>
                <a:cubicBezTo>
                  <a:pt x="851" y="566"/>
                  <a:pt x="845" y="560"/>
                  <a:pt x="836" y="560"/>
                </a:cubicBezTo>
                <a:close/>
                <a:moveTo>
                  <a:pt x="836" y="593"/>
                </a:moveTo>
                <a:cubicBezTo>
                  <a:pt x="828" y="593"/>
                  <a:pt x="822" y="599"/>
                  <a:pt x="822" y="607"/>
                </a:cubicBezTo>
                <a:cubicBezTo>
                  <a:pt x="822" y="616"/>
                  <a:pt x="828" y="622"/>
                  <a:pt x="836" y="622"/>
                </a:cubicBezTo>
                <a:cubicBezTo>
                  <a:pt x="845" y="622"/>
                  <a:pt x="851" y="616"/>
                  <a:pt x="851" y="607"/>
                </a:cubicBezTo>
                <a:cubicBezTo>
                  <a:pt x="851" y="599"/>
                  <a:pt x="845" y="593"/>
                  <a:pt x="836" y="593"/>
                </a:cubicBezTo>
                <a:close/>
                <a:moveTo>
                  <a:pt x="836" y="625"/>
                </a:moveTo>
                <a:cubicBezTo>
                  <a:pt x="828" y="625"/>
                  <a:pt x="822" y="632"/>
                  <a:pt x="822" y="640"/>
                </a:cubicBezTo>
                <a:cubicBezTo>
                  <a:pt x="822" y="648"/>
                  <a:pt x="828" y="655"/>
                  <a:pt x="836" y="655"/>
                </a:cubicBezTo>
                <a:cubicBezTo>
                  <a:pt x="845" y="655"/>
                  <a:pt x="851" y="648"/>
                  <a:pt x="851" y="640"/>
                </a:cubicBezTo>
                <a:cubicBezTo>
                  <a:pt x="851" y="632"/>
                  <a:pt x="845" y="625"/>
                  <a:pt x="836" y="625"/>
                </a:cubicBezTo>
                <a:close/>
                <a:moveTo>
                  <a:pt x="836" y="658"/>
                </a:moveTo>
                <a:cubicBezTo>
                  <a:pt x="828" y="658"/>
                  <a:pt x="822" y="665"/>
                  <a:pt x="822" y="673"/>
                </a:cubicBezTo>
                <a:cubicBezTo>
                  <a:pt x="822" y="681"/>
                  <a:pt x="828" y="688"/>
                  <a:pt x="836" y="688"/>
                </a:cubicBezTo>
                <a:cubicBezTo>
                  <a:pt x="845" y="688"/>
                  <a:pt x="851" y="681"/>
                  <a:pt x="851" y="673"/>
                </a:cubicBezTo>
                <a:cubicBezTo>
                  <a:pt x="851" y="665"/>
                  <a:pt x="845" y="658"/>
                  <a:pt x="836" y="658"/>
                </a:cubicBezTo>
                <a:close/>
                <a:moveTo>
                  <a:pt x="836" y="691"/>
                </a:moveTo>
                <a:cubicBezTo>
                  <a:pt x="828" y="691"/>
                  <a:pt x="822" y="698"/>
                  <a:pt x="822" y="706"/>
                </a:cubicBezTo>
                <a:cubicBezTo>
                  <a:pt x="822" y="714"/>
                  <a:pt x="828" y="721"/>
                  <a:pt x="836" y="721"/>
                </a:cubicBezTo>
                <a:cubicBezTo>
                  <a:pt x="845" y="721"/>
                  <a:pt x="851" y="714"/>
                  <a:pt x="851" y="706"/>
                </a:cubicBezTo>
                <a:cubicBezTo>
                  <a:pt x="851" y="698"/>
                  <a:pt x="845" y="691"/>
                  <a:pt x="836" y="691"/>
                </a:cubicBezTo>
                <a:close/>
                <a:moveTo>
                  <a:pt x="836" y="724"/>
                </a:moveTo>
                <a:cubicBezTo>
                  <a:pt x="828" y="724"/>
                  <a:pt x="822" y="731"/>
                  <a:pt x="822" y="739"/>
                </a:cubicBezTo>
                <a:cubicBezTo>
                  <a:pt x="822" y="747"/>
                  <a:pt x="828" y="754"/>
                  <a:pt x="836" y="754"/>
                </a:cubicBezTo>
                <a:cubicBezTo>
                  <a:pt x="845" y="754"/>
                  <a:pt x="851" y="747"/>
                  <a:pt x="851" y="739"/>
                </a:cubicBezTo>
                <a:cubicBezTo>
                  <a:pt x="851" y="731"/>
                  <a:pt x="845" y="724"/>
                  <a:pt x="836" y="724"/>
                </a:cubicBezTo>
                <a:close/>
                <a:moveTo>
                  <a:pt x="836" y="757"/>
                </a:moveTo>
                <a:cubicBezTo>
                  <a:pt x="828" y="757"/>
                  <a:pt x="822" y="764"/>
                  <a:pt x="822" y="772"/>
                </a:cubicBezTo>
                <a:cubicBezTo>
                  <a:pt x="822" y="780"/>
                  <a:pt x="828" y="787"/>
                  <a:pt x="836" y="787"/>
                </a:cubicBezTo>
                <a:cubicBezTo>
                  <a:pt x="845" y="787"/>
                  <a:pt x="851" y="780"/>
                  <a:pt x="851" y="772"/>
                </a:cubicBezTo>
                <a:cubicBezTo>
                  <a:pt x="851" y="764"/>
                  <a:pt x="845" y="757"/>
                  <a:pt x="836" y="757"/>
                </a:cubicBezTo>
                <a:close/>
                <a:moveTo>
                  <a:pt x="836" y="790"/>
                </a:moveTo>
                <a:cubicBezTo>
                  <a:pt x="828" y="790"/>
                  <a:pt x="822" y="797"/>
                  <a:pt x="822" y="805"/>
                </a:cubicBezTo>
                <a:cubicBezTo>
                  <a:pt x="822" y="813"/>
                  <a:pt x="828" y="820"/>
                  <a:pt x="836" y="820"/>
                </a:cubicBezTo>
                <a:cubicBezTo>
                  <a:pt x="845" y="820"/>
                  <a:pt x="851" y="813"/>
                  <a:pt x="851" y="805"/>
                </a:cubicBezTo>
                <a:cubicBezTo>
                  <a:pt x="851" y="797"/>
                  <a:pt x="845" y="790"/>
                  <a:pt x="836" y="790"/>
                </a:cubicBezTo>
                <a:close/>
                <a:moveTo>
                  <a:pt x="836" y="823"/>
                </a:moveTo>
                <a:cubicBezTo>
                  <a:pt x="828" y="823"/>
                  <a:pt x="822" y="830"/>
                  <a:pt x="822" y="838"/>
                </a:cubicBezTo>
                <a:cubicBezTo>
                  <a:pt x="822" y="846"/>
                  <a:pt x="828" y="853"/>
                  <a:pt x="836" y="853"/>
                </a:cubicBezTo>
                <a:cubicBezTo>
                  <a:pt x="845" y="853"/>
                  <a:pt x="851" y="846"/>
                  <a:pt x="851" y="838"/>
                </a:cubicBezTo>
                <a:cubicBezTo>
                  <a:pt x="851" y="830"/>
                  <a:pt x="845" y="823"/>
                  <a:pt x="836" y="823"/>
                </a:cubicBezTo>
                <a:close/>
                <a:moveTo>
                  <a:pt x="836" y="856"/>
                </a:moveTo>
                <a:cubicBezTo>
                  <a:pt x="828" y="856"/>
                  <a:pt x="822" y="863"/>
                  <a:pt x="822" y="871"/>
                </a:cubicBezTo>
                <a:cubicBezTo>
                  <a:pt x="822" y="879"/>
                  <a:pt x="828" y="886"/>
                  <a:pt x="836" y="886"/>
                </a:cubicBezTo>
                <a:cubicBezTo>
                  <a:pt x="845" y="886"/>
                  <a:pt x="851" y="879"/>
                  <a:pt x="851" y="871"/>
                </a:cubicBezTo>
                <a:cubicBezTo>
                  <a:pt x="851" y="863"/>
                  <a:pt x="845" y="856"/>
                  <a:pt x="836" y="856"/>
                </a:cubicBezTo>
                <a:close/>
                <a:moveTo>
                  <a:pt x="836" y="889"/>
                </a:moveTo>
                <a:cubicBezTo>
                  <a:pt x="828" y="889"/>
                  <a:pt x="822" y="895"/>
                  <a:pt x="822" y="904"/>
                </a:cubicBezTo>
                <a:cubicBezTo>
                  <a:pt x="822" y="912"/>
                  <a:pt x="828" y="918"/>
                  <a:pt x="836" y="918"/>
                </a:cubicBezTo>
                <a:cubicBezTo>
                  <a:pt x="845" y="918"/>
                  <a:pt x="851" y="912"/>
                  <a:pt x="851" y="904"/>
                </a:cubicBezTo>
                <a:cubicBezTo>
                  <a:pt x="851" y="895"/>
                  <a:pt x="845" y="889"/>
                  <a:pt x="836" y="889"/>
                </a:cubicBezTo>
                <a:close/>
                <a:moveTo>
                  <a:pt x="836" y="922"/>
                </a:moveTo>
                <a:cubicBezTo>
                  <a:pt x="828" y="922"/>
                  <a:pt x="822" y="928"/>
                  <a:pt x="822" y="937"/>
                </a:cubicBezTo>
                <a:cubicBezTo>
                  <a:pt x="822" y="945"/>
                  <a:pt x="828" y="951"/>
                  <a:pt x="836" y="951"/>
                </a:cubicBezTo>
                <a:cubicBezTo>
                  <a:pt x="845" y="951"/>
                  <a:pt x="851" y="945"/>
                  <a:pt x="851" y="937"/>
                </a:cubicBezTo>
                <a:cubicBezTo>
                  <a:pt x="851" y="928"/>
                  <a:pt x="845" y="922"/>
                  <a:pt x="836" y="922"/>
                </a:cubicBezTo>
                <a:close/>
                <a:moveTo>
                  <a:pt x="836" y="955"/>
                </a:moveTo>
                <a:cubicBezTo>
                  <a:pt x="828" y="955"/>
                  <a:pt x="822" y="961"/>
                  <a:pt x="822" y="970"/>
                </a:cubicBezTo>
                <a:cubicBezTo>
                  <a:pt x="822" y="978"/>
                  <a:pt x="828" y="984"/>
                  <a:pt x="836" y="984"/>
                </a:cubicBezTo>
                <a:cubicBezTo>
                  <a:pt x="845" y="984"/>
                  <a:pt x="851" y="978"/>
                  <a:pt x="851" y="970"/>
                </a:cubicBezTo>
                <a:cubicBezTo>
                  <a:pt x="851" y="961"/>
                  <a:pt x="845" y="955"/>
                  <a:pt x="836" y="955"/>
                </a:cubicBezTo>
                <a:close/>
                <a:moveTo>
                  <a:pt x="836" y="988"/>
                </a:moveTo>
                <a:cubicBezTo>
                  <a:pt x="828" y="988"/>
                  <a:pt x="822" y="994"/>
                  <a:pt x="822" y="1002"/>
                </a:cubicBezTo>
                <a:cubicBezTo>
                  <a:pt x="822" y="1011"/>
                  <a:pt x="828" y="1017"/>
                  <a:pt x="836" y="1017"/>
                </a:cubicBezTo>
                <a:cubicBezTo>
                  <a:pt x="845" y="1017"/>
                  <a:pt x="851" y="1011"/>
                  <a:pt x="851" y="1002"/>
                </a:cubicBezTo>
                <a:cubicBezTo>
                  <a:pt x="851" y="994"/>
                  <a:pt x="845" y="988"/>
                  <a:pt x="836" y="988"/>
                </a:cubicBezTo>
                <a:close/>
                <a:moveTo>
                  <a:pt x="836" y="1021"/>
                </a:moveTo>
                <a:cubicBezTo>
                  <a:pt x="828" y="1021"/>
                  <a:pt x="822" y="1027"/>
                  <a:pt x="822" y="1035"/>
                </a:cubicBezTo>
                <a:cubicBezTo>
                  <a:pt x="822" y="1044"/>
                  <a:pt x="828" y="1050"/>
                  <a:pt x="836" y="1050"/>
                </a:cubicBezTo>
                <a:cubicBezTo>
                  <a:pt x="845" y="1050"/>
                  <a:pt x="851" y="1044"/>
                  <a:pt x="851" y="1035"/>
                </a:cubicBezTo>
                <a:cubicBezTo>
                  <a:pt x="851" y="1027"/>
                  <a:pt x="845" y="1021"/>
                  <a:pt x="836" y="1021"/>
                </a:cubicBezTo>
                <a:close/>
                <a:moveTo>
                  <a:pt x="836" y="1053"/>
                </a:moveTo>
                <a:cubicBezTo>
                  <a:pt x="828" y="1053"/>
                  <a:pt x="822" y="1060"/>
                  <a:pt x="822" y="1068"/>
                </a:cubicBezTo>
                <a:cubicBezTo>
                  <a:pt x="822" y="1076"/>
                  <a:pt x="828" y="1083"/>
                  <a:pt x="836" y="1083"/>
                </a:cubicBezTo>
                <a:cubicBezTo>
                  <a:pt x="845" y="1083"/>
                  <a:pt x="851" y="1076"/>
                  <a:pt x="851" y="1068"/>
                </a:cubicBezTo>
                <a:cubicBezTo>
                  <a:pt x="851" y="1060"/>
                  <a:pt x="845" y="1053"/>
                  <a:pt x="836" y="1053"/>
                </a:cubicBezTo>
                <a:close/>
                <a:moveTo>
                  <a:pt x="836" y="1086"/>
                </a:moveTo>
                <a:cubicBezTo>
                  <a:pt x="828" y="1086"/>
                  <a:pt x="822" y="1093"/>
                  <a:pt x="822" y="1101"/>
                </a:cubicBezTo>
                <a:cubicBezTo>
                  <a:pt x="822" y="1109"/>
                  <a:pt x="828" y="1116"/>
                  <a:pt x="836" y="1116"/>
                </a:cubicBezTo>
                <a:cubicBezTo>
                  <a:pt x="845" y="1116"/>
                  <a:pt x="851" y="1109"/>
                  <a:pt x="851" y="1101"/>
                </a:cubicBezTo>
                <a:cubicBezTo>
                  <a:pt x="851" y="1093"/>
                  <a:pt x="845" y="1086"/>
                  <a:pt x="836" y="1086"/>
                </a:cubicBezTo>
                <a:close/>
                <a:moveTo>
                  <a:pt x="836" y="1119"/>
                </a:moveTo>
                <a:cubicBezTo>
                  <a:pt x="828" y="1119"/>
                  <a:pt x="822" y="1126"/>
                  <a:pt x="822" y="1134"/>
                </a:cubicBezTo>
                <a:cubicBezTo>
                  <a:pt x="822" y="1142"/>
                  <a:pt x="828" y="1149"/>
                  <a:pt x="836" y="1149"/>
                </a:cubicBezTo>
                <a:cubicBezTo>
                  <a:pt x="845" y="1149"/>
                  <a:pt x="851" y="1142"/>
                  <a:pt x="851" y="1134"/>
                </a:cubicBezTo>
                <a:cubicBezTo>
                  <a:pt x="851" y="1126"/>
                  <a:pt x="845" y="1119"/>
                  <a:pt x="836" y="1119"/>
                </a:cubicBezTo>
                <a:close/>
                <a:moveTo>
                  <a:pt x="836" y="1152"/>
                </a:moveTo>
                <a:cubicBezTo>
                  <a:pt x="828" y="1152"/>
                  <a:pt x="822" y="1159"/>
                  <a:pt x="822" y="1167"/>
                </a:cubicBezTo>
                <a:cubicBezTo>
                  <a:pt x="822" y="1175"/>
                  <a:pt x="828" y="1182"/>
                  <a:pt x="836" y="1182"/>
                </a:cubicBezTo>
                <a:cubicBezTo>
                  <a:pt x="845" y="1182"/>
                  <a:pt x="851" y="1175"/>
                  <a:pt x="851" y="1167"/>
                </a:cubicBezTo>
                <a:cubicBezTo>
                  <a:pt x="851" y="1159"/>
                  <a:pt x="845" y="1152"/>
                  <a:pt x="836" y="1152"/>
                </a:cubicBezTo>
                <a:close/>
                <a:moveTo>
                  <a:pt x="836" y="1185"/>
                </a:moveTo>
                <a:cubicBezTo>
                  <a:pt x="828" y="1185"/>
                  <a:pt x="822" y="1192"/>
                  <a:pt x="822" y="1200"/>
                </a:cubicBezTo>
                <a:cubicBezTo>
                  <a:pt x="822" y="1208"/>
                  <a:pt x="828" y="1215"/>
                  <a:pt x="836" y="1215"/>
                </a:cubicBezTo>
                <a:cubicBezTo>
                  <a:pt x="845" y="1215"/>
                  <a:pt x="851" y="1208"/>
                  <a:pt x="851" y="1200"/>
                </a:cubicBezTo>
                <a:cubicBezTo>
                  <a:pt x="851" y="1192"/>
                  <a:pt x="845" y="1185"/>
                  <a:pt x="836" y="1185"/>
                </a:cubicBezTo>
                <a:close/>
                <a:moveTo>
                  <a:pt x="836" y="1218"/>
                </a:moveTo>
                <a:cubicBezTo>
                  <a:pt x="828" y="1218"/>
                  <a:pt x="822" y="1225"/>
                  <a:pt x="822" y="1233"/>
                </a:cubicBezTo>
                <a:cubicBezTo>
                  <a:pt x="822" y="1241"/>
                  <a:pt x="828" y="1248"/>
                  <a:pt x="836" y="1248"/>
                </a:cubicBezTo>
                <a:cubicBezTo>
                  <a:pt x="845" y="1248"/>
                  <a:pt x="851" y="1241"/>
                  <a:pt x="851" y="1233"/>
                </a:cubicBezTo>
                <a:cubicBezTo>
                  <a:pt x="851" y="1225"/>
                  <a:pt x="845" y="1218"/>
                  <a:pt x="836" y="1218"/>
                </a:cubicBezTo>
                <a:close/>
                <a:moveTo>
                  <a:pt x="836" y="1251"/>
                </a:moveTo>
                <a:cubicBezTo>
                  <a:pt x="828" y="1251"/>
                  <a:pt x="822" y="1258"/>
                  <a:pt x="822" y="1266"/>
                </a:cubicBezTo>
                <a:cubicBezTo>
                  <a:pt x="822" y="1274"/>
                  <a:pt x="828" y="1281"/>
                  <a:pt x="836" y="1281"/>
                </a:cubicBezTo>
                <a:cubicBezTo>
                  <a:pt x="845" y="1281"/>
                  <a:pt x="851" y="1274"/>
                  <a:pt x="851" y="1266"/>
                </a:cubicBezTo>
                <a:cubicBezTo>
                  <a:pt x="851" y="1258"/>
                  <a:pt x="845" y="1251"/>
                  <a:pt x="836" y="1251"/>
                </a:cubicBezTo>
                <a:close/>
                <a:moveTo>
                  <a:pt x="836" y="1284"/>
                </a:moveTo>
                <a:cubicBezTo>
                  <a:pt x="828" y="1284"/>
                  <a:pt x="822" y="1291"/>
                  <a:pt x="822" y="1299"/>
                </a:cubicBezTo>
                <a:cubicBezTo>
                  <a:pt x="822" y="1307"/>
                  <a:pt x="828" y="1314"/>
                  <a:pt x="836" y="1314"/>
                </a:cubicBezTo>
                <a:cubicBezTo>
                  <a:pt x="845" y="1314"/>
                  <a:pt x="851" y="1307"/>
                  <a:pt x="851" y="1299"/>
                </a:cubicBezTo>
                <a:cubicBezTo>
                  <a:pt x="851" y="1291"/>
                  <a:pt x="845" y="1284"/>
                  <a:pt x="836" y="1284"/>
                </a:cubicBezTo>
                <a:close/>
                <a:moveTo>
                  <a:pt x="836" y="1317"/>
                </a:moveTo>
                <a:cubicBezTo>
                  <a:pt x="828" y="1317"/>
                  <a:pt x="822" y="1323"/>
                  <a:pt x="822" y="1332"/>
                </a:cubicBezTo>
                <a:cubicBezTo>
                  <a:pt x="822" y="1340"/>
                  <a:pt x="828" y="1346"/>
                  <a:pt x="836" y="1346"/>
                </a:cubicBezTo>
                <a:cubicBezTo>
                  <a:pt x="845" y="1346"/>
                  <a:pt x="851" y="1340"/>
                  <a:pt x="851" y="1332"/>
                </a:cubicBezTo>
                <a:cubicBezTo>
                  <a:pt x="851" y="1323"/>
                  <a:pt x="845" y="1317"/>
                  <a:pt x="836" y="1317"/>
                </a:cubicBezTo>
                <a:close/>
                <a:moveTo>
                  <a:pt x="836" y="1350"/>
                </a:moveTo>
                <a:cubicBezTo>
                  <a:pt x="828" y="1350"/>
                  <a:pt x="822" y="1356"/>
                  <a:pt x="822" y="1365"/>
                </a:cubicBezTo>
                <a:cubicBezTo>
                  <a:pt x="822" y="1373"/>
                  <a:pt x="828" y="1379"/>
                  <a:pt x="836" y="1379"/>
                </a:cubicBezTo>
                <a:cubicBezTo>
                  <a:pt x="845" y="1379"/>
                  <a:pt x="851" y="1373"/>
                  <a:pt x="851" y="1365"/>
                </a:cubicBezTo>
                <a:cubicBezTo>
                  <a:pt x="851" y="1356"/>
                  <a:pt x="845" y="1350"/>
                  <a:pt x="836" y="1350"/>
                </a:cubicBezTo>
                <a:close/>
                <a:moveTo>
                  <a:pt x="836" y="1383"/>
                </a:moveTo>
                <a:cubicBezTo>
                  <a:pt x="828" y="1383"/>
                  <a:pt x="822" y="1389"/>
                  <a:pt x="822" y="1397"/>
                </a:cubicBezTo>
                <a:cubicBezTo>
                  <a:pt x="822" y="1406"/>
                  <a:pt x="828" y="1412"/>
                  <a:pt x="836" y="1412"/>
                </a:cubicBezTo>
                <a:cubicBezTo>
                  <a:pt x="845" y="1412"/>
                  <a:pt x="851" y="1406"/>
                  <a:pt x="851" y="1397"/>
                </a:cubicBezTo>
                <a:cubicBezTo>
                  <a:pt x="851" y="1389"/>
                  <a:pt x="845" y="1383"/>
                  <a:pt x="836" y="1383"/>
                </a:cubicBezTo>
                <a:close/>
                <a:moveTo>
                  <a:pt x="836" y="1416"/>
                </a:moveTo>
                <a:cubicBezTo>
                  <a:pt x="828" y="1416"/>
                  <a:pt x="822" y="1422"/>
                  <a:pt x="822" y="1430"/>
                </a:cubicBezTo>
                <a:cubicBezTo>
                  <a:pt x="822" y="1439"/>
                  <a:pt x="828" y="1445"/>
                  <a:pt x="836" y="1445"/>
                </a:cubicBezTo>
                <a:cubicBezTo>
                  <a:pt x="845" y="1445"/>
                  <a:pt x="851" y="1439"/>
                  <a:pt x="851" y="1430"/>
                </a:cubicBezTo>
                <a:cubicBezTo>
                  <a:pt x="851" y="1422"/>
                  <a:pt x="845" y="1416"/>
                  <a:pt x="836" y="1416"/>
                </a:cubicBezTo>
                <a:close/>
                <a:moveTo>
                  <a:pt x="869" y="0"/>
                </a:moveTo>
                <a:cubicBezTo>
                  <a:pt x="861" y="0"/>
                  <a:pt x="854" y="7"/>
                  <a:pt x="854" y="15"/>
                </a:cubicBezTo>
                <a:cubicBezTo>
                  <a:pt x="854" y="23"/>
                  <a:pt x="861" y="30"/>
                  <a:pt x="869" y="30"/>
                </a:cubicBezTo>
                <a:cubicBezTo>
                  <a:pt x="877" y="30"/>
                  <a:pt x="884" y="23"/>
                  <a:pt x="884" y="15"/>
                </a:cubicBezTo>
                <a:cubicBezTo>
                  <a:pt x="884" y="7"/>
                  <a:pt x="877" y="0"/>
                  <a:pt x="869" y="0"/>
                </a:cubicBezTo>
                <a:close/>
                <a:moveTo>
                  <a:pt x="869" y="33"/>
                </a:moveTo>
                <a:cubicBezTo>
                  <a:pt x="861" y="33"/>
                  <a:pt x="854" y="40"/>
                  <a:pt x="854" y="48"/>
                </a:cubicBezTo>
                <a:cubicBezTo>
                  <a:pt x="854" y="56"/>
                  <a:pt x="861" y="63"/>
                  <a:pt x="869" y="63"/>
                </a:cubicBezTo>
                <a:cubicBezTo>
                  <a:pt x="877" y="63"/>
                  <a:pt x="884" y="56"/>
                  <a:pt x="884" y="48"/>
                </a:cubicBezTo>
                <a:cubicBezTo>
                  <a:pt x="884" y="40"/>
                  <a:pt x="877" y="33"/>
                  <a:pt x="869" y="33"/>
                </a:cubicBezTo>
                <a:close/>
                <a:moveTo>
                  <a:pt x="869" y="66"/>
                </a:moveTo>
                <a:cubicBezTo>
                  <a:pt x="861" y="66"/>
                  <a:pt x="854" y="72"/>
                  <a:pt x="854" y="81"/>
                </a:cubicBezTo>
                <a:cubicBezTo>
                  <a:pt x="854" y="89"/>
                  <a:pt x="861" y="95"/>
                  <a:pt x="869" y="95"/>
                </a:cubicBezTo>
                <a:cubicBezTo>
                  <a:pt x="877" y="95"/>
                  <a:pt x="884" y="89"/>
                  <a:pt x="884" y="81"/>
                </a:cubicBezTo>
                <a:cubicBezTo>
                  <a:pt x="884" y="72"/>
                  <a:pt x="877" y="66"/>
                  <a:pt x="869" y="66"/>
                </a:cubicBezTo>
                <a:close/>
                <a:moveTo>
                  <a:pt x="869" y="99"/>
                </a:moveTo>
                <a:cubicBezTo>
                  <a:pt x="861" y="99"/>
                  <a:pt x="854" y="105"/>
                  <a:pt x="854" y="114"/>
                </a:cubicBezTo>
                <a:cubicBezTo>
                  <a:pt x="854" y="122"/>
                  <a:pt x="861" y="128"/>
                  <a:pt x="869" y="128"/>
                </a:cubicBezTo>
                <a:cubicBezTo>
                  <a:pt x="877" y="128"/>
                  <a:pt x="884" y="122"/>
                  <a:pt x="884" y="114"/>
                </a:cubicBezTo>
                <a:cubicBezTo>
                  <a:pt x="884" y="105"/>
                  <a:pt x="877" y="99"/>
                  <a:pt x="869" y="99"/>
                </a:cubicBezTo>
                <a:close/>
                <a:moveTo>
                  <a:pt x="869" y="132"/>
                </a:moveTo>
                <a:cubicBezTo>
                  <a:pt x="861" y="132"/>
                  <a:pt x="854" y="138"/>
                  <a:pt x="854" y="147"/>
                </a:cubicBezTo>
                <a:cubicBezTo>
                  <a:pt x="854" y="155"/>
                  <a:pt x="861" y="161"/>
                  <a:pt x="869" y="161"/>
                </a:cubicBezTo>
                <a:cubicBezTo>
                  <a:pt x="877" y="161"/>
                  <a:pt x="884" y="155"/>
                  <a:pt x="884" y="147"/>
                </a:cubicBezTo>
                <a:cubicBezTo>
                  <a:pt x="884" y="138"/>
                  <a:pt x="877" y="132"/>
                  <a:pt x="869" y="132"/>
                </a:cubicBezTo>
                <a:close/>
                <a:moveTo>
                  <a:pt x="869" y="165"/>
                </a:moveTo>
                <a:cubicBezTo>
                  <a:pt x="861" y="165"/>
                  <a:pt x="854" y="171"/>
                  <a:pt x="854" y="179"/>
                </a:cubicBezTo>
                <a:cubicBezTo>
                  <a:pt x="854" y="188"/>
                  <a:pt x="861" y="194"/>
                  <a:pt x="869" y="194"/>
                </a:cubicBezTo>
                <a:cubicBezTo>
                  <a:pt x="877" y="194"/>
                  <a:pt x="884" y="188"/>
                  <a:pt x="884" y="179"/>
                </a:cubicBezTo>
                <a:cubicBezTo>
                  <a:pt x="884" y="171"/>
                  <a:pt x="877" y="165"/>
                  <a:pt x="869" y="165"/>
                </a:cubicBezTo>
                <a:close/>
                <a:moveTo>
                  <a:pt x="869" y="198"/>
                </a:moveTo>
                <a:cubicBezTo>
                  <a:pt x="861" y="198"/>
                  <a:pt x="854" y="204"/>
                  <a:pt x="854" y="212"/>
                </a:cubicBezTo>
                <a:cubicBezTo>
                  <a:pt x="854" y="221"/>
                  <a:pt x="861" y="227"/>
                  <a:pt x="869" y="227"/>
                </a:cubicBezTo>
                <a:cubicBezTo>
                  <a:pt x="877" y="227"/>
                  <a:pt x="884" y="221"/>
                  <a:pt x="884" y="212"/>
                </a:cubicBezTo>
                <a:cubicBezTo>
                  <a:pt x="884" y="204"/>
                  <a:pt x="877" y="198"/>
                  <a:pt x="869" y="198"/>
                </a:cubicBezTo>
                <a:close/>
                <a:moveTo>
                  <a:pt x="869" y="230"/>
                </a:moveTo>
                <a:cubicBezTo>
                  <a:pt x="861" y="230"/>
                  <a:pt x="854" y="237"/>
                  <a:pt x="854" y="245"/>
                </a:cubicBezTo>
                <a:cubicBezTo>
                  <a:pt x="854" y="253"/>
                  <a:pt x="861" y="260"/>
                  <a:pt x="869" y="260"/>
                </a:cubicBezTo>
                <a:cubicBezTo>
                  <a:pt x="877" y="260"/>
                  <a:pt x="884" y="253"/>
                  <a:pt x="884" y="245"/>
                </a:cubicBezTo>
                <a:cubicBezTo>
                  <a:pt x="884" y="237"/>
                  <a:pt x="877" y="230"/>
                  <a:pt x="869" y="230"/>
                </a:cubicBezTo>
                <a:close/>
                <a:moveTo>
                  <a:pt x="869" y="263"/>
                </a:moveTo>
                <a:cubicBezTo>
                  <a:pt x="861" y="263"/>
                  <a:pt x="854" y="270"/>
                  <a:pt x="854" y="278"/>
                </a:cubicBezTo>
                <a:cubicBezTo>
                  <a:pt x="854" y="286"/>
                  <a:pt x="861" y="293"/>
                  <a:pt x="869" y="293"/>
                </a:cubicBezTo>
                <a:cubicBezTo>
                  <a:pt x="877" y="293"/>
                  <a:pt x="884" y="286"/>
                  <a:pt x="884" y="278"/>
                </a:cubicBezTo>
                <a:cubicBezTo>
                  <a:pt x="884" y="270"/>
                  <a:pt x="877" y="263"/>
                  <a:pt x="869" y="263"/>
                </a:cubicBezTo>
                <a:close/>
                <a:moveTo>
                  <a:pt x="869" y="296"/>
                </a:moveTo>
                <a:cubicBezTo>
                  <a:pt x="861" y="296"/>
                  <a:pt x="854" y="303"/>
                  <a:pt x="854" y="311"/>
                </a:cubicBezTo>
                <a:cubicBezTo>
                  <a:pt x="854" y="319"/>
                  <a:pt x="861" y="326"/>
                  <a:pt x="869" y="326"/>
                </a:cubicBezTo>
                <a:cubicBezTo>
                  <a:pt x="877" y="326"/>
                  <a:pt x="884" y="319"/>
                  <a:pt x="884" y="311"/>
                </a:cubicBezTo>
                <a:cubicBezTo>
                  <a:pt x="884" y="303"/>
                  <a:pt x="877" y="296"/>
                  <a:pt x="869" y="296"/>
                </a:cubicBezTo>
                <a:close/>
                <a:moveTo>
                  <a:pt x="869" y="329"/>
                </a:moveTo>
                <a:cubicBezTo>
                  <a:pt x="861" y="329"/>
                  <a:pt x="854" y="336"/>
                  <a:pt x="854" y="344"/>
                </a:cubicBezTo>
                <a:cubicBezTo>
                  <a:pt x="854" y="352"/>
                  <a:pt x="861" y="359"/>
                  <a:pt x="869" y="359"/>
                </a:cubicBezTo>
                <a:cubicBezTo>
                  <a:pt x="877" y="359"/>
                  <a:pt x="884" y="352"/>
                  <a:pt x="884" y="344"/>
                </a:cubicBezTo>
                <a:cubicBezTo>
                  <a:pt x="884" y="336"/>
                  <a:pt x="877" y="329"/>
                  <a:pt x="869" y="329"/>
                </a:cubicBezTo>
                <a:close/>
                <a:moveTo>
                  <a:pt x="869" y="362"/>
                </a:moveTo>
                <a:cubicBezTo>
                  <a:pt x="861" y="362"/>
                  <a:pt x="854" y="369"/>
                  <a:pt x="854" y="377"/>
                </a:cubicBezTo>
                <a:cubicBezTo>
                  <a:pt x="854" y="385"/>
                  <a:pt x="861" y="392"/>
                  <a:pt x="869" y="392"/>
                </a:cubicBezTo>
                <a:cubicBezTo>
                  <a:pt x="877" y="392"/>
                  <a:pt x="884" y="385"/>
                  <a:pt x="884" y="377"/>
                </a:cubicBezTo>
                <a:cubicBezTo>
                  <a:pt x="884" y="369"/>
                  <a:pt x="877" y="362"/>
                  <a:pt x="869" y="362"/>
                </a:cubicBezTo>
                <a:close/>
                <a:moveTo>
                  <a:pt x="869" y="395"/>
                </a:moveTo>
                <a:cubicBezTo>
                  <a:pt x="861" y="395"/>
                  <a:pt x="854" y="402"/>
                  <a:pt x="854" y="410"/>
                </a:cubicBezTo>
                <a:cubicBezTo>
                  <a:pt x="854" y="418"/>
                  <a:pt x="861" y="425"/>
                  <a:pt x="869" y="425"/>
                </a:cubicBezTo>
                <a:cubicBezTo>
                  <a:pt x="877" y="425"/>
                  <a:pt x="884" y="418"/>
                  <a:pt x="884" y="410"/>
                </a:cubicBezTo>
                <a:cubicBezTo>
                  <a:pt x="884" y="402"/>
                  <a:pt x="877" y="395"/>
                  <a:pt x="869" y="395"/>
                </a:cubicBezTo>
                <a:close/>
                <a:moveTo>
                  <a:pt x="869" y="428"/>
                </a:moveTo>
                <a:cubicBezTo>
                  <a:pt x="861" y="428"/>
                  <a:pt x="854" y="435"/>
                  <a:pt x="854" y="443"/>
                </a:cubicBezTo>
                <a:cubicBezTo>
                  <a:pt x="854" y="451"/>
                  <a:pt x="861" y="458"/>
                  <a:pt x="869" y="458"/>
                </a:cubicBezTo>
                <a:cubicBezTo>
                  <a:pt x="877" y="458"/>
                  <a:pt x="884" y="451"/>
                  <a:pt x="884" y="443"/>
                </a:cubicBezTo>
                <a:cubicBezTo>
                  <a:pt x="884" y="435"/>
                  <a:pt x="877" y="428"/>
                  <a:pt x="869" y="428"/>
                </a:cubicBezTo>
                <a:close/>
                <a:moveTo>
                  <a:pt x="869" y="461"/>
                </a:moveTo>
                <a:cubicBezTo>
                  <a:pt x="861" y="461"/>
                  <a:pt x="854" y="468"/>
                  <a:pt x="854" y="476"/>
                </a:cubicBezTo>
                <a:cubicBezTo>
                  <a:pt x="854" y="484"/>
                  <a:pt x="861" y="491"/>
                  <a:pt x="869" y="491"/>
                </a:cubicBezTo>
                <a:cubicBezTo>
                  <a:pt x="877" y="491"/>
                  <a:pt x="884" y="484"/>
                  <a:pt x="884" y="476"/>
                </a:cubicBezTo>
                <a:cubicBezTo>
                  <a:pt x="884" y="468"/>
                  <a:pt x="877" y="461"/>
                  <a:pt x="869" y="461"/>
                </a:cubicBezTo>
                <a:close/>
                <a:moveTo>
                  <a:pt x="869" y="494"/>
                </a:moveTo>
                <a:cubicBezTo>
                  <a:pt x="861" y="494"/>
                  <a:pt x="854" y="500"/>
                  <a:pt x="854" y="509"/>
                </a:cubicBezTo>
                <a:cubicBezTo>
                  <a:pt x="854" y="517"/>
                  <a:pt x="861" y="523"/>
                  <a:pt x="869" y="523"/>
                </a:cubicBezTo>
                <a:cubicBezTo>
                  <a:pt x="877" y="523"/>
                  <a:pt x="884" y="517"/>
                  <a:pt x="884" y="509"/>
                </a:cubicBezTo>
                <a:cubicBezTo>
                  <a:pt x="884" y="500"/>
                  <a:pt x="877" y="494"/>
                  <a:pt x="869" y="494"/>
                </a:cubicBezTo>
                <a:close/>
                <a:moveTo>
                  <a:pt x="869" y="527"/>
                </a:moveTo>
                <a:cubicBezTo>
                  <a:pt x="861" y="527"/>
                  <a:pt x="854" y="533"/>
                  <a:pt x="854" y="542"/>
                </a:cubicBezTo>
                <a:cubicBezTo>
                  <a:pt x="854" y="550"/>
                  <a:pt x="861" y="556"/>
                  <a:pt x="869" y="556"/>
                </a:cubicBezTo>
                <a:cubicBezTo>
                  <a:pt x="877" y="556"/>
                  <a:pt x="884" y="550"/>
                  <a:pt x="884" y="542"/>
                </a:cubicBezTo>
                <a:cubicBezTo>
                  <a:pt x="884" y="533"/>
                  <a:pt x="877" y="527"/>
                  <a:pt x="869" y="527"/>
                </a:cubicBezTo>
                <a:close/>
                <a:moveTo>
                  <a:pt x="869" y="560"/>
                </a:moveTo>
                <a:cubicBezTo>
                  <a:pt x="861" y="560"/>
                  <a:pt x="854" y="566"/>
                  <a:pt x="854" y="574"/>
                </a:cubicBezTo>
                <a:cubicBezTo>
                  <a:pt x="854" y="583"/>
                  <a:pt x="861" y="589"/>
                  <a:pt x="869" y="589"/>
                </a:cubicBezTo>
                <a:cubicBezTo>
                  <a:pt x="877" y="589"/>
                  <a:pt x="884" y="583"/>
                  <a:pt x="884" y="574"/>
                </a:cubicBezTo>
                <a:cubicBezTo>
                  <a:pt x="884" y="566"/>
                  <a:pt x="877" y="560"/>
                  <a:pt x="869" y="560"/>
                </a:cubicBezTo>
                <a:close/>
                <a:moveTo>
                  <a:pt x="869" y="593"/>
                </a:moveTo>
                <a:cubicBezTo>
                  <a:pt x="861" y="593"/>
                  <a:pt x="854" y="599"/>
                  <a:pt x="854" y="607"/>
                </a:cubicBezTo>
                <a:cubicBezTo>
                  <a:pt x="854" y="616"/>
                  <a:pt x="861" y="622"/>
                  <a:pt x="869" y="622"/>
                </a:cubicBezTo>
                <a:cubicBezTo>
                  <a:pt x="877" y="622"/>
                  <a:pt x="884" y="616"/>
                  <a:pt x="884" y="607"/>
                </a:cubicBezTo>
                <a:cubicBezTo>
                  <a:pt x="884" y="599"/>
                  <a:pt x="877" y="593"/>
                  <a:pt x="869" y="593"/>
                </a:cubicBezTo>
                <a:close/>
                <a:moveTo>
                  <a:pt x="869" y="625"/>
                </a:moveTo>
                <a:cubicBezTo>
                  <a:pt x="861" y="625"/>
                  <a:pt x="854" y="632"/>
                  <a:pt x="854" y="640"/>
                </a:cubicBezTo>
                <a:cubicBezTo>
                  <a:pt x="854" y="648"/>
                  <a:pt x="861" y="655"/>
                  <a:pt x="869" y="655"/>
                </a:cubicBezTo>
                <a:cubicBezTo>
                  <a:pt x="877" y="655"/>
                  <a:pt x="884" y="648"/>
                  <a:pt x="884" y="640"/>
                </a:cubicBezTo>
                <a:cubicBezTo>
                  <a:pt x="884" y="632"/>
                  <a:pt x="877" y="625"/>
                  <a:pt x="869" y="625"/>
                </a:cubicBezTo>
                <a:close/>
                <a:moveTo>
                  <a:pt x="869" y="658"/>
                </a:moveTo>
                <a:cubicBezTo>
                  <a:pt x="861" y="658"/>
                  <a:pt x="854" y="665"/>
                  <a:pt x="854" y="673"/>
                </a:cubicBezTo>
                <a:cubicBezTo>
                  <a:pt x="854" y="681"/>
                  <a:pt x="861" y="688"/>
                  <a:pt x="869" y="688"/>
                </a:cubicBezTo>
                <a:cubicBezTo>
                  <a:pt x="877" y="688"/>
                  <a:pt x="884" y="681"/>
                  <a:pt x="884" y="673"/>
                </a:cubicBezTo>
                <a:cubicBezTo>
                  <a:pt x="884" y="665"/>
                  <a:pt x="877" y="658"/>
                  <a:pt x="869" y="658"/>
                </a:cubicBezTo>
                <a:close/>
                <a:moveTo>
                  <a:pt x="869" y="691"/>
                </a:moveTo>
                <a:cubicBezTo>
                  <a:pt x="861" y="691"/>
                  <a:pt x="854" y="698"/>
                  <a:pt x="854" y="706"/>
                </a:cubicBezTo>
                <a:cubicBezTo>
                  <a:pt x="854" y="714"/>
                  <a:pt x="861" y="721"/>
                  <a:pt x="869" y="721"/>
                </a:cubicBezTo>
                <a:cubicBezTo>
                  <a:pt x="877" y="721"/>
                  <a:pt x="884" y="714"/>
                  <a:pt x="884" y="706"/>
                </a:cubicBezTo>
                <a:cubicBezTo>
                  <a:pt x="884" y="698"/>
                  <a:pt x="877" y="691"/>
                  <a:pt x="869" y="691"/>
                </a:cubicBezTo>
                <a:close/>
                <a:moveTo>
                  <a:pt x="869" y="724"/>
                </a:moveTo>
                <a:cubicBezTo>
                  <a:pt x="861" y="724"/>
                  <a:pt x="854" y="731"/>
                  <a:pt x="854" y="739"/>
                </a:cubicBezTo>
                <a:cubicBezTo>
                  <a:pt x="854" y="747"/>
                  <a:pt x="861" y="754"/>
                  <a:pt x="869" y="754"/>
                </a:cubicBezTo>
                <a:cubicBezTo>
                  <a:pt x="877" y="754"/>
                  <a:pt x="884" y="747"/>
                  <a:pt x="884" y="739"/>
                </a:cubicBezTo>
                <a:cubicBezTo>
                  <a:pt x="884" y="731"/>
                  <a:pt x="877" y="724"/>
                  <a:pt x="869" y="724"/>
                </a:cubicBezTo>
                <a:close/>
                <a:moveTo>
                  <a:pt x="869" y="757"/>
                </a:moveTo>
                <a:cubicBezTo>
                  <a:pt x="861" y="757"/>
                  <a:pt x="854" y="764"/>
                  <a:pt x="854" y="772"/>
                </a:cubicBezTo>
                <a:cubicBezTo>
                  <a:pt x="854" y="780"/>
                  <a:pt x="861" y="787"/>
                  <a:pt x="869" y="787"/>
                </a:cubicBezTo>
                <a:cubicBezTo>
                  <a:pt x="877" y="787"/>
                  <a:pt x="884" y="780"/>
                  <a:pt x="884" y="772"/>
                </a:cubicBezTo>
                <a:cubicBezTo>
                  <a:pt x="884" y="764"/>
                  <a:pt x="877" y="757"/>
                  <a:pt x="869" y="757"/>
                </a:cubicBezTo>
                <a:close/>
                <a:moveTo>
                  <a:pt x="869" y="790"/>
                </a:moveTo>
                <a:cubicBezTo>
                  <a:pt x="861" y="790"/>
                  <a:pt x="854" y="797"/>
                  <a:pt x="854" y="805"/>
                </a:cubicBezTo>
                <a:cubicBezTo>
                  <a:pt x="854" y="813"/>
                  <a:pt x="861" y="820"/>
                  <a:pt x="869" y="820"/>
                </a:cubicBezTo>
                <a:cubicBezTo>
                  <a:pt x="877" y="820"/>
                  <a:pt x="884" y="813"/>
                  <a:pt x="884" y="805"/>
                </a:cubicBezTo>
                <a:cubicBezTo>
                  <a:pt x="884" y="797"/>
                  <a:pt x="877" y="790"/>
                  <a:pt x="869" y="790"/>
                </a:cubicBezTo>
                <a:close/>
                <a:moveTo>
                  <a:pt x="869" y="823"/>
                </a:moveTo>
                <a:cubicBezTo>
                  <a:pt x="861" y="823"/>
                  <a:pt x="854" y="830"/>
                  <a:pt x="854" y="838"/>
                </a:cubicBezTo>
                <a:cubicBezTo>
                  <a:pt x="854" y="846"/>
                  <a:pt x="861" y="853"/>
                  <a:pt x="869" y="853"/>
                </a:cubicBezTo>
                <a:cubicBezTo>
                  <a:pt x="877" y="853"/>
                  <a:pt x="884" y="846"/>
                  <a:pt x="884" y="838"/>
                </a:cubicBezTo>
                <a:cubicBezTo>
                  <a:pt x="884" y="830"/>
                  <a:pt x="877" y="823"/>
                  <a:pt x="869" y="823"/>
                </a:cubicBezTo>
                <a:close/>
                <a:moveTo>
                  <a:pt x="869" y="856"/>
                </a:moveTo>
                <a:cubicBezTo>
                  <a:pt x="861" y="856"/>
                  <a:pt x="854" y="863"/>
                  <a:pt x="854" y="871"/>
                </a:cubicBezTo>
                <a:cubicBezTo>
                  <a:pt x="854" y="879"/>
                  <a:pt x="861" y="886"/>
                  <a:pt x="869" y="886"/>
                </a:cubicBezTo>
                <a:cubicBezTo>
                  <a:pt x="877" y="886"/>
                  <a:pt x="884" y="879"/>
                  <a:pt x="884" y="871"/>
                </a:cubicBezTo>
                <a:cubicBezTo>
                  <a:pt x="884" y="863"/>
                  <a:pt x="877" y="856"/>
                  <a:pt x="869" y="856"/>
                </a:cubicBezTo>
                <a:close/>
                <a:moveTo>
                  <a:pt x="869" y="889"/>
                </a:moveTo>
                <a:cubicBezTo>
                  <a:pt x="861" y="889"/>
                  <a:pt x="854" y="895"/>
                  <a:pt x="854" y="904"/>
                </a:cubicBezTo>
                <a:cubicBezTo>
                  <a:pt x="854" y="912"/>
                  <a:pt x="861" y="918"/>
                  <a:pt x="869" y="918"/>
                </a:cubicBezTo>
                <a:cubicBezTo>
                  <a:pt x="877" y="918"/>
                  <a:pt x="884" y="912"/>
                  <a:pt x="884" y="904"/>
                </a:cubicBezTo>
                <a:cubicBezTo>
                  <a:pt x="884" y="895"/>
                  <a:pt x="877" y="889"/>
                  <a:pt x="869" y="889"/>
                </a:cubicBezTo>
                <a:close/>
                <a:moveTo>
                  <a:pt x="869" y="922"/>
                </a:moveTo>
                <a:cubicBezTo>
                  <a:pt x="861" y="922"/>
                  <a:pt x="854" y="928"/>
                  <a:pt x="854" y="937"/>
                </a:cubicBezTo>
                <a:cubicBezTo>
                  <a:pt x="854" y="945"/>
                  <a:pt x="861" y="951"/>
                  <a:pt x="869" y="951"/>
                </a:cubicBezTo>
                <a:cubicBezTo>
                  <a:pt x="877" y="951"/>
                  <a:pt x="884" y="945"/>
                  <a:pt x="884" y="937"/>
                </a:cubicBezTo>
                <a:cubicBezTo>
                  <a:pt x="884" y="928"/>
                  <a:pt x="877" y="922"/>
                  <a:pt x="869" y="922"/>
                </a:cubicBezTo>
                <a:close/>
                <a:moveTo>
                  <a:pt x="869" y="955"/>
                </a:moveTo>
                <a:cubicBezTo>
                  <a:pt x="861" y="955"/>
                  <a:pt x="854" y="961"/>
                  <a:pt x="854" y="970"/>
                </a:cubicBezTo>
                <a:cubicBezTo>
                  <a:pt x="854" y="978"/>
                  <a:pt x="861" y="984"/>
                  <a:pt x="869" y="984"/>
                </a:cubicBezTo>
                <a:cubicBezTo>
                  <a:pt x="877" y="984"/>
                  <a:pt x="884" y="978"/>
                  <a:pt x="884" y="970"/>
                </a:cubicBezTo>
                <a:cubicBezTo>
                  <a:pt x="884" y="961"/>
                  <a:pt x="877" y="955"/>
                  <a:pt x="869" y="955"/>
                </a:cubicBezTo>
                <a:close/>
                <a:moveTo>
                  <a:pt x="869" y="988"/>
                </a:moveTo>
                <a:cubicBezTo>
                  <a:pt x="861" y="988"/>
                  <a:pt x="854" y="994"/>
                  <a:pt x="854" y="1002"/>
                </a:cubicBezTo>
                <a:cubicBezTo>
                  <a:pt x="854" y="1011"/>
                  <a:pt x="861" y="1017"/>
                  <a:pt x="869" y="1017"/>
                </a:cubicBezTo>
                <a:cubicBezTo>
                  <a:pt x="877" y="1017"/>
                  <a:pt x="884" y="1011"/>
                  <a:pt x="884" y="1002"/>
                </a:cubicBezTo>
                <a:cubicBezTo>
                  <a:pt x="884" y="994"/>
                  <a:pt x="877" y="988"/>
                  <a:pt x="869" y="988"/>
                </a:cubicBezTo>
                <a:close/>
                <a:moveTo>
                  <a:pt x="869" y="1021"/>
                </a:moveTo>
                <a:cubicBezTo>
                  <a:pt x="861" y="1021"/>
                  <a:pt x="854" y="1027"/>
                  <a:pt x="854" y="1035"/>
                </a:cubicBezTo>
                <a:cubicBezTo>
                  <a:pt x="854" y="1044"/>
                  <a:pt x="861" y="1050"/>
                  <a:pt x="869" y="1050"/>
                </a:cubicBezTo>
                <a:cubicBezTo>
                  <a:pt x="877" y="1050"/>
                  <a:pt x="884" y="1044"/>
                  <a:pt x="884" y="1035"/>
                </a:cubicBezTo>
                <a:cubicBezTo>
                  <a:pt x="884" y="1027"/>
                  <a:pt x="877" y="1021"/>
                  <a:pt x="869" y="1021"/>
                </a:cubicBezTo>
                <a:close/>
                <a:moveTo>
                  <a:pt x="869" y="1053"/>
                </a:moveTo>
                <a:cubicBezTo>
                  <a:pt x="861" y="1053"/>
                  <a:pt x="854" y="1060"/>
                  <a:pt x="854" y="1068"/>
                </a:cubicBezTo>
                <a:cubicBezTo>
                  <a:pt x="854" y="1076"/>
                  <a:pt x="861" y="1083"/>
                  <a:pt x="869" y="1083"/>
                </a:cubicBezTo>
                <a:cubicBezTo>
                  <a:pt x="877" y="1083"/>
                  <a:pt x="884" y="1076"/>
                  <a:pt x="884" y="1068"/>
                </a:cubicBezTo>
                <a:cubicBezTo>
                  <a:pt x="884" y="1060"/>
                  <a:pt x="877" y="1053"/>
                  <a:pt x="869" y="1053"/>
                </a:cubicBezTo>
                <a:close/>
                <a:moveTo>
                  <a:pt x="869" y="1086"/>
                </a:moveTo>
                <a:cubicBezTo>
                  <a:pt x="861" y="1086"/>
                  <a:pt x="854" y="1093"/>
                  <a:pt x="854" y="1101"/>
                </a:cubicBezTo>
                <a:cubicBezTo>
                  <a:pt x="854" y="1109"/>
                  <a:pt x="861" y="1116"/>
                  <a:pt x="869" y="1116"/>
                </a:cubicBezTo>
                <a:cubicBezTo>
                  <a:pt x="877" y="1116"/>
                  <a:pt x="884" y="1109"/>
                  <a:pt x="884" y="1101"/>
                </a:cubicBezTo>
                <a:cubicBezTo>
                  <a:pt x="884" y="1093"/>
                  <a:pt x="877" y="1086"/>
                  <a:pt x="869" y="1086"/>
                </a:cubicBezTo>
                <a:close/>
                <a:moveTo>
                  <a:pt x="869" y="1119"/>
                </a:moveTo>
                <a:cubicBezTo>
                  <a:pt x="861" y="1119"/>
                  <a:pt x="854" y="1126"/>
                  <a:pt x="854" y="1134"/>
                </a:cubicBezTo>
                <a:cubicBezTo>
                  <a:pt x="854" y="1142"/>
                  <a:pt x="861" y="1149"/>
                  <a:pt x="869" y="1149"/>
                </a:cubicBezTo>
                <a:cubicBezTo>
                  <a:pt x="877" y="1149"/>
                  <a:pt x="884" y="1142"/>
                  <a:pt x="884" y="1134"/>
                </a:cubicBezTo>
                <a:cubicBezTo>
                  <a:pt x="884" y="1126"/>
                  <a:pt x="877" y="1119"/>
                  <a:pt x="869" y="1119"/>
                </a:cubicBezTo>
                <a:close/>
                <a:moveTo>
                  <a:pt x="869" y="1152"/>
                </a:moveTo>
                <a:cubicBezTo>
                  <a:pt x="861" y="1152"/>
                  <a:pt x="854" y="1159"/>
                  <a:pt x="854" y="1167"/>
                </a:cubicBezTo>
                <a:cubicBezTo>
                  <a:pt x="854" y="1175"/>
                  <a:pt x="861" y="1182"/>
                  <a:pt x="869" y="1182"/>
                </a:cubicBezTo>
                <a:cubicBezTo>
                  <a:pt x="877" y="1182"/>
                  <a:pt x="884" y="1175"/>
                  <a:pt x="884" y="1167"/>
                </a:cubicBezTo>
                <a:cubicBezTo>
                  <a:pt x="884" y="1159"/>
                  <a:pt x="877" y="1152"/>
                  <a:pt x="869" y="1152"/>
                </a:cubicBezTo>
                <a:close/>
                <a:moveTo>
                  <a:pt x="869" y="1185"/>
                </a:moveTo>
                <a:cubicBezTo>
                  <a:pt x="861" y="1185"/>
                  <a:pt x="854" y="1192"/>
                  <a:pt x="854" y="1200"/>
                </a:cubicBezTo>
                <a:cubicBezTo>
                  <a:pt x="854" y="1208"/>
                  <a:pt x="861" y="1215"/>
                  <a:pt x="869" y="1215"/>
                </a:cubicBezTo>
                <a:cubicBezTo>
                  <a:pt x="877" y="1215"/>
                  <a:pt x="884" y="1208"/>
                  <a:pt x="884" y="1200"/>
                </a:cubicBezTo>
                <a:cubicBezTo>
                  <a:pt x="884" y="1192"/>
                  <a:pt x="877" y="1185"/>
                  <a:pt x="869" y="1185"/>
                </a:cubicBezTo>
                <a:close/>
                <a:moveTo>
                  <a:pt x="869" y="1218"/>
                </a:moveTo>
                <a:cubicBezTo>
                  <a:pt x="861" y="1218"/>
                  <a:pt x="854" y="1225"/>
                  <a:pt x="854" y="1233"/>
                </a:cubicBezTo>
                <a:cubicBezTo>
                  <a:pt x="854" y="1241"/>
                  <a:pt x="861" y="1248"/>
                  <a:pt x="869" y="1248"/>
                </a:cubicBezTo>
                <a:cubicBezTo>
                  <a:pt x="877" y="1248"/>
                  <a:pt x="884" y="1241"/>
                  <a:pt x="884" y="1233"/>
                </a:cubicBezTo>
                <a:cubicBezTo>
                  <a:pt x="884" y="1225"/>
                  <a:pt x="877" y="1218"/>
                  <a:pt x="869" y="1218"/>
                </a:cubicBezTo>
                <a:close/>
                <a:moveTo>
                  <a:pt x="869" y="1251"/>
                </a:moveTo>
                <a:cubicBezTo>
                  <a:pt x="861" y="1251"/>
                  <a:pt x="854" y="1258"/>
                  <a:pt x="854" y="1266"/>
                </a:cubicBezTo>
                <a:cubicBezTo>
                  <a:pt x="854" y="1274"/>
                  <a:pt x="861" y="1281"/>
                  <a:pt x="869" y="1281"/>
                </a:cubicBezTo>
                <a:cubicBezTo>
                  <a:pt x="877" y="1281"/>
                  <a:pt x="884" y="1274"/>
                  <a:pt x="884" y="1266"/>
                </a:cubicBezTo>
                <a:cubicBezTo>
                  <a:pt x="884" y="1258"/>
                  <a:pt x="877" y="1251"/>
                  <a:pt x="869" y="1251"/>
                </a:cubicBezTo>
                <a:close/>
                <a:moveTo>
                  <a:pt x="869" y="1284"/>
                </a:moveTo>
                <a:cubicBezTo>
                  <a:pt x="861" y="1284"/>
                  <a:pt x="854" y="1291"/>
                  <a:pt x="854" y="1299"/>
                </a:cubicBezTo>
                <a:cubicBezTo>
                  <a:pt x="854" y="1307"/>
                  <a:pt x="861" y="1314"/>
                  <a:pt x="869" y="1314"/>
                </a:cubicBezTo>
                <a:cubicBezTo>
                  <a:pt x="877" y="1314"/>
                  <a:pt x="884" y="1307"/>
                  <a:pt x="884" y="1299"/>
                </a:cubicBezTo>
                <a:cubicBezTo>
                  <a:pt x="884" y="1291"/>
                  <a:pt x="877" y="1284"/>
                  <a:pt x="869" y="1284"/>
                </a:cubicBezTo>
                <a:close/>
                <a:moveTo>
                  <a:pt x="869" y="1317"/>
                </a:moveTo>
                <a:cubicBezTo>
                  <a:pt x="861" y="1317"/>
                  <a:pt x="854" y="1323"/>
                  <a:pt x="854" y="1332"/>
                </a:cubicBezTo>
                <a:cubicBezTo>
                  <a:pt x="854" y="1340"/>
                  <a:pt x="861" y="1346"/>
                  <a:pt x="869" y="1346"/>
                </a:cubicBezTo>
                <a:cubicBezTo>
                  <a:pt x="877" y="1346"/>
                  <a:pt x="884" y="1340"/>
                  <a:pt x="884" y="1332"/>
                </a:cubicBezTo>
                <a:cubicBezTo>
                  <a:pt x="884" y="1323"/>
                  <a:pt x="877" y="1317"/>
                  <a:pt x="869" y="1317"/>
                </a:cubicBezTo>
                <a:close/>
                <a:moveTo>
                  <a:pt x="869" y="1350"/>
                </a:moveTo>
                <a:cubicBezTo>
                  <a:pt x="861" y="1350"/>
                  <a:pt x="854" y="1356"/>
                  <a:pt x="854" y="1365"/>
                </a:cubicBezTo>
                <a:cubicBezTo>
                  <a:pt x="854" y="1373"/>
                  <a:pt x="861" y="1379"/>
                  <a:pt x="869" y="1379"/>
                </a:cubicBezTo>
                <a:cubicBezTo>
                  <a:pt x="877" y="1379"/>
                  <a:pt x="884" y="1373"/>
                  <a:pt x="884" y="1365"/>
                </a:cubicBezTo>
                <a:cubicBezTo>
                  <a:pt x="884" y="1356"/>
                  <a:pt x="877" y="1350"/>
                  <a:pt x="869" y="1350"/>
                </a:cubicBezTo>
                <a:close/>
                <a:moveTo>
                  <a:pt x="869" y="1383"/>
                </a:moveTo>
                <a:cubicBezTo>
                  <a:pt x="861" y="1383"/>
                  <a:pt x="854" y="1389"/>
                  <a:pt x="854" y="1397"/>
                </a:cubicBezTo>
                <a:cubicBezTo>
                  <a:pt x="854" y="1406"/>
                  <a:pt x="861" y="1412"/>
                  <a:pt x="869" y="1412"/>
                </a:cubicBezTo>
                <a:cubicBezTo>
                  <a:pt x="877" y="1412"/>
                  <a:pt x="884" y="1406"/>
                  <a:pt x="884" y="1397"/>
                </a:cubicBezTo>
                <a:cubicBezTo>
                  <a:pt x="884" y="1389"/>
                  <a:pt x="877" y="1383"/>
                  <a:pt x="869" y="1383"/>
                </a:cubicBezTo>
                <a:close/>
                <a:moveTo>
                  <a:pt x="869" y="1416"/>
                </a:moveTo>
                <a:cubicBezTo>
                  <a:pt x="861" y="1416"/>
                  <a:pt x="854" y="1422"/>
                  <a:pt x="854" y="1430"/>
                </a:cubicBezTo>
                <a:cubicBezTo>
                  <a:pt x="854" y="1439"/>
                  <a:pt x="861" y="1445"/>
                  <a:pt x="869" y="1445"/>
                </a:cubicBezTo>
                <a:cubicBezTo>
                  <a:pt x="877" y="1445"/>
                  <a:pt x="884" y="1439"/>
                  <a:pt x="884" y="1430"/>
                </a:cubicBezTo>
                <a:cubicBezTo>
                  <a:pt x="884" y="1422"/>
                  <a:pt x="877" y="1416"/>
                  <a:pt x="869" y="1416"/>
                </a:cubicBezTo>
                <a:close/>
                <a:moveTo>
                  <a:pt x="902" y="0"/>
                </a:moveTo>
                <a:cubicBezTo>
                  <a:pt x="894" y="0"/>
                  <a:pt x="887" y="7"/>
                  <a:pt x="887" y="15"/>
                </a:cubicBezTo>
                <a:cubicBezTo>
                  <a:pt x="887" y="23"/>
                  <a:pt x="894" y="30"/>
                  <a:pt x="902" y="30"/>
                </a:cubicBezTo>
                <a:cubicBezTo>
                  <a:pt x="910" y="30"/>
                  <a:pt x="917" y="23"/>
                  <a:pt x="917" y="15"/>
                </a:cubicBezTo>
                <a:cubicBezTo>
                  <a:pt x="917" y="7"/>
                  <a:pt x="910" y="0"/>
                  <a:pt x="902" y="0"/>
                </a:cubicBezTo>
                <a:close/>
                <a:moveTo>
                  <a:pt x="902" y="33"/>
                </a:moveTo>
                <a:cubicBezTo>
                  <a:pt x="894" y="33"/>
                  <a:pt x="887" y="40"/>
                  <a:pt x="887" y="48"/>
                </a:cubicBezTo>
                <a:cubicBezTo>
                  <a:pt x="887" y="56"/>
                  <a:pt x="894" y="63"/>
                  <a:pt x="902" y="63"/>
                </a:cubicBezTo>
                <a:cubicBezTo>
                  <a:pt x="910" y="63"/>
                  <a:pt x="917" y="56"/>
                  <a:pt x="917" y="48"/>
                </a:cubicBezTo>
                <a:cubicBezTo>
                  <a:pt x="917" y="40"/>
                  <a:pt x="910" y="33"/>
                  <a:pt x="902" y="33"/>
                </a:cubicBezTo>
                <a:close/>
                <a:moveTo>
                  <a:pt x="902" y="66"/>
                </a:moveTo>
                <a:cubicBezTo>
                  <a:pt x="894" y="66"/>
                  <a:pt x="887" y="72"/>
                  <a:pt x="887" y="81"/>
                </a:cubicBezTo>
                <a:cubicBezTo>
                  <a:pt x="887" y="89"/>
                  <a:pt x="894" y="95"/>
                  <a:pt x="902" y="95"/>
                </a:cubicBezTo>
                <a:cubicBezTo>
                  <a:pt x="910" y="95"/>
                  <a:pt x="917" y="89"/>
                  <a:pt x="917" y="81"/>
                </a:cubicBezTo>
                <a:cubicBezTo>
                  <a:pt x="917" y="72"/>
                  <a:pt x="910" y="66"/>
                  <a:pt x="902" y="66"/>
                </a:cubicBezTo>
                <a:close/>
                <a:moveTo>
                  <a:pt x="902" y="99"/>
                </a:moveTo>
                <a:cubicBezTo>
                  <a:pt x="894" y="99"/>
                  <a:pt x="887" y="105"/>
                  <a:pt x="887" y="114"/>
                </a:cubicBezTo>
                <a:cubicBezTo>
                  <a:pt x="887" y="122"/>
                  <a:pt x="894" y="128"/>
                  <a:pt x="902" y="128"/>
                </a:cubicBezTo>
                <a:cubicBezTo>
                  <a:pt x="910" y="128"/>
                  <a:pt x="917" y="122"/>
                  <a:pt x="917" y="114"/>
                </a:cubicBezTo>
                <a:cubicBezTo>
                  <a:pt x="917" y="105"/>
                  <a:pt x="910" y="99"/>
                  <a:pt x="902" y="99"/>
                </a:cubicBezTo>
                <a:close/>
                <a:moveTo>
                  <a:pt x="902" y="132"/>
                </a:moveTo>
                <a:cubicBezTo>
                  <a:pt x="894" y="132"/>
                  <a:pt x="887" y="138"/>
                  <a:pt x="887" y="147"/>
                </a:cubicBezTo>
                <a:cubicBezTo>
                  <a:pt x="887" y="155"/>
                  <a:pt x="894" y="161"/>
                  <a:pt x="902" y="161"/>
                </a:cubicBezTo>
                <a:cubicBezTo>
                  <a:pt x="910" y="161"/>
                  <a:pt x="917" y="155"/>
                  <a:pt x="917" y="147"/>
                </a:cubicBezTo>
                <a:cubicBezTo>
                  <a:pt x="917" y="138"/>
                  <a:pt x="910" y="132"/>
                  <a:pt x="902" y="132"/>
                </a:cubicBezTo>
                <a:close/>
                <a:moveTo>
                  <a:pt x="902" y="165"/>
                </a:moveTo>
                <a:cubicBezTo>
                  <a:pt x="894" y="165"/>
                  <a:pt x="887" y="171"/>
                  <a:pt x="887" y="179"/>
                </a:cubicBezTo>
                <a:cubicBezTo>
                  <a:pt x="887" y="188"/>
                  <a:pt x="894" y="194"/>
                  <a:pt x="902" y="194"/>
                </a:cubicBezTo>
                <a:cubicBezTo>
                  <a:pt x="910" y="194"/>
                  <a:pt x="917" y="188"/>
                  <a:pt x="917" y="179"/>
                </a:cubicBezTo>
                <a:cubicBezTo>
                  <a:pt x="917" y="171"/>
                  <a:pt x="910" y="165"/>
                  <a:pt x="902" y="165"/>
                </a:cubicBezTo>
                <a:close/>
                <a:moveTo>
                  <a:pt x="902" y="198"/>
                </a:moveTo>
                <a:cubicBezTo>
                  <a:pt x="894" y="198"/>
                  <a:pt x="887" y="204"/>
                  <a:pt x="887" y="212"/>
                </a:cubicBezTo>
                <a:cubicBezTo>
                  <a:pt x="887" y="221"/>
                  <a:pt x="894" y="227"/>
                  <a:pt x="902" y="227"/>
                </a:cubicBezTo>
                <a:cubicBezTo>
                  <a:pt x="910" y="227"/>
                  <a:pt x="917" y="221"/>
                  <a:pt x="917" y="212"/>
                </a:cubicBezTo>
                <a:cubicBezTo>
                  <a:pt x="917" y="204"/>
                  <a:pt x="910" y="198"/>
                  <a:pt x="902" y="198"/>
                </a:cubicBezTo>
                <a:close/>
                <a:moveTo>
                  <a:pt x="902" y="230"/>
                </a:moveTo>
                <a:cubicBezTo>
                  <a:pt x="894" y="230"/>
                  <a:pt x="887" y="237"/>
                  <a:pt x="887" y="245"/>
                </a:cubicBezTo>
                <a:cubicBezTo>
                  <a:pt x="887" y="253"/>
                  <a:pt x="894" y="260"/>
                  <a:pt x="902" y="260"/>
                </a:cubicBezTo>
                <a:cubicBezTo>
                  <a:pt x="910" y="260"/>
                  <a:pt x="917" y="253"/>
                  <a:pt x="917" y="245"/>
                </a:cubicBezTo>
                <a:cubicBezTo>
                  <a:pt x="917" y="237"/>
                  <a:pt x="910" y="230"/>
                  <a:pt x="902" y="230"/>
                </a:cubicBezTo>
                <a:close/>
                <a:moveTo>
                  <a:pt x="902" y="263"/>
                </a:moveTo>
                <a:cubicBezTo>
                  <a:pt x="894" y="263"/>
                  <a:pt x="887" y="270"/>
                  <a:pt x="887" y="278"/>
                </a:cubicBezTo>
                <a:cubicBezTo>
                  <a:pt x="887" y="286"/>
                  <a:pt x="894" y="293"/>
                  <a:pt x="902" y="293"/>
                </a:cubicBezTo>
                <a:cubicBezTo>
                  <a:pt x="910" y="293"/>
                  <a:pt x="917" y="286"/>
                  <a:pt x="917" y="278"/>
                </a:cubicBezTo>
                <a:cubicBezTo>
                  <a:pt x="917" y="270"/>
                  <a:pt x="910" y="263"/>
                  <a:pt x="902" y="263"/>
                </a:cubicBezTo>
                <a:close/>
                <a:moveTo>
                  <a:pt x="902" y="296"/>
                </a:moveTo>
                <a:cubicBezTo>
                  <a:pt x="894" y="296"/>
                  <a:pt x="887" y="303"/>
                  <a:pt x="887" y="311"/>
                </a:cubicBezTo>
                <a:cubicBezTo>
                  <a:pt x="887" y="319"/>
                  <a:pt x="894" y="326"/>
                  <a:pt x="902" y="326"/>
                </a:cubicBezTo>
                <a:cubicBezTo>
                  <a:pt x="910" y="326"/>
                  <a:pt x="917" y="319"/>
                  <a:pt x="917" y="311"/>
                </a:cubicBezTo>
                <a:cubicBezTo>
                  <a:pt x="917" y="303"/>
                  <a:pt x="910" y="296"/>
                  <a:pt x="902" y="296"/>
                </a:cubicBezTo>
                <a:close/>
                <a:moveTo>
                  <a:pt x="902" y="329"/>
                </a:moveTo>
                <a:cubicBezTo>
                  <a:pt x="894" y="329"/>
                  <a:pt x="887" y="336"/>
                  <a:pt x="887" y="344"/>
                </a:cubicBezTo>
                <a:cubicBezTo>
                  <a:pt x="887" y="352"/>
                  <a:pt x="894" y="359"/>
                  <a:pt x="902" y="359"/>
                </a:cubicBezTo>
                <a:cubicBezTo>
                  <a:pt x="910" y="359"/>
                  <a:pt x="917" y="352"/>
                  <a:pt x="917" y="344"/>
                </a:cubicBezTo>
                <a:cubicBezTo>
                  <a:pt x="917" y="336"/>
                  <a:pt x="910" y="329"/>
                  <a:pt x="902" y="329"/>
                </a:cubicBezTo>
                <a:close/>
                <a:moveTo>
                  <a:pt x="902" y="362"/>
                </a:moveTo>
                <a:cubicBezTo>
                  <a:pt x="894" y="362"/>
                  <a:pt x="887" y="369"/>
                  <a:pt x="887" y="377"/>
                </a:cubicBezTo>
                <a:cubicBezTo>
                  <a:pt x="887" y="385"/>
                  <a:pt x="894" y="392"/>
                  <a:pt x="902" y="392"/>
                </a:cubicBezTo>
                <a:cubicBezTo>
                  <a:pt x="910" y="392"/>
                  <a:pt x="917" y="385"/>
                  <a:pt x="917" y="377"/>
                </a:cubicBezTo>
                <a:cubicBezTo>
                  <a:pt x="917" y="369"/>
                  <a:pt x="910" y="362"/>
                  <a:pt x="902" y="362"/>
                </a:cubicBezTo>
                <a:close/>
                <a:moveTo>
                  <a:pt x="902" y="395"/>
                </a:moveTo>
                <a:cubicBezTo>
                  <a:pt x="894" y="395"/>
                  <a:pt x="887" y="402"/>
                  <a:pt x="887" y="410"/>
                </a:cubicBezTo>
                <a:cubicBezTo>
                  <a:pt x="887" y="418"/>
                  <a:pt x="894" y="425"/>
                  <a:pt x="902" y="425"/>
                </a:cubicBezTo>
                <a:cubicBezTo>
                  <a:pt x="910" y="425"/>
                  <a:pt x="917" y="418"/>
                  <a:pt x="917" y="410"/>
                </a:cubicBezTo>
                <a:cubicBezTo>
                  <a:pt x="917" y="402"/>
                  <a:pt x="910" y="395"/>
                  <a:pt x="902" y="395"/>
                </a:cubicBezTo>
                <a:close/>
                <a:moveTo>
                  <a:pt x="902" y="428"/>
                </a:moveTo>
                <a:cubicBezTo>
                  <a:pt x="894" y="428"/>
                  <a:pt x="887" y="435"/>
                  <a:pt x="887" y="443"/>
                </a:cubicBezTo>
                <a:cubicBezTo>
                  <a:pt x="887" y="451"/>
                  <a:pt x="894" y="458"/>
                  <a:pt x="902" y="458"/>
                </a:cubicBezTo>
                <a:cubicBezTo>
                  <a:pt x="910" y="458"/>
                  <a:pt x="917" y="451"/>
                  <a:pt x="917" y="443"/>
                </a:cubicBezTo>
                <a:cubicBezTo>
                  <a:pt x="917" y="435"/>
                  <a:pt x="910" y="428"/>
                  <a:pt x="902" y="428"/>
                </a:cubicBezTo>
                <a:close/>
                <a:moveTo>
                  <a:pt x="902" y="461"/>
                </a:moveTo>
                <a:cubicBezTo>
                  <a:pt x="894" y="461"/>
                  <a:pt x="887" y="468"/>
                  <a:pt x="887" y="476"/>
                </a:cubicBezTo>
                <a:cubicBezTo>
                  <a:pt x="887" y="484"/>
                  <a:pt x="894" y="491"/>
                  <a:pt x="902" y="491"/>
                </a:cubicBezTo>
                <a:cubicBezTo>
                  <a:pt x="910" y="491"/>
                  <a:pt x="917" y="484"/>
                  <a:pt x="917" y="476"/>
                </a:cubicBezTo>
                <a:cubicBezTo>
                  <a:pt x="917" y="468"/>
                  <a:pt x="910" y="461"/>
                  <a:pt x="902" y="461"/>
                </a:cubicBezTo>
                <a:close/>
                <a:moveTo>
                  <a:pt x="902" y="494"/>
                </a:moveTo>
                <a:cubicBezTo>
                  <a:pt x="894" y="494"/>
                  <a:pt x="887" y="500"/>
                  <a:pt x="887" y="509"/>
                </a:cubicBezTo>
                <a:cubicBezTo>
                  <a:pt x="887" y="517"/>
                  <a:pt x="894" y="523"/>
                  <a:pt x="902" y="523"/>
                </a:cubicBezTo>
                <a:cubicBezTo>
                  <a:pt x="910" y="523"/>
                  <a:pt x="917" y="517"/>
                  <a:pt x="917" y="509"/>
                </a:cubicBezTo>
                <a:cubicBezTo>
                  <a:pt x="917" y="500"/>
                  <a:pt x="910" y="494"/>
                  <a:pt x="902" y="494"/>
                </a:cubicBezTo>
                <a:close/>
                <a:moveTo>
                  <a:pt x="902" y="527"/>
                </a:moveTo>
                <a:cubicBezTo>
                  <a:pt x="894" y="527"/>
                  <a:pt x="887" y="533"/>
                  <a:pt x="887" y="542"/>
                </a:cubicBezTo>
                <a:cubicBezTo>
                  <a:pt x="887" y="550"/>
                  <a:pt x="894" y="556"/>
                  <a:pt x="902" y="556"/>
                </a:cubicBezTo>
                <a:cubicBezTo>
                  <a:pt x="910" y="556"/>
                  <a:pt x="917" y="550"/>
                  <a:pt x="917" y="542"/>
                </a:cubicBezTo>
                <a:cubicBezTo>
                  <a:pt x="917" y="533"/>
                  <a:pt x="910" y="527"/>
                  <a:pt x="902" y="527"/>
                </a:cubicBezTo>
                <a:close/>
                <a:moveTo>
                  <a:pt x="902" y="560"/>
                </a:moveTo>
                <a:cubicBezTo>
                  <a:pt x="894" y="560"/>
                  <a:pt x="887" y="566"/>
                  <a:pt x="887" y="574"/>
                </a:cubicBezTo>
                <a:cubicBezTo>
                  <a:pt x="887" y="583"/>
                  <a:pt x="894" y="589"/>
                  <a:pt x="902" y="589"/>
                </a:cubicBezTo>
                <a:cubicBezTo>
                  <a:pt x="910" y="589"/>
                  <a:pt x="917" y="583"/>
                  <a:pt x="917" y="574"/>
                </a:cubicBezTo>
                <a:cubicBezTo>
                  <a:pt x="917" y="566"/>
                  <a:pt x="910" y="560"/>
                  <a:pt x="902" y="560"/>
                </a:cubicBezTo>
                <a:close/>
                <a:moveTo>
                  <a:pt x="902" y="593"/>
                </a:moveTo>
                <a:cubicBezTo>
                  <a:pt x="894" y="593"/>
                  <a:pt x="887" y="599"/>
                  <a:pt x="887" y="607"/>
                </a:cubicBezTo>
                <a:cubicBezTo>
                  <a:pt x="887" y="616"/>
                  <a:pt x="894" y="622"/>
                  <a:pt x="902" y="622"/>
                </a:cubicBezTo>
                <a:cubicBezTo>
                  <a:pt x="910" y="622"/>
                  <a:pt x="917" y="616"/>
                  <a:pt x="917" y="607"/>
                </a:cubicBezTo>
                <a:cubicBezTo>
                  <a:pt x="917" y="599"/>
                  <a:pt x="910" y="593"/>
                  <a:pt x="902" y="593"/>
                </a:cubicBezTo>
                <a:close/>
                <a:moveTo>
                  <a:pt x="902" y="625"/>
                </a:moveTo>
                <a:cubicBezTo>
                  <a:pt x="894" y="625"/>
                  <a:pt x="887" y="632"/>
                  <a:pt x="887" y="640"/>
                </a:cubicBezTo>
                <a:cubicBezTo>
                  <a:pt x="887" y="648"/>
                  <a:pt x="894" y="655"/>
                  <a:pt x="902" y="655"/>
                </a:cubicBezTo>
                <a:cubicBezTo>
                  <a:pt x="910" y="655"/>
                  <a:pt x="917" y="648"/>
                  <a:pt x="917" y="640"/>
                </a:cubicBezTo>
                <a:cubicBezTo>
                  <a:pt x="917" y="632"/>
                  <a:pt x="910" y="625"/>
                  <a:pt x="902" y="625"/>
                </a:cubicBezTo>
                <a:close/>
                <a:moveTo>
                  <a:pt x="902" y="658"/>
                </a:moveTo>
                <a:cubicBezTo>
                  <a:pt x="894" y="658"/>
                  <a:pt x="887" y="665"/>
                  <a:pt x="887" y="673"/>
                </a:cubicBezTo>
                <a:cubicBezTo>
                  <a:pt x="887" y="681"/>
                  <a:pt x="894" y="688"/>
                  <a:pt x="902" y="688"/>
                </a:cubicBezTo>
                <a:cubicBezTo>
                  <a:pt x="910" y="688"/>
                  <a:pt x="917" y="681"/>
                  <a:pt x="917" y="673"/>
                </a:cubicBezTo>
                <a:cubicBezTo>
                  <a:pt x="917" y="665"/>
                  <a:pt x="910" y="658"/>
                  <a:pt x="902" y="658"/>
                </a:cubicBezTo>
                <a:close/>
                <a:moveTo>
                  <a:pt x="902" y="691"/>
                </a:moveTo>
                <a:cubicBezTo>
                  <a:pt x="894" y="691"/>
                  <a:pt x="887" y="698"/>
                  <a:pt x="887" y="706"/>
                </a:cubicBezTo>
                <a:cubicBezTo>
                  <a:pt x="887" y="714"/>
                  <a:pt x="894" y="721"/>
                  <a:pt x="902" y="721"/>
                </a:cubicBezTo>
                <a:cubicBezTo>
                  <a:pt x="910" y="721"/>
                  <a:pt x="917" y="714"/>
                  <a:pt x="917" y="706"/>
                </a:cubicBezTo>
                <a:cubicBezTo>
                  <a:pt x="917" y="698"/>
                  <a:pt x="910" y="691"/>
                  <a:pt x="902" y="691"/>
                </a:cubicBezTo>
                <a:close/>
                <a:moveTo>
                  <a:pt x="902" y="724"/>
                </a:moveTo>
                <a:cubicBezTo>
                  <a:pt x="894" y="724"/>
                  <a:pt x="887" y="731"/>
                  <a:pt x="887" y="739"/>
                </a:cubicBezTo>
                <a:cubicBezTo>
                  <a:pt x="887" y="747"/>
                  <a:pt x="894" y="754"/>
                  <a:pt x="902" y="754"/>
                </a:cubicBezTo>
                <a:cubicBezTo>
                  <a:pt x="910" y="754"/>
                  <a:pt x="917" y="747"/>
                  <a:pt x="917" y="739"/>
                </a:cubicBezTo>
                <a:cubicBezTo>
                  <a:pt x="917" y="731"/>
                  <a:pt x="910" y="724"/>
                  <a:pt x="902" y="724"/>
                </a:cubicBezTo>
                <a:close/>
                <a:moveTo>
                  <a:pt x="902" y="757"/>
                </a:moveTo>
                <a:cubicBezTo>
                  <a:pt x="894" y="757"/>
                  <a:pt x="887" y="764"/>
                  <a:pt x="887" y="772"/>
                </a:cubicBezTo>
                <a:cubicBezTo>
                  <a:pt x="887" y="780"/>
                  <a:pt x="894" y="787"/>
                  <a:pt x="902" y="787"/>
                </a:cubicBezTo>
                <a:cubicBezTo>
                  <a:pt x="910" y="787"/>
                  <a:pt x="917" y="780"/>
                  <a:pt x="917" y="772"/>
                </a:cubicBezTo>
                <a:cubicBezTo>
                  <a:pt x="917" y="764"/>
                  <a:pt x="910" y="757"/>
                  <a:pt x="902" y="757"/>
                </a:cubicBezTo>
                <a:close/>
                <a:moveTo>
                  <a:pt x="902" y="790"/>
                </a:moveTo>
                <a:cubicBezTo>
                  <a:pt x="894" y="790"/>
                  <a:pt x="887" y="797"/>
                  <a:pt x="887" y="805"/>
                </a:cubicBezTo>
                <a:cubicBezTo>
                  <a:pt x="887" y="813"/>
                  <a:pt x="894" y="820"/>
                  <a:pt x="902" y="820"/>
                </a:cubicBezTo>
                <a:cubicBezTo>
                  <a:pt x="910" y="820"/>
                  <a:pt x="917" y="813"/>
                  <a:pt x="917" y="805"/>
                </a:cubicBezTo>
                <a:cubicBezTo>
                  <a:pt x="917" y="797"/>
                  <a:pt x="910" y="790"/>
                  <a:pt x="902" y="790"/>
                </a:cubicBezTo>
                <a:close/>
                <a:moveTo>
                  <a:pt x="902" y="823"/>
                </a:moveTo>
                <a:cubicBezTo>
                  <a:pt x="894" y="823"/>
                  <a:pt x="887" y="830"/>
                  <a:pt x="887" y="838"/>
                </a:cubicBezTo>
                <a:cubicBezTo>
                  <a:pt x="887" y="846"/>
                  <a:pt x="894" y="853"/>
                  <a:pt x="902" y="853"/>
                </a:cubicBezTo>
                <a:cubicBezTo>
                  <a:pt x="910" y="853"/>
                  <a:pt x="917" y="846"/>
                  <a:pt x="917" y="838"/>
                </a:cubicBezTo>
                <a:cubicBezTo>
                  <a:pt x="917" y="830"/>
                  <a:pt x="910" y="823"/>
                  <a:pt x="902" y="823"/>
                </a:cubicBezTo>
                <a:close/>
                <a:moveTo>
                  <a:pt x="902" y="856"/>
                </a:moveTo>
                <a:cubicBezTo>
                  <a:pt x="894" y="856"/>
                  <a:pt x="887" y="863"/>
                  <a:pt x="887" y="871"/>
                </a:cubicBezTo>
                <a:cubicBezTo>
                  <a:pt x="887" y="879"/>
                  <a:pt x="894" y="886"/>
                  <a:pt x="902" y="886"/>
                </a:cubicBezTo>
                <a:cubicBezTo>
                  <a:pt x="910" y="886"/>
                  <a:pt x="917" y="879"/>
                  <a:pt x="917" y="871"/>
                </a:cubicBezTo>
                <a:cubicBezTo>
                  <a:pt x="917" y="863"/>
                  <a:pt x="910" y="856"/>
                  <a:pt x="902" y="856"/>
                </a:cubicBezTo>
                <a:close/>
                <a:moveTo>
                  <a:pt x="902" y="889"/>
                </a:moveTo>
                <a:cubicBezTo>
                  <a:pt x="894" y="889"/>
                  <a:pt x="887" y="895"/>
                  <a:pt x="887" y="904"/>
                </a:cubicBezTo>
                <a:cubicBezTo>
                  <a:pt x="887" y="912"/>
                  <a:pt x="894" y="918"/>
                  <a:pt x="902" y="918"/>
                </a:cubicBezTo>
                <a:cubicBezTo>
                  <a:pt x="910" y="918"/>
                  <a:pt x="917" y="912"/>
                  <a:pt x="917" y="904"/>
                </a:cubicBezTo>
                <a:cubicBezTo>
                  <a:pt x="917" y="895"/>
                  <a:pt x="910" y="889"/>
                  <a:pt x="902" y="889"/>
                </a:cubicBezTo>
                <a:close/>
                <a:moveTo>
                  <a:pt x="902" y="922"/>
                </a:moveTo>
                <a:cubicBezTo>
                  <a:pt x="894" y="922"/>
                  <a:pt x="887" y="928"/>
                  <a:pt x="887" y="937"/>
                </a:cubicBezTo>
                <a:cubicBezTo>
                  <a:pt x="887" y="945"/>
                  <a:pt x="894" y="951"/>
                  <a:pt x="902" y="951"/>
                </a:cubicBezTo>
                <a:cubicBezTo>
                  <a:pt x="910" y="951"/>
                  <a:pt x="917" y="945"/>
                  <a:pt x="917" y="937"/>
                </a:cubicBezTo>
                <a:cubicBezTo>
                  <a:pt x="917" y="928"/>
                  <a:pt x="910" y="922"/>
                  <a:pt x="902" y="922"/>
                </a:cubicBezTo>
                <a:close/>
                <a:moveTo>
                  <a:pt x="902" y="955"/>
                </a:moveTo>
                <a:cubicBezTo>
                  <a:pt x="894" y="955"/>
                  <a:pt x="887" y="961"/>
                  <a:pt x="887" y="970"/>
                </a:cubicBezTo>
                <a:cubicBezTo>
                  <a:pt x="887" y="978"/>
                  <a:pt x="894" y="984"/>
                  <a:pt x="902" y="984"/>
                </a:cubicBezTo>
                <a:cubicBezTo>
                  <a:pt x="910" y="984"/>
                  <a:pt x="917" y="978"/>
                  <a:pt x="917" y="970"/>
                </a:cubicBezTo>
                <a:cubicBezTo>
                  <a:pt x="917" y="961"/>
                  <a:pt x="910" y="955"/>
                  <a:pt x="902" y="955"/>
                </a:cubicBezTo>
                <a:close/>
                <a:moveTo>
                  <a:pt x="902" y="988"/>
                </a:moveTo>
                <a:cubicBezTo>
                  <a:pt x="894" y="988"/>
                  <a:pt x="887" y="994"/>
                  <a:pt x="887" y="1002"/>
                </a:cubicBezTo>
                <a:cubicBezTo>
                  <a:pt x="887" y="1011"/>
                  <a:pt x="894" y="1017"/>
                  <a:pt x="902" y="1017"/>
                </a:cubicBezTo>
                <a:cubicBezTo>
                  <a:pt x="910" y="1017"/>
                  <a:pt x="917" y="1011"/>
                  <a:pt x="917" y="1002"/>
                </a:cubicBezTo>
                <a:cubicBezTo>
                  <a:pt x="917" y="994"/>
                  <a:pt x="910" y="988"/>
                  <a:pt x="902" y="988"/>
                </a:cubicBezTo>
                <a:close/>
                <a:moveTo>
                  <a:pt x="902" y="1021"/>
                </a:moveTo>
                <a:cubicBezTo>
                  <a:pt x="894" y="1021"/>
                  <a:pt x="887" y="1027"/>
                  <a:pt x="887" y="1035"/>
                </a:cubicBezTo>
                <a:cubicBezTo>
                  <a:pt x="887" y="1044"/>
                  <a:pt x="894" y="1050"/>
                  <a:pt x="902" y="1050"/>
                </a:cubicBezTo>
                <a:cubicBezTo>
                  <a:pt x="910" y="1050"/>
                  <a:pt x="917" y="1044"/>
                  <a:pt x="917" y="1035"/>
                </a:cubicBezTo>
                <a:cubicBezTo>
                  <a:pt x="917" y="1027"/>
                  <a:pt x="910" y="1021"/>
                  <a:pt x="902" y="1021"/>
                </a:cubicBezTo>
                <a:close/>
                <a:moveTo>
                  <a:pt x="902" y="1053"/>
                </a:moveTo>
                <a:cubicBezTo>
                  <a:pt x="894" y="1053"/>
                  <a:pt x="887" y="1060"/>
                  <a:pt x="887" y="1068"/>
                </a:cubicBezTo>
                <a:cubicBezTo>
                  <a:pt x="887" y="1076"/>
                  <a:pt x="894" y="1083"/>
                  <a:pt x="902" y="1083"/>
                </a:cubicBezTo>
                <a:cubicBezTo>
                  <a:pt x="910" y="1083"/>
                  <a:pt x="917" y="1076"/>
                  <a:pt x="917" y="1068"/>
                </a:cubicBezTo>
                <a:cubicBezTo>
                  <a:pt x="917" y="1060"/>
                  <a:pt x="910" y="1053"/>
                  <a:pt x="902" y="1053"/>
                </a:cubicBezTo>
                <a:close/>
                <a:moveTo>
                  <a:pt x="902" y="1086"/>
                </a:moveTo>
                <a:cubicBezTo>
                  <a:pt x="894" y="1086"/>
                  <a:pt x="887" y="1093"/>
                  <a:pt x="887" y="1101"/>
                </a:cubicBezTo>
                <a:cubicBezTo>
                  <a:pt x="887" y="1109"/>
                  <a:pt x="894" y="1116"/>
                  <a:pt x="902" y="1116"/>
                </a:cubicBezTo>
                <a:cubicBezTo>
                  <a:pt x="910" y="1116"/>
                  <a:pt x="917" y="1109"/>
                  <a:pt x="917" y="1101"/>
                </a:cubicBezTo>
                <a:cubicBezTo>
                  <a:pt x="917" y="1093"/>
                  <a:pt x="910" y="1086"/>
                  <a:pt x="902" y="1086"/>
                </a:cubicBezTo>
                <a:close/>
                <a:moveTo>
                  <a:pt x="902" y="1119"/>
                </a:moveTo>
                <a:cubicBezTo>
                  <a:pt x="894" y="1119"/>
                  <a:pt x="887" y="1126"/>
                  <a:pt x="887" y="1134"/>
                </a:cubicBezTo>
                <a:cubicBezTo>
                  <a:pt x="887" y="1142"/>
                  <a:pt x="894" y="1149"/>
                  <a:pt x="902" y="1149"/>
                </a:cubicBezTo>
                <a:cubicBezTo>
                  <a:pt x="910" y="1149"/>
                  <a:pt x="917" y="1142"/>
                  <a:pt x="917" y="1134"/>
                </a:cubicBezTo>
                <a:cubicBezTo>
                  <a:pt x="917" y="1126"/>
                  <a:pt x="910" y="1119"/>
                  <a:pt x="902" y="1119"/>
                </a:cubicBezTo>
                <a:close/>
                <a:moveTo>
                  <a:pt x="902" y="1152"/>
                </a:moveTo>
                <a:cubicBezTo>
                  <a:pt x="894" y="1152"/>
                  <a:pt x="887" y="1159"/>
                  <a:pt x="887" y="1167"/>
                </a:cubicBezTo>
                <a:cubicBezTo>
                  <a:pt x="887" y="1175"/>
                  <a:pt x="894" y="1182"/>
                  <a:pt x="902" y="1182"/>
                </a:cubicBezTo>
                <a:cubicBezTo>
                  <a:pt x="910" y="1182"/>
                  <a:pt x="917" y="1175"/>
                  <a:pt x="917" y="1167"/>
                </a:cubicBezTo>
                <a:cubicBezTo>
                  <a:pt x="917" y="1159"/>
                  <a:pt x="910" y="1152"/>
                  <a:pt x="902" y="1152"/>
                </a:cubicBezTo>
                <a:close/>
                <a:moveTo>
                  <a:pt x="902" y="1185"/>
                </a:moveTo>
                <a:cubicBezTo>
                  <a:pt x="894" y="1185"/>
                  <a:pt x="887" y="1192"/>
                  <a:pt x="887" y="1200"/>
                </a:cubicBezTo>
                <a:cubicBezTo>
                  <a:pt x="887" y="1208"/>
                  <a:pt x="894" y="1215"/>
                  <a:pt x="902" y="1215"/>
                </a:cubicBezTo>
                <a:cubicBezTo>
                  <a:pt x="910" y="1215"/>
                  <a:pt x="917" y="1208"/>
                  <a:pt x="917" y="1200"/>
                </a:cubicBezTo>
                <a:cubicBezTo>
                  <a:pt x="917" y="1192"/>
                  <a:pt x="910" y="1185"/>
                  <a:pt x="902" y="1185"/>
                </a:cubicBezTo>
                <a:close/>
                <a:moveTo>
                  <a:pt x="902" y="1218"/>
                </a:moveTo>
                <a:cubicBezTo>
                  <a:pt x="894" y="1218"/>
                  <a:pt x="887" y="1225"/>
                  <a:pt x="887" y="1233"/>
                </a:cubicBezTo>
                <a:cubicBezTo>
                  <a:pt x="887" y="1241"/>
                  <a:pt x="894" y="1248"/>
                  <a:pt x="902" y="1248"/>
                </a:cubicBezTo>
                <a:cubicBezTo>
                  <a:pt x="910" y="1248"/>
                  <a:pt x="917" y="1241"/>
                  <a:pt x="917" y="1233"/>
                </a:cubicBezTo>
                <a:cubicBezTo>
                  <a:pt x="917" y="1225"/>
                  <a:pt x="910" y="1218"/>
                  <a:pt x="902" y="1218"/>
                </a:cubicBezTo>
                <a:close/>
                <a:moveTo>
                  <a:pt x="902" y="1251"/>
                </a:moveTo>
                <a:cubicBezTo>
                  <a:pt x="894" y="1251"/>
                  <a:pt x="887" y="1258"/>
                  <a:pt x="887" y="1266"/>
                </a:cubicBezTo>
                <a:cubicBezTo>
                  <a:pt x="887" y="1274"/>
                  <a:pt x="894" y="1281"/>
                  <a:pt x="902" y="1281"/>
                </a:cubicBezTo>
                <a:cubicBezTo>
                  <a:pt x="910" y="1281"/>
                  <a:pt x="917" y="1274"/>
                  <a:pt x="917" y="1266"/>
                </a:cubicBezTo>
                <a:cubicBezTo>
                  <a:pt x="917" y="1258"/>
                  <a:pt x="910" y="1251"/>
                  <a:pt x="902" y="1251"/>
                </a:cubicBezTo>
                <a:close/>
                <a:moveTo>
                  <a:pt x="902" y="1284"/>
                </a:moveTo>
                <a:cubicBezTo>
                  <a:pt x="894" y="1284"/>
                  <a:pt x="887" y="1291"/>
                  <a:pt x="887" y="1299"/>
                </a:cubicBezTo>
                <a:cubicBezTo>
                  <a:pt x="887" y="1307"/>
                  <a:pt x="894" y="1314"/>
                  <a:pt x="902" y="1314"/>
                </a:cubicBezTo>
                <a:cubicBezTo>
                  <a:pt x="910" y="1314"/>
                  <a:pt x="917" y="1307"/>
                  <a:pt x="917" y="1299"/>
                </a:cubicBezTo>
                <a:cubicBezTo>
                  <a:pt x="917" y="1291"/>
                  <a:pt x="910" y="1284"/>
                  <a:pt x="902" y="1284"/>
                </a:cubicBezTo>
                <a:close/>
                <a:moveTo>
                  <a:pt x="902" y="1317"/>
                </a:moveTo>
                <a:cubicBezTo>
                  <a:pt x="894" y="1317"/>
                  <a:pt x="887" y="1323"/>
                  <a:pt x="887" y="1332"/>
                </a:cubicBezTo>
                <a:cubicBezTo>
                  <a:pt x="887" y="1340"/>
                  <a:pt x="894" y="1346"/>
                  <a:pt x="902" y="1346"/>
                </a:cubicBezTo>
                <a:cubicBezTo>
                  <a:pt x="910" y="1346"/>
                  <a:pt x="917" y="1340"/>
                  <a:pt x="917" y="1332"/>
                </a:cubicBezTo>
                <a:cubicBezTo>
                  <a:pt x="917" y="1323"/>
                  <a:pt x="910" y="1317"/>
                  <a:pt x="902" y="1317"/>
                </a:cubicBezTo>
                <a:close/>
                <a:moveTo>
                  <a:pt x="902" y="1350"/>
                </a:moveTo>
                <a:cubicBezTo>
                  <a:pt x="894" y="1350"/>
                  <a:pt x="887" y="1356"/>
                  <a:pt x="887" y="1365"/>
                </a:cubicBezTo>
                <a:cubicBezTo>
                  <a:pt x="887" y="1373"/>
                  <a:pt x="894" y="1379"/>
                  <a:pt x="902" y="1379"/>
                </a:cubicBezTo>
                <a:cubicBezTo>
                  <a:pt x="910" y="1379"/>
                  <a:pt x="917" y="1373"/>
                  <a:pt x="917" y="1365"/>
                </a:cubicBezTo>
                <a:cubicBezTo>
                  <a:pt x="917" y="1356"/>
                  <a:pt x="910" y="1350"/>
                  <a:pt x="902" y="1350"/>
                </a:cubicBezTo>
                <a:close/>
                <a:moveTo>
                  <a:pt x="902" y="1383"/>
                </a:moveTo>
                <a:cubicBezTo>
                  <a:pt x="894" y="1383"/>
                  <a:pt x="887" y="1389"/>
                  <a:pt x="887" y="1397"/>
                </a:cubicBezTo>
                <a:cubicBezTo>
                  <a:pt x="887" y="1406"/>
                  <a:pt x="894" y="1412"/>
                  <a:pt x="902" y="1412"/>
                </a:cubicBezTo>
                <a:cubicBezTo>
                  <a:pt x="910" y="1412"/>
                  <a:pt x="917" y="1406"/>
                  <a:pt x="917" y="1397"/>
                </a:cubicBezTo>
                <a:cubicBezTo>
                  <a:pt x="917" y="1389"/>
                  <a:pt x="910" y="1383"/>
                  <a:pt x="902" y="1383"/>
                </a:cubicBezTo>
                <a:close/>
                <a:moveTo>
                  <a:pt x="902" y="1416"/>
                </a:moveTo>
                <a:cubicBezTo>
                  <a:pt x="894" y="1416"/>
                  <a:pt x="887" y="1422"/>
                  <a:pt x="887" y="1430"/>
                </a:cubicBezTo>
                <a:cubicBezTo>
                  <a:pt x="887" y="1439"/>
                  <a:pt x="894" y="1445"/>
                  <a:pt x="902" y="1445"/>
                </a:cubicBezTo>
                <a:cubicBezTo>
                  <a:pt x="910" y="1445"/>
                  <a:pt x="917" y="1439"/>
                  <a:pt x="917" y="1430"/>
                </a:cubicBezTo>
                <a:cubicBezTo>
                  <a:pt x="917" y="1422"/>
                  <a:pt x="910" y="1416"/>
                  <a:pt x="902" y="1416"/>
                </a:cubicBezTo>
                <a:close/>
                <a:moveTo>
                  <a:pt x="935" y="0"/>
                </a:moveTo>
                <a:cubicBezTo>
                  <a:pt x="927" y="0"/>
                  <a:pt x="920" y="7"/>
                  <a:pt x="920" y="15"/>
                </a:cubicBezTo>
                <a:cubicBezTo>
                  <a:pt x="920" y="23"/>
                  <a:pt x="927" y="30"/>
                  <a:pt x="935" y="30"/>
                </a:cubicBezTo>
                <a:cubicBezTo>
                  <a:pt x="943" y="30"/>
                  <a:pt x="950" y="23"/>
                  <a:pt x="950" y="15"/>
                </a:cubicBezTo>
                <a:cubicBezTo>
                  <a:pt x="950" y="7"/>
                  <a:pt x="943" y="0"/>
                  <a:pt x="935" y="0"/>
                </a:cubicBezTo>
                <a:close/>
                <a:moveTo>
                  <a:pt x="935" y="33"/>
                </a:moveTo>
                <a:cubicBezTo>
                  <a:pt x="927" y="33"/>
                  <a:pt x="920" y="40"/>
                  <a:pt x="920" y="48"/>
                </a:cubicBezTo>
                <a:cubicBezTo>
                  <a:pt x="920" y="56"/>
                  <a:pt x="927" y="63"/>
                  <a:pt x="935" y="63"/>
                </a:cubicBezTo>
                <a:cubicBezTo>
                  <a:pt x="943" y="63"/>
                  <a:pt x="950" y="56"/>
                  <a:pt x="950" y="48"/>
                </a:cubicBezTo>
                <a:cubicBezTo>
                  <a:pt x="950" y="40"/>
                  <a:pt x="943" y="33"/>
                  <a:pt x="935" y="33"/>
                </a:cubicBezTo>
                <a:close/>
                <a:moveTo>
                  <a:pt x="935" y="66"/>
                </a:moveTo>
                <a:cubicBezTo>
                  <a:pt x="927" y="66"/>
                  <a:pt x="920" y="72"/>
                  <a:pt x="920" y="81"/>
                </a:cubicBezTo>
                <a:cubicBezTo>
                  <a:pt x="920" y="89"/>
                  <a:pt x="927" y="95"/>
                  <a:pt x="935" y="95"/>
                </a:cubicBezTo>
                <a:cubicBezTo>
                  <a:pt x="943" y="95"/>
                  <a:pt x="950" y="89"/>
                  <a:pt x="950" y="81"/>
                </a:cubicBezTo>
                <a:cubicBezTo>
                  <a:pt x="950" y="72"/>
                  <a:pt x="943" y="66"/>
                  <a:pt x="935" y="66"/>
                </a:cubicBezTo>
                <a:close/>
                <a:moveTo>
                  <a:pt x="935" y="99"/>
                </a:moveTo>
                <a:cubicBezTo>
                  <a:pt x="927" y="99"/>
                  <a:pt x="920" y="105"/>
                  <a:pt x="920" y="114"/>
                </a:cubicBezTo>
                <a:cubicBezTo>
                  <a:pt x="920" y="122"/>
                  <a:pt x="927" y="128"/>
                  <a:pt x="935" y="128"/>
                </a:cubicBezTo>
                <a:cubicBezTo>
                  <a:pt x="943" y="128"/>
                  <a:pt x="950" y="122"/>
                  <a:pt x="950" y="114"/>
                </a:cubicBezTo>
                <a:cubicBezTo>
                  <a:pt x="950" y="105"/>
                  <a:pt x="943" y="99"/>
                  <a:pt x="935" y="99"/>
                </a:cubicBezTo>
                <a:close/>
                <a:moveTo>
                  <a:pt x="935" y="132"/>
                </a:moveTo>
                <a:cubicBezTo>
                  <a:pt x="927" y="132"/>
                  <a:pt x="920" y="138"/>
                  <a:pt x="920" y="147"/>
                </a:cubicBezTo>
                <a:cubicBezTo>
                  <a:pt x="920" y="155"/>
                  <a:pt x="927" y="161"/>
                  <a:pt x="935" y="161"/>
                </a:cubicBezTo>
                <a:cubicBezTo>
                  <a:pt x="943" y="161"/>
                  <a:pt x="950" y="155"/>
                  <a:pt x="950" y="147"/>
                </a:cubicBezTo>
                <a:cubicBezTo>
                  <a:pt x="950" y="138"/>
                  <a:pt x="943" y="132"/>
                  <a:pt x="935" y="132"/>
                </a:cubicBezTo>
                <a:close/>
                <a:moveTo>
                  <a:pt x="935" y="165"/>
                </a:moveTo>
                <a:cubicBezTo>
                  <a:pt x="927" y="165"/>
                  <a:pt x="920" y="171"/>
                  <a:pt x="920" y="179"/>
                </a:cubicBezTo>
                <a:cubicBezTo>
                  <a:pt x="920" y="188"/>
                  <a:pt x="927" y="194"/>
                  <a:pt x="935" y="194"/>
                </a:cubicBezTo>
                <a:cubicBezTo>
                  <a:pt x="943" y="194"/>
                  <a:pt x="950" y="188"/>
                  <a:pt x="950" y="179"/>
                </a:cubicBezTo>
                <a:cubicBezTo>
                  <a:pt x="950" y="171"/>
                  <a:pt x="943" y="165"/>
                  <a:pt x="935" y="165"/>
                </a:cubicBezTo>
                <a:close/>
                <a:moveTo>
                  <a:pt x="935" y="198"/>
                </a:moveTo>
                <a:cubicBezTo>
                  <a:pt x="927" y="198"/>
                  <a:pt x="920" y="204"/>
                  <a:pt x="920" y="212"/>
                </a:cubicBezTo>
                <a:cubicBezTo>
                  <a:pt x="920" y="221"/>
                  <a:pt x="927" y="227"/>
                  <a:pt x="935" y="227"/>
                </a:cubicBezTo>
                <a:cubicBezTo>
                  <a:pt x="943" y="227"/>
                  <a:pt x="950" y="221"/>
                  <a:pt x="950" y="212"/>
                </a:cubicBezTo>
                <a:cubicBezTo>
                  <a:pt x="950" y="204"/>
                  <a:pt x="943" y="198"/>
                  <a:pt x="935" y="198"/>
                </a:cubicBezTo>
                <a:close/>
                <a:moveTo>
                  <a:pt x="935" y="230"/>
                </a:moveTo>
                <a:cubicBezTo>
                  <a:pt x="927" y="230"/>
                  <a:pt x="920" y="237"/>
                  <a:pt x="920" y="245"/>
                </a:cubicBezTo>
                <a:cubicBezTo>
                  <a:pt x="920" y="253"/>
                  <a:pt x="927" y="260"/>
                  <a:pt x="935" y="260"/>
                </a:cubicBezTo>
                <a:cubicBezTo>
                  <a:pt x="943" y="260"/>
                  <a:pt x="950" y="253"/>
                  <a:pt x="950" y="245"/>
                </a:cubicBezTo>
                <a:cubicBezTo>
                  <a:pt x="950" y="237"/>
                  <a:pt x="943" y="230"/>
                  <a:pt x="935" y="230"/>
                </a:cubicBezTo>
                <a:close/>
                <a:moveTo>
                  <a:pt x="935" y="263"/>
                </a:moveTo>
                <a:cubicBezTo>
                  <a:pt x="927" y="263"/>
                  <a:pt x="920" y="270"/>
                  <a:pt x="920" y="278"/>
                </a:cubicBezTo>
                <a:cubicBezTo>
                  <a:pt x="920" y="286"/>
                  <a:pt x="927" y="293"/>
                  <a:pt x="935" y="293"/>
                </a:cubicBezTo>
                <a:cubicBezTo>
                  <a:pt x="943" y="293"/>
                  <a:pt x="950" y="286"/>
                  <a:pt x="950" y="278"/>
                </a:cubicBezTo>
                <a:cubicBezTo>
                  <a:pt x="950" y="270"/>
                  <a:pt x="943" y="263"/>
                  <a:pt x="935" y="263"/>
                </a:cubicBezTo>
                <a:close/>
                <a:moveTo>
                  <a:pt x="935" y="296"/>
                </a:moveTo>
                <a:cubicBezTo>
                  <a:pt x="927" y="296"/>
                  <a:pt x="920" y="303"/>
                  <a:pt x="920" y="311"/>
                </a:cubicBezTo>
                <a:cubicBezTo>
                  <a:pt x="920" y="319"/>
                  <a:pt x="927" y="326"/>
                  <a:pt x="935" y="326"/>
                </a:cubicBezTo>
                <a:cubicBezTo>
                  <a:pt x="943" y="326"/>
                  <a:pt x="950" y="319"/>
                  <a:pt x="950" y="311"/>
                </a:cubicBezTo>
                <a:cubicBezTo>
                  <a:pt x="950" y="303"/>
                  <a:pt x="943" y="296"/>
                  <a:pt x="935" y="296"/>
                </a:cubicBezTo>
                <a:close/>
                <a:moveTo>
                  <a:pt x="935" y="329"/>
                </a:moveTo>
                <a:cubicBezTo>
                  <a:pt x="927" y="329"/>
                  <a:pt x="920" y="336"/>
                  <a:pt x="920" y="344"/>
                </a:cubicBezTo>
                <a:cubicBezTo>
                  <a:pt x="920" y="352"/>
                  <a:pt x="927" y="359"/>
                  <a:pt x="935" y="359"/>
                </a:cubicBezTo>
                <a:cubicBezTo>
                  <a:pt x="943" y="359"/>
                  <a:pt x="950" y="352"/>
                  <a:pt x="950" y="344"/>
                </a:cubicBezTo>
                <a:cubicBezTo>
                  <a:pt x="950" y="336"/>
                  <a:pt x="943" y="329"/>
                  <a:pt x="935" y="329"/>
                </a:cubicBezTo>
                <a:close/>
                <a:moveTo>
                  <a:pt x="935" y="362"/>
                </a:moveTo>
                <a:cubicBezTo>
                  <a:pt x="927" y="362"/>
                  <a:pt x="920" y="369"/>
                  <a:pt x="920" y="377"/>
                </a:cubicBezTo>
                <a:cubicBezTo>
                  <a:pt x="920" y="385"/>
                  <a:pt x="927" y="392"/>
                  <a:pt x="935" y="392"/>
                </a:cubicBezTo>
                <a:cubicBezTo>
                  <a:pt x="943" y="392"/>
                  <a:pt x="950" y="385"/>
                  <a:pt x="950" y="377"/>
                </a:cubicBezTo>
                <a:cubicBezTo>
                  <a:pt x="950" y="369"/>
                  <a:pt x="943" y="362"/>
                  <a:pt x="935" y="362"/>
                </a:cubicBezTo>
                <a:close/>
                <a:moveTo>
                  <a:pt x="935" y="395"/>
                </a:moveTo>
                <a:cubicBezTo>
                  <a:pt x="927" y="395"/>
                  <a:pt x="920" y="402"/>
                  <a:pt x="920" y="410"/>
                </a:cubicBezTo>
                <a:cubicBezTo>
                  <a:pt x="920" y="418"/>
                  <a:pt x="927" y="425"/>
                  <a:pt x="935" y="425"/>
                </a:cubicBezTo>
                <a:cubicBezTo>
                  <a:pt x="943" y="425"/>
                  <a:pt x="950" y="418"/>
                  <a:pt x="950" y="410"/>
                </a:cubicBezTo>
                <a:cubicBezTo>
                  <a:pt x="950" y="402"/>
                  <a:pt x="943" y="395"/>
                  <a:pt x="935" y="395"/>
                </a:cubicBezTo>
                <a:close/>
                <a:moveTo>
                  <a:pt x="935" y="428"/>
                </a:moveTo>
                <a:cubicBezTo>
                  <a:pt x="927" y="428"/>
                  <a:pt x="920" y="435"/>
                  <a:pt x="920" y="443"/>
                </a:cubicBezTo>
                <a:cubicBezTo>
                  <a:pt x="920" y="451"/>
                  <a:pt x="927" y="458"/>
                  <a:pt x="935" y="458"/>
                </a:cubicBezTo>
                <a:cubicBezTo>
                  <a:pt x="943" y="458"/>
                  <a:pt x="950" y="451"/>
                  <a:pt x="950" y="443"/>
                </a:cubicBezTo>
                <a:cubicBezTo>
                  <a:pt x="950" y="435"/>
                  <a:pt x="943" y="428"/>
                  <a:pt x="935" y="428"/>
                </a:cubicBezTo>
                <a:close/>
                <a:moveTo>
                  <a:pt x="935" y="461"/>
                </a:moveTo>
                <a:cubicBezTo>
                  <a:pt x="927" y="461"/>
                  <a:pt x="920" y="468"/>
                  <a:pt x="920" y="476"/>
                </a:cubicBezTo>
                <a:cubicBezTo>
                  <a:pt x="920" y="484"/>
                  <a:pt x="927" y="491"/>
                  <a:pt x="935" y="491"/>
                </a:cubicBezTo>
                <a:cubicBezTo>
                  <a:pt x="943" y="491"/>
                  <a:pt x="950" y="484"/>
                  <a:pt x="950" y="476"/>
                </a:cubicBezTo>
                <a:cubicBezTo>
                  <a:pt x="950" y="468"/>
                  <a:pt x="943" y="461"/>
                  <a:pt x="935" y="461"/>
                </a:cubicBezTo>
                <a:close/>
                <a:moveTo>
                  <a:pt x="935" y="494"/>
                </a:moveTo>
                <a:cubicBezTo>
                  <a:pt x="927" y="494"/>
                  <a:pt x="920" y="500"/>
                  <a:pt x="920" y="509"/>
                </a:cubicBezTo>
                <a:cubicBezTo>
                  <a:pt x="920" y="517"/>
                  <a:pt x="927" y="523"/>
                  <a:pt x="935" y="523"/>
                </a:cubicBezTo>
                <a:cubicBezTo>
                  <a:pt x="943" y="523"/>
                  <a:pt x="950" y="517"/>
                  <a:pt x="950" y="509"/>
                </a:cubicBezTo>
                <a:cubicBezTo>
                  <a:pt x="950" y="500"/>
                  <a:pt x="943" y="494"/>
                  <a:pt x="935" y="494"/>
                </a:cubicBezTo>
                <a:close/>
                <a:moveTo>
                  <a:pt x="935" y="527"/>
                </a:moveTo>
                <a:cubicBezTo>
                  <a:pt x="927" y="527"/>
                  <a:pt x="920" y="533"/>
                  <a:pt x="920" y="542"/>
                </a:cubicBezTo>
                <a:cubicBezTo>
                  <a:pt x="920" y="550"/>
                  <a:pt x="927" y="556"/>
                  <a:pt x="935" y="556"/>
                </a:cubicBezTo>
                <a:cubicBezTo>
                  <a:pt x="943" y="556"/>
                  <a:pt x="950" y="550"/>
                  <a:pt x="950" y="542"/>
                </a:cubicBezTo>
                <a:cubicBezTo>
                  <a:pt x="950" y="533"/>
                  <a:pt x="943" y="527"/>
                  <a:pt x="935" y="527"/>
                </a:cubicBezTo>
                <a:close/>
                <a:moveTo>
                  <a:pt x="935" y="560"/>
                </a:moveTo>
                <a:cubicBezTo>
                  <a:pt x="927" y="560"/>
                  <a:pt x="920" y="566"/>
                  <a:pt x="920" y="574"/>
                </a:cubicBezTo>
                <a:cubicBezTo>
                  <a:pt x="920" y="583"/>
                  <a:pt x="927" y="589"/>
                  <a:pt x="935" y="589"/>
                </a:cubicBezTo>
                <a:cubicBezTo>
                  <a:pt x="943" y="589"/>
                  <a:pt x="950" y="583"/>
                  <a:pt x="950" y="574"/>
                </a:cubicBezTo>
                <a:cubicBezTo>
                  <a:pt x="950" y="566"/>
                  <a:pt x="943" y="560"/>
                  <a:pt x="935" y="560"/>
                </a:cubicBezTo>
                <a:close/>
                <a:moveTo>
                  <a:pt x="935" y="593"/>
                </a:moveTo>
                <a:cubicBezTo>
                  <a:pt x="927" y="593"/>
                  <a:pt x="920" y="599"/>
                  <a:pt x="920" y="607"/>
                </a:cubicBezTo>
                <a:cubicBezTo>
                  <a:pt x="920" y="616"/>
                  <a:pt x="927" y="622"/>
                  <a:pt x="935" y="622"/>
                </a:cubicBezTo>
                <a:cubicBezTo>
                  <a:pt x="943" y="622"/>
                  <a:pt x="950" y="616"/>
                  <a:pt x="950" y="607"/>
                </a:cubicBezTo>
                <a:cubicBezTo>
                  <a:pt x="950" y="599"/>
                  <a:pt x="943" y="593"/>
                  <a:pt x="935" y="593"/>
                </a:cubicBezTo>
                <a:close/>
                <a:moveTo>
                  <a:pt x="935" y="625"/>
                </a:moveTo>
                <a:cubicBezTo>
                  <a:pt x="927" y="625"/>
                  <a:pt x="920" y="632"/>
                  <a:pt x="920" y="640"/>
                </a:cubicBezTo>
                <a:cubicBezTo>
                  <a:pt x="920" y="648"/>
                  <a:pt x="927" y="655"/>
                  <a:pt x="935" y="655"/>
                </a:cubicBezTo>
                <a:cubicBezTo>
                  <a:pt x="943" y="655"/>
                  <a:pt x="950" y="648"/>
                  <a:pt x="950" y="640"/>
                </a:cubicBezTo>
                <a:cubicBezTo>
                  <a:pt x="950" y="632"/>
                  <a:pt x="943" y="625"/>
                  <a:pt x="935" y="625"/>
                </a:cubicBezTo>
                <a:close/>
                <a:moveTo>
                  <a:pt x="935" y="658"/>
                </a:moveTo>
                <a:cubicBezTo>
                  <a:pt x="927" y="658"/>
                  <a:pt x="920" y="665"/>
                  <a:pt x="920" y="673"/>
                </a:cubicBezTo>
                <a:cubicBezTo>
                  <a:pt x="920" y="681"/>
                  <a:pt x="927" y="688"/>
                  <a:pt x="935" y="688"/>
                </a:cubicBezTo>
                <a:cubicBezTo>
                  <a:pt x="943" y="688"/>
                  <a:pt x="950" y="681"/>
                  <a:pt x="950" y="673"/>
                </a:cubicBezTo>
                <a:cubicBezTo>
                  <a:pt x="950" y="665"/>
                  <a:pt x="943" y="658"/>
                  <a:pt x="935" y="658"/>
                </a:cubicBezTo>
                <a:close/>
                <a:moveTo>
                  <a:pt x="935" y="691"/>
                </a:moveTo>
                <a:cubicBezTo>
                  <a:pt x="927" y="691"/>
                  <a:pt x="920" y="698"/>
                  <a:pt x="920" y="706"/>
                </a:cubicBezTo>
                <a:cubicBezTo>
                  <a:pt x="920" y="714"/>
                  <a:pt x="927" y="721"/>
                  <a:pt x="935" y="721"/>
                </a:cubicBezTo>
                <a:cubicBezTo>
                  <a:pt x="943" y="721"/>
                  <a:pt x="950" y="714"/>
                  <a:pt x="950" y="706"/>
                </a:cubicBezTo>
                <a:cubicBezTo>
                  <a:pt x="950" y="698"/>
                  <a:pt x="943" y="691"/>
                  <a:pt x="935" y="691"/>
                </a:cubicBezTo>
                <a:close/>
                <a:moveTo>
                  <a:pt x="935" y="724"/>
                </a:moveTo>
                <a:cubicBezTo>
                  <a:pt x="927" y="724"/>
                  <a:pt x="920" y="731"/>
                  <a:pt x="920" y="739"/>
                </a:cubicBezTo>
                <a:cubicBezTo>
                  <a:pt x="920" y="747"/>
                  <a:pt x="927" y="754"/>
                  <a:pt x="935" y="754"/>
                </a:cubicBezTo>
                <a:cubicBezTo>
                  <a:pt x="943" y="754"/>
                  <a:pt x="950" y="747"/>
                  <a:pt x="950" y="739"/>
                </a:cubicBezTo>
                <a:cubicBezTo>
                  <a:pt x="950" y="731"/>
                  <a:pt x="943" y="724"/>
                  <a:pt x="935" y="724"/>
                </a:cubicBezTo>
                <a:close/>
                <a:moveTo>
                  <a:pt x="935" y="757"/>
                </a:moveTo>
                <a:cubicBezTo>
                  <a:pt x="927" y="757"/>
                  <a:pt x="920" y="764"/>
                  <a:pt x="920" y="772"/>
                </a:cubicBezTo>
                <a:cubicBezTo>
                  <a:pt x="920" y="780"/>
                  <a:pt x="927" y="787"/>
                  <a:pt x="935" y="787"/>
                </a:cubicBezTo>
                <a:cubicBezTo>
                  <a:pt x="943" y="787"/>
                  <a:pt x="950" y="780"/>
                  <a:pt x="950" y="772"/>
                </a:cubicBezTo>
                <a:cubicBezTo>
                  <a:pt x="950" y="764"/>
                  <a:pt x="943" y="757"/>
                  <a:pt x="935" y="757"/>
                </a:cubicBezTo>
                <a:close/>
                <a:moveTo>
                  <a:pt x="935" y="790"/>
                </a:moveTo>
                <a:cubicBezTo>
                  <a:pt x="927" y="790"/>
                  <a:pt x="920" y="797"/>
                  <a:pt x="920" y="805"/>
                </a:cubicBezTo>
                <a:cubicBezTo>
                  <a:pt x="920" y="813"/>
                  <a:pt x="927" y="820"/>
                  <a:pt x="935" y="820"/>
                </a:cubicBezTo>
                <a:cubicBezTo>
                  <a:pt x="943" y="820"/>
                  <a:pt x="950" y="813"/>
                  <a:pt x="950" y="805"/>
                </a:cubicBezTo>
                <a:cubicBezTo>
                  <a:pt x="950" y="797"/>
                  <a:pt x="943" y="790"/>
                  <a:pt x="935" y="790"/>
                </a:cubicBezTo>
                <a:close/>
                <a:moveTo>
                  <a:pt x="935" y="823"/>
                </a:moveTo>
                <a:cubicBezTo>
                  <a:pt x="927" y="823"/>
                  <a:pt x="920" y="830"/>
                  <a:pt x="920" y="838"/>
                </a:cubicBezTo>
                <a:cubicBezTo>
                  <a:pt x="920" y="846"/>
                  <a:pt x="927" y="853"/>
                  <a:pt x="935" y="853"/>
                </a:cubicBezTo>
                <a:cubicBezTo>
                  <a:pt x="943" y="853"/>
                  <a:pt x="950" y="846"/>
                  <a:pt x="950" y="838"/>
                </a:cubicBezTo>
                <a:cubicBezTo>
                  <a:pt x="950" y="830"/>
                  <a:pt x="943" y="823"/>
                  <a:pt x="935" y="823"/>
                </a:cubicBezTo>
                <a:close/>
                <a:moveTo>
                  <a:pt x="935" y="856"/>
                </a:moveTo>
                <a:cubicBezTo>
                  <a:pt x="927" y="856"/>
                  <a:pt x="920" y="863"/>
                  <a:pt x="920" y="871"/>
                </a:cubicBezTo>
                <a:cubicBezTo>
                  <a:pt x="920" y="879"/>
                  <a:pt x="927" y="886"/>
                  <a:pt x="935" y="886"/>
                </a:cubicBezTo>
                <a:cubicBezTo>
                  <a:pt x="943" y="886"/>
                  <a:pt x="950" y="879"/>
                  <a:pt x="950" y="871"/>
                </a:cubicBezTo>
                <a:cubicBezTo>
                  <a:pt x="950" y="863"/>
                  <a:pt x="943" y="856"/>
                  <a:pt x="935" y="856"/>
                </a:cubicBezTo>
                <a:close/>
                <a:moveTo>
                  <a:pt x="935" y="889"/>
                </a:moveTo>
                <a:cubicBezTo>
                  <a:pt x="927" y="889"/>
                  <a:pt x="920" y="895"/>
                  <a:pt x="920" y="904"/>
                </a:cubicBezTo>
                <a:cubicBezTo>
                  <a:pt x="920" y="912"/>
                  <a:pt x="927" y="918"/>
                  <a:pt x="935" y="918"/>
                </a:cubicBezTo>
                <a:cubicBezTo>
                  <a:pt x="943" y="918"/>
                  <a:pt x="950" y="912"/>
                  <a:pt x="950" y="904"/>
                </a:cubicBezTo>
                <a:cubicBezTo>
                  <a:pt x="950" y="895"/>
                  <a:pt x="943" y="889"/>
                  <a:pt x="935" y="889"/>
                </a:cubicBezTo>
                <a:close/>
                <a:moveTo>
                  <a:pt x="935" y="922"/>
                </a:moveTo>
                <a:cubicBezTo>
                  <a:pt x="927" y="922"/>
                  <a:pt x="920" y="928"/>
                  <a:pt x="920" y="937"/>
                </a:cubicBezTo>
                <a:cubicBezTo>
                  <a:pt x="920" y="945"/>
                  <a:pt x="927" y="951"/>
                  <a:pt x="935" y="951"/>
                </a:cubicBezTo>
                <a:cubicBezTo>
                  <a:pt x="943" y="951"/>
                  <a:pt x="950" y="945"/>
                  <a:pt x="950" y="937"/>
                </a:cubicBezTo>
                <a:cubicBezTo>
                  <a:pt x="950" y="928"/>
                  <a:pt x="943" y="922"/>
                  <a:pt x="935" y="922"/>
                </a:cubicBezTo>
                <a:close/>
                <a:moveTo>
                  <a:pt x="935" y="955"/>
                </a:moveTo>
                <a:cubicBezTo>
                  <a:pt x="927" y="955"/>
                  <a:pt x="920" y="961"/>
                  <a:pt x="920" y="970"/>
                </a:cubicBezTo>
                <a:cubicBezTo>
                  <a:pt x="920" y="978"/>
                  <a:pt x="927" y="984"/>
                  <a:pt x="935" y="984"/>
                </a:cubicBezTo>
                <a:cubicBezTo>
                  <a:pt x="943" y="984"/>
                  <a:pt x="950" y="978"/>
                  <a:pt x="950" y="970"/>
                </a:cubicBezTo>
                <a:cubicBezTo>
                  <a:pt x="950" y="961"/>
                  <a:pt x="943" y="955"/>
                  <a:pt x="935" y="955"/>
                </a:cubicBezTo>
                <a:close/>
                <a:moveTo>
                  <a:pt x="935" y="988"/>
                </a:moveTo>
                <a:cubicBezTo>
                  <a:pt x="927" y="988"/>
                  <a:pt x="920" y="994"/>
                  <a:pt x="920" y="1002"/>
                </a:cubicBezTo>
                <a:cubicBezTo>
                  <a:pt x="920" y="1011"/>
                  <a:pt x="927" y="1017"/>
                  <a:pt x="935" y="1017"/>
                </a:cubicBezTo>
                <a:cubicBezTo>
                  <a:pt x="943" y="1017"/>
                  <a:pt x="950" y="1011"/>
                  <a:pt x="950" y="1002"/>
                </a:cubicBezTo>
                <a:cubicBezTo>
                  <a:pt x="950" y="994"/>
                  <a:pt x="943" y="988"/>
                  <a:pt x="935" y="988"/>
                </a:cubicBezTo>
                <a:close/>
                <a:moveTo>
                  <a:pt x="935" y="1021"/>
                </a:moveTo>
                <a:cubicBezTo>
                  <a:pt x="927" y="1021"/>
                  <a:pt x="920" y="1027"/>
                  <a:pt x="920" y="1035"/>
                </a:cubicBezTo>
                <a:cubicBezTo>
                  <a:pt x="920" y="1044"/>
                  <a:pt x="927" y="1050"/>
                  <a:pt x="935" y="1050"/>
                </a:cubicBezTo>
                <a:cubicBezTo>
                  <a:pt x="943" y="1050"/>
                  <a:pt x="950" y="1044"/>
                  <a:pt x="950" y="1035"/>
                </a:cubicBezTo>
                <a:cubicBezTo>
                  <a:pt x="950" y="1027"/>
                  <a:pt x="943" y="1021"/>
                  <a:pt x="935" y="1021"/>
                </a:cubicBezTo>
                <a:close/>
                <a:moveTo>
                  <a:pt x="935" y="1053"/>
                </a:moveTo>
                <a:cubicBezTo>
                  <a:pt x="927" y="1053"/>
                  <a:pt x="920" y="1060"/>
                  <a:pt x="920" y="1068"/>
                </a:cubicBezTo>
                <a:cubicBezTo>
                  <a:pt x="920" y="1076"/>
                  <a:pt x="927" y="1083"/>
                  <a:pt x="935" y="1083"/>
                </a:cubicBezTo>
                <a:cubicBezTo>
                  <a:pt x="943" y="1083"/>
                  <a:pt x="950" y="1076"/>
                  <a:pt x="950" y="1068"/>
                </a:cubicBezTo>
                <a:cubicBezTo>
                  <a:pt x="950" y="1060"/>
                  <a:pt x="943" y="1053"/>
                  <a:pt x="935" y="1053"/>
                </a:cubicBezTo>
                <a:close/>
                <a:moveTo>
                  <a:pt x="935" y="1086"/>
                </a:moveTo>
                <a:cubicBezTo>
                  <a:pt x="927" y="1086"/>
                  <a:pt x="920" y="1093"/>
                  <a:pt x="920" y="1101"/>
                </a:cubicBezTo>
                <a:cubicBezTo>
                  <a:pt x="920" y="1109"/>
                  <a:pt x="927" y="1116"/>
                  <a:pt x="935" y="1116"/>
                </a:cubicBezTo>
                <a:cubicBezTo>
                  <a:pt x="943" y="1116"/>
                  <a:pt x="950" y="1109"/>
                  <a:pt x="950" y="1101"/>
                </a:cubicBezTo>
                <a:cubicBezTo>
                  <a:pt x="950" y="1093"/>
                  <a:pt x="943" y="1086"/>
                  <a:pt x="935" y="1086"/>
                </a:cubicBezTo>
                <a:close/>
                <a:moveTo>
                  <a:pt x="935" y="1119"/>
                </a:moveTo>
                <a:cubicBezTo>
                  <a:pt x="927" y="1119"/>
                  <a:pt x="920" y="1126"/>
                  <a:pt x="920" y="1134"/>
                </a:cubicBezTo>
                <a:cubicBezTo>
                  <a:pt x="920" y="1142"/>
                  <a:pt x="927" y="1149"/>
                  <a:pt x="935" y="1149"/>
                </a:cubicBezTo>
                <a:cubicBezTo>
                  <a:pt x="943" y="1149"/>
                  <a:pt x="950" y="1142"/>
                  <a:pt x="950" y="1134"/>
                </a:cubicBezTo>
                <a:cubicBezTo>
                  <a:pt x="950" y="1126"/>
                  <a:pt x="943" y="1119"/>
                  <a:pt x="935" y="1119"/>
                </a:cubicBezTo>
                <a:close/>
                <a:moveTo>
                  <a:pt x="935" y="1152"/>
                </a:moveTo>
                <a:cubicBezTo>
                  <a:pt x="927" y="1152"/>
                  <a:pt x="920" y="1159"/>
                  <a:pt x="920" y="1167"/>
                </a:cubicBezTo>
                <a:cubicBezTo>
                  <a:pt x="920" y="1175"/>
                  <a:pt x="927" y="1182"/>
                  <a:pt x="935" y="1182"/>
                </a:cubicBezTo>
                <a:cubicBezTo>
                  <a:pt x="943" y="1182"/>
                  <a:pt x="950" y="1175"/>
                  <a:pt x="950" y="1167"/>
                </a:cubicBezTo>
                <a:cubicBezTo>
                  <a:pt x="950" y="1159"/>
                  <a:pt x="943" y="1152"/>
                  <a:pt x="935" y="1152"/>
                </a:cubicBezTo>
                <a:close/>
                <a:moveTo>
                  <a:pt x="935" y="1185"/>
                </a:moveTo>
                <a:cubicBezTo>
                  <a:pt x="927" y="1185"/>
                  <a:pt x="920" y="1192"/>
                  <a:pt x="920" y="1200"/>
                </a:cubicBezTo>
                <a:cubicBezTo>
                  <a:pt x="920" y="1208"/>
                  <a:pt x="927" y="1215"/>
                  <a:pt x="935" y="1215"/>
                </a:cubicBezTo>
                <a:cubicBezTo>
                  <a:pt x="943" y="1215"/>
                  <a:pt x="950" y="1208"/>
                  <a:pt x="950" y="1200"/>
                </a:cubicBezTo>
                <a:cubicBezTo>
                  <a:pt x="950" y="1192"/>
                  <a:pt x="943" y="1185"/>
                  <a:pt x="935" y="1185"/>
                </a:cubicBezTo>
                <a:close/>
                <a:moveTo>
                  <a:pt x="935" y="1218"/>
                </a:moveTo>
                <a:cubicBezTo>
                  <a:pt x="927" y="1218"/>
                  <a:pt x="920" y="1225"/>
                  <a:pt x="920" y="1233"/>
                </a:cubicBezTo>
                <a:cubicBezTo>
                  <a:pt x="920" y="1241"/>
                  <a:pt x="927" y="1248"/>
                  <a:pt x="935" y="1248"/>
                </a:cubicBezTo>
                <a:cubicBezTo>
                  <a:pt x="943" y="1248"/>
                  <a:pt x="950" y="1241"/>
                  <a:pt x="950" y="1233"/>
                </a:cubicBezTo>
                <a:cubicBezTo>
                  <a:pt x="950" y="1225"/>
                  <a:pt x="943" y="1218"/>
                  <a:pt x="935" y="1218"/>
                </a:cubicBezTo>
                <a:close/>
                <a:moveTo>
                  <a:pt x="935" y="1251"/>
                </a:moveTo>
                <a:cubicBezTo>
                  <a:pt x="927" y="1251"/>
                  <a:pt x="920" y="1258"/>
                  <a:pt x="920" y="1266"/>
                </a:cubicBezTo>
                <a:cubicBezTo>
                  <a:pt x="920" y="1274"/>
                  <a:pt x="927" y="1281"/>
                  <a:pt x="935" y="1281"/>
                </a:cubicBezTo>
                <a:cubicBezTo>
                  <a:pt x="943" y="1281"/>
                  <a:pt x="950" y="1274"/>
                  <a:pt x="950" y="1266"/>
                </a:cubicBezTo>
                <a:cubicBezTo>
                  <a:pt x="950" y="1258"/>
                  <a:pt x="943" y="1251"/>
                  <a:pt x="935" y="1251"/>
                </a:cubicBezTo>
                <a:close/>
                <a:moveTo>
                  <a:pt x="935" y="1284"/>
                </a:moveTo>
                <a:cubicBezTo>
                  <a:pt x="927" y="1284"/>
                  <a:pt x="920" y="1291"/>
                  <a:pt x="920" y="1299"/>
                </a:cubicBezTo>
                <a:cubicBezTo>
                  <a:pt x="920" y="1307"/>
                  <a:pt x="927" y="1314"/>
                  <a:pt x="935" y="1314"/>
                </a:cubicBezTo>
                <a:cubicBezTo>
                  <a:pt x="943" y="1314"/>
                  <a:pt x="950" y="1307"/>
                  <a:pt x="950" y="1299"/>
                </a:cubicBezTo>
                <a:cubicBezTo>
                  <a:pt x="950" y="1291"/>
                  <a:pt x="943" y="1284"/>
                  <a:pt x="935" y="1284"/>
                </a:cubicBezTo>
                <a:close/>
                <a:moveTo>
                  <a:pt x="935" y="1317"/>
                </a:moveTo>
                <a:cubicBezTo>
                  <a:pt x="927" y="1317"/>
                  <a:pt x="920" y="1323"/>
                  <a:pt x="920" y="1332"/>
                </a:cubicBezTo>
                <a:cubicBezTo>
                  <a:pt x="920" y="1340"/>
                  <a:pt x="927" y="1346"/>
                  <a:pt x="935" y="1346"/>
                </a:cubicBezTo>
                <a:cubicBezTo>
                  <a:pt x="943" y="1346"/>
                  <a:pt x="950" y="1340"/>
                  <a:pt x="950" y="1332"/>
                </a:cubicBezTo>
                <a:cubicBezTo>
                  <a:pt x="950" y="1323"/>
                  <a:pt x="943" y="1317"/>
                  <a:pt x="935" y="1317"/>
                </a:cubicBezTo>
                <a:close/>
                <a:moveTo>
                  <a:pt x="935" y="1350"/>
                </a:moveTo>
                <a:cubicBezTo>
                  <a:pt x="927" y="1350"/>
                  <a:pt x="920" y="1356"/>
                  <a:pt x="920" y="1365"/>
                </a:cubicBezTo>
                <a:cubicBezTo>
                  <a:pt x="920" y="1373"/>
                  <a:pt x="927" y="1379"/>
                  <a:pt x="935" y="1379"/>
                </a:cubicBezTo>
                <a:cubicBezTo>
                  <a:pt x="943" y="1379"/>
                  <a:pt x="950" y="1373"/>
                  <a:pt x="950" y="1365"/>
                </a:cubicBezTo>
                <a:cubicBezTo>
                  <a:pt x="950" y="1356"/>
                  <a:pt x="943" y="1350"/>
                  <a:pt x="935" y="1350"/>
                </a:cubicBezTo>
                <a:close/>
                <a:moveTo>
                  <a:pt x="935" y="1383"/>
                </a:moveTo>
                <a:cubicBezTo>
                  <a:pt x="927" y="1383"/>
                  <a:pt x="920" y="1389"/>
                  <a:pt x="920" y="1397"/>
                </a:cubicBezTo>
                <a:cubicBezTo>
                  <a:pt x="920" y="1406"/>
                  <a:pt x="927" y="1412"/>
                  <a:pt x="935" y="1412"/>
                </a:cubicBezTo>
                <a:cubicBezTo>
                  <a:pt x="943" y="1412"/>
                  <a:pt x="950" y="1406"/>
                  <a:pt x="950" y="1397"/>
                </a:cubicBezTo>
                <a:cubicBezTo>
                  <a:pt x="950" y="1389"/>
                  <a:pt x="943" y="1383"/>
                  <a:pt x="935" y="1383"/>
                </a:cubicBezTo>
                <a:close/>
                <a:moveTo>
                  <a:pt x="935" y="1416"/>
                </a:moveTo>
                <a:cubicBezTo>
                  <a:pt x="927" y="1416"/>
                  <a:pt x="920" y="1422"/>
                  <a:pt x="920" y="1430"/>
                </a:cubicBezTo>
                <a:cubicBezTo>
                  <a:pt x="920" y="1439"/>
                  <a:pt x="927" y="1445"/>
                  <a:pt x="935" y="1445"/>
                </a:cubicBezTo>
                <a:cubicBezTo>
                  <a:pt x="943" y="1445"/>
                  <a:pt x="950" y="1439"/>
                  <a:pt x="950" y="1430"/>
                </a:cubicBezTo>
                <a:cubicBezTo>
                  <a:pt x="950" y="1422"/>
                  <a:pt x="943" y="1416"/>
                  <a:pt x="935" y="1416"/>
                </a:cubicBezTo>
                <a:close/>
                <a:moveTo>
                  <a:pt x="968" y="0"/>
                </a:moveTo>
                <a:cubicBezTo>
                  <a:pt x="960" y="0"/>
                  <a:pt x="953" y="7"/>
                  <a:pt x="953" y="15"/>
                </a:cubicBezTo>
                <a:cubicBezTo>
                  <a:pt x="953" y="23"/>
                  <a:pt x="960" y="30"/>
                  <a:pt x="968" y="30"/>
                </a:cubicBezTo>
                <a:cubicBezTo>
                  <a:pt x="976" y="30"/>
                  <a:pt x="983" y="23"/>
                  <a:pt x="983" y="15"/>
                </a:cubicBezTo>
                <a:cubicBezTo>
                  <a:pt x="983" y="7"/>
                  <a:pt x="976" y="0"/>
                  <a:pt x="968" y="0"/>
                </a:cubicBezTo>
                <a:close/>
                <a:moveTo>
                  <a:pt x="968" y="33"/>
                </a:moveTo>
                <a:cubicBezTo>
                  <a:pt x="960" y="33"/>
                  <a:pt x="953" y="40"/>
                  <a:pt x="953" y="48"/>
                </a:cubicBezTo>
                <a:cubicBezTo>
                  <a:pt x="953" y="56"/>
                  <a:pt x="960" y="63"/>
                  <a:pt x="968" y="63"/>
                </a:cubicBezTo>
                <a:cubicBezTo>
                  <a:pt x="976" y="63"/>
                  <a:pt x="983" y="56"/>
                  <a:pt x="983" y="48"/>
                </a:cubicBezTo>
                <a:cubicBezTo>
                  <a:pt x="983" y="40"/>
                  <a:pt x="976" y="33"/>
                  <a:pt x="968" y="33"/>
                </a:cubicBezTo>
                <a:close/>
                <a:moveTo>
                  <a:pt x="968" y="66"/>
                </a:moveTo>
                <a:cubicBezTo>
                  <a:pt x="960" y="66"/>
                  <a:pt x="953" y="72"/>
                  <a:pt x="953" y="81"/>
                </a:cubicBezTo>
                <a:cubicBezTo>
                  <a:pt x="953" y="89"/>
                  <a:pt x="960" y="95"/>
                  <a:pt x="968" y="95"/>
                </a:cubicBezTo>
                <a:cubicBezTo>
                  <a:pt x="976" y="95"/>
                  <a:pt x="983" y="89"/>
                  <a:pt x="983" y="81"/>
                </a:cubicBezTo>
                <a:cubicBezTo>
                  <a:pt x="983" y="72"/>
                  <a:pt x="976" y="66"/>
                  <a:pt x="968" y="66"/>
                </a:cubicBezTo>
                <a:close/>
                <a:moveTo>
                  <a:pt x="968" y="99"/>
                </a:moveTo>
                <a:cubicBezTo>
                  <a:pt x="960" y="99"/>
                  <a:pt x="953" y="105"/>
                  <a:pt x="953" y="114"/>
                </a:cubicBezTo>
                <a:cubicBezTo>
                  <a:pt x="953" y="122"/>
                  <a:pt x="960" y="128"/>
                  <a:pt x="968" y="128"/>
                </a:cubicBezTo>
                <a:cubicBezTo>
                  <a:pt x="976" y="128"/>
                  <a:pt x="983" y="122"/>
                  <a:pt x="983" y="114"/>
                </a:cubicBezTo>
                <a:cubicBezTo>
                  <a:pt x="983" y="105"/>
                  <a:pt x="976" y="99"/>
                  <a:pt x="968" y="99"/>
                </a:cubicBezTo>
                <a:close/>
                <a:moveTo>
                  <a:pt x="968" y="132"/>
                </a:moveTo>
                <a:cubicBezTo>
                  <a:pt x="960" y="132"/>
                  <a:pt x="953" y="138"/>
                  <a:pt x="953" y="147"/>
                </a:cubicBezTo>
                <a:cubicBezTo>
                  <a:pt x="953" y="155"/>
                  <a:pt x="960" y="161"/>
                  <a:pt x="968" y="161"/>
                </a:cubicBezTo>
                <a:cubicBezTo>
                  <a:pt x="976" y="161"/>
                  <a:pt x="983" y="155"/>
                  <a:pt x="983" y="147"/>
                </a:cubicBezTo>
                <a:cubicBezTo>
                  <a:pt x="983" y="138"/>
                  <a:pt x="976" y="132"/>
                  <a:pt x="968" y="132"/>
                </a:cubicBezTo>
                <a:close/>
                <a:moveTo>
                  <a:pt x="968" y="165"/>
                </a:moveTo>
                <a:cubicBezTo>
                  <a:pt x="960" y="165"/>
                  <a:pt x="953" y="171"/>
                  <a:pt x="953" y="179"/>
                </a:cubicBezTo>
                <a:cubicBezTo>
                  <a:pt x="953" y="188"/>
                  <a:pt x="960" y="194"/>
                  <a:pt x="968" y="194"/>
                </a:cubicBezTo>
                <a:cubicBezTo>
                  <a:pt x="976" y="194"/>
                  <a:pt x="983" y="188"/>
                  <a:pt x="983" y="179"/>
                </a:cubicBezTo>
                <a:cubicBezTo>
                  <a:pt x="983" y="171"/>
                  <a:pt x="976" y="165"/>
                  <a:pt x="968" y="165"/>
                </a:cubicBezTo>
                <a:close/>
                <a:moveTo>
                  <a:pt x="968" y="198"/>
                </a:moveTo>
                <a:cubicBezTo>
                  <a:pt x="960" y="198"/>
                  <a:pt x="953" y="204"/>
                  <a:pt x="953" y="212"/>
                </a:cubicBezTo>
                <a:cubicBezTo>
                  <a:pt x="953" y="221"/>
                  <a:pt x="960" y="227"/>
                  <a:pt x="968" y="227"/>
                </a:cubicBezTo>
                <a:cubicBezTo>
                  <a:pt x="976" y="227"/>
                  <a:pt x="983" y="221"/>
                  <a:pt x="983" y="212"/>
                </a:cubicBezTo>
                <a:cubicBezTo>
                  <a:pt x="983" y="204"/>
                  <a:pt x="976" y="198"/>
                  <a:pt x="968" y="198"/>
                </a:cubicBezTo>
                <a:close/>
                <a:moveTo>
                  <a:pt x="968" y="230"/>
                </a:moveTo>
                <a:cubicBezTo>
                  <a:pt x="960" y="230"/>
                  <a:pt x="953" y="237"/>
                  <a:pt x="953" y="245"/>
                </a:cubicBezTo>
                <a:cubicBezTo>
                  <a:pt x="953" y="253"/>
                  <a:pt x="960" y="260"/>
                  <a:pt x="968" y="260"/>
                </a:cubicBezTo>
                <a:cubicBezTo>
                  <a:pt x="976" y="260"/>
                  <a:pt x="983" y="253"/>
                  <a:pt x="983" y="245"/>
                </a:cubicBezTo>
                <a:cubicBezTo>
                  <a:pt x="983" y="237"/>
                  <a:pt x="976" y="230"/>
                  <a:pt x="968" y="230"/>
                </a:cubicBezTo>
                <a:close/>
                <a:moveTo>
                  <a:pt x="968" y="263"/>
                </a:moveTo>
                <a:cubicBezTo>
                  <a:pt x="960" y="263"/>
                  <a:pt x="953" y="270"/>
                  <a:pt x="953" y="278"/>
                </a:cubicBezTo>
                <a:cubicBezTo>
                  <a:pt x="953" y="286"/>
                  <a:pt x="960" y="293"/>
                  <a:pt x="968" y="293"/>
                </a:cubicBezTo>
                <a:cubicBezTo>
                  <a:pt x="976" y="293"/>
                  <a:pt x="983" y="286"/>
                  <a:pt x="983" y="278"/>
                </a:cubicBezTo>
                <a:cubicBezTo>
                  <a:pt x="983" y="270"/>
                  <a:pt x="976" y="263"/>
                  <a:pt x="968" y="263"/>
                </a:cubicBezTo>
                <a:close/>
                <a:moveTo>
                  <a:pt x="968" y="296"/>
                </a:moveTo>
                <a:cubicBezTo>
                  <a:pt x="960" y="296"/>
                  <a:pt x="953" y="303"/>
                  <a:pt x="953" y="311"/>
                </a:cubicBezTo>
                <a:cubicBezTo>
                  <a:pt x="953" y="319"/>
                  <a:pt x="960" y="326"/>
                  <a:pt x="968" y="326"/>
                </a:cubicBezTo>
                <a:cubicBezTo>
                  <a:pt x="976" y="326"/>
                  <a:pt x="983" y="319"/>
                  <a:pt x="983" y="311"/>
                </a:cubicBezTo>
                <a:cubicBezTo>
                  <a:pt x="983" y="303"/>
                  <a:pt x="976" y="296"/>
                  <a:pt x="968" y="296"/>
                </a:cubicBezTo>
                <a:close/>
                <a:moveTo>
                  <a:pt x="968" y="329"/>
                </a:moveTo>
                <a:cubicBezTo>
                  <a:pt x="960" y="329"/>
                  <a:pt x="953" y="336"/>
                  <a:pt x="953" y="344"/>
                </a:cubicBezTo>
                <a:cubicBezTo>
                  <a:pt x="953" y="352"/>
                  <a:pt x="960" y="359"/>
                  <a:pt x="968" y="359"/>
                </a:cubicBezTo>
                <a:cubicBezTo>
                  <a:pt x="976" y="359"/>
                  <a:pt x="983" y="352"/>
                  <a:pt x="983" y="344"/>
                </a:cubicBezTo>
                <a:cubicBezTo>
                  <a:pt x="983" y="336"/>
                  <a:pt x="976" y="329"/>
                  <a:pt x="968" y="329"/>
                </a:cubicBezTo>
                <a:close/>
                <a:moveTo>
                  <a:pt x="968" y="362"/>
                </a:moveTo>
                <a:cubicBezTo>
                  <a:pt x="960" y="362"/>
                  <a:pt x="953" y="369"/>
                  <a:pt x="953" y="377"/>
                </a:cubicBezTo>
                <a:cubicBezTo>
                  <a:pt x="953" y="385"/>
                  <a:pt x="960" y="392"/>
                  <a:pt x="968" y="392"/>
                </a:cubicBezTo>
                <a:cubicBezTo>
                  <a:pt x="976" y="392"/>
                  <a:pt x="983" y="385"/>
                  <a:pt x="983" y="377"/>
                </a:cubicBezTo>
                <a:cubicBezTo>
                  <a:pt x="983" y="369"/>
                  <a:pt x="976" y="362"/>
                  <a:pt x="968" y="362"/>
                </a:cubicBezTo>
                <a:close/>
                <a:moveTo>
                  <a:pt x="968" y="395"/>
                </a:moveTo>
                <a:cubicBezTo>
                  <a:pt x="960" y="395"/>
                  <a:pt x="953" y="402"/>
                  <a:pt x="953" y="410"/>
                </a:cubicBezTo>
                <a:cubicBezTo>
                  <a:pt x="953" y="418"/>
                  <a:pt x="960" y="425"/>
                  <a:pt x="968" y="425"/>
                </a:cubicBezTo>
                <a:cubicBezTo>
                  <a:pt x="976" y="425"/>
                  <a:pt x="983" y="418"/>
                  <a:pt x="983" y="410"/>
                </a:cubicBezTo>
                <a:cubicBezTo>
                  <a:pt x="983" y="402"/>
                  <a:pt x="976" y="395"/>
                  <a:pt x="968" y="395"/>
                </a:cubicBezTo>
                <a:close/>
                <a:moveTo>
                  <a:pt x="968" y="428"/>
                </a:moveTo>
                <a:cubicBezTo>
                  <a:pt x="960" y="428"/>
                  <a:pt x="953" y="435"/>
                  <a:pt x="953" y="443"/>
                </a:cubicBezTo>
                <a:cubicBezTo>
                  <a:pt x="953" y="451"/>
                  <a:pt x="960" y="458"/>
                  <a:pt x="968" y="458"/>
                </a:cubicBezTo>
                <a:cubicBezTo>
                  <a:pt x="976" y="458"/>
                  <a:pt x="983" y="451"/>
                  <a:pt x="983" y="443"/>
                </a:cubicBezTo>
                <a:cubicBezTo>
                  <a:pt x="983" y="435"/>
                  <a:pt x="976" y="428"/>
                  <a:pt x="968" y="428"/>
                </a:cubicBezTo>
                <a:close/>
                <a:moveTo>
                  <a:pt x="968" y="461"/>
                </a:moveTo>
                <a:cubicBezTo>
                  <a:pt x="960" y="461"/>
                  <a:pt x="953" y="468"/>
                  <a:pt x="953" y="476"/>
                </a:cubicBezTo>
                <a:cubicBezTo>
                  <a:pt x="953" y="484"/>
                  <a:pt x="960" y="491"/>
                  <a:pt x="968" y="491"/>
                </a:cubicBezTo>
                <a:cubicBezTo>
                  <a:pt x="976" y="491"/>
                  <a:pt x="983" y="484"/>
                  <a:pt x="983" y="476"/>
                </a:cubicBezTo>
                <a:cubicBezTo>
                  <a:pt x="983" y="468"/>
                  <a:pt x="976" y="461"/>
                  <a:pt x="968" y="461"/>
                </a:cubicBezTo>
                <a:close/>
                <a:moveTo>
                  <a:pt x="968" y="494"/>
                </a:moveTo>
                <a:cubicBezTo>
                  <a:pt x="960" y="494"/>
                  <a:pt x="953" y="500"/>
                  <a:pt x="953" y="509"/>
                </a:cubicBezTo>
                <a:cubicBezTo>
                  <a:pt x="953" y="517"/>
                  <a:pt x="960" y="523"/>
                  <a:pt x="968" y="523"/>
                </a:cubicBezTo>
                <a:cubicBezTo>
                  <a:pt x="976" y="523"/>
                  <a:pt x="983" y="517"/>
                  <a:pt x="983" y="509"/>
                </a:cubicBezTo>
                <a:cubicBezTo>
                  <a:pt x="983" y="500"/>
                  <a:pt x="976" y="494"/>
                  <a:pt x="968" y="494"/>
                </a:cubicBezTo>
                <a:close/>
                <a:moveTo>
                  <a:pt x="968" y="527"/>
                </a:moveTo>
                <a:cubicBezTo>
                  <a:pt x="960" y="527"/>
                  <a:pt x="953" y="533"/>
                  <a:pt x="953" y="542"/>
                </a:cubicBezTo>
                <a:cubicBezTo>
                  <a:pt x="953" y="550"/>
                  <a:pt x="960" y="556"/>
                  <a:pt x="968" y="556"/>
                </a:cubicBezTo>
                <a:cubicBezTo>
                  <a:pt x="976" y="556"/>
                  <a:pt x="983" y="550"/>
                  <a:pt x="983" y="542"/>
                </a:cubicBezTo>
                <a:cubicBezTo>
                  <a:pt x="983" y="533"/>
                  <a:pt x="976" y="527"/>
                  <a:pt x="968" y="527"/>
                </a:cubicBezTo>
                <a:close/>
                <a:moveTo>
                  <a:pt x="968" y="560"/>
                </a:moveTo>
                <a:cubicBezTo>
                  <a:pt x="960" y="560"/>
                  <a:pt x="953" y="566"/>
                  <a:pt x="953" y="574"/>
                </a:cubicBezTo>
                <a:cubicBezTo>
                  <a:pt x="953" y="583"/>
                  <a:pt x="960" y="589"/>
                  <a:pt x="968" y="589"/>
                </a:cubicBezTo>
                <a:cubicBezTo>
                  <a:pt x="976" y="589"/>
                  <a:pt x="983" y="583"/>
                  <a:pt x="983" y="574"/>
                </a:cubicBezTo>
                <a:cubicBezTo>
                  <a:pt x="983" y="566"/>
                  <a:pt x="976" y="560"/>
                  <a:pt x="968" y="560"/>
                </a:cubicBezTo>
                <a:close/>
                <a:moveTo>
                  <a:pt x="968" y="593"/>
                </a:moveTo>
                <a:cubicBezTo>
                  <a:pt x="960" y="593"/>
                  <a:pt x="953" y="599"/>
                  <a:pt x="953" y="607"/>
                </a:cubicBezTo>
                <a:cubicBezTo>
                  <a:pt x="953" y="616"/>
                  <a:pt x="960" y="622"/>
                  <a:pt x="968" y="622"/>
                </a:cubicBezTo>
                <a:cubicBezTo>
                  <a:pt x="976" y="622"/>
                  <a:pt x="983" y="616"/>
                  <a:pt x="983" y="607"/>
                </a:cubicBezTo>
                <a:cubicBezTo>
                  <a:pt x="983" y="599"/>
                  <a:pt x="976" y="593"/>
                  <a:pt x="968" y="593"/>
                </a:cubicBezTo>
                <a:close/>
                <a:moveTo>
                  <a:pt x="968" y="625"/>
                </a:moveTo>
                <a:cubicBezTo>
                  <a:pt x="960" y="625"/>
                  <a:pt x="953" y="632"/>
                  <a:pt x="953" y="640"/>
                </a:cubicBezTo>
                <a:cubicBezTo>
                  <a:pt x="953" y="648"/>
                  <a:pt x="960" y="655"/>
                  <a:pt x="968" y="655"/>
                </a:cubicBezTo>
                <a:cubicBezTo>
                  <a:pt x="976" y="655"/>
                  <a:pt x="983" y="648"/>
                  <a:pt x="983" y="640"/>
                </a:cubicBezTo>
                <a:cubicBezTo>
                  <a:pt x="983" y="632"/>
                  <a:pt x="976" y="625"/>
                  <a:pt x="968" y="625"/>
                </a:cubicBezTo>
                <a:close/>
                <a:moveTo>
                  <a:pt x="968" y="658"/>
                </a:moveTo>
                <a:cubicBezTo>
                  <a:pt x="960" y="658"/>
                  <a:pt x="953" y="665"/>
                  <a:pt x="953" y="673"/>
                </a:cubicBezTo>
                <a:cubicBezTo>
                  <a:pt x="953" y="681"/>
                  <a:pt x="960" y="688"/>
                  <a:pt x="968" y="688"/>
                </a:cubicBezTo>
                <a:cubicBezTo>
                  <a:pt x="976" y="688"/>
                  <a:pt x="983" y="681"/>
                  <a:pt x="983" y="673"/>
                </a:cubicBezTo>
                <a:cubicBezTo>
                  <a:pt x="983" y="665"/>
                  <a:pt x="976" y="658"/>
                  <a:pt x="968" y="658"/>
                </a:cubicBezTo>
                <a:close/>
                <a:moveTo>
                  <a:pt x="968" y="691"/>
                </a:moveTo>
                <a:cubicBezTo>
                  <a:pt x="960" y="691"/>
                  <a:pt x="953" y="698"/>
                  <a:pt x="953" y="706"/>
                </a:cubicBezTo>
                <a:cubicBezTo>
                  <a:pt x="953" y="714"/>
                  <a:pt x="960" y="721"/>
                  <a:pt x="968" y="721"/>
                </a:cubicBezTo>
                <a:cubicBezTo>
                  <a:pt x="976" y="721"/>
                  <a:pt x="983" y="714"/>
                  <a:pt x="983" y="706"/>
                </a:cubicBezTo>
                <a:cubicBezTo>
                  <a:pt x="983" y="698"/>
                  <a:pt x="976" y="691"/>
                  <a:pt x="968" y="691"/>
                </a:cubicBezTo>
                <a:close/>
                <a:moveTo>
                  <a:pt x="968" y="724"/>
                </a:moveTo>
                <a:cubicBezTo>
                  <a:pt x="960" y="724"/>
                  <a:pt x="953" y="731"/>
                  <a:pt x="953" y="739"/>
                </a:cubicBezTo>
                <a:cubicBezTo>
                  <a:pt x="953" y="747"/>
                  <a:pt x="960" y="754"/>
                  <a:pt x="968" y="754"/>
                </a:cubicBezTo>
                <a:cubicBezTo>
                  <a:pt x="976" y="754"/>
                  <a:pt x="983" y="747"/>
                  <a:pt x="983" y="739"/>
                </a:cubicBezTo>
                <a:cubicBezTo>
                  <a:pt x="983" y="731"/>
                  <a:pt x="976" y="724"/>
                  <a:pt x="968" y="724"/>
                </a:cubicBezTo>
                <a:close/>
                <a:moveTo>
                  <a:pt x="968" y="757"/>
                </a:moveTo>
                <a:cubicBezTo>
                  <a:pt x="960" y="757"/>
                  <a:pt x="953" y="764"/>
                  <a:pt x="953" y="772"/>
                </a:cubicBezTo>
                <a:cubicBezTo>
                  <a:pt x="953" y="780"/>
                  <a:pt x="960" y="787"/>
                  <a:pt x="968" y="787"/>
                </a:cubicBezTo>
                <a:cubicBezTo>
                  <a:pt x="976" y="787"/>
                  <a:pt x="983" y="780"/>
                  <a:pt x="983" y="772"/>
                </a:cubicBezTo>
                <a:cubicBezTo>
                  <a:pt x="983" y="764"/>
                  <a:pt x="976" y="757"/>
                  <a:pt x="968" y="757"/>
                </a:cubicBezTo>
                <a:close/>
                <a:moveTo>
                  <a:pt x="968" y="790"/>
                </a:moveTo>
                <a:cubicBezTo>
                  <a:pt x="960" y="790"/>
                  <a:pt x="953" y="797"/>
                  <a:pt x="953" y="805"/>
                </a:cubicBezTo>
                <a:cubicBezTo>
                  <a:pt x="953" y="813"/>
                  <a:pt x="960" y="820"/>
                  <a:pt x="968" y="820"/>
                </a:cubicBezTo>
                <a:cubicBezTo>
                  <a:pt x="976" y="820"/>
                  <a:pt x="983" y="813"/>
                  <a:pt x="983" y="805"/>
                </a:cubicBezTo>
                <a:cubicBezTo>
                  <a:pt x="983" y="797"/>
                  <a:pt x="976" y="790"/>
                  <a:pt x="968" y="790"/>
                </a:cubicBezTo>
                <a:close/>
                <a:moveTo>
                  <a:pt x="968" y="823"/>
                </a:moveTo>
                <a:cubicBezTo>
                  <a:pt x="960" y="823"/>
                  <a:pt x="953" y="830"/>
                  <a:pt x="953" y="838"/>
                </a:cubicBezTo>
                <a:cubicBezTo>
                  <a:pt x="953" y="846"/>
                  <a:pt x="960" y="853"/>
                  <a:pt x="968" y="853"/>
                </a:cubicBezTo>
                <a:cubicBezTo>
                  <a:pt x="976" y="853"/>
                  <a:pt x="983" y="846"/>
                  <a:pt x="983" y="838"/>
                </a:cubicBezTo>
                <a:cubicBezTo>
                  <a:pt x="983" y="830"/>
                  <a:pt x="976" y="823"/>
                  <a:pt x="968" y="823"/>
                </a:cubicBezTo>
                <a:close/>
                <a:moveTo>
                  <a:pt x="968" y="856"/>
                </a:moveTo>
                <a:cubicBezTo>
                  <a:pt x="960" y="856"/>
                  <a:pt x="953" y="863"/>
                  <a:pt x="953" y="871"/>
                </a:cubicBezTo>
                <a:cubicBezTo>
                  <a:pt x="953" y="879"/>
                  <a:pt x="960" y="886"/>
                  <a:pt x="968" y="886"/>
                </a:cubicBezTo>
                <a:cubicBezTo>
                  <a:pt x="976" y="886"/>
                  <a:pt x="983" y="879"/>
                  <a:pt x="983" y="871"/>
                </a:cubicBezTo>
                <a:cubicBezTo>
                  <a:pt x="983" y="863"/>
                  <a:pt x="976" y="856"/>
                  <a:pt x="968" y="856"/>
                </a:cubicBezTo>
                <a:close/>
                <a:moveTo>
                  <a:pt x="968" y="889"/>
                </a:moveTo>
                <a:cubicBezTo>
                  <a:pt x="960" y="889"/>
                  <a:pt x="953" y="895"/>
                  <a:pt x="953" y="904"/>
                </a:cubicBezTo>
                <a:cubicBezTo>
                  <a:pt x="953" y="912"/>
                  <a:pt x="960" y="918"/>
                  <a:pt x="968" y="918"/>
                </a:cubicBezTo>
                <a:cubicBezTo>
                  <a:pt x="976" y="918"/>
                  <a:pt x="983" y="912"/>
                  <a:pt x="983" y="904"/>
                </a:cubicBezTo>
                <a:cubicBezTo>
                  <a:pt x="983" y="895"/>
                  <a:pt x="976" y="889"/>
                  <a:pt x="968" y="889"/>
                </a:cubicBezTo>
                <a:close/>
                <a:moveTo>
                  <a:pt x="968" y="922"/>
                </a:moveTo>
                <a:cubicBezTo>
                  <a:pt x="960" y="922"/>
                  <a:pt x="953" y="928"/>
                  <a:pt x="953" y="937"/>
                </a:cubicBezTo>
                <a:cubicBezTo>
                  <a:pt x="953" y="945"/>
                  <a:pt x="960" y="951"/>
                  <a:pt x="968" y="951"/>
                </a:cubicBezTo>
                <a:cubicBezTo>
                  <a:pt x="976" y="951"/>
                  <a:pt x="983" y="945"/>
                  <a:pt x="983" y="937"/>
                </a:cubicBezTo>
                <a:cubicBezTo>
                  <a:pt x="983" y="928"/>
                  <a:pt x="976" y="922"/>
                  <a:pt x="968" y="922"/>
                </a:cubicBezTo>
                <a:close/>
                <a:moveTo>
                  <a:pt x="968" y="955"/>
                </a:moveTo>
                <a:cubicBezTo>
                  <a:pt x="960" y="955"/>
                  <a:pt x="953" y="961"/>
                  <a:pt x="953" y="970"/>
                </a:cubicBezTo>
                <a:cubicBezTo>
                  <a:pt x="953" y="978"/>
                  <a:pt x="960" y="984"/>
                  <a:pt x="968" y="984"/>
                </a:cubicBezTo>
                <a:cubicBezTo>
                  <a:pt x="976" y="984"/>
                  <a:pt x="983" y="978"/>
                  <a:pt x="983" y="970"/>
                </a:cubicBezTo>
                <a:cubicBezTo>
                  <a:pt x="983" y="961"/>
                  <a:pt x="976" y="955"/>
                  <a:pt x="968" y="955"/>
                </a:cubicBezTo>
                <a:close/>
                <a:moveTo>
                  <a:pt x="968" y="988"/>
                </a:moveTo>
                <a:cubicBezTo>
                  <a:pt x="960" y="988"/>
                  <a:pt x="953" y="994"/>
                  <a:pt x="953" y="1002"/>
                </a:cubicBezTo>
                <a:cubicBezTo>
                  <a:pt x="953" y="1011"/>
                  <a:pt x="960" y="1017"/>
                  <a:pt x="968" y="1017"/>
                </a:cubicBezTo>
                <a:cubicBezTo>
                  <a:pt x="976" y="1017"/>
                  <a:pt x="983" y="1011"/>
                  <a:pt x="983" y="1002"/>
                </a:cubicBezTo>
                <a:cubicBezTo>
                  <a:pt x="983" y="994"/>
                  <a:pt x="976" y="988"/>
                  <a:pt x="968" y="988"/>
                </a:cubicBezTo>
                <a:close/>
                <a:moveTo>
                  <a:pt x="968" y="1021"/>
                </a:moveTo>
                <a:cubicBezTo>
                  <a:pt x="960" y="1021"/>
                  <a:pt x="953" y="1027"/>
                  <a:pt x="953" y="1035"/>
                </a:cubicBezTo>
                <a:cubicBezTo>
                  <a:pt x="953" y="1044"/>
                  <a:pt x="960" y="1050"/>
                  <a:pt x="968" y="1050"/>
                </a:cubicBezTo>
                <a:cubicBezTo>
                  <a:pt x="976" y="1050"/>
                  <a:pt x="983" y="1044"/>
                  <a:pt x="983" y="1035"/>
                </a:cubicBezTo>
                <a:cubicBezTo>
                  <a:pt x="983" y="1027"/>
                  <a:pt x="976" y="1021"/>
                  <a:pt x="968" y="1021"/>
                </a:cubicBezTo>
                <a:close/>
                <a:moveTo>
                  <a:pt x="968" y="1053"/>
                </a:moveTo>
                <a:cubicBezTo>
                  <a:pt x="960" y="1053"/>
                  <a:pt x="953" y="1060"/>
                  <a:pt x="953" y="1068"/>
                </a:cubicBezTo>
                <a:cubicBezTo>
                  <a:pt x="953" y="1076"/>
                  <a:pt x="960" y="1083"/>
                  <a:pt x="968" y="1083"/>
                </a:cubicBezTo>
                <a:cubicBezTo>
                  <a:pt x="976" y="1083"/>
                  <a:pt x="983" y="1076"/>
                  <a:pt x="983" y="1068"/>
                </a:cubicBezTo>
                <a:cubicBezTo>
                  <a:pt x="983" y="1060"/>
                  <a:pt x="976" y="1053"/>
                  <a:pt x="968" y="1053"/>
                </a:cubicBezTo>
                <a:close/>
                <a:moveTo>
                  <a:pt x="968" y="1086"/>
                </a:moveTo>
                <a:cubicBezTo>
                  <a:pt x="960" y="1086"/>
                  <a:pt x="953" y="1093"/>
                  <a:pt x="953" y="1101"/>
                </a:cubicBezTo>
                <a:cubicBezTo>
                  <a:pt x="953" y="1109"/>
                  <a:pt x="960" y="1116"/>
                  <a:pt x="968" y="1116"/>
                </a:cubicBezTo>
                <a:cubicBezTo>
                  <a:pt x="976" y="1116"/>
                  <a:pt x="983" y="1109"/>
                  <a:pt x="983" y="1101"/>
                </a:cubicBezTo>
                <a:cubicBezTo>
                  <a:pt x="983" y="1093"/>
                  <a:pt x="976" y="1086"/>
                  <a:pt x="968" y="1086"/>
                </a:cubicBezTo>
                <a:close/>
                <a:moveTo>
                  <a:pt x="968" y="1119"/>
                </a:moveTo>
                <a:cubicBezTo>
                  <a:pt x="960" y="1119"/>
                  <a:pt x="953" y="1126"/>
                  <a:pt x="953" y="1134"/>
                </a:cubicBezTo>
                <a:cubicBezTo>
                  <a:pt x="953" y="1142"/>
                  <a:pt x="960" y="1149"/>
                  <a:pt x="968" y="1149"/>
                </a:cubicBezTo>
                <a:cubicBezTo>
                  <a:pt x="976" y="1149"/>
                  <a:pt x="983" y="1142"/>
                  <a:pt x="983" y="1134"/>
                </a:cubicBezTo>
                <a:cubicBezTo>
                  <a:pt x="983" y="1126"/>
                  <a:pt x="976" y="1119"/>
                  <a:pt x="968" y="1119"/>
                </a:cubicBezTo>
                <a:close/>
                <a:moveTo>
                  <a:pt x="968" y="1152"/>
                </a:moveTo>
                <a:cubicBezTo>
                  <a:pt x="960" y="1152"/>
                  <a:pt x="953" y="1159"/>
                  <a:pt x="953" y="1167"/>
                </a:cubicBezTo>
                <a:cubicBezTo>
                  <a:pt x="953" y="1175"/>
                  <a:pt x="960" y="1182"/>
                  <a:pt x="968" y="1182"/>
                </a:cubicBezTo>
                <a:cubicBezTo>
                  <a:pt x="976" y="1182"/>
                  <a:pt x="983" y="1175"/>
                  <a:pt x="983" y="1167"/>
                </a:cubicBezTo>
                <a:cubicBezTo>
                  <a:pt x="983" y="1159"/>
                  <a:pt x="976" y="1152"/>
                  <a:pt x="968" y="1152"/>
                </a:cubicBezTo>
                <a:close/>
                <a:moveTo>
                  <a:pt x="968" y="1185"/>
                </a:moveTo>
                <a:cubicBezTo>
                  <a:pt x="960" y="1185"/>
                  <a:pt x="953" y="1192"/>
                  <a:pt x="953" y="1200"/>
                </a:cubicBezTo>
                <a:cubicBezTo>
                  <a:pt x="953" y="1208"/>
                  <a:pt x="960" y="1215"/>
                  <a:pt x="968" y="1215"/>
                </a:cubicBezTo>
                <a:cubicBezTo>
                  <a:pt x="976" y="1215"/>
                  <a:pt x="983" y="1208"/>
                  <a:pt x="983" y="1200"/>
                </a:cubicBezTo>
                <a:cubicBezTo>
                  <a:pt x="983" y="1192"/>
                  <a:pt x="976" y="1185"/>
                  <a:pt x="968" y="1185"/>
                </a:cubicBezTo>
                <a:close/>
                <a:moveTo>
                  <a:pt x="968" y="1218"/>
                </a:moveTo>
                <a:cubicBezTo>
                  <a:pt x="960" y="1218"/>
                  <a:pt x="953" y="1225"/>
                  <a:pt x="953" y="1233"/>
                </a:cubicBezTo>
                <a:cubicBezTo>
                  <a:pt x="953" y="1241"/>
                  <a:pt x="960" y="1248"/>
                  <a:pt x="968" y="1248"/>
                </a:cubicBezTo>
                <a:cubicBezTo>
                  <a:pt x="976" y="1248"/>
                  <a:pt x="983" y="1241"/>
                  <a:pt x="983" y="1233"/>
                </a:cubicBezTo>
                <a:cubicBezTo>
                  <a:pt x="983" y="1225"/>
                  <a:pt x="976" y="1218"/>
                  <a:pt x="968" y="1218"/>
                </a:cubicBezTo>
                <a:close/>
                <a:moveTo>
                  <a:pt x="968" y="1251"/>
                </a:moveTo>
                <a:cubicBezTo>
                  <a:pt x="960" y="1251"/>
                  <a:pt x="953" y="1258"/>
                  <a:pt x="953" y="1266"/>
                </a:cubicBezTo>
                <a:cubicBezTo>
                  <a:pt x="953" y="1274"/>
                  <a:pt x="960" y="1281"/>
                  <a:pt x="968" y="1281"/>
                </a:cubicBezTo>
                <a:cubicBezTo>
                  <a:pt x="976" y="1281"/>
                  <a:pt x="983" y="1274"/>
                  <a:pt x="983" y="1266"/>
                </a:cubicBezTo>
                <a:cubicBezTo>
                  <a:pt x="983" y="1258"/>
                  <a:pt x="976" y="1251"/>
                  <a:pt x="968" y="1251"/>
                </a:cubicBezTo>
                <a:close/>
                <a:moveTo>
                  <a:pt x="968" y="1284"/>
                </a:moveTo>
                <a:cubicBezTo>
                  <a:pt x="960" y="1284"/>
                  <a:pt x="953" y="1291"/>
                  <a:pt x="953" y="1299"/>
                </a:cubicBezTo>
                <a:cubicBezTo>
                  <a:pt x="953" y="1307"/>
                  <a:pt x="960" y="1314"/>
                  <a:pt x="968" y="1314"/>
                </a:cubicBezTo>
                <a:cubicBezTo>
                  <a:pt x="976" y="1314"/>
                  <a:pt x="983" y="1307"/>
                  <a:pt x="983" y="1299"/>
                </a:cubicBezTo>
                <a:cubicBezTo>
                  <a:pt x="983" y="1291"/>
                  <a:pt x="976" y="1284"/>
                  <a:pt x="968" y="1284"/>
                </a:cubicBezTo>
                <a:close/>
                <a:moveTo>
                  <a:pt x="968" y="1317"/>
                </a:moveTo>
                <a:cubicBezTo>
                  <a:pt x="960" y="1317"/>
                  <a:pt x="953" y="1323"/>
                  <a:pt x="953" y="1332"/>
                </a:cubicBezTo>
                <a:cubicBezTo>
                  <a:pt x="953" y="1340"/>
                  <a:pt x="960" y="1346"/>
                  <a:pt x="968" y="1346"/>
                </a:cubicBezTo>
                <a:cubicBezTo>
                  <a:pt x="976" y="1346"/>
                  <a:pt x="983" y="1340"/>
                  <a:pt x="983" y="1332"/>
                </a:cubicBezTo>
                <a:cubicBezTo>
                  <a:pt x="983" y="1323"/>
                  <a:pt x="976" y="1317"/>
                  <a:pt x="968" y="1317"/>
                </a:cubicBezTo>
                <a:close/>
                <a:moveTo>
                  <a:pt x="968" y="1350"/>
                </a:moveTo>
                <a:cubicBezTo>
                  <a:pt x="960" y="1350"/>
                  <a:pt x="953" y="1356"/>
                  <a:pt x="953" y="1365"/>
                </a:cubicBezTo>
                <a:cubicBezTo>
                  <a:pt x="953" y="1373"/>
                  <a:pt x="960" y="1379"/>
                  <a:pt x="968" y="1379"/>
                </a:cubicBezTo>
                <a:cubicBezTo>
                  <a:pt x="976" y="1379"/>
                  <a:pt x="983" y="1373"/>
                  <a:pt x="983" y="1365"/>
                </a:cubicBezTo>
                <a:cubicBezTo>
                  <a:pt x="983" y="1356"/>
                  <a:pt x="976" y="1350"/>
                  <a:pt x="968" y="1350"/>
                </a:cubicBezTo>
                <a:close/>
                <a:moveTo>
                  <a:pt x="968" y="1383"/>
                </a:moveTo>
                <a:cubicBezTo>
                  <a:pt x="960" y="1383"/>
                  <a:pt x="953" y="1389"/>
                  <a:pt x="953" y="1397"/>
                </a:cubicBezTo>
                <a:cubicBezTo>
                  <a:pt x="953" y="1406"/>
                  <a:pt x="960" y="1412"/>
                  <a:pt x="968" y="1412"/>
                </a:cubicBezTo>
                <a:cubicBezTo>
                  <a:pt x="976" y="1412"/>
                  <a:pt x="983" y="1406"/>
                  <a:pt x="983" y="1397"/>
                </a:cubicBezTo>
                <a:cubicBezTo>
                  <a:pt x="983" y="1389"/>
                  <a:pt x="976" y="1383"/>
                  <a:pt x="968" y="1383"/>
                </a:cubicBezTo>
                <a:close/>
                <a:moveTo>
                  <a:pt x="968" y="1416"/>
                </a:moveTo>
                <a:cubicBezTo>
                  <a:pt x="960" y="1416"/>
                  <a:pt x="953" y="1422"/>
                  <a:pt x="953" y="1430"/>
                </a:cubicBezTo>
                <a:cubicBezTo>
                  <a:pt x="953" y="1439"/>
                  <a:pt x="960" y="1445"/>
                  <a:pt x="968" y="1445"/>
                </a:cubicBezTo>
                <a:cubicBezTo>
                  <a:pt x="976" y="1445"/>
                  <a:pt x="983" y="1439"/>
                  <a:pt x="983" y="1430"/>
                </a:cubicBezTo>
                <a:cubicBezTo>
                  <a:pt x="983" y="1422"/>
                  <a:pt x="976" y="1416"/>
                  <a:pt x="968" y="1416"/>
                </a:cubicBezTo>
                <a:close/>
                <a:moveTo>
                  <a:pt x="1001" y="0"/>
                </a:moveTo>
                <a:cubicBezTo>
                  <a:pt x="992" y="0"/>
                  <a:pt x="986" y="7"/>
                  <a:pt x="986" y="15"/>
                </a:cubicBezTo>
                <a:cubicBezTo>
                  <a:pt x="986" y="23"/>
                  <a:pt x="992" y="30"/>
                  <a:pt x="1001" y="30"/>
                </a:cubicBezTo>
                <a:cubicBezTo>
                  <a:pt x="1009" y="30"/>
                  <a:pt x="1015" y="23"/>
                  <a:pt x="1015" y="15"/>
                </a:cubicBezTo>
                <a:cubicBezTo>
                  <a:pt x="1015" y="7"/>
                  <a:pt x="1009" y="0"/>
                  <a:pt x="1001" y="0"/>
                </a:cubicBezTo>
                <a:close/>
                <a:moveTo>
                  <a:pt x="1001" y="33"/>
                </a:moveTo>
                <a:cubicBezTo>
                  <a:pt x="992" y="33"/>
                  <a:pt x="986" y="40"/>
                  <a:pt x="986" y="48"/>
                </a:cubicBezTo>
                <a:cubicBezTo>
                  <a:pt x="986" y="56"/>
                  <a:pt x="992" y="63"/>
                  <a:pt x="1001" y="63"/>
                </a:cubicBezTo>
                <a:cubicBezTo>
                  <a:pt x="1009" y="63"/>
                  <a:pt x="1015" y="56"/>
                  <a:pt x="1015" y="48"/>
                </a:cubicBezTo>
                <a:cubicBezTo>
                  <a:pt x="1015" y="40"/>
                  <a:pt x="1009" y="33"/>
                  <a:pt x="1001" y="33"/>
                </a:cubicBezTo>
                <a:close/>
                <a:moveTo>
                  <a:pt x="1001" y="66"/>
                </a:moveTo>
                <a:cubicBezTo>
                  <a:pt x="992" y="66"/>
                  <a:pt x="986" y="72"/>
                  <a:pt x="986" y="81"/>
                </a:cubicBezTo>
                <a:cubicBezTo>
                  <a:pt x="986" y="89"/>
                  <a:pt x="992" y="95"/>
                  <a:pt x="1001" y="95"/>
                </a:cubicBezTo>
                <a:cubicBezTo>
                  <a:pt x="1009" y="95"/>
                  <a:pt x="1015" y="89"/>
                  <a:pt x="1015" y="81"/>
                </a:cubicBezTo>
                <a:cubicBezTo>
                  <a:pt x="1015" y="72"/>
                  <a:pt x="1009" y="66"/>
                  <a:pt x="1001" y="66"/>
                </a:cubicBezTo>
                <a:close/>
                <a:moveTo>
                  <a:pt x="1001" y="99"/>
                </a:moveTo>
                <a:cubicBezTo>
                  <a:pt x="992" y="99"/>
                  <a:pt x="986" y="105"/>
                  <a:pt x="986" y="114"/>
                </a:cubicBezTo>
                <a:cubicBezTo>
                  <a:pt x="986" y="122"/>
                  <a:pt x="992" y="128"/>
                  <a:pt x="1001" y="128"/>
                </a:cubicBezTo>
                <a:cubicBezTo>
                  <a:pt x="1009" y="128"/>
                  <a:pt x="1015" y="122"/>
                  <a:pt x="1015" y="114"/>
                </a:cubicBezTo>
                <a:cubicBezTo>
                  <a:pt x="1015" y="105"/>
                  <a:pt x="1009" y="99"/>
                  <a:pt x="1001" y="99"/>
                </a:cubicBezTo>
                <a:close/>
                <a:moveTo>
                  <a:pt x="1001" y="132"/>
                </a:moveTo>
                <a:cubicBezTo>
                  <a:pt x="992" y="132"/>
                  <a:pt x="986" y="138"/>
                  <a:pt x="986" y="147"/>
                </a:cubicBezTo>
                <a:cubicBezTo>
                  <a:pt x="986" y="155"/>
                  <a:pt x="992" y="161"/>
                  <a:pt x="1001" y="161"/>
                </a:cubicBezTo>
                <a:cubicBezTo>
                  <a:pt x="1009" y="161"/>
                  <a:pt x="1015" y="155"/>
                  <a:pt x="1015" y="147"/>
                </a:cubicBezTo>
                <a:cubicBezTo>
                  <a:pt x="1015" y="138"/>
                  <a:pt x="1009" y="132"/>
                  <a:pt x="1001" y="132"/>
                </a:cubicBezTo>
                <a:close/>
                <a:moveTo>
                  <a:pt x="1001" y="165"/>
                </a:moveTo>
                <a:cubicBezTo>
                  <a:pt x="992" y="165"/>
                  <a:pt x="986" y="171"/>
                  <a:pt x="986" y="179"/>
                </a:cubicBezTo>
                <a:cubicBezTo>
                  <a:pt x="986" y="188"/>
                  <a:pt x="992" y="194"/>
                  <a:pt x="1001" y="194"/>
                </a:cubicBezTo>
                <a:cubicBezTo>
                  <a:pt x="1009" y="194"/>
                  <a:pt x="1015" y="188"/>
                  <a:pt x="1015" y="179"/>
                </a:cubicBezTo>
                <a:cubicBezTo>
                  <a:pt x="1015" y="171"/>
                  <a:pt x="1009" y="165"/>
                  <a:pt x="1001" y="165"/>
                </a:cubicBezTo>
                <a:close/>
                <a:moveTo>
                  <a:pt x="1001" y="198"/>
                </a:moveTo>
                <a:cubicBezTo>
                  <a:pt x="992" y="198"/>
                  <a:pt x="986" y="204"/>
                  <a:pt x="986" y="212"/>
                </a:cubicBezTo>
                <a:cubicBezTo>
                  <a:pt x="986" y="221"/>
                  <a:pt x="992" y="227"/>
                  <a:pt x="1001" y="227"/>
                </a:cubicBezTo>
                <a:cubicBezTo>
                  <a:pt x="1009" y="227"/>
                  <a:pt x="1015" y="221"/>
                  <a:pt x="1015" y="212"/>
                </a:cubicBezTo>
                <a:cubicBezTo>
                  <a:pt x="1015" y="204"/>
                  <a:pt x="1009" y="198"/>
                  <a:pt x="1001" y="198"/>
                </a:cubicBezTo>
                <a:close/>
                <a:moveTo>
                  <a:pt x="1001" y="230"/>
                </a:moveTo>
                <a:cubicBezTo>
                  <a:pt x="992" y="230"/>
                  <a:pt x="986" y="237"/>
                  <a:pt x="986" y="245"/>
                </a:cubicBezTo>
                <a:cubicBezTo>
                  <a:pt x="986" y="253"/>
                  <a:pt x="992" y="260"/>
                  <a:pt x="1001" y="260"/>
                </a:cubicBezTo>
                <a:cubicBezTo>
                  <a:pt x="1009" y="260"/>
                  <a:pt x="1015" y="253"/>
                  <a:pt x="1015" y="245"/>
                </a:cubicBezTo>
                <a:cubicBezTo>
                  <a:pt x="1015" y="237"/>
                  <a:pt x="1009" y="230"/>
                  <a:pt x="1001" y="230"/>
                </a:cubicBezTo>
                <a:close/>
                <a:moveTo>
                  <a:pt x="1001" y="263"/>
                </a:moveTo>
                <a:cubicBezTo>
                  <a:pt x="992" y="263"/>
                  <a:pt x="986" y="270"/>
                  <a:pt x="986" y="278"/>
                </a:cubicBezTo>
                <a:cubicBezTo>
                  <a:pt x="986" y="286"/>
                  <a:pt x="992" y="293"/>
                  <a:pt x="1001" y="293"/>
                </a:cubicBezTo>
                <a:cubicBezTo>
                  <a:pt x="1009" y="293"/>
                  <a:pt x="1015" y="286"/>
                  <a:pt x="1015" y="278"/>
                </a:cubicBezTo>
                <a:cubicBezTo>
                  <a:pt x="1015" y="270"/>
                  <a:pt x="1009" y="263"/>
                  <a:pt x="1001" y="263"/>
                </a:cubicBezTo>
                <a:close/>
                <a:moveTo>
                  <a:pt x="1001" y="296"/>
                </a:moveTo>
                <a:cubicBezTo>
                  <a:pt x="992" y="296"/>
                  <a:pt x="986" y="303"/>
                  <a:pt x="986" y="311"/>
                </a:cubicBezTo>
                <a:cubicBezTo>
                  <a:pt x="986" y="319"/>
                  <a:pt x="992" y="326"/>
                  <a:pt x="1001" y="326"/>
                </a:cubicBezTo>
                <a:cubicBezTo>
                  <a:pt x="1009" y="326"/>
                  <a:pt x="1015" y="319"/>
                  <a:pt x="1015" y="311"/>
                </a:cubicBezTo>
                <a:cubicBezTo>
                  <a:pt x="1015" y="303"/>
                  <a:pt x="1009" y="296"/>
                  <a:pt x="1001" y="296"/>
                </a:cubicBezTo>
                <a:close/>
                <a:moveTo>
                  <a:pt x="1001" y="329"/>
                </a:moveTo>
                <a:cubicBezTo>
                  <a:pt x="992" y="329"/>
                  <a:pt x="986" y="336"/>
                  <a:pt x="986" y="344"/>
                </a:cubicBezTo>
                <a:cubicBezTo>
                  <a:pt x="986" y="352"/>
                  <a:pt x="992" y="359"/>
                  <a:pt x="1001" y="359"/>
                </a:cubicBezTo>
                <a:cubicBezTo>
                  <a:pt x="1009" y="359"/>
                  <a:pt x="1015" y="352"/>
                  <a:pt x="1015" y="344"/>
                </a:cubicBezTo>
                <a:cubicBezTo>
                  <a:pt x="1015" y="336"/>
                  <a:pt x="1009" y="329"/>
                  <a:pt x="1001" y="329"/>
                </a:cubicBezTo>
                <a:close/>
                <a:moveTo>
                  <a:pt x="1001" y="362"/>
                </a:moveTo>
                <a:cubicBezTo>
                  <a:pt x="992" y="362"/>
                  <a:pt x="986" y="369"/>
                  <a:pt x="986" y="377"/>
                </a:cubicBezTo>
                <a:cubicBezTo>
                  <a:pt x="986" y="385"/>
                  <a:pt x="992" y="392"/>
                  <a:pt x="1001" y="392"/>
                </a:cubicBezTo>
                <a:cubicBezTo>
                  <a:pt x="1009" y="392"/>
                  <a:pt x="1015" y="385"/>
                  <a:pt x="1015" y="377"/>
                </a:cubicBezTo>
                <a:cubicBezTo>
                  <a:pt x="1015" y="369"/>
                  <a:pt x="1009" y="362"/>
                  <a:pt x="1001" y="362"/>
                </a:cubicBezTo>
                <a:close/>
                <a:moveTo>
                  <a:pt x="1001" y="395"/>
                </a:moveTo>
                <a:cubicBezTo>
                  <a:pt x="992" y="395"/>
                  <a:pt x="986" y="402"/>
                  <a:pt x="986" y="410"/>
                </a:cubicBezTo>
                <a:cubicBezTo>
                  <a:pt x="986" y="418"/>
                  <a:pt x="992" y="425"/>
                  <a:pt x="1001" y="425"/>
                </a:cubicBezTo>
                <a:cubicBezTo>
                  <a:pt x="1009" y="425"/>
                  <a:pt x="1015" y="418"/>
                  <a:pt x="1015" y="410"/>
                </a:cubicBezTo>
                <a:cubicBezTo>
                  <a:pt x="1015" y="402"/>
                  <a:pt x="1009" y="395"/>
                  <a:pt x="1001" y="395"/>
                </a:cubicBezTo>
                <a:close/>
                <a:moveTo>
                  <a:pt x="1001" y="428"/>
                </a:moveTo>
                <a:cubicBezTo>
                  <a:pt x="992" y="428"/>
                  <a:pt x="986" y="435"/>
                  <a:pt x="986" y="443"/>
                </a:cubicBezTo>
                <a:cubicBezTo>
                  <a:pt x="986" y="451"/>
                  <a:pt x="992" y="458"/>
                  <a:pt x="1001" y="458"/>
                </a:cubicBezTo>
                <a:cubicBezTo>
                  <a:pt x="1009" y="458"/>
                  <a:pt x="1015" y="451"/>
                  <a:pt x="1015" y="443"/>
                </a:cubicBezTo>
                <a:cubicBezTo>
                  <a:pt x="1015" y="435"/>
                  <a:pt x="1009" y="428"/>
                  <a:pt x="1001" y="428"/>
                </a:cubicBezTo>
                <a:close/>
                <a:moveTo>
                  <a:pt x="1001" y="461"/>
                </a:moveTo>
                <a:cubicBezTo>
                  <a:pt x="992" y="461"/>
                  <a:pt x="986" y="468"/>
                  <a:pt x="986" y="476"/>
                </a:cubicBezTo>
                <a:cubicBezTo>
                  <a:pt x="986" y="484"/>
                  <a:pt x="992" y="491"/>
                  <a:pt x="1001" y="491"/>
                </a:cubicBezTo>
                <a:cubicBezTo>
                  <a:pt x="1009" y="491"/>
                  <a:pt x="1015" y="484"/>
                  <a:pt x="1015" y="476"/>
                </a:cubicBezTo>
                <a:cubicBezTo>
                  <a:pt x="1015" y="468"/>
                  <a:pt x="1009" y="461"/>
                  <a:pt x="1001" y="461"/>
                </a:cubicBezTo>
                <a:close/>
                <a:moveTo>
                  <a:pt x="1001" y="494"/>
                </a:moveTo>
                <a:cubicBezTo>
                  <a:pt x="992" y="494"/>
                  <a:pt x="986" y="500"/>
                  <a:pt x="986" y="509"/>
                </a:cubicBezTo>
                <a:cubicBezTo>
                  <a:pt x="986" y="517"/>
                  <a:pt x="992" y="523"/>
                  <a:pt x="1001" y="523"/>
                </a:cubicBezTo>
                <a:cubicBezTo>
                  <a:pt x="1009" y="523"/>
                  <a:pt x="1015" y="517"/>
                  <a:pt x="1015" y="509"/>
                </a:cubicBezTo>
                <a:cubicBezTo>
                  <a:pt x="1015" y="500"/>
                  <a:pt x="1009" y="494"/>
                  <a:pt x="1001" y="494"/>
                </a:cubicBezTo>
                <a:close/>
                <a:moveTo>
                  <a:pt x="1001" y="527"/>
                </a:moveTo>
                <a:cubicBezTo>
                  <a:pt x="992" y="527"/>
                  <a:pt x="986" y="533"/>
                  <a:pt x="986" y="542"/>
                </a:cubicBezTo>
                <a:cubicBezTo>
                  <a:pt x="986" y="550"/>
                  <a:pt x="992" y="556"/>
                  <a:pt x="1001" y="556"/>
                </a:cubicBezTo>
                <a:cubicBezTo>
                  <a:pt x="1009" y="556"/>
                  <a:pt x="1015" y="550"/>
                  <a:pt x="1015" y="542"/>
                </a:cubicBezTo>
                <a:cubicBezTo>
                  <a:pt x="1015" y="533"/>
                  <a:pt x="1009" y="527"/>
                  <a:pt x="1001" y="527"/>
                </a:cubicBezTo>
                <a:close/>
                <a:moveTo>
                  <a:pt x="1001" y="560"/>
                </a:moveTo>
                <a:cubicBezTo>
                  <a:pt x="992" y="560"/>
                  <a:pt x="986" y="566"/>
                  <a:pt x="986" y="574"/>
                </a:cubicBezTo>
                <a:cubicBezTo>
                  <a:pt x="986" y="583"/>
                  <a:pt x="992" y="589"/>
                  <a:pt x="1001" y="589"/>
                </a:cubicBezTo>
                <a:cubicBezTo>
                  <a:pt x="1009" y="589"/>
                  <a:pt x="1015" y="583"/>
                  <a:pt x="1015" y="574"/>
                </a:cubicBezTo>
                <a:cubicBezTo>
                  <a:pt x="1015" y="566"/>
                  <a:pt x="1009" y="560"/>
                  <a:pt x="1001" y="560"/>
                </a:cubicBezTo>
                <a:close/>
                <a:moveTo>
                  <a:pt x="1001" y="593"/>
                </a:moveTo>
                <a:cubicBezTo>
                  <a:pt x="992" y="593"/>
                  <a:pt x="986" y="599"/>
                  <a:pt x="986" y="607"/>
                </a:cubicBezTo>
                <a:cubicBezTo>
                  <a:pt x="986" y="616"/>
                  <a:pt x="992" y="622"/>
                  <a:pt x="1001" y="622"/>
                </a:cubicBezTo>
                <a:cubicBezTo>
                  <a:pt x="1009" y="622"/>
                  <a:pt x="1015" y="616"/>
                  <a:pt x="1015" y="607"/>
                </a:cubicBezTo>
                <a:cubicBezTo>
                  <a:pt x="1015" y="599"/>
                  <a:pt x="1009" y="593"/>
                  <a:pt x="1001" y="593"/>
                </a:cubicBezTo>
                <a:close/>
                <a:moveTo>
                  <a:pt x="1001" y="625"/>
                </a:moveTo>
                <a:cubicBezTo>
                  <a:pt x="992" y="625"/>
                  <a:pt x="986" y="632"/>
                  <a:pt x="986" y="640"/>
                </a:cubicBezTo>
                <a:cubicBezTo>
                  <a:pt x="986" y="648"/>
                  <a:pt x="992" y="655"/>
                  <a:pt x="1001" y="655"/>
                </a:cubicBezTo>
                <a:cubicBezTo>
                  <a:pt x="1009" y="655"/>
                  <a:pt x="1015" y="648"/>
                  <a:pt x="1015" y="640"/>
                </a:cubicBezTo>
                <a:cubicBezTo>
                  <a:pt x="1015" y="632"/>
                  <a:pt x="1009" y="625"/>
                  <a:pt x="1001" y="625"/>
                </a:cubicBezTo>
                <a:close/>
                <a:moveTo>
                  <a:pt x="1001" y="658"/>
                </a:moveTo>
                <a:cubicBezTo>
                  <a:pt x="992" y="658"/>
                  <a:pt x="986" y="665"/>
                  <a:pt x="986" y="673"/>
                </a:cubicBezTo>
                <a:cubicBezTo>
                  <a:pt x="986" y="681"/>
                  <a:pt x="992" y="688"/>
                  <a:pt x="1001" y="688"/>
                </a:cubicBezTo>
                <a:cubicBezTo>
                  <a:pt x="1009" y="688"/>
                  <a:pt x="1015" y="681"/>
                  <a:pt x="1015" y="673"/>
                </a:cubicBezTo>
                <a:cubicBezTo>
                  <a:pt x="1015" y="665"/>
                  <a:pt x="1009" y="658"/>
                  <a:pt x="1001" y="658"/>
                </a:cubicBezTo>
                <a:close/>
                <a:moveTo>
                  <a:pt x="1001" y="691"/>
                </a:moveTo>
                <a:cubicBezTo>
                  <a:pt x="992" y="691"/>
                  <a:pt x="986" y="698"/>
                  <a:pt x="986" y="706"/>
                </a:cubicBezTo>
                <a:cubicBezTo>
                  <a:pt x="986" y="714"/>
                  <a:pt x="992" y="721"/>
                  <a:pt x="1001" y="721"/>
                </a:cubicBezTo>
                <a:cubicBezTo>
                  <a:pt x="1009" y="721"/>
                  <a:pt x="1015" y="714"/>
                  <a:pt x="1015" y="706"/>
                </a:cubicBezTo>
                <a:cubicBezTo>
                  <a:pt x="1015" y="698"/>
                  <a:pt x="1009" y="691"/>
                  <a:pt x="1001" y="691"/>
                </a:cubicBezTo>
                <a:close/>
                <a:moveTo>
                  <a:pt x="1001" y="724"/>
                </a:moveTo>
                <a:cubicBezTo>
                  <a:pt x="992" y="724"/>
                  <a:pt x="986" y="731"/>
                  <a:pt x="986" y="739"/>
                </a:cubicBezTo>
                <a:cubicBezTo>
                  <a:pt x="986" y="747"/>
                  <a:pt x="992" y="754"/>
                  <a:pt x="1001" y="754"/>
                </a:cubicBezTo>
                <a:cubicBezTo>
                  <a:pt x="1009" y="754"/>
                  <a:pt x="1015" y="747"/>
                  <a:pt x="1015" y="739"/>
                </a:cubicBezTo>
                <a:cubicBezTo>
                  <a:pt x="1015" y="731"/>
                  <a:pt x="1009" y="724"/>
                  <a:pt x="1001" y="724"/>
                </a:cubicBezTo>
                <a:close/>
                <a:moveTo>
                  <a:pt x="1001" y="757"/>
                </a:moveTo>
                <a:cubicBezTo>
                  <a:pt x="992" y="757"/>
                  <a:pt x="986" y="764"/>
                  <a:pt x="986" y="772"/>
                </a:cubicBezTo>
                <a:cubicBezTo>
                  <a:pt x="986" y="780"/>
                  <a:pt x="992" y="787"/>
                  <a:pt x="1001" y="787"/>
                </a:cubicBezTo>
                <a:cubicBezTo>
                  <a:pt x="1009" y="787"/>
                  <a:pt x="1015" y="780"/>
                  <a:pt x="1015" y="772"/>
                </a:cubicBezTo>
                <a:cubicBezTo>
                  <a:pt x="1015" y="764"/>
                  <a:pt x="1009" y="757"/>
                  <a:pt x="1001" y="757"/>
                </a:cubicBezTo>
                <a:close/>
                <a:moveTo>
                  <a:pt x="1001" y="790"/>
                </a:moveTo>
                <a:cubicBezTo>
                  <a:pt x="992" y="790"/>
                  <a:pt x="986" y="797"/>
                  <a:pt x="986" y="805"/>
                </a:cubicBezTo>
                <a:cubicBezTo>
                  <a:pt x="986" y="813"/>
                  <a:pt x="992" y="820"/>
                  <a:pt x="1001" y="820"/>
                </a:cubicBezTo>
                <a:cubicBezTo>
                  <a:pt x="1009" y="820"/>
                  <a:pt x="1015" y="813"/>
                  <a:pt x="1015" y="805"/>
                </a:cubicBezTo>
                <a:cubicBezTo>
                  <a:pt x="1015" y="797"/>
                  <a:pt x="1009" y="790"/>
                  <a:pt x="1001" y="790"/>
                </a:cubicBezTo>
                <a:close/>
                <a:moveTo>
                  <a:pt x="1001" y="823"/>
                </a:moveTo>
                <a:cubicBezTo>
                  <a:pt x="992" y="823"/>
                  <a:pt x="986" y="830"/>
                  <a:pt x="986" y="838"/>
                </a:cubicBezTo>
                <a:cubicBezTo>
                  <a:pt x="986" y="846"/>
                  <a:pt x="992" y="853"/>
                  <a:pt x="1001" y="853"/>
                </a:cubicBezTo>
                <a:cubicBezTo>
                  <a:pt x="1009" y="853"/>
                  <a:pt x="1015" y="846"/>
                  <a:pt x="1015" y="838"/>
                </a:cubicBezTo>
                <a:cubicBezTo>
                  <a:pt x="1015" y="830"/>
                  <a:pt x="1009" y="823"/>
                  <a:pt x="1001" y="823"/>
                </a:cubicBezTo>
                <a:close/>
                <a:moveTo>
                  <a:pt x="1001" y="856"/>
                </a:moveTo>
                <a:cubicBezTo>
                  <a:pt x="992" y="856"/>
                  <a:pt x="986" y="863"/>
                  <a:pt x="986" y="871"/>
                </a:cubicBezTo>
                <a:cubicBezTo>
                  <a:pt x="986" y="879"/>
                  <a:pt x="992" y="886"/>
                  <a:pt x="1001" y="886"/>
                </a:cubicBezTo>
                <a:cubicBezTo>
                  <a:pt x="1009" y="886"/>
                  <a:pt x="1015" y="879"/>
                  <a:pt x="1015" y="871"/>
                </a:cubicBezTo>
                <a:cubicBezTo>
                  <a:pt x="1015" y="863"/>
                  <a:pt x="1009" y="856"/>
                  <a:pt x="1001" y="856"/>
                </a:cubicBezTo>
                <a:close/>
                <a:moveTo>
                  <a:pt x="1001" y="889"/>
                </a:moveTo>
                <a:cubicBezTo>
                  <a:pt x="992" y="889"/>
                  <a:pt x="986" y="895"/>
                  <a:pt x="986" y="904"/>
                </a:cubicBezTo>
                <a:cubicBezTo>
                  <a:pt x="986" y="912"/>
                  <a:pt x="992" y="918"/>
                  <a:pt x="1001" y="918"/>
                </a:cubicBezTo>
                <a:cubicBezTo>
                  <a:pt x="1009" y="918"/>
                  <a:pt x="1015" y="912"/>
                  <a:pt x="1015" y="904"/>
                </a:cubicBezTo>
                <a:cubicBezTo>
                  <a:pt x="1015" y="895"/>
                  <a:pt x="1009" y="889"/>
                  <a:pt x="1001" y="889"/>
                </a:cubicBezTo>
                <a:close/>
                <a:moveTo>
                  <a:pt x="1001" y="922"/>
                </a:moveTo>
                <a:cubicBezTo>
                  <a:pt x="992" y="922"/>
                  <a:pt x="986" y="928"/>
                  <a:pt x="986" y="937"/>
                </a:cubicBezTo>
                <a:cubicBezTo>
                  <a:pt x="986" y="945"/>
                  <a:pt x="992" y="951"/>
                  <a:pt x="1001" y="951"/>
                </a:cubicBezTo>
                <a:cubicBezTo>
                  <a:pt x="1009" y="951"/>
                  <a:pt x="1015" y="945"/>
                  <a:pt x="1015" y="937"/>
                </a:cubicBezTo>
                <a:cubicBezTo>
                  <a:pt x="1015" y="928"/>
                  <a:pt x="1009" y="922"/>
                  <a:pt x="1001" y="922"/>
                </a:cubicBezTo>
                <a:close/>
                <a:moveTo>
                  <a:pt x="1001" y="955"/>
                </a:moveTo>
                <a:cubicBezTo>
                  <a:pt x="992" y="955"/>
                  <a:pt x="986" y="961"/>
                  <a:pt x="986" y="970"/>
                </a:cubicBezTo>
                <a:cubicBezTo>
                  <a:pt x="986" y="978"/>
                  <a:pt x="992" y="984"/>
                  <a:pt x="1001" y="984"/>
                </a:cubicBezTo>
                <a:cubicBezTo>
                  <a:pt x="1009" y="984"/>
                  <a:pt x="1015" y="978"/>
                  <a:pt x="1015" y="970"/>
                </a:cubicBezTo>
                <a:cubicBezTo>
                  <a:pt x="1015" y="961"/>
                  <a:pt x="1009" y="955"/>
                  <a:pt x="1001" y="955"/>
                </a:cubicBezTo>
                <a:close/>
                <a:moveTo>
                  <a:pt x="1001" y="988"/>
                </a:moveTo>
                <a:cubicBezTo>
                  <a:pt x="992" y="988"/>
                  <a:pt x="986" y="994"/>
                  <a:pt x="986" y="1002"/>
                </a:cubicBezTo>
                <a:cubicBezTo>
                  <a:pt x="986" y="1011"/>
                  <a:pt x="992" y="1017"/>
                  <a:pt x="1001" y="1017"/>
                </a:cubicBezTo>
                <a:cubicBezTo>
                  <a:pt x="1009" y="1017"/>
                  <a:pt x="1015" y="1011"/>
                  <a:pt x="1015" y="1002"/>
                </a:cubicBezTo>
                <a:cubicBezTo>
                  <a:pt x="1015" y="994"/>
                  <a:pt x="1009" y="988"/>
                  <a:pt x="1001" y="988"/>
                </a:cubicBezTo>
                <a:close/>
                <a:moveTo>
                  <a:pt x="1001" y="1021"/>
                </a:moveTo>
                <a:cubicBezTo>
                  <a:pt x="992" y="1021"/>
                  <a:pt x="986" y="1027"/>
                  <a:pt x="986" y="1035"/>
                </a:cubicBezTo>
                <a:cubicBezTo>
                  <a:pt x="986" y="1044"/>
                  <a:pt x="992" y="1050"/>
                  <a:pt x="1001" y="1050"/>
                </a:cubicBezTo>
                <a:cubicBezTo>
                  <a:pt x="1009" y="1050"/>
                  <a:pt x="1015" y="1044"/>
                  <a:pt x="1015" y="1035"/>
                </a:cubicBezTo>
                <a:cubicBezTo>
                  <a:pt x="1015" y="1027"/>
                  <a:pt x="1009" y="1021"/>
                  <a:pt x="1001" y="1021"/>
                </a:cubicBezTo>
                <a:close/>
                <a:moveTo>
                  <a:pt x="1001" y="1053"/>
                </a:moveTo>
                <a:cubicBezTo>
                  <a:pt x="992" y="1053"/>
                  <a:pt x="986" y="1060"/>
                  <a:pt x="986" y="1068"/>
                </a:cubicBezTo>
                <a:cubicBezTo>
                  <a:pt x="986" y="1076"/>
                  <a:pt x="992" y="1083"/>
                  <a:pt x="1001" y="1083"/>
                </a:cubicBezTo>
                <a:cubicBezTo>
                  <a:pt x="1009" y="1083"/>
                  <a:pt x="1015" y="1076"/>
                  <a:pt x="1015" y="1068"/>
                </a:cubicBezTo>
                <a:cubicBezTo>
                  <a:pt x="1015" y="1060"/>
                  <a:pt x="1009" y="1053"/>
                  <a:pt x="1001" y="1053"/>
                </a:cubicBezTo>
                <a:close/>
                <a:moveTo>
                  <a:pt x="1001" y="1086"/>
                </a:moveTo>
                <a:cubicBezTo>
                  <a:pt x="992" y="1086"/>
                  <a:pt x="986" y="1093"/>
                  <a:pt x="986" y="1101"/>
                </a:cubicBezTo>
                <a:cubicBezTo>
                  <a:pt x="986" y="1109"/>
                  <a:pt x="992" y="1116"/>
                  <a:pt x="1001" y="1116"/>
                </a:cubicBezTo>
                <a:cubicBezTo>
                  <a:pt x="1009" y="1116"/>
                  <a:pt x="1015" y="1109"/>
                  <a:pt x="1015" y="1101"/>
                </a:cubicBezTo>
                <a:cubicBezTo>
                  <a:pt x="1015" y="1093"/>
                  <a:pt x="1009" y="1086"/>
                  <a:pt x="1001" y="1086"/>
                </a:cubicBezTo>
                <a:close/>
                <a:moveTo>
                  <a:pt x="1001" y="1119"/>
                </a:moveTo>
                <a:cubicBezTo>
                  <a:pt x="992" y="1119"/>
                  <a:pt x="986" y="1126"/>
                  <a:pt x="986" y="1134"/>
                </a:cubicBezTo>
                <a:cubicBezTo>
                  <a:pt x="986" y="1142"/>
                  <a:pt x="992" y="1149"/>
                  <a:pt x="1001" y="1149"/>
                </a:cubicBezTo>
                <a:cubicBezTo>
                  <a:pt x="1009" y="1149"/>
                  <a:pt x="1015" y="1142"/>
                  <a:pt x="1015" y="1134"/>
                </a:cubicBezTo>
                <a:cubicBezTo>
                  <a:pt x="1015" y="1126"/>
                  <a:pt x="1009" y="1119"/>
                  <a:pt x="1001" y="1119"/>
                </a:cubicBezTo>
                <a:close/>
                <a:moveTo>
                  <a:pt x="1001" y="1152"/>
                </a:moveTo>
                <a:cubicBezTo>
                  <a:pt x="992" y="1152"/>
                  <a:pt x="986" y="1159"/>
                  <a:pt x="986" y="1167"/>
                </a:cubicBezTo>
                <a:cubicBezTo>
                  <a:pt x="986" y="1175"/>
                  <a:pt x="992" y="1182"/>
                  <a:pt x="1001" y="1182"/>
                </a:cubicBezTo>
                <a:cubicBezTo>
                  <a:pt x="1009" y="1182"/>
                  <a:pt x="1015" y="1175"/>
                  <a:pt x="1015" y="1167"/>
                </a:cubicBezTo>
                <a:cubicBezTo>
                  <a:pt x="1015" y="1159"/>
                  <a:pt x="1009" y="1152"/>
                  <a:pt x="1001" y="1152"/>
                </a:cubicBezTo>
                <a:close/>
                <a:moveTo>
                  <a:pt x="1001" y="1185"/>
                </a:moveTo>
                <a:cubicBezTo>
                  <a:pt x="992" y="1185"/>
                  <a:pt x="986" y="1192"/>
                  <a:pt x="986" y="1200"/>
                </a:cubicBezTo>
                <a:cubicBezTo>
                  <a:pt x="986" y="1208"/>
                  <a:pt x="992" y="1215"/>
                  <a:pt x="1001" y="1215"/>
                </a:cubicBezTo>
                <a:cubicBezTo>
                  <a:pt x="1009" y="1215"/>
                  <a:pt x="1015" y="1208"/>
                  <a:pt x="1015" y="1200"/>
                </a:cubicBezTo>
                <a:cubicBezTo>
                  <a:pt x="1015" y="1192"/>
                  <a:pt x="1009" y="1185"/>
                  <a:pt x="1001" y="1185"/>
                </a:cubicBezTo>
                <a:close/>
                <a:moveTo>
                  <a:pt x="1001" y="1218"/>
                </a:moveTo>
                <a:cubicBezTo>
                  <a:pt x="992" y="1218"/>
                  <a:pt x="986" y="1225"/>
                  <a:pt x="986" y="1233"/>
                </a:cubicBezTo>
                <a:cubicBezTo>
                  <a:pt x="986" y="1241"/>
                  <a:pt x="992" y="1248"/>
                  <a:pt x="1001" y="1248"/>
                </a:cubicBezTo>
                <a:cubicBezTo>
                  <a:pt x="1009" y="1248"/>
                  <a:pt x="1015" y="1241"/>
                  <a:pt x="1015" y="1233"/>
                </a:cubicBezTo>
                <a:cubicBezTo>
                  <a:pt x="1015" y="1225"/>
                  <a:pt x="1009" y="1218"/>
                  <a:pt x="1001" y="1218"/>
                </a:cubicBezTo>
                <a:close/>
                <a:moveTo>
                  <a:pt x="1001" y="1251"/>
                </a:moveTo>
                <a:cubicBezTo>
                  <a:pt x="992" y="1251"/>
                  <a:pt x="986" y="1258"/>
                  <a:pt x="986" y="1266"/>
                </a:cubicBezTo>
                <a:cubicBezTo>
                  <a:pt x="986" y="1274"/>
                  <a:pt x="992" y="1281"/>
                  <a:pt x="1001" y="1281"/>
                </a:cubicBezTo>
                <a:cubicBezTo>
                  <a:pt x="1009" y="1281"/>
                  <a:pt x="1015" y="1274"/>
                  <a:pt x="1015" y="1266"/>
                </a:cubicBezTo>
                <a:cubicBezTo>
                  <a:pt x="1015" y="1258"/>
                  <a:pt x="1009" y="1251"/>
                  <a:pt x="1001" y="1251"/>
                </a:cubicBezTo>
                <a:close/>
                <a:moveTo>
                  <a:pt x="1001" y="1284"/>
                </a:moveTo>
                <a:cubicBezTo>
                  <a:pt x="992" y="1284"/>
                  <a:pt x="986" y="1291"/>
                  <a:pt x="986" y="1299"/>
                </a:cubicBezTo>
                <a:cubicBezTo>
                  <a:pt x="986" y="1307"/>
                  <a:pt x="992" y="1314"/>
                  <a:pt x="1001" y="1314"/>
                </a:cubicBezTo>
                <a:cubicBezTo>
                  <a:pt x="1009" y="1314"/>
                  <a:pt x="1015" y="1307"/>
                  <a:pt x="1015" y="1299"/>
                </a:cubicBezTo>
                <a:cubicBezTo>
                  <a:pt x="1015" y="1291"/>
                  <a:pt x="1009" y="1284"/>
                  <a:pt x="1001" y="1284"/>
                </a:cubicBezTo>
                <a:close/>
                <a:moveTo>
                  <a:pt x="1001" y="1317"/>
                </a:moveTo>
                <a:cubicBezTo>
                  <a:pt x="992" y="1317"/>
                  <a:pt x="986" y="1323"/>
                  <a:pt x="986" y="1332"/>
                </a:cubicBezTo>
                <a:cubicBezTo>
                  <a:pt x="986" y="1340"/>
                  <a:pt x="992" y="1346"/>
                  <a:pt x="1001" y="1346"/>
                </a:cubicBezTo>
                <a:cubicBezTo>
                  <a:pt x="1009" y="1346"/>
                  <a:pt x="1015" y="1340"/>
                  <a:pt x="1015" y="1332"/>
                </a:cubicBezTo>
                <a:cubicBezTo>
                  <a:pt x="1015" y="1323"/>
                  <a:pt x="1009" y="1317"/>
                  <a:pt x="1001" y="1317"/>
                </a:cubicBezTo>
                <a:close/>
                <a:moveTo>
                  <a:pt x="1001" y="1350"/>
                </a:moveTo>
                <a:cubicBezTo>
                  <a:pt x="992" y="1350"/>
                  <a:pt x="986" y="1356"/>
                  <a:pt x="986" y="1365"/>
                </a:cubicBezTo>
                <a:cubicBezTo>
                  <a:pt x="986" y="1373"/>
                  <a:pt x="992" y="1379"/>
                  <a:pt x="1001" y="1379"/>
                </a:cubicBezTo>
                <a:cubicBezTo>
                  <a:pt x="1009" y="1379"/>
                  <a:pt x="1015" y="1373"/>
                  <a:pt x="1015" y="1365"/>
                </a:cubicBezTo>
                <a:cubicBezTo>
                  <a:pt x="1015" y="1356"/>
                  <a:pt x="1009" y="1350"/>
                  <a:pt x="1001" y="1350"/>
                </a:cubicBezTo>
                <a:close/>
                <a:moveTo>
                  <a:pt x="1001" y="1383"/>
                </a:moveTo>
                <a:cubicBezTo>
                  <a:pt x="992" y="1383"/>
                  <a:pt x="986" y="1389"/>
                  <a:pt x="986" y="1397"/>
                </a:cubicBezTo>
                <a:cubicBezTo>
                  <a:pt x="986" y="1406"/>
                  <a:pt x="992" y="1412"/>
                  <a:pt x="1001" y="1412"/>
                </a:cubicBezTo>
                <a:cubicBezTo>
                  <a:pt x="1009" y="1412"/>
                  <a:pt x="1015" y="1406"/>
                  <a:pt x="1015" y="1397"/>
                </a:cubicBezTo>
                <a:cubicBezTo>
                  <a:pt x="1015" y="1389"/>
                  <a:pt x="1009" y="1383"/>
                  <a:pt x="1001" y="1383"/>
                </a:cubicBezTo>
                <a:close/>
                <a:moveTo>
                  <a:pt x="1001" y="1416"/>
                </a:moveTo>
                <a:cubicBezTo>
                  <a:pt x="992" y="1416"/>
                  <a:pt x="986" y="1422"/>
                  <a:pt x="986" y="1430"/>
                </a:cubicBezTo>
                <a:cubicBezTo>
                  <a:pt x="986" y="1439"/>
                  <a:pt x="992" y="1445"/>
                  <a:pt x="1001" y="1445"/>
                </a:cubicBezTo>
                <a:cubicBezTo>
                  <a:pt x="1009" y="1445"/>
                  <a:pt x="1015" y="1439"/>
                  <a:pt x="1015" y="1430"/>
                </a:cubicBezTo>
                <a:cubicBezTo>
                  <a:pt x="1015" y="1422"/>
                  <a:pt x="1009" y="1416"/>
                  <a:pt x="1001" y="1416"/>
                </a:cubicBezTo>
                <a:close/>
                <a:moveTo>
                  <a:pt x="1034" y="0"/>
                </a:moveTo>
                <a:cubicBezTo>
                  <a:pt x="1025" y="0"/>
                  <a:pt x="1019" y="7"/>
                  <a:pt x="1019" y="15"/>
                </a:cubicBezTo>
                <a:cubicBezTo>
                  <a:pt x="1019" y="23"/>
                  <a:pt x="1025" y="30"/>
                  <a:pt x="1034" y="30"/>
                </a:cubicBezTo>
                <a:cubicBezTo>
                  <a:pt x="1042" y="30"/>
                  <a:pt x="1048" y="23"/>
                  <a:pt x="1048" y="15"/>
                </a:cubicBezTo>
                <a:cubicBezTo>
                  <a:pt x="1048" y="7"/>
                  <a:pt x="1042" y="0"/>
                  <a:pt x="1034" y="0"/>
                </a:cubicBezTo>
                <a:close/>
                <a:moveTo>
                  <a:pt x="1034" y="33"/>
                </a:moveTo>
                <a:cubicBezTo>
                  <a:pt x="1025" y="33"/>
                  <a:pt x="1019" y="40"/>
                  <a:pt x="1019" y="48"/>
                </a:cubicBezTo>
                <a:cubicBezTo>
                  <a:pt x="1019" y="56"/>
                  <a:pt x="1025" y="63"/>
                  <a:pt x="1034" y="63"/>
                </a:cubicBezTo>
                <a:cubicBezTo>
                  <a:pt x="1042" y="63"/>
                  <a:pt x="1048" y="56"/>
                  <a:pt x="1048" y="48"/>
                </a:cubicBezTo>
                <a:cubicBezTo>
                  <a:pt x="1048" y="40"/>
                  <a:pt x="1042" y="33"/>
                  <a:pt x="1034" y="33"/>
                </a:cubicBezTo>
                <a:close/>
                <a:moveTo>
                  <a:pt x="1034" y="66"/>
                </a:moveTo>
                <a:cubicBezTo>
                  <a:pt x="1025" y="66"/>
                  <a:pt x="1019" y="72"/>
                  <a:pt x="1019" y="81"/>
                </a:cubicBezTo>
                <a:cubicBezTo>
                  <a:pt x="1019" y="89"/>
                  <a:pt x="1025" y="95"/>
                  <a:pt x="1034" y="95"/>
                </a:cubicBezTo>
                <a:cubicBezTo>
                  <a:pt x="1042" y="95"/>
                  <a:pt x="1048" y="89"/>
                  <a:pt x="1048" y="81"/>
                </a:cubicBezTo>
                <a:cubicBezTo>
                  <a:pt x="1048" y="72"/>
                  <a:pt x="1042" y="66"/>
                  <a:pt x="1034" y="66"/>
                </a:cubicBezTo>
                <a:close/>
                <a:moveTo>
                  <a:pt x="1034" y="99"/>
                </a:moveTo>
                <a:cubicBezTo>
                  <a:pt x="1025" y="99"/>
                  <a:pt x="1019" y="105"/>
                  <a:pt x="1019" y="114"/>
                </a:cubicBezTo>
                <a:cubicBezTo>
                  <a:pt x="1019" y="122"/>
                  <a:pt x="1025" y="128"/>
                  <a:pt x="1034" y="128"/>
                </a:cubicBezTo>
                <a:cubicBezTo>
                  <a:pt x="1042" y="128"/>
                  <a:pt x="1048" y="122"/>
                  <a:pt x="1048" y="114"/>
                </a:cubicBezTo>
                <a:cubicBezTo>
                  <a:pt x="1048" y="105"/>
                  <a:pt x="1042" y="99"/>
                  <a:pt x="1034" y="99"/>
                </a:cubicBezTo>
                <a:close/>
                <a:moveTo>
                  <a:pt x="1034" y="132"/>
                </a:moveTo>
                <a:cubicBezTo>
                  <a:pt x="1025" y="132"/>
                  <a:pt x="1019" y="138"/>
                  <a:pt x="1019" y="147"/>
                </a:cubicBezTo>
                <a:cubicBezTo>
                  <a:pt x="1019" y="155"/>
                  <a:pt x="1025" y="161"/>
                  <a:pt x="1034" y="161"/>
                </a:cubicBezTo>
                <a:cubicBezTo>
                  <a:pt x="1042" y="161"/>
                  <a:pt x="1048" y="155"/>
                  <a:pt x="1048" y="147"/>
                </a:cubicBezTo>
                <a:cubicBezTo>
                  <a:pt x="1048" y="138"/>
                  <a:pt x="1042" y="132"/>
                  <a:pt x="1034" y="132"/>
                </a:cubicBezTo>
                <a:close/>
                <a:moveTo>
                  <a:pt x="1034" y="165"/>
                </a:moveTo>
                <a:cubicBezTo>
                  <a:pt x="1025" y="165"/>
                  <a:pt x="1019" y="171"/>
                  <a:pt x="1019" y="179"/>
                </a:cubicBezTo>
                <a:cubicBezTo>
                  <a:pt x="1019" y="188"/>
                  <a:pt x="1025" y="194"/>
                  <a:pt x="1034" y="194"/>
                </a:cubicBezTo>
                <a:cubicBezTo>
                  <a:pt x="1042" y="194"/>
                  <a:pt x="1048" y="188"/>
                  <a:pt x="1048" y="179"/>
                </a:cubicBezTo>
                <a:cubicBezTo>
                  <a:pt x="1048" y="171"/>
                  <a:pt x="1042" y="165"/>
                  <a:pt x="1034" y="165"/>
                </a:cubicBezTo>
                <a:close/>
                <a:moveTo>
                  <a:pt x="1034" y="198"/>
                </a:moveTo>
                <a:cubicBezTo>
                  <a:pt x="1025" y="198"/>
                  <a:pt x="1019" y="204"/>
                  <a:pt x="1019" y="212"/>
                </a:cubicBezTo>
                <a:cubicBezTo>
                  <a:pt x="1019" y="221"/>
                  <a:pt x="1025" y="227"/>
                  <a:pt x="1034" y="227"/>
                </a:cubicBezTo>
                <a:cubicBezTo>
                  <a:pt x="1042" y="227"/>
                  <a:pt x="1048" y="221"/>
                  <a:pt x="1048" y="212"/>
                </a:cubicBezTo>
                <a:cubicBezTo>
                  <a:pt x="1048" y="204"/>
                  <a:pt x="1042" y="198"/>
                  <a:pt x="1034" y="198"/>
                </a:cubicBezTo>
                <a:close/>
                <a:moveTo>
                  <a:pt x="1034" y="230"/>
                </a:moveTo>
                <a:cubicBezTo>
                  <a:pt x="1025" y="230"/>
                  <a:pt x="1019" y="237"/>
                  <a:pt x="1019" y="245"/>
                </a:cubicBezTo>
                <a:cubicBezTo>
                  <a:pt x="1019" y="253"/>
                  <a:pt x="1025" y="260"/>
                  <a:pt x="1034" y="260"/>
                </a:cubicBezTo>
                <a:cubicBezTo>
                  <a:pt x="1042" y="260"/>
                  <a:pt x="1048" y="253"/>
                  <a:pt x="1048" y="245"/>
                </a:cubicBezTo>
                <a:cubicBezTo>
                  <a:pt x="1048" y="237"/>
                  <a:pt x="1042" y="230"/>
                  <a:pt x="1034" y="230"/>
                </a:cubicBezTo>
                <a:close/>
                <a:moveTo>
                  <a:pt x="1034" y="263"/>
                </a:moveTo>
                <a:cubicBezTo>
                  <a:pt x="1025" y="263"/>
                  <a:pt x="1019" y="270"/>
                  <a:pt x="1019" y="278"/>
                </a:cubicBezTo>
                <a:cubicBezTo>
                  <a:pt x="1019" y="286"/>
                  <a:pt x="1025" y="293"/>
                  <a:pt x="1034" y="293"/>
                </a:cubicBezTo>
                <a:cubicBezTo>
                  <a:pt x="1042" y="293"/>
                  <a:pt x="1048" y="286"/>
                  <a:pt x="1048" y="278"/>
                </a:cubicBezTo>
                <a:cubicBezTo>
                  <a:pt x="1048" y="270"/>
                  <a:pt x="1042" y="263"/>
                  <a:pt x="1034" y="263"/>
                </a:cubicBezTo>
                <a:close/>
                <a:moveTo>
                  <a:pt x="1034" y="296"/>
                </a:moveTo>
                <a:cubicBezTo>
                  <a:pt x="1025" y="296"/>
                  <a:pt x="1019" y="303"/>
                  <a:pt x="1019" y="311"/>
                </a:cubicBezTo>
                <a:cubicBezTo>
                  <a:pt x="1019" y="319"/>
                  <a:pt x="1025" y="326"/>
                  <a:pt x="1034" y="326"/>
                </a:cubicBezTo>
                <a:cubicBezTo>
                  <a:pt x="1042" y="326"/>
                  <a:pt x="1048" y="319"/>
                  <a:pt x="1048" y="311"/>
                </a:cubicBezTo>
                <a:cubicBezTo>
                  <a:pt x="1048" y="303"/>
                  <a:pt x="1042" y="296"/>
                  <a:pt x="1034" y="296"/>
                </a:cubicBezTo>
                <a:close/>
                <a:moveTo>
                  <a:pt x="1034" y="329"/>
                </a:moveTo>
                <a:cubicBezTo>
                  <a:pt x="1025" y="329"/>
                  <a:pt x="1019" y="336"/>
                  <a:pt x="1019" y="344"/>
                </a:cubicBezTo>
                <a:cubicBezTo>
                  <a:pt x="1019" y="352"/>
                  <a:pt x="1025" y="359"/>
                  <a:pt x="1034" y="359"/>
                </a:cubicBezTo>
                <a:cubicBezTo>
                  <a:pt x="1042" y="359"/>
                  <a:pt x="1048" y="352"/>
                  <a:pt x="1048" y="344"/>
                </a:cubicBezTo>
                <a:cubicBezTo>
                  <a:pt x="1048" y="336"/>
                  <a:pt x="1042" y="329"/>
                  <a:pt x="1034" y="329"/>
                </a:cubicBezTo>
                <a:close/>
                <a:moveTo>
                  <a:pt x="1034" y="362"/>
                </a:moveTo>
                <a:cubicBezTo>
                  <a:pt x="1025" y="362"/>
                  <a:pt x="1019" y="369"/>
                  <a:pt x="1019" y="377"/>
                </a:cubicBezTo>
                <a:cubicBezTo>
                  <a:pt x="1019" y="385"/>
                  <a:pt x="1025" y="392"/>
                  <a:pt x="1034" y="392"/>
                </a:cubicBezTo>
                <a:cubicBezTo>
                  <a:pt x="1042" y="392"/>
                  <a:pt x="1048" y="385"/>
                  <a:pt x="1048" y="377"/>
                </a:cubicBezTo>
                <a:cubicBezTo>
                  <a:pt x="1048" y="369"/>
                  <a:pt x="1042" y="362"/>
                  <a:pt x="1034" y="362"/>
                </a:cubicBezTo>
                <a:close/>
                <a:moveTo>
                  <a:pt x="1034" y="395"/>
                </a:moveTo>
                <a:cubicBezTo>
                  <a:pt x="1025" y="395"/>
                  <a:pt x="1019" y="402"/>
                  <a:pt x="1019" y="410"/>
                </a:cubicBezTo>
                <a:cubicBezTo>
                  <a:pt x="1019" y="418"/>
                  <a:pt x="1025" y="425"/>
                  <a:pt x="1034" y="425"/>
                </a:cubicBezTo>
                <a:cubicBezTo>
                  <a:pt x="1042" y="425"/>
                  <a:pt x="1048" y="418"/>
                  <a:pt x="1048" y="410"/>
                </a:cubicBezTo>
                <a:cubicBezTo>
                  <a:pt x="1048" y="402"/>
                  <a:pt x="1042" y="395"/>
                  <a:pt x="1034" y="395"/>
                </a:cubicBezTo>
                <a:close/>
                <a:moveTo>
                  <a:pt x="1034" y="428"/>
                </a:moveTo>
                <a:cubicBezTo>
                  <a:pt x="1025" y="428"/>
                  <a:pt x="1019" y="435"/>
                  <a:pt x="1019" y="443"/>
                </a:cubicBezTo>
                <a:cubicBezTo>
                  <a:pt x="1019" y="451"/>
                  <a:pt x="1025" y="458"/>
                  <a:pt x="1034" y="458"/>
                </a:cubicBezTo>
                <a:cubicBezTo>
                  <a:pt x="1042" y="458"/>
                  <a:pt x="1048" y="451"/>
                  <a:pt x="1048" y="443"/>
                </a:cubicBezTo>
                <a:cubicBezTo>
                  <a:pt x="1048" y="435"/>
                  <a:pt x="1042" y="428"/>
                  <a:pt x="1034" y="428"/>
                </a:cubicBezTo>
                <a:close/>
                <a:moveTo>
                  <a:pt x="1034" y="461"/>
                </a:moveTo>
                <a:cubicBezTo>
                  <a:pt x="1025" y="461"/>
                  <a:pt x="1019" y="468"/>
                  <a:pt x="1019" y="476"/>
                </a:cubicBezTo>
                <a:cubicBezTo>
                  <a:pt x="1019" y="484"/>
                  <a:pt x="1025" y="491"/>
                  <a:pt x="1034" y="491"/>
                </a:cubicBezTo>
                <a:cubicBezTo>
                  <a:pt x="1042" y="491"/>
                  <a:pt x="1048" y="484"/>
                  <a:pt x="1048" y="476"/>
                </a:cubicBezTo>
                <a:cubicBezTo>
                  <a:pt x="1048" y="468"/>
                  <a:pt x="1042" y="461"/>
                  <a:pt x="1034" y="461"/>
                </a:cubicBezTo>
                <a:close/>
                <a:moveTo>
                  <a:pt x="1034" y="494"/>
                </a:moveTo>
                <a:cubicBezTo>
                  <a:pt x="1025" y="494"/>
                  <a:pt x="1019" y="500"/>
                  <a:pt x="1019" y="509"/>
                </a:cubicBezTo>
                <a:cubicBezTo>
                  <a:pt x="1019" y="517"/>
                  <a:pt x="1025" y="523"/>
                  <a:pt x="1034" y="523"/>
                </a:cubicBezTo>
                <a:cubicBezTo>
                  <a:pt x="1042" y="523"/>
                  <a:pt x="1048" y="517"/>
                  <a:pt x="1048" y="509"/>
                </a:cubicBezTo>
                <a:cubicBezTo>
                  <a:pt x="1048" y="500"/>
                  <a:pt x="1042" y="494"/>
                  <a:pt x="1034" y="494"/>
                </a:cubicBezTo>
                <a:close/>
                <a:moveTo>
                  <a:pt x="1034" y="527"/>
                </a:moveTo>
                <a:cubicBezTo>
                  <a:pt x="1025" y="527"/>
                  <a:pt x="1019" y="533"/>
                  <a:pt x="1019" y="542"/>
                </a:cubicBezTo>
                <a:cubicBezTo>
                  <a:pt x="1019" y="550"/>
                  <a:pt x="1025" y="556"/>
                  <a:pt x="1034" y="556"/>
                </a:cubicBezTo>
                <a:cubicBezTo>
                  <a:pt x="1042" y="556"/>
                  <a:pt x="1048" y="550"/>
                  <a:pt x="1048" y="542"/>
                </a:cubicBezTo>
                <a:cubicBezTo>
                  <a:pt x="1048" y="533"/>
                  <a:pt x="1042" y="527"/>
                  <a:pt x="1034" y="527"/>
                </a:cubicBezTo>
                <a:close/>
                <a:moveTo>
                  <a:pt x="1034" y="560"/>
                </a:moveTo>
                <a:cubicBezTo>
                  <a:pt x="1025" y="560"/>
                  <a:pt x="1019" y="566"/>
                  <a:pt x="1019" y="574"/>
                </a:cubicBezTo>
                <a:cubicBezTo>
                  <a:pt x="1019" y="583"/>
                  <a:pt x="1025" y="589"/>
                  <a:pt x="1034" y="589"/>
                </a:cubicBezTo>
                <a:cubicBezTo>
                  <a:pt x="1042" y="589"/>
                  <a:pt x="1048" y="583"/>
                  <a:pt x="1048" y="574"/>
                </a:cubicBezTo>
                <a:cubicBezTo>
                  <a:pt x="1048" y="566"/>
                  <a:pt x="1042" y="560"/>
                  <a:pt x="1034" y="560"/>
                </a:cubicBezTo>
                <a:close/>
                <a:moveTo>
                  <a:pt x="1034" y="593"/>
                </a:moveTo>
                <a:cubicBezTo>
                  <a:pt x="1025" y="593"/>
                  <a:pt x="1019" y="599"/>
                  <a:pt x="1019" y="607"/>
                </a:cubicBezTo>
                <a:cubicBezTo>
                  <a:pt x="1019" y="616"/>
                  <a:pt x="1025" y="622"/>
                  <a:pt x="1034" y="622"/>
                </a:cubicBezTo>
                <a:cubicBezTo>
                  <a:pt x="1042" y="622"/>
                  <a:pt x="1048" y="616"/>
                  <a:pt x="1048" y="607"/>
                </a:cubicBezTo>
                <a:cubicBezTo>
                  <a:pt x="1048" y="599"/>
                  <a:pt x="1042" y="593"/>
                  <a:pt x="1034" y="593"/>
                </a:cubicBezTo>
                <a:close/>
                <a:moveTo>
                  <a:pt x="1034" y="625"/>
                </a:moveTo>
                <a:cubicBezTo>
                  <a:pt x="1025" y="625"/>
                  <a:pt x="1019" y="632"/>
                  <a:pt x="1019" y="640"/>
                </a:cubicBezTo>
                <a:cubicBezTo>
                  <a:pt x="1019" y="648"/>
                  <a:pt x="1025" y="655"/>
                  <a:pt x="1034" y="655"/>
                </a:cubicBezTo>
                <a:cubicBezTo>
                  <a:pt x="1042" y="655"/>
                  <a:pt x="1048" y="648"/>
                  <a:pt x="1048" y="640"/>
                </a:cubicBezTo>
                <a:cubicBezTo>
                  <a:pt x="1048" y="632"/>
                  <a:pt x="1042" y="625"/>
                  <a:pt x="1034" y="625"/>
                </a:cubicBezTo>
                <a:close/>
                <a:moveTo>
                  <a:pt x="1034" y="658"/>
                </a:moveTo>
                <a:cubicBezTo>
                  <a:pt x="1025" y="658"/>
                  <a:pt x="1019" y="665"/>
                  <a:pt x="1019" y="673"/>
                </a:cubicBezTo>
                <a:cubicBezTo>
                  <a:pt x="1019" y="681"/>
                  <a:pt x="1025" y="688"/>
                  <a:pt x="1034" y="688"/>
                </a:cubicBezTo>
                <a:cubicBezTo>
                  <a:pt x="1042" y="688"/>
                  <a:pt x="1048" y="681"/>
                  <a:pt x="1048" y="673"/>
                </a:cubicBezTo>
                <a:cubicBezTo>
                  <a:pt x="1048" y="665"/>
                  <a:pt x="1042" y="658"/>
                  <a:pt x="1034" y="658"/>
                </a:cubicBezTo>
                <a:close/>
                <a:moveTo>
                  <a:pt x="1034" y="691"/>
                </a:moveTo>
                <a:cubicBezTo>
                  <a:pt x="1025" y="691"/>
                  <a:pt x="1019" y="698"/>
                  <a:pt x="1019" y="706"/>
                </a:cubicBezTo>
                <a:cubicBezTo>
                  <a:pt x="1019" y="714"/>
                  <a:pt x="1025" y="721"/>
                  <a:pt x="1034" y="721"/>
                </a:cubicBezTo>
                <a:cubicBezTo>
                  <a:pt x="1042" y="721"/>
                  <a:pt x="1048" y="714"/>
                  <a:pt x="1048" y="706"/>
                </a:cubicBezTo>
                <a:cubicBezTo>
                  <a:pt x="1048" y="698"/>
                  <a:pt x="1042" y="691"/>
                  <a:pt x="1034" y="691"/>
                </a:cubicBezTo>
                <a:close/>
                <a:moveTo>
                  <a:pt x="1034" y="724"/>
                </a:moveTo>
                <a:cubicBezTo>
                  <a:pt x="1025" y="724"/>
                  <a:pt x="1019" y="731"/>
                  <a:pt x="1019" y="739"/>
                </a:cubicBezTo>
                <a:cubicBezTo>
                  <a:pt x="1019" y="747"/>
                  <a:pt x="1025" y="754"/>
                  <a:pt x="1034" y="754"/>
                </a:cubicBezTo>
                <a:cubicBezTo>
                  <a:pt x="1042" y="754"/>
                  <a:pt x="1048" y="747"/>
                  <a:pt x="1048" y="739"/>
                </a:cubicBezTo>
                <a:cubicBezTo>
                  <a:pt x="1048" y="731"/>
                  <a:pt x="1042" y="724"/>
                  <a:pt x="1034" y="724"/>
                </a:cubicBezTo>
                <a:close/>
                <a:moveTo>
                  <a:pt x="1034" y="757"/>
                </a:moveTo>
                <a:cubicBezTo>
                  <a:pt x="1025" y="757"/>
                  <a:pt x="1019" y="764"/>
                  <a:pt x="1019" y="772"/>
                </a:cubicBezTo>
                <a:cubicBezTo>
                  <a:pt x="1019" y="780"/>
                  <a:pt x="1025" y="787"/>
                  <a:pt x="1034" y="787"/>
                </a:cubicBezTo>
                <a:cubicBezTo>
                  <a:pt x="1042" y="787"/>
                  <a:pt x="1048" y="780"/>
                  <a:pt x="1048" y="772"/>
                </a:cubicBezTo>
                <a:cubicBezTo>
                  <a:pt x="1048" y="764"/>
                  <a:pt x="1042" y="757"/>
                  <a:pt x="1034" y="757"/>
                </a:cubicBezTo>
                <a:close/>
                <a:moveTo>
                  <a:pt x="1034" y="790"/>
                </a:moveTo>
                <a:cubicBezTo>
                  <a:pt x="1025" y="790"/>
                  <a:pt x="1019" y="797"/>
                  <a:pt x="1019" y="805"/>
                </a:cubicBezTo>
                <a:cubicBezTo>
                  <a:pt x="1019" y="813"/>
                  <a:pt x="1025" y="820"/>
                  <a:pt x="1034" y="820"/>
                </a:cubicBezTo>
                <a:cubicBezTo>
                  <a:pt x="1042" y="820"/>
                  <a:pt x="1048" y="813"/>
                  <a:pt x="1048" y="805"/>
                </a:cubicBezTo>
                <a:cubicBezTo>
                  <a:pt x="1048" y="797"/>
                  <a:pt x="1042" y="790"/>
                  <a:pt x="1034" y="790"/>
                </a:cubicBezTo>
                <a:close/>
                <a:moveTo>
                  <a:pt x="1034" y="823"/>
                </a:moveTo>
                <a:cubicBezTo>
                  <a:pt x="1025" y="823"/>
                  <a:pt x="1019" y="830"/>
                  <a:pt x="1019" y="838"/>
                </a:cubicBezTo>
                <a:cubicBezTo>
                  <a:pt x="1019" y="846"/>
                  <a:pt x="1025" y="853"/>
                  <a:pt x="1034" y="853"/>
                </a:cubicBezTo>
                <a:cubicBezTo>
                  <a:pt x="1042" y="853"/>
                  <a:pt x="1048" y="846"/>
                  <a:pt x="1048" y="838"/>
                </a:cubicBezTo>
                <a:cubicBezTo>
                  <a:pt x="1048" y="830"/>
                  <a:pt x="1042" y="823"/>
                  <a:pt x="1034" y="823"/>
                </a:cubicBezTo>
                <a:close/>
                <a:moveTo>
                  <a:pt x="1034" y="856"/>
                </a:moveTo>
                <a:cubicBezTo>
                  <a:pt x="1025" y="856"/>
                  <a:pt x="1019" y="863"/>
                  <a:pt x="1019" y="871"/>
                </a:cubicBezTo>
                <a:cubicBezTo>
                  <a:pt x="1019" y="879"/>
                  <a:pt x="1025" y="886"/>
                  <a:pt x="1034" y="886"/>
                </a:cubicBezTo>
                <a:cubicBezTo>
                  <a:pt x="1042" y="886"/>
                  <a:pt x="1048" y="879"/>
                  <a:pt x="1048" y="871"/>
                </a:cubicBezTo>
                <a:cubicBezTo>
                  <a:pt x="1048" y="863"/>
                  <a:pt x="1042" y="856"/>
                  <a:pt x="1034" y="856"/>
                </a:cubicBezTo>
                <a:close/>
                <a:moveTo>
                  <a:pt x="1034" y="889"/>
                </a:moveTo>
                <a:cubicBezTo>
                  <a:pt x="1025" y="889"/>
                  <a:pt x="1019" y="895"/>
                  <a:pt x="1019" y="904"/>
                </a:cubicBezTo>
                <a:cubicBezTo>
                  <a:pt x="1019" y="912"/>
                  <a:pt x="1025" y="918"/>
                  <a:pt x="1034" y="918"/>
                </a:cubicBezTo>
                <a:cubicBezTo>
                  <a:pt x="1042" y="918"/>
                  <a:pt x="1048" y="912"/>
                  <a:pt x="1048" y="904"/>
                </a:cubicBezTo>
                <a:cubicBezTo>
                  <a:pt x="1048" y="895"/>
                  <a:pt x="1042" y="889"/>
                  <a:pt x="1034" y="889"/>
                </a:cubicBezTo>
                <a:close/>
                <a:moveTo>
                  <a:pt x="1034" y="922"/>
                </a:moveTo>
                <a:cubicBezTo>
                  <a:pt x="1025" y="922"/>
                  <a:pt x="1019" y="928"/>
                  <a:pt x="1019" y="937"/>
                </a:cubicBezTo>
                <a:cubicBezTo>
                  <a:pt x="1019" y="945"/>
                  <a:pt x="1025" y="951"/>
                  <a:pt x="1034" y="951"/>
                </a:cubicBezTo>
                <a:cubicBezTo>
                  <a:pt x="1042" y="951"/>
                  <a:pt x="1048" y="945"/>
                  <a:pt x="1048" y="937"/>
                </a:cubicBezTo>
                <a:cubicBezTo>
                  <a:pt x="1048" y="928"/>
                  <a:pt x="1042" y="922"/>
                  <a:pt x="1034" y="922"/>
                </a:cubicBezTo>
                <a:close/>
                <a:moveTo>
                  <a:pt x="1034" y="955"/>
                </a:moveTo>
                <a:cubicBezTo>
                  <a:pt x="1025" y="955"/>
                  <a:pt x="1019" y="961"/>
                  <a:pt x="1019" y="970"/>
                </a:cubicBezTo>
                <a:cubicBezTo>
                  <a:pt x="1019" y="978"/>
                  <a:pt x="1025" y="984"/>
                  <a:pt x="1034" y="984"/>
                </a:cubicBezTo>
                <a:cubicBezTo>
                  <a:pt x="1042" y="984"/>
                  <a:pt x="1048" y="978"/>
                  <a:pt x="1048" y="970"/>
                </a:cubicBezTo>
                <a:cubicBezTo>
                  <a:pt x="1048" y="961"/>
                  <a:pt x="1042" y="955"/>
                  <a:pt x="1034" y="955"/>
                </a:cubicBezTo>
                <a:close/>
                <a:moveTo>
                  <a:pt x="1034" y="988"/>
                </a:moveTo>
                <a:cubicBezTo>
                  <a:pt x="1025" y="988"/>
                  <a:pt x="1019" y="994"/>
                  <a:pt x="1019" y="1002"/>
                </a:cubicBezTo>
                <a:cubicBezTo>
                  <a:pt x="1019" y="1011"/>
                  <a:pt x="1025" y="1017"/>
                  <a:pt x="1034" y="1017"/>
                </a:cubicBezTo>
                <a:cubicBezTo>
                  <a:pt x="1042" y="1017"/>
                  <a:pt x="1048" y="1011"/>
                  <a:pt x="1048" y="1002"/>
                </a:cubicBezTo>
                <a:cubicBezTo>
                  <a:pt x="1048" y="994"/>
                  <a:pt x="1042" y="988"/>
                  <a:pt x="1034" y="988"/>
                </a:cubicBezTo>
                <a:close/>
                <a:moveTo>
                  <a:pt x="1034" y="1021"/>
                </a:moveTo>
                <a:cubicBezTo>
                  <a:pt x="1025" y="1021"/>
                  <a:pt x="1019" y="1027"/>
                  <a:pt x="1019" y="1035"/>
                </a:cubicBezTo>
                <a:cubicBezTo>
                  <a:pt x="1019" y="1044"/>
                  <a:pt x="1025" y="1050"/>
                  <a:pt x="1034" y="1050"/>
                </a:cubicBezTo>
                <a:cubicBezTo>
                  <a:pt x="1042" y="1050"/>
                  <a:pt x="1048" y="1044"/>
                  <a:pt x="1048" y="1035"/>
                </a:cubicBezTo>
                <a:cubicBezTo>
                  <a:pt x="1048" y="1027"/>
                  <a:pt x="1042" y="1021"/>
                  <a:pt x="1034" y="1021"/>
                </a:cubicBezTo>
                <a:close/>
                <a:moveTo>
                  <a:pt x="1034" y="1053"/>
                </a:moveTo>
                <a:cubicBezTo>
                  <a:pt x="1025" y="1053"/>
                  <a:pt x="1019" y="1060"/>
                  <a:pt x="1019" y="1068"/>
                </a:cubicBezTo>
                <a:cubicBezTo>
                  <a:pt x="1019" y="1076"/>
                  <a:pt x="1025" y="1083"/>
                  <a:pt x="1034" y="1083"/>
                </a:cubicBezTo>
                <a:cubicBezTo>
                  <a:pt x="1042" y="1083"/>
                  <a:pt x="1048" y="1076"/>
                  <a:pt x="1048" y="1068"/>
                </a:cubicBezTo>
                <a:cubicBezTo>
                  <a:pt x="1048" y="1060"/>
                  <a:pt x="1042" y="1053"/>
                  <a:pt x="1034" y="1053"/>
                </a:cubicBezTo>
                <a:close/>
                <a:moveTo>
                  <a:pt x="1034" y="1086"/>
                </a:moveTo>
                <a:cubicBezTo>
                  <a:pt x="1025" y="1086"/>
                  <a:pt x="1019" y="1093"/>
                  <a:pt x="1019" y="1101"/>
                </a:cubicBezTo>
                <a:cubicBezTo>
                  <a:pt x="1019" y="1109"/>
                  <a:pt x="1025" y="1116"/>
                  <a:pt x="1034" y="1116"/>
                </a:cubicBezTo>
                <a:cubicBezTo>
                  <a:pt x="1042" y="1116"/>
                  <a:pt x="1048" y="1109"/>
                  <a:pt x="1048" y="1101"/>
                </a:cubicBezTo>
                <a:cubicBezTo>
                  <a:pt x="1048" y="1093"/>
                  <a:pt x="1042" y="1086"/>
                  <a:pt x="1034" y="1086"/>
                </a:cubicBezTo>
                <a:close/>
                <a:moveTo>
                  <a:pt x="1034" y="1119"/>
                </a:moveTo>
                <a:cubicBezTo>
                  <a:pt x="1025" y="1119"/>
                  <a:pt x="1019" y="1126"/>
                  <a:pt x="1019" y="1134"/>
                </a:cubicBezTo>
                <a:cubicBezTo>
                  <a:pt x="1019" y="1142"/>
                  <a:pt x="1025" y="1149"/>
                  <a:pt x="1034" y="1149"/>
                </a:cubicBezTo>
                <a:cubicBezTo>
                  <a:pt x="1042" y="1149"/>
                  <a:pt x="1048" y="1142"/>
                  <a:pt x="1048" y="1134"/>
                </a:cubicBezTo>
                <a:cubicBezTo>
                  <a:pt x="1048" y="1126"/>
                  <a:pt x="1042" y="1119"/>
                  <a:pt x="1034" y="1119"/>
                </a:cubicBezTo>
                <a:close/>
                <a:moveTo>
                  <a:pt x="1034" y="1152"/>
                </a:moveTo>
                <a:cubicBezTo>
                  <a:pt x="1025" y="1152"/>
                  <a:pt x="1019" y="1159"/>
                  <a:pt x="1019" y="1167"/>
                </a:cubicBezTo>
                <a:cubicBezTo>
                  <a:pt x="1019" y="1175"/>
                  <a:pt x="1025" y="1182"/>
                  <a:pt x="1034" y="1182"/>
                </a:cubicBezTo>
                <a:cubicBezTo>
                  <a:pt x="1042" y="1182"/>
                  <a:pt x="1048" y="1175"/>
                  <a:pt x="1048" y="1167"/>
                </a:cubicBezTo>
                <a:cubicBezTo>
                  <a:pt x="1048" y="1159"/>
                  <a:pt x="1042" y="1152"/>
                  <a:pt x="1034" y="1152"/>
                </a:cubicBezTo>
                <a:close/>
                <a:moveTo>
                  <a:pt x="1034" y="1185"/>
                </a:moveTo>
                <a:cubicBezTo>
                  <a:pt x="1025" y="1185"/>
                  <a:pt x="1019" y="1192"/>
                  <a:pt x="1019" y="1200"/>
                </a:cubicBezTo>
                <a:cubicBezTo>
                  <a:pt x="1019" y="1208"/>
                  <a:pt x="1025" y="1215"/>
                  <a:pt x="1034" y="1215"/>
                </a:cubicBezTo>
                <a:cubicBezTo>
                  <a:pt x="1042" y="1215"/>
                  <a:pt x="1048" y="1208"/>
                  <a:pt x="1048" y="1200"/>
                </a:cubicBezTo>
                <a:cubicBezTo>
                  <a:pt x="1048" y="1192"/>
                  <a:pt x="1042" y="1185"/>
                  <a:pt x="1034" y="1185"/>
                </a:cubicBezTo>
                <a:close/>
                <a:moveTo>
                  <a:pt x="1034" y="1218"/>
                </a:moveTo>
                <a:cubicBezTo>
                  <a:pt x="1025" y="1218"/>
                  <a:pt x="1019" y="1225"/>
                  <a:pt x="1019" y="1233"/>
                </a:cubicBezTo>
                <a:cubicBezTo>
                  <a:pt x="1019" y="1241"/>
                  <a:pt x="1025" y="1248"/>
                  <a:pt x="1034" y="1248"/>
                </a:cubicBezTo>
                <a:cubicBezTo>
                  <a:pt x="1042" y="1248"/>
                  <a:pt x="1048" y="1241"/>
                  <a:pt x="1048" y="1233"/>
                </a:cubicBezTo>
                <a:cubicBezTo>
                  <a:pt x="1048" y="1225"/>
                  <a:pt x="1042" y="1218"/>
                  <a:pt x="1034" y="1218"/>
                </a:cubicBezTo>
                <a:close/>
                <a:moveTo>
                  <a:pt x="1034" y="1251"/>
                </a:moveTo>
                <a:cubicBezTo>
                  <a:pt x="1025" y="1251"/>
                  <a:pt x="1019" y="1258"/>
                  <a:pt x="1019" y="1266"/>
                </a:cubicBezTo>
                <a:cubicBezTo>
                  <a:pt x="1019" y="1274"/>
                  <a:pt x="1025" y="1281"/>
                  <a:pt x="1034" y="1281"/>
                </a:cubicBezTo>
                <a:cubicBezTo>
                  <a:pt x="1042" y="1281"/>
                  <a:pt x="1048" y="1274"/>
                  <a:pt x="1048" y="1266"/>
                </a:cubicBezTo>
                <a:cubicBezTo>
                  <a:pt x="1048" y="1258"/>
                  <a:pt x="1042" y="1251"/>
                  <a:pt x="1034" y="1251"/>
                </a:cubicBezTo>
                <a:close/>
                <a:moveTo>
                  <a:pt x="1034" y="1284"/>
                </a:moveTo>
                <a:cubicBezTo>
                  <a:pt x="1025" y="1284"/>
                  <a:pt x="1019" y="1291"/>
                  <a:pt x="1019" y="1299"/>
                </a:cubicBezTo>
                <a:cubicBezTo>
                  <a:pt x="1019" y="1307"/>
                  <a:pt x="1025" y="1314"/>
                  <a:pt x="1034" y="1314"/>
                </a:cubicBezTo>
                <a:cubicBezTo>
                  <a:pt x="1042" y="1314"/>
                  <a:pt x="1048" y="1307"/>
                  <a:pt x="1048" y="1299"/>
                </a:cubicBezTo>
                <a:cubicBezTo>
                  <a:pt x="1048" y="1291"/>
                  <a:pt x="1042" y="1284"/>
                  <a:pt x="1034" y="1284"/>
                </a:cubicBezTo>
                <a:close/>
                <a:moveTo>
                  <a:pt x="1034" y="1317"/>
                </a:moveTo>
                <a:cubicBezTo>
                  <a:pt x="1025" y="1317"/>
                  <a:pt x="1019" y="1323"/>
                  <a:pt x="1019" y="1332"/>
                </a:cubicBezTo>
                <a:cubicBezTo>
                  <a:pt x="1019" y="1340"/>
                  <a:pt x="1025" y="1346"/>
                  <a:pt x="1034" y="1346"/>
                </a:cubicBezTo>
                <a:cubicBezTo>
                  <a:pt x="1042" y="1346"/>
                  <a:pt x="1048" y="1340"/>
                  <a:pt x="1048" y="1332"/>
                </a:cubicBezTo>
                <a:cubicBezTo>
                  <a:pt x="1048" y="1323"/>
                  <a:pt x="1042" y="1317"/>
                  <a:pt x="1034" y="1317"/>
                </a:cubicBezTo>
                <a:close/>
                <a:moveTo>
                  <a:pt x="1034" y="1350"/>
                </a:moveTo>
                <a:cubicBezTo>
                  <a:pt x="1025" y="1350"/>
                  <a:pt x="1019" y="1356"/>
                  <a:pt x="1019" y="1365"/>
                </a:cubicBezTo>
                <a:cubicBezTo>
                  <a:pt x="1019" y="1373"/>
                  <a:pt x="1025" y="1379"/>
                  <a:pt x="1034" y="1379"/>
                </a:cubicBezTo>
                <a:cubicBezTo>
                  <a:pt x="1042" y="1379"/>
                  <a:pt x="1048" y="1373"/>
                  <a:pt x="1048" y="1365"/>
                </a:cubicBezTo>
                <a:cubicBezTo>
                  <a:pt x="1048" y="1356"/>
                  <a:pt x="1042" y="1350"/>
                  <a:pt x="1034" y="1350"/>
                </a:cubicBezTo>
                <a:close/>
                <a:moveTo>
                  <a:pt x="1034" y="1383"/>
                </a:moveTo>
                <a:cubicBezTo>
                  <a:pt x="1025" y="1383"/>
                  <a:pt x="1019" y="1389"/>
                  <a:pt x="1019" y="1397"/>
                </a:cubicBezTo>
                <a:cubicBezTo>
                  <a:pt x="1019" y="1406"/>
                  <a:pt x="1025" y="1412"/>
                  <a:pt x="1034" y="1412"/>
                </a:cubicBezTo>
                <a:cubicBezTo>
                  <a:pt x="1042" y="1412"/>
                  <a:pt x="1048" y="1406"/>
                  <a:pt x="1048" y="1397"/>
                </a:cubicBezTo>
                <a:cubicBezTo>
                  <a:pt x="1048" y="1389"/>
                  <a:pt x="1042" y="1383"/>
                  <a:pt x="1034" y="1383"/>
                </a:cubicBezTo>
                <a:close/>
                <a:moveTo>
                  <a:pt x="1034" y="1416"/>
                </a:moveTo>
                <a:cubicBezTo>
                  <a:pt x="1025" y="1416"/>
                  <a:pt x="1019" y="1422"/>
                  <a:pt x="1019" y="1430"/>
                </a:cubicBezTo>
                <a:cubicBezTo>
                  <a:pt x="1019" y="1439"/>
                  <a:pt x="1025" y="1445"/>
                  <a:pt x="1034" y="1445"/>
                </a:cubicBezTo>
                <a:cubicBezTo>
                  <a:pt x="1042" y="1445"/>
                  <a:pt x="1048" y="1439"/>
                  <a:pt x="1048" y="1430"/>
                </a:cubicBezTo>
                <a:cubicBezTo>
                  <a:pt x="1048" y="1422"/>
                  <a:pt x="1042" y="1416"/>
                  <a:pt x="1034" y="1416"/>
                </a:cubicBezTo>
                <a:close/>
                <a:moveTo>
                  <a:pt x="1066" y="0"/>
                </a:moveTo>
                <a:cubicBezTo>
                  <a:pt x="1058" y="0"/>
                  <a:pt x="1052" y="7"/>
                  <a:pt x="1052" y="15"/>
                </a:cubicBezTo>
                <a:cubicBezTo>
                  <a:pt x="1052" y="23"/>
                  <a:pt x="1058" y="30"/>
                  <a:pt x="1066" y="30"/>
                </a:cubicBezTo>
                <a:cubicBezTo>
                  <a:pt x="1075" y="30"/>
                  <a:pt x="1081" y="23"/>
                  <a:pt x="1081" y="15"/>
                </a:cubicBezTo>
                <a:cubicBezTo>
                  <a:pt x="1081" y="7"/>
                  <a:pt x="1075" y="0"/>
                  <a:pt x="1066" y="0"/>
                </a:cubicBezTo>
                <a:close/>
                <a:moveTo>
                  <a:pt x="1066" y="33"/>
                </a:moveTo>
                <a:cubicBezTo>
                  <a:pt x="1058" y="33"/>
                  <a:pt x="1052" y="40"/>
                  <a:pt x="1052" y="48"/>
                </a:cubicBezTo>
                <a:cubicBezTo>
                  <a:pt x="1052" y="56"/>
                  <a:pt x="1058" y="63"/>
                  <a:pt x="1066" y="63"/>
                </a:cubicBezTo>
                <a:cubicBezTo>
                  <a:pt x="1075" y="63"/>
                  <a:pt x="1081" y="56"/>
                  <a:pt x="1081" y="48"/>
                </a:cubicBezTo>
                <a:cubicBezTo>
                  <a:pt x="1081" y="40"/>
                  <a:pt x="1075" y="33"/>
                  <a:pt x="1066" y="33"/>
                </a:cubicBezTo>
                <a:close/>
                <a:moveTo>
                  <a:pt x="1066" y="66"/>
                </a:moveTo>
                <a:cubicBezTo>
                  <a:pt x="1058" y="66"/>
                  <a:pt x="1052" y="72"/>
                  <a:pt x="1052" y="81"/>
                </a:cubicBezTo>
                <a:cubicBezTo>
                  <a:pt x="1052" y="89"/>
                  <a:pt x="1058" y="95"/>
                  <a:pt x="1066" y="95"/>
                </a:cubicBezTo>
                <a:cubicBezTo>
                  <a:pt x="1075" y="95"/>
                  <a:pt x="1081" y="89"/>
                  <a:pt x="1081" y="81"/>
                </a:cubicBezTo>
                <a:cubicBezTo>
                  <a:pt x="1081" y="72"/>
                  <a:pt x="1075" y="66"/>
                  <a:pt x="1066" y="66"/>
                </a:cubicBezTo>
                <a:close/>
                <a:moveTo>
                  <a:pt x="1066" y="99"/>
                </a:moveTo>
                <a:cubicBezTo>
                  <a:pt x="1058" y="99"/>
                  <a:pt x="1052" y="105"/>
                  <a:pt x="1052" y="114"/>
                </a:cubicBezTo>
                <a:cubicBezTo>
                  <a:pt x="1052" y="122"/>
                  <a:pt x="1058" y="128"/>
                  <a:pt x="1066" y="128"/>
                </a:cubicBezTo>
                <a:cubicBezTo>
                  <a:pt x="1075" y="128"/>
                  <a:pt x="1081" y="122"/>
                  <a:pt x="1081" y="114"/>
                </a:cubicBezTo>
                <a:cubicBezTo>
                  <a:pt x="1081" y="105"/>
                  <a:pt x="1075" y="99"/>
                  <a:pt x="1066" y="99"/>
                </a:cubicBezTo>
                <a:close/>
                <a:moveTo>
                  <a:pt x="1066" y="132"/>
                </a:moveTo>
                <a:cubicBezTo>
                  <a:pt x="1058" y="132"/>
                  <a:pt x="1052" y="138"/>
                  <a:pt x="1052" y="147"/>
                </a:cubicBezTo>
                <a:cubicBezTo>
                  <a:pt x="1052" y="155"/>
                  <a:pt x="1058" y="161"/>
                  <a:pt x="1066" y="161"/>
                </a:cubicBezTo>
                <a:cubicBezTo>
                  <a:pt x="1075" y="161"/>
                  <a:pt x="1081" y="155"/>
                  <a:pt x="1081" y="147"/>
                </a:cubicBezTo>
                <a:cubicBezTo>
                  <a:pt x="1081" y="138"/>
                  <a:pt x="1075" y="132"/>
                  <a:pt x="1066" y="132"/>
                </a:cubicBezTo>
                <a:close/>
                <a:moveTo>
                  <a:pt x="1066" y="165"/>
                </a:moveTo>
                <a:cubicBezTo>
                  <a:pt x="1058" y="165"/>
                  <a:pt x="1052" y="171"/>
                  <a:pt x="1052" y="179"/>
                </a:cubicBezTo>
                <a:cubicBezTo>
                  <a:pt x="1052" y="188"/>
                  <a:pt x="1058" y="194"/>
                  <a:pt x="1066" y="194"/>
                </a:cubicBezTo>
                <a:cubicBezTo>
                  <a:pt x="1075" y="194"/>
                  <a:pt x="1081" y="188"/>
                  <a:pt x="1081" y="179"/>
                </a:cubicBezTo>
                <a:cubicBezTo>
                  <a:pt x="1081" y="171"/>
                  <a:pt x="1075" y="165"/>
                  <a:pt x="1066" y="165"/>
                </a:cubicBezTo>
                <a:close/>
                <a:moveTo>
                  <a:pt x="1066" y="198"/>
                </a:moveTo>
                <a:cubicBezTo>
                  <a:pt x="1058" y="198"/>
                  <a:pt x="1052" y="204"/>
                  <a:pt x="1052" y="212"/>
                </a:cubicBezTo>
                <a:cubicBezTo>
                  <a:pt x="1052" y="221"/>
                  <a:pt x="1058" y="227"/>
                  <a:pt x="1066" y="227"/>
                </a:cubicBezTo>
                <a:cubicBezTo>
                  <a:pt x="1075" y="227"/>
                  <a:pt x="1081" y="221"/>
                  <a:pt x="1081" y="212"/>
                </a:cubicBezTo>
                <a:cubicBezTo>
                  <a:pt x="1081" y="204"/>
                  <a:pt x="1075" y="198"/>
                  <a:pt x="1066" y="198"/>
                </a:cubicBezTo>
                <a:close/>
                <a:moveTo>
                  <a:pt x="1066" y="230"/>
                </a:moveTo>
                <a:cubicBezTo>
                  <a:pt x="1058" y="230"/>
                  <a:pt x="1052" y="237"/>
                  <a:pt x="1052" y="245"/>
                </a:cubicBezTo>
                <a:cubicBezTo>
                  <a:pt x="1052" y="253"/>
                  <a:pt x="1058" y="260"/>
                  <a:pt x="1066" y="260"/>
                </a:cubicBezTo>
                <a:cubicBezTo>
                  <a:pt x="1075" y="260"/>
                  <a:pt x="1081" y="253"/>
                  <a:pt x="1081" y="245"/>
                </a:cubicBezTo>
                <a:cubicBezTo>
                  <a:pt x="1081" y="237"/>
                  <a:pt x="1075" y="230"/>
                  <a:pt x="1066" y="230"/>
                </a:cubicBezTo>
                <a:close/>
                <a:moveTo>
                  <a:pt x="1066" y="263"/>
                </a:moveTo>
                <a:cubicBezTo>
                  <a:pt x="1058" y="263"/>
                  <a:pt x="1052" y="270"/>
                  <a:pt x="1052" y="278"/>
                </a:cubicBezTo>
                <a:cubicBezTo>
                  <a:pt x="1052" y="286"/>
                  <a:pt x="1058" y="293"/>
                  <a:pt x="1066" y="293"/>
                </a:cubicBezTo>
                <a:cubicBezTo>
                  <a:pt x="1075" y="293"/>
                  <a:pt x="1081" y="286"/>
                  <a:pt x="1081" y="278"/>
                </a:cubicBezTo>
                <a:cubicBezTo>
                  <a:pt x="1081" y="270"/>
                  <a:pt x="1075" y="263"/>
                  <a:pt x="1066" y="263"/>
                </a:cubicBezTo>
                <a:close/>
                <a:moveTo>
                  <a:pt x="1066" y="296"/>
                </a:moveTo>
                <a:cubicBezTo>
                  <a:pt x="1058" y="296"/>
                  <a:pt x="1052" y="303"/>
                  <a:pt x="1052" y="311"/>
                </a:cubicBezTo>
                <a:cubicBezTo>
                  <a:pt x="1052" y="319"/>
                  <a:pt x="1058" y="326"/>
                  <a:pt x="1066" y="326"/>
                </a:cubicBezTo>
                <a:cubicBezTo>
                  <a:pt x="1075" y="326"/>
                  <a:pt x="1081" y="319"/>
                  <a:pt x="1081" y="311"/>
                </a:cubicBezTo>
                <a:cubicBezTo>
                  <a:pt x="1081" y="303"/>
                  <a:pt x="1075" y="296"/>
                  <a:pt x="1066" y="296"/>
                </a:cubicBezTo>
                <a:close/>
                <a:moveTo>
                  <a:pt x="1066" y="329"/>
                </a:moveTo>
                <a:cubicBezTo>
                  <a:pt x="1058" y="329"/>
                  <a:pt x="1052" y="336"/>
                  <a:pt x="1052" y="344"/>
                </a:cubicBezTo>
                <a:cubicBezTo>
                  <a:pt x="1052" y="352"/>
                  <a:pt x="1058" y="359"/>
                  <a:pt x="1066" y="359"/>
                </a:cubicBezTo>
                <a:cubicBezTo>
                  <a:pt x="1075" y="359"/>
                  <a:pt x="1081" y="352"/>
                  <a:pt x="1081" y="344"/>
                </a:cubicBezTo>
                <a:cubicBezTo>
                  <a:pt x="1081" y="336"/>
                  <a:pt x="1075" y="329"/>
                  <a:pt x="1066" y="329"/>
                </a:cubicBezTo>
                <a:close/>
                <a:moveTo>
                  <a:pt x="1066" y="362"/>
                </a:moveTo>
                <a:cubicBezTo>
                  <a:pt x="1058" y="362"/>
                  <a:pt x="1052" y="369"/>
                  <a:pt x="1052" y="377"/>
                </a:cubicBezTo>
                <a:cubicBezTo>
                  <a:pt x="1052" y="385"/>
                  <a:pt x="1058" y="392"/>
                  <a:pt x="1066" y="392"/>
                </a:cubicBezTo>
                <a:cubicBezTo>
                  <a:pt x="1075" y="392"/>
                  <a:pt x="1081" y="385"/>
                  <a:pt x="1081" y="377"/>
                </a:cubicBezTo>
                <a:cubicBezTo>
                  <a:pt x="1081" y="369"/>
                  <a:pt x="1075" y="362"/>
                  <a:pt x="1066" y="362"/>
                </a:cubicBezTo>
                <a:close/>
                <a:moveTo>
                  <a:pt x="1066" y="395"/>
                </a:moveTo>
                <a:cubicBezTo>
                  <a:pt x="1058" y="395"/>
                  <a:pt x="1052" y="402"/>
                  <a:pt x="1052" y="410"/>
                </a:cubicBezTo>
                <a:cubicBezTo>
                  <a:pt x="1052" y="418"/>
                  <a:pt x="1058" y="425"/>
                  <a:pt x="1066" y="425"/>
                </a:cubicBezTo>
                <a:cubicBezTo>
                  <a:pt x="1075" y="425"/>
                  <a:pt x="1081" y="418"/>
                  <a:pt x="1081" y="410"/>
                </a:cubicBezTo>
                <a:cubicBezTo>
                  <a:pt x="1081" y="402"/>
                  <a:pt x="1075" y="395"/>
                  <a:pt x="1066" y="395"/>
                </a:cubicBezTo>
                <a:close/>
                <a:moveTo>
                  <a:pt x="1066" y="428"/>
                </a:moveTo>
                <a:cubicBezTo>
                  <a:pt x="1058" y="428"/>
                  <a:pt x="1052" y="435"/>
                  <a:pt x="1052" y="443"/>
                </a:cubicBezTo>
                <a:cubicBezTo>
                  <a:pt x="1052" y="451"/>
                  <a:pt x="1058" y="458"/>
                  <a:pt x="1066" y="458"/>
                </a:cubicBezTo>
                <a:cubicBezTo>
                  <a:pt x="1075" y="458"/>
                  <a:pt x="1081" y="451"/>
                  <a:pt x="1081" y="443"/>
                </a:cubicBezTo>
                <a:cubicBezTo>
                  <a:pt x="1081" y="435"/>
                  <a:pt x="1075" y="428"/>
                  <a:pt x="1066" y="428"/>
                </a:cubicBezTo>
                <a:close/>
                <a:moveTo>
                  <a:pt x="1066" y="461"/>
                </a:moveTo>
                <a:cubicBezTo>
                  <a:pt x="1058" y="461"/>
                  <a:pt x="1052" y="468"/>
                  <a:pt x="1052" y="476"/>
                </a:cubicBezTo>
                <a:cubicBezTo>
                  <a:pt x="1052" y="484"/>
                  <a:pt x="1058" y="491"/>
                  <a:pt x="1066" y="491"/>
                </a:cubicBezTo>
                <a:cubicBezTo>
                  <a:pt x="1075" y="491"/>
                  <a:pt x="1081" y="484"/>
                  <a:pt x="1081" y="476"/>
                </a:cubicBezTo>
                <a:cubicBezTo>
                  <a:pt x="1081" y="468"/>
                  <a:pt x="1075" y="461"/>
                  <a:pt x="1066" y="461"/>
                </a:cubicBezTo>
                <a:close/>
                <a:moveTo>
                  <a:pt x="1066" y="494"/>
                </a:moveTo>
                <a:cubicBezTo>
                  <a:pt x="1058" y="494"/>
                  <a:pt x="1052" y="500"/>
                  <a:pt x="1052" y="509"/>
                </a:cubicBezTo>
                <a:cubicBezTo>
                  <a:pt x="1052" y="517"/>
                  <a:pt x="1058" y="523"/>
                  <a:pt x="1066" y="523"/>
                </a:cubicBezTo>
                <a:cubicBezTo>
                  <a:pt x="1075" y="523"/>
                  <a:pt x="1081" y="517"/>
                  <a:pt x="1081" y="509"/>
                </a:cubicBezTo>
                <a:cubicBezTo>
                  <a:pt x="1081" y="500"/>
                  <a:pt x="1075" y="494"/>
                  <a:pt x="1066" y="494"/>
                </a:cubicBezTo>
                <a:close/>
                <a:moveTo>
                  <a:pt x="1066" y="527"/>
                </a:moveTo>
                <a:cubicBezTo>
                  <a:pt x="1058" y="527"/>
                  <a:pt x="1052" y="533"/>
                  <a:pt x="1052" y="542"/>
                </a:cubicBezTo>
                <a:cubicBezTo>
                  <a:pt x="1052" y="550"/>
                  <a:pt x="1058" y="556"/>
                  <a:pt x="1066" y="556"/>
                </a:cubicBezTo>
                <a:cubicBezTo>
                  <a:pt x="1075" y="556"/>
                  <a:pt x="1081" y="550"/>
                  <a:pt x="1081" y="542"/>
                </a:cubicBezTo>
                <a:cubicBezTo>
                  <a:pt x="1081" y="533"/>
                  <a:pt x="1075" y="527"/>
                  <a:pt x="1066" y="527"/>
                </a:cubicBezTo>
                <a:close/>
                <a:moveTo>
                  <a:pt x="1066" y="560"/>
                </a:moveTo>
                <a:cubicBezTo>
                  <a:pt x="1058" y="560"/>
                  <a:pt x="1052" y="566"/>
                  <a:pt x="1052" y="574"/>
                </a:cubicBezTo>
                <a:cubicBezTo>
                  <a:pt x="1052" y="583"/>
                  <a:pt x="1058" y="589"/>
                  <a:pt x="1066" y="589"/>
                </a:cubicBezTo>
                <a:cubicBezTo>
                  <a:pt x="1075" y="589"/>
                  <a:pt x="1081" y="583"/>
                  <a:pt x="1081" y="574"/>
                </a:cubicBezTo>
                <a:cubicBezTo>
                  <a:pt x="1081" y="566"/>
                  <a:pt x="1075" y="560"/>
                  <a:pt x="1066" y="560"/>
                </a:cubicBezTo>
                <a:close/>
                <a:moveTo>
                  <a:pt x="1066" y="593"/>
                </a:moveTo>
                <a:cubicBezTo>
                  <a:pt x="1058" y="593"/>
                  <a:pt x="1052" y="599"/>
                  <a:pt x="1052" y="607"/>
                </a:cubicBezTo>
                <a:cubicBezTo>
                  <a:pt x="1052" y="616"/>
                  <a:pt x="1058" y="622"/>
                  <a:pt x="1066" y="622"/>
                </a:cubicBezTo>
                <a:cubicBezTo>
                  <a:pt x="1075" y="622"/>
                  <a:pt x="1081" y="616"/>
                  <a:pt x="1081" y="607"/>
                </a:cubicBezTo>
                <a:cubicBezTo>
                  <a:pt x="1081" y="599"/>
                  <a:pt x="1075" y="593"/>
                  <a:pt x="1066" y="593"/>
                </a:cubicBezTo>
                <a:close/>
                <a:moveTo>
                  <a:pt x="1066" y="625"/>
                </a:moveTo>
                <a:cubicBezTo>
                  <a:pt x="1058" y="625"/>
                  <a:pt x="1052" y="632"/>
                  <a:pt x="1052" y="640"/>
                </a:cubicBezTo>
                <a:cubicBezTo>
                  <a:pt x="1052" y="648"/>
                  <a:pt x="1058" y="655"/>
                  <a:pt x="1066" y="655"/>
                </a:cubicBezTo>
                <a:cubicBezTo>
                  <a:pt x="1075" y="655"/>
                  <a:pt x="1081" y="648"/>
                  <a:pt x="1081" y="640"/>
                </a:cubicBezTo>
                <a:cubicBezTo>
                  <a:pt x="1081" y="632"/>
                  <a:pt x="1075" y="625"/>
                  <a:pt x="1066" y="625"/>
                </a:cubicBezTo>
                <a:close/>
                <a:moveTo>
                  <a:pt x="1066" y="658"/>
                </a:moveTo>
                <a:cubicBezTo>
                  <a:pt x="1058" y="658"/>
                  <a:pt x="1052" y="665"/>
                  <a:pt x="1052" y="673"/>
                </a:cubicBezTo>
                <a:cubicBezTo>
                  <a:pt x="1052" y="681"/>
                  <a:pt x="1058" y="688"/>
                  <a:pt x="1066" y="688"/>
                </a:cubicBezTo>
                <a:cubicBezTo>
                  <a:pt x="1075" y="688"/>
                  <a:pt x="1081" y="681"/>
                  <a:pt x="1081" y="673"/>
                </a:cubicBezTo>
                <a:cubicBezTo>
                  <a:pt x="1081" y="665"/>
                  <a:pt x="1075" y="658"/>
                  <a:pt x="1066" y="658"/>
                </a:cubicBezTo>
                <a:close/>
                <a:moveTo>
                  <a:pt x="1066" y="691"/>
                </a:moveTo>
                <a:cubicBezTo>
                  <a:pt x="1058" y="691"/>
                  <a:pt x="1052" y="698"/>
                  <a:pt x="1052" y="706"/>
                </a:cubicBezTo>
                <a:cubicBezTo>
                  <a:pt x="1052" y="714"/>
                  <a:pt x="1058" y="721"/>
                  <a:pt x="1066" y="721"/>
                </a:cubicBezTo>
                <a:cubicBezTo>
                  <a:pt x="1075" y="721"/>
                  <a:pt x="1081" y="714"/>
                  <a:pt x="1081" y="706"/>
                </a:cubicBezTo>
                <a:cubicBezTo>
                  <a:pt x="1081" y="698"/>
                  <a:pt x="1075" y="691"/>
                  <a:pt x="1066" y="691"/>
                </a:cubicBezTo>
                <a:close/>
                <a:moveTo>
                  <a:pt x="1066" y="724"/>
                </a:moveTo>
                <a:cubicBezTo>
                  <a:pt x="1058" y="724"/>
                  <a:pt x="1052" y="731"/>
                  <a:pt x="1052" y="739"/>
                </a:cubicBezTo>
                <a:cubicBezTo>
                  <a:pt x="1052" y="747"/>
                  <a:pt x="1058" y="754"/>
                  <a:pt x="1066" y="754"/>
                </a:cubicBezTo>
                <a:cubicBezTo>
                  <a:pt x="1075" y="754"/>
                  <a:pt x="1081" y="747"/>
                  <a:pt x="1081" y="739"/>
                </a:cubicBezTo>
                <a:cubicBezTo>
                  <a:pt x="1081" y="731"/>
                  <a:pt x="1075" y="724"/>
                  <a:pt x="1066" y="724"/>
                </a:cubicBezTo>
                <a:close/>
                <a:moveTo>
                  <a:pt x="1066" y="757"/>
                </a:moveTo>
                <a:cubicBezTo>
                  <a:pt x="1058" y="757"/>
                  <a:pt x="1052" y="764"/>
                  <a:pt x="1052" y="772"/>
                </a:cubicBezTo>
                <a:cubicBezTo>
                  <a:pt x="1052" y="780"/>
                  <a:pt x="1058" y="787"/>
                  <a:pt x="1066" y="787"/>
                </a:cubicBezTo>
                <a:cubicBezTo>
                  <a:pt x="1075" y="787"/>
                  <a:pt x="1081" y="780"/>
                  <a:pt x="1081" y="772"/>
                </a:cubicBezTo>
                <a:cubicBezTo>
                  <a:pt x="1081" y="764"/>
                  <a:pt x="1075" y="757"/>
                  <a:pt x="1066" y="757"/>
                </a:cubicBezTo>
                <a:close/>
                <a:moveTo>
                  <a:pt x="1066" y="790"/>
                </a:moveTo>
                <a:cubicBezTo>
                  <a:pt x="1058" y="790"/>
                  <a:pt x="1052" y="797"/>
                  <a:pt x="1052" y="805"/>
                </a:cubicBezTo>
                <a:cubicBezTo>
                  <a:pt x="1052" y="813"/>
                  <a:pt x="1058" y="820"/>
                  <a:pt x="1066" y="820"/>
                </a:cubicBezTo>
                <a:cubicBezTo>
                  <a:pt x="1075" y="820"/>
                  <a:pt x="1081" y="813"/>
                  <a:pt x="1081" y="805"/>
                </a:cubicBezTo>
                <a:cubicBezTo>
                  <a:pt x="1081" y="797"/>
                  <a:pt x="1075" y="790"/>
                  <a:pt x="1066" y="790"/>
                </a:cubicBezTo>
                <a:close/>
                <a:moveTo>
                  <a:pt x="1066" y="823"/>
                </a:moveTo>
                <a:cubicBezTo>
                  <a:pt x="1058" y="823"/>
                  <a:pt x="1052" y="830"/>
                  <a:pt x="1052" y="838"/>
                </a:cubicBezTo>
                <a:cubicBezTo>
                  <a:pt x="1052" y="846"/>
                  <a:pt x="1058" y="853"/>
                  <a:pt x="1066" y="853"/>
                </a:cubicBezTo>
                <a:cubicBezTo>
                  <a:pt x="1075" y="853"/>
                  <a:pt x="1081" y="846"/>
                  <a:pt x="1081" y="838"/>
                </a:cubicBezTo>
                <a:cubicBezTo>
                  <a:pt x="1081" y="830"/>
                  <a:pt x="1075" y="823"/>
                  <a:pt x="1066" y="823"/>
                </a:cubicBezTo>
                <a:close/>
                <a:moveTo>
                  <a:pt x="1066" y="856"/>
                </a:moveTo>
                <a:cubicBezTo>
                  <a:pt x="1058" y="856"/>
                  <a:pt x="1052" y="863"/>
                  <a:pt x="1052" y="871"/>
                </a:cubicBezTo>
                <a:cubicBezTo>
                  <a:pt x="1052" y="879"/>
                  <a:pt x="1058" y="886"/>
                  <a:pt x="1066" y="886"/>
                </a:cubicBezTo>
                <a:cubicBezTo>
                  <a:pt x="1075" y="886"/>
                  <a:pt x="1081" y="879"/>
                  <a:pt x="1081" y="871"/>
                </a:cubicBezTo>
                <a:cubicBezTo>
                  <a:pt x="1081" y="863"/>
                  <a:pt x="1075" y="856"/>
                  <a:pt x="1066" y="856"/>
                </a:cubicBezTo>
                <a:close/>
                <a:moveTo>
                  <a:pt x="1066" y="889"/>
                </a:moveTo>
                <a:cubicBezTo>
                  <a:pt x="1058" y="889"/>
                  <a:pt x="1052" y="895"/>
                  <a:pt x="1052" y="904"/>
                </a:cubicBezTo>
                <a:cubicBezTo>
                  <a:pt x="1052" y="912"/>
                  <a:pt x="1058" y="918"/>
                  <a:pt x="1066" y="918"/>
                </a:cubicBezTo>
                <a:cubicBezTo>
                  <a:pt x="1075" y="918"/>
                  <a:pt x="1081" y="912"/>
                  <a:pt x="1081" y="904"/>
                </a:cubicBezTo>
                <a:cubicBezTo>
                  <a:pt x="1081" y="895"/>
                  <a:pt x="1075" y="889"/>
                  <a:pt x="1066" y="889"/>
                </a:cubicBezTo>
                <a:close/>
                <a:moveTo>
                  <a:pt x="1066" y="922"/>
                </a:moveTo>
                <a:cubicBezTo>
                  <a:pt x="1058" y="922"/>
                  <a:pt x="1052" y="928"/>
                  <a:pt x="1052" y="937"/>
                </a:cubicBezTo>
                <a:cubicBezTo>
                  <a:pt x="1052" y="945"/>
                  <a:pt x="1058" y="951"/>
                  <a:pt x="1066" y="951"/>
                </a:cubicBezTo>
                <a:cubicBezTo>
                  <a:pt x="1075" y="951"/>
                  <a:pt x="1081" y="945"/>
                  <a:pt x="1081" y="937"/>
                </a:cubicBezTo>
                <a:cubicBezTo>
                  <a:pt x="1081" y="928"/>
                  <a:pt x="1075" y="922"/>
                  <a:pt x="1066" y="922"/>
                </a:cubicBezTo>
                <a:close/>
                <a:moveTo>
                  <a:pt x="1066" y="955"/>
                </a:moveTo>
                <a:cubicBezTo>
                  <a:pt x="1058" y="955"/>
                  <a:pt x="1052" y="961"/>
                  <a:pt x="1052" y="970"/>
                </a:cubicBezTo>
                <a:cubicBezTo>
                  <a:pt x="1052" y="978"/>
                  <a:pt x="1058" y="984"/>
                  <a:pt x="1066" y="984"/>
                </a:cubicBezTo>
                <a:cubicBezTo>
                  <a:pt x="1075" y="984"/>
                  <a:pt x="1081" y="978"/>
                  <a:pt x="1081" y="970"/>
                </a:cubicBezTo>
                <a:cubicBezTo>
                  <a:pt x="1081" y="961"/>
                  <a:pt x="1075" y="955"/>
                  <a:pt x="1066" y="955"/>
                </a:cubicBezTo>
                <a:close/>
                <a:moveTo>
                  <a:pt x="1066" y="988"/>
                </a:moveTo>
                <a:cubicBezTo>
                  <a:pt x="1058" y="988"/>
                  <a:pt x="1052" y="994"/>
                  <a:pt x="1052" y="1002"/>
                </a:cubicBezTo>
                <a:cubicBezTo>
                  <a:pt x="1052" y="1011"/>
                  <a:pt x="1058" y="1017"/>
                  <a:pt x="1066" y="1017"/>
                </a:cubicBezTo>
                <a:cubicBezTo>
                  <a:pt x="1075" y="1017"/>
                  <a:pt x="1081" y="1011"/>
                  <a:pt x="1081" y="1002"/>
                </a:cubicBezTo>
                <a:cubicBezTo>
                  <a:pt x="1081" y="994"/>
                  <a:pt x="1075" y="988"/>
                  <a:pt x="1066" y="988"/>
                </a:cubicBezTo>
                <a:close/>
                <a:moveTo>
                  <a:pt x="1066" y="1021"/>
                </a:moveTo>
                <a:cubicBezTo>
                  <a:pt x="1058" y="1021"/>
                  <a:pt x="1052" y="1027"/>
                  <a:pt x="1052" y="1035"/>
                </a:cubicBezTo>
                <a:cubicBezTo>
                  <a:pt x="1052" y="1044"/>
                  <a:pt x="1058" y="1050"/>
                  <a:pt x="1066" y="1050"/>
                </a:cubicBezTo>
                <a:cubicBezTo>
                  <a:pt x="1075" y="1050"/>
                  <a:pt x="1081" y="1044"/>
                  <a:pt x="1081" y="1035"/>
                </a:cubicBezTo>
                <a:cubicBezTo>
                  <a:pt x="1081" y="1027"/>
                  <a:pt x="1075" y="1021"/>
                  <a:pt x="1066" y="1021"/>
                </a:cubicBezTo>
                <a:close/>
                <a:moveTo>
                  <a:pt x="1066" y="1053"/>
                </a:moveTo>
                <a:cubicBezTo>
                  <a:pt x="1058" y="1053"/>
                  <a:pt x="1052" y="1060"/>
                  <a:pt x="1052" y="1068"/>
                </a:cubicBezTo>
                <a:cubicBezTo>
                  <a:pt x="1052" y="1076"/>
                  <a:pt x="1058" y="1083"/>
                  <a:pt x="1066" y="1083"/>
                </a:cubicBezTo>
                <a:cubicBezTo>
                  <a:pt x="1075" y="1083"/>
                  <a:pt x="1081" y="1076"/>
                  <a:pt x="1081" y="1068"/>
                </a:cubicBezTo>
                <a:cubicBezTo>
                  <a:pt x="1081" y="1060"/>
                  <a:pt x="1075" y="1053"/>
                  <a:pt x="1066" y="1053"/>
                </a:cubicBezTo>
                <a:close/>
                <a:moveTo>
                  <a:pt x="1066" y="1086"/>
                </a:moveTo>
                <a:cubicBezTo>
                  <a:pt x="1058" y="1086"/>
                  <a:pt x="1052" y="1093"/>
                  <a:pt x="1052" y="1101"/>
                </a:cubicBezTo>
                <a:cubicBezTo>
                  <a:pt x="1052" y="1109"/>
                  <a:pt x="1058" y="1116"/>
                  <a:pt x="1066" y="1116"/>
                </a:cubicBezTo>
                <a:cubicBezTo>
                  <a:pt x="1075" y="1116"/>
                  <a:pt x="1081" y="1109"/>
                  <a:pt x="1081" y="1101"/>
                </a:cubicBezTo>
                <a:cubicBezTo>
                  <a:pt x="1081" y="1093"/>
                  <a:pt x="1075" y="1086"/>
                  <a:pt x="1066" y="1086"/>
                </a:cubicBezTo>
                <a:close/>
                <a:moveTo>
                  <a:pt x="1066" y="1119"/>
                </a:moveTo>
                <a:cubicBezTo>
                  <a:pt x="1058" y="1119"/>
                  <a:pt x="1052" y="1126"/>
                  <a:pt x="1052" y="1134"/>
                </a:cubicBezTo>
                <a:cubicBezTo>
                  <a:pt x="1052" y="1142"/>
                  <a:pt x="1058" y="1149"/>
                  <a:pt x="1066" y="1149"/>
                </a:cubicBezTo>
                <a:cubicBezTo>
                  <a:pt x="1075" y="1149"/>
                  <a:pt x="1081" y="1142"/>
                  <a:pt x="1081" y="1134"/>
                </a:cubicBezTo>
                <a:cubicBezTo>
                  <a:pt x="1081" y="1126"/>
                  <a:pt x="1075" y="1119"/>
                  <a:pt x="1066" y="1119"/>
                </a:cubicBezTo>
                <a:close/>
                <a:moveTo>
                  <a:pt x="1066" y="1152"/>
                </a:moveTo>
                <a:cubicBezTo>
                  <a:pt x="1058" y="1152"/>
                  <a:pt x="1052" y="1159"/>
                  <a:pt x="1052" y="1167"/>
                </a:cubicBezTo>
                <a:cubicBezTo>
                  <a:pt x="1052" y="1175"/>
                  <a:pt x="1058" y="1182"/>
                  <a:pt x="1066" y="1182"/>
                </a:cubicBezTo>
                <a:cubicBezTo>
                  <a:pt x="1075" y="1182"/>
                  <a:pt x="1081" y="1175"/>
                  <a:pt x="1081" y="1167"/>
                </a:cubicBezTo>
                <a:cubicBezTo>
                  <a:pt x="1081" y="1159"/>
                  <a:pt x="1075" y="1152"/>
                  <a:pt x="1066" y="1152"/>
                </a:cubicBezTo>
                <a:close/>
                <a:moveTo>
                  <a:pt x="1066" y="1185"/>
                </a:moveTo>
                <a:cubicBezTo>
                  <a:pt x="1058" y="1185"/>
                  <a:pt x="1052" y="1192"/>
                  <a:pt x="1052" y="1200"/>
                </a:cubicBezTo>
                <a:cubicBezTo>
                  <a:pt x="1052" y="1208"/>
                  <a:pt x="1058" y="1215"/>
                  <a:pt x="1066" y="1215"/>
                </a:cubicBezTo>
                <a:cubicBezTo>
                  <a:pt x="1075" y="1215"/>
                  <a:pt x="1081" y="1208"/>
                  <a:pt x="1081" y="1200"/>
                </a:cubicBezTo>
                <a:cubicBezTo>
                  <a:pt x="1081" y="1192"/>
                  <a:pt x="1075" y="1185"/>
                  <a:pt x="1066" y="1185"/>
                </a:cubicBezTo>
                <a:close/>
                <a:moveTo>
                  <a:pt x="1066" y="1218"/>
                </a:moveTo>
                <a:cubicBezTo>
                  <a:pt x="1058" y="1218"/>
                  <a:pt x="1052" y="1225"/>
                  <a:pt x="1052" y="1233"/>
                </a:cubicBezTo>
                <a:cubicBezTo>
                  <a:pt x="1052" y="1241"/>
                  <a:pt x="1058" y="1248"/>
                  <a:pt x="1066" y="1248"/>
                </a:cubicBezTo>
                <a:cubicBezTo>
                  <a:pt x="1075" y="1248"/>
                  <a:pt x="1081" y="1241"/>
                  <a:pt x="1081" y="1233"/>
                </a:cubicBezTo>
                <a:cubicBezTo>
                  <a:pt x="1081" y="1225"/>
                  <a:pt x="1075" y="1218"/>
                  <a:pt x="1066" y="1218"/>
                </a:cubicBezTo>
                <a:close/>
                <a:moveTo>
                  <a:pt x="1066" y="1251"/>
                </a:moveTo>
                <a:cubicBezTo>
                  <a:pt x="1058" y="1251"/>
                  <a:pt x="1052" y="1258"/>
                  <a:pt x="1052" y="1266"/>
                </a:cubicBezTo>
                <a:cubicBezTo>
                  <a:pt x="1052" y="1274"/>
                  <a:pt x="1058" y="1281"/>
                  <a:pt x="1066" y="1281"/>
                </a:cubicBezTo>
                <a:cubicBezTo>
                  <a:pt x="1075" y="1281"/>
                  <a:pt x="1081" y="1274"/>
                  <a:pt x="1081" y="1266"/>
                </a:cubicBezTo>
                <a:cubicBezTo>
                  <a:pt x="1081" y="1258"/>
                  <a:pt x="1075" y="1251"/>
                  <a:pt x="1066" y="1251"/>
                </a:cubicBezTo>
                <a:close/>
                <a:moveTo>
                  <a:pt x="1066" y="1284"/>
                </a:moveTo>
                <a:cubicBezTo>
                  <a:pt x="1058" y="1284"/>
                  <a:pt x="1052" y="1291"/>
                  <a:pt x="1052" y="1299"/>
                </a:cubicBezTo>
                <a:cubicBezTo>
                  <a:pt x="1052" y="1307"/>
                  <a:pt x="1058" y="1314"/>
                  <a:pt x="1066" y="1314"/>
                </a:cubicBezTo>
                <a:cubicBezTo>
                  <a:pt x="1075" y="1314"/>
                  <a:pt x="1081" y="1307"/>
                  <a:pt x="1081" y="1299"/>
                </a:cubicBezTo>
                <a:cubicBezTo>
                  <a:pt x="1081" y="1291"/>
                  <a:pt x="1075" y="1284"/>
                  <a:pt x="1066" y="1284"/>
                </a:cubicBezTo>
                <a:close/>
                <a:moveTo>
                  <a:pt x="1066" y="1317"/>
                </a:moveTo>
                <a:cubicBezTo>
                  <a:pt x="1058" y="1317"/>
                  <a:pt x="1052" y="1323"/>
                  <a:pt x="1052" y="1332"/>
                </a:cubicBezTo>
                <a:cubicBezTo>
                  <a:pt x="1052" y="1340"/>
                  <a:pt x="1058" y="1346"/>
                  <a:pt x="1066" y="1346"/>
                </a:cubicBezTo>
                <a:cubicBezTo>
                  <a:pt x="1075" y="1346"/>
                  <a:pt x="1081" y="1340"/>
                  <a:pt x="1081" y="1332"/>
                </a:cubicBezTo>
                <a:cubicBezTo>
                  <a:pt x="1081" y="1323"/>
                  <a:pt x="1075" y="1317"/>
                  <a:pt x="1066" y="1317"/>
                </a:cubicBezTo>
                <a:close/>
                <a:moveTo>
                  <a:pt x="1066" y="1350"/>
                </a:moveTo>
                <a:cubicBezTo>
                  <a:pt x="1058" y="1350"/>
                  <a:pt x="1052" y="1356"/>
                  <a:pt x="1052" y="1365"/>
                </a:cubicBezTo>
                <a:cubicBezTo>
                  <a:pt x="1052" y="1373"/>
                  <a:pt x="1058" y="1379"/>
                  <a:pt x="1066" y="1379"/>
                </a:cubicBezTo>
                <a:cubicBezTo>
                  <a:pt x="1075" y="1379"/>
                  <a:pt x="1081" y="1373"/>
                  <a:pt x="1081" y="1365"/>
                </a:cubicBezTo>
                <a:cubicBezTo>
                  <a:pt x="1081" y="1356"/>
                  <a:pt x="1075" y="1350"/>
                  <a:pt x="1066" y="1350"/>
                </a:cubicBezTo>
                <a:close/>
                <a:moveTo>
                  <a:pt x="1066" y="1383"/>
                </a:moveTo>
                <a:cubicBezTo>
                  <a:pt x="1058" y="1383"/>
                  <a:pt x="1052" y="1389"/>
                  <a:pt x="1052" y="1397"/>
                </a:cubicBezTo>
                <a:cubicBezTo>
                  <a:pt x="1052" y="1406"/>
                  <a:pt x="1058" y="1412"/>
                  <a:pt x="1066" y="1412"/>
                </a:cubicBezTo>
                <a:cubicBezTo>
                  <a:pt x="1075" y="1412"/>
                  <a:pt x="1081" y="1406"/>
                  <a:pt x="1081" y="1397"/>
                </a:cubicBezTo>
                <a:cubicBezTo>
                  <a:pt x="1081" y="1389"/>
                  <a:pt x="1075" y="1383"/>
                  <a:pt x="1066" y="1383"/>
                </a:cubicBezTo>
                <a:close/>
                <a:moveTo>
                  <a:pt x="1066" y="1416"/>
                </a:moveTo>
                <a:cubicBezTo>
                  <a:pt x="1058" y="1416"/>
                  <a:pt x="1052" y="1422"/>
                  <a:pt x="1052" y="1430"/>
                </a:cubicBezTo>
                <a:cubicBezTo>
                  <a:pt x="1052" y="1439"/>
                  <a:pt x="1058" y="1445"/>
                  <a:pt x="1066" y="1445"/>
                </a:cubicBezTo>
                <a:cubicBezTo>
                  <a:pt x="1075" y="1445"/>
                  <a:pt x="1081" y="1439"/>
                  <a:pt x="1081" y="1430"/>
                </a:cubicBezTo>
                <a:cubicBezTo>
                  <a:pt x="1081" y="1422"/>
                  <a:pt x="1075" y="1416"/>
                  <a:pt x="1066" y="1416"/>
                </a:cubicBezTo>
                <a:close/>
                <a:moveTo>
                  <a:pt x="1099" y="0"/>
                </a:moveTo>
                <a:cubicBezTo>
                  <a:pt x="1091" y="0"/>
                  <a:pt x="1084" y="7"/>
                  <a:pt x="1084" y="15"/>
                </a:cubicBezTo>
                <a:cubicBezTo>
                  <a:pt x="1084" y="23"/>
                  <a:pt x="1091" y="30"/>
                  <a:pt x="1099" y="30"/>
                </a:cubicBezTo>
                <a:cubicBezTo>
                  <a:pt x="1107" y="30"/>
                  <a:pt x="1114" y="23"/>
                  <a:pt x="1114" y="15"/>
                </a:cubicBezTo>
                <a:cubicBezTo>
                  <a:pt x="1114" y="7"/>
                  <a:pt x="1107" y="0"/>
                  <a:pt x="1099" y="0"/>
                </a:cubicBezTo>
                <a:close/>
                <a:moveTo>
                  <a:pt x="1099" y="33"/>
                </a:moveTo>
                <a:cubicBezTo>
                  <a:pt x="1091" y="33"/>
                  <a:pt x="1084" y="40"/>
                  <a:pt x="1084" y="48"/>
                </a:cubicBezTo>
                <a:cubicBezTo>
                  <a:pt x="1084" y="56"/>
                  <a:pt x="1091" y="63"/>
                  <a:pt x="1099" y="63"/>
                </a:cubicBezTo>
                <a:cubicBezTo>
                  <a:pt x="1107" y="63"/>
                  <a:pt x="1114" y="56"/>
                  <a:pt x="1114" y="48"/>
                </a:cubicBezTo>
                <a:cubicBezTo>
                  <a:pt x="1114" y="40"/>
                  <a:pt x="1107" y="33"/>
                  <a:pt x="1099" y="33"/>
                </a:cubicBezTo>
                <a:close/>
                <a:moveTo>
                  <a:pt x="1099" y="66"/>
                </a:moveTo>
                <a:cubicBezTo>
                  <a:pt x="1091" y="66"/>
                  <a:pt x="1084" y="72"/>
                  <a:pt x="1084" y="81"/>
                </a:cubicBezTo>
                <a:cubicBezTo>
                  <a:pt x="1084" y="89"/>
                  <a:pt x="1091" y="95"/>
                  <a:pt x="1099" y="95"/>
                </a:cubicBezTo>
                <a:cubicBezTo>
                  <a:pt x="1107" y="95"/>
                  <a:pt x="1114" y="89"/>
                  <a:pt x="1114" y="81"/>
                </a:cubicBezTo>
                <a:cubicBezTo>
                  <a:pt x="1114" y="72"/>
                  <a:pt x="1107" y="66"/>
                  <a:pt x="1099" y="66"/>
                </a:cubicBezTo>
                <a:close/>
                <a:moveTo>
                  <a:pt x="1099" y="99"/>
                </a:moveTo>
                <a:cubicBezTo>
                  <a:pt x="1091" y="99"/>
                  <a:pt x="1084" y="105"/>
                  <a:pt x="1084" y="114"/>
                </a:cubicBezTo>
                <a:cubicBezTo>
                  <a:pt x="1084" y="122"/>
                  <a:pt x="1091" y="128"/>
                  <a:pt x="1099" y="128"/>
                </a:cubicBezTo>
                <a:cubicBezTo>
                  <a:pt x="1107" y="128"/>
                  <a:pt x="1114" y="122"/>
                  <a:pt x="1114" y="114"/>
                </a:cubicBezTo>
                <a:cubicBezTo>
                  <a:pt x="1114" y="105"/>
                  <a:pt x="1107" y="99"/>
                  <a:pt x="1099" y="99"/>
                </a:cubicBezTo>
                <a:close/>
                <a:moveTo>
                  <a:pt x="1099" y="132"/>
                </a:moveTo>
                <a:cubicBezTo>
                  <a:pt x="1091" y="132"/>
                  <a:pt x="1084" y="138"/>
                  <a:pt x="1084" y="147"/>
                </a:cubicBezTo>
                <a:cubicBezTo>
                  <a:pt x="1084" y="155"/>
                  <a:pt x="1091" y="161"/>
                  <a:pt x="1099" y="161"/>
                </a:cubicBezTo>
                <a:cubicBezTo>
                  <a:pt x="1107" y="161"/>
                  <a:pt x="1114" y="155"/>
                  <a:pt x="1114" y="147"/>
                </a:cubicBezTo>
                <a:cubicBezTo>
                  <a:pt x="1114" y="138"/>
                  <a:pt x="1107" y="132"/>
                  <a:pt x="1099" y="132"/>
                </a:cubicBezTo>
                <a:close/>
                <a:moveTo>
                  <a:pt x="1099" y="165"/>
                </a:moveTo>
                <a:cubicBezTo>
                  <a:pt x="1091" y="165"/>
                  <a:pt x="1084" y="171"/>
                  <a:pt x="1084" y="179"/>
                </a:cubicBezTo>
                <a:cubicBezTo>
                  <a:pt x="1084" y="188"/>
                  <a:pt x="1091" y="194"/>
                  <a:pt x="1099" y="194"/>
                </a:cubicBezTo>
                <a:cubicBezTo>
                  <a:pt x="1107" y="194"/>
                  <a:pt x="1114" y="188"/>
                  <a:pt x="1114" y="179"/>
                </a:cubicBezTo>
                <a:cubicBezTo>
                  <a:pt x="1114" y="171"/>
                  <a:pt x="1107" y="165"/>
                  <a:pt x="1099" y="165"/>
                </a:cubicBezTo>
                <a:close/>
                <a:moveTo>
                  <a:pt x="1099" y="198"/>
                </a:moveTo>
                <a:cubicBezTo>
                  <a:pt x="1091" y="198"/>
                  <a:pt x="1084" y="204"/>
                  <a:pt x="1084" y="212"/>
                </a:cubicBezTo>
                <a:cubicBezTo>
                  <a:pt x="1084" y="221"/>
                  <a:pt x="1091" y="227"/>
                  <a:pt x="1099" y="227"/>
                </a:cubicBezTo>
                <a:cubicBezTo>
                  <a:pt x="1107" y="227"/>
                  <a:pt x="1114" y="221"/>
                  <a:pt x="1114" y="212"/>
                </a:cubicBezTo>
                <a:cubicBezTo>
                  <a:pt x="1114" y="204"/>
                  <a:pt x="1107" y="198"/>
                  <a:pt x="1099" y="198"/>
                </a:cubicBezTo>
                <a:close/>
                <a:moveTo>
                  <a:pt x="1099" y="230"/>
                </a:moveTo>
                <a:cubicBezTo>
                  <a:pt x="1091" y="230"/>
                  <a:pt x="1084" y="237"/>
                  <a:pt x="1084" y="245"/>
                </a:cubicBezTo>
                <a:cubicBezTo>
                  <a:pt x="1084" y="253"/>
                  <a:pt x="1091" y="260"/>
                  <a:pt x="1099" y="260"/>
                </a:cubicBezTo>
                <a:cubicBezTo>
                  <a:pt x="1107" y="260"/>
                  <a:pt x="1114" y="253"/>
                  <a:pt x="1114" y="245"/>
                </a:cubicBezTo>
                <a:cubicBezTo>
                  <a:pt x="1114" y="237"/>
                  <a:pt x="1107" y="230"/>
                  <a:pt x="1099" y="230"/>
                </a:cubicBezTo>
                <a:close/>
                <a:moveTo>
                  <a:pt x="1099" y="263"/>
                </a:moveTo>
                <a:cubicBezTo>
                  <a:pt x="1091" y="263"/>
                  <a:pt x="1084" y="270"/>
                  <a:pt x="1084" y="278"/>
                </a:cubicBezTo>
                <a:cubicBezTo>
                  <a:pt x="1084" y="286"/>
                  <a:pt x="1091" y="293"/>
                  <a:pt x="1099" y="293"/>
                </a:cubicBezTo>
                <a:cubicBezTo>
                  <a:pt x="1107" y="293"/>
                  <a:pt x="1114" y="286"/>
                  <a:pt x="1114" y="278"/>
                </a:cubicBezTo>
                <a:cubicBezTo>
                  <a:pt x="1114" y="270"/>
                  <a:pt x="1107" y="263"/>
                  <a:pt x="1099" y="263"/>
                </a:cubicBezTo>
                <a:close/>
                <a:moveTo>
                  <a:pt x="1099" y="296"/>
                </a:moveTo>
                <a:cubicBezTo>
                  <a:pt x="1091" y="296"/>
                  <a:pt x="1084" y="303"/>
                  <a:pt x="1084" y="311"/>
                </a:cubicBezTo>
                <a:cubicBezTo>
                  <a:pt x="1084" y="319"/>
                  <a:pt x="1091" y="326"/>
                  <a:pt x="1099" y="326"/>
                </a:cubicBezTo>
                <a:cubicBezTo>
                  <a:pt x="1107" y="326"/>
                  <a:pt x="1114" y="319"/>
                  <a:pt x="1114" y="311"/>
                </a:cubicBezTo>
                <a:cubicBezTo>
                  <a:pt x="1114" y="303"/>
                  <a:pt x="1107" y="296"/>
                  <a:pt x="1099" y="296"/>
                </a:cubicBezTo>
                <a:close/>
                <a:moveTo>
                  <a:pt x="1099" y="329"/>
                </a:moveTo>
                <a:cubicBezTo>
                  <a:pt x="1091" y="329"/>
                  <a:pt x="1084" y="336"/>
                  <a:pt x="1084" y="344"/>
                </a:cubicBezTo>
                <a:cubicBezTo>
                  <a:pt x="1084" y="352"/>
                  <a:pt x="1091" y="359"/>
                  <a:pt x="1099" y="359"/>
                </a:cubicBezTo>
                <a:cubicBezTo>
                  <a:pt x="1107" y="359"/>
                  <a:pt x="1114" y="352"/>
                  <a:pt x="1114" y="344"/>
                </a:cubicBezTo>
                <a:cubicBezTo>
                  <a:pt x="1114" y="336"/>
                  <a:pt x="1107" y="329"/>
                  <a:pt x="1099" y="329"/>
                </a:cubicBezTo>
                <a:close/>
                <a:moveTo>
                  <a:pt x="1099" y="362"/>
                </a:moveTo>
                <a:cubicBezTo>
                  <a:pt x="1091" y="362"/>
                  <a:pt x="1084" y="369"/>
                  <a:pt x="1084" y="377"/>
                </a:cubicBezTo>
                <a:cubicBezTo>
                  <a:pt x="1084" y="385"/>
                  <a:pt x="1091" y="392"/>
                  <a:pt x="1099" y="392"/>
                </a:cubicBezTo>
                <a:cubicBezTo>
                  <a:pt x="1107" y="392"/>
                  <a:pt x="1114" y="385"/>
                  <a:pt x="1114" y="377"/>
                </a:cubicBezTo>
                <a:cubicBezTo>
                  <a:pt x="1114" y="369"/>
                  <a:pt x="1107" y="362"/>
                  <a:pt x="1099" y="362"/>
                </a:cubicBezTo>
                <a:close/>
                <a:moveTo>
                  <a:pt x="1099" y="395"/>
                </a:moveTo>
                <a:cubicBezTo>
                  <a:pt x="1091" y="395"/>
                  <a:pt x="1084" y="402"/>
                  <a:pt x="1084" y="410"/>
                </a:cubicBezTo>
                <a:cubicBezTo>
                  <a:pt x="1084" y="418"/>
                  <a:pt x="1091" y="425"/>
                  <a:pt x="1099" y="425"/>
                </a:cubicBezTo>
                <a:cubicBezTo>
                  <a:pt x="1107" y="425"/>
                  <a:pt x="1114" y="418"/>
                  <a:pt x="1114" y="410"/>
                </a:cubicBezTo>
                <a:cubicBezTo>
                  <a:pt x="1114" y="402"/>
                  <a:pt x="1107" y="395"/>
                  <a:pt x="1099" y="395"/>
                </a:cubicBezTo>
                <a:close/>
                <a:moveTo>
                  <a:pt x="1099" y="428"/>
                </a:moveTo>
                <a:cubicBezTo>
                  <a:pt x="1091" y="428"/>
                  <a:pt x="1084" y="435"/>
                  <a:pt x="1084" y="443"/>
                </a:cubicBezTo>
                <a:cubicBezTo>
                  <a:pt x="1084" y="451"/>
                  <a:pt x="1091" y="458"/>
                  <a:pt x="1099" y="458"/>
                </a:cubicBezTo>
                <a:cubicBezTo>
                  <a:pt x="1107" y="458"/>
                  <a:pt x="1114" y="451"/>
                  <a:pt x="1114" y="443"/>
                </a:cubicBezTo>
                <a:cubicBezTo>
                  <a:pt x="1114" y="435"/>
                  <a:pt x="1107" y="428"/>
                  <a:pt x="1099" y="428"/>
                </a:cubicBezTo>
                <a:close/>
                <a:moveTo>
                  <a:pt x="1099" y="461"/>
                </a:moveTo>
                <a:cubicBezTo>
                  <a:pt x="1091" y="461"/>
                  <a:pt x="1084" y="468"/>
                  <a:pt x="1084" y="476"/>
                </a:cubicBezTo>
                <a:cubicBezTo>
                  <a:pt x="1084" y="484"/>
                  <a:pt x="1091" y="491"/>
                  <a:pt x="1099" y="491"/>
                </a:cubicBezTo>
                <a:cubicBezTo>
                  <a:pt x="1107" y="491"/>
                  <a:pt x="1114" y="484"/>
                  <a:pt x="1114" y="476"/>
                </a:cubicBezTo>
                <a:cubicBezTo>
                  <a:pt x="1114" y="468"/>
                  <a:pt x="1107" y="461"/>
                  <a:pt x="1099" y="461"/>
                </a:cubicBezTo>
                <a:close/>
                <a:moveTo>
                  <a:pt x="1099" y="494"/>
                </a:moveTo>
                <a:cubicBezTo>
                  <a:pt x="1091" y="494"/>
                  <a:pt x="1084" y="500"/>
                  <a:pt x="1084" y="509"/>
                </a:cubicBezTo>
                <a:cubicBezTo>
                  <a:pt x="1084" y="517"/>
                  <a:pt x="1091" y="523"/>
                  <a:pt x="1099" y="523"/>
                </a:cubicBezTo>
                <a:cubicBezTo>
                  <a:pt x="1107" y="523"/>
                  <a:pt x="1114" y="517"/>
                  <a:pt x="1114" y="509"/>
                </a:cubicBezTo>
                <a:cubicBezTo>
                  <a:pt x="1114" y="500"/>
                  <a:pt x="1107" y="494"/>
                  <a:pt x="1099" y="494"/>
                </a:cubicBezTo>
                <a:close/>
                <a:moveTo>
                  <a:pt x="1099" y="527"/>
                </a:moveTo>
                <a:cubicBezTo>
                  <a:pt x="1091" y="527"/>
                  <a:pt x="1084" y="533"/>
                  <a:pt x="1084" y="542"/>
                </a:cubicBezTo>
                <a:cubicBezTo>
                  <a:pt x="1084" y="550"/>
                  <a:pt x="1091" y="556"/>
                  <a:pt x="1099" y="556"/>
                </a:cubicBezTo>
                <a:cubicBezTo>
                  <a:pt x="1107" y="556"/>
                  <a:pt x="1114" y="550"/>
                  <a:pt x="1114" y="542"/>
                </a:cubicBezTo>
                <a:cubicBezTo>
                  <a:pt x="1114" y="533"/>
                  <a:pt x="1107" y="527"/>
                  <a:pt x="1099" y="527"/>
                </a:cubicBezTo>
                <a:close/>
                <a:moveTo>
                  <a:pt x="1099" y="560"/>
                </a:moveTo>
                <a:cubicBezTo>
                  <a:pt x="1091" y="560"/>
                  <a:pt x="1084" y="566"/>
                  <a:pt x="1084" y="574"/>
                </a:cubicBezTo>
                <a:cubicBezTo>
                  <a:pt x="1084" y="583"/>
                  <a:pt x="1091" y="589"/>
                  <a:pt x="1099" y="589"/>
                </a:cubicBezTo>
                <a:cubicBezTo>
                  <a:pt x="1107" y="589"/>
                  <a:pt x="1114" y="583"/>
                  <a:pt x="1114" y="574"/>
                </a:cubicBezTo>
                <a:cubicBezTo>
                  <a:pt x="1114" y="566"/>
                  <a:pt x="1107" y="560"/>
                  <a:pt x="1099" y="560"/>
                </a:cubicBezTo>
                <a:close/>
                <a:moveTo>
                  <a:pt x="1099" y="593"/>
                </a:moveTo>
                <a:cubicBezTo>
                  <a:pt x="1091" y="593"/>
                  <a:pt x="1084" y="599"/>
                  <a:pt x="1084" y="607"/>
                </a:cubicBezTo>
                <a:cubicBezTo>
                  <a:pt x="1084" y="616"/>
                  <a:pt x="1091" y="622"/>
                  <a:pt x="1099" y="622"/>
                </a:cubicBezTo>
                <a:cubicBezTo>
                  <a:pt x="1107" y="622"/>
                  <a:pt x="1114" y="616"/>
                  <a:pt x="1114" y="607"/>
                </a:cubicBezTo>
                <a:cubicBezTo>
                  <a:pt x="1114" y="599"/>
                  <a:pt x="1107" y="593"/>
                  <a:pt x="1099" y="593"/>
                </a:cubicBezTo>
                <a:close/>
                <a:moveTo>
                  <a:pt x="1099" y="625"/>
                </a:moveTo>
                <a:cubicBezTo>
                  <a:pt x="1091" y="625"/>
                  <a:pt x="1084" y="632"/>
                  <a:pt x="1084" y="640"/>
                </a:cubicBezTo>
                <a:cubicBezTo>
                  <a:pt x="1084" y="648"/>
                  <a:pt x="1091" y="655"/>
                  <a:pt x="1099" y="655"/>
                </a:cubicBezTo>
                <a:cubicBezTo>
                  <a:pt x="1107" y="655"/>
                  <a:pt x="1114" y="648"/>
                  <a:pt x="1114" y="640"/>
                </a:cubicBezTo>
                <a:cubicBezTo>
                  <a:pt x="1114" y="632"/>
                  <a:pt x="1107" y="625"/>
                  <a:pt x="1099" y="625"/>
                </a:cubicBezTo>
                <a:close/>
                <a:moveTo>
                  <a:pt x="1099" y="658"/>
                </a:moveTo>
                <a:cubicBezTo>
                  <a:pt x="1091" y="658"/>
                  <a:pt x="1084" y="665"/>
                  <a:pt x="1084" y="673"/>
                </a:cubicBezTo>
                <a:cubicBezTo>
                  <a:pt x="1084" y="681"/>
                  <a:pt x="1091" y="688"/>
                  <a:pt x="1099" y="688"/>
                </a:cubicBezTo>
                <a:cubicBezTo>
                  <a:pt x="1107" y="688"/>
                  <a:pt x="1114" y="681"/>
                  <a:pt x="1114" y="673"/>
                </a:cubicBezTo>
                <a:cubicBezTo>
                  <a:pt x="1114" y="665"/>
                  <a:pt x="1107" y="658"/>
                  <a:pt x="1099" y="658"/>
                </a:cubicBezTo>
                <a:close/>
                <a:moveTo>
                  <a:pt x="1099" y="691"/>
                </a:moveTo>
                <a:cubicBezTo>
                  <a:pt x="1091" y="691"/>
                  <a:pt x="1084" y="698"/>
                  <a:pt x="1084" y="706"/>
                </a:cubicBezTo>
                <a:cubicBezTo>
                  <a:pt x="1084" y="714"/>
                  <a:pt x="1091" y="721"/>
                  <a:pt x="1099" y="721"/>
                </a:cubicBezTo>
                <a:cubicBezTo>
                  <a:pt x="1107" y="721"/>
                  <a:pt x="1114" y="714"/>
                  <a:pt x="1114" y="706"/>
                </a:cubicBezTo>
                <a:cubicBezTo>
                  <a:pt x="1114" y="698"/>
                  <a:pt x="1107" y="691"/>
                  <a:pt x="1099" y="691"/>
                </a:cubicBezTo>
                <a:close/>
                <a:moveTo>
                  <a:pt x="1099" y="724"/>
                </a:moveTo>
                <a:cubicBezTo>
                  <a:pt x="1091" y="724"/>
                  <a:pt x="1084" y="731"/>
                  <a:pt x="1084" y="739"/>
                </a:cubicBezTo>
                <a:cubicBezTo>
                  <a:pt x="1084" y="747"/>
                  <a:pt x="1091" y="754"/>
                  <a:pt x="1099" y="754"/>
                </a:cubicBezTo>
                <a:cubicBezTo>
                  <a:pt x="1107" y="754"/>
                  <a:pt x="1114" y="747"/>
                  <a:pt x="1114" y="739"/>
                </a:cubicBezTo>
                <a:cubicBezTo>
                  <a:pt x="1114" y="731"/>
                  <a:pt x="1107" y="724"/>
                  <a:pt x="1099" y="724"/>
                </a:cubicBezTo>
                <a:close/>
                <a:moveTo>
                  <a:pt x="1099" y="757"/>
                </a:moveTo>
                <a:cubicBezTo>
                  <a:pt x="1091" y="757"/>
                  <a:pt x="1084" y="764"/>
                  <a:pt x="1084" y="772"/>
                </a:cubicBezTo>
                <a:cubicBezTo>
                  <a:pt x="1084" y="780"/>
                  <a:pt x="1091" y="787"/>
                  <a:pt x="1099" y="787"/>
                </a:cubicBezTo>
                <a:cubicBezTo>
                  <a:pt x="1107" y="787"/>
                  <a:pt x="1114" y="780"/>
                  <a:pt x="1114" y="772"/>
                </a:cubicBezTo>
                <a:cubicBezTo>
                  <a:pt x="1114" y="764"/>
                  <a:pt x="1107" y="757"/>
                  <a:pt x="1099" y="757"/>
                </a:cubicBezTo>
                <a:close/>
                <a:moveTo>
                  <a:pt x="1099" y="790"/>
                </a:moveTo>
                <a:cubicBezTo>
                  <a:pt x="1091" y="790"/>
                  <a:pt x="1084" y="797"/>
                  <a:pt x="1084" y="805"/>
                </a:cubicBezTo>
                <a:cubicBezTo>
                  <a:pt x="1084" y="813"/>
                  <a:pt x="1091" y="820"/>
                  <a:pt x="1099" y="820"/>
                </a:cubicBezTo>
                <a:cubicBezTo>
                  <a:pt x="1107" y="820"/>
                  <a:pt x="1114" y="813"/>
                  <a:pt x="1114" y="805"/>
                </a:cubicBezTo>
                <a:cubicBezTo>
                  <a:pt x="1114" y="797"/>
                  <a:pt x="1107" y="790"/>
                  <a:pt x="1099" y="790"/>
                </a:cubicBezTo>
                <a:close/>
                <a:moveTo>
                  <a:pt x="1099" y="823"/>
                </a:moveTo>
                <a:cubicBezTo>
                  <a:pt x="1091" y="823"/>
                  <a:pt x="1084" y="830"/>
                  <a:pt x="1084" y="838"/>
                </a:cubicBezTo>
                <a:cubicBezTo>
                  <a:pt x="1084" y="846"/>
                  <a:pt x="1091" y="853"/>
                  <a:pt x="1099" y="853"/>
                </a:cubicBezTo>
                <a:cubicBezTo>
                  <a:pt x="1107" y="853"/>
                  <a:pt x="1114" y="846"/>
                  <a:pt x="1114" y="838"/>
                </a:cubicBezTo>
                <a:cubicBezTo>
                  <a:pt x="1114" y="830"/>
                  <a:pt x="1107" y="823"/>
                  <a:pt x="1099" y="823"/>
                </a:cubicBezTo>
                <a:close/>
                <a:moveTo>
                  <a:pt x="1099" y="856"/>
                </a:moveTo>
                <a:cubicBezTo>
                  <a:pt x="1091" y="856"/>
                  <a:pt x="1084" y="863"/>
                  <a:pt x="1084" y="871"/>
                </a:cubicBezTo>
                <a:cubicBezTo>
                  <a:pt x="1084" y="879"/>
                  <a:pt x="1091" y="886"/>
                  <a:pt x="1099" y="886"/>
                </a:cubicBezTo>
                <a:cubicBezTo>
                  <a:pt x="1107" y="886"/>
                  <a:pt x="1114" y="879"/>
                  <a:pt x="1114" y="871"/>
                </a:cubicBezTo>
                <a:cubicBezTo>
                  <a:pt x="1114" y="863"/>
                  <a:pt x="1107" y="856"/>
                  <a:pt x="1099" y="856"/>
                </a:cubicBezTo>
                <a:close/>
                <a:moveTo>
                  <a:pt x="1099" y="889"/>
                </a:moveTo>
                <a:cubicBezTo>
                  <a:pt x="1091" y="889"/>
                  <a:pt x="1084" y="895"/>
                  <a:pt x="1084" y="904"/>
                </a:cubicBezTo>
                <a:cubicBezTo>
                  <a:pt x="1084" y="912"/>
                  <a:pt x="1091" y="918"/>
                  <a:pt x="1099" y="918"/>
                </a:cubicBezTo>
                <a:cubicBezTo>
                  <a:pt x="1107" y="918"/>
                  <a:pt x="1114" y="912"/>
                  <a:pt x="1114" y="904"/>
                </a:cubicBezTo>
                <a:cubicBezTo>
                  <a:pt x="1114" y="895"/>
                  <a:pt x="1107" y="889"/>
                  <a:pt x="1099" y="889"/>
                </a:cubicBezTo>
                <a:close/>
                <a:moveTo>
                  <a:pt x="1099" y="922"/>
                </a:moveTo>
                <a:cubicBezTo>
                  <a:pt x="1091" y="922"/>
                  <a:pt x="1084" y="928"/>
                  <a:pt x="1084" y="937"/>
                </a:cubicBezTo>
                <a:cubicBezTo>
                  <a:pt x="1084" y="945"/>
                  <a:pt x="1091" y="951"/>
                  <a:pt x="1099" y="951"/>
                </a:cubicBezTo>
                <a:cubicBezTo>
                  <a:pt x="1107" y="951"/>
                  <a:pt x="1114" y="945"/>
                  <a:pt x="1114" y="937"/>
                </a:cubicBezTo>
                <a:cubicBezTo>
                  <a:pt x="1114" y="928"/>
                  <a:pt x="1107" y="922"/>
                  <a:pt x="1099" y="922"/>
                </a:cubicBezTo>
                <a:close/>
                <a:moveTo>
                  <a:pt x="1099" y="955"/>
                </a:moveTo>
                <a:cubicBezTo>
                  <a:pt x="1091" y="955"/>
                  <a:pt x="1084" y="961"/>
                  <a:pt x="1084" y="970"/>
                </a:cubicBezTo>
                <a:cubicBezTo>
                  <a:pt x="1084" y="978"/>
                  <a:pt x="1091" y="984"/>
                  <a:pt x="1099" y="984"/>
                </a:cubicBezTo>
                <a:cubicBezTo>
                  <a:pt x="1107" y="984"/>
                  <a:pt x="1114" y="978"/>
                  <a:pt x="1114" y="970"/>
                </a:cubicBezTo>
                <a:cubicBezTo>
                  <a:pt x="1114" y="961"/>
                  <a:pt x="1107" y="955"/>
                  <a:pt x="1099" y="955"/>
                </a:cubicBezTo>
                <a:close/>
                <a:moveTo>
                  <a:pt x="1099" y="988"/>
                </a:moveTo>
                <a:cubicBezTo>
                  <a:pt x="1091" y="988"/>
                  <a:pt x="1084" y="994"/>
                  <a:pt x="1084" y="1002"/>
                </a:cubicBezTo>
                <a:cubicBezTo>
                  <a:pt x="1084" y="1011"/>
                  <a:pt x="1091" y="1017"/>
                  <a:pt x="1099" y="1017"/>
                </a:cubicBezTo>
                <a:cubicBezTo>
                  <a:pt x="1107" y="1017"/>
                  <a:pt x="1114" y="1011"/>
                  <a:pt x="1114" y="1002"/>
                </a:cubicBezTo>
                <a:cubicBezTo>
                  <a:pt x="1114" y="994"/>
                  <a:pt x="1107" y="988"/>
                  <a:pt x="1099" y="988"/>
                </a:cubicBezTo>
                <a:close/>
                <a:moveTo>
                  <a:pt x="1099" y="1021"/>
                </a:moveTo>
                <a:cubicBezTo>
                  <a:pt x="1091" y="1021"/>
                  <a:pt x="1084" y="1027"/>
                  <a:pt x="1084" y="1035"/>
                </a:cubicBezTo>
                <a:cubicBezTo>
                  <a:pt x="1084" y="1044"/>
                  <a:pt x="1091" y="1050"/>
                  <a:pt x="1099" y="1050"/>
                </a:cubicBezTo>
                <a:cubicBezTo>
                  <a:pt x="1107" y="1050"/>
                  <a:pt x="1114" y="1044"/>
                  <a:pt x="1114" y="1035"/>
                </a:cubicBezTo>
                <a:cubicBezTo>
                  <a:pt x="1114" y="1027"/>
                  <a:pt x="1107" y="1021"/>
                  <a:pt x="1099" y="1021"/>
                </a:cubicBezTo>
                <a:close/>
                <a:moveTo>
                  <a:pt x="1099" y="1053"/>
                </a:moveTo>
                <a:cubicBezTo>
                  <a:pt x="1091" y="1053"/>
                  <a:pt x="1084" y="1060"/>
                  <a:pt x="1084" y="1068"/>
                </a:cubicBezTo>
                <a:cubicBezTo>
                  <a:pt x="1084" y="1076"/>
                  <a:pt x="1091" y="1083"/>
                  <a:pt x="1099" y="1083"/>
                </a:cubicBezTo>
                <a:cubicBezTo>
                  <a:pt x="1107" y="1083"/>
                  <a:pt x="1114" y="1076"/>
                  <a:pt x="1114" y="1068"/>
                </a:cubicBezTo>
                <a:cubicBezTo>
                  <a:pt x="1114" y="1060"/>
                  <a:pt x="1107" y="1053"/>
                  <a:pt x="1099" y="1053"/>
                </a:cubicBezTo>
                <a:close/>
                <a:moveTo>
                  <a:pt x="1099" y="1086"/>
                </a:moveTo>
                <a:cubicBezTo>
                  <a:pt x="1091" y="1086"/>
                  <a:pt x="1084" y="1093"/>
                  <a:pt x="1084" y="1101"/>
                </a:cubicBezTo>
                <a:cubicBezTo>
                  <a:pt x="1084" y="1109"/>
                  <a:pt x="1091" y="1116"/>
                  <a:pt x="1099" y="1116"/>
                </a:cubicBezTo>
                <a:cubicBezTo>
                  <a:pt x="1107" y="1116"/>
                  <a:pt x="1114" y="1109"/>
                  <a:pt x="1114" y="1101"/>
                </a:cubicBezTo>
                <a:cubicBezTo>
                  <a:pt x="1114" y="1093"/>
                  <a:pt x="1107" y="1086"/>
                  <a:pt x="1099" y="1086"/>
                </a:cubicBezTo>
                <a:close/>
                <a:moveTo>
                  <a:pt x="1099" y="1119"/>
                </a:moveTo>
                <a:cubicBezTo>
                  <a:pt x="1091" y="1119"/>
                  <a:pt x="1084" y="1126"/>
                  <a:pt x="1084" y="1134"/>
                </a:cubicBezTo>
                <a:cubicBezTo>
                  <a:pt x="1084" y="1142"/>
                  <a:pt x="1091" y="1149"/>
                  <a:pt x="1099" y="1149"/>
                </a:cubicBezTo>
                <a:cubicBezTo>
                  <a:pt x="1107" y="1149"/>
                  <a:pt x="1114" y="1142"/>
                  <a:pt x="1114" y="1134"/>
                </a:cubicBezTo>
                <a:cubicBezTo>
                  <a:pt x="1114" y="1126"/>
                  <a:pt x="1107" y="1119"/>
                  <a:pt x="1099" y="1119"/>
                </a:cubicBezTo>
                <a:close/>
                <a:moveTo>
                  <a:pt x="1099" y="1152"/>
                </a:moveTo>
                <a:cubicBezTo>
                  <a:pt x="1091" y="1152"/>
                  <a:pt x="1084" y="1159"/>
                  <a:pt x="1084" y="1167"/>
                </a:cubicBezTo>
                <a:cubicBezTo>
                  <a:pt x="1084" y="1175"/>
                  <a:pt x="1091" y="1182"/>
                  <a:pt x="1099" y="1182"/>
                </a:cubicBezTo>
                <a:cubicBezTo>
                  <a:pt x="1107" y="1182"/>
                  <a:pt x="1114" y="1175"/>
                  <a:pt x="1114" y="1167"/>
                </a:cubicBezTo>
                <a:cubicBezTo>
                  <a:pt x="1114" y="1159"/>
                  <a:pt x="1107" y="1152"/>
                  <a:pt x="1099" y="1152"/>
                </a:cubicBezTo>
                <a:close/>
                <a:moveTo>
                  <a:pt x="1099" y="1185"/>
                </a:moveTo>
                <a:cubicBezTo>
                  <a:pt x="1091" y="1185"/>
                  <a:pt x="1084" y="1192"/>
                  <a:pt x="1084" y="1200"/>
                </a:cubicBezTo>
                <a:cubicBezTo>
                  <a:pt x="1084" y="1208"/>
                  <a:pt x="1091" y="1215"/>
                  <a:pt x="1099" y="1215"/>
                </a:cubicBezTo>
                <a:cubicBezTo>
                  <a:pt x="1107" y="1215"/>
                  <a:pt x="1114" y="1208"/>
                  <a:pt x="1114" y="1200"/>
                </a:cubicBezTo>
                <a:cubicBezTo>
                  <a:pt x="1114" y="1192"/>
                  <a:pt x="1107" y="1185"/>
                  <a:pt x="1099" y="1185"/>
                </a:cubicBezTo>
                <a:close/>
                <a:moveTo>
                  <a:pt x="1099" y="1218"/>
                </a:moveTo>
                <a:cubicBezTo>
                  <a:pt x="1091" y="1218"/>
                  <a:pt x="1084" y="1225"/>
                  <a:pt x="1084" y="1233"/>
                </a:cubicBezTo>
                <a:cubicBezTo>
                  <a:pt x="1084" y="1241"/>
                  <a:pt x="1091" y="1248"/>
                  <a:pt x="1099" y="1248"/>
                </a:cubicBezTo>
                <a:cubicBezTo>
                  <a:pt x="1107" y="1248"/>
                  <a:pt x="1114" y="1241"/>
                  <a:pt x="1114" y="1233"/>
                </a:cubicBezTo>
                <a:cubicBezTo>
                  <a:pt x="1114" y="1225"/>
                  <a:pt x="1107" y="1218"/>
                  <a:pt x="1099" y="1218"/>
                </a:cubicBezTo>
                <a:close/>
                <a:moveTo>
                  <a:pt x="1099" y="1251"/>
                </a:moveTo>
                <a:cubicBezTo>
                  <a:pt x="1091" y="1251"/>
                  <a:pt x="1084" y="1258"/>
                  <a:pt x="1084" y="1266"/>
                </a:cubicBezTo>
                <a:cubicBezTo>
                  <a:pt x="1084" y="1274"/>
                  <a:pt x="1091" y="1281"/>
                  <a:pt x="1099" y="1281"/>
                </a:cubicBezTo>
                <a:cubicBezTo>
                  <a:pt x="1107" y="1281"/>
                  <a:pt x="1114" y="1274"/>
                  <a:pt x="1114" y="1266"/>
                </a:cubicBezTo>
                <a:cubicBezTo>
                  <a:pt x="1114" y="1258"/>
                  <a:pt x="1107" y="1251"/>
                  <a:pt x="1099" y="1251"/>
                </a:cubicBezTo>
                <a:close/>
                <a:moveTo>
                  <a:pt x="1099" y="1284"/>
                </a:moveTo>
                <a:cubicBezTo>
                  <a:pt x="1091" y="1284"/>
                  <a:pt x="1084" y="1291"/>
                  <a:pt x="1084" y="1299"/>
                </a:cubicBezTo>
                <a:cubicBezTo>
                  <a:pt x="1084" y="1307"/>
                  <a:pt x="1091" y="1314"/>
                  <a:pt x="1099" y="1314"/>
                </a:cubicBezTo>
                <a:cubicBezTo>
                  <a:pt x="1107" y="1314"/>
                  <a:pt x="1114" y="1307"/>
                  <a:pt x="1114" y="1299"/>
                </a:cubicBezTo>
                <a:cubicBezTo>
                  <a:pt x="1114" y="1291"/>
                  <a:pt x="1107" y="1284"/>
                  <a:pt x="1099" y="1284"/>
                </a:cubicBezTo>
                <a:close/>
                <a:moveTo>
                  <a:pt x="1099" y="1317"/>
                </a:moveTo>
                <a:cubicBezTo>
                  <a:pt x="1091" y="1317"/>
                  <a:pt x="1084" y="1323"/>
                  <a:pt x="1084" y="1332"/>
                </a:cubicBezTo>
                <a:cubicBezTo>
                  <a:pt x="1084" y="1340"/>
                  <a:pt x="1091" y="1346"/>
                  <a:pt x="1099" y="1346"/>
                </a:cubicBezTo>
                <a:cubicBezTo>
                  <a:pt x="1107" y="1346"/>
                  <a:pt x="1114" y="1340"/>
                  <a:pt x="1114" y="1332"/>
                </a:cubicBezTo>
                <a:cubicBezTo>
                  <a:pt x="1114" y="1323"/>
                  <a:pt x="1107" y="1317"/>
                  <a:pt x="1099" y="1317"/>
                </a:cubicBezTo>
                <a:close/>
                <a:moveTo>
                  <a:pt x="1099" y="1350"/>
                </a:moveTo>
                <a:cubicBezTo>
                  <a:pt x="1091" y="1350"/>
                  <a:pt x="1084" y="1356"/>
                  <a:pt x="1084" y="1365"/>
                </a:cubicBezTo>
                <a:cubicBezTo>
                  <a:pt x="1084" y="1373"/>
                  <a:pt x="1091" y="1379"/>
                  <a:pt x="1099" y="1379"/>
                </a:cubicBezTo>
                <a:cubicBezTo>
                  <a:pt x="1107" y="1379"/>
                  <a:pt x="1114" y="1373"/>
                  <a:pt x="1114" y="1365"/>
                </a:cubicBezTo>
                <a:cubicBezTo>
                  <a:pt x="1114" y="1356"/>
                  <a:pt x="1107" y="1350"/>
                  <a:pt x="1099" y="1350"/>
                </a:cubicBezTo>
                <a:close/>
                <a:moveTo>
                  <a:pt x="1099" y="1383"/>
                </a:moveTo>
                <a:cubicBezTo>
                  <a:pt x="1091" y="1383"/>
                  <a:pt x="1084" y="1389"/>
                  <a:pt x="1084" y="1397"/>
                </a:cubicBezTo>
                <a:cubicBezTo>
                  <a:pt x="1084" y="1406"/>
                  <a:pt x="1091" y="1412"/>
                  <a:pt x="1099" y="1412"/>
                </a:cubicBezTo>
                <a:cubicBezTo>
                  <a:pt x="1107" y="1412"/>
                  <a:pt x="1114" y="1406"/>
                  <a:pt x="1114" y="1397"/>
                </a:cubicBezTo>
                <a:cubicBezTo>
                  <a:pt x="1114" y="1389"/>
                  <a:pt x="1107" y="1383"/>
                  <a:pt x="1099" y="1383"/>
                </a:cubicBezTo>
                <a:close/>
                <a:moveTo>
                  <a:pt x="1099" y="1416"/>
                </a:moveTo>
                <a:cubicBezTo>
                  <a:pt x="1091" y="1416"/>
                  <a:pt x="1084" y="1422"/>
                  <a:pt x="1084" y="1430"/>
                </a:cubicBezTo>
                <a:cubicBezTo>
                  <a:pt x="1084" y="1439"/>
                  <a:pt x="1091" y="1445"/>
                  <a:pt x="1099" y="1445"/>
                </a:cubicBezTo>
                <a:cubicBezTo>
                  <a:pt x="1107" y="1445"/>
                  <a:pt x="1114" y="1439"/>
                  <a:pt x="1114" y="1430"/>
                </a:cubicBezTo>
                <a:cubicBezTo>
                  <a:pt x="1114" y="1422"/>
                  <a:pt x="1107" y="1416"/>
                  <a:pt x="1099" y="1416"/>
                </a:cubicBezTo>
                <a:close/>
                <a:moveTo>
                  <a:pt x="1132" y="0"/>
                </a:moveTo>
                <a:cubicBezTo>
                  <a:pt x="1124" y="0"/>
                  <a:pt x="1117" y="7"/>
                  <a:pt x="1117" y="15"/>
                </a:cubicBezTo>
                <a:cubicBezTo>
                  <a:pt x="1117" y="23"/>
                  <a:pt x="1124" y="30"/>
                  <a:pt x="1132" y="30"/>
                </a:cubicBezTo>
                <a:cubicBezTo>
                  <a:pt x="1140" y="30"/>
                  <a:pt x="1147" y="23"/>
                  <a:pt x="1147" y="15"/>
                </a:cubicBezTo>
                <a:cubicBezTo>
                  <a:pt x="1147" y="7"/>
                  <a:pt x="1140" y="0"/>
                  <a:pt x="1132" y="0"/>
                </a:cubicBezTo>
                <a:close/>
                <a:moveTo>
                  <a:pt x="1132" y="33"/>
                </a:moveTo>
                <a:cubicBezTo>
                  <a:pt x="1124" y="33"/>
                  <a:pt x="1117" y="40"/>
                  <a:pt x="1117" y="48"/>
                </a:cubicBezTo>
                <a:cubicBezTo>
                  <a:pt x="1117" y="56"/>
                  <a:pt x="1124" y="63"/>
                  <a:pt x="1132" y="63"/>
                </a:cubicBezTo>
                <a:cubicBezTo>
                  <a:pt x="1140" y="63"/>
                  <a:pt x="1147" y="56"/>
                  <a:pt x="1147" y="48"/>
                </a:cubicBezTo>
                <a:cubicBezTo>
                  <a:pt x="1147" y="40"/>
                  <a:pt x="1140" y="33"/>
                  <a:pt x="1132" y="33"/>
                </a:cubicBezTo>
                <a:close/>
                <a:moveTo>
                  <a:pt x="1132" y="66"/>
                </a:moveTo>
                <a:cubicBezTo>
                  <a:pt x="1124" y="66"/>
                  <a:pt x="1117" y="72"/>
                  <a:pt x="1117" y="81"/>
                </a:cubicBezTo>
                <a:cubicBezTo>
                  <a:pt x="1117" y="89"/>
                  <a:pt x="1124" y="95"/>
                  <a:pt x="1132" y="95"/>
                </a:cubicBezTo>
                <a:cubicBezTo>
                  <a:pt x="1140" y="95"/>
                  <a:pt x="1147" y="89"/>
                  <a:pt x="1147" y="81"/>
                </a:cubicBezTo>
                <a:cubicBezTo>
                  <a:pt x="1147" y="72"/>
                  <a:pt x="1140" y="66"/>
                  <a:pt x="1132" y="66"/>
                </a:cubicBezTo>
                <a:close/>
                <a:moveTo>
                  <a:pt x="1132" y="99"/>
                </a:moveTo>
                <a:cubicBezTo>
                  <a:pt x="1124" y="99"/>
                  <a:pt x="1117" y="105"/>
                  <a:pt x="1117" y="114"/>
                </a:cubicBezTo>
                <a:cubicBezTo>
                  <a:pt x="1117" y="122"/>
                  <a:pt x="1124" y="128"/>
                  <a:pt x="1132" y="128"/>
                </a:cubicBezTo>
                <a:cubicBezTo>
                  <a:pt x="1140" y="128"/>
                  <a:pt x="1147" y="122"/>
                  <a:pt x="1147" y="114"/>
                </a:cubicBezTo>
                <a:cubicBezTo>
                  <a:pt x="1147" y="105"/>
                  <a:pt x="1140" y="99"/>
                  <a:pt x="1132" y="99"/>
                </a:cubicBezTo>
                <a:close/>
                <a:moveTo>
                  <a:pt x="1132" y="132"/>
                </a:moveTo>
                <a:cubicBezTo>
                  <a:pt x="1124" y="132"/>
                  <a:pt x="1117" y="138"/>
                  <a:pt x="1117" y="147"/>
                </a:cubicBezTo>
                <a:cubicBezTo>
                  <a:pt x="1117" y="155"/>
                  <a:pt x="1124" y="161"/>
                  <a:pt x="1132" y="161"/>
                </a:cubicBezTo>
                <a:cubicBezTo>
                  <a:pt x="1140" y="161"/>
                  <a:pt x="1147" y="155"/>
                  <a:pt x="1147" y="147"/>
                </a:cubicBezTo>
                <a:cubicBezTo>
                  <a:pt x="1147" y="138"/>
                  <a:pt x="1140" y="132"/>
                  <a:pt x="1132" y="132"/>
                </a:cubicBezTo>
                <a:close/>
                <a:moveTo>
                  <a:pt x="1132" y="165"/>
                </a:moveTo>
                <a:cubicBezTo>
                  <a:pt x="1124" y="165"/>
                  <a:pt x="1117" y="171"/>
                  <a:pt x="1117" y="179"/>
                </a:cubicBezTo>
                <a:cubicBezTo>
                  <a:pt x="1117" y="188"/>
                  <a:pt x="1124" y="194"/>
                  <a:pt x="1132" y="194"/>
                </a:cubicBezTo>
                <a:cubicBezTo>
                  <a:pt x="1140" y="194"/>
                  <a:pt x="1147" y="188"/>
                  <a:pt x="1147" y="179"/>
                </a:cubicBezTo>
                <a:cubicBezTo>
                  <a:pt x="1147" y="171"/>
                  <a:pt x="1140" y="165"/>
                  <a:pt x="1132" y="165"/>
                </a:cubicBezTo>
                <a:close/>
                <a:moveTo>
                  <a:pt x="1132" y="198"/>
                </a:moveTo>
                <a:cubicBezTo>
                  <a:pt x="1124" y="198"/>
                  <a:pt x="1117" y="204"/>
                  <a:pt x="1117" y="212"/>
                </a:cubicBezTo>
                <a:cubicBezTo>
                  <a:pt x="1117" y="221"/>
                  <a:pt x="1124" y="227"/>
                  <a:pt x="1132" y="227"/>
                </a:cubicBezTo>
                <a:cubicBezTo>
                  <a:pt x="1140" y="227"/>
                  <a:pt x="1147" y="221"/>
                  <a:pt x="1147" y="212"/>
                </a:cubicBezTo>
                <a:cubicBezTo>
                  <a:pt x="1147" y="204"/>
                  <a:pt x="1140" y="198"/>
                  <a:pt x="1132" y="198"/>
                </a:cubicBezTo>
                <a:close/>
                <a:moveTo>
                  <a:pt x="1132" y="230"/>
                </a:moveTo>
                <a:cubicBezTo>
                  <a:pt x="1124" y="230"/>
                  <a:pt x="1117" y="237"/>
                  <a:pt x="1117" y="245"/>
                </a:cubicBezTo>
                <a:cubicBezTo>
                  <a:pt x="1117" y="253"/>
                  <a:pt x="1124" y="260"/>
                  <a:pt x="1132" y="260"/>
                </a:cubicBezTo>
                <a:cubicBezTo>
                  <a:pt x="1140" y="260"/>
                  <a:pt x="1147" y="253"/>
                  <a:pt x="1147" y="245"/>
                </a:cubicBezTo>
                <a:cubicBezTo>
                  <a:pt x="1147" y="237"/>
                  <a:pt x="1140" y="230"/>
                  <a:pt x="1132" y="230"/>
                </a:cubicBezTo>
                <a:close/>
                <a:moveTo>
                  <a:pt x="1132" y="263"/>
                </a:moveTo>
                <a:cubicBezTo>
                  <a:pt x="1124" y="263"/>
                  <a:pt x="1117" y="270"/>
                  <a:pt x="1117" y="278"/>
                </a:cubicBezTo>
                <a:cubicBezTo>
                  <a:pt x="1117" y="286"/>
                  <a:pt x="1124" y="293"/>
                  <a:pt x="1132" y="293"/>
                </a:cubicBezTo>
                <a:cubicBezTo>
                  <a:pt x="1140" y="293"/>
                  <a:pt x="1147" y="286"/>
                  <a:pt x="1147" y="278"/>
                </a:cubicBezTo>
                <a:cubicBezTo>
                  <a:pt x="1147" y="270"/>
                  <a:pt x="1140" y="263"/>
                  <a:pt x="1132" y="263"/>
                </a:cubicBezTo>
                <a:close/>
                <a:moveTo>
                  <a:pt x="1132" y="296"/>
                </a:moveTo>
                <a:cubicBezTo>
                  <a:pt x="1124" y="296"/>
                  <a:pt x="1117" y="303"/>
                  <a:pt x="1117" y="311"/>
                </a:cubicBezTo>
                <a:cubicBezTo>
                  <a:pt x="1117" y="319"/>
                  <a:pt x="1124" y="326"/>
                  <a:pt x="1132" y="326"/>
                </a:cubicBezTo>
                <a:cubicBezTo>
                  <a:pt x="1140" y="326"/>
                  <a:pt x="1147" y="319"/>
                  <a:pt x="1147" y="311"/>
                </a:cubicBezTo>
                <a:cubicBezTo>
                  <a:pt x="1147" y="303"/>
                  <a:pt x="1140" y="296"/>
                  <a:pt x="1132" y="296"/>
                </a:cubicBezTo>
                <a:close/>
                <a:moveTo>
                  <a:pt x="1132" y="329"/>
                </a:moveTo>
                <a:cubicBezTo>
                  <a:pt x="1124" y="329"/>
                  <a:pt x="1117" y="336"/>
                  <a:pt x="1117" y="344"/>
                </a:cubicBezTo>
                <a:cubicBezTo>
                  <a:pt x="1117" y="352"/>
                  <a:pt x="1124" y="359"/>
                  <a:pt x="1132" y="359"/>
                </a:cubicBezTo>
                <a:cubicBezTo>
                  <a:pt x="1140" y="359"/>
                  <a:pt x="1147" y="352"/>
                  <a:pt x="1147" y="344"/>
                </a:cubicBezTo>
                <a:cubicBezTo>
                  <a:pt x="1147" y="336"/>
                  <a:pt x="1140" y="329"/>
                  <a:pt x="1132" y="329"/>
                </a:cubicBezTo>
                <a:close/>
                <a:moveTo>
                  <a:pt x="1132" y="362"/>
                </a:moveTo>
                <a:cubicBezTo>
                  <a:pt x="1124" y="362"/>
                  <a:pt x="1117" y="369"/>
                  <a:pt x="1117" y="377"/>
                </a:cubicBezTo>
                <a:cubicBezTo>
                  <a:pt x="1117" y="385"/>
                  <a:pt x="1124" y="392"/>
                  <a:pt x="1132" y="392"/>
                </a:cubicBezTo>
                <a:cubicBezTo>
                  <a:pt x="1140" y="392"/>
                  <a:pt x="1147" y="385"/>
                  <a:pt x="1147" y="377"/>
                </a:cubicBezTo>
                <a:cubicBezTo>
                  <a:pt x="1147" y="369"/>
                  <a:pt x="1140" y="362"/>
                  <a:pt x="1132" y="362"/>
                </a:cubicBezTo>
                <a:close/>
                <a:moveTo>
                  <a:pt x="1132" y="395"/>
                </a:moveTo>
                <a:cubicBezTo>
                  <a:pt x="1124" y="395"/>
                  <a:pt x="1117" y="402"/>
                  <a:pt x="1117" y="410"/>
                </a:cubicBezTo>
                <a:cubicBezTo>
                  <a:pt x="1117" y="418"/>
                  <a:pt x="1124" y="425"/>
                  <a:pt x="1132" y="425"/>
                </a:cubicBezTo>
                <a:cubicBezTo>
                  <a:pt x="1140" y="425"/>
                  <a:pt x="1147" y="418"/>
                  <a:pt x="1147" y="410"/>
                </a:cubicBezTo>
                <a:cubicBezTo>
                  <a:pt x="1147" y="402"/>
                  <a:pt x="1140" y="395"/>
                  <a:pt x="1132" y="395"/>
                </a:cubicBezTo>
                <a:close/>
                <a:moveTo>
                  <a:pt x="1132" y="428"/>
                </a:moveTo>
                <a:cubicBezTo>
                  <a:pt x="1124" y="428"/>
                  <a:pt x="1117" y="435"/>
                  <a:pt x="1117" y="443"/>
                </a:cubicBezTo>
                <a:cubicBezTo>
                  <a:pt x="1117" y="451"/>
                  <a:pt x="1124" y="458"/>
                  <a:pt x="1132" y="458"/>
                </a:cubicBezTo>
                <a:cubicBezTo>
                  <a:pt x="1140" y="458"/>
                  <a:pt x="1147" y="451"/>
                  <a:pt x="1147" y="443"/>
                </a:cubicBezTo>
                <a:cubicBezTo>
                  <a:pt x="1147" y="435"/>
                  <a:pt x="1140" y="428"/>
                  <a:pt x="1132" y="428"/>
                </a:cubicBezTo>
                <a:close/>
                <a:moveTo>
                  <a:pt x="1132" y="461"/>
                </a:moveTo>
                <a:cubicBezTo>
                  <a:pt x="1124" y="461"/>
                  <a:pt x="1117" y="468"/>
                  <a:pt x="1117" y="476"/>
                </a:cubicBezTo>
                <a:cubicBezTo>
                  <a:pt x="1117" y="484"/>
                  <a:pt x="1124" y="491"/>
                  <a:pt x="1132" y="491"/>
                </a:cubicBezTo>
                <a:cubicBezTo>
                  <a:pt x="1140" y="491"/>
                  <a:pt x="1147" y="484"/>
                  <a:pt x="1147" y="476"/>
                </a:cubicBezTo>
                <a:cubicBezTo>
                  <a:pt x="1147" y="468"/>
                  <a:pt x="1140" y="461"/>
                  <a:pt x="1132" y="461"/>
                </a:cubicBezTo>
                <a:close/>
                <a:moveTo>
                  <a:pt x="1132" y="494"/>
                </a:moveTo>
                <a:cubicBezTo>
                  <a:pt x="1124" y="494"/>
                  <a:pt x="1117" y="500"/>
                  <a:pt x="1117" y="509"/>
                </a:cubicBezTo>
                <a:cubicBezTo>
                  <a:pt x="1117" y="517"/>
                  <a:pt x="1124" y="523"/>
                  <a:pt x="1132" y="523"/>
                </a:cubicBezTo>
                <a:cubicBezTo>
                  <a:pt x="1140" y="523"/>
                  <a:pt x="1147" y="517"/>
                  <a:pt x="1147" y="509"/>
                </a:cubicBezTo>
                <a:cubicBezTo>
                  <a:pt x="1147" y="500"/>
                  <a:pt x="1140" y="494"/>
                  <a:pt x="1132" y="494"/>
                </a:cubicBezTo>
                <a:close/>
                <a:moveTo>
                  <a:pt x="1132" y="527"/>
                </a:moveTo>
                <a:cubicBezTo>
                  <a:pt x="1124" y="527"/>
                  <a:pt x="1117" y="533"/>
                  <a:pt x="1117" y="542"/>
                </a:cubicBezTo>
                <a:cubicBezTo>
                  <a:pt x="1117" y="550"/>
                  <a:pt x="1124" y="556"/>
                  <a:pt x="1132" y="556"/>
                </a:cubicBezTo>
                <a:cubicBezTo>
                  <a:pt x="1140" y="556"/>
                  <a:pt x="1147" y="550"/>
                  <a:pt x="1147" y="542"/>
                </a:cubicBezTo>
                <a:cubicBezTo>
                  <a:pt x="1147" y="533"/>
                  <a:pt x="1140" y="527"/>
                  <a:pt x="1132" y="527"/>
                </a:cubicBezTo>
                <a:close/>
                <a:moveTo>
                  <a:pt x="1132" y="560"/>
                </a:moveTo>
                <a:cubicBezTo>
                  <a:pt x="1124" y="560"/>
                  <a:pt x="1117" y="566"/>
                  <a:pt x="1117" y="574"/>
                </a:cubicBezTo>
                <a:cubicBezTo>
                  <a:pt x="1117" y="583"/>
                  <a:pt x="1124" y="589"/>
                  <a:pt x="1132" y="589"/>
                </a:cubicBezTo>
                <a:cubicBezTo>
                  <a:pt x="1140" y="589"/>
                  <a:pt x="1147" y="583"/>
                  <a:pt x="1147" y="574"/>
                </a:cubicBezTo>
                <a:cubicBezTo>
                  <a:pt x="1147" y="566"/>
                  <a:pt x="1140" y="560"/>
                  <a:pt x="1132" y="560"/>
                </a:cubicBezTo>
                <a:close/>
                <a:moveTo>
                  <a:pt x="1132" y="593"/>
                </a:moveTo>
                <a:cubicBezTo>
                  <a:pt x="1124" y="593"/>
                  <a:pt x="1117" y="599"/>
                  <a:pt x="1117" y="607"/>
                </a:cubicBezTo>
                <a:cubicBezTo>
                  <a:pt x="1117" y="616"/>
                  <a:pt x="1124" y="622"/>
                  <a:pt x="1132" y="622"/>
                </a:cubicBezTo>
                <a:cubicBezTo>
                  <a:pt x="1140" y="622"/>
                  <a:pt x="1147" y="616"/>
                  <a:pt x="1147" y="607"/>
                </a:cubicBezTo>
                <a:cubicBezTo>
                  <a:pt x="1147" y="599"/>
                  <a:pt x="1140" y="593"/>
                  <a:pt x="1132" y="593"/>
                </a:cubicBezTo>
                <a:close/>
                <a:moveTo>
                  <a:pt x="1132" y="625"/>
                </a:moveTo>
                <a:cubicBezTo>
                  <a:pt x="1124" y="625"/>
                  <a:pt x="1117" y="632"/>
                  <a:pt x="1117" y="640"/>
                </a:cubicBezTo>
                <a:cubicBezTo>
                  <a:pt x="1117" y="648"/>
                  <a:pt x="1124" y="655"/>
                  <a:pt x="1132" y="655"/>
                </a:cubicBezTo>
                <a:cubicBezTo>
                  <a:pt x="1140" y="655"/>
                  <a:pt x="1147" y="648"/>
                  <a:pt x="1147" y="640"/>
                </a:cubicBezTo>
                <a:cubicBezTo>
                  <a:pt x="1147" y="632"/>
                  <a:pt x="1140" y="625"/>
                  <a:pt x="1132" y="625"/>
                </a:cubicBezTo>
                <a:close/>
                <a:moveTo>
                  <a:pt x="1132" y="658"/>
                </a:moveTo>
                <a:cubicBezTo>
                  <a:pt x="1124" y="658"/>
                  <a:pt x="1117" y="665"/>
                  <a:pt x="1117" y="673"/>
                </a:cubicBezTo>
                <a:cubicBezTo>
                  <a:pt x="1117" y="681"/>
                  <a:pt x="1124" y="688"/>
                  <a:pt x="1132" y="688"/>
                </a:cubicBezTo>
                <a:cubicBezTo>
                  <a:pt x="1140" y="688"/>
                  <a:pt x="1147" y="681"/>
                  <a:pt x="1147" y="673"/>
                </a:cubicBezTo>
                <a:cubicBezTo>
                  <a:pt x="1147" y="665"/>
                  <a:pt x="1140" y="658"/>
                  <a:pt x="1132" y="658"/>
                </a:cubicBezTo>
                <a:close/>
                <a:moveTo>
                  <a:pt x="1132" y="691"/>
                </a:moveTo>
                <a:cubicBezTo>
                  <a:pt x="1124" y="691"/>
                  <a:pt x="1117" y="698"/>
                  <a:pt x="1117" y="706"/>
                </a:cubicBezTo>
                <a:cubicBezTo>
                  <a:pt x="1117" y="714"/>
                  <a:pt x="1124" y="721"/>
                  <a:pt x="1132" y="721"/>
                </a:cubicBezTo>
                <a:cubicBezTo>
                  <a:pt x="1140" y="721"/>
                  <a:pt x="1147" y="714"/>
                  <a:pt x="1147" y="706"/>
                </a:cubicBezTo>
                <a:cubicBezTo>
                  <a:pt x="1147" y="698"/>
                  <a:pt x="1140" y="691"/>
                  <a:pt x="1132" y="691"/>
                </a:cubicBezTo>
                <a:close/>
                <a:moveTo>
                  <a:pt x="1132" y="724"/>
                </a:moveTo>
                <a:cubicBezTo>
                  <a:pt x="1124" y="724"/>
                  <a:pt x="1117" y="731"/>
                  <a:pt x="1117" y="739"/>
                </a:cubicBezTo>
                <a:cubicBezTo>
                  <a:pt x="1117" y="747"/>
                  <a:pt x="1124" y="754"/>
                  <a:pt x="1132" y="754"/>
                </a:cubicBezTo>
                <a:cubicBezTo>
                  <a:pt x="1140" y="754"/>
                  <a:pt x="1147" y="747"/>
                  <a:pt x="1147" y="739"/>
                </a:cubicBezTo>
                <a:cubicBezTo>
                  <a:pt x="1147" y="731"/>
                  <a:pt x="1140" y="724"/>
                  <a:pt x="1132" y="724"/>
                </a:cubicBezTo>
                <a:close/>
                <a:moveTo>
                  <a:pt x="1132" y="757"/>
                </a:moveTo>
                <a:cubicBezTo>
                  <a:pt x="1124" y="757"/>
                  <a:pt x="1117" y="764"/>
                  <a:pt x="1117" y="772"/>
                </a:cubicBezTo>
                <a:cubicBezTo>
                  <a:pt x="1117" y="780"/>
                  <a:pt x="1124" y="787"/>
                  <a:pt x="1132" y="787"/>
                </a:cubicBezTo>
                <a:cubicBezTo>
                  <a:pt x="1140" y="787"/>
                  <a:pt x="1147" y="780"/>
                  <a:pt x="1147" y="772"/>
                </a:cubicBezTo>
                <a:cubicBezTo>
                  <a:pt x="1147" y="764"/>
                  <a:pt x="1140" y="757"/>
                  <a:pt x="1132" y="757"/>
                </a:cubicBezTo>
                <a:close/>
                <a:moveTo>
                  <a:pt x="1132" y="790"/>
                </a:moveTo>
                <a:cubicBezTo>
                  <a:pt x="1124" y="790"/>
                  <a:pt x="1117" y="797"/>
                  <a:pt x="1117" y="805"/>
                </a:cubicBezTo>
                <a:cubicBezTo>
                  <a:pt x="1117" y="813"/>
                  <a:pt x="1124" y="820"/>
                  <a:pt x="1132" y="820"/>
                </a:cubicBezTo>
                <a:cubicBezTo>
                  <a:pt x="1140" y="820"/>
                  <a:pt x="1147" y="813"/>
                  <a:pt x="1147" y="805"/>
                </a:cubicBezTo>
                <a:cubicBezTo>
                  <a:pt x="1147" y="797"/>
                  <a:pt x="1140" y="790"/>
                  <a:pt x="1132" y="790"/>
                </a:cubicBezTo>
                <a:close/>
                <a:moveTo>
                  <a:pt x="1132" y="823"/>
                </a:moveTo>
                <a:cubicBezTo>
                  <a:pt x="1124" y="823"/>
                  <a:pt x="1117" y="830"/>
                  <a:pt x="1117" y="838"/>
                </a:cubicBezTo>
                <a:cubicBezTo>
                  <a:pt x="1117" y="846"/>
                  <a:pt x="1124" y="853"/>
                  <a:pt x="1132" y="853"/>
                </a:cubicBezTo>
                <a:cubicBezTo>
                  <a:pt x="1140" y="853"/>
                  <a:pt x="1147" y="846"/>
                  <a:pt x="1147" y="838"/>
                </a:cubicBezTo>
                <a:cubicBezTo>
                  <a:pt x="1147" y="830"/>
                  <a:pt x="1140" y="823"/>
                  <a:pt x="1132" y="823"/>
                </a:cubicBezTo>
                <a:close/>
                <a:moveTo>
                  <a:pt x="1132" y="856"/>
                </a:moveTo>
                <a:cubicBezTo>
                  <a:pt x="1124" y="856"/>
                  <a:pt x="1117" y="863"/>
                  <a:pt x="1117" y="871"/>
                </a:cubicBezTo>
                <a:cubicBezTo>
                  <a:pt x="1117" y="879"/>
                  <a:pt x="1124" y="886"/>
                  <a:pt x="1132" y="886"/>
                </a:cubicBezTo>
                <a:cubicBezTo>
                  <a:pt x="1140" y="886"/>
                  <a:pt x="1147" y="879"/>
                  <a:pt x="1147" y="871"/>
                </a:cubicBezTo>
                <a:cubicBezTo>
                  <a:pt x="1147" y="863"/>
                  <a:pt x="1140" y="856"/>
                  <a:pt x="1132" y="856"/>
                </a:cubicBezTo>
                <a:close/>
                <a:moveTo>
                  <a:pt x="1132" y="889"/>
                </a:moveTo>
                <a:cubicBezTo>
                  <a:pt x="1124" y="889"/>
                  <a:pt x="1117" y="895"/>
                  <a:pt x="1117" y="904"/>
                </a:cubicBezTo>
                <a:cubicBezTo>
                  <a:pt x="1117" y="912"/>
                  <a:pt x="1124" y="918"/>
                  <a:pt x="1132" y="918"/>
                </a:cubicBezTo>
                <a:cubicBezTo>
                  <a:pt x="1140" y="918"/>
                  <a:pt x="1147" y="912"/>
                  <a:pt x="1147" y="904"/>
                </a:cubicBezTo>
                <a:cubicBezTo>
                  <a:pt x="1147" y="895"/>
                  <a:pt x="1140" y="889"/>
                  <a:pt x="1132" y="889"/>
                </a:cubicBezTo>
                <a:close/>
                <a:moveTo>
                  <a:pt x="1132" y="922"/>
                </a:moveTo>
                <a:cubicBezTo>
                  <a:pt x="1124" y="922"/>
                  <a:pt x="1117" y="928"/>
                  <a:pt x="1117" y="937"/>
                </a:cubicBezTo>
                <a:cubicBezTo>
                  <a:pt x="1117" y="945"/>
                  <a:pt x="1124" y="951"/>
                  <a:pt x="1132" y="951"/>
                </a:cubicBezTo>
                <a:cubicBezTo>
                  <a:pt x="1140" y="951"/>
                  <a:pt x="1147" y="945"/>
                  <a:pt x="1147" y="937"/>
                </a:cubicBezTo>
                <a:cubicBezTo>
                  <a:pt x="1147" y="928"/>
                  <a:pt x="1140" y="922"/>
                  <a:pt x="1132" y="922"/>
                </a:cubicBezTo>
                <a:close/>
                <a:moveTo>
                  <a:pt x="1132" y="955"/>
                </a:moveTo>
                <a:cubicBezTo>
                  <a:pt x="1124" y="955"/>
                  <a:pt x="1117" y="961"/>
                  <a:pt x="1117" y="970"/>
                </a:cubicBezTo>
                <a:cubicBezTo>
                  <a:pt x="1117" y="978"/>
                  <a:pt x="1124" y="984"/>
                  <a:pt x="1132" y="984"/>
                </a:cubicBezTo>
                <a:cubicBezTo>
                  <a:pt x="1140" y="984"/>
                  <a:pt x="1147" y="978"/>
                  <a:pt x="1147" y="970"/>
                </a:cubicBezTo>
                <a:cubicBezTo>
                  <a:pt x="1147" y="961"/>
                  <a:pt x="1140" y="955"/>
                  <a:pt x="1132" y="955"/>
                </a:cubicBezTo>
                <a:close/>
                <a:moveTo>
                  <a:pt x="1132" y="988"/>
                </a:moveTo>
                <a:cubicBezTo>
                  <a:pt x="1124" y="988"/>
                  <a:pt x="1117" y="994"/>
                  <a:pt x="1117" y="1002"/>
                </a:cubicBezTo>
                <a:cubicBezTo>
                  <a:pt x="1117" y="1011"/>
                  <a:pt x="1124" y="1017"/>
                  <a:pt x="1132" y="1017"/>
                </a:cubicBezTo>
                <a:cubicBezTo>
                  <a:pt x="1140" y="1017"/>
                  <a:pt x="1147" y="1011"/>
                  <a:pt x="1147" y="1002"/>
                </a:cubicBezTo>
                <a:cubicBezTo>
                  <a:pt x="1147" y="994"/>
                  <a:pt x="1140" y="988"/>
                  <a:pt x="1132" y="988"/>
                </a:cubicBezTo>
                <a:close/>
                <a:moveTo>
                  <a:pt x="1132" y="1021"/>
                </a:moveTo>
                <a:cubicBezTo>
                  <a:pt x="1124" y="1021"/>
                  <a:pt x="1117" y="1027"/>
                  <a:pt x="1117" y="1035"/>
                </a:cubicBezTo>
                <a:cubicBezTo>
                  <a:pt x="1117" y="1044"/>
                  <a:pt x="1124" y="1050"/>
                  <a:pt x="1132" y="1050"/>
                </a:cubicBezTo>
                <a:cubicBezTo>
                  <a:pt x="1140" y="1050"/>
                  <a:pt x="1147" y="1044"/>
                  <a:pt x="1147" y="1035"/>
                </a:cubicBezTo>
                <a:cubicBezTo>
                  <a:pt x="1147" y="1027"/>
                  <a:pt x="1140" y="1021"/>
                  <a:pt x="1132" y="1021"/>
                </a:cubicBezTo>
                <a:close/>
                <a:moveTo>
                  <a:pt x="1132" y="1053"/>
                </a:moveTo>
                <a:cubicBezTo>
                  <a:pt x="1124" y="1053"/>
                  <a:pt x="1117" y="1060"/>
                  <a:pt x="1117" y="1068"/>
                </a:cubicBezTo>
                <a:cubicBezTo>
                  <a:pt x="1117" y="1076"/>
                  <a:pt x="1124" y="1083"/>
                  <a:pt x="1132" y="1083"/>
                </a:cubicBezTo>
                <a:cubicBezTo>
                  <a:pt x="1140" y="1083"/>
                  <a:pt x="1147" y="1076"/>
                  <a:pt x="1147" y="1068"/>
                </a:cubicBezTo>
                <a:cubicBezTo>
                  <a:pt x="1147" y="1060"/>
                  <a:pt x="1140" y="1053"/>
                  <a:pt x="1132" y="1053"/>
                </a:cubicBezTo>
                <a:close/>
                <a:moveTo>
                  <a:pt x="1132" y="1086"/>
                </a:moveTo>
                <a:cubicBezTo>
                  <a:pt x="1124" y="1086"/>
                  <a:pt x="1117" y="1093"/>
                  <a:pt x="1117" y="1101"/>
                </a:cubicBezTo>
                <a:cubicBezTo>
                  <a:pt x="1117" y="1109"/>
                  <a:pt x="1124" y="1116"/>
                  <a:pt x="1132" y="1116"/>
                </a:cubicBezTo>
                <a:cubicBezTo>
                  <a:pt x="1140" y="1116"/>
                  <a:pt x="1147" y="1109"/>
                  <a:pt x="1147" y="1101"/>
                </a:cubicBezTo>
                <a:cubicBezTo>
                  <a:pt x="1147" y="1093"/>
                  <a:pt x="1140" y="1086"/>
                  <a:pt x="1132" y="1086"/>
                </a:cubicBezTo>
                <a:close/>
                <a:moveTo>
                  <a:pt x="1132" y="1119"/>
                </a:moveTo>
                <a:cubicBezTo>
                  <a:pt x="1124" y="1119"/>
                  <a:pt x="1117" y="1126"/>
                  <a:pt x="1117" y="1134"/>
                </a:cubicBezTo>
                <a:cubicBezTo>
                  <a:pt x="1117" y="1142"/>
                  <a:pt x="1124" y="1149"/>
                  <a:pt x="1132" y="1149"/>
                </a:cubicBezTo>
                <a:cubicBezTo>
                  <a:pt x="1140" y="1149"/>
                  <a:pt x="1147" y="1142"/>
                  <a:pt x="1147" y="1134"/>
                </a:cubicBezTo>
                <a:cubicBezTo>
                  <a:pt x="1147" y="1126"/>
                  <a:pt x="1140" y="1119"/>
                  <a:pt x="1132" y="1119"/>
                </a:cubicBezTo>
                <a:close/>
                <a:moveTo>
                  <a:pt x="1132" y="1152"/>
                </a:moveTo>
                <a:cubicBezTo>
                  <a:pt x="1124" y="1152"/>
                  <a:pt x="1117" y="1159"/>
                  <a:pt x="1117" y="1167"/>
                </a:cubicBezTo>
                <a:cubicBezTo>
                  <a:pt x="1117" y="1175"/>
                  <a:pt x="1124" y="1182"/>
                  <a:pt x="1132" y="1182"/>
                </a:cubicBezTo>
                <a:cubicBezTo>
                  <a:pt x="1140" y="1182"/>
                  <a:pt x="1147" y="1175"/>
                  <a:pt x="1147" y="1167"/>
                </a:cubicBezTo>
                <a:cubicBezTo>
                  <a:pt x="1147" y="1159"/>
                  <a:pt x="1140" y="1152"/>
                  <a:pt x="1132" y="1152"/>
                </a:cubicBezTo>
                <a:close/>
                <a:moveTo>
                  <a:pt x="1132" y="1185"/>
                </a:moveTo>
                <a:cubicBezTo>
                  <a:pt x="1124" y="1185"/>
                  <a:pt x="1117" y="1192"/>
                  <a:pt x="1117" y="1200"/>
                </a:cubicBezTo>
                <a:cubicBezTo>
                  <a:pt x="1117" y="1208"/>
                  <a:pt x="1124" y="1215"/>
                  <a:pt x="1132" y="1215"/>
                </a:cubicBezTo>
                <a:cubicBezTo>
                  <a:pt x="1140" y="1215"/>
                  <a:pt x="1147" y="1208"/>
                  <a:pt x="1147" y="1200"/>
                </a:cubicBezTo>
                <a:cubicBezTo>
                  <a:pt x="1147" y="1192"/>
                  <a:pt x="1140" y="1185"/>
                  <a:pt x="1132" y="1185"/>
                </a:cubicBezTo>
                <a:close/>
                <a:moveTo>
                  <a:pt x="1132" y="1218"/>
                </a:moveTo>
                <a:cubicBezTo>
                  <a:pt x="1124" y="1218"/>
                  <a:pt x="1117" y="1225"/>
                  <a:pt x="1117" y="1233"/>
                </a:cubicBezTo>
                <a:cubicBezTo>
                  <a:pt x="1117" y="1241"/>
                  <a:pt x="1124" y="1248"/>
                  <a:pt x="1132" y="1248"/>
                </a:cubicBezTo>
                <a:cubicBezTo>
                  <a:pt x="1140" y="1248"/>
                  <a:pt x="1147" y="1241"/>
                  <a:pt x="1147" y="1233"/>
                </a:cubicBezTo>
                <a:cubicBezTo>
                  <a:pt x="1147" y="1225"/>
                  <a:pt x="1140" y="1218"/>
                  <a:pt x="1132" y="1218"/>
                </a:cubicBezTo>
                <a:close/>
                <a:moveTo>
                  <a:pt x="1132" y="1251"/>
                </a:moveTo>
                <a:cubicBezTo>
                  <a:pt x="1124" y="1251"/>
                  <a:pt x="1117" y="1258"/>
                  <a:pt x="1117" y="1266"/>
                </a:cubicBezTo>
                <a:cubicBezTo>
                  <a:pt x="1117" y="1274"/>
                  <a:pt x="1124" y="1281"/>
                  <a:pt x="1132" y="1281"/>
                </a:cubicBezTo>
                <a:cubicBezTo>
                  <a:pt x="1140" y="1281"/>
                  <a:pt x="1147" y="1274"/>
                  <a:pt x="1147" y="1266"/>
                </a:cubicBezTo>
                <a:cubicBezTo>
                  <a:pt x="1147" y="1258"/>
                  <a:pt x="1140" y="1251"/>
                  <a:pt x="1132" y="1251"/>
                </a:cubicBezTo>
                <a:close/>
                <a:moveTo>
                  <a:pt x="1132" y="1284"/>
                </a:moveTo>
                <a:cubicBezTo>
                  <a:pt x="1124" y="1284"/>
                  <a:pt x="1117" y="1291"/>
                  <a:pt x="1117" y="1299"/>
                </a:cubicBezTo>
                <a:cubicBezTo>
                  <a:pt x="1117" y="1307"/>
                  <a:pt x="1124" y="1314"/>
                  <a:pt x="1132" y="1314"/>
                </a:cubicBezTo>
                <a:cubicBezTo>
                  <a:pt x="1140" y="1314"/>
                  <a:pt x="1147" y="1307"/>
                  <a:pt x="1147" y="1299"/>
                </a:cubicBezTo>
                <a:cubicBezTo>
                  <a:pt x="1147" y="1291"/>
                  <a:pt x="1140" y="1284"/>
                  <a:pt x="1132" y="1284"/>
                </a:cubicBezTo>
                <a:close/>
                <a:moveTo>
                  <a:pt x="1132" y="1317"/>
                </a:moveTo>
                <a:cubicBezTo>
                  <a:pt x="1124" y="1317"/>
                  <a:pt x="1117" y="1323"/>
                  <a:pt x="1117" y="1332"/>
                </a:cubicBezTo>
                <a:cubicBezTo>
                  <a:pt x="1117" y="1340"/>
                  <a:pt x="1124" y="1346"/>
                  <a:pt x="1132" y="1346"/>
                </a:cubicBezTo>
                <a:cubicBezTo>
                  <a:pt x="1140" y="1346"/>
                  <a:pt x="1147" y="1340"/>
                  <a:pt x="1147" y="1332"/>
                </a:cubicBezTo>
                <a:cubicBezTo>
                  <a:pt x="1147" y="1323"/>
                  <a:pt x="1140" y="1317"/>
                  <a:pt x="1132" y="1317"/>
                </a:cubicBezTo>
                <a:close/>
                <a:moveTo>
                  <a:pt x="1132" y="1350"/>
                </a:moveTo>
                <a:cubicBezTo>
                  <a:pt x="1124" y="1350"/>
                  <a:pt x="1117" y="1356"/>
                  <a:pt x="1117" y="1365"/>
                </a:cubicBezTo>
                <a:cubicBezTo>
                  <a:pt x="1117" y="1373"/>
                  <a:pt x="1124" y="1379"/>
                  <a:pt x="1132" y="1379"/>
                </a:cubicBezTo>
                <a:cubicBezTo>
                  <a:pt x="1140" y="1379"/>
                  <a:pt x="1147" y="1373"/>
                  <a:pt x="1147" y="1365"/>
                </a:cubicBezTo>
                <a:cubicBezTo>
                  <a:pt x="1147" y="1356"/>
                  <a:pt x="1140" y="1350"/>
                  <a:pt x="1132" y="1350"/>
                </a:cubicBezTo>
                <a:close/>
                <a:moveTo>
                  <a:pt x="1132" y="1383"/>
                </a:moveTo>
                <a:cubicBezTo>
                  <a:pt x="1124" y="1383"/>
                  <a:pt x="1117" y="1389"/>
                  <a:pt x="1117" y="1397"/>
                </a:cubicBezTo>
                <a:cubicBezTo>
                  <a:pt x="1117" y="1406"/>
                  <a:pt x="1124" y="1412"/>
                  <a:pt x="1132" y="1412"/>
                </a:cubicBezTo>
                <a:cubicBezTo>
                  <a:pt x="1140" y="1412"/>
                  <a:pt x="1147" y="1406"/>
                  <a:pt x="1147" y="1397"/>
                </a:cubicBezTo>
                <a:cubicBezTo>
                  <a:pt x="1147" y="1389"/>
                  <a:pt x="1140" y="1383"/>
                  <a:pt x="1132" y="1383"/>
                </a:cubicBezTo>
                <a:close/>
                <a:moveTo>
                  <a:pt x="1132" y="1416"/>
                </a:moveTo>
                <a:cubicBezTo>
                  <a:pt x="1124" y="1416"/>
                  <a:pt x="1117" y="1422"/>
                  <a:pt x="1117" y="1430"/>
                </a:cubicBezTo>
                <a:cubicBezTo>
                  <a:pt x="1117" y="1439"/>
                  <a:pt x="1124" y="1445"/>
                  <a:pt x="1132" y="1445"/>
                </a:cubicBezTo>
                <a:cubicBezTo>
                  <a:pt x="1140" y="1445"/>
                  <a:pt x="1147" y="1439"/>
                  <a:pt x="1147" y="1430"/>
                </a:cubicBezTo>
                <a:cubicBezTo>
                  <a:pt x="1147" y="1422"/>
                  <a:pt x="1140" y="1416"/>
                  <a:pt x="1132" y="1416"/>
                </a:cubicBezTo>
                <a:close/>
                <a:moveTo>
                  <a:pt x="1165" y="0"/>
                </a:moveTo>
                <a:cubicBezTo>
                  <a:pt x="1157" y="0"/>
                  <a:pt x="1150" y="7"/>
                  <a:pt x="1150" y="15"/>
                </a:cubicBezTo>
                <a:cubicBezTo>
                  <a:pt x="1150" y="23"/>
                  <a:pt x="1157" y="30"/>
                  <a:pt x="1165" y="30"/>
                </a:cubicBezTo>
                <a:cubicBezTo>
                  <a:pt x="1173" y="30"/>
                  <a:pt x="1180" y="23"/>
                  <a:pt x="1180" y="15"/>
                </a:cubicBezTo>
                <a:cubicBezTo>
                  <a:pt x="1180" y="7"/>
                  <a:pt x="1173" y="0"/>
                  <a:pt x="1165" y="0"/>
                </a:cubicBezTo>
                <a:close/>
                <a:moveTo>
                  <a:pt x="1165" y="33"/>
                </a:moveTo>
                <a:cubicBezTo>
                  <a:pt x="1157" y="33"/>
                  <a:pt x="1150" y="40"/>
                  <a:pt x="1150" y="48"/>
                </a:cubicBezTo>
                <a:cubicBezTo>
                  <a:pt x="1150" y="56"/>
                  <a:pt x="1157" y="63"/>
                  <a:pt x="1165" y="63"/>
                </a:cubicBezTo>
                <a:cubicBezTo>
                  <a:pt x="1173" y="63"/>
                  <a:pt x="1180" y="56"/>
                  <a:pt x="1180" y="48"/>
                </a:cubicBezTo>
                <a:cubicBezTo>
                  <a:pt x="1180" y="40"/>
                  <a:pt x="1173" y="33"/>
                  <a:pt x="1165" y="33"/>
                </a:cubicBezTo>
                <a:close/>
                <a:moveTo>
                  <a:pt x="1165" y="66"/>
                </a:moveTo>
                <a:cubicBezTo>
                  <a:pt x="1157" y="66"/>
                  <a:pt x="1150" y="72"/>
                  <a:pt x="1150" y="81"/>
                </a:cubicBezTo>
                <a:cubicBezTo>
                  <a:pt x="1150" y="89"/>
                  <a:pt x="1157" y="95"/>
                  <a:pt x="1165" y="95"/>
                </a:cubicBezTo>
                <a:cubicBezTo>
                  <a:pt x="1173" y="95"/>
                  <a:pt x="1180" y="89"/>
                  <a:pt x="1180" y="81"/>
                </a:cubicBezTo>
                <a:cubicBezTo>
                  <a:pt x="1180" y="72"/>
                  <a:pt x="1173" y="66"/>
                  <a:pt x="1165" y="66"/>
                </a:cubicBezTo>
                <a:close/>
                <a:moveTo>
                  <a:pt x="1165" y="99"/>
                </a:moveTo>
                <a:cubicBezTo>
                  <a:pt x="1157" y="99"/>
                  <a:pt x="1150" y="105"/>
                  <a:pt x="1150" y="114"/>
                </a:cubicBezTo>
                <a:cubicBezTo>
                  <a:pt x="1150" y="122"/>
                  <a:pt x="1157" y="128"/>
                  <a:pt x="1165" y="128"/>
                </a:cubicBezTo>
                <a:cubicBezTo>
                  <a:pt x="1173" y="128"/>
                  <a:pt x="1180" y="122"/>
                  <a:pt x="1180" y="114"/>
                </a:cubicBezTo>
                <a:cubicBezTo>
                  <a:pt x="1180" y="105"/>
                  <a:pt x="1173" y="99"/>
                  <a:pt x="1165" y="99"/>
                </a:cubicBezTo>
                <a:close/>
                <a:moveTo>
                  <a:pt x="1165" y="132"/>
                </a:moveTo>
                <a:cubicBezTo>
                  <a:pt x="1157" y="132"/>
                  <a:pt x="1150" y="138"/>
                  <a:pt x="1150" y="147"/>
                </a:cubicBezTo>
                <a:cubicBezTo>
                  <a:pt x="1150" y="155"/>
                  <a:pt x="1157" y="161"/>
                  <a:pt x="1165" y="161"/>
                </a:cubicBezTo>
                <a:cubicBezTo>
                  <a:pt x="1173" y="161"/>
                  <a:pt x="1180" y="155"/>
                  <a:pt x="1180" y="147"/>
                </a:cubicBezTo>
                <a:cubicBezTo>
                  <a:pt x="1180" y="138"/>
                  <a:pt x="1173" y="132"/>
                  <a:pt x="1165" y="132"/>
                </a:cubicBezTo>
                <a:close/>
                <a:moveTo>
                  <a:pt x="1165" y="165"/>
                </a:moveTo>
                <a:cubicBezTo>
                  <a:pt x="1157" y="165"/>
                  <a:pt x="1150" y="171"/>
                  <a:pt x="1150" y="179"/>
                </a:cubicBezTo>
                <a:cubicBezTo>
                  <a:pt x="1150" y="188"/>
                  <a:pt x="1157" y="194"/>
                  <a:pt x="1165" y="194"/>
                </a:cubicBezTo>
                <a:cubicBezTo>
                  <a:pt x="1173" y="194"/>
                  <a:pt x="1180" y="188"/>
                  <a:pt x="1180" y="179"/>
                </a:cubicBezTo>
                <a:cubicBezTo>
                  <a:pt x="1180" y="171"/>
                  <a:pt x="1173" y="165"/>
                  <a:pt x="1165" y="165"/>
                </a:cubicBezTo>
                <a:close/>
                <a:moveTo>
                  <a:pt x="1165" y="198"/>
                </a:moveTo>
                <a:cubicBezTo>
                  <a:pt x="1157" y="198"/>
                  <a:pt x="1150" y="204"/>
                  <a:pt x="1150" y="212"/>
                </a:cubicBezTo>
                <a:cubicBezTo>
                  <a:pt x="1150" y="221"/>
                  <a:pt x="1157" y="227"/>
                  <a:pt x="1165" y="227"/>
                </a:cubicBezTo>
                <a:cubicBezTo>
                  <a:pt x="1173" y="227"/>
                  <a:pt x="1180" y="221"/>
                  <a:pt x="1180" y="212"/>
                </a:cubicBezTo>
                <a:cubicBezTo>
                  <a:pt x="1180" y="204"/>
                  <a:pt x="1173" y="198"/>
                  <a:pt x="1165" y="198"/>
                </a:cubicBezTo>
                <a:close/>
                <a:moveTo>
                  <a:pt x="1165" y="230"/>
                </a:moveTo>
                <a:cubicBezTo>
                  <a:pt x="1157" y="230"/>
                  <a:pt x="1150" y="237"/>
                  <a:pt x="1150" y="245"/>
                </a:cubicBezTo>
                <a:cubicBezTo>
                  <a:pt x="1150" y="253"/>
                  <a:pt x="1157" y="260"/>
                  <a:pt x="1165" y="260"/>
                </a:cubicBezTo>
                <a:cubicBezTo>
                  <a:pt x="1173" y="260"/>
                  <a:pt x="1180" y="253"/>
                  <a:pt x="1180" y="245"/>
                </a:cubicBezTo>
                <a:cubicBezTo>
                  <a:pt x="1180" y="237"/>
                  <a:pt x="1173" y="230"/>
                  <a:pt x="1165" y="230"/>
                </a:cubicBezTo>
                <a:close/>
                <a:moveTo>
                  <a:pt x="1165" y="263"/>
                </a:moveTo>
                <a:cubicBezTo>
                  <a:pt x="1157" y="263"/>
                  <a:pt x="1150" y="270"/>
                  <a:pt x="1150" y="278"/>
                </a:cubicBezTo>
                <a:cubicBezTo>
                  <a:pt x="1150" y="286"/>
                  <a:pt x="1157" y="293"/>
                  <a:pt x="1165" y="293"/>
                </a:cubicBezTo>
                <a:cubicBezTo>
                  <a:pt x="1173" y="293"/>
                  <a:pt x="1180" y="286"/>
                  <a:pt x="1180" y="278"/>
                </a:cubicBezTo>
                <a:cubicBezTo>
                  <a:pt x="1180" y="270"/>
                  <a:pt x="1173" y="263"/>
                  <a:pt x="1165" y="263"/>
                </a:cubicBezTo>
                <a:close/>
                <a:moveTo>
                  <a:pt x="1165" y="296"/>
                </a:moveTo>
                <a:cubicBezTo>
                  <a:pt x="1157" y="296"/>
                  <a:pt x="1150" y="303"/>
                  <a:pt x="1150" y="311"/>
                </a:cubicBezTo>
                <a:cubicBezTo>
                  <a:pt x="1150" y="319"/>
                  <a:pt x="1157" y="326"/>
                  <a:pt x="1165" y="326"/>
                </a:cubicBezTo>
                <a:cubicBezTo>
                  <a:pt x="1173" y="326"/>
                  <a:pt x="1180" y="319"/>
                  <a:pt x="1180" y="311"/>
                </a:cubicBezTo>
                <a:cubicBezTo>
                  <a:pt x="1180" y="303"/>
                  <a:pt x="1173" y="296"/>
                  <a:pt x="1165" y="296"/>
                </a:cubicBezTo>
                <a:close/>
                <a:moveTo>
                  <a:pt x="1165" y="329"/>
                </a:moveTo>
                <a:cubicBezTo>
                  <a:pt x="1157" y="329"/>
                  <a:pt x="1150" y="336"/>
                  <a:pt x="1150" y="344"/>
                </a:cubicBezTo>
                <a:cubicBezTo>
                  <a:pt x="1150" y="352"/>
                  <a:pt x="1157" y="359"/>
                  <a:pt x="1165" y="359"/>
                </a:cubicBezTo>
                <a:cubicBezTo>
                  <a:pt x="1173" y="359"/>
                  <a:pt x="1180" y="352"/>
                  <a:pt x="1180" y="344"/>
                </a:cubicBezTo>
                <a:cubicBezTo>
                  <a:pt x="1180" y="336"/>
                  <a:pt x="1173" y="329"/>
                  <a:pt x="1165" y="329"/>
                </a:cubicBezTo>
                <a:close/>
                <a:moveTo>
                  <a:pt x="1165" y="362"/>
                </a:moveTo>
                <a:cubicBezTo>
                  <a:pt x="1157" y="362"/>
                  <a:pt x="1150" y="369"/>
                  <a:pt x="1150" y="377"/>
                </a:cubicBezTo>
                <a:cubicBezTo>
                  <a:pt x="1150" y="385"/>
                  <a:pt x="1157" y="392"/>
                  <a:pt x="1165" y="392"/>
                </a:cubicBezTo>
                <a:cubicBezTo>
                  <a:pt x="1173" y="392"/>
                  <a:pt x="1180" y="385"/>
                  <a:pt x="1180" y="377"/>
                </a:cubicBezTo>
                <a:cubicBezTo>
                  <a:pt x="1180" y="369"/>
                  <a:pt x="1173" y="362"/>
                  <a:pt x="1165" y="362"/>
                </a:cubicBezTo>
                <a:close/>
                <a:moveTo>
                  <a:pt x="1165" y="395"/>
                </a:moveTo>
                <a:cubicBezTo>
                  <a:pt x="1157" y="395"/>
                  <a:pt x="1150" y="402"/>
                  <a:pt x="1150" y="410"/>
                </a:cubicBezTo>
                <a:cubicBezTo>
                  <a:pt x="1150" y="418"/>
                  <a:pt x="1157" y="425"/>
                  <a:pt x="1165" y="425"/>
                </a:cubicBezTo>
                <a:cubicBezTo>
                  <a:pt x="1173" y="425"/>
                  <a:pt x="1180" y="418"/>
                  <a:pt x="1180" y="410"/>
                </a:cubicBezTo>
                <a:cubicBezTo>
                  <a:pt x="1180" y="402"/>
                  <a:pt x="1173" y="395"/>
                  <a:pt x="1165" y="395"/>
                </a:cubicBezTo>
                <a:close/>
                <a:moveTo>
                  <a:pt x="1165" y="428"/>
                </a:moveTo>
                <a:cubicBezTo>
                  <a:pt x="1157" y="428"/>
                  <a:pt x="1150" y="435"/>
                  <a:pt x="1150" y="443"/>
                </a:cubicBezTo>
                <a:cubicBezTo>
                  <a:pt x="1150" y="451"/>
                  <a:pt x="1157" y="458"/>
                  <a:pt x="1165" y="458"/>
                </a:cubicBezTo>
                <a:cubicBezTo>
                  <a:pt x="1173" y="458"/>
                  <a:pt x="1180" y="451"/>
                  <a:pt x="1180" y="443"/>
                </a:cubicBezTo>
                <a:cubicBezTo>
                  <a:pt x="1180" y="435"/>
                  <a:pt x="1173" y="428"/>
                  <a:pt x="1165" y="428"/>
                </a:cubicBezTo>
                <a:close/>
                <a:moveTo>
                  <a:pt x="1165" y="461"/>
                </a:moveTo>
                <a:cubicBezTo>
                  <a:pt x="1157" y="461"/>
                  <a:pt x="1150" y="468"/>
                  <a:pt x="1150" y="476"/>
                </a:cubicBezTo>
                <a:cubicBezTo>
                  <a:pt x="1150" y="484"/>
                  <a:pt x="1157" y="491"/>
                  <a:pt x="1165" y="491"/>
                </a:cubicBezTo>
                <a:cubicBezTo>
                  <a:pt x="1173" y="491"/>
                  <a:pt x="1180" y="484"/>
                  <a:pt x="1180" y="476"/>
                </a:cubicBezTo>
                <a:cubicBezTo>
                  <a:pt x="1180" y="468"/>
                  <a:pt x="1173" y="461"/>
                  <a:pt x="1165" y="461"/>
                </a:cubicBezTo>
                <a:close/>
                <a:moveTo>
                  <a:pt x="1165" y="494"/>
                </a:moveTo>
                <a:cubicBezTo>
                  <a:pt x="1157" y="494"/>
                  <a:pt x="1150" y="500"/>
                  <a:pt x="1150" y="509"/>
                </a:cubicBezTo>
                <a:cubicBezTo>
                  <a:pt x="1150" y="517"/>
                  <a:pt x="1157" y="523"/>
                  <a:pt x="1165" y="523"/>
                </a:cubicBezTo>
                <a:cubicBezTo>
                  <a:pt x="1173" y="523"/>
                  <a:pt x="1180" y="517"/>
                  <a:pt x="1180" y="509"/>
                </a:cubicBezTo>
                <a:cubicBezTo>
                  <a:pt x="1180" y="500"/>
                  <a:pt x="1173" y="494"/>
                  <a:pt x="1165" y="494"/>
                </a:cubicBezTo>
                <a:close/>
                <a:moveTo>
                  <a:pt x="1165" y="527"/>
                </a:moveTo>
                <a:cubicBezTo>
                  <a:pt x="1157" y="527"/>
                  <a:pt x="1150" y="533"/>
                  <a:pt x="1150" y="542"/>
                </a:cubicBezTo>
                <a:cubicBezTo>
                  <a:pt x="1150" y="550"/>
                  <a:pt x="1157" y="556"/>
                  <a:pt x="1165" y="556"/>
                </a:cubicBezTo>
                <a:cubicBezTo>
                  <a:pt x="1173" y="556"/>
                  <a:pt x="1180" y="550"/>
                  <a:pt x="1180" y="542"/>
                </a:cubicBezTo>
                <a:cubicBezTo>
                  <a:pt x="1180" y="533"/>
                  <a:pt x="1173" y="527"/>
                  <a:pt x="1165" y="527"/>
                </a:cubicBezTo>
                <a:close/>
                <a:moveTo>
                  <a:pt x="1165" y="560"/>
                </a:moveTo>
                <a:cubicBezTo>
                  <a:pt x="1157" y="560"/>
                  <a:pt x="1150" y="566"/>
                  <a:pt x="1150" y="574"/>
                </a:cubicBezTo>
                <a:cubicBezTo>
                  <a:pt x="1150" y="583"/>
                  <a:pt x="1157" y="589"/>
                  <a:pt x="1165" y="589"/>
                </a:cubicBezTo>
                <a:cubicBezTo>
                  <a:pt x="1173" y="589"/>
                  <a:pt x="1180" y="583"/>
                  <a:pt x="1180" y="574"/>
                </a:cubicBezTo>
                <a:cubicBezTo>
                  <a:pt x="1180" y="566"/>
                  <a:pt x="1173" y="560"/>
                  <a:pt x="1165" y="560"/>
                </a:cubicBezTo>
                <a:close/>
                <a:moveTo>
                  <a:pt x="1165" y="593"/>
                </a:moveTo>
                <a:cubicBezTo>
                  <a:pt x="1157" y="593"/>
                  <a:pt x="1150" y="599"/>
                  <a:pt x="1150" y="607"/>
                </a:cubicBezTo>
                <a:cubicBezTo>
                  <a:pt x="1150" y="616"/>
                  <a:pt x="1157" y="622"/>
                  <a:pt x="1165" y="622"/>
                </a:cubicBezTo>
                <a:cubicBezTo>
                  <a:pt x="1173" y="622"/>
                  <a:pt x="1180" y="616"/>
                  <a:pt x="1180" y="607"/>
                </a:cubicBezTo>
                <a:cubicBezTo>
                  <a:pt x="1180" y="599"/>
                  <a:pt x="1173" y="593"/>
                  <a:pt x="1165" y="593"/>
                </a:cubicBezTo>
                <a:close/>
                <a:moveTo>
                  <a:pt x="1165" y="625"/>
                </a:moveTo>
                <a:cubicBezTo>
                  <a:pt x="1157" y="625"/>
                  <a:pt x="1150" y="632"/>
                  <a:pt x="1150" y="640"/>
                </a:cubicBezTo>
                <a:cubicBezTo>
                  <a:pt x="1150" y="648"/>
                  <a:pt x="1157" y="655"/>
                  <a:pt x="1165" y="655"/>
                </a:cubicBezTo>
                <a:cubicBezTo>
                  <a:pt x="1173" y="655"/>
                  <a:pt x="1180" y="648"/>
                  <a:pt x="1180" y="640"/>
                </a:cubicBezTo>
                <a:cubicBezTo>
                  <a:pt x="1180" y="632"/>
                  <a:pt x="1173" y="625"/>
                  <a:pt x="1165" y="625"/>
                </a:cubicBezTo>
                <a:close/>
                <a:moveTo>
                  <a:pt x="1165" y="658"/>
                </a:moveTo>
                <a:cubicBezTo>
                  <a:pt x="1157" y="658"/>
                  <a:pt x="1150" y="665"/>
                  <a:pt x="1150" y="673"/>
                </a:cubicBezTo>
                <a:cubicBezTo>
                  <a:pt x="1150" y="681"/>
                  <a:pt x="1157" y="688"/>
                  <a:pt x="1165" y="688"/>
                </a:cubicBezTo>
                <a:cubicBezTo>
                  <a:pt x="1173" y="688"/>
                  <a:pt x="1180" y="681"/>
                  <a:pt x="1180" y="673"/>
                </a:cubicBezTo>
                <a:cubicBezTo>
                  <a:pt x="1180" y="665"/>
                  <a:pt x="1173" y="658"/>
                  <a:pt x="1165" y="658"/>
                </a:cubicBezTo>
                <a:close/>
                <a:moveTo>
                  <a:pt x="1165" y="691"/>
                </a:moveTo>
                <a:cubicBezTo>
                  <a:pt x="1157" y="691"/>
                  <a:pt x="1150" y="698"/>
                  <a:pt x="1150" y="706"/>
                </a:cubicBezTo>
                <a:cubicBezTo>
                  <a:pt x="1150" y="714"/>
                  <a:pt x="1157" y="721"/>
                  <a:pt x="1165" y="721"/>
                </a:cubicBezTo>
                <a:cubicBezTo>
                  <a:pt x="1173" y="721"/>
                  <a:pt x="1180" y="714"/>
                  <a:pt x="1180" y="706"/>
                </a:cubicBezTo>
                <a:cubicBezTo>
                  <a:pt x="1180" y="698"/>
                  <a:pt x="1173" y="691"/>
                  <a:pt x="1165" y="691"/>
                </a:cubicBezTo>
                <a:close/>
                <a:moveTo>
                  <a:pt x="1165" y="724"/>
                </a:moveTo>
                <a:cubicBezTo>
                  <a:pt x="1157" y="724"/>
                  <a:pt x="1150" y="731"/>
                  <a:pt x="1150" y="739"/>
                </a:cubicBezTo>
                <a:cubicBezTo>
                  <a:pt x="1150" y="747"/>
                  <a:pt x="1157" y="754"/>
                  <a:pt x="1165" y="754"/>
                </a:cubicBezTo>
                <a:cubicBezTo>
                  <a:pt x="1173" y="754"/>
                  <a:pt x="1180" y="747"/>
                  <a:pt x="1180" y="739"/>
                </a:cubicBezTo>
                <a:cubicBezTo>
                  <a:pt x="1180" y="731"/>
                  <a:pt x="1173" y="724"/>
                  <a:pt x="1165" y="724"/>
                </a:cubicBezTo>
                <a:close/>
                <a:moveTo>
                  <a:pt x="1165" y="757"/>
                </a:moveTo>
                <a:cubicBezTo>
                  <a:pt x="1157" y="757"/>
                  <a:pt x="1150" y="764"/>
                  <a:pt x="1150" y="772"/>
                </a:cubicBezTo>
                <a:cubicBezTo>
                  <a:pt x="1150" y="780"/>
                  <a:pt x="1157" y="787"/>
                  <a:pt x="1165" y="787"/>
                </a:cubicBezTo>
                <a:cubicBezTo>
                  <a:pt x="1173" y="787"/>
                  <a:pt x="1180" y="780"/>
                  <a:pt x="1180" y="772"/>
                </a:cubicBezTo>
                <a:cubicBezTo>
                  <a:pt x="1180" y="764"/>
                  <a:pt x="1173" y="757"/>
                  <a:pt x="1165" y="757"/>
                </a:cubicBezTo>
                <a:close/>
                <a:moveTo>
                  <a:pt x="1165" y="790"/>
                </a:moveTo>
                <a:cubicBezTo>
                  <a:pt x="1157" y="790"/>
                  <a:pt x="1150" y="797"/>
                  <a:pt x="1150" y="805"/>
                </a:cubicBezTo>
                <a:cubicBezTo>
                  <a:pt x="1150" y="813"/>
                  <a:pt x="1157" y="820"/>
                  <a:pt x="1165" y="820"/>
                </a:cubicBezTo>
                <a:cubicBezTo>
                  <a:pt x="1173" y="820"/>
                  <a:pt x="1180" y="813"/>
                  <a:pt x="1180" y="805"/>
                </a:cubicBezTo>
                <a:cubicBezTo>
                  <a:pt x="1180" y="797"/>
                  <a:pt x="1173" y="790"/>
                  <a:pt x="1165" y="790"/>
                </a:cubicBezTo>
                <a:close/>
                <a:moveTo>
                  <a:pt x="1165" y="823"/>
                </a:moveTo>
                <a:cubicBezTo>
                  <a:pt x="1157" y="823"/>
                  <a:pt x="1150" y="830"/>
                  <a:pt x="1150" y="838"/>
                </a:cubicBezTo>
                <a:cubicBezTo>
                  <a:pt x="1150" y="846"/>
                  <a:pt x="1157" y="853"/>
                  <a:pt x="1165" y="853"/>
                </a:cubicBezTo>
                <a:cubicBezTo>
                  <a:pt x="1173" y="853"/>
                  <a:pt x="1180" y="846"/>
                  <a:pt x="1180" y="838"/>
                </a:cubicBezTo>
                <a:cubicBezTo>
                  <a:pt x="1180" y="830"/>
                  <a:pt x="1173" y="823"/>
                  <a:pt x="1165" y="823"/>
                </a:cubicBezTo>
                <a:close/>
                <a:moveTo>
                  <a:pt x="1165" y="856"/>
                </a:moveTo>
                <a:cubicBezTo>
                  <a:pt x="1157" y="856"/>
                  <a:pt x="1150" y="863"/>
                  <a:pt x="1150" y="871"/>
                </a:cubicBezTo>
                <a:cubicBezTo>
                  <a:pt x="1150" y="879"/>
                  <a:pt x="1157" y="886"/>
                  <a:pt x="1165" y="886"/>
                </a:cubicBezTo>
                <a:cubicBezTo>
                  <a:pt x="1173" y="886"/>
                  <a:pt x="1180" y="879"/>
                  <a:pt x="1180" y="871"/>
                </a:cubicBezTo>
                <a:cubicBezTo>
                  <a:pt x="1180" y="863"/>
                  <a:pt x="1173" y="856"/>
                  <a:pt x="1165" y="856"/>
                </a:cubicBezTo>
                <a:close/>
                <a:moveTo>
                  <a:pt x="1165" y="889"/>
                </a:moveTo>
                <a:cubicBezTo>
                  <a:pt x="1157" y="889"/>
                  <a:pt x="1150" y="895"/>
                  <a:pt x="1150" y="904"/>
                </a:cubicBezTo>
                <a:cubicBezTo>
                  <a:pt x="1150" y="912"/>
                  <a:pt x="1157" y="918"/>
                  <a:pt x="1165" y="918"/>
                </a:cubicBezTo>
                <a:cubicBezTo>
                  <a:pt x="1173" y="918"/>
                  <a:pt x="1180" y="912"/>
                  <a:pt x="1180" y="904"/>
                </a:cubicBezTo>
                <a:cubicBezTo>
                  <a:pt x="1180" y="895"/>
                  <a:pt x="1173" y="889"/>
                  <a:pt x="1165" y="889"/>
                </a:cubicBezTo>
                <a:close/>
                <a:moveTo>
                  <a:pt x="1165" y="922"/>
                </a:moveTo>
                <a:cubicBezTo>
                  <a:pt x="1157" y="922"/>
                  <a:pt x="1150" y="928"/>
                  <a:pt x="1150" y="937"/>
                </a:cubicBezTo>
                <a:cubicBezTo>
                  <a:pt x="1150" y="945"/>
                  <a:pt x="1157" y="951"/>
                  <a:pt x="1165" y="951"/>
                </a:cubicBezTo>
                <a:cubicBezTo>
                  <a:pt x="1173" y="951"/>
                  <a:pt x="1180" y="945"/>
                  <a:pt x="1180" y="937"/>
                </a:cubicBezTo>
                <a:cubicBezTo>
                  <a:pt x="1180" y="928"/>
                  <a:pt x="1173" y="922"/>
                  <a:pt x="1165" y="922"/>
                </a:cubicBezTo>
                <a:close/>
                <a:moveTo>
                  <a:pt x="1165" y="955"/>
                </a:moveTo>
                <a:cubicBezTo>
                  <a:pt x="1157" y="955"/>
                  <a:pt x="1150" y="961"/>
                  <a:pt x="1150" y="970"/>
                </a:cubicBezTo>
                <a:cubicBezTo>
                  <a:pt x="1150" y="978"/>
                  <a:pt x="1157" y="984"/>
                  <a:pt x="1165" y="984"/>
                </a:cubicBezTo>
                <a:cubicBezTo>
                  <a:pt x="1173" y="984"/>
                  <a:pt x="1180" y="978"/>
                  <a:pt x="1180" y="970"/>
                </a:cubicBezTo>
                <a:cubicBezTo>
                  <a:pt x="1180" y="961"/>
                  <a:pt x="1173" y="955"/>
                  <a:pt x="1165" y="955"/>
                </a:cubicBezTo>
                <a:close/>
                <a:moveTo>
                  <a:pt x="1165" y="988"/>
                </a:moveTo>
                <a:cubicBezTo>
                  <a:pt x="1157" y="988"/>
                  <a:pt x="1150" y="994"/>
                  <a:pt x="1150" y="1002"/>
                </a:cubicBezTo>
                <a:cubicBezTo>
                  <a:pt x="1150" y="1011"/>
                  <a:pt x="1157" y="1017"/>
                  <a:pt x="1165" y="1017"/>
                </a:cubicBezTo>
                <a:cubicBezTo>
                  <a:pt x="1173" y="1017"/>
                  <a:pt x="1180" y="1011"/>
                  <a:pt x="1180" y="1002"/>
                </a:cubicBezTo>
                <a:cubicBezTo>
                  <a:pt x="1180" y="994"/>
                  <a:pt x="1173" y="988"/>
                  <a:pt x="1165" y="988"/>
                </a:cubicBezTo>
                <a:close/>
                <a:moveTo>
                  <a:pt x="1165" y="1021"/>
                </a:moveTo>
                <a:cubicBezTo>
                  <a:pt x="1157" y="1021"/>
                  <a:pt x="1150" y="1027"/>
                  <a:pt x="1150" y="1035"/>
                </a:cubicBezTo>
                <a:cubicBezTo>
                  <a:pt x="1150" y="1044"/>
                  <a:pt x="1157" y="1050"/>
                  <a:pt x="1165" y="1050"/>
                </a:cubicBezTo>
                <a:cubicBezTo>
                  <a:pt x="1173" y="1050"/>
                  <a:pt x="1180" y="1044"/>
                  <a:pt x="1180" y="1035"/>
                </a:cubicBezTo>
                <a:cubicBezTo>
                  <a:pt x="1180" y="1027"/>
                  <a:pt x="1173" y="1021"/>
                  <a:pt x="1165" y="1021"/>
                </a:cubicBezTo>
                <a:close/>
                <a:moveTo>
                  <a:pt x="1165" y="1053"/>
                </a:moveTo>
                <a:cubicBezTo>
                  <a:pt x="1157" y="1053"/>
                  <a:pt x="1150" y="1060"/>
                  <a:pt x="1150" y="1068"/>
                </a:cubicBezTo>
                <a:cubicBezTo>
                  <a:pt x="1150" y="1076"/>
                  <a:pt x="1157" y="1083"/>
                  <a:pt x="1165" y="1083"/>
                </a:cubicBezTo>
                <a:cubicBezTo>
                  <a:pt x="1173" y="1083"/>
                  <a:pt x="1180" y="1076"/>
                  <a:pt x="1180" y="1068"/>
                </a:cubicBezTo>
                <a:cubicBezTo>
                  <a:pt x="1180" y="1060"/>
                  <a:pt x="1173" y="1053"/>
                  <a:pt x="1165" y="1053"/>
                </a:cubicBezTo>
                <a:close/>
                <a:moveTo>
                  <a:pt x="1165" y="1086"/>
                </a:moveTo>
                <a:cubicBezTo>
                  <a:pt x="1157" y="1086"/>
                  <a:pt x="1150" y="1093"/>
                  <a:pt x="1150" y="1101"/>
                </a:cubicBezTo>
                <a:cubicBezTo>
                  <a:pt x="1150" y="1109"/>
                  <a:pt x="1157" y="1116"/>
                  <a:pt x="1165" y="1116"/>
                </a:cubicBezTo>
                <a:cubicBezTo>
                  <a:pt x="1173" y="1116"/>
                  <a:pt x="1180" y="1109"/>
                  <a:pt x="1180" y="1101"/>
                </a:cubicBezTo>
                <a:cubicBezTo>
                  <a:pt x="1180" y="1093"/>
                  <a:pt x="1173" y="1086"/>
                  <a:pt x="1165" y="1086"/>
                </a:cubicBezTo>
                <a:close/>
                <a:moveTo>
                  <a:pt x="1165" y="1119"/>
                </a:moveTo>
                <a:cubicBezTo>
                  <a:pt x="1157" y="1119"/>
                  <a:pt x="1150" y="1126"/>
                  <a:pt x="1150" y="1134"/>
                </a:cubicBezTo>
                <a:cubicBezTo>
                  <a:pt x="1150" y="1142"/>
                  <a:pt x="1157" y="1149"/>
                  <a:pt x="1165" y="1149"/>
                </a:cubicBezTo>
                <a:cubicBezTo>
                  <a:pt x="1173" y="1149"/>
                  <a:pt x="1180" y="1142"/>
                  <a:pt x="1180" y="1134"/>
                </a:cubicBezTo>
                <a:cubicBezTo>
                  <a:pt x="1180" y="1126"/>
                  <a:pt x="1173" y="1119"/>
                  <a:pt x="1165" y="1119"/>
                </a:cubicBezTo>
                <a:close/>
                <a:moveTo>
                  <a:pt x="1165" y="1152"/>
                </a:moveTo>
                <a:cubicBezTo>
                  <a:pt x="1157" y="1152"/>
                  <a:pt x="1150" y="1159"/>
                  <a:pt x="1150" y="1167"/>
                </a:cubicBezTo>
                <a:cubicBezTo>
                  <a:pt x="1150" y="1175"/>
                  <a:pt x="1157" y="1182"/>
                  <a:pt x="1165" y="1182"/>
                </a:cubicBezTo>
                <a:cubicBezTo>
                  <a:pt x="1173" y="1182"/>
                  <a:pt x="1180" y="1175"/>
                  <a:pt x="1180" y="1167"/>
                </a:cubicBezTo>
                <a:cubicBezTo>
                  <a:pt x="1180" y="1159"/>
                  <a:pt x="1173" y="1152"/>
                  <a:pt x="1165" y="1152"/>
                </a:cubicBezTo>
                <a:close/>
                <a:moveTo>
                  <a:pt x="1165" y="1185"/>
                </a:moveTo>
                <a:cubicBezTo>
                  <a:pt x="1157" y="1185"/>
                  <a:pt x="1150" y="1192"/>
                  <a:pt x="1150" y="1200"/>
                </a:cubicBezTo>
                <a:cubicBezTo>
                  <a:pt x="1150" y="1208"/>
                  <a:pt x="1157" y="1215"/>
                  <a:pt x="1165" y="1215"/>
                </a:cubicBezTo>
                <a:cubicBezTo>
                  <a:pt x="1173" y="1215"/>
                  <a:pt x="1180" y="1208"/>
                  <a:pt x="1180" y="1200"/>
                </a:cubicBezTo>
                <a:cubicBezTo>
                  <a:pt x="1180" y="1192"/>
                  <a:pt x="1173" y="1185"/>
                  <a:pt x="1165" y="1185"/>
                </a:cubicBezTo>
                <a:close/>
                <a:moveTo>
                  <a:pt x="1165" y="1218"/>
                </a:moveTo>
                <a:cubicBezTo>
                  <a:pt x="1157" y="1218"/>
                  <a:pt x="1150" y="1225"/>
                  <a:pt x="1150" y="1233"/>
                </a:cubicBezTo>
                <a:cubicBezTo>
                  <a:pt x="1150" y="1241"/>
                  <a:pt x="1157" y="1248"/>
                  <a:pt x="1165" y="1248"/>
                </a:cubicBezTo>
                <a:cubicBezTo>
                  <a:pt x="1173" y="1248"/>
                  <a:pt x="1180" y="1241"/>
                  <a:pt x="1180" y="1233"/>
                </a:cubicBezTo>
                <a:cubicBezTo>
                  <a:pt x="1180" y="1225"/>
                  <a:pt x="1173" y="1218"/>
                  <a:pt x="1165" y="1218"/>
                </a:cubicBezTo>
                <a:close/>
                <a:moveTo>
                  <a:pt x="1165" y="1251"/>
                </a:moveTo>
                <a:cubicBezTo>
                  <a:pt x="1157" y="1251"/>
                  <a:pt x="1150" y="1258"/>
                  <a:pt x="1150" y="1266"/>
                </a:cubicBezTo>
                <a:cubicBezTo>
                  <a:pt x="1150" y="1274"/>
                  <a:pt x="1157" y="1281"/>
                  <a:pt x="1165" y="1281"/>
                </a:cubicBezTo>
                <a:cubicBezTo>
                  <a:pt x="1173" y="1281"/>
                  <a:pt x="1180" y="1274"/>
                  <a:pt x="1180" y="1266"/>
                </a:cubicBezTo>
                <a:cubicBezTo>
                  <a:pt x="1180" y="1258"/>
                  <a:pt x="1173" y="1251"/>
                  <a:pt x="1165" y="1251"/>
                </a:cubicBezTo>
                <a:close/>
                <a:moveTo>
                  <a:pt x="1165" y="1284"/>
                </a:moveTo>
                <a:cubicBezTo>
                  <a:pt x="1157" y="1284"/>
                  <a:pt x="1150" y="1291"/>
                  <a:pt x="1150" y="1299"/>
                </a:cubicBezTo>
                <a:cubicBezTo>
                  <a:pt x="1150" y="1307"/>
                  <a:pt x="1157" y="1314"/>
                  <a:pt x="1165" y="1314"/>
                </a:cubicBezTo>
                <a:cubicBezTo>
                  <a:pt x="1173" y="1314"/>
                  <a:pt x="1180" y="1307"/>
                  <a:pt x="1180" y="1299"/>
                </a:cubicBezTo>
                <a:cubicBezTo>
                  <a:pt x="1180" y="1291"/>
                  <a:pt x="1173" y="1284"/>
                  <a:pt x="1165" y="1284"/>
                </a:cubicBezTo>
                <a:close/>
                <a:moveTo>
                  <a:pt x="1165" y="1317"/>
                </a:moveTo>
                <a:cubicBezTo>
                  <a:pt x="1157" y="1317"/>
                  <a:pt x="1150" y="1323"/>
                  <a:pt x="1150" y="1332"/>
                </a:cubicBezTo>
                <a:cubicBezTo>
                  <a:pt x="1150" y="1340"/>
                  <a:pt x="1157" y="1346"/>
                  <a:pt x="1165" y="1346"/>
                </a:cubicBezTo>
                <a:cubicBezTo>
                  <a:pt x="1173" y="1346"/>
                  <a:pt x="1180" y="1340"/>
                  <a:pt x="1180" y="1332"/>
                </a:cubicBezTo>
                <a:cubicBezTo>
                  <a:pt x="1180" y="1323"/>
                  <a:pt x="1173" y="1317"/>
                  <a:pt x="1165" y="1317"/>
                </a:cubicBezTo>
                <a:close/>
                <a:moveTo>
                  <a:pt x="1165" y="1350"/>
                </a:moveTo>
                <a:cubicBezTo>
                  <a:pt x="1157" y="1350"/>
                  <a:pt x="1150" y="1356"/>
                  <a:pt x="1150" y="1365"/>
                </a:cubicBezTo>
                <a:cubicBezTo>
                  <a:pt x="1150" y="1373"/>
                  <a:pt x="1157" y="1379"/>
                  <a:pt x="1165" y="1379"/>
                </a:cubicBezTo>
                <a:cubicBezTo>
                  <a:pt x="1173" y="1379"/>
                  <a:pt x="1180" y="1373"/>
                  <a:pt x="1180" y="1365"/>
                </a:cubicBezTo>
                <a:cubicBezTo>
                  <a:pt x="1180" y="1356"/>
                  <a:pt x="1173" y="1350"/>
                  <a:pt x="1165" y="1350"/>
                </a:cubicBezTo>
                <a:close/>
                <a:moveTo>
                  <a:pt x="1165" y="1383"/>
                </a:moveTo>
                <a:cubicBezTo>
                  <a:pt x="1157" y="1383"/>
                  <a:pt x="1150" y="1389"/>
                  <a:pt x="1150" y="1397"/>
                </a:cubicBezTo>
                <a:cubicBezTo>
                  <a:pt x="1150" y="1406"/>
                  <a:pt x="1157" y="1412"/>
                  <a:pt x="1165" y="1412"/>
                </a:cubicBezTo>
                <a:cubicBezTo>
                  <a:pt x="1173" y="1412"/>
                  <a:pt x="1180" y="1406"/>
                  <a:pt x="1180" y="1397"/>
                </a:cubicBezTo>
                <a:cubicBezTo>
                  <a:pt x="1180" y="1389"/>
                  <a:pt x="1173" y="1383"/>
                  <a:pt x="1165" y="1383"/>
                </a:cubicBezTo>
                <a:close/>
                <a:moveTo>
                  <a:pt x="1165" y="1416"/>
                </a:moveTo>
                <a:cubicBezTo>
                  <a:pt x="1157" y="1416"/>
                  <a:pt x="1150" y="1422"/>
                  <a:pt x="1150" y="1430"/>
                </a:cubicBezTo>
                <a:cubicBezTo>
                  <a:pt x="1150" y="1439"/>
                  <a:pt x="1157" y="1445"/>
                  <a:pt x="1165" y="1445"/>
                </a:cubicBezTo>
                <a:cubicBezTo>
                  <a:pt x="1173" y="1445"/>
                  <a:pt x="1180" y="1439"/>
                  <a:pt x="1180" y="1430"/>
                </a:cubicBezTo>
                <a:cubicBezTo>
                  <a:pt x="1180" y="1422"/>
                  <a:pt x="1173" y="1416"/>
                  <a:pt x="1165" y="1416"/>
                </a:cubicBezTo>
                <a:close/>
                <a:moveTo>
                  <a:pt x="1198" y="0"/>
                </a:moveTo>
                <a:cubicBezTo>
                  <a:pt x="1190" y="0"/>
                  <a:pt x="1183" y="7"/>
                  <a:pt x="1183" y="15"/>
                </a:cubicBezTo>
                <a:cubicBezTo>
                  <a:pt x="1183" y="23"/>
                  <a:pt x="1190" y="30"/>
                  <a:pt x="1198" y="30"/>
                </a:cubicBezTo>
                <a:cubicBezTo>
                  <a:pt x="1206" y="30"/>
                  <a:pt x="1213" y="23"/>
                  <a:pt x="1213" y="15"/>
                </a:cubicBezTo>
                <a:cubicBezTo>
                  <a:pt x="1213" y="7"/>
                  <a:pt x="1206" y="0"/>
                  <a:pt x="1198" y="0"/>
                </a:cubicBezTo>
                <a:close/>
                <a:moveTo>
                  <a:pt x="1198" y="33"/>
                </a:moveTo>
                <a:cubicBezTo>
                  <a:pt x="1190" y="33"/>
                  <a:pt x="1183" y="40"/>
                  <a:pt x="1183" y="48"/>
                </a:cubicBezTo>
                <a:cubicBezTo>
                  <a:pt x="1183" y="56"/>
                  <a:pt x="1190" y="63"/>
                  <a:pt x="1198" y="63"/>
                </a:cubicBezTo>
                <a:cubicBezTo>
                  <a:pt x="1206" y="63"/>
                  <a:pt x="1213" y="56"/>
                  <a:pt x="1213" y="48"/>
                </a:cubicBezTo>
                <a:cubicBezTo>
                  <a:pt x="1213" y="40"/>
                  <a:pt x="1206" y="33"/>
                  <a:pt x="1198" y="33"/>
                </a:cubicBezTo>
                <a:close/>
                <a:moveTo>
                  <a:pt x="1198" y="66"/>
                </a:moveTo>
                <a:cubicBezTo>
                  <a:pt x="1190" y="66"/>
                  <a:pt x="1183" y="72"/>
                  <a:pt x="1183" y="81"/>
                </a:cubicBezTo>
                <a:cubicBezTo>
                  <a:pt x="1183" y="89"/>
                  <a:pt x="1190" y="95"/>
                  <a:pt x="1198" y="95"/>
                </a:cubicBezTo>
                <a:cubicBezTo>
                  <a:pt x="1206" y="95"/>
                  <a:pt x="1213" y="89"/>
                  <a:pt x="1213" y="81"/>
                </a:cubicBezTo>
                <a:cubicBezTo>
                  <a:pt x="1213" y="72"/>
                  <a:pt x="1206" y="66"/>
                  <a:pt x="1198" y="66"/>
                </a:cubicBezTo>
                <a:close/>
                <a:moveTo>
                  <a:pt x="1198" y="99"/>
                </a:moveTo>
                <a:cubicBezTo>
                  <a:pt x="1190" y="99"/>
                  <a:pt x="1183" y="105"/>
                  <a:pt x="1183" y="114"/>
                </a:cubicBezTo>
                <a:cubicBezTo>
                  <a:pt x="1183" y="122"/>
                  <a:pt x="1190" y="128"/>
                  <a:pt x="1198" y="128"/>
                </a:cubicBezTo>
                <a:cubicBezTo>
                  <a:pt x="1206" y="128"/>
                  <a:pt x="1213" y="122"/>
                  <a:pt x="1213" y="114"/>
                </a:cubicBezTo>
                <a:cubicBezTo>
                  <a:pt x="1213" y="105"/>
                  <a:pt x="1206" y="99"/>
                  <a:pt x="1198" y="99"/>
                </a:cubicBezTo>
                <a:close/>
                <a:moveTo>
                  <a:pt x="1198" y="132"/>
                </a:moveTo>
                <a:cubicBezTo>
                  <a:pt x="1190" y="132"/>
                  <a:pt x="1183" y="138"/>
                  <a:pt x="1183" y="147"/>
                </a:cubicBezTo>
                <a:cubicBezTo>
                  <a:pt x="1183" y="155"/>
                  <a:pt x="1190" y="161"/>
                  <a:pt x="1198" y="161"/>
                </a:cubicBezTo>
                <a:cubicBezTo>
                  <a:pt x="1206" y="161"/>
                  <a:pt x="1213" y="155"/>
                  <a:pt x="1213" y="147"/>
                </a:cubicBezTo>
                <a:cubicBezTo>
                  <a:pt x="1213" y="138"/>
                  <a:pt x="1206" y="132"/>
                  <a:pt x="1198" y="132"/>
                </a:cubicBezTo>
                <a:close/>
                <a:moveTo>
                  <a:pt x="1198" y="165"/>
                </a:moveTo>
                <a:cubicBezTo>
                  <a:pt x="1190" y="165"/>
                  <a:pt x="1183" y="171"/>
                  <a:pt x="1183" y="179"/>
                </a:cubicBezTo>
                <a:cubicBezTo>
                  <a:pt x="1183" y="188"/>
                  <a:pt x="1190" y="194"/>
                  <a:pt x="1198" y="194"/>
                </a:cubicBezTo>
                <a:cubicBezTo>
                  <a:pt x="1206" y="194"/>
                  <a:pt x="1213" y="188"/>
                  <a:pt x="1213" y="179"/>
                </a:cubicBezTo>
                <a:cubicBezTo>
                  <a:pt x="1213" y="171"/>
                  <a:pt x="1206" y="165"/>
                  <a:pt x="1198" y="165"/>
                </a:cubicBezTo>
                <a:close/>
                <a:moveTo>
                  <a:pt x="1198" y="198"/>
                </a:moveTo>
                <a:cubicBezTo>
                  <a:pt x="1190" y="198"/>
                  <a:pt x="1183" y="204"/>
                  <a:pt x="1183" y="212"/>
                </a:cubicBezTo>
                <a:cubicBezTo>
                  <a:pt x="1183" y="221"/>
                  <a:pt x="1190" y="227"/>
                  <a:pt x="1198" y="227"/>
                </a:cubicBezTo>
                <a:cubicBezTo>
                  <a:pt x="1206" y="227"/>
                  <a:pt x="1213" y="221"/>
                  <a:pt x="1213" y="212"/>
                </a:cubicBezTo>
                <a:cubicBezTo>
                  <a:pt x="1213" y="204"/>
                  <a:pt x="1206" y="198"/>
                  <a:pt x="1198" y="198"/>
                </a:cubicBezTo>
                <a:close/>
                <a:moveTo>
                  <a:pt x="1198" y="230"/>
                </a:moveTo>
                <a:cubicBezTo>
                  <a:pt x="1190" y="230"/>
                  <a:pt x="1183" y="237"/>
                  <a:pt x="1183" y="245"/>
                </a:cubicBezTo>
                <a:cubicBezTo>
                  <a:pt x="1183" y="253"/>
                  <a:pt x="1190" y="260"/>
                  <a:pt x="1198" y="260"/>
                </a:cubicBezTo>
                <a:cubicBezTo>
                  <a:pt x="1206" y="260"/>
                  <a:pt x="1213" y="253"/>
                  <a:pt x="1213" y="245"/>
                </a:cubicBezTo>
                <a:cubicBezTo>
                  <a:pt x="1213" y="237"/>
                  <a:pt x="1206" y="230"/>
                  <a:pt x="1198" y="230"/>
                </a:cubicBezTo>
                <a:close/>
                <a:moveTo>
                  <a:pt x="1198" y="263"/>
                </a:moveTo>
                <a:cubicBezTo>
                  <a:pt x="1190" y="263"/>
                  <a:pt x="1183" y="270"/>
                  <a:pt x="1183" y="278"/>
                </a:cubicBezTo>
                <a:cubicBezTo>
                  <a:pt x="1183" y="286"/>
                  <a:pt x="1190" y="293"/>
                  <a:pt x="1198" y="293"/>
                </a:cubicBezTo>
                <a:cubicBezTo>
                  <a:pt x="1206" y="293"/>
                  <a:pt x="1213" y="286"/>
                  <a:pt x="1213" y="278"/>
                </a:cubicBezTo>
                <a:cubicBezTo>
                  <a:pt x="1213" y="270"/>
                  <a:pt x="1206" y="263"/>
                  <a:pt x="1198" y="263"/>
                </a:cubicBezTo>
                <a:close/>
                <a:moveTo>
                  <a:pt x="1198" y="296"/>
                </a:moveTo>
                <a:cubicBezTo>
                  <a:pt x="1190" y="296"/>
                  <a:pt x="1183" y="303"/>
                  <a:pt x="1183" y="311"/>
                </a:cubicBezTo>
                <a:cubicBezTo>
                  <a:pt x="1183" y="319"/>
                  <a:pt x="1190" y="326"/>
                  <a:pt x="1198" y="326"/>
                </a:cubicBezTo>
                <a:cubicBezTo>
                  <a:pt x="1206" y="326"/>
                  <a:pt x="1213" y="319"/>
                  <a:pt x="1213" y="311"/>
                </a:cubicBezTo>
                <a:cubicBezTo>
                  <a:pt x="1213" y="303"/>
                  <a:pt x="1206" y="296"/>
                  <a:pt x="1198" y="296"/>
                </a:cubicBezTo>
                <a:close/>
                <a:moveTo>
                  <a:pt x="1198" y="329"/>
                </a:moveTo>
                <a:cubicBezTo>
                  <a:pt x="1190" y="329"/>
                  <a:pt x="1183" y="336"/>
                  <a:pt x="1183" y="344"/>
                </a:cubicBezTo>
                <a:cubicBezTo>
                  <a:pt x="1183" y="352"/>
                  <a:pt x="1190" y="359"/>
                  <a:pt x="1198" y="359"/>
                </a:cubicBezTo>
                <a:cubicBezTo>
                  <a:pt x="1206" y="359"/>
                  <a:pt x="1213" y="352"/>
                  <a:pt x="1213" y="344"/>
                </a:cubicBezTo>
                <a:cubicBezTo>
                  <a:pt x="1213" y="336"/>
                  <a:pt x="1206" y="329"/>
                  <a:pt x="1198" y="329"/>
                </a:cubicBezTo>
                <a:close/>
                <a:moveTo>
                  <a:pt x="1198" y="362"/>
                </a:moveTo>
                <a:cubicBezTo>
                  <a:pt x="1190" y="362"/>
                  <a:pt x="1183" y="369"/>
                  <a:pt x="1183" y="377"/>
                </a:cubicBezTo>
                <a:cubicBezTo>
                  <a:pt x="1183" y="385"/>
                  <a:pt x="1190" y="392"/>
                  <a:pt x="1198" y="392"/>
                </a:cubicBezTo>
                <a:cubicBezTo>
                  <a:pt x="1206" y="392"/>
                  <a:pt x="1213" y="385"/>
                  <a:pt x="1213" y="377"/>
                </a:cubicBezTo>
                <a:cubicBezTo>
                  <a:pt x="1213" y="369"/>
                  <a:pt x="1206" y="362"/>
                  <a:pt x="1198" y="362"/>
                </a:cubicBezTo>
                <a:close/>
                <a:moveTo>
                  <a:pt x="1198" y="395"/>
                </a:moveTo>
                <a:cubicBezTo>
                  <a:pt x="1190" y="395"/>
                  <a:pt x="1183" y="402"/>
                  <a:pt x="1183" y="410"/>
                </a:cubicBezTo>
                <a:cubicBezTo>
                  <a:pt x="1183" y="418"/>
                  <a:pt x="1190" y="425"/>
                  <a:pt x="1198" y="425"/>
                </a:cubicBezTo>
                <a:cubicBezTo>
                  <a:pt x="1206" y="425"/>
                  <a:pt x="1213" y="418"/>
                  <a:pt x="1213" y="410"/>
                </a:cubicBezTo>
                <a:cubicBezTo>
                  <a:pt x="1213" y="402"/>
                  <a:pt x="1206" y="395"/>
                  <a:pt x="1198" y="395"/>
                </a:cubicBezTo>
                <a:close/>
                <a:moveTo>
                  <a:pt x="1198" y="428"/>
                </a:moveTo>
                <a:cubicBezTo>
                  <a:pt x="1190" y="428"/>
                  <a:pt x="1183" y="435"/>
                  <a:pt x="1183" y="443"/>
                </a:cubicBezTo>
                <a:cubicBezTo>
                  <a:pt x="1183" y="451"/>
                  <a:pt x="1190" y="458"/>
                  <a:pt x="1198" y="458"/>
                </a:cubicBezTo>
                <a:cubicBezTo>
                  <a:pt x="1206" y="458"/>
                  <a:pt x="1213" y="451"/>
                  <a:pt x="1213" y="443"/>
                </a:cubicBezTo>
                <a:cubicBezTo>
                  <a:pt x="1213" y="435"/>
                  <a:pt x="1206" y="428"/>
                  <a:pt x="1198" y="428"/>
                </a:cubicBezTo>
                <a:close/>
                <a:moveTo>
                  <a:pt x="1198" y="461"/>
                </a:moveTo>
                <a:cubicBezTo>
                  <a:pt x="1190" y="461"/>
                  <a:pt x="1183" y="468"/>
                  <a:pt x="1183" y="476"/>
                </a:cubicBezTo>
                <a:cubicBezTo>
                  <a:pt x="1183" y="484"/>
                  <a:pt x="1190" y="491"/>
                  <a:pt x="1198" y="491"/>
                </a:cubicBezTo>
                <a:cubicBezTo>
                  <a:pt x="1206" y="491"/>
                  <a:pt x="1213" y="484"/>
                  <a:pt x="1213" y="476"/>
                </a:cubicBezTo>
                <a:cubicBezTo>
                  <a:pt x="1213" y="468"/>
                  <a:pt x="1206" y="461"/>
                  <a:pt x="1198" y="461"/>
                </a:cubicBezTo>
                <a:close/>
                <a:moveTo>
                  <a:pt x="1198" y="494"/>
                </a:moveTo>
                <a:cubicBezTo>
                  <a:pt x="1190" y="494"/>
                  <a:pt x="1183" y="500"/>
                  <a:pt x="1183" y="509"/>
                </a:cubicBezTo>
                <a:cubicBezTo>
                  <a:pt x="1183" y="517"/>
                  <a:pt x="1190" y="523"/>
                  <a:pt x="1198" y="523"/>
                </a:cubicBezTo>
                <a:cubicBezTo>
                  <a:pt x="1206" y="523"/>
                  <a:pt x="1213" y="517"/>
                  <a:pt x="1213" y="509"/>
                </a:cubicBezTo>
                <a:cubicBezTo>
                  <a:pt x="1213" y="500"/>
                  <a:pt x="1206" y="494"/>
                  <a:pt x="1198" y="494"/>
                </a:cubicBezTo>
                <a:close/>
                <a:moveTo>
                  <a:pt x="1198" y="527"/>
                </a:moveTo>
                <a:cubicBezTo>
                  <a:pt x="1190" y="527"/>
                  <a:pt x="1183" y="533"/>
                  <a:pt x="1183" y="542"/>
                </a:cubicBezTo>
                <a:cubicBezTo>
                  <a:pt x="1183" y="550"/>
                  <a:pt x="1190" y="556"/>
                  <a:pt x="1198" y="556"/>
                </a:cubicBezTo>
                <a:cubicBezTo>
                  <a:pt x="1206" y="556"/>
                  <a:pt x="1213" y="550"/>
                  <a:pt x="1213" y="542"/>
                </a:cubicBezTo>
                <a:cubicBezTo>
                  <a:pt x="1213" y="533"/>
                  <a:pt x="1206" y="527"/>
                  <a:pt x="1198" y="527"/>
                </a:cubicBezTo>
                <a:close/>
                <a:moveTo>
                  <a:pt x="1198" y="560"/>
                </a:moveTo>
                <a:cubicBezTo>
                  <a:pt x="1190" y="560"/>
                  <a:pt x="1183" y="566"/>
                  <a:pt x="1183" y="574"/>
                </a:cubicBezTo>
                <a:cubicBezTo>
                  <a:pt x="1183" y="583"/>
                  <a:pt x="1190" y="589"/>
                  <a:pt x="1198" y="589"/>
                </a:cubicBezTo>
                <a:cubicBezTo>
                  <a:pt x="1206" y="589"/>
                  <a:pt x="1213" y="583"/>
                  <a:pt x="1213" y="574"/>
                </a:cubicBezTo>
                <a:cubicBezTo>
                  <a:pt x="1213" y="566"/>
                  <a:pt x="1206" y="560"/>
                  <a:pt x="1198" y="560"/>
                </a:cubicBezTo>
                <a:close/>
                <a:moveTo>
                  <a:pt x="1198" y="593"/>
                </a:moveTo>
                <a:cubicBezTo>
                  <a:pt x="1190" y="593"/>
                  <a:pt x="1183" y="599"/>
                  <a:pt x="1183" y="607"/>
                </a:cubicBezTo>
                <a:cubicBezTo>
                  <a:pt x="1183" y="616"/>
                  <a:pt x="1190" y="622"/>
                  <a:pt x="1198" y="622"/>
                </a:cubicBezTo>
                <a:cubicBezTo>
                  <a:pt x="1206" y="622"/>
                  <a:pt x="1213" y="616"/>
                  <a:pt x="1213" y="607"/>
                </a:cubicBezTo>
                <a:cubicBezTo>
                  <a:pt x="1213" y="599"/>
                  <a:pt x="1206" y="593"/>
                  <a:pt x="1198" y="593"/>
                </a:cubicBezTo>
                <a:close/>
                <a:moveTo>
                  <a:pt x="1198" y="625"/>
                </a:moveTo>
                <a:cubicBezTo>
                  <a:pt x="1190" y="625"/>
                  <a:pt x="1183" y="632"/>
                  <a:pt x="1183" y="640"/>
                </a:cubicBezTo>
                <a:cubicBezTo>
                  <a:pt x="1183" y="648"/>
                  <a:pt x="1190" y="655"/>
                  <a:pt x="1198" y="655"/>
                </a:cubicBezTo>
                <a:cubicBezTo>
                  <a:pt x="1206" y="655"/>
                  <a:pt x="1213" y="648"/>
                  <a:pt x="1213" y="640"/>
                </a:cubicBezTo>
                <a:cubicBezTo>
                  <a:pt x="1213" y="632"/>
                  <a:pt x="1206" y="625"/>
                  <a:pt x="1198" y="625"/>
                </a:cubicBezTo>
                <a:close/>
                <a:moveTo>
                  <a:pt x="1198" y="658"/>
                </a:moveTo>
                <a:cubicBezTo>
                  <a:pt x="1190" y="658"/>
                  <a:pt x="1183" y="665"/>
                  <a:pt x="1183" y="673"/>
                </a:cubicBezTo>
                <a:cubicBezTo>
                  <a:pt x="1183" y="681"/>
                  <a:pt x="1190" y="688"/>
                  <a:pt x="1198" y="688"/>
                </a:cubicBezTo>
                <a:cubicBezTo>
                  <a:pt x="1206" y="688"/>
                  <a:pt x="1213" y="681"/>
                  <a:pt x="1213" y="673"/>
                </a:cubicBezTo>
                <a:cubicBezTo>
                  <a:pt x="1213" y="665"/>
                  <a:pt x="1206" y="658"/>
                  <a:pt x="1198" y="658"/>
                </a:cubicBezTo>
                <a:close/>
                <a:moveTo>
                  <a:pt x="1198" y="691"/>
                </a:moveTo>
                <a:cubicBezTo>
                  <a:pt x="1190" y="691"/>
                  <a:pt x="1183" y="698"/>
                  <a:pt x="1183" y="706"/>
                </a:cubicBezTo>
                <a:cubicBezTo>
                  <a:pt x="1183" y="714"/>
                  <a:pt x="1190" y="721"/>
                  <a:pt x="1198" y="721"/>
                </a:cubicBezTo>
                <a:cubicBezTo>
                  <a:pt x="1206" y="721"/>
                  <a:pt x="1213" y="714"/>
                  <a:pt x="1213" y="706"/>
                </a:cubicBezTo>
                <a:cubicBezTo>
                  <a:pt x="1213" y="698"/>
                  <a:pt x="1206" y="691"/>
                  <a:pt x="1198" y="691"/>
                </a:cubicBezTo>
                <a:close/>
                <a:moveTo>
                  <a:pt x="1198" y="724"/>
                </a:moveTo>
                <a:cubicBezTo>
                  <a:pt x="1190" y="724"/>
                  <a:pt x="1183" y="731"/>
                  <a:pt x="1183" y="739"/>
                </a:cubicBezTo>
                <a:cubicBezTo>
                  <a:pt x="1183" y="747"/>
                  <a:pt x="1190" y="754"/>
                  <a:pt x="1198" y="754"/>
                </a:cubicBezTo>
                <a:cubicBezTo>
                  <a:pt x="1206" y="754"/>
                  <a:pt x="1213" y="747"/>
                  <a:pt x="1213" y="739"/>
                </a:cubicBezTo>
                <a:cubicBezTo>
                  <a:pt x="1213" y="731"/>
                  <a:pt x="1206" y="724"/>
                  <a:pt x="1198" y="724"/>
                </a:cubicBezTo>
                <a:close/>
                <a:moveTo>
                  <a:pt x="1198" y="757"/>
                </a:moveTo>
                <a:cubicBezTo>
                  <a:pt x="1190" y="757"/>
                  <a:pt x="1183" y="764"/>
                  <a:pt x="1183" y="772"/>
                </a:cubicBezTo>
                <a:cubicBezTo>
                  <a:pt x="1183" y="780"/>
                  <a:pt x="1190" y="787"/>
                  <a:pt x="1198" y="787"/>
                </a:cubicBezTo>
                <a:cubicBezTo>
                  <a:pt x="1206" y="787"/>
                  <a:pt x="1213" y="780"/>
                  <a:pt x="1213" y="772"/>
                </a:cubicBezTo>
                <a:cubicBezTo>
                  <a:pt x="1213" y="764"/>
                  <a:pt x="1206" y="757"/>
                  <a:pt x="1198" y="757"/>
                </a:cubicBezTo>
                <a:close/>
                <a:moveTo>
                  <a:pt x="1198" y="790"/>
                </a:moveTo>
                <a:cubicBezTo>
                  <a:pt x="1190" y="790"/>
                  <a:pt x="1183" y="797"/>
                  <a:pt x="1183" y="805"/>
                </a:cubicBezTo>
                <a:cubicBezTo>
                  <a:pt x="1183" y="813"/>
                  <a:pt x="1190" y="820"/>
                  <a:pt x="1198" y="820"/>
                </a:cubicBezTo>
                <a:cubicBezTo>
                  <a:pt x="1206" y="820"/>
                  <a:pt x="1213" y="813"/>
                  <a:pt x="1213" y="805"/>
                </a:cubicBezTo>
                <a:cubicBezTo>
                  <a:pt x="1213" y="797"/>
                  <a:pt x="1206" y="790"/>
                  <a:pt x="1198" y="790"/>
                </a:cubicBezTo>
                <a:close/>
                <a:moveTo>
                  <a:pt x="1198" y="823"/>
                </a:moveTo>
                <a:cubicBezTo>
                  <a:pt x="1190" y="823"/>
                  <a:pt x="1183" y="830"/>
                  <a:pt x="1183" y="838"/>
                </a:cubicBezTo>
                <a:cubicBezTo>
                  <a:pt x="1183" y="846"/>
                  <a:pt x="1190" y="853"/>
                  <a:pt x="1198" y="853"/>
                </a:cubicBezTo>
                <a:cubicBezTo>
                  <a:pt x="1206" y="853"/>
                  <a:pt x="1213" y="846"/>
                  <a:pt x="1213" y="838"/>
                </a:cubicBezTo>
                <a:cubicBezTo>
                  <a:pt x="1213" y="830"/>
                  <a:pt x="1206" y="823"/>
                  <a:pt x="1198" y="823"/>
                </a:cubicBezTo>
                <a:close/>
                <a:moveTo>
                  <a:pt x="1198" y="856"/>
                </a:moveTo>
                <a:cubicBezTo>
                  <a:pt x="1190" y="856"/>
                  <a:pt x="1183" y="863"/>
                  <a:pt x="1183" y="871"/>
                </a:cubicBezTo>
                <a:cubicBezTo>
                  <a:pt x="1183" y="879"/>
                  <a:pt x="1190" y="886"/>
                  <a:pt x="1198" y="886"/>
                </a:cubicBezTo>
                <a:cubicBezTo>
                  <a:pt x="1206" y="886"/>
                  <a:pt x="1213" y="879"/>
                  <a:pt x="1213" y="871"/>
                </a:cubicBezTo>
                <a:cubicBezTo>
                  <a:pt x="1213" y="863"/>
                  <a:pt x="1206" y="856"/>
                  <a:pt x="1198" y="856"/>
                </a:cubicBezTo>
                <a:close/>
                <a:moveTo>
                  <a:pt x="1198" y="889"/>
                </a:moveTo>
                <a:cubicBezTo>
                  <a:pt x="1190" y="889"/>
                  <a:pt x="1183" y="895"/>
                  <a:pt x="1183" y="904"/>
                </a:cubicBezTo>
                <a:cubicBezTo>
                  <a:pt x="1183" y="912"/>
                  <a:pt x="1190" y="918"/>
                  <a:pt x="1198" y="918"/>
                </a:cubicBezTo>
                <a:cubicBezTo>
                  <a:pt x="1206" y="918"/>
                  <a:pt x="1213" y="912"/>
                  <a:pt x="1213" y="904"/>
                </a:cubicBezTo>
                <a:cubicBezTo>
                  <a:pt x="1213" y="895"/>
                  <a:pt x="1206" y="889"/>
                  <a:pt x="1198" y="889"/>
                </a:cubicBezTo>
                <a:close/>
                <a:moveTo>
                  <a:pt x="1198" y="922"/>
                </a:moveTo>
                <a:cubicBezTo>
                  <a:pt x="1190" y="922"/>
                  <a:pt x="1183" y="928"/>
                  <a:pt x="1183" y="937"/>
                </a:cubicBezTo>
                <a:cubicBezTo>
                  <a:pt x="1183" y="945"/>
                  <a:pt x="1190" y="951"/>
                  <a:pt x="1198" y="951"/>
                </a:cubicBezTo>
                <a:cubicBezTo>
                  <a:pt x="1206" y="951"/>
                  <a:pt x="1213" y="945"/>
                  <a:pt x="1213" y="937"/>
                </a:cubicBezTo>
                <a:cubicBezTo>
                  <a:pt x="1213" y="928"/>
                  <a:pt x="1206" y="922"/>
                  <a:pt x="1198" y="922"/>
                </a:cubicBezTo>
                <a:close/>
                <a:moveTo>
                  <a:pt x="1198" y="955"/>
                </a:moveTo>
                <a:cubicBezTo>
                  <a:pt x="1190" y="955"/>
                  <a:pt x="1183" y="961"/>
                  <a:pt x="1183" y="970"/>
                </a:cubicBezTo>
                <a:cubicBezTo>
                  <a:pt x="1183" y="978"/>
                  <a:pt x="1190" y="984"/>
                  <a:pt x="1198" y="984"/>
                </a:cubicBezTo>
                <a:cubicBezTo>
                  <a:pt x="1206" y="984"/>
                  <a:pt x="1213" y="978"/>
                  <a:pt x="1213" y="970"/>
                </a:cubicBezTo>
                <a:cubicBezTo>
                  <a:pt x="1213" y="961"/>
                  <a:pt x="1206" y="955"/>
                  <a:pt x="1198" y="955"/>
                </a:cubicBezTo>
                <a:close/>
                <a:moveTo>
                  <a:pt x="1198" y="988"/>
                </a:moveTo>
                <a:cubicBezTo>
                  <a:pt x="1190" y="988"/>
                  <a:pt x="1183" y="994"/>
                  <a:pt x="1183" y="1002"/>
                </a:cubicBezTo>
                <a:cubicBezTo>
                  <a:pt x="1183" y="1011"/>
                  <a:pt x="1190" y="1017"/>
                  <a:pt x="1198" y="1017"/>
                </a:cubicBezTo>
                <a:cubicBezTo>
                  <a:pt x="1206" y="1017"/>
                  <a:pt x="1213" y="1011"/>
                  <a:pt x="1213" y="1002"/>
                </a:cubicBezTo>
                <a:cubicBezTo>
                  <a:pt x="1213" y="994"/>
                  <a:pt x="1206" y="988"/>
                  <a:pt x="1198" y="988"/>
                </a:cubicBezTo>
                <a:close/>
                <a:moveTo>
                  <a:pt x="1198" y="1021"/>
                </a:moveTo>
                <a:cubicBezTo>
                  <a:pt x="1190" y="1021"/>
                  <a:pt x="1183" y="1027"/>
                  <a:pt x="1183" y="1035"/>
                </a:cubicBezTo>
                <a:cubicBezTo>
                  <a:pt x="1183" y="1044"/>
                  <a:pt x="1190" y="1050"/>
                  <a:pt x="1198" y="1050"/>
                </a:cubicBezTo>
                <a:cubicBezTo>
                  <a:pt x="1206" y="1050"/>
                  <a:pt x="1213" y="1044"/>
                  <a:pt x="1213" y="1035"/>
                </a:cubicBezTo>
                <a:cubicBezTo>
                  <a:pt x="1213" y="1027"/>
                  <a:pt x="1206" y="1021"/>
                  <a:pt x="1198" y="1021"/>
                </a:cubicBezTo>
                <a:close/>
                <a:moveTo>
                  <a:pt x="1198" y="1053"/>
                </a:moveTo>
                <a:cubicBezTo>
                  <a:pt x="1190" y="1053"/>
                  <a:pt x="1183" y="1060"/>
                  <a:pt x="1183" y="1068"/>
                </a:cubicBezTo>
                <a:cubicBezTo>
                  <a:pt x="1183" y="1076"/>
                  <a:pt x="1190" y="1083"/>
                  <a:pt x="1198" y="1083"/>
                </a:cubicBezTo>
                <a:cubicBezTo>
                  <a:pt x="1206" y="1083"/>
                  <a:pt x="1213" y="1076"/>
                  <a:pt x="1213" y="1068"/>
                </a:cubicBezTo>
                <a:cubicBezTo>
                  <a:pt x="1213" y="1060"/>
                  <a:pt x="1206" y="1053"/>
                  <a:pt x="1198" y="1053"/>
                </a:cubicBezTo>
                <a:close/>
                <a:moveTo>
                  <a:pt x="1198" y="1086"/>
                </a:moveTo>
                <a:cubicBezTo>
                  <a:pt x="1190" y="1086"/>
                  <a:pt x="1183" y="1093"/>
                  <a:pt x="1183" y="1101"/>
                </a:cubicBezTo>
                <a:cubicBezTo>
                  <a:pt x="1183" y="1109"/>
                  <a:pt x="1190" y="1116"/>
                  <a:pt x="1198" y="1116"/>
                </a:cubicBezTo>
                <a:cubicBezTo>
                  <a:pt x="1206" y="1116"/>
                  <a:pt x="1213" y="1109"/>
                  <a:pt x="1213" y="1101"/>
                </a:cubicBezTo>
                <a:cubicBezTo>
                  <a:pt x="1213" y="1093"/>
                  <a:pt x="1206" y="1086"/>
                  <a:pt x="1198" y="1086"/>
                </a:cubicBezTo>
                <a:close/>
                <a:moveTo>
                  <a:pt x="1198" y="1119"/>
                </a:moveTo>
                <a:cubicBezTo>
                  <a:pt x="1190" y="1119"/>
                  <a:pt x="1183" y="1126"/>
                  <a:pt x="1183" y="1134"/>
                </a:cubicBezTo>
                <a:cubicBezTo>
                  <a:pt x="1183" y="1142"/>
                  <a:pt x="1190" y="1149"/>
                  <a:pt x="1198" y="1149"/>
                </a:cubicBezTo>
                <a:cubicBezTo>
                  <a:pt x="1206" y="1149"/>
                  <a:pt x="1213" y="1142"/>
                  <a:pt x="1213" y="1134"/>
                </a:cubicBezTo>
                <a:cubicBezTo>
                  <a:pt x="1213" y="1126"/>
                  <a:pt x="1206" y="1119"/>
                  <a:pt x="1198" y="1119"/>
                </a:cubicBezTo>
                <a:close/>
                <a:moveTo>
                  <a:pt x="1198" y="1152"/>
                </a:moveTo>
                <a:cubicBezTo>
                  <a:pt x="1190" y="1152"/>
                  <a:pt x="1183" y="1159"/>
                  <a:pt x="1183" y="1167"/>
                </a:cubicBezTo>
                <a:cubicBezTo>
                  <a:pt x="1183" y="1175"/>
                  <a:pt x="1190" y="1182"/>
                  <a:pt x="1198" y="1182"/>
                </a:cubicBezTo>
                <a:cubicBezTo>
                  <a:pt x="1206" y="1182"/>
                  <a:pt x="1213" y="1175"/>
                  <a:pt x="1213" y="1167"/>
                </a:cubicBezTo>
                <a:cubicBezTo>
                  <a:pt x="1213" y="1159"/>
                  <a:pt x="1206" y="1152"/>
                  <a:pt x="1198" y="1152"/>
                </a:cubicBezTo>
                <a:close/>
                <a:moveTo>
                  <a:pt x="1198" y="1185"/>
                </a:moveTo>
                <a:cubicBezTo>
                  <a:pt x="1190" y="1185"/>
                  <a:pt x="1183" y="1192"/>
                  <a:pt x="1183" y="1200"/>
                </a:cubicBezTo>
                <a:cubicBezTo>
                  <a:pt x="1183" y="1208"/>
                  <a:pt x="1190" y="1215"/>
                  <a:pt x="1198" y="1215"/>
                </a:cubicBezTo>
                <a:cubicBezTo>
                  <a:pt x="1206" y="1215"/>
                  <a:pt x="1213" y="1208"/>
                  <a:pt x="1213" y="1200"/>
                </a:cubicBezTo>
                <a:cubicBezTo>
                  <a:pt x="1213" y="1192"/>
                  <a:pt x="1206" y="1185"/>
                  <a:pt x="1198" y="1185"/>
                </a:cubicBezTo>
                <a:close/>
                <a:moveTo>
                  <a:pt x="1198" y="1218"/>
                </a:moveTo>
                <a:cubicBezTo>
                  <a:pt x="1190" y="1218"/>
                  <a:pt x="1183" y="1225"/>
                  <a:pt x="1183" y="1233"/>
                </a:cubicBezTo>
                <a:cubicBezTo>
                  <a:pt x="1183" y="1241"/>
                  <a:pt x="1190" y="1248"/>
                  <a:pt x="1198" y="1248"/>
                </a:cubicBezTo>
                <a:cubicBezTo>
                  <a:pt x="1206" y="1248"/>
                  <a:pt x="1213" y="1241"/>
                  <a:pt x="1213" y="1233"/>
                </a:cubicBezTo>
                <a:cubicBezTo>
                  <a:pt x="1213" y="1225"/>
                  <a:pt x="1206" y="1218"/>
                  <a:pt x="1198" y="1218"/>
                </a:cubicBezTo>
                <a:close/>
                <a:moveTo>
                  <a:pt x="1198" y="1251"/>
                </a:moveTo>
                <a:cubicBezTo>
                  <a:pt x="1190" y="1251"/>
                  <a:pt x="1183" y="1258"/>
                  <a:pt x="1183" y="1266"/>
                </a:cubicBezTo>
                <a:cubicBezTo>
                  <a:pt x="1183" y="1274"/>
                  <a:pt x="1190" y="1281"/>
                  <a:pt x="1198" y="1281"/>
                </a:cubicBezTo>
                <a:cubicBezTo>
                  <a:pt x="1206" y="1281"/>
                  <a:pt x="1213" y="1274"/>
                  <a:pt x="1213" y="1266"/>
                </a:cubicBezTo>
                <a:cubicBezTo>
                  <a:pt x="1213" y="1258"/>
                  <a:pt x="1206" y="1251"/>
                  <a:pt x="1198" y="1251"/>
                </a:cubicBezTo>
                <a:close/>
                <a:moveTo>
                  <a:pt x="1198" y="1284"/>
                </a:moveTo>
                <a:cubicBezTo>
                  <a:pt x="1190" y="1284"/>
                  <a:pt x="1183" y="1291"/>
                  <a:pt x="1183" y="1299"/>
                </a:cubicBezTo>
                <a:cubicBezTo>
                  <a:pt x="1183" y="1307"/>
                  <a:pt x="1190" y="1314"/>
                  <a:pt x="1198" y="1314"/>
                </a:cubicBezTo>
                <a:cubicBezTo>
                  <a:pt x="1206" y="1314"/>
                  <a:pt x="1213" y="1307"/>
                  <a:pt x="1213" y="1299"/>
                </a:cubicBezTo>
                <a:cubicBezTo>
                  <a:pt x="1213" y="1291"/>
                  <a:pt x="1206" y="1284"/>
                  <a:pt x="1198" y="1284"/>
                </a:cubicBezTo>
                <a:close/>
                <a:moveTo>
                  <a:pt x="1198" y="1317"/>
                </a:moveTo>
                <a:cubicBezTo>
                  <a:pt x="1190" y="1317"/>
                  <a:pt x="1183" y="1323"/>
                  <a:pt x="1183" y="1332"/>
                </a:cubicBezTo>
                <a:cubicBezTo>
                  <a:pt x="1183" y="1340"/>
                  <a:pt x="1190" y="1346"/>
                  <a:pt x="1198" y="1346"/>
                </a:cubicBezTo>
                <a:cubicBezTo>
                  <a:pt x="1206" y="1346"/>
                  <a:pt x="1213" y="1340"/>
                  <a:pt x="1213" y="1332"/>
                </a:cubicBezTo>
                <a:cubicBezTo>
                  <a:pt x="1213" y="1323"/>
                  <a:pt x="1206" y="1317"/>
                  <a:pt x="1198" y="1317"/>
                </a:cubicBezTo>
                <a:close/>
                <a:moveTo>
                  <a:pt x="1198" y="1350"/>
                </a:moveTo>
                <a:cubicBezTo>
                  <a:pt x="1190" y="1350"/>
                  <a:pt x="1183" y="1356"/>
                  <a:pt x="1183" y="1365"/>
                </a:cubicBezTo>
                <a:cubicBezTo>
                  <a:pt x="1183" y="1373"/>
                  <a:pt x="1190" y="1379"/>
                  <a:pt x="1198" y="1379"/>
                </a:cubicBezTo>
                <a:cubicBezTo>
                  <a:pt x="1206" y="1379"/>
                  <a:pt x="1213" y="1373"/>
                  <a:pt x="1213" y="1365"/>
                </a:cubicBezTo>
                <a:cubicBezTo>
                  <a:pt x="1213" y="1356"/>
                  <a:pt x="1206" y="1350"/>
                  <a:pt x="1198" y="1350"/>
                </a:cubicBezTo>
                <a:close/>
                <a:moveTo>
                  <a:pt x="1198" y="1383"/>
                </a:moveTo>
                <a:cubicBezTo>
                  <a:pt x="1190" y="1383"/>
                  <a:pt x="1183" y="1389"/>
                  <a:pt x="1183" y="1397"/>
                </a:cubicBezTo>
                <a:cubicBezTo>
                  <a:pt x="1183" y="1406"/>
                  <a:pt x="1190" y="1412"/>
                  <a:pt x="1198" y="1412"/>
                </a:cubicBezTo>
                <a:cubicBezTo>
                  <a:pt x="1206" y="1412"/>
                  <a:pt x="1213" y="1406"/>
                  <a:pt x="1213" y="1397"/>
                </a:cubicBezTo>
                <a:cubicBezTo>
                  <a:pt x="1213" y="1389"/>
                  <a:pt x="1206" y="1383"/>
                  <a:pt x="1198" y="1383"/>
                </a:cubicBezTo>
                <a:close/>
                <a:moveTo>
                  <a:pt x="1198" y="1416"/>
                </a:moveTo>
                <a:cubicBezTo>
                  <a:pt x="1190" y="1416"/>
                  <a:pt x="1183" y="1422"/>
                  <a:pt x="1183" y="1430"/>
                </a:cubicBezTo>
                <a:cubicBezTo>
                  <a:pt x="1183" y="1439"/>
                  <a:pt x="1190" y="1445"/>
                  <a:pt x="1198" y="1445"/>
                </a:cubicBezTo>
                <a:cubicBezTo>
                  <a:pt x="1206" y="1445"/>
                  <a:pt x="1213" y="1439"/>
                  <a:pt x="1213" y="1430"/>
                </a:cubicBezTo>
                <a:cubicBezTo>
                  <a:pt x="1213" y="1422"/>
                  <a:pt x="1206" y="1416"/>
                  <a:pt x="1198" y="1416"/>
                </a:cubicBezTo>
                <a:close/>
                <a:moveTo>
                  <a:pt x="1231" y="0"/>
                </a:moveTo>
                <a:cubicBezTo>
                  <a:pt x="1223" y="0"/>
                  <a:pt x="1216" y="7"/>
                  <a:pt x="1216" y="15"/>
                </a:cubicBezTo>
                <a:cubicBezTo>
                  <a:pt x="1216" y="23"/>
                  <a:pt x="1223" y="30"/>
                  <a:pt x="1231" y="30"/>
                </a:cubicBezTo>
                <a:cubicBezTo>
                  <a:pt x="1239" y="30"/>
                  <a:pt x="1246" y="23"/>
                  <a:pt x="1246" y="15"/>
                </a:cubicBezTo>
                <a:cubicBezTo>
                  <a:pt x="1246" y="7"/>
                  <a:pt x="1239" y="0"/>
                  <a:pt x="1231" y="0"/>
                </a:cubicBezTo>
                <a:close/>
                <a:moveTo>
                  <a:pt x="1231" y="33"/>
                </a:moveTo>
                <a:cubicBezTo>
                  <a:pt x="1223" y="33"/>
                  <a:pt x="1216" y="40"/>
                  <a:pt x="1216" y="48"/>
                </a:cubicBezTo>
                <a:cubicBezTo>
                  <a:pt x="1216" y="56"/>
                  <a:pt x="1223" y="63"/>
                  <a:pt x="1231" y="63"/>
                </a:cubicBezTo>
                <a:cubicBezTo>
                  <a:pt x="1239" y="63"/>
                  <a:pt x="1246" y="56"/>
                  <a:pt x="1246" y="48"/>
                </a:cubicBezTo>
                <a:cubicBezTo>
                  <a:pt x="1246" y="40"/>
                  <a:pt x="1239" y="33"/>
                  <a:pt x="1231" y="33"/>
                </a:cubicBezTo>
                <a:close/>
                <a:moveTo>
                  <a:pt x="1231" y="66"/>
                </a:moveTo>
                <a:cubicBezTo>
                  <a:pt x="1223" y="66"/>
                  <a:pt x="1216" y="72"/>
                  <a:pt x="1216" y="81"/>
                </a:cubicBezTo>
                <a:cubicBezTo>
                  <a:pt x="1216" y="89"/>
                  <a:pt x="1223" y="95"/>
                  <a:pt x="1231" y="95"/>
                </a:cubicBezTo>
                <a:cubicBezTo>
                  <a:pt x="1239" y="95"/>
                  <a:pt x="1246" y="89"/>
                  <a:pt x="1246" y="81"/>
                </a:cubicBezTo>
                <a:cubicBezTo>
                  <a:pt x="1246" y="72"/>
                  <a:pt x="1239" y="66"/>
                  <a:pt x="1231" y="66"/>
                </a:cubicBezTo>
                <a:close/>
                <a:moveTo>
                  <a:pt x="1231" y="99"/>
                </a:moveTo>
                <a:cubicBezTo>
                  <a:pt x="1223" y="99"/>
                  <a:pt x="1216" y="105"/>
                  <a:pt x="1216" y="114"/>
                </a:cubicBezTo>
                <a:cubicBezTo>
                  <a:pt x="1216" y="122"/>
                  <a:pt x="1223" y="128"/>
                  <a:pt x="1231" y="128"/>
                </a:cubicBezTo>
                <a:cubicBezTo>
                  <a:pt x="1239" y="128"/>
                  <a:pt x="1246" y="122"/>
                  <a:pt x="1246" y="114"/>
                </a:cubicBezTo>
                <a:cubicBezTo>
                  <a:pt x="1246" y="105"/>
                  <a:pt x="1239" y="99"/>
                  <a:pt x="1231" y="99"/>
                </a:cubicBezTo>
                <a:close/>
                <a:moveTo>
                  <a:pt x="1231" y="132"/>
                </a:moveTo>
                <a:cubicBezTo>
                  <a:pt x="1223" y="132"/>
                  <a:pt x="1216" y="138"/>
                  <a:pt x="1216" y="147"/>
                </a:cubicBezTo>
                <a:cubicBezTo>
                  <a:pt x="1216" y="155"/>
                  <a:pt x="1223" y="161"/>
                  <a:pt x="1231" y="161"/>
                </a:cubicBezTo>
                <a:cubicBezTo>
                  <a:pt x="1239" y="161"/>
                  <a:pt x="1246" y="155"/>
                  <a:pt x="1246" y="147"/>
                </a:cubicBezTo>
                <a:cubicBezTo>
                  <a:pt x="1246" y="138"/>
                  <a:pt x="1239" y="132"/>
                  <a:pt x="1231" y="132"/>
                </a:cubicBezTo>
                <a:close/>
                <a:moveTo>
                  <a:pt x="1231" y="165"/>
                </a:moveTo>
                <a:cubicBezTo>
                  <a:pt x="1223" y="165"/>
                  <a:pt x="1216" y="171"/>
                  <a:pt x="1216" y="179"/>
                </a:cubicBezTo>
                <a:cubicBezTo>
                  <a:pt x="1216" y="188"/>
                  <a:pt x="1223" y="194"/>
                  <a:pt x="1231" y="194"/>
                </a:cubicBezTo>
                <a:cubicBezTo>
                  <a:pt x="1239" y="194"/>
                  <a:pt x="1246" y="188"/>
                  <a:pt x="1246" y="179"/>
                </a:cubicBezTo>
                <a:cubicBezTo>
                  <a:pt x="1246" y="171"/>
                  <a:pt x="1239" y="165"/>
                  <a:pt x="1231" y="165"/>
                </a:cubicBezTo>
                <a:close/>
                <a:moveTo>
                  <a:pt x="1231" y="198"/>
                </a:moveTo>
                <a:cubicBezTo>
                  <a:pt x="1223" y="198"/>
                  <a:pt x="1216" y="204"/>
                  <a:pt x="1216" y="212"/>
                </a:cubicBezTo>
                <a:cubicBezTo>
                  <a:pt x="1216" y="221"/>
                  <a:pt x="1223" y="227"/>
                  <a:pt x="1231" y="227"/>
                </a:cubicBezTo>
                <a:cubicBezTo>
                  <a:pt x="1239" y="227"/>
                  <a:pt x="1246" y="221"/>
                  <a:pt x="1246" y="212"/>
                </a:cubicBezTo>
                <a:cubicBezTo>
                  <a:pt x="1246" y="204"/>
                  <a:pt x="1239" y="198"/>
                  <a:pt x="1231" y="198"/>
                </a:cubicBezTo>
                <a:close/>
                <a:moveTo>
                  <a:pt x="1231" y="230"/>
                </a:moveTo>
                <a:cubicBezTo>
                  <a:pt x="1223" y="230"/>
                  <a:pt x="1216" y="237"/>
                  <a:pt x="1216" y="245"/>
                </a:cubicBezTo>
                <a:cubicBezTo>
                  <a:pt x="1216" y="253"/>
                  <a:pt x="1223" y="260"/>
                  <a:pt x="1231" y="260"/>
                </a:cubicBezTo>
                <a:cubicBezTo>
                  <a:pt x="1239" y="260"/>
                  <a:pt x="1246" y="253"/>
                  <a:pt x="1246" y="245"/>
                </a:cubicBezTo>
                <a:cubicBezTo>
                  <a:pt x="1246" y="237"/>
                  <a:pt x="1239" y="230"/>
                  <a:pt x="1231" y="230"/>
                </a:cubicBezTo>
                <a:close/>
                <a:moveTo>
                  <a:pt x="1231" y="263"/>
                </a:moveTo>
                <a:cubicBezTo>
                  <a:pt x="1223" y="263"/>
                  <a:pt x="1216" y="270"/>
                  <a:pt x="1216" y="278"/>
                </a:cubicBezTo>
                <a:cubicBezTo>
                  <a:pt x="1216" y="286"/>
                  <a:pt x="1223" y="293"/>
                  <a:pt x="1231" y="293"/>
                </a:cubicBezTo>
                <a:cubicBezTo>
                  <a:pt x="1239" y="293"/>
                  <a:pt x="1246" y="286"/>
                  <a:pt x="1246" y="278"/>
                </a:cubicBezTo>
                <a:cubicBezTo>
                  <a:pt x="1246" y="270"/>
                  <a:pt x="1239" y="263"/>
                  <a:pt x="1231" y="263"/>
                </a:cubicBezTo>
                <a:close/>
                <a:moveTo>
                  <a:pt x="1231" y="296"/>
                </a:moveTo>
                <a:cubicBezTo>
                  <a:pt x="1223" y="296"/>
                  <a:pt x="1216" y="303"/>
                  <a:pt x="1216" y="311"/>
                </a:cubicBezTo>
                <a:cubicBezTo>
                  <a:pt x="1216" y="319"/>
                  <a:pt x="1223" y="326"/>
                  <a:pt x="1231" y="326"/>
                </a:cubicBezTo>
                <a:cubicBezTo>
                  <a:pt x="1239" y="326"/>
                  <a:pt x="1246" y="319"/>
                  <a:pt x="1246" y="311"/>
                </a:cubicBezTo>
                <a:cubicBezTo>
                  <a:pt x="1246" y="303"/>
                  <a:pt x="1239" y="296"/>
                  <a:pt x="1231" y="296"/>
                </a:cubicBezTo>
                <a:close/>
                <a:moveTo>
                  <a:pt x="1231" y="329"/>
                </a:moveTo>
                <a:cubicBezTo>
                  <a:pt x="1223" y="329"/>
                  <a:pt x="1216" y="336"/>
                  <a:pt x="1216" y="344"/>
                </a:cubicBezTo>
                <a:cubicBezTo>
                  <a:pt x="1216" y="352"/>
                  <a:pt x="1223" y="359"/>
                  <a:pt x="1231" y="359"/>
                </a:cubicBezTo>
                <a:cubicBezTo>
                  <a:pt x="1239" y="359"/>
                  <a:pt x="1246" y="352"/>
                  <a:pt x="1246" y="344"/>
                </a:cubicBezTo>
                <a:cubicBezTo>
                  <a:pt x="1246" y="336"/>
                  <a:pt x="1239" y="329"/>
                  <a:pt x="1231" y="329"/>
                </a:cubicBezTo>
                <a:close/>
                <a:moveTo>
                  <a:pt x="1231" y="362"/>
                </a:moveTo>
                <a:cubicBezTo>
                  <a:pt x="1223" y="362"/>
                  <a:pt x="1216" y="369"/>
                  <a:pt x="1216" y="377"/>
                </a:cubicBezTo>
                <a:cubicBezTo>
                  <a:pt x="1216" y="385"/>
                  <a:pt x="1223" y="392"/>
                  <a:pt x="1231" y="392"/>
                </a:cubicBezTo>
                <a:cubicBezTo>
                  <a:pt x="1239" y="392"/>
                  <a:pt x="1246" y="385"/>
                  <a:pt x="1246" y="377"/>
                </a:cubicBezTo>
                <a:cubicBezTo>
                  <a:pt x="1246" y="369"/>
                  <a:pt x="1239" y="362"/>
                  <a:pt x="1231" y="362"/>
                </a:cubicBezTo>
                <a:close/>
                <a:moveTo>
                  <a:pt x="1231" y="395"/>
                </a:moveTo>
                <a:cubicBezTo>
                  <a:pt x="1223" y="395"/>
                  <a:pt x="1216" y="402"/>
                  <a:pt x="1216" y="410"/>
                </a:cubicBezTo>
                <a:cubicBezTo>
                  <a:pt x="1216" y="418"/>
                  <a:pt x="1223" y="425"/>
                  <a:pt x="1231" y="425"/>
                </a:cubicBezTo>
                <a:cubicBezTo>
                  <a:pt x="1239" y="425"/>
                  <a:pt x="1246" y="418"/>
                  <a:pt x="1246" y="410"/>
                </a:cubicBezTo>
                <a:cubicBezTo>
                  <a:pt x="1246" y="402"/>
                  <a:pt x="1239" y="395"/>
                  <a:pt x="1231" y="395"/>
                </a:cubicBezTo>
                <a:close/>
                <a:moveTo>
                  <a:pt x="1231" y="428"/>
                </a:moveTo>
                <a:cubicBezTo>
                  <a:pt x="1223" y="428"/>
                  <a:pt x="1216" y="435"/>
                  <a:pt x="1216" y="443"/>
                </a:cubicBezTo>
                <a:cubicBezTo>
                  <a:pt x="1216" y="451"/>
                  <a:pt x="1223" y="458"/>
                  <a:pt x="1231" y="458"/>
                </a:cubicBezTo>
                <a:cubicBezTo>
                  <a:pt x="1239" y="458"/>
                  <a:pt x="1246" y="451"/>
                  <a:pt x="1246" y="443"/>
                </a:cubicBezTo>
                <a:cubicBezTo>
                  <a:pt x="1246" y="435"/>
                  <a:pt x="1239" y="428"/>
                  <a:pt x="1231" y="428"/>
                </a:cubicBezTo>
                <a:close/>
                <a:moveTo>
                  <a:pt x="1231" y="461"/>
                </a:moveTo>
                <a:cubicBezTo>
                  <a:pt x="1223" y="461"/>
                  <a:pt x="1216" y="468"/>
                  <a:pt x="1216" y="476"/>
                </a:cubicBezTo>
                <a:cubicBezTo>
                  <a:pt x="1216" y="484"/>
                  <a:pt x="1223" y="491"/>
                  <a:pt x="1231" y="491"/>
                </a:cubicBezTo>
                <a:cubicBezTo>
                  <a:pt x="1239" y="491"/>
                  <a:pt x="1246" y="484"/>
                  <a:pt x="1246" y="476"/>
                </a:cubicBezTo>
                <a:cubicBezTo>
                  <a:pt x="1246" y="468"/>
                  <a:pt x="1239" y="461"/>
                  <a:pt x="1231" y="461"/>
                </a:cubicBezTo>
                <a:close/>
                <a:moveTo>
                  <a:pt x="1231" y="494"/>
                </a:moveTo>
                <a:cubicBezTo>
                  <a:pt x="1223" y="494"/>
                  <a:pt x="1216" y="500"/>
                  <a:pt x="1216" y="509"/>
                </a:cubicBezTo>
                <a:cubicBezTo>
                  <a:pt x="1216" y="517"/>
                  <a:pt x="1223" y="523"/>
                  <a:pt x="1231" y="523"/>
                </a:cubicBezTo>
                <a:cubicBezTo>
                  <a:pt x="1239" y="523"/>
                  <a:pt x="1246" y="517"/>
                  <a:pt x="1246" y="509"/>
                </a:cubicBezTo>
                <a:cubicBezTo>
                  <a:pt x="1246" y="500"/>
                  <a:pt x="1239" y="494"/>
                  <a:pt x="1231" y="494"/>
                </a:cubicBezTo>
                <a:close/>
                <a:moveTo>
                  <a:pt x="1231" y="527"/>
                </a:moveTo>
                <a:cubicBezTo>
                  <a:pt x="1223" y="527"/>
                  <a:pt x="1216" y="533"/>
                  <a:pt x="1216" y="542"/>
                </a:cubicBezTo>
                <a:cubicBezTo>
                  <a:pt x="1216" y="550"/>
                  <a:pt x="1223" y="556"/>
                  <a:pt x="1231" y="556"/>
                </a:cubicBezTo>
                <a:cubicBezTo>
                  <a:pt x="1239" y="556"/>
                  <a:pt x="1246" y="550"/>
                  <a:pt x="1246" y="542"/>
                </a:cubicBezTo>
                <a:cubicBezTo>
                  <a:pt x="1246" y="533"/>
                  <a:pt x="1239" y="527"/>
                  <a:pt x="1231" y="527"/>
                </a:cubicBezTo>
                <a:close/>
                <a:moveTo>
                  <a:pt x="1231" y="560"/>
                </a:moveTo>
                <a:cubicBezTo>
                  <a:pt x="1223" y="560"/>
                  <a:pt x="1216" y="566"/>
                  <a:pt x="1216" y="574"/>
                </a:cubicBezTo>
                <a:cubicBezTo>
                  <a:pt x="1216" y="583"/>
                  <a:pt x="1223" y="589"/>
                  <a:pt x="1231" y="589"/>
                </a:cubicBezTo>
                <a:cubicBezTo>
                  <a:pt x="1239" y="589"/>
                  <a:pt x="1246" y="583"/>
                  <a:pt x="1246" y="574"/>
                </a:cubicBezTo>
                <a:cubicBezTo>
                  <a:pt x="1246" y="566"/>
                  <a:pt x="1239" y="560"/>
                  <a:pt x="1231" y="560"/>
                </a:cubicBezTo>
                <a:close/>
                <a:moveTo>
                  <a:pt x="1231" y="593"/>
                </a:moveTo>
                <a:cubicBezTo>
                  <a:pt x="1223" y="593"/>
                  <a:pt x="1216" y="599"/>
                  <a:pt x="1216" y="607"/>
                </a:cubicBezTo>
                <a:cubicBezTo>
                  <a:pt x="1216" y="616"/>
                  <a:pt x="1223" y="622"/>
                  <a:pt x="1231" y="622"/>
                </a:cubicBezTo>
                <a:cubicBezTo>
                  <a:pt x="1239" y="622"/>
                  <a:pt x="1246" y="616"/>
                  <a:pt x="1246" y="607"/>
                </a:cubicBezTo>
                <a:cubicBezTo>
                  <a:pt x="1246" y="599"/>
                  <a:pt x="1239" y="593"/>
                  <a:pt x="1231" y="593"/>
                </a:cubicBezTo>
                <a:close/>
                <a:moveTo>
                  <a:pt x="1231" y="625"/>
                </a:moveTo>
                <a:cubicBezTo>
                  <a:pt x="1223" y="625"/>
                  <a:pt x="1216" y="632"/>
                  <a:pt x="1216" y="640"/>
                </a:cubicBezTo>
                <a:cubicBezTo>
                  <a:pt x="1216" y="648"/>
                  <a:pt x="1223" y="655"/>
                  <a:pt x="1231" y="655"/>
                </a:cubicBezTo>
                <a:cubicBezTo>
                  <a:pt x="1239" y="655"/>
                  <a:pt x="1246" y="648"/>
                  <a:pt x="1246" y="640"/>
                </a:cubicBezTo>
                <a:cubicBezTo>
                  <a:pt x="1246" y="632"/>
                  <a:pt x="1239" y="625"/>
                  <a:pt x="1231" y="625"/>
                </a:cubicBezTo>
                <a:close/>
                <a:moveTo>
                  <a:pt x="1231" y="658"/>
                </a:moveTo>
                <a:cubicBezTo>
                  <a:pt x="1223" y="658"/>
                  <a:pt x="1216" y="665"/>
                  <a:pt x="1216" y="673"/>
                </a:cubicBezTo>
                <a:cubicBezTo>
                  <a:pt x="1216" y="681"/>
                  <a:pt x="1223" y="688"/>
                  <a:pt x="1231" y="688"/>
                </a:cubicBezTo>
                <a:cubicBezTo>
                  <a:pt x="1239" y="688"/>
                  <a:pt x="1246" y="681"/>
                  <a:pt x="1246" y="673"/>
                </a:cubicBezTo>
                <a:cubicBezTo>
                  <a:pt x="1246" y="665"/>
                  <a:pt x="1239" y="658"/>
                  <a:pt x="1231" y="658"/>
                </a:cubicBezTo>
                <a:close/>
                <a:moveTo>
                  <a:pt x="1231" y="691"/>
                </a:moveTo>
                <a:cubicBezTo>
                  <a:pt x="1223" y="691"/>
                  <a:pt x="1216" y="698"/>
                  <a:pt x="1216" y="706"/>
                </a:cubicBezTo>
                <a:cubicBezTo>
                  <a:pt x="1216" y="714"/>
                  <a:pt x="1223" y="721"/>
                  <a:pt x="1231" y="721"/>
                </a:cubicBezTo>
                <a:cubicBezTo>
                  <a:pt x="1239" y="721"/>
                  <a:pt x="1246" y="714"/>
                  <a:pt x="1246" y="706"/>
                </a:cubicBezTo>
                <a:cubicBezTo>
                  <a:pt x="1246" y="698"/>
                  <a:pt x="1239" y="691"/>
                  <a:pt x="1231" y="691"/>
                </a:cubicBezTo>
                <a:close/>
                <a:moveTo>
                  <a:pt x="1231" y="724"/>
                </a:moveTo>
                <a:cubicBezTo>
                  <a:pt x="1223" y="724"/>
                  <a:pt x="1216" y="731"/>
                  <a:pt x="1216" y="739"/>
                </a:cubicBezTo>
                <a:cubicBezTo>
                  <a:pt x="1216" y="747"/>
                  <a:pt x="1223" y="754"/>
                  <a:pt x="1231" y="754"/>
                </a:cubicBezTo>
                <a:cubicBezTo>
                  <a:pt x="1239" y="754"/>
                  <a:pt x="1246" y="747"/>
                  <a:pt x="1246" y="739"/>
                </a:cubicBezTo>
                <a:cubicBezTo>
                  <a:pt x="1246" y="731"/>
                  <a:pt x="1239" y="724"/>
                  <a:pt x="1231" y="724"/>
                </a:cubicBezTo>
                <a:close/>
                <a:moveTo>
                  <a:pt x="1231" y="757"/>
                </a:moveTo>
                <a:cubicBezTo>
                  <a:pt x="1223" y="757"/>
                  <a:pt x="1216" y="764"/>
                  <a:pt x="1216" y="772"/>
                </a:cubicBezTo>
                <a:cubicBezTo>
                  <a:pt x="1216" y="780"/>
                  <a:pt x="1223" y="787"/>
                  <a:pt x="1231" y="787"/>
                </a:cubicBezTo>
                <a:cubicBezTo>
                  <a:pt x="1239" y="787"/>
                  <a:pt x="1246" y="780"/>
                  <a:pt x="1246" y="772"/>
                </a:cubicBezTo>
                <a:cubicBezTo>
                  <a:pt x="1246" y="764"/>
                  <a:pt x="1239" y="757"/>
                  <a:pt x="1231" y="757"/>
                </a:cubicBezTo>
                <a:close/>
                <a:moveTo>
                  <a:pt x="1231" y="790"/>
                </a:moveTo>
                <a:cubicBezTo>
                  <a:pt x="1223" y="790"/>
                  <a:pt x="1216" y="797"/>
                  <a:pt x="1216" y="805"/>
                </a:cubicBezTo>
                <a:cubicBezTo>
                  <a:pt x="1216" y="813"/>
                  <a:pt x="1223" y="820"/>
                  <a:pt x="1231" y="820"/>
                </a:cubicBezTo>
                <a:cubicBezTo>
                  <a:pt x="1239" y="820"/>
                  <a:pt x="1246" y="813"/>
                  <a:pt x="1246" y="805"/>
                </a:cubicBezTo>
                <a:cubicBezTo>
                  <a:pt x="1246" y="797"/>
                  <a:pt x="1239" y="790"/>
                  <a:pt x="1231" y="790"/>
                </a:cubicBezTo>
                <a:close/>
                <a:moveTo>
                  <a:pt x="1231" y="823"/>
                </a:moveTo>
                <a:cubicBezTo>
                  <a:pt x="1223" y="823"/>
                  <a:pt x="1216" y="830"/>
                  <a:pt x="1216" y="838"/>
                </a:cubicBezTo>
                <a:cubicBezTo>
                  <a:pt x="1216" y="846"/>
                  <a:pt x="1223" y="853"/>
                  <a:pt x="1231" y="853"/>
                </a:cubicBezTo>
                <a:cubicBezTo>
                  <a:pt x="1239" y="853"/>
                  <a:pt x="1246" y="846"/>
                  <a:pt x="1246" y="838"/>
                </a:cubicBezTo>
                <a:cubicBezTo>
                  <a:pt x="1246" y="830"/>
                  <a:pt x="1239" y="823"/>
                  <a:pt x="1231" y="823"/>
                </a:cubicBezTo>
                <a:close/>
                <a:moveTo>
                  <a:pt x="1231" y="856"/>
                </a:moveTo>
                <a:cubicBezTo>
                  <a:pt x="1223" y="856"/>
                  <a:pt x="1216" y="863"/>
                  <a:pt x="1216" y="871"/>
                </a:cubicBezTo>
                <a:cubicBezTo>
                  <a:pt x="1216" y="879"/>
                  <a:pt x="1223" y="886"/>
                  <a:pt x="1231" y="886"/>
                </a:cubicBezTo>
                <a:cubicBezTo>
                  <a:pt x="1239" y="886"/>
                  <a:pt x="1246" y="879"/>
                  <a:pt x="1246" y="871"/>
                </a:cubicBezTo>
                <a:cubicBezTo>
                  <a:pt x="1246" y="863"/>
                  <a:pt x="1239" y="856"/>
                  <a:pt x="1231" y="856"/>
                </a:cubicBezTo>
                <a:close/>
                <a:moveTo>
                  <a:pt x="1231" y="889"/>
                </a:moveTo>
                <a:cubicBezTo>
                  <a:pt x="1223" y="889"/>
                  <a:pt x="1216" y="895"/>
                  <a:pt x="1216" y="904"/>
                </a:cubicBezTo>
                <a:cubicBezTo>
                  <a:pt x="1216" y="912"/>
                  <a:pt x="1223" y="918"/>
                  <a:pt x="1231" y="918"/>
                </a:cubicBezTo>
                <a:cubicBezTo>
                  <a:pt x="1239" y="918"/>
                  <a:pt x="1246" y="912"/>
                  <a:pt x="1246" y="904"/>
                </a:cubicBezTo>
                <a:cubicBezTo>
                  <a:pt x="1246" y="895"/>
                  <a:pt x="1239" y="889"/>
                  <a:pt x="1231" y="889"/>
                </a:cubicBezTo>
                <a:close/>
                <a:moveTo>
                  <a:pt x="1231" y="922"/>
                </a:moveTo>
                <a:cubicBezTo>
                  <a:pt x="1223" y="922"/>
                  <a:pt x="1216" y="928"/>
                  <a:pt x="1216" y="937"/>
                </a:cubicBezTo>
                <a:cubicBezTo>
                  <a:pt x="1216" y="945"/>
                  <a:pt x="1223" y="951"/>
                  <a:pt x="1231" y="951"/>
                </a:cubicBezTo>
                <a:cubicBezTo>
                  <a:pt x="1239" y="951"/>
                  <a:pt x="1246" y="945"/>
                  <a:pt x="1246" y="937"/>
                </a:cubicBezTo>
                <a:cubicBezTo>
                  <a:pt x="1246" y="928"/>
                  <a:pt x="1239" y="922"/>
                  <a:pt x="1231" y="922"/>
                </a:cubicBezTo>
                <a:close/>
                <a:moveTo>
                  <a:pt x="1231" y="955"/>
                </a:moveTo>
                <a:cubicBezTo>
                  <a:pt x="1223" y="955"/>
                  <a:pt x="1216" y="961"/>
                  <a:pt x="1216" y="970"/>
                </a:cubicBezTo>
                <a:cubicBezTo>
                  <a:pt x="1216" y="978"/>
                  <a:pt x="1223" y="984"/>
                  <a:pt x="1231" y="984"/>
                </a:cubicBezTo>
                <a:cubicBezTo>
                  <a:pt x="1239" y="984"/>
                  <a:pt x="1246" y="978"/>
                  <a:pt x="1246" y="970"/>
                </a:cubicBezTo>
                <a:cubicBezTo>
                  <a:pt x="1246" y="961"/>
                  <a:pt x="1239" y="955"/>
                  <a:pt x="1231" y="955"/>
                </a:cubicBezTo>
                <a:close/>
                <a:moveTo>
                  <a:pt x="1231" y="988"/>
                </a:moveTo>
                <a:cubicBezTo>
                  <a:pt x="1223" y="988"/>
                  <a:pt x="1216" y="994"/>
                  <a:pt x="1216" y="1002"/>
                </a:cubicBezTo>
                <a:cubicBezTo>
                  <a:pt x="1216" y="1011"/>
                  <a:pt x="1223" y="1017"/>
                  <a:pt x="1231" y="1017"/>
                </a:cubicBezTo>
                <a:cubicBezTo>
                  <a:pt x="1239" y="1017"/>
                  <a:pt x="1246" y="1011"/>
                  <a:pt x="1246" y="1002"/>
                </a:cubicBezTo>
                <a:cubicBezTo>
                  <a:pt x="1246" y="994"/>
                  <a:pt x="1239" y="988"/>
                  <a:pt x="1231" y="988"/>
                </a:cubicBezTo>
                <a:close/>
                <a:moveTo>
                  <a:pt x="1231" y="1021"/>
                </a:moveTo>
                <a:cubicBezTo>
                  <a:pt x="1223" y="1021"/>
                  <a:pt x="1216" y="1027"/>
                  <a:pt x="1216" y="1035"/>
                </a:cubicBezTo>
                <a:cubicBezTo>
                  <a:pt x="1216" y="1044"/>
                  <a:pt x="1223" y="1050"/>
                  <a:pt x="1231" y="1050"/>
                </a:cubicBezTo>
                <a:cubicBezTo>
                  <a:pt x="1239" y="1050"/>
                  <a:pt x="1246" y="1044"/>
                  <a:pt x="1246" y="1035"/>
                </a:cubicBezTo>
                <a:cubicBezTo>
                  <a:pt x="1246" y="1027"/>
                  <a:pt x="1239" y="1021"/>
                  <a:pt x="1231" y="1021"/>
                </a:cubicBezTo>
                <a:close/>
                <a:moveTo>
                  <a:pt x="1231" y="1053"/>
                </a:moveTo>
                <a:cubicBezTo>
                  <a:pt x="1223" y="1053"/>
                  <a:pt x="1216" y="1060"/>
                  <a:pt x="1216" y="1068"/>
                </a:cubicBezTo>
                <a:cubicBezTo>
                  <a:pt x="1216" y="1076"/>
                  <a:pt x="1223" y="1083"/>
                  <a:pt x="1231" y="1083"/>
                </a:cubicBezTo>
                <a:cubicBezTo>
                  <a:pt x="1239" y="1083"/>
                  <a:pt x="1246" y="1076"/>
                  <a:pt x="1246" y="1068"/>
                </a:cubicBezTo>
                <a:cubicBezTo>
                  <a:pt x="1246" y="1060"/>
                  <a:pt x="1239" y="1053"/>
                  <a:pt x="1231" y="1053"/>
                </a:cubicBezTo>
                <a:close/>
                <a:moveTo>
                  <a:pt x="1231" y="1086"/>
                </a:moveTo>
                <a:cubicBezTo>
                  <a:pt x="1223" y="1086"/>
                  <a:pt x="1216" y="1093"/>
                  <a:pt x="1216" y="1101"/>
                </a:cubicBezTo>
                <a:cubicBezTo>
                  <a:pt x="1216" y="1109"/>
                  <a:pt x="1223" y="1116"/>
                  <a:pt x="1231" y="1116"/>
                </a:cubicBezTo>
                <a:cubicBezTo>
                  <a:pt x="1239" y="1116"/>
                  <a:pt x="1246" y="1109"/>
                  <a:pt x="1246" y="1101"/>
                </a:cubicBezTo>
                <a:cubicBezTo>
                  <a:pt x="1246" y="1093"/>
                  <a:pt x="1239" y="1086"/>
                  <a:pt x="1231" y="1086"/>
                </a:cubicBezTo>
                <a:close/>
                <a:moveTo>
                  <a:pt x="1231" y="1119"/>
                </a:moveTo>
                <a:cubicBezTo>
                  <a:pt x="1223" y="1119"/>
                  <a:pt x="1216" y="1126"/>
                  <a:pt x="1216" y="1134"/>
                </a:cubicBezTo>
                <a:cubicBezTo>
                  <a:pt x="1216" y="1142"/>
                  <a:pt x="1223" y="1149"/>
                  <a:pt x="1231" y="1149"/>
                </a:cubicBezTo>
                <a:cubicBezTo>
                  <a:pt x="1239" y="1149"/>
                  <a:pt x="1246" y="1142"/>
                  <a:pt x="1246" y="1134"/>
                </a:cubicBezTo>
                <a:cubicBezTo>
                  <a:pt x="1246" y="1126"/>
                  <a:pt x="1239" y="1119"/>
                  <a:pt x="1231" y="1119"/>
                </a:cubicBezTo>
                <a:close/>
                <a:moveTo>
                  <a:pt x="1231" y="1152"/>
                </a:moveTo>
                <a:cubicBezTo>
                  <a:pt x="1223" y="1152"/>
                  <a:pt x="1216" y="1159"/>
                  <a:pt x="1216" y="1167"/>
                </a:cubicBezTo>
                <a:cubicBezTo>
                  <a:pt x="1216" y="1175"/>
                  <a:pt x="1223" y="1182"/>
                  <a:pt x="1231" y="1182"/>
                </a:cubicBezTo>
                <a:cubicBezTo>
                  <a:pt x="1239" y="1182"/>
                  <a:pt x="1246" y="1175"/>
                  <a:pt x="1246" y="1167"/>
                </a:cubicBezTo>
                <a:cubicBezTo>
                  <a:pt x="1246" y="1159"/>
                  <a:pt x="1239" y="1152"/>
                  <a:pt x="1231" y="1152"/>
                </a:cubicBezTo>
                <a:close/>
                <a:moveTo>
                  <a:pt x="1231" y="1185"/>
                </a:moveTo>
                <a:cubicBezTo>
                  <a:pt x="1223" y="1185"/>
                  <a:pt x="1216" y="1192"/>
                  <a:pt x="1216" y="1200"/>
                </a:cubicBezTo>
                <a:cubicBezTo>
                  <a:pt x="1216" y="1208"/>
                  <a:pt x="1223" y="1215"/>
                  <a:pt x="1231" y="1215"/>
                </a:cubicBezTo>
                <a:cubicBezTo>
                  <a:pt x="1239" y="1215"/>
                  <a:pt x="1246" y="1208"/>
                  <a:pt x="1246" y="1200"/>
                </a:cubicBezTo>
                <a:cubicBezTo>
                  <a:pt x="1246" y="1192"/>
                  <a:pt x="1239" y="1185"/>
                  <a:pt x="1231" y="1185"/>
                </a:cubicBezTo>
                <a:close/>
                <a:moveTo>
                  <a:pt x="1231" y="1218"/>
                </a:moveTo>
                <a:cubicBezTo>
                  <a:pt x="1223" y="1218"/>
                  <a:pt x="1216" y="1225"/>
                  <a:pt x="1216" y="1233"/>
                </a:cubicBezTo>
                <a:cubicBezTo>
                  <a:pt x="1216" y="1241"/>
                  <a:pt x="1223" y="1248"/>
                  <a:pt x="1231" y="1248"/>
                </a:cubicBezTo>
                <a:cubicBezTo>
                  <a:pt x="1239" y="1248"/>
                  <a:pt x="1246" y="1241"/>
                  <a:pt x="1246" y="1233"/>
                </a:cubicBezTo>
                <a:cubicBezTo>
                  <a:pt x="1246" y="1225"/>
                  <a:pt x="1239" y="1218"/>
                  <a:pt x="1231" y="1218"/>
                </a:cubicBezTo>
                <a:close/>
                <a:moveTo>
                  <a:pt x="1231" y="1251"/>
                </a:moveTo>
                <a:cubicBezTo>
                  <a:pt x="1223" y="1251"/>
                  <a:pt x="1216" y="1258"/>
                  <a:pt x="1216" y="1266"/>
                </a:cubicBezTo>
                <a:cubicBezTo>
                  <a:pt x="1216" y="1274"/>
                  <a:pt x="1223" y="1281"/>
                  <a:pt x="1231" y="1281"/>
                </a:cubicBezTo>
                <a:cubicBezTo>
                  <a:pt x="1239" y="1281"/>
                  <a:pt x="1246" y="1274"/>
                  <a:pt x="1246" y="1266"/>
                </a:cubicBezTo>
                <a:cubicBezTo>
                  <a:pt x="1246" y="1258"/>
                  <a:pt x="1239" y="1251"/>
                  <a:pt x="1231" y="1251"/>
                </a:cubicBezTo>
                <a:close/>
                <a:moveTo>
                  <a:pt x="1231" y="1284"/>
                </a:moveTo>
                <a:cubicBezTo>
                  <a:pt x="1223" y="1284"/>
                  <a:pt x="1216" y="1291"/>
                  <a:pt x="1216" y="1299"/>
                </a:cubicBezTo>
                <a:cubicBezTo>
                  <a:pt x="1216" y="1307"/>
                  <a:pt x="1223" y="1314"/>
                  <a:pt x="1231" y="1314"/>
                </a:cubicBezTo>
                <a:cubicBezTo>
                  <a:pt x="1239" y="1314"/>
                  <a:pt x="1246" y="1307"/>
                  <a:pt x="1246" y="1299"/>
                </a:cubicBezTo>
                <a:cubicBezTo>
                  <a:pt x="1246" y="1291"/>
                  <a:pt x="1239" y="1284"/>
                  <a:pt x="1231" y="1284"/>
                </a:cubicBezTo>
                <a:close/>
                <a:moveTo>
                  <a:pt x="1231" y="1317"/>
                </a:moveTo>
                <a:cubicBezTo>
                  <a:pt x="1223" y="1317"/>
                  <a:pt x="1216" y="1323"/>
                  <a:pt x="1216" y="1332"/>
                </a:cubicBezTo>
                <a:cubicBezTo>
                  <a:pt x="1216" y="1340"/>
                  <a:pt x="1223" y="1346"/>
                  <a:pt x="1231" y="1346"/>
                </a:cubicBezTo>
                <a:cubicBezTo>
                  <a:pt x="1239" y="1346"/>
                  <a:pt x="1246" y="1340"/>
                  <a:pt x="1246" y="1332"/>
                </a:cubicBezTo>
                <a:cubicBezTo>
                  <a:pt x="1246" y="1323"/>
                  <a:pt x="1239" y="1317"/>
                  <a:pt x="1231" y="1317"/>
                </a:cubicBezTo>
                <a:close/>
                <a:moveTo>
                  <a:pt x="1231" y="1350"/>
                </a:moveTo>
                <a:cubicBezTo>
                  <a:pt x="1223" y="1350"/>
                  <a:pt x="1216" y="1356"/>
                  <a:pt x="1216" y="1365"/>
                </a:cubicBezTo>
                <a:cubicBezTo>
                  <a:pt x="1216" y="1373"/>
                  <a:pt x="1223" y="1379"/>
                  <a:pt x="1231" y="1379"/>
                </a:cubicBezTo>
                <a:cubicBezTo>
                  <a:pt x="1239" y="1379"/>
                  <a:pt x="1246" y="1373"/>
                  <a:pt x="1246" y="1365"/>
                </a:cubicBezTo>
                <a:cubicBezTo>
                  <a:pt x="1246" y="1356"/>
                  <a:pt x="1239" y="1350"/>
                  <a:pt x="1231" y="1350"/>
                </a:cubicBezTo>
                <a:close/>
                <a:moveTo>
                  <a:pt x="1231" y="1383"/>
                </a:moveTo>
                <a:cubicBezTo>
                  <a:pt x="1223" y="1383"/>
                  <a:pt x="1216" y="1389"/>
                  <a:pt x="1216" y="1397"/>
                </a:cubicBezTo>
                <a:cubicBezTo>
                  <a:pt x="1216" y="1406"/>
                  <a:pt x="1223" y="1412"/>
                  <a:pt x="1231" y="1412"/>
                </a:cubicBezTo>
                <a:cubicBezTo>
                  <a:pt x="1239" y="1412"/>
                  <a:pt x="1246" y="1406"/>
                  <a:pt x="1246" y="1397"/>
                </a:cubicBezTo>
                <a:cubicBezTo>
                  <a:pt x="1246" y="1389"/>
                  <a:pt x="1239" y="1383"/>
                  <a:pt x="1231" y="1383"/>
                </a:cubicBezTo>
                <a:close/>
                <a:moveTo>
                  <a:pt x="1231" y="1416"/>
                </a:moveTo>
                <a:cubicBezTo>
                  <a:pt x="1223" y="1416"/>
                  <a:pt x="1216" y="1422"/>
                  <a:pt x="1216" y="1430"/>
                </a:cubicBezTo>
                <a:cubicBezTo>
                  <a:pt x="1216" y="1439"/>
                  <a:pt x="1223" y="1445"/>
                  <a:pt x="1231" y="1445"/>
                </a:cubicBezTo>
                <a:cubicBezTo>
                  <a:pt x="1239" y="1445"/>
                  <a:pt x="1246" y="1439"/>
                  <a:pt x="1246" y="1430"/>
                </a:cubicBezTo>
                <a:cubicBezTo>
                  <a:pt x="1246" y="1422"/>
                  <a:pt x="1239" y="1416"/>
                  <a:pt x="1231" y="1416"/>
                </a:cubicBezTo>
                <a:close/>
                <a:moveTo>
                  <a:pt x="1264" y="0"/>
                </a:moveTo>
                <a:cubicBezTo>
                  <a:pt x="1255" y="0"/>
                  <a:pt x="1249" y="7"/>
                  <a:pt x="1249" y="15"/>
                </a:cubicBezTo>
                <a:cubicBezTo>
                  <a:pt x="1249" y="23"/>
                  <a:pt x="1255" y="30"/>
                  <a:pt x="1264" y="30"/>
                </a:cubicBezTo>
                <a:cubicBezTo>
                  <a:pt x="1272" y="30"/>
                  <a:pt x="1278" y="23"/>
                  <a:pt x="1278" y="15"/>
                </a:cubicBezTo>
                <a:cubicBezTo>
                  <a:pt x="1278" y="7"/>
                  <a:pt x="1272" y="0"/>
                  <a:pt x="1264" y="0"/>
                </a:cubicBezTo>
                <a:close/>
                <a:moveTo>
                  <a:pt x="1264" y="33"/>
                </a:moveTo>
                <a:cubicBezTo>
                  <a:pt x="1255" y="33"/>
                  <a:pt x="1249" y="40"/>
                  <a:pt x="1249" y="48"/>
                </a:cubicBezTo>
                <a:cubicBezTo>
                  <a:pt x="1249" y="56"/>
                  <a:pt x="1255" y="63"/>
                  <a:pt x="1264" y="63"/>
                </a:cubicBezTo>
                <a:cubicBezTo>
                  <a:pt x="1272" y="63"/>
                  <a:pt x="1278" y="56"/>
                  <a:pt x="1278" y="48"/>
                </a:cubicBezTo>
                <a:cubicBezTo>
                  <a:pt x="1278" y="40"/>
                  <a:pt x="1272" y="33"/>
                  <a:pt x="1264" y="33"/>
                </a:cubicBezTo>
                <a:close/>
                <a:moveTo>
                  <a:pt x="1264" y="66"/>
                </a:moveTo>
                <a:cubicBezTo>
                  <a:pt x="1255" y="66"/>
                  <a:pt x="1249" y="72"/>
                  <a:pt x="1249" y="81"/>
                </a:cubicBezTo>
                <a:cubicBezTo>
                  <a:pt x="1249" y="89"/>
                  <a:pt x="1255" y="95"/>
                  <a:pt x="1264" y="95"/>
                </a:cubicBezTo>
                <a:cubicBezTo>
                  <a:pt x="1272" y="95"/>
                  <a:pt x="1278" y="89"/>
                  <a:pt x="1278" y="81"/>
                </a:cubicBezTo>
                <a:cubicBezTo>
                  <a:pt x="1278" y="72"/>
                  <a:pt x="1272" y="66"/>
                  <a:pt x="1264" y="66"/>
                </a:cubicBezTo>
                <a:close/>
                <a:moveTo>
                  <a:pt x="1264" y="99"/>
                </a:moveTo>
                <a:cubicBezTo>
                  <a:pt x="1255" y="99"/>
                  <a:pt x="1249" y="105"/>
                  <a:pt x="1249" y="114"/>
                </a:cubicBezTo>
                <a:cubicBezTo>
                  <a:pt x="1249" y="122"/>
                  <a:pt x="1255" y="128"/>
                  <a:pt x="1264" y="128"/>
                </a:cubicBezTo>
                <a:cubicBezTo>
                  <a:pt x="1272" y="128"/>
                  <a:pt x="1278" y="122"/>
                  <a:pt x="1278" y="114"/>
                </a:cubicBezTo>
                <a:cubicBezTo>
                  <a:pt x="1278" y="105"/>
                  <a:pt x="1272" y="99"/>
                  <a:pt x="1264" y="99"/>
                </a:cubicBezTo>
                <a:close/>
                <a:moveTo>
                  <a:pt x="1264" y="132"/>
                </a:moveTo>
                <a:cubicBezTo>
                  <a:pt x="1255" y="132"/>
                  <a:pt x="1249" y="138"/>
                  <a:pt x="1249" y="147"/>
                </a:cubicBezTo>
                <a:cubicBezTo>
                  <a:pt x="1249" y="155"/>
                  <a:pt x="1255" y="161"/>
                  <a:pt x="1264" y="161"/>
                </a:cubicBezTo>
                <a:cubicBezTo>
                  <a:pt x="1272" y="161"/>
                  <a:pt x="1278" y="155"/>
                  <a:pt x="1278" y="147"/>
                </a:cubicBezTo>
                <a:cubicBezTo>
                  <a:pt x="1278" y="138"/>
                  <a:pt x="1272" y="132"/>
                  <a:pt x="1264" y="132"/>
                </a:cubicBezTo>
                <a:close/>
                <a:moveTo>
                  <a:pt x="1264" y="165"/>
                </a:moveTo>
                <a:cubicBezTo>
                  <a:pt x="1255" y="165"/>
                  <a:pt x="1249" y="171"/>
                  <a:pt x="1249" y="179"/>
                </a:cubicBezTo>
                <a:cubicBezTo>
                  <a:pt x="1249" y="188"/>
                  <a:pt x="1255" y="194"/>
                  <a:pt x="1264" y="194"/>
                </a:cubicBezTo>
                <a:cubicBezTo>
                  <a:pt x="1272" y="194"/>
                  <a:pt x="1278" y="188"/>
                  <a:pt x="1278" y="179"/>
                </a:cubicBezTo>
                <a:cubicBezTo>
                  <a:pt x="1278" y="171"/>
                  <a:pt x="1272" y="165"/>
                  <a:pt x="1264" y="165"/>
                </a:cubicBezTo>
                <a:close/>
                <a:moveTo>
                  <a:pt x="1264" y="198"/>
                </a:moveTo>
                <a:cubicBezTo>
                  <a:pt x="1255" y="198"/>
                  <a:pt x="1249" y="204"/>
                  <a:pt x="1249" y="212"/>
                </a:cubicBezTo>
                <a:cubicBezTo>
                  <a:pt x="1249" y="221"/>
                  <a:pt x="1255" y="227"/>
                  <a:pt x="1264" y="227"/>
                </a:cubicBezTo>
                <a:cubicBezTo>
                  <a:pt x="1272" y="227"/>
                  <a:pt x="1278" y="221"/>
                  <a:pt x="1278" y="212"/>
                </a:cubicBezTo>
                <a:cubicBezTo>
                  <a:pt x="1278" y="204"/>
                  <a:pt x="1272" y="198"/>
                  <a:pt x="1264" y="198"/>
                </a:cubicBezTo>
                <a:close/>
                <a:moveTo>
                  <a:pt x="1264" y="230"/>
                </a:moveTo>
                <a:cubicBezTo>
                  <a:pt x="1255" y="230"/>
                  <a:pt x="1249" y="237"/>
                  <a:pt x="1249" y="245"/>
                </a:cubicBezTo>
                <a:cubicBezTo>
                  <a:pt x="1249" y="253"/>
                  <a:pt x="1255" y="260"/>
                  <a:pt x="1264" y="260"/>
                </a:cubicBezTo>
                <a:cubicBezTo>
                  <a:pt x="1272" y="260"/>
                  <a:pt x="1278" y="253"/>
                  <a:pt x="1278" y="245"/>
                </a:cubicBezTo>
                <a:cubicBezTo>
                  <a:pt x="1278" y="237"/>
                  <a:pt x="1272" y="230"/>
                  <a:pt x="1264" y="230"/>
                </a:cubicBezTo>
                <a:close/>
                <a:moveTo>
                  <a:pt x="1264" y="263"/>
                </a:moveTo>
                <a:cubicBezTo>
                  <a:pt x="1255" y="263"/>
                  <a:pt x="1249" y="270"/>
                  <a:pt x="1249" y="278"/>
                </a:cubicBezTo>
                <a:cubicBezTo>
                  <a:pt x="1249" y="286"/>
                  <a:pt x="1255" y="293"/>
                  <a:pt x="1264" y="293"/>
                </a:cubicBezTo>
                <a:cubicBezTo>
                  <a:pt x="1272" y="293"/>
                  <a:pt x="1278" y="286"/>
                  <a:pt x="1278" y="278"/>
                </a:cubicBezTo>
                <a:cubicBezTo>
                  <a:pt x="1278" y="270"/>
                  <a:pt x="1272" y="263"/>
                  <a:pt x="1264" y="263"/>
                </a:cubicBezTo>
                <a:close/>
                <a:moveTo>
                  <a:pt x="1264" y="296"/>
                </a:moveTo>
                <a:cubicBezTo>
                  <a:pt x="1255" y="296"/>
                  <a:pt x="1249" y="303"/>
                  <a:pt x="1249" y="311"/>
                </a:cubicBezTo>
                <a:cubicBezTo>
                  <a:pt x="1249" y="319"/>
                  <a:pt x="1255" y="326"/>
                  <a:pt x="1264" y="326"/>
                </a:cubicBezTo>
                <a:cubicBezTo>
                  <a:pt x="1272" y="326"/>
                  <a:pt x="1278" y="319"/>
                  <a:pt x="1278" y="311"/>
                </a:cubicBezTo>
                <a:cubicBezTo>
                  <a:pt x="1278" y="303"/>
                  <a:pt x="1272" y="296"/>
                  <a:pt x="1264" y="296"/>
                </a:cubicBezTo>
                <a:close/>
                <a:moveTo>
                  <a:pt x="1264" y="329"/>
                </a:moveTo>
                <a:cubicBezTo>
                  <a:pt x="1255" y="329"/>
                  <a:pt x="1249" y="336"/>
                  <a:pt x="1249" y="344"/>
                </a:cubicBezTo>
                <a:cubicBezTo>
                  <a:pt x="1249" y="352"/>
                  <a:pt x="1255" y="359"/>
                  <a:pt x="1264" y="359"/>
                </a:cubicBezTo>
                <a:cubicBezTo>
                  <a:pt x="1272" y="359"/>
                  <a:pt x="1278" y="352"/>
                  <a:pt x="1278" y="344"/>
                </a:cubicBezTo>
                <a:cubicBezTo>
                  <a:pt x="1278" y="336"/>
                  <a:pt x="1272" y="329"/>
                  <a:pt x="1264" y="329"/>
                </a:cubicBezTo>
                <a:close/>
                <a:moveTo>
                  <a:pt x="1264" y="362"/>
                </a:moveTo>
                <a:cubicBezTo>
                  <a:pt x="1255" y="362"/>
                  <a:pt x="1249" y="369"/>
                  <a:pt x="1249" y="377"/>
                </a:cubicBezTo>
                <a:cubicBezTo>
                  <a:pt x="1249" y="385"/>
                  <a:pt x="1255" y="392"/>
                  <a:pt x="1264" y="392"/>
                </a:cubicBezTo>
                <a:cubicBezTo>
                  <a:pt x="1272" y="392"/>
                  <a:pt x="1278" y="385"/>
                  <a:pt x="1278" y="377"/>
                </a:cubicBezTo>
                <a:cubicBezTo>
                  <a:pt x="1278" y="369"/>
                  <a:pt x="1272" y="362"/>
                  <a:pt x="1264" y="362"/>
                </a:cubicBezTo>
                <a:close/>
                <a:moveTo>
                  <a:pt x="1264" y="395"/>
                </a:moveTo>
                <a:cubicBezTo>
                  <a:pt x="1255" y="395"/>
                  <a:pt x="1249" y="402"/>
                  <a:pt x="1249" y="410"/>
                </a:cubicBezTo>
                <a:cubicBezTo>
                  <a:pt x="1249" y="418"/>
                  <a:pt x="1255" y="425"/>
                  <a:pt x="1264" y="425"/>
                </a:cubicBezTo>
                <a:cubicBezTo>
                  <a:pt x="1272" y="425"/>
                  <a:pt x="1278" y="418"/>
                  <a:pt x="1278" y="410"/>
                </a:cubicBezTo>
                <a:cubicBezTo>
                  <a:pt x="1278" y="402"/>
                  <a:pt x="1272" y="395"/>
                  <a:pt x="1264" y="395"/>
                </a:cubicBezTo>
                <a:close/>
                <a:moveTo>
                  <a:pt x="1264" y="428"/>
                </a:moveTo>
                <a:cubicBezTo>
                  <a:pt x="1255" y="428"/>
                  <a:pt x="1249" y="435"/>
                  <a:pt x="1249" y="443"/>
                </a:cubicBezTo>
                <a:cubicBezTo>
                  <a:pt x="1249" y="451"/>
                  <a:pt x="1255" y="458"/>
                  <a:pt x="1264" y="458"/>
                </a:cubicBezTo>
                <a:cubicBezTo>
                  <a:pt x="1272" y="458"/>
                  <a:pt x="1278" y="451"/>
                  <a:pt x="1278" y="443"/>
                </a:cubicBezTo>
                <a:cubicBezTo>
                  <a:pt x="1278" y="435"/>
                  <a:pt x="1272" y="428"/>
                  <a:pt x="1264" y="428"/>
                </a:cubicBezTo>
                <a:close/>
                <a:moveTo>
                  <a:pt x="1264" y="461"/>
                </a:moveTo>
                <a:cubicBezTo>
                  <a:pt x="1255" y="461"/>
                  <a:pt x="1249" y="468"/>
                  <a:pt x="1249" y="476"/>
                </a:cubicBezTo>
                <a:cubicBezTo>
                  <a:pt x="1249" y="484"/>
                  <a:pt x="1255" y="491"/>
                  <a:pt x="1264" y="491"/>
                </a:cubicBezTo>
                <a:cubicBezTo>
                  <a:pt x="1272" y="491"/>
                  <a:pt x="1278" y="484"/>
                  <a:pt x="1278" y="476"/>
                </a:cubicBezTo>
                <a:cubicBezTo>
                  <a:pt x="1278" y="468"/>
                  <a:pt x="1272" y="461"/>
                  <a:pt x="1264" y="461"/>
                </a:cubicBezTo>
                <a:close/>
                <a:moveTo>
                  <a:pt x="1264" y="494"/>
                </a:moveTo>
                <a:cubicBezTo>
                  <a:pt x="1255" y="494"/>
                  <a:pt x="1249" y="500"/>
                  <a:pt x="1249" y="509"/>
                </a:cubicBezTo>
                <a:cubicBezTo>
                  <a:pt x="1249" y="517"/>
                  <a:pt x="1255" y="523"/>
                  <a:pt x="1264" y="523"/>
                </a:cubicBezTo>
                <a:cubicBezTo>
                  <a:pt x="1272" y="523"/>
                  <a:pt x="1278" y="517"/>
                  <a:pt x="1278" y="509"/>
                </a:cubicBezTo>
                <a:cubicBezTo>
                  <a:pt x="1278" y="500"/>
                  <a:pt x="1272" y="494"/>
                  <a:pt x="1264" y="494"/>
                </a:cubicBezTo>
                <a:close/>
                <a:moveTo>
                  <a:pt x="1264" y="527"/>
                </a:moveTo>
                <a:cubicBezTo>
                  <a:pt x="1255" y="527"/>
                  <a:pt x="1249" y="533"/>
                  <a:pt x="1249" y="542"/>
                </a:cubicBezTo>
                <a:cubicBezTo>
                  <a:pt x="1249" y="550"/>
                  <a:pt x="1255" y="556"/>
                  <a:pt x="1264" y="556"/>
                </a:cubicBezTo>
                <a:cubicBezTo>
                  <a:pt x="1272" y="556"/>
                  <a:pt x="1278" y="550"/>
                  <a:pt x="1278" y="542"/>
                </a:cubicBezTo>
                <a:cubicBezTo>
                  <a:pt x="1278" y="533"/>
                  <a:pt x="1272" y="527"/>
                  <a:pt x="1264" y="527"/>
                </a:cubicBezTo>
                <a:close/>
                <a:moveTo>
                  <a:pt x="1264" y="560"/>
                </a:moveTo>
                <a:cubicBezTo>
                  <a:pt x="1255" y="560"/>
                  <a:pt x="1249" y="566"/>
                  <a:pt x="1249" y="574"/>
                </a:cubicBezTo>
                <a:cubicBezTo>
                  <a:pt x="1249" y="583"/>
                  <a:pt x="1255" y="589"/>
                  <a:pt x="1264" y="589"/>
                </a:cubicBezTo>
                <a:cubicBezTo>
                  <a:pt x="1272" y="589"/>
                  <a:pt x="1278" y="583"/>
                  <a:pt x="1278" y="574"/>
                </a:cubicBezTo>
                <a:cubicBezTo>
                  <a:pt x="1278" y="566"/>
                  <a:pt x="1272" y="560"/>
                  <a:pt x="1264" y="560"/>
                </a:cubicBezTo>
                <a:close/>
                <a:moveTo>
                  <a:pt x="1264" y="593"/>
                </a:moveTo>
                <a:cubicBezTo>
                  <a:pt x="1255" y="593"/>
                  <a:pt x="1249" y="599"/>
                  <a:pt x="1249" y="607"/>
                </a:cubicBezTo>
                <a:cubicBezTo>
                  <a:pt x="1249" y="616"/>
                  <a:pt x="1255" y="622"/>
                  <a:pt x="1264" y="622"/>
                </a:cubicBezTo>
                <a:cubicBezTo>
                  <a:pt x="1272" y="622"/>
                  <a:pt x="1278" y="616"/>
                  <a:pt x="1278" y="607"/>
                </a:cubicBezTo>
                <a:cubicBezTo>
                  <a:pt x="1278" y="599"/>
                  <a:pt x="1272" y="593"/>
                  <a:pt x="1264" y="593"/>
                </a:cubicBezTo>
                <a:close/>
                <a:moveTo>
                  <a:pt x="1264" y="625"/>
                </a:moveTo>
                <a:cubicBezTo>
                  <a:pt x="1255" y="625"/>
                  <a:pt x="1249" y="632"/>
                  <a:pt x="1249" y="640"/>
                </a:cubicBezTo>
                <a:cubicBezTo>
                  <a:pt x="1249" y="648"/>
                  <a:pt x="1255" y="655"/>
                  <a:pt x="1264" y="655"/>
                </a:cubicBezTo>
                <a:cubicBezTo>
                  <a:pt x="1272" y="655"/>
                  <a:pt x="1278" y="648"/>
                  <a:pt x="1278" y="640"/>
                </a:cubicBezTo>
                <a:cubicBezTo>
                  <a:pt x="1278" y="632"/>
                  <a:pt x="1272" y="625"/>
                  <a:pt x="1264" y="625"/>
                </a:cubicBezTo>
                <a:close/>
                <a:moveTo>
                  <a:pt x="1264" y="658"/>
                </a:moveTo>
                <a:cubicBezTo>
                  <a:pt x="1255" y="658"/>
                  <a:pt x="1249" y="665"/>
                  <a:pt x="1249" y="673"/>
                </a:cubicBezTo>
                <a:cubicBezTo>
                  <a:pt x="1249" y="681"/>
                  <a:pt x="1255" y="688"/>
                  <a:pt x="1264" y="688"/>
                </a:cubicBezTo>
                <a:cubicBezTo>
                  <a:pt x="1272" y="688"/>
                  <a:pt x="1278" y="681"/>
                  <a:pt x="1278" y="673"/>
                </a:cubicBezTo>
                <a:cubicBezTo>
                  <a:pt x="1278" y="665"/>
                  <a:pt x="1272" y="658"/>
                  <a:pt x="1264" y="658"/>
                </a:cubicBezTo>
                <a:close/>
                <a:moveTo>
                  <a:pt x="1264" y="691"/>
                </a:moveTo>
                <a:cubicBezTo>
                  <a:pt x="1255" y="691"/>
                  <a:pt x="1249" y="698"/>
                  <a:pt x="1249" y="706"/>
                </a:cubicBezTo>
                <a:cubicBezTo>
                  <a:pt x="1249" y="714"/>
                  <a:pt x="1255" y="721"/>
                  <a:pt x="1264" y="721"/>
                </a:cubicBezTo>
                <a:cubicBezTo>
                  <a:pt x="1272" y="721"/>
                  <a:pt x="1278" y="714"/>
                  <a:pt x="1278" y="706"/>
                </a:cubicBezTo>
                <a:cubicBezTo>
                  <a:pt x="1278" y="698"/>
                  <a:pt x="1272" y="691"/>
                  <a:pt x="1264" y="691"/>
                </a:cubicBezTo>
                <a:close/>
                <a:moveTo>
                  <a:pt x="1264" y="724"/>
                </a:moveTo>
                <a:cubicBezTo>
                  <a:pt x="1255" y="724"/>
                  <a:pt x="1249" y="731"/>
                  <a:pt x="1249" y="739"/>
                </a:cubicBezTo>
                <a:cubicBezTo>
                  <a:pt x="1249" y="747"/>
                  <a:pt x="1255" y="754"/>
                  <a:pt x="1264" y="754"/>
                </a:cubicBezTo>
                <a:cubicBezTo>
                  <a:pt x="1272" y="754"/>
                  <a:pt x="1278" y="747"/>
                  <a:pt x="1278" y="739"/>
                </a:cubicBezTo>
                <a:cubicBezTo>
                  <a:pt x="1278" y="731"/>
                  <a:pt x="1272" y="724"/>
                  <a:pt x="1264" y="724"/>
                </a:cubicBezTo>
                <a:close/>
                <a:moveTo>
                  <a:pt x="1264" y="757"/>
                </a:moveTo>
                <a:cubicBezTo>
                  <a:pt x="1255" y="757"/>
                  <a:pt x="1249" y="764"/>
                  <a:pt x="1249" y="772"/>
                </a:cubicBezTo>
                <a:cubicBezTo>
                  <a:pt x="1249" y="780"/>
                  <a:pt x="1255" y="787"/>
                  <a:pt x="1264" y="787"/>
                </a:cubicBezTo>
                <a:cubicBezTo>
                  <a:pt x="1272" y="787"/>
                  <a:pt x="1278" y="780"/>
                  <a:pt x="1278" y="772"/>
                </a:cubicBezTo>
                <a:cubicBezTo>
                  <a:pt x="1278" y="764"/>
                  <a:pt x="1272" y="757"/>
                  <a:pt x="1264" y="757"/>
                </a:cubicBezTo>
                <a:close/>
                <a:moveTo>
                  <a:pt x="1264" y="790"/>
                </a:moveTo>
                <a:cubicBezTo>
                  <a:pt x="1255" y="790"/>
                  <a:pt x="1249" y="797"/>
                  <a:pt x="1249" y="805"/>
                </a:cubicBezTo>
                <a:cubicBezTo>
                  <a:pt x="1249" y="813"/>
                  <a:pt x="1255" y="820"/>
                  <a:pt x="1264" y="820"/>
                </a:cubicBezTo>
                <a:cubicBezTo>
                  <a:pt x="1272" y="820"/>
                  <a:pt x="1278" y="813"/>
                  <a:pt x="1278" y="805"/>
                </a:cubicBezTo>
                <a:cubicBezTo>
                  <a:pt x="1278" y="797"/>
                  <a:pt x="1272" y="790"/>
                  <a:pt x="1264" y="790"/>
                </a:cubicBezTo>
                <a:close/>
                <a:moveTo>
                  <a:pt x="1264" y="823"/>
                </a:moveTo>
                <a:cubicBezTo>
                  <a:pt x="1255" y="823"/>
                  <a:pt x="1249" y="830"/>
                  <a:pt x="1249" y="838"/>
                </a:cubicBezTo>
                <a:cubicBezTo>
                  <a:pt x="1249" y="846"/>
                  <a:pt x="1255" y="853"/>
                  <a:pt x="1264" y="853"/>
                </a:cubicBezTo>
                <a:cubicBezTo>
                  <a:pt x="1272" y="853"/>
                  <a:pt x="1278" y="846"/>
                  <a:pt x="1278" y="838"/>
                </a:cubicBezTo>
                <a:cubicBezTo>
                  <a:pt x="1278" y="830"/>
                  <a:pt x="1272" y="823"/>
                  <a:pt x="1264" y="823"/>
                </a:cubicBezTo>
                <a:close/>
                <a:moveTo>
                  <a:pt x="1264" y="856"/>
                </a:moveTo>
                <a:cubicBezTo>
                  <a:pt x="1255" y="856"/>
                  <a:pt x="1249" y="863"/>
                  <a:pt x="1249" y="871"/>
                </a:cubicBezTo>
                <a:cubicBezTo>
                  <a:pt x="1249" y="879"/>
                  <a:pt x="1255" y="886"/>
                  <a:pt x="1264" y="886"/>
                </a:cubicBezTo>
                <a:cubicBezTo>
                  <a:pt x="1272" y="886"/>
                  <a:pt x="1278" y="879"/>
                  <a:pt x="1278" y="871"/>
                </a:cubicBezTo>
                <a:cubicBezTo>
                  <a:pt x="1278" y="863"/>
                  <a:pt x="1272" y="856"/>
                  <a:pt x="1264" y="856"/>
                </a:cubicBezTo>
                <a:close/>
                <a:moveTo>
                  <a:pt x="1264" y="889"/>
                </a:moveTo>
                <a:cubicBezTo>
                  <a:pt x="1255" y="889"/>
                  <a:pt x="1249" y="895"/>
                  <a:pt x="1249" y="904"/>
                </a:cubicBezTo>
                <a:cubicBezTo>
                  <a:pt x="1249" y="912"/>
                  <a:pt x="1255" y="918"/>
                  <a:pt x="1264" y="918"/>
                </a:cubicBezTo>
                <a:cubicBezTo>
                  <a:pt x="1272" y="918"/>
                  <a:pt x="1278" y="912"/>
                  <a:pt x="1278" y="904"/>
                </a:cubicBezTo>
                <a:cubicBezTo>
                  <a:pt x="1278" y="895"/>
                  <a:pt x="1272" y="889"/>
                  <a:pt x="1264" y="889"/>
                </a:cubicBezTo>
                <a:close/>
                <a:moveTo>
                  <a:pt x="1264" y="922"/>
                </a:moveTo>
                <a:cubicBezTo>
                  <a:pt x="1255" y="922"/>
                  <a:pt x="1249" y="928"/>
                  <a:pt x="1249" y="937"/>
                </a:cubicBezTo>
                <a:cubicBezTo>
                  <a:pt x="1249" y="945"/>
                  <a:pt x="1255" y="951"/>
                  <a:pt x="1264" y="951"/>
                </a:cubicBezTo>
                <a:cubicBezTo>
                  <a:pt x="1272" y="951"/>
                  <a:pt x="1278" y="945"/>
                  <a:pt x="1278" y="937"/>
                </a:cubicBezTo>
                <a:cubicBezTo>
                  <a:pt x="1278" y="928"/>
                  <a:pt x="1272" y="922"/>
                  <a:pt x="1264" y="922"/>
                </a:cubicBezTo>
                <a:close/>
                <a:moveTo>
                  <a:pt x="1264" y="955"/>
                </a:moveTo>
                <a:cubicBezTo>
                  <a:pt x="1255" y="955"/>
                  <a:pt x="1249" y="961"/>
                  <a:pt x="1249" y="970"/>
                </a:cubicBezTo>
                <a:cubicBezTo>
                  <a:pt x="1249" y="978"/>
                  <a:pt x="1255" y="984"/>
                  <a:pt x="1264" y="984"/>
                </a:cubicBezTo>
                <a:cubicBezTo>
                  <a:pt x="1272" y="984"/>
                  <a:pt x="1278" y="978"/>
                  <a:pt x="1278" y="970"/>
                </a:cubicBezTo>
                <a:cubicBezTo>
                  <a:pt x="1278" y="961"/>
                  <a:pt x="1272" y="955"/>
                  <a:pt x="1264" y="955"/>
                </a:cubicBezTo>
                <a:close/>
                <a:moveTo>
                  <a:pt x="1264" y="988"/>
                </a:moveTo>
                <a:cubicBezTo>
                  <a:pt x="1255" y="988"/>
                  <a:pt x="1249" y="994"/>
                  <a:pt x="1249" y="1002"/>
                </a:cubicBezTo>
                <a:cubicBezTo>
                  <a:pt x="1249" y="1011"/>
                  <a:pt x="1255" y="1017"/>
                  <a:pt x="1264" y="1017"/>
                </a:cubicBezTo>
                <a:cubicBezTo>
                  <a:pt x="1272" y="1017"/>
                  <a:pt x="1278" y="1011"/>
                  <a:pt x="1278" y="1002"/>
                </a:cubicBezTo>
                <a:cubicBezTo>
                  <a:pt x="1278" y="994"/>
                  <a:pt x="1272" y="988"/>
                  <a:pt x="1264" y="988"/>
                </a:cubicBezTo>
                <a:close/>
                <a:moveTo>
                  <a:pt x="1264" y="1021"/>
                </a:moveTo>
                <a:cubicBezTo>
                  <a:pt x="1255" y="1021"/>
                  <a:pt x="1249" y="1027"/>
                  <a:pt x="1249" y="1035"/>
                </a:cubicBezTo>
                <a:cubicBezTo>
                  <a:pt x="1249" y="1044"/>
                  <a:pt x="1255" y="1050"/>
                  <a:pt x="1264" y="1050"/>
                </a:cubicBezTo>
                <a:cubicBezTo>
                  <a:pt x="1272" y="1050"/>
                  <a:pt x="1278" y="1044"/>
                  <a:pt x="1278" y="1035"/>
                </a:cubicBezTo>
                <a:cubicBezTo>
                  <a:pt x="1278" y="1027"/>
                  <a:pt x="1272" y="1021"/>
                  <a:pt x="1264" y="1021"/>
                </a:cubicBezTo>
                <a:close/>
                <a:moveTo>
                  <a:pt x="1264" y="1053"/>
                </a:moveTo>
                <a:cubicBezTo>
                  <a:pt x="1255" y="1053"/>
                  <a:pt x="1249" y="1060"/>
                  <a:pt x="1249" y="1068"/>
                </a:cubicBezTo>
                <a:cubicBezTo>
                  <a:pt x="1249" y="1076"/>
                  <a:pt x="1255" y="1083"/>
                  <a:pt x="1264" y="1083"/>
                </a:cubicBezTo>
                <a:cubicBezTo>
                  <a:pt x="1272" y="1083"/>
                  <a:pt x="1278" y="1076"/>
                  <a:pt x="1278" y="1068"/>
                </a:cubicBezTo>
                <a:cubicBezTo>
                  <a:pt x="1278" y="1060"/>
                  <a:pt x="1272" y="1053"/>
                  <a:pt x="1264" y="1053"/>
                </a:cubicBezTo>
                <a:close/>
                <a:moveTo>
                  <a:pt x="1264" y="1086"/>
                </a:moveTo>
                <a:cubicBezTo>
                  <a:pt x="1255" y="1086"/>
                  <a:pt x="1249" y="1093"/>
                  <a:pt x="1249" y="1101"/>
                </a:cubicBezTo>
                <a:cubicBezTo>
                  <a:pt x="1249" y="1109"/>
                  <a:pt x="1255" y="1116"/>
                  <a:pt x="1264" y="1116"/>
                </a:cubicBezTo>
                <a:cubicBezTo>
                  <a:pt x="1272" y="1116"/>
                  <a:pt x="1278" y="1109"/>
                  <a:pt x="1278" y="1101"/>
                </a:cubicBezTo>
                <a:cubicBezTo>
                  <a:pt x="1278" y="1093"/>
                  <a:pt x="1272" y="1086"/>
                  <a:pt x="1264" y="1086"/>
                </a:cubicBezTo>
                <a:close/>
                <a:moveTo>
                  <a:pt x="1264" y="1119"/>
                </a:moveTo>
                <a:cubicBezTo>
                  <a:pt x="1255" y="1119"/>
                  <a:pt x="1249" y="1126"/>
                  <a:pt x="1249" y="1134"/>
                </a:cubicBezTo>
                <a:cubicBezTo>
                  <a:pt x="1249" y="1142"/>
                  <a:pt x="1255" y="1149"/>
                  <a:pt x="1264" y="1149"/>
                </a:cubicBezTo>
                <a:cubicBezTo>
                  <a:pt x="1272" y="1149"/>
                  <a:pt x="1278" y="1142"/>
                  <a:pt x="1278" y="1134"/>
                </a:cubicBezTo>
                <a:cubicBezTo>
                  <a:pt x="1278" y="1126"/>
                  <a:pt x="1272" y="1119"/>
                  <a:pt x="1264" y="1119"/>
                </a:cubicBezTo>
                <a:close/>
                <a:moveTo>
                  <a:pt x="1264" y="1152"/>
                </a:moveTo>
                <a:cubicBezTo>
                  <a:pt x="1255" y="1152"/>
                  <a:pt x="1249" y="1159"/>
                  <a:pt x="1249" y="1167"/>
                </a:cubicBezTo>
                <a:cubicBezTo>
                  <a:pt x="1249" y="1175"/>
                  <a:pt x="1255" y="1182"/>
                  <a:pt x="1264" y="1182"/>
                </a:cubicBezTo>
                <a:cubicBezTo>
                  <a:pt x="1272" y="1182"/>
                  <a:pt x="1278" y="1175"/>
                  <a:pt x="1278" y="1167"/>
                </a:cubicBezTo>
                <a:cubicBezTo>
                  <a:pt x="1278" y="1159"/>
                  <a:pt x="1272" y="1152"/>
                  <a:pt x="1264" y="1152"/>
                </a:cubicBezTo>
                <a:close/>
                <a:moveTo>
                  <a:pt x="1264" y="1185"/>
                </a:moveTo>
                <a:cubicBezTo>
                  <a:pt x="1255" y="1185"/>
                  <a:pt x="1249" y="1192"/>
                  <a:pt x="1249" y="1200"/>
                </a:cubicBezTo>
                <a:cubicBezTo>
                  <a:pt x="1249" y="1208"/>
                  <a:pt x="1255" y="1215"/>
                  <a:pt x="1264" y="1215"/>
                </a:cubicBezTo>
                <a:cubicBezTo>
                  <a:pt x="1272" y="1215"/>
                  <a:pt x="1278" y="1208"/>
                  <a:pt x="1278" y="1200"/>
                </a:cubicBezTo>
                <a:cubicBezTo>
                  <a:pt x="1278" y="1192"/>
                  <a:pt x="1272" y="1185"/>
                  <a:pt x="1264" y="1185"/>
                </a:cubicBezTo>
                <a:close/>
                <a:moveTo>
                  <a:pt x="1264" y="1218"/>
                </a:moveTo>
                <a:cubicBezTo>
                  <a:pt x="1255" y="1218"/>
                  <a:pt x="1249" y="1225"/>
                  <a:pt x="1249" y="1233"/>
                </a:cubicBezTo>
                <a:cubicBezTo>
                  <a:pt x="1249" y="1241"/>
                  <a:pt x="1255" y="1248"/>
                  <a:pt x="1264" y="1248"/>
                </a:cubicBezTo>
                <a:cubicBezTo>
                  <a:pt x="1272" y="1248"/>
                  <a:pt x="1278" y="1241"/>
                  <a:pt x="1278" y="1233"/>
                </a:cubicBezTo>
                <a:cubicBezTo>
                  <a:pt x="1278" y="1225"/>
                  <a:pt x="1272" y="1218"/>
                  <a:pt x="1264" y="1218"/>
                </a:cubicBezTo>
                <a:close/>
                <a:moveTo>
                  <a:pt x="1264" y="1251"/>
                </a:moveTo>
                <a:cubicBezTo>
                  <a:pt x="1255" y="1251"/>
                  <a:pt x="1249" y="1258"/>
                  <a:pt x="1249" y="1266"/>
                </a:cubicBezTo>
                <a:cubicBezTo>
                  <a:pt x="1249" y="1274"/>
                  <a:pt x="1255" y="1281"/>
                  <a:pt x="1264" y="1281"/>
                </a:cubicBezTo>
                <a:cubicBezTo>
                  <a:pt x="1272" y="1281"/>
                  <a:pt x="1278" y="1274"/>
                  <a:pt x="1278" y="1266"/>
                </a:cubicBezTo>
                <a:cubicBezTo>
                  <a:pt x="1278" y="1258"/>
                  <a:pt x="1272" y="1251"/>
                  <a:pt x="1264" y="1251"/>
                </a:cubicBezTo>
                <a:close/>
                <a:moveTo>
                  <a:pt x="1264" y="1284"/>
                </a:moveTo>
                <a:cubicBezTo>
                  <a:pt x="1255" y="1284"/>
                  <a:pt x="1249" y="1291"/>
                  <a:pt x="1249" y="1299"/>
                </a:cubicBezTo>
                <a:cubicBezTo>
                  <a:pt x="1249" y="1307"/>
                  <a:pt x="1255" y="1314"/>
                  <a:pt x="1264" y="1314"/>
                </a:cubicBezTo>
                <a:cubicBezTo>
                  <a:pt x="1272" y="1314"/>
                  <a:pt x="1278" y="1307"/>
                  <a:pt x="1278" y="1299"/>
                </a:cubicBezTo>
                <a:cubicBezTo>
                  <a:pt x="1278" y="1291"/>
                  <a:pt x="1272" y="1284"/>
                  <a:pt x="1264" y="1284"/>
                </a:cubicBezTo>
                <a:close/>
                <a:moveTo>
                  <a:pt x="1264" y="1317"/>
                </a:moveTo>
                <a:cubicBezTo>
                  <a:pt x="1255" y="1317"/>
                  <a:pt x="1249" y="1323"/>
                  <a:pt x="1249" y="1332"/>
                </a:cubicBezTo>
                <a:cubicBezTo>
                  <a:pt x="1249" y="1340"/>
                  <a:pt x="1255" y="1346"/>
                  <a:pt x="1264" y="1346"/>
                </a:cubicBezTo>
                <a:cubicBezTo>
                  <a:pt x="1272" y="1346"/>
                  <a:pt x="1278" y="1340"/>
                  <a:pt x="1278" y="1332"/>
                </a:cubicBezTo>
                <a:cubicBezTo>
                  <a:pt x="1278" y="1323"/>
                  <a:pt x="1272" y="1317"/>
                  <a:pt x="1264" y="1317"/>
                </a:cubicBezTo>
                <a:close/>
                <a:moveTo>
                  <a:pt x="1264" y="1350"/>
                </a:moveTo>
                <a:cubicBezTo>
                  <a:pt x="1255" y="1350"/>
                  <a:pt x="1249" y="1356"/>
                  <a:pt x="1249" y="1365"/>
                </a:cubicBezTo>
                <a:cubicBezTo>
                  <a:pt x="1249" y="1373"/>
                  <a:pt x="1255" y="1379"/>
                  <a:pt x="1264" y="1379"/>
                </a:cubicBezTo>
                <a:cubicBezTo>
                  <a:pt x="1272" y="1379"/>
                  <a:pt x="1278" y="1373"/>
                  <a:pt x="1278" y="1365"/>
                </a:cubicBezTo>
                <a:cubicBezTo>
                  <a:pt x="1278" y="1356"/>
                  <a:pt x="1272" y="1350"/>
                  <a:pt x="1264" y="1350"/>
                </a:cubicBezTo>
                <a:close/>
                <a:moveTo>
                  <a:pt x="1264" y="1383"/>
                </a:moveTo>
                <a:cubicBezTo>
                  <a:pt x="1255" y="1383"/>
                  <a:pt x="1249" y="1389"/>
                  <a:pt x="1249" y="1397"/>
                </a:cubicBezTo>
                <a:cubicBezTo>
                  <a:pt x="1249" y="1406"/>
                  <a:pt x="1255" y="1412"/>
                  <a:pt x="1264" y="1412"/>
                </a:cubicBezTo>
                <a:cubicBezTo>
                  <a:pt x="1272" y="1412"/>
                  <a:pt x="1278" y="1406"/>
                  <a:pt x="1278" y="1397"/>
                </a:cubicBezTo>
                <a:cubicBezTo>
                  <a:pt x="1278" y="1389"/>
                  <a:pt x="1272" y="1383"/>
                  <a:pt x="1264" y="1383"/>
                </a:cubicBezTo>
                <a:close/>
                <a:moveTo>
                  <a:pt x="1264" y="1416"/>
                </a:moveTo>
                <a:cubicBezTo>
                  <a:pt x="1255" y="1416"/>
                  <a:pt x="1249" y="1422"/>
                  <a:pt x="1249" y="1430"/>
                </a:cubicBezTo>
                <a:cubicBezTo>
                  <a:pt x="1249" y="1439"/>
                  <a:pt x="1255" y="1445"/>
                  <a:pt x="1264" y="1445"/>
                </a:cubicBezTo>
                <a:cubicBezTo>
                  <a:pt x="1272" y="1445"/>
                  <a:pt x="1278" y="1439"/>
                  <a:pt x="1278" y="1430"/>
                </a:cubicBezTo>
                <a:cubicBezTo>
                  <a:pt x="1278" y="1422"/>
                  <a:pt x="1272" y="1416"/>
                  <a:pt x="1264" y="1416"/>
                </a:cubicBezTo>
                <a:close/>
                <a:moveTo>
                  <a:pt x="1296" y="0"/>
                </a:moveTo>
                <a:cubicBezTo>
                  <a:pt x="1288" y="0"/>
                  <a:pt x="1282" y="7"/>
                  <a:pt x="1282" y="15"/>
                </a:cubicBezTo>
                <a:cubicBezTo>
                  <a:pt x="1282" y="23"/>
                  <a:pt x="1288" y="30"/>
                  <a:pt x="1296" y="30"/>
                </a:cubicBezTo>
                <a:cubicBezTo>
                  <a:pt x="1305" y="30"/>
                  <a:pt x="1311" y="23"/>
                  <a:pt x="1311" y="15"/>
                </a:cubicBezTo>
                <a:cubicBezTo>
                  <a:pt x="1311" y="7"/>
                  <a:pt x="1305" y="0"/>
                  <a:pt x="1296" y="0"/>
                </a:cubicBezTo>
                <a:close/>
                <a:moveTo>
                  <a:pt x="1296" y="33"/>
                </a:moveTo>
                <a:cubicBezTo>
                  <a:pt x="1288" y="33"/>
                  <a:pt x="1282" y="40"/>
                  <a:pt x="1282" y="48"/>
                </a:cubicBezTo>
                <a:cubicBezTo>
                  <a:pt x="1282" y="56"/>
                  <a:pt x="1288" y="63"/>
                  <a:pt x="1296" y="63"/>
                </a:cubicBezTo>
                <a:cubicBezTo>
                  <a:pt x="1305" y="63"/>
                  <a:pt x="1311" y="56"/>
                  <a:pt x="1311" y="48"/>
                </a:cubicBezTo>
                <a:cubicBezTo>
                  <a:pt x="1311" y="40"/>
                  <a:pt x="1305" y="33"/>
                  <a:pt x="1296" y="33"/>
                </a:cubicBezTo>
                <a:close/>
                <a:moveTo>
                  <a:pt x="1296" y="66"/>
                </a:moveTo>
                <a:cubicBezTo>
                  <a:pt x="1288" y="66"/>
                  <a:pt x="1282" y="72"/>
                  <a:pt x="1282" y="81"/>
                </a:cubicBezTo>
                <a:cubicBezTo>
                  <a:pt x="1282" y="89"/>
                  <a:pt x="1288" y="95"/>
                  <a:pt x="1296" y="95"/>
                </a:cubicBezTo>
                <a:cubicBezTo>
                  <a:pt x="1305" y="95"/>
                  <a:pt x="1311" y="89"/>
                  <a:pt x="1311" y="81"/>
                </a:cubicBezTo>
                <a:cubicBezTo>
                  <a:pt x="1311" y="72"/>
                  <a:pt x="1305" y="66"/>
                  <a:pt x="1296" y="66"/>
                </a:cubicBezTo>
                <a:close/>
                <a:moveTo>
                  <a:pt x="1296" y="99"/>
                </a:moveTo>
                <a:cubicBezTo>
                  <a:pt x="1288" y="99"/>
                  <a:pt x="1282" y="105"/>
                  <a:pt x="1282" y="114"/>
                </a:cubicBezTo>
                <a:cubicBezTo>
                  <a:pt x="1282" y="122"/>
                  <a:pt x="1288" y="128"/>
                  <a:pt x="1296" y="128"/>
                </a:cubicBezTo>
                <a:cubicBezTo>
                  <a:pt x="1305" y="128"/>
                  <a:pt x="1311" y="122"/>
                  <a:pt x="1311" y="114"/>
                </a:cubicBezTo>
                <a:cubicBezTo>
                  <a:pt x="1311" y="105"/>
                  <a:pt x="1305" y="99"/>
                  <a:pt x="1296" y="99"/>
                </a:cubicBezTo>
                <a:close/>
                <a:moveTo>
                  <a:pt x="1296" y="132"/>
                </a:moveTo>
                <a:cubicBezTo>
                  <a:pt x="1288" y="132"/>
                  <a:pt x="1282" y="138"/>
                  <a:pt x="1282" y="147"/>
                </a:cubicBezTo>
                <a:cubicBezTo>
                  <a:pt x="1282" y="155"/>
                  <a:pt x="1288" y="161"/>
                  <a:pt x="1296" y="161"/>
                </a:cubicBezTo>
                <a:cubicBezTo>
                  <a:pt x="1305" y="161"/>
                  <a:pt x="1311" y="155"/>
                  <a:pt x="1311" y="147"/>
                </a:cubicBezTo>
                <a:cubicBezTo>
                  <a:pt x="1311" y="138"/>
                  <a:pt x="1305" y="132"/>
                  <a:pt x="1296" y="132"/>
                </a:cubicBezTo>
                <a:close/>
                <a:moveTo>
                  <a:pt x="1296" y="165"/>
                </a:moveTo>
                <a:cubicBezTo>
                  <a:pt x="1288" y="165"/>
                  <a:pt x="1282" y="171"/>
                  <a:pt x="1282" y="179"/>
                </a:cubicBezTo>
                <a:cubicBezTo>
                  <a:pt x="1282" y="188"/>
                  <a:pt x="1288" y="194"/>
                  <a:pt x="1296" y="194"/>
                </a:cubicBezTo>
                <a:cubicBezTo>
                  <a:pt x="1305" y="194"/>
                  <a:pt x="1311" y="188"/>
                  <a:pt x="1311" y="179"/>
                </a:cubicBezTo>
                <a:cubicBezTo>
                  <a:pt x="1311" y="171"/>
                  <a:pt x="1305" y="165"/>
                  <a:pt x="1296" y="165"/>
                </a:cubicBezTo>
                <a:close/>
                <a:moveTo>
                  <a:pt x="1296" y="198"/>
                </a:moveTo>
                <a:cubicBezTo>
                  <a:pt x="1288" y="198"/>
                  <a:pt x="1282" y="204"/>
                  <a:pt x="1282" y="212"/>
                </a:cubicBezTo>
                <a:cubicBezTo>
                  <a:pt x="1282" y="221"/>
                  <a:pt x="1288" y="227"/>
                  <a:pt x="1296" y="227"/>
                </a:cubicBezTo>
                <a:cubicBezTo>
                  <a:pt x="1305" y="227"/>
                  <a:pt x="1311" y="221"/>
                  <a:pt x="1311" y="212"/>
                </a:cubicBezTo>
                <a:cubicBezTo>
                  <a:pt x="1311" y="204"/>
                  <a:pt x="1305" y="198"/>
                  <a:pt x="1296" y="198"/>
                </a:cubicBezTo>
                <a:close/>
                <a:moveTo>
                  <a:pt x="1296" y="230"/>
                </a:moveTo>
                <a:cubicBezTo>
                  <a:pt x="1288" y="230"/>
                  <a:pt x="1282" y="237"/>
                  <a:pt x="1282" y="245"/>
                </a:cubicBezTo>
                <a:cubicBezTo>
                  <a:pt x="1282" y="253"/>
                  <a:pt x="1288" y="260"/>
                  <a:pt x="1296" y="260"/>
                </a:cubicBezTo>
                <a:cubicBezTo>
                  <a:pt x="1305" y="260"/>
                  <a:pt x="1311" y="253"/>
                  <a:pt x="1311" y="245"/>
                </a:cubicBezTo>
                <a:cubicBezTo>
                  <a:pt x="1311" y="237"/>
                  <a:pt x="1305" y="230"/>
                  <a:pt x="1296" y="230"/>
                </a:cubicBezTo>
                <a:close/>
                <a:moveTo>
                  <a:pt x="1296" y="263"/>
                </a:moveTo>
                <a:cubicBezTo>
                  <a:pt x="1288" y="263"/>
                  <a:pt x="1282" y="270"/>
                  <a:pt x="1282" y="278"/>
                </a:cubicBezTo>
                <a:cubicBezTo>
                  <a:pt x="1282" y="286"/>
                  <a:pt x="1288" y="293"/>
                  <a:pt x="1296" y="293"/>
                </a:cubicBezTo>
                <a:cubicBezTo>
                  <a:pt x="1305" y="293"/>
                  <a:pt x="1311" y="286"/>
                  <a:pt x="1311" y="278"/>
                </a:cubicBezTo>
                <a:cubicBezTo>
                  <a:pt x="1311" y="270"/>
                  <a:pt x="1305" y="263"/>
                  <a:pt x="1296" y="263"/>
                </a:cubicBezTo>
                <a:close/>
                <a:moveTo>
                  <a:pt x="1296" y="296"/>
                </a:moveTo>
                <a:cubicBezTo>
                  <a:pt x="1288" y="296"/>
                  <a:pt x="1282" y="303"/>
                  <a:pt x="1282" y="311"/>
                </a:cubicBezTo>
                <a:cubicBezTo>
                  <a:pt x="1282" y="319"/>
                  <a:pt x="1288" y="326"/>
                  <a:pt x="1296" y="326"/>
                </a:cubicBezTo>
                <a:cubicBezTo>
                  <a:pt x="1305" y="326"/>
                  <a:pt x="1311" y="319"/>
                  <a:pt x="1311" y="311"/>
                </a:cubicBezTo>
                <a:cubicBezTo>
                  <a:pt x="1311" y="303"/>
                  <a:pt x="1305" y="296"/>
                  <a:pt x="1296" y="296"/>
                </a:cubicBezTo>
                <a:close/>
                <a:moveTo>
                  <a:pt x="1296" y="329"/>
                </a:moveTo>
                <a:cubicBezTo>
                  <a:pt x="1288" y="329"/>
                  <a:pt x="1282" y="336"/>
                  <a:pt x="1282" y="344"/>
                </a:cubicBezTo>
                <a:cubicBezTo>
                  <a:pt x="1282" y="352"/>
                  <a:pt x="1288" y="359"/>
                  <a:pt x="1296" y="359"/>
                </a:cubicBezTo>
                <a:cubicBezTo>
                  <a:pt x="1305" y="359"/>
                  <a:pt x="1311" y="352"/>
                  <a:pt x="1311" y="344"/>
                </a:cubicBezTo>
                <a:cubicBezTo>
                  <a:pt x="1311" y="336"/>
                  <a:pt x="1305" y="329"/>
                  <a:pt x="1296" y="329"/>
                </a:cubicBezTo>
                <a:close/>
                <a:moveTo>
                  <a:pt x="1296" y="362"/>
                </a:moveTo>
                <a:cubicBezTo>
                  <a:pt x="1288" y="362"/>
                  <a:pt x="1282" y="369"/>
                  <a:pt x="1282" y="377"/>
                </a:cubicBezTo>
                <a:cubicBezTo>
                  <a:pt x="1282" y="385"/>
                  <a:pt x="1288" y="392"/>
                  <a:pt x="1296" y="392"/>
                </a:cubicBezTo>
                <a:cubicBezTo>
                  <a:pt x="1305" y="392"/>
                  <a:pt x="1311" y="385"/>
                  <a:pt x="1311" y="377"/>
                </a:cubicBezTo>
                <a:cubicBezTo>
                  <a:pt x="1311" y="369"/>
                  <a:pt x="1305" y="362"/>
                  <a:pt x="1296" y="362"/>
                </a:cubicBezTo>
                <a:close/>
                <a:moveTo>
                  <a:pt x="1296" y="395"/>
                </a:moveTo>
                <a:cubicBezTo>
                  <a:pt x="1288" y="395"/>
                  <a:pt x="1282" y="402"/>
                  <a:pt x="1282" y="410"/>
                </a:cubicBezTo>
                <a:cubicBezTo>
                  <a:pt x="1282" y="418"/>
                  <a:pt x="1288" y="425"/>
                  <a:pt x="1296" y="425"/>
                </a:cubicBezTo>
                <a:cubicBezTo>
                  <a:pt x="1305" y="425"/>
                  <a:pt x="1311" y="418"/>
                  <a:pt x="1311" y="410"/>
                </a:cubicBezTo>
                <a:cubicBezTo>
                  <a:pt x="1311" y="402"/>
                  <a:pt x="1305" y="395"/>
                  <a:pt x="1296" y="395"/>
                </a:cubicBezTo>
                <a:close/>
                <a:moveTo>
                  <a:pt x="1296" y="428"/>
                </a:moveTo>
                <a:cubicBezTo>
                  <a:pt x="1288" y="428"/>
                  <a:pt x="1282" y="435"/>
                  <a:pt x="1282" y="443"/>
                </a:cubicBezTo>
                <a:cubicBezTo>
                  <a:pt x="1282" y="451"/>
                  <a:pt x="1288" y="458"/>
                  <a:pt x="1296" y="458"/>
                </a:cubicBezTo>
                <a:cubicBezTo>
                  <a:pt x="1305" y="458"/>
                  <a:pt x="1311" y="451"/>
                  <a:pt x="1311" y="443"/>
                </a:cubicBezTo>
                <a:cubicBezTo>
                  <a:pt x="1311" y="435"/>
                  <a:pt x="1305" y="428"/>
                  <a:pt x="1296" y="428"/>
                </a:cubicBezTo>
                <a:close/>
                <a:moveTo>
                  <a:pt x="1296" y="461"/>
                </a:moveTo>
                <a:cubicBezTo>
                  <a:pt x="1288" y="461"/>
                  <a:pt x="1282" y="468"/>
                  <a:pt x="1282" y="476"/>
                </a:cubicBezTo>
                <a:cubicBezTo>
                  <a:pt x="1282" y="484"/>
                  <a:pt x="1288" y="491"/>
                  <a:pt x="1296" y="491"/>
                </a:cubicBezTo>
                <a:cubicBezTo>
                  <a:pt x="1305" y="491"/>
                  <a:pt x="1311" y="484"/>
                  <a:pt x="1311" y="476"/>
                </a:cubicBezTo>
                <a:cubicBezTo>
                  <a:pt x="1311" y="468"/>
                  <a:pt x="1305" y="461"/>
                  <a:pt x="1296" y="461"/>
                </a:cubicBezTo>
                <a:close/>
                <a:moveTo>
                  <a:pt x="1296" y="494"/>
                </a:moveTo>
                <a:cubicBezTo>
                  <a:pt x="1288" y="494"/>
                  <a:pt x="1282" y="500"/>
                  <a:pt x="1282" y="509"/>
                </a:cubicBezTo>
                <a:cubicBezTo>
                  <a:pt x="1282" y="517"/>
                  <a:pt x="1288" y="523"/>
                  <a:pt x="1296" y="523"/>
                </a:cubicBezTo>
                <a:cubicBezTo>
                  <a:pt x="1305" y="523"/>
                  <a:pt x="1311" y="517"/>
                  <a:pt x="1311" y="509"/>
                </a:cubicBezTo>
                <a:cubicBezTo>
                  <a:pt x="1311" y="500"/>
                  <a:pt x="1305" y="494"/>
                  <a:pt x="1296" y="494"/>
                </a:cubicBezTo>
                <a:close/>
                <a:moveTo>
                  <a:pt x="1296" y="527"/>
                </a:moveTo>
                <a:cubicBezTo>
                  <a:pt x="1288" y="527"/>
                  <a:pt x="1282" y="533"/>
                  <a:pt x="1282" y="542"/>
                </a:cubicBezTo>
                <a:cubicBezTo>
                  <a:pt x="1282" y="550"/>
                  <a:pt x="1288" y="556"/>
                  <a:pt x="1296" y="556"/>
                </a:cubicBezTo>
                <a:cubicBezTo>
                  <a:pt x="1305" y="556"/>
                  <a:pt x="1311" y="550"/>
                  <a:pt x="1311" y="542"/>
                </a:cubicBezTo>
                <a:cubicBezTo>
                  <a:pt x="1311" y="533"/>
                  <a:pt x="1305" y="527"/>
                  <a:pt x="1296" y="527"/>
                </a:cubicBezTo>
                <a:close/>
                <a:moveTo>
                  <a:pt x="1296" y="560"/>
                </a:moveTo>
                <a:cubicBezTo>
                  <a:pt x="1288" y="560"/>
                  <a:pt x="1282" y="566"/>
                  <a:pt x="1282" y="574"/>
                </a:cubicBezTo>
                <a:cubicBezTo>
                  <a:pt x="1282" y="583"/>
                  <a:pt x="1288" y="589"/>
                  <a:pt x="1296" y="589"/>
                </a:cubicBezTo>
                <a:cubicBezTo>
                  <a:pt x="1305" y="589"/>
                  <a:pt x="1311" y="583"/>
                  <a:pt x="1311" y="574"/>
                </a:cubicBezTo>
                <a:cubicBezTo>
                  <a:pt x="1311" y="566"/>
                  <a:pt x="1305" y="560"/>
                  <a:pt x="1296" y="560"/>
                </a:cubicBezTo>
                <a:close/>
                <a:moveTo>
                  <a:pt x="1296" y="593"/>
                </a:moveTo>
                <a:cubicBezTo>
                  <a:pt x="1288" y="593"/>
                  <a:pt x="1282" y="599"/>
                  <a:pt x="1282" y="607"/>
                </a:cubicBezTo>
                <a:cubicBezTo>
                  <a:pt x="1282" y="616"/>
                  <a:pt x="1288" y="622"/>
                  <a:pt x="1296" y="622"/>
                </a:cubicBezTo>
                <a:cubicBezTo>
                  <a:pt x="1305" y="622"/>
                  <a:pt x="1311" y="616"/>
                  <a:pt x="1311" y="607"/>
                </a:cubicBezTo>
                <a:cubicBezTo>
                  <a:pt x="1311" y="599"/>
                  <a:pt x="1305" y="593"/>
                  <a:pt x="1296" y="593"/>
                </a:cubicBezTo>
                <a:close/>
                <a:moveTo>
                  <a:pt x="1296" y="625"/>
                </a:moveTo>
                <a:cubicBezTo>
                  <a:pt x="1288" y="625"/>
                  <a:pt x="1282" y="632"/>
                  <a:pt x="1282" y="640"/>
                </a:cubicBezTo>
                <a:cubicBezTo>
                  <a:pt x="1282" y="648"/>
                  <a:pt x="1288" y="655"/>
                  <a:pt x="1296" y="655"/>
                </a:cubicBezTo>
                <a:cubicBezTo>
                  <a:pt x="1305" y="655"/>
                  <a:pt x="1311" y="648"/>
                  <a:pt x="1311" y="640"/>
                </a:cubicBezTo>
                <a:cubicBezTo>
                  <a:pt x="1311" y="632"/>
                  <a:pt x="1305" y="625"/>
                  <a:pt x="1296" y="625"/>
                </a:cubicBezTo>
                <a:close/>
                <a:moveTo>
                  <a:pt x="1296" y="658"/>
                </a:moveTo>
                <a:cubicBezTo>
                  <a:pt x="1288" y="658"/>
                  <a:pt x="1282" y="665"/>
                  <a:pt x="1282" y="673"/>
                </a:cubicBezTo>
                <a:cubicBezTo>
                  <a:pt x="1282" y="681"/>
                  <a:pt x="1288" y="688"/>
                  <a:pt x="1296" y="688"/>
                </a:cubicBezTo>
                <a:cubicBezTo>
                  <a:pt x="1305" y="688"/>
                  <a:pt x="1311" y="681"/>
                  <a:pt x="1311" y="673"/>
                </a:cubicBezTo>
                <a:cubicBezTo>
                  <a:pt x="1311" y="665"/>
                  <a:pt x="1305" y="658"/>
                  <a:pt x="1296" y="658"/>
                </a:cubicBezTo>
                <a:close/>
                <a:moveTo>
                  <a:pt x="1296" y="691"/>
                </a:moveTo>
                <a:cubicBezTo>
                  <a:pt x="1288" y="691"/>
                  <a:pt x="1282" y="698"/>
                  <a:pt x="1282" y="706"/>
                </a:cubicBezTo>
                <a:cubicBezTo>
                  <a:pt x="1282" y="714"/>
                  <a:pt x="1288" y="721"/>
                  <a:pt x="1296" y="721"/>
                </a:cubicBezTo>
                <a:cubicBezTo>
                  <a:pt x="1305" y="721"/>
                  <a:pt x="1311" y="714"/>
                  <a:pt x="1311" y="706"/>
                </a:cubicBezTo>
                <a:cubicBezTo>
                  <a:pt x="1311" y="698"/>
                  <a:pt x="1305" y="691"/>
                  <a:pt x="1296" y="691"/>
                </a:cubicBezTo>
                <a:close/>
                <a:moveTo>
                  <a:pt x="1296" y="724"/>
                </a:moveTo>
                <a:cubicBezTo>
                  <a:pt x="1288" y="724"/>
                  <a:pt x="1282" y="731"/>
                  <a:pt x="1282" y="739"/>
                </a:cubicBezTo>
                <a:cubicBezTo>
                  <a:pt x="1282" y="747"/>
                  <a:pt x="1288" y="754"/>
                  <a:pt x="1296" y="754"/>
                </a:cubicBezTo>
                <a:cubicBezTo>
                  <a:pt x="1305" y="754"/>
                  <a:pt x="1311" y="747"/>
                  <a:pt x="1311" y="739"/>
                </a:cubicBezTo>
                <a:cubicBezTo>
                  <a:pt x="1311" y="731"/>
                  <a:pt x="1305" y="724"/>
                  <a:pt x="1296" y="724"/>
                </a:cubicBezTo>
                <a:close/>
                <a:moveTo>
                  <a:pt x="1296" y="757"/>
                </a:moveTo>
                <a:cubicBezTo>
                  <a:pt x="1288" y="757"/>
                  <a:pt x="1282" y="764"/>
                  <a:pt x="1282" y="772"/>
                </a:cubicBezTo>
                <a:cubicBezTo>
                  <a:pt x="1282" y="780"/>
                  <a:pt x="1288" y="787"/>
                  <a:pt x="1296" y="787"/>
                </a:cubicBezTo>
                <a:cubicBezTo>
                  <a:pt x="1305" y="787"/>
                  <a:pt x="1311" y="780"/>
                  <a:pt x="1311" y="772"/>
                </a:cubicBezTo>
                <a:cubicBezTo>
                  <a:pt x="1311" y="764"/>
                  <a:pt x="1305" y="757"/>
                  <a:pt x="1296" y="757"/>
                </a:cubicBezTo>
                <a:close/>
                <a:moveTo>
                  <a:pt x="1296" y="790"/>
                </a:moveTo>
                <a:cubicBezTo>
                  <a:pt x="1288" y="790"/>
                  <a:pt x="1282" y="797"/>
                  <a:pt x="1282" y="805"/>
                </a:cubicBezTo>
                <a:cubicBezTo>
                  <a:pt x="1282" y="813"/>
                  <a:pt x="1288" y="820"/>
                  <a:pt x="1296" y="820"/>
                </a:cubicBezTo>
                <a:cubicBezTo>
                  <a:pt x="1305" y="820"/>
                  <a:pt x="1311" y="813"/>
                  <a:pt x="1311" y="805"/>
                </a:cubicBezTo>
                <a:cubicBezTo>
                  <a:pt x="1311" y="797"/>
                  <a:pt x="1305" y="790"/>
                  <a:pt x="1296" y="790"/>
                </a:cubicBezTo>
                <a:close/>
                <a:moveTo>
                  <a:pt x="1296" y="823"/>
                </a:moveTo>
                <a:cubicBezTo>
                  <a:pt x="1288" y="823"/>
                  <a:pt x="1282" y="830"/>
                  <a:pt x="1282" y="838"/>
                </a:cubicBezTo>
                <a:cubicBezTo>
                  <a:pt x="1282" y="846"/>
                  <a:pt x="1288" y="853"/>
                  <a:pt x="1296" y="853"/>
                </a:cubicBezTo>
                <a:cubicBezTo>
                  <a:pt x="1305" y="853"/>
                  <a:pt x="1311" y="846"/>
                  <a:pt x="1311" y="838"/>
                </a:cubicBezTo>
                <a:cubicBezTo>
                  <a:pt x="1311" y="830"/>
                  <a:pt x="1305" y="823"/>
                  <a:pt x="1296" y="823"/>
                </a:cubicBezTo>
                <a:close/>
                <a:moveTo>
                  <a:pt x="1296" y="856"/>
                </a:moveTo>
                <a:cubicBezTo>
                  <a:pt x="1288" y="856"/>
                  <a:pt x="1282" y="863"/>
                  <a:pt x="1282" y="871"/>
                </a:cubicBezTo>
                <a:cubicBezTo>
                  <a:pt x="1282" y="879"/>
                  <a:pt x="1288" y="886"/>
                  <a:pt x="1296" y="886"/>
                </a:cubicBezTo>
                <a:cubicBezTo>
                  <a:pt x="1305" y="886"/>
                  <a:pt x="1311" y="879"/>
                  <a:pt x="1311" y="871"/>
                </a:cubicBezTo>
                <a:cubicBezTo>
                  <a:pt x="1311" y="863"/>
                  <a:pt x="1305" y="856"/>
                  <a:pt x="1296" y="856"/>
                </a:cubicBezTo>
                <a:close/>
                <a:moveTo>
                  <a:pt x="1296" y="889"/>
                </a:moveTo>
                <a:cubicBezTo>
                  <a:pt x="1288" y="889"/>
                  <a:pt x="1282" y="895"/>
                  <a:pt x="1282" y="904"/>
                </a:cubicBezTo>
                <a:cubicBezTo>
                  <a:pt x="1282" y="912"/>
                  <a:pt x="1288" y="918"/>
                  <a:pt x="1296" y="918"/>
                </a:cubicBezTo>
                <a:cubicBezTo>
                  <a:pt x="1305" y="918"/>
                  <a:pt x="1311" y="912"/>
                  <a:pt x="1311" y="904"/>
                </a:cubicBezTo>
                <a:cubicBezTo>
                  <a:pt x="1311" y="895"/>
                  <a:pt x="1305" y="889"/>
                  <a:pt x="1296" y="889"/>
                </a:cubicBezTo>
                <a:close/>
                <a:moveTo>
                  <a:pt x="1296" y="922"/>
                </a:moveTo>
                <a:cubicBezTo>
                  <a:pt x="1288" y="922"/>
                  <a:pt x="1282" y="928"/>
                  <a:pt x="1282" y="937"/>
                </a:cubicBezTo>
                <a:cubicBezTo>
                  <a:pt x="1282" y="945"/>
                  <a:pt x="1288" y="951"/>
                  <a:pt x="1296" y="951"/>
                </a:cubicBezTo>
                <a:cubicBezTo>
                  <a:pt x="1305" y="951"/>
                  <a:pt x="1311" y="945"/>
                  <a:pt x="1311" y="937"/>
                </a:cubicBezTo>
                <a:cubicBezTo>
                  <a:pt x="1311" y="928"/>
                  <a:pt x="1305" y="922"/>
                  <a:pt x="1296" y="922"/>
                </a:cubicBezTo>
                <a:close/>
                <a:moveTo>
                  <a:pt x="1296" y="955"/>
                </a:moveTo>
                <a:cubicBezTo>
                  <a:pt x="1288" y="955"/>
                  <a:pt x="1282" y="961"/>
                  <a:pt x="1282" y="970"/>
                </a:cubicBezTo>
                <a:cubicBezTo>
                  <a:pt x="1282" y="978"/>
                  <a:pt x="1288" y="984"/>
                  <a:pt x="1296" y="984"/>
                </a:cubicBezTo>
                <a:cubicBezTo>
                  <a:pt x="1305" y="984"/>
                  <a:pt x="1311" y="978"/>
                  <a:pt x="1311" y="970"/>
                </a:cubicBezTo>
                <a:cubicBezTo>
                  <a:pt x="1311" y="961"/>
                  <a:pt x="1305" y="955"/>
                  <a:pt x="1296" y="955"/>
                </a:cubicBezTo>
                <a:close/>
                <a:moveTo>
                  <a:pt x="1296" y="988"/>
                </a:moveTo>
                <a:cubicBezTo>
                  <a:pt x="1288" y="988"/>
                  <a:pt x="1282" y="994"/>
                  <a:pt x="1282" y="1002"/>
                </a:cubicBezTo>
                <a:cubicBezTo>
                  <a:pt x="1282" y="1011"/>
                  <a:pt x="1288" y="1017"/>
                  <a:pt x="1296" y="1017"/>
                </a:cubicBezTo>
                <a:cubicBezTo>
                  <a:pt x="1305" y="1017"/>
                  <a:pt x="1311" y="1011"/>
                  <a:pt x="1311" y="1002"/>
                </a:cubicBezTo>
                <a:cubicBezTo>
                  <a:pt x="1311" y="994"/>
                  <a:pt x="1305" y="988"/>
                  <a:pt x="1296" y="988"/>
                </a:cubicBezTo>
                <a:close/>
                <a:moveTo>
                  <a:pt x="1296" y="1021"/>
                </a:moveTo>
                <a:cubicBezTo>
                  <a:pt x="1288" y="1021"/>
                  <a:pt x="1282" y="1027"/>
                  <a:pt x="1282" y="1035"/>
                </a:cubicBezTo>
                <a:cubicBezTo>
                  <a:pt x="1282" y="1044"/>
                  <a:pt x="1288" y="1050"/>
                  <a:pt x="1296" y="1050"/>
                </a:cubicBezTo>
                <a:cubicBezTo>
                  <a:pt x="1305" y="1050"/>
                  <a:pt x="1311" y="1044"/>
                  <a:pt x="1311" y="1035"/>
                </a:cubicBezTo>
                <a:cubicBezTo>
                  <a:pt x="1311" y="1027"/>
                  <a:pt x="1305" y="1021"/>
                  <a:pt x="1296" y="1021"/>
                </a:cubicBezTo>
                <a:close/>
                <a:moveTo>
                  <a:pt x="1296" y="1053"/>
                </a:moveTo>
                <a:cubicBezTo>
                  <a:pt x="1288" y="1053"/>
                  <a:pt x="1282" y="1060"/>
                  <a:pt x="1282" y="1068"/>
                </a:cubicBezTo>
                <a:cubicBezTo>
                  <a:pt x="1282" y="1076"/>
                  <a:pt x="1288" y="1083"/>
                  <a:pt x="1296" y="1083"/>
                </a:cubicBezTo>
                <a:cubicBezTo>
                  <a:pt x="1305" y="1083"/>
                  <a:pt x="1311" y="1076"/>
                  <a:pt x="1311" y="1068"/>
                </a:cubicBezTo>
                <a:cubicBezTo>
                  <a:pt x="1311" y="1060"/>
                  <a:pt x="1305" y="1053"/>
                  <a:pt x="1296" y="1053"/>
                </a:cubicBezTo>
                <a:close/>
                <a:moveTo>
                  <a:pt x="1296" y="1086"/>
                </a:moveTo>
                <a:cubicBezTo>
                  <a:pt x="1288" y="1086"/>
                  <a:pt x="1282" y="1093"/>
                  <a:pt x="1282" y="1101"/>
                </a:cubicBezTo>
                <a:cubicBezTo>
                  <a:pt x="1282" y="1109"/>
                  <a:pt x="1288" y="1116"/>
                  <a:pt x="1296" y="1116"/>
                </a:cubicBezTo>
                <a:cubicBezTo>
                  <a:pt x="1305" y="1116"/>
                  <a:pt x="1311" y="1109"/>
                  <a:pt x="1311" y="1101"/>
                </a:cubicBezTo>
                <a:cubicBezTo>
                  <a:pt x="1311" y="1093"/>
                  <a:pt x="1305" y="1086"/>
                  <a:pt x="1296" y="1086"/>
                </a:cubicBezTo>
                <a:close/>
                <a:moveTo>
                  <a:pt x="1296" y="1119"/>
                </a:moveTo>
                <a:cubicBezTo>
                  <a:pt x="1288" y="1119"/>
                  <a:pt x="1282" y="1126"/>
                  <a:pt x="1282" y="1134"/>
                </a:cubicBezTo>
                <a:cubicBezTo>
                  <a:pt x="1282" y="1142"/>
                  <a:pt x="1288" y="1149"/>
                  <a:pt x="1296" y="1149"/>
                </a:cubicBezTo>
                <a:cubicBezTo>
                  <a:pt x="1305" y="1149"/>
                  <a:pt x="1311" y="1142"/>
                  <a:pt x="1311" y="1134"/>
                </a:cubicBezTo>
                <a:cubicBezTo>
                  <a:pt x="1311" y="1126"/>
                  <a:pt x="1305" y="1119"/>
                  <a:pt x="1296" y="1119"/>
                </a:cubicBezTo>
                <a:close/>
                <a:moveTo>
                  <a:pt x="1296" y="1152"/>
                </a:moveTo>
                <a:cubicBezTo>
                  <a:pt x="1288" y="1152"/>
                  <a:pt x="1282" y="1159"/>
                  <a:pt x="1282" y="1167"/>
                </a:cubicBezTo>
                <a:cubicBezTo>
                  <a:pt x="1282" y="1175"/>
                  <a:pt x="1288" y="1182"/>
                  <a:pt x="1296" y="1182"/>
                </a:cubicBezTo>
                <a:cubicBezTo>
                  <a:pt x="1305" y="1182"/>
                  <a:pt x="1311" y="1175"/>
                  <a:pt x="1311" y="1167"/>
                </a:cubicBezTo>
                <a:cubicBezTo>
                  <a:pt x="1311" y="1159"/>
                  <a:pt x="1305" y="1152"/>
                  <a:pt x="1296" y="1152"/>
                </a:cubicBezTo>
                <a:close/>
                <a:moveTo>
                  <a:pt x="1296" y="1185"/>
                </a:moveTo>
                <a:cubicBezTo>
                  <a:pt x="1288" y="1185"/>
                  <a:pt x="1282" y="1192"/>
                  <a:pt x="1282" y="1200"/>
                </a:cubicBezTo>
                <a:cubicBezTo>
                  <a:pt x="1282" y="1208"/>
                  <a:pt x="1288" y="1215"/>
                  <a:pt x="1296" y="1215"/>
                </a:cubicBezTo>
                <a:cubicBezTo>
                  <a:pt x="1305" y="1215"/>
                  <a:pt x="1311" y="1208"/>
                  <a:pt x="1311" y="1200"/>
                </a:cubicBezTo>
                <a:cubicBezTo>
                  <a:pt x="1311" y="1192"/>
                  <a:pt x="1305" y="1185"/>
                  <a:pt x="1296" y="1185"/>
                </a:cubicBezTo>
                <a:close/>
                <a:moveTo>
                  <a:pt x="1296" y="1218"/>
                </a:moveTo>
                <a:cubicBezTo>
                  <a:pt x="1288" y="1218"/>
                  <a:pt x="1282" y="1225"/>
                  <a:pt x="1282" y="1233"/>
                </a:cubicBezTo>
                <a:cubicBezTo>
                  <a:pt x="1282" y="1241"/>
                  <a:pt x="1288" y="1248"/>
                  <a:pt x="1296" y="1248"/>
                </a:cubicBezTo>
                <a:cubicBezTo>
                  <a:pt x="1305" y="1248"/>
                  <a:pt x="1311" y="1241"/>
                  <a:pt x="1311" y="1233"/>
                </a:cubicBezTo>
                <a:cubicBezTo>
                  <a:pt x="1311" y="1225"/>
                  <a:pt x="1305" y="1218"/>
                  <a:pt x="1296" y="1218"/>
                </a:cubicBezTo>
                <a:close/>
                <a:moveTo>
                  <a:pt x="1296" y="1251"/>
                </a:moveTo>
                <a:cubicBezTo>
                  <a:pt x="1288" y="1251"/>
                  <a:pt x="1282" y="1258"/>
                  <a:pt x="1282" y="1266"/>
                </a:cubicBezTo>
                <a:cubicBezTo>
                  <a:pt x="1282" y="1274"/>
                  <a:pt x="1288" y="1281"/>
                  <a:pt x="1296" y="1281"/>
                </a:cubicBezTo>
                <a:cubicBezTo>
                  <a:pt x="1305" y="1281"/>
                  <a:pt x="1311" y="1274"/>
                  <a:pt x="1311" y="1266"/>
                </a:cubicBezTo>
                <a:cubicBezTo>
                  <a:pt x="1311" y="1258"/>
                  <a:pt x="1305" y="1251"/>
                  <a:pt x="1296" y="1251"/>
                </a:cubicBezTo>
                <a:close/>
                <a:moveTo>
                  <a:pt x="1296" y="1284"/>
                </a:moveTo>
                <a:cubicBezTo>
                  <a:pt x="1288" y="1284"/>
                  <a:pt x="1282" y="1291"/>
                  <a:pt x="1282" y="1299"/>
                </a:cubicBezTo>
                <a:cubicBezTo>
                  <a:pt x="1282" y="1307"/>
                  <a:pt x="1288" y="1314"/>
                  <a:pt x="1296" y="1314"/>
                </a:cubicBezTo>
                <a:cubicBezTo>
                  <a:pt x="1305" y="1314"/>
                  <a:pt x="1311" y="1307"/>
                  <a:pt x="1311" y="1299"/>
                </a:cubicBezTo>
                <a:cubicBezTo>
                  <a:pt x="1311" y="1291"/>
                  <a:pt x="1305" y="1284"/>
                  <a:pt x="1296" y="1284"/>
                </a:cubicBezTo>
                <a:close/>
                <a:moveTo>
                  <a:pt x="1296" y="1317"/>
                </a:moveTo>
                <a:cubicBezTo>
                  <a:pt x="1288" y="1317"/>
                  <a:pt x="1282" y="1323"/>
                  <a:pt x="1282" y="1332"/>
                </a:cubicBezTo>
                <a:cubicBezTo>
                  <a:pt x="1282" y="1340"/>
                  <a:pt x="1288" y="1346"/>
                  <a:pt x="1296" y="1346"/>
                </a:cubicBezTo>
                <a:cubicBezTo>
                  <a:pt x="1305" y="1346"/>
                  <a:pt x="1311" y="1340"/>
                  <a:pt x="1311" y="1332"/>
                </a:cubicBezTo>
                <a:cubicBezTo>
                  <a:pt x="1311" y="1323"/>
                  <a:pt x="1305" y="1317"/>
                  <a:pt x="1296" y="1317"/>
                </a:cubicBezTo>
                <a:close/>
                <a:moveTo>
                  <a:pt x="1296" y="1350"/>
                </a:moveTo>
                <a:cubicBezTo>
                  <a:pt x="1288" y="1350"/>
                  <a:pt x="1282" y="1356"/>
                  <a:pt x="1282" y="1365"/>
                </a:cubicBezTo>
                <a:cubicBezTo>
                  <a:pt x="1282" y="1373"/>
                  <a:pt x="1288" y="1379"/>
                  <a:pt x="1296" y="1379"/>
                </a:cubicBezTo>
                <a:cubicBezTo>
                  <a:pt x="1305" y="1379"/>
                  <a:pt x="1311" y="1373"/>
                  <a:pt x="1311" y="1365"/>
                </a:cubicBezTo>
                <a:cubicBezTo>
                  <a:pt x="1311" y="1356"/>
                  <a:pt x="1305" y="1350"/>
                  <a:pt x="1296" y="1350"/>
                </a:cubicBezTo>
                <a:close/>
                <a:moveTo>
                  <a:pt x="1296" y="1383"/>
                </a:moveTo>
                <a:cubicBezTo>
                  <a:pt x="1288" y="1383"/>
                  <a:pt x="1282" y="1389"/>
                  <a:pt x="1282" y="1397"/>
                </a:cubicBezTo>
                <a:cubicBezTo>
                  <a:pt x="1282" y="1406"/>
                  <a:pt x="1288" y="1412"/>
                  <a:pt x="1296" y="1412"/>
                </a:cubicBezTo>
                <a:cubicBezTo>
                  <a:pt x="1305" y="1412"/>
                  <a:pt x="1311" y="1406"/>
                  <a:pt x="1311" y="1397"/>
                </a:cubicBezTo>
                <a:cubicBezTo>
                  <a:pt x="1311" y="1389"/>
                  <a:pt x="1305" y="1383"/>
                  <a:pt x="1296" y="1383"/>
                </a:cubicBezTo>
                <a:close/>
                <a:moveTo>
                  <a:pt x="1296" y="1416"/>
                </a:moveTo>
                <a:cubicBezTo>
                  <a:pt x="1288" y="1416"/>
                  <a:pt x="1282" y="1422"/>
                  <a:pt x="1282" y="1430"/>
                </a:cubicBezTo>
                <a:cubicBezTo>
                  <a:pt x="1282" y="1439"/>
                  <a:pt x="1288" y="1445"/>
                  <a:pt x="1296" y="1445"/>
                </a:cubicBezTo>
                <a:cubicBezTo>
                  <a:pt x="1305" y="1445"/>
                  <a:pt x="1311" y="1439"/>
                  <a:pt x="1311" y="1430"/>
                </a:cubicBezTo>
                <a:cubicBezTo>
                  <a:pt x="1311" y="1422"/>
                  <a:pt x="1305" y="1416"/>
                  <a:pt x="1296" y="1416"/>
                </a:cubicBezTo>
                <a:close/>
                <a:moveTo>
                  <a:pt x="1329" y="0"/>
                </a:moveTo>
                <a:cubicBezTo>
                  <a:pt x="1321" y="0"/>
                  <a:pt x="1314" y="7"/>
                  <a:pt x="1314" y="15"/>
                </a:cubicBezTo>
                <a:cubicBezTo>
                  <a:pt x="1314" y="23"/>
                  <a:pt x="1321" y="30"/>
                  <a:pt x="1329" y="30"/>
                </a:cubicBezTo>
                <a:cubicBezTo>
                  <a:pt x="1337" y="30"/>
                  <a:pt x="1344" y="23"/>
                  <a:pt x="1344" y="15"/>
                </a:cubicBezTo>
                <a:cubicBezTo>
                  <a:pt x="1344" y="7"/>
                  <a:pt x="1337" y="0"/>
                  <a:pt x="1329" y="0"/>
                </a:cubicBezTo>
                <a:close/>
                <a:moveTo>
                  <a:pt x="1329" y="33"/>
                </a:moveTo>
                <a:cubicBezTo>
                  <a:pt x="1321" y="33"/>
                  <a:pt x="1314" y="40"/>
                  <a:pt x="1314" y="48"/>
                </a:cubicBezTo>
                <a:cubicBezTo>
                  <a:pt x="1314" y="56"/>
                  <a:pt x="1321" y="63"/>
                  <a:pt x="1329" y="63"/>
                </a:cubicBezTo>
                <a:cubicBezTo>
                  <a:pt x="1337" y="63"/>
                  <a:pt x="1344" y="56"/>
                  <a:pt x="1344" y="48"/>
                </a:cubicBezTo>
                <a:cubicBezTo>
                  <a:pt x="1344" y="40"/>
                  <a:pt x="1337" y="33"/>
                  <a:pt x="1329" y="33"/>
                </a:cubicBezTo>
                <a:close/>
                <a:moveTo>
                  <a:pt x="1329" y="66"/>
                </a:moveTo>
                <a:cubicBezTo>
                  <a:pt x="1321" y="66"/>
                  <a:pt x="1314" y="72"/>
                  <a:pt x="1314" y="81"/>
                </a:cubicBezTo>
                <a:cubicBezTo>
                  <a:pt x="1314" y="89"/>
                  <a:pt x="1321" y="95"/>
                  <a:pt x="1329" y="95"/>
                </a:cubicBezTo>
                <a:cubicBezTo>
                  <a:pt x="1337" y="95"/>
                  <a:pt x="1344" y="89"/>
                  <a:pt x="1344" y="81"/>
                </a:cubicBezTo>
                <a:cubicBezTo>
                  <a:pt x="1344" y="72"/>
                  <a:pt x="1337" y="66"/>
                  <a:pt x="1329" y="66"/>
                </a:cubicBezTo>
                <a:close/>
                <a:moveTo>
                  <a:pt x="1329" y="99"/>
                </a:moveTo>
                <a:cubicBezTo>
                  <a:pt x="1321" y="99"/>
                  <a:pt x="1314" y="105"/>
                  <a:pt x="1314" y="114"/>
                </a:cubicBezTo>
                <a:cubicBezTo>
                  <a:pt x="1314" y="122"/>
                  <a:pt x="1321" y="128"/>
                  <a:pt x="1329" y="128"/>
                </a:cubicBezTo>
                <a:cubicBezTo>
                  <a:pt x="1337" y="128"/>
                  <a:pt x="1344" y="122"/>
                  <a:pt x="1344" y="114"/>
                </a:cubicBezTo>
                <a:cubicBezTo>
                  <a:pt x="1344" y="105"/>
                  <a:pt x="1337" y="99"/>
                  <a:pt x="1329" y="99"/>
                </a:cubicBezTo>
                <a:close/>
                <a:moveTo>
                  <a:pt x="1329" y="132"/>
                </a:moveTo>
                <a:cubicBezTo>
                  <a:pt x="1321" y="132"/>
                  <a:pt x="1314" y="138"/>
                  <a:pt x="1314" y="147"/>
                </a:cubicBezTo>
                <a:cubicBezTo>
                  <a:pt x="1314" y="155"/>
                  <a:pt x="1321" y="161"/>
                  <a:pt x="1329" y="161"/>
                </a:cubicBezTo>
                <a:cubicBezTo>
                  <a:pt x="1337" y="161"/>
                  <a:pt x="1344" y="155"/>
                  <a:pt x="1344" y="147"/>
                </a:cubicBezTo>
                <a:cubicBezTo>
                  <a:pt x="1344" y="138"/>
                  <a:pt x="1337" y="132"/>
                  <a:pt x="1329" y="132"/>
                </a:cubicBezTo>
                <a:close/>
                <a:moveTo>
                  <a:pt x="1329" y="165"/>
                </a:moveTo>
                <a:cubicBezTo>
                  <a:pt x="1321" y="165"/>
                  <a:pt x="1314" y="171"/>
                  <a:pt x="1314" y="179"/>
                </a:cubicBezTo>
                <a:cubicBezTo>
                  <a:pt x="1314" y="188"/>
                  <a:pt x="1321" y="194"/>
                  <a:pt x="1329" y="194"/>
                </a:cubicBezTo>
                <a:cubicBezTo>
                  <a:pt x="1337" y="194"/>
                  <a:pt x="1344" y="188"/>
                  <a:pt x="1344" y="179"/>
                </a:cubicBezTo>
                <a:cubicBezTo>
                  <a:pt x="1344" y="171"/>
                  <a:pt x="1337" y="165"/>
                  <a:pt x="1329" y="165"/>
                </a:cubicBezTo>
                <a:close/>
                <a:moveTo>
                  <a:pt x="1329" y="198"/>
                </a:moveTo>
                <a:cubicBezTo>
                  <a:pt x="1321" y="198"/>
                  <a:pt x="1314" y="204"/>
                  <a:pt x="1314" y="212"/>
                </a:cubicBezTo>
                <a:cubicBezTo>
                  <a:pt x="1314" y="221"/>
                  <a:pt x="1321" y="227"/>
                  <a:pt x="1329" y="227"/>
                </a:cubicBezTo>
                <a:cubicBezTo>
                  <a:pt x="1337" y="227"/>
                  <a:pt x="1344" y="221"/>
                  <a:pt x="1344" y="212"/>
                </a:cubicBezTo>
                <a:cubicBezTo>
                  <a:pt x="1344" y="204"/>
                  <a:pt x="1337" y="198"/>
                  <a:pt x="1329" y="198"/>
                </a:cubicBezTo>
                <a:close/>
                <a:moveTo>
                  <a:pt x="1329" y="230"/>
                </a:moveTo>
                <a:cubicBezTo>
                  <a:pt x="1321" y="230"/>
                  <a:pt x="1314" y="237"/>
                  <a:pt x="1314" y="245"/>
                </a:cubicBezTo>
                <a:cubicBezTo>
                  <a:pt x="1314" y="253"/>
                  <a:pt x="1321" y="260"/>
                  <a:pt x="1329" y="260"/>
                </a:cubicBezTo>
                <a:cubicBezTo>
                  <a:pt x="1337" y="260"/>
                  <a:pt x="1344" y="253"/>
                  <a:pt x="1344" y="245"/>
                </a:cubicBezTo>
                <a:cubicBezTo>
                  <a:pt x="1344" y="237"/>
                  <a:pt x="1337" y="230"/>
                  <a:pt x="1329" y="230"/>
                </a:cubicBezTo>
                <a:close/>
                <a:moveTo>
                  <a:pt x="1329" y="263"/>
                </a:moveTo>
                <a:cubicBezTo>
                  <a:pt x="1321" y="263"/>
                  <a:pt x="1314" y="270"/>
                  <a:pt x="1314" y="278"/>
                </a:cubicBezTo>
                <a:cubicBezTo>
                  <a:pt x="1314" y="286"/>
                  <a:pt x="1321" y="293"/>
                  <a:pt x="1329" y="293"/>
                </a:cubicBezTo>
                <a:cubicBezTo>
                  <a:pt x="1337" y="293"/>
                  <a:pt x="1344" y="286"/>
                  <a:pt x="1344" y="278"/>
                </a:cubicBezTo>
                <a:cubicBezTo>
                  <a:pt x="1344" y="270"/>
                  <a:pt x="1337" y="263"/>
                  <a:pt x="1329" y="263"/>
                </a:cubicBezTo>
                <a:close/>
                <a:moveTo>
                  <a:pt x="1329" y="296"/>
                </a:moveTo>
                <a:cubicBezTo>
                  <a:pt x="1321" y="296"/>
                  <a:pt x="1314" y="303"/>
                  <a:pt x="1314" y="311"/>
                </a:cubicBezTo>
                <a:cubicBezTo>
                  <a:pt x="1314" y="319"/>
                  <a:pt x="1321" y="326"/>
                  <a:pt x="1329" y="326"/>
                </a:cubicBezTo>
                <a:cubicBezTo>
                  <a:pt x="1337" y="326"/>
                  <a:pt x="1344" y="319"/>
                  <a:pt x="1344" y="311"/>
                </a:cubicBezTo>
                <a:cubicBezTo>
                  <a:pt x="1344" y="303"/>
                  <a:pt x="1337" y="296"/>
                  <a:pt x="1329" y="296"/>
                </a:cubicBezTo>
                <a:close/>
                <a:moveTo>
                  <a:pt x="1329" y="329"/>
                </a:moveTo>
                <a:cubicBezTo>
                  <a:pt x="1321" y="329"/>
                  <a:pt x="1314" y="336"/>
                  <a:pt x="1314" y="344"/>
                </a:cubicBezTo>
                <a:cubicBezTo>
                  <a:pt x="1314" y="352"/>
                  <a:pt x="1321" y="359"/>
                  <a:pt x="1329" y="359"/>
                </a:cubicBezTo>
                <a:cubicBezTo>
                  <a:pt x="1337" y="359"/>
                  <a:pt x="1344" y="352"/>
                  <a:pt x="1344" y="344"/>
                </a:cubicBezTo>
                <a:cubicBezTo>
                  <a:pt x="1344" y="336"/>
                  <a:pt x="1337" y="329"/>
                  <a:pt x="1329" y="329"/>
                </a:cubicBezTo>
                <a:close/>
                <a:moveTo>
                  <a:pt x="1329" y="362"/>
                </a:moveTo>
                <a:cubicBezTo>
                  <a:pt x="1321" y="362"/>
                  <a:pt x="1314" y="369"/>
                  <a:pt x="1314" y="377"/>
                </a:cubicBezTo>
                <a:cubicBezTo>
                  <a:pt x="1314" y="385"/>
                  <a:pt x="1321" y="392"/>
                  <a:pt x="1329" y="392"/>
                </a:cubicBezTo>
                <a:cubicBezTo>
                  <a:pt x="1337" y="392"/>
                  <a:pt x="1344" y="385"/>
                  <a:pt x="1344" y="377"/>
                </a:cubicBezTo>
                <a:cubicBezTo>
                  <a:pt x="1344" y="369"/>
                  <a:pt x="1337" y="362"/>
                  <a:pt x="1329" y="362"/>
                </a:cubicBezTo>
                <a:close/>
                <a:moveTo>
                  <a:pt x="1329" y="395"/>
                </a:moveTo>
                <a:cubicBezTo>
                  <a:pt x="1321" y="395"/>
                  <a:pt x="1314" y="402"/>
                  <a:pt x="1314" y="410"/>
                </a:cubicBezTo>
                <a:cubicBezTo>
                  <a:pt x="1314" y="418"/>
                  <a:pt x="1321" y="425"/>
                  <a:pt x="1329" y="425"/>
                </a:cubicBezTo>
                <a:cubicBezTo>
                  <a:pt x="1337" y="425"/>
                  <a:pt x="1344" y="418"/>
                  <a:pt x="1344" y="410"/>
                </a:cubicBezTo>
                <a:cubicBezTo>
                  <a:pt x="1344" y="402"/>
                  <a:pt x="1337" y="395"/>
                  <a:pt x="1329" y="395"/>
                </a:cubicBezTo>
                <a:close/>
                <a:moveTo>
                  <a:pt x="1329" y="428"/>
                </a:moveTo>
                <a:cubicBezTo>
                  <a:pt x="1321" y="428"/>
                  <a:pt x="1314" y="435"/>
                  <a:pt x="1314" y="443"/>
                </a:cubicBezTo>
                <a:cubicBezTo>
                  <a:pt x="1314" y="451"/>
                  <a:pt x="1321" y="458"/>
                  <a:pt x="1329" y="458"/>
                </a:cubicBezTo>
                <a:cubicBezTo>
                  <a:pt x="1337" y="458"/>
                  <a:pt x="1344" y="451"/>
                  <a:pt x="1344" y="443"/>
                </a:cubicBezTo>
                <a:cubicBezTo>
                  <a:pt x="1344" y="435"/>
                  <a:pt x="1337" y="428"/>
                  <a:pt x="1329" y="428"/>
                </a:cubicBezTo>
                <a:close/>
                <a:moveTo>
                  <a:pt x="1329" y="461"/>
                </a:moveTo>
                <a:cubicBezTo>
                  <a:pt x="1321" y="461"/>
                  <a:pt x="1314" y="468"/>
                  <a:pt x="1314" y="476"/>
                </a:cubicBezTo>
                <a:cubicBezTo>
                  <a:pt x="1314" y="484"/>
                  <a:pt x="1321" y="491"/>
                  <a:pt x="1329" y="491"/>
                </a:cubicBezTo>
                <a:cubicBezTo>
                  <a:pt x="1337" y="491"/>
                  <a:pt x="1344" y="484"/>
                  <a:pt x="1344" y="476"/>
                </a:cubicBezTo>
                <a:cubicBezTo>
                  <a:pt x="1344" y="468"/>
                  <a:pt x="1337" y="461"/>
                  <a:pt x="1329" y="461"/>
                </a:cubicBezTo>
                <a:close/>
                <a:moveTo>
                  <a:pt x="1329" y="494"/>
                </a:moveTo>
                <a:cubicBezTo>
                  <a:pt x="1321" y="494"/>
                  <a:pt x="1314" y="500"/>
                  <a:pt x="1314" y="509"/>
                </a:cubicBezTo>
                <a:cubicBezTo>
                  <a:pt x="1314" y="517"/>
                  <a:pt x="1321" y="523"/>
                  <a:pt x="1329" y="523"/>
                </a:cubicBezTo>
                <a:cubicBezTo>
                  <a:pt x="1337" y="523"/>
                  <a:pt x="1344" y="517"/>
                  <a:pt x="1344" y="509"/>
                </a:cubicBezTo>
                <a:cubicBezTo>
                  <a:pt x="1344" y="500"/>
                  <a:pt x="1337" y="494"/>
                  <a:pt x="1329" y="494"/>
                </a:cubicBezTo>
                <a:close/>
                <a:moveTo>
                  <a:pt x="1329" y="527"/>
                </a:moveTo>
                <a:cubicBezTo>
                  <a:pt x="1321" y="527"/>
                  <a:pt x="1314" y="533"/>
                  <a:pt x="1314" y="542"/>
                </a:cubicBezTo>
                <a:cubicBezTo>
                  <a:pt x="1314" y="550"/>
                  <a:pt x="1321" y="556"/>
                  <a:pt x="1329" y="556"/>
                </a:cubicBezTo>
                <a:cubicBezTo>
                  <a:pt x="1337" y="556"/>
                  <a:pt x="1344" y="550"/>
                  <a:pt x="1344" y="542"/>
                </a:cubicBezTo>
                <a:cubicBezTo>
                  <a:pt x="1344" y="533"/>
                  <a:pt x="1337" y="527"/>
                  <a:pt x="1329" y="527"/>
                </a:cubicBezTo>
                <a:close/>
                <a:moveTo>
                  <a:pt x="1329" y="560"/>
                </a:moveTo>
                <a:cubicBezTo>
                  <a:pt x="1321" y="560"/>
                  <a:pt x="1314" y="566"/>
                  <a:pt x="1314" y="574"/>
                </a:cubicBezTo>
                <a:cubicBezTo>
                  <a:pt x="1314" y="583"/>
                  <a:pt x="1321" y="589"/>
                  <a:pt x="1329" y="589"/>
                </a:cubicBezTo>
                <a:cubicBezTo>
                  <a:pt x="1337" y="589"/>
                  <a:pt x="1344" y="583"/>
                  <a:pt x="1344" y="574"/>
                </a:cubicBezTo>
                <a:cubicBezTo>
                  <a:pt x="1344" y="566"/>
                  <a:pt x="1337" y="560"/>
                  <a:pt x="1329" y="560"/>
                </a:cubicBezTo>
                <a:close/>
                <a:moveTo>
                  <a:pt x="1329" y="593"/>
                </a:moveTo>
                <a:cubicBezTo>
                  <a:pt x="1321" y="593"/>
                  <a:pt x="1314" y="599"/>
                  <a:pt x="1314" y="607"/>
                </a:cubicBezTo>
                <a:cubicBezTo>
                  <a:pt x="1314" y="616"/>
                  <a:pt x="1321" y="622"/>
                  <a:pt x="1329" y="622"/>
                </a:cubicBezTo>
                <a:cubicBezTo>
                  <a:pt x="1337" y="622"/>
                  <a:pt x="1344" y="616"/>
                  <a:pt x="1344" y="607"/>
                </a:cubicBezTo>
                <a:cubicBezTo>
                  <a:pt x="1344" y="599"/>
                  <a:pt x="1337" y="593"/>
                  <a:pt x="1329" y="593"/>
                </a:cubicBezTo>
                <a:close/>
                <a:moveTo>
                  <a:pt x="1329" y="625"/>
                </a:moveTo>
                <a:cubicBezTo>
                  <a:pt x="1321" y="625"/>
                  <a:pt x="1314" y="632"/>
                  <a:pt x="1314" y="640"/>
                </a:cubicBezTo>
                <a:cubicBezTo>
                  <a:pt x="1314" y="648"/>
                  <a:pt x="1321" y="655"/>
                  <a:pt x="1329" y="655"/>
                </a:cubicBezTo>
                <a:cubicBezTo>
                  <a:pt x="1337" y="655"/>
                  <a:pt x="1344" y="648"/>
                  <a:pt x="1344" y="640"/>
                </a:cubicBezTo>
                <a:cubicBezTo>
                  <a:pt x="1344" y="632"/>
                  <a:pt x="1337" y="625"/>
                  <a:pt x="1329" y="625"/>
                </a:cubicBezTo>
                <a:close/>
                <a:moveTo>
                  <a:pt x="1329" y="658"/>
                </a:moveTo>
                <a:cubicBezTo>
                  <a:pt x="1321" y="658"/>
                  <a:pt x="1314" y="665"/>
                  <a:pt x="1314" y="673"/>
                </a:cubicBezTo>
                <a:cubicBezTo>
                  <a:pt x="1314" y="681"/>
                  <a:pt x="1321" y="688"/>
                  <a:pt x="1329" y="688"/>
                </a:cubicBezTo>
                <a:cubicBezTo>
                  <a:pt x="1337" y="688"/>
                  <a:pt x="1344" y="681"/>
                  <a:pt x="1344" y="673"/>
                </a:cubicBezTo>
                <a:cubicBezTo>
                  <a:pt x="1344" y="665"/>
                  <a:pt x="1337" y="658"/>
                  <a:pt x="1329" y="658"/>
                </a:cubicBezTo>
                <a:close/>
                <a:moveTo>
                  <a:pt x="1329" y="691"/>
                </a:moveTo>
                <a:cubicBezTo>
                  <a:pt x="1321" y="691"/>
                  <a:pt x="1314" y="698"/>
                  <a:pt x="1314" y="706"/>
                </a:cubicBezTo>
                <a:cubicBezTo>
                  <a:pt x="1314" y="714"/>
                  <a:pt x="1321" y="721"/>
                  <a:pt x="1329" y="721"/>
                </a:cubicBezTo>
                <a:cubicBezTo>
                  <a:pt x="1337" y="721"/>
                  <a:pt x="1344" y="714"/>
                  <a:pt x="1344" y="706"/>
                </a:cubicBezTo>
                <a:cubicBezTo>
                  <a:pt x="1344" y="698"/>
                  <a:pt x="1337" y="691"/>
                  <a:pt x="1329" y="691"/>
                </a:cubicBezTo>
                <a:close/>
                <a:moveTo>
                  <a:pt x="1329" y="724"/>
                </a:moveTo>
                <a:cubicBezTo>
                  <a:pt x="1321" y="724"/>
                  <a:pt x="1314" y="731"/>
                  <a:pt x="1314" y="739"/>
                </a:cubicBezTo>
                <a:cubicBezTo>
                  <a:pt x="1314" y="747"/>
                  <a:pt x="1321" y="754"/>
                  <a:pt x="1329" y="754"/>
                </a:cubicBezTo>
                <a:cubicBezTo>
                  <a:pt x="1337" y="754"/>
                  <a:pt x="1344" y="747"/>
                  <a:pt x="1344" y="739"/>
                </a:cubicBezTo>
                <a:cubicBezTo>
                  <a:pt x="1344" y="731"/>
                  <a:pt x="1337" y="724"/>
                  <a:pt x="1329" y="724"/>
                </a:cubicBezTo>
                <a:close/>
                <a:moveTo>
                  <a:pt x="1329" y="757"/>
                </a:moveTo>
                <a:cubicBezTo>
                  <a:pt x="1321" y="757"/>
                  <a:pt x="1314" y="764"/>
                  <a:pt x="1314" y="772"/>
                </a:cubicBezTo>
                <a:cubicBezTo>
                  <a:pt x="1314" y="780"/>
                  <a:pt x="1321" y="787"/>
                  <a:pt x="1329" y="787"/>
                </a:cubicBezTo>
                <a:cubicBezTo>
                  <a:pt x="1337" y="787"/>
                  <a:pt x="1344" y="780"/>
                  <a:pt x="1344" y="772"/>
                </a:cubicBezTo>
                <a:cubicBezTo>
                  <a:pt x="1344" y="764"/>
                  <a:pt x="1337" y="757"/>
                  <a:pt x="1329" y="757"/>
                </a:cubicBezTo>
                <a:close/>
                <a:moveTo>
                  <a:pt x="1329" y="790"/>
                </a:moveTo>
                <a:cubicBezTo>
                  <a:pt x="1321" y="790"/>
                  <a:pt x="1314" y="797"/>
                  <a:pt x="1314" y="805"/>
                </a:cubicBezTo>
                <a:cubicBezTo>
                  <a:pt x="1314" y="813"/>
                  <a:pt x="1321" y="820"/>
                  <a:pt x="1329" y="820"/>
                </a:cubicBezTo>
                <a:cubicBezTo>
                  <a:pt x="1337" y="820"/>
                  <a:pt x="1344" y="813"/>
                  <a:pt x="1344" y="805"/>
                </a:cubicBezTo>
                <a:cubicBezTo>
                  <a:pt x="1344" y="797"/>
                  <a:pt x="1337" y="790"/>
                  <a:pt x="1329" y="790"/>
                </a:cubicBezTo>
                <a:close/>
                <a:moveTo>
                  <a:pt x="1329" y="823"/>
                </a:moveTo>
                <a:cubicBezTo>
                  <a:pt x="1321" y="823"/>
                  <a:pt x="1314" y="830"/>
                  <a:pt x="1314" y="838"/>
                </a:cubicBezTo>
                <a:cubicBezTo>
                  <a:pt x="1314" y="846"/>
                  <a:pt x="1321" y="853"/>
                  <a:pt x="1329" y="853"/>
                </a:cubicBezTo>
                <a:cubicBezTo>
                  <a:pt x="1337" y="853"/>
                  <a:pt x="1344" y="846"/>
                  <a:pt x="1344" y="838"/>
                </a:cubicBezTo>
                <a:cubicBezTo>
                  <a:pt x="1344" y="830"/>
                  <a:pt x="1337" y="823"/>
                  <a:pt x="1329" y="823"/>
                </a:cubicBezTo>
                <a:close/>
                <a:moveTo>
                  <a:pt x="1329" y="856"/>
                </a:moveTo>
                <a:cubicBezTo>
                  <a:pt x="1321" y="856"/>
                  <a:pt x="1314" y="863"/>
                  <a:pt x="1314" y="871"/>
                </a:cubicBezTo>
                <a:cubicBezTo>
                  <a:pt x="1314" y="879"/>
                  <a:pt x="1321" y="886"/>
                  <a:pt x="1329" y="886"/>
                </a:cubicBezTo>
                <a:cubicBezTo>
                  <a:pt x="1337" y="886"/>
                  <a:pt x="1344" y="879"/>
                  <a:pt x="1344" y="871"/>
                </a:cubicBezTo>
                <a:cubicBezTo>
                  <a:pt x="1344" y="863"/>
                  <a:pt x="1337" y="856"/>
                  <a:pt x="1329" y="856"/>
                </a:cubicBezTo>
                <a:close/>
                <a:moveTo>
                  <a:pt x="1329" y="889"/>
                </a:moveTo>
                <a:cubicBezTo>
                  <a:pt x="1321" y="889"/>
                  <a:pt x="1314" y="895"/>
                  <a:pt x="1314" y="904"/>
                </a:cubicBezTo>
                <a:cubicBezTo>
                  <a:pt x="1314" y="912"/>
                  <a:pt x="1321" y="918"/>
                  <a:pt x="1329" y="918"/>
                </a:cubicBezTo>
                <a:cubicBezTo>
                  <a:pt x="1337" y="918"/>
                  <a:pt x="1344" y="912"/>
                  <a:pt x="1344" y="904"/>
                </a:cubicBezTo>
                <a:cubicBezTo>
                  <a:pt x="1344" y="895"/>
                  <a:pt x="1337" y="889"/>
                  <a:pt x="1329" y="889"/>
                </a:cubicBezTo>
                <a:close/>
                <a:moveTo>
                  <a:pt x="1329" y="922"/>
                </a:moveTo>
                <a:cubicBezTo>
                  <a:pt x="1321" y="922"/>
                  <a:pt x="1314" y="928"/>
                  <a:pt x="1314" y="937"/>
                </a:cubicBezTo>
                <a:cubicBezTo>
                  <a:pt x="1314" y="945"/>
                  <a:pt x="1321" y="951"/>
                  <a:pt x="1329" y="951"/>
                </a:cubicBezTo>
                <a:cubicBezTo>
                  <a:pt x="1337" y="951"/>
                  <a:pt x="1344" y="945"/>
                  <a:pt x="1344" y="937"/>
                </a:cubicBezTo>
                <a:cubicBezTo>
                  <a:pt x="1344" y="928"/>
                  <a:pt x="1337" y="922"/>
                  <a:pt x="1329" y="922"/>
                </a:cubicBezTo>
                <a:close/>
                <a:moveTo>
                  <a:pt x="1329" y="955"/>
                </a:moveTo>
                <a:cubicBezTo>
                  <a:pt x="1321" y="955"/>
                  <a:pt x="1314" y="961"/>
                  <a:pt x="1314" y="970"/>
                </a:cubicBezTo>
                <a:cubicBezTo>
                  <a:pt x="1314" y="978"/>
                  <a:pt x="1321" y="984"/>
                  <a:pt x="1329" y="984"/>
                </a:cubicBezTo>
                <a:cubicBezTo>
                  <a:pt x="1337" y="984"/>
                  <a:pt x="1344" y="978"/>
                  <a:pt x="1344" y="970"/>
                </a:cubicBezTo>
                <a:cubicBezTo>
                  <a:pt x="1344" y="961"/>
                  <a:pt x="1337" y="955"/>
                  <a:pt x="1329" y="955"/>
                </a:cubicBezTo>
                <a:close/>
                <a:moveTo>
                  <a:pt x="1329" y="988"/>
                </a:moveTo>
                <a:cubicBezTo>
                  <a:pt x="1321" y="988"/>
                  <a:pt x="1314" y="994"/>
                  <a:pt x="1314" y="1002"/>
                </a:cubicBezTo>
                <a:cubicBezTo>
                  <a:pt x="1314" y="1011"/>
                  <a:pt x="1321" y="1017"/>
                  <a:pt x="1329" y="1017"/>
                </a:cubicBezTo>
                <a:cubicBezTo>
                  <a:pt x="1337" y="1017"/>
                  <a:pt x="1344" y="1011"/>
                  <a:pt x="1344" y="1002"/>
                </a:cubicBezTo>
                <a:cubicBezTo>
                  <a:pt x="1344" y="994"/>
                  <a:pt x="1337" y="988"/>
                  <a:pt x="1329" y="988"/>
                </a:cubicBezTo>
                <a:close/>
                <a:moveTo>
                  <a:pt x="1329" y="1021"/>
                </a:moveTo>
                <a:cubicBezTo>
                  <a:pt x="1321" y="1021"/>
                  <a:pt x="1314" y="1027"/>
                  <a:pt x="1314" y="1035"/>
                </a:cubicBezTo>
                <a:cubicBezTo>
                  <a:pt x="1314" y="1044"/>
                  <a:pt x="1321" y="1050"/>
                  <a:pt x="1329" y="1050"/>
                </a:cubicBezTo>
                <a:cubicBezTo>
                  <a:pt x="1337" y="1050"/>
                  <a:pt x="1344" y="1044"/>
                  <a:pt x="1344" y="1035"/>
                </a:cubicBezTo>
                <a:cubicBezTo>
                  <a:pt x="1344" y="1027"/>
                  <a:pt x="1337" y="1021"/>
                  <a:pt x="1329" y="1021"/>
                </a:cubicBezTo>
                <a:close/>
                <a:moveTo>
                  <a:pt x="1329" y="1053"/>
                </a:moveTo>
                <a:cubicBezTo>
                  <a:pt x="1321" y="1053"/>
                  <a:pt x="1314" y="1060"/>
                  <a:pt x="1314" y="1068"/>
                </a:cubicBezTo>
                <a:cubicBezTo>
                  <a:pt x="1314" y="1076"/>
                  <a:pt x="1321" y="1083"/>
                  <a:pt x="1329" y="1083"/>
                </a:cubicBezTo>
                <a:cubicBezTo>
                  <a:pt x="1337" y="1083"/>
                  <a:pt x="1344" y="1076"/>
                  <a:pt x="1344" y="1068"/>
                </a:cubicBezTo>
                <a:cubicBezTo>
                  <a:pt x="1344" y="1060"/>
                  <a:pt x="1337" y="1053"/>
                  <a:pt x="1329" y="1053"/>
                </a:cubicBezTo>
                <a:close/>
                <a:moveTo>
                  <a:pt x="1329" y="1086"/>
                </a:moveTo>
                <a:cubicBezTo>
                  <a:pt x="1321" y="1086"/>
                  <a:pt x="1314" y="1093"/>
                  <a:pt x="1314" y="1101"/>
                </a:cubicBezTo>
                <a:cubicBezTo>
                  <a:pt x="1314" y="1109"/>
                  <a:pt x="1321" y="1116"/>
                  <a:pt x="1329" y="1116"/>
                </a:cubicBezTo>
                <a:cubicBezTo>
                  <a:pt x="1337" y="1116"/>
                  <a:pt x="1344" y="1109"/>
                  <a:pt x="1344" y="1101"/>
                </a:cubicBezTo>
                <a:cubicBezTo>
                  <a:pt x="1344" y="1093"/>
                  <a:pt x="1337" y="1086"/>
                  <a:pt x="1329" y="1086"/>
                </a:cubicBezTo>
                <a:close/>
                <a:moveTo>
                  <a:pt x="1329" y="1119"/>
                </a:moveTo>
                <a:cubicBezTo>
                  <a:pt x="1321" y="1119"/>
                  <a:pt x="1314" y="1126"/>
                  <a:pt x="1314" y="1134"/>
                </a:cubicBezTo>
                <a:cubicBezTo>
                  <a:pt x="1314" y="1142"/>
                  <a:pt x="1321" y="1149"/>
                  <a:pt x="1329" y="1149"/>
                </a:cubicBezTo>
                <a:cubicBezTo>
                  <a:pt x="1337" y="1149"/>
                  <a:pt x="1344" y="1142"/>
                  <a:pt x="1344" y="1134"/>
                </a:cubicBezTo>
                <a:cubicBezTo>
                  <a:pt x="1344" y="1126"/>
                  <a:pt x="1337" y="1119"/>
                  <a:pt x="1329" y="1119"/>
                </a:cubicBezTo>
                <a:close/>
                <a:moveTo>
                  <a:pt x="1329" y="1152"/>
                </a:moveTo>
                <a:cubicBezTo>
                  <a:pt x="1321" y="1152"/>
                  <a:pt x="1314" y="1159"/>
                  <a:pt x="1314" y="1167"/>
                </a:cubicBezTo>
                <a:cubicBezTo>
                  <a:pt x="1314" y="1175"/>
                  <a:pt x="1321" y="1182"/>
                  <a:pt x="1329" y="1182"/>
                </a:cubicBezTo>
                <a:cubicBezTo>
                  <a:pt x="1337" y="1182"/>
                  <a:pt x="1344" y="1175"/>
                  <a:pt x="1344" y="1167"/>
                </a:cubicBezTo>
                <a:cubicBezTo>
                  <a:pt x="1344" y="1159"/>
                  <a:pt x="1337" y="1152"/>
                  <a:pt x="1329" y="1152"/>
                </a:cubicBezTo>
                <a:close/>
                <a:moveTo>
                  <a:pt x="1329" y="1185"/>
                </a:moveTo>
                <a:cubicBezTo>
                  <a:pt x="1321" y="1185"/>
                  <a:pt x="1314" y="1192"/>
                  <a:pt x="1314" y="1200"/>
                </a:cubicBezTo>
                <a:cubicBezTo>
                  <a:pt x="1314" y="1208"/>
                  <a:pt x="1321" y="1215"/>
                  <a:pt x="1329" y="1215"/>
                </a:cubicBezTo>
                <a:cubicBezTo>
                  <a:pt x="1337" y="1215"/>
                  <a:pt x="1344" y="1208"/>
                  <a:pt x="1344" y="1200"/>
                </a:cubicBezTo>
                <a:cubicBezTo>
                  <a:pt x="1344" y="1192"/>
                  <a:pt x="1337" y="1185"/>
                  <a:pt x="1329" y="1185"/>
                </a:cubicBezTo>
                <a:close/>
                <a:moveTo>
                  <a:pt x="1329" y="1218"/>
                </a:moveTo>
                <a:cubicBezTo>
                  <a:pt x="1321" y="1218"/>
                  <a:pt x="1314" y="1225"/>
                  <a:pt x="1314" y="1233"/>
                </a:cubicBezTo>
                <a:cubicBezTo>
                  <a:pt x="1314" y="1241"/>
                  <a:pt x="1321" y="1248"/>
                  <a:pt x="1329" y="1248"/>
                </a:cubicBezTo>
                <a:cubicBezTo>
                  <a:pt x="1337" y="1248"/>
                  <a:pt x="1344" y="1241"/>
                  <a:pt x="1344" y="1233"/>
                </a:cubicBezTo>
                <a:cubicBezTo>
                  <a:pt x="1344" y="1225"/>
                  <a:pt x="1337" y="1218"/>
                  <a:pt x="1329" y="1218"/>
                </a:cubicBezTo>
                <a:close/>
                <a:moveTo>
                  <a:pt x="1329" y="1251"/>
                </a:moveTo>
                <a:cubicBezTo>
                  <a:pt x="1321" y="1251"/>
                  <a:pt x="1314" y="1258"/>
                  <a:pt x="1314" y="1266"/>
                </a:cubicBezTo>
                <a:cubicBezTo>
                  <a:pt x="1314" y="1274"/>
                  <a:pt x="1321" y="1281"/>
                  <a:pt x="1329" y="1281"/>
                </a:cubicBezTo>
                <a:cubicBezTo>
                  <a:pt x="1337" y="1281"/>
                  <a:pt x="1344" y="1274"/>
                  <a:pt x="1344" y="1266"/>
                </a:cubicBezTo>
                <a:cubicBezTo>
                  <a:pt x="1344" y="1258"/>
                  <a:pt x="1337" y="1251"/>
                  <a:pt x="1329" y="1251"/>
                </a:cubicBezTo>
                <a:close/>
                <a:moveTo>
                  <a:pt x="1329" y="1284"/>
                </a:moveTo>
                <a:cubicBezTo>
                  <a:pt x="1321" y="1284"/>
                  <a:pt x="1314" y="1291"/>
                  <a:pt x="1314" y="1299"/>
                </a:cubicBezTo>
                <a:cubicBezTo>
                  <a:pt x="1314" y="1307"/>
                  <a:pt x="1321" y="1314"/>
                  <a:pt x="1329" y="1314"/>
                </a:cubicBezTo>
                <a:cubicBezTo>
                  <a:pt x="1337" y="1314"/>
                  <a:pt x="1344" y="1307"/>
                  <a:pt x="1344" y="1299"/>
                </a:cubicBezTo>
                <a:cubicBezTo>
                  <a:pt x="1344" y="1291"/>
                  <a:pt x="1337" y="1284"/>
                  <a:pt x="1329" y="1284"/>
                </a:cubicBezTo>
                <a:close/>
                <a:moveTo>
                  <a:pt x="1329" y="1317"/>
                </a:moveTo>
                <a:cubicBezTo>
                  <a:pt x="1321" y="1317"/>
                  <a:pt x="1314" y="1323"/>
                  <a:pt x="1314" y="1332"/>
                </a:cubicBezTo>
                <a:cubicBezTo>
                  <a:pt x="1314" y="1340"/>
                  <a:pt x="1321" y="1346"/>
                  <a:pt x="1329" y="1346"/>
                </a:cubicBezTo>
                <a:cubicBezTo>
                  <a:pt x="1337" y="1346"/>
                  <a:pt x="1344" y="1340"/>
                  <a:pt x="1344" y="1332"/>
                </a:cubicBezTo>
                <a:cubicBezTo>
                  <a:pt x="1344" y="1323"/>
                  <a:pt x="1337" y="1317"/>
                  <a:pt x="1329" y="1317"/>
                </a:cubicBezTo>
                <a:close/>
                <a:moveTo>
                  <a:pt x="1329" y="1350"/>
                </a:moveTo>
                <a:cubicBezTo>
                  <a:pt x="1321" y="1350"/>
                  <a:pt x="1314" y="1356"/>
                  <a:pt x="1314" y="1365"/>
                </a:cubicBezTo>
                <a:cubicBezTo>
                  <a:pt x="1314" y="1373"/>
                  <a:pt x="1321" y="1379"/>
                  <a:pt x="1329" y="1379"/>
                </a:cubicBezTo>
                <a:cubicBezTo>
                  <a:pt x="1337" y="1379"/>
                  <a:pt x="1344" y="1373"/>
                  <a:pt x="1344" y="1365"/>
                </a:cubicBezTo>
                <a:cubicBezTo>
                  <a:pt x="1344" y="1356"/>
                  <a:pt x="1337" y="1350"/>
                  <a:pt x="1329" y="1350"/>
                </a:cubicBezTo>
                <a:close/>
                <a:moveTo>
                  <a:pt x="1329" y="1383"/>
                </a:moveTo>
                <a:cubicBezTo>
                  <a:pt x="1321" y="1383"/>
                  <a:pt x="1314" y="1389"/>
                  <a:pt x="1314" y="1397"/>
                </a:cubicBezTo>
                <a:cubicBezTo>
                  <a:pt x="1314" y="1406"/>
                  <a:pt x="1321" y="1412"/>
                  <a:pt x="1329" y="1412"/>
                </a:cubicBezTo>
                <a:cubicBezTo>
                  <a:pt x="1337" y="1412"/>
                  <a:pt x="1344" y="1406"/>
                  <a:pt x="1344" y="1397"/>
                </a:cubicBezTo>
                <a:cubicBezTo>
                  <a:pt x="1344" y="1389"/>
                  <a:pt x="1337" y="1383"/>
                  <a:pt x="1329" y="1383"/>
                </a:cubicBezTo>
                <a:close/>
                <a:moveTo>
                  <a:pt x="1329" y="1416"/>
                </a:moveTo>
                <a:cubicBezTo>
                  <a:pt x="1321" y="1416"/>
                  <a:pt x="1314" y="1422"/>
                  <a:pt x="1314" y="1430"/>
                </a:cubicBezTo>
                <a:cubicBezTo>
                  <a:pt x="1314" y="1439"/>
                  <a:pt x="1321" y="1445"/>
                  <a:pt x="1329" y="1445"/>
                </a:cubicBezTo>
                <a:cubicBezTo>
                  <a:pt x="1337" y="1445"/>
                  <a:pt x="1344" y="1439"/>
                  <a:pt x="1344" y="1430"/>
                </a:cubicBezTo>
                <a:cubicBezTo>
                  <a:pt x="1344" y="1422"/>
                  <a:pt x="1337" y="1416"/>
                  <a:pt x="1329" y="1416"/>
                </a:cubicBezTo>
                <a:close/>
                <a:moveTo>
                  <a:pt x="1362" y="0"/>
                </a:moveTo>
                <a:cubicBezTo>
                  <a:pt x="1354" y="0"/>
                  <a:pt x="1347" y="7"/>
                  <a:pt x="1347" y="15"/>
                </a:cubicBezTo>
                <a:cubicBezTo>
                  <a:pt x="1347" y="23"/>
                  <a:pt x="1354" y="30"/>
                  <a:pt x="1362" y="30"/>
                </a:cubicBezTo>
                <a:cubicBezTo>
                  <a:pt x="1370" y="30"/>
                  <a:pt x="1377" y="23"/>
                  <a:pt x="1377" y="15"/>
                </a:cubicBezTo>
                <a:cubicBezTo>
                  <a:pt x="1377" y="7"/>
                  <a:pt x="1370" y="0"/>
                  <a:pt x="1362" y="0"/>
                </a:cubicBezTo>
                <a:close/>
                <a:moveTo>
                  <a:pt x="1362" y="33"/>
                </a:moveTo>
                <a:cubicBezTo>
                  <a:pt x="1354" y="33"/>
                  <a:pt x="1347" y="40"/>
                  <a:pt x="1347" y="48"/>
                </a:cubicBezTo>
                <a:cubicBezTo>
                  <a:pt x="1347" y="56"/>
                  <a:pt x="1354" y="63"/>
                  <a:pt x="1362" y="63"/>
                </a:cubicBezTo>
                <a:cubicBezTo>
                  <a:pt x="1370" y="63"/>
                  <a:pt x="1377" y="56"/>
                  <a:pt x="1377" y="48"/>
                </a:cubicBezTo>
                <a:cubicBezTo>
                  <a:pt x="1377" y="40"/>
                  <a:pt x="1370" y="33"/>
                  <a:pt x="1362" y="33"/>
                </a:cubicBezTo>
                <a:close/>
                <a:moveTo>
                  <a:pt x="1362" y="66"/>
                </a:moveTo>
                <a:cubicBezTo>
                  <a:pt x="1354" y="66"/>
                  <a:pt x="1347" y="72"/>
                  <a:pt x="1347" y="81"/>
                </a:cubicBezTo>
                <a:cubicBezTo>
                  <a:pt x="1347" y="89"/>
                  <a:pt x="1354" y="95"/>
                  <a:pt x="1362" y="95"/>
                </a:cubicBezTo>
                <a:cubicBezTo>
                  <a:pt x="1370" y="95"/>
                  <a:pt x="1377" y="89"/>
                  <a:pt x="1377" y="81"/>
                </a:cubicBezTo>
                <a:cubicBezTo>
                  <a:pt x="1377" y="72"/>
                  <a:pt x="1370" y="66"/>
                  <a:pt x="1362" y="66"/>
                </a:cubicBezTo>
                <a:close/>
                <a:moveTo>
                  <a:pt x="1362" y="99"/>
                </a:moveTo>
                <a:cubicBezTo>
                  <a:pt x="1354" y="99"/>
                  <a:pt x="1347" y="105"/>
                  <a:pt x="1347" y="114"/>
                </a:cubicBezTo>
                <a:cubicBezTo>
                  <a:pt x="1347" y="122"/>
                  <a:pt x="1354" y="128"/>
                  <a:pt x="1362" y="128"/>
                </a:cubicBezTo>
                <a:cubicBezTo>
                  <a:pt x="1370" y="128"/>
                  <a:pt x="1377" y="122"/>
                  <a:pt x="1377" y="114"/>
                </a:cubicBezTo>
                <a:cubicBezTo>
                  <a:pt x="1377" y="105"/>
                  <a:pt x="1370" y="99"/>
                  <a:pt x="1362" y="99"/>
                </a:cubicBezTo>
                <a:close/>
                <a:moveTo>
                  <a:pt x="1362" y="132"/>
                </a:moveTo>
                <a:cubicBezTo>
                  <a:pt x="1354" y="132"/>
                  <a:pt x="1347" y="138"/>
                  <a:pt x="1347" y="147"/>
                </a:cubicBezTo>
                <a:cubicBezTo>
                  <a:pt x="1347" y="155"/>
                  <a:pt x="1354" y="161"/>
                  <a:pt x="1362" y="161"/>
                </a:cubicBezTo>
                <a:cubicBezTo>
                  <a:pt x="1370" y="161"/>
                  <a:pt x="1377" y="155"/>
                  <a:pt x="1377" y="147"/>
                </a:cubicBezTo>
                <a:cubicBezTo>
                  <a:pt x="1377" y="138"/>
                  <a:pt x="1370" y="132"/>
                  <a:pt x="1362" y="132"/>
                </a:cubicBezTo>
                <a:close/>
                <a:moveTo>
                  <a:pt x="1362" y="165"/>
                </a:moveTo>
                <a:cubicBezTo>
                  <a:pt x="1354" y="165"/>
                  <a:pt x="1347" y="171"/>
                  <a:pt x="1347" y="179"/>
                </a:cubicBezTo>
                <a:cubicBezTo>
                  <a:pt x="1347" y="188"/>
                  <a:pt x="1354" y="194"/>
                  <a:pt x="1362" y="194"/>
                </a:cubicBezTo>
                <a:cubicBezTo>
                  <a:pt x="1370" y="194"/>
                  <a:pt x="1377" y="188"/>
                  <a:pt x="1377" y="179"/>
                </a:cubicBezTo>
                <a:cubicBezTo>
                  <a:pt x="1377" y="171"/>
                  <a:pt x="1370" y="165"/>
                  <a:pt x="1362" y="165"/>
                </a:cubicBezTo>
                <a:close/>
                <a:moveTo>
                  <a:pt x="1362" y="198"/>
                </a:moveTo>
                <a:cubicBezTo>
                  <a:pt x="1354" y="198"/>
                  <a:pt x="1347" y="204"/>
                  <a:pt x="1347" y="212"/>
                </a:cubicBezTo>
                <a:cubicBezTo>
                  <a:pt x="1347" y="221"/>
                  <a:pt x="1354" y="227"/>
                  <a:pt x="1362" y="227"/>
                </a:cubicBezTo>
                <a:cubicBezTo>
                  <a:pt x="1370" y="227"/>
                  <a:pt x="1377" y="221"/>
                  <a:pt x="1377" y="212"/>
                </a:cubicBezTo>
                <a:cubicBezTo>
                  <a:pt x="1377" y="204"/>
                  <a:pt x="1370" y="198"/>
                  <a:pt x="1362" y="198"/>
                </a:cubicBezTo>
                <a:close/>
                <a:moveTo>
                  <a:pt x="1362" y="230"/>
                </a:moveTo>
                <a:cubicBezTo>
                  <a:pt x="1354" y="230"/>
                  <a:pt x="1347" y="237"/>
                  <a:pt x="1347" y="245"/>
                </a:cubicBezTo>
                <a:cubicBezTo>
                  <a:pt x="1347" y="253"/>
                  <a:pt x="1354" y="260"/>
                  <a:pt x="1362" y="260"/>
                </a:cubicBezTo>
                <a:cubicBezTo>
                  <a:pt x="1370" y="260"/>
                  <a:pt x="1377" y="253"/>
                  <a:pt x="1377" y="245"/>
                </a:cubicBezTo>
                <a:cubicBezTo>
                  <a:pt x="1377" y="237"/>
                  <a:pt x="1370" y="230"/>
                  <a:pt x="1362" y="230"/>
                </a:cubicBezTo>
                <a:close/>
                <a:moveTo>
                  <a:pt x="1362" y="263"/>
                </a:moveTo>
                <a:cubicBezTo>
                  <a:pt x="1354" y="263"/>
                  <a:pt x="1347" y="270"/>
                  <a:pt x="1347" y="278"/>
                </a:cubicBezTo>
                <a:cubicBezTo>
                  <a:pt x="1347" y="286"/>
                  <a:pt x="1354" y="293"/>
                  <a:pt x="1362" y="293"/>
                </a:cubicBezTo>
                <a:cubicBezTo>
                  <a:pt x="1370" y="293"/>
                  <a:pt x="1377" y="286"/>
                  <a:pt x="1377" y="278"/>
                </a:cubicBezTo>
                <a:cubicBezTo>
                  <a:pt x="1377" y="270"/>
                  <a:pt x="1370" y="263"/>
                  <a:pt x="1362" y="263"/>
                </a:cubicBezTo>
                <a:close/>
                <a:moveTo>
                  <a:pt x="1362" y="296"/>
                </a:moveTo>
                <a:cubicBezTo>
                  <a:pt x="1354" y="296"/>
                  <a:pt x="1347" y="303"/>
                  <a:pt x="1347" y="311"/>
                </a:cubicBezTo>
                <a:cubicBezTo>
                  <a:pt x="1347" y="319"/>
                  <a:pt x="1354" y="326"/>
                  <a:pt x="1362" y="326"/>
                </a:cubicBezTo>
                <a:cubicBezTo>
                  <a:pt x="1370" y="326"/>
                  <a:pt x="1377" y="319"/>
                  <a:pt x="1377" y="311"/>
                </a:cubicBezTo>
                <a:cubicBezTo>
                  <a:pt x="1377" y="303"/>
                  <a:pt x="1370" y="296"/>
                  <a:pt x="1362" y="296"/>
                </a:cubicBezTo>
                <a:close/>
                <a:moveTo>
                  <a:pt x="1362" y="329"/>
                </a:moveTo>
                <a:cubicBezTo>
                  <a:pt x="1354" y="329"/>
                  <a:pt x="1347" y="336"/>
                  <a:pt x="1347" y="344"/>
                </a:cubicBezTo>
                <a:cubicBezTo>
                  <a:pt x="1347" y="352"/>
                  <a:pt x="1354" y="359"/>
                  <a:pt x="1362" y="359"/>
                </a:cubicBezTo>
                <a:cubicBezTo>
                  <a:pt x="1370" y="359"/>
                  <a:pt x="1377" y="352"/>
                  <a:pt x="1377" y="344"/>
                </a:cubicBezTo>
                <a:cubicBezTo>
                  <a:pt x="1377" y="336"/>
                  <a:pt x="1370" y="329"/>
                  <a:pt x="1362" y="329"/>
                </a:cubicBezTo>
                <a:close/>
                <a:moveTo>
                  <a:pt x="1362" y="362"/>
                </a:moveTo>
                <a:cubicBezTo>
                  <a:pt x="1354" y="362"/>
                  <a:pt x="1347" y="369"/>
                  <a:pt x="1347" y="377"/>
                </a:cubicBezTo>
                <a:cubicBezTo>
                  <a:pt x="1347" y="385"/>
                  <a:pt x="1354" y="392"/>
                  <a:pt x="1362" y="392"/>
                </a:cubicBezTo>
                <a:cubicBezTo>
                  <a:pt x="1370" y="392"/>
                  <a:pt x="1377" y="385"/>
                  <a:pt x="1377" y="377"/>
                </a:cubicBezTo>
                <a:cubicBezTo>
                  <a:pt x="1377" y="369"/>
                  <a:pt x="1370" y="362"/>
                  <a:pt x="1362" y="362"/>
                </a:cubicBezTo>
                <a:close/>
                <a:moveTo>
                  <a:pt x="1362" y="395"/>
                </a:moveTo>
                <a:cubicBezTo>
                  <a:pt x="1354" y="395"/>
                  <a:pt x="1347" y="402"/>
                  <a:pt x="1347" y="410"/>
                </a:cubicBezTo>
                <a:cubicBezTo>
                  <a:pt x="1347" y="418"/>
                  <a:pt x="1354" y="425"/>
                  <a:pt x="1362" y="425"/>
                </a:cubicBezTo>
                <a:cubicBezTo>
                  <a:pt x="1370" y="425"/>
                  <a:pt x="1377" y="418"/>
                  <a:pt x="1377" y="410"/>
                </a:cubicBezTo>
                <a:cubicBezTo>
                  <a:pt x="1377" y="402"/>
                  <a:pt x="1370" y="395"/>
                  <a:pt x="1362" y="395"/>
                </a:cubicBezTo>
                <a:close/>
                <a:moveTo>
                  <a:pt x="1362" y="428"/>
                </a:moveTo>
                <a:cubicBezTo>
                  <a:pt x="1354" y="428"/>
                  <a:pt x="1347" y="435"/>
                  <a:pt x="1347" y="443"/>
                </a:cubicBezTo>
                <a:cubicBezTo>
                  <a:pt x="1347" y="451"/>
                  <a:pt x="1354" y="458"/>
                  <a:pt x="1362" y="458"/>
                </a:cubicBezTo>
                <a:cubicBezTo>
                  <a:pt x="1370" y="458"/>
                  <a:pt x="1377" y="451"/>
                  <a:pt x="1377" y="443"/>
                </a:cubicBezTo>
                <a:cubicBezTo>
                  <a:pt x="1377" y="435"/>
                  <a:pt x="1370" y="428"/>
                  <a:pt x="1362" y="428"/>
                </a:cubicBezTo>
                <a:close/>
                <a:moveTo>
                  <a:pt x="1362" y="461"/>
                </a:moveTo>
                <a:cubicBezTo>
                  <a:pt x="1354" y="461"/>
                  <a:pt x="1347" y="468"/>
                  <a:pt x="1347" y="476"/>
                </a:cubicBezTo>
                <a:cubicBezTo>
                  <a:pt x="1347" y="484"/>
                  <a:pt x="1354" y="491"/>
                  <a:pt x="1362" y="491"/>
                </a:cubicBezTo>
                <a:cubicBezTo>
                  <a:pt x="1370" y="491"/>
                  <a:pt x="1377" y="484"/>
                  <a:pt x="1377" y="476"/>
                </a:cubicBezTo>
                <a:cubicBezTo>
                  <a:pt x="1377" y="468"/>
                  <a:pt x="1370" y="461"/>
                  <a:pt x="1362" y="461"/>
                </a:cubicBezTo>
                <a:close/>
                <a:moveTo>
                  <a:pt x="1362" y="494"/>
                </a:moveTo>
                <a:cubicBezTo>
                  <a:pt x="1354" y="494"/>
                  <a:pt x="1347" y="500"/>
                  <a:pt x="1347" y="509"/>
                </a:cubicBezTo>
                <a:cubicBezTo>
                  <a:pt x="1347" y="517"/>
                  <a:pt x="1354" y="523"/>
                  <a:pt x="1362" y="523"/>
                </a:cubicBezTo>
                <a:cubicBezTo>
                  <a:pt x="1370" y="523"/>
                  <a:pt x="1377" y="517"/>
                  <a:pt x="1377" y="509"/>
                </a:cubicBezTo>
                <a:cubicBezTo>
                  <a:pt x="1377" y="500"/>
                  <a:pt x="1370" y="494"/>
                  <a:pt x="1362" y="494"/>
                </a:cubicBezTo>
                <a:close/>
                <a:moveTo>
                  <a:pt x="1362" y="527"/>
                </a:moveTo>
                <a:cubicBezTo>
                  <a:pt x="1354" y="527"/>
                  <a:pt x="1347" y="533"/>
                  <a:pt x="1347" y="542"/>
                </a:cubicBezTo>
                <a:cubicBezTo>
                  <a:pt x="1347" y="550"/>
                  <a:pt x="1354" y="556"/>
                  <a:pt x="1362" y="556"/>
                </a:cubicBezTo>
                <a:cubicBezTo>
                  <a:pt x="1370" y="556"/>
                  <a:pt x="1377" y="550"/>
                  <a:pt x="1377" y="542"/>
                </a:cubicBezTo>
                <a:cubicBezTo>
                  <a:pt x="1377" y="533"/>
                  <a:pt x="1370" y="527"/>
                  <a:pt x="1362" y="527"/>
                </a:cubicBezTo>
                <a:close/>
                <a:moveTo>
                  <a:pt x="1362" y="560"/>
                </a:moveTo>
                <a:cubicBezTo>
                  <a:pt x="1354" y="560"/>
                  <a:pt x="1347" y="566"/>
                  <a:pt x="1347" y="574"/>
                </a:cubicBezTo>
                <a:cubicBezTo>
                  <a:pt x="1347" y="583"/>
                  <a:pt x="1354" y="589"/>
                  <a:pt x="1362" y="589"/>
                </a:cubicBezTo>
                <a:cubicBezTo>
                  <a:pt x="1370" y="589"/>
                  <a:pt x="1377" y="583"/>
                  <a:pt x="1377" y="574"/>
                </a:cubicBezTo>
                <a:cubicBezTo>
                  <a:pt x="1377" y="566"/>
                  <a:pt x="1370" y="560"/>
                  <a:pt x="1362" y="560"/>
                </a:cubicBezTo>
                <a:close/>
                <a:moveTo>
                  <a:pt x="1362" y="593"/>
                </a:moveTo>
                <a:cubicBezTo>
                  <a:pt x="1354" y="593"/>
                  <a:pt x="1347" y="599"/>
                  <a:pt x="1347" y="607"/>
                </a:cubicBezTo>
                <a:cubicBezTo>
                  <a:pt x="1347" y="616"/>
                  <a:pt x="1354" y="622"/>
                  <a:pt x="1362" y="622"/>
                </a:cubicBezTo>
                <a:cubicBezTo>
                  <a:pt x="1370" y="622"/>
                  <a:pt x="1377" y="616"/>
                  <a:pt x="1377" y="607"/>
                </a:cubicBezTo>
                <a:cubicBezTo>
                  <a:pt x="1377" y="599"/>
                  <a:pt x="1370" y="593"/>
                  <a:pt x="1362" y="593"/>
                </a:cubicBezTo>
                <a:close/>
                <a:moveTo>
                  <a:pt x="1362" y="625"/>
                </a:moveTo>
                <a:cubicBezTo>
                  <a:pt x="1354" y="625"/>
                  <a:pt x="1347" y="632"/>
                  <a:pt x="1347" y="640"/>
                </a:cubicBezTo>
                <a:cubicBezTo>
                  <a:pt x="1347" y="648"/>
                  <a:pt x="1354" y="655"/>
                  <a:pt x="1362" y="655"/>
                </a:cubicBezTo>
                <a:cubicBezTo>
                  <a:pt x="1370" y="655"/>
                  <a:pt x="1377" y="648"/>
                  <a:pt x="1377" y="640"/>
                </a:cubicBezTo>
                <a:cubicBezTo>
                  <a:pt x="1377" y="632"/>
                  <a:pt x="1370" y="625"/>
                  <a:pt x="1362" y="625"/>
                </a:cubicBezTo>
                <a:close/>
                <a:moveTo>
                  <a:pt x="1362" y="658"/>
                </a:moveTo>
                <a:cubicBezTo>
                  <a:pt x="1354" y="658"/>
                  <a:pt x="1347" y="665"/>
                  <a:pt x="1347" y="673"/>
                </a:cubicBezTo>
                <a:cubicBezTo>
                  <a:pt x="1347" y="681"/>
                  <a:pt x="1354" y="688"/>
                  <a:pt x="1362" y="688"/>
                </a:cubicBezTo>
                <a:cubicBezTo>
                  <a:pt x="1370" y="688"/>
                  <a:pt x="1377" y="681"/>
                  <a:pt x="1377" y="673"/>
                </a:cubicBezTo>
                <a:cubicBezTo>
                  <a:pt x="1377" y="665"/>
                  <a:pt x="1370" y="658"/>
                  <a:pt x="1362" y="658"/>
                </a:cubicBezTo>
                <a:close/>
                <a:moveTo>
                  <a:pt x="1362" y="691"/>
                </a:moveTo>
                <a:cubicBezTo>
                  <a:pt x="1354" y="691"/>
                  <a:pt x="1347" y="698"/>
                  <a:pt x="1347" y="706"/>
                </a:cubicBezTo>
                <a:cubicBezTo>
                  <a:pt x="1347" y="714"/>
                  <a:pt x="1354" y="721"/>
                  <a:pt x="1362" y="721"/>
                </a:cubicBezTo>
                <a:cubicBezTo>
                  <a:pt x="1370" y="721"/>
                  <a:pt x="1377" y="714"/>
                  <a:pt x="1377" y="706"/>
                </a:cubicBezTo>
                <a:cubicBezTo>
                  <a:pt x="1377" y="698"/>
                  <a:pt x="1370" y="691"/>
                  <a:pt x="1362" y="691"/>
                </a:cubicBezTo>
                <a:close/>
                <a:moveTo>
                  <a:pt x="1362" y="724"/>
                </a:moveTo>
                <a:cubicBezTo>
                  <a:pt x="1354" y="724"/>
                  <a:pt x="1347" y="731"/>
                  <a:pt x="1347" y="739"/>
                </a:cubicBezTo>
                <a:cubicBezTo>
                  <a:pt x="1347" y="747"/>
                  <a:pt x="1354" y="754"/>
                  <a:pt x="1362" y="754"/>
                </a:cubicBezTo>
                <a:cubicBezTo>
                  <a:pt x="1370" y="754"/>
                  <a:pt x="1377" y="747"/>
                  <a:pt x="1377" y="739"/>
                </a:cubicBezTo>
                <a:cubicBezTo>
                  <a:pt x="1377" y="731"/>
                  <a:pt x="1370" y="724"/>
                  <a:pt x="1362" y="724"/>
                </a:cubicBezTo>
                <a:close/>
                <a:moveTo>
                  <a:pt x="1362" y="757"/>
                </a:moveTo>
                <a:cubicBezTo>
                  <a:pt x="1354" y="757"/>
                  <a:pt x="1347" y="764"/>
                  <a:pt x="1347" y="772"/>
                </a:cubicBezTo>
                <a:cubicBezTo>
                  <a:pt x="1347" y="780"/>
                  <a:pt x="1354" y="787"/>
                  <a:pt x="1362" y="787"/>
                </a:cubicBezTo>
                <a:cubicBezTo>
                  <a:pt x="1370" y="787"/>
                  <a:pt x="1377" y="780"/>
                  <a:pt x="1377" y="772"/>
                </a:cubicBezTo>
                <a:cubicBezTo>
                  <a:pt x="1377" y="764"/>
                  <a:pt x="1370" y="757"/>
                  <a:pt x="1362" y="757"/>
                </a:cubicBezTo>
                <a:close/>
                <a:moveTo>
                  <a:pt x="1362" y="790"/>
                </a:moveTo>
                <a:cubicBezTo>
                  <a:pt x="1354" y="790"/>
                  <a:pt x="1347" y="797"/>
                  <a:pt x="1347" y="805"/>
                </a:cubicBezTo>
                <a:cubicBezTo>
                  <a:pt x="1347" y="813"/>
                  <a:pt x="1354" y="820"/>
                  <a:pt x="1362" y="820"/>
                </a:cubicBezTo>
                <a:cubicBezTo>
                  <a:pt x="1370" y="820"/>
                  <a:pt x="1377" y="813"/>
                  <a:pt x="1377" y="805"/>
                </a:cubicBezTo>
                <a:cubicBezTo>
                  <a:pt x="1377" y="797"/>
                  <a:pt x="1370" y="790"/>
                  <a:pt x="1362" y="790"/>
                </a:cubicBezTo>
                <a:close/>
                <a:moveTo>
                  <a:pt x="1362" y="823"/>
                </a:moveTo>
                <a:cubicBezTo>
                  <a:pt x="1354" y="823"/>
                  <a:pt x="1347" y="830"/>
                  <a:pt x="1347" y="838"/>
                </a:cubicBezTo>
                <a:cubicBezTo>
                  <a:pt x="1347" y="846"/>
                  <a:pt x="1354" y="853"/>
                  <a:pt x="1362" y="853"/>
                </a:cubicBezTo>
                <a:cubicBezTo>
                  <a:pt x="1370" y="853"/>
                  <a:pt x="1377" y="846"/>
                  <a:pt x="1377" y="838"/>
                </a:cubicBezTo>
                <a:cubicBezTo>
                  <a:pt x="1377" y="830"/>
                  <a:pt x="1370" y="823"/>
                  <a:pt x="1362" y="823"/>
                </a:cubicBezTo>
                <a:close/>
                <a:moveTo>
                  <a:pt x="1362" y="856"/>
                </a:moveTo>
                <a:cubicBezTo>
                  <a:pt x="1354" y="856"/>
                  <a:pt x="1347" y="863"/>
                  <a:pt x="1347" y="871"/>
                </a:cubicBezTo>
                <a:cubicBezTo>
                  <a:pt x="1347" y="879"/>
                  <a:pt x="1354" y="886"/>
                  <a:pt x="1362" y="886"/>
                </a:cubicBezTo>
                <a:cubicBezTo>
                  <a:pt x="1370" y="886"/>
                  <a:pt x="1377" y="879"/>
                  <a:pt x="1377" y="871"/>
                </a:cubicBezTo>
                <a:cubicBezTo>
                  <a:pt x="1377" y="863"/>
                  <a:pt x="1370" y="856"/>
                  <a:pt x="1362" y="856"/>
                </a:cubicBezTo>
                <a:close/>
                <a:moveTo>
                  <a:pt x="1362" y="889"/>
                </a:moveTo>
                <a:cubicBezTo>
                  <a:pt x="1354" y="889"/>
                  <a:pt x="1347" y="895"/>
                  <a:pt x="1347" y="904"/>
                </a:cubicBezTo>
                <a:cubicBezTo>
                  <a:pt x="1347" y="912"/>
                  <a:pt x="1354" y="918"/>
                  <a:pt x="1362" y="918"/>
                </a:cubicBezTo>
                <a:cubicBezTo>
                  <a:pt x="1370" y="918"/>
                  <a:pt x="1377" y="912"/>
                  <a:pt x="1377" y="904"/>
                </a:cubicBezTo>
                <a:cubicBezTo>
                  <a:pt x="1377" y="895"/>
                  <a:pt x="1370" y="889"/>
                  <a:pt x="1362" y="889"/>
                </a:cubicBezTo>
                <a:close/>
                <a:moveTo>
                  <a:pt x="1362" y="922"/>
                </a:moveTo>
                <a:cubicBezTo>
                  <a:pt x="1354" y="922"/>
                  <a:pt x="1347" y="928"/>
                  <a:pt x="1347" y="937"/>
                </a:cubicBezTo>
                <a:cubicBezTo>
                  <a:pt x="1347" y="945"/>
                  <a:pt x="1354" y="951"/>
                  <a:pt x="1362" y="951"/>
                </a:cubicBezTo>
                <a:cubicBezTo>
                  <a:pt x="1370" y="951"/>
                  <a:pt x="1377" y="945"/>
                  <a:pt x="1377" y="937"/>
                </a:cubicBezTo>
                <a:cubicBezTo>
                  <a:pt x="1377" y="928"/>
                  <a:pt x="1370" y="922"/>
                  <a:pt x="1362" y="922"/>
                </a:cubicBezTo>
                <a:close/>
                <a:moveTo>
                  <a:pt x="1362" y="955"/>
                </a:moveTo>
                <a:cubicBezTo>
                  <a:pt x="1354" y="955"/>
                  <a:pt x="1347" y="961"/>
                  <a:pt x="1347" y="970"/>
                </a:cubicBezTo>
                <a:cubicBezTo>
                  <a:pt x="1347" y="978"/>
                  <a:pt x="1354" y="984"/>
                  <a:pt x="1362" y="984"/>
                </a:cubicBezTo>
                <a:cubicBezTo>
                  <a:pt x="1370" y="984"/>
                  <a:pt x="1377" y="978"/>
                  <a:pt x="1377" y="970"/>
                </a:cubicBezTo>
                <a:cubicBezTo>
                  <a:pt x="1377" y="961"/>
                  <a:pt x="1370" y="955"/>
                  <a:pt x="1362" y="955"/>
                </a:cubicBezTo>
                <a:close/>
                <a:moveTo>
                  <a:pt x="1362" y="988"/>
                </a:moveTo>
                <a:cubicBezTo>
                  <a:pt x="1354" y="988"/>
                  <a:pt x="1347" y="994"/>
                  <a:pt x="1347" y="1002"/>
                </a:cubicBezTo>
                <a:cubicBezTo>
                  <a:pt x="1347" y="1011"/>
                  <a:pt x="1354" y="1017"/>
                  <a:pt x="1362" y="1017"/>
                </a:cubicBezTo>
                <a:cubicBezTo>
                  <a:pt x="1370" y="1017"/>
                  <a:pt x="1377" y="1011"/>
                  <a:pt x="1377" y="1002"/>
                </a:cubicBezTo>
                <a:cubicBezTo>
                  <a:pt x="1377" y="994"/>
                  <a:pt x="1370" y="988"/>
                  <a:pt x="1362" y="988"/>
                </a:cubicBezTo>
                <a:close/>
                <a:moveTo>
                  <a:pt x="1362" y="1021"/>
                </a:moveTo>
                <a:cubicBezTo>
                  <a:pt x="1354" y="1021"/>
                  <a:pt x="1347" y="1027"/>
                  <a:pt x="1347" y="1035"/>
                </a:cubicBezTo>
                <a:cubicBezTo>
                  <a:pt x="1347" y="1044"/>
                  <a:pt x="1354" y="1050"/>
                  <a:pt x="1362" y="1050"/>
                </a:cubicBezTo>
                <a:cubicBezTo>
                  <a:pt x="1370" y="1050"/>
                  <a:pt x="1377" y="1044"/>
                  <a:pt x="1377" y="1035"/>
                </a:cubicBezTo>
                <a:cubicBezTo>
                  <a:pt x="1377" y="1027"/>
                  <a:pt x="1370" y="1021"/>
                  <a:pt x="1362" y="1021"/>
                </a:cubicBezTo>
                <a:close/>
                <a:moveTo>
                  <a:pt x="1362" y="1053"/>
                </a:moveTo>
                <a:cubicBezTo>
                  <a:pt x="1354" y="1053"/>
                  <a:pt x="1347" y="1060"/>
                  <a:pt x="1347" y="1068"/>
                </a:cubicBezTo>
                <a:cubicBezTo>
                  <a:pt x="1347" y="1076"/>
                  <a:pt x="1354" y="1083"/>
                  <a:pt x="1362" y="1083"/>
                </a:cubicBezTo>
                <a:cubicBezTo>
                  <a:pt x="1370" y="1083"/>
                  <a:pt x="1377" y="1076"/>
                  <a:pt x="1377" y="1068"/>
                </a:cubicBezTo>
                <a:cubicBezTo>
                  <a:pt x="1377" y="1060"/>
                  <a:pt x="1370" y="1053"/>
                  <a:pt x="1362" y="1053"/>
                </a:cubicBezTo>
                <a:close/>
                <a:moveTo>
                  <a:pt x="1362" y="1086"/>
                </a:moveTo>
                <a:cubicBezTo>
                  <a:pt x="1354" y="1086"/>
                  <a:pt x="1347" y="1093"/>
                  <a:pt x="1347" y="1101"/>
                </a:cubicBezTo>
                <a:cubicBezTo>
                  <a:pt x="1347" y="1109"/>
                  <a:pt x="1354" y="1116"/>
                  <a:pt x="1362" y="1116"/>
                </a:cubicBezTo>
                <a:cubicBezTo>
                  <a:pt x="1370" y="1116"/>
                  <a:pt x="1377" y="1109"/>
                  <a:pt x="1377" y="1101"/>
                </a:cubicBezTo>
                <a:cubicBezTo>
                  <a:pt x="1377" y="1093"/>
                  <a:pt x="1370" y="1086"/>
                  <a:pt x="1362" y="1086"/>
                </a:cubicBezTo>
                <a:close/>
                <a:moveTo>
                  <a:pt x="1362" y="1119"/>
                </a:moveTo>
                <a:cubicBezTo>
                  <a:pt x="1354" y="1119"/>
                  <a:pt x="1347" y="1126"/>
                  <a:pt x="1347" y="1134"/>
                </a:cubicBezTo>
                <a:cubicBezTo>
                  <a:pt x="1347" y="1142"/>
                  <a:pt x="1354" y="1149"/>
                  <a:pt x="1362" y="1149"/>
                </a:cubicBezTo>
                <a:cubicBezTo>
                  <a:pt x="1370" y="1149"/>
                  <a:pt x="1377" y="1142"/>
                  <a:pt x="1377" y="1134"/>
                </a:cubicBezTo>
                <a:cubicBezTo>
                  <a:pt x="1377" y="1126"/>
                  <a:pt x="1370" y="1119"/>
                  <a:pt x="1362" y="1119"/>
                </a:cubicBezTo>
                <a:close/>
                <a:moveTo>
                  <a:pt x="1362" y="1152"/>
                </a:moveTo>
                <a:cubicBezTo>
                  <a:pt x="1354" y="1152"/>
                  <a:pt x="1347" y="1159"/>
                  <a:pt x="1347" y="1167"/>
                </a:cubicBezTo>
                <a:cubicBezTo>
                  <a:pt x="1347" y="1175"/>
                  <a:pt x="1354" y="1182"/>
                  <a:pt x="1362" y="1182"/>
                </a:cubicBezTo>
                <a:cubicBezTo>
                  <a:pt x="1370" y="1182"/>
                  <a:pt x="1377" y="1175"/>
                  <a:pt x="1377" y="1167"/>
                </a:cubicBezTo>
                <a:cubicBezTo>
                  <a:pt x="1377" y="1159"/>
                  <a:pt x="1370" y="1152"/>
                  <a:pt x="1362" y="1152"/>
                </a:cubicBezTo>
                <a:close/>
                <a:moveTo>
                  <a:pt x="1362" y="1185"/>
                </a:moveTo>
                <a:cubicBezTo>
                  <a:pt x="1354" y="1185"/>
                  <a:pt x="1347" y="1192"/>
                  <a:pt x="1347" y="1200"/>
                </a:cubicBezTo>
                <a:cubicBezTo>
                  <a:pt x="1347" y="1208"/>
                  <a:pt x="1354" y="1215"/>
                  <a:pt x="1362" y="1215"/>
                </a:cubicBezTo>
                <a:cubicBezTo>
                  <a:pt x="1370" y="1215"/>
                  <a:pt x="1377" y="1208"/>
                  <a:pt x="1377" y="1200"/>
                </a:cubicBezTo>
                <a:cubicBezTo>
                  <a:pt x="1377" y="1192"/>
                  <a:pt x="1370" y="1185"/>
                  <a:pt x="1362" y="1185"/>
                </a:cubicBezTo>
                <a:close/>
                <a:moveTo>
                  <a:pt x="1362" y="1218"/>
                </a:moveTo>
                <a:cubicBezTo>
                  <a:pt x="1354" y="1218"/>
                  <a:pt x="1347" y="1225"/>
                  <a:pt x="1347" y="1233"/>
                </a:cubicBezTo>
                <a:cubicBezTo>
                  <a:pt x="1347" y="1241"/>
                  <a:pt x="1354" y="1248"/>
                  <a:pt x="1362" y="1248"/>
                </a:cubicBezTo>
                <a:cubicBezTo>
                  <a:pt x="1370" y="1248"/>
                  <a:pt x="1377" y="1241"/>
                  <a:pt x="1377" y="1233"/>
                </a:cubicBezTo>
                <a:cubicBezTo>
                  <a:pt x="1377" y="1225"/>
                  <a:pt x="1370" y="1218"/>
                  <a:pt x="1362" y="1218"/>
                </a:cubicBezTo>
                <a:close/>
                <a:moveTo>
                  <a:pt x="1362" y="1251"/>
                </a:moveTo>
                <a:cubicBezTo>
                  <a:pt x="1354" y="1251"/>
                  <a:pt x="1347" y="1258"/>
                  <a:pt x="1347" y="1266"/>
                </a:cubicBezTo>
                <a:cubicBezTo>
                  <a:pt x="1347" y="1274"/>
                  <a:pt x="1354" y="1281"/>
                  <a:pt x="1362" y="1281"/>
                </a:cubicBezTo>
                <a:cubicBezTo>
                  <a:pt x="1370" y="1281"/>
                  <a:pt x="1377" y="1274"/>
                  <a:pt x="1377" y="1266"/>
                </a:cubicBezTo>
                <a:cubicBezTo>
                  <a:pt x="1377" y="1258"/>
                  <a:pt x="1370" y="1251"/>
                  <a:pt x="1362" y="1251"/>
                </a:cubicBezTo>
                <a:close/>
                <a:moveTo>
                  <a:pt x="1362" y="1284"/>
                </a:moveTo>
                <a:cubicBezTo>
                  <a:pt x="1354" y="1284"/>
                  <a:pt x="1347" y="1291"/>
                  <a:pt x="1347" y="1299"/>
                </a:cubicBezTo>
                <a:cubicBezTo>
                  <a:pt x="1347" y="1307"/>
                  <a:pt x="1354" y="1314"/>
                  <a:pt x="1362" y="1314"/>
                </a:cubicBezTo>
                <a:cubicBezTo>
                  <a:pt x="1370" y="1314"/>
                  <a:pt x="1377" y="1307"/>
                  <a:pt x="1377" y="1299"/>
                </a:cubicBezTo>
                <a:cubicBezTo>
                  <a:pt x="1377" y="1291"/>
                  <a:pt x="1370" y="1284"/>
                  <a:pt x="1362" y="1284"/>
                </a:cubicBezTo>
                <a:close/>
                <a:moveTo>
                  <a:pt x="1362" y="1317"/>
                </a:moveTo>
                <a:cubicBezTo>
                  <a:pt x="1354" y="1317"/>
                  <a:pt x="1347" y="1323"/>
                  <a:pt x="1347" y="1332"/>
                </a:cubicBezTo>
                <a:cubicBezTo>
                  <a:pt x="1347" y="1340"/>
                  <a:pt x="1354" y="1346"/>
                  <a:pt x="1362" y="1346"/>
                </a:cubicBezTo>
                <a:cubicBezTo>
                  <a:pt x="1370" y="1346"/>
                  <a:pt x="1377" y="1340"/>
                  <a:pt x="1377" y="1332"/>
                </a:cubicBezTo>
                <a:cubicBezTo>
                  <a:pt x="1377" y="1323"/>
                  <a:pt x="1370" y="1317"/>
                  <a:pt x="1362" y="1317"/>
                </a:cubicBezTo>
                <a:close/>
                <a:moveTo>
                  <a:pt x="1362" y="1350"/>
                </a:moveTo>
                <a:cubicBezTo>
                  <a:pt x="1354" y="1350"/>
                  <a:pt x="1347" y="1356"/>
                  <a:pt x="1347" y="1365"/>
                </a:cubicBezTo>
                <a:cubicBezTo>
                  <a:pt x="1347" y="1373"/>
                  <a:pt x="1354" y="1379"/>
                  <a:pt x="1362" y="1379"/>
                </a:cubicBezTo>
                <a:cubicBezTo>
                  <a:pt x="1370" y="1379"/>
                  <a:pt x="1377" y="1373"/>
                  <a:pt x="1377" y="1365"/>
                </a:cubicBezTo>
                <a:cubicBezTo>
                  <a:pt x="1377" y="1356"/>
                  <a:pt x="1370" y="1350"/>
                  <a:pt x="1362" y="1350"/>
                </a:cubicBezTo>
                <a:close/>
                <a:moveTo>
                  <a:pt x="1362" y="1383"/>
                </a:moveTo>
                <a:cubicBezTo>
                  <a:pt x="1354" y="1383"/>
                  <a:pt x="1347" y="1389"/>
                  <a:pt x="1347" y="1397"/>
                </a:cubicBezTo>
                <a:cubicBezTo>
                  <a:pt x="1347" y="1406"/>
                  <a:pt x="1354" y="1412"/>
                  <a:pt x="1362" y="1412"/>
                </a:cubicBezTo>
                <a:cubicBezTo>
                  <a:pt x="1370" y="1412"/>
                  <a:pt x="1377" y="1406"/>
                  <a:pt x="1377" y="1397"/>
                </a:cubicBezTo>
                <a:cubicBezTo>
                  <a:pt x="1377" y="1389"/>
                  <a:pt x="1370" y="1383"/>
                  <a:pt x="1362" y="1383"/>
                </a:cubicBezTo>
                <a:close/>
                <a:moveTo>
                  <a:pt x="1362" y="1416"/>
                </a:moveTo>
                <a:cubicBezTo>
                  <a:pt x="1354" y="1416"/>
                  <a:pt x="1347" y="1422"/>
                  <a:pt x="1347" y="1430"/>
                </a:cubicBezTo>
                <a:cubicBezTo>
                  <a:pt x="1347" y="1439"/>
                  <a:pt x="1354" y="1445"/>
                  <a:pt x="1362" y="1445"/>
                </a:cubicBezTo>
                <a:cubicBezTo>
                  <a:pt x="1370" y="1445"/>
                  <a:pt x="1377" y="1439"/>
                  <a:pt x="1377" y="1430"/>
                </a:cubicBezTo>
                <a:cubicBezTo>
                  <a:pt x="1377" y="1422"/>
                  <a:pt x="1370" y="1416"/>
                  <a:pt x="1362" y="1416"/>
                </a:cubicBezTo>
                <a:close/>
                <a:moveTo>
                  <a:pt x="1395" y="0"/>
                </a:moveTo>
                <a:cubicBezTo>
                  <a:pt x="1387" y="0"/>
                  <a:pt x="1380" y="7"/>
                  <a:pt x="1380" y="15"/>
                </a:cubicBezTo>
                <a:cubicBezTo>
                  <a:pt x="1380" y="23"/>
                  <a:pt x="1387" y="30"/>
                  <a:pt x="1395" y="30"/>
                </a:cubicBezTo>
                <a:cubicBezTo>
                  <a:pt x="1403" y="30"/>
                  <a:pt x="1410" y="23"/>
                  <a:pt x="1410" y="15"/>
                </a:cubicBezTo>
                <a:cubicBezTo>
                  <a:pt x="1410" y="7"/>
                  <a:pt x="1403" y="0"/>
                  <a:pt x="1395" y="0"/>
                </a:cubicBezTo>
                <a:close/>
                <a:moveTo>
                  <a:pt x="1395" y="33"/>
                </a:moveTo>
                <a:cubicBezTo>
                  <a:pt x="1387" y="33"/>
                  <a:pt x="1380" y="40"/>
                  <a:pt x="1380" y="48"/>
                </a:cubicBezTo>
                <a:cubicBezTo>
                  <a:pt x="1380" y="56"/>
                  <a:pt x="1387" y="63"/>
                  <a:pt x="1395" y="63"/>
                </a:cubicBezTo>
                <a:cubicBezTo>
                  <a:pt x="1403" y="63"/>
                  <a:pt x="1410" y="56"/>
                  <a:pt x="1410" y="48"/>
                </a:cubicBezTo>
                <a:cubicBezTo>
                  <a:pt x="1410" y="40"/>
                  <a:pt x="1403" y="33"/>
                  <a:pt x="1395" y="33"/>
                </a:cubicBezTo>
                <a:close/>
                <a:moveTo>
                  <a:pt x="1395" y="66"/>
                </a:moveTo>
                <a:cubicBezTo>
                  <a:pt x="1387" y="66"/>
                  <a:pt x="1380" y="72"/>
                  <a:pt x="1380" y="81"/>
                </a:cubicBezTo>
                <a:cubicBezTo>
                  <a:pt x="1380" y="89"/>
                  <a:pt x="1387" y="95"/>
                  <a:pt x="1395" y="95"/>
                </a:cubicBezTo>
                <a:cubicBezTo>
                  <a:pt x="1403" y="95"/>
                  <a:pt x="1410" y="89"/>
                  <a:pt x="1410" y="81"/>
                </a:cubicBezTo>
                <a:cubicBezTo>
                  <a:pt x="1410" y="72"/>
                  <a:pt x="1403" y="66"/>
                  <a:pt x="1395" y="66"/>
                </a:cubicBezTo>
                <a:close/>
                <a:moveTo>
                  <a:pt x="1395" y="99"/>
                </a:moveTo>
                <a:cubicBezTo>
                  <a:pt x="1387" y="99"/>
                  <a:pt x="1380" y="105"/>
                  <a:pt x="1380" y="114"/>
                </a:cubicBezTo>
                <a:cubicBezTo>
                  <a:pt x="1380" y="122"/>
                  <a:pt x="1387" y="128"/>
                  <a:pt x="1395" y="128"/>
                </a:cubicBezTo>
                <a:cubicBezTo>
                  <a:pt x="1403" y="128"/>
                  <a:pt x="1410" y="122"/>
                  <a:pt x="1410" y="114"/>
                </a:cubicBezTo>
                <a:cubicBezTo>
                  <a:pt x="1410" y="105"/>
                  <a:pt x="1403" y="99"/>
                  <a:pt x="1395" y="99"/>
                </a:cubicBezTo>
                <a:close/>
                <a:moveTo>
                  <a:pt x="1395" y="132"/>
                </a:moveTo>
                <a:cubicBezTo>
                  <a:pt x="1387" y="132"/>
                  <a:pt x="1380" y="138"/>
                  <a:pt x="1380" y="147"/>
                </a:cubicBezTo>
                <a:cubicBezTo>
                  <a:pt x="1380" y="155"/>
                  <a:pt x="1387" y="161"/>
                  <a:pt x="1395" y="161"/>
                </a:cubicBezTo>
                <a:cubicBezTo>
                  <a:pt x="1403" y="161"/>
                  <a:pt x="1410" y="155"/>
                  <a:pt x="1410" y="147"/>
                </a:cubicBezTo>
                <a:cubicBezTo>
                  <a:pt x="1410" y="138"/>
                  <a:pt x="1403" y="132"/>
                  <a:pt x="1395" y="132"/>
                </a:cubicBezTo>
                <a:close/>
                <a:moveTo>
                  <a:pt x="1395" y="165"/>
                </a:moveTo>
                <a:cubicBezTo>
                  <a:pt x="1387" y="165"/>
                  <a:pt x="1380" y="171"/>
                  <a:pt x="1380" y="179"/>
                </a:cubicBezTo>
                <a:cubicBezTo>
                  <a:pt x="1380" y="188"/>
                  <a:pt x="1387" y="194"/>
                  <a:pt x="1395" y="194"/>
                </a:cubicBezTo>
                <a:cubicBezTo>
                  <a:pt x="1403" y="194"/>
                  <a:pt x="1410" y="188"/>
                  <a:pt x="1410" y="179"/>
                </a:cubicBezTo>
                <a:cubicBezTo>
                  <a:pt x="1410" y="171"/>
                  <a:pt x="1403" y="165"/>
                  <a:pt x="1395" y="165"/>
                </a:cubicBezTo>
                <a:close/>
                <a:moveTo>
                  <a:pt x="1395" y="198"/>
                </a:moveTo>
                <a:cubicBezTo>
                  <a:pt x="1387" y="198"/>
                  <a:pt x="1380" y="204"/>
                  <a:pt x="1380" y="212"/>
                </a:cubicBezTo>
                <a:cubicBezTo>
                  <a:pt x="1380" y="221"/>
                  <a:pt x="1387" y="227"/>
                  <a:pt x="1395" y="227"/>
                </a:cubicBezTo>
                <a:cubicBezTo>
                  <a:pt x="1403" y="227"/>
                  <a:pt x="1410" y="221"/>
                  <a:pt x="1410" y="212"/>
                </a:cubicBezTo>
                <a:cubicBezTo>
                  <a:pt x="1410" y="204"/>
                  <a:pt x="1403" y="198"/>
                  <a:pt x="1395" y="198"/>
                </a:cubicBezTo>
                <a:close/>
                <a:moveTo>
                  <a:pt x="1395" y="230"/>
                </a:moveTo>
                <a:cubicBezTo>
                  <a:pt x="1387" y="230"/>
                  <a:pt x="1380" y="237"/>
                  <a:pt x="1380" y="245"/>
                </a:cubicBezTo>
                <a:cubicBezTo>
                  <a:pt x="1380" y="253"/>
                  <a:pt x="1387" y="260"/>
                  <a:pt x="1395" y="260"/>
                </a:cubicBezTo>
                <a:cubicBezTo>
                  <a:pt x="1403" y="260"/>
                  <a:pt x="1410" y="253"/>
                  <a:pt x="1410" y="245"/>
                </a:cubicBezTo>
                <a:cubicBezTo>
                  <a:pt x="1410" y="237"/>
                  <a:pt x="1403" y="230"/>
                  <a:pt x="1395" y="230"/>
                </a:cubicBezTo>
                <a:close/>
                <a:moveTo>
                  <a:pt x="1395" y="263"/>
                </a:moveTo>
                <a:cubicBezTo>
                  <a:pt x="1387" y="263"/>
                  <a:pt x="1380" y="270"/>
                  <a:pt x="1380" y="278"/>
                </a:cubicBezTo>
                <a:cubicBezTo>
                  <a:pt x="1380" y="286"/>
                  <a:pt x="1387" y="293"/>
                  <a:pt x="1395" y="293"/>
                </a:cubicBezTo>
                <a:cubicBezTo>
                  <a:pt x="1403" y="293"/>
                  <a:pt x="1410" y="286"/>
                  <a:pt x="1410" y="278"/>
                </a:cubicBezTo>
                <a:cubicBezTo>
                  <a:pt x="1410" y="270"/>
                  <a:pt x="1403" y="263"/>
                  <a:pt x="1395" y="263"/>
                </a:cubicBezTo>
                <a:close/>
                <a:moveTo>
                  <a:pt x="1395" y="296"/>
                </a:moveTo>
                <a:cubicBezTo>
                  <a:pt x="1387" y="296"/>
                  <a:pt x="1380" y="303"/>
                  <a:pt x="1380" y="311"/>
                </a:cubicBezTo>
                <a:cubicBezTo>
                  <a:pt x="1380" y="319"/>
                  <a:pt x="1387" y="326"/>
                  <a:pt x="1395" y="326"/>
                </a:cubicBezTo>
                <a:cubicBezTo>
                  <a:pt x="1403" y="326"/>
                  <a:pt x="1410" y="319"/>
                  <a:pt x="1410" y="311"/>
                </a:cubicBezTo>
                <a:cubicBezTo>
                  <a:pt x="1410" y="303"/>
                  <a:pt x="1403" y="296"/>
                  <a:pt x="1395" y="296"/>
                </a:cubicBezTo>
                <a:close/>
                <a:moveTo>
                  <a:pt x="1395" y="329"/>
                </a:moveTo>
                <a:cubicBezTo>
                  <a:pt x="1387" y="329"/>
                  <a:pt x="1380" y="336"/>
                  <a:pt x="1380" y="344"/>
                </a:cubicBezTo>
                <a:cubicBezTo>
                  <a:pt x="1380" y="352"/>
                  <a:pt x="1387" y="359"/>
                  <a:pt x="1395" y="359"/>
                </a:cubicBezTo>
                <a:cubicBezTo>
                  <a:pt x="1403" y="359"/>
                  <a:pt x="1410" y="352"/>
                  <a:pt x="1410" y="344"/>
                </a:cubicBezTo>
                <a:cubicBezTo>
                  <a:pt x="1410" y="336"/>
                  <a:pt x="1403" y="329"/>
                  <a:pt x="1395" y="329"/>
                </a:cubicBezTo>
                <a:close/>
                <a:moveTo>
                  <a:pt x="1395" y="362"/>
                </a:moveTo>
                <a:cubicBezTo>
                  <a:pt x="1387" y="362"/>
                  <a:pt x="1380" y="369"/>
                  <a:pt x="1380" y="377"/>
                </a:cubicBezTo>
                <a:cubicBezTo>
                  <a:pt x="1380" y="385"/>
                  <a:pt x="1387" y="392"/>
                  <a:pt x="1395" y="392"/>
                </a:cubicBezTo>
                <a:cubicBezTo>
                  <a:pt x="1403" y="392"/>
                  <a:pt x="1410" y="385"/>
                  <a:pt x="1410" y="377"/>
                </a:cubicBezTo>
                <a:cubicBezTo>
                  <a:pt x="1410" y="369"/>
                  <a:pt x="1403" y="362"/>
                  <a:pt x="1395" y="362"/>
                </a:cubicBezTo>
                <a:close/>
                <a:moveTo>
                  <a:pt x="1395" y="395"/>
                </a:moveTo>
                <a:cubicBezTo>
                  <a:pt x="1387" y="395"/>
                  <a:pt x="1380" y="402"/>
                  <a:pt x="1380" y="410"/>
                </a:cubicBezTo>
                <a:cubicBezTo>
                  <a:pt x="1380" y="418"/>
                  <a:pt x="1387" y="425"/>
                  <a:pt x="1395" y="425"/>
                </a:cubicBezTo>
                <a:cubicBezTo>
                  <a:pt x="1403" y="425"/>
                  <a:pt x="1410" y="418"/>
                  <a:pt x="1410" y="410"/>
                </a:cubicBezTo>
                <a:cubicBezTo>
                  <a:pt x="1410" y="402"/>
                  <a:pt x="1403" y="395"/>
                  <a:pt x="1395" y="395"/>
                </a:cubicBezTo>
                <a:close/>
                <a:moveTo>
                  <a:pt x="1395" y="428"/>
                </a:moveTo>
                <a:cubicBezTo>
                  <a:pt x="1387" y="428"/>
                  <a:pt x="1380" y="435"/>
                  <a:pt x="1380" y="443"/>
                </a:cubicBezTo>
                <a:cubicBezTo>
                  <a:pt x="1380" y="451"/>
                  <a:pt x="1387" y="458"/>
                  <a:pt x="1395" y="458"/>
                </a:cubicBezTo>
                <a:cubicBezTo>
                  <a:pt x="1403" y="458"/>
                  <a:pt x="1410" y="451"/>
                  <a:pt x="1410" y="443"/>
                </a:cubicBezTo>
                <a:cubicBezTo>
                  <a:pt x="1410" y="435"/>
                  <a:pt x="1403" y="428"/>
                  <a:pt x="1395" y="428"/>
                </a:cubicBezTo>
                <a:close/>
                <a:moveTo>
                  <a:pt x="1395" y="461"/>
                </a:moveTo>
                <a:cubicBezTo>
                  <a:pt x="1387" y="461"/>
                  <a:pt x="1380" y="468"/>
                  <a:pt x="1380" y="476"/>
                </a:cubicBezTo>
                <a:cubicBezTo>
                  <a:pt x="1380" y="484"/>
                  <a:pt x="1387" y="491"/>
                  <a:pt x="1395" y="491"/>
                </a:cubicBezTo>
                <a:cubicBezTo>
                  <a:pt x="1403" y="491"/>
                  <a:pt x="1410" y="484"/>
                  <a:pt x="1410" y="476"/>
                </a:cubicBezTo>
                <a:cubicBezTo>
                  <a:pt x="1410" y="468"/>
                  <a:pt x="1403" y="461"/>
                  <a:pt x="1395" y="461"/>
                </a:cubicBezTo>
                <a:close/>
                <a:moveTo>
                  <a:pt x="1395" y="494"/>
                </a:moveTo>
                <a:cubicBezTo>
                  <a:pt x="1387" y="494"/>
                  <a:pt x="1380" y="500"/>
                  <a:pt x="1380" y="509"/>
                </a:cubicBezTo>
                <a:cubicBezTo>
                  <a:pt x="1380" y="517"/>
                  <a:pt x="1387" y="523"/>
                  <a:pt x="1395" y="523"/>
                </a:cubicBezTo>
                <a:cubicBezTo>
                  <a:pt x="1403" y="523"/>
                  <a:pt x="1410" y="517"/>
                  <a:pt x="1410" y="509"/>
                </a:cubicBezTo>
                <a:cubicBezTo>
                  <a:pt x="1410" y="500"/>
                  <a:pt x="1403" y="494"/>
                  <a:pt x="1395" y="494"/>
                </a:cubicBezTo>
                <a:close/>
                <a:moveTo>
                  <a:pt x="1395" y="527"/>
                </a:moveTo>
                <a:cubicBezTo>
                  <a:pt x="1387" y="527"/>
                  <a:pt x="1380" y="533"/>
                  <a:pt x="1380" y="542"/>
                </a:cubicBezTo>
                <a:cubicBezTo>
                  <a:pt x="1380" y="550"/>
                  <a:pt x="1387" y="556"/>
                  <a:pt x="1395" y="556"/>
                </a:cubicBezTo>
                <a:cubicBezTo>
                  <a:pt x="1403" y="556"/>
                  <a:pt x="1410" y="550"/>
                  <a:pt x="1410" y="542"/>
                </a:cubicBezTo>
                <a:cubicBezTo>
                  <a:pt x="1410" y="533"/>
                  <a:pt x="1403" y="527"/>
                  <a:pt x="1395" y="527"/>
                </a:cubicBezTo>
                <a:close/>
                <a:moveTo>
                  <a:pt x="1395" y="560"/>
                </a:moveTo>
                <a:cubicBezTo>
                  <a:pt x="1387" y="560"/>
                  <a:pt x="1380" y="566"/>
                  <a:pt x="1380" y="574"/>
                </a:cubicBezTo>
                <a:cubicBezTo>
                  <a:pt x="1380" y="583"/>
                  <a:pt x="1387" y="589"/>
                  <a:pt x="1395" y="589"/>
                </a:cubicBezTo>
                <a:cubicBezTo>
                  <a:pt x="1403" y="589"/>
                  <a:pt x="1410" y="583"/>
                  <a:pt x="1410" y="574"/>
                </a:cubicBezTo>
                <a:cubicBezTo>
                  <a:pt x="1410" y="566"/>
                  <a:pt x="1403" y="560"/>
                  <a:pt x="1395" y="560"/>
                </a:cubicBezTo>
                <a:close/>
                <a:moveTo>
                  <a:pt x="1395" y="593"/>
                </a:moveTo>
                <a:cubicBezTo>
                  <a:pt x="1387" y="593"/>
                  <a:pt x="1380" y="599"/>
                  <a:pt x="1380" y="607"/>
                </a:cubicBezTo>
                <a:cubicBezTo>
                  <a:pt x="1380" y="616"/>
                  <a:pt x="1387" y="622"/>
                  <a:pt x="1395" y="622"/>
                </a:cubicBezTo>
                <a:cubicBezTo>
                  <a:pt x="1403" y="622"/>
                  <a:pt x="1410" y="616"/>
                  <a:pt x="1410" y="607"/>
                </a:cubicBezTo>
                <a:cubicBezTo>
                  <a:pt x="1410" y="599"/>
                  <a:pt x="1403" y="593"/>
                  <a:pt x="1395" y="593"/>
                </a:cubicBezTo>
                <a:close/>
                <a:moveTo>
                  <a:pt x="1395" y="625"/>
                </a:moveTo>
                <a:cubicBezTo>
                  <a:pt x="1387" y="625"/>
                  <a:pt x="1380" y="632"/>
                  <a:pt x="1380" y="640"/>
                </a:cubicBezTo>
                <a:cubicBezTo>
                  <a:pt x="1380" y="648"/>
                  <a:pt x="1387" y="655"/>
                  <a:pt x="1395" y="655"/>
                </a:cubicBezTo>
                <a:cubicBezTo>
                  <a:pt x="1403" y="655"/>
                  <a:pt x="1410" y="648"/>
                  <a:pt x="1410" y="640"/>
                </a:cubicBezTo>
                <a:cubicBezTo>
                  <a:pt x="1410" y="632"/>
                  <a:pt x="1403" y="625"/>
                  <a:pt x="1395" y="625"/>
                </a:cubicBezTo>
                <a:close/>
                <a:moveTo>
                  <a:pt x="1395" y="658"/>
                </a:moveTo>
                <a:cubicBezTo>
                  <a:pt x="1387" y="658"/>
                  <a:pt x="1380" y="665"/>
                  <a:pt x="1380" y="673"/>
                </a:cubicBezTo>
                <a:cubicBezTo>
                  <a:pt x="1380" y="681"/>
                  <a:pt x="1387" y="688"/>
                  <a:pt x="1395" y="688"/>
                </a:cubicBezTo>
                <a:cubicBezTo>
                  <a:pt x="1403" y="688"/>
                  <a:pt x="1410" y="681"/>
                  <a:pt x="1410" y="673"/>
                </a:cubicBezTo>
                <a:cubicBezTo>
                  <a:pt x="1410" y="665"/>
                  <a:pt x="1403" y="658"/>
                  <a:pt x="1395" y="658"/>
                </a:cubicBezTo>
                <a:close/>
                <a:moveTo>
                  <a:pt x="1395" y="691"/>
                </a:moveTo>
                <a:cubicBezTo>
                  <a:pt x="1387" y="691"/>
                  <a:pt x="1380" y="698"/>
                  <a:pt x="1380" y="706"/>
                </a:cubicBezTo>
                <a:cubicBezTo>
                  <a:pt x="1380" y="714"/>
                  <a:pt x="1387" y="721"/>
                  <a:pt x="1395" y="721"/>
                </a:cubicBezTo>
                <a:cubicBezTo>
                  <a:pt x="1403" y="721"/>
                  <a:pt x="1410" y="714"/>
                  <a:pt x="1410" y="706"/>
                </a:cubicBezTo>
                <a:cubicBezTo>
                  <a:pt x="1410" y="698"/>
                  <a:pt x="1403" y="691"/>
                  <a:pt x="1395" y="691"/>
                </a:cubicBezTo>
                <a:close/>
                <a:moveTo>
                  <a:pt x="1395" y="724"/>
                </a:moveTo>
                <a:cubicBezTo>
                  <a:pt x="1387" y="724"/>
                  <a:pt x="1380" y="731"/>
                  <a:pt x="1380" y="739"/>
                </a:cubicBezTo>
                <a:cubicBezTo>
                  <a:pt x="1380" y="747"/>
                  <a:pt x="1387" y="754"/>
                  <a:pt x="1395" y="754"/>
                </a:cubicBezTo>
                <a:cubicBezTo>
                  <a:pt x="1403" y="754"/>
                  <a:pt x="1410" y="747"/>
                  <a:pt x="1410" y="739"/>
                </a:cubicBezTo>
                <a:cubicBezTo>
                  <a:pt x="1410" y="731"/>
                  <a:pt x="1403" y="724"/>
                  <a:pt x="1395" y="724"/>
                </a:cubicBezTo>
                <a:close/>
                <a:moveTo>
                  <a:pt x="1395" y="757"/>
                </a:moveTo>
                <a:cubicBezTo>
                  <a:pt x="1387" y="757"/>
                  <a:pt x="1380" y="764"/>
                  <a:pt x="1380" y="772"/>
                </a:cubicBezTo>
                <a:cubicBezTo>
                  <a:pt x="1380" y="780"/>
                  <a:pt x="1387" y="787"/>
                  <a:pt x="1395" y="787"/>
                </a:cubicBezTo>
                <a:cubicBezTo>
                  <a:pt x="1403" y="787"/>
                  <a:pt x="1410" y="780"/>
                  <a:pt x="1410" y="772"/>
                </a:cubicBezTo>
                <a:cubicBezTo>
                  <a:pt x="1410" y="764"/>
                  <a:pt x="1403" y="757"/>
                  <a:pt x="1395" y="757"/>
                </a:cubicBezTo>
                <a:close/>
                <a:moveTo>
                  <a:pt x="1395" y="790"/>
                </a:moveTo>
                <a:cubicBezTo>
                  <a:pt x="1387" y="790"/>
                  <a:pt x="1380" y="797"/>
                  <a:pt x="1380" y="805"/>
                </a:cubicBezTo>
                <a:cubicBezTo>
                  <a:pt x="1380" y="813"/>
                  <a:pt x="1387" y="820"/>
                  <a:pt x="1395" y="820"/>
                </a:cubicBezTo>
                <a:cubicBezTo>
                  <a:pt x="1403" y="820"/>
                  <a:pt x="1410" y="813"/>
                  <a:pt x="1410" y="805"/>
                </a:cubicBezTo>
                <a:cubicBezTo>
                  <a:pt x="1410" y="797"/>
                  <a:pt x="1403" y="790"/>
                  <a:pt x="1395" y="790"/>
                </a:cubicBezTo>
                <a:close/>
                <a:moveTo>
                  <a:pt x="1395" y="823"/>
                </a:moveTo>
                <a:cubicBezTo>
                  <a:pt x="1387" y="823"/>
                  <a:pt x="1380" y="830"/>
                  <a:pt x="1380" y="838"/>
                </a:cubicBezTo>
                <a:cubicBezTo>
                  <a:pt x="1380" y="846"/>
                  <a:pt x="1387" y="853"/>
                  <a:pt x="1395" y="853"/>
                </a:cubicBezTo>
                <a:cubicBezTo>
                  <a:pt x="1403" y="853"/>
                  <a:pt x="1410" y="846"/>
                  <a:pt x="1410" y="838"/>
                </a:cubicBezTo>
                <a:cubicBezTo>
                  <a:pt x="1410" y="830"/>
                  <a:pt x="1403" y="823"/>
                  <a:pt x="1395" y="823"/>
                </a:cubicBezTo>
                <a:close/>
                <a:moveTo>
                  <a:pt x="1395" y="856"/>
                </a:moveTo>
                <a:cubicBezTo>
                  <a:pt x="1387" y="856"/>
                  <a:pt x="1380" y="863"/>
                  <a:pt x="1380" y="871"/>
                </a:cubicBezTo>
                <a:cubicBezTo>
                  <a:pt x="1380" y="879"/>
                  <a:pt x="1387" y="886"/>
                  <a:pt x="1395" y="886"/>
                </a:cubicBezTo>
                <a:cubicBezTo>
                  <a:pt x="1403" y="886"/>
                  <a:pt x="1410" y="879"/>
                  <a:pt x="1410" y="871"/>
                </a:cubicBezTo>
                <a:cubicBezTo>
                  <a:pt x="1410" y="863"/>
                  <a:pt x="1403" y="856"/>
                  <a:pt x="1395" y="856"/>
                </a:cubicBezTo>
                <a:close/>
                <a:moveTo>
                  <a:pt x="1395" y="889"/>
                </a:moveTo>
                <a:cubicBezTo>
                  <a:pt x="1387" y="889"/>
                  <a:pt x="1380" y="895"/>
                  <a:pt x="1380" y="904"/>
                </a:cubicBezTo>
                <a:cubicBezTo>
                  <a:pt x="1380" y="912"/>
                  <a:pt x="1387" y="918"/>
                  <a:pt x="1395" y="918"/>
                </a:cubicBezTo>
                <a:cubicBezTo>
                  <a:pt x="1403" y="918"/>
                  <a:pt x="1410" y="912"/>
                  <a:pt x="1410" y="904"/>
                </a:cubicBezTo>
                <a:cubicBezTo>
                  <a:pt x="1410" y="895"/>
                  <a:pt x="1403" y="889"/>
                  <a:pt x="1395" y="889"/>
                </a:cubicBezTo>
                <a:close/>
                <a:moveTo>
                  <a:pt x="1395" y="922"/>
                </a:moveTo>
                <a:cubicBezTo>
                  <a:pt x="1387" y="922"/>
                  <a:pt x="1380" y="928"/>
                  <a:pt x="1380" y="937"/>
                </a:cubicBezTo>
                <a:cubicBezTo>
                  <a:pt x="1380" y="945"/>
                  <a:pt x="1387" y="951"/>
                  <a:pt x="1395" y="951"/>
                </a:cubicBezTo>
                <a:cubicBezTo>
                  <a:pt x="1403" y="951"/>
                  <a:pt x="1410" y="945"/>
                  <a:pt x="1410" y="937"/>
                </a:cubicBezTo>
                <a:cubicBezTo>
                  <a:pt x="1410" y="928"/>
                  <a:pt x="1403" y="922"/>
                  <a:pt x="1395" y="922"/>
                </a:cubicBezTo>
                <a:close/>
                <a:moveTo>
                  <a:pt x="1395" y="955"/>
                </a:moveTo>
                <a:cubicBezTo>
                  <a:pt x="1387" y="955"/>
                  <a:pt x="1380" y="961"/>
                  <a:pt x="1380" y="970"/>
                </a:cubicBezTo>
                <a:cubicBezTo>
                  <a:pt x="1380" y="978"/>
                  <a:pt x="1387" y="984"/>
                  <a:pt x="1395" y="984"/>
                </a:cubicBezTo>
                <a:cubicBezTo>
                  <a:pt x="1403" y="984"/>
                  <a:pt x="1410" y="978"/>
                  <a:pt x="1410" y="970"/>
                </a:cubicBezTo>
                <a:cubicBezTo>
                  <a:pt x="1410" y="961"/>
                  <a:pt x="1403" y="955"/>
                  <a:pt x="1395" y="955"/>
                </a:cubicBezTo>
                <a:close/>
                <a:moveTo>
                  <a:pt x="1395" y="988"/>
                </a:moveTo>
                <a:cubicBezTo>
                  <a:pt x="1387" y="988"/>
                  <a:pt x="1380" y="994"/>
                  <a:pt x="1380" y="1002"/>
                </a:cubicBezTo>
                <a:cubicBezTo>
                  <a:pt x="1380" y="1011"/>
                  <a:pt x="1387" y="1017"/>
                  <a:pt x="1395" y="1017"/>
                </a:cubicBezTo>
                <a:cubicBezTo>
                  <a:pt x="1403" y="1017"/>
                  <a:pt x="1410" y="1011"/>
                  <a:pt x="1410" y="1002"/>
                </a:cubicBezTo>
                <a:cubicBezTo>
                  <a:pt x="1410" y="994"/>
                  <a:pt x="1403" y="988"/>
                  <a:pt x="1395" y="988"/>
                </a:cubicBezTo>
                <a:close/>
                <a:moveTo>
                  <a:pt x="1395" y="1021"/>
                </a:moveTo>
                <a:cubicBezTo>
                  <a:pt x="1387" y="1021"/>
                  <a:pt x="1380" y="1027"/>
                  <a:pt x="1380" y="1035"/>
                </a:cubicBezTo>
                <a:cubicBezTo>
                  <a:pt x="1380" y="1044"/>
                  <a:pt x="1387" y="1050"/>
                  <a:pt x="1395" y="1050"/>
                </a:cubicBezTo>
                <a:cubicBezTo>
                  <a:pt x="1403" y="1050"/>
                  <a:pt x="1410" y="1044"/>
                  <a:pt x="1410" y="1035"/>
                </a:cubicBezTo>
                <a:cubicBezTo>
                  <a:pt x="1410" y="1027"/>
                  <a:pt x="1403" y="1021"/>
                  <a:pt x="1395" y="1021"/>
                </a:cubicBezTo>
                <a:close/>
                <a:moveTo>
                  <a:pt x="1395" y="1053"/>
                </a:moveTo>
                <a:cubicBezTo>
                  <a:pt x="1387" y="1053"/>
                  <a:pt x="1380" y="1060"/>
                  <a:pt x="1380" y="1068"/>
                </a:cubicBezTo>
                <a:cubicBezTo>
                  <a:pt x="1380" y="1076"/>
                  <a:pt x="1387" y="1083"/>
                  <a:pt x="1395" y="1083"/>
                </a:cubicBezTo>
                <a:cubicBezTo>
                  <a:pt x="1403" y="1083"/>
                  <a:pt x="1410" y="1076"/>
                  <a:pt x="1410" y="1068"/>
                </a:cubicBezTo>
                <a:cubicBezTo>
                  <a:pt x="1410" y="1060"/>
                  <a:pt x="1403" y="1053"/>
                  <a:pt x="1395" y="1053"/>
                </a:cubicBezTo>
                <a:close/>
                <a:moveTo>
                  <a:pt x="1395" y="1086"/>
                </a:moveTo>
                <a:cubicBezTo>
                  <a:pt x="1387" y="1086"/>
                  <a:pt x="1380" y="1093"/>
                  <a:pt x="1380" y="1101"/>
                </a:cubicBezTo>
                <a:cubicBezTo>
                  <a:pt x="1380" y="1109"/>
                  <a:pt x="1387" y="1116"/>
                  <a:pt x="1395" y="1116"/>
                </a:cubicBezTo>
                <a:cubicBezTo>
                  <a:pt x="1403" y="1116"/>
                  <a:pt x="1410" y="1109"/>
                  <a:pt x="1410" y="1101"/>
                </a:cubicBezTo>
                <a:cubicBezTo>
                  <a:pt x="1410" y="1093"/>
                  <a:pt x="1403" y="1086"/>
                  <a:pt x="1395" y="1086"/>
                </a:cubicBezTo>
                <a:close/>
                <a:moveTo>
                  <a:pt x="1395" y="1119"/>
                </a:moveTo>
                <a:cubicBezTo>
                  <a:pt x="1387" y="1119"/>
                  <a:pt x="1380" y="1126"/>
                  <a:pt x="1380" y="1134"/>
                </a:cubicBezTo>
                <a:cubicBezTo>
                  <a:pt x="1380" y="1142"/>
                  <a:pt x="1387" y="1149"/>
                  <a:pt x="1395" y="1149"/>
                </a:cubicBezTo>
                <a:cubicBezTo>
                  <a:pt x="1403" y="1149"/>
                  <a:pt x="1410" y="1142"/>
                  <a:pt x="1410" y="1134"/>
                </a:cubicBezTo>
                <a:cubicBezTo>
                  <a:pt x="1410" y="1126"/>
                  <a:pt x="1403" y="1119"/>
                  <a:pt x="1395" y="1119"/>
                </a:cubicBezTo>
                <a:close/>
                <a:moveTo>
                  <a:pt x="1395" y="1152"/>
                </a:moveTo>
                <a:cubicBezTo>
                  <a:pt x="1387" y="1152"/>
                  <a:pt x="1380" y="1159"/>
                  <a:pt x="1380" y="1167"/>
                </a:cubicBezTo>
                <a:cubicBezTo>
                  <a:pt x="1380" y="1175"/>
                  <a:pt x="1387" y="1182"/>
                  <a:pt x="1395" y="1182"/>
                </a:cubicBezTo>
                <a:cubicBezTo>
                  <a:pt x="1403" y="1182"/>
                  <a:pt x="1410" y="1175"/>
                  <a:pt x="1410" y="1167"/>
                </a:cubicBezTo>
                <a:cubicBezTo>
                  <a:pt x="1410" y="1159"/>
                  <a:pt x="1403" y="1152"/>
                  <a:pt x="1395" y="1152"/>
                </a:cubicBezTo>
                <a:close/>
                <a:moveTo>
                  <a:pt x="1395" y="1185"/>
                </a:moveTo>
                <a:cubicBezTo>
                  <a:pt x="1387" y="1185"/>
                  <a:pt x="1380" y="1192"/>
                  <a:pt x="1380" y="1200"/>
                </a:cubicBezTo>
                <a:cubicBezTo>
                  <a:pt x="1380" y="1208"/>
                  <a:pt x="1387" y="1215"/>
                  <a:pt x="1395" y="1215"/>
                </a:cubicBezTo>
                <a:cubicBezTo>
                  <a:pt x="1403" y="1215"/>
                  <a:pt x="1410" y="1208"/>
                  <a:pt x="1410" y="1200"/>
                </a:cubicBezTo>
                <a:cubicBezTo>
                  <a:pt x="1410" y="1192"/>
                  <a:pt x="1403" y="1185"/>
                  <a:pt x="1395" y="1185"/>
                </a:cubicBezTo>
                <a:close/>
                <a:moveTo>
                  <a:pt x="1395" y="1218"/>
                </a:moveTo>
                <a:cubicBezTo>
                  <a:pt x="1387" y="1218"/>
                  <a:pt x="1380" y="1225"/>
                  <a:pt x="1380" y="1233"/>
                </a:cubicBezTo>
                <a:cubicBezTo>
                  <a:pt x="1380" y="1241"/>
                  <a:pt x="1387" y="1248"/>
                  <a:pt x="1395" y="1248"/>
                </a:cubicBezTo>
                <a:cubicBezTo>
                  <a:pt x="1403" y="1248"/>
                  <a:pt x="1410" y="1241"/>
                  <a:pt x="1410" y="1233"/>
                </a:cubicBezTo>
                <a:cubicBezTo>
                  <a:pt x="1410" y="1225"/>
                  <a:pt x="1403" y="1218"/>
                  <a:pt x="1395" y="1218"/>
                </a:cubicBezTo>
                <a:close/>
                <a:moveTo>
                  <a:pt x="1395" y="1251"/>
                </a:moveTo>
                <a:cubicBezTo>
                  <a:pt x="1387" y="1251"/>
                  <a:pt x="1380" y="1258"/>
                  <a:pt x="1380" y="1266"/>
                </a:cubicBezTo>
                <a:cubicBezTo>
                  <a:pt x="1380" y="1274"/>
                  <a:pt x="1387" y="1281"/>
                  <a:pt x="1395" y="1281"/>
                </a:cubicBezTo>
                <a:cubicBezTo>
                  <a:pt x="1403" y="1281"/>
                  <a:pt x="1410" y="1274"/>
                  <a:pt x="1410" y="1266"/>
                </a:cubicBezTo>
                <a:cubicBezTo>
                  <a:pt x="1410" y="1258"/>
                  <a:pt x="1403" y="1251"/>
                  <a:pt x="1395" y="1251"/>
                </a:cubicBezTo>
                <a:close/>
                <a:moveTo>
                  <a:pt x="1395" y="1284"/>
                </a:moveTo>
                <a:cubicBezTo>
                  <a:pt x="1387" y="1284"/>
                  <a:pt x="1380" y="1291"/>
                  <a:pt x="1380" y="1299"/>
                </a:cubicBezTo>
                <a:cubicBezTo>
                  <a:pt x="1380" y="1307"/>
                  <a:pt x="1387" y="1314"/>
                  <a:pt x="1395" y="1314"/>
                </a:cubicBezTo>
                <a:cubicBezTo>
                  <a:pt x="1403" y="1314"/>
                  <a:pt x="1410" y="1307"/>
                  <a:pt x="1410" y="1299"/>
                </a:cubicBezTo>
                <a:cubicBezTo>
                  <a:pt x="1410" y="1291"/>
                  <a:pt x="1403" y="1284"/>
                  <a:pt x="1395" y="1284"/>
                </a:cubicBezTo>
                <a:close/>
                <a:moveTo>
                  <a:pt x="1395" y="1317"/>
                </a:moveTo>
                <a:cubicBezTo>
                  <a:pt x="1387" y="1317"/>
                  <a:pt x="1380" y="1323"/>
                  <a:pt x="1380" y="1332"/>
                </a:cubicBezTo>
                <a:cubicBezTo>
                  <a:pt x="1380" y="1340"/>
                  <a:pt x="1387" y="1346"/>
                  <a:pt x="1395" y="1346"/>
                </a:cubicBezTo>
                <a:cubicBezTo>
                  <a:pt x="1403" y="1346"/>
                  <a:pt x="1410" y="1340"/>
                  <a:pt x="1410" y="1332"/>
                </a:cubicBezTo>
                <a:cubicBezTo>
                  <a:pt x="1410" y="1323"/>
                  <a:pt x="1403" y="1317"/>
                  <a:pt x="1395" y="1317"/>
                </a:cubicBezTo>
                <a:close/>
                <a:moveTo>
                  <a:pt x="1395" y="1350"/>
                </a:moveTo>
                <a:cubicBezTo>
                  <a:pt x="1387" y="1350"/>
                  <a:pt x="1380" y="1356"/>
                  <a:pt x="1380" y="1365"/>
                </a:cubicBezTo>
                <a:cubicBezTo>
                  <a:pt x="1380" y="1373"/>
                  <a:pt x="1387" y="1379"/>
                  <a:pt x="1395" y="1379"/>
                </a:cubicBezTo>
                <a:cubicBezTo>
                  <a:pt x="1403" y="1379"/>
                  <a:pt x="1410" y="1373"/>
                  <a:pt x="1410" y="1365"/>
                </a:cubicBezTo>
                <a:cubicBezTo>
                  <a:pt x="1410" y="1356"/>
                  <a:pt x="1403" y="1350"/>
                  <a:pt x="1395" y="1350"/>
                </a:cubicBezTo>
                <a:close/>
                <a:moveTo>
                  <a:pt x="1395" y="1383"/>
                </a:moveTo>
                <a:cubicBezTo>
                  <a:pt x="1387" y="1383"/>
                  <a:pt x="1380" y="1389"/>
                  <a:pt x="1380" y="1397"/>
                </a:cubicBezTo>
                <a:cubicBezTo>
                  <a:pt x="1380" y="1406"/>
                  <a:pt x="1387" y="1412"/>
                  <a:pt x="1395" y="1412"/>
                </a:cubicBezTo>
                <a:cubicBezTo>
                  <a:pt x="1403" y="1412"/>
                  <a:pt x="1410" y="1406"/>
                  <a:pt x="1410" y="1397"/>
                </a:cubicBezTo>
                <a:cubicBezTo>
                  <a:pt x="1410" y="1389"/>
                  <a:pt x="1403" y="1383"/>
                  <a:pt x="1395" y="1383"/>
                </a:cubicBezTo>
                <a:close/>
                <a:moveTo>
                  <a:pt x="1395" y="1416"/>
                </a:moveTo>
                <a:cubicBezTo>
                  <a:pt x="1387" y="1416"/>
                  <a:pt x="1380" y="1422"/>
                  <a:pt x="1380" y="1430"/>
                </a:cubicBezTo>
                <a:cubicBezTo>
                  <a:pt x="1380" y="1439"/>
                  <a:pt x="1387" y="1445"/>
                  <a:pt x="1395" y="1445"/>
                </a:cubicBezTo>
                <a:cubicBezTo>
                  <a:pt x="1403" y="1445"/>
                  <a:pt x="1410" y="1439"/>
                  <a:pt x="1410" y="1430"/>
                </a:cubicBezTo>
                <a:cubicBezTo>
                  <a:pt x="1410" y="1422"/>
                  <a:pt x="1403" y="1416"/>
                  <a:pt x="1395" y="1416"/>
                </a:cubicBezTo>
                <a:close/>
                <a:moveTo>
                  <a:pt x="1428" y="0"/>
                </a:moveTo>
                <a:cubicBezTo>
                  <a:pt x="1420" y="0"/>
                  <a:pt x="1413" y="7"/>
                  <a:pt x="1413" y="15"/>
                </a:cubicBezTo>
                <a:cubicBezTo>
                  <a:pt x="1413" y="23"/>
                  <a:pt x="1420" y="30"/>
                  <a:pt x="1428" y="30"/>
                </a:cubicBezTo>
                <a:cubicBezTo>
                  <a:pt x="1436" y="30"/>
                  <a:pt x="1443" y="23"/>
                  <a:pt x="1443" y="15"/>
                </a:cubicBezTo>
                <a:cubicBezTo>
                  <a:pt x="1443" y="7"/>
                  <a:pt x="1436" y="0"/>
                  <a:pt x="1428" y="0"/>
                </a:cubicBezTo>
                <a:close/>
                <a:moveTo>
                  <a:pt x="1428" y="33"/>
                </a:moveTo>
                <a:cubicBezTo>
                  <a:pt x="1420" y="33"/>
                  <a:pt x="1413" y="40"/>
                  <a:pt x="1413" y="48"/>
                </a:cubicBezTo>
                <a:cubicBezTo>
                  <a:pt x="1413" y="56"/>
                  <a:pt x="1420" y="63"/>
                  <a:pt x="1428" y="63"/>
                </a:cubicBezTo>
                <a:cubicBezTo>
                  <a:pt x="1436" y="63"/>
                  <a:pt x="1443" y="56"/>
                  <a:pt x="1443" y="48"/>
                </a:cubicBezTo>
                <a:cubicBezTo>
                  <a:pt x="1443" y="40"/>
                  <a:pt x="1436" y="33"/>
                  <a:pt x="1428" y="33"/>
                </a:cubicBezTo>
                <a:close/>
                <a:moveTo>
                  <a:pt x="1428" y="66"/>
                </a:moveTo>
                <a:cubicBezTo>
                  <a:pt x="1420" y="66"/>
                  <a:pt x="1413" y="72"/>
                  <a:pt x="1413" y="81"/>
                </a:cubicBezTo>
                <a:cubicBezTo>
                  <a:pt x="1413" y="89"/>
                  <a:pt x="1420" y="95"/>
                  <a:pt x="1428" y="95"/>
                </a:cubicBezTo>
                <a:cubicBezTo>
                  <a:pt x="1436" y="95"/>
                  <a:pt x="1443" y="89"/>
                  <a:pt x="1443" y="81"/>
                </a:cubicBezTo>
                <a:cubicBezTo>
                  <a:pt x="1443" y="72"/>
                  <a:pt x="1436" y="66"/>
                  <a:pt x="1428" y="66"/>
                </a:cubicBezTo>
                <a:close/>
                <a:moveTo>
                  <a:pt x="1428" y="99"/>
                </a:moveTo>
                <a:cubicBezTo>
                  <a:pt x="1420" y="99"/>
                  <a:pt x="1413" y="105"/>
                  <a:pt x="1413" y="114"/>
                </a:cubicBezTo>
                <a:cubicBezTo>
                  <a:pt x="1413" y="122"/>
                  <a:pt x="1420" y="128"/>
                  <a:pt x="1428" y="128"/>
                </a:cubicBezTo>
                <a:cubicBezTo>
                  <a:pt x="1436" y="128"/>
                  <a:pt x="1443" y="122"/>
                  <a:pt x="1443" y="114"/>
                </a:cubicBezTo>
                <a:cubicBezTo>
                  <a:pt x="1443" y="105"/>
                  <a:pt x="1436" y="99"/>
                  <a:pt x="1428" y="99"/>
                </a:cubicBezTo>
                <a:close/>
                <a:moveTo>
                  <a:pt x="1428" y="132"/>
                </a:moveTo>
                <a:cubicBezTo>
                  <a:pt x="1420" y="132"/>
                  <a:pt x="1413" y="138"/>
                  <a:pt x="1413" y="147"/>
                </a:cubicBezTo>
                <a:cubicBezTo>
                  <a:pt x="1413" y="155"/>
                  <a:pt x="1420" y="161"/>
                  <a:pt x="1428" y="161"/>
                </a:cubicBezTo>
                <a:cubicBezTo>
                  <a:pt x="1436" y="161"/>
                  <a:pt x="1443" y="155"/>
                  <a:pt x="1443" y="147"/>
                </a:cubicBezTo>
                <a:cubicBezTo>
                  <a:pt x="1443" y="138"/>
                  <a:pt x="1436" y="132"/>
                  <a:pt x="1428" y="132"/>
                </a:cubicBezTo>
                <a:close/>
                <a:moveTo>
                  <a:pt x="1428" y="165"/>
                </a:moveTo>
                <a:cubicBezTo>
                  <a:pt x="1420" y="165"/>
                  <a:pt x="1413" y="171"/>
                  <a:pt x="1413" y="179"/>
                </a:cubicBezTo>
                <a:cubicBezTo>
                  <a:pt x="1413" y="188"/>
                  <a:pt x="1420" y="194"/>
                  <a:pt x="1428" y="194"/>
                </a:cubicBezTo>
                <a:cubicBezTo>
                  <a:pt x="1436" y="194"/>
                  <a:pt x="1443" y="188"/>
                  <a:pt x="1443" y="179"/>
                </a:cubicBezTo>
                <a:cubicBezTo>
                  <a:pt x="1443" y="171"/>
                  <a:pt x="1436" y="165"/>
                  <a:pt x="1428" y="165"/>
                </a:cubicBezTo>
                <a:close/>
                <a:moveTo>
                  <a:pt x="1428" y="198"/>
                </a:moveTo>
                <a:cubicBezTo>
                  <a:pt x="1420" y="198"/>
                  <a:pt x="1413" y="204"/>
                  <a:pt x="1413" y="212"/>
                </a:cubicBezTo>
                <a:cubicBezTo>
                  <a:pt x="1413" y="221"/>
                  <a:pt x="1420" y="227"/>
                  <a:pt x="1428" y="227"/>
                </a:cubicBezTo>
                <a:cubicBezTo>
                  <a:pt x="1436" y="227"/>
                  <a:pt x="1443" y="221"/>
                  <a:pt x="1443" y="212"/>
                </a:cubicBezTo>
                <a:cubicBezTo>
                  <a:pt x="1443" y="204"/>
                  <a:pt x="1436" y="198"/>
                  <a:pt x="1428" y="198"/>
                </a:cubicBezTo>
                <a:close/>
                <a:moveTo>
                  <a:pt x="1428" y="230"/>
                </a:moveTo>
                <a:cubicBezTo>
                  <a:pt x="1420" y="230"/>
                  <a:pt x="1413" y="237"/>
                  <a:pt x="1413" y="245"/>
                </a:cubicBezTo>
                <a:cubicBezTo>
                  <a:pt x="1413" y="253"/>
                  <a:pt x="1420" y="260"/>
                  <a:pt x="1428" y="260"/>
                </a:cubicBezTo>
                <a:cubicBezTo>
                  <a:pt x="1436" y="260"/>
                  <a:pt x="1443" y="253"/>
                  <a:pt x="1443" y="245"/>
                </a:cubicBezTo>
                <a:cubicBezTo>
                  <a:pt x="1443" y="237"/>
                  <a:pt x="1436" y="230"/>
                  <a:pt x="1428" y="230"/>
                </a:cubicBezTo>
                <a:close/>
                <a:moveTo>
                  <a:pt x="1428" y="263"/>
                </a:moveTo>
                <a:cubicBezTo>
                  <a:pt x="1420" y="263"/>
                  <a:pt x="1413" y="270"/>
                  <a:pt x="1413" y="278"/>
                </a:cubicBezTo>
                <a:cubicBezTo>
                  <a:pt x="1413" y="286"/>
                  <a:pt x="1420" y="293"/>
                  <a:pt x="1428" y="293"/>
                </a:cubicBezTo>
                <a:cubicBezTo>
                  <a:pt x="1436" y="293"/>
                  <a:pt x="1443" y="286"/>
                  <a:pt x="1443" y="278"/>
                </a:cubicBezTo>
                <a:cubicBezTo>
                  <a:pt x="1443" y="270"/>
                  <a:pt x="1436" y="263"/>
                  <a:pt x="1428" y="263"/>
                </a:cubicBezTo>
                <a:close/>
                <a:moveTo>
                  <a:pt x="1428" y="296"/>
                </a:moveTo>
                <a:cubicBezTo>
                  <a:pt x="1420" y="296"/>
                  <a:pt x="1413" y="303"/>
                  <a:pt x="1413" y="311"/>
                </a:cubicBezTo>
                <a:cubicBezTo>
                  <a:pt x="1413" y="319"/>
                  <a:pt x="1420" y="326"/>
                  <a:pt x="1428" y="326"/>
                </a:cubicBezTo>
                <a:cubicBezTo>
                  <a:pt x="1436" y="326"/>
                  <a:pt x="1443" y="319"/>
                  <a:pt x="1443" y="311"/>
                </a:cubicBezTo>
                <a:cubicBezTo>
                  <a:pt x="1443" y="303"/>
                  <a:pt x="1436" y="296"/>
                  <a:pt x="1428" y="296"/>
                </a:cubicBezTo>
                <a:close/>
                <a:moveTo>
                  <a:pt x="1428" y="329"/>
                </a:moveTo>
                <a:cubicBezTo>
                  <a:pt x="1420" y="329"/>
                  <a:pt x="1413" y="336"/>
                  <a:pt x="1413" y="344"/>
                </a:cubicBezTo>
                <a:cubicBezTo>
                  <a:pt x="1413" y="352"/>
                  <a:pt x="1420" y="359"/>
                  <a:pt x="1428" y="359"/>
                </a:cubicBezTo>
                <a:cubicBezTo>
                  <a:pt x="1436" y="359"/>
                  <a:pt x="1443" y="352"/>
                  <a:pt x="1443" y="344"/>
                </a:cubicBezTo>
                <a:cubicBezTo>
                  <a:pt x="1443" y="336"/>
                  <a:pt x="1436" y="329"/>
                  <a:pt x="1428" y="329"/>
                </a:cubicBezTo>
                <a:close/>
                <a:moveTo>
                  <a:pt x="1428" y="362"/>
                </a:moveTo>
                <a:cubicBezTo>
                  <a:pt x="1420" y="362"/>
                  <a:pt x="1413" y="369"/>
                  <a:pt x="1413" y="377"/>
                </a:cubicBezTo>
                <a:cubicBezTo>
                  <a:pt x="1413" y="385"/>
                  <a:pt x="1420" y="392"/>
                  <a:pt x="1428" y="392"/>
                </a:cubicBezTo>
                <a:cubicBezTo>
                  <a:pt x="1436" y="392"/>
                  <a:pt x="1443" y="385"/>
                  <a:pt x="1443" y="377"/>
                </a:cubicBezTo>
                <a:cubicBezTo>
                  <a:pt x="1443" y="369"/>
                  <a:pt x="1436" y="362"/>
                  <a:pt x="1428" y="362"/>
                </a:cubicBezTo>
                <a:close/>
                <a:moveTo>
                  <a:pt x="1428" y="395"/>
                </a:moveTo>
                <a:cubicBezTo>
                  <a:pt x="1420" y="395"/>
                  <a:pt x="1413" y="402"/>
                  <a:pt x="1413" y="410"/>
                </a:cubicBezTo>
                <a:cubicBezTo>
                  <a:pt x="1413" y="418"/>
                  <a:pt x="1420" y="425"/>
                  <a:pt x="1428" y="425"/>
                </a:cubicBezTo>
                <a:cubicBezTo>
                  <a:pt x="1436" y="425"/>
                  <a:pt x="1443" y="418"/>
                  <a:pt x="1443" y="410"/>
                </a:cubicBezTo>
                <a:cubicBezTo>
                  <a:pt x="1443" y="402"/>
                  <a:pt x="1436" y="395"/>
                  <a:pt x="1428" y="395"/>
                </a:cubicBezTo>
                <a:close/>
                <a:moveTo>
                  <a:pt x="1428" y="428"/>
                </a:moveTo>
                <a:cubicBezTo>
                  <a:pt x="1420" y="428"/>
                  <a:pt x="1413" y="435"/>
                  <a:pt x="1413" y="443"/>
                </a:cubicBezTo>
                <a:cubicBezTo>
                  <a:pt x="1413" y="451"/>
                  <a:pt x="1420" y="458"/>
                  <a:pt x="1428" y="458"/>
                </a:cubicBezTo>
                <a:cubicBezTo>
                  <a:pt x="1436" y="458"/>
                  <a:pt x="1443" y="451"/>
                  <a:pt x="1443" y="443"/>
                </a:cubicBezTo>
                <a:cubicBezTo>
                  <a:pt x="1443" y="435"/>
                  <a:pt x="1436" y="428"/>
                  <a:pt x="1428" y="428"/>
                </a:cubicBezTo>
                <a:close/>
                <a:moveTo>
                  <a:pt x="1428" y="461"/>
                </a:moveTo>
                <a:cubicBezTo>
                  <a:pt x="1420" y="461"/>
                  <a:pt x="1413" y="468"/>
                  <a:pt x="1413" y="476"/>
                </a:cubicBezTo>
                <a:cubicBezTo>
                  <a:pt x="1413" y="484"/>
                  <a:pt x="1420" y="491"/>
                  <a:pt x="1428" y="491"/>
                </a:cubicBezTo>
                <a:cubicBezTo>
                  <a:pt x="1436" y="491"/>
                  <a:pt x="1443" y="484"/>
                  <a:pt x="1443" y="476"/>
                </a:cubicBezTo>
                <a:cubicBezTo>
                  <a:pt x="1443" y="468"/>
                  <a:pt x="1436" y="461"/>
                  <a:pt x="1428" y="461"/>
                </a:cubicBezTo>
                <a:close/>
                <a:moveTo>
                  <a:pt x="1428" y="494"/>
                </a:moveTo>
                <a:cubicBezTo>
                  <a:pt x="1420" y="494"/>
                  <a:pt x="1413" y="500"/>
                  <a:pt x="1413" y="509"/>
                </a:cubicBezTo>
                <a:cubicBezTo>
                  <a:pt x="1413" y="517"/>
                  <a:pt x="1420" y="523"/>
                  <a:pt x="1428" y="523"/>
                </a:cubicBezTo>
                <a:cubicBezTo>
                  <a:pt x="1436" y="523"/>
                  <a:pt x="1443" y="517"/>
                  <a:pt x="1443" y="509"/>
                </a:cubicBezTo>
                <a:cubicBezTo>
                  <a:pt x="1443" y="500"/>
                  <a:pt x="1436" y="494"/>
                  <a:pt x="1428" y="494"/>
                </a:cubicBezTo>
                <a:close/>
                <a:moveTo>
                  <a:pt x="1428" y="527"/>
                </a:moveTo>
                <a:cubicBezTo>
                  <a:pt x="1420" y="527"/>
                  <a:pt x="1413" y="533"/>
                  <a:pt x="1413" y="542"/>
                </a:cubicBezTo>
                <a:cubicBezTo>
                  <a:pt x="1413" y="550"/>
                  <a:pt x="1420" y="556"/>
                  <a:pt x="1428" y="556"/>
                </a:cubicBezTo>
                <a:cubicBezTo>
                  <a:pt x="1436" y="556"/>
                  <a:pt x="1443" y="550"/>
                  <a:pt x="1443" y="542"/>
                </a:cubicBezTo>
                <a:cubicBezTo>
                  <a:pt x="1443" y="533"/>
                  <a:pt x="1436" y="527"/>
                  <a:pt x="1428" y="527"/>
                </a:cubicBezTo>
                <a:close/>
                <a:moveTo>
                  <a:pt x="1428" y="560"/>
                </a:moveTo>
                <a:cubicBezTo>
                  <a:pt x="1420" y="560"/>
                  <a:pt x="1413" y="566"/>
                  <a:pt x="1413" y="574"/>
                </a:cubicBezTo>
                <a:cubicBezTo>
                  <a:pt x="1413" y="583"/>
                  <a:pt x="1420" y="589"/>
                  <a:pt x="1428" y="589"/>
                </a:cubicBezTo>
                <a:cubicBezTo>
                  <a:pt x="1436" y="589"/>
                  <a:pt x="1443" y="583"/>
                  <a:pt x="1443" y="574"/>
                </a:cubicBezTo>
                <a:cubicBezTo>
                  <a:pt x="1443" y="566"/>
                  <a:pt x="1436" y="560"/>
                  <a:pt x="1428" y="560"/>
                </a:cubicBezTo>
                <a:close/>
                <a:moveTo>
                  <a:pt x="1428" y="593"/>
                </a:moveTo>
                <a:cubicBezTo>
                  <a:pt x="1420" y="593"/>
                  <a:pt x="1413" y="599"/>
                  <a:pt x="1413" y="607"/>
                </a:cubicBezTo>
                <a:cubicBezTo>
                  <a:pt x="1413" y="616"/>
                  <a:pt x="1420" y="622"/>
                  <a:pt x="1428" y="622"/>
                </a:cubicBezTo>
                <a:cubicBezTo>
                  <a:pt x="1436" y="622"/>
                  <a:pt x="1443" y="616"/>
                  <a:pt x="1443" y="607"/>
                </a:cubicBezTo>
                <a:cubicBezTo>
                  <a:pt x="1443" y="599"/>
                  <a:pt x="1436" y="593"/>
                  <a:pt x="1428" y="593"/>
                </a:cubicBezTo>
                <a:close/>
                <a:moveTo>
                  <a:pt x="1428" y="625"/>
                </a:moveTo>
                <a:cubicBezTo>
                  <a:pt x="1420" y="625"/>
                  <a:pt x="1413" y="632"/>
                  <a:pt x="1413" y="640"/>
                </a:cubicBezTo>
                <a:cubicBezTo>
                  <a:pt x="1413" y="648"/>
                  <a:pt x="1420" y="655"/>
                  <a:pt x="1428" y="655"/>
                </a:cubicBezTo>
                <a:cubicBezTo>
                  <a:pt x="1436" y="655"/>
                  <a:pt x="1443" y="648"/>
                  <a:pt x="1443" y="640"/>
                </a:cubicBezTo>
                <a:cubicBezTo>
                  <a:pt x="1443" y="632"/>
                  <a:pt x="1436" y="625"/>
                  <a:pt x="1428" y="625"/>
                </a:cubicBezTo>
                <a:close/>
                <a:moveTo>
                  <a:pt x="1428" y="658"/>
                </a:moveTo>
                <a:cubicBezTo>
                  <a:pt x="1420" y="658"/>
                  <a:pt x="1413" y="665"/>
                  <a:pt x="1413" y="673"/>
                </a:cubicBezTo>
                <a:cubicBezTo>
                  <a:pt x="1413" y="681"/>
                  <a:pt x="1420" y="688"/>
                  <a:pt x="1428" y="688"/>
                </a:cubicBezTo>
                <a:cubicBezTo>
                  <a:pt x="1436" y="688"/>
                  <a:pt x="1443" y="681"/>
                  <a:pt x="1443" y="673"/>
                </a:cubicBezTo>
                <a:cubicBezTo>
                  <a:pt x="1443" y="665"/>
                  <a:pt x="1436" y="658"/>
                  <a:pt x="1428" y="658"/>
                </a:cubicBezTo>
                <a:close/>
                <a:moveTo>
                  <a:pt x="1428" y="691"/>
                </a:moveTo>
                <a:cubicBezTo>
                  <a:pt x="1420" y="691"/>
                  <a:pt x="1413" y="698"/>
                  <a:pt x="1413" y="706"/>
                </a:cubicBezTo>
                <a:cubicBezTo>
                  <a:pt x="1413" y="714"/>
                  <a:pt x="1420" y="721"/>
                  <a:pt x="1428" y="721"/>
                </a:cubicBezTo>
                <a:cubicBezTo>
                  <a:pt x="1436" y="721"/>
                  <a:pt x="1443" y="714"/>
                  <a:pt x="1443" y="706"/>
                </a:cubicBezTo>
                <a:cubicBezTo>
                  <a:pt x="1443" y="698"/>
                  <a:pt x="1436" y="691"/>
                  <a:pt x="1428" y="691"/>
                </a:cubicBezTo>
                <a:close/>
                <a:moveTo>
                  <a:pt x="1428" y="724"/>
                </a:moveTo>
                <a:cubicBezTo>
                  <a:pt x="1420" y="724"/>
                  <a:pt x="1413" y="731"/>
                  <a:pt x="1413" y="739"/>
                </a:cubicBezTo>
                <a:cubicBezTo>
                  <a:pt x="1413" y="747"/>
                  <a:pt x="1420" y="754"/>
                  <a:pt x="1428" y="754"/>
                </a:cubicBezTo>
                <a:cubicBezTo>
                  <a:pt x="1436" y="754"/>
                  <a:pt x="1443" y="747"/>
                  <a:pt x="1443" y="739"/>
                </a:cubicBezTo>
                <a:cubicBezTo>
                  <a:pt x="1443" y="731"/>
                  <a:pt x="1436" y="724"/>
                  <a:pt x="1428" y="724"/>
                </a:cubicBezTo>
                <a:close/>
                <a:moveTo>
                  <a:pt x="1428" y="757"/>
                </a:moveTo>
                <a:cubicBezTo>
                  <a:pt x="1420" y="757"/>
                  <a:pt x="1413" y="764"/>
                  <a:pt x="1413" y="772"/>
                </a:cubicBezTo>
                <a:cubicBezTo>
                  <a:pt x="1413" y="780"/>
                  <a:pt x="1420" y="787"/>
                  <a:pt x="1428" y="787"/>
                </a:cubicBezTo>
                <a:cubicBezTo>
                  <a:pt x="1436" y="787"/>
                  <a:pt x="1443" y="780"/>
                  <a:pt x="1443" y="772"/>
                </a:cubicBezTo>
                <a:cubicBezTo>
                  <a:pt x="1443" y="764"/>
                  <a:pt x="1436" y="757"/>
                  <a:pt x="1428" y="757"/>
                </a:cubicBezTo>
                <a:close/>
                <a:moveTo>
                  <a:pt x="1428" y="790"/>
                </a:moveTo>
                <a:cubicBezTo>
                  <a:pt x="1420" y="790"/>
                  <a:pt x="1413" y="797"/>
                  <a:pt x="1413" y="805"/>
                </a:cubicBezTo>
                <a:cubicBezTo>
                  <a:pt x="1413" y="813"/>
                  <a:pt x="1420" y="820"/>
                  <a:pt x="1428" y="820"/>
                </a:cubicBezTo>
                <a:cubicBezTo>
                  <a:pt x="1436" y="820"/>
                  <a:pt x="1443" y="813"/>
                  <a:pt x="1443" y="805"/>
                </a:cubicBezTo>
                <a:cubicBezTo>
                  <a:pt x="1443" y="797"/>
                  <a:pt x="1436" y="790"/>
                  <a:pt x="1428" y="790"/>
                </a:cubicBezTo>
                <a:close/>
                <a:moveTo>
                  <a:pt x="1428" y="823"/>
                </a:moveTo>
                <a:cubicBezTo>
                  <a:pt x="1420" y="823"/>
                  <a:pt x="1413" y="830"/>
                  <a:pt x="1413" y="838"/>
                </a:cubicBezTo>
                <a:cubicBezTo>
                  <a:pt x="1413" y="846"/>
                  <a:pt x="1420" y="853"/>
                  <a:pt x="1428" y="853"/>
                </a:cubicBezTo>
                <a:cubicBezTo>
                  <a:pt x="1436" y="853"/>
                  <a:pt x="1443" y="846"/>
                  <a:pt x="1443" y="838"/>
                </a:cubicBezTo>
                <a:cubicBezTo>
                  <a:pt x="1443" y="830"/>
                  <a:pt x="1436" y="823"/>
                  <a:pt x="1428" y="823"/>
                </a:cubicBezTo>
                <a:close/>
                <a:moveTo>
                  <a:pt x="1428" y="856"/>
                </a:moveTo>
                <a:cubicBezTo>
                  <a:pt x="1420" y="856"/>
                  <a:pt x="1413" y="863"/>
                  <a:pt x="1413" y="871"/>
                </a:cubicBezTo>
                <a:cubicBezTo>
                  <a:pt x="1413" y="879"/>
                  <a:pt x="1420" y="886"/>
                  <a:pt x="1428" y="886"/>
                </a:cubicBezTo>
                <a:cubicBezTo>
                  <a:pt x="1436" y="886"/>
                  <a:pt x="1443" y="879"/>
                  <a:pt x="1443" y="871"/>
                </a:cubicBezTo>
                <a:cubicBezTo>
                  <a:pt x="1443" y="863"/>
                  <a:pt x="1436" y="856"/>
                  <a:pt x="1428" y="856"/>
                </a:cubicBezTo>
                <a:close/>
                <a:moveTo>
                  <a:pt x="1428" y="889"/>
                </a:moveTo>
                <a:cubicBezTo>
                  <a:pt x="1420" y="889"/>
                  <a:pt x="1413" y="895"/>
                  <a:pt x="1413" y="904"/>
                </a:cubicBezTo>
                <a:cubicBezTo>
                  <a:pt x="1413" y="912"/>
                  <a:pt x="1420" y="918"/>
                  <a:pt x="1428" y="918"/>
                </a:cubicBezTo>
                <a:cubicBezTo>
                  <a:pt x="1436" y="918"/>
                  <a:pt x="1443" y="912"/>
                  <a:pt x="1443" y="904"/>
                </a:cubicBezTo>
                <a:cubicBezTo>
                  <a:pt x="1443" y="895"/>
                  <a:pt x="1436" y="889"/>
                  <a:pt x="1428" y="889"/>
                </a:cubicBezTo>
                <a:close/>
                <a:moveTo>
                  <a:pt x="1428" y="922"/>
                </a:moveTo>
                <a:cubicBezTo>
                  <a:pt x="1420" y="922"/>
                  <a:pt x="1413" y="928"/>
                  <a:pt x="1413" y="937"/>
                </a:cubicBezTo>
                <a:cubicBezTo>
                  <a:pt x="1413" y="945"/>
                  <a:pt x="1420" y="951"/>
                  <a:pt x="1428" y="951"/>
                </a:cubicBezTo>
                <a:cubicBezTo>
                  <a:pt x="1436" y="951"/>
                  <a:pt x="1443" y="945"/>
                  <a:pt x="1443" y="937"/>
                </a:cubicBezTo>
                <a:cubicBezTo>
                  <a:pt x="1443" y="928"/>
                  <a:pt x="1436" y="922"/>
                  <a:pt x="1428" y="922"/>
                </a:cubicBezTo>
                <a:close/>
                <a:moveTo>
                  <a:pt x="1428" y="955"/>
                </a:moveTo>
                <a:cubicBezTo>
                  <a:pt x="1420" y="955"/>
                  <a:pt x="1413" y="961"/>
                  <a:pt x="1413" y="970"/>
                </a:cubicBezTo>
                <a:cubicBezTo>
                  <a:pt x="1413" y="978"/>
                  <a:pt x="1420" y="984"/>
                  <a:pt x="1428" y="984"/>
                </a:cubicBezTo>
                <a:cubicBezTo>
                  <a:pt x="1436" y="984"/>
                  <a:pt x="1443" y="978"/>
                  <a:pt x="1443" y="970"/>
                </a:cubicBezTo>
                <a:cubicBezTo>
                  <a:pt x="1443" y="961"/>
                  <a:pt x="1436" y="955"/>
                  <a:pt x="1428" y="955"/>
                </a:cubicBezTo>
                <a:close/>
                <a:moveTo>
                  <a:pt x="1428" y="988"/>
                </a:moveTo>
                <a:cubicBezTo>
                  <a:pt x="1420" y="988"/>
                  <a:pt x="1413" y="994"/>
                  <a:pt x="1413" y="1002"/>
                </a:cubicBezTo>
                <a:cubicBezTo>
                  <a:pt x="1413" y="1011"/>
                  <a:pt x="1420" y="1017"/>
                  <a:pt x="1428" y="1017"/>
                </a:cubicBezTo>
                <a:cubicBezTo>
                  <a:pt x="1436" y="1017"/>
                  <a:pt x="1443" y="1011"/>
                  <a:pt x="1443" y="1002"/>
                </a:cubicBezTo>
                <a:cubicBezTo>
                  <a:pt x="1443" y="994"/>
                  <a:pt x="1436" y="988"/>
                  <a:pt x="1428" y="988"/>
                </a:cubicBezTo>
                <a:close/>
                <a:moveTo>
                  <a:pt x="1428" y="1021"/>
                </a:moveTo>
                <a:cubicBezTo>
                  <a:pt x="1420" y="1021"/>
                  <a:pt x="1413" y="1027"/>
                  <a:pt x="1413" y="1035"/>
                </a:cubicBezTo>
                <a:cubicBezTo>
                  <a:pt x="1413" y="1044"/>
                  <a:pt x="1420" y="1050"/>
                  <a:pt x="1428" y="1050"/>
                </a:cubicBezTo>
                <a:cubicBezTo>
                  <a:pt x="1436" y="1050"/>
                  <a:pt x="1443" y="1044"/>
                  <a:pt x="1443" y="1035"/>
                </a:cubicBezTo>
                <a:cubicBezTo>
                  <a:pt x="1443" y="1027"/>
                  <a:pt x="1436" y="1021"/>
                  <a:pt x="1428" y="1021"/>
                </a:cubicBezTo>
                <a:close/>
                <a:moveTo>
                  <a:pt x="1428" y="1053"/>
                </a:moveTo>
                <a:cubicBezTo>
                  <a:pt x="1420" y="1053"/>
                  <a:pt x="1413" y="1060"/>
                  <a:pt x="1413" y="1068"/>
                </a:cubicBezTo>
                <a:cubicBezTo>
                  <a:pt x="1413" y="1076"/>
                  <a:pt x="1420" y="1083"/>
                  <a:pt x="1428" y="1083"/>
                </a:cubicBezTo>
                <a:cubicBezTo>
                  <a:pt x="1436" y="1083"/>
                  <a:pt x="1443" y="1076"/>
                  <a:pt x="1443" y="1068"/>
                </a:cubicBezTo>
                <a:cubicBezTo>
                  <a:pt x="1443" y="1060"/>
                  <a:pt x="1436" y="1053"/>
                  <a:pt x="1428" y="1053"/>
                </a:cubicBezTo>
                <a:close/>
                <a:moveTo>
                  <a:pt x="1428" y="1086"/>
                </a:moveTo>
                <a:cubicBezTo>
                  <a:pt x="1420" y="1086"/>
                  <a:pt x="1413" y="1093"/>
                  <a:pt x="1413" y="1101"/>
                </a:cubicBezTo>
                <a:cubicBezTo>
                  <a:pt x="1413" y="1109"/>
                  <a:pt x="1420" y="1116"/>
                  <a:pt x="1428" y="1116"/>
                </a:cubicBezTo>
                <a:cubicBezTo>
                  <a:pt x="1436" y="1116"/>
                  <a:pt x="1443" y="1109"/>
                  <a:pt x="1443" y="1101"/>
                </a:cubicBezTo>
                <a:cubicBezTo>
                  <a:pt x="1443" y="1093"/>
                  <a:pt x="1436" y="1086"/>
                  <a:pt x="1428" y="1086"/>
                </a:cubicBezTo>
                <a:close/>
                <a:moveTo>
                  <a:pt x="1428" y="1119"/>
                </a:moveTo>
                <a:cubicBezTo>
                  <a:pt x="1420" y="1119"/>
                  <a:pt x="1413" y="1126"/>
                  <a:pt x="1413" y="1134"/>
                </a:cubicBezTo>
                <a:cubicBezTo>
                  <a:pt x="1413" y="1142"/>
                  <a:pt x="1420" y="1149"/>
                  <a:pt x="1428" y="1149"/>
                </a:cubicBezTo>
                <a:cubicBezTo>
                  <a:pt x="1436" y="1149"/>
                  <a:pt x="1443" y="1142"/>
                  <a:pt x="1443" y="1134"/>
                </a:cubicBezTo>
                <a:cubicBezTo>
                  <a:pt x="1443" y="1126"/>
                  <a:pt x="1436" y="1119"/>
                  <a:pt x="1428" y="1119"/>
                </a:cubicBezTo>
                <a:close/>
                <a:moveTo>
                  <a:pt x="1428" y="1152"/>
                </a:moveTo>
                <a:cubicBezTo>
                  <a:pt x="1420" y="1152"/>
                  <a:pt x="1413" y="1159"/>
                  <a:pt x="1413" y="1167"/>
                </a:cubicBezTo>
                <a:cubicBezTo>
                  <a:pt x="1413" y="1175"/>
                  <a:pt x="1420" y="1182"/>
                  <a:pt x="1428" y="1182"/>
                </a:cubicBezTo>
                <a:cubicBezTo>
                  <a:pt x="1436" y="1182"/>
                  <a:pt x="1443" y="1175"/>
                  <a:pt x="1443" y="1167"/>
                </a:cubicBezTo>
                <a:cubicBezTo>
                  <a:pt x="1443" y="1159"/>
                  <a:pt x="1436" y="1152"/>
                  <a:pt x="1428" y="1152"/>
                </a:cubicBezTo>
                <a:close/>
                <a:moveTo>
                  <a:pt x="1428" y="1185"/>
                </a:moveTo>
                <a:cubicBezTo>
                  <a:pt x="1420" y="1185"/>
                  <a:pt x="1413" y="1192"/>
                  <a:pt x="1413" y="1200"/>
                </a:cubicBezTo>
                <a:cubicBezTo>
                  <a:pt x="1413" y="1208"/>
                  <a:pt x="1420" y="1215"/>
                  <a:pt x="1428" y="1215"/>
                </a:cubicBezTo>
                <a:cubicBezTo>
                  <a:pt x="1436" y="1215"/>
                  <a:pt x="1443" y="1208"/>
                  <a:pt x="1443" y="1200"/>
                </a:cubicBezTo>
                <a:cubicBezTo>
                  <a:pt x="1443" y="1192"/>
                  <a:pt x="1436" y="1185"/>
                  <a:pt x="1428" y="1185"/>
                </a:cubicBezTo>
                <a:close/>
                <a:moveTo>
                  <a:pt x="1428" y="1218"/>
                </a:moveTo>
                <a:cubicBezTo>
                  <a:pt x="1420" y="1218"/>
                  <a:pt x="1413" y="1225"/>
                  <a:pt x="1413" y="1233"/>
                </a:cubicBezTo>
                <a:cubicBezTo>
                  <a:pt x="1413" y="1241"/>
                  <a:pt x="1420" y="1248"/>
                  <a:pt x="1428" y="1248"/>
                </a:cubicBezTo>
                <a:cubicBezTo>
                  <a:pt x="1436" y="1248"/>
                  <a:pt x="1443" y="1241"/>
                  <a:pt x="1443" y="1233"/>
                </a:cubicBezTo>
                <a:cubicBezTo>
                  <a:pt x="1443" y="1225"/>
                  <a:pt x="1436" y="1218"/>
                  <a:pt x="1428" y="1218"/>
                </a:cubicBezTo>
                <a:close/>
                <a:moveTo>
                  <a:pt x="1428" y="1251"/>
                </a:moveTo>
                <a:cubicBezTo>
                  <a:pt x="1420" y="1251"/>
                  <a:pt x="1413" y="1258"/>
                  <a:pt x="1413" y="1266"/>
                </a:cubicBezTo>
                <a:cubicBezTo>
                  <a:pt x="1413" y="1274"/>
                  <a:pt x="1420" y="1281"/>
                  <a:pt x="1428" y="1281"/>
                </a:cubicBezTo>
                <a:cubicBezTo>
                  <a:pt x="1436" y="1281"/>
                  <a:pt x="1443" y="1274"/>
                  <a:pt x="1443" y="1266"/>
                </a:cubicBezTo>
                <a:cubicBezTo>
                  <a:pt x="1443" y="1258"/>
                  <a:pt x="1436" y="1251"/>
                  <a:pt x="1428" y="1251"/>
                </a:cubicBezTo>
                <a:close/>
                <a:moveTo>
                  <a:pt x="1428" y="1284"/>
                </a:moveTo>
                <a:cubicBezTo>
                  <a:pt x="1420" y="1284"/>
                  <a:pt x="1413" y="1291"/>
                  <a:pt x="1413" y="1299"/>
                </a:cubicBezTo>
                <a:cubicBezTo>
                  <a:pt x="1413" y="1307"/>
                  <a:pt x="1420" y="1314"/>
                  <a:pt x="1428" y="1314"/>
                </a:cubicBezTo>
                <a:cubicBezTo>
                  <a:pt x="1436" y="1314"/>
                  <a:pt x="1443" y="1307"/>
                  <a:pt x="1443" y="1299"/>
                </a:cubicBezTo>
                <a:cubicBezTo>
                  <a:pt x="1443" y="1291"/>
                  <a:pt x="1436" y="1284"/>
                  <a:pt x="1428" y="1284"/>
                </a:cubicBezTo>
                <a:close/>
                <a:moveTo>
                  <a:pt x="1428" y="1317"/>
                </a:moveTo>
                <a:cubicBezTo>
                  <a:pt x="1420" y="1317"/>
                  <a:pt x="1413" y="1323"/>
                  <a:pt x="1413" y="1332"/>
                </a:cubicBezTo>
                <a:cubicBezTo>
                  <a:pt x="1413" y="1340"/>
                  <a:pt x="1420" y="1346"/>
                  <a:pt x="1428" y="1346"/>
                </a:cubicBezTo>
                <a:cubicBezTo>
                  <a:pt x="1436" y="1346"/>
                  <a:pt x="1443" y="1340"/>
                  <a:pt x="1443" y="1332"/>
                </a:cubicBezTo>
                <a:cubicBezTo>
                  <a:pt x="1443" y="1323"/>
                  <a:pt x="1436" y="1317"/>
                  <a:pt x="1428" y="1317"/>
                </a:cubicBezTo>
                <a:close/>
                <a:moveTo>
                  <a:pt x="1428" y="1350"/>
                </a:moveTo>
                <a:cubicBezTo>
                  <a:pt x="1420" y="1350"/>
                  <a:pt x="1413" y="1356"/>
                  <a:pt x="1413" y="1365"/>
                </a:cubicBezTo>
                <a:cubicBezTo>
                  <a:pt x="1413" y="1373"/>
                  <a:pt x="1420" y="1379"/>
                  <a:pt x="1428" y="1379"/>
                </a:cubicBezTo>
                <a:cubicBezTo>
                  <a:pt x="1436" y="1379"/>
                  <a:pt x="1443" y="1373"/>
                  <a:pt x="1443" y="1365"/>
                </a:cubicBezTo>
                <a:cubicBezTo>
                  <a:pt x="1443" y="1356"/>
                  <a:pt x="1436" y="1350"/>
                  <a:pt x="1428" y="1350"/>
                </a:cubicBezTo>
                <a:close/>
                <a:moveTo>
                  <a:pt x="1428" y="1383"/>
                </a:moveTo>
                <a:cubicBezTo>
                  <a:pt x="1420" y="1383"/>
                  <a:pt x="1413" y="1389"/>
                  <a:pt x="1413" y="1397"/>
                </a:cubicBezTo>
                <a:cubicBezTo>
                  <a:pt x="1413" y="1406"/>
                  <a:pt x="1420" y="1412"/>
                  <a:pt x="1428" y="1412"/>
                </a:cubicBezTo>
                <a:cubicBezTo>
                  <a:pt x="1436" y="1412"/>
                  <a:pt x="1443" y="1406"/>
                  <a:pt x="1443" y="1397"/>
                </a:cubicBezTo>
                <a:cubicBezTo>
                  <a:pt x="1443" y="1389"/>
                  <a:pt x="1436" y="1383"/>
                  <a:pt x="1428" y="1383"/>
                </a:cubicBezTo>
                <a:close/>
                <a:moveTo>
                  <a:pt x="1428" y="1416"/>
                </a:moveTo>
                <a:cubicBezTo>
                  <a:pt x="1420" y="1416"/>
                  <a:pt x="1413" y="1422"/>
                  <a:pt x="1413" y="1430"/>
                </a:cubicBezTo>
                <a:cubicBezTo>
                  <a:pt x="1413" y="1439"/>
                  <a:pt x="1420" y="1445"/>
                  <a:pt x="1428" y="1445"/>
                </a:cubicBezTo>
                <a:cubicBezTo>
                  <a:pt x="1436" y="1445"/>
                  <a:pt x="1443" y="1439"/>
                  <a:pt x="1443" y="1430"/>
                </a:cubicBezTo>
                <a:cubicBezTo>
                  <a:pt x="1443" y="1422"/>
                  <a:pt x="1436" y="1416"/>
                  <a:pt x="1428" y="1416"/>
                </a:cubicBezTo>
                <a:close/>
                <a:moveTo>
                  <a:pt x="1461" y="0"/>
                </a:moveTo>
                <a:cubicBezTo>
                  <a:pt x="1453" y="0"/>
                  <a:pt x="1446" y="7"/>
                  <a:pt x="1446" y="15"/>
                </a:cubicBezTo>
                <a:cubicBezTo>
                  <a:pt x="1446" y="23"/>
                  <a:pt x="1453" y="30"/>
                  <a:pt x="1461" y="30"/>
                </a:cubicBezTo>
                <a:cubicBezTo>
                  <a:pt x="1469" y="30"/>
                  <a:pt x="1476" y="23"/>
                  <a:pt x="1476" y="15"/>
                </a:cubicBezTo>
                <a:cubicBezTo>
                  <a:pt x="1476" y="7"/>
                  <a:pt x="1469" y="0"/>
                  <a:pt x="1461" y="0"/>
                </a:cubicBezTo>
                <a:close/>
                <a:moveTo>
                  <a:pt x="1461" y="33"/>
                </a:moveTo>
                <a:cubicBezTo>
                  <a:pt x="1453" y="33"/>
                  <a:pt x="1446" y="40"/>
                  <a:pt x="1446" y="48"/>
                </a:cubicBezTo>
                <a:cubicBezTo>
                  <a:pt x="1446" y="56"/>
                  <a:pt x="1453" y="63"/>
                  <a:pt x="1461" y="63"/>
                </a:cubicBezTo>
                <a:cubicBezTo>
                  <a:pt x="1469" y="63"/>
                  <a:pt x="1476" y="56"/>
                  <a:pt x="1476" y="48"/>
                </a:cubicBezTo>
                <a:cubicBezTo>
                  <a:pt x="1476" y="40"/>
                  <a:pt x="1469" y="33"/>
                  <a:pt x="1461" y="33"/>
                </a:cubicBezTo>
                <a:close/>
                <a:moveTo>
                  <a:pt x="1461" y="66"/>
                </a:moveTo>
                <a:cubicBezTo>
                  <a:pt x="1453" y="66"/>
                  <a:pt x="1446" y="72"/>
                  <a:pt x="1446" y="81"/>
                </a:cubicBezTo>
                <a:cubicBezTo>
                  <a:pt x="1446" y="89"/>
                  <a:pt x="1453" y="95"/>
                  <a:pt x="1461" y="95"/>
                </a:cubicBezTo>
                <a:cubicBezTo>
                  <a:pt x="1469" y="95"/>
                  <a:pt x="1476" y="89"/>
                  <a:pt x="1476" y="81"/>
                </a:cubicBezTo>
                <a:cubicBezTo>
                  <a:pt x="1476" y="72"/>
                  <a:pt x="1469" y="66"/>
                  <a:pt x="1461" y="66"/>
                </a:cubicBezTo>
                <a:close/>
                <a:moveTo>
                  <a:pt x="1461" y="99"/>
                </a:moveTo>
                <a:cubicBezTo>
                  <a:pt x="1453" y="99"/>
                  <a:pt x="1446" y="105"/>
                  <a:pt x="1446" y="114"/>
                </a:cubicBezTo>
                <a:cubicBezTo>
                  <a:pt x="1446" y="122"/>
                  <a:pt x="1453" y="128"/>
                  <a:pt x="1461" y="128"/>
                </a:cubicBezTo>
                <a:cubicBezTo>
                  <a:pt x="1469" y="128"/>
                  <a:pt x="1476" y="122"/>
                  <a:pt x="1476" y="114"/>
                </a:cubicBezTo>
                <a:cubicBezTo>
                  <a:pt x="1476" y="105"/>
                  <a:pt x="1469" y="99"/>
                  <a:pt x="1461" y="99"/>
                </a:cubicBezTo>
                <a:close/>
                <a:moveTo>
                  <a:pt x="1461" y="132"/>
                </a:moveTo>
                <a:cubicBezTo>
                  <a:pt x="1453" y="132"/>
                  <a:pt x="1446" y="138"/>
                  <a:pt x="1446" y="147"/>
                </a:cubicBezTo>
                <a:cubicBezTo>
                  <a:pt x="1446" y="155"/>
                  <a:pt x="1453" y="161"/>
                  <a:pt x="1461" y="161"/>
                </a:cubicBezTo>
                <a:cubicBezTo>
                  <a:pt x="1469" y="161"/>
                  <a:pt x="1476" y="155"/>
                  <a:pt x="1476" y="147"/>
                </a:cubicBezTo>
                <a:cubicBezTo>
                  <a:pt x="1476" y="138"/>
                  <a:pt x="1469" y="132"/>
                  <a:pt x="1461" y="132"/>
                </a:cubicBezTo>
                <a:close/>
                <a:moveTo>
                  <a:pt x="1461" y="165"/>
                </a:moveTo>
                <a:cubicBezTo>
                  <a:pt x="1453" y="165"/>
                  <a:pt x="1446" y="171"/>
                  <a:pt x="1446" y="179"/>
                </a:cubicBezTo>
                <a:cubicBezTo>
                  <a:pt x="1446" y="188"/>
                  <a:pt x="1453" y="194"/>
                  <a:pt x="1461" y="194"/>
                </a:cubicBezTo>
                <a:cubicBezTo>
                  <a:pt x="1469" y="194"/>
                  <a:pt x="1476" y="188"/>
                  <a:pt x="1476" y="179"/>
                </a:cubicBezTo>
                <a:cubicBezTo>
                  <a:pt x="1476" y="171"/>
                  <a:pt x="1469" y="165"/>
                  <a:pt x="1461" y="165"/>
                </a:cubicBezTo>
                <a:close/>
                <a:moveTo>
                  <a:pt x="1461" y="198"/>
                </a:moveTo>
                <a:cubicBezTo>
                  <a:pt x="1453" y="198"/>
                  <a:pt x="1446" y="204"/>
                  <a:pt x="1446" y="212"/>
                </a:cubicBezTo>
                <a:cubicBezTo>
                  <a:pt x="1446" y="221"/>
                  <a:pt x="1453" y="227"/>
                  <a:pt x="1461" y="227"/>
                </a:cubicBezTo>
                <a:cubicBezTo>
                  <a:pt x="1469" y="227"/>
                  <a:pt x="1476" y="221"/>
                  <a:pt x="1476" y="212"/>
                </a:cubicBezTo>
                <a:cubicBezTo>
                  <a:pt x="1476" y="204"/>
                  <a:pt x="1469" y="198"/>
                  <a:pt x="1461" y="198"/>
                </a:cubicBezTo>
                <a:close/>
                <a:moveTo>
                  <a:pt x="1461" y="230"/>
                </a:moveTo>
                <a:cubicBezTo>
                  <a:pt x="1453" y="230"/>
                  <a:pt x="1446" y="237"/>
                  <a:pt x="1446" y="245"/>
                </a:cubicBezTo>
                <a:cubicBezTo>
                  <a:pt x="1446" y="253"/>
                  <a:pt x="1453" y="260"/>
                  <a:pt x="1461" y="260"/>
                </a:cubicBezTo>
                <a:cubicBezTo>
                  <a:pt x="1469" y="260"/>
                  <a:pt x="1476" y="253"/>
                  <a:pt x="1476" y="245"/>
                </a:cubicBezTo>
                <a:cubicBezTo>
                  <a:pt x="1476" y="237"/>
                  <a:pt x="1469" y="230"/>
                  <a:pt x="1461" y="230"/>
                </a:cubicBezTo>
                <a:close/>
                <a:moveTo>
                  <a:pt x="1461" y="263"/>
                </a:moveTo>
                <a:cubicBezTo>
                  <a:pt x="1453" y="263"/>
                  <a:pt x="1446" y="270"/>
                  <a:pt x="1446" y="278"/>
                </a:cubicBezTo>
                <a:cubicBezTo>
                  <a:pt x="1446" y="286"/>
                  <a:pt x="1453" y="293"/>
                  <a:pt x="1461" y="293"/>
                </a:cubicBezTo>
                <a:cubicBezTo>
                  <a:pt x="1469" y="293"/>
                  <a:pt x="1476" y="286"/>
                  <a:pt x="1476" y="278"/>
                </a:cubicBezTo>
                <a:cubicBezTo>
                  <a:pt x="1476" y="270"/>
                  <a:pt x="1469" y="263"/>
                  <a:pt x="1461" y="263"/>
                </a:cubicBezTo>
                <a:close/>
                <a:moveTo>
                  <a:pt x="1461" y="296"/>
                </a:moveTo>
                <a:cubicBezTo>
                  <a:pt x="1453" y="296"/>
                  <a:pt x="1446" y="303"/>
                  <a:pt x="1446" y="311"/>
                </a:cubicBezTo>
                <a:cubicBezTo>
                  <a:pt x="1446" y="319"/>
                  <a:pt x="1453" y="326"/>
                  <a:pt x="1461" y="326"/>
                </a:cubicBezTo>
                <a:cubicBezTo>
                  <a:pt x="1469" y="326"/>
                  <a:pt x="1476" y="319"/>
                  <a:pt x="1476" y="311"/>
                </a:cubicBezTo>
                <a:cubicBezTo>
                  <a:pt x="1476" y="303"/>
                  <a:pt x="1469" y="296"/>
                  <a:pt x="1461" y="296"/>
                </a:cubicBezTo>
                <a:close/>
                <a:moveTo>
                  <a:pt x="1461" y="329"/>
                </a:moveTo>
                <a:cubicBezTo>
                  <a:pt x="1453" y="329"/>
                  <a:pt x="1446" y="336"/>
                  <a:pt x="1446" y="344"/>
                </a:cubicBezTo>
                <a:cubicBezTo>
                  <a:pt x="1446" y="352"/>
                  <a:pt x="1453" y="359"/>
                  <a:pt x="1461" y="359"/>
                </a:cubicBezTo>
                <a:cubicBezTo>
                  <a:pt x="1469" y="359"/>
                  <a:pt x="1476" y="352"/>
                  <a:pt x="1476" y="344"/>
                </a:cubicBezTo>
                <a:cubicBezTo>
                  <a:pt x="1476" y="336"/>
                  <a:pt x="1469" y="329"/>
                  <a:pt x="1461" y="329"/>
                </a:cubicBezTo>
                <a:close/>
                <a:moveTo>
                  <a:pt x="1461" y="362"/>
                </a:moveTo>
                <a:cubicBezTo>
                  <a:pt x="1453" y="362"/>
                  <a:pt x="1446" y="369"/>
                  <a:pt x="1446" y="377"/>
                </a:cubicBezTo>
                <a:cubicBezTo>
                  <a:pt x="1446" y="385"/>
                  <a:pt x="1453" y="392"/>
                  <a:pt x="1461" y="392"/>
                </a:cubicBezTo>
                <a:cubicBezTo>
                  <a:pt x="1469" y="392"/>
                  <a:pt x="1476" y="385"/>
                  <a:pt x="1476" y="377"/>
                </a:cubicBezTo>
                <a:cubicBezTo>
                  <a:pt x="1476" y="369"/>
                  <a:pt x="1469" y="362"/>
                  <a:pt x="1461" y="362"/>
                </a:cubicBezTo>
                <a:close/>
                <a:moveTo>
                  <a:pt x="1461" y="395"/>
                </a:moveTo>
                <a:cubicBezTo>
                  <a:pt x="1453" y="395"/>
                  <a:pt x="1446" y="402"/>
                  <a:pt x="1446" y="410"/>
                </a:cubicBezTo>
                <a:cubicBezTo>
                  <a:pt x="1446" y="418"/>
                  <a:pt x="1453" y="425"/>
                  <a:pt x="1461" y="425"/>
                </a:cubicBezTo>
                <a:cubicBezTo>
                  <a:pt x="1469" y="425"/>
                  <a:pt x="1476" y="418"/>
                  <a:pt x="1476" y="410"/>
                </a:cubicBezTo>
                <a:cubicBezTo>
                  <a:pt x="1476" y="402"/>
                  <a:pt x="1469" y="395"/>
                  <a:pt x="1461" y="395"/>
                </a:cubicBezTo>
                <a:close/>
                <a:moveTo>
                  <a:pt x="1461" y="428"/>
                </a:moveTo>
                <a:cubicBezTo>
                  <a:pt x="1453" y="428"/>
                  <a:pt x="1446" y="435"/>
                  <a:pt x="1446" y="443"/>
                </a:cubicBezTo>
                <a:cubicBezTo>
                  <a:pt x="1446" y="451"/>
                  <a:pt x="1453" y="458"/>
                  <a:pt x="1461" y="458"/>
                </a:cubicBezTo>
                <a:cubicBezTo>
                  <a:pt x="1469" y="458"/>
                  <a:pt x="1476" y="451"/>
                  <a:pt x="1476" y="443"/>
                </a:cubicBezTo>
                <a:cubicBezTo>
                  <a:pt x="1476" y="435"/>
                  <a:pt x="1469" y="428"/>
                  <a:pt x="1461" y="428"/>
                </a:cubicBezTo>
                <a:close/>
                <a:moveTo>
                  <a:pt x="1461" y="461"/>
                </a:moveTo>
                <a:cubicBezTo>
                  <a:pt x="1453" y="461"/>
                  <a:pt x="1446" y="468"/>
                  <a:pt x="1446" y="476"/>
                </a:cubicBezTo>
                <a:cubicBezTo>
                  <a:pt x="1446" y="484"/>
                  <a:pt x="1453" y="491"/>
                  <a:pt x="1461" y="491"/>
                </a:cubicBezTo>
                <a:cubicBezTo>
                  <a:pt x="1469" y="491"/>
                  <a:pt x="1476" y="484"/>
                  <a:pt x="1476" y="476"/>
                </a:cubicBezTo>
                <a:cubicBezTo>
                  <a:pt x="1476" y="468"/>
                  <a:pt x="1469" y="461"/>
                  <a:pt x="1461" y="461"/>
                </a:cubicBezTo>
                <a:close/>
                <a:moveTo>
                  <a:pt x="1461" y="494"/>
                </a:moveTo>
                <a:cubicBezTo>
                  <a:pt x="1453" y="494"/>
                  <a:pt x="1446" y="500"/>
                  <a:pt x="1446" y="509"/>
                </a:cubicBezTo>
                <a:cubicBezTo>
                  <a:pt x="1446" y="517"/>
                  <a:pt x="1453" y="523"/>
                  <a:pt x="1461" y="523"/>
                </a:cubicBezTo>
                <a:cubicBezTo>
                  <a:pt x="1469" y="523"/>
                  <a:pt x="1476" y="517"/>
                  <a:pt x="1476" y="509"/>
                </a:cubicBezTo>
                <a:cubicBezTo>
                  <a:pt x="1476" y="500"/>
                  <a:pt x="1469" y="494"/>
                  <a:pt x="1461" y="494"/>
                </a:cubicBezTo>
                <a:close/>
                <a:moveTo>
                  <a:pt x="1461" y="527"/>
                </a:moveTo>
                <a:cubicBezTo>
                  <a:pt x="1453" y="527"/>
                  <a:pt x="1446" y="533"/>
                  <a:pt x="1446" y="542"/>
                </a:cubicBezTo>
                <a:cubicBezTo>
                  <a:pt x="1446" y="550"/>
                  <a:pt x="1453" y="556"/>
                  <a:pt x="1461" y="556"/>
                </a:cubicBezTo>
                <a:cubicBezTo>
                  <a:pt x="1469" y="556"/>
                  <a:pt x="1476" y="550"/>
                  <a:pt x="1476" y="542"/>
                </a:cubicBezTo>
                <a:cubicBezTo>
                  <a:pt x="1476" y="533"/>
                  <a:pt x="1469" y="527"/>
                  <a:pt x="1461" y="527"/>
                </a:cubicBezTo>
                <a:close/>
                <a:moveTo>
                  <a:pt x="1461" y="560"/>
                </a:moveTo>
                <a:cubicBezTo>
                  <a:pt x="1453" y="560"/>
                  <a:pt x="1446" y="566"/>
                  <a:pt x="1446" y="574"/>
                </a:cubicBezTo>
                <a:cubicBezTo>
                  <a:pt x="1446" y="583"/>
                  <a:pt x="1453" y="589"/>
                  <a:pt x="1461" y="589"/>
                </a:cubicBezTo>
                <a:cubicBezTo>
                  <a:pt x="1469" y="589"/>
                  <a:pt x="1476" y="583"/>
                  <a:pt x="1476" y="574"/>
                </a:cubicBezTo>
                <a:cubicBezTo>
                  <a:pt x="1476" y="566"/>
                  <a:pt x="1469" y="560"/>
                  <a:pt x="1461" y="560"/>
                </a:cubicBezTo>
                <a:close/>
                <a:moveTo>
                  <a:pt x="1461" y="593"/>
                </a:moveTo>
                <a:cubicBezTo>
                  <a:pt x="1453" y="593"/>
                  <a:pt x="1446" y="599"/>
                  <a:pt x="1446" y="607"/>
                </a:cubicBezTo>
                <a:cubicBezTo>
                  <a:pt x="1446" y="616"/>
                  <a:pt x="1453" y="622"/>
                  <a:pt x="1461" y="622"/>
                </a:cubicBezTo>
                <a:cubicBezTo>
                  <a:pt x="1469" y="622"/>
                  <a:pt x="1476" y="616"/>
                  <a:pt x="1476" y="607"/>
                </a:cubicBezTo>
                <a:cubicBezTo>
                  <a:pt x="1476" y="599"/>
                  <a:pt x="1469" y="593"/>
                  <a:pt x="1461" y="593"/>
                </a:cubicBezTo>
                <a:close/>
                <a:moveTo>
                  <a:pt x="1461" y="625"/>
                </a:moveTo>
                <a:cubicBezTo>
                  <a:pt x="1453" y="625"/>
                  <a:pt x="1446" y="632"/>
                  <a:pt x="1446" y="640"/>
                </a:cubicBezTo>
                <a:cubicBezTo>
                  <a:pt x="1446" y="648"/>
                  <a:pt x="1453" y="655"/>
                  <a:pt x="1461" y="655"/>
                </a:cubicBezTo>
                <a:cubicBezTo>
                  <a:pt x="1469" y="655"/>
                  <a:pt x="1476" y="648"/>
                  <a:pt x="1476" y="640"/>
                </a:cubicBezTo>
                <a:cubicBezTo>
                  <a:pt x="1476" y="632"/>
                  <a:pt x="1469" y="625"/>
                  <a:pt x="1461" y="625"/>
                </a:cubicBezTo>
                <a:close/>
                <a:moveTo>
                  <a:pt x="1461" y="658"/>
                </a:moveTo>
                <a:cubicBezTo>
                  <a:pt x="1453" y="658"/>
                  <a:pt x="1446" y="665"/>
                  <a:pt x="1446" y="673"/>
                </a:cubicBezTo>
                <a:cubicBezTo>
                  <a:pt x="1446" y="681"/>
                  <a:pt x="1453" y="688"/>
                  <a:pt x="1461" y="688"/>
                </a:cubicBezTo>
                <a:cubicBezTo>
                  <a:pt x="1469" y="688"/>
                  <a:pt x="1476" y="681"/>
                  <a:pt x="1476" y="673"/>
                </a:cubicBezTo>
                <a:cubicBezTo>
                  <a:pt x="1476" y="665"/>
                  <a:pt x="1469" y="658"/>
                  <a:pt x="1461" y="658"/>
                </a:cubicBezTo>
                <a:close/>
                <a:moveTo>
                  <a:pt x="1461" y="691"/>
                </a:moveTo>
                <a:cubicBezTo>
                  <a:pt x="1453" y="691"/>
                  <a:pt x="1446" y="698"/>
                  <a:pt x="1446" y="706"/>
                </a:cubicBezTo>
                <a:cubicBezTo>
                  <a:pt x="1446" y="714"/>
                  <a:pt x="1453" y="721"/>
                  <a:pt x="1461" y="721"/>
                </a:cubicBezTo>
                <a:cubicBezTo>
                  <a:pt x="1469" y="721"/>
                  <a:pt x="1476" y="714"/>
                  <a:pt x="1476" y="706"/>
                </a:cubicBezTo>
                <a:cubicBezTo>
                  <a:pt x="1476" y="698"/>
                  <a:pt x="1469" y="691"/>
                  <a:pt x="1461" y="691"/>
                </a:cubicBezTo>
                <a:close/>
                <a:moveTo>
                  <a:pt x="1461" y="724"/>
                </a:moveTo>
                <a:cubicBezTo>
                  <a:pt x="1453" y="724"/>
                  <a:pt x="1446" y="731"/>
                  <a:pt x="1446" y="739"/>
                </a:cubicBezTo>
                <a:cubicBezTo>
                  <a:pt x="1446" y="747"/>
                  <a:pt x="1453" y="754"/>
                  <a:pt x="1461" y="754"/>
                </a:cubicBezTo>
                <a:cubicBezTo>
                  <a:pt x="1469" y="754"/>
                  <a:pt x="1476" y="747"/>
                  <a:pt x="1476" y="739"/>
                </a:cubicBezTo>
                <a:cubicBezTo>
                  <a:pt x="1476" y="731"/>
                  <a:pt x="1469" y="724"/>
                  <a:pt x="1461" y="724"/>
                </a:cubicBezTo>
                <a:close/>
                <a:moveTo>
                  <a:pt x="1461" y="757"/>
                </a:moveTo>
                <a:cubicBezTo>
                  <a:pt x="1453" y="757"/>
                  <a:pt x="1446" y="764"/>
                  <a:pt x="1446" y="772"/>
                </a:cubicBezTo>
                <a:cubicBezTo>
                  <a:pt x="1446" y="780"/>
                  <a:pt x="1453" y="787"/>
                  <a:pt x="1461" y="787"/>
                </a:cubicBezTo>
                <a:cubicBezTo>
                  <a:pt x="1469" y="787"/>
                  <a:pt x="1476" y="780"/>
                  <a:pt x="1476" y="772"/>
                </a:cubicBezTo>
                <a:cubicBezTo>
                  <a:pt x="1476" y="764"/>
                  <a:pt x="1469" y="757"/>
                  <a:pt x="1461" y="757"/>
                </a:cubicBezTo>
                <a:close/>
                <a:moveTo>
                  <a:pt x="1461" y="790"/>
                </a:moveTo>
                <a:cubicBezTo>
                  <a:pt x="1453" y="790"/>
                  <a:pt x="1446" y="797"/>
                  <a:pt x="1446" y="805"/>
                </a:cubicBezTo>
                <a:cubicBezTo>
                  <a:pt x="1446" y="813"/>
                  <a:pt x="1453" y="820"/>
                  <a:pt x="1461" y="820"/>
                </a:cubicBezTo>
                <a:cubicBezTo>
                  <a:pt x="1469" y="820"/>
                  <a:pt x="1476" y="813"/>
                  <a:pt x="1476" y="805"/>
                </a:cubicBezTo>
                <a:cubicBezTo>
                  <a:pt x="1476" y="797"/>
                  <a:pt x="1469" y="790"/>
                  <a:pt x="1461" y="790"/>
                </a:cubicBezTo>
                <a:close/>
                <a:moveTo>
                  <a:pt x="1461" y="823"/>
                </a:moveTo>
                <a:cubicBezTo>
                  <a:pt x="1453" y="823"/>
                  <a:pt x="1446" y="830"/>
                  <a:pt x="1446" y="838"/>
                </a:cubicBezTo>
                <a:cubicBezTo>
                  <a:pt x="1446" y="846"/>
                  <a:pt x="1453" y="853"/>
                  <a:pt x="1461" y="853"/>
                </a:cubicBezTo>
                <a:cubicBezTo>
                  <a:pt x="1469" y="853"/>
                  <a:pt x="1476" y="846"/>
                  <a:pt x="1476" y="838"/>
                </a:cubicBezTo>
                <a:cubicBezTo>
                  <a:pt x="1476" y="830"/>
                  <a:pt x="1469" y="823"/>
                  <a:pt x="1461" y="823"/>
                </a:cubicBezTo>
                <a:close/>
                <a:moveTo>
                  <a:pt x="1461" y="856"/>
                </a:moveTo>
                <a:cubicBezTo>
                  <a:pt x="1453" y="856"/>
                  <a:pt x="1446" y="863"/>
                  <a:pt x="1446" y="871"/>
                </a:cubicBezTo>
                <a:cubicBezTo>
                  <a:pt x="1446" y="879"/>
                  <a:pt x="1453" y="886"/>
                  <a:pt x="1461" y="886"/>
                </a:cubicBezTo>
                <a:cubicBezTo>
                  <a:pt x="1469" y="886"/>
                  <a:pt x="1476" y="879"/>
                  <a:pt x="1476" y="871"/>
                </a:cubicBezTo>
                <a:cubicBezTo>
                  <a:pt x="1476" y="863"/>
                  <a:pt x="1469" y="856"/>
                  <a:pt x="1461" y="856"/>
                </a:cubicBezTo>
                <a:close/>
                <a:moveTo>
                  <a:pt x="1461" y="889"/>
                </a:moveTo>
                <a:cubicBezTo>
                  <a:pt x="1453" y="889"/>
                  <a:pt x="1446" y="895"/>
                  <a:pt x="1446" y="904"/>
                </a:cubicBezTo>
                <a:cubicBezTo>
                  <a:pt x="1446" y="912"/>
                  <a:pt x="1453" y="918"/>
                  <a:pt x="1461" y="918"/>
                </a:cubicBezTo>
                <a:cubicBezTo>
                  <a:pt x="1469" y="918"/>
                  <a:pt x="1476" y="912"/>
                  <a:pt x="1476" y="904"/>
                </a:cubicBezTo>
                <a:cubicBezTo>
                  <a:pt x="1476" y="895"/>
                  <a:pt x="1469" y="889"/>
                  <a:pt x="1461" y="889"/>
                </a:cubicBezTo>
                <a:close/>
                <a:moveTo>
                  <a:pt x="1461" y="922"/>
                </a:moveTo>
                <a:cubicBezTo>
                  <a:pt x="1453" y="922"/>
                  <a:pt x="1446" y="928"/>
                  <a:pt x="1446" y="937"/>
                </a:cubicBezTo>
                <a:cubicBezTo>
                  <a:pt x="1446" y="945"/>
                  <a:pt x="1453" y="951"/>
                  <a:pt x="1461" y="951"/>
                </a:cubicBezTo>
                <a:cubicBezTo>
                  <a:pt x="1469" y="951"/>
                  <a:pt x="1476" y="945"/>
                  <a:pt x="1476" y="937"/>
                </a:cubicBezTo>
                <a:cubicBezTo>
                  <a:pt x="1476" y="928"/>
                  <a:pt x="1469" y="922"/>
                  <a:pt x="1461" y="922"/>
                </a:cubicBezTo>
                <a:close/>
                <a:moveTo>
                  <a:pt x="1461" y="955"/>
                </a:moveTo>
                <a:cubicBezTo>
                  <a:pt x="1453" y="955"/>
                  <a:pt x="1446" y="961"/>
                  <a:pt x="1446" y="970"/>
                </a:cubicBezTo>
                <a:cubicBezTo>
                  <a:pt x="1446" y="978"/>
                  <a:pt x="1453" y="984"/>
                  <a:pt x="1461" y="984"/>
                </a:cubicBezTo>
                <a:cubicBezTo>
                  <a:pt x="1469" y="984"/>
                  <a:pt x="1476" y="978"/>
                  <a:pt x="1476" y="970"/>
                </a:cubicBezTo>
                <a:cubicBezTo>
                  <a:pt x="1476" y="961"/>
                  <a:pt x="1469" y="955"/>
                  <a:pt x="1461" y="955"/>
                </a:cubicBezTo>
                <a:close/>
                <a:moveTo>
                  <a:pt x="1461" y="988"/>
                </a:moveTo>
                <a:cubicBezTo>
                  <a:pt x="1453" y="988"/>
                  <a:pt x="1446" y="994"/>
                  <a:pt x="1446" y="1002"/>
                </a:cubicBezTo>
                <a:cubicBezTo>
                  <a:pt x="1446" y="1011"/>
                  <a:pt x="1453" y="1017"/>
                  <a:pt x="1461" y="1017"/>
                </a:cubicBezTo>
                <a:cubicBezTo>
                  <a:pt x="1469" y="1017"/>
                  <a:pt x="1476" y="1011"/>
                  <a:pt x="1476" y="1002"/>
                </a:cubicBezTo>
                <a:cubicBezTo>
                  <a:pt x="1476" y="994"/>
                  <a:pt x="1469" y="988"/>
                  <a:pt x="1461" y="988"/>
                </a:cubicBezTo>
                <a:close/>
                <a:moveTo>
                  <a:pt x="1461" y="1021"/>
                </a:moveTo>
                <a:cubicBezTo>
                  <a:pt x="1453" y="1021"/>
                  <a:pt x="1446" y="1027"/>
                  <a:pt x="1446" y="1035"/>
                </a:cubicBezTo>
                <a:cubicBezTo>
                  <a:pt x="1446" y="1044"/>
                  <a:pt x="1453" y="1050"/>
                  <a:pt x="1461" y="1050"/>
                </a:cubicBezTo>
                <a:cubicBezTo>
                  <a:pt x="1469" y="1050"/>
                  <a:pt x="1476" y="1044"/>
                  <a:pt x="1476" y="1035"/>
                </a:cubicBezTo>
                <a:cubicBezTo>
                  <a:pt x="1476" y="1027"/>
                  <a:pt x="1469" y="1021"/>
                  <a:pt x="1461" y="1021"/>
                </a:cubicBezTo>
                <a:close/>
                <a:moveTo>
                  <a:pt x="1461" y="1053"/>
                </a:moveTo>
                <a:cubicBezTo>
                  <a:pt x="1453" y="1053"/>
                  <a:pt x="1446" y="1060"/>
                  <a:pt x="1446" y="1068"/>
                </a:cubicBezTo>
                <a:cubicBezTo>
                  <a:pt x="1446" y="1076"/>
                  <a:pt x="1453" y="1083"/>
                  <a:pt x="1461" y="1083"/>
                </a:cubicBezTo>
                <a:cubicBezTo>
                  <a:pt x="1469" y="1083"/>
                  <a:pt x="1476" y="1076"/>
                  <a:pt x="1476" y="1068"/>
                </a:cubicBezTo>
                <a:cubicBezTo>
                  <a:pt x="1476" y="1060"/>
                  <a:pt x="1469" y="1053"/>
                  <a:pt x="1461" y="1053"/>
                </a:cubicBezTo>
                <a:close/>
                <a:moveTo>
                  <a:pt x="1461" y="1086"/>
                </a:moveTo>
                <a:cubicBezTo>
                  <a:pt x="1453" y="1086"/>
                  <a:pt x="1446" y="1093"/>
                  <a:pt x="1446" y="1101"/>
                </a:cubicBezTo>
                <a:cubicBezTo>
                  <a:pt x="1446" y="1109"/>
                  <a:pt x="1453" y="1116"/>
                  <a:pt x="1461" y="1116"/>
                </a:cubicBezTo>
                <a:cubicBezTo>
                  <a:pt x="1469" y="1116"/>
                  <a:pt x="1476" y="1109"/>
                  <a:pt x="1476" y="1101"/>
                </a:cubicBezTo>
                <a:cubicBezTo>
                  <a:pt x="1476" y="1093"/>
                  <a:pt x="1469" y="1086"/>
                  <a:pt x="1461" y="1086"/>
                </a:cubicBezTo>
                <a:close/>
                <a:moveTo>
                  <a:pt x="1461" y="1119"/>
                </a:moveTo>
                <a:cubicBezTo>
                  <a:pt x="1453" y="1119"/>
                  <a:pt x="1446" y="1126"/>
                  <a:pt x="1446" y="1134"/>
                </a:cubicBezTo>
                <a:cubicBezTo>
                  <a:pt x="1446" y="1142"/>
                  <a:pt x="1453" y="1149"/>
                  <a:pt x="1461" y="1149"/>
                </a:cubicBezTo>
                <a:cubicBezTo>
                  <a:pt x="1469" y="1149"/>
                  <a:pt x="1476" y="1142"/>
                  <a:pt x="1476" y="1134"/>
                </a:cubicBezTo>
                <a:cubicBezTo>
                  <a:pt x="1476" y="1126"/>
                  <a:pt x="1469" y="1119"/>
                  <a:pt x="1461" y="1119"/>
                </a:cubicBezTo>
                <a:close/>
                <a:moveTo>
                  <a:pt x="1461" y="1152"/>
                </a:moveTo>
                <a:cubicBezTo>
                  <a:pt x="1453" y="1152"/>
                  <a:pt x="1446" y="1159"/>
                  <a:pt x="1446" y="1167"/>
                </a:cubicBezTo>
                <a:cubicBezTo>
                  <a:pt x="1446" y="1175"/>
                  <a:pt x="1453" y="1182"/>
                  <a:pt x="1461" y="1182"/>
                </a:cubicBezTo>
                <a:cubicBezTo>
                  <a:pt x="1469" y="1182"/>
                  <a:pt x="1476" y="1175"/>
                  <a:pt x="1476" y="1167"/>
                </a:cubicBezTo>
                <a:cubicBezTo>
                  <a:pt x="1476" y="1159"/>
                  <a:pt x="1469" y="1152"/>
                  <a:pt x="1461" y="1152"/>
                </a:cubicBezTo>
                <a:close/>
                <a:moveTo>
                  <a:pt x="1461" y="1185"/>
                </a:moveTo>
                <a:cubicBezTo>
                  <a:pt x="1453" y="1185"/>
                  <a:pt x="1446" y="1192"/>
                  <a:pt x="1446" y="1200"/>
                </a:cubicBezTo>
                <a:cubicBezTo>
                  <a:pt x="1446" y="1208"/>
                  <a:pt x="1453" y="1215"/>
                  <a:pt x="1461" y="1215"/>
                </a:cubicBezTo>
                <a:cubicBezTo>
                  <a:pt x="1469" y="1215"/>
                  <a:pt x="1476" y="1208"/>
                  <a:pt x="1476" y="1200"/>
                </a:cubicBezTo>
                <a:cubicBezTo>
                  <a:pt x="1476" y="1192"/>
                  <a:pt x="1469" y="1185"/>
                  <a:pt x="1461" y="1185"/>
                </a:cubicBezTo>
                <a:close/>
                <a:moveTo>
                  <a:pt x="1461" y="1218"/>
                </a:moveTo>
                <a:cubicBezTo>
                  <a:pt x="1453" y="1218"/>
                  <a:pt x="1446" y="1225"/>
                  <a:pt x="1446" y="1233"/>
                </a:cubicBezTo>
                <a:cubicBezTo>
                  <a:pt x="1446" y="1241"/>
                  <a:pt x="1453" y="1248"/>
                  <a:pt x="1461" y="1248"/>
                </a:cubicBezTo>
                <a:cubicBezTo>
                  <a:pt x="1469" y="1248"/>
                  <a:pt x="1476" y="1241"/>
                  <a:pt x="1476" y="1233"/>
                </a:cubicBezTo>
                <a:cubicBezTo>
                  <a:pt x="1476" y="1225"/>
                  <a:pt x="1469" y="1218"/>
                  <a:pt x="1461" y="1218"/>
                </a:cubicBezTo>
                <a:close/>
                <a:moveTo>
                  <a:pt x="1461" y="1251"/>
                </a:moveTo>
                <a:cubicBezTo>
                  <a:pt x="1453" y="1251"/>
                  <a:pt x="1446" y="1258"/>
                  <a:pt x="1446" y="1266"/>
                </a:cubicBezTo>
                <a:cubicBezTo>
                  <a:pt x="1446" y="1274"/>
                  <a:pt x="1453" y="1281"/>
                  <a:pt x="1461" y="1281"/>
                </a:cubicBezTo>
                <a:cubicBezTo>
                  <a:pt x="1469" y="1281"/>
                  <a:pt x="1476" y="1274"/>
                  <a:pt x="1476" y="1266"/>
                </a:cubicBezTo>
                <a:cubicBezTo>
                  <a:pt x="1476" y="1258"/>
                  <a:pt x="1469" y="1251"/>
                  <a:pt x="1461" y="1251"/>
                </a:cubicBezTo>
                <a:close/>
                <a:moveTo>
                  <a:pt x="1461" y="1284"/>
                </a:moveTo>
                <a:cubicBezTo>
                  <a:pt x="1453" y="1284"/>
                  <a:pt x="1446" y="1291"/>
                  <a:pt x="1446" y="1299"/>
                </a:cubicBezTo>
                <a:cubicBezTo>
                  <a:pt x="1446" y="1307"/>
                  <a:pt x="1453" y="1314"/>
                  <a:pt x="1461" y="1314"/>
                </a:cubicBezTo>
                <a:cubicBezTo>
                  <a:pt x="1469" y="1314"/>
                  <a:pt x="1476" y="1307"/>
                  <a:pt x="1476" y="1299"/>
                </a:cubicBezTo>
                <a:cubicBezTo>
                  <a:pt x="1476" y="1291"/>
                  <a:pt x="1469" y="1284"/>
                  <a:pt x="1461" y="1284"/>
                </a:cubicBezTo>
                <a:close/>
                <a:moveTo>
                  <a:pt x="1461" y="1317"/>
                </a:moveTo>
                <a:cubicBezTo>
                  <a:pt x="1453" y="1317"/>
                  <a:pt x="1446" y="1323"/>
                  <a:pt x="1446" y="1332"/>
                </a:cubicBezTo>
                <a:cubicBezTo>
                  <a:pt x="1446" y="1340"/>
                  <a:pt x="1453" y="1346"/>
                  <a:pt x="1461" y="1346"/>
                </a:cubicBezTo>
                <a:cubicBezTo>
                  <a:pt x="1469" y="1346"/>
                  <a:pt x="1476" y="1340"/>
                  <a:pt x="1476" y="1332"/>
                </a:cubicBezTo>
                <a:cubicBezTo>
                  <a:pt x="1476" y="1323"/>
                  <a:pt x="1469" y="1317"/>
                  <a:pt x="1461" y="1317"/>
                </a:cubicBezTo>
                <a:close/>
                <a:moveTo>
                  <a:pt x="1461" y="1350"/>
                </a:moveTo>
                <a:cubicBezTo>
                  <a:pt x="1453" y="1350"/>
                  <a:pt x="1446" y="1356"/>
                  <a:pt x="1446" y="1365"/>
                </a:cubicBezTo>
                <a:cubicBezTo>
                  <a:pt x="1446" y="1373"/>
                  <a:pt x="1453" y="1379"/>
                  <a:pt x="1461" y="1379"/>
                </a:cubicBezTo>
                <a:cubicBezTo>
                  <a:pt x="1469" y="1379"/>
                  <a:pt x="1476" y="1373"/>
                  <a:pt x="1476" y="1365"/>
                </a:cubicBezTo>
                <a:cubicBezTo>
                  <a:pt x="1476" y="1356"/>
                  <a:pt x="1469" y="1350"/>
                  <a:pt x="1461" y="1350"/>
                </a:cubicBezTo>
                <a:close/>
                <a:moveTo>
                  <a:pt x="1461" y="1383"/>
                </a:moveTo>
                <a:cubicBezTo>
                  <a:pt x="1453" y="1383"/>
                  <a:pt x="1446" y="1389"/>
                  <a:pt x="1446" y="1397"/>
                </a:cubicBezTo>
                <a:cubicBezTo>
                  <a:pt x="1446" y="1406"/>
                  <a:pt x="1453" y="1412"/>
                  <a:pt x="1461" y="1412"/>
                </a:cubicBezTo>
                <a:cubicBezTo>
                  <a:pt x="1469" y="1412"/>
                  <a:pt x="1476" y="1406"/>
                  <a:pt x="1476" y="1397"/>
                </a:cubicBezTo>
                <a:cubicBezTo>
                  <a:pt x="1476" y="1389"/>
                  <a:pt x="1469" y="1383"/>
                  <a:pt x="1461" y="1383"/>
                </a:cubicBezTo>
                <a:close/>
                <a:moveTo>
                  <a:pt x="1461" y="1416"/>
                </a:moveTo>
                <a:cubicBezTo>
                  <a:pt x="1453" y="1416"/>
                  <a:pt x="1446" y="1422"/>
                  <a:pt x="1446" y="1430"/>
                </a:cubicBezTo>
                <a:cubicBezTo>
                  <a:pt x="1446" y="1439"/>
                  <a:pt x="1453" y="1445"/>
                  <a:pt x="1461" y="1445"/>
                </a:cubicBezTo>
                <a:cubicBezTo>
                  <a:pt x="1469" y="1445"/>
                  <a:pt x="1476" y="1439"/>
                  <a:pt x="1476" y="1430"/>
                </a:cubicBezTo>
                <a:cubicBezTo>
                  <a:pt x="1476" y="1422"/>
                  <a:pt x="1469" y="1416"/>
                  <a:pt x="1461" y="1416"/>
                </a:cubicBezTo>
                <a:close/>
                <a:moveTo>
                  <a:pt x="1494" y="0"/>
                </a:moveTo>
                <a:cubicBezTo>
                  <a:pt x="1485" y="0"/>
                  <a:pt x="1479" y="7"/>
                  <a:pt x="1479" y="15"/>
                </a:cubicBezTo>
                <a:cubicBezTo>
                  <a:pt x="1479" y="23"/>
                  <a:pt x="1485" y="30"/>
                  <a:pt x="1494" y="30"/>
                </a:cubicBezTo>
                <a:cubicBezTo>
                  <a:pt x="1502" y="30"/>
                  <a:pt x="1508" y="23"/>
                  <a:pt x="1508" y="15"/>
                </a:cubicBezTo>
                <a:cubicBezTo>
                  <a:pt x="1508" y="7"/>
                  <a:pt x="1502" y="0"/>
                  <a:pt x="1494" y="0"/>
                </a:cubicBezTo>
                <a:close/>
                <a:moveTo>
                  <a:pt x="1494" y="33"/>
                </a:moveTo>
                <a:cubicBezTo>
                  <a:pt x="1485" y="33"/>
                  <a:pt x="1479" y="40"/>
                  <a:pt x="1479" y="48"/>
                </a:cubicBezTo>
                <a:cubicBezTo>
                  <a:pt x="1479" y="56"/>
                  <a:pt x="1485" y="63"/>
                  <a:pt x="1494" y="63"/>
                </a:cubicBezTo>
                <a:cubicBezTo>
                  <a:pt x="1502" y="63"/>
                  <a:pt x="1508" y="56"/>
                  <a:pt x="1508" y="48"/>
                </a:cubicBezTo>
                <a:cubicBezTo>
                  <a:pt x="1508" y="40"/>
                  <a:pt x="1502" y="33"/>
                  <a:pt x="1494" y="33"/>
                </a:cubicBezTo>
                <a:close/>
                <a:moveTo>
                  <a:pt x="1494" y="66"/>
                </a:moveTo>
                <a:cubicBezTo>
                  <a:pt x="1485" y="66"/>
                  <a:pt x="1479" y="72"/>
                  <a:pt x="1479" y="81"/>
                </a:cubicBezTo>
                <a:cubicBezTo>
                  <a:pt x="1479" y="89"/>
                  <a:pt x="1485" y="95"/>
                  <a:pt x="1494" y="95"/>
                </a:cubicBezTo>
                <a:cubicBezTo>
                  <a:pt x="1502" y="95"/>
                  <a:pt x="1508" y="89"/>
                  <a:pt x="1508" y="81"/>
                </a:cubicBezTo>
                <a:cubicBezTo>
                  <a:pt x="1508" y="72"/>
                  <a:pt x="1502" y="66"/>
                  <a:pt x="1494" y="66"/>
                </a:cubicBezTo>
                <a:close/>
                <a:moveTo>
                  <a:pt x="1494" y="99"/>
                </a:moveTo>
                <a:cubicBezTo>
                  <a:pt x="1485" y="99"/>
                  <a:pt x="1479" y="105"/>
                  <a:pt x="1479" y="114"/>
                </a:cubicBezTo>
                <a:cubicBezTo>
                  <a:pt x="1479" y="122"/>
                  <a:pt x="1485" y="128"/>
                  <a:pt x="1494" y="128"/>
                </a:cubicBezTo>
                <a:cubicBezTo>
                  <a:pt x="1502" y="128"/>
                  <a:pt x="1508" y="122"/>
                  <a:pt x="1508" y="114"/>
                </a:cubicBezTo>
                <a:cubicBezTo>
                  <a:pt x="1508" y="105"/>
                  <a:pt x="1502" y="99"/>
                  <a:pt x="1494" y="99"/>
                </a:cubicBezTo>
                <a:close/>
                <a:moveTo>
                  <a:pt x="1494" y="132"/>
                </a:moveTo>
                <a:cubicBezTo>
                  <a:pt x="1485" y="132"/>
                  <a:pt x="1479" y="138"/>
                  <a:pt x="1479" y="147"/>
                </a:cubicBezTo>
                <a:cubicBezTo>
                  <a:pt x="1479" y="155"/>
                  <a:pt x="1485" y="161"/>
                  <a:pt x="1494" y="161"/>
                </a:cubicBezTo>
                <a:cubicBezTo>
                  <a:pt x="1502" y="161"/>
                  <a:pt x="1508" y="155"/>
                  <a:pt x="1508" y="147"/>
                </a:cubicBezTo>
                <a:cubicBezTo>
                  <a:pt x="1508" y="138"/>
                  <a:pt x="1502" y="132"/>
                  <a:pt x="1494" y="132"/>
                </a:cubicBezTo>
                <a:close/>
                <a:moveTo>
                  <a:pt x="1494" y="165"/>
                </a:moveTo>
                <a:cubicBezTo>
                  <a:pt x="1485" y="165"/>
                  <a:pt x="1479" y="171"/>
                  <a:pt x="1479" y="179"/>
                </a:cubicBezTo>
                <a:cubicBezTo>
                  <a:pt x="1479" y="188"/>
                  <a:pt x="1485" y="194"/>
                  <a:pt x="1494" y="194"/>
                </a:cubicBezTo>
                <a:cubicBezTo>
                  <a:pt x="1502" y="194"/>
                  <a:pt x="1508" y="188"/>
                  <a:pt x="1508" y="179"/>
                </a:cubicBezTo>
                <a:cubicBezTo>
                  <a:pt x="1508" y="171"/>
                  <a:pt x="1502" y="165"/>
                  <a:pt x="1494" y="165"/>
                </a:cubicBezTo>
                <a:close/>
                <a:moveTo>
                  <a:pt x="1494" y="198"/>
                </a:moveTo>
                <a:cubicBezTo>
                  <a:pt x="1485" y="198"/>
                  <a:pt x="1479" y="204"/>
                  <a:pt x="1479" y="212"/>
                </a:cubicBezTo>
                <a:cubicBezTo>
                  <a:pt x="1479" y="221"/>
                  <a:pt x="1485" y="227"/>
                  <a:pt x="1494" y="227"/>
                </a:cubicBezTo>
                <a:cubicBezTo>
                  <a:pt x="1502" y="227"/>
                  <a:pt x="1508" y="221"/>
                  <a:pt x="1508" y="212"/>
                </a:cubicBezTo>
                <a:cubicBezTo>
                  <a:pt x="1508" y="204"/>
                  <a:pt x="1502" y="198"/>
                  <a:pt x="1494" y="198"/>
                </a:cubicBezTo>
                <a:close/>
                <a:moveTo>
                  <a:pt x="1494" y="230"/>
                </a:moveTo>
                <a:cubicBezTo>
                  <a:pt x="1485" y="230"/>
                  <a:pt x="1479" y="237"/>
                  <a:pt x="1479" y="245"/>
                </a:cubicBezTo>
                <a:cubicBezTo>
                  <a:pt x="1479" y="253"/>
                  <a:pt x="1485" y="260"/>
                  <a:pt x="1494" y="260"/>
                </a:cubicBezTo>
                <a:cubicBezTo>
                  <a:pt x="1502" y="260"/>
                  <a:pt x="1508" y="253"/>
                  <a:pt x="1508" y="245"/>
                </a:cubicBezTo>
                <a:cubicBezTo>
                  <a:pt x="1508" y="237"/>
                  <a:pt x="1502" y="230"/>
                  <a:pt x="1494" y="230"/>
                </a:cubicBezTo>
                <a:close/>
                <a:moveTo>
                  <a:pt x="1494" y="263"/>
                </a:moveTo>
                <a:cubicBezTo>
                  <a:pt x="1485" y="263"/>
                  <a:pt x="1479" y="270"/>
                  <a:pt x="1479" y="278"/>
                </a:cubicBezTo>
                <a:cubicBezTo>
                  <a:pt x="1479" y="286"/>
                  <a:pt x="1485" y="293"/>
                  <a:pt x="1494" y="293"/>
                </a:cubicBezTo>
                <a:cubicBezTo>
                  <a:pt x="1502" y="293"/>
                  <a:pt x="1508" y="286"/>
                  <a:pt x="1508" y="278"/>
                </a:cubicBezTo>
                <a:cubicBezTo>
                  <a:pt x="1508" y="270"/>
                  <a:pt x="1502" y="263"/>
                  <a:pt x="1494" y="263"/>
                </a:cubicBezTo>
                <a:close/>
                <a:moveTo>
                  <a:pt x="1494" y="296"/>
                </a:moveTo>
                <a:cubicBezTo>
                  <a:pt x="1485" y="296"/>
                  <a:pt x="1479" y="303"/>
                  <a:pt x="1479" y="311"/>
                </a:cubicBezTo>
                <a:cubicBezTo>
                  <a:pt x="1479" y="319"/>
                  <a:pt x="1485" y="326"/>
                  <a:pt x="1494" y="326"/>
                </a:cubicBezTo>
                <a:cubicBezTo>
                  <a:pt x="1502" y="326"/>
                  <a:pt x="1508" y="319"/>
                  <a:pt x="1508" y="311"/>
                </a:cubicBezTo>
                <a:cubicBezTo>
                  <a:pt x="1508" y="303"/>
                  <a:pt x="1502" y="296"/>
                  <a:pt x="1494" y="296"/>
                </a:cubicBezTo>
                <a:close/>
                <a:moveTo>
                  <a:pt x="1494" y="329"/>
                </a:moveTo>
                <a:cubicBezTo>
                  <a:pt x="1485" y="329"/>
                  <a:pt x="1479" y="336"/>
                  <a:pt x="1479" y="344"/>
                </a:cubicBezTo>
                <a:cubicBezTo>
                  <a:pt x="1479" y="352"/>
                  <a:pt x="1485" y="359"/>
                  <a:pt x="1494" y="359"/>
                </a:cubicBezTo>
                <a:cubicBezTo>
                  <a:pt x="1502" y="359"/>
                  <a:pt x="1508" y="352"/>
                  <a:pt x="1508" y="344"/>
                </a:cubicBezTo>
                <a:cubicBezTo>
                  <a:pt x="1508" y="336"/>
                  <a:pt x="1502" y="329"/>
                  <a:pt x="1494" y="329"/>
                </a:cubicBezTo>
                <a:close/>
                <a:moveTo>
                  <a:pt x="1494" y="362"/>
                </a:moveTo>
                <a:cubicBezTo>
                  <a:pt x="1485" y="362"/>
                  <a:pt x="1479" y="369"/>
                  <a:pt x="1479" y="377"/>
                </a:cubicBezTo>
                <a:cubicBezTo>
                  <a:pt x="1479" y="385"/>
                  <a:pt x="1485" y="392"/>
                  <a:pt x="1494" y="392"/>
                </a:cubicBezTo>
                <a:cubicBezTo>
                  <a:pt x="1502" y="392"/>
                  <a:pt x="1508" y="385"/>
                  <a:pt x="1508" y="377"/>
                </a:cubicBezTo>
                <a:cubicBezTo>
                  <a:pt x="1508" y="369"/>
                  <a:pt x="1502" y="362"/>
                  <a:pt x="1494" y="362"/>
                </a:cubicBezTo>
                <a:close/>
                <a:moveTo>
                  <a:pt x="1494" y="395"/>
                </a:moveTo>
                <a:cubicBezTo>
                  <a:pt x="1485" y="395"/>
                  <a:pt x="1479" y="402"/>
                  <a:pt x="1479" y="410"/>
                </a:cubicBezTo>
                <a:cubicBezTo>
                  <a:pt x="1479" y="418"/>
                  <a:pt x="1485" y="425"/>
                  <a:pt x="1494" y="425"/>
                </a:cubicBezTo>
                <a:cubicBezTo>
                  <a:pt x="1502" y="425"/>
                  <a:pt x="1508" y="418"/>
                  <a:pt x="1508" y="410"/>
                </a:cubicBezTo>
                <a:cubicBezTo>
                  <a:pt x="1508" y="402"/>
                  <a:pt x="1502" y="395"/>
                  <a:pt x="1494" y="395"/>
                </a:cubicBezTo>
                <a:close/>
                <a:moveTo>
                  <a:pt x="1494" y="428"/>
                </a:moveTo>
                <a:cubicBezTo>
                  <a:pt x="1485" y="428"/>
                  <a:pt x="1479" y="435"/>
                  <a:pt x="1479" y="443"/>
                </a:cubicBezTo>
                <a:cubicBezTo>
                  <a:pt x="1479" y="451"/>
                  <a:pt x="1485" y="458"/>
                  <a:pt x="1494" y="458"/>
                </a:cubicBezTo>
                <a:cubicBezTo>
                  <a:pt x="1502" y="458"/>
                  <a:pt x="1508" y="451"/>
                  <a:pt x="1508" y="443"/>
                </a:cubicBezTo>
                <a:cubicBezTo>
                  <a:pt x="1508" y="435"/>
                  <a:pt x="1502" y="428"/>
                  <a:pt x="1494" y="428"/>
                </a:cubicBezTo>
                <a:close/>
                <a:moveTo>
                  <a:pt x="1494" y="461"/>
                </a:moveTo>
                <a:cubicBezTo>
                  <a:pt x="1485" y="461"/>
                  <a:pt x="1479" y="468"/>
                  <a:pt x="1479" y="476"/>
                </a:cubicBezTo>
                <a:cubicBezTo>
                  <a:pt x="1479" y="484"/>
                  <a:pt x="1485" y="491"/>
                  <a:pt x="1494" y="491"/>
                </a:cubicBezTo>
                <a:cubicBezTo>
                  <a:pt x="1502" y="491"/>
                  <a:pt x="1508" y="484"/>
                  <a:pt x="1508" y="476"/>
                </a:cubicBezTo>
                <a:cubicBezTo>
                  <a:pt x="1508" y="468"/>
                  <a:pt x="1502" y="461"/>
                  <a:pt x="1494" y="461"/>
                </a:cubicBezTo>
                <a:close/>
                <a:moveTo>
                  <a:pt x="1494" y="494"/>
                </a:moveTo>
                <a:cubicBezTo>
                  <a:pt x="1485" y="494"/>
                  <a:pt x="1479" y="500"/>
                  <a:pt x="1479" y="509"/>
                </a:cubicBezTo>
                <a:cubicBezTo>
                  <a:pt x="1479" y="517"/>
                  <a:pt x="1485" y="523"/>
                  <a:pt x="1494" y="523"/>
                </a:cubicBezTo>
                <a:cubicBezTo>
                  <a:pt x="1502" y="523"/>
                  <a:pt x="1508" y="517"/>
                  <a:pt x="1508" y="509"/>
                </a:cubicBezTo>
                <a:cubicBezTo>
                  <a:pt x="1508" y="500"/>
                  <a:pt x="1502" y="494"/>
                  <a:pt x="1494" y="494"/>
                </a:cubicBezTo>
                <a:close/>
                <a:moveTo>
                  <a:pt x="1494" y="527"/>
                </a:moveTo>
                <a:cubicBezTo>
                  <a:pt x="1485" y="527"/>
                  <a:pt x="1479" y="533"/>
                  <a:pt x="1479" y="542"/>
                </a:cubicBezTo>
                <a:cubicBezTo>
                  <a:pt x="1479" y="550"/>
                  <a:pt x="1485" y="556"/>
                  <a:pt x="1494" y="556"/>
                </a:cubicBezTo>
                <a:cubicBezTo>
                  <a:pt x="1502" y="556"/>
                  <a:pt x="1508" y="550"/>
                  <a:pt x="1508" y="542"/>
                </a:cubicBezTo>
                <a:cubicBezTo>
                  <a:pt x="1508" y="533"/>
                  <a:pt x="1502" y="527"/>
                  <a:pt x="1494" y="527"/>
                </a:cubicBezTo>
                <a:close/>
                <a:moveTo>
                  <a:pt x="1494" y="560"/>
                </a:moveTo>
                <a:cubicBezTo>
                  <a:pt x="1485" y="560"/>
                  <a:pt x="1479" y="566"/>
                  <a:pt x="1479" y="574"/>
                </a:cubicBezTo>
                <a:cubicBezTo>
                  <a:pt x="1479" y="583"/>
                  <a:pt x="1485" y="589"/>
                  <a:pt x="1494" y="589"/>
                </a:cubicBezTo>
                <a:cubicBezTo>
                  <a:pt x="1502" y="589"/>
                  <a:pt x="1508" y="583"/>
                  <a:pt x="1508" y="574"/>
                </a:cubicBezTo>
                <a:cubicBezTo>
                  <a:pt x="1508" y="566"/>
                  <a:pt x="1502" y="560"/>
                  <a:pt x="1494" y="560"/>
                </a:cubicBezTo>
                <a:close/>
                <a:moveTo>
                  <a:pt x="1494" y="593"/>
                </a:moveTo>
                <a:cubicBezTo>
                  <a:pt x="1485" y="593"/>
                  <a:pt x="1479" y="599"/>
                  <a:pt x="1479" y="607"/>
                </a:cubicBezTo>
                <a:cubicBezTo>
                  <a:pt x="1479" y="616"/>
                  <a:pt x="1485" y="622"/>
                  <a:pt x="1494" y="622"/>
                </a:cubicBezTo>
                <a:cubicBezTo>
                  <a:pt x="1502" y="622"/>
                  <a:pt x="1508" y="616"/>
                  <a:pt x="1508" y="607"/>
                </a:cubicBezTo>
                <a:cubicBezTo>
                  <a:pt x="1508" y="599"/>
                  <a:pt x="1502" y="593"/>
                  <a:pt x="1494" y="593"/>
                </a:cubicBezTo>
                <a:close/>
                <a:moveTo>
                  <a:pt x="1494" y="625"/>
                </a:moveTo>
                <a:cubicBezTo>
                  <a:pt x="1485" y="625"/>
                  <a:pt x="1479" y="632"/>
                  <a:pt x="1479" y="640"/>
                </a:cubicBezTo>
                <a:cubicBezTo>
                  <a:pt x="1479" y="648"/>
                  <a:pt x="1485" y="655"/>
                  <a:pt x="1494" y="655"/>
                </a:cubicBezTo>
                <a:cubicBezTo>
                  <a:pt x="1502" y="655"/>
                  <a:pt x="1508" y="648"/>
                  <a:pt x="1508" y="640"/>
                </a:cubicBezTo>
                <a:cubicBezTo>
                  <a:pt x="1508" y="632"/>
                  <a:pt x="1502" y="625"/>
                  <a:pt x="1494" y="625"/>
                </a:cubicBezTo>
                <a:close/>
                <a:moveTo>
                  <a:pt x="1494" y="658"/>
                </a:moveTo>
                <a:cubicBezTo>
                  <a:pt x="1485" y="658"/>
                  <a:pt x="1479" y="665"/>
                  <a:pt x="1479" y="673"/>
                </a:cubicBezTo>
                <a:cubicBezTo>
                  <a:pt x="1479" y="681"/>
                  <a:pt x="1485" y="688"/>
                  <a:pt x="1494" y="688"/>
                </a:cubicBezTo>
                <a:cubicBezTo>
                  <a:pt x="1502" y="688"/>
                  <a:pt x="1508" y="681"/>
                  <a:pt x="1508" y="673"/>
                </a:cubicBezTo>
                <a:cubicBezTo>
                  <a:pt x="1508" y="665"/>
                  <a:pt x="1502" y="658"/>
                  <a:pt x="1494" y="658"/>
                </a:cubicBezTo>
                <a:close/>
                <a:moveTo>
                  <a:pt x="1494" y="691"/>
                </a:moveTo>
                <a:cubicBezTo>
                  <a:pt x="1485" y="691"/>
                  <a:pt x="1479" y="698"/>
                  <a:pt x="1479" y="706"/>
                </a:cubicBezTo>
                <a:cubicBezTo>
                  <a:pt x="1479" y="714"/>
                  <a:pt x="1485" y="721"/>
                  <a:pt x="1494" y="721"/>
                </a:cubicBezTo>
                <a:cubicBezTo>
                  <a:pt x="1502" y="721"/>
                  <a:pt x="1508" y="714"/>
                  <a:pt x="1508" y="706"/>
                </a:cubicBezTo>
                <a:cubicBezTo>
                  <a:pt x="1508" y="698"/>
                  <a:pt x="1502" y="691"/>
                  <a:pt x="1494" y="691"/>
                </a:cubicBezTo>
                <a:close/>
                <a:moveTo>
                  <a:pt x="1494" y="724"/>
                </a:moveTo>
                <a:cubicBezTo>
                  <a:pt x="1485" y="724"/>
                  <a:pt x="1479" y="731"/>
                  <a:pt x="1479" y="739"/>
                </a:cubicBezTo>
                <a:cubicBezTo>
                  <a:pt x="1479" y="747"/>
                  <a:pt x="1485" y="754"/>
                  <a:pt x="1494" y="754"/>
                </a:cubicBezTo>
                <a:cubicBezTo>
                  <a:pt x="1502" y="754"/>
                  <a:pt x="1508" y="747"/>
                  <a:pt x="1508" y="739"/>
                </a:cubicBezTo>
                <a:cubicBezTo>
                  <a:pt x="1508" y="731"/>
                  <a:pt x="1502" y="724"/>
                  <a:pt x="1494" y="724"/>
                </a:cubicBezTo>
                <a:close/>
                <a:moveTo>
                  <a:pt x="1494" y="757"/>
                </a:moveTo>
                <a:cubicBezTo>
                  <a:pt x="1485" y="757"/>
                  <a:pt x="1479" y="764"/>
                  <a:pt x="1479" y="772"/>
                </a:cubicBezTo>
                <a:cubicBezTo>
                  <a:pt x="1479" y="780"/>
                  <a:pt x="1485" y="787"/>
                  <a:pt x="1494" y="787"/>
                </a:cubicBezTo>
                <a:cubicBezTo>
                  <a:pt x="1502" y="787"/>
                  <a:pt x="1508" y="780"/>
                  <a:pt x="1508" y="772"/>
                </a:cubicBezTo>
                <a:cubicBezTo>
                  <a:pt x="1508" y="764"/>
                  <a:pt x="1502" y="757"/>
                  <a:pt x="1494" y="757"/>
                </a:cubicBezTo>
                <a:close/>
                <a:moveTo>
                  <a:pt x="1494" y="790"/>
                </a:moveTo>
                <a:cubicBezTo>
                  <a:pt x="1485" y="790"/>
                  <a:pt x="1479" y="797"/>
                  <a:pt x="1479" y="805"/>
                </a:cubicBezTo>
                <a:cubicBezTo>
                  <a:pt x="1479" y="813"/>
                  <a:pt x="1485" y="820"/>
                  <a:pt x="1494" y="820"/>
                </a:cubicBezTo>
                <a:cubicBezTo>
                  <a:pt x="1502" y="820"/>
                  <a:pt x="1508" y="813"/>
                  <a:pt x="1508" y="805"/>
                </a:cubicBezTo>
                <a:cubicBezTo>
                  <a:pt x="1508" y="797"/>
                  <a:pt x="1502" y="790"/>
                  <a:pt x="1494" y="790"/>
                </a:cubicBezTo>
                <a:close/>
                <a:moveTo>
                  <a:pt x="1494" y="823"/>
                </a:moveTo>
                <a:cubicBezTo>
                  <a:pt x="1485" y="823"/>
                  <a:pt x="1479" y="830"/>
                  <a:pt x="1479" y="838"/>
                </a:cubicBezTo>
                <a:cubicBezTo>
                  <a:pt x="1479" y="846"/>
                  <a:pt x="1485" y="853"/>
                  <a:pt x="1494" y="853"/>
                </a:cubicBezTo>
                <a:cubicBezTo>
                  <a:pt x="1502" y="853"/>
                  <a:pt x="1508" y="846"/>
                  <a:pt x="1508" y="838"/>
                </a:cubicBezTo>
                <a:cubicBezTo>
                  <a:pt x="1508" y="830"/>
                  <a:pt x="1502" y="823"/>
                  <a:pt x="1494" y="823"/>
                </a:cubicBezTo>
                <a:close/>
                <a:moveTo>
                  <a:pt x="1494" y="856"/>
                </a:moveTo>
                <a:cubicBezTo>
                  <a:pt x="1485" y="856"/>
                  <a:pt x="1479" y="863"/>
                  <a:pt x="1479" y="871"/>
                </a:cubicBezTo>
                <a:cubicBezTo>
                  <a:pt x="1479" y="879"/>
                  <a:pt x="1485" y="886"/>
                  <a:pt x="1494" y="886"/>
                </a:cubicBezTo>
                <a:cubicBezTo>
                  <a:pt x="1502" y="886"/>
                  <a:pt x="1508" y="879"/>
                  <a:pt x="1508" y="871"/>
                </a:cubicBezTo>
                <a:cubicBezTo>
                  <a:pt x="1508" y="863"/>
                  <a:pt x="1502" y="856"/>
                  <a:pt x="1494" y="856"/>
                </a:cubicBezTo>
                <a:close/>
                <a:moveTo>
                  <a:pt x="1494" y="889"/>
                </a:moveTo>
                <a:cubicBezTo>
                  <a:pt x="1485" y="889"/>
                  <a:pt x="1479" y="895"/>
                  <a:pt x="1479" y="904"/>
                </a:cubicBezTo>
                <a:cubicBezTo>
                  <a:pt x="1479" y="912"/>
                  <a:pt x="1485" y="918"/>
                  <a:pt x="1494" y="918"/>
                </a:cubicBezTo>
                <a:cubicBezTo>
                  <a:pt x="1502" y="918"/>
                  <a:pt x="1508" y="912"/>
                  <a:pt x="1508" y="904"/>
                </a:cubicBezTo>
                <a:cubicBezTo>
                  <a:pt x="1508" y="895"/>
                  <a:pt x="1502" y="889"/>
                  <a:pt x="1494" y="889"/>
                </a:cubicBezTo>
                <a:close/>
                <a:moveTo>
                  <a:pt x="1494" y="922"/>
                </a:moveTo>
                <a:cubicBezTo>
                  <a:pt x="1485" y="922"/>
                  <a:pt x="1479" y="928"/>
                  <a:pt x="1479" y="937"/>
                </a:cubicBezTo>
                <a:cubicBezTo>
                  <a:pt x="1479" y="945"/>
                  <a:pt x="1485" y="951"/>
                  <a:pt x="1494" y="951"/>
                </a:cubicBezTo>
                <a:cubicBezTo>
                  <a:pt x="1502" y="951"/>
                  <a:pt x="1508" y="945"/>
                  <a:pt x="1508" y="937"/>
                </a:cubicBezTo>
                <a:cubicBezTo>
                  <a:pt x="1508" y="928"/>
                  <a:pt x="1502" y="922"/>
                  <a:pt x="1494" y="922"/>
                </a:cubicBezTo>
                <a:close/>
                <a:moveTo>
                  <a:pt x="1494" y="955"/>
                </a:moveTo>
                <a:cubicBezTo>
                  <a:pt x="1485" y="955"/>
                  <a:pt x="1479" y="961"/>
                  <a:pt x="1479" y="970"/>
                </a:cubicBezTo>
                <a:cubicBezTo>
                  <a:pt x="1479" y="978"/>
                  <a:pt x="1485" y="984"/>
                  <a:pt x="1494" y="984"/>
                </a:cubicBezTo>
                <a:cubicBezTo>
                  <a:pt x="1502" y="984"/>
                  <a:pt x="1508" y="978"/>
                  <a:pt x="1508" y="970"/>
                </a:cubicBezTo>
                <a:cubicBezTo>
                  <a:pt x="1508" y="961"/>
                  <a:pt x="1502" y="955"/>
                  <a:pt x="1494" y="955"/>
                </a:cubicBezTo>
                <a:close/>
                <a:moveTo>
                  <a:pt x="1494" y="988"/>
                </a:moveTo>
                <a:cubicBezTo>
                  <a:pt x="1485" y="988"/>
                  <a:pt x="1479" y="994"/>
                  <a:pt x="1479" y="1002"/>
                </a:cubicBezTo>
                <a:cubicBezTo>
                  <a:pt x="1479" y="1011"/>
                  <a:pt x="1485" y="1017"/>
                  <a:pt x="1494" y="1017"/>
                </a:cubicBezTo>
                <a:cubicBezTo>
                  <a:pt x="1502" y="1017"/>
                  <a:pt x="1508" y="1011"/>
                  <a:pt x="1508" y="1002"/>
                </a:cubicBezTo>
                <a:cubicBezTo>
                  <a:pt x="1508" y="994"/>
                  <a:pt x="1502" y="988"/>
                  <a:pt x="1494" y="988"/>
                </a:cubicBezTo>
                <a:close/>
                <a:moveTo>
                  <a:pt x="1494" y="1021"/>
                </a:moveTo>
                <a:cubicBezTo>
                  <a:pt x="1485" y="1021"/>
                  <a:pt x="1479" y="1027"/>
                  <a:pt x="1479" y="1035"/>
                </a:cubicBezTo>
                <a:cubicBezTo>
                  <a:pt x="1479" y="1044"/>
                  <a:pt x="1485" y="1050"/>
                  <a:pt x="1494" y="1050"/>
                </a:cubicBezTo>
                <a:cubicBezTo>
                  <a:pt x="1502" y="1050"/>
                  <a:pt x="1508" y="1044"/>
                  <a:pt x="1508" y="1035"/>
                </a:cubicBezTo>
                <a:cubicBezTo>
                  <a:pt x="1508" y="1027"/>
                  <a:pt x="1502" y="1021"/>
                  <a:pt x="1494" y="1021"/>
                </a:cubicBezTo>
                <a:close/>
                <a:moveTo>
                  <a:pt x="1494" y="1053"/>
                </a:moveTo>
                <a:cubicBezTo>
                  <a:pt x="1485" y="1053"/>
                  <a:pt x="1479" y="1060"/>
                  <a:pt x="1479" y="1068"/>
                </a:cubicBezTo>
                <a:cubicBezTo>
                  <a:pt x="1479" y="1076"/>
                  <a:pt x="1485" y="1083"/>
                  <a:pt x="1494" y="1083"/>
                </a:cubicBezTo>
                <a:cubicBezTo>
                  <a:pt x="1502" y="1083"/>
                  <a:pt x="1508" y="1076"/>
                  <a:pt x="1508" y="1068"/>
                </a:cubicBezTo>
                <a:cubicBezTo>
                  <a:pt x="1508" y="1060"/>
                  <a:pt x="1502" y="1053"/>
                  <a:pt x="1494" y="1053"/>
                </a:cubicBezTo>
                <a:close/>
                <a:moveTo>
                  <a:pt x="1494" y="1086"/>
                </a:moveTo>
                <a:cubicBezTo>
                  <a:pt x="1485" y="1086"/>
                  <a:pt x="1479" y="1093"/>
                  <a:pt x="1479" y="1101"/>
                </a:cubicBezTo>
                <a:cubicBezTo>
                  <a:pt x="1479" y="1109"/>
                  <a:pt x="1485" y="1116"/>
                  <a:pt x="1494" y="1116"/>
                </a:cubicBezTo>
                <a:cubicBezTo>
                  <a:pt x="1502" y="1116"/>
                  <a:pt x="1508" y="1109"/>
                  <a:pt x="1508" y="1101"/>
                </a:cubicBezTo>
                <a:cubicBezTo>
                  <a:pt x="1508" y="1093"/>
                  <a:pt x="1502" y="1086"/>
                  <a:pt x="1494" y="1086"/>
                </a:cubicBezTo>
                <a:close/>
                <a:moveTo>
                  <a:pt x="1494" y="1119"/>
                </a:moveTo>
                <a:cubicBezTo>
                  <a:pt x="1485" y="1119"/>
                  <a:pt x="1479" y="1126"/>
                  <a:pt x="1479" y="1134"/>
                </a:cubicBezTo>
                <a:cubicBezTo>
                  <a:pt x="1479" y="1142"/>
                  <a:pt x="1485" y="1149"/>
                  <a:pt x="1494" y="1149"/>
                </a:cubicBezTo>
                <a:cubicBezTo>
                  <a:pt x="1502" y="1149"/>
                  <a:pt x="1508" y="1142"/>
                  <a:pt x="1508" y="1134"/>
                </a:cubicBezTo>
                <a:cubicBezTo>
                  <a:pt x="1508" y="1126"/>
                  <a:pt x="1502" y="1119"/>
                  <a:pt x="1494" y="1119"/>
                </a:cubicBezTo>
                <a:close/>
                <a:moveTo>
                  <a:pt x="1494" y="1152"/>
                </a:moveTo>
                <a:cubicBezTo>
                  <a:pt x="1485" y="1152"/>
                  <a:pt x="1479" y="1159"/>
                  <a:pt x="1479" y="1167"/>
                </a:cubicBezTo>
                <a:cubicBezTo>
                  <a:pt x="1479" y="1175"/>
                  <a:pt x="1485" y="1182"/>
                  <a:pt x="1494" y="1182"/>
                </a:cubicBezTo>
                <a:cubicBezTo>
                  <a:pt x="1502" y="1182"/>
                  <a:pt x="1508" y="1175"/>
                  <a:pt x="1508" y="1167"/>
                </a:cubicBezTo>
                <a:cubicBezTo>
                  <a:pt x="1508" y="1159"/>
                  <a:pt x="1502" y="1152"/>
                  <a:pt x="1494" y="1152"/>
                </a:cubicBezTo>
                <a:close/>
                <a:moveTo>
                  <a:pt x="1494" y="1185"/>
                </a:moveTo>
                <a:cubicBezTo>
                  <a:pt x="1485" y="1185"/>
                  <a:pt x="1479" y="1192"/>
                  <a:pt x="1479" y="1200"/>
                </a:cubicBezTo>
                <a:cubicBezTo>
                  <a:pt x="1479" y="1208"/>
                  <a:pt x="1485" y="1215"/>
                  <a:pt x="1494" y="1215"/>
                </a:cubicBezTo>
                <a:cubicBezTo>
                  <a:pt x="1502" y="1215"/>
                  <a:pt x="1508" y="1208"/>
                  <a:pt x="1508" y="1200"/>
                </a:cubicBezTo>
                <a:cubicBezTo>
                  <a:pt x="1508" y="1192"/>
                  <a:pt x="1502" y="1185"/>
                  <a:pt x="1494" y="1185"/>
                </a:cubicBezTo>
                <a:close/>
                <a:moveTo>
                  <a:pt x="1494" y="1218"/>
                </a:moveTo>
                <a:cubicBezTo>
                  <a:pt x="1485" y="1218"/>
                  <a:pt x="1479" y="1225"/>
                  <a:pt x="1479" y="1233"/>
                </a:cubicBezTo>
                <a:cubicBezTo>
                  <a:pt x="1479" y="1241"/>
                  <a:pt x="1485" y="1248"/>
                  <a:pt x="1494" y="1248"/>
                </a:cubicBezTo>
                <a:cubicBezTo>
                  <a:pt x="1502" y="1248"/>
                  <a:pt x="1508" y="1241"/>
                  <a:pt x="1508" y="1233"/>
                </a:cubicBezTo>
                <a:cubicBezTo>
                  <a:pt x="1508" y="1225"/>
                  <a:pt x="1502" y="1218"/>
                  <a:pt x="1494" y="1218"/>
                </a:cubicBezTo>
                <a:close/>
                <a:moveTo>
                  <a:pt x="1494" y="1251"/>
                </a:moveTo>
                <a:cubicBezTo>
                  <a:pt x="1485" y="1251"/>
                  <a:pt x="1479" y="1258"/>
                  <a:pt x="1479" y="1266"/>
                </a:cubicBezTo>
                <a:cubicBezTo>
                  <a:pt x="1479" y="1274"/>
                  <a:pt x="1485" y="1281"/>
                  <a:pt x="1494" y="1281"/>
                </a:cubicBezTo>
                <a:cubicBezTo>
                  <a:pt x="1502" y="1281"/>
                  <a:pt x="1508" y="1274"/>
                  <a:pt x="1508" y="1266"/>
                </a:cubicBezTo>
                <a:cubicBezTo>
                  <a:pt x="1508" y="1258"/>
                  <a:pt x="1502" y="1251"/>
                  <a:pt x="1494" y="1251"/>
                </a:cubicBezTo>
                <a:close/>
                <a:moveTo>
                  <a:pt x="1494" y="1284"/>
                </a:moveTo>
                <a:cubicBezTo>
                  <a:pt x="1485" y="1284"/>
                  <a:pt x="1479" y="1291"/>
                  <a:pt x="1479" y="1299"/>
                </a:cubicBezTo>
                <a:cubicBezTo>
                  <a:pt x="1479" y="1307"/>
                  <a:pt x="1485" y="1314"/>
                  <a:pt x="1494" y="1314"/>
                </a:cubicBezTo>
                <a:cubicBezTo>
                  <a:pt x="1502" y="1314"/>
                  <a:pt x="1508" y="1307"/>
                  <a:pt x="1508" y="1299"/>
                </a:cubicBezTo>
                <a:cubicBezTo>
                  <a:pt x="1508" y="1291"/>
                  <a:pt x="1502" y="1284"/>
                  <a:pt x="1494" y="1284"/>
                </a:cubicBezTo>
                <a:close/>
                <a:moveTo>
                  <a:pt x="1494" y="1317"/>
                </a:moveTo>
                <a:cubicBezTo>
                  <a:pt x="1485" y="1317"/>
                  <a:pt x="1479" y="1323"/>
                  <a:pt x="1479" y="1332"/>
                </a:cubicBezTo>
                <a:cubicBezTo>
                  <a:pt x="1479" y="1340"/>
                  <a:pt x="1485" y="1346"/>
                  <a:pt x="1494" y="1346"/>
                </a:cubicBezTo>
                <a:cubicBezTo>
                  <a:pt x="1502" y="1346"/>
                  <a:pt x="1508" y="1340"/>
                  <a:pt x="1508" y="1332"/>
                </a:cubicBezTo>
                <a:cubicBezTo>
                  <a:pt x="1508" y="1323"/>
                  <a:pt x="1502" y="1317"/>
                  <a:pt x="1494" y="1317"/>
                </a:cubicBezTo>
                <a:close/>
                <a:moveTo>
                  <a:pt x="1494" y="1350"/>
                </a:moveTo>
                <a:cubicBezTo>
                  <a:pt x="1485" y="1350"/>
                  <a:pt x="1479" y="1356"/>
                  <a:pt x="1479" y="1365"/>
                </a:cubicBezTo>
                <a:cubicBezTo>
                  <a:pt x="1479" y="1373"/>
                  <a:pt x="1485" y="1379"/>
                  <a:pt x="1494" y="1379"/>
                </a:cubicBezTo>
                <a:cubicBezTo>
                  <a:pt x="1502" y="1379"/>
                  <a:pt x="1508" y="1373"/>
                  <a:pt x="1508" y="1365"/>
                </a:cubicBezTo>
                <a:cubicBezTo>
                  <a:pt x="1508" y="1356"/>
                  <a:pt x="1502" y="1350"/>
                  <a:pt x="1494" y="1350"/>
                </a:cubicBezTo>
                <a:close/>
                <a:moveTo>
                  <a:pt x="1494" y="1383"/>
                </a:moveTo>
                <a:cubicBezTo>
                  <a:pt x="1485" y="1383"/>
                  <a:pt x="1479" y="1389"/>
                  <a:pt x="1479" y="1397"/>
                </a:cubicBezTo>
                <a:cubicBezTo>
                  <a:pt x="1479" y="1406"/>
                  <a:pt x="1485" y="1412"/>
                  <a:pt x="1494" y="1412"/>
                </a:cubicBezTo>
                <a:cubicBezTo>
                  <a:pt x="1502" y="1412"/>
                  <a:pt x="1508" y="1406"/>
                  <a:pt x="1508" y="1397"/>
                </a:cubicBezTo>
                <a:cubicBezTo>
                  <a:pt x="1508" y="1389"/>
                  <a:pt x="1502" y="1383"/>
                  <a:pt x="1494" y="1383"/>
                </a:cubicBezTo>
                <a:close/>
                <a:moveTo>
                  <a:pt x="1494" y="1416"/>
                </a:moveTo>
                <a:cubicBezTo>
                  <a:pt x="1485" y="1416"/>
                  <a:pt x="1479" y="1422"/>
                  <a:pt x="1479" y="1430"/>
                </a:cubicBezTo>
                <a:cubicBezTo>
                  <a:pt x="1479" y="1439"/>
                  <a:pt x="1485" y="1445"/>
                  <a:pt x="1494" y="1445"/>
                </a:cubicBezTo>
                <a:cubicBezTo>
                  <a:pt x="1502" y="1445"/>
                  <a:pt x="1508" y="1439"/>
                  <a:pt x="1508" y="1430"/>
                </a:cubicBezTo>
                <a:cubicBezTo>
                  <a:pt x="1508" y="1422"/>
                  <a:pt x="1502" y="1416"/>
                  <a:pt x="1494" y="1416"/>
                </a:cubicBezTo>
                <a:close/>
                <a:moveTo>
                  <a:pt x="1526" y="0"/>
                </a:moveTo>
                <a:cubicBezTo>
                  <a:pt x="1518" y="0"/>
                  <a:pt x="1512" y="7"/>
                  <a:pt x="1512" y="15"/>
                </a:cubicBezTo>
                <a:cubicBezTo>
                  <a:pt x="1512" y="23"/>
                  <a:pt x="1518" y="30"/>
                  <a:pt x="1526" y="30"/>
                </a:cubicBezTo>
                <a:cubicBezTo>
                  <a:pt x="1535" y="30"/>
                  <a:pt x="1541" y="23"/>
                  <a:pt x="1541" y="15"/>
                </a:cubicBezTo>
                <a:cubicBezTo>
                  <a:pt x="1541" y="7"/>
                  <a:pt x="1535" y="0"/>
                  <a:pt x="1526" y="0"/>
                </a:cubicBezTo>
                <a:close/>
                <a:moveTo>
                  <a:pt x="1526" y="33"/>
                </a:moveTo>
                <a:cubicBezTo>
                  <a:pt x="1518" y="33"/>
                  <a:pt x="1512" y="40"/>
                  <a:pt x="1512" y="48"/>
                </a:cubicBezTo>
                <a:cubicBezTo>
                  <a:pt x="1512" y="56"/>
                  <a:pt x="1518" y="63"/>
                  <a:pt x="1526" y="63"/>
                </a:cubicBezTo>
                <a:cubicBezTo>
                  <a:pt x="1535" y="63"/>
                  <a:pt x="1541" y="56"/>
                  <a:pt x="1541" y="48"/>
                </a:cubicBezTo>
                <a:cubicBezTo>
                  <a:pt x="1541" y="40"/>
                  <a:pt x="1535" y="33"/>
                  <a:pt x="1526" y="33"/>
                </a:cubicBezTo>
                <a:close/>
                <a:moveTo>
                  <a:pt x="1526" y="66"/>
                </a:moveTo>
                <a:cubicBezTo>
                  <a:pt x="1518" y="66"/>
                  <a:pt x="1512" y="72"/>
                  <a:pt x="1512" y="81"/>
                </a:cubicBezTo>
                <a:cubicBezTo>
                  <a:pt x="1512" y="89"/>
                  <a:pt x="1518" y="95"/>
                  <a:pt x="1526" y="95"/>
                </a:cubicBezTo>
                <a:cubicBezTo>
                  <a:pt x="1535" y="95"/>
                  <a:pt x="1541" y="89"/>
                  <a:pt x="1541" y="81"/>
                </a:cubicBezTo>
                <a:cubicBezTo>
                  <a:pt x="1541" y="72"/>
                  <a:pt x="1535" y="66"/>
                  <a:pt x="1526" y="66"/>
                </a:cubicBezTo>
                <a:close/>
                <a:moveTo>
                  <a:pt x="1526" y="99"/>
                </a:moveTo>
                <a:cubicBezTo>
                  <a:pt x="1518" y="99"/>
                  <a:pt x="1512" y="105"/>
                  <a:pt x="1512" y="114"/>
                </a:cubicBezTo>
                <a:cubicBezTo>
                  <a:pt x="1512" y="122"/>
                  <a:pt x="1518" y="128"/>
                  <a:pt x="1526" y="128"/>
                </a:cubicBezTo>
                <a:cubicBezTo>
                  <a:pt x="1535" y="128"/>
                  <a:pt x="1541" y="122"/>
                  <a:pt x="1541" y="114"/>
                </a:cubicBezTo>
                <a:cubicBezTo>
                  <a:pt x="1541" y="105"/>
                  <a:pt x="1535" y="99"/>
                  <a:pt x="1526" y="99"/>
                </a:cubicBezTo>
                <a:close/>
                <a:moveTo>
                  <a:pt x="1526" y="132"/>
                </a:moveTo>
                <a:cubicBezTo>
                  <a:pt x="1518" y="132"/>
                  <a:pt x="1512" y="138"/>
                  <a:pt x="1512" y="147"/>
                </a:cubicBezTo>
                <a:cubicBezTo>
                  <a:pt x="1512" y="155"/>
                  <a:pt x="1518" y="161"/>
                  <a:pt x="1526" y="161"/>
                </a:cubicBezTo>
                <a:cubicBezTo>
                  <a:pt x="1535" y="161"/>
                  <a:pt x="1541" y="155"/>
                  <a:pt x="1541" y="147"/>
                </a:cubicBezTo>
                <a:cubicBezTo>
                  <a:pt x="1541" y="138"/>
                  <a:pt x="1535" y="132"/>
                  <a:pt x="1526" y="132"/>
                </a:cubicBezTo>
                <a:close/>
                <a:moveTo>
                  <a:pt x="1526" y="165"/>
                </a:moveTo>
                <a:cubicBezTo>
                  <a:pt x="1518" y="165"/>
                  <a:pt x="1512" y="171"/>
                  <a:pt x="1512" y="179"/>
                </a:cubicBezTo>
                <a:cubicBezTo>
                  <a:pt x="1512" y="188"/>
                  <a:pt x="1518" y="194"/>
                  <a:pt x="1526" y="194"/>
                </a:cubicBezTo>
                <a:cubicBezTo>
                  <a:pt x="1535" y="194"/>
                  <a:pt x="1541" y="188"/>
                  <a:pt x="1541" y="179"/>
                </a:cubicBezTo>
                <a:cubicBezTo>
                  <a:pt x="1541" y="171"/>
                  <a:pt x="1535" y="165"/>
                  <a:pt x="1526" y="165"/>
                </a:cubicBezTo>
                <a:close/>
                <a:moveTo>
                  <a:pt x="1526" y="198"/>
                </a:moveTo>
                <a:cubicBezTo>
                  <a:pt x="1518" y="198"/>
                  <a:pt x="1512" y="204"/>
                  <a:pt x="1512" y="212"/>
                </a:cubicBezTo>
                <a:cubicBezTo>
                  <a:pt x="1512" y="221"/>
                  <a:pt x="1518" y="227"/>
                  <a:pt x="1526" y="227"/>
                </a:cubicBezTo>
                <a:cubicBezTo>
                  <a:pt x="1535" y="227"/>
                  <a:pt x="1541" y="221"/>
                  <a:pt x="1541" y="212"/>
                </a:cubicBezTo>
                <a:cubicBezTo>
                  <a:pt x="1541" y="204"/>
                  <a:pt x="1535" y="198"/>
                  <a:pt x="1526" y="198"/>
                </a:cubicBezTo>
                <a:close/>
                <a:moveTo>
                  <a:pt x="1526" y="230"/>
                </a:moveTo>
                <a:cubicBezTo>
                  <a:pt x="1518" y="230"/>
                  <a:pt x="1512" y="237"/>
                  <a:pt x="1512" y="245"/>
                </a:cubicBezTo>
                <a:cubicBezTo>
                  <a:pt x="1512" y="253"/>
                  <a:pt x="1518" y="260"/>
                  <a:pt x="1526" y="260"/>
                </a:cubicBezTo>
                <a:cubicBezTo>
                  <a:pt x="1535" y="260"/>
                  <a:pt x="1541" y="253"/>
                  <a:pt x="1541" y="245"/>
                </a:cubicBezTo>
                <a:cubicBezTo>
                  <a:pt x="1541" y="237"/>
                  <a:pt x="1535" y="230"/>
                  <a:pt x="1526" y="230"/>
                </a:cubicBezTo>
                <a:close/>
                <a:moveTo>
                  <a:pt x="1526" y="263"/>
                </a:moveTo>
                <a:cubicBezTo>
                  <a:pt x="1518" y="263"/>
                  <a:pt x="1512" y="270"/>
                  <a:pt x="1512" y="278"/>
                </a:cubicBezTo>
                <a:cubicBezTo>
                  <a:pt x="1512" y="286"/>
                  <a:pt x="1518" y="293"/>
                  <a:pt x="1526" y="293"/>
                </a:cubicBezTo>
                <a:cubicBezTo>
                  <a:pt x="1535" y="293"/>
                  <a:pt x="1541" y="286"/>
                  <a:pt x="1541" y="278"/>
                </a:cubicBezTo>
                <a:cubicBezTo>
                  <a:pt x="1541" y="270"/>
                  <a:pt x="1535" y="263"/>
                  <a:pt x="1526" y="263"/>
                </a:cubicBezTo>
                <a:close/>
                <a:moveTo>
                  <a:pt x="1526" y="296"/>
                </a:moveTo>
                <a:cubicBezTo>
                  <a:pt x="1518" y="296"/>
                  <a:pt x="1512" y="303"/>
                  <a:pt x="1512" y="311"/>
                </a:cubicBezTo>
                <a:cubicBezTo>
                  <a:pt x="1512" y="319"/>
                  <a:pt x="1518" y="326"/>
                  <a:pt x="1526" y="326"/>
                </a:cubicBezTo>
                <a:cubicBezTo>
                  <a:pt x="1535" y="326"/>
                  <a:pt x="1541" y="319"/>
                  <a:pt x="1541" y="311"/>
                </a:cubicBezTo>
                <a:cubicBezTo>
                  <a:pt x="1541" y="303"/>
                  <a:pt x="1535" y="296"/>
                  <a:pt x="1526" y="296"/>
                </a:cubicBezTo>
                <a:close/>
                <a:moveTo>
                  <a:pt x="1526" y="329"/>
                </a:moveTo>
                <a:cubicBezTo>
                  <a:pt x="1518" y="329"/>
                  <a:pt x="1512" y="336"/>
                  <a:pt x="1512" y="344"/>
                </a:cubicBezTo>
                <a:cubicBezTo>
                  <a:pt x="1512" y="352"/>
                  <a:pt x="1518" y="359"/>
                  <a:pt x="1526" y="359"/>
                </a:cubicBezTo>
                <a:cubicBezTo>
                  <a:pt x="1535" y="359"/>
                  <a:pt x="1541" y="352"/>
                  <a:pt x="1541" y="344"/>
                </a:cubicBezTo>
                <a:cubicBezTo>
                  <a:pt x="1541" y="336"/>
                  <a:pt x="1535" y="329"/>
                  <a:pt x="1526" y="329"/>
                </a:cubicBezTo>
                <a:close/>
                <a:moveTo>
                  <a:pt x="1526" y="362"/>
                </a:moveTo>
                <a:cubicBezTo>
                  <a:pt x="1518" y="362"/>
                  <a:pt x="1512" y="369"/>
                  <a:pt x="1512" y="377"/>
                </a:cubicBezTo>
                <a:cubicBezTo>
                  <a:pt x="1512" y="385"/>
                  <a:pt x="1518" y="392"/>
                  <a:pt x="1526" y="392"/>
                </a:cubicBezTo>
                <a:cubicBezTo>
                  <a:pt x="1535" y="392"/>
                  <a:pt x="1541" y="385"/>
                  <a:pt x="1541" y="377"/>
                </a:cubicBezTo>
                <a:cubicBezTo>
                  <a:pt x="1541" y="369"/>
                  <a:pt x="1535" y="362"/>
                  <a:pt x="1526" y="362"/>
                </a:cubicBezTo>
                <a:close/>
                <a:moveTo>
                  <a:pt x="1526" y="395"/>
                </a:moveTo>
                <a:cubicBezTo>
                  <a:pt x="1518" y="395"/>
                  <a:pt x="1512" y="402"/>
                  <a:pt x="1512" y="410"/>
                </a:cubicBezTo>
                <a:cubicBezTo>
                  <a:pt x="1512" y="418"/>
                  <a:pt x="1518" y="425"/>
                  <a:pt x="1526" y="425"/>
                </a:cubicBezTo>
                <a:cubicBezTo>
                  <a:pt x="1535" y="425"/>
                  <a:pt x="1541" y="418"/>
                  <a:pt x="1541" y="410"/>
                </a:cubicBezTo>
                <a:cubicBezTo>
                  <a:pt x="1541" y="402"/>
                  <a:pt x="1535" y="395"/>
                  <a:pt x="1526" y="395"/>
                </a:cubicBezTo>
                <a:close/>
                <a:moveTo>
                  <a:pt x="1526" y="428"/>
                </a:moveTo>
                <a:cubicBezTo>
                  <a:pt x="1518" y="428"/>
                  <a:pt x="1512" y="435"/>
                  <a:pt x="1512" y="443"/>
                </a:cubicBezTo>
                <a:cubicBezTo>
                  <a:pt x="1512" y="451"/>
                  <a:pt x="1518" y="458"/>
                  <a:pt x="1526" y="458"/>
                </a:cubicBezTo>
                <a:cubicBezTo>
                  <a:pt x="1535" y="458"/>
                  <a:pt x="1541" y="451"/>
                  <a:pt x="1541" y="443"/>
                </a:cubicBezTo>
                <a:cubicBezTo>
                  <a:pt x="1541" y="435"/>
                  <a:pt x="1535" y="428"/>
                  <a:pt x="1526" y="428"/>
                </a:cubicBezTo>
                <a:close/>
                <a:moveTo>
                  <a:pt x="1526" y="461"/>
                </a:moveTo>
                <a:cubicBezTo>
                  <a:pt x="1518" y="461"/>
                  <a:pt x="1512" y="468"/>
                  <a:pt x="1512" y="476"/>
                </a:cubicBezTo>
                <a:cubicBezTo>
                  <a:pt x="1512" y="484"/>
                  <a:pt x="1518" y="491"/>
                  <a:pt x="1526" y="491"/>
                </a:cubicBezTo>
                <a:cubicBezTo>
                  <a:pt x="1535" y="491"/>
                  <a:pt x="1541" y="484"/>
                  <a:pt x="1541" y="476"/>
                </a:cubicBezTo>
                <a:cubicBezTo>
                  <a:pt x="1541" y="468"/>
                  <a:pt x="1535" y="461"/>
                  <a:pt x="1526" y="461"/>
                </a:cubicBezTo>
                <a:close/>
                <a:moveTo>
                  <a:pt x="1526" y="494"/>
                </a:moveTo>
                <a:cubicBezTo>
                  <a:pt x="1518" y="494"/>
                  <a:pt x="1512" y="500"/>
                  <a:pt x="1512" y="509"/>
                </a:cubicBezTo>
                <a:cubicBezTo>
                  <a:pt x="1512" y="517"/>
                  <a:pt x="1518" y="523"/>
                  <a:pt x="1526" y="523"/>
                </a:cubicBezTo>
                <a:cubicBezTo>
                  <a:pt x="1535" y="523"/>
                  <a:pt x="1541" y="517"/>
                  <a:pt x="1541" y="509"/>
                </a:cubicBezTo>
                <a:cubicBezTo>
                  <a:pt x="1541" y="500"/>
                  <a:pt x="1535" y="494"/>
                  <a:pt x="1526" y="494"/>
                </a:cubicBezTo>
                <a:close/>
                <a:moveTo>
                  <a:pt x="1526" y="527"/>
                </a:moveTo>
                <a:cubicBezTo>
                  <a:pt x="1518" y="527"/>
                  <a:pt x="1512" y="533"/>
                  <a:pt x="1512" y="542"/>
                </a:cubicBezTo>
                <a:cubicBezTo>
                  <a:pt x="1512" y="550"/>
                  <a:pt x="1518" y="556"/>
                  <a:pt x="1526" y="556"/>
                </a:cubicBezTo>
                <a:cubicBezTo>
                  <a:pt x="1535" y="556"/>
                  <a:pt x="1541" y="550"/>
                  <a:pt x="1541" y="542"/>
                </a:cubicBezTo>
                <a:cubicBezTo>
                  <a:pt x="1541" y="533"/>
                  <a:pt x="1535" y="527"/>
                  <a:pt x="1526" y="527"/>
                </a:cubicBezTo>
                <a:close/>
                <a:moveTo>
                  <a:pt x="1526" y="560"/>
                </a:moveTo>
                <a:cubicBezTo>
                  <a:pt x="1518" y="560"/>
                  <a:pt x="1512" y="566"/>
                  <a:pt x="1512" y="574"/>
                </a:cubicBezTo>
                <a:cubicBezTo>
                  <a:pt x="1512" y="583"/>
                  <a:pt x="1518" y="589"/>
                  <a:pt x="1526" y="589"/>
                </a:cubicBezTo>
                <a:cubicBezTo>
                  <a:pt x="1535" y="589"/>
                  <a:pt x="1541" y="583"/>
                  <a:pt x="1541" y="574"/>
                </a:cubicBezTo>
                <a:cubicBezTo>
                  <a:pt x="1541" y="566"/>
                  <a:pt x="1535" y="560"/>
                  <a:pt x="1526" y="560"/>
                </a:cubicBezTo>
                <a:close/>
                <a:moveTo>
                  <a:pt x="1526" y="593"/>
                </a:moveTo>
                <a:cubicBezTo>
                  <a:pt x="1518" y="593"/>
                  <a:pt x="1512" y="599"/>
                  <a:pt x="1512" y="607"/>
                </a:cubicBezTo>
                <a:cubicBezTo>
                  <a:pt x="1512" y="616"/>
                  <a:pt x="1518" y="622"/>
                  <a:pt x="1526" y="622"/>
                </a:cubicBezTo>
                <a:cubicBezTo>
                  <a:pt x="1535" y="622"/>
                  <a:pt x="1541" y="616"/>
                  <a:pt x="1541" y="607"/>
                </a:cubicBezTo>
                <a:cubicBezTo>
                  <a:pt x="1541" y="599"/>
                  <a:pt x="1535" y="593"/>
                  <a:pt x="1526" y="593"/>
                </a:cubicBezTo>
                <a:close/>
                <a:moveTo>
                  <a:pt x="1526" y="625"/>
                </a:moveTo>
                <a:cubicBezTo>
                  <a:pt x="1518" y="625"/>
                  <a:pt x="1512" y="632"/>
                  <a:pt x="1512" y="640"/>
                </a:cubicBezTo>
                <a:cubicBezTo>
                  <a:pt x="1512" y="648"/>
                  <a:pt x="1518" y="655"/>
                  <a:pt x="1526" y="655"/>
                </a:cubicBezTo>
                <a:cubicBezTo>
                  <a:pt x="1535" y="655"/>
                  <a:pt x="1541" y="648"/>
                  <a:pt x="1541" y="640"/>
                </a:cubicBezTo>
                <a:cubicBezTo>
                  <a:pt x="1541" y="632"/>
                  <a:pt x="1535" y="625"/>
                  <a:pt x="1526" y="625"/>
                </a:cubicBezTo>
                <a:close/>
                <a:moveTo>
                  <a:pt x="1526" y="658"/>
                </a:moveTo>
                <a:cubicBezTo>
                  <a:pt x="1518" y="658"/>
                  <a:pt x="1512" y="665"/>
                  <a:pt x="1512" y="673"/>
                </a:cubicBezTo>
                <a:cubicBezTo>
                  <a:pt x="1512" y="681"/>
                  <a:pt x="1518" y="688"/>
                  <a:pt x="1526" y="688"/>
                </a:cubicBezTo>
                <a:cubicBezTo>
                  <a:pt x="1535" y="688"/>
                  <a:pt x="1541" y="681"/>
                  <a:pt x="1541" y="673"/>
                </a:cubicBezTo>
                <a:cubicBezTo>
                  <a:pt x="1541" y="665"/>
                  <a:pt x="1535" y="658"/>
                  <a:pt x="1526" y="658"/>
                </a:cubicBezTo>
                <a:close/>
                <a:moveTo>
                  <a:pt x="1526" y="691"/>
                </a:moveTo>
                <a:cubicBezTo>
                  <a:pt x="1518" y="691"/>
                  <a:pt x="1512" y="698"/>
                  <a:pt x="1512" y="706"/>
                </a:cubicBezTo>
                <a:cubicBezTo>
                  <a:pt x="1512" y="714"/>
                  <a:pt x="1518" y="721"/>
                  <a:pt x="1526" y="721"/>
                </a:cubicBezTo>
                <a:cubicBezTo>
                  <a:pt x="1535" y="721"/>
                  <a:pt x="1541" y="714"/>
                  <a:pt x="1541" y="706"/>
                </a:cubicBezTo>
                <a:cubicBezTo>
                  <a:pt x="1541" y="698"/>
                  <a:pt x="1535" y="691"/>
                  <a:pt x="1526" y="691"/>
                </a:cubicBezTo>
                <a:close/>
                <a:moveTo>
                  <a:pt x="1526" y="724"/>
                </a:moveTo>
                <a:cubicBezTo>
                  <a:pt x="1518" y="724"/>
                  <a:pt x="1512" y="731"/>
                  <a:pt x="1512" y="739"/>
                </a:cubicBezTo>
                <a:cubicBezTo>
                  <a:pt x="1512" y="747"/>
                  <a:pt x="1518" y="754"/>
                  <a:pt x="1526" y="754"/>
                </a:cubicBezTo>
                <a:cubicBezTo>
                  <a:pt x="1535" y="754"/>
                  <a:pt x="1541" y="747"/>
                  <a:pt x="1541" y="739"/>
                </a:cubicBezTo>
                <a:cubicBezTo>
                  <a:pt x="1541" y="731"/>
                  <a:pt x="1535" y="724"/>
                  <a:pt x="1526" y="724"/>
                </a:cubicBezTo>
                <a:close/>
                <a:moveTo>
                  <a:pt x="1526" y="757"/>
                </a:moveTo>
                <a:cubicBezTo>
                  <a:pt x="1518" y="757"/>
                  <a:pt x="1512" y="764"/>
                  <a:pt x="1512" y="772"/>
                </a:cubicBezTo>
                <a:cubicBezTo>
                  <a:pt x="1512" y="780"/>
                  <a:pt x="1518" y="787"/>
                  <a:pt x="1526" y="787"/>
                </a:cubicBezTo>
                <a:cubicBezTo>
                  <a:pt x="1535" y="787"/>
                  <a:pt x="1541" y="780"/>
                  <a:pt x="1541" y="772"/>
                </a:cubicBezTo>
                <a:cubicBezTo>
                  <a:pt x="1541" y="764"/>
                  <a:pt x="1535" y="757"/>
                  <a:pt x="1526" y="757"/>
                </a:cubicBezTo>
                <a:close/>
                <a:moveTo>
                  <a:pt x="1526" y="790"/>
                </a:moveTo>
                <a:cubicBezTo>
                  <a:pt x="1518" y="790"/>
                  <a:pt x="1512" y="797"/>
                  <a:pt x="1512" y="805"/>
                </a:cubicBezTo>
                <a:cubicBezTo>
                  <a:pt x="1512" y="813"/>
                  <a:pt x="1518" y="820"/>
                  <a:pt x="1526" y="820"/>
                </a:cubicBezTo>
                <a:cubicBezTo>
                  <a:pt x="1535" y="820"/>
                  <a:pt x="1541" y="813"/>
                  <a:pt x="1541" y="805"/>
                </a:cubicBezTo>
                <a:cubicBezTo>
                  <a:pt x="1541" y="797"/>
                  <a:pt x="1535" y="790"/>
                  <a:pt x="1526" y="790"/>
                </a:cubicBezTo>
                <a:close/>
                <a:moveTo>
                  <a:pt x="1526" y="823"/>
                </a:moveTo>
                <a:cubicBezTo>
                  <a:pt x="1518" y="823"/>
                  <a:pt x="1512" y="830"/>
                  <a:pt x="1512" y="838"/>
                </a:cubicBezTo>
                <a:cubicBezTo>
                  <a:pt x="1512" y="846"/>
                  <a:pt x="1518" y="853"/>
                  <a:pt x="1526" y="853"/>
                </a:cubicBezTo>
                <a:cubicBezTo>
                  <a:pt x="1535" y="853"/>
                  <a:pt x="1541" y="846"/>
                  <a:pt x="1541" y="838"/>
                </a:cubicBezTo>
                <a:cubicBezTo>
                  <a:pt x="1541" y="830"/>
                  <a:pt x="1535" y="823"/>
                  <a:pt x="1526" y="823"/>
                </a:cubicBezTo>
                <a:close/>
                <a:moveTo>
                  <a:pt x="1526" y="856"/>
                </a:moveTo>
                <a:cubicBezTo>
                  <a:pt x="1518" y="856"/>
                  <a:pt x="1512" y="863"/>
                  <a:pt x="1512" y="871"/>
                </a:cubicBezTo>
                <a:cubicBezTo>
                  <a:pt x="1512" y="879"/>
                  <a:pt x="1518" y="886"/>
                  <a:pt x="1526" y="886"/>
                </a:cubicBezTo>
                <a:cubicBezTo>
                  <a:pt x="1535" y="886"/>
                  <a:pt x="1541" y="879"/>
                  <a:pt x="1541" y="871"/>
                </a:cubicBezTo>
                <a:cubicBezTo>
                  <a:pt x="1541" y="863"/>
                  <a:pt x="1535" y="856"/>
                  <a:pt x="1526" y="856"/>
                </a:cubicBezTo>
                <a:close/>
                <a:moveTo>
                  <a:pt x="1526" y="889"/>
                </a:moveTo>
                <a:cubicBezTo>
                  <a:pt x="1518" y="889"/>
                  <a:pt x="1512" y="895"/>
                  <a:pt x="1512" y="904"/>
                </a:cubicBezTo>
                <a:cubicBezTo>
                  <a:pt x="1512" y="912"/>
                  <a:pt x="1518" y="918"/>
                  <a:pt x="1526" y="918"/>
                </a:cubicBezTo>
                <a:cubicBezTo>
                  <a:pt x="1535" y="918"/>
                  <a:pt x="1541" y="912"/>
                  <a:pt x="1541" y="904"/>
                </a:cubicBezTo>
                <a:cubicBezTo>
                  <a:pt x="1541" y="895"/>
                  <a:pt x="1535" y="889"/>
                  <a:pt x="1526" y="889"/>
                </a:cubicBezTo>
                <a:close/>
                <a:moveTo>
                  <a:pt x="1526" y="922"/>
                </a:moveTo>
                <a:cubicBezTo>
                  <a:pt x="1518" y="922"/>
                  <a:pt x="1512" y="928"/>
                  <a:pt x="1512" y="937"/>
                </a:cubicBezTo>
                <a:cubicBezTo>
                  <a:pt x="1512" y="945"/>
                  <a:pt x="1518" y="951"/>
                  <a:pt x="1526" y="951"/>
                </a:cubicBezTo>
                <a:cubicBezTo>
                  <a:pt x="1535" y="951"/>
                  <a:pt x="1541" y="945"/>
                  <a:pt x="1541" y="937"/>
                </a:cubicBezTo>
                <a:cubicBezTo>
                  <a:pt x="1541" y="928"/>
                  <a:pt x="1535" y="922"/>
                  <a:pt x="1526" y="922"/>
                </a:cubicBezTo>
                <a:close/>
                <a:moveTo>
                  <a:pt x="1526" y="955"/>
                </a:moveTo>
                <a:cubicBezTo>
                  <a:pt x="1518" y="955"/>
                  <a:pt x="1512" y="961"/>
                  <a:pt x="1512" y="970"/>
                </a:cubicBezTo>
                <a:cubicBezTo>
                  <a:pt x="1512" y="978"/>
                  <a:pt x="1518" y="984"/>
                  <a:pt x="1526" y="984"/>
                </a:cubicBezTo>
                <a:cubicBezTo>
                  <a:pt x="1535" y="984"/>
                  <a:pt x="1541" y="978"/>
                  <a:pt x="1541" y="970"/>
                </a:cubicBezTo>
                <a:cubicBezTo>
                  <a:pt x="1541" y="961"/>
                  <a:pt x="1535" y="955"/>
                  <a:pt x="1526" y="955"/>
                </a:cubicBezTo>
                <a:close/>
                <a:moveTo>
                  <a:pt x="1526" y="988"/>
                </a:moveTo>
                <a:cubicBezTo>
                  <a:pt x="1518" y="988"/>
                  <a:pt x="1512" y="994"/>
                  <a:pt x="1512" y="1002"/>
                </a:cubicBezTo>
                <a:cubicBezTo>
                  <a:pt x="1512" y="1011"/>
                  <a:pt x="1518" y="1017"/>
                  <a:pt x="1526" y="1017"/>
                </a:cubicBezTo>
                <a:cubicBezTo>
                  <a:pt x="1535" y="1017"/>
                  <a:pt x="1541" y="1011"/>
                  <a:pt x="1541" y="1002"/>
                </a:cubicBezTo>
                <a:cubicBezTo>
                  <a:pt x="1541" y="994"/>
                  <a:pt x="1535" y="988"/>
                  <a:pt x="1526" y="988"/>
                </a:cubicBezTo>
                <a:close/>
                <a:moveTo>
                  <a:pt x="1526" y="1021"/>
                </a:moveTo>
                <a:cubicBezTo>
                  <a:pt x="1518" y="1021"/>
                  <a:pt x="1512" y="1027"/>
                  <a:pt x="1512" y="1035"/>
                </a:cubicBezTo>
                <a:cubicBezTo>
                  <a:pt x="1512" y="1044"/>
                  <a:pt x="1518" y="1050"/>
                  <a:pt x="1526" y="1050"/>
                </a:cubicBezTo>
                <a:cubicBezTo>
                  <a:pt x="1535" y="1050"/>
                  <a:pt x="1541" y="1044"/>
                  <a:pt x="1541" y="1035"/>
                </a:cubicBezTo>
                <a:cubicBezTo>
                  <a:pt x="1541" y="1027"/>
                  <a:pt x="1535" y="1021"/>
                  <a:pt x="1526" y="1021"/>
                </a:cubicBezTo>
                <a:close/>
                <a:moveTo>
                  <a:pt x="1526" y="1053"/>
                </a:moveTo>
                <a:cubicBezTo>
                  <a:pt x="1518" y="1053"/>
                  <a:pt x="1512" y="1060"/>
                  <a:pt x="1512" y="1068"/>
                </a:cubicBezTo>
                <a:cubicBezTo>
                  <a:pt x="1512" y="1076"/>
                  <a:pt x="1518" y="1083"/>
                  <a:pt x="1526" y="1083"/>
                </a:cubicBezTo>
                <a:cubicBezTo>
                  <a:pt x="1535" y="1083"/>
                  <a:pt x="1541" y="1076"/>
                  <a:pt x="1541" y="1068"/>
                </a:cubicBezTo>
                <a:cubicBezTo>
                  <a:pt x="1541" y="1060"/>
                  <a:pt x="1535" y="1053"/>
                  <a:pt x="1526" y="1053"/>
                </a:cubicBezTo>
                <a:close/>
                <a:moveTo>
                  <a:pt x="1526" y="1086"/>
                </a:moveTo>
                <a:cubicBezTo>
                  <a:pt x="1518" y="1086"/>
                  <a:pt x="1512" y="1093"/>
                  <a:pt x="1512" y="1101"/>
                </a:cubicBezTo>
                <a:cubicBezTo>
                  <a:pt x="1512" y="1109"/>
                  <a:pt x="1518" y="1116"/>
                  <a:pt x="1526" y="1116"/>
                </a:cubicBezTo>
                <a:cubicBezTo>
                  <a:pt x="1535" y="1116"/>
                  <a:pt x="1541" y="1109"/>
                  <a:pt x="1541" y="1101"/>
                </a:cubicBezTo>
                <a:cubicBezTo>
                  <a:pt x="1541" y="1093"/>
                  <a:pt x="1535" y="1086"/>
                  <a:pt x="1526" y="1086"/>
                </a:cubicBezTo>
                <a:close/>
                <a:moveTo>
                  <a:pt x="1526" y="1119"/>
                </a:moveTo>
                <a:cubicBezTo>
                  <a:pt x="1518" y="1119"/>
                  <a:pt x="1512" y="1126"/>
                  <a:pt x="1512" y="1134"/>
                </a:cubicBezTo>
                <a:cubicBezTo>
                  <a:pt x="1512" y="1142"/>
                  <a:pt x="1518" y="1149"/>
                  <a:pt x="1526" y="1149"/>
                </a:cubicBezTo>
                <a:cubicBezTo>
                  <a:pt x="1535" y="1149"/>
                  <a:pt x="1541" y="1142"/>
                  <a:pt x="1541" y="1134"/>
                </a:cubicBezTo>
                <a:cubicBezTo>
                  <a:pt x="1541" y="1126"/>
                  <a:pt x="1535" y="1119"/>
                  <a:pt x="1526" y="1119"/>
                </a:cubicBezTo>
                <a:close/>
                <a:moveTo>
                  <a:pt x="1526" y="1152"/>
                </a:moveTo>
                <a:cubicBezTo>
                  <a:pt x="1518" y="1152"/>
                  <a:pt x="1512" y="1159"/>
                  <a:pt x="1512" y="1167"/>
                </a:cubicBezTo>
                <a:cubicBezTo>
                  <a:pt x="1512" y="1175"/>
                  <a:pt x="1518" y="1182"/>
                  <a:pt x="1526" y="1182"/>
                </a:cubicBezTo>
                <a:cubicBezTo>
                  <a:pt x="1535" y="1182"/>
                  <a:pt x="1541" y="1175"/>
                  <a:pt x="1541" y="1167"/>
                </a:cubicBezTo>
                <a:cubicBezTo>
                  <a:pt x="1541" y="1159"/>
                  <a:pt x="1535" y="1152"/>
                  <a:pt x="1526" y="1152"/>
                </a:cubicBezTo>
                <a:close/>
                <a:moveTo>
                  <a:pt x="1526" y="1185"/>
                </a:moveTo>
                <a:cubicBezTo>
                  <a:pt x="1518" y="1185"/>
                  <a:pt x="1512" y="1192"/>
                  <a:pt x="1512" y="1200"/>
                </a:cubicBezTo>
                <a:cubicBezTo>
                  <a:pt x="1512" y="1208"/>
                  <a:pt x="1518" y="1215"/>
                  <a:pt x="1526" y="1215"/>
                </a:cubicBezTo>
                <a:cubicBezTo>
                  <a:pt x="1535" y="1215"/>
                  <a:pt x="1541" y="1208"/>
                  <a:pt x="1541" y="1200"/>
                </a:cubicBezTo>
                <a:cubicBezTo>
                  <a:pt x="1541" y="1192"/>
                  <a:pt x="1535" y="1185"/>
                  <a:pt x="1526" y="1185"/>
                </a:cubicBezTo>
                <a:close/>
                <a:moveTo>
                  <a:pt x="1526" y="1218"/>
                </a:moveTo>
                <a:cubicBezTo>
                  <a:pt x="1518" y="1218"/>
                  <a:pt x="1512" y="1225"/>
                  <a:pt x="1512" y="1233"/>
                </a:cubicBezTo>
                <a:cubicBezTo>
                  <a:pt x="1512" y="1241"/>
                  <a:pt x="1518" y="1248"/>
                  <a:pt x="1526" y="1248"/>
                </a:cubicBezTo>
                <a:cubicBezTo>
                  <a:pt x="1535" y="1248"/>
                  <a:pt x="1541" y="1241"/>
                  <a:pt x="1541" y="1233"/>
                </a:cubicBezTo>
                <a:cubicBezTo>
                  <a:pt x="1541" y="1225"/>
                  <a:pt x="1535" y="1218"/>
                  <a:pt x="1526" y="1218"/>
                </a:cubicBezTo>
                <a:close/>
                <a:moveTo>
                  <a:pt x="1526" y="1251"/>
                </a:moveTo>
                <a:cubicBezTo>
                  <a:pt x="1518" y="1251"/>
                  <a:pt x="1512" y="1258"/>
                  <a:pt x="1512" y="1266"/>
                </a:cubicBezTo>
                <a:cubicBezTo>
                  <a:pt x="1512" y="1274"/>
                  <a:pt x="1518" y="1281"/>
                  <a:pt x="1526" y="1281"/>
                </a:cubicBezTo>
                <a:cubicBezTo>
                  <a:pt x="1535" y="1281"/>
                  <a:pt x="1541" y="1274"/>
                  <a:pt x="1541" y="1266"/>
                </a:cubicBezTo>
                <a:cubicBezTo>
                  <a:pt x="1541" y="1258"/>
                  <a:pt x="1535" y="1251"/>
                  <a:pt x="1526" y="1251"/>
                </a:cubicBezTo>
                <a:close/>
                <a:moveTo>
                  <a:pt x="1526" y="1284"/>
                </a:moveTo>
                <a:cubicBezTo>
                  <a:pt x="1518" y="1284"/>
                  <a:pt x="1512" y="1291"/>
                  <a:pt x="1512" y="1299"/>
                </a:cubicBezTo>
                <a:cubicBezTo>
                  <a:pt x="1512" y="1307"/>
                  <a:pt x="1518" y="1314"/>
                  <a:pt x="1526" y="1314"/>
                </a:cubicBezTo>
                <a:cubicBezTo>
                  <a:pt x="1535" y="1314"/>
                  <a:pt x="1541" y="1307"/>
                  <a:pt x="1541" y="1299"/>
                </a:cubicBezTo>
                <a:cubicBezTo>
                  <a:pt x="1541" y="1291"/>
                  <a:pt x="1535" y="1284"/>
                  <a:pt x="1526" y="1284"/>
                </a:cubicBezTo>
                <a:close/>
                <a:moveTo>
                  <a:pt x="1526" y="1317"/>
                </a:moveTo>
                <a:cubicBezTo>
                  <a:pt x="1518" y="1317"/>
                  <a:pt x="1512" y="1323"/>
                  <a:pt x="1512" y="1332"/>
                </a:cubicBezTo>
                <a:cubicBezTo>
                  <a:pt x="1512" y="1340"/>
                  <a:pt x="1518" y="1346"/>
                  <a:pt x="1526" y="1346"/>
                </a:cubicBezTo>
                <a:cubicBezTo>
                  <a:pt x="1535" y="1346"/>
                  <a:pt x="1541" y="1340"/>
                  <a:pt x="1541" y="1332"/>
                </a:cubicBezTo>
                <a:cubicBezTo>
                  <a:pt x="1541" y="1323"/>
                  <a:pt x="1535" y="1317"/>
                  <a:pt x="1526" y="1317"/>
                </a:cubicBezTo>
                <a:close/>
                <a:moveTo>
                  <a:pt x="1526" y="1350"/>
                </a:moveTo>
                <a:cubicBezTo>
                  <a:pt x="1518" y="1350"/>
                  <a:pt x="1512" y="1356"/>
                  <a:pt x="1512" y="1365"/>
                </a:cubicBezTo>
                <a:cubicBezTo>
                  <a:pt x="1512" y="1373"/>
                  <a:pt x="1518" y="1379"/>
                  <a:pt x="1526" y="1379"/>
                </a:cubicBezTo>
                <a:cubicBezTo>
                  <a:pt x="1535" y="1379"/>
                  <a:pt x="1541" y="1373"/>
                  <a:pt x="1541" y="1365"/>
                </a:cubicBezTo>
                <a:cubicBezTo>
                  <a:pt x="1541" y="1356"/>
                  <a:pt x="1535" y="1350"/>
                  <a:pt x="1526" y="1350"/>
                </a:cubicBezTo>
                <a:close/>
                <a:moveTo>
                  <a:pt x="1526" y="1383"/>
                </a:moveTo>
                <a:cubicBezTo>
                  <a:pt x="1518" y="1383"/>
                  <a:pt x="1512" y="1389"/>
                  <a:pt x="1512" y="1397"/>
                </a:cubicBezTo>
                <a:cubicBezTo>
                  <a:pt x="1512" y="1406"/>
                  <a:pt x="1518" y="1412"/>
                  <a:pt x="1526" y="1412"/>
                </a:cubicBezTo>
                <a:cubicBezTo>
                  <a:pt x="1535" y="1412"/>
                  <a:pt x="1541" y="1406"/>
                  <a:pt x="1541" y="1397"/>
                </a:cubicBezTo>
                <a:cubicBezTo>
                  <a:pt x="1541" y="1389"/>
                  <a:pt x="1535" y="1383"/>
                  <a:pt x="1526" y="1383"/>
                </a:cubicBezTo>
                <a:close/>
                <a:moveTo>
                  <a:pt x="1526" y="1416"/>
                </a:moveTo>
                <a:cubicBezTo>
                  <a:pt x="1518" y="1416"/>
                  <a:pt x="1512" y="1422"/>
                  <a:pt x="1512" y="1430"/>
                </a:cubicBezTo>
                <a:cubicBezTo>
                  <a:pt x="1512" y="1439"/>
                  <a:pt x="1518" y="1445"/>
                  <a:pt x="1526" y="1445"/>
                </a:cubicBezTo>
                <a:cubicBezTo>
                  <a:pt x="1535" y="1445"/>
                  <a:pt x="1541" y="1439"/>
                  <a:pt x="1541" y="1430"/>
                </a:cubicBezTo>
                <a:cubicBezTo>
                  <a:pt x="1541" y="1422"/>
                  <a:pt x="1535" y="1416"/>
                  <a:pt x="1526" y="1416"/>
                </a:cubicBezTo>
                <a:close/>
                <a:moveTo>
                  <a:pt x="1559" y="0"/>
                </a:moveTo>
                <a:cubicBezTo>
                  <a:pt x="1551" y="0"/>
                  <a:pt x="1545" y="7"/>
                  <a:pt x="1545" y="15"/>
                </a:cubicBezTo>
                <a:cubicBezTo>
                  <a:pt x="1545" y="23"/>
                  <a:pt x="1551" y="30"/>
                  <a:pt x="1559" y="30"/>
                </a:cubicBezTo>
                <a:cubicBezTo>
                  <a:pt x="1568" y="30"/>
                  <a:pt x="1574" y="23"/>
                  <a:pt x="1574" y="15"/>
                </a:cubicBezTo>
                <a:cubicBezTo>
                  <a:pt x="1574" y="7"/>
                  <a:pt x="1568" y="0"/>
                  <a:pt x="1559" y="0"/>
                </a:cubicBezTo>
                <a:close/>
                <a:moveTo>
                  <a:pt x="1559" y="33"/>
                </a:moveTo>
                <a:cubicBezTo>
                  <a:pt x="1551" y="33"/>
                  <a:pt x="1545" y="40"/>
                  <a:pt x="1545" y="48"/>
                </a:cubicBezTo>
                <a:cubicBezTo>
                  <a:pt x="1545" y="56"/>
                  <a:pt x="1551" y="63"/>
                  <a:pt x="1559" y="63"/>
                </a:cubicBezTo>
                <a:cubicBezTo>
                  <a:pt x="1568" y="63"/>
                  <a:pt x="1574" y="56"/>
                  <a:pt x="1574" y="48"/>
                </a:cubicBezTo>
                <a:cubicBezTo>
                  <a:pt x="1574" y="40"/>
                  <a:pt x="1568" y="33"/>
                  <a:pt x="1559" y="33"/>
                </a:cubicBezTo>
                <a:close/>
                <a:moveTo>
                  <a:pt x="1559" y="66"/>
                </a:moveTo>
                <a:cubicBezTo>
                  <a:pt x="1551" y="66"/>
                  <a:pt x="1545" y="72"/>
                  <a:pt x="1545" y="81"/>
                </a:cubicBezTo>
                <a:cubicBezTo>
                  <a:pt x="1545" y="89"/>
                  <a:pt x="1551" y="95"/>
                  <a:pt x="1559" y="95"/>
                </a:cubicBezTo>
                <a:cubicBezTo>
                  <a:pt x="1568" y="95"/>
                  <a:pt x="1574" y="89"/>
                  <a:pt x="1574" y="81"/>
                </a:cubicBezTo>
                <a:cubicBezTo>
                  <a:pt x="1574" y="72"/>
                  <a:pt x="1568" y="66"/>
                  <a:pt x="1559" y="66"/>
                </a:cubicBezTo>
                <a:close/>
                <a:moveTo>
                  <a:pt x="1559" y="99"/>
                </a:moveTo>
                <a:cubicBezTo>
                  <a:pt x="1551" y="99"/>
                  <a:pt x="1545" y="105"/>
                  <a:pt x="1545" y="114"/>
                </a:cubicBezTo>
                <a:cubicBezTo>
                  <a:pt x="1545" y="122"/>
                  <a:pt x="1551" y="128"/>
                  <a:pt x="1559" y="128"/>
                </a:cubicBezTo>
                <a:cubicBezTo>
                  <a:pt x="1568" y="128"/>
                  <a:pt x="1574" y="122"/>
                  <a:pt x="1574" y="114"/>
                </a:cubicBezTo>
                <a:cubicBezTo>
                  <a:pt x="1574" y="105"/>
                  <a:pt x="1568" y="99"/>
                  <a:pt x="1559" y="99"/>
                </a:cubicBezTo>
                <a:close/>
                <a:moveTo>
                  <a:pt x="1559" y="132"/>
                </a:moveTo>
                <a:cubicBezTo>
                  <a:pt x="1551" y="132"/>
                  <a:pt x="1545" y="138"/>
                  <a:pt x="1545" y="147"/>
                </a:cubicBezTo>
                <a:cubicBezTo>
                  <a:pt x="1545" y="155"/>
                  <a:pt x="1551" y="161"/>
                  <a:pt x="1559" y="161"/>
                </a:cubicBezTo>
                <a:cubicBezTo>
                  <a:pt x="1568" y="161"/>
                  <a:pt x="1574" y="155"/>
                  <a:pt x="1574" y="147"/>
                </a:cubicBezTo>
                <a:cubicBezTo>
                  <a:pt x="1574" y="138"/>
                  <a:pt x="1568" y="132"/>
                  <a:pt x="1559" y="132"/>
                </a:cubicBezTo>
                <a:close/>
                <a:moveTo>
                  <a:pt x="1559" y="165"/>
                </a:moveTo>
                <a:cubicBezTo>
                  <a:pt x="1551" y="165"/>
                  <a:pt x="1545" y="171"/>
                  <a:pt x="1545" y="179"/>
                </a:cubicBezTo>
                <a:cubicBezTo>
                  <a:pt x="1545" y="188"/>
                  <a:pt x="1551" y="194"/>
                  <a:pt x="1559" y="194"/>
                </a:cubicBezTo>
                <a:cubicBezTo>
                  <a:pt x="1568" y="194"/>
                  <a:pt x="1574" y="188"/>
                  <a:pt x="1574" y="179"/>
                </a:cubicBezTo>
                <a:cubicBezTo>
                  <a:pt x="1574" y="171"/>
                  <a:pt x="1568" y="165"/>
                  <a:pt x="1559" y="165"/>
                </a:cubicBezTo>
                <a:close/>
                <a:moveTo>
                  <a:pt x="1559" y="198"/>
                </a:moveTo>
                <a:cubicBezTo>
                  <a:pt x="1551" y="198"/>
                  <a:pt x="1545" y="204"/>
                  <a:pt x="1545" y="212"/>
                </a:cubicBezTo>
                <a:cubicBezTo>
                  <a:pt x="1545" y="221"/>
                  <a:pt x="1551" y="227"/>
                  <a:pt x="1559" y="227"/>
                </a:cubicBezTo>
                <a:cubicBezTo>
                  <a:pt x="1568" y="227"/>
                  <a:pt x="1574" y="221"/>
                  <a:pt x="1574" y="212"/>
                </a:cubicBezTo>
                <a:cubicBezTo>
                  <a:pt x="1574" y="204"/>
                  <a:pt x="1568" y="198"/>
                  <a:pt x="1559" y="198"/>
                </a:cubicBezTo>
                <a:close/>
                <a:moveTo>
                  <a:pt x="1559" y="230"/>
                </a:moveTo>
                <a:cubicBezTo>
                  <a:pt x="1551" y="230"/>
                  <a:pt x="1545" y="237"/>
                  <a:pt x="1545" y="245"/>
                </a:cubicBezTo>
                <a:cubicBezTo>
                  <a:pt x="1545" y="253"/>
                  <a:pt x="1551" y="260"/>
                  <a:pt x="1559" y="260"/>
                </a:cubicBezTo>
                <a:cubicBezTo>
                  <a:pt x="1568" y="260"/>
                  <a:pt x="1574" y="253"/>
                  <a:pt x="1574" y="245"/>
                </a:cubicBezTo>
                <a:cubicBezTo>
                  <a:pt x="1574" y="237"/>
                  <a:pt x="1568" y="230"/>
                  <a:pt x="1559" y="230"/>
                </a:cubicBezTo>
                <a:close/>
                <a:moveTo>
                  <a:pt x="1559" y="263"/>
                </a:moveTo>
                <a:cubicBezTo>
                  <a:pt x="1551" y="263"/>
                  <a:pt x="1545" y="270"/>
                  <a:pt x="1545" y="278"/>
                </a:cubicBezTo>
                <a:cubicBezTo>
                  <a:pt x="1545" y="286"/>
                  <a:pt x="1551" y="293"/>
                  <a:pt x="1559" y="293"/>
                </a:cubicBezTo>
                <a:cubicBezTo>
                  <a:pt x="1568" y="293"/>
                  <a:pt x="1574" y="286"/>
                  <a:pt x="1574" y="278"/>
                </a:cubicBezTo>
                <a:cubicBezTo>
                  <a:pt x="1574" y="270"/>
                  <a:pt x="1568" y="263"/>
                  <a:pt x="1559" y="263"/>
                </a:cubicBezTo>
                <a:close/>
                <a:moveTo>
                  <a:pt x="1559" y="296"/>
                </a:moveTo>
                <a:cubicBezTo>
                  <a:pt x="1551" y="296"/>
                  <a:pt x="1545" y="303"/>
                  <a:pt x="1545" y="311"/>
                </a:cubicBezTo>
                <a:cubicBezTo>
                  <a:pt x="1545" y="319"/>
                  <a:pt x="1551" y="326"/>
                  <a:pt x="1559" y="326"/>
                </a:cubicBezTo>
                <a:cubicBezTo>
                  <a:pt x="1568" y="326"/>
                  <a:pt x="1574" y="319"/>
                  <a:pt x="1574" y="311"/>
                </a:cubicBezTo>
                <a:cubicBezTo>
                  <a:pt x="1574" y="303"/>
                  <a:pt x="1568" y="296"/>
                  <a:pt x="1559" y="296"/>
                </a:cubicBezTo>
                <a:close/>
                <a:moveTo>
                  <a:pt x="1559" y="329"/>
                </a:moveTo>
                <a:cubicBezTo>
                  <a:pt x="1551" y="329"/>
                  <a:pt x="1545" y="336"/>
                  <a:pt x="1545" y="344"/>
                </a:cubicBezTo>
                <a:cubicBezTo>
                  <a:pt x="1545" y="352"/>
                  <a:pt x="1551" y="359"/>
                  <a:pt x="1559" y="359"/>
                </a:cubicBezTo>
                <a:cubicBezTo>
                  <a:pt x="1568" y="359"/>
                  <a:pt x="1574" y="352"/>
                  <a:pt x="1574" y="344"/>
                </a:cubicBezTo>
                <a:cubicBezTo>
                  <a:pt x="1574" y="336"/>
                  <a:pt x="1568" y="329"/>
                  <a:pt x="1559" y="329"/>
                </a:cubicBezTo>
                <a:close/>
                <a:moveTo>
                  <a:pt x="1559" y="362"/>
                </a:moveTo>
                <a:cubicBezTo>
                  <a:pt x="1551" y="362"/>
                  <a:pt x="1545" y="369"/>
                  <a:pt x="1545" y="377"/>
                </a:cubicBezTo>
                <a:cubicBezTo>
                  <a:pt x="1545" y="385"/>
                  <a:pt x="1551" y="392"/>
                  <a:pt x="1559" y="392"/>
                </a:cubicBezTo>
                <a:cubicBezTo>
                  <a:pt x="1568" y="392"/>
                  <a:pt x="1574" y="385"/>
                  <a:pt x="1574" y="377"/>
                </a:cubicBezTo>
                <a:cubicBezTo>
                  <a:pt x="1574" y="369"/>
                  <a:pt x="1568" y="362"/>
                  <a:pt x="1559" y="362"/>
                </a:cubicBezTo>
                <a:close/>
                <a:moveTo>
                  <a:pt x="1559" y="395"/>
                </a:moveTo>
                <a:cubicBezTo>
                  <a:pt x="1551" y="395"/>
                  <a:pt x="1545" y="402"/>
                  <a:pt x="1545" y="410"/>
                </a:cubicBezTo>
                <a:cubicBezTo>
                  <a:pt x="1545" y="418"/>
                  <a:pt x="1551" y="425"/>
                  <a:pt x="1559" y="425"/>
                </a:cubicBezTo>
                <a:cubicBezTo>
                  <a:pt x="1568" y="425"/>
                  <a:pt x="1574" y="418"/>
                  <a:pt x="1574" y="410"/>
                </a:cubicBezTo>
                <a:cubicBezTo>
                  <a:pt x="1574" y="402"/>
                  <a:pt x="1568" y="395"/>
                  <a:pt x="1559" y="395"/>
                </a:cubicBezTo>
                <a:close/>
                <a:moveTo>
                  <a:pt x="1559" y="428"/>
                </a:moveTo>
                <a:cubicBezTo>
                  <a:pt x="1551" y="428"/>
                  <a:pt x="1545" y="435"/>
                  <a:pt x="1545" y="443"/>
                </a:cubicBezTo>
                <a:cubicBezTo>
                  <a:pt x="1545" y="451"/>
                  <a:pt x="1551" y="458"/>
                  <a:pt x="1559" y="458"/>
                </a:cubicBezTo>
                <a:cubicBezTo>
                  <a:pt x="1568" y="458"/>
                  <a:pt x="1574" y="451"/>
                  <a:pt x="1574" y="443"/>
                </a:cubicBezTo>
                <a:cubicBezTo>
                  <a:pt x="1574" y="435"/>
                  <a:pt x="1568" y="428"/>
                  <a:pt x="1559" y="428"/>
                </a:cubicBezTo>
                <a:close/>
                <a:moveTo>
                  <a:pt x="1559" y="461"/>
                </a:moveTo>
                <a:cubicBezTo>
                  <a:pt x="1551" y="461"/>
                  <a:pt x="1545" y="468"/>
                  <a:pt x="1545" y="476"/>
                </a:cubicBezTo>
                <a:cubicBezTo>
                  <a:pt x="1545" y="484"/>
                  <a:pt x="1551" y="491"/>
                  <a:pt x="1559" y="491"/>
                </a:cubicBezTo>
                <a:cubicBezTo>
                  <a:pt x="1568" y="491"/>
                  <a:pt x="1574" y="484"/>
                  <a:pt x="1574" y="476"/>
                </a:cubicBezTo>
                <a:cubicBezTo>
                  <a:pt x="1574" y="468"/>
                  <a:pt x="1568" y="461"/>
                  <a:pt x="1559" y="461"/>
                </a:cubicBezTo>
                <a:close/>
                <a:moveTo>
                  <a:pt x="1559" y="494"/>
                </a:moveTo>
                <a:cubicBezTo>
                  <a:pt x="1551" y="494"/>
                  <a:pt x="1545" y="500"/>
                  <a:pt x="1545" y="509"/>
                </a:cubicBezTo>
                <a:cubicBezTo>
                  <a:pt x="1545" y="517"/>
                  <a:pt x="1551" y="523"/>
                  <a:pt x="1559" y="523"/>
                </a:cubicBezTo>
                <a:cubicBezTo>
                  <a:pt x="1568" y="523"/>
                  <a:pt x="1574" y="517"/>
                  <a:pt x="1574" y="509"/>
                </a:cubicBezTo>
                <a:cubicBezTo>
                  <a:pt x="1574" y="500"/>
                  <a:pt x="1568" y="494"/>
                  <a:pt x="1559" y="494"/>
                </a:cubicBezTo>
                <a:close/>
                <a:moveTo>
                  <a:pt x="1559" y="527"/>
                </a:moveTo>
                <a:cubicBezTo>
                  <a:pt x="1551" y="527"/>
                  <a:pt x="1545" y="533"/>
                  <a:pt x="1545" y="542"/>
                </a:cubicBezTo>
                <a:cubicBezTo>
                  <a:pt x="1545" y="550"/>
                  <a:pt x="1551" y="556"/>
                  <a:pt x="1559" y="556"/>
                </a:cubicBezTo>
                <a:cubicBezTo>
                  <a:pt x="1568" y="556"/>
                  <a:pt x="1574" y="550"/>
                  <a:pt x="1574" y="542"/>
                </a:cubicBezTo>
                <a:cubicBezTo>
                  <a:pt x="1574" y="533"/>
                  <a:pt x="1568" y="527"/>
                  <a:pt x="1559" y="527"/>
                </a:cubicBezTo>
                <a:close/>
                <a:moveTo>
                  <a:pt x="1559" y="560"/>
                </a:moveTo>
                <a:cubicBezTo>
                  <a:pt x="1551" y="560"/>
                  <a:pt x="1545" y="566"/>
                  <a:pt x="1545" y="574"/>
                </a:cubicBezTo>
                <a:cubicBezTo>
                  <a:pt x="1545" y="583"/>
                  <a:pt x="1551" y="589"/>
                  <a:pt x="1559" y="589"/>
                </a:cubicBezTo>
                <a:cubicBezTo>
                  <a:pt x="1568" y="589"/>
                  <a:pt x="1574" y="583"/>
                  <a:pt x="1574" y="574"/>
                </a:cubicBezTo>
                <a:cubicBezTo>
                  <a:pt x="1574" y="566"/>
                  <a:pt x="1568" y="560"/>
                  <a:pt x="1559" y="560"/>
                </a:cubicBezTo>
                <a:close/>
                <a:moveTo>
                  <a:pt x="1559" y="593"/>
                </a:moveTo>
                <a:cubicBezTo>
                  <a:pt x="1551" y="593"/>
                  <a:pt x="1545" y="599"/>
                  <a:pt x="1545" y="607"/>
                </a:cubicBezTo>
                <a:cubicBezTo>
                  <a:pt x="1545" y="616"/>
                  <a:pt x="1551" y="622"/>
                  <a:pt x="1559" y="622"/>
                </a:cubicBezTo>
                <a:cubicBezTo>
                  <a:pt x="1568" y="622"/>
                  <a:pt x="1574" y="616"/>
                  <a:pt x="1574" y="607"/>
                </a:cubicBezTo>
                <a:cubicBezTo>
                  <a:pt x="1574" y="599"/>
                  <a:pt x="1568" y="593"/>
                  <a:pt x="1559" y="593"/>
                </a:cubicBezTo>
                <a:close/>
                <a:moveTo>
                  <a:pt x="1559" y="625"/>
                </a:moveTo>
                <a:cubicBezTo>
                  <a:pt x="1551" y="625"/>
                  <a:pt x="1545" y="632"/>
                  <a:pt x="1545" y="640"/>
                </a:cubicBezTo>
                <a:cubicBezTo>
                  <a:pt x="1545" y="648"/>
                  <a:pt x="1551" y="655"/>
                  <a:pt x="1559" y="655"/>
                </a:cubicBezTo>
                <a:cubicBezTo>
                  <a:pt x="1568" y="655"/>
                  <a:pt x="1574" y="648"/>
                  <a:pt x="1574" y="640"/>
                </a:cubicBezTo>
                <a:cubicBezTo>
                  <a:pt x="1574" y="632"/>
                  <a:pt x="1568" y="625"/>
                  <a:pt x="1559" y="625"/>
                </a:cubicBezTo>
                <a:close/>
                <a:moveTo>
                  <a:pt x="1559" y="658"/>
                </a:moveTo>
                <a:cubicBezTo>
                  <a:pt x="1551" y="658"/>
                  <a:pt x="1545" y="665"/>
                  <a:pt x="1545" y="673"/>
                </a:cubicBezTo>
                <a:cubicBezTo>
                  <a:pt x="1545" y="681"/>
                  <a:pt x="1551" y="688"/>
                  <a:pt x="1559" y="688"/>
                </a:cubicBezTo>
                <a:cubicBezTo>
                  <a:pt x="1568" y="688"/>
                  <a:pt x="1574" y="681"/>
                  <a:pt x="1574" y="673"/>
                </a:cubicBezTo>
                <a:cubicBezTo>
                  <a:pt x="1574" y="665"/>
                  <a:pt x="1568" y="658"/>
                  <a:pt x="1559" y="658"/>
                </a:cubicBezTo>
                <a:close/>
                <a:moveTo>
                  <a:pt x="1559" y="691"/>
                </a:moveTo>
                <a:cubicBezTo>
                  <a:pt x="1551" y="691"/>
                  <a:pt x="1545" y="698"/>
                  <a:pt x="1545" y="706"/>
                </a:cubicBezTo>
                <a:cubicBezTo>
                  <a:pt x="1545" y="714"/>
                  <a:pt x="1551" y="721"/>
                  <a:pt x="1559" y="721"/>
                </a:cubicBezTo>
                <a:cubicBezTo>
                  <a:pt x="1568" y="721"/>
                  <a:pt x="1574" y="714"/>
                  <a:pt x="1574" y="706"/>
                </a:cubicBezTo>
                <a:cubicBezTo>
                  <a:pt x="1574" y="698"/>
                  <a:pt x="1568" y="691"/>
                  <a:pt x="1559" y="691"/>
                </a:cubicBezTo>
                <a:close/>
                <a:moveTo>
                  <a:pt x="1559" y="724"/>
                </a:moveTo>
                <a:cubicBezTo>
                  <a:pt x="1551" y="724"/>
                  <a:pt x="1545" y="731"/>
                  <a:pt x="1545" y="739"/>
                </a:cubicBezTo>
                <a:cubicBezTo>
                  <a:pt x="1545" y="747"/>
                  <a:pt x="1551" y="754"/>
                  <a:pt x="1559" y="754"/>
                </a:cubicBezTo>
                <a:cubicBezTo>
                  <a:pt x="1568" y="754"/>
                  <a:pt x="1574" y="747"/>
                  <a:pt x="1574" y="739"/>
                </a:cubicBezTo>
                <a:cubicBezTo>
                  <a:pt x="1574" y="731"/>
                  <a:pt x="1568" y="724"/>
                  <a:pt x="1559" y="724"/>
                </a:cubicBezTo>
                <a:close/>
                <a:moveTo>
                  <a:pt x="1559" y="757"/>
                </a:moveTo>
                <a:cubicBezTo>
                  <a:pt x="1551" y="757"/>
                  <a:pt x="1545" y="764"/>
                  <a:pt x="1545" y="772"/>
                </a:cubicBezTo>
                <a:cubicBezTo>
                  <a:pt x="1545" y="780"/>
                  <a:pt x="1551" y="787"/>
                  <a:pt x="1559" y="787"/>
                </a:cubicBezTo>
                <a:cubicBezTo>
                  <a:pt x="1568" y="787"/>
                  <a:pt x="1574" y="780"/>
                  <a:pt x="1574" y="772"/>
                </a:cubicBezTo>
                <a:cubicBezTo>
                  <a:pt x="1574" y="764"/>
                  <a:pt x="1568" y="757"/>
                  <a:pt x="1559" y="757"/>
                </a:cubicBezTo>
                <a:close/>
                <a:moveTo>
                  <a:pt x="1559" y="790"/>
                </a:moveTo>
                <a:cubicBezTo>
                  <a:pt x="1551" y="790"/>
                  <a:pt x="1545" y="797"/>
                  <a:pt x="1545" y="805"/>
                </a:cubicBezTo>
                <a:cubicBezTo>
                  <a:pt x="1545" y="813"/>
                  <a:pt x="1551" y="820"/>
                  <a:pt x="1559" y="820"/>
                </a:cubicBezTo>
                <a:cubicBezTo>
                  <a:pt x="1568" y="820"/>
                  <a:pt x="1574" y="813"/>
                  <a:pt x="1574" y="805"/>
                </a:cubicBezTo>
                <a:cubicBezTo>
                  <a:pt x="1574" y="797"/>
                  <a:pt x="1568" y="790"/>
                  <a:pt x="1559" y="790"/>
                </a:cubicBezTo>
                <a:close/>
                <a:moveTo>
                  <a:pt x="1559" y="823"/>
                </a:moveTo>
                <a:cubicBezTo>
                  <a:pt x="1551" y="823"/>
                  <a:pt x="1545" y="830"/>
                  <a:pt x="1545" y="838"/>
                </a:cubicBezTo>
                <a:cubicBezTo>
                  <a:pt x="1545" y="846"/>
                  <a:pt x="1551" y="853"/>
                  <a:pt x="1559" y="853"/>
                </a:cubicBezTo>
                <a:cubicBezTo>
                  <a:pt x="1568" y="853"/>
                  <a:pt x="1574" y="846"/>
                  <a:pt x="1574" y="838"/>
                </a:cubicBezTo>
                <a:cubicBezTo>
                  <a:pt x="1574" y="830"/>
                  <a:pt x="1568" y="823"/>
                  <a:pt x="1559" y="823"/>
                </a:cubicBezTo>
                <a:close/>
                <a:moveTo>
                  <a:pt x="1559" y="856"/>
                </a:moveTo>
                <a:cubicBezTo>
                  <a:pt x="1551" y="856"/>
                  <a:pt x="1545" y="863"/>
                  <a:pt x="1545" y="871"/>
                </a:cubicBezTo>
                <a:cubicBezTo>
                  <a:pt x="1545" y="879"/>
                  <a:pt x="1551" y="886"/>
                  <a:pt x="1559" y="886"/>
                </a:cubicBezTo>
                <a:cubicBezTo>
                  <a:pt x="1568" y="886"/>
                  <a:pt x="1574" y="879"/>
                  <a:pt x="1574" y="871"/>
                </a:cubicBezTo>
                <a:cubicBezTo>
                  <a:pt x="1574" y="863"/>
                  <a:pt x="1568" y="856"/>
                  <a:pt x="1559" y="856"/>
                </a:cubicBezTo>
                <a:close/>
                <a:moveTo>
                  <a:pt x="1559" y="889"/>
                </a:moveTo>
                <a:cubicBezTo>
                  <a:pt x="1551" y="889"/>
                  <a:pt x="1545" y="895"/>
                  <a:pt x="1545" y="904"/>
                </a:cubicBezTo>
                <a:cubicBezTo>
                  <a:pt x="1545" y="912"/>
                  <a:pt x="1551" y="918"/>
                  <a:pt x="1559" y="918"/>
                </a:cubicBezTo>
                <a:cubicBezTo>
                  <a:pt x="1568" y="918"/>
                  <a:pt x="1574" y="912"/>
                  <a:pt x="1574" y="904"/>
                </a:cubicBezTo>
                <a:cubicBezTo>
                  <a:pt x="1574" y="895"/>
                  <a:pt x="1568" y="889"/>
                  <a:pt x="1559" y="889"/>
                </a:cubicBezTo>
                <a:close/>
                <a:moveTo>
                  <a:pt x="1559" y="922"/>
                </a:moveTo>
                <a:cubicBezTo>
                  <a:pt x="1551" y="922"/>
                  <a:pt x="1545" y="928"/>
                  <a:pt x="1545" y="937"/>
                </a:cubicBezTo>
                <a:cubicBezTo>
                  <a:pt x="1545" y="945"/>
                  <a:pt x="1551" y="951"/>
                  <a:pt x="1559" y="951"/>
                </a:cubicBezTo>
                <a:cubicBezTo>
                  <a:pt x="1568" y="951"/>
                  <a:pt x="1574" y="945"/>
                  <a:pt x="1574" y="937"/>
                </a:cubicBezTo>
                <a:cubicBezTo>
                  <a:pt x="1574" y="928"/>
                  <a:pt x="1568" y="922"/>
                  <a:pt x="1559" y="922"/>
                </a:cubicBezTo>
                <a:close/>
                <a:moveTo>
                  <a:pt x="1559" y="955"/>
                </a:moveTo>
                <a:cubicBezTo>
                  <a:pt x="1551" y="955"/>
                  <a:pt x="1545" y="961"/>
                  <a:pt x="1545" y="970"/>
                </a:cubicBezTo>
                <a:cubicBezTo>
                  <a:pt x="1545" y="978"/>
                  <a:pt x="1551" y="984"/>
                  <a:pt x="1559" y="984"/>
                </a:cubicBezTo>
                <a:cubicBezTo>
                  <a:pt x="1568" y="984"/>
                  <a:pt x="1574" y="978"/>
                  <a:pt x="1574" y="970"/>
                </a:cubicBezTo>
                <a:cubicBezTo>
                  <a:pt x="1574" y="961"/>
                  <a:pt x="1568" y="955"/>
                  <a:pt x="1559" y="955"/>
                </a:cubicBezTo>
                <a:close/>
                <a:moveTo>
                  <a:pt x="1559" y="988"/>
                </a:moveTo>
                <a:cubicBezTo>
                  <a:pt x="1551" y="988"/>
                  <a:pt x="1545" y="994"/>
                  <a:pt x="1545" y="1002"/>
                </a:cubicBezTo>
                <a:cubicBezTo>
                  <a:pt x="1545" y="1011"/>
                  <a:pt x="1551" y="1017"/>
                  <a:pt x="1559" y="1017"/>
                </a:cubicBezTo>
                <a:cubicBezTo>
                  <a:pt x="1568" y="1017"/>
                  <a:pt x="1574" y="1011"/>
                  <a:pt x="1574" y="1002"/>
                </a:cubicBezTo>
                <a:cubicBezTo>
                  <a:pt x="1574" y="994"/>
                  <a:pt x="1568" y="988"/>
                  <a:pt x="1559" y="988"/>
                </a:cubicBezTo>
                <a:close/>
                <a:moveTo>
                  <a:pt x="1559" y="1021"/>
                </a:moveTo>
                <a:cubicBezTo>
                  <a:pt x="1551" y="1021"/>
                  <a:pt x="1545" y="1027"/>
                  <a:pt x="1545" y="1035"/>
                </a:cubicBezTo>
                <a:cubicBezTo>
                  <a:pt x="1545" y="1044"/>
                  <a:pt x="1551" y="1050"/>
                  <a:pt x="1559" y="1050"/>
                </a:cubicBezTo>
                <a:cubicBezTo>
                  <a:pt x="1568" y="1050"/>
                  <a:pt x="1574" y="1044"/>
                  <a:pt x="1574" y="1035"/>
                </a:cubicBezTo>
                <a:cubicBezTo>
                  <a:pt x="1574" y="1027"/>
                  <a:pt x="1568" y="1021"/>
                  <a:pt x="1559" y="1021"/>
                </a:cubicBezTo>
                <a:close/>
                <a:moveTo>
                  <a:pt x="1559" y="1053"/>
                </a:moveTo>
                <a:cubicBezTo>
                  <a:pt x="1551" y="1053"/>
                  <a:pt x="1545" y="1060"/>
                  <a:pt x="1545" y="1068"/>
                </a:cubicBezTo>
                <a:cubicBezTo>
                  <a:pt x="1545" y="1076"/>
                  <a:pt x="1551" y="1083"/>
                  <a:pt x="1559" y="1083"/>
                </a:cubicBezTo>
                <a:cubicBezTo>
                  <a:pt x="1568" y="1083"/>
                  <a:pt x="1574" y="1076"/>
                  <a:pt x="1574" y="1068"/>
                </a:cubicBezTo>
                <a:cubicBezTo>
                  <a:pt x="1574" y="1060"/>
                  <a:pt x="1568" y="1053"/>
                  <a:pt x="1559" y="1053"/>
                </a:cubicBezTo>
                <a:close/>
                <a:moveTo>
                  <a:pt x="1559" y="1086"/>
                </a:moveTo>
                <a:cubicBezTo>
                  <a:pt x="1551" y="1086"/>
                  <a:pt x="1545" y="1093"/>
                  <a:pt x="1545" y="1101"/>
                </a:cubicBezTo>
                <a:cubicBezTo>
                  <a:pt x="1545" y="1109"/>
                  <a:pt x="1551" y="1116"/>
                  <a:pt x="1559" y="1116"/>
                </a:cubicBezTo>
                <a:cubicBezTo>
                  <a:pt x="1568" y="1116"/>
                  <a:pt x="1574" y="1109"/>
                  <a:pt x="1574" y="1101"/>
                </a:cubicBezTo>
                <a:cubicBezTo>
                  <a:pt x="1574" y="1093"/>
                  <a:pt x="1568" y="1086"/>
                  <a:pt x="1559" y="1086"/>
                </a:cubicBezTo>
                <a:close/>
                <a:moveTo>
                  <a:pt x="1559" y="1119"/>
                </a:moveTo>
                <a:cubicBezTo>
                  <a:pt x="1551" y="1119"/>
                  <a:pt x="1545" y="1126"/>
                  <a:pt x="1545" y="1134"/>
                </a:cubicBezTo>
                <a:cubicBezTo>
                  <a:pt x="1545" y="1142"/>
                  <a:pt x="1551" y="1149"/>
                  <a:pt x="1559" y="1149"/>
                </a:cubicBezTo>
                <a:cubicBezTo>
                  <a:pt x="1568" y="1149"/>
                  <a:pt x="1574" y="1142"/>
                  <a:pt x="1574" y="1134"/>
                </a:cubicBezTo>
                <a:cubicBezTo>
                  <a:pt x="1574" y="1126"/>
                  <a:pt x="1568" y="1119"/>
                  <a:pt x="1559" y="1119"/>
                </a:cubicBezTo>
                <a:close/>
                <a:moveTo>
                  <a:pt x="1559" y="1152"/>
                </a:moveTo>
                <a:cubicBezTo>
                  <a:pt x="1551" y="1152"/>
                  <a:pt x="1545" y="1159"/>
                  <a:pt x="1545" y="1167"/>
                </a:cubicBezTo>
                <a:cubicBezTo>
                  <a:pt x="1545" y="1175"/>
                  <a:pt x="1551" y="1182"/>
                  <a:pt x="1559" y="1182"/>
                </a:cubicBezTo>
                <a:cubicBezTo>
                  <a:pt x="1568" y="1182"/>
                  <a:pt x="1574" y="1175"/>
                  <a:pt x="1574" y="1167"/>
                </a:cubicBezTo>
                <a:cubicBezTo>
                  <a:pt x="1574" y="1159"/>
                  <a:pt x="1568" y="1152"/>
                  <a:pt x="1559" y="1152"/>
                </a:cubicBezTo>
                <a:close/>
                <a:moveTo>
                  <a:pt x="1559" y="1185"/>
                </a:moveTo>
                <a:cubicBezTo>
                  <a:pt x="1551" y="1185"/>
                  <a:pt x="1545" y="1192"/>
                  <a:pt x="1545" y="1200"/>
                </a:cubicBezTo>
                <a:cubicBezTo>
                  <a:pt x="1545" y="1208"/>
                  <a:pt x="1551" y="1215"/>
                  <a:pt x="1559" y="1215"/>
                </a:cubicBezTo>
                <a:cubicBezTo>
                  <a:pt x="1568" y="1215"/>
                  <a:pt x="1574" y="1208"/>
                  <a:pt x="1574" y="1200"/>
                </a:cubicBezTo>
                <a:cubicBezTo>
                  <a:pt x="1574" y="1192"/>
                  <a:pt x="1568" y="1185"/>
                  <a:pt x="1559" y="1185"/>
                </a:cubicBezTo>
                <a:close/>
                <a:moveTo>
                  <a:pt x="1559" y="1218"/>
                </a:moveTo>
                <a:cubicBezTo>
                  <a:pt x="1551" y="1218"/>
                  <a:pt x="1545" y="1225"/>
                  <a:pt x="1545" y="1233"/>
                </a:cubicBezTo>
                <a:cubicBezTo>
                  <a:pt x="1545" y="1241"/>
                  <a:pt x="1551" y="1248"/>
                  <a:pt x="1559" y="1248"/>
                </a:cubicBezTo>
                <a:cubicBezTo>
                  <a:pt x="1568" y="1248"/>
                  <a:pt x="1574" y="1241"/>
                  <a:pt x="1574" y="1233"/>
                </a:cubicBezTo>
                <a:cubicBezTo>
                  <a:pt x="1574" y="1225"/>
                  <a:pt x="1568" y="1218"/>
                  <a:pt x="1559" y="1218"/>
                </a:cubicBezTo>
                <a:close/>
                <a:moveTo>
                  <a:pt x="1559" y="1251"/>
                </a:moveTo>
                <a:cubicBezTo>
                  <a:pt x="1551" y="1251"/>
                  <a:pt x="1545" y="1258"/>
                  <a:pt x="1545" y="1266"/>
                </a:cubicBezTo>
                <a:cubicBezTo>
                  <a:pt x="1545" y="1274"/>
                  <a:pt x="1551" y="1281"/>
                  <a:pt x="1559" y="1281"/>
                </a:cubicBezTo>
                <a:cubicBezTo>
                  <a:pt x="1568" y="1281"/>
                  <a:pt x="1574" y="1274"/>
                  <a:pt x="1574" y="1266"/>
                </a:cubicBezTo>
                <a:cubicBezTo>
                  <a:pt x="1574" y="1258"/>
                  <a:pt x="1568" y="1251"/>
                  <a:pt x="1559" y="1251"/>
                </a:cubicBezTo>
                <a:close/>
                <a:moveTo>
                  <a:pt x="1559" y="1284"/>
                </a:moveTo>
                <a:cubicBezTo>
                  <a:pt x="1551" y="1284"/>
                  <a:pt x="1545" y="1291"/>
                  <a:pt x="1545" y="1299"/>
                </a:cubicBezTo>
                <a:cubicBezTo>
                  <a:pt x="1545" y="1307"/>
                  <a:pt x="1551" y="1314"/>
                  <a:pt x="1559" y="1314"/>
                </a:cubicBezTo>
                <a:cubicBezTo>
                  <a:pt x="1568" y="1314"/>
                  <a:pt x="1574" y="1307"/>
                  <a:pt x="1574" y="1299"/>
                </a:cubicBezTo>
                <a:cubicBezTo>
                  <a:pt x="1574" y="1291"/>
                  <a:pt x="1568" y="1284"/>
                  <a:pt x="1559" y="1284"/>
                </a:cubicBezTo>
                <a:close/>
                <a:moveTo>
                  <a:pt x="1559" y="1317"/>
                </a:moveTo>
                <a:cubicBezTo>
                  <a:pt x="1551" y="1317"/>
                  <a:pt x="1545" y="1323"/>
                  <a:pt x="1545" y="1332"/>
                </a:cubicBezTo>
                <a:cubicBezTo>
                  <a:pt x="1545" y="1340"/>
                  <a:pt x="1551" y="1346"/>
                  <a:pt x="1559" y="1346"/>
                </a:cubicBezTo>
                <a:cubicBezTo>
                  <a:pt x="1568" y="1346"/>
                  <a:pt x="1574" y="1340"/>
                  <a:pt x="1574" y="1332"/>
                </a:cubicBezTo>
                <a:cubicBezTo>
                  <a:pt x="1574" y="1323"/>
                  <a:pt x="1568" y="1317"/>
                  <a:pt x="1559" y="1317"/>
                </a:cubicBezTo>
                <a:close/>
                <a:moveTo>
                  <a:pt x="1559" y="1350"/>
                </a:moveTo>
                <a:cubicBezTo>
                  <a:pt x="1551" y="1350"/>
                  <a:pt x="1545" y="1356"/>
                  <a:pt x="1545" y="1365"/>
                </a:cubicBezTo>
                <a:cubicBezTo>
                  <a:pt x="1545" y="1373"/>
                  <a:pt x="1551" y="1379"/>
                  <a:pt x="1559" y="1379"/>
                </a:cubicBezTo>
                <a:cubicBezTo>
                  <a:pt x="1568" y="1379"/>
                  <a:pt x="1574" y="1373"/>
                  <a:pt x="1574" y="1365"/>
                </a:cubicBezTo>
                <a:cubicBezTo>
                  <a:pt x="1574" y="1356"/>
                  <a:pt x="1568" y="1350"/>
                  <a:pt x="1559" y="1350"/>
                </a:cubicBezTo>
                <a:close/>
                <a:moveTo>
                  <a:pt x="1559" y="1383"/>
                </a:moveTo>
                <a:cubicBezTo>
                  <a:pt x="1551" y="1383"/>
                  <a:pt x="1545" y="1389"/>
                  <a:pt x="1545" y="1397"/>
                </a:cubicBezTo>
                <a:cubicBezTo>
                  <a:pt x="1545" y="1406"/>
                  <a:pt x="1551" y="1412"/>
                  <a:pt x="1559" y="1412"/>
                </a:cubicBezTo>
                <a:cubicBezTo>
                  <a:pt x="1568" y="1412"/>
                  <a:pt x="1574" y="1406"/>
                  <a:pt x="1574" y="1397"/>
                </a:cubicBezTo>
                <a:cubicBezTo>
                  <a:pt x="1574" y="1389"/>
                  <a:pt x="1568" y="1383"/>
                  <a:pt x="1559" y="1383"/>
                </a:cubicBezTo>
                <a:close/>
                <a:moveTo>
                  <a:pt x="1559" y="1416"/>
                </a:moveTo>
                <a:cubicBezTo>
                  <a:pt x="1551" y="1416"/>
                  <a:pt x="1545" y="1422"/>
                  <a:pt x="1545" y="1430"/>
                </a:cubicBezTo>
                <a:cubicBezTo>
                  <a:pt x="1545" y="1439"/>
                  <a:pt x="1551" y="1445"/>
                  <a:pt x="1559" y="1445"/>
                </a:cubicBezTo>
                <a:cubicBezTo>
                  <a:pt x="1568" y="1445"/>
                  <a:pt x="1574" y="1439"/>
                  <a:pt x="1574" y="1430"/>
                </a:cubicBezTo>
                <a:cubicBezTo>
                  <a:pt x="1574" y="1422"/>
                  <a:pt x="1568" y="1416"/>
                  <a:pt x="1559" y="1416"/>
                </a:cubicBezTo>
                <a:close/>
                <a:moveTo>
                  <a:pt x="1592" y="0"/>
                </a:moveTo>
                <a:cubicBezTo>
                  <a:pt x="1584" y="0"/>
                  <a:pt x="1577" y="7"/>
                  <a:pt x="1577" y="15"/>
                </a:cubicBezTo>
                <a:cubicBezTo>
                  <a:pt x="1577" y="23"/>
                  <a:pt x="1584" y="30"/>
                  <a:pt x="1592" y="30"/>
                </a:cubicBezTo>
                <a:cubicBezTo>
                  <a:pt x="1600" y="30"/>
                  <a:pt x="1607" y="23"/>
                  <a:pt x="1607" y="15"/>
                </a:cubicBezTo>
                <a:cubicBezTo>
                  <a:pt x="1607" y="7"/>
                  <a:pt x="1600" y="0"/>
                  <a:pt x="1592" y="0"/>
                </a:cubicBezTo>
                <a:close/>
                <a:moveTo>
                  <a:pt x="1592" y="33"/>
                </a:moveTo>
                <a:cubicBezTo>
                  <a:pt x="1584" y="33"/>
                  <a:pt x="1577" y="40"/>
                  <a:pt x="1577" y="48"/>
                </a:cubicBezTo>
                <a:cubicBezTo>
                  <a:pt x="1577" y="56"/>
                  <a:pt x="1584" y="63"/>
                  <a:pt x="1592" y="63"/>
                </a:cubicBezTo>
                <a:cubicBezTo>
                  <a:pt x="1600" y="63"/>
                  <a:pt x="1607" y="56"/>
                  <a:pt x="1607" y="48"/>
                </a:cubicBezTo>
                <a:cubicBezTo>
                  <a:pt x="1607" y="40"/>
                  <a:pt x="1600" y="33"/>
                  <a:pt x="1592" y="33"/>
                </a:cubicBezTo>
                <a:close/>
                <a:moveTo>
                  <a:pt x="1592" y="66"/>
                </a:moveTo>
                <a:cubicBezTo>
                  <a:pt x="1584" y="66"/>
                  <a:pt x="1577" y="72"/>
                  <a:pt x="1577" y="81"/>
                </a:cubicBezTo>
                <a:cubicBezTo>
                  <a:pt x="1577" y="89"/>
                  <a:pt x="1584" y="95"/>
                  <a:pt x="1592" y="95"/>
                </a:cubicBezTo>
                <a:cubicBezTo>
                  <a:pt x="1600" y="95"/>
                  <a:pt x="1607" y="89"/>
                  <a:pt x="1607" y="81"/>
                </a:cubicBezTo>
                <a:cubicBezTo>
                  <a:pt x="1607" y="72"/>
                  <a:pt x="1600" y="66"/>
                  <a:pt x="1592" y="66"/>
                </a:cubicBezTo>
                <a:close/>
                <a:moveTo>
                  <a:pt x="1592" y="99"/>
                </a:moveTo>
                <a:cubicBezTo>
                  <a:pt x="1584" y="99"/>
                  <a:pt x="1577" y="105"/>
                  <a:pt x="1577" y="114"/>
                </a:cubicBezTo>
                <a:cubicBezTo>
                  <a:pt x="1577" y="122"/>
                  <a:pt x="1584" y="128"/>
                  <a:pt x="1592" y="128"/>
                </a:cubicBezTo>
                <a:cubicBezTo>
                  <a:pt x="1600" y="128"/>
                  <a:pt x="1607" y="122"/>
                  <a:pt x="1607" y="114"/>
                </a:cubicBezTo>
                <a:cubicBezTo>
                  <a:pt x="1607" y="105"/>
                  <a:pt x="1600" y="99"/>
                  <a:pt x="1592" y="99"/>
                </a:cubicBezTo>
                <a:close/>
                <a:moveTo>
                  <a:pt x="1592" y="132"/>
                </a:moveTo>
                <a:cubicBezTo>
                  <a:pt x="1584" y="132"/>
                  <a:pt x="1577" y="138"/>
                  <a:pt x="1577" y="147"/>
                </a:cubicBezTo>
                <a:cubicBezTo>
                  <a:pt x="1577" y="155"/>
                  <a:pt x="1584" y="161"/>
                  <a:pt x="1592" y="161"/>
                </a:cubicBezTo>
                <a:cubicBezTo>
                  <a:pt x="1600" y="161"/>
                  <a:pt x="1607" y="155"/>
                  <a:pt x="1607" y="147"/>
                </a:cubicBezTo>
                <a:cubicBezTo>
                  <a:pt x="1607" y="138"/>
                  <a:pt x="1600" y="132"/>
                  <a:pt x="1592" y="132"/>
                </a:cubicBezTo>
                <a:close/>
                <a:moveTo>
                  <a:pt x="1592" y="165"/>
                </a:moveTo>
                <a:cubicBezTo>
                  <a:pt x="1584" y="165"/>
                  <a:pt x="1577" y="171"/>
                  <a:pt x="1577" y="179"/>
                </a:cubicBezTo>
                <a:cubicBezTo>
                  <a:pt x="1577" y="188"/>
                  <a:pt x="1584" y="194"/>
                  <a:pt x="1592" y="194"/>
                </a:cubicBezTo>
                <a:cubicBezTo>
                  <a:pt x="1600" y="194"/>
                  <a:pt x="1607" y="188"/>
                  <a:pt x="1607" y="179"/>
                </a:cubicBezTo>
                <a:cubicBezTo>
                  <a:pt x="1607" y="171"/>
                  <a:pt x="1600" y="165"/>
                  <a:pt x="1592" y="165"/>
                </a:cubicBezTo>
                <a:close/>
                <a:moveTo>
                  <a:pt x="1592" y="198"/>
                </a:moveTo>
                <a:cubicBezTo>
                  <a:pt x="1584" y="198"/>
                  <a:pt x="1577" y="204"/>
                  <a:pt x="1577" y="212"/>
                </a:cubicBezTo>
                <a:cubicBezTo>
                  <a:pt x="1577" y="221"/>
                  <a:pt x="1584" y="227"/>
                  <a:pt x="1592" y="227"/>
                </a:cubicBezTo>
                <a:cubicBezTo>
                  <a:pt x="1600" y="227"/>
                  <a:pt x="1607" y="221"/>
                  <a:pt x="1607" y="212"/>
                </a:cubicBezTo>
                <a:cubicBezTo>
                  <a:pt x="1607" y="204"/>
                  <a:pt x="1600" y="198"/>
                  <a:pt x="1592" y="198"/>
                </a:cubicBezTo>
                <a:close/>
                <a:moveTo>
                  <a:pt x="1592" y="230"/>
                </a:moveTo>
                <a:cubicBezTo>
                  <a:pt x="1584" y="230"/>
                  <a:pt x="1577" y="237"/>
                  <a:pt x="1577" y="245"/>
                </a:cubicBezTo>
                <a:cubicBezTo>
                  <a:pt x="1577" y="253"/>
                  <a:pt x="1584" y="260"/>
                  <a:pt x="1592" y="260"/>
                </a:cubicBezTo>
                <a:cubicBezTo>
                  <a:pt x="1600" y="260"/>
                  <a:pt x="1607" y="253"/>
                  <a:pt x="1607" y="245"/>
                </a:cubicBezTo>
                <a:cubicBezTo>
                  <a:pt x="1607" y="237"/>
                  <a:pt x="1600" y="230"/>
                  <a:pt x="1592" y="230"/>
                </a:cubicBezTo>
                <a:close/>
                <a:moveTo>
                  <a:pt x="1592" y="263"/>
                </a:moveTo>
                <a:cubicBezTo>
                  <a:pt x="1584" y="263"/>
                  <a:pt x="1577" y="270"/>
                  <a:pt x="1577" y="278"/>
                </a:cubicBezTo>
                <a:cubicBezTo>
                  <a:pt x="1577" y="286"/>
                  <a:pt x="1584" y="293"/>
                  <a:pt x="1592" y="293"/>
                </a:cubicBezTo>
                <a:cubicBezTo>
                  <a:pt x="1600" y="293"/>
                  <a:pt x="1607" y="286"/>
                  <a:pt x="1607" y="278"/>
                </a:cubicBezTo>
                <a:cubicBezTo>
                  <a:pt x="1607" y="270"/>
                  <a:pt x="1600" y="263"/>
                  <a:pt x="1592" y="263"/>
                </a:cubicBezTo>
                <a:close/>
                <a:moveTo>
                  <a:pt x="1592" y="296"/>
                </a:moveTo>
                <a:cubicBezTo>
                  <a:pt x="1584" y="296"/>
                  <a:pt x="1577" y="303"/>
                  <a:pt x="1577" y="311"/>
                </a:cubicBezTo>
                <a:cubicBezTo>
                  <a:pt x="1577" y="319"/>
                  <a:pt x="1584" y="326"/>
                  <a:pt x="1592" y="326"/>
                </a:cubicBezTo>
                <a:cubicBezTo>
                  <a:pt x="1600" y="326"/>
                  <a:pt x="1607" y="319"/>
                  <a:pt x="1607" y="311"/>
                </a:cubicBezTo>
                <a:cubicBezTo>
                  <a:pt x="1607" y="303"/>
                  <a:pt x="1600" y="296"/>
                  <a:pt x="1592" y="296"/>
                </a:cubicBezTo>
                <a:close/>
                <a:moveTo>
                  <a:pt x="1592" y="329"/>
                </a:moveTo>
                <a:cubicBezTo>
                  <a:pt x="1584" y="329"/>
                  <a:pt x="1577" y="336"/>
                  <a:pt x="1577" y="344"/>
                </a:cubicBezTo>
                <a:cubicBezTo>
                  <a:pt x="1577" y="352"/>
                  <a:pt x="1584" y="359"/>
                  <a:pt x="1592" y="359"/>
                </a:cubicBezTo>
                <a:cubicBezTo>
                  <a:pt x="1600" y="359"/>
                  <a:pt x="1607" y="352"/>
                  <a:pt x="1607" y="344"/>
                </a:cubicBezTo>
                <a:cubicBezTo>
                  <a:pt x="1607" y="336"/>
                  <a:pt x="1600" y="329"/>
                  <a:pt x="1592" y="329"/>
                </a:cubicBezTo>
                <a:close/>
                <a:moveTo>
                  <a:pt x="1592" y="362"/>
                </a:moveTo>
                <a:cubicBezTo>
                  <a:pt x="1584" y="362"/>
                  <a:pt x="1577" y="369"/>
                  <a:pt x="1577" y="377"/>
                </a:cubicBezTo>
                <a:cubicBezTo>
                  <a:pt x="1577" y="385"/>
                  <a:pt x="1584" y="392"/>
                  <a:pt x="1592" y="392"/>
                </a:cubicBezTo>
                <a:cubicBezTo>
                  <a:pt x="1600" y="392"/>
                  <a:pt x="1607" y="385"/>
                  <a:pt x="1607" y="377"/>
                </a:cubicBezTo>
                <a:cubicBezTo>
                  <a:pt x="1607" y="369"/>
                  <a:pt x="1600" y="362"/>
                  <a:pt x="1592" y="362"/>
                </a:cubicBezTo>
                <a:close/>
                <a:moveTo>
                  <a:pt x="1592" y="395"/>
                </a:moveTo>
                <a:cubicBezTo>
                  <a:pt x="1584" y="395"/>
                  <a:pt x="1577" y="402"/>
                  <a:pt x="1577" y="410"/>
                </a:cubicBezTo>
                <a:cubicBezTo>
                  <a:pt x="1577" y="418"/>
                  <a:pt x="1584" y="425"/>
                  <a:pt x="1592" y="425"/>
                </a:cubicBezTo>
                <a:cubicBezTo>
                  <a:pt x="1600" y="425"/>
                  <a:pt x="1607" y="418"/>
                  <a:pt x="1607" y="410"/>
                </a:cubicBezTo>
                <a:cubicBezTo>
                  <a:pt x="1607" y="402"/>
                  <a:pt x="1600" y="395"/>
                  <a:pt x="1592" y="395"/>
                </a:cubicBezTo>
                <a:close/>
                <a:moveTo>
                  <a:pt x="1592" y="428"/>
                </a:moveTo>
                <a:cubicBezTo>
                  <a:pt x="1584" y="428"/>
                  <a:pt x="1577" y="435"/>
                  <a:pt x="1577" y="443"/>
                </a:cubicBezTo>
                <a:cubicBezTo>
                  <a:pt x="1577" y="451"/>
                  <a:pt x="1584" y="458"/>
                  <a:pt x="1592" y="458"/>
                </a:cubicBezTo>
                <a:cubicBezTo>
                  <a:pt x="1600" y="458"/>
                  <a:pt x="1607" y="451"/>
                  <a:pt x="1607" y="443"/>
                </a:cubicBezTo>
                <a:cubicBezTo>
                  <a:pt x="1607" y="435"/>
                  <a:pt x="1600" y="428"/>
                  <a:pt x="1592" y="428"/>
                </a:cubicBezTo>
                <a:close/>
                <a:moveTo>
                  <a:pt x="1592" y="461"/>
                </a:moveTo>
                <a:cubicBezTo>
                  <a:pt x="1584" y="461"/>
                  <a:pt x="1577" y="468"/>
                  <a:pt x="1577" y="476"/>
                </a:cubicBezTo>
                <a:cubicBezTo>
                  <a:pt x="1577" y="484"/>
                  <a:pt x="1584" y="491"/>
                  <a:pt x="1592" y="491"/>
                </a:cubicBezTo>
                <a:cubicBezTo>
                  <a:pt x="1600" y="491"/>
                  <a:pt x="1607" y="484"/>
                  <a:pt x="1607" y="476"/>
                </a:cubicBezTo>
                <a:cubicBezTo>
                  <a:pt x="1607" y="468"/>
                  <a:pt x="1600" y="461"/>
                  <a:pt x="1592" y="461"/>
                </a:cubicBezTo>
                <a:close/>
                <a:moveTo>
                  <a:pt x="1592" y="494"/>
                </a:moveTo>
                <a:cubicBezTo>
                  <a:pt x="1584" y="494"/>
                  <a:pt x="1577" y="500"/>
                  <a:pt x="1577" y="509"/>
                </a:cubicBezTo>
                <a:cubicBezTo>
                  <a:pt x="1577" y="517"/>
                  <a:pt x="1584" y="523"/>
                  <a:pt x="1592" y="523"/>
                </a:cubicBezTo>
                <a:cubicBezTo>
                  <a:pt x="1600" y="523"/>
                  <a:pt x="1607" y="517"/>
                  <a:pt x="1607" y="509"/>
                </a:cubicBezTo>
                <a:cubicBezTo>
                  <a:pt x="1607" y="500"/>
                  <a:pt x="1600" y="494"/>
                  <a:pt x="1592" y="494"/>
                </a:cubicBezTo>
                <a:close/>
                <a:moveTo>
                  <a:pt x="1592" y="527"/>
                </a:moveTo>
                <a:cubicBezTo>
                  <a:pt x="1584" y="527"/>
                  <a:pt x="1577" y="533"/>
                  <a:pt x="1577" y="542"/>
                </a:cubicBezTo>
                <a:cubicBezTo>
                  <a:pt x="1577" y="550"/>
                  <a:pt x="1584" y="556"/>
                  <a:pt x="1592" y="556"/>
                </a:cubicBezTo>
                <a:cubicBezTo>
                  <a:pt x="1600" y="556"/>
                  <a:pt x="1607" y="550"/>
                  <a:pt x="1607" y="542"/>
                </a:cubicBezTo>
                <a:cubicBezTo>
                  <a:pt x="1607" y="533"/>
                  <a:pt x="1600" y="527"/>
                  <a:pt x="1592" y="527"/>
                </a:cubicBezTo>
                <a:close/>
                <a:moveTo>
                  <a:pt x="1592" y="560"/>
                </a:moveTo>
                <a:cubicBezTo>
                  <a:pt x="1584" y="560"/>
                  <a:pt x="1577" y="566"/>
                  <a:pt x="1577" y="574"/>
                </a:cubicBezTo>
                <a:cubicBezTo>
                  <a:pt x="1577" y="583"/>
                  <a:pt x="1584" y="589"/>
                  <a:pt x="1592" y="589"/>
                </a:cubicBezTo>
                <a:cubicBezTo>
                  <a:pt x="1600" y="589"/>
                  <a:pt x="1607" y="583"/>
                  <a:pt x="1607" y="574"/>
                </a:cubicBezTo>
                <a:cubicBezTo>
                  <a:pt x="1607" y="566"/>
                  <a:pt x="1600" y="560"/>
                  <a:pt x="1592" y="560"/>
                </a:cubicBezTo>
                <a:close/>
                <a:moveTo>
                  <a:pt x="1592" y="593"/>
                </a:moveTo>
                <a:cubicBezTo>
                  <a:pt x="1584" y="593"/>
                  <a:pt x="1577" y="599"/>
                  <a:pt x="1577" y="607"/>
                </a:cubicBezTo>
                <a:cubicBezTo>
                  <a:pt x="1577" y="616"/>
                  <a:pt x="1584" y="622"/>
                  <a:pt x="1592" y="622"/>
                </a:cubicBezTo>
                <a:cubicBezTo>
                  <a:pt x="1600" y="622"/>
                  <a:pt x="1607" y="616"/>
                  <a:pt x="1607" y="607"/>
                </a:cubicBezTo>
                <a:cubicBezTo>
                  <a:pt x="1607" y="599"/>
                  <a:pt x="1600" y="593"/>
                  <a:pt x="1592" y="593"/>
                </a:cubicBezTo>
                <a:close/>
                <a:moveTo>
                  <a:pt x="1592" y="625"/>
                </a:moveTo>
                <a:cubicBezTo>
                  <a:pt x="1584" y="625"/>
                  <a:pt x="1577" y="632"/>
                  <a:pt x="1577" y="640"/>
                </a:cubicBezTo>
                <a:cubicBezTo>
                  <a:pt x="1577" y="648"/>
                  <a:pt x="1584" y="655"/>
                  <a:pt x="1592" y="655"/>
                </a:cubicBezTo>
                <a:cubicBezTo>
                  <a:pt x="1600" y="655"/>
                  <a:pt x="1607" y="648"/>
                  <a:pt x="1607" y="640"/>
                </a:cubicBezTo>
                <a:cubicBezTo>
                  <a:pt x="1607" y="632"/>
                  <a:pt x="1600" y="625"/>
                  <a:pt x="1592" y="625"/>
                </a:cubicBezTo>
                <a:close/>
                <a:moveTo>
                  <a:pt x="1592" y="658"/>
                </a:moveTo>
                <a:cubicBezTo>
                  <a:pt x="1584" y="658"/>
                  <a:pt x="1577" y="665"/>
                  <a:pt x="1577" y="673"/>
                </a:cubicBezTo>
                <a:cubicBezTo>
                  <a:pt x="1577" y="681"/>
                  <a:pt x="1584" y="688"/>
                  <a:pt x="1592" y="688"/>
                </a:cubicBezTo>
                <a:cubicBezTo>
                  <a:pt x="1600" y="688"/>
                  <a:pt x="1607" y="681"/>
                  <a:pt x="1607" y="673"/>
                </a:cubicBezTo>
                <a:cubicBezTo>
                  <a:pt x="1607" y="665"/>
                  <a:pt x="1600" y="658"/>
                  <a:pt x="1592" y="658"/>
                </a:cubicBezTo>
                <a:close/>
                <a:moveTo>
                  <a:pt x="1592" y="691"/>
                </a:moveTo>
                <a:cubicBezTo>
                  <a:pt x="1584" y="691"/>
                  <a:pt x="1577" y="698"/>
                  <a:pt x="1577" y="706"/>
                </a:cubicBezTo>
                <a:cubicBezTo>
                  <a:pt x="1577" y="714"/>
                  <a:pt x="1584" y="721"/>
                  <a:pt x="1592" y="721"/>
                </a:cubicBezTo>
                <a:cubicBezTo>
                  <a:pt x="1600" y="721"/>
                  <a:pt x="1607" y="714"/>
                  <a:pt x="1607" y="706"/>
                </a:cubicBezTo>
                <a:cubicBezTo>
                  <a:pt x="1607" y="698"/>
                  <a:pt x="1600" y="691"/>
                  <a:pt x="1592" y="691"/>
                </a:cubicBezTo>
                <a:close/>
                <a:moveTo>
                  <a:pt x="1592" y="724"/>
                </a:moveTo>
                <a:cubicBezTo>
                  <a:pt x="1584" y="724"/>
                  <a:pt x="1577" y="731"/>
                  <a:pt x="1577" y="739"/>
                </a:cubicBezTo>
                <a:cubicBezTo>
                  <a:pt x="1577" y="747"/>
                  <a:pt x="1584" y="754"/>
                  <a:pt x="1592" y="754"/>
                </a:cubicBezTo>
                <a:cubicBezTo>
                  <a:pt x="1600" y="754"/>
                  <a:pt x="1607" y="747"/>
                  <a:pt x="1607" y="739"/>
                </a:cubicBezTo>
                <a:cubicBezTo>
                  <a:pt x="1607" y="731"/>
                  <a:pt x="1600" y="724"/>
                  <a:pt x="1592" y="724"/>
                </a:cubicBezTo>
                <a:close/>
                <a:moveTo>
                  <a:pt x="1592" y="757"/>
                </a:moveTo>
                <a:cubicBezTo>
                  <a:pt x="1584" y="757"/>
                  <a:pt x="1577" y="764"/>
                  <a:pt x="1577" y="772"/>
                </a:cubicBezTo>
                <a:cubicBezTo>
                  <a:pt x="1577" y="780"/>
                  <a:pt x="1584" y="787"/>
                  <a:pt x="1592" y="787"/>
                </a:cubicBezTo>
                <a:cubicBezTo>
                  <a:pt x="1600" y="787"/>
                  <a:pt x="1607" y="780"/>
                  <a:pt x="1607" y="772"/>
                </a:cubicBezTo>
                <a:cubicBezTo>
                  <a:pt x="1607" y="764"/>
                  <a:pt x="1600" y="757"/>
                  <a:pt x="1592" y="757"/>
                </a:cubicBezTo>
                <a:close/>
                <a:moveTo>
                  <a:pt x="1592" y="790"/>
                </a:moveTo>
                <a:cubicBezTo>
                  <a:pt x="1584" y="790"/>
                  <a:pt x="1577" y="797"/>
                  <a:pt x="1577" y="805"/>
                </a:cubicBezTo>
                <a:cubicBezTo>
                  <a:pt x="1577" y="813"/>
                  <a:pt x="1584" y="820"/>
                  <a:pt x="1592" y="820"/>
                </a:cubicBezTo>
                <a:cubicBezTo>
                  <a:pt x="1600" y="820"/>
                  <a:pt x="1607" y="813"/>
                  <a:pt x="1607" y="805"/>
                </a:cubicBezTo>
                <a:cubicBezTo>
                  <a:pt x="1607" y="797"/>
                  <a:pt x="1600" y="790"/>
                  <a:pt x="1592" y="790"/>
                </a:cubicBezTo>
                <a:close/>
                <a:moveTo>
                  <a:pt x="1592" y="823"/>
                </a:moveTo>
                <a:cubicBezTo>
                  <a:pt x="1584" y="823"/>
                  <a:pt x="1577" y="830"/>
                  <a:pt x="1577" y="838"/>
                </a:cubicBezTo>
                <a:cubicBezTo>
                  <a:pt x="1577" y="846"/>
                  <a:pt x="1584" y="853"/>
                  <a:pt x="1592" y="853"/>
                </a:cubicBezTo>
                <a:cubicBezTo>
                  <a:pt x="1600" y="853"/>
                  <a:pt x="1607" y="846"/>
                  <a:pt x="1607" y="838"/>
                </a:cubicBezTo>
                <a:cubicBezTo>
                  <a:pt x="1607" y="830"/>
                  <a:pt x="1600" y="823"/>
                  <a:pt x="1592" y="823"/>
                </a:cubicBezTo>
                <a:close/>
                <a:moveTo>
                  <a:pt x="1592" y="856"/>
                </a:moveTo>
                <a:cubicBezTo>
                  <a:pt x="1584" y="856"/>
                  <a:pt x="1577" y="863"/>
                  <a:pt x="1577" y="871"/>
                </a:cubicBezTo>
                <a:cubicBezTo>
                  <a:pt x="1577" y="879"/>
                  <a:pt x="1584" y="886"/>
                  <a:pt x="1592" y="886"/>
                </a:cubicBezTo>
                <a:cubicBezTo>
                  <a:pt x="1600" y="886"/>
                  <a:pt x="1607" y="879"/>
                  <a:pt x="1607" y="871"/>
                </a:cubicBezTo>
                <a:cubicBezTo>
                  <a:pt x="1607" y="863"/>
                  <a:pt x="1600" y="856"/>
                  <a:pt x="1592" y="856"/>
                </a:cubicBezTo>
                <a:close/>
                <a:moveTo>
                  <a:pt x="1592" y="889"/>
                </a:moveTo>
                <a:cubicBezTo>
                  <a:pt x="1584" y="889"/>
                  <a:pt x="1577" y="895"/>
                  <a:pt x="1577" y="904"/>
                </a:cubicBezTo>
                <a:cubicBezTo>
                  <a:pt x="1577" y="912"/>
                  <a:pt x="1584" y="918"/>
                  <a:pt x="1592" y="918"/>
                </a:cubicBezTo>
                <a:cubicBezTo>
                  <a:pt x="1600" y="918"/>
                  <a:pt x="1607" y="912"/>
                  <a:pt x="1607" y="904"/>
                </a:cubicBezTo>
                <a:cubicBezTo>
                  <a:pt x="1607" y="895"/>
                  <a:pt x="1600" y="889"/>
                  <a:pt x="1592" y="889"/>
                </a:cubicBezTo>
                <a:close/>
                <a:moveTo>
                  <a:pt x="1592" y="922"/>
                </a:moveTo>
                <a:cubicBezTo>
                  <a:pt x="1584" y="922"/>
                  <a:pt x="1577" y="928"/>
                  <a:pt x="1577" y="937"/>
                </a:cubicBezTo>
                <a:cubicBezTo>
                  <a:pt x="1577" y="945"/>
                  <a:pt x="1584" y="951"/>
                  <a:pt x="1592" y="951"/>
                </a:cubicBezTo>
                <a:cubicBezTo>
                  <a:pt x="1600" y="951"/>
                  <a:pt x="1607" y="945"/>
                  <a:pt x="1607" y="937"/>
                </a:cubicBezTo>
                <a:cubicBezTo>
                  <a:pt x="1607" y="928"/>
                  <a:pt x="1600" y="922"/>
                  <a:pt x="1592" y="922"/>
                </a:cubicBezTo>
                <a:close/>
                <a:moveTo>
                  <a:pt x="1592" y="955"/>
                </a:moveTo>
                <a:cubicBezTo>
                  <a:pt x="1584" y="955"/>
                  <a:pt x="1577" y="961"/>
                  <a:pt x="1577" y="970"/>
                </a:cubicBezTo>
                <a:cubicBezTo>
                  <a:pt x="1577" y="978"/>
                  <a:pt x="1584" y="984"/>
                  <a:pt x="1592" y="984"/>
                </a:cubicBezTo>
                <a:cubicBezTo>
                  <a:pt x="1600" y="984"/>
                  <a:pt x="1607" y="978"/>
                  <a:pt x="1607" y="970"/>
                </a:cubicBezTo>
                <a:cubicBezTo>
                  <a:pt x="1607" y="961"/>
                  <a:pt x="1600" y="955"/>
                  <a:pt x="1592" y="955"/>
                </a:cubicBezTo>
                <a:close/>
                <a:moveTo>
                  <a:pt x="1592" y="988"/>
                </a:moveTo>
                <a:cubicBezTo>
                  <a:pt x="1584" y="988"/>
                  <a:pt x="1577" y="994"/>
                  <a:pt x="1577" y="1002"/>
                </a:cubicBezTo>
                <a:cubicBezTo>
                  <a:pt x="1577" y="1011"/>
                  <a:pt x="1584" y="1017"/>
                  <a:pt x="1592" y="1017"/>
                </a:cubicBezTo>
                <a:cubicBezTo>
                  <a:pt x="1600" y="1017"/>
                  <a:pt x="1607" y="1011"/>
                  <a:pt x="1607" y="1002"/>
                </a:cubicBezTo>
                <a:cubicBezTo>
                  <a:pt x="1607" y="994"/>
                  <a:pt x="1600" y="988"/>
                  <a:pt x="1592" y="988"/>
                </a:cubicBezTo>
                <a:close/>
                <a:moveTo>
                  <a:pt x="1592" y="1021"/>
                </a:moveTo>
                <a:cubicBezTo>
                  <a:pt x="1584" y="1021"/>
                  <a:pt x="1577" y="1027"/>
                  <a:pt x="1577" y="1035"/>
                </a:cubicBezTo>
                <a:cubicBezTo>
                  <a:pt x="1577" y="1044"/>
                  <a:pt x="1584" y="1050"/>
                  <a:pt x="1592" y="1050"/>
                </a:cubicBezTo>
                <a:cubicBezTo>
                  <a:pt x="1600" y="1050"/>
                  <a:pt x="1607" y="1044"/>
                  <a:pt x="1607" y="1035"/>
                </a:cubicBezTo>
                <a:cubicBezTo>
                  <a:pt x="1607" y="1027"/>
                  <a:pt x="1600" y="1021"/>
                  <a:pt x="1592" y="1021"/>
                </a:cubicBezTo>
                <a:close/>
                <a:moveTo>
                  <a:pt x="1592" y="1053"/>
                </a:moveTo>
                <a:cubicBezTo>
                  <a:pt x="1584" y="1053"/>
                  <a:pt x="1577" y="1060"/>
                  <a:pt x="1577" y="1068"/>
                </a:cubicBezTo>
                <a:cubicBezTo>
                  <a:pt x="1577" y="1076"/>
                  <a:pt x="1584" y="1083"/>
                  <a:pt x="1592" y="1083"/>
                </a:cubicBezTo>
                <a:cubicBezTo>
                  <a:pt x="1600" y="1083"/>
                  <a:pt x="1607" y="1076"/>
                  <a:pt x="1607" y="1068"/>
                </a:cubicBezTo>
                <a:cubicBezTo>
                  <a:pt x="1607" y="1060"/>
                  <a:pt x="1600" y="1053"/>
                  <a:pt x="1592" y="1053"/>
                </a:cubicBezTo>
                <a:close/>
                <a:moveTo>
                  <a:pt x="1592" y="1086"/>
                </a:moveTo>
                <a:cubicBezTo>
                  <a:pt x="1584" y="1086"/>
                  <a:pt x="1577" y="1093"/>
                  <a:pt x="1577" y="1101"/>
                </a:cubicBezTo>
                <a:cubicBezTo>
                  <a:pt x="1577" y="1109"/>
                  <a:pt x="1584" y="1116"/>
                  <a:pt x="1592" y="1116"/>
                </a:cubicBezTo>
                <a:cubicBezTo>
                  <a:pt x="1600" y="1116"/>
                  <a:pt x="1607" y="1109"/>
                  <a:pt x="1607" y="1101"/>
                </a:cubicBezTo>
                <a:cubicBezTo>
                  <a:pt x="1607" y="1093"/>
                  <a:pt x="1600" y="1086"/>
                  <a:pt x="1592" y="1086"/>
                </a:cubicBezTo>
                <a:close/>
                <a:moveTo>
                  <a:pt x="1592" y="1119"/>
                </a:moveTo>
                <a:cubicBezTo>
                  <a:pt x="1584" y="1119"/>
                  <a:pt x="1577" y="1126"/>
                  <a:pt x="1577" y="1134"/>
                </a:cubicBezTo>
                <a:cubicBezTo>
                  <a:pt x="1577" y="1142"/>
                  <a:pt x="1584" y="1149"/>
                  <a:pt x="1592" y="1149"/>
                </a:cubicBezTo>
                <a:cubicBezTo>
                  <a:pt x="1600" y="1149"/>
                  <a:pt x="1607" y="1142"/>
                  <a:pt x="1607" y="1134"/>
                </a:cubicBezTo>
                <a:cubicBezTo>
                  <a:pt x="1607" y="1126"/>
                  <a:pt x="1600" y="1119"/>
                  <a:pt x="1592" y="1119"/>
                </a:cubicBezTo>
                <a:close/>
                <a:moveTo>
                  <a:pt x="1592" y="1152"/>
                </a:moveTo>
                <a:cubicBezTo>
                  <a:pt x="1584" y="1152"/>
                  <a:pt x="1577" y="1159"/>
                  <a:pt x="1577" y="1167"/>
                </a:cubicBezTo>
                <a:cubicBezTo>
                  <a:pt x="1577" y="1175"/>
                  <a:pt x="1584" y="1182"/>
                  <a:pt x="1592" y="1182"/>
                </a:cubicBezTo>
                <a:cubicBezTo>
                  <a:pt x="1600" y="1182"/>
                  <a:pt x="1607" y="1175"/>
                  <a:pt x="1607" y="1167"/>
                </a:cubicBezTo>
                <a:cubicBezTo>
                  <a:pt x="1607" y="1159"/>
                  <a:pt x="1600" y="1152"/>
                  <a:pt x="1592" y="1152"/>
                </a:cubicBezTo>
                <a:close/>
                <a:moveTo>
                  <a:pt x="1592" y="1185"/>
                </a:moveTo>
                <a:cubicBezTo>
                  <a:pt x="1584" y="1185"/>
                  <a:pt x="1577" y="1192"/>
                  <a:pt x="1577" y="1200"/>
                </a:cubicBezTo>
                <a:cubicBezTo>
                  <a:pt x="1577" y="1208"/>
                  <a:pt x="1584" y="1215"/>
                  <a:pt x="1592" y="1215"/>
                </a:cubicBezTo>
                <a:cubicBezTo>
                  <a:pt x="1600" y="1215"/>
                  <a:pt x="1607" y="1208"/>
                  <a:pt x="1607" y="1200"/>
                </a:cubicBezTo>
                <a:cubicBezTo>
                  <a:pt x="1607" y="1192"/>
                  <a:pt x="1600" y="1185"/>
                  <a:pt x="1592" y="1185"/>
                </a:cubicBezTo>
                <a:close/>
                <a:moveTo>
                  <a:pt x="1592" y="1218"/>
                </a:moveTo>
                <a:cubicBezTo>
                  <a:pt x="1584" y="1218"/>
                  <a:pt x="1577" y="1225"/>
                  <a:pt x="1577" y="1233"/>
                </a:cubicBezTo>
                <a:cubicBezTo>
                  <a:pt x="1577" y="1241"/>
                  <a:pt x="1584" y="1248"/>
                  <a:pt x="1592" y="1248"/>
                </a:cubicBezTo>
                <a:cubicBezTo>
                  <a:pt x="1600" y="1248"/>
                  <a:pt x="1607" y="1241"/>
                  <a:pt x="1607" y="1233"/>
                </a:cubicBezTo>
                <a:cubicBezTo>
                  <a:pt x="1607" y="1225"/>
                  <a:pt x="1600" y="1218"/>
                  <a:pt x="1592" y="1218"/>
                </a:cubicBezTo>
                <a:close/>
                <a:moveTo>
                  <a:pt x="1592" y="1251"/>
                </a:moveTo>
                <a:cubicBezTo>
                  <a:pt x="1584" y="1251"/>
                  <a:pt x="1577" y="1258"/>
                  <a:pt x="1577" y="1266"/>
                </a:cubicBezTo>
                <a:cubicBezTo>
                  <a:pt x="1577" y="1274"/>
                  <a:pt x="1584" y="1281"/>
                  <a:pt x="1592" y="1281"/>
                </a:cubicBezTo>
                <a:cubicBezTo>
                  <a:pt x="1600" y="1281"/>
                  <a:pt x="1607" y="1274"/>
                  <a:pt x="1607" y="1266"/>
                </a:cubicBezTo>
                <a:cubicBezTo>
                  <a:pt x="1607" y="1258"/>
                  <a:pt x="1600" y="1251"/>
                  <a:pt x="1592" y="1251"/>
                </a:cubicBezTo>
                <a:close/>
                <a:moveTo>
                  <a:pt x="1592" y="1284"/>
                </a:moveTo>
                <a:cubicBezTo>
                  <a:pt x="1584" y="1284"/>
                  <a:pt x="1577" y="1291"/>
                  <a:pt x="1577" y="1299"/>
                </a:cubicBezTo>
                <a:cubicBezTo>
                  <a:pt x="1577" y="1307"/>
                  <a:pt x="1584" y="1314"/>
                  <a:pt x="1592" y="1314"/>
                </a:cubicBezTo>
                <a:cubicBezTo>
                  <a:pt x="1600" y="1314"/>
                  <a:pt x="1607" y="1307"/>
                  <a:pt x="1607" y="1299"/>
                </a:cubicBezTo>
                <a:cubicBezTo>
                  <a:pt x="1607" y="1291"/>
                  <a:pt x="1600" y="1284"/>
                  <a:pt x="1592" y="1284"/>
                </a:cubicBezTo>
                <a:close/>
                <a:moveTo>
                  <a:pt x="1592" y="1317"/>
                </a:moveTo>
                <a:cubicBezTo>
                  <a:pt x="1584" y="1317"/>
                  <a:pt x="1577" y="1323"/>
                  <a:pt x="1577" y="1332"/>
                </a:cubicBezTo>
                <a:cubicBezTo>
                  <a:pt x="1577" y="1340"/>
                  <a:pt x="1584" y="1346"/>
                  <a:pt x="1592" y="1346"/>
                </a:cubicBezTo>
                <a:cubicBezTo>
                  <a:pt x="1600" y="1346"/>
                  <a:pt x="1607" y="1340"/>
                  <a:pt x="1607" y="1332"/>
                </a:cubicBezTo>
                <a:cubicBezTo>
                  <a:pt x="1607" y="1323"/>
                  <a:pt x="1600" y="1317"/>
                  <a:pt x="1592" y="1317"/>
                </a:cubicBezTo>
                <a:close/>
                <a:moveTo>
                  <a:pt x="1592" y="1350"/>
                </a:moveTo>
                <a:cubicBezTo>
                  <a:pt x="1584" y="1350"/>
                  <a:pt x="1577" y="1356"/>
                  <a:pt x="1577" y="1365"/>
                </a:cubicBezTo>
                <a:cubicBezTo>
                  <a:pt x="1577" y="1373"/>
                  <a:pt x="1584" y="1379"/>
                  <a:pt x="1592" y="1379"/>
                </a:cubicBezTo>
                <a:cubicBezTo>
                  <a:pt x="1600" y="1379"/>
                  <a:pt x="1607" y="1373"/>
                  <a:pt x="1607" y="1365"/>
                </a:cubicBezTo>
                <a:cubicBezTo>
                  <a:pt x="1607" y="1356"/>
                  <a:pt x="1600" y="1350"/>
                  <a:pt x="1592" y="1350"/>
                </a:cubicBezTo>
                <a:close/>
                <a:moveTo>
                  <a:pt x="1592" y="1383"/>
                </a:moveTo>
                <a:cubicBezTo>
                  <a:pt x="1584" y="1383"/>
                  <a:pt x="1577" y="1389"/>
                  <a:pt x="1577" y="1397"/>
                </a:cubicBezTo>
                <a:cubicBezTo>
                  <a:pt x="1577" y="1406"/>
                  <a:pt x="1584" y="1412"/>
                  <a:pt x="1592" y="1412"/>
                </a:cubicBezTo>
                <a:cubicBezTo>
                  <a:pt x="1600" y="1412"/>
                  <a:pt x="1607" y="1406"/>
                  <a:pt x="1607" y="1397"/>
                </a:cubicBezTo>
                <a:cubicBezTo>
                  <a:pt x="1607" y="1389"/>
                  <a:pt x="1600" y="1383"/>
                  <a:pt x="1592" y="1383"/>
                </a:cubicBezTo>
                <a:close/>
                <a:moveTo>
                  <a:pt x="1592" y="1416"/>
                </a:moveTo>
                <a:cubicBezTo>
                  <a:pt x="1584" y="1416"/>
                  <a:pt x="1577" y="1422"/>
                  <a:pt x="1577" y="1430"/>
                </a:cubicBezTo>
                <a:cubicBezTo>
                  <a:pt x="1577" y="1439"/>
                  <a:pt x="1584" y="1445"/>
                  <a:pt x="1592" y="1445"/>
                </a:cubicBezTo>
                <a:cubicBezTo>
                  <a:pt x="1600" y="1445"/>
                  <a:pt x="1607" y="1439"/>
                  <a:pt x="1607" y="1430"/>
                </a:cubicBezTo>
                <a:cubicBezTo>
                  <a:pt x="1607" y="1422"/>
                  <a:pt x="1600" y="1416"/>
                  <a:pt x="1592" y="1416"/>
                </a:cubicBezTo>
                <a:close/>
                <a:moveTo>
                  <a:pt x="1625" y="0"/>
                </a:moveTo>
                <a:cubicBezTo>
                  <a:pt x="1617" y="0"/>
                  <a:pt x="1610" y="7"/>
                  <a:pt x="1610" y="15"/>
                </a:cubicBezTo>
                <a:cubicBezTo>
                  <a:pt x="1610" y="23"/>
                  <a:pt x="1617" y="30"/>
                  <a:pt x="1625" y="30"/>
                </a:cubicBezTo>
                <a:cubicBezTo>
                  <a:pt x="1633" y="30"/>
                  <a:pt x="1640" y="23"/>
                  <a:pt x="1640" y="15"/>
                </a:cubicBezTo>
                <a:cubicBezTo>
                  <a:pt x="1640" y="7"/>
                  <a:pt x="1633" y="0"/>
                  <a:pt x="1625" y="0"/>
                </a:cubicBezTo>
                <a:close/>
                <a:moveTo>
                  <a:pt x="1625" y="33"/>
                </a:moveTo>
                <a:cubicBezTo>
                  <a:pt x="1617" y="33"/>
                  <a:pt x="1610" y="40"/>
                  <a:pt x="1610" y="48"/>
                </a:cubicBezTo>
                <a:cubicBezTo>
                  <a:pt x="1610" y="56"/>
                  <a:pt x="1617" y="63"/>
                  <a:pt x="1625" y="63"/>
                </a:cubicBezTo>
                <a:cubicBezTo>
                  <a:pt x="1633" y="63"/>
                  <a:pt x="1640" y="56"/>
                  <a:pt x="1640" y="48"/>
                </a:cubicBezTo>
                <a:cubicBezTo>
                  <a:pt x="1640" y="40"/>
                  <a:pt x="1633" y="33"/>
                  <a:pt x="1625" y="33"/>
                </a:cubicBezTo>
                <a:close/>
                <a:moveTo>
                  <a:pt x="1625" y="66"/>
                </a:moveTo>
                <a:cubicBezTo>
                  <a:pt x="1617" y="66"/>
                  <a:pt x="1610" y="72"/>
                  <a:pt x="1610" y="81"/>
                </a:cubicBezTo>
                <a:cubicBezTo>
                  <a:pt x="1610" y="89"/>
                  <a:pt x="1617" y="95"/>
                  <a:pt x="1625" y="95"/>
                </a:cubicBezTo>
                <a:cubicBezTo>
                  <a:pt x="1633" y="95"/>
                  <a:pt x="1640" y="89"/>
                  <a:pt x="1640" y="81"/>
                </a:cubicBezTo>
                <a:cubicBezTo>
                  <a:pt x="1640" y="72"/>
                  <a:pt x="1633" y="66"/>
                  <a:pt x="1625" y="66"/>
                </a:cubicBezTo>
                <a:close/>
                <a:moveTo>
                  <a:pt x="1625" y="99"/>
                </a:moveTo>
                <a:cubicBezTo>
                  <a:pt x="1617" y="99"/>
                  <a:pt x="1610" y="105"/>
                  <a:pt x="1610" y="114"/>
                </a:cubicBezTo>
                <a:cubicBezTo>
                  <a:pt x="1610" y="122"/>
                  <a:pt x="1617" y="128"/>
                  <a:pt x="1625" y="128"/>
                </a:cubicBezTo>
                <a:cubicBezTo>
                  <a:pt x="1633" y="128"/>
                  <a:pt x="1640" y="122"/>
                  <a:pt x="1640" y="114"/>
                </a:cubicBezTo>
                <a:cubicBezTo>
                  <a:pt x="1640" y="105"/>
                  <a:pt x="1633" y="99"/>
                  <a:pt x="1625" y="99"/>
                </a:cubicBezTo>
                <a:close/>
                <a:moveTo>
                  <a:pt x="1625" y="132"/>
                </a:moveTo>
                <a:cubicBezTo>
                  <a:pt x="1617" y="132"/>
                  <a:pt x="1610" y="138"/>
                  <a:pt x="1610" y="147"/>
                </a:cubicBezTo>
                <a:cubicBezTo>
                  <a:pt x="1610" y="155"/>
                  <a:pt x="1617" y="161"/>
                  <a:pt x="1625" y="161"/>
                </a:cubicBezTo>
                <a:cubicBezTo>
                  <a:pt x="1633" y="161"/>
                  <a:pt x="1640" y="155"/>
                  <a:pt x="1640" y="147"/>
                </a:cubicBezTo>
                <a:cubicBezTo>
                  <a:pt x="1640" y="138"/>
                  <a:pt x="1633" y="132"/>
                  <a:pt x="1625" y="132"/>
                </a:cubicBezTo>
                <a:close/>
                <a:moveTo>
                  <a:pt x="1625" y="165"/>
                </a:moveTo>
                <a:cubicBezTo>
                  <a:pt x="1617" y="165"/>
                  <a:pt x="1610" y="171"/>
                  <a:pt x="1610" y="179"/>
                </a:cubicBezTo>
                <a:cubicBezTo>
                  <a:pt x="1610" y="188"/>
                  <a:pt x="1617" y="194"/>
                  <a:pt x="1625" y="194"/>
                </a:cubicBezTo>
                <a:cubicBezTo>
                  <a:pt x="1633" y="194"/>
                  <a:pt x="1640" y="188"/>
                  <a:pt x="1640" y="179"/>
                </a:cubicBezTo>
                <a:cubicBezTo>
                  <a:pt x="1640" y="171"/>
                  <a:pt x="1633" y="165"/>
                  <a:pt x="1625" y="165"/>
                </a:cubicBezTo>
                <a:close/>
                <a:moveTo>
                  <a:pt x="1625" y="198"/>
                </a:moveTo>
                <a:cubicBezTo>
                  <a:pt x="1617" y="198"/>
                  <a:pt x="1610" y="204"/>
                  <a:pt x="1610" y="212"/>
                </a:cubicBezTo>
                <a:cubicBezTo>
                  <a:pt x="1610" y="221"/>
                  <a:pt x="1617" y="227"/>
                  <a:pt x="1625" y="227"/>
                </a:cubicBezTo>
                <a:cubicBezTo>
                  <a:pt x="1633" y="227"/>
                  <a:pt x="1640" y="221"/>
                  <a:pt x="1640" y="212"/>
                </a:cubicBezTo>
                <a:cubicBezTo>
                  <a:pt x="1640" y="204"/>
                  <a:pt x="1633" y="198"/>
                  <a:pt x="1625" y="198"/>
                </a:cubicBezTo>
                <a:close/>
                <a:moveTo>
                  <a:pt x="1625" y="230"/>
                </a:moveTo>
                <a:cubicBezTo>
                  <a:pt x="1617" y="230"/>
                  <a:pt x="1610" y="237"/>
                  <a:pt x="1610" y="245"/>
                </a:cubicBezTo>
                <a:cubicBezTo>
                  <a:pt x="1610" y="253"/>
                  <a:pt x="1617" y="260"/>
                  <a:pt x="1625" y="260"/>
                </a:cubicBezTo>
                <a:cubicBezTo>
                  <a:pt x="1633" y="260"/>
                  <a:pt x="1640" y="253"/>
                  <a:pt x="1640" y="245"/>
                </a:cubicBezTo>
                <a:cubicBezTo>
                  <a:pt x="1640" y="237"/>
                  <a:pt x="1633" y="230"/>
                  <a:pt x="1625" y="230"/>
                </a:cubicBezTo>
                <a:close/>
                <a:moveTo>
                  <a:pt x="1625" y="263"/>
                </a:moveTo>
                <a:cubicBezTo>
                  <a:pt x="1617" y="263"/>
                  <a:pt x="1610" y="270"/>
                  <a:pt x="1610" y="278"/>
                </a:cubicBezTo>
                <a:cubicBezTo>
                  <a:pt x="1610" y="286"/>
                  <a:pt x="1617" y="293"/>
                  <a:pt x="1625" y="293"/>
                </a:cubicBezTo>
                <a:cubicBezTo>
                  <a:pt x="1633" y="293"/>
                  <a:pt x="1640" y="286"/>
                  <a:pt x="1640" y="278"/>
                </a:cubicBezTo>
                <a:cubicBezTo>
                  <a:pt x="1640" y="270"/>
                  <a:pt x="1633" y="263"/>
                  <a:pt x="1625" y="263"/>
                </a:cubicBezTo>
                <a:close/>
                <a:moveTo>
                  <a:pt x="1625" y="296"/>
                </a:moveTo>
                <a:cubicBezTo>
                  <a:pt x="1617" y="296"/>
                  <a:pt x="1610" y="303"/>
                  <a:pt x="1610" y="311"/>
                </a:cubicBezTo>
                <a:cubicBezTo>
                  <a:pt x="1610" y="319"/>
                  <a:pt x="1617" y="326"/>
                  <a:pt x="1625" y="326"/>
                </a:cubicBezTo>
                <a:cubicBezTo>
                  <a:pt x="1633" y="326"/>
                  <a:pt x="1640" y="319"/>
                  <a:pt x="1640" y="311"/>
                </a:cubicBezTo>
                <a:cubicBezTo>
                  <a:pt x="1640" y="303"/>
                  <a:pt x="1633" y="296"/>
                  <a:pt x="1625" y="296"/>
                </a:cubicBezTo>
                <a:close/>
                <a:moveTo>
                  <a:pt x="1625" y="329"/>
                </a:moveTo>
                <a:cubicBezTo>
                  <a:pt x="1617" y="329"/>
                  <a:pt x="1610" y="336"/>
                  <a:pt x="1610" y="344"/>
                </a:cubicBezTo>
                <a:cubicBezTo>
                  <a:pt x="1610" y="352"/>
                  <a:pt x="1617" y="359"/>
                  <a:pt x="1625" y="359"/>
                </a:cubicBezTo>
                <a:cubicBezTo>
                  <a:pt x="1633" y="359"/>
                  <a:pt x="1640" y="352"/>
                  <a:pt x="1640" y="344"/>
                </a:cubicBezTo>
                <a:cubicBezTo>
                  <a:pt x="1640" y="336"/>
                  <a:pt x="1633" y="329"/>
                  <a:pt x="1625" y="329"/>
                </a:cubicBezTo>
                <a:close/>
                <a:moveTo>
                  <a:pt x="1625" y="362"/>
                </a:moveTo>
                <a:cubicBezTo>
                  <a:pt x="1617" y="362"/>
                  <a:pt x="1610" y="369"/>
                  <a:pt x="1610" y="377"/>
                </a:cubicBezTo>
                <a:cubicBezTo>
                  <a:pt x="1610" y="385"/>
                  <a:pt x="1617" y="392"/>
                  <a:pt x="1625" y="392"/>
                </a:cubicBezTo>
                <a:cubicBezTo>
                  <a:pt x="1633" y="392"/>
                  <a:pt x="1640" y="385"/>
                  <a:pt x="1640" y="377"/>
                </a:cubicBezTo>
                <a:cubicBezTo>
                  <a:pt x="1640" y="369"/>
                  <a:pt x="1633" y="362"/>
                  <a:pt x="1625" y="362"/>
                </a:cubicBezTo>
                <a:close/>
                <a:moveTo>
                  <a:pt x="1625" y="395"/>
                </a:moveTo>
                <a:cubicBezTo>
                  <a:pt x="1617" y="395"/>
                  <a:pt x="1610" y="402"/>
                  <a:pt x="1610" y="410"/>
                </a:cubicBezTo>
                <a:cubicBezTo>
                  <a:pt x="1610" y="418"/>
                  <a:pt x="1617" y="425"/>
                  <a:pt x="1625" y="425"/>
                </a:cubicBezTo>
                <a:cubicBezTo>
                  <a:pt x="1633" y="425"/>
                  <a:pt x="1640" y="418"/>
                  <a:pt x="1640" y="410"/>
                </a:cubicBezTo>
                <a:cubicBezTo>
                  <a:pt x="1640" y="402"/>
                  <a:pt x="1633" y="395"/>
                  <a:pt x="1625" y="395"/>
                </a:cubicBezTo>
                <a:close/>
                <a:moveTo>
                  <a:pt x="1625" y="428"/>
                </a:moveTo>
                <a:cubicBezTo>
                  <a:pt x="1617" y="428"/>
                  <a:pt x="1610" y="435"/>
                  <a:pt x="1610" y="443"/>
                </a:cubicBezTo>
                <a:cubicBezTo>
                  <a:pt x="1610" y="451"/>
                  <a:pt x="1617" y="458"/>
                  <a:pt x="1625" y="458"/>
                </a:cubicBezTo>
                <a:cubicBezTo>
                  <a:pt x="1633" y="458"/>
                  <a:pt x="1640" y="451"/>
                  <a:pt x="1640" y="443"/>
                </a:cubicBezTo>
                <a:cubicBezTo>
                  <a:pt x="1640" y="435"/>
                  <a:pt x="1633" y="428"/>
                  <a:pt x="1625" y="428"/>
                </a:cubicBezTo>
                <a:close/>
                <a:moveTo>
                  <a:pt x="1625" y="461"/>
                </a:moveTo>
                <a:cubicBezTo>
                  <a:pt x="1617" y="461"/>
                  <a:pt x="1610" y="468"/>
                  <a:pt x="1610" y="476"/>
                </a:cubicBezTo>
                <a:cubicBezTo>
                  <a:pt x="1610" y="484"/>
                  <a:pt x="1617" y="491"/>
                  <a:pt x="1625" y="491"/>
                </a:cubicBezTo>
                <a:cubicBezTo>
                  <a:pt x="1633" y="491"/>
                  <a:pt x="1640" y="484"/>
                  <a:pt x="1640" y="476"/>
                </a:cubicBezTo>
                <a:cubicBezTo>
                  <a:pt x="1640" y="468"/>
                  <a:pt x="1633" y="461"/>
                  <a:pt x="1625" y="461"/>
                </a:cubicBezTo>
                <a:close/>
                <a:moveTo>
                  <a:pt x="1625" y="494"/>
                </a:moveTo>
                <a:cubicBezTo>
                  <a:pt x="1617" y="494"/>
                  <a:pt x="1610" y="500"/>
                  <a:pt x="1610" y="509"/>
                </a:cubicBezTo>
                <a:cubicBezTo>
                  <a:pt x="1610" y="517"/>
                  <a:pt x="1617" y="523"/>
                  <a:pt x="1625" y="523"/>
                </a:cubicBezTo>
                <a:cubicBezTo>
                  <a:pt x="1633" y="523"/>
                  <a:pt x="1640" y="517"/>
                  <a:pt x="1640" y="509"/>
                </a:cubicBezTo>
                <a:cubicBezTo>
                  <a:pt x="1640" y="500"/>
                  <a:pt x="1633" y="494"/>
                  <a:pt x="1625" y="494"/>
                </a:cubicBezTo>
                <a:close/>
                <a:moveTo>
                  <a:pt x="1625" y="527"/>
                </a:moveTo>
                <a:cubicBezTo>
                  <a:pt x="1617" y="527"/>
                  <a:pt x="1610" y="533"/>
                  <a:pt x="1610" y="542"/>
                </a:cubicBezTo>
                <a:cubicBezTo>
                  <a:pt x="1610" y="550"/>
                  <a:pt x="1617" y="556"/>
                  <a:pt x="1625" y="556"/>
                </a:cubicBezTo>
                <a:cubicBezTo>
                  <a:pt x="1633" y="556"/>
                  <a:pt x="1640" y="550"/>
                  <a:pt x="1640" y="542"/>
                </a:cubicBezTo>
                <a:cubicBezTo>
                  <a:pt x="1640" y="533"/>
                  <a:pt x="1633" y="527"/>
                  <a:pt x="1625" y="527"/>
                </a:cubicBezTo>
                <a:close/>
                <a:moveTo>
                  <a:pt x="1625" y="560"/>
                </a:moveTo>
                <a:cubicBezTo>
                  <a:pt x="1617" y="560"/>
                  <a:pt x="1610" y="566"/>
                  <a:pt x="1610" y="574"/>
                </a:cubicBezTo>
                <a:cubicBezTo>
                  <a:pt x="1610" y="583"/>
                  <a:pt x="1617" y="589"/>
                  <a:pt x="1625" y="589"/>
                </a:cubicBezTo>
                <a:cubicBezTo>
                  <a:pt x="1633" y="589"/>
                  <a:pt x="1640" y="583"/>
                  <a:pt x="1640" y="574"/>
                </a:cubicBezTo>
                <a:cubicBezTo>
                  <a:pt x="1640" y="566"/>
                  <a:pt x="1633" y="560"/>
                  <a:pt x="1625" y="560"/>
                </a:cubicBezTo>
                <a:close/>
                <a:moveTo>
                  <a:pt x="1625" y="593"/>
                </a:moveTo>
                <a:cubicBezTo>
                  <a:pt x="1617" y="593"/>
                  <a:pt x="1610" y="599"/>
                  <a:pt x="1610" y="607"/>
                </a:cubicBezTo>
                <a:cubicBezTo>
                  <a:pt x="1610" y="616"/>
                  <a:pt x="1617" y="622"/>
                  <a:pt x="1625" y="622"/>
                </a:cubicBezTo>
                <a:cubicBezTo>
                  <a:pt x="1633" y="622"/>
                  <a:pt x="1640" y="616"/>
                  <a:pt x="1640" y="607"/>
                </a:cubicBezTo>
                <a:cubicBezTo>
                  <a:pt x="1640" y="599"/>
                  <a:pt x="1633" y="593"/>
                  <a:pt x="1625" y="593"/>
                </a:cubicBezTo>
                <a:close/>
                <a:moveTo>
                  <a:pt x="1625" y="625"/>
                </a:moveTo>
                <a:cubicBezTo>
                  <a:pt x="1617" y="625"/>
                  <a:pt x="1610" y="632"/>
                  <a:pt x="1610" y="640"/>
                </a:cubicBezTo>
                <a:cubicBezTo>
                  <a:pt x="1610" y="648"/>
                  <a:pt x="1617" y="655"/>
                  <a:pt x="1625" y="655"/>
                </a:cubicBezTo>
                <a:cubicBezTo>
                  <a:pt x="1633" y="655"/>
                  <a:pt x="1640" y="648"/>
                  <a:pt x="1640" y="640"/>
                </a:cubicBezTo>
                <a:cubicBezTo>
                  <a:pt x="1640" y="632"/>
                  <a:pt x="1633" y="625"/>
                  <a:pt x="1625" y="625"/>
                </a:cubicBezTo>
                <a:close/>
                <a:moveTo>
                  <a:pt x="1625" y="658"/>
                </a:moveTo>
                <a:cubicBezTo>
                  <a:pt x="1617" y="658"/>
                  <a:pt x="1610" y="665"/>
                  <a:pt x="1610" y="673"/>
                </a:cubicBezTo>
                <a:cubicBezTo>
                  <a:pt x="1610" y="681"/>
                  <a:pt x="1617" y="688"/>
                  <a:pt x="1625" y="688"/>
                </a:cubicBezTo>
                <a:cubicBezTo>
                  <a:pt x="1633" y="688"/>
                  <a:pt x="1640" y="681"/>
                  <a:pt x="1640" y="673"/>
                </a:cubicBezTo>
                <a:cubicBezTo>
                  <a:pt x="1640" y="665"/>
                  <a:pt x="1633" y="658"/>
                  <a:pt x="1625" y="658"/>
                </a:cubicBezTo>
                <a:close/>
                <a:moveTo>
                  <a:pt x="1625" y="691"/>
                </a:moveTo>
                <a:cubicBezTo>
                  <a:pt x="1617" y="691"/>
                  <a:pt x="1610" y="698"/>
                  <a:pt x="1610" y="706"/>
                </a:cubicBezTo>
                <a:cubicBezTo>
                  <a:pt x="1610" y="714"/>
                  <a:pt x="1617" y="721"/>
                  <a:pt x="1625" y="721"/>
                </a:cubicBezTo>
                <a:cubicBezTo>
                  <a:pt x="1633" y="721"/>
                  <a:pt x="1640" y="714"/>
                  <a:pt x="1640" y="706"/>
                </a:cubicBezTo>
                <a:cubicBezTo>
                  <a:pt x="1640" y="698"/>
                  <a:pt x="1633" y="691"/>
                  <a:pt x="1625" y="691"/>
                </a:cubicBezTo>
                <a:close/>
                <a:moveTo>
                  <a:pt x="1625" y="724"/>
                </a:moveTo>
                <a:cubicBezTo>
                  <a:pt x="1617" y="724"/>
                  <a:pt x="1610" y="731"/>
                  <a:pt x="1610" y="739"/>
                </a:cubicBezTo>
                <a:cubicBezTo>
                  <a:pt x="1610" y="747"/>
                  <a:pt x="1617" y="754"/>
                  <a:pt x="1625" y="754"/>
                </a:cubicBezTo>
                <a:cubicBezTo>
                  <a:pt x="1633" y="754"/>
                  <a:pt x="1640" y="747"/>
                  <a:pt x="1640" y="739"/>
                </a:cubicBezTo>
                <a:cubicBezTo>
                  <a:pt x="1640" y="731"/>
                  <a:pt x="1633" y="724"/>
                  <a:pt x="1625" y="724"/>
                </a:cubicBezTo>
                <a:close/>
                <a:moveTo>
                  <a:pt x="1625" y="757"/>
                </a:moveTo>
                <a:cubicBezTo>
                  <a:pt x="1617" y="757"/>
                  <a:pt x="1610" y="764"/>
                  <a:pt x="1610" y="772"/>
                </a:cubicBezTo>
                <a:cubicBezTo>
                  <a:pt x="1610" y="780"/>
                  <a:pt x="1617" y="787"/>
                  <a:pt x="1625" y="787"/>
                </a:cubicBezTo>
                <a:cubicBezTo>
                  <a:pt x="1633" y="787"/>
                  <a:pt x="1640" y="780"/>
                  <a:pt x="1640" y="772"/>
                </a:cubicBezTo>
                <a:cubicBezTo>
                  <a:pt x="1640" y="764"/>
                  <a:pt x="1633" y="757"/>
                  <a:pt x="1625" y="757"/>
                </a:cubicBezTo>
                <a:close/>
                <a:moveTo>
                  <a:pt x="1625" y="790"/>
                </a:moveTo>
                <a:cubicBezTo>
                  <a:pt x="1617" y="790"/>
                  <a:pt x="1610" y="797"/>
                  <a:pt x="1610" y="805"/>
                </a:cubicBezTo>
                <a:cubicBezTo>
                  <a:pt x="1610" y="813"/>
                  <a:pt x="1617" y="820"/>
                  <a:pt x="1625" y="820"/>
                </a:cubicBezTo>
                <a:cubicBezTo>
                  <a:pt x="1633" y="820"/>
                  <a:pt x="1640" y="813"/>
                  <a:pt x="1640" y="805"/>
                </a:cubicBezTo>
                <a:cubicBezTo>
                  <a:pt x="1640" y="797"/>
                  <a:pt x="1633" y="790"/>
                  <a:pt x="1625" y="790"/>
                </a:cubicBezTo>
                <a:close/>
                <a:moveTo>
                  <a:pt x="1625" y="823"/>
                </a:moveTo>
                <a:cubicBezTo>
                  <a:pt x="1617" y="823"/>
                  <a:pt x="1610" y="830"/>
                  <a:pt x="1610" y="838"/>
                </a:cubicBezTo>
                <a:cubicBezTo>
                  <a:pt x="1610" y="846"/>
                  <a:pt x="1617" y="853"/>
                  <a:pt x="1625" y="853"/>
                </a:cubicBezTo>
                <a:cubicBezTo>
                  <a:pt x="1633" y="853"/>
                  <a:pt x="1640" y="846"/>
                  <a:pt x="1640" y="838"/>
                </a:cubicBezTo>
                <a:cubicBezTo>
                  <a:pt x="1640" y="830"/>
                  <a:pt x="1633" y="823"/>
                  <a:pt x="1625" y="823"/>
                </a:cubicBezTo>
                <a:close/>
                <a:moveTo>
                  <a:pt x="1625" y="856"/>
                </a:moveTo>
                <a:cubicBezTo>
                  <a:pt x="1617" y="856"/>
                  <a:pt x="1610" y="863"/>
                  <a:pt x="1610" y="871"/>
                </a:cubicBezTo>
                <a:cubicBezTo>
                  <a:pt x="1610" y="879"/>
                  <a:pt x="1617" y="886"/>
                  <a:pt x="1625" y="886"/>
                </a:cubicBezTo>
                <a:cubicBezTo>
                  <a:pt x="1633" y="886"/>
                  <a:pt x="1640" y="879"/>
                  <a:pt x="1640" y="871"/>
                </a:cubicBezTo>
                <a:cubicBezTo>
                  <a:pt x="1640" y="863"/>
                  <a:pt x="1633" y="856"/>
                  <a:pt x="1625" y="856"/>
                </a:cubicBezTo>
                <a:close/>
                <a:moveTo>
                  <a:pt x="1625" y="889"/>
                </a:moveTo>
                <a:cubicBezTo>
                  <a:pt x="1617" y="889"/>
                  <a:pt x="1610" y="895"/>
                  <a:pt x="1610" y="904"/>
                </a:cubicBezTo>
                <a:cubicBezTo>
                  <a:pt x="1610" y="912"/>
                  <a:pt x="1617" y="918"/>
                  <a:pt x="1625" y="918"/>
                </a:cubicBezTo>
                <a:cubicBezTo>
                  <a:pt x="1633" y="918"/>
                  <a:pt x="1640" y="912"/>
                  <a:pt x="1640" y="904"/>
                </a:cubicBezTo>
                <a:cubicBezTo>
                  <a:pt x="1640" y="895"/>
                  <a:pt x="1633" y="889"/>
                  <a:pt x="1625" y="889"/>
                </a:cubicBezTo>
                <a:close/>
                <a:moveTo>
                  <a:pt x="1625" y="922"/>
                </a:moveTo>
                <a:cubicBezTo>
                  <a:pt x="1617" y="922"/>
                  <a:pt x="1610" y="928"/>
                  <a:pt x="1610" y="937"/>
                </a:cubicBezTo>
                <a:cubicBezTo>
                  <a:pt x="1610" y="945"/>
                  <a:pt x="1617" y="951"/>
                  <a:pt x="1625" y="951"/>
                </a:cubicBezTo>
                <a:cubicBezTo>
                  <a:pt x="1633" y="951"/>
                  <a:pt x="1640" y="945"/>
                  <a:pt x="1640" y="937"/>
                </a:cubicBezTo>
                <a:cubicBezTo>
                  <a:pt x="1640" y="928"/>
                  <a:pt x="1633" y="922"/>
                  <a:pt x="1625" y="922"/>
                </a:cubicBezTo>
                <a:close/>
                <a:moveTo>
                  <a:pt x="1625" y="955"/>
                </a:moveTo>
                <a:cubicBezTo>
                  <a:pt x="1617" y="955"/>
                  <a:pt x="1610" y="961"/>
                  <a:pt x="1610" y="970"/>
                </a:cubicBezTo>
                <a:cubicBezTo>
                  <a:pt x="1610" y="978"/>
                  <a:pt x="1617" y="984"/>
                  <a:pt x="1625" y="984"/>
                </a:cubicBezTo>
                <a:cubicBezTo>
                  <a:pt x="1633" y="984"/>
                  <a:pt x="1640" y="978"/>
                  <a:pt x="1640" y="970"/>
                </a:cubicBezTo>
                <a:cubicBezTo>
                  <a:pt x="1640" y="961"/>
                  <a:pt x="1633" y="955"/>
                  <a:pt x="1625" y="955"/>
                </a:cubicBezTo>
                <a:close/>
                <a:moveTo>
                  <a:pt x="1625" y="988"/>
                </a:moveTo>
                <a:cubicBezTo>
                  <a:pt x="1617" y="988"/>
                  <a:pt x="1610" y="994"/>
                  <a:pt x="1610" y="1002"/>
                </a:cubicBezTo>
                <a:cubicBezTo>
                  <a:pt x="1610" y="1011"/>
                  <a:pt x="1617" y="1017"/>
                  <a:pt x="1625" y="1017"/>
                </a:cubicBezTo>
                <a:cubicBezTo>
                  <a:pt x="1633" y="1017"/>
                  <a:pt x="1640" y="1011"/>
                  <a:pt x="1640" y="1002"/>
                </a:cubicBezTo>
                <a:cubicBezTo>
                  <a:pt x="1640" y="994"/>
                  <a:pt x="1633" y="988"/>
                  <a:pt x="1625" y="988"/>
                </a:cubicBezTo>
                <a:close/>
                <a:moveTo>
                  <a:pt x="1625" y="1021"/>
                </a:moveTo>
                <a:cubicBezTo>
                  <a:pt x="1617" y="1021"/>
                  <a:pt x="1610" y="1027"/>
                  <a:pt x="1610" y="1035"/>
                </a:cubicBezTo>
                <a:cubicBezTo>
                  <a:pt x="1610" y="1044"/>
                  <a:pt x="1617" y="1050"/>
                  <a:pt x="1625" y="1050"/>
                </a:cubicBezTo>
                <a:cubicBezTo>
                  <a:pt x="1633" y="1050"/>
                  <a:pt x="1640" y="1044"/>
                  <a:pt x="1640" y="1035"/>
                </a:cubicBezTo>
                <a:cubicBezTo>
                  <a:pt x="1640" y="1027"/>
                  <a:pt x="1633" y="1021"/>
                  <a:pt x="1625" y="1021"/>
                </a:cubicBezTo>
                <a:close/>
                <a:moveTo>
                  <a:pt x="1625" y="1053"/>
                </a:moveTo>
                <a:cubicBezTo>
                  <a:pt x="1617" y="1053"/>
                  <a:pt x="1610" y="1060"/>
                  <a:pt x="1610" y="1068"/>
                </a:cubicBezTo>
                <a:cubicBezTo>
                  <a:pt x="1610" y="1076"/>
                  <a:pt x="1617" y="1083"/>
                  <a:pt x="1625" y="1083"/>
                </a:cubicBezTo>
                <a:cubicBezTo>
                  <a:pt x="1633" y="1083"/>
                  <a:pt x="1640" y="1076"/>
                  <a:pt x="1640" y="1068"/>
                </a:cubicBezTo>
                <a:cubicBezTo>
                  <a:pt x="1640" y="1060"/>
                  <a:pt x="1633" y="1053"/>
                  <a:pt x="1625" y="1053"/>
                </a:cubicBezTo>
                <a:close/>
                <a:moveTo>
                  <a:pt x="1625" y="1086"/>
                </a:moveTo>
                <a:cubicBezTo>
                  <a:pt x="1617" y="1086"/>
                  <a:pt x="1610" y="1093"/>
                  <a:pt x="1610" y="1101"/>
                </a:cubicBezTo>
                <a:cubicBezTo>
                  <a:pt x="1610" y="1109"/>
                  <a:pt x="1617" y="1116"/>
                  <a:pt x="1625" y="1116"/>
                </a:cubicBezTo>
                <a:cubicBezTo>
                  <a:pt x="1633" y="1116"/>
                  <a:pt x="1640" y="1109"/>
                  <a:pt x="1640" y="1101"/>
                </a:cubicBezTo>
                <a:cubicBezTo>
                  <a:pt x="1640" y="1093"/>
                  <a:pt x="1633" y="1086"/>
                  <a:pt x="1625" y="1086"/>
                </a:cubicBezTo>
                <a:close/>
                <a:moveTo>
                  <a:pt x="1625" y="1119"/>
                </a:moveTo>
                <a:cubicBezTo>
                  <a:pt x="1617" y="1119"/>
                  <a:pt x="1610" y="1126"/>
                  <a:pt x="1610" y="1134"/>
                </a:cubicBezTo>
                <a:cubicBezTo>
                  <a:pt x="1610" y="1142"/>
                  <a:pt x="1617" y="1149"/>
                  <a:pt x="1625" y="1149"/>
                </a:cubicBezTo>
                <a:cubicBezTo>
                  <a:pt x="1633" y="1149"/>
                  <a:pt x="1640" y="1142"/>
                  <a:pt x="1640" y="1134"/>
                </a:cubicBezTo>
                <a:cubicBezTo>
                  <a:pt x="1640" y="1126"/>
                  <a:pt x="1633" y="1119"/>
                  <a:pt x="1625" y="1119"/>
                </a:cubicBezTo>
                <a:close/>
                <a:moveTo>
                  <a:pt x="1625" y="1152"/>
                </a:moveTo>
                <a:cubicBezTo>
                  <a:pt x="1617" y="1152"/>
                  <a:pt x="1610" y="1159"/>
                  <a:pt x="1610" y="1167"/>
                </a:cubicBezTo>
                <a:cubicBezTo>
                  <a:pt x="1610" y="1175"/>
                  <a:pt x="1617" y="1182"/>
                  <a:pt x="1625" y="1182"/>
                </a:cubicBezTo>
                <a:cubicBezTo>
                  <a:pt x="1633" y="1182"/>
                  <a:pt x="1640" y="1175"/>
                  <a:pt x="1640" y="1167"/>
                </a:cubicBezTo>
                <a:cubicBezTo>
                  <a:pt x="1640" y="1159"/>
                  <a:pt x="1633" y="1152"/>
                  <a:pt x="1625" y="1152"/>
                </a:cubicBezTo>
                <a:close/>
                <a:moveTo>
                  <a:pt x="1625" y="1185"/>
                </a:moveTo>
                <a:cubicBezTo>
                  <a:pt x="1617" y="1185"/>
                  <a:pt x="1610" y="1192"/>
                  <a:pt x="1610" y="1200"/>
                </a:cubicBezTo>
                <a:cubicBezTo>
                  <a:pt x="1610" y="1208"/>
                  <a:pt x="1617" y="1215"/>
                  <a:pt x="1625" y="1215"/>
                </a:cubicBezTo>
                <a:cubicBezTo>
                  <a:pt x="1633" y="1215"/>
                  <a:pt x="1640" y="1208"/>
                  <a:pt x="1640" y="1200"/>
                </a:cubicBezTo>
                <a:cubicBezTo>
                  <a:pt x="1640" y="1192"/>
                  <a:pt x="1633" y="1185"/>
                  <a:pt x="1625" y="1185"/>
                </a:cubicBezTo>
                <a:close/>
                <a:moveTo>
                  <a:pt x="1625" y="1218"/>
                </a:moveTo>
                <a:cubicBezTo>
                  <a:pt x="1617" y="1218"/>
                  <a:pt x="1610" y="1225"/>
                  <a:pt x="1610" y="1233"/>
                </a:cubicBezTo>
                <a:cubicBezTo>
                  <a:pt x="1610" y="1241"/>
                  <a:pt x="1617" y="1248"/>
                  <a:pt x="1625" y="1248"/>
                </a:cubicBezTo>
                <a:cubicBezTo>
                  <a:pt x="1633" y="1248"/>
                  <a:pt x="1640" y="1241"/>
                  <a:pt x="1640" y="1233"/>
                </a:cubicBezTo>
                <a:cubicBezTo>
                  <a:pt x="1640" y="1225"/>
                  <a:pt x="1633" y="1218"/>
                  <a:pt x="1625" y="1218"/>
                </a:cubicBezTo>
                <a:close/>
                <a:moveTo>
                  <a:pt x="1625" y="1251"/>
                </a:moveTo>
                <a:cubicBezTo>
                  <a:pt x="1617" y="1251"/>
                  <a:pt x="1610" y="1258"/>
                  <a:pt x="1610" y="1266"/>
                </a:cubicBezTo>
                <a:cubicBezTo>
                  <a:pt x="1610" y="1274"/>
                  <a:pt x="1617" y="1281"/>
                  <a:pt x="1625" y="1281"/>
                </a:cubicBezTo>
                <a:cubicBezTo>
                  <a:pt x="1633" y="1281"/>
                  <a:pt x="1640" y="1274"/>
                  <a:pt x="1640" y="1266"/>
                </a:cubicBezTo>
                <a:cubicBezTo>
                  <a:pt x="1640" y="1258"/>
                  <a:pt x="1633" y="1251"/>
                  <a:pt x="1625" y="1251"/>
                </a:cubicBezTo>
                <a:close/>
                <a:moveTo>
                  <a:pt x="1625" y="1284"/>
                </a:moveTo>
                <a:cubicBezTo>
                  <a:pt x="1617" y="1284"/>
                  <a:pt x="1610" y="1291"/>
                  <a:pt x="1610" y="1299"/>
                </a:cubicBezTo>
                <a:cubicBezTo>
                  <a:pt x="1610" y="1307"/>
                  <a:pt x="1617" y="1314"/>
                  <a:pt x="1625" y="1314"/>
                </a:cubicBezTo>
                <a:cubicBezTo>
                  <a:pt x="1633" y="1314"/>
                  <a:pt x="1640" y="1307"/>
                  <a:pt x="1640" y="1299"/>
                </a:cubicBezTo>
                <a:cubicBezTo>
                  <a:pt x="1640" y="1291"/>
                  <a:pt x="1633" y="1284"/>
                  <a:pt x="1625" y="1284"/>
                </a:cubicBezTo>
                <a:close/>
                <a:moveTo>
                  <a:pt x="1625" y="1317"/>
                </a:moveTo>
                <a:cubicBezTo>
                  <a:pt x="1617" y="1317"/>
                  <a:pt x="1610" y="1323"/>
                  <a:pt x="1610" y="1332"/>
                </a:cubicBezTo>
                <a:cubicBezTo>
                  <a:pt x="1610" y="1340"/>
                  <a:pt x="1617" y="1346"/>
                  <a:pt x="1625" y="1346"/>
                </a:cubicBezTo>
                <a:cubicBezTo>
                  <a:pt x="1633" y="1346"/>
                  <a:pt x="1640" y="1340"/>
                  <a:pt x="1640" y="1332"/>
                </a:cubicBezTo>
                <a:cubicBezTo>
                  <a:pt x="1640" y="1323"/>
                  <a:pt x="1633" y="1317"/>
                  <a:pt x="1625" y="1317"/>
                </a:cubicBezTo>
                <a:close/>
                <a:moveTo>
                  <a:pt x="1625" y="1350"/>
                </a:moveTo>
                <a:cubicBezTo>
                  <a:pt x="1617" y="1350"/>
                  <a:pt x="1610" y="1356"/>
                  <a:pt x="1610" y="1365"/>
                </a:cubicBezTo>
                <a:cubicBezTo>
                  <a:pt x="1610" y="1373"/>
                  <a:pt x="1617" y="1379"/>
                  <a:pt x="1625" y="1379"/>
                </a:cubicBezTo>
                <a:cubicBezTo>
                  <a:pt x="1633" y="1379"/>
                  <a:pt x="1640" y="1373"/>
                  <a:pt x="1640" y="1365"/>
                </a:cubicBezTo>
                <a:cubicBezTo>
                  <a:pt x="1640" y="1356"/>
                  <a:pt x="1633" y="1350"/>
                  <a:pt x="1625" y="1350"/>
                </a:cubicBezTo>
                <a:close/>
                <a:moveTo>
                  <a:pt x="1625" y="1383"/>
                </a:moveTo>
                <a:cubicBezTo>
                  <a:pt x="1617" y="1383"/>
                  <a:pt x="1610" y="1389"/>
                  <a:pt x="1610" y="1397"/>
                </a:cubicBezTo>
                <a:cubicBezTo>
                  <a:pt x="1610" y="1406"/>
                  <a:pt x="1617" y="1412"/>
                  <a:pt x="1625" y="1412"/>
                </a:cubicBezTo>
                <a:cubicBezTo>
                  <a:pt x="1633" y="1412"/>
                  <a:pt x="1640" y="1406"/>
                  <a:pt x="1640" y="1397"/>
                </a:cubicBezTo>
                <a:cubicBezTo>
                  <a:pt x="1640" y="1389"/>
                  <a:pt x="1633" y="1383"/>
                  <a:pt x="1625" y="1383"/>
                </a:cubicBezTo>
                <a:close/>
                <a:moveTo>
                  <a:pt x="1625" y="1416"/>
                </a:moveTo>
                <a:cubicBezTo>
                  <a:pt x="1617" y="1416"/>
                  <a:pt x="1610" y="1422"/>
                  <a:pt x="1610" y="1430"/>
                </a:cubicBezTo>
                <a:cubicBezTo>
                  <a:pt x="1610" y="1439"/>
                  <a:pt x="1617" y="1445"/>
                  <a:pt x="1625" y="1445"/>
                </a:cubicBezTo>
                <a:cubicBezTo>
                  <a:pt x="1633" y="1445"/>
                  <a:pt x="1640" y="1439"/>
                  <a:pt x="1640" y="1430"/>
                </a:cubicBezTo>
                <a:cubicBezTo>
                  <a:pt x="1640" y="1422"/>
                  <a:pt x="1633" y="1416"/>
                  <a:pt x="1625" y="1416"/>
                </a:cubicBezTo>
                <a:close/>
                <a:moveTo>
                  <a:pt x="1658" y="0"/>
                </a:moveTo>
                <a:cubicBezTo>
                  <a:pt x="1650" y="0"/>
                  <a:pt x="1643" y="7"/>
                  <a:pt x="1643" y="15"/>
                </a:cubicBezTo>
                <a:cubicBezTo>
                  <a:pt x="1643" y="23"/>
                  <a:pt x="1650" y="30"/>
                  <a:pt x="1658" y="30"/>
                </a:cubicBezTo>
                <a:cubicBezTo>
                  <a:pt x="1666" y="30"/>
                  <a:pt x="1673" y="23"/>
                  <a:pt x="1673" y="15"/>
                </a:cubicBezTo>
                <a:cubicBezTo>
                  <a:pt x="1673" y="7"/>
                  <a:pt x="1666" y="0"/>
                  <a:pt x="1658" y="0"/>
                </a:cubicBezTo>
                <a:close/>
                <a:moveTo>
                  <a:pt x="1658" y="33"/>
                </a:moveTo>
                <a:cubicBezTo>
                  <a:pt x="1650" y="33"/>
                  <a:pt x="1643" y="40"/>
                  <a:pt x="1643" y="48"/>
                </a:cubicBezTo>
                <a:cubicBezTo>
                  <a:pt x="1643" y="56"/>
                  <a:pt x="1650" y="63"/>
                  <a:pt x="1658" y="63"/>
                </a:cubicBezTo>
                <a:cubicBezTo>
                  <a:pt x="1666" y="63"/>
                  <a:pt x="1673" y="56"/>
                  <a:pt x="1673" y="48"/>
                </a:cubicBezTo>
                <a:cubicBezTo>
                  <a:pt x="1673" y="40"/>
                  <a:pt x="1666" y="33"/>
                  <a:pt x="1658" y="33"/>
                </a:cubicBezTo>
                <a:close/>
                <a:moveTo>
                  <a:pt x="1658" y="66"/>
                </a:moveTo>
                <a:cubicBezTo>
                  <a:pt x="1650" y="66"/>
                  <a:pt x="1643" y="72"/>
                  <a:pt x="1643" y="81"/>
                </a:cubicBezTo>
                <a:cubicBezTo>
                  <a:pt x="1643" y="89"/>
                  <a:pt x="1650" y="95"/>
                  <a:pt x="1658" y="95"/>
                </a:cubicBezTo>
                <a:cubicBezTo>
                  <a:pt x="1666" y="95"/>
                  <a:pt x="1673" y="89"/>
                  <a:pt x="1673" y="81"/>
                </a:cubicBezTo>
                <a:cubicBezTo>
                  <a:pt x="1673" y="72"/>
                  <a:pt x="1666" y="66"/>
                  <a:pt x="1658" y="66"/>
                </a:cubicBezTo>
                <a:close/>
                <a:moveTo>
                  <a:pt x="1658" y="99"/>
                </a:moveTo>
                <a:cubicBezTo>
                  <a:pt x="1650" y="99"/>
                  <a:pt x="1643" y="105"/>
                  <a:pt x="1643" y="114"/>
                </a:cubicBezTo>
                <a:cubicBezTo>
                  <a:pt x="1643" y="122"/>
                  <a:pt x="1650" y="128"/>
                  <a:pt x="1658" y="128"/>
                </a:cubicBezTo>
                <a:cubicBezTo>
                  <a:pt x="1666" y="128"/>
                  <a:pt x="1673" y="122"/>
                  <a:pt x="1673" y="114"/>
                </a:cubicBezTo>
                <a:cubicBezTo>
                  <a:pt x="1673" y="105"/>
                  <a:pt x="1666" y="99"/>
                  <a:pt x="1658" y="99"/>
                </a:cubicBezTo>
                <a:close/>
                <a:moveTo>
                  <a:pt x="1658" y="132"/>
                </a:moveTo>
                <a:cubicBezTo>
                  <a:pt x="1650" y="132"/>
                  <a:pt x="1643" y="138"/>
                  <a:pt x="1643" y="147"/>
                </a:cubicBezTo>
                <a:cubicBezTo>
                  <a:pt x="1643" y="155"/>
                  <a:pt x="1650" y="161"/>
                  <a:pt x="1658" y="161"/>
                </a:cubicBezTo>
                <a:cubicBezTo>
                  <a:pt x="1666" y="161"/>
                  <a:pt x="1673" y="155"/>
                  <a:pt x="1673" y="147"/>
                </a:cubicBezTo>
                <a:cubicBezTo>
                  <a:pt x="1673" y="138"/>
                  <a:pt x="1666" y="132"/>
                  <a:pt x="1658" y="132"/>
                </a:cubicBezTo>
                <a:close/>
                <a:moveTo>
                  <a:pt x="1658" y="165"/>
                </a:moveTo>
                <a:cubicBezTo>
                  <a:pt x="1650" y="165"/>
                  <a:pt x="1643" y="171"/>
                  <a:pt x="1643" y="179"/>
                </a:cubicBezTo>
                <a:cubicBezTo>
                  <a:pt x="1643" y="188"/>
                  <a:pt x="1650" y="194"/>
                  <a:pt x="1658" y="194"/>
                </a:cubicBezTo>
                <a:cubicBezTo>
                  <a:pt x="1666" y="194"/>
                  <a:pt x="1673" y="188"/>
                  <a:pt x="1673" y="179"/>
                </a:cubicBezTo>
                <a:cubicBezTo>
                  <a:pt x="1673" y="171"/>
                  <a:pt x="1666" y="165"/>
                  <a:pt x="1658" y="165"/>
                </a:cubicBezTo>
                <a:close/>
                <a:moveTo>
                  <a:pt x="1658" y="198"/>
                </a:moveTo>
                <a:cubicBezTo>
                  <a:pt x="1650" y="198"/>
                  <a:pt x="1643" y="204"/>
                  <a:pt x="1643" y="212"/>
                </a:cubicBezTo>
                <a:cubicBezTo>
                  <a:pt x="1643" y="221"/>
                  <a:pt x="1650" y="227"/>
                  <a:pt x="1658" y="227"/>
                </a:cubicBezTo>
                <a:cubicBezTo>
                  <a:pt x="1666" y="227"/>
                  <a:pt x="1673" y="221"/>
                  <a:pt x="1673" y="212"/>
                </a:cubicBezTo>
                <a:cubicBezTo>
                  <a:pt x="1673" y="204"/>
                  <a:pt x="1666" y="198"/>
                  <a:pt x="1658" y="198"/>
                </a:cubicBezTo>
                <a:close/>
                <a:moveTo>
                  <a:pt x="1658" y="230"/>
                </a:moveTo>
                <a:cubicBezTo>
                  <a:pt x="1650" y="230"/>
                  <a:pt x="1643" y="237"/>
                  <a:pt x="1643" y="245"/>
                </a:cubicBezTo>
                <a:cubicBezTo>
                  <a:pt x="1643" y="253"/>
                  <a:pt x="1650" y="260"/>
                  <a:pt x="1658" y="260"/>
                </a:cubicBezTo>
                <a:cubicBezTo>
                  <a:pt x="1666" y="260"/>
                  <a:pt x="1673" y="253"/>
                  <a:pt x="1673" y="245"/>
                </a:cubicBezTo>
                <a:cubicBezTo>
                  <a:pt x="1673" y="237"/>
                  <a:pt x="1666" y="230"/>
                  <a:pt x="1658" y="230"/>
                </a:cubicBezTo>
                <a:close/>
                <a:moveTo>
                  <a:pt x="1658" y="263"/>
                </a:moveTo>
                <a:cubicBezTo>
                  <a:pt x="1650" y="263"/>
                  <a:pt x="1643" y="270"/>
                  <a:pt x="1643" y="278"/>
                </a:cubicBezTo>
                <a:cubicBezTo>
                  <a:pt x="1643" y="286"/>
                  <a:pt x="1650" y="293"/>
                  <a:pt x="1658" y="293"/>
                </a:cubicBezTo>
                <a:cubicBezTo>
                  <a:pt x="1666" y="293"/>
                  <a:pt x="1673" y="286"/>
                  <a:pt x="1673" y="278"/>
                </a:cubicBezTo>
                <a:cubicBezTo>
                  <a:pt x="1673" y="270"/>
                  <a:pt x="1666" y="263"/>
                  <a:pt x="1658" y="263"/>
                </a:cubicBezTo>
                <a:close/>
                <a:moveTo>
                  <a:pt x="1658" y="296"/>
                </a:moveTo>
                <a:cubicBezTo>
                  <a:pt x="1650" y="296"/>
                  <a:pt x="1643" y="303"/>
                  <a:pt x="1643" y="311"/>
                </a:cubicBezTo>
                <a:cubicBezTo>
                  <a:pt x="1643" y="319"/>
                  <a:pt x="1650" y="326"/>
                  <a:pt x="1658" y="326"/>
                </a:cubicBezTo>
                <a:cubicBezTo>
                  <a:pt x="1666" y="326"/>
                  <a:pt x="1673" y="319"/>
                  <a:pt x="1673" y="311"/>
                </a:cubicBezTo>
                <a:cubicBezTo>
                  <a:pt x="1673" y="303"/>
                  <a:pt x="1666" y="296"/>
                  <a:pt x="1658" y="296"/>
                </a:cubicBezTo>
                <a:close/>
                <a:moveTo>
                  <a:pt x="1658" y="329"/>
                </a:moveTo>
                <a:cubicBezTo>
                  <a:pt x="1650" y="329"/>
                  <a:pt x="1643" y="336"/>
                  <a:pt x="1643" y="344"/>
                </a:cubicBezTo>
                <a:cubicBezTo>
                  <a:pt x="1643" y="352"/>
                  <a:pt x="1650" y="359"/>
                  <a:pt x="1658" y="359"/>
                </a:cubicBezTo>
                <a:cubicBezTo>
                  <a:pt x="1666" y="359"/>
                  <a:pt x="1673" y="352"/>
                  <a:pt x="1673" y="344"/>
                </a:cubicBezTo>
                <a:cubicBezTo>
                  <a:pt x="1673" y="336"/>
                  <a:pt x="1666" y="329"/>
                  <a:pt x="1658" y="329"/>
                </a:cubicBezTo>
                <a:close/>
                <a:moveTo>
                  <a:pt x="1658" y="362"/>
                </a:moveTo>
                <a:cubicBezTo>
                  <a:pt x="1650" y="362"/>
                  <a:pt x="1643" y="369"/>
                  <a:pt x="1643" y="377"/>
                </a:cubicBezTo>
                <a:cubicBezTo>
                  <a:pt x="1643" y="385"/>
                  <a:pt x="1650" y="392"/>
                  <a:pt x="1658" y="392"/>
                </a:cubicBezTo>
                <a:cubicBezTo>
                  <a:pt x="1666" y="392"/>
                  <a:pt x="1673" y="385"/>
                  <a:pt x="1673" y="377"/>
                </a:cubicBezTo>
                <a:cubicBezTo>
                  <a:pt x="1673" y="369"/>
                  <a:pt x="1666" y="362"/>
                  <a:pt x="1658" y="362"/>
                </a:cubicBezTo>
                <a:close/>
                <a:moveTo>
                  <a:pt x="1658" y="395"/>
                </a:moveTo>
                <a:cubicBezTo>
                  <a:pt x="1650" y="395"/>
                  <a:pt x="1643" y="402"/>
                  <a:pt x="1643" y="410"/>
                </a:cubicBezTo>
                <a:cubicBezTo>
                  <a:pt x="1643" y="418"/>
                  <a:pt x="1650" y="425"/>
                  <a:pt x="1658" y="425"/>
                </a:cubicBezTo>
                <a:cubicBezTo>
                  <a:pt x="1666" y="425"/>
                  <a:pt x="1673" y="418"/>
                  <a:pt x="1673" y="410"/>
                </a:cubicBezTo>
                <a:cubicBezTo>
                  <a:pt x="1673" y="402"/>
                  <a:pt x="1666" y="395"/>
                  <a:pt x="1658" y="395"/>
                </a:cubicBezTo>
                <a:close/>
                <a:moveTo>
                  <a:pt x="1658" y="428"/>
                </a:moveTo>
                <a:cubicBezTo>
                  <a:pt x="1650" y="428"/>
                  <a:pt x="1643" y="435"/>
                  <a:pt x="1643" y="443"/>
                </a:cubicBezTo>
                <a:cubicBezTo>
                  <a:pt x="1643" y="451"/>
                  <a:pt x="1650" y="458"/>
                  <a:pt x="1658" y="458"/>
                </a:cubicBezTo>
                <a:cubicBezTo>
                  <a:pt x="1666" y="458"/>
                  <a:pt x="1673" y="451"/>
                  <a:pt x="1673" y="443"/>
                </a:cubicBezTo>
                <a:cubicBezTo>
                  <a:pt x="1673" y="435"/>
                  <a:pt x="1666" y="428"/>
                  <a:pt x="1658" y="428"/>
                </a:cubicBezTo>
                <a:close/>
                <a:moveTo>
                  <a:pt x="1658" y="461"/>
                </a:moveTo>
                <a:cubicBezTo>
                  <a:pt x="1650" y="461"/>
                  <a:pt x="1643" y="468"/>
                  <a:pt x="1643" y="476"/>
                </a:cubicBezTo>
                <a:cubicBezTo>
                  <a:pt x="1643" y="484"/>
                  <a:pt x="1650" y="491"/>
                  <a:pt x="1658" y="491"/>
                </a:cubicBezTo>
                <a:cubicBezTo>
                  <a:pt x="1666" y="491"/>
                  <a:pt x="1673" y="484"/>
                  <a:pt x="1673" y="476"/>
                </a:cubicBezTo>
                <a:cubicBezTo>
                  <a:pt x="1673" y="468"/>
                  <a:pt x="1666" y="461"/>
                  <a:pt x="1658" y="461"/>
                </a:cubicBezTo>
                <a:close/>
                <a:moveTo>
                  <a:pt x="1658" y="494"/>
                </a:moveTo>
                <a:cubicBezTo>
                  <a:pt x="1650" y="494"/>
                  <a:pt x="1643" y="500"/>
                  <a:pt x="1643" y="509"/>
                </a:cubicBezTo>
                <a:cubicBezTo>
                  <a:pt x="1643" y="517"/>
                  <a:pt x="1650" y="523"/>
                  <a:pt x="1658" y="523"/>
                </a:cubicBezTo>
                <a:cubicBezTo>
                  <a:pt x="1666" y="523"/>
                  <a:pt x="1673" y="517"/>
                  <a:pt x="1673" y="509"/>
                </a:cubicBezTo>
                <a:cubicBezTo>
                  <a:pt x="1673" y="500"/>
                  <a:pt x="1666" y="494"/>
                  <a:pt x="1658" y="494"/>
                </a:cubicBezTo>
                <a:close/>
                <a:moveTo>
                  <a:pt x="1658" y="527"/>
                </a:moveTo>
                <a:cubicBezTo>
                  <a:pt x="1650" y="527"/>
                  <a:pt x="1643" y="533"/>
                  <a:pt x="1643" y="542"/>
                </a:cubicBezTo>
                <a:cubicBezTo>
                  <a:pt x="1643" y="550"/>
                  <a:pt x="1650" y="556"/>
                  <a:pt x="1658" y="556"/>
                </a:cubicBezTo>
                <a:cubicBezTo>
                  <a:pt x="1666" y="556"/>
                  <a:pt x="1673" y="550"/>
                  <a:pt x="1673" y="542"/>
                </a:cubicBezTo>
                <a:cubicBezTo>
                  <a:pt x="1673" y="533"/>
                  <a:pt x="1666" y="527"/>
                  <a:pt x="1658" y="527"/>
                </a:cubicBezTo>
                <a:close/>
                <a:moveTo>
                  <a:pt x="1658" y="560"/>
                </a:moveTo>
                <a:cubicBezTo>
                  <a:pt x="1650" y="560"/>
                  <a:pt x="1643" y="566"/>
                  <a:pt x="1643" y="574"/>
                </a:cubicBezTo>
                <a:cubicBezTo>
                  <a:pt x="1643" y="583"/>
                  <a:pt x="1650" y="589"/>
                  <a:pt x="1658" y="589"/>
                </a:cubicBezTo>
                <a:cubicBezTo>
                  <a:pt x="1666" y="589"/>
                  <a:pt x="1673" y="583"/>
                  <a:pt x="1673" y="574"/>
                </a:cubicBezTo>
                <a:cubicBezTo>
                  <a:pt x="1673" y="566"/>
                  <a:pt x="1666" y="560"/>
                  <a:pt x="1658" y="560"/>
                </a:cubicBezTo>
                <a:close/>
                <a:moveTo>
                  <a:pt x="1658" y="593"/>
                </a:moveTo>
                <a:cubicBezTo>
                  <a:pt x="1650" y="593"/>
                  <a:pt x="1643" y="599"/>
                  <a:pt x="1643" y="607"/>
                </a:cubicBezTo>
                <a:cubicBezTo>
                  <a:pt x="1643" y="616"/>
                  <a:pt x="1650" y="622"/>
                  <a:pt x="1658" y="622"/>
                </a:cubicBezTo>
                <a:cubicBezTo>
                  <a:pt x="1666" y="622"/>
                  <a:pt x="1673" y="616"/>
                  <a:pt x="1673" y="607"/>
                </a:cubicBezTo>
                <a:cubicBezTo>
                  <a:pt x="1673" y="599"/>
                  <a:pt x="1666" y="593"/>
                  <a:pt x="1658" y="593"/>
                </a:cubicBezTo>
                <a:close/>
                <a:moveTo>
                  <a:pt x="1658" y="625"/>
                </a:moveTo>
                <a:cubicBezTo>
                  <a:pt x="1650" y="625"/>
                  <a:pt x="1643" y="632"/>
                  <a:pt x="1643" y="640"/>
                </a:cubicBezTo>
                <a:cubicBezTo>
                  <a:pt x="1643" y="648"/>
                  <a:pt x="1650" y="655"/>
                  <a:pt x="1658" y="655"/>
                </a:cubicBezTo>
                <a:cubicBezTo>
                  <a:pt x="1666" y="655"/>
                  <a:pt x="1673" y="648"/>
                  <a:pt x="1673" y="640"/>
                </a:cubicBezTo>
                <a:cubicBezTo>
                  <a:pt x="1673" y="632"/>
                  <a:pt x="1666" y="625"/>
                  <a:pt x="1658" y="625"/>
                </a:cubicBezTo>
                <a:close/>
                <a:moveTo>
                  <a:pt x="1658" y="658"/>
                </a:moveTo>
                <a:cubicBezTo>
                  <a:pt x="1650" y="658"/>
                  <a:pt x="1643" y="665"/>
                  <a:pt x="1643" y="673"/>
                </a:cubicBezTo>
                <a:cubicBezTo>
                  <a:pt x="1643" y="681"/>
                  <a:pt x="1650" y="688"/>
                  <a:pt x="1658" y="688"/>
                </a:cubicBezTo>
                <a:cubicBezTo>
                  <a:pt x="1666" y="688"/>
                  <a:pt x="1673" y="681"/>
                  <a:pt x="1673" y="673"/>
                </a:cubicBezTo>
                <a:cubicBezTo>
                  <a:pt x="1673" y="665"/>
                  <a:pt x="1666" y="658"/>
                  <a:pt x="1658" y="658"/>
                </a:cubicBezTo>
                <a:close/>
                <a:moveTo>
                  <a:pt x="1658" y="691"/>
                </a:moveTo>
                <a:cubicBezTo>
                  <a:pt x="1650" y="691"/>
                  <a:pt x="1643" y="698"/>
                  <a:pt x="1643" y="706"/>
                </a:cubicBezTo>
                <a:cubicBezTo>
                  <a:pt x="1643" y="714"/>
                  <a:pt x="1650" y="721"/>
                  <a:pt x="1658" y="721"/>
                </a:cubicBezTo>
                <a:cubicBezTo>
                  <a:pt x="1666" y="721"/>
                  <a:pt x="1673" y="714"/>
                  <a:pt x="1673" y="706"/>
                </a:cubicBezTo>
                <a:cubicBezTo>
                  <a:pt x="1673" y="698"/>
                  <a:pt x="1666" y="691"/>
                  <a:pt x="1658" y="691"/>
                </a:cubicBezTo>
                <a:close/>
                <a:moveTo>
                  <a:pt x="1658" y="724"/>
                </a:moveTo>
                <a:cubicBezTo>
                  <a:pt x="1650" y="724"/>
                  <a:pt x="1643" y="731"/>
                  <a:pt x="1643" y="739"/>
                </a:cubicBezTo>
                <a:cubicBezTo>
                  <a:pt x="1643" y="747"/>
                  <a:pt x="1650" y="754"/>
                  <a:pt x="1658" y="754"/>
                </a:cubicBezTo>
                <a:cubicBezTo>
                  <a:pt x="1666" y="754"/>
                  <a:pt x="1673" y="747"/>
                  <a:pt x="1673" y="739"/>
                </a:cubicBezTo>
                <a:cubicBezTo>
                  <a:pt x="1673" y="731"/>
                  <a:pt x="1666" y="724"/>
                  <a:pt x="1658" y="724"/>
                </a:cubicBezTo>
                <a:close/>
                <a:moveTo>
                  <a:pt x="1658" y="757"/>
                </a:moveTo>
                <a:cubicBezTo>
                  <a:pt x="1650" y="757"/>
                  <a:pt x="1643" y="764"/>
                  <a:pt x="1643" y="772"/>
                </a:cubicBezTo>
                <a:cubicBezTo>
                  <a:pt x="1643" y="780"/>
                  <a:pt x="1650" y="787"/>
                  <a:pt x="1658" y="787"/>
                </a:cubicBezTo>
                <a:cubicBezTo>
                  <a:pt x="1666" y="787"/>
                  <a:pt x="1673" y="780"/>
                  <a:pt x="1673" y="772"/>
                </a:cubicBezTo>
                <a:cubicBezTo>
                  <a:pt x="1673" y="764"/>
                  <a:pt x="1666" y="757"/>
                  <a:pt x="1658" y="757"/>
                </a:cubicBezTo>
                <a:close/>
                <a:moveTo>
                  <a:pt x="1658" y="790"/>
                </a:moveTo>
                <a:cubicBezTo>
                  <a:pt x="1650" y="790"/>
                  <a:pt x="1643" y="797"/>
                  <a:pt x="1643" y="805"/>
                </a:cubicBezTo>
                <a:cubicBezTo>
                  <a:pt x="1643" y="813"/>
                  <a:pt x="1650" y="820"/>
                  <a:pt x="1658" y="820"/>
                </a:cubicBezTo>
                <a:cubicBezTo>
                  <a:pt x="1666" y="820"/>
                  <a:pt x="1673" y="813"/>
                  <a:pt x="1673" y="805"/>
                </a:cubicBezTo>
                <a:cubicBezTo>
                  <a:pt x="1673" y="797"/>
                  <a:pt x="1666" y="790"/>
                  <a:pt x="1658" y="790"/>
                </a:cubicBezTo>
                <a:close/>
                <a:moveTo>
                  <a:pt x="1658" y="823"/>
                </a:moveTo>
                <a:cubicBezTo>
                  <a:pt x="1650" y="823"/>
                  <a:pt x="1643" y="830"/>
                  <a:pt x="1643" y="838"/>
                </a:cubicBezTo>
                <a:cubicBezTo>
                  <a:pt x="1643" y="846"/>
                  <a:pt x="1650" y="853"/>
                  <a:pt x="1658" y="853"/>
                </a:cubicBezTo>
                <a:cubicBezTo>
                  <a:pt x="1666" y="853"/>
                  <a:pt x="1673" y="846"/>
                  <a:pt x="1673" y="838"/>
                </a:cubicBezTo>
                <a:cubicBezTo>
                  <a:pt x="1673" y="830"/>
                  <a:pt x="1666" y="823"/>
                  <a:pt x="1658" y="823"/>
                </a:cubicBezTo>
                <a:close/>
                <a:moveTo>
                  <a:pt x="1658" y="856"/>
                </a:moveTo>
                <a:cubicBezTo>
                  <a:pt x="1650" y="856"/>
                  <a:pt x="1643" y="863"/>
                  <a:pt x="1643" y="871"/>
                </a:cubicBezTo>
                <a:cubicBezTo>
                  <a:pt x="1643" y="879"/>
                  <a:pt x="1650" y="886"/>
                  <a:pt x="1658" y="886"/>
                </a:cubicBezTo>
                <a:cubicBezTo>
                  <a:pt x="1666" y="886"/>
                  <a:pt x="1673" y="879"/>
                  <a:pt x="1673" y="871"/>
                </a:cubicBezTo>
                <a:cubicBezTo>
                  <a:pt x="1673" y="863"/>
                  <a:pt x="1666" y="856"/>
                  <a:pt x="1658" y="856"/>
                </a:cubicBezTo>
                <a:close/>
                <a:moveTo>
                  <a:pt x="1658" y="889"/>
                </a:moveTo>
                <a:cubicBezTo>
                  <a:pt x="1650" y="889"/>
                  <a:pt x="1643" y="895"/>
                  <a:pt x="1643" y="904"/>
                </a:cubicBezTo>
                <a:cubicBezTo>
                  <a:pt x="1643" y="912"/>
                  <a:pt x="1650" y="918"/>
                  <a:pt x="1658" y="918"/>
                </a:cubicBezTo>
                <a:cubicBezTo>
                  <a:pt x="1666" y="918"/>
                  <a:pt x="1673" y="912"/>
                  <a:pt x="1673" y="904"/>
                </a:cubicBezTo>
                <a:cubicBezTo>
                  <a:pt x="1673" y="895"/>
                  <a:pt x="1666" y="889"/>
                  <a:pt x="1658" y="889"/>
                </a:cubicBezTo>
                <a:close/>
                <a:moveTo>
                  <a:pt x="1658" y="922"/>
                </a:moveTo>
                <a:cubicBezTo>
                  <a:pt x="1650" y="922"/>
                  <a:pt x="1643" y="928"/>
                  <a:pt x="1643" y="937"/>
                </a:cubicBezTo>
                <a:cubicBezTo>
                  <a:pt x="1643" y="945"/>
                  <a:pt x="1650" y="951"/>
                  <a:pt x="1658" y="951"/>
                </a:cubicBezTo>
                <a:cubicBezTo>
                  <a:pt x="1666" y="951"/>
                  <a:pt x="1673" y="945"/>
                  <a:pt x="1673" y="937"/>
                </a:cubicBezTo>
                <a:cubicBezTo>
                  <a:pt x="1673" y="928"/>
                  <a:pt x="1666" y="922"/>
                  <a:pt x="1658" y="922"/>
                </a:cubicBezTo>
                <a:close/>
                <a:moveTo>
                  <a:pt x="1658" y="955"/>
                </a:moveTo>
                <a:cubicBezTo>
                  <a:pt x="1650" y="955"/>
                  <a:pt x="1643" y="961"/>
                  <a:pt x="1643" y="970"/>
                </a:cubicBezTo>
                <a:cubicBezTo>
                  <a:pt x="1643" y="978"/>
                  <a:pt x="1650" y="984"/>
                  <a:pt x="1658" y="984"/>
                </a:cubicBezTo>
                <a:cubicBezTo>
                  <a:pt x="1666" y="984"/>
                  <a:pt x="1673" y="978"/>
                  <a:pt x="1673" y="970"/>
                </a:cubicBezTo>
                <a:cubicBezTo>
                  <a:pt x="1673" y="961"/>
                  <a:pt x="1666" y="955"/>
                  <a:pt x="1658" y="955"/>
                </a:cubicBezTo>
                <a:close/>
                <a:moveTo>
                  <a:pt x="1658" y="988"/>
                </a:moveTo>
                <a:cubicBezTo>
                  <a:pt x="1650" y="988"/>
                  <a:pt x="1643" y="994"/>
                  <a:pt x="1643" y="1002"/>
                </a:cubicBezTo>
                <a:cubicBezTo>
                  <a:pt x="1643" y="1011"/>
                  <a:pt x="1650" y="1017"/>
                  <a:pt x="1658" y="1017"/>
                </a:cubicBezTo>
                <a:cubicBezTo>
                  <a:pt x="1666" y="1017"/>
                  <a:pt x="1673" y="1011"/>
                  <a:pt x="1673" y="1002"/>
                </a:cubicBezTo>
                <a:cubicBezTo>
                  <a:pt x="1673" y="994"/>
                  <a:pt x="1666" y="988"/>
                  <a:pt x="1658" y="988"/>
                </a:cubicBezTo>
                <a:close/>
                <a:moveTo>
                  <a:pt x="1658" y="1021"/>
                </a:moveTo>
                <a:cubicBezTo>
                  <a:pt x="1650" y="1021"/>
                  <a:pt x="1643" y="1027"/>
                  <a:pt x="1643" y="1035"/>
                </a:cubicBezTo>
                <a:cubicBezTo>
                  <a:pt x="1643" y="1044"/>
                  <a:pt x="1650" y="1050"/>
                  <a:pt x="1658" y="1050"/>
                </a:cubicBezTo>
                <a:cubicBezTo>
                  <a:pt x="1666" y="1050"/>
                  <a:pt x="1673" y="1044"/>
                  <a:pt x="1673" y="1035"/>
                </a:cubicBezTo>
                <a:cubicBezTo>
                  <a:pt x="1673" y="1027"/>
                  <a:pt x="1666" y="1021"/>
                  <a:pt x="1658" y="1021"/>
                </a:cubicBezTo>
                <a:close/>
                <a:moveTo>
                  <a:pt x="1658" y="1053"/>
                </a:moveTo>
                <a:cubicBezTo>
                  <a:pt x="1650" y="1053"/>
                  <a:pt x="1643" y="1060"/>
                  <a:pt x="1643" y="1068"/>
                </a:cubicBezTo>
                <a:cubicBezTo>
                  <a:pt x="1643" y="1076"/>
                  <a:pt x="1650" y="1083"/>
                  <a:pt x="1658" y="1083"/>
                </a:cubicBezTo>
                <a:cubicBezTo>
                  <a:pt x="1666" y="1083"/>
                  <a:pt x="1673" y="1076"/>
                  <a:pt x="1673" y="1068"/>
                </a:cubicBezTo>
                <a:cubicBezTo>
                  <a:pt x="1673" y="1060"/>
                  <a:pt x="1666" y="1053"/>
                  <a:pt x="1658" y="1053"/>
                </a:cubicBezTo>
                <a:close/>
                <a:moveTo>
                  <a:pt x="1658" y="1086"/>
                </a:moveTo>
                <a:cubicBezTo>
                  <a:pt x="1650" y="1086"/>
                  <a:pt x="1643" y="1093"/>
                  <a:pt x="1643" y="1101"/>
                </a:cubicBezTo>
                <a:cubicBezTo>
                  <a:pt x="1643" y="1109"/>
                  <a:pt x="1650" y="1116"/>
                  <a:pt x="1658" y="1116"/>
                </a:cubicBezTo>
                <a:cubicBezTo>
                  <a:pt x="1666" y="1116"/>
                  <a:pt x="1673" y="1109"/>
                  <a:pt x="1673" y="1101"/>
                </a:cubicBezTo>
                <a:cubicBezTo>
                  <a:pt x="1673" y="1093"/>
                  <a:pt x="1666" y="1086"/>
                  <a:pt x="1658" y="1086"/>
                </a:cubicBezTo>
                <a:close/>
                <a:moveTo>
                  <a:pt x="1658" y="1119"/>
                </a:moveTo>
                <a:cubicBezTo>
                  <a:pt x="1650" y="1119"/>
                  <a:pt x="1643" y="1126"/>
                  <a:pt x="1643" y="1134"/>
                </a:cubicBezTo>
                <a:cubicBezTo>
                  <a:pt x="1643" y="1142"/>
                  <a:pt x="1650" y="1149"/>
                  <a:pt x="1658" y="1149"/>
                </a:cubicBezTo>
                <a:cubicBezTo>
                  <a:pt x="1666" y="1149"/>
                  <a:pt x="1673" y="1142"/>
                  <a:pt x="1673" y="1134"/>
                </a:cubicBezTo>
                <a:cubicBezTo>
                  <a:pt x="1673" y="1126"/>
                  <a:pt x="1666" y="1119"/>
                  <a:pt x="1658" y="1119"/>
                </a:cubicBezTo>
                <a:close/>
                <a:moveTo>
                  <a:pt x="1658" y="1152"/>
                </a:moveTo>
                <a:cubicBezTo>
                  <a:pt x="1650" y="1152"/>
                  <a:pt x="1643" y="1159"/>
                  <a:pt x="1643" y="1167"/>
                </a:cubicBezTo>
                <a:cubicBezTo>
                  <a:pt x="1643" y="1175"/>
                  <a:pt x="1650" y="1182"/>
                  <a:pt x="1658" y="1182"/>
                </a:cubicBezTo>
                <a:cubicBezTo>
                  <a:pt x="1666" y="1182"/>
                  <a:pt x="1673" y="1175"/>
                  <a:pt x="1673" y="1167"/>
                </a:cubicBezTo>
                <a:cubicBezTo>
                  <a:pt x="1673" y="1159"/>
                  <a:pt x="1666" y="1152"/>
                  <a:pt x="1658" y="1152"/>
                </a:cubicBezTo>
                <a:close/>
                <a:moveTo>
                  <a:pt x="1658" y="1185"/>
                </a:moveTo>
                <a:cubicBezTo>
                  <a:pt x="1650" y="1185"/>
                  <a:pt x="1643" y="1192"/>
                  <a:pt x="1643" y="1200"/>
                </a:cubicBezTo>
                <a:cubicBezTo>
                  <a:pt x="1643" y="1208"/>
                  <a:pt x="1650" y="1215"/>
                  <a:pt x="1658" y="1215"/>
                </a:cubicBezTo>
                <a:cubicBezTo>
                  <a:pt x="1666" y="1215"/>
                  <a:pt x="1673" y="1208"/>
                  <a:pt x="1673" y="1200"/>
                </a:cubicBezTo>
                <a:cubicBezTo>
                  <a:pt x="1673" y="1192"/>
                  <a:pt x="1666" y="1185"/>
                  <a:pt x="1658" y="1185"/>
                </a:cubicBezTo>
                <a:close/>
                <a:moveTo>
                  <a:pt x="1658" y="1218"/>
                </a:moveTo>
                <a:cubicBezTo>
                  <a:pt x="1650" y="1218"/>
                  <a:pt x="1643" y="1225"/>
                  <a:pt x="1643" y="1233"/>
                </a:cubicBezTo>
                <a:cubicBezTo>
                  <a:pt x="1643" y="1241"/>
                  <a:pt x="1650" y="1248"/>
                  <a:pt x="1658" y="1248"/>
                </a:cubicBezTo>
                <a:cubicBezTo>
                  <a:pt x="1666" y="1248"/>
                  <a:pt x="1673" y="1241"/>
                  <a:pt x="1673" y="1233"/>
                </a:cubicBezTo>
                <a:cubicBezTo>
                  <a:pt x="1673" y="1225"/>
                  <a:pt x="1666" y="1218"/>
                  <a:pt x="1658" y="1218"/>
                </a:cubicBezTo>
                <a:close/>
                <a:moveTo>
                  <a:pt x="1658" y="1251"/>
                </a:moveTo>
                <a:cubicBezTo>
                  <a:pt x="1650" y="1251"/>
                  <a:pt x="1643" y="1258"/>
                  <a:pt x="1643" y="1266"/>
                </a:cubicBezTo>
                <a:cubicBezTo>
                  <a:pt x="1643" y="1274"/>
                  <a:pt x="1650" y="1281"/>
                  <a:pt x="1658" y="1281"/>
                </a:cubicBezTo>
                <a:cubicBezTo>
                  <a:pt x="1666" y="1281"/>
                  <a:pt x="1673" y="1274"/>
                  <a:pt x="1673" y="1266"/>
                </a:cubicBezTo>
                <a:cubicBezTo>
                  <a:pt x="1673" y="1258"/>
                  <a:pt x="1666" y="1251"/>
                  <a:pt x="1658" y="1251"/>
                </a:cubicBezTo>
                <a:close/>
                <a:moveTo>
                  <a:pt x="1658" y="1284"/>
                </a:moveTo>
                <a:cubicBezTo>
                  <a:pt x="1650" y="1284"/>
                  <a:pt x="1643" y="1291"/>
                  <a:pt x="1643" y="1299"/>
                </a:cubicBezTo>
                <a:cubicBezTo>
                  <a:pt x="1643" y="1307"/>
                  <a:pt x="1650" y="1314"/>
                  <a:pt x="1658" y="1314"/>
                </a:cubicBezTo>
                <a:cubicBezTo>
                  <a:pt x="1666" y="1314"/>
                  <a:pt x="1673" y="1307"/>
                  <a:pt x="1673" y="1299"/>
                </a:cubicBezTo>
                <a:cubicBezTo>
                  <a:pt x="1673" y="1291"/>
                  <a:pt x="1666" y="1284"/>
                  <a:pt x="1658" y="1284"/>
                </a:cubicBezTo>
                <a:close/>
                <a:moveTo>
                  <a:pt x="1658" y="1317"/>
                </a:moveTo>
                <a:cubicBezTo>
                  <a:pt x="1650" y="1317"/>
                  <a:pt x="1643" y="1323"/>
                  <a:pt x="1643" y="1332"/>
                </a:cubicBezTo>
                <a:cubicBezTo>
                  <a:pt x="1643" y="1340"/>
                  <a:pt x="1650" y="1346"/>
                  <a:pt x="1658" y="1346"/>
                </a:cubicBezTo>
                <a:cubicBezTo>
                  <a:pt x="1666" y="1346"/>
                  <a:pt x="1673" y="1340"/>
                  <a:pt x="1673" y="1332"/>
                </a:cubicBezTo>
                <a:cubicBezTo>
                  <a:pt x="1673" y="1323"/>
                  <a:pt x="1666" y="1317"/>
                  <a:pt x="1658" y="1317"/>
                </a:cubicBezTo>
                <a:close/>
                <a:moveTo>
                  <a:pt x="1658" y="1350"/>
                </a:moveTo>
                <a:cubicBezTo>
                  <a:pt x="1650" y="1350"/>
                  <a:pt x="1643" y="1356"/>
                  <a:pt x="1643" y="1365"/>
                </a:cubicBezTo>
                <a:cubicBezTo>
                  <a:pt x="1643" y="1373"/>
                  <a:pt x="1650" y="1379"/>
                  <a:pt x="1658" y="1379"/>
                </a:cubicBezTo>
                <a:cubicBezTo>
                  <a:pt x="1666" y="1379"/>
                  <a:pt x="1673" y="1373"/>
                  <a:pt x="1673" y="1365"/>
                </a:cubicBezTo>
                <a:cubicBezTo>
                  <a:pt x="1673" y="1356"/>
                  <a:pt x="1666" y="1350"/>
                  <a:pt x="1658" y="1350"/>
                </a:cubicBezTo>
                <a:close/>
                <a:moveTo>
                  <a:pt x="1658" y="1383"/>
                </a:moveTo>
                <a:cubicBezTo>
                  <a:pt x="1650" y="1383"/>
                  <a:pt x="1643" y="1389"/>
                  <a:pt x="1643" y="1397"/>
                </a:cubicBezTo>
                <a:cubicBezTo>
                  <a:pt x="1643" y="1406"/>
                  <a:pt x="1650" y="1412"/>
                  <a:pt x="1658" y="1412"/>
                </a:cubicBezTo>
                <a:cubicBezTo>
                  <a:pt x="1666" y="1412"/>
                  <a:pt x="1673" y="1406"/>
                  <a:pt x="1673" y="1397"/>
                </a:cubicBezTo>
                <a:cubicBezTo>
                  <a:pt x="1673" y="1389"/>
                  <a:pt x="1666" y="1383"/>
                  <a:pt x="1658" y="1383"/>
                </a:cubicBezTo>
                <a:close/>
                <a:moveTo>
                  <a:pt x="1658" y="1416"/>
                </a:moveTo>
                <a:cubicBezTo>
                  <a:pt x="1650" y="1416"/>
                  <a:pt x="1643" y="1422"/>
                  <a:pt x="1643" y="1430"/>
                </a:cubicBezTo>
                <a:cubicBezTo>
                  <a:pt x="1643" y="1439"/>
                  <a:pt x="1650" y="1445"/>
                  <a:pt x="1658" y="1445"/>
                </a:cubicBezTo>
                <a:cubicBezTo>
                  <a:pt x="1666" y="1445"/>
                  <a:pt x="1673" y="1439"/>
                  <a:pt x="1673" y="1430"/>
                </a:cubicBezTo>
                <a:cubicBezTo>
                  <a:pt x="1673" y="1422"/>
                  <a:pt x="1666" y="1416"/>
                  <a:pt x="1658" y="1416"/>
                </a:cubicBezTo>
                <a:close/>
                <a:moveTo>
                  <a:pt x="1691" y="0"/>
                </a:moveTo>
                <a:cubicBezTo>
                  <a:pt x="1683" y="0"/>
                  <a:pt x="1676" y="7"/>
                  <a:pt x="1676" y="15"/>
                </a:cubicBezTo>
                <a:cubicBezTo>
                  <a:pt x="1676" y="23"/>
                  <a:pt x="1683" y="30"/>
                  <a:pt x="1691" y="30"/>
                </a:cubicBezTo>
                <a:cubicBezTo>
                  <a:pt x="1699" y="30"/>
                  <a:pt x="1706" y="23"/>
                  <a:pt x="1706" y="15"/>
                </a:cubicBezTo>
                <a:cubicBezTo>
                  <a:pt x="1706" y="7"/>
                  <a:pt x="1699" y="0"/>
                  <a:pt x="1691" y="0"/>
                </a:cubicBezTo>
                <a:close/>
                <a:moveTo>
                  <a:pt x="1691" y="33"/>
                </a:moveTo>
                <a:cubicBezTo>
                  <a:pt x="1683" y="33"/>
                  <a:pt x="1676" y="40"/>
                  <a:pt x="1676" y="48"/>
                </a:cubicBezTo>
                <a:cubicBezTo>
                  <a:pt x="1676" y="56"/>
                  <a:pt x="1683" y="63"/>
                  <a:pt x="1691" y="63"/>
                </a:cubicBezTo>
                <a:cubicBezTo>
                  <a:pt x="1699" y="63"/>
                  <a:pt x="1706" y="56"/>
                  <a:pt x="1706" y="48"/>
                </a:cubicBezTo>
                <a:cubicBezTo>
                  <a:pt x="1706" y="40"/>
                  <a:pt x="1699" y="33"/>
                  <a:pt x="1691" y="33"/>
                </a:cubicBezTo>
                <a:close/>
                <a:moveTo>
                  <a:pt x="1691" y="66"/>
                </a:moveTo>
                <a:cubicBezTo>
                  <a:pt x="1683" y="66"/>
                  <a:pt x="1676" y="72"/>
                  <a:pt x="1676" y="81"/>
                </a:cubicBezTo>
                <a:cubicBezTo>
                  <a:pt x="1676" y="89"/>
                  <a:pt x="1683" y="95"/>
                  <a:pt x="1691" y="95"/>
                </a:cubicBezTo>
                <a:cubicBezTo>
                  <a:pt x="1699" y="95"/>
                  <a:pt x="1706" y="89"/>
                  <a:pt x="1706" y="81"/>
                </a:cubicBezTo>
                <a:cubicBezTo>
                  <a:pt x="1706" y="72"/>
                  <a:pt x="1699" y="66"/>
                  <a:pt x="1691" y="66"/>
                </a:cubicBezTo>
                <a:close/>
                <a:moveTo>
                  <a:pt x="1691" y="99"/>
                </a:moveTo>
                <a:cubicBezTo>
                  <a:pt x="1683" y="99"/>
                  <a:pt x="1676" y="105"/>
                  <a:pt x="1676" y="114"/>
                </a:cubicBezTo>
                <a:cubicBezTo>
                  <a:pt x="1676" y="122"/>
                  <a:pt x="1683" y="128"/>
                  <a:pt x="1691" y="128"/>
                </a:cubicBezTo>
                <a:cubicBezTo>
                  <a:pt x="1699" y="128"/>
                  <a:pt x="1706" y="122"/>
                  <a:pt x="1706" y="114"/>
                </a:cubicBezTo>
                <a:cubicBezTo>
                  <a:pt x="1706" y="105"/>
                  <a:pt x="1699" y="99"/>
                  <a:pt x="1691" y="99"/>
                </a:cubicBezTo>
                <a:close/>
                <a:moveTo>
                  <a:pt x="1691" y="132"/>
                </a:moveTo>
                <a:cubicBezTo>
                  <a:pt x="1683" y="132"/>
                  <a:pt x="1676" y="138"/>
                  <a:pt x="1676" y="147"/>
                </a:cubicBezTo>
                <a:cubicBezTo>
                  <a:pt x="1676" y="155"/>
                  <a:pt x="1683" y="161"/>
                  <a:pt x="1691" y="161"/>
                </a:cubicBezTo>
                <a:cubicBezTo>
                  <a:pt x="1699" y="161"/>
                  <a:pt x="1706" y="155"/>
                  <a:pt x="1706" y="147"/>
                </a:cubicBezTo>
                <a:cubicBezTo>
                  <a:pt x="1706" y="138"/>
                  <a:pt x="1699" y="132"/>
                  <a:pt x="1691" y="132"/>
                </a:cubicBezTo>
                <a:close/>
                <a:moveTo>
                  <a:pt x="1691" y="165"/>
                </a:moveTo>
                <a:cubicBezTo>
                  <a:pt x="1683" y="165"/>
                  <a:pt x="1676" y="171"/>
                  <a:pt x="1676" y="179"/>
                </a:cubicBezTo>
                <a:cubicBezTo>
                  <a:pt x="1676" y="188"/>
                  <a:pt x="1683" y="194"/>
                  <a:pt x="1691" y="194"/>
                </a:cubicBezTo>
                <a:cubicBezTo>
                  <a:pt x="1699" y="194"/>
                  <a:pt x="1706" y="188"/>
                  <a:pt x="1706" y="179"/>
                </a:cubicBezTo>
                <a:cubicBezTo>
                  <a:pt x="1706" y="171"/>
                  <a:pt x="1699" y="165"/>
                  <a:pt x="1691" y="165"/>
                </a:cubicBezTo>
                <a:close/>
                <a:moveTo>
                  <a:pt x="1691" y="198"/>
                </a:moveTo>
                <a:cubicBezTo>
                  <a:pt x="1683" y="198"/>
                  <a:pt x="1676" y="204"/>
                  <a:pt x="1676" y="212"/>
                </a:cubicBezTo>
                <a:cubicBezTo>
                  <a:pt x="1676" y="221"/>
                  <a:pt x="1683" y="227"/>
                  <a:pt x="1691" y="227"/>
                </a:cubicBezTo>
                <a:cubicBezTo>
                  <a:pt x="1699" y="227"/>
                  <a:pt x="1706" y="221"/>
                  <a:pt x="1706" y="212"/>
                </a:cubicBezTo>
                <a:cubicBezTo>
                  <a:pt x="1706" y="204"/>
                  <a:pt x="1699" y="198"/>
                  <a:pt x="1691" y="198"/>
                </a:cubicBezTo>
                <a:close/>
                <a:moveTo>
                  <a:pt x="1691" y="230"/>
                </a:moveTo>
                <a:cubicBezTo>
                  <a:pt x="1683" y="230"/>
                  <a:pt x="1676" y="237"/>
                  <a:pt x="1676" y="245"/>
                </a:cubicBezTo>
                <a:cubicBezTo>
                  <a:pt x="1676" y="253"/>
                  <a:pt x="1683" y="260"/>
                  <a:pt x="1691" y="260"/>
                </a:cubicBezTo>
                <a:cubicBezTo>
                  <a:pt x="1699" y="260"/>
                  <a:pt x="1706" y="253"/>
                  <a:pt x="1706" y="245"/>
                </a:cubicBezTo>
                <a:cubicBezTo>
                  <a:pt x="1706" y="237"/>
                  <a:pt x="1699" y="230"/>
                  <a:pt x="1691" y="230"/>
                </a:cubicBezTo>
                <a:close/>
                <a:moveTo>
                  <a:pt x="1691" y="263"/>
                </a:moveTo>
                <a:cubicBezTo>
                  <a:pt x="1683" y="263"/>
                  <a:pt x="1676" y="270"/>
                  <a:pt x="1676" y="278"/>
                </a:cubicBezTo>
                <a:cubicBezTo>
                  <a:pt x="1676" y="286"/>
                  <a:pt x="1683" y="293"/>
                  <a:pt x="1691" y="293"/>
                </a:cubicBezTo>
                <a:cubicBezTo>
                  <a:pt x="1699" y="293"/>
                  <a:pt x="1706" y="286"/>
                  <a:pt x="1706" y="278"/>
                </a:cubicBezTo>
                <a:cubicBezTo>
                  <a:pt x="1706" y="270"/>
                  <a:pt x="1699" y="263"/>
                  <a:pt x="1691" y="263"/>
                </a:cubicBezTo>
                <a:close/>
                <a:moveTo>
                  <a:pt x="1691" y="296"/>
                </a:moveTo>
                <a:cubicBezTo>
                  <a:pt x="1683" y="296"/>
                  <a:pt x="1676" y="303"/>
                  <a:pt x="1676" y="311"/>
                </a:cubicBezTo>
                <a:cubicBezTo>
                  <a:pt x="1676" y="319"/>
                  <a:pt x="1683" y="326"/>
                  <a:pt x="1691" y="326"/>
                </a:cubicBezTo>
                <a:cubicBezTo>
                  <a:pt x="1699" y="326"/>
                  <a:pt x="1706" y="319"/>
                  <a:pt x="1706" y="311"/>
                </a:cubicBezTo>
                <a:cubicBezTo>
                  <a:pt x="1706" y="303"/>
                  <a:pt x="1699" y="296"/>
                  <a:pt x="1691" y="296"/>
                </a:cubicBezTo>
                <a:close/>
                <a:moveTo>
                  <a:pt x="1691" y="329"/>
                </a:moveTo>
                <a:cubicBezTo>
                  <a:pt x="1683" y="329"/>
                  <a:pt x="1676" y="336"/>
                  <a:pt x="1676" y="344"/>
                </a:cubicBezTo>
                <a:cubicBezTo>
                  <a:pt x="1676" y="352"/>
                  <a:pt x="1683" y="359"/>
                  <a:pt x="1691" y="359"/>
                </a:cubicBezTo>
                <a:cubicBezTo>
                  <a:pt x="1699" y="359"/>
                  <a:pt x="1706" y="352"/>
                  <a:pt x="1706" y="344"/>
                </a:cubicBezTo>
                <a:cubicBezTo>
                  <a:pt x="1706" y="336"/>
                  <a:pt x="1699" y="329"/>
                  <a:pt x="1691" y="329"/>
                </a:cubicBezTo>
                <a:close/>
                <a:moveTo>
                  <a:pt x="1691" y="362"/>
                </a:moveTo>
                <a:cubicBezTo>
                  <a:pt x="1683" y="362"/>
                  <a:pt x="1676" y="369"/>
                  <a:pt x="1676" y="377"/>
                </a:cubicBezTo>
                <a:cubicBezTo>
                  <a:pt x="1676" y="385"/>
                  <a:pt x="1683" y="392"/>
                  <a:pt x="1691" y="392"/>
                </a:cubicBezTo>
                <a:cubicBezTo>
                  <a:pt x="1699" y="392"/>
                  <a:pt x="1706" y="385"/>
                  <a:pt x="1706" y="377"/>
                </a:cubicBezTo>
                <a:cubicBezTo>
                  <a:pt x="1706" y="369"/>
                  <a:pt x="1699" y="362"/>
                  <a:pt x="1691" y="362"/>
                </a:cubicBezTo>
                <a:close/>
                <a:moveTo>
                  <a:pt x="1691" y="395"/>
                </a:moveTo>
                <a:cubicBezTo>
                  <a:pt x="1683" y="395"/>
                  <a:pt x="1676" y="402"/>
                  <a:pt x="1676" y="410"/>
                </a:cubicBezTo>
                <a:cubicBezTo>
                  <a:pt x="1676" y="418"/>
                  <a:pt x="1683" y="425"/>
                  <a:pt x="1691" y="425"/>
                </a:cubicBezTo>
                <a:cubicBezTo>
                  <a:pt x="1699" y="425"/>
                  <a:pt x="1706" y="418"/>
                  <a:pt x="1706" y="410"/>
                </a:cubicBezTo>
                <a:cubicBezTo>
                  <a:pt x="1706" y="402"/>
                  <a:pt x="1699" y="395"/>
                  <a:pt x="1691" y="395"/>
                </a:cubicBezTo>
                <a:close/>
                <a:moveTo>
                  <a:pt x="1691" y="428"/>
                </a:moveTo>
                <a:cubicBezTo>
                  <a:pt x="1683" y="428"/>
                  <a:pt x="1676" y="435"/>
                  <a:pt x="1676" y="443"/>
                </a:cubicBezTo>
                <a:cubicBezTo>
                  <a:pt x="1676" y="451"/>
                  <a:pt x="1683" y="458"/>
                  <a:pt x="1691" y="458"/>
                </a:cubicBezTo>
                <a:cubicBezTo>
                  <a:pt x="1699" y="458"/>
                  <a:pt x="1706" y="451"/>
                  <a:pt x="1706" y="443"/>
                </a:cubicBezTo>
                <a:cubicBezTo>
                  <a:pt x="1706" y="435"/>
                  <a:pt x="1699" y="428"/>
                  <a:pt x="1691" y="428"/>
                </a:cubicBezTo>
                <a:close/>
                <a:moveTo>
                  <a:pt x="1691" y="461"/>
                </a:moveTo>
                <a:cubicBezTo>
                  <a:pt x="1683" y="461"/>
                  <a:pt x="1676" y="468"/>
                  <a:pt x="1676" y="476"/>
                </a:cubicBezTo>
                <a:cubicBezTo>
                  <a:pt x="1676" y="484"/>
                  <a:pt x="1683" y="491"/>
                  <a:pt x="1691" y="491"/>
                </a:cubicBezTo>
                <a:cubicBezTo>
                  <a:pt x="1699" y="491"/>
                  <a:pt x="1706" y="484"/>
                  <a:pt x="1706" y="476"/>
                </a:cubicBezTo>
                <a:cubicBezTo>
                  <a:pt x="1706" y="468"/>
                  <a:pt x="1699" y="461"/>
                  <a:pt x="1691" y="461"/>
                </a:cubicBezTo>
                <a:close/>
                <a:moveTo>
                  <a:pt x="1691" y="494"/>
                </a:moveTo>
                <a:cubicBezTo>
                  <a:pt x="1683" y="494"/>
                  <a:pt x="1676" y="500"/>
                  <a:pt x="1676" y="509"/>
                </a:cubicBezTo>
                <a:cubicBezTo>
                  <a:pt x="1676" y="517"/>
                  <a:pt x="1683" y="523"/>
                  <a:pt x="1691" y="523"/>
                </a:cubicBezTo>
                <a:cubicBezTo>
                  <a:pt x="1699" y="523"/>
                  <a:pt x="1706" y="517"/>
                  <a:pt x="1706" y="509"/>
                </a:cubicBezTo>
                <a:cubicBezTo>
                  <a:pt x="1706" y="500"/>
                  <a:pt x="1699" y="494"/>
                  <a:pt x="1691" y="494"/>
                </a:cubicBezTo>
                <a:close/>
                <a:moveTo>
                  <a:pt x="1691" y="527"/>
                </a:moveTo>
                <a:cubicBezTo>
                  <a:pt x="1683" y="527"/>
                  <a:pt x="1676" y="533"/>
                  <a:pt x="1676" y="542"/>
                </a:cubicBezTo>
                <a:cubicBezTo>
                  <a:pt x="1676" y="550"/>
                  <a:pt x="1683" y="556"/>
                  <a:pt x="1691" y="556"/>
                </a:cubicBezTo>
                <a:cubicBezTo>
                  <a:pt x="1699" y="556"/>
                  <a:pt x="1706" y="550"/>
                  <a:pt x="1706" y="542"/>
                </a:cubicBezTo>
                <a:cubicBezTo>
                  <a:pt x="1706" y="533"/>
                  <a:pt x="1699" y="527"/>
                  <a:pt x="1691" y="527"/>
                </a:cubicBezTo>
                <a:close/>
                <a:moveTo>
                  <a:pt x="1691" y="560"/>
                </a:moveTo>
                <a:cubicBezTo>
                  <a:pt x="1683" y="560"/>
                  <a:pt x="1676" y="566"/>
                  <a:pt x="1676" y="574"/>
                </a:cubicBezTo>
                <a:cubicBezTo>
                  <a:pt x="1676" y="583"/>
                  <a:pt x="1683" y="589"/>
                  <a:pt x="1691" y="589"/>
                </a:cubicBezTo>
                <a:cubicBezTo>
                  <a:pt x="1699" y="589"/>
                  <a:pt x="1706" y="583"/>
                  <a:pt x="1706" y="574"/>
                </a:cubicBezTo>
                <a:cubicBezTo>
                  <a:pt x="1706" y="566"/>
                  <a:pt x="1699" y="560"/>
                  <a:pt x="1691" y="560"/>
                </a:cubicBezTo>
                <a:close/>
                <a:moveTo>
                  <a:pt x="1691" y="593"/>
                </a:moveTo>
                <a:cubicBezTo>
                  <a:pt x="1683" y="593"/>
                  <a:pt x="1676" y="599"/>
                  <a:pt x="1676" y="607"/>
                </a:cubicBezTo>
                <a:cubicBezTo>
                  <a:pt x="1676" y="616"/>
                  <a:pt x="1683" y="622"/>
                  <a:pt x="1691" y="622"/>
                </a:cubicBezTo>
                <a:cubicBezTo>
                  <a:pt x="1699" y="622"/>
                  <a:pt x="1706" y="616"/>
                  <a:pt x="1706" y="607"/>
                </a:cubicBezTo>
                <a:cubicBezTo>
                  <a:pt x="1706" y="599"/>
                  <a:pt x="1699" y="593"/>
                  <a:pt x="1691" y="593"/>
                </a:cubicBezTo>
                <a:close/>
                <a:moveTo>
                  <a:pt x="1691" y="625"/>
                </a:moveTo>
                <a:cubicBezTo>
                  <a:pt x="1683" y="625"/>
                  <a:pt x="1676" y="632"/>
                  <a:pt x="1676" y="640"/>
                </a:cubicBezTo>
                <a:cubicBezTo>
                  <a:pt x="1676" y="648"/>
                  <a:pt x="1683" y="655"/>
                  <a:pt x="1691" y="655"/>
                </a:cubicBezTo>
                <a:cubicBezTo>
                  <a:pt x="1699" y="655"/>
                  <a:pt x="1706" y="648"/>
                  <a:pt x="1706" y="640"/>
                </a:cubicBezTo>
                <a:cubicBezTo>
                  <a:pt x="1706" y="632"/>
                  <a:pt x="1699" y="625"/>
                  <a:pt x="1691" y="625"/>
                </a:cubicBezTo>
                <a:close/>
                <a:moveTo>
                  <a:pt x="1691" y="658"/>
                </a:moveTo>
                <a:cubicBezTo>
                  <a:pt x="1683" y="658"/>
                  <a:pt x="1676" y="665"/>
                  <a:pt x="1676" y="673"/>
                </a:cubicBezTo>
                <a:cubicBezTo>
                  <a:pt x="1676" y="681"/>
                  <a:pt x="1683" y="688"/>
                  <a:pt x="1691" y="688"/>
                </a:cubicBezTo>
                <a:cubicBezTo>
                  <a:pt x="1699" y="688"/>
                  <a:pt x="1706" y="681"/>
                  <a:pt x="1706" y="673"/>
                </a:cubicBezTo>
                <a:cubicBezTo>
                  <a:pt x="1706" y="665"/>
                  <a:pt x="1699" y="658"/>
                  <a:pt x="1691" y="658"/>
                </a:cubicBezTo>
                <a:close/>
                <a:moveTo>
                  <a:pt x="1691" y="691"/>
                </a:moveTo>
                <a:cubicBezTo>
                  <a:pt x="1683" y="691"/>
                  <a:pt x="1676" y="698"/>
                  <a:pt x="1676" y="706"/>
                </a:cubicBezTo>
                <a:cubicBezTo>
                  <a:pt x="1676" y="714"/>
                  <a:pt x="1683" y="721"/>
                  <a:pt x="1691" y="721"/>
                </a:cubicBezTo>
                <a:cubicBezTo>
                  <a:pt x="1699" y="721"/>
                  <a:pt x="1706" y="714"/>
                  <a:pt x="1706" y="706"/>
                </a:cubicBezTo>
                <a:cubicBezTo>
                  <a:pt x="1706" y="698"/>
                  <a:pt x="1699" y="691"/>
                  <a:pt x="1691" y="691"/>
                </a:cubicBezTo>
                <a:close/>
                <a:moveTo>
                  <a:pt x="1691" y="724"/>
                </a:moveTo>
                <a:cubicBezTo>
                  <a:pt x="1683" y="724"/>
                  <a:pt x="1676" y="731"/>
                  <a:pt x="1676" y="739"/>
                </a:cubicBezTo>
                <a:cubicBezTo>
                  <a:pt x="1676" y="747"/>
                  <a:pt x="1683" y="754"/>
                  <a:pt x="1691" y="754"/>
                </a:cubicBezTo>
                <a:cubicBezTo>
                  <a:pt x="1699" y="754"/>
                  <a:pt x="1706" y="747"/>
                  <a:pt x="1706" y="739"/>
                </a:cubicBezTo>
                <a:cubicBezTo>
                  <a:pt x="1706" y="731"/>
                  <a:pt x="1699" y="724"/>
                  <a:pt x="1691" y="724"/>
                </a:cubicBezTo>
                <a:close/>
                <a:moveTo>
                  <a:pt x="1691" y="757"/>
                </a:moveTo>
                <a:cubicBezTo>
                  <a:pt x="1683" y="757"/>
                  <a:pt x="1676" y="764"/>
                  <a:pt x="1676" y="772"/>
                </a:cubicBezTo>
                <a:cubicBezTo>
                  <a:pt x="1676" y="780"/>
                  <a:pt x="1683" y="787"/>
                  <a:pt x="1691" y="787"/>
                </a:cubicBezTo>
                <a:cubicBezTo>
                  <a:pt x="1699" y="787"/>
                  <a:pt x="1706" y="780"/>
                  <a:pt x="1706" y="772"/>
                </a:cubicBezTo>
                <a:cubicBezTo>
                  <a:pt x="1706" y="764"/>
                  <a:pt x="1699" y="757"/>
                  <a:pt x="1691" y="757"/>
                </a:cubicBezTo>
                <a:close/>
                <a:moveTo>
                  <a:pt x="1691" y="790"/>
                </a:moveTo>
                <a:cubicBezTo>
                  <a:pt x="1683" y="790"/>
                  <a:pt x="1676" y="797"/>
                  <a:pt x="1676" y="805"/>
                </a:cubicBezTo>
                <a:cubicBezTo>
                  <a:pt x="1676" y="813"/>
                  <a:pt x="1683" y="820"/>
                  <a:pt x="1691" y="820"/>
                </a:cubicBezTo>
                <a:cubicBezTo>
                  <a:pt x="1699" y="820"/>
                  <a:pt x="1706" y="813"/>
                  <a:pt x="1706" y="805"/>
                </a:cubicBezTo>
                <a:cubicBezTo>
                  <a:pt x="1706" y="797"/>
                  <a:pt x="1699" y="790"/>
                  <a:pt x="1691" y="790"/>
                </a:cubicBezTo>
                <a:close/>
                <a:moveTo>
                  <a:pt x="1691" y="823"/>
                </a:moveTo>
                <a:cubicBezTo>
                  <a:pt x="1683" y="823"/>
                  <a:pt x="1676" y="830"/>
                  <a:pt x="1676" y="838"/>
                </a:cubicBezTo>
                <a:cubicBezTo>
                  <a:pt x="1676" y="846"/>
                  <a:pt x="1683" y="853"/>
                  <a:pt x="1691" y="853"/>
                </a:cubicBezTo>
                <a:cubicBezTo>
                  <a:pt x="1699" y="853"/>
                  <a:pt x="1706" y="846"/>
                  <a:pt x="1706" y="838"/>
                </a:cubicBezTo>
                <a:cubicBezTo>
                  <a:pt x="1706" y="830"/>
                  <a:pt x="1699" y="823"/>
                  <a:pt x="1691" y="823"/>
                </a:cubicBezTo>
                <a:close/>
                <a:moveTo>
                  <a:pt x="1691" y="856"/>
                </a:moveTo>
                <a:cubicBezTo>
                  <a:pt x="1683" y="856"/>
                  <a:pt x="1676" y="863"/>
                  <a:pt x="1676" y="871"/>
                </a:cubicBezTo>
                <a:cubicBezTo>
                  <a:pt x="1676" y="879"/>
                  <a:pt x="1683" y="886"/>
                  <a:pt x="1691" y="886"/>
                </a:cubicBezTo>
                <a:cubicBezTo>
                  <a:pt x="1699" y="886"/>
                  <a:pt x="1706" y="879"/>
                  <a:pt x="1706" y="871"/>
                </a:cubicBezTo>
                <a:cubicBezTo>
                  <a:pt x="1706" y="863"/>
                  <a:pt x="1699" y="856"/>
                  <a:pt x="1691" y="856"/>
                </a:cubicBezTo>
                <a:close/>
                <a:moveTo>
                  <a:pt x="1691" y="889"/>
                </a:moveTo>
                <a:cubicBezTo>
                  <a:pt x="1683" y="889"/>
                  <a:pt x="1676" y="895"/>
                  <a:pt x="1676" y="904"/>
                </a:cubicBezTo>
                <a:cubicBezTo>
                  <a:pt x="1676" y="912"/>
                  <a:pt x="1683" y="918"/>
                  <a:pt x="1691" y="918"/>
                </a:cubicBezTo>
                <a:cubicBezTo>
                  <a:pt x="1699" y="918"/>
                  <a:pt x="1706" y="912"/>
                  <a:pt x="1706" y="904"/>
                </a:cubicBezTo>
                <a:cubicBezTo>
                  <a:pt x="1706" y="895"/>
                  <a:pt x="1699" y="889"/>
                  <a:pt x="1691" y="889"/>
                </a:cubicBezTo>
                <a:close/>
                <a:moveTo>
                  <a:pt x="1691" y="922"/>
                </a:moveTo>
                <a:cubicBezTo>
                  <a:pt x="1683" y="922"/>
                  <a:pt x="1676" y="928"/>
                  <a:pt x="1676" y="937"/>
                </a:cubicBezTo>
                <a:cubicBezTo>
                  <a:pt x="1676" y="945"/>
                  <a:pt x="1683" y="951"/>
                  <a:pt x="1691" y="951"/>
                </a:cubicBezTo>
                <a:cubicBezTo>
                  <a:pt x="1699" y="951"/>
                  <a:pt x="1706" y="945"/>
                  <a:pt x="1706" y="937"/>
                </a:cubicBezTo>
                <a:cubicBezTo>
                  <a:pt x="1706" y="928"/>
                  <a:pt x="1699" y="922"/>
                  <a:pt x="1691" y="922"/>
                </a:cubicBezTo>
                <a:close/>
                <a:moveTo>
                  <a:pt x="1691" y="955"/>
                </a:moveTo>
                <a:cubicBezTo>
                  <a:pt x="1683" y="955"/>
                  <a:pt x="1676" y="961"/>
                  <a:pt x="1676" y="970"/>
                </a:cubicBezTo>
                <a:cubicBezTo>
                  <a:pt x="1676" y="978"/>
                  <a:pt x="1683" y="984"/>
                  <a:pt x="1691" y="984"/>
                </a:cubicBezTo>
                <a:cubicBezTo>
                  <a:pt x="1699" y="984"/>
                  <a:pt x="1706" y="978"/>
                  <a:pt x="1706" y="970"/>
                </a:cubicBezTo>
                <a:cubicBezTo>
                  <a:pt x="1706" y="961"/>
                  <a:pt x="1699" y="955"/>
                  <a:pt x="1691" y="955"/>
                </a:cubicBezTo>
                <a:close/>
                <a:moveTo>
                  <a:pt x="1691" y="988"/>
                </a:moveTo>
                <a:cubicBezTo>
                  <a:pt x="1683" y="988"/>
                  <a:pt x="1676" y="994"/>
                  <a:pt x="1676" y="1002"/>
                </a:cubicBezTo>
                <a:cubicBezTo>
                  <a:pt x="1676" y="1011"/>
                  <a:pt x="1683" y="1017"/>
                  <a:pt x="1691" y="1017"/>
                </a:cubicBezTo>
                <a:cubicBezTo>
                  <a:pt x="1699" y="1017"/>
                  <a:pt x="1706" y="1011"/>
                  <a:pt x="1706" y="1002"/>
                </a:cubicBezTo>
                <a:cubicBezTo>
                  <a:pt x="1706" y="994"/>
                  <a:pt x="1699" y="988"/>
                  <a:pt x="1691" y="988"/>
                </a:cubicBezTo>
                <a:close/>
                <a:moveTo>
                  <a:pt x="1691" y="1021"/>
                </a:moveTo>
                <a:cubicBezTo>
                  <a:pt x="1683" y="1021"/>
                  <a:pt x="1676" y="1027"/>
                  <a:pt x="1676" y="1035"/>
                </a:cubicBezTo>
                <a:cubicBezTo>
                  <a:pt x="1676" y="1044"/>
                  <a:pt x="1683" y="1050"/>
                  <a:pt x="1691" y="1050"/>
                </a:cubicBezTo>
                <a:cubicBezTo>
                  <a:pt x="1699" y="1050"/>
                  <a:pt x="1706" y="1044"/>
                  <a:pt x="1706" y="1035"/>
                </a:cubicBezTo>
                <a:cubicBezTo>
                  <a:pt x="1706" y="1027"/>
                  <a:pt x="1699" y="1021"/>
                  <a:pt x="1691" y="1021"/>
                </a:cubicBezTo>
                <a:close/>
                <a:moveTo>
                  <a:pt x="1691" y="1053"/>
                </a:moveTo>
                <a:cubicBezTo>
                  <a:pt x="1683" y="1053"/>
                  <a:pt x="1676" y="1060"/>
                  <a:pt x="1676" y="1068"/>
                </a:cubicBezTo>
                <a:cubicBezTo>
                  <a:pt x="1676" y="1076"/>
                  <a:pt x="1683" y="1083"/>
                  <a:pt x="1691" y="1083"/>
                </a:cubicBezTo>
                <a:cubicBezTo>
                  <a:pt x="1699" y="1083"/>
                  <a:pt x="1706" y="1076"/>
                  <a:pt x="1706" y="1068"/>
                </a:cubicBezTo>
                <a:cubicBezTo>
                  <a:pt x="1706" y="1060"/>
                  <a:pt x="1699" y="1053"/>
                  <a:pt x="1691" y="1053"/>
                </a:cubicBezTo>
                <a:close/>
                <a:moveTo>
                  <a:pt x="1691" y="1086"/>
                </a:moveTo>
                <a:cubicBezTo>
                  <a:pt x="1683" y="1086"/>
                  <a:pt x="1676" y="1093"/>
                  <a:pt x="1676" y="1101"/>
                </a:cubicBezTo>
                <a:cubicBezTo>
                  <a:pt x="1676" y="1109"/>
                  <a:pt x="1683" y="1116"/>
                  <a:pt x="1691" y="1116"/>
                </a:cubicBezTo>
                <a:cubicBezTo>
                  <a:pt x="1699" y="1116"/>
                  <a:pt x="1706" y="1109"/>
                  <a:pt x="1706" y="1101"/>
                </a:cubicBezTo>
                <a:cubicBezTo>
                  <a:pt x="1706" y="1093"/>
                  <a:pt x="1699" y="1086"/>
                  <a:pt x="1691" y="1086"/>
                </a:cubicBezTo>
                <a:close/>
                <a:moveTo>
                  <a:pt x="1691" y="1119"/>
                </a:moveTo>
                <a:cubicBezTo>
                  <a:pt x="1683" y="1119"/>
                  <a:pt x="1676" y="1126"/>
                  <a:pt x="1676" y="1134"/>
                </a:cubicBezTo>
                <a:cubicBezTo>
                  <a:pt x="1676" y="1142"/>
                  <a:pt x="1683" y="1149"/>
                  <a:pt x="1691" y="1149"/>
                </a:cubicBezTo>
                <a:cubicBezTo>
                  <a:pt x="1699" y="1149"/>
                  <a:pt x="1706" y="1142"/>
                  <a:pt x="1706" y="1134"/>
                </a:cubicBezTo>
                <a:cubicBezTo>
                  <a:pt x="1706" y="1126"/>
                  <a:pt x="1699" y="1119"/>
                  <a:pt x="1691" y="1119"/>
                </a:cubicBezTo>
                <a:close/>
                <a:moveTo>
                  <a:pt x="1691" y="1152"/>
                </a:moveTo>
                <a:cubicBezTo>
                  <a:pt x="1683" y="1152"/>
                  <a:pt x="1676" y="1159"/>
                  <a:pt x="1676" y="1167"/>
                </a:cubicBezTo>
                <a:cubicBezTo>
                  <a:pt x="1676" y="1175"/>
                  <a:pt x="1683" y="1182"/>
                  <a:pt x="1691" y="1182"/>
                </a:cubicBezTo>
                <a:cubicBezTo>
                  <a:pt x="1699" y="1182"/>
                  <a:pt x="1706" y="1175"/>
                  <a:pt x="1706" y="1167"/>
                </a:cubicBezTo>
                <a:cubicBezTo>
                  <a:pt x="1706" y="1159"/>
                  <a:pt x="1699" y="1152"/>
                  <a:pt x="1691" y="1152"/>
                </a:cubicBezTo>
                <a:close/>
                <a:moveTo>
                  <a:pt x="1691" y="1185"/>
                </a:moveTo>
                <a:cubicBezTo>
                  <a:pt x="1683" y="1185"/>
                  <a:pt x="1676" y="1192"/>
                  <a:pt x="1676" y="1200"/>
                </a:cubicBezTo>
                <a:cubicBezTo>
                  <a:pt x="1676" y="1208"/>
                  <a:pt x="1683" y="1215"/>
                  <a:pt x="1691" y="1215"/>
                </a:cubicBezTo>
                <a:cubicBezTo>
                  <a:pt x="1699" y="1215"/>
                  <a:pt x="1706" y="1208"/>
                  <a:pt x="1706" y="1200"/>
                </a:cubicBezTo>
                <a:cubicBezTo>
                  <a:pt x="1706" y="1192"/>
                  <a:pt x="1699" y="1185"/>
                  <a:pt x="1691" y="1185"/>
                </a:cubicBezTo>
                <a:close/>
                <a:moveTo>
                  <a:pt x="1691" y="1218"/>
                </a:moveTo>
                <a:cubicBezTo>
                  <a:pt x="1683" y="1218"/>
                  <a:pt x="1676" y="1225"/>
                  <a:pt x="1676" y="1233"/>
                </a:cubicBezTo>
                <a:cubicBezTo>
                  <a:pt x="1676" y="1241"/>
                  <a:pt x="1683" y="1248"/>
                  <a:pt x="1691" y="1248"/>
                </a:cubicBezTo>
                <a:cubicBezTo>
                  <a:pt x="1699" y="1248"/>
                  <a:pt x="1706" y="1241"/>
                  <a:pt x="1706" y="1233"/>
                </a:cubicBezTo>
                <a:cubicBezTo>
                  <a:pt x="1706" y="1225"/>
                  <a:pt x="1699" y="1218"/>
                  <a:pt x="1691" y="1218"/>
                </a:cubicBezTo>
                <a:close/>
                <a:moveTo>
                  <a:pt x="1691" y="1251"/>
                </a:moveTo>
                <a:cubicBezTo>
                  <a:pt x="1683" y="1251"/>
                  <a:pt x="1676" y="1258"/>
                  <a:pt x="1676" y="1266"/>
                </a:cubicBezTo>
                <a:cubicBezTo>
                  <a:pt x="1676" y="1274"/>
                  <a:pt x="1683" y="1281"/>
                  <a:pt x="1691" y="1281"/>
                </a:cubicBezTo>
                <a:cubicBezTo>
                  <a:pt x="1699" y="1281"/>
                  <a:pt x="1706" y="1274"/>
                  <a:pt x="1706" y="1266"/>
                </a:cubicBezTo>
                <a:cubicBezTo>
                  <a:pt x="1706" y="1258"/>
                  <a:pt x="1699" y="1251"/>
                  <a:pt x="1691" y="1251"/>
                </a:cubicBezTo>
                <a:close/>
                <a:moveTo>
                  <a:pt x="1691" y="1284"/>
                </a:moveTo>
                <a:cubicBezTo>
                  <a:pt x="1683" y="1284"/>
                  <a:pt x="1676" y="1291"/>
                  <a:pt x="1676" y="1299"/>
                </a:cubicBezTo>
                <a:cubicBezTo>
                  <a:pt x="1676" y="1307"/>
                  <a:pt x="1683" y="1314"/>
                  <a:pt x="1691" y="1314"/>
                </a:cubicBezTo>
                <a:cubicBezTo>
                  <a:pt x="1699" y="1314"/>
                  <a:pt x="1706" y="1307"/>
                  <a:pt x="1706" y="1299"/>
                </a:cubicBezTo>
                <a:cubicBezTo>
                  <a:pt x="1706" y="1291"/>
                  <a:pt x="1699" y="1284"/>
                  <a:pt x="1691" y="1284"/>
                </a:cubicBezTo>
                <a:close/>
                <a:moveTo>
                  <a:pt x="1691" y="1317"/>
                </a:moveTo>
                <a:cubicBezTo>
                  <a:pt x="1683" y="1317"/>
                  <a:pt x="1676" y="1323"/>
                  <a:pt x="1676" y="1332"/>
                </a:cubicBezTo>
                <a:cubicBezTo>
                  <a:pt x="1676" y="1340"/>
                  <a:pt x="1683" y="1346"/>
                  <a:pt x="1691" y="1346"/>
                </a:cubicBezTo>
                <a:cubicBezTo>
                  <a:pt x="1699" y="1346"/>
                  <a:pt x="1706" y="1340"/>
                  <a:pt x="1706" y="1332"/>
                </a:cubicBezTo>
                <a:cubicBezTo>
                  <a:pt x="1706" y="1323"/>
                  <a:pt x="1699" y="1317"/>
                  <a:pt x="1691" y="1317"/>
                </a:cubicBezTo>
                <a:close/>
                <a:moveTo>
                  <a:pt x="1691" y="1350"/>
                </a:moveTo>
                <a:cubicBezTo>
                  <a:pt x="1683" y="1350"/>
                  <a:pt x="1676" y="1356"/>
                  <a:pt x="1676" y="1365"/>
                </a:cubicBezTo>
                <a:cubicBezTo>
                  <a:pt x="1676" y="1373"/>
                  <a:pt x="1683" y="1379"/>
                  <a:pt x="1691" y="1379"/>
                </a:cubicBezTo>
                <a:cubicBezTo>
                  <a:pt x="1699" y="1379"/>
                  <a:pt x="1706" y="1373"/>
                  <a:pt x="1706" y="1365"/>
                </a:cubicBezTo>
                <a:cubicBezTo>
                  <a:pt x="1706" y="1356"/>
                  <a:pt x="1699" y="1350"/>
                  <a:pt x="1691" y="1350"/>
                </a:cubicBezTo>
                <a:close/>
                <a:moveTo>
                  <a:pt x="1691" y="1383"/>
                </a:moveTo>
                <a:cubicBezTo>
                  <a:pt x="1683" y="1383"/>
                  <a:pt x="1676" y="1389"/>
                  <a:pt x="1676" y="1397"/>
                </a:cubicBezTo>
                <a:cubicBezTo>
                  <a:pt x="1676" y="1406"/>
                  <a:pt x="1683" y="1412"/>
                  <a:pt x="1691" y="1412"/>
                </a:cubicBezTo>
                <a:cubicBezTo>
                  <a:pt x="1699" y="1412"/>
                  <a:pt x="1706" y="1406"/>
                  <a:pt x="1706" y="1397"/>
                </a:cubicBezTo>
                <a:cubicBezTo>
                  <a:pt x="1706" y="1389"/>
                  <a:pt x="1699" y="1383"/>
                  <a:pt x="1691" y="1383"/>
                </a:cubicBezTo>
                <a:close/>
                <a:moveTo>
                  <a:pt x="1691" y="1416"/>
                </a:moveTo>
                <a:cubicBezTo>
                  <a:pt x="1683" y="1416"/>
                  <a:pt x="1676" y="1422"/>
                  <a:pt x="1676" y="1430"/>
                </a:cubicBezTo>
                <a:cubicBezTo>
                  <a:pt x="1676" y="1439"/>
                  <a:pt x="1683" y="1445"/>
                  <a:pt x="1691" y="1445"/>
                </a:cubicBezTo>
                <a:cubicBezTo>
                  <a:pt x="1699" y="1445"/>
                  <a:pt x="1706" y="1439"/>
                  <a:pt x="1706" y="1430"/>
                </a:cubicBezTo>
                <a:cubicBezTo>
                  <a:pt x="1706" y="1422"/>
                  <a:pt x="1699" y="1416"/>
                  <a:pt x="1691" y="1416"/>
                </a:cubicBezTo>
                <a:close/>
                <a:moveTo>
                  <a:pt x="1724" y="0"/>
                </a:moveTo>
                <a:cubicBezTo>
                  <a:pt x="1715" y="0"/>
                  <a:pt x="1709" y="7"/>
                  <a:pt x="1709" y="15"/>
                </a:cubicBezTo>
                <a:cubicBezTo>
                  <a:pt x="1709" y="23"/>
                  <a:pt x="1715" y="30"/>
                  <a:pt x="1724" y="30"/>
                </a:cubicBezTo>
                <a:cubicBezTo>
                  <a:pt x="1732" y="30"/>
                  <a:pt x="1738" y="23"/>
                  <a:pt x="1738" y="15"/>
                </a:cubicBezTo>
                <a:cubicBezTo>
                  <a:pt x="1738" y="7"/>
                  <a:pt x="1732" y="0"/>
                  <a:pt x="1724" y="0"/>
                </a:cubicBezTo>
                <a:close/>
                <a:moveTo>
                  <a:pt x="1724" y="33"/>
                </a:moveTo>
                <a:cubicBezTo>
                  <a:pt x="1715" y="33"/>
                  <a:pt x="1709" y="40"/>
                  <a:pt x="1709" y="48"/>
                </a:cubicBezTo>
                <a:cubicBezTo>
                  <a:pt x="1709" y="56"/>
                  <a:pt x="1715" y="63"/>
                  <a:pt x="1724" y="63"/>
                </a:cubicBezTo>
                <a:cubicBezTo>
                  <a:pt x="1732" y="63"/>
                  <a:pt x="1738" y="56"/>
                  <a:pt x="1738" y="48"/>
                </a:cubicBezTo>
                <a:cubicBezTo>
                  <a:pt x="1738" y="40"/>
                  <a:pt x="1732" y="33"/>
                  <a:pt x="1724" y="33"/>
                </a:cubicBezTo>
                <a:close/>
                <a:moveTo>
                  <a:pt x="1724" y="66"/>
                </a:moveTo>
                <a:cubicBezTo>
                  <a:pt x="1715" y="66"/>
                  <a:pt x="1709" y="72"/>
                  <a:pt x="1709" y="81"/>
                </a:cubicBezTo>
                <a:cubicBezTo>
                  <a:pt x="1709" y="89"/>
                  <a:pt x="1715" y="95"/>
                  <a:pt x="1724" y="95"/>
                </a:cubicBezTo>
                <a:cubicBezTo>
                  <a:pt x="1732" y="95"/>
                  <a:pt x="1738" y="89"/>
                  <a:pt x="1738" y="81"/>
                </a:cubicBezTo>
                <a:cubicBezTo>
                  <a:pt x="1738" y="72"/>
                  <a:pt x="1732" y="66"/>
                  <a:pt x="1724" y="66"/>
                </a:cubicBezTo>
                <a:close/>
                <a:moveTo>
                  <a:pt x="1724" y="99"/>
                </a:moveTo>
                <a:cubicBezTo>
                  <a:pt x="1715" y="99"/>
                  <a:pt x="1709" y="105"/>
                  <a:pt x="1709" y="114"/>
                </a:cubicBezTo>
                <a:cubicBezTo>
                  <a:pt x="1709" y="122"/>
                  <a:pt x="1715" y="128"/>
                  <a:pt x="1724" y="128"/>
                </a:cubicBezTo>
                <a:cubicBezTo>
                  <a:pt x="1732" y="128"/>
                  <a:pt x="1738" y="122"/>
                  <a:pt x="1738" y="114"/>
                </a:cubicBezTo>
                <a:cubicBezTo>
                  <a:pt x="1738" y="105"/>
                  <a:pt x="1732" y="99"/>
                  <a:pt x="1724" y="99"/>
                </a:cubicBezTo>
                <a:close/>
                <a:moveTo>
                  <a:pt x="1724" y="132"/>
                </a:moveTo>
                <a:cubicBezTo>
                  <a:pt x="1715" y="132"/>
                  <a:pt x="1709" y="138"/>
                  <a:pt x="1709" y="147"/>
                </a:cubicBezTo>
                <a:cubicBezTo>
                  <a:pt x="1709" y="155"/>
                  <a:pt x="1715" y="161"/>
                  <a:pt x="1724" y="161"/>
                </a:cubicBezTo>
                <a:cubicBezTo>
                  <a:pt x="1732" y="161"/>
                  <a:pt x="1738" y="155"/>
                  <a:pt x="1738" y="147"/>
                </a:cubicBezTo>
                <a:cubicBezTo>
                  <a:pt x="1738" y="138"/>
                  <a:pt x="1732" y="132"/>
                  <a:pt x="1724" y="132"/>
                </a:cubicBezTo>
                <a:close/>
                <a:moveTo>
                  <a:pt x="1724" y="165"/>
                </a:moveTo>
                <a:cubicBezTo>
                  <a:pt x="1715" y="165"/>
                  <a:pt x="1709" y="171"/>
                  <a:pt x="1709" y="179"/>
                </a:cubicBezTo>
                <a:cubicBezTo>
                  <a:pt x="1709" y="188"/>
                  <a:pt x="1715" y="194"/>
                  <a:pt x="1724" y="194"/>
                </a:cubicBezTo>
                <a:cubicBezTo>
                  <a:pt x="1732" y="194"/>
                  <a:pt x="1738" y="188"/>
                  <a:pt x="1738" y="179"/>
                </a:cubicBezTo>
                <a:cubicBezTo>
                  <a:pt x="1738" y="171"/>
                  <a:pt x="1732" y="165"/>
                  <a:pt x="1724" y="165"/>
                </a:cubicBezTo>
                <a:close/>
                <a:moveTo>
                  <a:pt x="1724" y="198"/>
                </a:moveTo>
                <a:cubicBezTo>
                  <a:pt x="1715" y="198"/>
                  <a:pt x="1709" y="204"/>
                  <a:pt x="1709" y="212"/>
                </a:cubicBezTo>
                <a:cubicBezTo>
                  <a:pt x="1709" y="221"/>
                  <a:pt x="1715" y="227"/>
                  <a:pt x="1724" y="227"/>
                </a:cubicBezTo>
                <a:cubicBezTo>
                  <a:pt x="1732" y="227"/>
                  <a:pt x="1738" y="221"/>
                  <a:pt x="1738" y="212"/>
                </a:cubicBezTo>
                <a:cubicBezTo>
                  <a:pt x="1738" y="204"/>
                  <a:pt x="1732" y="198"/>
                  <a:pt x="1724" y="198"/>
                </a:cubicBezTo>
                <a:close/>
                <a:moveTo>
                  <a:pt x="1724" y="230"/>
                </a:moveTo>
                <a:cubicBezTo>
                  <a:pt x="1715" y="230"/>
                  <a:pt x="1709" y="237"/>
                  <a:pt x="1709" y="245"/>
                </a:cubicBezTo>
                <a:cubicBezTo>
                  <a:pt x="1709" y="253"/>
                  <a:pt x="1715" y="260"/>
                  <a:pt x="1724" y="260"/>
                </a:cubicBezTo>
                <a:cubicBezTo>
                  <a:pt x="1732" y="260"/>
                  <a:pt x="1738" y="253"/>
                  <a:pt x="1738" y="245"/>
                </a:cubicBezTo>
                <a:cubicBezTo>
                  <a:pt x="1738" y="237"/>
                  <a:pt x="1732" y="230"/>
                  <a:pt x="1724" y="230"/>
                </a:cubicBezTo>
                <a:close/>
                <a:moveTo>
                  <a:pt x="1724" y="263"/>
                </a:moveTo>
                <a:cubicBezTo>
                  <a:pt x="1715" y="263"/>
                  <a:pt x="1709" y="270"/>
                  <a:pt x="1709" y="278"/>
                </a:cubicBezTo>
                <a:cubicBezTo>
                  <a:pt x="1709" y="286"/>
                  <a:pt x="1715" y="293"/>
                  <a:pt x="1724" y="293"/>
                </a:cubicBezTo>
                <a:cubicBezTo>
                  <a:pt x="1732" y="293"/>
                  <a:pt x="1738" y="286"/>
                  <a:pt x="1738" y="278"/>
                </a:cubicBezTo>
                <a:cubicBezTo>
                  <a:pt x="1738" y="270"/>
                  <a:pt x="1732" y="263"/>
                  <a:pt x="1724" y="263"/>
                </a:cubicBezTo>
                <a:close/>
                <a:moveTo>
                  <a:pt x="1724" y="296"/>
                </a:moveTo>
                <a:cubicBezTo>
                  <a:pt x="1715" y="296"/>
                  <a:pt x="1709" y="303"/>
                  <a:pt x="1709" y="311"/>
                </a:cubicBezTo>
                <a:cubicBezTo>
                  <a:pt x="1709" y="319"/>
                  <a:pt x="1715" y="326"/>
                  <a:pt x="1724" y="326"/>
                </a:cubicBezTo>
                <a:cubicBezTo>
                  <a:pt x="1732" y="326"/>
                  <a:pt x="1738" y="319"/>
                  <a:pt x="1738" y="311"/>
                </a:cubicBezTo>
                <a:cubicBezTo>
                  <a:pt x="1738" y="303"/>
                  <a:pt x="1732" y="296"/>
                  <a:pt x="1724" y="296"/>
                </a:cubicBezTo>
                <a:close/>
                <a:moveTo>
                  <a:pt x="1724" y="329"/>
                </a:moveTo>
                <a:cubicBezTo>
                  <a:pt x="1715" y="329"/>
                  <a:pt x="1709" y="336"/>
                  <a:pt x="1709" y="344"/>
                </a:cubicBezTo>
                <a:cubicBezTo>
                  <a:pt x="1709" y="352"/>
                  <a:pt x="1715" y="359"/>
                  <a:pt x="1724" y="359"/>
                </a:cubicBezTo>
                <a:cubicBezTo>
                  <a:pt x="1732" y="359"/>
                  <a:pt x="1738" y="352"/>
                  <a:pt x="1738" y="344"/>
                </a:cubicBezTo>
                <a:cubicBezTo>
                  <a:pt x="1738" y="336"/>
                  <a:pt x="1732" y="329"/>
                  <a:pt x="1724" y="329"/>
                </a:cubicBezTo>
                <a:close/>
                <a:moveTo>
                  <a:pt x="1724" y="362"/>
                </a:moveTo>
                <a:cubicBezTo>
                  <a:pt x="1715" y="362"/>
                  <a:pt x="1709" y="369"/>
                  <a:pt x="1709" y="377"/>
                </a:cubicBezTo>
                <a:cubicBezTo>
                  <a:pt x="1709" y="385"/>
                  <a:pt x="1715" y="392"/>
                  <a:pt x="1724" y="392"/>
                </a:cubicBezTo>
                <a:cubicBezTo>
                  <a:pt x="1732" y="392"/>
                  <a:pt x="1738" y="385"/>
                  <a:pt x="1738" y="377"/>
                </a:cubicBezTo>
                <a:cubicBezTo>
                  <a:pt x="1738" y="369"/>
                  <a:pt x="1732" y="362"/>
                  <a:pt x="1724" y="362"/>
                </a:cubicBezTo>
                <a:close/>
                <a:moveTo>
                  <a:pt x="1724" y="395"/>
                </a:moveTo>
                <a:cubicBezTo>
                  <a:pt x="1715" y="395"/>
                  <a:pt x="1709" y="402"/>
                  <a:pt x="1709" y="410"/>
                </a:cubicBezTo>
                <a:cubicBezTo>
                  <a:pt x="1709" y="418"/>
                  <a:pt x="1715" y="425"/>
                  <a:pt x="1724" y="425"/>
                </a:cubicBezTo>
                <a:cubicBezTo>
                  <a:pt x="1732" y="425"/>
                  <a:pt x="1738" y="418"/>
                  <a:pt x="1738" y="410"/>
                </a:cubicBezTo>
                <a:cubicBezTo>
                  <a:pt x="1738" y="402"/>
                  <a:pt x="1732" y="395"/>
                  <a:pt x="1724" y="395"/>
                </a:cubicBezTo>
                <a:close/>
                <a:moveTo>
                  <a:pt x="1724" y="428"/>
                </a:moveTo>
                <a:cubicBezTo>
                  <a:pt x="1715" y="428"/>
                  <a:pt x="1709" y="435"/>
                  <a:pt x="1709" y="443"/>
                </a:cubicBezTo>
                <a:cubicBezTo>
                  <a:pt x="1709" y="451"/>
                  <a:pt x="1715" y="458"/>
                  <a:pt x="1724" y="458"/>
                </a:cubicBezTo>
                <a:cubicBezTo>
                  <a:pt x="1732" y="458"/>
                  <a:pt x="1738" y="451"/>
                  <a:pt x="1738" y="443"/>
                </a:cubicBezTo>
                <a:cubicBezTo>
                  <a:pt x="1738" y="435"/>
                  <a:pt x="1732" y="428"/>
                  <a:pt x="1724" y="428"/>
                </a:cubicBezTo>
                <a:close/>
                <a:moveTo>
                  <a:pt x="1724" y="461"/>
                </a:moveTo>
                <a:cubicBezTo>
                  <a:pt x="1715" y="461"/>
                  <a:pt x="1709" y="468"/>
                  <a:pt x="1709" y="476"/>
                </a:cubicBezTo>
                <a:cubicBezTo>
                  <a:pt x="1709" y="484"/>
                  <a:pt x="1715" y="491"/>
                  <a:pt x="1724" y="491"/>
                </a:cubicBezTo>
                <a:cubicBezTo>
                  <a:pt x="1732" y="491"/>
                  <a:pt x="1738" y="484"/>
                  <a:pt x="1738" y="476"/>
                </a:cubicBezTo>
                <a:cubicBezTo>
                  <a:pt x="1738" y="468"/>
                  <a:pt x="1732" y="461"/>
                  <a:pt x="1724" y="461"/>
                </a:cubicBezTo>
                <a:close/>
                <a:moveTo>
                  <a:pt x="1724" y="494"/>
                </a:moveTo>
                <a:cubicBezTo>
                  <a:pt x="1715" y="494"/>
                  <a:pt x="1709" y="500"/>
                  <a:pt x="1709" y="509"/>
                </a:cubicBezTo>
                <a:cubicBezTo>
                  <a:pt x="1709" y="517"/>
                  <a:pt x="1715" y="523"/>
                  <a:pt x="1724" y="523"/>
                </a:cubicBezTo>
                <a:cubicBezTo>
                  <a:pt x="1732" y="523"/>
                  <a:pt x="1738" y="517"/>
                  <a:pt x="1738" y="509"/>
                </a:cubicBezTo>
                <a:cubicBezTo>
                  <a:pt x="1738" y="500"/>
                  <a:pt x="1732" y="494"/>
                  <a:pt x="1724" y="494"/>
                </a:cubicBezTo>
                <a:close/>
                <a:moveTo>
                  <a:pt x="1724" y="527"/>
                </a:moveTo>
                <a:cubicBezTo>
                  <a:pt x="1715" y="527"/>
                  <a:pt x="1709" y="533"/>
                  <a:pt x="1709" y="542"/>
                </a:cubicBezTo>
                <a:cubicBezTo>
                  <a:pt x="1709" y="550"/>
                  <a:pt x="1715" y="556"/>
                  <a:pt x="1724" y="556"/>
                </a:cubicBezTo>
                <a:cubicBezTo>
                  <a:pt x="1732" y="556"/>
                  <a:pt x="1738" y="550"/>
                  <a:pt x="1738" y="542"/>
                </a:cubicBezTo>
                <a:cubicBezTo>
                  <a:pt x="1738" y="533"/>
                  <a:pt x="1732" y="527"/>
                  <a:pt x="1724" y="527"/>
                </a:cubicBezTo>
                <a:close/>
                <a:moveTo>
                  <a:pt x="1724" y="560"/>
                </a:moveTo>
                <a:cubicBezTo>
                  <a:pt x="1715" y="560"/>
                  <a:pt x="1709" y="566"/>
                  <a:pt x="1709" y="574"/>
                </a:cubicBezTo>
                <a:cubicBezTo>
                  <a:pt x="1709" y="583"/>
                  <a:pt x="1715" y="589"/>
                  <a:pt x="1724" y="589"/>
                </a:cubicBezTo>
                <a:cubicBezTo>
                  <a:pt x="1732" y="589"/>
                  <a:pt x="1738" y="583"/>
                  <a:pt x="1738" y="574"/>
                </a:cubicBezTo>
                <a:cubicBezTo>
                  <a:pt x="1738" y="566"/>
                  <a:pt x="1732" y="560"/>
                  <a:pt x="1724" y="560"/>
                </a:cubicBezTo>
                <a:close/>
                <a:moveTo>
                  <a:pt x="1724" y="593"/>
                </a:moveTo>
                <a:cubicBezTo>
                  <a:pt x="1715" y="593"/>
                  <a:pt x="1709" y="599"/>
                  <a:pt x="1709" y="607"/>
                </a:cubicBezTo>
                <a:cubicBezTo>
                  <a:pt x="1709" y="616"/>
                  <a:pt x="1715" y="622"/>
                  <a:pt x="1724" y="622"/>
                </a:cubicBezTo>
                <a:cubicBezTo>
                  <a:pt x="1732" y="622"/>
                  <a:pt x="1738" y="616"/>
                  <a:pt x="1738" y="607"/>
                </a:cubicBezTo>
                <a:cubicBezTo>
                  <a:pt x="1738" y="599"/>
                  <a:pt x="1732" y="593"/>
                  <a:pt x="1724" y="593"/>
                </a:cubicBezTo>
                <a:close/>
                <a:moveTo>
                  <a:pt x="1724" y="625"/>
                </a:moveTo>
                <a:cubicBezTo>
                  <a:pt x="1715" y="625"/>
                  <a:pt x="1709" y="632"/>
                  <a:pt x="1709" y="640"/>
                </a:cubicBezTo>
                <a:cubicBezTo>
                  <a:pt x="1709" y="648"/>
                  <a:pt x="1715" y="655"/>
                  <a:pt x="1724" y="655"/>
                </a:cubicBezTo>
                <a:cubicBezTo>
                  <a:pt x="1732" y="655"/>
                  <a:pt x="1738" y="648"/>
                  <a:pt x="1738" y="640"/>
                </a:cubicBezTo>
                <a:cubicBezTo>
                  <a:pt x="1738" y="632"/>
                  <a:pt x="1732" y="625"/>
                  <a:pt x="1724" y="625"/>
                </a:cubicBezTo>
                <a:close/>
                <a:moveTo>
                  <a:pt x="1724" y="658"/>
                </a:moveTo>
                <a:cubicBezTo>
                  <a:pt x="1715" y="658"/>
                  <a:pt x="1709" y="665"/>
                  <a:pt x="1709" y="673"/>
                </a:cubicBezTo>
                <a:cubicBezTo>
                  <a:pt x="1709" y="681"/>
                  <a:pt x="1715" y="688"/>
                  <a:pt x="1724" y="688"/>
                </a:cubicBezTo>
                <a:cubicBezTo>
                  <a:pt x="1732" y="688"/>
                  <a:pt x="1738" y="681"/>
                  <a:pt x="1738" y="673"/>
                </a:cubicBezTo>
                <a:cubicBezTo>
                  <a:pt x="1738" y="665"/>
                  <a:pt x="1732" y="658"/>
                  <a:pt x="1724" y="658"/>
                </a:cubicBezTo>
                <a:close/>
                <a:moveTo>
                  <a:pt x="1724" y="691"/>
                </a:moveTo>
                <a:cubicBezTo>
                  <a:pt x="1715" y="691"/>
                  <a:pt x="1709" y="698"/>
                  <a:pt x="1709" y="706"/>
                </a:cubicBezTo>
                <a:cubicBezTo>
                  <a:pt x="1709" y="714"/>
                  <a:pt x="1715" y="721"/>
                  <a:pt x="1724" y="721"/>
                </a:cubicBezTo>
                <a:cubicBezTo>
                  <a:pt x="1732" y="721"/>
                  <a:pt x="1738" y="714"/>
                  <a:pt x="1738" y="706"/>
                </a:cubicBezTo>
                <a:cubicBezTo>
                  <a:pt x="1738" y="698"/>
                  <a:pt x="1732" y="691"/>
                  <a:pt x="1724" y="691"/>
                </a:cubicBezTo>
                <a:close/>
                <a:moveTo>
                  <a:pt x="1724" y="724"/>
                </a:moveTo>
                <a:cubicBezTo>
                  <a:pt x="1715" y="724"/>
                  <a:pt x="1709" y="731"/>
                  <a:pt x="1709" y="739"/>
                </a:cubicBezTo>
                <a:cubicBezTo>
                  <a:pt x="1709" y="747"/>
                  <a:pt x="1715" y="754"/>
                  <a:pt x="1724" y="754"/>
                </a:cubicBezTo>
                <a:cubicBezTo>
                  <a:pt x="1732" y="754"/>
                  <a:pt x="1738" y="747"/>
                  <a:pt x="1738" y="739"/>
                </a:cubicBezTo>
                <a:cubicBezTo>
                  <a:pt x="1738" y="731"/>
                  <a:pt x="1732" y="724"/>
                  <a:pt x="1724" y="724"/>
                </a:cubicBezTo>
                <a:close/>
                <a:moveTo>
                  <a:pt x="1724" y="757"/>
                </a:moveTo>
                <a:cubicBezTo>
                  <a:pt x="1715" y="757"/>
                  <a:pt x="1709" y="764"/>
                  <a:pt x="1709" y="772"/>
                </a:cubicBezTo>
                <a:cubicBezTo>
                  <a:pt x="1709" y="780"/>
                  <a:pt x="1715" y="787"/>
                  <a:pt x="1724" y="787"/>
                </a:cubicBezTo>
                <a:cubicBezTo>
                  <a:pt x="1732" y="787"/>
                  <a:pt x="1738" y="780"/>
                  <a:pt x="1738" y="772"/>
                </a:cubicBezTo>
                <a:cubicBezTo>
                  <a:pt x="1738" y="764"/>
                  <a:pt x="1732" y="757"/>
                  <a:pt x="1724" y="757"/>
                </a:cubicBezTo>
                <a:close/>
                <a:moveTo>
                  <a:pt x="1724" y="790"/>
                </a:moveTo>
                <a:cubicBezTo>
                  <a:pt x="1715" y="790"/>
                  <a:pt x="1709" y="797"/>
                  <a:pt x="1709" y="805"/>
                </a:cubicBezTo>
                <a:cubicBezTo>
                  <a:pt x="1709" y="813"/>
                  <a:pt x="1715" y="820"/>
                  <a:pt x="1724" y="820"/>
                </a:cubicBezTo>
                <a:cubicBezTo>
                  <a:pt x="1732" y="820"/>
                  <a:pt x="1738" y="813"/>
                  <a:pt x="1738" y="805"/>
                </a:cubicBezTo>
                <a:cubicBezTo>
                  <a:pt x="1738" y="797"/>
                  <a:pt x="1732" y="790"/>
                  <a:pt x="1724" y="790"/>
                </a:cubicBezTo>
                <a:close/>
                <a:moveTo>
                  <a:pt x="1724" y="823"/>
                </a:moveTo>
                <a:cubicBezTo>
                  <a:pt x="1715" y="823"/>
                  <a:pt x="1709" y="830"/>
                  <a:pt x="1709" y="838"/>
                </a:cubicBezTo>
                <a:cubicBezTo>
                  <a:pt x="1709" y="846"/>
                  <a:pt x="1715" y="853"/>
                  <a:pt x="1724" y="853"/>
                </a:cubicBezTo>
                <a:cubicBezTo>
                  <a:pt x="1732" y="853"/>
                  <a:pt x="1738" y="846"/>
                  <a:pt x="1738" y="838"/>
                </a:cubicBezTo>
                <a:cubicBezTo>
                  <a:pt x="1738" y="830"/>
                  <a:pt x="1732" y="823"/>
                  <a:pt x="1724" y="823"/>
                </a:cubicBezTo>
                <a:close/>
                <a:moveTo>
                  <a:pt x="1724" y="856"/>
                </a:moveTo>
                <a:cubicBezTo>
                  <a:pt x="1715" y="856"/>
                  <a:pt x="1709" y="863"/>
                  <a:pt x="1709" y="871"/>
                </a:cubicBezTo>
                <a:cubicBezTo>
                  <a:pt x="1709" y="879"/>
                  <a:pt x="1715" y="886"/>
                  <a:pt x="1724" y="886"/>
                </a:cubicBezTo>
                <a:cubicBezTo>
                  <a:pt x="1732" y="886"/>
                  <a:pt x="1738" y="879"/>
                  <a:pt x="1738" y="871"/>
                </a:cubicBezTo>
                <a:cubicBezTo>
                  <a:pt x="1738" y="863"/>
                  <a:pt x="1732" y="856"/>
                  <a:pt x="1724" y="856"/>
                </a:cubicBezTo>
                <a:close/>
                <a:moveTo>
                  <a:pt x="1724" y="889"/>
                </a:moveTo>
                <a:cubicBezTo>
                  <a:pt x="1715" y="889"/>
                  <a:pt x="1709" y="895"/>
                  <a:pt x="1709" y="904"/>
                </a:cubicBezTo>
                <a:cubicBezTo>
                  <a:pt x="1709" y="912"/>
                  <a:pt x="1715" y="918"/>
                  <a:pt x="1724" y="918"/>
                </a:cubicBezTo>
                <a:cubicBezTo>
                  <a:pt x="1732" y="918"/>
                  <a:pt x="1738" y="912"/>
                  <a:pt x="1738" y="904"/>
                </a:cubicBezTo>
                <a:cubicBezTo>
                  <a:pt x="1738" y="895"/>
                  <a:pt x="1732" y="889"/>
                  <a:pt x="1724" y="889"/>
                </a:cubicBezTo>
                <a:close/>
                <a:moveTo>
                  <a:pt x="1724" y="922"/>
                </a:moveTo>
                <a:cubicBezTo>
                  <a:pt x="1715" y="922"/>
                  <a:pt x="1709" y="928"/>
                  <a:pt x="1709" y="937"/>
                </a:cubicBezTo>
                <a:cubicBezTo>
                  <a:pt x="1709" y="945"/>
                  <a:pt x="1715" y="951"/>
                  <a:pt x="1724" y="951"/>
                </a:cubicBezTo>
                <a:cubicBezTo>
                  <a:pt x="1732" y="951"/>
                  <a:pt x="1738" y="945"/>
                  <a:pt x="1738" y="937"/>
                </a:cubicBezTo>
                <a:cubicBezTo>
                  <a:pt x="1738" y="928"/>
                  <a:pt x="1732" y="922"/>
                  <a:pt x="1724" y="922"/>
                </a:cubicBezTo>
                <a:close/>
                <a:moveTo>
                  <a:pt x="1724" y="955"/>
                </a:moveTo>
                <a:cubicBezTo>
                  <a:pt x="1715" y="955"/>
                  <a:pt x="1709" y="961"/>
                  <a:pt x="1709" y="970"/>
                </a:cubicBezTo>
                <a:cubicBezTo>
                  <a:pt x="1709" y="978"/>
                  <a:pt x="1715" y="984"/>
                  <a:pt x="1724" y="984"/>
                </a:cubicBezTo>
                <a:cubicBezTo>
                  <a:pt x="1732" y="984"/>
                  <a:pt x="1738" y="978"/>
                  <a:pt x="1738" y="970"/>
                </a:cubicBezTo>
                <a:cubicBezTo>
                  <a:pt x="1738" y="961"/>
                  <a:pt x="1732" y="955"/>
                  <a:pt x="1724" y="955"/>
                </a:cubicBezTo>
                <a:close/>
                <a:moveTo>
                  <a:pt x="1724" y="988"/>
                </a:moveTo>
                <a:cubicBezTo>
                  <a:pt x="1715" y="988"/>
                  <a:pt x="1709" y="994"/>
                  <a:pt x="1709" y="1002"/>
                </a:cubicBezTo>
                <a:cubicBezTo>
                  <a:pt x="1709" y="1011"/>
                  <a:pt x="1715" y="1017"/>
                  <a:pt x="1724" y="1017"/>
                </a:cubicBezTo>
                <a:cubicBezTo>
                  <a:pt x="1732" y="1017"/>
                  <a:pt x="1738" y="1011"/>
                  <a:pt x="1738" y="1002"/>
                </a:cubicBezTo>
                <a:cubicBezTo>
                  <a:pt x="1738" y="994"/>
                  <a:pt x="1732" y="988"/>
                  <a:pt x="1724" y="988"/>
                </a:cubicBezTo>
                <a:close/>
                <a:moveTo>
                  <a:pt x="1724" y="1021"/>
                </a:moveTo>
                <a:cubicBezTo>
                  <a:pt x="1715" y="1021"/>
                  <a:pt x="1709" y="1027"/>
                  <a:pt x="1709" y="1035"/>
                </a:cubicBezTo>
                <a:cubicBezTo>
                  <a:pt x="1709" y="1044"/>
                  <a:pt x="1715" y="1050"/>
                  <a:pt x="1724" y="1050"/>
                </a:cubicBezTo>
                <a:cubicBezTo>
                  <a:pt x="1732" y="1050"/>
                  <a:pt x="1738" y="1044"/>
                  <a:pt x="1738" y="1035"/>
                </a:cubicBezTo>
                <a:cubicBezTo>
                  <a:pt x="1738" y="1027"/>
                  <a:pt x="1732" y="1021"/>
                  <a:pt x="1724" y="1021"/>
                </a:cubicBezTo>
                <a:close/>
                <a:moveTo>
                  <a:pt x="1724" y="1053"/>
                </a:moveTo>
                <a:cubicBezTo>
                  <a:pt x="1715" y="1053"/>
                  <a:pt x="1709" y="1060"/>
                  <a:pt x="1709" y="1068"/>
                </a:cubicBezTo>
                <a:cubicBezTo>
                  <a:pt x="1709" y="1076"/>
                  <a:pt x="1715" y="1083"/>
                  <a:pt x="1724" y="1083"/>
                </a:cubicBezTo>
                <a:cubicBezTo>
                  <a:pt x="1732" y="1083"/>
                  <a:pt x="1738" y="1076"/>
                  <a:pt x="1738" y="1068"/>
                </a:cubicBezTo>
                <a:cubicBezTo>
                  <a:pt x="1738" y="1060"/>
                  <a:pt x="1732" y="1053"/>
                  <a:pt x="1724" y="1053"/>
                </a:cubicBezTo>
                <a:close/>
                <a:moveTo>
                  <a:pt x="1724" y="1086"/>
                </a:moveTo>
                <a:cubicBezTo>
                  <a:pt x="1715" y="1086"/>
                  <a:pt x="1709" y="1093"/>
                  <a:pt x="1709" y="1101"/>
                </a:cubicBezTo>
                <a:cubicBezTo>
                  <a:pt x="1709" y="1109"/>
                  <a:pt x="1715" y="1116"/>
                  <a:pt x="1724" y="1116"/>
                </a:cubicBezTo>
                <a:cubicBezTo>
                  <a:pt x="1732" y="1116"/>
                  <a:pt x="1738" y="1109"/>
                  <a:pt x="1738" y="1101"/>
                </a:cubicBezTo>
                <a:cubicBezTo>
                  <a:pt x="1738" y="1093"/>
                  <a:pt x="1732" y="1086"/>
                  <a:pt x="1724" y="1086"/>
                </a:cubicBezTo>
                <a:close/>
                <a:moveTo>
                  <a:pt x="1724" y="1119"/>
                </a:moveTo>
                <a:cubicBezTo>
                  <a:pt x="1715" y="1119"/>
                  <a:pt x="1709" y="1126"/>
                  <a:pt x="1709" y="1134"/>
                </a:cubicBezTo>
                <a:cubicBezTo>
                  <a:pt x="1709" y="1142"/>
                  <a:pt x="1715" y="1149"/>
                  <a:pt x="1724" y="1149"/>
                </a:cubicBezTo>
                <a:cubicBezTo>
                  <a:pt x="1732" y="1149"/>
                  <a:pt x="1738" y="1142"/>
                  <a:pt x="1738" y="1134"/>
                </a:cubicBezTo>
                <a:cubicBezTo>
                  <a:pt x="1738" y="1126"/>
                  <a:pt x="1732" y="1119"/>
                  <a:pt x="1724" y="1119"/>
                </a:cubicBezTo>
                <a:close/>
                <a:moveTo>
                  <a:pt x="1724" y="1152"/>
                </a:moveTo>
                <a:cubicBezTo>
                  <a:pt x="1715" y="1152"/>
                  <a:pt x="1709" y="1159"/>
                  <a:pt x="1709" y="1167"/>
                </a:cubicBezTo>
                <a:cubicBezTo>
                  <a:pt x="1709" y="1175"/>
                  <a:pt x="1715" y="1182"/>
                  <a:pt x="1724" y="1182"/>
                </a:cubicBezTo>
                <a:cubicBezTo>
                  <a:pt x="1732" y="1182"/>
                  <a:pt x="1738" y="1175"/>
                  <a:pt x="1738" y="1167"/>
                </a:cubicBezTo>
                <a:cubicBezTo>
                  <a:pt x="1738" y="1159"/>
                  <a:pt x="1732" y="1152"/>
                  <a:pt x="1724" y="1152"/>
                </a:cubicBezTo>
                <a:close/>
                <a:moveTo>
                  <a:pt x="1724" y="1185"/>
                </a:moveTo>
                <a:cubicBezTo>
                  <a:pt x="1715" y="1185"/>
                  <a:pt x="1709" y="1192"/>
                  <a:pt x="1709" y="1200"/>
                </a:cubicBezTo>
                <a:cubicBezTo>
                  <a:pt x="1709" y="1208"/>
                  <a:pt x="1715" y="1215"/>
                  <a:pt x="1724" y="1215"/>
                </a:cubicBezTo>
                <a:cubicBezTo>
                  <a:pt x="1732" y="1215"/>
                  <a:pt x="1738" y="1208"/>
                  <a:pt x="1738" y="1200"/>
                </a:cubicBezTo>
                <a:cubicBezTo>
                  <a:pt x="1738" y="1192"/>
                  <a:pt x="1732" y="1185"/>
                  <a:pt x="1724" y="1185"/>
                </a:cubicBezTo>
                <a:close/>
                <a:moveTo>
                  <a:pt x="1724" y="1218"/>
                </a:moveTo>
                <a:cubicBezTo>
                  <a:pt x="1715" y="1218"/>
                  <a:pt x="1709" y="1225"/>
                  <a:pt x="1709" y="1233"/>
                </a:cubicBezTo>
                <a:cubicBezTo>
                  <a:pt x="1709" y="1241"/>
                  <a:pt x="1715" y="1248"/>
                  <a:pt x="1724" y="1248"/>
                </a:cubicBezTo>
                <a:cubicBezTo>
                  <a:pt x="1732" y="1248"/>
                  <a:pt x="1738" y="1241"/>
                  <a:pt x="1738" y="1233"/>
                </a:cubicBezTo>
                <a:cubicBezTo>
                  <a:pt x="1738" y="1225"/>
                  <a:pt x="1732" y="1218"/>
                  <a:pt x="1724" y="1218"/>
                </a:cubicBezTo>
                <a:close/>
                <a:moveTo>
                  <a:pt x="1724" y="1251"/>
                </a:moveTo>
                <a:cubicBezTo>
                  <a:pt x="1715" y="1251"/>
                  <a:pt x="1709" y="1258"/>
                  <a:pt x="1709" y="1266"/>
                </a:cubicBezTo>
                <a:cubicBezTo>
                  <a:pt x="1709" y="1274"/>
                  <a:pt x="1715" y="1281"/>
                  <a:pt x="1724" y="1281"/>
                </a:cubicBezTo>
                <a:cubicBezTo>
                  <a:pt x="1732" y="1281"/>
                  <a:pt x="1738" y="1274"/>
                  <a:pt x="1738" y="1266"/>
                </a:cubicBezTo>
                <a:cubicBezTo>
                  <a:pt x="1738" y="1258"/>
                  <a:pt x="1732" y="1251"/>
                  <a:pt x="1724" y="1251"/>
                </a:cubicBezTo>
                <a:close/>
                <a:moveTo>
                  <a:pt x="1724" y="1284"/>
                </a:moveTo>
                <a:cubicBezTo>
                  <a:pt x="1715" y="1284"/>
                  <a:pt x="1709" y="1291"/>
                  <a:pt x="1709" y="1299"/>
                </a:cubicBezTo>
                <a:cubicBezTo>
                  <a:pt x="1709" y="1307"/>
                  <a:pt x="1715" y="1314"/>
                  <a:pt x="1724" y="1314"/>
                </a:cubicBezTo>
                <a:cubicBezTo>
                  <a:pt x="1732" y="1314"/>
                  <a:pt x="1738" y="1307"/>
                  <a:pt x="1738" y="1299"/>
                </a:cubicBezTo>
                <a:cubicBezTo>
                  <a:pt x="1738" y="1291"/>
                  <a:pt x="1732" y="1284"/>
                  <a:pt x="1724" y="1284"/>
                </a:cubicBezTo>
                <a:close/>
                <a:moveTo>
                  <a:pt x="1724" y="1317"/>
                </a:moveTo>
                <a:cubicBezTo>
                  <a:pt x="1715" y="1317"/>
                  <a:pt x="1709" y="1323"/>
                  <a:pt x="1709" y="1332"/>
                </a:cubicBezTo>
                <a:cubicBezTo>
                  <a:pt x="1709" y="1340"/>
                  <a:pt x="1715" y="1346"/>
                  <a:pt x="1724" y="1346"/>
                </a:cubicBezTo>
                <a:cubicBezTo>
                  <a:pt x="1732" y="1346"/>
                  <a:pt x="1738" y="1340"/>
                  <a:pt x="1738" y="1332"/>
                </a:cubicBezTo>
                <a:cubicBezTo>
                  <a:pt x="1738" y="1323"/>
                  <a:pt x="1732" y="1317"/>
                  <a:pt x="1724" y="1317"/>
                </a:cubicBezTo>
                <a:close/>
                <a:moveTo>
                  <a:pt x="1724" y="1350"/>
                </a:moveTo>
                <a:cubicBezTo>
                  <a:pt x="1715" y="1350"/>
                  <a:pt x="1709" y="1356"/>
                  <a:pt x="1709" y="1365"/>
                </a:cubicBezTo>
                <a:cubicBezTo>
                  <a:pt x="1709" y="1373"/>
                  <a:pt x="1715" y="1379"/>
                  <a:pt x="1724" y="1379"/>
                </a:cubicBezTo>
                <a:cubicBezTo>
                  <a:pt x="1732" y="1379"/>
                  <a:pt x="1738" y="1373"/>
                  <a:pt x="1738" y="1365"/>
                </a:cubicBezTo>
                <a:cubicBezTo>
                  <a:pt x="1738" y="1356"/>
                  <a:pt x="1732" y="1350"/>
                  <a:pt x="1724" y="1350"/>
                </a:cubicBezTo>
                <a:close/>
                <a:moveTo>
                  <a:pt x="1724" y="1383"/>
                </a:moveTo>
                <a:cubicBezTo>
                  <a:pt x="1715" y="1383"/>
                  <a:pt x="1709" y="1389"/>
                  <a:pt x="1709" y="1397"/>
                </a:cubicBezTo>
                <a:cubicBezTo>
                  <a:pt x="1709" y="1406"/>
                  <a:pt x="1715" y="1412"/>
                  <a:pt x="1724" y="1412"/>
                </a:cubicBezTo>
                <a:cubicBezTo>
                  <a:pt x="1732" y="1412"/>
                  <a:pt x="1738" y="1406"/>
                  <a:pt x="1738" y="1397"/>
                </a:cubicBezTo>
                <a:cubicBezTo>
                  <a:pt x="1738" y="1389"/>
                  <a:pt x="1732" y="1383"/>
                  <a:pt x="1724" y="1383"/>
                </a:cubicBezTo>
                <a:close/>
                <a:moveTo>
                  <a:pt x="1724" y="1416"/>
                </a:moveTo>
                <a:cubicBezTo>
                  <a:pt x="1715" y="1416"/>
                  <a:pt x="1709" y="1422"/>
                  <a:pt x="1709" y="1430"/>
                </a:cubicBezTo>
                <a:cubicBezTo>
                  <a:pt x="1709" y="1439"/>
                  <a:pt x="1715" y="1445"/>
                  <a:pt x="1724" y="1445"/>
                </a:cubicBezTo>
                <a:cubicBezTo>
                  <a:pt x="1732" y="1445"/>
                  <a:pt x="1738" y="1439"/>
                  <a:pt x="1738" y="1430"/>
                </a:cubicBezTo>
                <a:cubicBezTo>
                  <a:pt x="1738" y="1422"/>
                  <a:pt x="1732" y="1416"/>
                  <a:pt x="1724" y="1416"/>
                </a:cubicBezTo>
                <a:close/>
                <a:moveTo>
                  <a:pt x="1756" y="0"/>
                </a:moveTo>
                <a:cubicBezTo>
                  <a:pt x="1748" y="0"/>
                  <a:pt x="1742" y="7"/>
                  <a:pt x="1742" y="15"/>
                </a:cubicBezTo>
                <a:cubicBezTo>
                  <a:pt x="1742" y="23"/>
                  <a:pt x="1748" y="30"/>
                  <a:pt x="1756" y="30"/>
                </a:cubicBezTo>
                <a:cubicBezTo>
                  <a:pt x="1765" y="30"/>
                  <a:pt x="1771" y="23"/>
                  <a:pt x="1771" y="15"/>
                </a:cubicBezTo>
                <a:cubicBezTo>
                  <a:pt x="1771" y="7"/>
                  <a:pt x="1765" y="0"/>
                  <a:pt x="1756" y="0"/>
                </a:cubicBezTo>
                <a:close/>
                <a:moveTo>
                  <a:pt x="1756" y="33"/>
                </a:moveTo>
                <a:cubicBezTo>
                  <a:pt x="1748" y="33"/>
                  <a:pt x="1742" y="40"/>
                  <a:pt x="1742" y="48"/>
                </a:cubicBezTo>
                <a:cubicBezTo>
                  <a:pt x="1742" y="56"/>
                  <a:pt x="1748" y="63"/>
                  <a:pt x="1756" y="63"/>
                </a:cubicBezTo>
                <a:cubicBezTo>
                  <a:pt x="1765" y="63"/>
                  <a:pt x="1771" y="56"/>
                  <a:pt x="1771" y="48"/>
                </a:cubicBezTo>
                <a:cubicBezTo>
                  <a:pt x="1771" y="40"/>
                  <a:pt x="1765" y="33"/>
                  <a:pt x="1756" y="33"/>
                </a:cubicBezTo>
                <a:close/>
                <a:moveTo>
                  <a:pt x="1756" y="66"/>
                </a:moveTo>
                <a:cubicBezTo>
                  <a:pt x="1748" y="66"/>
                  <a:pt x="1742" y="72"/>
                  <a:pt x="1742" y="81"/>
                </a:cubicBezTo>
                <a:cubicBezTo>
                  <a:pt x="1742" y="89"/>
                  <a:pt x="1748" y="95"/>
                  <a:pt x="1756" y="95"/>
                </a:cubicBezTo>
                <a:cubicBezTo>
                  <a:pt x="1765" y="95"/>
                  <a:pt x="1771" y="89"/>
                  <a:pt x="1771" y="81"/>
                </a:cubicBezTo>
                <a:cubicBezTo>
                  <a:pt x="1771" y="72"/>
                  <a:pt x="1765" y="66"/>
                  <a:pt x="1756" y="66"/>
                </a:cubicBezTo>
                <a:close/>
                <a:moveTo>
                  <a:pt x="1756" y="99"/>
                </a:moveTo>
                <a:cubicBezTo>
                  <a:pt x="1748" y="99"/>
                  <a:pt x="1742" y="105"/>
                  <a:pt x="1742" y="114"/>
                </a:cubicBezTo>
                <a:cubicBezTo>
                  <a:pt x="1742" y="122"/>
                  <a:pt x="1748" y="128"/>
                  <a:pt x="1756" y="128"/>
                </a:cubicBezTo>
                <a:cubicBezTo>
                  <a:pt x="1765" y="128"/>
                  <a:pt x="1771" y="122"/>
                  <a:pt x="1771" y="114"/>
                </a:cubicBezTo>
                <a:cubicBezTo>
                  <a:pt x="1771" y="105"/>
                  <a:pt x="1765" y="99"/>
                  <a:pt x="1756" y="99"/>
                </a:cubicBezTo>
                <a:close/>
                <a:moveTo>
                  <a:pt x="1756" y="132"/>
                </a:moveTo>
                <a:cubicBezTo>
                  <a:pt x="1748" y="132"/>
                  <a:pt x="1742" y="138"/>
                  <a:pt x="1742" y="147"/>
                </a:cubicBezTo>
                <a:cubicBezTo>
                  <a:pt x="1742" y="155"/>
                  <a:pt x="1748" y="161"/>
                  <a:pt x="1756" y="161"/>
                </a:cubicBezTo>
                <a:cubicBezTo>
                  <a:pt x="1765" y="161"/>
                  <a:pt x="1771" y="155"/>
                  <a:pt x="1771" y="147"/>
                </a:cubicBezTo>
                <a:cubicBezTo>
                  <a:pt x="1771" y="138"/>
                  <a:pt x="1765" y="132"/>
                  <a:pt x="1756" y="132"/>
                </a:cubicBezTo>
                <a:close/>
                <a:moveTo>
                  <a:pt x="1756" y="165"/>
                </a:moveTo>
                <a:cubicBezTo>
                  <a:pt x="1748" y="165"/>
                  <a:pt x="1742" y="171"/>
                  <a:pt x="1742" y="179"/>
                </a:cubicBezTo>
                <a:cubicBezTo>
                  <a:pt x="1742" y="188"/>
                  <a:pt x="1748" y="194"/>
                  <a:pt x="1756" y="194"/>
                </a:cubicBezTo>
                <a:cubicBezTo>
                  <a:pt x="1765" y="194"/>
                  <a:pt x="1771" y="188"/>
                  <a:pt x="1771" y="179"/>
                </a:cubicBezTo>
                <a:cubicBezTo>
                  <a:pt x="1771" y="171"/>
                  <a:pt x="1765" y="165"/>
                  <a:pt x="1756" y="165"/>
                </a:cubicBezTo>
                <a:close/>
                <a:moveTo>
                  <a:pt x="1756" y="198"/>
                </a:moveTo>
                <a:cubicBezTo>
                  <a:pt x="1748" y="198"/>
                  <a:pt x="1742" y="204"/>
                  <a:pt x="1742" y="212"/>
                </a:cubicBezTo>
                <a:cubicBezTo>
                  <a:pt x="1742" y="221"/>
                  <a:pt x="1748" y="227"/>
                  <a:pt x="1756" y="227"/>
                </a:cubicBezTo>
                <a:cubicBezTo>
                  <a:pt x="1765" y="227"/>
                  <a:pt x="1771" y="221"/>
                  <a:pt x="1771" y="212"/>
                </a:cubicBezTo>
                <a:cubicBezTo>
                  <a:pt x="1771" y="204"/>
                  <a:pt x="1765" y="198"/>
                  <a:pt x="1756" y="198"/>
                </a:cubicBezTo>
                <a:close/>
                <a:moveTo>
                  <a:pt x="1756" y="230"/>
                </a:moveTo>
                <a:cubicBezTo>
                  <a:pt x="1748" y="230"/>
                  <a:pt x="1742" y="237"/>
                  <a:pt x="1742" y="245"/>
                </a:cubicBezTo>
                <a:cubicBezTo>
                  <a:pt x="1742" y="253"/>
                  <a:pt x="1748" y="260"/>
                  <a:pt x="1756" y="260"/>
                </a:cubicBezTo>
                <a:cubicBezTo>
                  <a:pt x="1765" y="260"/>
                  <a:pt x="1771" y="253"/>
                  <a:pt x="1771" y="245"/>
                </a:cubicBezTo>
                <a:cubicBezTo>
                  <a:pt x="1771" y="237"/>
                  <a:pt x="1765" y="230"/>
                  <a:pt x="1756" y="230"/>
                </a:cubicBezTo>
                <a:close/>
                <a:moveTo>
                  <a:pt x="1756" y="263"/>
                </a:moveTo>
                <a:cubicBezTo>
                  <a:pt x="1748" y="263"/>
                  <a:pt x="1742" y="270"/>
                  <a:pt x="1742" y="278"/>
                </a:cubicBezTo>
                <a:cubicBezTo>
                  <a:pt x="1742" y="286"/>
                  <a:pt x="1748" y="293"/>
                  <a:pt x="1756" y="293"/>
                </a:cubicBezTo>
                <a:cubicBezTo>
                  <a:pt x="1765" y="293"/>
                  <a:pt x="1771" y="286"/>
                  <a:pt x="1771" y="278"/>
                </a:cubicBezTo>
                <a:cubicBezTo>
                  <a:pt x="1771" y="270"/>
                  <a:pt x="1765" y="263"/>
                  <a:pt x="1756" y="263"/>
                </a:cubicBezTo>
                <a:close/>
                <a:moveTo>
                  <a:pt x="1756" y="296"/>
                </a:moveTo>
                <a:cubicBezTo>
                  <a:pt x="1748" y="296"/>
                  <a:pt x="1742" y="303"/>
                  <a:pt x="1742" y="311"/>
                </a:cubicBezTo>
                <a:cubicBezTo>
                  <a:pt x="1742" y="319"/>
                  <a:pt x="1748" y="326"/>
                  <a:pt x="1756" y="326"/>
                </a:cubicBezTo>
                <a:cubicBezTo>
                  <a:pt x="1765" y="326"/>
                  <a:pt x="1771" y="319"/>
                  <a:pt x="1771" y="311"/>
                </a:cubicBezTo>
                <a:cubicBezTo>
                  <a:pt x="1771" y="303"/>
                  <a:pt x="1765" y="296"/>
                  <a:pt x="1756" y="296"/>
                </a:cubicBezTo>
                <a:close/>
                <a:moveTo>
                  <a:pt x="1756" y="329"/>
                </a:moveTo>
                <a:cubicBezTo>
                  <a:pt x="1748" y="329"/>
                  <a:pt x="1742" y="336"/>
                  <a:pt x="1742" y="344"/>
                </a:cubicBezTo>
                <a:cubicBezTo>
                  <a:pt x="1742" y="352"/>
                  <a:pt x="1748" y="359"/>
                  <a:pt x="1756" y="359"/>
                </a:cubicBezTo>
                <a:cubicBezTo>
                  <a:pt x="1765" y="359"/>
                  <a:pt x="1771" y="352"/>
                  <a:pt x="1771" y="344"/>
                </a:cubicBezTo>
                <a:cubicBezTo>
                  <a:pt x="1771" y="336"/>
                  <a:pt x="1765" y="329"/>
                  <a:pt x="1756" y="329"/>
                </a:cubicBezTo>
                <a:close/>
                <a:moveTo>
                  <a:pt x="1756" y="362"/>
                </a:moveTo>
                <a:cubicBezTo>
                  <a:pt x="1748" y="362"/>
                  <a:pt x="1742" y="369"/>
                  <a:pt x="1742" y="377"/>
                </a:cubicBezTo>
                <a:cubicBezTo>
                  <a:pt x="1742" y="385"/>
                  <a:pt x="1748" y="392"/>
                  <a:pt x="1756" y="392"/>
                </a:cubicBezTo>
                <a:cubicBezTo>
                  <a:pt x="1765" y="392"/>
                  <a:pt x="1771" y="385"/>
                  <a:pt x="1771" y="377"/>
                </a:cubicBezTo>
                <a:cubicBezTo>
                  <a:pt x="1771" y="369"/>
                  <a:pt x="1765" y="362"/>
                  <a:pt x="1756" y="362"/>
                </a:cubicBezTo>
                <a:close/>
                <a:moveTo>
                  <a:pt x="1756" y="395"/>
                </a:moveTo>
                <a:cubicBezTo>
                  <a:pt x="1748" y="395"/>
                  <a:pt x="1742" y="402"/>
                  <a:pt x="1742" y="410"/>
                </a:cubicBezTo>
                <a:cubicBezTo>
                  <a:pt x="1742" y="418"/>
                  <a:pt x="1748" y="425"/>
                  <a:pt x="1756" y="425"/>
                </a:cubicBezTo>
                <a:cubicBezTo>
                  <a:pt x="1765" y="425"/>
                  <a:pt x="1771" y="418"/>
                  <a:pt x="1771" y="410"/>
                </a:cubicBezTo>
                <a:cubicBezTo>
                  <a:pt x="1771" y="402"/>
                  <a:pt x="1765" y="395"/>
                  <a:pt x="1756" y="395"/>
                </a:cubicBezTo>
                <a:close/>
                <a:moveTo>
                  <a:pt x="1756" y="428"/>
                </a:moveTo>
                <a:cubicBezTo>
                  <a:pt x="1748" y="428"/>
                  <a:pt x="1742" y="435"/>
                  <a:pt x="1742" y="443"/>
                </a:cubicBezTo>
                <a:cubicBezTo>
                  <a:pt x="1742" y="451"/>
                  <a:pt x="1748" y="458"/>
                  <a:pt x="1756" y="458"/>
                </a:cubicBezTo>
                <a:cubicBezTo>
                  <a:pt x="1765" y="458"/>
                  <a:pt x="1771" y="451"/>
                  <a:pt x="1771" y="443"/>
                </a:cubicBezTo>
                <a:cubicBezTo>
                  <a:pt x="1771" y="435"/>
                  <a:pt x="1765" y="428"/>
                  <a:pt x="1756" y="428"/>
                </a:cubicBezTo>
                <a:close/>
                <a:moveTo>
                  <a:pt x="1756" y="461"/>
                </a:moveTo>
                <a:cubicBezTo>
                  <a:pt x="1748" y="461"/>
                  <a:pt x="1742" y="468"/>
                  <a:pt x="1742" y="476"/>
                </a:cubicBezTo>
                <a:cubicBezTo>
                  <a:pt x="1742" y="484"/>
                  <a:pt x="1748" y="491"/>
                  <a:pt x="1756" y="491"/>
                </a:cubicBezTo>
                <a:cubicBezTo>
                  <a:pt x="1765" y="491"/>
                  <a:pt x="1771" y="484"/>
                  <a:pt x="1771" y="476"/>
                </a:cubicBezTo>
                <a:cubicBezTo>
                  <a:pt x="1771" y="468"/>
                  <a:pt x="1765" y="461"/>
                  <a:pt x="1756" y="461"/>
                </a:cubicBezTo>
                <a:close/>
                <a:moveTo>
                  <a:pt x="1756" y="494"/>
                </a:moveTo>
                <a:cubicBezTo>
                  <a:pt x="1748" y="494"/>
                  <a:pt x="1742" y="500"/>
                  <a:pt x="1742" y="509"/>
                </a:cubicBezTo>
                <a:cubicBezTo>
                  <a:pt x="1742" y="517"/>
                  <a:pt x="1748" y="523"/>
                  <a:pt x="1756" y="523"/>
                </a:cubicBezTo>
                <a:cubicBezTo>
                  <a:pt x="1765" y="523"/>
                  <a:pt x="1771" y="517"/>
                  <a:pt x="1771" y="509"/>
                </a:cubicBezTo>
                <a:cubicBezTo>
                  <a:pt x="1771" y="500"/>
                  <a:pt x="1765" y="494"/>
                  <a:pt x="1756" y="494"/>
                </a:cubicBezTo>
                <a:close/>
                <a:moveTo>
                  <a:pt x="1756" y="527"/>
                </a:moveTo>
                <a:cubicBezTo>
                  <a:pt x="1748" y="527"/>
                  <a:pt x="1742" y="533"/>
                  <a:pt x="1742" y="542"/>
                </a:cubicBezTo>
                <a:cubicBezTo>
                  <a:pt x="1742" y="550"/>
                  <a:pt x="1748" y="556"/>
                  <a:pt x="1756" y="556"/>
                </a:cubicBezTo>
                <a:cubicBezTo>
                  <a:pt x="1765" y="556"/>
                  <a:pt x="1771" y="550"/>
                  <a:pt x="1771" y="542"/>
                </a:cubicBezTo>
                <a:cubicBezTo>
                  <a:pt x="1771" y="533"/>
                  <a:pt x="1765" y="527"/>
                  <a:pt x="1756" y="527"/>
                </a:cubicBezTo>
                <a:close/>
                <a:moveTo>
                  <a:pt x="1756" y="560"/>
                </a:moveTo>
                <a:cubicBezTo>
                  <a:pt x="1748" y="560"/>
                  <a:pt x="1742" y="566"/>
                  <a:pt x="1742" y="574"/>
                </a:cubicBezTo>
                <a:cubicBezTo>
                  <a:pt x="1742" y="583"/>
                  <a:pt x="1748" y="589"/>
                  <a:pt x="1756" y="589"/>
                </a:cubicBezTo>
                <a:cubicBezTo>
                  <a:pt x="1765" y="589"/>
                  <a:pt x="1771" y="583"/>
                  <a:pt x="1771" y="574"/>
                </a:cubicBezTo>
                <a:cubicBezTo>
                  <a:pt x="1771" y="566"/>
                  <a:pt x="1765" y="560"/>
                  <a:pt x="1756" y="560"/>
                </a:cubicBezTo>
                <a:close/>
                <a:moveTo>
                  <a:pt x="1756" y="593"/>
                </a:moveTo>
                <a:cubicBezTo>
                  <a:pt x="1748" y="593"/>
                  <a:pt x="1742" y="599"/>
                  <a:pt x="1742" y="607"/>
                </a:cubicBezTo>
                <a:cubicBezTo>
                  <a:pt x="1742" y="616"/>
                  <a:pt x="1748" y="622"/>
                  <a:pt x="1756" y="622"/>
                </a:cubicBezTo>
                <a:cubicBezTo>
                  <a:pt x="1765" y="622"/>
                  <a:pt x="1771" y="616"/>
                  <a:pt x="1771" y="607"/>
                </a:cubicBezTo>
                <a:cubicBezTo>
                  <a:pt x="1771" y="599"/>
                  <a:pt x="1765" y="593"/>
                  <a:pt x="1756" y="593"/>
                </a:cubicBezTo>
                <a:close/>
                <a:moveTo>
                  <a:pt x="1756" y="625"/>
                </a:moveTo>
                <a:cubicBezTo>
                  <a:pt x="1748" y="625"/>
                  <a:pt x="1742" y="632"/>
                  <a:pt x="1742" y="640"/>
                </a:cubicBezTo>
                <a:cubicBezTo>
                  <a:pt x="1742" y="648"/>
                  <a:pt x="1748" y="655"/>
                  <a:pt x="1756" y="655"/>
                </a:cubicBezTo>
                <a:cubicBezTo>
                  <a:pt x="1765" y="655"/>
                  <a:pt x="1771" y="648"/>
                  <a:pt x="1771" y="640"/>
                </a:cubicBezTo>
                <a:cubicBezTo>
                  <a:pt x="1771" y="632"/>
                  <a:pt x="1765" y="625"/>
                  <a:pt x="1756" y="625"/>
                </a:cubicBezTo>
                <a:close/>
                <a:moveTo>
                  <a:pt x="1756" y="658"/>
                </a:moveTo>
                <a:cubicBezTo>
                  <a:pt x="1748" y="658"/>
                  <a:pt x="1742" y="665"/>
                  <a:pt x="1742" y="673"/>
                </a:cubicBezTo>
                <a:cubicBezTo>
                  <a:pt x="1742" y="681"/>
                  <a:pt x="1748" y="688"/>
                  <a:pt x="1756" y="688"/>
                </a:cubicBezTo>
                <a:cubicBezTo>
                  <a:pt x="1765" y="688"/>
                  <a:pt x="1771" y="681"/>
                  <a:pt x="1771" y="673"/>
                </a:cubicBezTo>
                <a:cubicBezTo>
                  <a:pt x="1771" y="665"/>
                  <a:pt x="1765" y="658"/>
                  <a:pt x="1756" y="658"/>
                </a:cubicBezTo>
                <a:close/>
                <a:moveTo>
                  <a:pt x="1756" y="691"/>
                </a:moveTo>
                <a:cubicBezTo>
                  <a:pt x="1748" y="691"/>
                  <a:pt x="1742" y="698"/>
                  <a:pt x="1742" y="706"/>
                </a:cubicBezTo>
                <a:cubicBezTo>
                  <a:pt x="1742" y="714"/>
                  <a:pt x="1748" y="721"/>
                  <a:pt x="1756" y="721"/>
                </a:cubicBezTo>
                <a:cubicBezTo>
                  <a:pt x="1765" y="721"/>
                  <a:pt x="1771" y="714"/>
                  <a:pt x="1771" y="706"/>
                </a:cubicBezTo>
                <a:cubicBezTo>
                  <a:pt x="1771" y="698"/>
                  <a:pt x="1765" y="691"/>
                  <a:pt x="1756" y="691"/>
                </a:cubicBezTo>
                <a:close/>
                <a:moveTo>
                  <a:pt x="1756" y="724"/>
                </a:moveTo>
                <a:cubicBezTo>
                  <a:pt x="1748" y="724"/>
                  <a:pt x="1742" y="731"/>
                  <a:pt x="1742" y="739"/>
                </a:cubicBezTo>
                <a:cubicBezTo>
                  <a:pt x="1742" y="747"/>
                  <a:pt x="1748" y="754"/>
                  <a:pt x="1756" y="754"/>
                </a:cubicBezTo>
                <a:cubicBezTo>
                  <a:pt x="1765" y="754"/>
                  <a:pt x="1771" y="747"/>
                  <a:pt x="1771" y="739"/>
                </a:cubicBezTo>
                <a:cubicBezTo>
                  <a:pt x="1771" y="731"/>
                  <a:pt x="1765" y="724"/>
                  <a:pt x="1756" y="724"/>
                </a:cubicBezTo>
                <a:close/>
                <a:moveTo>
                  <a:pt x="1756" y="757"/>
                </a:moveTo>
                <a:cubicBezTo>
                  <a:pt x="1748" y="757"/>
                  <a:pt x="1742" y="764"/>
                  <a:pt x="1742" y="772"/>
                </a:cubicBezTo>
                <a:cubicBezTo>
                  <a:pt x="1742" y="780"/>
                  <a:pt x="1748" y="787"/>
                  <a:pt x="1756" y="787"/>
                </a:cubicBezTo>
                <a:cubicBezTo>
                  <a:pt x="1765" y="787"/>
                  <a:pt x="1771" y="780"/>
                  <a:pt x="1771" y="772"/>
                </a:cubicBezTo>
                <a:cubicBezTo>
                  <a:pt x="1771" y="764"/>
                  <a:pt x="1765" y="757"/>
                  <a:pt x="1756" y="757"/>
                </a:cubicBezTo>
                <a:close/>
                <a:moveTo>
                  <a:pt x="1756" y="790"/>
                </a:moveTo>
                <a:cubicBezTo>
                  <a:pt x="1748" y="790"/>
                  <a:pt x="1742" y="797"/>
                  <a:pt x="1742" y="805"/>
                </a:cubicBezTo>
                <a:cubicBezTo>
                  <a:pt x="1742" y="813"/>
                  <a:pt x="1748" y="820"/>
                  <a:pt x="1756" y="820"/>
                </a:cubicBezTo>
                <a:cubicBezTo>
                  <a:pt x="1765" y="820"/>
                  <a:pt x="1771" y="813"/>
                  <a:pt x="1771" y="805"/>
                </a:cubicBezTo>
                <a:cubicBezTo>
                  <a:pt x="1771" y="797"/>
                  <a:pt x="1765" y="790"/>
                  <a:pt x="1756" y="790"/>
                </a:cubicBezTo>
                <a:close/>
                <a:moveTo>
                  <a:pt x="1756" y="823"/>
                </a:moveTo>
                <a:cubicBezTo>
                  <a:pt x="1748" y="823"/>
                  <a:pt x="1742" y="830"/>
                  <a:pt x="1742" y="838"/>
                </a:cubicBezTo>
                <a:cubicBezTo>
                  <a:pt x="1742" y="846"/>
                  <a:pt x="1748" y="853"/>
                  <a:pt x="1756" y="853"/>
                </a:cubicBezTo>
                <a:cubicBezTo>
                  <a:pt x="1765" y="853"/>
                  <a:pt x="1771" y="846"/>
                  <a:pt x="1771" y="838"/>
                </a:cubicBezTo>
                <a:cubicBezTo>
                  <a:pt x="1771" y="830"/>
                  <a:pt x="1765" y="823"/>
                  <a:pt x="1756" y="823"/>
                </a:cubicBezTo>
                <a:close/>
                <a:moveTo>
                  <a:pt x="1756" y="856"/>
                </a:moveTo>
                <a:cubicBezTo>
                  <a:pt x="1748" y="856"/>
                  <a:pt x="1742" y="863"/>
                  <a:pt x="1742" y="871"/>
                </a:cubicBezTo>
                <a:cubicBezTo>
                  <a:pt x="1742" y="879"/>
                  <a:pt x="1748" y="886"/>
                  <a:pt x="1756" y="886"/>
                </a:cubicBezTo>
                <a:cubicBezTo>
                  <a:pt x="1765" y="886"/>
                  <a:pt x="1771" y="879"/>
                  <a:pt x="1771" y="871"/>
                </a:cubicBezTo>
                <a:cubicBezTo>
                  <a:pt x="1771" y="863"/>
                  <a:pt x="1765" y="856"/>
                  <a:pt x="1756" y="856"/>
                </a:cubicBezTo>
                <a:close/>
                <a:moveTo>
                  <a:pt x="1756" y="889"/>
                </a:moveTo>
                <a:cubicBezTo>
                  <a:pt x="1748" y="889"/>
                  <a:pt x="1742" y="895"/>
                  <a:pt x="1742" y="904"/>
                </a:cubicBezTo>
                <a:cubicBezTo>
                  <a:pt x="1742" y="912"/>
                  <a:pt x="1748" y="918"/>
                  <a:pt x="1756" y="918"/>
                </a:cubicBezTo>
                <a:cubicBezTo>
                  <a:pt x="1765" y="918"/>
                  <a:pt x="1771" y="912"/>
                  <a:pt x="1771" y="904"/>
                </a:cubicBezTo>
                <a:cubicBezTo>
                  <a:pt x="1771" y="895"/>
                  <a:pt x="1765" y="889"/>
                  <a:pt x="1756" y="889"/>
                </a:cubicBezTo>
                <a:close/>
                <a:moveTo>
                  <a:pt x="1756" y="922"/>
                </a:moveTo>
                <a:cubicBezTo>
                  <a:pt x="1748" y="922"/>
                  <a:pt x="1742" y="928"/>
                  <a:pt x="1742" y="937"/>
                </a:cubicBezTo>
                <a:cubicBezTo>
                  <a:pt x="1742" y="945"/>
                  <a:pt x="1748" y="951"/>
                  <a:pt x="1756" y="951"/>
                </a:cubicBezTo>
                <a:cubicBezTo>
                  <a:pt x="1765" y="951"/>
                  <a:pt x="1771" y="945"/>
                  <a:pt x="1771" y="937"/>
                </a:cubicBezTo>
                <a:cubicBezTo>
                  <a:pt x="1771" y="928"/>
                  <a:pt x="1765" y="922"/>
                  <a:pt x="1756" y="922"/>
                </a:cubicBezTo>
                <a:close/>
                <a:moveTo>
                  <a:pt x="1756" y="955"/>
                </a:moveTo>
                <a:cubicBezTo>
                  <a:pt x="1748" y="955"/>
                  <a:pt x="1742" y="961"/>
                  <a:pt x="1742" y="970"/>
                </a:cubicBezTo>
                <a:cubicBezTo>
                  <a:pt x="1742" y="978"/>
                  <a:pt x="1748" y="984"/>
                  <a:pt x="1756" y="984"/>
                </a:cubicBezTo>
                <a:cubicBezTo>
                  <a:pt x="1765" y="984"/>
                  <a:pt x="1771" y="978"/>
                  <a:pt x="1771" y="970"/>
                </a:cubicBezTo>
                <a:cubicBezTo>
                  <a:pt x="1771" y="961"/>
                  <a:pt x="1765" y="955"/>
                  <a:pt x="1756" y="955"/>
                </a:cubicBezTo>
                <a:close/>
                <a:moveTo>
                  <a:pt x="1756" y="988"/>
                </a:moveTo>
                <a:cubicBezTo>
                  <a:pt x="1748" y="988"/>
                  <a:pt x="1742" y="994"/>
                  <a:pt x="1742" y="1002"/>
                </a:cubicBezTo>
                <a:cubicBezTo>
                  <a:pt x="1742" y="1011"/>
                  <a:pt x="1748" y="1017"/>
                  <a:pt x="1756" y="1017"/>
                </a:cubicBezTo>
                <a:cubicBezTo>
                  <a:pt x="1765" y="1017"/>
                  <a:pt x="1771" y="1011"/>
                  <a:pt x="1771" y="1002"/>
                </a:cubicBezTo>
                <a:cubicBezTo>
                  <a:pt x="1771" y="994"/>
                  <a:pt x="1765" y="988"/>
                  <a:pt x="1756" y="988"/>
                </a:cubicBezTo>
                <a:close/>
                <a:moveTo>
                  <a:pt x="1756" y="1021"/>
                </a:moveTo>
                <a:cubicBezTo>
                  <a:pt x="1748" y="1021"/>
                  <a:pt x="1742" y="1027"/>
                  <a:pt x="1742" y="1035"/>
                </a:cubicBezTo>
                <a:cubicBezTo>
                  <a:pt x="1742" y="1044"/>
                  <a:pt x="1748" y="1050"/>
                  <a:pt x="1756" y="1050"/>
                </a:cubicBezTo>
                <a:cubicBezTo>
                  <a:pt x="1765" y="1050"/>
                  <a:pt x="1771" y="1044"/>
                  <a:pt x="1771" y="1035"/>
                </a:cubicBezTo>
                <a:cubicBezTo>
                  <a:pt x="1771" y="1027"/>
                  <a:pt x="1765" y="1021"/>
                  <a:pt x="1756" y="1021"/>
                </a:cubicBezTo>
                <a:close/>
                <a:moveTo>
                  <a:pt x="1756" y="1053"/>
                </a:moveTo>
                <a:cubicBezTo>
                  <a:pt x="1748" y="1053"/>
                  <a:pt x="1742" y="1060"/>
                  <a:pt x="1742" y="1068"/>
                </a:cubicBezTo>
                <a:cubicBezTo>
                  <a:pt x="1742" y="1076"/>
                  <a:pt x="1748" y="1083"/>
                  <a:pt x="1756" y="1083"/>
                </a:cubicBezTo>
                <a:cubicBezTo>
                  <a:pt x="1765" y="1083"/>
                  <a:pt x="1771" y="1076"/>
                  <a:pt x="1771" y="1068"/>
                </a:cubicBezTo>
                <a:cubicBezTo>
                  <a:pt x="1771" y="1060"/>
                  <a:pt x="1765" y="1053"/>
                  <a:pt x="1756" y="1053"/>
                </a:cubicBezTo>
                <a:close/>
                <a:moveTo>
                  <a:pt x="1756" y="1086"/>
                </a:moveTo>
                <a:cubicBezTo>
                  <a:pt x="1748" y="1086"/>
                  <a:pt x="1742" y="1093"/>
                  <a:pt x="1742" y="1101"/>
                </a:cubicBezTo>
                <a:cubicBezTo>
                  <a:pt x="1742" y="1109"/>
                  <a:pt x="1748" y="1116"/>
                  <a:pt x="1756" y="1116"/>
                </a:cubicBezTo>
                <a:cubicBezTo>
                  <a:pt x="1765" y="1116"/>
                  <a:pt x="1771" y="1109"/>
                  <a:pt x="1771" y="1101"/>
                </a:cubicBezTo>
                <a:cubicBezTo>
                  <a:pt x="1771" y="1093"/>
                  <a:pt x="1765" y="1086"/>
                  <a:pt x="1756" y="1086"/>
                </a:cubicBezTo>
                <a:close/>
                <a:moveTo>
                  <a:pt x="1756" y="1119"/>
                </a:moveTo>
                <a:cubicBezTo>
                  <a:pt x="1748" y="1119"/>
                  <a:pt x="1742" y="1126"/>
                  <a:pt x="1742" y="1134"/>
                </a:cubicBezTo>
                <a:cubicBezTo>
                  <a:pt x="1742" y="1142"/>
                  <a:pt x="1748" y="1149"/>
                  <a:pt x="1756" y="1149"/>
                </a:cubicBezTo>
                <a:cubicBezTo>
                  <a:pt x="1765" y="1149"/>
                  <a:pt x="1771" y="1142"/>
                  <a:pt x="1771" y="1134"/>
                </a:cubicBezTo>
                <a:cubicBezTo>
                  <a:pt x="1771" y="1126"/>
                  <a:pt x="1765" y="1119"/>
                  <a:pt x="1756" y="1119"/>
                </a:cubicBezTo>
                <a:close/>
                <a:moveTo>
                  <a:pt x="1756" y="1152"/>
                </a:moveTo>
                <a:cubicBezTo>
                  <a:pt x="1748" y="1152"/>
                  <a:pt x="1742" y="1159"/>
                  <a:pt x="1742" y="1167"/>
                </a:cubicBezTo>
                <a:cubicBezTo>
                  <a:pt x="1742" y="1175"/>
                  <a:pt x="1748" y="1182"/>
                  <a:pt x="1756" y="1182"/>
                </a:cubicBezTo>
                <a:cubicBezTo>
                  <a:pt x="1765" y="1182"/>
                  <a:pt x="1771" y="1175"/>
                  <a:pt x="1771" y="1167"/>
                </a:cubicBezTo>
                <a:cubicBezTo>
                  <a:pt x="1771" y="1159"/>
                  <a:pt x="1765" y="1152"/>
                  <a:pt x="1756" y="1152"/>
                </a:cubicBezTo>
                <a:close/>
                <a:moveTo>
                  <a:pt x="1756" y="1185"/>
                </a:moveTo>
                <a:cubicBezTo>
                  <a:pt x="1748" y="1185"/>
                  <a:pt x="1742" y="1192"/>
                  <a:pt x="1742" y="1200"/>
                </a:cubicBezTo>
                <a:cubicBezTo>
                  <a:pt x="1742" y="1208"/>
                  <a:pt x="1748" y="1215"/>
                  <a:pt x="1756" y="1215"/>
                </a:cubicBezTo>
                <a:cubicBezTo>
                  <a:pt x="1765" y="1215"/>
                  <a:pt x="1771" y="1208"/>
                  <a:pt x="1771" y="1200"/>
                </a:cubicBezTo>
                <a:cubicBezTo>
                  <a:pt x="1771" y="1192"/>
                  <a:pt x="1765" y="1185"/>
                  <a:pt x="1756" y="1185"/>
                </a:cubicBezTo>
                <a:close/>
                <a:moveTo>
                  <a:pt x="1756" y="1218"/>
                </a:moveTo>
                <a:cubicBezTo>
                  <a:pt x="1748" y="1218"/>
                  <a:pt x="1742" y="1225"/>
                  <a:pt x="1742" y="1233"/>
                </a:cubicBezTo>
                <a:cubicBezTo>
                  <a:pt x="1742" y="1241"/>
                  <a:pt x="1748" y="1248"/>
                  <a:pt x="1756" y="1248"/>
                </a:cubicBezTo>
                <a:cubicBezTo>
                  <a:pt x="1765" y="1248"/>
                  <a:pt x="1771" y="1241"/>
                  <a:pt x="1771" y="1233"/>
                </a:cubicBezTo>
                <a:cubicBezTo>
                  <a:pt x="1771" y="1225"/>
                  <a:pt x="1765" y="1218"/>
                  <a:pt x="1756" y="1218"/>
                </a:cubicBezTo>
                <a:close/>
                <a:moveTo>
                  <a:pt x="1756" y="1251"/>
                </a:moveTo>
                <a:cubicBezTo>
                  <a:pt x="1748" y="1251"/>
                  <a:pt x="1742" y="1258"/>
                  <a:pt x="1742" y="1266"/>
                </a:cubicBezTo>
                <a:cubicBezTo>
                  <a:pt x="1742" y="1274"/>
                  <a:pt x="1748" y="1281"/>
                  <a:pt x="1756" y="1281"/>
                </a:cubicBezTo>
                <a:cubicBezTo>
                  <a:pt x="1765" y="1281"/>
                  <a:pt x="1771" y="1274"/>
                  <a:pt x="1771" y="1266"/>
                </a:cubicBezTo>
                <a:cubicBezTo>
                  <a:pt x="1771" y="1258"/>
                  <a:pt x="1765" y="1251"/>
                  <a:pt x="1756" y="1251"/>
                </a:cubicBezTo>
                <a:close/>
                <a:moveTo>
                  <a:pt x="1756" y="1284"/>
                </a:moveTo>
                <a:cubicBezTo>
                  <a:pt x="1748" y="1284"/>
                  <a:pt x="1742" y="1291"/>
                  <a:pt x="1742" y="1299"/>
                </a:cubicBezTo>
                <a:cubicBezTo>
                  <a:pt x="1742" y="1307"/>
                  <a:pt x="1748" y="1314"/>
                  <a:pt x="1756" y="1314"/>
                </a:cubicBezTo>
                <a:cubicBezTo>
                  <a:pt x="1765" y="1314"/>
                  <a:pt x="1771" y="1307"/>
                  <a:pt x="1771" y="1299"/>
                </a:cubicBezTo>
                <a:cubicBezTo>
                  <a:pt x="1771" y="1291"/>
                  <a:pt x="1765" y="1284"/>
                  <a:pt x="1756" y="1284"/>
                </a:cubicBezTo>
                <a:close/>
                <a:moveTo>
                  <a:pt x="1756" y="1317"/>
                </a:moveTo>
                <a:cubicBezTo>
                  <a:pt x="1748" y="1317"/>
                  <a:pt x="1742" y="1323"/>
                  <a:pt x="1742" y="1332"/>
                </a:cubicBezTo>
                <a:cubicBezTo>
                  <a:pt x="1742" y="1340"/>
                  <a:pt x="1748" y="1346"/>
                  <a:pt x="1756" y="1346"/>
                </a:cubicBezTo>
                <a:cubicBezTo>
                  <a:pt x="1765" y="1346"/>
                  <a:pt x="1771" y="1340"/>
                  <a:pt x="1771" y="1332"/>
                </a:cubicBezTo>
                <a:cubicBezTo>
                  <a:pt x="1771" y="1323"/>
                  <a:pt x="1765" y="1317"/>
                  <a:pt x="1756" y="1317"/>
                </a:cubicBezTo>
                <a:close/>
                <a:moveTo>
                  <a:pt x="1756" y="1350"/>
                </a:moveTo>
                <a:cubicBezTo>
                  <a:pt x="1748" y="1350"/>
                  <a:pt x="1742" y="1356"/>
                  <a:pt x="1742" y="1365"/>
                </a:cubicBezTo>
                <a:cubicBezTo>
                  <a:pt x="1742" y="1373"/>
                  <a:pt x="1748" y="1379"/>
                  <a:pt x="1756" y="1379"/>
                </a:cubicBezTo>
                <a:cubicBezTo>
                  <a:pt x="1765" y="1379"/>
                  <a:pt x="1771" y="1373"/>
                  <a:pt x="1771" y="1365"/>
                </a:cubicBezTo>
                <a:cubicBezTo>
                  <a:pt x="1771" y="1356"/>
                  <a:pt x="1765" y="1350"/>
                  <a:pt x="1756" y="1350"/>
                </a:cubicBezTo>
                <a:close/>
                <a:moveTo>
                  <a:pt x="1756" y="1383"/>
                </a:moveTo>
                <a:cubicBezTo>
                  <a:pt x="1748" y="1383"/>
                  <a:pt x="1742" y="1389"/>
                  <a:pt x="1742" y="1397"/>
                </a:cubicBezTo>
                <a:cubicBezTo>
                  <a:pt x="1742" y="1406"/>
                  <a:pt x="1748" y="1412"/>
                  <a:pt x="1756" y="1412"/>
                </a:cubicBezTo>
                <a:cubicBezTo>
                  <a:pt x="1765" y="1412"/>
                  <a:pt x="1771" y="1406"/>
                  <a:pt x="1771" y="1397"/>
                </a:cubicBezTo>
                <a:cubicBezTo>
                  <a:pt x="1771" y="1389"/>
                  <a:pt x="1765" y="1383"/>
                  <a:pt x="1756" y="1383"/>
                </a:cubicBezTo>
                <a:close/>
                <a:moveTo>
                  <a:pt x="1756" y="1416"/>
                </a:moveTo>
                <a:cubicBezTo>
                  <a:pt x="1748" y="1416"/>
                  <a:pt x="1742" y="1422"/>
                  <a:pt x="1742" y="1430"/>
                </a:cubicBezTo>
                <a:cubicBezTo>
                  <a:pt x="1742" y="1439"/>
                  <a:pt x="1748" y="1445"/>
                  <a:pt x="1756" y="1445"/>
                </a:cubicBezTo>
                <a:cubicBezTo>
                  <a:pt x="1765" y="1445"/>
                  <a:pt x="1771" y="1439"/>
                  <a:pt x="1771" y="1430"/>
                </a:cubicBezTo>
                <a:cubicBezTo>
                  <a:pt x="1771" y="1422"/>
                  <a:pt x="1765" y="1416"/>
                  <a:pt x="1756" y="1416"/>
                </a:cubicBezTo>
                <a:close/>
                <a:moveTo>
                  <a:pt x="1789" y="0"/>
                </a:moveTo>
                <a:cubicBezTo>
                  <a:pt x="1781" y="0"/>
                  <a:pt x="1775" y="7"/>
                  <a:pt x="1775" y="15"/>
                </a:cubicBezTo>
                <a:cubicBezTo>
                  <a:pt x="1775" y="23"/>
                  <a:pt x="1781" y="30"/>
                  <a:pt x="1789" y="30"/>
                </a:cubicBezTo>
                <a:cubicBezTo>
                  <a:pt x="1798" y="30"/>
                  <a:pt x="1804" y="23"/>
                  <a:pt x="1804" y="15"/>
                </a:cubicBezTo>
                <a:cubicBezTo>
                  <a:pt x="1804" y="7"/>
                  <a:pt x="1798" y="0"/>
                  <a:pt x="1789" y="0"/>
                </a:cubicBezTo>
                <a:close/>
                <a:moveTo>
                  <a:pt x="1789" y="33"/>
                </a:moveTo>
                <a:cubicBezTo>
                  <a:pt x="1781" y="33"/>
                  <a:pt x="1775" y="40"/>
                  <a:pt x="1775" y="48"/>
                </a:cubicBezTo>
                <a:cubicBezTo>
                  <a:pt x="1775" y="56"/>
                  <a:pt x="1781" y="63"/>
                  <a:pt x="1789" y="63"/>
                </a:cubicBezTo>
                <a:cubicBezTo>
                  <a:pt x="1798" y="63"/>
                  <a:pt x="1804" y="56"/>
                  <a:pt x="1804" y="48"/>
                </a:cubicBezTo>
                <a:cubicBezTo>
                  <a:pt x="1804" y="40"/>
                  <a:pt x="1798" y="33"/>
                  <a:pt x="1789" y="33"/>
                </a:cubicBezTo>
                <a:close/>
                <a:moveTo>
                  <a:pt x="1789" y="66"/>
                </a:moveTo>
                <a:cubicBezTo>
                  <a:pt x="1781" y="66"/>
                  <a:pt x="1775" y="72"/>
                  <a:pt x="1775" y="81"/>
                </a:cubicBezTo>
                <a:cubicBezTo>
                  <a:pt x="1775" y="89"/>
                  <a:pt x="1781" y="95"/>
                  <a:pt x="1789" y="95"/>
                </a:cubicBezTo>
                <a:cubicBezTo>
                  <a:pt x="1798" y="95"/>
                  <a:pt x="1804" y="89"/>
                  <a:pt x="1804" y="81"/>
                </a:cubicBezTo>
                <a:cubicBezTo>
                  <a:pt x="1804" y="72"/>
                  <a:pt x="1798" y="66"/>
                  <a:pt x="1789" y="66"/>
                </a:cubicBezTo>
                <a:close/>
                <a:moveTo>
                  <a:pt x="1789" y="99"/>
                </a:moveTo>
                <a:cubicBezTo>
                  <a:pt x="1781" y="99"/>
                  <a:pt x="1775" y="105"/>
                  <a:pt x="1775" y="114"/>
                </a:cubicBezTo>
                <a:cubicBezTo>
                  <a:pt x="1775" y="122"/>
                  <a:pt x="1781" y="128"/>
                  <a:pt x="1789" y="128"/>
                </a:cubicBezTo>
                <a:cubicBezTo>
                  <a:pt x="1798" y="128"/>
                  <a:pt x="1804" y="122"/>
                  <a:pt x="1804" y="114"/>
                </a:cubicBezTo>
                <a:cubicBezTo>
                  <a:pt x="1804" y="105"/>
                  <a:pt x="1798" y="99"/>
                  <a:pt x="1789" y="99"/>
                </a:cubicBezTo>
                <a:close/>
                <a:moveTo>
                  <a:pt x="1789" y="132"/>
                </a:moveTo>
                <a:cubicBezTo>
                  <a:pt x="1781" y="132"/>
                  <a:pt x="1775" y="138"/>
                  <a:pt x="1775" y="147"/>
                </a:cubicBezTo>
                <a:cubicBezTo>
                  <a:pt x="1775" y="155"/>
                  <a:pt x="1781" y="161"/>
                  <a:pt x="1789" y="161"/>
                </a:cubicBezTo>
                <a:cubicBezTo>
                  <a:pt x="1798" y="161"/>
                  <a:pt x="1804" y="155"/>
                  <a:pt x="1804" y="147"/>
                </a:cubicBezTo>
                <a:cubicBezTo>
                  <a:pt x="1804" y="138"/>
                  <a:pt x="1798" y="132"/>
                  <a:pt x="1789" y="132"/>
                </a:cubicBezTo>
                <a:close/>
                <a:moveTo>
                  <a:pt x="1789" y="165"/>
                </a:moveTo>
                <a:cubicBezTo>
                  <a:pt x="1781" y="165"/>
                  <a:pt x="1775" y="171"/>
                  <a:pt x="1775" y="179"/>
                </a:cubicBezTo>
                <a:cubicBezTo>
                  <a:pt x="1775" y="188"/>
                  <a:pt x="1781" y="194"/>
                  <a:pt x="1789" y="194"/>
                </a:cubicBezTo>
                <a:cubicBezTo>
                  <a:pt x="1798" y="194"/>
                  <a:pt x="1804" y="188"/>
                  <a:pt x="1804" y="179"/>
                </a:cubicBezTo>
                <a:cubicBezTo>
                  <a:pt x="1804" y="171"/>
                  <a:pt x="1798" y="165"/>
                  <a:pt x="1789" y="165"/>
                </a:cubicBezTo>
                <a:close/>
                <a:moveTo>
                  <a:pt x="1789" y="198"/>
                </a:moveTo>
                <a:cubicBezTo>
                  <a:pt x="1781" y="198"/>
                  <a:pt x="1775" y="204"/>
                  <a:pt x="1775" y="212"/>
                </a:cubicBezTo>
                <a:cubicBezTo>
                  <a:pt x="1775" y="221"/>
                  <a:pt x="1781" y="227"/>
                  <a:pt x="1789" y="227"/>
                </a:cubicBezTo>
                <a:cubicBezTo>
                  <a:pt x="1798" y="227"/>
                  <a:pt x="1804" y="221"/>
                  <a:pt x="1804" y="212"/>
                </a:cubicBezTo>
                <a:cubicBezTo>
                  <a:pt x="1804" y="204"/>
                  <a:pt x="1798" y="198"/>
                  <a:pt x="1789" y="198"/>
                </a:cubicBezTo>
                <a:close/>
                <a:moveTo>
                  <a:pt x="1789" y="230"/>
                </a:moveTo>
                <a:cubicBezTo>
                  <a:pt x="1781" y="230"/>
                  <a:pt x="1775" y="237"/>
                  <a:pt x="1775" y="245"/>
                </a:cubicBezTo>
                <a:cubicBezTo>
                  <a:pt x="1775" y="253"/>
                  <a:pt x="1781" y="260"/>
                  <a:pt x="1789" y="260"/>
                </a:cubicBezTo>
                <a:cubicBezTo>
                  <a:pt x="1798" y="260"/>
                  <a:pt x="1804" y="253"/>
                  <a:pt x="1804" y="245"/>
                </a:cubicBezTo>
                <a:cubicBezTo>
                  <a:pt x="1804" y="237"/>
                  <a:pt x="1798" y="230"/>
                  <a:pt x="1789" y="230"/>
                </a:cubicBezTo>
                <a:close/>
                <a:moveTo>
                  <a:pt x="1789" y="263"/>
                </a:moveTo>
                <a:cubicBezTo>
                  <a:pt x="1781" y="263"/>
                  <a:pt x="1775" y="270"/>
                  <a:pt x="1775" y="278"/>
                </a:cubicBezTo>
                <a:cubicBezTo>
                  <a:pt x="1775" y="286"/>
                  <a:pt x="1781" y="293"/>
                  <a:pt x="1789" y="293"/>
                </a:cubicBezTo>
                <a:cubicBezTo>
                  <a:pt x="1798" y="293"/>
                  <a:pt x="1804" y="286"/>
                  <a:pt x="1804" y="278"/>
                </a:cubicBezTo>
                <a:cubicBezTo>
                  <a:pt x="1804" y="270"/>
                  <a:pt x="1798" y="263"/>
                  <a:pt x="1789" y="263"/>
                </a:cubicBezTo>
                <a:close/>
                <a:moveTo>
                  <a:pt x="1789" y="296"/>
                </a:moveTo>
                <a:cubicBezTo>
                  <a:pt x="1781" y="296"/>
                  <a:pt x="1775" y="303"/>
                  <a:pt x="1775" y="311"/>
                </a:cubicBezTo>
                <a:cubicBezTo>
                  <a:pt x="1775" y="319"/>
                  <a:pt x="1781" y="326"/>
                  <a:pt x="1789" y="326"/>
                </a:cubicBezTo>
                <a:cubicBezTo>
                  <a:pt x="1798" y="326"/>
                  <a:pt x="1804" y="319"/>
                  <a:pt x="1804" y="311"/>
                </a:cubicBezTo>
                <a:cubicBezTo>
                  <a:pt x="1804" y="303"/>
                  <a:pt x="1798" y="296"/>
                  <a:pt x="1789" y="296"/>
                </a:cubicBezTo>
                <a:close/>
                <a:moveTo>
                  <a:pt x="1789" y="329"/>
                </a:moveTo>
                <a:cubicBezTo>
                  <a:pt x="1781" y="329"/>
                  <a:pt x="1775" y="336"/>
                  <a:pt x="1775" y="344"/>
                </a:cubicBezTo>
                <a:cubicBezTo>
                  <a:pt x="1775" y="352"/>
                  <a:pt x="1781" y="359"/>
                  <a:pt x="1789" y="359"/>
                </a:cubicBezTo>
                <a:cubicBezTo>
                  <a:pt x="1798" y="359"/>
                  <a:pt x="1804" y="352"/>
                  <a:pt x="1804" y="344"/>
                </a:cubicBezTo>
                <a:cubicBezTo>
                  <a:pt x="1804" y="336"/>
                  <a:pt x="1798" y="329"/>
                  <a:pt x="1789" y="329"/>
                </a:cubicBezTo>
                <a:close/>
                <a:moveTo>
                  <a:pt x="1789" y="362"/>
                </a:moveTo>
                <a:cubicBezTo>
                  <a:pt x="1781" y="362"/>
                  <a:pt x="1775" y="369"/>
                  <a:pt x="1775" y="377"/>
                </a:cubicBezTo>
                <a:cubicBezTo>
                  <a:pt x="1775" y="385"/>
                  <a:pt x="1781" y="392"/>
                  <a:pt x="1789" y="392"/>
                </a:cubicBezTo>
                <a:cubicBezTo>
                  <a:pt x="1798" y="392"/>
                  <a:pt x="1804" y="385"/>
                  <a:pt x="1804" y="377"/>
                </a:cubicBezTo>
                <a:cubicBezTo>
                  <a:pt x="1804" y="369"/>
                  <a:pt x="1798" y="362"/>
                  <a:pt x="1789" y="362"/>
                </a:cubicBezTo>
                <a:close/>
                <a:moveTo>
                  <a:pt x="1789" y="395"/>
                </a:moveTo>
                <a:cubicBezTo>
                  <a:pt x="1781" y="395"/>
                  <a:pt x="1775" y="402"/>
                  <a:pt x="1775" y="410"/>
                </a:cubicBezTo>
                <a:cubicBezTo>
                  <a:pt x="1775" y="418"/>
                  <a:pt x="1781" y="425"/>
                  <a:pt x="1789" y="425"/>
                </a:cubicBezTo>
                <a:cubicBezTo>
                  <a:pt x="1798" y="425"/>
                  <a:pt x="1804" y="418"/>
                  <a:pt x="1804" y="410"/>
                </a:cubicBezTo>
                <a:cubicBezTo>
                  <a:pt x="1804" y="402"/>
                  <a:pt x="1798" y="395"/>
                  <a:pt x="1789" y="395"/>
                </a:cubicBezTo>
                <a:close/>
                <a:moveTo>
                  <a:pt x="1789" y="428"/>
                </a:moveTo>
                <a:cubicBezTo>
                  <a:pt x="1781" y="428"/>
                  <a:pt x="1775" y="435"/>
                  <a:pt x="1775" y="443"/>
                </a:cubicBezTo>
                <a:cubicBezTo>
                  <a:pt x="1775" y="451"/>
                  <a:pt x="1781" y="458"/>
                  <a:pt x="1789" y="458"/>
                </a:cubicBezTo>
                <a:cubicBezTo>
                  <a:pt x="1798" y="458"/>
                  <a:pt x="1804" y="451"/>
                  <a:pt x="1804" y="443"/>
                </a:cubicBezTo>
                <a:cubicBezTo>
                  <a:pt x="1804" y="435"/>
                  <a:pt x="1798" y="428"/>
                  <a:pt x="1789" y="428"/>
                </a:cubicBezTo>
                <a:close/>
                <a:moveTo>
                  <a:pt x="1789" y="461"/>
                </a:moveTo>
                <a:cubicBezTo>
                  <a:pt x="1781" y="461"/>
                  <a:pt x="1775" y="468"/>
                  <a:pt x="1775" y="476"/>
                </a:cubicBezTo>
                <a:cubicBezTo>
                  <a:pt x="1775" y="484"/>
                  <a:pt x="1781" y="491"/>
                  <a:pt x="1789" y="491"/>
                </a:cubicBezTo>
                <a:cubicBezTo>
                  <a:pt x="1798" y="491"/>
                  <a:pt x="1804" y="484"/>
                  <a:pt x="1804" y="476"/>
                </a:cubicBezTo>
                <a:cubicBezTo>
                  <a:pt x="1804" y="468"/>
                  <a:pt x="1798" y="461"/>
                  <a:pt x="1789" y="461"/>
                </a:cubicBezTo>
                <a:close/>
                <a:moveTo>
                  <a:pt x="1789" y="494"/>
                </a:moveTo>
                <a:cubicBezTo>
                  <a:pt x="1781" y="494"/>
                  <a:pt x="1775" y="500"/>
                  <a:pt x="1775" y="509"/>
                </a:cubicBezTo>
                <a:cubicBezTo>
                  <a:pt x="1775" y="517"/>
                  <a:pt x="1781" y="523"/>
                  <a:pt x="1789" y="523"/>
                </a:cubicBezTo>
                <a:cubicBezTo>
                  <a:pt x="1798" y="523"/>
                  <a:pt x="1804" y="517"/>
                  <a:pt x="1804" y="509"/>
                </a:cubicBezTo>
                <a:cubicBezTo>
                  <a:pt x="1804" y="500"/>
                  <a:pt x="1798" y="494"/>
                  <a:pt x="1789" y="494"/>
                </a:cubicBezTo>
                <a:close/>
                <a:moveTo>
                  <a:pt x="1789" y="527"/>
                </a:moveTo>
                <a:cubicBezTo>
                  <a:pt x="1781" y="527"/>
                  <a:pt x="1775" y="533"/>
                  <a:pt x="1775" y="542"/>
                </a:cubicBezTo>
                <a:cubicBezTo>
                  <a:pt x="1775" y="550"/>
                  <a:pt x="1781" y="556"/>
                  <a:pt x="1789" y="556"/>
                </a:cubicBezTo>
                <a:cubicBezTo>
                  <a:pt x="1798" y="556"/>
                  <a:pt x="1804" y="550"/>
                  <a:pt x="1804" y="542"/>
                </a:cubicBezTo>
                <a:cubicBezTo>
                  <a:pt x="1804" y="533"/>
                  <a:pt x="1798" y="527"/>
                  <a:pt x="1789" y="527"/>
                </a:cubicBezTo>
                <a:close/>
                <a:moveTo>
                  <a:pt x="1789" y="560"/>
                </a:moveTo>
                <a:cubicBezTo>
                  <a:pt x="1781" y="560"/>
                  <a:pt x="1775" y="566"/>
                  <a:pt x="1775" y="574"/>
                </a:cubicBezTo>
                <a:cubicBezTo>
                  <a:pt x="1775" y="583"/>
                  <a:pt x="1781" y="589"/>
                  <a:pt x="1789" y="589"/>
                </a:cubicBezTo>
                <a:cubicBezTo>
                  <a:pt x="1798" y="589"/>
                  <a:pt x="1804" y="583"/>
                  <a:pt x="1804" y="574"/>
                </a:cubicBezTo>
                <a:cubicBezTo>
                  <a:pt x="1804" y="566"/>
                  <a:pt x="1798" y="560"/>
                  <a:pt x="1789" y="560"/>
                </a:cubicBezTo>
                <a:close/>
                <a:moveTo>
                  <a:pt x="1789" y="593"/>
                </a:moveTo>
                <a:cubicBezTo>
                  <a:pt x="1781" y="593"/>
                  <a:pt x="1775" y="599"/>
                  <a:pt x="1775" y="607"/>
                </a:cubicBezTo>
                <a:cubicBezTo>
                  <a:pt x="1775" y="616"/>
                  <a:pt x="1781" y="622"/>
                  <a:pt x="1789" y="622"/>
                </a:cubicBezTo>
                <a:cubicBezTo>
                  <a:pt x="1798" y="622"/>
                  <a:pt x="1804" y="616"/>
                  <a:pt x="1804" y="607"/>
                </a:cubicBezTo>
                <a:cubicBezTo>
                  <a:pt x="1804" y="599"/>
                  <a:pt x="1798" y="593"/>
                  <a:pt x="1789" y="593"/>
                </a:cubicBezTo>
                <a:close/>
                <a:moveTo>
                  <a:pt x="1789" y="625"/>
                </a:moveTo>
                <a:cubicBezTo>
                  <a:pt x="1781" y="625"/>
                  <a:pt x="1775" y="632"/>
                  <a:pt x="1775" y="640"/>
                </a:cubicBezTo>
                <a:cubicBezTo>
                  <a:pt x="1775" y="648"/>
                  <a:pt x="1781" y="655"/>
                  <a:pt x="1789" y="655"/>
                </a:cubicBezTo>
                <a:cubicBezTo>
                  <a:pt x="1798" y="655"/>
                  <a:pt x="1804" y="648"/>
                  <a:pt x="1804" y="640"/>
                </a:cubicBezTo>
                <a:cubicBezTo>
                  <a:pt x="1804" y="632"/>
                  <a:pt x="1798" y="625"/>
                  <a:pt x="1789" y="625"/>
                </a:cubicBezTo>
                <a:close/>
                <a:moveTo>
                  <a:pt x="1789" y="658"/>
                </a:moveTo>
                <a:cubicBezTo>
                  <a:pt x="1781" y="658"/>
                  <a:pt x="1775" y="665"/>
                  <a:pt x="1775" y="673"/>
                </a:cubicBezTo>
                <a:cubicBezTo>
                  <a:pt x="1775" y="681"/>
                  <a:pt x="1781" y="688"/>
                  <a:pt x="1789" y="688"/>
                </a:cubicBezTo>
                <a:cubicBezTo>
                  <a:pt x="1798" y="688"/>
                  <a:pt x="1804" y="681"/>
                  <a:pt x="1804" y="673"/>
                </a:cubicBezTo>
                <a:cubicBezTo>
                  <a:pt x="1804" y="665"/>
                  <a:pt x="1798" y="658"/>
                  <a:pt x="1789" y="658"/>
                </a:cubicBezTo>
                <a:close/>
                <a:moveTo>
                  <a:pt x="1789" y="691"/>
                </a:moveTo>
                <a:cubicBezTo>
                  <a:pt x="1781" y="691"/>
                  <a:pt x="1775" y="698"/>
                  <a:pt x="1775" y="706"/>
                </a:cubicBezTo>
                <a:cubicBezTo>
                  <a:pt x="1775" y="714"/>
                  <a:pt x="1781" y="721"/>
                  <a:pt x="1789" y="721"/>
                </a:cubicBezTo>
                <a:cubicBezTo>
                  <a:pt x="1798" y="721"/>
                  <a:pt x="1804" y="714"/>
                  <a:pt x="1804" y="706"/>
                </a:cubicBezTo>
                <a:cubicBezTo>
                  <a:pt x="1804" y="698"/>
                  <a:pt x="1798" y="691"/>
                  <a:pt x="1789" y="691"/>
                </a:cubicBezTo>
                <a:close/>
                <a:moveTo>
                  <a:pt x="1789" y="724"/>
                </a:moveTo>
                <a:cubicBezTo>
                  <a:pt x="1781" y="724"/>
                  <a:pt x="1775" y="731"/>
                  <a:pt x="1775" y="739"/>
                </a:cubicBezTo>
                <a:cubicBezTo>
                  <a:pt x="1775" y="747"/>
                  <a:pt x="1781" y="754"/>
                  <a:pt x="1789" y="754"/>
                </a:cubicBezTo>
                <a:cubicBezTo>
                  <a:pt x="1798" y="754"/>
                  <a:pt x="1804" y="747"/>
                  <a:pt x="1804" y="739"/>
                </a:cubicBezTo>
                <a:cubicBezTo>
                  <a:pt x="1804" y="731"/>
                  <a:pt x="1798" y="724"/>
                  <a:pt x="1789" y="724"/>
                </a:cubicBezTo>
                <a:close/>
                <a:moveTo>
                  <a:pt x="1789" y="757"/>
                </a:moveTo>
                <a:cubicBezTo>
                  <a:pt x="1781" y="757"/>
                  <a:pt x="1775" y="764"/>
                  <a:pt x="1775" y="772"/>
                </a:cubicBezTo>
                <a:cubicBezTo>
                  <a:pt x="1775" y="780"/>
                  <a:pt x="1781" y="787"/>
                  <a:pt x="1789" y="787"/>
                </a:cubicBezTo>
                <a:cubicBezTo>
                  <a:pt x="1798" y="787"/>
                  <a:pt x="1804" y="780"/>
                  <a:pt x="1804" y="772"/>
                </a:cubicBezTo>
                <a:cubicBezTo>
                  <a:pt x="1804" y="764"/>
                  <a:pt x="1798" y="757"/>
                  <a:pt x="1789" y="757"/>
                </a:cubicBezTo>
                <a:close/>
                <a:moveTo>
                  <a:pt x="1789" y="790"/>
                </a:moveTo>
                <a:cubicBezTo>
                  <a:pt x="1781" y="790"/>
                  <a:pt x="1775" y="797"/>
                  <a:pt x="1775" y="805"/>
                </a:cubicBezTo>
                <a:cubicBezTo>
                  <a:pt x="1775" y="813"/>
                  <a:pt x="1781" y="820"/>
                  <a:pt x="1789" y="820"/>
                </a:cubicBezTo>
                <a:cubicBezTo>
                  <a:pt x="1798" y="820"/>
                  <a:pt x="1804" y="813"/>
                  <a:pt x="1804" y="805"/>
                </a:cubicBezTo>
                <a:cubicBezTo>
                  <a:pt x="1804" y="797"/>
                  <a:pt x="1798" y="790"/>
                  <a:pt x="1789" y="790"/>
                </a:cubicBezTo>
                <a:close/>
                <a:moveTo>
                  <a:pt x="1789" y="823"/>
                </a:moveTo>
                <a:cubicBezTo>
                  <a:pt x="1781" y="823"/>
                  <a:pt x="1775" y="830"/>
                  <a:pt x="1775" y="838"/>
                </a:cubicBezTo>
                <a:cubicBezTo>
                  <a:pt x="1775" y="846"/>
                  <a:pt x="1781" y="853"/>
                  <a:pt x="1789" y="853"/>
                </a:cubicBezTo>
                <a:cubicBezTo>
                  <a:pt x="1798" y="853"/>
                  <a:pt x="1804" y="846"/>
                  <a:pt x="1804" y="838"/>
                </a:cubicBezTo>
                <a:cubicBezTo>
                  <a:pt x="1804" y="830"/>
                  <a:pt x="1798" y="823"/>
                  <a:pt x="1789" y="823"/>
                </a:cubicBezTo>
                <a:close/>
                <a:moveTo>
                  <a:pt x="1789" y="856"/>
                </a:moveTo>
                <a:cubicBezTo>
                  <a:pt x="1781" y="856"/>
                  <a:pt x="1775" y="863"/>
                  <a:pt x="1775" y="871"/>
                </a:cubicBezTo>
                <a:cubicBezTo>
                  <a:pt x="1775" y="879"/>
                  <a:pt x="1781" y="886"/>
                  <a:pt x="1789" y="886"/>
                </a:cubicBezTo>
                <a:cubicBezTo>
                  <a:pt x="1798" y="886"/>
                  <a:pt x="1804" y="879"/>
                  <a:pt x="1804" y="871"/>
                </a:cubicBezTo>
                <a:cubicBezTo>
                  <a:pt x="1804" y="863"/>
                  <a:pt x="1798" y="856"/>
                  <a:pt x="1789" y="856"/>
                </a:cubicBezTo>
                <a:close/>
                <a:moveTo>
                  <a:pt x="1789" y="889"/>
                </a:moveTo>
                <a:cubicBezTo>
                  <a:pt x="1781" y="889"/>
                  <a:pt x="1775" y="895"/>
                  <a:pt x="1775" y="904"/>
                </a:cubicBezTo>
                <a:cubicBezTo>
                  <a:pt x="1775" y="912"/>
                  <a:pt x="1781" y="918"/>
                  <a:pt x="1789" y="918"/>
                </a:cubicBezTo>
                <a:cubicBezTo>
                  <a:pt x="1798" y="918"/>
                  <a:pt x="1804" y="912"/>
                  <a:pt x="1804" y="904"/>
                </a:cubicBezTo>
                <a:cubicBezTo>
                  <a:pt x="1804" y="895"/>
                  <a:pt x="1798" y="889"/>
                  <a:pt x="1789" y="889"/>
                </a:cubicBezTo>
                <a:close/>
                <a:moveTo>
                  <a:pt x="1789" y="922"/>
                </a:moveTo>
                <a:cubicBezTo>
                  <a:pt x="1781" y="922"/>
                  <a:pt x="1775" y="928"/>
                  <a:pt x="1775" y="937"/>
                </a:cubicBezTo>
                <a:cubicBezTo>
                  <a:pt x="1775" y="945"/>
                  <a:pt x="1781" y="951"/>
                  <a:pt x="1789" y="951"/>
                </a:cubicBezTo>
                <a:cubicBezTo>
                  <a:pt x="1798" y="951"/>
                  <a:pt x="1804" y="945"/>
                  <a:pt x="1804" y="937"/>
                </a:cubicBezTo>
                <a:cubicBezTo>
                  <a:pt x="1804" y="928"/>
                  <a:pt x="1798" y="922"/>
                  <a:pt x="1789" y="922"/>
                </a:cubicBezTo>
                <a:close/>
                <a:moveTo>
                  <a:pt x="1789" y="955"/>
                </a:moveTo>
                <a:cubicBezTo>
                  <a:pt x="1781" y="955"/>
                  <a:pt x="1775" y="961"/>
                  <a:pt x="1775" y="970"/>
                </a:cubicBezTo>
                <a:cubicBezTo>
                  <a:pt x="1775" y="978"/>
                  <a:pt x="1781" y="984"/>
                  <a:pt x="1789" y="984"/>
                </a:cubicBezTo>
                <a:cubicBezTo>
                  <a:pt x="1798" y="984"/>
                  <a:pt x="1804" y="978"/>
                  <a:pt x="1804" y="970"/>
                </a:cubicBezTo>
                <a:cubicBezTo>
                  <a:pt x="1804" y="961"/>
                  <a:pt x="1798" y="955"/>
                  <a:pt x="1789" y="955"/>
                </a:cubicBezTo>
                <a:close/>
                <a:moveTo>
                  <a:pt x="1789" y="988"/>
                </a:moveTo>
                <a:cubicBezTo>
                  <a:pt x="1781" y="988"/>
                  <a:pt x="1775" y="994"/>
                  <a:pt x="1775" y="1002"/>
                </a:cubicBezTo>
                <a:cubicBezTo>
                  <a:pt x="1775" y="1011"/>
                  <a:pt x="1781" y="1017"/>
                  <a:pt x="1789" y="1017"/>
                </a:cubicBezTo>
                <a:cubicBezTo>
                  <a:pt x="1798" y="1017"/>
                  <a:pt x="1804" y="1011"/>
                  <a:pt x="1804" y="1002"/>
                </a:cubicBezTo>
                <a:cubicBezTo>
                  <a:pt x="1804" y="994"/>
                  <a:pt x="1798" y="988"/>
                  <a:pt x="1789" y="988"/>
                </a:cubicBezTo>
                <a:close/>
                <a:moveTo>
                  <a:pt x="1789" y="1021"/>
                </a:moveTo>
                <a:cubicBezTo>
                  <a:pt x="1781" y="1021"/>
                  <a:pt x="1775" y="1027"/>
                  <a:pt x="1775" y="1035"/>
                </a:cubicBezTo>
                <a:cubicBezTo>
                  <a:pt x="1775" y="1044"/>
                  <a:pt x="1781" y="1050"/>
                  <a:pt x="1789" y="1050"/>
                </a:cubicBezTo>
                <a:cubicBezTo>
                  <a:pt x="1798" y="1050"/>
                  <a:pt x="1804" y="1044"/>
                  <a:pt x="1804" y="1035"/>
                </a:cubicBezTo>
                <a:cubicBezTo>
                  <a:pt x="1804" y="1027"/>
                  <a:pt x="1798" y="1021"/>
                  <a:pt x="1789" y="1021"/>
                </a:cubicBezTo>
                <a:close/>
                <a:moveTo>
                  <a:pt x="1789" y="1053"/>
                </a:moveTo>
                <a:cubicBezTo>
                  <a:pt x="1781" y="1053"/>
                  <a:pt x="1775" y="1060"/>
                  <a:pt x="1775" y="1068"/>
                </a:cubicBezTo>
                <a:cubicBezTo>
                  <a:pt x="1775" y="1076"/>
                  <a:pt x="1781" y="1083"/>
                  <a:pt x="1789" y="1083"/>
                </a:cubicBezTo>
                <a:cubicBezTo>
                  <a:pt x="1798" y="1083"/>
                  <a:pt x="1804" y="1076"/>
                  <a:pt x="1804" y="1068"/>
                </a:cubicBezTo>
                <a:cubicBezTo>
                  <a:pt x="1804" y="1060"/>
                  <a:pt x="1798" y="1053"/>
                  <a:pt x="1789" y="1053"/>
                </a:cubicBezTo>
                <a:close/>
                <a:moveTo>
                  <a:pt x="1789" y="1086"/>
                </a:moveTo>
                <a:cubicBezTo>
                  <a:pt x="1781" y="1086"/>
                  <a:pt x="1775" y="1093"/>
                  <a:pt x="1775" y="1101"/>
                </a:cubicBezTo>
                <a:cubicBezTo>
                  <a:pt x="1775" y="1109"/>
                  <a:pt x="1781" y="1116"/>
                  <a:pt x="1789" y="1116"/>
                </a:cubicBezTo>
                <a:cubicBezTo>
                  <a:pt x="1798" y="1116"/>
                  <a:pt x="1804" y="1109"/>
                  <a:pt x="1804" y="1101"/>
                </a:cubicBezTo>
                <a:cubicBezTo>
                  <a:pt x="1804" y="1093"/>
                  <a:pt x="1798" y="1086"/>
                  <a:pt x="1789" y="1086"/>
                </a:cubicBezTo>
                <a:close/>
                <a:moveTo>
                  <a:pt x="1789" y="1119"/>
                </a:moveTo>
                <a:cubicBezTo>
                  <a:pt x="1781" y="1119"/>
                  <a:pt x="1775" y="1126"/>
                  <a:pt x="1775" y="1134"/>
                </a:cubicBezTo>
                <a:cubicBezTo>
                  <a:pt x="1775" y="1142"/>
                  <a:pt x="1781" y="1149"/>
                  <a:pt x="1789" y="1149"/>
                </a:cubicBezTo>
                <a:cubicBezTo>
                  <a:pt x="1798" y="1149"/>
                  <a:pt x="1804" y="1142"/>
                  <a:pt x="1804" y="1134"/>
                </a:cubicBezTo>
                <a:cubicBezTo>
                  <a:pt x="1804" y="1126"/>
                  <a:pt x="1798" y="1119"/>
                  <a:pt x="1789" y="1119"/>
                </a:cubicBezTo>
                <a:close/>
                <a:moveTo>
                  <a:pt x="1789" y="1152"/>
                </a:moveTo>
                <a:cubicBezTo>
                  <a:pt x="1781" y="1152"/>
                  <a:pt x="1775" y="1159"/>
                  <a:pt x="1775" y="1167"/>
                </a:cubicBezTo>
                <a:cubicBezTo>
                  <a:pt x="1775" y="1175"/>
                  <a:pt x="1781" y="1182"/>
                  <a:pt x="1789" y="1182"/>
                </a:cubicBezTo>
                <a:cubicBezTo>
                  <a:pt x="1798" y="1182"/>
                  <a:pt x="1804" y="1175"/>
                  <a:pt x="1804" y="1167"/>
                </a:cubicBezTo>
                <a:cubicBezTo>
                  <a:pt x="1804" y="1159"/>
                  <a:pt x="1798" y="1152"/>
                  <a:pt x="1789" y="1152"/>
                </a:cubicBezTo>
                <a:close/>
                <a:moveTo>
                  <a:pt x="1789" y="1185"/>
                </a:moveTo>
                <a:cubicBezTo>
                  <a:pt x="1781" y="1185"/>
                  <a:pt x="1775" y="1192"/>
                  <a:pt x="1775" y="1200"/>
                </a:cubicBezTo>
                <a:cubicBezTo>
                  <a:pt x="1775" y="1208"/>
                  <a:pt x="1781" y="1215"/>
                  <a:pt x="1789" y="1215"/>
                </a:cubicBezTo>
                <a:cubicBezTo>
                  <a:pt x="1798" y="1215"/>
                  <a:pt x="1804" y="1208"/>
                  <a:pt x="1804" y="1200"/>
                </a:cubicBezTo>
                <a:cubicBezTo>
                  <a:pt x="1804" y="1192"/>
                  <a:pt x="1798" y="1185"/>
                  <a:pt x="1789" y="1185"/>
                </a:cubicBezTo>
                <a:close/>
                <a:moveTo>
                  <a:pt x="1789" y="1218"/>
                </a:moveTo>
                <a:cubicBezTo>
                  <a:pt x="1781" y="1218"/>
                  <a:pt x="1775" y="1225"/>
                  <a:pt x="1775" y="1233"/>
                </a:cubicBezTo>
                <a:cubicBezTo>
                  <a:pt x="1775" y="1241"/>
                  <a:pt x="1781" y="1248"/>
                  <a:pt x="1789" y="1248"/>
                </a:cubicBezTo>
                <a:cubicBezTo>
                  <a:pt x="1798" y="1248"/>
                  <a:pt x="1804" y="1241"/>
                  <a:pt x="1804" y="1233"/>
                </a:cubicBezTo>
                <a:cubicBezTo>
                  <a:pt x="1804" y="1225"/>
                  <a:pt x="1798" y="1218"/>
                  <a:pt x="1789" y="1218"/>
                </a:cubicBezTo>
                <a:close/>
                <a:moveTo>
                  <a:pt x="1789" y="1251"/>
                </a:moveTo>
                <a:cubicBezTo>
                  <a:pt x="1781" y="1251"/>
                  <a:pt x="1775" y="1258"/>
                  <a:pt x="1775" y="1266"/>
                </a:cubicBezTo>
                <a:cubicBezTo>
                  <a:pt x="1775" y="1274"/>
                  <a:pt x="1781" y="1281"/>
                  <a:pt x="1789" y="1281"/>
                </a:cubicBezTo>
                <a:cubicBezTo>
                  <a:pt x="1798" y="1281"/>
                  <a:pt x="1804" y="1274"/>
                  <a:pt x="1804" y="1266"/>
                </a:cubicBezTo>
                <a:cubicBezTo>
                  <a:pt x="1804" y="1258"/>
                  <a:pt x="1798" y="1251"/>
                  <a:pt x="1789" y="1251"/>
                </a:cubicBezTo>
                <a:close/>
                <a:moveTo>
                  <a:pt x="1789" y="1284"/>
                </a:moveTo>
                <a:cubicBezTo>
                  <a:pt x="1781" y="1284"/>
                  <a:pt x="1775" y="1291"/>
                  <a:pt x="1775" y="1299"/>
                </a:cubicBezTo>
                <a:cubicBezTo>
                  <a:pt x="1775" y="1307"/>
                  <a:pt x="1781" y="1314"/>
                  <a:pt x="1789" y="1314"/>
                </a:cubicBezTo>
                <a:cubicBezTo>
                  <a:pt x="1798" y="1314"/>
                  <a:pt x="1804" y="1307"/>
                  <a:pt x="1804" y="1299"/>
                </a:cubicBezTo>
                <a:cubicBezTo>
                  <a:pt x="1804" y="1291"/>
                  <a:pt x="1798" y="1284"/>
                  <a:pt x="1789" y="1284"/>
                </a:cubicBezTo>
                <a:close/>
                <a:moveTo>
                  <a:pt x="1789" y="1317"/>
                </a:moveTo>
                <a:cubicBezTo>
                  <a:pt x="1781" y="1317"/>
                  <a:pt x="1775" y="1323"/>
                  <a:pt x="1775" y="1332"/>
                </a:cubicBezTo>
                <a:cubicBezTo>
                  <a:pt x="1775" y="1340"/>
                  <a:pt x="1781" y="1346"/>
                  <a:pt x="1789" y="1346"/>
                </a:cubicBezTo>
                <a:cubicBezTo>
                  <a:pt x="1798" y="1346"/>
                  <a:pt x="1804" y="1340"/>
                  <a:pt x="1804" y="1332"/>
                </a:cubicBezTo>
                <a:cubicBezTo>
                  <a:pt x="1804" y="1323"/>
                  <a:pt x="1798" y="1317"/>
                  <a:pt x="1789" y="1317"/>
                </a:cubicBezTo>
                <a:close/>
                <a:moveTo>
                  <a:pt x="1789" y="1350"/>
                </a:moveTo>
                <a:cubicBezTo>
                  <a:pt x="1781" y="1350"/>
                  <a:pt x="1775" y="1356"/>
                  <a:pt x="1775" y="1365"/>
                </a:cubicBezTo>
                <a:cubicBezTo>
                  <a:pt x="1775" y="1373"/>
                  <a:pt x="1781" y="1379"/>
                  <a:pt x="1789" y="1379"/>
                </a:cubicBezTo>
                <a:cubicBezTo>
                  <a:pt x="1798" y="1379"/>
                  <a:pt x="1804" y="1373"/>
                  <a:pt x="1804" y="1365"/>
                </a:cubicBezTo>
                <a:cubicBezTo>
                  <a:pt x="1804" y="1356"/>
                  <a:pt x="1798" y="1350"/>
                  <a:pt x="1789" y="1350"/>
                </a:cubicBezTo>
                <a:close/>
                <a:moveTo>
                  <a:pt x="1789" y="1383"/>
                </a:moveTo>
                <a:cubicBezTo>
                  <a:pt x="1781" y="1383"/>
                  <a:pt x="1775" y="1389"/>
                  <a:pt x="1775" y="1397"/>
                </a:cubicBezTo>
                <a:cubicBezTo>
                  <a:pt x="1775" y="1406"/>
                  <a:pt x="1781" y="1412"/>
                  <a:pt x="1789" y="1412"/>
                </a:cubicBezTo>
                <a:cubicBezTo>
                  <a:pt x="1798" y="1412"/>
                  <a:pt x="1804" y="1406"/>
                  <a:pt x="1804" y="1397"/>
                </a:cubicBezTo>
                <a:cubicBezTo>
                  <a:pt x="1804" y="1389"/>
                  <a:pt x="1798" y="1383"/>
                  <a:pt x="1789" y="1383"/>
                </a:cubicBezTo>
                <a:close/>
                <a:moveTo>
                  <a:pt x="1789" y="1416"/>
                </a:moveTo>
                <a:cubicBezTo>
                  <a:pt x="1781" y="1416"/>
                  <a:pt x="1775" y="1422"/>
                  <a:pt x="1775" y="1430"/>
                </a:cubicBezTo>
                <a:cubicBezTo>
                  <a:pt x="1775" y="1439"/>
                  <a:pt x="1781" y="1445"/>
                  <a:pt x="1789" y="1445"/>
                </a:cubicBezTo>
                <a:cubicBezTo>
                  <a:pt x="1798" y="1445"/>
                  <a:pt x="1804" y="1439"/>
                  <a:pt x="1804" y="1430"/>
                </a:cubicBezTo>
                <a:cubicBezTo>
                  <a:pt x="1804" y="1422"/>
                  <a:pt x="1798" y="1416"/>
                  <a:pt x="1789" y="1416"/>
                </a:cubicBezTo>
                <a:close/>
                <a:moveTo>
                  <a:pt x="1822" y="0"/>
                </a:moveTo>
                <a:cubicBezTo>
                  <a:pt x="1814" y="0"/>
                  <a:pt x="1807" y="7"/>
                  <a:pt x="1807" y="15"/>
                </a:cubicBezTo>
                <a:cubicBezTo>
                  <a:pt x="1807" y="23"/>
                  <a:pt x="1814" y="30"/>
                  <a:pt x="1822" y="30"/>
                </a:cubicBezTo>
                <a:cubicBezTo>
                  <a:pt x="1830" y="30"/>
                  <a:pt x="1837" y="23"/>
                  <a:pt x="1837" y="15"/>
                </a:cubicBezTo>
                <a:cubicBezTo>
                  <a:pt x="1837" y="7"/>
                  <a:pt x="1830" y="0"/>
                  <a:pt x="1822" y="0"/>
                </a:cubicBezTo>
                <a:close/>
                <a:moveTo>
                  <a:pt x="1822" y="33"/>
                </a:moveTo>
                <a:cubicBezTo>
                  <a:pt x="1814" y="33"/>
                  <a:pt x="1807" y="40"/>
                  <a:pt x="1807" y="48"/>
                </a:cubicBezTo>
                <a:cubicBezTo>
                  <a:pt x="1807" y="56"/>
                  <a:pt x="1814" y="63"/>
                  <a:pt x="1822" y="63"/>
                </a:cubicBezTo>
                <a:cubicBezTo>
                  <a:pt x="1830" y="63"/>
                  <a:pt x="1837" y="56"/>
                  <a:pt x="1837" y="48"/>
                </a:cubicBezTo>
                <a:cubicBezTo>
                  <a:pt x="1837" y="40"/>
                  <a:pt x="1830" y="33"/>
                  <a:pt x="1822" y="33"/>
                </a:cubicBezTo>
                <a:close/>
                <a:moveTo>
                  <a:pt x="1822" y="66"/>
                </a:moveTo>
                <a:cubicBezTo>
                  <a:pt x="1814" y="66"/>
                  <a:pt x="1807" y="72"/>
                  <a:pt x="1807" y="81"/>
                </a:cubicBezTo>
                <a:cubicBezTo>
                  <a:pt x="1807" y="89"/>
                  <a:pt x="1814" y="95"/>
                  <a:pt x="1822" y="95"/>
                </a:cubicBezTo>
                <a:cubicBezTo>
                  <a:pt x="1830" y="95"/>
                  <a:pt x="1837" y="89"/>
                  <a:pt x="1837" y="81"/>
                </a:cubicBezTo>
                <a:cubicBezTo>
                  <a:pt x="1837" y="72"/>
                  <a:pt x="1830" y="66"/>
                  <a:pt x="1822" y="66"/>
                </a:cubicBezTo>
                <a:close/>
                <a:moveTo>
                  <a:pt x="1822" y="99"/>
                </a:moveTo>
                <a:cubicBezTo>
                  <a:pt x="1814" y="99"/>
                  <a:pt x="1807" y="105"/>
                  <a:pt x="1807" y="114"/>
                </a:cubicBezTo>
                <a:cubicBezTo>
                  <a:pt x="1807" y="122"/>
                  <a:pt x="1814" y="128"/>
                  <a:pt x="1822" y="128"/>
                </a:cubicBezTo>
                <a:cubicBezTo>
                  <a:pt x="1830" y="128"/>
                  <a:pt x="1837" y="122"/>
                  <a:pt x="1837" y="114"/>
                </a:cubicBezTo>
                <a:cubicBezTo>
                  <a:pt x="1837" y="105"/>
                  <a:pt x="1830" y="99"/>
                  <a:pt x="1822" y="99"/>
                </a:cubicBezTo>
                <a:close/>
                <a:moveTo>
                  <a:pt x="1822" y="132"/>
                </a:moveTo>
                <a:cubicBezTo>
                  <a:pt x="1814" y="132"/>
                  <a:pt x="1807" y="138"/>
                  <a:pt x="1807" y="147"/>
                </a:cubicBezTo>
                <a:cubicBezTo>
                  <a:pt x="1807" y="155"/>
                  <a:pt x="1814" y="161"/>
                  <a:pt x="1822" y="161"/>
                </a:cubicBezTo>
                <a:cubicBezTo>
                  <a:pt x="1830" y="161"/>
                  <a:pt x="1837" y="155"/>
                  <a:pt x="1837" y="147"/>
                </a:cubicBezTo>
                <a:cubicBezTo>
                  <a:pt x="1837" y="138"/>
                  <a:pt x="1830" y="132"/>
                  <a:pt x="1822" y="132"/>
                </a:cubicBezTo>
                <a:close/>
                <a:moveTo>
                  <a:pt x="1822" y="165"/>
                </a:moveTo>
                <a:cubicBezTo>
                  <a:pt x="1814" y="165"/>
                  <a:pt x="1807" y="171"/>
                  <a:pt x="1807" y="179"/>
                </a:cubicBezTo>
                <a:cubicBezTo>
                  <a:pt x="1807" y="188"/>
                  <a:pt x="1814" y="194"/>
                  <a:pt x="1822" y="194"/>
                </a:cubicBezTo>
                <a:cubicBezTo>
                  <a:pt x="1830" y="194"/>
                  <a:pt x="1837" y="188"/>
                  <a:pt x="1837" y="179"/>
                </a:cubicBezTo>
                <a:cubicBezTo>
                  <a:pt x="1837" y="171"/>
                  <a:pt x="1830" y="165"/>
                  <a:pt x="1822" y="165"/>
                </a:cubicBezTo>
                <a:close/>
                <a:moveTo>
                  <a:pt x="1822" y="198"/>
                </a:moveTo>
                <a:cubicBezTo>
                  <a:pt x="1814" y="198"/>
                  <a:pt x="1807" y="204"/>
                  <a:pt x="1807" y="212"/>
                </a:cubicBezTo>
                <a:cubicBezTo>
                  <a:pt x="1807" y="221"/>
                  <a:pt x="1814" y="227"/>
                  <a:pt x="1822" y="227"/>
                </a:cubicBezTo>
                <a:cubicBezTo>
                  <a:pt x="1830" y="227"/>
                  <a:pt x="1837" y="221"/>
                  <a:pt x="1837" y="212"/>
                </a:cubicBezTo>
                <a:cubicBezTo>
                  <a:pt x="1837" y="204"/>
                  <a:pt x="1830" y="198"/>
                  <a:pt x="1822" y="198"/>
                </a:cubicBezTo>
                <a:close/>
                <a:moveTo>
                  <a:pt x="1822" y="230"/>
                </a:moveTo>
                <a:cubicBezTo>
                  <a:pt x="1814" y="230"/>
                  <a:pt x="1807" y="237"/>
                  <a:pt x="1807" y="245"/>
                </a:cubicBezTo>
                <a:cubicBezTo>
                  <a:pt x="1807" y="253"/>
                  <a:pt x="1814" y="260"/>
                  <a:pt x="1822" y="260"/>
                </a:cubicBezTo>
                <a:cubicBezTo>
                  <a:pt x="1830" y="260"/>
                  <a:pt x="1837" y="253"/>
                  <a:pt x="1837" y="245"/>
                </a:cubicBezTo>
                <a:cubicBezTo>
                  <a:pt x="1837" y="237"/>
                  <a:pt x="1830" y="230"/>
                  <a:pt x="1822" y="230"/>
                </a:cubicBezTo>
                <a:close/>
                <a:moveTo>
                  <a:pt x="1822" y="263"/>
                </a:moveTo>
                <a:cubicBezTo>
                  <a:pt x="1814" y="263"/>
                  <a:pt x="1807" y="270"/>
                  <a:pt x="1807" y="278"/>
                </a:cubicBezTo>
                <a:cubicBezTo>
                  <a:pt x="1807" y="286"/>
                  <a:pt x="1814" y="293"/>
                  <a:pt x="1822" y="293"/>
                </a:cubicBezTo>
                <a:cubicBezTo>
                  <a:pt x="1830" y="293"/>
                  <a:pt x="1837" y="286"/>
                  <a:pt x="1837" y="278"/>
                </a:cubicBezTo>
                <a:cubicBezTo>
                  <a:pt x="1837" y="270"/>
                  <a:pt x="1830" y="263"/>
                  <a:pt x="1822" y="263"/>
                </a:cubicBezTo>
                <a:close/>
                <a:moveTo>
                  <a:pt x="1822" y="296"/>
                </a:moveTo>
                <a:cubicBezTo>
                  <a:pt x="1814" y="296"/>
                  <a:pt x="1807" y="303"/>
                  <a:pt x="1807" y="311"/>
                </a:cubicBezTo>
                <a:cubicBezTo>
                  <a:pt x="1807" y="319"/>
                  <a:pt x="1814" y="326"/>
                  <a:pt x="1822" y="326"/>
                </a:cubicBezTo>
                <a:cubicBezTo>
                  <a:pt x="1830" y="326"/>
                  <a:pt x="1837" y="319"/>
                  <a:pt x="1837" y="311"/>
                </a:cubicBezTo>
                <a:cubicBezTo>
                  <a:pt x="1837" y="303"/>
                  <a:pt x="1830" y="296"/>
                  <a:pt x="1822" y="296"/>
                </a:cubicBezTo>
                <a:close/>
                <a:moveTo>
                  <a:pt x="1822" y="329"/>
                </a:moveTo>
                <a:cubicBezTo>
                  <a:pt x="1814" y="329"/>
                  <a:pt x="1807" y="336"/>
                  <a:pt x="1807" y="344"/>
                </a:cubicBezTo>
                <a:cubicBezTo>
                  <a:pt x="1807" y="352"/>
                  <a:pt x="1814" y="359"/>
                  <a:pt x="1822" y="359"/>
                </a:cubicBezTo>
                <a:cubicBezTo>
                  <a:pt x="1830" y="359"/>
                  <a:pt x="1837" y="352"/>
                  <a:pt x="1837" y="344"/>
                </a:cubicBezTo>
                <a:cubicBezTo>
                  <a:pt x="1837" y="336"/>
                  <a:pt x="1830" y="329"/>
                  <a:pt x="1822" y="329"/>
                </a:cubicBezTo>
                <a:close/>
                <a:moveTo>
                  <a:pt x="1822" y="362"/>
                </a:moveTo>
                <a:cubicBezTo>
                  <a:pt x="1814" y="362"/>
                  <a:pt x="1807" y="369"/>
                  <a:pt x="1807" y="377"/>
                </a:cubicBezTo>
                <a:cubicBezTo>
                  <a:pt x="1807" y="385"/>
                  <a:pt x="1814" y="392"/>
                  <a:pt x="1822" y="392"/>
                </a:cubicBezTo>
                <a:cubicBezTo>
                  <a:pt x="1830" y="392"/>
                  <a:pt x="1837" y="385"/>
                  <a:pt x="1837" y="377"/>
                </a:cubicBezTo>
                <a:cubicBezTo>
                  <a:pt x="1837" y="369"/>
                  <a:pt x="1830" y="362"/>
                  <a:pt x="1822" y="362"/>
                </a:cubicBezTo>
                <a:close/>
                <a:moveTo>
                  <a:pt x="1822" y="395"/>
                </a:moveTo>
                <a:cubicBezTo>
                  <a:pt x="1814" y="395"/>
                  <a:pt x="1807" y="402"/>
                  <a:pt x="1807" y="410"/>
                </a:cubicBezTo>
                <a:cubicBezTo>
                  <a:pt x="1807" y="418"/>
                  <a:pt x="1814" y="425"/>
                  <a:pt x="1822" y="425"/>
                </a:cubicBezTo>
                <a:cubicBezTo>
                  <a:pt x="1830" y="425"/>
                  <a:pt x="1837" y="418"/>
                  <a:pt x="1837" y="410"/>
                </a:cubicBezTo>
                <a:cubicBezTo>
                  <a:pt x="1837" y="402"/>
                  <a:pt x="1830" y="395"/>
                  <a:pt x="1822" y="395"/>
                </a:cubicBezTo>
                <a:close/>
                <a:moveTo>
                  <a:pt x="1822" y="428"/>
                </a:moveTo>
                <a:cubicBezTo>
                  <a:pt x="1814" y="428"/>
                  <a:pt x="1807" y="435"/>
                  <a:pt x="1807" y="443"/>
                </a:cubicBezTo>
                <a:cubicBezTo>
                  <a:pt x="1807" y="451"/>
                  <a:pt x="1814" y="458"/>
                  <a:pt x="1822" y="458"/>
                </a:cubicBezTo>
                <a:cubicBezTo>
                  <a:pt x="1830" y="458"/>
                  <a:pt x="1837" y="451"/>
                  <a:pt x="1837" y="443"/>
                </a:cubicBezTo>
                <a:cubicBezTo>
                  <a:pt x="1837" y="435"/>
                  <a:pt x="1830" y="428"/>
                  <a:pt x="1822" y="428"/>
                </a:cubicBezTo>
                <a:close/>
                <a:moveTo>
                  <a:pt x="1822" y="461"/>
                </a:moveTo>
                <a:cubicBezTo>
                  <a:pt x="1814" y="461"/>
                  <a:pt x="1807" y="468"/>
                  <a:pt x="1807" y="476"/>
                </a:cubicBezTo>
                <a:cubicBezTo>
                  <a:pt x="1807" y="484"/>
                  <a:pt x="1814" y="491"/>
                  <a:pt x="1822" y="491"/>
                </a:cubicBezTo>
                <a:cubicBezTo>
                  <a:pt x="1830" y="491"/>
                  <a:pt x="1837" y="484"/>
                  <a:pt x="1837" y="476"/>
                </a:cubicBezTo>
                <a:cubicBezTo>
                  <a:pt x="1837" y="468"/>
                  <a:pt x="1830" y="461"/>
                  <a:pt x="1822" y="461"/>
                </a:cubicBezTo>
                <a:close/>
                <a:moveTo>
                  <a:pt x="1822" y="494"/>
                </a:moveTo>
                <a:cubicBezTo>
                  <a:pt x="1814" y="494"/>
                  <a:pt x="1807" y="500"/>
                  <a:pt x="1807" y="509"/>
                </a:cubicBezTo>
                <a:cubicBezTo>
                  <a:pt x="1807" y="517"/>
                  <a:pt x="1814" y="523"/>
                  <a:pt x="1822" y="523"/>
                </a:cubicBezTo>
                <a:cubicBezTo>
                  <a:pt x="1830" y="523"/>
                  <a:pt x="1837" y="517"/>
                  <a:pt x="1837" y="509"/>
                </a:cubicBezTo>
                <a:cubicBezTo>
                  <a:pt x="1837" y="500"/>
                  <a:pt x="1830" y="494"/>
                  <a:pt x="1822" y="494"/>
                </a:cubicBezTo>
                <a:close/>
                <a:moveTo>
                  <a:pt x="1822" y="527"/>
                </a:moveTo>
                <a:cubicBezTo>
                  <a:pt x="1814" y="527"/>
                  <a:pt x="1807" y="533"/>
                  <a:pt x="1807" y="542"/>
                </a:cubicBezTo>
                <a:cubicBezTo>
                  <a:pt x="1807" y="550"/>
                  <a:pt x="1814" y="556"/>
                  <a:pt x="1822" y="556"/>
                </a:cubicBezTo>
                <a:cubicBezTo>
                  <a:pt x="1830" y="556"/>
                  <a:pt x="1837" y="550"/>
                  <a:pt x="1837" y="542"/>
                </a:cubicBezTo>
                <a:cubicBezTo>
                  <a:pt x="1837" y="533"/>
                  <a:pt x="1830" y="527"/>
                  <a:pt x="1822" y="527"/>
                </a:cubicBezTo>
                <a:close/>
                <a:moveTo>
                  <a:pt x="1822" y="560"/>
                </a:moveTo>
                <a:cubicBezTo>
                  <a:pt x="1814" y="560"/>
                  <a:pt x="1807" y="566"/>
                  <a:pt x="1807" y="574"/>
                </a:cubicBezTo>
                <a:cubicBezTo>
                  <a:pt x="1807" y="583"/>
                  <a:pt x="1814" y="589"/>
                  <a:pt x="1822" y="589"/>
                </a:cubicBezTo>
                <a:cubicBezTo>
                  <a:pt x="1830" y="589"/>
                  <a:pt x="1837" y="583"/>
                  <a:pt x="1837" y="574"/>
                </a:cubicBezTo>
                <a:cubicBezTo>
                  <a:pt x="1837" y="566"/>
                  <a:pt x="1830" y="560"/>
                  <a:pt x="1822" y="560"/>
                </a:cubicBezTo>
                <a:close/>
                <a:moveTo>
                  <a:pt x="1822" y="593"/>
                </a:moveTo>
                <a:cubicBezTo>
                  <a:pt x="1814" y="593"/>
                  <a:pt x="1807" y="599"/>
                  <a:pt x="1807" y="607"/>
                </a:cubicBezTo>
                <a:cubicBezTo>
                  <a:pt x="1807" y="616"/>
                  <a:pt x="1814" y="622"/>
                  <a:pt x="1822" y="622"/>
                </a:cubicBezTo>
                <a:cubicBezTo>
                  <a:pt x="1830" y="622"/>
                  <a:pt x="1837" y="616"/>
                  <a:pt x="1837" y="607"/>
                </a:cubicBezTo>
                <a:cubicBezTo>
                  <a:pt x="1837" y="599"/>
                  <a:pt x="1830" y="593"/>
                  <a:pt x="1822" y="593"/>
                </a:cubicBezTo>
                <a:close/>
                <a:moveTo>
                  <a:pt x="1822" y="625"/>
                </a:moveTo>
                <a:cubicBezTo>
                  <a:pt x="1814" y="625"/>
                  <a:pt x="1807" y="632"/>
                  <a:pt x="1807" y="640"/>
                </a:cubicBezTo>
                <a:cubicBezTo>
                  <a:pt x="1807" y="648"/>
                  <a:pt x="1814" y="655"/>
                  <a:pt x="1822" y="655"/>
                </a:cubicBezTo>
                <a:cubicBezTo>
                  <a:pt x="1830" y="655"/>
                  <a:pt x="1837" y="648"/>
                  <a:pt x="1837" y="640"/>
                </a:cubicBezTo>
                <a:cubicBezTo>
                  <a:pt x="1837" y="632"/>
                  <a:pt x="1830" y="625"/>
                  <a:pt x="1822" y="625"/>
                </a:cubicBezTo>
                <a:close/>
                <a:moveTo>
                  <a:pt x="1822" y="658"/>
                </a:moveTo>
                <a:cubicBezTo>
                  <a:pt x="1814" y="658"/>
                  <a:pt x="1807" y="665"/>
                  <a:pt x="1807" y="673"/>
                </a:cubicBezTo>
                <a:cubicBezTo>
                  <a:pt x="1807" y="681"/>
                  <a:pt x="1814" y="688"/>
                  <a:pt x="1822" y="688"/>
                </a:cubicBezTo>
                <a:cubicBezTo>
                  <a:pt x="1830" y="688"/>
                  <a:pt x="1837" y="681"/>
                  <a:pt x="1837" y="673"/>
                </a:cubicBezTo>
                <a:cubicBezTo>
                  <a:pt x="1837" y="665"/>
                  <a:pt x="1830" y="658"/>
                  <a:pt x="1822" y="658"/>
                </a:cubicBezTo>
                <a:close/>
                <a:moveTo>
                  <a:pt x="1822" y="691"/>
                </a:moveTo>
                <a:cubicBezTo>
                  <a:pt x="1814" y="691"/>
                  <a:pt x="1807" y="698"/>
                  <a:pt x="1807" y="706"/>
                </a:cubicBezTo>
                <a:cubicBezTo>
                  <a:pt x="1807" y="714"/>
                  <a:pt x="1814" y="721"/>
                  <a:pt x="1822" y="721"/>
                </a:cubicBezTo>
                <a:cubicBezTo>
                  <a:pt x="1830" y="721"/>
                  <a:pt x="1837" y="714"/>
                  <a:pt x="1837" y="706"/>
                </a:cubicBezTo>
                <a:cubicBezTo>
                  <a:pt x="1837" y="698"/>
                  <a:pt x="1830" y="691"/>
                  <a:pt x="1822" y="691"/>
                </a:cubicBezTo>
                <a:close/>
                <a:moveTo>
                  <a:pt x="1822" y="724"/>
                </a:moveTo>
                <a:cubicBezTo>
                  <a:pt x="1814" y="724"/>
                  <a:pt x="1807" y="731"/>
                  <a:pt x="1807" y="739"/>
                </a:cubicBezTo>
                <a:cubicBezTo>
                  <a:pt x="1807" y="747"/>
                  <a:pt x="1814" y="754"/>
                  <a:pt x="1822" y="754"/>
                </a:cubicBezTo>
                <a:cubicBezTo>
                  <a:pt x="1830" y="754"/>
                  <a:pt x="1837" y="747"/>
                  <a:pt x="1837" y="739"/>
                </a:cubicBezTo>
                <a:cubicBezTo>
                  <a:pt x="1837" y="731"/>
                  <a:pt x="1830" y="724"/>
                  <a:pt x="1822" y="724"/>
                </a:cubicBezTo>
                <a:close/>
                <a:moveTo>
                  <a:pt x="1822" y="757"/>
                </a:moveTo>
                <a:cubicBezTo>
                  <a:pt x="1814" y="757"/>
                  <a:pt x="1807" y="764"/>
                  <a:pt x="1807" y="772"/>
                </a:cubicBezTo>
                <a:cubicBezTo>
                  <a:pt x="1807" y="780"/>
                  <a:pt x="1814" y="787"/>
                  <a:pt x="1822" y="787"/>
                </a:cubicBezTo>
                <a:cubicBezTo>
                  <a:pt x="1830" y="787"/>
                  <a:pt x="1837" y="780"/>
                  <a:pt x="1837" y="772"/>
                </a:cubicBezTo>
                <a:cubicBezTo>
                  <a:pt x="1837" y="764"/>
                  <a:pt x="1830" y="757"/>
                  <a:pt x="1822" y="757"/>
                </a:cubicBezTo>
                <a:close/>
                <a:moveTo>
                  <a:pt x="1822" y="790"/>
                </a:moveTo>
                <a:cubicBezTo>
                  <a:pt x="1814" y="790"/>
                  <a:pt x="1807" y="797"/>
                  <a:pt x="1807" y="805"/>
                </a:cubicBezTo>
                <a:cubicBezTo>
                  <a:pt x="1807" y="813"/>
                  <a:pt x="1814" y="820"/>
                  <a:pt x="1822" y="820"/>
                </a:cubicBezTo>
                <a:cubicBezTo>
                  <a:pt x="1830" y="820"/>
                  <a:pt x="1837" y="813"/>
                  <a:pt x="1837" y="805"/>
                </a:cubicBezTo>
                <a:cubicBezTo>
                  <a:pt x="1837" y="797"/>
                  <a:pt x="1830" y="790"/>
                  <a:pt x="1822" y="790"/>
                </a:cubicBezTo>
                <a:close/>
                <a:moveTo>
                  <a:pt x="1822" y="823"/>
                </a:moveTo>
                <a:cubicBezTo>
                  <a:pt x="1814" y="823"/>
                  <a:pt x="1807" y="830"/>
                  <a:pt x="1807" y="838"/>
                </a:cubicBezTo>
                <a:cubicBezTo>
                  <a:pt x="1807" y="846"/>
                  <a:pt x="1814" y="853"/>
                  <a:pt x="1822" y="853"/>
                </a:cubicBezTo>
                <a:cubicBezTo>
                  <a:pt x="1830" y="853"/>
                  <a:pt x="1837" y="846"/>
                  <a:pt x="1837" y="838"/>
                </a:cubicBezTo>
                <a:cubicBezTo>
                  <a:pt x="1837" y="830"/>
                  <a:pt x="1830" y="823"/>
                  <a:pt x="1822" y="823"/>
                </a:cubicBezTo>
                <a:close/>
                <a:moveTo>
                  <a:pt x="1822" y="856"/>
                </a:moveTo>
                <a:cubicBezTo>
                  <a:pt x="1814" y="856"/>
                  <a:pt x="1807" y="863"/>
                  <a:pt x="1807" y="871"/>
                </a:cubicBezTo>
                <a:cubicBezTo>
                  <a:pt x="1807" y="879"/>
                  <a:pt x="1814" y="886"/>
                  <a:pt x="1822" y="886"/>
                </a:cubicBezTo>
                <a:cubicBezTo>
                  <a:pt x="1830" y="886"/>
                  <a:pt x="1837" y="879"/>
                  <a:pt x="1837" y="871"/>
                </a:cubicBezTo>
                <a:cubicBezTo>
                  <a:pt x="1837" y="863"/>
                  <a:pt x="1830" y="856"/>
                  <a:pt x="1822" y="856"/>
                </a:cubicBezTo>
                <a:close/>
                <a:moveTo>
                  <a:pt x="1822" y="889"/>
                </a:moveTo>
                <a:cubicBezTo>
                  <a:pt x="1814" y="889"/>
                  <a:pt x="1807" y="895"/>
                  <a:pt x="1807" y="904"/>
                </a:cubicBezTo>
                <a:cubicBezTo>
                  <a:pt x="1807" y="912"/>
                  <a:pt x="1814" y="918"/>
                  <a:pt x="1822" y="918"/>
                </a:cubicBezTo>
                <a:cubicBezTo>
                  <a:pt x="1830" y="918"/>
                  <a:pt x="1837" y="912"/>
                  <a:pt x="1837" y="904"/>
                </a:cubicBezTo>
                <a:cubicBezTo>
                  <a:pt x="1837" y="895"/>
                  <a:pt x="1830" y="889"/>
                  <a:pt x="1822" y="889"/>
                </a:cubicBezTo>
                <a:close/>
                <a:moveTo>
                  <a:pt x="1822" y="922"/>
                </a:moveTo>
                <a:cubicBezTo>
                  <a:pt x="1814" y="922"/>
                  <a:pt x="1807" y="928"/>
                  <a:pt x="1807" y="937"/>
                </a:cubicBezTo>
                <a:cubicBezTo>
                  <a:pt x="1807" y="945"/>
                  <a:pt x="1814" y="951"/>
                  <a:pt x="1822" y="951"/>
                </a:cubicBezTo>
                <a:cubicBezTo>
                  <a:pt x="1830" y="951"/>
                  <a:pt x="1837" y="945"/>
                  <a:pt x="1837" y="937"/>
                </a:cubicBezTo>
                <a:cubicBezTo>
                  <a:pt x="1837" y="928"/>
                  <a:pt x="1830" y="922"/>
                  <a:pt x="1822" y="922"/>
                </a:cubicBezTo>
                <a:close/>
                <a:moveTo>
                  <a:pt x="1822" y="955"/>
                </a:moveTo>
                <a:cubicBezTo>
                  <a:pt x="1814" y="955"/>
                  <a:pt x="1807" y="961"/>
                  <a:pt x="1807" y="970"/>
                </a:cubicBezTo>
                <a:cubicBezTo>
                  <a:pt x="1807" y="978"/>
                  <a:pt x="1814" y="984"/>
                  <a:pt x="1822" y="984"/>
                </a:cubicBezTo>
                <a:cubicBezTo>
                  <a:pt x="1830" y="984"/>
                  <a:pt x="1837" y="978"/>
                  <a:pt x="1837" y="970"/>
                </a:cubicBezTo>
                <a:cubicBezTo>
                  <a:pt x="1837" y="961"/>
                  <a:pt x="1830" y="955"/>
                  <a:pt x="1822" y="955"/>
                </a:cubicBezTo>
                <a:close/>
                <a:moveTo>
                  <a:pt x="1822" y="988"/>
                </a:moveTo>
                <a:cubicBezTo>
                  <a:pt x="1814" y="988"/>
                  <a:pt x="1807" y="994"/>
                  <a:pt x="1807" y="1002"/>
                </a:cubicBezTo>
                <a:cubicBezTo>
                  <a:pt x="1807" y="1011"/>
                  <a:pt x="1814" y="1017"/>
                  <a:pt x="1822" y="1017"/>
                </a:cubicBezTo>
                <a:cubicBezTo>
                  <a:pt x="1830" y="1017"/>
                  <a:pt x="1837" y="1011"/>
                  <a:pt x="1837" y="1002"/>
                </a:cubicBezTo>
                <a:cubicBezTo>
                  <a:pt x="1837" y="994"/>
                  <a:pt x="1830" y="988"/>
                  <a:pt x="1822" y="988"/>
                </a:cubicBezTo>
                <a:close/>
                <a:moveTo>
                  <a:pt x="1822" y="1021"/>
                </a:moveTo>
                <a:cubicBezTo>
                  <a:pt x="1814" y="1021"/>
                  <a:pt x="1807" y="1027"/>
                  <a:pt x="1807" y="1035"/>
                </a:cubicBezTo>
                <a:cubicBezTo>
                  <a:pt x="1807" y="1044"/>
                  <a:pt x="1814" y="1050"/>
                  <a:pt x="1822" y="1050"/>
                </a:cubicBezTo>
                <a:cubicBezTo>
                  <a:pt x="1830" y="1050"/>
                  <a:pt x="1837" y="1044"/>
                  <a:pt x="1837" y="1035"/>
                </a:cubicBezTo>
                <a:cubicBezTo>
                  <a:pt x="1837" y="1027"/>
                  <a:pt x="1830" y="1021"/>
                  <a:pt x="1822" y="1021"/>
                </a:cubicBezTo>
                <a:close/>
                <a:moveTo>
                  <a:pt x="1822" y="1053"/>
                </a:moveTo>
                <a:cubicBezTo>
                  <a:pt x="1814" y="1053"/>
                  <a:pt x="1807" y="1060"/>
                  <a:pt x="1807" y="1068"/>
                </a:cubicBezTo>
                <a:cubicBezTo>
                  <a:pt x="1807" y="1076"/>
                  <a:pt x="1814" y="1083"/>
                  <a:pt x="1822" y="1083"/>
                </a:cubicBezTo>
                <a:cubicBezTo>
                  <a:pt x="1830" y="1083"/>
                  <a:pt x="1837" y="1076"/>
                  <a:pt x="1837" y="1068"/>
                </a:cubicBezTo>
                <a:cubicBezTo>
                  <a:pt x="1837" y="1060"/>
                  <a:pt x="1830" y="1053"/>
                  <a:pt x="1822" y="1053"/>
                </a:cubicBezTo>
                <a:close/>
                <a:moveTo>
                  <a:pt x="1822" y="1086"/>
                </a:moveTo>
                <a:cubicBezTo>
                  <a:pt x="1814" y="1086"/>
                  <a:pt x="1807" y="1093"/>
                  <a:pt x="1807" y="1101"/>
                </a:cubicBezTo>
                <a:cubicBezTo>
                  <a:pt x="1807" y="1109"/>
                  <a:pt x="1814" y="1116"/>
                  <a:pt x="1822" y="1116"/>
                </a:cubicBezTo>
                <a:cubicBezTo>
                  <a:pt x="1830" y="1116"/>
                  <a:pt x="1837" y="1109"/>
                  <a:pt x="1837" y="1101"/>
                </a:cubicBezTo>
                <a:cubicBezTo>
                  <a:pt x="1837" y="1093"/>
                  <a:pt x="1830" y="1086"/>
                  <a:pt x="1822" y="1086"/>
                </a:cubicBezTo>
                <a:close/>
                <a:moveTo>
                  <a:pt x="1822" y="1119"/>
                </a:moveTo>
                <a:cubicBezTo>
                  <a:pt x="1814" y="1119"/>
                  <a:pt x="1807" y="1126"/>
                  <a:pt x="1807" y="1134"/>
                </a:cubicBezTo>
                <a:cubicBezTo>
                  <a:pt x="1807" y="1142"/>
                  <a:pt x="1814" y="1149"/>
                  <a:pt x="1822" y="1149"/>
                </a:cubicBezTo>
                <a:cubicBezTo>
                  <a:pt x="1830" y="1149"/>
                  <a:pt x="1837" y="1142"/>
                  <a:pt x="1837" y="1134"/>
                </a:cubicBezTo>
                <a:cubicBezTo>
                  <a:pt x="1837" y="1126"/>
                  <a:pt x="1830" y="1119"/>
                  <a:pt x="1822" y="1119"/>
                </a:cubicBezTo>
                <a:close/>
                <a:moveTo>
                  <a:pt x="1822" y="1152"/>
                </a:moveTo>
                <a:cubicBezTo>
                  <a:pt x="1814" y="1152"/>
                  <a:pt x="1807" y="1159"/>
                  <a:pt x="1807" y="1167"/>
                </a:cubicBezTo>
                <a:cubicBezTo>
                  <a:pt x="1807" y="1175"/>
                  <a:pt x="1814" y="1182"/>
                  <a:pt x="1822" y="1182"/>
                </a:cubicBezTo>
                <a:cubicBezTo>
                  <a:pt x="1830" y="1182"/>
                  <a:pt x="1837" y="1175"/>
                  <a:pt x="1837" y="1167"/>
                </a:cubicBezTo>
                <a:cubicBezTo>
                  <a:pt x="1837" y="1159"/>
                  <a:pt x="1830" y="1152"/>
                  <a:pt x="1822" y="1152"/>
                </a:cubicBezTo>
                <a:close/>
                <a:moveTo>
                  <a:pt x="1822" y="1185"/>
                </a:moveTo>
                <a:cubicBezTo>
                  <a:pt x="1814" y="1185"/>
                  <a:pt x="1807" y="1192"/>
                  <a:pt x="1807" y="1200"/>
                </a:cubicBezTo>
                <a:cubicBezTo>
                  <a:pt x="1807" y="1208"/>
                  <a:pt x="1814" y="1215"/>
                  <a:pt x="1822" y="1215"/>
                </a:cubicBezTo>
                <a:cubicBezTo>
                  <a:pt x="1830" y="1215"/>
                  <a:pt x="1837" y="1208"/>
                  <a:pt x="1837" y="1200"/>
                </a:cubicBezTo>
                <a:cubicBezTo>
                  <a:pt x="1837" y="1192"/>
                  <a:pt x="1830" y="1185"/>
                  <a:pt x="1822" y="1185"/>
                </a:cubicBezTo>
                <a:close/>
                <a:moveTo>
                  <a:pt x="1822" y="1218"/>
                </a:moveTo>
                <a:cubicBezTo>
                  <a:pt x="1814" y="1218"/>
                  <a:pt x="1807" y="1225"/>
                  <a:pt x="1807" y="1233"/>
                </a:cubicBezTo>
                <a:cubicBezTo>
                  <a:pt x="1807" y="1241"/>
                  <a:pt x="1814" y="1248"/>
                  <a:pt x="1822" y="1248"/>
                </a:cubicBezTo>
                <a:cubicBezTo>
                  <a:pt x="1830" y="1248"/>
                  <a:pt x="1837" y="1241"/>
                  <a:pt x="1837" y="1233"/>
                </a:cubicBezTo>
                <a:cubicBezTo>
                  <a:pt x="1837" y="1225"/>
                  <a:pt x="1830" y="1218"/>
                  <a:pt x="1822" y="1218"/>
                </a:cubicBezTo>
                <a:close/>
                <a:moveTo>
                  <a:pt x="1822" y="1251"/>
                </a:moveTo>
                <a:cubicBezTo>
                  <a:pt x="1814" y="1251"/>
                  <a:pt x="1807" y="1258"/>
                  <a:pt x="1807" y="1266"/>
                </a:cubicBezTo>
                <a:cubicBezTo>
                  <a:pt x="1807" y="1274"/>
                  <a:pt x="1814" y="1281"/>
                  <a:pt x="1822" y="1281"/>
                </a:cubicBezTo>
                <a:cubicBezTo>
                  <a:pt x="1830" y="1281"/>
                  <a:pt x="1837" y="1274"/>
                  <a:pt x="1837" y="1266"/>
                </a:cubicBezTo>
                <a:cubicBezTo>
                  <a:pt x="1837" y="1258"/>
                  <a:pt x="1830" y="1251"/>
                  <a:pt x="1822" y="1251"/>
                </a:cubicBezTo>
                <a:close/>
                <a:moveTo>
                  <a:pt x="1822" y="1284"/>
                </a:moveTo>
                <a:cubicBezTo>
                  <a:pt x="1814" y="1284"/>
                  <a:pt x="1807" y="1291"/>
                  <a:pt x="1807" y="1299"/>
                </a:cubicBezTo>
                <a:cubicBezTo>
                  <a:pt x="1807" y="1307"/>
                  <a:pt x="1814" y="1314"/>
                  <a:pt x="1822" y="1314"/>
                </a:cubicBezTo>
                <a:cubicBezTo>
                  <a:pt x="1830" y="1314"/>
                  <a:pt x="1837" y="1307"/>
                  <a:pt x="1837" y="1299"/>
                </a:cubicBezTo>
                <a:cubicBezTo>
                  <a:pt x="1837" y="1291"/>
                  <a:pt x="1830" y="1284"/>
                  <a:pt x="1822" y="1284"/>
                </a:cubicBezTo>
                <a:close/>
                <a:moveTo>
                  <a:pt x="1822" y="1317"/>
                </a:moveTo>
                <a:cubicBezTo>
                  <a:pt x="1814" y="1317"/>
                  <a:pt x="1807" y="1323"/>
                  <a:pt x="1807" y="1332"/>
                </a:cubicBezTo>
                <a:cubicBezTo>
                  <a:pt x="1807" y="1340"/>
                  <a:pt x="1814" y="1346"/>
                  <a:pt x="1822" y="1346"/>
                </a:cubicBezTo>
                <a:cubicBezTo>
                  <a:pt x="1830" y="1346"/>
                  <a:pt x="1837" y="1340"/>
                  <a:pt x="1837" y="1332"/>
                </a:cubicBezTo>
                <a:cubicBezTo>
                  <a:pt x="1837" y="1323"/>
                  <a:pt x="1830" y="1317"/>
                  <a:pt x="1822" y="1317"/>
                </a:cubicBezTo>
                <a:close/>
                <a:moveTo>
                  <a:pt x="1822" y="1350"/>
                </a:moveTo>
                <a:cubicBezTo>
                  <a:pt x="1814" y="1350"/>
                  <a:pt x="1807" y="1356"/>
                  <a:pt x="1807" y="1365"/>
                </a:cubicBezTo>
                <a:cubicBezTo>
                  <a:pt x="1807" y="1373"/>
                  <a:pt x="1814" y="1379"/>
                  <a:pt x="1822" y="1379"/>
                </a:cubicBezTo>
                <a:cubicBezTo>
                  <a:pt x="1830" y="1379"/>
                  <a:pt x="1837" y="1373"/>
                  <a:pt x="1837" y="1365"/>
                </a:cubicBezTo>
                <a:cubicBezTo>
                  <a:pt x="1837" y="1356"/>
                  <a:pt x="1830" y="1350"/>
                  <a:pt x="1822" y="1350"/>
                </a:cubicBezTo>
                <a:close/>
                <a:moveTo>
                  <a:pt x="1822" y="1383"/>
                </a:moveTo>
                <a:cubicBezTo>
                  <a:pt x="1814" y="1383"/>
                  <a:pt x="1807" y="1389"/>
                  <a:pt x="1807" y="1397"/>
                </a:cubicBezTo>
                <a:cubicBezTo>
                  <a:pt x="1807" y="1406"/>
                  <a:pt x="1814" y="1412"/>
                  <a:pt x="1822" y="1412"/>
                </a:cubicBezTo>
                <a:cubicBezTo>
                  <a:pt x="1830" y="1412"/>
                  <a:pt x="1837" y="1406"/>
                  <a:pt x="1837" y="1397"/>
                </a:cubicBezTo>
                <a:cubicBezTo>
                  <a:pt x="1837" y="1389"/>
                  <a:pt x="1830" y="1383"/>
                  <a:pt x="1822" y="1383"/>
                </a:cubicBezTo>
                <a:close/>
                <a:moveTo>
                  <a:pt x="1822" y="1416"/>
                </a:moveTo>
                <a:cubicBezTo>
                  <a:pt x="1814" y="1416"/>
                  <a:pt x="1807" y="1422"/>
                  <a:pt x="1807" y="1430"/>
                </a:cubicBezTo>
                <a:cubicBezTo>
                  <a:pt x="1807" y="1439"/>
                  <a:pt x="1814" y="1445"/>
                  <a:pt x="1822" y="1445"/>
                </a:cubicBezTo>
                <a:cubicBezTo>
                  <a:pt x="1830" y="1445"/>
                  <a:pt x="1837" y="1439"/>
                  <a:pt x="1837" y="1430"/>
                </a:cubicBezTo>
                <a:cubicBezTo>
                  <a:pt x="1837" y="1422"/>
                  <a:pt x="1830" y="1416"/>
                  <a:pt x="1822" y="1416"/>
                </a:cubicBezTo>
                <a:close/>
                <a:moveTo>
                  <a:pt x="1855" y="0"/>
                </a:moveTo>
                <a:cubicBezTo>
                  <a:pt x="1847" y="0"/>
                  <a:pt x="1840" y="7"/>
                  <a:pt x="1840" y="15"/>
                </a:cubicBezTo>
                <a:cubicBezTo>
                  <a:pt x="1840" y="23"/>
                  <a:pt x="1847" y="30"/>
                  <a:pt x="1855" y="30"/>
                </a:cubicBezTo>
                <a:cubicBezTo>
                  <a:pt x="1863" y="30"/>
                  <a:pt x="1870" y="23"/>
                  <a:pt x="1870" y="15"/>
                </a:cubicBezTo>
                <a:cubicBezTo>
                  <a:pt x="1870" y="7"/>
                  <a:pt x="1863" y="0"/>
                  <a:pt x="1855" y="0"/>
                </a:cubicBezTo>
                <a:close/>
                <a:moveTo>
                  <a:pt x="1855" y="33"/>
                </a:moveTo>
                <a:cubicBezTo>
                  <a:pt x="1847" y="33"/>
                  <a:pt x="1840" y="40"/>
                  <a:pt x="1840" y="48"/>
                </a:cubicBezTo>
                <a:cubicBezTo>
                  <a:pt x="1840" y="56"/>
                  <a:pt x="1847" y="63"/>
                  <a:pt x="1855" y="63"/>
                </a:cubicBezTo>
                <a:cubicBezTo>
                  <a:pt x="1863" y="63"/>
                  <a:pt x="1870" y="56"/>
                  <a:pt x="1870" y="48"/>
                </a:cubicBezTo>
                <a:cubicBezTo>
                  <a:pt x="1870" y="40"/>
                  <a:pt x="1863" y="33"/>
                  <a:pt x="1855" y="33"/>
                </a:cubicBezTo>
                <a:close/>
                <a:moveTo>
                  <a:pt x="1855" y="66"/>
                </a:moveTo>
                <a:cubicBezTo>
                  <a:pt x="1847" y="66"/>
                  <a:pt x="1840" y="72"/>
                  <a:pt x="1840" y="81"/>
                </a:cubicBezTo>
                <a:cubicBezTo>
                  <a:pt x="1840" y="89"/>
                  <a:pt x="1847" y="95"/>
                  <a:pt x="1855" y="95"/>
                </a:cubicBezTo>
                <a:cubicBezTo>
                  <a:pt x="1863" y="95"/>
                  <a:pt x="1870" y="89"/>
                  <a:pt x="1870" y="81"/>
                </a:cubicBezTo>
                <a:cubicBezTo>
                  <a:pt x="1870" y="72"/>
                  <a:pt x="1863" y="66"/>
                  <a:pt x="1855" y="66"/>
                </a:cubicBezTo>
                <a:close/>
                <a:moveTo>
                  <a:pt x="1855" y="99"/>
                </a:moveTo>
                <a:cubicBezTo>
                  <a:pt x="1847" y="99"/>
                  <a:pt x="1840" y="105"/>
                  <a:pt x="1840" y="114"/>
                </a:cubicBezTo>
                <a:cubicBezTo>
                  <a:pt x="1840" y="122"/>
                  <a:pt x="1847" y="128"/>
                  <a:pt x="1855" y="128"/>
                </a:cubicBezTo>
                <a:cubicBezTo>
                  <a:pt x="1863" y="128"/>
                  <a:pt x="1870" y="122"/>
                  <a:pt x="1870" y="114"/>
                </a:cubicBezTo>
                <a:cubicBezTo>
                  <a:pt x="1870" y="105"/>
                  <a:pt x="1863" y="99"/>
                  <a:pt x="1855" y="99"/>
                </a:cubicBezTo>
                <a:close/>
                <a:moveTo>
                  <a:pt x="1855" y="132"/>
                </a:moveTo>
                <a:cubicBezTo>
                  <a:pt x="1847" y="132"/>
                  <a:pt x="1840" y="138"/>
                  <a:pt x="1840" y="147"/>
                </a:cubicBezTo>
                <a:cubicBezTo>
                  <a:pt x="1840" y="155"/>
                  <a:pt x="1847" y="161"/>
                  <a:pt x="1855" y="161"/>
                </a:cubicBezTo>
                <a:cubicBezTo>
                  <a:pt x="1863" y="161"/>
                  <a:pt x="1870" y="155"/>
                  <a:pt x="1870" y="147"/>
                </a:cubicBezTo>
                <a:cubicBezTo>
                  <a:pt x="1870" y="138"/>
                  <a:pt x="1863" y="132"/>
                  <a:pt x="1855" y="132"/>
                </a:cubicBezTo>
                <a:close/>
                <a:moveTo>
                  <a:pt x="1855" y="165"/>
                </a:moveTo>
                <a:cubicBezTo>
                  <a:pt x="1847" y="165"/>
                  <a:pt x="1840" y="171"/>
                  <a:pt x="1840" y="179"/>
                </a:cubicBezTo>
                <a:cubicBezTo>
                  <a:pt x="1840" y="188"/>
                  <a:pt x="1847" y="194"/>
                  <a:pt x="1855" y="194"/>
                </a:cubicBezTo>
                <a:cubicBezTo>
                  <a:pt x="1863" y="194"/>
                  <a:pt x="1870" y="188"/>
                  <a:pt x="1870" y="179"/>
                </a:cubicBezTo>
                <a:cubicBezTo>
                  <a:pt x="1870" y="171"/>
                  <a:pt x="1863" y="165"/>
                  <a:pt x="1855" y="165"/>
                </a:cubicBezTo>
                <a:close/>
                <a:moveTo>
                  <a:pt x="1855" y="198"/>
                </a:moveTo>
                <a:cubicBezTo>
                  <a:pt x="1847" y="198"/>
                  <a:pt x="1840" y="204"/>
                  <a:pt x="1840" y="212"/>
                </a:cubicBezTo>
                <a:cubicBezTo>
                  <a:pt x="1840" y="221"/>
                  <a:pt x="1847" y="227"/>
                  <a:pt x="1855" y="227"/>
                </a:cubicBezTo>
                <a:cubicBezTo>
                  <a:pt x="1863" y="227"/>
                  <a:pt x="1870" y="221"/>
                  <a:pt x="1870" y="212"/>
                </a:cubicBezTo>
                <a:cubicBezTo>
                  <a:pt x="1870" y="204"/>
                  <a:pt x="1863" y="198"/>
                  <a:pt x="1855" y="198"/>
                </a:cubicBezTo>
                <a:close/>
                <a:moveTo>
                  <a:pt x="1855" y="230"/>
                </a:moveTo>
                <a:cubicBezTo>
                  <a:pt x="1847" y="230"/>
                  <a:pt x="1840" y="237"/>
                  <a:pt x="1840" y="245"/>
                </a:cubicBezTo>
                <a:cubicBezTo>
                  <a:pt x="1840" y="253"/>
                  <a:pt x="1847" y="260"/>
                  <a:pt x="1855" y="260"/>
                </a:cubicBezTo>
                <a:cubicBezTo>
                  <a:pt x="1863" y="260"/>
                  <a:pt x="1870" y="253"/>
                  <a:pt x="1870" y="245"/>
                </a:cubicBezTo>
                <a:cubicBezTo>
                  <a:pt x="1870" y="237"/>
                  <a:pt x="1863" y="230"/>
                  <a:pt x="1855" y="230"/>
                </a:cubicBezTo>
                <a:close/>
                <a:moveTo>
                  <a:pt x="1855" y="263"/>
                </a:moveTo>
                <a:cubicBezTo>
                  <a:pt x="1847" y="263"/>
                  <a:pt x="1840" y="270"/>
                  <a:pt x="1840" y="278"/>
                </a:cubicBezTo>
                <a:cubicBezTo>
                  <a:pt x="1840" y="286"/>
                  <a:pt x="1847" y="293"/>
                  <a:pt x="1855" y="293"/>
                </a:cubicBezTo>
                <a:cubicBezTo>
                  <a:pt x="1863" y="293"/>
                  <a:pt x="1870" y="286"/>
                  <a:pt x="1870" y="278"/>
                </a:cubicBezTo>
                <a:cubicBezTo>
                  <a:pt x="1870" y="270"/>
                  <a:pt x="1863" y="263"/>
                  <a:pt x="1855" y="263"/>
                </a:cubicBezTo>
                <a:close/>
                <a:moveTo>
                  <a:pt x="1855" y="296"/>
                </a:moveTo>
                <a:cubicBezTo>
                  <a:pt x="1847" y="296"/>
                  <a:pt x="1840" y="303"/>
                  <a:pt x="1840" y="311"/>
                </a:cubicBezTo>
                <a:cubicBezTo>
                  <a:pt x="1840" y="319"/>
                  <a:pt x="1847" y="326"/>
                  <a:pt x="1855" y="326"/>
                </a:cubicBezTo>
                <a:cubicBezTo>
                  <a:pt x="1863" y="326"/>
                  <a:pt x="1870" y="319"/>
                  <a:pt x="1870" y="311"/>
                </a:cubicBezTo>
                <a:cubicBezTo>
                  <a:pt x="1870" y="303"/>
                  <a:pt x="1863" y="296"/>
                  <a:pt x="1855" y="296"/>
                </a:cubicBezTo>
                <a:close/>
                <a:moveTo>
                  <a:pt x="1855" y="329"/>
                </a:moveTo>
                <a:cubicBezTo>
                  <a:pt x="1847" y="329"/>
                  <a:pt x="1840" y="336"/>
                  <a:pt x="1840" y="344"/>
                </a:cubicBezTo>
                <a:cubicBezTo>
                  <a:pt x="1840" y="352"/>
                  <a:pt x="1847" y="359"/>
                  <a:pt x="1855" y="359"/>
                </a:cubicBezTo>
                <a:cubicBezTo>
                  <a:pt x="1863" y="359"/>
                  <a:pt x="1870" y="352"/>
                  <a:pt x="1870" y="344"/>
                </a:cubicBezTo>
                <a:cubicBezTo>
                  <a:pt x="1870" y="336"/>
                  <a:pt x="1863" y="329"/>
                  <a:pt x="1855" y="329"/>
                </a:cubicBezTo>
                <a:close/>
                <a:moveTo>
                  <a:pt x="1855" y="362"/>
                </a:moveTo>
                <a:cubicBezTo>
                  <a:pt x="1847" y="362"/>
                  <a:pt x="1840" y="369"/>
                  <a:pt x="1840" y="377"/>
                </a:cubicBezTo>
                <a:cubicBezTo>
                  <a:pt x="1840" y="385"/>
                  <a:pt x="1847" y="392"/>
                  <a:pt x="1855" y="392"/>
                </a:cubicBezTo>
                <a:cubicBezTo>
                  <a:pt x="1863" y="392"/>
                  <a:pt x="1870" y="385"/>
                  <a:pt x="1870" y="377"/>
                </a:cubicBezTo>
                <a:cubicBezTo>
                  <a:pt x="1870" y="369"/>
                  <a:pt x="1863" y="362"/>
                  <a:pt x="1855" y="362"/>
                </a:cubicBezTo>
                <a:close/>
                <a:moveTo>
                  <a:pt x="1855" y="395"/>
                </a:moveTo>
                <a:cubicBezTo>
                  <a:pt x="1847" y="395"/>
                  <a:pt x="1840" y="402"/>
                  <a:pt x="1840" y="410"/>
                </a:cubicBezTo>
                <a:cubicBezTo>
                  <a:pt x="1840" y="418"/>
                  <a:pt x="1847" y="425"/>
                  <a:pt x="1855" y="425"/>
                </a:cubicBezTo>
                <a:cubicBezTo>
                  <a:pt x="1863" y="425"/>
                  <a:pt x="1870" y="418"/>
                  <a:pt x="1870" y="410"/>
                </a:cubicBezTo>
                <a:cubicBezTo>
                  <a:pt x="1870" y="402"/>
                  <a:pt x="1863" y="395"/>
                  <a:pt x="1855" y="395"/>
                </a:cubicBezTo>
                <a:close/>
                <a:moveTo>
                  <a:pt x="1855" y="428"/>
                </a:moveTo>
                <a:cubicBezTo>
                  <a:pt x="1847" y="428"/>
                  <a:pt x="1840" y="435"/>
                  <a:pt x="1840" y="443"/>
                </a:cubicBezTo>
                <a:cubicBezTo>
                  <a:pt x="1840" y="451"/>
                  <a:pt x="1847" y="458"/>
                  <a:pt x="1855" y="458"/>
                </a:cubicBezTo>
                <a:cubicBezTo>
                  <a:pt x="1863" y="458"/>
                  <a:pt x="1870" y="451"/>
                  <a:pt x="1870" y="443"/>
                </a:cubicBezTo>
                <a:cubicBezTo>
                  <a:pt x="1870" y="435"/>
                  <a:pt x="1863" y="428"/>
                  <a:pt x="1855" y="428"/>
                </a:cubicBezTo>
                <a:close/>
                <a:moveTo>
                  <a:pt x="1855" y="461"/>
                </a:moveTo>
                <a:cubicBezTo>
                  <a:pt x="1847" y="461"/>
                  <a:pt x="1840" y="468"/>
                  <a:pt x="1840" y="476"/>
                </a:cubicBezTo>
                <a:cubicBezTo>
                  <a:pt x="1840" y="484"/>
                  <a:pt x="1847" y="491"/>
                  <a:pt x="1855" y="491"/>
                </a:cubicBezTo>
                <a:cubicBezTo>
                  <a:pt x="1863" y="491"/>
                  <a:pt x="1870" y="484"/>
                  <a:pt x="1870" y="476"/>
                </a:cubicBezTo>
                <a:cubicBezTo>
                  <a:pt x="1870" y="468"/>
                  <a:pt x="1863" y="461"/>
                  <a:pt x="1855" y="461"/>
                </a:cubicBezTo>
                <a:close/>
                <a:moveTo>
                  <a:pt x="1855" y="494"/>
                </a:moveTo>
                <a:cubicBezTo>
                  <a:pt x="1847" y="494"/>
                  <a:pt x="1840" y="500"/>
                  <a:pt x="1840" y="509"/>
                </a:cubicBezTo>
                <a:cubicBezTo>
                  <a:pt x="1840" y="517"/>
                  <a:pt x="1847" y="523"/>
                  <a:pt x="1855" y="523"/>
                </a:cubicBezTo>
                <a:cubicBezTo>
                  <a:pt x="1863" y="523"/>
                  <a:pt x="1870" y="517"/>
                  <a:pt x="1870" y="509"/>
                </a:cubicBezTo>
                <a:cubicBezTo>
                  <a:pt x="1870" y="500"/>
                  <a:pt x="1863" y="494"/>
                  <a:pt x="1855" y="494"/>
                </a:cubicBezTo>
                <a:close/>
                <a:moveTo>
                  <a:pt x="1855" y="527"/>
                </a:moveTo>
                <a:cubicBezTo>
                  <a:pt x="1847" y="527"/>
                  <a:pt x="1840" y="533"/>
                  <a:pt x="1840" y="542"/>
                </a:cubicBezTo>
                <a:cubicBezTo>
                  <a:pt x="1840" y="550"/>
                  <a:pt x="1847" y="556"/>
                  <a:pt x="1855" y="556"/>
                </a:cubicBezTo>
                <a:cubicBezTo>
                  <a:pt x="1863" y="556"/>
                  <a:pt x="1870" y="550"/>
                  <a:pt x="1870" y="542"/>
                </a:cubicBezTo>
                <a:cubicBezTo>
                  <a:pt x="1870" y="533"/>
                  <a:pt x="1863" y="527"/>
                  <a:pt x="1855" y="527"/>
                </a:cubicBezTo>
                <a:close/>
                <a:moveTo>
                  <a:pt x="1855" y="560"/>
                </a:moveTo>
                <a:cubicBezTo>
                  <a:pt x="1847" y="560"/>
                  <a:pt x="1840" y="566"/>
                  <a:pt x="1840" y="574"/>
                </a:cubicBezTo>
                <a:cubicBezTo>
                  <a:pt x="1840" y="583"/>
                  <a:pt x="1847" y="589"/>
                  <a:pt x="1855" y="589"/>
                </a:cubicBezTo>
                <a:cubicBezTo>
                  <a:pt x="1863" y="589"/>
                  <a:pt x="1870" y="583"/>
                  <a:pt x="1870" y="574"/>
                </a:cubicBezTo>
                <a:cubicBezTo>
                  <a:pt x="1870" y="566"/>
                  <a:pt x="1863" y="560"/>
                  <a:pt x="1855" y="560"/>
                </a:cubicBezTo>
                <a:close/>
                <a:moveTo>
                  <a:pt x="1855" y="593"/>
                </a:moveTo>
                <a:cubicBezTo>
                  <a:pt x="1847" y="593"/>
                  <a:pt x="1840" y="599"/>
                  <a:pt x="1840" y="607"/>
                </a:cubicBezTo>
                <a:cubicBezTo>
                  <a:pt x="1840" y="616"/>
                  <a:pt x="1847" y="622"/>
                  <a:pt x="1855" y="622"/>
                </a:cubicBezTo>
                <a:cubicBezTo>
                  <a:pt x="1863" y="622"/>
                  <a:pt x="1870" y="616"/>
                  <a:pt x="1870" y="607"/>
                </a:cubicBezTo>
                <a:cubicBezTo>
                  <a:pt x="1870" y="599"/>
                  <a:pt x="1863" y="593"/>
                  <a:pt x="1855" y="593"/>
                </a:cubicBezTo>
                <a:close/>
                <a:moveTo>
                  <a:pt x="1855" y="625"/>
                </a:moveTo>
                <a:cubicBezTo>
                  <a:pt x="1847" y="625"/>
                  <a:pt x="1840" y="632"/>
                  <a:pt x="1840" y="640"/>
                </a:cubicBezTo>
                <a:cubicBezTo>
                  <a:pt x="1840" y="648"/>
                  <a:pt x="1847" y="655"/>
                  <a:pt x="1855" y="655"/>
                </a:cubicBezTo>
                <a:cubicBezTo>
                  <a:pt x="1863" y="655"/>
                  <a:pt x="1870" y="648"/>
                  <a:pt x="1870" y="640"/>
                </a:cubicBezTo>
                <a:cubicBezTo>
                  <a:pt x="1870" y="632"/>
                  <a:pt x="1863" y="625"/>
                  <a:pt x="1855" y="625"/>
                </a:cubicBezTo>
                <a:close/>
                <a:moveTo>
                  <a:pt x="1855" y="658"/>
                </a:moveTo>
                <a:cubicBezTo>
                  <a:pt x="1847" y="658"/>
                  <a:pt x="1840" y="665"/>
                  <a:pt x="1840" y="673"/>
                </a:cubicBezTo>
                <a:cubicBezTo>
                  <a:pt x="1840" y="681"/>
                  <a:pt x="1847" y="688"/>
                  <a:pt x="1855" y="688"/>
                </a:cubicBezTo>
                <a:cubicBezTo>
                  <a:pt x="1863" y="688"/>
                  <a:pt x="1870" y="681"/>
                  <a:pt x="1870" y="673"/>
                </a:cubicBezTo>
                <a:cubicBezTo>
                  <a:pt x="1870" y="665"/>
                  <a:pt x="1863" y="658"/>
                  <a:pt x="1855" y="658"/>
                </a:cubicBezTo>
                <a:close/>
                <a:moveTo>
                  <a:pt x="1855" y="691"/>
                </a:moveTo>
                <a:cubicBezTo>
                  <a:pt x="1847" y="691"/>
                  <a:pt x="1840" y="698"/>
                  <a:pt x="1840" y="706"/>
                </a:cubicBezTo>
                <a:cubicBezTo>
                  <a:pt x="1840" y="714"/>
                  <a:pt x="1847" y="721"/>
                  <a:pt x="1855" y="721"/>
                </a:cubicBezTo>
                <a:cubicBezTo>
                  <a:pt x="1863" y="721"/>
                  <a:pt x="1870" y="714"/>
                  <a:pt x="1870" y="706"/>
                </a:cubicBezTo>
                <a:cubicBezTo>
                  <a:pt x="1870" y="698"/>
                  <a:pt x="1863" y="691"/>
                  <a:pt x="1855" y="691"/>
                </a:cubicBezTo>
                <a:close/>
                <a:moveTo>
                  <a:pt x="1855" y="724"/>
                </a:moveTo>
                <a:cubicBezTo>
                  <a:pt x="1847" y="724"/>
                  <a:pt x="1840" y="731"/>
                  <a:pt x="1840" y="739"/>
                </a:cubicBezTo>
                <a:cubicBezTo>
                  <a:pt x="1840" y="747"/>
                  <a:pt x="1847" y="754"/>
                  <a:pt x="1855" y="754"/>
                </a:cubicBezTo>
                <a:cubicBezTo>
                  <a:pt x="1863" y="754"/>
                  <a:pt x="1870" y="747"/>
                  <a:pt x="1870" y="739"/>
                </a:cubicBezTo>
                <a:cubicBezTo>
                  <a:pt x="1870" y="731"/>
                  <a:pt x="1863" y="724"/>
                  <a:pt x="1855" y="724"/>
                </a:cubicBezTo>
                <a:close/>
                <a:moveTo>
                  <a:pt x="1855" y="757"/>
                </a:moveTo>
                <a:cubicBezTo>
                  <a:pt x="1847" y="757"/>
                  <a:pt x="1840" y="764"/>
                  <a:pt x="1840" y="772"/>
                </a:cubicBezTo>
                <a:cubicBezTo>
                  <a:pt x="1840" y="780"/>
                  <a:pt x="1847" y="787"/>
                  <a:pt x="1855" y="787"/>
                </a:cubicBezTo>
                <a:cubicBezTo>
                  <a:pt x="1863" y="787"/>
                  <a:pt x="1870" y="780"/>
                  <a:pt x="1870" y="772"/>
                </a:cubicBezTo>
                <a:cubicBezTo>
                  <a:pt x="1870" y="764"/>
                  <a:pt x="1863" y="757"/>
                  <a:pt x="1855" y="757"/>
                </a:cubicBezTo>
                <a:close/>
                <a:moveTo>
                  <a:pt x="1855" y="790"/>
                </a:moveTo>
                <a:cubicBezTo>
                  <a:pt x="1847" y="790"/>
                  <a:pt x="1840" y="797"/>
                  <a:pt x="1840" y="805"/>
                </a:cubicBezTo>
                <a:cubicBezTo>
                  <a:pt x="1840" y="813"/>
                  <a:pt x="1847" y="820"/>
                  <a:pt x="1855" y="820"/>
                </a:cubicBezTo>
                <a:cubicBezTo>
                  <a:pt x="1863" y="820"/>
                  <a:pt x="1870" y="813"/>
                  <a:pt x="1870" y="805"/>
                </a:cubicBezTo>
                <a:cubicBezTo>
                  <a:pt x="1870" y="797"/>
                  <a:pt x="1863" y="790"/>
                  <a:pt x="1855" y="790"/>
                </a:cubicBezTo>
                <a:close/>
                <a:moveTo>
                  <a:pt x="1855" y="823"/>
                </a:moveTo>
                <a:cubicBezTo>
                  <a:pt x="1847" y="823"/>
                  <a:pt x="1840" y="830"/>
                  <a:pt x="1840" y="838"/>
                </a:cubicBezTo>
                <a:cubicBezTo>
                  <a:pt x="1840" y="846"/>
                  <a:pt x="1847" y="853"/>
                  <a:pt x="1855" y="853"/>
                </a:cubicBezTo>
                <a:cubicBezTo>
                  <a:pt x="1863" y="853"/>
                  <a:pt x="1870" y="846"/>
                  <a:pt x="1870" y="838"/>
                </a:cubicBezTo>
                <a:cubicBezTo>
                  <a:pt x="1870" y="830"/>
                  <a:pt x="1863" y="823"/>
                  <a:pt x="1855" y="823"/>
                </a:cubicBezTo>
                <a:close/>
                <a:moveTo>
                  <a:pt x="1855" y="856"/>
                </a:moveTo>
                <a:cubicBezTo>
                  <a:pt x="1847" y="856"/>
                  <a:pt x="1840" y="863"/>
                  <a:pt x="1840" y="871"/>
                </a:cubicBezTo>
                <a:cubicBezTo>
                  <a:pt x="1840" y="879"/>
                  <a:pt x="1847" y="886"/>
                  <a:pt x="1855" y="886"/>
                </a:cubicBezTo>
                <a:cubicBezTo>
                  <a:pt x="1863" y="886"/>
                  <a:pt x="1870" y="879"/>
                  <a:pt x="1870" y="871"/>
                </a:cubicBezTo>
                <a:cubicBezTo>
                  <a:pt x="1870" y="863"/>
                  <a:pt x="1863" y="856"/>
                  <a:pt x="1855" y="856"/>
                </a:cubicBezTo>
                <a:close/>
                <a:moveTo>
                  <a:pt x="1855" y="889"/>
                </a:moveTo>
                <a:cubicBezTo>
                  <a:pt x="1847" y="889"/>
                  <a:pt x="1840" y="895"/>
                  <a:pt x="1840" y="904"/>
                </a:cubicBezTo>
                <a:cubicBezTo>
                  <a:pt x="1840" y="912"/>
                  <a:pt x="1847" y="918"/>
                  <a:pt x="1855" y="918"/>
                </a:cubicBezTo>
                <a:cubicBezTo>
                  <a:pt x="1863" y="918"/>
                  <a:pt x="1870" y="912"/>
                  <a:pt x="1870" y="904"/>
                </a:cubicBezTo>
                <a:cubicBezTo>
                  <a:pt x="1870" y="895"/>
                  <a:pt x="1863" y="889"/>
                  <a:pt x="1855" y="889"/>
                </a:cubicBezTo>
                <a:close/>
                <a:moveTo>
                  <a:pt x="1855" y="922"/>
                </a:moveTo>
                <a:cubicBezTo>
                  <a:pt x="1847" y="922"/>
                  <a:pt x="1840" y="928"/>
                  <a:pt x="1840" y="937"/>
                </a:cubicBezTo>
                <a:cubicBezTo>
                  <a:pt x="1840" y="945"/>
                  <a:pt x="1847" y="951"/>
                  <a:pt x="1855" y="951"/>
                </a:cubicBezTo>
                <a:cubicBezTo>
                  <a:pt x="1863" y="951"/>
                  <a:pt x="1870" y="945"/>
                  <a:pt x="1870" y="937"/>
                </a:cubicBezTo>
                <a:cubicBezTo>
                  <a:pt x="1870" y="928"/>
                  <a:pt x="1863" y="922"/>
                  <a:pt x="1855" y="922"/>
                </a:cubicBezTo>
                <a:close/>
                <a:moveTo>
                  <a:pt x="1855" y="955"/>
                </a:moveTo>
                <a:cubicBezTo>
                  <a:pt x="1847" y="955"/>
                  <a:pt x="1840" y="961"/>
                  <a:pt x="1840" y="970"/>
                </a:cubicBezTo>
                <a:cubicBezTo>
                  <a:pt x="1840" y="978"/>
                  <a:pt x="1847" y="984"/>
                  <a:pt x="1855" y="984"/>
                </a:cubicBezTo>
                <a:cubicBezTo>
                  <a:pt x="1863" y="984"/>
                  <a:pt x="1870" y="978"/>
                  <a:pt x="1870" y="970"/>
                </a:cubicBezTo>
                <a:cubicBezTo>
                  <a:pt x="1870" y="961"/>
                  <a:pt x="1863" y="955"/>
                  <a:pt x="1855" y="955"/>
                </a:cubicBezTo>
                <a:close/>
                <a:moveTo>
                  <a:pt x="1855" y="988"/>
                </a:moveTo>
                <a:cubicBezTo>
                  <a:pt x="1847" y="988"/>
                  <a:pt x="1840" y="994"/>
                  <a:pt x="1840" y="1002"/>
                </a:cubicBezTo>
                <a:cubicBezTo>
                  <a:pt x="1840" y="1011"/>
                  <a:pt x="1847" y="1017"/>
                  <a:pt x="1855" y="1017"/>
                </a:cubicBezTo>
                <a:cubicBezTo>
                  <a:pt x="1863" y="1017"/>
                  <a:pt x="1870" y="1011"/>
                  <a:pt x="1870" y="1002"/>
                </a:cubicBezTo>
                <a:cubicBezTo>
                  <a:pt x="1870" y="994"/>
                  <a:pt x="1863" y="988"/>
                  <a:pt x="1855" y="988"/>
                </a:cubicBezTo>
                <a:close/>
                <a:moveTo>
                  <a:pt x="1855" y="1021"/>
                </a:moveTo>
                <a:cubicBezTo>
                  <a:pt x="1847" y="1021"/>
                  <a:pt x="1840" y="1027"/>
                  <a:pt x="1840" y="1035"/>
                </a:cubicBezTo>
                <a:cubicBezTo>
                  <a:pt x="1840" y="1044"/>
                  <a:pt x="1847" y="1050"/>
                  <a:pt x="1855" y="1050"/>
                </a:cubicBezTo>
                <a:cubicBezTo>
                  <a:pt x="1863" y="1050"/>
                  <a:pt x="1870" y="1044"/>
                  <a:pt x="1870" y="1035"/>
                </a:cubicBezTo>
                <a:cubicBezTo>
                  <a:pt x="1870" y="1027"/>
                  <a:pt x="1863" y="1021"/>
                  <a:pt x="1855" y="1021"/>
                </a:cubicBezTo>
                <a:close/>
                <a:moveTo>
                  <a:pt x="1855" y="1053"/>
                </a:moveTo>
                <a:cubicBezTo>
                  <a:pt x="1847" y="1053"/>
                  <a:pt x="1840" y="1060"/>
                  <a:pt x="1840" y="1068"/>
                </a:cubicBezTo>
                <a:cubicBezTo>
                  <a:pt x="1840" y="1076"/>
                  <a:pt x="1847" y="1083"/>
                  <a:pt x="1855" y="1083"/>
                </a:cubicBezTo>
                <a:cubicBezTo>
                  <a:pt x="1863" y="1083"/>
                  <a:pt x="1870" y="1076"/>
                  <a:pt x="1870" y="1068"/>
                </a:cubicBezTo>
                <a:cubicBezTo>
                  <a:pt x="1870" y="1060"/>
                  <a:pt x="1863" y="1053"/>
                  <a:pt x="1855" y="1053"/>
                </a:cubicBezTo>
                <a:close/>
                <a:moveTo>
                  <a:pt x="1855" y="1086"/>
                </a:moveTo>
                <a:cubicBezTo>
                  <a:pt x="1847" y="1086"/>
                  <a:pt x="1840" y="1093"/>
                  <a:pt x="1840" y="1101"/>
                </a:cubicBezTo>
                <a:cubicBezTo>
                  <a:pt x="1840" y="1109"/>
                  <a:pt x="1847" y="1116"/>
                  <a:pt x="1855" y="1116"/>
                </a:cubicBezTo>
                <a:cubicBezTo>
                  <a:pt x="1863" y="1116"/>
                  <a:pt x="1870" y="1109"/>
                  <a:pt x="1870" y="1101"/>
                </a:cubicBezTo>
                <a:cubicBezTo>
                  <a:pt x="1870" y="1093"/>
                  <a:pt x="1863" y="1086"/>
                  <a:pt x="1855" y="1086"/>
                </a:cubicBezTo>
                <a:close/>
                <a:moveTo>
                  <a:pt x="1855" y="1119"/>
                </a:moveTo>
                <a:cubicBezTo>
                  <a:pt x="1847" y="1119"/>
                  <a:pt x="1840" y="1126"/>
                  <a:pt x="1840" y="1134"/>
                </a:cubicBezTo>
                <a:cubicBezTo>
                  <a:pt x="1840" y="1142"/>
                  <a:pt x="1847" y="1149"/>
                  <a:pt x="1855" y="1149"/>
                </a:cubicBezTo>
                <a:cubicBezTo>
                  <a:pt x="1863" y="1149"/>
                  <a:pt x="1870" y="1142"/>
                  <a:pt x="1870" y="1134"/>
                </a:cubicBezTo>
                <a:cubicBezTo>
                  <a:pt x="1870" y="1126"/>
                  <a:pt x="1863" y="1119"/>
                  <a:pt x="1855" y="1119"/>
                </a:cubicBezTo>
                <a:close/>
                <a:moveTo>
                  <a:pt x="1855" y="1152"/>
                </a:moveTo>
                <a:cubicBezTo>
                  <a:pt x="1847" y="1152"/>
                  <a:pt x="1840" y="1159"/>
                  <a:pt x="1840" y="1167"/>
                </a:cubicBezTo>
                <a:cubicBezTo>
                  <a:pt x="1840" y="1175"/>
                  <a:pt x="1847" y="1182"/>
                  <a:pt x="1855" y="1182"/>
                </a:cubicBezTo>
                <a:cubicBezTo>
                  <a:pt x="1863" y="1182"/>
                  <a:pt x="1870" y="1175"/>
                  <a:pt x="1870" y="1167"/>
                </a:cubicBezTo>
                <a:cubicBezTo>
                  <a:pt x="1870" y="1159"/>
                  <a:pt x="1863" y="1152"/>
                  <a:pt x="1855" y="1152"/>
                </a:cubicBezTo>
                <a:close/>
                <a:moveTo>
                  <a:pt x="1855" y="1185"/>
                </a:moveTo>
                <a:cubicBezTo>
                  <a:pt x="1847" y="1185"/>
                  <a:pt x="1840" y="1192"/>
                  <a:pt x="1840" y="1200"/>
                </a:cubicBezTo>
                <a:cubicBezTo>
                  <a:pt x="1840" y="1208"/>
                  <a:pt x="1847" y="1215"/>
                  <a:pt x="1855" y="1215"/>
                </a:cubicBezTo>
                <a:cubicBezTo>
                  <a:pt x="1863" y="1215"/>
                  <a:pt x="1870" y="1208"/>
                  <a:pt x="1870" y="1200"/>
                </a:cubicBezTo>
                <a:cubicBezTo>
                  <a:pt x="1870" y="1192"/>
                  <a:pt x="1863" y="1185"/>
                  <a:pt x="1855" y="1185"/>
                </a:cubicBezTo>
                <a:close/>
                <a:moveTo>
                  <a:pt x="1855" y="1218"/>
                </a:moveTo>
                <a:cubicBezTo>
                  <a:pt x="1847" y="1218"/>
                  <a:pt x="1840" y="1225"/>
                  <a:pt x="1840" y="1233"/>
                </a:cubicBezTo>
                <a:cubicBezTo>
                  <a:pt x="1840" y="1241"/>
                  <a:pt x="1847" y="1248"/>
                  <a:pt x="1855" y="1248"/>
                </a:cubicBezTo>
                <a:cubicBezTo>
                  <a:pt x="1863" y="1248"/>
                  <a:pt x="1870" y="1241"/>
                  <a:pt x="1870" y="1233"/>
                </a:cubicBezTo>
                <a:cubicBezTo>
                  <a:pt x="1870" y="1225"/>
                  <a:pt x="1863" y="1218"/>
                  <a:pt x="1855" y="1218"/>
                </a:cubicBezTo>
                <a:close/>
                <a:moveTo>
                  <a:pt x="1855" y="1251"/>
                </a:moveTo>
                <a:cubicBezTo>
                  <a:pt x="1847" y="1251"/>
                  <a:pt x="1840" y="1258"/>
                  <a:pt x="1840" y="1266"/>
                </a:cubicBezTo>
                <a:cubicBezTo>
                  <a:pt x="1840" y="1274"/>
                  <a:pt x="1847" y="1281"/>
                  <a:pt x="1855" y="1281"/>
                </a:cubicBezTo>
                <a:cubicBezTo>
                  <a:pt x="1863" y="1281"/>
                  <a:pt x="1870" y="1274"/>
                  <a:pt x="1870" y="1266"/>
                </a:cubicBezTo>
                <a:cubicBezTo>
                  <a:pt x="1870" y="1258"/>
                  <a:pt x="1863" y="1251"/>
                  <a:pt x="1855" y="1251"/>
                </a:cubicBezTo>
                <a:close/>
                <a:moveTo>
                  <a:pt x="1855" y="1284"/>
                </a:moveTo>
                <a:cubicBezTo>
                  <a:pt x="1847" y="1284"/>
                  <a:pt x="1840" y="1291"/>
                  <a:pt x="1840" y="1299"/>
                </a:cubicBezTo>
                <a:cubicBezTo>
                  <a:pt x="1840" y="1307"/>
                  <a:pt x="1847" y="1314"/>
                  <a:pt x="1855" y="1314"/>
                </a:cubicBezTo>
                <a:cubicBezTo>
                  <a:pt x="1863" y="1314"/>
                  <a:pt x="1870" y="1307"/>
                  <a:pt x="1870" y="1299"/>
                </a:cubicBezTo>
                <a:cubicBezTo>
                  <a:pt x="1870" y="1291"/>
                  <a:pt x="1863" y="1284"/>
                  <a:pt x="1855" y="1284"/>
                </a:cubicBezTo>
                <a:close/>
                <a:moveTo>
                  <a:pt x="1855" y="1317"/>
                </a:moveTo>
                <a:cubicBezTo>
                  <a:pt x="1847" y="1317"/>
                  <a:pt x="1840" y="1323"/>
                  <a:pt x="1840" y="1332"/>
                </a:cubicBezTo>
                <a:cubicBezTo>
                  <a:pt x="1840" y="1340"/>
                  <a:pt x="1847" y="1346"/>
                  <a:pt x="1855" y="1346"/>
                </a:cubicBezTo>
                <a:cubicBezTo>
                  <a:pt x="1863" y="1346"/>
                  <a:pt x="1870" y="1340"/>
                  <a:pt x="1870" y="1332"/>
                </a:cubicBezTo>
                <a:cubicBezTo>
                  <a:pt x="1870" y="1323"/>
                  <a:pt x="1863" y="1317"/>
                  <a:pt x="1855" y="1317"/>
                </a:cubicBezTo>
                <a:close/>
                <a:moveTo>
                  <a:pt x="1855" y="1350"/>
                </a:moveTo>
                <a:cubicBezTo>
                  <a:pt x="1847" y="1350"/>
                  <a:pt x="1840" y="1356"/>
                  <a:pt x="1840" y="1365"/>
                </a:cubicBezTo>
                <a:cubicBezTo>
                  <a:pt x="1840" y="1373"/>
                  <a:pt x="1847" y="1379"/>
                  <a:pt x="1855" y="1379"/>
                </a:cubicBezTo>
                <a:cubicBezTo>
                  <a:pt x="1863" y="1379"/>
                  <a:pt x="1870" y="1373"/>
                  <a:pt x="1870" y="1365"/>
                </a:cubicBezTo>
                <a:cubicBezTo>
                  <a:pt x="1870" y="1356"/>
                  <a:pt x="1863" y="1350"/>
                  <a:pt x="1855" y="1350"/>
                </a:cubicBezTo>
                <a:close/>
                <a:moveTo>
                  <a:pt x="1855" y="1383"/>
                </a:moveTo>
                <a:cubicBezTo>
                  <a:pt x="1847" y="1383"/>
                  <a:pt x="1840" y="1389"/>
                  <a:pt x="1840" y="1397"/>
                </a:cubicBezTo>
                <a:cubicBezTo>
                  <a:pt x="1840" y="1406"/>
                  <a:pt x="1847" y="1412"/>
                  <a:pt x="1855" y="1412"/>
                </a:cubicBezTo>
                <a:cubicBezTo>
                  <a:pt x="1863" y="1412"/>
                  <a:pt x="1870" y="1406"/>
                  <a:pt x="1870" y="1397"/>
                </a:cubicBezTo>
                <a:cubicBezTo>
                  <a:pt x="1870" y="1389"/>
                  <a:pt x="1863" y="1383"/>
                  <a:pt x="1855" y="1383"/>
                </a:cubicBezTo>
                <a:close/>
                <a:moveTo>
                  <a:pt x="1855" y="1416"/>
                </a:moveTo>
                <a:cubicBezTo>
                  <a:pt x="1847" y="1416"/>
                  <a:pt x="1840" y="1422"/>
                  <a:pt x="1840" y="1430"/>
                </a:cubicBezTo>
                <a:cubicBezTo>
                  <a:pt x="1840" y="1439"/>
                  <a:pt x="1847" y="1445"/>
                  <a:pt x="1855" y="1445"/>
                </a:cubicBezTo>
                <a:cubicBezTo>
                  <a:pt x="1863" y="1445"/>
                  <a:pt x="1870" y="1439"/>
                  <a:pt x="1870" y="1430"/>
                </a:cubicBezTo>
                <a:cubicBezTo>
                  <a:pt x="1870" y="1422"/>
                  <a:pt x="1863" y="1416"/>
                  <a:pt x="1855" y="1416"/>
                </a:cubicBezTo>
                <a:close/>
                <a:moveTo>
                  <a:pt x="1888" y="0"/>
                </a:moveTo>
                <a:cubicBezTo>
                  <a:pt x="1880" y="0"/>
                  <a:pt x="1873" y="7"/>
                  <a:pt x="1873" y="15"/>
                </a:cubicBezTo>
                <a:cubicBezTo>
                  <a:pt x="1873" y="23"/>
                  <a:pt x="1880" y="30"/>
                  <a:pt x="1888" y="30"/>
                </a:cubicBezTo>
                <a:cubicBezTo>
                  <a:pt x="1896" y="30"/>
                  <a:pt x="1903" y="23"/>
                  <a:pt x="1903" y="15"/>
                </a:cubicBezTo>
                <a:cubicBezTo>
                  <a:pt x="1903" y="7"/>
                  <a:pt x="1896" y="0"/>
                  <a:pt x="1888" y="0"/>
                </a:cubicBezTo>
                <a:close/>
                <a:moveTo>
                  <a:pt x="1888" y="33"/>
                </a:moveTo>
                <a:cubicBezTo>
                  <a:pt x="1880" y="33"/>
                  <a:pt x="1873" y="40"/>
                  <a:pt x="1873" y="48"/>
                </a:cubicBezTo>
                <a:cubicBezTo>
                  <a:pt x="1873" y="56"/>
                  <a:pt x="1880" y="63"/>
                  <a:pt x="1888" y="63"/>
                </a:cubicBezTo>
                <a:cubicBezTo>
                  <a:pt x="1896" y="63"/>
                  <a:pt x="1903" y="56"/>
                  <a:pt x="1903" y="48"/>
                </a:cubicBezTo>
                <a:cubicBezTo>
                  <a:pt x="1903" y="40"/>
                  <a:pt x="1896" y="33"/>
                  <a:pt x="1888" y="33"/>
                </a:cubicBezTo>
                <a:close/>
                <a:moveTo>
                  <a:pt x="1888" y="66"/>
                </a:moveTo>
                <a:cubicBezTo>
                  <a:pt x="1880" y="66"/>
                  <a:pt x="1873" y="72"/>
                  <a:pt x="1873" y="81"/>
                </a:cubicBezTo>
                <a:cubicBezTo>
                  <a:pt x="1873" y="89"/>
                  <a:pt x="1880" y="95"/>
                  <a:pt x="1888" y="95"/>
                </a:cubicBezTo>
                <a:cubicBezTo>
                  <a:pt x="1896" y="95"/>
                  <a:pt x="1903" y="89"/>
                  <a:pt x="1903" y="81"/>
                </a:cubicBezTo>
                <a:cubicBezTo>
                  <a:pt x="1903" y="72"/>
                  <a:pt x="1896" y="66"/>
                  <a:pt x="1888" y="66"/>
                </a:cubicBezTo>
                <a:close/>
                <a:moveTo>
                  <a:pt x="1888" y="99"/>
                </a:moveTo>
                <a:cubicBezTo>
                  <a:pt x="1880" y="99"/>
                  <a:pt x="1873" y="105"/>
                  <a:pt x="1873" y="114"/>
                </a:cubicBezTo>
                <a:cubicBezTo>
                  <a:pt x="1873" y="122"/>
                  <a:pt x="1880" y="128"/>
                  <a:pt x="1888" y="128"/>
                </a:cubicBezTo>
                <a:cubicBezTo>
                  <a:pt x="1896" y="128"/>
                  <a:pt x="1903" y="122"/>
                  <a:pt x="1903" y="114"/>
                </a:cubicBezTo>
                <a:cubicBezTo>
                  <a:pt x="1903" y="105"/>
                  <a:pt x="1896" y="99"/>
                  <a:pt x="1888" y="99"/>
                </a:cubicBezTo>
                <a:close/>
                <a:moveTo>
                  <a:pt x="1888" y="132"/>
                </a:moveTo>
                <a:cubicBezTo>
                  <a:pt x="1880" y="132"/>
                  <a:pt x="1873" y="138"/>
                  <a:pt x="1873" y="147"/>
                </a:cubicBezTo>
                <a:cubicBezTo>
                  <a:pt x="1873" y="155"/>
                  <a:pt x="1880" y="161"/>
                  <a:pt x="1888" y="161"/>
                </a:cubicBezTo>
                <a:cubicBezTo>
                  <a:pt x="1896" y="161"/>
                  <a:pt x="1903" y="155"/>
                  <a:pt x="1903" y="147"/>
                </a:cubicBezTo>
                <a:cubicBezTo>
                  <a:pt x="1903" y="138"/>
                  <a:pt x="1896" y="132"/>
                  <a:pt x="1888" y="132"/>
                </a:cubicBezTo>
                <a:close/>
                <a:moveTo>
                  <a:pt x="1888" y="165"/>
                </a:moveTo>
                <a:cubicBezTo>
                  <a:pt x="1880" y="165"/>
                  <a:pt x="1873" y="171"/>
                  <a:pt x="1873" y="179"/>
                </a:cubicBezTo>
                <a:cubicBezTo>
                  <a:pt x="1873" y="188"/>
                  <a:pt x="1880" y="194"/>
                  <a:pt x="1888" y="194"/>
                </a:cubicBezTo>
                <a:cubicBezTo>
                  <a:pt x="1896" y="194"/>
                  <a:pt x="1903" y="188"/>
                  <a:pt x="1903" y="179"/>
                </a:cubicBezTo>
                <a:cubicBezTo>
                  <a:pt x="1903" y="171"/>
                  <a:pt x="1896" y="165"/>
                  <a:pt x="1888" y="165"/>
                </a:cubicBezTo>
                <a:close/>
                <a:moveTo>
                  <a:pt x="1888" y="198"/>
                </a:moveTo>
                <a:cubicBezTo>
                  <a:pt x="1880" y="198"/>
                  <a:pt x="1873" y="204"/>
                  <a:pt x="1873" y="212"/>
                </a:cubicBezTo>
                <a:cubicBezTo>
                  <a:pt x="1873" y="221"/>
                  <a:pt x="1880" y="227"/>
                  <a:pt x="1888" y="227"/>
                </a:cubicBezTo>
                <a:cubicBezTo>
                  <a:pt x="1896" y="227"/>
                  <a:pt x="1903" y="221"/>
                  <a:pt x="1903" y="212"/>
                </a:cubicBezTo>
                <a:cubicBezTo>
                  <a:pt x="1903" y="204"/>
                  <a:pt x="1896" y="198"/>
                  <a:pt x="1888" y="198"/>
                </a:cubicBezTo>
                <a:close/>
                <a:moveTo>
                  <a:pt x="1888" y="230"/>
                </a:moveTo>
                <a:cubicBezTo>
                  <a:pt x="1880" y="230"/>
                  <a:pt x="1873" y="237"/>
                  <a:pt x="1873" y="245"/>
                </a:cubicBezTo>
                <a:cubicBezTo>
                  <a:pt x="1873" y="253"/>
                  <a:pt x="1880" y="260"/>
                  <a:pt x="1888" y="260"/>
                </a:cubicBezTo>
                <a:cubicBezTo>
                  <a:pt x="1896" y="260"/>
                  <a:pt x="1903" y="253"/>
                  <a:pt x="1903" y="245"/>
                </a:cubicBezTo>
                <a:cubicBezTo>
                  <a:pt x="1903" y="237"/>
                  <a:pt x="1896" y="230"/>
                  <a:pt x="1888" y="230"/>
                </a:cubicBezTo>
                <a:close/>
                <a:moveTo>
                  <a:pt x="1888" y="263"/>
                </a:moveTo>
                <a:cubicBezTo>
                  <a:pt x="1880" y="263"/>
                  <a:pt x="1873" y="270"/>
                  <a:pt x="1873" y="278"/>
                </a:cubicBezTo>
                <a:cubicBezTo>
                  <a:pt x="1873" y="286"/>
                  <a:pt x="1880" y="293"/>
                  <a:pt x="1888" y="293"/>
                </a:cubicBezTo>
                <a:cubicBezTo>
                  <a:pt x="1896" y="293"/>
                  <a:pt x="1903" y="286"/>
                  <a:pt x="1903" y="278"/>
                </a:cubicBezTo>
                <a:cubicBezTo>
                  <a:pt x="1903" y="270"/>
                  <a:pt x="1896" y="263"/>
                  <a:pt x="1888" y="263"/>
                </a:cubicBezTo>
                <a:close/>
                <a:moveTo>
                  <a:pt x="1888" y="296"/>
                </a:moveTo>
                <a:cubicBezTo>
                  <a:pt x="1880" y="296"/>
                  <a:pt x="1873" y="303"/>
                  <a:pt x="1873" y="311"/>
                </a:cubicBezTo>
                <a:cubicBezTo>
                  <a:pt x="1873" y="319"/>
                  <a:pt x="1880" y="326"/>
                  <a:pt x="1888" y="326"/>
                </a:cubicBezTo>
                <a:cubicBezTo>
                  <a:pt x="1896" y="326"/>
                  <a:pt x="1903" y="319"/>
                  <a:pt x="1903" y="311"/>
                </a:cubicBezTo>
                <a:cubicBezTo>
                  <a:pt x="1903" y="303"/>
                  <a:pt x="1896" y="296"/>
                  <a:pt x="1888" y="296"/>
                </a:cubicBezTo>
                <a:close/>
                <a:moveTo>
                  <a:pt x="1888" y="329"/>
                </a:moveTo>
                <a:cubicBezTo>
                  <a:pt x="1880" y="329"/>
                  <a:pt x="1873" y="336"/>
                  <a:pt x="1873" y="344"/>
                </a:cubicBezTo>
                <a:cubicBezTo>
                  <a:pt x="1873" y="352"/>
                  <a:pt x="1880" y="359"/>
                  <a:pt x="1888" y="359"/>
                </a:cubicBezTo>
                <a:cubicBezTo>
                  <a:pt x="1896" y="359"/>
                  <a:pt x="1903" y="352"/>
                  <a:pt x="1903" y="344"/>
                </a:cubicBezTo>
                <a:cubicBezTo>
                  <a:pt x="1903" y="336"/>
                  <a:pt x="1896" y="329"/>
                  <a:pt x="1888" y="329"/>
                </a:cubicBezTo>
                <a:close/>
                <a:moveTo>
                  <a:pt x="1888" y="362"/>
                </a:moveTo>
                <a:cubicBezTo>
                  <a:pt x="1880" y="362"/>
                  <a:pt x="1873" y="369"/>
                  <a:pt x="1873" y="377"/>
                </a:cubicBezTo>
                <a:cubicBezTo>
                  <a:pt x="1873" y="385"/>
                  <a:pt x="1880" y="392"/>
                  <a:pt x="1888" y="392"/>
                </a:cubicBezTo>
                <a:cubicBezTo>
                  <a:pt x="1896" y="392"/>
                  <a:pt x="1903" y="385"/>
                  <a:pt x="1903" y="377"/>
                </a:cubicBezTo>
                <a:cubicBezTo>
                  <a:pt x="1903" y="369"/>
                  <a:pt x="1896" y="362"/>
                  <a:pt x="1888" y="362"/>
                </a:cubicBezTo>
                <a:close/>
                <a:moveTo>
                  <a:pt x="1888" y="395"/>
                </a:moveTo>
                <a:cubicBezTo>
                  <a:pt x="1880" y="395"/>
                  <a:pt x="1873" y="402"/>
                  <a:pt x="1873" y="410"/>
                </a:cubicBezTo>
                <a:cubicBezTo>
                  <a:pt x="1873" y="418"/>
                  <a:pt x="1880" y="425"/>
                  <a:pt x="1888" y="425"/>
                </a:cubicBezTo>
                <a:cubicBezTo>
                  <a:pt x="1896" y="425"/>
                  <a:pt x="1903" y="418"/>
                  <a:pt x="1903" y="410"/>
                </a:cubicBezTo>
                <a:cubicBezTo>
                  <a:pt x="1903" y="402"/>
                  <a:pt x="1896" y="395"/>
                  <a:pt x="1888" y="395"/>
                </a:cubicBezTo>
                <a:close/>
                <a:moveTo>
                  <a:pt x="1888" y="428"/>
                </a:moveTo>
                <a:cubicBezTo>
                  <a:pt x="1880" y="428"/>
                  <a:pt x="1873" y="435"/>
                  <a:pt x="1873" y="443"/>
                </a:cubicBezTo>
                <a:cubicBezTo>
                  <a:pt x="1873" y="451"/>
                  <a:pt x="1880" y="458"/>
                  <a:pt x="1888" y="458"/>
                </a:cubicBezTo>
                <a:cubicBezTo>
                  <a:pt x="1896" y="458"/>
                  <a:pt x="1903" y="451"/>
                  <a:pt x="1903" y="443"/>
                </a:cubicBezTo>
                <a:cubicBezTo>
                  <a:pt x="1903" y="435"/>
                  <a:pt x="1896" y="428"/>
                  <a:pt x="1888" y="428"/>
                </a:cubicBezTo>
                <a:close/>
                <a:moveTo>
                  <a:pt x="1888" y="461"/>
                </a:moveTo>
                <a:cubicBezTo>
                  <a:pt x="1880" y="461"/>
                  <a:pt x="1873" y="468"/>
                  <a:pt x="1873" y="476"/>
                </a:cubicBezTo>
                <a:cubicBezTo>
                  <a:pt x="1873" y="484"/>
                  <a:pt x="1880" y="491"/>
                  <a:pt x="1888" y="491"/>
                </a:cubicBezTo>
                <a:cubicBezTo>
                  <a:pt x="1896" y="491"/>
                  <a:pt x="1903" y="484"/>
                  <a:pt x="1903" y="476"/>
                </a:cubicBezTo>
                <a:cubicBezTo>
                  <a:pt x="1903" y="468"/>
                  <a:pt x="1896" y="461"/>
                  <a:pt x="1888" y="461"/>
                </a:cubicBezTo>
                <a:close/>
                <a:moveTo>
                  <a:pt x="1888" y="494"/>
                </a:moveTo>
                <a:cubicBezTo>
                  <a:pt x="1880" y="494"/>
                  <a:pt x="1873" y="500"/>
                  <a:pt x="1873" y="509"/>
                </a:cubicBezTo>
                <a:cubicBezTo>
                  <a:pt x="1873" y="517"/>
                  <a:pt x="1880" y="523"/>
                  <a:pt x="1888" y="523"/>
                </a:cubicBezTo>
                <a:cubicBezTo>
                  <a:pt x="1896" y="523"/>
                  <a:pt x="1903" y="517"/>
                  <a:pt x="1903" y="509"/>
                </a:cubicBezTo>
                <a:cubicBezTo>
                  <a:pt x="1903" y="500"/>
                  <a:pt x="1896" y="494"/>
                  <a:pt x="1888" y="494"/>
                </a:cubicBezTo>
                <a:close/>
                <a:moveTo>
                  <a:pt x="1888" y="527"/>
                </a:moveTo>
                <a:cubicBezTo>
                  <a:pt x="1880" y="527"/>
                  <a:pt x="1873" y="533"/>
                  <a:pt x="1873" y="542"/>
                </a:cubicBezTo>
                <a:cubicBezTo>
                  <a:pt x="1873" y="550"/>
                  <a:pt x="1880" y="556"/>
                  <a:pt x="1888" y="556"/>
                </a:cubicBezTo>
                <a:cubicBezTo>
                  <a:pt x="1896" y="556"/>
                  <a:pt x="1903" y="550"/>
                  <a:pt x="1903" y="542"/>
                </a:cubicBezTo>
                <a:cubicBezTo>
                  <a:pt x="1903" y="533"/>
                  <a:pt x="1896" y="527"/>
                  <a:pt x="1888" y="527"/>
                </a:cubicBezTo>
                <a:close/>
                <a:moveTo>
                  <a:pt x="1888" y="560"/>
                </a:moveTo>
                <a:cubicBezTo>
                  <a:pt x="1880" y="560"/>
                  <a:pt x="1873" y="566"/>
                  <a:pt x="1873" y="574"/>
                </a:cubicBezTo>
                <a:cubicBezTo>
                  <a:pt x="1873" y="583"/>
                  <a:pt x="1880" y="589"/>
                  <a:pt x="1888" y="589"/>
                </a:cubicBezTo>
                <a:cubicBezTo>
                  <a:pt x="1896" y="589"/>
                  <a:pt x="1903" y="583"/>
                  <a:pt x="1903" y="574"/>
                </a:cubicBezTo>
                <a:cubicBezTo>
                  <a:pt x="1903" y="566"/>
                  <a:pt x="1896" y="560"/>
                  <a:pt x="1888" y="560"/>
                </a:cubicBezTo>
                <a:close/>
                <a:moveTo>
                  <a:pt x="1888" y="593"/>
                </a:moveTo>
                <a:cubicBezTo>
                  <a:pt x="1880" y="593"/>
                  <a:pt x="1873" y="599"/>
                  <a:pt x="1873" y="607"/>
                </a:cubicBezTo>
                <a:cubicBezTo>
                  <a:pt x="1873" y="616"/>
                  <a:pt x="1880" y="622"/>
                  <a:pt x="1888" y="622"/>
                </a:cubicBezTo>
                <a:cubicBezTo>
                  <a:pt x="1896" y="622"/>
                  <a:pt x="1903" y="616"/>
                  <a:pt x="1903" y="607"/>
                </a:cubicBezTo>
                <a:cubicBezTo>
                  <a:pt x="1903" y="599"/>
                  <a:pt x="1896" y="593"/>
                  <a:pt x="1888" y="593"/>
                </a:cubicBezTo>
                <a:close/>
                <a:moveTo>
                  <a:pt x="1888" y="625"/>
                </a:moveTo>
                <a:cubicBezTo>
                  <a:pt x="1880" y="625"/>
                  <a:pt x="1873" y="632"/>
                  <a:pt x="1873" y="640"/>
                </a:cubicBezTo>
                <a:cubicBezTo>
                  <a:pt x="1873" y="648"/>
                  <a:pt x="1880" y="655"/>
                  <a:pt x="1888" y="655"/>
                </a:cubicBezTo>
                <a:cubicBezTo>
                  <a:pt x="1896" y="655"/>
                  <a:pt x="1903" y="648"/>
                  <a:pt x="1903" y="640"/>
                </a:cubicBezTo>
                <a:cubicBezTo>
                  <a:pt x="1903" y="632"/>
                  <a:pt x="1896" y="625"/>
                  <a:pt x="1888" y="625"/>
                </a:cubicBezTo>
                <a:close/>
                <a:moveTo>
                  <a:pt x="1888" y="658"/>
                </a:moveTo>
                <a:cubicBezTo>
                  <a:pt x="1880" y="658"/>
                  <a:pt x="1873" y="665"/>
                  <a:pt x="1873" y="673"/>
                </a:cubicBezTo>
                <a:cubicBezTo>
                  <a:pt x="1873" y="681"/>
                  <a:pt x="1880" y="688"/>
                  <a:pt x="1888" y="688"/>
                </a:cubicBezTo>
                <a:cubicBezTo>
                  <a:pt x="1896" y="688"/>
                  <a:pt x="1903" y="681"/>
                  <a:pt x="1903" y="673"/>
                </a:cubicBezTo>
                <a:cubicBezTo>
                  <a:pt x="1903" y="665"/>
                  <a:pt x="1896" y="658"/>
                  <a:pt x="1888" y="658"/>
                </a:cubicBezTo>
                <a:close/>
                <a:moveTo>
                  <a:pt x="1888" y="691"/>
                </a:moveTo>
                <a:cubicBezTo>
                  <a:pt x="1880" y="691"/>
                  <a:pt x="1873" y="698"/>
                  <a:pt x="1873" y="706"/>
                </a:cubicBezTo>
                <a:cubicBezTo>
                  <a:pt x="1873" y="714"/>
                  <a:pt x="1880" y="721"/>
                  <a:pt x="1888" y="721"/>
                </a:cubicBezTo>
                <a:cubicBezTo>
                  <a:pt x="1896" y="721"/>
                  <a:pt x="1903" y="714"/>
                  <a:pt x="1903" y="706"/>
                </a:cubicBezTo>
                <a:cubicBezTo>
                  <a:pt x="1903" y="698"/>
                  <a:pt x="1896" y="691"/>
                  <a:pt x="1888" y="691"/>
                </a:cubicBezTo>
                <a:close/>
                <a:moveTo>
                  <a:pt x="1888" y="724"/>
                </a:moveTo>
                <a:cubicBezTo>
                  <a:pt x="1880" y="724"/>
                  <a:pt x="1873" y="731"/>
                  <a:pt x="1873" y="739"/>
                </a:cubicBezTo>
                <a:cubicBezTo>
                  <a:pt x="1873" y="747"/>
                  <a:pt x="1880" y="754"/>
                  <a:pt x="1888" y="754"/>
                </a:cubicBezTo>
                <a:cubicBezTo>
                  <a:pt x="1896" y="754"/>
                  <a:pt x="1903" y="747"/>
                  <a:pt x="1903" y="739"/>
                </a:cubicBezTo>
                <a:cubicBezTo>
                  <a:pt x="1903" y="731"/>
                  <a:pt x="1896" y="724"/>
                  <a:pt x="1888" y="724"/>
                </a:cubicBezTo>
                <a:close/>
                <a:moveTo>
                  <a:pt x="1888" y="757"/>
                </a:moveTo>
                <a:cubicBezTo>
                  <a:pt x="1880" y="757"/>
                  <a:pt x="1873" y="764"/>
                  <a:pt x="1873" y="772"/>
                </a:cubicBezTo>
                <a:cubicBezTo>
                  <a:pt x="1873" y="780"/>
                  <a:pt x="1880" y="787"/>
                  <a:pt x="1888" y="787"/>
                </a:cubicBezTo>
                <a:cubicBezTo>
                  <a:pt x="1896" y="787"/>
                  <a:pt x="1903" y="780"/>
                  <a:pt x="1903" y="772"/>
                </a:cubicBezTo>
                <a:cubicBezTo>
                  <a:pt x="1903" y="764"/>
                  <a:pt x="1896" y="757"/>
                  <a:pt x="1888" y="757"/>
                </a:cubicBezTo>
                <a:close/>
                <a:moveTo>
                  <a:pt x="1888" y="790"/>
                </a:moveTo>
                <a:cubicBezTo>
                  <a:pt x="1880" y="790"/>
                  <a:pt x="1873" y="797"/>
                  <a:pt x="1873" y="805"/>
                </a:cubicBezTo>
                <a:cubicBezTo>
                  <a:pt x="1873" y="813"/>
                  <a:pt x="1880" y="820"/>
                  <a:pt x="1888" y="820"/>
                </a:cubicBezTo>
                <a:cubicBezTo>
                  <a:pt x="1896" y="820"/>
                  <a:pt x="1903" y="813"/>
                  <a:pt x="1903" y="805"/>
                </a:cubicBezTo>
                <a:cubicBezTo>
                  <a:pt x="1903" y="797"/>
                  <a:pt x="1896" y="790"/>
                  <a:pt x="1888" y="790"/>
                </a:cubicBezTo>
                <a:close/>
                <a:moveTo>
                  <a:pt x="1888" y="823"/>
                </a:moveTo>
                <a:cubicBezTo>
                  <a:pt x="1880" y="823"/>
                  <a:pt x="1873" y="830"/>
                  <a:pt x="1873" y="838"/>
                </a:cubicBezTo>
                <a:cubicBezTo>
                  <a:pt x="1873" y="846"/>
                  <a:pt x="1880" y="853"/>
                  <a:pt x="1888" y="853"/>
                </a:cubicBezTo>
                <a:cubicBezTo>
                  <a:pt x="1896" y="853"/>
                  <a:pt x="1903" y="846"/>
                  <a:pt x="1903" y="838"/>
                </a:cubicBezTo>
                <a:cubicBezTo>
                  <a:pt x="1903" y="830"/>
                  <a:pt x="1896" y="823"/>
                  <a:pt x="1888" y="823"/>
                </a:cubicBezTo>
                <a:close/>
                <a:moveTo>
                  <a:pt x="1888" y="856"/>
                </a:moveTo>
                <a:cubicBezTo>
                  <a:pt x="1880" y="856"/>
                  <a:pt x="1873" y="863"/>
                  <a:pt x="1873" y="871"/>
                </a:cubicBezTo>
                <a:cubicBezTo>
                  <a:pt x="1873" y="879"/>
                  <a:pt x="1880" y="886"/>
                  <a:pt x="1888" y="886"/>
                </a:cubicBezTo>
                <a:cubicBezTo>
                  <a:pt x="1896" y="886"/>
                  <a:pt x="1903" y="879"/>
                  <a:pt x="1903" y="871"/>
                </a:cubicBezTo>
                <a:cubicBezTo>
                  <a:pt x="1903" y="863"/>
                  <a:pt x="1896" y="856"/>
                  <a:pt x="1888" y="856"/>
                </a:cubicBezTo>
                <a:close/>
                <a:moveTo>
                  <a:pt x="1888" y="889"/>
                </a:moveTo>
                <a:cubicBezTo>
                  <a:pt x="1880" y="889"/>
                  <a:pt x="1873" y="895"/>
                  <a:pt x="1873" y="904"/>
                </a:cubicBezTo>
                <a:cubicBezTo>
                  <a:pt x="1873" y="912"/>
                  <a:pt x="1880" y="918"/>
                  <a:pt x="1888" y="918"/>
                </a:cubicBezTo>
                <a:cubicBezTo>
                  <a:pt x="1896" y="918"/>
                  <a:pt x="1903" y="912"/>
                  <a:pt x="1903" y="904"/>
                </a:cubicBezTo>
                <a:cubicBezTo>
                  <a:pt x="1903" y="895"/>
                  <a:pt x="1896" y="889"/>
                  <a:pt x="1888" y="889"/>
                </a:cubicBezTo>
                <a:close/>
                <a:moveTo>
                  <a:pt x="1888" y="922"/>
                </a:moveTo>
                <a:cubicBezTo>
                  <a:pt x="1880" y="922"/>
                  <a:pt x="1873" y="928"/>
                  <a:pt x="1873" y="937"/>
                </a:cubicBezTo>
                <a:cubicBezTo>
                  <a:pt x="1873" y="945"/>
                  <a:pt x="1880" y="951"/>
                  <a:pt x="1888" y="951"/>
                </a:cubicBezTo>
                <a:cubicBezTo>
                  <a:pt x="1896" y="951"/>
                  <a:pt x="1903" y="945"/>
                  <a:pt x="1903" y="937"/>
                </a:cubicBezTo>
                <a:cubicBezTo>
                  <a:pt x="1903" y="928"/>
                  <a:pt x="1896" y="922"/>
                  <a:pt x="1888" y="922"/>
                </a:cubicBezTo>
                <a:close/>
                <a:moveTo>
                  <a:pt x="1888" y="955"/>
                </a:moveTo>
                <a:cubicBezTo>
                  <a:pt x="1880" y="955"/>
                  <a:pt x="1873" y="961"/>
                  <a:pt x="1873" y="970"/>
                </a:cubicBezTo>
                <a:cubicBezTo>
                  <a:pt x="1873" y="978"/>
                  <a:pt x="1880" y="984"/>
                  <a:pt x="1888" y="984"/>
                </a:cubicBezTo>
                <a:cubicBezTo>
                  <a:pt x="1896" y="984"/>
                  <a:pt x="1903" y="978"/>
                  <a:pt x="1903" y="970"/>
                </a:cubicBezTo>
                <a:cubicBezTo>
                  <a:pt x="1903" y="961"/>
                  <a:pt x="1896" y="955"/>
                  <a:pt x="1888" y="955"/>
                </a:cubicBezTo>
                <a:close/>
                <a:moveTo>
                  <a:pt x="1888" y="988"/>
                </a:moveTo>
                <a:cubicBezTo>
                  <a:pt x="1880" y="988"/>
                  <a:pt x="1873" y="994"/>
                  <a:pt x="1873" y="1002"/>
                </a:cubicBezTo>
                <a:cubicBezTo>
                  <a:pt x="1873" y="1011"/>
                  <a:pt x="1880" y="1017"/>
                  <a:pt x="1888" y="1017"/>
                </a:cubicBezTo>
                <a:cubicBezTo>
                  <a:pt x="1896" y="1017"/>
                  <a:pt x="1903" y="1011"/>
                  <a:pt x="1903" y="1002"/>
                </a:cubicBezTo>
                <a:cubicBezTo>
                  <a:pt x="1903" y="994"/>
                  <a:pt x="1896" y="988"/>
                  <a:pt x="1888" y="988"/>
                </a:cubicBezTo>
                <a:close/>
                <a:moveTo>
                  <a:pt x="1888" y="1021"/>
                </a:moveTo>
                <a:cubicBezTo>
                  <a:pt x="1880" y="1021"/>
                  <a:pt x="1873" y="1027"/>
                  <a:pt x="1873" y="1035"/>
                </a:cubicBezTo>
                <a:cubicBezTo>
                  <a:pt x="1873" y="1044"/>
                  <a:pt x="1880" y="1050"/>
                  <a:pt x="1888" y="1050"/>
                </a:cubicBezTo>
                <a:cubicBezTo>
                  <a:pt x="1896" y="1050"/>
                  <a:pt x="1903" y="1044"/>
                  <a:pt x="1903" y="1035"/>
                </a:cubicBezTo>
                <a:cubicBezTo>
                  <a:pt x="1903" y="1027"/>
                  <a:pt x="1896" y="1021"/>
                  <a:pt x="1888" y="1021"/>
                </a:cubicBezTo>
                <a:close/>
                <a:moveTo>
                  <a:pt x="1888" y="1053"/>
                </a:moveTo>
                <a:cubicBezTo>
                  <a:pt x="1880" y="1053"/>
                  <a:pt x="1873" y="1060"/>
                  <a:pt x="1873" y="1068"/>
                </a:cubicBezTo>
                <a:cubicBezTo>
                  <a:pt x="1873" y="1076"/>
                  <a:pt x="1880" y="1083"/>
                  <a:pt x="1888" y="1083"/>
                </a:cubicBezTo>
                <a:cubicBezTo>
                  <a:pt x="1896" y="1083"/>
                  <a:pt x="1903" y="1076"/>
                  <a:pt x="1903" y="1068"/>
                </a:cubicBezTo>
                <a:cubicBezTo>
                  <a:pt x="1903" y="1060"/>
                  <a:pt x="1896" y="1053"/>
                  <a:pt x="1888" y="1053"/>
                </a:cubicBezTo>
                <a:close/>
                <a:moveTo>
                  <a:pt x="1888" y="1086"/>
                </a:moveTo>
                <a:cubicBezTo>
                  <a:pt x="1880" y="1086"/>
                  <a:pt x="1873" y="1093"/>
                  <a:pt x="1873" y="1101"/>
                </a:cubicBezTo>
                <a:cubicBezTo>
                  <a:pt x="1873" y="1109"/>
                  <a:pt x="1880" y="1116"/>
                  <a:pt x="1888" y="1116"/>
                </a:cubicBezTo>
                <a:cubicBezTo>
                  <a:pt x="1896" y="1116"/>
                  <a:pt x="1903" y="1109"/>
                  <a:pt x="1903" y="1101"/>
                </a:cubicBezTo>
                <a:cubicBezTo>
                  <a:pt x="1903" y="1093"/>
                  <a:pt x="1896" y="1086"/>
                  <a:pt x="1888" y="1086"/>
                </a:cubicBezTo>
                <a:close/>
                <a:moveTo>
                  <a:pt x="1888" y="1119"/>
                </a:moveTo>
                <a:cubicBezTo>
                  <a:pt x="1880" y="1119"/>
                  <a:pt x="1873" y="1126"/>
                  <a:pt x="1873" y="1134"/>
                </a:cubicBezTo>
                <a:cubicBezTo>
                  <a:pt x="1873" y="1142"/>
                  <a:pt x="1880" y="1149"/>
                  <a:pt x="1888" y="1149"/>
                </a:cubicBezTo>
                <a:cubicBezTo>
                  <a:pt x="1896" y="1149"/>
                  <a:pt x="1903" y="1142"/>
                  <a:pt x="1903" y="1134"/>
                </a:cubicBezTo>
                <a:cubicBezTo>
                  <a:pt x="1903" y="1126"/>
                  <a:pt x="1896" y="1119"/>
                  <a:pt x="1888" y="1119"/>
                </a:cubicBezTo>
                <a:close/>
                <a:moveTo>
                  <a:pt x="1888" y="1152"/>
                </a:moveTo>
                <a:cubicBezTo>
                  <a:pt x="1880" y="1152"/>
                  <a:pt x="1873" y="1159"/>
                  <a:pt x="1873" y="1167"/>
                </a:cubicBezTo>
                <a:cubicBezTo>
                  <a:pt x="1873" y="1175"/>
                  <a:pt x="1880" y="1182"/>
                  <a:pt x="1888" y="1182"/>
                </a:cubicBezTo>
                <a:cubicBezTo>
                  <a:pt x="1896" y="1182"/>
                  <a:pt x="1903" y="1175"/>
                  <a:pt x="1903" y="1167"/>
                </a:cubicBezTo>
                <a:cubicBezTo>
                  <a:pt x="1903" y="1159"/>
                  <a:pt x="1896" y="1152"/>
                  <a:pt x="1888" y="1152"/>
                </a:cubicBezTo>
                <a:close/>
                <a:moveTo>
                  <a:pt x="1888" y="1185"/>
                </a:moveTo>
                <a:cubicBezTo>
                  <a:pt x="1880" y="1185"/>
                  <a:pt x="1873" y="1192"/>
                  <a:pt x="1873" y="1200"/>
                </a:cubicBezTo>
                <a:cubicBezTo>
                  <a:pt x="1873" y="1208"/>
                  <a:pt x="1880" y="1215"/>
                  <a:pt x="1888" y="1215"/>
                </a:cubicBezTo>
                <a:cubicBezTo>
                  <a:pt x="1896" y="1215"/>
                  <a:pt x="1903" y="1208"/>
                  <a:pt x="1903" y="1200"/>
                </a:cubicBezTo>
                <a:cubicBezTo>
                  <a:pt x="1903" y="1192"/>
                  <a:pt x="1896" y="1185"/>
                  <a:pt x="1888" y="1185"/>
                </a:cubicBezTo>
                <a:close/>
                <a:moveTo>
                  <a:pt x="1888" y="1218"/>
                </a:moveTo>
                <a:cubicBezTo>
                  <a:pt x="1880" y="1218"/>
                  <a:pt x="1873" y="1225"/>
                  <a:pt x="1873" y="1233"/>
                </a:cubicBezTo>
                <a:cubicBezTo>
                  <a:pt x="1873" y="1241"/>
                  <a:pt x="1880" y="1248"/>
                  <a:pt x="1888" y="1248"/>
                </a:cubicBezTo>
                <a:cubicBezTo>
                  <a:pt x="1896" y="1248"/>
                  <a:pt x="1903" y="1241"/>
                  <a:pt x="1903" y="1233"/>
                </a:cubicBezTo>
                <a:cubicBezTo>
                  <a:pt x="1903" y="1225"/>
                  <a:pt x="1896" y="1218"/>
                  <a:pt x="1888" y="1218"/>
                </a:cubicBezTo>
                <a:close/>
                <a:moveTo>
                  <a:pt x="1888" y="1251"/>
                </a:moveTo>
                <a:cubicBezTo>
                  <a:pt x="1880" y="1251"/>
                  <a:pt x="1873" y="1258"/>
                  <a:pt x="1873" y="1266"/>
                </a:cubicBezTo>
                <a:cubicBezTo>
                  <a:pt x="1873" y="1274"/>
                  <a:pt x="1880" y="1281"/>
                  <a:pt x="1888" y="1281"/>
                </a:cubicBezTo>
                <a:cubicBezTo>
                  <a:pt x="1896" y="1281"/>
                  <a:pt x="1903" y="1274"/>
                  <a:pt x="1903" y="1266"/>
                </a:cubicBezTo>
                <a:cubicBezTo>
                  <a:pt x="1903" y="1258"/>
                  <a:pt x="1896" y="1251"/>
                  <a:pt x="1888" y="1251"/>
                </a:cubicBezTo>
                <a:close/>
                <a:moveTo>
                  <a:pt x="1888" y="1284"/>
                </a:moveTo>
                <a:cubicBezTo>
                  <a:pt x="1880" y="1284"/>
                  <a:pt x="1873" y="1291"/>
                  <a:pt x="1873" y="1299"/>
                </a:cubicBezTo>
                <a:cubicBezTo>
                  <a:pt x="1873" y="1307"/>
                  <a:pt x="1880" y="1314"/>
                  <a:pt x="1888" y="1314"/>
                </a:cubicBezTo>
                <a:cubicBezTo>
                  <a:pt x="1896" y="1314"/>
                  <a:pt x="1903" y="1307"/>
                  <a:pt x="1903" y="1299"/>
                </a:cubicBezTo>
                <a:cubicBezTo>
                  <a:pt x="1903" y="1291"/>
                  <a:pt x="1896" y="1284"/>
                  <a:pt x="1888" y="1284"/>
                </a:cubicBezTo>
                <a:close/>
                <a:moveTo>
                  <a:pt x="1888" y="1317"/>
                </a:moveTo>
                <a:cubicBezTo>
                  <a:pt x="1880" y="1317"/>
                  <a:pt x="1873" y="1323"/>
                  <a:pt x="1873" y="1332"/>
                </a:cubicBezTo>
                <a:cubicBezTo>
                  <a:pt x="1873" y="1340"/>
                  <a:pt x="1880" y="1346"/>
                  <a:pt x="1888" y="1346"/>
                </a:cubicBezTo>
                <a:cubicBezTo>
                  <a:pt x="1896" y="1346"/>
                  <a:pt x="1903" y="1340"/>
                  <a:pt x="1903" y="1332"/>
                </a:cubicBezTo>
                <a:cubicBezTo>
                  <a:pt x="1903" y="1323"/>
                  <a:pt x="1896" y="1317"/>
                  <a:pt x="1888" y="1317"/>
                </a:cubicBezTo>
                <a:close/>
                <a:moveTo>
                  <a:pt x="1888" y="1350"/>
                </a:moveTo>
                <a:cubicBezTo>
                  <a:pt x="1880" y="1350"/>
                  <a:pt x="1873" y="1356"/>
                  <a:pt x="1873" y="1365"/>
                </a:cubicBezTo>
                <a:cubicBezTo>
                  <a:pt x="1873" y="1373"/>
                  <a:pt x="1880" y="1379"/>
                  <a:pt x="1888" y="1379"/>
                </a:cubicBezTo>
                <a:cubicBezTo>
                  <a:pt x="1896" y="1379"/>
                  <a:pt x="1903" y="1373"/>
                  <a:pt x="1903" y="1365"/>
                </a:cubicBezTo>
                <a:cubicBezTo>
                  <a:pt x="1903" y="1356"/>
                  <a:pt x="1896" y="1350"/>
                  <a:pt x="1888" y="1350"/>
                </a:cubicBezTo>
                <a:close/>
                <a:moveTo>
                  <a:pt x="1888" y="1383"/>
                </a:moveTo>
                <a:cubicBezTo>
                  <a:pt x="1880" y="1383"/>
                  <a:pt x="1873" y="1389"/>
                  <a:pt x="1873" y="1397"/>
                </a:cubicBezTo>
                <a:cubicBezTo>
                  <a:pt x="1873" y="1406"/>
                  <a:pt x="1880" y="1412"/>
                  <a:pt x="1888" y="1412"/>
                </a:cubicBezTo>
                <a:cubicBezTo>
                  <a:pt x="1896" y="1412"/>
                  <a:pt x="1903" y="1406"/>
                  <a:pt x="1903" y="1397"/>
                </a:cubicBezTo>
                <a:cubicBezTo>
                  <a:pt x="1903" y="1389"/>
                  <a:pt x="1896" y="1383"/>
                  <a:pt x="1888" y="1383"/>
                </a:cubicBezTo>
                <a:close/>
                <a:moveTo>
                  <a:pt x="1888" y="1416"/>
                </a:moveTo>
                <a:cubicBezTo>
                  <a:pt x="1880" y="1416"/>
                  <a:pt x="1873" y="1422"/>
                  <a:pt x="1873" y="1430"/>
                </a:cubicBezTo>
                <a:cubicBezTo>
                  <a:pt x="1873" y="1439"/>
                  <a:pt x="1880" y="1445"/>
                  <a:pt x="1888" y="1445"/>
                </a:cubicBezTo>
                <a:cubicBezTo>
                  <a:pt x="1896" y="1445"/>
                  <a:pt x="1903" y="1439"/>
                  <a:pt x="1903" y="1430"/>
                </a:cubicBezTo>
                <a:cubicBezTo>
                  <a:pt x="1903" y="1422"/>
                  <a:pt x="1896" y="1416"/>
                  <a:pt x="1888" y="1416"/>
                </a:cubicBezTo>
                <a:close/>
                <a:moveTo>
                  <a:pt x="1921" y="0"/>
                </a:moveTo>
                <a:cubicBezTo>
                  <a:pt x="1913" y="0"/>
                  <a:pt x="1906" y="7"/>
                  <a:pt x="1906" y="15"/>
                </a:cubicBezTo>
                <a:cubicBezTo>
                  <a:pt x="1906" y="23"/>
                  <a:pt x="1913" y="30"/>
                  <a:pt x="1921" y="30"/>
                </a:cubicBezTo>
                <a:cubicBezTo>
                  <a:pt x="1929" y="30"/>
                  <a:pt x="1936" y="23"/>
                  <a:pt x="1936" y="15"/>
                </a:cubicBezTo>
                <a:cubicBezTo>
                  <a:pt x="1936" y="7"/>
                  <a:pt x="1929" y="0"/>
                  <a:pt x="1921" y="0"/>
                </a:cubicBezTo>
                <a:close/>
                <a:moveTo>
                  <a:pt x="1921" y="33"/>
                </a:moveTo>
                <a:cubicBezTo>
                  <a:pt x="1913" y="33"/>
                  <a:pt x="1906" y="40"/>
                  <a:pt x="1906" y="48"/>
                </a:cubicBezTo>
                <a:cubicBezTo>
                  <a:pt x="1906" y="56"/>
                  <a:pt x="1913" y="63"/>
                  <a:pt x="1921" y="63"/>
                </a:cubicBezTo>
                <a:cubicBezTo>
                  <a:pt x="1929" y="63"/>
                  <a:pt x="1936" y="56"/>
                  <a:pt x="1936" y="48"/>
                </a:cubicBezTo>
                <a:cubicBezTo>
                  <a:pt x="1936" y="40"/>
                  <a:pt x="1929" y="33"/>
                  <a:pt x="1921" y="33"/>
                </a:cubicBezTo>
                <a:close/>
                <a:moveTo>
                  <a:pt x="1921" y="66"/>
                </a:moveTo>
                <a:cubicBezTo>
                  <a:pt x="1913" y="66"/>
                  <a:pt x="1906" y="72"/>
                  <a:pt x="1906" y="81"/>
                </a:cubicBezTo>
                <a:cubicBezTo>
                  <a:pt x="1906" y="89"/>
                  <a:pt x="1913" y="95"/>
                  <a:pt x="1921" y="95"/>
                </a:cubicBezTo>
                <a:cubicBezTo>
                  <a:pt x="1929" y="95"/>
                  <a:pt x="1936" y="89"/>
                  <a:pt x="1936" y="81"/>
                </a:cubicBezTo>
                <a:cubicBezTo>
                  <a:pt x="1936" y="72"/>
                  <a:pt x="1929" y="66"/>
                  <a:pt x="1921" y="66"/>
                </a:cubicBezTo>
                <a:close/>
                <a:moveTo>
                  <a:pt x="1921" y="99"/>
                </a:moveTo>
                <a:cubicBezTo>
                  <a:pt x="1913" y="99"/>
                  <a:pt x="1906" y="105"/>
                  <a:pt x="1906" y="114"/>
                </a:cubicBezTo>
                <a:cubicBezTo>
                  <a:pt x="1906" y="122"/>
                  <a:pt x="1913" y="128"/>
                  <a:pt x="1921" y="128"/>
                </a:cubicBezTo>
                <a:cubicBezTo>
                  <a:pt x="1929" y="128"/>
                  <a:pt x="1936" y="122"/>
                  <a:pt x="1936" y="114"/>
                </a:cubicBezTo>
                <a:cubicBezTo>
                  <a:pt x="1936" y="105"/>
                  <a:pt x="1929" y="99"/>
                  <a:pt x="1921" y="99"/>
                </a:cubicBezTo>
                <a:close/>
                <a:moveTo>
                  <a:pt x="1921" y="132"/>
                </a:moveTo>
                <a:cubicBezTo>
                  <a:pt x="1913" y="132"/>
                  <a:pt x="1906" y="138"/>
                  <a:pt x="1906" y="147"/>
                </a:cubicBezTo>
                <a:cubicBezTo>
                  <a:pt x="1906" y="155"/>
                  <a:pt x="1913" y="161"/>
                  <a:pt x="1921" y="161"/>
                </a:cubicBezTo>
                <a:cubicBezTo>
                  <a:pt x="1929" y="161"/>
                  <a:pt x="1936" y="155"/>
                  <a:pt x="1936" y="147"/>
                </a:cubicBezTo>
                <a:cubicBezTo>
                  <a:pt x="1936" y="138"/>
                  <a:pt x="1929" y="132"/>
                  <a:pt x="1921" y="132"/>
                </a:cubicBezTo>
                <a:close/>
                <a:moveTo>
                  <a:pt x="1921" y="165"/>
                </a:moveTo>
                <a:cubicBezTo>
                  <a:pt x="1913" y="165"/>
                  <a:pt x="1906" y="171"/>
                  <a:pt x="1906" y="179"/>
                </a:cubicBezTo>
                <a:cubicBezTo>
                  <a:pt x="1906" y="188"/>
                  <a:pt x="1913" y="194"/>
                  <a:pt x="1921" y="194"/>
                </a:cubicBezTo>
                <a:cubicBezTo>
                  <a:pt x="1929" y="194"/>
                  <a:pt x="1936" y="188"/>
                  <a:pt x="1936" y="179"/>
                </a:cubicBezTo>
                <a:cubicBezTo>
                  <a:pt x="1936" y="171"/>
                  <a:pt x="1929" y="165"/>
                  <a:pt x="1921" y="165"/>
                </a:cubicBezTo>
                <a:close/>
                <a:moveTo>
                  <a:pt x="1921" y="198"/>
                </a:moveTo>
                <a:cubicBezTo>
                  <a:pt x="1913" y="198"/>
                  <a:pt x="1906" y="204"/>
                  <a:pt x="1906" y="212"/>
                </a:cubicBezTo>
                <a:cubicBezTo>
                  <a:pt x="1906" y="221"/>
                  <a:pt x="1913" y="227"/>
                  <a:pt x="1921" y="227"/>
                </a:cubicBezTo>
                <a:cubicBezTo>
                  <a:pt x="1929" y="227"/>
                  <a:pt x="1936" y="221"/>
                  <a:pt x="1936" y="212"/>
                </a:cubicBezTo>
                <a:cubicBezTo>
                  <a:pt x="1936" y="204"/>
                  <a:pt x="1929" y="198"/>
                  <a:pt x="1921" y="198"/>
                </a:cubicBezTo>
                <a:close/>
                <a:moveTo>
                  <a:pt x="1921" y="230"/>
                </a:moveTo>
                <a:cubicBezTo>
                  <a:pt x="1913" y="230"/>
                  <a:pt x="1906" y="237"/>
                  <a:pt x="1906" y="245"/>
                </a:cubicBezTo>
                <a:cubicBezTo>
                  <a:pt x="1906" y="253"/>
                  <a:pt x="1913" y="260"/>
                  <a:pt x="1921" y="260"/>
                </a:cubicBezTo>
                <a:cubicBezTo>
                  <a:pt x="1929" y="260"/>
                  <a:pt x="1936" y="253"/>
                  <a:pt x="1936" y="245"/>
                </a:cubicBezTo>
                <a:cubicBezTo>
                  <a:pt x="1936" y="237"/>
                  <a:pt x="1929" y="230"/>
                  <a:pt x="1921" y="230"/>
                </a:cubicBezTo>
                <a:close/>
                <a:moveTo>
                  <a:pt x="1921" y="263"/>
                </a:moveTo>
                <a:cubicBezTo>
                  <a:pt x="1913" y="263"/>
                  <a:pt x="1906" y="270"/>
                  <a:pt x="1906" y="278"/>
                </a:cubicBezTo>
                <a:cubicBezTo>
                  <a:pt x="1906" y="286"/>
                  <a:pt x="1913" y="293"/>
                  <a:pt x="1921" y="293"/>
                </a:cubicBezTo>
                <a:cubicBezTo>
                  <a:pt x="1929" y="293"/>
                  <a:pt x="1936" y="286"/>
                  <a:pt x="1936" y="278"/>
                </a:cubicBezTo>
                <a:cubicBezTo>
                  <a:pt x="1936" y="270"/>
                  <a:pt x="1929" y="263"/>
                  <a:pt x="1921" y="263"/>
                </a:cubicBezTo>
                <a:close/>
                <a:moveTo>
                  <a:pt x="1921" y="296"/>
                </a:moveTo>
                <a:cubicBezTo>
                  <a:pt x="1913" y="296"/>
                  <a:pt x="1906" y="303"/>
                  <a:pt x="1906" y="311"/>
                </a:cubicBezTo>
                <a:cubicBezTo>
                  <a:pt x="1906" y="319"/>
                  <a:pt x="1913" y="326"/>
                  <a:pt x="1921" y="326"/>
                </a:cubicBezTo>
                <a:cubicBezTo>
                  <a:pt x="1929" y="326"/>
                  <a:pt x="1936" y="319"/>
                  <a:pt x="1936" y="311"/>
                </a:cubicBezTo>
                <a:cubicBezTo>
                  <a:pt x="1936" y="303"/>
                  <a:pt x="1929" y="296"/>
                  <a:pt x="1921" y="296"/>
                </a:cubicBezTo>
                <a:close/>
                <a:moveTo>
                  <a:pt x="1921" y="329"/>
                </a:moveTo>
                <a:cubicBezTo>
                  <a:pt x="1913" y="329"/>
                  <a:pt x="1906" y="336"/>
                  <a:pt x="1906" y="344"/>
                </a:cubicBezTo>
                <a:cubicBezTo>
                  <a:pt x="1906" y="352"/>
                  <a:pt x="1913" y="359"/>
                  <a:pt x="1921" y="359"/>
                </a:cubicBezTo>
                <a:cubicBezTo>
                  <a:pt x="1929" y="359"/>
                  <a:pt x="1936" y="352"/>
                  <a:pt x="1936" y="344"/>
                </a:cubicBezTo>
                <a:cubicBezTo>
                  <a:pt x="1936" y="336"/>
                  <a:pt x="1929" y="329"/>
                  <a:pt x="1921" y="329"/>
                </a:cubicBezTo>
                <a:close/>
                <a:moveTo>
                  <a:pt x="1921" y="362"/>
                </a:moveTo>
                <a:cubicBezTo>
                  <a:pt x="1913" y="362"/>
                  <a:pt x="1906" y="369"/>
                  <a:pt x="1906" y="377"/>
                </a:cubicBezTo>
                <a:cubicBezTo>
                  <a:pt x="1906" y="385"/>
                  <a:pt x="1913" y="392"/>
                  <a:pt x="1921" y="392"/>
                </a:cubicBezTo>
                <a:cubicBezTo>
                  <a:pt x="1929" y="392"/>
                  <a:pt x="1936" y="385"/>
                  <a:pt x="1936" y="377"/>
                </a:cubicBezTo>
                <a:cubicBezTo>
                  <a:pt x="1936" y="369"/>
                  <a:pt x="1929" y="362"/>
                  <a:pt x="1921" y="362"/>
                </a:cubicBezTo>
                <a:close/>
                <a:moveTo>
                  <a:pt x="1921" y="395"/>
                </a:moveTo>
                <a:cubicBezTo>
                  <a:pt x="1913" y="395"/>
                  <a:pt x="1906" y="402"/>
                  <a:pt x="1906" y="410"/>
                </a:cubicBezTo>
                <a:cubicBezTo>
                  <a:pt x="1906" y="418"/>
                  <a:pt x="1913" y="425"/>
                  <a:pt x="1921" y="425"/>
                </a:cubicBezTo>
                <a:cubicBezTo>
                  <a:pt x="1929" y="425"/>
                  <a:pt x="1936" y="418"/>
                  <a:pt x="1936" y="410"/>
                </a:cubicBezTo>
                <a:cubicBezTo>
                  <a:pt x="1936" y="402"/>
                  <a:pt x="1929" y="395"/>
                  <a:pt x="1921" y="395"/>
                </a:cubicBezTo>
                <a:close/>
                <a:moveTo>
                  <a:pt x="1921" y="428"/>
                </a:moveTo>
                <a:cubicBezTo>
                  <a:pt x="1913" y="428"/>
                  <a:pt x="1906" y="435"/>
                  <a:pt x="1906" y="443"/>
                </a:cubicBezTo>
                <a:cubicBezTo>
                  <a:pt x="1906" y="451"/>
                  <a:pt x="1913" y="458"/>
                  <a:pt x="1921" y="458"/>
                </a:cubicBezTo>
                <a:cubicBezTo>
                  <a:pt x="1929" y="458"/>
                  <a:pt x="1936" y="451"/>
                  <a:pt x="1936" y="443"/>
                </a:cubicBezTo>
                <a:cubicBezTo>
                  <a:pt x="1936" y="435"/>
                  <a:pt x="1929" y="428"/>
                  <a:pt x="1921" y="428"/>
                </a:cubicBezTo>
                <a:close/>
                <a:moveTo>
                  <a:pt x="1921" y="461"/>
                </a:moveTo>
                <a:cubicBezTo>
                  <a:pt x="1913" y="461"/>
                  <a:pt x="1906" y="468"/>
                  <a:pt x="1906" y="476"/>
                </a:cubicBezTo>
                <a:cubicBezTo>
                  <a:pt x="1906" y="484"/>
                  <a:pt x="1913" y="491"/>
                  <a:pt x="1921" y="491"/>
                </a:cubicBezTo>
                <a:cubicBezTo>
                  <a:pt x="1929" y="491"/>
                  <a:pt x="1936" y="484"/>
                  <a:pt x="1936" y="476"/>
                </a:cubicBezTo>
                <a:cubicBezTo>
                  <a:pt x="1936" y="468"/>
                  <a:pt x="1929" y="461"/>
                  <a:pt x="1921" y="461"/>
                </a:cubicBezTo>
                <a:close/>
                <a:moveTo>
                  <a:pt x="1921" y="494"/>
                </a:moveTo>
                <a:cubicBezTo>
                  <a:pt x="1913" y="494"/>
                  <a:pt x="1906" y="500"/>
                  <a:pt x="1906" y="509"/>
                </a:cubicBezTo>
                <a:cubicBezTo>
                  <a:pt x="1906" y="517"/>
                  <a:pt x="1913" y="523"/>
                  <a:pt x="1921" y="523"/>
                </a:cubicBezTo>
                <a:cubicBezTo>
                  <a:pt x="1929" y="523"/>
                  <a:pt x="1936" y="517"/>
                  <a:pt x="1936" y="509"/>
                </a:cubicBezTo>
                <a:cubicBezTo>
                  <a:pt x="1936" y="500"/>
                  <a:pt x="1929" y="494"/>
                  <a:pt x="1921" y="494"/>
                </a:cubicBezTo>
                <a:close/>
                <a:moveTo>
                  <a:pt x="1921" y="527"/>
                </a:moveTo>
                <a:cubicBezTo>
                  <a:pt x="1913" y="527"/>
                  <a:pt x="1906" y="533"/>
                  <a:pt x="1906" y="542"/>
                </a:cubicBezTo>
                <a:cubicBezTo>
                  <a:pt x="1906" y="550"/>
                  <a:pt x="1913" y="556"/>
                  <a:pt x="1921" y="556"/>
                </a:cubicBezTo>
                <a:cubicBezTo>
                  <a:pt x="1929" y="556"/>
                  <a:pt x="1936" y="550"/>
                  <a:pt x="1936" y="542"/>
                </a:cubicBezTo>
                <a:cubicBezTo>
                  <a:pt x="1936" y="533"/>
                  <a:pt x="1929" y="527"/>
                  <a:pt x="1921" y="527"/>
                </a:cubicBezTo>
                <a:close/>
                <a:moveTo>
                  <a:pt x="1921" y="560"/>
                </a:moveTo>
                <a:cubicBezTo>
                  <a:pt x="1913" y="560"/>
                  <a:pt x="1906" y="566"/>
                  <a:pt x="1906" y="574"/>
                </a:cubicBezTo>
                <a:cubicBezTo>
                  <a:pt x="1906" y="583"/>
                  <a:pt x="1913" y="589"/>
                  <a:pt x="1921" y="589"/>
                </a:cubicBezTo>
                <a:cubicBezTo>
                  <a:pt x="1929" y="589"/>
                  <a:pt x="1936" y="583"/>
                  <a:pt x="1936" y="574"/>
                </a:cubicBezTo>
                <a:cubicBezTo>
                  <a:pt x="1936" y="566"/>
                  <a:pt x="1929" y="560"/>
                  <a:pt x="1921" y="560"/>
                </a:cubicBezTo>
                <a:close/>
                <a:moveTo>
                  <a:pt x="1921" y="593"/>
                </a:moveTo>
                <a:cubicBezTo>
                  <a:pt x="1913" y="593"/>
                  <a:pt x="1906" y="599"/>
                  <a:pt x="1906" y="607"/>
                </a:cubicBezTo>
                <a:cubicBezTo>
                  <a:pt x="1906" y="616"/>
                  <a:pt x="1913" y="622"/>
                  <a:pt x="1921" y="622"/>
                </a:cubicBezTo>
                <a:cubicBezTo>
                  <a:pt x="1929" y="622"/>
                  <a:pt x="1936" y="616"/>
                  <a:pt x="1936" y="607"/>
                </a:cubicBezTo>
                <a:cubicBezTo>
                  <a:pt x="1936" y="599"/>
                  <a:pt x="1929" y="593"/>
                  <a:pt x="1921" y="593"/>
                </a:cubicBezTo>
                <a:close/>
                <a:moveTo>
                  <a:pt x="1921" y="625"/>
                </a:moveTo>
                <a:cubicBezTo>
                  <a:pt x="1913" y="625"/>
                  <a:pt x="1906" y="632"/>
                  <a:pt x="1906" y="640"/>
                </a:cubicBezTo>
                <a:cubicBezTo>
                  <a:pt x="1906" y="648"/>
                  <a:pt x="1913" y="655"/>
                  <a:pt x="1921" y="655"/>
                </a:cubicBezTo>
                <a:cubicBezTo>
                  <a:pt x="1929" y="655"/>
                  <a:pt x="1936" y="648"/>
                  <a:pt x="1936" y="640"/>
                </a:cubicBezTo>
                <a:cubicBezTo>
                  <a:pt x="1936" y="632"/>
                  <a:pt x="1929" y="625"/>
                  <a:pt x="1921" y="625"/>
                </a:cubicBezTo>
                <a:close/>
                <a:moveTo>
                  <a:pt x="1921" y="658"/>
                </a:moveTo>
                <a:cubicBezTo>
                  <a:pt x="1913" y="658"/>
                  <a:pt x="1906" y="665"/>
                  <a:pt x="1906" y="673"/>
                </a:cubicBezTo>
                <a:cubicBezTo>
                  <a:pt x="1906" y="681"/>
                  <a:pt x="1913" y="688"/>
                  <a:pt x="1921" y="688"/>
                </a:cubicBezTo>
                <a:cubicBezTo>
                  <a:pt x="1929" y="688"/>
                  <a:pt x="1936" y="681"/>
                  <a:pt x="1936" y="673"/>
                </a:cubicBezTo>
                <a:cubicBezTo>
                  <a:pt x="1936" y="665"/>
                  <a:pt x="1929" y="658"/>
                  <a:pt x="1921" y="658"/>
                </a:cubicBezTo>
                <a:close/>
                <a:moveTo>
                  <a:pt x="1921" y="691"/>
                </a:moveTo>
                <a:cubicBezTo>
                  <a:pt x="1913" y="691"/>
                  <a:pt x="1906" y="698"/>
                  <a:pt x="1906" y="706"/>
                </a:cubicBezTo>
                <a:cubicBezTo>
                  <a:pt x="1906" y="714"/>
                  <a:pt x="1913" y="721"/>
                  <a:pt x="1921" y="721"/>
                </a:cubicBezTo>
                <a:cubicBezTo>
                  <a:pt x="1929" y="721"/>
                  <a:pt x="1936" y="714"/>
                  <a:pt x="1936" y="706"/>
                </a:cubicBezTo>
                <a:cubicBezTo>
                  <a:pt x="1936" y="698"/>
                  <a:pt x="1929" y="691"/>
                  <a:pt x="1921" y="691"/>
                </a:cubicBezTo>
                <a:close/>
                <a:moveTo>
                  <a:pt x="1921" y="724"/>
                </a:moveTo>
                <a:cubicBezTo>
                  <a:pt x="1913" y="724"/>
                  <a:pt x="1906" y="731"/>
                  <a:pt x="1906" y="739"/>
                </a:cubicBezTo>
                <a:cubicBezTo>
                  <a:pt x="1906" y="747"/>
                  <a:pt x="1913" y="754"/>
                  <a:pt x="1921" y="754"/>
                </a:cubicBezTo>
                <a:cubicBezTo>
                  <a:pt x="1929" y="754"/>
                  <a:pt x="1936" y="747"/>
                  <a:pt x="1936" y="739"/>
                </a:cubicBezTo>
                <a:cubicBezTo>
                  <a:pt x="1936" y="731"/>
                  <a:pt x="1929" y="724"/>
                  <a:pt x="1921" y="724"/>
                </a:cubicBezTo>
                <a:close/>
                <a:moveTo>
                  <a:pt x="1921" y="757"/>
                </a:moveTo>
                <a:cubicBezTo>
                  <a:pt x="1913" y="757"/>
                  <a:pt x="1906" y="764"/>
                  <a:pt x="1906" y="772"/>
                </a:cubicBezTo>
                <a:cubicBezTo>
                  <a:pt x="1906" y="780"/>
                  <a:pt x="1913" y="787"/>
                  <a:pt x="1921" y="787"/>
                </a:cubicBezTo>
                <a:cubicBezTo>
                  <a:pt x="1929" y="787"/>
                  <a:pt x="1936" y="780"/>
                  <a:pt x="1936" y="772"/>
                </a:cubicBezTo>
                <a:cubicBezTo>
                  <a:pt x="1936" y="764"/>
                  <a:pt x="1929" y="757"/>
                  <a:pt x="1921" y="757"/>
                </a:cubicBezTo>
                <a:close/>
                <a:moveTo>
                  <a:pt x="1921" y="790"/>
                </a:moveTo>
                <a:cubicBezTo>
                  <a:pt x="1913" y="790"/>
                  <a:pt x="1906" y="797"/>
                  <a:pt x="1906" y="805"/>
                </a:cubicBezTo>
                <a:cubicBezTo>
                  <a:pt x="1906" y="813"/>
                  <a:pt x="1913" y="820"/>
                  <a:pt x="1921" y="820"/>
                </a:cubicBezTo>
                <a:cubicBezTo>
                  <a:pt x="1929" y="820"/>
                  <a:pt x="1936" y="813"/>
                  <a:pt x="1936" y="805"/>
                </a:cubicBezTo>
                <a:cubicBezTo>
                  <a:pt x="1936" y="797"/>
                  <a:pt x="1929" y="790"/>
                  <a:pt x="1921" y="790"/>
                </a:cubicBezTo>
                <a:close/>
                <a:moveTo>
                  <a:pt x="1921" y="823"/>
                </a:moveTo>
                <a:cubicBezTo>
                  <a:pt x="1913" y="823"/>
                  <a:pt x="1906" y="830"/>
                  <a:pt x="1906" y="838"/>
                </a:cubicBezTo>
                <a:cubicBezTo>
                  <a:pt x="1906" y="846"/>
                  <a:pt x="1913" y="853"/>
                  <a:pt x="1921" y="853"/>
                </a:cubicBezTo>
                <a:cubicBezTo>
                  <a:pt x="1929" y="853"/>
                  <a:pt x="1936" y="846"/>
                  <a:pt x="1936" y="838"/>
                </a:cubicBezTo>
                <a:cubicBezTo>
                  <a:pt x="1936" y="830"/>
                  <a:pt x="1929" y="823"/>
                  <a:pt x="1921" y="823"/>
                </a:cubicBezTo>
                <a:close/>
                <a:moveTo>
                  <a:pt x="1921" y="856"/>
                </a:moveTo>
                <a:cubicBezTo>
                  <a:pt x="1913" y="856"/>
                  <a:pt x="1906" y="863"/>
                  <a:pt x="1906" y="871"/>
                </a:cubicBezTo>
                <a:cubicBezTo>
                  <a:pt x="1906" y="879"/>
                  <a:pt x="1913" y="886"/>
                  <a:pt x="1921" y="886"/>
                </a:cubicBezTo>
                <a:cubicBezTo>
                  <a:pt x="1929" y="886"/>
                  <a:pt x="1936" y="879"/>
                  <a:pt x="1936" y="871"/>
                </a:cubicBezTo>
                <a:cubicBezTo>
                  <a:pt x="1936" y="863"/>
                  <a:pt x="1929" y="856"/>
                  <a:pt x="1921" y="856"/>
                </a:cubicBezTo>
                <a:close/>
                <a:moveTo>
                  <a:pt x="1921" y="889"/>
                </a:moveTo>
                <a:cubicBezTo>
                  <a:pt x="1913" y="889"/>
                  <a:pt x="1906" y="895"/>
                  <a:pt x="1906" y="904"/>
                </a:cubicBezTo>
                <a:cubicBezTo>
                  <a:pt x="1906" y="912"/>
                  <a:pt x="1913" y="918"/>
                  <a:pt x="1921" y="918"/>
                </a:cubicBezTo>
                <a:cubicBezTo>
                  <a:pt x="1929" y="918"/>
                  <a:pt x="1936" y="912"/>
                  <a:pt x="1936" y="904"/>
                </a:cubicBezTo>
                <a:cubicBezTo>
                  <a:pt x="1936" y="895"/>
                  <a:pt x="1929" y="889"/>
                  <a:pt x="1921" y="889"/>
                </a:cubicBezTo>
                <a:close/>
                <a:moveTo>
                  <a:pt x="1921" y="922"/>
                </a:moveTo>
                <a:cubicBezTo>
                  <a:pt x="1913" y="922"/>
                  <a:pt x="1906" y="928"/>
                  <a:pt x="1906" y="937"/>
                </a:cubicBezTo>
                <a:cubicBezTo>
                  <a:pt x="1906" y="945"/>
                  <a:pt x="1913" y="951"/>
                  <a:pt x="1921" y="951"/>
                </a:cubicBezTo>
                <a:cubicBezTo>
                  <a:pt x="1929" y="951"/>
                  <a:pt x="1936" y="945"/>
                  <a:pt x="1936" y="937"/>
                </a:cubicBezTo>
                <a:cubicBezTo>
                  <a:pt x="1936" y="928"/>
                  <a:pt x="1929" y="922"/>
                  <a:pt x="1921" y="922"/>
                </a:cubicBezTo>
                <a:close/>
                <a:moveTo>
                  <a:pt x="1921" y="955"/>
                </a:moveTo>
                <a:cubicBezTo>
                  <a:pt x="1913" y="955"/>
                  <a:pt x="1906" y="961"/>
                  <a:pt x="1906" y="970"/>
                </a:cubicBezTo>
                <a:cubicBezTo>
                  <a:pt x="1906" y="978"/>
                  <a:pt x="1913" y="984"/>
                  <a:pt x="1921" y="984"/>
                </a:cubicBezTo>
                <a:cubicBezTo>
                  <a:pt x="1929" y="984"/>
                  <a:pt x="1936" y="978"/>
                  <a:pt x="1936" y="970"/>
                </a:cubicBezTo>
                <a:cubicBezTo>
                  <a:pt x="1936" y="961"/>
                  <a:pt x="1929" y="955"/>
                  <a:pt x="1921" y="955"/>
                </a:cubicBezTo>
                <a:close/>
                <a:moveTo>
                  <a:pt x="1921" y="988"/>
                </a:moveTo>
                <a:cubicBezTo>
                  <a:pt x="1913" y="988"/>
                  <a:pt x="1906" y="994"/>
                  <a:pt x="1906" y="1002"/>
                </a:cubicBezTo>
                <a:cubicBezTo>
                  <a:pt x="1906" y="1011"/>
                  <a:pt x="1913" y="1017"/>
                  <a:pt x="1921" y="1017"/>
                </a:cubicBezTo>
                <a:cubicBezTo>
                  <a:pt x="1929" y="1017"/>
                  <a:pt x="1936" y="1011"/>
                  <a:pt x="1936" y="1002"/>
                </a:cubicBezTo>
                <a:cubicBezTo>
                  <a:pt x="1936" y="994"/>
                  <a:pt x="1929" y="988"/>
                  <a:pt x="1921" y="988"/>
                </a:cubicBezTo>
                <a:close/>
                <a:moveTo>
                  <a:pt x="1921" y="1021"/>
                </a:moveTo>
                <a:cubicBezTo>
                  <a:pt x="1913" y="1021"/>
                  <a:pt x="1906" y="1027"/>
                  <a:pt x="1906" y="1035"/>
                </a:cubicBezTo>
                <a:cubicBezTo>
                  <a:pt x="1906" y="1044"/>
                  <a:pt x="1913" y="1050"/>
                  <a:pt x="1921" y="1050"/>
                </a:cubicBezTo>
                <a:cubicBezTo>
                  <a:pt x="1929" y="1050"/>
                  <a:pt x="1936" y="1044"/>
                  <a:pt x="1936" y="1035"/>
                </a:cubicBezTo>
                <a:cubicBezTo>
                  <a:pt x="1936" y="1027"/>
                  <a:pt x="1929" y="1021"/>
                  <a:pt x="1921" y="1021"/>
                </a:cubicBezTo>
                <a:close/>
                <a:moveTo>
                  <a:pt x="1921" y="1053"/>
                </a:moveTo>
                <a:cubicBezTo>
                  <a:pt x="1913" y="1053"/>
                  <a:pt x="1906" y="1060"/>
                  <a:pt x="1906" y="1068"/>
                </a:cubicBezTo>
                <a:cubicBezTo>
                  <a:pt x="1906" y="1076"/>
                  <a:pt x="1913" y="1083"/>
                  <a:pt x="1921" y="1083"/>
                </a:cubicBezTo>
                <a:cubicBezTo>
                  <a:pt x="1929" y="1083"/>
                  <a:pt x="1936" y="1076"/>
                  <a:pt x="1936" y="1068"/>
                </a:cubicBezTo>
                <a:cubicBezTo>
                  <a:pt x="1936" y="1060"/>
                  <a:pt x="1929" y="1053"/>
                  <a:pt x="1921" y="1053"/>
                </a:cubicBezTo>
                <a:close/>
                <a:moveTo>
                  <a:pt x="1921" y="1086"/>
                </a:moveTo>
                <a:cubicBezTo>
                  <a:pt x="1913" y="1086"/>
                  <a:pt x="1906" y="1093"/>
                  <a:pt x="1906" y="1101"/>
                </a:cubicBezTo>
                <a:cubicBezTo>
                  <a:pt x="1906" y="1109"/>
                  <a:pt x="1913" y="1116"/>
                  <a:pt x="1921" y="1116"/>
                </a:cubicBezTo>
                <a:cubicBezTo>
                  <a:pt x="1929" y="1116"/>
                  <a:pt x="1936" y="1109"/>
                  <a:pt x="1936" y="1101"/>
                </a:cubicBezTo>
                <a:cubicBezTo>
                  <a:pt x="1936" y="1093"/>
                  <a:pt x="1929" y="1086"/>
                  <a:pt x="1921" y="1086"/>
                </a:cubicBezTo>
                <a:close/>
                <a:moveTo>
                  <a:pt x="1921" y="1119"/>
                </a:moveTo>
                <a:cubicBezTo>
                  <a:pt x="1913" y="1119"/>
                  <a:pt x="1906" y="1126"/>
                  <a:pt x="1906" y="1134"/>
                </a:cubicBezTo>
                <a:cubicBezTo>
                  <a:pt x="1906" y="1142"/>
                  <a:pt x="1913" y="1149"/>
                  <a:pt x="1921" y="1149"/>
                </a:cubicBezTo>
                <a:cubicBezTo>
                  <a:pt x="1929" y="1149"/>
                  <a:pt x="1936" y="1142"/>
                  <a:pt x="1936" y="1134"/>
                </a:cubicBezTo>
                <a:cubicBezTo>
                  <a:pt x="1936" y="1126"/>
                  <a:pt x="1929" y="1119"/>
                  <a:pt x="1921" y="1119"/>
                </a:cubicBezTo>
                <a:close/>
                <a:moveTo>
                  <a:pt x="1921" y="1152"/>
                </a:moveTo>
                <a:cubicBezTo>
                  <a:pt x="1913" y="1152"/>
                  <a:pt x="1906" y="1159"/>
                  <a:pt x="1906" y="1167"/>
                </a:cubicBezTo>
                <a:cubicBezTo>
                  <a:pt x="1906" y="1175"/>
                  <a:pt x="1913" y="1182"/>
                  <a:pt x="1921" y="1182"/>
                </a:cubicBezTo>
                <a:cubicBezTo>
                  <a:pt x="1929" y="1182"/>
                  <a:pt x="1936" y="1175"/>
                  <a:pt x="1936" y="1167"/>
                </a:cubicBezTo>
                <a:cubicBezTo>
                  <a:pt x="1936" y="1159"/>
                  <a:pt x="1929" y="1152"/>
                  <a:pt x="1921" y="1152"/>
                </a:cubicBezTo>
                <a:close/>
                <a:moveTo>
                  <a:pt x="1921" y="1185"/>
                </a:moveTo>
                <a:cubicBezTo>
                  <a:pt x="1913" y="1185"/>
                  <a:pt x="1906" y="1192"/>
                  <a:pt x="1906" y="1200"/>
                </a:cubicBezTo>
                <a:cubicBezTo>
                  <a:pt x="1906" y="1208"/>
                  <a:pt x="1913" y="1215"/>
                  <a:pt x="1921" y="1215"/>
                </a:cubicBezTo>
                <a:cubicBezTo>
                  <a:pt x="1929" y="1215"/>
                  <a:pt x="1936" y="1208"/>
                  <a:pt x="1936" y="1200"/>
                </a:cubicBezTo>
                <a:cubicBezTo>
                  <a:pt x="1936" y="1192"/>
                  <a:pt x="1929" y="1185"/>
                  <a:pt x="1921" y="1185"/>
                </a:cubicBezTo>
                <a:close/>
                <a:moveTo>
                  <a:pt x="1921" y="1218"/>
                </a:moveTo>
                <a:cubicBezTo>
                  <a:pt x="1913" y="1218"/>
                  <a:pt x="1906" y="1225"/>
                  <a:pt x="1906" y="1233"/>
                </a:cubicBezTo>
                <a:cubicBezTo>
                  <a:pt x="1906" y="1241"/>
                  <a:pt x="1913" y="1248"/>
                  <a:pt x="1921" y="1248"/>
                </a:cubicBezTo>
                <a:cubicBezTo>
                  <a:pt x="1929" y="1248"/>
                  <a:pt x="1936" y="1241"/>
                  <a:pt x="1936" y="1233"/>
                </a:cubicBezTo>
                <a:cubicBezTo>
                  <a:pt x="1936" y="1225"/>
                  <a:pt x="1929" y="1218"/>
                  <a:pt x="1921" y="1218"/>
                </a:cubicBezTo>
                <a:close/>
                <a:moveTo>
                  <a:pt x="1921" y="1251"/>
                </a:moveTo>
                <a:cubicBezTo>
                  <a:pt x="1913" y="1251"/>
                  <a:pt x="1906" y="1258"/>
                  <a:pt x="1906" y="1266"/>
                </a:cubicBezTo>
                <a:cubicBezTo>
                  <a:pt x="1906" y="1274"/>
                  <a:pt x="1913" y="1281"/>
                  <a:pt x="1921" y="1281"/>
                </a:cubicBezTo>
                <a:cubicBezTo>
                  <a:pt x="1929" y="1281"/>
                  <a:pt x="1936" y="1274"/>
                  <a:pt x="1936" y="1266"/>
                </a:cubicBezTo>
                <a:cubicBezTo>
                  <a:pt x="1936" y="1258"/>
                  <a:pt x="1929" y="1251"/>
                  <a:pt x="1921" y="1251"/>
                </a:cubicBezTo>
                <a:close/>
                <a:moveTo>
                  <a:pt x="1921" y="1284"/>
                </a:moveTo>
                <a:cubicBezTo>
                  <a:pt x="1913" y="1284"/>
                  <a:pt x="1906" y="1291"/>
                  <a:pt x="1906" y="1299"/>
                </a:cubicBezTo>
                <a:cubicBezTo>
                  <a:pt x="1906" y="1307"/>
                  <a:pt x="1913" y="1314"/>
                  <a:pt x="1921" y="1314"/>
                </a:cubicBezTo>
                <a:cubicBezTo>
                  <a:pt x="1929" y="1314"/>
                  <a:pt x="1936" y="1307"/>
                  <a:pt x="1936" y="1299"/>
                </a:cubicBezTo>
                <a:cubicBezTo>
                  <a:pt x="1936" y="1291"/>
                  <a:pt x="1929" y="1284"/>
                  <a:pt x="1921" y="1284"/>
                </a:cubicBezTo>
                <a:close/>
                <a:moveTo>
                  <a:pt x="1921" y="1317"/>
                </a:moveTo>
                <a:cubicBezTo>
                  <a:pt x="1913" y="1317"/>
                  <a:pt x="1906" y="1323"/>
                  <a:pt x="1906" y="1332"/>
                </a:cubicBezTo>
                <a:cubicBezTo>
                  <a:pt x="1906" y="1340"/>
                  <a:pt x="1913" y="1346"/>
                  <a:pt x="1921" y="1346"/>
                </a:cubicBezTo>
                <a:cubicBezTo>
                  <a:pt x="1929" y="1346"/>
                  <a:pt x="1936" y="1340"/>
                  <a:pt x="1936" y="1332"/>
                </a:cubicBezTo>
                <a:cubicBezTo>
                  <a:pt x="1936" y="1323"/>
                  <a:pt x="1929" y="1317"/>
                  <a:pt x="1921" y="1317"/>
                </a:cubicBezTo>
                <a:close/>
                <a:moveTo>
                  <a:pt x="1921" y="1350"/>
                </a:moveTo>
                <a:cubicBezTo>
                  <a:pt x="1913" y="1350"/>
                  <a:pt x="1906" y="1356"/>
                  <a:pt x="1906" y="1365"/>
                </a:cubicBezTo>
                <a:cubicBezTo>
                  <a:pt x="1906" y="1373"/>
                  <a:pt x="1913" y="1379"/>
                  <a:pt x="1921" y="1379"/>
                </a:cubicBezTo>
                <a:cubicBezTo>
                  <a:pt x="1929" y="1379"/>
                  <a:pt x="1936" y="1373"/>
                  <a:pt x="1936" y="1365"/>
                </a:cubicBezTo>
                <a:cubicBezTo>
                  <a:pt x="1936" y="1356"/>
                  <a:pt x="1929" y="1350"/>
                  <a:pt x="1921" y="1350"/>
                </a:cubicBezTo>
                <a:close/>
                <a:moveTo>
                  <a:pt x="1921" y="1383"/>
                </a:moveTo>
                <a:cubicBezTo>
                  <a:pt x="1913" y="1383"/>
                  <a:pt x="1906" y="1389"/>
                  <a:pt x="1906" y="1397"/>
                </a:cubicBezTo>
                <a:cubicBezTo>
                  <a:pt x="1906" y="1406"/>
                  <a:pt x="1913" y="1412"/>
                  <a:pt x="1921" y="1412"/>
                </a:cubicBezTo>
                <a:cubicBezTo>
                  <a:pt x="1929" y="1412"/>
                  <a:pt x="1936" y="1406"/>
                  <a:pt x="1936" y="1397"/>
                </a:cubicBezTo>
                <a:cubicBezTo>
                  <a:pt x="1936" y="1389"/>
                  <a:pt x="1929" y="1383"/>
                  <a:pt x="1921" y="1383"/>
                </a:cubicBezTo>
                <a:close/>
                <a:moveTo>
                  <a:pt x="1921" y="1416"/>
                </a:moveTo>
                <a:cubicBezTo>
                  <a:pt x="1913" y="1416"/>
                  <a:pt x="1906" y="1422"/>
                  <a:pt x="1906" y="1430"/>
                </a:cubicBezTo>
                <a:cubicBezTo>
                  <a:pt x="1906" y="1439"/>
                  <a:pt x="1913" y="1445"/>
                  <a:pt x="1921" y="1445"/>
                </a:cubicBezTo>
                <a:cubicBezTo>
                  <a:pt x="1929" y="1445"/>
                  <a:pt x="1936" y="1439"/>
                  <a:pt x="1936" y="1430"/>
                </a:cubicBezTo>
                <a:cubicBezTo>
                  <a:pt x="1936" y="1422"/>
                  <a:pt x="1929" y="1416"/>
                  <a:pt x="1921" y="1416"/>
                </a:cubicBezTo>
                <a:close/>
              </a:path>
            </a:pathLst>
          </a:custGeom>
          <a:solidFill>
            <a:srgbClr val="A4477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 sz="135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782" y="3535680"/>
            <a:ext cx="11124441" cy="136550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lang="en-US" sz="1650" cap="none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33780" y="1929761"/>
            <a:ext cx="11119104" cy="14996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 algn="ctr">
              <a:defRPr lang="en-US" sz="2250" cap="none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 algn="ctr">
              <a:buClr>
                <a:schemeClr val="tx2">
                  <a:lumMod val="50000"/>
                </a:schemeClr>
              </a:buClr>
              <a:buSzPct val="9800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63C1E95-E7C2-494B-ABFF-016354A89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68595743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me">
    <p:bg>
      <p:bgPr>
        <a:solidFill>
          <a:srgbClr val="83A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782" y="3535680"/>
            <a:ext cx="11124441" cy="136550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lang="en-US" sz="1650" cap="none" dirty="0">
                <a:solidFill>
                  <a:srgbClr val="D9E4CA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33780" y="1929761"/>
            <a:ext cx="11119104" cy="14996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 algn="ctr">
              <a:defRPr lang="en-US" sz="2250" cap="none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 algn="ctr">
              <a:buClr>
                <a:schemeClr val="tx2">
                  <a:lumMod val="50000"/>
                </a:schemeClr>
              </a:buClr>
              <a:buSzPct val="9800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91F3D1-F086-493D-AB2D-0493308DE7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99548656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ime PATTERN">
    <p:bg>
      <p:bgPr>
        <a:solidFill>
          <a:srgbClr val="83A3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8470CDF0-2EA5-48F6-9418-06F819F72EC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6933" y="38100"/>
            <a:ext cx="12192000" cy="6819900"/>
          </a:xfrm>
          <a:custGeom>
            <a:avLst/>
            <a:gdLst>
              <a:gd name="T0" fmla="*/ 15 w 1936"/>
              <a:gd name="T1" fmla="*/ 1346 h 1445"/>
              <a:gd name="T2" fmla="*/ 48 w 1936"/>
              <a:gd name="T3" fmla="*/ 1218 h 1445"/>
              <a:gd name="T4" fmla="*/ 95 w 1936"/>
              <a:gd name="T5" fmla="*/ 1101 h 1445"/>
              <a:gd name="T6" fmla="*/ 99 w 1936"/>
              <a:gd name="T7" fmla="*/ 1002 h 1445"/>
              <a:gd name="T8" fmla="*/ 146 w 1936"/>
              <a:gd name="T9" fmla="*/ 856 h 1445"/>
              <a:gd name="T10" fmla="*/ 179 w 1936"/>
              <a:gd name="T11" fmla="*/ 787 h 1445"/>
              <a:gd name="T12" fmla="*/ 212 w 1936"/>
              <a:gd name="T13" fmla="*/ 658 h 1445"/>
              <a:gd name="T14" fmla="*/ 260 w 1936"/>
              <a:gd name="T15" fmla="*/ 542 h 1445"/>
              <a:gd name="T16" fmla="*/ 263 w 1936"/>
              <a:gd name="T17" fmla="*/ 443 h 1445"/>
              <a:gd name="T18" fmla="*/ 311 w 1936"/>
              <a:gd name="T19" fmla="*/ 296 h 1445"/>
              <a:gd name="T20" fmla="*/ 343 w 1936"/>
              <a:gd name="T21" fmla="*/ 227 h 1445"/>
              <a:gd name="T22" fmla="*/ 376 w 1936"/>
              <a:gd name="T23" fmla="*/ 99 h 1445"/>
              <a:gd name="T24" fmla="*/ 391 w 1936"/>
              <a:gd name="T25" fmla="*/ 1430 h 1445"/>
              <a:gd name="T26" fmla="*/ 394 w 1936"/>
              <a:gd name="T27" fmla="*/ 1332 h 1445"/>
              <a:gd name="T28" fmla="*/ 442 w 1936"/>
              <a:gd name="T29" fmla="*/ 1185 h 1445"/>
              <a:gd name="T30" fmla="*/ 475 w 1936"/>
              <a:gd name="T31" fmla="*/ 1116 h 1445"/>
              <a:gd name="T32" fmla="*/ 508 w 1936"/>
              <a:gd name="T33" fmla="*/ 988 h 1445"/>
              <a:gd name="T34" fmla="*/ 555 w 1936"/>
              <a:gd name="T35" fmla="*/ 871 h 1445"/>
              <a:gd name="T36" fmla="*/ 559 w 1936"/>
              <a:gd name="T37" fmla="*/ 772 h 1445"/>
              <a:gd name="T38" fmla="*/ 606 w 1936"/>
              <a:gd name="T39" fmla="*/ 625 h 1445"/>
              <a:gd name="T40" fmla="*/ 639 w 1936"/>
              <a:gd name="T41" fmla="*/ 556 h 1445"/>
              <a:gd name="T42" fmla="*/ 672 w 1936"/>
              <a:gd name="T43" fmla="*/ 428 h 1445"/>
              <a:gd name="T44" fmla="*/ 720 w 1936"/>
              <a:gd name="T45" fmla="*/ 311 h 1445"/>
              <a:gd name="T46" fmla="*/ 723 w 1936"/>
              <a:gd name="T47" fmla="*/ 212 h 1445"/>
              <a:gd name="T48" fmla="*/ 771 w 1936"/>
              <a:gd name="T49" fmla="*/ 66 h 1445"/>
              <a:gd name="T50" fmla="*/ 771 w 1936"/>
              <a:gd name="T51" fmla="*/ 1445 h 1445"/>
              <a:gd name="T52" fmla="*/ 804 w 1936"/>
              <a:gd name="T53" fmla="*/ 1317 h 1445"/>
              <a:gd name="T54" fmla="*/ 851 w 1936"/>
              <a:gd name="T55" fmla="*/ 1200 h 1445"/>
              <a:gd name="T56" fmla="*/ 854 w 1936"/>
              <a:gd name="T57" fmla="*/ 1101 h 1445"/>
              <a:gd name="T58" fmla="*/ 902 w 1936"/>
              <a:gd name="T59" fmla="*/ 955 h 1445"/>
              <a:gd name="T60" fmla="*/ 935 w 1936"/>
              <a:gd name="T61" fmla="*/ 886 h 1445"/>
              <a:gd name="T62" fmla="*/ 968 w 1936"/>
              <a:gd name="T63" fmla="*/ 757 h 1445"/>
              <a:gd name="T64" fmla="*/ 1015 w 1936"/>
              <a:gd name="T65" fmla="*/ 640 h 1445"/>
              <a:gd name="T66" fmla="*/ 1019 w 1936"/>
              <a:gd name="T67" fmla="*/ 542 h 1445"/>
              <a:gd name="T68" fmla="*/ 1066 w 1936"/>
              <a:gd name="T69" fmla="*/ 395 h 1445"/>
              <a:gd name="T70" fmla="*/ 1099 w 1936"/>
              <a:gd name="T71" fmla="*/ 326 h 1445"/>
              <a:gd name="T72" fmla="*/ 1132 w 1936"/>
              <a:gd name="T73" fmla="*/ 198 h 1445"/>
              <a:gd name="T74" fmla="*/ 1180 w 1936"/>
              <a:gd name="T75" fmla="*/ 81 h 1445"/>
              <a:gd name="T76" fmla="*/ 1150 w 1936"/>
              <a:gd name="T77" fmla="*/ 1430 h 1445"/>
              <a:gd name="T78" fmla="*/ 1198 w 1936"/>
              <a:gd name="T79" fmla="*/ 1284 h 1445"/>
              <a:gd name="T80" fmla="*/ 1231 w 1936"/>
              <a:gd name="T81" fmla="*/ 1215 h 1445"/>
              <a:gd name="T82" fmla="*/ 1264 w 1936"/>
              <a:gd name="T83" fmla="*/ 1086 h 1445"/>
              <a:gd name="T84" fmla="*/ 1311 w 1936"/>
              <a:gd name="T85" fmla="*/ 970 h 1445"/>
              <a:gd name="T86" fmla="*/ 1314 w 1936"/>
              <a:gd name="T87" fmla="*/ 871 h 1445"/>
              <a:gd name="T88" fmla="*/ 1362 w 1936"/>
              <a:gd name="T89" fmla="*/ 724 h 1445"/>
              <a:gd name="T90" fmla="*/ 1395 w 1936"/>
              <a:gd name="T91" fmla="*/ 655 h 1445"/>
              <a:gd name="T92" fmla="*/ 1428 w 1936"/>
              <a:gd name="T93" fmla="*/ 527 h 1445"/>
              <a:gd name="T94" fmla="*/ 1476 w 1936"/>
              <a:gd name="T95" fmla="*/ 410 h 1445"/>
              <a:gd name="T96" fmla="*/ 1479 w 1936"/>
              <a:gd name="T97" fmla="*/ 311 h 1445"/>
              <a:gd name="T98" fmla="*/ 1526 w 1936"/>
              <a:gd name="T99" fmla="*/ 165 h 1445"/>
              <a:gd name="T100" fmla="*/ 1559 w 1936"/>
              <a:gd name="T101" fmla="*/ 95 h 1445"/>
              <a:gd name="T102" fmla="*/ 1559 w 1936"/>
              <a:gd name="T103" fmla="*/ 1416 h 1445"/>
              <a:gd name="T104" fmla="*/ 1607 w 1936"/>
              <a:gd name="T105" fmla="*/ 1299 h 1445"/>
              <a:gd name="T106" fmla="*/ 1610 w 1936"/>
              <a:gd name="T107" fmla="*/ 1200 h 1445"/>
              <a:gd name="T108" fmla="*/ 1658 w 1936"/>
              <a:gd name="T109" fmla="*/ 1053 h 1445"/>
              <a:gd name="T110" fmla="*/ 1691 w 1936"/>
              <a:gd name="T111" fmla="*/ 984 h 1445"/>
              <a:gd name="T112" fmla="*/ 1724 w 1936"/>
              <a:gd name="T113" fmla="*/ 856 h 1445"/>
              <a:gd name="T114" fmla="*/ 1771 w 1936"/>
              <a:gd name="T115" fmla="*/ 739 h 1445"/>
              <a:gd name="T116" fmla="*/ 1775 w 1936"/>
              <a:gd name="T117" fmla="*/ 640 h 1445"/>
              <a:gd name="T118" fmla="*/ 1822 w 1936"/>
              <a:gd name="T119" fmla="*/ 494 h 1445"/>
              <a:gd name="T120" fmla="*/ 1855 w 1936"/>
              <a:gd name="T121" fmla="*/ 425 h 1445"/>
              <a:gd name="T122" fmla="*/ 1888 w 1936"/>
              <a:gd name="T123" fmla="*/ 296 h 1445"/>
              <a:gd name="T124" fmla="*/ 1936 w 1936"/>
              <a:gd name="T125" fmla="*/ 179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36" h="1445">
                <a:moveTo>
                  <a:pt x="30" y="15"/>
                </a:moveTo>
                <a:cubicBezTo>
                  <a:pt x="30" y="23"/>
                  <a:pt x="23" y="30"/>
                  <a:pt x="15" y="30"/>
                </a:cubicBezTo>
                <a:cubicBezTo>
                  <a:pt x="7" y="30"/>
                  <a:pt x="0" y="23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23" y="0"/>
                  <a:pt x="30" y="7"/>
                  <a:pt x="30" y="15"/>
                </a:cubicBezTo>
                <a:close/>
                <a:moveTo>
                  <a:pt x="15" y="33"/>
                </a:moveTo>
                <a:cubicBezTo>
                  <a:pt x="7" y="33"/>
                  <a:pt x="0" y="40"/>
                  <a:pt x="0" y="48"/>
                </a:cubicBezTo>
                <a:cubicBezTo>
                  <a:pt x="0" y="56"/>
                  <a:pt x="7" y="63"/>
                  <a:pt x="15" y="63"/>
                </a:cubicBezTo>
                <a:cubicBezTo>
                  <a:pt x="23" y="63"/>
                  <a:pt x="30" y="56"/>
                  <a:pt x="30" y="48"/>
                </a:cubicBezTo>
                <a:cubicBezTo>
                  <a:pt x="30" y="40"/>
                  <a:pt x="23" y="33"/>
                  <a:pt x="15" y="33"/>
                </a:cubicBezTo>
                <a:close/>
                <a:moveTo>
                  <a:pt x="15" y="66"/>
                </a:moveTo>
                <a:cubicBezTo>
                  <a:pt x="7" y="66"/>
                  <a:pt x="0" y="72"/>
                  <a:pt x="0" y="81"/>
                </a:cubicBezTo>
                <a:cubicBezTo>
                  <a:pt x="0" y="89"/>
                  <a:pt x="7" y="95"/>
                  <a:pt x="15" y="95"/>
                </a:cubicBezTo>
                <a:cubicBezTo>
                  <a:pt x="23" y="95"/>
                  <a:pt x="30" y="89"/>
                  <a:pt x="30" y="81"/>
                </a:cubicBezTo>
                <a:cubicBezTo>
                  <a:pt x="30" y="72"/>
                  <a:pt x="23" y="66"/>
                  <a:pt x="15" y="66"/>
                </a:cubicBezTo>
                <a:close/>
                <a:moveTo>
                  <a:pt x="15" y="99"/>
                </a:moveTo>
                <a:cubicBezTo>
                  <a:pt x="7" y="99"/>
                  <a:pt x="0" y="105"/>
                  <a:pt x="0" y="114"/>
                </a:cubicBezTo>
                <a:cubicBezTo>
                  <a:pt x="0" y="122"/>
                  <a:pt x="7" y="128"/>
                  <a:pt x="15" y="128"/>
                </a:cubicBezTo>
                <a:cubicBezTo>
                  <a:pt x="23" y="128"/>
                  <a:pt x="30" y="122"/>
                  <a:pt x="30" y="114"/>
                </a:cubicBezTo>
                <a:cubicBezTo>
                  <a:pt x="30" y="105"/>
                  <a:pt x="23" y="99"/>
                  <a:pt x="15" y="99"/>
                </a:cubicBezTo>
                <a:close/>
                <a:moveTo>
                  <a:pt x="15" y="132"/>
                </a:moveTo>
                <a:cubicBezTo>
                  <a:pt x="7" y="132"/>
                  <a:pt x="0" y="138"/>
                  <a:pt x="0" y="147"/>
                </a:cubicBezTo>
                <a:cubicBezTo>
                  <a:pt x="0" y="155"/>
                  <a:pt x="7" y="161"/>
                  <a:pt x="15" y="161"/>
                </a:cubicBezTo>
                <a:cubicBezTo>
                  <a:pt x="23" y="161"/>
                  <a:pt x="30" y="155"/>
                  <a:pt x="30" y="147"/>
                </a:cubicBezTo>
                <a:cubicBezTo>
                  <a:pt x="30" y="138"/>
                  <a:pt x="23" y="132"/>
                  <a:pt x="15" y="132"/>
                </a:cubicBezTo>
                <a:close/>
                <a:moveTo>
                  <a:pt x="15" y="165"/>
                </a:moveTo>
                <a:cubicBezTo>
                  <a:pt x="7" y="165"/>
                  <a:pt x="0" y="171"/>
                  <a:pt x="0" y="179"/>
                </a:cubicBezTo>
                <a:cubicBezTo>
                  <a:pt x="0" y="188"/>
                  <a:pt x="7" y="194"/>
                  <a:pt x="15" y="194"/>
                </a:cubicBezTo>
                <a:cubicBezTo>
                  <a:pt x="23" y="194"/>
                  <a:pt x="30" y="188"/>
                  <a:pt x="30" y="179"/>
                </a:cubicBezTo>
                <a:cubicBezTo>
                  <a:pt x="30" y="171"/>
                  <a:pt x="23" y="165"/>
                  <a:pt x="15" y="165"/>
                </a:cubicBezTo>
                <a:close/>
                <a:moveTo>
                  <a:pt x="15" y="198"/>
                </a:moveTo>
                <a:cubicBezTo>
                  <a:pt x="7" y="198"/>
                  <a:pt x="0" y="204"/>
                  <a:pt x="0" y="212"/>
                </a:cubicBezTo>
                <a:cubicBezTo>
                  <a:pt x="0" y="221"/>
                  <a:pt x="7" y="227"/>
                  <a:pt x="15" y="227"/>
                </a:cubicBezTo>
                <a:cubicBezTo>
                  <a:pt x="23" y="227"/>
                  <a:pt x="30" y="221"/>
                  <a:pt x="30" y="212"/>
                </a:cubicBezTo>
                <a:cubicBezTo>
                  <a:pt x="30" y="204"/>
                  <a:pt x="23" y="198"/>
                  <a:pt x="15" y="198"/>
                </a:cubicBezTo>
                <a:close/>
                <a:moveTo>
                  <a:pt x="15" y="230"/>
                </a:moveTo>
                <a:cubicBezTo>
                  <a:pt x="7" y="230"/>
                  <a:pt x="0" y="237"/>
                  <a:pt x="0" y="245"/>
                </a:cubicBezTo>
                <a:cubicBezTo>
                  <a:pt x="0" y="253"/>
                  <a:pt x="7" y="260"/>
                  <a:pt x="15" y="260"/>
                </a:cubicBezTo>
                <a:cubicBezTo>
                  <a:pt x="23" y="260"/>
                  <a:pt x="30" y="253"/>
                  <a:pt x="30" y="245"/>
                </a:cubicBezTo>
                <a:cubicBezTo>
                  <a:pt x="30" y="237"/>
                  <a:pt x="23" y="230"/>
                  <a:pt x="15" y="230"/>
                </a:cubicBezTo>
                <a:close/>
                <a:moveTo>
                  <a:pt x="15" y="263"/>
                </a:moveTo>
                <a:cubicBezTo>
                  <a:pt x="7" y="263"/>
                  <a:pt x="0" y="270"/>
                  <a:pt x="0" y="278"/>
                </a:cubicBezTo>
                <a:cubicBezTo>
                  <a:pt x="0" y="286"/>
                  <a:pt x="7" y="293"/>
                  <a:pt x="15" y="293"/>
                </a:cubicBezTo>
                <a:cubicBezTo>
                  <a:pt x="23" y="293"/>
                  <a:pt x="30" y="286"/>
                  <a:pt x="30" y="278"/>
                </a:cubicBezTo>
                <a:cubicBezTo>
                  <a:pt x="30" y="270"/>
                  <a:pt x="23" y="263"/>
                  <a:pt x="15" y="263"/>
                </a:cubicBezTo>
                <a:close/>
                <a:moveTo>
                  <a:pt x="15" y="296"/>
                </a:moveTo>
                <a:cubicBezTo>
                  <a:pt x="7" y="296"/>
                  <a:pt x="0" y="303"/>
                  <a:pt x="0" y="311"/>
                </a:cubicBezTo>
                <a:cubicBezTo>
                  <a:pt x="0" y="319"/>
                  <a:pt x="7" y="326"/>
                  <a:pt x="15" y="326"/>
                </a:cubicBezTo>
                <a:cubicBezTo>
                  <a:pt x="23" y="326"/>
                  <a:pt x="30" y="319"/>
                  <a:pt x="30" y="311"/>
                </a:cubicBezTo>
                <a:cubicBezTo>
                  <a:pt x="30" y="303"/>
                  <a:pt x="23" y="296"/>
                  <a:pt x="15" y="296"/>
                </a:cubicBezTo>
                <a:close/>
                <a:moveTo>
                  <a:pt x="15" y="329"/>
                </a:moveTo>
                <a:cubicBezTo>
                  <a:pt x="7" y="329"/>
                  <a:pt x="0" y="336"/>
                  <a:pt x="0" y="344"/>
                </a:cubicBezTo>
                <a:cubicBezTo>
                  <a:pt x="0" y="352"/>
                  <a:pt x="7" y="359"/>
                  <a:pt x="15" y="359"/>
                </a:cubicBezTo>
                <a:cubicBezTo>
                  <a:pt x="23" y="359"/>
                  <a:pt x="30" y="352"/>
                  <a:pt x="30" y="344"/>
                </a:cubicBezTo>
                <a:cubicBezTo>
                  <a:pt x="30" y="336"/>
                  <a:pt x="23" y="329"/>
                  <a:pt x="15" y="329"/>
                </a:cubicBezTo>
                <a:close/>
                <a:moveTo>
                  <a:pt x="15" y="362"/>
                </a:moveTo>
                <a:cubicBezTo>
                  <a:pt x="7" y="362"/>
                  <a:pt x="0" y="369"/>
                  <a:pt x="0" y="377"/>
                </a:cubicBezTo>
                <a:cubicBezTo>
                  <a:pt x="0" y="385"/>
                  <a:pt x="7" y="392"/>
                  <a:pt x="15" y="392"/>
                </a:cubicBezTo>
                <a:cubicBezTo>
                  <a:pt x="23" y="392"/>
                  <a:pt x="30" y="385"/>
                  <a:pt x="30" y="377"/>
                </a:cubicBezTo>
                <a:cubicBezTo>
                  <a:pt x="30" y="369"/>
                  <a:pt x="23" y="362"/>
                  <a:pt x="15" y="362"/>
                </a:cubicBezTo>
                <a:close/>
                <a:moveTo>
                  <a:pt x="15" y="395"/>
                </a:moveTo>
                <a:cubicBezTo>
                  <a:pt x="7" y="395"/>
                  <a:pt x="0" y="402"/>
                  <a:pt x="0" y="410"/>
                </a:cubicBezTo>
                <a:cubicBezTo>
                  <a:pt x="0" y="418"/>
                  <a:pt x="7" y="425"/>
                  <a:pt x="15" y="425"/>
                </a:cubicBezTo>
                <a:cubicBezTo>
                  <a:pt x="23" y="425"/>
                  <a:pt x="30" y="418"/>
                  <a:pt x="30" y="410"/>
                </a:cubicBezTo>
                <a:cubicBezTo>
                  <a:pt x="30" y="402"/>
                  <a:pt x="23" y="395"/>
                  <a:pt x="15" y="395"/>
                </a:cubicBezTo>
                <a:close/>
                <a:moveTo>
                  <a:pt x="15" y="428"/>
                </a:moveTo>
                <a:cubicBezTo>
                  <a:pt x="7" y="428"/>
                  <a:pt x="0" y="435"/>
                  <a:pt x="0" y="443"/>
                </a:cubicBezTo>
                <a:cubicBezTo>
                  <a:pt x="0" y="451"/>
                  <a:pt x="7" y="458"/>
                  <a:pt x="15" y="458"/>
                </a:cubicBezTo>
                <a:cubicBezTo>
                  <a:pt x="23" y="458"/>
                  <a:pt x="30" y="451"/>
                  <a:pt x="30" y="443"/>
                </a:cubicBezTo>
                <a:cubicBezTo>
                  <a:pt x="30" y="435"/>
                  <a:pt x="23" y="428"/>
                  <a:pt x="15" y="428"/>
                </a:cubicBezTo>
                <a:close/>
                <a:moveTo>
                  <a:pt x="15" y="461"/>
                </a:moveTo>
                <a:cubicBezTo>
                  <a:pt x="7" y="461"/>
                  <a:pt x="0" y="468"/>
                  <a:pt x="0" y="476"/>
                </a:cubicBezTo>
                <a:cubicBezTo>
                  <a:pt x="0" y="484"/>
                  <a:pt x="7" y="491"/>
                  <a:pt x="15" y="491"/>
                </a:cubicBezTo>
                <a:cubicBezTo>
                  <a:pt x="23" y="491"/>
                  <a:pt x="30" y="484"/>
                  <a:pt x="30" y="476"/>
                </a:cubicBezTo>
                <a:cubicBezTo>
                  <a:pt x="30" y="468"/>
                  <a:pt x="23" y="461"/>
                  <a:pt x="15" y="461"/>
                </a:cubicBezTo>
                <a:close/>
                <a:moveTo>
                  <a:pt x="15" y="494"/>
                </a:moveTo>
                <a:cubicBezTo>
                  <a:pt x="7" y="494"/>
                  <a:pt x="0" y="500"/>
                  <a:pt x="0" y="509"/>
                </a:cubicBezTo>
                <a:cubicBezTo>
                  <a:pt x="0" y="517"/>
                  <a:pt x="7" y="523"/>
                  <a:pt x="15" y="523"/>
                </a:cubicBezTo>
                <a:cubicBezTo>
                  <a:pt x="23" y="523"/>
                  <a:pt x="30" y="517"/>
                  <a:pt x="30" y="509"/>
                </a:cubicBezTo>
                <a:cubicBezTo>
                  <a:pt x="30" y="500"/>
                  <a:pt x="23" y="494"/>
                  <a:pt x="15" y="494"/>
                </a:cubicBezTo>
                <a:close/>
                <a:moveTo>
                  <a:pt x="15" y="527"/>
                </a:moveTo>
                <a:cubicBezTo>
                  <a:pt x="7" y="527"/>
                  <a:pt x="0" y="533"/>
                  <a:pt x="0" y="542"/>
                </a:cubicBezTo>
                <a:cubicBezTo>
                  <a:pt x="0" y="550"/>
                  <a:pt x="7" y="556"/>
                  <a:pt x="15" y="556"/>
                </a:cubicBezTo>
                <a:cubicBezTo>
                  <a:pt x="23" y="556"/>
                  <a:pt x="30" y="550"/>
                  <a:pt x="30" y="542"/>
                </a:cubicBezTo>
                <a:cubicBezTo>
                  <a:pt x="30" y="533"/>
                  <a:pt x="23" y="527"/>
                  <a:pt x="15" y="527"/>
                </a:cubicBezTo>
                <a:close/>
                <a:moveTo>
                  <a:pt x="15" y="560"/>
                </a:moveTo>
                <a:cubicBezTo>
                  <a:pt x="7" y="560"/>
                  <a:pt x="0" y="566"/>
                  <a:pt x="0" y="574"/>
                </a:cubicBezTo>
                <a:cubicBezTo>
                  <a:pt x="0" y="583"/>
                  <a:pt x="7" y="589"/>
                  <a:pt x="15" y="589"/>
                </a:cubicBezTo>
                <a:cubicBezTo>
                  <a:pt x="23" y="589"/>
                  <a:pt x="30" y="583"/>
                  <a:pt x="30" y="574"/>
                </a:cubicBezTo>
                <a:cubicBezTo>
                  <a:pt x="30" y="566"/>
                  <a:pt x="23" y="560"/>
                  <a:pt x="15" y="560"/>
                </a:cubicBezTo>
                <a:close/>
                <a:moveTo>
                  <a:pt x="15" y="593"/>
                </a:moveTo>
                <a:cubicBezTo>
                  <a:pt x="7" y="593"/>
                  <a:pt x="0" y="599"/>
                  <a:pt x="0" y="607"/>
                </a:cubicBezTo>
                <a:cubicBezTo>
                  <a:pt x="0" y="616"/>
                  <a:pt x="7" y="622"/>
                  <a:pt x="15" y="622"/>
                </a:cubicBezTo>
                <a:cubicBezTo>
                  <a:pt x="23" y="622"/>
                  <a:pt x="30" y="616"/>
                  <a:pt x="30" y="607"/>
                </a:cubicBezTo>
                <a:cubicBezTo>
                  <a:pt x="30" y="599"/>
                  <a:pt x="23" y="593"/>
                  <a:pt x="15" y="593"/>
                </a:cubicBezTo>
                <a:close/>
                <a:moveTo>
                  <a:pt x="15" y="625"/>
                </a:moveTo>
                <a:cubicBezTo>
                  <a:pt x="7" y="625"/>
                  <a:pt x="0" y="632"/>
                  <a:pt x="0" y="640"/>
                </a:cubicBezTo>
                <a:cubicBezTo>
                  <a:pt x="0" y="648"/>
                  <a:pt x="7" y="655"/>
                  <a:pt x="15" y="655"/>
                </a:cubicBezTo>
                <a:cubicBezTo>
                  <a:pt x="23" y="655"/>
                  <a:pt x="30" y="648"/>
                  <a:pt x="30" y="640"/>
                </a:cubicBezTo>
                <a:cubicBezTo>
                  <a:pt x="30" y="632"/>
                  <a:pt x="23" y="625"/>
                  <a:pt x="15" y="625"/>
                </a:cubicBezTo>
                <a:close/>
                <a:moveTo>
                  <a:pt x="15" y="658"/>
                </a:moveTo>
                <a:cubicBezTo>
                  <a:pt x="7" y="658"/>
                  <a:pt x="0" y="665"/>
                  <a:pt x="0" y="673"/>
                </a:cubicBezTo>
                <a:cubicBezTo>
                  <a:pt x="0" y="681"/>
                  <a:pt x="7" y="688"/>
                  <a:pt x="15" y="688"/>
                </a:cubicBezTo>
                <a:cubicBezTo>
                  <a:pt x="23" y="688"/>
                  <a:pt x="30" y="681"/>
                  <a:pt x="30" y="673"/>
                </a:cubicBezTo>
                <a:cubicBezTo>
                  <a:pt x="30" y="665"/>
                  <a:pt x="23" y="658"/>
                  <a:pt x="15" y="658"/>
                </a:cubicBezTo>
                <a:close/>
                <a:moveTo>
                  <a:pt x="15" y="691"/>
                </a:moveTo>
                <a:cubicBezTo>
                  <a:pt x="7" y="691"/>
                  <a:pt x="0" y="698"/>
                  <a:pt x="0" y="706"/>
                </a:cubicBezTo>
                <a:cubicBezTo>
                  <a:pt x="0" y="714"/>
                  <a:pt x="7" y="721"/>
                  <a:pt x="15" y="721"/>
                </a:cubicBezTo>
                <a:cubicBezTo>
                  <a:pt x="23" y="721"/>
                  <a:pt x="30" y="714"/>
                  <a:pt x="30" y="706"/>
                </a:cubicBezTo>
                <a:cubicBezTo>
                  <a:pt x="30" y="698"/>
                  <a:pt x="23" y="691"/>
                  <a:pt x="15" y="691"/>
                </a:cubicBezTo>
                <a:close/>
                <a:moveTo>
                  <a:pt x="15" y="724"/>
                </a:moveTo>
                <a:cubicBezTo>
                  <a:pt x="7" y="724"/>
                  <a:pt x="0" y="731"/>
                  <a:pt x="0" y="739"/>
                </a:cubicBezTo>
                <a:cubicBezTo>
                  <a:pt x="0" y="747"/>
                  <a:pt x="7" y="754"/>
                  <a:pt x="15" y="754"/>
                </a:cubicBezTo>
                <a:cubicBezTo>
                  <a:pt x="23" y="754"/>
                  <a:pt x="30" y="747"/>
                  <a:pt x="30" y="739"/>
                </a:cubicBezTo>
                <a:cubicBezTo>
                  <a:pt x="30" y="731"/>
                  <a:pt x="23" y="724"/>
                  <a:pt x="15" y="724"/>
                </a:cubicBezTo>
                <a:close/>
                <a:moveTo>
                  <a:pt x="15" y="757"/>
                </a:moveTo>
                <a:cubicBezTo>
                  <a:pt x="7" y="757"/>
                  <a:pt x="0" y="764"/>
                  <a:pt x="0" y="772"/>
                </a:cubicBezTo>
                <a:cubicBezTo>
                  <a:pt x="0" y="780"/>
                  <a:pt x="7" y="787"/>
                  <a:pt x="15" y="787"/>
                </a:cubicBezTo>
                <a:cubicBezTo>
                  <a:pt x="23" y="787"/>
                  <a:pt x="30" y="780"/>
                  <a:pt x="30" y="772"/>
                </a:cubicBezTo>
                <a:cubicBezTo>
                  <a:pt x="30" y="764"/>
                  <a:pt x="23" y="757"/>
                  <a:pt x="15" y="757"/>
                </a:cubicBezTo>
                <a:close/>
                <a:moveTo>
                  <a:pt x="15" y="790"/>
                </a:moveTo>
                <a:cubicBezTo>
                  <a:pt x="7" y="790"/>
                  <a:pt x="0" y="797"/>
                  <a:pt x="0" y="805"/>
                </a:cubicBezTo>
                <a:cubicBezTo>
                  <a:pt x="0" y="813"/>
                  <a:pt x="7" y="820"/>
                  <a:pt x="15" y="820"/>
                </a:cubicBezTo>
                <a:cubicBezTo>
                  <a:pt x="23" y="820"/>
                  <a:pt x="30" y="813"/>
                  <a:pt x="30" y="805"/>
                </a:cubicBezTo>
                <a:cubicBezTo>
                  <a:pt x="30" y="797"/>
                  <a:pt x="23" y="790"/>
                  <a:pt x="15" y="790"/>
                </a:cubicBezTo>
                <a:close/>
                <a:moveTo>
                  <a:pt x="15" y="823"/>
                </a:moveTo>
                <a:cubicBezTo>
                  <a:pt x="7" y="823"/>
                  <a:pt x="0" y="830"/>
                  <a:pt x="0" y="838"/>
                </a:cubicBezTo>
                <a:cubicBezTo>
                  <a:pt x="0" y="846"/>
                  <a:pt x="7" y="853"/>
                  <a:pt x="15" y="853"/>
                </a:cubicBezTo>
                <a:cubicBezTo>
                  <a:pt x="23" y="853"/>
                  <a:pt x="30" y="846"/>
                  <a:pt x="30" y="838"/>
                </a:cubicBezTo>
                <a:cubicBezTo>
                  <a:pt x="30" y="830"/>
                  <a:pt x="23" y="823"/>
                  <a:pt x="15" y="823"/>
                </a:cubicBezTo>
                <a:close/>
                <a:moveTo>
                  <a:pt x="15" y="856"/>
                </a:moveTo>
                <a:cubicBezTo>
                  <a:pt x="7" y="856"/>
                  <a:pt x="0" y="863"/>
                  <a:pt x="0" y="871"/>
                </a:cubicBezTo>
                <a:cubicBezTo>
                  <a:pt x="0" y="879"/>
                  <a:pt x="7" y="886"/>
                  <a:pt x="15" y="886"/>
                </a:cubicBezTo>
                <a:cubicBezTo>
                  <a:pt x="23" y="886"/>
                  <a:pt x="30" y="879"/>
                  <a:pt x="30" y="871"/>
                </a:cubicBezTo>
                <a:cubicBezTo>
                  <a:pt x="30" y="863"/>
                  <a:pt x="23" y="856"/>
                  <a:pt x="15" y="856"/>
                </a:cubicBezTo>
                <a:close/>
                <a:moveTo>
                  <a:pt x="15" y="889"/>
                </a:moveTo>
                <a:cubicBezTo>
                  <a:pt x="7" y="889"/>
                  <a:pt x="0" y="895"/>
                  <a:pt x="0" y="904"/>
                </a:cubicBezTo>
                <a:cubicBezTo>
                  <a:pt x="0" y="912"/>
                  <a:pt x="7" y="918"/>
                  <a:pt x="15" y="918"/>
                </a:cubicBezTo>
                <a:cubicBezTo>
                  <a:pt x="23" y="918"/>
                  <a:pt x="30" y="912"/>
                  <a:pt x="30" y="904"/>
                </a:cubicBezTo>
                <a:cubicBezTo>
                  <a:pt x="30" y="895"/>
                  <a:pt x="23" y="889"/>
                  <a:pt x="15" y="889"/>
                </a:cubicBezTo>
                <a:close/>
                <a:moveTo>
                  <a:pt x="15" y="922"/>
                </a:moveTo>
                <a:cubicBezTo>
                  <a:pt x="7" y="922"/>
                  <a:pt x="0" y="928"/>
                  <a:pt x="0" y="937"/>
                </a:cubicBezTo>
                <a:cubicBezTo>
                  <a:pt x="0" y="945"/>
                  <a:pt x="7" y="951"/>
                  <a:pt x="15" y="951"/>
                </a:cubicBezTo>
                <a:cubicBezTo>
                  <a:pt x="23" y="951"/>
                  <a:pt x="30" y="945"/>
                  <a:pt x="30" y="937"/>
                </a:cubicBezTo>
                <a:cubicBezTo>
                  <a:pt x="30" y="928"/>
                  <a:pt x="23" y="922"/>
                  <a:pt x="15" y="922"/>
                </a:cubicBezTo>
                <a:close/>
                <a:moveTo>
                  <a:pt x="15" y="955"/>
                </a:moveTo>
                <a:cubicBezTo>
                  <a:pt x="7" y="955"/>
                  <a:pt x="0" y="961"/>
                  <a:pt x="0" y="970"/>
                </a:cubicBezTo>
                <a:cubicBezTo>
                  <a:pt x="0" y="978"/>
                  <a:pt x="7" y="984"/>
                  <a:pt x="15" y="984"/>
                </a:cubicBezTo>
                <a:cubicBezTo>
                  <a:pt x="23" y="984"/>
                  <a:pt x="30" y="978"/>
                  <a:pt x="30" y="970"/>
                </a:cubicBezTo>
                <a:cubicBezTo>
                  <a:pt x="30" y="961"/>
                  <a:pt x="23" y="955"/>
                  <a:pt x="15" y="955"/>
                </a:cubicBezTo>
                <a:close/>
                <a:moveTo>
                  <a:pt x="15" y="988"/>
                </a:moveTo>
                <a:cubicBezTo>
                  <a:pt x="7" y="988"/>
                  <a:pt x="0" y="994"/>
                  <a:pt x="0" y="1002"/>
                </a:cubicBezTo>
                <a:cubicBezTo>
                  <a:pt x="0" y="1011"/>
                  <a:pt x="7" y="1017"/>
                  <a:pt x="15" y="1017"/>
                </a:cubicBezTo>
                <a:cubicBezTo>
                  <a:pt x="23" y="1017"/>
                  <a:pt x="30" y="1011"/>
                  <a:pt x="30" y="1002"/>
                </a:cubicBezTo>
                <a:cubicBezTo>
                  <a:pt x="30" y="994"/>
                  <a:pt x="23" y="988"/>
                  <a:pt x="15" y="988"/>
                </a:cubicBezTo>
                <a:close/>
                <a:moveTo>
                  <a:pt x="15" y="1021"/>
                </a:moveTo>
                <a:cubicBezTo>
                  <a:pt x="7" y="1021"/>
                  <a:pt x="0" y="1027"/>
                  <a:pt x="0" y="1035"/>
                </a:cubicBezTo>
                <a:cubicBezTo>
                  <a:pt x="0" y="1044"/>
                  <a:pt x="7" y="1050"/>
                  <a:pt x="15" y="1050"/>
                </a:cubicBezTo>
                <a:cubicBezTo>
                  <a:pt x="23" y="1050"/>
                  <a:pt x="30" y="1044"/>
                  <a:pt x="30" y="1035"/>
                </a:cubicBezTo>
                <a:cubicBezTo>
                  <a:pt x="30" y="1027"/>
                  <a:pt x="23" y="1021"/>
                  <a:pt x="15" y="1021"/>
                </a:cubicBezTo>
                <a:close/>
                <a:moveTo>
                  <a:pt x="15" y="1053"/>
                </a:moveTo>
                <a:cubicBezTo>
                  <a:pt x="7" y="1053"/>
                  <a:pt x="0" y="1060"/>
                  <a:pt x="0" y="1068"/>
                </a:cubicBezTo>
                <a:cubicBezTo>
                  <a:pt x="0" y="1076"/>
                  <a:pt x="7" y="1083"/>
                  <a:pt x="15" y="1083"/>
                </a:cubicBezTo>
                <a:cubicBezTo>
                  <a:pt x="23" y="1083"/>
                  <a:pt x="30" y="1076"/>
                  <a:pt x="30" y="1068"/>
                </a:cubicBezTo>
                <a:cubicBezTo>
                  <a:pt x="30" y="1060"/>
                  <a:pt x="23" y="1053"/>
                  <a:pt x="15" y="1053"/>
                </a:cubicBezTo>
                <a:close/>
                <a:moveTo>
                  <a:pt x="15" y="1086"/>
                </a:moveTo>
                <a:cubicBezTo>
                  <a:pt x="7" y="1086"/>
                  <a:pt x="0" y="1093"/>
                  <a:pt x="0" y="1101"/>
                </a:cubicBezTo>
                <a:cubicBezTo>
                  <a:pt x="0" y="1109"/>
                  <a:pt x="7" y="1116"/>
                  <a:pt x="15" y="1116"/>
                </a:cubicBezTo>
                <a:cubicBezTo>
                  <a:pt x="23" y="1116"/>
                  <a:pt x="30" y="1109"/>
                  <a:pt x="30" y="1101"/>
                </a:cubicBezTo>
                <a:cubicBezTo>
                  <a:pt x="30" y="1093"/>
                  <a:pt x="23" y="1086"/>
                  <a:pt x="15" y="1086"/>
                </a:cubicBezTo>
                <a:close/>
                <a:moveTo>
                  <a:pt x="15" y="1119"/>
                </a:moveTo>
                <a:cubicBezTo>
                  <a:pt x="7" y="1119"/>
                  <a:pt x="0" y="1126"/>
                  <a:pt x="0" y="1134"/>
                </a:cubicBezTo>
                <a:cubicBezTo>
                  <a:pt x="0" y="1142"/>
                  <a:pt x="7" y="1149"/>
                  <a:pt x="15" y="1149"/>
                </a:cubicBezTo>
                <a:cubicBezTo>
                  <a:pt x="23" y="1149"/>
                  <a:pt x="30" y="1142"/>
                  <a:pt x="30" y="1134"/>
                </a:cubicBezTo>
                <a:cubicBezTo>
                  <a:pt x="30" y="1126"/>
                  <a:pt x="23" y="1119"/>
                  <a:pt x="15" y="1119"/>
                </a:cubicBezTo>
                <a:close/>
                <a:moveTo>
                  <a:pt x="15" y="1152"/>
                </a:moveTo>
                <a:cubicBezTo>
                  <a:pt x="7" y="1152"/>
                  <a:pt x="0" y="1159"/>
                  <a:pt x="0" y="1167"/>
                </a:cubicBezTo>
                <a:cubicBezTo>
                  <a:pt x="0" y="1175"/>
                  <a:pt x="7" y="1182"/>
                  <a:pt x="15" y="1182"/>
                </a:cubicBezTo>
                <a:cubicBezTo>
                  <a:pt x="23" y="1182"/>
                  <a:pt x="30" y="1175"/>
                  <a:pt x="30" y="1167"/>
                </a:cubicBezTo>
                <a:cubicBezTo>
                  <a:pt x="30" y="1159"/>
                  <a:pt x="23" y="1152"/>
                  <a:pt x="15" y="1152"/>
                </a:cubicBezTo>
                <a:close/>
                <a:moveTo>
                  <a:pt x="15" y="1185"/>
                </a:moveTo>
                <a:cubicBezTo>
                  <a:pt x="7" y="1185"/>
                  <a:pt x="0" y="1192"/>
                  <a:pt x="0" y="1200"/>
                </a:cubicBezTo>
                <a:cubicBezTo>
                  <a:pt x="0" y="1208"/>
                  <a:pt x="7" y="1215"/>
                  <a:pt x="15" y="1215"/>
                </a:cubicBezTo>
                <a:cubicBezTo>
                  <a:pt x="23" y="1215"/>
                  <a:pt x="30" y="1208"/>
                  <a:pt x="30" y="1200"/>
                </a:cubicBezTo>
                <a:cubicBezTo>
                  <a:pt x="30" y="1192"/>
                  <a:pt x="23" y="1185"/>
                  <a:pt x="15" y="1185"/>
                </a:cubicBezTo>
                <a:close/>
                <a:moveTo>
                  <a:pt x="15" y="1218"/>
                </a:moveTo>
                <a:cubicBezTo>
                  <a:pt x="7" y="1218"/>
                  <a:pt x="0" y="1225"/>
                  <a:pt x="0" y="1233"/>
                </a:cubicBezTo>
                <a:cubicBezTo>
                  <a:pt x="0" y="1241"/>
                  <a:pt x="7" y="1248"/>
                  <a:pt x="15" y="1248"/>
                </a:cubicBezTo>
                <a:cubicBezTo>
                  <a:pt x="23" y="1248"/>
                  <a:pt x="30" y="1241"/>
                  <a:pt x="30" y="1233"/>
                </a:cubicBezTo>
                <a:cubicBezTo>
                  <a:pt x="30" y="1225"/>
                  <a:pt x="23" y="1218"/>
                  <a:pt x="15" y="1218"/>
                </a:cubicBezTo>
                <a:close/>
                <a:moveTo>
                  <a:pt x="15" y="1251"/>
                </a:moveTo>
                <a:cubicBezTo>
                  <a:pt x="7" y="1251"/>
                  <a:pt x="0" y="1258"/>
                  <a:pt x="0" y="1266"/>
                </a:cubicBezTo>
                <a:cubicBezTo>
                  <a:pt x="0" y="1274"/>
                  <a:pt x="7" y="1281"/>
                  <a:pt x="15" y="1281"/>
                </a:cubicBezTo>
                <a:cubicBezTo>
                  <a:pt x="23" y="1281"/>
                  <a:pt x="30" y="1274"/>
                  <a:pt x="30" y="1266"/>
                </a:cubicBezTo>
                <a:cubicBezTo>
                  <a:pt x="30" y="1258"/>
                  <a:pt x="23" y="1251"/>
                  <a:pt x="15" y="1251"/>
                </a:cubicBezTo>
                <a:close/>
                <a:moveTo>
                  <a:pt x="15" y="1284"/>
                </a:moveTo>
                <a:cubicBezTo>
                  <a:pt x="7" y="1284"/>
                  <a:pt x="0" y="1291"/>
                  <a:pt x="0" y="1299"/>
                </a:cubicBezTo>
                <a:cubicBezTo>
                  <a:pt x="0" y="1307"/>
                  <a:pt x="7" y="1314"/>
                  <a:pt x="15" y="1314"/>
                </a:cubicBezTo>
                <a:cubicBezTo>
                  <a:pt x="23" y="1314"/>
                  <a:pt x="30" y="1307"/>
                  <a:pt x="30" y="1299"/>
                </a:cubicBezTo>
                <a:cubicBezTo>
                  <a:pt x="30" y="1291"/>
                  <a:pt x="23" y="1284"/>
                  <a:pt x="15" y="1284"/>
                </a:cubicBezTo>
                <a:close/>
                <a:moveTo>
                  <a:pt x="15" y="1317"/>
                </a:moveTo>
                <a:cubicBezTo>
                  <a:pt x="7" y="1317"/>
                  <a:pt x="0" y="1323"/>
                  <a:pt x="0" y="1332"/>
                </a:cubicBezTo>
                <a:cubicBezTo>
                  <a:pt x="0" y="1340"/>
                  <a:pt x="7" y="1346"/>
                  <a:pt x="15" y="1346"/>
                </a:cubicBezTo>
                <a:cubicBezTo>
                  <a:pt x="23" y="1346"/>
                  <a:pt x="30" y="1340"/>
                  <a:pt x="30" y="1332"/>
                </a:cubicBezTo>
                <a:cubicBezTo>
                  <a:pt x="30" y="1323"/>
                  <a:pt x="23" y="1317"/>
                  <a:pt x="15" y="1317"/>
                </a:cubicBezTo>
                <a:close/>
                <a:moveTo>
                  <a:pt x="15" y="1350"/>
                </a:moveTo>
                <a:cubicBezTo>
                  <a:pt x="7" y="1350"/>
                  <a:pt x="0" y="1356"/>
                  <a:pt x="0" y="1365"/>
                </a:cubicBezTo>
                <a:cubicBezTo>
                  <a:pt x="0" y="1373"/>
                  <a:pt x="7" y="1379"/>
                  <a:pt x="15" y="1379"/>
                </a:cubicBezTo>
                <a:cubicBezTo>
                  <a:pt x="23" y="1379"/>
                  <a:pt x="30" y="1373"/>
                  <a:pt x="30" y="1365"/>
                </a:cubicBezTo>
                <a:cubicBezTo>
                  <a:pt x="30" y="1356"/>
                  <a:pt x="23" y="1350"/>
                  <a:pt x="15" y="1350"/>
                </a:cubicBezTo>
                <a:close/>
                <a:moveTo>
                  <a:pt x="15" y="1383"/>
                </a:moveTo>
                <a:cubicBezTo>
                  <a:pt x="7" y="1383"/>
                  <a:pt x="0" y="1389"/>
                  <a:pt x="0" y="1397"/>
                </a:cubicBezTo>
                <a:cubicBezTo>
                  <a:pt x="0" y="1406"/>
                  <a:pt x="7" y="1412"/>
                  <a:pt x="15" y="1412"/>
                </a:cubicBezTo>
                <a:cubicBezTo>
                  <a:pt x="23" y="1412"/>
                  <a:pt x="30" y="1406"/>
                  <a:pt x="30" y="1397"/>
                </a:cubicBezTo>
                <a:cubicBezTo>
                  <a:pt x="30" y="1389"/>
                  <a:pt x="23" y="1383"/>
                  <a:pt x="15" y="1383"/>
                </a:cubicBezTo>
                <a:close/>
                <a:moveTo>
                  <a:pt x="15" y="1416"/>
                </a:moveTo>
                <a:cubicBezTo>
                  <a:pt x="7" y="1416"/>
                  <a:pt x="0" y="1422"/>
                  <a:pt x="0" y="1430"/>
                </a:cubicBezTo>
                <a:cubicBezTo>
                  <a:pt x="0" y="1439"/>
                  <a:pt x="7" y="1445"/>
                  <a:pt x="15" y="1445"/>
                </a:cubicBezTo>
                <a:cubicBezTo>
                  <a:pt x="23" y="1445"/>
                  <a:pt x="30" y="1439"/>
                  <a:pt x="30" y="1430"/>
                </a:cubicBezTo>
                <a:cubicBezTo>
                  <a:pt x="30" y="1422"/>
                  <a:pt x="23" y="1416"/>
                  <a:pt x="15" y="1416"/>
                </a:cubicBezTo>
                <a:close/>
                <a:moveTo>
                  <a:pt x="48" y="0"/>
                </a:moveTo>
                <a:cubicBezTo>
                  <a:pt x="39" y="0"/>
                  <a:pt x="33" y="7"/>
                  <a:pt x="33" y="15"/>
                </a:cubicBezTo>
                <a:cubicBezTo>
                  <a:pt x="33" y="23"/>
                  <a:pt x="39" y="30"/>
                  <a:pt x="48" y="30"/>
                </a:cubicBezTo>
                <a:cubicBezTo>
                  <a:pt x="56" y="30"/>
                  <a:pt x="62" y="23"/>
                  <a:pt x="62" y="15"/>
                </a:cubicBezTo>
                <a:cubicBezTo>
                  <a:pt x="62" y="7"/>
                  <a:pt x="56" y="0"/>
                  <a:pt x="48" y="0"/>
                </a:cubicBezTo>
                <a:close/>
                <a:moveTo>
                  <a:pt x="48" y="33"/>
                </a:moveTo>
                <a:cubicBezTo>
                  <a:pt x="39" y="33"/>
                  <a:pt x="33" y="40"/>
                  <a:pt x="33" y="48"/>
                </a:cubicBezTo>
                <a:cubicBezTo>
                  <a:pt x="33" y="56"/>
                  <a:pt x="39" y="63"/>
                  <a:pt x="48" y="63"/>
                </a:cubicBezTo>
                <a:cubicBezTo>
                  <a:pt x="56" y="63"/>
                  <a:pt x="62" y="56"/>
                  <a:pt x="62" y="48"/>
                </a:cubicBezTo>
                <a:cubicBezTo>
                  <a:pt x="62" y="40"/>
                  <a:pt x="56" y="33"/>
                  <a:pt x="48" y="33"/>
                </a:cubicBezTo>
                <a:close/>
                <a:moveTo>
                  <a:pt x="48" y="66"/>
                </a:moveTo>
                <a:cubicBezTo>
                  <a:pt x="39" y="66"/>
                  <a:pt x="33" y="72"/>
                  <a:pt x="33" y="81"/>
                </a:cubicBezTo>
                <a:cubicBezTo>
                  <a:pt x="33" y="89"/>
                  <a:pt x="39" y="95"/>
                  <a:pt x="48" y="95"/>
                </a:cubicBezTo>
                <a:cubicBezTo>
                  <a:pt x="56" y="95"/>
                  <a:pt x="62" y="89"/>
                  <a:pt x="62" y="81"/>
                </a:cubicBezTo>
                <a:cubicBezTo>
                  <a:pt x="62" y="72"/>
                  <a:pt x="56" y="66"/>
                  <a:pt x="48" y="66"/>
                </a:cubicBezTo>
                <a:close/>
                <a:moveTo>
                  <a:pt x="48" y="99"/>
                </a:moveTo>
                <a:cubicBezTo>
                  <a:pt x="39" y="99"/>
                  <a:pt x="33" y="105"/>
                  <a:pt x="33" y="114"/>
                </a:cubicBezTo>
                <a:cubicBezTo>
                  <a:pt x="33" y="122"/>
                  <a:pt x="39" y="128"/>
                  <a:pt x="48" y="128"/>
                </a:cubicBezTo>
                <a:cubicBezTo>
                  <a:pt x="56" y="128"/>
                  <a:pt x="62" y="122"/>
                  <a:pt x="62" y="114"/>
                </a:cubicBezTo>
                <a:cubicBezTo>
                  <a:pt x="62" y="105"/>
                  <a:pt x="56" y="99"/>
                  <a:pt x="48" y="99"/>
                </a:cubicBezTo>
                <a:close/>
                <a:moveTo>
                  <a:pt x="48" y="132"/>
                </a:moveTo>
                <a:cubicBezTo>
                  <a:pt x="39" y="132"/>
                  <a:pt x="33" y="138"/>
                  <a:pt x="33" y="147"/>
                </a:cubicBezTo>
                <a:cubicBezTo>
                  <a:pt x="33" y="155"/>
                  <a:pt x="39" y="161"/>
                  <a:pt x="48" y="161"/>
                </a:cubicBezTo>
                <a:cubicBezTo>
                  <a:pt x="56" y="161"/>
                  <a:pt x="62" y="155"/>
                  <a:pt x="62" y="147"/>
                </a:cubicBezTo>
                <a:cubicBezTo>
                  <a:pt x="62" y="138"/>
                  <a:pt x="56" y="132"/>
                  <a:pt x="48" y="132"/>
                </a:cubicBezTo>
                <a:close/>
                <a:moveTo>
                  <a:pt x="48" y="165"/>
                </a:moveTo>
                <a:cubicBezTo>
                  <a:pt x="39" y="165"/>
                  <a:pt x="33" y="171"/>
                  <a:pt x="33" y="179"/>
                </a:cubicBezTo>
                <a:cubicBezTo>
                  <a:pt x="33" y="188"/>
                  <a:pt x="39" y="194"/>
                  <a:pt x="48" y="194"/>
                </a:cubicBezTo>
                <a:cubicBezTo>
                  <a:pt x="56" y="194"/>
                  <a:pt x="62" y="188"/>
                  <a:pt x="62" y="179"/>
                </a:cubicBezTo>
                <a:cubicBezTo>
                  <a:pt x="62" y="171"/>
                  <a:pt x="56" y="165"/>
                  <a:pt x="48" y="165"/>
                </a:cubicBezTo>
                <a:close/>
                <a:moveTo>
                  <a:pt x="48" y="198"/>
                </a:moveTo>
                <a:cubicBezTo>
                  <a:pt x="39" y="198"/>
                  <a:pt x="33" y="204"/>
                  <a:pt x="33" y="212"/>
                </a:cubicBezTo>
                <a:cubicBezTo>
                  <a:pt x="33" y="221"/>
                  <a:pt x="39" y="227"/>
                  <a:pt x="48" y="227"/>
                </a:cubicBezTo>
                <a:cubicBezTo>
                  <a:pt x="56" y="227"/>
                  <a:pt x="62" y="221"/>
                  <a:pt x="62" y="212"/>
                </a:cubicBezTo>
                <a:cubicBezTo>
                  <a:pt x="62" y="204"/>
                  <a:pt x="56" y="198"/>
                  <a:pt x="48" y="198"/>
                </a:cubicBezTo>
                <a:close/>
                <a:moveTo>
                  <a:pt x="48" y="230"/>
                </a:moveTo>
                <a:cubicBezTo>
                  <a:pt x="39" y="230"/>
                  <a:pt x="33" y="237"/>
                  <a:pt x="33" y="245"/>
                </a:cubicBezTo>
                <a:cubicBezTo>
                  <a:pt x="33" y="253"/>
                  <a:pt x="39" y="260"/>
                  <a:pt x="48" y="260"/>
                </a:cubicBezTo>
                <a:cubicBezTo>
                  <a:pt x="56" y="260"/>
                  <a:pt x="62" y="253"/>
                  <a:pt x="62" y="245"/>
                </a:cubicBezTo>
                <a:cubicBezTo>
                  <a:pt x="62" y="237"/>
                  <a:pt x="56" y="230"/>
                  <a:pt x="48" y="230"/>
                </a:cubicBezTo>
                <a:close/>
                <a:moveTo>
                  <a:pt x="48" y="263"/>
                </a:moveTo>
                <a:cubicBezTo>
                  <a:pt x="39" y="263"/>
                  <a:pt x="33" y="270"/>
                  <a:pt x="33" y="278"/>
                </a:cubicBezTo>
                <a:cubicBezTo>
                  <a:pt x="33" y="286"/>
                  <a:pt x="39" y="293"/>
                  <a:pt x="48" y="293"/>
                </a:cubicBezTo>
                <a:cubicBezTo>
                  <a:pt x="56" y="293"/>
                  <a:pt x="62" y="286"/>
                  <a:pt x="62" y="278"/>
                </a:cubicBezTo>
                <a:cubicBezTo>
                  <a:pt x="62" y="270"/>
                  <a:pt x="56" y="263"/>
                  <a:pt x="48" y="263"/>
                </a:cubicBezTo>
                <a:close/>
                <a:moveTo>
                  <a:pt x="48" y="296"/>
                </a:moveTo>
                <a:cubicBezTo>
                  <a:pt x="39" y="296"/>
                  <a:pt x="33" y="303"/>
                  <a:pt x="33" y="311"/>
                </a:cubicBezTo>
                <a:cubicBezTo>
                  <a:pt x="33" y="319"/>
                  <a:pt x="39" y="326"/>
                  <a:pt x="48" y="326"/>
                </a:cubicBezTo>
                <a:cubicBezTo>
                  <a:pt x="56" y="326"/>
                  <a:pt x="62" y="319"/>
                  <a:pt x="62" y="311"/>
                </a:cubicBezTo>
                <a:cubicBezTo>
                  <a:pt x="62" y="303"/>
                  <a:pt x="56" y="296"/>
                  <a:pt x="48" y="296"/>
                </a:cubicBezTo>
                <a:close/>
                <a:moveTo>
                  <a:pt x="48" y="329"/>
                </a:moveTo>
                <a:cubicBezTo>
                  <a:pt x="39" y="329"/>
                  <a:pt x="33" y="336"/>
                  <a:pt x="33" y="344"/>
                </a:cubicBezTo>
                <a:cubicBezTo>
                  <a:pt x="33" y="352"/>
                  <a:pt x="39" y="359"/>
                  <a:pt x="48" y="359"/>
                </a:cubicBezTo>
                <a:cubicBezTo>
                  <a:pt x="56" y="359"/>
                  <a:pt x="62" y="352"/>
                  <a:pt x="62" y="344"/>
                </a:cubicBezTo>
                <a:cubicBezTo>
                  <a:pt x="62" y="336"/>
                  <a:pt x="56" y="329"/>
                  <a:pt x="48" y="329"/>
                </a:cubicBezTo>
                <a:close/>
                <a:moveTo>
                  <a:pt x="48" y="362"/>
                </a:moveTo>
                <a:cubicBezTo>
                  <a:pt x="39" y="362"/>
                  <a:pt x="33" y="369"/>
                  <a:pt x="33" y="377"/>
                </a:cubicBezTo>
                <a:cubicBezTo>
                  <a:pt x="33" y="385"/>
                  <a:pt x="39" y="392"/>
                  <a:pt x="48" y="392"/>
                </a:cubicBezTo>
                <a:cubicBezTo>
                  <a:pt x="56" y="392"/>
                  <a:pt x="62" y="385"/>
                  <a:pt x="62" y="377"/>
                </a:cubicBezTo>
                <a:cubicBezTo>
                  <a:pt x="62" y="369"/>
                  <a:pt x="56" y="362"/>
                  <a:pt x="48" y="362"/>
                </a:cubicBezTo>
                <a:close/>
                <a:moveTo>
                  <a:pt x="48" y="395"/>
                </a:moveTo>
                <a:cubicBezTo>
                  <a:pt x="39" y="395"/>
                  <a:pt x="33" y="402"/>
                  <a:pt x="33" y="410"/>
                </a:cubicBezTo>
                <a:cubicBezTo>
                  <a:pt x="33" y="418"/>
                  <a:pt x="39" y="425"/>
                  <a:pt x="48" y="425"/>
                </a:cubicBezTo>
                <a:cubicBezTo>
                  <a:pt x="56" y="425"/>
                  <a:pt x="62" y="418"/>
                  <a:pt x="62" y="410"/>
                </a:cubicBezTo>
                <a:cubicBezTo>
                  <a:pt x="62" y="402"/>
                  <a:pt x="56" y="395"/>
                  <a:pt x="48" y="395"/>
                </a:cubicBezTo>
                <a:close/>
                <a:moveTo>
                  <a:pt x="48" y="428"/>
                </a:moveTo>
                <a:cubicBezTo>
                  <a:pt x="39" y="428"/>
                  <a:pt x="33" y="435"/>
                  <a:pt x="33" y="443"/>
                </a:cubicBezTo>
                <a:cubicBezTo>
                  <a:pt x="33" y="451"/>
                  <a:pt x="39" y="458"/>
                  <a:pt x="48" y="458"/>
                </a:cubicBezTo>
                <a:cubicBezTo>
                  <a:pt x="56" y="458"/>
                  <a:pt x="62" y="451"/>
                  <a:pt x="62" y="443"/>
                </a:cubicBezTo>
                <a:cubicBezTo>
                  <a:pt x="62" y="435"/>
                  <a:pt x="56" y="428"/>
                  <a:pt x="48" y="428"/>
                </a:cubicBezTo>
                <a:close/>
                <a:moveTo>
                  <a:pt x="48" y="461"/>
                </a:moveTo>
                <a:cubicBezTo>
                  <a:pt x="39" y="461"/>
                  <a:pt x="33" y="468"/>
                  <a:pt x="33" y="476"/>
                </a:cubicBezTo>
                <a:cubicBezTo>
                  <a:pt x="33" y="484"/>
                  <a:pt x="39" y="491"/>
                  <a:pt x="48" y="491"/>
                </a:cubicBezTo>
                <a:cubicBezTo>
                  <a:pt x="56" y="491"/>
                  <a:pt x="62" y="484"/>
                  <a:pt x="62" y="476"/>
                </a:cubicBezTo>
                <a:cubicBezTo>
                  <a:pt x="62" y="468"/>
                  <a:pt x="56" y="461"/>
                  <a:pt x="48" y="461"/>
                </a:cubicBezTo>
                <a:close/>
                <a:moveTo>
                  <a:pt x="48" y="494"/>
                </a:moveTo>
                <a:cubicBezTo>
                  <a:pt x="39" y="494"/>
                  <a:pt x="33" y="500"/>
                  <a:pt x="33" y="509"/>
                </a:cubicBezTo>
                <a:cubicBezTo>
                  <a:pt x="33" y="517"/>
                  <a:pt x="39" y="523"/>
                  <a:pt x="48" y="523"/>
                </a:cubicBezTo>
                <a:cubicBezTo>
                  <a:pt x="56" y="523"/>
                  <a:pt x="62" y="517"/>
                  <a:pt x="62" y="509"/>
                </a:cubicBezTo>
                <a:cubicBezTo>
                  <a:pt x="62" y="500"/>
                  <a:pt x="56" y="494"/>
                  <a:pt x="48" y="494"/>
                </a:cubicBezTo>
                <a:close/>
                <a:moveTo>
                  <a:pt x="48" y="527"/>
                </a:moveTo>
                <a:cubicBezTo>
                  <a:pt x="39" y="527"/>
                  <a:pt x="33" y="533"/>
                  <a:pt x="33" y="542"/>
                </a:cubicBezTo>
                <a:cubicBezTo>
                  <a:pt x="33" y="550"/>
                  <a:pt x="39" y="556"/>
                  <a:pt x="48" y="556"/>
                </a:cubicBezTo>
                <a:cubicBezTo>
                  <a:pt x="56" y="556"/>
                  <a:pt x="62" y="550"/>
                  <a:pt x="62" y="542"/>
                </a:cubicBezTo>
                <a:cubicBezTo>
                  <a:pt x="62" y="533"/>
                  <a:pt x="56" y="527"/>
                  <a:pt x="48" y="527"/>
                </a:cubicBezTo>
                <a:close/>
                <a:moveTo>
                  <a:pt x="48" y="560"/>
                </a:moveTo>
                <a:cubicBezTo>
                  <a:pt x="39" y="560"/>
                  <a:pt x="33" y="566"/>
                  <a:pt x="33" y="574"/>
                </a:cubicBezTo>
                <a:cubicBezTo>
                  <a:pt x="33" y="583"/>
                  <a:pt x="39" y="589"/>
                  <a:pt x="48" y="589"/>
                </a:cubicBezTo>
                <a:cubicBezTo>
                  <a:pt x="56" y="589"/>
                  <a:pt x="62" y="583"/>
                  <a:pt x="62" y="574"/>
                </a:cubicBezTo>
                <a:cubicBezTo>
                  <a:pt x="62" y="566"/>
                  <a:pt x="56" y="560"/>
                  <a:pt x="48" y="560"/>
                </a:cubicBezTo>
                <a:close/>
                <a:moveTo>
                  <a:pt x="48" y="593"/>
                </a:moveTo>
                <a:cubicBezTo>
                  <a:pt x="39" y="593"/>
                  <a:pt x="33" y="599"/>
                  <a:pt x="33" y="607"/>
                </a:cubicBezTo>
                <a:cubicBezTo>
                  <a:pt x="33" y="616"/>
                  <a:pt x="39" y="622"/>
                  <a:pt x="48" y="622"/>
                </a:cubicBezTo>
                <a:cubicBezTo>
                  <a:pt x="56" y="622"/>
                  <a:pt x="62" y="616"/>
                  <a:pt x="62" y="607"/>
                </a:cubicBezTo>
                <a:cubicBezTo>
                  <a:pt x="62" y="599"/>
                  <a:pt x="56" y="593"/>
                  <a:pt x="48" y="593"/>
                </a:cubicBezTo>
                <a:close/>
                <a:moveTo>
                  <a:pt x="48" y="625"/>
                </a:moveTo>
                <a:cubicBezTo>
                  <a:pt x="39" y="625"/>
                  <a:pt x="33" y="632"/>
                  <a:pt x="33" y="640"/>
                </a:cubicBezTo>
                <a:cubicBezTo>
                  <a:pt x="33" y="648"/>
                  <a:pt x="39" y="655"/>
                  <a:pt x="48" y="655"/>
                </a:cubicBezTo>
                <a:cubicBezTo>
                  <a:pt x="56" y="655"/>
                  <a:pt x="62" y="648"/>
                  <a:pt x="62" y="640"/>
                </a:cubicBezTo>
                <a:cubicBezTo>
                  <a:pt x="62" y="632"/>
                  <a:pt x="56" y="625"/>
                  <a:pt x="48" y="625"/>
                </a:cubicBezTo>
                <a:close/>
                <a:moveTo>
                  <a:pt x="48" y="658"/>
                </a:moveTo>
                <a:cubicBezTo>
                  <a:pt x="39" y="658"/>
                  <a:pt x="33" y="665"/>
                  <a:pt x="33" y="673"/>
                </a:cubicBezTo>
                <a:cubicBezTo>
                  <a:pt x="33" y="681"/>
                  <a:pt x="39" y="688"/>
                  <a:pt x="48" y="688"/>
                </a:cubicBezTo>
                <a:cubicBezTo>
                  <a:pt x="56" y="688"/>
                  <a:pt x="62" y="681"/>
                  <a:pt x="62" y="673"/>
                </a:cubicBezTo>
                <a:cubicBezTo>
                  <a:pt x="62" y="665"/>
                  <a:pt x="56" y="658"/>
                  <a:pt x="48" y="658"/>
                </a:cubicBezTo>
                <a:close/>
                <a:moveTo>
                  <a:pt x="48" y="691"/>
                </a:moveTo>
                <a:cubicBezTo>
                  <a:pt x="39" y="691"/>
                  <a:pt x="33" y="698"/>
                  <a:pt x="33" y="706"/>
                </a:cubicBezTo>
                <a:cubicBezTo>
                  <a:pt x="33" y="714"/>
                  <a:pt x="39" y="721"/>
                  <a:pt x="48" y="721"/>
                </a:cubicBezTo>
                <a:cubicBezTo>
                  <a:pt x="56" y="721"/>
                  <a:pt x="62" y="714"/>
                  <a:pt x="62" y="706"/>
                </a:cubicBezTo>
                <a:cubicBezTo>
                  <a:pt x="62" y="698"/>
                  <a:pt x="56" y="691"/>
                  <a:pt x="48" y="691"/>
                </a:cubicBezTo>
                <a:close/>
                <a:moveTo>
                  <a:pt x="48" y="724"/>
                </a:moveTo>
                <a:cubicBezTo>
                  <a:pt x="39" y="724"/>
                  <a:pt x="33" y="731"/>
                  <a:pt x="33" y="739"/>
                </a:cubicBezTo>
                <a:cubicBezTo>
                  <a:pt x="33" y="747"/>
                  <a:pt x="39" y="754"/>
                  <a:pt x="48" y="754"/>
                </a:cubicBezTo>
                <a:cubicBezTo>
                  <a:pt x="56" y="754"/>
                  <a:pt x="62" y="747"/>
                  <a:pt x="62" y="739"/>
                </a:cubicBezTo>
                <a:cubicBezTo>
                  <a:pt x="62" y="731"/>
                  <a:pt x="56" y="724"/>
                  <a:pt x="48" y="724"/>
                </a:cubicBezTo>
                <a:close/>
                <a:moveTo>
                  <a:pt x="48" y="757"/>
                </a:moveTo>
                <a:cubicBezTo>
                  <a:pt x="39" y="757"/>
                  <a:pt x="33" y="764"/>
                  <a:pt x="33" y="772"/>
                </a:cubicBezTo>
                <a:cubicBezTo>
                  <a:pt x="33" y="780"/>
                  <a:pt x="39" y="787"/>
                  <a:pt x="48" y="787"/>
                </a:cubicBezTo>
                <a:cubicBezTo>
                  <a:pt x="56" y="787"/>
                  <a:pt x="62" y="780"/>
                  <a:pt x="62" y="772"/>
                </a:cubicBezTo>
                <a:cubicBezTo>
                  <a:pt x="62" y="764"/>
                  <a:pt x="56" y="757"/>
                  <a:pt x="48" y="757"/>
                </a:cubicBezTo>
                <a:close/>
                <a:moveTo>
                  <a:pt x="48" y="790"/>
                </a:moveTo>
                <a:cubicBezTo>
                  <a:pt x="39" y="790"/>
                  <a:pt x="33" y="797"/>
                  <a:pt x="33" y="805"/>
                </a:cubicBezTo>
                <a:cubicBezTo>
                  <a:pt x="33" y="813"/>
                  <a:pt x="39" y="820"/>
                  <a:pt x="48" y="820"/>
                </a:cubicBezTo>
                <a:cubicBezTo>
                  <a:pt x="56" y="820"/>
                  <a:pt x="62" y="813"/>
                  <a:pt x="62" y="805"/>
                </a:cubicBezTo>
                <a:cubicBezTo>
                  <a:pt x="62" y="797"/>
                  <a:pt x="56" y="790"/>
                  <a:pt x="48" y="790"/>
                </a:cubicBezTo>
                <a:close/>
                <a:moveTo>
                  <a:pt x="48" y="823"/>
                </a:moveTo>
                <a:cubicBezTo>
                  <a:pt x="39" y="823"/>
                  <a:pt x="33" y="830"/>
                  <a:pt x="33" y="838"/>
                </a:cubicBezTo>
                <a:cubicBezTo>
                  <a:pt x="33" y="846"/>
                  <a:pt x="39" y="853"/>
                  <a:pt x="48" y="853"/>
                </a:cubicBezTo>
                <a:cubicBezTo>
                  <a:pt x="56" y="853"/>
                  <a:pt x="62" y="846"/>
                  <a:pt x="62" y="838"/>
                </a:cubicBezTo>
                <a:cubicBezTo>
                  <a:pt x="62" y="830"/>
                  <a:pt x="56" y="823"/>
                  <a:pt x="48" y="823"/>
                </a:cubicBezTo>
                <a:close/>
                <a:moveTo>
                  <a:pt x="48" y="856"/>
                </a:moveTo>
                <a:cubicBezTo>
                  <a:pt x="39" y="856"/>
                  <a:pt x="33" y="863"/>
                  <a:pt x="33" y="871"/>
                </a:cubicBezTo>
                <a:cubicBezTo>
                  <a:pt x="33" y="879"/>
                  <a:pt x="39" y="886"/>
                  <a:pt x="48" y="886"/>
                </a:cubicBezTo>
                <a:cubicBezTo>
                  <a:pt x="56" y="886"/>
                  <a:pt x="62" y="879"/>
                  <a:pt x="62" y="871"/>
                </a:cubicBezTo>
                <a:cubicBezTo>
                  <a:pt x="62" y="863"/>
                  <a:pt x="56" y="856"/>
                  <a:pt x="48" y="856"/>
                </a:cubicBezTo>
                <a:close/>
                <a:moveTo>
                  <a:pt x="48" y="889"/>
                </a:moveTo>
                <a:cubicBezTo>
                  <a:pt x="39" y="889"/>
                  <a:pt x="33" y="895"/>
                  <a:pt x="33" y="904"/>
                </a:cubicBezTo>
                <a:cubicBezTo>
                  <a:pt x="33" y="912"/>
                  <a:pt x="39" y="918"/>
                  <a:pt x="48" y="918"/>
                </a:cubicBezTo>
                <a:cubicBezTo>
                  <a:pt x="56" y="918"/>
                  <a:pt x="62" y="912"/>
                  <a:pt x="62" y="904"/>
                </a:cubicBezTo>
                <a:cubicBezTo>
                  <a:pt x="62" y="895"/>
                  <a:pt x="56" y="889"/>
                  <a:pt x="48" y="889"/>
                </a:cubicBezTo>
                <a:close/>
                <a:moveTo>
                  <a:pt x="48" y="922"/>
                </a:moveTo>
                <a:cubicBezTo>
                  <a:pt x="39" y="922"/>
                  <a:pt x="33" y="928"/>
                  <a:pt x="33" y="937"/>
                </a:cubicBezTo>
                <a:cubicBezTo>
                  <a:pt x="33" y="945"/>
                  <a:pt x="39" y="951"/>
                  <a:pt x="48" y="951"/>
                </a:cubicBezTo>
                <a:cubicBezTo>
                  <a:pt x="56" y="951"/>
                  <a:pt x="62" y="945"/>
                  <a:pt x="62" y="937"/>
                </a:cubicBezTo>
                <a:cubicBezTo>
                  <a:pt x="62" y="928"/>
                  <a:pt x="56" y="922"/>
                  <a:pt x="48" y="922"/>
                </a:cubicBezTo>
                <a:close/>
                <a:moveTo>
                  <a:pt x="48" y="955"/>
                </a:moveTo>
                <a:cubicBezTo>
                  <a:pt x="39" y="955"/>
                  <a:pt x="33" y="961"/>
                  <a:pt x="33" y="970"/>
                </a:cubicBezTo>
                <a:cubicBezTo>
                  <a:pt x="33" y="978"/>
                  <a:pt x="39" y="984"/>
                  <a:pt x="48" y="984"/>
                </a:cubicBezTo>
                <a:cubicBezTo>
                  <a:pt x="56" y="984"/>
                  <a:pt x="62" y="978"/>
                  <a:pt x="62" y="970"/>
                </a:cubicBezTo>
                <a:cubicBezTo>
                  <a:pt x="62" y="961"/>
                  <a:pt x="56" y="955"/>
                  <a:pt x="48" y="955"/>
                </a:cubicBezTo>
                <a:close/>
                <a:moveTo>
                  <a:pt x="48" y="988"/>
                </a:moveTo>
                <a:cubicBezTo>
                  <a:pt x="39" y="988"/>
                  <a:pt x="33" y="994"/>
                  <a:pt x="33" y="1002"/>
                </a:cubicBezTo>
                <a:cubicBezTo>
                  <a:pt x="33" y="1011"/>
                  <a:pt x="39" y="1017"/>
                  <a:pt x="48" y="1017"/>
                </a:cubicBezTo>
                <a:cubicBezTo>
                  <a:pt x="56" y="1017"/>
                  <a:pt x="62" y="1011"/>
                  <a:pt x="62" y="1002"/>
                </a:cubicBezTo>
                <a:cubicBezTo>
                  <a:pt x="62" y="994"/>
                  <a:pt x="56" y="988"/>
                  <a:pt x="48" y="988"/>
                </a:cubicBezTo>
                <a:close/>
                <a:moveTo>
                  <a:pt x="48" y="1021"/>
                </a:moveTo>
                <a:cubicBezTo>
                  <a:pt x="39" y="1021"/>
                  <a:pt x="33" y="1027"/>
                  <a:pt x="33" y="1035"/>
                </a:cubicBezTo>
                <a:cubicBezTo>
                  <a:pt x="33" y="1044"/>
                  <a:pt x="39" y="1050"/>
                  <a:pt x="48" y="1050"/>
                </a:cubicBezTo>
                <a:cubicBezTo>
                  <a:pt x="56" y="1050"/>
                  <a:pt x="62" y="1044"/>
                  <a:pt x="62" y="1035"/>
                </a:cubicBezTo>
                <a:cubicBezTo>
                  <a:pt x="62" y="1027"/>
                  <a:pt x="56" y="1021"/>
                  <a:pt x="48" y="1021"/>
                </a:cubicBezTo>
                <a:close/>
                <a:moveTo>
                  <a:pt x="48" y="1053"/>
                </a:moveTo>
                <a:cubicBezTo>
                  <a:pt x="39" y="1053"/>
                  <a:pt x="33" y="1060"/>
                  <a:pt x="33" y="1068"/>
                </a:cubicBezTo>
                <a:cubicBezTo>
                  <a:pt x="33" y="1076"/>
                  <a:pt x="39" y="1083"/>
                  <a:pt x="48" y="1083"/>
                </a:cubicBezTo>
                <a:cubicBezTo>
                  <a:pt x="56" y="1083"/>
                  <a:pt x="62" y="1076"/>
                  <a:pt x="62" y="1068"/>
                </a:cubicBezTo>
                <a:cubicBezTo>
                  <a:pt x="62" y="1060"/>
                  <a:pt x="56" y="1053"/>
                  <a:pt x="48" y="1053"/>
                </a:cubicBezTo>
                <a:close/>
                <a:moveTo>
                  <a:pt x="48" y="1086"/>
                </a:moveTo>
                <a:cubicBezTo>
                  <a:pt x="39" y="1086"/>
                  <a:pt x="33" y="1093"/>
                  <a:pt x="33" y="1101"/>
                </a:cubicBezTo>
                <a:cubicBezTo>
                  <a:pt x="33" y="1109"/>
                  <a:pt x="39" y="1116"/>
                  <a:pt x="48" y="1116"/>
                </a:cubicBezTo>
                <a:cubicBezTo>
                  <a:pt x="56" y="1116"/>
                  <a:pt x="62" y="1109"/>
                  <a:pt x="62" y="1101"/>
                </a:cubicBezTo>
                <a:cubicBezTo>
                  <a:pt x="62" y="1093"/>
                  <a:pt x="56" y="1086"/>
                  <a:pt x="48" y="1086"/>
                </a:cubicBezTo>
                <a:close/>
                <a:moveTo>
                  <a:pt x="48" y="1119"/>
                </a:moveTo>
                <a:cubicBezTo>
                  <a:pt x="39" y="1119"/>
                  <a:pt x="33" y="1126"/>
                  <a:pt x="33" y="1134"/>
                </a:cubicBezTo>
                <a:cubicBezTo>
                  <a:pt x="33" y="1142"/>
                  <a:pt x="39" y="1149"/>
                  <a:pt x="48" y="1149"/>
                </a:cubicBezTo>
                <a:cubicBezTo>
                  <a:pt x="56" y="1149"/>
                  <a:pt x="62" y="1142"/>
                  <a:pt x="62" y="1134"/>
                </a:cubicBezTo>
                <a:cubicBezTo>
                  <a:pt x="62" y="1126"/>
                  <a:pt x="56" y="1119"/>
                  <a:pt x="48" y="1119"/>
                </a:cubicBezTo>
                <a:close/>
                <a:moveTo>
                  <a:pt x="48" y="1152"/>
                </a:moveTo>
                <a:cubicBezTo>
                  <a:pt x="39" y="1152"/>
                  <a:pt x="33" y="1159"/>
                  <a:pt x="33" y="1167"/>
                </a:cubicBezTo>
                <a:cubicBezTo>
                  <a:pt x="33" y="1175"/>
                  <a:pt x="39" y="1182"/>
                  <a:pt x="48" y="1182"/>
                </a:cubicBezTo>
                <a:cubicBezTo>
                  <a:pt x="56" y="1182"/>
                  <a:pt x="62" y="1175"/>
                  <a:pt x="62" y="1167"/>
                </a:cubicBezTo>
                <a:cubicBezTo>
                  <a:pt x="62" y="1159"/>
                  <a:pt x="56" y="1152"/>
                  <a:pt x="48" y="1152"/>
                </a:cubicBezTo>
                <a:close/>
                <a:moveTo>
                  <a:pt x="48" y="1185"/>
                </a:moveTo>
                <a:cubicBezTo>
                  <a:pt x="39" y="1185"/>
                  <a:pt x="33" y="1192"/>
                  <a:pt x="33" y="1200"/>
                </a:cubicBezTo>
                <a:cubicBezTo>
                  <a:pt x="33" y="1208"/>
                  <a:pt x="39" y="1215"/>
                  <a:pt x="48" y="1215"/>
                </a:cubicBezTo>
                <a:cubicBezTo>
                  <a:pt x="56" y="1215"/>
                  <a:pt x="62" y="1208"/>
                  <a:pt x="62" y="1200"/>
                </a:cubicBezTo>
                <a:cubicBezTo>
                  <a:pt x="62" y="1192"/>
                  <a:pt x="56" y="1185"/>
                  <a:pt x="48" y="1185"/>
                </a:cubicBezTo>
                <a:close/>
                <a:moveTo>
                  <a:pt x="48" y="1218"/>
                </a:moveTo>
                <a:cubicBezTo>
                  <a:pt x="39" y="1218"/>
                  <a:pt x="33" y="1225"/>
                  <a:pt x="33" y="1233"/>
                </a:cubicBezTo>
                <a:cubicBezTo>
                  <a:pt x="33" y="1241"/>
                  <a:pt x="39" y="1248"/>
                  <a:pt x="48" y="1248"/>
                </a:cubicBezTo>
                <a:cubicBezTo>
                  <a:pt x="56" y="1248"/>
                  <a:pt x="62" y="1241"/>
                  <a:pt x="62" y="1233"/>
                </a:cubicBezTo>
                <a:cubicBezTo>
                  <a:pt x="62" y="1225"/>
                  <a:pt x="56" y="1218"/>
                  <a:pt x="48" y="1218"/>
                </a:cubicBezTo>
                <a:close/>
                <a:moveTo>
                  <a:pt x="48" y="1251"/>
                </a:moveTo>
                <a:cubicBezTo>
                  <a:pt x="39" y="1251"/>
                  <a:pt x="33" y="1258"/>
                  <a:pt x="33" y="1266"/>
                </a:cubicBezTo>
                <a:cubicBezTo>
                  <a:pt x="33" y="1274"/>
                  <a:pt x="39" y="1281"/>
                  <a:pt x="48" y="1281"/>
                </a:cubicBezTo>
                <a:cubicBezTo>
                  <a:pt x="56" y="1281"/>
                  <a:pt x="62" y="1274"/>
                  <a:pt x="62" y="1266"/>
                </a:cubicBezTo>
                <a:cubicBezTo>
                  <a:pt x="62" y="1258"/>
                  <a:pt x="56" y="1251"/>
                  <a:pt x="48" y="1251"/>
                </a:cubicBezTo>
                <a:close/>
                <a:moveTo>
                  <a:pt x="48" y="1284"/>
                </a:moveTo>
                <a:cubicBezTo>
                  <a:pt x="39" y="1284"/>
                  <a:pt x="33" y="1291"/>
                  <a:pt x="33" y="1299"/>
                </a:cubicBezTo>
                <a:cubicBezTo>
                  <a:pt x="33" y="1307"/>
                  <a:pt x="39" y="1314"/>
                  <a:pt x="48" y="1314"/>
                </a:cubicBezTo>
                <a:cubicBezTo>
                  <a:pt x="56" y="1314"/>
                  <a:pt x="62" y="1307"/>
                  <a:pt x="62" y="1299"/>
                </a:cubicBezTo>
                <a:cubicBezTo>
                  <a:pt x="62" y="1291"/>
                  <a:pt x="56" y="1284"/>
                  <a:pt x="48" y="1284"/>
                </a:cubicBezTo>
                <a:close/>
                <a:moveTo>
                  <a:pt x="48" y="1317"/>
                </a:moveTo>
                <a:cubicBezTo>
                  <a:pt x="39" y="1317"/>
                  <a:pt x="33" y="1323"/>
                  <a:pt x="33" y="1332"/>
                </a:cubicBezTo>
                <a:cubicBezTo>
                  <a:pt x="33" y="1340"/>
                  <a:pt x="39" y="1346"/>
                  <a:pt x="48" y="1346"/>
                </a:cubicBezTo>
                <a:cubicBezTo>
                  <a:pt x="56" y="1346"/>
                  <a:pt x="62" y="1340"/>
                  <a:pt x="62" y="1332"/>
                </a:cubicBezTo>
                <a:cubicBezTo>
                  <a:pt x="62" y="1323"/>
                  <a:pt x="56" y="1317"/>
                  <a:pt x="48" y="1317"/>
                </a:cubicBezTo>
                <a:close/>
                <a:moveTo>
                  <a:pt x="48" y="1350"/>
                </a:moveTo>
                <a:cubicBezTo>
                  <a:pt x="39" y="1350"/>
                  <a:pt x="33" y="1356"/>
                  <a:pt x="33" y="1365"/>
                </a:cubicBezTo>
                <a:cubicBezTo>
                  <a:pt x="33" y="1373"/>
                  <a:pt x="39" y="1379"/>
                  <a:pt x="48" y="1379"/>
                </a:cubicBezTo>
                <a:cubicBezTo>
                  <a:pt x="56" y="1379"/>
                  <a:pt x="62" y="1373"/>
                  <a:pt x="62" y="1365"/>
                </a:cubicBezTo>
                <a:cubicBezTo>
                  <a:pt x="62" y="1356"/>
                  <a:pt x="56" y="1350"/>
                  <a:pt x="48" y="1350"/>
                </a:cubicBezTo>
                <a:close/>
                <a:moveTo>
                  <a:pt x="48" y="1383"/>
                </a:moveTo>
                <a:cubicBezTo>
                  <a:pt x="39" y="1383"/>
                  <a:pt x="33" y="1389"/>
                  <a:pt x="33" y="1397"/>
                </a:cubicBezTo>
                <a:cubicBezTo>
                  <a:pt x="33" y="1406"/>
                  <a:pt x="39" y="1412"/>
                  <a:pt x="48" y="1412"/>
                </a:cubicBezTo>
                <a:cubicBezTo>
                  <a:pt x="56" y="1412"/>
                  <a:pt x="62" y="1406"/>
                  <a:pt x="62" y="1397"/>
                </a:cubicBezTo>
                <a:cubicBezTo>
                  <a:pt x="62" y="1389"/>
                  <a:pt x="56" y="1383"/>
                  <a:pt x="48" y="1383"/>
                </a:cubicBezTo>
                <a:close/>
                <a:moveTo>
                  <a:pt x="48" y="1416"/>
                </a:moveTo>
                <a:cubicBezTo>
                  <a:pt x="39" y="1416"/>
                  <a:pt x="33" y="1422"/>
                  <a:pt x="33" y="1430"/>
                </a:cubicBezTo>
                <a:cubicBezTo>
                  <a:pt x="33" y="1439"/>
                  <a:pt x="39" y="1445"/>
                  <a:pt x="48" y="1445"/>
                </a:cubicBezTo>
                <a:cubicBezTo>
                  <a:pt x="56" y="1445"/>
                  <a:pt x="62" y="1439"/>
                  <a:pt x="62" y="1430"/>
                </a:cubicBezTo>
                <a:cubicBezTo>
                  <a:pt x="62" y="1422"/>
                  <a:pt x="56" y="1416"/>
                  <a:pt x="48" y="1416"/>
                </a:cubicBezTo>
                <a:close/>
                <a:moveTo>
                  <a:pt x="81" y="0"/>
                </a:moveTo>
                <a:cubicBezTo>
                  <a:pt x="72" y="0"/>
                  <a:pt x="66" y="7"/>
                  <a:pt x="66" y="15"/>
                </a:cubicBezTo>
                <a:cubicBezTo>
                  <a:pt x="66" y="23"/>
                  <a:pt x="72" y="30"/>
                  <a:pt x="81" y="30"/>
                </a:cubicBezTo>
                <a:cubicBezTo>
                  <a:pt x="89" y="30"/>
                  <a:pt x="95" y="23"/>
                  <a:pt x="95" y="15"/>
                </a:cubicBezTo>
                <a:cubicBezTo>
                  <a:pt x="95" y="7"/>
                  <a:pt x="89" y="0"/>
                  <a:pt x="81" y="0"/>
                </a:cubicBezTo>
                <a:close/>
                <a:moveTo>
                  <a:pt x="81" y="33"/>
                </a:moveTo>
                <a:cubicBezTo>
                  <a:pt x="72" y="33"/>
                  <a:pt x="66" y="40"/>
                  <a:pt x="66" y="48"/>
                </a:cubicBezTo>
                <a:cubicBezTo>
                  <a:pt x="66" y="56"/>
                  <a:pt x="72" y="63"/>
                  <a:pt x="81" y="63"/>
                </a:cubicBezTo>
                <a:cubicBezTo>
                  <a:pt x="89" y="63"/>
                  <a:pt x="95" y="56"/>
                  <a:pt x="95" y="48"/>
                </a:cubicBezTo>
                <a:cubicBezTo>
                  <a:pt x="95" y="40"/>
                  <a:pt x="89" y="33"/>
                  <a:pt x="81" y="33"/>
                </a:cubicBezTo>
                <a:close/>
                <a:moveTo>
                  <a:pt x="81" y="66"/>
                </a:moveTo>
                <a:cubicBezTo>
                  <a:pt x="72" y="66"/>
                  <a:pt x="66" y="72"/>
                  <a:pt x="66" y="81"/>
                </a:cubicBezTo>
                <a:cubicBezTo>
                  <a:pt x="66" y="89"/>
                  <a:pt x="72" y="95"/>
                  <a:pt x="81" y="95"/>
                </a:cubicBezTo>
                <a:cubicBezTo>
                  <a:pt x="89" y="95"/>
                  <a:pt x="95" y="89"/>
                  <a:pt x="95" y="81"/>
                </a:cubicBezTo>
                <a:cubicBezTo>
                  <a:pt x="95" y="72"/>
                  <a:pt x="89" y="66"/>
                  <a:pt x="81" y="66"/>
                </a:cubicBezTo>
                <a:close/>
                <a:moveTo>
                  <a:pt x="81" y="99"/>
                </a:moveTo>
                <a:cubicBezTo>
                  <a:pt x="72" y="99"/>
                  <a:pt x="66" y="105"/>
                  <a:pt x="66" y="114"/>
                </a:cubicBezTo>
                <a:cubicBezTo>
                  <a:pt x="66" y="122"/>
                  <a:pt x="72" y="128"/>
                  <a:pt x="81" y="128"/>
                </a:cubicBezTo>
                <a:cubicBezTo>
                  <a:pt x="89" y="128"/>
                  <a:pt x="95" y="122"/>
                  <a:pt x="95" y="114"/>
                </a:cubicBezTo>
                <a:cubicBezTo>
                  <a:pt x="95" y="105"/>
                  <a:pt x="89" y="99"/>
                  <a:pt x="81" y="99"/>
                </a:cubicBezTo>
                <a:close/>
                <a:moveTo>
                  <a:pt x="81" y="132"/>
                </a:moveTo>
                <a:cubicBezTo>
                  <a:pt x="72" y="132"/>
                  <a:pt x="66" y="138"/>
                  <a:pt x="66" y="147"/>
                </a:cubicBezTo>
                <a:cubicBezTo>
                  <a:pt x="66" y="155"/>
                  <a:pt x="72" y="161"/>
                  <a:pt x="81" y="161"/>
                </a:cubicBezTo>
                <a:cubicBezTo>
                  <a:pt x="89" y="161"/>
                  <a:pt x="95" y="155"/>
                  <a:pt x="95" y="147"/>
                </a:cubicBezTo>
                <a:cubicBezTo>
                  <a:pt x="95" y="138"/>
                  <a:pt x="89" y="132"/>
                  <a:pt x="81" y="132"/>
                </a:cubicBezTo>
                <a:close/>
                <a:moveTo>
                  <a:pt x="81" y="165"/>
                </a:moveTo>
                <a:cubicBezTo>
                  <a:pt x="72" y="165"/>
                  <a:pt x="66" y="171"/>
                  <a:pt x="66" y="179"/>
                </a:cubicBezTo>
                <a:cubicBezTo>
                  <a:pt x="66" y="188"/>
                  <a:pt x="72" y="194"/>
                  <a:pt x="81" y="194"/>
                </a:cubicBezTo>
                <a:cubicBezTo>
                  <a:pt x="89" y="194"/>
                  <a:pt x="95" y="188"/>
                  <a:pt x="95" y="179"/>
                </a:cubicBezTo>
                <a:cubicBezTo>
                  <a:pt x="95" y="171"/>
                  <a:pt x="89" y="165"/>
                  <a:pt x="81" y="165"/>
                </a:cubicBezTo>
                <a:close/>
                <a:moveTo>
                  <a:pt x="81" y="198"/>
                </a:moveTo>
                <a:cubicBezTo>
                  <a:pt x="72" y="198"/>
                  <a:pt x="66" y="204"/>
                  <a:pt x="66" y="212"/>
                </a:cubicBezTo>
                <a:cubicBezTo>
                  <a:pt x="66" y="221"/>
                  <a:pt x="72" y="227"/>
                  <a:pt x="81" y="227"/>
                </a:cubicBezTo>
                <a:cubicBezTo>
                  <a:pt x="89" y="227"/>
                  <a:pt x="95" y="221"/>
                  <a:pt x="95" y="212"/>
                </a:cubicBezTo>
                <a:cubicBezTo>
                  <a:pt x="95" y="204"/>
                  <a:pt x="89" y="198"/>
                  <a:pt x="81" y="198"/>
                </a:cubicBezTo>
                <a:close/>
                <a:moveTo>
                  <a:pt x="81" y="230"/>
                </a:moveTo>
                <a:cubicBezTo>
                  <a:pt x="72" y="230"/>
                  <a:pt x="66" y="237"/>
                  <a:pt x="66" y="245"/>
                </a:cubicBezTo>
                <a:cubicBezTo>
                  <a:pt x="66" y="253"/>
                  <a:pt x="72" y="260"/>
                  <a:pt x="81" y="260"/>
                </a:cubicBezTo>
                <a:cubicBezTo>
                  <a:pt x="89" y="260"/>
                  <a:pt x="95" y="253"/>
                  <a:pt x="95" y="245"/>
                </a:cubicBezTo>
                <a:cubicBezTo>
                  <a:pt x="95" y="237"/>
                  <a:pt x="89" y="230"/>
                  <a:pt x="81" y="230"/>
                </a:cubicBezTo>
                <a:close/>
                <a:moveTo>
                  <a:pt x="81" y="263"/>
                </a:moveTo>
                <a:cubicBezTo>
                  <a:pt x="72" y="263"/>
                  <a:pt x="66" y="270"/>
                  <a:pt x="66" y="278"/>
                </a:cubicBezTo>
                <a:cubicBezTo>
                  <a:pt x="66" y="286"/>
                  <a:pt x="72" y="293"/>
                  <a:pt x="81" y="293"/>
                </a:cubicBezTo>
                <a:cubicBezTo>
                  <a:pt x="89" y="293"/>
                  <a:pt x="95" y="286"/>
                  <a:pt x="95" y="278"/>
                </a:cubicBezTo>
                <a:cubicBezTo>
                  <a:pt x="95" y="270"/>
                  <a:pt x="89" y="263"/>
                  <a:pt x="81" y="263"/>
                </a:cubicBezTo>
                <a:close/>
                <a:moveTo>
                  <a:pt x="81" y="296"/>
                </a:moveTo>
                <a:cubicBezTo>
                  <a:pt x="72" y="296"/>
                  <a:pt x="66" y="303"/>
                  <a:pt x="66" y="311"/>
                </a:cubicBezTo>
                <a:cubicBezTo>
                  <a:pt x="66" y="319"/>
                  <a:pt x="72" y="326"/>
                  <a:pt x="81" y="326"/>
                </a:cubicBezTo>
                <a:cubicBezTo>
                  <a:pt x="89" y="326"/>
                  <a:pt x="95" y="319"/>
                  <a:pt x="95" y="311"/>
                </a:cubicBezTo>
                <a:cubicBezTo>
                  <a:pt x="95" y="303"/>
                  <a:pt x="89" y="296"/>
                  <a:pt x="81" y="296"/>
                </a:cubicBezTo>
                <a:close/>
                <a:moveTo>
                  <a:pt x="81" y="329"/>
                </a:moveTo>
                <a:cubicBezTo>
                  <a:pt x="72" y="329"/>
                  <a:pt x="66" y="336"/>
                  <a:pt x="66" y="344"/>
                </a:cubicBezTo>
                <a:cubicBezTo>
                  <a:pt x="66" y="352"/>
                  <a:pt x="72" y="359"/>
                  <a:pt x="81" y="359"/>
                </a:cubicBezTo>
                <a:cubicBezTo>
                  <a:pt x="89" y="359"/>
                  <a:pt x="95" y="352"/>
                  <a:pt x="95" y="344"/>
                </a:cubicBezTo>
                <a:cubicBezTo>
                  <a:pt x="95" y="336"/>
                  <a:pt x="89" y="329"/>
                  <a:pt x="81" y="329"/>
                </a:cubicBezTo>
                <a:close/>
                <a:moveTo>
                  <a:pt x="81" y="362"/>
                </a:moveTo>
                <a:cubicBezTo>
                  <a:pt x="72" y="362"/>
                  <a:pt x="66" y="369"/>
                  <a:pt x="66" y="377"/>
                </a:cubicBezTo>
                <a:cubicBezTo>
                  <a:pt x="66" y="385"/>
                  <a:pt x="72" y="392"/>
                  <a:pt x="81" y="392"/>
                </a:cubicBezTo>
                <a:cubicBezTo>
                  <a:pt x="89" y="392"/>
                  <a:pt x="95" y="385"/>
                  <a:pt x="95" y="377"/>
                </a:cubicBezTo>
                <a:cubicBezTo>
                  <a:pt x="95" y="369"/>
                  <a:pt x="89" y="362"/>
                  <a:pt x="81" y="362"/>
                </a:cubicBezTo>
                <a:close/>
                <a:moveTo>
                  <a:pt x="81" y="395"/>
                </a:moveTo>
                <a:cubicBezTo>
                  <a:pt x="72" y="395"/>
                  <a:pt x="66" y="402"/>
                  <a:pt x="66" y="410"/>
                </a:cubicBezTo>
                <a:cubicBezTo>
                  <a:pt x="66" y="418"/>
                  <a:pt x="72" y="425"/>
                  <a:pt x="81" y="425"/>
                </a:cubicBezTo>
                <a:cubicBezTo>
                  <a:pt x="89" y="425"/>
                  <a:pt x="95" y="418"/>
                  <a:pt x="95" y="410"/>
                </a:cubicBezTo>
                <a:cubicBezTo>
                  <a:pt x="95" y="402"/>
                  <a:pt x="89" y="395"/>
                  <a:pt x="81" y="395"/>
                </a:cubicBezTo>
                <a:close/>
                <a:moveTo>
                  <a:pt x="81" y="428"/>
                </a:moveTo>
                <a:cubicBezTo>
                  <a:pt x="72" y="428"/>
                  <a:pt x="66" y="435"/>
                  <a:pt x="66" y="443"/>
                </a:cubicBezTo>
                <a:cubicBezTo>
                  <a:pt x="66" y="451"/>
                  <a:pt x="72" y="458"/>
                  <a:pt x="81" y="458"/>
                </a:cubicBezTo>
                <a:cubicBezTo>
                  <a:pt x="89" y="458"/>
                  <a:pt x="95" y="451"/>
                  <a:pt x="95" y="443"/>
                </a:cubicBezTo>
                <a:cubicBezTo>
                  <a:pt x="95" y="435"/>
                  <a:pt x="89" y="428"/>
                  <a:pt x="81" y="428"/>
                </a:cubicBezTo>
                <a:close/>
                <a:moveTo>
                  <a:pt x="81" y="461"/>
                </a:moveTo>
                <a:cubicBezTo>
                  <a:pt x="72" y="461"/>
                  <a:pt x="66" y="468"/>
                  <a:pt x="66" y="476"/>
                </a:cubicBezTo>
                <a:cubicBezTo>
                  <a:pt x="66" y="484"/>
                  <a:pt x="72" y="491"/>
                  <a:pt x="81" y="491"/>
                </a:cubicBezTo>
                <a:cubicBezTo>
                  <a:pt x="89" y="491"/>
                  <a:pt x="95" y="484"/>
                  <a:pt x="95" y="476"/>
                </a:cubicBezTo>
                <a:cubicBezTo>
                  <a:pt x="95" y="468"/>
                  <a:pt x="89" y="461"/>
                  <a:pt x="81" y="461"/>
                </a:cubicBezTo>
                <a:close/>
                <a:moveTo>
                  <a:pt x="81" y="494"/>
                </a:moveTo>
                <a:cubicBezTo>
                  <a:pt x="72" y="494"/>
                  <a:pt x="66" y="500"/>
                  <a:pt x="66" y="509"/>
                </a:cubicBezTo>
                <a:cubicBezTo>
                  <a:pt x="66" y="517"/>
                  <a:pt x="72" y="523"/>
                  <a:pt x="81" y="523"/>
                </a:cubicBezTo>
                <a:cubicBezTo>
                  <a:pt x="89" y="523"/>
                  <a:pt x="95" y="517"/>
                  <a:pt x="95" y="509"/>
                </a:cubicBezTo>
                <a:cubicBezTo>
                  <a:pt x="95" y="500"/>
                  <a:pt x="89" y="494"/>
                  <a:pt x="81" y="494"/>
                </a:cubicBezTo>
                <a:close/>
                <a:moveTo>
                  <a:pt x="81" y="527"/>
                </a:moveTo>
                <a:cubicBezTo>
                  <a:pt x="72" y="527"/>
                  <a:pt x="66" y="533"/>
                  <a:pt x="66" y="542"/>
                </a:cubicBezTo>
                <a:cubicBezTo>
                  <a:pt x="66" y="550"/>
                  <a:pt x="72" y="556"/>
                  <a:pt x="81" y="556"/>
                </a:cubicBezTo>
                <a:cubicBezTo>
                  <a:pt x="89" y="556"/>
                  <a:pt x="95" y="550"/>
                  <a:pt x="95" y="542"/>
                </a:cubicBezTo>
                <a:cubicBezTo>
                  <a:pt x="95" y="533"/>
                  <a:pt x="89" y="527"/>
                  <a:pt x="81" y="527"/>
                </a:cubicBezTo>
                <a:close/>
                <a:moveTo>
                  <a:pt x="81" y="560"/>
                </a:moveTo>
                <a:cubicBezTo>
                  <a:pt x="72" y="560"/>
                  <a:pt x="66" y="566"/>
                  <a:pt x="66" y="574"/>
                </a:cubicBezTo>
                <a:cubicBezTo>
                  <a:pt x="66" y="583"/>
                  <a:pt x="72" y="589"/>
                  <a:pt x="81" y="589"/>
                </a:cubicBezTo>
                <a:cubicBezTo>
                  <a:pt x="89" y="589"/>
                  <a:pt x="95" y="583"/>
                  <a:pt x="95" y="574"/>
                </a:cubicBezTo>
                <a:cubicBezTo>
                  <a:pt x="95" y="566"/>
                  <a:pt x="89" y="560"/>
                  <a:pt x="81" y="560"/>
                </a:cubicBezTo>
                <a:close/>
                <a:moveTo>
                  <a:pt x="81" y="593"/>
                </a:moveTo>
                <a:cubicBezTo>
                  <a:pt x="72" y="593"/>
                  <a:pt x="66" y="599"/>
                  <a:pt x="66" y="607"/>
                </a:cubicBezTo>
                <a:cubicBezTo>
                  <a:pt x="66" y="616"/>
                  <a:pt x="72" y="622"/>
                  <a:pt x="81" y="622"/>
                </a:cubicBezTo>
                <a:cubicBezTo>
                  <a:pt x="89" y="622"/>
                  <a:pt x="95" y="616"/>
                  <a:pt x="95" y="607"/>
                </a:cubicBezTo>
                <a:cubicBezTo>
                  <a:pt x="95" y="599"/>
                  <a:pt x="89" y="593"/>
                  <a:pt x="81" y="593"/>
                </a:cubicBezTo>
                <a:close/>
                <a:moveTo>
                  <a:pt x="81" y="625"/>
                </a:moveTo>
                <a:cubicBezTo>
                  <a:pt x="72" y="625"/>
                  <a:pt x="66" y="632"/>
                  <a:pt x="66" y="640"/>
                </a:cubicBezTo>
                <a:cubicBezTo>
                  <a:pt x="66" y="648"/>
                  <a:pt x="72" y="655"/>
                  <a:pt x="81" y="655"/>
                </a:cubicBezTo>
                <a:cubicBezTo>
                  <a:pt x="89" y="655"/>
                  <a:pt x="95" y="648"/>
                  <a:pt x="95" y="640"/>
                </a:cubicBezTo>
                <a:cubicBezTo>
                  <a:pt x="95" y="632"/>
                  <a:pt x="89" y="625"/>
                  <a:pt x="81" y="625"/>
                </a:cubicBezTo>
                <a:close/>
                <a:moveTo>
                  <a:pt x="81" y="658"/>
                </a:moveTo>
                <a:cubicBezTo>
                  <a:pt x="72" y="658"/>
                  <a:pt x="66" y="665"/>
                  <a:pt x="66" y="673"/>
                </a:cubicBezTo>
                <a:cubicBezTo>
                  <a:pt x="66" y="681"/>
                  <a:pt x="72" y="688"/>
                  <a:pt x="81" y="688"/>
                </a:cubicBezTo>
                <a:cubicBezTo>
                  <a:pt x="89" y="688"/>
                  <a:pt x="95" y="681"/>
                  <a:pt x="95" y="673"/>
                </a:cubicBezTo>
                <a:cubicBezTo>
                  <a:pt x="95" y="665"/>
                  <a:pt x="89" y="658"/>
                  <a:pt x="81" y="658"/>
                </a:cubicBezTo>
                <a:close/>
                <a:moveTo>
                  <a:pt x="81" y="691"/>
                </a:moveTo>
                <a:cubicBezTo>
                  <a:pt x="72" y="691"/>
                  <a:pt x="66" y="698"/>
                  <a:pt x="66" y="706"/>
                </a:cubicBezTo>
                <a:cubicBezTo>
                  <a:pt x="66" y="714"/>
                  <a:pt x="72" y="721"/>
                  <a:pt x="81" y="721"/>
                </a:cubicBezTo>
                <a:cubicBezTo>
                  <a:pt x="89" y="721"/>
                  <a:pt x="95" y="714"/>
                  <a:pt x="95" y="706"/>
                </a:cubicBezTo>
                <a:cubicBezTo>
                  <a:pt x="95" y="698"/>
                  <a:pt x="89" y="691"/>
                  <a:pt x="81" y="691"/>
                </a:cubicBezTo>
                <a:close/>
                <a:moveTo>
                  <a:pt x="81" y="724"/>
                </a:moveTo>
                <a:cubicBezTo>
                  <a:pt x="72" y="724"/>
                  <a:pt x="66" y="731"/>
                  <a:pt x="66" y="739"/>
                </a:cubicBezTo>
                <a:cubicBezTo>
                  <a:pt x="66" y="747"/>
                  <a:pt x="72" y="754"/>
                  <a:pt x="81" y="754"/>
                </a:cubicBezTo>
                <a:cubicBezTo>
                  <a:pt x="89" y="754"/>
                  <a:pt x="95" y="747"/>
                  <a:pt x="95" y="739"/>
                </a:cubicBezTo>
                <a:cubicBezTo>
                  <a:pt x="95" y="731"/>
                  <a:pt x="89" y="724"/>
                  <a:pt x="81" y="724"/>
                </a:cubicBezTo>
                <a:close/>
                <a:moveTo>
                  <a:pt x="81" y="757"/>
                </a:moveTo>
                <a:cubicBezTo>
                  <a:pt x="72" y="757"/>
                  <a:pt x="66" y="764"/>
                  <a:pt x="66" y="772"/>
                </a:cubicBezTo>
                <a:cubicBezTo>
                  <a:pt x="66" y="780"/>
                  <a:pt x="72" y="787"/>
                  <a:pt x="81" y="787"/>
                </a:cubicBezTo>
                <a:cubicBezTo>
                  <a:pt x="89" y="787"/>
                  <a:pt x="95" y="780"/>
                  <a:pt x="95" y="772"/>
                </a:cubicBezTo>
                <a:cubicBezTo>
                  <a:pt x="95" y="764"/>
                  <a:pt x="89" y="757"/>
                  <a:pt x="81" y="757"/>
                </a:cubicBezTo>
                <a:close/>
                <a:moveTo>
                  <a:pt x="81" y="790"/>
                </a:moveTo>
                <a:cubicBezTo>
                  <a:pt x="72" y="790"/>
                  <a:pt x="66" y="797"/>
                  <a:pt x="66" y="805"/>
                </a:cubicBezTo>
                <a:cubicBezTo>
                  <a:pt x="66" y="813"/>
                  <a:pt x="72" y="820"/>
                  <a:pt x="81" y="820"/>
                </a:cubicBezTo>
                <a:cubicBezTo>
                  <a:pt x="89" y="820"/>
                  <a:pt x="95" y="813"/>
                  <a:pt x="95" y="805"/>
                </a:cubicBezTo>
                <a:cubicBezTo>
                  <a:pt x="95" y="797"/>
                  <a:pt x="89" y="790"/>
                  <a:pt x="81" y="790"/>
                </a:cubicBezTo>
                <a:close/>
                <a:moveTo>
                  <a:pt x="81" y="823"/>
                </a:moveTo>
                <a:cubicBezTo>
                  <a:pt x="72" y="823"/>
                  <a:pt x="66" y="830"/>
                  <a:pt x="66" y="838"/>
                </a:cubicBezTo>
                <a:cubicBezTo>
                  <a:pt x="66" y="846"/>
                  <a:pt x="72" y="853"/>
                  <a:pt x="81" y="853"/>
                </a:cubicBezTo>
                <a:cubicBezTo>
                  <a:pt x="89" y="853"/>
                  <a:pt x="95" y="846"/>
                  <a:pt x="95" y="838"/>
                </a:cubicBezTo>
                <a:cubicBezTo>
                  <a:pt x="95" y="830"/>
                  <a:pt x="89" y="823"/>
                  <a:pt x="81" y="823"/>
                </a:cubicBezTo>
                <a:close/>
                <a:moveTo>
                  <a:pt x="81" y="856"/>
                </a:moveTo>
                <a:cubicBezTo>
                  <a:pt x="72" y="856"/>
                  <a:pt x="66" y="863"/>
                  <a:pt x="66" y="871"/>
                </a:cubicBezTo>
                <a:cubicBezTo>
                  <a:pt x="66" y="879"/>
                  <a:pt x="72" y="886"/>
                  <a:pt x="81" y="886"/>
                </a:cubicBezTo>
                <a:cubicBezTo>
                  <a:pt x="89" y="886"/>
                  <a:pt x="95" y="879"/>
                  <a:pt x="95" y="871"/>
                </a:cubicBezTo>
                <a:cubicBezTo>
                  <a:pt x="95" y="863"/>
                  <a:pt x="89" y="856"/>
                  <a:pt x="81" y="856"/>
                </a:cubicBezTo>
                <a:close/>
                <a:moveTo>
                  <a:pt x="81" y="889"/>
                </a:moveTo>
                <a:cubicBezTo>
                  <a:pt x="72" y="889"/>
                  <a:pt x="66" y="895"/>
                  <a:pt x="66" y="904"/>
                </a:cubicBezTo>
                <a:cubicBezTo>
                  <a:pt x="66" y="912"/>
                  <a:pt x="72" y="918"/>
                  <a:pt x="81" y="918"/>
                </a:cubicBezTo>
                <a:cubicBezTo>
                  <a:pt x="89" y="918"/>
                  <a:pt x="95" y="912"/>
                  <a:pt x="95" y="904"/>
                </a:cubicBezTo>
                <a:cubicBezTo>
                  <a:pt x="95" y="895"/>
                  <a:pt x="89" y="889"/>
                  <a:pt x="81" y="889"/>
                </a:cubicBezTo>
                <a:close/>
                <a:moveTo>
                  <a:pt x="81" y="922"/>
                </a:moveTo>
                <a:cubicBezTo>
                  <a:pt x="72" y="922"/>
                  <a:pt x="66" y="928"/>
                  <a:pt x="66" y="937"/>
                </a:cubicBezTo>
                <a:cubicBezTo>
                  <a:pt x="66" y="945"/>
                  <a:pt x="72" y="951"/>
                  <a:pt x="81" y="951"/>
                </a:cubicBezTo>
                <a:cubicBezTo>
                  <a:pt x="89" y="951"/>
                  <a:pt x="95" y="945"/>
                  <a:pt x="95" y="937"/>
                </a:cubicBezTo>
                <a:cubicBezTo>
                  <a:pt x="95" y="928"/>
                  <a:pt x="89" y="922"/>
                  <a:pt x="81" y="922"/>
                </a:cubicBezTo>
                <a:close/>
                <a:moveTo>
                  <a:pt x="81" y="955"/>
                </a:moveTo>
                <a:cubicBezTo>
                  <a:pt x="72" y="955"/>
                  <a:pt x="66" y="961"/>
                  <a:pt x="66" y="970"/>
                </a:cubicBezTo>
                <a:cubicBezTo>
                  <a:pt x="66" y="978"/>
                  <a:pt x="72" y="984"/>
                  <a:pt x="81" y="984"/>
                </a:cubicBezTo>
                <a:cubicBezTo>
                  <a:pt x="89" y="984"/>
                  <a:pt x="95" y="978"/>
                  <a:pt x="95" y="970"/>
                </a:cubicBezTo>
                <a:cubicBezTo>
                  <a:pt x="95" y="961"/>
                  <a:pt x="89" y="955"/>
                  <a:pt x="81" y="955"/>
                </a:cubicBezTo>
                <a:close/>
                <a:moveTo>
                  <a:pt x="81" y="988"/>
                </a:moveTo>
                <a:cubicBezTo>
                  <a:pt x="72" y="988"/>
                  <a:pt x="66" y="994"/>
                  <a:pt x="66" y="1002"/>
                </a:cubicBezTo>
                <a:cubicBezTo>
                  <a:pt x="66" y="1011"/>
                  <a:pt x="72" y="1017"/>
                  <a:pt x="81" y="1017"/>
                </a:cubicBezTo>
                <a:cubicBezTo>
                  <a:pt x="89" y="1017"/>
                  <a:pt x="95" y="1011"/>
                  <a:pt x="95" y="1002"/>
                </a:cubicBezTo>
                <a:cubicBezTo>
                  <a:pt x="95" y="994"/>
                  <a:pt x="89" y="988"/>
                  <a:pt x="81" y="988"/>
                </a:cubicBezTo>
                <a:close/>
                <a:moveTo>
                  <a:pt x="81" y="1021"/>
                </a:moveTo>
                <a:cubicBezTo>
                  <a:pt x="72" y="1021"/>
                  <a:pt x="66" y="1027"/>
                  <a:pt x="66" y="1035"/>
                </a:cubicBezTo>
                <a:cubicBezTo>
                  <a:pt x="66" y="1044"/>
                  <a:pt x="72" y="1050"/>
                  <a:pt x="81" y="1050"/>
                </a:cubicBezTo>
                <a:cubicBezTo>
                  <a:pt x="89" y="1050"/>
                  <a:pt x="95" y="1044"/>
                  <a:pt x="95" y="1035"/>
                </a:cubicBezTo>
                <a:cubicBezTo>
                  <a:pt x="95" y="1027"/>
                  <a:pt x="89" y="1021"/>
                  <a:pt x="81" y="1021"/>
                </a:cubicBezTo>
                <a:close/>
                <a:moveTo>
                  <a:pt x="81" y="1053"/>
                </a:moveTo>
                <a:cubicBezTo>
                  <a:pt x="72" y="1053"/>
                  <a:pt x="66" y="1060"/>
                  <a:pt x="66" y="1068"/>
                </a:cubicBezTo>
                <a:cubicBezTo>
                  <a:pt x="66" y="1076"/>
                  <a:pt x="72" y="1083"/>
                  <a:pt x="81" y="1083"/>
                </a:cubicBezTo>
                <a:cubicBezTo>
                  <a:pt x="89" y="1083"/>
                  <a:pt x="95" y="1076"/>
                  <a:pt x="95" y="1068"/>
                </a:cubicBezTo>
                <a:cubicBezTo>
                  <a:pt x="95" y="1060"/>
                  <a:pt x="89" y="1053"/>
                  <a:pt x="81" y="1053"/>
                </a:cubicBezTo>
                <a:close/>
                <a:moveTo>
                  <a:pt x="81" y="1086"/>
                </a:moveTo>
                <a:cubicBezTo>
                  <a:pt x="72" y="1086"/>
                  <a:pt x="66" y="1093"/>
                  <a:pt x="66" y="1101"/>
                </a:cubicBezTo>
                <a:cubicBezTo>
                  <a:pt x="66" y="1109"/>
                  <a:pt x="72" y="1116"/>
                  <a:pt x="81" y="1116"/>
                </a:cubicBezTo>
                <a:cubicBezTo>
                  <a:pt x="89" y="1116"/>
                  <a:pt x="95" y="1109"/>
                  <a:pt x="95" y="1101"/>
                </a:cubicBezTo>
                <a:cubicBezTo>
                  <a:pt x="95" y="1093"/>
                  <a:pt x="89" y="1086"/>
                  <a:pt x="81" y="1086"/>
                </a:cubicBezTo>
                <a:close/>
                <a:moveTo>
                  <a:pt x="81" y="1119"/>
                </a:moveTo>
                <a:cubicBezTo>
                  <a:pt x="72" y="1119"/>
                  <a:pt x="66" y="1126"/>
                  <a:pt x="66" y="1134"/>
                </a:cubicBezTo>
                <a:cubicBezTo>
                  <a:pt x="66" y="1142"/>
                  <a:pt x="72" y="1149"/>
                  <a:pt x="81" y="1149"/>
                </a:cubicBezTo>
                <a:cubicBezTo>
                  <a:pt x="89" y="1149"/>
                  <a:pt x="95" y="1142"/>
                  <a:pt x="95" y="1134"/>
                </a:cubicBezTo>
                <a:cubicBezTo>
                  <a:pt x="95" y="1126"/>
                  <a:pt x="89" y="1119"/>
                  <a:pt x="81" y="1119"/>
                </a:cubicBezTo>
                <a:close/>
                <a:moveTo>
                  <a:pt x="81" y="1152"/>
                </a:moveTo>
                <a:cubicBezTo>
                  <a:pt x="72" y="1152"/>
                  <a:pt x="66" y="1159"/>
                  <a:pt x="66" y="1167"/>
                </a:cubicBezTo>
                <a:cubicBezTo>
                  <a:pt x="66" y="1175"/>
                  <a:pt x="72" y="1182"/>
                  <a:pt x="81" y="1182"/>
                </a:cubicBezTo>
                <a:cubicBezTo>
                  <a:pt x="89" y="1182"/>
                  <a:pt x="95" y="1175"/>
                  <a:pt x="95" y="1167"/>
                </a:cubicBezTo>
                <a:cubicBezTo>
                  <a:pt x="95" y="1159"/>
                  <a:pt x="89" y="1152"/>
                  <a:pt x="81" y="1152"/>
                </a:cubicBezTo>
                <a:close/>
                <a:moveTo>
                  <a:pt x="81" y="1185"/>
                </a:moveTo>
                <a:cubicBezTo>
                  <a:pt x="72" y="1185"/>
                  <a:pt x="66" y="1192"/>
                  <a:pt x="66" y="1200"/>
                </a:cubicBezTo>
                <a:cubicBezTo>
                  <a:pt x="66" y="1208"/>
                  <a:pt x="72" y="1215"/>
                  <a:pt x="81" y="1215"/>
                </a:cubicBezTo>
                <a:cubicBezTo>
                  <a:pt x="89" y="1215"/>
                  <a:pt x="95" y="1208"/>
                  <a:pt x="95" y="1200"/>
                </a:cubicBezTo>
                <a:cubicBezTo>
                  <a:pt x="95" y="1192"/>
                  <a:pt x="89" y="1185"/>
                  <a:pt x="81" y="1185"/>
                </a:cubicBezTo>
                <a:close/>
                <a:moveTo>
                  <a:pt x="81" y="1218"/>
                </a:moveTo>
                <a:cubicBezTo>
                  <a:pt x="72" y="1218"/>
                  <a:pt x="66" y="1225"/>
                  <a:pt x="66" y="1233"/>
                </a:cubicBezTo>
                <a:cubicBezTo>
                  <a:pt x="66" y="1241"/>
                  <a:pt x="72" y="1248"/>
                  <a:pt x="81" y="1248"/>
                </a:cubicBezTo>
                <a:cubicBezTo>
                  <a:pt x="89" y="1248"/>
                  <a:pt x="95" y="1241"/>
                  <a:pt x="95" y="1233"/>
                </a:cubicBezTo>
                <a:cubicBezTo>
                  <a:pt x="95" y="1225"/>
                  <a:pt x="89" y="1218"/>
                  <a:pt x="81" y="1218"/>
                </a:cubicBezTo>
                <a:close/>
                <a:moveTo>
                  <a:pt x="81" y="1251"/>
                </a:moveTo>
                <a:cubicBezTo>
                  <a:pt x="72" y="1251"/>
                  <a:pt x="66" y="1258"/>
                  <a:pt x="66" y="1266"/>
                </a:cubicBezTo>
                <a:cubicBezTo>
                  <a:pt x="66" y="1274"/>
                  <a:pt x="72" y="1281"/>
                  <a:pt x="81" y="1281"/>
                </a:cubicBezTo>
                <a:cubicBezTo>
                  <a:pt x="89" y="1281"/>
                  <a:pt x="95" y="1274"/>
                  <a:pt x="95" y="1266"/>
                </a:cubicBezTo>
                <a:cubicBezTo>
                  <a:pt x="95" y="1258"/>
                  <a:pt x="89" y="1251"/>
                  <a:pt x="81" y="1251"/>
                </a:cubicBezTo>
                <a:close/>
                <a:moveTo>
                  <a:pt x="81" y="1284"/>
                </a:moveTo>
                <a:cubicBezTo>
                  <a:pt x="72" y="1284"/>
                  <a:pt x="66" y="1291"/>
                  <a:pt x="66" y="1299"/>
                </a:cubicBezTo>
                <a:cubicBezTo>
                  <a:pt x="66" y="1307"/>
                  <a:pt x="72" y="1314"/>
                  <a:pt x="81" y="1314"/>
                </a:cubicBezTo>
                <a:cubicBezTo>
                  <a:pt x="89" y="1314"/>
                  <a:pt x="95" y="1307"/>
                  <a:pt x="95" y="1299"/>
                </a:cubicBezTo>
                <a:cubicBezTo>
                  <a:pt x="95" y="1291"/>
                  <a:pt x="89" y="1284"/>
                  <a:pt x="81" y="1284"/>
                </a:cubicBezTo>
                <a:close/>
                <a:moveTo>
                  <a:pt x="81" y="1317"/>
                </a:moveTo>
                <a:cubicBezTo>
                  <a:pt x="72" y="1317"/>
                  <a:pt x="66" y="1323"/>
                  <a:pt x="66" y="1332"/>
                </a:cubicBezTo>
                <a:cubicBezTo>
                  <a:pt x="66" y="1340"/>
                  <a:pt x="72" y="1346"/>
                  <a:pt x="81" y="1346"/>
                </a:cubicBezTo>
                <a:cubicBezTo>
                  <a:pt x="89" y="1346"/>
                  <a:pt x="95" y="1340"/>
                  <a:pt x="95" y="1332"/>
                </a:cubicBezTo>
                <a:cubicBezTo>
                  <a:pt x="95" y="1323"/>
                  <a:pt x="89" y="1317"/>
                  <a:pt x="81" y="1317"/>
                </a:cubicBezTo>
                <a:close/>
                <a:moveTo>
                  <a:pt x="81" y="1350"/>
                </a:moveTo>
                <a:cubicBezTo>
                  <a:pt x="72" y="1350"/>
                  <a:pt x="66" y="1356"/>
                  <a:pt x="66" y="1365"/>
                </a:cubicBezTo>
                <a:cubicBezTo>
                  <a:pt x="66" y="1373"/>
                  <a:pt x="72" y="1379"/>
                  <a:pt x="81" y="1379"/>
                </a:cubicBezTo>
                <a:cubicBezTo>
                  <a:pt x="89" y="1379"/>
                  <a:pt x="95" y="1373"/>
                  <a:pt x="95" y="1365"/>
                </a:cubicBezTo>
                <a:cubicBezTo>
                  <a:pt x="95" y="1356"/>
                  <a:pt x="89" y="1350"/>
                  <a:pt x="81" y="1350"/>
                </a:cubicBezTo>
                <a:close/>
                <a:moveTo>
                  <a:pt x="81" y="1383"/>
                </a:moveTo>
                <a:cubicBezTo>
                  <a:pt x="72" y="1383"/>
                  <a:pt x="66" y="1389"/>
                  <a:pt x="66" y="1397"/>
                </a:cubicBezTo>
                <a:cubicBezTo>
                  <a:pt x="66" y="1406"/>
                  <a:pt x="72" y="1412"/>
                  <a:pt x="81" y="1412"/>
                </a:cubicBezTo>
                <a:cubicBezTo>
                  <a:pt x="89" y="1412"/>
                  <a:pt x="95" y="1406"/>
                  <a:pt x="95" y="1397"/>
                </a:cubicBezTo>
                <a:cubicBezTo>
                  <a:pt x="95" y="1389"/>
                  <a:pt x="89" y="1383"/>
                  <a:pt x="81" y="1383"/>
                </a:cubicBezTo>
                <a:close/>
                <a:moveTo>
                  <a:pt x="81" y="1416"/>
                </a:moveTo>
                <a:cubicBezTo>
                  <a:pt x="72" y="1416"/>
                  <a:pt x="66" y="1422"/>
                  <a:pt x="66" y="1430"/>
                </a:cubicBezTo>
                <a:cubicBezTo>
                  <a:pt x="66" y="1439"/>
                  <a:pt x="72" y="1445"/>
                  <a:pt x="81" y="1445"/>
                </a:cubicBezTo>
                <a:cubicBezTo>
                  <a:pt x="89" y="1445"/>
                  <a:pt x="95" y="1439"/>
                  <a:pt x="95" y="1430"/>
                </a:cubicBezTo>
                <a:cubicBezTo>
                  <a:pt x="95" y="1422"/>
                  <a:pt x="89" y="1416"/>
                  <a:pt x="81" y="1416"/>
                </a:cubicBezTo>
                <a:close/>
                <a:moveTo>
                  <a:pt x="113" y="0"/>
                </a:moveTo>
                <a:cubicBezTo>
                  <a:pt x="105" y="0"/>
                  <a:pt x="99" y="7"/>
                  <a:pt x="99" y="15"/>
                </a:cubicBezTo>
                <a:cubicBezTo>
                  <a:pt x="99" y="23"/>
                  <a:pt x="105" y="30"/>
                  <a:pt x="113" y="30"/>
                </a:cubicBezTo>
                <a:cubicBezTo>
                  <a:pt x="122" y="30"/>
                  <a:pt x="128" y="23"/>
                  <a:pt x="128" y="15"/>
                </a:cubicBezTo>
                <a:cubicBezTo>
                  <a:pt x="128" y="7"/>
                  <a:pt x="122" y="0"/>
                  <a:pt x="113" y="0"/>
                </a:cubicBezTo>
                <a:close/>
                <a:moveTo>
                  <a:pt x="113" y="33"/>
                </a:moveTo>
                <a:cubicBezTo>
                  <a:pt x="105" y="33"/>
                  <a:pt x="99" y="40"/>
                  <a:pt x="99" y="48"/>
                </a:cubicBezTo>
                <a:cubicBezTo>
                  <a:pt x="99" y="56"/>
                  <a:pt x="105" y="63"/>
                  <a:pt x="113" y="63"/>
                </a:cubicBezTo>
                <a:cubicBezTo>
                  <a:pt x="122" y="63"/>
                  <a:pt x="128" y="56"/>
                  <a:pt x="128" y="48"/>
                </a:cubicBezTo>
                <a:cubicBezTo>
                  <a:pt x="128" y="40"/>
                  <a:pt x="122" y="33"/>
                  <a:pt x="113" y="33"/>
                </a:cubicBezTo>
                <a:close/>
                <a:moveTo>
                  <a:pt x="113" y="66"/>
                </a:moveTo>
                <a:cubicBezTo>
                  <a:pt x="105" y="66"/>
                  <a:pt x="99" y="72"/>
                  <a:pt x="99" y="81"/>
                </a:cubicBezTo>
                <a:cubicBezTo>
                  <a:pt x="99" y="89"/>
                  <a:pt x="105" y="95"/>
                  <a:pt x="113" y="95"/>
                </a:cubicBezTo>
                <a:cubicBezTo>
                  <a:pt x="122" y="95"/>
                  <a:pt x="128" y="89"/>
                  <a:pt x="128" y="81"/>
                </a:cubicBezTo>
                <a:cubicBezTo>
                  <a:pt x="128" y="72"/>
                  <a:pt x="122" y="66"/>
                  <a:pt x="113" y="66"/>
                </a:cubicBezTo>
                <a:close/>
                <a:moveTo>
                  <a:pt x="113" y="99"/>
                </a:moveTo>
                <a:cubicBezTo>
                  <a:pt x="105" y="99"/>
                  <a:pt x="99" y="105"/>
                  <a:pt x="99" y="114"/>
                </a:cubicBezTo>
                <a:cubicBezTo>
                  <a:pt x="99" y="122"/>
                  <a:pt x="105" y="128"/>
                  <a:pt x="113" y="128"/>
                </a:cubicBezTo>
                <a:cubicBezTo>
                  <a:pt x="122" y="128"/>
                  <a:pt x="128" y="122"/>
                  <a:pt x="128" y="114"/>
                </a:cubicBezTo>
                <a:cubicBezTo>
                  <a:pt x="128" y="105"/>
                  <a:pt x="122" y="99"/>
                  <a:pt x="113" y="99"/>
                </a:cubicBezTo>
                <a:close/>
                <a:moveTo>
                  <a:pt x="113" y="132"/>
                </a:moveTo>
                <a:cubicBezTo>
                  <a:pt x="105" y="132"/>
                  <a:pt x="99" y="138"/>
                  <a:pt x="99" y="147"/>
                </a:cubicBezTo>
                <a:cubicBezTo>
                  <a:pt x="99" y="155"/>
                  <a:pt x="105" y="161"/>
                  <a:pt x="113" y="161"/>
                </a:cubicBezTo>
                <a:cubicBezTo>
                  <a:pt x="122" y="161"/>
                  <a:pt x="128" y="155"/>
                  <a:pt x="128" y="147"/>
                </a:cubicBezTo>
                <a:cubicBezTo>
                  <a:pt x="128" y="138"/>
                  <a:pt x="122" y="132"/>
                  <a:pt x="113" y="132"/>
                </a:cubicBezTo>
                <a:close/>
                <a:moveTo>
                  <a:pt x="113" y="165"/>
                </a:moveTo>
                <a:cubicBezTo>
                  <a:pt x="105" y="165"/>
                  <a:pt x="99" y="171"/>
                  <a:pt x="99" y="179"/>
                </a:cubicBezTo>
                <a:cubicBezTo>
                  <a:pt x="99" y="188"/>
                  <a:pt x="105" y="194"/>
                  <a:pt x="113" y="194"/>
                </a:cubicBezTo>
                <a:cubicBezTo>
                  <a:pt x="122" y="194"/>
                  <a:pt x="128" y="188"/>
                  <a:pt x="128" y="179"/>
                </a:cubicBezTo>
                <a:cubicBezTo>
                  <a:pt x="128" y="171"/>
                  <a:pt x="122" y="165"/>
                  <a:pt x="113" y="165"/>
                </a:cubicBezTo>
                <a:close/>
                <a:moveTo>
                  <a:pt x="113" y="198"/>
                </a:moveTo>
                <a:cubicBezTo>
                  <a:pt x="105" y="198"/>
                  <a:pt x="99" y="204"/>
                  <a:pt x="99" y="212"/>
                </a:cubicBezTo>
                <a:cubicBezTo>
                  <a:pt x="99" y="221"/>
                  <a:pt x="105" y="227"/>
                  <a:pt x="113" y="227"/>
                </a:cubicBezTo>
                <a:cubicBezTo>
                  <a:pt x="122" y="227"/>
                  <a:pt x="128" y="221"/>
                  <a:pt x="128" y="212"/>
                </a:cubicBezTo>
                <a:cubicBezTo>
                  <a:pt x="128" y="204"/>
                  <a:pt x="122" y="198"/>
                  <a:pt x="113" y="198"/>
                </a:cubicBezTo>
                <a:close/>
                <a:moveTo>
                  <a:pt x="113" y="230"/>
                </a:moveTo>
                <a:cubicBezTo>
                  <a:pt x="105" y="230"/>
                  <a:pt x="99" y="237"/>
                  <a:pt x="99" y="245"/>
                </a:cubicBezTo>
                <a:cubicBezTo>
                  <a:pt x="99" y="253"/>
                  <a:pt x="105" y="260"/>
                  <a:pt x="113" y="260"/>
                </a:cubicBezTo>
                <a:cubicBezTo>
                  <a:pt x="122" y="260"/>
                  <a:pt x="128" y="253"/>
                  <a:pt x="128" y="245"/>
                </a:cubicBezTo>
                <a:cubicBezTo>
                  <a:pt x="128" y="237"/>
                  <a:pt x="122" y="230"/>
                  <a:pt x="113" y="230"/>
                </a:cubicBezTo>
                <a:close/>
                <a:moveTo>
                  <a:pt x="113" y="263"/>
                </a:moveTo>
                <a:cubicBezTo>
                  <a:pt x="105" y="263"/>
                  <a:pt x="99" y="270"/>
                  <a:pt x="99" y="278"/>
                </a:cubicBezTo>
                <a:cubicBezTo>
                  <a:pt x="99" y="286"/>
                  <a:pt x="105" y="293"/>
                  <a:pt x="113" y="293"/>
                </a:cubicBezTo>
                <a:cubicBezTo>
                  <a:pt x="122" y="293"/>
                  <a:pt x="128" y="286"/>
                  <a:pt x="128" y="278"/>
                </a:cubicBezTo>
                <a:cubicBezTo>
                  <a:pt x="128" y="270"/>
                  <a:pt x="122" y="263"/>
                  <a:pt x="113" y="263"/>
                </a:cubicBezTo>
                <a:close/>
                <a:moveTo>
                  <a:pt x="113" y="296"/>
                </a:moveTo>
                <a:cubicBezTo>
                  <a:pt x="105" y="296"/>
                  <a:pt x="99" y="303"/>
                  <a:pt x="99" y="311"/>
                </a:cubicBezTo>
                <a:cubicBezTo>
                  <a:pt x="99" y="319"/>
                  <a:pt x="105" y="326"/>
                  <a:pt x="113" y="326"/>
                </a:cubicBezTo>
                <a:cubicBezTo>
                  <a:pt x="122" y="326"/>
                  <a:pt x="128" y="319"/>
                  <a:pt x="128" y="311"/>
                </a:cubicBezTo>
                <a:cubicBezTo>
                  <a:pt x="128" y="303"/>
                  <a:pt x="122" y="296"/>
                  <a:pt x="113" y="296"/>
                </a:cubicBezTo>
                <a:close/>
                <a:moveTo>
                  <a:pt x="113" y="329"/>
                </a:moveTo>
                <a:cubicBezTo>
                  <a:pt x="105" y="329"/>
                  <a:pt x="99" y="336"/>
                  <a:pt x="99" y="344"/>
                </a:cubicBezTo>
                <a:cubicBezTo>
                  <a:pt x="99" y="352"/>
                  <a:pt x="105" y="359"/>
                  <a:pt x="113" y="359"/>
                </a:cubicBezTo>
                <a:cubicBezTo>
                  <a:pt x="122" y="359"/>
                  <a:pt x="128" y="352"/>
                  <a:pt x="128" y="344"/>
                </a:cubicBezTo>
                <a:cubicBezTo>
                  <a:pt x="128" y="336"/>
                  <a:pt x="122" y="329"/>
                  <a:pt x="113" y="329"/>
                </a:cubicBezTo>
                <a:close/>
                <a:moveTo>
                  <a:pt x="113" y="362"/>
                </a:moveTo>
                <a:cubicBezTo>
                  <a:pt x="105" y="362"/>
                  <a:pt x="99" y="369"/>
                  <a:pt x="99" y="377"/>
                </a:cubicBezTo>
                <a:cubicBezTo>
                  <a:pt x="99" y="385"/>
                  <a:pt x="105" y="392"/>
                  <a:pt x="113" y="392"/>
                </a:cubicBezTo>
                <a:cubicBezTo>
                  <a:pt x="122" y="392"/>
                  <a:pt x="128" y="385"/>
                  <a:pt x="128" y="377"/>
                </a:cubicBezTo>
                <a:cubicBezTo>
                  <a:pt x="128" y="369"/>
                  <a:pt x="122" y="362"/>
                  <a:pt x="113" y="362"/>
                </a:cubicBezTo>
                <a:close/>
                <a:moveTo>
                  <a:pt x="113" y="395"/>
                </a:moveTo>
                <a:cubicBezTo>
                  <a:pt x="105" y="395"/>
                  <a:pt x="99" y="402"/>
                  <a:pt x="99" y="410"/>
                </a:cubicBezTo>
                <a:cubicBezTo>
                  <a:pt x="99" y="418"/>
                  <a:pt x="105" y="425"/>
                  <a:pt x="113" y="425"/>
                </a:cubicBezTo>
                <a:cubicBezTo>
                  <a:pt x="122" y="425"/>
                  <a:pt x="128" y="418"/>
                  <a:pt x="128" y="410"/>
                </a:cubicBezTo>
                <a:cubicBezTo>
                  <a:pt x="128" y="402"/>
                  <a:pt x="122" y="395"/>
                  <a:pt x="113" y="395"/>
                </a:cubicBezTo>
                <a:close/>
                <a:moveTo>
                  <a:pt x="113" y="428"/>
                </a:moveTo>
                <a:cubicBezTo>
                  <a:pt x="105" y="428"/>
                  <a:pt x="99" y="435"/>
                  <a:pt x="99" y="443"/>
                </a:cubicBezTo>
                <a:cubicBezTo>
                  <a:pt x="99" y="451"/>
                  <a:pt x="105" y="458"/>
                  <a:pt x="113" y="458"/>
                </a:cubicBezTo>
                <a:cubicBezTo>
                  <a:pt x="122" y="458"/>
                  <a:pt x="128" y="451"/>
                  <a:pt x="128" y="443"/>
                </a:cubicBezTo>
                <a:cubicBezTo>
                  <a:pt x="128" y="435"/>
                  <a:pt x="122" y="428"/>
                  <a:pt x="113" y="428"/>
                </a:cubicBezTo>
                <a:close/>
                <a:moveTo>
                  <a:pt x="113" y="461"/>
                </a:moveTo>
                <a:cubicBezTo>
                  <a:pt x="105" y="461"/>
                  <a:pt x="99" y="468"/>
                  <a:pt x="99" y="476"/>
                </a:cubicBezTo>
                <a:cubicBezTo>
                  <a:pt x="99" y="484"/>
                  <a:pt x="105" y="491"/>
                  <a:pt x="113" y="491"/>
                </a:cubicBezTo>
                <a:cubicBezTo>
                  <a:pt x="122" y="491"/>
                  <a:pt x="128" y="484"/>
                  <a:pt x="128" y="476"/>
                </a:cubicBezTo>
                <a:cubicBezTo>
                  <a:pt x="128" y="468"/>
                  <a:pt x="122" y="461"/>
                  <a:pt x="113" y="461"/>
                </a:cubicBezTo>
                <a:close/>
                <a:moveTo>
                  <a:pt x="113" y="494"/>
                </a:moveTo>
                <a:cubicBezTo>
                  <a:pt x="105" y="494"/>
                  <a:pt x="99" y="500"/>
                  <a:pt x="99" y="509"/>
                </a:cubicBezTo>
                <a:cubicBezTo>
                  <a:pt x="99" y="517"/>
                  <a:pt x="105" y="523"/>
                  <a:pt x="113" y="523"/>
                </a:cubicBezTo>
                <a:cubicBezTo>
                  <a:pt x="122" y="523"/>
                  <a:pt x="128" y="517"/>
                  <a:pt x="128" y="509"/>
                </a:cubicBezTo>
                <a:cubicBezTo>
                  <a:pt x="128" y="500"/>
                  <a:pt x="122" y="494"/>
                  <a:pt x="113" y="494"/>
                </a:cubicBezTo>
                <a:close/>
                <a:moveTo>
                  <a:pt x="113" y="527"/>
                </a:moveTo>
                <a:cubicBezTo>
                  <a:pt x="105" y="527"/>
                  <a:pt x="99" y="533"/>
                  <a:pt x="99" y="542"/>
                </a:cubicBezTo>
                <a:cubicBezTo>
                  <a:pt x="99" y="550"/>
                  <a:pt x="105" y="556"/>
                  <a:pt x="113" y="556"/>
                </a:cubicBezTo>
                <a:cubicBezTo>
                  <a:pt x="122" y="556"/>
                  <a:pt x="128" y="550"/>
                  <a:pt x="128" y="542"/>
                </a:cubicBezTo>
                <a:cubicBezTo>
                  <a:pt x="128" y="533"/>
                  <a:pt x="122" y="527"/>
                  <a:pt x="113" y="527"/>
                </a:cubicBezTo>
                <a:close/>
                <a:moveTo>
                  <a:pt x="113" y="560"/>
                </a:moveTo>
                <a:cubicBezTo>
                  <a:pt x="105" y="560"/>
                  <a:pt x="99" y="566"/>
                  <a:pt x="99" y="574"/>
                </a:cubicBezTo>
                <a:cubicBezTo>
                  <a:pt x="99" y="583"/>
                  <a:pt x="105" y="589"/>
                  <a:pt x="113" y="589"/>
                </a:cubicBezTo>
                <a:cubicBezTo>
                  <a:pt x="122" y="589"/>
                  <a:pt x="128" y="583"/>
                  <a:pt x="128" y="574"/>
                </a:cubicBezTo>
                <a:cubicBezTo>
                  <a:pt x="128" y="566"/>
                  <a:pt x="122" y="560"/>
                  <a:pt x="113" y="560"/>
                </a:cubicBezTo>
                <a:close/>
                <a:moveTo>
                  <a:pt x="113" y="593"/>
                </a:moveTo>
                <a:cubicBezTo>
                  <a:pt x="105" y="593"/>
                  <a:pt x="99" y="599"/>
                  <a:pt x="99" y="607"/>
                </a:cubicBezTo>
                <a:cubicBezTo>
                  <a:pt x="99" y="616"/>
                  <a:pt x="105" y="622"/>
                  <a:pt x="113" y="622"/>
                </a:cubicBezTo>
                <a:cubicBezTo>
                  <a:pt x="122" y="622"/>
                  <a:pt x="128" y="616"/>
                  <a:pt x="128" y="607"/>
                </a:cubicBezTo>
                <a:cubicBezTo>
                  <a:pt x="128" y="599"/>
                  <a:pt x="122" y="593"/>
                  <a:pt x="113" y="593"/>
                </a:cubicBezTo>
                <a:close/>
                <a:moveTo>
                  <a:pt x="113" y="625"/>
                </a:moveTo>
                <a:cubicBezTo>
                  <a:pt x="105" y="625"/>
                  <a:pt x="99" y="632"/>
                  <a:pt x="99" y="640"/>
                </a:cubicBezTo>
                <a:cubicBezTo>
                  <a:pt x="99" y="648"/>
                  <a:pt x="105" y="655"/>
                  <a:pt x="113" y="655"/>
                </a:cubicBezTo>
                <a:cubicBezTo>
                  <a:pt x="122" y="655"/>
                  <a:pt x="128" y="648"/>
                  <a:pt x="128" y="640"/>
                </a:cubicBezTo>
                <a:cubicBezTo>
                  <a:pt x="128" y="632"/>
                  <a:pt x="122" y="625"/>
                  <a:pt x="113" y="625"/>
                </a:cubicBezTo>
                <a:close/>
                <a:moveTo>
                  <a:pt x="113" y="658"/>
                </a:moveTo>
                <a:cubicBezTo>
                  <a:pt x="105" y="658"/>
                  <a:pt x="99" y="665"/>
                  <a:pt x="99" y="673"/>
                </a:cubicBezTo>
                <a:cubicBezTo>
                  <a:pt x="99" y="681"/>
                  <a:pt x="105" y="688"/>
                  <a:pt x="113" y="688"/>
                </a:cubicBezTo>
                <a:cubicBezTo>
                  <a:pt x="122" y="688"/>
                  <a:pt x="128" y="681"/>
                  <a:pt x="128" y="673"/>
                </a:cubicBezTo>
                <a:cubicBezTo>
                  <a:pt x="128" y="665"/>
                  <a:pt x="122" y="658"/>
                  <a:pt x="113" y="658"/>
                </a:cubicBezTo>
                <a:close/>
                <a:moveTo>
                  <a:pt x="113" y="691"/>
                </a:moveTo>
                <a:cubicBezTo>
                  <a:pt x="105" y="691"/>
                  <a:pt x="99" y="698"/>
                  <a:pt x="99" y="706"/>
                </a:cubicBezTo>
                <a:cubicBezTo>
                  <a:pt x="99" y="714"/>
                  <a:pt x="105" y="721"/>
                  <a:pt x="113" y="721"/>
                </a:cubicBezTo>
                <a:cubicBezTo>
                  <a:pt x="122" y="721"/>
                  <a:pt x="128" y="714"/>
                  <a:pt x="128" y="706"/>
                </a:cubicBezTo>
                <a:cubicBezTo>
                  <a:pt x="128" y="698"/>
                  <a:pt x="122" y="691"/>
                  <a:pt x="113" y="691"/>
                </a:cubicBezTo>
                <a:close/>
                <a:moveTo>
                  <a:pt x="113" y="724"/>
                </a:moveTo>
                <a:cubicBezTo>
                  <a:pt x="105" y="724"/>
                  <a:pt x="99" y="731"/>
                  <a:pt x="99" y="739"/>
                </a:cubicBezTo>
                <a:cubicBezTo>
                  <a:pt x="99" y="747"/>
                  <a:pt x="105" y="754"/>
                  <a:pt x="113" y="754"/>
                </a:cubicBezTo>
                <a:cubicBezTo>
                  <a:pt x="122" y="754"/>
                  <a:pt x="128" y="747"/>
                  <a:pt x="128" y="739"/>
                </a:cubicBezTo>
                <a:cubicBezTo>
                  <a:pt x="128" y="731"/>
                  <a:pt x="122" y="724"/>
                  <a:pt x="113" y="724"/>
                </a:cubicBezTo>
                <a:close/>
                <a:moveTo>
                  <a:pt x="113" y="757"/>
                </a:moveTo>
                <a:cubicBezTo>
                  <a:pt x="105" y="757"/>
                  <a:pt x="99" y="764"/>
                  <a:pt x="99" y="772"/>
                </a:cubicBezTo>
                <a:cubicBezTo>
                  <a:pt x="99" y="780"/>
                  <a:pt x="105" y="787"/>
                  <a:pt x="113" y="787"/>
                </a:cubicBezTo>
                <a:cubicBezTo>
                  <a:pt x="122" y="787"/>
                  <a:pt x="128" y="780"/>
                  <a:pt x="128" y="772"/>
                </a:cubicBezTo>
                <a:cubicBezTo>
                  <a:pt x="128" y="764"/>
                  <a:pt x="122" y="757"/>
                  <a:pt x="113" y="757"/>
                </a:cubicBezTo>
                <a:close/>
                <a:moveTo>
                  <a:pt x="113" y="790"/>
                </a:moveTo>
                <a:cubicBezTo>
                  <a:pt x="105" y="790"/>
                  <a:pt x="99" y="797"/>
                  <a:pt x="99" y="805"/>
                </a:cubicBezTo>
                <a:cubicBezTo>
                  <a:pt x="99" y="813"/>
                  <a:pt x="105" y="820"/>
                  <a:pt x="113" y="820"/>
                </a:cubicBezTo>
                <a:cubicBezTo>
                  <a:pt x="122" y="820"/>
                  <a:pt x="128" y="813"/>
                  <a:pt x="128" y="805"/>
                </a:cubicBezTo>
                <a:cubicBezTo>
                  <a:pt x="128" y="797"/>
                  <a:pt x="122" y="790"/>
                  <a:pt x="113" y="790"/>
                </a:cubicBezTo>
                <a:close/>
                <a:moveTo>
                  <a:pt x="113" y="823"/>
                </a:moveTo>
                <a:cubicBezTo>
                  <a:pt x="105" y="823"/>
                  <a:pt x="99" y="830"/>
                  <a:pt x="99" y="838"/>
                </a:cubicBezTo>
                <a:cubicBezTo>
                  <a:pt x="99" y="846"/>
                  <a:pt x="105" y="853"/>
                  <a:pt x="113" y="853"/>
                </a:cubicBezTo>
                <a:cubicBezTo>
                  <a:pt x="122" y="853"/>
                  <a:pt x="128" y="846"/>
                  <a:pt x="128" y="838"/>
                </a:cubicBezTo>
                <a:cubicBezTo>
                  <a:pt x="128" y="830"/>
                  <a:pt x="122" y="823"/>
                  <a:pt x="113" y="823"/>
                </a:cubicBezTo>
                <a:close/>
                <a:moveTo>
                  <a:pt x="113" y="856"/>
                </a:moveTo>
                <a:cubicBezTo>
                  <a:pt x="105" y="856"/>
                  <a:pt x="99" y="863"/>
                  <a:pt x="99" y="871"/>
                </a:cubicBezTo>
                <a:cubicBezTo>
                  <a:pt x="99" y="879"/>
                  <a:pt x="105" y="886"/>
                  <a:pt x="113" y="886"/>
                </a:cubicBezTo>
                <a:cubicBezTo>
                  <a:pt x="122" y="886"/>
                  <a:pt x="128" y="879"/>
                  <a:pt x="128" y="871"/>
                </a:cubicBezTo>
                <a:cubicBezTo>
                  <a:pt x="128" y="863"/>
                  <a:pt x="122" y="856"/>
                  <a:pt x="113" y="856"/>
                </a:cubicBezTo>
                <a:close/>
                <a:moveTo>
                  <a:pt x="113" y="889"/>
                </a:moveTo>
                <a:cubicBezTo>
                  <a:pt x="105" y="889"/>
                  <a:pt x="99" y="895"/>
                  <a:pt x="99" y="904"/>
                </a:cubicBezTo>
                <a:cubicBezTo>
                  <a:pt x="99" y="912"/>
                  <a:pt x="105" y="918"/>
                  <a:pt x="113" y="918"/>
                </a:cubicBezTo>
                <a:cubicBezTo>
                  <a:pt x="122" y="918"/>
                  <a:pt x="128" y="912"/>
                  <a:pt x="128" y="904"/>
                </a:cubicBezTo>
                <a:cubicBezTo>
                  <a:pt x="128" y="895"/>
                  <a:pt x="122" y="889"/>
                  <a:pt x="113" y="889"/>
                </a:cubicBezTo>
                <a:close/>
                <a:moveTo>
                  <a:pt x="113" y="922"/>
                </a:moveTo>
                <a:cubicBezTo>
                  <a:pt x="105" y="922"/>
                  <a:pt x="99" y="928"/>
                  <a:pt x="99" y="937"/>
                </a:cubicBezTo>
                <a:cubicBezTo>
                  <a:pt x="99" y="945"/>
                  <a:pt x="105" y="951"/>
                  <a:pt x="113" y="951"/>
                </a:cubicBezTo>
                <a:cubicBezTo>
                  <a:pt x="122" y="951"/>
                  <a:pt x="128" y="945"/>
                  <a:pt x="128" y="937"/>
                </a:cubicBezTo>
                <a:cubicBezTo>
                  <a:pt x="128" y="928"/>
                  <a:pt x="122" y="922"/>
                  <a:pt x="113" y="922"/>
                </a:cubicBezTo>
                <a:close/>
                <a:moveTo>
                  <a:pt x="113" y="955"/>
                </a:moveTo>
                <a:cubicBezTo>
                  <a:pt x="105" y="955"/>
                  <a:pt x="99" y="961"/>
                  <a:pt x="99" y="970"/>
                </a:cubicBezTo>
                <a:cubicBezTo>
                  <a:pt x="99" y="978"/>
                  <a:pt x="105" y="984"/>
                  <a:pt x="113" y="984"/>
                </a:cubicBezTo>
                <a:cubicBezTo>
                  <a:pt x="122" y="984"/>
                  <a:pt x="128" y="978"/>
                  <a:pt x="128" y="970"/>
                </a:cubicBezTo>
                <a:cubicBezTo>
                  <a:pt x="128" y="961"/>
                  <a:pt x="122" y="955"/>
                  <a:pt x="113" y="955"/>
                </a:cubicBezTo>
                <a:close/>
                <a:moveTo>
                  <a:pt x="113" y="988"/>
                </a:moveTo>
                <a:cubicBezTo>
                  <a:pt x="105" y="988"/>
                  <a:pt x="99" y="994"/>
                  <a:pt x="99" y="1002"/>
                </a:cubicBezTo>
                <a:cubicBezTo>
                  <a:pt x="99" y="1011"/>
                  <a:pt x="105" y="1017"/>
                  <a:pt x="113" y="1017"/>
                </a:cubicBezTo>
                <a:cubicBezTo>
                  <a:pt x="122" y="1017"/>
                  <a:pt x="128" y="1011"/>
                  <a:pt x="128" y="1002"/>
                </a:cubicBezTo>
                <a:cubicBezTo>
                  <a:pt x="128" y="994"/>
                  <a:pt x="122" y="988"/>
                  <a:pt x="113" y="988"/>
                </a:cubicBezTo>
                <a:close/>
                <a:moveTo>
                  <a:pt x="113" y="1021"/>
                </a:moveTo>
                <a:cubicBezTo>
                  <a:pt x="105" y="1021"/>
                  <a:pt x="99" y="1027"/>
                  <a:pt x="99" y="1035"/>
                </a:cubicBezTo>
                <a:cubicBezTo>
                  <a:pt x="99" y="1044"/>
                  <a:pt x="105" y="1050"/>
                  <a:pt x="113" y="1050"/>
                </a:cubicBezTo>
                <a:cubicBezTo>
                  <a:pt x="122" y="1050"/>
                  <a:pt x="128" y="1044"/>
                  <a:pt x="128" y="1035"/>
                </a:cubicBezTo>
                <a:cubicBezTo>
                  <a:pt x="128" y="1027"/>
                  <a:pt x="122" y="1021"/>
                  <a:pt x="113" y="1021"/>
                </a:cubicBezTo>
                <a:close/>
                <a:moveTo>
                  <a:pt x="113" y="1053"/>
                </a:moveTo>
                <a:cubicBezTo>
                  <a:pt x="105" y="1053"/>
                  <a:pt x="99" y="1060"/>
                  <a:pt x="99" y="1068"/>
                </a:cubicBezTo>
                <a:cubicBezTo>
                  <a:pt x="99" y="1076"/>
                  <a:pt x="105" y="1083"/>
                  <a:pt x="113" y="1083"/>
                </a:cubicBezTo>
                <a:cubicBezTo>
                  <a:pt x="122" y="1083"/>
                  <a:pt x="128" y="1076"/>
                  <a:pt x="128" y="1068"/>
                </a:cubicBezTo>
                <a:cubicBezTo>
                  <a:pt x="128" y="1060"/>
                  <a:pt x="122" y="1053"/>
                  <a:pt x="113" y="1053"/>
                </a:cubicBezTo>
                <a:close/>
                <a:moveTo>
                  <a:pt x="113" y="1086"/>
                </a:moveTo>
                <a:cubicBezTo>
                  <a:pt x="105" y="1086"/>
                  <a:pt x="99" y="1093"/>
                  <a:pt x="99" y="1101"/>
                </a:cubicBezTo>
                <a:cubicBezTo>
                  <a:pt x="99" y="1109"/>
                  <a:pt x="105" y="1116"/>
                  <a:pt x="113" y="1116"/>
                </a:cubicBezTo>
                <a:cubicBezTo>
                  <a:pt x="122" y="1116"/>
                  <a:pt x="128" y="1109"/>
                  <a:pt x="128" y="1101"/>
                </a:cubicBezTo>
                <a:cubicBezTo>
                  <a:pt x="128" y="1093"/>
                  <a:pt x="122" y="1086"/>
                  <a:pt x="113" y="1086"/>
                </a:cubicBezTo>
                <a:close/>
                <a:moveTo>
                  <a:pt x="113" y="1119"/>
                </a:moveTo>
                <a:cubicBezTo>
                  <a:pt x="105" y="1119"/>
                  <a:pt x="99" y="1126"/>
                  <a:pt x="99" y="1134"/>
                </a:cubicBezTo>
                <a:cubicBezTo>
                  <a:pt x="99" y="1142"/>
                  <a:pt x="105" y="1149"/>
                  <a:pt x="113" y="1149"/>
                </a:cubicBezTo>
                <a:cubicBezTo>
                  <a:pt x="122" y="1149"/>
                  <a:pt x="128" y="1142"/>
                  <a:pt x="128" y="1134"/>
                </a:cubicBezTo>
                <a:cubicBezTo>
                  <a:pt x="128" y="1126"/>
                  <a:pt x="122" y="1119"/>
                  <a:pt x="113" y="1119"/>
                </a:cubicBezTo>
                <a:close/>
                <a:moveTo>
                  <a:pt x="113" y="1152"/>
                </a:moveTo>
                <a:cubicBezTo>
                  <a:pt x="105" y="1152"/>
                  <a:pt x="99" y="1159"/>
                  <a:pt x="99" y="1167"/>
                </a:cubicBezTo>
                <a:cubicBezTo>
                  <a:pt x="99" y="1175"/>
                  <a:pt x="105" y="1182"/>
                  <a:pt x="113" y="1182"/>
                </a:cubicBezTo>
                <a:cubicBezTo>
                  <a:pt x="122" y="1182"/>
                  <a:pt x="128" y="1175"/>
                  <a:pt x="128" y="1167"/>
                </a:cubicBezTo>
                <a:cubicBezTo>
                  <a:pt x="128" y="1159"/>
                  <a:pt x="122" y="1152"/>
                  <a:pt x="113" y="1152"/>
                </a:cubicBezTo>
                <a:close/>
                <a:moveTo>
                  <a:pt x="113" y="1185"/>
                </a:moveTo>
                <a:cubicBezTo>
                  <a:pt x="105" y="1185"/>
                  <a:pt x="99" y="1192"/>
                  <a:pt x="99" y="1200"/>
                </a:cubicBezTo>
                <a:cubicBezTo>
                  <a:pt x="99" y="1208"/>
                  <a:pt x="105" y="1215"/>
                  <a:pt x="113" y="1215"/>
                </a:cubicBezTo>
                <a:cubicBezTo>
                  <a:pt x="122" y="1215"/>
                  <a:pt x="128" y="1208"/>
                  <a:pt x="128" y="1200"/>
                </a:cubicBezTo>
                <a:cubicBezTo>
                  <a:pt x="128" y="1192"/>
                  <a:pt x="122" y="1185"/>
                  <a:pt x="113" y="1185"/>
                </a:cubicBezTo>
                <a:close/>
                <a:moveTo>
                  <a:pt x="113" y="1218"/>
                </a:moveTo>
                <a:cubicBezTo>
                  <a:pt x="105" y="1218"/>
                  <a:pt x="99" y="1225"/>
                  <a:pt x="99" y="1233"/>
                </a:cubicBezTo>
                <a:cubicBezTo>
                  <a:pt x="99" y="1241"/>
                  <a:pt x="105" y="1248"/>
                  <a:pt x="113" y="1248"/>
                </a:cubicBezTo>
                <a:cubicBezTo>
                  <a:pt x="122" y="1248"/>
                  <a:pt x="128" y="1241"/>
                  <a:pt x="128" y="1233"/>
                </a:cubicBezTo>
                <a:cubicBezTo>
                  <a:pt x="128" y="1225"/>
                  <a:pt x="122" y="1218"/>
                  <a:pt x="113" y="1218"/>
                </a:cubicBezTo>
                <a:close/>
                <a:moveTo>
                  <a:pt x="113" y="1251"/>
                </a:moveTo>
                <a:cubicBezTo>
                  <a:pt x="105" y="1251"/>
                  <a:pt x="99" y="1258"/>
                  <a:pt x="99" y="1266"/>
                </a:cubicBezTo>
                <a:cubicBezTo>
                  <a:pt x="99" y="1274"/>
                  <a:pt x="105" y="1281"/>
                  <a:pt x="113" y="1281"/>
                </a:cubicBezTo>
                <a:cubicBezTo>
                  <a:pt x="122" y="1281"/>
                  <a:pt x="128" y="1274"/>
                  <a:pt x="128" y="1266"/>
                </a:cubicBezTo>
                <a:cubicBezTo>
                  <a:pt x="128" y="1258"/>
                  <a:pt x="122" y="1251"/>
                  <a:pt x="113" y="1251"/>
                </a:cubicBezTo>
                <a:close/>
                <a:moveTo>
                  <a:pt x="113" y="1284"/>
                </a:moveTo>
                <a:cubicBezTo>
                  <a:pt x="105" y="1284"/>
                  <a:pt x="99" y="1291"/>
                  <a:pt x="99" y="1299"/>
                </a:cubicBezTo>
                <a:cubicBezTo>
                  <a:pt x="99" y="1307"/>
                  <a:pt x="105" y="1314"/>
                  <a:pt x="113" y="1314"/>
                </a:cubicBezTo>
                <a:cubicBezTo>
                  <a:pt x="122" y="1314"/>
                  <a:pt x="128" y="1307"/>
                  <a:pt x="128" y="1299"/>
                </a:cubicBezTo>
                <a:cubicBezTo>
                  <a:pt x="128" y="1291"/>
                  <a:pt x="122" y="1284"/>
                  <a:pt x="113" y="1284"/>
                </a:cubicBezTo>
                <a:close/>
                <a:moveTo>
                  <a:pt x="113" y="1317"/>
                </a:moveTo>
                <a:cubicBezTo>
                  <a:pt x="105" y="1317"/>
                  <a:pt x="99" y="1323"/>
                  <a:pt x="99" y="1332"/>
                </a:cubicBezTo>
                <a:cubicBezTo>
                  <a:pt x="99" y="1340"/>
                  <a:pt x="105" y="1346"/>
                  <a:pt x="113" y="1346"/>
                </a:cubicBezTo>
                <a:cubicBezTo>
                  <a:pt x="122" y="1346"/>
                  <a:pt x="128" y="1340"/>
                  <a:pt x="128" y="1332"/>
                </a:cubicBezTo>
                <a:cubicBezTo>
                  <a:pt x="128" y="1323"/>
                  <a:pt x="122" y="1317"/>
                  <a:pt x="113" y="1317"/>
                </a:cubicBezTo>
                <a:close/>
                <a:moveTo>
                  <a:pt x="113" y="1350"/>
                </a:moveTo>
                <a:cubicBezTo>
                  <a:pt x="105" y="1350"/>
                  <a:pt x="99" y="1356"/>
                  <a:pt x="99" y="1365"/>
                </a:cubicBezTo>
                <a:cubicBezTo>
                  <a:pt x="99" y="1373"/>
                  <a:pt x="105" y="1379"/>
                  <a:pt x="113" y="1379"/>
                </a:cubicBezTo>
                <a:cubicBezTo>
                  <a:pt x="122" y="1379"/>
                  <a:pt x="128" y="1373"/>
                  <a:pt x="128" y="1365"/>
                </a:cubicBezTo>
                <a:cubicBezTo>
                  <a:pt x="128" y="1356"/>
                  <a:pt x="122" y="1350"/>
                  <a:pt x="113" y="1350"/>
                </a:cubicBezTo>
                <a:close/>
                <a:moveTo>
                  <a:pt x="113" y="1383"/>
                </a:moveTo>
                <a:cubicBezTo>
                  <a:pt x="105" y="1383"/>
                  <a:pt x="99" y="1389"/>
                  <a:pt x="99" y="1397"/>
                </a:cubicBezTo>
                <a:cubicBezTo>
                  <a:pt x="99" y="1406"/>
                  <a:pt x="105" y="1412"/>
                  <a:pt x="113" y="1412"/>
                </a:cubicBezTo>
                <a:cubicBezTo>
                  <a:pt x="122" y="1412"/>
                  <a:pt x="128" y="1406"/>
                  <a:pt x="128" y="1397"/>
                </a:cubicBezTo>
                <a:cubicBezTo>
                  <a:pt x="128" y="1389"/>
                  <a:pt x="122" y="1383"/>
                  <a:pt x="113" y="1383"/>
                </a:cubicBezTo>
                <a:close/>
                <a:moveTo>
                  <a:pt x="113" y="1416"/>
                </a:moveTo>
                <a:cubicBezTo>
                  <a:pt x="105" y="1416"/>
                  <a:pt x="99" y="1422"/>
                  <a:pt x="99" y="1430"/>
                </a:cubicBezTo>
                <a:cubicBezTo>
                  <a:pt x="99" y="1439"/>
                  <a:pt x="105" y="1445"/>
                  <a:pt x="113" y="1445"/>
                </a:cubicBezTo>
                <a:cubicBezTo>
                  <a:pt x="122" y="1445"/>
                  <a:pt x="128" y="1439"/>
                  <a:pt x="128" y="1430"/>
                </a:cubicBezTo>
                <a:cubicBezTo>
                  <a:pt x="128" y="1422"/>
                  <a:pt x="122" y="1416"/>
                  <a:pt x="113" y="1416"/>
                </a:cubicBezTo>
                <a:close/>
                <a:moveTo>
                  <a:pt x="146" y="0"/>
                </a:moveTo>
                <a:cubicBezTo>
                  <a:pt x="138" y="0"/>
                  <a:pt x="131" y="7"/>
                  <a:pt x="131" y="15"/>
                </a:cubicBezTo>
                <a:cubicBezTo>
                  <a:pt x="131" y="23"/>
                  <a:pt x="138" y="30"/>
                  <a:pt x="146" y="30"/>
                </a:cubicBezTo>
                <a:cubicBezTo>
                  <a:pt x="154" y="30"/>
                  <a:pt x="161" y="23"/>
                  <a:pt x="161" y="15"/>
                </a:cubicBezTo>
                <a:cubicBezTo>
                  <a:pt x="161" y="7"/>
                  <a:pt x="154" y="0"/>
                  <a:pt x="146" y="0"/>
                </a:cubicBezTo>
                <a:close/>
                <a:moveTo>
                  <a:pt x="146" y="33"/>
                </a:moveTo>
                <a:cubicBezTo>
                  <a:pt x="138" y="33"/>
                  <a:pt x="131" y="40"/>
                  <a:pt x="131" y="48"/>
                </a:cubicBezTo>
                <a:cubicBezTo>
                  <a:pt x="131" y="56"/>
                  <a:pt x="138" y="63"/>
                  <a:pt x="146" y="63"/>
                </a:cubicBezTo>
                <a:cubicBezTo>
                  <a:pt x="154" y="63"/>
                  <a:pt x="161" y="56"/>
                  <a:pt x="161" y="48"/>
                </a:cubicBezTo>
                <a:cubicBezTo>
                  <a:pt x="161" y="40"/>
                  <a:pt x="154" y="33"/>
                  <a:pt x="146" y="33"/>
                </a:cubicBezTo>
                <a:close/>
                <a:moveTo>
                  <a:pt x="146" y="66"/>
                </a:moveTo>
                <a:cubicBezTo>
                  <a:pt x="138" y="66"/>
                  <a:pt x="131" y="72"/>
                  <a:pt x="131" y="81"/>
                </a:cubicBezTo>
                <a:cubicBezTo>
                  <a:pt x="131" y="89"/>
                  <a:pt x="138" y="95"/>
                  <a:pt x="146" y="95"/>
                </a:cubicBezTo>
                <a:cubicBezTo>
                  <a:pt x="154" y="95"/>
                  <a:pt x="161" y="89"/>
                  <a:pt x="161" y="81"/>
                </a:cubicBezTo>
                <a:cubicBezTo>
                  <a:pt x="161" y="72"/>
                  <a:pt x="154" y="66"/>
                  <a:pt x="146" y="66"/>
                </a:cubicBezTo>
                <a:close/>
                <a:moveTo>
                  <a:pt x="146" y="99"/>
                </a:moveTo>
                <a:cubicBezTo>
                  <a:pt x="138" y="99"/>
                  <a:pt x="131" y="105"/>
                  <a:pt x="131" y="114"/>
                </a:cubicBezTo>
                <a:cubicBezTo>
                  <a:pt x="131" y="122"/>
                  <a:pt x="138" y="128"/>
                  <a:pt x="146" y="128"/>
                </a:cubicBezTo>
                <a:cubicBezTo>
                  <a:pt x="154" y="128"/>
                  <a:pt x="161" y="122"/>
                  <a:pt x="161" y="114"/>
                </a:cubicBezTo>
                <a:cubicBezTo>
                  <a:pt x="161" y="105"/>
                  <a:pt x="154" y="99"/>
                  <a:pt x="146" y="99"/>
                </a:cubicBezTo>
                <a:close/>
                <a:moveTo>
                  <a:pt x="146" y="132"/>
                </a:moveTo>
                <a:cubicBezTo>
                  <a:pt x="138" y="132"/>
                  <a:pt x="131" y="138"/>
                  <a:pt x="131" y="147"/>
                </a:cubicBezTo>
                <a:cubicBezTo>
                  <a:pt x="131" y="155"/>
                  <a:pt x="138" y="161"/>
                  <a:pt x="146" y="161"/>
                </a:cubicBezTo>
                <a:cubicBezTo>
                  <a:pt x="154" y="161"/>
                  <a:pt x="161" y="155"/>
                  <a:pt x="161" y="147"/>
                </a:cubicBezTo>
                <a:cubicBezTo>
                  <a:pt x="161" y="138"/>
                  <a:pt x="154" y="132"/>
                  <a:pt x="146" y="132"/>
                </a:cubicBezTo>
                <a:close/>
                <a:moveTo>
                  <a:pt x="146" y="165"/>
                </a:moveTo>
                <a:cubicBezTo>
                  <a:pt x="138" y="165"/>
                  <a:pt x="131" y="171"/>
                  <a:pt x="131" y="179"/>
                </a:cubicBezTo>
                <a:cubicBezTo>
                  <a:pt x="131" y="188"/>
                  <a:pt x="138" y="194"/>
                  <a:pt x="146" y="194"/>
                </a:cubicBezTo>
                <a:cubicBezTo>
                  <a:pt x="154" y="194"/>
                  <a:pt x="161" y="188"/>
                  <a:pt x="161" y="179"/>
                </a:cubicBezTo>
                <a:cubicBezTo>
                  <a:pt x="161" y="171"/>
                  <a:pt x="154" y="165"/>
                  <a:pt x="146" y="165"/>
                </a:cubicBezTo>
                <a:close/>
                <a:moveTo>
                  <a:pt x="146" y="198"/>
                </a:moveTo>
                <a:cubicBezTo>
                  <a:pt x="138" y="198"/>
                  <a:pt x="131" y="204"/>
                  <a:pt x="131" y="212"/>
                </a:cubicBezTo>
                <a:cubicBezTo>
                  <a:pt x="131" y="221"/>
                  <a:pt x="138" y="227"/>
                  <a:pt x="146" y="227"/>
                </a:cubicBezTo>
                <a:cubicBezTo>
                  <a:pt x="154" y="227"/>
                  <a:pt x="161" y="221"/>
                  <a:pt x="161" y="212"/>
                </a:cubicBezTo>
                <a:cubicBezTo>
                  <a:pt x="161" y="204"/>
                  <a:pt x="154" y="198"/>
                  <a:pt x="146" y="198"/>
                </a:cubicBezTo>
                <a:close/>
                <a:moveTo>
                  <a:pt x="146" y="230"/>
                </a:moveTo>
                <a:cubicBezTo>
                  <a:pt x="138" y="230"/>
                  <a:pt x="131" y="237"/>
                  <a:pt x="131" y="245"/>
                </a:cubicBezTo>
                <a:cubicBezTo>
                  <a:pt x="131" y="253"/>
                  <a:pt x="138" y="260"/>
                  <a:pt x="146" y="260"/>
                </a:cubicBezTo>
                <a:cubicBezTo>
                  <a:pt x="154" y="260"/>
                  <a:pt x="161" y="253"/>
                  <a:pt x="161" y="245"/>
                </a:cubicBezTo>
                <a:cubicBezTo>
                  <a:pt x="161" y="237"/>
                  <a:pt x="154" y="230"/>
                  <a:pt x="146" y="230"/>
                </a:cubicBezTo>
                <a:close/>
                <a:moveTo>
                  <a:pt x="146" y="263"/>
                </a:moveTo>
                <a:cubicBezTo>
                  <a:pt x="138" y="263"/>
                  <a:pt x="131" y="270"/>
                  <a:pt x="131" y="278"/>
                </a:cubicBezTo>
                <a:cubicBezTo>
                  <a:pt x="131" y="286"/>
                  <a:pt x="138" y="293"/>
                  <a:pt x="146" y="293"/>
                </a:cubicBezTo>
                <a:cubicBezTo>
                  <a:pt x="154" y="293"/>
                  <a:pt x="161" y="286"/>
                  <a:pt x="161" y="278"/>
                </a:cubicBezTo>
                <a:cubicBezTo>
                  <a:pt x="161" y="270"/>
                  <a:pt x="154" y="263"/>
                  <a:pt x="146" y="263"/>
                </a:cubicBezTo>
                <a:close/>
                <a:moveTo>
                  <a:pt x="146" y="296"/>
                </a:moveTo>
                <a:cubicBezTo>
                  <a:pt x="138" y="296"/>
                  <a:pt x="131" y="303"/>
                  <a:pt x="131" y="311"/>
                </a:cubicBezTo>
                <a:cubicBezTo>
                  <a:pt x="131" y="319"/>
                  <a:pt x="138" y="326"/>
                  <a:pt x="146" y="326"/>
                </a:cubicBezTo>
                <a:cubicBezTo>
                  <a:pt x="154" y="326"/>
                  <a:pt x="161" y="319"/>
                  <a:pt x="161" y="311"/>
                </a:cubicBezTo>
                <a:cubicBezTo>
                  <a:pt x="161" y="303"/>
                  <a:pt x="154" y="296"/>
                  <a:pt x="146" y="296"/>
                </a:cubicBezTo>
                <a:close/>
                <a:moveTo>
                  <a:pt x="146" y="329"/>
                </a:moveTo>
                <a:cubicBezTo>
                  <a:pt x="138" y="329"/>
                  <a:pt x="131" y="336"/>
                  <a:pt x="131" y="344"/>
                </a:cubicBezTo>
                <a:cubicBezTo>
                  <a:pt x="131" y="352"/>
                  <a:pt x="138" y="359"/>
                  <a:pt x="146" y="359"/>
                </a:cubicBezTo>
                <a:cubicBezTo>
                  <a:pt x="154" y="359"/>
                  <a:pt x="161" y="352"/>
                  <a:pt x="161" y="344"/>
                </a:cubicBezTo>
                <a:cubicBezTo>
                  <a:pt x="161" y="336"/>
                  <a:pt x="154" y="329"/>
                  <a:pt x="146" y="329"/>
                </a:cubicBezTo>
                <a:close/>
                <a:moveTo>
                  <a:pt x="146" y="362"/>
                </a:moveTo>
                <a:cubicBezTo>
                  <a:pt x="138" y="362"/>
                  <a:pt x="131" y="369"/>
                  <a:pt x="131" y="377"/>
                </a:cubicBezTo>
                <a:cubicBezTo>
                  <a:pt x="131" y="385"/>
                  <a:pt x="138" y="392"/>
                  <a:pt x="146" y="392"/>
                </a:cubicBezTo>
                <a:cubicBezTo>
                  <a:pt x="154" y="392"/>
                  <a:pt x="161" y="385"/>
                  <a:pt x="161" y="377"/>
                </a:cubicBezTo>
                <a:cubicBezTo>
                  <a:pt x="161" y="369"/>
                  <a:pt x="154" y="362"/>
                  <a:pt x="146" y="362"/>
                </a:cubicBezTo>
                <a:close/>
                <a:moveTo>
                  <a:pt x="146" y="395"/>
                </a:moveTo>
                <a:cubicBezTo>
                  <a:pt x="138" y="395"/>
                  <a:pt x="131" y="402"/>
                  <a:pt x="131" y="410"/>
                </a:cubicBezTo>
                <a:cubicBezTo>
                  <a:pt x="131" y="418"/>
                  <a:pt x="138" y="425"/>
                  <a:pt x="146" y="425"/>
                </a:cubicBezTo>
                <a:cubicBezTo>
                  <a:pt x="154" y="425"/>
                  <a:pt x="161" y="418"/>
                  <a:pt x="161" y="410"/>
                </a:cubicBezTo>
                <a:cubicBezTo>
                  <a:pt x="161" y="402"/>
                  <a:pt x="154" y="395"/>
                  <a:pt x="146" y="395"/>
                </a:cubicBezTo>
                <a:close/>
                <a:moveTo>
                  <a:pt x="146" y="428"/>
                </a:moveTo>
                <a:cubicBezTo>
                  <a:pt x="138" y="428"/>
                  <a:pt x="131" y="435"/>
                  <a:pt x="131" y="443"/>
                </a:cubicBezTo>
                <a:cubicBezTo>
                  <a:pt x="131" y="451"/>
                  <a:pt x="138" y="458"/>
                  <a:pt x="146" y="458"/>
                </a:cubicBezTo>
                <a:cubicBezTo>
                  <a:pt x="154" y="458"/>
                  <a:pt x="161" y="451"/>
                  <a:pt x="161" y="443"/>
                </a:cubicBezTo>
                <a:cubicBezTo>
                  <a:pt x="161" y="435"/>
                  <a:pt x="154" y="428"/>
                  <a:pt x="146" y="428"/>
                </a:cubicBezTo>
                <a:close/>
                <a:moveTo>
                  <a:pt x="146" y="461"/>
                </a:moveTo>
                <a:cubicBezTo>
                  <a:pt x="138" y="461"/>
                  <a:pt x="131" y="468"/>
                  <a:pt x="131" y="476"/>
                </a:cubicBezTo>
                <a:cubicBezTo>
                  <a:pt x="131" y="484"/>
                  <a:pt x="138" y="491"/>
                  <a:pt x="146" y="491"/>
                </a:cubicBezTo>
                <a:cubicBezTo>
                  <a:pt x="154" y="491"/>
                  <a:pt x="161" y="484"/>
                  <a:pt x="161" y="476"/>
                </a:cubicBezTo>
                <a:cubicBezTo>
                  <a:pt x="161" y="468"/>
                  <a:pt x="154" y="461"/>
                  <a:pt x="146" y="461"/>
                </a:cubicBezTo>
                <a:close/>
                <a:moveTo>
                  <a:pt x="146" y="494"/>
                </a:moveTo>
                <a:cubicBezTo>
                  <a:pt x="138" y="494"/>
                  <a:pt x="131" y="500"/>
                  <a:pt x="131" y="509"/>
                </a:cubicBezTo>
                <a:cubicBezTo>
                  <a:pt x="131" y="517"/>
                  <a:pt x="138" y="523"/>
                  <a:pt x="146" y="523"/>
                </a:cubicBezTo>
                <a:cubicBezTo>
                  <a:pt x="154" y="523"/>
                  <a:pt x="161" y="517"/>
                  <a:pt x="161" y="509"/>
                </a:cubicBezTo>
                <a:cubicBezTo>
                  <a:pt x="161" y="500"/>
                  <a:pt x="154" y="494"/>
                  <a:pt x="146" y="494"/>
                </a:cubicBezTo>
                <a:close/>
                <a:moveTo>
                  <a:pt x="146" y="527"/>
                </a:moveTo>
                <a:cubicBezTo>
                  <a:pt x="138" y="527"/>
                  <a:pt x="131" y="533"/>
                  <a:pt x="131" y="542"/>
                </a:cubicBezTo>
                <a:cubicBezTo>
                  <a:pt x="131" y="550"/>
                  <a:pt x="138" y="556"/>
                  <a:pt x="146" y="556"/>
                </a:cubicBezTo>
                <a:cubicBezTo>
                  <a:pt x="154" y="556"/>
                  <a:pt x="161" y="550"/>
                  <a:pt x="161" y="542"/>
                </a:cubicBezTo>
                <a:cubicBezTo>
                  <a:pt x="161" y="533"/>
                  <a:pt x="154" y="527"/>
                  <a:pt x="146" y="527"/>
                </a:cubicBezTo>
                <a:close/>
                <a:moveTo>
                  <a:pt x="146" y="560"/>
                </a:moveTo>
                <a:cubicBezTo>
                  <a:pt x="138" y="560"/>
                  <a:pt x="131" y="566"/>
                  <a:pt x="131" y="574"/>
                </a:cubicBezTo>
                <a:cubicBezTo>
                  <a:pt x="131" y="583"/>
                  <a:pt x="138" y="589"/>
                  <a:pt x="146" y="589"/>
                </a:cubicBezTo>
                <a:cubicBezTo>
                  <a:pt x="154" y="589"/>
                  <a:pt x="161" y="583"/>
                  <a:pt x="161" y="574"/>
                </a:cubicBezTo>
                <a:cubicBezTo>
                  <a:pt x="161" y="566"/>
                  <a:pt x="154" y="560"/>
                  <a:pt x="146" y="560"/>
                </a:cubicBezTo>
                <a:close/>
                <a:moveTo>
                  <a:pt x="146" y="593"/>
                </a:moveTo>
                <a:cubicBezTo>
                  <a:pt x="138" y="593"/>
                  <a:pt x="131" y="599"/>
                  <a:pt x="131" y="607"/>
                </a:cubicBezTo>
                <a:cubicBezTo>
                  <a:pt x="131" y="616"/>
                  <a:pt x="138" y="622"/>
                  <a:pt x="146" y="622"/>
                </a:cubicBezTo>
                <a:cubicBezTo>
                  <a:pt x="154" y="622"/>
                  <a:pt x="161" y="616"/>
                  <a:pt x="161" y="607"/>
                </a:cubicBezTo>
                <a:cubicBezTo>
                  <a:pt x="161" y="599"/>
                  <a:pt x="154" y="593"/>
                  <a:pt x="146" y="593"/>
                </a:cubicBezTo>
                <a:close/>
                <a:moveTo>
                  <a:pt x="146" y="625"/>
                </a:moveTo>
                <a:cubicBezTo>
                  <a:pt x="138" y="625"/>
                  <a:pt x="131" y="632"/>
                  <a:pt x="131" y="640"/>
                </a:cubicBezTo>
                <a:cubicBezTo>
                  <a:pt x="131" y="648"/>
                  <a:pt x="138" y="655"/>
                  <a:pt x="146" y="655"/>
                </a:cubicBezTo>
                <a:cubicBezTo>
                  <a:pt x="154" y="655"/>
                  <a:pt x="161" y="648"/>
                  <a:pt x="161" y="640"/>
                </a:cubicBezTo>
                <a:cubicBezTo>
                  <a:pt x="161" y="632"/>
                  <a:pt x="154" y="625"/>
                  <a:pt x="146" y="625"/>
                </a:cubicBezTo>
                <a:close/>
                <a:moveTo>
                  <a:pt x="146" y="658"/>
                </a:moveTo>
                <a:cubicBezTo>
                  <a:pt x="138" y="658"/>
                  <a:pt x="131" y="665"/>
                  <a:pt x="131" y="673"/>
                </a:cubicBezTo>
                <a:cubicBezTo>
                  <a:pt x="131" y="681"/>
                  <a:pt x="138" y="688"/>
                  <a:pt x="146" y="688"/>
                </a:cubicBezTo>
                <a:cubicBezTo>
                  <a:pt x="154" y="688"/>
                  <a:pt x="161" y="681"/>
                  <a:pt x="161" y="673"/>
                </a:cubicBezTo>
                <a:cubicBezTo>
                  <a:pt x="161" y="665"/>
                  <a:pt x="154" y="658"/>
                  <a:pt x="146" y="658"/>
                </a:cubicBezTo>
                <a:close/>
                <a:moveTo>
                  <a:pt x="146" y="691"/>
                </a:moveTo>
                <a:cubicBezTo>
                  <a:pt x="138" y="691"/>
                  <a:pt x="131" y="698"/>
                  <a:pt x="131" y="706"/>
                </a:cubicBezTo>
                <a:cubicBezTo>
                  <a:pt x="131" y="714"/>
                  <a:pt x="138" y="721"/>
                  <a:pt x="146" y="721"/>
                </a:cubicBezTo>
                <a:cubicBezTo>
                  <a:pt x="154" y="721"/>
                  <a:pt x="161" y="714"/>
                  <a:pt x="161" y="706"/>
                </a:cubicBezTo>
                <a:cubicBezTo>
                  <a:pt x="161" y="698"/>
                  <a:pt x="154" y="691"/>
                  <a:pt x="146" y="691"/>
                </a:cubicBezTo>
                <a:close/>
                <a:moveTo>
                  <a:pt x="146" y="724"/>
                </a:moveTo>
                <a:cubicBezTo>
                  <a:pt x="138" y="724"/>
                  <a:pt x="131" y="731"/>
                  <a:pt x="131" y="739"/>
                </a:cubicBezTo>
                <a:cubicBezTo>
                  <a:pt x="131" y="747"/>
                  <a:pt x="138" y="754"/>
                  <a:pt x="146" y="754"/>
                </a:cubicBezTo>
                <a:cubicBezTo>
                  <a:pt x="154" y="754"/>
                  <a:pt x="161" y="747"/>
                  <a:pt x="161" y="739"/>
                </a:cubicBezTo>
                <a:cubicBezTo>
                  <a:pt x="161" y="731"/>
                  <a:pt x="154" y="724"/>
                  <a:pt x="146" y="724"/>
                </a:cubicBezTo>
                <a:close/>
                <a:moveTo>
                  <a:pt x="146" y="757"/>
                </a:moveTo>
                <a:cubicBezTo>
                  <a:pt x="138" y="757"/>
                  <a:pt x="131" y="764"/>
                  <a:pt x="131" y="772"/>
                </a:cubicBezTo>
                <a:cubicBezTo>
                  <a:pt x="131" y="780"/>
                  <a:pt x="138" y="787"/>
                  <a:pt x="146" y="787"/>
                </a:cubicBezTo>
                <a:cubicBezTo>
                  <a:pt x="154" y="787"/>
                  <a:pt x="161" y="780"/>
                  <a:pt x="161" y="772"/>
                </a:cubicBezTo>
                <a:cubicBezTo>
                  <a:pt x="161" y="764"/>
                  <a:pt x="154" y="757"/>
                  <a:pt x="146" y="757"/>
                </a:cubicBezTo>
                <a:close/>
                <a:moveTo>
                  <a:pt x="146" y="790"/>
                </a:moveTo>
                <a:cubicBezTo>
                  <a:pt x="138" y="790"/>
                  <a:pt x="131" y="797"/>
                  <a:pt x="131" y="805"/>
                </a:cubicBezTo>
                <a:cubicBezTo>
                  <a:pt x="131" y="813"/>
                  <a:pt x="138" y="820"/>
                  <a:pt x="146" y="820"/>
                </a:cubicBezTo>
                <a:cubicBezTo>
                  <a:pt x="154" y="820"/>
                  <a:pt x="161" y="813"/>
                  <a:pt x="161" y="805"/>
                </a:cubicBezTo>
                <a:cubicBezTo>
                  <a:pt x="161" y="797"/>
                  <a:pt x="154" y="790"/>
                  <a:pt x="146" y="790"/>
                </a:cubicBezTo>
                <a:close/>
                <a:moveTo>
                  <a:pt x="146" y="823"/>
                </a:moveTo>
                <a:cubicBezTo>
                  <a:pt x="138" y="823"/>
                  <a:pt x="131" y="830"/>
                  <a:pt x="131" y="838"/>
                </a:cubicBezTo>
                <a:cubicBezTo>
                  <a:pt x="131" y="846"/>
                  <a:pt x="138" y="853"/>
                  <a:pt x="146" y="853"/>
                </a:cubicBezTo>
                <a:cubicBezTo>
                  <a:pt x="154" y="853"/>
                  <a:pt x="161" y="846"/>
                  <a:pt x="161" y="838"/>
                </a:cubicBezTo>
                <a:cubicBezTo>
                  <a:pt x="161" y="830"/>
                  <a:pt x="154" y="823"/>
                  <a:pt x="146" y="823"/>
                </a:cubicBezTo>
                <a:close/>
                <a:moveTo>
                  <a:pt x="146" y="856"/>
                </a:moveTo>
                <a:cubicBezTo>
                  <a:pt x="138" y="856"/>
                  <a:pt x="131" y="863"/>
                  <a:pt x="131" y="871"/>
                </a:cubicBezTo>
                <a:cubicBezTo>
                  <a:pt x="131" y="879"/>
                  <a:pt x="138" y="886"/>
                  <a:pt x="146" y="886"/>
                </a:cubicBezTo>
                <a:cubicBezTo>
                  <a:pt x="154" y="886"/>
                  <a:pt x="161" y="879"/>
                  <a:pt x="161" y="871"/>
                </a:cubicBezTo>
                <a:cubicBezTo>
                  <a:pt x="161" y="863"/>
                  <a:pt x="154" y="856"/>
                  <a:pt x="146" y="856"/>
                </a:cubicBezTo>
                <a:close/>
                <a:moveTo>
                  <a:pt x="146" y="889"/>
                </a:moveTo>
                <a:cubicBezTo>
                  <a:pt x="138" y="889"/>
                  <a:pt x="131" y="895"/>
                  <a:pt x="131" y="904"/>
                </a:cubicBezTo>
                <a:cubicBezTo>
                  <a:pt x="131" y="912"/>
                  <a:pt x="138" y="918"/>
                  <a:pt x="146" y="918"/>
                </a:cubicBezTo>
                <a:cubicBezTo>
                  <a:pt x="154" y="918"/>
                  <a:pt x="161" y="912"/>
                  <a:pt x="161" y="904"/>
                </a:cubicBezTo>
                <a:cubicBezTo>
                  <a:pt x="161" y="895"/>
                  <a:pt x="154" y="889"/>
                  <a:pt x="146" y="889"/>
                </a:cubicBezTo>
                <a:close/>
                <a:moveTo>
                  <a:pt x="146" y="922"/>
                </a:moveTo>
                <a:cubicBezTo>
                  <a:pt x="138" y="922"/>
                  <a:pt x="131" y="928"/>
                  <a:pt x="131" y="937"/>
                </a:cubicBezTo>
                <a:cubicBezTo>
                  <a:pt x="131" y="945"/>
                  <a:pt x="138" y="951"/>
                  <a:pt x="146" y="951"/>
                </a:cubicBezTo>
                <a:cubicBezTo>
                  <a:pt x="154" y="951"/>
                  <a:pt x="161" y="945"/>
                  <a:pt x="161" y="937"/>
                </a:cubicBezTo>
                <a:cubicBezTo>
                  <a:pt x="161" y="928"/>
                  <a:pt x="154" y="922"/>
                  <a:pt x="146" y="922"/>
                </a:cubicBezTo>
                <a:close/>
                <a:moveTo>
                  <a:pt x="146" y="955"/>
                </a:moveTo>
                <a:cubicBezTo>
                  <a:pt x="138" y="955"/>
                  <a:pt x="131" y="961"/>
                  <a:pt x="131" y="970"/>
                </a:cubicBezTo>
                <a:cubicBezTo>
                  <a:pt x="131" y="978"/>
                  <a:pt x="138" y="984"/>
                  <a:pt x="146" y="984"/>
                </a:cubicBezTo>
                <a:cubicBezTo>
                  <a:pt x="154" y="984"/>
                  <a:pt x="161" y="978"/>
                  <a:pt x="161" y="970"/>
                </a:cubicBezTo>
                <a:cubicBezTo>
                  <a:pt x="161" y="961"/>
                  <a:pt x="154" y="955"/>
                  <a:pt x="146" y="955"/>
                </a:cubicBezTo>
                <a:close/>
                <a:moveTo>
                  <a:pt x="146" y="988"/>
                </a:moveTo>
                <a:cubicBezTo>
                  <a:pt x="138" y="988"/>
                  <a:pt x="131" y="994"/>
                  <a:pt x="131" y="1002"/>
                </a:cubicBezTo>
                <a:cubicBezTo>
                  <a:pt x="131" y="1011"/>
                  <a:pt x="138" y="1017"/>
                  <a:pt x="146" y="1017"/>
                </a:cubicBezTo>
                <a:cubicBezTo>
                  <a:pt x="154" y="1017"/>
                  <a:pt x="161" y="1011"/>
                  <a:pt x="161" y="1002"/>
                </a:cubicBezTo>
                <a:cubicBezTo>
                  <a:pt x="161" y="994"/>
                  <a:pt x="154" y="988"/>
                  <a:pt x="146" y="988"/>
                </a:cubicBezTo>
                <a:close/>
                <a:moveTo>
                  <a:pt x="146" y="1021"/>
                </a:moveTo>
                <a:cubicBezTo>
                  <a:pt x="138" y="1021"/>
                  <a:pt x="131" y="1027"/>
                  <a:pt x="131" y="1035"/>
                </a:cubicBezTo>
                <a:cubicBezTo>
                  <a:pt x="131" y="1044"/>
                  <a:pt x="138" y="1050"/>
                  <a:pt x="146" y="1050"/>
                </a:cubicBezTo>
                <a:cubicBezTo>
                  <a:pt x="154" y="1050"/>
                  <a:pt x="161" y="1044"/>
                  <a:pt x="161" y="1035"/>
                </a:cubicBezTo>
                <a:cubicBezTo>
                  <a:pt x="161" y="1027"/>
                  <a:pt x="154" y="1021"/>
                  <a:pt x="146" y="1021"/>
                </a:cubicBezTo>
                <a:close/>
                <a:moveTo>
                  <a:pt x="146" y="1053"/>
                </a:moveTo>
                <a:cubicBezTo>
                  <a:pt x="138" y="1053"/>
                  <a:pt x="131" y="1060"/>
                  <a:pt x="131" y="1068"/>
                </a:cubicBezTo>
                <a:cubicBezTo>
                  <a:pt x="131" y="1076"/>
                  <a:pt x="138" y="1083"/>
                  <a:pt x="146" y="1083"/>
                </a:cubicBezTo>
                <a:cubicBezTo>
                  <a:pt x="154" y="1083"/>
                  <a:pt x="161" y="1076"/>
                  <a:pt x="161" y="1068"/>
                </a:cubicBezTo>
                <a:cubicBezTo>
                  <a:pt x="161" y="1060"/>
                  <a:pt x="154" y="1053"/>
                  <a:pt x="146" y="1053"/>
                </a:cubicBezTo>
                <a:close/>
                <a:moveTo>
                  <a:pt x="146" y="1086"/>
                </a:moveTo>
                <a:cubicBezTo>
                  <a:pt x="138" y="1086"/>
                  <a:pt x="131" y="1093"/>
                  <a:pt x="131" y="1101"/>
                </a:cubicBezTo>
                <a:cubicBezTo>
                  <a:pt x="131" y="1109"/>
                  <a:pt x="138" y="1116"/>
                  <a:pt x="146" y="1116"/>
                </a:cubicBezTo>
                <a:cubicBezTo>
                  <a:pt x="154" y="1116"/>
                  <a:pt x="161" y="1109"/>
                  <a:pt x="161" y="1101"/>
                </a:cubicBezTo>
                <a:cubicBezTo>
                  <a:pt x="161" y="1093"/>
                  <a:pt x="154" y="1086"/>
                  <a:pt x="146" y="1086"/>
                </a:cubicBezTo>
                <a:close/>
                <a:moveTo>
                  <a:pt x="146" y="1119"/>
                </a:moveTo>
                <a:cubicBezTo>
                  <a:pt x="138" y="1119"/>
                  <a:pt x="131" y="1126"/>
                  <a:pt x="131" y="1134"/>
                </a:cubicBezTo>
                <a:cubicBezTo>
                  <a:pt x="131" y="1142"/>
                  <a:pt x="138" y="1149"/>
                  <a:pt x="146" y="1149"/>
                </a:cubicBezTo>
                <a:cubicBezTo>
                  <a:pt x="154" y="1149"/>
                  <a:pt x="161" y="1142"/>
                  <a:pt x="161" y="1134"/>
                </a:cubicBezTo>
                <a:cubicBezTo>
                  <a:pt x="161" y="1126"/>
                  <a:pt x="154" y="1119"/>
                  <a:pt x="146" y="1119"/>
                </a:cubicBezTo>
                <a:close/>
                <a:moveTo>
                  <a:pt x="146" y="1152"/>
                </a:moveTo>
                <a:cubicBezTo>
                  <a:pt x="138" y="1152"/>
                  <a:pt x="131" y="1159"/>
                  <a:pt x="131" y="1167"/>
                </a:cubicBezTo>
                <a:cubicBezTo>
                  <a:pt x="131" y="1175"/>
                  <a:pt x="138" y="1182"/>
                  <a:pt x="146" y="1182"/>
                </a:cubicBezTo>
                <a:cubicBezTo>
                  <a:pt x="154" y="1182"/>
                  <a:pt x="161" y="1175"/>
                  <a:pt x="161" y="1167"/>
                </a:cubicBezTo>
                <a:cubicBezTo>
                  <a:pt x="161" y="1159"/>
                  <a:pt x="154" y="1152"/>
                  <a:pt x="146" y="1152"/>
                </a:cubicBezTo>
                <a:close/>
                <a:moveTo>
                  <a:pt x="146" y="1185"/>
                </a:moveTo>
                <a:cubicBezTo>
                  <a:pt x="138" y="1185"/>
                  <a:pt x="131" y="1192"/>
                  <a:pt x="131" y="1200"/>
                </a:cubicBezTo>
                <a:cubicBezTo>
                  <a:pt x="131" y="1208"/>
                  <a:pt x="138" y="1215"/>
                  <a:pt x="146" y="1215"/>
                </a:cubicBezTo>
                <a:cubicBezTo>
                  <a:pt x="154" y="1215"/>
                  <a:pt x="161" y="1208"/>
                  <a:pt x="161" y="1200"/>
                </a:cubicBezTo>
                <a:cubicBezTo>
                  <a:pt x="161" y="1192"/>
                  <a:pt x="154" y="1185"/>
                  <a:pt x="146" y="1185"/>
                </a:cubicBezTo>
                <a:close/>
                <a:moveTo>
                  <a:pt x="146" y="1218"/>
                </a:moveTo>
                <a:cubicBezTo>
                  <a:pt x="138" y="1218"/>
                  <a:pt x="131" y="1225"/>
                  <a:pt x="131" y="1233"/>
                </a:cubicBezTo>
                <a:cubicBezTo>
                  <a:pt x="131" y="1241"/>
                  <a:pt x="138" y="1248"/>
                  <a:pt x="146" y="1248"/>
                </a:cubicBezTo>
                <a:cubicBezTo>
                  <a:pt x="154" y="1248"/>
                  <a:pt x="161" y="1241"/>
                  <a:pt x="161" y="1233"/>
                </a:cubicBezTo>
                <a:cubicBezTo>
                  <a:pt x="161" y="1225"/>
                  <a:pt x="154" y="1218"/>
                  <a:pt x="146" y="1218"/>
                </a:cubicBezTo>
                <a:close/>
                <a:moveTo>
                  <a:pt x="146" y="1251"/>
                </a:moveTo>
                <a:cubicBezTo>
                  <a:pt x="138" y="1251"/>
                  <a:pt x="131" y="1258"/>
                  <a:pt x="131" y="1266"/>
                </a:cubicBezTo>
                <a:cubicBezTo>
                  <a:pt x="131" y="1274"/>
                  <a:pt x="138" y="1281"/>
                  <a:pt x="146" y="1281"/>
                </a:cubicBezTo>
                <a:cubicBezTo>
                  <a:pt x="154" y="1281"/>
                  <a:pt x="161" y="1274"/>
                  <a:pt x="161" y="1266"/>
                </a:cubicBezTo>
                <a:cubicBezTo>
                  <a:pt x="161" y="1258"/>
                  <a:pt x="154" y="1251"/>
                  <a:pt x="146" y="1251"/>
                </a:cubicBezTo>
                <a:close/>
                <a:moveTo>
                  <a:pt x="146" y="1284"/>
                </a:moveTo>
                <a:cubicBezTo>
                  <a:pt x="138" y="1284"/>
                  <a:pt x="131" y="1291"/>
                  <a:pt x="131" y="1299"/>
                </a:cubicBezTo>
                <a:cubicBezTo>
                  <a:pt x="131" y="1307"/>
                  <a:pt x="138" y="1314"/>
                  <a:pt x="146" y="1314"/>
                </a:cubicBezTo>
                <a:cubicBezTo>
                  <a:pt x="154" y="1314"/>
                  <a:pt x="161" y="1307"/>
                  <a:pt x="161" y="1299"/>
                </a:cubicBezTo>
                <a:cubicBezTo>
                  <a:pt x="161" y="1291"/>
                  <a:pt x="154" y="1284"/>
                  <a:pt x="146" y="1284"/>
                </a:cubicBezTo>
                <a:close/>
                <a:moveTo>
                  <a:pt x="146" y="1317"/>
                </a:moveTo>
                <a:cubicBezTo>
                  <a:pt x="138" y="1317"/>
                  <a:pt x="131" y="1323"/>
                  <a:pt x="131" y="1332"/>
                </a:cubicBezTo>
                <a:cubicBezTo>
                  <a:pt x="131" y="1340"/>
                  <a:pt x="138" y="1346"/>
                  <a:pt x="146" y="1346"/>
                </a:cubicBezTo>
                <a:cubicBezTo>
                  <a:pt x="154" y="1346"/>
                  <a:pt x="161" y="1340"/>
                  <a:pt x="161" y="1332"/>
                </a:cubicBezTo>
                <a:cubicBezTo>
                  <a:pt x="161" y="1323"/>
                  <a:pt x="154" y="1317"/>
                  <a:pt x="146" y="1317"/>
                </a:cubicBezTo>
                <a:close/>
                <a:moveTo>
                  <a:pt x="146" y="1350"/>
                </a:moveTo>
                <a:cubicBezTo>
                  <a:pt x="138" y="1350"/>
                  <a:pt x="131" y="1356"/>
                  <a:pt x="131" y="1365"/>
                </a:cubicBezTo>
                <a:cubicBezTo>
                  <a:pt x="131" y="1373"/>
                  <a:pt x="138" y="1379"/>
                  <a:pt x="146" y="1379"/>
                </a:cubicBezTo>
                <a:cubicBezTo>
                  <a:pt x="154" y="1379"/>
                  <a:pt x="161" y="1373"/>
                  <a:pt x="161" y="1365"/>
                </a:cubicBezTo>
                <a:cubicBezTo>
                  <a:pt x="161" y="1356"/>
                  <a:pt x="154" y="1350"/>
                  <a:pt x="146" y="1350"/>
                </a:cubicBezTo>
                <a:close/>
                <a:moveTo>
                  <a:pt x="146" y="1383"/>
                </a:moveTo>
                <a:cubicBezTo>
                  <a:pt x="138" y="1383"/>
                  <a:pt x="131" y="1389"/>
                  <a:pt x="131" y="1397"/>
                </a:cubicBezTo>
                <a:cubicBezTo>
                  <a:pt x="131" y="1406"/>
                  <a:pt x="138" y="1412"/>
                  <a:pt x="146" y="1412"/>
                </a:cubicBezTo>
                <a:cubicBezTo>
                  <a:pt x="154" y="1412"/>
                  <a:pt x="161" y="1406"/>
                  <a:pt x="161" y="1397"/>
                </a:cubicBezTo>
                <a:cubicBezTo>
                  <a:pt x="161" y="1389"/>
                  <a:pt x="154" y="1383"/>
                  <a:pt x="146" y="1383"/>
                </a:cubicBezTo>
                <a:close/>
                <a:moveTo>
                  <a:pt x="146" y="1416"/>
                </a:moveTo>
                <a:cubicBezTo>
                  <a:pt x="138" y="1416"/>
                  <a:pt x="131" y="1422"/>
                  <a:pt x="131" y="1430"/>
                </a:cubicBezTo>
                <a:cubicBezTo>
                  <a:pt x="131" y="1439"/>
                  <a:pt x="138" y="1445"/>
                  <a:pt x="146" y="1445"/>
                </a:cubicBezTo>
                <a:cubicBezTo>
                  <a:pt x="154" y="1445"/>
                  <a:pt x="161" y="1439"/>
                  <a:pt x="161" y="1430"/>
                </a:cubicBezTo>
                <a:cubicBezTo>
                  <a:pt x="161" y="1422"/>
                  <a:pt x="154" y="1416"/>
                  <a:pt x="146" y="1416"/>
                </a:cubicBezTo>
                <a:close/>
                <a:moveTo>
                  <a:pt x="179" y="0"/>
                </a:moveTo>
                <a:cubicBezTo>
                  <a:pt x="171" y="0"/>
                  <a:pt x="164" y="7"/>
                  <a:pt x="164" y="15"/>
                </a:cubicBezTo>
                <a:cubicBezTo>
                  <a:pt x="164" y="23"/>
                  <a:pt x="171" y="30"/>
                  <a:pt x="179" y="30"/>
                </a:cubicBezTo>
                <a:cubicBezTo>
                  <a:pt x="187" y="30"/>
                  <a:pt x="194" y="23"/>
                  <a:pt x="194" y="15"/>
                </a:cubicBezTo>
                <a:cubicBezTo>
                  <a:pt x="194" y="7"/>
                  <a:pt x="187" y="0"/>
                  <a:pt x="179" y="0"/>
                </a:cubicBezTo>
                <a:close/>
                <a:moveTo>
                  <a:pt x="179" y="33"/>
                </a:moveTo>
                <a:cubicBezTo>
                  <a:pt x="171" y="33"/>
                  <a:pt x="164" y="40"/>
                  <a:pt x="164" y="48"/>
                </a:cubicBezTo>
                <a:cubicBezTo>
                  <a:pt x="164" y="56"/>
                  <a:pt x="171" y="63"/>
                  <a:pt x="179" y="63"/>
                </a:cubicBezTo>
                <a:cubicBezTo>
                  <a:pt x="187" y="63"/>
                  <a:pt x="194" y="56"/>
                  <a:pt x="194" y="48"/>
                </a:cubicBezTo>
                <a:cubicBezTo>
                  <a:pt x="194" y="40"/>
                  <a:pt x="187" y="33"/>
                  <a:pt x="179" y="33"/>
                </a:cubicBezTo>
                <a:close/>
                <a:moveTo>
                  <a:pt x="179" y="66"/>
                </a:moveTo>
                <a:cubicBezTo>
                  <a:pt x="171" y="66"/>
                  <a:pt x="164" y="72"/>
                  <a:pt x="164" y="81"/>
                </a:cubicBezTo>
                <a:cubicBezTo>
                  <a:pt x="164" y="89"/>
                  <a:pt x="171" y="95"/>
                  <a:pt x="179" y="95"/>
                </a:cubicBezTo>
                <a:cubicBezTo>
                  <a:pt x="187" y="95"/>
                  <a:pt x="194" y="89"/>
                  <a:pt x="194" y="81"/>
                </a:cubicBezTo>
                <a:cubicBezTo>
                  <a:pt x="194" y="72"/>
                  <a:pt x="187" y="66"/>
                  <a:pt x="179" y="66"/>
                </a:cubicBezTo>
                <a:close/>
                <a:moveTo>
                  <a:pt x="179" y="99"/>
                </a:moveTo>
                <a:cubicBezTo>
                  <a:pt x="171" y="99"/>
                  <a:pt x="164" y="105"/>
                  <a:pt x="164" y="114"/>
                </a:cubicBezTo>
                <a:cubicBezTo>
                  <a:pt x="164" y="122"/>
                  <a:pt x="171" y="128"/>
                  <a:pt x="179" y="128"/>
                </a:cubicBezTo>
                <a:cubicBezTo>
                  <a:pt x="187" y="128"/>
                  <a:pt x="194" y="122"/>
                  <a:pt x="194" y="114"/>
                </a:cubicBezTo>
                <a:cubicBezTo>
                  <a:pt x="194" y="105"/>
                  <a:pt x="187" y="99"/>
                  <a:pt x="179" y="99"/>
                </a:cubicBezTo>
                <a:close/>
                <a:moveTo>
                  <a:pt x="179" y="132"/>
                </a:moveTo>
                <a:cubicBezTo>
                  <a:pt x="171" y="132"/>
                  <a:pt x="164" y="138"/>
                  <a:pt x="164" y="147"/>
                </a:cubicBezTo>
                <a:cubicBezTo>
                  <a:pt x="164" y="155"/>
                  <a:pt x="171" y="161"/>
                  <a:pt x="179" y="161"/>
                </a:cubicBezTo>
                <a:cubicBezTo>
                  <a:pt x="187" y="161"/>
                  <a:pt x="194" y="155"/>
                  <a:pt x="194" y="147"/>
                </a:cubicBezTo>
                <a:cubicBezTo>
                  <a:pt x="194" y="138"/>
                  <a:pt x="187" y="132"/>
                  <a:pt x="179" y="132"/>
                </a:cubicBezTo>
                <a:close/>
                <a:moveTo>
                  <a:pt x="179" y="165"/>
                </a:moveTo>
                <a:cubicBezTo>
                  <a:pt x="171" y="165"/>
                  <a:pt x="164" y="171"/>
                  <a:pt x="164" y="179"/>
                </a:cubicBezTo>
                <a:cubicBezTo>
                  <a:pt x="164" y="188"/>
                  <a:pt x="171" y="194"/>
                  <a:pt x="179" y="194"/>
                </a:cubicBezTo>
                <a:cubicBezTo>
                  <a:pt x="187" y="194"/>
                  <a:pt x="194" y="188"/>
                  <a:pt x="194" y="179"/>
                </a:cubicBezTo>
                <a:cubicBezTo>
                  <a:pt x="194" y="171"/>
                  <a:pt x="187" y="165"/>
                  <a:pt x="179" y="165"/>
                </a:cubicBezTo>
                <a:close/>
                <a:moveTo>
                  <a:pt x="179" y="198"/>
                </a:moveTo>
                <a:cubicBezTo>
                  <a:pt x="171" y="198"/>
                  <a:pt x="164" y="204"/>
                  <a:pt x="164" y="212"/>
                </a:cubicBezTo>
                <a:cubicBezTo>
                  <a:pt x="164" y="221"/>
                  <a:pt x="171" y="227"/>
                  <a:pt x="179" y="227"/>
                </a:cubicBezTo>
                <a:cubicBezTo>
                  <a:pt x="187" y="227"/>
                  <a:pt x="194" y="221"/>
                  <a:pt x="194" y="212"/>
                </a:cubicBezTo>
                <a:cubicBezTo>
                  <a:pt x="194" y="204"/>
                  <a:pt x="187" y="198"/>
                  <a:pt x="179" y="198"/>
                </a:cubicBezTo>
                <a:close/>
                <a:moveTo>
                  <a:pt x="179" y="230"/>
                </a:moveTo>
                <a:cubicBezTo>
                  <a:pt x="171" y="230"/>
                  <a:pt x="164" y="237"/>
                  <a:pt x="164" y="245"/>
                </a:cubicBezTo>
                <a:cubicBezTo>
                  <a:pt x="164" y="253"/>
                  <a:pt x="171" y="260"/>
                  <a:pt x="179" y="260"/>
                </a:cubicBezTo>
                <a:cubicBezTo>
                  <a:pt x="187" y="260"/>
                  <a:pt x="194" y="253"/>
                  <a:pt x="194" y="245"/>
                </a:cubicBezTo>
                <a:cubicBezTo>
                  <a:pt x="194" y="237"/>
                  <a:pt x="187" y="230"/>
                  <a:pt x="179" y="230"/>
                </a:cubicBezTo>
                <a:close/>
                <a:moveTo>
                  <a:pt x="179" y="263"/>
                </a:moveTo>
                <a:cubicBezTo>
                  <a:pt x="171" y="263"/>
                  <a:pt x="164" y="270"/>
                  <a:pt x="164" y="278"/>
                </a:cubicBezTo>
                <a:cubicBezTo>
                  <a:pt x="164" y="286"/>
                  <a:pt x="171" y="293"/>
                  <a:pt x="179" y="293"/>
                </a:cubicBezTo>
                <a:cubicBezTo>
                  <a:pt x="187" y="293"/>
                  <a:pt x="194" y="286"/>
                  <a:pt x="194" y="278"/>
                </a:cubicBezTo>
                <a:cubicBezTo>
                  <a:pt x="194" y="270"/>
                  <a:pt x="187" y="263"/>
                  <a:pt x="179" y="263"/>
                </a:cubicBezTo>
                <a:close/>
                <a:moveTo>
                  <a:pt x="179" y="296"/>
                </a:moveTo>
                <a:cubicBezTo>
                  <a:pt x="171" y="296"/>
                  <a:pt x="164" y="303"/>
                  <a:pt x="164" y="311"/>
                </a:cubicBezTo>
                <a:cubicBezTo>
                  <a:pt x="164" y="319"/>
                  <a:pt x="171" y="326"/>
                  <a:pt x="179" y="326"/>
                </a:cubicBezTo>
                <a:cubicBezTo>
                  <a:pt x="187" y="326"/>
                  <a:pt x="194" y="319"/>
                  <a:pt x="194" y="311"/>
                </a:cubicBezTo>
                <a:cubicBezTo>
                  <a:pt x="194" y="303"/>
                  <a:pt x="187" y="296"/>
                  <a:pt x="179" y="296"/>
                </a:cubicBezTo>
                <a:close/>
                <a:moveTo>
                  <a:pt x="179" y="329"/>
                </a:moveTo>
                <a:cubicBezTo>
                  <a:pt x="171" y="329"/>
                  <a:pt x="164" y="336"/>
                  <a:pt x="164" y="344"/>
                </a:cubicBezTo>
                <a:cubicBezTo>
                  <a:pt x="164" y="352"/>
                  <a:pt x="171" y="359"/>
                  <a:pt x="179" y="359"/>
                </a:cubicBezTo>
                <a:cubicBezTo>
                  <a:pt x="187" y="359"/>
                  <a:pt x="194" y="352"/>
                  <a:pt x="194" y="344"/>
                </a:cubicBezTo>
                <a:cubicBezTo>
                  <a:pt x="194" y="336"/>
                  <a:pt x="187" y="329"/>
                  <a:pt x="179" y="329"/>
                </a:cubicBezTo>
                <a:close/>
                <a:moveTo>
                  <a:pt x="179" y="362"/>
                </a:moveTo>
                <a:cubicBezTo>
                  <a:pt x="171" y="362"/>
                  <a:pt x="164" y="369"/>
                  <a:pt x="164" y="377"/>
                </a:cubicBezTo>
                <a:cubicBezTo>
                  <a:pt x="164" y="385"/>
                  <a:pt x="171" y="392"/>
                  <a:pt x="179" y="392"/>
                </a:cubicBezTo>
                <a:cubicBezTo>
                  <a:pt x="187" y="392"/>
                  <a:pt x="194" y="385"/>
                  <a:pt x="194" y="377"/>
                </a:cubicBezTo>
                <a:cubicBezTo>
                  <a:pt x="194" y="369"/>
                  <a:pt x="187" y="362"/>
                  <a:pt x="179" y="362"/>
                </a:cubicBezTo>
                <a:close/>
                <a:moveTo>
                  <a:pt x="179" y="395"/>
                </a:moveTo>
                <a:cubicBezTo>
                  <a:pt x="171" y="395"/>
                  <a:pt x="164" y="402"/>
                  <a:pt x="164" y="410"/>
                </a:cubicBezTo>
                <a:cubicBezTo>
                  <a:pt x="164" y="418"/>
                  <a:pt x="171" y="425"/>
                  <a:pt x="179" y="425"/>
                </a:cubicBezTo>
                <a:cubicBezTo>
                  <a:pt x="187" y="425"/>
                  <a:pt x="194" y="418"/>
                  <a:pt x="194" y="410"/>
                </a:cubicBezTo>
                <a:cubicBezTo>
                  <a:pt x="194" y="402"/>
                  <a:pt x="187" y="395"/>
                  <a:pt x="179" y="395"/>
                </a:cubicBezTo>
                <a:close/>
                <a:moveTo>
                  <a:pt x="179" y="428"/>
                </a:moveTo>
                <a:cubicBezTo>
                  <a:pt x="171" y="428"/>
                  <a:pt x="164" y="435"/>
                  <a:pt x="164" y="443"/>
                </a:cubicBezTo>
                <a:cubicBezTo>
                  <a:pt x="164" y="451"/>
                  <a:pt x="171" y="458"/>
                  <a:pt x="179" y="458"/>
                </a:cubicBezTo>
                <a:cubicBezTo>
                  <a:pt x="187" y="458"/>
                  <a:pt x="194" y="451"/>
                  <a:pt x="194" y="443"/>
                </a:cubicBezTo>
                <a:cubicBezTo>
                  <a:pt x="194" y="435"/>
                  <a:pt x="187" y="428"/>
                  <a:pt x="179" y="428"/>
                </a:cubicBezTo>
                <a:close/>
                <a:moveTo>
                  <a:pt x="179" y="461"/>
                </a:moveTo>
                <a:cubicBezTo>
                  <a:pt x="171" y="461"/>
                  <a:pt x="164" y="468"/>
                  <a:pt x="164" y="476"/>
                </a:cubicBezTo>
                <a:cubicBezTo>
                  <a:pt x="164" y="484"/>
                  <a:pt x="171" y="491"/>
                  <a:pt x="179" y="491"/>
                </a:cubicBezTo>
                <a:cubicBezTo>
                  <a:pt x="187" y="491"/>
                  <a:pt x="194" y="484"/>
                  <a:pt x="194" y="476"/>
                </a:cubicBezTo>
                <a:cubicBezTo>
                  <a:pt x="194" y="468"/>
                  <a:pt x="187" y="461"/>
                  <a:pt x="179" y="461"/>
                </a:cubicBezTo>
                <a:close/>
                <a:moveTo>
                  <a:pt x="179" y="494"/>
                </a:moveTo>
                <a:cubicBezTo>
                  <a:pt x="171" y="494"/>
                  <a:pt x="164" y="500"/>
                  <a:pt x="164" y="509"/>
                </a:cubicBezTo>
                <a:cubicBezTo>
                  <a:pt x="164" y="517"/>
                  <a:pt x="171" y="523"/>
                  <a:pt x="179" y="523"/>
                </a:cubicBezTo>
                <a:cubicBezTo>
                  <a:pt x="187" y="523"/>
                  <a:pt x="194" y="517"/>
                  <a:pt x="194" y="509"/>
                </a:cubicBezTo>
                <a:cubicBezTo>
                  <a:pt x="194" y="500"/>
                  <a:pt x="187" y="494"/>
                  <a:pt x="179" y="494"/>
                </a:cubicBezTo>
                <a:close/>
                <a:moveTo>
                  <a:pt x="179" y="527"/>
                </a:moveTo>
                <a:cubicBezTo>
                  <a:pt x="171" y="527"/>
                  <a:pt x="164" y="533"/>
                  <a:pt x="164" y="542"/>
                </a:cubicBezTo>
                <a:cubicBezTo>
                  <a:pt x="164" y="550"/>
                  <a:pt x="171" y="556"/>
                  <a:pt x="179" y="556"/>
                </a:cubicBezTo>
                <a:cubicBezTo>
                  <a:pt x="187" y="556"/>
                  <a:pt x="194" y="550"/>
                  <a:pt x="194" y="542"/>
                </a:cubicBezTo>
                <a:cubicBezTo>
                  <a:pt x="194" y="533"/>
                  <a:pt x="187" y="527"/>
                  <a:pt x="179" y="527"/>
                </a:cubicBezTo>
                <a:close/>
                <a:moveTo>
                  <a:pt x="179" y="560"/>
                </a:moveTo>
                <a:cubicBezTo>
                  <a:pt x="171" y="560"/>
                  <a:pt x="164" y="566"/>
                  <a:pt x="164" y="574"/>
                </a:cubicBezTo>
                <a:cubicBezTo>
                  <a:pt x="164" y="583"/>
                  <a:pt x="171" y="589"/>
                  <a:pt x="179" y="589"/>
                </a:cubicBezTo>
                <a:cubicBezTo>
                  <a:pt x="187" y="589"/>
                  <a:pt x="194" y="583"/>
                  <a:pt x="194" y="574"/>
                </a:cubicBezTo>
                <a:cubicBezTo>
                  <a:pt x="194" y="566"/>
                  <a:pt x="187" y="560"/>
                  <a:pt x="179" y="560"/>
                </a:cubicBezTo>
                <a:close/>
                <a:moveTo>
                  <a:pt x="179" y="593"/>
                </a:moveTo>
                <a:cubicBezTo>
                  <a:pt x="171" y="593"/>
                  <a:pt x="164" y="599"/>
                  <a:pt x="164" y="607"/>
                </a:cubicBezTo>
                <a:cubicBezTo>
                  <a:pt x="164" y="616"/>
                  <a:pt x="171" y="622"/>
                  <a:pt x="179" y="622"/>
                </a:cubicBezTo>
                <a:cubicBezTo>
                  <a:pt x="187" y="622"/>
                  <a:pt x="194" y="616"/>
                  <a:pt x="194" y="607"/>
                </a:cubicBezTo>
                <a:cubicBezTo>
                  <a:pt x="194" y="599"/>
                  <a:pt x="187" y="593"/>
                  <a:pt x="179" y="593"/>
                </a:cubicBezTo>
                <a:close/>
                <a:moveTo>
                  <a:pt x="179" y="625"/>
                </a:moveTo>
                <a:cubicBezTo>
                  <a:pt x="171" y="625"/>
                  <a:pt x="164" y="632"/>
                  <a:pt x="164" y="640"/>
                </a:cubicBezTo>
                <a:cubicBezTo>
                  <a:pt x="164" y="648"/>
                  <a:pt x="171" y="655"/>
                  <a:pt x="179" y="655"/>
                </a:cubicBezTo>
                <a:cubicBezTo>
                  <a:pt x="187" y="655"/>
                  <a:pt x="194" y="648"/>
                  <a:pt x="194" y="640"/>
                </a:cubicBezTo>
                <a:cubicBezTo>
                  <a:pt x="194" y="632"/>
                  <a:pt x="187" y="625"/>
                  <a:pt x="179" y="625"/>
                </a:cubicBezTo>
                <a:close/>
                <a:moveTo>
                  <a:pt x="179" y="658"/>
                </a:moveTo>
                <a:cubicBezTo>
                  <a:pt x="171" y="658"/>
                  <a:pt x="164" y="665"/>
                  <a:pt x="164" y="673"/>
                </a:cubicBezTo>
                <a:cubicBezTo>
                  <a:pt x="164" y="681"/>
                  <a:pt x="171" y="688"/>
                  <a:pt x="179" y="688"/>
                </a:cubicBezTo>
                <a:cubicBezTo>
                  <a:pt x="187" y="688"/>
                  <a:pt x="194" y="681"/>
                  <a:pt x="194" y="673"/>
                </a:cubicBezTo>
                <a:cubicBezTo>
                  <a:pt x="194" y="665"/>
                  <a:pt x="187" y="658"/>
                  <a:pt x="179" y="658"/>
                </a:cubicBezTo>
                <a:close/>
                <a:moveTo>
                  <a:pt x="179" y="691"/>
                </a:moveTo>
                <a:cubicBezTo>
                  <a:pt x="171" y="691"/>
                  <a:pt x="164" y="698"/>
                  <a:pt x="164" y="706"/>
                </a:cubicBezTo>
                <a:cubicBezTo>
                  <a:pt x="164" y="714"/>
                  <a:pt x="171" y="721"/>
                  <a:pt x="179" y="721"/>
                </a:cubicBezTo>
                <a:cubicBezTo>
                  <a:pt x="187" y="721"/>
                  <a:pt x="194" y="714"/>
                  <a:pt x="194" y="706"/>
                </a:cubicBezTo>
                <a:cubicBezTo>
                  <a:pt x="194" y="698"/>
                  <a:pt x="187" y="691"/>
                  <a:pt x="179" y="691"/>
                </a:cubicBezTo>
                <a:close/>
                <a:moveTo>
                  <a:pt x="179" y="724"/>
                </a:moveTo>
                <a:cubicBezTo>
                  <a:pt x="171" y="724"/>
                  <a:pt x="164" y="731"/>
                  <a:pt x="164" y="739"/>
                </a:cubicBezTo>
                <a:cubicBezTo>
                  <a:pt x="164" y="747"/>
                  <a:pt x="171" y="754"/>
                  <a:pt x="179" y="754"/>
                </a:cubicBezTo>
                <a:cubicBezTo>
                  <a:pt x="187" y="754"/>
                  <a:pt x="194" y="747"/>
                  <a:pt x="194" y="739"/>
                </a:cubicBezTo>
                <a:cubicBezTo>
                  <a:pt x="194" y="731"/>
                  <a:pt x="187" y="724"/>
                  <a:pt x="179" y="724"/>
                </a:cubicBezTo>
                <a:close/>
                <a:moveTo>
                  <a:pt x="179" y="757"/>
                </a:moveTo>
                <a:cubicBezTo>
                  <a:pt x="171" y="757"/>
                  <a:pt x="164" y="764"/>
                  <a:pt x="164" y="772"/>
                </a:cubicBezTo>
                <a:cubicBezTo>
                  <a:pt x="164" y="780"/>
                  <a:pt x="171" y="787"/>
                  <a:pt x="179" y="787"/>
                </a:cubicBezTo>
                <a:cubicBezTo>
                  <a:pt x="187" y="787"/>
                  <a:pt x="194" y="780"/>
                  <a:pt x="194" y="772"/>
                </a:cubicBezTo>
                <a:cubicBezTo>
                  <a:pt x="194" y="764"/>
                  <a:pt x="187" y="757"/>
                  <a:pt x="179" y="757"/>
                </a:cubicBezTo>
                <a:close/>
                <a:moveTo>
                  <a:pt x="179" y="790"/>
                </a:moveTo>
                <a:cubicBezTo>
                  <a:pt x="171" y="790"/>
                  <a:pt x="164" y="797"/>
                  <a:pt x="164" y="805"/>
                </a:cubicBezTo>
                <a:cubicBezTo>
                  <a:pt x="164" y="813"/>
                  <a:pt x="171" y="820"/>
                  <a:pt x="179" y="820"/>
                </a:cubicBezTo>
                <a:cubicBezTo>
                  <a:pt x="187" y="820"/>
                  <a:pt x="194" y="813"/>
                  <a:pt x="194" y="805"/>
                </a:cubicBezTo>
                <a:cubicBezTo>
                  <a:pt x="194" y="797"/>
                  <a:pt x="187" y="790"/>
                  <a:pt x="179" y="790"/>
                </a:cubicBezTo>
                <a:close/>
                <a:moveTo>
                  <a:pt x="179" y="823"/>
                </a:moveTo>
                <a:cubicBezTo>
                  <a:pt x="171" y="823"/>
                  <a:pt x="164" y="830"/>
                  <a:pt x="164" y="838"/>
                </a:cubicBezTo>
                <a:cubicBezTo>
                  <a:pt x="164" y="846"/>
                  <a:pt x="171" y="853"/>
                  <a:pt x="179" y="853"/>
                </a:cubicBezTo>
                <a:cubicBezTo>
                  <a:pt x="187" y="853"/>
                  <a:pt x="194" y="846"/>
                  <a:pt x="194" y="838"/>
                </a:cubicBezTo>
                <a:cubicBezTo>
                  <a:pt x="194" y="830"/>
                  <a:pt x="187" y="823"/>
                  <a:pt x="179" y="823"/>
                </a:cubicBezTo>
                <a:close/>
                <a:moveTo>
                  <a:pt x="179" y="856"/>
                </a:moveTo>
                <a:cubicBezTo>
                  <a:pt x="171" y="856"/>
                  <a:pt x="164" y="863"/>
                  <a:pt x="164" y="871"/>
                </a:cubicBezTo>
                <a:cubicBezTo>
                  <a:pt x="164" y="879"/>
                  <a:pt x="171" y="886"/>
                  <a:pt x="179" y="886"/>
                </a:cubicBezTo>
                <a:cubicBezTo>
                  <a:pt x="187" y="886"/>
                  <a:pt x="194" y="879"/>
                  <a:pt x="194" y="871"/>
                </a:cubicBezTo>
                <a:cubicBezTo>
                  <a:pt x="194" y="863"/>
                  <a:pt x="187" y="856"/>
                  <a:pt x="179" y="856"/>
                </a:cubicBezTo>
                <a:close/>
                <a:moveTo>
                  <a:pt x="179" y="889"/>
                </a:moveTo>
                <a:cubicBezTo>
                  <a:pt x="171" y="889"/>
                  <a:pt x="164" y="895"/>
                  <a:pt x="164" y="904"/>
                </a:cubicBezTo>
                <a:cubicBezTo>
                  <a:pt x="164" y="912"/>
                  <a:pt x="171" y="918"/>
                  <a:pt x="179" y="918"/>
                </a:cubicBezTo>
                <a:cubicBezTo>
                  <a:pt x="187" y="918"/>
                  <a:pt x="194" y="912"/>
                  <a:pt x="194" y="904"/>
                </a:cubicBezTo>
                <a:cubicBezTo>
                  <a:pt x="194" y="895"/>
                  <a:pt x="187" y="889"/>
                  <a:pt x="179" y="889"/>
                </a:cubicBezTo>
                <a:close/>
                <a:moveTo>
                  <a:pt x="179" y="922"/>
                </a:moveTo>
                <a:cubicBezTo>
                  <a:pt x="171" y="922"/>
                  <a:pt x="164" y="928"/>
                  <a:pt x="164" y="937"/>
                </a:cubicBezTo>
                <a:cubicBezTo>
                  <a:pt x="164" y="945"/>
                  <a:pt x="171" y="951"/>
                  <a:pt x="179" y="951"/>
                </a:cubicBezTo>
                <a:cubicBezTo>
                  <a:pt x="187" y="951"/>
                  <a:pt x="194" y="945"/>
                  <a:pt x="194" y="937"/>
                </a:cubicBezTo>
                <a:cubicBezTo>
                  <a:pt x="194" y="928"/>
                  <a:pt x="187" y="922"/>
                  <a:pt x="179" y="922"/>
                </a:cubicBezTo>
                <a:close/>
                <a:moveTo>
                  <a:pt x="179" y="955"/>
                </a:moveTo>
                <a:cubicBezTo>
                  <a:pt x="171" y="955"/>
                  <a:pt x="164" y="961"/>
                  <a:pt x="164" y="970"/>
                </a:cubicBezTo>
                <a:cubicBezTo>
                  <a:pt x="164" y="978"/>
                  <a:pt x="171" y="984"/>
                  <a:pt x="179" y="984"/>
                </a:cubicBezTo>
                <a:cubicBezTo>
                  <a:pt x="187" y="984"/>
                  <a:pt x="194" y="978"/>
                  <a:pt x="194" y="970"/>
                </a:cubicBezTo>
                <a:cubicBezTo>
                  <a:pt x="194" y="961"/>
                  <a:pt x="187" y="955"/>
                  <a:pt x="179" y="955"/>
                </a:cubicBezTo>
                <a:close/>
                <a:moveTo>
                  <a:pt x="179" y="988"/>
                </a:moveTo>
                <a:cubicBezTo>
                  <a:pt x="171" y="988"/>
                  <a:pt x="164" y="994"/>
                  <a:pt x="164" y="1002"/>
                </a:cubicBezTo>
                <a:cubicBezTo>
                  <a:pt x="164" y="1011"/>
                  <a:pt x="171" y="1017"/>
                  <a:pt x="179" y="1017"/>
                </a:cubicBezTo>
                <a:cubicBezTo>
                  <a:pt x="187" y="1017"/>
                  <a:pt x="194" y="1011"/>
                  <a:pt x="194" y="1002"/>
                </a:cubicBezTo>
                <a:cubicBezTo>
                  <a:pt x="194" y="994"/>
                  <a:pt x="187" y="988"/>
                  <a:pt x="179" y="988"/>
                </a:cubicBezTo>
                <a:close/>
                <a:moveTo>
                  <a:pt x="179" y="1021"/>
                </a:moveTo>
                <a:cubicBezTo>
                  <a:pt x="171" y="1021"/>
                  <a:pt x="164" y="1027"/>
                  <a:pt x="164" y="1035"/>
                </a:cubicBezTo>
                <a:cubicBezTo>
                  <a:pt x="164" y="1044"/>
                  <a:pt x="171" y="1050"/>
                  <a:pt x="179" y="1050"/>
                </a:cubicBezTo>
                <a:cubicBezTo>
                  <a:pt x="187" y="1050"/>
                  <a:pt x="194" y="1044"/>
                  <a:pt x="194" y="1035"/>
                </a:cubicBezTo>
                <a:cubicBezTo>
                  <a:pt x="194" y="1027"/>
                  <a:pt x="187" y="1021"/>
                  <a:pt x="179" y="1021"/>
                </a:cubicBezTo>
                <a:close/>
                <a:moveTo>
                  <a:pt x="179" y="1053"/>
                </a:moveTo>
                <a:cubicBezTo>
                  <a:pt x="171" y="1053"/>
                  <a:pt x="164" y="1060"/>
                  <a:pt x="164" y="1068"/>
                </a:cubicBezTo>
                <a:cubicBezTo>
                  <a:pt x="164" y="1076"/>
                  <a:pt x="171" y="1083"/>
                  <a:pt x="179" y="1083"/>
                </a:cubicBezTo>
                <a:cubicBezTo>
                  <a:pt x="187" y="1083"/>
                  <a:pt x="194" y="1076"/>
                  <a:pt x="194" y="1068"/>
                </a:cubicBezTo>
                <a:cubicBezTo>
                  <a:pt x="194" y="1060"/>
                  <a:pt x="187" y="1053"/>
                  <a:pt x="179" y="1053"/>
                </a:cubicBezTo>
                <a:close/>
                <a:moveTo>
                  <a:pt x="179" y="1086"/>
                </a:moveTo>
                <a:cubicBezTo>
                  <a:pt x="171" y="1086"/>
                  <a:pt x="164" y="1093"/>
                  <a:pt x="164" y="1101"/>
                </a:cubicBezTo>
                <a:cubicBezTo>
                  <a:pt x="164" y="1109"/>
                  <a:pt x="171" y="1116"/>
                  <a:pt x="179" y="1116"/>
                </a:cubicBezTo>
                <a:cubicBezTo>
                  <a:pt x="187" y="1116"/>
                  <a:pt x="194" y="1109"/>
                  <a:pt x="194" y="1101"/>
                </a:cubicBezTo>
                <a:cubicBezTo>
                  <a:pt x="194" y="1093"/>
                  <a:pt x="187" y="1086"/>
                  <a:pt x="179" y="1086"/>
                </a:cubicBezTo>
                <a:close/>
                <a:moveTo>
                  <a:pt x="179" y="1119"/>
                </a:moveTo>
                <a:cubicBezTo>
                  <a:pt x="171" y="1119"/>
                  <a:pt x="164" y="1126"/>
                  <a:pt x="164" y="1134"/>
                </a:cubicBezTo>
                <a:cubicBezTo>
                  <a:pt x="164" y="1142"/>
                  <a:pt x="171" y="1149"/>
                  <a:pt x="179" y="1149"/>
                </a:cubicBezTo>
                <a:cubicBezTo>
                  <a:pt x="187" y="1149"/>
                  <a:pt x="194" y="1142"/>
                  <a:pt x="194" y="1134"/>
                </a:cubicBezTo>
                <a:cubicBezTo>
                  <a:pt x="194" y="1126"/>
                  <a:pt x="187" y="1119"/>
                  <a:pt x="179" y="1119"/>
                </a:cubicBezTo>
                <a:close/>
                <a:moveTo>
                  <a:pt x="179" y="1152"/>
                </a:moveTo>
                <a:cubicBezTo>
                  <a:pt x="171" y="1152"/>
                  <a:pt x="164" y="1159"/>
                  <a:pt x="164" y="1167"/>
                </a:cubicBezTo>
                <a:cubicBezTo>
                  <a:pt x="164" y="1175"/>
                  <a:pt x="171" y="1182"/>
                  <a:pt x="179" y="1182"/>
                </a:cubicBezTo>
                <a:cubicBezTo>
                  <a:pt x="187" y="1182"/>
                  <a:pt x="194" y="1175"/>
                  <a:pt x="194" y="1167"/>
                </a:cubicBezTo>
                <a:cubicBezTo>
                  <a:pt x="194" y="1159"/>
                  <a:pt x="187" y="1152"/>
                  <a:pt x="179" y="1152"/>
                </a:cubicBezTo>
                <a:close/>
                <a:moveTo>
                  <a:pt x="179" y="1185"/>
                </a:moveTo>
                <a:cubicBezTo>
                  <a:pt x="171" y="1185"/>
                  <a:pt x="164" y="1192"/>
                  <a:pt x="164" y="1200"/>
                </a:cubicBezTo>
                <a:cubicBezTo>
                  <a:pt x="164" y="1208"/>
                  <a:pt x="171" y="1215"/>
                  <a:pt x="179" y="1215"/>
                </a:cubicBezTo>
                <a:cubicBezTo>
                  <a:pt x="187" y="1215"/>
                  <a:pt x="194" y="1208"/>
                  <a:pt x="194" y="1200"/>
                </a:cubicBezTo>
                <a:cubicBezTo>
                  <a:pt x="194" y="1192"/>
                  <a:pt x="187" y="1185"/>
                  <a:pt x="179" y="1185"/>
                </a:cubicBezTo>
                <a:close/>
                <a:moveTo>
                  <a:pt x="179" y="1218"/>
                </a:moveTo>
                <a:cubicBezTo>
                  <a:pt x="171" y="1218"/>
                  <a:pt x="164" y="1225"/>
                  <a:pt x="164" y="1233"/>
                </a:cubicBezTo>
                <a:cubicBezTo>
                  <a:pt x="164" y="1241"/>
                  <a:pt x="171" y="1248"/>
                  <a:pt x="179" y="1248"/>
                </a:cubicBezTo>
                <a:cubicBezTo>
                  <a:pt x="187" y="1248"/>
                  <a:pt x="194" y="1241"/>
                  <a:pt x="194" y="1233"/>
                </a:cubicBezTo>
                <a:cubicBezTo>
                  <a:pt x="194" y="1225"/>
                  <a:pt x="187" y="1218"/>
                  <a:pt x="179" y="1218"/>
                </a:cubicBezTo>
                <a:close/>
                <a:moveTo>
                  <a:pt x="179" y="1251"/>
                </a:moveTo>
                <a:cubicBezTo>
                  <a:pt x="171" y="1251"/>
                  <a:pt x="164" y="1258"/>
                  <a:pt x="164" y="1266"/>
                </a:cubicBezTo>
                <a:cubicBezTo>
                  <a:pt x="164" y="1274"/>
                  <a:pt x="171" y="1281"/>
                  <a:pt x="179" y="1281"/>
                </a:cubicBezTo>
                <a:cubicBezTo>
                  <a:pt x="187" y="1281"/>
                  <a:pt x="194" y="1274"/>
                  <a:pt x="194" y="1266"/>
                </a:cubicBezTo>
                <a:cubicBezTo>
                  <a:pt x="194" y="1258"/>
                  <a:pt x="187" y="1251"/>
                  <a:pt x="179" y="1251"/>
                </a:cubicBezTo>
                <a:close/>
                <a:moveTo>
                  <a:pt x="179" y="1284"/>
                </a:moveTo>
                <a:cubicBezTo>
                  <a:pt x="171" y="1284"/>
                  <a:pt x="164" y="1291"/>
                  <a:pt x="164" y="1299"/>
                </a:cubicBezTo>
                <a:cubicBezTo>
                  <a:pt x="164" y="1307"/>
                  <a:pt x="171" y="1314"/>
                  <a:pt x="179" y="1314"/>
                </a:cubicBezTo>
                <a:cubicBezTo>
                  <a:pt x="187" y="1314"/>
                  <a:pt x="194" y="1307"/>
                  <a:pt x="194" y="1299"/>
                </a:cubicBezTo>
                <a:cubicBezTo>
                  <a:pt x="194" y="1291"/>
                  <a:pt x="187" y="1284"/>
                  <a:pt x="179" y="1284"/>
                </a:cubicBezTo>
                <a:close/>
                <a:moveTo>
                  <a:pt x="179" y="1317"/>
                </a:moveTo>
                <a:cubicBezTo>
                  <a:pt x="171" y="1317"/>
                  <a:pt x="164" y="1323"/>
                  <a:pt x="164" y="1332"/>
                </a:cubicBezTo>
                <a:cubicBezTo>
                  <a:pt x="164" y="1340"/>
                  <a:pt x="171" y="1346"/>
                  <a:pt x="179" y="1346"/>
                </a:cubicBezTo>
                <a:cubicBezTo>
                  <a:pt x="187" y="1346"/>
                  <a:pt x="194" y="1340"/>
                  <a:pt x="194" y="1332"/>
                </a:cubicBezTo>
                <a:cubicBezTo>
                  <a:pt x="194" y="1323"/>
                  <a:pt x="187" y="1317"/>
                  <a:pt x="179" y="1317"/>
                </a:cubicBezTo>
                <a:close/>
                <a:moveTo>
                  <a:pt x="179" y="1350"/>
                </a:moveTo>
                <a:cubicBezTo>
                  <a:pt x="171" y="1350"/>
                  <a:pt x="164" y="1356"/>
                  <a:pt x="164" y="1365"/>
                </a:cubicBezTo>
                <a:cubicBezTo>
                  <a:pt x="164" y="1373"/>
                  <a:pt x="171" y="1379"/>
                  <a:pt x="179" y="1379"/>
                </a:cubicBezTo>
                <a:cubicBezTo>
                  <a:pt x="187" y="1379"/>
                  <a:pt x="194" y="1373"/>
                  <a:pt x="194" y="1365"/>
                </a:cubicBezTo>
                <a:cubicBezTo>
                  <a:pt x="194" y="1356"/>
                  <a:pt x="187" y="1350"/>
                  <a:pt x="179" y="1350"/>
                </a:cubicBezTo>
                <a:close/>
                <a:moveTo>
                  <a:pt x="179" y="1383"/>
                </a:moveTo>
                <a:cubicBezTo>
                  <a:pt x="171" y="1383"/>
                  <a:pt x="164" y="1389"/>
                  <a:pt x="164" y="1397"/>
                </a:cubicBezTo>
                <a:cubicBezTo>
                  <a:pt x="164" y="1406"/>
                  <a:pt x="171" y="1412"/>
                  <a:pt x="179" y="1412"/>
                </a:cubicBezTo>
                <a:cubicBezTo>
                  <a:pt x="187" y="1412"/>
                  <a:pt x="194" y="1406"/>
                  <a:pt x="194" y="1397"/>
                </a:cubicBezTo>
                <a:cubicBezTo>
                  <a:pt x="194" y="1389"/>
                  <a:pt x="187" y="1383"/>
                  <a:pt x="179" y="1383"/>
                </a:cubicBezTo>
                <a:close/>
                <a:moveTo>
                  <a:pt x="179" y="1416"/>
                </a:moveTo>
                <a:cubicBezTo>
                  <a:pt x="171" y="1416"/>
                  <a:pt x="164" y="1422"/>
                  <a:pt x="164" y="1430"/>
                </a:cubicBezTo>
                <a:cubicBezTo>
                  <a:pt x="164" y="1439"/>
                  <a:pt x="171" y="1445"/>
                  <a:pt x="179" y="1445"/>
                </a:cubicBezTo>
                <a:cubicBezTo>
                  <a:pt x="187" y="1445"/>
                  <a:pt x="194" y="1439"/>
                  <a:pt x="194" y="1430"/>
                </a:cubicBezTo>
                <a:cubicBezTo>
                  <a:pt x="194" y="1422"/>
                  <a:pt x="187" y="1416"/>
                  <a:pt x="179" y="1416"/>
                </a:cubicBezTo>
                <a:close/>
                <a:moveTo>
                  <a:pt x="212" y="0"/>
                </a:moveTo>
                <a:cubicBezTo>
                  <a:pt x="204" y="0"/>
                  <a:pt x="197" y="7"/>
                  <a:pt x="197" y="15"/>
                </a:cubicBezTo>
                <a:cubicBezTo>
                  <a:pt x="197" y="23"/>
                  <a:pt x="204" y="30"/>
                  <a:pt x="212" y="30"/>
                </a:cubicBezTo>
                <a:cubicBezTo>
                  <a:pt x="220" y="30"/>
                  <a:pt x="227" y="23"/>
                  <a:pt x="227" y="15"/>
                </a:cubicBezTo>
                <a:cubicBezTo>
                  <a:pt x="227" y="7"/>
                  <a:pt x="220" y="0"/>
                  <a:pt x="212" y="0"/>
                </a:cubicBezTo>
                <a:close/>
                <a:moveTo>
                  <a:pt x="212" y="33"/>
                </a:moveTo>
                <a:cubicBezTo>
                  <a:pt x="204" y="33"/>
                  <a:pt x="197" y="40"/>
                  <a:pt x="197" y="48"/>
                </a:cubicBezTo>
                <a:cubicBezTo>
                  <a:pt x="197" y="56"/>
                  <a:pt x="204" y="63"/>
                  <a:pt x="212" y="63"/>
                </a:cubicBezTo>
                <a:cubicBezTo>
                  <a:pt x="220" y="63"/>
                  <a:pt x="227" y="56"/>
                  <a:pt x="227" y="48"/>
                </a:cubicBezTo>
                <a:cubicBezTo>
                  <a:pt x="227" y="40"/>
                  <a:pt x="220" y="33"/>
                  <a:pt x="212" y="33"/>
                </a:cubicBezTo>
                <a:close/>
                <a:moveTo>
                  <a:pt x="212" y="66"/>
                </a:moveTo>
                <a:cubicBezTo>
                  <a:pt x="204" y="66"/>
                  <a:pt x="197" y="72"/>
                  <a:pt x="197" y="81"/>
                </a:cubicBezTo>
                <a:cubicBezTo>
                  <a:pt x="197" y="89"/>
                  <a:pt x="204" y="95"/>
                  <a:pt x="212" y="95"/>
                </a:cubicBezTo>
                <a:cubicBezTo>
                  <a:pt x="220" y="95"/>
                  <a:pt x="227" y="89"/>
                  <a:pt x="227" y="81"/>
                </a:cubicBezTo>
                <a:cubicBezTo>
                  <a:pt x="227" y="72"/>
                  <a:pt x="220" y="66"/>
                  <a:pt x="212" y="66"/>
                </a:cubicBezTo>
                <a:close/>
                <a:moveTo>
                  <a:pt x="212" y="99"/>
                </a:moveTo>
                <a:cubicBezTo>
                  <a:pt x="204" y="99"/>
                  <a:pt x="197" y="105"/>
                  <a:pt x="197" y="114"/>
                </a:cubicBezTo>
                <a:cubicBezTo>
                  <a:pt x="197" y="122"/>
                  <a:pt x="204" y="128"/>
                  <a:pt x="212" y="128"/>
                </a:cubicBezTo>
                <a:cubicBezTo>
                  <a:pt x="220" y="128"/>
                  <a:pt x="227" y="122"/>
                  <a:pt x="227" y="114"/>
                </a:cubicBezTo>
                <a:cubicBezTo>
                  <a:pt x="227" y="105"/>
                  <a:pt x="220" y="99"/>
                  <a:pt x="212" y="99"/>
                </a:cubicBezTo>
                <a:close/>
                <a:moveTo>
                  <a:pt x="212" y="132"/>
                </a:moveTo>
                <a:cubicBezTo>
                  <a:pt x="204" y="132"/>
                  <a:pt x="197" y="138"/>
                  <a:pt x="197" y="147"/>
                </a:cubicBezTo>
                <a:cubicBezTo>
                  <a:pt x="197" y="155"/>
                  <a:pt x="204" y="161"/>
                  <a:pt x="212" y="161"/>
                </a:cubicBezTo>
                <a:cubicBezTo>
                  <a:pt x="220" y="161"/>
                  <a:pt x="227" y="155"/>
                  <a:pt x="227" y="147"/>
                </a:cubicBezTo>
                <a:cubicBezTo>
                  <a:pt x="227" y="138"/>
                  <a:pt x="220" y="132"/>
                  <a:pt x="212" y="132"/>
                </a:cubicBezTo>
                <a:close/>
                <a:moveTo>
                  <a:pt x="212" y="165"/>
                </a:moveTo>
                <a:cubicBezTo>
                  <a:pt x="204" y="165"/>
                  <a:pt x="197" y="171"/>
                  <a:pt x="197" y="179"/>
                </a:cubicBezTo>
                <a:cubicBezTo>
                  <a:pt x="197" y="188"/>
                  <a:pt x="204" y="194"/>
                  <a:pt x="212" y="194"/>
                </a:cubicBezTo>
                <a:cubicBezTo>
                  <a:pt x="220" y="194"/>
                  <a:pt x="227" y="188"/>
                  <a:pt x="227" y="179"/>
                </a:cubicBezTo>
                <a:cubicBezTo>
                  <a:pt x="227" y="171"/>
                  <a:pt x="220" y="165"/>
                  <a:pt x="212" y="165"/>
                </a:cubicBezTo>
                <a:close/>
                <a:moveTo>
                  <a:pt x="212" y="198"/>
                </a:moveTo>
                <a:cubicBezTo>
                  <a:pt x="204" y="198"/>
                  <a:pt x="197" y="204"/>
                  <a:pt x="197" y="212"/>
                </a:cubicBezTo>
                <a:cubicBezTo>
                  <a:pt x="197" y="221"/>
                  <a:pt x="204" y="227"/>
                  <a:pt x="212" y="227"/>
                </a:cubicBezTo>
                <a:cubicBezTo>
                  <a:pt x="220" y="227"/>
                  <a:pt x="227" y="221"/>
                  <a:pt x="227" y="212"/>
                </a:cubicBezTo>
                <a:cubicBezTo>
                  <a:pt x="227" y="204"/>
                  <a:pt x="220" y="198"/>
                  <a:pt x="212" y="198"/>
                </a:cubicBezTo>
                <a:close/>
                <a:moveTo>
                  <a:pt x="212" y="230"/>
                </a:moveTo>
                <a:cubicBezTo>
                  <a:pt x="204" y="230"/>
                  <a:pt x="197" y="237"/>
                  <a:pt x="197" y="245"/>
                </a:cubicBezTo>
                <a:cubicBezTo>
                  <a:pt x="197" y="253"/>
                  <a:pt x="204" y="260"/>
                  <a:pt x="212" y="260"/>
                </a:cubicBezTo>
                <a:cubicBezTo>
                  <a:pt x="220" y="260"/>
                  <a:pt x="227" y="253"/>
                  <a:pt x="227" y="245"/>
                </a:cubicBezTo>
                <a:cubicBezTo>
                  <a:pt x="227" y="237"/>
                  <a:pt x="220" y="230"/>
                  <a:pt x="212" y="230"/>
                </a:cubicBezTo>
                <a:close/>
                <a:moveTo>
                  <a:pt x="212" y="263"/>
                </a:moveTo>
                <a:cubicBezTo>
                  <a:pt x="204" y="263"/>
                  <a:pt x="197" y="270"/>
                  <a:pt x="197" y="278"/>
                </a:cubicBezTo>
                <a:cubicBezTo>
                  <a:pt x="197" y="286"/>
                  <a:pt x="204" y="293"/>
                  <a:pt x="212" y="293"/>
                </a:cubicBezTo>
                <a:cubicBezTo>
                  <a:pt x="220" y="293"/>
                  <a:pt x="227" y="286"/>
                  <a:pt x="227" y="278"/>
                </a:cubicBezTo>
                <a:cubicBezTo>
                  <a:pt x="227" y="270"/>
                  <a:pt x="220" y="263"/>
                  <a:pt x="212" y="263"/>
                </a:cubicBezTo>
                <a:close/>
                <a:moveTo>
                  <a:pt x="212" y="296"/>
                </a:moveTo>
                <a:cubicBezTo>
                  <a:pt x="204" y="296"/>
                  <a:pt x="197" y="303"/>
                  <a:pt x="197" y="311"/>
                </a:cubicBezTo>
                <a:cubicBezTo>
                  <a:pt x="197" y="319"/>
                  <a:pt x="204" y="326"/>
                  <a:pt x="212" y="326"/>
                </a:cubicBezTo>
                <a:cubicBezTo>
                  <a:pt x="220" y="326"/>
                  <a:pt x="227" y="319"/>
                  <a:pt x="227" y="311"/>
                </a:cubicBezTo>
                <a:cubicBezTo>
                  <a:pt x="227" y="303"/>
                  <a:pt x="220" y="296"/>
                  <a:pt x="212" y="296"/>
                </a:cubicBezTo>
                <a:close/>
                <a:moveTo>
                  <a:pt x="212" y="329"/>
                </a:moveTo>
                <a:cubicBezTo>
                  <a:pt x="204" y="329"/>
                  <a:pt x="197" y="336"/>
                  <a:pt x="197" y="344"/>
                </a:cubicBezTo>
                <a:cubicBezTo>
                  <a:pt x="197" y="352"/>
                  <a:pt x="204" y="359"/>
                  <a:pt x="212" y="359"/>
                </a:cubicBezTo>
                <a:cubicBezTo>
                  <a:pt x="220" y="359"/>
                  <a:pt x="227" y="352"/>
                  <a:pt x="227" y="344"/>
                </a:cubicBezTo>
                <a:cubicBezTo>
                  <a:pt x="227" y="336"/>
                  <a:pt x="220" y="329"/>
                  <a:pt x="212" y="329"/>
                </a:cubicBezTo>
                <a:close/>
                <a:moveTo>
                  <a:pt x="212" y="362"/>
                </a:moveTo>
                <a:cubicBezTo>
                  <a:pt x="204" y="362"/>
                  <a:pt x="197" y="369"/>
                  <a:pt x="197" y="377"/>
                </a:cubicBezTo>
                <a:cubicBezTo>
                  <a:pt x="197" y="385"/>
                  <a:pt x="204" y="392"/>
                  <a:pt x="212" y="392"/>
                </a:cubicBezTo>
                <a:cubicBezTo>
                  <a:pt x="220" y="392"/>
                  <a:pt x="227" y="385"/>
                  <a:pt x="227" y="377"/>
                </a:cubicBezTo>
                <a:cubicBezTo>
                  <a:pt x="227" y="369"/>
                  <a:pt x="220" y="362"/>
                  <a:pt x="212" y="362"/>
                </a:cubicBezTo>
                <a:close/>
                <a:moveTo>
                  <a:pt x="212" y="395"/>
                </a:moveTo>
                <a:cubicBezTo>
                  <a:pt x="204" y="395"/>
                  <a:pt x="197" y="402"/>
                  <a:pt x="197" y="410"/>
                </a:cubicBezTo>
                <a:cubicBezTo>
                  <a:pt x="197" y="418"/>
                  <a:pt x="204" y="425"/>
                  <a:pt x="212" y="425"/>
                </a:cubicBezTo>
                <a:cubicBezTo>
                  <a:pt x="220" y="425"/>
                  <a:pt x="227" y="418"/>
                  <a:pt x="227" y="410"/>
                </a:cubicBezTo>
                <a:cubicBezTo>
                  <a:pt x="227" y="402"/>
                  <a:pt x="220" y="395"/>
                  <a:pt x="212" y="395"/>
                </a:cubicBezTo>
                <a:close/>
                <a:moveTo>
                  <a:pt x="212" y="428"/>
                </a:moveTo>
                <a:cubicBezTo>
                  <a:pt x="204" y="428"/>
                  <a:pt x="197" y="435"/>
                  <a:pt x="197" y="443"/>
                </a:cubicBezTo>
                <a:cubicBezTo>
                  <a:pt x="197" y="451"/>
                  <a:pt x="204" y="458"/>
                  <a:pt x="212" y="458"/>
                </a:cubicBezTo>
                <a:cubicBezTo>
                  <a:pt x="220" y="458"/>
                  <a:pt x="227" y="451"/>
                  <a:pt x="227" y="443"/>
                </a:cubicBezTo>
                <a:cubicBezTo>
                  <a:pt x="227" y="435"/>
                  <a:pt x="220" y="428"/>
                  <a:pt x="212" y="428"/>
                </a:cubicBezTo>
                <a:close/>
                <a:moveTo>
                  <a:pt x="212" y="461"/>
                </a:moveTo>
                <a:cubicBezTo>
                  <a:pt x="204" y="461"/>
                  <a:pt x="197" y="468"/>
                  <a:pt x="197" y="476"/>
                </a:cubicBezTo>
                <a:cubicBezTo>
                  <a:pt x="197" y="484"/>
                  <a:pt x="204" y="491"/>
                  <a:pt x="212" y="491"/>
                </a:cubicBezTo>
                <a:cubicBezTo>
                  <a:pt x="220" y="491"/>
                  <a:pt x="227" y="484"/>
                  <a:pt x="227" y="476"/>
                </a:cubicBezTo>
                <a:cubicBezTo>
                  <a:pt x="227" y="468"/>
                  <a:pt x="220" y="461"/>
                  <a:pt x="212" y="461"/>
                </a:cubicBezTo>
                <a:close/>
                <a:moveTo>
                  <a:pt x="212" y="494"/>
                </a:moveTo>
                <a:cubicBezTo>
                  <a:pt x="204" y="494"/>
                  <a:pt x="197" y="500"/>
                  <a:pt x="197" y="509"/>
                </a:cubicBezTo>
                <a:cubicBezTo>
                  <a:pt x="197" y="517"/>
                  <a:pt x="204" y="523"/>
                  <a:pt x="212" y="523"/>
                </a:cubicBezTo>
                <a:cubicBezTo>
                  <a:pt x="220" y="523"/>
                  <a:pt x="227" y="517"/>
                  <a:pt x="227" y="509"/>
                </a:cubicBezTo>
                <a:cubicBezTo>
                  <a:pt x="227" y="500"/>
                  <a:pt x="220" y="494"/>
                  <a:pt x="212" y="494"/>
                </a:cubicBezTo>
                <a:close/>
                <a:moveTo>
                  <a:pt x="212" y="527"/>
                </a:moveTo>
                <a:cubicBezTo>
                  <a:pt x="204" y="527"/>
                  <a:pt x="197" y="533"/>
                  <a:pt x="197" y="542"/>
                </a:cubicBezTo>
                <a:cubicBezTo>
                  <a:pt x="197" y="550"/>
                  <a:pt x="204" y="556"/>
                  <a:pt x="212" y="556"/>
                </a:cubicBezTo>
                <a:cubicBezTo>
                  <a:pt x="220" y="556"/>
                  <a:pt x="227" y="550"/>
                  <a:pt x="227" y="542"/>
                </a:cubicBezTo>
                <a:cubicBezTo>
                  <a:pt x="227" y="533"/>
                  <a:pt x="220" y="527"/>
                  <a:pt x="212" y="527"/>
                </a:cubicBezTo>
                <a:close/>
                <a:moveTo>
                  <a:pt x="212" y="560"/>
                </a:moveTo>
                <a:cubicBezTo>
                  <a:pt x="204" y="560"/>
                  <a:pt x="197" y="566"/>
                  <a:pt x="197" y="574"/>
                </a:cubicBezTo>
                <a:cubicBezTo>
                  <a:pt x="197" y="583"/>
                  <a:pt x="204" y="589"/>
                  <a:pt x="212" y="589"/>
                </a:cubicBezTo>
                <a:cubicBezTo>
                  <a:pt x="220" y="589"/>
                  <a:pt x="227" y="583"/>
                  <a:pt x="227" y="574"/>
                </a:cubicBezTo>
                <a:cubicBezTo>
                  <a:pt x="227" y="566"/>
                  <a:pt x="220" y="560"/>
                  <a:pt x="212" y="560"/>
                </a:cubicBezTo>
                <a:close/>
                <a:moveTo>
                  <a:pt x="212" y="593"/>
                </a:moveTo>
                <a:cubicBezTo>
                  <a:pt x="204" y="593"/>
                  <a:pt x="197" y="599"/>
                  <a:pt x="197" y="607"/>
                </a:cubicBezTo>
                <a:cubicBezTo>
                  <a:pt x="197" y="616"/>
                  <a:pt x="204" y="622"/>
                  <a:pt x="212" y="622"/>
                </a:cubicBezTo>
                <a:cubicBezTo>
                  <a:pt x="220" y="622"/>
                  <a:pt x="227" y="616"/>
                  <a:pt x="227" y="607"/>
                </a:cubicBezTo>
                <a:cubicBezTo>
                  <a:pt x="227" y="599"/>
                  <a:pt x="220" y="593"/>
                  <a:pt x="212" y="593"/>
                </a:cubicBezTo>
                <a:close/>
                <a:moveTo>
                  <a:pt x="212" y="625"/>
                </a:moveTo>
                <a:cubicBezTo>
                  <a:pt x="204" y="625"/>
                  <a:pt x="197" y="632"/>
                  <a:pt x="197" y="640"/>
                </a:cubicBezTo>
                <a:cubicBezTo>
                  <a:pt x="197" y="648"/>
                  <a:pt x="204" y="655"/>
                  <a:pt x="212" y="655"/>
                </a:cubicBezTo>
                <a:cubicBezTo>
                  <a:pt x="220" y="655"/>
                  <a:pt x="227" y="648"/>
                  <a:pt x="227" y="640"/>
                </a:cubicBezTo>
                <a:cubicBezTo>
                  <a:pt x="227" y="632"/>
                  <a:pt x="220" y="625"/>
                  <a:pt x="212" y="625"/>
                </a:cubicBezTo>
                <a:close/>
                <a:moveTo>
                  <a:pt x="212" y="658"/>
                </a:moveTo>
                <a:cubicBezTo>
                  <a:pt x="204" y="658"/>
                  <a:pt x="197" y="665"/>
                  <a:pt x="197" y="673"/>
                </a:cubicBezTo>
                <a:cubicBezTo>
                  <a:pt x="197" y="681"/>
                  <a:pt x="204" y="688"/>
                  <a:pt x="212" y="688"/>
                </a:cubicBezTo>
                <a:cubicBezTo>
                  <a:pt x="220" y="688"/>
                  <a:pt x="227" y="681"/>
                  <a:pt x="227" y="673"/>
                </a:cubicBezTo>
                <a:cubicBezTo>
                  <a:pt x="227" y="665"/>
                  <a:pt x="220" y="658"/>
                  <a:pt x="212" y="658"/>
                </a:cubicBezTo>
                <a:close/>
                <a:moveTo>
                  <a:pt x="212" y="691"/>
                </a:moveTo>
                <a:cubicBezTo>
                  <a:pt x="204" y="691"/>
                  <a:pt x="197" y="698"/>
                  <a:pt x="197" y="706"/>
                </a:cubicBezTo>
                <a:cubicBezTo>
                  <a:pt x="197" y="714"/>
                  <a:pt x="204" y="721"/>
                  <a:pt x="212" y="721"/>
                </a:cubicBezTo>
                <a:cubicBezTo>
                  <a:pt x="220" y="721"/>
                  <a:pt x="227" y="714"/>
                  <a:pt x="227" y="706"/>
                </a:cubicBezTo>
                <a:cubicBezTo>
                  <a:pt x="227" y="698"/>
                  <a:pt x="220" y="691"/>
                  <a:pt x="212" y="691"/>
                </a:cubicBezTo>
                <a:close/>
                <a:moveTo>
                  <a:pt x="212" y="724"/>
                </a:moveTo>
                <a:cubicBezTo>
                  <a:pt x="204" y="724"/>
                  <a:pt x="197" y="731"/>
                  <a:pt x="197" y="739"/>
                </a:cubicBezTo>
                <a:cubicBezTo>
                  <a:pt x="197" y="747"/>
                  <a:pt x="204" y="754"/>
                  <a:pt x="212" y="754"/>
                </a:cubicBezTo>
                <a:cubicBezTo>
                  <a:pt x="220" y="754"/>
                  <a:pt x="227" y="747"/>
                  <a:pt x="227" y="739"/>
                </a:cubicBezTo>
                <a:cubicBezTo>
                  <a:pt x="227" y="731"/>
                  <a:pt x="220" y="724"/>
                  <a:pt x="212" y="724"/>
                </a:cubicBezTo>
                <a:close/>
                <a:moveTo>
                  <a:pt x="212" y="757"/>
                </a:moveTo>
                <a:cubicBezTo>
                  <a:pt x="204" y="757"/>
                  <a:pt x="197" y="764"/>
                  <a:pt x="197" y="772"/>
                </a:cubicBezTo>
                <a:cubicBezTo>
                  <a:pt x="197" y="780"/>
                  <a:pt x="204" y="787"/>
                  <a:pt x="212" y="787"/>
                </a:cubicBezTo>
                <a:cubicBezTo>
                  <a:pt x="220" y="787"/>
                  <a:pt x="227" y="780"/>
                  <a:pt x="227" y="772"/>
                </a:cubicBezTo>
                <a:cubicBezTo>
                  <a:pt x="227" y="764"/>
                  <a:pt x="220" y="757"/>
                  <a:pt x="212" y="757"/>
                </a:cubicBezTo>
                <a:close/>
                <a:moveTo>
                  <a:pt x="212" y="790"/>
                </a:moveTo>
                <a:cubicBezTo>
                  <a:pt x="204" y="790"/>
                  <a:pt x="197" y="797"/>
                  <a:pt x="197" y="805"/>
                </a:cubicBezTo>
                <a:cubicBezTo>
                  <a:pt x="197" y="813"/>
                  <a:pt x="204" y="820"/>
                  <a:pt x="212" y="820"/>
                </a:cubicBezTo>
                <a:cubicBezTo>
                  <a:pt x="220" y="820"/>
                  <a:pt x="227" y="813"/>
                  <a:pt x="227" y="805"/>
                </a:cubicBezTo>
                <a:cubicBezTo>
                  <a:pt x="227" y="797"/>
                  <a:pt x="220" y="790"/>
                  <a:pt x="212" y="790"/>
                </a:cubicBezTo>
                <a:close/>
                <a:moveTo>
                  <a:pt x="212" y="823"/>
                </a:moveTo>
                <a:cubicBezTo>
                  <a:pt x="204" y="823"/>
                  <a:pt x="197" y="830"/>
                  <a:pt x="197" y="838"/>
                </a:cubicBezTo>
                <a:cubicBezTo>
                  <a:pt x="197" y="846"/>
                  <a:pt x="204" y="853"/>
                  <a:pt x="212" y="853"/>
                </a:cubicBezTo>
                <a:cubicBezTo>
                  <a:pt x="220" y="853"/>
                  <a:pt x="227" y="846"/>
                  <a:pt x="227" y="838"/>
                </a:cubicBezTo>
                <a:cubicBezTo>
                  <a:pt x="227" y="830"/>
                  <a:pt x="220" y="823"/>
                  <a:pt x="212" y="823"/>
                </a:cubicBezTo>
                <a:close/>
                <a:moveTo>
                  <a:pt x="212" y="856"/>
                </a:moveTo>
                <a:cubicBezTo>
                  <a:pt x="204" y="856"/>
                  <a:pt x="197" y="863"/>
                  <a:pt x="197" y="871"/>
                </a:cubicBezTo>
                <a:cubicBezTo>
                  <a:pt x="197" y="879"/>
                  <a:pt x="204" y="886"/>
                  <a:pt x="212" y="886"/>
                </a:cubicBezTo>
                <a:cubicBezTo>
                  <a:pt x="220" y="886"/>
                  <a:pt x="227" y="879"/>
                  <a:pt x="227" y="871"/>
                </a:cubicBezTo>
                <a:cubicBezTo>
                  <a:pt x="227" y="863"/>
                  <a:pt x="220" y="856"/>
                  <a:pt x="212" y="856"/>
                </a:cubicBezTo>
                <a:close/>
                <a:moveTo>
                  <a:pt x="212" y="889"/>
                </a:moveTo>
                <a:cubicBezTo>
                  <a:pt x="204" y="889"/>
                  <a:pt x="197" y="895"/>
                  <a:pt x="197" y="904"/>
                </a:cubicBezTo>
                <a:cubicBezTo>
                  <a:pt x="197" y="912"/>
                  <a:pt x="204" y="918"/>
                  <a:pt x="212" y="918"/>
                </a:cubicBezTo>
                <a:cubicBezTo>
                  <a:pt x="220" y="918"/>
                  <a:pt x="227" y="912"/>
                  <a:pt x="227" y="904"/>
                </a:cubicBezTo>
                <a:cubicBezTo>
                  <a:pt x="227" y="895"/>
                  <a:pt x="220" y="889"/>
                  <a:pt x="212" y="889"/>
                </a:cubicBezTo>
                <a:close/>
                <a:moveTo>
                  <a:pt x="212" y="922"/>
                </a:moveTo>
                <a:cubicBezTo>
                  <a:pt x="204" y="922"/>
                  <a:pt x="197" y="928"/>
                  <a:pt x="197" y="937"/>
                </a:cubicBezTo>
                <a:cubicBezTo>
                  <a:pt x="197" y="945"/>
                  <a:pt x="204" y="951"/>
                  <a:pt x="212" y="951"/>
                </a:cubicBezTo>
                <a:cubicBezTo>
                  <a:pt x="220" y="951"/>
                  <a:pt x="227" y="945"/>
                  <a:pt x="227" y="937"/>
                </a:cubicBezTo>
                <a:cubicBezTo>
                  <a:pt x="227" y="928"/>
                  <a:pt x="220" y="922"/>
                  <a:pt x="212" y="922"/>
                </a:cubicBezTo>
                <a:close/>
                <a:moveTo>
                  <a:pt x="212" y="955"/>
                </a:moveTo>
                <a:cubicBezTo>
                  <a:pt x="204" y="955"/>
                  <a:pt x="197" y="961"/>
                  <a:pt x="197" y="970"/>
                </a:cubicBezTo>
                <a:cubicBezTo>
                  <a:pt x="197" y="978"/>
                  <a:pt x="204" y="984"/>
                  <a:pt x="212" y="984"/>
                </a:cubicBezTo>
                <a:cubicBezTo>
                  <a:pt x="220" y="984"/>
                  <a:pt x="227" y="978"/>
                  <a:pt x="227" y="970"/>
                </a:cubicBezTo>
                <a:cubicBezTo>
                  <a:pt x="227" y="961"/>
                  <a:pt x="220" y="955"/>
                  <a:pt x="212" y="955"/>
                </a:cubicBezTo>
                <a:close/>
                <a:moveTo>
                  <a:pt x="212" y="988"/>
                </a:moveTo>
                <a:cubicBezTo>
                  <a:pt x="204" y="988"/>
                  <a:pt x="197" y="994"/>
                  <a:pt x="197" y="1002"/>
                </a:cubicBezTo>
                <a:cubicBezTo>
                  <a:pt x="197" y="1011"/>
                  <a:pt x="204" y="1017"/>
                  <a:pt x="212" y="1017"/>
                </a:cubicBezTo>
                <a:cubicBezTo>
                  <a:pt x="220" y="1017"/>
                  <a:pt x="227" y="1011"/>
                  <a:pt x="227" y="1002"/>
                </a:cubicBezTo>
                <a:cubicBezTo>
                  <a:pt x="227" y="994"/>
                  <a:pt x="220" y="988"/>
                  <a:pt x="212" y="988"/>
                </a:cubicBezTo>
                <a:close/>
                <a:moveTo>
                  <a:pt x="212" y="1021"/>
                </a:moveTo>
                <a:cubicBezTo>
                  <a:pt x="204" y="1021"/>
                  <a:pt x="197" y="1027"/>
                  <a:pt x="197" y="1035"/>
                </a:cubicBezTo>
                <a:cubicBezTo>
                  <a:pt x="197" y="1044"/>
                  <a:pt x="204" y="1050"/>
                  <a:pt x="212" y="1050"/>
                </a:cubicBezTo>
                <a:cubicBezTo>
                  <a:pt x="220" y="1050"/>
                  <a:pt x="227" y="1044"/>
                  <a:pt x="227" y="1035"/>
                </a:cubicBezTo>
                <a:cubicBezTo>
                  <a:pt x="227" y="1027"/>
                  <a:pt x="220" y="1021"/>
                  <a:pt x="212" y="1021"/>
                </a:cubicBezTo>
                <a:close/>
                <a:moveTo>
                  <a:pt x="212" y="1053"/>
                </a:moveTo>
                <a:cubicBezTo>
                  <a:pt x="204" y="1053"/>
                  <a:pt x="197" y="1060"/>
                  <a:pt x="197" y="1068"/>
                </a:cubicBezTo>
                <a:cubicBezTo>
                  <a:pt x="197" y="1076"/>
                  <a:pt x="204" y="1083"/>
                  <a:pt x="212" y="1083"/>
                </a:cubicBezTo>
                <a:cubicBezTo>
                  <a:pt x="220" y="1083"/>
                  <a:pt x="227" y="1076"/>
                  <a:pt x="227" y="1068"/>
                </a:cubicBezTo>
                <a:cubicBezTo>
                  <a:pt x="227" y="1060"/>
                  <a:pt x="220" y="1053"/>
                  <a:pt x="212" y="1053"/>
                </a:cubicBezTo>
                <a:close/>
                <a:moveTo>
                  <a:pt x="212" y="1086"/>
                </a:moveTo>
                <a:cubicBezTo>
                  <a:pt x="204" y="1086"/>
                  <a:pt x="197" y="1093"/>
                  <a:pt x="197" y="1101"/>
                </a:cubicBezTo>
                <a:cubicBezTo>
                  <a:pt x="197" y="1109"/>
                  <a:pt x="204" y="1116"/>
                  <a:pt x="212" y="1116"/>
                </a:cubicBezTo>
                <a:cubicBezTo>
                  <a:pt x="220" y="1116"/>
                  <a:pt x="227" y="1109"/>
                  <a:pt x="227" y="1101"/>
                </a:cubicBezTo>
                <a:cubicBezTo>
                  <a:pt x="227" y="1093"/>
                  <a:pt x="220" y="1086"/>
                  <a:pt x="212" y="1086"/>
                </a:cubicBezTo>
                <a:close/>
                <a:moveTo>
                  <a:pt x="212" y="1119"/>
                </a:moveTo>
                <a:cubicBezTo>
                  <a:pt x="204" y="1119"/>
                  <a:pt x="197" y="1126"/>
                  <a:pt x="197" y="1134"/>
                </a:cubicBezTo>
                <a:cubicBezTo>
                  <a:pt x="197" y="1142"/>
                  <a:pt x="204" y="1149"/>
                  <a:pt x="212" y="1149"/>
                </a:cubicBezTo>
                <a:cubicBezTo>
                  <a:pt x="220" y="1149"/>
                  <a:pt x="227" y="1142"/>
                  <a:pt x="227" y="1134"/>
                </a:cubicBezTo>
                <a:cubicBezTo>
                  <a:pt x="227" y="1126"/>
                  <a:pt x="220" y="1119"/>
                  <a:pt x="212" y="1119"/>
                </a:cubicBezTo>
                <a:close/>
                <a:moveTo>
                  <a:pt x="212" y="1152"/>
                </a:moveTo>
                <a:cubicBezTo>
                  <a:pt x="204" y="1152"/>
                  <a:pt x="197" y="1159"/>
                  <a:pt x="197" y="1167"/>
                </a:cubicBezTo>
                <a:cubicBezTo>
                  <a:pt x="197" y="1175"/>
                  <a:pt x="204" y="1182"/>
                  <a:pt x="212" y="1182"/>
                </a:cubicBezTo>
                <a:cubicBezTo>
                  <a:pt x="220" y="1182"/>
                  <a:pt x="227" y="1175"/>
                  <a:pt x="227" y="1167"/>
                </a:cubicBezTo>
                <a:cubicBezTo>
                  <a:pt x="227" y="1159"/>
                  <a:pt x="220" y="1152"/>
                  <a:pt x="212" y="1152"/>
                </a:cubicBezTo>
                <a:close/>
                <a:moveTo>
                  <a:pt x="212" y="1185"/>
                </a:moveTo>
                <a:cubicBezTo>
                  <a:pt x="204" y="1185"/>
                  <a:pt x="197" y="1192"/>
                  <a:pt x="197" y="1200"/>
                </a:cubicBezTo>
                <a:cubicBezTo>
                  <a:pt x="197" y="1208"/>
                  <a:pt x="204" y="1215"/>
                  <a:pt x="212" y="1215"/>
                </a:cubicBezTo>
                <a:cubicBezTo>
                  <a:pt x="220" y="1215"/>
                  <a:pt x="227" y="1208"/>
                  <a:pt x="227" y="1200"/>
                </a:cubicBezTo>
                <a:cubicBezTo>
                  <a:pt x="227" y="1192"/>
                  <a:pt x="220" y="1185"/>
                  <a:pt x="212" y="1185"/>
                </a:cubicBezTo>
                <a:close/>
                <a:moveTo>
                  <a:pt x="212" y="1218"/>
                </a:moveTo>
                <a:cubicBezTo>
                  <a:pt x="204" y="1218"/>
                  <a:pt x="197" y="1225"/>
                  <a:pt x="197" y="1233"/>
                </a:cubicBezTo>
                <a:cubicBezTo>
                  <a:pt x="197" y="1241"/>
                  <a:pt x="204" y="1248"/>
                  <a:pt x="212" y="1248"/>
                </a:cubicBezTo>
                <a:cubicBezTo>
                  <a:pt x="220" y="1248"/>
                  <a:pt x="227" y="1241"/>
                  <a:pt x="227" y="1233"/>
                </a:cubicBezTo>
                <a:cubicBezTo>
                  <a:pt x="227" y="1225"/>
                  <a:pt x="220" y="1218"/>
                  <a:pt x="212" y="1218"/>
                </a:cubicBezTo>
                <a:close/>
                <a:moveTo>
                  <a:pt x="212" y="1251"/>
                </a:moveTo>
                <a:cubicBezTo>
                  <a:pt x="204" y="1251"/>
                  <a:pt x="197" y="1258"/>
                  <a:pt x="197" y="1266"/>
                </a:cubicBezTo>
                <a:cubicBezTo>
                  <a:pt x="197" y="1274"/>
                  <a:pt x="204" y="1281"/>
                  <a:pt x="212" y="1281"/>
                </a:cubicBezTo>
                <a:cubicBezTo>
                  <a:pt x="220" y="1281"/>
                  <a:pt x="227" y="1274"/>
                  <a:pt x="227" y="1266"/>
                </a:cubicBezTo>
                <a:cubicBezTo>
                  <a:pt x="227" y="1258"/>
                  <a:pt x="220" y="1251"/>
                  <a:pt x="212" y="1251"/>
                </a:cubicBezTo>
                <a:close/>
                <a:moveTo>
                  <a:pt x="212" y="1284"/>
                </a:moveTo>
                <a:cubicBezTo>
                  <a:pt x="204" y="1284"/>
                  <a:pt x="197" y="1291"/>
                  <a:pt x="197" y="1299"/>
                </a:cubicBezTo>
                <a:cubicBezTo>
                  <a:pt x="197" y="1307"/>
                  <a:pt x="204" y="1314"/>
                  <a:pt x="212" y="1314"/>
                </a:cubicBezTo>
                <a:cubicBezTo>
                  <a:pt x="220" y="1314"/>
                  <a:pt x="227" y="1307"/>
                  <a:pt x="227" y="1299"/>
                </a:cubicBezTo>
                <a:cubicBezTo>
                  <a:pt x="227" y="1291"/>
                  <a:pt x="220" y="1284"/>
                  <a:pt x="212" y="1284"/>
                </a:cubicBezTo>
                <a:close/>
                <a:moveTo>
                  <a:pt x="212" y="1317"/>
                </a:moveTo>
                <a:cubicBezTo>
                  <a:pt x="204" y="1317"/>
                  <a:pt x="197" y="1323"/>
                  <a:pt x="197" y="1332"/>
                </a:cubicBezTo>
                <a:cubicBezTo>
                  <a:pt x="197" y="1340"/>
                  <a:pt x="204" y="1346"/>
                  <a:pt x="212" y="1346"/>
                </a:cubicBezTo>
                <a:cubicBezTo>
                  <a:pt x="220" y="1346"/>
                  <a:pt x="227" y="1340"/>
                  <a:pt x="227" y="1332"/>
                </a:cubicBezTo>
                <a:cubicBezTo>
                  <a:pt x="227" y="1323"/>
                  <a:pt x="220" y="1317"/>
                  <a:pt x="212" y="1317"/>
                </a:cubicBezTo>
                <a:close/>
                <a:moveTo>
                  <a:pt x="212" y="1350"/>
                </a:moveTo>
                <a:cubicBezTo>
                  <a:pt x="204" y="1350"/>
                  <a:pt x="197" y="1356"/>
                  <a:pt x="197" y="1365"/>
                </a:cubicBezTo>
                <a:cubicBezTo>
                  <a:pt x="197" y="1373"/>
                  <a:pt x="204" y="1379"/>
                  <a:pt x="212" y="1379"/>
                </a:cubicBezTo>
                <a:cubicBezTo>
                  <a:pt x="220" y="1379"/>
                  <a:pt x="227" y="1373"/>
                  <a:pt x="227" y="1365"/>
                </a:cubicBezTo>
                <a:cubicBezTo>
                  <a:pt x="227" y="1356"/>
                  <a:pt x="220" y="1350"/>
                  <a:pt x="212" y="1350"/>
                </a:cubicBezTo>
                <a:close/>
                <a:moveTo>
                  <a:pt x="212" y="1383"/>
                </a:moveTo>
                <a:cubicBezTo>
                  <a:pt x="204" y="1383"/>
                  <a:pt x="197" y="1389"/>
                  <a:pt x="197" y="1397"/>
                </a:cubicBezTo>
                <a:cubicBezTo>
                  <a:pt x="197" y="1406"/>
                  <a:pt x="204" y="1412"/>
                  <a:pt x="212" y="1412"/>
                </a:cubicBezTo>
                <a:cubicBezTo>
                  <a:pt x="220" y="1412"/>
                  <a:pt x="227" y="1406"/>
                  <a:pt x="227" y="1397"/>
                </a:cubicBezTo>
                <a:cubicBezTo>
                  <a:pt x="227" y="1389"/>
                  <a:pt x="220" y="1383"/>
                  <a:pt x="212" y="1383"/>
                </a:cubicBezTo>
                <a:close/>
                <a:moveTo>
                  <a:pt x="212" y="1416"/>
                </a:moveTo>
                <a:cubicBezTo>
                  <a:pt x="204" y="1416"/>
                  <a:pt x="197" y="1422"/>
                  <a:pt x="197" y="1430"/>
                </a:cubicBezTo>
                <a:cubicBezTo>
                  <a:pt x="197" y="1439"/>
                  <a:pt x="204" y="1445"/>
                  <a:pt x="212" y="1445"/>
                </a:cubicBezTo>
                <a:cubicBezTo>
                  <a:pt x="220" y="1445"/>
                  <a:pt x="227" y="1439"/>
                  <a:pt x="227" y="1430"/>
                </a:cubicBezTo>
                <a:cubicBezTo>
                  <a:pt x="227" y="1422"/>
                  <a:pt x="220" y="1416"/>
                  <a:pt x="212" y="1416"/>
                </a:cubicBezTo>
                <a:close/>
                <a:moveTo>
                  <a:pt x="245" y="0"/>
                </a:moveTo>
                <a:cubicBezTo>
                  <a:pt x="237" y="0"/>
                  <a:pt x="230" y="7"/>
                  <a:pt x="230" y="15"/>
                </a:cubicBezTo>
                <a:cubicBezTo>
                  <a:pt x="230" y="23"/>
                  <a:pt x="237" y="30"/>
                  <a:pt x="245" y="30"/>
                </a:cubicBezTo>
                <a:cubicBezTo>
                  <a:pt x="253" y="30"/>
                  <a:pt x="260" y="23"/>
                  <a:pt x="260" y="15"/>
                </a:cubicBezTo>
                <a:cubicBezTo>
                  <a:pt x="260" y="7"/>
                  <a:pt x="253" y="0"/>
                  <a:pt x="245" y="0"/>
                </a:cubicBezTo>
                <a:close/>
                <a:moveTo>
                  <a:pt x="245" y="33"/>
                </a:moveTo>
                <a:cubicBezTo>
                  <a:pt x="237" y="33"/>
                  <a:pt x="230" y="40"/>
                  <a:pt x="230" y="48"/>
                </a:cubicBezTo>
                <a:cubicBezTo>
                  <a:pt x="230" y="56"/>
                  <a:pt x="237" y="63"/>
                  <a:pt x="245" y="63"/>
                </a:cubicBezTo>
                <a:cubicBezTo>
                  <a:pt x="253" y="63"/>
                  <a:pt x="260" y="56"/>
                  <a:pt x="260" y="48"/>
                </a:cubicBezTo>
                <a:cubicBezTo>
                  <a:pt x="260" y="40"/>
                  <a:pt x="253" y="33"/>
                  <a:pt x="245" y="33"/>
                </a:cubicBezTo>
                <a:close/>
                <a:moveTo>
                  <a:pt x="245" y="66"/>
                </a:moveTo>
                <a:cubicBezTo>
                  <a:pt x="237" y="66"/>
                  <a:pt x="230" y="72"/>
                  <a:pt x="230" y="81"/>
                </a:cubicBezTo>
                <a:cubicBezTo>
                  <a:pt x="230" y="89"/>
                  <a:pt x="237" y="95"/>
                  <a:pt x="245" y="95"/>
                </a:cubicBezTo>
                <a:cubicBezTo>
                  <a:pt x="253" y="95"/>
                  <a:pt x="260" y="89"/>
                  <a:pt x="260" y="81"/>
                </a:cubicBezTo>
                <a:cubicBezTo>
                  <a:pt x="260" y="72"/>
                  <a:pt x="253" y="66"/>
                  <a:pt x="245" y="66"/>
                </a:cubicBezTo>
                <a:close/>
                <a:moveTo>
                  <a:pt x="245" y="99"/>
                </a:moveTo>
                <a:cubicBezTo>
                  <a:pt x="237" y="99"/>
                  <a:pt x="230" y="105"/>
                  <a:pt x="230" y="114"/>
                </a:cubicBezTo>
                <a:cubicBezTo>
                  <a:pt x="230" y="122"/>
                  <a:pt x="237" y="128"/>
                  <a:pt x="245" y="128"/>
                </a:cubicBezTo>
                <a:cubicBezTo>
                  <a:pt x="253" y="128"/>
                  <a:pt x="260" y="122"/>
                  <a:pt x="260" y="114"/>
                </a:cubicBezTo>
                <a:cubicBezTo>
                  <a:pt x="260" y="105"/>
                  <a:pt x="253" y="99"/>
                  <a:pt x="245" y="99"/>
                </a:cubicBezTo>
                <a:close/>
                <a:moveTo>
                  <a:pt x="245" y="132"/>
                </a:moveTo>
                <a:cubicBezTo>
                  <a:pt x="237" y="132"/>
                  <a:pt x="230" y="138"/>
                  <a:pt x="230" y="147"/>
                </a:cubicBezTo>
                <a:cubicBezTo>
                  <a:pt x="230" y="155"/>
                  <a:pt x="237" y="161"/>
                  <a:pt x="245" y="161"/>
                </a:cubicBezTo>
                <a:cubicBezTo>
                  <a:pt x="253" y="161"/>
                  <a:pt x="260" y="155"/>
                  <a:pt x="260" y="147"/>
                </a:cubicBezTo>
                <a:cubicBezTo>
                  <a:pt x="260" y="138"/>
                  <a:pt x="253" y="132"/>
                  <a:pt x="245" y="132"/>
                </a:cubicBezTo>
                <a:close/>
                <a:moveTo>
                  <a:pt x="245" y="165"/>
                </a:moveTo>
                <a:cubicBezTo>
                  <a:pt x="237" y="165"/>
                  <a:pt x="230" y="171"/>
                  <a:pt x="230" y="179"/>
                </a:cubicBezTo>
                <a:cubicBezTo>
                  <a:pt x="230" y="188"/>
                  <a:pt x="237" y="194"/>
                  <a:pt x="245" y="194"/>
                </a:cubicBezTo>
                <a:cubicBezTo>
                  <a:pt x="253" y="194"/>
                  <a:pt x="260" y="188"/>
                  <a:pt x="260" y="179"/>
                </a:cubicBezTo>
                <a:cubicBezTo>
                  <a:pt x="260" y="171"/>
                  <a:pt x="253" y="165"/>
                  <a:pt x="245" y="165"/>
                </a:cubicBezTo>
                <a:close/>
                <a:moveTo>
                  <a:pt x="245" y="198"/>
                </a:moveTo>
                <a:cubicBezTo>
                  <a:pt x="237" y="198"/>
                  <a:pt x="230" y="204"/>
                  <a:pt x="230" y="212"/>
                </a:cubicBezTo>
                <a:cubicBezTo>
                  <a:pt x="230" y="221"/>
                  <a:pt x="237" y="227"/>
                  <a:pt x="245" y="227"/>
                </a:cubicBezTo>
                <a:cubicBezTo>
                  <a:pt x="253" y="227"/>
                  <a:pt x="260" y="221"/>
                  <a:pt x="260" y="212"/>
                </a:cubicBezTo>
                <a:cubicBezTo>
                  <a:pt x="260" y="204"/>
                  <a:pt x="253" y="198"/>
                  <a:pt x="245" y="198"/>
                </a:cubicBezTo>
                <a:close/>
                <a:moveTo>
                  <a:pt x="245" y="230"/>
                </a:moveTo>
                <a:cubicBezTo>
                  <a:pt x="237" y="230"/>
                  <a:pt x="230" y="237"/>
                  <a:pt x="230" y="245"/>
                </a:cubicBezTo>
                <a:cubicBezTo>
                  <a:pt x="230" y="253"/>
                  <a:pt x="237" y="260"/>
                  <a:pt x="245" y="260"/>
                </a:cubicBezTo>
                <a:cubicBezTo>
                  <a:pt x="253" y="260"/>
                  <a:pt x="260" y="253"/>
                  <a:pt x="260" y="245"/>
                </a:cubicBezTo>
                <a:cubicBezTo>
                  <a:pt x="260" y="237"/>
                  <a:pt x="253" y="230"/>
                  <a:pt x="245" y="230"/>
                </a:cubicBezTo>
                <a:close/>
                <a:moveTo>
                  <a:pt x="245" y="263"/>
                </a:moveTo>
                <a:cubicBezTo>
                  <a:pt x="237" y="263"/>
                  <a:pt x="230" y="270"/>
                  <a:pt x="230" y="278"/>
                </a:cubicBezTo>
                <a:cubicBezTo>
                  <a:pt x="230" y="286"/>
                  <a:pt x="237" y="293"/>
                  <a:pt x="245" y="293"/>
                </a:cubicBezTo>
                <a:cubicBezTo>
                  <a:pt x="253" y="293"/>
                  <a:pt x="260" y="286"/>
                  <a:pt x="260" y="278"/>
                </a:cubicBezTo>
                <a:cubicBezTo>
                  <a:pt x="260" y="270"/>
                  <a:pt x="253" y="263"/>
                  <a:pt x="245" y="263"/>
                </a:cubicBezTo>
                <a:close/>
                <a:moveTo>
                  <a:pt x="245" y="296"/>
                </a:moveTo>
                <a:cubicBezTo>
                  <a:pt x="237" y="296"/>
                  <a:pt x="230" y="303"/>
                  <a:pt x="230" y="311"/>
                </a:cubicBezTo>
                <a:cubicBezTo>
                  <a:pt x="230" y="319"/>
                  <a:pt x="237" y="326"/>
                  <a:pt x="245" y="326"/>
                </a:cubicBezTo>
                <a:cubicBezTo>
                  <a:pt x="253" y="326"/>
                  <a:pt x="260" y="319"/>
                  <a:pt x="260" y="311"/>
                </a:cubicBezTo>
                <a:cubicBezTo>
                  <a:pt x="260" y="303"/>
                  <a:pt x="253" y="296"/>
                  <a:pt x="245" y="296"/>
                </a:cubicBezTo>
                <a:close/>
                <a:moveTo>
                  <a:pt x="245" y="329"/>
                </a:moveTo>
                <a:cubicBezTo>
                  <a:pt x="237" y="329"/>
                  <a:pt x="230" y="336"/>
                  <a:pt x="230" y="344"/>
                </a:cubicBezTo>
                <a:cubicBezTo>
                  <a:pt x="230" y="352"/>
                  <a:pt x="237" y="359"/>
                  <a:pt x="245" y="359"/>
                </a:cubicBezTo>
                <a:cubicBezTo>
                  <a:pt x="253" y="359"/>
                  <a:pt x="260" y="352"/>
                  <a:pt x="260" y="344"/>
                </a:cubicBezTo>
                <a:cubicBezTo>
                  <a:pt x="260" y="336"/>
                  <a:pt x="253" y="329"/>
                  <a:pt x="245" y="329"/>
                </a:cubicBezTo>
                <a:close/>
                <a:moveTo>
                  <a:pt x="245" y="362"/>
                </a:moveTo>
                <a:cubicBezTo>
                  <a:pt x="237" y="362"/>
                  <a:pt x="230" y="369"/>
                  <a:pt x="230" y="377"/>
                </a:cubicBezTo>
                <a:cubicBezTo>
                  <a:pt x="230" y="385"/>
                  <a:pt x="237" y="392"/>
                  <a:pt x="245" y="392"/>
                </a:cubicBezTo>
                <a:cubicBezTo>
                  <a:pt x="253" y="392"/>
                  <a:pt x="260" y="385"/>
                  <a:pt x="260" y="377"/>
                </a:cubicBezTo>
                <a:cubicBezTo>
                  <a:pt x="260" y="369"/>
                  <a:pt x="253" y="362"/>
                  <a:pt x="245" y="362"/>
                </a:cubicBezTo>
                <a:close/>
                <a:moveTo>
                  <a:pt x="245" y="395"/>
                </a:moveTo>
                <a:cubicBezTo>
                  <a:pt x="237" y="395"/>
                  <a:pt x="230" y="402"/>
                  <a:pt x="230" y="410"/>
                </a:cubicBezTo>
                <a:cubicBezTo>
                  <a:pt x="230" y="418"/>
                  <a:pt x="237" y="425"/>
                  <a:pt x="245" y="425"/>
                </a:cubicBezTo>
                <a:cubicBezTo>
                  <a:pt x="253" y="425"/>
                  <a:pt x="260" y="418"/>
                  <a:pt x="260" y="410"/>
                </a:cubicBezTo>
                <a:cubicBezTo>
                  <a:pt x="260" y="402"/>
                  <a:pt x="253" y="395"/>
                  <a:pt x="245" y="395"/>
                </a:cubicBezTo>
                <a:close/>
                <a:moveTo>
                  <a:pt x="245" y="428"/>
                </a:moveTo>
                <a:cubicBezTo>
                  <a:pt x="237" y="428"/>
                  <a:pt x="230" y="435"/>
                  <a:pt x="230" y="443"/>
                </a:cubicBezTo>
                <a:cubicBezTo>
                  <a:pt x="230" y="451"/>
                  <a:pt x="237" y="458"/>
                  <a:pt x="245" y="458"/>
                </a:cubicBezTo>
                <a:cubicBezTo>
                  <a:pt x="253" y="458"/>
                  <a:pt x="260" y="451"/>
                  <a:pt x="260" y="443"/>
                </a:cubicBezTo>
                <a:cubicBezTo>
                  <a:pt x="260" y="435"/>
                  <a:pt x="253" y="428"/>
                  <a:pt x="245" y="428"/>
                </a:cubicBezTo>
                <a:close/>
                <a:moveTo>
                  <a:pt x="245" y="461"/>
                </a:moveTo>
                <a:cubicBezTo>
                  <a:pt x="237" y="461"/>
                  <a:pt x="230" y="468"/>
                  <a:pt x="230" y="476"/>
                </a:cubicBezTo>
                <a:cubicBezTo>
                  <a:pt x="230" y="484"/>
                  <a:pt x="237" y="491"/>
                  <a:pt x="245" y="491"/>
                </a:cubicBezTo>
                <a:cubicBezTo>
                  <a:pt x="253" y="491"/>
                  <a:pt x="260" y="484"/>
                  <a:pt x="260" y="476"/>
                </a:cubicBezTo>
                <a:cubicBezTo>
                  <a:pt x="260" y="468"/>
                  <a:pt x="253" y="461"/>
                  <a:pt x="245" y="461"/>
                </a:cubicBezTo>
                <a:close/>
                <a:moveTo>
                  <a:pt x="245" y="494"/>
                </a:moveTo>
                <a:cubicBezTo>
                  <a:pt x="237" y="494"/>
                  <a:pt x="230" y="500"/>
                  <a:pt x="230" y="509"/>
                </a:cubicBezTo>
                <a:cubicBezTo>
                  <a:pt x="230" y="517"/>
                  <a:pt x="237" y="523"/>
                  <a:pt x="245" y="523"/>
                </a:cubicBezTo>
                <a:cubicBezTo>
                  <a:pt x="253" y="523"/>
                  <a:pt x="260" y="517"/>
                  <a:pt x="260" y="509"/>
                </a:cubicBezTo>
                <a:cubicBezTo>
                  <a:pt x="260" y="500"/>
                  <a:pt x="253" y="494"/>
                  <a:pt x="245" y="494"/>
                </a:cubicBezTo>
                <a:close/>
                <a:moveTo>
                  <a:pt x="245" y="527"/>
                </a:moveTo>
                <a:cubicBezTo>
                  <a:pt x="237" y="527"/>
                  <a:pt x="230" y="533"/>
                  <a:pt x="230" y="542"/>
                </a:cubicBezTo>
                <a:cubicBezTo>
                  <a:pt x="230" y="550"/>
                  <a:pt x="237" y="556"/>
                  <a:pt x="245" y="556"/>
                </a:cubicBezTo>
                <a:cubicBezTo>
                  <a:pt x="253" y="556"/>
                  <a:pt x="260" y="550"/>
                  <a:pt x="260" y="542"/>
                </a:cubicBezTo>
                <a:cubicBezTo>
                  <a:pt x="260" y="533"/>
                  <a:pt x="253" y="527"/>
                  <a:pt x="245" y="527"/>
                </a:cubicBezTo>
                <a:close/>
                <a:moveTo>
                  <a:pt x="245" y="560"/>
                </a:moveTo>
                <a:cubicBezTo>
                  <a:pt x="237" y="560"/>
                  <a:pt x="230" y="566"/>
                  <a:pt x="230" y="574"/>
                </a:cubicBezTo>
                <a:cubicBezTo>
                  <a:pt x="230" y="583"/>
                  <a:pt x="237" y="589"/>
                  <a:pt x="245" y="589"/>
                </a:cubicBezTo>
                <a:cubicBezTo>
                  <a:pt x="253" y="589"/>
                  <a:pt x="260" y="583"/>
                  <a:pt x="260" y="574"/>
                </a:cubicBezTo>
                <a:cubicBezTo>
                  <a:pt x="260" y="566"/>
                  <a:pt x="253" y="560"/>
                  <a:pt x="245" y="560"/>
                </a:cubicBezTo>
                <a:close/>
                <a:moveTo>
                  <a:pt x="245" y="593"/>
                </a:moveTo>
                <a:cubicBezTo>
                  <a:pt x="237" y="593"/>
                  <a:pt x="230" y="599"/>
                  <a:pt x="230" y="607"/>
                </a:cubicBezTo>
                <a:cubicBezTo>
                  <a:pt x="230" y="616"/>
                  <a:pt x="237" y="622"/>
                  <a:pt x="245" y="622"/>
                </a:cubicBezTo>
                <a:cubicBezTo>
                  <a:pt x="253" y="622"/>
                  <a:pt x="260" y="616"/>
                  <a:pt x="260" y="607"/>
                </a:cubicBezTo>
                <a:cubicBezTo>
                  <a:pt x="260" y="599"/>
                  <a:pt x="253" y="593"/>
                  <a:pt x="245" y="593"/>
                </a:cubicBezTo>
                <a:close/>
                <a:moveTo>
                  <a:pt x="245" y="625"/>
                </a:moveTo>
                <a:cubicBezTo>
                  <a:pt x="237" y="625"/>
                  <a:pt x="230" y="632"/>
                  <a:pt x="230" y="640"/>
                </a:cubicBezTo>
                <a:cubicBezTo>
                  <a:pt x="230" y="648"/>
                  <a:pt x="237" y="655"/>
                  <a:pt x="245" y="655"/>
                </a:cubicBezTo>
                <a:cubicBezTo>
                  <a:pt x="253" y="655"/>
                  <a:pt x="260" y="648"/>
                  <a:pt x="260" y="640"/>
                </a:cubicBezTo>
                <a:cubicBezTo>
                  <a:pt x="260" y="632"/>
                  <a:pt x="253" y="625"/>
                  <a:pt x="245" y="625"/>
                </a:cubicBezTo>
                <a:close/>
                <a:moveTo>
                  <a:pt x="245" y="658"/>
                </a:moveTo>
                <a:cubicBezTo>
                  <a:pt x="237" y="658"/>
                  <a:pt x="230" y="665"/>
                  <a:pt x="230" y="673"/>
                </a:cubicBezTo>
                <a:cubicBezTo>
                  <a:pt x="230" y="681"/>
                  <a:pt x="237" y="688"/>
                  <a:pt x="245" y="688"/>
                </a:cubicBezTo>
                <a:cubicBezTo>
                  <a:pt x="253" y="688"/>
                  <a:pt x="260" y="681"/>
                  <a:pt x="260" y="673"/>
                </a:cubicBezTo>
                <a:cubicBezTo>
                  <a:pt x="260" y="665"/>
                  <a:pt x="253" y="658"/>
                  <a:pt x="245" y="658"/>
                </a:cubicBezTo>
                <a:close/>
                <a:moveTo>
                  <a:pt x="245" y="691"/>
                </a:moveTo>
                <a:cubicBezTo>
                  <a:pt x="237" y="691"/>
                  <a:pt x="230" y="698"/>
                  <a:pt x="230" y="706"/>
                </a:cubicBezTo>
                <a:cubicBezTo>
                  <a:pt x="230" y="714"/>
                  <a:pt x="237" y="721"/>
                  <a:pt x="245" y="721"/>
                </a:cubicBezTo>
                <a:cubicBezTo>
                  <a:pt x="253" y="721"/>
                  <a:pt x="260" y="714"/>
                  <a:pt x="260" y="706"/>
                </a:cubicBezTo>
                <a:cubicBezTo>
                  <a:pt x="260" y="698"/>
                  <a:pt x="253" y="691"/>
                  <a:pt x="245" y="691"/>
                </a:cubicBezTo>
                <a:close/>
                <a:moveTo>
                  <a:pt x="245" y="724"/>
                </a:moveTo>
                <a:cubicBezTo>
                  <a:pt x="237" y="724"/>
                  <a:pt x="230" y="731"/>
                  <a:pt x="230" y="739"/>
                </a:cubicBezTo>
                <a:cubicBezTo>
                  <a:pt x="230" y="747"/>
                  <a:pt x="237" y="754"/>
                  <a:pt x="245" y="754"/>
                </a:cubicBezTo>
                <a:cubicBezTo>
                  <a:pt x="253" y="754"/>
                  <a:pt x="260" y="747"/>
                  <a:pt x="260" y="739"/>
                </a:cubicBezTo>
                <a:cubicBezTo>
                  <a:pt x="260" y="731"/>
                  <a:pt x="253" y="724"/>
                  <a:pt x="245" y="724"/>
                </a:cubicBezTo>
                <a:close/>
                <a:moveTo>
                  <a:pt x="245" y="757"/>
                </a:moveTo>
                <a:cubicBezTo>
                  <a:pt x="237" y="757"/>
                  <a:pt x="230" y="764"/>
                  <a:pt x="230" y="772"/>
                </a:cubicBezTo>
                <a:cubicBezTo>
                  <a:pt x="230" y="780"/>
                  <a:pt x="237" y="787"/>
                  <a:pt x="245" y="787"/>
                </a:cubicBezTo>
                <a:cubicBezTo>
                  <a:pt x="253" y="787"/>
                  <a:pt x="260" y="780"/>
                  <a:pt x="260" y="772"/>
                </a:cubicBezTo>
                <a:cubicBezTo>
                  <a:pt x="260" y="764"/>
                  <a:pt x="253" y="757"/>
                  <a:pt x="245" y="757"/>
                </a:cubicBezTo>
                <a:close/>
                <a:moveTo>
                  <a:pt x="245" y="790"/>
                </a:moveTo>
                <a:cubicBezTo>
                  <a:pt x="237" y="790"/>
                  <a:pt x="230" y="797"/>
                  <a:pt x="230" y="805"/>
                </a:cubicBezTo>
                <a:cubicBezTo>
                  <a:pt x="230" y="813"/>
                  <a:pt x="237" y="820"/>
                  <a:pt x="245" y="820"/>
                </a:cubicBezTo>
                <a:cubicBezTo>
                  <a:pt x="253" y="820"/>
                  <a:pt x="260" y="813"/>
                  <a:pt x="260" y="805"/>
                </a:cubicBezTo>
                <a:cubicBezTo>
                  <a:pt x="260" y="797"/>
                  <a:pt x="253" y="790"/>
                  <a:pt x="245" y="790"/>
                </a:cubicBezTo>
                <a:close/>
                <a:moveTo>
                  <a:pt x="245" y="823"/>
                </a:moveTo>
                <a:cubicBezTo>
                  <a:pt x="237" y="823"/>
                  <a:pt x="230" y="830"/>
                  <a:pt x="230" y="838"/>
                </a:cubicBezTo>
                <a:cubicBezTo>
                  <a:pt x="230" y="846"/>
                  <a:pt x="237" y="853"/>
                  <a:pt x="245" y="853"/>
                </a:cubicBezTo>
                <a:cubicBezTo>
                  <a:pt x="253" y="853"/>
                  <a:pt x="260" y="846"/>
                  <a:pt x="260" y="838"/>
                </a:cubicBezTo>
                <a:cubicBezTo>
                  <a:pt x="260" y="830"/>
                  <a:pt x="253" y="823"/>
                  <a:pt x="245" y="823"/>
                </a:cubicBezTo>
                <a:close/>
                <a:moveTo>
                  <a:pt x="245" y="856"/>
                </a:moveTo>
                <a:cubicBezTo>
                  <a:pt x="237" y="856"/>
                  <a:pt x="230" y="863"/>
                  <a:pt x="230" y="871"/>
                </a:cubicBezTo>
                <a:cubicBezTo>
                  <a:pt x="230" y="879"/>
                  <a:pt x="237" y="886"/>
                  <a:pt x="245" y="886"/>
                </a:cubicBezTo>
                <a:cubicBezTo>
                  <a:pt x="253" y="886"/>
                  <a:pt x="260" y="879"/>
                  <a:pt x="260" y="871"/>
                </a:cubicBezTo>
                <a:cubicBezTo>
                  <a:pt x="260" y="863"/>
                  <a:pt x="253" y="856"/>
                  <a:pt x="245" y="856"/>
                </a:cubicBezTo>
                <a:close/>
                <a:moveTo>
                  <a:pt x="245" y="889"/>
                </a:moveTo>
                <a:cubicBezTo>
                  <a:pt x="237" y="889"/>
                  <a:pt x="230" y="895"/>
                  <a:pt x="230" y="904"/>
                </a:cubicBezTo>
                <a:cubicBezTo>
                  <a:pt x="230" y="912"/>
                  <a:pt x="237" y="918"/>
                  <a:pt x="245" y="918"/>
                </a:cubicBezTo>
                <a:cubicBezTo>
                  <a:pt x="253" y="918"/>
                  <a:pt x="260" y="912"/>
                  <a:pt x="260" y="904"/>
                </a:cubicBezTo>
                <a:cubicBezTo>
                  <a:pt x="260" y="895"/>
                  <a:pt x="253" y="889"/>
                  <a:pt x="245" y="889"/>
                </a:cubicBezTo>
                <a:close/>
                <a:moveTo>
                  <a:pt x="245" y="922"/>
                </a:moveTo>
                <a:cubicBezTo>
                  <a:pt x="237" y="922"/>
                  <a:pt x="230" y="928"/>
                  <a:pt x="230" y="937"/>
                </a:cubicBezTo>
                <a:cubicBezTo>
                  <a:pt x="230" y="945"/>
                  <a:pt x="237" y="951"/>
                  <a:pt x="245" y="951"/>
                </a:cubicBezTo>
                <a:cubicBezTo>
                  <a:pt x="253" y="951"/>
                  <a:pt x="260" y="945"/>
                  <a:pt x="260" y="937"/>
                </a:cubicBezTo>
                <a:cubicBezTo>
                  <a:pt x="260" y="928"/>
                  <a:pt x="253" y="922"/>
                  <a:pt x="245" y="922"/>
                </a:cubicBezTo>
                <a:close/>
                <a:moveTo>
                  <a:pt x="245" y="955"/>
                </a:moveTo>
                <a:cubicBezTo>
                  <a:pt x="237" y="955"/>
                  <a:pt x="230" y="961"/>
                  <a:pt x="230" y="970"/>
                </a:cubicBezTo>
                <a:cubicBezTo>
                  <a:pt x="230" y="978"/>
                  <a:pt x="237" y="984"/>
                  <a:pt x="245" y="984"/>
                </a:cubicBezTo>
                <a:cubicBezTo>
                  <a:pt x="253" y="984"/>
                  <a:pt x="260" y="978"/>
                  <a:pt x="260" y="970"/>
                </a:cubicBezTo>
                <a:cubicBezTo>
                  <a:pt x="260" y="961"/>
                  <a:pt x="253" y="955"/>
                  <a:pt x="245" y="955"/>
                </a:cubicBezTo>
                <a:close/>
                <a:moveTo>
                  <a:pt x="245" y="988"/>
                </a:moveTo>
                <a:cubicBezTo>
                  <a:pt x="237" y="988"/>
                  <a:pt x="230" y="994"/>
                  <a:pt x="230" y="1002"/>
                </a:cubicBezTo>
                <a:cubicBezTo>
                  <a:pt x="230" y="1011"/>
                  <a:pt x="237" y="1017"/>
                  <a:pt x="245" y="1017"/>
                </a:cubicBezTo>
                <a:cubicBezTo>
                  <a:pt x="253" y="1017"/>
                  <a:pt x="260" y="1011"/>
                  <a:pt x="260" y="1002"/>
                </a:cubicBezTo>
                <a:cubicBezTo>
                  <a:pt x="260" y="994"/>
                  <a:pt x="253" y="988"/>
                  <a:pt x="245" y="988"/>
                </a:cubicBezTo>
                <a:close/>
                <a:moveTo>
                  <a:pt x="245" y="1021"/>
                </a:moveTo>
                <a:cubicBezTo>
                  <a:pt x="237" y="1021"/>
                  <a:pt x="230" y="1027"/>
                  <a:pt x="230" y="1035"/>
                </a:cubicBezTo>
                <a:cubicBezTo>
                  <a:pt x="230" y="1044"/>
                  <a:pt x="237" y="1050"/>
                  <a:pt x="245" y="1050"/>
                </a:cubicBezTo>
                <a:cubicBezTo>
                  <a:pt x="253" y="1050"/>
                  <a:pt x="260" y="1044"/>
                  <a:pt x="260" y="1035"/>
                </a:cubicBezTo>
                <a:cubicBezTo>
                  <a:pt x="260" y="1027"/>
                  <a:pt x="253" y="1021"/>
                  <a:pt x="245" y="1021"/>
                </a:cubicBezTo>
                <a:close/>
                <a:moveTo>
                  <a:pt x="245" y="1053"/>
                </a:moveTo>
                <a:cubicBezTo>
                  <a:pt x="237" y="1053"/>
                  <a:pt x="230" y="1060"/>
                  <a:pt x="230" y="1068"/>
                </a:cubicBezTo>
                <a:cubicBezTo>
                  <a:pt x="230" y="1076"/>
                  <a:pt x="237" y="1083"/>
                  <a:pt x="245" y="1083"/>
                </a:cubicBezTo>
                <a:cubicBezTo>
                  <a:pt x="253" y="1083"/>
                  <a:pt x="260" y="1076"/>
                  <a:pt x="260" y="1068"/>
                </a:cubicBezTo>
                <a:cubicBezTo>
                  <a:pt x="260" y="1060"/>
                  <a:pt x="253" y="1053"/>
                  <a:pt x="245" y="1053"/>
                </a:cubicBezTo>
                <a:close/>
                <a:moveTo>
                  <a:pt x="245" y="1086"/>
                </a:moveTo>
                <a:cubicBezTo>
                  <a:pt x="237" y="1086"/>
                  <a:pt x="230" y="1093"/>
                  <a:pt x="230" y="1101"/>
                </a:cubicBezTo>
                <a:cubicBezTo>
                  <a:pt x="230" y="1109"/>
                  <a:pt x="237" y="1116"/>
                  <a:pt x="245" y="1116"/>
                </a:cubicBezTo>
                <a:cubicBezTo>
                  <a:pt x="253" y="1116"/>
                  <a:pt x="260" y="1109"/>
                  <a:pt x="260" y="1101"/>
                </a:cubicBezTo>
                <a:cubicBezTo>
                  <a:pt x="260" y="1093"/>
                  <a:pt x="253" y="1086"/>
                  <a:pt x="245" y="1086"/>
                </a:cubicBezTo>
                <a:close/>
                <a:moveTo>
                  <a:pt x="245" y="1119"/>
                </a:moveTo>
                <a:cubicBezTo>
                  <a:pt x="237" y="1119"/>
                  <a:pt x="230" y="1126"/>
                  <a:pt x="230" y="1134"/>
                </a:cubicBezTo>
                <a:cubicBezTo>
                  <a:pt x="230" y="1142"/>
                  <a:pt x="237" y="1149"/>
                  <a:pt x="245" y="1149"/>
                </a:cubicBezTo>
                <a:cubicBezTo>
                  <a:pt x="253" y="1149"/>
                  <a:pt x="260" y="1142"/>
                  <a:pt x="260" y="1134"/>
                </a:cubicBezTo>
                <a:cubicBezTo>
                  <a:pt x="260" y="1126"/>
                  <a:pt x="253" y="1119"/>
                  <a:pt x="245" y="1119"/>
                </a:cubicBezTo>
                <a:close/>
                <a:moveTo>
                  <a:pt x="245" y="1152"/>
                </a:moveTo>
                <a:cubicBezTo>
                  <a:pt x="237" y="1152"/>
                  <a:pt x="230" y="1159"/>
                  <a:pt x="230" y="1167"/>
                </a:cubicBezTo>
                <a:cubicBezTo>
                  <a:pt x="230" y="1175"/>
                  <a:pt x="237" y="1182"/>
                  <a:pt x="245" y="1182"/>
                </a:cubicBezTo>
                <a:cubicBezTo>
                  <a:pt x="253" y="1182"/>
                  <a:pt x="260" y="1175"/>
                  <a:pt x="260" y="1167"/>
                </a:cubicBezTo>
                <a:cubicBezTo>
                  <a:pt x="260" y="1159"/>
                  <a:pt x="253" y="1152"/>
                  <a:pt x="245" y="1152"/>
                </a:cubicBezTo>
                <a:close/>
                <a:moveTo>
                  <a:pt x="245" y="1185"/>
                </a:moveTo>
                <a:cubicBezTo>
                  <a:pt x="237" y="1185"/>
                  <a:pt x="230" y="1192"/>
                  <a:pt x="230" y="1200"/>
                </a:cubicBezTo>
                <a:cubicBezTo>
                  <a:pt x="230" y="1208"/>
                  <a:pt x="237" y="1215"/>
                  <a:pt x="245" y="1215"/>
                </a:cubicBezTo>
                <a:cubicBezTo>
                  <a:pt x="253" y="1215"/>
                  <a:pt x="260" y="1208"/>
                  <a:pt x="260" y="1200"/>
                </a:cubicBezTo>
                <a:cubicBezTo>
                  <a:pt x="260" y="1192"/>
                  <a:pt x="253" y="1185"/>
                  <a:pt x="245" y="1185"/>
                </a:cubicBezTo>
                <a:close/>
                <a:moveTo>
                  <a:pt x="245" y="1218"/>
                </a:moveTo>
                <a:cubicBezTo>
                  <a:pt x="237" y="1218"/>
                  <a:pt x="230" y="1225"/>
                  <a:pt x="230" y="1233"/>
                </a:cubicBezTo>
                <a:cubicBezTo>
                  <a:pt x="230" y="1241"/>
                  <a:pt x="237" y="1248"/>
                  <a:pt x="245" y="1248"/>
                </a:cubicBezTo>
                <a:cubicBezTo>
                  <a:pt x="253" y="1248"/>
                  <a:pt x="260" y="1241"/>
                  <a:pt x="260" y="1233"/>
                </a:cubicBezTo>
                <a:cubicBezTo>
                  <a:pt x="260" y="1225"/>
                  <a:pt x="253" y="1218"/>
                  <a:pt x="245" y="1218"/>
                </a:cubicBezTo>
                <a:close/>
                <a:moveTo>
                  <a:pt x="245" y="1251"/>
                </a:moveTo>
                <a:cubicBezTo>
                  <a:pt x="237" y="1251"/>
                  <a:pt x="230" y="1258"/>
                  <a:pt x="230" y="1266"/>
                </a:cubicBezTo>
                <a:cubicBezTo>
                  <a:pt x="230" y="1274"/>
                  <a:pt x="237" y="1281"/>
                  <a:pt x="245" y="1281"/>
                </a:cubicBezTo>
                <a:cubicBezTo>
                  <a:pt x="253" y="1281"/>
                  <a:pt x="260" y="1274"/>
                  <a:pt x="260" y="1266"/>
                </a:cubicBezTo>
                <a:cubicBezTo>
                  <a:pt x="260" y="1258"/>
                  <a:pt x="253" y="1251"/>
                  <a:pt x="245" y="1251"/>
                </a:cubicBezTo>
                <a:close/>
                <a:moveTo>
                  <a:pt x="245" y="1284"/>
                </a:moveTo>
                <a:cubicBezTo>
                  <a:pt x="237" y="1284"/>
                  <a:pt x="230" y="1291"/>
                  <a:pt x="230" y="1299"/>
                </a:cubicBezTo>
                <a:cubicBezTo>
                  <a:pt x="230" y="1307"/>
                  <a:pt x="237" y="1314"/>
                  <a:pt x="245" y="1314"/>
                </a:cubicBezTo>
                <a:cubicBezTo>
                  <a:pt x="253" y="1314"/>
                  <a:pt x="260" y="1307"/>
                  <a:pt x="260" y="1299"/>
                </a:cubicBezTo>
                <a:cubicBezTo>
                  <a:pt x="260" y="1291"/>
                  <a:pt x="253" y="1284"/>
                  <a:pt x="245" y="1284"/>
                </a:cubicBezTo>
                <a:close/>
                <a:moveTo>
                  <a:pt x="245" y="1317"/>
                </a:moveTo>
                <a:cubicBezTo>
                  <a:pt x="237" y="1317"/>
                  <a:pt x="230" y="1323"/>
                  <a:pt x="230" y="1332"/>
                </a:cubicBezTo>
                <a:cubicBezTo>
                  <a:pt x="230" y="1340"/>
                  <a:pt x="237" y="1346"/>
                  <a:pt x="245" y="1346"/>
                </a:cubicBezTo>
                <a:cubicBezTo>
                  <a:pt x="253" y="1346"/>
                  <a:pt x="260" y="1340"/>
                  <a:pt x="260" y="1332"/>
                </a:cubicBezTo>
                <a:cubicBezTo>
                  <a:pt x="260" y="1323"/>
                  <a:pt x="253" y="1317"/>
                  <a:pt x="245" y="1317"/>
                </a:cubicBezTo>
                <a:close/>
                <a:moveTo>
                  <a:pt x="245" y="1350"/>
                </a:moveTo>
                <a:cubicBezTo>
                  <a:pt x="237" y="1350"/>
                  <a:pt x="230" y="1356"/>
                  <a:pt x="230" y="1365"/>
                </a:cubicBezTo>
                <a:cubicBezTo>
                  <a:pt x="230" y="1373"/>
                  <a:pt x="237" y="1379"/>
                  <a:pt x="245" y="1379"/>
                </a:cubicBezTo>
                <a:cubicBezTo>
                  <a:pt x="253" y="1379"/>
                  <a:pt x="260" y="1373"/>
                  <a:pt x="260" y="1365"/>
                </a:cubicBezTo>
                <a:cubicBezTo>
                  <a:pt x="260" y="1356"/>
                  <a:pt x="253" y="1350"/>
                  <a:pt x="245" y="1350"/>
                </a:cubicBezTo>
                <a:close/>
                <a:moveTo>
                  <a:pt x="245" y="1383"/>
                </a:moveTo>
                <a:cubicBezTo>
                  <a:pt x="237" y="1383"/>
                  <a:pt x="230" y="1389"/>
                  <a:pt x="230" y="1397"/>
                </a:cubicBezTo>
                <a:cubicBezTo>
                  <a:pt x="230" y="1406"/>
                  <a:pt x="237" y="1412"/>
                  <a:pt x="245" y="1412"/>
                </a:cubicBezTo>
                <a:cubicBezTo>
                  <a:pt x="253" y="1412"/>
                  <a:pt x="260" y="1406"/>
                  <a:pt x="260" y="1397"/>
                </a:cubicBezTo>
                <a:cubicBezTo>
                  <a:pt x="260" y="1389"/>
                  <a:pt x="253" y="1383"/>
                  <a:pt x="245" y="1383"/>
                </a:cubicBezTo>
                <a:close/>
                <a:moveTo>
                  <a:pt x="245" y="1416"/>
                </a:moveTo>
                <a:cubicBezTo>
                  <a:pt x="237" y="1416"/>
                  <a:pt x="230" y="1422"/>
                  <a:pt x="230" y="1430"/>
                </a:cubicBezTo>
                <a:cubicBezTo>
                  <a:pt x="230" y="1439"/>
                  <a:pt x="237" y="1445"/>
                  <a:pt x="245" y="1445"/>
                </a:cubicBezTo>
                <a:cubicBezTo>
                  <a:pt x="253" y="1445"/>
                  <a:pt x="260" y="1439"/>
                  <a:pt x="260" y="1430"/>
                </a:cubicBezTo>
                <a:cubicBezTo>
                  <a:pt x="260" y="1422"/>
                  <a:pt x="253" y="1416"/>
                  <a:pt x="245" y="1416"/>
                </a:cubicBezTo>
                <a:close/>
                <a:moveTo>
                  <a:pt x="278" y="0"/>
                </a:moveTo>
                <a:cubicBezTo>
                  <a:pt x="270" y="0"/>
                  <a:pt x="263" y="7"/>
                  <a:pt x="263" y="15"/>
                </a:cubicBezTo>
                <a:cubicBezTo>
                  <a:pt x="263" y="23"/>
                  <a:pt x="270" y="30"/>
                  <a:pt x="278" y="30"/>
                </a:cubicBezTo>
                <a:cubicBezTo>
                  <a:pt x="286" y="30"/>
                  <a:pt x="293" y="23"/>
                  <a:pt x="293" y="15"/>
                </a:cubicBezTo>
                <a:cubicBezTo>
                  <a:pt x="293" y="7"/>
                  <a:pt x="286" y="0"/>
                  <a:pt x="278" y="0"/>
                </a:cubicBezTo>
                <a:close/>
                <a:moveTo>
                  <a:pt x="278" y="33"/>
                </a:moveTo>
                <a:cubicBezTo>
                  <a:pt x="270" y="33"/>
                  <a:pt x="263" y="40"/>
                  <a:pt x="263" y="48"/>
                </a:cubicBezTo>
                <a:cubicBezTo>
                  <a:pt x="263" y="56"/>
                  <a:pt x="270" y="63"/>
                  <a:pt x="278" y="63"/>
                </a:cubicBezTo>
                <a:cubicBezTo>
                  <a:pt x="286" y="63"/>
                  <a:pt x="293" y="56"/>
                  <a:pt x="293" y="48"/>
                </a:cubicBezTo>
                <a:cubicBezTo>
                  <a:pt x="293" y="40"/>
                  <a:pt x="286" y="33"/>
                  <a:pt x="278" y="33"/>
                </a:cubicBezTo>
                <a:close/>
                <a:moveTo>
                  <a:pt x="278" y="66"/>
                </a:moveTo>
                <a:cubicBezTo>
                  <a:pt x="270" y="66"/>
                  <a:pt x="263" y="72"/>
                  <a:pt x="263" y="81"/>
                </a:cubicBezTo>
                <a:cubicBezTo>
                  <a:pt x="263" y="89"/>
                  <a:pt x="270" y="95"/>
                  <a:pt x="278" y="95"/>
                </a:cubicBezTo>
                <a:cubicBezTo>
                  <a:pt x="286" y="95"/>
                  <a:pt x="293" y="89"/>
                  <a:pt x="293" y="81"/>
                </a:cubicBezTo>
                <a:cubicBezTo>
                  <a:pt x="293" y="72"/>
                  <a:pt x="286" y="66"/>
                  <a:pt x="278" y="66"/>
                </a:cubicBezTo>
                <a:close/>
                <a:moveTo>
                  <a:pt x="278" y="99"/>
                </a:moveTo>
                <a:cubicBezTo>
                  <a:pt x="270" y="99"/>
                  <a:pt x="263" y="105"/>
                  <a:pt x="263" y="114"/>
                </a:cubicBezTo>
                <a:cubicBezTo>
                  <a:pt x="263" y="122"/>
                  <a:pt x="270" y="128"/>
                  <a:pt x="278" y="128"/>
                </a:cubicBezTo>
                <a:cubicBezTo>
                  <a:pt x="286" y="128"/>
                  <a:pt x="293" y="122"/>
                  <a:pt x="293" y="114"/>
                </a:cubicBezTo>
                <a:cubicBezTo>
                  <a:pt x="293" y="105"/>
                  <a:pt x="286" y="99"/>
                  <a:pt x="278" y="99"/>
                </a:cubicBezTo>
                <a:close/>
                <a:moveTo>
                  <a:pt x="278" y="132"/>
                </a:moveTo>
                <a:cubicBezTo>
                  <a:pt x="270" y="132"/>
                  <a:pt x="263" y="138"/>
                  <a:pt x="263" y="147"/>
                </a:cubicBezTo>
                <a:cubicBezTo>
                  <a:pt x="263" y="155"/>
                  <a:pt x="270" y="161"/>
                  <a:pt x="278" y="161"/>
                </a:cubicBezTo>
                <a:cubicBezTo>
                  <a:pt x="286" y="161"/>
                  <a:pt x="293" y="155"/>
                  <a:pt x="293" y="147"/>
                </a:cubicBezTo>
                <a:cubicBezTo>
                  <a:pt x="293" y="138"/>
                  <a:pt x="286" y="132"/>
                  <a:pt x="278" y="132"/>
                </a:cubicBezTo>
                <a:close/>
                <a:moveTo>
                  <a:pt x="278" y="165"/>
                </a:moveTo>
                <a:cubicBezTo>
                  <a:pt x="270" y="165"/>
                  <a:pt x="263" y="171"/>
                  <a:pt x="263" y="179"/>
                </a:cubicBezTo>
                <a:cubicBezTo>
                  <a:pt x="263" y="188"/>
                  <a:pt x="270" y="194"/>
                  <a:pt x="278" y="194"/>
                </a:cubicBezTo>
                <a:cubicBezTo>
                  <a:pt x="286" y="194"/>
                  <a:pt x="293" y="188"/>
                  <a:pt x="293" y="179"/>
                </a:cubicBezTo>
                <a:cubicBezTo>
                  <a:pt x="293" y="171"/>
                  <a:pt x="286" y="165"/>
                  <a:pt x="278" y="165"/>
                </a:cubicBezTo>
                <a:close/>
                <a:moveTo>
                  <a:pt x="278" y="198"/>
                </a:moveTo>
                <a:cubicBezTo>
                  <a:pt x="270" y="198"/>
                  <a:pt x="263" y="204"/>
                  <a:pt x="263" y="212"/>
                </a:cubicBezTo>
                <a:cubicBezTo>
                  <a:pt x="263" y="221"/>
                  <a:pt x="270" y="227"/>
                  <a:pt x="278" y="227"/>
                </a:cubicBezTo>
                <a:cubicBezTo>
                  <a:pt x="286" y="227"/>
                  <a:pt x="293" y="221"/>
                  <a:pt x="293" y="212"/>
                </a:cubicBezTo>
                <a:cubicBezTo>
                  <a:pt x="293" y="204"/>
                  <a:pt x="286" y="198"/>
                  <a:pt x="278" y="198"/>
                </a:cubicBezTo>
                <a:close/>
                <a:moveTo>
                  <a:pt x="278" y="230"/>
                </a:moveTo>
                <a:cubicBezTo>
                  <a:pt x="270" y="230"/>
                  <a:pt x="263" y="237"/>
                  <a:pt x="263" y="245"/>
                </a:cubicBezTo>
                <a:cubicBezTo>
                  <a:pt x="263" y="253"/>
                  <a:pt x="270" y="260"/>
                  <a:pt x="278" y="260"/>
                </a:cubicBezTo>
                <a:cubicBezTo>
                  <a:pt x="286" y="260"/>
                  <a:pt x="293" y="253"/>
                  <a:pt x="293" y="245"/>
                </a:cubicBezTo>
                <a:cubicBezTo>
                  <a:pt x="293" y="237"/>
                  <a:pt x="286" y="230"/>
                  <a:pt x="278" y="230"/>
                </a:cubicBezTo>
                <a:close/>
                <a:moveTo>
                  <a:pt x="278" y="263"/>
                </a:moveTo>
                <a:cubicBezTo>
                  <a:pt x="270" y="263"/>
                  <a:pt x="263" y="270"/>
                  <a:pt x="263" y="278"/>
                </a:cubicBezTo>
                <a:cubicBezTo>
                  <a:pt x="263" y="286"/>
                  <a:pt x="270" y="293"/>
                  <a:pt x="278" y="293"/>
                </a:cubicBezTo>
                <a:cubicBezTo>
                  <a:pt x="286" y="293"/>
                  <a:pt x="293" y="286"/>
                  <a:pt x="293" y="278"/>
                </a:cubicBezTo>
                <a:cubicBezTo>
                  <a:pt x="293" y="270"/>
                  <a:pt x="286" y="263"/>
                  <a:pt x="278" y="263"/>
                </a:cubicBezTo>
                <a:close/>
                <a:moveTo>
                  <a:pt x="278" y="296"/>
                </a:moveTo>
                <a:cubicBezTo>
                  <a:pt x="270" y="296"/>
                  <a:pt x="263" y="303"/>
                  <a:pt x="263" y="311"/>
                </a:cubicBezTo>
                <a:cubicBezTo>
                  <a:pt x="263" y="319"/>
                  <a:pt x="270" y="326"/>
                  <a:pt x="278" y="326"/>
                </a:cubicBezTo>
                <a:cubicBezTo>
                  <a:pt x="286" y="326"/>
                  <a:pt x="293" y="319"/>
                  <a:pt x="293" y="311"/>
                </a:cubicBezTo>
                <a:cubicBezTo>
                  <a:pt x="293" y="303"/>
                  <a:pt x="286" y="296"/>
                  <a:pt x="278" y="296"/>
                </a:cubicBezTo>
                <a:close/>
                <a:moveTo>
                  <a:pt x="278" y="329"/>
                </a:moveTo>
                <a:cubicBezTo>
                  <a:pt x="270" y="329"/>
                  <a:pt x="263" y="336"/>
                  <a:pt x="263" y="344"/>
                </a:cubicBezTo>
                <a:cubicBezTo>
                  <a:pt x="263" y="352"/>
                  <a:pt x="270" y="359"/>
                  <a:pt x="278" y="359"/>
                </a:cubicBezTo>
                <a:cubicBezTo>
                  <a:pt x="286" y="359"/>
                  <a:pt x="293" y="352"/>
                  <a:pt x="293" y="344"/>
                </a:cubicBezTo>
                <a:cubicBezTo>
                  <a:pt x="293" y="336"/>
                  <a:pt x="286" y="329"/>
                  <a:pt x="278" y="329"/>
                </a:cubicBezTo>
                <a:close/>
                <a:moveTo>
                  <a:pt x="278" y="362"/>
                </a:moveTo>
                <a:cubicBezTo>
                  <a:pt x="270" y="362"/>
                  <a:pt x="263" y="369"/>
                  <a:pt x="263" y="377"/>
                </a:cubicBezTo>
                <a:cubicBezTo>
                  <a:pt x="263" y="385"/>
                  <a:pt x="270" y="392"/>
                  <a:pt x="278" y="392"/>
                </a:cubicBezTo>
                <a:cubicBezTo>
                  <a:pt x="286" y="392"/>
                  <a:pt x="293" y="385"/>
                  <a:pt x="293" y="377"/>
                </a:cubicBezTo>
                <a:cubicBezTo>
                  <a:pt x="293" y="369"/>
                  <a:pt x="286" y="362"/>
                  <a:pt x="278" y="362"/>
                </a:cubicBezTo>
                <a:close/>
                <a:moveTo>
                  <a:pt x="278" y="395"/>
                </a:moveTo>
                <a:cubicBezTo>
                  <a:pt x="270" y="395"/>
                  <a:pt x="263" y="402"/>
                  <a:pt x="263" y="410"/>
                </a:cubicBezTo>
                <a:cubicBezTo>
                  <a:pt x="263" y="418"/>
                  <a:pt x="270" y="425"/>
                  <a:pt x="278" y="425"/>
                </a:cubicBezTo>
                <a:cubicBezTo>
                  <a:pt x="286" y="425"/>
                  <a:pt x="293" y="418"/>
                  <a:pt x="293" y="410"/>
                </a:cubicBezTo>
                <a:cubicBezTo>
                  <a:pt x="293" y="402"/>
                  <a:pt x="286" y="395"/>
                  <a:pt x="278" y="395"/>
                </a:cubicBezTo>
                <a:close/>
                <a:moveTo>
                  <a:pt x="278" y="428"/>
                </a:moveTo>
                <a:cubicBezTo>
                  <a:pt x="270" y="428"/>
                  <a:pt x="263" y="435"/>
                  <a:pt x="263" y="443"/>
                </a:cubicBezTo>
                <a:cubicBezTo>
                  <a:pt x="263" y="451"/>
                  <a:pt x="270" y="458"/>
                  <a:pt x="278" y="458"/>
                </a:cubicBezTo>
                <a:cubicBezTo>
                  <a:pt x="286" y="458"/>
                  <a:pt x="293" y="451"/>
                  <a:pt x="293" y="443"/>
                </a:cubicBezTo>
                <a:cubicBezTo>
                  <a:pt x="293" y="435"/>
                  <a:pt x="286" y="428"/>
                  <a:pt x="278" y="428"/>
                </a:cubicBezTo>
                <a:close/>
                <a:moveTo>
                  <a:pt x="278" y="461"/>
                </a:moveTo>
                <a:cubicBezTo>
                  <a:pt x="270" y="461"/>
                  <a:pt x="263" y="468"/>
                  <a:pt x="263" y="476"/>
                </a:cubicBezTo>
                <a:cubicBezTo>
                  <a:pt x="263" y="484"/>
                  <a:pt x="270" y="491"/>
                  <a:pt x="278" y="491"/>
                </a:cubicBezTo>
                <a:cubicBezTo>
                  <a:pt x="286" y="491"/>
                  <a:pt x="293" y="484"/>
                  <a:pt x="293" y="476"/>
                </a:cubicBezTo>
                <a:cubicBezTo>
                  <a:pt x="293" y="468"/>
                  <a:pt x="286" y="461"/>
                  <a:pt x="278" y="461"/>
                </a:cubicBezTo>
                <a:close/>
                <a:moveTo>
                  <a:pt x="278" y="494"/>
                </a:moveTo>
                <a:cubicBezTo>
                  <a:pt x="270" y="494"/>
                  <a:pt x="263" y="500"/>
                  <a:pt x="263" y="509"/>
                </a:cubicBezTo>
                <a:cubicBezTo>
                  <a:pt x="263" y="517"/>
                  <a:pt x="270" y="523"/>
                  <a:pt x="278" y="523"/>
                </a:cubicBezTo>
                <a:cubicBezTo>
                  <a:pt x="286" y="523"/>
                  <a:pt x="293" y="517"/>
                  <a:pt x="293" y="509"/>
                </a:cubicBezTo>
                <a:cubicBezTo>
                  <a:pt x="293" y="500"/>
                  <a:pt x="286" y="494"/>
                  <a:pt x="278" y="494"/>
                </a:cubicBezTo>
                <a:close/>
                <a:moveTo>
                  <a:pt x="278" y="527"/>
                </a:moveTo>
                <a:cubicBezTo>
                  <a:pt x="270" y="527"/>
                  <a:pt x="263" y="533"/>
                  <a:pt x="263" y="542"/>
                </a:cubicBezTo>
                <a:cubicBezTo>
                  <a:pt x="263" y="550"/>
                  <a:pt x="270" y="556"/>
                  <a:pt x="278" y="556"/>
                </a:cubicBezTo>
                <a:cubicBezTo>
                  <a:pt x="286" y="556"/>
                  <a:pt x="293" y="550"/>
                  <a:pt x="293" y="542"/>
                </a:cubicBezTo>
                <a:cubicBezTo>
                  <a:pt x="293" y="533"/>
                  <a:pt x="286" y="527"/>
                  <a:pt x="278" y="527"/>
                </a:cubicBezTo>
                <a:close/>
                <a:moveTo>
                  <a:pt x="278" y="560"/>
                </a:moveTo>
                <a:cubicBezTo>
                  <a:pt x="270" y="560"/>
                  <a:pt x="263" y="566"/>
                  <a:pt x="263" y="574"/>
                </a:cubicBezTo>
                <a:cubicBezTo>
                  <a:pt x="263" y="583"/>
                  <a:pt x="270" y="589"/>
                  <a:pt x="278" y="589"/>
                </a:cubicBezTo>
                <a:cubicBezTo>
                  <a:pt x="286" y="589"/>
                  <a:pt x="293" y="583"/>
                  <a:pt x="293" y="574"/>
                </a:cubicBezTo>
                <a:cubicBezTo>
                  <a:pt x="293" y="566"/>
                  <a:pt x="286" y="560"/>
                  <a:pt x="278" y="560"/>
                </a:cubicBezTo>
                <a:close/>
                <a:moveTo>
                  <a:pt x="278" y="593"/>
                </a:moveTo>
                <a:cubicBezTo>
                  <a:pt x="270" y="593"/>
                  <a:pt x="263" y="599"/>
                  <a:pt x="263" y="607"/>
                </a:cubicBezTo>
                <a:cubicBezTo>
                  <a:pt x="263" y="616"/>
                  <a:pt x="270" y="622"/>
                  <a:pt x="278" y="622"/>
                </a:cubicBezTo>
                <a:cubicBezTo>
                  <a:pt x="286" y="622"/>
                  <a:pt x="293" y="616"/>
                  <a:pt x="293" y="607"/>
                </a:cubicBezTo>
                <a:cubicBezTo>
                  <a:pt x="293" y="599"/>
                  <a:pt x="286" y="593"/>
                  <a:pt x="278" y="593"/>
                </a:cubicBezTo>
                <a:close/>
                <a:moveTo>
                  <a:pt x="278" y="625"/>
                </a:moveTo>
                <a:cubicBezTo>
                  <a:pt x="270" y="625"/>
                  <a:pt x="263" y="632"/>
                  <a:pt x="263" y="640"/>
                </a:cubicBezTo>
                <a:cubicBezTo>
                  <a:pt x="263" y="648"/>
                  <a:pt x="270" y="655"/>
                  <a:pt x="278" y="655"/>
                </a:cubicBezTo>
                <a:cubicBezTo>
                  <a:pt x="286" y="655"/>
                  <a:pt x="293" y="648"/>
                  <a:pt x="293" y="640"/>
                </a:cubicBezTo>
                <a:cubicBezTo>
                  <a:pt x="293" y="632"/>
                  <a:pt x="286" y="625"/>
                  <a:pt x="278" y="625"/>
                </a:cubicBezTo>
                <a:close/>
                <a:moveTo>
                  <a:pt x="278" y="658"/>
                </a:moveTo>
                <a:cubicBezTo>
                  <a:pt x="270" y="658"/>
                  <a:pt x="263" y="665"/>
                  <a:pt x="263" y="673"/>
                </a:cubicBezTo>
                <a:cubicBezTo>
                  <a:pt x="263" y="681"/>
                  <a:pt x="270" y="688"/>
                  <a:pt x="278" y="688"/>
                </a:cubicBezTo>
                <a:cubicBezTo>
                  <a:pt x="286" y="688"/>
                  <a:pt x="293" y="681"/>
                  <a:pt x="293" y="673"/>
                </a:cubicBezTo>
                <a:cubicBezTo>
                  <a:pt x="293" y="665"/>
                  <a:pt x="286" y="658"/>
                  <a:pt x="278" y="658"/>
                </a:cubicBezTo>
                <a:close/>
                <a:moveTo>
                  <a:pt x="278" y="691"/>
                </a:moveTo>
                <a:cubicBezTo>
                  <a:pt x="270" y="691"/>
                  <a:pt x="263" y="698"/>
                  <a:pt x="263" y="706"/>
                </a:cubicBezTo>
                <a:cubicBezTo>
                  <a:pt x="263" y="714"/>
                  <a:pt x="270" y="721"/>
                  <a:pt x="278" y="721"/>
                </a:cubicBezTo>
                <a:cubicBezTo>
                  <a:pt x="286" y="721"/>
                  <a:pt x="293" y="714"/>
                  <a:pt x="293" y="706"/>
                </a:cubicBezTo>
                <a:cubicBezTo>
                  <a:pt x="293" y="698"/>
                  <a:pt x="286" y="691"/>
                  <a:pt x="278" y="691"/>
                </a:cubicBezTo>
                <a:close/>
                <a:moveTo>
                  <a:pt x="278" y="724"/>
                </a:moveTo>
                <a:cubicBezTo>
                  <a:pt x="270" y="724"/>
                  <a:pt x="263" y="731"/>
                  <a:pt x="263" y="739"/>
                </a:cubicBezTo>
                <a:cubicBezTo>
                  <a:pt x="263" y="747"/>
                  <a:pt x="270" y="754"/>
                  <a:pt x="278" y="754"/>
                </a:cubicBezTo>
                <a:cubicBezTo>
                  <a:pt x="286" y="754"/>
                  <a:pt x="293" y="747"/>
                  <a:pt x="293" y="739"/>
                </a:cubicBezTo>
                <a:cubicBezTo>
                  <a:pt x="293" y="731"/>
                  <a:pt x="286" y="724"/>
                  <a:pt x="278" y="724"/>
                </a:cubicBezTo>
                <a:close/>
                <a:moveTo>
                  <a:pt x="278" y="757"/>
                </a:moveTo>
                <a:cubicBezTo>
                  <a:pt x="270" y="757"/>
                  <a:pt x="263" y="764"/>
                  <a:pt x="263" y="772"/>
                </a:cubicBezTo>
                <a:cubicBezTo>
                  <a:pt x="263" y="780"/>
                  <a:pt x="270" y="787"/>
                  <a:pt x="278" y="787"/>
                </a:cubicBezTo>
                <a:cubicBezTo>
                  <a:pt x="286" y="787"/>
                  <a:pt x="293" y="780"/>
                  <a:pt x="293" y="772"/>
                </a:cubicBezTo>
                <a:cubicBezTo>
                  <a:pt x="293" y="764"/>
                  <a:pt x="286" y="757"/>
                  <a:pt x="278" y="757"/>
                </a:cubicBezTo>
                <a:close/>
                <a:moveTo>
                  <a:pt x="278" y="790"/>
                </a:moveTo>
                <a:cubicBezTo>
                  <a:pt x="270" y="790"/>
                  <a:pt x="263" y="797"/>
                  <a:pt x="263" y="805"/>
                </a:cubicBezTo>
                <a:cubicBezTo>
                  <a:pt x="263" y="813"/>
                  <a:pt x="270" y="820"/>
                  <a:pt x="278" y="820"/>
                </a:cubicBezTo>
                <a:cubicBezTo>
                  <a:pt x="286" y="820"/>
                  <a:pt x="293" y="813"/>
                  <a:pt x="293" y="805"/>
                </a:cubicBezTo>
                <a:cubicBezTo>
                  <a:pt x="293" y="797"/>
                  <a:pt x="286" y="790"/>
                  <a:pt x="278" y="790"/>
                </a:cubicBezTo>
                <a:close/>
                <a:moveTo>
                  <a:pt x="278" y="823"/>
                </a:moveTo>
                <a:cubicBezTo>
                  <a:pt x="270" y="823"/>
                  <a:pt x="263" y="830"/>
                  <a:pt x="263" y="838"/>
                </a:cubicBezTo>
                <a:cubicBezTo>
                  <a:pt x="263" y="846"/>
                  <a:pt x="270" y="853"/>
                  <a:pt x="278" y="853"/>
                </a:cubicBezTo>
                <a:cubicBezTo>
                  <a:pt x="286" y="853"/>
                  <a:pt x="293" y="846"/>
                  <a:pt x="293" y="838"/>
                </a:cubicBezTo>
                <a:cubicBezTo>
                  <a:pt x="293" y="830"/>
                  <a:pt x="286" y="823"/>
                  <a:pt x="278" y="823"/>
                </a:cubicBezTo>
                <a:close/>
                <a:moveTo>
                  <a:pt x="278" y="856"/>
                </a:moveTo>
                <a:cubicBezTo>
                  <a:pt x="270" y="856"/>
                  <a:pt x="263" y="863"/>
                  <a:pt x="263" y="871"/>
                </a:cubicBezTo>
                <a:cubicBezTo>
                  <a:pt x="263" y="879"/>
                  <a:pt x="270" y="886"/>
                  <a:pt x="278" y="886"/>
                </a:cubicBezTo>
                <a:cubicBezTo>
                  <a:pt x="286" y="886"/>
                  <a:pt x="293" y="879"/>
                  <a:pt x="293" y="871"/>
                </a:cubicBezTo>
                <a:cubicBezTo>
                  <a:pt x="293" y="863"/>
                  <a:pt x="286" y="856"/>
                  <a:pt x="278" y="856"/>
                </a:cubicBezTo>
                <a:close/>
                <a:moveTo>
                  <a:pt x="278" y="889"/>
                </a:moveTo>
                <a:cubicBezTo>
                  <a:pt x="270" y="889"/>
                  <a:pt x="263" y="895"/>
                  <a:pt x="263" y="904"/>
                </a:cubicBezTo>
                <a:cubicBezTo>
                  <a:pt x="263" y="912"/>
                  <a:pt x="270" y="918"/>
                  <a:pt x="278" y="918"/>
                </a:cubicBezTo>
                <a:cubicBezTo>
                  <a:pt x="286" y="918"/>
                  <a:pt x="293" y="912"/>
                  <a:pt x="293" y="904"/>
                </a:cubicBezTo>
                <a:cubicBezTo>
                  <a:pt x="293" y="895"/>
                  <a:pt x="286" y="889"/>
                  <a:pt x="278" y="889"/>
                </a:cubicBezTo>
                <a:close/>
                <a:moveTo>
                  <a:pt x="278" y="922"/>
                </a:moveTo>
                <a:cubicBezTo>
                  <a:pt x="270" y="922"/>
                  <a:pt x="263" y="928"/>
                  <a:pt x="263" y="937"/>
                </a:cubicBezTo>
                <a:cubicBezTo>
                  <a:pt x="263" y="945"/>
                  <a:pt x="270" y="951"/>
                  <a:pt x="278" y="951"/>
                </a:cubicBezTo>
                <a:cubicBezTo>
                  <a:pt x="286" y="951"/>
                  <a:pt x="293" y="945"/>
                  <a:pt x="293" y="937"/>
                </a:cubicBezTo>
                <a:cubicBezTo>
                  <a:pt x="293" y="928"/>
                  <a:pt x="286" y="922"/>
                  <a:pt x="278" y="922"/>
                </a:cubicBezTo>
                <a:close/>
                <a:moveTo>
                  <a:pt x="278" y="955"/>
                </a:moveTo>
                <a:cubicBezTo>
                  <a:pt x="270" y="955"/>
                  <a:pt x="263" y="961"/>
                  <a:pt x="263" y="970"/>
                </a:cubicBezTo>
                <a:cubicBezTo>
                  <a:pt x="263" y="978"/>
                  <a:pt x="270" y="984"/>
                  <a:pt x="278" y="984"/>
                </a:cubicBezTo>
                <a:cubicBezTo>
                  <a:pt x="286" y="984"/>
                  <a:pt x="293" y="978"/>
                  <a:pt x="293" y="970"/>
                </a:cubicBezTo>
                <a:cubicBezTo>
                  <a:pt x="293" y="961"/>
                  <a:pt x="286" y="955"/>
                  <a:pt x="278" y="955"/>
                </a:cubicBezTo>
                <a:close/>
                <a:moveTo>
                  <a:pt x="278" y="988"/>
                </a:moveTo>
                <a:cubicBezTo>
                  <a:pt x="270" y="988"/>
                  <a:pt x="263" y="994"/>
                  <a:pt x="263" y="1002"/>
                </a:cubicBezTo>
                <a:cubicBezTo>
                  <a:pt x="263" y="1011"/>
                  <a:pt x="270" y="1017"/>
                  <a:pt x="278" y="1017"/>
                </a:cubicBezTo>
                <a:cubicBezTo>
                  <a:pt x="286" y="1017"/>
                  <a:pt x="293" y="1011"/>
                  <a:pt x="293" y="1002"/>
                </a:cubicBezTo>
                <a:cubicBezTo>
                  <a:pt x="293" y="994"/>
                  <a:pt x="286" y="988"/>
                  <a:pt x="278" y="988"/>
                </a:cubicBezTo>
                <a:close/>
                <a:moveTo>
                  <a:pt x="278" y="1021"/>
                </a:moveTo>
                <a:cubicBezTo>
                  <a:pt x="270" y="1021"/>
                  <a:pt x="263" y="1027"/>
                  <a:pt x="263" y="1035"/>
                </a:cubicBezTo>
                <a:cubicBezTo>
                  <a:pt x="263" y="1044"/>
                  <a:pt x="270" y="1050"/>
                  <a:pt x="278" y="1050"/>
                </a:cubicBezTo>
                <a:cubicBezTo>
                  <a:pt x="286" y="1050"/>
                  <a:pt x="293" y="1044"/>
                  <a:pt x="293" y="1035"/>
                </a:cubicBezTo>
                <a:cubicBezTo>
                  <a:pt x="293" y="1027"/>
                  <a:pt x="286" y="1021"/>
                  <a:pt x="278" y="1021"/>
                </a:cubicBezTo>
                <a:close/>
                <a:moveTo>
                  <a:pt x="278" y="1053"/>
                </a:moveTo>
                <a:cubicBezTo>
                  <a:pt x="270" y="1053"/>
                  <a:pt x="263" y="1060"/>
                  <a:pt x="263" y="1068"/>
                </a:cubicBezTo>
                <a:cubicBezTo>
                  <a:pt x="263" y="1076"/>
                  <a:pt x="270" y="1083"/>
                  <a:pt x="278" y="1083"/>
                </a:cubicBezTo>
                <a:cubicBezTo>
                  <a:pt x="286" y="1083"/>
                  <a:pt x="293" y="1076"/>
                  <a:pt x="293" y="1068"/>
                </a:cubicBezTo>
                <a:cubicBezTo>
                  <a:pt x="293" y="1060"/>
                  <a:pt x="286" y="1053"/>
                  <a:pt x="278" y="1053"/>
                </a:cubicBezTo>
                <a:close/>
                <a:moveTo>
                  <a:pt x="278" y="1086"/>
                </a:moveTo>
                <a:cubicBezTo>
                  <a:pt x="270" y="1086"/>
                  <a:pt x="263" y="1093"/>
                  <a:pt x="263" y="1101"/>
                </a:cubicBezTo>
                <a:cubicBezTo>
                  <a:pt x="263" y="1109"/>
                  <a:pt x="270" y="1116"/>
                  <a:pt x="278" y="1116"/>
                </a:cubicBezTo>
                <a:cubicBezTo>
                  <a:pt x="286" y="1116"/>
                  <a:pt x="293" y="1109"/>
                  <a:pt x="293" y="1101"/>
                </a:cubicBezTo>
                <a:cubicBezTo>
                  <a:pt x="293" y="1093"/>
                  <a:pt x="286" y="1086"/>
                  <a:pt x="278" y="1086"/>
                </a:cubicBezTo>
                <a:close/>
                <a:moveTo>
                  <a:pt x="278" y="1119"/>
                </a:moveTo>
                <a:cubicBezTo>
                  <a:pt x="270" y="1119"/>
                  <a:pt x="263" y="1126"/>
                  <a:pt x="263" y="1134"/>
                </a:cubicBezTo>
                <a:cubicBezTo>
                  <a:pt x="263" y="1142"/>
                  <a:pt x="270" y="1149"/>
                  <a:pt x="278" y="1149"/>
                </a:cubicBezTo>
                <a:cubicBezTo>
                  <a:pt x="286" y="1149"/>
                  <a:pt x="293" y="1142"/>
                  <a:pt x="293" y="1134"/>
                </a:cubicBezTo>
                <a:cubicBezTo>
                  <a:pt x="293" y="1126"/>
                  <a:pt x="286" y="1119"/>
                  <a:pt x="278" y="1119"/>
                </a:cubicBezTo>
                <a:close/>
                <a:moveTo>
                  <a:pt x="278" y="1152"/>
                </a:moveTo>
                <a:cubicBezTo>
                  <a:pt x="270" y="1152"/>
                  <a:pt x="263" y="1159"/>
                  <a:pt x="263" y="1167"/>
                </a:cubicBezTo>
                <a:cubicBezTo>
                  <a:pt x="263" y="1175"/>
                  <a:pt x="270" y="1182"/>
                  <a:pt x="278" y="1182"/>
                </a:cubicBezTo>
                <a:cubicBezTo>
                  <a:pt x="286" y="1182"/>
                  <a:pt x="293" y="1175"/>
                  <a:pt x="293" y="1167"/>
                </a:cubicBezTo>
                <a:cubicBezTo>
                  <a:pt x="293" y="1159"/>
                  <a:pt x="286" y="1152"/>
                  <a:pt x="278" y="1152"/>
                </a:cubicBezTo>
                <a:close/>
                <a:moveTo>
                  <a:pt x="278" y="1185"/>
                </a:moveTo>
                <a:cubicBezTo>
                  <a:pt x="270" y="1185"/>
                  <a:pt x="263" y="1192"/>
                  <a:pt x="263" y="1200"/>
                </a:cubicBezTo>
                <a:cubicBezTo>
                  <a:pt x="263" y="1208"/>
                  <a:pt x="270" y="1215"/>
                  <a:pt x="278" y="1215"/>
                </a:cubicBezTo>
                <a:cubicBezTo>
                  <a:pt x="286" y="1215"/>
                  <a:pt x="293" y="1208"/>
                  <a:pt x="293" y="1200"/>
                </a:cubicBezTo>
                <a:cubicBezTo>
                  <a:pt x="293" y="1192"/>
                  <a:pt x="286" y="1185"/>
                  <a:pt x="278" y="1185"/>
                </a:cubicBezTo>
                <a:close/>
                <a:moveTo>
                  <a:pt x="278" y="1218"/>
                </a:moveTo>
                <a:cubicBezTo>
                  <a:pt x="270" y="1218"/>
                  <a:pt x="263" y="1225"/>
                  <a:pt x="263" y="1233"/>
                </a:cubicBezTo>
                <a:cubicBezTo>
                  <a:pt x="263" y="1241"/>
                  <a:pt x="270" y="1248"/>
                  <a:pt x="278" y="1248"/>
                </a:cubicBezTo>
                <a:cubicBezTo>
                  <a:pt x="286" y="1248"/>
                  <a:pt x="293" y="1241"/>
                  <a:pt x="293" y="1233"/>
                </a:cubicBezTo>
                <a:cubicBezTo>
                  <a:pt x="293" y="1225"/>
                  <a:pt x="286" y="1218"/>
                  <a:pt x="278" y="1218"/>
                </a:cubicBezTo>
                <a:close/>
                <a:moveTo>
                  <a:pt x="278" y="1251"/>
                </a:moveTo>
                <a:cubicBezTo>
                  <a:pt x="270" y="1251"/>
                  <a:pt x="263" y="1258"/>
                  <a:pt x="263" y="1266"/>
                </a:cubicBezTo>
                <a:cubicBezTo>
                  <a:pt x="263" y="1274"/>
                  <a:pt x="270" y="1281"/>
                  <a:pt x="278" y="1281"/>
                </a:cubicBezTo>
                <a:cubicBezTo>
                  <a:pt x="286" y="1281"/>
                  <a:pt x="293" y="1274"/>
                  <a:pt x="293" y="1266"/>
                </a:cubicBezTo>
                <a:cubicBezTo>
                  <a:pt x="293" y="1258"/>
                  <a:pt x="286" y="1251"/>
                  <a:pt x="278" y="1251"/>
                </a:cubicBezTo>
                <a:close/>
                <a:moveTo>
                  <a:pt x="278" y="1284"/>
                </a:moveTo>
                <a:cubicBezTo>
                  <a:pt x="270" y="1284"/>
                  <a:pt x="263" y="1291"/>
                  <a:pt x="263" y="1299"/>
                </a:cubicBezTo>
                <a:cubicBezTo>
                  <a:pt x="263" y="1307"/>
                  <a:pt x="270" y="1314"/>
                  <a:pt x="278" y="1314"/>
                </a:cubicBezTo>
                <a:cubicBezTo>
                  <a:pt x="286" y="1314"/>
                  <a:pt x="293" y="1307"/>
                  <a:pt x="293" y="1299"/>
                </a:cubicBezTo>
                <a:cubicBezTo>
                  <a:pt x="293" y="1291"/>
                  <a:pt x="286" y="1284"/>
                  <a:pt x="278" y="1284"/>
                </a:cubicBezTo>
                <a:close/>
                <a:moveTo>
                  <a:pt x="278" y="1317"/>
                </a:moveTo>
                <a:cubicBezTo>
                  <a:pt x="270" y="1317"/>
                  <a:pt x="263" y="1323"/>
                  <a:pt x="263" y="1332"/>
                </a:cubicBezTo>
                <a:cubicBezTo>
                  <a:pt x="263" y="1340"/>
                  <a:pt x="270" y="1346"/>
                  <a:pt x="278" y="1346"/>
                </a:cubicBezTo>
                <a:cubicBezTo>
                  <a:pt x="286" y="1346"/>
                  <a:pt x="293" y="1340"/>
                  <a:pt x="293" y="1332"/>
                </a:cubicBezTo>
                <a:cubicBezTo>
                  <a:pt x="293" y="1323"/>
                  <a:pt x="286" y="1317"/>
                  <a:pt x="278" y="1317"/>
                </a:cubicBezTo>
                <a:close/>
                <a:moveTo>
                  <a:pt x="278" y="1350"/>
                </a:moveTo>
                <a:cubicBezTo>
                  <a:pt x="270" y="1350"/>
                  <a:pt x="263" y="1356"/>
                  <a:pt x="263" y="1365"/>
                </a:cubicBezTo>
                <a:cubicBezTo>
                  <a:pt x="263" y="1373"/>
                  <a:pt x="270" y="1379"/>
                  <a:pt x="278" y="1379"/>
                </a:cubicBezTo>
                <a:cubicBezTo>
                  <a:pt x="286" y="1379"/>
                  <a:pt x="293" y="1373"/>
                  <a:pt x="293" y="1365"/>
                </a:cubicBezTo>
                <a:cubicBezTo>
                  <a:pt x="293" y="1356"/>
                  <a:pt x="286" y="1350"/>
                  <a:pt x="278" y="1350"/>
                </a:cubicBezTo>
                <a:close/>
                <a:moveTo>
                  <a:pt x="278" y="1383"/>
                </a:moveTo>
                <a:cubicBezTo>
                  <a:pt x="270" y="1383"/>
                  <a:pt x="263" y="1389"/>
                  <a:pt x="263" y="1397"/>
                </a:cubicBezTo>
                <a:cubicBezTo>
                  <a:pt x="263" y="1406"/>
                  <a:pt x="270" y="1412"/>
                  <a:pt x="278" y="1412"/>
                </a:cubicBezTo>
                <a:cubicBezTo>
                  <a:pt x="286" y="1412"/>
                  <a:pt x="293" y="1406"/>
                  <a:pt x="293" y="1397"/>
                </a:cubicBezTo>
                <a:cubicBezTo>
                  <a:pt x="293" y="1389"/>
                  <a:pt x="286" y="1383"/>
                  <a:pt x="278" y="1383"/>
                </a:cubicBezTo>
                <a:close/>
                <a:moveTo>
                  <a:pt x="278" y="1416"/>
                </a:moveTo>
                <a:cubicBezTo>
                  <a:pt x="270" y="1416"/>
                  <a:pt x="263" y="1422"/>
                  <a:pt x="263" y="1430"/>
                </a:cubicBezTo>
                <a:cubicBezTo>
                  <a:pt x="263" y="1439"/>
                  <a:pt x="270" y="1445"/>
                  <a:pt x="278" y="1445"/>
                </a:cubicBezTo>
                <a:cubicBezTo>
                  <a:pt x="286" y="1445"/>
                  <a:pt x="293" y="1439"/>
                  <a:pt x="293" y="1430"/>
                </a:cubicBezTo>
                <a:cubicBezTo>
                  <a:pt x="293" y="1422"/>
                  <a:pt x="286" y="1416"/>
                  <a:pt x="278" y="1416"/>
                </a:cubicBezTo>
                <a:close/>
                <a:moveTo>
                  <a:pt x="311" y="0"/>
                </a:moveTo>
                <a:cubicBezTo>
                  <a:pt x="302" y="0"/>
                  <a:pt x="296" y="7"/>
                  <a:pt x="296" y="15"/>
                </a:cubicBezTo>
                <a:cubicBezTo>
                  <a:pt x="296" y="23"/>
                  <a:pt x="302" y="30"/>
                  <a:pt x="311" y="30"/>
                </a:cubicBezTo>
                <a:cubicBezTo>
                  <a:pt x="319" y="30"/>
                  <a:pt x="325" y="23"/>
                  <a:pt x="325" y="15"/>
                </a:cubicBezTo>
                <a:cubicBezTo>
                  <a:pt x="325" y="7"/>
                  <a:pt x="319" y="0"/>
                  <a:pt x="311" y="0"/>
                </a:cubicBezTo>
                <a:close/>
                <a:moveTo>
                  <a:pt x="311" y="33"/>
                </a:moveTo>
                <a:cubicBezTo>
                  <a:pt x="302" y="33"/>
                  <a:pt x="296" y="40"/>
                  <a:pt x="296" y="48"/>
                </a:cubicBezTo>
                <a:cubicBezTo>
                  <a:pt x="296" y="56"/>
                  <a:pt x="302" y="63"/>
                  <a:pt x="311" y="63"/>
                </a:cubicBezTo>
                <a:cubicBezTo>
                  <a:pt x="319" y="63"/>
                  <a:pt x="325" y="56"/>
                  <a:pt x="325" y="48"/>
                </a:cubicBezTo>
                <a:cubicBezTo>
                  <a:pt x="325" y="40"/>
                  <a:pt x="319" y="33"/>
                  <a:pt x="311" y="33"/>
                </a:cubicBezTo>
                <a:close/>
                <a:moveTo>
                  <a:pt x="311" y="66"/>
                </a:moveTo>
                <a:cubicBezTo>
                  <a:pt x="302" y="66"/>
                  <a:pt x="296" y="72"/>
                  <a:pt x="296" y="81"/>
                </a:cubicBezTo>
                <a:cubicBezTo>
                  <a:pt x="296" y="89"/>
                  <a:pt x="302" y="95"/>
                  <a:pt x="311" y="95"/>
                </a:cubicBezTo>
                <a:cubicBezTo>
                  <a:pt x="319" y="95"/>
                  <a:pt x="325" y="89"/>
                  <a:pt x="325" y="81"/>
                </a:cubicBezTo>
                <a:cubicBezTo>
                  <a:pt x="325" y="72"/>
                  <a:pt x="319" y="66"/>
                  <a:pt x="311" y="66"/>
                </a:cubicBezTo>
                <a:close/>
                <a:moveTo>
                  <a:pt x="311" y="99"/>
                </a:moveTo>
                <a:cubicBezTo>
                  <a:pt x="302" y="99"/>
                  <a:pt x="296" y="105"/>
                  <a:pt x="296" y="114"/>
                </a:cubicBezTo>
                <a:cubicBezTo>
                  <a:pt x="296" y="122"/>
                  <a:pt x="302" y="128"/>
                  <a:pt x="311" y="128"/>
                </a:cubicBezTo>
                <a:cubicBezTo>
                  <a:pt x="319" y="128"/>
                  <a:pt x="325" y="122"/>
                  <a:pt x="325" y="114"/>
                </a:cubicBezTo>
                <a:cubicBezTo>
                  <a:pt x="325" y="105"/>
                  <a:pt x="319" y="99"/>
                  <a:pt x="311" y="99"/>
                </a:cubicBezTo>
                <a:close/>
                <a:moveTo>
                  <a:pt x="311" y="132"/>
                </a:moveTo>
                <a:cubicBezTo>
                  <a:pt x="302" y="132"/>
                  <a:pt x="296" y="138"/>
                  <a:pt x="296" y="147"/>
                </a:cubicBezTo>
                <a:cubicBezTo>
                  <a:pt x="296" y="155"/>
                  <a:pt x="302" y="161"/>
                  <a:pt x="311" y="161"/>
                </a:cubicBezTo>
                <a:cubicBezTo>
                  <a:pt x="319" y="161"/>
                  <a:pt x="325" y="155"/>
                  <a:pt x="325" y="147"/>
                </a:cubicBezTo>
                <a:cubicBezTo>
                  <a:pt x="325" y="138"/>
                  <a:pt x="319" y="132"/>
                  <a:pt x="311" y="132"/>
                </a:cubicBezTo>
                <a:close/>
                <a:moveTo>
                  <a:pt x="311" y="165"/>
                </a:moveTo>
                <a:cubicBezTo>
                  <a:pt x="302" y="165"/>
                  <a:pt x="296" y="171"/>
                  <a:pt x="296" y="179"/>
                </a:cubicBezTo>
                <a:cubicBezTo>
                  <a:pt x="296" y="188"/>
                  <a:pt x="302" y="194"/>
                  <a:pt x="311" y="194"/>
                </a:cubicBezTo>
                <a:cubicBezTo>
                  <a:pt x="319" y="194"/>
                  <a:pt x="325" y="188"/>
                  <a:pt x="325" y="179"/>
                </a:cubicBezTo>
                <a:cubicBezTo>
                  <a:pt x="325" y="171"/>
                  <a:pt x="319" y="165"/>
                  <a:pt x="311" y="165"/>
                </a:cubicBezTo>
                <a:close/>
                <a:moveTo>
                  <a:pt x="311" y="198"/>
                </a:moveTo>
                <a:cubicBezTo>
                  <a:pt x="302" y="198"/>
                  <a:pt x="296" y="204"/>
                  <a:pt x="296" y="212"/>
                </a:cubicBezTo>
                <a:cubicBezTo>
                  <a:pt x="296" y="221"/>
                  <a:pt x="302" y="227"/>
                  <a:pt x="311" y="227"/>
                </a:cubicBezTo>
                <a:cubicBezTo>
                  <a:pt x="319" y="227"/>
                  <a:pt x="325" y="221"/>
                  <a:pt x="325" y="212"/>
                </a:cubicBezTo>
                <a:cubicBezTo>
                  <a:pt x="325" y="204"/>
                  <a:pt x="319" y="198"/>
                  <a:pt x="311" y="198"/>
                </a:cubicBezTo>
                <a:close/>
                <a:moveTo>
                  <a:pt x="311" y="230"/>
                </a:moveTo>
                <a:cubicBezTo>
                  <a:pt x="302" y="230"/>
                  <a:pt x="296" y="237"/>
                  <a:pt x="296" y="245"/>
                </a:cubicBezTo>
                <a:cubicBezTo>
                  <a:pt x="296" y="253"/>
                  <a:pt x="302" y="260"/>
                  <a:pt x="311" y="260"/>
                </a:cubicBezTo>
                <a:cubicBezTo>
                  <a:pt x="319" y="260"/>
                  <a:pt x="325" y="253"/>
                  <a:pt x="325" y="245"/>
                </a:cubicBezTo>
                <a:cubicBezTo>
                  <a:pt x="325" y="237"/>
                  <a:pt x="319" y="230"/>
                  <a:pt x="311" y="230"/>
                </a:cubicBezTo>
                <a:close/>
                <a:moveTo>
                  <a:pt x="311" y="263"/>
                </a:moveTo>
                <a:cubicBezTo>
                  <a:pt x="302" y="263"/>
                  <a:pt x="296" y="270"/>
                  <a:pt x="296" y="278"/>
                </a:cubicBezTo>
                <a:cubicBezTo>
                  <a:pt x="296" y="286"/>
                  <a:pt x="302" y="293"/>
                  <a:pt x="311" y="293"/>
                </a:cubicBezTo>
                <a:cubicBezTo>
                  <a:pt x="319" y="293"/>
                  <a:pt x="325" y="286"/>
                  <a:pt x="325" y="278"/>
                </a:cubicBezTo>
                <a:cubicBezTo>
                  <a:pt x="325" y="270"/>
                  <a:pt x="319" y="263"/>
                  <a:pt x="311" y="263"/>
                </a:cubicBezTo>
                <a:close/>
                <a:moveTo>
                  <a:pt x="311" y="296"/>
                </a:moveTo>
                <a:cubicBezTo>
                  <a:pt x="302" y="296"/>
                  <a:pt x="296" y="303"/>
                  <a:pt x="296" y="311"/>
                </a:cubicBezTo>
                <a:cubicBezTo>
                  <a:pt x="296" y="319"/>
                  <a:pt x="302" y="326"/>
                  <a:pt x="311" y="326"/>
                </a:cubicBezTo>
                <a:cubicBezTo>
                  <a:pt x="319" y="326"/>
                  <a:pt x="325" y="319"/>
                  <a:pt x="325" y="311"/>
                </a:cubicBezTo>
                <a:cubicBezTo>
                  <a:pt x="325" y="303"/>
                  <a:pt x="319" y="296"/>
                  <a:pt x="311" y="296"/>
                </a:cubicBezTo>
                <a:close/>
                <a:moveTo>
                  <a:pt x="311" y="329"/>
                </a:moveTo>
                <a:cubicBezTo>
                  <a:pt x="302" y="329"/>
                  <a:pt x="296" y="336"/>
                  <a:pt x="296" y="344"/>
                </a:cubicBezTo>
                <a:cubicBezTo>
                  <a:pt x="296" y="352"/>
                  <a:pt x="302" y="359"/>
                  <a:pt x="311" y="359"/>
                </a:cubicBezTo>
                <a:cubicBezTo>
                  <a:pt x="319" y="359"/>
                  <a:pt x="325" y="352"/>
                  <a:pt x="325" y="344"/>
                </a:cubicBezTo>
                <a:cubicBezTo>
                  <a:pt x="325" y="336"/>
                  <a:pt x="319" y="329"/>
                  <a:pt x="311" y="329"/>
                </a:cubicBezTo>
                <a:close/>
                <a:moveTo>
                  <a:pt x="311" y="362"/>
                </a:moveTo>
                <a:cubicBezTo>
                  <a:pt x="302" y="362"/>
                  <a:pt x="296" y="369"/>
                  <a:pt x="296" y="377"/>
                </a:cubicBezTo>
                <a:cubicBezTo>
                  <a:pt x="296" y="385"/>
                  <a:pt x="302" y="392"/>
                  <a:pt x="311" y="392"/>
                </a:cubicBezTo>
                <a:cubicBezTo>
                  <a:pt x="319" y="392"/>
                  <a:pt x="325" y="385"/>
                  <a:pt x="325" y="377"/>
                </a:cubicBezTo>
                <a:cubicBezTo>
                  <a:pt x="325" y="369"/>
                  <a:pt x="319" y="362"/>
                  <a:pt x="311" y="362"/>
                </a:cubicBezTo>
                <a:close/>
                <a:moveTo>
                  <a:pt x="311" y="395"/>
                </a:moveTo>
                <a:cubicBezTo>
                  <a:pt x="302" y="395"/>
                  <a:pt x="296" y="402"/>
                  <a:pt x="296" y="410"/>
                </a:cubicBezTo>
                <a:cubicBezTo>
                  <a:pt x="296" y="418"/>
                  <a:pt x="302" y="425"/>
                  <a:pt x="311" y="425"/>
                </a:cubicBezTo>
                <a:cubicBezTo>
                  <a:pt x="319" y="425"/>
                  <a:pt x="325" y="418"/>
                  <a:pt x="325" y="410"/>
                </a:cubicBezTo>
                <a:cubicBezTo>
                  <a:pt x="325" y="402"/>
                  <a:pt x="319" y="395"/>
                  <a:pt x="311" y="395"/>
                </a:cubicBezTo>
                <a:close/>
                <a:moveTo>
                  <a:pt x="311" y="428"/>
                </a:moveTo>
                <a:cubicBezTo>
                  <a:pt x="302" y="428"/>
                  <a:pt x="296" y="435"/>
                  <a:pt x="296" y="443"/>
                </a:cubicBezTo>
                <a:cubicBezTo>
                  <a:pt x="296" y="451"/>
                  <a:pt x="302" y="458"/>
                  <a:pt x="311" y="458"/>
                </a:cubicBezTo>
                <a:cubicBezTo>
                  <a:pt x="319" y="458"/>
                  <a:pt x="325" y="451"/>
                  <a:pt x="325" y="443"/>
                </a:cubicBezTo>
                <a:cubicBezTo>
                  <a:pt x="325" y="435"/>
                  <a:pt x="319" y="428"/>
                  <a:pt x="311" y="428"/>
                </a:cubicBezTo>
                <a:close/>
                <a:moveTo>
                  <a:pt x="311" y="461"/>
                </a:moveTo>
                <a:cubicBezTo>
                  <a:pt x="302" y="461"/>
                  <a:pt x="296" y="468"/>
                  <a:pt x="296" y="476"/>
                </a:cubicBezTo>
                <a:cubicBezTo>
                  <a:pt x="296" y="484"/>
                  <a:pt x="302" y="491"/>
                  <a:pt x="311" y="491"/>
                </a:cubicBezTo>
                <a:cubicBezTo>
                  <a:pt x="319" y="491"/>
                  <a:pt x="325" y="484"/>
                  <a:pt x="325" y="476"/>
                </a:cubicBezTo>
                <a:cubicBezTo>
                  <a:pt x="325" y="468"/>
                  <a:pt x="319" y="461"/>
                  <a:pt x="311" y="461"/>
                </a:cubicBezTo>
                <a:close/>
                <a:moveTo>
                  <a:pt x="311" y="494"/>
                </a:moveTo>
                <a:cubicBezTo>
                  <a:pt x="302" y="494"/>
                  <a:pt x="296" y="500"/>
                  <a:pt x="296" y="509"/>
                </a:cubicBezTo>
                <a:cubicBezTo>
                  <a:pt x="296" y="517"/>
                  <a:pt x="302" y="523"/>
                  <a:pt x="311" y="523"/>
                </a:cubicBezTo>
                <a:cubicBezTo>
                  <a:pt x="319" y="523"/>
                  <a:pt x="325" y="517"/>
                  <a:pt x="325" y="509"/>
                </a:cubicBezTo>
                <a:cubicBezTo>
                  <a:pt x="325" y="500"/>
                  <a:pt x="319" y="494"/>
                  <a:pt x="311" y="494"/>
                </a:cubicBezTo>
                <a:close/>
                <a:moveTo>
                  <a:pt x="311" y="527"/>
                </a:moveTo>
                <a:cubicBezTo>
                  <a:pt x="302" y="527"/>
                  <a:pt x="296" y="533"/>
                  <a:pt x="296" y="542"/>
                </a:cubicBezTo>
                <a:cubicBezTo>
                  <a:pt x="296" y="550"/>
                  <a:pt x="302" y="556"/>
                  <a:pt x="311" y="556"/>
                </a:cubicBezTo>
                <a:cubicBezTo>
                  <a:pt x="319" y="556"/>
                  <a:pt x="325" y="550"/>
                  <a:pt x="325" y="542"/>
                </a:cubicBezTo>
                <a:cubicBezTo>
                  <a:pt x="325" y="533"/>
                  <a:pt x="319" y="527"/>
                  <a:pt x="311" y="527"/>
                </a:cubicBezTo>
                <a:close/>
                <a:moveTo>
                  <a:pt x="311" y="560"/>
                </a:moveTo>
                <a:cubicBezTo>
                  <a:pt x="302" y="560"/>
                  <a:pt x="296" y="566"/>
                  <a:pt x="296" y="574"/>
                </a:cubicBezTo>
                <a:cubicBezTo>
                  <a:pt x="296" y="583"/>
                  <a:pt x="302" y="589"/>
                  <a:pt x="311" y="589"/>
                </a:cubicBezTo>
                <a:cubicBezTo>
                  <a:pt x="319" y="589"/>
                  <a:pt x="325" y="583"/>
                  <a:pt x="325" y="574"/>
                </a:cubicBezTo>
                <a:cubicBezTo>
                  <a:pt x="325" y="566"/>
                  <a:pt x="319" y="560"/>
                  <a:pt x="311" y="560"/>
                </a:cubicBezTo>
                <a:close/>
                <a:moveTo>
                  <a:pt x="311" y="593"/>
                </a:moveTo>
                <a:cubicBezTo>
                  <a:pt x="302" y="593"/>
                  <a:pt x="296" y="599"/>
                  <a:pt x="296" y="607"/>
                </a:cubicBezTo>
                <a:cubicBezTo>
                  <a:pt x="296" y="616"/>
                  <a:pt x="302" y="622"/>
                  <a:pt x="311" y="622"/>
                </a:cubicBezTo>
                <a:cubicBezTo>
                  <a:pt x="319" y="622"/>
                  <a:pt x="325" y="616"/>
                  <a:pt x="325" y="607"/>
                </a:cubicBezTo>
                <a:cubicBezTo>
                  <a:pt x="325" y="599"/>
                  <a:pt x="319" y="593"/>
                  <a:pt x="311" y="593"/>
                </a:cubicBezTo>
                <a:close/>
                <a:moveTo>
                  <a:pt x="311" y="625"/>
                </a:moveTo>
                <a:cubicBezTo>
                  <a:pt x="302" y="625"/>
                  <a:pt x="296" y="632"/>
                  <a:pt x="296" y="640"/>
                </a:cubicBezTo>
                <a:cubicBezTo>
                  <a:pt x="296" y="648"/>
                  <a:pt x="302" y="655"/>
                  <a:pt x="311" y="655"/>
                </a:cubicBezTo>
                <a:cubicBezTo>
                  <a:pt x="319" y="655"/>
                  <a:pt x="325" y="648"/>
                  <a:pt x="325" y="640"/>
                </a:cubicBezTo>
                <a:cubicBezTo>
                  <a:pt x="325" y="632"/>
                  <a:pt x="319" y="625"/>
                  <a:pt x="311" y="625"/>
                </a:cubicBezTo>
                <a:close/>
                <a:moveTo>
                  <a:pt x="311" y="658"/>
                </a:moveTo>
                <a:cubicBezTo>
                  <a:pt x="302" y="658"/>
                  <a:pt x="296" y="665"/>
                  <a:pt x="296" y="673"/>
                </a:cubicBezTo>
                <a:cubicBezTo>
                  <a:pt x="296" y="681"/>
                  <a:pt x="302" y="688"/>
                  <a:pt x="311" y="688"/>
                </a:cubicBezTo>
                <a:cubicBezTo>
                  <a:pt x="319" y="688"/>
                  <a:pt x="325" y="681"/>
                  <a:pt x="325" y="673"/>
                </a:cubicBezTo>
                <a:cubicBezTo>
                  <a:pt x="325" y="665"/>
                  <a:pt x="319" y="658"/>
                  <a:pt x="311" y="658"/>
                </a:cubicBezTo>
                <a:close/>
                <a:moveTo>
                  <a:pt x="311" y="691"/>
                </a:moveTo>
                <a:cubicBezTo>
                  <a:pt x="302" y="691"/>
                  <a:pt x="296" y="698"/>
                  <a:pt x="296" y="706"/>
                </a:cubicBezTo>
                <a:cubicBezTo>
                  <a:pt x="296" y="714"/>
                  <a:pt x="302" y="721"/>
                  <a:pt x="311" y="721"/>
                </a:cubicBezTo>
                <a:cubicBezTo>
                  <a:pt x="319" y="721"/>
                  <a:pt x="325" y="714"/>
                  <a:pt x="325" y="706"/>
                </a:cubicBezTo>
                <a:cubicBezTo>
                  <a:pt x="325" y="698"/>
                  <a:pt x="319" y="691"/>
                  <a:pt x="311" y="691"/>
                </a:cubicBezTo>
                <a:close/>
                <a:moveTo>
                  <a:pt x="311" y="724"/>
                </a:moveTo>
                <a:cubicBezTo>
                  <a:pt x="302" y="724"/>
                  <a:pt x="296" y="731"/>
                  <a:pt x="296" y="739"/>
                </a:cubicBezTo>
                <a:cubicBezTo>
                  <a:pt x="296" y="747"/>
                  <a:pt x="302" y="754"/>
                  <a:pt x="311" y="754"/>
                </a:cubicBezTo>
                <a:cubicBezTo>
                  <a:pt x="319" y="754"/>
                  <a:pt x="325" y="747"/>
                  <a:pt x="325" y="739"/>
                </a:cubicBezTo>
                <a:cubicBezTo>
                  <a:pt x="325" y="731"/>
                  <a:pt x="319" y="724"/>
                  <a:pt x="311" y="724"/>
                </a:cubicBezTo>
                <a:close/>
                <a:moveTo>
                  <a:pt x="311" y="757"/>
                </a:moveTo>
                <a:cubicBezTo>
                  <a:pt x="302" y="757"/>
                  <a:pt x="296" y="764"/>
                  <a:pt x="296" y="772"/>
                </a:cubicBezTo>
                <a:cubicBezTo>
                  <a:pt x="296" y="780"/>
                  <a:pt x="302" y="787"/>
                  <a:pt x="311" y="787"/>
                </a:cubicBezTo>
                <a:cubicBezTo>
                  <a:pt x="319" y="787"/>
                  <a:pt x="325" y="780"/>
                  <a:pt x="325" y="772"/>
                </a:cubicBezTo>
                <a:cubicBezTo>
                  <a:pt x="325" y="764"/>
                  <a:pt x="319" y="757"/>
                  <a:pt x="311" y="757"/>
                </a:cubicBezTo>
                <a:close/>
                <a:moveTo>
                  <a:pt x="311" y="790"/>
                </a:moveTo>
                <a:cubicBezTo>
                  <a:pt x="302" y="790"/>
                  <a:pt x="296" y="797"/>
                  <a:pt x="296" y="805"/>
                </a:cubicBezTo>
                <a:cubicBezTo>
                  <a:pt x="296" y="813"/>
                  <a:pt x="302" y="820"/>
                  <a:pt x="311" y="820"/>
                </a:cubicBezTo>
                <a:cubicBezTo>
                  <a:pt x="319" y="820"/>
                  <a:pt x="325" y="813"/>
                  <a:pt x="325" y="805"/>
                </a:cubicBezTo>
                <a:cubicBezTo>
                  <a:pt x="325" y="797"/>
                  <a:pt x="319" y="790"/>
                  <a:pt x="311" y="790"/>
                </a:cubicBezTo>
                <a:close/>
                <a:moveTo>
                  <a:pt x="311" y="823"/>
                </a:moveTo>
                <a:cubicBezTo>
                  <a:pt x="302" y="823"/>
                  <a:pt x="296" y="830"/>
                  <a:pt x="296" y="838"/>
                </a:cubicBezTo>
                <a:cubicBezTo>
                  <a:pt x="296" y="846"/>
                  <a:pt x="302" y="853"/>
                  <a:pt x="311" y="853"/>
                </a:cubicBezTo>
                <a:cubicBezTo>
                  <a:pt x="319" y="853"/>
                  <a:pt x="325" y="846"/>
                  <a:pt x="325" y="838"/>
                </a:cubicBezTo>
                <a:cubicBezTo>
                  <a:pt x="325" y="830"/>
                  <a:pt x="319" y="823"/>
                  <a:pt x="311" y="823"/>
                </a:cubicBezTo>
                <a:close/>
                <a:moveTo>
                  <a:pt x="311" y="856"/>
                </a:moveTo>
                <a:cubicBezTo>
                  <a:pt x="302" y="856"/>
                  <a:pt x="296" y="863"/>
                  <a:pt x="296" y="871"/>
                </a:cubicBezTo>
                <a:cubicBezTo>
                  <a:pt x="296" y="879"/>
                  <a:pt x="302" y="886"/>
                  <a:pt x="311" y="886"/>
                </a:cubicBezTo>
                <a:cubicBezTo>
                  <a:pt x="319" y="886"/>
                  <a:pt x="325" y="879"/>
                  <a:pt x="325" y="871"/>
                </a:cubicBezTo>
                <a:cubicBezTo>
                  <a:pt x="325" y="863"/>
                  <a:pt x="319" y="856"/>
                  <a:pt x="311" y="856"/>
                </a:cubicBezTo>
                <a:close/>
                <a:moveTo>
                  <a:pt x="311" y="889"/>
                </a:moveTo>
                <a:cubicBezTo>
                  <a:pt x="302" y="889"/>
                  <a:pt x="296" y="895"/>
                  <a:pt x="296" y="904"/>
                </a:cubicBezTo>
                <a:cubicBezTo>
                  <a:pt x="296" y="912"/>
                  <a:pt x="302" y="918"/>
                  <a:pt x="311" y="918"/>
                </a:cubicBezTo>
                <a:cubicBezTo>
                  <a:pt x="319" y="918"/>
                  <a:pt x="325" y="912"/>
                  <a:pt x="325" y="904"/>
                </a:cubicBezTo>
                <a:cubicBezTo>
                  <a:pt x="325" y="895"/>
                  <a:pt x="319" y="889"/>
                  <a:pt x="311" y="889"/>
                </a:cubicBezTo>
                <a:close/>
                <a:moveTo>
                  <a:pt x="311" y="922"/>
                </a:moveTo>
                <a:cubicBezTo>
                  <a:pt x="302" y="922"/>
                  <a:pt x="296" y="928"/>
                  <a:pt x="296" y="937"/>
                </a:cubicBezTo>
                <a:cubicBezTo>
                  <a:pt x="296" y="945"/>
                  <a:pt x="302" y="951"/>
                  <a:pt x="311" y="951"/>
                </a:cubicBezTo>
                <a:cubicBezTo>
                  <a:pt x="319" y="951"/>
                  <a:pt x="325" y="945"/>
                  <a:pt x="325" y="937"/>
                </a:cubicBezTo>
                <a:cubicBezTo>
                  <a:pt x="325" y="928"/>
                  <a:pt x="319" y="922"/>
                  <a:pt x="311" y="922"/>
                </a:cubicBezTo>
                <a:close/>
                <a:moveTo>
                  <a:pt x="311" y="955"/>
                </a:moveTo>
                <a:cubicBezTo>
                  <a:pt x="302" y="955"/>
                  <a:pt x="296" y="961"/>
                  <a:pt x="296" y="970"/>
                </a:cubicBezTo>
                <a:cubicBezTo>
                  <a:pt x="296" y="978"/>
                  <a:pt x="302" y="984"/>
                  <a:pt x="311" y="984"/>
                </a:cubicBezTo>
                <a:cubicBezTo>
                  <a:pt x="319" y="984"/>
                  <a:pt x="325" y="978"/>
                  <a:pt x="325" y="970"/>
                </a:cubicBezTo>
                <a:cubicBezTo>
                  <a:pt x="325" y="961"/>
                  <a:pt x="319" y="955"/>
                  <a:pt x="311" y="955"/>
                </a:cubicBezTo>
                <a:close/>
                <a:moveTo>
                  <a:pt x="311" y="988"/>
                </a:moveTo>
                <a:cubicBezTo>
                  <a:pt x="302" y="988"/>
                  <a:pt x="296" y="994"/>
                  <a:pt x="296" y="1002"/>
                </a:cubicBezTo>
                <a:cubicBezTo>
                  <a:pt x="296" y="1011"/>
                  <a:pt x="302" y="1017"/>
                  <a:pt x="311" y="1017"/>
                </a:cubicBezTo>
                <a:cubicBezTo>
                  <a:pt x="319" y="1017"/>
                  <a:pt x="325" y="1011"/>
                  <a:pt x="325" y="1002"/>
                </a:cubicBezTo>
                <a:cubicBezTo>
                  <a:pt x="325" y="994"/>
                  <a:pt x="319" y="988"/>
                  <a:pt x="311" y="988"/>
                </a:cubicBezTo>
                <a:close/>
                <a:moveTo>
                  <a:pt x="311" y="1021"/>
                </a:moveTo>
                <a:cubicBezTo>
                  <a:pt x="302" y="1021"/>
                  <a:pt x="296" y="1027"/>
                  <a:pt x="296" y="1035"/>
                </a:cubicBezTo>
                <a:cubicBezTo>
                  <a:pt x="296" y="1044"/>
                  <a:pt x="302" y="1050"/>
                  <a:pt x="311" y="1050"/>
                </a:cubicBezTo>
                <a:cubicBezTo>
                  <a:pt x="319" y="1050"/>
                  <a:pt x="325" y="1044"/>
                  <a:pt x="325" y="1035"/>
                </a:cubicBezTo>
                <a:cubicBezTo>
                  <a:pt x="325" y="1027"/>
                  <a:pt x="319" y="1021"/>
                  <a:pt x="311" y="1021"/>
                </a:cubicBezTo>
                <a:close/>
                <a:moveTo>
                  <a:pt x="311" y="1053"/>
                </a:moveTo>
                <a:cubicBezTo>
                  <a:pt x="302" y="1053"/>
                  <a:pt x="296" y="1060"/>
                  <a:pt x="296" y="1068"/>
                </a:cubicBezTo>
                <a:cubicBezTo>
                  <a:pt x="296" y="1076"/>
                  <a:pt x="302" y="1083"/>
                  <a:pt x="311" y="1083"/>
                </a:cubicBezTo>
                <a:cubicBezTo>
                  <a:pt x="319" y="1083"/>
                  <a:pt x="325" y="1076"/>
                  <a:pt x="325" y="1068"/>
                </a:cubicBezTo>
                <a:cubicBezTo>
                  <a:pt x="325" y="1060"/>
                  <a:pt x="319" y="1053"/>
                  <a:pt x="311" y="1053"/>
                </a:cubicBezTo>
                <a:close/>
                <a:moveTo>
                  <a:pt x="311" y="1086"/>
                </a:moveTo>
                <a:cubicBezTo>
                  <a:pt x="302" y="1086"/>
                  <a:pt x="296" y="1093"/>
                  <a:pt x="296" y="1101"/>
                </a:cubicBezTo>
                <a:cubicBezTo>
                  <a:pt x="296" y="1109"/>
                  <a:pt x="302" y="1116"/>
                  <a:pt x="311" y="1116"/>
                </a:cubicBezTo>
                <a:cubicBezTo>
                  <a:pt x="319" y="1116"/>
                  <a:pt x="325" y="1109"/>
                  <a:pt x="325" y="1101"/>
                </a:cubicBezTo>
                <a:cubicBezTo>
                  <a:pt x="325" y="1093"/>
                  <a:pt x="319" y="1086"/>
                  <a:pt x="311" y="1086"/>
                </a:cubicBezTo>
                <a:close/>
                <a:moveTo>
                  <a:pt x="311" y="1119"/>
                </a:moveTo>
                <a:cubicBezTo>
                  <a:pt x="302" y="1119"/>
                  <a:pt x="296" y="1126"/>
                  <a:pt x="296" y="1134"/>
                </a:cubicBezTo>
                <a:cubicBezTo>
                  <a:pt x="296" y="1142"/>
                  <a:pt x="302" y="1149"/>
                  <a:pt x="311" y="1149"/>
                </a:cubicBezTo>
                <a:cubicBezTo>
                  <a:pt x="319" y="1149"/>
                  <a:pt x="325" y="1142"/>
                  <a:pt x="325" y="1134"/>
                </a:cubicBezTo>
                <a:cubicBezTo>
                  <a:pt x="325" y="1126"/>
                  <a:pt x="319" y="1119"/>
                  <a:pt x="311" y="1119"/>
                </a:cubicBezTo>
                <a:close/>
                <a:moveTo>
                  <a:pt x="311" y="1152"/>
                </a:moveTo>
                <a:cubicBezTo>
                  <a:pt x="302" y="1152"/>
                  <a:pt x="296" y="1159"/>
                  <a:pt x="296" y="1167"/>
                </a:cubicBezTo>
                <a:cubicBezTo>
                  <a:pt x="296" y="1175"/>
                  <a:pt x="302" y="1182"/>
                  <a:pt x="311" y="1182"/>
                </a:cubicBezTo>
                <a:cubicBezTo>
                  <a:pt x="319" y="1182"/>
                  <a:pt x="325" y="1175"/>
                  <a:pt x="325" y="1167"/>
                </a:cubicBezTo>
                <a:cubicBezTo>
                  <a:pt x="325" y="1159"/>
                  <a:pt x="319" y="1152"/>
                  <a:pt x="311" y="1152"/>
                </a:cubicBezTo>
                <a:close/>
                <a:moveTo>
                  <a:pt x="311" y="1185"/>
                </a:moveTo>
                <a:cubicBezTo>
                  <a:pt x="302" y="1185"/>
                  <a:pt x="296" y="1192"/>
                  <a:pt x="296" y="1200"/>
                </a:cubicBezTo>
                <a:cubicBezTo>
                  <a:pt x="296" y="1208"/>
                  <a:pt x="302" y="1215"/>
                  <a:pt x="311" y="1215"/>
                </a:cubicBezTo>
                <a:cubicBezTo>
                  <a:pt x="319" y="1215"/>
                  <a:pt x="325" y="1208"/>
                  <a:pt x="325" y="1200"/>
                </a:cubicBezTo>
                <a:cubicBezTo>
                  <a:pt x="325" y="1192"/>
                  <a:pt x="319" y="1185"/>
                  <a:pt x="311" y="1185"/>
                </a:cubicBezTo>
                <a:close/>
                <a:moveTo>
                  <a:pt x="311" y="1218"/>
                </a:moveTo>
                <a:cubicBezTo>
                  <a:pt x="302" y="1218"/>
                  <a:pt x="296" y="1225"/>
                  <a:pt x="296" y="1233"/>
                </a:cubicBezTo>
                <a:cubicBezTo>
                  <a:pt x="296" y="1241"/>
                  <a:pt x="302" y="1248"/>
                  <a:pt x="311" y="1248"/>
                </a:cubicBezTo>
                <a:cubicBezTo>
                  <a:pt x="319" y="1248"/>
                  <a:pt x="325" y="1241"/>
                  <a:pt x="325" y="1233"/>
                </a:cubicBezTo>
                <a:cubicBezTo>
                  <a:pt x="325" y="1225"/>
                  <a:pt x="319" y="1218"/>
                  <a:pt x="311" y="1218"/>
                </a:cubicBezTo>
                <a:close/>
                <a:moveTo>
                  <a:pt x="311" y="1251"/>
                </a:moveTo>
                <a:cubicBezTo>
                  <a:pt x="302" y="1251"/>
                  <a:pt x="296" y="1258"/>
                  <a:pt x="296" y="1266"/>
                </a:cubicBezTo>
                <a:cubicBezTo>
                  <a:pt x="296" y="1274"/>
                  <a:pt x="302" y="1281"/>
                  <a:pt x="311" y="1281"/>
                </a:cubicBezTo>
                <a:cubicBezTo>
                  <a:pt x="319" y="1281"/>
                  <a:pt x="325" y="1274"/>
                  <a:pt x="325" y="1266"/>
                </a:cubicBezTo>
                <a:cubicBezTo>
                  <a:pt x="325" y="1258"/>
                  <a:pt x="319" y="1251"/>
                  <a:pt x="311" y="1251"/>
                </a:cubicBezTo>
                <a:close/>
                <a:moveTo>
                  <a:pt x="311" y="1284"/>
                </a:moveTo>
                <a:cubicBezTo>
                  <a:pt x="302" y="1284"/>
                  <a:pt x="296" y="1291"/>
                  <a:pt x="296" y="1299"/>
                </a:cubicBezTo>
                <a:cubicBezTo>
                  <a:pt x="296" y="1307"/>
                  <a:pt x="302" y="1314"/>
                  <a:pt x="311" y="1314"/>
                </a:cubicBezTo>
                <a:cubicBezTo>
                  <a:pt x="319" y="1314"/>
                  <a:pt x="325" y="1307"/>
                  <a:pt x="325" y="1299"/>
                </a:cubicBezTo>
                <a:cubicBezTo>
                  <a:pt x="325" y="1291"/>
                  <a:pt x="319" y="1284"/>
                  <a:pt x="311" y="1284"/>
                </a:cubicBezTo>
                <a:close/>
                <a:moveTo>
                  <a:pt x="311" y="1317"/>
                </a:moveTo>
                <a:cubicBezTo>
                  <a:pt x="302" y="1317"/>
                  <a:pt x="296" y="1323"/>
                  <a:pt x="296" y="1332"/>
                </a:cubicBezTo>
                <a:cubicBezTo>
                  <a:pt x="296" y="1340"/>
                  <a:pt x="302" y="1346"/>
                  <a:pt x="311" y="1346"/>
                </a:cubicBezTo>
                <a:cubicBezTo>
                  <a:pt x="319" y="1346"/>
                  <a:pt x="325" y="1340"/>
                  <a:pt x="325" y="1332"/>
                </a:cubicBezTo>
                <a:cubicBezTo>
                  <a:pt x="325" y="1323"/>
                  <a:pt x="319" y="1317"/>
                  <a:pt x="311" y="1317"/>
                </a:cubicBezTo>
                <a:close/>
                <a:moveTo>
                  <a:pt x="311" y="1350"/>
                </a:moveTo>
                <a:cubicBezTo>
                  <a:pt x="302" y="1350"/>
                  <a:pt x="296" y="1356"/>
                  <a:pt x="296" y="1365"/>
                </a:cubicBezTo>
                <a:cubicBezTo>
                  <a:pt x="296" y="1373"/>
                  <a:pt x="302" y="1379"/>
                  <a:pt x="311" y="1379"/>
                </a:cubicBezTo>
                <a:cubicBezTo>
                  <a:pt x="319" y="1379"/>
                  <a:pt x="325" y="1373"/>
                  <a:pt x="325" y="1365"/>
                </a:cubicBezTo>
                <a:cubicBezTo>
                  <a:pt x="325" y="1356"/>
                  <a:pt x="319" y="1350"/>
                  <a:pt x="311" y="1350"/>
                </a:cubicBezTo>
                <a:close/>
                <a:moveTo>
                  <a:pt x="311" y="1383"/>
                </a:moveTo>
                <a:cubicBezTo>
                  <a:pt x="302" y="1383"/>
                  <a:pt x="296" y="1389"/>
                  <a:pt x="296" y="1397"/>
                </a:cubicBezTo>
                <a:cubicBezTo>
                  <a:pt x="296" y="1406"/>
                  <a:pt x="302" y="1412"/>
                  <a:pt x="311" y="1412"/>
                </a:cubicBezTo>
                <a:cubicBezTo>
                  <a:pt x="319" y="1412"/>
                  <a:pt x="325" y="1406"/>
                  <a:pt x="325" y="1397"/>
                </a:cubicBezTo>
                <a:cubicBezTo>
                  <a:pt x="325" y="1389"/>
                  <a:pt x="319" y="1383"/>
                  <a:pt x="311" y="1383"/>
                </a:cubicBezTo>
                <a:close/>
                <a:moveTo>
                  <a:pt x="311" y="1416"/>
                </a:moveTo>
                <a:cubicBezTo>
                  <a:pt x="302" y="1416"/>
                  <a:pt x="296" y="1422"/>
                  <a:pt x="296" y="1430"/>
                </a:cubicBezTo>
                <a:cubicBezTo>
                  <a:pt x="296" y="1439"/>
                  <a:pt x="302" y="1445"/>
                  <a:pt x="311" y="1445"/>
                </a:cubicBezTo>
                <a:cubicBezTo>
                  <a:pt x="319" y="1445"/>
                  <a:pt x="325" y="1439"/>
                  <a:pt x="325" y="1430"/>
                </a:cubicBezTo>
                <a:cubicBezTo>
                  <a:pt x="325" y="1422"/>
                  <a:pt x="319" y="1416"/>
                  <a:pt x="311" y="1416"/>
                </a:cubicBezTo>
                <a:close/>
                <a:moveTo>
                  <a:pt x="343" y="0"/>
                </a:moveTo>
                <a:cubicBezTo>
                  <a:pt x="335" y="0"/>
                  <a:pt x="329" y="7"/>
                  <a:pt x="329" y="15"/>
                </a:cubicBezTo>
                <a:cubicBezTo>
                  <a:pt x="329" y="23"/>
                  <a:pt x="335" y="30"/>
                  <a:pt x="343" y="30"/>
                </a:cubicBezTo>
                <a:cubicBezTo>
                  <a:pt x="352" y="30"/>
                  <a:pt x="358" y="23"/>
                  <a:pt x="358" y="15"/>
                </a:cubicBezTo>
                <a:cubicBezTo>
                  <a:pt x="358" y="7"/>
                  <a:pt x="352" y="0"/>
                  <a:pt x="343" y="0"/>
                </a:cubicBezTo>
                <a:close/>
                <a:moveTo>
                  <a:pt x="343" y="33"/>
                </a:moveTo>
                <a:cubicBezTo>
                  <a:pt x="335" y="33"/>
                  <a:pt x="329" y="40"/>
                  <a:pt x="329" y="48"/>
                </a:cubicBezTo>
                <a:cubicBezTo>
                  <a:pt x="329" y="56"/>
                  <a:pt x="335" y="63"/>
                  <a:pt x="343" y="63"/>
                </a:cubicBezTo>
                <a:cubicBezTo>
                  <a:pt x="352" y="63"/>
                  <a:pt x="358" y="56"/>
                  <a:pt x="358" y="48"/>
                </a:cubicBezTo>
                <a:cubicBezTo>
                  <a:pt x="358" y="40"/>
                  <a:pt x="352" y="33"/>
                  <a:pt x="343" y="33"/>
                </a:cubicBezTo>
                <a:close/>
                <a:moveTo>
                  <a:pt x="343" y="66"/>
                </a:moveTo>
                <a:cubicBezTo>
                  <a:pt x="335" y="66"/>
                  <a:pt x="329" y="72"/>
                  <a:pt x="329" y="81"/>
                </a:cubicBezTo>
                <a:cubicBezTo>
                  <a:pt x="329" y="89"/>
                  <a:pt x="335" y="95"/>
                  <a:pt x="343" y="95"/>
                </a:cubicBezTo>
                <a:cubicBezTo>
                  <a:pt x="352" y="95"/>
                  <a:pt x="358" y="89"/>
                  <a:pt x="358" y="81"/>
                </a:cubicBezTo>
                <a:cubicBezTo>
                  <a:pt x="358" y="72"/>
                  <a:pt x="352" y="66"/>
                  <a:pt x="343" y="66"/>
                </a:cubicBezTo>
                <a:close/>
                <a:moveTo>
                  <a:pt x="343" y="99"/>
                </a:moveTo>
                <a:cubicBezTo>
                  <a:pt x="335" y="99"/>
                  <a:pt x="329" y="105"/>
                  <a:pt x="329" y="114"/>
                </a:cubicBezTo>
                <a:cubicBezTo>
                  <a:pt x="329" y="122"/>
                  <a:pt x="335" y="128"/>
                  <a:pt x="343" y="128"/>
                </a:cubicBezTo>
                <a:cubicBezTo>
                  <a:pt x="352" y="128"/>
                  <a:pt x="358" y="122"/>
                  <a:pt x="358" y="114"/>
                </a:cubicBezTo>
                <a:cubicBezTo>
                  <a:pt x="358" y="105"/>
                  <a:pt x="352" y="99"/>
                  <a:pt x="343" y="99"/>
                </a:cubicBezTo>
                <a:close/>
                <a:moveTo>
                  <a:pt x="343" y="132"/>
                </a:moveTo>
                <a:cubicBezTo>
                  <a:pt x="335" y="132"/>
                  <a:pt x="329" y="138"/>
                  <a:pt x="329" y="147"/>
                </a:cubicBezTo>
                <a:cubicBezTo>
                  <a:pt x="329" y="155"/>
                  <a:pt x="335" y="161"/>
                  <a:pt x="343" y="161"/>
                </a:cubicBezTo>
                <a:cubicBezTo>
                  <a:pt x="352" y="161"/>
                  <a:pt x="358" y="155"/>
                  <a:pt x="358" y="147"/>
                </a:cubicBezTo>
                <a:cubicBezTo>
                  <a:pt x="358" y="138"/>
                  <a:pt x="352" y="132"/>
                  <a:pt x="343" y="132"/>
                </a:cubicBezTo>
                <a:close/>
                <a:moveTo>
                  <a:pt x="343" y="165"/>
                </a:moveTo>
                <a:cubicBezTo>
                  <a:pt x="335" y="165"/>
                  <a:pt x="329" y="171"/>
                  <a:pt x="329" y="179"/>
                </a:cubicBezTo>
                <a:cubicBezTo>
                  <a:pt x="329" y="188"/>
                  <a:pt x="335" y="194"/>
                  <a:pt x="343" y="194"/>
                </a:cubicBezTo>
                <a:cubicBezTo>
                  <a:pt x="352" y="194"/>
                  <a:pt x="358" y="188"/>
                  <a:pt x="358" y="179"/>
                </a:cubicBezTo>
                <a:cubicBezTo>
                  <a:pt x="358" y="171"/>
                  <a:pt x="352" y="165"/>
                  <a:pt x="343" y="165"/>
                </a:cubicBezTo>
                <a:close/>
                <a:moveTo>
                  <a:pt x="343" y="198"/>
                </a:moveTo>
                <a:cubicBezTo>
                  <a:pt x="335" y="198"/>
                  <a:pt x="329" y="204"/>
                  <a:pt x="329" y="212"/>
                </a:cubicBezTo>
                <a:cubicBezTo>
                  <a:pt x="329" y="221"/>
                  <a:pt x="335" y="227"/>
                  <a:pt x="343" y="227"/>
                </a:cubicBezTo>
                <a:cubicBezTo>
                  <a:pt x="352" y="227"/>
                  <a:pt x="358" y="221"/>
                  <a:pt x="358" y="212"/>
                </a:cubicBezTo>
                <a:cubicBezTo>
                  <a:pt x="358" y="204"/>
                  <a:pt x="352" y="198"/>
                  <a:pt x="343" y="198"/>
                </a:cubicBezTo>
                <a:close/>
                <a:moveTo>
                  <a:pt x="343" y="230"/>
                </a:moveTo>
                <a:cubicBezTo>
                  <a:pt x="335" y="230"/>
                  <a:pt x="329" y="237"/>
                  <a:pt x="329" y="245"/>
                </a:cubicBezTo>
                <a:cubicBezTo>
                  <a:pt x="329" y="253"/>
                  <a:pt x="335" y="260"/>
                  <a:pt x="343" y="260"/>
                </a:cubicBezTo>
                <a:cubicBezTo>
                  <a:pt x="352" y="260"/>
                  <a:pt x="358" y="253"/>
                  <a:pt x="358" y="245"/>
                </a:cubicBezTo>
                <a:cubicBezTo>
                  <a:pt x="358" y="237"/>
                  <a:pt x="352" y="230"/>
                  <a:pt x="343" y="230"/>
                </a:cubicBezTo>
                <a:close/>
                <a:moveTo>
                  <a:pt x="343" y="263"/>
                </a:moveTo>
                <a:cubicBezTo>
                  <a:pt x="335" y="263"/>
                  <a:pt x="329" y="270"/>
                  <a:pt x="329" y="278"/>
                </a:cubicBezTo>
                <a:cubicBezTo>
                  <a:pt x="329" y="286"/>
                  <a:pt x="335" y="293"/>
                  <a:pt x="343" y="293"/>
                </a:cubicBezTo>
                <a:cubicBezTo>
                  <a:pt x="352" y="293"/>
                  <a:pt x="358" y="286"/>
                  <a:pt x="358" y="278"/>
                </a:cubicBezTo>
                <a:cubicBezTo>
                  <a:pt x="358" y="270"/>
                  <a:pt x="352" y="263"/>
                  <a:pt x="343" y="263"/>
                </a:cubicBezTo>
                <a:close/>
                <a:moveTo>
                  <a:pt x="343" y="296"/>
                </a:moveTo>
                <a:cubicBezTo>
                  <a:pt x="335" y="296"/>
                  <a:pt x="329" y="303"/>
                  <a:pt x="329" y="311"/>
                </a:cubicBezTo>
                <a:cubicBezTo>
                  <a:pt x="329" y="319"/>
                  <a:pt x="335" y="326"/>
                  <a:pt x="343" y="326"/>
                </a:cubicBezTo>
                <a:cubicBezTo>
                  <a:pt x="352" y="326"/>
                  <a:pt x="358" y="319"/>
                  <a:pt x="358" y="311"/>
                </a:cubicBezTo>
                <a:cubicBezTo>
                  <a:pt x="358" y="303"/>
                  <a:pt x="352" y="296"/>
                  <a:pt x="343" y="296"/>
                </a:cubicBezTo>
                <a:close/>
                <a:moveTo>
                  <a:pt x="343" y="329"/>
                </a:moveTo>
                <a:cubicBezTo>
                  <a:pt x="335" y="329"/>
                  <a:pt x="329" y="336"/>
                  <a:pt x="329" y="344"/>
                </a:cubicBezTo>
                <a:cubicBezTo>
                  <a:pt x="329" y="352"/>
                  <a:pt x="335" y="359"/>
                  <a:pt x="343" y="359"/>
                </a:cubicBezTo>
                <a:cubicBezTo>
                  <a:pt x="352" y="359"/>
                  <a:pt x="358" y="352"/>
                  <a:pt x="358" y="344"/>
                </a:cubicBezTo>
                <a:cubicBezTo>
                  <a:pt x="358" y="336"/>
                  <a:pt x="352" y="329"/>
                  <a:pt x="343" y="329"/>
                </a:cubicBezTo>
                <a:close/>
                <a:moveTo>
                  <a:pt x="343" y="362"/>
                </a:moveTo>
                <a:cubicBezTo>
                  <a:pt x="335" y="362"/>
                  <a:pt x="329" y="369"/>
                  <a:pt x="329" y="377"/>
                </a:cubicBezTo>
                <a:cubicBezTo>
                  <a:pt x="329" y="385"/>
                  <a:pt x="335" y="392"/>
                  <a:pt x="343" y="392"/>
                </a:cubicBezTo>
                <a:cubicBezTo>
                  <a:pt x="352" y="392"/>
                  <a:pt x="358" y="385"/>
                  <a:pt x="358" y="377"/>
                </a:cubicBezTo>
                <a:cubicBezTo>
                  <a:pt x="358" y="369"/>
                  <a:pt x="352" y="362"/>
                  <a:pt x="343" y="362"/>
                </a:cubicBezTo>
                <a:close/>
                <a:moveTo>
                  <a:pt x="343" y="395"/>
                </a:moveTo>
                <a:cubicBezTo>
                  <a:pt x="335" y="395"/>
                  <a:pt x="329" y="402"/>
                  <a:pt x="329" y="410"/>
                </a:cubicBezTo>
                <a:cubicBezTo>
                  <a:pt x="329" y="418"/>
                  <a:pt x="335" y="425"/>
                  <a:pt x="343" y="425"/>
                </a:cubicBezTo>
                <a:cubicBezTo>
                  <a:pt x="352" y="425"/>
                  <a:pt x="358" y="418"/>
                  <a:pt x="358" y="410"/>
                </a:cubicBezTo>
                <a:cubicBezTo>
                  <a:pt x="358" y="402"/>
                  <a:pt x="352" y="395"/>
                  <a:pt x="343" y="395"/>
                </a:cubicBezTo>
                <a:close/>
                <a:moveTo>
                  <a:pt x="343" y="428"/>
                </a:moveTo>
                <a:cubicBezTo>
                  <a:pt x="335" y="428"/>
                  <a:pt x="329" y="435"/>
                  <a:pt x="329" y="443"/>
                </a:cubicBezTo>
                <a:cubicBezTo>
                  <a:pt x="329" y="451"/>
                  <a:pt x="335" y="458"/>
                  <a:pt x="343" y="458"/>
                </a:cubicBezTo>
                <a:cubicBezTo>
                  <a:pt x="352" y="458"/>
                  <a:pt x="358" y="451"/>
                  <a:pt x="358" y="443"/>
                </a:cubicBezTo>
                <a:cubicBezTo>
                  <a:pt x="358" y="435"/>
                  <a:pt x="352" y="428"/>
                  <a:pt x="343" y="428"/>
                </a:cubicBezTo>
                <a:close/>
                <a:moveTo>
                  <a:pt x="343" y="461"/>
                </a:moveTo>
                <a:cubicBezTo>
                  <a:pt x="335" y="461"/>
                  <a:pt x="329" y="468"/>
                  <a:pt x="329" y="476"/>
                </a:cubicBezTo>
                <a:cubicBezTo>
                  <a:pt x="329" y="484"/>
                  <a:pt x="335" y="491"/>
                  <a:pt x="343" y="491"/>
                </a:cubicBezTo>
                <a:cubicBezTo>
                  <a:pt x="352" y="491"/>
                  <a:pt x="358" y="484"/>
                  <a:pt x="358" y="476"/>
                </a:cubicBezTo>
                <a:cubicBezTo>
                  <a:pt x="358" y="468"/>
                  <a:pt x="352" y="461"/>
                  <a:pt x="343" y="461"/>
                </a:cubicBezTo>
                <a:close/>
                <a:moveTo>
                  <a:pt x="343" y="494"/>
                </a:moveTo>
                <a:cubicBezTo>
                  <a:pt x="335" y="494"/>
                  <a:pt x="329" y="500"/>
                  <a:pt x="329" y="509"/>
                </a:cubicBezTo>
                <a:cubicBezTo>
                  <a:pt x="329" y="517"/>
                  <a:pt x="335" y="523"/>
                  <a:pt x="343" y="523"/>
                </a:cubicBezTo>
                <a:cubicBezTo>
                  <a:pt x="352" y="523"/>
                  <a:pt x="358" y="517"/>
                  <a:pt x="358" y="509"/>
                </a:cubicBezTo>
                <a:cubicBezTo>
                  <a:pt x="358" y="500"/>
                  <a:pt x="352" y="494"/>
                  <a:pt x="343" y="494"/>
                </a:cubicBezTo>
                <a:close/>
                <a:moveTo>
                  <a:pt x="343" y="527"/>
                </a:moveTo>
                <a:cubicBezTo>
                  <a:pt x="335" y="527"/>
                  <a:pt x="329" y="533"/>
                  <a:pt x="329" y="542"/>
                </a:cubicBezTo>
                <a:cubicBezTo>
                  <a:pt x="329" y="550"/>
                  <a:pt x="335" y="556"/>
                  <a:pt x="343" y="556"/>
                </a:cubicBezTo>
                <a:cubicBezTo>
                  <a:pt x="352" y="556"/>
                  <a:pt x="358" y="550"/>
                  <a:pt x="358" y="542"/>
                </a:cubicBezTo>
                <a:cubicBezTo>
                  <a:pt x="358" y="533"/>
                  <a:pt x="352" y="527"/>
                  <a:pt x="343" y="527"/>
                </a:cubicBezTo>
                <a:close/>
                <a:moveTo>
                  <a:pt x="343" y="560"/>
                </a:moveTo>
                <a:cubicBezTo>
                  <a:pt x="335" y="560"/>
                  <a:pt x="329" y="566"/>
                  <a:pt x="329" y="574"/>
                </a:cubicBezTo>
                <a:cubicBezTo>
                  <a:pt x="329" y="583"/>
                  <a:pt x="335" y="589"/>
                  <a:pt x="343" y="589"/>
                </a:cubicBezTo>
                <a:cubicBezTo>
                  <a:pt x="352" y="589"/>
                  <a:pt x="358" y="583"/>
                  <a:pt x="358" y="574"/>
                </a:cubicBezTo>
                <a:cubicBezTo>
                  <a:pt x="358" y="566"/>
                  <a:pt x="352" y="560"/>
                  <a:pt x="343" y="560"/>
                </a:cubicBezTo>
                <a:close/>
                <a:moveTo>
                  <a:pt x="343" y="593"/>
                </a:moveTo>
                <a:cubicBezTo>
                  <a:pt x="335" y="593"/>
                  <a:pt x="329" y="599"/>
                  <a:pt x="329" y="607"/>
                </a:cubicBezTo>
                <a:cubicBezTo>
                  <a:pt x="329" y="616"/>
                  <a:pt x="335" y="622"/>
                  <a:pt x="343" y="622"/>
                </a:cubicBezTo>
                <a:cubicBezTo>
                  <a:pt x="352" y="622"/>
                  <a:pt x="358" y="616"/>
                  <a:pt x="358" y="607"/>
                </a:cubicBezTo>
                <a:cubicBezTo>
                  <a:pt x="358" y="599"/>
                  <a:pt x="352" y="593"/>
                  <a:pt x="343" y="593"/>
                </a:cubicBezTo>
                <a:close/>
                <a:moveTo>
                  <a:pt x="343" y="625"/>
                </a:moveTo>
                <a:cubicBezTo>
                  <a:pt x="335" y="625"/>
                  <a:pt x="329" y="632"/>
                  <a:pt x="329" y="640"/>
                </a:cubicBezTo>
                <a:cubicBezTo>
                  <a:pt x="329" y="648"/>
                  <a:pt x="335" y="655"/>
                  <a:pt x="343" y="655"/>
                </a:cubicBezTo>
                <a:cubicBezTo>
                  <a:pt x="352" y="655"/>
                  <a:pt x="358" y="648"/>
                  <a:pt x="358" y="640"/>
                </a:cubicBezTo>
                <a:cubicBezTo>
                  <a:pt x="358" y="632"/>
                  <a:pt x="352" y="625"/>
                  <a:pt x="343" y="625"/>
                </a:cubicBezTo>
                <a:close/>
                <a:moveTo>
                  <a:pt x="343" y="658"/>
                </a:moveTo>
                <a:cubicBezTo>
                  <a:pt x="335" y="658"/>
                  <a:pt x="329" y="665"/>
                  <a:pt x="329" y="673"/>
                </a:cubicBezTo>
                <a:cubicBezTo>
                  <a:pt x="329" y="681"/>
                  <a:pt x="335" y="688"/>
                  <a:pt x="343" y="688"/>
                </a:cubicBezTo>
                <a:cubicBezTo>
                  <a:pt x="352" y="688"/>
                  <a:pt x="358" y="681"/>
                  <a:pt x="358" y="673"/>
                </a:cubicBezTo>
                <a:cubicBezTo>
                  <a:pt x="358" y="665"/>
                  <a:pt x="352" y="658"/>
                  <a:pt x="343" y="658"/>
                </a:cubicBezTo>
                <a:close/>
                <a:moveTo>
                  <a:pt x="343" y="691"/>
                </a:moveTo>
                <a:cubicBezTo>
                  <a:pt x="335" y="691"/>
                  <a:pt x="329" y="698"/>
                  <a:pt x="329" y="706"/>
                </a:cubicBezTo>
                <a:cubicBezTo>
                  <a:pt x="329" y="714"/>
                  <a:pt x="335" y="721"/>
                  <a:pt x="343" y="721"/>
                </a:cubicBezTo>
                <a:cubicBezTo>
                  <a:pt x="352" y="721"/>
                  <a:pt x="358" y="714"/>
                  <a:pt x="358" y="706"/>
                </a:cubicBezTo>
                <a:cubicBezTo>
                  <a:pt x="358" y="698"/>
                  <a:pt x="352" y="691"/>
                  <a:pt x="343" y="691"/>
                </a:cubicBezTo>
                <a:close/>
                <a:moveTo>
                  <a:pt x="343" y="724"/>
                </a:moveTo>
                <a:cubicBezTo>
                  <a:pt x="335" y="724"/>
                  <a:pt x="329" y="731"/>
                  <a:pt x="329" y="739"/>
                </a:cubicBezTo>
                <a:cubicBezTo>
                  <a:pt x="329" y="747"/>
                  <a:pt x="335" y="754"/>
                  <a:pt x="343" y="754"/>
                </a:cubicBezTo>
                <a:cubicBezTo>
                  <a:pt x="352" y="754"/>
                  <a:pt x="358" y="747"/>
                  <a:pt x="358" y="739"/>
                </a:cubicBezTo>
                <a:cubicBezTo>
                  <a:pt x="358" y="731"/>
                  <a:pt x="352" y="724"/>
                  <a:pt x="343" y="724"/>
                </a:cubicBezTo>
                <a:close/>
                <a:moveTo>
                  <a:pt x="343" y="757"/>
                </a:moveTo>
                <a:cubicBezTo>
                  <a:pt x="335" y="757"/>
                  <a:pt x="329" y="764"/>
                  <a:pt x="329" y="772"/>
                </a:cubicBezTo>
                <a:cubicBezTo>
                  <a:pt x="329" y="780"/>
                  <a:pt x="335" y="787"/>
                  <a:pt x="343" y="787"/>
                </a:cubicBezTo>
                <a:cubicBezTo>
                  <a:pt x="352" y="787"/>
                  <a:pt x="358" y="780"/>
                  <a:pt x="358" y="772"/>
                </a:cubicBezTo>
                <a:cubicBezTo>
                  <a:pt x="358" y="764"/>
                  <a:pt x="352" y="757"/>
                  <a:pt x="343" y="757"/>
                </a:cubicBezTo>
                <a:close/>
                <a:moveTo>
                  <a:pt x="343" y="790"/>
                </a:moveTo>
                <a:cubicBezTo>
                  <a:pt x="335" y="790"/>
                  <a:pt x="329" y="797"/>
                  <a:pt x="329" y="805"/>
                </a:cubicBezTo>
                <a:cubicBezTo>
                  <a:pt x="329" y="813"/>
                  <a:pt x="335" y="820"/>
                  <a:pt x="343" y="820"/>
                </a:cubicBezTo>
                <a:cubicBezTo>
                  <a:pt x="352" y="820"/>
                  <a:pt x="358" y="813"/>
                  <a:pt x="358" y="805"/>
                </a:cubicBezTo>
                <a:cubicBezTo>
                  <a:pt x="358" y="797"/>
                  <a:pt x="352" y="790"/>
                  <a:pt x="343" y="790"/>
                </a:cubicBezTo>
                <a:close/>
                <a:moveTo>
                  <a:pt x="343" y="823"/>
                </a:moveTo>
                <a:cubicBezTo>
                  <a:pt x="335" y="823"/>
                  <a:pt x="329" y="830"/>
                  <a:pt x="329" y="838"/>
                </a:cubicBezTo>
                <a:cubicBezTo>
                  <a:pt x="329" y="846"/>
                  <a:pt x="335" y="853"/>
                  <a:pt x="343" y="853"/>
                </a:cubicBezTo>
                <a:cubicBezTo>
                  <a:pt x="352" y="853"/>
                  <a:pt x="358" y="846"/>
                  <a:pt x="358" y="838"/>
                </a:cubicBezTo>
                <a:cubicBezTo>
                  <a:pt x="358" y="830"/>
                  <a:pt x="352" y="823"/>
                  <a:pt x="343" y="823"/>
                </a:cubicBezTo>
                <a:close/>
                <a:moveTo>
                  <a:pt x="343" y="856"/>
                </a:moveTo>
                <a:cubicBezTo>
                  <a:pt x="335" y="856"/>
                  <a:pt x="329" y="863"/>
                  <a:pt x="329" y="871"/>
                </a:cubicBezTo>
                <a:cubicBezTo>
                  <a:pt x="329" y="879"/>
                  <a:pt x="335" y="886"/>
                  <a:pt x="343" y="886"/>
                </a:cubicBezTo>
                <a:cubicBezTo>
                  <a:pt x="352" y="886"/>
                  <a:pt x="358" y="879"/>
                  <a:pt x="358" y="871"/>
                </a:cubicBezTo>
                <a:cubicBezTo>
                  <a:pt x="358" y="863"/>
                  <a:pt x="352" y="856"/>
                  <a:pt x="343" y="856"/>
                </a:cubicBezTo>
                <a:close/>
                <a:moveTo>
                  <a:pt x="343" y="889"/>
                </a:moveTo>
                <a:cubicBezTo>
                  <a:pt x="335" y="889"/>
                  <a:pt x="329" y="895"/>
                  <a:pt x="329" y="904"/>
                </a:cubicBezTo>
                <a:cubicBezTo>
                  <a:pt x="329" y="912"/>
                  <a:pt x="335" y="918"/>
                  <a:pt x="343" y="918"/>
                </a:cubicBezTo>
                <a:cubicBezTo>
                  <a:pt x="352" y="918"/>
                  <a:pt x="358" y="912"/>
                  <a:pt x="358" y="904"/>
                </a:cubicBezTo>
                <a:cubicBezTo>
                  <a:pt x="358" y="895"/>
                  <a:pt x="352" y="889"/>
                  <a:pt x="343" y="889"/>
                </a:cubicBezTo>
                <a:close/>
                <a:moveTo>
                  <a:pt x="343" y="922"/>
                </a:moveTo>
                <a:cubicBezTo>
                  <a:pt x="335" y="922"/>
                  <a:pt x="329" y="928"/>
                  <a:pt x="329" y="937"/>
                </a:cubicBezTo>
                <a:cubicBezTo>
                  <a:pt x="329" y="945"/>
                  <a:pt x="335" y="951"/>
                  <a:pt x="343" y="951"/>
                </a:cubicBezTo>
                <a:cubicBezTo>
                  <a:pt x="352" y="951"/>
                  <a:pt x="358" y="945"/>
                  <a:pt x="358" y="937"/>
                </a:cubicBezTo>
                <a:cubicBezTo>
                  <a:pt x="358" y="928"/>
                  <a:pt x="352" y="922"/>
                  <a:pt x="343" y="922"/>
                </a:cubicBezTo>
                <a:close/>
                <a:moveTo>
                  <a:pt x="343" y="955"/>
                </a:moveTo>
                <a:cubicBezTo>
                  <a:pt x="335" y="955"/>
                  <a:pt x="329" y="961"/>
                  <a:pt x="329" y="970"/>
                </a:cubicBezTo>
                <a:cubicBezTo>
                  <a:pt x="329" y="978"/>
                  <a:pt x="335" y="984"/>
                  <a:pt x="343" y="984"/>
                </a:cubicBezTo>
                <a:cubicBezTo>
                  <a:pt x="352" y="984"/>
                  <a:pt x="358" y="978"/>
                  <a:pt x="358" y="970"/>
                </a:cubicBezTo>
                <a:cubicBezTo>
                  <a:pt x="358" y="961"/>
                  <a:pt x="352" y="955"/>
                  <a:pt x="343" y="955"/>
                </a:cubicBezTo>
                <a:close/>
                <a:moveTo>
                  <a:pt x="343" y="988"/>
                </a:moveTo>
                <a:cubicBezTo>
                  <a:pt x="335" y="988"/>
                  <a:pt x="329" y="994"/>
                  <a:pt x="329" y="1002"/>
                </a:cubicBezTo>
                <a:cubicBezTo>
                  <a:pt x="329" y="1011"/>
                  <a:pt x="335" y="1017"/>
                  <a:pt x="343" y="1017"/>
                </a:cubicBezTo>
                <a:cubicBezTo>
                  <a:pt x="352" y="1017"/>
                  <a:pt x="358" y="1011"/>
                  <a:pt x="358" y="1002"/>
                </a:cubicBezTo>
                <a:cubicBezTo>
                  <a:pt x="358" y="994"/>
                  <a:pt x="352" y="988"/>
                  <a:pt x="343" y="988"/>
                </a:cubicBezTo>
                <a:close/>
                <a:moveTo>
                  <a:pt x="343" y="1021"/>
                </a:moveTo>
                <a:cubicBezTo>
                  <a:pt x="335" y="1021"/>
                  <a:pt x="329" y="1027"/>
                  <a:pt x="329" y="1035"/>
                </a:cubicBezTo>
                <a:cubicBezTo>
                  <a:pt x="329" y="1044"/>
                  <a:pt x="335" y="1050"/>
                  <a:pt x="343" y="1050"/>
                </a:cubicBezTo>
                <a:cubicBezTo>
                  <a:pt x="352" y="1050"/>
                  <a:pt x="358" y="1044"/>
                  <a:pt x="358" y="1035"/>
                </a:cubicBezTo>
                <a:cubicBezTo>
                  <a:pt x="358" y="1027"/>
                  <a:pt x="352" y="1021"/>
                  <a:pt x="343" y="1021"/>
                </a:cubicBezTo>
                <a:close/>
                <a:moveTo>
                  <a:pt x="343" y="1053"/>
                </a:moveTo>
                <a:cubicBezTo>
                  <a:pt x="335" y="1053"/>
                  <a:pt x="329" y="1060"/>
                  <a:pt x="329" y="1068"/>
                </a:cubicBezTo>
                <a:cubicBezTo>
                  <a:pt x="329" y="1076"/>
                  <a:pt x="335" y="1083"/>
                  <a:pt x="343" y="1083"/>
                </a:cubicBezTo>
                <a:cubicBezTo>
                  <a:pt x="352" y="1083"/>
                  <a:pt x="358" y="1076"/>
                  <a:pt x="358" y="1068"/>
                </a:cubicBezTo>
                <a:cubicBezTo>
                  <a:pt x="358" y="1060"/>
                  <a:pt x="352" y="1053"/>
                  <a:pt x="343" y="1053"/>
                </a:cubicBezTo>
                <a:close/>
                <a:moveTo>
                  <a:pt x="343" y="1086"/>
                </a:moveTo>
                <a:cubicBezTo>
                  <a:pt x="335" y="1086"/>
                  <a:pt x="329" y="1093"/>
                  <a:pt x="329" y="1101"/>
                </a:cubicBezTo>
                <a:cubicBezTo>
                  <a:pt x="329" y="1109"/>
                  <a:pt x="335" y="1116"/>
                  <a:pt x="343" y="1116"/>
                </a:cubicBezTo>
                <a:cubicBezTo>
                  <a:pt x="352" y="1116"/>
                  <a:pt x="358" y="1109"/>
                  <a:pt x="358" y="1101"/>
                </a:cubicBezTo>
                <a:cubicBezTo>
                  <a:pt x="358" y="1093"/>
                  <a:pt x="352" y="1086"/>
                  <a:pt x="343" y="1086"/>
                </a:cubicBezTo>
                <a:close/>
                <a:moveTo>
                  <a:pt x="343" y="1119"/>
                </a:moveTo>
                <a:cubicBezTo>
                  <a:pt x="335" y="1119"/>
                  <a:pt x="329" y="1126"/>
                  <a:pt x="329" y="1134"/>
                </a:cubicBezTo>
                <a:cubicBezTo>
                  <a:pt x="329" y="1142"/>
                  <a:pt x="335" y="1149"/>
                  <a:pt x="343" y="1149"/>
                </a:cubicBezTo>
                <a:cubicBezTo>
                  <a:pt x="352" y="1149"/>
                  <a:pt x="358" y="1142"/>
                  <a:pt x="358" y="1134"/>
                </a:cubicBezTo>
                <a:cubicBezTo>
                  <a:pt x="358" y="1126"/>
                  <a:pt x="352" y="1119"/>
                  <a:pt x="343" y="1119"/>
                </a:cubicBezTo>
                <a:close/>
                <a:moveTo>
                  <a:pt x="343" y="1152"/>
                </a:moveTo>
                <a:cubicBezTo>
                  <a:pt x="335" y="1152"/>
                  <a:pt x="329" y="1159"/>
                  <a:pt x="329" y="1167"/>
                </a:cubicBezTo>
                <a:cubicBezTo>
                  <a:pt x="329" y="1175"/>
                  <a:pt x="335" y="1182"/>
                  <a:pt x="343" y="1182"/>
                </a:cubicBezTo>
                <a:cubicBezTo>
                  <a:pt x="352" y="1182"/>
                  <a:pt x="358" y="1175"/>
                  <a:pt x="358" y="1167"/>
                </a:cubicBezTo>
                <a:cubicBezTo>
                  <a:pt x="358" y="1159"/>
                  <a:pt x="352" y="1152"/>
                  <a:pt x="343" y="1152"/>
                </a:cubicBezTo>
                <a:close/>
                <a:moveTo>
                  <a:pt x="343" y="1185"/>
                </a:moveTo>
                <a:cubicBezTo>
                  <a:pt x="335" y="1185"/>
                  <a:pt x="329" y="1192"/>
                  <a:pt x="329" y="1200"/>
                </a:cubicBezTo>
                <a:cubicBezTo>
                  <a:pt x="329" y="1208"/>
                  <a:pt x="335" y="1215"/>
                  <a:pt x="343" y="1215"/>
                </a:cubicBezTo>
                <a:cubicBezTo>
                  <a:pt x="352" y="1215"/>
                  <a:pt x="358" y="1208"/>
                  <a:pt x="358" y="1200"/>
                </a:cubicBezTo>
                <a:cubicBezTo>
                  <a:pt x="358" y="1192"/>
                  <a:pt x="352" y="1185"/>
                  <a:pt x="343" y="1185"/>
                </a:cubicBezTo>
                <a:close/>
                <a:moveTo>
                  <a:pt x="343" y="1218"/>
                </a:moveTo>
                <a:cubicBezTo>
                  <a:pt x="335" y="1218"/>
                  <a:pt x="329" y="1225"/>
                  <a:pt x="329" y="1233"/>
                </a:cubicBezTo>
                <a:cubicBezTo>
                  <a:pt x="329" y="1241"/>
                  <a:pt x="335" y="1248"/>
                  <a:pt x="343" y="1248"/>
                </a:cubicBezTo>
                <a:cubicBezTo>
                  <a:pt x="352" y="1248"/>
                  <a:pt x="358" y="1241"/>
                  <a:pt x="358" y="1233"/>
                </a:cubicBezTo>
                <a:cubicBezTo>
                  <a:pt x="358" y="1225"/>
                  <a:pt x="352" y="1218"/>
                  <a:pt x="343" y="1218"/>
                </a:cubicBezTo>
                <a:close/>
                <a:moveTo>
                  <a:pt x="343" y="1251"/>
                </a:moveTo>
                <a:cubicBezTo>
                  <a:pt x="335" y="1251"/>
                  <a:pt x="329" y="1258"/>
                  <a:pt x="329" y="1266"/>
                </a:cubicBezTo>
                <a:cubicBezTo>
                  <a:pt x="329" y="1274"/>
                  <a:pt x="335" y="1281"/>
                  <a:pt x="343" y="1281"/>
                </a:cubicBezTo>
                <a:cubicBezTo>
                  <a:pt x="352" y="1281"/>
                  <a:pt x="358" y="1274"/>
                  <a:pt x="358" y="1266"/>
                </a:cubicBezTo>
                <a:cubicBezTo>
                  <a:pt x="358" y="1258"/>
                  <a:pt x="352" y="1251"/>
                  <a:pt x="343" y="1251"/>
                </a:cubicBezTo>
                <a:close/>
                <a:moveTo>
                  <a:pt x="343" y="1284"/>
                </a:moveTo>
                <a:cubicBezTo>
                  <a:pt x="335" y="1284"/>
                  <a:pt x="329" y="1291"/>
                  <a:pt x="329" y="1299"/>
                </a:cubicBezTo>
                <a:cubicBezTo>
                  <a:pt x="329" y="1307"/>
                  <a:pt x="335" y="1314"/>
                  <a:pt x="343" y="1314"/>
                </a:cubicBezTo>
                <a:cubicBezTo>
                  <a:pt x="352" y="1314"/>
                  <a:pt x="358" y="1307"/>
                  <a:pt x="358" y="1299"/>
                </a:cubicBezTo>
                <a:cubicBezTo>
                  <a:pt x="358" y="1291"/>
                  <a:pt x="352" y="1284"/>
                  <a:pt x="343" y="1284"/>
                </a:cubicBezTo>
                <a:close/>
                <a:moveTo>
                  <a:pt x="343" y="1317"/>
                </a:moveTo>
                <a:cubicBezTo>
                  <a:pt x="335" y="1317"/>
                  <a:pt x="329" y="1323"/>
                  <a:pt x="329" y="1332"/>
                </a:cubicBezTo>
                <a:cubicBezTo>
                  <a:pt x="329" y="1340"/>
                  <a:pt x="335" y="1346"/>
                  <a:pt x="343" y="1346"/>
                </a:cubicBezTo>
                <a:cubicBezTo>
                  <a:pt x="352" y="1346"/>
                  <a:pt x="358" y="1340"/>
                  <a:pt x="358" y="1332"/>
                </a:cubicBezTo>
                <a:cubicBezTo>
                  <a:pt x="358" y="1323"/>
                  <a:pt x="352" y="1317"/>
                  <a:pt x="343" y="1317"/>
                </a:cubicBezTo>
                <a:close/>
                <a:moveTo>
                  <a:pt x="343" y="1350"/>
                </a:moveTo>
                <a:cubicBezTo>
                  <a:pt x="335" y="1350"/>
                  <a:pt x="329" y="1356"/>
                  <a:pt x="329" y="1365"/>
                </a:cubicBezTo>
                <a:cubicBezTo>
                  <a:pt x="329" y="1373"/>
                  <a:pt x="335" y="1379"/>
                  <a:pt x="343" y="1379"/>
                </a:cubicBezTo>
                <a:cubicBezTo>
                  <a:pt x="352" y="1379"/>
                  <a:pt x="358" y="1373"/>
                  <a:pt x="358" y="1365"/>
                </a:cubicBezTo>
                <a:cubicBezTo>
                  <a:pt x="358" y="1356"/>
                  <a:pt x="352" y="1350"/>
                  <a:pt x="343" y="1350"/>
                </a:cubicBezTo>
                <a:close/>
                <a:moveTo>
                  <a:pt x="343" y="1383"/>
                </a:moveTo>
                <a:cubicBezTo>
                  <a:pt x="335" y="1383"/>
                  <a:pt x="329" y="1389"/>
                  <a:pt x="329" y="1397"/>
                </a:cubicBezTo>
                <a:cubicBezTo>
                  <a:pt x="329" y="1406"/>
                  <a:pt x="335" y="1412"/>
                  <a:pt x="343" y="1412"/>
                </a:cubicBezTo>
                <a:cubicBezTo>
                  <a:pt x="352" y="1412"/>
                  <a:pt x="358" y="1406"/>
                  <a:pt x="358" y="1397"/>
                </a:cubicBezTo>
                <a:cubicBezTo>
                  <a:pt x="358" y="1389"/>
                  <a:pt x="352" y="1383"/>
                  <a:pt x="343" y="1383"/>
                </a:cubicBezTo>
                <a:close/>
                <a:moveTo>
                  <a:pt x="343" y="1416"/>
                </a:moveTo>
                <a:cubicBezTo>
                  <a:pt x="335" y="1416"/>
                  <a:pt x="329" y="1422"/>
                  <a:pt x="329" y="1430"/>
                </a:cubicBezTo>
                <a:cubicBezTo>
                  <a:pt x="329" y="1439"/>
                  <a:pt x="335" y="1445"/>
                  <a:pt x="343" y="1445"/>
                </a:cubicBezTo>
                <a:cubicBezTo>
                  <a:pt x="352" y="1445"/>
                  <a:pt x="358" y="1439"/>
                  <a:pt x="358" y="1430"/>
                </a:cubicBezTo>
                <a:cubicBezTo>
                  <a:pt x="358" y="1422"/>
                  <a:pt x="352" y="1416"/>
                  <a:pt x="343" y="1416"/>
                </a:cubicBezTo>
                <a:close/>
                <a:moveTo>
                  <a:pt x="376" y="0"/>
                </a:moveTo>
                <a:cubicBezTo>
                  <a:pt x="368" y="0"/>
                  <a:pt x="361" y="7"/>
                  <a:pt x="361" y="15"/>
                </a:cubicBezTo>
                <a:cubicBezTo>
                  <a:pt x="361" y="23"/>
                  <a:pt x="368" y="30"/>
                  <a:pt x="376" y="30"/>
                </a:cubicBezTo>
                <a:cubicBezTo>
                  <a:pt x="384" y="30"/>
                  <a:pt x="391" y="23"/>
                  <a:pt x="391" y="15"/>
                </a:cubicBezTo>
                <a:cubicBezTo>
                  <a:pt x="391" y="7"/>
                  <a:pt x="384" y="0"/>
                  <a:pt x="376" y="0"/>
                </a:cubicBezTo>
                <a:close/>
                <a:moveTo>
                  <a:pt x="376" y="33"/>
                </a:moveTo>
                <a:cubicBezTo>
                  <a:pt x="368" y="33"/>
                  <a:pt x="361" y="40"/>
                  <a:pt x="361" y="48"/>
                </a:cubicBezTo>
                <a:cubicBezTo>
                  <a:pt x="361" y="56"/>
                  <a:pt x="368" y="63"/>
                  <a:pt x="376" y="63"/>
                </a:cubicBezTo>
                <a:cubicBezTo>
                  <a:pt x="384" y="63"/>
                  <a:pt x="391" y="56"/>
                  <a:pt x="391" y="48"/>
                </a:cubicBezTo>
                <a:cubicBezTo>
                  <a:pt x="391" y="40"/>
                  <a:pt x="384" y="33"/>
                  <a:pt x="376" y="33"/>
                </a:cubicBezTo>
                <a:close/>
                <a:moveTo>
                  <a:pt x="376" y="66"/>
                </a:moveTo>
                <a:cubicBezTo>
                  <a:pt x="368" y="66"/>
                  <a:pt x="361" y="72"/>
                  <a:pt x="361" y="81"/>
                </a:cubicBezTo>
                <a:cubicBezTo>
                  <a:pt x="361" y="89"/>
                  <a:pt x="368" y="95"/>
                  <a:pt x="376" y="95"/>
                </a:cubicBezTo>
                <a:cubicBezTo>
                  <a:pt x="384" y="95"/>
                  <a:pt x="391" y="89"/>
                  <a:pt x="391" y="81"/>
                </a:cubicBezTo>
                <a:cubicBezTo>
                  <a:pt x="391" y="72"/>
                  <a:pt x="384" y="66"/>
                  <a:pt x="376" y="66"/>
                </a:cubicBezTo>
                <a:close/>
                <a:moveTo>
                  <a:pt x="376" y="99"/>
                </a:moveTo>
                <a:cubicBezTo>
                  <a:pt x="368" y="99"/>
                  <a:pt x="361" y="105"/>
                  <a:pt x="361" y="114"/>
                </a:cubicBezTo>
                <a:cubicBezTo>
                  <a:pt x="361" y="122"/>
                  <a:pt x="368" y="128"/>
                  <a:pt x="376" y="128"/>
                </a:cubicBezTo>
                <a:cubicBezTo>
                  <a:pt x="384" y="128"/>
                  <a:pt x="391" y="122"/>
                  <a:pt x="391" y="114"/>
                </a:cubicBezTo>
                <a:cubicBezTo>
                  <a:pt x="391" y="105"/>
                  <a:pt x="384" y="99"/>
                  <a:pt x="376" y="99"/>
                </a:cubicBezTo>
                <a:close/>
                <a:moveTo>
                  <a:pt x="376" y="132"/>
                </a:moveTo>
                <a:cubicBezTo>
                  <a:pt x="368" y="132"/>
                  <a:pt x="361" y="138"/>
                  <a:pt x="361" y="147"/>
                </a:cubicBezTo>
                <a:cubicBezTo>
                  <a:pt x="361" y="155"/>
                  <a:pt x="368" y="161"/>
                  <a:pt x="376" y="161"/>
                </a:cubicBezTo>
                <a:cubicBezTo>
                  <a:pt x="384" y="161"/>
                  <a:pt x="391" y="155"/>
                  <a:pt x="391" y="147"/>
                </a:cubicBezTo>
                <a:cubicBezTo>
                  <a:pt x="391" y="138"/>
                  <a:pt x="384" y="132"/>
                  <a:pt x="376" y="132"/>
                </a:cubicBezTo>
                <a:close/>
                <a:moveTo>
                  <a:pt x="376" y="165"/>
                </a:moveTo>
                <a:cubicBezTo>
                  <a:pt x="368" y="165"/>
                  <a:pt x="361" y="171"/>
                  <a:pt x="361" y="179"/>
                </a:cubicBezTo>
                <a:cubicBezTo>
                  <a:pt x="361" y="188"/>
                  <a:pt x="368" y="194"/>
                  <a:pt x="376" y="194"/>
                </a:cubicBezTo>
                <a:cubicBezTo>
                  <a:pt x="384" y="194"/>
                  <a:pt x="391" y="188"/>
                  <a:pt x="391" y="179"/>
                </a:cubicBezTo>
                <a:cubicBezTo>
                  <a:pt x="391" y="171"/>
                  <a:pt x="384" y="165"/>
                  <a:pt x="376" y="165"/>
                </a:cubicBezTo>
                <a:close/>
                <a:moveTo>
                  <a:pt x="376" y="198"/>
                </a:moveTo>
                <a:cubicBezTo>
                  <a:pt x="368" y="198"/>
                  <a:pt x="361" y="204"/>
                  <a:pt x="361" y="212"/>
                </a:cubicBezTo>
                <a:cubicBezTo>
                  <a:pt x="361" y="221"/>
                  <a:pt x="368" y="227"/>
                  <a:pt x="376" y="227"/>
                </a:cubicBezTo>
                <a:cubicBezTo>
                  <a:pt x="384" y="227"/>
                  <a:pt x="391" y="221"/>
                  <a:pt x="391" y="212"/>
                </a:cubicBezTo>
                <a:cubicBezTo>
                  <a:pt x="391" y="204"/>
                  <a:pt x="384" y="198"/>
                  <a:pt x="376" y="198"/>
                </a:cubicBezTo>
                <a:close/>
                <a:moveTo>
                  <a:pt x="376" y="230"/>
                </a:moveTo>
                <a:cubicBezTo>
                  <a:pt x="368" y="230"/>
                  <a:pt x="361" y="237"/>
                  <a:pt x="361" y="245"/>
                </a:cubicBezTo>
                <a:cubicBezTo>
                  <a:pt x="361" y="253"/>
                  <a:pt x="368" y="260"/>
                  <a:pt x="376" y="260"/>
                </a:cubicBezTo>
                <a:cubicBezTo>
                  <a:pt x="384" y="260"/>
                  <a:pt x="391" y="253"/>
                  <a:pt x="391" y="245"/>
                </a:cubicBezTo>
                <a:cubicBezTo>
                  <a:pt x="391" y="237"/>
                  <a:pt x="384" y="230"/>
                  <a:pt x="376" y="230"/>
                </a:cubicBezTo>
                <a:close/>
                <a:moveTo>
                  <a:pt x="376" y="263"/>
                </a:moveTo>
                <a:cubicBezTo>
                  <a:pt x="368" y="263"/>
                  <a:pt x="361" y="270"/>
                  <a:pt x="361" y="278"/>
                </a:cubicBezTo>
                <a:cubicBezTo>
                  <a:pt x="361" y="286"/>
                  <a:pt x="368" y="293"/>
                  <a:pt x="376" y="293"/>
                </a:cubicBezTo>
                <a:cubicBezTo>
                  <a:pt x="384" y="293"/>
                  <a:pt x="391" y="286"/>
                  <a:pt x="391" y="278"/>
                </a:cubicBezTo>
                <a:cubicBezTo>
                  <a:pt x="391" y="270"/>
                  <a:pt x="384" y="263"/>
                  <a:pt x="376" y="263"/>
                </a:cubicBezTo>
                <a:close/>
                <a:moveTo>
                  <a:pt x="376" y="296"/>
                </a:moveTo>
                <a:cubicBezTo>
                  <a:pt x="368" y="296"/>
                  <a:pt x="361" y="303"/>
                  <a:pt x="361" y="311"/>
                </a:cubicBezTo>
                <a:cubicBezTo>
                  <a:pt x="361" y="319"/>
                  <a:pt x="368" y="326"/>
                  <a:pt x="376" y="326"/>
                </a:cubicBezTo>
                <a:cubicBezTo>
                  <a:pt x="384" y="326"/>
                  <a:pt x="391" y="319"/>
                  <a:pt x="391" y="311"/>
                </a:cubicBezTo>
                <a:cubicBezTo>
                  <a:pt x="391" y="303"/>
                  <a:pt x="384" y="296"/>
                  <a:pt x="376" y="296"/>
                </a:cubicBezTo>
                <a:close/>
                <a:moveTo>
                  <a:pt x="376" y="329"/>
                </a:moveTo>
                <a:cubicBezTo>
                  <a:pt x="368" y="329"/>
                  <a:pt x="361" y="336"/>
                  <a:pt x="361" y="344"/>
                </a:cubicBezTo>
                <a:cubicBezTo>
                  <a:pt x="361" y="352"/>
                  <a:pt x="368" y="359"/>
                  <a:pt x="376" y="359"/>
                </a:cubicBezTo>
                <a:cubicBezTo>
                  <a:pt x="384" y="359"/>
                  <a:pt x="391" y="352"/>
                  <a:pt x="391" y="344"/>
                </a:cubicBezTo>
                <a:cubicBezTo>
                  <a:pt x="391" y="336"/>
                  <a:pt x="384" y="329"/>
                  <a:pt x="376" y="329"/>
                </a:cubicBezTo>
                <a:close/>
                <a:moveTo>
                  <a:pt x="376" y="362"/>
                </a:moveTo>
                <a:cubicBezTo>
                  <a:pt x="368" y="362"/>
                  <a:pt x="361" y="369"/>
                  <a:pt x="361" y="377"/>
                </a:cubicBezTo>
                <a:cubicBezTo>
                  <a:pt x="361" y="385"/>
                  <a:pt x="368" y="392"/>
                  <a:pt x="376" y="392"/>
                </a:cubicBezTo>
                <a:cubicBezTo>
                  <a:pt x="384" y="392"/>
                  <a:pt x="391" y="385"/>
                  <a:pt x="391" y="377"/>
                </a:cubicBezTo>
                <a:cubicBezTo>
                  <a:pt x="391" y="369"/>
                  <a:pt x="384" y="362"/>
                  <a:pt x="376" y="362"/>
                </a:cubicBezTo>
                <a:close/>
                <a:moveTo>
                  <a:pt x="376" y="395"/>
                </a:moveTo>
                <a:cubicBezTo>
                  <a:pt x="368" y="395"/>
                  <a:pt x="361" y="402"/>
                  <a:pt x="361" y="410"/>
                </a:cubicBezTo>
                <a:cubicBezTo>
                  <a:pt x="361" y="418"/>
                  <a:pt x="368" y="425"/>
                  <a:pt x="376" y="425"/>
                </a:cubicBezTo>
                <a:cubicBezTo>
                  <a:pt x="384" y="425"/>
                  <a:pt x="391" y="418"/>
                  <a:pt x="391" y="410"/>
                </a:cubicBezTo>
                <a:cubicBezTo>
                  <a:pt x="391" y="402"/>
                  <a:pt x="384" y="395"/>
                  <a:pt x="376" y="395"/>
                </a:cubicBezTo>
                <a:close/>
                <a:moveTo>
                  <a:pt x="376" y="428"/>
                </a:moveTo>
                <a:cubicBezTo>
                  <a:pt x="368" y="428"/>
                  <a:pt x="361" y="435"/>
                  <a:pt x="361" y="443"/>
                </a:cubicBezTo>
                <a:cubicBezTo>
                  <a:pt x="361" y="451"/>
                  <a:pt x="368" y="458"/>
                  <a:pt x="376" y="458"/>
                </a:cubicBezTo>
                <a:cubicBezTo>
                  <a:pt x="384" y="458"/>
                  <a:pt x="391" y="451"/>
                  <a:pt x="391" y="443"/>
                </a:cubicBezTo>
                <a:cubicBezTo>
                  <a:pt x="391" y="435"/>
                  <a:pt x="384" y="428"/>
                  <a:pt x="376" y="428"/>
                </a:cubicBezTo>
                <a:close/>
                <a:moveTo>
                  <a:pt x="376" y="461"/>
                </a:moveTo>
                <a:cubicBezTo>
                  <a:pt x="368" y="461"/>
                  <a:pt x="361" y="468"/>
                  <a:pt x="361" y="476"/>
                </a:cubicBezTo>
                <a:cubicBezTo>
                  <a:pt x="361" y="484"/>
                  <a:pt x="368" y="491"/>
                  <a:pt x="376" y="491"/>
                </a:cubicBezTo>
                <a:cubicBezTo>
                  <a:pt x="384" y="491"/>
                  <a:pt x="391" y="484"/>
                  <a:pt x="391" y="476"/>
                </a:cubicBezTo>
                <a:cubicBezTo>
                  <a:pt x="391" y="468"/>
                  <a:pt x="384" y="461"/>
                  <a:pt x="376" y="461"/>
                </a:cubicBezTo>
                <a:close/>
                <a:moveTo>
                  <a:pt x="376" y="494"/>
                </a:moveTo>
                <a:cubicBezTo>
                  <a:pt x="368" y="494"/>
                  <a:pt x="361" y="500"/>
                  <a:pt x="361" y="509"/>
                </a:cubicBezTo>
                <a:cubicBezTo>
                  <a:pt x="361" y="517"/>
                  <a:pt x="368" y="523"/>
                  <a:pt x="376" y="523"/>
                </a:cubicBezTo>
                <a:cubicBezTo>
                  <a:pt x="384" y="523"/>
                  <a:pt x="391" y="517"/>
                  <a:pt x="391" y="509"/>
                </a:cubicBezTo>
                <a:cubicBezTo>
                  <a:pt x="391" y="500"/>
                  <a:pt x="384" y="494"/>
                  <a:pt x="376" y="494"/>
                </a:cubicBezTo>
                <a:close/>
                <a:moveTo>
                  <a:pt x="376" y="527"/>
                </a:moveTo>
                <a:cubicBezTo>
                  <a:pt x="368" y="527"/>
                  <a:pt x="361" y="533"/>
                  <a:pt x="361" y="542"/>
                </a:cubicBezTo>
                <a:cubicBezTo>
                  <a:pt x="361" y="550"/>
                  <a:pt x="368" y="556"/>
                  <a:pt x="376" y="556"/>
                </a:cubicBezTo>
                <a:cubicBezTo>
                  <a:pt x="384" y="556"/>
                  <a:pt x="391" y="550"/>
                  <a:pt x="391" y="542"/>
                </a:cubicBezTo>
                <a:cubicBezTo>
                  <a:pt x="391" y="533"/>
                  <a:pt x="384" y="527"/>
                  <a:pt x="376" y="527"/>
                </a:cubicBezTo>
                <a:close/>
                <a:moveTo>
                  <a:pt x="376" y="560"/>
                </a:moveTo>
                <a:cubicBezTo>
                  <a:pt x="368" y="560"/>
                  <a:pt x="361" y="566"/>
                  <a:pt x="361" y="574"/>
                </a:cubicBezTo>
                <a:cubicBezTo>
                  <a:pt x="361" y="583"/>
                  <a:pt x="368" y="589"/>
                  <a:pt x="376" y="589"/>
                </a:cubicBezTo>
                <a:cubicBezTo>
                  <a:pt x="384" y="589"/>
                  <a:pt x="391" y="583"/>
                  <a:pt x="391" y="574"/>
                </a:cubicBezTo>
                <a:cubicBezTo>
                  <a:pt x="391" y="566"/>
                  <a:pt x="384" y="560"/>
                  <a:pt x="376" y="560"/>
                </a:cubicBezTo>
                <a:close/>
                <a:moveTo>
                  <a:pt x="376" y="593"/>
                </a:moveTo>
                <a:cubicBezTo>
                  <a:pt x="368" y="593"/>
                  <a:pt x="361" y="599"/>
                  <a:pt x="361" y="607"/>
                </a:cubicBezTo>
                <a:cubicBezTo>
                  <a:pt x="361" y="616"/>
                  <a:pt x="368" y="622"/>
                  <a:pt x="376" y="622"/>
                </a:cubicBezTo>
                <a:cubicBezTo>
                  <a:pt x="384" y="622"/>
                  <a:pt x="391" y="616"/>
                  <a:pt x="391" y="607"/>
                </a:cubicBezTo>
                <a:cubicBezTo>
                  <a:pt x="391" y="599"/>
                  <a:pt x="384" y="593"/>
                  <a:pt x="376" y="593"/>
                </a:cubicBezTo>
                <a:close/>
                <a:moveTo>
                  <a:pt x="376" y="625"/>
                </a:moveTo>
                <a:cubicBezTo>
                  <a:pt x="368" y="625"/>
                  <a:pt x="361" y="632"/>
                  <a:pt x="361" y="640"/>
                </a:cubicBezTo>
                <a:cubicBezTo>
                  <a:pt x="361" y="648"/>
                  <a:pt x="368" y="655"/>
                  <a:pt x="376" y="655"/>
                </a:cubicBezTo>
                <a:cubicBezTo>
                  <a:pt x="384" y="655"/>
                  <a:pt x="391" y="648"/>
                  <a:pt x="391" y="640"/>
                </a:cubicBezTo>
                <a:cubicBezTo>
                  <a:pt x="391" y="632"/>
                  <a:pt x="384" y="625"/>
                  <a:pt x="376" y="625"/>
                </a:cubicBezTo>
                <a:close/>
                <a:moveTo>
                  <a:pt x="376" y="658"/>
                </a:moveTo>
                <a:cubicBezTo>
                  <a:pt x="368" y="658"/>
                  <a:pt x="361" y="665"/>
                  <a:pt x="361" y="673"/>
                </a:cubicBezTo>
                <a:cubicBezTo>
                  <a:pt x="361" y="681"/>
                  <a:pt x="368" y="688"/>
                  <a:pt x="376" y="688"/>
                </a:cubicBezTo>
                <a:cubicBezTo>
                  <a:pt x="384" y="688"/>
                  <a:pt x="391" y="681"/>
                  <a:pt x="391" y="673"/>
                </a:cubicBezTo>
                <a:cubicBezTo>
                  <a:pt x="391" y="665"/>
                  <a:pt x="384" y="658"/>
                  <a:pt x="376" y="658"/>
                </a:cubicBezTo>
                <a:close/>
                <a:moveTo>
                  <a:pt x="376" y="691"/>
                </a:moveTo>
                <a:cubicBezTo>
                  <a:pt x="368" y="691"/>
                  <a:pt x="361" y="698"/>
                  <a:pt x="361" y="706"/>
                </a:cubicBezTo>
                <a:cubicBezTo>
                  <a:pt x="361" y="714"/>
                  <a:pt x="368" y="721"/>
                  <a:pt x="376" y="721"/>
                </a:cubicBezTo>
                <a:cubicBezTo>
                  <a:pt x="384" y="721"/>
                  <a:pt x="391" y="714"/>
                  <a:pt x="391" y="706"/>
                </a:cubicBezTo>
                <a:cubicBezTo>
                  <a:pt x="391" y="698"/>
                  <a:pt x="384" y="691"/>
                  <a:pt x="376" y="691"/>
                </a:cubicBezTo>
                <a:close/>
                <a:moveTo>
                  <a:pt x="376" y="724"/>
                </a:moveTo>
                <a:cubicBezTo>
                  <a:pt x="368" y="724"/>
                  <a:pt x="361" y="731"/>
                  <a:pt x="361" y="739"/>
                </a:cubicBezTo>
                <a:cubicBezTo>
                  <a:pt x="361" y="747"/>
                  <a:pt x="368" y="754"/>
                  <a:pt x="376" y="754"/>
                </a:cubicBezTo>
                <a:cubicBezTo>
                  <a:pt x="384" y="754"/>
                  <a:pt x="391" y="747"/>
                  <a:pt x="391" y="739"/>
                </a:cubicBezTo>
                <a:cubicBezTo>
                  <a:pt x="391" y="731"/>
                  <a:pt x="384" y="724"/>
                  <a:pt x="376" y="724"/>
                </a:cubicBezTo>
                <a:close/>
                <a:moveTo>
                  <a:pt x="376" y="757"/>
                </a:moveTo>
                <a:cubicBezTo>
                  <a:pt x="368" y="757"/>
                  <a:pt x="361" y="764"/>
                  <a:pt x="361" y="772"/>
                </a:cubicBezTo>
                <a:cubicBezTo>
                  <a:pt x="361" y="780"/>
                  <a:pt x="368" y="787"/>
                  <a:pt x="376" y="787"/>
                </a:cubicBezTo>
                <a:cubicBezTo>
                  <a:pt x="384" y="787"/>
                  <a:pt x="391" y="780"/>
                  <a:pt x="391" y="772"/>
                </a:cubicBezTo>
                <a:cubicBezTo>
                  <a:pt x="391" y="764"/>
                  <a:pt x="384" y="757"/>
                  <a:pt x="376" y="757"/>
                </a:cubicBezTo>
                <a:close/>
                <a:moveTo>
                  <a:pt x="376" y="790"/>
                </a:moveTo>
                <a:cubicBezTo>
                  <a:pt x="368" y="790"/>
                  <a:pt x="361" y="797"/>
                  <a:pt x="361" y="805"/>
                </a:cubicBezTo>
                <a:cubicBezTo>
                  <a:pt x="361" y="813"/>
                  <a:pt x="368" y="820"/>
                  <a:pt x="376" y="820"/>
                </a:cubicBezTo>
                <a:cubicBezTo>
                  <a:pt x="384" y="820"/>
                  <a:pt x="391" y="813"/>
                  <a:pt x="391" y="805"/>
                </a:cubicBezTo>
                <a:cubicBezTo>
                  <a:pt x="391" y="797"/>
                  <a:pt x="384" y="790"/>
                  <a:pt x="376" y="790"/>
                </a:cubicBezTo>
                <a:close/>
                <a:moveTo>
                  <a:pt x="376" y="823"/>
                </a:moveTo>
                <a:cubicBezTo>
                  <a:pt x="368" y="823"/>
                  <a:pt x="361" y="830"/>
                  <a:pt x="361" y="838"/>
                </a:cubicBezTo>
                <a:cubicBezTo>
                  <a:pt x="361" y="846"/>
                  <a:pt x="368" y="853"/>
                  <a:pt x="376" y="853"/>
                </a:cubicBezTo>
                <a:cubicBezTo>
                  <a:pt x="384" y="853"/>
                  <a:pt x="391" y="846"/>
                  <a:pt x="391" y="838"/>
                </a:cubicBezTo>
                <a:cubicBezTo>
                  <a:pt x="391" y="830"/>
                  <a:pt x="384" y="823"/>
                  <a:pt x="376" y="823"/>
                </a:cubicBezTo>
                <a:close/>
                <a:moveTo>
                  <a:pt x="376" y="856"/>
                </a:moveTo>
                <a:cubicBezTo>
                  <a:pt x="368" y="856"/>
                  <a:pt x="361" y="863"/>
                  <a:pt x="361" y="871"/>
                </a:cubicBezTo>
                <a:cubicBezTo>
                  <a:pt x="361" y="879"/>
                  <a:pt x="368" y="886"/>
                  <a:pt x="376" y="886"/>
                </a:cubicBezTo>
                <a:cubicBezTo>
                  <a:pt x="384" y="886"/>
                  <a:pt x="391" y="879"/>
                  <a:pt x="391" y="871"/>
                </a:cubicBezTo>
                <a:cubicBezTo>
                  <a:pt x="391" y="863"/>
                  <a:pt x="384" y="856"/>
                  <a:pt x="376" y="856"/>
                </a:cubicBezTo>
                <a:close/>
                <a:moveTo>
                  <a:pt x="376" y="889"/>
                </a:moveTo>
                <a:cubicBezTo>
                  <a:pt x="368" y="889"/>
                  <a:pt x="361" y="895"/>
                  <a:pt x="361" y="904"/>
                </a:cubicBezTo>
                <a:cubicBezTo>
                  <a:pt x="361" y="912"/>
                  <a:pt x="368" y="918"/>
                  <a:pt x="376" y="918"/>
                </a:cubicBezTo>
                <a:cubicBezTo>
                  <a:pt x="384" y="918"/>
                  <a:pt x="391" y="912"/>
                  <a:pt x="391" y="904"/>
                </a:cubicBezTo>
                <a:cubicBezTo>
                  <a:pt x="391" y="895"/>
                  <a:pt x="384" y="889"/>
                  <a:pt x="376" y="889"/>
                </a:cubicBezTo>
                <a:close/>
                <a:moveTo>
                  <a:pt x="376" y="922"/>
                </a:moveTo>
                <a:cubicBezTo>
                  <a:pt x="368" y="922"/>
                  <a:pt x="361" y="928"/>
                  <a:pt x="361" y="937"/>
                </a:cubicBezTo>
                <a:cubicBezTo>
                  <a:pt x="361" y="945"/>
                  <a:pt x="368" y="951"/>
                  <a:pt x="376" y="951"/>
                </a:cubicBezTo>
                <a:cubicBezTo>
                  <a:pt x="384" y="951"/>
                  <a:pt x="391" y="945"/>
                  <a:pt x="391" y="937"/>
                </a:cubicBezTo>
                <a:cubicBezTo>
                  <a:pt x="391" y="928"/>
                  <a:pt x="384" y="922"/>
                  <a:pt x="376" y="922"/>
                </a:cubicBezTo>
                <a:close/>
                <a:moveTo>
                  <a:pt x="376" y="955"/>
                </a:moveTo>
                <a:cubicBezTo>
                  <a:pt x="368" y="955"/>
                  <a:pt x="361" y="961"/>
                  <a:pt x="361" y="970"/>
                </a:cubicBezTo>
                <a:cubicBezTo>
                  <a:pt x="361" y="978"/>
                  <a:pt x="368" y="984"/>
                  <a:pt x="376" y="984"/>
                </a:cubicBezTo>
                <a:cubicBezTo>
                  <a:pt x="384" y="984"/>
                  <a:pt x="391" y="978"/>
                  <a:pt x="391" y="970"/>
                </a:cubicBezTo>
                <a:cubicBezTo>
                  <a:pt x="391" y="961"/>
                  <a:pt x="384" y="955"/>
                  <a:pt x="376" y="955"/>
                </a:cubicBezTo>
                <a:close/>
                <a:moveTo>
                  <a:pt x="376" y="988"/>
                </a:moveTo>
                <a:cubicBezTo>
                  <a:pt x="368" y="988"/>
                  <a:pt x="361" y="994"/>
                  <a:pt x="361" y="1002"/>
                </a:cubicBezTo>
                <a:cubicBezTo>
                  <a:pt x="361" y="1011"/>
                  <a:pt x="368" y="1017"/>
                  <a:pt x="376" y="1017"/>
                </a:cubicBezTo>
                <a:cubicBezTo>
                  <a:pt x="384" y="1017"/>
                  <a:pt x="391" y="1011"/>
                  <a:pt x="391" y="1002"/>
                </a:cubicBezTo>
                <a:cubicBezTo>
                  <a:pt x="391" y="994"/>
                  <a:pt x="384" y="988"/>
                  <a:pt x="376" y="988"/>
                </a:cubicBezTo>
                <a:close/>
                <a:moveTo>
                  <a:pt x="376" y="1021"/>
                </a:moveTo>
                <a:cubicBezTo>
                  <a:pt x="368" y="1021"/>
                  <a:pt x="361" y="1027"/>
                  <a:pt x="361" y="1035"/>
                </a:cubicBezTo>
                <a:cubicBezTo>
                  <a:pt x="361" y="1044"/>
                  <a:pt x="368" y="1050"/>
                  <a:pt x="376" y="1050"/>
                </a:cubicBezTo>
                <a:cubicBezTo>
                  <a:pt x="384" y="1050"/>
                  <a:pt x="391" y="1044"/>
                  <a:pt x="391" y="1035"/>
                </a:cubicBezTo>
                <a:cubicBezTo>
                  <a:pt x="391" y="1027"/>
                  <a:pt x="384" y="1021"/>
                  <a:pt x="376" y="1021"/>
                </a:cubicBezTo>
                <a:close/>
                <a:moveTo>
                  <a:pt x="376" y="1053"/>
                </a:moveTo>
                <a:cubicBezTo>
                  <a:pt x="368" y="1053"/>
                  <a:pt x="361" y="1060"/>
                  <a:pt x="361" y="1068"/>
                </a:cubicBezTo>
                <a:cubicBezTo>
                  <a:pt x="361" y="1076"/>
                  <a:pt x="368" y="1083"/>
                  <a:pt x="376" y="1083"/>
                </a:cubicBezTo>
                <a:cubicBezTo>
                  <a:pt x="384" y="1083"/>
                  <a:pt x="391" y="1076"/>
                  <a:pt x="391" y="1068"/>
                </a:cubicBezTo>
                <a:cubicBezTo>
                  <a:pt x="391" y="1060"/>
                  <a:pt x="384" y="1053"/>
                  <a:pt x="376" y="1053"/>
                </a:cubicBezTo>
                <a:close/>
                <a:moveTo>
                  <a:pt x="376" y="1086"/>
                </a:moveTo>
                <a:cubicBezTo>
                  <a:pt x="368" y="1086"/>
                  <a:pt x="361" y="1093"/>
                  <a:pt x="361" y="1101"/>
                </a:cubicBezTo>
                <a:cubicBezTo>
                  <a:pt x="361" y="1109"/>
                  <a:pt x="368" y="1116"/>
                  <a:pt x="376" y="1116"/>
                </a:cubicBezTo>
                <a:cubicBezTo>
                  <a:pt x="384" y="1116"/>
                  <a:pt x="391" y="1109"/>
                  <a:pt x="391" y="1101"/>
                </a:cubicBezTo>
                <a:cubicBezTo>
                  <a:pt x="391" y="1093"/>
                  <a:pt x="384" y="1086"/>
                  <a:pt x="376" y="1086"/>
                </a:cubicBezTo>
                <a:close/>
                <a:moveTo>
                  <a:pt x="376" y="1119"/>
                </a:moveTo>
                <a:cubicBezTo>
                  <a:pt x="368" y="1119"/>
                  <a:pt x="361" y="1126"/>
                  <a:pt x="361" y="1134"/>
                </a:cubicBezTo>
                <a:cubicBezTo>
                  <a:pt x="361" y="1142"/>
                  <a:pt x="368" y="1149"/>
                  <a:pt x="376" y="1149"/>
                </a:cubicBezTo>
                <a:cubicBezTo>
                  <a:pt x="384" y="1149"/>
                  <a:pt x="391" y="1142"/>
                  <a:pt x="391" y="1134"/>
                </a:cubicBezTo>
                <a:cubicBezTo>
                  <a:pt x="391" y="1126"/>
                  <a:pt x="384" y="1119"/>
                  <a:pt x="376" y="1119"/>
                </a:cubicBezTo>
                <a:close/>
                <a:moveTo>
                  <a:pt x="376" y="1152"/>
                </a:moveTo>
                <a:cubicBezTo>
                  <a:pt x="368" y="1152"/>
                  <a:pt x="361" y="1159"/>
                  <a:pt x="361" y="1167"/>
                </a:cubicBezTo>
                <a:cubicBezTo>
                  <a:pt x="361" y="1175"/>
                  <a:pt x="368" y="1182"/>
                  <a:pt x="376" y="1182"/>
                </a:cubicBezTo>
                <a:cubicBezTo>
                  <a:pt x="384" y="1182"/>
                  <a:pt x="391" y="1175"/>
                  <a:pt x="391" y="1167"/>
                </a:cubicBezTo>
                <a:cubicBezTo>
                  <a:pt x="391" y="1159"/>
                  <a:pt x="384" y="1152"/>
                  <a:pt x="376" y="1152"/>
                </a:cubicBezTo>
                <a:close/>
                <a:moveTo>
                  <a:pt x="376" y="1185"/>
                </a:moveTo>
                <a:cubicBezTo>
                  <a:pt x="368" y="1185"/>
                  <a:pt x="361" y="1192"/>
                  <a:pt x="361" y="1200"/>
                </a:cubicBezTo>
                <a:cubicBezTo>
                  <a:pt x="361" y="1208"/>
                  <a:pt x="368" y="1215"/>
                  <a:pt x="376" y="1215"/>
                </a:cubicBezTo>
                <a:cubicBezTo>
                  <a:pt x="384" y="1215"/>
                  <a:pt x="391" y="1208"/>
                  <a:pt x="391" y="1200"/>
                </a:cubicBezTo>
                <a:cubicBezTo>
                  <a:pt x="391" y="1192"/>
                  <a:pt x="384" y="1185"/>
                  <a:pt x="376" y="1185"/>
                </a:cubicBezTo>
                <a:close/>
                <a:moveTo>
                  <a:pt x="376" y="1218"/>
                </a:moveTo>
                <a:cubicBezTo>
                  <a:pt x="368" y="1218"/>
                  <a:pt x="361" y="1225"/>
                  <a:pt x="361" y="1233"/>
                </a:cubicBezTo>
                <a:cubicBezTo>
                  <a:pt x="361" y="1241"/>
                  <a:pt x="368" y="1248"/>
                  <a:pt x="376" y="1248"/>
                </a:cubicBezTo>
                <a:cubicBezTo>
                  <a:pt x="384" y="1248"/>
                  <a:pt x="391" y="1241"/>
                  <a:pt x="391" y="1233"/>
                </a:cubicBezTo>
                <a:cubicBezTo>
                  <a:pt x="391" y="1225"/>
                  <a:pt x="384" y="1218"/>
                  <a:pt x="376" y="1218"/>
                </a:cubicBezTo>
                <a:close/>
                <a:moveTo>
                  <a:pt x="376" y="1251"/>
                </a:moveTo>
                <a:cubicBezTo>
                  <a:pt x="368" y="1251"/>
                  <a:pt x="361" y="1258"/>
                  <a:pt x="361" y="1266"/>
                </a:cubicBezTo>
                <a:cubicBezTo>
                  <a:pt x="361" y="1274"/>
                  <a:pt x="368" y="1281"/>
                  <a:pt x="376" y="1281"/>
                </a:cubicBezTo>
                <a:cubicBezTo>
                  <a:pt x="384" y="1281"/>
                  <a:pt x="391" y="1274"/>
                  <a:pt x="391" y="1266"/>
                </a:cubicBezTo>
                <a:cubicBezTo>
                  <a:pt x="391" y="1258"/>
                  <a:pt x="384" y="1251"/>
                  <a:pt x="376" y="1251"/>
                </a:cubicBezTo>
                <a:close/>
                <a:moveTo>
                  <a:pt x="376" y="1284"/>
                </a:moveTo>
                <a:cubicBezTo>
                  <a:pt x="368" y="1284"/>
                  <a:pt x="361" y="1291"/>
                  <a:pt x="361" y="1299"/>
                </a:cubicBezTo>
                <a:cubicBezTo>
                  <a:pt x="361" y="1307"/>
                  <a:pt x="368" y="1314"/>
                  <a:pt x="376" y="1314"/>
                </a:cubicBezTo>
                <a:cubicBezTo>
                  <a:pt x="384" y="1314"/>
                  <a:pt x="391" y="1307"/>
                  <a:pt x="391" y="1299"/>
                </a:cubicBezTo>
                <a:cubicBezTo>
                  <a:pt x="391" y="1291"/>
                  <a:pt x="384" y="1284"/>
                  <a:pt x="376" y="1284"/>
                </a:cubicBezTo>
                <a:close/>
                <a:moveTo>
                  <a:pt x="376" y="1317"/>
                </a:moveTo>
                <a:cubicBezTo>
                  <a:pt x="368" y="1317"/>
                  <a:pt x="361" y="1323"/>
                  <a:pt x="361" y="1332"/>
                </a:cubicBezTo>
                <a:cubicBezTo>
                  <a:pt x="361" y="1340"/>
                  <a:pt x="368" y="1346"/>
                  <a:pt x="376" y="1346"/>
                </a:cubicBezTo>
                <a:cubicBezTo>
                  <a:pt x="384" y="1346"/>
                  <a:pt x="391" y="1340"/>
                  <a:pt x="391" y="1332"/>
                </a:cubicBezTo>
                <a:cubicBezTo>
                  <a:pt x="391" y="1323"/>
                  <a:pt x="384" y="1317"/>
                  <a:pt x="376" y="1317"/>
                </a:cubicBezTo>
                <a:close/>
                <a:moveTo>
                  <a:pt x="376" y="1350"/>
                </a:moveTo>
                <a:cubicBezTo>
                  <a:pt x="368" y="1350"/>
                  <a:pt x="361" y="1356"/>
                  <a:pt x="361" y="1365"/>
                </a:cubicBezTo>
                <a:cubicBezTo>
                  <a:pt x="361" y="1373"/>
                  <a:pt x="368" y="1379"/>
                  <a:pt x="376" y="1379"/>
                </a:cubicBezTo>
                <a:cubicBezTo>
                  <a:pt x="384" y="1379"/>
                  <a:pt x="391" y="1373"/>
                  <a:pt x="391" y="1365"/>
                </a:cubicBezTo>
                <a:cubicBezTo>
                  <a:pt x="391" y="1356"/>
                  <a:pt x="384" y="1350"/>
                  <a:pt x="376" y="1350"/>
                </a:cubicBezTo>
                <a:close/>
                <a:moveTo>
                  <a:pt x="376" y="1383"/>
                </a:moveTo>
                <a:cubicBezTo>
                  <a:pt x="368" y="1383"/>
                  <a:pt x="361" y="1389"/>
                  <a:pt x="361" y="1397"/>
                </a:cubicBezTo>
                <a:cubicBezTo>
                  <a:pt x="361" y="1406"/>
                  <a:pt x="368" y="1412"/>
                  <a:pt x="376" y="1412"/>
                </a:cubicBezTo>
                <a:cubicBezTo>
                  <a:pt x="384" y="1412"/>
                  <a:pt x="391" y="1406"/>
                  <a:pt x="391" y="1397"/>
                </a:cubicBezTo>
                <a:cubicBezTo>
                  <a:pt x="391" y="1389"/>
                  <a:pt x="384" y="1383"/>
                  <a:pt x="376" y="1383"/>
                </a:cubicBezTo>
                <a:close/>
                <a:moveTo>
                  <a:pt x="376" y="1416"/>
                </a:moveTo>
                <a:cubicBezTo>
                  <a:pt x="368" y="1416"/>
                  <a:pt x="361" y="1422"/>
                  <a:pt x="361" y="1430"/>
                </a:cubicBezTo>
                <a:cubicBezTo>
                  <a:pt x="361" y="1439"/>
                  <a:pt x="368" y="1445"/>
                  <a:pt x="376" y="1445"/>
                </a:cubicBezTo>
                <a:cubicBezTo>
                  <a:pt x="384" y="1445"/>
                  <a:pt x="391" y="1439"/>
                  <a:pt x="391" y="1430"/>
                </a:cubicBezTo>
                <a:cubicBezTo>
                  <a:pt x="391" y="1422"/>
                  <a:pt x="384" y="1416"/>
                  <a:pt x="376" y="1416"/>
                </a:cubicBezTo>
                <a:close/>
                <a:moveTo>
                  <a:pt x="409" y="0"/>
                </a:moveTo>
                <a:cubicBezTo>
                  <a:pt x="401" y="0"/>
                  <a:pt x="394" y="7"/>
                  <a:pt x="394" y="15"/>
                </a:cubicBezTo>
                <a:cubicBezTo>
                  <a:pt x="394" y="23"/>
                  <a:pt x="401" y="30"/>
                  <a:pt x="409" y="30"/>
                </a:cubicBezTo>
                <a:cubicBezTo>
                  <a:pt x="417" y="30"/>
                  <a:pt x="424" y="23"/>
                  <a:pt x="424" y="15"/>
                </a:cubicBezTo>
                <a:cubicBezTo>
                  <a:pt x="424" y="7"/>
                  <a:pt x="417" y="0"/>
                  <a:pt x="409" y="0"/>
                </a:cubicBezTo>
                <a:close/>
                <a:moveTo>
                  <a:pt x="409" y="33"/>
                </a:moveTo>
                <a:cubicBezTo>
                  <a:pt x="401" y="33"/>
                  <a:pt x="394" y="40"/>
                  <a:pt x="394" y="48"/>
                </a:cubicBezTo>
                <a:cubicBezTo>
                  <a:pt x="394" y="56"/>
                  <a:pt x="401" y="63"/>
                  <a:pt x="409" y="63"/>
                </a:cubicBezTo>
                <a:cubicBezTo>
                  <a:pt x="417" y="63"/>
                  <a:pt x="424" y="56"/>
                  <a:pt x="424" y="48"/>
                </a:cubicBezTo>
                <a:cubicBezTo>
                  <a:pt x="424" y="40"/>
                  <a:pt x="417" y="33"/>
                  <a:pt x="409" y="33"/>
                </a:cubicBezTo>
                <a:close/>
                <a:moveTo>
                  <a:pt x="409" y="66"/>
                </a:moveTo>
                <a:cubicBezTo>
                  <a:pt x="401" y="66"/>
                  <a:pt x="394" y="72"/>
                  <a:pt x="394" y="81"/>
                </a:cubicBezTo>
                <a:cubicBezTo>
                  <a:pt x="394" y="89"/>
                  <a:pt x="401" y="95"/>
                  <a:pt x="409" y="95"/>
                </a:cubicBezTo>
                <a:cubicBezTo>
                  <a:pt x="417" y="95"/>
                  <a:pt x="424" y="89"/>
                  <a:pt x="424" y="81"/>
                </a:cubicBezTo>
                <a:cubicBezTo>
                  <a:pt x="424" y="72"/>
                  <a:pt x="417" y="66"/>
                  <a:pt x="409" y="66"/>
                </a:cubicBezTo>
                <a:close/>
                <a:moveTo>
                  <a:pt x="409" y="99"/>
                </a:moveTo>
                <a:cubicBezTo>
                  <a:pt x="401" y="99"/>
                  <a:pt x="394" y="105"/>
                  <a:pt x="394" y="114"/>
                </a:cubicBezTo>
                <a:cubicBezTo>
                  <a:pt x="394" y="122"/>
                  <a:pt x="401" y="128"/>
                  <a:pt x="409" y="128"/>
                </a:cubicBezTo>
                <a:cubicBezTo>
                  <a:pt x="417" y="128"/>
                  <a:pt x="424" y="122"/>
                  <a:pt x="424" y="114"/>
                </a:cubicBezTo>
                <a:cubicBezTo>
                  <a:pt x="424" y="105"/>
                  <a:pt x="417" y="99"/>
                  <a:pt x="409" y="99"/>
                </a:cubicBezTo>
                <a:close/>
                <a:moveTo>
                  <a:pt x="409" y="132"/>
                </a:moveTo>
                <a:cubicBezTo>
                  <a:pt x="401" y="132"/>
                  <a:pt x="394" y="138"/>
                  <a:pt x="394" y="147"/>
                </a:cubicBezTo>
                <a:cubicBezTo>
                  <a:pt x="394" y="155"/>
                  <a:pt x="401" y="161"/>
                  <a:pt x="409" y="161"/>
                </a:cubicBezTo>
                <a:cubicBezTo>
                  <a:pt x="417" y="161"/>
                  <a:pt x="424" y="155"/>
                  <a:pt x="424" y="147"/>
                </a:cubicBezTo>
                <a:cubicBezTo>
                  <a:pt x="424" y="138"/>
                  <a:pt x="417" y="132"/>
                  <a:pt x="409" y="132"/>
                </a:cubicBezTo>
                <a:close/>
                <a:moveTo>
                  <a:pt x="409" y="165"/>
                </a:moveTo>
                <a:cubicBezTo>
                  <a:pt x="401" y="165"/>
                  <a:pt x="394" y="171"/>
                  <a:pt x="394" y="179"/>
                </a:cubicBezTo>
                <a:cubicBezTo>
                  <a:pt x="394" y="188"/>
                  <a:pt x="401" y="194"/>
                  <a:pt x="409" y="194"/>
                </a:cubicBezTo>
                <a:cubicBezTo>
                  <a:pt x="417" y="194"/>
                  <a:pt x="424" y="188"/>
                  <a:pt x="424" y="179"/>
                </a:cubicBezTo>
                <a:cubicBezTo>
                  <a:pt x="424" y="171"/>
                  <a:pt x="417" y="165"/>
                  <a:pt x="409" y="165"/>
                </a:cubicBezTo>
                <a:close/>
                <a:moveTo>
                  <a:pt x="409" y="198"/>
                </a:moveTo>
                <a:cubicBezTo>
                  <a:pt x="401" y="198"/>
                  <a:pt x="394" y="204"/>
                  <a:pt x="394" y="212"/>
                </a:cubicBezTo>
                <a:cubicBezTo>
                  <a:pt x="394" y="221"/>
                  <a:pt x="401" y="227"/>
                  <a:pt x="409" y="227"/>
                </a:cubicBezTo>
                <a:cubicBezTo>
                  <a:pt x="417" y="227"/>
                  <a:pt x="424" y="221"/>
                  <a:pt x="424" y="212"/>
                </a:cubicBezTo>
                <a:cubicBezTo>
                  <a:pt x="424" y="204"/>
                  <a:pt x="417" y="198"/>
                  <a:pt x="409" y="198"/>
                </a:cubicBezTo>
                <a:close/>
                <a:moveTo>
                  <a:pt x="409" y="230"/>
                </a:moveTo>
                <a:cubicBezTo>
                  <a:pt x="401" y="230"/>
                  <a:pt x="394" y="237"/>
                  <a:pt x="394" y="245"/>
                </a:cubicBezTo>
                <a:cubicBezTo>
                  <a:pt x="394" y="253"/>
                  <a:pt x="401" y="260"/>
                  <a:pt x="409" y="260"/>
                </a:cubicBezTo>
                <a:cubicBezTo>
                  <a:pt x="417" y="260"/>
                  <a:pt x="424" y="253"/>
                  <a:pt x="424" y="245"/>
                </a:cubicBezTo>
                <a:cubicBezTo>
                  <a:pt x="424" y="237"/>
                  <a:pt x="417" y="230"/>
                  <a:pt x="409" y="230"/>
                </a:cubicBezTo>
                <a:close/>
                <a:moveTo>
                  <a:pt x="409" y="263"/>
                </a:moveTo>
                <a:cubicBezTo>
                  <a:pt x="401" y="263"/>
                  <a:pt x="394" y="270"/>
                  <a:pt x="394" y="278"/>
                </a:cubicBezTo>
                <a:cubicBezTo>
                  <a:pt x="394" y="286"/>
                  <a:pt x="401" y="293"/>
                  <a:pt x="409" y="293"/>
                </a:cubicBezTo>
                <a:cubicBezTo>
                  <a:pt x="417" y="293"/>
                  <a:pt x="424" y="286"/>
                  <a:pt x="424" y="278"/>
                </a:cubicBezTo>
                <a:cubicBezTo>
                  <a:pt x="424" y="270"/>
                  <a:pt x="417" y="263"/>
                  <a:pt x="409" y="263"/>
                </a:cubicBezTo>
                <a:close/>
                <a:moveTo>
                  <a:pt x="409" y="296"/>
                </a:moveTo>
                <a:cubicBezTo>
                  <a:pt x="401" y="296"/>
                  <a:pt x="394" y="303"/>
                  <a:pt x="394" y="311"/>
                </a:cubicBezTo>
                <a:cubicBezTo>
                  <a:pt x="394" y="319"/>
                  <a:pt x="401" y="326"/>
                  <a:pt x="409" y="326"/>
                </a:cubicBezTo>
                <a:cubicBezTo>
                  <a:pt x="417" y="326"/>
                  <a:pt x="424" y="319"/>
                  <a:pt x="424" y="311"/>
                </a:cubicBezTo>
                <a:cubicBezTo>
                  <a:pt x="424" y="303"/>
                  <a:pt x="417" y="296"/>
                  <a:pt x="409" y="296"/>
                </a:cubicBezTo>
                <a:close/>
                <a:moveTo>
                  <a:pt x="409" y="329"/>
                </a:moveTo>
                <a:cubicBezTo>
                  <a:pt x="401" y="329"/>
                  <a:pt x="394" y="336"/>
                  <a:pt x="394" y="344"/>
                </a:cubicBezTo>
                <a:cubicBezTo>
                  <a:pt x="394" y="352"/>
                  <a:pt x="401" y="359"/>
                  <a:pt x="409" y="359"/>
                </a:cubicBezTo>
                <a:cubicBezTo>
                  <a:pt x="417" y="359"/>
                  <a:pt x="424" y="352"/>
                  <a:pt x="424" y="344"/>
                </a:cubicBezTo>
                <a:cubicBezTo>
                  <a:pt x="424" y="336"/>
                  <a:pt x="417" y="329"/>
                  <a:pt x="409" y="329"/>
                </a:cubicBezTo>
                <a:close/>
                <a:moveTo>
                  <a:pt x="409" y="362"/>
                </a:moveTo>
                <a:cubicBezTo>
                  <a:pt x="401" y="362"/>
                  <a:pt x="394" y="369"/>
                  <a:pt x="394" y="377"/>
                </a:cubicBezTo>
                <a:cubicBezTo>
                  <a:pt x="394" y="385"/>
                  <a:pt x="401" y="392"/>
                  <a:pt x="409" y="392"/>
                </a:cubicBezTo>
                <a:cubicBezTo>
                  <a:pt x="417" y="392"/>
                  <a:pt x="424" y="385"/>
                  <a:pt x="424" y="377"/>
                </a:cubicBezTo>
                <a:cubicBezTo>
                  <a:pt x="424" y="369"/>
                  <a:pt x="417" y="362"/>
                  <a:pt x="409" y="362"/>
                </a:cubicBezTo>
                <a:close/>
                <a:moveTo>
                  <a:pt x="409" y="395"/>
                </a:moveTo>
                <a:cubicBezTo>
                  <a:pt x="401" y="395"/>
                  <a:pt x="394" y="402"/>
                  <a:pt x="394" y="410"/>
                </a:cubicBezTo>
                <a:cubicBezTo>
                  <a:pt x="394" y="418"/>
                  <a:pt x="401" y="425"/>
                  <a:pt x="409" y="425"/>
                </a:cubicBezTo>
                <a:cubicBezTo>
                  <a:pt x="417" y="425"/>
                  <a:pt x="424" y="418"/>
                  <a:pt x="424" y="410"/>
                </a:cubicBezTo>
                <a:cubicBezTo>
                  <a:pt x="424" y="402"/>
                  <a:pt x="417" y="395"/>
                  <a:pt x="409" y="395"/>
                </a:cubicBezTo>
                <a:close/>
                <a:moveTo>
                  <a:pt x="409" y="428"/>
                </a:moveTo>
                <a:cubicBezTo>
                  <a:pt x="401" y="428"/>
                  <a:pt x="394" y="435"/>
                  <a:pt x="394" y="443"/>
                </a:cubicBezTo>
                <a:cubicBezTo>
                  <a:pt x="394" y="451"/>
                  <a:pt x="401" y="458"/>
                  <a:pt x="409" y="458"/>
                </a:cubicBezTo>
                <a:cubicBezTo>
                  <a:pt x="417" y="458"/>
                  <a:pt x="424" y="451"/>
                  <a:pt x="424" y="443"/>
                </a:cubicBezTo>
                <a:cubicBezTo>
                  <a:pt x="424" y="435"/>
                  <a:pt x="417" y="428"/>
                  <a:pt x="409" y="428"/>
                </a:cubicBezTo>
                <a:close/>
                <a:moveTo>
                  <a:pt x="409" y="461"/>
                </a:moveTo>
                <a:cubicBezTo>
                  <a:pt x="401" y="461"/>
                  <a:pt x="394" y="468"/>
                  <a:pt x="394" y="476"/>
                </a:cubicBezTo>
                <a:cubicBezTo>
                  <a:pt x="394" y="484"/>
                  <a:pt x="401" y="491"/>
                  <a:pt x="409" y="491"/>
                </a:cubicBezTo>
                <a:cubicBezTo>
                  <a:pt x="417" y="491"/>
                  <a:pt x="424" y="484"/>
                  <a:pt x="424" y="476"/>
                </a:cubicBezTo>
                <a:cubicBezTo>
                  <a:pt x="424" y="468"/>
                  <a:pt x="417" y="461"/>
                  <a:pt x="409" y="461"/>
                </a:cubicBezTo>
                <a:close/>
                <a:moveTo>
                  <a:pt x="409" y="494"/>
                </a:moveTo>
                <a:cubicBezTo>
                  <a:pt x="401" y="494"/>
                  <a:pt x="394" y="500"/>
                  <a:pt x="394" y="509"/>
                </a:cubicBezTo>
                <a:cubicBezTo>
                  <a:pt x="394" y="517"/>
                  <a:pt x="401" y="523"/>
                  <a:pt x="409" y="523"/>
                </a:cubicBezTo>
                <a:cubicBezTo>
                  <a:pt x="417" y="523"/>
                  <a:pt x="424" y="517"/>
                  <a:pt x="424" y="509"/>
                </a:cubicBezTo>
                <a:cubicBezTo>
                  <a:pt x="424" y="500"/>
                  <a:pt x="417" y="494"/>
                  <a:pt x="409" y="494"/>
                </a:cubicBezTo>
                <a:close/>
                <a:moveTo>
                  <a:pt x="409" y="527"/>
                </a:moveTo>
                <a:cubicBezTo>
                  <a:pt x="401" y="527"/>
                  <a:pt x="394" y="533"/>
                  <a:pt x="394" y="542"/>
                </a:cubicBezTo>
                <a:cubicBezTo>
                  <a:pt x="394" y="550"/>
                  <a:pt x="401" y="556"/>
                  <a:pt x="409" y="556"/>
                </a:cubicBezTo>
                <a:cubicBezTo>
                  <a:pt x="417" y="556"/>
                  <a:pt x="424" y="550"/>
                  <a:pt x="424" y="542"/>
                </a:cubicBezTo>
                <a:cubicBezTo>
                  <a:pt x="424" y="533"/>
                  <a:pt x="417" y="527"/>
                  <a:pt x="409" y="527"/>
                </a:cubicBezTo>
                <a:close/>
                <a:moveTo>
                  <a:pt x="409" y="560"/>
                </a:moveTo>
                <a:cubicBezTo>
                  <a:pt x="401" y="560"/>
                  <a:pt x="394" y="566"/>
                  <a:pt x="394" y="574"/>
                </a:cubicBezTo>
                <a:cubicBezTo>
                  <a:pt x="394" y="583"/>
                  <a:pt x="401" y="589"/>
                  <a:pt x="409" y="589"/>
                </a:cubicBezTo>
                <a:cubicBezTo>
                  <a:pt x="417" y="589"/>
                  <a:pt x="424" y="583"/>
                  <a:pt x="424" y="574"/>
                </a:cubicBezTo>
                <a:cubicBezTo>
                  <a:pt x="424" y="566"/>
                  <a:pt x="417" y="560"/>
                  <a:pt x="409" y="560"/>
                </a:cubicBezTo>
                <a:close/>
                <a:moveTo>
                  <a:pt x="409" y="593"/>
                </a:moveTo>
                <a:cubicBezTo>
                  <a:pt x="401" y="593"/>
                  <a:pt x="394" y="599"/>
                  <a:pt x="394" y="607"/>
                </a:cubicBezTo>
                <a:cubicBezTo>
                  <a:pt x="394" y="616"/>
                  <a:pt x="401" y="622"/>
                  <a:pt x="409" y="622"/>
                </a:cubicBezTo>
                <a:cubicBezTo>
                  <a:pt x="417" y="622"/>
                  <a:pt x="424" y="616"/>
                  <a:pt x="424" y="607"/>
                </a:cubicBezTo>
                <a:cubicBezTo>
                  <a:pt x="424" y="599"/>
                  <a:pt x="417" y="593"/>
                  <a:pt x="409" y="593"/>
                </a:cubicBezTo>
                <a:close/>
                <a:moveTo>
                  <a:pt x="409" y="625"/>
                </a:moveTo>
                <a:cubicBezTo>
                  <a:pt x="401" y="625"/>
                  <a:pt x="394" y="632"/>
                  <a:pt x="394" y="640"/>
                </a:cubicBezTo>
                <a:cubicBezTo>
                  <a:pt x="394" y="648"/>
                  <a:pt x="401" y="655"/>
                  <a:pt x="409" y="655"/>
                </a:cubicBezTo>
                <a:cubicBezTo>
                  <a:pt x="417" y="655"/>
                  <a:pt x="424" y="648"/>
                  <a:pt x="424" y="640"/>
                </a:cubicBezTo>
                <a:cubicBezTo>
                  <a:pt x="424" y="632"/>
                  <a:pt x="417" y="625"/>
                  <a:pt x="409" y="625"/>
                </a:cubicBezTo>
                <a:close/>
                <a:moveTo>
                  <a:pt x="409" y="658"/>
                </a:moveTo>
                <a:cubicBezTo>
                  <a:pt x="401" y="658"/>
                  <a:pt x="394" y="665"/>
                  <a:pt x="394" y="673"/>
                </a:cubicBezTo>
                <a:cubicBezTo>
                  <a:pt x="394" y="681"/>
                  <a:pt x="401" y="688"/>
                  <a:pt x="409" y="688"/>
                </a:cubicBezTo>
                <a:cubicBezTo>
                  <a:pt x="417" y="688"/>
                  <a:pt x="424" y="681"/>
                  <a:pt x="424" y="673"/>
                </a:cubicBezTo>
                <a:cubicBezTo>
                  <a:pt x="424" y="665"/>
                  <a:pt x="417" y="658"/>
                  <a:pt x="409" y="658"/>
                </a:cubicBezTo>
                <a:close/>
                <a:moveTo>
                  <a:pt x="409" y="691"/>
                </a:moveTo>
                <a:cubicBezTo>
                  <a:pt x="401" y="691"/>
                  <a:pt x="394" y="698"/>
                  <a:pt x="394" y="706"/>
                </a:cubicBezTo>
                <a:cubicBezTo>
                  <a:pt x="394" y="714"/>
                  <a:pt x="401" y="721"/>
                  <a:pt x="409" y="721"/>
                </a:cubicBezTo>
                <a:cubicBezTo>
                  <a:pt x="417" y="721"/>
                  <a:pt x="424" y="714"/>
                  <a:pt x="424" y="706"/>
                </a:cubicBezTo>
                <a:cubicBezTo>
                  <a:pt x="424" y="698"/>
                  <a:pt x="417" y="691"/>
                  <a:pt x="409" y="691"/>
                </a:cubicBezTo>
                <a:close/>
                <a:moveTo>
                  <a:pt x="409" y="724"/>
                </a:moveTo>
                <a:cubicBezTo>
                  <a:pt x="401" y="724"/>
                  <a:pt x="394" y="731"/>
                  <a:pt x="394" y="739"/>
                </a:cubicBezTo>
                <a:cubicBezTo>
                  <a:pt x="394" y="747"/>
                  <a:pt x="401" y="754"/>
                  <a:pt x="409" y="754"/>
                </a:cubicBezTo>
                <a:cubicBezTo>
                  <a:pt x="417" y="754"/>
                  <a:pt x="424" y="747"/>
                  <a:pt x="424" y="739"/>
                </a:cubicBezTo>
                <a:cubicBezTo>
                  <a:pt x="424" y="731"/>
                  <a:pt x="417" y="724"/>
                  <a:pt x="409" y="724"/>
                </a:cubicBezTo>
                <a:close/>
                <a:moveTo>
                  <a:pt x="409" y="757"/>
                </a:moveTo>
                <a:cubicBezTo>
                  <a:pt x="401" y="757"/>
                  <a:pt x="394" y="764"/>
                  <a:pt x="394" y="772"/>
                </a:cubicBezTo>
                <a:cubicBezTo>
                  <a:pt x="394" y="780"/>
                  <a:pt x="401" y="787"/>
                  <a:pt x="409" y="787"/>
                </a:cubicBezTo>
                <a:cubicBezTo>
                  <a:pt x="417" y="787"/>
                  <a:pt x="424" y="780"/>
                  <a:pt x="424" y="772"/>
                </a:cubicBezTo>
                <a:cubicBezTo>
                  <a:pt x="424" y="764"/>
                  <a:pt x="417" y="757"/>
                  <a:pt x="409" y="757"/>
                </a:cubicBezTo>
                <a:close/>
                <a:moveTo>
                  <a:pt x="409" y="790"/>
                </a:moveTo>
                <a:cubicBezTo>
                  <a:pt x="401" y="790"/>
                  <a:pt x="394" y="797"/>
                  <a:pt x="394" y="805"/>
                </a:cubicBezTo>
                <a:cubicBezTo>
                  <a:pt x="394" y="813"/>
                  <a:pt x="401" y="820"/>
                  <a:pt x="409" y="820"/>
                </a:cubicBezTo>
                <a:cubicBezTo>
                  <a:pt x="417" y="820"/>
                  <a:pt x="424" y="813"/>
                  <a:pt x="424" y="805"/>
                </a:cubicBezTo>
                <a:cubicBezTo>
                  <a:pt x="424" y="797"/>
                  <a:pt x="417" y="790"/>
                  <a:pt x="409" y="790"/>
                </a:cubicBezTo>
                <a:close/>
                <a:moveTo>
                  <a:pt x="409" y="823"/>
                </a:moveTo>
                <a:cubicBezTo>
                  <a:pt x="401" y="823"/>
                  <a:pt x="394" y="830"/>
                  <a:pt x="394" y="838"/>
                </a:cubicBezTo>
                <a:cubicBezTo>
                  <a:pt x="394" y="846"/>
                  <a:pt x="401" y="853"/>
                  <a:pt x="409" y="853"/>
                </a:cubicBezTo>
                <a:cubicBezTo>
                  <a:pt x="417" y="853"/>
                  <a:pt x="424" y="846"/>
                  <a:pt x="424" y="838"/>
                </a:cubicBezTo>
                <a:cubicBezTo>
                  <a:pt x="424" y="830"/>
                  <a:pt x="417" y="823"/>
                  <a:pt x="409" y="823"/>
                </a:cubicBezTo>
                <a:close/>
                <a:moveTo>
                  <a:pt x="409" y="856"/>
                </a:moveTo>
                <a:cubicBezTo>
                  <a:pt x="401" y="856"/>
                  <a:pt x="394" y="863"/>
                  <a:pt x="394" y="871"/>
                </a:cubicBezTo>
                <a:cubicBezTo>
                  <a:pt x="394" y="879"/>
                  <a:pt x="401" y="886"/>
                  <a:pt x="409" y="886"/>
                </a:cubicBezTo>
                <a:cubicBezTo>
                  <a:pt x="417" y="886"/>
                  <a:pt x="424" y="879"/>
                  <a:pt x="424" y="871"/>
                </a:cubicBezTo>
                <a:cubicBezTo>
                  <a:pt x="424" y="863"/>
                  <a:pt x="417" y="856"/>
                  <a:pt x="409" y="856"/>
                </a:cubicBezTo>
                <a:close/>
                <a:moveTo>
                  <a:pt x="409" y="889"/>
                </a:moveTo>
                <a:cubicBezTo>
                  <a:pt x="401" y="889"/>
                  <a:pt x="394" y="895"/>
                  <a:pt x="394" y="904"/>
                </a:cubicBezTo>
                <a:cubicBezTo>
                  <a:pt x="394" y="912"/>
                  <a:pt x="401" y="918"/>
                  <a:pt x="409" y="918"/>
                </a:cubicBezTo>
                <a:cubicBezTo>
                  <a:pt x="417" y="918"/>
                  <a:pt x="424" y="912"/>
                  <a:pt x="424" y="904"/>
                </a:cubicBezTo>
                <a:cubicBezTo>
                  <a:pt x="424" y="895"/>
                  <a:pt x="417" y="889"/>
                  <a:pt x="409" y="889"/>
                </a:cubicBezTo>
                <a:close/>
                <a:moveTo>
                  <a:pt x="409" y="922"/>
                </a:moveTo>
                <a:cubicBezTo>
                  <a:pt x="401" y="922"/>
                  <a:pt x="394" y="928"/>
                  <a:pt x="394" y="937"/>
                </a:cubicBezTo>
                <a:cubicBezTo>
                  <a:pt x="394" y="945"/>
                  <a:pt x="401" y="951"/>
                  <a:pt x="409" y="951"/>
                </a:cubicBezTo>
                <a:cubicBezTo>
                  <a:pt x="417" y="951"/>
                  <a:pt x="424" y="945"/>
                  <a:pt x="424" y="937"/>
                </a:cubicBezTo>
                <a:cubicBezTo>
                  <a:pt x="424" y="928"/>
                  <a:pt x="417" y="922"/>
                  <a:pt x="409" y="922"/>
                </a:cubicBezTo>
                <a:close/>
                <a:moveTo>
                  <a:pt x="409" y="955"/>
                </a:moveTo>
                <a:cubicBezTo>
                  <a:pt x="401" y="955"/>
                  <a:pt x="394" y="961"/>
                  <a:pt x="394" y="970"/>
                </a:cubicBezTo>
                <a:cubicBezTo>
                  <a:pt x="394" y="978"/>
                  <a:pt x="401" y="984"/>
                  <a:pt x="409" y="984"/>
                </a:cubicBezTo>
                <a:cubicBezTo>
                  <a:pt x="417" y="984"/>
                  <a:pt x="424" y="978"/>
                  <a:pt x="424" y="970"/>
                </a:cubicBezTo>
                <a:cubicBezTo>
                  <a:pt x="424" y="961"/>
                  <a:pt x="417" y="955"/>
                  <a:pt x="409" y="955"/>
                </a:cubicBezTo>
                <a:close/>
                <a:moveTo>
                  <a:pt x="409" y="988"/>
                </a:moveTo>
                <a:cubicBezTo>
                  <a:pt x="401" y="988"/>
                  <a:pt x="394" y="994"/>
                  <a:pt x="394" y="1002"/>
                </a:cubicBezTo>
                <a:cubicBezTo>
                  <a:pt x="394" y="1011"/>
                  <a:pt x="401" y="1017"/>
                  <a:pt x="409" y="1017"/>
                </a:cubicBezTo>
                <a:cubicBezTo>
                  <a:pt x="417" y="1017"/>
                  <a:pt x="424" y="1011"/>
                  <a:pt x="424" y="1002"/>
                </a:cubicBezTo>
                <a:cubicBezTo>
                  <a:pt x="424" y="994"/>
                  <a:pt x="417" y="988"/>
                  <a:pt x="409" y="988"/>
                </a:cubicBezTo>
                <a:close/>
                <a:moveTo>
                  <a:pt x="409" y="1021"/>
                </a:moveTo>
                <a:cubicBezTo>
                  <a:pt x="401" y="1021"/>
                  <a:pt x="394" y="1027"/>
                  <a:pt x="394" y="1035"/>
                </a:cubicBezTo>
                <a:cubicBezTo>
                  <a:pt x="394" y="1044"/>
                  <a:pt x="401" y="1050"/>
                  <a:pt x="409" y="1050"/>
                </a:cubicBezTo>
                <a:cubicBezTo>
                  <a:pt x="417" y="1050"/>
                  <a:pt x="424" y="1044"/>
                  <a:pt x="424" y="1035"/>
                </a:cubicBezTo>
                <a:cubicBezTo>
                  <a:pt x="424" y="1027"/>
                  <a:pt x="417" y="1021"/>
                  <a:pt x="409" y="1021"/>
                </a:cubicBezTo>
                <a:close/>
                <a:moveTo>
                  <a:pt x="409" y="1053"/>
                </a:moveTo>
                <a:cubicBezTo>
                  <a:pt x="401" y="1053"/>
                  <a:pt x="394" y="1060"/>
                  <a:pt x="394" y="1068"/>
                </a:cubicBezTo>
                <a:cubicBezTo>
                  <a:pt x="394" y="1076"/>
                  <a:pt x="401" y="1083"/>
                  <a:pt x="409" y="1083"/>
                </a:cubicBezTo>
                <a:cubicBezTo>
                  <a:pt x="417" y="1083"/>
                  <a:pt x="424" y="1076"/>
                  <a:pt x="424" y="1068"/>
                </a:cubicBezTo>
                <a:cubicBezTo>
                  <a:pt x="424" y="1060"/>
                  <a:pt x="417" y="1053"/>
                  <a:pt x="409" y="1053"/>
                </a:cubicBezTo>
                <a:close/>
                <a:moveTo>
                  <a:pt x="409" y="1086"/>
                </a:moveTo>
                <a:cubicBezTo>
                  <a:pt x="401" y="1086"/>
                  <a:pt x="394" y="1093"/>
                  <a:pt x="394" y="1101"/>
                </a:cubicBezTo>
                <a:cubicBezTo>
                  <a:pt x="394" y="1109"/>
                  <a:pt x="401" y="1116"/>
                  <a:pt x="409" y="1116"/>
                </a:cubicBezTo>
                <a:cubicBezTo>
                  <a:pt x="417" y="1116"/>
                  <a:pt x="424" y="1109"/>
                  <a:pt x="424" y="1101"/>
                </a:cubicBezTo>
                <a:cubicBezTo>
                  <a:pt x="424" y="1093"/>
                  <a:pt x="417" y="1086"/>
                  <a:pt x="409" y="1086"/>
                </a:cubicBezTo>
                <a:close/>
                <a:moveTo>
                  <a:pt x="409" y="1119"/>
                </a:moveTo>
                <a:cubicBezTo>
                  <a:pt x="401" y="1119"/>
                  <a:pt x="394" y="1126"/>
                  <a:pt x="394" y="1134"/>
                </a:cubicBezTo>
                <a:cubicBezTo>
                  <a:pt x="394" y="1142"/>
                  <a:pt x="401" y="1149"/>
                  <a:pt x="409" y="1149"/>
                </a:cubicBezTo>
                <a:cubicBezTo>
                  <a:pt x="417" y="1149"/>
                  <a:pt x="424" y="1142"/>
                  <a:pt x="424" y="1134"/>
                </a:cubicBezTo>
                <a:cubicBezTo>
                  <a:pt x="424" y="1126"/>
                  <a:pt x="417" y="1119"/>
                  <a:pt x="409" y="1119"/>
                </a:cubicBezTo>
                <a:close/>
                <a:moveTo>
                  <a:pt x="409" y="1152"/>
                </a:moveTo>
                <a:cubicBezTo>
                  <a:pt x="401" y="1152"/>
                  <a:pt x="394" y="1159"/>
                  <a:pt x="394" y="1167"/>
                </a:cubicBezTo>
                <a:cubicBezTo>
                  <a:pt x="394" y="1175"/>
                  <a:pt x="401" y="1182"/>
                  <a:pt x="409" y="1182"/>
                </a:cubicBezTo>
                <a:cubicBezTo>
                  <a:pt x="417" y="1182"/>
                  <a:pt x="424" y="1175"/>
                  <a:pt x="424" y="1167"/>
                </a:cubicBezTo>
                <a:cubicBezTo>
                  <a:pt x="424" y="1159"/>
                  <a:pt x="417" y="1152"/>
                  <a:pt x="409" y="1152"/>
                </a:cubicBezTo>
                <a:close/>
                <a:moveTo>
                  <a:pt x="409" y="1185"/>
                </a:moveTo>
                <a:cubicBezTo>
                  <a:pt x="401" y="1185"/>
                  <a:pt x="394" y="1192"/>
                  <a:pt x="394" y="1200"/>
                </a:cubicBezTo>
                <a:cubicBezTo>
                  <a:pt x="394" y="1208"/>
                  <a:pt x="401" y="1215"/>
                  <a:pt x="409" y="1215"/>
                </a:cubicBezTo>
                <a:cubicBezTo>
                  <a:pt x="417" y="1215"/>
                  <a:pt x="424" y="1208"/>
                  <a:pt x="424" y="1200"/>
                </a:cubicBezTo>
                <a:cubicBezTo>
                  <a:pt x="424" y="1192"/>
                  <a:pt x="417" y="1185"/>
                  <a:pt x="409" y="1185"/>
                </a:cubicBezTo>
                <a:close/>
                <a:moveTo>
                  <a:pt x="409" y="1218"/>
                </a:moveTo>
                <a:cubicBezTo>
                  <a:pt x="401" y="1218"/>
                  <a:pt x="394" y="1225"/>
                  <a:pt x="394" y="1233"/>
                </a:cubicBezTo>
                <a:cubicBezTo>
                  <a:pt x="394" y="1241"/>
                  <a:pt x="401" y="1248"/>
                  <a:pt x="409" y="1248"/>
                </a:cubicBezTo>
                <a:cubicBezTo>
                  <a:pt x="417" y="1248"/>
                  <a:pt x="424" y="1241"/>
                  <a:pt x="424" y="1233"/>
                </a:cubicBezTo>
                <a:cubicBezTo>
                  <a:pt x="424" y="1225"/>
                  <a:pt x="417" y="1218"/>
                  <a:pt x="409" y="1218"/>
                </a:cubicBezTo>
                <a:close/>
                <a:moveTo>
                  <a:pt x="409" y="1251"/>
                </a:moveTo>
                <a:cubicBezTo>
                  <a:pt x="401" y="1251"/>
                  <a:pt x="394" y="1258"/>
                  <a:pt x="394" y="1266"/>
                </a:cubicBezTo>
                <a:cubicBezTo>
                  <a:pt x="394" y="1274"/>
                  <a:pt x="401" y="1281"/>
                  <a:pt x="409" y="1281"/>
                </a:cubicBezTo>
                <a:cubicBezTo>
                  <a:pt x="417" y="1281"/>
                  <a:pt x="424" y="1274"/>
                  <a:pt x="424" y="1266"/>
                </a:cubicBezTo>
                <a:cubicBezTo>
                  <a:pt x="424" y="1258"/>
                  <a:pt x="417" y="1251"/>
                  <a:pt x="409" y="1251"/>
                </a:cubicBezTo>
                <a:close/>
                <a:moveTo>
                  <a:pt x="409" y="1284"/>
                </a:moveTo>
                <a:cubicBezTo>
                  <a:pt x="401" y="1284"/>
                  <a:pt x="394" y="1291"/>
                  <a:pt x="394" y="1299"/>
                </a:cubicBezTo>
                <a:cubicBezTo>
                  <a:pt x="394" y="1307"/>
                  <a:pt x="401" y="1314"/>
                  <a:pt x="409" y="1314"/>
                </a:cubicBezTo>
                <a:cubicBezTo>
                  <a:pt x="417" y="1314"/>
                  <a:pt x="424" y="1307"/>
                  <a:pt x="424" y="1299"/>
                </a:cubicBezTo>
                <a:cubicBezTo>
                  <a:pt x="424" y="1291"/>
                  <a:pt x="417" y="1284"/>
                  <a:pt x="409" y="1284"/>
                </a:cubicBezTo>
                <a:close/>
                <a:moveTo>
                  <a:pt x="409" y="1317"/>
                </a:moveTo>
                <a:cubicBezTo>
                  <a:pt x="401" y="1317"/>
                  <a:pt x="394" y="1323"/>
                  <a:pt x="394" y="1332"/>
                </a:cubicBezTo>
                <a:cubicBezTo>
                  <a:pt x="394" y="1340"/>
                  <a:pt x="401" y="1346"/>
                  <a:pt x="409" y="1346"/>
                </a:cubicBezTo>
                <a:cubicBezTo>
                  <a:pt x="417" y="1346"/>
                  <a:pt x="424" y="1340"/>
                  <a:pt x="424" y="1332"/>
                </a:cubicBezTo>
                <a:cubicBezTo>
                  <a:pt x="424" y="1323"/>
                  <a:pt x="417" y="1317"/>
                  <a:pt x="409" y="1317"/>
                </a:cubicBezTo>
                <a:close/>
                <a:moveTo>
                  <a:pt x="409" y="1350"/>
                </a:moveTo>
                <a:cubicBezTo>
                  <a:pt x="401" y="1350"/>
                  <a:pt x="394" y="1356"/>
                  <a:pt x="394" y="1365"/>
                </a:cubicBezTo>
                <a:cubicBezTo>
                  <a:pt x="394" y="1373"/>
                  <a:pt x="401" y="1379"/>
                  <a:pt x="409" y="1379"/>
                </a:cubicBezTo>
                <a:cubicBezTo>
                  <a:pt x="417" y="1379"/>
                  <a:pt x="424" y="1373"/>
                  <a:pt x="424" y="1365"/>
                </a:cubicBezTo>
                <a:cubicBezTo>
                  <a:pt x="424" y="1356"/>
                  <a:pt x="417" y="1350"/>
                  <a:pt x="409" y="1350"/>
                </a:cubicBezTo>
                <a:close/>
                <a:moveTo>
                  <a:pt x="409" y="1383"/>
                </a:moveTo>
                <a:cubicBezTo>
                  <a:pt x="401" y="1383"/>
                  <a:pt x="394" y="1389"/>
                  <a:pt x="394" y="1397"/>
                </a:cubicBezTo>
                <a:cubicBezTo>
                  <a:pt x="394" y="1406"/>
                  <a:pt x="401" y="1412"/>
                  <a:pt x="409" y="1412"/>
                </a:cubicBezTo>
                <a:cubicBezTo>
                  <a:pt x="417" y="1412"/>
                  <a:pt x="424" y="1406"/>
                  <a:pt x="424" y="1397"/>
                </a:cubicBezTo>
                <a:cubicBezTo>
                  <a:pt x="424" y="1389"/>
                  <a:pt x="417" y="1383"/>
                  <a:pt x="409" y="1383"/>
                </a:cubicBezTo>
                <a:close/>
                <a:moveTo>
                  <a:pt x="409" y="1416"/>
                </a:moveTo>
                <a:cubicBezTo>
                  <a:pt x="401" y="1416"/>
                  <a:pt x="394" y="1422"/>
                  <a:pt x="394" y="1430"/>
                </a:cubicBezTo>
                <a:cubicBezTo>
                  <a:pt x="394" y="1439"/>
                  <a:pt x="401" y="1445"/>
                  <a:pt x="409" y="1445"/>
                </a:cubicBezTo>
                <a:cubicBezTo>
                  <a:pt x="417" y="1445"/>
                  <a:pt x="424" y="1439"/>
                  <a:pt x="424" y="1430"/>
                </a:cubicBezTo>
                <a:cubicBezTo>
                  <a:pt x="424" y="1422"/>
                  <a:pt x="417" y="1416"/>
                  <a:pt x="409" y="1416"/>
                </a:cubicBezTo>
                <a:close/>
                <a:moveTo>
                  <a:pt x="442" y="0"/>
                </a:moveTo>
                <a:cubicBezTo>
                  <a:pt x="434" y="0"/>
                  <a:pt x="427" y="7"/>
                  <a:pt x="427" y="15"/>
                </a:cubicBezTo>
                <a:cubicBezTo>
                  <a:pt x="427" y="23"/>
                  <a:pt x="434" y="30"/>
                  <a:pt x="442" y="30"/>
                </a:cubicBezTo>
                <a:cubicBezTo>
                  <a:pt x="450" y="30"/>
                  <a:pt x="457" y="23"/>
                  <a:pt x="457" y="15"/>
                </a:cubicBezTo>
                <a:cubicBezTo>
                  <a:pt x="457" y="7"/>
                  <a:pt x="450" y="0"/>
                  <a:pt x="442" y="0"/>
                </a:cubicBezTo>
                <a:close/>
                <a:moveTo>
                  <a:pt x="442" y="33"/>
                </a:moveTo>
                <a:cubicBezTo>
                  <a:pt x="434" y="33"/>
                  <a:pt x="427" y="40"/>
                  <a:pt x="427" y="48"/>
                </a:cubicBezTo>
                <a:cubicBezTo>
                  <a:pt x="427" y="56"/>
                  <a:pt x="434" y="63"/>
                  <a:pt x="442" y="63"/>
                </a:cubicBezTo>
                <a:cubicBezTo>
                  <a:pt x="450" y="63"/>
                  <a:pt x="457" y="56"/>
                  <a:pt x="457" y="48"/>
                </a:cubicBezTo>
                <a:cubicBezTo>
                  <a:pt x="457" y="40"/>
                  <a:pt x="450" y="33"/>
                  <a:pt x="442" y="33"/>
                </a:cubicBezTo>
                <a:close/>
                <a:moveTo>
                  <a:pt x="442" y="66"/>
                </a:moveTo>
                <a:cubicBezTo>
                  <a:pt x="434" y="66"/>
                  <a:pt x="427" y="72"/>
                  <a:pt x="427" y="81"/>
                </a:cubicBezTo>
                <a:cubicBezTo>
                  <a:pt x="427" y="89"/>
                  <a:pt x="434" y="95"/>
                  <a:pt x="442" y="95"/>
                </a:cubicBezTo>
                <a:cubicBezTo>
                  <a:pt x="450" y="95"/>
                  <a:pt x="457" y="89"/>
                  <a:pt x="457" y="81"/>
                </a:cubicBezTo>
                <a:cubicBezTo>
                  <a:pt x="457" y="72"/>
                  <a:pt x="450" y="66"/>
                  <a:pt x="442" y="66"/>
                </a:cubicBezTo>
                <a:close/>
                <a:moveTo>
                  <a:pt x="442" y="99"/>
                </a:moveTo>
                <a:cubicBezTo>
                  <a:pt x="434" y="99"/>
                  <a:pt x="427" y="105"/>
                  <a:pt x="427" y="114"/>
                </a:cubicBezTo>
                <a:cubicBezTo>
                  <a:pt x="427" y="122"/>
                  <a:pt x="434" y="128"/>
                  <a:pt x="442" y="128"/>
                </a:cubicBezTo>
                <a:cubicBezTo>
                  <a:pt x="450" y="128"/>
                  <a:pt x="457" y="122"/>
                  <a:pt x="457" y="114"/>
                </a:cubicBezTo>
                <a:cubicBezTo>
                  <a:pt x="457" y="105"/>
                  <a:pt x="450" y="99"/>
                  <a:pt x="442" y="99"/>
                </a:cubicBezTo>
                <a:close/>
                <a:moveTo>
                  <a:pt x="442" y="132"/>
                </a:moveTo>
                <a:cubicBezTo>
                  <a:pt x="434" y="132"/>
                  <a:pt x="427" y="138"/>
                  <a:pt x="427" y="147"/>
                </a:cubicBezTo>
                <a:cubicBezTo>
                  <a:pt x="427" y="155"/>
                  <a:pt x="434" y="161"/>
                  <a:pt x="442" y="161"/>
                </a:cubicBezTo>
                <a:cubicBezTo>
                  <a:pt x="450" y="161"/>
                  <a:pt x="457" y="155"/>
                  <a:pt x="457" y="147"/>
                </a:cubicBezTo>
                <a:cubicBezTo>
                  <a:pt x="457" y="138"/>
                  <a:pt x="450" y="132"/>
                  <a:pt x="442" y="132"/>
                </a:cubicBezTo>
                <a:close/>
                <a:moveTo>
                  <a:pt x="442" y="165"/>
                </a:moveTo>
                <a:cubicBezTo>
                  <a:pt x="434" y="165"/>
                  <a:pt x="427" y="171"/>
                  <a:pt x="427" y="179"/>
                </a:cubicBezTo>
                <a:cubicBezTo>
                  <a:pt x="427" y="188"/>
                  <a:pt x="434" y="194"/>
                  <a:pt x="442" y="194"/>
                </a:cubicBezTo>
                <a:cubicBezTo>
                  <a:pt x="450" y="194"/>
                  <a:pt x="457" y="188"/>
                  <a:pt x="457" y="179"/>
                </a:cubicBezTo>
                <a:cubicBezTo>
                  <a:pt x="457" y="171"/>
                  <a:pt x="450" y="165"/>
                  <a:pt x="442" y="165"/>
                </a:cubicBezTo>
                <a:close/>
                <a:moveTo>
                  <a:pt x="442" y="198"/>
                </a:moveTo>
                <a:cubicBezTo>
                  <a:pt x="434" y="198"/>
                  <a:pt x="427" y="204"/>
                  <a:pt x="427" y="212"/>
                </a:cubicBezTo>
                <a:cubicBezTo>
                  <a:pt x="427" y="221"/>
                  <a:pt x="434" y="227"/>
                  <a:pt x="442" y="227"/>
                </a:cubicBezTo>
                <a:cubicBezTo>
                  <a:pt x="450" y="227"/>
                  <a:pt x="457" y="221"/>
                  <a:pt x="457" y="212"/>
                </a:cubicBezTo>
                <a:cubicBezTo>
                  <a:pt x="457" y="204"/>
                  <a:pt x="450" y="198"/>
                  <a:pt x="442" y="198"/>
                </a:cubicBezTo>
                <a:close/>
                <a:moveTo>
                  <a:pt x="442" y="230"/>
                </a:moveTo>
                <a:cubicBezTo>
                  <a:pt x="434" y="230"/>
                  <a:pt x="427" y="237"/>
                  <a:pt x="427" y="245"/>
                </a:cubicBezTo>
                <a:cubicBezTo>
                  <a:pt x="427" y="253"/>
                  <a:pt x="434" y="260"/>
                  <a:pt x="442" y="260"/>
                </a:cubicBezTo>
                <a:cubicBezTo>
                  <a:pt x="450" y="260"/>
                  <a:pt x="457" y="253"/>
                  <a:pt x="457" y="245"/>
                </a:cubicBezTo>
                <a:cubicBezTo>
                  <a:pt x="457" y="237"/>
                  <a:pt x="450" y="230"/>
                  <a:pt x="442" y="230"/>
                </a:cubicBezTo>
                <a:close/>
                <a:moveTo>
                  <a:pt x="442" y="263"/>
                </a:moveTo>
                <a:cubicBezTo>
                  <a:pt x="434" y="263"/>
                  <a:pt x="427" y="270"/>
                  <a:pt x="427" y="278"/>
                </a:cubicBezTo>
                <a:cubicBezTo>
                  <a:pt x="427" y="286"/>
                  <a:pt x="434" y="293"/>
                  <a:pt x="442" y="293"/>
                </a:cubicBezTo>
                <a:cubicBezTo>
                  <a:pt x="450" y="293"/>
                  <a:pt x="457" y="286"/>
                  <a:pt x="457" y="278"/>
                </a:cubicBezTo>
                <a:cubicBezTo>
                  <a:pt x="457" y="270"/>
                  <a:pt x="450" y="263"/>
                  <a:pt x="442" y="263"/>
                </a:cubicBezTo>
                <a:close/>
                <a:moveTo>
                  <a:pt x="442" y="296"/>
                </a:moveTo>
                <a:cubicBezTo>
                  <a:pt x="434" y="296"/>
                  <a:pt x="427" y="303"/>
                  <a:pt x="427" y="311"/>
                </a:cubicBezTo>
                <a:cubicBezTo>
                  <a:pt x="427" y="319"/>
                  <a:pt x="434" y="326"/>
                  <a:pt x="442" y="326"/>
                </a:cubicBezTo>
                <a:cubicBezTo>
                  <a:pt x="450" y="326"/>
                  <a:pt x="457" y="319"/>
                  <a:pt x="457" y="311"/>
                </a:cubicBezTo>
                <a:cubicBezTo>
                  <a:pt x="457" y="303"/>
                  <a:pt x="450" y="296"/>
                  <a:pt x="442" y="296"/>
                </a:cubicBezTo>
                <a:close/>
                <a:moveTo>
                  <a:pt x="442" y="329"/>
                </a:moveTo>
                <a:cubicBezTo>
                  <a:pt x="434" y="329"/>
                  <a:pt x="427" y="336"/>
                  <a:pt x="427" y="344"/>
                </a:cubicBezTo>
                <a:cubicBezTo>
                  <a:pt x="427" y="352"/>
                  <a:pt x="434" y="359"/>
                  <a:pt x="442" y="359"/>
                </a:cubicBezTo>
                <a:cubicBezTo>
                  <a:pt x="450" y="359"/>
                  <a:pt x="457" y="352"/>
                  <a:pt x="457" y="344"/>
                </a:cubicBezTo>
                <a:cubicBezTo>
                  <a:pt x="457" y="336"/>
                  <a:pt x="450" y="329"/>
                  <a:pt x="442" y="329"/>
                </a:cubicBezTo>
                <a:close/>
                <a:moveTo>
                  <a:pt x="442" y="362"/>
                </a:moveTo>
                <a:cubicBezTo>
                  <a:pt x="434" y="362"/>
                  <a:pt x="427" y="369"/>
                  <a:pt x="427" y="377"/>
                </a:cubicBezTo>
                <a:cubicBezTo>
                  <a:pt x="427" y="385"/>
                  <a:pt x="434" y="392"/>
                  <a:pt x="442" y="392"/>
                </a:cubicBezTo>
                <a:cubicBezTo>
                  <a:pt x="450" y="392"/>
                  <a:pt x="457" y="385"/>
                  <a:pt x="457" y="377"/>
                </a:cubicBezTo>
                <a:cubicBezTo>
                  <a:pt x="457" y="369"/>
                  <a:pt x="450" y="362"/>
                  <a:pt x="442" y="362"/>
                </a:cubicBezTo>
                <a:close/>
                <a:moveTo>
                  <a:pt x="442" y="395"/>
                </a:moveTo>
                <a:cubicBezTo>
                  <a:pt x="434" y="395"/>
                  <a:pt x="427" y="402"/>
                  <a:pt x="427" y="410"/>
                </a:cubicBezTo>
                <a:cubicBezTo>
                  <a:pt x="427" y="418"/>
                  <a:pt x="434" y="425"/>
                  <a:pt x="442" y="425"/>
                </a:cubicBezTo>
                <a:cubicBezTo>
                  <a:pt x="450" y="425"/>
                  <a:pt x="457" y="418"/>
                  <a:pt x="457" y="410"/>
                </a:cubicBezTo>
                <a:cubicBezTo>
                  <a:pt x="457" y="402"/>
                  <a:pt x="450" y="395"/>
                  <a:pt x="442" y="395"/>
                </a:cubicBezTo>
                <a:close/>
                <a:moveTo>
                  <a:pt x="442" y="428"/>
                </a:moveTo>
                <a:cubicBezTo>
                  <a:pt x="434" y="428"/>
                  <a:pt x="427" y="435"/>
                  <a:pt x="427" y="443"/>
                </a:cubicBezTo>
                <a:cubicBezTo>
                  <a:pt x="427" y="451"/>
                  <a:pt x="434" y="458"/>
                  <a:pt x="442" y="458"/>
                </a:cubicBezTo>
                <a:cubicBezTo>
                  <a:pt x="450" y="458"/>
                  <a:pt x="457" y="451"/>
                  <a:pt x="457" y="443"/>
                </a:cubicBezTo>
                <a:cubicBezTo>
                  <a:pt x="457" y="435"/>
                  <a:pt x="450" y="428"/>
                  <a:pt x="442" y="428"/>
                </a:cubicBezTo>
                <a:close/>
                <a:moveTo>
                  <a:pt x="442" y="461"/>
                </a:moveTo>
                <a:cubicBezTo>
                  <a:pt x="434" y="461"/>
                  <a:pt x="427" y="468"/>
                  <a:pt x="427" y="476"/>
                </a:cubicBezTo>
                <a:cubicBezTo>
                  <a:pt x="427" y="484"/>
                  <a:pt x="434" y="491"/>
                  <a:pt x="442" y="491"/>
                </a:cubicBezTo>
                <a:cubicBezTo>
                  <a:pt x="450" y="491"/>
                  <a:pt x="457" y="484"/>
                  <a:pt x="457" y="476"/>
                </a:cubicBezTo>
                <a:cubicBezTo>
                  <a:pt x="457" y="468"/>
                  <a:pt x="450" y="461"/>
                  <a:pt x="442" y="461"/>
                </a:cubicBezTo>
                <a:close/>
                <a:moveTo>
                  <a:pt x="442" y="494"/>
                </a:moveTo>
                <a:cubicBezTo>
                  <a:pt x="434" y="494"/>
                  <a:pt x="427" y="500"/>
                  <a:pt x="427" y="509"/>
                </a:cubicBezTo>
                <a:cubicBezTo>
                  <a:pt x="427" y="517"/>
                  <a:pt x="434" y="523"/>
                  <a:pt x="442" y="523"/>
                </a:cubicBezTo>
                <a:cubicBezTo>
                  <a:pt x="450" y="523"/>
                  <a:pt x="457" y="517"/>
                  <a:pt x="457" y="509"/>
                </a:cubicBezTo>
                <a:cubicBezTo>
                  <a:pt x="457" y="500"/>
                  <a:pt x="450" y="494"/>
                  <a:pt x="442" y="494"/>
                </a:cubicBezTo>
                <a:close/>
                <a:moveTo>
                  <a:pt x="442" y="527"/>
                </a:moveTo>
                <a:cubicBezTo>
                  <a:pt x="434" y="527"/>
                  <a:pt x="427" y="533"/>
                  <a:pt x="427" y="542"/>
                </a:cubicBezTo>
                <a:cubicBezTo>
                  <a:pt x="427" y="550"/>
                  <a:pt x="434" y="556"/>
                  <a:pt x="442" y="556"/>
                </a:cubicBezTo>
                <a:cubicBezTo>
                  <a:pt x="450" y="556"/>
                  <a:pt x="457" y="550"/>
                  <a:pt x="457" y="542"/>
                </a:cubicBezTo>
                <a:cubicBezTo>
                  <a:pt x="457" y="533"/>
                  <a:pt x="450" y="527"/>
                  <a:pt x="442" y="527"/>
                </a:cubicBezTo>
                <a:close/>
                <a:moveTo>
                  <a:pt x="442" y="560"/>
                </a:moveTo>
                <a:cubicBezTo>
                  <a:pt x="434" y="560"/>
                  <a:pt x="427" y="566"/>
                  <a:pt x="427" y="574"/>
                </a:cubicBezTo>
                <a:cubicBezTo>
                  <a:pt x="427" y="583"/>
                  <a:pt x="434" y="589"/>
                  <a:pt x="442" y="589"/>
                </a:cubicBezTo>
                <a:cubicBezTo>
                  <a:pt x="450" y="589"/>
                  <a:pt x="457" y="583"/>
                  <a:pt x="457" y="574"/>
                </a:cubicBezTo>
                <a:cubicBezTo>
                  <a:pt x="457" y="566"/>
                  <a:pt x="450" y="560"/>
                  <a:pt x="442" y="560"/>
                </a:cubicBezTo>
                <a:close/>
                <a:moveTo>
                  <a:pt x="442" y="593"/>
                </a:moveTo>
                <a:cubicBezTo>
                  <a:pt x="434" y="593"/>
                  <a:pt x="427" y="599"/>
                  <a:pt x="427" y="607"/>
                </a:cubicBezTo>
                <a:cubicBezTo>
                  <a:pt x="427" y="616"/>
                  <a:pt x="434" y="622"/>
                  <a:pt x="442" y="622"/>
                </a:cubicBezTo>
                <a:cubicBezTo>
                  <a:pt x="450" y="622"/>
                  <a:pt x="457" y="616"/>
                  <a:pt x="457" y="607"/>
                </a:cubicBezTo>
                <a:cubicBezTo>
                  <a:pt x="457" y="599"/>
                  <a:pt x="450" y="593"/>
                  <a:pt x="442" y="593"/>
                </a:cubicBezTo>
                <a:close/>
                <a:moveTo>
                  <a:pt x="442" y="625"/>
                </a:moveTo>
                <a:cubicBezTo>
                  <a:pt x="434" y="625"/>
                  <a:pt x="427" y="632"/>
                  <a:pt x="427" y="640"/>
                </a:cubicBezTo>
                <a:cubicBezTo>
                  <a:pt x="427" y="648"/>
                  <a:pt x="434" y="655"/>
                  <a:pt x="442" y="655"/>
                </a:cubicBezTo>
                <a:cubicBezTo>
                  <a:pt x="450" y="655"/>
                  <a:pt x="457" y="648"/>
                  <a:pt x="457" y="640"/>
                </a:cubicBezTo>
                <a:cubicBezTo>
                  <a:pt x="457" y="632"/>
                  <a:pt x="450" y="625"/>
                  <a:pt x="442" y="625"/>
                </a:cubicBezTo>
                <a:close/>
                <a:moveTo>
                  <a:pt x="442" y="658"/>
                </a:moveTo>
                <a:cubicBezTo>
                  <a:pt x="434" y="658"/>
                  <a:pt x="427" y="665"/>
                  <a:pt x="427" y="673"/>
                </a:cubicBezTo>
                <a:cubicBezTo>
                  <a:pt x="427" y="681"/>
                  <a:pt x="434" y="688"/>
                  <a:pt x="442" y="688"/>
                </a:cubicBezTo>
                <a:cubicBezTo>
                  <a:pt x="450" y="688"/>
                  <a:pt x="457" y="681"/>
                  <a:pt x="457" y="673"/>
                </a:cubicBezTo>
                <a:cubicBezTo>
                  <a:pt x="457" y="665"/>
                  <a:pt x="450" y="658"/>
                  <a:pt x="442" y="658"/>
                </a:cubicBezTo>
                <a:close/>
                <a:moveTo>
                  <a:pt x="442" y="691"/>
                </a:moveTo>
                <a:cubicBezTo>
                  <a:pt x="434" y="691"/>
                  <a:pt x="427" y="698"/>
                  <a:pt x="427" y="706"/>
                </a:cubicBezTo>
                <a:cubicBezTo>
                  <a:pt x="427" y="714"/>
                  <a:pt x="434" y="721"/>
                  <a:pt x="442" y="721"/>
                </a:cubicBezTo>
                <a:cubicBezTo>
                  <a:pt x="450" y="721"/>
                  <a:pt x="457" y="714"/>
                  <a:pt x="457" y="706"/>
                </a:cubicBezTo>
                <a:cubicBezTo>
                  <a:pt x="457" y="698"/>
                  <a:pt x="450" y="691"/>
                  <a:pt x="442" y="691"/>
                </a:cubicBezTo>
                <a:close/>
                <a:moveTo>
                  <a:pt x="442" y="724"/>
                </a:moveTo>
                <a:cubicBezTo>
                  <a:pt x="434" y="724"/>
                  <a:pt x="427" y="731"/>
                  <a:pt x="427" y="739"/>
                </a:cubicBezTo>
                <a:cubicBezTo>
                  <a:pt x="427" y="747"/>
                  <a:pt x="434" y="754"/>
                  <a:pt x="442" y="754"/>
                </a:cubicBezTo>
                <a:cubicBezTo>
                  <a:pt x="450" y="754"/>
                  <a:pt x="457" y="747"/>
                  <a:pt x="457" y="739"/>
                </a:cubicBezTo>
                <a:cubicBezTo>
                  <a:pt x="457" y="731"/>
                  <a:pt x="450" y="724"/>
                  <a:pt x="442" y="724"/>
                </a:cubicBezTo>
                <a:close/>
                <a:moveTo>
                  <a:pt x="442" y="757"/>
                </a:moveTo>
                <a:cubicBezTo>
                  <a:pt x="434" y="757"/>
                  <a:pt x="427" y="764"/>
                  <a:pt x="427" y="772"/>
                </a:cubicBezTo>
                <a:cubicBezTo>
                  <a:pt x="427" y="780"/>
                  <a:pt x="434" y="787"/>
                  <a:pt x="442" y="787"/>
                </a:cubicBezTo>
                <a:cubicBezTo>
                  <a:pt x="450" y="787"/>
                  <a:pt x="457" y="780"/>
                  <a:pt x="457" y="772"/>
                </a:cubicBezTo>
                <a:cubicBezTo>
                  <a:pt x="457" y="764"/>
                  <a:pt x="450" y="757"/>
                  <a:pt x="442" y="757"/>
                </a:cubicBezTo>
                <a:close/>
                <a:moveTo>
                  <a:pt x="442" y="790"/>
                </a:moveTo>
                <a:cubicBezTo>
                  <a:pt x="434" y="790"/>
                  <a:pt x="427" y="797"/>
                  <a:pt x="427" y="805"/>
                </a:cubicBezTo>
                <a:cubicBezTo>
                  <a:pt x="427" y="813"/>
                  <a:pt x="434" y="820"/>
                  <a:pt x="442" y="820"/>
                </a:cubicBezTo>
                <a:cubicBezTo>
                  <a:pt x="450" y="820"/>
                  <a:pt x="457" y="813"/>
                  <a:pt x="457" y="805"/>
                </a:cubicBezTo>
                <a:cubicBezTo>
                  <a:pt x="457" y="797"/>
                  <a:pt x="450" y="790"/>
                  <a:pt x="442" y="790"/>
                </a:cubicBezTo>
                <a:close/>
                <a:moveTo>
                  <a:pt x="442" y="823"/>
                </a:moveTo>
                <a:cubicBezTo>
                  <a:pt x="434" y="823"/>
                  <a:pt x="427" y="830"/>
                  <a:pt x="427" y="838"/>
                </a:cubicBezTo>
                <a:cubicBezTo>
                  <a:pt x="427" y="846"/>
                  <a:pt x="434" y="853"/>
                  <a:pt x="442" y="853"/>
                </a:cubicBezTo>
                <a:cubicBezTo>
                  <a:pt x="450" y="853"/>
                  <a:pt x="457" y="846"/>
                  <a:pt x="457" y="838"/>
                </a:cubicBezTo>
                <a:cubicBezTo>
                  <a:pt x="457" y="830"/>
                  <a:pt x="450" y="823"/>
                  <a:pt x="442" y="823"/>
                </a:cubicBezTo>
                <a:close/>
                <a:moveTo>
                  <a:pt x="442" y="856"/>
                </a:moveTo>
                <a:cubicBezTo>
                  <a:pt x="434" y="856"/>
                  <a:pt x="427" y="863"/>
                  <a:pt x="427" y="871"/>
                </a:cubicBezTo>
                <a:cubicBezTo>
                  <a:pt x="427" y="879"/>
                  <a:pt x="434" y="886"/>
                  <a:pt x="442" y="886"/>
                </a:cubicBezTo>
                <a:cubicBezTo>
                  <a:pt x="450" y="886"/>
                  <a:pt x="457" y="879"/>
                  <a:pt x="457" y="871"/>
                </a:cubicBezTo>
                <a:cubicBezTo>
                  <a:pt x="457" y="863"/>
                  <a:pt x="450" y="856"/>
                  <a:pt x="442" y="856"/>
                </a:cubicBezTo>
                <a:close/>
                <a:moveTo>
                  <a:pt x="442" y="889"/>
                </a:moveTo>
                <a:cubicBezTo>
                  <a:pt x="434" y="889"/>
                  <a:pt x="427" y="895"/>
                  <a:pt x="427" y="904"/>
                </a:cubicBezTo>
                <a:cubicBezTo>
                  <a:pt x="427" y="912"/>
                  <a:pt x="434" y="918"/>
                  <a:pt x="442" y="918"/>
                </a:cubicBezTo>
                <a:cubicBezTo>
                  <a:pt x="450" y="918"/>
                  <a:pt x="457" y="912"/>
                  <a:pt x="457" y="904"/>
                </a:cubicBezTo>
                <a:cubicBezTo>
                  <a:pt x="457" y="895"/>
                  <a:pt x="450" y="889"/>
                  <a:pt x="442" y="889"/>
                </a:cubicBezTo>
                <a:close/>
                <a:moveTo>
                  <a:pt x="442" y="922"/>
                </a:moveTo>
                <a:cubicBezTo>
                  <a:pt x="434" y="922"/>
                  <a:pt x="427" y="928"/>
                  <a:pt x="427" y="937"/>
                </a:cubicBezTo>
                <a:cubicBezTo>
                  <a:pt x="427" y="945"/>
                  <a:pt x="434" y="951"/>
                  <a:pt x="442" y="951"/>
                </a:cubicBezTo>
                <a:cubicBezTo>
                  <a:pt x="450" y="951"/>
                  <a:pt x="457" y="945"/>
                  <a:pt x="457" y="937"/>
                </a:cubicBezTo>
                <a:cubicBezTo>
                  <a:pt x="457" y="928"/>
                  <a:pt x="450" y="922"/>
                  <a:pt x="442" y="922"/>
                </a:cubicBezTo>
                <a:close/>
                <a:moveTo>
                  <a:pt x="442" y="955"/>
                </a:moveTo>
                <a:cubicBezTo>
                  <a:pt x="434" y="955"/>
                  <a:pt x="427" y="961"/>
                  <a:pt x="427" y="970"/>
                </a:cubicBezTo>
                <a:cubicBezTo>
                  <a:pt x="427" y="978"/>
                  <a:pt x="434" y="984"/>
                  <a:pt x="442" y="984"/>
                </a:cubicBezTo>
                <a:cubicBezTo>
                  <a:pt x="450" y="984"/>
                  <a:pt x="457" y="978"/>
                  <a:pt x="457" y="970"/>
                </a:cubicBezTo>
                <a:cubicBezTo>
                  <a:pt x="457" y="961"/>
                  <a:pt x="450" y="955"/>
                  <a:pt x="442" y="955"/>
                </a:cubicBezTo>
                <a:close/>
                <a:moveTo>
                  <a:pt x="442" y="988"/>
                </a:moveTo>
                <a:cubicBezTo>
                  <a:pt x="434" y="988"/>
                  <a:pt x="427" y="994"/>
                  <a:pt x="427" y="1002"/>
                </a:cubicBezTo>
                <a:cubicBezTo>
                  <a:pt x="427" y="1011"/>
                  <a:pt x="434" y="1017"/>
                  <a:pt x="442" y="1017"/>
                </a:cubicBezTo>
                <a:cubicBezTo>
                  <a:pt x="450" y="1017"/>
                  <a:pt x="457" y="1011"/>
                  <a:pt x="457" y="1002"/>
                </a:cubicBezTo>
                <a:cubicBezTo>
                  <a:pt x="457" y="994"/>
                  <a:pt x="450" y="988"/>
                  <a:pt x="442" y="988"/>
                </a:cubicBezTo>
                <a:close/>
                <a:moveTo>
                  <a:pt x="442" y="1021"/>
                </a:moveTo>
                <a:cubicBezTo>
                  <a:pt x="434" y="1021"/>
                  <a:pt x="427" y="1027"/>
                  <a:pt x="427" y="1035"/>
                </a:cubicBezTo>
                <a:cubicBezTo>
                  <a:pt x="427" y="1044"/>
                  <a:pt x="434" y="1050"/>
                  <a:pt x="442" y="1050"/>
                </a:cubicBezTo>
                <a:cubicBezTo>
                  <a:pt x="450" y="1050"/>
                  <a:pt x="457" y="1044"/>
                  <a:pt x="457" y="1035"/>
                </a:cubicBezTo>
                <a:cubicBezTo>
                  <a:pt x="457" y="1027"/>
                  <a:pt x="450" y="1021"/>
                  <a:pt x="442" y="1021"/>
                </a:cubicBezTo>
                <a:close/>
                <a:moveTo>
                  <a:pt x="442" y="1053"/>
                </a:moveTo>
                <a:cubicBezTo>
                  <a:pt x="434" y="1053"/>
                  <a:pt x="427" y="1060"/>
                  <a:pt x="427" y="1068"/>
                </a:cubicBezTo>
                <a:cubicBezTo>
                  <a:pt x="427" y="1076"/>
                  <a:pt x="434" y="1083"/>
                  <a:pt x="442" y="1083"/>
                </a:cubicBezTo>
                <a:cubicBezTo>
                  <a:pt x="450" y="1083"/>
                  <a:pt x="457" y="1076"/>
                  <a:pt x="457" y="1068"/>
                </a:cubicBezTo>
                <a:cubicBezTo>
                  <a:pt x="457" y="1060"/>
                  <a:pt x="450" y="1053"/>
                  <a:pt x="442" y="1053"/>
                </a:cubicBezTo>
                <a:close/>
                <a:moveTo>
                  <a:pt x="442" y="1086"/>
                </a:moveTo>
                <a:cubicBezTo>
                  <a:pt x="434" y="1086"/>
                  <a:pt x="427" y="1093"/>
                  <a:pt x="427" y="1101"/>
                </a:cubicBezTo>
                <a:cubicBezTo>
                  <a:pt x="427" y="1109"/>
                  <a:pt x="434" y="1116"/>
                  <a:pt x="442" y="1116"/>
                </a:cubicBezTo>
                <a:cubicBezTo>
                  <a:pt x="450" y="1116"/>
                  <a:pt x="457" y="1109"/>
                  <a:pt x="457" y="1101"/>
                </a:cubicBezTo>
                <a:cubicBezTo>
                  <a:pt x="457" y="1093"/>
                  <a:pt x="450" y="1086"/>
                  <a:pt x="442" y="1086"/>
                </a:cubicBezTo>
                <a:close/>
                <a:moveTo>
                  <a:pt x="442" y="1119"/>
                </a:moveTo>
                <a:cubicBezTo>
                  <a:pt x="434" y="1119"/>
                  <a:pt x="427" y="1126"/>
                  <a:pt x="427" y="1134"/>
                </a:cubicBezTo>
                <a:cubicBezTo>
                  <a:pt x="427" y="1142"/>
                  <a:pt x="434" y="1149"/>
                  <a:pt x="442" y="1149"/>
                </a:cubicBezTo>
                <a:cubicBezTo>
                  <a:pt x="450" y="1149"/>
                  <a:pt x="457" y="1142"/>
                  <a:pt x="457" y="1134"/>
                </a:cubicBezTo>
                <a:cubicBezTo>
                  <a:pt x="457" y="1126"/>
                  <a:pt x="450" y="1119"/>
                  <a:pt x="442" y="1119"/>
                </a:cubicBezTo>
                <a:close/>
                <a:moveTo>
                  <a:pt x="442" y="1152"/>
                </a:moveTo>
                <a:cubicBezTo>
                  <a:pt x="434" y="1152"/>
                  <a:pt x="427" y="1159"/>
                  <a:pt x="427" y="1167"/>
                </a:cubicBezTo>
                <a:cubicBezTo>
                  <a:pt x="427" y="1175"/>
                  <a:pt x="434" y="1182"/>
                  <a:pt x="442" y="1182"/>
                </a:cubicBezTo>
                <a:cubicBezTo>
                  <a:pt x="450" y="1182"/>
                  <a:pt x="457" y="1175"/>
                  <a:pt x="457" y="1167"/>
                </a:cubicBezTo>
                <a:cubicBezTo>
                  <a:pt x="457" y="1159"/>
                  <a:pt x="450" y="1152"/>
                  <a:pt x="442" y="1152"/>
                </a:cubicBezTo>
                <a:close/>
                <a:moveTo>
                  <a:pt x="442" y="1185"/>
                </a:moveTo>
                <a:cubicBezTo>
                  <a:pt x="434" y="1185"/>
                  <a:pt x="427" y="1192"/>
                  <a:pt x="427" y="1200"/>
                </a:cubicBezTo>
                <a:cubicBezTo>
                  <a:pt x="427" y="1208"/>
                  <a:pt x="434" y="1215"/>
                  <a:pt x="442" y="1215"/>
                </a:cubicBezTo>
                <a:cubicBezTo>
                  <a:pt x="450" y="1215"/>
                  <a:pt x="457" y="1208"/>
                  <a:pt x="457" y="1200"/>
                </a:cubicBezTo>
                <a:cubicBezTo>
                  <a:pt x="457" y="1192"/>
                  <a:pt x="450" y="1185"/>
                  <a:pt x="442" y="1185"/>
                </a:cubicBezTo>
                <a:close/>
                <a:moveTo>
                  <a:pt x="442" y="1218"/>
                </a:moveTo>
                <a:cubicBezTo>
                  <a:pt x="434" y="1218"/>
                  <a:pt x="427" y="1225"/>
                  <a:pt x="427" y="1233"/>
                </a:cubicBezTo>
                <a:cubicBezTo>
                  <a:pt x="427" y="1241"/>
                  <a:pt x="434" y="1248"/>
                  <a:pt x="442" y="1248"/>
                </a:cubicBezTo>
                <a:cubicBezTo>
                  <a:pt x="450" y="1248"/>
                  <a:pt x="457" y="1241"/>
                  <a:pt x="457" y="1233"/>
                </a:cubicBezTo>
                <a:cubicBezTo>
                  <a:pt x="457" y="1225"/>
                  <a:pt x="450" y="1218"/>
                  <a:pt x="442" y="1218"/>
                </a:cubicBezTo>
                <a:close/>
                <a:moveTo>
                  <a:pt x="442" y="1251"/>
                </a:moveTo>
                <a:cubicBezTo>
                  <a:pt x="434" y="1251"/>
                  <a:pt x="427" y="1258"/>
                  <a:pt x="427" y="1266"/>
                </a:cubicBezTo>
                <a:cubicBezTo>
                  <a:pt x="427" y="1274"/>
                  <a:pt x="434" y="1281"/>
                  <a:pt x="442" y="1281"/>
                </a:cubicBezTo>
                <a:cubicBezTo>
                  <a:pt x="450" y="1281"/>
                  <a:pt x="457" y="1274"/>
                  <a:pt x="457" y="1266"/>
                </a:cubicBezTo>
                <a:cubicBezTo>
                  <a:pt x="457" y="1258"/>
                  <a:pt x="450" y="1251"/>
                  <a:pt x="442" y="1251"/>
                </a:cubicBezTo>
                <a:close/>
                <a:moveTo>
                  <a:pt x="442" y="1284"/>
                </a:moveTo>
                <a:cubicBezTo>
                  <a:pt x="434" y="1284"/>
                  <a:pt x="427" y="1291"/>
                  <a:pt x="427" y="1299"/>
                </a:cubicBezTo>
                <a:cubicBezTo>
                  <a:pt x="427" y="1307"/>
                  <a:pt x="434" y="1314"/>
                  <a:pt x="442" y="1314"/>
                </a:cubicBezTo>
                <a:cubicBezTo>
                  <a:pt x="450" y="1314"/>
                  <a:pt x="457" y="1307"/>
                  <a:pt x="457" y="1299"/>
                </a:cubicBezTo>
                <a:cubicBezTo>
                  <a:pt x="457" y="1291"/>
                  <a:pt x="450" y="1284"/>
                  <a:pt x="442" y="1284"/>
                </a:cubicBezTo>
                <a:close/>
                <a:moveTo>
                  <a:pt x="442" y="1317"/>
                </a:moveTo>
                <a:cubicBezTo>
                  <a:pt x="434" y="1317"/>
                  <a:pt x="427" y="1323"/>
                  <a:pt x="427" y="1332"/>
                </a:cubicBezTo>
                <a:cubicBezTo>
                  <a:pt x="427" y="1340"/>
                  <a:pt x="434" y="1346"/>
                  <a:pt x="442" y="1346"/>
                </a:cubicBezTo>
                <a:cubicBezTo>
                  <a:pt x="450" y="1346"/>
                  <a:pt x="457" y="1340"/>
                  <a:pt x="457" y="1332"/>
                </a:cubicBezTo>
                <a:cubicBezTo>
                  <a:pt x="457" y="1323"/>
                  <a:pt x="450" y="1317"/>
                  <a:pt x="442" y="1317"/>
                </a:cubicBezTo>
                <a:close/>
                <a:moveTo>
                  <a:pt x="442" y="1350"/>
                </a:moveTo>
                <a:cubicBezTo>
                  <a:pt x="434" y="1350"/>
                  <a:pt x="427" y="1356"/>
                  <a:pt x="427" y="1365"/>
                </a:cubicBezTo>
                <a:cubicBezTo>
                  <a:pt x="427" y="1373"/>
                  <a:pt x="434" y="1379"/>
                  <a:pt x="442" y="1379"/>
                </a:cubicBezTo>
                <a:cubicBezTo>
                  <a:pt x="450" y="1379"/>
                  <a:pt x="457" y="1373"/>
                  <a:pt x="457" y="1365"/>
                </a:cubicBezTo>
                <a:cubicBezTo>
                  <a:pt x="457" y="1356"/>
                  <a:pt x="450" y="1350"/>
                  <a:pt x="442" y="1350"/>
                </a:cubicBezTo>
                <a:close/>
                <a:moveTo>
                  <a:pt x="442" y="1383"/>
                </a:moveTo>
                <a:cubicBezTo>
                  <a:pt x="434" y="1383"/>
                  <a:pt x="427" y="1389"/>
                  <a:pt x="427" y="1397"/>
                </a:cubicBezTo>
                <a:cubicBezTo>
                  <a:pt x="427" y="1406"/>
                  <a:pt x="434" y="1412"/>
                  <a:pt x="442" y="1412"/>
                </a:cubicBezTo>
                <a:cubicBezTo>
                  <a:pt x="450" y="1412"/>
                  <a:pt x="457" y="1406"/>
                  <a:pt x="457" y="1397"/>
                </a:cubicBezTo>
                <a:cubicBezTo>
                  <a:pt x="457" y="1389"/>
                  <a:pt x="450" y="1383"/>
                  <a:pt x="442" y="1383"/>
                </a:cubicBezTo>
                <a:close/>
                <a:moveTo>
                  <a:pt x="442" y="1416"/>
                </a:moveTo>
                <a:cubicBezTo>
                  <a:pt x="434" y="1416"/>
                  <a:pt x="427" y="1422"/>
                  <a:pt x="427" y="1430"/>
                </a:cubicBezTo>
                <a:cubicBezTo>
                  <a:pt x="427" y="1439"/>
                  <a:pt x="434" y="1445"/>
                  <a:pt x="442" y="1445"/>
                </a:cubicBezTo>
                <a:cubicBezTo>
                  <a:pt x="450" y="1445"/>
                  <a:pt x="457" y="1439"/>
                  <a:pt x="457" y="1430"/>
                </a:cubicBezTo>
                <a:cubicBezTo>
                  <a:pt x="457" y="1422"/>
                  <a:pt x="450" y="1416"/>
                  <a:pt x="442" y="1416"/>
                </a:cubicBezTo>
                <a:close/>
                <a:moveTo>
                  <a:pt x="475" y="0"/>
                </a:moveTo>
                <a:cubicBezTo>
                  <a:pt x="467" y="0"/>
                  <a:pt x="460" y="7"/>
                  <a:pt x="460" y="15"/>
                </a:cubicBezTo>
                <a:cubicBezTo>
                  <a:pt x="460" y="23"/>
                  <a:pt x="467" y="30"/>
                  <a:pt x="475" y="30"/>
                </a:cubicBezTo>
                <a:cubicBezTo>
                  <a:pt x="483" y="30"/>
                  <a:pt x="490" y="23"/>
                  <a:pt x="490" y="15"/>
                </a:cubicBezTo>
                <a:cubicBezTo>
                  <a:pt x="490" y="7"/>
                  <a:pt x="483" y="0"/>
                  <a:pt x="475" y="0"/>
                </a:cubicBezTo>
                <a:close/>
                <a:moveTo>
                  <a:pt x="475" y="33"/>
                </a:moveTo>
                <a:cubicBezTo>
                  <a:pt x="467" y="33"/>
                  <a:pt x="460" y="40"/>
                  <a:pt x="460" y="48"/>
                </a:cubicBezTo>
                <a:cubicBezTo>
                  <a:pt x="460" y="56"/>
                  <a:pt x="467" y="63"/>
                  <a:pt x="475" y="63"/>
                </a:cubicBezTo>
                <a:cubicBezTo>
                  <a:pt x="483" y="63"/>
                  <a:pt x="490" y="56"/>
                  <a:pt x="490" y="48"/>
                </a:cubicBezTo>
                <a:cubicBezTo>
                  <a:pt x="490" y="40"/>
                  <a:pt x="483" y="33"/>
                  <a:pt x="475" y="33"/>
                </a:cubicBezTo>
                <a:close/>
                <a:moveTo>
                  <a:pt x="475" y="66"/>
                </a:moveTo>
                <a:cubicBezTo>
                  <a:pt x="467" y="66"/>
                  <a:pt x="460" y="72"/>
                  <a:pt x="460" y="81"/>
                </a:cubicBezTo>
                <a:cubicBezTo>
                  <a:pt x="460" y="89"/>
                  <a:pt x="467" y="95"/>
                  <a:pt x="475" y="95"/>
                </a:cubicBezTo>
                <a:cubicBezTo>
                  <a:pt x="483" y="95"/>
                  <a:pt x="490" y="89"/>
                  <a:pt x="490" y="81"/>
                </a:cubicBezTo>
                <a:cubicBezTo>
                  <a:pt x="490" y="72"/>
                  <a:pt x="483" y="66"/>
                  <a:pt x="475" y="66"/>
                </a:cubicBezTo>
                <a:close/>
                <a:moveTo>
                  <a:pt x="475" y="99"/>
                </a:moveTo>
                <a:cubicBezTo>
                  <a:pt x="467" y="99"/>
                  <a:pt x="460" y="105"/>
                  <a:pt x="460" y="114"/>
                </a:cubicBezTo>
                <a:cubicBezTo>
                  <a:pt x="460" y="122"/>
                  <a:pt x="467" y="128"/>
                  <a:pt x="475" y="128"/>
                </a:cubicBezTo>
                <a:cubicBezTo>
                  <a:pt x="483" y="128"/>
                  <a:pt x="490" y="122"/>
                  <a:pt x="490" y="114"/>
                </a:cubicBezTo>
                <a:cubicBezTo>
                  <a:pt x="490" y="105"/>
                  <a:pt x="483" y="99"/>
                  <a:pt x="475" y="99"/>
                </a:cubicBezTo>
                <a:close/>
                <a:moveTo>
                  <a:pt x="475" y="132"/>
                </a:moveTo>
                <a:cubicBezTo>
                  <a:pt x="467" y="132"/>
                  <a:pt x="460" y="138"/>
                  <a:pt x="460" y="147"/>
                </a:cubicBezTo>
                <a:cubicBezTo>
                  <a:pt x="460" y="155"/>
                  <a:pt x="467" y="161"/>
                  <a:pt x="475" y="161"/>
                </a:cubicBezTo>
                <a:cubicBezTo>
                  <a:pt x="483" y="161"/>
                  <a:pt x="490" y="155"/>
                  <a:pt x="490" y="147"/>
                </a:cubicBezTo>
                <a:cubicBezTo>
                  <a:pt x="490" y="138"/>
                  <a:pt x="483" y="132"/>
                  <a:pt x="475" y="132"/>
                </a:cubicBezTo>
                <a:close/>
                <a:moveTo>
                  <a:pt x="475" y="165"/>
                </a:moveTo>
                <a:cubicBezTo>
                  <a:pt x="467" y="165"/>
                  <a:pt x="460" y="171"/>
                  <a:pt x="460" y="179"/>
                </a:cubicBezTo>
                <a:cubicBezTo>
                  <a:pt x="460" y="188"/>
                  <a:pt x="467" y="194"/>
                  <a:pt x="475" y="194"/>
                </a:cubicBezTo>
                <a:cubicBezTo>
                  <a:pt x="483" y="194"/>
                  <a:pt x="490" y="188"/>
                  <a:pt x="490" y="179"/>
                </a:cubicBezTo>
                <a:cubicBezTo>
                  <a:pt x="490" y="171"/>
                  <a:pt x="483" y="165"/>
                  <a:pt x="475" y="165"/>
                </a:cubicBezTo>
                <a:close/>
                <a:moveTo>
                  <a:pt x="475" y="198"/>
                </a:moveTo>
                <a:cubicBezTo>
                  <a:pt x="467" y="198"/>
                  <a:pt x="460" y="204"/>
                  <a:pt x="460" y="212"/>
                </a:cubicBezTo>
                <a:cubicBezTo>
                  <a:pt x="460" y="221"/>
                  <a:pt x="467" y="227"/>
                  <a:pt x="475" y="227"/>
                </a:cubicBezTo>
                <a:cubicBezTo>
                  <a:pt x="483" y="227"/>
                  <a:pt x="490" y="221"/>
                  <a:pt x="490" y="212"/>
                </a:cubicBezTo>
                <a:cubicBezTo>
                  <a:pt x="490" y="204"/>
                  <a:pt x="483" y="198"/>
                  <a:pt x="475" y="198"/>
                </a:cubicBezTo>
                <a:close/>
                <a:moveTo>
                  <a:pt x="475" y="230"/>
                </a:moveTo>
                <a:cubicBezTo>
                  <a:pt x="467" y="230"/>
                  <a:pt x="460" y="237"/>
                  <a:pt x="460" y="245"/>
                </a:cubicBezTo>
                <a:cubicBezTo>
                  <a:pt x="460" y="253"/>
                  <a:pt x="467" y="260"/>
                  <a:pt x="475" y="260"/>
                </a:cubicBezTo>
                <a:cubicBezTo>
                  <a:pt x="483" y="260"/>
                  <a:pt x="490" y="253"/>
                  <a:pt x="490" y="245"/>
                </a:cubicBezTo>
                <a:cubicBezTo>
                  <a:pt x="490" y="237"/>
                  <a:pt x="483" y="230"/>
                  <a:pt x="475" y="230"/>
                </a:cubicBezTo>
                <a:close/>
                <a:moveTo>
                  <a:pt x="475" y="263"/>
                </a:moveTo>
                <a:cubicBezTo>
                  <a:pt x="467" y="263"/>
                  <a:pt x="460" y="270"/>
                  <a:pt x="460" y="278"/>
                </a:cubicBezTo>
                <a:cubicBezTo>
                  <a:pt x="460" y="286"/>
                  <a:pt x="467" y="293"/>
                  <a:pt x="475" y="293"/>
                </a:cubicBezTo>
                <a:cubicBezTo>
                  <a:pt x="483" y="293"/>
                  <a:pt x="490" y="286"/>
                  <a:pt x="490" y="278"/>
                </a:cubicBezTo>
                <a:cubicBezTo>
                  <a:pt x="490" y="270"/>
                  <a:pt x="483" y="263"/>
                  <a:pt x="475" y="263"/>
                </a:cubicBezTo>
                <a:close/>
                <a:moveTo>
                  <a:pt x="475" y="296"/>
                </a:moveTo>
                <a:cubicBezTo>
                  <a:pt x="467" y="296"/>
                  <a:pt x="460" y="303"/>
                  <a:pt x="460" y="311"/>
                </a:cubicBezTo>
                <a:cubicBezTo>
                  <a:pt x="460" y="319"/>
                  <a:pt x="467" y="326"/>
                  <a:pt x="475" y="326"/>
                </a:cubicBezTo>
                <a:cubicBezTo>
                  <a:pt x="483" y="326"/>
                  <a:pt x="490" y="319"/>
                  <a:pt x="490" y="311"/>
                </a:cubicBezTo>
                <a:cubicBezTo>
                  <a:pt x="490" y="303"/>
                  <a:pt x="483" y="296"/>
                  <a:pt x="475" y="296"/>
                </a:cubicBezTo>
                <a:close/>
                <a:moveTo>
                  <a:pt x="475" y="329"/>
                </a:moveTo>
                <a:cubicBezTo>
                  <a:pt x="467" y="329"/>
                  <a:pt x="460" y="336"/>
                  <a:pt x="460" y="344"/>
                </a:cubicBezTo>
                <a:cubicBezTo>
                  <a:pt x="460" y="352"/>
                  <a:pt x="467" y="359"/>
                  <a:pt x="475" y="359"/>
                </a:cubicBezTo>
                <a:cubicBezTo>
                  <a:pt x="483" y="359"/>
                  <a:pt x="490" y="352"/>
                  <a:pt x="490" y="344"/>
                </a:cubicBezTo>
                <a:cubicBezTo>
                  <a:pt x="490" y="336"/>
                  <a:pt x="483" y="329"/>
                  <a:pt x="475" y="329"/>
                </a:cubicBezTo>
                <a:close/>
                <a:moveTo>
                  <a:pt x="475" y="362"/>
                </a:moveTo>
                <a:cubicBezTo>
                  <a:pt x="467" y="362"/>
                  <a:pt x="460" y="369"/>
                  <a:pt x="460" y="377"/>
                </a:cubicBezTo>
                <a:cubicBezTo>
                  <a:pt x="460" y="385"/>
                  <a:pt x="467" y="392"/>
                  <a:pt x="475" y="392"/>
                </a:cubicBezTo>
                <a:cubicBezTo>
                  <a:pt x="483" y="392"/>
                  <a:pt x="490" y="385"/>
                  <a:pt x="490" y="377"/>
                </a:cubicBezTo>
                <a:cubicBezTo>
                  <a:pt x="490" y="369"/>
                  <a:pt x="483" y="362"/>
                  <a:pt x="475" y="362"/>
                </a:cubicBezTo>
                <a:close/>
                <a:moveTo>
                  <a:pt x="475" y="395"/>
                </a:moveTo>
                <a:cubicBezTo>
                  <a:pt x="467" y="395"/>
                  <a:pt x="460" y="402"/>
                  <a:pt x="460" y="410"/>
                </a:cubicBezTo>
                <a:cubicBezTo>
                  <a:pt x="460" y="418"/>
                  <a:pt x="467" y="425"/>
                  <a:pt x="475" y="425"/>
                </a:cubicBezTo>
                <a:cubicBezTo>
                  <a:pt x="483" y="425"/>
                  <a:pt x="490" y="418"/>
                  <a:pt x="490" y="410"/>
                </a:cubicBezTo>
                <a:cubicBezTo>
                  <a:pt x="490" y="402"/>
                  <a:pt x="483" y="395"/>
                  <a:pt x="475" y="395"/>
                </a:cubicBezTo>
                <a:close/>
                <a:moveTo>
                  <a:pt x="475" y="428"/>
                </a:moveTo>
                <a:cubicBezTo>
                  <a:pt x="467" y="428"/>
                  <a:pt x="460" y="435"/>
                  <a:pt x="460" y="443"/>
                </a:cubicBezTo>
                <a:cubicBezTo>
                  <a:pt x="460" y="451"/>
                  <a:pt x="467" y="458"/>
                  <a:pt x="475" y="458"/>
                </a:cubicBezTo>
                <a:cubicBezTo>
                  <a:pt x="483" y="458"/>
                  <a:pt x="490" y="451"/>
                  <a:pt x="490" y="443"/>
                </a:cubicBezTo>
                <a:cubicBezTo>
                  <a:pt x="490" y="435"/>
                  <a:pt x="483" y="428"/>
                  <a:pt x="475" y="428"/>
                </a:cubicBezTo>
                <a:close/>
                <a:moveTo>
                  <a:pt x="475" y="461"/>
                </a:moveTo>
                <a:cubicBezTo>
                  <a:pt x="467" y="461"/>
                  <a:pt x="460" y="468"/>
                  <a:pt x="460" y="476"/>
                </a:cubicBezTo>
                <a:cubicBezTo>
                  <a:pt x="460" y="484"/>
                  <a:pt x="467" y="491"/>
                  <a:pt x="475" y="491"/>
                </a:cubicBezTo>
                <a:cubicBezTo>
                  <a:pt x="483" y="491"/>
                  <a:pt x="490" y="484"/>
                  <a:pt x="490" y="476"/>
                </a:cubicBezTo>
                <a:cubicBezTo>
                  <a:pt x="490" y="468"/>
                  <a:pt x="483" y="461"/>
                  <a:pt x="475" y="461"/>
                </a:cubicBezTo>
                <a:close/>
                <a:moveTo>
                  <a:pt x="475" y="494"/>
                </a:moveTo>
                <a:cubicBezTo>
                  <a:pt x="467" y="494"/>
                  <a:pt x="460" y="500"/>
                  <a:pt x="460" y="509"/>
                </a:cubicBezTo>
                <a:cubicBezTo>
                  <a:pt x="460" y="517"/>
                  <a:pt x="467" y="523"/>
                  <a:pt x="475" y="523"/>
                </a:cubicBezTo>
                <a:cubicBezTo>
                  <a:pt x="483" y="523"/>
                  <a:pt x="490" y="517"/>
                  <a:pt x="490" y="509"/>
                </a:cubicBezTo>
                <a:cubicBezTo>
                  <a:pt x="490" y="500"/>
                  <a:pt x="483" y="494"/>
                  <a:pt x="475" y="494"/>
                </a:cubicBezTo>
                <a:close/>
                <a:moveTo>
                  <a:pt x="475" y="527"/>
                </a:moveTo>
                <a:cubicBezTo>
                  <a:pt x="467" y="527"/>
                  <a:pt x="460" y="533"/>
                  <a:pt x="460" y="542"/>
                </a:cubicBezTo>
                <a:cubicBezTo>
                  <a:pt x="460" y="550"/>
                  <a:pt x="467" y="556"/>
                  <a:pt x="475" y="556"/>
                </a:cubicBezTo>
                <a:cubicBezTo>
                  <a:pt x="483" y="556"/>
                  <a:pt x="490" y="550"/>
                  <a:pt x="490" y="542"/>
                </a:cubicBezTo>
                <a:cubicBezTo>
                  <a:pt x="490" y="533"/>
                  <a:pt x="483" y="527"/>
                  <a:pt x="475" y="527"/>
                </a:cubicBezTo>
                <a:close/>
                <a:moveTo>
                  <a:pt x="475" y="560"/>
                </a:moveTo>
                <a:cubicBezTo>
                  <a:pt x="467" y="560"/>
                  <a:pt x="460" y="566"/>
                  <a:pt x="460" y="574"/>
                </a:cubicBezTo>
                <a:cubicBezTo>
                  <a:pt x="460" y="583"/>
                  <a:pt x="467" y="589"/>
                  <a:pt x="475" y="589"/>
                </a:cubicBezTo>
                <a:cubicBezTo>
                  <a:pt x="483" y="589"/>
                  <a:pt x="490" y="583"/>
                  <a:pt x="490" y="574"/>
                </a:cubicBezTo>
                <a:cubicBezTo>
                  <a:pt x="490" y="566"/>
                  <a:pt x="483" y="560"/>
                  <a:pt x="475" y="560"/>
                </a:cubicBezTo>
                <a:close/>
                <a:moveTo>
                  <a:pt x="475" y="593"/>
                </a:moveTo>
                <a:cubicBezTo>
                  <a:pt x="467" y="593"/>
                  <a:pt x="460" y="599"/>
                  <a:pt x="460" y="607"/>
                </a:cubicBezTo>
                <a:cubicBezTo>
                  <a:pt x="460" y="616"/>
                  <a:pt x="467" y="622"/>
                  <a:pt x="475" y="622"/>
                </a:cubicBezTo>
                <a:cubicBezTo>
                  <a:pt x="483" y="622"/>
                  <a:pt x="490" y="616"/>
                  <a:pt x="490" y="607"/>
                </a:cubicBezTo>
                <a:cubicBezTo>
                  <a:pt x="490" y="599"/>
                  <a:pt x="483" y="593"/>
                  <a:pt x="475" y="593"/>
                </a:cubicBezTo>
                <a:close/>
                <a:moveTo>
                  <a:pt x="475" y="625"/>
                </a:moveTo>
                <a:cubicBezTo>
                  <a:pt x="467" y="625"/>
                  <a:pt x="460" y="632"/>
                  <a:pt x="460" y="640"/>
                </a:cubicBezTo>
                <a:cubicBezTo>
                  <a:pt x="460" y="648"/>
                  <a:pt x="467" y="655"/>
                  <a:pt x="475" y="655"/>
                </a:cubicBezTo>
                <a:cubicBezTo>
                  <a:pt x="483" y="655"/>
                  <a:pt x="490" y="648"/>
                  <a:pt x="490" y="640"/>
                </a:cubicBezTo>
                <a:cubicBezTo>
                  <a:pt x="490" y="632"/>
                  <a:pt x="483" y="625"/>
                  <a:pt x="475" y="625"/>
                </a:cubicBezTo>
                <a:close/>
                <a:moveTo>
                  <a:pt x="475" y="658"/>
                </a:moveTo>
                <a:cubicBezTo>
                  <a:pt x="467" y="658"/>
                  <a:pt x="460" y="665"/>
                  <a:pt x="460" y="673"/>
                </a:cubicBezTo>
                <a:cubicBezTo>
                  <a:pt x="460" y="681"/>
                  <a:pt x="467" y="688"/>
                  <a:pt x="475" y="688"/>
                </a:cubicBezTo>
                <a:cubicBezTo>
                  <a:pt x="483" y="688"/>
                  <a:pt x="490" y="681"/>
                  <a:pt x="490" y="673"/>
                </a:cubicBezTo>
                <a:cubicBezTo>
                  <a:pt x="490" y="665"/>
                  <a:pt x="483" y="658"/>
                  <a:pt x="475" y="658"/>
                </a:cubicBezTo>
                <a:close/>
                <a:moveTo>
                  <a:pt x="475" y="691"/>
                </a:moveTo>
                <a:cubicBezTo>
                  <a:pt x="467" y="691"/>
                  <a:pt x="460" y="698"/>
                  <a:pt x="460" y="706"/>
                </a:cubicBezTo>
                <a:cubicBezTo>
                  <a:pt x="460" y="714"/>
                  <a:pt x="467" y="721"/>
                  <a:pt x="475" y="721"/>
                </a:cubicBezTo>
                <a:cubicBezTo>
                  <a:pt x="483" y="721"/>
                  <a:pt x="490" y="714"/>
                  <a:pt x="490" y="706"/>
                </a:cubicBezTo>
                <a:cubicBezTo>
                  <a:pt x="490" y="698"/>
                  <a:pt x="483" y="691"/>
                  <a:pt x="475" y="691"/>
                </a:cubicBezTo>
                <a:close/>
                <a:moveTo>
                  <a:pt x="475" y="724"/>
                </a:moveTo>
                <a:cubicBezTo>
                  <a:pt x="467" y="724"/>
                  <a:pt x="460" y="731"/>
                  <a:pt x="460" y="739"/>
                </a:cubicBezTo>
                <a:cubicBezTo>
                  <a:pt x="460" y="747"/>
                  <a:pt x="467" y="754"/>
                  <a:pt x="475" y="754"/>
                </a:cubicBezTo>
                <a:cubicBezTo>
                  <a:pt x="483" y="754"/>
                  <a:pt x="490" y="747"/>
                  <a:pt x="490" y="739"/>
                </a:cubicBezTo>
                <a:cubicBezTo>
                  <a:pt x="490" y="731"/>
                  <a:pt x="483" y="724"/>
                  <a:pt x="475" y="724"/>
                </a:cubicBezTo>
                <a:close/>
                <a:moveTo>
                  <a:pt x="475" y="757"/>
                </a:moveTo>
                <a:cubicBezTo>
                  <a:pt x="467" y="757"/>
                  <a:pt x="460" y="764"/>
                  <a:pt x="460" y="772"/>
                </a:cubicBezTo>
                <a:cubicBezTo>
                  <a:pt x="460" y="780"/>
                  <a:pt x="467" y="787"/>
                  <a:pt x="475" y="787"/>
                </a:cubicBezTo>
                <a:cubicBezTo>
                  <a:pt x="483" y="787"/>
                  <a:pt x="490" y="780"/>
                  <a:pt x="490" y="772"/>
                </a:cubicBezTo>
                <a:cubicBezTo>
                  <a:pt x="490" y="764"/>
                  <a:pt x="483" y="757"/>
                  <a:pt x="475" y="757"/>
                </a:cubicBezTo>
                <a:close/>
                <a:moveTo>
                  <a:pt x="475" y="790"/>
                </a:moveTo>
                <a:cubicBezTo>
                  <a:pt x="467" y="790"/>
                  <a:pt x="460" y="797"/>
                  <a:pt x="460" y="805"/>
                </a:cubicBezTo>
                <a:cubicBezTo>
                  <a:pt x="460" y="813"/>
                  <a:pt x="467" y="820"/>
                  <a:pt x="475" y="820"/>
                </a:cubicBezTo>
                <a:cubicBezTo>
                  <a:pt x="483" y="820"/>
                  <a:pt x="490" y="813"/>
                  <a:pt x="490" y="805"/>
                </a:cubicBezTo>
                <a:cubicBezTo>
                  <a:pt x="490" y="797"/>
                  <a:pt x="483" y="790"/>
                  <a:pt x="475" y="790"/>
                </a:cubicBezTo>
                <a:close/>
                <a:moveTo>
                  <a:pt x="475" y="823"/>
                </a:moveTo>
                <a:cubicBezTo>
                  <a:pt x="467" y="823"/>
                  <a:pt x="460" y="830"/>
                  <a:pt x="460" y="838"/>
                </a:cubicBezTo>
                <a:cubicBezTo>
                  <a:pt x="460" y="846"/>
                  <a:pt x="467" y="853"/>
                  <a:pt x="475" y="853"/>
                </a:cubicBezTo>
                <a:cubicBezTo>
                  <a:pt x="483" y="853"/>
                  <a:pt x="490" y="846"/>
                  <a:pt x="490" y="838"/>
                </a:cubicBezTo>
                <a:cubicBezTo>
                  <a:pt x="490" y="830"/>
                  <a:pt x="483" y="823"/>
                  <a:pt x="475" y="823"/>
                </a:cubicBezTo>
                <a:close/>
                <a:moveTo>
                  <a:pt x="475" y="856"/>
                </a:moveTo>
                <a:cubicBezTo>
                  <a:pt x="467" y="856"/>
                  <a:pt x="460" y="863"/>
                  <a:pt x="460" y="871"/>
                </a:cubicBezTo>
                <a:cubicBezTo>
                  <a:pt x="460" y="879"/>
                  <a:pt x="467" y="886"/>
                  <a:pt x="475" y="886"/>
                </a:cubicBezTo>
                <a:cubicBezTo>
                  <a:pt x="483" y="886"/>
                  <a:pt x="490" y="879"/>
                  <a:pt x="490" y="871"/>
                </a:cubicBezTo>
                <a:cubicBezTo>
                  <a:pt x="490" y="863"/>
                  <a:pt x="483" y="856"/>
                  <a:pt x="475" y="856"/>
                </a:cubicBezTo>
                <a:close/>
                <a:moveTo>
                  <a:pt x="475" y="889"/>
                </a:moveTo>
                <a:cubicBezTo>
                  <a:pt x="467" y="889"/>
                  <a:pt x="460" y="895"/>
                  <a:pt x="460" y="904"/>
                </a:cubicBezTo>
                <a:cubicBezTo>
                  <a:pt x="460" y="912"/>
                  <a:pt x="467" y="918"/>
                  <a:pt x="475" y="918"/>
                </a:cubicBezTo>
                <a:cubicBezTo>
                  <a:pt x="483" y="918"/>
                  <a:pt x="490" y="912"/>
                  <a:pt x="490" y="904"/>
                </a:cubicBezTo>
                <a:cubicBezTo>
                  <a:pt x="490" y="895"/>
                  <a:pt x="483" y="889"/>
                  <a:pt x="475" y="889"/>
                </a:cubicBezTo>
                <a:close/>
                <a:moveTo>
                  <a:pt x="475" y="922"/>
                </a:moveTo>
                <a:cubicBezTo>
                  <a:pt x="467" y="922"/>
                  <a:pt x="460" y="928"/>
                  <a:pt x="460" y="937"/>
                </a:cubicBezTo>
                <a:cubicBezTo>
                  <a:pt x="460" y="945"/>
                  <a:pt x="467" y="951"/>
                  <a:pt x="475" y="951"/>
                </a:cubicBezTo>
                <a:cubicBezTo>
                  <a:pt x="483" y="951"/>
                  <a:pt x="490" y="945"/>
                  <a:pt x="490" y="937"/>
                </a:cubicBezTo>
                <a:cubicBezTo>
                  <a:pt x="490" y="928"/>
                  <a:pt x="483" y="922"/>
                  <a:pt x="475" y="922"/>
                </a:cubicBezTo>
                <a:close/>
                <a:moveTo>
                  <a:pt x="475" y="955"/>
                </a:moveTo>
                <a:cubicBezTo>
                  <a:pt x="467" y="955"/>
                  <a:pt x="460" y="961"/>
                  <a:pt x="460" y="970"/>
                </a:cubicBezTo>
                <a:cubicBezTo>
                  <a:pt x="460" y="978"/>
                  <a:pt x="467" y="984"/>
                  <a:pt x="475" y="984"/>
                </a:cubicBezTo>
                <a:cubicBezTo>
                  <a:pt x="483" y="984"/>
                  <a:pt x="490" y="978"/>
                  <a:pt x="490" y="970"/>
                </a:cubicBezTo>
                <a:cubicBezTo>
                  <a:pt x="490" y="961"/>
                  <a:pt x="483" y="955"/>
                  <a:pt x="475" y="955"/>
                </a:cubicBezTo>
                <a:close/>
                <a:moveTo>
                  <a:pt x="475" y="988"/>
                </a:moveTo>
                <a:cubicBezTo>
                  <a:pt x="467" y="988"/>
                  <a:pt x="460" y="994"/>
                  <a:pt x="460" y="1002"/>
                </a:cubicBezTo>
                <a:cubicBezTo>
                  <a:pt x="460" y="1011"/>
                  <a:pt x="467" y="1017"/>
                  <a:pt x="475" y="1017"/>
                </a:cubicBezTo>
                <a:cubicBezTo>
                  <a:pt x="483" y="1017"/>
                  <a:pt x="490" y="1011"/>
                  <a:pt x="490" y="1002"/>
                </a:cubicBezTo>
                <a:cubicBezTo>
                  <a:pt x="490" y="994"/>
                  <a:pt x="483" y="988"/>
                  <a:pt x="475" y="988"/>
                </a:cubicBezTo>
                <a:close/>
                <a:moveTo>
                  <a:pt x="475" y="1021"/>
                </a:moveTo>
                <a:cubicBezTo>
                  <a:pt x="467" y="1021"/>
                  <a:pt x="460" y="1027"/>
                  <a:pt x="460" y="1035"/>
                </a:cubicBezTo>
                <a:cubicBezTo>
                  <a:pt x="460" y="1044"/>
                  <a:pt x="467" y="1050"/>
                  <a:pt x="475" y="1050"/>
                </a:cubicBezTo>
                <a:cubicBezTo>
                  <a:pt x="483" y="1050"/>
                  <a:pt x="490" y="1044"/>
                  <a:pt x="490" y="1035"/>
                </a:cubicBezTo>
                <a:cubicBezTo>
                  <a:pt x="490" y="1027"/>
                  <a:pt x="483" y="1021"/>
                  <a:pt x="475" y="1021"/>
                </a:cubicBezTo>
                <a:close/>
                <a:moveTo>
                  <a:pt x="475" y="1053"/>
                </a:moveTo>
                <a:cubicBezTo>
                  <a:pt x="467" y="1053"/>
                  <a:pt x="460" y="1060"/>
                  <a:pt x="460" y="1068"/>
                </a:cubicBezTo>
                <a:cubicBezTo>
                  <a:pt x="460" y="1076"/>
                  <a:pt x="467" y="1083"/>
                  <a:pt x="475" y="1083"/>
                </a:cubicBezTo>
                <a:cubicBezTo>
                  <a:pt x="483" y="1083"/>
                  <a:pt x="490" y="1076"/>
                  <a:pt x="490" y="1068"/>
                </a:cubicBezTo>
                <a:cubicBezTo>
                  <a:pt x="490" y="1060"/>
                  <a:pt x="483" y="1053"/>
                  <a:pt x="475" y="1053"/>
                </a:cubicBezTo>
                <a:close/>
                <a:moveTo>
                  <a:pt x="475" y="1086"/>
                </a:moveTo>
                <a:cubicBezTo>
                  <a:pt x="467" y="1086"/>
                  <a:pt x="460" y="1093"/>
                  <a:pt x="460" y="1101"/>
                </a:cubicBezTo>
                <a:cubicBezTo>
                  <a:pt x="460" y="1109"/>
                  <a:pt x="467" y="1116"/>
                  <a:pt x="475" y="1116"/>
                </a:cubicBezTo>
                <a:cubicBezTo>
                  <a:pt x="483" y="1116"/>
                  <a:pt x="490" y="1109"/>
                  <a:pt x="490" y="1101"/>
                </a:cubicBezTo>
                <a:cubicBezTo>
                  <a:pt x="490" y="1093"/>
                  <a:pt x="483" y="1086"/>
                  <a:pt x="475" y="1086"/>
                </a:cubicBezTo>
                <a:close/>
                <a:moveTo>
                  <a:pt x="475" y="1119"/>
                </a:moveTo>
                <a:cubicBezTo>
                  <a:pt x="467" y="1119"/>
                  <a:pt x="460" y="1126"/>
                  <a:pt x="460" y="1134"/>
                </a:cubicBezTo>
                <a:cubicBezTo>
                  <a:pt x="460" y="1142"/>
                  <a:pt x="467" y="1149"/>
                  <a:pt x="475" y="1149"/>
                </a:cubicBezTo>
                <a:cubicBezTo>
                  <a:pt x="483" y="1149"/>
                  <a:pt x="490" y="1142"/>
                  <a:pt x="490" y="1134"/>
                </a:cubicBezTo>
                <a:cubicBezTo>
                  <a:pt x="490" y="1126"/>
                  <a:pt x="483" y="1119"/>
                  <a:pt x="475" y="1119"/>
                </a:cubicBezTo>
                <a:close/>
                <a:moveTo>
                  <a:pt x="475" y="1152"/>
                </a:moveTo>
                <a:cubicBezTo>
                  <a:pt x="467" y="1152"/>
                  <a:pt x="460" y="1159"/>
                  <a:pt x="460" y="1167"/>
                </a:cubicBezTo>
                <a:cubicBezTo>
                  <a:pt x="460" y="1175"/>
                  <a:pt x="467" y="1182"/>
                  <a:pt x="475" y="1182"/>
                </a:cubicBezTo>
                <a:cubicBezTo>
                  <a:pt x="483" y="1182"/>
                  <a:pt x="490" y="1175"/>
                  <a:pt x="490" y="1167"/>
                </a:cubicBezTo>
                <a:cubicBezTo>
                  <a:pt x="490" y="1159"/>
                  <a:pt x="483" y="1152"/>
                  <a:pt x="475" y="1152"/>
                </a:cubicBezTo>
                <a:close/>
                <a:moveTo>
                  <a:pt x="475" y="1185"/>
                </a:moveTo>
                <a:cubicBezTo>
                  <a:pt x="467" y="1185"/>
                  <a:pt x="460" y="1192"/>
                  <a:pt x="460" y="1200"/>
                </a:cubicBezTo>
                <a:cubicBezTo>
                  <a:pt x="460" y="1208"/>
                  <a:pt x="467" y="1215"/>
                  <a:pt x="475" y="1215"/>
                </a:cubicBezTo>
                <a:cubicBezTo>
                  <a:pt x="483" y="1215"/>
                  <a:pt x="490" y="1208"/>
                  <a:pt x="490" y="1200"/>
                </a:cubicBezTo>
                <a:cubicBezTo>
                  <a:pt x="490" y="1192"/>
                  <a:pt x="483" y="1185"/>
                  <a:pt x="475" y="1185"/>
                </a:cubicBezTo>
                <a:close/>
                <a:moveTo>
                  <a:pt x="475" y="1218"/>
                </a:moveTo>
                <a:cubicBezTo>
                  <a:pt x="467" y="1218"/>
                  <a:pt x="460" y="1225"/>
                  <a:pt x="460" y="1233"/>
                </a:cubicBezTo>
                <a:cubicBezTo>
                  <a:pt x="460" y="1241"/>
                  <a:pt x="467" y="1248"/>
                  <a:pt x="475" y="1248"/>
                </a:cubicBezTo>
                <a:cubicBezTo>
                  <a:pt x="483" y="1248"/>
                  <a:pt x="490" y="1241"/>
                  <a:pt x="490" y="1233"/>
                </a:cubicBezTo>
                <a:cubicBezTo>
                  <a:pt x="490" y="1225"/>
                  <a:pt x="483" y="1218"/>
                  <a:pt x="475" y="1218"/>
                </a:cubicBezTo>
                <a:close/>
                <a:moveTo>
                  <a:pt x="475" y="1251"/>
                </a:moveTo>
                <a:cubicBezTo>
                  <a:pt x="467" y="1251"/>
                  <a:pt x="460" y="1258"/>
                  <a:pt x="460" y="1266"/>
                </a:cubicBezTo>
                <a:cubicBezTo>
                  <a:pt x="460" y="1274"/>
                  <a:pt x="467" y="1281"/>
                  <a:pt x="475" y="1281"/>
                </a:cubicBezTo>
                <a:cubicBezTo>
                  <a:pt x="483" y="1281"/>
                  <a:pt x="490" y="1274"/>
                  <a:pt x="490" y="1266"/>
                </a:cubicBezTo>
                <a:cubicBezTo>
                  <a:pt x="490" y="1258"/>
                  <a:pt x="483" y="1251"/>
                  <a:pt x="475" y="1251"/>
                </a:cubicBezTo>
                <a:close/>
                <a:moveTo>
                  <a:pt x="475" y="1284"/>
                </a:moveTo>
                <a:cubicBezTo>
                  <a:pt x="467" y="1284"/>
                  <a:pt x="460" y="1291"/>
                  <a:pt x="460" y="1299"/>
                </a:cubicBezTo>
                <a:cubicBezTo>
                  <a:pt x="460" y="1307"/>
                  <a:pt x="467" y="1314"/>
                  <a:pt x="475" y="1314"/>
                </a:cubicBezTo>
                <a:cubicBezTo>
                  <a:pt x="483" y="1314"/>
                  <a:pt x="490" y="1307"/>
                  <a:pt x="490" y="1299"/>
                </a:cubicBezTo>
                <a:cubicBezTo>
                  <a:pt x="490" y="1291"/>
                  <a:pt x="483" y="1284"/>
                  <a:pt x="475" y="1284"/>
                </a:cubicBezTo>
                <a:close/>
                <a:moveTo>
                  <a:pt x="475" y="1317"/>
                </a:moveTo>
                <a:cubicBezTo>
                  <a:pt x="467" y="1317"/>
                  <a:pt x="460" y="1323"/>
                  <a:pt x="460" y="1332"/>
                </a:cubicBezTo>
                <a:cubicBezTo>
                  <a:pt x="460" y="1340"/>
                  <a:pt x="467" y="1346"/>
                  <a:pt x="475" y="1346"/>
                </a:cubicBezTo>
                <a:cubicBezTo>
                  <a:pt x="483" y="1346"/>
                  <a:pt x="490" y="1340"/>
                  <a:pt x="490" y="1332"/>
                </a:cubicBezTo>
                <a:cubicBezTo>
                  <a:pt x="490" y="1323"/>
                  <a:pt x="483" y="1317"/>
                  <a:pt x="475" y="1317"/>
                </a:cubicBezTo>
                <a:close/>
                <a:moveTo>
                  <a:pt x="475" y="1350"/>
                </a:moveTo>
                <a:cubicBezTo>
                  <a:pt x="467" y="1350"/>
                  <a:pt x="460" y="1356"/>
                  <a:pt x="460" y="1365"/>
                </a:cubicBezTo>
                <a:cubicBezTo>
                  <a:pt x="460" y="1373"/>
                  <a:pt x="467" y="1379"/>
                  <a:pt x="475" y="1379"/>
                </a:cubicBezTo>
                <a:cubicBezTo>
                  <a:pt x="483" y="1379"/>
                  <a:pt x="490" y="1373"/>
                  <a:pt x="490" y="1365"/>
                </a:cubicBezTo>
                <a:cubicBezTo>
                  <a:pt x="490" y="1356"/>
                  <a:pt x="483" y="1350"/>
                  <a:pt x="475" y="1350"/>
                </a:cubicBezTo>
                <a:close/>
                <a:moveTo>
                  <a:pt x="475" y="1383"/>
                </a:moveTo>
                <a:cubicBezTo>
                  <a:pt x="467" y="1383"/>
                  <a:pt x="460" y="1389"/>
                  <a:pt x="460" y="1397"/>
                </a:cubicBezTo>
                <a:cubicBezTo>
                  <a:pt x="460" y="1406"/>
                  <a:pt x="467" y="1412"/>
                  <a:pt x="475" y="1412"/>
                </a:cubicBezTo>
                <a:cubicBezTo>
                  <a:pt x="483" y="1412"/>
                  <a:pt x="490" y="1406"/>
                  <a:pt x="490" y="1397"/>
                </a:cubicBezTo>
                <a:cubicBezTo>
                  <a:pt x="490" y="1389"/>
                  <a:pt x="483" y="1383"/>
                  <a:pt x="475" y="1383"/>
                </a:cubicBezTo>
                <a:close/>
                <a:moveTo>
                  <a:pt x="475" y="1416"/>
                </a:moveTo>
                <a:cubicBezTo>
                  <a:pt x="467" y="1416"/>
                  <a:pt x="460" y="1422"/>
                  <a:pt x="460" y="1430"/>
                </a:cubicBezTo>
                <a:cubicBezTo>
                  <a:pt x="460" y="1439"/>
                  <a:pt x="467" y="1445"/>
                  <a:pt x="475" y="1445"/>
                </a:cubicBezTo>
                <a:cubicBezTo>
                  <a:pt x="483" y="1445"/>
                  <a:pt x="490" y="1439"/>
                  <a:pt x="490" y="1430"/>
                </a:cubicBezTo>
                <a:cubicBezTo>
                  <a:pt x="490" y="1422"/>
                  <a:pt x="483" y="1416"/>
                  <a:pt x="475" y="1416"/>
                </a:cubicBezTo>
                <a:close/>
                <a:moveTo>
                  <a:pt x="508" y="0"/>
                </a:moveTo>
                <a:cubicBezTo>
                  <a:pt x="500" y="0"/>
                  <a:pt x="493" y="7"/>
                  <a:pt x="493" y="15"/>
                </a:cubicBezTo>
                <a:cubicBezTo>
                  <a:pt x="493" y="23"/>
                  <a:pt x="500" y="30"/>
                  <a:pt x="508" y="30"/>
                </a:cubicBezTo>
                <a:cubicBezTo>
                  <a:pt x="516" y="30"/>
                  <a:pt x="523" y="23"/>
                  <a:pt x="523" y="15"/>
                </a:cubicBezTo>
                <a:cubicBezTo>
                  <a:pt x="523" y="7"/>
                  <a:pt x="516" y="0"/>
                  <a:pt x="508" y="0"/>
                </a:cubicBezTo>
                <a:close/>
                <a:moveTo>
                  <a:pt x="508" y="33"/>
                </a:moveTo>
                <a:cubicBezTo>
                  <a:pt x="500" y="33"/>
                  <a:pt x="493" y="40"/>
                  <a:pt x="493" y="48"/>
                </a:cubicBezTo>
                <a:cubicBezTo>
                  <a:pt x="493" y="56"/>
                  <a:pt x="500" y="63"/>
                  <a:pt x="508" y="63"/>
                </a:cubicBezTo>
                <a:cubicBezTo>
                  <a:pt x="516" y="63"/>
                  <a:pt x="523" y="56"/>
                  <a:pt x="523" y="48"/>
                </a:cubicBezTo>
                <a:cubicBezTo>
                  <a:pt x="523" y="40"/>
                  <a:pt x="516" y="33"/>
                  <a:pt x="508" y="33"/>
                </a:cubicBezTo>
                <a:close/>
                <a:moveTo>
                  <a:pt x="508" y="66"/>
                </a:moveTo>
                <a:cubicBezTo>
                  <a:pt x="500" y="66"/>
                  <a:pt x="493" y="72"/>
                  <a:pt x="493" y="81"/>
                </a:cubicBezTo>
                <a:cubicBezTo>
                  <a:pt x="493" y="89"/>
                  <a:pt x="500" y="95"/>
                  <a:pt x="508" y="95"/>
                </a:cubicBezTo>
                <a:cubicBezTo>
                  <a:pt x="516" y="95"/>
                  <a:pt x="523" y="89"/>
                  <a:pt x="523" y="81"/>
                </a:cubicBezTo>
                <a:cubicBezTo>
                  <a:pt x="523" y="72"/>
                  <a:pt x="516" y="66"/>
                  <a:pt x="508" y="66"/>
                </a:cubicBezTo>
                <a:close/>
                <a:moveTo>
                  <a:pt x="508" y="99"/>
                </a:moveTo>
                <a:cubicBezTo>
                  <a:pt x="500" y="99"/>
                  <a:pt x="493" y="105"/>
                  <a:pt x="493" y="114"/>
                </a:cubicBezTo>
                <a:cubicBezTo>
                  <a:pt x="493" y="122"/>
                  <a:pt x="500" y="128"/>
                  <a:pt x="508" y="128"/>
                </a:cubicBezTo>
                <a:cubicBezTo>
                  <a:pt x="516" y="128"/>
                  <a:pt x="523" y="122"/>
                  <a:pt x="523" y="114"/>
                </a:cubicBezTo>
                <a:cubicBezTo>
                  <a:pt x="523" y="105"/>
                  <a:pt x="516" y="99"/>
                  <a:pt x="508" y="99"/>
                </a:cubicBezTo>
                <a:close/>
                <a:moveTo>
                  <a:pt x="508" y="132"/>
                </a:moveTo>
                <a:cubicBezTo>
                  <a:pt x="500" y="132"/>
                  <a:pt x="493" y="138"/>
                  <a:pt x="493" y="147"/>
                </a:cubicBezTo>
                <a:cubicBezTo>
                  <a:pt x="493" y="155"/>
                  <a:pt x="500" y="161"/>
                  <a:pt x="508" y="161"/>
                </a:cubicBezTo>
                <a:cubicBezTo>
                  <a:pt x="516" y="161"/>
                  <a:pt x="523" y="155"/>
                  <a:pt x="523" y="147"/>
                </a:cubicBezTo>
                <a:cubicBezTo>
                  <a:pt x="523" y="138"/>
                  <a:pt x="516" y="132"/>
                  <a:pt x="508" y="132"/>
                </a:cubicBezTo>
                <a:close/>
                <a:moveTo>
                  <a:pt x="508" y="165"/>
                </a:moveTo>
                <a:cubicBezTo>
                  <a:pt x="500" y="165"/>
                  <a:pt x="493" y="171"/>
                  <a:pt x="493" y="179"/>
                </a:cubicBezTo>
                <a:cubicBezTo>
                  <a:pt x="493" y="188"/>
                  <a:pt x="500" y="194"/>
                  <a:pt x="508" y="194"/>
                </a:cubicBezTo>
                <a:cubicBezTo>
                  <a:pt x="516" y="194"/>
                  <a:pt x="523" y="188"/>
                  <a:pt x="523" y="179"/>
                </a:cubicBezTo>
                <a:cubicBezTo>
                  <a:pt x="523" y="171"/>
                  <a:pt x="516" y="165"/>
                  <a:pt x="508" y="165"/>
                </a:cubicBezTo>
                <a:close/>
                <a:moveTo>
                  <a:pt x="508" y="198"/>
                </a:moveTo>
                <a:cubicBezTo>
                  <a:pt x="500" y="198"/>
                  <a:pt x="493" y="204"/>
                  <a:pt x="493" y="212"/>
                </a:cubicBezTo>
                <a:cubicBezTo>
                  <a:pt x="493" y="221"/>
                  <a:pt x="500" y="227"/>
                  <a:pt x="508" y="227"/>
                </a:cubicBezTo>
                <a:cubicBezTo>
                  <a:pt x="516" y="227"/>
                  <a:pt x="523" y="221"/>
                  <a:pt x="523" y="212"/>
                </a:cubicBezTo>
                <a:cubicBezTo>
                  <a:pt x="523" y="204"/>
                  <a:pt x="516" y="198"/>
                  <a:pt x="508" y="198"/>
                </a:cubicBezTo>
                <a:close/>
                <a:moveTo>
                  <a:pt x="508" y="230"/>
                </a:moveTo>
                <a:cubicBezTo>
                  <a:pt x="500" y="230"/>
                  <a:pt x="493" y="237"/>
                  <a:pt x="493" y="245"/>
                </a:cubicBezTo>
                <a:cubicBezTo>
                  <a:pt x="493" y="253"/>
                  <a:pt x="500" y="260"/>
                  <a:pt x="508" y="260"/>
                </a:cubicBezTo>
                <a:cubicBezTo>
                  <a:pt x="516" y="260"/>
                  <a:pt x="523" y="253"/>
                  <a:pt x="523" y="245"/>
                </a:cubicBezTo>
                <a:cubicBezTo>
                  <a:pt x="523" y="237"/>
                  <a:pt x="516" y="230"/>
                  <a:pt x="508" y="230"/>
                </a:cubicBezTo>
                <a:close/>
                <a:moveTo>
                  <a:pt x="508" y="263"/>
                </a:moveTo>
                <a:cubicBezTo>
                  <a:pt x="500" y="263"/>
                  <a:pt x="493" y="270"/>
                  <a:pt x="493" y="278"/>
                </a:cubicBezTo>
                <a:cubicBezTo>
                  <a:pt x="493" y="286"/>
                  <a:pt x="500" y="293"/>
                  <a:pt x="508" y="293"/>
                </a:cubicBezTo>
                <a:cubicBezTo>
                  <a:pt x="516" y="293"/>
                  <a:pt x="523" y="286"/>
                  <a:pt x="523" y="278"/>
                </a:cubicBezTo>
                <a:cubicBezTo>
                  <a:pt x="523" y="270"/>
                  <a:pt x="516" y="263"/>
                  <a:pt x="508" y="263"/>
                </a:cubicBezTo>
                <a:close/>
                <a:moveTo>
                  <a:pt x="508" y="296"/>
                </a:moveTo>
                <a:cubicBezTo>
                  <a:pt x="500" y="296"/>
                  <a:pt x="493" y="303"/>
                  <a:pt x="493" y="311"/>
                </a:cubicBezTo>
                <a:cubicBezTo>
                  <a:pt x="493" y="319"/>
                  <a:pt x="500" y="326"/>
                  <a:pt x="508" y="326"/>
                </a:cubicBezTo>
                <a:cubicBezTo>
                  <a:pt x="516" y="326"/>
                  <a:pt x="523" y="319"/>
                  <a:pt x="523" y="311"/>
                </a:cubicBezTo>
                <a:cubicBezTo>
                  <a:pt x="523" y="303"/>
                  <a:pt x="516" y="296"/>
                  <a:pt x="508" y="296"/>
                </a:cubicBezTo>
                <a:close/>
                <a:moveTo>
                  <a:pt x="508" y="329"/>
                </a:moveTo>
                <a:cubicBezTo>
                  <a:pt x="500" y="329"/>
                  <a:pt x="493" y="336"/>
                  <a:pt x="493" y="344"/>
                </a:cubicBezTo>
                <a:cubicBezTo>
                  <a:pt x="493" y="352"/>
                  <a:pt x="500" y="359"/>
                  <a:pt x="508" y="359"/>
                </a:cubicBezTo>
                <a:cubicBezTo>
                  <a:pt x="516" y="359"/>
                  <a:pt x="523" y="352"/>
                  <a:pt x="523" y="344"/>
                </a:cubicBezTo>
                <a:cubicBezTo>
                  <a:pt x="523" y="336"/>
                  <a:pt x="516" y="329"/>
                  <a:pt x="508" y="329"/>
                </a:cubicBezTo>
                <a:close/>
                <a:moveTo>
                  <a:pt x="508" y="362"/>
                </a:moveTo>
                <a:cubicBezTo>
                  <a:pt x="500" y="362"/>
                  <a:pt x="493" y="369"/>
                  <a:pt x="493" y="377"/>
                </a:cubicBezTo>
                <a:cubicBezTo>
                  <a:pt x="493" y="385"/>
                  <a:pt x="500" y="392"/>
                  <a:pt x="508" y="392"/>
                </a:cubicBezTo>
                <a:cubicBezTo>
                  <a:pt x="516" y="392"/>
                  <a:pt x="523" y="385"/>
                  <a:pt x="523" y="377"/>
                </a:cubicBezTo>
                <a:cubicBezTo>
                  <a:pt x="523" y="369"/>
                  <a:pt x="516" y="362"/>
                  <a:pt x="508" y="362"/>
                </a:cubicBezTo>
                <a:close/>
                <a:moveTo>
                  <a:pt x="508" y="395"/>
                </a:moveTo>
                <a:cubicBezTo>
                  <a:pt x="500" y="395"/>
                  <a:pt x="493" y="402"/>
                  <a:pt x="493" y="410"/>
                </a:cubicBezTo>
                <a:cubicBezTo>
                  <a:pt x="493" y="418"/>
                  <a:pt x="500" y="425"/>
                  <a:pt x="508" y="425"/>
                </a:cubicBezTo>
                <a:cubicBezTo>
                  <a:pt x="516" y="425"/>
                  <a:pt x="523" y="418"/>
                  <a:pt x="523" y="410"/>
                </a:cubicBezTo>
                <a:cubicBezTo>
                  <a:pt x="523" y="402"/>
                  <a:pt x="516" y="395"/>
                  <a:pt x="508" y="395"/>
                </a:cubicBezTo>
                <a:close/>
                <a:moveTo>
                  <a:pt x="508" y="428"/>
                </a:moveTo>
                <a:cubicBezTo>
                  <a:pt x="500" y="428"/>
                  <a:pt x="493" y="435"/>
                  <a:pt x="493" y="443"/>
                </a:cubicBezTo>
                <a:cubicBezTo>
                  <a:pt x="493" y="451"/>
                  <a:pt x="500" y="458"/>
                  <a:pt x="508" y="458"/>
                </a:cubicBezTo>
                <a:cubicBezTo>
                  <a:pt x="516" y="458"/>
                  <a:pt x="523" y="451"/>
                  <a:pt x="523" y="443"/>
                </a:cubicBezTo>
                <a:cubicBezTo>
                  <a:pt x="523" y="435"/>
                  <a:pt x="516" y="428"/>
                  <a:pt x="508" y="428"/>
                </a:cubicBezTo>
                <a:close/>
                <a:moveTo>
                  <a:pt x="508" y="461"/>
                </a:moveTo>
                <a:cubicBezTo>
                  <a:pt x="500" y="461"/>
                  <a:pt x="493" y="468"/>
                  <a:pt x="493" y="476"/>
                </a:cubicBezTo>
                <a:cubicBezTo>
                  <a:pt x="493" y="484"/>
                  <a:pt x="500" y="491"/>
                  <a:pt x="508" y="491"/>
                </a:cubicBezTo>
                <a:cubicBezTo>
                  <a:pt x="516" y="491"/>
                  <a:pt x="523" y="484"/>
                  <a:pt x="523" y="476"/>
                </a:cubicBezTo>
                <a:cubicBezTo>
                  <a:pt x="523" y="468"/>
                  <a:pt x="516" y="461"/>
                  <a:pt x="508" y="461"/>
                </a:cubicBezTo>
                <a:close/>
                <a:moveTo>
                  <a:pt x="508" y="494"/>
                </a:moveTo>
                <a:cubicBezTo>
                  <a:pt x="500" y="494"/>
                  <a:pt x="493" y="500"/>
                  <a:pt x="493" y="509"/>
                </a:cubicBezTo>
                <a:cubicBezTo>
                  <a:pt x="493" y="517"/>
                  <a:pt x="500" y="523"/>
                  <a:pt x="508" y="523"/>
                </a:cubicBezTo>
                <a:cubicBezTo>
                  <a:pt x="516" y="523"/>
                  <a:pt x="523" y="517"/>
                  <a:pt x="523" y="509"/>
                </a:cubicBezTo>
                <a:cubicBezTo>
                  <a:pt x="523" y="500"/>
                  <a:pt x="516" y="494"/>
                  <a:pt x="508" y="494"/>
                </a:cubicBezTo>
                <a:close/>
                <a:moveTo>
                  <a:pt x="508" y="527"/>
                </a:moveTo>
                <a:cubicBezTo>
                  <a:pt x="500" y="527"/>
                  <a:pt x="493" y="533"/>
                  <a:pt x="493" y="542"/>
                </a:cubicBezTo>
                <a:cubicBezTo>
                  <a:pt x="493" y="550"/>
                  <a:pt x="500" y="556"/>
                  <a:pt x="508" y="556"/>
                </a:cubicBezTo>
                <a:cubicBezTo>
                  <a:pt x="516" y="556"/>
                  <a:pt x="523" y="550"/>
                  <a:pt x="523" y="542"/>
                </a:cubicBezTo>
                <a:cubicBezTo>
                  <a:pt x="523" y="533"/>
                  <a:pt x="516" y="527"/>
                  <a:pt x="508" y="527"/>
                </a:cubicBezTo>
                <a:close/>
                <a:moveTo>
                  <a:pt x="508" y="560"/>
                </a:moveTo>
                <a:cubicBezTo>
                  <a:pt x="500" y="560"/>
                  <a:pt x="493" y="566"/>
                  <a:pt x="493" y="574"/>
                </a:cubicBezTo>
                <a:cubicBezTo>
                  <a:pt x="493" y="583"/>
                  <a:pt x="500" y="589"/>
                  <a:pt x="508" y="589"/>
                </a:cubicBezTo>
                <a:cubicBezTo>
                  <a:pt x="516" y="589"/>
                  <a:pt x="523" y="583"/>
                  <a:pt x="523" y="574"/>
                </a:cubicBezTo>
                <a:cubicBezTo>
                  <a:pt x="523" y="566"/>
                  <a:pt x="516" y="560"/>
                  <a:pt x="508" y="560"/>
                </a:cubicBezTo>
                <a:close/>
                <a:moveTo>
                  <a:pt x="508" y="593"/>
                </a:moveTo>
                <a:cubicBezTo>
                  <a:pt x="500" y="593"/>
                  <a:pt x="493" y="599"/>
                  <a:pt x="493" y="607"/>
                </a:cubicBezTo>
                <a:cubicBezTo>
                  <a:pt x="493" y="616"/>
                  <a:pt x="500" y="622"/>
                  <a:pt x="508" y="622"/>
                </a:cubicBezTo>
                <a:cubicBezTo>
                  <a:pt x="516" y="622"/>
                  <a:pt x="523" y="616"/>
                  <a:pt x="523" y="607"/>
                </a:cubicBezTo>
                <a:cubicBezTo>
                  <a:pt x="523" y="599"/>
                  <a:pt x="516" y="593"/>
                  <a:pt x="508" y="593"/>
                </a:cubicBezTo>
                <a:close/>
                <a:moveTo>
                  <a:pt x="508" y="625"/>
                </a:moveTo>
                <a:cubicBezTo>
                  <a:pt x="500" y="625"/>
                  <a:pt x="493" y="632"/>
                  <a:pt x="493" y="640"/>
                </a:cubicBezTo>
                <a:cubicBezTo>
                  <a:pt x="493" y="648"/>
                  <a:pt x="500" y="655"/>
                  <a:pt x="508" y="655"/>
                </a:cubicBezTo>
                <a:cubicBezTo>
                  <a:pt x="516" y="655"/>
                  <a:pt x="523" y="648"/>
                  <a:pt x="523" y="640"/>
                </a:cubicBezTo>
                <a:cubicBezTo>
                  <a:pt x="523" y="632"/>
                  <a:pt x="516" y="625"/>
                  <a:pt x="508" y="625"/>
                </a:cubicBezTo>
                <a:close/>
                <a:moveTo>
                  <a:pt x="508" y="658"/>
                </a:moveTo>
                <a:cubicBezTo>
                  <a:pt x="500" y="658"/>
                  <a:pt x="493" y="665"/>
                  <a:pt x="493" y="673"/>
                </a:cubicBezTo>
                <a:cubicBezTo>
                  <a:pt x="493" y="681"/>
                  <a:pt x="500" y="688"/>
                  <a:pt x="508" y="688"/>
                </a:cubicBezTo>
                <a:cubicBezTo>
                  <a:pt x="516" y="688"/>
                  <a:pt x="523" y="681"/>
                  <a:pt x="523" y="673"/>
                </a:cubicBezTo>
                <a:cubicBezTo>
                  <a:pt x="523" y="665"/>
                  <a:pt x="516" y="658"/>
                  <a:pt x="508" y="658"/>
                </a:cubicBezTo>
                <a:close/>
                <a:moveTo>
                  <a:pt x="508" y="691"/>
                </a:moveTo>
                <a:cubicBezTo>
                  <a:pt x="500" y="691"/>
                  <a:pt x="493" y="698"/>
                  <a:pt x="493" y="706"/>
                </a:cubicBezTo>
                <a:cubicBezTo>
                  <a:pt x="493" y="714"/>
                  <a:pt x="500" y="721"/>
                  <a:pt x="508" y="721"/>
                </a:cubicBezTo>
                <a:cubicBezTo>
                  <a:pt x="516" y="721"/>
                  <a:pt x="523" y="714"/>
                  <a:pt x="523" y="706"/>
                </a:cubicBezTo>
                <a:cubicBezTo>
                  <a:pt x="523" y="698"/>
                  <a:pt x="516" y="691"/>
                  <a:pt x="508" y="691"/>
                </a:cubicBezTo>
                <a:close/>
                <a:moveTo>
                  <a:pt x="508" y="724"/>
                </a:moveTo>
                <a:cubicBezTo>
                  <a:pt x="500" y="724"/>
                  <a:pt x="493" y="731"/>
                  <a:pt x="493" y="739"/>
                </a:cubicBezTo>
                <a:cubicBezTo>
                  <a:pt x="493" y="747"/>
                  <a:pt x="500" y="754"/>
                  <a:pt x="508" y="754"/>
                </a:cubicBezTo>
                <a:cubicBezTo>
                  <a:pt x="516" y="754"/>
                  <a:pt x="523" y="747"/>
                  <a:pt x="523" y="739"/>
                </a:cubicBezTo>
                <a:cubicBezTo>
                  <a:pt x="523" y="731"/>
                  <a:pt x="516" y="724"/>
                  <a:pt x="508" y="724"/>
                </a:cubicBezTo>
                <a:close/>
                <a:moveTo>
                  <a:pt x="508" y="757"/>
                </a:moveTo>
                <a:cubicBezTo>
                  <a:pt x="500" y="757"/>
                  <a:pt x="493" y="764"/>
                  <a:pt x="493" y="772"/>
                </a:cubicBezTo>
                <a:cubicBezTo>
                  <a:pt x="493" y="780"/>
                  <a:pt x="500" y="787"/>
                  <a:pt x="508" y="787"/>
                </a:cubicBezTo>
                <a:cubicBezTo>
                  <a:pt x="516" y="787"/>
                  <a:pt x="523" y="780"/>
                  <a:pt x="523" y="772"/>
                </a:cubicBezTo>
                <a:cubicBezTo>
                  <a:pt x="523" y="764"/>
                  <a:pt x="516" y="757"/>
                  <a:pt x="508" y="757"/>
                </a:cubicBezTo>
                <a:close/>
                <a:moveTo>
                  <a:pt x="508" y="790"/>
                </a:moveTo>
                <a:cubicBezTo>
                  <a:pt x="500" y="790"/>
                  <a:pt x="493" y="797"/>
                  <a:pt x="493" y="805"/>
                </a:cubicBezTo>
                <a:cubicBezTo>
                  <a:pt x="493" y="813"/>
                  <a:pt x="500" y="820"/>
                  <a:pt x="508" y="820"/>
                </a:cubicBezTo>
                <a:cubicBezTo>
                  <a:pt x="516" y="820"/>
                  <a:pt x="523" y="813"/>
                  <a:pt x="523" y="805"/>
                </a:cubicBezTo>
                <a:cubicBezTo>
                  <a:pt x="523" y="797"/>
                  <a:pt x="516" y="790"/>
                  <a:pt x="508" y="790"/>
                </a:cubicBezTo>
                <a:close/>
                <a:moveTo>
                  <a:pt x="508" y="823"/>
                </a:moveTo>
                <a:cubicBezTo>
                  <a:pt x="500" y="823"/>
                  <a:pt x="493" y="830"/>
                  <a:pt x="493" y="838"/>
                </a:cubicBezTo>
                <a:cubicBezTo>
                  <a:pt x="493" y="846"/>
                  <a:pt x="500" y="853"/>
                  <a:pt x="508" y="853"/>
                </a:cubicBezTo>
                <a:cubicBezTo>
                  <a:pt x="516" y="853"/>
                  <a:pt x="523" y="846"/>
                  <a:pt x="523" y="838"/>
                </a:cubicBezTo>
                <a:cubicBezTo>
                  <a:pt x="523" y="830"/>
                  <a:pt x="516" y="823"/>
                  <a:pt x="508" y="823"/>
                </a:cubicBezTo>
                <a:close/>
                <a:moveTo>
                  <a:pt x="508" y="856"/>
                </a:moveTo>
                <a:cubicBezTo>
                  <a:pt x="500" y="856"/>
                  <a:pt x="493" y="863"/>
                  <a:pt x="493" y="871"/>
                </a:cubicBezTo>
                <a:cubicBezTo>
                  <a:pt x="493" y="879"/>
                  <a:pt x="500" y="886"/>
                  <a:pt x="508" y="886"/>
                </a:cubicBezTo>
                <a:cubicBezTo>
                  <a:pt x="516" y="886"/>
                  <a:pt x="523" y="879"/>
                  <a:pt x="523" y="871"/>
                </a:cubicBezTo>
                <a:cubicBezTo>
                  <a:pt x="523" y="863"/>
                  <a:pt x="516" y="856"/>
                  <a:pt x="508" y="856"/>
                </a:cubicBezTo>
                <a:close/>
                <a:moveTo>
                  <a:pt x="508" y="889"/>
                </a:moveTo>
                <a:cubicBezTo>
                  <a:pt x="500" y="889"/>
                  <a:pt x="493" y="895"/>
                  <a:pt x="493" y="904"/>
                </a:cubicBezTo>
                <a:cubicBezTo>
                  <a:pt x="493" y="912"/>
                  <a:pt x="500" y="918"/>
                  <a:pt x="508" y="918"/>
                </a:cubicBezTo>
                <a:cubicBezTo>
                  <a:pt x="516" y="918"/>
                  <a:pt x="523" y="912"/>
                  <a:pt x="523" y="904"/>
                </a:cubicBezTo>
                <a:cubicBezTo>
                  <a:pt x="523" y="895"/>
                  <a:pt x="516" y="889"/>
                  <a:pt x="508" y="889"/>
                </a:cubicBezTo>
                <a:close/>
                <a:moveTo>
                  <a:pt x="508" y="922"/>
                </a:moveTo>
                <a:cubicBezTo>
                  <a:pt x="500" y="922"/>
                  <a:pt x="493" y="928"/>
                  <a:pt x="493" y="937"/>
                </a:cubicBezTo>
                <a:cubicBezTo>
                  <a:pt x="493" y="945"/>
                  <a:pt x="500" y="951"/>
                  <a:pt x="508" y="951"/>
                </a:cubicBezTo>
                <a:cubicBezTo>
                  <a:pt x="516" y="951"/>
                  <a:pt x="523" y="945"/>
                  <a:pt x="523" y="937"/>
                </a:cubicBezTo>
                <a:cubicBezTo>
                  <a:pt x="523" y="928"/>
                  <a:pt x="516" y="922"/>
                  <a:pt x="508" y="922"/>
                </a:cubicBezTo>
                <a:close/>
                <a:moveTo>
                  <a:pt x="508" y="955"/>
                </a:moveTo>
                <a:cubicBezTo>
                  <a:pt x="500" y="955"/>
                  <a:pt x="493" y="961"/>
                  <a:pt x="493" y="970"/>
                </a:cubicBezTo>
                <a:cubicBezTo>
                  <a:pt x="493" y="978"/>
                  <a:pt x="500" y="984"/>
                  <a:pt x="508" y="984"/>
                </a:cubicBezTo>
                <a:cubicBezTo>
                  <a:pt x="516" y="984"/>
                  <a:pt x="523" y="978"/>
                  <a:pt x="523" y="970"/>
                </a:cubicBezTo>
                <a:cubicBezTo>
                  <a:pt x="523" y="961"/>
                  <a:pt x="516" y="955"/>
                  <a:pt x="508" y="955"/>
                </a:cubicBezTo>
                <a:close/>
                <a:moveTo>
                  <a:pt x="508" y="988"/>
                </a:moveTo>
                <a:cubicBezTo>
                  <a:pt x="500" y="988"/>
                  <a:pt x="493" y="994"/>
                  <a:pt x="493" y="1002"/>
                </a:cubicBezTo>
                <a:cubicBezTo>
                  <a:pt x="493" y="1011"/>
                  <a:pt x="500" y="1017"/>
                  <a:pt x="508" y="1017"/>
                </a:cubicBezTo>
                <a:cubicBezTo>
                  <a:pt x="516" y="1017"/>
                  <a:pt x="523" y="1011"/>
                  <a:pt x="523" y="1002"/>
                </a:cubicBezTo>
                <a:cubicBezTo>
                  <a:pt x="523" y="994"/>
                  <a:pt x="516" y="988"/>
                  <a:pt x="508" y="988"/>
                </a:cubicBezTo>
                <a:close/>
                <a:moveTo>
                  <a:pt x="508" y="1021"/>
                </a:moveTo>
                <a:cubicBezTo>
                  <a:pt x="500" y="1021"/>
                  <a:pt x="493" y="1027"/>
                  <a:pt x="493" y="1035"/>
                </a:cubicBezTo>
                <a:cubicBezTo>
                  <a:pt x="493" y="1044"/>
                  <a:pt x="500" y="1050"/>
                  <a:pt x="508" y="1050"/>
                </a:cubicBezTo>
                <a:cubicBezTo>
                  <a:pt x="516" y="1050"/>
                  <a:pt x="523" y="1044"/>
                  <a:pt x="523" y="1035"/>
                </a:cubicBezTo>
                <a:cubicBezTo>
                  <a:pt x="523" y="1027"/>
                  <a:pt x="516" y="1021"/>
                  <a:pt x="508" y="1021"/>
                </a:cubicBezTo>
                <a:close/>
                <a:moveTo>
                  <a:pt x="508" y="1053"/>
                </a:moveTo>
                <a:cubicBezTo>
                  <a:pt x="500" y="1053"/>
                  <a:pt x="493" y="1060"/>
                  <a:pt x="493" y="1068"/>
                </a:cubicBezTo>
                <a:cubicBezTo>
                  <a:pt x="493" y="1076"/>
                  <a:pt x="500" y="1083"/>
                  <a:pt x="508" y="1083"/>
                </a:cubicBezTo>
                <a:cubicBezTo>
                  <a:pt x="516" y="1083"/>
                  <a:pt x="523" y="1076"/>
                  <a:pt x="523" y="1068"/>
                </a:cubicBezTo>
                <a:cubicBezTo>
                  <a:pt x="523" y="1060"/>
                  <a:pt x="516" y="1053"/>
                  <a:pt x="508" y="1053"/>
                </a:cubicBezTo>
                <a:close/>
                <a:moveTo>
                  <a:pt x="508" y="1086"/>
                </a:moveTo>
                <a:cubicBezTo>
                  <a:pt x="500" y="1086"/>
                  <a:pt x="493" y="1093"/>
                  <a:pt x="493" y="1101"/>
                </a:cubicBezTo>
                <a:cubicBezTo>
                  <a:pt x="493" y="1109"/>
                  <a:pt x="500" y="1116"/>
                  <a:pt x="508" y="1116"/>
                </a:cubicBezTo>
                <a:cubicBezTo>
                  <a:pt x="516" y="1116"/>
                  <a:pt x="523" y="1109"/>
                  <a:pt x="523" y="1101"/>
                </a:cubicBezTo>
                <a:cubicBezTo>
                  <a:pt x="523" y="1093"/>
                  <a:pt x="516" y="1086"/>
                  <a:pt x="508" y="1086"/>
                </a:cubicBezTo>
                <a:close/>
                <a:moveTo>
                  <a:pt x="508" y="1119"/>
                </a:moveTo>
                <a:cubicBezTo>
                  <a:pt x="500" y="1119"/>
                  <a:pt x="493" y="1126"/>
                  <a:pt x="493" y="1134"/>
                </a:cubicBezTo>
                <a:cubicBezTo>
                  <a:pt x="493" y="1142"/>
                  <a:pt x="500" y="1149"/>
                  <a:pt x="508" y="1149"/>
                </a:cubicBezTo>
                <a:cubicBezTo>
                  <a:pt x="516" y="1149"/>
                  <a:pt x="523" y="1142"/>
                  <a:pt x="523" y="1134"/>
                </a:cubicBezTo>
                <a:cubicBezTo>
                  <a:pt x="523" y="1126"/>
                  <a:pt x="516" y="1119"/>
                  <a:pt x="508" y="1119"/>
                </a:cubicBezTo>
                <a:close/>
                <a:moveTo>
                  <a:pt x="508" y="1152"/>
                </a:moveTo>
                <a:cubicBezTo>
                  <a:pt x="500" y="1152"/>
                  <a:pt x="493" y="1159"/>
                  <a:pt x="493" y="1167"/>
                </a:cubicBezTo>
                <a:cubicBezTo>
                  <a:pt x="493" y="1175"/>
                  <a:pt x="500" y="1182"/>
                  <a:pt x="508" y="1182"/>
                </a:cubicBezTo>
                <a:cubicBezTo>
                  <a:pt x="516" y="1182"/>
                  <a:pt x="523" y="1175"/>
                  <a:pt x="523" y="1167"/>
                </a:cubicBezTo>
                <a:cubicBezTo>
                  <a:pt x="523" y="1159"/>
                  <a:pt x="516" y="1152"/>
                  <a:pt x="508" y="1152"/>
                </a:cubicBezTo>
                <a:close/>
                <a:moveTo>
                  <a:pt x="508" y="1185"/>
                </a:moveTo>
                <a:cubicBezTo>
                  <a:pt x="500" y="1185"/>
                  <a:pt x="493" y="1192"/>
                  <a:pt x="493" y="1200"/>
                </a:cubicBezTo>
                <a:cubicBezTo>
                  <a:pt x="493" y="1208"/>
                  <a:pt x="500" y="1215"/>
                  <a:pt x="508" y="1215"/>
                </a:cubicBezTo>
                <a:cubicBezTo>
                  <a:pt x="516" y="1215"/>
                  <a:pt x="523" y="1208"/>
                  <a:pt x="523" y="1200"/>
                </a:cubicBezTo>
                <a:cubicBezTo>
                  <a:pt x="523" y="1192"/>
                  <a:pt x="516" y="1185"/>
                  <a:pt x="508" y="1185"/>
                </a:cubicBezTo>
                <a:close/>
                <a:moveTo>
                  <a:pt x="508" y="1218"/>
                </a:moveTo>
                <a:cubicBezTo>
                  <a:pt x="500" y="1218"/>
                  <a:pt x="493" y="1225"/>
                  <a:pt x="493" y="1233"/>
                </a:cubicBezTo>
                <a:cubicBezTo>
                  <a:pt x="493" y="1241"/>
                  <a:pt x="500" y="1248"/>
                  <a:pt x="508" y="1248"/>
                </a:cubicBezTo>
                <a:cubicBezTo>
                  <a:pt x="516" y="1248"/>
                  <a:pt x="523" y="1241"/>
                  <a:pt x="523" y="1233"/>
                </a:cubicBezTo>
                <a:cubicBezTo>
                  <a:pt x="523" y="1225"/>
                  <a:pt x="516" y="1218"/>
                  <a:pt x="508" y="1218"/>
                </a:cubicBezTo>
                <a:close/>
                <a:moveTo>
                  <a:pt x="508" y="1251"/>
                </a:moveTo>
                <a:cubicBezTo>
                  <a:pt x="500" y="1251"/>
                  <a:pt x="493" y="1258"/>
                  <a:pt x="493" y="1266"/>
                </a:cubicBezTo>
                <a:cubicBezTo>
                  <a:pt x="493" y="1274"/>
                  <a:pt x="500" y="1281"/>
                  <a:pt x="508" y="1281"/>
                </a:cubicBezTo>
                <a:cubicBezTo>
                  <a:pt x="516" y="1281"/>
                  <a:pt x="523" y="1274"/>
                  <a:pt x="523" y="1266"/>
                </a:cubicBezTo>
                <a:cubicBezTo>
                  <a:pt x="523" y="1258"/>
                  <a:pt x="516" y="1251"/>
                  <a:pt x="508" y="1251"/>
                </a:cubicBezTo>
                <a:close/>
                <a:moveTo>
                  <a:pt x="508" y="1284"/>
                </a:moveTo>
                <a:cubicBezTo>
                  <a:pt x="500" y="1284"/>
                  <a:pt x="493" y="1291"/>
                  <a:pt x="493" y="1299"/>
                </a:cubicBezTo>
                <a:cubicBezTo>
                  <a:pt x="493" y="1307"/>
                  <a:pt x="500" y="1314"/>
                  <a:pt x="508" y="1314"/>
                </a:cubicBezTo>
                <a:cubicBezTo>
                  <a:pt x="516" y="1314"/>
                  <a:pt x="523" y="1307"/>
                  <a:pt x="523" y="1299"/>
                </a:cubicBezTo>
                <a:cubicBezTo>
                  <a:pt x="523" y="1291"/>
                  <a:pt x="516" y="1284"/>
                  <a:pt x="508" y="1284"/>
                </a:cubicBezTo>
                <a:close/>
                <a:moveTo>
                  <a:pt x="508" y="1317"/>
                </a:moveTo>
                <a:cubicBezTo>
                  <a:pt x="500" y="1317"/>
                  <a:pt x="493" y="1323"/>
                  <a:pt x="493" y="1332"/>
                </a:cubicBezTo>
                <a:cubicBezTo>
                  <a:pt x="493" y="1340"/>
                  <a:pt x="500" y="1346"/>
                  <a:pt x="508" y="1346"/>
                </a:cubicBezTo>
                <a:cubicBezTo>
                  <a:pt x="516" y="1346"/>
                  <a:pt x="523" y="1340"/>
                  <a:pt x="523" y="1332"/>
                </a:cubicBezTo>
                <a:cubicBezTo>
                  <a:pt x="523" y="1323"/>
                  <a:pt x="516" y="1317"/>
                  <a:pt x="508" y="1317"/>
                </a:cubicBezTo>
                <a:close/>
                <a:moveTo>
                  <a:pt x="508" y="1350"/>
                </a:moveTo>
                <a:cubicBezTo>
                  <a:pt x="500" y="1350"/>
                  <a:pt x="493" y="1356"/>
                  <a:pt x="493" y="1365"/>
                </a:cubicBezTo>
                <a:cubicBezTo>
                  <a:pt x="493" y="1373"/>
                  <a:pt x="500" y="1379"/>
                  <a:pt x="508" y="1379"/>
                </a:cubicBezTo>
                <a:cubicBezTo>
                  <a:pt x="516" y="1379"/>
                  <a:pt x="523" y="1373"/>
                  <a:pt x="523" y="1365"/>
                </a:cubicBezTo>
                <a:cubicBezTo>
                  <a:pt x="523" y="1356"/>
                  <a:pt x="516" y="1350"/>
                  <a:pt x="508" y="1350"/>
                </a:cubicBezTo>
                <a:close/>
                <a:moveTo>
                  <a:pt x="508" y="1383"/>
                </a:moveTo>
                <a:cubicBezTo>
                  <a:pt x="500" y="1383"/>
                  <a:pt x="493" y="1389"/>
                  <a:pt x="493" y="1397"/>
                </a:cubicBezTo>
                <a:cubicBezTo>
                  <a:pt x="493" y="1406"/>
                  <a:pt x="500" y="1412"/>
                  <a:pt x="508" y="1412"/>
                </a:cubicBezTo>
                <a:cubicBezTo>
                  <a:pt x="516" y="1412"/>
                  <a:pt x="523" y="1406"/>
                  <a:pt x="523" y="1397"/>
                </a:cubicBezTo>
                <a:cubicBezTo>
                  <a:pt x="523" y="1389"/>
                  <a:pt x="516" y="1383"/>
                  <a:pt x="508" y="1383"/>
                </a:cubicBezTo>
                <a:close/>
                <a:moveTo>
                  <a:pt x="508" y="1416"/>
                </a:moveTo>
                <a:cubicBezTo>
                  <a:pt x="500" y="1416"/>
                  <a:pt x="493" y="1422"/>
                  <a:pt x="493" y="1430"/>
                </a:cubicBezTo>
                <a:cubicBezTo>
                  <a:pt x="493" y="1439"/>
                  <a:pt x="500" y="1445"/>
                  <a:pt x="508" y="1445"/>
                </a:cubicBezTo>
                <a:cubicBezTo>
                  <a:pt x="516" y="1445"/>
                  <a:pt x="523" y="1439"/>
                  <a:pt x="523" y="1430"/>
                </a:cubicBezTo>
                <a:cubicBezTo>
                  <a:pt x="523" y="1422"/>
                  <a:pt x="516" y="1416"/>
                  <a:pt x="508" y="1416"/>
                </a:cubicBezTo>
                <a:close/>
                <a:moveTo>
                  <a:pt x="541" y="0"/>
                </a:moveTo>
                <a:cubicBezTo>
                  <a:pt x="532" y="0"/>
                  <a:pt x="526" y="7"/>
                  <a:pt x="526" y="15"/>
                </a:cubicBezTo>
                <a:cubicBezTo>
                  <a:pt x="526" y="23"/>
                  <a:pt x="532" y="30"/>
                  <a:pt x="541" y="30"/>
                </a:cubicBezTo>
                <a:cubicBezTo>
                  <a:pt x="549" y="30"/>
                  <a:pt x="555" y="23"/>
                  <a:pt x="555" y="15"/>
                </a:cubicBezTo>
                <a:cubicBezTo>
                  <a:pt x="555" y="7"/>
                  <a:pt x="549" y="0"/>
                  <a:pt x="541" y="0"/>
                </a:cubicBezTo>
                <a:close/>
                <a:moveTo>
                  <a:pt x="541" y="33"/>
                </a:moveTo>
                <a:cubicBezTo>
                  <a:pt x="532" y="33"/>
                  <a:pt x="526" y="40"/>
                  <a:pt x="526" y="48"/>
                </a:cubicBezTo>
                <a:cubicBezTo>
                  <a:pt x="526" y="56"/>
                  <a:pt x="532" y="63"/>
                  <a:pt x="541" y="63"/>
                </a:cubicBezTo>
                <a:cubicBezTo>
                  <a:pt x="549" y="63"/>
                  <a:pt x="555" y="56"/>
                  <a:pt x="555" y="48"/>
                </a:cubicBezTo>
                <a:cubicBezTo>
                  <a:pt x="555" y="40"/>
                  <a:pt x="549" y="33"/>
                  <a:pt x="541" y="33"/>
                </a:cubicBezTo>
                <a:close/>
                <a:moveTo>
                  <a:pt x="541" y="66"/>
                </a:moveTo>
                <a:cubicBezTo>
                  <a:pt x="532" y="66"/>
                  <a:pt x="526" y="72"/>
                  <a:pt x="526" y="81"/>
                </a:cubicBezTo>
                <a:cubicBezTo>
                  <a:pt x="526" y="89"/>
                  <a:pt x="532" y="95"/>
                  <a:pt x="541" y="95"/>
                </a:cubicBezTo>
                <a:cubicBezTo>
                  <a:pt x="549" y="95"/>
                  <a:pt x="555" y="89"/>
                  <a:pt x="555" y="81"/>
                </a:cubicBezTo>
                <a:cubicBezTo>
                  <a:pt x="555" y="72"/>
                  <a:pt x="549" y="66"/>
                  <a:pt x="541" y="66"/>
                </a:cubicBezTo>
                <a:close/>
                <a:moveTo>
                  <a:pt x="541" y="99"/>
                </a:moveTo>
                <a:cubicBezTo>
                  <a:pt x="532" y="99"/>
                  <a:pt x="526" y="105"/>
                  <a:pt x="526" y="114"/>
                </a:cubicBezTo>
                <a:cubicBezTo>
                  <a:pt x="526" y="122"/>
                  <a:pt x="532" y="128"/>
                  <a:pt x="541" y="128"/>
                </a:cubicBezTo>
                <a:cubicBezTo>
                  <a:pt x="549" y="128"/>
                  <a:pt x="555" y="122"/>
                  <a:pt x="555" y="114"/>
                </a:cubicBezTo>
                <a:cubicBezTo>
                  <a:pt x="555" y="105"/>
                  <a:pt x="549" y="99"/>
                  <a:pt x="541" y="99"/>
                </a:cubicBezTo>
                <a:close/>
                <a:moveTo>
                  <a:pt x="541" y="132"/>
                </a:moveTo>
                <a:cubicBezTo>
                  <a:pt x="532" y="132"/>
                  <a:pt x="526" y="138"/>
                  <a:pt x="526" y="147"/>
                </a:cubicBezTo>
                <a:cubicBezTo>
                  <a:pt x="526" y="155"/>
                  <a:pt x="532" y="161"/>
                  <a:pt x="541" y="161"/>
                </a:cubicBezTo>
                <a:cubicBezTo>
                  <a:pt x="549" y="161"/>
                  <a:pt x="555" y="155"/>
                  <a:pt x="555" y="147"/>
                </a:cubicBezTo>
                <a:cubicBezTo>
                  <a:pt x="555" y="138"/>
                  <a:pt x="549" y="132"/>
                  <a:pt x="541" y="132"/>
                </a:cubicBezTo>
                <a:close/>
                <a:moveTo>
                  <a:pt x="541" y="165"/>
                </a:moveTo>
                <a:cubicBezTo>
                  <a:pt x="532" y="165"/>
                  <a:pt x="526" y="171"/>
                  <a:pt x="526" y="179"/>
                </a:cubicBezTo>
                <a:cubicBezTo>
                  <a:pt x="526" y="188"/>
                  <a:pt x="532" y="194"/>
                  <a:pt x="541" y="194"/>
                </a:cubicBezTo>
                <a:cubicBezTo>
                  <a:pt x="549" y="194"/>
                  <a:pt x="555" y="188"/>
                  <a:pt x="555" y="179"/>
                </a:cubicBezTo>
                <a:cubicBezTo>
                  <a:pt x="555" y="171"/>
                  <a:pt x="549" y="165"/>
                  <a:pt x="541" y="165"/>
                </a:cubicBezTo>
                <a:close/>
                <a:moveTo>
                  <a:pt x="541" y="198"/>
                </a:moveTo>
                <a:cubicBezTo>
                  <a:pt x="532" y="198"/>
                  <a:pt x="526" y="204"/>
                  <a:pt x="526" y="212"/>
                </a:cubicBezTo>
                <a:cubicBezTo>
                  <a:pt x="526" y="221"/>
                  <a:pt x="532" y="227"/>
                  <a:pt x="541" y="227"/>
                </a:cubicBezTo>
                <a:cubicBezTo>
                  <a:pt x="549" y="227"/>
                  <a:pt x="555" y="221"/>
                  <a:pt x="555" y="212"/>
                </a:cubicBezTo>
                <a:cubicBezTo>
                  <a:pt x="555" y="204"/>
                  <a:pt x="549" y="198"/>
                  <a:pt x="541" y="198"/>
                </a:cubicBezTo>
                <a:close/>
                <a:moveTo>
                  <a:pt x="541" y="230"/>
                </a:moveTo>
                <a:cubicBezTo>
                  <a:pt x="532" y="230"/>
                  <a:pt x="526" y="237"/>
                  <a:pt x="526" y="245"/>
                </a:cubicBezTo>
                <a:cubicBezTo>
                  <a:pt x="526" y="253"/>
                  <a:pt x="532" y="260"/>
                  <a:pt x="541" y="260"/>
                </a:cubicBezTo>
                <a:cubicBezTo>
                  <a:pt x="549" y="260"/>
                  <a:pt x="555" y="253"/>
                  <a:pt x="555" y="245"/>
                </a:cubicBezTo>
                <a:cubicBezTo>
                  <a:pt x="555" y="237"/>
                  <a:pt x="549" y="230"/>
                  <a:pt x="541" y="230"/>
                </a:cubicBezTo>
                <a:close/>
                <a:moveTo>
                  <a:pt x="541" y="263"/>
                </a:moveTo>
                <a:cubicBezTo>
                  <a:pt x="532" y="263"/>
                  <a:pt x="526" y="270"/>
                  <a:pt x="526" y="278"/>
                </a:cubicBezTo>
                <a:cubicBezTo>
                  <a:pt x="526" y="286"/>
                  <a:pt x="532" y="293"/>
                  <a:pt x="541" y="293"/>
                </a:cubicBezTo>
                <a:cubicBezTo>
                  <a:pt x="549" y="293"/>
                  <a:pt x="555" y="286"/>
                  <a:pt x="555" y="278"/>
                </a:cubicBezTo>
                <a:cubicBezTo>
                  <a:pt x="555" y="270"/>
                  <a:pt x="549" y="263"/>
                  <a:pt x="541" y="263"/>
                </a:cubicBezTo>
                <a:close/>
                <a:moveTo>
                  <a:pt x="541" y="296"/>
                </a:moveTo>
                <a:cubicBezTo>
                  <a:pt x="532" y="296"/>
                  <a:pt x="526" y="303"/>
                  <a:pt x="526" y="311"/>
                </a:cubicBezTo>
                <a:cubicBezTo>
                  <a:pt x="526" y="319"/>
                  <a:pt x="532" y="326"/>
                  <a:pt x="541" y="326"/>
                </a:cubicBezTo>
                <a:cubicBezTo>
                  <a:pt x="549" y="326"/>
                  <a:pt x="555" y="319"/>
                  <a:pt x="555" y="311"/>
                </a:cubicBezTo>
                <a:cubicBezTo>
                  <a:pt x="555" y="303"/>
                  <a:pt x="549" y="296"/>
                  <a:pt x="541" y="296"/>
                </a:cubicBezTo>
                <a:close/>
                <a:moveTo>
                  <a:pt x="541" y="329"/>
                </a:moveTo>
                <a:cubicBezTo>
                  <a:pt x="532" y="329"/>
                  <a:pt x="526" y="336"/>
                  <a:pt x="526" y="344"/>
                </a:cubicBezTo>
                <a:cubicBezTo>
                  <a:pt x="526" y="352"/>
                  <a:pt x="532" y="359"/>
                  <a:pt x="541" y="359"/>
                </a:cubicBezTo>
                <a:cubicBezTo>
                  <a:pt x="549" y="359"/>
                  <a:pt x="555" y="352"/>
                  <a:pt x="555" y="344"/>
                </a:cubicBezTo>
                <a:cubicBezTo>
                  <a:pt x="555" y="336"/>
                  <a:pt x="549" y="329"/>
                  <a:pt x="541" y="329"/>
                </a:cubicBezTo>
                <a:close/>
                <a:moveTo>
                  <a:pt x="541" y="362"/>
                </a:moveTo>
                <a:cubicBezTo>
                  <a:pt x="532" y="362"/>
                  <a:pt x="526" y="369"/>
                  <a:pt x="526" y="377"/>
                </a:cubicBezTo>
                <a:cubicBezTo>
                  <a:pt x="526" y="385"/>
                  <a:pt x="532" y="392"/>
                  <a:pt x="541" y="392"/>
                </a:cubicBezTo>
                <a:cubicBezTo>
                  <a:pt x="549" y="392"/>
                  <a:pt x="555" y="385"/>
                  <a:pt x="555" y="377"/>
                </a:cubicBezTo>
                <a:cubicBezTo>
                  <a:pt x="555" y="369"/>
                  <a:pt x="549" y="362"/>
                  <a:pt x="541" y="362"/>
                </a:cubicBezTo>
                <a:close/>
                <a:moveTo>
                  <a:pt x="541" y="395"/>
                </a:moveTo>
                <a:cubicBezTo>
                  <a:pt x="532" y="395"/>
                  <a:pt x="526" y="402"/>
                  <a:pt x="526" y="410"/>
                </a:cubicBezTo>
                <a:cubicBezTo>
                  <a:pt x="526" y="418"/>
                  <a:pt x="532" y="425"/>
                  <a:pt x="541" y="425"/>
                </a:cubicBezTo>
                <a:cubicBezTo>
                  <a:pt x="549" y="425"/>
                  <a:pt x="555" y="418"/>
                  <a:pt x="555" y="410"/>
                </a:cubicBezTo>
                <a:cubicBezTo>
                  <a:pt x="555" y="402"/>
                  <a:pt x="549" y="395"/>
                  <a:pt x="541" y="395"/>
                </a:cubicBezTo>
                <a:close/>
                <a:moveTo>
                  <a:pt x="541" y="428"/>
                </a:moveTo>
                <a:cubicBezTo>
                  <a:pt x="532" y="428"/>
                  <a:pt x="526" y="435"/>
                  <a:pt x="526" y="443"/>
                </a:cubicBezTo>
                <a:cubicBezTo>
                  <a:pt x="526" y="451"/>
                  <a:pt x="532" y="458"/>
                  <a:pt x="541" y="458"/>
                </a:cubicBezTo>
                <a:cubicBezTo>
                  <a:pt x="549" y="458"/>
                  <a:pt x="555" y="451"/>
                  <a:pt x="555" y="443"/>
                </a:cubicBezTo>
                <a:cubicBezTo>
                  <a:pt x="555" y="435"/>
                  <a:pt x="549" y="428"/>
                  <a:pt x="541" y="428"/>
                </a:cubicBezTo>
                <a:close/>
                <a:moveTo>
                  <a:pt x="541" y="461"/>
                </a:moveTo>
                <a:cubicBezTo>
                  <a:pt x="532" y="461"/>
                  <a:pt x="526" y="468"/>
                  <a:pt x="526" y="476"/>
                </a:cubicBezTo>
                <a:cubicBezTo>
                  <a:pt x="526" y="484"/>
                  <a:pt x="532" y="491"/>
                  <a:pt x="541" y="491"/>
                </a:cubicBezTo>
                <a:cubicBezTo>
                  <a:pt x="549" y="491"/>
                  <a:pt x="555" y="484"/>
                  <a:pt x="555" y="476"/>
                </a:cubicBezTo>
                <a:cubicBezTo>
                  <a:pt x="555" y="468"/>
                  <a:pt x="549" y="461"/>
                  <a:pt x="541" y="461"/>
                </a:cubicBezTo>
                <a:close/>
                <a:moveTo>
                  <a:pt x="541" y="494"/>
                </a:moveTo>
                <a:cubicBezTo>
                  <a:pt x="532" y="494"/>
                  <a:pt x="526" y="500"/>
                  <a:pt x="526" y="509"/>
                </a:cubicBezTo>
                <a:cubicBezTo>
                  <a:pt x="526" y="517"/>
                  <a:pt x="532" y="523"/>
                  <a:pt x="541" y="523"/>
                </a:cubicBezTo>
                <a:cubicBezTo>
                  <a:pt x="549" y="523"/>
                  <a:pt x="555" y="517"/>
                  <a:pt x="555" y="509"/>
                </a:cubicBezTo>
                <a:cubicBezTo>
                  <a:pt x="555" y="500"/>
                  <a:pt x="549" y="494"/>
                  <a:pt x="541" y="494"/>
                </a:cubicBezTo>
                <a:close/>
                <a:moveTo>
                  <a:pt x="541" y="527"/>
                </a:moveTo>
                <a:cubicBezTo>
                  <a:pt x="532" y="527"/>
                  <a:pt x="526" y="533"/>
                  <a:pt x="526" y="542"/>
                </a:cubicBezTo>
                <a:cubicBezTo>
                  <a:pt x="526" y="550"/>
                  <a:pt x="532" y="556"/>
                  <a:pt x="541" y="556"/>
                </a:cubicBezTo>
                <a:cubicBezTo>
                  <a:pt x="549" y="556"/>
                  <a:pt x="555" y="550"/>
                  <a:pt x="555" y="542"/>
                </a:cubicBezTo>
                <a:cubicBezTo>
                  <a:pt x="555" y="533"/>
                  <a:pt x="549" y="527"/>
                  <a:pt x="541" y="527"/>
                </a:cubicBezTo>
                <a:close/>
                <a:moveTo>
                  <a:pt x="541" y="560"/>
                </a:moveTo>
                <a:cubicBezTo>
                  <a:pt x="532" y="560"/>
                  <a:pt x="526" y="566"/>
                  <a:pt x="526" y="574"/>
                </a:cubicBezTo>
                <a:cubicBezTo>
                  <a:pt x="526" y="583"/>
                  <a:pt x="532" y="589"/>
                  <a:pt x="541" y="589"/>
                </a:cubicBezTo>
                <a:cubicBezTo>
                  <a:pt x="549" y="589"/>
                  <a:pt x="555" y="583"/>
                  <a:pt x="555" y="574"/>
                </a:cubicBezTo>
                <a:cubicBezTo>
                  <a:pt x="555" y="566"/>
                  <a:pt x="549" y="560"/>
                  <a:pt x="541" y="560"/>
                </a:cubicBezTo>
                <a:close/>
                <a:moveTo>
                  <a:pt x="541" y="593"/>
                </a:moveTo>
                <a:cubicBezTo>
                  <a:pt x="532" y="593"/>
                  <a:pt x="526" y="599"/>
                  <a:pt x="526" y="607"/>
                </a:cubicBezTo>
                <a:cubicBezTo>
                  <a:pt x="526" y="616"/>
                  <a:pt x="532" y="622"/>
                  <a:pt x="541" y="622"/>
                </a:cubicBezTo>
                <a:cubicBezTo>
                  <a:pt x="549" y="622"/>
                  <a:pt x="555" y="616"/>
                  <a:pt x="555" y="607"/>
                </a:cubicBezTo>
                <a:cubicBezTo>
                  <a:pt x="555" y="599"/>
                  <a:pt x="549" y="593"/>
                  <a:pt x="541" y="593"/>
                </a:cubicBezTo>
                <a:close/>
                <a:moveTo>
                  <a:pt x="541" y="625"/>
                </a:moveTo>
                <a:cubicBezTo>
                  <a:pt x="532" y="625"/>
                  <a:pt x="526" y="632"/>
                  <a:pt x="526" y="640"/>
                </a:cubicBezTo>
                <a:cubicBezTo>
                  <a:pt x="526" y="648"/>
                  <a:pt x="532" y="655"/>
                  <a:pt x="541" y="655"/>
                </a:cubicBezTo>
                <a:cubicBezTo>
                  <a:pt x="549" y="655"/>
                  <a:pt x="555" y="648"/>
                  <a:pt x="555" y="640"/>
                </a:cubicBezTo>
                <a:cubicBezTo>
                  <a:pt x="555" y="632"/>
                  <a:pt x="549" y="625"/>
                  <a:pt x="541" y="625"/>
                </a:cubicBezTo>
                <a:close/>
                <a:moveTo>
                  <a:pt x="541" y="658"/>
                </a:moveTo>
                <a:cubicBezTo>
                  <a:pt x="532" y="658"/>
                  <a:pt x="526" y="665"/>
                  <a:pt x="526" y="673"/>
                </a:cubicBezTo>
                <a:cubicBezTo>
                  <a:pt x="526" y="681"/>
                  <a:pt x="532" y="688"/>
                  <a:pt x="541" y="688"/>
                </a:cubicBezTo>
                <a:cubicBezTo>
                  <a:pt x="549" y="688"/>
                  <a:pt x="555" y="681"/>
                  <a:pt x="555" y="673"/>
                </a:cubicBezTo>
                <a:cubicBezTo>
                  <a:pt x="555" y="665"/>
                  <a:pt x="549" y="658"/>
                  <a:pt x="541" y="658"/>
                </a:cubicBezTo>
                <a:close/>
                <a:moveTo>
                  <a:pt x="541" y="691"/>
                </a:moveTo>
                <a:cubicBezTo>
                  <a:pt x="532" y="691"/>
                  <a:pt x="526" y="698"/>
                  <a:pt x="526" y="706"/>
                </a:cubicBezTo>
                <a:cubicBezTo>
                  <a:pt x="526" y="714"/>
                  <a:pt x="532" y="721"/>
                  <a:pt x="541" y="721"/>
                </a:cubicBezTo>
                <a:cubicBezTo>
                  <a:pt x="549" y="721"/>
                  <a:pt x="555" y="714"/>
                  <a:pt x="555" y="706"/>
                </a:cubicBezTo>
                <a:cubicBezTo>
                  <a:pt x="555" y="698"/>
                  <a:pt x="549" y="691"/>
                  <a:pt x="541" y="691"/>
                </a:cubicBezTo>
                <a:close/>
                <a:moveTo>
                  <a:pt x="541" y="724"/>
                </a:moveTo>
                <a:cubicBezTo>
                  <a:pt x="532" y="724"/>
                  <a:pt x="526" y="731"/>
                  <a:pt x="526" y="739"/>
                </a:cubicBezTo>
                <a:cubicBezTo>
                  <a:pt x="526" y="747"/>
                  <a:pt x="532" y="754"/>
                  <a:pt x="541" y="754"/>
                </a:cubicBezTo>
                <a:cubicBezTo>
                  <a:pt x="549" y="754"/>
                  <a:pt x="555" y="747"/>
                  <a:pt x="555" y="739"/>
                </a:cubicBezTo>
                <a:cubicBezTo>
                  <a:pt x="555" y="731"/>
                  <a:pt x="549" y="724"/>
                  <a:pt x="541" y="724"/>
                </a:cubicBezTo>
                <a:close/>
                <a:moveTo>
                  <a:pt x="541" y="757"/>
                </a:moveTo>
                <a:cubicBezTo>
                  <a:pt x="532" y="757"/>
                  <a:pt x="526" y="764"/>
                  <a:pt x="526" y="772"/>
                </a:cubicBezTo>
                <a:cubicBezTo>
                  <a:pt x="526" y="780"/>
                  <a:pt x="532" y="787"/>
                  <a:pt x="541" y="787"/>
                </a:cubicBezTo>
                <a:cubicBezTo>
                  <a:pt x="549" y="787"/>
                  <a:pt x="555" y="780"/>
                  <a:pt x="555" y="772"/>
                </a:cubicBezTo>
                <a:cubicBezTo>
                  <a:pt x="555" y="764"/>
                  <a:pt x="549" y="757"/>
                  <a:pt x="541" y="757"/>
                </a:cubicBezTo>
                <a:close/>
                <a:moveTo>
                  <a:pt x="541" y="790"/>
                </a:moveTo>
                <a:cubicBezTo>
                  <a:pt x="532" y="790"/>
                  <a:pt x="526" y="797"/>
                  <a:pt x="526" y="805"/>
                </a:cubicBezTo>
                <a:cubicBezTo>
                  <a:pt x="526" y="813"/>
                  <a:pt x="532" y="820"/>
                  <a:pt x="541" y="820"/>
                </a:cubicBezTo>
                <a:cubicBezTo>
                  <a:pt x="549" y="820"/>
                  <a:pt x="555" y="813"/>
                  <a:pt x="555" y="805"/>
                </a:cubicBezTo>
                <a:cubicBezTo>
                  <a:pt x="555" y="797"/>
                  <a:pt x="549" y="790"/>
                  <a:pt x="541" y="790"/>
                </a:cubicBezTo>
                <a:close/>
                <a:moveTo>
                  <a:pt x="541" y="823"/>
                </a:moveTo>
                <a:cubicBezTo>
                  <a:pt x="532" y="823"/>
                  <a:pt x="526" y="830"/>
                  <a:pt x="526" y="838"/>
                </a:cubicBezTo>
                <a:cubicBezTo>
                  <a:pt x="526" y="846"/>
                  <a:pt x="532" y="853"/>
                  <a:pt x="541" y="853"/>
                </a:cubicBezTo>
                <a:cubicBezTo>
                  <a:pt x="549" y="853"/>
                  <a:pt x="555" y="846"/>
                  <a:pt x="555" y="838"/>
                </a:cubicBezTo>
                <a:cubicBezTo>
                  <a:pt x="555" y="830"/>
                  <a:pt x="549" y="823"/>
                  <a:pt x="541" y="823"/>
                </a:cubicBezTo>
                <a:close/>
                <a:moveTo>
                  <a:pt x="541" y="856"/>
                </a:moveTo>
                <a:cubicBezTo>
                  <a:pt x="532" y="856"/>
                  <a:pt x="526" y="863"/>
                  <a:pt x="526" y="871"/>
                </a:cubicBezTo>
                <a:cubicBezTo>
                  <a:pt x="526" y="879"/>
                  <a:pt x="532" y="886"/>
                  <a:pt x="541" y="886"/>
                </a:cubicBezTo>
                <a:cubicBezTo>
                  <a:pt x="549" y="886"/>
                  <a:pt x="555" y="879"/>
                  <a:pt x="555" y="871"/>
                </a:cubicBezTo>
                <a:cubicBezTo>
                  <a:pt x="555" y="863"/>
                  <a:pt x="549" y="856"/>
                  <a:pt x="541" y="856"/>
                </a:cubicBezTo>
                <a:close/>
                <a:moveTo>
                  <a:pt x="541" y="889"/>
                </a:moveTo>
                <a:cubicBezTo>
                  <a:pt x="532" y="889"/>
                  <a:pt x="526" y="895"/>
                  <a:pt x="526" y="904"/>
                </a:cubicBezTo>
                <a:cubicBezTo>
                  <a:pt x="526" y="912"/>
                  <a:pt x="532" y="918"/>
                  <a:pt x="541" y="918"/>
                </a:cubicBezTo>
                <a:cubicBezTo>
                  <a:pt x="549" y="918"/>
                  <a:pt x="555" y="912"/>
                  <a:pt x="555" y="904"/>
                </a:cubicBezTo>
                <a:cubicBezTo>
                  <a:pt x="555" y="895"/>
                  <a:pt x="549" y="889"/>
                  <a:pt x="541" y="889"/>
                </a:cubicBezTo>
                <a:close/>
                <a:moveTo>
                  <a:pt x="541" y="922"/>
                </a:moveTo>
                <a:cubicBezTo>
                  <a:pt x="532" y="922"/>
                  <a:pt x="526" y="928"/>
                  <a:pt x="526" y="937"/>
                </a:cubicBezTo>
                <a:cubicBezTo>
                  <a:pt x="526" y="945"/>
                  <a:pt x="532" y="951"/>
                  <a:pt x="541" y="951"/>
                </a:cubicBezTo>
                <a:cubicBezTo>
                  <a:pt x="549" y="951"/>
                  <a:pt x="555" y="945"/>
                  <a:pt x="555" y="937"/>
                </a:cubicBezTo>
                <a:cubicBezTo>
                  <a:pt x="555" y="928"/>
                  <a:pt x="549" y="922"/>
                  <a:pt x="541" y="922"/>
                </a:cubicBezTo>
                <a:close/>
                <a:moveTo>
                  <a:pt x="541" y="955"/>
                </a:moveTo>
                <a:cubicBezTo>
                  <a:pt x="532" y="955"/>
                  <a:pt x="526" y="961"/>
                  <a:pt x="526" y="970"/>
                </a:cubicBezTo>
                <a:cubicBezTo>
                  <a:pt x="526" y="978"/>
                  <a:pt x="532" y="984"/>
                  <a:pt x="541" y="984"/>
                </a:cubicBezTo>
                <a:cubicBezTo>
                  <a:pt x="549" y="984"/>
                  <a:pt x="555" y="978"/>
                  <a:pt x="555" y="970"/>
                </a:cubicBezTo>
                <a:cubicBezTo>
                  <a:pt x="555" y="961"/>
                  <a:pt x="549" y="955"/>
                  <a:pt x="541" y="955"/>
                </a:cubicBezTo>
                <a:close/>
                <a:moveTo>
                  <a:pt x="541" y="988"/>
                </a:moveTo>
                <a:cubicBezTo>
                  <a:pt x="532" y="988"/>
                  <a:pt x="526" y="994"/>
                  <a:pt x="526" y="1002"/>
                </a:cubicBezTo>
                <a:cubicBezTo>
                  <a:pt x="526" y="1011"/>
                  <a:pt x="532" y="1017"/>
                  <a:pt x="541" y="1017"/>
                </a:cubicBezTo>
                <a:cubicBezTo>
                  <a:pt x="549" y="1017"/>
                  <a:pt x="555" y="1011"/>
                  <a:pt x="555" y="1002"/>
                </a:cubicBezTo>
                <a:cubicBezTo>
                  <a:pt x="555" y="994"/>
                  <a:pt x="549" y="988"/>
                  <a:pt x="541" y="988"/>
                </a:cubicBezTo>
                <a:close/>
                <a:moveTo>
                  <a:pt x="541" y="1021"/>
                </a:moveTo>
                <a:cubicBezTo>
                  <a:pt x="532" y="1021"/>
                  <a:pt x="526" y="1027"/>
                  <a:pt x="526" y="1035"/>
                </a:cubicBezTo>
                <a:cubicBezTo>
                  <a:pt x="526" y="1044"/>
                  <a:pt x="532" y="1050"/>
                  <a:pt x="541" y="1050"/>
                </a:cubicBezTo>
                <a:cubicBezTo>
                  <a:pt x="549" y="1050"/>
                  <a:pt x="555" y="1044"/>
                  <a:pt x="555" y="1035"/>
                </a:cubicBezTo>
                <a:cubicBezTo>
                  <a:pt x="555" y="1027"/>
                  <a:pt x="549" y="1021"/>
                  <a:pt x="541" y="1021"/>
                </a:cubicBezTo>
                <a:close/>
                <a:moveTo>
                  <a:pt x="541" y="1053"/>
                </a:moveTo>
                <a:cubicBezTo>
                  <a:pt x="532" y="1053"/>
                  <a:pt x="526" y="1060"/>
                  <a:pt x="526" y="1068"/>
                </a:cubicBezTo>
                <a:cubicBezTo>
                  <a:pt x="526" y="1076"/>
                  <a:pt x="532" y="1083"/>
                  <a:pt x="541" y="1083"/>
                </a:cubicBezTo>
                <a:cubicBezTo>
                  <a:pt x="549" y="1083"/>
                  <a:pt x="555" y="1076"/>
                  <a:pt x="555" y="1068"/>
                </a:cubicBezTo>
                <a:cubicBezTo>
                  <a:pt x="555" y="1060"/>
                  <a:pt x="549" y="1053"/>
                  <a:pt x="541" y="1053"/>
                </a:cubicBezTo>
                <a:close/>
                <a:moveTo>
                  <a:pt x="541" y="1086"/>
                </a:moveTo>
                <a:cubicBezTo>
                  <a:pt x="532" y="1086"/>
                  <a:pt x="526" y="1093"/>
                  <a:pt x="526" y="1101"/>
                </a:cubicBezTo>
                <a:cubicBezTo>
                  <a:pt x="526" y="1109"/>
                  <a:pt x="532" y="1116"/>
                  <a:pt x="541" y="1116"/>
                </a:cubicBezTo>
                <a:cubicBezTo>
                  <a:pt x="549" y="1116"/>
                  <a:pt x="555" y="1109"/>
                  <a:pt x="555" y="1101"/>
                </a:cubicBezTo>
                <a:cubicBezTo>
                  <a:pt x="555" y="1093"/>
                  <a:pt x="549" y="1086"/>
                  <a:pt x="541" y="1086"/>
                </a:cubicBezTo>
                <a:close/>
                <a:moveTo>
                  <a:pt x="541" y="1119"/>
                </a:moveTo>
                <a:cubicBezTo>
                  <a:pt x="532" y="1119"/>
                  <a:pt x="526" y="1126"/>
                  <a:pt x="526" y="1134"/>
                </a:cubicBezTo>
                <a:cubicBezTo>
                  <a:pt x="526" y="1142"/>
                  <a:pt x="532" y="1149"/>
                  <a:pt x="541" y="1149"/>
                </a:cubicBezTo>
                <a:cubicBezTo>
                  <a:pt x="549" y="1149"/>
                  <a:pt x="555" y="1142"/>
                  <a:pt x="555" y="1134"/>
                </a:cubicBezTo>
                <a:cubicBezTo>
                  <a:pt x="555" y="1126"/>
                  <a:pt x="549" y="1119"/>
                  <a:pt x="541" y="1119"/>
                </a:cubicBezTo>
                <a:close/>
                <a:moveTo>
                  <a:pt x="541" y="1152"/>
                </a:moveTo>
                <a:cubicBezTo>
                  <a:pt x="532" y="1152"/>
                  <a:pt x="526" y="1159"/>
                  <a:pt x="526" y="1167"/>
                </a:cubicBezTo>
                <a:cubicBezTo>
                  <a:pt x="526" y="1175"/>
                  <a:pt x="532" y="1182"/>
                  <a:pt x="541" y="1182"/>
                </a:cubicBezTo>
                <a:cubicBezTo>
                  <a:pt x="549" y="1182"/>
                  <a:pt x="555" y="1175"/>
                  <a:pt x="555" y="1167"/>
                </a:cubicBezTo>
                <a:cubicBezTo>
                  <a:pt x="555" y="1159"/>
                  <a:pt x="549" y="1152"/>
                  <a:pt x="541" y="1152"/>
                </a:cubicBezTo>
                <a:close/>
                <a:moveTo>
                  <a:pt x="541" y="1185"/>
                </a:moveTo>
                <a:cubicBezTo>
                  <a:pt x="532" y="1185"/>
                  <a:pt x="526" y="1192"/>
                  <a:pt x="526" y="1200"/>
                </a:cubicBezTo>
                <a:cubicBezTo>
                  <a:pt x="526" y="1208"/>
                  <a:pt x="532" y="1215"/>
                  <a:pt x="541" y="1215"/>
                </a:cubicBezTo>
                <a:cubicBezTo>
                  <a:pt x="549" y="1215"/>
                  <a:pt x="555" y="1208"/>
                  <a:pt x="555" y="1200"/>
                </a:cubicBezTo>
                <a:cubicBezTo>
                  <a:pt x="555" y="1192"/>
                  <a:pt x="549" y="1185"/>
                  <a:pt x="541" y="1185"/>
                </a:cubicBezTo>
                <a:close/>
                <a:moveTo>
                  <a:pt x="541" y="1218"/>
                </a:moveTo>
                <a:cubicBezTo>
                  <a:pt x="532" y="1218"/>
                  <a:pt x="526" y="1225"/>
                  <a:pt x="526" y="1233"/>
                </a:cubicBezTo>
                <a:cubicBezTo>
                  <a:pt x="526" y="1241"/>
                  <a:pt x="532" y="1248"/>
                  <a:pt x="541" y="1248"/>
                </a:cubicBezTo>
                <a:cubicBezTo>
                  <a:pt x="549" y="1248"/>
                  <a:pt x="555" y="1241"/>
                  <a:pt x="555" y="1233"/>
                </a:cubicBezTo>
                <a:cubicBezTo>
                  <a:pt x="555" y="1225"/>
                  <a:pt x="549" y="1218"/>
                  <a:pt x="541" y="1218"/>
                </a:cubicBezTo>
                <a:close/>
                <a:moveTo>
                  <a:pt x="541" y="1251"/>
                </a:moveTo>
                <a:cubicBezTo>
                  <a:pt x="532" y="1251"/>
                  <a:pt x="526" y="1258"/>
                  <a:pt x="526" y="1266"/>
                </a:cubicBezTo>
                <a:cubicBezTo>
                  <a:pt x="526" y="1274"/>
                  <a:pt x="532" y="1281"/>
                  <a:pt x="541" y="1281"/>
                </a:cubicBezTo>
                <a:cubicBezTo>
                  <a:pt x="549" y="1281"/>
                  <a:pt x="555" y="1274"/>
                  <a:pt x="555" y="1266"/>
                </a:cubicBezTo>
                <a:cubicBezTo>
                  <a:pt x="555" y="1258"/>
                  <a:pt x="549" y="1251"/>
                  <a:pt x="541" y="1251"/>
                </a:cubicBezTo>
                <a:close/>
                <a:moveTo>
                  <a:pt x="541" y="1284"/>
                </a:moveTo>
                <a:cubicBezTo>
                  <a:pt x="532" y="1284"/>
                  <a:pt x="526" y="1291"/>
                  <a:pt x="526" y="1299"/>
                </a:cubicBezTo>
                <a:cubicBezTo>
                  <a:pt x="526" y="1307"/>
                  <a:pt x="532" y="1314"/>
                  <a:pt x="541" y="1314"/>
                </a:cubicBezTo>
                <a:cubicBezTo>
                  <a:pt x="549" y="1314"/>
                  <a:pt x="555" y="1307"/>
                  <a:pt x="555" y="1299"/>
                </a:cubicBezTo>
                <a:cubicBezTo>
                  <a:pt x="555" y="1291"/>
                  <a:pt x="549" y="1284"/>
                  <a:pt x="541" y="1284"/>
                </a:cubicBezTo>
                <a:close/>
                <a:moveTo>
                  <a:pt x="541" y="1317"/>
                </a:moveTo>
                <a:cubicBezTo>
                  <a:pt x="532" y="1317"/>
                  <a:pt x="526" y="1323"/>
                  <a:pt x="526" y="1332"/>
                </a:cubicBezTo>
                <a:cubicBezTo>
                  <a:pt x="526" y="1340"/>
                  <a:pt x="532" y="1346"/>
                  <a:pt x="541" y="1346"/>
                </a:cubicBezTo>
                <a:cubicBezTo>
                  <a:pt x="549" y="1346"/>
                  <a:pt x="555" y="1340"/>
                  <a:pt x="555" y="1332"/>
                </a:cubicBezTo>
                <a:cubicBezTo>
                  <a:pt x="555" y="1323"/>
                  <a:pt x="549" y="1317"/>
                  <a:pt x="541" y="1317"/>
                </a:cubicBezTo>
                <a:close/>
                <a:moveTo>
                  <a:pt x="541" y="1350"/>
                </a:moveTo>
                <a:cubicBezTo>
                  <a:pt x="532" y="1350"/>
                  <a:pt x="526" y="1356"/>
                  <a:pt x="526" y="1365"/>
                </a:cubicBezTo>
                <a:cubicBezTo>
                  <a:pt x="526" y="1373"/>
                  <a:pt x="532" y="1379"/>
                  <a:pt x="541" y="1379"/>
                </a:cubicBezTo>
                <a:cubicBezTo>
                  <a:pt x="549" y="1379"/>
                  <a:pt x="555" y="1373"/>
                  <a:pt x="555" y="1365"/>
                </a:cubicBezTo>
                <a:cubicBezTo>
                  <a:pt x="555" y="1356"/>
                  <a:pt x="549" y="1350"/>
                  <a:pt x="541" y="1350"/>
                </a:cubicBezTo>
                <a:close/>
                <a:moveTo>
                  <a:pt x="541" y="1383"/>
                </a:moveTo>
                <a:cubicBezTo>
                  <a:pt x="532" y="1383"/>
                  <a:pt x="526" y="1389"/>
                  <a:pt x="526" y="1397"/>
                </a:cubicBezTo>
                <a:cubicBezTo>
                  <a:pt x="526" y="1406"/>
                  <a:pt x="532" y="1412"/>
                  <a:pt x="541" y="1412"/>
                </a:cubicBezTo>
                <a:cubicBezTo>
                  <a:pt x="549" y="1412"/>
                  <a:pt x="555" y="1406"/>
                  <a:pt x="555" y="1397"/>
                </a:cubicBezTo>
                <a:cubicBezTo>
                  <a:pt x="555" y="1389"/>
                  <a:pt x="549" y="1383"/>
                  <a:pt x="541" y="1383"/>
                </a:cubicBezTo>
                <a:close/>
                <a:moveTo>
                  <a:pt x="541" y="1416"/>
                </a:moveTo>
                <a:cubicBezTo>
                  <a:pt x="532" y="1416"/>
                  <a:pt x="526" y="1422"/>
                  <a:pt x="526" y="1430"/>
                </a:cubicBezTo>
                <a:cubicBezTo>
                  <a:pt x="526" y="1439"/>
                  <a:pt x="532" y="1445"/>
                  <a:pt x="541" y="1445"/>
                </a:cubicBezTo>
                <a:cubicBezTo>
                  <a:pt x="549" y="1445"/>
                  <a:pt x="555" y="1439"/>
                  <a:pt x="555" y="1430"/>
                </a:cubicBezTo>
                <a:cubicBezTo>
                  <a:pt x="555" y="1422"/>
                  <a:pt x="549" y="1416"/>
                  <a:pt x="541" y="1416"/>
                </a:cubicBezTo>
                <a:close/>
                <a:moveTo>
                  <a:pt x="573" y="0"/>
                </a:moveTo>
                <a:cubicBezTo>
                  <a:pt x="565" y="0"/>
                  <a:pt x="559" y="7"/>
                  <a:pt x="559" y="15"/>
                </a:cubicBezTo>
                <a:cubicBezTo>
                  <a:pt x="559" y="23"/>
                  <a:pt x="565" y="30"/>
                  <a:pt x="573" y="30"/>
                </a:cubicBezTo>
                <a:cubicBezTo>
                  <a:pt x="582" y="30"/>
                  <a:pt x="588" y="23"/>
                  <a:pt x="588" y="15"/>
                </a:cubicBezTo>
                <a:cubicBezTo>
                  <a:pt x="588" y="7"/>
                  <a:pt x="582" y="0"/>
                  <a:pt x="573" y="0"/>
                </a:cubicBezTo>
                <a:close/>
                <a:moveTo>
                  <a:pt x="573" y="33"/>
                </a:moveTo>
                <a:cubicBezTo>
                  <a:pt x="565" y="33"/>
                  <a:pt x="559" y="40"/>
                  <a:pt x="559" y="48"/>
                </a:cubicBezTo>
                <a:cubicBezTo>
                  <a:pt x="559" y="56"/>
                  <a:pt x="565" y="63"/>
                  <a:pt x="573" y="63"/>
                </a:cubicBezTo>
                <a:cubicBezTo>
                  <a:pt x="582" y="63"/>
                  <a:pt x="588" y="56"/>
                  <a:pt x="588" y="48"/>
                </a:cubicBezTo>
                <a:cubicBezTo>
                  <a:pt x="588" y="40"/>
                  <a:pt x="582" y="33"/>
                  <a:pt x="573" y="33"/>
                </a:cubicBezTo>
                <a:close/>
                <a:moveTo>
                  <a:pt x="573" y="66"/>
                </a:moveTo>
                <a:cubicBezTo>
                  <a:pt x="565" y="66"/>
                  <a:pt x="559" y="72"/>
                  <a:pt x="559" y="81"/>
                </a:cubicBezTo>
                <a:cubicBezTo>
                  <a:pt x="559" y="89"/>
                  <a:pt x="565" y="95"/>
                  <a:pt x="573" y="95"/>
                </a:cubicBezTo>
                <a:cubicBezTo>
                  <a:pt x="582" y="95"/>
                  <a:pt x="588" y="89"/>
                  <a:pt x="588" y="81"/>
                </a:cubicBezTo>
                <a:cubicBezTo>
                  <a:pt x="588" y="72"/>
                  <a:pt x="582" y="66"/>
                  <a:pt x="573" y="66"/>
                </a:cubicBezTo>
                <a:close/>
                <a:moveTo>
                  <a:pt x="573" y="99"/>
                </a:moveTo>
                <a:cubicBezTo>
                  <a:pt x="565" y="99"/>
                  <a:pt x="559" y="105"/>
                  <a:pt x="559" y="114"/>
                </a:cubicBezTo>
                <a:cubicBezTo>
                  <a:pt x="559" y="122"/>
                  <a:pt x="565" y="128"/>
                  <a:pt x="573" y="128"/>
                </a:cubicBezTo>
                <a:cubicBezTo>
                  <a:pt x="582" y="128"/>
                  <a:pt x="588" y="122"/>
                  <a:pt x="588" y="114"/>
                </a:cubicBezTo>
                <a:cubicBezTo>
                  <a:pt x="588" y="105"/>
                  <a:pt x="582" y="99"/>
                  <a:pt x="573" y="99"/>
                </a:cubicBezTo>
                <a:close/>
                <a:moveTo>
                  <a:pt x="573" y="132"/>
                </a:moveTo>
                <a:cubicBezTo>
                  <a:pt x="565" y="132"/>
                  <a:pt x="559" y="138"/>
                  <a:pt x="559" y="147"/>
                </a:cubicBezTo>
                <a:cubicBezTo>
                  <a:pt x="559" y="155"/>
                  <a:pt x="565" y="161"/>
                  <a:pt x="573" y="161"/>
                </a:cubicBezTo>
                <a:cubicBezTo>
                  <a:pt x="582" y="161"/>
                  <a:pt x="588" y="155"/>
                  <a:pt x="588" y="147"/>
                </a:cubicBezTo>
                <a:cubicBezTo>
                  <a:pt x="588" y="138"/>
                  <a:pt x="582" y="132"/>
                  <a:pt x="573" y="132"/>
                </a:cubicBezTo>
                <a:close/>
                <a:moveTo>
                  <a:pt x="573" y="165"/>
                </a:moveTo>
                <a:cubicBezTo>
                  <a:pt x="565" y="165"/>
                  <a:pt x="559" y="171"/>
                  <a:pt x="559" y="179"/>
                </a:cubicBezTo>
                <a:cubicBezTo>
                  <a:pt x="559" y="188"/>
                  <a:pt x="565" y="194"/>
                  <a:pt x="573" y="194"/>
                </a:cubicBezTo>
                <a:cubicBezTo>
                  <a:pt x="582" y="194"/>
                  <a:pt x="588" y="188"/>
                  <a:pt x="588" y="179"/>
                </a:cubicBezTo>
                <a:cubicBezTo>
                  <a:pt x="588" y="171"/>
                  <a:pt x="582" y="165"/>
                  <a:pt x="573" y="165"/>
                </a:cubicBezTo>
                <a:close/>
                <a:moveTo>
                  <a:pt x="573" y="198"/>
                </a:moveTo>
                <a:cubicBezTo>
                  <a:pt x="565" y="198"/>
                  <a:pt x="559" y="204"/>
                  <a:pt x="559" y="212"/>
                </a:cubicBezTo>
                <a:cubicBezTo>
                  <a:pt x="559" y="221"/>
                  <a:pt x="565" y="227"/>
                  <a:pt x="573" y="227"/>
                </a:cubicBezTo>
                <a:cubicBezTo>
                  <a:pt x="582" y="227"/>
                  <a:pt x="588" y="221"/>
                  <a:pt x="588" y="212"/>
                </a:cubicBezTo>
                <a:cubicBezTo>
                  <a:pt x="588" y="204"/>
                  <a:pt x="582" y="198"/>
                  <a:pt x="573" y="198"/>
                </a:cubicBezTo>
                <a:close/>
                <a:moveTo>
                  <a:pt x="573" y="230"/>
                </a:moveTo>
                <a:cubicBezTo>
                  <a:pt x="565" y="230"/>
                  <a:pt x="559" y="237"/>
                  <a:pt x="559" y="245"/>
                </a:cubicBezTo>
                <a:cubicBezTo>
                  <a:pt x="559" y="253"/>
                  <a:pt x="565" y="260"/>
                  <a:pt x="573" y="260"/>
                </a:cubicBezTo>
                <a:cubicBezTo>
                  <a:pt x="582" y="260"/>
                  <a:pt x="588" y="253"/>
                  <a:pt x="588" y="245"/>
                </a:cubicBezTo>
                <a:cubicBezTo>
                  <a:pt x="588" y="237"/>
                  <a:pt x="582" y="230"/>
                  <a:pt x="573" y="230"/>
                </a:cubicBezTo>
                <a:close/>
                <a:moveTo>
                  <a:pt x="573" y="263"/>
                </a:moveTo>
                <a:cubicBezTo>
                  <a:pt x="565" y="263"/>
                  <a:pt x="559" y="270"/>
                  <a:pt x="559" y="278"/>
                </a:cubicBezTo>
                <a:cubicBezTo>
                  <a:pt x="559" y="286"/>
                  <a:pt x="565" y="293"/>
                  <a:pt x="573" y="293"/>
                </a:cubicBezTo>
                <a:cubicBezTo>
                  <a:pt x="582" y="293"/>
                  <a:pt x="588" y="286"/>
                  <a:pt x="588" y="278"/>
                </a:cubicBezTo>
                <a:cubicBezTo>
                  <a:pt x="588" y="270"/>
                  <a:pt x="582" y="263"/>
                  <a:pt x="573" y="263"/>
                </a:cubicBezTo>
                <a:close/>
                <a:moveTo>
                  <a:pt x="573" y="296"/>
                </a:moveTo>
                <a:cubicBezTo>
                  <a:pt x="565" y="296"/>
                  <a:pt x="559" y="303"/>
                  <a:pt x="559" y="311"/>
                </a:cubicBezTo>
                <a:cubicBezTo>
                  <a:pt x="559" y="319"/>
                  <a:pt x="565" y="326"/>
                  <a:pt x="573" y="326"/>
                </a:cubicBezTo>
                <a:cubicBezTo>
                  <a:pt x="582" y="326"/>
                  <a:pt x="588" y="319"/>
                  <a:pt x="588" y="311"/>
                </a:cubicBezTo>
                <a:cubicBezTo>
                  <a:pt x="588" y="303"/>
                  <a:pt x="582" y="296"/>
                  <a:pt x="573" y="296"/>
                </a:cubicBezTo>
                <a:close/>
                <a:moveTo>
                  <a:pt x="573" y="329"/>
                </a:moveTo>
                <a:cubicBezTo>
                  <a:pt x="565" y="329"/>
                  <a:pt x="559" y="336"/>
                  <a:pt x="559" y="344"/>
                </a:cubicBezTo>
                <a:cubicBezTo>
                  <a:pt x="559" y="352"/>
                  <a:pt x="565" y="359"/>
                  <a:pt x="573" y="359"/>
                </a:cubicBezTo>
                <a:cubicBezTo>
                  <a:pt x="582" y="359"/>
                  <a:pt x="588" y="352"/>
                  <a:pt x="588" y="344"/>
                </a:cubicBezTo>
                <a:cubicBezTo>
                  <a:pt x="588" y="336"/>
                  <a:pt x="582" y="329"/>
                  <a:pt x="573" y="329"/>
                </a:cubicBezTo>
                <a:close/>
                <a:moveTo>
                  <a:pt x="573" y="362"/>
                </a:moveTo>
                <a:cubicBezTo>
                  <a:pt x="565" y="362"/>
                  <a:pt x="559" y="369"/>
                  <a:pt x="559" y="377"/>
                </a:cubicBezTo>
                <a:cubicBezTo>
                  <a:pt x="559" y="385"/>
                  <a:pt x="565" y="392"/>
                  <a:pt x="573" y="392"/>
                </a:cubicBezTo>
                <a:cubicBezTo>
                  <a:pt x="582" y="392"/>
                  <a:pt x="588" y="385"/>
                  <a:pt x="588" y="377"/>
                </a:cubicBezTo>
                <a:cubicBezTo>
                  <a:pt x="588" y="369"/>
                  <a:pt x="582" y="362"/>
                  <a:pt x="573" y="362"/>
                </a:cubicBezTo>
                <a:close/>
                <a:moveTo>
                  <a:pt x="573" y="395"/>
                </a:moveTo>
                <a:cubicBezTo>
                  <a:pt x="565" y="395"/>
                  <a:pt x="559" y="402"/>
                  <a:pt x="559" y="410"/>
                </a:cubicBezTo>
                <a:cubicBezTo>
                  <a:pt x="559" y="418"/>
                  <a:pt x="565" y="425"/>
                  <a:pt x="573" y="425"/>
                </a:cubicBezTo>
                <a:cubicBezTo>
                  <a:pt x="582" y="425"/>
                  <a:pt x="588" y="418"/>
                  <a:pt x="588" y="410"/>
                </a:cubicBezTo>
                <a:cubicBezTo>
                  <a:pt x="588" y="402"/>
                  <a:pt x="582" y="395"/>
                  <a:pt x="573" y="395"/>
                </a:cubicBezTo>
                <a:close/>
                <a:moveTo>
                  <a:pt x="573" y="428"/>
                </a:moveTo>
                <a:cubicBezTo>
                  <a:pt x="565" y="428"/>
                  <a:pt x="559" y="435"/>
                  <a:pt x="559" y="443"/>
                </a:cubicBezTo>
                <a:cubicBezTo>
                  <a:pt x="559" y="451"/>
                  <a:pt x="565" y="458"/>
                  <a:pt x="573" y="458"/>
                </a:cubicBezTo>
                <a:cubicBezTo>
                  <a:pt x="582" y="458"/>
                  <a:pt x="588" y="451"/>
                  <a:pt x="588" y="443"/>
                </a:cubicBezTo>
                <a:cubicBezTo>
                  <a:pt x="588" y="435"/>
                  <a:pt x="582" y="428"/>
                  <a:pt x="573" y="428"/>
                </a:cubicBezTo>
                <a:close/>
                <a:moveTo>
                  <a:pt x="573" y="461"/>
                </a:moveTo>
                <a:cubicBezTo>
                  <a:pt x="565" y="461"/>
                  <a:pt x="559" y="468"/>
                  <a:pt x="559" y="476"/>
                </a:cubicBezTo>
                <a:cubicBezTo>
                  <a:pt x="559" y="484"/>
                  <a:pt x="565" y="491"/>
                  <a:pt x="573" y="491"/>
                </a:cubicBezTo>
                <a:cubicBezTo>
                  <a:pt x="582" y="491"/>
                  <a:pt x="588" y="484"/>
                  <a:pt x="588" y="476"/>
                </a:cubicBezTo>
                <a:cubicBezTo>
                  <a:pt x="588" y="468"/>
                  <a:pt x="582" y="461"/>
                  <a:pt x="573" y="461"/>
                </a:cubicBezTo>
                <a:close/>
                <a:moveTo>
                  <a:pt x="573" y="494"/>
                </a:moveTo>
                <a:cubicBezTo>
                  <a:pt x="565" y="494"/>
                  <a:pt x="559" y="500"/>
                  <a:pt x="559" y="509"/>
                </a:cubicBezTo>
                <a:cubicBezTo>
                  <a:pt x="559" y="517"/>
                  <a:pt x="565" y="523"/>
                  <a:pt x="573" y="523"/>
                </a:cubicBezTo>
                <a:cubicBezTo>
                  <a:pt x="582" y="523"/>
                  <a:pt x="588" y="517"/>
                  <a:pt x="588" y="509"/>
                </a:cubicBezTo>
                <a:cubicBezTo>
                  <a:pt x="588" y="500"/>
                  <a:pt x="582" y="494"/>
                  <a:pt x="573" y="494"/>
                </a:cubicBezTo>
                <a:close/>
                <a:moveTo>
                  <a:pt x="573" y="527"/>
                </a:moveTo>
                <a:cubicBezTo>
                  <a:pt x="565" y="527"/>
                  <a:pt x="559" y="533"/>
                  <a:pt x="559" y="542"/>
                </a:cubicBezTo>
                <a:cubicBezTo>
                  <a:pt x="559" y="550"/>
                  <a:pt x="565" y="556"/>
                  <a:pt x="573" y="556"/>
                </a:cubicBezTo>
                <a:cubicBezTo>
                  <a:pt x="582" y="556"/>
                  <a:pt x="588" y="550"/>
                  <a:pt x="588" y="542"/>
                </a:cubicBezTo>
                <a:cubicBezTo>
                  <a:pt x="588" y="533"/>
                  <a:pt x="582" y="527"/>
                  <a:pt x="573" y="527"/>
                </a:cubicBezTo>
                <a:close/>
                <a:moveTo>
                  <a:pt x="573" y="560"/>
                </a:moveTo>
                <a:cubicBezTo>
                  <a:pt x="565" y="560"/>
                  <a:pt x="559" y="566"/>
                  <a:pt x="559" y="574"/>
                </a:cubicBezTo>
                <a:cubicBezTo>
                  <a:pt x="559" y="583"/>
                  <a:pt x="565" y="589"/>
                  <a:pt x="573" y="589"/>
                </a:cubicBezTo>
                <a:cubicBezTo>
                  <a:pt x="582" y="589"/>
                  <a:pt x="588" y="583"/>
                  <a:pt x="588" y="574"/>
                </a:cubicBezTo>
                <a:cubicBezTo>
                  <a:pt x="588" y="566"/>
                  <a:pt x="582" y="560"/>
                  <a:pt x="573" y="560"/>
                </a:cubicBezTo>
                <a:close/>
                <a:moveTo>
                  <a:pt x="573" y="593"/>
                </a:moveTo>
                <a:cubicBezTo>
                  <a:pt x="565" y="593"/>
                  <a:pt x="559" y="599"/>
                  <a:pt x="559" y="607"/>
                </a:cubicBezTo>
                <a:cubicBezTo>
                  <a:pt x="559" y="616"/>
                  <a:pt x="565" y="622"/>
                  <a:pt x="573" y="622"/>
                </a:cubicBezTo>
                <a:cubicBezTo>
                  <a:pt x="582" y="622"/>
                  <a:pt x="588" y="616"/>
                  <a:pt x="588" y="607"/>
                </a:cubicBezTo>
                <a:cubicBezTo>
                  <a:pt x="588" y="599"/>
                  <a:pt x="582" y="593"/>
                  <a:pt x="573" y="593"/>
                </a:cubicBezTo>
                <a:close/>
                <a:moveTo>
                  <a:pt x="573" y="625"/>
                </a:moveTo>
                <a:cubicBezTo>
                  <a:pt x="565" y="625"/>
                  <a:pt x="559" y="632"/>
                  <a:pt x="559" y="640"/>
                </a:cubicBezTo>
                <a:cubicBezTo>
                  <a:pt x="559" y="648"/>
                  <a:pt x="565" y="655"/>
                  <a:pt x="573" y="655"/>
                </a:cubicBezTo>
                <a:cubicBezTo>
                  <a:pt x="582" y="655"/>
                  <a:pt x="588" y="648"/>
                  <a:pt x="588" y="640"/>
                </a:cubicBezTo>
                <a:cubicBezTo>
                  <a:pt x="588" y="632"/>
                  <a:pt x="582" y="625"/>
                  <a:pt x="573" y="625"/>
                </a:cubicBezTo>
                <a:close/>
                <a:moveTo>
                  <a:pt x="573" y="658"/>
                </a:moveTo>
                <a:cubicBezTo>
                  <a:pt x="565" y="658"/>
                  <a:pt x="559" y="665"/>
                  <a:pt x="559" y="673"/>
                </a:cubicBezTo>
                <a:cubicBezTo>
                  <a:pt x="559" y="681"/>
                  <a:pt x="565" y="688"/>
                  <a:pt x="573" y="688"/>
                </a:cubicBezTo>
                <a:cubicBezTo>
                  <a:pt x="582" y="688"/>
                  <a:pt x="588" y="681"/>
                  <a:pt x="588" y="673"/>
                </a:cubicBezTo>
                <a:cubicBezTo>
                  <a:pt x="588" y="665"/>
                  <a:pt x="582" y="658"/>
                  <a:pt x="573" y="658"/>
                </a:cubicBezTo>
                <a:close/>
                <a:moveTo>
                  <a:pt x="573" y="691"/>
                </a:moveTo>
                <a:cubicBezTo>
                  <a:pt x="565" y="691"/>
                  <a:pt x="559" y="698"/>
                  <a:pt x="559" y="706"/>
                </a:cubicBezTo>
                <a:cubicBezTo>
                  <a:pt x="559" y="714"/>
                  <a:pt x="565" y="721"/>
                  <a:pt x="573" y="721"/>
                </a:cubicBezTo>
                <a:cubicBezTo>
                  <a:pt x="582" y="721"/>
                  <a:pt x="588" y="714"/>
                  <a:pt x="588" y="706"/>
                </a:cubicBezTo>
                <a:cubicBezTo>
                  <a:pt x="588" y="698"/>
                  <a:pt x="582" y="691"/>
                  <a:pt x="573" y="691"/>
                </a:cubicBezTo>
                <a:close/>
                <a:moveTo>
                  <a:pt x="573" y="724"/>
                </a:moveTo>
                <a:cubicBezTo>
                  <a:pt x="565" y="724"/>
                  <a:pt x="559" y="731"/>
                  <a:pt x="559" y="739"/>
                </a:cubicBezTo>
                <a:cubicBezTo>
                  <a:pt x="559" y="747"/>
                  <a:pt x="565" y="754"/>
                  <a:pt x="573" y="754"/>
                </a:cubicBezTo>
                <a:cubicBezTo>
                  <a:pt x="582" y="754"/>
                  <a:pt x="588" y="747"/>
                  <a:pt x="588" y="739"/>
                </a:cubicBezTo>
                <a:cubicBezTo>
                  <a:pt x="588" y="731"/>
                  <a:pt x="582" y="724"/>
                  <a:pt x="573" y="724"/>
                </a:cubicBezTo>
                <a:close/>
                <a:moveTo>
                  <a:pt x="573" y="757"/>
                </a:moveTo>
                <a:cubicBezTo>
                  <a:pt x="565" y="757"/>
                  <a:pt x="559" y="764"/>
                  <a:pt x="559" y="772"/>
                </a:cubicBezTo>
                <a:cubicBezTo>
                  <a:pt x="559" y="780"/>
                  <a:pt x="565" y="787"/>
                  <a:pt x="573" y="787"/>
                </a:cubicBezTo>
                <a:cubicBezTo>
                  <a:pt x="582" y="787"/>
                  <a:pt x="588" y="780"/>
                  <a:pt x="588" y="772"/>
                </a:cubicBezTo>
                <a:cubicBezTo>
                  <a:pt x="588" y="764"/>
                  <a:pt x="582" y="757"/>
                  <a:pt x="573" y="757"/>
                </a:cubicBezTo>
                <a:close/>
                <a:moveTo>
                  <a:pt x="573" y="790"/>
                </a:moveTo>
                <a:cubicBezTo>
                  <a:pt x="565" y="790"/>
                  <a:pt x="559" y="797"/>
                  <a:pt x="559" y="805"/>
                </a:cubicBezTo>
                <a:cubicBezTo>
                  <a:pt x="559" y="813"/>
                  <a:pt x="565" y="820"/>
                  <a:pt x="573" y="820"/>
                </a:cubicBezTo>
                <a:cubicBezTo>
                  <a:pt x="582" y="820"/>
                  <a:pt x="588" y="813"/>
                  <a:pt x="588" y="805"/>
                </a:cubicBezTo>
                <a:cubicBezTo>
                  <a:pt x="588" y="797"/>
                  <a:pt x="582" y="790"/>
                  <a:pt x="573" y="790"/>
                </a:cubicBezTo>
                <a:close/>
                <a:moveTo>
                  <a:pt x="573" y="823"/>
                </a:moveTo>
                <a:cubicBezTo>
                  <a:pt x="565" y="823"/>
                  <a:pt x="559" y="830"/>
                  <a:pt x="559" y="838"/>
                </a:cubicBezTo>
                <a:cubicBezTo>
                  <a:pt x="559" y="846"/>
                  <a:pt x="565" y="853"/>
                  <a:pt x="573" y="853"/>
                </a:cubicBezTo>
                <a:cubicBezTo>
                  <a:pt x="582" y="853"/>
                  <a:pt x="588" y="846"/>
                  <a:pt x="588" y="838"/>
                </a:cubicBezTo>
                <a:cubicBezTo>
                  <a:pt x="588" y="830"/>
                  <a:pt x="582" y="823"/>
                  <a:pt x="573" y="823"/>
                </a:cubicBezTo>
                <a:close/>
                <a:moveTo>
                  <a:pt x="573" y="856"/>
                </a:moveTo>
                <a:cubicBezTo>
                  <a:pt x="565" y="856"/>
                  <a:pt x="559" y="863"/>
                  <a:pt x="559" y="871"/>
                </a:cubicBezTo>
                <a:cubicBezTo>
                  <a:pt x="559" y="879"/>
                  <a:pt x="565" y="886"/>
                  <a:pt x="573" y="886"/>
                </a:cubicBezTo>
                <a:cubicBezTo>
                  <a:pt x="582" y="886"/>
                  <a:pt x="588" y="879"/>
                  <a:pt x="588" y="871"/>
                </a:cubicBezTo>
                <a:cubicBezTo>
                  <a:pt x="588" y="863"/>
                  <a:pt x="582" y="856"/>
                  <a:pt x="573" y="856"/>
                </a:cubicBezTo>
                <a:close/>
                <a:moveTo>
                  <a:pt x="573" y="889"/>
                </a:moveTo>
                <a:cubicBezTo>
                  <a:pt x="565" y="889"/>
                  <a:pt x="559" y="895"/>
                  <a:pt x="559" y="904"/>
                </a:cubicBezTo>
                <a:cubicBezTo>
                  <a:pt x="559" y="912"/>
                  <a:pt x="565" y="918"/>
                  <a:pt x="573" y="918"/>
                </a:cubicBezTo>
                <a:cubicBezTo>
                  <a:pt x="582" y="918"/>
                  <a:pt x="588" y="912"/>
                  <a:pt x="588" y="904"/>
                </a:cubicBezTo>
                <a:cubicBezTo>
                  <a:pt x="588" y="895"/>
                  <a:pt x="582" y="889"/>
                  <a:pt x="573" y="889"/>
                </a:cubicBezTo>
                <a:close/>
                <a:moveTo>
                  <a:pt x="573" y="922"/>
                </a:moveTo>
                <a:cubicBezTo>
                  <a:pt x="565" y="922"/>
                  <a:pt x="559" y="928"/>
                  <a:pt x="559" y="937"/>
                </a:cubicBezTo>
                <a:cubicBezTo>
                  <a:pt x="559" y="945"/>
                  <a:pt x="565" y="951"/>
                  <a:pt x="573" y="951"/>
                </a:cubicBezTo>
                <a:cubicBezTo>
                  <a:pt x="582" y="951"/>
                  <a:pt x="588" y="945"/>
                  <a:pt x="588" y="937"/>
                </a:cubicBezTo>
                <a:cubicBezTo>
                  <a:pt x="588" y="928"/>
                  <a:pt x="582" y="922"/>
                  <a:pt x="573" y="922"/>
                </a:cubicBezTo>
                <a:close/>
                <a:moveTo>
                  <a:pt x="573" y="955"/>
                </a:moveTo>
                <a:cubicBezTo>
                  <a:pt x="565" y="955"/>
                  <a:pt x="559" y="961"/>
                  <a:pt x="559" y="970"/>
                </a:cubicBezTo>
                <a:cubicBezTo>
                  <a:pt x="559" y="978"/>
                  <a:pt x="565" y="984"/>
                  <a:pt x="573" y="984"/>
                </a:cubicBezTo>
                <a:cubicBezTo>
                  <a:pt x="582" y="984"/>
                  <a:pt x="588" y="978"/>
                  <a:pt x="588" y="970"/>
                </a:cubicBezTo>
                <a:cubicBezTo>
                  <a:pt x="588" y="961"/>
                  <a:pt x="582" y="955"/>
                  <a:pt x="573" y="955"/>
                </a:cubicBezTo>
                <a:close/>
                <a:moveTo>
                  <a:pt x="573" y="988"/>
                </a:moveTo>
                <a:cubicBezTo>
                  <a:pt x="565" y="988"/>
                  <a:pt x="559" y="994"/>
                  <a:pt x="559" y="1002"/>
                </a:cubicBezTo>
                <a:cubicBezTo>
                  <a:pt x="559" y="1011"/>
                  <a:pt x="565" y="1017"/>
                  <a:pt x="573" y="1017"/>
                </a:cubicBezTo>
                <a:cubicBezTo>
                  <a:pt x="582" y="1017"/>
                  <a:pt x="588" y="1011"/>
                  <a:pt x="588" y="1002"/>
                </a:cubicBezTo>
                <a:cubicBezTo>
                  <a:pt x="588" y="994"/>
                  <a:pt x="582" y="988"/>
                  <a:pt x="573" y="988"/>
                </a:cubicBezTo>
                <a:close/>
                <a:moveTo>
                  <a:pt x="573" y="1021"/>
                </a:moveTo>
                <a:cubicBezTo>
                  <a:pt x="565" y="1021"/>
                  <a:pt x="559" y="1027"/>
                  <a:pt x="559" y="1035"/>
                </a:cubicBezTo>
                <a:cubicBezTo>
                  <a:pt x="559" y="1044"/>
                  <a:pt x="565" y="1050"/>
                  <a:pt x="573" y="1050"/>
                </a:cubicBezTo>
                <a:cubicBezTo>
                  <a:pt x="582" y="1050"/>
                  <a:pt x="588" y="1044"/>
                  <a:pt x="588" y="1035"/>
                </a:cubicBezTo>
                <a:cubicBezTo>
                  <a:pt x="588" y="1027"/>
                  <a:pt x="582" y="1021"/>
                  <a:pt x="573" y="1021"/>
                </a:cubicBezTo>
                <a:close/>
                <a:moveTo>
                  <a:pt x="573" y="1053"/>
                </a:moveTo>
                <a:cubicBezTo>
                  <a:pt x="565" y="1053"/>
                  <a:pt x="559" y="1060"/>
                  <a:pt x="559" y="1068"/>
                </a:cubicBezTo>
                <a:cubicBezTo>
                  <a:pt x="559" y="1076"/>
                  <a:pt x="565" y="1083"/>
                  <a:pt x="573" y="1083"/>
                </a:cubicBezTo>
                <a:cubicBezTo>
                  <a:pt x="582" y="1083"/>
                  <a:pt x="588" y="1076"/>
                  <a:pt x="588" y="1068"/>
                </a:cubicBezTo>
                <a:cubicBezTo>
                  <a:pt x="588" y="1060"/>
                  <a:pt x="582" y="1053"/>
                  <a:pt x="573" y="1053"/>
                </a:cubicBezTo>
                <a:close/>
                <a:moveTo>
                  <a:pt x="573" y="1086"/>
                </a:moveTo>
                <a:cubicBezTo>
                  <a:pt x="565" y="1086"/>
                  <a:pt x="559" y="1093"/>
                  <a:pt x="559" y="1101"/>
                </a:cubicBezTo>
                <a:cubicBezTo>
                  <a:pt x="559" y="1109"/>
                  <a:pt x="565" y="1116"/>
                  <a:pt x="573" y="1116"/>
                </a:cubicBezTo>
                <a:cubicBezTo>
                  <a:pt x="582" y="1116"/>
                  <a:pt x="588" y="1109"/>
                  <a:pt x="588" y="1101"/>
                </a:cubicBezTo>
                <a:cubicBezTo>
                  <a:pt x="588" y="1093"/>
                  <a:pt x="582" y="1086"/>
                  <a:pt x="573" y="1086"/>
                </a:cubicBezTo>
                <a:close/>
                <a:moveTo>
                  <a:pt x="573" y="1119"/>
                </a:moveTo>
                <a:cubicBezTo>
                  <a:pt x="565" y="1119"/>
                  <a:pt x="559" y="1126"/>
                  <a:pt x="559" y="1134"/>
                </a:cubicBezTo>
                <a:cubicBezTo>
                  <a:pt x="559" y="1142"/>
                  <a:pt x="565" y="1149"/>
                  <a:pt x="573" y="1149"/>
                </a:cubicBezTo>
                <a:cubicBezTo>
                  <a:pt x="582" y="1149"/>
                  <a:pt x="588" y="1142"/>
                  <a:pt x="588" y="1134"/>
                </a:cubicBezTo>
                <a:cubicBezTo>
                  <a:pt x="588" y="1126"/>
                  <a:pt x="582" y="1119"/>
                  <a:pt x="573" y="1119"/>
                </a:cubicBezTo>
                <a:close/>
                <a:moveTo>
                  <a:pt x="573" y="1152"/>
                </a:moveTo>
                <a:cubicBezTo>
                  <a:pt x="565" y="1152"/>
                  <a:pt x="559" y="1159"/>
                  <a:pt x="559" y="1167"/>
                </a:cubicBezTo>
                <a:cubicBezTo>
                  <a:pt x="559" y="1175"/>
                  <a:pt x="565" y="1182"/>
                  <a:pt x="573" y="1182"/>
                </a:cubicBezTo>
                <a:cubicBezTo>
                  <a:pt x="582" y="1182"/>
                  <a:pt x="588" y="1175"/>
                  <a:pt x="588" y="1167"/>
                </a:cubicBezTo>
                <a:cubicBezTo>
                  <a:pt x="588" y="1159"/>
                  <a:pt x="582" y="1152"/>
                  <a:pt x="573" y="1152"/>
                </a:cubicBezTo>
                <a:close/>
                <a:moveTo>
                  <a:pt x="573" y="1185"/>
                </a:moveTo>
                <a:cubicBezTo>
                  <a:pt x="565" y="1185"/>
                  <a:pt x="559" y="1192"/>
                  <a:pt x="559" y="1200"/>
                </a:cubicBezTo>
                <a:cubicBezTo>
                  <a:pt x="559" y="1208"/>
                  <a:pt x="565" y="1215"/>
                  <a:pt x="573" y="1215"/>
                </a:cubicBezTo>
                <a:cubicBezTo>
                  <a:pt x="582" y="1215"/>
                  <a:pt x="588" y="1208"/>
                  <a:pt x="588" y="1200"/>
                </a:cubicBezTo>
                <a:cubicBezTo>
                  <a:pt x="588" y="1192"/>
                  <a:pt x="582" y="1185"/>
                  <a:pt x="573" y="1185"/>
                </a:cubicBezTo>
                <a:close/>
                <a:moveTo>
                  <a:pt x="573" y="1218"/>
                </a:moveTo>
                <a:cubicBezTo>
                  <a:pt x="565" y="1218"/>
                  <a:pt x="559" y="1225"/>
                  <a:pt x="559" y="1233"/>
                </a:cubicBezTo>
                <a:cubicBezTo>
                  <a:pt x="559" y="1241"/>
                  <a:pt x="565" y="1248"/>
                  <a:pt x="573" y="1248"/>
                </a:cubicBezTo>
                <a:cubicBezTo>
                  <a:pt x="582" y="1248"/>
                  <a:pt x="588" y="1241"/>
                  <a:pt x="588" y="1233"/>
                </a:cubicBezTo>
                <a:cubicBezTo>
                  <a:pt x="588" y="1225"/>
                  <a:pt x="582" y="1218"/>
                  <a:pt x="573" y="1218"/>
                </a:cubicBezTo>
                <a:close/>
                <a:moveTo>
                  <a:pt x="573" y="1251"/>
                </a:moveTo>
                <a:cubicBezTo>
                  <a:pt x="565" y="1251"/>
                  <a:pt x="559" y="1258"/>
                  <a:pt x="559" y="1266"/>
                </a:cubicBezTo>
                <a:cubicBezTo>
                  <a:pt x="559" y="1274"/>
                  <a:pt x="565" y="1281"/>
                  <a:pt x="573" y="1281"/>
                </a:cubicBezTo>
                <a:cubicBezTo>
                  <a:pt x="582" y="1281"/>
                  <a:pt x="588" y="1274"/>
                  <a:pt x="588" y="1266"/>
                </a:cubicBezTo>
                <a:cubicBezTo>
                  <a:pt x="588" y="1258"/>
                  <a:pt x="582" y="1251"/>
                  <a:pt x="573" y="1251"/>
                </a:cubicBezTo>
                <a:close/>
                <a:moveTo>
                  <a:pt x="573" y="1284"/>
                </a:moveTo>
                <a:cubicBezTo>
                  <a:pt x="565" y="1284"/>
                  <a:pt x="559" y="1291"/>
                  <a:pt x="559" y="1299"/>
                </a:cubicBezTo>
                <a:cubicBezTo>
                  <a:pt x="559" y="1307"/>
                  <a:pt x="565" y="1314"/>
                  <a:pt x="573" y="1314"/>
                </a:cubicBezTo>
                <a:cubicBezTo>
                  <a:pt x="582" y="1314"/>
                  <a:pt x="588" y="1307"/>
                  <a:pt x="588" y="1299"/>
                </a:cubicBezTo>
                <a:cubicBezTo>
                  <a:pt x="588" y="1291"/>
                  <a:pt x="582" y="1284"/>
                  <a:pt x="573" y="1284"/>
                </a:cubicBezTo>
                <a:close/>
                <a:moveTo>
                  <a:pt x="573" y="1317"/>
                </a:moveTo>
                <a:cubicBezTo>
                  <a:pt x="565" y="1317"/>
                  <a:pt x="559" y="1323"/>
                  <a:pt x="559" y="1332"/>
                </a:cubicBezTo>
                <a:cubicBezTo>
                  <a:pt x="559" y="1340"/>
                  <a:pt x="565" y="1346"/>
                  <a:pt x="573" y="1346"/>
                </a:cubicBezTo>
                <a:cubicBezTo>
                  <a:pt x="582" y="1346"/>
                  <a:pt x="588" y="1340"/>
                  <a:pt x="588" y="1332"/>
                </a:cubicBezTo>
                <a:cubicBezTo>
                  <a:pt x="588" y="1323"/>
                  <a:pt x="582" y="1317"/>
                  <a:pt x="573" y="1317"/>
                </a:cubicBezTo>
                <a:close/>
                <a:moveTo>
                  <a:pt x="573" y="1350"/>
                </a:moveTo>
                <a:cubicBezTo>
                  <a:pt x="565" y="1350"/>
                  <a:pt x="559" y="1356"/>
                  <a:pt x="559" y="1365"/>
                </a:cubicBezTo>
                <a:cubicBezTo>
                  <a:pt x="559" y="1373"/>
                  <a:pt x="565" y="1379"/>
                  <a:pt x="573" y="1379"/>
                </a:cubicBezTo>
                <a:cubicBezTo>
                  <a:pt x="582" y="1379"/>
                  <a:pt x="588" y="1373"/>
                  <a:pt x="588" y="1365"/>
                </a:cubicBezTo>
                <a:cubicBezTo>
                  <a:pt x="588" y="1356"/>
                  <a:pt x="582" y="1350"/>
                  <a:pt x="573" y="1350"/>
                </a:cubicBezTo>
                <a:close/>
                <a:moveTo>
                  <a:pt x="573" y="1383"/>
                </a:moveTo>
                <a:cubicBezTo>
                  <a:pt x="565" y="1383"/>
                  <a:pt x="559" y="1389"/>
                  <a:pt x="559" y="1397"/>
                </a:cubicBezTo>
                <a:cubicBezTo>
                  <a:pt x="559" y="1406"/>
                  <a:pt x="565" y="1412"/>
                  <a:pt x="573" y="1412"/>
                </a:cubicBezTo>
                <a:cubicBezTo>
                  <a:pt x="582" y="1412"/>
                  <a:pt x="588" y="1406"/>
                  <a:pt x="588" y="1397"/>
                </a:cubicBezTo>
                <a:cubicBezTo>
                  <a:pt x="588" y="1389"/>
                  <a:pt x="582" y="1383"/>
                  <a:pt x="573" y="1383"/>
                </a:cubicBezTo>
                <a:close/>
                <a:moveTo>
                  <a:pt x="573" y="1416"/>
                </a:moveTo>
                <a:cubicBezTo>
                  <a:pt x="565" y="1416"/>
                  <a:pt x="559" y="1422"/>
                  <a:pt x="559" y="1430"/>
                </a:cubicBezTo>
                <a:cubicBezTo>
                  <a:pt x="559" y="1439"/>
                  <a:pt x="565" y="1445"/>
                  <a:pt x="573" y="1445"/>
                </a:cubicBezTo>
                <a:cubicBezTo>
                  <a:pt x="582" y="1445"/>
                  <a:pt x="588" y="1439"/>
                  <a:pt x="588" y="1430"/>
                </a:cubicBezTo>
                <a:cubicBezTo>
                  <a:pt x="588" y="1422"/>
                  <a:pt x="582" y="1416"/>
                  <a:pt x="573" y="1416"/>
                </a:cubicBezTo>
                <a:close/>
                <a:moveTo>
                  <a:pt x="606" y="0"/>
                </a:moveTo>
                <a:cubicBezTo>
                  <a:pt x="598" y="0"/>
                  <a:pt x="592" y="7"/>
                  <a:pt x="592" y="15"/>
                </a:cubicBezTo>
                <a:cubicBezTo>
                  <a:pt x="592" y="23"/>
                  <a:pt x="598" y="30"/>
                  <a:pt x="606" y="30"/>
                </a:cubicBezTo>
                <a:cubicBezTo>
                  <a:pt x="615" y="30"/>
                  <a:pt x="621" y="23"/>
                  <a:pt x="621" y="15"/>
                </a:cubicBezTo>
                <a:cubicBezTo>
                  <a:pt x="621" y="7"/>
                  <a:pt x="615" y="0"/>
                  <a:pt x="606" y="0"/>
                </a:cubicBezTo>
                <a:close/>
                <a:moveTo>
                  <a:pt x="606" y="33"/>
                </a:moveTo>
                <a:cubicBezTo>
                  <a:pt x="598" y="33"/>
                  <a:pt x="592" y="40"/>
                  <a:pt x="592" y="48"/>
                </a:cubicBezTo>
                <a:cubicBezTo>
                  <a:pt x="592" y="56"/>
                  <a:pt x="598" y="63"/>
                  <a:pt x="606" y="63"/>
                </a:cubicBezTo>
                <a:cubicBezTo>
                  <a:pt x="615" y="63"/>
                  <a:pt x="621" y="56"/>
                  <a:pt x="621" y="48"/>
                </a:cubicBezTo>
                <a:cubicBezTo>
                  <a:pt x="621" y="40"/>
                  <a:pt x="615" y="33"/>
                  <a:pt x="606" y="33"/>
                </a:cubicBezTo>
                <a:close/>
                <a:moveTo>
                  <a:pt x="606" y="66"/>
                </a:moveTo>
                <a:cubicBezTo>
                  <a:pt x="598" y="66"/>
                  <a:pt x="592" y="72"/>
                  <a:pt x="592" y="81"/>
                </a:cubicBezTo>
                <a:cubicBezTo>
                  <a:pt x="592" y="89"/>
                  <a:pt x="598" y="95"/>
                  <a:pt x="606" y="95"/>
                </a:cubicBezTo>
                <a:cubicBezTo>
                  <a:pt x="615" y="95"/>
                  <a:pt x="621" y="89"/>
                  <a:pt x="621" y="81"/>
                </a:cubicBezTo>
                <a:cubicBezTo>
                  <a:pt x="621" y="72"/>
                  <a:pt x="615" y="66"/>
                  <a:pt x="606" y="66"/>
                </a:cubicBezTo>
                <a:close/>
                <a:moveTo>
                  <a:pt x="606" y="99"/>
                </a:moveTo>
                <a:cubicBezTo>
                  <a:pt x="598" y="99"/>
                  <a:pt x="592" y="105"/>
                  <a:pt x="592" y="114"/>
                </a:cubicBezTo>
                <a:cubicBezTo>
                  <a:pt x="592" y="122"/>
                  <a:pt x="598" y="128"/>
                  <a:pt x="606" y="128"/>
                </a:cubicBezTo>
                <a:cubicBezTo>
                  <a:pt x="615" y="128"/>
                  <a:pt x="621" y="122"/>
                  <a:pt x="621" y="114"/>
                </a:cubicBezTo>
                <a:cubicBezTo>
                  <a:pt x="621" y="105"/>
                  <a:pt x="615" y="99"/>
                  <a:pt x="606" y="99"/>
                </a:cubicBezTo>
                <a:close/>
                <a:moveTo>
                  <a:pt x="606" y="132"/>
                </a:moveTo>
                <a:cubicBezTo>
                  <a:pt x="598" y="132"/>
                  <a:pt x="592" y="138"/>
                  <a:pt x="592" y="147"/>
                </a:cubicBezTo>
                <a:cubicBezTo>
                  <a:pt x="592" y="155"/>
                  <a:pt x="598" y="161"/>
                  <a:pt x="606" y="161"/>
                </a:cubicBezTo>
                <a:cubicBezTo>
                  <a:pt x="615" y="161"/>
                  <a:pt x="621" y="155"/>
                  <a:pt x="621" y="147"/>
                </a:cubicBezTo>
                <a:cubicBezTo>
                  <a:pt x="621" y="138"/>
                  <a:pt x="615" y="132"/>
                  <a:pt x="606" y="132"/>
                </a:cubicBezTo>
                <a:close/>
                <a:moveTo>
                  <a:pt x="606" y="165"/>
                </a:moveTo>
                <a:cubicBezTo>
                  <a:pt x="598" y="165"/>
                  <a:pt x="592" y="171"/>
                  <a:pt x="592" y="179"/>
                </a:cubicBezTo>
                <a:cubicBezTo>
                  <a:pt x="592" y="188"/>
                  <a:pt x="598" y="194"/>
                  <a:pt x="606" y="194"/>
                </a:cubicBezTo>
                <a:cubicBezTo>
                  <a:pt x="615" y="194"/>
                  <a:pt x="621" y="188"/>
                  <a:pt x="621" y="179"/>
                </a:cubicBezTo>
                <a:cubicBezTo>
                  <a:pt x="621" y="171"/>
                  <a:pt x="615" y="165"/>
                  <a:pt x="606" y="165"/>
                </a:cubicBezTo>
                <a:close/>
                <a:moveTo>
                  <a:pt x="606" y="198"/>
                </a:moveTo>
                <a:cubicBezTo>
                  <a:pt x="598" y="198"/>
                  <a:pt x="592" y="204"/>
                  <a:pt x="592" y="212"/>
                </a:cubicBezTo>
                <a:cubicBezTo>
                  <a:pt x="592" y="221"/>
                  <a:pt x="598" y="227"/>
                  <a:pt x="606" y="227"/>
                </a:cubicBezTo>
                <a:cubicBezTo>
                  <a:pt x="615" y="227"/>
                  <a:pt x="621" y="221"/>
                  <a:pt x="621" y="212"/>
                </a:cubicBezTo>
                <a:cubicBezTo>
                  <a:pt x="621" y="204"/>
                  <a:pt x="615" y="198"/>
                  <a:pt x="606" y="198"/>
                </a:cubicBezTo>
                <a:close/>
                <a:moveTo>
                  <a:pt x="606" y="230"/>
                </a:moveTo>
                <a:cubicBezTo>
                  <a:pt x="598" y="230"/>
                  <a:pt x="592" y="237"/>
                  <a:pt x="592" y="245"/>
                </a:cubicBezTo>
                <a:cubicBezTo>
                  <a:pt x="592" y="253"/>
                  <a:pt x="598" y="260"/>
                  <a:pt x="606" y="260"/>
                </a:cubicBezTo>
                <a:cubicBezTo>
                  <a:pt x="615" y="260"/>
                  <a:pt x="621" y="253"/>
                  <a:pt x="621" y="245"/>
                </a:cubicBezTo>
                <a:cubicBezTo>
                  <a:pt x="621" y="237"/>
                  <a:pt x="615" y="230"/>
                  <a:pt x="606" y="230"/>
                </a:cubicBezTo>
                <a:close/>
                <a:moveTo>
                  <a:pt x="606" y="263"/>
                </a:moveTo>
                <a:cubicBezTo>
                  <a:pt x="598" y="263"/>
                  <a:pt x="592" y="270"/>
                  <a:pt x="592" y="278"/>
                </a:cubicBezTo>
                <a:cubicBezTo>
                  <a:pt x="592" y="286"/>
                  <a:pt x="598" y="293"/>
                  <a:pt x="606" y="293"/>
                </a:cubicBezTo>
                <a:cubicBezTo>
                  <a:pt x="615" y="293"/>
                  <a:pt x="621" y="286"/>
                  <a:pt x="621" y="278"/>
                </a:cubicBezTo>
                <a:cubicBezTo>
                  <a:pt x="621" y="270"/>
                  <a:pt x="615" y="263"/>
                  <a:pt x="606" y="263"/>
                </a:cubicBezTo>
                <a:close/>
                <a:moveTo>
                  <a:pt x="606" y="296"/>
                </a:moveTo>
                <a:cubicBezTo>
                  <a:pt x="598" y="296"/>
                  <a:pt x="592" y="303"/>
                  <a:pt x="592" y="311"/>
                </a:cubicBezTo>
                <a:cubicBezTo>
                  <a:pt x="592" y="319"/>
                  <a:pt x="598" y="326"/>
                  <a:pt x="606" y="326"/>
                </a:cubicBezTo>
                <a:cubicBezTo>
                  <a:pt x="615" y="326"/>
                  <a:pt x="621" y="319"/>
                  <a:pt x="621" y="311"/>
                </a:cubicBezTo>
                <a:cubicBezTo>
                  <a:pt x="621" y="303"/>
                  <a:pt x="615" y="296"/>
                  <a:pt x="606" y="296"/>
                </a:cubicBezTo>
                <a:close/>
                <a:moveTo>
                  <a:pt x="606" y="329"/>
                </a:moveTo>
                <a:cubicBezTo>
                  <a:pt x="598" y="329"/>
                  <a:pt x="592" y="336"/>
                  <a:pt x="592" y="344"/>
                </a:cubicBezTo>
                <a:cubicBezTo>
                  <a:pt x="592" y="352"/>
                  <a:pt x="598" y="359"/>
                  <a:pt x="606" y="359"/>
                </a:cubicBezTo>
                <a:cubicBezTo>
                  <a:pt x="615" y="359"/>
                  <a:pt x="621" y="352"/>
                  <a:pt x="621" y="344"/>
                </a:cubicBezTo>
                <a:cubicBezTo>
                  <a:pt x="621" y="336"/>
                  <a:pt x="615" y="329"/>
                  <a:pt x="606" y="329"/>
                </a:cubicBezTo>
                <a:close/>
                <a:moveTo>
                  <a:pt x="606" y="362"/>
                </a:moveTo>
                <a:cubicBezTo>
                  <a:pt x="598" y="362"/>
                  <a:pt x="592" y="369"/>
                  <a:pt x="592" y="377"/>
                </a:cubicBezTo>
                <a:cubicBezTo>
                  <a:pt x="592" y="385"/>
                  <a:pt x="598" y="392"/>
                  <a:pt x="606" y="392"/>
                </a:cubicBezTo>
                <a:cubicBezTo>
                  <a:pt x="615" y="392"/>
                  <a:pt x="621" y="385"/>
                  <a:pt x="621" y="377"/>
                </a:cubicBezTo>
                <a:cubicBezTo>
                  <a:pt x="621" y="369"/>
                  <a:pt x="615" y="362"/>
                  <a:pt x="606" y="362"/>
                </a:cubicBezTo>
                <a:close/>
                <a:moveTo>
                  <a:pt x="606" y="395"/>
                </a:moveTo>
                <a:cubicBezTo>
                  <a:pt x="598" y="395"/>
                  <a:pt x="592" y="402"/>
                  <a:pt x="592" y="410"/>
                </a:cubicBezTo>
                <a:cubicBezTo>
                  <a:pt x="592" y="418"/>
                  <a:pt x="598" y="425"/>
                  <a:pt x="606" y="425"/>
                </a:cubicBezTo>
                <a:cubicBezTo>
                  <a:pt x="615" y="425"/>
                  <a:pt x="621" y="418"/>
                  <a:pt x="621" y="410"/>
                </a:cubicBezTo>
                <a:cubicBezTo>
                  <a:pt x="621" y="402"/>
                  <a:pt x="615" y="395"/>
                  <a:pt x="606" y="395"/>
                </a:cubicBezTo>
                <a:close/>
                <a:moveTo>
                  <a:pt x="606" y="428"/>
                </a:moveTo>
                <a:cubicBezTo>
                  <a:pt x="598" y="428"/>
                  <a:pt x="592" y="435"/>
                  <a:pt x="592" y="443"/>
                </a:cubicBezTo>
                <a:cubicBezTo>
                  <a:pt x="592" y="451"/>
                  <a:pt x="598" y="458"/>
                  <a:pt x="606" y="458"/>
                </a:cubicBezTo>
                <a:cubicBezTo>
                  <a:pt x="615" y="458"/>
                  <a:pt x="621" y="451"/>
                  <a:pt x="621" y="443"/>
                </a:cubicBezTo>
                <a:cubicBezTo>
                  <a:pt x="621" y="435"/>
                  <a:pt x="615" y="428"/>
                  <a:pt x="606" y="428"/>
                </a:cubicBezTo>
                <a:close/>
                <a:moveTo>
                  <a:pt x="606" y="461"/>
                </a:moveTo>
                <a:cubicBezTo>
                  <a:pt x="598" y="461"/>
                  <a:pt x="592" y="468"/>
                  <a:pt x="592" y="476"/>
                </a:cubicBezTo>
                <a:cubicBezTo>
                  <a:pt x="592" y="484"/>
                  <a:pt x="598" y="491"/>
                  <a:pt x="606" y="491"/>
                </a:cubicBezTo>
                <a:cubicBezTo>
                  <a:pt x="615" y="491"/>
                  <a:pt x="621" y="484"/>
                  <a:pt x="621" y="476"/>
                </a:cubicBezTo>
                <a:cubicBezTo>
                  <a:pt x="621" y="468"/>
                  <a:pt x="615" y="461"/>
                  <a:pt x="606" y="461"/>
                </a:cubicBezTo>
                <a:close/>
                <a:moveTo>
                  <a:pt x="606" y="494"/>
                </a:moveTo>
                <a:cubicBezTo>
                  <a:pt x="598" y="494"/>
                  <a:pt x="592" y="500"/>
                  <a:pt x="592" y="509"/>
                </a:cubicBezTo>
                <a:cubicBezTo>
                  <a:pt x="592" y="517"/>
                  <a:pt x="598" y="523"/>
                  <a:pt x="606" y="523"/>
                </a:cubicBezTo>
                <a:cubicBezTo>
                  <a:pt x="615" y="523"/>
                  <a:pt x="621" y="517"/>
                  <a:pt x="621" y="509"/>
                </a:cubicBezTo>
                <a:cubicBezTo>
                  <a:pt x="621" y="500"/>
                  <a:pt x="615" y="494"/>
                  <a:pt x="606" y="494"/>
                </a:cubicBezTo>
                <a:close/>
                <a:moveTo>
                  <a:pt x="606" y="527"/>
                </a:moveTo>
                <a:cubicBezTo>
                  <a:pt x="598" y="527"/>
                  <a:pt x="592" y="533"/>
                  <a:pt x="592" y="542"/>
                </a:cubicBezTo>
                <a:cubicBezTo>
                  <a:pt x="592" y="550"/>
                  <a:pt x="598" y="556"/>
                  <a:pt x="606" y="556"/>
                </a:cubicBezTo>
                <a:cubicBezTo>
                  <a:pt x="615" y="556"/>
                  <a:pt x="621" y="550"/>
                  <a:pt x="621" y="542"/>
                </a:cubicBezTo>
                <a:cubicBezTo>
                  <a:pt x="621" y="533"/>
                  <a:pt x="615" y="527"/>
                  <a:pt x="606" y="527"/>
                </a:cubicBezTo>
                <a:close/>
                <a:moveTo>
                  <a:pt x="606" y="560"/>
                </a:moveTo>
                <a:cubicBezTo>
                  <a:pt x="598" y="560"/>
                  <a:pt x="592" y="566"/>
                  <a:pt x="592" y="574"/>
                </a:cubicBezTo>
                <a:cubicBezTo>
                  <a:pt x="592" y="583"/>
                  <a:pt x="598" y="589"/>
                  <a:pt x="606" y="589"/>
                </a:cubicBezTo>
                <a:cubicBezTo>
                  <a:pt x="615" y="589"/>
                  <a:pt x="621" y="583"/>
                  <a:pt x="621" y="574"/>
                </a:cubicBezTo>
                <a:cubicBezTo>
                  <a:pt x="621" y="566"/>
                  <a:pt x="615" y="560"/>
                  <a:pt x="606" y="560"/>
                </a:cubicBezTo>
                <a:close/>
                <a:moveTo>
                  <a:pt x="606" y="593"/>
                </a:moveTo>
                <a:cubicBezTo>
                  <a:pt x="598" y="593"/>
                  <a:pt x="592" y="599"/>
                  <a:pt x="592" y="607"/>
                </a:cubicBezTo>
                <a:cubicBezTo>
                  <a:pt x="592" y="616"/>
                  <a:pt x="598" y="622"/>
                  <a:pt x="606" y="622"/>
                </a:cubicBezTo>
                <a:cubicBezTo>
                  <a:pt x="615" y="622"/>
                  <a:pt x="621" y="616"/>
                  <a:pt x="621" y="607"/>
                </a:cubicBezTo>
                <a:cubicBezTo>
                  <a:pt x="621" y="599"/>
                  <a:pt x="615" y="593"/>
                  <a:pt x="606" y="593"/>
                </a:cubicBezTo>
                <a:close/>
                <a:moveTo>
                  <a:pt x="606" y="625"/>
                </a:moveTo>
                <a:cubicBezTo>
                  <a:pt x="598" y="625"/>
                  <a:pt x="592" y="632"/>
                  <a:pt x="592" y="640"/>
                </a:cubicBezTo>
                <a:cubicBezTo>
                  <a:pt x="592" y="648"/>
                  <a:pt x="598" y="655"/>
                  <a:pt x="606" y="655"/>
                </a:cubicBezTo>
                <a:cubicBezTo>
                  <a:pt x="615" y="655"/>
                  <a:pt x="621" y="648"/>
                  <a:pt x="621" y="640"/>
                </a:cubicBezTo>
                <a:cubicBezTo>
                  <a:pt x="621" y="632"/>
                  <a:pt x="615" y="625"/>
                  <a:pt x="606" y="625"/>
                </a:cubicBezTo>
                <a:close/>
                <a:moveTo>
                  <a:pt x="606" y="658"/>
                </a:moveTo>
                <a:cubicBezTo>
                  <a:pt x="598" y="658"/>
                  <a:pt x="592" y="665"/>
                  <a:pt x="592" y="673"/>
                </a:cubicBezTo>
                <a:cubicBezTo>
                  <a:pt x="592" y="681"/>
                  <a:pt x="598" y="688"/>
                  <a:pt x="606" y="688"/>
                </a:cubicBezTo>
                <a:cubicBezTo>
                  <a:pt x="615" y="688"/>
                  <a:pt x="621" y="681"/>
                  <a:pt x="621" y="673"/>
                </a:cubicBezTo>
                <a:cubicBezTo>
                  <a:pt x="621" y="665"/>
                  <a:pt x="615" y="658"/>
                  <a:pt x="606" y="658"/>
                </a:cubicBezTo>
                <a:close/>
                <a:moveTo>
                  <a:pt x="606" y="691"/>
                </a:moveTo>
                <a:cubicBezTo>
                  <a:pt x="598" y="691"/>
                  <a:pt x="592" y="698"/>
                  <a:pt x="592" y="706"/>
                </a:cubicBezTo>
                <a:cubicBezTo>
                  <a:pt x="592" y="714"/>
                  <a:pt x="598" y="721"/>
                  <a:pt x="606" y="721"/>
                </a:cubicBezTo>
                <a:cubicBezTo>
                  <a:pt x="615" y="721"/>
                  <a:pt x="621" y="714"/>
                  <a:pt x="621" y="706"/>
                </a:cubicBezTo>
                <a:cubicBezTo>
                  <a:pt x="621" y="698"/>
                  <a:pt x="615" y="691"/>
                  <a:pt x="606" y="691"/>
                </a:cubicBezTo>
                <a:close/>
                <a:moveTo>
                  <a:pt x="606" y="724"/>
                </a:moveTo>
                <a:cubicBezTo>
                  <a:pt x="598" y="724"/>
                  <a:pt x="592" y="731"/>
                  <a:pt x="592" y="739"/>
                </a:cubicBezTo>
                <a:cubicBezTo>
                  <a:pt x="592" y="747"/>
                  <a:pt x="598" y="754"/>
                  <a:pt x="606" y="754"/>
                </a:cubicBezTo>
                <a:cubicBezTo>
                  <a:pt x="615" y="754"/>
                  <a:pt x="621" y="747"/>
                  <a:pt x="621" y="739"/>
                </a:cubicBezTo>
                <a:cubicBezTo>
                  <a:pt x="621" y="731"/>
                  <a:pt x="615" y="724"/>
                  <a:pt x="606" y="724"/>
                </a:cubicBezTo>
                <a:close/>
                <a:moveTo>
                  <a:pt x="606" y="757"/>
                </a:moveTo>
                <a:cubicBezTo>
                  <a:pt x="598" y="757"/>
                  <a:pt x="592" y="764"/>
                  <a:pt x="592" y="772"/>
                </a:cubicBezTo>
                <a:cubicBezTo>
                  <a:pt x="592" y="780"/>
                  <a:pt x="598" y="787"/>
                  <a:pt x="606" y="787"/>
                </a:cubicBezTo>
                <a:cubicBezTo>
                  <a:pt x="615" y="787"/>
                  <a:pt x="621" y="780"/>
                  <a:pt x="621" y="772"/>
                </a:cubicBezTo>
                <a:cubicBezTo>
                  <a:pt x="621" y="764"/>
                  <a:pt x="615" y="757"/>
                  <a:pt x="606" y="757"/>
                </a:cubicBezTo>
                <a:close/>
                <a:moveTo>
                  <a:pt x="606" y="790"/>
                </a:moveTo>
                <a:cubicBezTo>
                  <a:pt x="598" y="790"/>
                  <a:pt x="592" y="797"/>
                  <a:pt x="592" y="805"/>
                </a:cubicBezTo>
                <a:cubicBezTo>
                  <a:pt x="592" y="813"/>
                  <a:pt x="598" y="820"/>
                  <a:pt x="606" y="820"/>
                </a:cubicBezTo>
                <a:cubicBezTo>
                  <a:pt x="615" y="820"/>
                  <a:pt x="621" y="813"/>
                  <a:pt x="621" y="805"/>
                </a:cubicBezTo>
                <a:cubicBezTo>
                  <a:pt x="621" y="797"/>
                  <a:pt x="615" y="790"/>
                  <a:pt x="606" y="790"/>
                </a:cubicBezTo>
                <a:close/>
                <a:moveTo>
                  <a:pt x="606" y="823"/>
                </a:moveTo>
                <a:cubicBezTo>
                  <a:pt x="598" y="823"/>
                  <a:pt x="592" y="830"/>
                  <a:pt x="592" y="838"/>
                </a:cubicBezTo>
                <a:cubicBezTo>
                  <a:pt x="592" y="846"/>
                  <a:pt x="598" y="853"/>
                  <a:pt x="606" y="853"/>
                </a:cubicBezTo>
                <a:cubicBezTo>
                  <a:pt x="615" y="853"/>
                  <a:pt x="621" y="846"/>
                  <a:pt x="621" y="838"/>
                </a:cubicBezTo>
                <a:cubicBezTo>
                  <a:pt x="621" y="830"/>
                  <a:pt x="615" y="823"/>
                  <a:pt x="606" y="823"/>
                </a:cubicBezTo>
                <a:close/>
                <a:moveTo>
                  <a:pt x="606" y="856"/>
                </a:moveTo>
                <a:cubicBezTo>
                  <a:pt x="598" y="856"/>
                  <a:pt x="592" y="863"/>
                  <a:pt x="592" y="871"/>
                </a:cubicBezTo>
                <a:cubicBezTo>
                  <a:pt x="592" y="879"/>
                  <a:pt x="598" y="886"/>
                  <a:pt x="606" y="886"/>
                </a:cubicBezTo>
                <a:cubicBezTo>
                  <a:pt x="615" y="886"/>
                  <a:pt x="621" y="879"/>
                  <a:pt x="621" y="871"/>
                </a:cubicBezTo>
                <a:cubicBezTo>
                  <a:pt x="621" y="863"/>
                  <a:pt x="615" y="856"/>
                  <a:pt x="606" y="856"/>
                </a:cubicBezTo>
                <a:close/>
                <a:moveTo>
                  <a:pt x="606" y="889"/>
                </a:moveTo>
                <a:cubicBezTo>
                  <a:pt x="598" y="889"/>
                  <a:pt x="592" y="895"/>
                  <a:pt x="592" y="904"/>
                </a:cubicBezTo>
                <a:cubicBezTo>
                  <a:pt x="592" y="912"/>
                  <a:pt x="598" y="918"/>
                  <a:pt x="606" y="918"/>
                </a:cubicBezTo>
                <a:cubicBezTo>
                  <a:pt x="615" y="918"/>
                  <a:pt x="621" y="912"/>
                  <a:pt x="621" y="904"/>
                </a:cubicBezTo>
                <a:cubicBezTo>
                  <a:pt x="621" y="895"/>
                  <a:pt x="615" y="889"/>
                  <a:pt x="606" y="889"/>
                </a:cubicBezTo>
                <a:close/>
                <a:moveTo>
                  <a:pt x="606" y="922"/>
                </a:moveTo>
                <a:cubicBezTo>
                  <a:pt x="598" y="922"/>
                  <a:pt x="592" y="928"/>
                  <a:pt x="592" y="937"/>
                </a:cubicBezTo>
                <a:cubicBezTo>
                  <a:pt x="592" y="945"/>
                  <a:pt x="598" y="951"/>
                  <a:pt x="606" y="951"/>
                </a:cubicBezTo>
                <a:cubicBezTo>
                  <a:pt x="615" y="951"/>
                  <a:pt x="621" y="945"/>
                  <a:pt x="621" y="937"/>
                </a:cubicBezTo>
                <a:cubicBezTo>
                  <a:pt x="621" y="928"/>
                  <a:pt x="615" y="922"/>
                  <a:pt x="606" y="922"/>
                </a:cubicBezTo>
                <a:close/>
                <a:moveTo>
                  <a:pt x="606" y="955"/>
                </a:moveTo>
                <a:cubicBezTo>
                  <a:pt x="598" y="955"/>
                  <a:pt x="592" y="961"/>
                  <a:pt x="592" y="970"/>
                </a:cubicBezTo>
                <a:cubicBezTo>
                  <a:pt x="592" y="978"/>
                  <a:pt x="598" y="984"/>
                  <a:pt x="606" y="984"/>
                </a:cubicBezTo>
                <a:cubicBezTo>
                  <a:pt x="615" y="984"/>
                  <a:pt x="621" y="978"/>
                  <a:pt x="621" y="970"/>
                </a:cubicBezTo>
                <a:cubicBezTo>
                  <a:pt x="621" y="961"/>
                  <a:pt x="615" y="955"/>
                  <a:pt x="606" y="955"/>
                </a:cubicBezTo>
                <a:close/>
                <a:moveTo>
                  <a:pt x="606" y="988"/>
                </a:moveTo>
                <a:cubicBezTo>
                  <a:pt x="598" y="988"/>
                  <a:pt x="592" y="994"/>
                  <a:pt x="592" y="1002"/>
                </a:cubicBezTo>
                <a:cubicBezTo>
                  <a:pt x="592" y="1011"/>
                  <a:pt x="598" y="1017"/>
                  <a:pt x="606" y="1017"/>
                </a:cubicBezTo>
                <a:cubicBezTo>
                  <a:pt x="615" y="1017"/>
                  <a:pt x="621" y="1011"/>
                  <a:pt x="621" y="1002"/>
                </a:cubicBezTo>
                <a:cubicBezTo>
                  <a:pt x="621" y="994"/>
                  <a:pt x="615" y="988"/>
                  <a:pt x="606" y="988"/>
                </a:cubicBezTo>
                <a:close/>
                <a:moveTo>
                  <a:pt x="606" y="1021"/>
                </a:moveTo>
                <a:cubicBezTo>
                  <a:pt x="598" y="1021"/>
                  <a:pt x="592" y="1027"/>
                  <a:pt x="592" y="1035"/>
                </a:cubicBezTo>
                <a:cubicBezTo>
                  <a:pt x="592" y="1044"/>
                  <a:pt x="598" y="1050"/>
                  <a:pt x="606" y="1050"/>
                </a:cubicBezTo>
                <a:cubicBezTo>
                  <a:pt x="615" y="1050"/>
                  <a:pt x="621" y="1044"/>
                  <a:pt x="621" y="1035"/>
                </a:cubicBezTo>
                <a:cubicBezTo>
                  <a:pt x="621" y="1027"/>
                  <a:pt x="615" y="1021"/>
                  <a:pt x="606" y="1021"/>
                </a:cubicBezTo>
                <a:close/>
                <a:moveTo>
                  <a:pt x="606" y="1053"/>
                </a:moveTo>
                <a:cubicBezTo>
                  <a:pt x="598" y="1053"/>
                  <a:pt x="592" y="1060"/>
                  <a:pt x="592" y="1068"/>
                </a:cubicBezTo>
                <a:cubicBezTo>
                  <a:pt x="592" y="1076"/>
                  <a:pt x="598" y="1083"/>
                  <a:pt x="606" y="1083"/>
                </a:cubicBezTo>
                <a:cubicBezTo>
                  <a:pt x="615" y="1083"/>
                  <a:pt x="621" y="1076"/>
                  <a:pt x="621" y="1068"/>
                </a:cubicBezTo>
                <a:cubicBezTo>
                  <a:pt x="621" y="1060"/>
                  <a:pt x="615" y="1053"/>
                  <a:pt x="606" y="1053"/>
                </a:cubicBezTo>
                <a:close/>
                <a:moveTo>
                  <a:pt x="606" y="1086"/>
                </a:moveTo>
                <a:cubicBezTo>
                  <a:pt x="598" y="1086"/>
                  <a:pt x="592" y="1093"/>
                  <a:pt x="592" y="1101"/>
                </a:cubicBezTo>
                <a:cubicBezTo>
                  <a:pt x="592" y="1109"/>
                  <a:pt x="598" y="1116"/>
                  <a:pt x="606" y="1116"/>
                </a:cubicBezTo>
                <a:cubicBezTo>
                  <a:pt x="615" y="1116"/>
                  <a:pt x="621" y="1109"/>
                  <a:pt x="621" y="1101"/>
                </a:cubicBezTo>
                <a:cubicBezTo>
                  <a:pt x="621" y="1093"/>
                  <a:pt x="615" y="1086"/>
                  <a:pt x="606" y="1086"/>
                </a:cubicBezTo>
                <a:close/>
                <a:moveTo>
                  <a:pt x="606" y="1119"/>
                </a:moveTo>
                <a:cubicBezTo>
                  <a:pt x="598" y="1119"/>
                  <a:pt x="592" y="1126"/>
                  <a:pt x="592" y="1134"/>
                </a:cubicBezTo>
                <a:cubicBezTo>
                  <a:pt x="592" y="1142"/>
                  <a:pt x="598" y="1149"/>
                  <a:pt x="606" y="1149"/>
                </a:cubicBezTo>
                <a:cubicBezTo>
                  <a:pt x="615" y="1149"/>
                  <a:pt x="621" y="1142"/>
                  <a:pt x="621" y="1134"/>
                </a:cubicBezTo>
                <a:cubicBezTo>
                  <a:pt x="621" y="1126"/>
                  <a:pt x="615" y="1119"/>
                  <a:pt x="606" y="1119"/>
                </a:cubicBezTo>
                <a:close/>
                <a:moveTo>
                  <a:pt x="606" y="1152"/>
                </a:moveTo>
                <a:cubicBezTo>
                  <a:pt x="598" y="1152"/>
                  <a:pt x="592" y="1159"/>
                  <a:pt x="592" y="1167"/>
                </a:cubicBezTo>
                <a:cubicBezTo>
                  <a:pt x="592" y="1175"/>
                  <a:pt x="598" y="1182"/>
                  <a:pt x="606" y="1182"/>
                </a:cubicBezTo>
                <a:cubicBezTo>
                  <a:pt x="615" y="1182"/>
                  <a:pt x="621" y="1175"/>
                  <a:pt x="621" y="1167"/>
                </a:cubicBezTo>
                <a:cubicBezTo>
                  <a:pt x="621" y="1159"/>
                  <a:pt x="615" y="1152"/>
                  <a:pt x="606" y="1152"/>
                </a:cubicBezTo>
                <a:close/>
                <a:moveTo>
                  <a:pt x="606" y="1185"/>
                </a:moveTo>
                <a:cubicBezTo>
                  <a:pt x="598" y="1185"/>
                  <a:pt x="592" y="1192"/>
                  <a:pt x="592" y="1200"/>
                </a:cubicBezTo>
                <a:cubicBezTo>
                  <a:pt x="592" y="1208"/>
                  <a:pt x="598" y="1215"/>
                  <a:pt x="606" y="1215"/>
                </a:cubicBezTo>
                <a:cubicBezTo>
                  <a:pt x="615" y="1215"/>
                  <a:pt x="621" y="1208"/>
                  <a:pt x="621" y="1200"/>
                </a:cubicBezTo>
                <a:cubicBezTo>
                  <a:pt x="621" y="1192"/>
                  <a:pt x="615" y="1185"/>
                  <a:pt x="606" y="1185"/>
                </a:cubicBezTo>
                <a:close/>
                <a:moveTo>
                  <a:pt x="606" y="1218"/>
                </a:moveTo>
                <a:cubicBezTo>
                  <a:pt x="598" y="1218"/>
                  <a:pt x="592" y="1225"/>
                  <a:pt x="592" y="1233"/>
                </a:cubicBezTo>
                <a:cubicBezTo>
                  <a:pt x="592" y="1241"/>
                  <a:pt x="598" y="1248"/>
                  <a:pt x="606" y="1248"/>
                </a:cubicBezTo>
                <a:cubicBezTo>
                  <a:pt x="615" y="1248"/>
                  <a:pt x="621" y="1241"/>
                  <a:pt x="621" y="1233"/>
                </a:cubicBezTo>
                <a:cubicBezTo>
                  <a:pt x="621" y="1225"/>
                  <a:pt x="615" y="1218"/>
                  <a:pt x="606" y="1218"/>
                </a:cubicBezTo>
                <a:close/>
                <a:moveTo>
                  <a:pt x="606" y="1251"/>
                </a:moveTo>
                <a:cubicBezTo>
                  <a:pt x="598" y="1251"/>
                  <a:pt x="592" y="1258"/>
                  <a:pt x="592" y="1266"/>
                </a:cubicBezTo>
                <a:cubicBezTo>
                  <a:pt x="592" y="1274"/>
                  <a:pt x="598" y="1281"/>
                  <a:pt x="606" y="1281"/>
                </a:cubicBezTo>
                <a:cubicBezTo>
                  <a:pt x="615" y="1281"/>
                  <a:pt x="621" y="1274"/>
                  <a:pt x="621" y="1266"/>
                </a:cubicBezTo>
                <a:cubicBezTo>
                  <a:pt x="621" y="1258"/>
                  <a:pt x="615" y="1251"/>
                  <a:pt x="606" y="1251"/>
                </a:cubicBezTo>
                <a:close/>
                <a:moveTo>
                  <a:pt x="606" y="1284"/>
                </a:moveTo>
                <a:cubicBezTo>
                  <a:pt x="598" y="1284"/>
                  <a:pt x="592" y="1291"/>
                  <a:pt x="592" y="1299"/>
                </a:cubicBezTo>
                <a:cubicBezTo>
                  <a:pt x="592" y="1307"/>
                  <a:pt x="598" y="1314"/>
                  <a:pt x="606" y="1314"/>
                </a:cubicBezTo>
                <a:cubicBezTo>
                  <a:pt x="615" y="1314"/>
                  <a:pt x="621" y="1307"/>
                  <a:pt x="621" y="1299"/>
                </a:cubicBezTo>
                <a:cubicBezTo>
                  <a:pt x="621" y="1291"/>
                  <a:pt x="615" y="1284"/>
                  <a:pt x="606" y="1284"/>
                </a:cubicBezTo>
                <a:close/>
                <a:moveTo>
                  <a:pt x="606" y="1317"/>
                </a:moveTo>
                <a:cubicBezTo>
                  <a:pt x="598" y="1317"/>
                  <a:pt x="592" y="1323"/>
                  <a:pt x="592" y="1332"/>
                </a:cubicBezTo>
                <a:cubicBezTo>
                  <a:pt x="592" y="1340"/>
                  <a:pt x="598" y="1346"/>
                  <a:pt x="606" y="1346"/>
                </a:cubicBezTo>
                <a:cubicBezTo>
                  <a:pt x="615" y="1346"/>
                  <a:pt x="621" y="1340"/>
                  <a:pt x="621" y="1332"/>
                </a:cubicBezTo>
                <a:cubicBezTo>
                  <a:pt x="621" y="1323"/>
                  <a:pt x="615" y="1317"/>
                  <a:pt x="606" y="1317"/>
                </a:cubicBezTo>
                <a:close/>
                <a:moveTo>
                  <a:pt x="606" y="1350"/>
                </a:moveTo>
                <a:cubicBezTo>
                  <a:pt x="598" y="1350"/>
                  <a:pt x="592" y="1356"/>
                  <a:pt x="592" y="1365"/>
                </a:cubicBezTo>
                <a:cubicBezTo>
                  <a:pt x="592" y="1373"/>
                  <a:pt x="598" y="1379"/>
                  <a:pt x="606" y="1379"/>
                </a:cubicBezTo>
                <a:cubicBezTo>
                  <a:pt x="615" y="1379"/>
                  <a:pt x="621" y="1373"/>
                  <a:pt x="621" y="1365"/>
                </a:cubicBezTo>
                <a:cubicBezTo>
                  <a:pt x="621" y="1356"/>
                  <a:pt x="615" y="1350"/>
                  <a:pt x="606" y="1350"/>
                </a:cubicBezTo>
                <a:close/>
                <a:moveTo>
                  <a:pt x="606" y="1383"/>
                </a:moveTo>
                <a:cubicBezTo>
                  <a:pt x="598" y="1383"/>
                  <a:pt x="592" y="1389"/>
                  <a:pt x="592" y="1397"/>
                </a:cubicBezTo>
                <a:cubicBezTo>
                  <a:pt x="592" y="1406"/>
                  <a:pt x="598" y="1412"/>
                  <a:pt x="606" y="1412"/>
                </a:cubicBezTo>
                <a:cubicBezTo>
                  <a:pt x="615" y="1412"/>
                  <a:pt x="621" y="1406"/>
                  <a:pt x="621" y="1397"/>
                </a:cubicBezTo>
                <a:cubicBezTo>
                  <a:pt x="621" y="1389"/>
                  <a:pt x="615" y="1383"/>
                  <a:pt x="606" y="1383"/>
                </a:cubicBezTo>
                <a:close/>
                <a:moveTo>
                  <a:pt x="606" y="1416"/>
                </a:moveTo>
                <a:cubicBezTo>
                  <a:pt x="598" y="1416"/>
                  <a:pt x="592" y="1422"/>
                  <a:pt x="592" y="1430"/>
                </a:cubicBezTo>
                <a:cubicBezTo>
                  <a:pt x="592" y="1439"/>
                  <a:pt x="598" y="1445"/>
                  <a:pt x="606" y="1445"/>
                </a:cubicBezTo>
                <a:cubicBezTo>
                  <a:pt x="615" y="1445"/>
                  <a:pt x="621" y="1439"/>
                  <a:pt x="621" y="1430"/>
                </a:cubicBezTo>
                <a:cubicBezTo>
                  <a:pt x="621" y="1422"/>
                  <a:pt x="615" y="1416"/>
                  <a:pt x="606" y="1416"/>
                </a:cubicBezTo>
                <a:close/>
                <a:moveTo>
                  <a:pt x="639" y="0"/>
                </a:moveTo>
                <a:cubicBezTo>
                  <a:pt x="631" y="0"/>
                  <a:pt x="624" y="7"/>
                  <a:pt x="624" y="15"/>
                </a:cubicBezTo>
                <a:cubicBezTo>
                  <a:pt x="624" y="23"/>
                  <a:pt x="631" y="30"/>
                  <a:pt x="639" y="30"/>
                </a:cubicBezTo>
                <a:cubicBezTo>
                  <a:pt x="647" y="30"/>
                  <a:pt x="654" y="23"/>
                  <a:pt x="654" y="15"/>
                </a:cubicBezTo>
                <a:cubicBezTo>
                  <a:pt x="654" y="7"/>
                  <a:pt x="647" y="0"/>
                  <a:pt x="639" y="0"/>
                </a:cubicBezTo>
                <a:close/>
                <a:moveTo>
                  <a:pt x="639" y="33"/>
                </a:moveTo>
                <a:cubicBezTo>
                  <a:pt x="631" y="33"/>
                  <a:pt x="624" y="40"/>
                  <a:pt x="624" y="48"/>
                </a:cubicBezTo>
                <a:cubicBezTo>
                  <a:pt x="624" y="56"/>
                  <a:pt x="631" y="63"/>
                  <a:pt x="639" y="63"/>
                </a:cubicBezTo>
                <a:cubicBezTo>
                  <a:pt x="647" y="63"/>
                  <a:pt x="654" y="56"/>
                  <a:pt x="654" y="48"/>
                </a:cubicBezTo>
                <a:cubicBezTo>
                  <a:pt x="654" y="40"/>
                  <a:pt x="647" y="33"/>
                  <a:pt x="639" y="33"/>
                </a:cubicBezTo>
                <a:close/>
                <a:moveTo>
                  <a:pt x="639" y="66"/>
                </a:moveTo>
                <a:cubicBezTo>
                  <a:pt x="631" y="66"/>
                  <a:pt x="624" y="72"/>
                  <a:pt x="624" y="81"/>
                </a:cubicBezTo>
                <a:cubicBezTo>
                  <a:pt x="624" y="89"/>
                  <a:pt x="631" y="95"/>
                  <a:pt x="639" y="95"/>
                </a:cubicBezTo>
                <a:cubicBezTo>
                  <a:pt x="647" y="95"/>
                  <a:pt x="654" y="89"/>
                  <a:pt x="654" y="81"/>
                </a:cubicBezTo>
                <a:cubicBezTo>
                  <a:pt x="654" y="72"/>
                  <a:pt x="647" y="66"/>
                  <a:pt x="639" y="66"/>
                </a:cubicBezTo>
                <a:close/>
                <a:moveTo>
                  <a:pt x="639" y="99"/>
                </a:moveTo>
                <a:cubicBezTo>
                  <a:pt x="631" y="99"/>
                  <a:pt x="624" y="105"/>
                  <a:pt x="624" y="114"/>
                </a:cubicBezTo>
                <a:cubicBezTo>
                  <a:pt x="624" y="122"/>
                  <a:pt x="631" y="128"/>
                  <a:pt x="639" y="128"/>
                </a:cubicBezTo>
                <a:cubicBezTo>
                  <a:pt x="647" y="128"/>
                  <a:pt x="654" y="122"/>
                  <a:pt x="654" y="114"/>
                </a:cubicBezTo>
                <a:cubicBezTo>
                  <a:pt x="654" y="105"/>
                  <a:pt x="647" y="99"/>
                  <a:pt x="639" y="99"/>
                </a:cubicBezTo>
                <a:close/>
                <a:moveTo>
                  <a:pt x="639" y="132"/>
                </a:moveTo>
                <a:cubicBezTo>
                  <a:pt x="631" y="132"/>
                  <a:pt x="624" y="138"/>
                  <a:pt x="624" y="147"/>
                </a:cubicBezTo>
                <a:cubicBezTo>
                  <a:pt x="624" y="155"/>
                  <a:pt x="631" y="161"/>
                  <a:pt x="639" y="161"/>
                </a:cubicBezTo>
                <a:cubicBezTo>
                  <a:pt x="647" y="161"/>
                  <a:pt x="654" y="155"/>
                  <a:pt x="654" y="147"/>
                </a:cubicBezTo>
                <a:cubicBezTo>
                  <a:pt x="654" y="138"/>
                  <a:pt x="647" y="132"/>
                  <a:pt x="639" y="132"/>
                </a:cubicBezTo>
                <a:close/>
                <a:moveTo>
                  <a:pt x="639" y="165"/>
                </a:moveTo>
                <a:cubicBezTo>
                  <a:pt x="631" y="165"/>
                  <a:pt x="624" y="171"/>
                  <a:pt x="624" y="179"/>
                </a:cubicBezTo>
                <a:cubicBezTo>
                  <a:pt x="624" y="188"/>
                  <a:pt x="631" y="194"/>
                  <a:pt x="639" y="194"/>
                </a:cubicBezTo>
                <a:cubicBezTo>
                  <a:pt x="647" y="194"/>
                  <a:pt x="654" y="188"/>
                  <a:pt x="654" y="179"/>
                </a:cubicBezTo>
                <a:cubicBezTo>
                  <a:pt x="654" y="171"/>
                  <a:pt x="647" y="165"/>
                  <a:pt x="639" y="165"/>
                </a:cubicBezTo>
                <a:close/>
                <a:moveTo>
                  <a:pt x="639" y="198"/>
                </a:moveTo>
                <a:cubicBezTo>
                  <a:pt x="631" y="198"/>
                  <a:pt x="624" y="204"/>
                  <a:pt x="624" y="212"/>
                </a:cubicBezTo>
                <a:cubicBezTo>
                  <a:pt x="624" y="221"/>
                  <a:pt x="631" y="227"/>
                  <a:pt x="639" y="227"/>
                </a:cubicBezTo>
                <a:cubicBezTo>
                  <a:pt x="647" y="227"/>
                  <a:pt x="654" y="221"/>
                  <a:pt x="654" y="212"/>
                </a:cubicBezTo>
                <a:cubicBezTo>
                  <a:pt x="654" y="204"/>
                  <a:pt x="647" y="198"/>
                  <a:pt x="639" y="198"/>
                </a:cubicBezTo>
                <a:close/>
                <a:moveTo>
                  <a:pt x="639" y="230"/>
                </a:moveTo>
                <a:cubicBezTo>
                  <a:pt x="631" y="230"/>
                  <a:pt x="624" y="237"/>
                  <a:pt x="624" y="245"/>
                </a:cubicBezTo>
                <a:cubicBezTo>
                  <a:pt x="624" y="253"/>
                  <a:pt x="631" y="260"/>
                  <a:pt x="639" y="260"/>
                </a:cubicBezTo>
                <a:cubicBezTo>
                  <a:pt x="647" y="260"/>
                  <a:pt x="654" y="253"/>
                  <a:pt x="654" y="245"/>
                </a:cubicBezTo>
                <a:cubicBezTo>
                  <a:pt x="654" y="237"/>
                  <a:pt x="647" y="230"/>
                  <a:pt x="639" y="230"/>
                </a:cubicBezTo>
                <a:close/>
                <a:moveTo>
                  <a:pt x="639" y="263"/>
                </a:moveTo>
                <a:cubicBezTo>
                  <a:pt x="631" y="263"/>
                  <a:pt x="624" y="270"/>
                  <a:pt x="624" y="278"/>
                </a:cubicBezTo>
                <a:cubicBezTo>
                  <a:pt x="624" y="286"/>
                  <a:pt x="631" y="293"/>
                  <a:pt x="639" y="293"/>
                </a:cubicBezTo>
                <a:cubicBezTo>
                  <a:pt x="647" y="293"/>
                  <a:pt x="654" y="286"/>
                  <a:pt x="654" y="278"/>
                </a:cubicBezTo>
                <a:cubicBezTo>
                  <a:pt x="654" y="270"/>
                  <a:pt x="647" y="263"/>
                  <a:pt x="639" y="263"/>
                </a:cubicBezTo>
                <a:close/>
                <a:moveTo>
                  <a:pt x="639" y="296"/>
                </a:moveTo>
                <a:cubicBezTo>
                  <a:pt x="631" y="296"/>
                  <a:pt x="624" y="303"/>
                  <a:pt x="624" y="311"/>
                </a:cubicBezTo>
                <a:cubicBezTo>
                  <a:pt x="624" y="319"/>
                  <a:pt x="631" y="326"/>
                  <a:pt x="639" y="326"/>
                </a:cubicBezTo>
                <a:cubicBezTo>
                  <a:pt x="647" y="326"/>
                  <a:pt x="654" y="319"/>
                  <a:pt x="654" y="311"/>
                </a:cubicBezTo>
                <a:cubicBezTo>
                  <a:pt x="654" y="303"/>
                  <a:pt x="647" y="296"/>
                  <a:pt x="639" y="296"/>
                </a:cubicBezTo>
                <a:close/>
                <a:moveTo>
                  <a:pt x="639" y="329"/>
                </a:moveTo>
                <a:cubicBezTo>
                  <a:pt x="631" y="329"/>
                  <a:pt x="624" y="336"/>
                  <a:pt x="624" y="344"/>
                </a:cubicBezTo>
                <a:cubicBezTo>
                  <a:pt x="624" y="352"/>
                  <a:pt x="631" y="359"/>
                  <a:pt x="639" y="359"/>
                </a:cubicBezTo>
                <a:cubicBezTo>
                  <a:pt x="647" y="359"/>
                  <a:pt x="654" y="352"/>
                  <a:pt x="654" y="344"/>
                </a:cubicBezTo>
                <a:cubicBezTo>
                  <a:pt x="654" y="336"/>
                  <a:pt x="647" y="329"/>
                  <a:pt x="639" y="329"/>
                </a:cubicBezTo>
                <a:close/>
                <a:moveTo>
                  <a:pt x="639" y="362"/>
                </a:moveTo>
                <a:cubicBezTo>
                  <a:pt x="631" y="362"/>
                  <a:pt x="624" y="369"/>
                  <a:pt x="624" y="377"/>
                </a:cubicBezTo>
                <a:cubicBezTo>
                  <a:pt x="624" y="385"/>
                  <a:pt x="631" y="392"/>
                  <a:pt x="639" y="392"/>
                </a:cubicBezTo>
                <a:cubicBezTo>
                  <a:pt x="647" y="392"/>
                  <a:pt x="654" y="385"/>
                  <a:pt x="654" y="377"/>
                </a:cubicBezTo>
                <a:cubicBezTo>
                  <a:pt x="654" y="369"/>
                  <a:pt x="647" y="362"/>
                  <a:pt x="639" y="362"/>
                </a:cubicBezTo>
                <a:close/>
                <a:moveTo>
                  <a:pt x="639" y="395"/>
                </a:moveTo>
                <a:cubicBezTo>
                  <a:pt x="631" y="395"/>
                  <a:pt x="624" y="402"/>
                  <a:pt x="624" y="410"/>
                </a:cubicBezTo>
                <a:cubicBezTo>
                  <a:pt x="624" y="418"/>
                  <a:pt x="631" y="425"/>
                  <a:pt x="639" y="425"/>
                </a:cubicBezTo>
                <a:cubicBezTo>
                  <a:pt x="647" y="425"/>
                  <a:pt x="654" y="418"/>
                  <a:pt x="654" y="410"/>
                </a:cubicBezTo>
                <a:cubicBezTo>
                  <a:pt x="654" y="402"/>
                  <a:pt x="647" y="395"/>
                  <a:pt x="639" y="395"/>
                </a:cubicBezTo>
                <a:close/>
                <a:moveTo>
                  <a:pt x="639" y="428"/>
                </a:moveTo>
                <a:cubicBezTo>
                  <a:pt x="631" y="428"/>
                  <a:pt x="624" y="435"/>
                  <a:pt x="624" y="443"/>
                </a:cubicBezTo>
                <a:cubicBezTo>
                  <a:pt x="624" y="451"/>
                  <a:pt x="631" y="458"/>
                  <a:pt x="639" y="458"/>
                </a:cubicBezTo>
                <a:cubicBezTo>
                  <a:pt x="647" y="458"/>
                  <a:pt x="654" y="451"/>
                  <a:pt x="654" y="443"/>
                </a:cubicBezTo>
                <a:cubicBezTo>
                  <a:pt x="654" y="435"/>
                  <a:pt x="647" y="428"/>
                  <a:pt x="639" y="428"/>
                </a:cubicBezTo>
                <a:close/>
                <a:moveTo>
                  <a:pt x="639" y="461"/>
                </a:moveTo>
                <a:cubicBezTo>
                  <a:pt x="631" y="461"/>
                  <a:pt x="624" y="468"/>
                  <a:pt x="624" y="476"/>
                </a:cubicBezTo>
                <a:cubicBezTo>
                  <a:pt x="624" y="484"/>
                  <a:pt x="631" y="491"/>
                  <a:pt x="639" y="491"/>
                </a:cubicBezTo>
                <a:cubicBezTo>
                  <a:pt x="647" y="491"/>
                  <a:pt x="654" y="484"/>
                  <a:pt x="654" y="476"/>
                </a:cubicBezTo>
                <a:cubicBezTo>
                  <a:pt x="654" y="468"/>
                  <a:pt x="647" y="461"/>
                  <a:pt x="639" y="461"/>
                </a:cubicBezTo>
                <a:close/>
                <a:moveTo>
                  <a:pt x="639" y="494"/>
                </a:moveTo>
                <a:cubicBezTo>
                  <a:pt x="631" y="494"/>
                  <a:pt x="624" y="500"/>
                  <a:pt x="624" y="509"/>
                </a:cubicBezTo>
                <a:cubicBezTo>
                  <a:pt x="624" y="517"/>
                  <a:pt x="631" y="523"/>
                  <a:pt x="639" y="523"/>
                </a:cubicBezTo>
                <a:cubicBezTo>
                  <a:pt x="647" y="523"/>
                  <a:pt x="654" y="517"/>
                  <a:pt x="654" y="509"/>
                </a:cubicBezTo>
                <a:cubicBezTo>
                  <a:pt x="654" y="500"/>
                  <a:pt x="647" y="494"/>
                  <a:pt x="639" y="494"/>
                </a:cubicBezTo>
                <a:close/>
                <a:moveTo>
                  <a:pt x="639" y="527"/>
                </a:moveTo>
                <a:cubicBezTo>
                  <a:pt x="631" y="527"/>
                  <a:pt x="624" y="533"/>
                  <a:pt x="624" y="542"/>
                </a:cubicBezTo>
                <a:cubicBezTo>
                  <a:pt x="624" y="550"/>
                  <a:pt x="631" y="556"/>
                  <a:pt x="639" y="556"/>
                </a:cubicBezTo>
                <a:cubicBezTo>
                  <a:pt x="647" y="556"/>
                  <a:pt x="654" y="550"/>
                  <a:pt x="654" y="542"/>
                </a:cubicBezTo>
                <a:cubicBezTo>
                  <a:pt x="654" y="533"/>
                  <a:pt x="647" y="527"/>
                  <a:pt x="639" y="527"/>
                </a:cubicBezTo>
                <a:close/>
                <a:moveTo>
                  <a:pt x="639" y="560"/>
                </a:moveTo>
                <a:cubicBezTo>
                  <a:pt x="631" y="560"/>
                  <a:pt x="624" y="566"/>
                  <a:pt x="624" y="574"/>
                </a:cubicBezTo>
                <a:cubicBezTo>
                  <a:pt x="624" y="583"/>
                  <a:pt x="631" y="589"/>
                  <a:pt x="639" y="589"/>
                </a:cubicBezTo>
                <a:cubicBezTo>
                  <a:pt x="647" y="589"/>
                  <a:pt x="654" y="583"/>
                  <a:pt x="654" y="574"/>
                </a:cubicBezTo>
                <a:cubicBezTo>
                  <a:pt x="654" y="566"/>
                  <a:pt x="647" y="560"/>
                  <a:pt x="639" y="560"/>
                </a:cubicBezTo>
                <a:close/>
                <a:moveTo>
                  <a:pt x="639" y="593"/>
                </a:moveTo>
                <a:cubicBezTo>
                  <a:pt x="631" y="593"/>
                  <a:pt x="624" y="599"/>
                  <a:pt x="624" y="607"/>
                </a:cubicBezTo>
                <a:cubicBezTo>
                  <a:pt x="624" y="616"/>
                  <a:pt x="631" y="622"/>
                  <a:pt x="639" y="622"/>
                </a:cubicBezTo>
                <a:cubicBezTo>
                  <a:pt x="647" y="622"/>
                  <a:pt x="654" y="616"/>
                  <a:pt x="654" y="607"/>
                </a:cubicBezTo>
                <a:cubicBezTo>
                  <a:pt x="654" y="599"/>
                  <a:pt x="647" y="593"/>
                  <a:pt x="639" y="593"/>
                </a:cubicBezTo>
                <a:close/>
                <a:moveTo>
                  <a:pt x="639" y="625"/>
                </a:moveTo>
                <a:cubicBezTo>
                  <a:pt x="631" y="625"/>
                  <a:pt x="624" y="632"/>
                  <a:pt x="624" y="640"/>
                </a:cubicBezTo>
                <a:cubicBezTo>
                  <a:pt x="624" y="648"/>
                  <a:pt x="631" y="655"/>
                  <a:pt x="639" y="655"/>
                </a:cubicBezTo>
                <a:cubicBezTo>
                  <a:pt x="647" y="655"/>
                  <a:pt x="654" y="648"/>
                  <a:pt x="654" y="640"/>
                </a:cubicBezTo>
                <a:cubicBezTo>
                  <a:pt x="654" y="632"/>
                  <a:pt x="647" y="625"/>
                  <a:pt x="639" y="625"/>
                </a:cubicBezTo>
                <a:close/>
                <a:moveTo>
                  <a:pt x="639" y="658"/>
                </a:moveTo>
                <a:cubicBezTo>
                  <a:pt x="631" y="658"/>
                  <a:pt x="624" y="665"/>
                  <a:pt x="624" y="673"/>
                </a:cubicBezTo>
                <a:cubicBezTo>
                  <a:pt x="624" y="681"/>
                  <a:pt x="631" y="688"/>
                  <a:pt x="639" y="688"/>
                </a:cubicBezTo>
                <a:cubicBezTo>
                  <a:pt x="647" y="688"/>
                  <a:pt x="654" y="681"/>
                  <a:pt x="654" y="673"/>
                </a:cubicBezTo>
                <a:cubicBezTo>
                  <a:pt x="654" y="665"/>
                  <a:pt x="647" y="658"/>
                  <a:pt x="639" y="658"/>
                </a:cubicBezTo>
                <a:close/>
                <a:moveTo>
                  <a:pt x="639" y="691"/>
                </a:moveTo>
                <a:cubicBezTo>
                  <a:pt x="631" y="691"/>
                  <a:pt x="624" y="698"/>
                  <a:pt x="624" y="706"/>
                </a:cubicBezTo>
                <a:cubicBezTo>
                  <a:pt x="624" y="714"/>
                  <a:pt x="631" y="721"/>
                  <a:pt x="639" y="721"/>
                </a:cubicBezTo>
                <a:cubicBezTo>
                  <a:pt x="647" y="721"/>
                  <a:pt x="654" y="714"/>
                  <a:pt x="654" y="706"/>
                </a:cubicBezTo>
                <a:cubicBezTo>
                  <a:pt x="654" y="698"/>
                  <a:pt x="647" y="691"/>
                  <a:pt x="639" y="691"/>
                </a:cubicBezTo>
                <a:close/>
                <a:moveTo>
                  <a:pt x="639" y="724"/>
                </a:moveTo>
                <a:cubicBezTo>
                  <a:pt x="631" y="724"/>
                  <a:pt x="624" y="731"/>
                  <a:pt x="624" y="739"/>
                </a:cubicBezTo>
                <a:cubicBezTo>
                  <a:pt x="624" y="747"/>
                  <a:pt x="631" y="754"/>
                  <a:pt x="639" y="754"/>
                </a:cubicBezTo>
                <a:cubicBezTo>
                  <a:pt x="647" y="754"/>
                  <a:pt x="654" y="747"/>
                  <a:pt x="654" y="739"/>
                </a:cubicBezTo>
                <a:cubicBezTo>
                  <a:pt x="654" y="731"/>
                  <a:pt x="647" y="724"/>
                  <a:pt x="639" y="724"/>
                </a:cubicBezTo>
                <a:close/>
                <a:moveTo>
                  <a:pt x="639" y="757"/>
                </a:moveTo>
                <a:cubicBezTo>
                  <a:pt x="631" y="757"/>
                  <a:pt x="624" y="764"/>
                  <a:pt x="624" y="772"/>
                </a:cubicBezTo>
                <a:cubicBezTo>
                  <a:pt x="624" y="780"/>
                  <a:pt x="631" y="787"/>
                  <a:pt x="639" y="787"/>
                </a:cubicBezTo>
                <a:cubicBezTo>
                  <a:pt x="647" y="787"/>
                  <a:pt x="654" y="780"/>
                  <a:pt x="654" y="772"/>
                </a:cubicBezTo>
                <a:cubicBezTo>
                  <a:pt x="654" y="764"/>
                  <a:pt x="647" y="757"/>
                  <a:pt x="639" y="757"/>
                </a:cubicBezTo>
                <a:close/>
                <a:moveTo>
                  <a:pt x="639" y="790"/>
                </a:moveTo>
                <a:cubicBezTo>
                  <a:pt x="631" y="790"/>
                  <a:pt x="624" y="797"/>
                  <a:pt x="624" y="805"/>
                </a:cubicBezTo>
                <a:cubicBezTo>
                  <a:pt x="624" y="813"/>
                  <a:pt x="631" y="820"/>
                  <a:pt x="639" y="820"/>
                </a:cubicBezTo>
                <a:cubicBezTo>
                  <a:pt x="647" y="820"/>
                  <a:pt x="654" y="813"/>
                  <a:pt x="654" y="805"/>
                </a:cubicBezTo>
                <a:cubicBezTo>
                  <a:pt x="654" y="797"/>
                  <a:pt x="647" y="790"/>
                  <a:pt x="639" y="790"/>
                </a:cubicBezTo>
                <a:close/>
                <a:moveTo>
                  <a:pt x="639" y="823"/>
                </a:moveTo>
                <a:cubicBezTo>
                  <a:pt x="631" y="823"/>
                  <a:pt x="624" y="830"/>
                  <a:pt x="624" y="838"/>
                </a:cubicBezTo>
                <a:cubicBezTo>
                  <a:pt x="624" y="846"/>
                  <a:pt x="631" y="853"/>
                  <a:pt x="639" y="853"/>
                </a:cubicBezTo>
                <a:cubicBezTo>
                  <a:pt x="647" y="853"/>
                  <a:pt x="654" y="846"/>
                  <a:pt x="654" y="838"/>
                </a:cubicBezTo>
                <a:cubicBezTo>
                  <a:pt x="654" y="830"/>
                  <a:pt x="647" y="823"/>
                  <a:pt x="639" y="823"/>
                </a:cubicBezTo>
                <a:close/>
                <a:moveTo>
                  <a:pt x="639" y="856"/>
                </a:moveTo>
                <a:cubicBezTo>
                  <a:pt x="631" y="856"/>
                  <a:pt x="624" y="863"/>
                  <a:pt x="624" y="871"/>
                </a:cubicBezTo>
                <a:cubicBezTo>
                  <a:pt x="624" y="879"/>
                  <a:pt x="631" y="886"/>
                  <a:pt x="639" y="886"/>
                </a:cubicBezTo>
                <a:cubicBezTo>
                  <a:pt x="647" y="886"/>
                  <a:pt x="654" y="879"/>
                  <a:pt x="654" y="871"/>
                </a:cubicBezTo>
                <a:cubicBezTo>
                  <a:pt x="654" y="863"/>
                  <a:pt x="647" y="856"/>
                  <a:pt x="639" y="856"/>
                </a:cubicBezTo>
                <a:close/>
                <a:moveTo>
                  <a:pt x="639" y="889"/>
                </a:moveTo>
                <a:cubicBezTo>
                  <a:pt x="631" y="889"/>
                  <a:pt x="624" y="895"/>
                  <a:pt x="624" y="904"/>
                </a:cubicBezTo>
                <a:cubicBezTo>
                  <a:pt x="624" y="912"/>
                  <a:pt x="631" y="918"/>
                  <a:pt x="639" y="918"/>
                </a:cubicBezTo>
                <a:cubicBezTo>
                  <a:pt x="647" y="918"/>
                  <a:pt x="654" y="912"/>
                  <a:pt x="654" y="904"/>
                </a:cubicBezTo>
                <a:cubicBezTo>
                  <a:pt x="654" y="895"/>
                  <a:pt x="647" y="889"/>
                  <a:pt x="639" y="889"/>
                </a:cubicBezTo>
                <a:close/>
                <a:moveTo>
                  <a:pt x="639" y="922"/>
                </a:moveTo>
                <a:cubicBezTo>
                  <a:pt x="631" y="922"/>
                  <a:pt x="624" y="928"/>
                  <a:pt x="624" y="937"/>
                </a:cubicBezTo>
                <a:cubicBezTo>
                  <a:pt x="624" y="945"/>
                  <a:pt x="631" y="951"/>
                  <a:pt x="639" y="951"/>
                </a:cubicBezTo>
                <a:cubicBezTo>
                  <a:pt x="647" y="951"/>
                  <a:pt x="654" y="945"/>
                  <a:pt x="654" y="937"/>
                </a:cubicBezTo>
                <a:cubicBezTo>
                  <a:pt x="654" y="928"/>
                  <a:pt x="647" y="922"/>
                  <a:pt x="639" y="922"/>
                </a:cubicBezTo>
                <a:close/>
                <a:moveTo>
                  <a:pt x="639" y="955"/>
                </a:moveTo>
                <a:cubicBezTo>
                  <a:pt x="631" y="955"/>
                  <a:pt x="624" y="961"/>
                  <a:pt x="624" y="970"/>
                </a:cubicBezTo>
                <a:cubicBezTo>
                  <a:pt x="624" y="978"/>
                  <a:pt x="631" y="984"/>
                  <a:pt x="639" y="984"/>
                </a:cubicBezTo>
                <a:cubicBezTo>
                  <a:pt x="647" y="984"/>
                  <a:pt x="654" y="978"/>
                  <a:pt x="654" y="970"/>
                </a:cubicBezTo>
                <a:cubicBezTo>
                  <a:pt x="654" y="961"/>
                  <a:pt x="647" y="955"/>
                  <a:pt x="639" y="955"/>
                </a:cubicBezTo>
                <a:close/>
                <a:moveTo>
                  <a:pt x="639" y="988"/>
                </a:moveTo>
                <a:cubicBezTo>
                  <a:pt x="631" y="988"/>
                  <a:pt x="624" y="994"/>
                  <a:pt x="624" y="1002"/>
                </a:cubicBezTo>
                <a:cubicBezTo>
                  <a:pt x="624" y="1011"/>
                  <a:pt x="631" y="1017"/>
                  <a:pt x="639" y="1017"/>
                </a:cubicBezTo>
                <a:cubicBezTo>
                  <a:pt x="647" y="1017"/>
                  <a:pt x="654" y="1011"/>
                  <a:pt x="654" y="1002"/>
                </a:cubicBezTo>
                <a:cubicBezTo>
                  <a:pt x="654" y="994"/>
                  <a:pt x="647" y="988"/>
                  <a:pt x="639" y="988"/>
                </a:cubicBezTo>
                <a:close/>
                <a:moveTo>
                  <a:pt x="639" y="1021"/>
                </a:moveTo>
                <a:cubicBezTo>
                  <a:pt x="631" y="1021"/>
                  <a:pt x="624" y="1027"/>
                  <a:pt x="624" y="1035"/>
                </a:cubicBezTo>
                <a:cubicBezTo>
                  <a:pt x="624" y="1044"/>
                  <a:pt x="631" y="1050"/>
                  <a:pt x="639" y="1050"/>
                </a:cubicBezTo>
                <a:cubicBezTo>
                  <a:pt x="647" y="1050"/>
                  <a:pt x="654" y="1044"/>
                  <a:pt x="654" y="1035"/>
                </a:cubicBezTo>
                <a:cubicBezTo>
                  <a:pt x="654" y="1027"/>
                  <a:pt x="647" y="1021"/>
                  <a:pt x="639" y="1021"/>
                </a:cubicBezTo>
                <a:close/>
                <a:moveTo>
                  <a:pt x="639" y="1053"/>
                </a:moveTo>
                <a:cubicBezTo>
                  <a:pt x="631" y="1053"/>
                  <a:pt x="624" y="1060"/>
                  <a:pt x="624" y="1068"/>
                </a:cubicBezTo>
                <a:cubicBezTo>
                  <a:pt x="624" y="1076"/>
                  <a:pt x="631" y="1083"/>
                  <a:pt x="639" y="1083"/>
                </a:cubicBezTo>
                <a:cubicBezTo>
                  <a:pt x="647" y="1083"/>
                  <a:pt x="654" y="1076"/>
                  <a:pt x="654" y="1068"/>
                </a:cubicBezTo>
                <a:cubicBezTo>
                  <a:pt x="654" y="1060"/>
                  <a:pt x="647" y="1053"/>
                  <a:pt x="639" y="1053"/>
                </a:cubicBezTo>
                <a:close/>
                <a:moveTo>
                  <a:pt x="639" y="1086"/>
                </a:moveTo>
                <a:cubicBezTo>
                  <a:pt x="631" y="1086"/>
                  <a:pt x="624" y="1093"/>
                  <a:pt x="624" y="1101"/>
                </a:cubicBezTo>
                <a:cubicBezTo>
                  <a:pt x="624" y="1109"/>
                  <a:pt x="631" y="1116"/>
                  <a:pt x="639" y="1116"/>
                </a:cubicBezTo>
                <a:cubicBezTo>
                  <a:pt x="647" y="1116"/>
                  <a:pt x="654" y="1109"/>
                  <a:pt x="654" y="1101"/>
                </a:cubicBezTo>
                <a:cubicBezTo>
                  <a:pt x="654" y="1093"/>
                  <a:pt x="647" y="1086"/>
                  <a:pt x="639" y="1086"/>
                </a:cubicBezTo>
                <a:close/>
                <a:moveTo>
                  <a:pt x="639" y="1119"/>
                </a:moveTo>
                <a:cubicBezTo>
                  <a:pt x="631" y="1119"/>
                  <a:pt x="624" y="1126"/>
                  <a:pt x="624" y="1134"/>
                </a:cubicBezTo>
                <a:cubicBezTo>
                  <a:pt x="624" y="1142"/>
                  <a:pt x="631" y="1149"/>
                  <a:pt x="639" y="1149"/>
                </a:cubicBezTo>
                <a:cubicBezTo>
                  <a:pt x="647" y="1149"/>
                  <a:pt x="654" y="1142"/>
                  <a:pt x="654" y="1134"/>
                </a:cubicBezTo>
                <a:cubicBezTo>
                  <a:pt x="654" y="1126"/>
                  <a:pt x="647" y="1119"/>
                  <a:pt x="639" y="1119"/>
                </a:cubicBezTo>
                <a:close/>
                <a:moveTo>
                  <a:pt x="639" y="1152"/>
                </a:moveTo>
                <a:cubicBezTo>
                  <a:pt x="631" y="1152"/>
                  <a:pt x="624" y="1159"/>
                  <a:pt x="624" y="1167"/>
                </a:cubicBezTo>
                <a:cubicBezTo>
                  <a:pt x="624" y="1175"/>
                  <a:pt x="631" y="1182"/>
                  <a:pt x="639" y="1182"/>
                </a:cubicBezTo>
                <a:cubicBezTo>
                  <a:pt x="647" y="1182"/>
                  <a:pt x="654" y="1175"/>
                  <a:pt x="654" y="1167"/>
                </a:cubicBezTo>
                <a:cubicBezTo>
                  <a:pt x="654" y="1159"/>
                  <a:pt x="647" y="1152"/>
                  <a:pt x="639" y="1152"/>
                </a:cubicBezTo>
                <a:close/>
                <a:moveTo>
                  <a:pt x="639" y="1185"/>
                </a:moveTo>
                <a:cubicBezTo>
                  <a:pt x="631" y="1185"/>
                  <a:pt x="624" y="1192"/>
                  <a:pt x="624" y="1200"/>
                </a:cubicBezTo>
                <a:cubicBezTo>
                  <a:pt x="624" y="1208"/>
                  <a:pt x="631" y="1215"/>
                  <a:pt x="639" y="1215"/>
                </a:cubicBezTo>
                <a:cubicBezTo>
                  <a:pt x="647" y="1215"/>
                  <a:pt x="654" y="1208"/>
                  <a:pt x="654" y="1200"/>
                </a:cubicBezTo>
                <a:cubicBezTo>
                  <a:pt x="654" y="1192"/>
                  <a:pt x="647" y="1185"/>
                  <a:pt x="639" y="1185"/>
                </a:cubicBezTo>
                <a:close/>
                <a:moveTo>
                  <a:pt x="639" y="1218"/>
                </a:moveTo>
                <a:cubicBezTo>
                  <a:pt x="631" y="1218"/>
                  <a:pt x="624" y="1225"/>
                  <a:pt x="624" y="1233"/>
                </a:cubicBezTo>
                <a:cubicBezTo>
                  <a:pt x="624" y="1241"/>
                  <a:pt x="631" y="1248"/>
                  <a:pt x="639" y="1248"/>
                </a:cubicBezTo>
                <a:cubicBezTo>
                  <a:pt x="647" y="1248"/>
                  <a:pt x="654" y="1241"/>
                  <a:pt x="654" y="1233"/>
                </a:cubicBezTo>
                <a:cubicBezTo>
                  <a:pt x="654" y="1225"/>
                  <a:pt x="647" y="1218"/>
                  <a:pt x="639" y="1218"/>
                </a:cubicBezTo>
                <a:close/>
                <a:moveTo>
                  <a:pt x="639" y="1251"/>
                </a:moveTo>
                <a:cubicBezTo>
                  <a:pt x="631" y="1251"/>
                  <a:pt x="624" y="1258"/>
                  <a:pt x="624" y="1266"/>
                </a:cubicBezTo>
                <a:cubicBezTo>
                  <a:pt x="624" y="1274"/>
                  <a:pt x="631" y="1281"/>
                  <a:pt x="639" y="1281"/>
                </a:cubicBezTo>
                <a:cubicBezTo>
                  <a:pt x="647" y="1281"/>
                  <a:pt x="654" y="1274"/>
                  <a:pt x="654" y="1266"/>
                </a:cubicBezTo>
                <a:cubicBezTo>
                  <a:pt x="654" y="1258"/>
                  <a:pt x="647" y="1251"/>
                  <a:pt x="639" y="1251"/>
                </a:cubicBezTo>
                <a:close/>
                <a:moveTo>
                  <a:pt x="639" y="1284"/>
                </a:moveTo>
                <a:cubicBezTo>
                  <a:pt x="631" y="1284"/>
                  <a:pt x="624" y="1291"/>
                  <a:pt x="624" y="1299"/>
                </a:cubicBezTo>
                <a:cubicBezTo>
                  <a:pt x="624" y="1307"/>
                  <a:pt x="631" y="1314"/>
                  <a:pt x="639" y="1314"/>
                </a:cubicBezTo>
                <a:cubicBezTo>
                  <a:pt x="647" y="1314"/>
                  <a:pt x="654" y="1307"/>
                  <a:pt x="654" y="1299"/>
                </a:cubicBezTo>
                <a:cubicBezTo>
                  <a:pt x="654" y="1291"/>
                  <a:pt x="647" y="1284"/>
                  <a:pt x="639" y="1284"/>
                </a:cubicBezTo>
                <a:close/>
                <a:moveTo>
                  <a:pt x="639" y="1317"/>
                </a:moveTo>
                <a:cubicBezTo>
                  <a:pt x="631" y="1317"/>
                  <a:pt x="624" y="1323"/>
                  <a:pt x="624" y="1332"/>
                </a:cubicBezTo>
                <a:cubicBezTo>
                  <a:pt x="624" y="1340"/>
                  <a:pt x="631" y="1346"/>
                  <a:pt x="639" y="1346"/>
                </a:cubicBezTo>
                <a:cubicBezTo>
                  <a:pt x="647" y="1346"/>
                  <a:pt x="654" y="1340"/>
                  <a:pt x="654" y="1332"/>
                </a:cubicBezTo>
                <a:cubicBezTo>
                  <a:pt x="654" y="1323"/>
                  <a:pt x="647" y="1317"/>
                  <a:pt x="639" y="1317"/>
                </a:cubicBezTo>
                <a:close/>
                <a:moveTo>
                  <a:pt x="639" y="1350"/>
                </a:moveTo>
                <a:cubicBezTo>
                  <a:pt x="631" y="1350"/>
                  <a:pt x="624" y="1356"/>
                  <a:pt x="624" y="1365"/>
                </a:cubicBezTo>
                <a:cubicBezTo>
                  <a:pt x="624" y="1373"/>
                  <a:pt x="631" y="1379"/>
                  <a:pt x="639" y="1379"/>
                </a:cubicBezTo>
                <a:cubicBezTo>
                  <a:pt x="647" y="1379"/>
                  <a:pt x="654" y="1373"/>
                  <a:pt x="654" y="1365"/>
                </a:cubicBezTo>
                <a:cubicBezTo>
                  <a:pt x="654" y="1356"/>
                  <a:pt x="647" y="1350"/>
                  <a:pt x="639" y="1350"/>
                </a:cubicBezTo>
                <a:close/>
                <a:moveTo>
                  <a:pt x="639" y="1383"/>
                </a:moveTo>
                <a:cubicBezTo>
                  <a:pt x="631" y="1383"/>
                  <a:pt x="624" y="1389"/>
                  <a:pt x="624" y="1397"/>
                </a:cubicBezTo>
                <a:cubicBezTo>
                  <a:pt x="624" y="1406"/>
                  <a:pt x="631" y="1412"/>
                  <a:pt x="639" y="1412"/>
                </a:cubicBezTo>
                <a:cubicBezTo>
                  <a:pt x="647" y="1412"/>
                  <a:pt x="654" y="1406"/>
                  <a:pt x="654" y="1397"/>
                </a:cubicBezTo>
                <a:cubicBezTo>
                  <a:pt x="654" y="1389"/>
                  <a:pt x="647" y="1383"/>
                  <a:pt x="639" y="1383"/>
                </a:cubicBezTo>
                <a:close/>
                <a:moveTo>
                  <a:pt x="639" y="1416"/>
                </a:moveTo>
                <a:cubicBezTo>
                  <a:pt x="631" y="1416"/>
                  <a:pt x="624" y="1422"/>
                  <a:pt x="624" y="1430"/>
                </a:cubicBezTo>
                <a:cubicBezTo>
                  <a:pt x="624" y="1439"/>
                  <a:pt x="631" y="1445"/>
                  <a:pt x="639" y="1445"/>
                </a:cubicBezTo>
                <a:cubicBezTo>
                  <a:pt x="647" y="1445"/>
                  <a:pt x="654" y="1439"/>
                  <a:pt x="654" y="1430"/>
                </a:cubicBezTo>
                <a:cubicBezTo>
                  <a:pt x="654" y="1422"/>
                  <a:pt x="647" y="1416"/>
                  <a:pt x="639" y="1416"/>
                </a:cubicBezTo>
                <a:close/>
                <a:moveTo>
                  <a:pt x="672" y="0"/>
                </a:moveTo>
                <a:cubicBezTo>
                  <a:pt x="664" y="0"/>
                  <a:pt x="657" y="7"/>
                  <a:pt x="657" y="15"/>
                </a:cubicBezTo>
                <a:cubicBezTo>
                  <a:pt x="657" y="23"/>
                  <a:pt x="664" y="30"/>
                  <a:pt x="672" y="30"/>
                </a:cubicBezTo>
                <a:cubicBezTo>
                  <a:pt x="680" y="30"/>
                  <a:pt x="687" y="23"/>
                  <a:pt x="687" y="15"/>
                </a:cubicBezTo>
                <a:cubicBezTo>
                  <a:pt x="687" y="7"/>
                  <a:pt x="680" y="0"/>
                  <a:pt x="672" y="0"/>
                </a:cubicBezTo>
                <a:close/>
                <a:moveTo>
                  <a:pt x="672" y="33"/>
                </a:moveTo>
                <a:cubicBezTo>
                  <a:pt x="664" y="33"/>
                  <a:pt x="657" y="40"/>
                  <a:pt x="657" y="48"/>
                </a:cubicBezTo>
                <a:cubicBezTo>
                  <a:pt x="657" y="56"/>
                  <a:pt x="664" y="63"/>
                  <a:pt x="672" y="63"/>
                </a:cubicBezTo>
                <a:cubicBezTo>
                  <a:pt x="680" y="63"/>
                  <a:pt x="687" y="56"/>
                  <a:pt x="687" y="48"/>
                </a:cubicBezTo>
                <a:cubicBezTo>
                  <a:pt x="687" y="40"/>
                  <a:pt x="680" y="33"/>
                  <a:pt x="672" y="33"/>
                </a:cubicBezTo>
                <a:close/>
                <a:moveTo>
                  <a:pt x="672" y="66"/>
                </a:moveTo>
                <a:cubicBezTo>
                  <a:pt x="664" y="66"/>
                  <a:pt x="657" y="72"/>
                  <a:pt x="657" y="81"/>
                </a:cubicBezTo>
                <a:cubicBezTo>
                  <a:pt x="657" y="89"/>
                  <a:pt x="664" y="95"/>
                  <a:pt x="672" y="95"/>
                </a:cubicBezTo>
                <a:cubicBezTo>
                  <a:pt x="680" y="95"/>
                  <a:pt x="687" y="89"/>
                  <a:pt x="687" y="81"/>
                </a:cubicBezTo>
                <a:cubicBezTo>
                  <a:pt x="687" y="72"/>
                  <a:pt x="680" y="66"/>
                  <a:pt x="672" y="66"/>
                </a:cubicBezTo>
                <a:close/>
                <a:moveTo>
                  <a:pt x="672" y="99"/>
                </a:moveTo>
                <a:cubicBezTo>
                  <a:pt x="664" y="99"/>
                  <a:pt x="657" y="105"/>
                  <a:pt x="657" y="114"/>
                </a:cubicBezTo>
                <a:cubicBezTo>
                  <a:pt x="657" y="122"/>
                  <a:pt x="664" y="128"/>
                  <a:pt x="672" y="128"/>
                </a:cubicBezTo>
                <a:cubicBezTo>
                  <a:pt x="680" y="128"/>
                  <a:pt x="687" y="122"/>
                  <a:pt x="687" y="114"/>
                </a:cubicBezTo>
                <a:cubicBezTo>
                  <a:pt x="687" y="105"/>
                  <a:pt x="680" y="99"/>
                  <a:pt x="672" y="99"/>
                </a:cubicBezTo>
                <a:close/>
                <a:moveTo>
                  <a:pt x="672" y="132"/>
                </a:moveTo>
                <a:cubicBezTo>
                  <a:pt x="664" y="132"/>
                  <a:pt x="657" y="138"/>
                  <a:pt x="657" y="147"/>
                </a:cubicBezTo>
                <a:cubicBezTo>
                  <a:pt x="657" y="155"/>
                  <a:pt x="664" y="161"/>
                  <a:pt x="672" y="161"/>
                </a:cubicBezTo>
                <a:cubicBezTo>
                  <a:pt x="680" y="161"/>
                  <a:pt x="687" y="155"/>
                  <a:pt x="687" y="147"/>
                </a:cubicBezTo>
                <a:cubicBezTo>
                  <a:pt x="687" y="138"/>
                  <a:pt x="680" y="132"/>
                  <a:pt x="672" y="132"/>
                </a:cubicBezTo>
                <a:close/>
                <a:moveTo>
                  <a:pt x="672" y="165"/>
                </a:moveTo>
                <a:cubicBezTo>
                  <a:pt x="664" y="165"/>
                  <a:pt x="657" y="171"/>
                  <a:pt x="657" y="179"/>
                </a:cubicBezTo>
                <a:cubicBezTo>
                  <a:pt x="657" y="188"/>
                  <a:pt x="664" y="194"/>
                  <a:pt x="672" y="194"/>
                </a:cubicBezTo>
                <a:cubicBezTo>
                  <a:pt x="680" y="194"/>
                  <a:pt x="687" y="188"/>
                  <a:pt x="687" y="179"/>
                </a:cubicBezTo>
                <a:cubicBezTo>
                  <a:pt x="687" y="171"/>
                  <a:pt x="680" y="165"/>
                  <a:pt x="672" y="165"/>
                </a:cubicBezTo>
                <a:close/>
                <a:moveTo>
                  <a:pt x="672" y="198"/>
                </a:moveTo>
                <a:cubicBezTo>
                  <a:pt x="664" y="198"/>
                  <a:pt x="657" y="204"/>
                  <a:pt x="657" y="212"/>
                </a:cubicBezTo>
                <a:cubicBezTo>
                  <a:pt x="657" y="221"/>
                  <a:pt x="664" y="227"/>
                  <a:pt x="672" y="227"/>
                </a:cubicBezTo>
                <a:cubicBezTo>
                  <a:pt x="680" y="227"/>
                  <a:pt x="687" y="221"/>
                  <a:pt x="687" y="212"/>
                </a:cubicBezTo>
                <a:cubicBezTo>
                  <a:pt x="687" y="204"/>
                  <a:pt x="680" y="198"/>
                  <a:pt x="672" y="198"/>
                </a:cubicBezTo>
                <a:close/>
                <a:moveTo>
                  <a:pt x="672" y="230"/>
                </a:moveTo>
                <a:cubicBezTo>
                  <a:pt x="664" y="230"/>
                  <a:pt x="657" y="237"/>
                  <a:pt x="657" y="245"/>
                </a:cubicBezTo>
                <a:cubicBezTo>
                  <a:pt x="657" y="253"/>
                  <a:pt x="664" y="260"/>
                  <a:pt x="672" y="260"/>
                </a:cubicBezTo>
                <a:cubicBezTo>
                  <a:pt x="680" y="260"/>
                  <a:pt x="687" y="253"/>
                  <a:pt x="687" y="245"/>
                </a:cubicBezTo>
                <a:cubicBezTo>
                  <a:pt x="687" y="237"/>
                  <a:pt x="680" y="230"/>
                  <a:pt x="672" y="230"/>
                </a:cubicBezTo>
                <a:close/>
                <a:moveTo>
                  <a:pt x="672" y="263"/>
                </a:moveTo>
                <a:cubicBezTo>
                  <a:pt x="664" y="263"/>
                  <a:pt x="657" y="270"/>
                  <a:pt x="657" y="278"/>
                </a:cubicBezTo>
                <a:cubicBezTo>
                  <a:pt x="657" y="286"/>
                  <a:pt x="664" y="293"/>
                  <a:pt x="672" y="293"/>
                </a:cubicBezTo>
                <a:cubicBezTo>
                  <a:pt x="680" y="293"/>
                  <a:pt x="687" y="286"/>
                  <a:pt x="687" y="278"/>
                </a:cubicBezTo>
                <a:cubicBezTo>
                  <a:pt x="687" y="270"/>
                  <a:pt x="680" y="263"/>
                  <a:pt x="672" y="263"/>
                </a:cubicBezTo>
                <a:close/>
                <a:moveTo>
                  <a:pt x="672" y="296"/>
                </a:moveTo>
                <a:cubicBezTo>
                  <a:pt x="664" y="296"/>
                  <a:pt x="657" y="303"/>
                  <a:pt x="657" y="311"/>
                </a:cubicBezTo>
                <a:cubicBezTo>
                  <a:pt x="657" y="319"/>
                  <a:pt x="664" y="326"/>
                  <a:pt x="672" y="326"/>
                </a:cubicBezTo>
                <a:cubicBezTo>
                  <a:pt x="680" y="326"/>
                  <a:pt x="687" y="319"/>
                  <a:pt x="687" y="311"/>
                </a:cubicBezTo>
                <a:cubicBezTo>
                  <a:pt x="687" y="303"/>
                  <a:pt x="680" y="296"/>
                  <a:pt x="672" y="296"/>
                </a:cubicBezTo>
                <a:close/>
                <a:moveTo>
                  <a:pt x="672" y="329"/>
                </a:moveTo>
                <a:cubicBezTo>
                  <a:pt x="664" y="329"/>
                  <a:pt x="657" y="336"/>
                  <a:pt x="657" y="344"/>
                </a:cubicBezTo>
                <a:cubicBezTo>
                  <a:pt x="657" y="352"/>
                  <a:pt x="664" y="359"/>
                  <a:pt x="672" y="359"/>
                </a:cubicBezTo>
                <a:cubicBezTo>
                  <a:pt x="680" y="359"/>
                  <a:pt x="687" y="352"/>
                  <a:pt x="687" y="344"/>
                </a:cubicBezTo>
                <a:cubicBezTo>
                  <a:pt x="687" y="336"/>
                  <a:pt x="680" y="329"/>
                  <a:pt x="672" y="329"/>
                </a:cubicBezTo>
                <a:close/>
                <a:moveTo>
                  <a:pt x="672" y="362"/>
                </a:moveTo>
                <a:cubicBezTo>
                  <a:pt x="664" y="362"/>
                  <a:pt x="657" y="369"/>
                  <a:pt x="657" y="377"/>
                </a:cubicBezTo>
                <a:cubicBezTo>
                  <a:pt x="657" y="385"/>
                  <a:pt x="664" y="392"/>
                  <a:pt x="672" y="392"/>
                </a:cubicBezTo>
                <a:cubicBezTo>
                  <a:pt x="680" y="392"/>
                  <a:pt x="687" y="385"/>
                  <a:pt x="687" y="377"/>
                </a:cubicBezTo>
                <a:cubicBezTo>
                  <a:pt x="687" y="369"/>
                  <a:pt x="680" y="362"/>
                  <a:pt x="672" y="362"/>
                </a:cubicBezTo>
                <a:close/>
                <a:moveTo>
                  <a:pt x="672" y="395"/>
                </a:moveTo>
                <a:cubicBezTo>
                  <a:pt x="664" y="395"/>
                  <a:pt x="657" y="402"/>
                  <a:pt x="657" y="410"/>
                </a:cubicBezTo>
                <a:cubicBezTo>
                  <a:pt x="657" y="418"/>
                  <a:pt x="664" y="425"/>
                  <a:pt x="672" y="425"/>
                </a:cubicBezTo>
                <a:cubicBezTo>
                  <a:pt x="680" y="425"/>
                  <a:pt x="687" y="418"/>
                  <a:pt x="687" y="410"/>
                </a:cubicBezTo>
                <a:cubicBezTo>
                  <a:pt x="687" y="402"/>
                  <a:pt x="680" y="395"/>
                  <a:pt x="672" y="395"/>
                </a:cubicBezTo>
                <a:close/>
                <a:moveTo>
                  <a:pt x="672" y="428"/>
                </a:moveTo>
                <a:cubicBezTo>
                  <a:pt x="664" y="428"/>
                  <a:pt x="657" y="435"/>
                  <a:pt x="657" y="443"/>
                </a:cubicBezTo>
                <a:cubicBezTo>
                  <a:pt x="657" y="451"/>
                  <a:pt x="664" y="458"/>
                  <a:pt x="672" y="458"/>
                </a:cubicBezTo>
                <a:cubicBezTo>
                  <a:pt x="680" y="458"/>
                  <a:pt x="687" y="451"/>
                  <a:pt x="687" y="443"/>
                </a:cubicBezTo>
                <a:cubicBezTo>
                  <a:pt x="687" y="435"/>
                  <a:pt x="680" y="428"/>
                  <a:pt x="672" y="428"/>
                </a:cubicBezTo>
                <a:close/>
                <a:moveTo>
                  <a:pt x="672" y="461"/>
                </a:moveTo>
                <a:cubicBezTo>
                  <a:pt x="664" y="461"/>
                  <a:pt x="657" y="468"/>
                  <a:pt x="657" y="476"/>
                </a:cubicBezTo>
                <a:cubicBezTo>
                  <a:pt x="657" y="484"/>
                  <a:pt x="664" y="491"/>
                  <a:pt x="672" y="491"/>
                </a:cubicBezTo>
                <a:cubicBezTo>
                  <a:pt x="680" y="491"/>
                  <a:pt x="687" y="484"/>
                  <a:pt x="687" y="476"/>
                </a:cubicBezTo>
                <a:cubicBezTo>
                  <a:pt x="687" y="468"/>
                  <a:pt x="680" y="461"/>
                  <a:pt x="672" y="461"/>
                </a:cubicBezTo>
                <a:close/>
                <a:moveTo>
                  <a:pt x="672" y="494"/>
                </a:moveTo>
                <a:cubicBezTo>
                  <a:pt x="664" y="494"/>
                  <a:pt x="657" y="500"/>
                  <a:pt x="657" y="509"/>
                </a:cubicBezTo>
                <a:cubicBezTo>
                  <a:pt x="657" y="517"/>
                  <a:pt x="664" y="523"/>
                  <a:pt x="672" y="523"/>
                </a:cubicBezTo>
                <a:cubicBezTo>
                  <a:pt x="680" y="523"/>
                  <a:pt x="687" y="517"/>
                  <a:pt x="687" y="509"/>
                </a:cubicBezTo>
                <a:cubicBezTo>
                  <a:pt x="687" y="500"/>
                  <a:pt x="680" y="494"/>
                  <a:pt x="672" y="494"/>
                </a:cubicBezTo>
                <a:close/>
                <a:moveTo>
                  <a:pt x="672" y="527"/>
                </a:moveTo>
                <a:cubicBezTo>
                  <a:pt x="664" y="527"/>
                  <a:pt x="657" y="533"/>
                  <a:pt x="657" y="542"/>
                </a:cubicBezTo>
                <a:cubicBezTo>
                  <a:pt x="657" y="550"/>
                  <a:pt x="664" y="556"/>
                  <a:pt x="672" y="556"/>
                </a:cubicBezTo>
                <a:cubicBezTo>
                  <a:pt x="680" y="556"/>
                  <a:pt x="687" y="550"/>
                  <a:pt x="687" y="542"/>
                </a:cubicBezTo>
                <a:cubicBezTo>
                  <a:pt x="687" y="533"/>
                  <a:pt x="680" y="527"/>
                  <a:pt x="672" y="527"/>
                </a:cubicBezTo>
                <a:close/>
                <a:moveTo>
                  <a:pt x="672" y="560"/>
                </a:moveTo>
                <a:cubicBezTo>
                  <a:pt x="664" y="560"/>
                  <a:pt x="657" y="566"/>
                  <a:pt x="657" y="574"/>
                </a:cubicBezTo>
                <a:cubicBezTo>
                  <a:pt x="657" y="583"/>
                  <a:pt x="664" y="589"/>
                  <a:pt x="672" y="589"/>
                </a:cubicBezTo>
                <a:cubicBezTo>
                  <a:pt x="680" y="589"/>
                  <a:pt x="687" y="583"/>
                  <a:pt x="687" y="574"/>
                </a:cubicBezTo>
                <a:cubicBezTo>
                  <a:pt x="687" y="566"/>
                  <a:pt x="680" y="560"/>
                  <a:pt x="672" y="560"/>
                </a:cubicBezTo>
                <a:close/>
                <a:moveTo>
                  <a:pt x="672" y="593"/>
                </a:moveTo>
                <a:cubicBezTo>
                  <a:pt x="664" y="593"/>
                  <a:pt x="657" y="599"/>
                  <a:pt x="657" y="607"/>
                </a:cubicBezTo>
                <a:cubicBezTo>
                  <a:pt x="657" y="616"/>
                  <a:pt x="664" y="622"/>
                  <a:pt x="672" y="622"/>
                </a:cubicBezTo>
                <a:cubicBezTo>
                  <a:pt x="680" y="622"/>
                  <a:pt x="687" y="616"/>
                  <a:pt x="687" y="607"/>
                </a:cubicBezTo>
                <a:cubicBezTo>
                  <a:pt x="687" y="599"/>
                  <a:pt x="680" y="593"/>
                  <a:pt x="672" y="593"/>
                </a:cubicBezTo>
                <a:close/>
                <a:moveTo>
                  <a:pt x="672" y="625"/>
                </a:moveTo>
                <a:cubicBezTo>
                  <a:pt x="664" y="625"/>
                  <a:pt x="657" y="632"/>
                  <a:pt x="657" y="640"/>
                </a:cubicBezTo>
                <a:cubicBezTo>
                  <a:pt x="657" y="648"/>
                  <a:pt x="664" y="655"/>
                  <a:pt x="672" y="655"/>
                </a:cubicBezTo>
                <a:cubicBezTo>
                  <a:pt x="680" y="655"/>
                  <a:pt x="687" y="648"/>
                  <a:pt x="687" y="640"/>
                </a:cubicBezTo>
                <a:cubicBezTo>
                  <a:pt x="687" y="632"/>
                  <a:pt x="680" y="625"/>
                  <a:pt x="672" y="625"/>
                </a:cubicBezTo>
                <a:close/>
                <a:moveTo>
                  <a:pt x="672" y="658"/>
                </a:moveTo>
                <a:cubicBezTo>
                  <a:pt x="664" y="658"/>
                  <a:pt x="657" y="665"/>
                  <a:pt x="657" y="673"/>
                </a:cubicBezTo>
                <a:cubicBezTo>
                  <a:pt x="657" y="681"/>
                  <a:pt x="664" y="688"/>
                  <a:pt x="672" y="688"/>
                </a:cubicBezTo>
                <a:cubicBezTo>
                  <a:pt x="680" y="688"/>
                  <a:pt x="687" y="681"/>
                  <a:pt x="687" y="673"/>
                </a:cubicBezTo>
                <a:cubicBezTo>
                  <a:pt x="687" y="665"/>
                  <a:pt x="680" y="658"/>
                  <a:pt x="672" y="658"/>
                </a:cubicBezTo>
                <a:close/>
                <a:moveTo>
                  <a:pt x="672" y="691"/>
                </a:moveTo>
                <a:cubicBezTo>
                  <a:pt x="664" y="691"/>
                  <a:pt x="657" y="698"/>
                  <a:pt x="657" y="706"/>
                </a:cubicBezTo>
                <a:cubicBezTo>
                  <a:pt x="657" y="714"/>
                  <a:pt x="664" y="721"/>
                  <a:pt x="672" y="721"/>
                </a:cubicBezTo>
                <a:cubicBezTo>
                  <a:pt x="680" y="721"/>
                  <a:pt x="687" y="714"/>
                  <a:pt x="687" y="706"/>
                </a:cubicBezTo>
                <a:cubicBezTo>
                  <a:pt x="687" y="698"/>
                  <a:pt x="680" y="691"/>
                  <a:pt x="672" y="691"/>
                </a:cubicBezTo>
                <a:close/>
                <a:moveTo>
                  <a:pt x="672" y="724"/>
                </a:moveTo>
                <a:cubicBezTo>
                  <a:pt x="664" y="724"/>
                  <a:pt x="657" y="731"/>
                  <a:pt x="657" y="739"/>
                </a:cubicBezTo>
                <a:cubicBezTo>
                  <a:pt x="657" y="747"/>
                  <a:pt x="664" y="754"/>
                  <a:pt x="672" y="754"/>
                </a:cubicBezTo>
                <a:cubicBezTo>
                  <a:pt x="680" y="754"/>
                  <a:pt x="687" y="747"/>
                  <a:pt x="687" y="739"/>
                </a:cubicBezTo>
                <a:cubicBezTo>
                  <a:pt x="687" y="731"/>
                  <a:pt x="680" y="724"/>
                  <a:pt x="672" y="724"/>
                </a:cubicBezTo>
                <a:close/>
                <a:moveTo>
                  <a:pt x="672" y="757"/>
                </a:moveTo>
                <a:cubicBezTo>
                  <a:pt x="664" y="757"/>
                  <a:pt x="657" y="764"/>
                  <a:pt x="657" y="772"/>
                </a:cubicBezTo>
                <a:cubicBezTo>
                  <a:pt x="657" y="780"/>
                  <a:pt x="664" y="787"/>
                  <a:pt x="672" y="787"/>
                </a:cubicBezTo>
                <a:cubicBezTo>
                  <a:pt x="680" y="787"/>
                  <a:pt x="687" y="780"/>
                  <a:pt x="687" y="772"/>
                </a:cubicBezTo>
                <a:cubicBezTo>
                  <a:pt x="687" y="764"/>
                  <a:pt x="680" y="757"/>
                  <a:pt x="672" y="757"/>
                </a:cubicBezTo>
                <a:close/>
                <a:moveTo>
                  <a:pt x="672" y="790"/>
                </a:moveTo>
                <a:cubicBezTo>
                  <a:pt x="664" y="790"/>
                  <a:pt x="657" y="797"/>
                  <a:pt x="657" y="805"/>
                </a:cubicBezTo>
                <a:cubicBezTo>
                  <a:pt x="657" y="813"/>
                  <a:pt x="664" y="820"/>
                  <a:pt x="672" y="820"/>
                </a:cubicBezTo>
                <a:cubicBezTo>
                  <a:pt x="680" y="820"/>
                  <a:pt x="687" y="813"/>
                  <a:pt x="687" y="805"/>
                </a:cubicBezTo>
                <a:cubicBezTo>
                  <a:pt x="687" y="797"/>
                  <a:pt x="680" y="790"/>
                  <a:pt x="672" y="790"/>
                </a:cubicBezTo>
                <a:close/>
                <a:moveTo>
                  <a:pt x="672" y="823"/>
                </a:moveTo>
                <a:cubicBezTo>
                  <a:pt x="664" y="823"/>
                  <a:pt x="657" y="830"/>
                  <a:pt x="657" y="838"/>
                </a:cubicBezTo>
                <a:cubicBezTo>
                  <a:pt x="657" y="846"/>
                  <a:pt x="664" y="853"/>
                  <a:pt x="672" y="853"/>
                </a:cubicBezTo>
                <a:cubicBezTo>
                  <a:pt x="680" y="853"/>
                  <a:pt x="687" y="846"/>
                  <a:pt x="687" y="838"/>
                </a:cubicBezTo>
                <a:cubicBezTo>
                  <a:pt x="687" y="830"/>
                  <a:pt x="680" y="823"/>
                  <a:pt x="672" y="823"/>
                </a:cubicBezTo>
                <a:close/>
                <a:moveTo>
                  <a:pt x="672" y="856"/>
                </a:moveTo>
                <a:cubicBezTo>
                  <a:pt x="664" y="856"/>
                  <a:pt x="657" y="863"/>
                  <a:pt x="657" y="871"/>
                </a:cubicBezTo>
                <a:cubicBezTo>
                  <a:pt x="657" y="879"/>
                  <a:pt x="664" y="886"/>
                  <a:pt x="672" y="886"/>
                </a:cubicBezTo>
                <a:cubicBezTo>
                  <a:pt x="680" y="886"/>
                  <a:pt x="687" y="879"/>
                  <a:pt x="687" y="871"/>
                </a:cubicBezTo>
                <a:cubicBezTo>
                  <a:pt x="687" y="863"/>
                  <a:pt x="680" y="856"/>
                  <a:pt x="672" y="856"/>
                </a:cubicBezTo>
                <a:close/>
                <a:moveTo>
                  <a:pt x="672" y="889"/>
                </a:moveTo>
                <a:cubicBezTo>
                  <a:pt x="664" y="889"/>
                  <a:pt x="657" y="895"/>
                  <a:pt x="657" y="904"/>
                </a:cubicBezTo>
                <a:cubicBezTo>
                  <a:pt x="657" y="912"/>
                  <a:pt x="664" y="918"/>
                  <a:pt x="672" y="918"/>
                </a:cubicBezTo>
                <a:cubicBezTo>
                  <a:pt x="680" y="918"/>
                  <a:pt x="687" y="912"/>
                  <a:pt x="687" y="904"/>
                </a:cubicBezTo>
                <a:cubicBezTo>
                  <a:pt x="687" y="895"/>
                  <a:pt x="680" y="889"/>
                  <a:pt x="672" y="889"/>
                </a:cubicBezTo>
                <a:close/>
                <a:moveTo>
                  <a:pt x="672" y="922"/>
                </a:moveTo>
                <a:cubicBezTo>
                  <a:pt x="664" y="922"/>
                  <a:pt x="657" y="928"/>
                  <a:pt x="657" y="937"/>
                </a:cubicBezTo>
                <a:cubicBezTo>
                  <a:pt x="657" y="945"/>
                  <a:pt x="664" y="951"/>
                  <a:pt x="672" y="951"/>
                </a:cubicBezTo>
                <a:cubicBezTo>
                  <a:pt x="680" y="951"/>
                  <a:pt x="687" y="945"/>
                  <a:pt x="687" y="937"/>
                </a:cubicBezTo>
                <a:cubicBezTo>
                  <a:pt x="687" y="928"/>
                  <a:pt x="680" y="922"/>
                  <a:pt x="672" y="922"/>
                </a:cubicBezTo>
                <a:close/>
                <a:moveTo>
                  <a:pt x="672" y="955"/>
                </a:moveTo>
                <a:cubicBezTo>
                  <a:pt x="664" y="955"/>
                  <a:pt x="657" y="961"/>
                  <a:pt x="657" y="970"/>
                </a:cubicBezTo>
                <a:cubicBezTo>
                  <a:pt x="657" y="978"/>
                  <a:pt x="664" y="984"/>
                  <a:pt x="672" y="984"/>
                </a:cubicBezTo>
                <a:cubicBezTo>
                  <a:pt x="680" y="984"/>
                  <a:pt x="687" y="978"/>
                  <a:pt x="687" y="970"/>
                </a:cubicBezTo>
                <a:cubicBezTo>
                  <a:pt x="687" y="961"/>
                  <a:pt x="680" y="955"/>
                  <a:pt x="672" y="955"/>
                </a:cubicBezTo>
                <a:close/>
                <a:moveTo>
                  <a:pt x="672" y="988"/>
                </a:moveTo>
                <a:cubicBezTo>
                  <a:pt x="664" y="988"/>
                  <a:pt x="657" y="994"/>
                  <a:pt x="657" y="1002"/>
                </a:cubicBezTo>
                <a:cubicBezTo>
                  <a:pt x="657" y="1011"/>
                  <a:pt x="664" y="1017"/>
                  <a:pt x="672" y="1017"/>
                </a:cubicBezTo>
                <a:cubicBezTo>
                  <a:pt x="680" y="1017"/>
                  <a:pt x="687" y="1011"/>
                  <a:pt x="687" y="1002"/>
                </a:cubicBezTo>
                <a:cubicBezTo>
                  <a:pt x="687" y="994"/>
                  <a:pt x="680" y="988"/>
                  <a:pt x="672" y="988"/>
                </a:cubicBezTo>
                <a:close/>
                <a:moveTo>
                  <a:pt x="672" y="1021"/>
                </a:moveTo>
                <a:cubicBezTo>
                  <a:pt x="664" y="1021"/>
                  <a:pt x="657" y="1027"/>
                  <a:pt x="657" y="1035"/>
                </a:cubicBezTo>
                <a:cubicBezTo>
                  <a:pt x="657" y="1044"/>
                  <a:pt x="664" y="1050"/>
                  <a:pt x="672" y="1050"/>
                </a:cubicBezTo>
                <a:cubicBezTo>
                  <a:pt x="680" y="1050"/>
                  <a:pt x="687" y="1044"/>
                  <a:pt x="687" y="1035"/>
                </a:cubicBezTo>
                <a:cubicBezTo>
                  <a:pt x="687" y="1027"/>
                  <a:pt x="680" y="1021"/>
                  <a:pt x="672" y="1021"/>
                </a:cubicBezTo>
                <a:close/>
                <a:moveTo>
                  <a:pt x="672" y="1053"/>
                </a:moveTo>
                <a:cubicBezTo>
                  <a:pt x="664" y="1053"/>
                  <a:pt x="657" y="1060"/>
                  <a:pt x="657" y="1068"/>
                </a:cubicBezTo>
                <a:cubicBezTo>
                  <a:pt x="657" y="1076"/>
                  <a:pt x="664" y="1083"/>
                  <a:pt x="672" y="1083"/>
                </a:cubicBezTo>
                <a:cubicBezTo>
                  <a:pt x="680" y="1083"/>
                  <a:pt x="687" y="1076"/>
                  <a:pt x="687" y="1068"/>
                </a:cubicBezTo>
                <a:cubicBezTo>
                  <a:pt x="687" y="1060"/>
                  <a:pt x="680" y="1053"/>
                  <a:pt x="672" y="1053"/>
                </a:cubicBezTo>
                <a:close/>
                <a:moveTo>
                  <a:pt x="672" y="1086"/>
                </a:moveTo>
                <a:cubicBezTo>
                  <a:pt x="664" y="1086"/>
                  <a:pt x="657" y="1093"/>
                  <a:pt x="657" y="1101"/>
                </a:cubicBezTo>
                <a:cubicBezTo>
                  <a:pt x="657" y="1109"/>
                  <a:pt x="664" y="1116"/>
                  <a:pt x="672" y="1116"/>
                </a:cubicBezTo>
                <a:cubicBezTo>
                  <a:pt x="680" y="1116"/>
                  <a:pt x="687" y="1109"/>
                  <a:pt x="687" y="1101"/>
                </a:cubicBezTo>
                <a:cubicBezTo>
                  <a:pt x="687" y="1093"/>
                  <a:pt x="680" y="1086"/>
                  <a:pt x="672" y="1086"/>
                </a:cubicBezTo>
                <a:close/>
                <a:moveTo>
                  <a:pt x="672" y="1119"/>
                </a:moveTo>
                <a:cubicBezTo>
                  <a:pt x="664" y="1119"/>
                  <a:pt x="657" y="1126"/>
                  <a:pt x="657" y="1134"/>
                </a:cubicBezTo>
                <a:cubicBezTo>
                  <a:pt x="657" y="1142"/>
                  <a:pt x="664" y="1149"/>
                  <a:pt x="672" y="1149"/>
                </a:cubicBezTo>
                <a:cubicBezTo>
                  <a:pt x="680" y="1149"/>
                  <a:pt x="687" y="1142"/>
                  <a:pt x="687" y="1134"/>
                </a:cubicBezTo>
                <a:cubicBezTo>
                  <a:pt x="687" y="1126"/>
                  <a:pt x="680" y="1119"/>
                  <a:pt x="672" y="1119"/>
                </a:cubicBezTo>
                <a:close/>
                <a:moveTo>
                  <a:pt x="672" y="1152"/>
                </a:moveTo>
                <a:cubicBezTo>
                  <a:pt x="664" y="1152"/>
                  <a:pt x="657" y="1159"/>
                  <a:pt x="657" y="1167"/>
                </a:cubicBezTo>
                <a:cubicBezTo>
                  <a:pt x="657" y="1175"/>
                  <a:pt x="664" y="1182"/>
                  <a:pt x="672" y="1182"/>
                </a:cubicBezTo>
                <a:cubicBezTo>
                  <a:pt x="680" y="1182"/>
                  <a:pt x="687" y="1175"/>
                  <a:pt x="687" y="1167"/>
                </a:cubicBezTo>
                <a:cubicBezTo>
                  <a:pt x="687" y="1159"/>
                  <a:pt x="680" y="1152"/>
                  <a:pt x="672" y="1152"/>
                </a:cubicBezTo>
                <a:close/>
                <a:moveTo>
                  <a:pt x="672" y="1185"/>
                </a:moveTo>
                <a:cubicBezTo>
                  <a:pt x="664" y="1185"/>
                  <a:pt x="657" y="1192"/>
                  <a:pt x="657" y="1200"/>
                </a:cubicBezTo>
                <a:cubicBezTo>
                  <a:pt x="657" y="1208"/>
                  <a:pt x="664" y="1215"/>
                  <a:pt x="672" y="1215"/>
                </a:cubicBezTo>
                <a:cubicBezTo>
                  <a:pt x="680" y="1215"/>
                  <a:pt x="687" y="1208"/>
                  <a:pt x="687" y="1200"/>
                </a:cubicBezTo>
                <a:cubicBezTo>
                  <a:pt x="687" y="1192"/>
                  <a:pt x="680" y="1185"/>
                  <a:pt x="672" y="1185"/>
                </a:cubicBezTo>
                <a:close/>
                <a:moveTo>
                  <a:pt x="672" y="1218"/>
                </a:moveTo>
                <a:cubicBezTo>
                  <a:pt x="664" y="1218"/>
                  <a:pt x="657" y="1225"/>
                  <a:pt x="657" y="1233"/>
                </a:cubicBezTo>
                <a:cubicBezTo>
                  <a:pt x="657" y="1241"/>
                  <a:pt x="664" y="1248"/>
                  <a:pt x="672" y="1248"/>
                </a:cubicBezTo>
                <a:cubicBezTo>
                  <a:pt x="680" y="1248"/>
                  <a:pt x="687" y="1241"/>
                  <a:pt x="687" y="1233"/>
                </a:cubicBezTo>
                <a:cubicBezTo>
                  <a:pt x="687" y="1225"/>
                  <a:pt x="680" y="1218"/>
                  <a:pt x="672" y="1218"/>
                </a:cubicBezTo>
                <a:close/>
                <a:moveTo>
                  <a:pt x="672" y="1251"/>
                </a:moveTo>
                <a:cubicBezTo>
                  <a:pt x="664" y="1251"/>
                  <a:pt x="657" y="1258"/>
                  <a:pt x="657" y="1266"/>
                </a:cubicBezTo>
                <a:cubicBezTo>
                  <a:pt x="657" y="1274"/>
                  <a:pt x="664" y="1281"/>
                  <a:pt x="672" y="1281"/>
                </a:cubicBezTo>
                <a:cubicBezTo>
                  <a:pt x="680" y="1281"/>
                  <a:pt x="687" y="1274"/>
                  <a:pt x="687" y="1266"/>
                </a:cubicBezTo>
                <a:cubicBezTo>
                  <a:pt x="687" y="1258"/>
                  <a:pt x="680" y="1251"/>
                  <a:pt x="672" y="1251"/>
                </a:cubicBezTo>
                <a:close/>
                <a:moveTo>
                  <a:pt x="672" y="1284"/>
                </a:moveTo>
                <a:cubicBezTo>
                  <a:pt x="664" y="1284"/>
                  <a:pt x="657" y="1291"/>
                  <a:pt x="657" y="1299"/>
                </a:cubicBezTo>
                <a:cubicBezTo>
                  <a:pt x="657" y="1307"/>
                  <a:pt x="664" y="1314"/>
                  <a:pt x="672" y="1314"/>
                </a:cubicBezTo>
                <a:cubicBezTo>
                  <a:pt x="680" y="1314"/>
                  <a:pt x="687" y="1307"/>
                  <a:pt x="687" y="1299"/>
                </a:cubicBezTo>
                <a:cubicBezTo>
                  <a:pt x="687" y="1291"/>
                  <a:pt x="680" y="1284"/>
                  <a:pt x="672" y="1284"/>
                </a:cubicBezTo>
                <a:close/>
                <a:moveTo>
                  <a:pt x="672" y="1317"/>
                </a:moveTo>
                <a:cubicBezTo>
                  <a:pt x="664" y="1317"/>
                  <a:pt x="657" y="1323"/>
                  <a:pt x="657" y="1332"/>
                </a:cubicBezTo>
                <a:cubicBezTo>
                  <a:pt x="657" y="1340"/>
                  <a:pt x="664" y="1346"/>
                  <a:pt x="672" y="1346"/>
                </a:cubicBezTo>
                <a:cubicBezTo>
                  <a:pt x="680" y="1346"/>
                  <a:pt x="687" y="1340"/>
                  <a:pt x="687" y="1332"/>
                </a:cubicBezTo>
                <a:cubicBezTo>
                  <a:pt x="687" y="1323"/>
                  <a:pt x="680" y="1317"/>
                  <a:pt x="672" y="1317"/>
                </a:cubicBezTo>
                <a:close/>
                <a:moveTo>
                  <a:pt x="672" y="1350"/>
                </a:moveTo>
                <a:cubicBezTo>
                  <a:pt x="664" y="1350"/>
                  <a:pt x="657" y="1356"/>
                  <a:pt x="657" y="1365"/>
                </a:cubicBezTo>
                <a:cubicBezTo>
                  <a:pt x="657" y="1373"/>
                  <a:pt x="664" y="1379"/>
                  <a:pt x="672" y="1379"/>
                </a:cubicBezTo>
                <a:cubicBezTo>
                  <a:pt x="680" y="1379"/>
                  <a:pt x="687" y="1373"/>
                  <a:pt x="687" y="1365"/>
                </a:cubicBezTo>
                <a:cubicBezTo>
                  <a:pt x="687" y="1356"/>
                  <a:pt x="680" y="1350"/>
                  <a:pt x="672" y="1350"/>
                </a:cubicBezTo>
                <a:close/>
                <a:moveTo>
                  <a:pt x="672" y="1383"/>
                </a:moveTo>
                <a:cubicBezTo>
                  <a:pt x="664" y="1383"/>
                  <a:pt x="657" y="1389"/>
                  <a:pt x="657" y="1397"/>
                </a:cubicBezTo>
                <a:cubicBezTo>
                  <a:pt x="657" y="1406"/>
                  <a:pt x="664" y="1412"/>
                  <a:pt x="672" y="1412"/>
                </a:cubicBezTo>
                <a:cubicBezTo>
                  <a:pt x="680" y="1412"/>
                  <a:pt x="687" y="1406"/>
                  <a:pt x="687" y="1397"/>
                </a:cubicBezTo>
                <a:cubicBezTo>
                  <a:pt x="687" y="1389"/>
                  <a:pt x="680" y="1383"/>
                  <a:pt x="672" y="1383"/>
                </a:cubicBezTo>
                <a:close/>
                <a:moveTo>
                  <a:pt x="672" y="1416"/>
                </a:moveTo>
                <a:cubicBezTo>
                  <a:pt x="664" y="1416"/>
                  <a:pt x="657" y="1422"/>
                  <a:pt x="657" y="1430"/>
                </a:cubicBezTo>
                <a:cubicBezTo>
                  <a:pt x="657" y="1439"/>
                  <a:pt x="664" y="1445"/>
                  <a:pt x="672" y="1445"/>
                </a:cubicBezTo>
                <a:cubicBezTo>
                  <a:pt x="680" y="1445"/>
                  <a:pt x="687" y="1439"/>
                  <a:pt x="687" y="1430"/>
                </a:cubicBezTo>
                <a:cubicBezTo>
                  <a:pt x="687" y="1422"/>
                  <a:pt x="680" y="1416"/>
                  <a:pt x="672" y="1416"/>
                </a:cubicBezTo>
                <a:close/>
                <a:moveTo>
                  <a:pt x="705" y="0"/>
                </a:moveTo>
                <a:cubicBezTo>
                  <a:pt x="697" y="0"/>
                  <a:pt x="690" y="7"/>
                  <a:pt x="690" y="15"/>
                </a:cubicBezTo>
                <a:cubicBezTo>
                  <a:pt x="690" y="23"/>
                  <a:pt x="697" y="30"/>
                  <a:pt x="705" y="30"/>
                </a:cubicBezTo>
                <a:cubicBezTo>
                  <a:pt x="713" y="30"/>
                  <a:pt x="720" y="23"/>
                  <a:pt x="720" y="15"/>
                </a:cubicBezTo>
                <a:cubicBezTo>
                  <a:pt x="720" y="7"/>
                  <a:pt x="713" y="0"/>
                  <a:pt x="705" y="0"/>
                </a:cubicBezTo>
                <a:close/>
                <a:moveTo>
                  <a:pt x="705" y="33"/>
                </a:moveTo>
                <a:cubicBezTo>
                  <a:pt x="697" y="33"/>
                  <a:pt x="690" y="40"/>
                  <a:pt x="690" y="48"/>
                </a:cubicBezTo>
                <a:cubicBezTo>
                  <a:pt x="690" y="56"/>
                  <a:pt x="697" y="63"/>
                  <a:pt x="705" y="63"/>
                </a:cubicBezTo>
                <a:cubicBezTo>
                  <a:pt x="713" y="63"/>
                  <a:pt x="720" y="56"/>
                  <a:pt x="720" y="48"/>
                </a:cubicBezTo>
                <a:cubicBezTo>
                  <a:pt x="720" y="40"/>
                  <a:pt x="713" y="33"/>
                  <a:pt x="705" y="33"/>
                </a:cubicBezTo>
                <a:close/>
                <a:moveTo>
                  <a:pt x="705" y="66"/>
                </a:moveTo>
                <a:cubicBezTo>
                  <a:pt x="697" y="66"/>
                  <a:pt x="690" y="72"/>
                  <a:pt x="690" y="81"/>
                </a:cubicBezTo>
                <a:cubicBezTo>
                  <a:pt x="690" y="89"/>
                  <a:pt x="697" y="95"/>
                  <a:pt x="705" y="95"/>
                </a:cubicBezTo>
                <a:cubicBezTo>
                  <a:pt x="713" y="95"/>
                  <a:pt x="720" y="89"/>
                  <a:pt x="720" y="81"/>
                </a:cubicBezTo>
                <a:cubicBezTo>
                  <a:pt x="720" y="72"/>
                  <a:pt x="713" y="66"/>
                  <a:pt x="705" y="66"/>
                </a:cubicBezTo>
                <a:close/>
                <a:moveTo>
                  <a:pt x="705" y="99"/>
                </a:moveTo>
                <a:cubicBezTo>
                  <a:pt x="697" y="99"/>
                  <a:pt x="690" y="105"/>
                  <a:pt x="690" y="114"/>
                </a:cubicBezTo>
                <a:cubicBezTo>
                  <a:pt x="690" y="122"/>
                  <a:pt x="697" y="128"/>
                  <a:pt x="705" y="128"/>
                </a:cubicBezTo>
                <a:cubicBezTo>
                  <a:pt x="713" y="128"/>
                  <a:pt x="720" y="122"/>
                  <a:pt x="720" y="114"/>
                </a:cubicBezTo>
                <a:cubicBezTo>
                  <a:pt x="720" y="105"/>
                  <a:pt x="713" y="99"/>
                  <a:pt x="705" y="99"/>
                </a:cubicBezTo>
                <a:close/>
                <a:moveTo>
                  <a:pt x="705" y="132"/>
                </a:moveTo>
                <a:cubicBezTo>
                  <a:pt x="697" y="132"/>
                  <a:pt x="690" y="138"/>
                  <a:pt x="690" y="147"/>
                </a:cubicBezTo>
                <a:cubicBezTo>
                  <a:pt x="690" y="155"/>
                  <a:pt x="697" y="161"/>
                  <a:pt x="705" y="161"/>
                </a:cubicBezTo>
                <a:cubicBezTo>
                  <a:pt x="713" y="161"/>
                  <a:pt x="720" y="155"/>
                  <a:pt x="720" y="147"/>
                </a:cubicBezTo>
                <a:cubicBezTo>
                  <a:pt x="720" y="138"/>
                  <a:pt x="713" y="132"/>
                  <a:pt x="705" y="132"/>
                </a:cubicBezTo>
                <a:close/>
                <a:moveTo>
                  <a:pt x="705" y="165"/>
                </a:moveTo>
                <a:cubicBezTo>
                  <a:pt x="697" y="165"/>
                  <a:pt x="690" y="171"/>
                  <a:pt x="690" y="179"/>
                </a:cubicBezTo>
                <a:cubicBezTo>
                  <a:pt x="690" y="188"/>
                  <a:pt x="697" y="194"/>
                  <a:pt x="705" y="194"/>
                </a:cubicBezTo>
                <a:cubicBezTo>
                  <a:pt x="713" y="194"/>
                  <a:pt x="720" y="188"/>
                  <a:pt x="720" y="179"/>
                </a:cubicBezTo>
                <a:cubicBezTo>
                  <a:pt x="720" y="171"/>
                  <a:pt x="713" y="165"/>
                  <a:pt x="705" y="165"/>
                </a:cubicBezTo>
                <a:close/>
                <a:moveTo>
                  <a:pt x="705" y="198"/>
                </a:moveTo>
                <a:cubicBezTo>
                  <a:pt x="697" y="198"/>
                  <a:pt x="690" y="204"/>
                  <a:pt x="690" y="212"/>
                </a:cubicBezTo>
                <a:cubicBezTo>
                  <a:pt x="690" y="221"/>
                  <a:pt x="697" y="227"/>
                  <a:pt x="705" y="227"/>
                </a:cubicBezTo>
                <a:cubicBezTo>
                  <a:pt x="713" y="227"/>
                  <a:pt x="720" y="221"/>
                  <a:pt x="720" y="212"/>
                </a:cubicBezTo>
                <a:cubicBezTo>
                  <a:pt x="720" y="204"/>
                  <a:pt x="713" y="198"/>
                  <a:pt x="705" y="198"/>
                </a:cubicBezTo>
                <a:close/>
                <a:moveTo>
                  <a:pt x="705" y="230"/>
                </a:moveTo>
                <a:cubicBezTo>
                  <a:pt x="697" y="230"/>
                  <a:pt x="690" y="237"/>
                  <a:pt x="690" y="245"/>
                </a:cubicBezTo>
                <a:cubicBezTo>
                  <a:pt x="690" y="253"/>
                  <a:pt x="697" y="260"/>
                  <a:pt x="705" y="260"/>
                </a:cubicBezTo>
                <a:cubicBezTo>
                  <a:pt x="713" y="260"/>
                  <a:pt x="720" y="253"/>
                  <a:pt x="720" y="245"/>
                </a:cubicBezTo>
                <a:cubicBezTo>
                  <a:pt x="720" y="237"/>
                  <a:pt x="713" y="230"/>
                  <a:pt x="705" y="230"/>
                </a:cubicBezTo>
                <a:close/>
                <a:moveTo>
                  <a:pt x="705" y="263"/>
                </a:moveTo>
                <a:cubicBezTo>
                  <a:pt x="697" y="263"/>
                  <a:pt x="690" y="270"/>
                  <a:pt x="690" y="278"/>
                </a:cubicBezTo>
                <a:cubicBezTo>
                  <a:pt x="690" y="286"/>
                  <a:pt x="697" y="293"/>
                  <a:pt x="705" y="293"/>
                </a:cubicBezTo>
                <a:cubicBezTo>
                  <a:pt x="713" y="293"/>
                  <a:pt x="720" y="286"/>
                  <a:pt x="720" y="278"/>
                </a:cubicBezTo>
                <a:cubicBezTo>
                  <a:pt x="720" y="270"/>
                  <a:pt x="713" y="263"/>
                  <a:pt x="705" y="263"/>
                </a:cubicBezTo>
                <a:close/>
                <a:moveTo>
                  <a:pt x="705" y="296"/>
                </a:moveTo>
                <a:cubicBezTo>
                  <a:pt x="697" y="296"/>
                  <a:pt x="690" y="303"/>
                  <a:pt x="690" y="311"/>
                </a:cubicBezTo>
                <a:cubicBezTo>
                  <a:pt x="690" y="319"/>
                  <a:pt x="697" y="326"/>
                  <a:pt x="705" y="326"/>
                </a:cubicBezTo>
                <a:cubicBezTo>
                  <a:pt x="713" y="326"/>
                  <a:pt x="720" y="319"/>
                  <a:pt x="720" y="311"/>
                </a:cubicBezTo>
                <a:cubicBezTo>
                  <a:pt x="720" y="303"/>
                  <a:pt x="713" y="296"/>
                  <a:pt x="705" y="296"/>
                </a:cubicBezTo>
                <a:close/>
                <a:moveTo>
                  <a:pt x="705" y="329"/>
                </a:moveTo>
                <a:cubicBezTo>
                  <a:pt x="697" y="329"/>
                  <a:pt x="690" y="336"/>
                  <a:pt x="690" y="344"/>
                </a:cubicBezTo>
                <a:cubicBezTo>
                  <a:pt x="690" y="352"/>
                  <a:pt x="697" y="359"/>
                  <a:pt x="705" y="359"/>
                </a:cubicBezTo>
                <a:cubicBezTo>
                  <a:pt x="713" y="359"/>
                  <a:pt x="720" y="352"/>
                  <a:pt x="720" y="344"/>
                </a:cubicBezTo>
                <a:cubicBezTo>
                  <a:pt x="720" y="336"/>
                  <a:pt x="713" y="329"/>
                  <a:pt x="705" y="329"/>
                </a:cubicBezTo>
                <a:close/>
                <a:moveTo>
                  <a:pt x="705" y="362"/>
                </a:moveTo>
                <a:cubicBezTo>
                  <a:pt x="697" y="362"/>
                  <a:pt x="690" y="369"/>
                  <a:pt x="690" y="377"/>
                </a:cubicBezTo>
                <a:cubicBezTo>
                  <a:pt x="690" y="385"/>
                  <a:pt x="697" y="392"/>
                  <a:pt x="705" y="392"/>
                </a:cubicBezTo>
                <a:cubicBezTo>
                  <a:pt x="713" y="392"/>
                  <a:pt x="720" y="385"/>
                  <a:pt x="720" y="377"/>
                </a:cubicBezTo>
                <a:cubicBezTo>
                  <a:pt x="720" y="369"/>
                  <a:pt x="713" y="362"/>
                  <a:pt x="705" y="362"/>
                </a:cubicBezTo>
                <a:close/>
                <a:moveTo>
                  <a:pt x="705" y="395"/>
                </a:moveTo>
                <a:cubicBezTo>
                  <a:pt x="697" y="395"/>
                  <a:pt x="690" y="402"/>
                  <a:pt x="690" y="410"/>
                </a:cubicBezTo>
                <a:cubicBezTo>
                  <a:pt x="690" y="418"/>
                  <a:pt x="697" y="425"/>
                  <a:pt x="705" y="425"/>
                </a:cubicBezTo>
                <a:cubicBezTo>
                  <a:pt x="713" y="425"/>
                  <a:pt x="720" y="418"/>
                  <a:pt x="720" y="410"/>
                </a:cubicBezTo>
                <a:cubicBezTo>
                  <a:pt x="720" y="402"/>
                  <a:pt x="713" y="395"/>
                  <a:pt x="705" y="395"/>
                </a:cubicBezTo>
                <a:close/>
                <a:moveTo>
                  <a:pt x="705" y="428"/>
                </a:moveTo>
                <a:cubicBezTo>
                  <a:pt x="697" y="428"/>
                  <a:pt x="690" y="435"/>
                  <a:pt x="690" y="443"/>
                </a:cubicBezTo>
                <a:cubicBezTo>
                  <a:pt x="690" y="451"/>
                  <a:pt x="697" y="458"/>
                  <a:pt x="705" y="458"/>
                </a:cubicBezTo>
                <a:cubicBezTo>
                  <a:pt x="713" y="458"/>
                  <a:pt x="720" y="451"/>
                  <a:pt x="720" y="443"/>
                </a:cubicBezTo>
                <a:cubicBezTo>
                  <a:pt x="720" y="435"/>
                  <a:pt x="713" y="428"/>
                  <a:pt x="705" y="428"/>
                </a:cubicBezTo>
                <a:close/>
                <a:moveTo>
                  <a:pt x="705" y="461"/>
                </a:moveTo>
                <a:cubicBezTo>
                  <a:pt x="697" y="461"/>
                  <a:pt x="690" y="468"/>
                  <a:pt x="690" y="476"/>
                </a:cubicBezTo>
                <a:cubicBezTo>
                  <a:pt x="690" y="484"/>
                  <a:pt x="697" y="491"/>
                  <a:pt x="705" y="491"/>
                </a:cubicBezTo>
                <a:cubicBezTo>
                  <a:pt x="713" y="491"/>
                  <a:pt x="720" y="484"/>
                  <a:pt x="720" y="476"/>
                </a:cubicBezTo>
                <a:cubicBezTo>
                  <a:pt x="720" y="468"/>
                  <a:pt x="713" y="461"/>
                  <a:pt x="705" y="461"/>
                </a:cubicBezTo>
                <a:close/>
                <a:moveTo>
                  <a:pt x="705" y="494"/>
                </a:moveTo>
                <a:cubicBezTo>
                  <a:pt x="697" y="494"/>
                  <a:pt x="690" y="500"/>
                  <a:pt x="690" y="509"/>
                </a:cubicBezTo>
                <a:cubicBezTo>
                  <a:pt x="690" y="517"/>
                  <a:pt x="697" y="523"/>
                  <a:pt x="705" y="523"/>
                </a:cubicBezTo>
                <a:cubicBezTo>
                  <a:pt x="713" y="523"/>
                  <a:pt x="720" y="517"/>
                  <a:pt x="720" y="509"/>
                </a:cubicBezTo>
                <a:cubicBezTo>
                  <a:pt x="720" y="500"/>
                  <a:pt x="713" y="494"/>
                  <a:pt x="705" y="494"/>
                </a:cubicBezTo>
                <a:close/>
                <a:moveTo>
                  <a:pt x="705" y="527"/>
                </a:moveTo>
                <a:cubicBezTo>
                  <a:pt x="697" y="527"/>
                  <a:pt x="690" y="533"/>
                  <a:pt x="690" y="542"/>
                </a:cubicBezTo>
                <a:cubicBezTo>
                  <a:pt x="690" y="550"/>
                  <a:pt x="697" y="556"/>
                  <a:pt x="705" y="556"/>
                </a:cubicBezTo>
                <a:cubicBezTo>
                  <a:pt x="713" y="556"/>
                  <a:pt x="720" y="550"/>
                  <a:pt x="720" y="542"/>
                </a:cubicBezTo>
                <a:cubicBezTo>
                  <a:pt x="720" y="533"/>
                  <a:pt x="713" y="527"/>
                  <a:pt x="705" y="527"/>
                </a:cubicBezTo>
                <a:close/>
                <a:moveTo>
                  <a:pt x="705" y="560"/>
                </a:moveTo>
                <a:cubicBezTo>
                  <a:pt x="697" y="560"/>
                  <a:pt x="690" y="566"/>
                  <a:pt x="690" y="574"/>
                </a:cubicBezTo>
                <a:cubicBezTo>
                  <a:pt x="690" y="583"/>
                  <a:pt x="697" y="589"/>
                  <a:pt x="705" y="589"/>
                </a:cubicBezTo>
                <a:cubicBezTo>
                  <a:pt x="713" y="589"/>
                  <a:pt x="720" y="583"/>
                  <a:pt x="720" y="574"/>
                </a:cubicBezTo>
                <a:cubicBezTo>
                  <a:pt x="720" y="566"/>
                  <a:pt x="713" y="560"/>
                  <a:pt x="705" y="560"/>
                </a:cubicBezTo>
                <a:close/>
                <a:moveTo>
                  <a:pt x="705" y="593"/>
                </a:moveTo>
                <a:cubicBezTo>
                  <a:pt x="697" y="593"/>
                  <a:pt x="690" y="599"/>
                  <a:pt x="690" y="607"/>
                </a:cubicBezTo>
                <a:cubicBezTo>
                  <a:pt x="690" y="616"/>
                  <a:pt x="697" y="622"/>
                  <a:pt x="705" y="622"/>
                </a:cubicBezTo>
                <a:cubicBezTo>
                  <a:pt x="713" y="622"/>
                  <a:pt x="720" y="616"/>
                  <a:pt x="720" y="607"/>
                </a:cubicBezTo>
                <a:cubicBezTo>
                  <a:pt x="720" y="599"/>
                  <a:pt x="713" y="593"/>
                  <a:pt x="705" y="593"/>
                </a:cubicBezTo>
                <a:close/>
                <a:moveTo>
                  <a:pt x="705" y="625"/>
                </a:moveTo>
                <a:cubicBezTo>
                  <a:pt x="697" y="625"/>
                  <a:pt x="690" y="632"/>
                  <a:pt x="690" y="640"/>
                </a:cubicBezTo>
                <a:cubicBezTo>
                  <a:pt x="690" y="648"/>
                  <a:pt x="697" y="655"/>
                  <a:pt x="705" y="655"/>
                </a:cubicBezTo>
                <a:cubicBezTo>
                  <a:pt x="713" y="655"/>
                  <a:pt x="720" y="648"/>
                  <a:pt x="720" y="640"/>
                </a:cubicBezTo>
                <a:cubicBezTo>
                  <a:pt x="720" y="632"/>
                  <a:pt x="713" y="625"/>
                  <a:pt x="705" y="625"/>
                </a:cubicBezTo>
                <a:close/>
                <a:moveTo>
                  <a:pt x="705" y="658"/>
                </a:moveTo>
                <a:cubicBezTo>
                  <a:pt x="697" y="658"/>
                  <a:pt x="690" y="665"/>
                  <a:pt x="690" y="673"/>
                </a:cubicBezTo>
                <a:cubicBezTo>
                  <a:pt x="690" y="681"/>
                  <a:pt x="697" y="688"/>
                  <a:pt x="705" y="688"/>
                </a:cubicBezTo>
                <a:cubicBezTo>
                  <a:pt x="713" y="688"/>
                  <a:pt x="720" y="681"/>
                  <a:pt x="720" y="673"/>
                </a:cubicBezTo>
                <a:cubicBezTo>
                  <a:pt x="720" y="665"/>
                  <a:pt x="713" y="658"/>
                  <a:pt x="705" y="658"/>
                </a:cubicBezTo>
                <a:close/>
                <a:moveTo>
                  <a:pt x="705" y="691"/>
                </a:moveTo>
                <a:cubicBezTo>
                  <a:pt x="697" y="691"/>
                  <a:pt x="690" y="698"/>
                  <a:pt x="690" y="706"/>
                </a:cubicBezTo>
                <a:cubicBezTo>
                  <a:pt x="690" y="714"/>
                  <a:pt x="697" y="721"/>
                  <a:pt x="705" y="721"/>
                </a:cubicBezTo>
                <a:cubicBezTo>
                  <a:pt x="713" y="721"/>
                  <a:pt x="720" y="714"/>
                  <a:pt x="720" y="706"/>
                </a:cubicBezTo>
                <a:cubicBezTo>
                  <a:pt x="720" y="698"/>
                  <a:pt x="713" y="691"/>
                  <a:pt x="705" y="691"/>
                </a:cubicBezTo>
                <a:close/>
                <a:moveTo>
                  <a:pt x="705" y="724"/>
                </a:moveTo>
                <a:cubicBezTo>
                  <a:pt x="697" y="724"/>
                  <a:pt x="690" y="731"/>
                  <a:pt x="690" y="739"/>
                </a:cubicBezTo>
                <a:cubicBezTo>
                  <a:pt x="690" y="747"/>
                  <a:pt x="697" y="754"/>
                  <a:pt x="705" y="754"/>
                </a:cubicBezTo>
                <a:cubicBezTo>
                  <a:pt x="713" y="754"/>
                  <a:pt x="720" y="747"/>
                  <a:pt x="720" y="739"/>
                </a:cubicBezTo>
                <a:cubicBezTo>
                  <a:pt x="720" y="731"/>
                  <a:pt x="713" y="724"/>
                  <a:pt x="705" y="724"/>
                </a:cubicBezTo>
                <a:close/>
                <a:moveTo>
                  <a:pt x="705" y="757"/>
                </a:moveTo>
                <a:cubicBezTo>
                  <a:pt x="697" y="757"/>
                  <a:pt x="690" y="764"/>
                  <a:pt x="690" y="772"/>
                </a:cubicBezTo>
                <a:cubicBezTo>
                  <a:pt x="690" y="780"/>
                  <a:pt x="697" y="787"/>
                  <a:pt x="705" y="787"/>
                </a:cubicBezTo>
                <a:cubicBezTo>
                  <a:pt x="713" y="787"/>
                  <a:pt x="720" y="780"/>
                  <a:pt x="720" y="772"/>
                </a:cubicBezTo>
                <a:cubicBezTo>
                  <a:pt x="720" y="764"/>
                  <a:pt x="713" y="757"/>
                  <a:pt x="705" y="757"/>
                </a:cubicBezTo>
                <a:close/>
                <a:moveTo>
                  <a:pt x="705" y="790"/>
                </a:moveTo>
                <a:cubicBezTo>
                  <a:pt x="697" y="790"/>
                  <a:pt x="690" y="797"/>
                  <a:pt x="690" y="805"/>
                </a:cubicBezTo>
                <a:cubicBezTo>
                  <a:pt x="690" y="813"/>
                  <a:pt x="697" y="820"/>
                  <a:pt x="705" y="820"/>
                </a:cubicBezTo>
                <a:cubicBezTo>
                  <a:pt x="713" y="820"/>
                  <a:pt x="720" y="813"/>
                  <a:pt x="720" y="805"/>
                </a:cubicBezTo>
                <a:cubicBezTo>
                  <a:pt x="720" y="797"/>
                  <a:pt x="713" y="790"/>
                  <a:pt x="705" y="790"/>
                </a:cubicBezTo>
                <a:close/>
                <a:moveTo>
                  <a:pt x="705" y="823"/>
                </a:moveTo>
                <a:cubicBezTo>
                  <a:pt x="697" y="823"/>
                  <a:pt x="690" y="830"/>
                  <a:pt x="690" y="838"/>
                </a:cubicBezTo>
                <a:cubicBezTo>
                  <a:pt x="690" y="846"/>
                  <a:pt x="697" y="853"/>
                  <a:pt x="705" y="853"/>
                </a:cubicBezTo>
                <a:cubicBezTo>
                  <a:pt x="713" y="853"/>
                  <a:pt x="720" y="846"/>
                  <a:pt x="720" y="838"/>
                </a:cubicBezTo>
                <a:cubicBezTo>
                  <a:pt x="720" y="830"/>
                  <a:pt x="713" y="823"/>
                  <a:pt x="705" y="823"/>
                </a:cubicBezTo>
                <a:close/>
                <a:moveTo>
                  <a:pt x="705" y="856"/>
                </a:moveTo>
                <a:cubicBezTo>
                  <a:pt x="697" y="856"/>
                  <a:pt x="690" y="863"/>
                  <a:pt x="690" y="871"/>
                </a:cubicBezTo>
                <a:cubicBezTo>
                  <a:pt x="690" y="879"/>
                  <a:pt x="697" y="886"/>
                  <a:pt x="705" y="886"/>
                </a:cubicBezTo>
                <a:cubicBezTo>
                  <a:pt x="713" y="886"/>
                  <a:pt x="720" y="879"/>
                  <a:pt x="720" y="871"/>
                </a:cubicBezTo>
                <a:cubicBezTo>
                  <a:pt x="720" y="863"/>
                  <a:pt x="713" y="856"/>
                  <a:pt x="705" y="856"/>
                </a:cubicBezTo>
                <a:close/>
                <a:moveTo>
                  <a:pt x="705" y="889"/>
                </a:moveTo>
                <a:cubicBezTo>
                  <a:pt x="697" y="889"/>
                  <a:pt x="690" y="895"/>
                  <a:pt x="690" y="904"/>
                </a:cubicBezTo>
                <a:cubicBezTo>
                  <a:pt x="690" y="912"/>
                  <a:pt x="697" y="918"/>
                  <a:pt x="705" y="918"/>
                </a:cubicBezTo>
                <a:cubicBezTo>
                  <a:pt x="713" y="918"/>
                  <a:pt x="720" y="912"/>
                  <a:pt x="720" y="904"/>
                </a:cubicBezTo>
                <a:cubicBezTo>
                  <a:pt x="720" y="895"/>
                  <a:pt x="713" y="889"/>
                  <a:pt x="705" y="889"/>
                </a:cubicBezTo>
                <a:close/>
                <a:moveTo>
                  <a:pt x="705" y="922"/>
                </a:moveTo>
                <a:cubicBezTo>
                  <a:pt x="697" y="922"/>
                  <a:pt x="690" y="928"/>
                  <a:pt x="690" y="937"/>
                </a:cubicBezTo>
                <a:cubicBezTo>
                  <a:pt x="690" y="945"/>
                  <a:pt x="697" y="951"/>
                  <a:pt x="705" y="951"/>
                </a:cubicBezTo>
                <a:cubicBezTo>
                  <a:pt x="713" y="951"/>
                  <a:pt x="720" y="945"/>
                  <a:pt x="720" y="937"/>
                </a:cubicBezTo>
                <a:cubicBezTo>
                  <a:pt x="720" y="928"/>
                  <a:pt x="713" y="922"/>
                  <a:pt x="705" y="922"/>
                </a:cubicBezTo>
                <a:close/>
                <a:moveTo>
                  <a:pt x="705" y="955"/>
                </a:moveTo>
                <a:cubicBezTo>
                  <a:pt x="697" y="955"/>
                  <a:pt x="690" y="961"/>
                  <a:pt x="690" y="970"/>
                </a:cubicBezTo>
                <a:cubicBezTo>
                  <a:pt x="690" y="978"/>
                  <a:pt x="697" y="984"/>
                  <a:pt x="705" y="984"/>
                </a:cubicBezTo>
                <a:cubicBezTo>
                  <a:pt x="713" y="984"/>
                  <a:pt x="720" y="978"/>
                  <a:pt x="720" y="970"/>
                </a:cubicBezTo>
                <a:cubicBezTo>
                  <a:pt x="720" y="961"/>
                  <a:pt x="713" y="955"/>
                  <a:pt x="705" y="955"/>
                </a:cubicBezTo>
                <a:close/>
                <a:moveTo>
                  <a:pt x="705" y="988"/>
                </a:moveTo>
                <a:cubicBezTo>
                  <a:pt x="697" y="988"/>
                  <a:pt x="690" y="994"/>
                  <a:pt x="690" y="1002"/>
                </a:cubicBezTo>
                <a:cubicBezTo>
                  <a:pt x="690" y="1011"/>
                  <a:pt x="697" y="1017"/>
                  <a:pt x="705" y="1017"/>
                </a:cubicBezTo>
                <a:cubicBezTo>
                  <a:pt x="713" y="1017"/>
                  <a:pt x="720" y="1011"/>
                  <a:pt x="720" y="1002"/>
                </a:cubicBezTo>
                <a:cubicBezTo>
                  <a:pt x="720" y="994"/>
                  <a:pt x="713" y="988"/>
                  <a:pt x="705" y="988"/>
                </a:cubicBezTo>
                <a:close/>
                <a:moveTo>
                  <a:pt x="705" y="1021"/>
                </a:moveTo>
                <a:cubicBezTo>
                  <a:pt x="697" y="1021"/>
                  <a:pt x="690" y="1027"/>
                  <a:pt x="690" y="1035"/>
                </a:cubicBezTo>
                <a:cubicBezTo>
                  <a:pt x="690" y="1044"/>
                  <a:pt x="697" y="1050"/>
                  <a:pt x="705" y="1050"/>
                </a:cubicBezTo>
                <a:cubicBezTo>
                  <a:pt x="713" y="1050"/>
                  <a:pt x="720" y="1044"/>
                  <a:pt x="720" y="1035"/>
                </a:cubicBezTo>
                <a:cubicBezTo>
                  <a:pt x="720" y="1027"/>
                  <a:pt x="713" y="1021"/>
                  <a:pt x="705" y="1021"/>
                </a:cubicBezTo>
                <a:close/>
                <a:moveTo>
                  <a:pt x="705" y="1053"/>
                </a:moveTo>
                <a:cubicBezTo>
                  <a:pt x="697" y="1053"/>
                  <a:pt x="690" y="1060"/>
                  <a:pt x="690" y="1068"/>
                </a:cubicBezTo>
                <a:cubicBezTo>
                  <a:pt x="690" y="1076"/>
                  <a:pt x="697" y="1083"/>
                  <a:pt x="705" y="1083"/>
                </a:cubicBezTo>
                <a:cubicBezTo>
                  <a:pt x="713" y="1083"/>
                  <a:pt x="720" y="1076"/>
                  <a:pt x="720" y="1068"/>
                </a:cubicBezTo>
                <a:cubicBezTo>
                  <a:pt x="720" y="1060"/>
                  <a:pt x="713" y="1053"/>
                  <a:pt x="705" y="1053"/>
                </a:cubicBezTo>
                <a:close/>
                <a:moveTo>
                  <a:pt x="705" y="1086"/>
                </a:moveTo>
                <a:cubicBezTo>
                  <a:pt x="697" y="1086"/>
                  <a:pt x="690" y="1093"/>
                  <a:pt x="690" y="1101"/>
                </a:cubicBezTo>
                <a:cubicBezTo>
                  <a:pt x="690" y="1109"/>
                  <a:pt x="697" y="1116"/>
                  <a:pt x="705" y="1116"/>
                </a:cubicBezTo>
                <a:cubicBezTo>
                  <a:pt x="713" y="1116"/>
                  <a:pt x="720" y="1109"/>
                  <a:pt x="720" y="1101"/>
                </a:cubicBezTo>
                <a:cubicBezTo>
                  <a:pt x="720" y="1093"/>
                  <a:pt x="713" y="1086"/>
                  <a:pt x="705" y="1086"/>
                </a:cubicBezTo>
                <a:close/>
                <a:moveTo>
                  <a:pt x="705" y="1119"/>
                </a:moveTo>
                <a:cubicBezTo>
                  <a:pt x="697" y="1119"/>
                  <a:pt x="690" y="1126"/>
                  <a:pt x="690" y="1134"/>
                </a:cubicBezTo>
                <a:cubicBezTo>
                  <a:pt x="690" y="1142"/>
                  <a:pt x="697" y="1149"/>
                  <a:pt x="705" y="1149"/>
                </a:cubicBezTo>
                <a:cubicBezTo>
                  <a:pt x="713" y="1149"/>
                  <a:pt x="720" y="1142"/>
                  <a:pt x="720" y="1134"/>
                </a:cubicBezTo>
                <a:cubicBezTo>
                  <a:pt x="720" y="1126"/>
                  <a:pt x="713" y="1119"/>
                  <a:pt x="705" y="1119"/>
                </a:cubicBezTo>
                <a:close/>
                <a:moveTo>
                  <a:pt x="705" y="1152"/>
                </a:moveTo>
                <a:cubicBezTo>
                  <a:pt x="697" y="1152"/>
                  <a:pt x="690" y="1159"/>
                  <a:pt x="690" y="1167"/>
                </a:cubicBezTo>
                <a:cubicBezTo>
                  <a:pt x="690" y="1175"/>
                  <a:pt x="697" y="1182"/>
                  <a:pt x="705" y="1182"/>
                </a:cubicBezTo>
                <a:cubicBezTo>
                  <a:pt x="713" y="1182"/>
                  <a:pt x="720" y="1175"/>
                  <a:pt x="720" y="1167"/>
                </a:cubicBezTo>
                <a:cubicBezTo>
                  <a:pt x="720" y="1159"/>
                  <a:pt x="713" y="1152"/>
                  <a:pt x="705" y="1152"/>
                </a:cubicBezTo>
                <a:close/>
                <a:moveTo>
                  <a:pt x="705" y="1185"/>
                </a:moveTo>
                <a:cubicBezTo>
                  <a:pt x="697" y="1185"/>
                  <a:pt x="690" y="1192"/>
                  <a:pt x="690" y="1200"/>
                </a:cubicBezTo>
                <a:cubicBezTo>
                  <a:pt x="690" y="1208"/>
                  <a:pt x="697" y="1215"/>
                  <a:pt x="705" y="1215"/>
                </a:cubicBezTo>
                <a:cubicBezTo>
                  <a:pt x="713" y="1215"/>
                  <a:pt x="720" y="1208"/>
                  <a:pt x="720" y="1200"/>
                </a:cubicBezTo>
                <a:cubicBezTo>
                  <a:pt x="720" y="1192"/>
                  <a:pt x="713" y="1185"/>
                  <a:pt x="705" y="1185"/>
                </a:cubicBezTo>
                <a:close/>
                <a:moveTo>
                  <a:pt x="705" y="1218"/>
                </a:moveTo>
                <a:cubicBezTo>
                  <a:pt x="697" y="1218"/>
                  <a:pt x="690" y="1225"/>
                  <a:pt x="690" y="1233"/>
                </a:cubicBezTo>
                <a:cubicBezTo>
                  <a:pt x="690" y="1241"/>
                  <a:pt x="697" y="1248"/>
                  <a:pt x="705" y="1248"/>
                </a:cubicBezTo>
                <a:cubicBezTo>
                  <a:pt x="713" y="1248"/>
                  <a:pt x="720" y="1241"/>
                  <a:pt x="720" y="1233"/>
                </a:cubicBezTo>
                <a:cubicBezTo>
                  <a:pt x="720" y="1225"/>
                  <a:pt x="713" y="1218"/>
                  <a:pt x="705" y="1218"/>
                </a:cubicBezTo>
                <a:close/>
                <a:moveTo>
                  <a:pt x="705" y="1251"/>
                </a:moveTo>
                <a:cubicBezTo>
                  <a:pt x="697" y="1251"/>
                  <a:pt x="690" y="1258"/>
                  <a:pt x="690" y="1266"/>
                </a:cubicBezTo>
                <a:cubicBezTo>
                  <a:pt x="690" y="1274"/>
                  <a:pt x="697" y="1281"/>
                  <a:pt x="705" y="1281"/>
                </a:cubicBezTo>
                <a:cubicBezTo>
                  <a:pt x="713" y="1281"/>
                  <a:pt x="720" y="1274"/>
                  <a:pt x="720" y="1266"/>
                </a:cubicBezTo>
                <a:cubicBezTo>
                  <a:pt x="720" y="1258"/>
                  <a:pt x="713" y="1251"/>
                  <a:pt x="705" y="1251"/>
                </a:cubicBezTo>
                <a:close/>
                <a:moveTo>
                  <a:pt x="705" y="1284"/>
                </a:moveTo>
                <a:cubicBezTo>
                  <a:pt x="697" y="1284"/>
                  <a:pt x="690" y="1291"/>
                  <a:pt x="690" y="1299"/>
                </a:cubicBezTo>
                <a:cubicBezTo>
                  <a:pt x="690" y="1307"/>
                  <a:pt x="697" y="1314"/>
                  <a:pt x="705" y="1314"/>
                </a:cubicBezTo>
                <a:cubicBezTo>
                  <a:pt x="713" y="1314"/>
                  <a:pt x="720" y="1307"/>
                  <a:pt x="720" y="1299"/>
                </a:cubicBezTo>
                <a:cubicBezTo>
                  <a:pt x="720" y="1291"/>
                  <a:pt x="713" y="1284"/>
                  <a:pt x="705" y="1284"/>
                </a:cubicBezTo>
                <a:close/>
                <a:moveTo>
                  <a:pt x="705" y="1317"/>
                </a:moveTo>
                <a:cubicBezTo>
                  <a:pt x="697" y="1317"/>
                  <a:pt x="690" y="1323"/>
                  <a:pt x="690" y="1332"/>
                </a:cubicBezTo>
                <a:cubicBezTo>
                  <a:pt x="690" y="1340"/>
                  <a:pt x="697" y="1346"/>
                  <a:pt x="705" y="1346"/>
                </a:cubicBezTo>
                <a:cubicBezTo>
                  <a:pt x="713" y="1346"/>
                  <a:pt x="720" y="1340"/>
                  <a:pt x="720" y="1332"/>
                </a:cubicBezTo>
                <a:cubicBezTo>
                  <a:pt x="720" y="1323"/>
                  <a:pt x="713" y="1317"/>
                  <a:pt x="705" y="1317"/>
                </a:cubicBezTo>
                <a:close/>
                <a:moveTo>
                  <a:pt x="705" y="1350"/>
                </a:moveTo>
                <a:cubicBezTo>
                  <a:pt x="697" y="1350"/>
                  <a:pt x="690" y="1356"/>
                  <a:pt x="690" y="1365"/>
                </a:cubicBezTo>
                <a:cubicBezTo>
                  <a:pt x="690" y="1373"/>
                  <a:pt x="697" y="1379"/>
                  <a:pt x="705" y="1379"/>
                </a:cubicBezTo>
                <a:cubicBezTo>
                  <a:pt x="713" y="1379"/>
                  <a:pt x="720" y="1373"/>
                  <a:pt x="720" y="1365"/>
                </a:cubicBezTo>
                <a:cubicBezTo>
                  <a:pt x="720" y="1356"/>
                  <a:pt x="713" y="1350"/>
                  <a:pt x="705" y="1350"/>
                </a:cubicBezTo>
                <a:close/>
                <a:moveTo>
                  <a:pt x="705" y="1383"/>
                </a:moveTo>
                <a:cubicBezTo>
                  <a:pt x="697" y="1383"/>
                  <a:pt x="690" y="1389"/>
                  <a:pt x="690" y="1397"/>
                </a:cubicBezTo>
                <a:cubicBezTo>
                  <a:pt x="690" y="1406"/>
                  <a:pt x="697" y="1412"/>
                  <a:pt x="705" y="1412"/>
                </a:cubicBezTo>
                <a:cubicBezTo>
                  <a:pt x="713" y="1412"/>
                  <a:pt x="720" y="1406"/>
                  <a:pt x="720" y="1397"/>
                </a:cubicBezTo>
                <a:cubicBezTo>
                  <a:pt x="720" y="1389"/>
                  <a:pt x="713" y="1383"/>
                  <a:pt x="705" y="1383"/>
                </a:cubicBezTo>
                <a:close/>
                <a:moveTo>
                  <a:pt x="705" y="1416"/>
                </a:moveTo>
                <a:cubicBezTo>
                  <a:pt x="697" y="1416"/>
                  <a:pt x="690" y="1422"/>
                  <a:pt x="690" y="1430"/>
                </a:cubicBezTo>
                <a:cubicBezTo>
                  <a:pt x="690" y="1439"/>
                  <a:pt x="697" y="1445"/>
                  <a:pt x="705" y="1445"/>
                </a:cubicBezTo>
                <a:cubicBezTo>
                  <a:pt x="713" y="1445"/>
                  <a:pt x="720" y="1439"/>
                  <a:pt x="720" y="1430"/>
                </a:cubicBezTo>
                <a:cubicBezTo>
                  <a:pt x="720" y="1422"/>
                  <a:pt x="713" y="1416"/>
                  <a:pt x="705" y="1416"/>
                </a:cubicBezTo>
                <a:close/>
                <a:moveTo>
                  <a:pt x="738" y="0"/>
                </a:moveTo>
                <a:cubicBezTo>
                  <a:pt x="730" y="0"/>
                  <a:pt x="723" y="7"/>
                  <a:pt x="723" y="15"/>
                </a:cubicBezTo>
                <a:cubicBezTo>
                  <a:pt x="723" y="23"/>
                  <a:pt x="730" y="30"/>
                  <a:pt x="738" y="30"/>
                </a:cubicBezTo>
                <a:cubicBezTo>
                  <a:pt x="746" y="30"/>
                  <a:pt x="753" y="23"/>
                  <a:pt x="753" y="15"/>
                </a:cubicBezTo>
                <a:cubicBezTo>
                  <a:pt x="753" y="7"/>
                  <a:pt x="746" y="0"/>
                  <a:pt x="738" y="0"/>
                </a:cubicBezTo>
                <a:close/>
                <a:moveTo>
                  <a:pt x="738" y="33"/>
                </a:moveTo>
                <a:cubicBezTo>
                  <a:pt x="730" y="33"/>
                  <a:pt x="723" y="40"/>
                  <a:pt x="723" y="48"/>
                </a:cubicBezTo>
                <a:cubicBezTo>
                  <a:pt x="723" y="56"/>
                  <a:pt x="730" y="63"/>
                  <a:pt x="738" y="63"/>
                </a:cubicBezTo>
                <a:cubicBezTo>
                  <a:pt x="746" y="63"/>
                  <a:pt x="753" y="56"/>
                  <a:pt x="753" y="48"/>
                </a:cubicBezTo>
                <a:cubicBezTo>
                  <a:pt x="753" y="40"/>
                  <a:pt x="746" y="33"/>
                  <a:pt x="738" y="33"/>
                </a:cubicBezTo>
                <a:close/>
                <a:moveTo>
                  <a:pt x="738" y="66"/>
                </a:moveTo>
                <a:cubicBezTo>
                  <a:pt x="730" y="66"/>
                  <a:pt x="723" y="72"/>
                  <a:pt x="723" y="81"/>
                </a:cubicBezTo>
                <a:cubicBezTo>
                  <a:pt x="723" y="89"/>
                  <a:pt x="730" y="95"/>
                  <a:pt x="738" y="95"/>
                </a:cubicBezTo>
                <a:cubicBezTo>
                  <a:pt x="746" y="95"/>
                  <a:pt x="753" y="89"/>
                  <a:pt x="753" y="81"/>
                </a:cubicBezTo>
                <a:cubicBezTo>
                  <a:pt x="753" y="72"/>
                  <a:pt x="746" y="66"/>
                  <a:pt x="738" y="66"/>
                </a:cubicBezTo>
                <a:close/>
                <a:moveTo>
                  <a:pt x="738" y="99"/>
                </a:moveTo>
                <a:cubicBezTo>
                  <a:pt x="730" y="99"/>
                  <a:pt x="723" y="105"/>
                  <a:pt x="723" y="114"/>
                </a:cubicBezTo>
                <a:cubicBezTo>
                  <a:pt x="723" y="122"/>
                  <a:pt x="730" y="128"/>
                  <a:pt x="738" y="128"/>
                </a:cubicBezTo>
                <a:cubicBezTo>
                  <a:pt x="746" y="128"/>
                  <a:pt x="753" y="122"/>
                  <a:pt x="753" y="114"/>
                </a:cubicBezTo>
                <a:cubicBezTo>
                  <a:pt x="753" y="105"/>
                  <a:pt x="746" y="99"/>
                  <a:pt x="738" y="99"/>
                </a:cubicBezTo>
                <a:close/>
                <a:moveTo>
                  <a:pt x="738" y="132"/>
                </a:moveTo>
                <a:cubicBezTo>
                  <a:pt x="730" y="132"/>
                  <a:pt x="723" y="138"/>
                  <a:pt x="723" y="147"/>
                </a:cubicBezTo>
                <a:cubicBezTo>
                  <a:pt x="723" y="155"/>
                  <a:pt x="730" y="161"/>
                  <a:pt x="738" y="161"/>
                </a:cubicBezTo>
                <a:cubicBezTo>
                  <a:pt x="746" y="161"/>
                  <a:pt x="753" y="155"/>
                  <a:pt x="753" y="147"/>
                </a:cubicBezTo>
                <a:cubicBezTo>
                  <a:pt x="753" y="138"/>
                  <a:pt x="746" y="132"/>
                  <a:pt x="738" y="132"/>
                </a:cubicBezTo>
                <a:close/>
                <a:moveTo>
                  <a:pt x="738" y="165"/>
                </a:moveTo>
                <a:cubicBezTo>
                  <a:pt x="730" y="165"/>
                  <a:pt x="723" y="171"/>
                  <a:pt x="723" y="179"/>
                </a:cubicBezTo>
                <a:cubicBezTo>
                  <a:pt x="723" y="188"/>
                  <a:pt x="730" y="194"/>
                  <a:pt x="738" y="194"/>
                </a:cubicBezTo>
                <a:cubicBezTo>
                  <a:pt x="746" y="194"/>
                  <a:pt x="753" y="188"/>
                  <a:pt x="753" y="179"/>
                </a:cubicBezTo>
                <a:cubicBezTo>
                  <a:pt x="753" y="171"/>
                  <a:pt x="746" y="165"/>
                  <a:pt x="738" y="165"/>
                </a:cubicBezTo>
                <a:close/>
                <a:moveTo>
                  <a:pt x="738" y="198"/>
                </a:moveTo>
                <a:cubicBezTo>
                  <a:pt x="730" y="198"/>
                  <a:pt x="723" y="204"/>
                  <a:pt x="723" y="212"/>
                </a:cubicBezTo>
                <a:cubicBezTo>
                  <a:pt x="723" y="221"/>
                  <a:pt x="730" y="227"/>
                  <a:pt x="738" y="227"/>
                </a:cubicBezTo>
                <a:cubicBezTo>
                  <a:pt x="746" y="227"/>
                  <a:pt x="753" y="221"/>
                  <a:pt x="753" y="212"/>
                </a:cubicBezTo>
                <a:cubicBezTo>
                  <a:pt x="753" y="204"/>
                  <a:pt x="746" y="198"/>
                  <a:pt x="738" y="198"/>
                </a:cubicBezTo>
                <a:close/>
                <a:moveTo>
                  <a:pt x="738" y="230"/>
                </a:moveTo>
                <a:cubicBezTo>
                  <a:pt x="730" y="230"/>
                  <a:pt x="723" y="237"/>
                  <a:pt x="723" y="245"/>
                </a:cubicBezTo>
                <a:cubicBezTo>
                  <a:pt x="723" y="253"/>
                  <a:pt x="730" y="260"/>
                  <a:pt x="738" y="260"/>
                </a:cubicBezTo>
                <a:cubicBezTo>
                  <a:pt x="746" y="260"/>
                  <a:pt x="753" y="253"/>
                  <a:pt x="753" y="245"/>
                </a:cubicBezTo>
                <a:cubicBezTo>
                  <a:pt x="753" y="237"/>
                  <a:pt x="746" y="230"/>
                  <a:pt x="738" y="230"/>
                </a:cubicBezTo>
                <a:close/>
                <a:moveTo>
                  <a:pt x="738" y="263"/>
                </a:moveTo>
                <a:cubicBezTo>
                  <a:pt x="730" y="263"/>
                  <a:pt x="723" y="270"/>
                  <a:pt x="723" y="278"/>
                </a:cubicBezTo>
                <a:cubicBezTo>
                  <a:pt x="723" y="286"/>
                  <a:pt x="730" y="293"/>
                  <a:pt x="738" y="293"/>
                </a:cubicBezTo>
                <a:cubicBezTo>
                  <a:pt x="746" y="293"/>
                  <a:pt x="753" y="286"/>
                  <a:pt x="753" y="278"/>
                </a:cubicBezTo>
                <a:cubicBezTo>
                  <a:pt x="753" y="270"/>
                  <a:pt x="746" y="263"/>
                  <a:pt x="738" y="263"/>
                </a:cubicBezTo>
                <a:close/>
                <a:moveTo>
                  <a:pt x="738" y="296"/>
                </a:moveTo>
                <a:cubicBezTo>
                  <a:pt x="730" y="296"/>
                  <a:pt x="723" y="303"/>
                  <a:pt x="723" y="311"/>
                </a:cubicBezTo>
                <a:cubicBezTo>
                  <a:pt x="723" y="319"/>
                  <a:pt x="730" y="326"/>
                  <a:pt x="738" y="326"/>
                </a:cubicBezTo>
                <a:cubicBezTo>
                  <a:pt x="746" y="326"/>
                  <a:pt x="753" y="319"/>
                  <a:pt x="753" y="311"/>
                </a:cubicBezTo>
                <a:cubicBezTo>
                  <a:pt x="753" y="303"/>
                  <a:pt x="746" y="296"/>
                  <a:pt x="738" y="296"/>
                </a:cubicBezTo>
                <a:close/>
                <a:moveTo>
                  <a:pt x="738" y="329"/>
                </a:moveTo>
                <a:cubicBezTo>
                  <a:pt x="730" y="329"/>
                  <a:pt x="723" y="336"/>
                  <a:pt x="723" y="344"/>
                </a:cubicBezTo>
                <a:cubicBezTo>
                  <a:pt x="723" y="352"/>
                  <a:pt x="730" y="359"/>
                  <a:pt x="738" y="359"/>
                </a:cubicBezTo>
                <a:cubicBezTo>
                  <a:pt x="746" y="359"/>
                  <a:pt x="753" y="352"/>
                  <a:pt x="753" y="344"/>
                </a:cubicBezTo>
                <a:cubicBezTo>
                  <a:pt x="753" y="336"/>
                  <a:pt x="746" y="329"/>
                  <a:pt x="738" y="329"/>
                </a:cubicBezTo>
                <a:close/>
                <a:moveTo>
                  <a:pt x="738" y="362"/>
                </a:moveTo>
                <a:cubicBezTo>
                  <a:pt x="730" y="362"/>
                  <a:pt x="723" y="369"/>
                  <a:pt x="723" y="377"/>
                </a:cubicBezTo>
                <a:cubicBezTo>
                  <a:pt x="723" y="385"/>
                  <a:pt x="730" y="392"/>
                  <a:pt x="738" y="392"/>
                </a:cubicBezTo>
                <a:cubicBezTo>
                  <a:pt x="746" y="392"/>
                  <a:pt x="753" y="385"/>
                  <a:pt x="753" y="377"/>
                </a:cubicBezTo>
                <a:cubicBezTo>
                  <a:pt x="753" y="369"/>
                  <a:pt x="746" y="362"/>
                  <a:pt x="738" y="362"/>
                </a:cubicBezTo>
                <a:close/>
                <a:moveTo>
                  <a:pt x="738" y="395"/>
                </a:moveTo>
                <a:cubicBezTo>
                  <a:pt x="730" y="395"/>
                  <a:pt x="723" y="402"/>
                  <a:pt x="723" y="410"/>
                </a:cubicBezTo>
                <a:cubicBezTo>
                  <a:pt x="723" y="418"/>
                  <a:pt x="730" y="425"/>
                  <a:pt x="738" y="425"/>
                </a:cubicBezTo>
                <a:cubicBezTo>
                  <a:pt x="746" y="425"/>
                  <a:pt x="753" y="418"/>
                  <a:pt x="753" y="410"/>
                </a:cubicBezTo>
                <a:cubicBezTo>
                  <a:pt x="753" y="402"/>
                  <a:pt x="746" y="395"/>
                  <a:pt x="738" y="395"/>
                </a:cubicBezTo>
                <a:close/>
                <a:moveTo>
                  <a:pt x="738" y="428"/>
                </a:moveTo>
                <a:cubicBezTo>
                  <a:pt x="730" y="428"/>
                  <a:pt x="723" y="435"/>
                  <a:pt x="723" y="443"/>
                </a:cubicBezTo>
                <a:cubicBezTo>
                  <a:pt x="723" y="451"/>
                  <a:pt x="730" y="458"/>
                  <a:pt x="738" y="458"/>
                </a:cubicBezTo>
                <a:cubicBezTo>
                  <a:pt x="746" y="458"/>
                  <a:pt x="753" y="451"/>
                  <a:pt x="753" y="443"/>
                </a:cubicBezTo>
                <a:cubicBezTo>
                  <a:pt x="753" y="435"/>
                  <a:pt x="746" y="428"/>
                  <a:pt x="738" y="428"/>
                </a:cubicBezTo>
                <a:close/>
                <a:moveTo>
                  <a:pt x="738" y="461"/>
                </a:moveTo>
                <a:cubicBezTo>
                  <a:pt x="730" y="461"/>
                  <a:pt x="723" y="468"/>
                  <a:pt x="723" y="476"/>
                </a:cubicBezTo>
                <a:cubicBezTo>
                  <a:pt x="723" y="484"/>
                  <a:pt x="730" y="491"/>
                  <a:pt x="738" y="491"/>
                </a:cubicBezTo>
                <a:cubicBezTo>
                  <a:pt x="746" y="491"/>
                  <a:pt x="753" y="484"/>
                  <a:pt x="753" y="476"/>
                </a:cubicBezTo>
                <a:cubicBezTo>
                  <a:pt x="753" y="468"/>
                  <a:pt x="746" y="461"/>
                  <a:pt x="738" y="461"/>
                </a:cubicBezTo>
                <a:close/>
                <a:moveTo>
                  <a:pt x="738" y="494"/>
                </a:moveTo>
                <a:cubicBezTo>
                  <a:pt x="730" y="494"/>
                  <a:pt x="723" y="500"/>
                  <a:pt x="723" y="509"/>
                </a:cubicBezTo>
                <a:cubicBezTo>
                  <a:pt x="723" y="517"/>
                  <a:pt x="730" y="523"/>
                  <a:pt x="738" y="523"/>
                </a:cubicBezTo>
                <a:cubicBezTo>
                  <a:pt x="746" y="523"/>
                  <a:pt x="753" y="517"/>
                  <a:pt x="753" y="509"/>
                </a:cubicBezTo>
                <a:cubicBezTo>
                  <a:pt x="753" y="500"/>
                  <a:pt x="746" y="494"/>
                  <a:pt x="738" y="494"/>
                </a:cubicBezTo>
                <a:close/>
                <a:moveTo>
                  <a:pt x="738" y="527"/>
                </a:moveTo>
                <a:cubicBezTo>
                  <a:pt x="730" y="527"/>
                  <a:pt x="723" y="533"/>
                  <a:pt x="723" y="542"/>
                </a:cubicBezTo>
                <a:cubicBezTo>
                  <a:pt x="723" y="550"/>
                  <a:pt x="730" y="556"/>
                  <a:pt x="738" y="556"/>
                </a:cubicBezTo>
                <a:cubicBezTo>
                  <a:pt x="746" y="556"/>
                  <a:pt x="753" y="550"/>
                  <a:pt x="753" y="542"/>
                </a:cubicBezTo>
                <a:cubicBezTo>
                  <a:pt x="753" y="533"/>
                  <a:pt x="746" y="527"/>
                  <a:pt x="738" y="527"/>
                </a:cubicBezTo>
                <a:close/>
                <a:moveTo>
                  <a:pt x="738" y="560"/>
                </a:moveTo>
                <a:cubicBezTo>
                  <a:pt x="730" y="560"/>
                  <a:pt x="723" y="566"/>
                  <a:pt x="723" y="574"/>
                </a:cubicBezTo>
                <a:cubicBezTo>
                  <a:pt x="723" y="583"/>
                  <a:pt x="730" y="589"/>
                  <a:pt x="738" y="589"/>
                </a:cubicBezTo>
                <a:cubicBezTo>
                  <a:pt x="746" y="589"/>
                  <a:pt x="753" y="583"/>
                  <a:pt x="753" y="574"/>
                </a:cubicBezTo>
                <a:cubicBezTo>
                  <a:pt x="753" y="566"/>
                  <a:pt x="746" y="560"/>
                  <a:pt x="738" y="560"/>
                </a:cubicBezTo>
                <a:close/>
                <a:moveTo>
                  <a:pt x="738" y="593"/>
                </a:moveTo>
                <a:cubicBezTo>
                  <a:pt x="730" y="593"/>
                  <a:pt x="723" y="599"/>
                  <a:pt x="723" y="607"/>
                </a:cubicBezTo>
                <a:cubicBezTo>
                  <a:pt x="723" y="616"/>
                  <a:pt x="730" y="622"/>
                  <a:pt x="738" y="622"/>
                </a:cubicBezTo>
                <a:cubicBezTo>
                  <a:pt x="746" y="622"/>
                  <a:pt x="753" y="616"/>
                  <a:pt x="753" y="607"/>
                </a:cubicBezTo>
                <a:cubicBezTo>
                  <a:pt x="753" y="599"/>
                  <a:pt x="746" y="593"/>
                  <a:pt x="738" y="593"/>
                </a:cubicBezTo>
                <a:close/>
                <a:moveTo>
                  <a:pt x="738" y="625"/>
                </a:moveTo>
                <a:cubicBezTo>
                  <a:pt x="730" y="625"/>
                  <a:pt x="723" y="632"/>
                  <a:pt x="723" y="640"/>
                </a:cubicBezTo>
                <a:cubicBezTo>
                  <a:pt x="723" y="648"/>
                  <a:pt x="730" y="655"/>
                  <a:pt x="738" y="655"/>
                </a:cubicBezTo>
                <a:cubicBezTo>
                  <a:pt x="746" y="655"/>
                  <a:pt x="753" y="648"/>
                  <a:pt x="753" y="640"/>
                </a:cubicBezTo>
                <a:cubicBezTo>
                  <a:pt x="753" y="632"/>
                  <a:pt x="746" y="625"/>
                  <a:pt x="738" y="625"/>
                </a:cubicBezTo>
                <a:close/>
                <a:moveTo>
                  <a:pt x="738" y="658"/>
                </a:moveTo>
                <a:cubicBezTo>
                  <a:pt x="730" y="658"/>
                  <a:pt x="723" y="665"/>
                  <a:pt x="723" y="673"/>
                </a:cubicBezTo>
                <a:cubicBezTo>
                  <a:pt x="723" y="681"/>
                  <a:pt x="730" y="688"/>
                  <a:pt x="738" y="688"/>
                </a:cubicBezTo>
                <a:cubicBezTo>
                  <a:pt x="746" y="688"/>
                  <a:pt x="753" y="681"/>
                  <a:pt x="753" y="673"/>
                </a:cubicBezTo>
                <a:cubicBezTo>
                  <a:pt x="753" y="665"/>
                  <a:pt x="746" y="658"/>
                  <a:pt x="738" y="658"/>
                </a:cubicBezTo>
                <a:close/>
                <a:moveTo>
                  <a:pt x="738" y="691"/>
                </a:moveTo>
                <a:cubicBezTo>
                  <a:pt x="730" y="691"/>
                  <a:pt x="723" y="698"/>
                  <a:pt x="723" y="706"/>
                </a:cubicBezTo>
                <a:cubicBezTo>
                  <a:pt x="723" y="714"/>
                  <a:pt x="730" y="721"/>
                  <a:pt x="738" y="721"/>
                </a:cubicBezTo>
                <a:cubicBezTo>
                  <a:pt x="746" y="721"/>
                  <a:pt x="753" y="714"/>
                  <a:pt x="753" y="706"/>
                </a:cubicBezTo>
                <a:cubicBezTo>
                  <a:pt x="753" y="698"/>
                  <a:pt x="746" y="691"/>
                  <a:pt x="738" y="691"/>
                </a:cubicBezTo>
                <a:close/>
                <a:moveTo>
                  <a:pt x="738" y="724"/>
                </a:moveTo>
                <a:cubicBezTo>
                  <a:pt x="730" y="724"/>
                  <a:pt x="723" y="731"/>
                  <a:pt x="723" y="739"/>
                </a:cubicBezTo>
                <a:cubicBezTo>
                  <a:pt x="723" y="747"/>
                  <a:pt x="730" y="754"/>
                  <a:pt x="738" y="754"/>
                </a:cubicBezTo>
                <a:cubicBezTo>
                  <a:pt x="746" y="754"/>
                  <a:pt x="753" y="747"/>
                  <a:pt x="753" y="739"/>
                </a:cubicBezTo>
                <a:cubicBezTo>
                  <a:pt x="753" y="731"/>
                  <a:pt x="746" y="724"/>
                  <a:pt x="738" y="724"/>
                </a:cubicBezTo>
                <a:close/>
                <a:moveTo>
                  <a:pt x="738" y="757"/>
                </a:moveTo>
                <a:cubicBezTo>
                  <a:pt x="730" y="757"/>
                  <a:pt x="723" y="764"/>
                  <a:pt x="723" y="772"/>
                </a:cubicBezTo>
                <a:cubicBezTo>
                  <a:pt x="723" y="780"/>
                  <a:pt x="730" y="787"/>
                  <a:pt x="738" y="787"/>
                </a:cubicBezTo>
                <a:cubicBezTo>
                  <a:pt x="746" y="787"/>
                  <a:pt x="753" y="780"/>
                  <a:pt x="753" y="772"/>
                </a:cubicBezTo>
                <a:cubicBezTo>
                  <a:pt x="753" y="764"/>
                  <a:pt x="746" y="757"/>
                  <a:pt x="738" y="757"/>
                </a:cubicBezTo>
                <a:close/>
                <a:moveTo>
                  <a:pt x="738" y="790"/>
                </a:moveTo>
                <a:cubicBezTo>
                  <a:pt x="730" y="790"/>
                  <a:pt x="723" y="797"/>
                  <a:pt x="723" y="805"/>
                </a:cubicBezTo>
                <a:cubicBezTo>
                  <a:pt x="723" y="813"/>
                  <a:pt x="730" y="820"/>
                  <a:pt x="738" y="820"/>
                </a:cubicBezTo>
                <a:cubicBezTo>
                  <a:pt x="746" y="820"/>
                  <a:pt x="753" y="813"/>
                  <a:pt x="753" y="805"/>
                </a:cubicBezTo>
                <a:cubicBezTo>
                  <a:pt x="753" y="797"/>
                  <a:pt x="746" y="790"/>
                  <a:pt x="738" y="790"/>
                </a:cubicBezTo>
                <a:close/>
                <a:moveTo>
                  <a:pt x="738" y="823"/>
                </a:moveTo>
                <a:cubicBezTo>
                  <a:pt x="730" y="823"/>
                  <a:pt x="723" y="830"/>
                  <a:pt x="723" y="838"/>
                </a:cubicBezTo>
                <a:cubicBezTo>
                  <a:pt x="723" y="846"/>
                  <a:pt x="730" y="853"/>
                  <a:pt x="738" y="853"/>
                </a:cubicBezTo>
                <a:cubicBezTo>
                  <a:pt x="746" y="853"/>
                  <a:pt x="753" y="846"/>
                  <a:pt x="753" y="838"/>
                </a:cubicBezTo>
                <a:cubicBezTo>
                  <a:pt x="753" y="830"/>
                  <a:pt x="746" y="823"/>
                  <a:pt x="738" y="823"/>
                </a:cubicBezTo>
                <a:close/>
                <a:moveTo>
                  <a:pt x="738" y="856"/>
                </a:moveTo>
                <a:cubicBezTo>
                  <a:pt x="730" y="856"/>
                  <a:pt x="723" y="863"/>
                  <a:pt x="723" y="871"/>
                </a:cubicBezTo>
                <a:cubicBezTo>
                  <a:pt x="723" y="879"/>
                  <a:pt x="730" y="886"/>
                  <a:pt x="738" y="886"/>
                </a:cubicBezTo>
                <a:cubicBezTo>
                  <a:pt x="746" y="886"/>
                  <a:pt x="753" y="879"/>
                  <a:pt x="753" y="871"/>
                </a:cubicBezTo>
                <a:cubicBezTo>
                  <a:pt x="753" y="863"/>
                  <a:pt x="746" y="856"/>
                  <a:pt x="738" y="856"/>
                </a:cubicBezTo>
                <a:close/>
                <a:moveTo>
                  <a:pt x="738" y="889"/>
                </a:moveTo>
                <a:cubicBezTo>
                  <a:pt x="730" y="889"/>
                  <a:pt x="723" y="895"/>
                  <a:pt x="723" y="904"/>
                </a:cubicBezTo>
                <a:cubicBezTo>
                  <a:pt x="723" y="912"/>
                  <a:pt x="730" y="918"/>
                  <a:pt x="738" y="918"/>
                </a:cubicBezTo>
                <a:cubicBezTo>
                  <a:pt x="746" y="918"/>
                  <a:pt x="753" y="912"/>
                  <a:pt x="753" y="904"/>
                </a:cubicBezTo>
                <a:cubicBezTo>
                  <a:pt x="753" y="895"/>
                  <a:pt x="746" y="889"/>
                  <a:pt x="738" y="889"/>
                </a:cubicBezTo>
                <a:close/>
                <a:moveTo>
                  <a:pt x="738" y="922"/>
                </a:moveTo>
                <a:cubicBezTo>
                  <a:pt x="730" y="922"/>
                  <a:pt x="723" y="928"/>
                  <a:pt x="723" y="937"/>
                </a:cubicBezTo>
                <a:cubicBezTo>
                  <a:pt x="723" y="945"/>
                  <a:pt x="730" y="951"/>
                  <a:pt x="738" y="951"/>
                </a:cubicBezTo>
                <a:cubicBezTo>
                  <a:pt x="746" y="951"/>
                  <a:pt x="753" y="945"/>
                  <a:pt x="753" y="937"/>
                </a:cubicBezTo>
                <a:cubicBezTo>
                  <a:pt x="753" y="928"/>
                  <a:pt x="746" y="922"/>
                  <a:pt x="738" y="922"/>
                </a:cubicBezTo>
                <a:close/>
                <a:moveTo>
                  <a:pt x="738" y="955"/>
                </a:moveTo>
                <a:cubicBezTo>
                  <a:pt x="730" y="955"/>
                  <a:pt x="723" y="961"/>
                  <a:pt x="723" y="970"/>
                </a:cubicBezTo>
                <a:cubicBezTo>
                  <a:pt x="723" y="978"/>
                  <a:pt x="730" y="984"/>
                  <a:pt x="738" y="984"/>
                </a:cubicBezTo>
                <a:cubicBezTo>
                  <a:pt x="746" y="984"/>
                  <a:pt x="753" y="978"/>
                  <a:pt x="753" y="970"/>
                </a:cubicBezTo>
                <a:cubicBezTo>
                  <a:pt x="753" y="961"/>
                  <a:pt x="746" y="955"/>
                  <a:pt x="738" y="955"/>
                </a:cubicBezTo>
                <a:close/>
                <a:moveTo>
                  <a:pt x="738" y="988"/>
                </a:moveTo>
                <a:cubicBezTo>
                  <a:pt x="730" y="988"/>
                  <a:pt x="723" y="994"/>
                  <a:pt x="723" y="1002"/>
                </a:cubicBezTo>
                <a:cubicBezTo>
                  <a:pt x="723" y="1011"/>
                  <a:pt x="730" y="1017"/>
                  <a:pt x="738" y="1017"/>
                </a:cubicBezTo>
                <a:cubicBezTo>
                  <a:pt x="746" y="1017"/>
                  <a:pt x="753" y="1011"/>
                  <a:pt x="753" y="1002"/>
                </a:cubicBezTo>
                <a:cubicBezTo>
                  <a:pt x="753" y="994"/>
                  <a:pt x="746" y="988"/>
                  <a:pt x="738" y="988"/>
                </a:cubicBezTo>
                <a:close/>
                <a:moveTo>
                  <a:pt x="738" y="1021"/>
                </a:moveTo>
                <a:cubicBezTo>
                  <a:pt x="730" y="1021"/>
                  <a:pt x="723" y="1027"/>
                  <a:pt x="723" y="1035"/>
                </a:cubicBezTo>
                <a:cubicBezTo>
                  <a:pt x="723" y="1044"/>
                  <a:pt x="730" y="1050"/>
                  <a:pt x="738" y="1050"/>
                </a:cubicBezTo>
                <a:cubicBezTo>
                  <a:pt x="746" y="1050"/>
                  <a:pt x="753" y="1044"/>
                  <a:pt x="753" y="1035"/>
                </a:cubicBezTo>
                <a:cubicBezTo>
                  <a:pt x="753" y="1027"/>
                  <a:pt x="746" y="1021"/>
                  <a:pt x="738" y="1021"/>
                </a:cubicBezTo>
                <a:close/>
                <a:moveTo>
                  <a:pt x="738" y="1053"/>
                </a:moveTo>
                <a:cubicBezTo>
                  <a:pt x="730" y="1053"/>
                  <a:pt x="723" y="1060"/>
                  <a:pt x="723" y="1068"/>
                </a:cubicBezTo>
                <a:cubicBezTo>
                  <a:pt x="723" y="1076"/>
                  <a:pt x="730" y="1083"/>
                  <a:pt x="738" y="1083"/>
                </a:cubicBezTo>
                <a:cubicBezTo>
                  <a:pt x="746" y="1083"/>
                  <a:pt x="753" y="1076"/>
                  <a:pt x="753" y="1068"/>
                </a:cubicBezTo>
                <a:cubicBezTo>
                  <a:pt x="753" y="1060"/>
                  <a:pt x="746" y="1053"/>
                  <a:pt x="738" y="1053"/>
                </a:cubicBezTo>
                <a:close/>
                <a:moveTo>
                  <a:pt x="738" y="1086"/>
                </a:moveTo>
                <a:cubicBezTo>
                  <a:pt x="730" y="1086"/>
                  <a:pt x="723" y="1093"/>
                  <a:pt x="723" y="1101"/>
                </a:cubicBezTo>
                <a:cubicBezTo>
                  <a:pt x="723" y="1109"/>
                  <a:pt x="730" y="1116"/>
                  <a:pt x="738" y="1116"/>
                </a:cubicBezTo>
                <a:cubicBezTo>
                  <a:pt x="746" y="1116"/>
                  <a:pt x="753" y="1109"/>
                  <a:pt x="753" y="1101"/>
                </a:cubicBezTo>
                <a:cubicBezTo>
                  <a:pt x="753" y="1093"/>
                  <a:pt x="746" y="1086"/>
                  <a:pt x="738" y="1086"/>
                </a:cubicBezTo>
                <a:close/>
                <a:moveTo>
                  <a:pt x="738" y="1119"/>
                </a:moveTo>
                <a:cubicBezTo>
                  <a:pt x="730" y="1119"/>
                  <a:pt x="723" y="1126"/>
                  <a:pt x="723" y="1134"/>
                </a:cubicBezTo>
                <a:cubicBezTo>
                  <a:pt x="723" y="1142"/>
                  <a:pt x="730" y="1149"/>
                  <a:pt x="738" y="1149"/>
                </a:cubicBezTo>
                <a:cubicBezTo>
                  <a:pt x="746" y="1149"/>
                  <a:pt x="753" y="1142"/>
                  <a:pt x="753" y="1134"/>
                </a:cubicBezTo>
                <a:cubicBezTo>
                  <a:pt x="753" y="1126"/>
                  <a:pt x="746" y="1119"/>
                  <a:pt x="738" y="1119"/>
                </a:cubicBezTo>
                <a:close/>
                <a:moveTo>
                  <a:pt x="738" y="1152"/>
                </a:moveTo>
                <a:cubicBezTo>
                  <a:pt x="730" y="1152"/>
                  <a:pt x="723" y="1159"/>
                  <a:pt x="723" y="1167"/>
                </a:cubicBezTo>
                <a:cubicBezTo>
                  <a:pt x="723" y="1175"/>
                  <a:pt x="730" y="1182"/>
                  <a:pt x="738" y="1182"/>
                </a:cubicBezTo>
                <a:cubicBezTo>
                  <a:pt x="746" y="1182"/>
                  <a:pt x="753" y="1175"/>
                  <a:pt x="753" y="1167"/>
                </a:cubicBezTo>
                <a:cubicBezTo>
                  <a:pt x="753" y="1159"/>
                  <a:pt x="746" y="1152"/>
                  <a:pt x="738" y="1152"/>
                </a:cubicBezTo>
                <a:close/>
                <a:moveTo>
                  <a:pt x="738" y="1185"/>
                </a:moveTo>
                <a:cubicBezTo>
                  <a:pt x="730" y="1185"/>
                  <a:pt x="723" y="1192"/>
                  <a:pt x="723" y="1200"/>
                </a:cubicBezTo>
                <a:cubicBezTo>
                  <a:pt x="723" y="1208"/>
                  <a:pt x="730" y="1215"/>
                  <a:pt x="738" y="1215"/>
                </a:cubicBezTo>
                <a:cubicBezTo>
                  <a:pt x="746" y="1215"/>
                  <a:pt x="753" y="1208"/>
                  <a:pt x="753" y="1200"/>
                </a:cubicBezTo>
                <a:cubicBezTo>
                  <a:pt x="753" y="1192"/>
                  <a:pt x="746" y="1185"/>
                  <a:pt x="738" y="1185"/>
                </a:cubicBezTo>
                <a:close/>
                <a:moveTo>
                  <a:pt x="738" y="1218"/>
                </a:moveTo>
                <a:cubicBezTo>
                  <a:pt x="730" y="1218"/>
                  <a:pt x="723" y="1225"/>
                  <a:pt x="723" y="1233"/>
                </a:cubicBezTo>
                <a:cubicBezTo>
                  <a:pt x="723" y="1241"/>
                  <a:pt x="730" y="1248"/>
                  <a:pt x="738" y="1248"/>
                </a:cubicBezTo>
                <a:cubicBezTo>
                  <a:pt x="746" y="1248"/>
                  <a:pt x="753" y="1241"/>
                  <a:pt x="753" y="1233"/>
                </a:cubicBezTo>
                <a:cubicBezTo>
                  <a:pt x="753" y="1225"/>
                  <a:pt x="746" y="1218"/>
                  <a:pt x="738" y="1218"/>
                </a:cubicBezTo>
                <a:close/>
                <a:moveTo>
                  <a:pt x="738" y="1251"/>
                </a:moveTo>
                <a:cubicBezTo>
                  <a:pt x="730" y="1251"/>
                  <a:pt x="723" y="1258"/>
                  <a:pt x="723" y="1266"/>
                </a:cubicBezTo>
                <a:cubicBezTo>
                  <a:pt x="723" y="1274"/>
                  <a:pt x="730" y="1281"/>
                  <a:pt x="738" y="1281"/>
                </a:cubicBezTo>
                <a:cubicBezTo>
                  <a:pt x="746" y="1281"/>
                  <a:pt x="753" y="1274"/>
                  <a:pt x="753" y="1266"/>
                </a:cubicBezTo>
                <a:cubicBezTo>
                  <a:pt x="753" y="1258"/>
                  <a:pt x="746" y="1251"/>
                  <a:pt x="738" y="1251"/>
                </a:cubicBezTo>
                <a:close/>
                <a:moveTo>
                  <a:pt x="738" y="1284"/>
                </a:moveTo>
                <a:cubicBezTo>
                  <a:pt x="730" y="1284"/>
                  <a:pt x="723" y="1291"/>
                  <a:pt x="723" y="1299"/>
                </a:cubicBezTo>
                <a:cubicBezTo>
                  <a:pt x="723" y="1307"/>
                  <a:pt x="730" y="1314"/>
                  <a:pt x="738" y="1314"/>
                </a:cubicBezTo>
                <a:cubicBezTo>
                  <a:pt x="746" y="1314"/>
                  <a:pt x="753" y="1307"/>
                  <a:pt x="753" y="1299"/>
                </a:cubicBezTo>
                <a:cubicBezTo>
                  <a:pt x="753" y="1291"/>
                  <a:pt x="746" y="1284"/>
                  <a:pt x="738" y="1284"/>
                </a:cubicBezTo>
                <a:close/>
                <a:moveTo>
                  <a:pt x="738" y="1317"/>
                </a:moveTo>
                <a:cubicBezTo>
                  <a:pt x="730" y="1317"/>
                  <a:pt x="723" y="1323"/>
                  <a:pt x="723" y="1332"/>
                </a:cubicBezTo>
                <a:cubicBezTo>
                  <a:pt x="723" y="1340"/>
                  <a:pt x="730" y="1346"/>
                  <a:pt x="738" y="1346"/>
                </a:cubicBezTo>
                <a:cubicBezTo>
                  <a:pt x="746" y="1346"/>
                  <a:pt x="753" y="1340"/>
                  <a:pt x="753" y="1332"/>
                </a:cubicBezTo>
                <a:cubicBezTo>
                  <a:pt x="753" y="1323"/>
                  <a:pt x="746" y="1317"/>
                  <a:pt x="738" y="1317"/>
                </a:cubicBezTo>
                <a:close/>
                <a:moveTo>
                  <a:pt x="738" y="1350"/>
                </a:moveTo>
                <a:cubicBezTo>
                  <a:pt x="730" y="1350"/>
                  <a:pt x="723" y="1356"/>
                  <a:pt x="723" y="1365"/>
                </a:cubicBezTo>
                <a:cubicBezTo>
                  <a:pt x="723" y="1373"/>
                  <a:pt x="730" y="1379"/>
                  <a:pt x="738" y="1379"/>
                </a:cubicBezTo>
                <a:cubicBezTo>
                  <a:pt x="746" y="1379"/>
                  <a:pt x="753" y="1373"/>
                  <a:pt x="753" y="1365"/>
                </a:cubicBezTo>
                <a:cubicBezTo>
                  <a:pt x="753" y="1356"/>
                  <a:pt x="746" y="1350"/>
                  <a:pt x="738" y="1350"/>
                </a:cubicBezTo>
                <a:close/>
                <a:moveTo>
                  <a:pt x="738" y="1383"/>
                </a:moveTo>
                <a:cubicBezTo>
                  <a:pt x="730" y="1383"/>
                  <a:pt x="723" y="1389"/>
                  <a:pt x="723" y="1397"/>
                </a:cubicBezTo>
                <a:cubicBezTo>
                  <a:pt x="723" y="1406"/>
                  <a:pt x="730" y="1412"/>
                  <a:pt x="738" y="1412"/>
                </a:cubicBezTo>
                <a:cubicBezTo>
                  <a:pt x="746" y="1412"/>
                  <a:pt x="753" y="1406"/>
                  <a:pt x="753" y="1397"/>
                </a:cubicBezTo>
                <a:cubicBezTo>
                  <a:pt x="753" y="1389"/>
                  <a:pt x="746" y="1383"/>
                  <a:pt x="738" y="1383"/>
                </a:cubicBezTo>
                <a:close/>
                <a:moveTo>
                  <a:pt x="738" y="1416"/>
                </a:moveTo>
                <a:cubicBezTo>
                  <a:pt x="730" y="1416"/>
                  <a:pt x="723" y="1422"/>
                  <a:pt x="723" y="1430"/>
                </a:cubicBezTo>
                <a:cubicBezTo>
                  <a:pt x="723" y="1439"/>
                  <a:pt x="730" y="1445"/>
                  <a:pt x="738" y="1445"/>
                </a:cubicBezTo>
                <a:cubicBezTo>
                  <a:pt x="746" y="1445"/>
                  <a:pt x="753" y="1439"/>
                  <a:pt x="753" y="1430"/>
                </a:cubicBezTo>
                <a:cubicBezTo>
                  <a:pt x="753" y="1422"/>
                  <a:pt x="746" y="1416"/>
                  <a:pt x="738" y="1416"/>
                </a:cubicBezTo>
                <a:close/>
                <a:moveTo>
                  <a:pt x="771" y="0"/>
                </a:moveTo>
                <a:cubicBezTo>
                  <a:pt x="762" y="0"/>
                  <a:pt x="756" y="7"/>
                  <a:pt x="756" y="15"/>
                </a:cubicBezTo>
                <a:cubicBezTo>
                  <a:pt x="756" y="23"/>
                  <a:pt x="762" y="30"/>
                  <a:pt x="771" y="30"/>
                </a:cubicBezTo>
                <a:cubicBezTo>
                  <a:pt x="779" y="30"/>
                  <a:pt x="785" y="23"/>
                  <a:pt x="785" y="15"/>
                </a:cubicBezTo>
                <a:cubicBezTo>
                  <a:pt x="785" y="7"/>
                  <a:pt x="779" y="0"/>
                  <a:pt x="771" y="0"/>
                </a:cubicBezTo>
                <a:close/>
                <a:moveTo>
                  <a:pt x="771" y="33"/>
                </a:moveTo>
                <a:cubicBezTo>
                  <a:pt x="762" y="33"/>
                  <a:pt x="756" y="40"/>
                  <a:pt x="756" y="48"/>
                </a:cubicBezTo>
                <a:cubicBezTo>
                  <a:pt x="756" y="56"/>
                  <a:pt x="762" y="63"/>
                  <a:pt x="771" y="63"/>
                </a:cubicBezTo>
                <a:cubicBezTo>
                  <a:pt x="779" y="63"/>
                  <a:pt x="785" y="56"/>
                  <a:pt x="785" y="48"/>
                </a:cubicBezTo>
                <a:cubicBezTo>
                  <a:pt x="785" y="40"/>
                  <a:pt x="779" y="33"/>
                  <a:pt x="771" y="33"/>
                </a:cubicBezTo>
                <a:close/>
                <a:moveTo>
                  <a:pt x="771" y="66"/>
                </a:moveTo>
                <a:cubicBezTo>
                  <a:pt x="762" y="66"/>
                  <a:pt x="756" y="72"/>
                  <a:pt x="756" y="81"/>
                </a:cubicBezTo>
                <a:cubicBezTo>
                  <a:pt x="756" y="89"/>
                  <a:pt x="762" y="95"/>
                  <a:pt x="771" y="95"/>
                </a:cubicBezTo>
                <a:cubicBezTo>
                  <a:pt x="779" y="95"/>
                  <a:pt x="785" y="89"/>
                  <a:pt x="785" y="81"/>
                </a:cubicBezTo>
                <a:cubicBezTo>
                  <a:pt x="785" y="72"/>
                  <a:pt x="779" y="66"/>
                  <a:pt x="771" y="66"/>
                </a:cubicBezTo>
                <a:close/>
                <a:moveTo>
                  <a:pt x="771" y="99"/>
                </a:moveTo>
                <a:cubicBezTo>
                  <a:pt x="762" y="99"/>
                  <a:pt x="756" y="105"/>
                  <a:pt x="756" y="114"/>
                </a:cubicBezTo>
                <a:cubicBezTo>
                  <a:pt x="756" y="122"/>
                  <a:pt x="762" y="128"/>
                  <a:pt x="771" y="128"/>
                </a:cubicBezTo>
                <a:cubicBezTo>
                  <a:pt x="779" y="128"/>
                  <a:pt x="785" y="122"/>
                  <a:pt x="785" y="114"/>
                </a:cubicBezTo>
                <a:cubicBezTo>
                  <a:pt x="785" y="105"/>
                  <a:pt x="779" y="99"/>
                  <a:pt x="771" y="99"/>
                </a:cubicBezTo>
                <a:close/>
                <a:moveTo>
                  <a:pt x="771" y="132"/>
                </a:moveTo>
                <a:cubicBezTo>
                  <a:pt x="762" y="132"/>
                  <a:pt x="756" y="138"/>
                  <a:pt x="756" y="147"/>
                </a:cubicBezTo>
                <a:cubicBezTo>
                  <a:pt x="756" y="155"/>
                  <a:pt x="762" y="161"/>
                  <a:pt x="771" y="161"/>
                </a:cubicBezTo>
                <a:cubicBezTo>
                  <a:pt x="779" y="161"/>
                  <a:pt x="785" y="155"/>
                  <a:pt x="785" y="147"/>
                </a:cubicBezTo>
                <a:cubicBezTo>
                  <a:pt x="785" y="138"/>
                  <a:pt x="779" y="132"/>
                  <a:pt x="771" y="132"/>
                </a:cubicBezTo>
                <a:close/>
                <a:moveTo>
                  <a:pt x="771" y="165"/>
                </a:moveTo>
                <a:cubicBezTo>
                  <a:pt x="762" y="165"/>
                  <a:pt x="756" y="171"/>
                  <a:pt x="756" y="179"/>
                </a:cubicBezTo>
                <a:cubicBezTo>
                  <a:pt x="756" y="188"/>
                  <a:pt x="762" y="194"/>
                  <a:pt x="771" y="194"/>
                </a:cubicBezTo>
                <a:cubicBezTo>
                  <a:pt x="779" y="194"/>
                  <a:pt x="785" y="188"/>
                  <a:pt x="785" y="179"/>
                </a:cubicBezTo>
                <a:cubicBezTo>
                  <a:pt x="785" y="171"/>
                  <a:pt x="779" y="165"/>
                  <a:pt x="771" y="165"/>
                </a:cubicBezTo>
                <a:close/>
                <a:moveTo>
                  <a:pt x="771" y="198"/>
                </a:moveTo>
                <a:cubicBezTo>
                  <a:pt x="762" y="198"/>
                  <a:pt x="756" y="204"/>
                  <a:pt x="756" y="212"/>
                </a:cubicBezTo>
                <a:cubicBezTo>
                  <a:pt x="756" y="221"/>
                  <a:pt x="762" y="227"/>
                  <a:pt x="771" y="227"/>
                </a:cubicBezTo>
                <a:cubicBezTo>
                  <a:pt x="779" y="227"/>
                  <a:pt x="785" y="221"/>
                  <a:pt x="785" y="212"/>
                </a:cubicBezTo>
                <a:cubicBezTo>
                  <a:pt x="785" y="204"/>
                  <a:pt x="779" y="198"/>
                  <a:pt x="771" y="198"/>
                </a:cubicBezTo>
                <a:close/>
                <a:moveTo>
                  <a:pt x="771" y="230"/>
                </a:moveTo>
                <a:cubicBezTo>
                  <a:pt x="762" y="230"/>
                  <a:pt x="756" y="237"/>
                  <a:pt x="756" y="245"/>
                </a:cubicBezTo>
                <a:cubicBezTo>
                  <a:pt x="756" y="253"/>
                  <a:pt x="762" y="260"/>
                  <a:pt x="771" y="260"/>
                </a:cubicBezTo>
                <a:cubicBezTo>
                  <a:pt x="779" y="260"/>
                  <a:pt x="785" y="253"/>
                  <a:pt x="785" y="245"/>
                </a:cubicBezTo>
                <a:cubicBezTo>
                  <a:pt x="785" y="237"/>
                  <a:pt x="779" y="230"/>
                  <a:pt x="771" y="230"/>
                </a:cubicBezTo>
                <a:close/>
                <a:moveTo>
                  <a:pt x="771" y="263"/>
                </a:moveTo>
                <a:cubicBezTo>
                  <a:pt x="762" y="263"/>
                  <a:pt x="756" y="270"/>
                  <a:pt x="756" y="278"/>
                </a:cubicBezTo>
                <a:cubicBezTo>
                  <a:pt x="756" y="286"/>
                  <a:pt x="762" y="293"/>
                  <a:pt x="771" y="293"/>
                </a:cubicBezTo>
                <a:cubicBezTo>
                  <a:pt x="779" y="293"/>
                  <a:pt x="785" y="286"/>
                  <a:pt x="785" y="278"/>
                </a:cubicBezTo>
                <a:cubicBezTo>
                  <a:pt x="785" y="270"/>
                  <a:pt x="779" y="263"/>
                  <a:pt x="771" y="263"/>
                </a:cubicBezTo>
                <a:close/>
                <a:moveTo>
                  <a:pt x="771" y="296"/>
                </a:moveTo>
                <a:cubicBezTo>
                  <a:pt x="762" y="296"/>
                  <a:pt x="756" y="303"/>
                  <a:pt x="756" y="311"/>
                </a:cubicBezTo>
                <a:cubicBezTo>
                  <a:pt x="756" y="319"/>
                  <a:pt x="762" y="326"/>
                  <a:pt x="771" y="326"/>
                </a:cubicBezTo>
                <a:cubicBezTo>
                  <a:pt x="779" y="326"/>
                  <a:pt x="785" y="319"/>
                  <a:pt x="785" y="311"/>
                </a:cubicBezTo>
                <a:cubicBezTo>
                  <a:pt x="785" y="303"/>
                  <a:pt x="779" y="296"/>
                  <a:pt x="771" y="296"/>
                </a:cubicBezTo>
                <a:close/>
                <a:moveTo>
                  <a:pt x="771" y="329"/>
                </a:moveTo>
                <a:cubicBezTo>
                  <a:pt x="762" y="329"/>
                  <a:pt x="756" y="336"/>
                  <a:pt x="756" y="344"/>
                </a:cubicBezTo>
                <a:cubicBezTo>
                  <a:pt x="756" y="352"/>
                  <a:pt x="762" y="359"/>
                  <a:pt x="771" y="359"/>
                </a:cubicBezTo>
                <a:cubicBezTo>
                  <a:pt x="779" y="359"/>
                  <a:pt x="785" y="352"/>
                  <a:pt x="785" y="344"/>
                </a:cubicBezTo>
                <a:cubicBezTo>
                  <a:pt x="785" y="336"/>
                  <a:pt x="779" y="329"/>
                  <a:pt x="771" y="329"/>
                </a:cubicBezTo>
                <a:close/>
                <a:moveTo>
                  <a:pt x="771" y="362"/>
                </a:moveTo>
                <a:cubicBezTo>
                  <a:pt x="762" y="362"/>
                  <a:pt x="756" y="369"/>
                  <a:pt x="756" y="377"/>
                </a:cubicBezTo>
                <a:cubicBezTo>
                  <a:pt x="756" y="385"/>
                  <a:pt x="762" y="392"/>
                  <a:pt x="771" y="392"/>
                </a:cubicBezTo>
                <a:cubicBezTo>
                  <a:pt x="779" y="392"/>
                  <a:pt x="785" y="385"/>
                  <a:pt x="785" y="377"/>
                </a:cubicBezTo>
                <a:cubicBezTo>
                  <a:pt x="785" y="369"/>
                  <a:pt x="779" y="362"/>
                  <a:pt x="771" y="362"/>
                </a:cubicBezTo>
                <a:close/>
                <a:moveTo>
                  <a:pt x="771" y="395"/>
                </a:moveTo>
                <a:cubicBezTo>
                  <a:pt x="762" y="395"/>
                  <a:pt x="756" y="402"/>
                  <a:pt x="756" y="410"/>
                </a:cubicBezTo>
                <a:cubicBezTo>
                  <a:pt x="756" y="418"/>
                  <a:pt x="762" y="425"/>
                  <a:pt x="771" y="425"/>
                </a:cubicBezTo>
                <a:cubicBezTo>
                  <a:pt x="779" y="425"/>
                  <a:pt x="785" y="418"/>
                  <a:pt x="785" y="410"/>
                </a:cubicBezTo>
                <a:cubicBezTo>
                  <a:pt x="785" y="402"/>
                  <a:pt x="779" y="395"/>
                  <a:pt x="771" y="395"/>
                </a:cubicBezTo>
                <a:close/>
                <a:moveTo>
                  <a:pt x="771" y="428"/>
                </a:moveTo>
                <a:cubicBezTo>
                  <a:pt x="762" y="428"/>
                  <a:pt x="756" y="435"/>
                  <a:pt x="756" y="443"/>
                </a:cubicBezTo>
                <a:cubicBezTo>
                  <a:pt x="756" y="451"/>
                  <a:pt x="762" y="458"/>
                  <a:pt x="771" y="458"/>
                </a:cubicBezTo>
                <a:cubicBezTo>
                  <a:pt x="779" y="458"/>
                  <a:pt x="785" y="451"/>
                  <a:pt x="785" y="443"/>
                </a:cubicBezTo>
                <a:cubicBezTo>
                  <a:pt x="785" y="435"/>
                  <a:pt x="779" y="428"/>
                  <a:pt x="771" y="428"/>
                </a:cubicBezTo>
                <a:close/>
                <a:moveTo>
                  <a:pt x="771" y="461"/>
                </a:moveTo>
                <a:cubicBezTo>
                  <a:pt x="762" y="461"/>
                  <a:pt x="756" y="468"/>
                  <a:pt x="756" y="476"/>
                </a:cubicBezTo>
                <a:cubicBezTo>
                  <a:pt x="756" y="484"/>
                  <a:pt x="762" y="491"/>
                  <a:pt x="771" y="491"/>
                </a:cubicBezTo>
                <a:cubicBezTo>
                  <a:pt x="779" y="491"/>
                  <a:pt x="785" y="484"/>
                  <a:pt x="785" y="476"/>
                </a:cubicBezTo>
                <a:cubicBezTo>
                  <a:pt x="785" y="468"/>
                  <a:pt x="779" y="461"/>
                  <a:pt x="771" y="461"/>
                </a:cubicBezTo>
                <a:close/>
                <a:moveTo>
                  <a:pt x="771" y="494"/>
                </a:moveTo>
                <a:cubicBezTo>
                  <a:pt x="762" y="494"/>
                  <a:pt x="756" y="500"/>
                  <a:pt x="756" y="509"/>
                </a:cubicBezTo>
                <a:cubicBezTo>
                  <a:pt x="756" y="517"/>
                  <a:pt x="762" y="523"/>
                  <a:pt x="771" y="523"/>
                </a:cubicBezTo>
                <a:cubicBezTo>
                  <a:pt x="779" y="523"/>
                  <a:pt x="785" y="517"/>
                  <a:pt x="785" y="509"/>
                </a:cubicBezTo>
                <a:cubicBezTo>
                  <a:pt x="785" y="500"/>
                  <a:pt x="779" y="494"/>
                  <a:pt x="771" y="494"/>
                </a:cubicBezTo>
                <a:close/>
                <a:moveTo>
                  <a:pt x="771" y="527"/>
                </a:moveTo>
                <a:cubicBezTo>
                  <a:pt x="762" y="527"/>
                  <a:pt x="756" y="533"/>
                  <a:pt x="756" y="542"/>
                </a:cubicBezTo>
                <a:cubicBezTo>
                  <a:pt x="756" y="550"/>
                  <a:pt x="762" y="556"/>
                  <a:pt x="771" y="556"/>
                </a:cubicBezTo>
                <a:cubicBezTo>
                  <a:pt x="779" y="556"/>
                  <a:pt x="785" y="550"/>
                  <a:pt x="785" y="542"/>
                </a:cubicBezTo>
                <a:cubicBezTo>
                  <a:pt x="785" y="533"/>
                  <a:pt x="779" y="527"/>
                  <a:pt x="771" y="527"/>
                </a:cubicBezTo>
                <a:close/>
                <a:moveTo>
                  <a:pt x="771" y="560"/>
                </a:moveTo>
                <a:cubicBezTo>
                  <a:pt x="762" y="560"/>
                  <a:pt x="756" y="566"/>
                  <a:pt x="756" y="574"/>
                </a:cubicBezTo>
                <a:cubicBezTo>
                  <a:pt x="756" y="583"/>
                  <a:pt x="762" y="589"/>
                  <a:pt x="771" y="589"/>
                </a:cubicBezTo>
                <a:cubicBezTo>
                  <a:pt x="779" y="589"/>
                  <a:pt x="785" y="583"/>
                  <a:pt x="785" y="574"/>
                </a:cubicBezTo>
                <a:cubicBezTo>
                  <a:pt x="785" y="566"/>
                  <a:pt x="779" y="560"/>
                  <a:pt x="771" y="560"/>
                </a:cubicBezTo>
                <a:close/>
                <a:moveTo>
                  <a:pt x="771" y="593"/>
                </a:moveTo>
                <a:cubicBezTo>
                  <a:pt x="762" y="593"/>
                  <a:pt x="756" y="599"/>
                  <a:pt x="756" y="607"/>
                </a:cubicBezTo>
                <a:cubicBezTo>
                  <a:pt x="756" y="616"/>
                  <a:pt x="762" y="622"/>
                  <a:pt x="771" y="622"/>
                </a:cubicBezTo>
                <a:cubicBezTo>
                  <a:pt x="779" y="622"/>
                  <a:pt x="785" y="616"/>
                  <a:pt x="785" y="607"/>
                </a:cubicBezTo>
                <a:cubicBezTo>
                  <a:pt x="785" y="599"/>
                  <a:pt x="779" y="593"/>
                  <a:pt x="771" y="593"/>
                </a:cubicBezTo>
                <a:close/>
                <a:moveTo>
                  <a:pt x="771" y="625"/>
                </a:moveTo>
                <a:cubicBezTo>
                  <a:pt x="762" y="625"/>
                  <a:pt x="756" y="632"/>
                  <a:pt x="756" y="640"/>
                </a:cubicBezTo>
                <a:cubicBezTo>
                  <a:pt x="756" y="648"/>
                  <a:pt x="762" y="655"/>
                  <a:pt x="771" y="655"/>
                </a:cubicBezTo>
                <a:cubicBezTo>
                  <a:pt x="779" y="655"/>
                  <a:pt x="785" y="648"/>
                  <a:pt x="785" y="640"/>
                </a:cubicBezTo>
                <a:cubicBezTo>
                  <a:pt x="785" y="632"/>
                  <a:pt x="779" y="625"/>
                  <a:pt x="771" y="625"/>
                </a:cubicBezTo>
                <a:close/>
                <a:moveTo>
                  <a:pt x="771" y="658"/>
                </a:moveTo>
                <a:cubicBezTo>
                  <a:pt x="762" y="658"/>
                  <a:pt x="756" y="665"/>
                  <a:pt x="756" y="673"/>
                </a:cubicBezTo>
                <a:cubicBezTo>
                  <a:pt x="756" y="681"/>
                  <a:pt x="762" y="688"/>
                  <a:pt x="771" y="688"/>
                </a:cubicBezTo>
                <a:cubicBezTo>
                  <a:pt x="779" y="688"/>
                  <a:pt x="785" y="681"/>
                  <a:pt x="785" y="673"/>
                </a:cubicBezTo>
                <a:cubicBezTo>
                  <a:pt x="785" y="665"/>
                  <a:pt x="779" y="658"/>
                  <a:pt x="771" y="658"/>
                </a:cubicBezTo>
                <a:close/>
                <a:moveTo>
                  <a:pt x="771" y="691"/>
                </a:moveTo>
                <a:cubicBezTo>
                  <a:pt x="762" y="691"/>
                  <a:pt x="756" y="698"/>
                  <a:pt x="756" y="706"/>
                </a:cubicBezTo>
                <a:cubicBezTo>
                  <a:pt x="756" y="714"/>
                  <a:pt x="762" y="721"/>
                  <a:pt x="771" y="721"/>
                </a:cubicBezTo>
                <a:cubicBezTo>
                  <a:pt x="779" y="721"/>
                  <a:pt x="785" y="714"/>
                  <a:pt x="785" y="706"/>
                </a:cubicBezTo>
                <a:cubicBezTo>
                  <a:pt x="785" y="698"/>
                  <a:pt x="779" y="691"/>
                  <a:pt x="771" y="691"/>
                </a:cubicBezTo>
                <a:close/>
                <a:moveTo>
                  <a:pt x="771" y="724"/>
                </a:moveTo>
                <a:cubicBezTo>
                  <a:pt x="762" y="724"/>
                  <a:pt x="756" y="731"/>
                  <a:pt x="756" y="739"/>
                </a:cubicBezTo>
                <a:cubicBezTo>
                  <a:pt x="756" y="747"/>
                  <a:pt x="762" y="754"/>
                  <a:pt x="771" y="754"/>
                </a:cubicBezTo>
                <a:cubicBezTo>
                  <a:pt x="779" y="754"/>
                  <a:pt x="785" y="747"/>
                  <a:pt x="785" y="739"/>
                </a:cubicBezTo>
                <a:cubicBezTo>
                  <a:pt x="785" y="731"/>
                  <a:pt x="779" y="724"/>
                  <a:pt x="771" y="724"/>
                </a:cubicBezTo>
                <a:close/>
                <a:moveTo>
                  <a:pt x="771" y="757"/>
                </a:moveTo>
                <a:cubicBezTo>
                  <a:pt x="762" y="757"/>
                  <a:pt x="756" y="764"/>
                  <a:pt x="756" y="772"/>
                </a:cubicBezTo>
                <a:cubicBezTo>
                  <a:pt x="756" y="780"/>
                  <a:pt x="762" y="787"/>
                  <a:pt x="771" y="787"/>
                </a:cubicBezTo>
                <a:cubicBezTo>
                  <a:pt x="779" y="787"/>
                  <a:pt x="785" y="780"/>
                  <a:pt x="785" y="772"/>
                </a:cubicBezTo>
                <a:cubicBezTo>
                  <a:pt x="785" y="764"/>
                  <a:pt x="779" y="757"/>
                  <a:pt x="771" y="757"/>
                </a:cubicBezTo>
                <a:close/>
                <a:moveTo>
                  <a:pt x="771" y="790"/>
                </a:moveTo>
                <a:cubicBezTo>
                  <a:pt x="762" y="790"/>
                  <a:pt x="756" y="797"/>
                  <a:pt x="756" y="805"/>
                </a:cubicBezTo>
                <a:cubicBezTo>
                  <a:pt x="756" y="813"/>
                  <a:pt x="762" y="820"/>
                  <a:pt x="771" y="820"/>
                </a:cubicBezTo>
                <a:cubicBezTo>
                  <a:pt x="779" y="820"/>
                  <a:pt x="785" y="813"/>
                  <a:pt x="785" y="805"/>
                </a:cubicBezTo>
                <a:cubicBezTo>
                  <a:pt x="785" y="797"/>
                  <a:pt x="779" y="790"/>
                  <a:pt x="771" y="790"/>
                </a:cubicBezTo>
                <a:close/>
                <a:moveTo>
                  <a:pt x="771" y="823"/>
                </a:moveTo>
                <a:cubicBezTo>
                  <a:pt x="762" y="823"/>
                  <a:pt x="756" y="830"/>
                  <a:pt x="756" y="838"/>
                </a:cubicBezTo>
                <a:cubicBezTo>
                  <a:pt x="756" y="846"/>
                  <a:pt x="762" y="853"/>
                  <a:pt x="771" y="853"/>
                </a:cubicBezTo>
                <a:cubicBezTo>
                  <a:pt x="779" y="853"/>
                  <a:pt x="785" y="846"/>
                  <a:pt x="785" y="838"/>
                </a:cubicBezTo>
                <a:cubicBezTo>
                  <a:pt x="785" y="830"/>
                  <a:pt x="779" y="823"/>
                  <a:pt x="771" y="823"/>
                </a:cubicBezTo>
                <a:close/>
                <a:moveTo>
                  <a:pt x="771" y="856"/>
                </a:moveTo>
                <a:cubicBezTo>
                  <a:pt x="762" y="856"/>
                  <a:pt x="756" y="863"/>
                  <a:pt x="756" y="871"/>
                </a:cubicBezTo>
                <a:cubicBezTo>
                  <a:pt x="756" y="879"/>
                  <a:pt x="762" y="886"/>
                  <a:pt x="771" y="886"/>
                </a:cubicBezTo>
                <a:cubicBezTo>
                  <a:pt x="779" y="886"/>
                  <a:pt x="785" y="879"/>
                  <a:pt x="785" y="871"/>
                </a:cubicBezTo>
                <a:cubicBezTo>
                  <a:pt x="785" y="863"/>
                  <a:pt x="779" y="856"/>
                  <a:pt x="771" y="856"/>
                </a:cubicBezTo>
                <a:close/>
                <a:moveTo>
                  <a:pt x="771" y="889"/>
                </a:moveTo>
                <a:cubicBezTo>
                  <a:pt x="762" y="889"/>
                  <a:pt x="756" y="895"/>
                  <a:pt x="756" y="904"/>
                </a:cubicBezTo>
                <a:cubicBezTo>
                  <a:pt x="756" y="912"/>
                  <a:pt x="762" y="918"/>
                  <a:pt x="771" y="918"/>
                </a:cubicBezTo>
                <a:cubicBezTo>
                  <a:pt x="779" y="918"/>
                  <a:pt x="785" y="912"/>
                  <a:pt x="785" y="904"/>
                </a:cubicBezTo>
                <a:cubicBezTo>
                  <a:pt x="785" y="895"/>
                  <a:pt x="779" y="889"/>
                  <a:pt x="771" y="889"/>
                </a:cubicBezTo>
                <a:close/>
                <a:moveTo>
                  <a:pt x="771" y="922"/>
                </a:moveTo>
                <a:cubicBezTo>
                  <a:pt x="762" y="922"/>
                  <a:pt x="756" y="928"/>
                  <a:pt x="756" y="937"/>
                </a:cubicBezTo>
                <a:cubicBezTo>
                  <a:pt x="756" y="945"/>
                  <a:pt x="762" y="951"/>
                  <a:pt x="771" y="951"/>
                </a:cubicBezTo>
                <a:cubicBezTo>
                  <a:pt x="779" y="951"/>
                  <a:pt x="785" y="945"/>
                  <a:pt x="785" y="937"/>
                </a:cubicBezTo>
                <a:cubicBezTo>
                  <a:pt x="785" y="928"/>
                  <a:pt x="779" y="922"/>
                  <a:pt x="771" y="922"/>
                </a:cubicBezTo>
                <a:close/>
                <a:moveTo>
                  <a:pt x="771" y="955"/>
                </a:moveTo>
                <a:cubicBezTo>
                  <a:pt x="762" y="955"/>
                  <a:pt x="756" y="961"/>
                  <a:pt x="756" y="970"/>
                </a:cubicBezTo>
                <a:cubicBezTo>
                  <a:pt x="756" y="978"/>
                  <a:pt x="762" y="984"/>
                  <a:pt x="771" y="984"/>
                </a:cubicBezTo>
                <a:cubicBezTo>
                  <a:pt x="779" y="984"/>
                  <a:pt x="785" y="978"/>
                  <a:pt x="785" y="970"/>
                </a:cubicBezTo>
                <a:cubicBezTo>
                  <a:pt x="785" y="961"/>
                  <a:pt x="779" y="955"/>
                  <a:pt x="771" y="955"/>
                </a:cubicBezTo>
                <a:close/>
                <a:moveTo>
                  <a:pt x="771" y="988"/>
                </a:moveTo>
                <a:cubicBezTo>
                  <a:pt x="762" y="988"/>
                  <a:pt x="756" y="994"/>
                  <a:pt x="756" y="1002"/>
                </a:cubicBezTo>
                <a:cubicBezTo>
                  <a:pt x="756" y="1011"/>
                  <a:pt x="762" y="1017"/>
                  <a:pt x="771" y="1017"/>
                </a:cubicBezTo>
                <a:cubicBezTo>
                  <a:pt x="779" y="1017"/>
                  <a:pt x="785" y="1011"/>
                  <a:pt x="785" y="1002"/>
                </a:cubicBezTo>
                <a:cubicBezTo>
                  <a:pt x="785" y="994"/>
                  <a:pt x="779" y="988"/>
                  <a:pt x="771" y="988"/>
                </a:cubicBezTo>
                <a:close/>
                <a:moveTo>
                  <a:pt x="771" y="1021"/>
                </a:moveTo>
                <a:cubicBezTo>
                  <a:pt x="762" y="1021"/>
                  <a:pt x="756" y="1027"/>
                  <a:pt x="756" y="1035"/>
                </a:cubicBezTo>
                <a:cubicBezTo>
                  <a:pt x="756" y="1044"/>
                  <a:pt x="762" y="1050"/>
                  <a:pt x="771" y="1050"/>
                </a:cubicBezTo>
                <a:cubicBezTo>
                  <a:pt x="779" y="1050"/>
                  <a:pt x="785" y="1044"/>
                  <a:pt x="785" y="1035"/>
                </a:cubicBezTo>
                <a:cubicBezTo>
                  <a:pt x="785" y="1027"/>
                  <a:pt x="779" y="1021"/>
                  <a:pt x="771" y="1021"/>
                </a:cubicBezTo>
                <a:close/>
                <a:moveTo>
                  <a:pt x="771" y="1053"/>
                </a:moveTo>
                <a:cubicBezTo>
                  <a:pt x="762" y="1053"/>
                  <a:pt x="756" y="1060"/>
                  <a:pt x="756" y="1068"/>
                </a:cubicBezTo>
                <a:cubicBezTo>
                  <a:pt x="756" y="1076"/>
                  <a:pt x="762" y="1083"/>
                  <a:pt x="771" y="1083"/>
                </a:cubicBezTo>
                <a:cubicBezTo>
                  <a:pt x="779" y="1083"/>
                  <a:pt x="785" y="1076"/>
                  <a:pt x="785" y="1068"/>
                </a:cubicBezTo>
                <a:cubicBezTo>
                  <a:pt x="785" y="1060"/>
                  <a:pt x="779" y="1053"/>
                  <a:pt x="771" y="1053"/>
                </a:cubicBezTo>
                <a:close/>
                <a:moveTo>
                  <a:pt x="771" y="1086"/>
                </a:moveTo>
                <a:cubicBezTo>
                  <a:pt x="762" y="1086"/>
                  <a:pt x="756" y="1093"/>
                  <a:pt x="756" y="1101"/>
                </a:cubicBezTo>
                <a:cubicBezTo>
                  <a:pt x="756" y="1109"/>
                  <a:pt x="762" y="1116"/>
                  <a:pt x="771" y="1116"/>
                </a:cubicBezTo>
                <a:cubicBezTo>
                  <a:pt x="779" y="1116"/>
                  <a:pt x="785" y="1109"/>
                  <a:pt x="785" y="1101"/>
                </a:cubicBezTo>
                <a:cubicBezTo>
                  <a:pt x="785" y="1093"/>
                  <a:pt x="779" y="1086"/>
                  <a:pt x="771" y="1086"/>
                </a:cubicBezTo>
                <a:close/>
                <a:moveTo>
                  <a:pt x="771" y="1119"/>
                </a:moveTo>
                <a:cubicBezTo>
                  <a:pt x="762" y="1119"/>
                  <a:pt x="756" y="1126"/>
                  <a:pt x="756" y="1134"/>
                </a:cubicBezTo>
                <a:cubicBezTo>
                  <a:pt x="756" y="1142"/>
                  <a:pt x="762" y="1149"/>
                  <a:pt x="771" y="1149"/>
                </a:cubicBezTo>
                <a:cubicBezTo>
                  <a:pt x="779" y="1149"/>
                  <a:pt x="785" y="1142"/>
                  <a:pt x="785" y="1134"/>
                </a:cubicBezTo>
                <a:cubicBezTo>
                  <a:pt x="785" y="1126"/>
                  <a:pt x="779" y="1119"/>
                  <a:pt x="771" y="1119"/>
                </a:cubicBezTo>
                <a:close/>
                <a:moveTo>
                  <a:pt x="771" y="1152"/>
                </a:moveTo>
                <a:cubicBezTo>
                  <a:pt x="762" y="1152"/>
                  <a:pt x="756" y="1159"/>
                  <a:pt x="756" y="1167"/>
                </a:cubicBezTo>
                <a:cubicBezTo>
                  <a:pt x="756" y="1175"/>
                  <a:pt x="762" y="1182"/>
                  <a:pt x="771" y="1182"/>
                </a:cubicBezTo>
                <a:cubicBezTo>
                  <a:pt x="779" y="1182"/>
                  <a:pt x="785" y="1175"/>
                  <a:pt x="785" y="1167"/>
                </a:cubicBezTo>
                <a:cubicBezTo>
                  <a:pt x="785" y="1159"/>
                  <a:pt x="779" y="1152"/>
                  <a:pt x="771" y="1152"/>
                </a:cubicBezTo>
                <a:close/>
                <a:moveTo>
                  <a:pt x="771" y="1185"/>
                </a:moveTo>
                <a:cubicBezTo>
                  <a:pt x="762" y="1185"/>
                  <a:pt x="756" y="1192"/>
                  <a:pt x="756" y="1200"/>
                </a:cubicBezTo>
                <a:cubicBezTo>
                  <a:pt x="756" y="1208"/>
                  <a:pt x="762" y="1215"/>
                  <a:pt x="771" y="1215"/>
                </a:cubicBezTo>
                <a:cubicBezTo>
                  <a:pt x="779" y="1215"/>
                  <a:pt x="785" y="1208"/>
                  <a:pt x="785" y="1200"/>
                </a:cubicBezTo>
                <a:cubicBezTo>
                  <a:pt x="785" y="1192"/>
                  <a:pt x="779" y="1185"/>
                  <a:pt x="771" y="1185"/>
                </a:cubicBezTo>
                <a:close/>
                <a:moveTo>
                  <a:pt x="771" y="1218"/>
                </a:moveTo>
                <a:cubicBezTo>
                  <a:pt x="762" y="1218"/>
                  <a:pt x="756" y="1225"/>
                  <a:pt x="756" y="1233"/>
                </a:cubicBezTo>
                <a:cubicBezTo>
                  <a:pt x="756" y="1241"/>
                  <a:pt x="762" y="1248"/>
                  <a:pt x="771" y="1248"/>
                </a:cubicBezTo>
                <a:cubicBezTo>
                  <a:pt x="779" y="1248"/>
                  <a:pt x="785" y="1241"/>
                  <a:pt x="785" y="1233"/>
                </a:cubicBezTo>
                <a:cubicBezTo>
                  <a:pt x="785" y="1225"/>
                  <a:pt x="779" y="1218"/>
                  <a:pt x="771" y="1218"/>
                </a:cubicBezTo>
                <a:close/>
                <a:moveTo>
                  <a:pt x="771" y="1251"/>
                </a:moveTo>
                <a:cubicBezTo>
                  <a:pt x="762" y="1251"/>
                  <a:pt x="756" y="1258"/>
                  <a:pt x="756" y="1266"/>
                </a:cubicBezTo>
                <a:cubicBezTo>
                  <a:pt x="756" y="1274"/>
                  <a:pt x="762" y="1281"/>
                  <a:pt x="771" y="1281"/>
                </a:cubicBezTo>
                <a:cubicBezTo>
                  <a:pt x="779" y="1281"/>
                  <a:pt x="785" y="1274"/>
                  <a:pt x="785" y="1266"/>
                </a:cubicBezTo>
                <a:cubicBezTo>
                  <a:pt x="785" y="1258"/>
                  <a:pt x="779" y="1251"/>
                  <a:pt x="771" y="1251"/>
                </a:cubicBezTo>
                <a:close/>
                <a:moveTo>
                  <a:pt x="771" y="1284"/>
                </a:moveTo>
                <a:cubicBezTo>
                  <a:pt x="762" y="1284"/>
                  <a:pt x="756" y="1291"/>
                  <a:pt x="756" y="1299"/>
                </a:cubicBezTo>
                <a:cubicBezTo>
                  <a:pt x="756" y="1307"/>
                  <a:pt x="762" y="1314"/>
                  <a:pt x="771" y="1314"/>
                </a:cubicBezTo>
                <a:cubicBezTo>
                  <a:pt x="779" y="1314"/>
                  <a:pt x="785" y="1307"/>
                  <a:pt x="785" y="1299"/>
                </a:cubicBezTo>
                <a:cubicBezTo>
                  <a:pt x="785" y="1291"/>
                  <a:pt x="779" y="1284"/>
                  <a:pt x="771" y="1284"/>
                </a:cubicBezTo>
                <a:close/>
                <a:moveTo>
                  <a:pt x="771" y="1317"/>
                </a:moveTo>
                <a:cubicBezTo>
                  <a:pt x="762" y="1317"/>
                  <a:pt x="756" y="1323"/>
                  <a:pt x="756" y="1332"/>
                </a:cubicBezTo>
                <a:cubicBezTo>
                  <a:pt x="756" y="1340"/>
                  <a:pt x="762" y="1346"/>
                  <a:pt x="771" y="1346"/>
                </a:cubicBezTo>
                <a:cubicBezTo>
                  <a:pt x="779" y="1346"/>
                  <a:pt x="785" y="1340"/>
                  <a:pt x="785" y="1332"/>
                </a:cubicBezTo>
                <a:cubicBezTo>
                  <a:pt x="785" y="1323"/>
                  <a:pt x="779" y="1317"/>
                  <a:pt x="771" y="1317"/>
                </a:cubicBezTo>
                <a:close/>
                <a:moveTo>
                  <a:pt x="771" y="1350"/>
                </a:moveTo>
                <a:cubicBezTo>
                  <a:pt x="762" y="1350"/>
                  <a:pt x="756" y="1356"/>
                  <a:pt x="756" y="1365"/>
                </a:cubicBezTo>
                <a:cubicBezTo>
                  <a:pt x="756" y="1373"/>
                  <a:pt x="762" y="1379"/>
                  <a:pt x="771" y="1379"/>
                </a:cubicBezTo>
                <a:cubicBezTo>
                  <a:pt x="779" y="1379"/>
                  <a:pt x="785" y="1373"/>
                  <a:pt x="785" y="1365"/>
                </a:cubicBezTo>
                <a:cubicBezTo>
                  <a:pt x="785" y="1356"/>
                  <a:pt x="779" y="1350"/>
                  <a:pt x="771" y="1350"/>
                </a:cubicBezTo>
                <a:close/>
                <a:moveTo>
                  <a:pt x="771" y="1383"/>
                </a:moveTo>
                <a:cubicBezTo>
                  <a:pt x="762" y="1383"/>
                  <a:pt x="756" y="1389"/>
                  <a:pt x="756" y="1397"/>
                </a:cubicBezTo>
                <a:cubicBezTo>
                  <a:pt x="756" y="1406"/>
                  <a:pt x="762" y="1412"/>
                  <a:pt x="771" y="1412"/>
                </a:cubicBezTo>
                <a:cubicBezTo>
                  <a:pt x="779" y="1412"/>
                  <a:pt x="785" y="1406"/>
                  <a:pt x="785" y="1397"/>
                </a:cubicBezTo>
                <a:cubicBezTo>
                  <a:pt x="785" y="1389"/>
                  <a:pt x="779" y="1383"/>
                  <a:pt x="771" y="1383"/>
                </a:cubicBezTo>
                <a:close/>
                <a:moveTo>
                  <a:pt x="771" y="1416"/>
                </a:moveTo>
                <a:cubicBezTo>
                  <a:pt x="762" y="1416"/>
                  <a:pt x="756" y="1422"/>
                  <a:pt x="756" y="1430"/>
                </a:cubicBezTo>
                <a:cubicBezTo>
                  <a:pt x="756" y="1439"/>
                  <a:pt x="762" y="1445"/>
                  <a:pt x="771" y="1445"/>
                </a:cubicBezTo>
                <a:cubicBezTo>
                  <a:pt x="779" y="1445"/>
                  <a:pt x="785" y="1439"/>
                  <a:pt x="785" y="1430"/>
                </a:cubicBezTo>
                <a:cubicBezTo>
                  <a:pt x="785" y="1422"/>
                  <a:pt x="779" y="1416"/>
                  <a:pt x="771" y="1416"/>
                </a:cubicBezTo>
                <a:close/>
                <a:moveTo>
                  <a:pt x="804" y="0"/>
                </a:moveTo>
                <a:cubicBezTo>
                  <a:pt x="795" y="0"/>
                  <a:pt x="789" y="7"/>
                  <a:pt x="789" y="15"/>
                </a:cubicBezTo>
                <a:cubicBezTo>
                  <a:pt x="789" y="23"/>
                  <a:pt x="795" y="30"/>
                  <a:pt x="804" y="30"/>
                </a:cubicBezTo>
                <a:cubicBezTo>
                  <a:pt x="812" y="30"/>
                  <a:pt x="818" y="23"/>
                  <a:pt x="818" y="15"/>
                </a:cubicBezTo>
                <a:cubicBezTo>
                  <a:pt x="818" y="7"/>
                  <a:pt x="812" y="0"/>
                  <a:pt x="804" y="0"/>
                </a:cubicBezTo>
                <a:close/>
                <a:moveTo>
                  <a:pt x="804" y="33"/>
                </a:moveTo>
                <a:cubicBezTo>
                  <a:pt x="795" y="33"/>
                  <a:pt x="789" y="40"/>
                  <a:pt x="789" y="48"/>
                </a:cubicBezTo>
                <a:cubicBezTo>
                  <a:pt x="789" y="56"/>
                  <a:pt x="795" y="63"/>
                  <a:pt x="804" y="63"/>
                </a:cubicBezTo>
                <a:cubicBezTo>
                  <a:pt x="812" y="63"/>
                  <a:pt x="818" y="56"/>
                  <a:pt x="818" y="48"/>
                </a:cubicBezTo>
                <a:cubicBezTo>
                  <a:pt x="818" y="40"/>
                  <a:pt x="812" y="33"/>
                  <a:pt x="804" y="33"/>
                </a:cubicBezTo>
                <a:close/>
                <a:moveTo>
                  <a:pt x="804" y="66"/>
                </a:moveTo>
                <a:cubicBezTo>
                  <a:pt x="795" y="66"/>
                  <a:pt x="789" y="72"/>
                  <a:pt x="789" y="81"/>
                </a:cubicBezTo>
                <a:cubicBezTo>
                  <a:pt x="789" y="89"/>
                  <a:pt x="795" y="95"/>
                  <a:pt x="804" y="95"/>
                </a:cubicBezTo>
                <a:cubicBezTo>
                  <a:pt x="812" y="95"/>
                  <a:pt x="818" y="89"/>
                  <a:pt x="818" y="81"/>
                </a:cubicBezTo>
                <a:cubicBezTo>
                  <a:pt x="818" y="72"/>
                  <a:pt x="812" y="66"/>
                  <a:pt x="804" y="66"/>
                </a:cubicBezTo>
                <a:close/>
                <a:moveTo>
                  <a:pt x="804" y="99"/>
                </a:moveTo>
                <a:cubicBezTo>
                  <a:pt x="795" y="99"/>
                  <a:pt x="789" y="105"/>
                  <a:pt x="789" y="114"/>
                </a:cubicBezTo>
                <a:cubicBezTo>
                  <a:pt x="789" y="122"/>
                  <a:pt x="795" y="128"/>
                  <a:pt x="804" y="128"/>
                </a:cubicBezTo>
                <a:cubicBezTo>
                  <a:pt x="812" y="128"/>
                  <a:pt x="818" y="122"/>
                  <a:pt x="818" y="114"/>
                </a:cubicBezTo>
                <a:cubicBezTo>
                  <a:pt x="818" y="105"/>
                  <a:pt x="812" y="99"/>
                  <a:pt x="804" y="99"/>
                </a:cubicBezTo>
                <a:close/>
                <a:moveTo>
                  <a:pt x="804" y="132"/>
                </a:moveTo>
                <a:cubicBezTo>
                  <a:pt x="795" y="132"/>
                  <a:pt x="789" y="138"/>
                  <a:pt x="789" y="147"/>
                </a:cubicBezTo>
                <a:cubicBezTo>
                  <a:pt x="789" y="155"/>
                  <a:pt x="795" y="161"/>
                  <a:pt x="804" y="161"/>
                </a:cubicBezTo>
                <a:cubicBezTo>
                  <a:pt x="812" y="161"/>
                  <a:pt x="818" y="155"/>
                  <a:pt x="818" y="147"/>
                </a:cubicBezTo>
                <a:cubicBezTo>
                  <a:pt x="818" y="138"/>
                  <a:pt x="812" y="132"/>
                  <a:pt x="804" y="132"/>
                </a:cubicBezTo>
                <a:close/>
                <a:moveTo>
                  <a:pt x="804" y="165"/>
                </a:moveTo>
                <a:cubicBezTo>
                  <a:pt x="795" y="165"/>
                  <a:pt x="789" y="171"/>
                  <a:pt x="789" y="179"/>
                </a:cubicBezTo>
                <a:cubicBezTo>
                  <a:pt x="789" y="188"/>
                  <a:pt x="795" y="194"/>
                  <a:pt x="804" y="194"/>
                </a:cubicBezTo>
                <a:cubicBezTo>
                  <a:pt x="812" y="194"/>
                  <a:pt x="818" y="188"/>
                  <a:pt x="818" y="179"/>
                </a:cubicBezTo>
                <a:cubicBezTo>
                  <a:pt x="818" y="171"/>
                  <a:pt x="812" y="165"/>
                  <a:pt x="804" y="165"/>
                </a:cubicBezTo>
                <a:close/>
                <a:moveTo>
                  <a:pt x="804" y="198"/>
                </a:moveTo>
                <a:cubicBezTo>
                  <a:pt x="795" y="198"/>
                  <a:pt x="789" y="204"/>
                  <a:pt x="789" y="212"/>
                </a:cubicBezTo>
                <a:cubicBezTo>
                  <a:pt x="789" y="221"/>
                  <a:pt x="795" y="227"/>
                  <a:pt x="804" y="227"/>
                </a:cubicBezTo>
                <a:cubicBezTo>
                  <a:pt x="812" y="227"/>
                  <a:pt x="818" y="221"/>
                  <a:pt x="818" y="212"/>
                </a:cubicBezTo>
                <a:cubicBezTo>
                  <a:pt x="818" y="204"/>
                  <a:pt x="812" y="198"/>
                  <a:pt x="804" y="198"/>
                </a:cubicBezTo>
                <a:close/>
                <a:moveTo>
                  <a:pt x="804" y="230"/>
                </a:moveTo>
                <a:cubicBezTo>
                  <a:pt x="795" y="230"/>
                  <a:pt x="789" y="237"/>
                  <a:pt x="789" y="245"/>
                </a:cubicBezTo>
                <a:cubicBezTo>
                  <a:pt x="789" y="253"/>
                  <a:pt x="795" y="260"/>
                  <a:pt x="804" y="260"/>
                </a:cubicBezTo>
                <a:cubicBezTo>
                  <a:pt x="812" y="260"/>
                  <a:pt x="818" y="253"/>
                  <a:pt x="818" y="245"/>
                </a:cubicBezTo>
                <a:cubicBezTo>
                  <a:pt x="818" y="237"/>
                  <a:pt x="812" y="230"/>
                  <a:pt x="804" y="230"/>
                </a:cubicBezTo>
                <a:close/>
                <a:moveTo>
                  <a:pt x="804" y="263"/>
                </a:moveTo>
                <a:cubicBezTo>
                  <a:pt x="795" y="263"/>
                  <a:pt x="789" y="270"/>
                  <a:pt x="789" y="278"/>
                </a:cubicBezTo>
                <a:cubicBezTo>
                  <a:pt x="789" y="286"/>
                  <a:pt x="795" y="293"/>
                  <a:pt x="804" y="293"/>
                </a:cubicBezTo>
                <a:cubicBezTo>
                  <a:pt x="812" y="293"/>
                  <a:pt x="818" y="286"/>
                  <a:pt x="818" y="278"/>
                </a:cubicBezTo>
                <a:cubicBezTo>
                  <a:pt x="818" y="270"/>
                  <a:pt x="812" y="263"/>
                  <a:pt x="804" y="263"/>
                </a:cubicBezTo>
                <a:close/>
                <a:moveTo>
                  <a:pt x="804" y="296"/>
                </a:moveTo>
                <a:cubicBezTo>
                  <a:pt x="795" y="296"/>
                  <a:pt x="789" y="303"/>
                  <a:pt x="789" y="311"/>
                </a:cubicBezTo>
                <a:cubicBezTo>
                  <a:pt x="789" y="319"/>
                  <a:pt x="795" y="326"/>
                  <a:pt x="804" y="326"/>
                </a:cubicBezTo>
                <a:cubicBezTo>
                  <a:pt x="812" y="326"/>
                  <a:pt x="818" y="319"/>
                  <a:pt x="818" y="311"/>
                </a:cubicBezTo>
                <a:cubicBezTo>
                  <a:pt x="818" y="303"/>
                  <a:pt x="812" y="296"/>
                  <a:pt x="804" y="296"/>
                </a:cubicBezTo>
                <a:close/>
                <a:moveTo>
                  <a:pt x="804" y="329"/>
                </a:moveTo>
                <a:cubicBezTo>
                  <a:pt x="795" y="329"/>
                  <a:pt x="789" y="336"/>
                  <a:pt x="789" y="344"/>
                </a:cubicBezTo>
                <a:cubicBezTo>
                  <a:pt x="789" y="352"/>
                  <a:pt x="795" y="359"/>
                  <a:pt x="804" y="359"/>
                </a:cubicBezTo>
                <a:cubicBezTo>
                  <a:pt x="812" y="359"/>
                  <a:pt x="818" y="352"/>
                  <a:pt x="818" y="344"/>
                </a:cubicBezTo>
                <a:cubicBezTo>
                  <a:pt x="818" y="336"/>
                  <a:pt x="812" y="329"/>
                  <a:pt x="804" y="329"/>
                </a:cubicBezTo>
                <a:close/>
                <a:moveTo>
                  <a:pt x="804" y="362"/>
                </a:moveTo>
                <a:cubicBezTo>
                  <a:pt x="795" y="362"/>
                  <a:pt x="789" y="369"/>
                  <a:pt x="789" y="377"/>
                </a:cubicBezTo>
                <a:cubicBezTo>
                  <a:pt x="789" y="385"/>
                  <a:pt x="795" y="392"/>
                  <a:pt x="804" y="392"/>
                </a:cubicBezTo>
                <a:cubicBezTo>
                  <a:pt x="812" y="392"/>
                  <a:pt x="818" y="385"/>
                  <a:pt x="818" y="377"/>
                </a:cubicBezTo>
                <a:cubicBezTo>
                  <a:pt x="818" y="369"/>
                  <a:pt x="812" y="362"/>
                  <a:pt x="804" y="362"/>
                </a:cubicBezTo>
                <a:close/>
                <a:moveTo>
                  <a:pt x="804" y="395"/>
                </a:moveTo>
                <a:cubicBezTo>
                  <a:pt x="795" y="395"/>
                  <a:pt x="789" y="402"/>
                  <a:pt x="789" y="410"/>
                </a:cubicBezTo>
                <a:cubicBezTo>
                  <a:pt x="789" y="418"/>
                  <a:pt x="795" y="425"/>
                  <a:pt x="804" y="425"/>
                </a:cubicBezTo>
                <a:cubicBezTo>
                  <a:pt x="812" y="425"/>
                  <a:pt x="818" y="418"/>
                  <a:pt x="818" y="410"/>
                </a:cubicBezTo>
                <a:cubicBezTo>
                  <a:pt x="818" y="402"/>
                  <a:pt x="812" y="395"/>
                  <a:pt x="804" y="395"/>
                </a:cubicBezTo>
                <a:close/>
                <a:moveTo>
                  <a:pt x="804" y="428"/>
                </a:moveTo>
                <a:cubicBezTo>
                  <a:pt x="795" y="428"/>
                  <a:pt x="789" y="435"/>
                  <a:pt x="789" y="443"/>
                </a:cubicBezTo>
                <a:cubicBezTo>
                  <a:pt x="789" y="451"/>
                  <a:pt x="795" y="458"/>
                  <a:pt x="804" y="458"/>
                </a:cubicBezTo>
                <a:cubicBezTo>
                  <a:pt x="812" y="458"/>
                  <a:pt x="818" y="451"/>
                  <a:pt x="818" y="443"/>
                </a:cubicBezTo>
                <a:cubicBezTo>
                  <a:pt x="818" y="435"/>
                  <a:pt x="812" y="428"/>
                  <a:pt x="804" y="428"/>
                </a:cubicBezTo>
                <a:close/>
                <a:moveTo>
                  <a:pt x="804" y="461"/>
                </a:moveTo>
                <a:cubicBezTo>
                  <a:pt x="795" y="461"/>
                  <a:pt x="789" y="468"/>
                  <a:pt x="789" y="476"/>
                </a:cubicBezTo>
                <a:cubicBezTo>
                  <a:pt x="789" y="484"/>
                  <a:pt x="795" y="491"/>
                  <a:pt x="804" y="491"/>
                </a:cubicBezTo>
                <a:cubicBezTo>
                  <a:pt x="812" y="491"/>
                  <a:pt x="818" y="484"/>
                  <a:pt x="818" y="476"/>
                </a:cubicBezTo>
                <a:cubicBezTo>
                  <a:pt x="818" y="468"/>
                  <a:pt x="812" y="461"/>
                  <a:pt x="804" y="461"/>
                </a:cubicBezTo>
                <a:close/>
                <a:moveTo>
                  <a:pt x="804" y="494"/>
                </a:moveTo>
                <a:cubicBezTo>
                  <a:pt x="795" y="494"/>
                  <a:pt x="789" y="500"/>
                  <a:pt x="789" y="509"/>
                </a:cubicBezTo>
                <a:cubicBezTo>
                  <a:pt x="789" y="517"/>
                  <a:pt x="795" y="523"/>
                  <a:pt x="804" y="523"/>
                </a:cubicBezTo>
                <a:cubicBezTo>
                  <a:pt x="812" y="523"/>
                  <a:pt x="818" y="517"/>
                  <a:pt x="818" y="509"/>
                </a:cubicBezTo>
                <a:cubicBezTo>
                  <a:pt x="818" y="500"/>
                  <a:pt x="812" y="494"/>
                  <a:pt x="804" y="494"/>
                </a:cubicBezTo>
                <a:close/>
                <a:moveTo>
                  <a:pt x="804" y="527"/>
                </a:moveTo>
                <a:cubicBezTo>
                  <a:pt x="795" y="527"/>
                  <a:pt x="789" y="533"/>
                  <a:pt x="789" y="542"/>
                </a:cubicBezTo>
                <a:cubicBezTo>
                  <a:pt x="789" y="550"/>
                  <a:pt x="795" y="556"/>
                  <a:pt x="804" y="556"/>
                </a:cubicBezTo>
                <a:cubicBezTo>
                  <a:pt x="812" y="556"/>
                  <a:pt x="818" y="550"/>
                  <a:pt x="818" y="542"/>
                </a:cubicBezTo>
                <a:cubicBezTo>
                  <a:pt x="818" y="533"/>
                  <a:pt x="812" y="527"/>
                  <a:pt x="804" y="527"/>
                </a:cubicBezTo>
                <a:close/>
                <a:moveTo>
                  <a:pt x="804" y="560"/>
                </a:moveTo>
                <a:cubicBezTo>
                  <a:pt x="795" y="560"/>
                  <a:pt x="789" y="566"/>
                  <a:pt x="789" y="574"/>
                </a:cubicBezTo>
                <a:cubicBezTo>
                  <a:pt x="789" y="583"/>
                  <a:pt x="795" y="589"/>
                  <a:pt x="804" y="589"/>
                </a:cubicBezTo>
                <a:cubicBezTo>
                  <a:pt x="812" y="589"/>
                  <a:pt x="818" y="583"/>
                  <a:pt x="818" y="574"/>
                </a:cubicBezTo>
                <a:cubicBezTo>
                  <a:pt x="818" y="566"/>
                  <a:pt x="812" y="560"/>
                  <a:pt x="804" y="560"/>
                </a:cubicBezTo>
                <a:close/>
                <a:moveTo>
                  <a:pt x="804" y="593"/>
                </a:moveTo>
                <a:cubicBezTo>
                  <a:pt x="795" y="593"/>
                  <a:pt x="789" y="599"/>
                  <a:pt x="789" y="607"/>
                </a:cubicBezTo>
                <a:cubicBezTo>
                  <a:pt x="789" y="616"/>
                  <a:pt x="795" y="622"/>
                  <a:pt x="804" y="622"/>
                </a:cubicBezTo>
                <a:cubicBezTo>
                  <a:pt x="812" y="622"/>
                  <a:pt x="818" y="616"/>
                  <a:pt x="818" y="607"/>
                </a:cubicBezTo>
                <a:cubicBezTo>
                  <a:pt x="818" y="599"/>
                  <a:pt x="812" y="593"/>
                  <a:pt x="804" y="593"/>
                </a:cubicBezTo>
                <a:close/>
                <a:moveTo>
                  <a:pt x="804" y="625"/>
                </a:moveTo>
                <a:cubicBezTo>
                  <a:pt x="795" y="625"/>
                  <a:pt x="789" y="632"/>
                  <a:pt x="789" y="640"/>
                </a:cubicBezTo>
                <a:cubicBezTo>
                  <a:pt x="789" y="648"/>
                  <a:pt x="795" y="655"/>
                  <a:pt x="804" y="655"/>
                </a:cubicBezTo>
                <a:cubicBezTo>
                  <a:pt x="812" y="655"/>
                  <a:pt x="818" y="648"/>
                  <a:pt x="818" y="640"/>
                </a:cubicBezTo>
                <a:cubicBezTo>
                  <a:pt x="818" y="632"/>
                  <a:pt x="812" y="625"/>
                  <a:pt x="804" y="625"/>
                </a:cubicBezTo>
                <a:close/>
                <a:moveTo>
                  <a:pt x="804" y="658"/>
                </a:moveTo>
                <a:cubicBezTo>
                  <a:pt x="795" y="658"/>
                  <a:pt x="789" y="665"/>
                  <a:pt x="789" y="673"/>
                </a:cubicBezTo>
                <a:cubicBezTo>
                  <a:pt x="789" y="681"/>
                  <a:pt x="795" y="688"/>
                  <a:pt x="804" y="688"/>
                </a:cubicBezTo>
                <a:cubicBezTo>
                  <a:pt x="812" y="688"/>
                  <a:pt x="818" y="681"/>
                  <a:pt x="818" y="673"/>
                </a:cubicBezTo>
                <a:cubicBezTo>
                  <a:pt x="818" y="665"/>
                  <a:pt x="812" y="658"/>
                  <a:pt x="804" y="658"/>
                </a:cubicBezTo>
                <a:close/>
                <a:moveTo>
                  <a:pt x="804" y="691"/>
                </a:moveTo>
                <a:cubicBezTo>
                  <a:pt x="795" y="691"/>
                  <a:pt x="789" y="698"/>
                  <a:pt x="789" y="706"/>
                </a:cubicBezTo>
                <a:cubicBezTo>
                  <a:pt x="789" y="714"/>
                  <a:pt x="795" y="721"/>
                  <a:pt x="804" y="721"/>
                </a:cubicBezTo>
                <a:cubicBezTo>
                  <a:pt x="812" y="721"/>
                  <a:pt x="818" y="714"/>
                  <a:pt x="818" y="706"/>
                </a:cubicBezTo>
                <a:cubicBezTo>
                  <a:pt x="818" y="698"/>
                  <a:pt x="812" y="691"/>
                  <a:pt x="804" y="691"/>
                </a:cubicBezTo>
                <a:close/>
                <a:moveTo>
                  <a:pt x="804" y="724"/>
                </a:moveTo>
                <a:cubicBezTo>
                  <a:pt x="795" y="724"/>
                  <a:pt x="789" y="731"/>
                  <a:pt x="789" y="739"/>
                </a:cubicBezTo>
                <a:cubicBezTo>
                  <a:pt x="789" y="747"/>
                  <a:pt x="795" y="754"/>
                  <a:pt x="804" y="754"/>
                </a:cubicBezTo>
                <a:cubicBezTo>
                  <a:pt x="812" y="754"/>
                  <a:pt x="818" y="747"/>
                  <a:pt x="818" y="739"/>
                </a:cubicBezTo>
                <a:cubicBezTo>
                  <a:pt x="818" y="731"/>
                  <a:pt x="812" y="724"/>
                  <a:pt x="804" y="724"/>
                </a:cubicBezTo>
                <a:close/>
                <a:moveTo>
                  <a:pt x="804" y="757"/>
                </a:moveTo>
                <a:cubicBezTo>
                  <a:pt x="795" y="757"/>
                  <a:pt x="789" y="764"/>
                  <a:pt x="789" y="772"/>
                </a:cubicBezTo>
                <a:cubicBezTo>
                  <a:pt x="789" y="780"/>
                  <a:pt x="795" y="787"/>
                  <a:pt x="804" y="787"/>
                </a:cubicBezTo>
                <a:cubicBezTo>
                  <a:pt x="812" y="787"/>
                  <a:pt x="818" y="780"/>
                  <a:pt x="818" y="772"/>
                </a:cubicBezTo>
                <a:cubicBezTo>
                  <a:pt x="818" y="764"/>
                  <a:pt x="812" y="757"/>
                  <a:pt x="804" y="757"/>
                </a:cubicBezTo>
                <a:close/>
                <a:moveTo>
                  <a:pt x="804" y="790"/>
                </a:moveTo>
                <a:cubicBezTo>
                  <a:pt x="795" y="790"/>
                  <a:pt x="789" y="797"/>
                  <a:pt x="789" y="805"/>
                </a:cubicBezTo>
                <a:cubicBezTo>
                  <a:pt x="789" y="813"/>
                  <a:pt x="795" y="820"/>
                  <a:pt x="804" y="820"/>
                </a:cubicBezTo>
                <a:cubicBezTo>
                  <a:pt x="812" y="820"/>
                  <a:pt x="818" y="813"/>
                  <a:pt x="818" y="805"/>
                </a:cubicBezTo>
                <a:cubicBezTo>
                  <a:pt x="818" y="797"/>
                  <a:pt x="812" y="790"/>
                  <a:pt x="804" y="790"/>
                </a:cubicBezTo>
                <a:close/>
                <a:moveTo>
                  <a:pt x="804" y="823"/>
                </a:moveTo>
                <a:cubicBezTo>
                  <a:pt x="795" y="823"/>
                  <a:pt x="789" y="830"/>
                  <a:pt x="789" y="838"/>
                </a:cubicBezTo>
                <a:cubicBezTo>
                  <a:pt x="789" y="846"/>
                  <a:pt x="795" y="853"/>
                  <a:pt x="804" y="853"/>
                </a:cubicBezTo>
                <a:cubicBezTo>
                  <a:pt x="812" y="853"/>
                  <a:pt x="818" y="846"/>
                  <a:pt x="818" y="838"/>
                </a:cubicBezTo>
                <a:cubicBezTo>
                  <a:pt x="818" y="830"/>
                  <a:pt x="812" y="823"/>
                  <a:pt x="804" y="823"/>
                </a:cubicBezTo>
                <a:close/>
                <a:moveTo>
                  <a:pt x="804" y="856"/>
                </a:moveTo>
                <a:cubicBezTo>
                  <a:pt x="795" y="856"/>
                  <a:pt x="789" y="863"/>
                  <a:pt x="789" y="871"/>
                </a:cubicBezTo>
                <a:cubicBezTo>
                  <a:pt x="789" y="879"/>
                  <a:pt x="795" y="886"/>
                  <a:pt x="804" y="886"/>
                </a:cubicBezTo>
                <a:cubicBezTo>
                  <a:pt x="812" y="886"/>
                  <a:pt x="818" y="879"/>
                  <a:pt x="818" y="871"/>
                </a:cubicBezTo>
                <a:cubicBezTo>
                  <a:pt x="818" y="863"/>
                  <a:pt x="812" y="856"/>
                  <a:pt x="804" y="856"/>
                </a:cubicBezTo>
                <a:close/>
                <a:moveTo>
                  <a:pt x="804" y="889"/>
                </a:moveTo>
                <a:cubicBezTo>
                  <a:pt x="795" y="889"/>
                  <a:pt x="789" y="895"/>
                  <a:pt x="789" y="904"/>
                </a:cubicBezTo>
                <a:cubicBezTo>
                  <a:pt x="789" y="912"/>
                  <a:pt x="795" y="918"/>
                  <a:pt x="804" y="918"/>
                </a:cubicBezTo>
                <a:cubicBezTo>
                  <a:pt x="812" y="918"/>
                  <a:pt x="818" y="912"/>
                  <a:pt x="818" y="904"/>
                </a:cubicBezTo>
                <a:cubicBezTo>
                  <a:pt x="818" y="895"/>
                  <a:pt x="812" y="889"/>
                  <a:pt x="804" y="889"/>
                </a:cubicBezTo>
                <a:close/>
                <a:moveTo>
                  <a:pt x="804" y="922"/>
                </a:moveTo>
                <a:cubicBezTo>
                  <a:pt x="795" y="922"/>
                  <a:pt x="789" y="928"/>
                  <a:pt x="789" y="937"/>
                </a:cubicBezTo>
                <a:cubicBezTo>
                  <a:pt x="789" y="945"/>
                  <a:pt x="795" y="951"/>
                  <a:pt x="804" y="951"/>
                </a:cubicBezTo>
                <a:cubicBezTo>
                  <a:pt x="812" y="951"/>
                  <a:pt x="818" y="945"/>
                  <a:pt x="818" y="937"/>
                </a:cubicBezTo>
                <a:cubicBezTo>
                  <a:pt x="818" y="928"/>
                  <a:pt x="812" y="922"/>
                  <a:pt x="804" y="922"/>
                </a:cubicBezTo>
                <a:close/>
                <a:moveTo>
                  <a:pt x="804" y="955"/>
                </a:moveTo>
                <a:cubicBezTo>
                  <a:pt x="795" y="955"/>
                  <a:pt x="789" y="961"/>
                  <a:pt x="789" y="970"/>
                </a:cubicBezTo>
                <a:cubicBezTo>
                  <a:pt x="789" y="978"/>
                  <a:pt x="795" y="984"/>
                  <a:pt x="804" y="984"/>
                </a:cubicBezTo>
                <a:cubicBezTo>
                  <a:pt x="812" y="984"/>
                  <a:pt x="818" y="978"/>
                  <a:pt x="818" y="970"/>
                </a:cubicBezTo>
                <a:cubicBezTo>
                  <a:pt x="818" y="961"/>
                  <a:pt x="812" y="955"/>
                  <a:pt x="804" y="955"/>
                </a:cubicBezTo>
                <a:close/>
                <a:moveTo>
                  <a:pt x="804" y="988"/>
                </a:moveTo>
                <a:cubicBezTo>
                  <a:pt x="795" y="988"/>
                  <a:pt x="789" y="994"/>
                  <a:pt x="789" y="1002"/>
                </a:cubicBezTo>
                <a:cubicBezTo>
                  <a:pt x="789" y="1011"/>
                  <a:pt x="795" y="1017"/>
                  <a:pt x="804" y="1017"/>
                </a:cubicBezTo>
                <a:cubicBezTo>
                  <a:pt x="812" y="1017"/>
                  <a:pt x="818" y="1011"/>
                  <a:pt x="818" y="1002"/>
                </a:cubicBezTo>
                <a:cubicBezTo>
                  <a:pt x="818" y="994"/>
                  <a:pt x="812" y="988"/>
                  <a:pt x="804" y="988"/>
                </a:cubicBezTo>
                <a:close/>
                <a:moveTo>
                  <a:pt x="804" y="1021"/>
                </a:moveTo>
                <a:cubicBezTo>
                  <a:pt x="795" y="1021"/>
                  <a:pt x="789" y="1027"/>
                  <a:pt x="789" y="1035"/>
                </a:cubicBezTo>
                <a:cubicBezTo>
                  <a:pt x="789" y="1044"/>
                  <a:pt x="795" y="1050"/>
                  <a:pt x="804" y="1050"/>
                </a:cubicBezTo>
                <a:cubicBezTo>
                  <a:pt x="812" y="1050"/>
                  <a:pt x="818" y="1044"/>
                  <a:pt x="818" y="1035"/>
                </a:cubicBezTo>
                <a:cubicBezTo>
                  <a:pt x="818" y="1027"/>
                  <a:pt x="812" y="1021"/>
                  <a:pt x="804" y="1021"/>
                </a:cubicBezTo>
                <a:close/>
                <a:moveTo>
                  <a:pt x="804" y="1053"/>
                </a:moveTo>
                <a:cubicBezTo>
                  <a:pt x="795" y="1053"/>
                  <a:pt x="789" y="1060"/>
                  <a:pt x="789" y="1068"/>
                </a:cubicBezTo>
                <a:cubicBezTo>
                  <a:pt x="789" y="1076"/>
                  <a:pt x="795" y="1083"/>
                  <a:pt x="804" y="1083"/>
                </a:cubicBezTo>
                <a:cubicBezTo>
                  <a:pt x="812" y="1083"/>
                  <a:pt x="818" y="1076"/>
                  <a:pt x="818" y="1068"/>
                </a:cubicBezTo>
                <a:cubicBezTo>
                  <a:pt x="818" y="1060"/>
                  <a:pt x="812" y="1053"/>
                  <a:pt x="804" y="1053"/>
                </a:cubicBezTo>
                <a:close/>
                <a:moveTo>
                  <a:pt x="804" y="1086"/>
                </a:moveTo>
                <a:cubicBezTo>
                  <a:pt x="795" y="1086"/>
                  <a:pt x="789" y="1093"/>
                  <a:pt x="789" y="1101"/>
                </a:cubicBezTo>
                <a:cubicBezTo>
                  <a:pt x="789" y="1109"/>
                  <a:pt x="795" y="1116"/>
                  <a:pt x="804" y="1116"/>
                </a:cubicBezTo>
                <a:cubicBezTo>
                  <a:pt x="812" y="1116"/>
                  <a:pt x="818" y="1109"/>
                  <a:pt x="818" y="1101"/>
                </a:cubicBezTo>
                <a:cubicBezTo>
                  <a:pt x="818" y="1093"/>
                  <a:pt x="812" y="1086"/>
                  <a:pt x="804" y="1086"/>
                </a:cubicBezTo>
                <a:close/>
                <a:moveTo>
                  <a:pt x="804" y="1119"/>
                </a:moveTo>
                <a:cubicBezTo>
                  <a:pt x="795" y="1119"/>
                  <a:pt x="789" y="1126"/>
                  <a:pt x="789" y="1134"/>
                </a:cubicBezTo>
                <a:cubicBezTo>
                  <a:pt x="789" y="1142"/>
                  <a:pt x="795" y="1149"/>
                  <a:pt x="804" y="1149"/>
                </a:cubicBezTo>
                <a:cubicBezTo>
                  <a:pt x="812" y="1149"/>
                  <a:pt x="818" y="1142"/>
                  <a:pt x="818" y="1134"/>
                </a:cubicBezTo>
                <a:cubicBezTo>
                  <a:pt x="818" y="1126"/>
                  <a:pt x="812" y="1119"/>
                  <a:pt x="804" y="1119"/>
                </a:cubicBezTo>
                <a:close/>
                <a:moveTo>
                  <a:pt x="804" y="1152"/>
                </a:moveTo>
                <a:cubicBezTo>
                  <a:pt x="795" y="1152"/>
                  <a:pt x="789" y="1159"/>
                  <a:pt x="789" y="1167"/>
                </a:cubicBezTo>
                <a:cubicBezTo>
                  <a:pt x="789" y="1175"/>
                  <a:pt x="795" y="1182"/>
                  <a:pt x="804" y="1182"/>
                </a:cubicBezTo>
                <a:cubicBezTo>
                  <a:pt x="812" y="1182"/>
                  <a:pt x="818" y="1175"/>
                  <a:pt x="818" y="1167"/>
                </a:cubicBezTo>
                <a:cubicBezTo>
                  <a:pt x="818" y="1159"/>
                  <a:pt x="812" y="1152"/>
                  <a:pt x="804" y="1152"/>
                </a:cubicBezTo>
                <a:close/>
                <a:moveTo>
                  <a:pt x="804" y="1185"/>
                </a:moveTo>
                <a:cubicBezTo>
                  <a:pt x="795" y="1185"/>
                  <a:pt x="789" y="1192"/>
                  <a:pt x="789" y="1200"/>
                </a:cubicBezTo>
                <a:cubicBezTo>
                  <a:pt x="789" y="1208"/>
                  <a:pt x="795" y="1215"/>
                  <a:pt x="804" y="1215"/>
                </a:cubicBezTo>
                <a:cubicBezTo>
                  <a:pt x="812" y="1215"/>
                  <a:pt x="818" y="1208"/>
                  <a:pt x="818" y="1200"/>
                </a:cubicBezTo>
                <a:cubicBezTo>
                  <a:pt x="818" y="1192"/>
                  <a:pt x="812" y="1185"/>
                  <a:pt x="804" y="1185"/>
                </a:cubicBezTo>
                <a:close/>
                <a:moveTo>
                  <a:pt x="804" y="1218"/>
                </a:moveTo>
                <a:cubicBezTo>
                  <a:pt x="795" y="1218"/>
                  <a:pt x="789" y="1225"/>
                  <a:pt x="789" y="1233"/>
                </a:cubicBezTo>
                <a:cubicBezTo>
                  <a:pt x="789" y="1241"/>
                  <a:pt x="795" y="1248"/>
                  <a:pt x="804" y="1248"/>
                </a:cubicBezTo>
                <a:cubicBezTo>
                  <a:pt x="812" y="1248"/>
                  <a:pt x="818" y="1241"/>
                  <a:pt x="818" y="1233"/>
                </a:cubicBezTo>
                <a:cubicBezTo>
                  <a:pt x="818" y="1225"/>
                  <a:pt x="812" y="1218"/>
                  <a:pt x="804" y="1218"/>
                </a:cubicBezTo>
                <a:close/>
                <a:moveTo>
                  <a:pt x="804" y="1251"/>
                </a:moveTo>
                <a:cubicBezTo>
                  <a:pt x="795" y="1251"/>
                  <a:pt x="789" y="1258"/>
                  <a:pt x="789" y="1266"/>
                </a:cubicBezTo>
                <a:cubicBezTo>
                  <a:pt x="789" y="1274"/>
                  <a:pt x="795" y="1281"/>
                  <a:pt x="804" y="1281"/>
                </a:cubicBezTo>
                <a:cubicBezTo>
                  <a:pt x="812" y="1281"/>
                  <a:pt x="818" y="1274"/>
                  <a:pt x="818" y="1266"/>
                </a:cubicBezTo>
                <a:cubicBezTo>
                  <a:pt x="818" y="1258"/>
                  <a:pt x="812" y="1251"/>
                  <a:pt x="804" y="1251"/>
                </a:cubicBezTo>
                <a:close/>
                <a:moveTo>
                  <a:pt x="804" y="1284"/>
                </a:moveTo>
                <a:cubicBezTo>
                  <a:pt x="795" y="1284"/>
                  <a:pt x="789" y="1291"/>
                  <a:pt x="789" y="1299"/>
                </a:cubicBezTo>
                <a:cubicBezTo>
                  <a:pt x="789" y="1307"/>
                  <a:pt x="795" y="1314"/>
                  <a:pt x="804" y="1314"/>
                </a:cubicBezTo>
                <a:cubicBezTo>
                  <a:pt x="812" y="1314"/>
                  <a:pt x="818" y="1307"/>
                  <a:pt x="818" y="1299"/>
                </a:cubicBezTo>
                <a:cubicBezTo>
                  <a:pt x="818" y="1291"/>
                  <a:pt x="812" y="1284"/>
                  <a:pt x="804" y="1284"/>
                </a:cubicBezTo>
                <a:close/>
                <a:moveTo>
                  <a:pt x="804" y="1317"/>
                </a:moveTo>
                <a:cubicBezTo>
                  <a:pt x="795" y="1317"/>
                  <a:pt x="789" y="1323"/>
                  <a:pt x="789" y="1332"/>
                </a:cubicBezTo>
                <a:cubicBezTo>
                  <a:pt x="789" y="1340"/>
                  <a:pt x="795" y="1346"/>
                  <a:pt x="804" y="1346"/>
                </a:cubicBezTo>
                <a:cubicBezTo>
                  <a:pt x="812" y="1346"/>
                  <a:pt x="818" y="1340"/>
                  <a:pt x="818" y="1332"/>
                </a:cubicBezTo>
                <a:cubicBezTo>
                  <a:pt x="818" y="1323"/>
                  <a:pt x="812" y="1317"/>
                  <a:pt x="804" y="1317"/>
                </a:cubicBezTo>
                <a:close/>
                <a:moveTo>
                  <a:pt x="804" y="1350"/>
                </a:moveTo>
                <a:cubicBezTo>
                  <a:pt x="795" y="1350"/>
                  <a:pt x="789" y="1356"/>
                  <a:pt x="789" y="1365"/>
                </a:cubicBezTo>
                <a:cubicBezTo>
                  <a:pt x="789" y="1373"/>
                  <a:pt x="795" y="1379"/>
                  <a:pt x="804" y="1379"/>
                </a:cubicBezTo>
                <a:cubicBezTo>
                  <a:pt x="812" y="1379"/>
                  <a:pt x="818" y="1373"/>
                  <a:pt x="818" y="1365"/>
                </a:cubicBezTo>
                <a:cubicBezTo>
                  <a:pt x="818" y="1356"/>
                  <a:pt x="812" y="1350"/>
                  <a:pt x="804" y="1350"/>
                </a:cubicBezTo>
                <a:close/>
                <a:moveTo>
                  <a:pt x="804" y="1383"/>
                </a:moveTo>
                <a:cubicBezTo>
                  <a:pt x="795" y="1383"/>
                  <a:pt x="789" y="1389"/>
                  <a:pt x="789" y="1397"/>
                </a:cubicBezTo>
                <a:cubicBezTo>
                  <a:pt x="789" y="1406"/>
                  <a:pt x="795" y="1412"/>
                  <a:pt x="804" y="1412"/>
                </a:cubicBezTo>
                <a:cubicBezTo>
                  <a:pt x="812" y="1412"/>
                  <a:pt x="818" y="1406"/>
                  <a:pt x="818" y="1397"/>
                </a:cubicBezTo>
                <a:cubicBezTo>
                  <a:pt x="818" y="1389"/>
                  <a:pt x="812" y="1383"/>
                  <a:pt x="804" y="1383"/>
                </a:cubicBezTo>
                <a:close/>
                <a:moveTo>
                  <a:pt x="804" y="1416"/>
                </a:moveTo>
                <a:cubicBezTo>
                  <a:pt x="795" y="1416"/>
                  <a:pt x="789" y="1422"/>
                  <a:pt x="789" y="1430"/>
                </a:cubicBezTo>
                <a:cubicBezTo>
                  <a:pt x="789" y="1439"/>
                  <a:pt x="795" y="1445"/>
                  <a:pt x="804" y="1445"/>
                </a:cubicBezTo>
                <a:cubicBezTo>
                  <a:pt x="812" y="1445"/>
                  <a:pt x="818" y="1439"/>
                  <a:pt x="818" y="1430"/>
                </a:cubicBezTo>
                <a:cubicBezTo>
                  <a:pt x="818" y="1422"/>
                  <a:pt x="812" y="1416"/>
                  <a:pt x="804" y="1416"/>
                </a:cubicBezTo>
                <a:close/>
                <a:moveTo>
                  <a:pt x="836" y="0"/>
                </a:moveTo>
                <a:cubicBezTo>
                  <a:pt x="828" y="0"/>
                  <a:pt x="822" y="7"/>
                  <a:pt x="822" y="15"/>
                </a:cubicBezTo>
                <a:cubicBezTo>
                  <a:pt x="822" y="23"/>
                  <a:pt x="828" y="30"/>
                  <a:pt x="836" y="30"/>
                </a:cubicBezTo>
                <a:cubicBezTo>
                  <a:pt x="845" y="30"/>
                  <a:pt x="851" y="23"/>
                  <a:pt x="851" y="15"/>
                </a:cubicBezTo>
                <a:cubicBezTo>
                  <a:pt x="851" y="7"/>
                  <a:pt x="845" y="0"/>
                  <a:pt x="836" y="0"/>
                </a:cubicBezTo>
                <a:close/>
                <a:moveTo>
                  <a:pt x="836" y="33"/>
                </a:moveTo>
                <a:cubicBezTo>
                  <a:pt x="828" y="33"/>
                  <a:pt x="822" y="40"/>
                  <a:pt x="822" y="48"/>
                </a:cubicBezTo>
                <a:cubicBezTo>
                  <a:pt x="822" y="56"/>
                  <a:pt x="828" y="63"/>
                  <a:pt x="836" y="63"/>
                </a:cubicBezTo>
                <a:cubicBezTo>
                  <a:pt x="845" y="63"/>
                  <a:pt x="851" y="56"/>
                  <a:pt x="851" y="48"/>
                </a:cubicBezTo>
                <a:cubicBezTo>
                  <a:pt x="851" y="40"/>
                  <a:pt x="845" y="33"/>
                  <a:pt x="836" y="33"/>
                </a:cubicBezTo>
                <a:close/>
                <a:moveTo>
                  <a:pt x="836" y="66"/>
                </a:moveTo>
                <a:cubicBezTo>
                  <a:pt x="828" y="66"/>
                  <a:pt x="822" y="72"/>
                  <a:pt x="822" y="81"/>
                </a:cubicBezTo>
                <a:cubicBezTo>
                  <a:pt x="822" y="89"/>
                  <a:pt x="828" y="95"/>
                  <a:pt x="836" y="95"/>
                </a:cubicBezTo>
                <a:cubicBezTo>
                  <a:pt x="845" y="95"/>
                  <a:pt x="851" y="89"/>
                  <a:pt x="851" y="81"/>
                </a:cubicBezTo>
                <a:cubicBezTo>
                  <a:pt x="851" y="72"/>
                  <a:pt x="845" y="66"/>
                  <a:pt x="836" y="66"/>
                </a:cubicBezTo>
                <a:close/>
                <a:moveTo>
                  <a:pt x="836" y="99"/>
                </a:moveTo>
                <a:cubicBezTo>
                  <a:pt x="828" y="99"/>
                  <a:pt x="822" y="105"/>
                  <a:pt x="822" y="114"/>
                </a:cubicBezTo>
                <a:cubicBezTo>
                  <a:pt x="822" y="122"/>
                  <a:pt x="828" y="128"/>
                  <a:pt x="836" y="128"/>
                </a:cubicBezTo>
                <a:cubicBezTo>
                  <a:pt x="845" y="128"/>
                  <a:pt x="851" y="122"/>
                  <a:pt x="851" y="114"/>
                </a:cubicBezTo>
                <a:cubicBezTo>
                  <a:pt x="851" y="105"/>
                  <a:pt x="845" y="99"/>
                  <a:pt x="836" y="99"/>
                </a:cubicBezTo>
                <a:close/>
                <a:moveTo>
                  <a:pt x="836" y="132"/>
                </a:moveTo>
                <a:cubicBezTo>
                  <a:pt x="828" y="132"/>
                  <a:pt x="822" y="138"/>
                  <a:pt x="822" y="147"/>
                </a:cubicBezTo>
                <a:cubicBezTo>
                  <a:pt x="822" y="155"/>
                  <a:pt x="828" y="161"/>
                  <a:pt x="836" y="161"/>
                </a:cubicBezTo>
                <a:cubicBezTo>
                  <a:pt x="845" y="161"/>
                  <a:pt x="851" y="155"/>
                  <a:pt x="851" y="147"/>
                </a:cubicBezTo>
                <a:cubicBezTo>
                  <a:pt x="851" y="138"/>
                  <a:pt x="845" y="132"/>
                  <a:pt x="836" y="132"/>
                </a:cubicBezTo>
                <a:close/>
                <a:moveTo>
                  <a:pt x="836" y="165"/>
                </a:moveTo>
                <a:cubicBezTo>
                  <a:pt x="828" y="165"/>
                  <a:pt x="822" y="171"/>
                  <a:pt x="822" y="179"/>
                </a:cubicBezTo>
                <a:cubicBezTo>
                  <a:pt x="822" y="188"/>
                  <a:pt x="828" y="194"/>
                  <a:pt x="836" y="194"/>
                </a:cubicBezTo>
                <a:cubicBezTo>
                  <a:pt x="845" y="194"/>
                  <a:pt x="851" y="188"/>
                  <a:pt x="851" y="179"/>
                </a:cubicBezTo>
                <a:cubicBezTo>
                  <a:pt x="851" y="171"/>
                  <a:pt x="845" y="165"/>
                  <a:pt x="836" y="165"/>
                </a:cubicBezTo>
                <a:close/>
                <a:moveTo>
                  <a:pt x="836" y="198"/>
                </a:moveTo>
                <a:cubicBezTo>
                  <a:pt x="828" y="198"/>
                  <a:pt x="822" y="204"/>
                  <a:pt x="822" y="212"/>
                </a:cubicBezTo>
                <a:cubicBezTo>
                  <a:pt x="822" y="221"/>
                  <a:pt x="828" y="227"/>
                  <a:pt x="836" y="227"/>
                </a:cubicBezTo>
                <a:cubicBezTo>
                  <a:pt x="845" y="227"/>
                  <a:pt x="851" y="221"/>
                  <a:pt x="851" y="212"/>
                </a:cubicBezTo>
                <a:cubicBezTo>
                  <a:pt x="851" y="204"/>
                  <a:pt x="845" y="198"/>
                  <a:pt x="836" y="198"/>
                </a:cubicBezTo>
                <a:close/>
                <a:moveTo>
                  <a:pt x="836" y="230"/>
                </a:moveTo>
                <a:cubicBezTo>
                  <a:pt x="828" y="230"/>
                  <a:pt x="822" y="237"/>
                  <a:pt x="822" y="245"/>
                </a:cubicBezTo>
                <a:cubicBezTo>
                  <a:pt x="822" y="253"/>
                  <a:pt x="828" y="260"/>
                  <a:pt x="836" y="260"/>
                </a:cubicBezTo>
                <a:cubicBezTo>
                  <a:pt x="845" y="260"/>
                  <a:pt x="851" y="253"/>
                  <a:pt x="851" y="245"/>
                </a:cubicBezTo>
                <a:cubicBezTo>
                  <a:pt x="851" y="237"/>
                  <a:pt x="845" y="230"/>
                  <a:pt x="836" y="230"/>
                </a:cubicBezTo>
                <a:close/>
                <a:moveTo>
                  <a:pt x="836" y="263"/>
                </a:moveTo>
                <a:cubicBezTo>
                  <a:pt x="828" y="263"/>
                  <a:pt x="822" y="270"/>
                  <a:pt x="822" y="278"/>
                </a:cubicBezTo>
                <a:cubicBezTo>
                  <a:pt x="822" y="286"/>
                  <a:pt x="828" y="293"/>
                  <a:pt x="836" y="293"/>
                </a:cubicBezTo>
                <a:cubicBezTo>
                  <a:pt x="845" y="293"/>
                  <a:pt x="851" y="286"/>
                  <a:pt x="851" y="278"/>
                </a:cubicBezTo>
                <a:cubicBezTo>
                  <a:pt x="851" y="270"/>
                  <a:pt x="845" y="263"/>
                  <a:pt x="836" y="263"/>
                </a:cubicBezTo>
                <a:close/>
                <a:moveTo>
                  <a:pt x="836" y="296"/>
                </a:moveTo>
                <a:cubicBezTo>
                  <a:pt x="828" y="296"/>
                  <a:pt x="822" y="303"/>
                  <a:pt x="822" y="311"/>
                </a:cubicBezTo>
                <a:cubicBezTo>
                  <a:pt x="822" y="319"/>
                  <a:pt x="828" y="326"/>
                  <a:pt x="836" y="326"/>
                </a:cubicBezTo>
                <a:cubicBezTo>
                  <a:pt x="845" y="326"/>
                  <a:pt x="851" y="319"/>
                  <a:pt x="851" y="311"/>
                </a:cubicBezTo>
                <a:cubicBezTo>
                  <a:pt x="851" y="303"/>
                  <a:pt x="845" y="296"/>
                  <a:pt x="836" y="296"/>
                </a:cubicBezTo>
                <a:close/>
                <a:moveTo>
                  <a:pt x="836" y="329"/>
                </a:moveTo>
                <a:cubicBezTo>
                  <a:pt x="828" y="329"/>
                  <a:pt x="822" y="336"/>
                  <a:pt x="822" y="344"/>
                </a:cubicBezTo>
                <a:cubicBezTo>
                  <a:pt x="822" y="352"/>
                  <a:pt x="828" y="359"/>
                  <a:pt x="836" y="359"/>
                </a:cubicBezTo>
                <a:cubicBezTo>
                  <a:pt x="845" y="359"/>
                  <a:pt x="851" y="352"/>
                  <a:pt x="851" y="344"/>
                </a:cubicBezTo>
                <a:cubicBezTo>
                  <a:pt x="851" y="336"/>
                  <a:pt x="845" y="329"/>
                  <a:pt x="836" y="329"/>
                </a:cubicBezTo>
                <a:close/>
                <a:moveTo>
                  <a:pt x="836" y="362"/>
                </a:moveTo>
                <a:cubicBezTo>
                  <a:pt x="828" y="362"/>
                  <a:pt x="822" y="369"/>
                  <a:pt x="822" y="377"/>
                </a:cubicBezTo>
                <a:cubicBezTo>
                  <a:pt x="822" y="385"/>
                  <a:pt x="828" y="392"/>
                  <a:pt x="836" y="392"/>
                </a:cubicBezTo>
                <a:cubicBezTo>
                  <a:pt x="845" y="392"/>
                  <a:pt x="851" y="385"/>
                  <a:pt x="851" y="377"/>
                </a:cubicBezTo>
                <a:cubicBezTo>
                  <a:pt x="851" y="369"/>
                  <a:pt x="845" y="362"/>
                  <a:pt x="836" y="362"/>
                </a:cubicBezTo>
                <a:close/>
                <a:moveTo>
                  <a:pt x="836" y="395"/>
                </a:moveTo>
                <a:cubicBezTo>
                  <a:pt x="828" y="395"/>
                  <a:pt x="822" y="402"/>
                  <a:pt x="822" y="410"/>
                </a:cubicBezTo>
                <a:cubicBezTo>
                  <a:pt x="822" y="418"/>
                  <a:pt x="828" y="425"/>
                  <a:pt x="836" y="425"/>
                </a:cubicBezTo>
                <a:cubicBezTo>
                  <a:pt x="845" y="425"/>
                  <a:pt x="851" y="418"/>
                  <a:pt x="851" y="410"/>
                </a:cubicBezTo>
                <a:cubicBezTo>
                  <a:pt x="851" y="402"/>
                  <a:pt x="845" y="395"/>
                  <a:pt x="836" y="395"/>
                </a:cubicBezTo>
                <a:close/>
                <a:moveTo>
                  <a:pt x="836" y="428"/>
                </a:moveTo>
                <a:cubicBezTo>
                  <a:pt x="828" y="428"/>
                  <a:pt x="822" y="435"/>
                  <a:pt x="822" y="443"/>
                </a:cubicBezTo>
                <a:cubicBezTo>
                  <a:pt x="822" y="451"/>
                  <a:pt x="828" y="458"/>
                  <a:pt x="836" y="458"/>
                </a:cubicBezTo>
                <a:cubicBezTo>
                  <a:pt x="845" y="458"/>
                  <a:pt x="851" y="451"/>
                  <a:pt x="851" y="443"/>
                </a:cubicBezTo>
                <a:cubicBezTo>
                  <a:pt x="851" y="435"/>
                  <a:pt x="845" y="428"/>
                  <a:pt x="836" y="428"/>
                </a:cubicBezTo>
                <a:close/>
                <a:moveTo>
                  <a:pt x="836" y="461"/>
                </a:moveTo>
                <a:cubicBezTo>
                  <a:pt x="828" y="461"/>
                  <a:pt x="822" y="468"/>
                  <a:pt x="822" y="476"/>
                </a:cubicBezTo>
                <a:cubicBezTo>
                  <a:pt x="822" y="484"/>
                  <a:pt x="828" y="491"/>
                  <a:pt x="836" y="491"/>
                </a:cubicBezTo>
                <a:cubicBezTo>
                  <a:pt x="845" y="491"/>
                  <a:pt x="851" y="484"/>
                  <a:pt x="851" y="476"/>
                </a:cubicBezTo>
                <a:cubicBezTo>
                  <a:pt x="851" y="468"/>
                  <a:pt x="845" y="461"/>
                  <a:pt x="836" y="461"/>
                </a:cubicBezTo>
                <a:close/>
                <a:moveTo>
                  <a:pt x="836" y="494"/>
                </a:moveTo>
                <a:cubicBezTo>
                  <a:pt x="828" y="494"/>
                  <a:pt x="822" y="500"/>
                  <a:pt x="822" y="509"/>
                </a:cubicBezTo>
                <a:cubicBezTo>
                  <a:pt x="822" y="517"/>
                  <a:pt x="828" y="523"/>
                  <a:pt x="836" y="523"/>
                </a:cubicBezTo>
                <a:cubicBezTo>
                  <a:pt x="845" y="523"/>
                  <a:pt x="851" y="517"/>
                  <a:pt x="851" y="509"/>
                </a:cubicBezTo>
                <a:cubicBezTo>
                  <a:pt x="851" y="500"/>
                  <a:pt x="845" y="494"/>
                  <a:pt x="836" y="494"/>
                </a:cubicBezTo>
                <a:close/>
                <a:moveTo>
                  <a:pt x="836" y="527"/>
                </a:moveTo>
                <a:cubicBezTo>
                  <a:pt x="828" y="527"/>
                  <a:pt x="822" y="533"/>
                  <a:pt x="822" y="542"/>
                </a:cubicBezTo>
                <a:cubicBezTo>
                  <a:pt x="822" y="550"/>
                  <a:pt x="828" y="556"/>
                  <a:pt x="836" y="556"/>
                </a:cubicBezTo>
                <a:cubicBezTo>
                  <a:pt x="845" y="556"/>
                  <a:pt x="851" y="550"/>
                  <a:pt x="851" y="542"/>
                </a:cubicBezTo>
                <a:cubicBezTo>
                  <a:pt x="851" y="533"/>
                  <a:pt x="845" y="527"/>
                  <a:pt x="836" y="527"/>
                </a:cubicBezTo>
                <a:close/>
                <a:moveTo>
                  <a:pt x="836" y="560"/>
                </a:moveTo>
                <a:cubicBezTo>
                  <a:pt x="828" y="560"/>
                  <a:pt x="822" y="566"/>
                  <a:pt x="822" y="574"/>
                </a:cubicBezTo>
                <a:cubicBezTo>
                  <a:pt x="822" y="583"/>
                  <a:pt x="828" y="589"/>
                  <a:pt x="836" y="589"/>
                </a:cubicBezTo>
                <a:cubicBezTo>
                  <a:pt x="845" y="589"/>
                  <a:pt x="851" y="583"/>
                  <a:pt x="851" y="574"/>
                </a:cubicBezTo>
                <a:cubicBezTo>
                  <a:pt x="851" y="566"/>
                  <a:pt x="845" y="560"/>
                  <a:pt x="836" y="560"/>
                </a:cubicBezTo>
                <a:close/>
                <a:moveTo>
                  <a:pt x="836" y="593"/>
                </a:moveTo>
                <a:cubicBezTo>
                  <a:pt x="828" y="593"/>
                  <a:pt x="822" y="599"/>
                  <a:pt x="822" y="607"/>
                </a:cubicBezTo>
                <a:cubicBezTo>
                  <a:pt x="822" y="616"/>
                  <a:pt x="828" y="622"/>
                  <a:pt x="836" y="622"/>
                </a:cubicBezTo>
                <a:cubicBezTo>
                  <a:pt x="845" y="622"/>
                  <a:pt x="851" y="616"/>
                  <a:pt x="851" y="607"/>
                </a:cubicBezTo>
                <a:cubicBezTo>
                  <a:pt x="851" y="599"/>
                  <a:pt x="845" y="593"/>
                  <a:pt x="836" y="593"/>
                </a:cubicBezTo>
                <a:close/>
                <a:moveTo>
                  <a:pt x="836" y="625"/>
                </a:moveTo>
                <a:cubicBezTo>
                  <a:pt x="828" y="625"/>
                  <a:pt x="822" y="632"/>
                  <a:pt x="822" y="640"/>
                </a:cubicBezTo>
                <a:cubicBezTo>
                  <a:pt x="822" y="648"/>
                  <a:pt x="828" y="655"/>
                  <a:pt x="836" y="655"/>
                </a:cubicBezTo>
                <a:cubicBezTo>
                  <a:pt x="845" y="655"/>
                  <a:pt x="851" y="648"/>
                  <a:pt x="851" y="640"/>
                </a:cubicBezTo>
                <a:cubicBezTo>
                  <a:pt x="851" y="632"/>
                  <a:pt x="845" y="625"/>
                  <a:pt x="836" y="625"/>
                </a:cubicBezTo>
                <a:close/>
                <a:moveTo>
                  <a:pt x="836" y="658"/>
                </a:moveTo>
                <a:cubicBezTo>
                  <a:pt x="828" y="658"/>
                  <a:pt x="822" y="665"/>
                  <a:pt x="822" y="673"/>
                </a:cubicBezTo>
                <a:cubicBezTo>
                  <a:pt x="822" y="681"/>
                  <a:pt x="828" y="688"/>
                  <a:pt x="836" y="688"/>
                </a:cubicBezTo>
                <a:cubicBezTo>
                  <a:pt x="845" y="688"/>
                  <a:pt x="851" y="681"/>
                  <a:pt x="851" y="673"/>
                </a:cubicBezTo>
                <a:cubicBezTo>
                  <a:pt x="851" y="665"/>
                  <a:pt x="845" y="658"/>
                  <a:pt x="836" y="658"/>
                </a:cubicBezTo>
                <a:close/>
                <a:moveTo>
                  <a:pt x="836" y="691"/>
                </a:moveTo>
                <a:cubicBezTo>
                  <a:pt x="828" y="691"/>
                  <a:pt x="822" y="698"/>
                  <a:pt x="822" y="706"/>
                </a:cubicBezTo>
                <a:cubicBezTo>
                  <a:pt x="822" y="714"/>
                  <a:pt x="828" y="721"/>
                  <a:pt x="836" y="721"/>
                </a:cubicBezTo>
                <a:cubicBezTo>
                  <a:pt x="845" y="721"/>
                  <a:pt x="851" y="714"/>
                  <a:pt x="851" y="706"/>
                </a:cubicBezTo>
                <a:cubicBezTo>
                  <a:pt x="851" y="698"/>
                  <a:pt x="845" y="691"/>
                  <a:pt x="836" y="691"/>
                </a:cubicBezTo>
                <a:close/>
                <a:moveTo>
                  <a:pt x="836" y="724"/>
                </a:moveTo>
                <a:cubicBezTo>
                  <a:pt x="828" y="724"/>
                  <a:pt x="822" y="731"/>
                  <a:pt x="822" y="739"/>
                </a:cubicBezTo>
                <a:cubicBezTo>
                  <a:pt x="822" y="747"/>
                  <a:pt x="828" y="754"/>
                  <a:pt x="836" y="754"/>
                </a:cubicBezTo>
                <a:cubicBezTo>
                  <a:pt x="845" y="754"/>
                  <a:pt x="851" y="747"/>
                  <a:pt x="851" y="739"/>
                </a:cubicBezTo>
                <a:cubicBezTo>
                  <a:pt x="851" y="731"/>
                  <a:pt x="845" y="724"/>
                  <a:pt x="836" y="724"/>
                </a:cubicBezTo>
                <a:close/>
                <a:moveTo>
                  <a:pt x="836" y="757"/>
                </a:moveTo>
                <a:cubicBezTo>
                  <a:pt x="828" y="757"/>
                  <a:pt x="822" y="764"/>
                  <a:pt x="822" y="772"/>
                </a:cubicBezTo>
                <a:cubicBezTo>
                  <a:pt x="822" y="780"/>
                  <a:pt x="828" y="787"/>
                  <a:pt x="836" y="787"/>
                </a:cubicBezTo>
                <a:cubicBezTo>
                  <a:pt x="845" y="787"/>
                  <a:pt x="851" y="780"/>
                  <a:pt x="851" y="772"/>
                </a:cubicBezTo>
                <a:cubicBezTo>
                  <a:pt x="851" y="764"/>
                  <a:pt x="845" y="757"/>
                  <a:pt x="836" y="757"/>
                </a:cubicBezTo>
                <a:close/>
                <a:moveTo>
                  <a:pt x="836" y="790"/>
                </a:moveTo>
                <a:cubicBezTo>
                  <a:pt x="828" y="790"/>
                  <a:pt x="822" y="797"/>
                  <a:pt x="822" y="805"/>
                </a:cubicBezTo>
                <a:cubicBezTo>
                  <a:pt x="822" y="813"/>
                  <a:pt x="828" y="820"/>
                  <a:pt x="836" y="820"/>
                </a:cubicBezTo>
                <a:cubicBezTo>
                  <a:pt x="845" y="820"/>
                  <a:pt x="851" y="813"/>
                  <a:pt x="851" y="805"/>
                </a:cubicBezTo>
                <a:cubicBezTo>
                  <a:pt x="851" y="797"/>
                  <a:pt x="845" y="790"/>
                  <a:pt x="836" y="790"/>
                </a:cubicBezTo>
                <a:close/>
                <a:moveTo>
                  <a:pt x="836" y="823"/>
                </a:moveTo>
                <a:cubicBezTo>
                  <a:pt x="828" y="823"/>
                  <a:pt x="822" y="830"/>
                  <a:pt x="822" y="838"/>
                </a:cubicBezTo>
                <a:cubicBezTo>
                  <a:pt x="822" y="846"/>
                  <a:pt x="828" y="853"/>
                  <a:pt x="836" y="853"/>
                </a:cubicBezTo>
                <a:cubicBezTo>
                  <a:pt x="845" y="853"/>
                  <a:pt x="851" y="846"/>
                  <a:pt x="851" y="838"/>
                </a:cubicBezTo>
                <a:cubicBezTo>
                  <a:pt x="851" y="830"/>
                  <a:pt x="845" y="823"/>
                  <a:pt x="836" y="823"/>
                </a:cubicBezTo>
                <a:close/>
                <a:moveTo>
                  <a:pt x="836" y="856"/>
                </a:moveTo>
                <a:cubicBezTo>
                  <a:pt x="828" y="856"/>
                  <a:pt x="822" y="863"/>
                  <a:pt x="822" y="871"/>
                </a:cubicBezTo>
                <a:cubicBezTo>
                  <a:pt x="822" y="879"/>
                  <a:pt x="828" y="886"/>
                  <a:pt x="836" y="886"/>
                </a:cubicBezTo>
                <a:cubicBezTo>
                  <a:pt x="845" y="886"/>
                  <a:pt x="851" y="879"/>
                  <a:pt x="851" y="871"/>
                </a:cubicBezTo>
                <a:cubicBezTo>
                  <a:pt x="851" y="863"/>
                  <a:pt x="845" y="856"/>
                  <a:pt x="836" y="856"/>
                </a:cubicBezTo>
                <a:close/>
                <a:moveTo>
                  <a:pt x="836" y="889"/>
                </a:moveTo>
                <a:cubicBezTo>
                  <a:pt x="828" y="889"/>
                  <a:pt x="822" y="895"/>
                  <a:pt x="822" y="904"/>
                </a:cubicBezTo>
                <a:cubicBezTo>
                  <a:pt x="822" y="912"/>
                  <a:pt x="828" y="918"/>
                  <a:pt x="836" y="918"/>
                </a:cubicBezTo>
                <a:cubicBezTo>
                  <a:pt x="845" y="918"/>
                  <a:pt x="851" y="912"/>
                  <a:pt x="851" y="904"/>
                </a:cubicBezTo>
                <a:cubicBezTo>
                  <a:pt x="851" y="895"/>
                  <a:pt x="845" y="889"/>
                  <a:pt x="836" y="889"/>
                </a:cubicBezTo>
                <a:close/>
                <a:moveTo>
                  <a:pt x="836" y="922"/>
                </a:moveTo>
                <a:cubicBezTo>
                  <a:pt x="828" y="922"/>
                  <a:pt x="822" y="928"/>
                  <a:pt x="822" y="937"/>
                </a:cubicBezTo>
                <a:cubicBezTo>
                  <a:pt x="822" y="945"/>
                  <a:pt x="828" y="951"/>
                  <a:pt x="836" y="951"/>
                </a:cubicBezTo>
                <a:cubicBezTo>
                  <a:pt x="845" y="951"/>
                  <a:pt x="851" y="945"/>
                  <a:pt x="851" y="937"/>
                </a:cubicBezTo>
                <a:cubicBezTo>
                  <a:pt x="851" y="928"/>
                  <a:pt x="845" y="922"/>
                  <a:pt x="836" y="922"/>
                </a:cubicBezTo>
                <a:close/>
                <a:moveTo>
                  <a:pt x="836" y="955"/>
                </a:moveTo>
                <a:cubicBezTo>
                  <a:pt x="828" y="955"/>
                  <a:pt x="822" y="961"/>
                  <a:pt x="822" y="970"/>
                </a:cubicBezTo>
                <a:cubicBezTo>
                  <a:pt x="822" y="978"/>
                  <a:pt x="828" y="984"/>
                  <a:pt x="836" y="984"/>
                </a:cubicBezTo>
                <a:cubicBezTo>
                  <a:pt x="845" y="984"/>
                  <a:pt x="851" y="978"/>
                  <a:pt x="851" y="970"/>
                </a:cubicBezTo>
                <a:cubicBezTo>
                  <a:pt x="851" y="961"/>
                  <a:pt x="845" y="955"/>
                  <a:pt x="836" y="955"/>
                </a:cubicBezTo>
                <a:close/>
                <a:moveTo>
                  <a:pt x="836" y="988"/>
                </a:moveTo>
                <a:cubicBezTo>
                  <a:pt x="828" y="988"/>
                  <a:pt x="822" y="994"/>
                  <a:pt x="822" y="1002"/>
                </a:cubicBezTo>
                <a:cubicBezTo>
                  <a:pt x="822" y="1011"/>
                  <a:pt x="828" y="1017"/>
                  <a:pt x="836" y="1017"/>
                </a:cubicBezTo>
                <a:cubicBezTo>
                  <a:pt x="845" y="1017"/>
                  <a:pt x="851" y="1011"/>
                  <a:pt x="851" y="1002"/>
                </a:cubicBezTo>
                <a:cubicBezTo>
                  <a:pt x="851" y="994"/>
                  <a:pt x="845" y="988"/>
                  <a:pt x="836" y="988"/>
                </a:cubicBezTo>
                <a:close/>
                <a:moveTo>
                  <a:pt x="836" y="1021"/>
                </a:moveTo>
                <a:cubicBezTo>
                  <a:pt x="828" y="1021"/>
                  <a:pt x="822" y="1027"/>
                  <a:pt x="822" y="1035"/>
                </a:cubicBezTo>
                <a:cubicBezTo>
                  <a:pt x="822" y="1044"/>
                  <a:pt x="828" y="1050"/>
                  <a:pt x="836" y="1050"/>
                </a:cubicBezTo>
                <a:cubicBezTo>
                  <a:pt x="845" y="1050"/>
                  <a:pt x="851" y="1044"/>
                  <a:pt x="851" y="1035"/>
                </a:cubicBezTo>
                <a:cubicBezTo>
                  <a:pt x="851" y="1027"/>
                  <a:pt x="845" y="1021"/>
                  <a:pt x="836" y="1021"/>
                </a:cubicBezTo>
                <a:close/>
                <a:moveTo>
                  <a:pt x="836" y="1053"/>
                </a:moveTo>
                <a:cubicBezTo>
                  <a:pt x="828" y="1053"/>
                  <a:pt x="822" y="1060"/>
                  <a:pt x="822" y="1068"/>
                </a:cubicBezTo>
                <a:cubicBezTo>
                  <a:pt x="822" y="1076"/>
                  <a:pt x="828" y="1083"/>
                  <a:pt x="836" y="1083"/>
                </a:cubicBezTo>
                <a:cubicBezTo>
                  <a:pt x="845" y="1083"/>
                  <a:pt x="851" y="1076"/>
                  <a:pt x="851" y="1068"/>
                </a:cubicBezTo>
                <a:cubicBezTo>
                  <a:pt x="851" y="1060"/>
                  <a:pt x="845" y="1053"/>
                  <a:pt x="836" y="1053"/>
                </a:cubicBezTo>
                <a:close/>
                <a:moveTo>
                  <a:pt x="836" y="1086"/>
                </a:moveTo>
                <a:cubicBezTo>
                  <a:pt x="828" y="1086"/>
                  <a:pt x="822" y="1093"/>
                  <a:pt x="822" y="1101"/>
                </a:cubicBezTo>
                <a:cubicBezTo>
                  <a:pt x="822" y="1109"/>
                  <a:pt x="828" y="1116"/>
                  <a:pt x="836" y="1116"/>
                </a:cubicBezTo>
                <a:cubicBezTo>
                  <a:pt x="845" y="1116"/>
                  <a:pt x="851" y="1109"/>
                  <a:pt x="851" y="1101"/>
                </a:cubicBezTo>
                <a:cubicBezTo>
                  <a:pt x="851" y="1093"/>
                  <a:pt x="845" y="1086"/>
                  <a:pt x="836" y="1086"/>
                </a:cubicBezTo>
                <a:close/>
                <a:moveTo>
                  <a:pt x="836" y="1119"/>
                </a:moveTo>
                <a:cubicBezTo>
                  <a:pt x="828" y="1119"/>
                  <a:pt x="822" y="1126"/>
                  <a:pt x="822" y="1134"/>
                </a:cubicBezTo>
                <a:cubicBezTo>
                  <a:pt x="822" y="1142"/>
                  <a:pt x="828" y="1149"/>
                  <a:pt x="836" y="1149"/>
                </a:cubicBezTo>
                <a:cubicBezTo>
                  <a:pt x="845" y="1149"/>
                  <a:pt x="851" y="1142"/>
                  <a:pt x="851" y="1134"/>
                </a:cubicBezTo>
                <a:cubicBezTo>
                  <a:pt x="851" y="1126"/>
                  <a:pt x="845" y="1119"/>
                  <a:pt x="836" y="1119"/>
                </a:cubicBezTo>
                <a:close/>
                <a:moveTo>
                  <a:pt x="836" y="1152"/>
                </a:moveTo>
                <a:cubicBezTo>
                  <a:pt x="828" y="1152"/>
                  <a:pt x="822" y="1159"/>
                  <a:pt x="822" y="1167"/>
                </a:cubicBezTo>
                <a:cubicBezTo>
                  <a:pt x="822" y="1175"/>
                  <a:pt x="828" y="1182"/>
                  <a:pt x="836" y="1182"/>
                </a:cubicBezTo>
                <a:cubicBezTo>
                  <a:pt x="845" y="1182"/>
                  <a:pt x="851" y="1175"/>
                  <a:pt x="851" y="1167"/>
                </a:cubicBezTo>
                <a:cubicBezTo>
                  <a:pt x="851" y="1159"/>
                  <a:pt x="845" y="1152"/>
                  <a:pt x="836" y="1152"/>
                </a:cubicBezTo>
                <a:close/>
                <a:moveTo>
                  <a:pt x="836" y="1185"/>
                </a:moveTo>
                <a:cubicBezTo>
                  <a:pt x="828" y="1185"/>
                  <a:pt x="822" y="1192"/>
                  <a:pt x="822" y="1200"/>
                </a:cubicBezTo>
                <a:cubicBezTo>
                  <a:pt x="822" y="1208"/>
                  <a:pt x="828" y="1215"/>
                  <a:pt x="836" y="1215"/>
                </a:cubicBezTo>
                <a:cubicBezTo>
                  <a:pt x="845" y="1215"/>
                  <a:pt x="851" y="1208"/>
                  <a:pt x="851" y="1200"/>
                </a:cubicBezTo>
                <a:cubicBezTo>
                  <a:pt x="851" y="1192"/>
                  <a:pt x="845" y="1185"/>
                  <a:pt x="836" y="1185"/>
                </a:cubicBezTo>
                <a:close/>
                <a:moveTo>
                  <a:pt x="836" y="1218"/>
                </a:moveTo>
                <a:cubicBezTo>
                  <a:pt x="828" y="1218"/>
                  <a:pt x="822" y="1225"/>
                  <a:pt x="822" y="1233"/>
                </a:cubicBezTo>
                <a:cubicBezTo>
                  <a:pt x="822" y="1241"/>
                  <a:pt x="828" y="1248"/>
                  <a:pt x="836" y="1248"/>
                </a:cubicBezTo>
                <a:cubicBezTo>
                  <a:pt x="845" y="1248"/>
                  <a:pt x="851" y="1241"/>
                  <a:pt x="851" y="1233"/>
                </a:cubicBezTo>
                <a:cubicBezTo>
                  <a:pt x="851" y="1225"/>
                  <a:pt x="845" y="1218"/>
                  <a:pt x="836" y="1218"/>
                </a:cubicBezTo>
                <a:close/>
                <a:moveTo>
                  <a:pt x="836" y="1251"/>
                </a:moveTo>
                <a:cubicBezTo>
                  <a:pt x="828" y="1251"/>
                  <a:pt x="822" y="1258"/>
                  <a:pt x="822" y="1266"/>
                </a:cubicBezTo>
                <a:cubicBezTo>
                  <a:pt x="822" y="1274"/>
                  <a:pt x="828" y="1281"/>
                  <a:pt x="836" y="1281"/>
                </a:cubicBezTo>
                <a:cubicBezTo>
                  <a:pt x="845" y="1281"/>
                  <a:pt x="851" y="1274"/>
                  <a:pt x="851" y="1266"/>
                </a:cubicBezTo>
                <a:cubicBezTo>
                  <a:pt x="851" y="1258"/>
                  <a:pt x="845" y="1251"/>
                  <a:pt x="836" y="1251"/>
                </a:cubicBezTo>
                <a:close/>
                <a:moveTo>
                  <a:pt x="836" y="1284"/>
                </a:moveTo>
                <a:cubicBezTo>
                  <a:pt x="828" y="1284"/>
                  <a:pt x="822" y="1291"/>
                  <a:pt x="822" y="1299"/>
                </a:cubicBezTo>
                <a:cubicBezTo>
                  <a:pt x="822" y="1307"/>
                  <a:pt x="828" y="1314"/>
                  <a:pt x="836" y="1314"/>
                </a:cubicBezTo>
                <a:cubicBezTo>
                  <a:pt x="845" y="1314"/>
                  <a:pt x="851" y="1307"/>
                  <a:pt x="851" y="1299"/>
                </a:cubicBezTo>
                <a:cubicBezTo>
                  <a:pt x="851" y="1291"/>
                  <a:pt x="845" y="1284"/>
                  <a:pt x="836" y="1284"/>
                </a:cubicBezTo>
                <a:close/>
                <a:moveTo>
                  <a:pt x="836" y="1317"/>
                </a:moveTo>
                <a:cubicBezTo>
                  <a:pt x="828" y="1317"/>
                  <a:pt x="822" y="1323"/>
                  <a:pt x="822" y="1332"/>
                </a:cubicBezTo>
                <a:cubicBezTo>
                  <a:pt x="822" y="1340"/>
                  <a:pt x="828" y="1346"/>
                  <a:pt x="836" y="1346"/>
                </a:cubicBezTo>
                <a:cubicBezTo>
                  <a:pt x="845" y="1346"/>
                  <a:pt x="851" y="1340"/>
                  <a:pt x="851" y="1332"/>
                </a:cubicBezTo>
                <a:cubicBezTo>
                  <a:pt x="851" y="1323"/>
                  <a:pt x="845" y="1317"/>
                  <a:pt x="836" y="1317"/>
                </a:cubicBezTo>
                <a:close/>
                <a:moveTo>
                  <a:pt x="836" y="1350"/>
                </a:moveTo>
                <a:cubicBezTo>
                  <a:pt x="828" y="1350"/>
                  <a:pt x="822" y="1356"/>
                  <a:pt x="822" y="1365"/>
                </a:cubicBezTo>
                <a:cubicBezTo>
                  <a:pt x="822" y="1373"/>
                  <a:pt x="828" y="1379"/>
                  <a:pt x="836" y="1379"/>
                </a:cubicBezTo>
                <a:cubicBezTo>
                  <a:pt x="845" y="1379"/>
                  <a:pt x="851" y="1373"/>
                  <a:pt x="851" y="1365"/>
                </a:cubicBezTo>
                <a:cubicBezTo>
                  <a:pt x="851" y="1356"/>
                  <a:pt x="845" y="1350"/>
                  <a:pt x="836" y="1350"/>
                </a:cubicBezTo>
                <a:close/>
                <a:moveTo>
                  <a:pt x="836" y="1383"/>
                </a:moveTo>
                <a:cubicBezTo>
                  <a:pt x="828" y="1383"/>
                  <a:pt x="822" y="1389"/>
                  <a:pt x="822" y="1397"/>
                </a:cubicBezTo>
                <a:cubicBezTo>
                  <a:pt x="822" y="1406"/>
                  <a:pt x="828" y="1412"/>
                  <a:pt x="836" y="1412"/>
                </a:cubicBezTo>
                <a:cubicBezTo>
                  <a:pt x="845" y="1412"/>
                  <a:pt x="851" y="1406"/>
                  <a:pt x="851" y="1397"/>
                </a:cubicBezTo>
                <a:cubicBezTo>
                  <a:pt x="851" y="1389"/>
                  <a:pt x="845" y="1383"/>
                  <a:pt x="836" y="1383"/>
                </a:cubicBezTo>
                <a:close/>
                <a:moveTo>
                  <a:pt x="836" y="1416"/>
                </a:moveTo>
                <a:cubicBezTo>
                  <a:pt x="828" y="1416"/>
                  <a:pt x="822" y="1422"/>
                  <a:pt x="822" y="1430"/>
                </a:cubicBezTo>
                <a:cubicBezTo>
                  <a:pt x="822" y="1439"/>
                  <a:pt x="828" y="1445"/>
                  <a:pt x="836" y="1445"/>
                </a:cubicBezTo>
                <a:cubicBezTo>
                  <a:pt x="845" y="1445"/>
                  <a:pt x="851" y="1439"/>
                  <a:pt x="851" y="1430"/>
                </a:cubicBezTo>
                <a:cubicBezTo>
                  <a:pt x="851" y="1422"/>
                  <a:pt x="845" y="1416"/>
                  <a:pt x="836" y="1416"/>
                </a:cubicBezTo>
                <a:close/>
                <a:moveTo>
                  <a:pt x="869" y="0"/>
                </a:moveTo>
                <a:cubicBezTo>
                  <a:pt x="861" y="0"/>
                  <a:pt x="854" y="7"/>
                  <a:pt x="854" y="15"/>
                </a:cubicBezTo>
                <a:cubicBezTo>
                  <a:pt x="854" y="23"/>
                  <a:pt x="861" y="30"/>
                  <a:pt x="869" y="30"/>
                </a:cubicBezTo>
                <a:cubicBezTo>
                  <a:pt x="877" y="30"/>
                  <a:pt x="884" y="23"/>
                  <a:pt x="884" y="15"/>
                </a:cubicBezTo>
                <a:cubicBezTo>
                  <a:pt x="884" y="7"/>
                  <a:pt x="877" y="0"/>
                  <a:pt x="869" y="0"/>
                </a:cubicBezTo>
                <a:close/>
                <a:moveTo>
                  <a:pt x="869" y="33"/>
                </a:moveTo>
                <a:cubicBezTo>
                  <a:pt x="861" y="33"/>
                  <a:pt x="854" y="40"/>
                  <a:pt x="854" y="48"/>
                </a:cubicBezTo>
                <a:cubicBezTo>
                  <a:pt x="854" y="56"/>
                  <a:pt x="861" y="63"/>
                  <a:pt x="869" y="63"/>
                </a:cubicBezTo>
                <a:cubicBezTo>
                  <a:pt x="877" y="63"/>
                  <a:pt x="884" y="56"/>
                  <a:pt x="884" y="48"/>
                </a:cubicBezTo>
                <a:cubicBezTo>
                  <a:pt x="884" y="40"/>
                  <a:pt x="877" y="33"/>
                  <a:pt x="869" y="33"/>
                </a:cubicBezTo>
                <a:close/>
                <a:moveTo>
                  <a:pt x="869" y="66"/>
                </a:moveTo>
                <a:cubicBezTo>
                  <a:pt x="861" y="66"/>
                  <a:pt x="854" y="72"/>
                  <a:pt x="854" y="81"/>
                </a:cubicBezTo>
                <a:cubicBezTo>
                  <a:pt x="854" y="89"/>
                  <a:pt x="861" y="95"/>
                  <a:pt x="869" y="95"/>
                </a:cubicBezTo>
                <a:cubicBezTo>
                  <a:pt x="877" y="95"/>
                  <a:pt x="884" y="89"/>
                  <a:pt x="884" y="81"/>
                </a:cubicBezTo>
                <a:cubicBezTo>
                  <a:pt x="884" y="72"/>
                  <a:pt x="877" y="66"/>
                  <a:pt x="869" y="66"/>
                </a:cubicBezTo>
                <a:close/>
                <a:moveTo>
                  <a:pt x="869" y="99"/>
                </a:moveTo>
                <a:cubicBezTo>
                  <a:pt x="861" y="99"/>
                  <a:pt x="854" y="105"/>
                  <a:pt x="854" y="114"/>
                </a:cubicBezTo>
                <a:cubicBezTo>
                  <a:pt x="854" y="122"/>
                  <a:pt x="861" y="128"/>
                  <a:pt x="869" y="128"/>
                </a:cubicBezTo>
                <a:cubicBezTo>
                  <a:pt x="877" y="128"/>
                  <a:pt x="884" y="122"/>
                  <a:pt x="884" y="114"/>
                </a:cubicBezTo>
                <a:cubicBezTo>
                  <a:pt x="884" y="105"/>
                  <a:pt x="877" y="99"/>
                  <a:pt x="869" y="99"/>
                </a:cubicBezTo>
                <a:close/>
                <a:moveTo>
                  <a:pt x="869" y="132"/>
                </a:moveTo>
                <a:cubicBezTo>
                  <a:pt x="861" y="132"/>
                  <a:pt x="854" y="138"/>
                  <a:pt x="854" y="147"/>
                </a:cubicBezTo>
                <a:cubicBezTo>
                  <a:pt x="854" y="155"/>
                  <a:pt x="861" y="161"/>
                  <a:pt x="869" y="161"/>
                </a:cubicBezTo>
                <a:cubicBezTo>
                  <a:pt x="877" y="161"/>
                  <a:pt x="884" y="155"/>
                  <a:pt x="884" y="147"/>
                </a:cubicBezTo>
                <a:cubicBezTo>
                  <a:pt x="884" y="138"/>
                  <a:pt x="877" y="132"/>
                  <a:pt x="869" y="132"/>
                </a:cubicBezTo>
                <a:close/>
                <a:moveTo>
                  <a:pt x="869" y="165"/>
                </a:moveTo>
                <a:cubicBezTo>
                  <a:pt x="861" y="165"/>
                  <a:pt x="854" y="171"/>
                  <a:pt x="854" y="179"/>
                </a:cubicBezTo>
                <a:cubicBezTo>
                  <a:pt x="854" y="188"/>
                  <a:pt x="861" y="194"/>
                  <a:pt x="869" y="194"/>
                </a:cubicBezTo>
                <a:cubicBezTo>
                  <a:pt x="877" y="194"/>
                  <a:pt x="884" y="188"/>
                  <a:pt x="884" y="179"/>
                </a:cubicBezTo>
                <a:cubicBezTo>
                  <a:pt x="884" y="171"/>
                  <a:pt x="877" y="165"/>
                  <a:pt x="869" y="165"/>
                </a:cubicBezTo>
                <a:close/>
                <a:moveTo>
                  <a:pt x="869" y="198"/>
                </a:moveTo>
                <a:cubicBezTo>
                  <a:pt x="861" y="198"/>
                  <a:pt x="854" y="204"/>
                  <a:pt x="854" y="212"/>
                </a:cubicBezTo>
                <a:cubicBezTo>
                  <a:pt x="854" y="221"/>
                  <a:pt x="861" y="227"/>
                  <a:pt x="869" y="227"/>
                </a:cubicBezTo>
                <a:cubicBezTo>
                  <a:pt x="877" y="227"/>
                  <a:pt x="884" y="221"/>
                  <a:pt x="884" y="212"/>
                </a:cubicBezTo>
                <a:cubicBezTo>
                  <a:pt x="884" y="204"/>
                  <a:pt x="877" y="198"/>
                  <a:pt x="869" y="198"/>
                </a:cubicBezTo>
                <a:close/>
                <a:moveTo>
                  <a:pt x="869" y="230"/>
                </a:moveTo>
                <a:cubicBezTo>
                  <a:pt x="861" y="230"/>
                  <a:pt x="854" y="237"/>
                  <a:pt x="854" y="245"/>
                </a:cubicBezTo>
                <a:cubicBezTo>
                  <a:pt x="854" y="253"/>
                  <a:pt x="861" y="260"/>
                  <a:pt x="869" y="260"/>
                </a:cubicBezTo>
                <a:cubicBezTo>
                  <a:pt x="877" y="260"/>
                  <a:pt x="884" y="253"/>
                  <a:pt x="884" y="245"/>
                </a:cubicBezTo>
                <a:cubicBezTo>
                  <a:pt x="884" y="237"/>
                  <a:pt x="877" y="230"/>
                  <a:pt x="869" y="230"/>
                </a:cubicBezTo>
                <a:close/>
                <a:moveTo>
                  <a:pt x="869" y="263"/>
                </a:moveTo>
                <a:cubicBezTo>
                  <a:pt x="861" y="263"/>
                  <a:pt x="854" y="270"/>
                  <a:pt x="854" y="278"/>
                </a:cubicBezTo>
                <a:cubicBezTo>
                  <a:pt x="854" y="286"/>
                  <a:pt x="861" y="293"/>
                  <a:pt x="869" y="293"/>
                </a:cubicBezTo>
                <a:cubicBezTo>
                  <a:pt x="877" y="293"/>
                  <a:pt x="884" y="286"/>
                  <a:pt x="884" y="278"/>
                </a:cubicBezTo>
                <a:cubicBezTo>
                  <a:pt x="884" y="270"/>
                  <a:pt x="877" y="263"/>
                  <a:pt x="869" y="263"/>
                </a:cubicBezTo>
                <a:close/>
                <a:moveTo>
                  <a:pt x="869" y="296"/>
                </a:moveTo>
                <a:cubicBezTo>
                  <a:pt x="861" y="296"/>
                  <a:pt x="854" y="303"/>
                  <a:pt x="854" y="311"/>
                </a:cubicBezTo>
                <a:cubicBezTo>
                  <a:pt x="854" y="319"/>
                  <a:pt x="861" y="326"/>
                  <a:pt x="869" y="326"/>
                </a:cubicBezTo>
                <a:cubicBezTo>
                  <a:pt x="877" y="326"/>
                  <a:pt x="884" y="319"/>
                  <a:pt x="884" y="311"/>
                </a:cubicBezTo>
                <a:cubicBezTo>
                  <a:pt x="884" y="303"/>
                  <a:pt x="877" y="296"/>
                  <a:pt x="869" y="296"/>
                </a:cubicBezTo>
                <a:close/>
                <a:moveTo>
                  <a:pt x="869" y="329"/>
                </a:moveTo>
                <a:cubicBezTo>
                  <a:pt x="861" y="329"/>
                  <a:pt x="854" y="336"/>
                  <a:pt x="854" y="344"/>
                </a:cubicBezTo>
                <a:cubicBezTo>
                  <a:pt x="854" y="352"/>
                  <a:pt x="861" y="359"/>
                  <a:pt x="869" y="359"/>
                </a:cubicBezTo>
                <a:cubicBezTo>
                  <a:pt x="877" y="359"/>
                  <a:pt x="884" y="352"/>
                  <a:pt x="884" y="344"/>
                </a:cubicBezTo>
                <a:cubicBezTo>
                  <a:pt x="884" y="336"/>
                  <a:pt x="877" y="329"/>
                  <a:pt x="869" y="329"/>
                </a:cubicBezTo>
                <a:close/>
                <a:moveTo>
                  <a:pt x="869" y="362"/>
                </a:moveTo>
                <a:cubicBezTo>
                  <a:pt x="861" y="362"/>
                  <a:pt x="854" y="369"/>
                  <a:pt x="854" y="377"/>
                </a:cubicBezTo>
                <a:cubicBezTo>
                  <a:pt x="854" y="385"/>
                  <a:pt x="861" y="392"/>
                  <a:pt x="869" y="392"/>
                </a:cubicBezTo>
                <a:cubicBezTo>
                  <a:pt x="877" y="392"/>
                  <a:pt x="884" y="385"/>
                  <a:pt x="884" y="377"/>
                </a:cubicBezTo>
                <a:cubicBezTo>
                  <a:pt x="884" y="369"/>
                  <a:pt x="877" y="362"/>
                  <a:pt x="869" y="362"/>
                </a:cubicBezTo>
                <a:close/>
                <a:moveTo>
                  <a:pt x="869" y="395"/>
                </a:moveTo>
                <a:cubicBezTo>
                  <a:pt x="861" y="395"/>
                  <a:pt x="854" y="402"/>
                  <a:pt x="854" y="410"/>
                </a:cubicBezTo>
                <a:cubicBezTo>
                  <a:pt x="854" y="418"/>
                  <a:pt x="861" y="425"/>
                  <a:pt x="869" y="425"/>
                </a:cubicBezTo>
                <a:cubicBezTo>
                  <a:pt x="877" y="425"/>
                  <a:pt x="884" y="418"/>
                  <a:pt x="884" y="410"/>
                </a:cubicBezTo>
                <a:cubicBezTo>
                  <a:pt x="884" y="402"/>
                  <a:pt x="877" y="395"/>
                  <a:pt x="869" y="395"/>
                </a:cubicBezTo>
                <a:close/>
                <a:moveTo>
                  <a:pt x="869" y="428"/>
                </a:moveTo>
                <a:cubicBezTo>
                  <a:pt x="861" y="428"/>
                  <a:pt x="854" y="435"/>
                  <a:pt x="854" y="443"/>
                </a:cubicBezTo>
                <a:cubicBezTo>
                  <a:pt x="854" y="451"/>
                  <a:pt x="861" y="458"/>
                  <a:pt x="869" y="458"/>
                </a:cubicBezTo>
                <a:cubicBezTo>
                  <a:pt x="877" y="458"/>
                  <a:pt x="884" y="451"/>
                  <a:pt x="884" y="443"/>
                </a:cubicBezTo>
                <a:cubicBezTo>
                  <a:pt x="884" y="435"/>
                  <a:pt x="877" y="428"/>
                  <a:pt x="869" y="428"/>
                </a:cubicBezTo>
                <a:close/>
                <a:moveTo>
                  <a:pt x="869" y="461"/>
                </a:moveTo>
                <a:cubicBezTo>
                  <a:pt x="861" y="461"/>
                  <a:pt x="854" y="468"/>
                  <a:pt x="854" y="476"/>
                </a:cubicBezTo>
                <a:cubicBezTo>
                  <a:pt x="854" y="484"/>
                  <a:pt x="861" y="491"/>
                  <a:pt x="869" y="491"/>
                </a:cubicBezTo>
                <a:cubicBezTo>
                  <a:pt x="877" y="491"/>
                  <a:pt x="884" y="484"/>
                  <a:pt x="884" y="476"/>
                </a:cubicBezTo>
                <a:cubicBezTo>
                  <a:pt x="884" y="468"/>
                  <a:pt x="877" y="461"/>
                  <a:pt x="869" y="461"/>
                </a:cubicBezTo>
                <a:close/>
                <a:moveTo>
                  <a:pt x="869" y="494"/>
                </a:moveTo>
                <a:cubicBezTo>
                  <a:pt x="861" y="494"/>
                  <a:pt x="854" y="500"/>
                  <a:pt x="854" y="509"/>
                </a:cubicBezTo>
                <a:cubicBezTo>
                  <a:pt x="854" y="517"/>
                  <a:pt x="861" y="523"/>
                  <a:pt x="869" y="523"/>
                </a:cubicBezTo>
                <a:cubicBezTo>
                  <a:pt x="877" y="523"/>
                  <a:pt x="884" y="517"/>
                  <a:pt x="884" y="509"/>
                </a:cubicBezTo>
                <a:cubicBezTo>
                  <a:pt x="884" y="500"/>
                  <a:pt x="877" y="494"/>
                  <a:pt x="869" y="494"/>
                </a:cubicBezTo>
                <a:close/>
                <a:moveTo>
                  <a:pt x="869" y="527"/>
                </a:moveTo>
                <a:cubicBezTo>
                  <a:pt x="861" y="527"/>
                  <a:pt x="854" y="533"/>
                  <a:pt x="854" y="542"/>
                </a:cubicBezTo>
                <a:cubicBezTo>
                  <a:pt x="854" y="550"/>
                  <a:pt x="861" y="556"/>
                  <a:pt x="869" y="556"/>
                </a:cubicBezTo>
                <a:cubicBezTo>
                  <a:pt x="877" y="556"/>
                  <a:pt x="884" y="550"/>
                  <a:pt x="884" y="542"/>
                </a:cubicBezTo>
                <a:cubicBezTo>
                  <a:pt x="884" y="533"/>
                  <a:pt x="877" y="527"/>
                  <a:pt x="869" y="527"/>
                </a:cubicBezTo>
                <a:close/>
                <a:moveTo>
                  <a:pt x="869" y="560"/>
                </a:moveTo>
                <a:cubicBezTo>
                  <a:pt x="861" y="560"/>
                  <a:pt x="854" y="566"/>
                  <a:pt x="854" y="574"/>
                </a:cubicBezTo>
                <a:cubicBezTo>
                  <a:pt x="854" y="583"/>
                  <a:pt x="861" y="589"/>
                  <a:pt x="869" y="589"/>
                </a:cubicBezTo>
                <a:cubicBezTo>
                  <a:pt x="877" y="589"/>
                  <a:pt x="884" y="583"/>
                  <a:pt x="884" y="574"/>
                </a:cubicBezTo>
                <a:cubicBezTo>
                  <a:pt x="884" y="566"/>
                  <a:pt x="877" y="560"/>
                  <a:pt x="869" y="560"/>
                </a:cubicBezTo>
                <a:close/>
                <a:moveTo>
                  <a:pt x="869" y="593"/>
                </a:moveTo>
                <a:cubicBezTo>
                  <a:pt x="861" y="593"/>
                  <a:pt x="854" y="599"/>
                  <a:pt x="854" y="607"/>
                </a:cubicBezTo>
                <a:cubicBezTo>
                  <a:pt x="854" y="616"/>
                  <a:pt x="861" y="622"/>
                  <a:pt x="869" y="622"/>
                </a:cubicBezTo>
                <a:cubicBezTo>
                  <a:pt x="877" y="622"/>
                  <a:pt x="884" y="616"/>
                  <a:pt x="884" y="607"/>
                </a:cubicBezTo>
                <a:cubicBezTo>
                  <a:pt x="884" y="599"/>
                  <a:pt x="877" y="593"/>
                  <a:pt x="869" y="593"/>
                </a:cubicBezTo>
                <a:close/>
                <a:moveTo>
                  <a:pt x="869" y="625"/>
                </a:moveTo>
                <a:cubicBezTo>
                  <a:pt x="861" y="625"/>
                  <a:pt x="854" y="632"/>
                  <a:pt x="854" y="640"/>
                </a:cubicBezTo>
                <a:cubicBezTo>
                  <a:pt x="854" y="648"/>
                  <a:pt x="861" y="655"/>
                  <a:pt x="869" y="655"/>
                </a:cubicBezTo>
                <a:cubicBezTo>
                  <a:pt x="877" y="655"/>
                  <a:pt x="884" y="648"/>
                  <a:pt x="884" y="640"/>
                </a:cubicBezTo>
                <a:cubicBezTo>
                  <a:pt x="884" y="632"/>
                  <a:pt x="877" y="625"/>
                  <a:pt x="869" y="625"/>
                </a:cubicBezTo>
                <a:close/>
                <a:moveTo>
                  <a:pt x="869" y="658"/>
                </a:moveTo>
                <a:cubicBezTo>
                  <a:pt x="861" y="658"/>
                  <a:pt x="854" y="665"/>
                  <a:pt x="854" y="673"/>
                </a:cubicBezTo>
                <a:cubicBezTo>
                  <a:pt x="854" y="681"/>
                  <a:pt x="861" y="688"/>
                  <a:pt x="869" y="688"/>
                </a:cubicBezTo>
                <a:cubicBezTo>
                  <a:pt x="877" y="688"/>
                  <a:pt x="884" y="681"/>
                  <a:pt x="884" y="673"/>
                </a:cubicBezTo>
                <a:cubicBezTo>
                  <a:pt x="884" y="665"/>
                  <a:pt x="877" y="658"/>
                  <a:pt x="869" y="658"/>
                </a:cubicBezTo>
                <a:close/>
                <a:moveTo>
                  <a:pt x="869" y="691"/>
                </a:moveTo>
                <a:cubicBezTo>
                  <a:pt x="861" y="691"/>
                  <a:pt x="854" y="698"/>
                  <a:pt x="854" y="706"/>
                </a:cubicBezTo>
                <a:cubicBezTo>
                  <a:pt x="854" y="714"/>
                  <a:pt x="861" y="721"/>
                  <a:pt x="869" y="721"/>
                </a:cubicBezTo>
                <a:cubicBezTo>
                  <a:pt x="877" y="721"/>
                  <a:pt x="884" y="714"/>
                  <a:pt x="884" y="706"/>
                </a:cubicBezTo>
                <a:cubicBezTo>
                  <a:pt x="884" y="698"/>
                  <a:pt x="877" y="691"/>
                  <a:pt x="869" y="691"/>
                </a:cubicBezTo>
                <a:close/>
                <a:moveTo>
                  <a:pt x="869" y="724"/>
                </a:moveTo>
                <a:cubicBezTo>
                  <a:pt x="861" y="724"/>
                  <a:pt x="854" y="731"/>
                  <a:pt x="854" y="739"/>
                </a:cubicBezTo>
                <a:cubicBezTo>
                  <a:pt x="854" y="747"/>
                  <a:pt x="861" y="754"/>
                  <a:pt x="869" y="754"/>
                </a:cubicBezTo>
                <a:cubicBezTo>
                  <a:pt x="877" y="754"/>
                  <a:pt x="884" y="747"/>
                  <a:pt x="884" y="739"/>
                </a:cubicBezTo>
                <a:cubicBezTo>
                  <a:pt x="884" y="731"/>
                  <a:pt x="877" y="724"/>
                  <a:pt x="869" y="724"/>
                </a:cubicBezTo>
                <a:close/>
                <a:moveTo>
                  <a:pt x="869" y="757"/>
                </a:moveTo>
                <a:cubicBezTo>
                  <a:pt x="861" y="757"/>
                  <a:pt x="854" y="764"/>
                  <a:pt x="854" y="772"/>
                </a:cubicBezTo>
                <a:cubicBezTo>
                  <a:pt x="854" y="780"/>
                  <a:pt x="861" y="787"/>
                  <a:pt x="869" y="787"/>
                </a:cubicBezTo>
                <a:cubicBezTo>
                  <a:pt x="877" y="787"/>
                  <a:pt x="884" y="780"/>
                  <a:pt x="884" y="772"/>
                </a:cubicBezTo>
                <a:cubicBezTo>
                  <a:pt x="884" y="764"/>
                  <a:pt x="877" y="757"/>
                  <a:pt x="869" y="757"/>
                </a:cubicBezTo>
                <a:close/>
                <a:moveTo>
                  <a:pt x="869" y="790"/>
                </a:moveTo>
                <a:cubicBezTo>
                  <a:pt x="861" y="790"/>
                  <a:pt x="854" y="797"/>
                  <a:pt x="854" y="805"/>
                </a:cubicBezTo>
                <a:cubicBezTo>
                  <a:pt x="854" y="813"/>
                  <a:pt x="861" y="820"/>
                  <a:pt x="869" y="820"/>
                </a:cubicBezTo>
                <a:cubicBezTo>
                  <a:pt x="877" y="820"/>
                  <a:pt x="884" y="813"/>
                  <a:pt x="884" y="805"/>
                </a:cubicBezTo>
                <a:cubicBezTo>
                  <a:pt x="884" y="797"/>
                  <a:pt x="877" y="790"/>
                  <a:pt x="869" y="790"/>
                </a:cubicBezTo>
                <a:close/>
                <a:moveTo>
                  <a:pt x="869" y="823"/>
                </a:moveTo>
                <a:cubicBezTo>
                  <a:pt x="861" y="823"/>
                  <a:pt x="854" y="830"/>
                  <a:pt x="854" y="838"/>
                </a:cubicBezTo>
                <a:cubicBezTo>
                  <a:pt x="854" y="846"/>
                  <a:pt x="861" y="853"/>
                  <a:pt x="869" y="853"/>
                </a:cubicBezTo>
                <a:cubicBezTo>
                  <a:pt x="877" y="853"/>
                  <a:pt x="884" y="846"/>
                  <a:pt x="884" y="838"/>
                </a:cubicBezTo>
                <a:cubicBezTo>
                  <a:pt x="884" y="830"/>
                  <a:pt x="877" y="823"/>
                  <a:pt x="869" y="823"/>
                </a:cubicBezTo>
                <a:close/>
                <a:moveTo>
                  <a:pt x="869" y="856"/>
                </a:moveTo>
                <a:cubicBezTo>
                  <a:pt x="861" y="856"/>
                  <a:pt x="854" y="863"/>
                  <a:pt x="854" y="871"/>
                </a:cubicBezTo>
                <a:cubicBezTo>
                  <a:pt x="854" y="879"/>
                  <a:pt x="861" y="886"/>
                  <a:pt x="869" y="886"/>
                </a:cubicBezTo>
                <a:cubicBezTo>
                  <a:pt x="877" y="886"/>
                  <a:pt x="884" y="879"/>
                  <a:pt x="884" y="871"/>
                </a:cubicBezTo>
                <a:cubicBezTo>
                  <a:pt x="884" y="863"/>
                  <a:pt x="877" y="856"/>
                  <a:pt x="869" y="856"/>
                </a:cubicBezTo>
                <a:close/>
                <a:moveTo>
                  <a:pt x="869" y="889"/>
                </a:moveTo>
                <a:cubicBezTo>
                  <a:pt x="861" y="889"/>
                  <a:pt x="854" y="895"/>
                  <a:pt x="854" y="904"/>
                </a:cubicBezTo>
                <a:cubicBezTo>
                  <a:pt x="854" y="912"/>
                  <a:pt x="861" y="918"/>
                  <a:pt x="869" y="918"/>
                </a:cubicBezTo>
                <a:cubicBezTo>
                  <a:pt x="877" y="918"/>
                  <a:pt x="884" y="912"/>
                  <a:pt x="884" y="904"/>
                </a:cubicBezTo>
                <a:cubicBezTo>
                  <a:pt x="884" y="895"/>
                  <a:pt x="877" y="889"/>
                  <a:pt x="869" y="889"/>
                </a:cubicBezTo>
                <a:close/>
                <a:moveTo>
                  <a:pt x="869" y="922"/>
                </a:moveTo>
                <a:cubicBezTo>
                  <a:pt x="861" y="922"/>
                  <a:pt x="854" y="928"/>
                  <a:pt x="854" y="937"/>
                </a:cubicBezTo>
                <a:cubicBezTo>
                  <a:pt x="854" y="945"/>
                  <a:pt x="861" y="951"/>
                  <a:pt x="869" y="951"/>
                </a:cubicBezTo>
                <a:cubicBezTo>
                  <a:pt x="877" y="951"/>
                  <a:pt x="884" y="945"/>
                  <a:pt x="884" y="937"/>
                </a:cubicBezTo>
                <a:cubicBezTo>
                  <a:pt x="884" y="928"/>
                  <a:pt x="877" y="922"/>
                  <a:pt x="869" y="922"/>
                </a:cubicBezTo>
                <a:close/>
                <a:moveTo>
                  <a:pt x="869" y="955"/>
                </a:moveTo>
                <a:cubicBezTo>
                  <a:pt x="861" y="955"/>
                  <a:pt x="854" y="961"/>
                  <a:pt x="854" y="970"/>
                </a:cubicBezTo>
                <a:cubicBezTo>
                  <a:pt x="854" y="978"/>
                  <a:pt x="861" y="984"/>
                  <a:pt x="869" y="984"/>
                </a:cubicBezTo>
                <a:cubicBezTo>
                  <a:pt x="877" y="984"/>
                  <a:pt x="884" y="978"/>
                  <a:pt x="884" y="970"/>
                </a:cubicBezTo>
                <a:cubicBezTo>
                  <a:pt x="884" y="961"/>
                  <a:pt x="877" y="955"/>
                  <a:pt x="869" y="955"/>
                </a:cubicBezTo>
                <a:close/>
                <a:moveTo>
                  <a:pt x="869" y="988"/>
                </a:moveTo>
                <a:cubicBezTo>
                  <a:pt x="861" y="988"/>
                  <a:pt x="854" y="994"/>
                  <a:pt x="854" y="1002"/>
                </a:cubicBezTo>
                <a:cubicBezTo>
                  <a:pt x="854" y="1011"/>
                  <a:pt x="861" y="1017"/>
                  <a:pt x="869" y="1017"/>
                </a:cubicBezTo>
                <a:cubicBezTo>
                  <a:pt x="877" y="1017"/>
                  <a:pt x="884" y="1011"/>
                  <a:pt x="884" y="1002"/>
                </a:cubicBezTo>
                <a:cubicBezTo>
                  <a:pt x="884" y="994"/>
                  <a:pt x="877" y="988"/>
                  <a:pt x="869" y="988"/>
                </a:cubicBezTo>
                <a:close/>
                <a:moveTo>
                  <a:pt x="869" y="1021"/>
                </a:moveTo>
                <a:cubicBezTo>
                  <a:pt x="861" y="1021"/>
                  <a:pt x="854" y="1027"/>
                  <a:pt x="854" y="1035"/>
                </a:cubicBezTo>
                <a:cubicBezTo>
                  <a:pt x="854" y="1044"/>
                  <a:pt x="861" y="1050"/>
                  <a:pt x="869" y="1050"/>
                </a:cubicBezTo>
                <a:cubicBezTo>
                  <a:pt x="877" y="1050"/>
                  <a:pt x="884" y="1044"/>
                  <a:pt x="884" y="1035"/>
                </a:cubicBezTo>
                <a:cubicBezTo>
                  <a:pt x="884" y="1027"/>
                  <a:pt x="877" y="1021"/>
                  <a:pt x="869" y="1021"/>
                </a:cubicBezTo>
                <a:close/>
                <a:moveTo>
                  <a:pt x="869" y="1053"/>
                </a:moveTo>
                <a:cubicBezTo>
                  <a:pt x="861" y="1053"/>
                  <a:pt x="854" y="1060"/>
                  <a:pt x="854" y="1068"/>
                </a:cubicBezTo>
                <a:cubicBezTo>
                  <a:pt x="854" y="1076"/>
                  <a:pt x="861" y="1083"/>
                  <a:pt x="869" y="1083"/>
                </a:cubicBezTo>
                <a:cubicBezTo>
                  <a:pt x="877" y="1083"/>
                  <a:pt x="884" y="1076"/>
                  <a:pt x="884" y="1068"/>
                </a:cubicBezTo>
                <a:cubicBezTo>
                  <a:pt x="884" y="1060"/>
                  <a:pt x="877" y="1053"/>
                  <a:pt x="869" y="1053"/>
                </a:cubicBezTo>
                <a:close/>
                <a:moveTo>
                  <a:pt x="869" y="1086"/>
                </a:moveTo>
                <a:cubicBezTo>
                  <a:pt x="861" y="1086"/>
                  <a:pt x="854" y="1093"/>
                  <a:pt x="854" y="1101"/>
                </a:cubicBezTo>
                <a:cubicBezTo>
                  <a:pt x="854" y="1109"/>
                  <a:pt x="861" y="1116"/>
                  <a:pt x="869" y="1116"/>
                </a:cubicBezTo>
                <a:cubicBezTo>
                  <a:pt x="877" y="1116"/>
                  <a:pt x="884" y="1109"/>
                  <a:pt x="884" y="1101"/>
                </a:cubicBezTo>
                <a:cubicBezTo>
                  <a:pt x="884" y="1093"/>
                  <a:pt x="877" y="1086"/>
                  <a:pt x="869" y="1086"/>
                </a:cubicBezTo>
                <a:close/>
                <a:moveTo>
                  <a:pt x="869" y="1119"/>
                </a:moveTo>
                <a:cubicBezTo>
                  <a:pt x="861" y="1119"/>
                  <a:pt x="854" y="1126"/>
                  <a:pt x="854" y="1134"/>
                </a:cubicBezTo>
                <a:cubicBezTo>
                  <a:pt x="854" y="1142"/>
                  <a:pt x="861" y="1149"/>
                  <a:pt x="869" y="1149"/>
                </a:cubicBezTo>
                <a:cubicBezTo>
                  <a:pt x="877" y="1149"/>
                  <a:pt x="884" y="1142"/>
                  <a:pt x="884" y="1134"/>
                </a:cubicBezTo>
                <a:cubicBezTo>
                  <a:pt x="884" y="1126"/>
                  <a:pt x="877" y="1119"/>
                  <a:pt x="869" y="1119"/>
                </a:cubicBezTo>
                <a:close/>
                <a:moveTo>
                  <a:pt x="869" y="1152"/>
                </a:moveTo>
                <a:cubicBezTo>
                  <a:pt x="861" y="1152"/>
                  <a:pt x="854" y="1159"/>
                  <a:pt x="854" y="1167"/>
                </a:cubicBezTo>
                <a:cubicBezTo>
                  <a:pt x="854" y="1175"/>
                  <a:pt x="861" y="1182"/>
                  <a:pt x="869" y="1182"/>
                </a:cubicBezTo>
                <a:cubicBezTo>
                  <a:pt x="877" y="1182"/>
                  <a:pt x="884" y="1175"/>
                  <a:pt x="884" y="1167"/>
                </a:cubicBezTo>
                <a:cubicBezTo>
                  <a:pt x="884" y="1159"/>
                  <a:pt x="877" y="1152"/>
                  <a:pt x="869" y="1152"/>
                </a:cubicBezTo>
                <a:close/>
                <a:moveTo>
                  <a:pt x="869" y="1185"/>
                </a:moveTo>
                <a:cubicBezTo>
                  <a:pt x="861" y="1185"/>
                  <a:pt x="854" y="1192"/>
                  <a:pt x="854" y="1200"/>
                </a:cubicBezTo>
                <a:cubicBezTo>
                  <a:pt x="854" y="1208"/>
                  <a:pt x="861" y="1215"/>
                  <a:pt x="869" y="1215"/>
                </a:cubicBezTo>
                <a:cubicBezTo>
                  <a:pt x="877" y="1215"/>
                  <a:pt x="884" y="1208"/>
                  <a:pt x="884" y="1200"/>
                </a:cubicBezTo>
                <a:cubicBezTo>
                  <a:pt x="884" y="1192"/>
                  <a:pt x="877" y="1185"/>
                  <a:pt x="869" y="1185"/>
                </a:cubicBezTo>
                <a:close/>
                <a:moveTo>
                  <a:pt x="869" y="1218"/>
                </a:moveTo>
                <a:cubicBezTo>
                  <a:pt x="861" y="1218"/>
                  <a:pt x="854" y="1225"/>
                  <a:pt x="854" y="1233"/>
                </a:cubicBezTo>
                <a:cubicBezTo>
                  <a:pt x="854" y="1241"/>
                  <a:pt x="861" y="1248"/>
                  <a:pt x="869" y="1248"/>
                </a:cubicBezTo>
                <a:cubicBezTo>
                  <a:pt x="877" y="1248"/>
                  <a:pt x="884" y="1241"/>
                  <a:pt x="884" y="1233"/>
                </a:cubicBezTo>
                <a:cubicBezTo>
                  <a:pt x="884" y="1225"/>
                  <a:pt x="877" y="1218"/>
                  <a:pt x="869" y="1218"/>
                </a:cubicBezTo>
                <a:close/>
                <a:moveTo>
                  <a:pt x="869" y="1251"/>
                </a:moveTo>
                <a:cubicBezTo>
                  <a:pt x="861" y="1251"/>
                  <a:pt x="854" y="1258"/>
                  <a:pt x="854" y="1266"/>
                </a:cubicBezTo>
                <a:cubicBezTo>
                  <a:pt x="854" y="1274"/>
                  <a:pt x="861" y="1281"/>
                  <a:pt x="869" y="1281"/>
                </a:cubicBezTo>
                <a:cubicBezTo>
                  <a:pt x="877" y="1281"/>
                  <a:pt x="884" y="1274"/>
                  <a:pt x="884" y="1266"/>
                </a:cubicBezTo>
                <a:cubicBezTo>
                  <a:pt x="884" y="1258"/>
                  <a:pt x="877" y="1251"/>
                  <a:pt x="869" y="1251"/>
                </a:cubicBezTo>
                <a:close/>
                <a:moveTo>
                  <a:pt x="869" y="1284"/>
                </a:moveTo>
                <a:cubicBezTo>
                  <a:pt x="861" y="1284"/>
                  <a:pt x="854" y="1291"/>
                  <a:pt x="854" y="1299"/>
                </a:cubicBezTo>
                <a:cubicBezTo>
                  <a:pt x="854" y="1307"/>
                  <a:pt x="861" y="1314"/>
                  <a:pt x="869" y="1314"/>
                </a:cubicBezTo>
                <a:cubicBezTo>
                  <a:pt x="877" y="1314"/>
                  <a:pt x="884" y="1307"/>
                  <a:pt x="884" y="1299"/>
                </a:cubicBezTo>
                <a:cubicBezTo>
                  <a:pt x="884" y="1291"/>
                  <a:pt x="877" y="1284"/>
                  <a:pt x="869" y="1284"/>
                </a:cubicBezTo>
                <a:close/>
                <a:moveTo>
                  <a:pt x="869" y="1317"/>
                </a:moveTo>
                <a:cubicBezTo>
                  <a:pt x="861" y="1317"/>
                  <a:pt x="854" y="1323"/>
                  <a:pt x="854" y="1332"/>
                </a:cubicBezTo>
                <a:cubicBezTo>
                  <a:pt x="854" y="1340"/>
                  <a:pt x="861" y="1346"/>
                  <a:pt x="869" y="1346"/>
                </a:cubicBezTo>
                <a:cubicBezTo>
                  <a:pt x="877" y="1346"/>
                  <a:pt x="884" y="1340"/>
                  <a:pt x="884" y="1332"/>
                </a:cubicBezTo>
                <a:cubicBezTo>
                  <a:pt x="884" y="1323"/>
                  <a:pt x="877" y="1317"/>
                  <a:pt x="869" y="1317"/>
                </a:cubicBezTo>
                <a:close/>
                <a:moveTo>
                  <a:pt x="869" y="1350"/>
                </a:moveTo>
                <a:cubicBezTo>
                  <a:pt x="861" y="1350"/>
                  <a:pt x="854" y="1356"/>
                  <a:pt x="854" y="1365"/>
                </a:cubicBezTo>
                <a:cubicBezTo>
                  <a:pt x="854" y="1373"/>
                  <a:pt x="861" y="1379"/>
                  <a:pt x="869" y="1379"/>
                </a:cubicBezTo>
                <a:cubicBezTo>
                  <a:pt x="877" y="1379"/>
                  <a:pt x="884" y="1373"/>
                  <a:pt x="884" y="1365"/>
                </a:cubicBezTo>
                <a:cubicBezTo>
                  <a:pt x="884" y="1356"/>
                  <a:pt x="877" y="1350"/>
                  <a:pt x="869" y="1350"/>
                </a:cubicBezTo>
                <a:close/>
                <a:moveTo>
                  <a:pt x="869" y="1383"/>
                </a:moveTo>
                <a:cubicBezTo>
                  <a:pt x="861" y="1383"/>
                  <a:pt x="854" y="1389"/>
                  <a:pt x="854" y="1397"/>
                </a:cubicBezTo>
                <a:cubicBezTo>
                  <a:pt x="854" y="1406"/>
                  <a:pt x="861" y="1412"/>
                  <a:pt x="869" y="1412"/>
                </a:cubicBezTo>
                <a:cubicBezTo>
                  <a:pt x="877" y="1412"/>
                  <a:pt x="884" y="1406"/>
                  <a:pt x="884" y="1397"/>
                </a:cubicBezTo>
                <a:cubicBezTo>
                  <a:pt x="884" y="1389"/>
                  <a:pt x="877" y="1383"/>
                  <a:pt x="869" y="1383"/>
                </a:cubicBezTo>
                <a:close/>
                <a:moveTo>
                  <a:pt x="869" y="1416"/>
                </a:moveTo>
                <a:cubicBezTo>
                  <a:pt x="861" y="1416"/>
                  <a:pt x="854" y="1422"/>
                  <a:pt x="854" y="1430"/>
                </a:cubicBezTo>
                <a:cubicBezTo>
                  <a:pt x="854" y="1439"/>
                  <a:pt x="861" y="1445"/>
                  <a:pt x="869" y="1445"/>
                </a:cubicBezTo>
                <a:cubicBezTo>
                  <a:pt x="877" y="1445"/>
                  <a:pt x="884" y="1439"/>
                  <a:pt x="884" y="1430"/>
                </a:cubicBezTo>
                <a:cubicBezTo>
                  <a:pt x="884" y="1422"/>
                  <a:pt x="877" y="1416"/>
                  <a:pt x="869" y="1416"/>
                </a:cubicBezTo>
                <a:close/>
                <a:moveTo>
                  <a:pt x="902" y="0"/>
                </a:moveTo>
                <a:cubicBezTo>
                  <a:pt x="894" y="0"/>
                  <a:pt x="887" y="7"/>
                  <a:pt x="887" y="15"/>
                </a:cubicBezTo>
                <a:cubicBezTo>
                  <a:pt x="887" y="23"/>
                  <a:pt x="894" y="30"/>
                  <a:pt x="902" y="30"/>
                </a:cubicBezTo>
                <a:cubicBezTo>
                  <a:pt x="910" y="30"/>
                  <a:pt x="917" y="23"/>
                  <a:pt x="917" y="15"/>
                </a:cubicBezTo>
                <a:cubicBezTo>
                  <a:pt x="917" y="7"/>
                  <a:pt x="910" y="0"/>
                  <a:pt x="902" y="0"/>
                </a:cubicBezTo>
                <a:close/>
                <a:moveTo>
                  <a:pt x="902" y="33"/>
                </a:moveTo>
                <a:cubicBezTo>
                  <a:pt x="894" y="33"/>
                  <a:pt x="887" y="40"/>
                  <a:pt x="887" y="48"/>
                </a:cubicBezTo>
                <a:cubicBezTo>
                  <a:pt x="887" y="56"/>
                  <a:pt x="894" y="63"/>
                  <a:pt x="902" y="63"/>
                </a:cubicBezTo>
                <a:cubicBezTo>
                  <a:pt x="910" y="63"/>
                  <a:pt x="917" y="56"/>
                  <a:pt x="917" y="48"/>
                </a:cubicBezTo>
                <a:cubicBezTo>
                  <a:pt x="917" y="40"/>
                  <a:pt x="910" y="33"/>
                  <a:pt x="902" y="33"/>
                </a:cubicBezTo>
                <a:close/>
                <a:moveTo>
                  <a:pt x="902" y="66"/>
                </a:moveTo>
                <a:cubicBezTo>
                  <a:pt x="894" y="66"/>
                  <a:pt x="887" y="72"/>
                  <a:pt x="887" y="81"/>
                </a:cubicBezTo>
                <a:cubicBezTo>
                  <a:pt x="887" y="89"/>
                  <a:pt x="894" y="95"/>
                  <a:pt x="902" y="95"/>
                </a:cubicBezTo>
                <a:cubicBezTo>
                  <a:pt x="910" y="95"/>
                  <a:pt x="917" y="89"/>
                  <a:pt x="917" y="81"/>
                </a:cubicBezTo>
                <a:cubicBezTo>
                  <a:pt x="917" y="72"/>
                  <a:pt x="910" y="66"/>
                  <a:pt x="902" y="66"/>
                </a:cubicBezTo>
                <a:close/>
                <a:moveTo>
                  <a:pt x="902" y="99"/>
                </a:moveTo>
                <a:cubicBezTo>
                  <a:pt x="894" y="99"/>
                  <a:pt x="887" y="105"/>
                  <a:pt x="887" y="114"/>
                </a:cubicBezTo>
                <a:cubicBezTo>
                  <a:pt x="887" y="122"/>
                  <a:pt x="894" y="128"/>
                  <a:pt x="902" y="128"/>
                </a:cubicBezTo>
                <a:cubicBezTo>
                  <a:pt x="910" y="128"/>
                  <a:pt x="917" y="122"/>
                  <a:pt x="917" y="114"/>
                </a:cubicBezTo>
                <a:cubicBezTo>
                  <a:pt x="917" y="105"/>
                  <a:pt x="910" y="99"/>
                  <a:pt x="902" y="99"/>
                </a:cubicBezTo>
                <a:close/>
                <a:moveTo>
                  <a:pt x="902" y="132"/>
                </a:moveTo>
                <a:cubicBezTo>
                  <a:pt x="894" y="132"/>
                  <a:pt x="887" y="138"/>
                  <a:pt x="887" y="147"/>
                </a:cubicBezTo>
                <a:cubicBezTo>
                  <a:pt x="887" y="155"/>
                  <a:pt x="894" y="161"/>
                  <a:pt x="902" y="161"/>
                </a:cubicBezTo>
                <a:cubicBezTo>
                  <a:pt x="910" y="161"/>
                  <a:pt x="917" y="155"/>
                  <a:pt x="917" y="147"/>
                </a:cubicBezTo>
                <a:cubicBezTo>
                  <a:pt x="917" y="138"/>
                  <a:pt x="910" y="132"/>
                  <a:pt x="902" y="132"/>
                </a:cubicBezTo>
                <a:close/>
                <a:moveTo>
                  <a:pt x="902" y="165"/>
                </a:moveTo>
                <a:cubicBezTo>
                  <a:pt x="894" y="165"/>
                  <a:pt x="887" y="171"/>
                  <a:pt x="887" y="179"/>
                </a:cubicBezTo>
                <a:cubicBezTo>
                  <a:pt x="887" y="188"/>
                  <a:pt x="894" y="194"/>
                  <a:pt x="902" y="194"/>
                </a:cubicBezTo>
                <a:cubicBezTo>
                  <a:pt x="910" y="194"/>
                  <a:pt x="917" y="188"/>
                  <a:pt x="917" y="179"/>
                </a:cubicBezTo>
                <a:cubicBezTo>
                  <a:pt x="917" y="171"/>
                  <a:pt x="910" y="165"/>
                  <a:pt x="902" y="165"/>
                </a:cubicBezTo>
                <a:close/>
                <a:moveTo>
                  <a:pt x="902" y="198"/>
                </a:moveTo>
                <a:cubicBezTo>
                  <a:pt x="894" y="198"/>
                  <a:pt x="887" y="204"/>
                  <a:pt x="887" y="212"/>
                </a:cubicBezTo>
                <a:cubicBezTo>
                  <a:pt x="887" y="221"/>
                  <a:pt x="894" y="227"/>
                  <a:pt x="902" y="227"/>
                </a:cubicBezTo>
                <a:cubicBezTo>
                  <a:pt x="910" y="227"/>
                  <a:pt x="917" y="221"/>
                  <a:pt x="917" y="212"/>
                </a:cubicBezTo>
                <a:cubicBezTo>
                  <a:pt x="917" y="204"/>
                  <a:pt x="910" y="198"/>
                  <a:pt x="902" y="198"/>
                </a:cubicBezTo>
                <a:close/>
                <a:moveTo>
                  <a:pt x="902" y="230"/>
                </a:moveTo>
                <a:cubicBezTo>
                  <a:pt x="894" y="230"/>
                  <a:pt x="887" y="237"/>
                  <a:pt x="887" y="245"/>
                </a:cubicBezTo>
                <a:cubicBezTo>
                  <a:pt x="887" y="253"/>
                  <a:pt x="894" y="260"/>
                  <a:pt x="902" y="260"/>
                </a:cubicBezTo>
                <a:cubicBezTo>
                  <a:pt x="910" y="260"/>
                  <a:pt x="917" y="253"/>
                  <a:pt x="917" y="245"/>
                </a:cubicBezTo>
                <a:cubicBezTo>
                  <a:pt x="917" y="237"/>
                  <a:pt x="910" y="230"/>
                  <a:pt x="902" y="230"/>
                </a:cubicBezTo>
                <a:close/>
                <a:moveTo>
                  <a:pt x="902" y="263"/>
                </a:moveTo>
                <a:cubicBezTo>
                  <a:pt x="894" y="263"/>
                  <a:pt x="887" y="270"/>
                  <a:pt x="887" y="278"/>
                </a:cubicBezTo>
                <a:cubicBezTo>
                  <a:pt x="887" y="286"/>
                  <a:pt x="894" y="293"/>
                  <a:pt x="902" y="293"/>
                </a:cubicBezTo>
                <a:cubicBezTo>
                  <a:pt x="910" y="293"/>
                  <a:pt x="917" y="286"/>
                  <a:pt x="917" y="278"/>
                </a:cubicBezTo>
                <a:cubicBezTo>
                  <a:pt x="917" y="270"/>
                  <a:pt x="910" y="263"/>
                  <a:pt x="902" y="263"/>
                </a:cubicBezTo>
                <a:close/>
                <a:moveTo>
                  <a:pt x="902" y="296"/>
                </a:moveTo>
                <a:cubicBezTo>
                  <a:pt x="894" y="296"/>
                  <a:pt x="887" y="303"/>
                  <a:pt x="887" y="311"/>
                </a:cubicBezTo>
                <a:cubicBezTo>
                  <a:pt x="887" y="319"/>
                  <a:pt x="894" y="326"/>
                  <a:pt x="902" y="326"/>
                </a:cubicBezTo>
                <a:cubicBezTo>
                  <a:pt x="910" y="326"/>
                  <a:pt x="917" y="319"/>
                  <a:pt x="917" y="311"/>
                </a:cubicBezTo>
                <a:cubicBezTo>
                  <a:pt x="917" y="303"/>
                  <a:pt x="910" y="296"/>
                  <a:pt x="902" y="296"/>
                </a:cubicBezTo>
                <a:close/>
                <a:moveTo>
                  <a:pt x="902" y="329"/>
                </a:moveTo>
                <a:cubicBezTo>
                  <a:pt x="894" y="329"/>
                  <a:pt x="887" y="336"/>
                  <a:pt x="887" y="344"/>
                </a:cubicBezTo>
                <a:cubicBezTo>
                  <a:pt x="887" y="352"/>
                  <a:pt x="894" y="359"/>
                  <a:pt x="902" y="359"/>
                </a:cubicBezTo>
                <a:cubicBezTo>
                  <a:pt x="910" y="359"/>
                  <a:pt x="917" y="352"/>
                  <a:pt x="917" y="344"/>
                </a:cubicBezTo>
                <a:cubicBezTo>
                  <a:pt x="917" y="336"/>
                  <a:pt x="910" y="329"/>
                  <a:pt x="902" y="329"/>
                </a:cubicBezTo>
                <a:close/>
                <a:moveTo>
                  <a:pt x="902" y="362"/>
                </a:moveTo>
                <a:cubicBezTo>
                  <a:pt x="894" y="362"/>
                  <a:pt x="887" y="369"/>
                  <a:pt x="887" y="377"/>
                </a:cubicBezTo>
                <a:cubicBezTo>
                  <a:pt x="887" y="385"/>
                  <a:pt x="894" y="392"/>
                  <a:pt x="902" y="392"/>
                </a:cubicBezTo>
                <a:cubicBezTo>
                  <a:pt x="910" y="392"/>
                  <a:pt x="917" y="385"/>
                  <a:pt x="917" y="377"/>
                </a:cubicBezTo>
                <a:cubicBezTo>
                  <a:pt x="917" y="369"/>
                  <a:pt x="910" y="362"/>
                  <a:pt x="902" y="362"/>
                </a:cubicBezTo>
                <a:close/>
                <a:moveTo>
                  <a:pt x="902" y="395"/>
                </a:moveTo>
                <a:cubicBezTo>
                  <a:pt x="894" y="395"/>
                  <a:pt x="887" y="402"/>
                  <a:pt x="887" y="410"/>
                </a:cubicBezTo>
                <a:cubicBezTo>
                  <a:pt x="887" y="418"/>
                  <a:pt x="894" y="425"/>
                  <a:pt x="902" y="425"/>
                </a:cubicBezTo>
                <a:cubicBezTo>
                  <a:pt x="910" y="425"/>
                  <a:pt x="917" y="418"/>
                  <a:pt x="917" y="410"/>
                </a:cubicBezTo>
                <a:cubicBezTo>
                  <a:pt x="917" y="402"/>
                  <a:pt x="910" y="395"/>
                  <a:pt x="902" y="395"/>
                </a:cubicBezTo>
                <a:close/>
                <a:moveTo>
                  <a:pt x="902" y="428"/>
                </a:moveTo>
                <a:cubicBezTo>
                  <a:pt x="894" y="428"/>
                  <a:pt x="887" y="435"/>
                  <a:pt x="887" y="443"/>
                </a:cubicBezTo>
                <a:cubicBezTo>
                  <a:pt x="887" y="451"/>
                  <a:pt x="894" y="458"/>
                  <a:pt x="902" y="458"/>
                </a:cubicBezTo>
                <a:cubicBezTo>
                  <a:pt x="910" y="458"/>
                  <a:pt x="917" y="451"/>
                  <a:pt x="917" y="443"/>
                </a:cubicBezTo>
                <a:cubicBezTo>
                  <a:pt x="917" y="435"/>
                  <a:pt x="910" y="428"/>
                  <a:pt x="902" y="428"/>
                </a:cubicBezTo>
                <a:close/>
                <a:moveTo>
                  <a:pt x="902" y="461"/>
                </a:moveTo>
                <a:cubicBezTo>
                  <a:pt x="894" y="461"/>
                  <a:pt x="887" y="468"/>
                  <a:pt x="887" y="476"/>
                </a:cubicBezTo>
                <a:cubicBezTo>
                  <a:pt x="887" y="484"/>
                  <a:pt x="894" y="491"/>
                  <a:pt x="902" y="491"/>
                </a:cubicBezTo>
                <a:cubicBezTo>
                  <a:pt x="910" y="491"/>
                  <a:pt x="917" y="484"/>
                  <a:pt x="917" y="476"/>
                </a:cubicBezTo>
                <a:cubicBezTo>
                  <a:pt x="917" y="468"/>
                  <a:pt x="910" y="461"/>
                  <a:pt x="902" y="461"/>
                </a:cubicBezTo>
                <a:close/>
                <a:moveTo>
                  <a:pt x="902" y="494"/>
                </a:moveTo>
                <a:cubicBezTo>
                  <a:pt x="894" y="494"/>
                  <a:pt x="887" y="500"/>
                  <a:pt x="887" y="509"/>
                </a:cubicBezTo>
                <a:cubicBezTo>
                  <a:pt x="887" y="517"/>
                  <a:pt x="894" y="523"/>
                  <a:pt x="902" y="523"/>
                </a:cubicBezTo>
                <a:cubicBezTo>
                  <a:pt x="910" y="523"/>
                  <a:pt x="917" y="517"/>
                  <a:pt x="917" y="509"/>
                </a:cubicBezTo>
                <a:cubicBezTo>
                  <a:pt x="917" y="500"/>
                  <a:pt x="910" y="494"/>
                  <a:pt x="902" y="494"/>
                </a:cubicBezTo>
                <a:close/>
                <a:moveTo>
                  <a:pt x="902" y="527"/>
                </a:moveTo>
                <a:cubicBezTo>
                  <a:pt x="894" y="527"/>
                  <a:pt x="887" y="533"/>
                  <a:pt x="887" y="542"/>
                </a:cubicBezTo>
                <a:cubicBezTo>
                  <a:pt x="887" y="550"/>
                  <a:pt x="894" y="556"/>
                  <a:pt x="902" y="556"/>
                </a:cubicBezTo>
                <a:cubicBezTo>
                  <a:pt x="910" y="556"/>
                  <a:pt x="917" y="550"/>
                  <a:pt x="917" y="542"/>
                </a:cubicBezTo>
                <a:cubicBezTo>
                  <a:pt x="917" y="533"/>
                  <a:pt x="910" y="527"/>
                  <a:pt x="902" y="527"/>
                </a:cubicBezTo>
                <a:close/>
                <a:moveTo>
                  <a:pt x="902" y="560"/>
                </a:moveTo>
                <a:cubicBezTo>
                  <a:pt x="894" y="560"/>
                  <a:pt x="887" y="566"/>
                  <a:pt x="887" y="574"/>
                </a:cubicBezTo>
                <a:cubicBezTo>
                  <a:pt x="887" y="583"/>
                  <a:pt x="894" y="589"/>
                  <a:pt x="902" y="589"/>
                </a:cubicBezTo>
                <a:cubicBezTo>
                  <a:pt x="910" y="589"/>
                  <a:pt x="917" y="583"/>
                  <a:pt x="917" y="574"/>
                </a:cubicBezTo>
                <a:cubicBezTo>
                  <a:pt x="917" y="566"/>
                  <a:pt x="910" y="560"/>
                  <a:pt x="902" y="560"/>
                </a:cubicBezTo>
                <a:close/>
                <a:moveTo>
                  <a:pt x="902" y="593"/>
                </a:moveTo>
                <a:cubicBezTo>
                  <a:pt x="894" y="593"/>
                  <a:pt x="887" y="599"/>
                  <a:pt x="887" y="607"/>
                </a:cubicBezTo>
                <a:cubicBezTo>
                  <a:pt x="887" y="616"/>
                  <a:pt x="894" y="622"/>
                  <a:pt x="902" y="622"/>
                </a:cubicBezTo>
                <a:cubicBezTo>
                  <a:pt x="910" y="622"/>
                  <a:pt x="917" y="616"/>
                  <a:pt x="917" y="607"/>
                </a:cubicBezTo>
                <a:cubicBezTo>
                  <a:pt x="917" y="599"/>
                  <a:pt x="910" y="593"/>
                  <a:pt x="902" y="593"/>
                </a:cubicBezTo>
                <a:close/>
                <a:moveTo>
                  <a:pt x="902" y="625"/>
                </a:moveTo>
                <a:cubicBezTo>
                  <a:pt x="894" y="625"/>
                  <a:pt x="887" y="632"/>
                  <a:pt x="887" y="640"/>
                </a:cubicBezTo>
                <a:cubicBezTo>
                  <a:pt x="887" y="648"/>
                  <a:pt x="894" y="655"/>
                  <a:pt x="902" y="655"/>
                </a:cubicBezTo>
                <a:cubicBezTo>
                  <a:pt x="910" y="655"/>
                  <a:pt x="917" y="648"/>
                  <a:pt x="917" y="640"/>
                </a:cubicBezTo>
                <a:cubicBezTo>
                  <a:pt x="917" y="632"/>
                  <a:pt x="910" y="625"/>
                  <a:pt x="902" y="625"/>
                </a:cubicBezTo>
                <a:close/>
                <a:moveTo>
                  <a:pt x="902" y="658"/>
                </a:moveTo>
                <a:cubicBezTo>
                  <a:pt x="894" y="658"/>
                  <a:pt x="887" y="665"/>
                  <a:pt x="887" y="673"/>
                </a:cubicBezTo>
                <a:cubicBezTo>
                  <a:pt x="887" y="681"/>
                  <a:pt x="894" y="688"/>
                  <a:pt x="902" y="688"/>
                </a:cubicBezTo>
                <a:cubicBezTo>
                  <a:pt x="910" y="688"/>
                  <a:pt x="917" y="681"/>
                  <a:pt x="917" y="673"/>
                </a:cubicBezTo>
                <a:cubicBezTo>
                  <a:pt x="917" y="665"/>
                  <a:pt x="910" y="658"/>
                  <a:pt x="902" y="658"/>
                </a:cubicBezTo>
                <a:close/>
                <a:moveTo>
                  <a:pt x="902" y="691"/>
                </a:moveTo>
                <a:cubicBezTo>
                  <a:pt x="894" y="691"/>
                  <a:pt x="887" y="698"/>
                  <a:pt x="887" y="706"/>
                </a:cubicBezTo>
                <a:cubicBezTo>
                  <a:pt x="887" y="714"/>
                  <a:pt x="894" y="721"/>
                  <a:pt x="902" y="721"/>
                </a:cubicBezTo>
                <a:cubicBezTo>
                  <a:pt x="910" y="721"/>
                  <a:pt x="917" y="714"/>
                  <a:pt x="917" y="706"/>
                </a:cubicBezTo>
                <a:cubicBezTo>
                  <a:pt x="917" y="698"/>
                  <a:pt x="910" y="691"/>
                  <a:pt x="902" y="691"/>
                </a:cubicBezTo>
                <a:close/>
                <a:moveTo>
                  <a:pt x="902" y="724"/>
                </a:moveTo>
                <a:cubicBezTo>
                  <a:pt x="894" y="724"/>
                  <a:pt x="887" y="731"/>
                  <a:pt x="887" y="739"/>
                </a:cubicBezTo>
                <a:cubicBezTo>
                  <a:pt x="887" y="747"/>
                  <a:pt x="894" y="754"/>
                  <a:pt x="902" y="754"/>
                </a:cubicBezTo>
                <a:cubicBezTo>
                  <a:pt x="910" y="754"/>
                  <a:pt x="917" y="747"/>
                  <a:pt x="917" y="739"/>
                </a:cubicBezTo>
                <a:cubicBezTo>
                  <a:pt x="917" y="731"/>
                  <a:pt x="910" y="724"/>
                  <a:pt x="902" y="724"/>
                </a:cubicBezTo>
                <a:close/>
                <a:moveTo>
                  <a:pt x="902" y="757"/>
                </a:moveTo>
                <a:cubicBezTo>
                  <a:pt x="894" y="757"/>
                  <a:pt x="887" y="764"/>
                  <a:pt x="887" y="772"/>
                </a:cubicBezTo>
                <a:cubicBezTo>
                  <a:pt x="887" y="780"/>
                  <a:pt x="894" y="787"/>
                  <a:pt x="902" y="787"/>
                </a:cubicBezTo>
                <a:cubicBezTo>
                  <a:pt x="910" y="787"/>
                  <a:pt x="917" y="780"/>
                  <a:pt x="917" y="772"/>
                </a:cubicBezTo>
                <a:cubicBezTo>
                  <a:pt x="917" y="764"/>
                  <a:pt x="910" y="757"/>
                  <a:pt x="902" y="757"/>
                </a:cubicBezTo>
                <a:close/>
                <a:moveTo>
                  <a:pt x="902" y="790"/>
                </a:moveTo>
                <a:cubicBezTo>
                  <a:pt x="894" y="790"/>
                  <a:pt x="887" y="797"/>
                  <a:pt x="887" y="805"/>
                </a:cubicBezTo>
                <a:cubicBezTo>
                  <a:pt x="887" y="813"/>
                  <a:pt x="894" y="820"/>
                  <a:pt x="902" y="820"/>
                </a:cubicBezTo>
                <a:cubicBezTo>
                  <a:pt x="910" y="820"/>
                  <a:pt x="917" y="813"/>
                  <a:pt x="917" y="805"/>
                </a:cubicBezTo>
                <a:cubicBezTo>
                  <a:pt x="917" y="797"/>
                  <a:pt x="910" y="790"/>
                  <a:pt x="902" y="790"/>
                </a:cubicBezTo>
                <a:close/>
                <a:moveTo>
                  <a:pt x="902" y="823"/>
                </a:moveTo>
                <a:cubicBezTo>
                  <a:pt x="894" y="823"/>
                  <a:pt x="887" y="830"/>
                  <a:pt x="887" y="838"/>
                </a:cubicBezTo>
                <a:cubicBezTo>
                  <a:pt x="887" y="846"/>
                  <a:pt x="894" y="853"/>
                  <a:pt x="902" y="853"/>
                </a:cubicBezTo>
                <a:cubicBezTo>
                  <a:pt x="910" y="853"/>
                  <a:pt x="917" y="846"/>
                  <a:pt x="917" y="838"/>
                </a:cubicBezTo>
                <a:cubicBezTo>
                  <a:pt x="917" y="830"/>
                  <a:pt x="910" y="823"/>
                  <a:pt x="902" y="823"/>
                </a:cubicBezTo>
                <a:close/>
                <a:moveTo>
                  <a:pt x="902" y="856"/>
                </a:moveTo>
                <a:cubicBezTo>
                  <a:pt x="894" y="856"/>
                  <a:pt x="887" y="863"/>
                  <a:pt x="887" y="871"/>
                </a:cubicBezTo>
                <a:cubicBezTo>
                  <a:pt x="887" y="879"/>
                  <a:pt x="894" y="886"/>
                  <a:pt x="902" y="886"/>
                </a:cubicBezTo>
                <a:cubicBezTo>
                  <a:pt x="910" y="886"/>
                  <a:pt x="917" y="879"/>
                  <a:pt x="917" y="871"/>
                </a:cubicBezTo>
                <a:cubicBezTo>
                  <a:pt x="917" y="863"/>
                  <a:pt x="910" y="856"/>
                  <a:pt x="902" y="856"/>
                </a:cubicBezTo>
                <a:close/>
                <a:moveTo>
                  <a:pt x="902" y="889"/>
                </a:moveTo>
                <a:cubicBezTo>
                  <a:pt x="894" y="889"/>
                  <a:pt x="887" y="895"/>
                  <a:pt x="887" y="904"/>
                </a:cubicBezTo>
                <a:cubicBezTo>
                  <a:pt x="887" y="912"/>
                  <a:pt x="894" y="918"/>
                  <a:pt x="902" y="918"/>
                </a:cubicBezTo>
                <a:cubicBezTo>
                  <a:pt x="910" y="918"/>
                  <a:pt x="917" y="912"/>
                  <a:pt x="917" y="904"/>
                </a:cubicBezTo>
                <a:cubicBezTo>
                  <a:pt x="917" y="895"/>
                  <a:pt x="910" y="889"/>
                  <a:pt x="902" y="889"/>
                </a:cubicBezTo>
                <a:close/>
                <a:moveTo>
                  <a:pt x="902" y="922"/>
                </a:moveTo>
                <a:cubicBezTo>
                  <a:pt x="894" y="922"/>
                  <a:pt x="887" y="928"/>
                  <a:pt x="887" y="937"/>
                </a:cubicBezTo>
                <a:cubicBezTo>
                  <a:pt x="887" y="945"/>
                  <a:pt x="894" y="951"/>
                  <a:pt x="902" y="951"/>
                </a:cubicBezTo>
                <a:cubicBezTo>
                  <a:pt x="910" y="951"/>
                  <a:pt x="917" y="945"/>
                  <a:pt x="917" y="937"/>
                </a:cubicBezTo>
                <a:cubicBezTo>
                  <a:pt x="917" y="928"/>
                  <a:pt x="910" y="922"/>
                  <a:pt x="902" y="922"/>
                </a:cubicBezTo>
                <a:close/>
                <a:moveTo>
                  <a:pt x="902" y="955"/>
                </a:moveTo>
                <a:cubicBezTo>
                  <a:pt x="894" y="955"/>
                  <a:pt x="887" y="961"/>
                  <a:pt x="887" y="970"/>
                </a:cubicBezTo>
                <a:cubicBezTo>
                  <a:pt x="887" y="978"/>
                  <a:pt x="894" y="984"/>
                  <a:pt x="902" y="984"/>
                </a:cubicBezTo>
                <a:cubicBezTo>
                  <a:pt x="910" y="984"/>
                  <a:pt x="917" y="978"/>
                  <a:pt x="917" y="970"/>
                </a:cubicBezTo>
                <a:cubicBezTo>
                  <a:pt x="917" y="961"/>
                  <a:pt x="910" y="955"/>
                  <a:pt x="902" y="955"/>
                </a:cubicBezTo>
                <a:close/>
                <a:moveTo>
                  <a:pt x="902" y="988"/>
                </a:moveTo>
                <a:cubicBezTo>
                  <a:pt x="894" y="988"/>
                  <a:pt x="887" y="994"/>
                  <a:pt x="887" y="1002"/>
                </a:cubicBezTo>
                <a:cubicBezTo>
                  <a:pt x="887" y="1011"/>
                  <a:pt x="894" y="1017"/>
                  <a:pt x="902" y="1017"/>
                </a:cubicBezTo>
                <a:cubicBezTo>
                  <a:pt x="910" y="1017"/>
                  <a:pt x="917" y="1011"/>
                  <a:pt x="917" y="1002"/>
                </a:cubicBezTo>
                <a:cubicBezTo>
                  <a:pt x="917" y="994"/>
                  <a:pt x="910" y="988"/>
                  <a:pt x="902" y="988"/>
                </a:cubicBezTo>
                <a:close/>
                <a:moveTo>
                  <a:pt x="902" y="1021"/>
                </a:moveTo>
                <a:cubicBezTo>
                  <a:pt x="894" y="1021"/>
                  <a:pt x="887" y="1027"/>
                  <a:pt x="887" y="1035"/>
                </a:cubicBezTo>
                <a:cubicBezTo>
                  <a:pt x="887" y="1044"/>
                  <a:pt x="894" y="1050"/>
                  <a:pt x="902" y="1050"/>
                </a:cubicBezTo>
                <a:cubicBezTo>
                  <a:pt x="910" y="1050"/>
                  <a:pt x="917" y="1044"/>
                  <a:pt x="917" y="1035"/>
                </a:cubicBezTo>
                <a:cubicBezTo>
                  <a:pt x="917" y="1027"/>
                  <a:pt x="910" y="1021"/>
                  <a:pt x="902" y="1021"/>
                </a:cubicBezTo>
                <a:close/>
                <a:moveTo>
                  <a:pt x="902" y="1053"/>
                </a:moveTo>
                <a:cubicBezTo>
                  <a:pt x="894" y="1053"/>
                  <a:pt x="887" y="1060"/>
                  <a:pt x="887" y="1068"/>
                </a:cubicBezTo>
                <a:cubicBezTo>
                  <a:pt x="887" y="1076"/>
                  <a:pt x="894" y="1083"/>
                  <a:pt x="902" y="1083"/>
                </a:cubicBezTo>
                <a:cubicBezTo>
                  <a:pt x="910" y="1083"/>
                  <a:pt x="917" y="1076"/>
                  <a:pt x="917" y="1068"/>
                </a:cubicBezTo>
                <a:cubicBezTo>
                  <a:pt x="917" y="1060"/>
                  <a:pt x="910" y="1053"/>
                  <a:pt x="902" y="1053"/>
                </a:cubicBezTo>
                <a:close/>
                <a:moveTo>
                  <a:pt x="902" y="1086"/>
                </a:moveTo>
                <a:cubicBezTo>
                  <a:pt x="894" y="1086"/>
                  <a:pt x="887" y="1093"/>
                  <a:pt x="887" y="1101"/>
                </a:cubicBezTo>
                <a:cubicBezTo>
                  <a:pt x="887" y="1109"/>
                  <a:pt x="894" y="1116"/>
                  <a:pt x="902" y="1116"/>
                </a:cubicBezTo>
                <a:cubicBezTo>
                  <a:pt x="910" y="1116"/>
                  <a:pt x="917" y="1109"/>
                  <a:pt x="917" y="1101"/>
                </a:cubicBezTo>
                <a:cubicBezTo>
                  <a:pt x="917" y="1093"/>
                  <a:pt x="910" y="1086"/>
                  <a:pt x="902" y="1086"/>
                </a:cubicBezTo>
                <a:close/>
                <a:moveTo>
                  <a:pt x="902" y="1119"/>
                </a:moveTo>
                <a:cubicBezTo>
                  <a:pt x="894" y="1119"/>
                  <a:pt x="887" y="1126"/>
                  <a:pt x="887" y="1134"/>
                </a:cubicBezTo>
                <a:cubicBezTo>
                  <a:pt x="887" y="1142"/>
                  <a:pt x="894" y="1149"/>
                  <a:pt x="902" y="1149"/>
                </a:cubicBezTo>
                <a:cubicBezTo>
                  <a:pt x="910" y="1149"/>
                  <a:pt x="917" y="1142"/>
                  <a:pt x="917" y="1134"/>
                </a:cubicBezTo>
                <a:cubicBezTo>
                  <a:pt x="917" y="1126"/>
                  <a:pt x="910" y="1119"/>
                  <a:pt x="902" y="1119"/>
                </a:cubicBezTo>
                <a:close/>
                <a:moveTo>
                  <a:pt x="902" y="1152"/>
                </a:moveTo>
                <a:cubicBezTo>
                  <a:pt x="894" y="1152"/>
                  <a:pt x="887" y="1159"/>
                  <a:pt x="887" y="1167"/>
                </a:cubicBezTo>
                <a:cubicBezTo>
                  <a:pt x="887" y="1175"/>
                  <a:pt x="894" y="1182"/>
                  <a:pt x="902" y="1182"/>
                </a:cubicBezTo>
                <a:cubicBezTo>
                  <a:pt x="910" y="1182"/>
                  <a:pt x="917" y="1175"/>
                  <a:pt x="917" y="1167"/>
                </a:cubicBezTo>
                <a:cubicBezTo>
                  <a:pt x="917" y="1159"/>
                  <a:pt x="910" y="1152"/>
                  <a:pt x="902" y="1152"/>
                </a:cubicBezTo>
                <a:close/>
                <a:moveTo>
                  <a:pt x="902" y="1185"/>
                </a:moveTo>
                <a:cubicBezTo>
                  <a:pt x="894" y="1185"/>
                  <a:pt x="887" y="1192"/>
                  <a:pt x="887" y="1200"/>
                </a:cubicBezTo>
                <a:cubicBezTo>
                  <a:pt x="887" y="1208"/>
                  <a:pt x="894" y="1215"/>
                  <a:pt x="902" y="1215"/>
                </a:cubicBezTo>
                <a:cubicBezTo>
                  <a:pt x="910" y="1215"/>
                  <a:pt x="917" y="1208"/>
                  <a:pt x="917" y="1200"/>
                </a:cubicBezTo>
                <a:cubicBezTo>
                  <a:pt x="917" y="1192"/>
                  <a:pt x="910" y="1185"/>
                  <a:pt x="902" y="1185"/>
                </a:cubicBezTo>
                <a:close/>
                <a:moveTo>
                  <a:pt x="902" y="1218"/>
                </a:moveTo>
                <a:cubicBezTo>
                  <a:pt x="894" y="1218"/>
                  <a:pt x="887" y="1225"/>
                  <a:pt x="887" y="1233"/>
                </a:cubicBezTo>
                <a:cubicBezTo>
                  <a:pt x="887" y="1241"/>
                  <a:pt x="894" y="1248"/>
                  <a:pt x="902" y="1248"/>
                </a:cubicBezTo>
                <a:cubicBezTo>
                  <a:pt x="910" y="1248"/>
                  <a:pt x="917" y="1241"/>
                  <a:pt x="917" y="1233"/>
                </a:cubicBezTo>
                <a:cubicBezTo>
                  <a:pt x="917" y="1225"/>
                  <a:pt x="910" y="1218"/>
                  <a:pt x="902" y="1218"/>
                </a:cubicBezTo>
                <a:close/>
                <a:moveTo>
                  <a:pt x="902" y="1251"/>
                </a:moveTo>
                <a:cubicBezTo>
                  <a:pt x="894" y="1251"/>
                  <a:pt x="887" y="1258"/>
                  <a:pt x="887" y="1266"/>
                </a:cubicBezTo>
                <a:cubicBezTo>
                  <a:pt x="887" y="1274"/>
                  <a:pt x="894" y="1281"/>
                  <a:pt x="902" y="1281"/>
                </a:cubicBezTo>
                <a:cubicBezTo>
                  <a:pt x="910" y="1281"/>
                  <a:pt x="917" y="1274"/>
                  <a:pt x="917" y="1266"/>
                </a:cubicBezTo>
                <a:cubicBezTo>
                  <a:pt x="917" y="1258"/>
                  <a:pt x="910" y="1251"/>
                  <a:pt x="902" y="1251"/>
                </a:cubicBezTo>
                <a:close/>
                <a:moveTo>
                  <a:pt x="902" y="1284"/>
                </a:moveTo>
                <a:cubicBezTo>
                  <a:pt x="894" y="1284"/>
                  <a:pt x="887" y="1291"/>
                  <a:pt x="887" y="1299"/>
                </a:cubicBezTo>
                <a:cubicBezTo>
                  <a:pt x="887" y="1307"/>
                  <a:pt x="894" y="1314"/>
                  <a:pt x="902" y="1314"/>
                </a:cubicBezTo>
                <a:cubicBezTo>
                  <a:pt x="910" y="1314"/>
                  <a:pt x="917" y="1307"/>
                  <a:pt x="917" y="1299"/>
                </a:cubicBezTo>
                <a:cubicBezTo>
                  <a:pt x="917" y="1291"/>
                  <a:pt x="910" y="1284"/>
                  <a:pt x="902" y="1284"/>
                </a:cubicBezTo>
                <a:close/>
                <a:moveTo>
                  <a:pt x="902" y="1317"/>
                </a:moveTo>
                <a:cubicBezTo>
                  <a:pt x="894" y="1317"/>
                  <a:pt x="887" y="1323"/>
                  <a:pt x="887" y="1332"/>
                </a:cubicBezTo>
                <a:cubicBezTo>
                  <a:pt x="887" y="1340"/>
                  <a:pt x="894" y="1346"/>
                  <a:pt x="902" y="1346"/>
                </a:cubicBezTo>
                <a:cubicBezTo>
                  <a:pt x="910" y="1346"/>
                  <a:pt x="917" y="1340"/>
                  <a:pt x="917" y="1332"/>
                </a:cubicBezTo>
                <a:cubicBezTo>
                  <a:pt x="917" y="1323"/>
                  <a:pt x="910" y="1317"/>
                  <a:pt x="902" y="1317"/>
                </a:cubicBezTo>
                <a:close/>
                <a:moveTo>
                  <a:pt x="902" y="1350"/>
                </a:moveTo>
                <a:cubicBezTo>
                  <a:pt x="894" y="1350"/>
                  <a:pt x="887" y="1356"/>
                  <a:pt x="887" y="1365"/>
                </a:cubicBezTo>
                <a:cubicBezTo>
                  <a:pt x="887" y="1373"/>
                  <a:pt x="894" y="1379"/>
                  <a:pt x="902" y="1379"/>
                </a:cubicBezTo>
                <a:cubicBezTo>
                  <a:pt x="910" y="1379"/>
                  <a:pt x="917" y="1373"/>
                  <a:pt x="917" y="1365"/>
                </a:cubicBezTo>
                <a:cubicBezTo>
                  <a:pt x="917" y="1356"/>
                  <a:pt x="910" y="1350"/>
                  <a:pt x="902" y="1350"/>
                </a:cubicBezTo>
                <a:close/>
                <a:moveTo>
                  <a:pt x="902" y="1383"/>
                </a:moveTo>
                <a:cubicBezTo>
                  <a:pt x="894" y="1383"/>
                  <a:pt x="887" y="1389"/>
                  <a:pt x="887" y="1397"/>
                </a:cubicBezTo>
                <a:cubicBezTo>
                  <a:pt x="887" y="1406"/>
                  <a:pt x="894" y="1412"/>
                  <a:pt x="902" y="1412"/>
                </a:cubicBezTo>
                <a:cubicBezTo>
                  <a:pt x="910" y="1412"/>
                  <a:pt x="917" y="1406"/>
                  <a:pt x="917" y="1397"/>
                </a:cubicBezTo>
                <a:cubicBezTo>
                  <a:pt x="917" y="1389"/>
                  <a:pt x="910" y="1383"/>
                  <a:pt x="902" y="1383"/>
                </a:cubicBezTo>
                <a:close/>
                <a:moveTo>
                  <a:pt x="902" y="1416"/>
                </a:moveTo>
                <a:cubicBezTo>
                  <a:pt x="894" y="1416"/>
                  <a:pt x="887" y="1422"/>
                  <a:pt x="887" y="1430"/>
                </a:cubicBezTo>
                <a:cubicBezTo>
                  <a:pt x="887" y="1439"/>
                  <a:pt x="894" y="1445"/>
                  <a:pt x="902" y="1445"/>
                </a:cubicBezTo>
                <a:cubicBezTo>
                  <a:pt x="910" y="1445"/>
                  <a:pt x="917" y="1439"/>
                  <a:pt x="917" y="1430"/>
                </a:cubicBezTo>
                <a:cubicBezTo>
                  <a:pt x="917" y="1422"/>
                  <a:pt x="910" y="1416"/>
                  <a:pt x="902" y="1416"/>
                </a:cubicBezTo>
                <a:close/>
                <a:moveTo>
                  <a:pt x="935" y="0"/>
                </a:moveTo>
                <a:cubicBezTo>
                  <a:pt x="927" y="0"/>
                  <a:pt x="920" y="7"/>
                  <a:pt x="920" y="15"/>
                </a:cubicBezTo>
                <a:cubicBezTo>
                  <a:pt x="920" y="23"/>
                  <a:pt x="927" y="30"/>
                  <a:pt x="935" y="30"/>
                </a:cubicBezTo>
                <a:cubicBezTo>
                  <a:pt x="943" y="30"/>
                  <a:pt x="950" y="23"/>
                  <a:pt x="950" y="15"/>
                </a:cubicBezTo>
                <a:cubicBezTo>
                  <a:pt x="950" y="7"/>
                  <a:pt x="943" y="0"/>
                  <a:pt x="935" y="0"/>
                </a:cubicBezTo>
                <a:close/>
                <a:moveTo>
                  <a:pt x="935" y="33"/>
                </a:moveTo>
                <a:cubicBezTo>
                  <a:pt x="927" y="33"/>
                  <a:pt x="920" y="40"/>
                  <a:pt x="920" y="48"/>
                </a:cubicBezTo>
                <a:cubicBezTo>
                  <a:pt x="920" y="56"/>
                  <a:pt x="927" y="63"/>
                  <a:pt x="935" y="63"/>
                </a:cubicBezTo>
                <a:cubicBezTo>
                  <a:pt x="943" y="63"/>
                  <a:pt x="950" y="56"/>
                  <a:pt x="950" y="48"/>
                </a:cubicBezTo>
                <a:cubicBezTo>
                  <a:pt x="950" y="40"/>
                  <a:pt x="943" y="33"/>
                  <a:pt x="935" y="33"/>
                </a:cubicBezTo>
                <a:close/>
                <a:moveTo>
                  <a:pt x="935" y="66"/>
                </a:moveTo>
                <a:cubicBezTo>
                  <a:pt x="927" y="66"/>
                  <a:pt x="920" y="72"/>
                  <a:pt x="920" y="81"/>
                </a:cubicBezTo>
                <a:cubicBezTo>
                  <a:pt x="920" y="89"/>
                  <a:pt x="927" y="95"/>
                  <a:pt x="935" y="95"/>
                </a:cubicBezTo>
                <a:cubicBezTo>
                  <a:pt x="943" y="95"/>
                  <a:pt x="950" y="89"/>
                  <a:pt x="950" y="81"/>
                </a:cubicBezTo>
                <a:cubicBezTo>
                  <a:pt x="950" y="72"/>
                  <a:pt x="943" y="66"/>
                  <a:pt x="935" y="66"/>
                </a:cubicBezTo>
                <a:close/>
                <a:moveTo>
                  <a:pt x="935" y="99"/>
                </a:moveTo>
                <a:cubicBezTo>
                  <a:pt x="927" y="99"/>
                  <a:pt x="920" y="105"/>
                  <a:pt x="920" y="114"/>
                </a:cubicBezTo>
                <a:cubicBezTo>
                  <a:pt x="920" y="122"/>
                  <a:pt x="927" y="128"/>
                  <a:pt x="935" y="128"/>
                </a:cubicBezTo>
                <a:cubicBezTo>
                  <a:pt x="943" y="128"/>
                  <a:pt x="950" y="122"/>
                  <a:pt x="950" y="114"/>
                </a:cubicBezTo>
                <a:cubicBezTo>
                  <a:pt x="950" y="105"/>
                  <a:pt x="943" y="99"/>
                  <a:pt x="935" y="99"/>
                </a:cubicBezTo>
                <a:close/>
                <a:moveTo>
                  <a:pt x="935" y="132"/>
                </a:moveTo>
                <a:cubicBezTo>
                  <a:pt x="927" y="132"/>
                  <a:pt x="920" y="138"/>
                  <a:pt x="920" y="147"/>
                </a:cubicBezTo>
                <a:cubicBezTo>
                  <a:pt x="920" y="155"/>
                  <a:pt x="927" y="161"/>
                  <a:pt x="935" y="161"/>
                </a:cubicBezTo>
                <a:cubicBezTo>
                  <a:pt x="943" y="161"/>
                  <a:pt x="950" y="155"/>
                  <a:pt x="950" y="147"/>
                </a:cubicBezTo>
                <a:cubicBezTo>
                  <a:pt x="950" y="138"/>
                  <a:pt x="943" y="132"/>
                  <a:pt x="935" y="132"/>
                </a:cubicBezTo>
                <a:close/>
                <a:moveTo>
                  <a:pt x="935" y="165"/>
                </a:moveTo>
                <a:cubicBezTo>
                  <a:pt x="927" y="165"/>
                  <a:pt x="920" y="171"/>
                  <a:pt x="920" y="179"/>
                </a:cubicBezTo>
                <a:cubicBezTo>
                  <a:pt x="920" y="188"/>
                  <a:pt x="927" y="194"/>
                  <a:pt x="935" y="194"/>
                </a:cubicBezTo>
                <a:cubicBezTo>
                  <a:pt x="943" y="194"/>
                  <a:pt x="950" y="188"/>
                  <a:pt x="950" y="179"/>
                </a:cubicBezTo>
                <a:cubicBezTo>
                  <a:pt x="950" y="171"/>
                  <a:pt x="943" y="165"/>
                  <a:pt x="935" y="165"/>
                </a:cubicBezTo>
                <a:close/>
                <a:moveTo>
                  <a:pt x="935" y="198"/>
                </a:moveTo>
                <a:cubicBezTo>
                  <a:pt x="927" y="198"/>
                  <a:pt x="920" y="204"/>
                  <a:pt x="920" y="212"/>
                </a:cubicBezTo>
                <a:cubicBezTo>
                  <a:pt x="920" y="221"/>
                  <a:pt x="927" y="227"/>
                  <a:pt x="935" y="227"/>
                </a:cubicBezTo>
                <a:cubicBezTo>
                  <a:pt x="943" y="227"/>
                  <a:pt x="950" y="221"/>
                  <a:pt x="950" y="212"/>
                </a:cubicBezTo>
                <a:cubicBezTo>
                  <a:pt x="950" y="204"/>
                  <a:pt x="943" y="198"/>
                  <a:pt x="935" y="198"/>
                </a:cubicBezTo>
                <a:close/>
                <a:moveTo>
                  <a:pt x="935" y="230"/>
                </a:moveTo>
                <a:cubicBezTo>
                  <a:pt x="927" y="230"/>
                  <a:pt x="920" y="237"/>
                  <a:pt x="920" y="245"/>
                </a:cubicBezTo>
                <a:cubicBezTo>
                  <a:pt x="920" y="253"/>
                  <a:pt x="927" y="260"/>
                  <a:pt x="935" y="260"/>
                </a:cubicBezTo>
                <a:cubicBezTo>
                  <a:pt x="943" y="260"/>
                  <a:pt x="950" y="253"/>
                  <a:pt x="950" y="245"/>
                </a:cubicBezTo>
                <a:cubicBezTo>
                  <a:pt x="950" y="237"/>
                  <a:pt x="943" y="230"/>
                  <a:pt x="935" y="230"/>
                </a:cubicBezTo>
                <a:close/>
                <a:moveTo>
                  <a:pt x="935" y="263"/>
                </a:moveTo>
                <a:cubicBezTo>
                  <a:pt x="927" y="263"/>
                  <a:pt x="920" y="270"/>
                  <a:pt x="920" y="278"/>
                </a:cubicBezTo>
                <a:cubicBezTo>
                  <a:pt x="920" y="286"/>
                  <a:pt x="927" y="293"/>
                  <a:pt x="935" y="293"/>
                </a:cubicBezTo>
                <a:cubicBezTo>
                  <a:pt x="943" y="293"/>
                  <a:pt x="950" y="286"/>
                  <a:pt x="950" y="278"/>
                </a:cubicBezTo>
                <a:cubicBezTo>
                  <a:pt x="950" y="270"/>
                  <a:pt x="943" y="263"/>
                  <a:pt x="935" y="263"/>
                </a:cubicBezTo>
                <a:close/>
                <a:moveTo>
                  <a:pt x="935" y="296"/>
                </a:moveTo>
                <a:cubicBezTo>
                  <a:pt x="927" y="296"/>
                  <a:pt x="920" y="303"/>
                  <a:pt x="920" y="311"/>
                </a:cubicBezTo>
                <a:cubicBezTo>
                  <a:pt x="920" y="319"/>
                  <a:pt x="927" y="326"/>
                  <a:pt x="935" y="326"/>
                </a:cubicBezTo>
                <a:cubicBezTo>
                  <a:pt x="943" y="326"/>
                  <a:pt x="950" y="319"/>
                  <a:pt x="950" y="311"/>
                </a:cubicBezTo>
                <a:cubicBezTo>
                  <a:pt x="950" y="303"/>
                  <a:pt x="943" y="296"/>
                  <a:pt x="935" y="296"/>
                </a:cubicBezTo>
                <a:close/>
                <a:moveTo>
                  <a:pt x="935" y="329"/>
                </a:moveTo>
                <a:cubicBezTo>
                  <a:pt x="927" y="329"/>
                  <a:pt x="920" y="336"/>
                  <a:pt x="920" y="344"/>
                </a:cubicBezTo>
                <a:cubicBezTo>
                  <a:pt x="920" y="352"/>
                  <a:pt x="927" y="359"/>
                  <a:pt x="935" y="359"/>
                </a:cubicBezTo>
                <a:cubicBezTo>
                  <a:pt x="943" y="359"/>
                  <a:pt x="950" y="352"/>
                  <a:pt x="950" y="344"/>
                </a:cubicBezTo>
                <a:cubicBezTo>
                  <a:pt x="950" y="336"/>
                  <a:pt x="943" y="329"/>
                  <a:pt x="935" y="329"/>
                </a:cubicBezTo>
                <a:close/>
                <a:moveTo>
                  <a:pt x="935" y="362"/>
                </a:moveTo>
                <a:cubicBezTo>
                  <a:pt x="927" y="362"/>
                  <a:pt x="920" y="369"/>
                  <a:pt x="920" y="377"/>
                </a:cubicBezTo>
                <a:cubicBezTo>
                  <a:pt x="920" y="385"/>
                  <a:pt x="927" y="392"/>
                  <a:pt x="935" y="392"/>
                </a:cubicBezTo>
                <a:cubicBezTo>
                  <a:pt x="943" y="392"/>
                  <a:pt x="950" y="385"/>
                  <a:pt x="950" y="377"/>
                </a:cubicBezTo>
                <a:cubicBezTo>
                  <a:pt x="950" y="369"/>
                  <a:pt x="943" y="362"/>
                  <a:pt x="935" y="362"/>
                </a:cubicBezTo>
                <a:close/>
                <a:moveTo>
                  <a:pt x="935" y="395"/>
                </a:moveTo>
                <a:cubicBezTo>
                  <a:pt x="927" y="395"/>
                  <a:pt x="920" y="402"/>
                  <a:pt x="920" y="410"/>
                </a:cubicBezTo>
                <a:cubicBezTo>
                  <a:pt x="920" y="418"/>
                  <a:pt x="927" y="425"/>
                  <a:pt x="935" y="425"/>
                </a:cubicBezTo>
                <a:cubicBezTo>
                  <a:pt x="943" y="425"/>
                  <a:pt x="950" y="418"/>
                  <a:pt x="950" y="410"/>
                </a:cubicBezTo>
                <a:cubicBezTo>
                  <a:pt x="950" y="402"/>
                  <a:pt x="943" y="395"/>
                  <a:pt x="935" y="395"/>
                </a:cubicBezTo>
                <a:close/>
                <a:moveTo>
                  <a:pt x="935" y="428"/>
                </a:moveTo>
                <a:cubicBezTo>
                  <a:pt x="927" y="428"/>
                  <a:pt x="920" y="435"/>
                  <a:pt x="920" y="443"/>
                </a:cubicBezTo>
                <a:cubicBezTo>
                  <a:pt x="920" y="451"/>
                  <a:pt x="927" y="458"/>
                  <a:pt x="935" y="458"/>
                </a:cubicBezTo>
                <a:cubicBezTo>
                  <a:pt x="943" y="458"/>
                  <a:pt x="950" y="451"/>
                  <a:pt x="950" y="443"/>
                </a:cubicBezTo>
                <a:cubicBezTo>
                  <a:pt x="950" y="435"/>
                  <a:pt x="943" y="428"/>
                  <a:pt x="935" y="428"/>
                </a:cubicBezTo>
                <a:close/>
                <a:moveTo>
                  <a:pt x="935" y="461"/>
                </a:moveTo>
                <a:cubicBezTo>
                  <a:pt x="927" y="461"/>
                  <a:pt x="920" y="468"/>
                  <a:pt x="920" y="476"/>
                </a:cubicBezTo>
                <a:cubicBezTo>
                  <a:pt x="920" y="484"/>
                  <a:pt x="927" y="491"/>
                  <a:pt x="935" y="491"/>
                </a:cubicBezTo>
                <a:cubicBezTo>
                  <a:pt x="943" y="491"/>
                  <a:pt x="950" y="484"/>
                  <a:pt x="950" y="476"/>
                </a:cubicBezTo>
                <a:cubicBezTo>
                  <a:pt x="950" y="468"/>
                  <a:pt x="943" y="461"/>
                  <a:pt x="935" y="461"/>
                </a:cubicBezTo>
                <a:close/>
                <a:moveTo>
                  <a:pt x="935" y="494"/>
                </a:moveTo>
                <a:cubicBezTo>
                  <a:pt x="927" y="494"/>
                  <a:pt x="920" y="500"/>
                  <a:pt x="920" y="509"/>
                </a:cubicBezTo>
                <a:cubicBezTo>
                  <a:pt x="920" y="517"/>
                  <a:pt x="927" y="523"/>
                  <a:pt x="935" y="523"/>
                </a:cubicBezTo>
                <a:cubicBezTo>
                  <a:pt x="943" y="523"/>
                  <a:pt x="950" y="517"/>
                  <a:pt x="950" y="509"/>
                </a:cubicBezTo>
                <a:cubicBezTo>
                  <a:pt x="950" y="500"/>
                  <a:pt x="943" y="494"/>
                  <a:pt x="935" y="494"/>
                </a:cubicBezTo>
                <a:close/>
                <a:moveTo>
                  <a:pt x="935" y="527"/>
                </a:moveTo>
                <a:cubicBezTo>
                  <a:pt x="927" y="527"/>
                  <a:pt x="920" y="533"/>
                  <a:pt x="920" y="542"/>
                </a:cubicBezTo>
                <a:cubicBezTo>
                  <a:pt x="920" y="550"/>
                  <a:pt x="927" y="556"/>
                  <a:pt x="935" y="556"/>
                </a:cubicBezTo>
                <a:cubicBezTo>
                  <a:pt x="943" y="556"/>
                  <a:pt x="950" y="550"/>
                  <a:pt x="950" y="542"/>
                </a:cubicBezTo>
                <a:cubicBezTo>
                  <a:pt x="950" y="533"/>
                  <a:pt x="943" y="527"/>
                  <a:pt x="935" y="527"/>
                </a:cubicBezTo>
                <a:close/>
                <a:moveTo>
                  <a:pt x="935" y="560"/>
                </a:moveTo>
                <a:cubicBezTo>
                  <a:pt x="927" y="560"/>
                  <a:pt x="920" y="566"/>
                  <a:pt x="920" y="574"/>
                </a:cubicBezTo>
                <a:cubicBezTo>
                  <a:pt x="920" y="583"/>
                  <a:pt x="927" y="589"/>
                  <a:pt x="935" y="589"/>
                </a:cubicBezTo>
                <a:cubicBezTo>
                  <a:pt x="943" y="589"/>
                  <a:pt x="950" y="583"/>
                  <a:pt x="950" y="574"/>
                </a:cubicBezTo>
                <a:cubicBezTo>
                  <a:pt x="950" y="566"/>
                  <a:pt x="943" y="560"/>
                  <a:pt x="935" y="560"/>
                </a:cubicBezTo>
                <a:close/>
                <a:moveTo>
                  <a:pt x="935" y="593"/>
                </a:moveTo>
                <a:cubicBezTo>
                  <a:pt x="927" y="593"/>
                  <a:pt x="920" y="599"/>
                  <a:pt x="920" y="607"/>
                </a:cubicBezTo>
                <a:cubicBezTo>
                  <a:pt x="920" y="616"/>
                  <a:pt x="927" y="622"/>
                  <a:pt x="935" y="622"/>
                </a:cubicBezTo>
                <a:cubicBezTo>
                  <a:pt x="943" y="622"/>
                  <a:pt x="950" y="616"/>
                  <a:pt x="950" y="607"/>
                </a:cubicBezTo>
                <a:cubicBezTo>
                  <a:pt x="950" y="599"/>
                  <a:pt x="943" y="593"/>
                  <a:pt x="935" y="593"/>
                </a:cubicBezTo>
                <a:close/>
                <a:moveTo>
                  <a:pt x="935" y="625"/>
                </a:moveTo>
                <a:cubicBezTo>
                  <a:pt x="927" y="625"/>
                  <a:pt x="920" y="632"/>
                  <a:pt x="920" y="640"/>
                </a:cubicBezTo>
                <a:cubicBezTo>
                  <a:pt x="920" y="648"/>
                  <a:pt x="927" y="655"/>
                  <a:pt x="935" y="655"/>
                </a:cubicBezTo>
                <a:cubicBezTo>
                  <a:pt x="943" y="655"/>
                  <a:pt x="950" y="648"/>
                  <a:pt x="950" y="640"/>
                </a:cubicBezTo>
                <a:cubicBezTo>
                  <a:pt x="950" y="632"/>
                  <a:pt x="943" y="625"/>
                  <a:pt x="935" y="625"/>
                </a:cubicBezTo>
                <a:close/>
                <a:moveTo>
                  <a:pt x="935" y="658"/>
                </a:moveTo>
                <a:cubicBezTo>
                  <a:pt x="927" y="658"/>
                  <a:pt x="920" y="665"/>
                  <a:pt x="920" y="673"/>
                </a:cubicBezTo>
                <a:cubicBezTo>
                  <a:pt x="920" y="681"/>
                  <a:pt x="927" y="688"/>
                  <a:pt x="935" y="688"/>
                </a:cubicBezTo>
                <a:cubicBezTo>
                  <a:pt x="943" y="688"/>
                  <a:pt x="950" y="681"/>
                  <a:pt x="950" y="673"/>
                </a:cubicBezTo>
                <a:cubicBezTo>
                  <a:pt x="950" y="665"/>
                  <a:pt x="943" y="658"/>
                  <a:pt x="935" y="658"/>
                </a:cubicBezTo>
                <a:close/>
                <a:moveTo>
                  <a:pt x="935" y="691"/>
                </a:moveTo>
                <a:cubicBezTo>
                  <a:pt x="927" y="691"/>
                  <a:pt x="920" y="698"/>
                  <a:pt x="920" y="706"/>
                </a:cubicBezTo>
                <a:cubicBezTo>
                  <a:pt x="920" y="714"/>
                  <a:pt x="927" y="721"/>
                  <a:pt x="935" y="721"/>
                </a:cubicBezTo>
                <a:cubicBezTo>
                  <a:pt x="943" y="721"/>
                  <a:pt x="950" y="714"/>
                  <a:pt x="950" y="706"/>
                </a:cubicBezTo>
                <a:cubicBezTo>
                  <a:pt x="950" y="698"/>
                  <a:pt x="943" y="691"/>
                  <a:pt x="935" y="691"/>
                </a:cubicBezTo>
                <a:close/>
                <a:moveTo>
                  <a:pt x="935" y="724"/>
                </a:moveTo>
                <a:cubicBezTo>
                  <a:pt x="927" y="724"/>
                  <a:pt x="920" y="731"/>
                  <a:pt x="920" y="739"/>
                </a:cubicBezTo>
                <a:cubicBezTo>
                  <a:pt x="920" y="747"/>
                  <a:pt x="927" y="754"/>
                  <a:pt x="935" y="754"/>
                </a:cubicBezTo>
                <a:cubicBezTo>
                  <a:pt x="943" y="754"/>
                  <a:pt x="950" y="747"/>
                  <a:pt x="950" y="739"/>
                </a:cubicBezTo>
                <a:cubicBezTo>
                  <a:pt x="950" y="731"/>
                  <a:pt x="943" y="724"/>
                  <a:pt x="935" y="724"/>
                </a:cubicBezTo>
                <a:close/>
                <a:moveTo>
                  <a:pt x="935" y="757"/>
                </a:moveTo>
                <a:cubicBezTo>
                  <a:pt x="927" y="757"/>
                  <a:pt x="920" y="764"/>
                  <a:pt x="920" y="772"/>
                </a:cubicBezTo>
                <a:cubicBezTo>
                  <a:pt x="920" y="780"/>
                  <a:pt x="927" y="787"/>
                  <a:pt x="935" y="787"/>
                </a:cubicBezTo>
                <a:cubicBezTo>
                  <a:pt x="943" y="787"/>
                  <a:pt x="950" y="780"/>
                  <a:pt x="950" y="772"/>
                </a:cubicBezTo>
                <a:cubicBezTo>
                  <a:pt x="950" y="764"/>
                  <a:pt x="943" y="757"/>
                  <a:pt x="935" y="757"/>
                </a:cubicBezTo>
                <a:close/>
                <a:moveTo>
                  <a:pt x="935" y="790"/>
                </a:moveTo>
                <a:cubicBezTo>
                  <a:pt x="927" y="790"/>
                  <a:pt x="920" y="797"/>
                  <a:pt x="920" y="805"/>
                </a:cubicBezTo>
                <a:cubicBezTo>
                  <a:pt x="920" y="813"/>
                  <a:pt x="927" y="820"/>
                  <a:pt x="935" y="820"/>
                </a:cubicBezTo>
                <a:cubicBezTo>
                  <a:pt x="943" y="820"/>
                  <a:pt x="950" y="813"/>
                  <a:pt x="950" y="805"/>
                </a:cubicBezTo>
                <a:cubicBezTo>
                  <a:pt x="950" y="797"/>
                  <a:pt x="943" y="790"/>
                  <a:pt x="935" y="790"/>
                </a:cubicBezTo>
                <a:close/>
                <a:moveTo>
                  <a:pt x="935" y="823"/>
                </a:moveTo>
                <a:cubicBezTo>
                  <a:pt x="927" y="823"/>
                  <a:pt x="920" y="830"/>
                  <a:pt x="920" y="838"/>
                </a:cubicBezTo>
                <a:cubicBezTo>
                  <a:pt x="920" y="846"/>
                  <a:pt x="927" y="853"/>
                  <a:pt x="935" y="853"/>
                </a:cubicBezTo>
                <a:cubicBezTo>
                  <a:pt x="943" y="853"/>
                  <a:pt x="950" y="846"/>
                  <a:pt x="950" y="838"/>
                </a:cubicBezTo>
                <a:cubicBezTo>
                  <a:pt x="950" y="830"/>
                  <a:pt x="943" y="823"/>
                  <a:pt x="935" y="823"/>
                </a:cubicBezTo>
                <a:close/>
                <a:moveTo>
                  <a:pt x="935" y="856"/>
                </a:moveTo>
                <a:cubicBezTo>
                  <a:pt x="927" y="856"/>
                  <a:pt x="920" y="863"/>
                  <a:pt x="920" y="871"/>
                </a:cubicBezTo>
                <a:cubicBezTo>
                  <a:pt x="920" y="879"/>
                  <a:pt x="927" y="886"/>
                  <a:pt x="935" y="886"/>
                </a:cubicBezTo>
                <a:cubicBezTo>
                  <a:pt x="943" y="886"/>
                  <a:pt x="950" y="879"/>
                  <a:pt x="950" y="871"/>
                </a:cubicBezTo>
                <a:cubicBezTo>
                  <a:pt x="950" y="863"/>
                  <a:pt x="943" y="856"/>
                  <a:pt x="935" y="856"/>
                </a:cubicBezTo>
                <a:close/>
                <a:moveTo>
                  <a:pt x="935" y="889"/>
                </a:moveTo>
                <a:cubicBezTo>
                  <a:pt x="927" y="889"/>
                  <a:pt x="920" y="895"/>
                  <a:pt x="920" y="904"/>
                </a:cubicBezTo>
                <a:cubicBezTo>
                  <a:pt x="920" y="912"/>
                  <a:pt x="927" y="918"/>
                  <a:pt x="935" y="918"/>
                </a:cubicBezTo>
                <a:cubicBezTo>
                  <a:pt x="943" y="918"/>
                  <a:pt x="950" y="912"/>
                  <a:pt x="950" y="904"/>
                </a:cubicBezTo>
                <a:cubicBezTo>
                  <a:pt x="950" y="895"/>
                  <a:pt x="943" y="889"/>
                  <a:pt x="935" y="889"/>
                </a:cubicBezTo>
                <a:close/>
                <a:moveTo>
                  <a:pt x="935" y="922"/>
                </a:moveTo>
                <a:cubicBezTo>
                  <a:pt x="927" y="922"/>
                  <a:pt x="920" y="928"/>
                  <a:pt x="920" y="937"/>
                </a:cubicBezTo>
                <a:cubicBezTo>
                  <a:pt x="920" y="945"/>
                  <a:pt x="927" y="951"/>
                  <a:pt x="935" y="951"/>
                </a:cubicBezTo>
                <a:cubicBezTo>
                  <a:pt x="943" y="951"/>
                  <a:pt x="950" y="945"/>
                  <a:pt x="950" y="937"/>
                </a:cubicBezTo>
                <a:cubicBezTo>
                  <a:pt x="950" y="928"/>
                  <a:pt x="943" y="922"/>
                  <a:pt x="935" y="922"/>
                </a:cubicBezTo>
                <a:close/>
                <a:moveTo>
                  <a:pt x="935" y="955"/>
                </a:moveTo>
                <a:cubicBezTo>
                  <a:pt x="927" y="955"/>
                  <a:pt x="920" y="961"/>
                  <a:pt x="920" y="970"/>
                </a:cubicBezTo>
                <a:cubicBezTo>
                  <a:pt x="920" y="978"/>
                  <a:pt x="927" y="984"/>
                  <a:pt x="935" y="984"/>
                </a:cubicBezTo>
                <a:cubicBezTo>
                  <a:pt x="943" y="984"/>
                  <a:pt x="950" y="978"/>
                  <a:pt x="950" y="970"/>
                </a:cubicBezTo>
                <a:cubicBezTo>
                  <a:pt x="950" y="961"/>
                  <a:pt x="943" y="955"/>
                  <a:pt x="935" y="955"/>
                </a:cubicBezTo>
                <a:close/>
                <a:moveTo>
                  <a:pt x="935" y="988"/>
                </a:moveTo>
                <a:cubicBezTo>
                  <a:pt x="927" y="988"/>
                  <a:pt x="920" y="994"/>
                  <a:pt x="920" y="1002"/>
                </a:cubicBezTo>
                <a:cubicBezTo>
                  <a:pt x="920" y="1011"/>
                  <a:pt x="927" y="1017"/>
                  <a:pt x="935" y="1017"/>
                </a:cubicBezTo>
                <a:cubicBezTo>
                  <a:pt x="943" y="1017"/>
                  <a:pt x="950" y="1011"/>
                  <a:pt x="950" y="1002"/>
                </a:cubicBezTo>
                <a:cubicBezTo>
                  <a:pt x="950" y="994"/>
                  <a:pt x="943" y="988"/>
                  <a:pt x="935" y="988"/>
                </a:cubicBezTo>
                <a:close/>
                <a:moveTo>
                  <a:pt x="935" y="1021"/>
                </a:moveTo>
                <a:cubicBezTo>
                  <a:pt x="927" y="1021"/>
                  <a:pt x="920" y="1027"/>
                  <a:pt x="920" y="1035"/>
                </a:cubicBezTo>
                <a:cubicBezTo>
                  <a:pt x="920" y="1044"/>
                  <a:pt x="927" y="1050"/>
                  <a:pt x="935" y="1050"/>
                </a:cubicBezTo>
                <a:cubicBezTo>
                  <a:pt x="943" y="1050"/>
                  <a:pt x="950" y="1044"/>
                  <a:pt x="950" y="1035"/>
                </a:cubicBezTo>
                <a:cubicBezTo>
                  <a:pt x="950" y="1027"/>
                  <a:pt x="943" y="1021"/>
                  <a:pt x="935" y="1021"/>
                </a:cubicBezTo>
                <a:close/>
                <a:moveTo>
                  <a:pt x="935" y="1053"/>
                </a:moveTo>
                <a:cubicBezTo>
                  <a:pt x="927" y="1053"/>
                  <a:pt x="920" y="1060"/>
                  <a:pt x="920" y="1068"/>
                </a:cubicBezTo>
                <a:cubicBezTo>
                  <a:pt x="920" y="1076"/>
                  <a:pt x="927" y="1083"/>
                  <a:pt x="935" y="1083"/>
                </a:cubicBezTo>
                <a:cubicBezTo>
                  <a:pt x="943" y="1083"/>
                  <a:pt x="950" y="1076"/>
                  <a:pt x="950" y="1068"/>
                </a:cubicBezTo>
                <a:cubicBezTo>
                  <a:pt x="950" y="1060"/>
                  <a:pt x="943" y="1053"/>
                  <a:pt x="935" y="1053"/>
                </a:cubicBezTo>
                <a:close/>
                <a:moveTo>
                  <a:pt x="935" y="1086"/>
                </a:moveTo>
                <a:cubicBezTo>
                  <a:pt x="927" y="1086"/>
                  <a:pt x="920" y="1093"/>
                  <a:pt x="920" y="1101"/>
                </a:cubicBezTo>
                <a:cubicBezTo>
                  <a:pt x="920" y="1109"/>
                  <a:pt x="927" y="1116"/>
                  <a:pt x="935" y="1116"/>
                </a:cubicBezTo>
                <a:cubicBezTo>
                  <a:pt x="943" y="1116"/>
                  <a:pt x="950" y="1109"/>
                  <a:pt x="950" y="1101"/>
                </a:cubicBezTo>
                <a:cubicBezTo>
                  <a:pt x="950" y="1093"/>
                  <a:pt x="943" y="1086"/>
                  <a:pt x="935" y="1086"/>
                </a:cubicBezTo>
                <a:close/>
                <a:moveTo>
                  <a:pt x="935" y="1119"/>
                </a:moveTo>
                <a:cubicBezTo>
                  <a:pt x="927" y="1119"/>
                  <a:pt x="920" y="1126"/>
                  <a:pt x="920" y="1134"/>
                </a:cubicBezTo>
                <a:cubicBezTo>
                  <a:pt x="920" y="1142"/>
                  <a:pt x="927" y="1149"/>
                  <a:pt x="935" y="1149"/>
                </a:cubicBezTo>
                <a:cubicBezTo>
                  <a:pt x="943" y="1149"/>
                  <a:pt x="950" y="1142"/>
                  <a:pt x="950" y="1134"/>
                </a:cubicBezTo>
                <a:cubicBezTo>
                  <a:pt x="950" y="1126"/>
                  <a:pt x="943" y="1119"/>
                  <a:pt x="935" y="1119"/>
                </a:cubicBezTo>
                <a:close/>
                <a:moveTo>
                  <a:pt x="935" y="1152"/>
                </a:moveTo>
                <a:cubicBezTo>
                  <a:pt x="927" y="1152"/>
                  <a:pt x="920" y="1159"/>
                  <a:pt x="920" y="1167"/>
                </a:cubicBezTo>
                <a:cubicBezTo>
                  <a:pt x="920" y="1175"/>
                  <a:pt x="927" y="1182"/>
                  <a:pt x="935" y="1182"/>
                </a:cubicBezTo>
                <a:cubicBezTo>
                  <a:pt x="943" y="1182"/>
                  <a:pt x="950" y="1175"/>
                  <a:pt x="950" y="1167"/>
                </a:cubicBezTo>
                <a:cubicBezTo>
                  <a:pt x="950" y="1159"/>
                  <a:pt x="943" y="1152"/>
                  <a:pt x="935" y="1152"/>
                </a:cubicBezTo>
                <a:close/>
                <a:moveTo>
                  <a:pt x="935" y="1185"/>
                </a:moveTo>
                <a:cubicBezTo>
                  <a:pt x="927" y="1185"/>
                  <a:pt x="920" y="1192"/>
                  <a:pt x="920" y="1200"/>
                </a:cubicBezTo>
                <a:cubicBezTo>
                  <a:pt x="920" y="1208"/>
                  <a:pt x="927" y="1215"/>
                  <a:pt x="935" y="1215"/>
                </a:cubicBezTo>
                <a:cubicBezTo>
                  <a:pt x="943" y="1215"/>
                  <a:pt x="950" y="1208"/>
                  <a:pt x="950" y="1200"/>
                </a:cubicBezTo>
                <a:cubicBezTo>
                  <a:pt x="950" y="1192"/>
                  <a:pt x="943" y="1185"/>
                  <a:pt x="935" y="1185"/>
                </a:cubicBezTo>
                <a:close/>
                <a:moveTo>
                  <a:pt x="935" y="1218"/>
                </a:moveTo>
                <a:cubicBezTo>
                  <a:pt x="927" y="1218"/>
                  <a:pt x="920" y="1225"/>
                  <a:pt x="920" y="1233"/>
                </a:cubicBezTo>
                <a:cubicBezTo>
                  <a:pt x="920" y="1241"/>
                  <a:pt x="927" y="1248"/>
                  <a:pt x="935" y="1248"/>
                </a:cubicBezTo>
                <a:cubicBezTo>
                  <a:pt x="943" y="1248"/>
                  <a:pt x="950" y="1241"/>
                  <a:pt x="950" y="1233"/>
                </a:cubicBezTo>
                <a:cubicBezTo>
                  <a:pt x="950" y="1225"/>
                  <a:pt x="943" y="1218"/>
                  <a:pt x="935" y="1218"/>
                </a:cubicBezTo>
                <a:close/>
                <a:moveTo>
                  <a:pt x="935" y="1251"/>
                </a:moveTo>
                <a:cubicBezTo>
                  <a:pt x="927" y="1251"/>
                  <a:pt x="920" y="1258"/>
                  <a:pt x="920" y="1266"/>
                </a:cubicBezTo>
                <a:cubicBezTo>
                  <a:pt x="920" y="1274"/>
                  <a:pt x="927" y="1281"/>
                  <a:pt x="935" y="1281"/>
                </a:cubicBezTo>
                <a:cubicBezTo>
                  <a:pt x="943" y="1281"/>
                  <a:pt x="950" y="1274"/>
                  <a:pt x="950" y="1266"/>
                </a:cubicBezTo>
                <a:cubicBezTo>
                  <a:pt x="950" y="1258"/>
                  <a:pt x="943" y="1251"/>
                  <a:pt x="935" y="1251"/>
                </a:cubicBezTo>
                <a:close/>
                <a:moveTo>
                  <a:pt x="935" y="1284"/>
                </a:moveTo>
                <a:cubicBezTo>
                  <a:pt x="927" y="1284"/>
                  <a:pt x="920" y="1291"/>
                  <a:pt x="920" y="1299"/>
                </a:cubicBezTo>
                <a:cubicBezTo>
                  <a:pt x="920" y="1307"/>
                  <a:pt x="927" y="1314"/>
                  <a:pt x="935" y="1314"/>
                </a:cubicBezTo>
                <a:cubicBezTo>
                  <a:pt x="943" y="1314"/>
                  <a:pt x="950" y="1307"/>
                  <a:pt x="950" y="1299"/>
                </a:cubicBezTo>
                <a:cubicBezTo>
                  <a:pt x="950" y="1291"/>
                  <a:pt x="943" y="1284"/>
                  <a:pt x="935" y="1284"/>
                </a:cubicBezTo>
                <a:close/>
                <a:moveTo>
                  <a:pt x="935" y="1317"/>
                </a:moveTo>
                <a:cubicBezTo>
                  <a:pt x="927" y="1317"/>
                  <a:pt x="920" y="1323"/>
                  <a:pt x="920" y="1332"/>
                </a:cubicBezTo>
                <a:cubicBezTo>
                  <a:pt x="920" y="1340"/>
                  <a:pt x="927" y="1346"/>
                  <a:pt x="935" y="1346"/>
                </a:cubicBezTo>
                <a:cubicBezTo>
                  <a:pt x="943" y="1346"/>
                  <a:pt x="950" y="1340"/>
                  <a:pt x="950" y="1332"/>
                </a:cubicBezTo>
                <a:cubicBezTo>
                  <a:pt x="950" y="1323"/>
                  <a:pt x="943" y="1317"/>
                  <a:pt x="935" y="1317"/>
                </a:cubicBezTo>
                <a:close/>
                <a:moveTo>
                  <a:pt x="935" y="1350"/>
                </a:moveTo>
                <a:cubicBezTo>
                  <a:pt x="927" y="1350"/>
                  <a:pt x="920" y="1356"/>
                  <a:pt x="920" y="1365"/>
                </a:cubicBezTo>
                <a:cubicBezTo>
                  <a:pt x="920" y="1373"/>
                  <a:pt x="927" y="1379"/>
                  <a:pt x="935" y="1379"/>
                </a:cubicBezTo>
                <a:cubicBezTo>
                  <a:pt x="943" y="1379"/>
                  <a:pt x="950" y="1373"/>
                  <a:pt x="950" y="1365"/>
                </a:cubicBezTo>
                <a:cubicBezTo>
                  <a:pt x="950" y="1356"/>
                  <a:pt x="943" y="1350"/>
                  <a:pt x="935" y="1350"/>
                </a:cubicBezTo>
                <a:close/>
                <a:moveTo>
                  <a:pt x="935" y="1383"/>
                </a:moveTo>
                <a:cubicBezTo>
                  <a:pt x="927" y="1383"/>
                  <a:pt x="920" y="1389"/>
                  <a:pt x="920" y="1397"/>
                </a:cubicBezTo>
                <a:cubicBezTo>
                  <a:pt x="920" y="1406"/>
                  <a:pt x="927" y="1412"/>
                  <a:pt x="935" y="1412"/>
                </a:cubicBezTo>
                <a:cubicBezTo>
                  <a:pt x="943" y="1412"/>
                  <a:pt x="950" y="1406"/>
                  <a:pt x="950" y="1397"/>
                </a:cubicBezTo>
                <a:cubicBezTo>
                  <a:pt x="950" y="1389"/>
                  <a:pt x="943" y="1383"/>
                  <a:pt x="935" y="1383"/>
                </a:cubicBezTo>
                <a:close/>
                <a:moveTo>
                  <a:pt x="935" y="1416"/>
                </a:moveTo>
                <a:cubicBezTo>
                  <a:pt x="927" y="1416"/>
                  <a:pt x="920" y="1422"/>
                  <a:pt x="920" y="1430"/>
                </a:cubicBezTo>
                <a:cubicBezTo>
                  <a:pt x="920" y="1439"/>
                  <a:pt x="927" y="1445"/>
                  <a:pt x="935" y="1445"/>
                </a:cubicBezTo>
                <a:cubicBezTo>
                  <a:pt x="943" y="1445"/>
                  <a:pt x="950" y="1439"/>
                  <a:pt x="950" y="1430"/>
                </a:cubicBezTo>
                <a:cubicBezTo>
                  <a:pt x="950" y="1422"/>
                  <a:pt x="943" y="1416"/>
                  <a:pt x="935" y="1416"/>
                </a:cubicBezTo>
                <a:close/>
                <a:moveTo>
                  <a:pt x="968" y="0"/>
                </a:moveTo>
                <a:cubicBezTo>
                  <a:pt x="960" y="0"/>
                  <a:pt x="953" y="7"/>
                  <a:pt x="953" y="15"/>
                </a:cubicBezTo>
                <a:cubicBezTo>
                  <a:pt x="953" y="23"/>
                  <a:pt x="960" y="30"/>
                  <a:pt x="968" y="30"/>
                </a:cubicBezTo>
                <a:cubicBezTo>
                  <a:pt x="976" y="30"/>
                  <a:pt x="983" y="23"/>
                  <a:pt x="983" y="15"/>
                </a:cubicBezTo>
                <a:cubicBezTo>
                  <a:pt x="983" y="7"/>
                  <a:pt x="976" y="0"/>
                  <a:pt x="968" y="0"/>
                </a:cubicBezTo>
                <a:close/>
                <a:moveTo>
                  <a:pt x="968" y="33"/>
                </a:moveTo>
                <a:cubicBezTo>
                  <a:pt x="960" y="33"/>
                  <a:pt x="953" y="40"/>
                  <a:pt x="953" y="48"/>
                </a:cubicBezTo>
                <a:cubicBezTo>
                  <a:pt x="953" y="56"/>
                  <a:pt x="960" y="63"/>
                  <a:pt x="968" y="63"/>
                </a:cubicBezTo>
                <a:cubicBezTo>
                  <a:pt x="976" y="63"/>
                  <a:pt x="983" y="56"/>
                  <a:pt x="983" y="48"/>
                </a:cubicBezTo>
                <a:cubicBezTo>
                  <a:pt x="983" y="40"/>
                  <a:pt x="976" y="33"/>
                  <a:pt x="968" y="33"/>
                </a:cubicBezTo>
                <a:close/>
                <a:moveTo>
                  <a:pt x="968" y="66"/>
                </a:moveTo>
                <a:cubicBezTo>
                  <a:pt x="960" y="66"/>
                  <a:pt x="953" y="72"/>
                  <a:pt x="953" y="81"/>
                </a:cubicBezTo>
                <a:cubicBezTo>
                  <a:pt x="953" y="89"/>
                  <a:pt x="960" y="95"/>
                  <a:pt x="968" y="95"/>
                </a:cubicBezTo>
                <a:cubicBezTo>
                  <a:pt x="976" y="95"/>
                  <a:pt x="983" y="89"/>
                  <a:pt x="983" y="81"/>
                </a:cubicBezTo>
                <a:cubicBezTo>
                  <a:pt x="983" y="72"/>
                  <a:pt x="976" y="66"/>
                  <a:pt x="968" y="66"/>
                </a:cubicBezTo>
                <a:close/>
                <a:moveTo>
                  <a:pt x="968" y="99"/>
                </a:moveTo>
                <a:cubicBezTo>
                  <a:pt x="960" y="99"/>
                  <a:pt x="953" y="105"/>
                  <a:pt x="953" y="114"/>
                </a:cubicBezTo>
                <a:cubicBezTo>
                  <a:pt x="953" y="122"/>
                  <a:pt x="960" y="128"/>
                  <a:pt x="968" y="128"/>
                </a:cubicBezTo>
                <a:cubicBezTo>
                  <a:pt x="976" y="128"/>
                  <a:pt x="983" y="122"/>
                  <a:pt x="983" y="114"/>
                </a:cubicBezTo>
                <a:cubicBezTo>
                  <a:pt x="983" y="105"/>
                  <a:pt x="976" y="99"/>
                  <a:pt x="968" y="99"/>
                </a:cubicBezTo>
                <a:close/>
                <a:moveTo>
                  <a:pt x="968" y="132"/>
                </a:moveTo>
                <a:cubicBezTo>
                  <a:pt x="960" y="132"/>
                  <a:pt x="953" y="138"/>
                  <a:pt x="953" y="147"/>
                </a:cubicBezTo>
                <a:cubicBezTo>
                  <a:pt x="953" y="155"/>
                  <a:pt x="960" y="161"/>
                  <a:pt x="968" y="161"/>
                </a:cubicBezTo>
                <a:cubicBezTo>
                  <a:pt x="976" y="161"/>
                  <a:pt x="983" y="155"/>
                  <a:pt x="983" y="147"/>
                </a:cubicBezTo>
                <a:cubicBezTo>
                  <a:pt x="983" y="138"/>
                  <a:pt x="976" y="132"/>
                  <a:pt x="968" y="132"/>
                </a:cubicBezTo>
                <a:close/>
                <a:moveTo>
                  <a:pt x="968" y="165"/>
                </a:moveTo>
                <a:cubicBezTo>
                  <a:pt x="960" y="165"/>
                  <a:pt x="953" y="171"/>
                  <a:pt x="953" y="179"/>
                </a:cubicBezTo>
                <a:cubicBezTo>
                  <a:pt x="953" y="188"/>
                  <a:pt x="960" y="194"/>
                  <a:pt x="968" y="194"/>
                </a:cubicBezTo>
                <a:cubicBezTo>
                  <a:pt x="976" y="194"/>
                  <a:pt x="983" y="188"/>
                  <a:pt x="983" y="179"/>
                </a:cubicBezTo>
                <a:cubicBezTo>
                  <a:pt x="983" y="171"/>
                  <a:pt x="976" y="165"/>
                  <a:pt x="968" y="165"/>
                </a:cubicBezTo>
                <a:close/>
                <a:moveTo>
                  <a:pt x="968" y="198"/>
                </a:moveTo>
                <a:cubicBezTo>
                  <a:pt x="960" y="198"/>
                  <a:pt x="953" y="204"/>
                  <a:pt x="953" y="212"/>
                </a:cubicBezTo>
                <a:cubicBezTo>
                  <a:pt x="953" y="221"/>
                  <a:pt x="960" y="227"/>
                  <a:pt x="968" y="227"/>
                </a:cubicBezTo>
                <a:cubicBezTo>
                  <a:pt x="976" y="227"/>
                  <a:pt x="983" y="221"/>
                  <a:pt x="983" y="212"/>
                </a:cubicBezTo>
                <a:cubicBezTo>
                  <a:pt x="983" y="204"/>
                  <a:pt x="976" y="198"/>
                  <a:pt x="968" y="198"/>
                </a:cubicBezTo>
                <a:close/>
                <a:moveTo>
                  <a:pt x="968" y="230"/>
                </a:moveTo>
                <a:cubicBezTo>
                  <a:pt x="960" y="230"/>
                  <a:pt x="953" y="237"/>
                  <a:pt x="953" y="245"/>
                </a:cubicBezTo>
                <a:cubicBezTo>
                  <a:pt x="953" y="253"/>
                  <a:pt x="960" y="260"/>
                  <a:pt x="968" y="260"/>
                </a:cubicBezTo>
                <a:cubicBezTo>
                  <a:pt x="976" y="260"/>
                  <a:pt x="983" y="253"/>
                  <a:pt x="983" y="245"/>
                </a:cubicBezTo>
                <a:cubicBezTo>
                  <a:pt x="983" y="237"/>
                  <a:pt x="976" y="230"/>
                  <a:pt x="968" y="230"/>
                </a:cubicBezTo>
                <a:close/>
                <a:moveTo>
                  <a:pt x="968" y="263"/>
                </a:moveTo>
                <a:cubicBezTo>
                  <a:pt x="960" y="263"/>
                  <a:pt x="953" y="270"/>
                  <a:pt x="953" y="278"/>
                </a:cubicBezTo>
                <a:cubicBezTo>
                  <a:pt x="953" y="286"/>
                  <a:pt x="960" y="293"/>
                  <a:pt x="968" y="293"/>
                </a:cubicBezTo>
                <a:cubicBezTo>
                  <a:pt x="976" y="293"/>
                  <a:pt x="983" y="286"/>
                  <a:pt x="983" y="278"/>
                </a:cubicBezTo>
                <a:cubicBezTo>
                  <a:pt x="983" y="270"/>
                  <a:pt x="976" y="263"/>
                  <a:pt x="968" y="263"/>
                </a:cubicBezTo>
                <a:close/>
                <a:moveTo>
                  <a:pt x="968" y="296"/>
                </a:moveTo>
                <a:cubicBezTo>
                  <a:pt x="960" y="296"/>
                  <a:pt x="953" y="303"/>
                  <a:pt x="953" y="311"/>
                </a:cubicBezTo>
                <a:cubicBezTo>
                  <a:pt x="953" y="319"/>
                  <a:pt x="960" y="326"/>
                  <a:pt x="968" y="326"/>
                </a:cubicBezTo>
                <a:cubicBezTo>
                  <a:pt x="976" y="326"/>
                  <a:pt x="983" y="319"/>
                  <a:pt x="983" y="311"/>
                </a:cubicBezTo>
                <a:cubicBezTo>
                  <a:pt x="983" y="303"/>
                  <a:pt x="976" y="296"/>
                  <a:pt x="968" y="296"/>
                </a:cubicBezTo>
                <a:close/>
                <a:moveTo>
                  <a:pt x="968" y="329"/>
                </a:moveTo>
                <a:cubicBezTo>
                  <a:pt x="960" y="329"/>
                  <a:pt x="953" y="336"/>
                  <a:pt x="953" y="344"/>
                </a:cubicBezTo>
                <a:cubicBezTo>
                  <a:pt x="953" y="352"/>
                  <a:pt x="960" y="359"/>
                  <a:pt x="968" y="359"/>
                </a:cubicBezTo>
                <a:cubicBezTo>
                  <a:pt x="976" y="359"/>
                  <a:pt x="983" y="352"/>
                  <a:pt x="983" y="344"/>
                </a:cubicBezTo>
                <a:cubicBezTo>
                  <a:pt x="983" y="336"/>
                  <a:pt x="976" y="329"/>
                  <a:pt x="968" y="329"/>
                </a:cubicBezTo>
                <a:close/>
                <a:moveTo>
                  <a:pt x="968" y="362"/>
                </a:moveTo>
                <a:cubicBezTo>
                  <a:pt x="960" y="362"/>
                  <a:pt x="953" y="369"/>
                  <a:pt x="953" y="377"/>
                </a:cubicBezTo>
                <a:cubicBezTo>
                  <a:pt x="953" y="385"/>
                  <a:pt x="960" y="392"/>
                  <a:pt x="968" y="392"/>
                </a:cubicBezTo>
                <a:cubicBezTo>
                  <a:pt x="976" y="392"/>
                  <a:pt x="983" y="385"/>
                  <a:pt x="983" y="377"/>
                </a:cubicBezTo>
                <a:cubicBezTo>
                  <a:pt x="983" y="369"/>
                  <a:pt x="976" y="362"/>
                  <a:pt x="968" y="362"/>
                </a:cubicBezTo>
                <a:close/>
                <a:moveTo>
                  <a:pt x="968" y="395"/>
                </a:moveTo>
                <a:cubicBezTo>
                  <a:pt x="960" y="395"/>
                  <a:pt x="953" y="402"/>
                  <a:pt x="953" y="410"/>
                </a:cubicBezTo>
                <a:cubicBezTo>
                  <a:pt x="953" y="418"/>
                  <a:pt x="960" y="425"/>
                  <a:pt x="968" y="425"/>
                </a:cubicBezTo>
                <a:cubicBezTo>
                  <a:pt x="976" y="425"/>
                  <a:pt x="983" y="418"/>
                  <a:pt x="983" y="410"/>
                </a:cubicBezTo>
                <a:cubicBezTo>
                  <a:pt x="983" y="402"/>
                  <a:pt x="976" y="395"/>
                  <a:pt x="968" y="395"/>
                </a:cubicBezTo>
                <a:close/>
                <a:moveTo>
                  <a:pt x="968" y="428"/>
                </a:moveTo>
                <a:cubicBezTo>
                  <a:pt x="960" y="428"/>
                  <a:pt x="953" y="435"/>
                  <a:pt x="953" y="443"/>
                </a:cubicBezTo>
                <a:cubicBezTo>
                  <a:pt x="953" y="451"/>
                  <a:pt x="960" y="458"/>
                  <a:pt x="968" y="458"/>
                </a:cubicBezTo>
                <a:cubicBezTo>
                  <a:pt x="976" y="458"/>
                  <a:pt x="983" y="451"/>
                  <a:pt x="983" y="443"/>
                </a:cubicBezTo>
                <a:cubicBezTo>
                  <a:pt x="983" y="435"/>
                  <a:pt x="976" y="428"/>
                  <a:pt x="968" y="428"/>
                </a:cubicBezTo>
                <a:close/>
                <a:moveTo>
                  <a:pt x="968" y="461"/>
                </a:moveTo>
                <a:cubicBezTo>
                  <a:pt x="960" y="461"/>
                  <a:pt x="953" y="468"/>
                  <a:pt x="953" y="476"/>
                </a:cubicBezTo>
                <a:cubicBezTo>
                  <a:pt x="953" y="484"/>
                  <a:pt x="960" y="491"/>
                  <a:pt x="968" y="491"/>
                </a:cubicBezTo>
                <a:cubicBezTo>
                  <a:pt x="976" y="491"/>
                  <a:pt x="983" y="484"/>
                  <a:pt x="983" y="476"/>
                </a:cubicBezTo>
                <a:cubicBezTo>
                  <a:pt x="983" y="468"/>
                  <a:pt x="976" y="461"/>
                  <a:pt x="968" y="461"/>
                </a:cubicBezTo>
                <a:close/>
                <a:moveTo>
                  <a:pt x="968" y="494"/>
                </a:moveTo>
                <a:cubicBezTo>
                  <a:pt x="960" y="494"/>
                  <a:pt x="953" y="500"/>
                  <a:pt x="953" y="509"/>
                </a:cubicBezTo>
                <a:cubicBezTo>
                  <a:pt x="953" y="517"/>
                  <a:pt x="960" y="523"/>
                  <a:pt x="968" y="523"/>
                </a:cubicBezTo>
                <a:cubicBezTo>
                  <a:pt x="976" y="523"/>
                  <a:pt x="983" y="517"/>
                  <a:pt x="983" y="509"/>
                </a:cubicBezTo>
                <a:cubicBezTo>
                  <a:pt x="983" y="500"/>
                  <a:pt x="976" y="494"/>
                  <a:pt x="968" y="494"/>
                </a:cubicBezTo>
                <a:close/>
                <a:moveTo>
                  <a:pt x="968" y="527"/>
                </a:moveTo>
                <a:cubicBezTo>
                  <a:pt x="960" y="527"/>
                  <a:pt x="953" y="533"/>
                  <a:pt x="953" y="542"/>
                </a:cubicBezTo>
                <a:cubicBezTo>
                  <a:pt x="953" y="550"/>
                  <a:pt x="960" y="556"/>
                  <a:pt x="968" y="556"/>
                </a:cubicBezTo>
                <a:cubicBezTo>
                  <a:pt x="976" y="556"/>
                  <a:pt x="983" y="550"/>
                  <a:pt x="983" y="542"/>
                </a:cubicBezTo>
                <a:cubicBezTo>
                  <a:pt x="983" y="533"/>
                  <a:pt x="976" y="527"/>
                  <a:pt x="968" y="527"/>
                </a:cubicBezTo>
                <a:close/>
                <a:moveTo>
                  <a:pt x="968" y="560"/>
                </a:moveTo>
                <a:cubicBezTo>
                  <a:pt x="960" y="560"/>
                  <a:pt x="953" y="566"/>
                  <a:pt x="953" y="574"/>
                </a:cubicBezTo>
                <a:cubicBezTo>
                  <a:pt x="953" y="583"/>
                  <a:pt x="960" y="589"/>
                  <a:pt x="968" y="589"/>
                </a:cubicBezTo>
                <a:cubicBezTo>
                  <a:pt x="976" y="589"/>
                  <a:pt x="983" y="583"/>
                  <a:pt x="983" y="574"/>
                </a:cubicBezTo>
                <a:cubicBezTo>
                  <a:pt x="983" y="566"/>
                  <a:pt x="976" y="560"/>
                  <a:pt x="968" y="560"/>
                </a:cubicBezTo>
                <a:close/>
                <a:moveTo>
                  <a:pt x="968" y="593"/>
                </a:moveTo>
                <a:cubicBezTo>
                  <a:pt x="960" y="593"/>
                  <a:pt x="953" y="599"/>
                  <a:pt x="953" y="607"/>
                </a:cubicBezTo>
                <a:cubicBezTo>
                  <a:pt x="953" y="616"/>
                  <a:pt x="960" y="622"/>
                  <a:pt x="968" y="622"/>
                </a:cubicBezTo>
                <a:cubicBezTo>
                  <a:pt x="976" y="622"/>
                  <a:pt x="983" y="616"/>
                  <a:pt x="983" y="607"/>
                </a:cubicBezTo>
                <a:cubicBezTo>
                  <a:pt x="983" y="599"/>
                  <a:pt x="976" y="593"/>
                  <a:pt x="968" y="593"/>
                </a:cubicBezTo>
                <a:close/>
                <a:moveTo>
                  <a:pt x="968" y="625"/>
                </a:moveTo>
                <a:cubicBezTo>
                  <a:pt x="960" y="625"/>
                  <a:pt x="953" y="632"/>
                  <a:pt x="953" y="640"/>
                </a:cubicBezTo>
                <a:cubicBezTo>
                  <a:pt x="953" y="648"/>
                  <a:pt x="960" y="655"/>
                  <a:pt x="968" y="655"/>
                </a:cubicBezTo>
                <a:cubicBezTo>
                  <a:pt x="976" y="655"/>
                  <a:pt x="983" y="648"/>
                  <a:pt x="983" y="640"/>
                </a:cubicBezTo>
                <a:cubicBezTo>
                  <a:pt x="983" y="632"/>
                  <a:pt x="976" y="625"/>
                  <a:pt x="968" y="625"/>
                </a:cubicBezTo>
                <a:close/>
                <a:moveTo>
                  <a:pt x="968" y="658"/>
                </a:moveTo>
                <a:cubicBezTo>
                  <a:pt x="960" y="658"/>
                  <a:pt x="953" y="665"/>
                  <a:pt x="953" y="673"/>
                </a:cubicBezTo>
                <a:cubicBezTo>
                  <a:pt x="953" y="681"/>
                  <a:pt x="960" y="688"/>
                  <a:pt x="968" y="688"/>
                </a:cubicBezTo>
                <a:cubicBezTo>
                  <a:pt x="976" y="688"/>
                  <a:pt x="983" y="681"/>
                  <a:pt x="983" y="673"/>
                </a:cubicBezTo>
                <a:cubicBezTo>
                  <a:pt x="983" y="665"/>
                  <a:pt x="976" y="658"/>
                  <a:pt x="968" y="658"/>
                </a:cubicBezTo>
                <a:close/>
                <a:moveTo>
                  <a:pt x="968" y="691"/>
                </a:moveTo>
                <a:cubicBezTo>
                  <a:pt x="960" y="691"/>
                  <a:pt x="953" y="698"/>
                  <a:pt x="953" y="706"/>
                </a:cubicBezTo>
                <a:cubicBezTo>
                  <a:pt x="953" y="714"/>
                  <a:pt x="960" y="721"/>
                  <a:pt x="968" y="721"/>
                </a:cubicBezTo>
                <a:cubicBezTo>
                  <a:pt x="976" y="721"/>
                  <a:pt x="983" y="714"/>
                  <a:pt x="983" y="706"/>
                </a:cubicBezTo>
                <a:cubicBezTo>
                  <a:pt x="983" y="698"/>
                  <a:pt x="976" y="691"/>
                  <a:pt x="968" y="691"/>
                </a:cubicBezTo>
                <a:close/>
                <a:moveTo>
                  <a:pt x="968" y="724"/>
                </a:moveTo>
                <a:cubicBezTo>
                  <a:pt x="960" y="724"/>
                  <a:pt x="953" y="731"/>
                  <a:pt x="953" y="739"/>
                </a:cubicBezTo>
                <a:cubicBezTo>
                  <a:pt x="953" y="747"/>
                  <a:pt x="960" y="754"/>
                  <a:pt x="968" y="754"/>
                </a:cubicBezTo>
                <a:cubicBezTo>
                  <a:pt x="976" y="754"/>
                  <a:pt x="983" y="747"/>
                  <a:pt x="983" y="739"/>
                </a:cubicBezTo>
                <a:cubicBezTo>
                  <a:pt x="983" y="731"/>
                  <a:pt x="976" y="724"/>
                  <a:pt x="968" y="724"/>
                </a:cubicBezTo>
                <a:close/>
                <a:moveTo>
                  <a:pt x="968" y="757"/>
                </a:moveTo>
                <a:cubicBezTo>
                  <a:pt x="960" y="757"/>
                  <a:pt x="953" y="764"/>
                  <a:pt x="953" y="772"/>
                </a:cubicBezTo>
                <a:cubicBezTo>
                  <a:pt x="953" y="780"/>
                  <a:pt x="960" y="787"/>
                  <a:pt x="968" y="787"/>
                </a:cubicBezTo>
                <a:cubicBezTo>
                  <a:pt x="976" y="787"/>
                  <a:pt x="983" y="780"/>
                  <a:pt x="983" y="772"/>
                </a:cubicBezTo>
                <a:cubicBezTo>
                  <a:pt x="983" y="764"/>
                  <a:pt x="976" y="757"/>
                  <a:pt x="968" y="757"/>
                </a:cubicBezTo>
                <a:close/>
                <a:moveTo>
                  <a:pt x="968" y="790"/>
                </a:moveTo>
                <a:cubicBezTo>
                  <a:pt x="960" y="790"/>
                  <a:pt x="953" y="797"/>
                  <a:pt x="953" y="805"/>
                </a:cubicBezTo>
                <a:cubicBezTo>
                  <a:pt x="953" y="813"/>
                  <a:pt x="960" y="820"/>
                  <a:pt x="968" y="820"/>
                </a:cubicBezTo>
                <a:cubicBezTo>
                  <a:pt x="976" y="820"/>
                  <a:pt x="983" y="813"/>
                  <a:pt x="983" y="805"/>
                </a:cubicBezTo>
                <a:cubicBezTo>
                  <a:pt x="983" y="797"/>
                  <a:pt x="976" y="790"/>
                  <a:pt x="968" y="790"/>
                </a:cubicBezTo>
                <a:close/>
                <a:moveTo>
                  <a:pt x="968" y="823"/>
                </a:moveTo>
                <a:cubicBezTo>
                  <a:pt x="960" y="823"/>
                  <a:pt x="953" y="830"/>
                  <a:pt x="953" y="838"/>
                </a:cubicBezTo>
                <a:cubicBezTo>
                  <a:pt x="953" y="846"/>
                  <a:pt x="960" y="853"/>
                  <a:pt x="968" y="853"/>
                </a:cubicBezTo>
                <a:cubicBezTo>
                  <a:pt x="976" y="853"/>
                  <a:pt x="983" y="846"/>
                  <a:pt x="983" y="838"/>
                </a:cubicBezTo>
                <a:cubicBezTo>
                  <a:pt x="983" y="830"/>
                  <a:pt x="976" y="823"/>
                  <a:pt x="968" y="823"/>
                </a:cubicBezTo>
                <a:close/>
                <a:moveTo>
                  <a:pt x="968" y="856"/>
                </a:moveTo>
                <a:cubicBezTo>
                  <a:pt x="960" y="856"/>
                  <a:pt x="953" y="863"/>
                  <a:pt x="953" y="871"/>
                </a:cubicBezTo>
                <a:cubicBezTo>
                  <a:pt x="953" y="879"/>
                  <a:pt x="960" y="886"/>
                  <a:pt x="968" y="886"/>
                </a:cubicBezTo>
                <a:cubicBezTo>
                  <a:pt x="976" y="886"/>
                  <a:pt x="983" y="879"/>
                  <a:pt x="983" y="871"/>
                </a:cubicBezTo>
                <a:cubicBezTo>
                  <a:pt x="983" y="863"/>
                  <a:pt x="976" y="856"/>
                  <a:pt x="968" y="856"/>
                </a:cubicBezTo>
                <a:close/>
                <a:moveTo>
                  <a:pt x="968" y="889"/>
                </a:moveTo>
                <a:cubicBezTo>
                  <a:pt x="960" y="889"/>
                  <a:pt x="953" y="895"/>
                  <a:pt x="953" y="904"/>
                </a:cubicBezTo>
                <a:cubicBezTo>
                  <a:pt x="953" y="912"/>
                  <a:pt x="960" y="918"/>
                  <a:pt x="968" y="918"/>
                </a:cubicBezTo>
                <a:cubicBezTo>
                  <a:pt x="976" y="918"/>
                  <a:pt x="983" y="912"/>
                  <a:pt x="983" y="904"/>
                </a:cubicBezTo>
                <a:cubicBezTo>
                  <a:pt x="983" y="895"/>
                  <a:pt x="976" y="889"/>
                  <a:pt x="968" y="889"/>
                </a:cubicBezTo>
                <a:close/>
                <a:moveTo>
                  <a:pt x="968" y="922"/>
                </a:moveTo>
                <a:cubicBezTo>
                  <a:pt x="960" y="922"/>
                  <a:pt x="953" y="928"/>
                  <a:pt x="953" y="937"/>
                </a:cubicBezTo>
                <a:cubicBezTo>
                  <a:pt x="953" y="945"/>
                  <a:pt x="960" y="951"/>
                  <a:pt x="968" y="951"/>
                </a:cubicBezTo>
                <a:cubicBezTo>
                  <a:pt x="976" y="951"/>
                  <a:pt x="983" y="945"/>
                  <a:pt x="983" y="937"/>
                </a:cubicBezTo>
                <a:cubicBezTo>
                  <a:pt x="983" y="928"/>
                  <a:pt x="976" y="922"/>
                  <a:pt x="968" y="922"/>
                </a:cubicBezTo>
                <a:close/>
                <a:moveTo>
                  <a:pt x="968" y="955"/>
                </a:moveTo>
                <a:cubicBezTo>
                  <a:pt x="960" y="955"/>
                  <a:pt x="953" y="961"/>
                  <a:pt x="953" y="970"/>
                </a:cubicBezTo>
                <a:cubicBezTo>
                  <a:pt x="953" y="978"/>
                  <a:pt x="960" y="984"/>
                  <a:pt x="968" y="984"/>
                </a:cubicBezTo>
                <a:cubicBezTo>
                  <a:pt x="976" y="984"/>
                  <a:pt x="983" y="978"/>
                  <a:pt x="983" y="970"/>
                </a:cubicBezTo>
                <a:cubicBezTo>
                  <a:pt x="983" y="961"/>
                  <a:pt x="976" y="955"/>
                  <a:pt x="968" y="955"/>
                </a:cubicBezTo>
                <a:close/>
                <a:moveTo>
                  <a:pt x="968" y="988"/>
                </a:moveTo>
                <a:cubicBezTo>
                  <a:pt x="960" y="988"/>
                  <a:pt x="953" y="994"/>
                  <a:pt x="953" y="1002"/>
                </a:cubicBezTo>
                <a:cubicBezTo>
                  <a:pt x="953" y="1011"/>
                  <a:pt x="960" y="1017"/>
                  <a:pt x="968" y="1017"/>
                </a:cubicBezTo>
                <a:cubicBezTo>
                  <a:pt x="976" y="1017"/>
                  <a:pt x="983" y="1011"/>
                  <a:pt x="983" y="1002"/>
                </a:cubicBezTo>
                <a:cubicBezTo>
                  <a:pt x="983" y="994"/>
                  <a:pt x="976" y="988"/>
                  <a:pt x="968" y="988"/>
                </a:cubicBezTo>
                <a:close/>
                <a:moveTo>
                  <a:pt x="968" y="1021"/>
                </a:moveTo>
                <a:cubicBezTo>
                  <a:pt x="960" y="1021"/>
                  <a:pt x="953" y="1027"/>
                  <a:pt x="953" y="1035"/>
                </a:cubicBezTo>
                <a:cubicBezTo>
                  <a:pt x="953" y="1044"/>
                  <a:pt x="960" y="1050"/>
                  <a:pt x="968" y="1050"/>
                </a:cubicBezTo>
                <a:cubicBezTo>
                  <a:pt x="976" y="1050"/>
                  <a:pt x="983" y="1044"/>
                  <a:pt x="983" y="1035"/>
                </a:cubicBezTo>
                <a:cubicBezTo>
                  <a:pt x="983" y="1027"/>
                  <a:pt x="976" y="1021"/>
                  <a:pt x="968" y="1021"/>
                </a:cubicBezTo>
                <a:close/>
                <a:moveTo>
                  <a:pt x="968" y="1053"/>
                </a:moveTo>
                <a:cubicBezTo>
                  <a:pt x="960" y="1053"/>
                  <a:pt x="953" y="1060"/>
                  <a:pt x="953" y="1068"/>
                </a:cubicBezTo>
                <a:cubicBezTo>
                  <a:pt x="953" y="1076"/>
                  <a:pt x="960" y="1083"/>
                  <a:pt x="968" y="1083"/>
                </a:cubicBezTo>
                <a:cubicBezTo>
                  <a:pt x="976" y="1083"/>
                  <a:pt x="983" y="1076"/>
                  <a:pt x="983" y="1068"/>
                </a:cubicBezTo>
                <a:cubicBezTo>
                  <a:pt x="983" y="1060"/>
                  <a:pt x="976" y="1053"/>
                  <a:pt x="968" y="1053"/>
                </a:cubicBezTo>
                <a:close/>
                <a:moveTo>
                  <a:pt x="968" y="1086"/>
                </a:moveTo>
                <a:cubicBezTo>
                  <a:pt x="960" y="1086"/>
                  <a:pt x="953" y="1093"/>
                  <a:pt x="953" y="1101"/>
                </a:cubicBezTo>
                <a:cubicBezTo>
                  <a:pt x="953" y="1109"/>
                  <a:pt x="960" y="1116"/>
                  <a:pt x="968" y="1116"/>
                </a:cubicBezTo>
                <a:cubicBezTo>
                  <a:pt x="976" y="1116"/>
                  <a:pt x="983" y="1109"/>
                  <a:pt x="983" y="1101"/>
                </a:cubicBezTo>
                <a:cubicBezTo>
                  <a:pt x="983" y="1093"/>
                  <a:pt x="976" y="1086"/>
                  <a:pt x="968" y="1086"/>
                </a:cubicBezTo>
                <a:close/>
                <a:moveTo>
                  <a:pt x="968" y="1119"/>
                </a:moveTo>
                <a:cubicBezTo>
                  <a:pt x="960" y="1119"/>
                  <a:pt x="953" y="1126"/>
                  <a:pt x="953" y="1134"/>
                </a:cubicBezTo>
                <a:cubicBezTo>
                  <a:pt x="953" y="1142"/>
                  <a:pt x="960" y="1149"/>
                  <a:pt x="968" y="1149"/>
                </a:cubicBezTo>
                <a:cubicBezTo>
                  <a:pt x="976" y="1149"/>
                  <a:pt x="983" y="1142"/>
                  <a:pt x="983" y="1134"/>
                </a:cubicBezTo>
                <a:cubicBezTo>
                  <a:pt x="983" y="1126"/>
                  <a:pt x="976" y="1119"/>
                  <a:pt x="968" y="1119"/>
                </a:cubicBezTo>
                <a:close/>
                <a:moveTo>
                  <a:pt x="968" y="1152"/>
                </a:moveTo>
                <a:cubicBezTo>
                  <a:pt x="960" y="1152"/>
                  <a:pt x="953" y="1159"/>
                  <a:pt x="953" y="1167"/>
                </a:cubicBezTo>
                <a:cubicBezTo>
                  <a:pt x="953" y="1175"/>
                  <a:pt x="960" y="1182"/>
                  <a:pt x="968" y="1182"/>
                </a:cubicBezTo>
                <a:cubicBezTo>
                  <a:pt x="976" y="1182"/>
                  <a:pt x="983" y="1175"/>
                  <a:pt x="983" y="1167"/>
                </a:cubicBezTo>
                <a:cubicBezTo>
                  <a:pt x="983" y="1159"/>
                  <a:pt x="976" y="1152"/>
                  <a:pt x="968" y="1152"/>
                </a:cubicBezTo>
                <a:close/>
                <a:moveTo>
                  <a:pt x="968" y="1185"/>
                </a:moveTo>
                <a:cubicBezTo>
                  <a:pt x="960" y="1185"/>
                  <a:pt x="953" y="1192"/>
                  <a:pt x="953" y="1200"/>
                </a:cubicBezTo>
                <a:cubicBezTo>
                  <a:pt x="953" y="1208"/>
                  <a:pt x="960" y="1215"/>
                  <a:pt x="968" y="1215"/>
                </a:cubicBezTo>
                <a:cubicBezTo>
                  <a:pt x="976" y="1215"/>
                  <a:pt x="983" y="1208"/>
                  <a:pt x="983" y="1200"/>
                </a:cubicBezTo>
                <a:cubicBezTo>
                  <a:pt x="983" y="1192"/>
                  <a:pt x="976" y="1185"/>
                  <a:pt x="968" y="1185"/>
                </a:cubicBezTo>
                <a:close/>
                <a:moveTo>
                  <a:pt x="968" y="1218"/>
                </a:moveTo>
                <a:cubicBezTo>
                  <a:pt x="960" y="1218"/>
                  <a:pt x="953" y="1225"/>
                  <a:pt x="953" y="1233"/>
                </a:cubicBezTo>
                <a:cubicBezTo>
                  <a:pt x="953" y="1241"/>
                  <a:pt x="960" y="1248"/>
                  <a:pt x="968" y="1248"/>
                </a:cubicBezTo>
                <a:cubicBezTo>
                  <a:pt x="976" y="1248"/>
                  <a:pt x="983" y="1241"/>
                  <a:pt x="983" y="1233"/>
                </a:cubicBezTo>
                <a:cubicBezTo>
                  <a:pt x="983" y="1225"/>
                  <a:pt x="976" y="1218"/>
                  <a:pt x="968" y="1218"/>
                </a:cubicBezTo>
                <a:close/>
                <a:moveTo>
                  <a:pt x="968" y="1251"/>
                </a:moveTo>
                <a:cubicBezTo>
                  <a:pt x="960" y="1251"/>
                  <a:pt x="953" y="1258"/>
                  <a:pt x="953" y="1266"/>
                </a:cubicBezTo>
                <a:cubicBezTo>
                  <a:pt x="953" y="1274"/>
                  <a:pt x="960" y="1281"/>
                  <a:pt x="968" y="1281"/>
                </a:cubicBezTo>
                <a:cubicBezTo>
                  <a:pt x="976" y="1281"/>
                  <a:pt x="983" y="1274"/>
                  <a:pt x="983" y="1266"/>
                </a:cubicBezTo>
                <a:cubicBezTo>
                  <a:pt x="983" y="1258"/>
                  <a:pt x="976" y="1251"/>
                  <a:pt x="968" y="1251"/>
                </a:cubicBezTo>
                <a:close/>
                <a:moveTo>
                  <a:pt x="968" y="1284"/>
                </a:moveTo>
                <a:cubicBezTo>
                  <a:pt x="960" y="1284"/>
                  <a:pt x="953" y="1291"/>
                  <a:pt x="953" y="1299"/>
                </a:cubicBezTo>
                <a:cubicBezTo>
                  <a:pt x="953" y="1307"/>
                  <a:pt x="960" y="1314"/>
                  <a:pt x="968" y="1314"/>
                </a:cubicBezTo>
                <a:cubicBezTo>
                  <a:pt x="976" y="1314"/>
                  <a:pt x="983" y="1307"/>
                  <a:pt x="983" y="1299"/>
                </a:cubicBezTo>
                <a:cubicBezTo>
                  <a:pt x="983" y="1291"/>
                  <a:pt x="976" y="1284"/>
                  <a:pt x="968" y="1284"/>
                </a:cubicBezTo>
                <a:close/>
                <a:moveTo>
                  <a:pt x="968" y="1317"/>
                </a:moveTo>
                <a:cubicBezTo>
                  <a:pt x="960" y="1317"/>
                  <a:pt x="953" y="1323"/>
                  <a:pt x="953" y="1332"/>
                </a:cubicBezTo>
                <a:cubicBezTo>
                  <a:pt x="953" y="1340"/>
                  <a:pt x="960" y="1346"/>
                  <a:pt x="968" y="1346"/>
                </a:cubicBezTo>
                <a:cubicBezTo>
                  <a:pt x="976" y="1346"/>
                  <a:pt x="983" y="1340"/>
                  <a:pt x="983" y="1332"/>
                </a:cubicBezTo>
                <a:cubicBezTo>
                  <a:pt x="983" y="1323"/>
                  <a:pt x="976" y="1317"/>
                  <a:pt x="968" y="1317"/>
                </a:cubicBezTo>
                <a:close/>
                <a:moveTo>
                  <a:pt x="968" y="1350"/>
                </a:moveTo>
                <a:cubicBezTo>
                  <a:pt x="960" y="1350"/>
                  <a:pt x="953" y="1356"/>
                  <a:pt x="953" y="1365"/>
                </a:cubicBezTo>
                <a:cubicBezTo>
                  <a:pt x="953" y="1373"/>
                  <a:pt x="960" y="1379"/>
                  <a:pt x="968" y="1379"/>
                </a:cubicBezTo>
                <a:cubicBezTo>
                  <a:pt x="976" y="1379"/>
                  <a:pt x="983" y="1373"/>
                  <a:pt x="983" y="1365"/>
                </a:cubicBezTo>
                <a:cubicBezTo>
                  <a:pt x="983" y="1356"/>
                  <a:pt x="976" y="1350"/>
                  <a:pt x="968" y="1350"/>
                </a:cubicBezTo>
                <a:close/>
                <a:moveTo>
                  <a:pt x="968" y="1383"/>
                </a:moveTo>
                <a:cubicBezTo>
                  <a:pt x="960" y="1383"/>
                  <a:pt x="953" y="1389"/>
                  <a:pt x="953" y="1397"/>
                </a:cubicBezTo>
                <a:cubicBezTo>
                  <a:pt x="953" y="1406"/>
                  <a:pt x="960" y="1412"/>
                  <a:pt x="968" y="1412"/>
                </a:cubicBezTo>
                <a:cubicBezTo>
                  <a:pt x="976" y="1412"/>
                  <a:pt x="983" y="1406"/>
                  <a:pt x="983" y="1397"/>
                </a:cubicBezTo>
                <a:cubicBezTo>
                  <a:pt x="983" y="1389"/>
                  <a:pt x="976" y="1383"/>
                  <a:pt x="968" y="1383"/>
                </a:cubicBezTo>
                <a:close/>
                <a:moveTo>
                  <a:pt x="968" y="1416"/>
                </a:moveTo>
                <a:cubicBezTo>
                  <a:pt x="960" y="1416"/>
                  <a:pt x="953" y="1422"/>
                  <a:pt x="953" y="1430"/>
                </a:cubicBezTo>
                <a:cubicBezTo>
                  <a:pt x="953" y="1439"/>
                  <a:pt x="960" y="1445"/>
                  <a:pt x="968" y="1445"/>
                </a:cubicBezTo>
                <a:cubicBezTo>
                  <a:pt x="976" y="1445"/>
                  <a:pt x="983" y="1439"/>
                  <a:pt x="983" y="1430"/>
                </a:cubicBezTo>
                <a:cubicBezTo>
                  <a:pt x="983" y="1422"/>
                  <a:pt x="976" y="1416"/>
                  <a:pt x="968" y="1416"/>
                </a:cubicBezTo>
                <a:close/>
                <a:moveTo>
                  <a:pt x="1001" y="0"/>
                </a:moveTo>
                <a:cubicBezTo>
                  <a:pt x="992" y="0"/>
                  <a:pt x="986" y="7"/>
                  <a:pt x="986" y="15"/>
                </a:cubicBezTo>
                <a:cubicBezTo>
                  <a:pt x="986" y="23"/>
                  <a:pt x="992" y="30"/>
                  <a:pt x="1001" y="30"/>
                </a:cubicBezTo>
                <a:cubicBezTo>
                  <a:pt x="1009" y="30"/>
                  <a:pt x="1015" y="23"/>
                  <a:pt x="1015" y="15"/>
                </a:cubicBezTo>
                <a:cubicBezTo>
                  <a:pt x="1015" y="7"/>
                  <a:pt x="1009" y="0"/>
                  <a:pt x="1001" y="0"/>
                </a:cubicBezTo>
                <a:close/>
                <a:moveTo>
                  <a:pt x="1001" y="33"/>
                </a:moveTo>
                <a:cubicBezTo>
                  <a:pt x="992" y="33"/>
                  <a:pt x="986" y="40"/>
                  <a:pt x="986" y="48"/>
                </a:cubicBezTo>
                <a:cubicBezTo>
                  <a:pt x="986" y="56"/>
                  <a:pt x="992" y="63"/>
                  <a:pt x="1001" y="63"/>
                </a:cubicBezTo>
                <a:cubicBezTo>
                  <a:pt x="1009" y="63"/>
                  <a:pt x="1015" y="56"/>
                  <a:pt x="1015" y="48"/>
                </a:cubicBezTo>
                <a:cubicBezTo>
                  <a:pt x="1015" y="40"/>
                  <a:pt x="1009" y="33"/>
                  <a:pt x="1001" y="33"/>
                </a:cubicBezTo>
                <a:close/>
                <a:moveTo>
                  <a:pt x="1001" y="66"/>
                </a:moveTo>
                <a:cubicBezTo>
                  <a:pt x="992" y="66"/>
                  <a:pt x="986" y="72"/>
                  <a:pt x="986" y="81"/>
                </a:cubicBezTo>
                <a:cubicBezTo>
                  <a:pt x="986" y="89"/>
                  <a:pt x="992" y="95"/>
                  <a:pt x="1001" y="95"/>
                </a:cubicBezTo>
                <a:cubicBezTo>
                  <a:pt x="1009" y="95"/>
                  <a:pt x="1015" y="89"/>
                  <a:pt x="1015" y="81"/>
                </a:cubicBezTo>
                <a:cubicBezTo>
                  <a:pt x="1015" y="72"/>
                  <a:pt x="1009" y="66"/>
                  <a:pt x="1001" y="66"/>
                </a:cubicBezTo>
                <a:close/>
                <a:moveTo>
                  <a:pt x="1001" y="99"/>
                </a:moveTo>
                <a:cubicBezTo>
                  <a:pt x="992" y="99"/>
                  <a:pt x="986" y="105"/>
                  <a:pt x="986" y="114"/>
                </a:cubicBezTo>
                <a:cubicBezTo>
                  <a:pt x="986" y="122"/>
                  <a:pt x="992" y="128"/>
                  <a:pt x="1001" y="128"/>
                </a:cubicBezTo>
                <a:cubicBezTo>
                  <a:pt x="1009" y="128"/>
                  <a:pt x="1015" y="122"/>
                  <a:pt x="1015" y="114"/>
                </a:cubicBezTo>
                <a:cubicBezTo>
                  <a:pt x="1015" y="105"/>
                  <a:pt x="1009" y="99"/>
                  <a:pt x="1001" y="99"/>
                </a:cubicBezTo>
                <a:close/>
                <a:moveTo>
                  <a:pt x="1001" y="132"/>
                </a:moveTo>
                <a:cubicBezTo>
                  <a:pt x="992" y="132"/>
                  <a:pt x="986" y="138"/>
                  <a:pt x="986" y="147"/>
                </a:cubicBezTo>
                <a:cubicBezTo>
                  <a:pt x="986" y="155"/>
                  <a:pt x="992" y="161"/>
                  <a:pt x="1001" y="161"/>
                </a:cubicBezTo>
                <a:cubicBezTo>
                  <a:pt x="1009" y="161"/>
                  <a:pt x="1015" y="155"/>
                  <a:pt x="1015" y="147"/>
                </a:cubicBezTo>
                <a:cubicBezTo>
                  <a:pt x="1015" y="138"/>
                  <a:pt x="1009" y="132"/>
                  <a:pt x="1001" y="132"/>
                </a:cubicBezTo>
                <a:close/>
                <a:moveTo>
                  <a:pt x="1001" y="165"/>
                </a:moveTo>
                <a:cubicBezTo>
                  <a:pt x="992" y="165"/>
                  <a:pt x="986" y="171"/>
                  <a:pt x="986" y="179"/>
                </a:cubicBezTo>
                <a:cubicBezTo>
                  <a:pt x="986" y="188"/>
                  <a:pt x="992" y="194"/>
                  <a:pt x="1001" y="194"/>
                </a:cubicBezTo>
                <a:cubicBezTo>
                  <a:pt x="1009" y="194"/>
                  <a:pt x="1015" y="188"/>
                  <a:pt x="1015" y="179"/>
                </a:cubicBezTo>
                <a:cubicBezTo>
                  <a:pt x="1015" y="171"/>
                  <a:pt x="1009" y="165"/>
                  <a:pt x="1001" y="165"/>
                </a:cubicBezTo>
                <a:close/>
                <a:moveTo>
                  <a:pt x="1001" y="198"/>
                </a:moveTo>
                <a:cubicBezTo>
                  <a:pt x="992" y="198"/>
                  <a:pt x="986" y="204"/>
                  <a:pt x="986" y="212"/>
                </a:cubicBezTo>
                <a:cubicBezTo>
                  <a:pt x="986" y="221"/>
                  <a:pt x="992" y="227"/>
                  <a:pt x="1001" y="227"/>
                </a:cubicBezTo>
                <a:cubicBezTo>
                  <a:pt x="1009" y="227"/>
                  <a:pt x="1015" y="221"/>
                  <a:pt x="1015" y="212"/>
                </a:cubicBezTo>
                <a:cubicBezTo>
                  <a:pt x="1015" y="204"/>
                  <a:pt x="1009" y="198"/>
                  <a:pt x="1001" y="198"/>
                </a:cubicBezTo>
                <a:close/>
                <a:moveTo>
                  <a:pt x="1001" y="230"/>
                </a:moveTo>
                <a:cubicBezTo>
                  <a:pt x="992" y="230"/>
                  <a:pt x="986" y="237"/>
                  <a:pt x="986" y="245"/>
                </a:cubicBezTo>
                <a:cubicBezTo>
                  <a:pt x="986" y="253"/>
                  <a:pt x="992" y="260"/>
                  <a:pt x="1001" y="260"/>
                </a:cubicBezTo>
                <a:cubicBezTo>
                  <a:pt x="1009" y="260"/>
                  <a:pt x="1015" y="253"/>
                  <a:pt x="1015" y="245"/>
                </a:cubicBezTo>
                <a:cubicBezTo>
                  <a:pt x="1015" y="237"/>
                  <a:pt x="1009" y="230"/>
                  <a:pt x="1001" y="230"/>
                </a:cubicBezTo>
                <a:close/>
                <a:moveTo>
                  <a:pt x="1001" y="263"/>
                </a:moveTo>
                <a:cubicBezTo>
                  <a:pt x="992" y="263"/>
                  <a:pt x="986" y="270"/>
                  <a:pt x="986" y="278"/>
                </a:cubicBezTo>
                <a:cubicBezTo>
                  <a:pt x="986" y="286"/>
                  <a:pt x="992" y="293"/>
                  <a:pt x="1001" y="293"/>
                </a:cubicBezTo>
                <a:cubicBezTo>
                  <a:pt x="1009" y="293"/>
                  <a:pt x="1015" y="286"/>
                  <a:pt x="1015" y="278"/>
                </a:cubicBezTo>
                <a:cubicBezTo>
                  <a:pt x="1015" y="270"/>
                  <a:pt x="1009" y="263"/>
                  <a:pt x="1001" y="263"/>
                </a:cubicBezTo>
                <a:close/>
                <a:moveTo>
                  <a:pt x="1001" y="296"/>
                </a:moveTo>
                <a:cubicBezTo>
                  <a:pt x="992" y="296"/>
                  <a:pt x="986" y="303"/>
                  <a:pt x="986" y="311"/>
                </a:cubicBezTo>
                <a:cubicBezTo>
                  <a:pt x="986" y="319"/>
                  <a:pt x="992" y="326"/>
                  <a:pt x="1001" y="326"/>
                </a:cubicBezTo>
                <a:cubicBezTo>
                  <a:pt x="1009" y="326"/>
                  <a:pt x="1015" y="319"/>
                  <a:pt x="1015" y="311"/>
                </a:cubicBezTo>
                <a:cubicBezTo>
                  <a:pt x="1015" y="303"/>
                  <a:pt x="1009" y="296"/>
                  <a:pt x="1001" y="296"/>
                </a:cubicBezTo>
                <a:close/>
                <a:moveTo>
                  <a:pt x="1001" y="329"/>
                </a:moveTo>
                <a:cubicBezTo>
                  <a:pt x="992" y="329"/>
                  <a:pt x="986" y="336"/>
                  <a:pt x="986" y="344"/>
                </a:cubicBezTo>
                <a:cubicBezTo>
                  <a:pt x="986" y="352"/>
                  <a:pt x="992" y="359"/>
                  <a:pt x="1001" y="359"/>
                </a:cubicBezTo>
                <a:cubicBezTo>
                  <a:pt x="1009" y="359"/>
                  <a:pt x="1015" y="352"/>
                  <a:pt x="1015" y="344"/>
                </a:cubicBezTo>
                <a:cubicBezTo>
                  <a:pt x="1015" y="336"/>
                  <a:pt x="1009" y="329"/>
                  <a:pt x="1001" y="329"/>
                </a:cubicBezTo>
                <a:close/>
                <a:moveTo>
                  <a:pt x="1001" y="362"/>
                </a:moveTo>
                <a:cubicBezTo>
                  <a:pt x="992" y="362"/>
                  <a:pt x="986" y="369"/>
                  <a:pt x="986" y="377"/>
                </a:cubicBezTo>
                <a:cubicBezTo>
                  <a:pt x="986" y="385"/>
                  <a:pt x="992" y="392"/>
                  <a:pt x="1001" y="392"/>
                </a:cubicBezTo>
                <a:cubicBezTo>
                  <a:pt x="1009" y="392"/>
                  <a:pt x="1015" y="385"/>
                  <a:pt x="1015" y="377"/>
                </a:cubicBezTo>
                <a:cubicBezTo>
                  <a:pt x="1015" y="369"/>
                  <a:pt x="1009" y="362"/>
                  <a:pt x="1001" y="362"/>
                </a:cubicBezTo>
                <a:close/>
                <a:moveTo>
                  <a:pt x="1001" y="395"/>
                </a:moveTo>
                <a:cubicBezTo>
                  <a:pt x="992" y="395"/>
                  <a:pt x="986" y="402"/>
                  <a:pt x="986" y="410"/>
                </a:cubicBezTo>
                <a:cubicBezTo>
                  <a:pt x="986" y="418"/>
                  <a:pt x="992" y="425"/>
                  <a:pt x="1001" y="425"/>
                </a:cubicBezTo>
                <a:cubicBezTo>
                  <a:pt x="1009" y="425"/>
                  <a:pt x="1015" y="418"/>
                  <a:pt x="1015" y="410"/>
                </a:cubicBezTo>
                <a:cubicBezTo>
                  <a:pt x="1015" y="402"/>
                  <a:pt x="1009" y="395"/>
                  <a:pt x="1001" y="395"/>
                </a:cubicBezTo>
                <a:close/>
                <a:moveTo>
                  <a:pt x="1001" y="428"/>
                </a:moveTo>
                <a:cubicBezTo>
                  <a:pt x="992" y="428"/>
                  <a:pt x="986" y="435"/>
                  <a:pt x="986" y="443"/>
                </a:cubicBezTo>
                <a:cubicBezTo>
                  <a:pt x="986" y="451"/>
                  <a:pt x="992" y="458"/>
                  <a:pt x="1001" y="458"/>
                </a:cubicBezTo>
                <a:cubicBezTo>
                  <a:pt x="1009" y="458"/>
                  <a:pt x="1015" y="451"/>
                  <a:pt x="1015" y="443"/>
                </a:cubicBezTo>
                <a:cubicBezTo>
                  <a:pt x="1015" y="435"/>
                  <a:pt x="1009" y="428"/>
                  <a:pt x="1001" y="428"/>
                </a:cubicBezTo>
                <a:close/>
                <a:moveTo>
                  <a:pt x="1001" y="461"/>
                </a:moveTo>
                <a:cubicBezTo>
                  <a:pt x="992" y="461"/>
                  <a:pt x="986" y="468"/>
                  <a:pt x="986" y="476"/>
                </a:cubicBezTo>
                <a:cubicBezTo>
                  <a:pt x="986" y="484"/>
                  <a:pt x="992" y="491"/>
                  <a:pt x="1001" y="491"/>
                </a:cubicBezTo>
                <a:cubicBezTo>
                  <a:pt x="1009" y="491"/>
                  <a:pt x="1015" y="484"/>
                  <a:pt x="1015" y="476"/>
                </a:cubicBezTo>
                <a:cubicBezTo>
                  <a:pt x="1015" y="468"/>
                  <a:pt x="1009" y="461"/>
                  <a:pt x="1001" y="461"/>
                </a:cubicBezTo>
                <a:close/>
                <a:moveTo>
                  <a:pt x="1001" y="494"/>
                </a:moveTo>
                <a:cubicBezTo>
                  <a:pt x="992" y="494"/>
                  <a:pt x="986" y="500"/>
                  <a:pt x="986" y="509"/>
                </a:cubicBezTo>
                <a:cubicBezTo>
                  <a:pt x="986" y="517"/>
                  <a:pt x="992" y="523"/>
                  <a:pt x="1001" y="523"/>
                </a:cubicBezTo>
                <a:cubicBezTo>
                  <a:pt x="1009" y="523"/>
                  <a:pt x="1015" y="517"/>
                  <a:pt x="1015" y="509"/>
                </a:cubicBezTo>
                <a:cubicBezTo>
                  <a:pt x="1015" y="500"/>
                  <a:pt x="1009" y="494"/>
                  <a:pt x="1001" y="494"/>
                </a:cubicBezTo>
                <a:close/>
                <a:moveTo>
                  <a:pt x="1001" y="527"/>
                </a:moveTo>
                <a:cubicBezTo>
                  <a:pt x="992" y="527"/>
                  <a:pt x="986" y="533"/>
                  <a:pt x="986" y="542"/>
                </a:cubicBezTo>
                <a:cubicBezTo>
                  <a:pt x="986" y="550"/>
                  <a:pt x="992" y="556"/>
                  <a:pt x="1001" y="556"/>
                </a:cubicBezTo>
                <a:cubicBezTo>
                  <a:pt x="1009" y="556"/>
                  <a:pt x="1015" y="550"/>
                  <a:pt x="1015" y="542"/>
                </a:cubicBezTo>
                <a:cubicBezTo>
                  <a:pt x="1015" y="533"/>
                  <a:pt x="1009" y="527"/>
                  <a:pt x="1001" y="527"/>
                </a:cubicBezTo>
                <a:close/>
                <a:moveTo>
                  <a:pt x="1001" y="560"/>
                </a:moveTo>
                <a:cubicBezTo>
                  <a:pt x="992" y="560"/>
                  <a:pt x="986" y="566"/>
                  <a:pt x="986" y="574"/>
                </a:cubicBezTo>
                <a:cubicBezTo>
                  <a:pt x="986" y="583"/>
                  <a:pt x="992" y="589"/>
                  <a:pt x="1001" y="589"/>
                </a:cubicBezTo>
                <a:cubicBezTo>
                  <a:pt x="1009" y="589"/>
                  <a:pt x="1015" y="583"/>
                  <a:pt x="1015" y="574"/>
                </a:cubicBezTo>
                <a:cubicBezTo>
                  <a:pt x="1015" y="566"/>
                  <a:pt x="1009" y="560"/>
                  <a:pt x="1001" y="560"/>
                </a:cubicBezTo>
                <a:close/>
                <a:moveTo>
                  <a:pt x="1001" y="593"/>
                </a:moveTo>
                <a:cubicBezTo>
                  <a:pt x="992" y="593"/>
                  <a:pt x="986" y="599"/>
                  <a:pt x="986" y="607"/>
                </a:cubicBezTo>
                <a:cubicBezTo>
                  <a:pt x="986" y="616"/>
                  <a:pt x="992" y="622"/>
                  <a:pt x="1001" y="622"/>
                </a:cubicBezTo>
                <a:cubicBezTo>
                  <a:pt x="1009" y="622"/>
                  <a:pt x="1015" y="616"/>
                  <a:pt x="1015" y="607"/>
                </a:cubicBezTo>
                <a:cubicBezTo>
                  <a:pt x="1015" y="599"/>
                  <a:pt x="1009" y="593"/>
                  <a:pt x="1001" y="593"/>
                </a:cubicBezTo>
                <a:close/>
                <a:moveTo>
                  <a:pt x="1001" y="625"/>
                </a:moveTo>
                <a:cubicBezTo>
                  <a:pt x="992" y="625"/>
                  <a:pt x="986" y="632"/>
                  <a:pt x="986" y="640"/>
                </a:cubicBezTo>
                <a:cubicBezTo>
                  <a:pt x="986" y="648"/>
                  <a:pt x="992" y="655"/>
                  <a:pt x="1001" y="655"/>
                </a:cubicBezTo>
                <a:cubicBezTo>
                  <a:pt x="1009" y="655"/>
                  <a:pt x="1015" y="648"/>
                  <a:pt x="1015" y="640"/>
                </a:cubicBezTo>
                <a:cubicBezTo>
                  <a:pt x="1015" y="632"/>
                  <a:pt x="1009" y="625"/>
                  <a:pt x="1001" y="625"/>
                </a:cubicBezTo>
                <a:close/>
                <a:moveTo>
                  <a:pt x="1001" y="658"/>
                </a:moveTo>
                <a:cubicBezTo>
                  <a:pt x="992" y="658"/>
                  <a:pt x="986" y="665"/>
                  <a:pt x="986" y="673"/>
                </a:cubicBezTo>
                <a:cubicBezTo>
                  <a:pt x="986" y="681"/>
                  <a:pt x="992" y="688"/>
                  <a:pt x="1001" y="688"/>
                </a:cubicBezTo>
                <a:cubicBezTo>
                  <a:pt x="1009" y="688"/>
                  <a:pt x="1015" y="681"/>
                  <a:pt x="1015" y="673"/>
                </a:cubicBezTo>
                <a:cubicBezTo>
                  <a:pt x="1015" y="665"/>
                  <a:pt x="1009" y="658"/>
                  <a:pt x="1001" y="658"/>
                </a:cubicBezTo>
                <a:close/>
                <a:moveTo>
                  <a:pt x="1001" y="691"/>
                </a:moveTo>
                <a:cubicBezTo>
                  <a:pt x="992" y="691"/>
                  <a:pt x="986" y="698"/>
                  <a:pt x="986" y="706"/>
                </a:cubicBezTo>
                <a:cubicBezTo>
                  <a:pt x="986" y="714"/>
                  <a:pt x="992" y="721"/>
                  <a:pt x="1001" y="721"/>
                </a:cubicBezTo>
                <a:cubicBezTo>
                  <a:pt x="1009" y="721"/>
                  <a:pt x="1015" y="714"/>
                  <a:pt x="1015" y="706"/>
                </a:cubicBezTo>
                <a:cubicBezTo>
                  <a:pt x="1015" y="698"/>
                  <a:pt x="1009" y="691"/>
                  <a:pt x="1001" y="691"/>
                </a:cubicBezTo>
                <a:close/>
                <a:moveTo>
                  <a:pt x="1001" y="724"/>
                </a:moveTo>
                <a:cubicBezTo>
                  <a:pt x="992" y="724"/>
                  <a:pt x="986" y="731"/>
                  <a:pt x="986" y="739"/>
                </a:cubicBezTo>
                <a:cubicBezTo>
                  <a:pt x="986" y="747"/>
                  <a:pt x="992" y="754"/>
                  <a:pt x="1001" y="754"/>
                </a:cubicBezTo>
                <a:cubicBezTo>
                  <a:pt x="1009" y="754"/>
                  <a:pt x="1015" y="747"/>
                  <a:pt x="1015" y="739"/>
                </a:cubicBezTo>
                <a:cubicBezTo>
                  <a:pt x="1015" y="731"/>
                  <a:pt x="1009" y="724"/>
                  <a:pt x="1001" y="724"/>
                </a:cubicBezTo>
                <a:close/>
                <a:moveTo>
                  <a:pt x="1001" y="757"/>
                </a:moveTo>
                <a:cubicBezTo>
                  <a:pt x="992" y="757"/>
                  <a:pt x="986" y="764"/>
                  <a:pt x="986" y="772"/>
                </a:cubicBezTo>
                <a:cubicBezTo>
                  <a:pt x="986" y="780"/>
                  <a:pt x="992" y="787"/>
                  <a:pt x="1001" y="787"/>
                </a:cubicBezTo>
                <a:cubicBezTo>
                  <a:pt x="1009" y="787"/>
                  <a:pt x="1015" y="780"/>
                  <a:pt x="1015" y="772"/>
                </a:cubicBezTo>
                <a:cubicBezTo>
                  <a:pt x="1015" y="764"/>
                  <a:pt x="1009" y="757"/>
                  <a:pt x="1001" y="757"/>
                </a:cubicBezTo>
                <a:close/>
                <a:moveTo>
                  <a:pt x="1001" y="790"/>
                </a:moveTo>
                <a:cubicBezTo>
                  <a:pt x="992" y="790"/>
                  <a:pt x="986" y="797"/>
                  <a:pt x="986" y="805"/>
                </a:cubicBezTo>
                <a:cubicBezTo>
                  <a:pt x="986" y="813"/>
                  <a:pt x="992" y="820"/>
                  <a:pt x="1001" y="820"/>
                </a:cubicBezTo>
                <a:cubicBezTo>
                  <a:pt x="1009" y="820"/>
                  <a:pt x="1015" y="813"/>
                  <a:pt x="1015" y="805"/>
                </a:cubicBezTo>
                <a:cubicBezTo>
                  <a:pt x="1015" y="797"/>
                  <a:pt x="1009" y="790"/>
                  <a:pt x="1001" y="790"/>
                </a:cubicBezTo>
                <a:close/>
                <a:moveTo>
                  <a:pt x="1001" y="823"/>
                </a:moveTo>
                <a:cubicBezTo>
                  <a:pt x="992" y="823"/>
                  <a:pt x="986" y="830"/>
                  <a:pt x="986" y="838"/>
                </a:cubicBezTo>
                <a:cubicBezTo>
                  <a:pt x="986" y="846"/>
                  <a:pt x="992" y="853"/>
                  <a:pt x="1001" y="853"/>
                </a:cubicBezTo>
                <a:cubicBezTo>
                  <a:pt x="1009" y="853"/>
                  <a:pt x="1015" y="846"/>
                  <a:pt x="1015" y="838"/>
                </a:cubicBezTo>
                <a:cubicBezTo>
                  <a:pt x="1015" y="830"/>
                  <a:pt x="1009" y="823"/>
                  <a:pt x="1001" y="823"/>
                </a:cubicBezTo>
                <a:close/>
                <a:moveTo>
                  <a:pt x="1001" y="856"/>
                </a:moveTo>
                <a:cubicBezTo>
                  <a:pt x="992" y="856"/>
                  <a:pt x="986" y="863"/>
                  <a:pt x="986" y="871"/>
                </a:cubicBezTo>
                <a:cubicBezTo>
                  <a:pt x="986" y="879"/>
                  <a:pt x="992" y="886"/>
                  <a:pt x="1001" y="886"/>
                </a:cubicBezTo>
                <a:cubicBezTo>
                  <a:pt x="1009" y="886"/>
                  <a:pt x="1015" y="879"/>
                  <a:pt x="1015" y="871"/>
                </a:cubicBezTo>
                <a:cubicBezTo>
                  <a:pt x="1015" y="863"/>
                  <a:pt x="1009" y="856"/>
                  <a:pt x="1001" y="856"/>
                </a:cubicBezTo>
                <a:close/>
                <a:moveTo>
                  <a:pt x="1001" y="889"/>
                </a:moveTo>
                <a:cubicBezTo>
                  <a:pt x="992" y="889"/>
                  <a:pt x="986" y="895"/>
                  <a:pt x="986" y="904"/>
                </a:cubicBezTo>
                <a:cubicBezTo>
                  <a:pt x="986" y="912"/>
                  <a:pt x="992" y="918"/>
                  <a:pt x="1001" y="918"/>
                </a:cubicBezTo>
                <a:cubicBezTo>
                  <a:pt x="1009" y="918"/>
                  <a:pt x="1015" y="912"/>
                  <a:pt x="1015" y="904"/>
                </a:cubicBezTo>
                <a:cubicBezTo>
                  <a:pt x="1015" y="895"/>
                  <a:pt x="1009" y="889"/>
                  <a:pt x="1001" y="889"/>
                </a:cubicBezTo>
                <a:close/>
                <a:moveTo>
                  <a:pt x="1001" y="922"/>
                </a:moveTo>
                <a:cubicBezTo>
                  <a:pt x="992" y="922"/>
                  <a:pt x="986" y="928"/>
                  <a:pt x="986" y="937"/>
                </a:cubicBezTo>
                <a:cubicBezTo>
                  <a:pt x="986" y="945"/>
                  <a:pt x="992" y="951"/>
                  <a:pt x="1001" y="951"/>
                </a:cubicBezTo>
                <a:cubicBezTo>
                  <a:pt x="1009" y="951"/>
                  <a:pt x="1015" y="945"/>
                  <a:pt x="1015" y="937"/>
                </a:cubicBezTo>
                <a:cubicBezTo>
                  <a:pt x="1015" y="928"/>
                  <a:pt x="1009" y="922"/>
                  <a:pt x="1001" y="922"/>
                </a:cubicBezTo>
                <a:close/>
                <a:moveTo>
                  <a:pt x="1001" y="955"/>
                </a:moveTo>
                <a:cubicBezTo>
                  <a:pt x="992" y="955"/>
                  <a:pt x="986" y="961"/>
                  <a:pt x="986" y="970"/>
                </a:cubicBezTo>
                <a:cubicBezTo>
                  <a:pt x="986" y="978"/>
                  <a:pt x="992" y="984"/>
                  <a:pt x="1001" y="984"/>
                </a:cubicBezTo>
                <a:cubicBezTo>
                  <a:pt x="1009" y="984"/>
                  <a:pt x="1015" y="978"/>
                  <a:pt x="1015" y="970"/>
                </a:cubicBezTo>
                <a:cubicBezTo>
                  <a:pt x="1015" y="961"/>
                  <a:pt x="1009" y="955"/>
                  <a:pt x="1001" y="955"/>
                </a:cubicBezTo>
                <a:close/>
                <a:moveTo>
                  <a:pt x="1001" y="988"/>
                </a:moveTo>
                <a:cubicBezTo>
                  <a:pt x="992" y="988"/>
                  <a:pt x="986" y="994"/>
                  <a:pt x="986" y="1002"/>
                </a:cubicBezTo>
                <a:cubicBezTo>
                  <a:pt x="986" y="1011"/>
                  <a:pt x="992" y="1017"/>
                  <a:pt x="1001" y="1017"/>
                </a:cubicBezTo>
                <a:cubicBezTo>
                  <a:pt x="1009" y="1017"/>
                  <a:pt x="1015" y="1011"/>
                  <a:pt x="1015" y="1002"/>
                </a:cubicBezTo>
                <a:cubicBezTo>
                  <a:pt x="1015" y="994"/>
                  <a:pt x="1009" y="988"/>
                  <a:pt x="1001" y="988"/>
                </a:cubicBezTo>
                <a:close/>
                <a:moveTo>
                  <a:pt x="1001" y="1021"/>
                </a:moveTo>
                <a:cubicBezTo>
                  <a:pt x="992" y="1021"/>
                  <a:pt x="986" y="1027"/>
                  <a:pt x="986" y="1035"/>
                </a:cubicBezTo>
                <a:cubicBezTo>
                  <a:pt x="986" y="1044"/>
                  <a:pt x="992" y="1050"/>
                  <a:pt x="1001" y="1050"/>
                </a:cubicBezTo>
                <a:cubicBezTo>
                  <a:pt x="1009" y="1050"/>
                  <a:pt x="1015" y="1044"/>
                  <a:pt x="1015" y="1035"/>
                </a:cubicBezTo>
                <a:cubicBezTo>
                  <a:pt x="1015" y="1027"/>
                  <a:pt x="1009" y="1021"/>
                  <a:pt x="1001" y="1021"/>
                </a:cubicBezTo>
                <a:close/>
                <a:moveTo>
                  <a:pt x="1001" y="1053"/>
                </a:moveTo>
                <a:cubicBezTo>
                  <a:pt x="992" y="1053"/>
                  <a:pt x="986" y="1060"/>
                  <a:pt x="986" y="1068"/>
                </a:cubicBezTo>
                <a:cubicBezTo>
                  <a:pt x="986" y="1076"/>
                  <a:pt x="992" y="1083"/>
                  <a:pt x="1001" y="1083"/>
                </a:cubicBezTo>
                <a:cubicBezTo>
                  <a:pt x="1009" y="1083"/>
                  <a:pt x="1015" y="1076"/>
                  <a:pt x="1015" y="1068"/>
                </a:cubicBezTo>
                <a:cubicBezTo>
                  <a:pt x="1015" y="1060"/>
                  <a:pt x="1009" y="1053"/>
                  <a:pt x="1001" y="1053"/>
                </a:cubicBezTo>
                <a:close/>
                <a:moveTo>
                  <a:pt x="1001" y="1086"/>
                </a:moveTo>
                <a:cubicBezTo>
                  <a:pt x="992" y="1086"/>
                  <a:pt x="986" y="1093"/>
                  <a:pt x="986" y="1101"/>
                </a:cubicBezTo>
                <a:cubicBezTo>
                  <a:pt x="986" y="1109"/>
                  <a:pt x="992" y="1116"/>
                  <a:pt x="1001" y="1116"/>
                </a:cubicBezTo>
                <a:cubicBezTo>
                  <a:pt x="1009" y="1116"/>
                  <a:pt x="1015" y="1109"/>
                  <a:pt x="1015" y="1101"/>
                </a:cubicBezTo>
                <a:cubicBezTo>
                  <a:pt x="1015" y="1093"/>
                  <a:pt x="1009" y="1086"/>
                  <a:pt x="1001" y="1086"/>
                </a:cubicBezTo>
                <a:close/>
                <a:moveTo>
                  <a:pt x="1001" y="1119"/>
                </a:moveTo>
                <a:cubicBezTo>
                  <a:pt x="992" y="1119"/>
                  <a:pt x="986" y="1126"/>
                  <a:pt x="986" y="1134"/>
                </a:cubicBezTo>
                <a:cubicBezTo>
                  <a:pt x="986" y="1142"/>
                  <a:pt x="992" y="1149"/>
                  <a:pt x="1001" y="1149"/>
                </a:cubicBezTo>
                <a:cubicBezTo>
                  <a:pt x="1009" y="1149"/>
                  <a:pt x="1015" y="1142"/>
                  <a:pt x="1015" y="1134"/>
                </a:cubicBezTo>
                <a:cubicBezTo>
                  <a:pt x="1015" y="1126"/>
                  <a:pt x="1009" y="1119"/>
                  <a:pt x="1001" y="1119"/>
                </a:cubicBezTo>
                <a:close/>
                <a:moveTo>
                  <a:pt x="1001" y="1152"/>
                </a:moveTo>
                <a:cubicBezTo>
                  <a:pt x="992" y="1152"/>
                  <a:pt x="986" y="1159"/>
                  <a:pt x="986" y="1167"/>
                </a:cubicBezTo>
                <a:cubicBezTo>
                  <a:pt x="986" y="1175"/>
                  <a:pt x="992" y="1182"/>
                  <a:pt x="1001" y="1182"/>
                </a:cubicBezTo>
                <a:cubicBezTo>
                  <a:pt x="1009" y="1182"/>
                  <a:pt x="1015" y="1175"/>
                  <a:pt x="1015" y="1167"/>
                </a:cubicBezTo>
                <a:cubicBezTo>
                  <a:pt x="1015" y="1159"/>
                  <a:pt x="1009" y="1152"/>
                  <a:pt x="1001" y="1152"/>
                </a:cubicBezTo>
                <a:close/>
                <a:moveTo>
                  <a:pt x="1001" y="1185"/>
                </a:moveTo>
                <a:cubicBezTo>
                  <a:pt x="992" y="1185"/>
                  <a:pt x="986" y="1192"/>
                  <a:pt x="986" y="1200"/>
                </a:cubicBezTo>
                <a:cubicBezTo>
                  <a:pt x="986" y="1208"/>
                  <a:pt x="992" y="1215"/>
                  <a:pt x="1001" y="1215"/>
                </a:cubicBezTo>
                <a:cubicBezTo>
                  <a:pt x="1009" y="1215"/>
                  <a:pt x="1015" y="1208"/>
                  <a:pt x="1015" y="1200"/>
                </a:cubicBezTo>
                <a:cubicBezTo>
                  <a:pt x="1015" y="1192"/>
                  <a:pt x="1009" y="1185"/>
                  <a:pt x="1001" y="1185"/>
                </a:cubicBezTo>
                <a:close/>
                <a:moveTo>
                  <a:pt x="1001" y="1218"/>
                </a:moveTo>
                <a:cubicBezTo>
                  <a:pt x="992" y="1218"/>
                  <a:pt x="986" y="1225"/>
                  <a:pt x="986" y="1233"/>
                </a:cubicBezTo>
                <a:cubicBezTo>
                  <a:pt x="986" y="1241"/>
                  <a:pt x="992" y="1248"/>
                  <a:pt x="1001" y="1248"/>
                </a:cubicBezTo>
                <a:cubicBezTo>
                  <a:pt x="1009" y="1248"/>
                  <a:pt x="1015" y="1241"/>
                  <a:pt x="1015" y="1233"/>
                </a:cubicBezTo>
                <a:cubicBezTo>
                  <a:pt x="1015" y="1225"/>
                  <a:pt x="1009" y="1218"/>
                  <a:pt x="1001" y="1218"/>
                </a:cubicBezTo>
                <a:close/>
                <a:moveTo>
                  <a:pt x="1001" y="1251"/>
                </a:moveTo>
                <a:cubicBezTo>
                  <a:pt x="992" y="1251"/>
                  <a:pt x="986" y="1258"/>
                  <a:pt x="986" y="1266"/>
                </a:cubicBezTo>
                <a:cubicBezTo>
                  <a:pt x="986" y="1274"/>
                  <a:pt x="992" y="1281"/>
                  <a:pt x="1001" y="1281"/>
                </a:cubicBezTo>
                <a:cubicBezTo>
                  <a:pt x="1009" y="1281"/>
                  <a:pt x="1015" y="1274"/>
                  <a:pt x="1015" y="1266"/>
                </a:cubicBezTo>
                <a:cubicBezTo>
                  <a:pt x="1015" y="1258"/>
                  <a:pt x="1009" y="1251"/>
                  <a:pt x="1001" y="1251"/>
                </a:cubicBezTo>
                <a:close/>
                <a:moveTo>
                  <a:pt x="1001" y="1284"/>
                </a:moveTo>
                <a:cubicBezTo>
                  <a:pt x="992" y="1284"/>
                  <a:pt x="986" y="1291"/>
                  <a:pt x="986" y="1299"/>
                </a:cubicBezTo>
                <a:cubicBezTo>
                  <a:pt x="986" y="1307"/>
                  <a:pt x="992" y="1314"/>
                  <a:pt x="1001" y="1314"/>
                </a:cubicBezTo>
                <a:cubicBezTo>
                  <a:pt x="1009" y="1314"/>
                  <a:pt x="1015" y="1307"/>
                  <a:pt x="1015" y="1299"/>
                </a:cubicBezTo>
                <a:cubicBezTo>
                  <a:pt x="1015" y="1291"/>
                  <a:pt x="1009" y="1284"/>
                  <a:pt x="1001" y="1284"/>
                </a:cubicBezTo>
                <a:close/>
                <a:moveTo>
                  <a:pt x="1001" y="1317"/>
                </a:moveTo>
                <a:cubicBezTo>
                  <a:pt x="992" y="1317"/>
                  <a:pt x="986" y="1323"/>
                  <a:pt x="986" y="1332"/>
                </a:cubicBezTo>
                <a:cubicBezTo>
                  <a:pt x="986" y="1340"/>
                  <a:pt x="992" y="1346"/>
                  <a:pt x="1001" y="1346"/>
                </a:cubicBezTo>
                <a:cubicBezTo>
                  <a:pt x="1009" y="1346"/>
                  <a:pt x="1015" y="1340"/>
                  <a:pt x="1015" y="1332"/>
                </a:cubicBezTo>
                <a:cubicBezTo>
                  <a:pt x="1015" y="1323"/>
                  <a:pt x="1009" y="1317"/>
                  <a:pt x="1001" y="1317"/>
                </a:cubicBezTo>
                <a:close/>
                <a:moveTo>
                  <a:pt x="1001" y="1350"/>
                </a:moveTo>
                <a:cubicBezTo>
                  <a:pt x="992" y="1350"/>
                  <a:pt x="986" y="1356"/>
                  <a:pt x="986" y="1365"/>
                </a:cubicBezTo>
                <a:cubicBezTo>
                  <a:pt x="986" y="1373"/>
                  <a:pt x="992" y="1379"/>
                  <a:pt x="1001" y="1379"/>
                </a:cubicBezTo>
                <a:cubicBezTo>
                  <a:pt x="1009" y="1379"/>
                  <a:pt x="1015" y="1373"/>
                  <a:pt x="1015" y="1365"/>
                </a:cubicBezTo>
                <a:cubicBezTo>
                  <a:pt x="1015" y="1356"/>
                  <a:pt x="1009" y="1350"/>
                  <a:pt x="1001" y="1350"/>
                </a:cubicBezTo>
                <a:close/>
                <a:moveTo>
                  <a:pt x="1001" y="1383"/>
                </a:moveTo>
                <a:cubicBezTo>
                  <a:pt x="992" y="1383"/>
                  <a:pt x="986" y="1389"/>
                  <a:pt x="986" y="1397"/>
                </a:cubicBezTo>
                <a:cubicBezTo>
                  <a:pt x="986" y="1406"/>
                  <a:pt x="992" y="1412"/>
                  <a:pt x="1001" y="1412"/>
                </a:cubicBezTo>
                <a:cubicBezTo>
                  <a:pt x="1009" y="1412"/>
                  <a:pt x="1015" y="1406"/>
                  <a:pt x="1015" y="1397"/>
                </a:cubicBezTo>
                <a:cubicBezTo>
                  <a:pt x="1015" y="1389"/>
                  <a:pt x="1009" y="1383"/>
                  <a:pt x="1001" y="1383"/>
                </a:cubicBezTo>
                <a:close/>
                <a:moveTo>
                  <a:pt x="1001" y="1416"/>
                </a:moveTo>
                <a:cubicBezTo>
                  <a:pt x="992" y="1416"/>
                  <a:pt x="986" y="1422"/>
                  <a:pt x="986" y="1430"/>
                </a:cubicBezTo>
                <a:cubicBezTo>
                  <a:pt x="986" y="1439"/>
                  <a:pt x="992" y="1445"/>
                  <a:pt x="1001" y="1445"/>
                </a:cubicBezTo>
                <a:cubicBezTo>
                  <a:pt x="1009" y="1445"/>
                  <a:pt x="1015" y="1439"/>
                  <a:pt x="1015" y="1430"/>
                </a:cubicBezTo>
                <a:cubicBezTo>
                  <a:pt x="1015" y="1422"/>
                  <a:pt x="1009" y="1416"/>
                  <a:pt x="1001" y="1416"/>
                </a:cubicBezTo>
                <a:close/>
                <a:moveTo>
                  <a:pt x="1034" y="0"/>
                </a:moveTo>
                <a:cubicBezTo>
                  <a:pt x="1025" y="0"/>
                  <a:pt x="1019" y="7"/>
                  <a:pt x="1019" y="15"/>
                </a:cubicBezTo>
                <a:cubicBezTo>
                  <a:pt x="1019" y="23"/>
                  <a:pt x="1025" y="30"/>
                  <a:pt x="1034" y="30"/>
                </a:cubicBezTo>
                <a:cubicBezTo>
                  <a:pt x="1042" y="30"/>
                  <a:pt x="1048" y="23"/>
                  <a:pt x="1048" y="15"/>
                </a:cubicBezTo>
                <a:cubicBezTo>
                  <a:pt x="1048" y="7"/>
                  <a:pt x="1042" y="0"/>
                  <a:pt x="1034" y="0"/>
                </a:cubicBezTo>
                <a:close/>
                <a:moveTo>
                  <a:pt x="1034" y="33"/>
                </a:moveTo>
                <a:cubicBezTo>
                  <a:pt x="1025" y="33"/>
                  <a:pt x="1019" y="40"/>
                  <a:pt x="1019" y="48"/>
                </a:cubicBezTo>
                <a:cubicBezTo>
                  <a:pt x="1019" y="56"/>
                  <a:pt x="1025" y="63"/>
                  <a:pt x="1034" y="63"/>
                </a:cubicBezTo>
                <a:cubicBezTo>
                  <a:pt x="1042" y="63"/>
                  <a:pt x="1048" y="56"/>
                  <a:pt x="1048" y="48"/>
                </a:cubicBezTo>
                <a:cubicBezTo>
                  <a:pt x="1048" y="40"/>
                  <a:pt x="1042" y="33"/>
                  <a:pt x="1034" y="33"/>
                </a:cubicBezTo>
                <a:close/>
                <a:moveTo>
                  <a:pt x="1034" y="66"/>
                </a:moveTo>
                <a:cubicBezTo>
                  <a:pt x="1025" y="66"/>
                  <a:pt x="1019" y="72"/>
                  <a:pt x="1019" y="81"/>
                </a:cubicBezTo>
                <a:cubicBezTo>
                  <a:pt x="1019" y="89"/>
                  <a:pt x="1025" y="95"/>
                  <a:pt x="1034" y="95"/>
                </a:cubicBezTo>
                <a:cubicBezTo>
                  <a:pt x="1042" y="95"/>
                  <a:pt x="1048" y="89"/>
                  <a:pt x="1048" y="81"/>
                </a:cubicBezTo>
                <a:cubicBezTo>
                  <a:pt x="1048" y="72"/>
                  <a:pt x="1042" y="66"/>
                  <a:pt x="1034" y="66"/>
                </a:cubicBezTo>
                <a:close/>
                <a:moveTo>
                  <a:pt x="1034" y="99"/>
                </a:moveTo>
                <a:cubicBezTo>
                  <a:pt x="1025" y="99"/>
                  <a:pt x="1019" y="105"/>
                  <a:pt x="1019" y="114"/>
                </a:cubicBezTo>
                <a:cubicBezTo>
                  <a:pt x="1019" y="122"/>
                  <a:pt x="1025" y="128"/>
                  <a:pt x="1034" y="128"/>
                </a:cubicBezTo>
                <a:cubicBezTo>
                  <a:pt x="1042" y="128"/>
                  <a:pt x="1048" y="122"/>
                  <a:pt x="1048" y="114"/>
                </a:cubicBezTo>
                <a:cubicBezTo>
                  <a:pt x="1048" y="105"/>
                  <a:pt x="1042" y="99"/>
                  <a:pt x="1034" y="99"/>
                </a:cubicBezTo>
                <a:close/>
                <a:moveTo>
                  <a:pt x="1034" y="132"/>
                </a:moveTo>
                <a:cubicBezTo>
                  <a:pt x="1025" y="132"/>
                  <a:pt x="1019" y="138"/>
                  <a:pt x="1019" y="147"/>
                </a:cubicBezTo>
                <a:cubicBezTo>
                  <a:pt x="1019" y="155"/>
                  <a:pt x="1025" y="161"/>
                  <a:pt x="1034" y="161"/>
                </a:cubicBezTo>
                <a:cubicBezTo>
                  <a:pt x="1042" y="161"/>
                  <a:pt x="1048" y="155"/>
                  <a:pt x="1048" y="147"/>
                </a:cubicBezTo>
                <a:cubicBezTo>
                  <a:pt x="1048" y="138"/>
                  <a:pt x="1042" y="132"/>
                  <a:pt x="1034" y="132"/>
                </a:cubicBezTo>
                <a:close/>
                <a:moveTo>
                  <a:pt x="1034" y="165"/>
                </a:moveTo>
                <a:cubicBezTo>
                  <a:pt x="1025" y="165"/>
                  <a:pt x="1019" y="171"/>
                  <a:pt x="1019" y="179"/>
                </a:cubicBezTo>
                <a:cubicBezTo>
                  <a:pt x="1019" y="188"/>
                  <a:pt x="1025" y="194"/>
                  <a:pt x="1034" y="194"/>
                </a:cubicBezTo>
                <a:cubicBezTo>
                  <a:pt x="1042" y="194"/>
                  <a:pt x="1048" y="188"/>
                  <a:pt x="1048" y="179"/>
                </a:cubicBezTo>
                <a:cubicBezTo>
                  <a:pt x="1048" y="171"/>
                  <a:pt x="1042" y="165"/>
                  <a:pt x="1034" y="165"/>
                </a:cubicBezTo>
                <a:close/>
                <a:moveTo>
                  <a:pt x="1034" y="198"/>
                </a:moveTo>
                <a:cubicBezTo>
                  <a:pt x="1025" y="198"/>
                  <a:pt x="1019" y="204"/>
                  <a:pt x="1019" y="212"/>
                </a:cubicBezTo>
                <a:cubicBezTo>
                  <a:pt x="1019" y="221"/>
                  <a:pt x="1025" y="227"/>
                  <a:pt x="1034" y="227"/>
                </a:cubicBezTo>
                <a:cubicBezTo>
                  <a:pt x="1042" y="227"/>
                  <a:pt x="1048" y="221"/>
                  <a:pt x="1048" y="212"/>
                </a:cubicBezTo>
                <a:cubicBezTo>
                  <a:pt x="1048" y="204"/>
                  <a:pt x="1042" y="198"/>
                  <a:pt x="1034" y="198"/>
                </a:cubicBezTo>
                <a:close/>
                <a:moveTo>
                  <a:pt x="1034" y="230"/>
                </a:moveTo>
                <a:cubicBezTo>
                  <a:pt x="1025" y="230"/>
                  <a:pt x="1019" y="237"/>
                  <a:pt x="1019" y="245"/>
                </a:cubicBezTo>
                <a:cubicBezTo>
                  <a:pt x="1019" y="253"/>
                  <a:pt x="1025" y="260"/>
                  <a:pt x="1034" y="260"/>
                </a:cubicBezTo>
                <a:cubicBezTo>
                  <a:pt x="1042" y="260"/>
                  <a:pt x="1048" y="253"/>
                  <a:pt x="1048" y="245"/>
                </a:cubicBezTo>
                <a:cubicBezTo>
                  <a:pt x="1048" y="237"/>
                  <a:pt x="1042" y="230"/>
                  <a:pt x="1034" y="230"/>
                </a:cubicBezTo>
                <a:close/>
                <a:moveTo>
                  <a:pt x="1034" y="263"/>
                </a:moveTo>
                <a:cubicBezTo>
                  <a:pt x="1025" y="263"/>
                  <a:pt x="1019" y="270"/>
                  <a:pt x="1019" y="278"/>
                </a:cubicBezTo>
                <a:cubicBezTo>
                  <a:pt x="1019" y="286"/>
                  <a:pt x="1025" y="293"/>
                  <a:pt x="1034" y="293"/>
                </a:cubicBezTo>
                <a:cubicBezTo>
                  <a:pt x="1042" y="293"/>
                  <a:pt x="1048" y="286"/>
                  <a:pt x="1048" y="278"/>
                </a:cubicBezTo>
                <a:cubicBezTo>
                  <a:pt x="1048" y="270"/>
                  <a:pt x="1042" y="263"/>
                  <a:pt x="1034" y="263"/>
                </a:cubicBezTo>
                <a:close/>
                <a:moveTo>
                  <a:pt x="1034" y="296"/>
                </a:moveTo>
                <a:cubicBezTo>
                  <a:pt x="1025" y="296"/>
                  <a:pt x="1019" y="303"/>
                  <a:pt x="1019" y="311"/>
                </a:cubicBezTo>
                <a:cubicBezTo>
                  <a:pt x="1019" y="319"/>
                  <a:pt x="1025" y="326"/>
                  <a:pt x="1034" y="326"/>
                </a:cubicBezTo>
                <a:cubicBezTo>
                  <a:pt x="1042" y="326"/>
                  <a:pt x="1048" y="319"/>
                  <a:pt x="1048" y="311"/>
                </a:cubicBezTo>
                <a:cubicBezTo>
                  <a:pt x="1048" y="303"/>
                  <a:pt x="1042" y="296"/>
                  <a:pt x="1034" y="296"/>
                </a:cubicBezTo>
                <a:close/>
                <a:moveTo>
                  <a:pt x="1034" y="329"/>
                </a:moveTo>
                <a:cubicBezTo>
                  <a:pt x="1025" y="329"/>
                  <a:pt x="1019" y="336"/>
                  <a:pt x="1019" y="344"/>
                </a:cubicBezTo>
                <a:cubicBezTo>
                  <a:pt x="1019" y="352"/>
                  <a:pt x="1025" y="359"/>
                  <a:pt x="1034" y="359"/>
                </a:cubicBezTo>
                <a:cubicBezTo>
                  <a:pt x="1042" y="359"/>
                  <a:pt x="1048" y="352"/>
                  <a:pt x="1048" y="344"/>
                </a:cubicBezTo>
                <a:cubicBezTo>
                  <a:pt x="1048" y="336"/>
                  <a:pt x="1042" y="329"/>
                  <a:pt x="1034" y="329"/>
                </a:cubicBezTo>
                <a:close/>
                <a:moveTo>
                  <a:pt x="1034" y="362"/>
                </a:moveTo>
                <a:cubicBezTo>
                  <a:pt x="1025" y="362"/>
                  <a:pt x="1019" y="369"/>
                  <a:pt x="1019" y="377"/>
                </a:cubicBezTo>
                <a:cubicBezTo>
                  <a:pt x="1019" y="385"/>
                  <a:pt x="1025" y="392"/>
                  <a:pt x="1034" y="392"/>
                </a:cubicBezTo>
                <a:cubicBezTo>
                  <a:pt x="1042" y="392"/>
                  <a:pt x="1048" y="385"/>
                  <a:pt x="1048" y="377"/>
                </a:cubicBezTo>
                <a:cubicBezTo>
                  <a:pt x="1048" y="369"/>
                  <a:pt x="1042" y="362"/>
                  <a:pt x="1034" y="362"/>
                </a:cubicBezTo>
                <a:close/>
                <a:moveTo>
                  <a:pt x="1034" y="395"/>
                </a:moveTo>
                <a:cubicBezTo>
                  <a:pt x="1025" y="395"/>
                  <a:pt x="1019" y="402"/>
                  <a:pt x="1019" y="410"/>
                </a:cubicBezTo>
                <a:cubicBezTo>
                  <a:pt x="1019" y="418"/>
                  <a:pt x="1025" y="425"/>
                  <a:pt x="1034" y="425"/>
                </a:cubicBezTo>
                <a:cubicBezTo>
                  <a:pt x="1042" y="425"/>
                  <a:pt x="1048" y="418"/>
                  <a:pt x="1048" y="410"/>
                </a:cubicBezTo>
                <a:cubicBezTo>
                  <a:pt x="1048" y="402"/>
                  <a:pt x="1042" y="395"/>
                  <a:pt x="1034" y="395"/>
                </a:cubicBezTo>
                <a:close/>
                <a:moveTo>
                  <a:pt x="1034" y="428"/>
                </a:moveTo>
                <a:cubicBezTo>
                  <a:pt x="1025" y="428"/>
                  <a:pt x="1019" y="435"/>
                  <a:pt x="1019" y="443"/>
                </a:cubicBezTo>
                <a:cubicBezTo>
                  <a:pt x="1019" y="451"/>
                  <a:pt x="1025" y="458"/>
                  <a:pt x="1034" y="458"/>
                </a:cubicBezTo>
                <a:cubicBezTo>
                  <a:pt x="1042" y="458"/>
                  <a:pt x="1048" y="451"/>
                  <a:pt x="1048" y="443"/>
                </a:cubicBezTo>
                <a:cubicBezTo>
                  <a:pt x="1048" y="435"/>
                  <a:pt x="1042" y="428"/>
                  <a:pt x="1034" y="428"/>
                </a:cubicBezTo>
                <a:close/>
                <a:moveTo>
                  <a:pt x="1034" y="461"/>
                </a:moveTo>
                <a:cubicBezTo>
                  <a:pt x="1025" y="461"/>
                  <a:pt x="1019" y="468"/>
                  <a:pt x="1019" y="476"/>
                </a:cubicBezTo>
                <a:cubicBezTo>
                  <a:pt x="1019" y="484"/>
                  <a:pt x="1025" y="491"/>
                  <a:pt x="1034" y="491"/>
                </a:cubicBezTo>
                <a:cubicBezTo>
                  <a:pt x="1042" y="491"/>
                  <a:pt x="1048" y="484"/>
                  <a:pt x="1048" y="476"/>
                </a:cubicBezTo>
                <a:cubicBezTo>
                  <a:pt x="1048" y="468"/>
                  <a:pt x="1042" y="461"/>
                  <a:pt x="1034" y="461"/>
                </a:cubicBezTo>
                <a:close/>
                <a:moveTo>
                  <a:pt x="1034" y="494"/>
                </a:moveTo>
                <a:cubicBezTo>
                  <a:pt x="1025" y="494"/>
                  <a:pt x="1019" y="500"/>
                  <a:pt x="1019" y="509"/>
                </a:cubicBezTo>
                <a:cubicBezTo>
                  <a:pt x="1019" y="517"/>
                  <a:pt x="1025" y="523"/>
                  <a:pt x="1034" y="523"/>
                </a:cubicBezTo>
                <a:cubicBezTo>
                  <a:pt x="1042" y="523"/>
                  <a:pt x="1048" y="517"/>
                  <a:pt x="1048" y="509"/>
                </a:cubicBezTo>
                <a:cubicBezTo>
                  <a:pt x="1048" y="500"/>
                  <a:pt x="1042" y="494"/>
                  <a:pt x="1034" y="494"/>
                </a:cubicBezTo>
                <a:close/>
                <a:moveTo>
                  <a:pt x="1034" y="527"/>
                </a:moveTo>
                <a:cubicBezTo>
                  <a:pt x="1025" y="527"/>
                  <a:pt x="1019" y="533"/>
                  <a:pt x="1019" y="542"/>
                </a:cubicBezTo>
                <a:cubicBezTo>
                  <a:pt x="1019" y="550"/>
                  <a:pt x="1025" y="556"/>
                  <a:pt x="1034" y="556"/>
                </a:cubicBezTo>
                <a:cubicBezTo>
                  <a:pt x="1042" y="556"/>
                  <a:pt x="1048" y="550"/>
                  <a:pt x="1048" y="542"/>
                </a:cubicBezTo>
                <a:cubicBezTo>
                  <a:pt x="1048" y="533"/>
                  <a:pt x="1042" y="527"/>
                  <a:pt x="1034" y="527"/>
                </a:cubicBezTo>
                <a:close/>
                <a:moveTo>
                  <a:pt x="1034" y="560"/>
                </a:moveTo>
                <a:cubicBezTo>
                  <a:pt x="1025" y="560"/>
                  <a:pt x="1019" y="566"/>
                  <a:pt x="1019" y="574"/>
                </a:cubicBezTo>
                <a:cubicBezTo>
                  <a:pt x="1019" y="583"/>
                  <a:pt x="1025" y="589"/>
                  <a:pt x="1034" y="589"/>
                </a:cubicBezTo>
                <a:cubicBezTo>
                  <a:pt x="1042" y="589"/>
                  <a:pt x="1048" y="583"/>
                  <a:pt x="1048" y="574"/>
                </a:cubicBezTo>
                <a:cubicBezTo>
                  <a:pt x="1048" y="566"/>
                  <a:pt x="1042" y="560"/>
                  <a:pt x="1034" y="560"/>
                </a:cubicBezTo>
                <a:close/>
                <a:moveTo>
                  <a:pt x="1034" y="593"/>
                </a:moveTo>
                <a:cubicBezTo>
                  <a:pt x="1025" y="593"/>
                  <a:pt x="1019" y="599"/>
                  <a:pt x="1019" y="607"/>
                </a:cubicBezTo>
                <a:cubicBezTo>
                  <a:pt x="1019" y="616"/>
                  <a:pt x="1025" y="622"/>
                  <a:pt x="1034" y="622"/>
                </a:cubicBezTo>
                <a:cubicBezTo>
                  <a:pt x="1042" y="622"/>
                  <a:pt x="1048" y="616"/>
                  <a:pt x="1048" y="607"/>
                </a:cubicBezTo>
                <a:cubicBezTo>
                  <a:pt x="1048" y="599"/>
                  <a:pt x="1042" y="593"/>
                  <a:pt x="1034" y="593"/>
                </a:cubicBezTo>
                <a:close/>
                <a:moveTo>
                  <a:pt x="1034" y="625"/>
                </a:moveTo>
                <a:cubicBezTo>
                  <a:pt x="1025" y="625"/>
                  <a:pt x="1019" y="632"/>
                  <a:pt x="1019" y="640"/>
                </a:cubicBezTo>
                <a:cubicBezTo>
                  <a:pt x="1019" y="648"/>
                  <a:pt x="1025" y="655"/>
                  <a:pt x="1034" y="655"/>
                </a:cubicBezTo>
                <a:cubicBezTo>
                  <a:pt x="1042" y="655"/>
                  <a:pt x="1048" y="648"/>
                  <a:pt x="1048" y="640"/>
                </a:cubicBezTo>
                <a:cubicBezTo>
                  <a:pt x="1048" y="632"/>
                  <a:pt x="1042" y="625"/>
                  <a:pt x="1034" y="625"/>
                </a:cubicBezTo>
                <a:close/>
                <a:moveTo>
                  <a:pt x="1034" y="658"/>
                </a:moveTo>
                <a:cubicBezTo>
                  <a:pt x="1025" y="658"/>
                  <a:pt x="1019" y="665"/>
                  <a:pt x="1019" y="673"/>
                </a:cubicBezTo>
                <a:cubicBezTo>
                  <a:pt x="1019" y="681"/>
                  <a:pt x="1025" y="688"/>
                  <a:pt x="1034" y="688"/>
                </a:cubicBezTo>
                <a:cubicBezTo>
                  <a:pt x="1042" y="688"/>
                  <a:pt x="1048" y="681"/>
                  <a:pt x="1048" y="673"/>
                </a:cubicBezTo>
                <a:cubicBezTo>
                  <a:pt x="1048" y="665"/>
                  <a:pt x="1042" y="658"/>
                  <a:pt x="1034" y="658"/>
                </a:cubicBezTo>
                <a:close/>
                <a:moveTo>
                  <a:pt x="1034" y="691"/>
                </a:moveTo>
                <a:cubicBezTo>
                  <a:pt x="1025" y="691"/>
                  <a:pt x="1019" y="698"/>
                  <a:pt x="1019" y="706"/>
                </a:cubicBezTo>
                <a:cubicBezTo>
                  <a:pt x="1019" y="714"/>
                  <a:pt x="1025" y="721"/>
                  <a:pt x="1034" y="721"/>
                </a:cubicBezTo>
                <a:cubicBezTo>
                  <a:pt x="1042" y="721"/>
                  <a:pt x="1048" y="714"/>
                  <a:pt x="1048" y="706"/>
                </a:cubicBezTo>
                <a:cubicBezTo>
                  <a:pt x="1048" y="698"/>
                  <a:pt x="1042" y="691"/>
                  <a:pt x="1034" y="691"/>
                </a:cubicBezTo>
                <a:close/>
                <a:moveTo>
                  <a:pt x="1034" y="724"/>
                </a:moveTo>
                <a:cubicBezTo>
                  <a:pt x="1025" y="724"/>
                  <a:pt x="1019" y="731"/>
                  <a:pt x="1019" y="739"/>
                </a:cubicBezTo>
                <a:cubicBezTo>
                  <a:pt x="1019" y="747"/>
                  <a:pt x="1025" y="754"/>
                  <a:pt x="1034" y="754"/>
                </a:cubicBezTo>
                <a:cubicBezTo>
                  <a:pt x="1042" y="754"/>
                  <a:pt x="1048" y="747"/>
                  <a:pt x="1048" y="739"/>
                </a:cubicBezTo>
                <a:cubicBezTo>
                  <a:pt x="1048" y="731"/>
                  <a:pt x="1042" y="724"/>
                  <a:pt x="1034" y="724"/>
                </a:cubicBezTo>
                <a:close/>
                <a:moveTo>
                  <a:pt x="1034" y="757"/>
                </a:moveTo>
                <a:cubicBezTo>
                  <a:pt x="1025" y="757"/>
                  <a:pt x="1019" y="764"/>
                  <a:pt x="1019" y="772"/>
                </a:cubicBezTo>
                <a:cubicBezTo>
                  <a:pt x="1019" y="780"/>
                  <a:pt x="1025" y="787"/>
                  <a:pt x="1034" y="787"/>
                </a:cubicBezTo>
                <a:cubicBezTo>
                  <a:pt x="1042" y="787"/>
                  <a:pt x="1048" y="780"/>
                  <a:pt x="1048" y="772"/>
                </a:cubicBezTo>
                <a:cubicBezTo>
                  <a:pt x="1048" y="764"/>
                  <a:pt x="1042" y="757"/>
                  <a:pt x="1034" y="757"/>
                </a:cubicBezTo>
                <a:close/>
                <a:moveTo>
                  <a:pt x="1034" y="790"/>
                </a:moveTo>
                <a:cubicBezTo>
                  <a:pt x="1025" y="790"/>
                  <a:pt x="1019" y="797"/>
                  <a:pt x="1019" y="805"/>
                </a:cubicBezTo>
                <a:cubicBezTo>
                  <a:pt x="1019" y="813"/>
                  <a:pt x="1025" y="820"/>
                  <a:pt x="1034" y="820"/>
                </a:cubicBezTo>
                <a:cubicBezTo>
                  <a:pt x="1042" y="820"/>
                  <a:pt x="1048" y="813"/>
                  <a:pt x="1048" y="805"/>
                </a:cubicBezTo>
                <a:cubicBezTo>
                  <a:pt x="1048" y="797"/>
                  <a:pt x="1042" y="790"/>
                  <a:pt x="1034" y="790"/>
                </a:cubicBezTo>
                <a:close/>
                <a:moveTo>
                  <a:pt x="1034" y="823"/>
                </a:moveTo>
                <a:cubicBezTo>
                  <a:pt x="1025" y="823"/>
                  <a:pt x="1019" y="830"/>
                  <a:pt x="1019" y="838"/>
                </a:cubicBezTo>
                <a:cubicBezTo>
                  <a:pt x="1019" y="846"/>
                  <a:pt x="1025" y="853"/>
                  <a:pt x="1034" y="853"/>
                </a:cubicBezTo>
                <a:cubicBezTo>
                  <a:pt x="1042" y="853"/>
                  <a:pt x="1048" y="846"/>
                  <a:pt x="1048" y="838"/>
                </a:cubicBezTo>
                <a:cubicBezTo>
                  <a:pt x="1048" y="830"/>
                  <a:pt x="1042" y="823"/>
                  <a:pt x="1034" y="823"/>
                </a:cubicBezTo>
                <a:close/>
                <a:moveTo>
                  <a:pt x="1034" y="856"/>
                </a:moveTo>
                <a:cubicBezTo>
                  <a:pt x="1025" y="856"/>
                  <a:pt x="1019" y="863"/>
                  <a:pt x="1019" y="871"/>
                </a:cubicBezTo>
                <a:cubicBezTo>
                  <a:pt x="1019" y="879"/>
                  <a:pt x="1025" y="886"/>
                  <a:pt x="1034" y="886"/>
                </a:cubicBezTo>
                <a:cubicBezTo>
                  <a:pt x="1042" y="886"/>
                  <a:pt x="1048" y="879"/>
                  <a:pt x="1048" y="871"/>
                </a:cubicBezTo>
                <a:cubicBezTo>
                  <a:pt x="1048" y="863"/>
                  <a:pt x="1042" y="856"/>
                  <a:pt x="1034" y="856"/>
                </a:cubicBezTo>
                <a:close/>
                <a:moveTo>
                  <a:pt x="1034" y="889"/>
                </a:moveTo>
                <a:cubicBezTo>
                  <a:pt x="1025" y="889"/>
                  <a:pt x="1019" y="895"/>
                  <a:pt x="1019" y="904"/>
                </a:cubicBezTo>
                <a:cubicBezTo>
                  <a:pt x="1019" y="912"/>
                  <a:pt x="1025" y="918"/>
                  <a:pt x="1034" y="918"/>
                </a:cubicBezTo>
                <a:cubicBezTo>
                  <a:pt x="1042" y="918"/>
                  <a:pt x="1048" y="912"/>
                  <a:pt x="1048" y="904"/>
                </a:cubicBezTo>
                <a:cubicBezTo>
                  <a:pt x="1048" y="895"/>
                  <a:pt x="1042" y="889"/>
                  <a:pt x="1034" y="889"/>
                </a:cubicBezTo>
                <a:close/>
                <a:moveTo>
                  <a:pt x="1034" y="922"/>
                </a:moveTo>
                <a:cubicBezTo>
                  <a:pt x="1025" y="922"/>
                  <a:pt x="1019" y="928"/>
                  <a:pt x="1019" y="937"/>
                </a:cubicBezTo>
                <a:cubicBezTo>
                  <a:pt x="1019" y="945"/>
                  <a:pt x="1025" y="951"/>
                  <a:pt x="1034" y="951"/>
                </a:cubicBezTo>
                <a:cubicBezTo>
                  <a:pt x="1042" y="951"/>
                  <a:pt x="1048" y="945"/>
                  <a:pt x="1048" y="937"/>
                </a:cubicBezTo>
                <a:cubicBezTo>
                  <a:pt x="1048" y="928"/>
                  <a:pt x="1042" y="922"/>
                  <a:pt x="1034" y="922"/>
                </a:cubicBezTo>
                <a:close/>
                <a:moveTo>
                  <a:pt x="1034" y="955"/>
                </a:moveTo>
                <a:cubicBezTo>
                  <a:pt x="1025" y="955"/>
                  <a:pt x="1019" y="961"/>
                  <a:pt x="1019" y="970"/>
                </a:cubicBezTo>
                <a:cubicBezTo>
                  <a:pt x="1019" y="978"/>
                  <a:pt x="1025" y="984"/>
                  <a:pt x="1034" y="984"/>
                </a:cubicBezTo>
                <a:cubicBezTo>
                  <a:pt x="1042" y="984"/>
                  <a:pt x="1048" y="978"/>
                  <a:pt x="1048" y="970"/>
                </a:cubicBezTo>
                <a:cubicBezTo>
                  <a:pt x="1048" y="961"/>
                  <a:pt x="1042" y="955"/>
                  <a:pt x="1034" y="955"/>
                </a:cubicBezTo>
                <a:close/>
                <a:moveTo>
                  <a:pt x="1034" y="988"/>
                </a:moveTo>
                <a:cubicBezTo>
                  <a:pt x="1025" y="988"/>
                  <a:pt x="1019" y="994"/>
                  <a:pt x="1019" y="1002"/>
                </a:cubicBezTo>
                <a:cubicBezTo>
                  <a:pt x="1019" y="1011"/>
                  <a:pt x="1025" y="1017"/>
                  <a:pt x="1034" y="1017"/>
                </a:cubicBezTo>
                <a:cubicBezTo>
                  <a:pt x="1042" y="1017"/>
                  <a:pt x="1048" y="1011"/>
                  <a:pt x="1048" y="1002"/>
                </a:cubicBezTo>
                <a:cubicBezTo>
                  <a:pt x="1048" y="994"/>
                  <a:pt x="1042" y="988"/>
                  <a:pt x="1034" y="988"/>
                </a:cubicBezTo>
                <a:close/>
                <a:moveTo>
                  <a:pt x="1034" y="1021"/>
                </a:moveTo>
                <a:cubicBezTo>
                  <a:pt x="1025" y="1021"/>
                  <a:pt x="1019" y="1027"/>
                  <a:pt x="1019" y="1035"/>
                </a:cubicBezTo>
                <a:cubicBezTo>
                  <a:pt x="1019" y="1044"/>
                  <a:pt x="1025" y="1050"/>
                  <a:pt x="1034" y="1050"/>
                </a:cubicBezTo>
                <a:cubicBezTo>
                  <a:pt x="1042" y="1050"/>
                  <a:pt x="1048" y="1044"/>
                  <a:pt x="1048" y="1035"/>
                </a:cubicBezTo>
                <a:cubicBezTo>
                  <a:pt x="1048" y="1027"/>
                  <a:pt x="1042" y="1021"/>
                  <a:pt x="1034" y="1021"/>
                </a:cubicBezTo>
                <a:close/>
                <a:moveTo>
                  <a:pt x="1034" y="1053"/>
                </a:moveTo>
                <a:cubicBezTo>
                  <a:pt x="1025" y="1053"/>
                  <a:pt x="1019" y="1060"/>
                  <a:pt x="1019" y="1068"/>
                </a:cubicBezTo>
                <a:cubicBezTo>
                  <a:pt x="1019" y="1076"/>
                  <a:pt x="1025" y="1083"/>
                  <a:pt x="1034" y="1083"/>
                </a:cubicBezTo>
                <a:cubicBezTo>
                  <a:pt x="1042" y="1083"/>
                  <a:pt x="1048" y="1076"/>
                  <a:pt x="1048" y="1068"/>
                </a:cubicBezTo>
                <a:cubicBezTo>
                  <a:pt x="1048" y="1060"/>
                  <a:pt x="1042" y="1053"/>
                  <a:pt x="1034" y="1053"/>
                </a:cubicBezTo>
                <a:close/>
                <a:moveTo>
                  <a:pt x="1034" y="1086"/>
                </a:moveTo>
                <a:cubicBezTo>
                  <a:pt x="1025" y="1086"/>
                  <a:pt x="1019" y="1093"/>
                  <a:pt x="1019" y="1101"/>
                </a:cubicBezTo>
                <a:cubicBezTo>
                  <a:pt x="1019" y="1109"/>
                  <a:pt x="1025" y="1116"/>
                  <a:pt x="1034" y="1116"/>
                </a:cubicBezTo>
                <a:cubicBezTo>
                  <a:pt x="1042" y="1116"/>
                  <a:pt x="1048" y="1109"/>
                  <a:pt x="1048" y="1101"/>
                </a:cubicBezTo>
                <a:cubicBezTo>
                  <a:pt x="1048" y="1093"/>
                  <a:pt x="1042" y="1086"/>
                  <a:pt x="1034" y="1086"/>
                </a:cubicBezTo>
                <a:close/>
                <a:moveTo>
                  <a:pt x="1034" y="1119"/>
                </a:moveTo>
                <a:cubicBezTo>
                  <a:pt x="1025" y="1119"/>
                  <a:pt x="1019" y="1126"/>
                  <a:pt x="1019" y="1134"/>
                </a:cubicBezTo>
                <a:cubicBezTo>
                  <a:pt x="1019" y="1142"/>
                  <a:pt x="1025" y="1149"/>
                  <a:pt x="1034" y="1149"/>
                </a:cubicBezTo>
                <a:cubicBezTo>
                  <a:pt x="1042" y="1149"/>
                  <a:pt x="1048" y="1142"/>
                  <a:pt x="1048" y="1134"/>
                </a:cubicBezTo>
                <a:cubicBezTo>
                  <a:pt x="1048" y="1126"/>
                  <a:pt x="1042" y="1119"/>
                  <a:pt x="1034" y="1119"/>
                </a:cubicBezTo>
                <a:close/>
                <a:moveTo>
                  <a:pt x="1034" y="1152"/>
                </a:moveTo>
                <a:cubicBezTo>
                  <a:pt x="1025" y="1152"/>
                  <a:pt x="1019" y="1159"/>
                  <a:pt x="1019" y="1167"/>
                </a:cubicBezTo>
                <a:cubicBezTo>
                  <a:pt x="1019" y="1175"/>
                  <a:pt x="1025" y="1182"/>
                  <a:pt x="1034" y="1182"/>
                </a:cubicBezTo>
                <a:cubicBezTo>
                  <a:pt x="1042" y="1182"/>
                  <a:pt x="1048" y="1175"/>
                  <a:pt x="1048" y="1167"/>
                </a:cubicBezTo>
                <a:cubicBezTo>
                  <a:pt x="1048" y="1159"/>
                  <a:pt x="1042" y="1152"/>
                  <a:pt x="1034" y="1152"/>
                </a:cubicBezTo>
                <a:close/>
                <a:moveTo>
                  <a:pt x="1034" y="1185"/>
                </a:moveTo>
                <a:cubicBezTo>
                  <a:pt x="1025" y="1185"/>
                  <a:pt x="1019" y="1192"/>
                  <a:pt x="1019" y="1200"/>
                </a:cubicBezTo>
                <a:cubicBezTo>
                  <a:pt x="1019" y="1208"/>
                  <a:pt x="1025" y="1215"/>
                  <a:pt x="1034" y="1215"/>
                </a:cubicBezTo>
                <a:cubicBezTo>
                  <a:pt x="1042" y="1215"/>
                  <a:pt x="1048" y="1208"/>
                  <a:pt x="1048" y="1200"/>
                </a:cubicBezTo>
                <a:cubicBezTo>
                  <a:pt x="1048" y="1192"/>
                  <a:pt x="1042" y="1185"/>
                  <a:pt x="1034" y="1185"/>
                </a:cubicBezTo>
                <a:close/>
                <a:moveTo>
                  <a:pt x="1034" y="1218"/>
                </a:moveTo>
                <a:cubicBezTo>
                  <a:pt x="1025" y="1218"/>
                  <a:pt x="1019" y="1225"/>
                  <a:pt x="1019" y="1233"/>
                </a:cubicBezTo>
                <a:cubicBezTo>
                  <a:pt x="1019" y="1241"/>
                  <a:pt x="1025" y="1248"/>
                  <a:pt x="1034" y="1248"/>
                </a:cubicBezTo>
                <a:cubicBezTo>
                  <a:pt x="1042" y="1248"/>
                  <a:pt x="1048" y="1241"/>
                  <a:pt x="1048" y="1233"/>
                </a:cubicBezTo>
                <a:cubicBezTo>
                  <a:pt x="1048" y="1225"/>
                  <a:pt x="1042" y="1218"/>
                  <a:pt x="1034" y="1218"/>
                </a:cubicBezTo>
                <a:close/>
                <a:moveTo>
                  <a:pt x="1034" y="1251"/>
                </a:moveTo>
                <a:cubicBezTo>
                  <a:pt x="1025" y="1251"/>
                  <a:pt x="1019" y="1258"/>
                  <a:pt x="1019" y="1266"/>
                </a:cubicBezTo>
                <a:cubicBezTo>
                  <a:pt x="1019" y="1274"/>
                  <a:pt x="1025" y="1281"/>
                  <a:pt x="1034" y="1281"/>
                </a:cubicBezTo>
                <a:cubicBezTo>
                  <a:pt x="1042" y="1281"/>
                  <a:pt x="1048" y="1274"/>
                  <a:pt x="1048" y="1266"/>
                </a:cubicBezTo>
                <a:cubicBezTo>
                  <a:pt x="1048" y="1258"/>
                  <a:pt x="1042" y="1251"/>
                  <a:pt x="1034" y="1251"/>
                </a:cubicBezTo>
                <a:close/>
                <a:moveTo>
                  <a:pt x="1034" y="1284"/>
                </a:moveTo>
                <a:cubicBezTo>
                  <a:pt x="1025" y="1284"/>
                  <a:pt x="1019" y="1291"/>
                  <a:pt x="1019" y="1299"/>
                </a:cubicBezTo>
                <a:cubicBezTo>
                  <a:pt x="1019" y="1307"/>
                  <a:pt x="1025" y="1314"/>
                  <a:pt x="1034" y="1314"/>
                </a:cubicBezTo>
                <a:cubicBezTo>
                  <a:pt x="1042" y="1314"/>
                  <a:pt x="1048" y="1307"/>
                  <a:pt x="1048" y="1299"/>
                </a:cubicBezTo>
                <a:cubicBezTo>
                  <a:pt x="1048" y="1291"/>
                  <a:pt x="1042" y="1284"/>
                  <a:pt x="1034" y="1284"/>
                </a:cubicBezTo>
                <a:close/>
                <a:moveTo>
                  <a:pt x="1034" y="1317"/>
                </a:moveTo>
                <a:cubicBezTo>
                  <a:pt x="1025" y="1317"/>
                  <a:pt x="1019" y="1323"/>
                  <a:pt x="1019" y="1332"/>
                </a:cubicBezTo>
                <a:cubicBezTo>
                  <a:pt x="1019" y="1340"/>
                  <a:pt x="1025" y="1346"/>
                  <a:pt x="1034" y="1346"/>
                </a:cubicBezTo>
                <a:cubicBezTo>
                  <a:pt x="1042" y="1346"/>
                  <a:pt x="1048" y="1340"/>
                  <a:pt x="1048" y="1332"/>
                </a:cubicBezTo>
                <a:cubicBezTo>
                  <a:pt x="1048" y="1323"/>
                  <a:pt x="1042" y="1317"/>
                  <a:pt x="1034" y="1317"/>
                </a:cubicBezTo>
                <a:close/>
                <a:moveTo>
                  <a:pt x="1034" y="1350"/>
                </a:moveTo>
                <a:cubicBezTo>
                  <a:pt x="1025" y="1350"/>
                  <a:pt x="1019" y="1356"/>
                  <a:pt x="1019" y="1365"/>
                </a:cubicBezTo>
                <a:cubicBezTo>
                  <a:pt x="1019" y="1373"/>
                  <a:pt x="1025" y="1379"/>
                  <a:pt x="1034" y="1379"/>
                </a:cubicBezTo>
                <a:cubicBezTo>
                  <a:pt x="1042" y="1379"/>
                  <a:pt x="1048" y="1373"/>
                  <a:pt x="1048" y="1365"/>
                </a:cubicBezTo>
                <a:cubicBezTo>
                  <a:pt x="1048" y="1356"/>
                  <a:pt x="1042" y="1350"/>
                  <a:pt x="1034" y="1350"/>
                </a:cubicBezTo>
                <a:close/>
                <a:moveTo>
                  <a:pt x="1034" y="1383"/>
                </a:moveTo>
                <a:cubicBezTo>
                  <a:pt x="1025" y="1383"/>
                  <a:pt x="1019" y="1389"/>
                  <a:pt x="1019" y="1397"/>
                </a:cubicBezTo>
                <a:cubicBezTo>
                  <a:pt x="1019" y="1406"/>
                  <a:pt x="1025" y="1412"/>
                  <a:pt x="1034" y="1412"/>
                </a:cubicBezTo>
                <a:cubicBezTo>
                  <a:pt x="1042" y="1412"/>
                  <a:pt x="1048" y="1406"/>
                  <a:pt x="1048" y="1397"/>
                </a:cubicBezTo>
                <a:cubicBezTo>
                  <a:pt x="1048" y="1389"/>
                  <a:pt x="1042" y="1383"/>
                  <a:pt x="1034" y="1383"/>
                </a:cubicBezTo>
                <a:close/>
                <a:moveTo>
                  <a:pt x="1034" y="1416"/>
                </a:moveTo>
                <a:cubicBezTo>
                  <a:pt x="1025" y="1416"/>
                  <a:pt x="1019" y="1422"/>
                  <a:pt x="1019" y="1430"/>
                </a:cubicBezTo>
                <a:cubicBezTo>
                  <a:pt x="1019" y="1439"/>
                  <a:pt x="1025" y="1445"/>
                  <a:pt x="1034" y="1445"/>
                </a:cubicBezTo>
                <a:cubicBezTo>
                  <a:pt x="1042" y="1445"/>
                  <a:pt x="1048" y="1439"/>
                  <a:pt x="1048" y="1430"/>
                </a:cubicBezTo>
                <a:cubicBezTo>
                  <a:pt x="1048" y="1422"/>
                  <a:pt x="1042" y="1416"/>
                  <a:pt x="1034" y="1416"/>
                </a:cubicBezTo>
                <a:close/>
                <a:moveTo>
                  <a:pt x="1066" y="0"/>
                </a:moveTo>
                <a:cubicBezTo>
                  <a:pt x="1058" y="0"/>
                  <a:pt x="1052" y="7"/>
                  <a:pt x="1052" y="15"/>
                </a:cubicBezTo>
                <a:cubicBezTo>
                  <a:pt x="1052" y="23"/>
                  <a:pt x="1058" y="30"/>
                  <a:pt x="1066" y="30"/>
                </a:cubicBezTo>
                <a:cubicBezTo>
                  <a:pt x="1075" y="30"/>
                  <a:pt x="1081" y="23"/>
                  <a:pt x="1081" y="15"/>
                </a:cubicBezTo>
                <a:cubicBezTo>
                  <a:pt x="1081" y="7"/>
                  <a:pt x="1075" y="0"/>
                  <a:pt x="1066" y="0"/>
                </a:cubicBezTo>
                <a:close/>
                <a:moveTo>
                  <a:pt x="1066" y="33"/>
                </a:moveTo>
                <a:cubicBezTo>
                  <a:pt x="1058" y="33"/>
                  <a:pt x="1052" y="40"/>
                  <a:pt x="1052" y="48"/>
                </a:cubicBezTo>
                <a:cubicBezTo>
                  <a:pt x="1052" y="56"/>
                  <a:pt x="1058" y="63"/>
                  <a:pt x="1066" y="63"/>
                </a:cubicBezTo>
                <a:cubicBezTo>
                  <a:pt x="1075" y="63"/>
                  <a:pt x="1081" y="56"/>
                  <a:pt x="1081" y="48"/>
                </a:cubicBezTo>
                <a:cubicBezTo>
                  <a:pt x="1081" y="40"/>
                  <a:pt x="1075" y="33"/>
                  <a:pt x="1066" y="33"/>
                </a:cubicBezTo>
                <a:close/>
                <a:moveTo>
                  <a:pt x="1066" y="66"/>
                </a:moveTo>
                <a:cubicBezTo>
                  <a:pt x="1058" y="66"/>
                  <a:pt x="1052" y="72"/>
                  <a:pt x="1052" y="81"/>
                </a:cubicBezTo>
                <a:cubicBezTo>
                  <a:pt x="1052" y="89"/>
                  <a:pt x="1058" y="95"/>
                  <a:pt x="1066" y="95"/>
                </a:cubicBezTo>
                <a:cubicBezTo>
                  <a:pt x="1075" y="95"/>
                  <a:pt x="1081" y="89"/>
                  <a:pt x="1081" y="81"/>
                </a:cubicBezTo>
                <a:cubicBezTo>
                  <a:pt x="1081" y="72"/>
                  <a:pt x="1075" y="66"/>
                  <a:pt x="1066" y="66"/>
                </a:cubicBezTo>
                <a:close/>
                <a:moveTo>
                  <a:pt x="1066" y="99"/>
                </a:moveTo>
                <a:cubicBezTo>
                  <a:pt x="1058" y="99"/>
                  <a:pt x="1052" y="105"/>
                  <a:pt x="1052" y="114"/>
                </a:cubicBezTo>
                <a:cubicBezTo>
                  <a:pt x="1052" y="122"/>
                  <a:pt x="1058" y="128"/>
                  <a:pt x="1066" y="128"/>
                </a:cubicBezTo>
                <a:cubicBezTo>
                  <a:pt x="1075" y="128"/>
                  <a:pt x="1081" y="122"/>
                  <a:pt x="1081" y="114"/>
                </a:cubicBezTo>
                <a:cubicBezTo>
                  <a:pt x="1081" y="105"/>
                  <a:pt x="1075" y="99"/>
                  <a:pt x="1066" y="99"/>
                </a:cubicBezTo>
                <a:close/>
                <a:moveTo>
                  <a:pt x="1066" y="132"/>
                </a:moveTo>
                <a:cubicBezTo>
                  <a:pt x="1058" y="132"/>
                  <a:pt x="1052" y="138"/>
                  <a:pt x="1052" y="147"/>
                </a:cubicBezTo>
                <a:cubicBezTo>
                  <a:pt x="1052" y="155"/>
                  <a:pt x="1058" y="161"/>
                  <a:pt x="1066" y="161"/>
                </a:cubicBezTo>
                <a:cubicBezTo>
                  <a:pt x="1075" y="161"/>
                  <a:pt x="1081" y="155"/>
                  <a:pt x="1081" y="147"/>
                </a:cubicBezTo>
                <a:cubicBezTo>
                  <a:pt x="1081" y="138"/>
                  <a:pt x="1075" y="132"/>
                  <a:pt x="1066" y="132"/>
                </a:cubicBezTo>
                <a:close/>
                <a:moveTo>
                  <a:pt x="1066" y="165"/>
                </a:moveTo>
                <a:cubicBezTo>
                  <a:pt x="1058" y="165"/>
                  <a:pt x="1052" y="171"/>
                  <a:pt x="1052" y="179"/>
                </a:cubicBezTo>
                <a:cubicBezTo>
                  <a:pt x="1052" y="188"/>
                  <a:pt x="1058" y="194"/>
                  <a:pt x="1066" y="194"/>
                </a:cubicBezTo>
                <a:cubicBezTo>
                  <a:pt x="1075" y="194"/>
                  <a:pt x="1081" y="188"/>
                  <a:pt x="1081" y="179"/>
                </a:cubicBezTo>
                <a:cubicBezTo>
                  <a:pt x="1081" y="171"/>
                  <a:pt x="1075" y="165"/>
                  <a:pt x="1066" y="165"/>
                </a:cubicBezTo>
                <a:close/>
                <a:moveTo>
                  <a:pt x="1066" y="198"/>
                </a:moveTo>
                <a:cubicBezTo>
                  <a:pt x="1058" y="198"/>
                  <a:pt x="1052" y="204"/>
                  <a:pt x="1052" y="212"/>
                </a:cubicBezTo>
                <a:cubicBezTo>
                  <a:pt x="1052" y="221"/>
                  <a:pt x="1058" y="227"/>
                  <a:pt x="1066" y="227"/>
                </a:cubicBezTo>
                <a:cubicBezTo>
                  <a:pt x="1075" y="227"/>
                  <a:pt x="1081" y="221"/>
                  <a:pt x="1081" y="212"/>
                </a:cubicBezTo>
                <a:cubicBezTo>
                  <a:pt x="1081" y="204"/>
                  <a:pt x="1075" y="198"/>
                  <a:pt x="1066" y="198"/>
                </a:cubicBezTo>
                <a:close/>
                <a:moveTo>
                  <a:pt x="1066" y="230"/>
                </a:moveTo>
                <a:cubicBezTo>
                  <a:pt x="1058" y="230"/>
                  <a:pt x="1052" y="237"/>
                  <a:pt x="1052" y="245"/>
                </a:cubicBezTo>
                <a:cubicBezTo>
                  <a:pt x="1052" y="253"/>
                  <a:pt x="1058" y="260"/>
                  <a:pt x="1066" y="260"/>
                </a:cubicBezTo>
                <a:cubicBezTo>
                  <a:pt x="1075" y="260"/>
                  <a:pt x="1081" y="253"/>
                  <a:pt x="1081" y="245"/>
                </a:cubicBezTo>
                <a:cubicBezTo>
                  <a:pt x="1081" y="237"/>
                  <a:pt x="1075" y="230"/>
                  <a:pt x="1066" y="230"/>
                </a:cubicBezTo>
                <a:close/>
                <a:moveTo>
                  <a:pt x="1066" y="263"/>
                </a:moveTo>
                <a:cubicBezTo>
                  <a:pt x="1058" y="263"/>
                  <a:pt x="1052" y="270"/>
                  <a:pt x="1052" y="278"/>
                </a:cubicBezTo>
                <a:cubicBezTo>
                  <a:pt x="1052" y="286"/>
                  <a:pt x="1058" y="293"/>
                  <a:pt x="1066" y="293"/>
                </a:cubicBezTo>
                <a:cubicBezTo>
                  <a:pt x="1075" y="293"/>
                  <a:pt x="1081" y="286"/>
                  <a:pt x="1081" y="278"/>
                </a:cubicBezTo>
                <a:cubicBezTo>
                  <a:pt x="1081" y="270"/>
                  <a:pt x="1075" y="263"/>
                  <a:pt x="1066" y="263"/>
                </a:cubicBezTo>
                <a:close/>
                <a:moveTo>
                  <a:pt x="1066" y="296"/>
                </a:moveTo>
                <a:cubicBezTo>
                  <a:pt x="1058" y="296"/>
                  <a:pt x="1052" y="303"/>
                  <a:pt x="1052" y="311"/>
                </a:cubicBezTo>
                <a:cubicBezTo>
                  <a:pt x="1052" y="319"/>
                  <a:pt x="1058" y="326"/>
                  <a:pt x="1066" y="326"/>
                </a:cubicBezTo>
                <a:cubicBezTo>
                  <a:pt x="1075" y="326"/>
                  <a:pt x="1081" y="319"/>
                  <a:pt x="1081" y="311"/>
                </a:cubicBezTo>
                <a:cubicBezTo>
                  <a:pt x="1081" y="303"/>
                  <a:pt x="1075" y="296"/>
                  <a:pt x="1066" y="296"/>
                </a:cubicBezTo>
                <a:close/>
                <a:moveTo>
                  <a:pt x="1066" y="329"/>
                </a:moveTo>
                <a:cubicBezTo>
                  <a:pt x="1058" y="329"/>
                  <a:pt x="1052" y="336"/>
                  <a:pt x="1052" y="344"/>
                </a:cubicBezTo>
                <a:cubicBezTo>
                  <a:pt x="1052" y="352"/>
                  <a:pt x="1058" y="359"/>
                  <a:pt x="1066" y="359"/>
                </a:cubicBezTo>
                <a:cubicBezTo>
                  <a:pt x="1075" y="359"/>
                  <a:pt x="1081" y="352"/>
                  <a:pt x="1081" y="344"/>
                </a:cubicBezTo>
                <a:cubicBezTo>
                  <a:pt x="1081" y="336"/>
                  <a:pt x="1075" y="329"/>
                  <a:pt x="1066" y="329"/>
                </a:cubicBezTo>
                <a:close/>
                <a:moveTo>
                  <a:pt x="1066" y="362"/>
                </a:moveTo>
                <a:cubicBezTo>
                  <a:pt x="1058" y="362"/>
                  <a:pt x="1052" y="369"/>
                  <a:pt x="1052" y="377"/>
                </a:cubicBezTo>
                <a:cubicBezTo>
                  <a:pt x="1052" y="385"/>
                  <a:pt x="1058" y="392"/>
                  <a:pt x="1066" y="392"/>
                </a:cubicBezTo>
                <a:cubicBezTo>
                  <a:pt x="1075" y="392"/>
                  <a:pt x="1081" y="385"/>
                  <a:pt x="1081" y="377"/>
                </a:cubicBezTo>
                <a:cubicBezTo>
                  <a:pt x="1081" y="369"/>
                  <a:pt x="1075" y="362"/>
                  <a:pt x="1066" y="362"/>
                </a:cubicBezTo>
                <a:close/>
                <a:moveTo>
                  <a:pt x="1066" y="395"/>
                </a:moveTo>
                <a:cubicBezTo>
                  <a:pt x="1058" y="395"/>
                  <a:pt x="1052" y="402"/>
                  <a:pt x="1052" y="410"/>
                </a:cubicBezTo>
                <a:cubicBezTo>
                  <a:pt x="1052" y="418"/>
                  <a:pt x="1058" y="425"/>
                  <a:pt x="1066" y="425"/>
                </a:cubicBezTo>
                <a:cubicBezTo>
                  <a:pt x="1075" y="425"/>
                  <a:pt x="1081" y="418"/>
                  <a:pt x="1081" y="410"/>
                </a:cubicBezTo>
                <a:cubicBezTo>
                  <a:pt x="1081" y="402"/>
                  <a:pt x="1075" y="395"/>
                  <a:pt x="1066" y="395"/>
                </a:cubicBezTo>
                <a:close/>
                <a:moveTo>
                  <a:pt x="1066" y="428"/>
                </a:moveTo>
                <a:cubicBezTo>
                  <a:pt x="1058" y="428"/>
                  <a:pt x="1052" y="435"/>
                  <a:pt x="1052" y="443"/>
                </a:cubicBezTo>
                <a:cubicBezTo>
                  <a:pt x="1052" y="451"/>
                  <a:pt x="1058" y="458"/>
                  <a:pt x="1066" y="458"/>
                </a:cubicBezTo>
                <a:cubicBezTo>
                  <a:pt x="1075" y="458"/>
                  <a:pt x="1081" y="451"/>
                  <a:pt x="1081" y="443"/>
                </a:cubicBezTo>
                <a:cubicBezTo>
                  <a:pt x="1081" y="435"/>
                  <a:pt x="1075" y="428"/>
                  <a:pt x="1066" y="428"/>
                </a:cubicBezTo>
                <a:close/>
                <a:moveTo>
                  <a:pt x="1066" y="461"/>
                </a:moveTo>
                <a:cubicBezTo>
                  <a:pt x="1058" y="461"/>
                  <a:pt x="1052" y="468"/>
                  <a:pt x="1052" y="476"/>
                </a:cubicBezTo>
                <a:cubicBezTo>
                  <a:pt x="1052" y="484"/>
                  <a:pt x="1058" y="491"/>
                  <a:pt x="1066" y="491"/>
                </a:cubicBezTo>
                <a:cubicBezTo>
                  <a:pt x="1075" y="491"/>
                  <a:pt x="1081" y="484"/>
                  <a:pt x="1081" y="476"/>
                </a:cubicBezTo>
                <a:cubicBezTo>
                  <a:pt x="1081" y="468"/>
                  <a:pt x="1075" y="461"/>
                  <a:pt x="1066" y="461"/>
                </a:cubicBezTo>
                <a:close/>
                <a:moveTo>
                  <a:pt x="1066" y="494"/>
                </a:moveTo>
                <a:cubicBezTo>
                  <a:pt x="1058" y="494"/>
                  <a:pt x="1052" y="500"/>
                  <a:pt x="1052" y="509"/>
                </a:cubicBezTo>
                <a:cubicBezTo>
                  <a:pt x="1052" y="517"/>
                  <a:pt x="1058" y="523"/>
                  <a:pt x="1066" y="523"/>
                </a:cubicBezTo>
                <a:cubicBezTo>
                  <a:pt x="1075" y="523"/>
                  <a:pt x="1081" y="517"/>
                  <a:pt x="1081" y="509"/>
                </a:cubicBezTo>
                <a:cubicBezTo>
                  <a:pt x="1081" y="500"/>
                  <a:pt x="1075" y="494"/>
                  <a:pt x="1066" y="494"/>
                </a:cubicBezTo>
                <a:close/>
                <a:moveTo>
                  <a:pt x="1066" y="527"/>
                </a:moveTo>
                <a:cubicBezTo>
                  <a:pt x="1058" y="527"/>
                  <a:pt x="1052" y="533"/>
                  <a:pt x="1052" y="542"/>
                </a:cubicBezTo>
                <a:cubicBezTo>
                  <a:pt x="1052" y="550"/>
                  <a:pt x="1058" y="556"/>
                  <a:pt x="1066" y="556"/>
                </a:cubicBezTo>
                <a:cubicBezTo>
                  <a:pt x="1075" y="556"/>
                  <a:pt x="1081" y="550"/>
                  <a:pt x="1081" y="542"/>
                </a:cubicBezTo>
                <a:cubicBezTo>
                  <a:pt x="1081" y="533"/>
                  <a:pt x="1075" y="527"/>
                  <a:pt x="1066" y="527"/>
                </a:cubicBezTo>
                <a:close/>
                <a:moveTo>
                  <a:pt x="1066" y="560"/>
                </a:moveTo>
                <a:cubicBezTo>
                  <a:pt x="1058" y="560"/>
                  <a:pt x="1052" y="566"/>
                  <a:pt x="1052" y="574"/>
                </a:cubicBezTo>
                <a:cubicBezTo>
                  <a:pt x="1052" y="583"/>
                  <a:pt x="1058" y="589"/>
                  <a:pt x="1066" y="589"/>
                </a:cubicBezTo>
                <a:cubicBezTo>
                  <a:pt x="1075" y="589"/>
                  <a:pt x="1081" y="583"/>
                  <a:pt x="1081" y="574"/>
                </a:cubicBezTo>
                <a:cubicBezTo>
                  <a:pt x="1081" y="566"/>
                  <a:pt x="1075" y="560"/>
                  <a:pt x="1066" y="560"/>
                </a:cubicBezTo>
                <a:close/>
                <a:moveTo>
                  <a:pt x="1066" y="593"/>
                </a:moveTo>
                <a:cubicBezTo>
                  <a:pt x="1058" y="593"/>
                  <a:pt x="1052" y="599"/>
                  <a:pt x="1052" y="607"/>
                </a:cubicBezTo>
                <a:cubicBezTo>
                  <a:pt x="1052" y="616"/>
                  <a:pt x="1058" y="622"/>
                  <a:pt x="1066" y="622"/>
                </a:cubicBezTo>
                <a:cubicBezTo>
                  <a:pt x="1075" y="622"/>
                  <a:pt x="1081" y="616"/>
                  <a:pt x="1081" y="607"/>
                </a:cubicBezTo>
                <a:cubicBezTo>
                  <a:pt x="1081" y="599"/>
                  <a:pt x="1075" y="593"/>
                  <a:pt x="1066" y="593"/>
                </a:cubicBezTo>
                <a:close/>
                <a:moveTo>
                  <a:pt x="1066" y="625"/>
                </a:moveTo>
                <a:cubicBezTo>
                  <a:pt x="1058" y="625"/>
                  <a:pt x="1052" y="632"/>
                  <a:pt x="1052" y="640"/>
                </a:cubicBezTo>
                <a:cubicBezTo>
                  <a:pt x="1052" y="648"/>
                  <a:pt x="1058" y="655"/>
                  <a:pt x="1066" y="655"/>
                </a:cubicBezTo>
                <a:cubicBezTo>
                  <a:pt x="1075" y="655"/>
                  <a:pt x="1081" y="648"/>
                  <a:pt x="1081" y="640"/>
                </a:cubicBezTo>
                <a:cubicBezTo>
                  <a:pt x="1081" y="632"/>
                  <a:pt x="1075" y="625"/>
                  <a:pt x="1066" y="625"/>
                </a:cubicBezTo>
                <a:close/>
                <a:moveTo>
                  <a:pt x="1066" y="658"/>
                </a:moveTo>
                <a:cubicBezTo>
                  <a:pt x="1058" y="658"/>
                  <a:pt x="1052" y="665"/>
                  <a:pt x="1052" y="673"/>
                </a:cubicBezTo>
                <a:cubicBezTo>
                  <a:pt x="1052" y="681"/>
                  <a:pt x="1058" y="688"/>
                  <a:pt x="1066" y="688"/>
                </a:cubicBezTo>
                <a:cubicBezTo>
                  <a:pt x="1075" y="688"/>
                  <a:pt x="1081" y="681"/>
                  <a:pt x="1081" y="673"/>
                </a:cubicBezTo>
                <a:cubicBezTo>
                  <a:pt x="1081" y="665"/>
                  <a:pt x="1075" y="658"/>
                  <a:pt x="1066" y="658"/>
                </a:cubicBezTo>
                <a:close/>
                <a:moveTo>
                  <a:pt x="1066" y="691"/>
                </a:moveTo>
                <a:cubicBezTo>
                  <a:pt x="1058" y="691"/>
                  <a:pt x="1052" y="698"/>
                  <a:pt x="1052" y="706"/>
                </a:cubicBezTo>
                <a:cubicBezTo>
                  <a:pt x="1052" y="714"/>
                  <a:pt x="1058" y="721"/>
                  <a:pt x="1066" y="721"/>
                </a:cubicBezTo>
                <a:cubicBezTo>
                  <a:pt x="1075" y="721"/>
                  <a:pt x="1081" y="714"/>
                  <a:pt x="1081" y="706"/>
                </a:cubicBezTo>
                <a:cubicBezTo>
                  <a:pt x="1081" y="698"/>
                  <a:pt x="1075" y="691"/>
                  <a:pt x="1066" y="691"/>
                </a:cubicBezTo>
                <a:close/>
                <a:moveTo>
                  <a:pt x="1066" y="724"/>
                </a:moveTo>
                <a:cubicBezTo>
                  <a:pt x="1058" y="724"/>
                  <a:pt x="1052" y="731"/>
                  <a:pt x="1052" y="739"/>
                </a:cubicBezTo>
                <a:cubicBezTo>
                  <a:pt x="1052" y="747"/>
                  <a:pt x="1058" y="754"/>
                  <a:pt x="1066" y="754"/>
                </a:cubicBezTo>
                <a:cubicBezTo>
                  <a:pt x="1075" y="754"/>
                  <a:pt x="1081" y="747"/>
                  <a:pt x="1081" y="739"/>
                </a:cubicBezTo>
                <a:cubicBezTo>
                  <a:pt x="1081" y="731"/>
                  <a:pt x="1075" y="724"/>
                  <a:pt x="1066" y="724"/>
                </a:cubicBezTo>
                <a:close/>
                <a:moveTo>
                  <a:pt x="1066" y="757"/>
                </a:moveTo>
                <a:cubicBezTo>
                  <a:pt x="1058" y="757"/>
                  <a:pt x="1052" y="764"/>
                  <a:pt x="1052" y="772"/>
                </a:cubicBezTo>
                <a:cubicBezTo>
                  <a:pt x="1052" y="780"/>
                  <a:pt x="1058" y="787"/>
                  <a:pt x="1066" y="787"/>
                </a:cubicBezTo>
                <a:cubicBezTo>
                  <a:pt x="1075" y="787"/>
                  <a:pt x="1081" y="780"/>
                  <a:pt x="1081" y="772"/>
                </a:cubicBezTo>
                <a:cubicBezTo>
                  <a:pt x="1081" y="764"/>
                  <a:pt x="1075" y="757"/>
                  <a:pt x="1066" y="757"/>
                </a:cubicBezTo>
                <a:close/>
                <a:moveTo>
                  <a:pt x="1066" y="790"/>
                </a:moveTo>
                <a:cubicBezTo>
                  <a:pt x="1058" y="790"/>
                  <a:pt x="1052" y="797"/>
                  <a:pt x="1052" y="805"/>
                </a:cubicBezTo>
                <a:cubicBezTo>
                  <a:pt x="1052" y="813"/>
                  <a:pt x="1058" y="820"/>
                  <a:pt x="1066" y="820"/>
                </a:cubicBezTo>
                <a:cubicBezTo>
                  <a:pt x="1075" y="820"/>
                  <a:pt x="1081" y="813"/>
                  <a:pt x="1081" y="805"/>
                </a:cubicBezTo>
                <a:cubicBezTo>
                  <a:pt x="1081" y="797"/>
                  <a:pt x="1075" y="790"/>
                  <a:pt x="1066" y="790"/>
                </a:cubicBezTo>
                <a:close/>
                <a:moveTo>
                  <a:pt x="1066" y="823"/>
                </a:moveTo>
                <a:cubicBezTo>
                  <a:pt x="1058" y="823"/>
                  <a:pt x="1052" y="830"/>
                  <a:pt x="1052" y="838"/>
                </a:cubicBezTo>
                <a:cubicBezTo>
                  <a:pt x="1052" y="846"/>
                  <a:pt x="1058" y="853"/>
                  <a:pt x="1066" y="853"/>
                </a:cubicBezTo>
                <a:cubicBezTo>
                  <a:pt x="1075" y="853"/>
                  <a:pt x="1081" y="846"/>
                  <a:pt x="1081" y="838"/>
                </a:cubicBezTo>
                <a:cubicBezTo>
                  <a:pt x="1081" y="830"/>
                  <a:pt x="1075" y="823"/>
                  <a:pt x="1066" y="823"/>
                </a:cubicBezTo>
                <a:close/>
                <a:moveTo>
                  <a:pt x="1066" y="856"/>
                </a:moveTo>
                <a:cubicBezTo>
                  <a:pt x="1058" y="856"/>
                  <a:pt x="1052" y="863"/>
                  <a:pt x="1052" y="871"/>
                </a:cubicBezTo>
                <a:cubicBezTo>
                  <a:pt x="1052" y="879"/>
                  <a:pt x="1058" y="886"/>
                  <a:pt x="1066" y="886"/>
                </a:cubicBezTo>
                <a:cubicBezTo>
                  <a:pt x="1075" y="886"/>
                  <a:pt x="1081" y="879"/>
                  <a:pt x="1081" y="871"/>
                </a:cubicBezTo>
                <a:cubicBezTo>
                  <a:pt x="1081" y="863"/>
                  <a:pt x="1075" y="856"/>
                  <a:pt x="1066" y="856"/>
                </a:cubicBezTo>
                <a:close/>
                <a:moveTo>
                  <a:pt x="1066" y="889"/>
                </a:moveTo>
                <a:cubicBezTo>
                  <a:pt x="1058" y="889"/>
                  <a:pt x="1052" y="895"/>
                  <a:pt x="1052" y="904"/>
                </a:cubicBezTo>
                <a:cubicBezTo>
                  <a:pt x="1052" y="912"/>
                  <a:pt x="1058" y="918"/>
                  <a:pt x="1066" y="918"/>
                </a:cubicBezTo>
                <a:cubicBezTo>
                  <a:pt x="1075" y="918"/>
                  <a:pt x="1081" y="912"/>
                  <a:pt x="1081" y="904"/>
                </a:cubicBezTo>
                <a:cubicBezTo>
                  <a:pt x="1081" y="895"/>
                  <a:pt x="1075" y="889"/>
                  <a:pt x="1066" y="889"/>
                </a:cubicBezTo>
                <a:close/>
                <a:moveTo>
                  <a:pt x="1066" y="922"/>
                </a:moveTo>
                <a:cubicBezTo>
                  <a:pt x="1058" y="922"/>
                  <a:pt x="1052" y="928"/>
                  <a:pt x="1052" y="937"/>
                </a:cubicBezTo>
                <a:cubicBezTo>
                  <a:pt x="1052" y="945"/>
                  <a:pt x="1058" y="951"/>
                  <a:pt x="1066" y="951"/>
                </a:cubicBezTo>
                <a:cubicBezTo>
                  <a:pt x="1075" y="951"/>
                  <a:pt x="1081" y="945"/>
                  <a:pt x="1081" y="937"/>
                </a:cubicBezTo>
                <a:cubicBezTo>
                  <a:pt x="1081" y="928"/>
                  <a:pt x="1075" y="922"/>
                  <a:pt x="1066" y="922"/>
                </a:cubicBezTo>
                <a:close/>
                <a:moveTo>
                  <a:pt x="1066" y="955"/>
                </a:moveTo>
                <a:cubicBezTo>
                  <a:pt x="1058" y="955"/>
                  <a:pt x="1052" y="961"/>
                  <a:pt x="1052" y="970"/>
                </a:cubicBezTo>
                <a:cubicBezTo>
                  <a:pt x="1052" y="978"/>
                  <a:pt x="1058" y="984"/>
                  <a:pt x="1066" y="984"/>
                </a:cubicBezTo>
                <a:cubicBezTo>
                  <a:pt x="1075" y="984"/>
                  <a:pt x="1081" y="978"/>
                  <a:pt x="1081" y="970"/>
                </a:cubicBezTo>
                <a:cubicBezTo>
                  <a:pt x="1081" y="961"/>
                  <a:pt x="1075" y="955"/>
                  <a:pt x="1066" y="955"/>
                </a:cubicBezTo>
                <a:close/>
                <a:moveTo>
                  <a:pt x="1066" y="988"/>
                </a:moveTo>
                <a:cubicBezTo>
                  <a:pt x="1058" y="988"/>
                  <a:pt x="1052" y="994"/>
                  <a:pt x="1052" y="1002"/>
                </a:cubicBezTo>
                <a:cubicBezTo>
                  <a:pt x="1052" y="1011"/>
                  <a:pt x="1058" y="1017"/>
                  <a:pt x="1066" y="1017"/>
                </a:cubicBezTo>
                <a:cubicBezTo>
                  <a:pt x="1075" y="1017"/>
                  <a:pt x="1081" y="1011"/>
                  <a:pt x="1081" y="1002"/>
                </a:cubicBezTo>
                <a:cubicBezTo>
                  <a:pt x="1081" y="994"/>
                  <a:pt x="1075" y="988"/>
                  <a:pt x="1066" y="988"/>
                </a:cubicBezTo>
                <a:close/>
                <a:moveTo>
                  <a:pt x="1066" y="1021"/>
                </a:moveTo>
                <a:cubicBezTo>
                  <a:pt x="1058" y="1021"/>
                  <a:pt x="1052" y="1027"/>
                  <a:pt x="1052" y="1035"/>
                </a:cubicBezTo>
                <a:cubicBezTo>
                  <a:pt x="1052" y="1044"/>
                  <a:pt x="1058" y="1050"/>
                  <a:pt x="1066" y="1050"/>
                </a:cubicBezTo>
                <a:cubicBezTo>
                  <a:pt x="1075" y="1050"/>
                  <a:pt x="1081" y="1044"/>
                  <a:pt x="1081" y="1035"/>
                </a:cubicBezTo>
                <a:cubicBezTo>
                  <a:pt x="1081" y="1027"/>
                  <a:pt x="1075" y="1021"/>
                  <a:pt x="1066" y="1021"/>
                </a:cubicBezTo>
                <a:close/>
                <a:moveTo>
                  <a:pt x="1066" y="1053"/>
                </a:moveTo>
                <a:cubicBezTo>
                  <a:pt x="1058" y="1053"/>
                  <a:pt x="1052" y="1060"/>
                  <a:pt x="1052" y="1068"/>
                </a:cubicBezTo>
                <a:cubicBezTo>
                  <a:pt x="1052" y="1076"/>
                  <a:pt x="1058" y="1083"/>
                  <a:pt x="1066" y="1083"/>
                </a:cubicBezTo>
                <a:cubicBezTo>
                  <a:pt x="1075" y="1083"/>
                  <a:pt x="1081" y="1076"/>
                  <a:pt x="1081" y="1068"/>
                </a:cubicBezTo>
                <a:cubicBezTo>
                  <a:pt x="1081" y="1060"/>
                  <a:pt x="1075" y="1053"/>
                  <a:pt x="1066" y="1053"/>
                </a:cubicBezTo>
                <a:close/>
                <a:moveTo>
                  <a:pt x="1066" y="1086"/>
                </a:moveTo>
                <a:cubicBezTo>
                  <a:pt x="1058" y="1086"/>
                  <a:pt x="1052" y="1093"/>
                  <a:pt x="1052" y="1101"/>
                </a:cubicBezTo>
                <a:cubicBezTo>
                  <a:pt x="1052" y="1109"/>
                  <a:pt x="1058" y="1116"/>
                  <a:pt x="1066" y="1116"/>
                </a:cubicBezTo>
                <a:cubicBezTo>
                  <a:pt x="1075" y="1116"/>
                  <a:pt x="1081" y="1109"/>
                  <a:pt x="1081" y="1101"/>
                </a:cubicBezTo>
                <a:cubicBezTo>
                  <a:pt x="1081" y="1093"/>
                  <a:pt x="1075" y="1086"/>
                  <a:pt x="1066" y="1086"/>
                </a:cubicBezTo>
                <a:close/>
                <a:moveTo>
                  <a:pt x="1066" y="1119"/>
                </a:moveTo>
                <a:cubicBezTo>
                  <a:pt x="1058" y="1119"/>
                  <a:pt x="1052" y="1126"/>
                  <a:pt x="1052" y="1134"/>
                </a:cubicBezTo>
                <a:cubicBezTo>
                  <a:pt x="1052" y="1142"/>
                  <a:pt x="1058" y="1149"/>
                  <a:pt x="1066" y="1149"/>
                </a:cubicBezTo>
                <a:cubicBezTo>
                  <a:pt x="1075" y="1149"/>
                  <a:pt x="1081" y="1142"/>
                  <a:pt x="1081" y="1134"/>
                </a:cubicBezTo>
                <a:cubicBezTo>
                  <a:pt x="1081" y="1126"/>
                  <a:pt x="1075" y="1119"/>
                  <a:pt x="1066" y="1119"/>
                </a:cubicBezTo>
                <a:close/>
                <a:moveTo>
                  <a:pt x="1066" y="1152"/>
                </a:moveTo>
                <a:cubicBezTo>
                  <a:pt x="1058" y="1152"/>
                  <a:pt x="1052" y="1159"/>
                  <a:pt x="1052" y="1167"/>
                </a:cubicBezTo>
                <a:cubicBezTo>
                  <a:pt x="1052" y="1175"/>
                  <a:pt x="1058" y="1182"/>
                  <a:pt x="1066" y="1182"/>
                </a:cubicBezTo>
                <a:cubicBezTo>
                  <a:pt x="1075" y="1182"/>
                  <a:pt x="1081" y="1175"/>
                  <a:pt x="1081" y="1167"/>
                </a:cubicBezTo>
                <a:cubicBezTo>
                  <a:pt x="1081" y="1159"/>
                  <a:pt x="1075" y="1152"/>
                  <a:pt x="1066" y="1152"/>
                </a:cubicBezTo>
                <a:close/>
                <a:moveTo>
                  <a:pt x="1066" y="1185"/>
                </a:moveTo>
                <a:cubicBezTo>
                  <a:pt x="1058" y="1185"/>
                  <a:pt x="1052" y="1192"/>
                  <a:pt x="1052" y="1200"/>
                </a:cubicBezTo>
                <a:cubicBezTo>
                  <a:pt x="1052" y="1208"/>
                  <a:pt x="1058" y="1215"/>
                  <a:pt x="1066" y="1215"/>
                </a:cubicBezTo>
                <a:cubicBezTo>
                  <a:pt x="1075" y="1215"/>
                  <a:pt x="1081" y="1208"/>
                  <a:pt x="1081" y="1200"/>
                </a:cubicBezTo>
                <a:cubicBezTo>
                  <a:pt x="1081" y="1192"/>
                  <a:pt x="1075" y="1185"/>
                  <a:pt x="1066" y="1185"/>
                </a:cubicBezTo>
                <a:close/>
                <a:moveTo>
                  <a:pt x="1066" y="1218"/>
                </a:moveTo>
                <a:cubicBezTo>
                  <a:pt x="1058" y="1218"/>
                  <a:pt x="1052" y="1225"/>
                  <a:pt x="1052" y="1233"/>
                </a:cubicBezTo>
                <a:cubicBezTo>
                  <a:pt x="1052" y="1241"/>
                  <a:pt x="1058" y="1248"/>
                  <a:pt x="1066" y="1248"/>
                </a:cubicBezTo>
                <a:cubicBezTo>
                  <a:pt x="1075" y="1248"/>
                  <a:pt x="1081" y="1241"/>
                  <a:pt x="1081" y="1233"/>
                </a:cubicBezTo>
                <a:cubicBezTo>
                  <a:pt x="1081" y="1225"/>
                  <a:pt x="1075" y="1218"/>
                  <a:pt x="1066" y="1218"/>
                </a:cubicBezTo>
                <a:close/>
                <a:moveTo>
                  <a:pt x="1066" y="1251"/>
                </a:moveTo>
                <a:cubicBezTo>
                  <a:pt x="1058" y="1251"/>
                  <a:pt x="1052" y="1258"/>
                  <a:pt x="1052" y="1266"/>
                </a:cubicBezTo>
                <a:cubicBezTo>
                  <a:pt x="1052" y="1274"/>
                  <a:pt x="1058" y="1281"/>
                  <a:pt x="1066" y="1281"/>
                </a:cubicBezTo>
                <a:cubicBezTo>
                  <a:pt x="1075" y="1281"/>
                  <a:pt x="1081" y="1274"/>
                  <a:pt x="1081" y="1266"/>
                </a:cubicBezTo>
                <a:cubicBezTo>
                  <a:pt x="1081" y="1258"/>
                  <a:pt x="1075" y="1251"/>
                  <a:pt x="1066" y="1251"/>
                </a:cubicBezTo>
                <a:close/>
                <a:moveTo>
                  <a:pt x="1066" y="1284"/>
                </a:moveTo>
                <a:cubicBezTo>
                  <a:pt x="1058" y="1284"/>
                  <a:pt x="1052" y="1291"/>
                  <a:pt x="1052" y="1299"/>
                </a:cubicBezTo>
                <a:cubicBezTo>
                  <a:pt x="1052" y="1307"/>
                  <a:pt x="1058" y="1314"/>
                  <a:pt x="1066" y="1314"/>
                </a:cubicBezTo>
                <a:cubicBezTo>
                  <a:pt x="1075" y="1314"/>
                  <a:pt x="1081" y="1307"/>
                  <a:pt x="1081" y="1299"/>
                </a:cubicBezTo>
                <a:cubicBezTo>
                  <a:pt x="1081" y="1291"/>
                  <a:pt x="1075" y="1284"/>
                  <a:pt x="1066" y="1284"/>
                </a:cubicBezTo>
                <a:close/>
                <a:moveTo>
                  <a:pt x="1066" y="1317"/>
                </a:moveTo>
                <a:cubicBezTo>
                  <a:pt x="1058" y="1317"/>
                  <a:pt x="1052" y="1323"/>
                  <a:pt x="1052" y="1332"/>
                </a:cubicBezTo>
                <a:cubicBezTo>
                  <a:pt x="1052" y="1340"/>
                  <a:pt x="1058" y="1346"/>
                  <a:pt x="1066" y="1346"/>
                </a:cubicBezTo>
                <a:cubicBezTo>
                  <a:pt x="1075" y="1346"/>
                  <a:pt x="1081" y="1340"/>
                  <a:pt x="1081" y="1332"/>
                </a:cubicBezTo>
                <a:cubicBezTo>
                  <a:pt x="1081" y="1323"/>
                  <a:pt x="1075" y="1317"/>
                  <a:pt x="1066" y="1317"/>
                </a:cubicBezTo>
                <a:close/>
                <a:moveTo>
                  <a:pt x="1066" y="1350"/>
                </a:moveTo>
                <a:cubicBezTo>
                  <a:pt x="1058" y="1350"/>
                  <a:pt x="1052" y="1356"/>
                  <a:pt x="1052" y="1365"/>
                </a:cubicBezTo>
                <a:cubicBezTo>
                  <a:pt x="1052" y="1373"/>
                  <a:pt x="1058" y="1379"/>
                  <a:pt x="1066" y="1379"/>
                </a:cubicBezTo>
                <a:cubicBezTo>
                  <a:pt x="1075" y="1379"/>
                  <a:pt x="1081" y="1373"/>
                  <a:pt x="1081" y="1365"/>
                </a:cubicBezTo>
                <a:cubicBezTo>
                  <a:pt x="1081" y="1356"/>
                  <a:pt x="1075" y="1350"/>
                  <a:pt x="1066" y="1350"/>
                </a:cubicBezTo>
                <a:close/>
                <a:moveTo>
                  <a:pt x="1066" y="1383"/>
                </a:moveTo>
                <a:cubicBezTo>
                  <a:pt x="1058" y="1383"/>
                  <a:pt x="1052" y="1389"/>
                  <a:pt x="1052" y="1397"/>
                </a:cubicBezTo>
                <a:cubicBezTo>
                  <a:pt x="1052" y="1406"/>
                  <a:pt x="1058" y="1412"/>
                  <a:pt x="1066" y="1412"/>
                </a:cubicBezTo>
                <a:cubicBezTo>
                  <a:pt x="1075" y="1412"/>
                  <a:pt x="1081" y="1406"/>
                  <a:pt x="1081" y="1397"/>
                </a:cubicBezTo>
                <a:cubicBezTo>
                  <a:pt x="1081" y="1389"/>
                  <a:pt x="1075" y="1383"/>
                  <a:pt x="1066" y="1383"/>
                </a:cubicBezTo>
                <a:close/>
                <a:moveTo>
                  <a:pt x="1066" y="1416"/>
                </a:moveTo>
                <a:cubicBezTo>
                  <a:pt x="1058" y="1416"/>
                  <a:pt x="1052" y="1422"/>
                  <a:pt x="1052" y="1430"/>
                </a:cubicBezTo>
                <a:cubicBezTo>
                  <a:pt x="1052" y="1439"/>
                  <a:pt x="1058" y="1445"/>
                  <a:pt x="1066" y="1445"/>
                </a:cubicBezTo>
                <a:cubicBezTo>
                  <a:pt x="1075" y="1445"/>
                  <a:pt x="1081" y="1439"/>
                  <a:pt x="1081" y="1430"/>
                </a:cubicBezTo>
                <a:cubicBezTo>
                  <a:pt x="1081" y="1422"/>
                  <a:pt x="1075" y="1416"/>
                  <a:pt x="1066" y="1416"/>
                </a:cubicBezTo>
                <a:close/>
                <a:moveTo>
                  <a:pt x="1099" y="0"/>
                </a:moveTo>
                <a:cubicBezTo>
                  <a:pt x="1091" y="0"/>
                  <a:pt x="1084" y="7"/>
                  <a:pt x="1084" y="15"/>
                </a:cubicBezTo>
                <a:cubicBezTo>
                  <a:pt x="1084" y="23"/>
                  <a:pt x="1091" y="30"/>
                  <a:pt x="1099" y="30"/>
                </a:cubicBezTo>
                <a:cubicBezTo>
                  <a:pt x="1107" y="30"/>
                  <a:pt x="1114" y="23"/>
                  <a:pt x="1114" y="15"/>
                </a:cubicBezTo>
                <a:cubicBezTo>
                  <a:pt x="1114" y="7"/>
                  <a:pt x="1107" y="0"/>
                  <a:pt x="1099" y="0"/>
                </a:cubicBezTo>
                <a:close/>
                <a:moveTo>
                  <a:pt x="1099" y="33"/>
                </a:moveTo>
                <a:cubicBezTo>
                  <a:pt x="1091" y="33"/>
                  <a:pt x="1084" y="40"/>
                  <a:pt x="1084" y="48"/>
                </a:cubicBezTo>
                <a:cubicBezTo>
                  <a:pt x="1084" y="56"/>
                  <a:pt x="1091" y="63"/>
                  <a:pt x="1099" y="63"/>
                </a:cubicBezTo>
                <a:cubicBezTo>
                  <a:pt x="1107" y="63"/>
                  <a:pt x="1114" y="56"/>
                  <a:pt x="1114" y="48"/>
                </a:cubicBezTo>
                <a:cubicBezTo>
                  <a:pt x="1114" y="40"/>
                  <a:pt x="1107" y="33"/>
                  <a:pt x="1099" y="33"/>
                </a:cubicBezTo>
                <a:close/>
                <a:moveTo>
                  <a:pt x="1099" y="66"/>
                </a:moveTo>
                <a:cubicBezTo>
                  <a:pt x="1091" y="66"/>
                  <a:pt x="1084" y="72"/>
                  <a:pt x="1084" y="81"/>
                </a:cubicBezTo>
                <a:cubicBezTo>
                  <a:pt x="1084" y="89"/>
                  <a:pt x="1091" y="95"/>
                  <a:pt x="1099" y="95"/>
                </a:cubicBezTo>
                <a:cubicBezTo>
                  <a:pt x="1107" y="95"/>
                  <a:pt x="1114" y="89"/>
                  <a:pt x="1114" y="81"/>
                </a:cubicBezTo>
                <a:cubicBezTo>
                  <a:pt x="1114" y="72"/>
                  <a:pt x="1107" y="66"/>
                  <a:pt x="1099" y="66"/>
                </a:cubicBezTo>
                <a:close/>
                <a:moveTo>
                  <a:pt x="1099" y="99"/>
                </a:moveTo>
                <a:cubicBezTo>
                  <a:pt x="1091" y="99"/>
                  <a:pt x="1084" y="105"/>
                  <a:pt x="1084" y="114"/>
                </a:cubicBezTo>
                <a:cubicBezTo>
                  <a:pt x="1084" y="122"/>
                  <a:pt x="1091" y="128"/>
                  <a:pt x="1099" y="128"/>
                </a:cubicBezTo>
                <a:cubicBezTo>
                  <a:pt x="1107" y="128"/>
                  <a:pt x="1114" y="122"/>
                  <a:pt x="1114" y="114"/>
                </a:cubicBezTo>
                <a:cubicBezTo>
                  <a:pt x="1114" y="105"/>
                  <a:pt x="1107" y="99"/>
                  <a:pt x="1099" y="99"/>
                </a:cubicBezTo>
                <a:close/>
                <a:moveTo>
                  <a:pt x="1099" y="132"/>
                </a:moveTo>
                <a:cubicBezTo>
                  <a:pt x="1091" y="132"/>
                  <a:pt x="1084" y="138"/>
                  <a:pt x="1084" y="147"/>
                </a:cubicBezTo>
                <a:cubicBezTo>
                  <a:pt x="1084" y="155"/>
                  <a:pt x="1091" y="161"/>
                  <a:pt x="1099" y="161"/>
                </a:cubicBezTo>
                <a:cubicBezTo>
                  <a:pt x="1107" y="161"/>
                  <a:pt x="1114" y="155"/>
                  <a:pt x="1114" y="147"/>
                </a:cubicBezTo>
                <a:cubicBezTo>
                  <a:pt x="1114" y="138"/>
                  <a:pt x="1107" y="132"/>
                  <a:pt x="1099" y="132"/>
                </a:cubicBezTo>
                <a:close/>
                <a:moveTo>
                  <a:pt x="1099" y="165"/>
                </a:moveTo>
                <a:cubicBezTo>
                  <a:pt x="1091" y="165"/>
                  <a:pt x="1084" y="171"/>
                  <a:pt x="1084" y="179"/>
                </a:cubicBezTo>
                <a:cubicBezTo>
                  <a:pt x="1084" y="188"/>
                  <a:pt x="1091" y="194"/>
                  <a:pt x="1099" y="194"/>
                </a:cubicBezTo>
                <a:cubicBezTo>
                  <a:pt x="1107" y="194"/>
                  <a:pt x="1114" y="188"/>
                  <a:pt x="1114" y="179"/>
                </a:cubicBezTo>
                <a:cubicBezTo>
                  <a:pt x="1114" y="171"/>
                  <a:pt x="1107" y="165"/>
                  <a:pt x="1099" y="165"/>
                </a:cubicBezTo>
                <a:close/>
                <a:moveTo>
                  <a:pt x="1099" y="198"/>
                </a:moveTo>
                <a:cubicBezTo>
                  <a:pt x="1091" y="198"/>
                  <a:pt x="1084" y="204"/>
                  <a:pt x="1084" y="212"/>
                </a:cubicBezTo>
                <a:cubicBezTo>
                  <a:pt x="1084" y="221"/>
                  <a:pt x="1091" y="227"/>
                  <a:pt x="1099" y="227"/>
                </a:cubicBezTo>
                <a:cubicBezTo>
                  <a:pt x="1107" y="227"/>
                  <a:pt x="1114" y="221"/>
                  <a:pt x="1114" y="212"/>
                </a:cubicBezTo>
                <a:cubicBezTo>
                  <a:pt x="1114" y="204"/>
                  <a:pt x="1107" y="198"/>
                  <a:pt x="1099" y="198"/>
                </a:cubicBezTo>
                <a:close/>
                <a:moveTo>
                  <a:pt x="1099" y="230"/>
                </a:moveTo>
                <a:cubicBezTo>
                  <a:pt x="1091" y="230"/>
                  <a:pt x="1084" y="237"/>
                  <a:pt x="1084" y="245"/>
                </a:cubicBezTo>
                <a:cubicBezTo>
                  <a:pt x="1084" y="253"/>
                  <a:pt x="1091" y="260"/>
                  <a:pt x="1099" y="260"/>
                </a:cubicBezTo>
                <a:cubicBezTo>
                  <a:pt x="1107" y="260"/>
                  <a:pt x="1114" y="253"/>
                  <a:pt x="1114" y="245"/>
                </a:cubicBezTo>
                <a:cubicBezTo>
                  <a:pt x="1114" y="237"/>
                  <a:pt x="1107" y="230"/>
                  <a:pt x="1099" y="230"/>
                </a:cubicBezTo>
                <a:close/>
                <a:moveTo>
                  <a:pt x="1099" y="263"/>
                </a:moveTo>
                <a:cubicBezTo>
                  <a:pt x="1091" y="263"/>
                  <a:pt x="1084" y="270"/>
                  <a:pt x="1084" y="278"/>
                </a:cubicBezTo>
                <a:cubicBezTo>
                  <a:pt x="1084" y="286"/>
                  <a:pt x="1091" y="293"/>
                  <a:pt x="1099" y="293"/>
                </a:cubicBezTo>
                <a:cubicBezTo>
                  <a:pt x="1107" y="293"/>
                  <a:pt x="1114" y="286"/>
                  <a:pt x="1114" y="278"/>
                </a:cubicBezTo>
                <a:cubicBezTo>
                  <a:pt x="1114" y="270"/>
                  <a:pt x="1107" y="263"/>
                  <a:pt x="1099" y="263"/>
                </a:cubicBezTo>
                <a:close/>
                <a:moveTo>
                  <a:pt x="1099" y="296"/>
                </a:moveTo>
                <a:cubicBezTo>
                  <a:pt x="1091" y="296"/>
                  <a:pt x="1084" y="303"/>
                  <a:pt x="1084" y="311"/>
                </a:cubicBezTo>
                <a:cubicBezTo>
                  <a:pt x="1084" y="319"/>
                  <a:pt x="1091" y="326"/>
                  <a:pt x="1099" y="326"/>
                </a:cubicBezTo>
                <a:cubicBezTo>
                  <a:pt x="1107" y="326"/>
                  <a:pt x="1114" y="319"/>
                  <a:pt x="1114" y="311"/>
                </a:cubicBezTo>
                <a:cubicBezTo>
                  <a:pt x="1114" y="303"/>
                  <a:pt x="1107" y="296"/>
                  <a:pt x="1099" y="296"/>
                </a:cubicBezTo>
                <a:close/>
                <a:moveTo>
                  <a:pt x="1099" y="329"/>
                </a:moveTo>
                <a:cubicBezTo>
                  <a:pt x="1091" y="329"/>
                  <a:pt x="1084" y="336"/>
                  <a:pt x="1084" y="344"/>
                </a:cubicBezTo>
                <a:cubicBezTo>
                  <a:pt x="1084" y="352"/>
                  <a:pt x="1091" y="359"/>
                  <a:pt x="1099" y="359"/>
                </a:cubicBezTo>
                <a:cubicBezTo>
                  <a:pt x="1107" y="359"/>
                  <a:pt x="1114" y="352"/>
                  <a:pt x="1114" y="344"/>
                </a:cubicBezTo>
                <a:cubicBezTo>
                  <a:pt x="1114" y="336"/>
                  <a:pt x="1107" y="329"/>
                  <a:pt x="1099" y="329"/>
                </a:cubicBezTo>
                <a:close/>
                <a:moveTo>
                  <a:pt x="1099" y="362"/>
                </a:moveTo>
                <a:cubicBezTo>
                  <a:pt x="1091" y="362"/>
                  <a:pt x="1084" y="369"/>
                  <a:pt x="1084" y="377"/>
                </a:cubicBezTo>
                <a:cubicBezTo>
                  <a:pt x="1084" y="385"/>
                  <a:pt x="1091" y="392"/>
                  <a:pt x="1099" y="392"/>
                </a:cubicBezTo>
                <a:cubicBezTo>
                  <a:pt x="1107" y="392"/>
                  <a:pt x="1114" y="385"/>
                  <a:pt x="1114" y="377"/>
                </a:cubicBezTo>
                <a:cubicBezTo>
                  <a:pt x="1114" y="369"/>
                  <a:pt x="1107" y="362"/>
                  <a:pt x="1099" y="362"/>
                </a:cubicBezTo>
                <a:close/>
                <a:moveTo>
                  <a:pt x="1099" y="395"/>
                </a:moveTo>
                <a:cubicBezTo>
                  <a:pt x="1091" y="395"/>
                  <a:pt x="1084" y="402"/>
                  <a:pt x="1084" y="410"/>
                </a:cubicBezTo>
                <a:cubicBezTo>
                  <a:pt x="1084" y="418"/>
                  <a:pt x="1091" y="425"/>
                  <a:pt x="1099" y="425"/>
                </a:cubicBezTo>
                <a:cubicBezTo>
                  <a:pt x="1107" y="425"/>
                  <a:pt x="1114" y="418"/>
                  <a:pt x="1114" y="410"/>
                </a:cubicBezTo>
                <a:cubicBezTo>
                  <a:pt x="1114" y="402"/>
                  <a:pt x="1107" y="395"/>
                  <a:pt x="1099" y="395"/>
                </a:cubicBezTo>
                <a:close/>
                <a:moveTo>
                  <a:pt x="1099" y="428"/>
                </a:moveTo>
                <a:cubicBezTo>
                  <a:pt x="1091" y="428"/>
                  <a:pt x="1084" y="435"/>
                  <a:pt x="1084" y="443"/>
                </a:cubicBezTo>
                <a:cubicBezTo>
                  <a:pt x="1084" y="451"/>
                  <a:pt x="1091" y="458"/>
                  <a:pt x="1099" y="458"/>
                </a:cubicBezTo>
                <a:cubicBezTo>
                  <a:pt x="1107" y="458"/>
                  <a:pt x="1114" y="451"/>
                  <a:pt x="1114" y="443"/>
                </a:cubicBezTo>
                <a:cubicBezTo>
                  <a:pt x="1114" y="435"/>
                  <a:pt x="1107" y="428"/>
                  <a:pt x="1099" y="428"/>
                </a:cubicBezTo>
                <a:close/>
                <a:moveTo>
                  <a:pt x="1099" y="461"/>
                </a:moveTo>
                <a:cubicBezTo>
                  <a:pt x="1091" y="461"/>
                  <a:pt x="1084" y="468"/>
                  <a:pt x="1084" y="476"/>
                </a:cubicBezTo>
                <a:cubicBezTo>
                  <a:pt x="1084" y="484"/>
                  <a:pt x="1091" y="491"/>
                  <a:pt x="1099" y="491"/>
                </a:cubicBezTo>
                <a:cubicBezTo>
                  <a:pt x="1107" y="491"/>
                  <a:pt x="1114" y="484"/>
                  <a:pt x="1114" y="476"/>
                </a:cubicBezTo>
                <a:cubicBezTo>
                  <a:pt x="1114" y="468"/>
                  <a:pt x="1107" y="461"/>
                  <a:pt x="1099" y="461"/>
                </a:cubicBezTo>
                <a:close/>
                <a:moveTo>
                  <a:pt x="1099" y="494"/>
                </a:moveTo>
                <a:cubicBezTo>
                  <a:pt x="1091" y="494"/>
                  <a:pt x="1084" y="500"/>
                  <a:pt x="1084" y="509"/>
                </a:cubicBezTo>
                <a:cubicBezTo>
                  <a:pt x="1084" y="517"/>
                  <a:pt x="1091" y="523"/>
                  <a:pt x="1099" y="523"/>
                </a:cubicBezTo>
                <a:cubicBezTo>
                  <a:pt x="1107" y="523"/>
                  <a:pt x="1114" y="517"/>
                  <a:pt x="1114" y="509"/>
                </a:cubicBezTo>
                <a:cubicBezTo>
                  <a:pt x="1114" y="500"/>
                  <a:pt x="1107" y="494"/>
                  <a:pt x="1099" y="494"/>
                </a:cubicBezTo>
                <a:close/>
                <a:moveTo>
                  <a:pt x="1099" y="527"/>
                </a:moveTo>
                <a:cubicBezTo>
                  <a:pt x="1091" y="527"/>
                  <a:pt x="1084" y="533"/>
                  <a:pt x="1084" y="542"/>
                </a:cubicBezTo>
                <a:cubicBezTo>
                  <a:pt x="1084" y="550"/>
                  <a:pt x="1091" y="556"/>
                  <a:pt x="1099" y="556"/>
                </a:cubicBezTo>
                <a:cubicBezTo>
                  <a:pt x="1107" y="556"/>
                  <a:pt x="1114" y="550"/>
                  <a:pt x="1114" y="542"/>
                </a:cubicBezTo>
                <a:cubicBezTo>
                  <a:pt x="1114" y="533"/>
                  <a:pt x="1107" y="527"/>
                  <a:pt x="1099" y="527"/>
                </a:cubicBezTo>
                <a:close/>
                <a:moveTo>
                  <a:pt x="1099" y="560"/>
                </a:moveTo>
                <a:cubicBezTo>
                  <a:pt x="1091" y="560"/>
                  <a:pt x="1084" y="566"/>
                  <a:pt x="1084" y="574"/>
                </a:cubicBezTo>
                <a:cubicBezTo>
                  <a:pt x="1084" y="583"/>
                  <a:pt x="1091" y="589"/>
                  <a:pt x="1099" y="589"/>
                </a:cubicBezTo>
                <a:cubicBezTo>
                  <a:pt x="1107" y="589"/>
                  <a:pt x="1114" y="583"/>
                  <a:pt x="1114" y="574"/>
                </a:cubicBezTo>
                <a:cubicBezTo>
                  <a:pt x="1114" y="566"/>
                  <a:pt x="1107" y="560"/>
                  <a:pt x="1099" y="560"/>
                </a:cubicBezTo>
                <a:close/>
                <a:moveTo>
                  <a:pt x="1099" y="593"/>
                </a:moveTo>
                <a:cubicBezTo>
                  <a:pt x="1091" y="593"/>
                  <a:pt x="1084" y="599"/>
                  <a:pt x="1084" y="607"/>
                </a:cubicBezTo>
                <a:cubicBezTo>
                  <a:pt x="1084" y="616"/>
                  <a:pt x="1091" y="622"/>
                  <a:pt x="1099" y="622"/>
                </a:cubicBezTo>
                <a:cubicBezTo>
                  <a:pt x="1107" y="622"/>
                  <a:pt x="1114" y="616"/>
                  <a:pt x="1114" y="607"/>
                </a:cubicBezTo>
                <a:cubicBezTo>
                  <a:pt x="1114" y="599"/>
                  <a:pt x="1107" y="593"/>
                  <a:pt x="1099" y="593"/>
                </a:cubicBezTo>
                <a:close/>
                <a:moveTo>
                  <a:pt x="1099" y="625"/>
                </a:moveTo>
                <a:cubicBezTo>
                  <a:pt x="1091" y="625"/>
                  <a:pt x="1084" y="632"/>
                  <a:pt x="1084" y="640"/>
                </a:cubicBezTo>
                <a:cubicBezTo>
                  <a:pt x="1084" y="648"/>
                  <a:pt x="1091" y="655"/>
                  <a:pt x="1099" y="655"/>
                </a:cubicBezTo>
                <a:cubicBezTo>
                  <a:pt x="1107" y="655"/>
                  <a:pt x="1114" y="648"/>
                  <a:pt x="1114" y="640"/>
                </a:cubicBezTo>
                <a:cubicBezTo>
                  <a:pt x="1114" y="632"/>
                  <a:pt x="1107" y="625"/>
                  <a:pt x="1099" y="625"/>
                </a:cubicBezTo>
                <a:close/>
                <a:moveTo>
                  <a:pt x="1099" y="658"/>
                </a:moveTo>
                <a:cubicBezTo>
                  <a:pt x="1091" y="658"/>
                  <a:pt x="1084" y="665"/>
                  <a:pt x="1084" y="673"/>
                </a:cubicBezTo>
                <a:cubicBezTo>
                  <a:pt x="1084" y="681"/>
                  <a:pt x="1091" y="688"/>
                  <a:pt x="1099" y="688"/>
                </a:cubicBezTo>
                <a:cubicBezTo>
                  <a:pt x="1107" y="688"/>
                  <a:pt x="1114" y="681"/>
                  <a:pt x="1114" y="673"/>
                </a:cubicBezTo>
                <a:cubicBezTo>
                  <a:pt x="1114" y="665"/>
                  <a:pt x="1107" y="658"/>
                  <a:pt x="1099" y="658"/>
                </a:cubicBezTo>
                <a:close/>
                <a:moveTo>
                  <a:pt x="1099" y="691"/>
                </a:moveTo>
                <a:cubicBezTo>
                  <a:pt x="1091" y="691"/>
                  <a:pt x="1084" y="698"/>
                  <a:pt x="1084" y="706"/>
                </a:cubicBezTo>
                <a:cubicBezTo>
                  <a:pt x="1084" y="714"/>
                  <a:pt x="1091" y="721"/>
                  <a:pt x="1099" y="721"/>
                </a:cubicBezTo>
                <a:cubicBezTo>
                  <a:pt x="1107" y="721"/>
                  <a:pt x="1114" y="714"/>
                  <a:pt x="1114" y="706"/>
                </a:cubicBezTo>
                <a:cubicBezTo>
                  <a:pt x="1114" y="698"/>
                  <a:pt x="1107" y="691"/>
                  <a:pt x="1099" y="691"/>
                </a:cubicBezTo>
                <a:close/>
                <a:moveTo>
                  <a:pt x="1099" y="724"/>
                </a:moveTo>
                <a:cubicBezTo>
                  <a:pt x="1091" y="724"/>
                  <a:pt x="1084" y="731"/>
                  <a:pt x="1084" y="739"/>
                </a:cubicBezTo>
                <a:cubicBezTo>
                  <a:pt x="1084" y="747"/>
                  <a:pt x="1091" y="754"/>
                  <a:pt x="1099" y="754"/>
                </a:cubicBezTo>
                <a:cubicBezTo>
                  <a:pt x="1107" y="754"/>
                  <a:pt x="1114" y="747"/>
                  <a:pt x="1114" y="739"/>
                </a:cubicBezTo>
                <a:cubicBezTo>
                  <a:pt x="1114" y="731"/>
                  <a:pt x="1107" y="724"/>
                  <a:pt x="1099" y="724"/>
                </a:cubicBezTo>
                <a:close/>
                <a:moveTo>
                  <a:pt x="1099" y="757"/>
                </a:moveTo>
                <a:cubicBezTo>
                  <a:pt x="1091" y="757"/>
                  <a:pt x="1084" y="764"/>
                  <a:pt x="1084" y="772"/>
                </a:cubicBezTo>
                <a:cubicBezTo>
                  <a:pt x="1084" y="780"/>
                  <a:pt x="1091" y="787"/>
                  <a:pt x="1099" y="787"/>
                </a:cubicBezTo>
                <a:cubicBezTo>
                  <a:pt x="1107" y="787"/>
                  <a:pt x="1114" y="780"/>
                  <a:pt x="1114" y="772"/>
                </a:cubicBezTo>
                <a:cubicBezTo>
                  <a:pt x="1114" y="764"/>
                  <a:pt x="1107" y="757"/>
                  <a:pt x="1099" y="757"/>
                </a:cubicBezTo>
                <a:close/>
                <a:moveTo>
                  <a:pt x="1099" y="790"/>
                </a:moveTo>
                <a:cubicBezTo>
                  <a:pt x="1091" y="790"/>
                  <a:pt x="1084" y="797"/>
                  <a:pt x="1084" y="805"/>
                </a:cubicBezTo>
                <a:cubicBezTo>
                  <a:pt x="1084" y="813"/>
                  <a:pt x="1091" y="820"/>
                  <a:pt x="1099" y="820"/>
                </a:cubicBezTo>
                <a:cubicBezTo>
                  <a:pt x="1107" y="820"/>
                  <a:pt x="1114" y="813"/>
                  <a:pt x="1114" y="805"/>
                </a:cubicBezTo>
                <a:cubicBezTo>
                  <a:pt x="1114" y="797"/>
                  <a:pt x="1107" y="790"/>
                  <a:pt x="1099" y="790"/>
                </a:cubicBezTo>
                <a:close/>
                <a:moveTo>
                  <a:pt x="1099" y="823"/>
                </a:moveTo>
                <a:cubicBezTo>
                  <a:pt x="1091" y="823"/>
                  <a:pt x="1084" y="830"/>
                  <a:pt x="1084" y="838"/>
                </a:cubicBezTo>
                <a:cubicBezTo>
                  <a:pt x="1084" y="846"/>
                  <a:pt x="1091" y="853"/>
                  <a:pt x="1099" y="853"/>
                </a:cubicBezTo>
                <a:cubicBezTo>
                  <a:pt x="1107" y="853"/>
                  <a:pt x="1114" y="846"/>
                  <a:pt x="1114" y="838"/>
                </a:cubicBezTo>
                <a:cubicBezTo>
                  <a:pt x="1114" y="830"/>
                  <a:pt x="1107" y="823"/>
                  <a:pt x="1099" y="823"/>
                </a:cubicBezTo>
                <a:close/>
                <a:moveTo>
                  <a:pt x="1099" y="856"/>
                </a:moveTo>
                <a:cubicBezTo>
                  <a:pt x="1091" y="856"/>
                  <a:pt x="1084" y="863"/>
                  <a:pt x="1084" y="871"/>
                </a:cubicBezTo>
                <a:cubicBezTo>
                  <a:pt x="1084" y="879"/>
                  <a:pt x="1091" y="886"/>
                  <a:pt x="1099" y="886"/>
                </a:cubicBezTo>
                <a:cubicBezTo>
                  <a:pt x="1107" y="886"/>
                  <a:pt x="1114" y="879"/>
                  <a:pt x="1114" y="871"/>
                </a:cubicBezTo>
                <a:cubicBezTo>
                  <a:pt x="1114" y="863"/>
                  <a:pt x="1107" y="856"/>
                  <a:pt x="1099" y="856"/>
                </a:cubicBezTo>
                <a:close/>
                <a:moveTo>
                  <a:pt x="1099" y="889"/>
                </a:moveTo>
                <a:cubicBezTo>
                  <a:pt x="1091" y="889"/>
                  <a:pt x="1084" y="895"/>
                  <a:pt x="1084" y="904"/>
                </a:cubicBezTo>
                <a:cubicBezTo>
                  <a:pt x="1084" y="912"/>
                  <a:pt x="1091" y="918"/>
                  <a:pt x="1099" y="918"/>
                </a:cubicBezTo>
                <a:cubicBezTo>
                  <a:pt x="1107" y="918"/>
                  <a:pt x="1114" y="912"/>
                  <a:pt x="1114" y="904"/>
                </a:cubicBezTo>
                <a:cubicBezTo>
                  <a:pt x="1114" y="895"/>
                  <a:pt x="1107" y="889"/>
                  <a:pt x="1099" y="889"/>
                </a:cubicBezTo>
                <a:close/>
                <a:moveTo>
                  <a:pt x="1099" y="922"/>
                </a:moveTo>
                <a:cubicBezTo>
                  <a:pt x="1091" y="922"/>
                  <a:pt x="1084" y="928"/>
                  <a:pt x="1084" y="937"/>
                </a:cubicBezTo>
                <a:cubicBezTo>
                  <a:pt x="1084" y="945"/>
                  <a:pt x="1091" y="951"/>
                  <a:pt x="1099" y="951"/>
                </a:cubicBezTo>
                <a:cubicBezTo>
                  <a:pt x="1107" y="951"/>
                  <a:pt x="1114" y="945"/>
                  <a:pt x="1114" y="937"/>
                </a:cubicBezTo>
                <a:cubicBezTo>
                  <a:pt x="1114" y="928"/>
                  <a:pt x="1107" y="922"/>
                  <a:pt x="1099" y="922"/>
                </a:cubicBezTo>
                <a:close/>
                <a:moveTo>
                  <a:pt x="1099" y="955"/>
                </a:moveTo>
                <a:cubicBezTo>
                  <a:pt x="1091" y="955"/>
                  <a:pt x="1084" y="961"/>
                  <a:pt x="1084" y="970"/>
                </a:cubicBezTo>
                <a:cubicBezTo>
                  <a:pt x="1084" y="978"/>
                  <a:pt x="1091" y="984"/>
                  <a:pt x="1099" y="984"/>
                </a:cubicBezTo>
                <a:cubicBezTo>
                  <a:pt x="1107" y="984"/>
                  <a:pt x="1114" y="978"/>
                  <a:pt x="1114" y="970"/>
                </a:cubicBezTo>
                <a:cubicBezTo>
                  <a:pt x="1114" y="961"/>
                  <a:pt x="1107" y="955"/>
                  <a:pt x="1099" y="955"/>
                </a:cubicBezTo>
                <a:close/>
                <a:moveTo>
                  <a:pt x="1099" y="988"/>
                </a:moveTo>
                <a:cubicBezTo>
                  <a:pt x="1091" y="988"/>
                  <a:pt x="1084" y="994"/>
                  <a:pt x="1084" y="1002"/>
                </a:cubicBezTo>
                <a:cubicBezTo>
                  <a:pt x="1084" y="1011"/>
                  <a:pt x="1091" y="1017"/>
                  <a:pt x="1099" y="1017"/>
                </a:cubicBezTo>
                <a:cubicBezTo>
                  <a:pt x="1107" y="1017"/>
                  <a:pt x="1114" y="1011"/>
                  <a:pt x="1114" y="1002"/>
                </a:cubicBezTo>
                <a:cubicBezTo>
                  <a:pt x="1114" y="994"/>
                  <a:pt x="1107" y="988"/>
                  <a:pt x="1099" y="988"/>
                </a:cubicBezTo>
                <a:close/>
                <a:moveTo>
                  <a:pt x="1099" y="1021"/>
                </a:moveTo>
                <a:cubicBezTo>
                  <a:pt x="1091" y="1021"/>
                  <a:pt x="1084" y="1027"/>
                  <a:pt x="1084" y="1035"/>
                </a:cubicBezTo>
                <a:cubicBezTo>
                  <a:pt x="1084" y="1044"/>
                  <a:pt x="1091" y="1050"/>
                  <a:pt x="1099" y="1050"/>
                </a:cubicBezTo>
                <a:cubicBezTo>
                  <a:pt x="1107" y="1050"/>
                  <a:pt x="1114" y="1044"/>
                  <a:pt x="1114" y="1035"/>
                </a:cubicBezTo>
                <a:cubicBezTo>
                  <a:pt x="1114" y="1027"/>
                  <a:pt x="1107" y="1021"/>
                  <a:pt x="1099" y="1021"/>
                </a:cubicBezTo>
                <a:close/>
                <a:moveTo>
                  <a:pt x="1099" y="1053"/>
                </a:moveTo>
                <a:cubicBezTo>
                  <a:pt x="1091" y="1053"/>
                  <a:pt x="1084" y="1060"/>
                  <a:pt x="1084" y="1068"/>
                </a:cubicBezTo>
                <a:cubicBezTo>
                  <a:pt x="1084" y="1076"/>
                  <a:pt x="1091" y="1083"/>
                  <a:pt x="1099" y="1083"/>
                </a:cubicBezTo>
                <a:cubicBezTo>
                  <a:pt x="1107" y="1083"/>
                  <a:pt x="1114" y="1076"/>
                  <a:pt x="1114" y="1068"/>
                </a:cubicBezTo>
                <a:cubicBezTo>
                  <a:pt x="1114" y="1060"/>
                  <a:pt x="1107" y="1053"/>
                  <a:pt x="1099" y="1053"/>
                </a:cubicBezTo>
                <a:close/>
                <a:moveTo>
                  <a:pt x="1099" y="1086"/>
                </a:moveTo>
                <a:cubicBezTo>
                  <a:pt x="1091" y="1086"/>
                  <a:pt x="1084" y="1093"/>
                  <a:pt x="1084" y="1101"/>
                </a:cubicBezTo>
                <a:cubicBezTo>
                  <a:pt x="1084" y="1109"/>
                  <a:pt x="1091" y="1116"/>
                  <a:pt x="1099" y="1116"/>
                </a:cubicBezTo>
                <a:cubicBezTo>
                  <a:pt x="1107" y="1116"/>
                  <a:pt x="1114" y="1109"/>
                  <a:pt x="1114" y="1101"/>
                </a:cubicBezTo>
                <a:cubicBezTo>
                  <a:pt x="1114" y="1093"/>
                  <a:pt x="1107" y="1086"/>
                  <a:pt x="1099" y="1086"/>
                </a:cubicBezTo>
                <a:close/>
                <a:moveTo>
                  <a:pt x="1099" y="1119"/>
                </a:moveTo>
                <a:cubicBezTo>
                  <a:pt x="1091" y="1119"/>
                  <a:pt x="1084" y="1126"/>
                  <a:pt x="1084" y="1134"/>
                </a:cubicBezTo>
                <a:cubicBezTo>
                  <a:pt x="1084" y="1142"/>
                  <a:pt x="1091" y="1149"/>
                  <a:pt x="1099" y="1149"/>
                </a:cubicBezTo>
                <a:cubicBezTo>
                  <a:pt x="1107" y="1149"/>
                  <a:pt x="1114" y="1142"/>
                  <a:pt x="1114" y="1134"/>
                </a:cubicBezTo>
                <a:cubicBezTo>
                  <a:pt x="1114" y="1126"/>
                  <a:pt x="1107" y="1119"/>
                  <a:pt x="1099" y="1119"/>
                </a:cubicBezTo>
                <a:close/>
                <a:moveTo>
                  <a:pt x="1099" y="1152"/>
                </a:moveTo>
                <a:cubicBezTo>
                  <a:pt x="1091" y="1152"/>
                  <a:pt x="1084" y="1159"/>
                  <a:pt x="1084" y="1167"/>
                </a:cubicBezTo>
                <a:cubicBezTo>
                  <a:pt x="1084" y="1175"/>
                  <a:pt x="1091" y="1182"/>
                  <a:pt x="1099" y="1182"/>
                </a:cubicBezTo>
                <a:cubicBezTo>
                  <a:pt x="1107" y="1182"/>
                  <a:pt x="1114" y="1175"/>
                  <a:pt x="1114" y="1167"/>
                </a:cubicBezTo>
                <a:cubicBezTo>
                  <a:pt x="1114" y="1159"/>
                  <a:pt x="1107" y="1152"/>
                  <a:pt x="1099" y="1152"/>
                </a:cubicBezTo>
                <a:close/>
                <a:moveTo>
                  <a:pt x="1099" y="1185"/>
                </a:moveTo>
                <a:cubicBezTo>
                  <a:pt x="1091" y="1185"/>
                  <a:pt x="1084" y="1192"/>
                  <a:pt x="1084" y="1200"/>
                </a:cubicBezTo>
                <a:cubicBezTo>
                  <a:pt x="1084" y="1208"/>
                  <a:pt x="1091" y="1215"/>
                  <a:pt x="1099" y="1215"/>
                </a:cubicBezTo>
                <a:cubicBezTo>
                  <a:pt x="1107" y="1215"/>
                  <a:pt x="1114" y="1208"/>
                  <a:pt x="1114" y="1200"/>
                </a:cubicBezTo>
                <a:cubicBezTo>
                  <a:pt x="1114" y="1192"/>
                  <a:pt x="1107" y="1185"/>
                  <a:pt x="1099" y="1185"/>
                </a:cubicBezTo>
                <a:close/>
                <a:moveTo>
                  <a:pt x="1099" y="1218"/>
                </a:moveTo>
                <a:cubicBezTo>
                  <a:pt x="1091" y="1218"/>
                  <a:pt x="1084" y="1225"/>
                  <a:pt x="1084" y="1233"/>
                </a:cubicBezTo>
                <a:cubicBezTo>
                  <a:pt x="1084" y="1241"/>
                  <a:pt x="1091" y="1248"/>
                  <a:pt x="1099" y="1248"/>
                </a:cubicBezTo>
                <a:cubicBezTo>
                  <a:pt x="1107" y="1248"/>
                  <a:pt x="1114" y="1241"/>
                  <a:pt x="1114" y="1233"/>
                </a:cubicBezTo>
                <a:cubicBezTo>
                  <a:pt x="1114" y="1225"/>
                  <a:pt x="1107" y="1218"/>
                  <a:pt x="1099" y="1218"/>
                </a:cubicBezTo>
                <a:close/>
                <a:moveTo>
                  <a:pt x="1099" y="1251"/>
                </a:moveTo>
                <a:cubicBezTo>
                  <a:pt x="1091" y="1251"/>
                  <a:pt x="1084" y="1258"/>
                  <a:pt x="1084" y="1266"/>
                </a:cubicBezTo>
                <a:cubicBezTo>
                  <a:pt x="1084" y="1274"/>
                  <a:pt x="1091" y="1281"/>
                  <a:pt x="1099" y="1281"/>
                </a:cubicBezTo>
                <a:cubicBezTo>
                  <a:pt x="1107" y="1281"/>
                  <a:pt x="1114" y="1274"/>
                  <a:pt x="1114" y="1266"/>
                </a:cubicBezTo>
                <a:cubicBezTo>
                  <a:pt x="1114" y="1258"/>
                  <a:pt x="1107" y="1251"/>
                  <a:pt x="1099" y="1251"/>
                </a:cubicBezTo>
                <a:close/>
                <a:moveTo>
                  <a:pt x="1099" y="1284"/>
                </a:moveTo>
                <a:cubicBezTo>
                  <a:pt x="1091" y="1284"/>
                  <a:pt x="1084" y="1291"/>
                  <a:pt x="1084" y="1299"/>
                </a:cubicBezTo>
                <a:cubicBezTo>
                  <a:pt x="1084" y="1307"/>
                  <a:pt x="1091" y="1314"/>
                  <a:pt x="1099" y="1314"/>
                </a:cubicBezTo>
                <a:cubicBezTo>
                  <a:pt x="1107" y="1314"/>
                  <a:pt x="1114" y="1307"/>
                  <a:pt x="1114" y="1299"/>
                </a:cubicBezTo>
                <a:cubicBezTo>
                  <a:pt x="1114" y="1291"/>
                  <a:pt x="1107" y="1284"/>
                  <a:pt x="1099" y="1284"/>
                </a:cubicBezTo>
                <a:close/>
                <a:moveTo>
                  <a:pt x="1099" y="1317"/>
                </a:moveTo>
                <a:cubicBezTo>
                  <a:pt x="1091" y="1317"/>
                  <a:pt x="1084" y="1323"/>
                  <a:pt x="1084" y="1332"/>
                </a:cubicBezTo>
                <a:cubicBezTo>
                  <a:pt x="1084" y="1340"/>
                  <a:pt x="1091" y="1346"/>
                  <a:pt x="1099" y="1346"/>
                </a:cubicBezTo>
                <a:cubicBezTo>
                  <a:pt x="1107" y="1346"/>
                  <a:pt x="1114" y="1340"/>
                  <a:pt x="1114" y="1332"/>
                </a:cubicBezTo>
                <a:cubicBezTo>
                  <a:pt x="1114" y="1323"/>
                  <a:pt x="1107" y="1317"/>
                  <a:pt x="1099" y="1317"/>
                </a:cubicBezTo>
                <a:close/>
                <a:moveTo>
                  <a:pt x="1099" y="1350"/>
                </a:moveTo>
                <a:cubicBezTo>
                  <a:pt x="1091" y="1350"/>
                  <a:pt x="1084" y="1356"/>
                  <a:pt x="1084" y="1365"/>
                </a:cubicBezTo>
                <a:cubicBezTo>
                  <a:pt x="1084" y="1373"/>
                  <a:pt x="1091" y="1379"/>
                  <a:pt x="1099" y="1379"/>
                </a:cubicBezTo>
                <a:cubicBezTo>
                  <a:pt x="1107" y="1379"/>
                  <a:pt x="1114" y="1373"/>
                  <a:pt x="1114" y="1365"/>
                </a:cubicBezTo>
                <a:cubicBezTo>
                  <a:pt x="1114" y="1356"/>
                  <a:pt x="1107" y="1350"/>
                  <a:pt x="1099" y="1350"/>
                </a:cubicBezTo>
                <a:close/>
                <a:moveTo>
                  <a:pt x="1099" y="1383"/>
                </a:moveTo>
                <a:cubicBezTo>
                  <a:pt x="1091" y="1383"/>
                  <a:pt x="1084" y="1389"/>
                  <a:pt x="1084" y="1397"/>
                </a:cubicBezTo>
                <a:cubicBezTo>
                  <a:pt x="1084" y="1406"/>
                  <a:pt x="1091" y="1412"/>
                  <a:pt x="1099" y="1412"/>
                </a:cubicBezTo>
                <a:cubicBezTo>
                  <a:pt x="1107" y="1412"/>
                  <a:pt x="1114" y="1406"/>
                  <a:pt x="1114" y="1397"/>
                </a:cubicBezTo>
                <a:cubicBezTo>
                  <a:pt x="1114" y="1389"/>
                  <a:pt x="1107" y="1383"/>
                  <a:pt x="1099" y="1383"/>
                </a:cubicBezTo>
                <a:close/>
                <a:moveTo>
                  <a:pt x="1099" y="1416"/>
                </a:moveTo>
                <a:cubicBezTo>
                  <a:pt x="1091" y="1416"/>
                  <a:pt x="1084" y="1422"/>
                  <a:pt x="1084" y="1430"/>
                </a:cubicBezTo>
                <a:cubicBezTo>
                  <a:pt x="1084" y="1439"/>
                  <a:pt x="1091" y="1445"/>
                  <a:pt x="1099" y="1445"/>
                </a:cubicBezTo>
                <a:cubicBezTo>
                  <a:pt x="1107" y="1445"/>
                  <a:pt x="1114" y="1439"/>
                  <a:pt x="1114" y="1430"/>
                </a:cubicBezTo>
                <a:cubicBezTo>
                  <a:pt x="1114" y="1422"/>
                  <a:pt x="1107" y="1416"/>
                  <a:pt x="1099" y="1416"/>
                </a:cubicBezTo>
                <a:close/>
                <a:moveTo>
                  <a:pt x="1132" y="0"/>
                </a:moveTo>
                <a:cubicBezTo>
                  <a:pt x="1124" y="0"/>
                  <a:pt x="1117" y="7"/>
                  <a:pt x="1117" y="15"/>
                </a:cubicBezTo>
                <a:cubicBezTo>
                  <a:pt x="1117" y="23"/>
                  <a:pt x="1124" y="30"/>
                  <a:pt x="1132" y="30"/>
                </a:cubicBezTo>
                <a:cubicBezTo>
                  <a:pt x="1140" y="30"/>
                  <a:pt x="1147" y="23"/>
                  <a:pt x="1147" y="15"/>
                </a:cubicBezTo>
                <a:cubicBezTo>
                  <a:pt x="1147" y="7"/>
                  <a:pt x="1140" y="0"/>
                  <a:pt x="1132" y="0"/>
                </a:cubicBezTo>
                <a:close/>
                <a:moveTo>
                  <a:pt x="1132" y="33"/>
                </a:moveTo>
                <a:cubicBezTo>
                  <a:pt x="1124" y="33"/>
                  <a:pt x="1117" y="40"/>
                  <a:pt x="1117" y="48"/>
                </a:cubicBezTo>
                <a:cubicBezTo>
                  <a:pt x="1117" y="56"/>
                  <a:pt x="1124" y="63"/>
                  <a:pt x="1132" y="63"/>
                </a:cubicBezTo>
                <a:cubicBezTo>
                  <a:pt x="1140" y="63"/>
                  <a:pt x="1147" y="56"/>
                  <a:pt x="1147" y="48"/>
                </a:cubicBezTo>
                <a:cubicBezTo>
                  <a:pt x="1147" y="40"/>
                  <a:pt x="1140" y="33"/>
                  <a:pt x="1132" y="33"/>
                </a:cubicBezTo>
                <a:close/>
                <a:moveTo>
                  <a:pt x="1132" y="66"/>
                </a:moveTo>
                <a:cubicBezTo>
                  <a:pt x="1124" y="66"/>
                  <a:pt x="1117" y="72"/>
                  <a:pt x="1117" y="81"/>
                </a:cubicBezTo>
                <a:cubicBezTo>
                  <a:pt x="1117" y="89"/>
                  <a:pt x="1124" y="95"/>
                  <a:pt x="1132" y="95"/>
                </a:cubicBezTo>
                <a:cubicBezTo>
                  <a:pt x="1140" y="95"/>
                  <a:pt x="1147" y="89"/>
                  <a:pt x="1147" y="81"/>
                </a:cubicBezTo>
                <a:cubicBezTo>
                  <a:pt x="1147" y="72"/>
                  <a:pt x="1140" y="66"/>
                  <a:pt x="1132" y="66"/>
                </a:cubicBezTo>
                <a:close/>
                <a:moveTo>
                  <a:pt x="1132" y="99"/>
                </a:moveTo>
                <a:cubicBezTo>
                  <a:pt x="1124" y="99"/>
                  <a:pt x="1117" y="105"/>
                  <a:pt x="1117" y="114"/>
                </a:cubicBezTo>
                <a:cubicBezTo>
                  <a:pt x="1117" y="122"/>
                  <a:pt x="1124" y="128"/>
                  <a:pt x="1132" y="128"/>
                </a:cubicBezTo>
                <a:cubicBezTo>
                  <a:pt x="1140" y="128"/>
                  <a:pt x="1147" y="122"/>
                  <a:pt x="1147" y="114"/>
                </a:cubicBezTo>
                <a:cubicBezTo>
                  <a:pt x="1147" y="105"/>
                  <a:pt x="1140" y="99"/>
                  <a:pt x="1132" y="99"/>
                </a:cubicBezTo>
                <a:close/>
                <a:moveTo>
                  <a:pt x="1132" y="132"/>
                </a:moveTo>
                <a:cubicBezTo>
                  <a:pt x="1124" y="132"/>
                  <a:pt x="1117" y="138"/>
                  <a:pt x="1117" y="147"/>
                </a:cubicBezTo>
                <a:cubicBezTo>
                  <a:pt x="1117" y="155"/>
                  <a:pt x="1124" y="161"/>
                  <a:pt x="1132" y="161"/>
                </a:cubicBezTo>
                <a:cubicBezTo>
                  <a:pt x="1140" y="161"/>
                  <a:pt x="1147" y="155"/>
                  <a:pt x="1147" y="147"/>
                </a:cubicBezTo>
                <a:cubicBezTo>
                  <a:pt x="1147" y="138"/>
                  <a:pt x="1140" y="132"/>
                  <a:pt x="1132" y="132"/>
                </a:cubicBezTo>
                <a:close/>
                <a:moveTo>
                  <a:pt x="1132" y="165"/>
                </a:moveTo>
                <a:cubicBezTo>
                  <a:pt x="1124" y="165"/>
                  <a:pt x="1117" y="171"/>
                  <a:pt x="1117" y="179"/>
                </a:cubicBezTo>
                <a:cubicBezTo>
                  <a:pt x="1117" y="188"/>
                  <a:pt x="1124" y="194"/>
                  <a:pt x="1132" y="194"/>
                </a:cubicBezTo>
                <a:cubicBezTo>
                  <a:pt x="1140" y="194"/>
                  <a:pt x="1147" y="188"/>
                  <a:pt x="1147" y="179"/>
                </a:cubicBezTo>
                <a:cubicBezTo>
                  <a:pt x="1147" y="171"/>
                  <a:pt x="1140" y="165"/>
                  <a:pt x="1132" y="165"/>
                </a:cubicBezTo>
                <a:close/>
                <a:moveTo>
                  <a:pt x="1132" y="198"/>
                </a:moveTo>
                <a:cubicBezTo>
                  <a:pt x="1124" y="198"/>
                  <a:pt x="1117" y="204"/>
                  <a:pt x="1117" y="212"/>
                </a:cubicBezTo>
                <a:cubicBezTo>
                  <a:pt x="1117" y="221"/>
                  <a:pt x="1124" y="227"/>
                  <a:pt x="1132" y="227"/>
                </a:cubicBezTo>
                <a:cubicBezTo>
                  <a:pt x="1140" y="227"/>
                  <a:pt x="1147" y="221"/>
                  <a:pt x="1147" y="212"/>
                </a:cubicBezTo>
                <a:cubicBezTo>
                  <a:pt x="1147" y="204"/>
                  <a:pt x="1140" y="198"/>
                  <a:pt x="1132" y="198"/>
                </a:cubicBezTo>
                <a:close/>
                <a:moveTo>
                  <a:pt x="1132" y="230"/>
                </a:moveTo>
                <a:cubicBezTo>
                  <a:pt x="1124" y="230"/>
                  <a:pt x="1117" y="237"/>
                  <a:pt x="1117" y="245"/>
                </a:cubicBezTo>
                <a:cubicBezTo>
                  <a:pt x="1117" y="253"/>
                  <a:pt x="1124" y="260"/>
                  <a:pt x="1132" y="260"/>
                </a:cubicBezTo>
                <a:cubicBezTo>
                  <a:pt x="1140" y="260"/>
                  <a:pt x="1147" y="253"/>
                  <a:pt x="1147" y="245"/>
                </a:cubicBezTo>
                <a:cubicBezTo>
                  <a:pt x="1147" y="237"/>
                  <a:pt x="1140" y="230"/>
                  <a:pt x="1132" y="230"/>
                </a:cubicBezTo>
                <a:close/>
                <a:moveTo>
                  <a:pt x="1132" y="263"/>
                </a:moveTo>
                <a:cubicBezTo>
                  <a:pt x="1124" y="263"/>
                  <a:pt x="1117" y="270"/>
                  <a:pt x="1117" y="278"/>
                </a:cubicBezTo>
                <a:cubicBezTo>
                  <a:pt x="1117" y="286"/>
                  <a:pt x="1124" y="293"/>
                  <a:pt x="1132" y="293"/>
                </a:cubicBezTo>
                <a:cubicBezTo>
                  <a:pt x="1140" y="293"/>
                  <a:pt x="1147" y="286"/>
                  <a:pt x="1147" y="278"/>
                </a:cubicBezTo>
                <a:cubicBezTo>
                  <a:pt x="1147" y="270"/>
                  <a:pt x="1140" y="263"/>
                  <a:pt x="1132" y="263"/>
                </a:cubicBezTo>
                <a:close/>
                <a:moveTo>
                  <a:pt x="1132" y="296"/>
                </a:moveTo>
                <a:cubicBezTo>
                  <a:pt x="1124" y="296"/>
                  <a:pt x="1117" y="303"/>
                  <a:pt x="1117" y="311"/>
                </a:cubicBezTo>
                <a:cubicBezTo>
                  <a:pt x="1117" y="319"/>
                  <a:pt x="1124" y="326"/>
                  <a:pt x="1132" y="326"/>
                </a:cubicBezTo>
                <a:cubicBezTo>
                  <a:pt x="1140" y="326"/>
                  <a:pt x="1147" y="319"/>
                  <a:pt x="1147" y="311"/>
                </a:cubicBezTo>
                <a:cubicBezTo>
                  <a:pt x="1147" y="303"/>
                  <a:pt x="1140" y="296"/>
                  <a:pt x="1132" y="296"/>
                </a:cubicBezTo>
                <a:close/>
                <a:moveTo>
                  <a:pt x="1132" y="329"/>
                </a:moveTo>
                <a:cubicBezTo>
                  <a:pt x="1124" y="329"/>
                  <a:pt x="1117" y="336"/>
                  <a:pt x="1117" y="344"/>
                </a:cubicBezTo>
                <a:cubicBezTo>
                  <a:pt x="1117" y="352"/>
                  <a:pt x="1124" y="359"/>
                  <a:pt x="1132" y="359"/>
                </a:cubicBezTo>
                <a:cubicBezTo>
                  <a:pt x="1140" y="359"/>
                  <a:pt x="1147" y="352"/>
                  <a:pt x="1147" y="344"/>
                </a:cubicBezTo>
                <a:cubicBezTo>
                  <a:pt x="1147" y="336"/>
                  <a:pt x="1140" y="329"/>
                  <a:pt x="1132" y="329"/>
                </a:cubicBezTo>
                <a:close/>
                <a:moveTo>
                  <a:pt x="1132" y="362"/>
                </a:moveTo>
                <a:cubicBezTo>
                  <a:pt x="1124" y="362"/>
                  <a:pt x="1117" y="369"/>
                  <a:pt x="1117" y="377"/>
                </a:cubicBezTo>
                <a:cubicBezTo>
                  <a:pt x="1117" y="385"/>
                  <a:pt x="1124" y="392"/>
                  <a:pt x="1132" y="392"/>
                </a:cubicBezTo>
                <a:cubicBezTo>
                  <a:pt x="1140" y="392"/>
                  <a:pt x="1147" y="385"/>
                  <a:pt x="1147" y="377"/>
                </a:cubicBezTo>
                <a:cubicBezTo>
                  <a:pt x="1147" y="369"/>
                  <a:pt x="1140" y="362"/>
                  <a:pt x="1132" y="362"/>
                </a:cubicBezTo>
                <a:close/>
                <a:moveTo>
                  <a:pt x="1132" y="395"/>
                </a:moveTo>
                <a:cubicBezTo>
                  <a:pt x="1124" y="395"/>
                  <a:pt x="1117" y="402"/>
                  <a:pt x="1117" y="410"/>
                </a:cubicBezTo>
                <a:cubicBezTo>
                  <a:pt x="1117" y="418"/>
                  <a:pt x="1124" y="425"/>
                  <a:pt x="1132" y="425"/>
                </a:cubicBezTo>
                <a:cubicBezTo>
                  <a:pt x="1140" y="425"/>
                  <a:pt x="1147" y="418"/>
                  <a:pt x="1147" y="410"/>
                </a:cubicBezTo>
                <a:cubicBezTo>
                  <a:pt x="1147" y="402"/>
                  <a:pt x="1140" y="395"/>
                  <a:pt x="1132" y="395"/>
                </a:cubicBezTo>
                <a:close/>
                <a:moveTo>
                  <a:pt x="1132" y="428"/>
                </a:moveTo>
                <a:cubicBezTo>
                  <a:pt x="1124" y="428"/>
                  <a:pt x="1117" y="435"/>
                  <a:pt x="1117" y="443"/>
                </a:cubicBezTo>
                <a:cubicBezTo>
                  <a:pt x="1117" y="451"/>
                  <a:pt x="1124" y="458"/>
                  <a:pt x="1132" y="458"/>
                </a:cubicBezTo>
                <a:cubicBezTo>
                  <a:pt x="1140" y="458"/>
                  <a:pt x="1147" y="451"/>
                  <a:pt x="1147" y="443"/>
                </a:cubicBezTo>
                <a:cubicBezTo>
                  <a:pt x="1147" y="435"/>
                  <a:pt x="1140" y="428"/>
                  <a:pt x="1132" y="428"/>
                </a:cubicBezTo>
                <a:close/>
                <a:moveTo>
                  <a:pt x="1132" y="461"/>
                </a:moveTo>
                <a:cubicBezTo>
                  <a:pt x="1124" y="461"/>
                  <a:pt x="1117" y="468"/>
                  <a:pt x="1117" y="476"/>
                </a:cubicBezTo>
                <a:cubicBezTo>
                  <a:pt x="1117" y="484"/>
                  <a:pt x="1124" y="491"/>
                  <a:pt x="1132" y="491"/>
                </a:cubicBezTo>
                <a:cubicBezTo>
                  <a:pt x="1140" y="491"/>
                  <a:pt x="1147" y="484"/>
                  <a:pt x="1147" y="476"/>
                </a:cubicBezTo>
                <a:cubicBezTo>
                  <a:pt x="1147" y="468"/>
                  <a:pt x="1140" y="461"/>
                  <a:pt x="1132" y="461"/>
                </a:cubicBezTo>
                <a:close/>
                <a:moveTo>
                  <a:pt x="1132" y="494"/>
                </a:moveTo>
                <a:cubicBezTo>
                  <a:pt x="1124" y="494"/>
                  <a:pt x="1117" y="500"/>
                  <a:pt x="1117" y="509"/>
                </a:cubicBezTo>
                <a:cubicBezTo>
                  <a:pt x="1117" y="517"/>
                  <a:pt x="1124" y="523"/>
                  <a:pt x="1132" y="523"/>
                </a:cubicBezTo>
                <a:cubicBezTo>
                  <a:pt x="1140" y="523"/>
                  <a:pt x="1147" y="517"/>
                  <a:pt x="1147" y="509"/>
                </a:cubicBezTo>
                <a:cubicBezTo>
                  <a:pt x="1147" y="500"/>
                  <a:pt x="1140" y="494"/>
                  <a:pt x="1132" y="494"/>
                </a:cubicBezTo>
                <a:close/>
                <a:moveTo>
                  <a:pt x="1132" y="527"/>
                </a:moveTo>
                <a:cubicBezTo>
                  <a:pt x="1124" y="527"/>
                  <a:pt x="1117" y="533"/>
                  <a:pt x="1117" y="542"/>
                </a:cubicBezTo>
                <a:cubicBezTo>
                  <a:pt x="1117" y="550"/>
                  <a:pt x="1124" y="556"/>
                  <a:pt x="1132" y="556"/>
                </a:cubicBezTo>
                <a:cubicBezTo>
                  <a:pt x="1140" y="556"/>
                  <a:pt x="1147" y="550"/>
                  <a:pt x="1147" y="542"/>
                </a:cubicBezTo>
                <a:cubicBezTo>
                  <a:pt x="1147" y="533"/>
                  <a:pt x="1140" y="527"/>
                  <a:pt x="1132" y="527"/>
                </a:cubicBezTo>
                <a:close/>
                <a:moveTo>
                  <a:pt x="1132" y="560"/>
                </a:moveTo>
                <a:cubicBezTo>
                  <a:pt x="1124" y="560"/>
                  <a:pt x="1117" y="566"/>
                  <a:pt x="1117" y="574"/>
                </a:cubicBezTo>
                <a:cubicBezTo>
                  <a:pt x="1117" y="583"/>
                  <a:pt x="1124" y="589"/>
                  <a:pt x="1132" y="589"/>
                </a:cubicBezTo>
                <a:cubicBezTo>
                  <a:pt x="1140" y="589"/>
                  <a:pt x="1147" y="583"/>
                  <a:pt x="1147" y="574"/>
                </a:cubicBezTo>
                <a:cubicBezTo>
                  <a:pt x="1147" y="566"/>
                  <a:pt x="1140" y="560"/>
                  <a:pt x="1132" y="560"/>
                </a:cubicBezTo>
                <a:close/>
                <a:moveTo>
                  <a:pt x="1132" y="593"/>
                </a:moveTo>
                <a:cubicBezTo>
                  <a:pt x="1124" y="593"/>
                  <a:pt x="1117" y="599"/>
                  <a:pt x="1117" y="607"/>
                </a:cubicBezTo>
                <a:cubicBezTo>
                  <a:pt x="1117" y="616"/>
                  <a:pt x="1124" y="622"/>
                  <a:pt x="1132" y="622"/>
                </a:cubicBezTo>
                <a:cubicBezTo>
                  <a:pt x="1140" y="622"/>
                  <a:pt x="1147" y="616"/>
                  <a:pt x="1147" y="607"/>
                </a:cubicBezTo>
                <a:cubicBezTo>
                  <a:pt x="1147" y="599"/>
                  <a:pt x="1140" y="593"/>
                  <a:pt x="1132" y="593"/>
                </a:cubicBezTo>
                <a:close/>
                <a:moveTo>
                  <a:pt x="1132" y="625"/>
                </a:moveTo>
                <a:cubicBezTo>
                  <a:pt x="1124" y="625"/>
                  <a:pt x="1117" y="632"/>
                  <a:pt x="1117" y="640"/>
                </a:cubicBezTo>
                <a:cubicBezTo>
                  <a:pt x="1117" y="648"/>
                  <a:pt x="1124" y="655"/>
                  <a:pt x="1132" y="655"/>
                </a:cubicBezTo>
                <a:cubicBezTo>
                  <a:pt x="1140" y="655"/>
                  <a:pt x="1147" y="648"/>
                  <a:pt x="1147" y="640"/>
                </a:cubicBezTo>
                <a:cubicBezTo>
                  <a:pt x="1147" y="632"/>
                  <a:pt x="1140" y="625"/>
                  <a:pt x="1132" y="625"/>
                </a:cubicBezTo>
                <a:close/>
                <a:moveTo>
                  <a:pt x="1132" y="658"/>
                </a:moveTo>
                <a:cubicBezTo>
                  <a:pt x="1124" y="658"/>
                  <a:pt x="1117" y="665"/>
                  <a:pt x="1117" y="673"/>
                </a:cubicBezTo>
                <a:cubicBezTo>
                  <a:pt x="1117" y="681"/>
                  <a:pt x="1124" y="688"/>
                  <a:pt x="1132" y="688"/>
                </a:cubicBezTo>
                <a:cubicBezTo>
                  <a:pt x="1140" y="688"/>
                  <a:pt x="1147" y="681"/>
                  <a:pt x="1147" y="673"/>
                </a:cubicBezTo>
                <a:cubicBezTo>
                  <a:pt x="1147" y="665"/>
                  <a:pt x="1140" y="658"/>
                  <a:pt x="1132" y="658"/>
                </a:cubicBezTo>
                <a:close/>
                <a:moveTo>
                  <a:pt x="1132" y="691"/>
                </a:moveTo>
                <a:cubicBezTo>
                  <a:pt x="1124" y="691"/>
                  <a:pt x="1117" y="698"/>
                  <a:pt x="1117" y="706"/>
                </a:cubicBezTo>
                <a:cubicBezTo>
                  <a:pt x="1117" y="714"/>
                  <a:pt x="1124" y="721"/>
                  <a:pt x="1132" y="721"/>
                </a:cubicBezTo>
                <a:cubicBezTo>
                  <a:pt x="1140" y="721"/>
                  <a:pt x="1147" y="714"/>
                  <a:pt x="1147" y="706"/>
                </a:cubicBezTo>
                <a:cubicBezTo>
                  <a:pt x="1147" y="698"/>
                  <a:pt x="1140" y="691"/>
                  <a:pt x="1132" y="691"/>
                </a:cubicBezTo>
                <a:close/>
                <a:moveTo>
                  <a:pt x="1132" y="724"/>
                </a:moveTo>
                <a:cubicBezTo>
                  <a:pt x="1124" y="724"/>
                  <a:pt x="1117" y="731"/>
                  <a:pt x="1117" y="739"/>
                </a:cubicBezTo>
                <a:cubicBezTo>
                  <a:pt x="1117" y="747"/>
                  <a:pt x="1124" y="754"/>
                  <a:pt x="1132" y="754"/>
                </a:cubicBezTo>
                <a:cubicBezTo>
                  <a:pt x="1140" y="754"/>
                  <a:pt x="1147" y="747"/>
                  <a:pt x="1147" y="739"/>
                </a:cubicBezTo>
                <a:cubicBezTo>
                  <a:pt x="1147" y="731"/>
                  <a:pt x="1140" y="724"/>
                  <a:pt x="1132" y="724"/>
                </a:cubicBezTo>
                <a:close/>
                <a:moveTo>
                  <a:pt x="1132" y="757"/>
                </a:moveTo>
                <a:cubicBezTo>
                  <a:pt x="1124" y="757"/>
                  <a:pt x="1117" y="764"/>
                  <a:pt x="1117" y="772"/>
                </a:cubicBezTo>
                <a:cubicBezTo>
                  <a:pt x="1117" y="780"/>
                  <a:pt x="1124" y="787"/>
                  <a:pt x="1132" y="787"/>
                </a:cubicBezTo>
                <a:cubicBezTo>
                  <a:pt x="1140" y="787"/>
                  <a:pt x="1147" y="780"/>
                  <a:pt x="1147" y="772"/>
                </a:cubicBezTo>
                <a:cubicBezTo>
                  <a:pt x="1147" y="764"/>
                  <a:pt x="1140" y="757"/>
                  <a:pt x="1132" y="757"/>
                </a:cubicBezTo>
                <a:close/>
                <a:moveTo>
                  <a:pt x="1132" y="790"/>
                </a:moveTo>
                <a:cubicBezTo>
                  <a:pt x="1124" y="790"/>
                  <a:pt x="1117" y="797"/>
                  <a:pt x="1117" y="805"/>
                </a:cubicBezTo>
                <a:cubicBezTo>
                  <a:pt x="1117" y="813"/>
                  <a:pt x="1124" y="820"/>
                  <a:pt x="1132" y="820"/>
                </a:cubicBezTo>
                <a:cubicBezTo>
                  <a:pt x="1140" y="820"/>
                  <a:pt x="1147" y="813"/>
                  <a:pt x="1147" y="805"/>
                </a:cubicBezTo>
                <a:cubicBezTo>
                  <a:pt x="1147" y="797"/>
                  <a:pt x="1140" y="790"/>
                  <a:pt x="1132" y="790"/>
                </a:cubicBezTo>
                <a:close/>
                <a:moveTo>
                  <a:pt x="1132" y="823"/>
                </a:moveTo>
                <a:cubicBezTo>
                  <a:pt x="1124" y="823"/>
                  <a:pt x="1117" y="830"/>
                  <a:pt x="1117" y="838"/>
                </a:cubicBezTo>
                <a:cubicBezTo>
                  <a:pt x="1117" y="846"/>
                  <a:pt x="1124" y="853"/>
                  <a:pt x="1132" y="853"/>
                </a:cubicBezTo>
                <a:cubicBezTo>
                  <a:pt x="1140" y="853"/>
                  <a:pt x="1147" y="846"/>
                  <a:pt x="1147" y="838"/>
                </a:cubicBezTo>
                <a:cubicBezTo>
                  <a:pt x="1147" y="830"/>
                  <a:pt x="1140" y="823"/>
                  <a:pt x="1132" y="823"/>
                </a:cubicBezTo>
                <a:close/>
                <a:moveTo>
                  <a:pt x="1132" y="856"/>
                </a:moveTo>
                <a:cubicBezTo>
                  <a:pt x="1124" y="856"/>
                  <a:pt x="1117" y="863"/>
                  <a:pt x="1117" y="871"/>
                </a:cubicBezTo>
                <a:cubicBezTo>
                  <a:pt x="1117" y="879"/>
                  <a:pt x="1124" y="886"/>
                  <a:pt x="1132" y="886"/>
                </a:cubicBezTo>
                <a:cubicBezTo>
                  <a:pt x="1140" y="886"/>
                  <a:pt x="1147" y="879"/>
                  <a:pt x="1147" y="871"/>
                </a:cubicBezTo>
                <a:cubicBezTo>
                  <a:pt x="1147" y="863"/>
                  <a:pt x="1140" y="856"/>
                  <a:pt x="1132" y="856"/>
                </a:cubicBezTo>
                <a:close/>
                <a:moveTo>
                  <a:pt x="1132" y="889"/>
                </a:moveTo>
                <a:cubicBezTo>
                  <a:pt x="1124" y="889"/>
                  <a:pt x="1117" y="895"/>
                  <a:pt x="1117" y="904"/>
                </a:cubicBezTo>
                <a:cubicBezTo>
                  <a:pt x="1117" y="912"/>
                  <a:pt x="1124" y="918"/>
                  <a:pt x="1132" y="918"/>
                </a:cubicBezTo>
                <a:cubicBezTo>
                  <a:pt x="1140" y="918"/>
                  <a:pt x="1147" y="912"/>
                  <a:pt x="1147" y="904"/>
                </a:cubicBezTo>
                <a:cubicBezTo>
                  <a:pt x="1147" y="895"/>
                  <a:pt x="1140" y="889"/>
                  <a:pt x="1132" y="889"/>
                </a:cubicBezTo>
                <a:close/>
                <a:moveTo>
                  <a:pt x="1132" y="922"/>
                </a:moveTo>
                <a:cubicBezTo>
                  <a:pt x="1124" y="922"/>
                  <a:pt x="1117" y="928"/>
                  <a:pt x="1117" y="937"/>
                </a:cubicBezTo>
                <a:cubicBezTo>
                  <a:pt x="1117" y="945"/>
                  <a:pt x="1124" y="951"/>
                  <a:pt x="1132" y="951"/>
                </a:cubicBezTo>
                <a:cubicBezTo>
                  <a:pt x="1140" y="951"/>
                  <a:pt x="1147" y="945"/>
                  <a:pt x="1147" y="937"/>
                </a:cubicBezTo>
                <a:cubicBezTo>
                  <a:pt x="1147" y="928"/>
                  <a:pt x="1140" y="922"/>
                  <a:pt x="1132" y="922"/>
                </a:cubicBezTo>
                <a:close/>
                <a:moveTo>
                  <a:pt x="1132" y="955"/>
                </a:moveTo>
                <a:cubicBezTo>
                  <a:pt x="1124" y="955"/>
                  <a:pt x="1117" y="961"/>
                  <a:pt x="1117" y="970"/>
                </a:cubicBezTo>
                <a:cubicBezTo>
                  <a:pt x="1117" y="978"/>
                  <a:pt x="1124" y="984"/>
                  <a:pt x="1132" y="984"/>
                </a:cubicBezTo>
                <a:cubicBezTo>
                  <a:pt x="1140" y="984"/>
                  <a:pt x="1147" y="978"/>
                  <a:pt x="1147" y="970"/>
                </a:cubicBezTo>
                <a:cubicBezTo>
                  <a:pt x="1147" y="961"/>
                  <a:pt x="1140" y="955"/>
                  <a:pt x="1132" y="955"/>
                </a:cubicBezTo>
                <a:close/>
                <a:moveTo>
                  <a:pt x="1132" y="988"/>
                </a:moveTo>
                <a:cubicBezTo>
                  <a:pt x="1124" y="988"/>
                  <a:pt x="1117" y="994"/>
                  <a:pt x="1117" y="1002"/>
                </a:cubicBezTo>
                <a:cubicBezTo>
                  <a:pt x="1117" y="1011"/>
                  <a:pt x="1124" y="1017"/>
                  <a:pt x="1132" y="1017"/>
                </a:cubicBezTo>
                <a:cubicBezTo>
                  <a:pt x="1140" y="1017"/>
                  <a:pt x="1147" y="1011"/>
                  <a:pt x="1147" y="1002"/>
                </a:cubicBezTo>
                <a:cubicBezTo>
                  <a:pt x="1147" y="994"/>
                  <a:pt x="1140" y="988"/>
                  <a:pt x="1132" y="988"/>
                </a:cubicBezTo>
                <a:close/>
                <a:moveTo>
                  <a:pt x="1132" y="1021"/>
                </a:moveTo>
                <a:cubicBezTo>
                  <a:pt x="1124" y="1021"/>
                  <a:pt x="1117" y="1027"/>
                  <a:pt x="1117" y="1035"/>
                </a:cubicBezTo>
                <a:cubicBezTo>
                  <a:pt x="1117" y="1044"/>
                  <a:pt x="1124" y="1050"/>
                  <a:pt x="1132" y="1050"/>
                </a:cubicBezTo>
                <a:cubicBezTo>
                  <a:pt x="1140" y="1050"/>
                  <a:pt x="1147" y="1044"/>
                  <a:pt x="1147" y="1035"/>
                </a:cubicBezTo>
                <a:cubicBezTo>
                  <a:pt x="1147" y="1027"/>
                  <a:pt x="1140" y="1021"/>
                  <a:pt x="1132" y="1021"/>
                </a:cubicBezTo>
                <a:close/>
                <a:moveTo>
                  <a:pt x="1132" y="1053"/>
                </a:moveTo>
                <a:cubicBezTo>
                  <a:pt x="1124" y="1053"/>
                  <a:pt x="1117" y="1060"/>
                  <a:pt x="1117" y="1068"/>
                </a:cubicBezTo>
                <a:cubicBezTo>
                  <a:pt x="1117" y="1076"/>
                  <a:pt x="1124" y="1083"/>
                  <a:pt x="1132" y="1083"/>
                </a:cubicBezTo>
                <a:cubicBezTo>
                  <a:pt x="1140" y="1083"/>
                  <a:pt x="1147" y="1076"/>
                  <a:pt x="1147" y="1068"/>
                </a:cubicBezTo>
                <a:cubicBezTo>
                  <a:pt x="1147" y="1060"/>
                  <a:pt x="1140" y="1053"/>
                  <a:pt x="1132" y="1053"/>
                </a:cubicBezTo>
                <a:close/>
                <a:moveTo>
                  <a:pt x="1132" y="1086"/>
                </a:moveTo>
                <a:cubicBezTo>
                  <a:pt x="1124" y="1086"/>
                  <a:pt x="1117" y="1093"/>
                  <a:pt x="1117" y="1101"/>
                </a:cubicBezTo>
                <a:cubicBezTo>
                  <a:pt x="1117" y="1109"/>
                  <a:pt x="1124" y="1116"/>
                  <a:pt x="1132" y="1116"/>
                </a:cubicBezTo>
                <a:cubicBezTo>
                  <a:pt x="1140" y="1116"/>
                  <a:pt x="1147" y="1109"/>
                  <a:pt x="1147" y="1101"/>
                </a:cubicBezTo>
                <a:cubicBezTo>
                  <a:pt x="1147" y="1093"/>
                  <a:pt x="1140" y="1086"/>
                  <a:pt x="1132" y="1086"/>
                </a:cubicBezTo>
                <a:close/>
                <a:moveTo>
                  <a:pt x="1132" y="1119"/>
                </a:moveTo>
                <a:cubicBezTo>
                  <a:pt x="1124" y="1119"/>
                  <a:pt x="1117" y="1126"/>
                  <a:pt x="1117" y="1134"/>
                </a:cubicBezTo>
                <a:cubicBezTo>
                  <a:pt x="1117" y="1142"/>
                  <a:pt x="1124" y="1149"/>
                  <a:pt x="1132" y="1149"/>
                </a:cubicBezTo>
                <a:cubicBezTo>
                  <a:pt x="1140" y="1149"/>
                  <a:pt x="1147" y="1142"/>
                  <a:pt x="1147" y="1134"/>
                </a:cubicBezTo>
                <a:cubicBezTo>
                  <a:pt x="1147" y="1126"/>
                  <a:pt x="1140" y="1119"/>
                  <a:pt x="1132" y="1119"/>
                </a:cubicBezTo>
                <a:close/>
                <a:moveTo>
                  <a:pt x="1132" y="1152"/>
                </a:moveTo>
                <a:cubicBezTo>
                  <a:pt x="1124" y="1152"/>
                  <a:pt x="1117" y="1159"/>
                  <a:pt x="1117" y="1167"/>
                </a:cubicBezTo>
                <a:cubicBezTo>
                  <a:pt x="1117" y="1175"/>
                  <a:pt x="1124" y="1182"/>
                  <a:pt x="1132" y="1182"/>
                </a:cubicBezTo>
                <a:cubicBezTo>
                  <a:pt x="1140" y="1182"/>
                  <a:pt x="1147" y="1175"/>
                  <a:pt x="1147" y="1167"/>
                </a:cubicBezTo>
                <a:cubicBezTo>
                  <a:pt x="1147" y="1159"/>
                  <a:pt x="1140" y="1152"/>
                  <a:pt x="1132" y="1152"/>
                </a:cubicBezTo>
                <a:close/>
                <a:moveTo>
                  <a:pt x="1132" y="1185"/>
                </a:moveTo>
                <a:cubicBezTo>
                  <a:pt x="1124" y="1185"/>
                  <a:pt x="1117" y="1192"/>
                  <a:pt x="1117" y="1200"/>
                </a:cubicBezTo>
                <a:cubicBezTo>
                  <a:pt x="1117" y="1208"/>
                  <a:pt x="1124" y="1215"/>
                  <a:pt x="1132" y="1215"/>
                </a:cubicBezTo>
                <a:cubicBezTo>
                  <a:pt x="1140" y="1215"/>
                  <a:pt x="1147" y="1208"/>
                  <a:pt x="1147" y="1200"/>
                </a:cubicBezTo>
                <a:cubicBezTo>
                  <a:pt x="1147" y="1192"/>
                  <a:pt x="1140" y="1185"/>
                  <a:pt x="1132" y="1185"/>
                </a:cubicBezTo>
                <a:close/>
                <a:moveTo>
                  <a:pt x="1132" y="1218"/>
                </a:moveTo>
                <a:cubicBezTo>
                  <a:pt x="1124" y="1218"/>
                  <a:pt x="1117" y="1225"/>
                  <a:pt x="1117" y="1233"/>
                </a:cubicBezTo>
                <a:cubicBezTo>
                  <a:pt x="1117" y="1241"/>
                  <a:pt x="1124" y="1248"/>
                  <a:pt x="1132" y="1248"/>
                </a:cubicBezTo>
                <a:cubicBezTo>
                  <a:pt x="1140" y="1248"/>
                  <a:pt x="1147" y="1241"/>
                  <a:pt x="1147" y="1233"/>
                </a:cubicBezTo>
                <a:cubicBezTo>
                  <a:pt x="1147" y="1225"/>
                  <a:pt x="1140" y="1218"/>
                  <a:pt x="1132" y="1218"/>
                </a:cubicBezTo>
                <a:close/>
                <a:moveTo>
                  <a:pt x="1132" y="1251"/>
                </a:moveTo>
                <a:cubicBezTo>
                  <a:pt x="1124" y="1251"/>
                  <a:pt x="1117" y="1258"/>
                  <a:pt x="1117" y="1266"/>
                </a:cubicBezTo>
                <a:cubicBezTo>
                  <a:pt x="1117" y="1274"/>
                  <a:pt x="1124" y="1281"/>
                  <a:pt x="1132" y="1281"/>
                </a:cubicBezTo>
                <a:cubicBezTo>
                  <a:pt x="1140" y="1281"/>
                  <a:pt x="1147" y="1274"/>
                  <a:pt x="1147" y="1266"/>
                </a:cubicBezTo>
                <a:cubicBezTo>
                  <a:pt x="1147" y="1258"/>
                  <a:pt x="1140" y="1251"/>
                  <a:pt x="1132" y="1251"/>
                </a:cubicBezTo>
                <a:close/>
                <a:moveTo>
                  <a:pt x="1132" y="1284"/>
                </a:moveTo>
                <a:cubicBezTo>
                  <a:pt x="1124" y="1284"/>
                  <a:pt x="1117" y="1291"/>
                  <a:pt x="1117" y="1299"/>
                </a:cubicBezTo>
                <a:cubicBezTo>
                  <a:pt x="1117" y="1307"/>
                  <a:pt x="1124" y="1314"/>
                  <a:pt x="1132" y="1314"/>
                </a:cubicBezTo>
                <a:cubicBezTo>
                  <a:pt x="1140" y="1314"/>
                  <a:pt x="1147" y="1307"/>
                  <a:pt x="1147" y="1299"/>
                </a:cubicBezTo>
                <a:cubicBezTo>
                  <a:pt x="1147" y="1291"/>
                  <a:pt x="1140" y="1284"/>
                  <a:pt x="1132" y="1284"/>
                </a:cubicBezTo>
                <a:close/>
                <a:moveTo>
                  <a:pt x="1132" y="1317"/>
                </a:moveTo>
                <a:cubicBezTo>
                  <a:pt x="1124" y="1317"/>
                  <a:pt x="1117" y="1323"/>
                  <a:pt x="1117" y="1332"/>
                </a:cubicBezTo>
                <a:cubicBezTo>
                  <a:pt x="1117" y="1340"/>
                  <a:pt x="1124" y="1346"/>
                  <a:pt x="1132" y="1346"/>
                </a:cubicBezTo>
                <a:cubicBezTo>
                  <a:pt x="1140" y="1346"/>
                  <a:pt x="1147" y="1340"/>
                  <a:pt x="1147" y="1332"/>
                </a:cubicBezTo>
                <a:cubicBezTo>
                  <a:pt x="1147" y="1323"/>
                  <a:pt x="1140" y="1317"/>
                  <a:pt x="1132" y="1317"/>
                </a:cubicBezTo>
                <a:close/>
                <a:moveTo>
                  <a:pt x="1132" y="1350"/>
                </a:moveTo>
                <a:cubicBezTo>
                  <a:pt x="1124" y="1350"/>
                  <a:pt x="1117" y="1356"/>
                  <a:pt x="1117" y="1365"/>
                </a:cubicBezTo>
                <a:cubicBezTo>
                  <a:pt x="1117" y="1373"/>
                  <a:pt x="1124" y="1379"/>
                  <a:pt x="1132" y="1379"/>
                </a:cubicBezTo>
                <a:cubicBezTo>
                  <a:pt x="1140" y="1379"/>
                  <a:pt x="1147" y="1373"/>
                  <a:pt x="1147" y="1365"/>
                </a:cubicBezTo>
                <a:cubicBezTo>
                  <a:pt x="1147" y="1356"/>
                  <a:pt x="1140" y="1350"/>
                  <a:pt x="1132" y="1350"/>
                </a:cubicBezTo>
                <a:close/>
                <a:moveTo>
                  <a:pt x="1132" y="1383"/>
                </a:moveTo>
                <a:cubicBezTo>
                  <a:pt x="1124" y="1383"/>
                  <a:pt x="1117" y="1389"/>
                  <a:pt x="1117" y="1397"/>
                </a:cubicBezTo>
                <a:cubicBezTo>
                  <a:pt x="1117" y="1406"/>
                  <a:pt x="1124" y="1412"/>
                  <a:pt x="1132" y="1412"/>
                </a:cubicBezTo>
                <a:cubicBezTo>
                  <a:pt x="1140" y="1412"/>
                  <a:pt x="1147" y="1406"/>
                  <a:pt x="1147" y="1397"/>
                </a:cubicBezTo>
                <a:cubicBezTo>
                  <a:pt x="1147" y="1389"/>
                  <a:pt x="1140" y="1383"/>
                  <a:pt x="1132" y="1383"/>
                </a:cubicBezTo>
                <a:close/>
                <a:moveTo>
                  <a:pt x="1132" y="1416"/>
                </a:moveTo>
                <a:cubicBezTo>
                  <a:pt x="1124" y="1416"/>
                  <a:pt x="1117" y="1422"/>
                  <a:pt x="1117" y="1430"/>
                </a:cubicBezTo>
                <a:cubicBezTo>
                  <a:pt x="1117" y="1439"/>
                  <a:pt x="1124" y="1445"/>
                  <a:pt x="1132" y="1445"/>
                </a:cubicBezTo>
                <a:cubicBezTo>
                  <a:pt x="1140" y="1445"/>
                  <a:pt x="1147" y="1439"/>
                  <a:pt x="1147" y="1430"/>
                </a:cubicBezTo>
                <a:cubicBezTo>
                  <a:pt x="1147" y="1422"/>
                  <a:pt x="1140" y="1416"/>
                  <a:pt x="1132" y="1416"/>
                </a:cubicBezTo>
                <a:close/>
                <a:moveTo>
                  <a:pt x="1165" y="0"/>
                </a:moveTo>
                <a:cubicBezTo>
                  <a:pt x="1157" y="0"/>
                  <a:pt x="1150" y="7"/>
                  <a:pt x="1150" y="15"/>
                </a:cubicBezTo>
                <a:cubicBezTo>
                  <a:pt x="1150" y="23"/>
                  <a:pt x="1157" y="30"/>
                  <a:pt x="1165" y="30"/>
                </a:cubicBezTo>
                <a:cubicBezTo>
                  <a:pt x="1173" y="30"/>
                  <a:pt x="1180" y="23"/>
                  <a:pt x="1180" y="15"/>
                </a:cubicBezTo>
                <a:cubicBezTo>
                  <a:pt x="1180" y="7"/>
                  <a:pt x="1173" y="0"/>
                  <a:pt x="1165" y="0"/>
                </a:cubicBezTo>
                <a:close/>
                <a:moveTo>
                  <a:pt x="1165" y="33"/>
                </a:moveTo>
                <a:cubicBezTo>
                  <a:pt x="1157" y="33"/>
                  <a:pt x="1150" y="40"/>
                  <a:pt x="1150" y="48"/>
                </a:cubicBezTo>
                <a:cubicBezTo>
                  <a:pt x="1150" y="56"/>
                  <a:pt x="1157" y="63"/>
                  <a:pt x="1165" y="63"/>
                </a:cubicBezTo>
                <a:cubicBezTo>
                  <a:pt x="1173" y="63"/>
                  <a:pt x="1180" y="56"/>
                  <a:pt x="1180" y="48"/>
                </a:cubicBezTo>
                <a:cubicBezTo>
                  <a:pt x="1180" y="40"/>
                  <a:pt x="1173" y="33"/>
                  <a:pt x="1165" y="33"/>
                </a:cubicBezTo>
                <a:close/>
                <a:moveTo>
                  <a:pt x="1165" y="66"/>
                </a:moveTo>
                <a:cubicBezTo>
                  <a:pt x="1157" y="66"/>
                  <a:pt x="1150" y="72"/>
                  <a:pt x="1150" y="81"/>
                </a:cubicBezTo>
                <a:cubicBezTo>
                  <a:pt x="1150" y="89"/>
                  <a:pt x="1157" y="95"/>
                  <a:pt x="1165" y="95"/>
                </a:cubicBezTo>
                <a:cubicBezTo>
                  <a:pt x="1173" y="95"/>
                  <a:pt x="1180" y="89"/>
                  <a:pt x="1180" y="81"/>
                </a:cubicBezTo>
                <a:cubicBezTo>
                  <a:pt x="1180" y="72"/>
                  <a:pt x="1173" y="66"/>
                  <a:pt x="1165" y="66"/>
                </a:cubicBezTo>
                <a:close/>
                <a:moveTo>
                  <a:pt x="1165" y="99"/>
                </a:moveTo>
                <a:cubicBezTo>
                  <a:pt x="1157" y="99"/>
                  <a:pt x="1150" y="105"/>
                  <a:pt x="1150" y="114"/>
                </a:cubicBezTo>
                <a:cubicBezTo>
                  <a:pt x="1150" y="122"/>
                  <a:pt x="1157" y="128"/>
                  <a:pt x="1165" y="128"/>
                </a:cubicBezTo>
                <a:cubicBezTo>
                  <a:pt x="1173" y="128"/>
                  <a:pt x="1180" y="122"/>
                  <a:pt x="1180" y="114"/>
                </a:cubicBezTo>
                <a:cubicBezTo>
                  <a:pt x="1180" y="105"/>
                  <a:pt x="1173" y="99"/>
                  <a:pt x="1165" y="99"/>
                </a:cubicBezTo>
                <a:close/>
                <a:moveTo>
                  <a:pt x="1165" y="132"/>
                </a:moveTo>
                <a:cubicBezTo>
                  <a:pt x="1157" y="132"/>
                  <a:pt x="1150" y="138"/>
                  <a:pt x="1150" y="147"/>
                </a:cubicBezTo>
                <a:cubicBezTo>
                  <a:pt x="1150" y="155"/>
                  <a:pt x="1157" y="161"/>
                  <a:pt x="1165" y="161"/>
                </a:cubicBezTo>
                <a:cubicBezTo>
                  <a:pt x="1173" y="161"/>
                  <a:pt x="1180" y="155"/>
                  <a:pt x="1180" y="147"/>
                </a:cubicBezTo>
                <a:cubicBezTo>
                  <a:pt x="1180" y="138"/>
                  <a:pt x="1173" y="132"/>
                  <a:pt x="1165" y="132"/>
                </a:cubicBezTo>
                <a:close/>
                <a:moveTo>
                  <a:pt x="1165" y="165"/>
                </a:moveTo>
                <a:cubicBezTo>
                  <a:pt x="1157" y="165"/>
                  <a:pt x="1150" y="171"/>
                  <a:pt x="1150" y="179"/>
                </a:cubicBezTo>
                <a:cubicBezTo>
                  <a:pt x="1150" y="188"/>
                  <a:pt x="1157" y="194"/>
                  <a:pt x="1165" y="194"/>
                </a:cubicBezTo>
                <a:cubicBezTo>
                  <a:pt x="1173" y="194"/>
                  <a:pt x="1180" y="188"/>
                  <a:pt x="1180" y="179"/>
                </a:cubicBezTo>
                <a:cubicBezTo>
                  <a:pt x="1180" y="171"/>
                  <a:pt x="1173" y="165"/>
                  <a:pt x="1165" y="165"/>
                </a:cubicBezTo>
                <a:close/>
                <a:moveTo>
                  <a:pt x="1165" y="198"/>
                </a:moveTo>
                <a:cubicBezTo>
                  <a:pt x="1157" y="198"/>
                  <a:pt x="1150" y="204"/>
                  <a:pt x="1150" y="212"/>
                </a:cubicBezTo>
                <a:cubicBezTo>
                  <a:pt x="1150" y="221"/>
                  <a:pt x="1157" y="227"/>
                  <a:pt x="1165" y="227"/>
                </a:cubicBezTo>
                <a:cubicBezTo>
                  <a:pt x="1173" y="227"/>
                  <a:pt x="1180" y="221"/>
                  <a:pt x="1180" y="212"/>
                </a:cubicBezTo>
                <a:cubicBezTo>
                  <a:pt x="1180" y="204"/>
                  <a:pt x="1173" y="198"/>
                  <a:pt x="1165" y="198"/>
                </a:cubicBezTo>
                <a:close/>
                <a:moveTo>
                  <a:pt x="1165" y="230"/>
                </a:moveTo>
                <a:cubicBezTo>
                  <a:pt x="1157" y="230"/>
                  <a:pt x="1150" y="237"/>
                  <a:pt x="1150" y="245"/>
                </a:cubicBezTo>
                <a:cubicBezTo>
                  <a:pt x="1150" y="253"/>
                  <a:pt x="1157" y="260"/>
                  <a:pt x="1165" y="260"/>
                </a:cubicBezTo>
                <a:cubicBezTo>
                  <a:pt x="1173" y="260"/>
                  <a:pt x="1180" y="253"/>
                  <a:pt x="1180" y="245"/>
                </a:cubicBezTo>
                <a:cubicBezTo>
                  <a:pt x="1180" y="237"/>
                  <a:pt x="1173" y="230"/>
                  <a:pt x="1165" y="230"/>
                </a:cubicBezTo>
                <a:close/>
                <a:moveTo>
                  <a:pt x="1165" y="263"/>
                </a:moveTo>
                <a:cubicBezTo>
                  <a:pt x="1157" y="263"/>
                  <a:pt x="1150" y="270"/>
                  <a:pt x="1150" y="278"/>
                </a:cubicBezTo>
                <a:cubicBezTo>
                  <a:pt x="1150" y="286"/>
                  <a:pt x="1157" y="293"/>
                  <a:pt x="1165" y="293"/>
                </a:cubicBezTo>
                <a:cubicBezTo>
                  <a:pt x="1173" y="293"/>
                  <a:pt x="1180" y="286"/>
                  <a:pt x="1180" y="278"/>
                </a:cubicBezTo>
                <a:cubicBezTo>
                  <a:pt x="1180" y="270"/>
                  <a:pt x="1173" y="263"/>
                  <a:pt x="1165" y="263"/>
                </a:cubicBezTo>
                <a:close/>
                <a:moveTo>
                  <a:pt x="1165" y="296"/>
                </a:moveTo>
                <a:cubicBezTo>
                  <a:pt x="1157" y="296"/>
                  <a:pt x="1150" y="303"/>
                  <a:pt x="1150" y="311"/>
                </a:cubicBezTo>
                <a:cubicBezTo>
                  <a:pt x="1150" y="319"/>
                  <a:pt x="1157" y="326"/>
                  <a:pt x="1165" y="326"/>
                </a:cubicBezTo>
                <a:cubicBezTo>
                  <a:pt x="1173" y="326"/>
                  <a:pt x="1180" y="319"/>
                  <a:pt x="1180" y="311"/>
                </a:cubicBezTo>
                <a:cubicBezTo>
                  <a:pt x="1180" y="303"/>
                  <a:pt x="1173" y="296"/>
                  <a:pt x="1165" y="296"/>
                </a:cubicBezTo>
                <a:close/>
                <a:moveTo>
                  <a:pt x="1165" y="329"/>
                </a:moveTo>
                <a:cubicBezTo>
                  <a:pt x="1157" y="329"/>
                  <a:pt x="1150" y="336"/>
                  <a:pt x="1150" y="344"/>
                </a:cubicBezTo>
                <a:cubicBezTo>
                  <a:pt x="1150" y="352"/>
                  <a:pt x="1157" y="359"/>
                  <a:pt x="1165" y="359"/>
                </a:cubicBezTo>
                <a:cubicBezTo>
                  <a:pt x="1173" y="359"/>
                  <a:pt x="1180" y="352"/>
                  <a:pt x="1180" y="344"/>
                </a:cubicBezTo>
                <a:cubicBezTo>
                  <a:pt x="1180" y="336"/>
                  <a:pt x="1173" y="329"/>
                  <a:pt x="1165" y="329"/>
                </a:cubicBezTo>
                <a:close/>
                <a:moveTo>
                  <a:pt x="1165" y="362"/>
                </a:moveTo>
                <a:cubicBezTo>
                  <a:pt x="1157" y="362"/>
                  <a:pt x="1150" y="369"/>
                  <a:pt x="1150" y="377"/>
                </a:cubicBezTo>
                <a:cubicBezTo>
                  <a:pt x="1150" y="385"/>
                  <a:pt x="1157" y="392"/>
                  <a:pt x="1165" y="392"/>
                </a:cubicBezTo>
                <a:cubicBezTo>
                  <a:pt x="1173" y="392"/>
                  <a:pt x="1180" y="385"/>
                  <a:pt x="1180" y="377"/>
                </a:cubicBezTo>
                <a:cubicBezTo>
                  <a:pt x="1180" y="369"/>
                  <a:pt x="1173" y="362"/>
                  <a:pt x="1165" y="362"/>
                </a:cubicBezTo>
                <a:close/>
                <a:moveTo>
                  <a:pt x="1165" y="395"/>
                </a:moveTo>
                <a:cubicBezTo>
                  <a:pt x="1157" y="395"/>
                  <a:pt x="1150" y="402"/>
                  <a:pt x="1150" y="410"/>
                </a:cubicBezTo>
                <a:cubicBezTo>
                  <a:pt x="1150" y="418"/>
                  <a:pt x="1157" y="425"/>
                  <a:pt x="1165" y="425"/>
                </a:cubicBezTo>
                <a:cubicBezTo>
                  <a:pt x="1173" y="425"/>
                  <a:pt x="1180" y="418"/>
                  <a:pt x="1180" y="410"/>
                </a:cubicBezTo>
                <a:cubicBezTo>
                  <a:pt x="1180" y="402"/>
                  <a:pt x="1173" y="395"/>
                  <a:pt x="1165" y="395"/>
                </a:cubicBezTo>
                <a:close/>
                <a:moveTo>
                  <a:pt x="1165" y="428"/>
                </a:moveTo>
                <a:cubicBezTo>
                  <a:pt x="1157" y="428"/>
                  <a:pt x="1150" y="435"/>
                  <a:pt x="1150" y="443"/>
                </a:cubicBezTo>
                <a:cubicBezTo>
                  <a:pt x="1150" y="451"/>
                  <a:pt x="1157" y="458"/>
                  <a:pt x="1165" y="458"/>
                </a:cubicBezTo>
                <a:cubicBezTo>
                  <a:pt x="1173" y="458"/>
                  <a:pt x="1180" y="451"/>
                  <a:pt x="1180" y="443"/>
                </a:cubicBezTo>
                <a:cubicBezTo>
                  <a:pt x="1180" y="435"/>
                  <a:pt x="1173" y="428"/>
                  <a:pt x="1165" y="428"/>
                </a:cubicBezTo>
                <a:close/>
                <a:moveTo>
                  <a:pt x="1165" y="461"/>
                </a:moveTo>
                <a:cubicBezTo>
                  <a:pt x="1157" y="461"/>
                  <a:pt x="1150" y="468"/>
                  <a:pt x="1150" y="476"/>
                </a:cubicBezTo>
                <a:cubicBezTo>
                  <a:pt x="1150" y="484"/>
                  <a:pt x="1157" y="491"/>
                  <a:pt x="1165" y="491"/>
                </a:cubicBezTo>
                <a:cubicBezTo>
                  <a:pt x="1173" y="491"/>
                  <a:pt x="1180" y="484"/>
                  <a:pt x="1180" y="476"/>
                </a:cubicBezTo>
                <a:cubicBezTo>
                  <a:pt x="1180" y="468"/>
                  <a:pt x="1173" y="461"/>
                  <a:pt x="1165" y="461"/>
                </a:cubicBezTo>
                <a:close/>
                <a:moveTo>
                  <a:pt x="1165" y="494"/>
                </a:moveTo>
                <a:cubicBezTo>
                  <a:pt x="1157" y="494"/>
                  <a:pt x="1150" y="500"/>
                  <a:pt x="1150" y="509"/>
                </a:cubicBezTo>
                <a:cubicBezTo>
                  <a:pt x="1150" y="517"/>
                  <a:pt x="1157" y="523"/>
                  <a:pt x="1165" y="523"/>
                </a:cubicBezTo>
                <a:cubicBezTo>
                  <a:pt x="1173" y="523"/>
                  <a:pt x="1180" y="517"/>
                  <a:pt x="1180" y="509"/>
                </a:cubicBezTo>
                <a:cubicBezTo>
                  <a:pt x="1180" y="500"/>
                  <a:pt x="1173" y="494"/>
                  <a:pt x="1165" y="494"/>
                </a:cubicBezTo>
                <a:close/>
                <a:moveTo>
                  <a:pt x="1165" y="527"/>
                </a:moveTo>
                <a:cubicBezTo>
                  <a:pt x="1157" y="527"/>
                  <a:pt x="1150" y="533"/>
                  <a:pt x="1150" y="542"/>
                </a:cubicBezTo>
                <a:cubicBezTo>
                  <a:pt x="1150" y="550"/>
                  <a:pt x="1157" y="556"/>
                  <a:pt x="1165" y="556"/>
                </a:cubicBezTo>
                <a:cubicBezTo>
                  <a:pt x="1173" y="556"/>
                  <a:pt x="1180" y="550"/>
                  <a:pt x="1180" y="542"/>
                </a:cubicBezTo>
                <a:cubicBezTo>
                  <a:pt x="1180" y="533"/>
                  <a:pt x="1173" y="527"/>
                  <a:pt x="1165" y="527"/>
                </a:cubicBezTo>
                <a:close/>
                <a:moveTo>
                  <a:pt x="1165" y="560"/>
                </a:moveTo>
                <a:cubicBezTo>
                  <a:pt x="1157" y="560"/>
                  <a:pt x="1150" y="566"/>
                  <a:pt x="1150" y="574"/>
                </a:cubicBezTo>
                <a:cubicBezTo>
                  <a:pt x="1150" y="583"/>
                  <a:pt x="1157" y="589"/>
                  <a:pt x="1165" y="589"/>
                </a:cubicBezTo>
                <a:cubicBezTo>
                  <a:pt x="1173" y="589"/>
                  <a:pt x="1180" y="583"/>
                  <a:pt x="1180" y="574"/>
                </a:cubicBezTo>
                <a:cubicBezTo>
                  <a:pt x="1180" y="566"/>
                  <a:pt x="1173" y="560"/>
                  <a:pt x="1165" y="560"/>
                </a:cubicBezTo>
                <a:close/>
                <a:moveTo>
                  <a:pt x="1165" y="593"/>
                </a:moveTo>
                <a:cubicBezTo>
                  <a:pt x="1157" y="593"/>
                  <a:pt x="1150" y="599"/>
                  <a:pt x="1150" y="607"/>
                </a:cubicBezTo>
                <a:cubicBezTo>
                  <a:pt x="1150" y="616"/>
                  <a:pt x="1157" y="622"/>
                  <a:pt x="1165" y="622"/>
                </a:cubicBezTo>
                <a:cubicBezTo>
                  <a:pt x="1173" y="622"/>
                  <a:pt x="1180" y="616"/>
                  <a:pt x="1180" y="607"/>
                </a:cubicBezTo>
                <a:cubicBezTo>
                  <a:pt x="1180" y="599"/>
                  <a:pt x="1173" y="593"/>
                  <a:pt x="1165" y="593"/>
                </a:cubicBezTo>
                <a:close/>
                <a:moveTo>
                  <a:pt x="1165" y="625"/>
                </a:moveTo>
                <a:cubicBezTo>
                  <a:pt x="1157" y="625"/>
                  <a:pt x="1150" y="632"/>
                  <a:pt x="1150" y="640"/>
                </a:cubicBezTo>
                <a:cubicBezTo>
                  <a:pt x="1150" y="648"/>
                  <a:pt x="1157" y="655"/>
                  <a:pt x="1165" y="655"/>
                </a:cubicBezTo>
                <a:cubicBezTo>
                  <a:pt x="1173" y="655"/>
                  <a:pt x="1180" y="648"/>
                  <a:pt x="1180" y="640"/>
                </a:cubicBezTo>
                <a:cubicBezTo>
                  <a:pt x="1180" y="632"/>
                  <a:pt x="1173" y="625"/>
                  <a:pt x="1165" y="625"/>
                </a:cubicBezTo>
                <a:close/>
                <a:moveTo>
                  <a:pt x="1165" y="658"/>
                </a:moveTo>
                <a:cubicBezTo>
                  <a:pt x="1157" y="658"/>
                  <a:pt x="1150" y="665"/>
                  <a:pt x="1150" y="673"/>
                </a:cubicBezTo>
                <a:cubicBezTo>
                  <a:pt x="1150" y="681"/>
                  <a:pt x="1157" y="688"/>
                  <a:pt x="1165" y="688"/>
                </a:cubicBezTo>
                <a:cubicBezTo>
                  <a:pt x="1173" y="688"/>
                  <a:pt x="1180" y="681"/>
                  <a:pt x="1180" y="673"/>
                </a:cubicBezTo>
                <a:cubicBezTo>
                  <a:pt x="1180" y="665"/>
                  <a:pt x="1173" y="658"/>
                  <a:pt x="1165" y="658"/>
                </a:cubicBezTo>
                <a:close/>
                <a:moveTo>
                  <a:pt x="1165" y="691"/>
                </a:moveTo>
                <a:cubicBezTo>
                  <a:pt x="1157" y="691"/>
                  <a:pt x="1150" y="698"/>
                  <a:pt x="1150" y="706"/>
                </a:cubicBezTo>
                <a:cubicBezTo>
                  <a:pt x="1150" y="714"/>
                  <a:pt x="1157" y="721"/>
                  <a:pt x="1165" y="721"/>
                </a:cubicBezTo>
                <a:cubicBezTo>
                  <a:pt x="1173" y="721"/>
                  <a:pt x="1180" y="714"/>
                  <a:pt x="1180" y="706"/>
                </a:cubicBezTo>
                <a:cubicBezTo>
                  <a:pt x="1180" y="698"/>
                  <a:pt x="1173" y="691"/>
                  <a:pt x="1165" y="691"/>
                </a:cubicBezTo>
                <a:close/>
                <a:moveTo>
                  <a:pt x="1165" y="724"/>
                </a:moveTo>
                <a:cubicBezTo>
                  <a:pt x="1157" y="724"/>
                  <a:pt x="1150" y="731"/>
                  <a:pt x="1150" y="739"/>
                </a:cubicBezTo>
                <a:cubicBezTo>
                  <a:pt x="1150" y="747"/>
                  <a:pt x="1157" y="754"/>
                  <a:pt x="1165" y="754"/>
                </a:cubicBezTo>
                <a:cubicBezTo>
                  <a:pt x="1173" y="754"/>
                  <a:pt x="1180" y="747"/>
                  <a:pt x="1180" y="739"/>
                </a:cubicBezTo>
                <a:cubicBezTo>
                  <a:pt x="1180" y="731"/>
                  <a:pt x="1173" y="724"/>
                  <a:pt x="1165" y="724"/>
                </a:cubicBezTo>
                <a:close/>
                <a:moveTo>
                  <a:pt x="1165" y="757"/>
                </a:moveTo>
                <a:cubicBezTo>
                  <a:pt x="1157" y="757"/>
                  <a:pt x="1150" y="764"/>
                  <a:pt x="1150" y="772"/>
                </a:cubicBezTo>
                <a:cubicBezTo>
                  <a:pt x="1150" y="780"/>
                  <a:pt x="1157" y="787"/>
                  <a:pt x="1165" y="787"/>
                </a:cubicBezTo>
                <a:cubicBezTo>
                  <a:pt x="1173" y="787"/>
                  <a:pt x="1180" y="780"/>
                  <a:pt x="1180" y="772"/>
                </a:cubicBezTo>
                <a:cubicBezTo>
                  <a:pt x="1180" y="764"/>
                  <a:pt x="1173" y="757"/>
                  <a:pt x="1165" y="757"/>
                </a:cubicBezTo>
                <a:close/>
                <a:moveTo>
                  <a:pt x="1165" y="790"/>
                </a:moveTo>
                <a:cubicBezTo>
                  <a:pt x="1157" y="790"/>
                  <a:pt x="1150" y="797"/>
                  <a:pt x="1150" y="805"/>
                </a:cubicBezTo>
                <a:cubicBezTo>
                  <a:pt x="1150" y="813"/>
                  <a:pt x="1157" y="820"/>
                  <a:pt x="1165" y="820"/>
                </a:cubicBezTo>
                <a:cubicBezTo>
                  <a:pt x="1173" y="820"/>
                  <a:pt x="1180" y="813"/>
                  <a:pt x="1180" y="805"/>
                </a:cubicBezTo>
                <a:cubicBezTo>
                  <a:pt x="1180" y="797"/>
                  <a:pt x="1173" y="790"/>
                  <a:pt x="1165" y="790"/>
                </a:cubicBezTo>
                <a:close/>
                <a:moveTo>
                  <a:pt x="1165" y="823"/>
                </a:moveTo>
                <a:cubicBezTo>
                  <a:pt x="1157" y="823"/>
                  <a:pt x="1150" y="830"/>
                  <a:pt x="1150" y="838"/>
                </a:cubicBezTo>
                <a:cubicBezTo>
                  <a:pt x="1150" y="846"/>
                  <a:pt x="1157" y="853"/>
                  <a:pt x="1165" y="853"/>
                </a:cubicBezTo>
                <a:cubicBezTo>
                  <a:pt x="1173" y="853"/>
                  <a:pt x="1180" y="846"/>
                  <a:pt x="1180" y="838"/>
                </a:cubicBezTo>
                <a:cubicBezTo>
                  <a:pt x="1180" y="830"/>
                  <a:pt x="1173" y="823"/>
                  <a:pt x="1165" y="823"/>
                </a:cubicBezTo>
                <a:close/>
                <a:moveTo>
                  <a:pt x="1165" y="856"/>
                </a:moveTo>
                <a:cubicBezTo>
                  <a:pt x="1157" y="856"/>
                  <a:pt x="1150" y="863"/>
                  <a:pt x="1150" y="871"/>
                </a:cubicBezTo>
                <a:cubicBezTo>
                  <a:pt x="1150" y="879"/>
                  <a:pt x="1157" y="886"/>
                  <a:pt x="1165" y="886"/>
                </a:cubicBezTo>
                <a:cubicBezTo>
                  <a:pt x="1173" y="886"/>
                  <a:pt x="1180" y="879"/>
                  <a:pt x="1180" y="871"/>
                </a:cubicBezTo>
                <a:cubicBezTo>
                  <a:pt x="1180" y="863"/>
                  <a:pt x="1173" y="856"/>
                  <a:pt x="1165" y="856"/>
                </a:cubicBezTo>
                <a:close/>
                <a:moveTo>
                  <a:pt x="1165" y="889"/>
                </a:moveTo>
                <a:cubicBezTo>
                  <a:pt x="1157" y="889"/>
                  <a:pt x="1150" y="895"/>
                  <a:pt x="1150" y="904"/>
                </a:cubicBezTo>
                <a:cubicBezTo>
                  <a:pt x="1150" y="912"/>
                  <a:pt x="1157" y="918"/>
                  <a:pt x="1165" y="918"/>
                </a:cubicBezTo>
                <a:cubicBezTo>
                  <a:pt x="1173" y="918"/>
                  <a:pt x="1180" y="912"/>
                  <a:pt x="1180" y="904"/>
                </a:cubicBezTo>
                <a:cubicBezTo>
                  <a:pt x="1180" y="895"/>
                  <a:pt x="1173" y="889"/>
                  <a:pt x="1165" y="889"/>
                </a:cubicBezTo>
                <a:close/>
                <a:moveTo>
                  <a:pt x="1165" y="922"/>
                </a:moveTo>
                <a:cubicBezTo>
                  <a:pt x="1157" y="922"/>
                  <a:pt x="1150" y="928"/>
                  <a:pt x="1150" y="937"/>
                </a:cubicBezTo>
                <a:cubicBezTo>
                  <a:pt x="1150" y="945"/>
                  <a:pt x="1157" y="951"/>
                  <a:pt x="1165" y="951"/>
                </a:cubicBezTo>
                <a:cubicBezTo>
                  <a:pt x="1173" y="951"/>
                  <a:pt x="1180" y="945"/>
                  <a:pt x="1180" y="937"/>
                </a:cubicBezTo>
                <a:cubicBezTo>
                  <a:pt x="1180" y="928"/>
                  <a:pt x="1173" y="922"/>
                  <a:pt x="1165" y="922"/>
                </a:cubicBezTo>
                <a:close/>
                <a:moveTo>
                  <a:pt x="1165" y="955"/>
                </a:moveTo>
                <a:cubicBezTo>
                  <a:pt x="1157" y="955"/>
                  <a:pt x="1150" y="961"/>
                  <a:pt x="1150" y="970"/>
                </a:cubicBezTo>
                <a:cubicBezTo>
                  <a:pt x="1150" y="978"/>
                  <a:pt x="1157" y="984"/>
                  <a:pt x="1165" y="984"/>
                </a:cubicBezTo>
                <a:cubicBezTo>
                  <a:pt x="1173" y="984"/>
                  <a:pt x="1180" y="978"/>
                  <a:pt x="1180" y="970"/>
                </a:cubicBezTo>
                <a:cubicBezTo>
                  <a:pt x="1180" y="961"/>
                  <a:pt x="1173" y="955"/>
                  <a:pt x="1165" y="955"/>
                </a:cubicBezTo>
                <a:close/>
                <a:moveTo>
                  <a:pt x="1165" y="988"/>
                </a:moveTo>
                <a:cubicBezTo>
                  <a:pt x="1157" y="988"/>
                  <a:pt x="1150" y="994"/>
                  <a:pt x="1150" y="1002"/>
                </a:cubicBezTo>
                <a:cubicBezTo>
                  <a:pt x="1150" y="1011"/>
                  <a:pt x="1157" y="1017"/>
                  <a:pt x="1165" y="1017"/>
                </a:cubicBezTo>
                <a:cubicBezTo>
                  <a:pt x="1173" y="1017"/>
                  <a:pt x="1180" y="1011"/>
                  <a:pt x="1180" y="1002"/>
                </a:cubicBezTo>
                <a:cubicBezTo>
                  <a:pt x="1180" y="994"/>
                  <a:pt x="1173" y="988"/>
                  <a:pt x="1165" y="988"/>
                </a:cubicBezTo>
                <a:close/>
                <a:moveTo>
                  <a:pt x="1165" y="1021"/>
                </a:moveTo>
                <a:cubicBezTo>
                  <a:pt x="1157" y="1021"/>
                  <a:pt x="1150" y="1027"/>
                  <a:pt x="1150" y="1035"/>
                </a:cubicBezTo>
                <a:cubicBezTo>
                  <a:pt x="1150" y="1044"/>
                  <a:pt x="1157" y="1050"/>
                  <a:pt x="1165" y="1050"/>
                </a:cubicBezTo>
                <a:cubicBezTo>
                  <a:pt x="1173" y="1050"/>
                  <a:pt x="1180" y="1044"/>
                  <a:pt x="1180" y="1035"/>
                </a:cubicBezTo>
                <a:cubicBezTo>
                  <a:pt x="1180" y="1027"/>
                  <a:pt x="1173" y="1021"/>
                  <a:pt x="1165" y="1021"/>
                </a:cubicBezTo>
                <a:close/>
                <a:moveTo>
                  <a:pt x="1165" y="1053"/>
                </a:moveTo>
                <a:cubicBezTo>
                  <a:pt x="1157" y="1053"/>
                  <a:pt x="1150" y="1060"/>
                  <a:pt x="1150" y="1068"/>
                </a:cubicBezTo>
                <a:cubicBezTo>
                  <a:pt x="1150" y="1076"/>
                  <a:pt x="1157" y="1083"/>
                  <a:pt x="1165" y="1083"/>
                </a:cubicBezTo>
                <a:cubicBezTo>
                  <a:pt x="1173" y="1083"/>
                  <a:pt x="1180" y="1076"/>
                  <a:pt x="1180" y="1068"/>
                </a:cubicBezTo>
                <a:cubicBezTo>
                  <a:pt x="1180" y="1060"/>
                  <a:pt x="1173" y="1053"/>
                  <a:pt x="1165" y="1053"/>
                </a:cubicBezTo>
                <a:close/>
                <a:moveTo>
                  <a:pt x="1165" y="1086"/>
                </a:moveTo>
                <a:cubicBezTo>
                  <a:pt x="1157" y="1086"/>
                  <a:pt x="1150" y="1093"/>
                  <a:pt x="1150" y="1101"/>
                </a:cubicBezTo>
                <a:cubicBezTo>
                  <a:pt x="1150" y="1109"/>
                  <a:pt x="1157" y="1116"/>
                  <a:pt x="1165" y="1116"/>
                </a:cubicBezTo>
                <a:cubicBezTo>
                  <a:pt x="1173" y="1116"/>
                  <a:pt x="1180" y="1109"/>
                  <a:pt x="1180" y="1101"/>
                </a:cubicBezTo>
                <a:cubicBezTo>
                  <a:pt x="1180" y="1093"/>
                  <a:pt x="1173" y="1086"/>
                  <a:pt x="1165" y="1086"/>
                </a:cubicBezTo>
                <a:close/>
                <a:moveTo>
                  <a:pt x="1165" y="1119"/>
                </a:moveTo>
                <a:cubicBezTo>
                  <a:pt x="1157" y="1119"/>
                  <a:pt x="1150" y="1126"/>
                  <a:pt x="1150" y="1134"/>
                </a:cubicBezTo>
                <a:cubicBezTo>
                  <a:pt x="1150" y="1142"/>
                  <a:pt x="1157" y="1149"/>
                  <a:pt x="1165" y="1149"/>
                </a:cubicBezTo>
                <a:cubicBezTo>
                  <a:pt x="1173" y="1149"/>
                  <a:pt x="1180" y="1142"/>
                  <a:pt x="1180" y="1134"/>
                </a:cubicBezTo>
                <a:cubicBezTo>
                  <a:pt x="1180" y="1126"/>
                  <a:pt x="1173" y="1119"/>
                  <a:pt x="1165" y="1119"/>
                </a:cubicBezTo>
                <a:close/>
                <a:moveTo>
                  <a:pt x="1165" y="1152"/>
                </a:moveTo>
                <a:cubicBezTo>
                  <a:pt x="1157" y="1152"/>
                  <a:pt x="1150" y="1159"/>
                  <a:pt x="1150" y="1167"/>
                </a:cubicBezTo>
                <a:cubicBezTo>
                  <a:pt x="1150" y="1175"/>
                  <a:pt x="1157" y="1182"/>
                  <a:pt x="1165" y="1182"/>
                </a:cubicBezTo>
                <a:cubicBezTo>
                  <a:pt x="1173" y="1182"/>
                  <a:pt x="1180" y="1175"/>
                  <a:pt x="1180" y="1167"/>
                </a:cubicBezTo>
                <a:cubicBezTo>
                  <a:pt x="1180" y="1159"/>
                  <a:pt x="1173" y="1152"/>
                  <a:pt x="1165" y="1152"/>
                </a:cubicBezTo>
                <a:close/>
                <a:moveTo>
                  <a:pt x="1165" y="1185"/>
                </a:moveTo>
                <a:cubicBezTo>
                  <a:pt x="1157" y="1185"/>
                  <a:pt x="1150" y="1192"/>
                  <a:pt x="1150" y="1200"/>
                </a:cubicBezTo>
                <a:cubicBezTo>
                  <a:pt x="1150" y="1208"/>
                  <a:pt x="1157" y="1215"/>
                  <a:pt x="1165" y="1215"/>
                </a:cubicBezTo>
                <a:cubicBezTo>
                  <a:pt x="1173" y="1215"/>
                  <a:pt x="1180" y="1208"/>
                  <a:pt x="1180" y="1200"/>
                </a:cubicBezTo>
                <a:cubicBezTo>
                  <a:pt x="1180" y="1192"/>
                  <a:pt x="1173" y="1185"/>
                  <a:pt x="1165" y="1185"/>
                </a:cubicBezTo>
                <a:close/>
                <a:moveTo>
                  <a:pt x="1165" y="1218"/>
                </a:moveTo>
                <a:cubicBezTo>
                  <a:pt x="1157" y="1218"/>
                  <a:pt x="1150" y="1225"/>
                  <a:pt x="1150" y="1233"/>
                </a:cubicBezTo>
                <a:cubicBezTo>
                  <a:pt x="1150" y="1241"/>
                  <a:pt x="1157" y="1248"/>
                  <a:pt x="1165" y="1248"/>
                </a:cubicBezTo>
                <a:cubicBezTo>
                  <a:pt x="1173" y="1248"/>
                  <a:pt x="1180" y="1241"/>
                  <a:pt x="1180" y="1233"/>
                </a:cubicBezTo>
                <a:cubicBezTo>
                  <a:pt x="1180" y="1225"/>
                  <a:pt x="1173" y="1218"/>
                  <a:pt x="1165" y="1218"/>
                </a:cubicBezTo>
                <a:close/>
                <a:moveTo>
                  <a:pt x="1165" y="1251"/>
                </a:moveTo>
                <a:cubicBezTo>
                  <a:pt x="1157" y="1251"/>
                  <a:pt x="1150" y="1258"/>
                  <a:pt x="1150" y="1266"/>
                </a:cubicBezTo>
                <a:cubicBezTo>
                  <a:pt x="1150" y="1274"/>
                  <a:pt x="1157" y="1281"/>
                  <a:pt x="1165" y="1281"/>
                </a:cubicBezTo>
                <a:cubicBezTo>
                  <a:pt x="1173" y="1281"/>
                  <a:pt x="1180" y="1274"/>
                  <a:pt x="1180" y="1266"/>
                </a:cubicBezTo>
                <a:cubicBezTo>
                  <a:pt x="1180" y="1258"/>
                  <a:pt x="1173" y="1251"/>
                  <a:pt x="1165" y="1251"/>
                </a:cubicBezTo>
                <a:close/>
                <a:moveTo>
                  <a:pt x="1165" y="1284"/>
                </a:moveTo>
                <a:cubicBezTo>
                  <a:pt x="1157" y="1284"/>
                  <a:pt x="1150" y="1291"/>
                  <a:pt x="1150" y="1299"/>
                </a:cubicBezTo>
                <a:cubicBezTo>
                  <a:pt x="1150" y="1307"/>
                  <a:pt x="1157" y="1314"/>
                  <a:pt x="1165" y="1314"/>
                </a:cubicBezTo>
                <a:cubicBezTo>
                  <a:pt x="1173" y="1314"/>
                  <a:pt x="1180" y="1307"/>
                  <a:pt x="1180" y="1299"/>
                </a:cubicBezTo>
                <a:cubicBezTo>
                  <a:pt x="1180" y="1291"/>
                  <a:pt x="1173" y="1284"/>
                  <a:pt x="1165" y="1284"/>
                </a:cubicBezTo>
                <a:close/>
                <a:moveTo>
                  <a:pt x="1165" y="1317"/>
                </a:moveTo>
                <a:cubicBezTo>
                  <a:pt x="1157" y="1317"/>
                  <a:pt x="1150" y="1323"/>
                  <a:pt x="1150" y="1332"/>
                </a:cubicBezTo>
                <a:cubicBezTo>
                  <a:pt x="1150" y="1340"/>
                  <a:pt x="1157" y="1346"/>
                  <a:pt x="1165" y="1346"/>
                </a:cubicBezTo>
                <a:cubicBezTo>
                  <a:pt x="1173" y="1346"/>
                  <a:pt x="1180" y="1340"/>
                  <a:pt x="1180" y="1332"/>
                </a:cubicBezTo>
                <a:cubicBezTo>
                  <a:pt x="1180" y="1323"/>
                  <a:pt x="1173" y="1317"/>
                  <a:pt x="1165" y="1317"/>
                </a:cubicBezTo>
                <a:close/>
                <a:moveTo>
                  <a:pt x="1165" y="1350"/>
                </a:moveTo>
                <a:cubicBezTo>
                  <a:pt x="1157" y="1350"/>
                  <a:pt x="1150" y="1356"/>
                  <a:pt x="1150" y="1365"/>
                </a:cubicBezTo>
                <a:cubicBezTo>
                  <a:pt x="1150" y="1373"/>
                  <a:pt x="1157" y="1379"/>
                  <a:pt x="1165" y="1379"/>
                </a:cubicBezTo>
                <a:cubicBezTo>
                  <a:pt x="1173" y="1379"/>
                  <a:pt x="1180" y="1373"/>
                  <a:pt x="1180" y="1365"/>
                </a:cubicBezTo>
                <a:cubicBezTo>
                  <a:pt x="1180" y="1356"/>
                  <a:pt x="1173" y="1350"/>
                  <a:pt x="1165" y="1350"/>
                </a:cubicBezTo>
                <a:close/>
                <a:moveTo>
                  <a:pt x="1165" y="1383"/>
                </a:moveTo>
                <a:cubicBezTo>
                  <a:pt x="1157" y="1383"/>
                  <a:pt x="1150" y="1389"/>
                  <a:pt x="1150" y="1397"/>
                </a:cubicBezTo>
                <a:cubicBezTo>
                  <a:pt x="1150" y="1406"/>
                  <a:pt x="1157" y="1412"/>
                  <a:pt x="1165" y="1412"/>
                </a:cubicBezTo>
                <a:cubicBezTo>
                  <a:pt x="1173" y="1412"/>
                  <a:pt x="1180" y="1406"/>
                  <a:pt x="1180" y="1397"/>
                </a:cubicBezTo>
                <a:cubicBezTo>
                  <a:pt x="1180" y="1389"/>
                  <a:pt x="1173" y="1383"/>
                  <a:pt x="1165" y="1383"/>
                </a:cubicBezTo>
                <a:close/>
                <a:moveTo>
                  <a:pt x="1165" y="1416"/>
                </a:moveTo>
                <a:cubicBezTo>
                  <a:pt x="1157" y="1416"/>
                  <a:pt x="1150" y="1422"/>
                  <a:pt x="1150" y="1430"/>
                </a:cubicBezTo>
                <a:cubicBezTo>
                  <a:pt x="1150" y="1439"/>
                  <a:pt x="1157" y="1445"/>
                  <a:pt x="1165" y="1445"/>
                </a:cubicBezTo>
                <a:cubicBezTo>
                  <a:pt x="1173" y="1445"/>
                  <a:pt x="1180" y="1439"/>
                  <a:pt x="1180" y="1430"/>
                </a:cubicBezTo>
                <a:cubicBezTo>
                  <a:pt x="1180" y="1422"/>
                  <a:pt x="1173" y="1416"/>
                  <a:pt x="1165" y="1416"/>
                </a:cubicBezTo>
                <a:close/>
                <a:moveTo>
                  <a:pt x="1198" y="0"/>
                </a:moveTo>
                <a:cubicBezTo>
                  <a:pt x="1190" y="0"/>
                  <a:pt x="1183" y="7"/>
                  <a:pt x="1183" y="15"/>
                </a:cubicBezTo>
                <a:cubicBezTo>
                  <a:pt x="1183" y="23"/>
                  <a:pt x="1190" y="30"/>
                  <a:pt x="1198" y="30"/>
                </a:cubicBezTo>
                <a:cubicBezTo>
                  <a:pt x="1206" y="30"/>
                  <a:pt x="1213" y="23"/>
                  <a:pt x="1213" y="15"/>
                </a:cubicBezTo>
                <a:cubicBezTo>
                  <a:pt x="1213" y="7"/>
                  <a:pt x="1206" y="0"/>
                  <a:pt x="1198" y="0"/>
                </a:cubicBezTo>
                <a:close/>
                <a:moveTo>
                  <a:pt x="1198" y="33"/>
                </a:moveTo>
                <a:cubicBezTo>
                  <a:pt x="1190" y="33"/>
                  <a:pt x="1183" y="40"/>
                  <a:pt x="1183" y="48"/>
                </a:cubicBezTo>
                <a:cubicBezTo>
                  <a:pt x="1183" y="56"/>
                  <a:pt x="1190" y="63"/>
                  <a:pt x="1198" y="63"/>
                </a:cubicBezTo>
                <a:cubicBezTo>
                  <a:pt x="1206" y="63"/>
                  <a:pt x="1213" y="56"/>
                  <a:pt x="1213" y="48"/>
                </a:cubicBezTo>
                <a:cubicBezTo>
                  <a:pt x="1213" y="40"/>
                  <a:pt x="1206" y="33"/>
                  <a:pt x="1198" y="33"/>
                </a:cubicBezTo>
                <a:close/>
                <a:moveTo>
                  <a:pt x="1198" y="66"/>
                </a:moveTo>
                <a:cubicBezTo>
                  <a:pt x="1190" y="66"/>
                  <a:pt x="1183" y="72"/>
                  <a:pt x="1183" y="81"/>
                </a:cubicBezTo>
                <a:cubicBezTo>
                  <a:pt x="1183" y="89"/>
                  <a:pt x="1190" y="95"/>
                  <a:pt x="1198" y="95"/>
                </a:cubicBezTo>
                <a:cubicBezTo>
                  <a:pt x="1206" y="95"/>
                  <a:pt x="1213" y="89"/>
                  <a:pt x="1213" y="81"/>
                </a:cubicBezTo>
                <a:cubicBezTo>
                  <a:pt x="1213" y="72"/>
                  <a:pt x="1206" y="66"/>
                  <a:pt x="1198" y="66"/>
                </a:cubicBezTo>
                <a:close/>
                <a:moveTo>
                  <a:pt x="1198" y="99"/>
                </a:moveTo>
                <a:cubicBezTo>
                  <a:pt x="1190" y="99"/>
                  <a:pt x="1183" y="105"/>
                  <a:pt x="1183" y="114"/>
                </a:cubicBezTo>
                <a:cubicBezTo>
                  <a:pt x="1183" y="122"/>
                  <a:pt x="1190" y="128"/>
                  <a:pt x="1198" y="128"/>
                </a:cubicBezTo>
                <a:cubicBezTo>
                  <a:pt x="1206" y="128"/>
                  <a:pt x="1213" y="122"/>
                  <a:pt x="1213" y="114"/>
                </a:cubicBezTo>
                <a:cubicBezTo>
                  <a:pt x="1213" y="105"/>
                  <a:pt x="1206" y="99"/>
                  <a:pt x="1198" y="99"/>
                </a:cubicBezTo>
                <a:close/>
                <a:moveTo>
                  <a:pt x="1198" y="132"/>
                </a:moveTo>
                <a:cubicBezTo>
                  <a:pt x="1190" y="132"/>
                  <a:pt x="1183" y="138"/>
                  <a:pt x="1183" y="147"/>
                </a:cubicBezTo>
                <a:cubicBezTo>
                  <a:pt x="1183" y="155"/>
                  <a:pt x="1190" y="161"/>
                  <a:pt x="1198" y="161"/>
                </a:cubicBezTo>
                <a:cubicBezTo>
                  <a:pt x="1206" y="161"/>
                  <a:pt x="1213" y="155"/>
                  <a:pt x="1213" y="147"/>
                </a:cubicBezTo>
                <a:cubicBezTo>
                  <a:pt x="1213" y="138"/>
                  <a:pt x="1206" y="132"/>
                  <a:pt x="1198" y="132"/>
                </a:cubicBezTo>
                <a:close/>
                <a:moveTo>
                  <a:pt x="1198" y="165"/>
                </a:moveTo>
                <a:cubicBezTo>
                  <a:pt x="1190" y="165"/>
                  <a:pt x="1183" y="171"/>
                  <a:pt x="1183" y="179"/>
                </a:cubicBezTo>
                <a:cubicBezTo>
                  <a:pt x="1183" y="188"/>
                  <a:pt x="1190" y="194"/>
                  <a:pt x="1198" y="194"/>
                </a:cubicBezTo>
                <a:cubicBezTo>
                  <a:pt x="1206" y="194"/>
                  <a:pt x="1213" y="188"/>
                  <a:pt x="1213" y="179"/>
                </a:cubicBezTo>
                <a:cubicBezTo>
                  <a:pt x="1213" y="171"/>
                  <a:pt x="1206" y="165"/>
                  <a:pt x="1198" y="165"/>
                </a:cubicBezTo>
                <a:close/>
                <a:moveTo>
                  <a:pt x="1198" y="198"/>
                </a:moveTo>
                <a:cubicBezTo>
                  <a:pt x="1190" y="198"/>
                  <a:pt x="1183" y="204"/>
                  <a:pt x="1183" y="212"/>
                </a:cubicBezTo>
                <a:cubicBezTo>
                  <a:pt x="1183" y="221"/>
                  <a:pt x="1190" y="227"/>
                  <a:pt x="1198" y="227"/>
                </a:cubicBezTo>
                <a:cubicBezTo>
                  <a:pt x="1206" y="227"/>
                  <a:pt x="1213" y="221"/>
                  <a:pt x="1213" y="212"/>
                </a:cubicBezTo>
                <a:cubicBezTo>
                  <a:pt x="1213" y="204"/>
                  <a:pt x="1206" y="198"/>
                  <a:pt x="1198" y="198"/>
                </a:cubicBezTo>
                <a:close/>
                <a:moveTo>
                  <a:pt x="1198" y="230"/>
                </a:moveTo>
                <a:cubicBezTo>
                  <a:pt x="1190" y="230"/>
                  <a:pt x="1183" y="237"/>
                  <a:pt x="1183" y="245"/>
                </a:cubicBezTo>
                <a:cubicBezTo>
                  <a:pt x="1183" y="253"/>
                  <a:pt x="1190" y="260"/>
                  <a:pt x="1198" y="260"/>
                </a:cubicBezTo>
                <a:cubicBezTo>
                  <a:pt x="1206" y="260"/>
                  <a:pt x="1213" y="253"/>
                  <a:pt x="1213" y="245"/>
                </a:cubicBezTo>
                <a:cubicBezTo>
                  <a:pt x="1213" y="237"/>
                  <a:pt x="1206" y="230"/>
                  <a:pt x="1198" y="230"/>
                </a:cubicBezTo>
                <a:close/>
                <a:moveTo>
                  <a:pt x="1198" y="263"/>
                </a:moveTo>
                <a:cubicBezTo>
                  <a:pt x="1190" y="263"/>
                  <a:pt x="1183" y="270"/>
                  <a:pt x="1183" y="278"/>
                </a:cubicBezTo>
                <a:cubicBezTo>
                  <a:pt x="1183" y="286"/>
                  <a:pt x="1190" y="293"/>
                  <a:pt x="1198" y="293"/>
                </a:cubicBezTo>
                <a:cubicBezTo>
                  <a:pt x="1206" y="293"/>
                  <a:pt x="1213" y="286"/>
                  <a:pt x="1213" y="278"/>
                </a:cubicBezTo>
                <a:cubicBezTo>
                  <a:pt x="1213" y="270"/>
                  <a:pt x="1206" y="263"/>
                  <a:pt x="1198" y="263"/>
                </a:cubicBezTo>
                <a:close/>
                <a:moveTo>
                  <a:pt x="1198" y="296"/>
                </a:moveTo>
                <a:cubicBezTo>
                  <a:pt x="1190" y="296"/>
                  <a:pt x="1183" y="303"/>
                  <a:pt x="1183" y="311"/>
                </a:cubicBezTo>
                <a:cubicBezTo>
                  <a:pt x="1183" y="319"/>
                  <a:pt x="1190" y="326"/>
                  <a:pt x="1198" y="326"/>
                </a:cubicBezTo>
                <a:cubicBezTo>
                  <a:pt x="1206" y="326"/>
                  <a:pt x="1213" y="319"/>
                  <a:pt x="1213" y="311"/>
                </a:cubicBezTo>
                <a:cubicBezTo>
                  <a:pt x="1213" y="303"/>
                  <a:pt x="1206" y="296"/>
                  <a:pt x="1198" y="296"/>
                </a:cubicBezTo>
                <a:close/>
                <a:moveTo>
                  <a:pt x="1198" y="329"/>
                </a:moveTo>
                <a:cubicBezTo>
                  <a:pt x="1190" y="329"/>
                  <a:pt x="1183" y="336"/>
                  <a:pt x="1183" y="344"/>
                </a:cubicBezTo>
                <a:cubicBezTo>
                  <a:pt x="1183" y="352"/>
                  <a:pt x="1190" y="359"/>
                  <a:pt x="1198" y="359"/>
                </a:cubicBezTo>
                <a:cubicBezTo>
                  <a:pt x="1206" y="359"/>
                  <a:pt x="1213" y="352"/>
                  <a:pt x="1213" y="344"/>
                </a:cubicBezTo>
                <a:cubicBezTo>
                  <a:pt x="1213" y="336"/>
                  <a:pt x="1206" y="329"/>
                  <a:pt x="1198" y="329"/>
                </a:cubicBezTo>
                <a:close/>
                <a:moveTo>
                  <a:pt x="1198" y="362"/>
                </a:moveTo>
                <a:cubicBezTo>
                  <a:pt x="1190" y="362"/>
                  <a:pt x="1183" y="369"/>
                  <a:pt x="1183" y="377"/>
                </a:cubicBezTo>
                <a:cubicBezTo>
                  <a:pt x="1183" y="385"/>
                  <a:pt x="1190" y="392"/>
                  <a:pt x="1198" y="392"/>
                </a:cubicBezTo>
                <a:cubicBezTo>
                  <a:pt x="1206" y="392"/>
                  <a:pt x="1213" y="385"/>
                  <a:pt x="1213" y="377"/>
                </a:cubicBezTo>
                <a:cubicBezTo>
                  <a:pt x="1213" y="369"/>
                  <a:pt x="1206" y="362"/>
                  <a:pt x="1198" y="362"/>
                </a:cubicBezTo>
                <a:close/>
                <a:moveTo>
                  <a:pt x="1198" y="395"/>
                </a:moveTo>
                <a:cubicBezTo>
                  <a:pt x="1190" y="395"/>
                  <a:pt x="1183" y="402"/>
                  <a:pt x="1183" y="410"/>
                </a:cubicBezTo>
                <a:cubicBezTo>
                  <a:pt x="1183" y="418"/>
                  <a:pt x="1190" y="425"/>
                  <a:pt x="1198" y="425"/>
                </a:cubicBezTo>
                <a:cubicBezTo>
                  <a:pt x="1206" y="425"/>
                  <a:pt x="1213" y="418"/>
                  <a:pt x="1213" y="410"/>
                </a:cubicBezTo>
                <a:cubicBezTo>
                  <a:pt x="1213" y="402"/>
                  <a:pt x="1206" y="395"/>
                  <a:pt x="1198" y="395"/>
                </a:cubicBezTo>
                <a:close/>
                <a:moveTo>
                  <a:pt x="1198" y="428"/>
                </a:moveTo>
                <a:cubicBezTo>
                  <a:pt x="1190" y="428"/>
                  <a:pt x="1183" y="435"/>
                  <a:pt x="1183" y="443"/>
                </a:cubicBezTo>
                <a:cubicBezTo>
                  <a:pt x="1183" y="451"/>
                  <a:pt x="1190" y="458"/>
                  <a:pt x="1198" y="458"/>
                </a:cubicBezTo>
                <a:cubicBezTo>
                  <a:pt x="1206" y="458"/>
                  <a:pt x="1213" y="451"/>
                  <a:pt x="1213" y="443"/>
                </a:cubicBezTo>
                <a:cubicBezTo>
                  <a:pt x="1213" y="435"/>
                  <a:pt x="1206" y="428"/>
                  <a:pt x="1198" y="428"/>
                </a:cubicBezTo>
                <a:close/>
                <a:moveTo>
                  <a:pt x="1198" y="461"/>
                </a:moveTo>
                <a:cubicBezTo>
                  <a:pt x="1190" y="461"/>
                  <a:pt x="1183" y="468"/>
                  <a:pt x="1183" y="476"/>
                </a:cubicBezTo>
                <a:cubicBezTo>
                  <a:pt x="1183" y="484"/>
                  <a:pt x="1190" y="491"/>
                  <a:pt x="1198" y="491"/>
                </a:cubicBezTo>
                <a:cubicBezTo>
                  <a:pt x="1206" y="491"/>
                  <a:pt x="1213" y="484"/>
                  <a:pt x="1213" y="476"/>
                </a:cubicBezTo>
                <a:cubicBezTo>
                  <a:pt x="1213" y="468"/>
                  <a:pt x="1206" y="461"/>
                  <a:pt x="1198" y="461"/>
                </a:cubicBezTo>
                <a:close/>
                <a:moveTo>
                  <a:pt x="1198" y="494"/>
                </a:moveTo>
                <a:cubicBezTo>
                  <a:pt x="1190" y="494"/>
                  <a:pt x="1183" y="500"/>
                  <a:pt x="1183" y="509"/>
                </a:cubicBezTo>
                <a:cubicBezTo>
                  <a:pt x="1183" y="517"/>
                  <a:pt x="1190" y="523"/>
                  <a:pt x="1198" y="523"/>
                </a:cubicBezTo>
                <a:cubicBezTo>
                  <a:pt x="1206" y="523"/>
                  <a:pt x="1213" y="517"/>
                  <a:pt x="1213" y="509"/>
                </a:cubicBezTo>
                <a:cubicBezTo>
                  <a:pt x="1213" y="500"/>
                  <a:pt x="1206" y="494"/>
                  <a:pt x="1198" y="494"/>
                </a:cubicBezTo>
                <a:close/>
                <a:moveTo>
                  <a:pt x="1198" y="527"/>
                </a:moveTo>
                <a:cubicBezTo>
                  <a:pt x="1190" y="527"/>
                  <a:pt x="1183" y="533"/>
                  <a:pt x="1183" y="542"/>
                </a:cubicBezTo>
                <a:cubicBezTo>
                  <a:pt x="1183" y="550"/>
                  <a:pt x="1190" y="556"/>
                  <a:pt x="1198" y="556"/>
                </a:cubicBezTo>
                <a:cubicBezTo>
                  <a:pt x="1206" y="556"/>
                  <a:pt x="1213" y="550"/>
                  <a:pt x="1213" y="542"/>
                </a:cubicBezTo>
                <a:cubicBezTo>
                  <a:pt x="1213" y="533"/>
                  <a:pt x="1206" y="527"/>
                  <a:pt x="1198" y="527"/>
                </a:cubicBezTo>
                <a:close/>
                <a:moveTo>
                  <a:pt x="1198" y="560"/>
                </a:moveTo>
                <a:cubicBezTo>
                  <a:pt x="1190" y="560"/>
                  <a:pt x="1183" y="566"/>
                  <a:pt x="1183" y="574"/>
                </a:cubicBezTo>
                <a:cubicBezTo>
                  <a:pt x="1183" y="583"/>
                  <a:pt x="1190" y="589"/>
                  <a:pt x="1198" y="589"/>
                </a:cubicBezTo>
                <a:cubicBezTo>
                  <a:pt x="1206" y="589"/>
                  <a:pt x="1213" y="583"/>
                  <a:pt x="1213" y="574"/>
                </a:cubicBezTo>
                <a:cubicBezTo>
                  <a:pt x="1213" y="566"/>
                  <a:pt x="1206" y="560"/>
                  <a:pt x="1198" y="560"/>
                </a:cubicBezTo>
                <a:close/>
                <a:moveTo>
                  <a:pt x="1198" y="593"/>
                </a:moveTo>
                <a:cubicBezTo>
                  <a:pt x="1190" y="593"/>
                  <a:pt x="1183" y="599"/>
                  <a:pt x="1183" y="607"/>
                </a:cubicBezTo>
                <a:cubicBezTo>
                  <a:pt x="1183" y="616"/>
                  <a:pt x="1190" y="622"/>
                  <a:pt x="1198" y="622"/>
                </a:cubicBezTo>
                <a:cubicBezTo>
                  <a:pt x="1206" y="622"/>
                  <a:pt x="1213" y="616"/>
                  <a:pt x="1213" y="607"/>
                </a:cubicBezTo>
                <a:cubicBezTo>
                  <a:pt x="1213" y="599"/>
                  <a:pt x="1206" y="593"/>
                  <a:pt x="1198" y="593"/>
                </a:cubicBezTo>
                <a:close/>
                <a:moveTo>
                  <a:pt x="1198" y="625"/>
                </a:moveTo>
                <a:cubicBezTo>
                  <a:pt x="1190" y="625"/>
                  <a:pt x="1183" y="632"/>
                  <a:pt x="1183" y="640"/>
                </a:cubicBezTo>
                <a:cubicBezTo>
                  <a:pt x="1183" y="648"/>
                  <a:pt x="1190" y="655"/>
                  <a:pt x="1198" y="655"/>
                </a:cubicBezTo>
                <a:cubicBezTo>
                  <a:pt x="1206" y="655"/>
                  <a:pt x="1213" y="648"/>
                  <a:pt x="1213" y="640"/>
                </a:cubicBezTo>
                <a:cubicBezTo>
                  <a:pt x="1213" y="632"/>
                  <a:pt x="1206" y="625"/>
                  <a:pt x="1198" y="625"/>
                </a:cubicBezTo>
                <a:close/>
                <a:moveTo>
                  <a:pt x="1198" y="658"/>
                </a:moveTo>
                <a:cubicBezTo>
                  <a:pt x="1190" y="658"/>
                  <a:pt x="1183" y="665"/>
                  <a:pt x="1183" y="673"/>
                </a:cubicBezTo>
                <a:cubicBezTo>
                  <a:pt x="1183" y="681"/>
                  <a:pt x="1190" y="688"/>
                  <a:pt x="1198" y="688"/>
                </a:cubicBezTo>
                <a:cubicBezTo>
                  <a:pt x="1206" y="688"/>
                  <a:pt x="1213" y="681"/>
                  <a:pt x="1213" y="673"/>
                </a:cubicBezTo>
                <a:cubicBezTo>
                  <a:pt x="1213" y="665"/>
                  <a:pt x="1206" y="658"/>
                  <a:pt x="1198" y="658"/>
                </a:cubicBezTo>
                <a:close/>
                <a:moveTo>
                  <a:pt x="1198" y="691"/>
                </a:moveTo>
                <a:cubicBezTo>
                  <a:pt x="1190" y="691"/>
                  <a:pt x="1183" y="698"/>
                  <a:pt x="1183" y="706"/>
                </a:cubicBezTo>
                <a:cubicBezTo>
                  <a:pt x="1183" y="714"/>
                  <a:pt x="1190" y="721"/>
                  <a:pt x="1198" y="721"/>
                </a:cubicBezTo>
                <a:cubicBezTo>
                  <a:pt x="1206" y="721"/>
                  <a:pt x="1213" y="714"/>
                  <a:pt x="1213" y="706"/>
                </a:cubicBezTo>
                <a:cubicBezTo>
                  <a:pt x="1213" y="698"/>
                  <a:pt x="1206" y="691"/>
                  <a:pt x="1198" y="691"/>
                </a:cubicBezTo>
                <a:close/>
                <a:moveTo>
                  <a:pt x="1198" y="724"/>
                </a:moveTo>
                <a:cubicBezTo>
                  <a:pt x="1190" y="724"/>
                  <a:pt x="1183" y="731"/>
                  <a:pt x="1183" y="739"/>
                </a:cubicBezTo>
                <a:cubicBezTo>
                  <a:pt x="1183" y="747"/>
                  <a:pt x="1190" y="754"/>
                  <a:pt x="1198" y="754"/>
                </a:cubicBezTo>
                <a:cubicBezTo>
                  <a:pt x="1206" y="754"/>
                  <a:pt x="1213" y="747"/>
                  <a:pt x="1213" y="739"/>
                </a:cubicBezTo>
                <a:cubicBezTo>
                  <a:pt x="1213" y="731"/>
                  <a:pt x="1206" y="724"/>
                  <a:pt x="1198" y="724"/>
                </a:cubicBezTo>
                <a:close/>
                <a:moveTo>
                  <a:pt x="1198" y="757"/>
                </a:moveTo>
                <a:cubicBezTo>
                  <a:pt x="1190" y="757"/>
                  <a:pt x="1183" y="764"/>
                  <a:pt x="1183" y="772"/>
                </a:cubicBezTo>
                <a:cubicBezTo>
                  <a:pt x="1183" y="780"/>
                  <a:pt x="1190" y="787"/>
                  <a:pt x="1198" y="787"/>
                </a:cubicBezTo>
                <a:cubicBezTo>
                  <a:pt x="1206" y="787"/>
                  <a:pt x="1213" y="780"/>
                  <a:pt x="1213" y="772"/>
                </a:cubicBezTo>
                <a:cubicBezTo>
                  <a:pt x="1213" y="764"/>
                  <a:pt x="1206" y="757"/>
                  <a:pt x="1198" y="757"/>
                </a:cubicBezTo>
                <a:close/>
                <a:moveTo>
                  <a:pt x="1198" y="790"/>
                </a:moveTo>
                <a:cubicBezTo>
                  <a:pt x="1190" y="790"/>
                  <a:pt x="1183" y="797"/>
                  <a:pt x="1183" y="805"/>
                </a:cubicBezTo>
                <a:cubicBezTo>
                  <a:pt x="1183" y="813"/>
                  <a:pt x="1190" y="820"/>
                  <a:pt x="1198" y="820"/>
                </a:cubicBezTo>
                <a:cubicBezTo>
                  <a:pt x="1206" y="820"/>
                  <a:pt x="1213" y="813"/>
                  <a:pt x="1213" y="805"/>
                </a:cubicBezTo>
                <a:cubicBezTo>
                  <a:pt x="1213" y="797"/>
                  <a:pt x="1206" y="790"/>
                  <a:pt x="1198" y="790"/>
                </a:cubicBezTo>
                <a:close/>
                <a:moveTo>
                  <a:pt x="1198" y="823"/>
                </a:moveTo>
                <a:cubicBezTo>
                  <a:pt x="1190" y="823"/>
                  <a:pt x="1183" y="830"/>
                  <a:pt x="1183" y="838"/>
                </a:cubicBezTo>
                <a:cubicBezTo>
                  <a:pt x="1183" y="846"/>
                  <a:pt x="1190" y="853"/>
                  <a:pt x="1198" y="853"/>
                </a:cubicBezTo>
                <a:cubicBezTo>
                  <a:pt x="1206" y="853"/>
                  <a:pt x="1213" y="846"/>
                  <a:pt x="1213" y="838"/>
                </a:cubicBezTo>
                <a:cubicBezTo>
                  <a:pt x="1213" y="830"/>
                  <a:pt x="1206" y="823"/>
                  <a:pt x="1198" y="823"/>
                </a:cubicBezTo>
                <a:close/>
                <a:moveTo>
                  <a:pt x="1198" y="856"/>
                </a:moveTo>
                <a:cubicBezTo>
                  <a:pt x="1190" y="856"/>
                  <a:pt x="1183" y="863"/>
                  <a:pt x="1183" y="871"/>
                </a:cubicBezTo>
                <a:cubicBezTo>
                  <a:pt x="1183" y="879"/>
                  <a:pt x="1190" y="886"/>
                  <a:pt x="1198" y="886"/>
                </a:cubicBezTo>
                <a:cubicBezTo>
                  <a:pt x="1206" y="886"/>
                  <a:pt x="1213" y="879"/>
                  <a:pt x="1213" y="871"/>
                </a:cubicBezTo>
                <a:cubicBezTo>
                  <a:pt x="1213" y="863"/>
                  <a:pt x="1206" y="856"/>
                  <a:pt x="1198" y="856"/>
                </a:cubicBezTo>
                <a:close/>
                <a:moveTo>
                  <a:pt x="1198" y="889"/>
                </a:moveTo>
                <a:cubicBezTo>
                  <a:pt x="1190" y="889"/>
                  <a:pt x="1183" y="895"/>
                  <a:pt x="1183" y="904"/>
                </a:cubicBezTo>
                <a:cubicBezTo>
                  <a:pt x="1183" y="912"/>
                  <a:pt x="1190" y="918"/>
                  <a:pt x="1198" y="918"/>
                </a:cubicBezTo>
                <a:cubicBezTo>
                  <a:pt x="1206" y="918"/>
                  <a:pt x="1213" y="912"/>
                  <a:pt x="1213" y="904"/>
                </a:cubicBezTo>
                <a:cubicBezTo>
                  <a:pt x="1213" y="895"/>
                  <a:pt x="1206" y="889"/>
                  <a:pt x="1198" y="889"/>
                </a:cubicBezTo>
                <a:close/>
                <a:moveTo>
                  <a:pt x="1198" y="922"/>
                </a:moveTo>
                <a:cubicBezTo>
                  <a:pt x="1190" y="922"/>
                  <a:pt x="1183" y="928"/>
                  <a:pt x="1183" y="937"/>
                </a:cubicBezTo>
                <a:cubicBezTo>
                  <a:pt x="1183" y="945"/>
                  <a:pt x="1190" y="951"/>
                  <a:pt x="1198" y="951"/>
                </a:cubicBezTo>
                <a:cubicBezTo>
                  <a:pt x="1206" y="951"/>
                  <a:pt x="1213" y="945"/>
                  <a:pt x="1213" y="937"/>
                </a:cubicBezTo>
                <a:cubicBezTo>
                  <a:pt x="1213" y="928"/>
                  <a:pt x="1206" y="922"/>
                  <a:pt x="1198" y="922"/>
                </a:cubicBezTo>
                <a:close/>
                <a:moveTo>
                  <a:pt x="1198" y="955"/>
                </a:moveTo>
                <a:cubicBezTo>
                  <a:pt x="1190" y="955"/>
                  <a:pt x="1183" y="961"/>
                  <a:pt x="1183" y="970"/>
                </a:cubicBezTo>
                <a:cubicBezTo>
                  <a:pt x="1183" y="978"/>
                  <a:pt x="1190" y="984"/>
                  <a:pt x="1198" y="984"/>
                </a:cubicBezTo>
                <a:cubicBezTo>
                  <a:pt x="1206" y="984"/>
                  <a:pt x="1213" y="978"/>
                  <a:pt x="1213" y="970"/>
                </a:cubicBezTo>
                <a:cubicBezTo>
                  <a:pt x="1213" y="961"/>
                  <a:pt x="1206" y="955"/>
                  <a:pt x="1198" y="955"/>
                </a:cubicBezTo>
                <a:close/>
                <a:moveTo>
                  <a:pt x="1198" y="988"/>
                </a:moveTo>
                <a:cubicBezTo>
                  <a:pt x="1190" y="988"/>
                  <a:pt x="1183" y="994"/>
                  <a:pt x="1183" y="1002"/>
                </a:cubicBezTo>
                <a:cubicBezTo>
                  <a:pt x="1183" y="1011"/>
                  <a:pt x="1190" y="1017"/>
                  <a:pt x="1198" y="1017"/>
                </a:cubicBezTo>
                <a:cubicBezTo>
                  <a:pt x="1206" y="1017"/>
                  <a:pt x="1213" y="1011"/>
                  <a:pt x="1213" y="1002"/>
                </a:cubicBezTo>
                <a:cubicBezTo>
                  <a:pt x="1213" y="994"/>
                  <a:pt x="1206" y="988"/>
                  <a:pt x="1198" y="988"/>
                </a:cubicBezTo>
                <a:close/>
                <a:moveTo>
                  <a:pt x="1198" y="1021"/>
                </a:moveTo>
                <a:cubicBezTo>
                  <a:pt x="1190" y="1021"/>
                  <a:pt x="1183" y="1027"/>
                  <a:pt x="1183" y="1035"/>
                </a:cubicBezTo>
                <a:cubicBezTo>
                  <a:pt x="1183" y="1044"/>
                  <a:pt x="1190" y="1050"/>
                  <a:pt x="1198" y="1050"/>
                </a:cubicBezTo>
                <a:cubicBezTo>
                  <a:pt x="1206" y="1050"/>
                  <a:pt x="1213" y="1044"/>
                  <a:pt x="1213" y="1035"/>
                </a:cubicBezTo>
                <a:cubicBezTo>
                  <a:pt x="1213" y="1027"/>
                  <a:pt x="1206" y="1021"/>
                  <a:pt x="1198" y="1021"/>
                </a:cubicBezTo>
                <a:close/>
                <a:moveTo>
                  <a:pt x="1198" y="1053"/>
                </a:moveTo>
                <a:cubicBezTo>
                  <a:pt x="1190" y="1053"/>
                  <a:pt x="1183" y="1060"/>
                  <a:pt x="1183" y="1068"/>
                </a:cubicBezTo>
                <a:cubicBezTo>
                  <a:pt x="1183" y="1076"/>
                  <a:pt x="1190" y="1083"/>
                  <a:pt x="1198" y="1083"/>
                </a:cubicBezTo>
                <a:cubicBezTo>
                  <a:pt x="1206" y="1083"/>
                  <a:pt x="1213" y="1076"/>
                  <a:pt x="1213" y="1068"/>
                </a:cubicBezTo>
                <a:cubicBezTo>
                  <a:pt x="1213" y="1060"/>
                  <a:pt x="1206" y="1053"/>
                  <a:pt x="1198" y="1053"/>
                </a:cubicBezTo>
                <a:close/>
                <a:moveTo>
                  <a:pt x="1198" y="1086"/>
                </a:moveTo>
                <a:cubicBezTo>
                  <a:pt x="1190" y="1086"/>
                  <a:pt x="1183" y="1093"/>
                  <a:pt x="1183" y="1101"/>
                </a:cubicBezTo>
                <a:cubicBezTo>
                  <a:pt x="1183" y="1109"/>
                  <a:pt x="1190" y="1116"/>
                  <a:pt x="1198" y="1116"/>
                </a:cubicBezTo>
                <a:cubicBezTo>
                  <a:pt x="1206" y="1116"/>
                  <a:pt x="1213" y="1109"/>
                  <a:pt x="1213" y="1101"/>
                </a:cubicBezTo>
                <a:cubicBezTo>
                  <a:pt x="1213" y="1093"/>
                  <a:pt x="1206" y="1086"/>
                  <a:pt x="1198" y="1086"/>
                </a:cubicBezTo>
                <a:close/>
                <a:moveTo>
                  <a:pt x="1198" y="1119"/>
                </a:moveTo>
                <a:cubicBezTo>
                  <a:pt x="1190" y="1119"/>
                  <a:pt x="1183" y="1126"/>
                  <a:pt x="1183" y="1134"/>
                </a:cubicBezTo>
                <a:cubicBezTo>
                  <a:pt x="1183" y="1142"/>
                  <a:pt x="1190" y="1149"/>
                  <a:pt x="1198" y="1149"/>
                </a:cubicBezTo>
                <a:cubicBezTo>
                  <a:pt x="1206" y="1149"/>
                  <a:pt x="1213" y="1142"/>
                  <a:pt x="1213" y="1134"/>
                </a:cubicBezTo>
                <a:cubicBezTo>
                  <a:pt x="1213" y="1126"/>
                  <a:pt x="1206" y="1119"/>
                  <a:pt x="1198" y="1119"/>
                </a:cubicBezTo>
                <a:close/>
                <a:moveTo>
                  <a:pt x="1198" y="1152"/>
                </a:moveTo>
                <a:cubicBezTo>
                  <a:pt x="1190" y="1152"/>
                  <a:pt x="1183" y="1159"/>
                  <a:pt x="1183" y="1167"/>
                </a:cubicBezTo>
                <a:cubicBezTo>
                  <a:pt x="1183" y="1175"/>
                  <a:pt x="1190" y="1182"/>
                  <a:pt x="1198" y="1182"/>
                </a:cubicBezTo>
                <a:cubicBezTo>
                  <a:pt x="1206" y="1182"/>
                  <a:pt x="1213" y="1175"/>
                  <a:pt x="1213" y="1167"/>
                </a:cubicBezTo>
                <a:cubicBezTo>
                  <a:pt x="1213" y="1159"/>
                  <a:pt x="1206" y="1152"/>
                  <a:pt x="1198" y="1152"/>
                </a:cubicBezTo>
                <a:close/>
                <a:moveTo>
                  <a:pt x="1198" y="1185"/>
                </a:moveTo>
                <a:cubicBezTo>
                  <a:pt x="1190" y="1185"/>
                  <a:pt x="1183" y="1192"/>
                  <a:pt x="1183" y="1200"/>
                </a:cubicBezTo>
                <a:cubicBezTo>
                  <a:pt x="1183" y="1208"/>
                  <a:pt x="1190" y="1215"/>
                  <a:pt x="1198" y="1215"/>
                </a:cubicBezTo>
                <a:cubicBezTo>
                  <a:pt x="1206" y="1215"/>
                  <a:pt x="1213" y="1208"/>
                  <a:pt x="1213" y="1200"/>
                </a:cubicBezTo>
                <a:cubicBezTo>
                  <a:pt x="1213" y="1192"/>
                  <a:pt x="1206" y="1185"/>
                  <a:pt x="1198" y="1185"/>
                </a:cubicBezTo>
                <a:close/>
                <a:moveTo>
                  <a:pt x="1198" y="1218"/>
                </a:moveTo>
                <a:cubicBezTo>
                  <a:pt x="1190" y="1218"/>
                  <a:pt x="1183" y="1225"/>
                  <a:pt x="1183" y="1233"/>
                </a:cubicBezTo>
                <a:cubicBezTo>
                  <a:pt x="1183" y="1241"/>
                  <a:pt x="1190" y="1248"/>
                  <a:pt x="1198" y="1248"/>
                </a:cubicBezTo>
                <a:cubicBezTo>
                  <a:pt x="1206" y="1248"/>
                  <a:pt x="1213" y="1241"/>
                  <a:pt x="1213" y="1233"/>
                </a:cubicBezTo>
                <a:cubicBezTo>
                  <a:pt x="1213" y="1225"/>
                  <a:pt x="1206" y="1218"/>
                  <a:pt x="1198" y="1218"/>
                </a:cubicBezTo>
                <a:close/>
                <a:moveTo>
                  <a:pt x="1198" y="1251"/>
                </a:moveTo>
                <a:cubicBezTo>
                  <a:pt x="1190" y="1251"/>
                  <a:pt x="1183" y="1258"/>
                  <a:pt x="1183" y="1266"/>
                </a:cubicBezTo>
                <a:cubicBezTo>
                  <a:pt x="1183" y="1274"/>
                  <a:pt x="1190" y="1281"/>
                  <a:pt x="1198" y="1281"/>
                </a:cubicBezTo>
                <a:cubicBezTo>
                  <a:pt x="1206" y="1281"/>
                  <a:pt x="1213" y="1274"/>
                  <a:pt x="1213" y="1266"/>
                </a:cubicBezTo>
                <a:cubicBezTo>
                  <a:pt x="1213" y="1258"/>
                  <a:pt x="1206" y="1251"/>
                  <a:pt x="1198" y="1251"/>
                </a:cubicBezTo>
                <a:close/>
                <a:moveTo>
                  <a:pt x="1198" y="1284"/>
                </a:moveTo>
                <a:cubicBezTo>
                  <a:pt x="1190" y="1284"/>
                  <a:pt x="1183" y="1291"/>
                  <a:pt x="1183" y="1299"/>
                </a:cubicBezTo>
                <a:cubicBezTo>
                  <a:pt x="1183" y="1307"/>
                  <a:pt x="1190" y="1314"/>
                  <a:pt x="1198" y="1314"/>
                </a:cubicBezTo>
                <a:cubicBezTo>
                  <a:pt x="1206" y="1314"/>
                  <a:pt x="1213" y="1307"/>
                  <a:pt x="1213" y="1299"/>
                </a:cubicBezTo>
                <a:cubicBezTo>
                  <a:pt x="1213" y="1291"/>
                  <a:pt x="1206" y="1284"/>
                  <a:pt x="1198" y="1284"/>
                </a:cubicBezTo>
                <a:close/>
                <a:moveTo>
                  <a:pt x="1198" y="1317"/>
                </a:moveTo>
                <a:cubicBezTo>
                  <a:pt x="1190" y="1317"/>
                  <a:pt x="1183" y="1323"/>
                  <a:pt x="1183" y="1332"/>
                </a:cubicBezTo>
                <a:cubicBezTo>
                  <a:pt x="1183" y="1340"/>
                  <a:pt x="1190" y="1346"/>
                  <a:pt x="1198" y="1346"/>
                </a:cubicBezTo>
                <a:cubicBezTo>
                  <a:pt x="1206" y="1346"/>
                  <a:pt x="1213" y="1340"/>
                  <a:pt x="1213" y="1332"/>
                </a:cubicBezTo>
                <a:cubicBezTo>
                  <a:pt x="1213" y="1323"/>
                  <a:pt x="1206" y="1317"/>
                  <a:pt x="1198" y="1317"/>
                </a:cubicBezTo>
                <a:close/>
                <a:moveTo>
                  <a:pt x="1198" y="1350"/>
                </a:moveTo>
                <a:cubicBezTo>
                  <a:pt x="1190" y="1350"/>
                  <a:pt x="1183" y="1356"/>
                  <a:pt x="1183" y="1365"/>
                </a:cubicBezTo>
                <a:cubicBezTo>
                  <a:pt x="1183" y="1373"/>
                  <a:pt x="1190" y="1379"/>
                  <a:pt x="1198" y="1379"/>
                </a:cubicBezTo>
                <a:cubicBezTo>
                  <a:pt x="1206" y="1379"/>
                  <a:pt x="1213" y="1373"/>
                  <a:pt x="1213" y="1365"/>
                </a:cubicBezTo>
                <a:cubicBezTo>
                  <a:pt x="1213" y="1356"/>
                  <a:pt x="1206" y="1350"/>
                  <a:pt x="1198" y="1350"/>
                </a:cubicBezTo>
                <a:close/>
                <a:moveTo>
                  <a:pt x="1198" y="1383"/>
                </a:moveTo>
                <a:cubicBezTo>
                  <a:pt x="1190" y="1383"/>
                  <a:pt x="1183" y="1389"/>
                  <a:pt x="1183" y="1397"/>
                </a:cubicBezTo>
                <a:cubicBezTo>
                  <a:pt x="1183" y="1406"/>
                  <a:pt x="1190" y="1412"/>
                  <a:pt x="1198" y="1412"/>
                </a:cubicBezTo>
                <a:cubicBezTo>
                  <a:pt x="1206" y="1412"/>
                  <a:pt x="1213" y="1406"/>
                  <a:pt x="1213" y="1397"/>
                </a:cubicBezTo>
                <a:cubicBezTo>
                  <a:pt x="1213" y="1389"/>
                  <a:pt x="1206" y="1383"/>
                  <a:pt x="1198" y="1383"/>
                </a:cubicBezTo>
                <a:close/>
                <a:moveTo>
                  <a:pt x="1198" y="1416"/>
                </a:moveTo>
                <a:cubicBezTo>
                  <a:pt x="1190" y="1416"/>
                  <a:pt x="1183" y="1422"/>
                  <a:pt x="1183" y="1430"/>
                </a:cubicBezTo>
                <a:cubicBezTo>
                  <a:pt x="1183" y="1439"/>
                  <a:pt x="1190" y="1445"/>
                  <a:pt x="1198" y="1445"/>
                </a:cubicBezTo>
                <a:cubicBezTo>
                  <a:pt x="1206" y="1445"/>
                  <a:pt x="1213" y="1439"/>
                  <a:pt x="1213" y="1430"/>
                </a:cubicBezTo>
                <a:cubicBezTo>
                  <a:pt x="1213" y="1422"/>
                  <a:pt x="1206" y="1416"/>
                  <a:pt x="1198" y="1416"/>
                </a:cubicBezTo>
                <a:close/>
                <a:moveTo>
                  <a:pt x="1231" y="0"/>
                </a:moveTo>
                <a:cubicBezTo>
                  <a:pt x="1223" y="0"/>
                  <a:pt x="1216" y="7"/>
                  <a:pt x="1216" y="15"/>
                </a:cubicBezTo>
                <a:cubicBezTo>
                  <a:pt x="1216" y="23"/>
                  <a:pt x="1223" y="30"/>
                  <a:pt x="1231" y="30"/>
                </a:cubicBezTo>
                <a:cubicBezTo>
                  <a:pt x="1239" y="30"/>
                  <a:pt x="1246" y="23"/>
                  <a:pt x="1246" y="15"/>
                </a:cubicBezTo>
                <a:cubicBezTo>
                  <a:pt x="1246" y="7"/>
                  <a:pt x="1239" y="0"/>
                  <a:pt x="1231" y="0"/>
                </a:cubicBezTo>
                <a:close/>
                <a:moveTo>
                  <a:pt x="1231" y="33"/>
                </a:moveTo>
                <a:cubicBezTo>
                  <a:pt x="1223" y="33"/>
                  <a:pt x="1216" y="40"/>
                  <a:pt x="1216" y="48"/>
                </a:cubicBezTo>
                <a:cubicBezTo>
                  <a:pt x="1216" y="56"/>
                  <a:pt x="1223" y="63"/>
                  <a:pt x="1231" y="63"/>
                </a:cubicBezTo>
                <a:cubicBezTo>
                  <a:pt x="1239" y="63"/>
                  <a:pt x="1246" y="56"/>
                  <a:pt x="1246" y="48"/>
                </a:cubicBezTo>
                <a:cubicBezTo>
                  <a:pt x="1246" y="40"/>
                  <a:pt x="1239" y="33"/>
                  <a:pt x="1231" y="33"/>
                </a:cubicBezTo>
                <a:close/>
                <a:moveTo>
                  <a:pt x="1231" y="66"/>
                </a:moveTo>
                <a:cubicBezTo>
                  <a:pt x="1223" y="66"/>
                  <a:pt x="1216" y="72"/>
                  <a:pt x="1216" y="81"/>
                </a:cubicBezTo>
                <a:cubicBezTo>
                  <a:pt x="1216" y="89"/>
                  <a:pt x="1223" y="95"/>
                  <a:pt x="1231" y="95"/>
                </a:cubicBezTo>
                <a:cubicBezTo>
                  <a:pt x="1239" y="95"/>
                  <a:pt x="1246" y="89"/>
                  <a:pt x="1246" y="81"/>
                </a:cubicBezTo>
                <a:cubicBezTo>
                  <a:pt x="1246" y="72"/>
                  <a:pt x="1239" y="66"/>
                  <a:pt x="1231" y="66"/>
                </a:cubicBezTo>
                <a:close/>
                <a:moveTo>
                  <a:pt x="1231" y="99"/>
                </a:moveTo>
                <a:cubicBezTo>
                  <a:pt x="1223" y="99"/>
                  <a:pt x="1216" y="105"/>
                  <a:pt x="1216" y="114"/>
                </a:cubicBezTo>
                <a:cubicBezTo>
                  <a:pt x="1216" y="122"/>
                  <a:pt x="1223" y="128"/>
                  <a:pt x="1231" y="128"/>
                </a:cubicBezTo>
                <a:cubicBezTo>
                  <a:pt x="1239" y="128"/>
                  <a:pt x="1246" y="122"/>
                  <a:pt x="1246" y="114"/>
                </a:cubicBezTo>
                <a:cubicBezTo>
                  <a:pt x="1246" y="105"/>
                  <a:pt x="1239" y="99"/>
                  <a:pt x="1231" y="99"/>
                </a:cubicBezTo>
                <a:close/>
                <a:moveTo>
                  <a:pt x="1231" y="132"/>
                </a:moveTo>
                <a:cubicBezTo>
                  <a:pt x="1223" y="132"/>
                  <a:pt x="1216" y="138"/>
                  <a:pt x="1216" y="147"/>
                </a:cubicBezTo>
                <a:cubicBezTo>
                  <a:pt x="1216" y="155"/>
                  <a:pt x="1223" y="161"/>
                  <a:pt x="1231" y="161"/>
                </a:cubicBezTo>
                <a:cubicBezTo>
                  <a:pt x="1239" y="161"/>
                  <a:pt x="1246" y="155"/>
                  <a:pt x="1246" y="147"/>
                </a:cubicBezTo>
                <a:cubicBezTo>
                  <a:pt x="1246" y="138"/>
                  <a:pt x="1239" y="132"/>
                  <a:pt x="1231" y="132"/>
                </a:cubicBezTo>
                <a:close/>
                <a:moveTo>
                  <a:pt x="1231" y="165"/>
                </a:moveTo>
                <a:cubicBezTo>
                  <a:pt x="1223" y="165"/>
                  <a:pt x="1216" y="171"/>
                  <a:pt x="1216" y="179"/>
                </a:cubicBezTo>
                <a:cubicBezTo>
                  <a:pt x="1216" y="188"/>
                  <a:pt x="1223" y="194"/>
                  <a:pt x="1231" y="194"/>
                </a:cubicBezTo>
                <a:cubicBezTo>
                  <a:pt x="1239" y="194"/>
                  <a:pt x="1246" y="188"/>
                  <a:pt x="1246" y="179"/>
                </a:cubicBezTo>
                <a:cubicBezTo>
                  <a:pt x="1246" y="171"/>
                  <a:pt x="1239" y="165"/>
                  <a:pt x="1231" y="165"/>
                </a:cubicBezTo>
                <a:close/>
                <a:moveTo>
                  <a:pt x="1231" y="198"/>
                </a:moveTo>
                <a:cubicBezTo>
                  <a:pt x="1223" y="198"/>
                  <a:pt x="1216" y="204"/>
                  <a:pt x="1216" y="212"/>
                </a:cubicBezTo>
                <a:cubicBezTo>
                  <a:pt x="1216" y="221"/>
                  <a:pt x="1223" y="227"/>
                  <a:pt x="1231" y="227"/>
                </a:cubicBezTo>
                <a:cubicBezTo>
                  <a:pt x="1239" y="227"/>
                  <a:pt x="1246" y="221"/>
                  <a:pt x="1246" y="212"/>
                </a:cubicBezTo>
                <a:cubicBezTo>
                  <a:pt x="1246" y="204"/>
                  <a:pt x="1239" y="198"/>
                  <a:pt x="1231" y="198"/>
                </a:cubicBezTo>
                <a:close/>
                <a:moveTo>
                  <a:pt x="1231" y="230"/>
                </a:moveTo>
                <a:cubicBezTo>
                  <a:pt x="1223" y="230"/>
                  <a:pt x="1216" y="237"/>
                  <a:pt x="1216" y="245"/>
                </a:cubicBezTo>
                <a:cubicBezTo>
                  <a:pt x="1216" y="253"/>
                  <a:pt x="1223" y="260"/>
                  <a:pt x="1231" y="260"/>
                </a:cubicBezTo>
                <a:cubicBezTo>
                  <a:pt x="1239" y="260"/>
                  <a:pt x="1246" y="253"/>
                  <a:pt x="1246" y="245"/>
                </a:cubicBezTo>
                <a:cubicBezTo>
                  <a:pt x="1246" y="237"/>
                  <a:pt x="1239" y="230"/>
                  <a:pt x="1231" y="230"/>
                </a:cubicBezTo>
                <a:close/>
                <a:moveTo>
                  <a:pt x="1231" y="263"/>
                </a:moveTo>
                <a:cubicBezTo>
                  <a:pt x="1223" y="263"/>
                  <a:pt x="1216" y="270"/>
                  <a:pt x="1216" y="278"/>
                </a:cubicBezTo>
                <a:cubicBezTo>
                  <a:pt x="1216" y="286"/>
                  <a:pt x="1223" y="293"/>
                  <a:pt x="1231" y="293"/>
                </a:cubicBezTo>
                <a:cubicBezTo>
                  <a:pt x="1239" y="293"/>
                  <a:pt x="1246" y="286"/>
                  <a:pt x="1246" y="278"/>
                </a:cubicBezTo>
                <a:cubicBezTo>
                  <a:pt x="1246" y="270"/>
                  <a:pt x="1239" y="263"/>
                  <a:pt x="1231" y="263"/>
                </a:cubicBezTo>
                <a:close/>
                <a:moveTo>
                  <a:pt x="1231" y="296"/>
                </a:moveTo>
                <a:cubicBezTo>
                  <a:pt x="1223" y="296"/>
                  <a:pt x="1216" y="303"/>
                  <a:pt x="1216" y="311"/>
                </a:cubicBezTo>
                <a:cubicBezTo>
                  <a:pt x="1216" y="319"/>
                  <a:pt x="1223" y="326"/>
                  <a:pt x="1231" y="326"/>
                </a:cubicBezTo>
                <a:cubicBezTo>
                  <a:pt x="1239" y="326"/>
                  <a:pt x="1246" y="319"/>
                  <a:pt x="1246" y="311"/>
                </a:cubicBezTo>
                <a:cubicBezTo>
                  <a:pt x="1246" y="303"/>
                  <a:pt x="1239" y="296"/>
                  <a:pt x="1231" y="296"/>
                </a:cubicBezTo>
                <a:close/>
                <a:moveTo>
                  <a:pt x="1231" y="329"/>
                </a:moveTo>
                <a:cubicBezTo>
                  <a:pt x="1223" y="329"/>
                  <a:pt x="1216" y="336"/>
                  <a:pt x="1216" y="344"/>
                </a:cubicBezTo>
                <a:cubicBezTo>
                  <a:pt x="1216" y="352"/>
                  <a:pt x="1223" y="359"/>
                  <a:pt x="1231" y="359"/>
                </a:cubicBezTo>
                <a:cubicBezTo>
                  <a:pt x="1239" y="359"/>
                  <a:pt x="1246" y="352"/>
                  <a:pt x="1246" y="344"/>
                </a:cubicBezTo>
                <a:cubicBezTo>
                  <a:pt x="1246" y="336"/>
                  <a:pt x="1239" y="329"/>
                  <a:pt x="1231" y="329"/>
                </a:cubicBezTo>
                <a:close/>
                <a:moveTo>
                  <a:pt x="1231" y="362"/>
                </a:moveTo>
                <a:cubicBezTo>
                  <a:pt x="1223" y="362"/>
                  <a:pt x="1216" y="369"/>
                  <a:pt x="1216" y="377"/>
                </a:cubicBezTo>
                <a:cubicBezTo>
                  <a:pt x="1216" y="385"/>
                  <a:pt x="1223" y="392"/>
                  <a:pt x="1231" y="392"/>
                </a:cubicBezTo>
                <a:cubicBezTo>
                  <a:pt x="1239" y="392"/>
                  <a:pt x="1246" y="385"/>
                  <a:pt x="1246" y="377"/>
                </a:cubicBezTo>
                <a:cubicBezTo>
                  <a:pt x="1246" y="369"/>
                  <a:pt x="1239" y="362"/>
                  <a:pt x="1231" y="362"/>
                </a:cubicBezTo>
                <a:close/>
                <a:moveTo>
                  <a:pt x="1231" y="395"/>
                </a:moveTo>
                <a:cubicBezTo>
                  <a:pt x="1223" y="395"/>
                  <a:pt x="1216" y="402"/>
                  <a:pt x="1216" y="410"/>
                </a:cubicBezTo>
                <a:cubicBezTo>
                  <a:pt x="1216" y="418"/>
                  <a:pt x="1223" y="425"/>
                  <a:pt x="1231" y="425"/>
                </a:cubicBezTo>
                <a:cubicBezTo>
                  <a:pt x="1239" y="425"/>
                  <a:pt x="1246" y="418"/>
                  <a:pt x="1246" y="410"/>
                </a:cubicBezTo>
                <a:cubicBezTo>
                  <a:pt x="1246" y="402"/>
                  <a:pt x="1239" y="395"/>
                  <a:pt x="1231" y="395"/>
                </a:cubicBezTo>
                <a:close/>
                <a:moveTo>
                  <a:pt x="1231" y="428"/>
                </a:moveTo>
                <a:cubicBezTo>
                  <a:pt x="1223" y="428"/>
                  <a:pt x="1216" y="435"/>
                  <a:pt x="1216" y="443"/>
                </a:cubicBezTo>
                <a:cubicBezTo>
                  <a:pt x="1216" y="451"/>
                  <a:pt x="1223" y="458"/>
                  <a:pt x="1231" y="458"/>
                </a:cubicBezTo>
                <a:cubicBezTo>
                  <a:pt x="1239" y="458"/>
                  <a:pt x="1246" y="451"/>
                  <a:pt x="1246" y="443"/>
                </a:cubicBezTo>
                <a:cubicBezTo>
                  <a:pt x="1246" y="435"/>
                  <a:pt x="1239" y="428"/>
                  <a:pt x="1231" y="428"/>
                </a:cubicBezTo>
                <a:close/>
                <a:moveTo>
                  <a:pt x="1231" y="461"/>
                </a:moveTo>
                <a:cubicBezTo>
                  <a:pt x="1223" y="461"/>
                  <a:pt x="1216" y="468"/>
                  <a:pt x="1216" y="476"/>
                </a:cubicBezTo>
                <a:cubicBezTo>
                  <a:pt x="1216" y="484"/>
                  <a:pt x="1223" y="491"/>
                  <a:pt x="1231" y="491"/>
                </a:cubicBezTo>
                <a:cubicBezTo>
                  <a:pt x="1239" y="491"/>
                  <a:pt x="1246" y="484"/>
                  <a:pt x="1246" y="476"/>
                </a:cubicBezTo>
                <a:cubicBezTo>
                  <a:pt x="1246" y="468"/>
                  <a:pt x="1239" y="461"/>
                  <a:pt x="1231" y="461"/>
                </a:cubicBezTo>
                <a:close/>
                <a:moveTo>
                  <a:pt x="1231" y="494"/>
                </a:moveTo>
                <a:cubicBezTo>
                  <a:pt x="1223" y="494"/>
                  <a:pt x="1216" y="500"/>
                  <a:pt x="1216" y="509"/>
                </a:cubicBezTo>
                <a:cubicBezTo>
                  <a:pt x="1216" y="517"/>
                  <a:pt x="1223" y="523"/>
                  <a:pt x="1231" y="523"/>
                </a:cubicBezTo>
                <a:cubicBezTo>
                  <a:pt x="1239" y="523"/>
                  <a:pt x="1246" y="517"/>
                  <a:pt x="1246" y="509"/>
                </a:cubicBezTo>
                <a:cubicBezTo>
                  <a:pt x="1246" y="500"/>
                  <a:pt x="1239" y="494"/>
                  <a:pt x="1231" y="494"/>
                </a:cubicBezTo>
                <a:close/>
                <a:moveTo>
                  <a:pt x="1231" y="527"/>
                </a:moveTo>
                <a:cubicBezTo>
                  <a:pt x="1223" y="527"/>
                  <a:pt x="1216" y="533"/>
                  <a:pt x="1216" y="542"/>
                </a:cubicBezTo>
                <a:cubicBezTo>
                  <a:pt x="1216" y="550"/>
                  <a:pt x="1223" y="556"/>
                  <a:pt x="1231" y="556"/>
                </a:cubicBezTo>
                <a:cubicBezTo>
                  <a:pt x="1239" y="556"/>
                  <a:pt x="1246" y="550"/>
                  <a:pt x="1246" y="542"/>
                </a:cubicBezTo>
                <a:cubicBezTo>
                  <a:pt x="1246" y="533"/>
                  <a:pt x="1239" y="527"/>
                  <a:pt x="1231" y="527"/>
                </a:cubicBezTo>
                <a:close/>
                <a:moveTo>
                  <a:pt x="1231" y="560"/>
                </a:moveTo>
                <a:cubicBezTo>
                  <a:pt x="1223" y="560"/>
                  <a:pt x="1216" y="566"/>
                  <a:pt x="1216" y="574"/>
                </a:cubicBezTo>
                <a:cubicBezTo>
                  <a:pt x="1216" y="583"/>
                  <a:pt x="1223" y="589"/>
                  <a:pt x="1231" y="589"/>
                </a:cubicBezTo>
                <a:cubicBezTo>
                  <a:pt x="1239" y="589"/>
                  <a:pt x="1246" y="583"/>
                  <a:pt x="1246" y="574"/>
                </a:cubicBezTo>
                <a:cubicBezTo>
                  <a:pt x="1246" y="566"/>
                  <a:pt x="1239" y="560"/>
                  <a:pt x="1231" y="560"/>
                </a:cubicBezTo>
                <a:close/>
                <a:moveTo>
                  <a:pt x="1231" y="593"/>
                </a:moveTo>
                <a:cubicBezTo>
                  <a:pt x="1223" y="593"/>
                  <a:pt x="1216" y="599"/>
                  <a:pt x="1216" y="607"/>
                </a:cubicBezTo>
                <a:cubicBezTo>
                  <a:pt x="1216" y="616"/>
                  <a:pt x="1223" y="622"/>
                  <a:pt x="1231" y="622"/>
                </a:cubicBezTo>
                <a:cubicBezTo>
                  <a:pt x="1239" y="622"/>
                  <a:pt x="1246" y="616"/>
                  <a:pt x="1246" y="607"/>
                </a:cubicBezTo>
                <a:cubicBezTo>
                  <a:pt x="1246" y="599"/>
                  <a:pt x="1239" y="593"/>
                  <a:pt x="1231" y="593"/>
                </a:cubicBezTo>
                <a:close/>
                <a:moveTo>
                  <a:pt x="1231" y="625"/>
                </a:moveTo>
                <a:cubicBezTo>
                  <a:pt x="1223" y="625"/>
                  <a:pt x="1216" y="632"/>
                  <a:pt x="1216" y="640"/>
                </a:cubicBezTo>
                <a:cubicBezTo>
                  <a:pt x="1216" y="648"/>
                  <a:pt x="1223" y="655"/>
                  <a:pt x="1231" y="655"/>
                </a:cubicBezTo>
                <a:cubicBezTo>
                  <a:pt x="1239" y="655"/>
                  <a:pt x="1246" y="648"/>
                  <a:pt x="1246" y="640"/>
                </a:cubicBezTo>
                <a:cubicBezTo>
                  <a:pt x="1246" y="632"/>
                  <a:pt x="1239" y="625"/>
                  <a:pt x="1231" y="625"/>
                </a:cubicBezTo>
                <a:close/>
                <a:moveTo>
                  <a:pt x="1231" y="658"/>
                </a:moveTo>
                <a:cubicBezTo>
                  <a:pt x="1223" y="658"/>
                  <a:pt x="1216" y="665"/>
                  <a:pt x="1216" y="673"/>
                </a:cubicBezTo>
                <a:cubicBezTo>
                  <a:pt x="1216" y="681"/>
                  <a:pt x="1223" y="688"/>
                  <a:pt x="1231" y="688"/>
                </a:cubicBezTo>
                <a:cubicBezTo>
                  <a:pt x="1239" y="688"/>
                  <a:pt x="1246" y="681"/>
                  <a:pt x="1246" y="673"/>
                </a:cubicBezTo>
                <a:cubicBezTo>
                  <a:pt x="1246" y="665"/>
                  <a:pt x="1239" y="658"/>
                  <a:pt x="1231" y="658"/>
                </a:cubicBezTo>
                <a:close/>
                <a:moveTo>
                  <a:pt x="1231" y="691"/>
                </a:moveTo>
                <a:cubicBezTo>
                  <a:pt x="1223" y="691"/>
                  <a:pt x="1216" y="698"/>
                  <a:pt x="1216" y="706"/>
                </a:cubicBezTo>
                <a:cubicBezTo>
                  <a:pt x="1216" y="714"/>
                  <a:pt x="1223" y="721"/>
                  <a:pt x="1231" y="721"/>
                </a:cubicBezTo>
                <a:cubicBezTo>
                  <a:pt x="1239" y="721"/>
                  <a:pt x="1246" y="714"/>
                  <a:pt x="1246" y="706"/>
                </a:cubicBezTo>
                <a:cubicBezTo>
                  <a:pt x="1246" y="698"/>
                  <a:pt x="1239" y="691"/>
                  <a:pt x="1231" y="691"/>
                </a:cubicBezTo>
                <a:close/>
                <a:moveTo>
                  <a:pt x="1231" y="724"/>
                </a:moveTo>
                <a:cubicBezTo>
                  <a:pt x="1223" y="724"/>
                  <a:pt x="1216" y="731"/>
                  <a:pt x="1216" y="739"/>
                </a:cubicBezTo>
                <a:cubicBezTo>
                  <a:pt x="1216" y="747"/>
                  <a:pt x="1223" y="754"/>
                  <a:pt x="1231" y="754"/>
                </a:cubicBezTo>
                <a:cubicBezTo>
                  <a:pt x="1239" y="754"/>
                  <a:pt x="1246" y="747"/>
                  <a:pt x="1246" y="739"/>
                </a:cubicBezTo>
                <a:cubicBezTo>
                  <a:pt x="1246" y="731"/>
                  <a:pt x="1239" y="724"/>
                  <a:pt x="1231" y="724"/>
                </a:cubicBezTo>
                <a:close/>
                <a:moveTo>
                  <a:pt x="1231" y="757"/>
                </a:moveTo>
                <a:cubicBezTo>
                  <a:pt x="1223" y="757"/>
                  <a:pt x="1216" y="764"/>
                  <a:pt x="1216" y="772"/>
                </a:cubicBezTo>
                <a:cubicBezTo>
                  <a:pt x="1216" y="780"/>
                  <a:pt x="1223" y="787"/>
                  <a:pt x="1231" y="787"/>
                </a:cubicBezTo>
                <a:cubicBezTo>
                  <a:pt x="1239" y="787"/>
                  <a:pt x="1246" y="780"/>
                  <a:pt x="1246" y="772"/>
                </a:cubicBezTo>
                <a:cubicBezTo>
                  <a:pt x="1246" y="764"/>
                  <a:pt x="1239" y="757"/>
                  <a:pt x="1231" y="757"/>
                </a:cubicBezTo>
                <a:close/>
                <a:moveTo>
                  <a:pt x="1231" y="790"/>
                </a:moveTo>
                <a:cubicBezTo>
                  <a:pt x="1223" y="790"/>
                  <a:pt x="1216" y="797"/>
                  <a:pt x="1216" y="805"/>
                </a:cubicBezTo>
                <a:cubicBezTo>
                  <a:pt x="1216" y="813"/>
                  <a:pt x="1223" y="820"/>
                  <a:pt x="1231" y="820"/>
                </a:cubicBezTo>
                <a:cubicBezTo>
                  <a:pt x="1239" y="820"/>
                  <a:pt x="1246" y="813"/>
                  <a:pt x="1246" y="805"/>
                </a:cubicBezTo>
                <a:cubicBezTo>
                  <a:pt x="1246" y="797"/>
                  <a:pt x="1239" y="790"/>
                  <a:pt x="1231" y="790"/>
                </a:cubicBezTo>
                <a:close/>
                <a:moveTo>
                  <a:pt x="1231" y="823"/>
                </a:moveTo>
                <a:cubicBezTo>
                  <a:pt x="1223" y="823"/>
                  <a:pt x="1216" y="830"/>
                  <a:pt x="1216" y="838"/>
                </a:cubicBezTo>
                <a:cubicBezTo>
                  <a:pt x="1216" y="846"/>
                  <a:pt x="1223" y="853"/>
                  <a:pt x="1231" y="853"/>
                </a:cubicBezTo>
                <a:cubicBezTo>
                  <a:pt x="1239" y="853"/>
                  <a:pt x="1246" y="846"/>
                  <a:pt x="1246" y="838"/>
                </a:cubicBezTo>
                <a:cubicBezTo>
                  <a:pt x="1246" y="830"/>
                  <a:pt x="1239" y="823"/>
                  <a:pt x="1231" y="823"/>
                </a:cubicBezTo>
                <a:close/>
                <a:moveTo>
                  <a:pt x="1231" y="856"/>
                </a:moveTo>
                <a:cubicBezTo>
                  <a:pt x="1223" y="856"/>
                  <a:pt x="1216" y="863"/>
                  <a:pt x="1216" y="871"/>
                </a:cubicBezTo>
                <a:cubicBezTo>
                  <a:pt x="1216" y="879"/>
                  <a:pt x="1223" y="886"/>
                  <a:pt x="1231" y="886"/>
                </a:cubicBezTo>
                <a:cubicBezTo>
                  <a:pt x="1239" y="886"/>
                  <a:pt x="1246" y="879"/>
                  <a:pt x="1246" y="871"/>
                </a:cubicBezTo>
                <a:cubicBezTo>
                  <a:pt x="1246" y="863"/>
                  <a:pt x="1239" y="856"/>
                  <a:pt x="1231" y="856"/>
                </a:cubicBezTo>
                <a:close/>
                <a:moveTo>
                  <a:pt x="1231" y="889"/>
                </a:moveTo>
                <a:cubicBezTo>
                  <a:pt x="1223" y="889"/>
                  <a:pt x="1216" y="895"/>
                  <a:pt x="1216" y="904"/>
                </a:cubicBezTo>
                <a:cubicBezTo>
                  <a:pt x="1216" y="912"/>
                  <a:pt x="1223" y="918"/>
                  <a:pt x="1231" y="918"/>
                </a:cubicBezTo>
                <a:cubicBezTo>
                  <a:pt x="1239" y="918"/>
                  <a:pt x="1246" y="912"/>
                  <a:pt x="1246" y="904"/>
                </a:cubicBezTo>
                <a:cubicBezTo>
                  <a:pt x="1246" y="895"/>
                  <a:pt x="1239" y="889"/>
                  <a:pt x="1231" y="889"/>
                </a:cubicBezTo>
                <a:close/>
                <a:moveTo>
                  <a:pt x="1231" y="922"/>
                </a:moveTo>
                <a:cubicBezTo>
                  <a:pt x="1223" y="922"/>
                  <a:pt x="1216" y="928"/>
                  <a:pt x="1216" y="937"/>
                </a:cubicBezTo>
                <a:cubicBezTo>
                  <a:pt x="1216" y="945"/>
                  <a:pt x="1223" y="951"/>
                  <a:pt x="1231" y="951"/>
                </a:cubicBezTo>
                <a:cubicBezTo>
                  <a:pt x="1239" y="951"/>
                  <a:pt x="1246" y="945"/>
                  <a:pt x="1246" y="937"/>
                </a:cubicBezTo>
                <a:cubicBezTo>
                  <a:pt x="1246" y="928"/>
                  <a:pt x="1239" y="922"/>
                  <a:pt x="1231" y="922"/>
                </a:cubicBezTo>
                <a:close/>
                <a:moveTo>
                  <a:pt x="1231" y="955"/>
                </a:moveTo>
                <a:cubicBezTo>
                  <a:pt x="1223" y="955"/>
                  <a:pt x="1216" y="961"/>
                  <a:pt x="1216" y="970"/>
                </a:cubicBezTo>
                <a:cubicBezTo>
                  <a:pt x="1216" y="978"/>
                  <a:pt x="1223" y="984"/>
                  <a:pt x="1231" y="984"/>
                </a:cubicBezTo>
                <a:cubicBezTo>
                  <a:pt x="1239" y="984"/>
                  <a:pt x="1246" y="978"/>
                  <a:pt x="1246" y="970"/>
                </a:cubicBezTo>
                <a:cubicBezTo>
                  <a:pt x="1246" y="961"/>
                  <a:pt x="1239" y="955"/>
                  <a:pt x="1231" y="955"/>
                </a:cubicBezTo>
                <a:close/>
                <a:moveTo>
                  <a:pt x="1231" y="988"/>
                </a:moveTo>
                <a:cubicBezTo>
                  <a:pt x="1223" y="988"/>
                  <a:pt x="1216" y="994"/>
                  <a:pt x="1216" y="1002"/>
                </a:cubicBezTo>
                <a:cubicBezTo>
                  <a:pt x="1216" y="1011"/>
                  <a:pt x="1223" y="1017"/>
                  <a:pt x="1231" y="1017"/>
                </a:cubicBezTo>
                <a:cubicBezTo>
                  <a:pt x="1239" y="1017"/>
                  <a:pt x="1246" y="1011"/>
                  <a:pt x="1246" y="1002"/>
                </a:cubicBezTo>
                <a:cubicBezTo>
                  <a:pt x="1246" y="994"/>
                  <a:pt x="1239" y="988"/>
                  <a:pt x="1231" y="988"/>
                </a:cubicBezTo>
                <a:close/>
                <a:moveTo>
                  <a:pt x="1231" y="1021"/>
                </a:moveTo>
                <a:cubicBezTo>
                  <a:pt x="1223" y="1021"/>
                  <a:pt x="1216" y="1027"/>
                  <a:pt x="1216" y="1035"/>
                </a:cubicBezTo>
                <a:cubicBezTo>
                  <a:pt x="1216" y="1044"/>
                  <a:pt x="1223" y="1050"/>
                  <a:pt x="1231" y="1050"/>
                </a:cubicBezTo>
                <a:cubicBezTo>
                  <a:pt x="1239" y="1050"/>
                  <a:pt x="1246" y="1044"/>
                  <a:pt x="1246" y="1035"/>
                </a:cubicBezTo>
                <a:cubicBezTo>
                  <a:pt x="1246" y="1027"/>
                  <a:pt x="1239" y="1021"/>
                  <a:pt x="1231" y="1021"/>
                </a:cubicBezTo>
                <a:close/>
                <a:moveTo>
                  <a:pt x="1231" y="1053"/>
                </a:moveTo>
                <a:cubicBezTo>
                  <a:pt x="1223" y="1053"/>
                  <a:pt x="1216" y="1060"/>
                  <a:pt x="1216" y="1068"/>
                </a:cubicBezTo>
                <a:cubicBezTo>
                  <a:pt x="1216" y="1076"/>
                  <a:pt x="1223" y="1083"/>
                  <a:pt x="1231" y="1083"/>
                </a:cubicBezTo>
                <a:cubicBezTo>
                  <a:pt x="1239" y="1083"/>
                  <a:pt x="1246" y="1076"/>
                  <a:pt x="1246" y="1068"/>
                </a:cubicBezTo>
                <a:cubicBezTo>
                  <a:pt x="1246" y="1060"/>
                  <a:pt x="1239" y="1053"/>
                  <a:pt x="1231" y="1053"/>
                </a:cubicBezTo>
                <a:close/>
                <a:moveTo>
                  <a:pt x="1231" y="1086"/>
                </a:moveTo>
                <a:cubicBezTo>
                  <a:pt x="1223" y="1086"/>
                  <a:pt x="1216" y="1093"/>
                  <a:pt x="1216" y="1101"/>
                </a:cubicBezTo>
                <a:cubicBezTo>
                  <a:pt x="1216" y="1109"/>
                  <a:pt x="1223" y="1116"/>
                  <a:pt x="1231" y="1116"/>
                </a:cubicBezTo>
                <a:cubicBezTo>
                  <a:pt x="1239" y="1116"/>
                  <a:pt x="1246" y="1109"/>
                  <a:pt x="1246" y="1101"/>
                </a:cubicBezTo>
                <a:cubicBezTo>
                  <a:pt x="1246" y="1093"/>
                  <a:pt x="1239" y="1086"/>
                  <a:pt x="1231" y="1086"/>
                </a:cubicBezTo>
                <a:close/>
                <a:moveTo>
                  <a:pt x="1231" y="1119"/>
                </a:moveTo>
                <a:cubicBezTo>
                  <a:pt x="1223" y="1119"/>
                  <a:pt x="1216" y="1126"/>
                  <a:pt x="1216" y="1134"/>
                </a:cubicBezTo>
                <a:cubicBezTo>
                  <a:pt x="1216" y="1142"/>
                  <a:pt x="1223" y="1149"/>
                  <a:pt x="1231" y="1149"/>
                </a:cubicBezTo>
                <a:cubicBezTo>
                  <a:pt x="1239" y="1149"/>
                  <a:pt x="1246" y="1142"/>
                  <a:pt x="1246" y="1134"/>
                </a:cubicBezTo>
                <a:cubicBezTo>
                  <a:pt x="1246" y="1126"/>
                  <a:pt x="1239" y="1119"/>
                  <a:pt x="1231" y="1119"/>
                </a:cubicBezTo>
                <a:close/>
                <a:moveTo>
                  <a:pt x="1231" y="1152"/>
                </a:moveTo>
                <a:cubicBezTo>
                  <a:pt x="1223" y="1152"/>
                  <a:pt x="1216" y="1159"/>
                  <a:pt x="1216" y="1167"/>
                </a:cubicBezTo>
                <a:cubicBezTo>
                  <a:pt x="1216" y="1175"/>
                  <a:pt x="1223" y="1182"/>
                  <a:pt x="1231" y="1182"/>
                </a:cubicBezTo>
                <a:cubicBezTo>
                  <a:pt x="1239" y="1182"/>
                  <a:pt x="1246" y="1175"/>
                  <a:pt x="1246" y="1167"/>
                </a:cubicBezTo>
                <a:cubicBezTo>
                  <a:pt x="1246" y="1159"/>
                  <a:pt x="1239" y="1152"/>
                  <a:pt x="1231" y="1152"/>
                </a:cubicBezTo>
                <a:close/>
                <a:moveTo>
                  <a:pt x="1231" y="1185"/>
                </a:moveTo>
                <a:cubicBezTo>
                  <a:pt x="1223" y="1185"/>
                  <a:pt x="1216" y="1192"/>
                  <a:pt x="1216" y="1200"/>
                </a:cubicBezTo>
                <a:cubicBezTo>
                  <a:pt x="1216" y="1208"/>
                  <a:pt x="1223" y="1215"/>
                  <a:pt x="1231" y="1215"/>
                </a:cubicBezTo>
                <a:cubicBezTo>
                  <a:pt x="1239" y="1215"/>
                  <a:pt x="1246" y="1208"/>
                  <a:pt x="1246" y="1200"/>
                </a:cubicBezTo>
                <a:cubicBezTo>
                  <a:pt x="1246" y="1192"/>
                  <a:pt x="1239" y="1185"/>
                  <a:pt x="1231" y="1185"/>
                </a:cubicBezTo>
                <a:close/>
                <a:moveTo>
                  <a:pt x="1231" y="1218"/>
                </a:moveTo>
                <a:cubicBezTo>
                  <a:pt x="1223" y="1218"/>
                  <a:pt x="1216" y="1225"/>
                  <a:pt x="1216" y="1233"/>
                </a:cubicBezTo>
                <a:cubicBezTo>
                  <a:pt x="1216" y="1241"/>
                  <a:pt x="1223" y="1248"/>
                  <a:pt x="1231" y="1248"/>
                </a:cubicBezTo>
                <a:cubicBezTo>
                  <a:pt x="1239" y="1248"/>
                  <a:pt x="1246" y="1241"/>
                  <a:pt x="1246" y="1233"/>
                </a:cubicBezTo>
                <a:cubicBezTo>
                  <a:pt x="1246" y="1225"/>
                  <a:pt x="1239" y="1218"/>
                  <a:pt x="1231" y="1218"/>
                </a:cubicBezTo>
                <a:close/>
                <a:moveTo>
                  <a:pt x="1231" y="1251"/>
                </a:moveTo>
                <a:cubicBezTo>
                  <a:pt x="1223" y="1251"/>
                  <a:pt x="1216" y="1258"/>
                  <a:pt x="1216" y="1266"/>
                </a:cubicBezTo>
                <a:cubicBezTo>
                  <a:pt x="1216" y="1274"/>
                  <a:pt x="1223" y="1281"/>
                  <a:pt x="1231" y="1281"/>
                </a:cubicBezTo>
                <a:cubicBezTo>
                  <a:pt x="1239" y="1281"/>
                  <a:pt x="1246" y="1274"/>
                  <a:pt x="1246" y="1266"/>
                </a:cubicBezTo>
                <a:cubicBezTo>
                  <a:pt x="1246" y="1258"/>
                  <a:pt x="1239" y="1251"/>
                  <a:pt x="1231" y="1251"/>
                </a:cubicBezTo>
                <a:close/>
                <a:moveTo>
                  <a:pt x="1231" y="1284"/>
                </a:moveTo>
                <a:cubicBezTo>
                  <a:pt x="1223" y="1284"/>
                  <a:pt x="1216" y="1291"/>
                  <a:pt x="1216" y="1299"/>
                </a:cubicBezTo>
                <a:cubicBezTo>
                  <a:pt x="1216" y="1307"/>
                  <a:pt x="1223" y="1314"/>
                  <a:pt x="1231" y="1314"/>
                </a:cubicBezTo>
                <a:cubicBezTo>
                  <a:pt x="1239" y="1314"/>
                  <a:pt x="1246" y="1307"/>
                  <a:pt x="1246" y="1299"/>
                </a:cubicBezTo>
                <a:cubicBezTo>
                  <a:pt x="1246" y="1291"/>
                  <a:pt x="1239" y="1284"/>
                  <a:pt x="1231" y="1284"/>
                </a:cubicBezTo>
                <a:close/>
                <a:moveTo>
                  <a:pt x="1231" y="1317"/>
                </a:moveTo>
                <a:cubicBezTo>
                  <a:pt x="1223" y="1317"/>
                  <a:pt x="1216" y="1323"/>
                  <a:pt x="1216" y="1332"/>
                </a:cubicBezTo>
                <a:cubicBezTo>
                  <a:pt x="1216" y="1340"/>
                  <a:pt x="1223" y="1346"/>
                  <a:pt x="1231" y="1346"/>
                </a:cubicBezTo>
                <a:cubicBezTo>
                  <a:pt x="1239" y="1346"/>
                  <a:pt x="1246" y="1340"/>
                  <a:pt x="1246" y="1332"/>
                </a:cubicBezTo>
                <a:cubicBezTo>
                  <a:pt x="1246" y="1323"/>
                  <a:pt x="1239" y="1317"/>
                  <a:pt x="1231" y="1317"/>
                </a:cubicBezTo>
                <a:close/>
                <a:moveTo>
                  <a:pt x="1231" y="1350"/>
                </a:moveTo>
                <a:cubicBezTo>
                  <a:pt x="1223" y="1350"/>
                  <a:pt x="1216" y="1356"/>
                  <a:pt x="1216" y="1365"/>
                </a:cubicBezTo>
                <a:cubicBezTo>
                  <a:pt x="1216" y="1373"/>
                  <a:pt x="1223" y="1379"/>
                  <a:pt x="1231" y="1379"/>
                </a:cubicBezTo>
                <a:cubicBezTo>
                  <a:pt x="1239" y="1379"/>
                  <a:pt x="1246" y="1373"/>
                  <a:pt x="1246" y="1365"/>
                </a:cubicBezTo>
                <a:cubicBezTo>
                  <a:pt x="1246" y="1356"/>
                  <a:pt x="1239" y="1350"/>
                  <a:pt x="1231" y="1350"/>
                </a:cubicBezTo>
                <a:close/>
                <a:moveTo>
                  <a:pt x="1231" y="1383"/>
                </a:moveTo>
                <a:cubicBezTo>
                  <a:pt x="1223" y="1383"/>
                  <a:pt x="1216" y="1389"/>
                  <a:pt x="1216" y="1397"/>
                </a:cubicBezTo>
                <a:cubicBezTo>
                  <a:pt x="1216" y="1406"/>
                  <a:pt x="1223" y="1412"/>
                  <a:pt x="1231" y="1412"/>
                </a:cubicBezTo>
                <a:cubicBezTo>
                  <a:pt x="1239" y="1412"/>
                  <a:pt x="1246" y="1406"/>
                  <a:pt x="1246" y="1397"/>
                </a:cubicBezTo>
                <a:cubicBezTo>
                  <a:pt x="1246" y="1389"/>
                  <a:pt x="1239" y="1383"/>
                  <a:pt x="1231" y="1383"/>
                </a:cubicBezTo>
                <a:close/>
                <a:moveTo>
                  <a:pt x="1231" y="1416"/>
                </a:moveTo>
                <a:cubicBezTo>
                  <a:pt x="1223" y="1416"/>
                  <a:pt x="1216" y="1422"/>
                  <a:pt x="1216" y="1430"/>
                </a:cubicBezTo>
                <a:cubicBezTo>
                  <a:pt x="1216" y="1439"/>
                  <a:pt x="1223" y="1445"/>
                  <a:pt x="1231" y="1445"/>
                </a:cubicBezTo>
                <a:cubicBezTo>
                  <a:pt x="1239" y="1445"/>
                  <a:pt x="1246" y="1439"/>
                  <a:pt x="1246" y="1430"/>
                </a:cubicBezTo>
                <a:cubicBezTo>
                  <a:pt x="1246" y="1422"/>
                  <a:pt x="1239" y="1416"/>
                  <a:pt x="1231" y="1416"/>
                </a:cubicBezTo>
                <a:close/>
                <a:moveTo>
                  <a:pt x="1264" y="0"/>
                </a:moveTo>
                <a:cubicBezTo>
                  <a:pt x="1255" y="0"/>
                  <a:pt x="1249" y="7"/>
                  <a:pt x="1249" y="15"/>
                </a:cubicBezTo>
                <a:cubicBezTo>
                  <a:pt x="1249" y="23"/>
                  <a:pt x="1255" y="30"/>
                  <a:pt x="1264" y="30"/>
                </a:cubicBezTo>
                <a:cubicBezTo>
                  <a:pt x="1272" y="30"/>
                  <a:pt x="1278" y="23"/>
                  <a:pt x="1278" y="15"/>
                </a:cubicBezTo>
                <a:cubicBezTo>
                  <a:pt x="1278" y="7"/>
                  <a:pt x="1272" y="0"/>
                  <a:pt x="1264" y="0"/>
                </a:cubicBezTo>
                <a:close/>
                <a:moveTo>
                  <a:pt x="1264" y="33"/>
                </a:moveTo>
                <a:cubicBezTo>
                  <a:pt x="1255" y="33"/>
                  <a:pt x="1249" y="40"/>
                  <a:pt x="1249" y="48"/>
                </a:cubicBezTo>
                <a:cubicBezTo>
                  <a:pt x="1249" y="56"/>
                  <a:pt x="1255" y="63"/>
                  <a:pt x="1264" y="63"/>
                </a:cubicBezTo>
                <a:cubicBezTo>
                  <a:pt x="1272" y="63"/>
                  <a:pt x="1278" y="56"/>
                  <a:pt x="1278" y="48"/>
                </a:cubicBezTo>
                <a:cubicBezTo>
                  <a:pt x="1278" y="40"/>
                  <a:pt x="1272" y="33"/>
                  <a:pt x="1264" y="33"/>
                </a:cubicBezTo>
                <a:close/>
                <a:moveTo>
                  <a:pt x="1264" y="66"/>
                </a:moveTo>
                <a:cubicBezTo>
                  <a:pt x="1255" y="66"/>
                  <a:pt x="1249" y="72"/>
                  <a:pt x="1249" y="81"/>
                </a:cubicBezTo>
                <a:cubicBezTo>
                  <a:pt x="1249" y="89"/>
                  <a:pt x="1255" y="95"/>
                  <a:pt x="1264" y="95"/>
                </a:cubicBezTo>
                <a:cubicBezTo>
                  <a:pt x="1272" y="95"/>
                  <a:pt x="1278" y="89"/>
                  <a:pt x="1278" y="81"/>
                </a:cubicBezTo>
                <a:cubicBezTo>
                  <a:pt x="1278" y="72"/>
                  <a:pt x="1272" y="66"/>
                  <a:pt x="1264" y="66"/>
                </a:cubicBezTo>
                <a:close/>
                <a:moveTo>
                  <a:pt x="1264" y="99"/>
                </a:moveTo>
                <a:cubicBezTo>
                  <a:pt x="1255" y="99"/>
                  <a:pt x="1249" y="105"/>
                  <a:pt x="1249" y="114"/>
                </a:cubicBezTo>
                <a:cubicBezTo>
                  <a:pt x="1249" y="122"/>
                  <a:pt x="1255" y="128"/>
                  <a:pt x="1264" y="128"/>
                </a:cubicBezTo>
                <a:cubicBezTo>
                  <a:pt x="1272" y="128"/>
                  <a:pt x="1278" y="122"/>
                  <a:pt x="1278" y="114"/>
                </a:cubicBezTo>
                <a:cubicBezTo>
                  <a:pt x="1278" y="105"/>
                  <a:pt x="1272" y="99"/>
                  <a:pt x="1264" y="99"/>
                </a:cubicBezTo>
                <a:close/>
                <a:moveTo>
                  <a:pt x="1264" y="132"/>
                </a:moveTo>
                <a:cubicBezTo>
                  <a:pt x="1255" y="132"/>
                  <a:pt x="1249" y="138"/>
                  <a:pt x="1249" y="147"/>
                </a:cubicBezTo>
                <a:cubicBezTo>
                  <a:pt x="1249" y="155"/>
                  <a:pt x="1255" y="161"/>
                  <a:pt x="1264" y="161"/>
                </a:cubicBezTo>
                <a:cubicBezTo>
                  <a:pt x="1272" y="161"/>
                  <a:pt x="1278" y="155"/>
                  <a:pt x="1278" y="147"/>
                </a:cubicBezTo>
                <a:cubicBezTo>
                  <a:pt x="1278" y="138"/>
                  <a:pt x="1272" y="132"/>
                  <a:pt x="1264" y="132"/>
                </a:cubicBezTo>
                <a:close/>
                <a:moveTo>
                  <a:pt x="1264" y="165"/>
                </a:moveTo>
                <a:cubicBezTo>
                  <a:pt x="1255" y="165"/>
                  <a:pt x="1249" y="171"/>
                  <a:pt x="1249" y="179"/>
                </a:cubicBezTo>
                <a:cubicBezTo>
                  <a:pt x="1249" y="188"/>
                  <a:pt x="1255" y="194"/>
                  <a:pt x="1264" y="194"/>
                </a:cubicBezTo>
                <a:cubicBezTo>
                  <a:pt x="1272" y="194"/>
                  <a:pt x="1278" y="188"/>
                  <a:pt x="1278" y="179"/>
                </a:cubicBezTo>
                <a:cubicBezTo>
                  <a:pt x="1278" y="171"/>
                  <a:pt x="1272" y="165"/>
                  <a:pt x="1264" y="165"/>
                </a:cubicBezTo>
                <a:close/>
                <a:moveTo>
                  <a:pt x="1264" y="198"/>
                </a:moveTo>
                <a:cubicBezTo>
                  <a:pt x="1255" y="198"/>
                  <a:pt x="1249" y="204"/>
                  <a:pt x="1249" y="212"/>
                </a:cubicBezTo>
                <a:cubicBezTo>
                  <a:pt x="1249" y="221"/>
                  <a:pt x="1255" y="227"/>
                  <a:pt x="1264" y="227"/>
                </a:cubicBezTo>
                <a:cubicBezTo>
                  <a:pt x="1272" y="227"/>
                  <a:pt x="1278" y="221"/>
                  <a:pt x="1278" y="212"/>
                </a:cubicBezTo>
                <a:cubicBezTo>
                  <a:pt x="1278" y="204"/>
                  <a:pt x="1272" y="198"/>
                  <a:pt x="1264" y="198"/>
                </a:cubicBezTo>
                <a:close/>
                <a:moveTo>
                  <a:pt x="1264" y="230"/>
                </a:moveTo>
                <a:cubicBezTo>
                  <a:pt x="1255" y="230"/>
                  <a:pt x="1249" y="237"/>
                  <a:pt x="1249" y="245"/>
                </a:cubicBezTo>
                <a:cubicBezTo>
                  <a:pt x="1249" y="253"/>
                  <a:pt x="1255" y="260"/>
                  <a:pt x="1264" y="260"/>
                </a:cubicBezTo>
                <a:cubicBezTo>
                  <a:pt x="1272" y="260"/>
                  <a:pt x="1278" y="253"/>
                  <a:pt x="1278" y="245"/>
                </a:cubicBezTo>
                <a:cubicBezTo>
                  <a:pt x="1278" y="237"/>
                  <a:pt x="1272" y="230"/>
                  <a:pt x="1264" y="230"/>
                </a:cubicBezTo>
                <a:close/>
                <a:moveTo>
                  <a:pt x="1264" y="263"/>
                </a:moveTo>
                <a:cubicBezTo>
                  <a:pt x="1255" y="263"/>
                  <a:pt x="1249" y="270"/>
                  <a:pt x="1249" y="278"/>
                </a:cubicBezTo>
                <a:cubicBezTo>
                  <a:pt x="1249" y="286"/>
                  <a:pt x="1255" y="293"/>
                  <a:pt x="1264" y="293"/>
                </a:cubicBezTo>
                <a:cubicBezTo>
                  <a:pt x="1272" y="293"/>
                  <a:pt x="1278" y="286"/>
                  <a:pt x="1278" y="278"/>
                </a:cubicBezTo>
                <a:cubicBezTo>
                  <a:pt x="1278" y="270"/>
                  <a:pt x="1272" y="263"/>
                  <a:pt x="1264" y="263"/>
                </a:cubicBezTo>
                <a:close/>
                <a:moveTo>
                  <a:pt x="1264" y="296"/>
                </a:moveTo>
                <a:cubicBezTo>
                  <a:pt x="1255" y="296"/>
                  <a:pt x="1249" y="303"/>
                  <a:pt x="1249" y="311"/>
                </a:cubicBezTo>
                <a:cubicBezTo>
                  <a:pt x="1249" y="319"/>
                  <a:pt x="1255" y="326"/>
                  <a:pt x="1264" y="326"/>
                </a:cubicBezTo>
                <a:cubicBezTo>
                  <a:pt x="1272" y="326"/>
                  <a:pt x="1278" y="319"/>
                  <a:pt x="1278" y="311"/>
                </a:cubicBezTo>
                <a:cubicBezTo>
                  <a:pt x="1278" y="303"/>
                  <a:pt x="1272" y="296"/>
                  <a:pt x="1264" y="296"/>
                </a:cubicBezTo>
                <a:close/>
                <a:moveTo>
                  <a:pt x="1264" y="329"/>
                </a:moveTo>
                <a:cubicBezTo>
                  <a:pt x="1255" y="329"/>
                  <a:pt x="1249" y="336"/>
                  <a:pt x="1249" y="344"/>
                </a:cubicBezTo>
                <a:cubicBezTo>
                  <a:pt x="1249" y="352"/>
                  <a:pt x="1255" y="359"/>
                  <a:pt x="1264" y="359"/>
                </a:cubicBezTo>
                <a:cubicBezTo>
                  <a:pt x="1272" y="359"/>
                  <a:pt x="1278" y="352"/>
                  <a:pt x="1278" y="344"/>
                </a:cubicBezTo>
                <a:cubicBezTo>
                  <a:pt x="1278" y="336"/>
                  <a:pt x="1272" y="329"/>
                  <a:pt x="1264" y="329"/>
                </a:cubicBezTo>
                <a:close/>
                <a:moveTo>
                  <a:pt x="1264" y="362"/>
                </a:moveTo>
                <a:cubicBezTo>
                  <a:pt x="1255" y="362"/>
                  <a:pt x="1249" y="369"/>
                  <a:pt x="1249" y="377"/>
                </a:cubicBezTo>
                <a:cubicBezTo>
                  <a:pt x="1249" y="385"/>
                  <a:pt x="1255" y="392"/>
                  <a:pt x="1264" y="392"/>
                </a:cubicBezTo>
                <a:cubicBezTo>
                  <a:pt x="1272" y="392"/>
                  <a:pt x="1278" y="385"/>
                  <a:pt x="1278" y="377"/>
                </a:cubicBezTo>
                <a:cubicBezTo>
                  <a:pt x="1278" y="369"/>
                  <a:pt x="1272" y="362"/>
                  <a:pt x="1264" y="362"/>
                </a:cubicBezTo>
                <a:close/>
                <a:moveTo>
                  <a:pt x="1264" y="395"/>
                </a:moveTo>
                <a:cubicBezTo>
                  <a:pt x="1255" y="395"/>
                  <a:pt x="1249" y="402"/>
                  <a:pt x="1249" y="410"/>
                </a:cubicBezTo>
                <a:cubicBezTo>
                  <a:pt x="1249" y="418"/>
                  <a:pt x="1255" y="425"/>
                  <a:pt x="1264" y="425"/>
                </a:cubicBezTo>
                <a:cubicBezTo>
                  <a:pt x="1272" y="425"/>
                  <a:pt x="1278" y="418"/>
                  <a:pt x="1278" y="410"/>
                </a:cubicBezTo>
                <a:cubicBezTo>
                  <a:pt x="1278" y="402"/>
                  <a:pt x="1272" y="395"/>
                  <a:pt x="1264" y="395"/>
                </a:cubicBezTo>
                <a:close/>
                <a:moveTo>
                  <a:pt x="1264" y="428"/>
                </a:moveTo>
                <a:cubicBezTo>
                  <a:pt x="1255" y="428"/>
                  <a:pt x="1249" y="435"/>
                  <a:pt x="1249" y="443"/>
                </a:cubicBezTo>
                <a:cubicBezTo>
                  <a:pt x="1249" y="451"/>
                  <a:pt x="1255" y="458"/>
                  <a:pt x="1264" y="458"/>
                </a:cubicBezTo>
                <a:cubicBezTo>
                  <a:pt x="1272" y="458"/>
                  <a:pt x="1278" y="451"/>
                  <a:pt x="1278" y="443"/>
                </a:cubicBezTo>
                <a:cubicBezTo>
                  <a:pt x="1278" y="435"/>
                  <a:pt x="1272" y="428"/>
                  <a:pt x="1264" y="428"/>
                </a:cubicBezTo>
                <a:close/>
                <a:moveTo>
                  <a:pt x="1264" y="461"/>
                </a:moveTo>
                <a:cubicBezTo>
                  <a:pt x="1255" y="461"/>
                  <a:pt x="1249" y="468"/>
                  <a:pt x="1249" y="476"/>
                </a:cubicBezTo>
                <a:cubicBezTo>
                  <a:pt x="1249" y="484"/>
                  <a:pt x="1255" y="491"/>
                  <a:pt x="1264" y="491"/>
                </a:cubicBezTo>
                <a:cubicBezTo>
                  <a:pt x="1272" y="491"/>
                  <a:pt x="1278" y="484"/>
                  <a:pt x="1278" y="476"/>
                </a:cubicBezTo>
                <a:cubicBezTo>
                  <a:pt x="1278" y="468"/>
                  <a:pt x="1272" y="461"/>
                  <a:pt x="1264" y="461"/>
                </a:cubicBezTo>
                <a:close/>
                <a:moveTo>
                  <a:pt x="1264" y="494"/>
                </a:moveTo>
                <a:cubicBezTo>
                  <a:pt x="1255" y="494"/>
                  <a:pt x="1249" y="500"/>
                  <a:pt x="1249" y="509"/>
                </a:cubicBezTo>
                <a:cubicBezTo>
                  <a:pt x="1249" y="517"/>
                  <a:pt x="1255" y="523"/>
                  <a:pt x="1264" y="523"/>
                </a:cubicBezTo>
                <a:cubicBezTo>
                  <a:pt x="1272" y="523"/>
                  <a:pt x="1278" y="517"/>
                  <a:pt x="1278" y="509"/>
                </a:cubicBezTo>
                <a:cubicBezTo>
                  <a:pt x="1278" y="500"/>
                  <a:pt x="1272" y="494"/>
                  <a:pt x="1264" y="494"/>
                </a:cubicBezTo>
                <a:close/>
                <a:moveTo>
                  <a:pt x="1264" y="527"/>
                </a:moveTo>
                <a:cubicBezTo>
                  <a:pt x="1255" y="527"/>
                  <a:pt x="1249" y="533"/>
                  <a:pt x="1249" y="542"/>
                </a:cubicBezTo>
                <a:cubicBezTo>
                  <a:pt x="1249" y="550"/>
                  <a:pt x="1255" y="556"/>
                  <a:pt x="1264" y="556"/>
                </a:cubicBezTo>
                <a:cubicBezTo>
                  <a:pt x="1272" y="556"/>
                  <a:pt x="1278" y="550"/>
                  <a:pt x="1278" y="542"/>
                </a:cubicBezTo>
                <a:cubicBezTo>
                  <a:pt x="1278" y="533"/>
                  <a:pt x="1272" y="527"/>
                  <a:pt x="1264" y="527"/>
                </a:cubicBezTo>
                <a:close/>
                <a:moveTo>
                  <a:pt x="1264" y="560"/>
                </a:moveTo>
                <a:cubicBezTo>
                  <a:pt x="1255" y="560"/>
                  <a:pt x="1249" y="566"/>
                  <a:pt x="1249" y="574"/>
                </a:cubicBezTo>
                <a:cubicBezTo>
                  <a:pt x="1249" y="583"/>
                  <a:pt x="1255" y="589"/>
                  <a:pt x="1264" y="589"/>
                </a:cubicBezTo>
                <a:cubicBezTo>
                  <a:pt x="1272" y="589"/>
                  <a:pt x="1278" y="583"/>
                  <a:pt x="1278" y="574"/>
                </a:cubicBezTo>
                <a:cubicBezTo>
                  <a:pt x="1278" y="566"/>
                  <a:pt x="1272" y="560"/>
                  <a:pt x="1264" y="560"/>
                </a:cubicBezTo>
                <a:close/>
                <a:moveTo>
                  <a:pt x="1264" y="593"/>
                </a:moveTo>
                <a:cubicBezTo>
                  <a:pt x="1255" y="593"/>
                  <a:pt x="1249" y="599"/>
                  <a:pt x="1249" y="607"/>
                </a:cubicBezTo>
                <a:cubicBezTo>
                  <a:pt x="1249" y="616"/>
                  <a:pt x="1255" y="622"/>
                  <a:pt x="1264" y="622"/>
                </a:cubicBezTo>
                <a:cubicBezTo>
                  <a:pt x="1272" y="622"/>
                  <a:pt x="1278" y="616"/>
                  <a:pt x="1278" y="607"/>
                </a:cubicBezTo>
                <a:cubicBezTo>
                  <a:pt x="1278" y="599"/>
                  <a:pt x="1272" y="593"/>
                  <a:pt x="1264" y="593"/>
                </a:cubicBezTo>
                <a:close/>
                <a:moveTo>
                  <a:pt x="1264" y="625"/>
                </a:moveTo>
                <a:cubicBezTo>
                  <a:pt x="1255" y="625"/>
                  <a:pt x="1249" y="632"/>
                  <a:pt x="1249" y="640"/>
                </a:cubicBezTo>
                <a:cubicBezTo>
                  <a:pt x="1249" y="648"/>
                  <a:pt x="1255" y="655"/>
                  <a:pt x="1264" y="655"/>
                </a:cubicBezTo>
                <a:cubicBezTo>
                  <a:pt x="1272" y="655"/>
                  <a:pt x="1278" y="648"/>
                  <a:pt x="1278" y="640"/>
                </a:cubicBezTo>
                <a:cubicBezTo>
                  <a:pt x="1278" y="632"/>
                  <a:pt x="1272" y="625"/>
                  <a:pt x="1264" y="625"/>
                </a:cubicBezTo>
                <a:close/>
                <a:moveTo>
                  <a:pt x="1264" y="658"/>
                </a:moveTo>
                <a:cubicBezTo>
                  <a:pt x="1255" y="658"/>
                  <a:pt x="1249" y="665"/>
                  <a:pt x="1249" y="673"/>
                </a:cubicBezTo>
                <a:cubicBezTo>
                  <a:pt x="1249" y="681"/>
                  <a:pt x="1255" y="688"/>
                  <a:pt x="1264" y="688"/>
                </a:cubicBezTo>
                <a:cubicBezTo>
                  <a:pt x="1272" y="688"/>
                  <a:pt x="1278" y="681"/>
                  <a:pt x="1278" y="673"/>
                </a:cubicBezTo>
                <a:cubicBezTo>
                  <a:pt x="1278" y="665"/>
                  <a:pt x="1272" y="658"/>
                  <a:pt x="1264" y="658"/>
                </a:cubicBezTo>
                <a:close/>
                <a:moveTo>
                  <a:pt x="1264" y="691"/>
                </a:moveTo>
                <a:cubicBezTo>
                  <a:pt x="1255" y="691"/>
                  <a:pt x="1249" y="698"/>
                  <a:pt x="1249" y="706"/>
                </a:cubicBezTo>
                <a:cubicBezTo>
                  <a:pt x="1249" y="714"/>
                  <a:pt x="1255" y="721"/>
                  <a:pt x="1264" y="721"/>
                </a:cubicBezTo>
                <a:cubicBezTo>
                  <a:pt x="1272" y="721"/>
                  <a:pt x="1278" y="714"/>
                  <a:pt x="1278" y="706"/>
                </a:cubicBezTo>
                <a:cubicBezTo>
                  <a:pt x="1278" y="698"/>
                  <a:pt x="1272" y="691"/>
                  <a:pt x="1264" y="691"/>
                </a:cubicBezTo>
                <a:close/>
                <a:moveTo>
                  <a:pt x="1264" y="724"/>
                </a:moveTo>
                <a:cubicBezTo>
                  <a:pt x="1255" y="724"/>
                  <a:pt x="1249" y="731"/>
                  <a:pt x="1249" y="739"/>
                </a:cubicBezTo>
                <a:cubicBezTo>
                  <a:pt x="1249" y="747"/>
                  <a:pt x="1255" y="754"/>
                  <a:pt x="1264" y="754"/>
                </a:cubicBezTo>
                <a:cubicBezTo>
                  <a:pt x="1272" y="754"/>
                  <a:pt x="1278" y="747"/>
                  <a:pt x="1278" y="739"/>
                </a:cubicBezTo>
                <a:cubicBezTo>
                  <a:pt x="1278" y="731"/>
                  <a:pt x="1272" y="724"/>
                  <a:pt x="1264" y="724"/>
                </a:cubicBezTo>
                <a:close/>
                <a:moveTo>
                  <a:pt x="1264" y="757"/>
                </a:moveTo>
                <a:cubicBezTo>
                  <a:pt x="1255" y="757"/>
                  <a:pt x="1249" y="764"/>
                  <a:pt x="1249" y="772"/>
                </a:cubicBezTo>
                <a:cubicBezTo>
                  <a:pt x="1249" y="780"/>
                  <a:pt x="1255" y="787"/>
                  <a:pt x="1264" y="787"/>
                </a:cubicBezTo>
                <a:cubicBezTo>
                  <a:pt x="1272" y="787"/>
                  <a:pt x="1278" y="780"/>
                  <a:pt x="1278" y="772"/>
                </a:cubicBezTo>
                <a:cubicBezTo>
                  <a:pt x="1278" y="764"/>
                  <a:pt x="1272" y="757"/>
                  <a:pt x="1264" y="757"/>
                </a:cubicBezTo>
                <a:close/>
                <a:moveTo>
                  <a:pt x="1264" y="790"/>
                </a:moveTo>
                <a:cubicBezTo>
                  <a:pt x="1255" y="790"/>
                  <a:pt x="1249" y="797"/>
                  <a:pt x="1249" y="805"/>
                </a:cubicBezTo>
                <a:cubicBezTo>
                  <a:pt x="1249" y="813"/>
                  <a:pt x="1255" y="820"/>
                  <a:pt x="1264" y="820"/>
                </a:cubicBezTo>
                <a:cubicBezTo>
                  <a:pt x="1272" y="820"/>
                  <a:pt x="1278" y="813"/>
                  <a:pt x="1278" y="805"/>
                </a:cubicBezTo>
                <a:cubicBezTo>
                  <a:pt x="1278" y="797"/>
                  <a:pt x="1272" y="790"/>
                  <a:pt x="1264" y="790"/>
                </a:cubicBezTo>
                <a:close/>
                <a:moveTo>
                  <a:pt x="1264" y="823"/>
                </a:moveTo>
                <a:cubicBezTo>
                  <a:pt x="1255" y="823"/>
                  <a:pt x="1249" y="830"/>
                  <a:pt x="1249" y="838"/>
                </a:cubicBezTo>
                <a:cubicBezTo>
                  <a:pt x="1249" y="846"/>
                  <a:pt x="1255" y="853"/>
                  <a:pt x="1264" y="853"/>
                </a:cubicBezTo>
                <a:cubicBezTo>
                  <a:pt x="1272" y="853"/>
                  <a:pt x="1278" y="846"/>
                  <a:pt x="1278" y="838"/>
                </a:cubicBezTo>
                <a:cubicBezTo>
                  <a:pt x="1278" y="830"/>
                  <a:pt x="1272" y="823"/>
                  <a:pt x="1264" y="823"/>
                </a:cubicBezTo>
                <a:close/>
                <a:moveTo>
                  <a:pt x="1264" y="856"/>
                </a:moveTo>
                <a:cubicBezTo>
                  <a:pt x="1255" y="856"/>
                  <a:pt x="1249" y="863"/>
                  <a:pt x="1249" y="871"/>
                </a:cubicBezTo>
                <a:cubicBezTo>
                  <a:pt x="1249" y="879"/>
                  <a:pt x="1255" y="886"/>
                  <a:pt x="1264" y="886"/>
                </a:cubicBezTo>
                <a:cubicBezTo>
                  <a:pt x="1272" y="886"/>
                  <a:pt x="1278" y="879"/>
                  <a:pt x="1278" y="871"/>
                </a:cubicBezTo>
                <a:cubicBezTo>
                  <a:pt x="1278" y="863"/>
                  <a:pt x="1272" y="856"/>
                  <a:pt x="1264" y="856"/>
                </a:cubicBezTo>
                <a:close/>
                <a:moveTo>
                  <a:pt x="1264" y="889"/>
                </a:moveTo>
                <a:cubicBezTo>
                  <a:pt x="1255" y="889"/>
                  <a:pt x="1249" y="895"/>
                  <a:pt x="1249" y="904"/>
                </a:cubicBezTo>
                <a:cubicBezTo>
                  <a:pt x="1249" y="912"/>
                  <a:pt x="1255" y="918"/>
                  <a:pt x="1264" y="918"/>
                </a:cubicBezTo>
                <a:cubicBezTo>
                  <a:pt x="1272" y="918"/>
                  <a:pt x="1278" y="912"/>
                  <a:pt x="1278" y="904"/>
                </a:cubicBezTo>
                <a:cubicBezTo>
                  <a:pt x="1278" y="895"/>
                  <a:pt x="1272" y="889"/>
                  <a:pt x="1264" y="889"/>
                </a:cubicBezTo>
                <a:close/>
                <a:moveTo>
                  <a:pt x="1264" y="922"/>
                </a:moveTo>
                <a:cubicBezTo>
                  <a:pt x="1255" y="922"/>
                  <a:pt x="1249" y="928"/>
                  <a:pt x="1249" y="937"/>
                </a:cubicBezTo>
                <a:cubicBezTo>
                  <a:pt x="1249" y="945"/>
                  <a:pt x="1255" y="951"/>
                  <a:pt x="1264" y="951"/>
                </a:cubicBezTo>
                <a:cubicBezTo>
                  <a:pt x="1272" y="951"/>
                  <a:pt x="1278" y="945"/>
                  <a:pt x="1278" y="937"/>
                </a:cubicBezTo>
                <a:cubicBezTo>
                  <a:pt x="1278" y="928"/>
                  <a:pt x="1272" y="922"/>
                  <a:pt x="1264" y="922"/>
                </a:cubicBezTo>
                <a:close/>
                <a:moveTo>
                  <a:pt x="1264" y="955"/>
                </a:moveTo>
                <a:cubicBezTo>
                  <a:pt x="1255" y="955"/>
                  <a:pt x="1249" y="961"/>
                  <a:pt x="1249" y="970"/>
                </a:cubicBezTo>
                <a:cubicBezTo>
                  <a:pt x="1249" y="978"/>
                  <a:pt x="1255" y="984"/>
                  <a:pt x="1264" y="984"/>
                </a:cubicBezTo>
                <a:cubicBezTo>
                  <a:pt x="1272" y="984"/>
                  <a:pt x="1278" y="978"/>
                  <a:pt x="1278" y="970"/>
                </a:cubicBezTo>
                <a:cubicBezTo>
                  <a:pt x="1278" y="961"/>
                  <a:pt x="1272" y="955"/>
                  <a:pt x="1264" y="955"/>
                </a:cubicBezTo>
                <a:close/>
                <a:moveTo>
                  <a:pt x="1264" y="988"/>
                </a:moveTo>
                <a:cubicBezTo>
                  <a:pt x="1255" y="988"/>
                  <a:pt x="1249" y="994"/>
                  <a:pt x="1249" y="1002"/>
                </a:cubicBezTo>
                <a:cubicBezTo>
                  <a:pt x="1249" y="1011"/>
                  <a:pt x="1255" y="1017"/>
                  <a:pt x="1264" y="1017"/>
                </a:cubicBezTo>
                <a:cubicBezTo>
                  <a:pt x="1272" y="1017"/>
                  <a:pt x="1278" y="1011"/>
                  <a:pt x="1278" y="1002"/>
                </a:cubicBezTo>
                <a:cubicBezTo>
                  <a:pt x="1278" y="994"/>
                  <a:pt x="1272" y="988"/>
                  <a:pt x="1264" y="988"/>
                </a:cubicBezTo>
                <a:close/>
                <a:moveTo>
                  <a:pt x="1264" y="1021"/>
                </a:moveTo>
                <a:cubicBezTo>
                  <a:pt x="1255" y="1021"/>
                  <a:pt x="1249" y="1027"/>
                  <a:pt x="1249" y="1035"/>
                </a:cubicBezTo>
                <a:cubicBezTo>
                  <a:pt x="1249" y="1044"/>
                  <a:pt x="1255" y="1050"/>
                  <a:pt x="1264" y="1050"/>
                </a:cubicBezTo>
                <a:cubicBezTo>
                  <a:pt x="1272" y="1050"/>
                  <a:pt x="1278" y="1044"/>
                  <a:pt x="1278" y="1035"/>
                </a:cubicBezTo>
                <a:cubicBezTo>
                  <a:pt x="1278" y="1027"/>
                  <a:pt x="1272" y="1021"/>
                  <a:pt x="1264" y="1021"/>
                </a:cubicBezTo>
                <a:close/>
                <a:moveTo>
                  <a:pt x="1264" y="1053"/>
                </a:moveTo>
                <a:cubicBezTo>
                  <a:pt x="1255" y="1053"/>
                  <a:pt x="1249" y="1060"/>
                  <a:pt x="1249" y="1068"/>
                </a:cubicBezTo>
                <a:cubicBezTo>
                  <a:pt x="1249" y="1076"/>
                  <a:pt x="1255" y="1083"/>
                  <a:pt x="1264" y="1083"/>
                </a:cubicBezTo>
                <a:cubicBezTo>
                  <a:pt x="1272" y="1083"/>
                  <a:pt x="1278" y="1076"/>
                  <a:pt x="1278" y="1068"/>
                </a:cubicBezTo>
                <a:cubicBezTo>
                  <a:pt x="1278" y="1060"/>
                  <a:pt x="1272" y="1053"/>
                  <a:pt x="1264" y="1053"/>
                </a:cubicBezTo>
                <a:close/>
                <a:moveTo>
                  <a:pt x="1264" y="1086"/>
                </a:moveTo>
                <a:cubicBezTo>
                  <a:pt x="1255" y="1086"/>
                  <a:pt x="1249" y="1093"/>
                  <a:pt x="1249" y="1101"/>
                </a:cubicBezTo>
                <a:cubicBezTo>
                  <a:pt x="1249" y="1109"/>
                  <a:pt x="1255" y="1116"/>
                  <a:pt x="1264" y="1116"/>
                </a:cubicBezTo>
                <a:cubicBezTo>
                  <a:pt x="1272" y="1116"/>
                  <a:pt x="1278" y="1109"/>
                  <a:pt x="1278" y="1101"/>
                </a:cubicBezTo>
                <a:cubicBezTo>
                  <a:pt x="1278" y="1093"/>
                  <a:pt x="1272" y="1086"/>
                  <a:pt x="1264" y="1086"/>
                </a:cubicBezTo>
                <a:close/>
                <a:moveTo>
                  <a:pt x="1264" y="1119"/>
                </a:moveTo>
                <a:cubicBezTo>
                  <a:pt x="1255" y="1119"/>
                  <a:pt x="1249" y="1126"/>
                  <a:pt x="1249" y="1134"/>
                </a:cubicBezTo>
                <a:cubicBezTo>
                  <a:pt x="1249" y="1142"/>
                  <a:pt x="1255" y="1149"/>
                  <a:pt x="1264" y="1149"/>
                </a:cubicBezTo>
                <a:cubicBezTo>
                  <a:pt x="1272" y="1149"/>
                  <a:pt x="1278" y="1142"/>
                  <a:pt x="1278" y="1134"/>
                </a:cubicBezTo>
                <a:cubicBezTo>
                  <a:pt x="1278" y="1126"/>
                  <a:pt x="1272" y="1119"/>
                  <a:pt x="1264" y="1119"/>
                </a:cubicBezTo>
                <a:close/>
                <a:moveTo>
                  <a:pt x="1264" y="1152"/>
                </a:moveTo>
                <a:cubicBezTo>
                  <a:pt x="1255" y="1152"/>
                  <a:pt x="1249" y="1159"/>
                  <a:pt x="1249" y="1167"/>
                </a:cubicBezTo>
                <a:cubicBezTo>
                  <a:pt x="1249" y="1175"/>
                  <a:pt x="1255" y="1182"/>
                  <a:pt x="1264" y="1182"/>
                </a:cubicBezTo>
                <a:cubicBezTo>
                  <a:pt x="1272" y="1182"/>
                  <a:pt x="1278" y="1175"/>
                  <a:pt x="1278" y="1167"/>
                </a:cubicBezTo>
                <a:cubicBezTo>
                  <a:pt x="1278" y="1159"/>
                  <a:pt x="1272" y="1152"/>
                  <a:pt x="1264" y="1152"/>
                </a:cubicBezTo>
                <a:close/>
                <a:moveTo>
                  <a:pt x="1264" y="1185"/>
                </a:moveTo>
                <a:cubicBezTo>
                  <a:pt x="1255" y="1185"/>
                  <a:pt x="1249" y="1192"/>
                  <a:pt x="1249" y="1200"/>
                </a:cubicBezTo>
                <a:cubicBezTo>
                  <a:pt x="1249" y="1208"/>
                  <a:pt x="1255" y="1215"/>
                  <a:pt x="1264" y="1215"/>
                </a:cubicBezTo>
                <a:cubicBezTo>
                  <a:pt x="1272" y="1215"/>
                  <a:pt x="1278" y="1208"/>
                  <a:pt x="1278" y="1200"/>
                </a:cubicBezTo>
                <a:cubicBezTo>
                  <a:pt x="1278" y="1192"/>
                  <a:pt x="1272" y="1185"/>
                  <a:pt x="1264" y="1185"/>
                </a:cubicBezTo>
                <a:close/>
                <a:moveTo>
                  <a:pt x="1264" y="1218"/>
                </a:moveTo>
                <a:cubicBezTo>
                  <a:pt x="1255" y="1218"/>
                  <a:pt x="1249" y="1225"/>
                  <a:pt x="1249" y="1233"/>
                </a:cubicBezTo>
                <a:cubicBezTo>
                  <a:pt x="1249" y="1241"/>
                  <a:pt x="1255" y="1248"/>
                  <a:pt x="1264" y="1248"/>
                </a:cubicBezTo>
                <a:cubicBezTo>
                  <a:pt x="1272" y="1248"/>
                  <a:pt x="1278" y="1241"/>
                  <a:pt x="1278" y="1233"/>
                </a:cubicBezTo>
                <a:cubicBezTo>
                  <a:pt x="1278" y="1225"/>
                  <a:pt x="1272" y="1218"/>
                  <a:pt x="1264" y="1218"/>
                </a:cubicBezTo>
                <a:close/>
                <a:moveTo>
                  <a:pt x="1264" y="1251"/>
                </a:moveTo>
                <a:cubicBezTo>
                  <a:pt x="1255" y="1251"/>
                  <a:pt x="1249" y="1258"/>
                  <a:pt x="1249" y="1266"/>
                </a:cubicBezTo>
                <a:cubicBezTo>
                  <a:pt x="1249" y="1274"/>
                  <a:pt x="1255" y="1281"/>
                  <a:pt x="1264" y="1281"/>
                </a:cubicBezTo>
                <a:cubicBezTo>
                  <a:pt x="1272" y="1281"/>
                  <a:pt x="1278" y="1274"/>
                  <a:pt x="1278" y="1266"/>
                </a:cubicBezTo>
                <a:cubicBezTo>
                  <a:pt x="1278" y="1258"/>
                  <a:pt x="1272" y="1251"/>
                  <a:pt x="1264" y="1251"/>
                </a:cubicBezTo>
                <a:close/>
                <a:moveTo>
                  <a:pt x="1264" y="1284"/>
                </a:moveTo>
                <a:cubicBezTo>
                  <a:pt x="1255" y="1284"/>
                  <a:pt x="1249" y="1291"/>
                  <a:pt x="1249" y="1299"/>
                </a:cubicBezTo>
                <a:cubicBezTo>
                  <a:pt x="1249" y="1307"/>
                  <a:pt x="1255" y="1314"/>
                  <a:pt x="1264" y="1314"/>
                </a:cubicBezTo>
                <a:cubicBezTo>
                  <a:pt x="1272" y="1314"/>
                  <a:pt x="1278" y="1307"/>
                  <a:pt x="1278" y="1299"/>
                </a:cubicBezTo>
                <a:cubicBezTo>
                  <a:pt x="1278" y="1291"/>
                  <a:pt x="1272" y="1284"/>
                  <a:pt x="1264" y="1284"/>
                </a:cubicBezTo>
                <a:close/>
                <a:moveTo>
                  <a:pt x="1264" y="1317"/>
                </a:moveTo>
                <a:cubicBezTo>
                  <a:pt x="1255" y="1317"/>
                  <a:pt x="1249" y="1323"/>
                  <a:pt x="1249" y="1332"/>
                </a:cubicBezTo>
                <a:cubicBezTo>
                  <a:pt x="1249" y="1340"/>
                  <a:pt x="1255" y="1346"/>
                  <a:pt x="1264" y="1346"/>
                </a:cubicBezTo>
                <a:cubicBezTo>
                  <a:pt x="1272" y="1346"/>
                  <a:pt x="1278" y="1340"/>
                  <a:pt x="1278" y="1332"/>
                </a:cubicBezTo>
                <a:cubicBezTo>
                  <a:pt x="1278" y="1323"/>
                  <a:pt x="1272" y="1317"/>
                  <a:pt x="1264" y="1317"/>
                </a:cubicBezTo>
                <a:close/>
                <a:moveTo>
                  <a:pt x="1264" y="1350"/>
                </a:moveTo>
                <a:cubicBezTo>
                  <a:pt x="1255" y="1350"/>
                  <a:pt x="1249" y="1356"/>
                  <a:pt x="1249" y="1365"/>
                </a:cubicBezTo>
                <a:cubicBezTo>
                  <a:pt x="1249" y="1373"/>
                  <a:pt x="1255" y="1379"/>
                  <a:pt x="1264" y="1379"/>
                </a:cubicBezTo>
                <a:cubicBezTo>
                  <a:pt x="1272" y="1379"/>
                  <a:pt x="1278" y="1373"/>
                  <a:pt x="1278" y="1365"/>
                </a:cubicBezTo>
                <a:cubicBezTo>
                  <a:pt x="1278" y="1356"/>
                  <a:pt x="1272" y="1350"/>
                  <a:pt x="1264" y="1350"/>
                </a:cubicBezTo>
                <a:close/>
                <a:moveTo>
                  <a:pt x="1264" y="1383"/>
                </a:moveTo>
                <a:cubicBezTo>
                  <a:pt x="1255" y="1383"/>
                  <a:pt x="1249" y="1389"/>
                  <a:pt x="1249" y="1397"/>
                </a:cubicBezTo>
                <a:cubicBezTo>
                  <a:pt x="1249" y="1406"/>
                  <a:pt x="1255" y="1412"/>
                  <a:pt x="1264" y="1412"/>
                </a:cubicBezTo>
                <a:cubicBezTo>
                  <a:pt x="1272" y="1412"/>
                  <a:pt x="1278" y="1406"/>
                  <a:pt x="1278" y="1397"/>
                </a:cubicBezTo>
                <a:cubicBezTo>
                  <a:pt x="1278" y="1389"/>
                  <a:pt x="1272" y="1383"/>
                  <a:pt x="1264" y="1383"/>
                </a:cubicBezTo>
                <a:close/>
                <a:moveTo>
                  <a:pt x="1264" y="1416"/>
                </a:moveTo>
                <a:cubicBezTo>
                  <a:pt x="1255" y="1416"/>
                  <a:pt x="1249" y="1422"/>
                  <a:pt x="1249" y="1430"/>
                </a:cubicBezTo>
                <a:cubicBezTo>
                  <a:pt x="1249" y="1439"/>
                  <a:pt x="1255" y="1445"/>
                  <a:pt x="1264" y="1445"/>
                </a:cubicBezTo>
                <a:cubicBezTo>
                  <a:pt x="1272" y="1445"/>
                  <a:pt x="1278" y="1439"/>
                  <a:pt x="1278" y="1430"/>
                </a:cubicBezTo>
                <a:cubicBezTo>
                  <a:pt x="1278" y="1422"/>
                  <a:pt x="1272" y="1416"/>
                  <a:pt x="1264" y="1416"/>
                </a:cubicBezTo>
                <a:close/>
                <a:moveTo>
                  <a:pt x="1296" y="0"/>
                </a:moveTo>
                <a:cubicBezTo>
                  <a:pt x="1288" y="0"/>
                  <a:pt x="1282" y="7"/>
                  <a:pt x="1282" y="15"/>
                </a:cubicBezTo>
                <a:cubicBezTo>
                  <a:pt x="1282" y="23"/>
                  <a:pt x="1288" y="30"/>
                  <a:pt x="1296" y="30"/>
                </a:cubicBezTo>
                <a:cubicBezTo>
                  <a:pt x="1305" y="30"/>
                  <a:pt x="1311" y="23"/>
                  <a:pt x="1311" y="15"/>
                </a:cubicBezTo>
                <a:cubicBezTo>
                  <a:pt x="1311" y="7"/>
                  <a:pt x="1305" y="0"/>
                  <a:pt x="1296" y="0"/>
                </a:cubicBezTo>
                <a:close/>
                <a:moveTo>
                  <a:pt x="1296" y="33"/>
                </a:moveTo>
                <a:cubicBezTo>
                  <a:pt x="1288" y="33"/>
                  <a:pt x="1282" y="40"/>
                  <a:pt x="1282" y="48"/>
                </a:cubicBezTo>
                <a:cubicBezTo>
                  <a:pt x="1282" y="56"/>
                  <a:pt x="1288" y="63"/>
                  <a:pt x="1296" y="63"/>
                </a:cubicBezTo>
                <a:cubicBezTo>
                  <a:pt x="1305" y="63"/>
                  <a:pt x="1311" y="56"/>
                  <a:pt x="1311" y="48"/>
                </a:cubicBezTo>
                <a:cubicBezTo>
                  <a:pt x="1311" y="40"/>
                  <a:pt x="1305" y="33"/>
                  <a:pt x="1296" y="33"/>
                </a:cubicBezTo>
                <a:close/>
                <a:moveTo>
                  <a:pt x="1296" y="66"/>
                </a:moveTo>
                <a:cubicBezTo>
                  <a:pt x="1288" y="66"/>
                  <a:pt x="1282" y="72"/>
                  <a:pt x="1282" y="81"/>
                </a:cubicBezTo>
                <a:cubicBezTo>
                  <a:pt x="1282" y="89"/>
                  <a:pt x="1288" y="95"/>
                  <a:pt x="1296" y="95"/>
                </a:cubicBezTo>
                <a:cubicBezTo>
                  <a:pt x="1305" y="95"/>
                  <a:pt x="1311" y="89"/>
                  <a:pt x="1311" y="81"/>
                </a:cubicBezTo>
                <a:cubicBezTo>
                  <a:pt x="1311" y="72"/>
                  <a:pt x="1305" y="66"/>
                  <a:pt x="1296" y="66"/>
                </a:cubicBezTo>
                <a:close/>
                <a:moveTo>
                  <a:pt x="1296" y="99"/>
                </a:moveTo>
                <a:cubicBezTo>
                  <a:pt x="1288" y="99"/>
                  <a:pt x="1282" y="105"/>
                  <a:pt x="1282" y="114"/>
                </a:cubicBezTo>
                <a:cubicBezTo>
                  <a:pt x="1282" y="122"/>
                  <a:pt x="1288" y="128"/>
                  <a:pt x="1296" y="128"/>
                </a:cubicBezTo>
                <a:cubicBezTo>
                  <a:pt x="1305" y="128"/>
                  <a:pt x="1311" y="122"/>
                  <a:pt x="1311" y="114"/>
                </a:cubicBezTo>
                <a:cubicBezTo>
                  <a:pt x="1311" y="105"/>
                  <a:pt x="1305" y="99"/>
                  <a:pt x="1296" y="99"/>
                </a:cubicBezTo>
                <a:close/>
                <a:moveTo>
                  <a:pt x="1296" y="132"/>
                </a:moveTo>
                <a:cubicBezTo>
                  <a:pt x="1288" y="132"/>
                  <a:pt x="1282" y="138"/>
                  <a:pt x="1282" y="147"/>
                </a:cubicBezTo>
                <a:cubicBezTo>
                  <a:pt x="1282" y="155"/>
                  <a:pt x="1288" y="161"/>
                  <a:pt x="1296" y="161"/>
                </a:cubicBezTo>
                <a:cubicBezTo>
                  <a:pt x="1305" y="161"/>
                  <a:pt x="1311" y="155"/>
                  <a:pt x="1311" y="147"/>
                </a:cubicBezTo>
                <a:cubicBezTo>
                  <a:pt x="1311" y="138"/>
                  <a:pt x="1305" y="132"/>
                  <a:pt x="1296" y="132"/>
                </a:cubicBezTo>
                <a:close/>
                <a:moveTo>
                  <a:pt x="1296" y="165"/>
                </a:moveTo>
                <a:cubicBezTo>
                  <a:pt x="1288" y="165"/>
                  <a:pt x="1282" y="171"/>
                  <a:pt x="1282" y="179"/>
                </a:cubicBezTo>
                <a:cubicBezTo>
                  <a:pt x="1282" y="188"/>
                  <a:pt x="1288" y="194"/>
                  <a:pt x="1296" y="194"/>
                </a:cubicBezTo>
                <a:cubicBezTo>
                  <a:pt x="1305" y="194"/>
                  <a:pt x="1311" y="188"/>
                  <a:pt x="1311" y="179"/>
                </a:cubicBezTo>
                <a:cubicBezTo>
                  <a:pt x="1311" y="171"/>
                  <a:pt x="1305" y="165"/>
                  <a:pt x="1296" y="165"/>
                </a:cubicBezTo>
                <a:close/>
                <a:moveTo>
                  <a:pt x="1296" y="198"/>
                </a:moveTo>
                <a:cubicBezTo>
                  <a:pt x="1288" y="198"/>
                  <a:pt x="1282" y="204"/>
                  <a:pt x="1282" y="212"/>
                </a:cubicBezTo>
                <a:cubicBezTo>
                  <a:pt x="1282" y="221"/>
                  <a:pt x="1288" y="227"/>
                  <a:pt x="1296" y="227"/>
                </a:cubicBezTo>
                <a:cubicBezTo>
                  <a:pt x="1305" y="227"/>
                  <a:pt x="1311" y="221"/>
                  <a:pt x="1311" y="212"/>
                </a:cubicBezTo>
                <a:cubicBezTo>
                  <a:pt x="1311" y="204"/>
                  <a:pt x="1305" y="198"/>
                  <a:pt x="1296" y="198"/>
                </a:cubicBezTo>
                <a:close/>
                <a:moveTo>
                  <a:pt x="1296" y="230"/>
                </a:moveTo>
                <a:cubicBezTo>
                  <a:pt x="1288" y="230"/>
                  <a:pt x="1282" y="237"/>
                  <a:pt x="1282" y="245"/>
                </a:cubicBezTo>
                <a:cubicBezTo>
                  <a:pt x="1282" y="253"/>
                  <a:pt x="1288" y="260"/>
                  <a:pt x="1296" y="260"/>
                </a:cubicBezTo>
                <a:cubicBezTo>
                  <a:pt x="1305" y="260"/>
                  <a:pt x="1311" y="253"/>
                  <a:pt x="1311" y="245"/>
                </a:cubicBezTo>
                <a:cubicBezTo>
                  <a:pt x="1311" y="237"/>
                  <a:pt x="1305" y="230"/>
                  <a:pt x="1296" y="230"/>
                </a:cubicBezTo>
                <a:close/>
                <a:moveTo>
                  <a:pt x="1296" y="263"/>
                </a:moveTo>
                <a:cubicBezTo>
                  <a:pt x="1288" y="263"/>
                  <a:pt x="1282" y="270"/>
                  <a:pt x="1282" y="278"/>
                </a:cubicBezTo>
                <a:cubicBezTo>
                  <a:pt x="1282" y="286"/>
                  <a:pt x="1288" y="293"/>
                  <a:pt x="1296" y="293"/>
                </a:cubicBezTo>
                <a:cubicBezTo>
                  <a:pt x="1305" y="293"/>
                  <a:pt x="1311" y="286"/>
                  <a:pt x="1311" y="278"/>
                </a:cubicBezTo>
                <a:cubicBezTo>
                  <a:pt x="1311" y="270"/>
                  <a:pt x="1305" y="263"/>
                  <a:pt x="1296" y="263"/>
                </a:cubicBezTo>
                <a:close/>
                <a:moveTo>
                  <a:pt x="1296" y="296"/>
                </a:moveTo>
                <a:cubicBezTo>
                  <a:pt x="1288" y="296"/>
                  <a:pt x="1282" y="303"/>
                  <a:pt x="1282" y="311"/>
                </a:cubicBezTo>
                <a:cubicBezTo>
                  <a:pt x="1282" y="319"/>
                  <a:pt x="1288" y="326"/>
                  <a:pt x="1296" y="326"/>
                </a:cubicBezTo>
                <a:cubicBezTo>
                  <a:pt x="1305" y="326"/>
                  <a:pt x="1311" y="319"/>
                  <a:pt x="1311" y="311"/>
                </a:cubicBezTo>
                <a:cubicBezTo>
                  <a:pt x="1311" y="303"/>
                  <a:pt x="1305" y="296"/>
                  <a:pt x="1296" y="296"/>
                </a:cubicBezTo>
                <a:close/>
                <a:moveTo>
                  <a:pt x="1296" y="329"/>
                </a:moveTo>
                <a:cubicBezTo>
                  <a:pt x="1288" y="329"/>
                  <a:pt x="1282" y="336"/>
                  <a:pt x="1282" y="344"/>
                </a:cubicBezTo>
                <a:cubicBezTo>
                  <a:pt x="1282" y="352"/>
                  <a:pt x="1288" y="359"/>
                  <a:pt x="1296" y="359"/>
                </a:cubicBezTo>
                <a:cubicBezTo>
                  <a:pt x="1305" y="359"/>
                  <a:pt x="1311" y="352"/>
                  <a:pt x="1311" y="344"/>
                </a:cubicBezTo>
                <a:cubicBezTo>
                  <a:pt x="1311" y="336"/>
                  <a:pt x="1305" y="329"/>
                  <a:pt x="1296" y="329"/>
                </a:cubicBezTo>
                <a:close/>
                <a:moveTo>
                  <a:pt x="1296" y="362"/>
                </a:moveTo>
                <a:cubicBezTo>
                  <a:pt x="1288" y="362"/>
                  <a:pt x="1282" y="369"/>
                  <a:pt x="1282" y="377"/>
                </a:cubicBezTo>
                <a:cubicBezTo>
                  <a:pt x="1282" y="385"/>
                  <a:pt x="1288" y="392"/>
                  <a:pt x="1296" y="392"/>
                </a:cubicBezTo>
                <a:cubicBezTo>
                  <a:pt x="1305" y="392"/>
                  <a:pt x="1311" y="385"/>
                  <a:pt x="1311" y="377"/>
                </a:cubicBezTo>
                <a:cubicBezTo>
                  <a:pt x="1311" y="369"/>
                  <a:pt x="1305" y="362"/>
                  <a:pt x="1296" y="362"/>
                </a:cubicBezTo>
                <a:close/>
                <a:moveTo>
                  <a:pt x="1296" y="395"/>
                </a:moveTo>
                <a:cubicBezTo>
                  <a:pt x="1288" y="395"/>
                  <a:pt x="1282" y="402"/>
                  <a:pt x="1282" y="410"/>
                </a:cubicBezTo>
                <a:cubicBezTo>
                  <a:pt x="1282" y="418"/>
                  <a:pt x="1288" y="425"/>
                  <a:pt x="1296" y="425"/>
                </a:cubicBezTo>
                <a:cubicBezTo>
                  <a:pt x="1305" y="425"/>
                  <a:pt x="1311" y="418"/>
                  <a:pt x="1311" y="410"/>
                </a:cubicBezTo>
                <a:cubicBezTo>
                  <a:pt x="1311" y="402"/>
                  <a:pt x="1305" y="395"/>
                  <a:pt x="1296" y="395"/>
                </a:cubicBezTo>
                <a:close/>
                <a:moveTo>
                  <a:pt x="1296" y="428"/>
                </a:moveTo>
                <a:cubicBezTo>
                  <a:pt x="1288" y="428"/>
                  <a:pt x="1282" y="435"/>
                  <a:pt x="1282" y="443"/>
                </a:cubicBezTo>
                <a:cubicBezTo>
                  <a:pt x="1282" y="451"/>
                  <a:pt x="1288" y="458"/>
                  <a:pt x="1296" y="458"/>
                </a:cubicBezTo>
                <a:cubicBezTo>
                  <a:pt x="1305" y="458"/>
                  <a:pt x="1311" y="451"/>
                  <a:pt x="1311" y="443"/>
                </a:cubicBezTo>
                <a:cubicBezTo>
                  <a:pt x="1311" y="435"/>
                  <a:pt x="1305" y="428"/>
                  <a:pt x="1296" y="428"/>
                </a:cubicBezTo>
                <a:close/>
                <a:moveTo>
                  <a:pt x="1296" y="461"/>
                </a:moveTo>
                <a:cubicBezTo>
                  <a:pt x="1288" y="461"/>
                  <a:pt x="1282" y="468"/>
                  <a:pt x="1282" y="476"/>
                </a:cubicBezTo>
                <a:cubicBezTo>
                  <a:pt x="1282" y="484"/>
                  <a:pt x="1288" y="491"/>
                  <a:pt x="1296" y="491"/>
                </a:cubicBezTo>
                <a:cubicBezTo>
                  <a:pt x="1305" y="491"/>
                  <a:pt x="1311" y="484"/>
                  <a:pt x="1311" y="476"/>
                </a:cubicBezTo>
                <a:cubicBezTo>
                  <a:pt x="1311" y="468"/>
                  <a:pt x="1305" y="461"/>
                  <a:pt x="1296" y="461"/>
                </a:cubicBezTo>
                <a:close/>
                <a:moveTo>
                  <a:pt x="1296" y="494"/>
                </a:moveTo>
                <a:cubicBezTo>
                  <a:pt x="1288" y="494"/>
                  <a:pt x="1282" y="500"/>
                  <a:pt x="1282" y="509"/>
                </a:cubicBezTo>
                <a:cubicBezTo>
                  <a:pt x="1282" y="517"/>
                  <a:pt x="1288" y="523"/>
                  <a:pt x="1296" y="523"/>
                </a:cubicBezTo>
                <a:cubicBezTo>
                  <a:pt x="1305" y="523"/>
                  <a:pt x="1311" y="517"/>
                  <a:pt x="1311" y="509"/>
                </a:cubicBezTo>
                <a:cubicBezTo>
                  <a:pt x="1311" y="500"/>
                  <a:pt x="1305" y="494"/>
                  <a:pt x="1296" y="494"/>
                </a:cubicBezTo>
                <a:close/>
                <a:moveTo>
                  <a:pt x="1296" y="527"/>
                </a:moveTo>
                <a:cubicBezTo>
                  <a:pt x="1288" y="527"/>
                  <a:pt x="1282" y="533"/>
                  <a:pt x="1282" y="542"/>
                </a:cubicBezTo>
                <a:cubicBezTo>
                  <a:pt x="1282" y="550"/>
                  <a:pt x="1288" y="556"/>
                  <a:pt x="1296" y="556"/>
                </a:cubicBezTo>
                <a:cubicBezTo>
                  <a:pt x="1305" y="556"/>
                  <a:pt x="1311" y="550"/>
                  <a:pt x="1311" y="542"/>
                </a:cubicBezTo>
                <a:cubicBezTo>
                  <a:pt x="1311" y="533"/>
                  <a:pt x="1305" y="527"/>
                  <a:pt x="1296" y="527"/>
                </a:cubicBezTo>
                <a:close/>
                <a:moveTo>
                  <a:pt x="1296" y="560"/>
                </a:moveTo>
                <a:cubicBezTo>
                  <a:pt x="1288" y="560"/>
                  <a:pt x="1282" y="566"/>
                  <a:pt x="1282" y="574"/>
                </a:cubicBezTo>
                <a:cubicBezTo>
                  <a:pt x="1282" y="583"/>
                  <a:pt x="1288" y="589"/>
                  <a:pt x="1296" y="589"/>
                </a:cubicBezTo>
                <a:cubicBezTo>
                  <a:pt x="1305" y="589"/>
                  <a:pt x="1311" y="583"/>
                  <a:pt x="1311" y="574"/>
                </a:cubicBezTo>
                <a:cubicBezTo>
                  <a:pt x="1311" y="566"/>
                  <a:pt x="1305" y="560"/>
                  <a:pt x="1296" y="560"/>
                </a:cubicBezTo>
                <a:close/>
                <a:moveTo>
                  <a:pt x="1296" y="593"/>
                </a:moveTo>
                <a:cubicBezTo>
                  <a:pt x="1288" y="593"/>
                  <a:pt x="1282" y="599"/>
                  <a:pt x="1282" y="607"/>
                </a:cubicBezTo>
                <a:cubicBezTo>
                  <a:pt x="1282" y="616"/>
                  <a:pt x="1288" y="622"/>
                  <a:pt x="1296" y="622"/>
                </a:cubicBezTo>
                <a:cubicBezTo>
                  <a:pt x="1305" y="622"/>
                  <a:pt x="1311" y="616"/>
                  <a:pt x="1311" y="607"/>
                </a:cubicBezTo>
                <a:cubicBezTo>
                  <a:pt x="1311" y="599"/>
                  <a:pt x="1305" y="593"/>
                  <a:pt x="1296" y="593"/>
                </a:cubicBezTo>
                <a:close/>
                <a:moveTo>
                  <a:pt x="1296" y="625"/>
                </a:moveTo>
                <a:cubicBezTo>
                  <a:pt x="1288" y="625"/>
                  <a:pt x="1282" y="632"/>
                  <a:pt x="1282" y="640"/>
                </a:cubicBezTo>
                <a:cubicBezTo>
                  <a:pt x="1282" y="648"/>
                  <a:pt x="1288" y="655"/>
                  <a:pt x="1296" y="655"/>
                </a:cubicBezTo>
                <a:cubicBezTo>
                  <a:pt x="1305" y="655"/>
                  <a:pt x="1311" y="648"/>
                  <a:pt x="1311" y="640"/>
                </a:cubicBezTo>
                <a:cubicBezTo>
                  <a:pt x="1311" y="632"/>
                  <a:pt x="1305" y="625"/>
                  <a:pt x="1296" y="625"/>
                </a:cubicBezTo>
                <a:close/>
                <a:moveTo>
                  <a:pt x="1296" y="658"/>
                </a:moveTo>
                <a:cubicBezTo>
                  <a:pt x="1288" y="658"/>
                  <a:pt x="1282" y="665"/>
                  <a:pt x="1282" y="673"/>
                </a:cubicBezTo>
                <a:cubicBezTo>
                  <a:pt x="1282" y="681"/>
                  <a:pt x="1288" y="688"/>
                  <a:pt x="1296" y="688"/>
                </a:cubicBezTo>
                <a:cubicBezTo>
                  <a:pt x="1305" y="688"/>
                  <a:pt x="1311" y="681"/>
                  <a:pt x="1311" y="673"/>
                </a:cubicBezTo>
                <a:cubicBezTo>
                  <a:pt x="1311" y="665"/>
                  <a:pt x="1305" y="658"/>
                  <a:pt x="1296" y="658"/>
                </a:cubicBezTo>
                <a:close/>
                <a:moveTo>
                  <a:pt x="1296" y="691"/>
                </a:moveTo>
                <a:cubicBezTo>
                  <a:pt x="1288" y="691"/>
                  <a:pt x="1282" y="698"/>
                  <a:pt x="1282" y="706"/>
                </a:cubicBezTo>
                <a:cubicBezTo>
                  <a:pt x="1282" y="714"/>
                  <a:pt x="1288" y="721"/>
                  <a:pt x="1296" y="721"/>
                </a:cubicBezTo>
                <a:cubicBezTo>
                  <a:pt x="1305" y="721"/>
                  <a:pt x="1311" y="714"/>
                  <a:pt x="1311" y="706"/>
                </a:cubicBezTo>
                <a:cubicBezTo>
                  <a:pt x="1311" y="698"/>
                  <a:pt x="1305" y="691"/>
                  <a:pt x="1296" y="691"/>
                </a:cubicBezTo>
                <a:close/>
                <a:moveTo>
                  <a:pt x="1296" y="724"/>
                </a:moveTo>
                <a:cubicBezTo>
                  <a:pt x="1288" y="724"/>
                  <a:pt x="1282" y="731"/>
                  <a:pt x="1282" y="739"/>
                </a:cubicBezTo>
                <a:cubicBezTo>
                  <a:pt x="1282" y="747"/>
                  <a:pt x="1288" y="754"/>
                  <a:pt x="1296" y="754"/>
                </a:cubicBezTo>
                <a:cubicBezTo>
                  <a:pt x="1305" y="754"/>
                  <a:pt x="1311" y="747"/>
                  <a:pt x="1311" y="739"/>
                </a:cubicBezTo>
                <a:cubicBezTo>
                  <a:pt x="1311" y="731"/>
                  <a:pt x="1305" y="724"/>
                  <a:pt x="1296" y="724"/>
                </a:cubicBezTo>
                <a:close/>
                <a:moveTo>
                  <a:pt x="1296" y="757"/>
                </a:moveTo>
                <a:cubicBezTo>
                  <a:pt x="1288" y="757"/>
                  <a:pt x="1282" y="764"/>
                  <a:pt x="1282" y="772"/>
                </a:cubicBezTo>
                <a:cubicBezTo>
                  <a:pt x="1282" y="780"/>
                  <a:pt x="1288" y="787"/>
                  <a:pt x="1296" y="787"/>
                </a:cubicBezTo>
                <a:cubicBezTo>
                  <a:pt x="1305" y="787"/>
                  <a:pt x="1311" y="780"/>
                  <a:pt x="1311" y="772"/>
                </a:cubicBezTo>
                <a:cubicBezTo>
                  <a:pt x="1311" y="764"/>
                  <a:pt x="1305" y="757"/>
                  <a:pt x="1296" y="757"/>
                </a:cubicBezTo>
                <a:close/>
                <a:moveTo>
                  <a:pt x="1296" y="790"/>
                </a:moveTo>
                <a:cubicBezTo>
                  <a:pt x="1288" y="790"/>
                  <a:pt x="1282" y="797"/>
                  <a:pt x="1282" y="805"/>
                </a:cubicBezTo>
                <a:cubicBezTo>
                  <a:pt x="1282" y="813"/>
                  <a:pt x="1288" y="820"/>
                  <a:pt x="1296" y="820"/>
                </a:cubicBezTo>
                <a:cubicBezTo>
                  <a:pt x="1305" y="820"/>
                  <a:pt x="1311" y="813"/>
                  <a:pt x="1311" y="805"/>
                </a:cubicBezTo>
                <a:cubicBezTo>
                  <a:pt x="1311" y="797"/>
                  <a:pt x="1305" y="790"/>
                  <a:pt x="1296" y="790"/>
                </a:cubicBezTo>
                <a:close/>
                <a:moveTo>
                  <a:pt x="1296" y="823"/>
                </a:moveTo>
                <a:cubicBezTo>
                  <a:pt x="1288" y="823"/>
                  <a:pt x="1282" y="830"/>
                  <a:pt x="1282" y="838"/>
                </a:cubicBezTo>
                <a:cubicBezTo>
                  <a:pt x="1282" y="846"/>
                  <a:pt x="1288" y="853"/>
                  <a:pt x="1296" y="853"/>
                </a:cubicBezTo>
                <a:cubicBezTo>
                  <a:pt x="1305" y="853"/>
                  <a:pt x="1311" y="846"/>
                  <a:pt x="1311" y="838"/>
                </a:cubicBezTo>
                <a:cubicBezTo>
                  <a:pt x="1311" y="830"/>
                  <a:pt x="1305" y="823"/>
                  <a:pt x="1296" y="823"/>
                </a:cubicBezTo>
                <a:close/>
                <a:moveTo>
                  <a:pt x="1296" y="856"/>
                </a:moveTo>
                <a:cubicBezTo>
                  <a:pt x="1288" y="856"/>
                  <a:pt x="1282" y="863"/>
                  <a:pt x="1282" y="871"/>
                </a:cubicBezTo>
                <a:cubicBezTo>
                  <a:pt x="1282" y="879"/>
                  <a:pt x="1288" y="886"/>
                  <a:pt x="1296" y="886"/>
                </a:cubicBezTo>
                <a:cubicBezTo>
                  <a:pt x="1305" y="886"/>
                  <a:pt x="1311" y="879"/>
                  <a:pt x="1311" y="871"/>
                </a:cubicBezTo>
                <a:cubicBezTo>
                  <a:pt x="1311" y="863"/>
                  <a:pt x="1305" y="856"/>
                  <a:pt x="1296" y="856"/>
                </a:cubicBezTo>
                <a:close/>
                <a:moveTo>
                  <a:pt x="1296" y="889"/>
                </a:moveTo>
                <a:cubicBezTo>
                  <a:pt x="1288" y="889"/>
                  <a:pt x="1282" y="895"/>
                  <a:pt x="1282" y="904"/>
                </a:cubicBezTo>
                <a:cubicBezTo>
                  <a:pt x="1282" y="912"/>
                  <a:pt x="1288" y="918"/>
                  <a:pt x="1296" y="918"/>
                </a:cubicBezTo>
                <a:cubicBezTo>
                  <a:pt x="1305" y="918"/>
                  <a:pt x="1311" y="912"/>
                  <a:pt x="1311" y="904"/>
                </a:cubicBezTo>
                <a:cubicBezTo>
                  <a:pt x="1311" y="895"/>
                  <a:pt x="1305" y="889"/>
                  <a:pt x="1296" y="889"/>
                </a:cubicBezTo>
                <a:close/>
                <a:moveTo>
                  <a:pt x="1296" y="922"/>
                </a:moveTo>
                <a:cubicBezTo>
                  <a:pt x="1288" y="922"/>
                  <a:pt x="1282" y="928"/>
                  <a:pt x="1282" y="937"/>
                </a:cubicBezTo>
                <a:cubicBezTo>
                  <a:pt x="1282" y="945"/>
                  <a:pt x="1288" y="951"/>
                  <a:pt x="1296" y="951"/>
                </a:cubicBezTo>
                <a:cubicBezTo>
                  <a:pt x="1305" y="951"/>
                  <a:pt x="1311" y="945"/>
                  <a:pt x="1311" y="937"/>
                </a:cubicBezTo>
                <a:cubicBezTo>
                  <a:pt x="1311" y="928"/>
                  <a:pt x="1305" y="922"/>
                  <a:pt x="1296" y="922"/>
                </a:cubicBezTo>
                <a:close/>
                <a:moveTo>
                  <a:pt x="1296" y="955"/>
                </a:moveTo>
                <a:cubicBezTo>
                  <a:pt x="1288" y="955"/>
                  <a:pt x="1282" y="961"/>
                  <a:pt x="1282" y="970"/>
                </a:cubicBezTo>
                <a:cubicBezTo>
                  <a:pt x="1282" y="978"/>
                  <a:pt x="1288" y="984"/>
                  <a:pt x="1296" y="984"/>
                </a:cubicBezTo>
                <a:cubicBezTo>
                  <a:pt x="1305" y="984"/>
                  <a:pt x="1311" y="978"/>
                  <a:pt x="1311" y="970"/>
                </a:cubicBezTo>
                <a:cubicBezTo>
                  <a:pt x="1311" y="961"/>
                  <a:pt x="1305" y="955"/>
                  <a:pt x="1296" y="955"/>
                </a:cubicBezTo>
                <a:close/>
                <a:moveTo>
                  <a:pt x="1296" y="988"/>
                </a:moveTo>
                <a:cubicBezTo>
                  <a:pt x="1288" y="988"/>
                  <a:pt x="1282" y="994"/>
                  <a:pt x="1282" y="1002"/>
                </a:cubicBezTo>
                <a:cubicBezTo>
                  <a:pt x="1282" y="1011"/>
                  <a:pt x="1288" y="1017"/>
                  <a:pt x="1296" y="1017"/>
                </a:cubicBezTo>
                <a:cubicBezTo>
                  <a:pt x="1305" y="1017"/>
                  <a:pt x="1311" y="1011"/>
                  <a:pt x="1311" y="1002"/>
                </a:cubicBezTo>
                <a:cubicBezTo>
                  <a:pt x="1311" y="994"/>
                  <a:pt x="1305" y="988"/>
                  <a:pt x="1296" y="988"/>
                </a:cubicBezTo>
                <a:close/>
                <a:moveTo>
                  <a:pt x="1296" y="1021"/>
                </a:moveTo>
                <a:cubicBezTo>
                  <a:pt x="1288" y="1021"/>
                  <a:pt x="1282" y="1027"/>
                  <a:pt x="1282" y="1035"/>
                </a:cubicBezTo>
                <a:cubicBezTo>
                  <a:pt x="1282" y="1044"/>
                  <a:pt x="1288" y="1050"/>
                  <a:pt x="1296" y="1050"/>
                </a:cubicBezTo>
                <a:cubicBezTo>
                  <a:pt x="1305" y="1050"/>
                  <a:pt x="1311" y="1044"/>
                  <a:pt x="1311" y="1035"/>
                </a:cubicBezTo>
                <a:cubicBezTo>
                  <a:pt x="1311" y="1027"/>
                  <a:pt x="1305" y="1021"/>
                  <a:pt x="1296" y="1021"/>
                </a:cubicBezTo>
                <a:close/>
                <a:moveTo>
                  <a:pt x="1296" y="1053"/>
                </a:moveTo>
                <a:cubicBezTo>
                  <a:pt x="1288" y="1053"/>
                  <a:pt x="1282" y="1060"/>
                  <a:pt x="1282" y="1068"/>
                </a:cubicBezTo>
                <a:cubicBezTo>
                  <a:pt x="1282" y="1076"/>
                  <a:pt x="1288" y="1083"/>
                  <a:pt x="1296" y="1083"/>
                </a:cubicBezTo>
                <a:cubicBezTo>
                  <a:pt x="1305" y="1083"/>
                  <a:pt x="1311" y="1076"/>
                  <a:pt x="1311" y="1068"/>
                </a:cubicBezTo>
                <a:cubicBezTo>
                  <a:pt x="1311" y="1060"/>
                  <a:pt x="1305" y="1053"/>
                  <a:pt x="1296" y="1053"/>
                </a:cubicBezTo>
                <a:close/>
                <a:moveTo>
                  <a:pt x="1296" y="1086"/>
                </a:moveTo>
                <a:cubicBezTo>
                  <a:pt x="1288" y="1086"/>
                  <a:pt x="1282" y="1093"/>
                  <a:pt x="1282" y="1101"/>
                </a:cubicBezTo>
                <a:cubicBezTo>
                  <a:pt x="1282" y="1109"/>
                  <a:pt x="1288" y="1116"/>
                  <a:pt x="1296" y="1116"/>
                </a:cubicBezTo>
                <a:cubicBezTo>
                  <a:pt x="1305" y="1116"/>
                  <a:pt x="1311" y="1109"/>
                  <a:pt x="1311" y="1101"/>
                </a:cubicBezTo>
                <a:cubicBezTo>
                  <a:pt x="1311" y="1093"/>
                  <a:pt x="1305" y="1086"/>
                  <a:pt x="1296" y="1086"/>
                </a:cubicBezTo>
                <a:close/>
                <a:moveTo>
                  <a:pt x="1296" y="1119"/>
                </a:moveTo>
                <a:cubicBezTo>
                  <a:pt x="1288" y="1119"/>
                  <a:pt x="1282" y="1126"/>
                  <a:pt x="1282" y="1134"/>
                </a:cubicBezTo>
                <a:cubicBezTo>
                  <a:pt x="1282" y="1142"/>
                  <a:pt x="1288" y="1149"/>
                  <a:pt x="1296" y="1149"/>
                </a:cubicBezTo>
                <a:cubicBezTo>
                  <a:pt x="1305" y="1149"/>
                  <a:pt x="1311" y="1142"/>
                  <a:pt x="1311" y="1134"/>
                </a:cubicBezTo>
                <a:cubicBezTo>
                  <a:pt x="1311" y="1126"/>
                  <a:pt x="1305" y="1119"/>
                  <a:pt x="1296" y="1119"/>
                </a:cubicBezTo>
                <a:close/>
                <a:moveTo>
                  <a:pt x="1296" y="1152"/>
                </a:moveTo>
                <a:cubicBezTo>
                  <a:pt x="1288" y="1152"/>
                  <a:pt x="1282" y="1159"/>
                  <a:pt x="1282" y="1167"/>
                </a:cubicBezTo>
                <a:cubicBezTo>
                  <a:pt x="1282" y="1175"/>
                  <a:pt x="1288" y="1182"/>
                  <a:pt x="1296" y="1182"/>
                </a:cubicBezTo>
                <a:cubicBezTo>
                  <a:pt x="1305" y="1182"/>
                  <a:pt x="1311" y="1175"/>
                  <a:pt x="1311" y="1167"/>
                </a:cubicBezTo>
                <a:cubicBezTo>
                  <a:pt x="1311" y="1159"/>
                  <a:pt x="1305" y="1152"/>
                  <a:pt x="1296" y="1152"/>
                </a:cubicBezTo>
                <a:close/>
                <a:moveTo>
                  <a:pt x="1296" y="1185"/>
                </a:moveTo>
                <a:cubicBezTo>
                  <a:pt x="1288" y="1185"/>
                  <a:pt x="1282" y="1192"/>
                  <a:pt x="1282" y="1200"/>
                </a:cubicBezTo>
                <a:cubicBezTo>
                  <a:pt x="1282" y="1208"/>
                  <a:pt x="1288" y="1215"/>
                  <a:pt x="1296" y="1215"/>
                </a:cubicBezTo>
                <a:cubicBezTo>
                  <a:pt x="1305" y="1215"/>
                  <a:pt x="1311" y="1208"/>
                  <a:pt x="1311" y="1200"/>
                </a:cubicBezTo>
                <a:cubicBezTo>
                  <a:pt x="1311" y="1192"/>
                  <a:pt x="1305" y="1185"/>
                  <a:pt x="1296" y="1185"/>
                </a:cubicBezTo>
                <a:close/>
                <a:moveTo>
                  <a:pt x="1296" y="1218"/>
                </a:moveTo>
                <a:cubicBezTo>
                  <a:pt x="1288" y="1218"/>
                  <a:pt x="1282" y="1225"/>
                  <a:pt x="1282" y="1233"/>
                </a:cubicBezTo>
                <a:cubicBezTo>
                  <a:pt x="1282" y="1241"/>
                  <a:pt x="1288" y="1248"/>
                  <a:pt x="1296" y="1248"/>
                </a:cubicBezTo>
                <a:cubicBezTo>
                  <a:pt x="1305" y="1248"/>
                  <a:pt x="1311" y="1241"/>
                  <a:pt x="1311" y="1233"/>
                </a:cubicBezTo>
                <a:cubicBezTo>
                  <a:pt x="1311" y="1225"/>
                  <a:pt x="1305" y="1218"/>
                  <a:pt x="1296" y="1218"/>
                </a:cubicBezTo>
                <a:close/>
                <a:moveTo>
                  <a:pt x="1296" y="1251"/>
                </a:moveTo>
                <a:cubicBezTo>
                  <a:pt x="1288" y="1251"/>
                  <a:pt x="1282" y="1258"/>
                  <a:pt x="1282" y="1266"/>
                </a:cubicBezTo>
                <a:cubicBezTo>
                  <a:pt x="1282" y="1274"/>
                  <a:pt x="1288" y="1281"/>
                  <a:pt x="1296" y="1281"/>
                </a:cubicBezTo>
                <a:cubicBezTo>
                  <a:pt x="1305" y="1281"/>
                  <a:pt x="1311" y="1274"/>
                  <a:pt x="1311" y="1266"/>
                </a:cubicBezTo>
                <a:cubicBezTo>
                  <a:pt x="1311" y="1258"/>
                  <a:pt x="1305" y="1251"/>
                  <a:pt x="1296" y="1251"/>
                </a:cubicBezTo>
                <a:close/>
                <a:moveTo>
                  <a:pt x="1296" y="1284"/>
                </a:moveTo>
                <a:cubicBezTo>
                  <a:pt x="1288" y="1284"/>
                  <a:pt x="1282" y="1291"/>
                  <a:pt x="1282" y="1299"/>
                </a:cubicBezTo>
                <a:cubicBezTo>
                  <a:pt x="1282" y="1307"/>
                  <a:pt x="1288" y="1314"/>
                  <a:pt x="1296" y="1314"/>
                </a:cubicBezTo>
                <a:cubicBezTo>
                  <a:pt x="1305" y="1314"/>
                  <a:pt x="1311" y="1307"/>
                  <a:pt x="1311" y="1299"/>
                </a:cubicBezTo>
                <a:cubicBezTo>
                  <a:pt x="1311" y="1291"/>
                  <a:pt x="1305" y="1284"/>
                  <a:pt x="1296" y="1284"/>
                </a:cubicBezTo>
                <a:close/>
                <a:moveTo>
                  <a:pt x="1296" y="1317"/>
                </a:moveTo>
                <a:cubicBezTo>
                  <a:pt x="1288" y="1317"/>
                  <a:pt x="1282" y="1323"/>
                  <a:pt x="1282" y="1332"/>
                </a:cubicBezTo>
                <a:cubicBezTo>
                  <a:pt x="1282" y="1340"/>
                  <a:pt x="1288" y="1346"/>
                  <a:pt x="1296" y="1346"/>
                </a:cubicBezTo>
                <a:cubicBezTo>
                  <a:pt x="1305" y="1346"/>
                  <a:pt x="1311" y="1340"/>
                  <a:pt x="1311" y="1332"/>
                </a:cubicBezTo>
                <a:cubicBezTo>
                  <a:pt x="1311" y="1323"/>
                  <a:pt x="1305" y="1317"/>
                  <a:pt x="1296" y="1317"/>
                </a:cubicBezTo>
                <a:close/>
                <a:moveTo>
                  <a:pt x="1296" y="1350"/>
                </a:moveTo>
                <a:cubicBezTo>
                  <a:pt x="1288" y="1350"/>
                  <a:pt x="1282" y="1356"/>
                  <a:pt x="1282" y="1365"/>
                </a:cubicBezTo>
                <a:cubicBezTo>
                  <a:pt x="1282" y="1373"/>
                  <a:pt x="1288" y="1379"/>
                  <a:pt x="1296" y="1379"/>
                </a:cubicBezTo>
                <a:cubicBezTo>
                  <a:pt x="1305" y="1379"/>
                  <a:pt x="1311" y="1373"/>
                  <a:pt x="1311" y="1365"/>
                </a:cubicBezTo>
                <a:cubicBezTo>
                  <a:pt x="1311" y="1356"/>
                  <a:pt x="1305" y="1350"/>
                  <a:pt x="1296" y="1350"/>
                </a:cubicBezTo>
                <a:close/>
                <a:moveTo>
                  <a:pt x="1296" y="1383"/>
                </a:moveTo>
                <a:cubicBezTo>
                  <a:pt x="1288" y="1383"/>
                  <a:pt x="1282" y="1389"/>
                  <a:pt x="1282" y="1397"/>
                </a:cubicBezTo>
                <a:cubicBezTo>
                  <a:pt x="1282" y="1406"/>
                  <a:pt x="1288" y="1412"/>
                  <a:pt x="1296" y="1412"/>
                </a:cubicBezTo>
                <a:cubicBezTo>
                  <a:pt x="1305" y="1412"/>
                  <a:pt x="1311" y="1406"/>
                  <a:pt x="1311" y="1397"/>
                </a:cubicBezTo>
                <a:cubicBezTo>
                  <a:pt x="1311" y="1389"/>
                  <a:pt x="1305" y="1383"/>
                  <a:pt x="1296" y="1383"/>
                </a:cubicBezTo>
                <a:close/>
                <a:moveTo>
                  <a:pt x="1296" y="1416"/>
                </a:moveTo>
                <a:cubicBezTo>
                  <a:pt x="1288" y="1416"/>
                  <a:pt x="1282" y="1422"/>
                  <a:pt x="1282" y="1430"/>
                </a:cubicBezTo>
                <a:cubicBezTo>
                  <a:pt x="1282" y="1439"/>
                  <a:pt x="1288" y="1445"/>
                  <a:pt x="1296" y="1445"/>
                </a:cubicBezTo>
                <a:cubicBezTo>
                  <a:pt x="1305" y="1445"/>
                  <a:pt x="1311" y="1439"/>
                  <a:pt x="1311" y="1430"/>
                </a:cubicBezTo>
                <a:cubicBezTo>
                  <a:pt x="1311" y="1422"/>
                  <a:pt x="1305" y="1416"/>
                  <a:pt x="1296" y="1416"/>
                </a:cubicBezTo>
                <a:close/>
                <a:moveTo>
                  <a:pt x="1329" y="0"/>
                </a:moveTo>
                <a:cubicBezTo>
                  <a:pt x="1321" y="0"/>
                  <a:pt x="1314" y="7"/>
                  <a:pt x="1314" y="15"/>
                </a:cubicBezTo>
                <a:cubicBezTo>
                  <a:pt x="1314" y="23"/>
                  <a:pt x="1321" y="30"/>
                  <a:pt x="1329" y="30"/>
                </a:cubicBezTo>
                <a:cubicBezTo>
                  <a:pt x="1337" y="30"/>
                  <a:pt x="1344" y="23"/>
                  <a:pt x="1344" y="15"/>
                </a:cubicBezTo>
                <a:cubicBezTo>
                  <a:pt x="1344" y="7"/>
                  <a:pt x="1337" y="0"/>
                  <a:pt x="1329" y="0"/>
                </a:cubicBezTo>
                <a:close/>
                <a:moveTo>
                  <a:pt x="1329" y="33"/>
                </a:moveTo>
                <a:cubicBezTo>
                  <a:pt x="1321" y="33"/>
                  <a:pt x="1314" y="40"/>
                  <a:pt x="1314" y="48"/>
                </a:cubicBezTo>
                <a:cubicBezTo>
                  <a:pt x="1314" y="56"/>
                  <a:pt x="1321" y="63"/>
                  <a:pt x="1329" y="63"/>
                </a:cubicBezTo>
                <a:cubicBezTo>
                  <a:pt x="1337" y="63"/>
                  <a:pt x="1344" y="56"/>
                  <a:pt x="1344" y="48"/>
                </a:cubicBezTo>
                <a:cubicBezTo>
                  <a:pt x="1344" y="40"/>
                  <a:pt x="1337" y="33"/>
                  <a:pt x="1329" y="33"/>
                </a:cubicBezTo>
                <a:close/>
                <a:moveTo>
                  <a:pt x="1329" y="66"/>
                </a:moveTo>
                <a:cubicBezTo>
                  <a:pt x="1321" y="66"/>
                  <a:pt x="1314" y="72"/>
                  <a:pt x="1314" y="81"/>
                </a:cubicBezTo>
                <a:cubicBezTo>
                  <a:pt x="1314" y="89"/>
                  <a:pt x="1321" y="95"/>
                  <a:pt x="1329" y="95"/>
                </a:cubicBezTo>
                <a:cubicBezTo>
                  <a:pt x="1337" y="95"/>
                  <a:pt x="1344" y="89"/>
                  <a:pt x="1344" y="81"/>
                </a:cubicBezTo>
                <a:cubicBezTo>
                  <a:pt x="1344" y="72"/>
                  <a:pt x="1337" y="66"/>
                  <a:pt x="1329" y="66"/>
                </a:cubicBezTo>
                <a:close/>
                <a:moveTo>
                  <a:pt x="1329" y="99"/>
                </a:moveTo>
                <a:cubicBezTo>
                  <a:pt x="1321" y="99"/>
                  <a:pt x="1314" y="105"/>
                  <a:pt x="1314" y="114"/>
                </a:cubicBezTo>
                <a:cubicBezTo>
                  <a:pt x="1314" y="122"/>
                  <a:pt x="1321" y="128"/>
                  <a:pt x="1329" y="128"/>
                </a:cubicBezTo>
                <a:cubicBezTo>
                  <a:pt x="1337" y="128"/>
                  <a:pt x="1344" y="122"/>
                  <a:pt x="1344" y="114"/>
                </a:cubicBezTo>
                <a:cubicBezTo>
                  <a:pt x="1344" y="105"/>
                  <a:pt x="1337" y="99"/>
                  <a:pt x="1329" y="99"/>
                </a:cubicBezTo>
                <a:close/>
                <a:moveTo>
                  <a:pt x="1329" y="132"/>
                </a:moveTo>
                <a:cubicBezTo>
                  <a:pt x="1321" y="132"/>
                  <a:pt x="1314" y="138"/>
                  <a:pt x="1314" y="147"/>
                </a:cubicBezTo>
                <a:cubicBezTo>
                  <a:pt x="1314" y="155"/>
                  <a:pt x="1321" y="161"/>
                  <a:pt x="1329" y="161"/>
                </a:cubicBezTo>
                <a:cubicBezTo>
                  <a:pt x="1337" y="161"/>
                  <a:pt x="1344" y="155"/>
                  <a:pt x="1344" y="147"/>
                </a:cubicBezTo>
                <a:cubicBezTo>
                  <a:pt x="1344" y="138"/>
                  <a:pt x="1337" y="132"/>
                  <a:pt x="1329" y="132"/>
                </a:cubicBezTo>
                <a:close/>
                <a:moveTo>
                  <a:pt x="1329" y="165"/>
                </a:moveTo>
                <a:cubicBezTo>
                  <a:pt x="1321" y="165"/>
                  <a:pt x="1314" y="171"/>
                  <a:pt x="1314" y="179"/>
                </a:cubicBezTo>
                <a:cubicBezTo>
                  <a:pt x="1314" y="188"/>
                  <a:pt x="1321" y="194"/>
                  <a:pt x="1329" y="194"/>
                </a:cubicBezTo>
                <a:cubicBezTo>
                  <a:pt x="1337" y="194"/>
                  <a:pt x="1344" y="188"/>
                  <a:pt x="1344" y="179"/>
                </a:cubicBezTo>
                <a:cubicBezTo>
                  <a:pt x="1344" y="171"/>
                  <a:pt x="1337" y="165"/>
                  <a:pt x="1329" y="165"/>
                </a:cubicBezTo>
                <a:close/>
                <a:moveTo>
                  <a:pt x="1329" y="198"/>
                </a:moveTo>
                <a:cubicBezTo>
                  <a:pt x="1321" y="198"/>
                  <a:pt x="1314" y="204"/>
                  <a:pt x="1314" y="212"/>
                </a:cubicBezTo>
                <a:cubicBezTo>
                  <a:pt x="1314" y="221"/>
                  <a:pt x="1321" y="227"/>
                  <a:pt x="1329" y="227"/>
                </a:cubicBezTo>
                <a:cubicBezTo>
                  <a:pt x="1337" y="227"/>
                  <a:pt x="1344" y="221"/>
                  <a:pt x="1344" y="212"/>
                </a:cubicBezTo>
                <a:cubicBezTo>
                  <a:pt x="1344" y="204"/>
                  <a:pt x="1337" y="198"/>
                  <a:pt x="1329" y="198"/>
                </a:cubicBezTo>
                <a:close/>
                <a:moveTo>
                  <a:pt x="1329" y="230"/>
                </a:moveTo>
                <a:cubicBezTo>
                  <a:pt x="1321" y="230"/>
                  <a:pt x="1314" y="237"/>
                  <a:pt x="1314" y="245"/>
                </a:cubicBezTo>
                <a:cubicBezTo>
                  <a:pt x="1314" y="253"/>
                  <a:pt x="1321" y="260"/>
                  <a:pt x="1329" y="260"/>
                </a:cubicBezTo>
                <a:cubicBezTo>
                  <a:pt x="1337" y="260"/>
                  <a:pt x="1344" y="253"/>
                  <a:pt x="1344" y="245"/>
                </a:cubicBezTo>
                <a:cubicBezTo>
                  <a:pt x="1344" y="237"/>
                  <a:pt x="1337" y="230"/>
                  <a:pt x="1329" y="230"/>
                </a:cubicBezTo>
                <a:close/>
                <a:moveTo>
                  <a:pt x="1329" y="263"/>
                </a:moveTo>
                <a:cubicBezTo>
                  <a:pt x="1321" y="263"/>
                  <a:pt x="1314" y="270"/>
                  <a:pt x="1314" y="278"/>
                </a:cubicBezTo>
                <a:cubicBezTo>
                  <a:pt x="1314" y="286"/>
                  <a:pt x="1321" y="293"/>
                  <a:pt x="1329" y="293"/>
                </a:cubicBezTo>
                <a:cubicBezTo>
                  <a:pt x="1337" y="293"/>
                  <a:pt x="1344" y="286"/>
                  <a:pt x="1344" y="278"/>
                </a:cubicBezTo>
                <a:cubicBezTo>
                  <a:pt x="1344" y="270"/>
                  <a:pt x="1337" y="263"/>
                  <a:pt x="1329" y="263"/>
                </a:cubicBezTo>
                <a:close/>
                <a:moveTo>
                  <a:pt x="1329" y="296"/>
                </a:moveTo>
                <a:cubicBezTo>
                  <a:pt x="1321" y="296"/>
                  <a:pt x="1314" y="303"/>
                  <a:pt x="1314" y="311"/>
                </a:cubicBezTo>
                <a:cubicBezTo>
                  <a:pt x="1314" y="319"/>
                  <a:pt x="1321" y="326"/>
                  <a:pt x="1329" y="326"/>
                </a:cubicBezTo>
                <a:cubicBezTo>
                  <a:pt x="1337" y="326"/>
                  <a:pt x="1344" y="319"/>
                  <a:pt x="1344" y="311"/>
                </a:cubicBezTo>
                <a:cubicBezTo>
                  <a:pt x="1344" y="303"/>
                  <a:pt x="1337" y="296"/>
                  <a:pt x="1329" y="296"/>
                </a:cubicBezTo>
                <a:close/>
                <a:moveTo>
                  <a:pt x="1329" y="329"/>
                </a:moveTo>
                <a:cubicBezTo>
                  <a:pt x="1321" y="329"/>
                  <a:pt x="1314" y="336"/>
                  <a:pt x="1314" y="344"/>
                </a:cubicBezTo>
                <a:cubicBezTo>
                  <a:pt x="1314" y="352"/>
                  <a:pt x="1321" y="359"/>
                  <a:pt x="1329" y="359"/>
                </a:cubicBezTo>
                <a:cubicBezTo>
                  <a:pt x="1337" y="359"/>
                  <a:pt x="1344" y="352"/>
                  <a:pt x="1344" y="344"/>
                </a:cubicBezTo>
                <a:cubicBezTo>
                  <a:pt x="1344" y="336"/>
                  <a:pt x="1337" y="329"/>
                  <a:pt x="1329" y="329"/>
                </a:cubicBezTo>
                <a:close/>
                <a:moveTo>
                  <a:pt x="1329" y="362"/>
                </a:moveTo>
                <a:cubicBezTo>
                  <a:pt x="1321" y="362"/>
                  <a:pt x="1314" y="369"/>
                  <a:pt x="1314" y="377"/>
                </a:cubicBezTo>
                <a:cubicBezTo>
                  <a:pt x="1314" y="385"/>
                  <a:pt x="1321" y="392"/>
                  <a:pt x="1329" y="392"/>
                </a:cubicBezTo>
                <a:cubicBezTo>
                  <a:pt x="1337" y="392"/>
                  <a:pt x="1344" y="385"/>
                  <a:pt x="1344" y="377"/>
                </a:cubicBezTo>
                <a:cubicBezTo>
                  <a:pt x="1344" y="369"/>
                  <a:pt x="1337" y="362"/>
                  <a:pt x="1329" y="362"/>
                </a:cubicBezTo>
                <a:close/>
                <a:moveTo>
                  <a:pt x="1329" y="395"/>
                </a:moveTo>
                <a:cubicBezTo>
                  <a:pt x="1321" y="395"/>
                  <a:pt x="1314" y="402"/>
                  <a:pt x="1314" y="410"/>
                </a:cubicBezTo>
                <a:cubicBezTo>
                  <a:pt x="1314" y="418"/>
                  <a:pt x="1321" y="425"/>
                  <a:pt x="1329" y="425"/>
                </a:cubicBezTo>
                <a:cubicBezTo>
                  <a:pt x="1337" y="425"/>
                  <a:pt x="1344" y="418"/>
                  <a:pt x="1344" y="410"/>
                </a:cubicBezTo>
                <a:cubicBezTo>
                  <a:pt x="1344" y="402"/>
                  <a:pt x="1337" y="395"/>
                  <a:pt x="1329" y="395"/>
                </a:cubicBezTo>
                <a:close/>
                <a:moveTo>
                  <a:pt x="1329" y="428"/>
                </a:moveTo>
                <a:cubicBezTo>
                  <a:pt x="1321" y="428"/>
                  <a:pt x="1314" y="435"/>
                  <a:pt x="1314" y="443"/>
                </a:cubicBezTo>
                <a:cubicBezTo>
                  <a:pt x="1314" y="451"/>
                  <a:pt x="1321" y="458"/>
                  <a:pt x="1329" y="458"/>
                </a:cubicBezTo>
                <a:cubicBezTo>
                  <a:pt x="1337" y="458"/>
                  <a:pt x="1344" y="451"/>
                  <a:pt x="1344" y="443"/>
                </a:cubicBezTo>
                <a:cubicBezTo>
                  <a:pt x="1344" y="435"/>
                  <a:pt x="1337" y="428"/>
                  <a:pt x="1329" y="428"/>
                </a:cubicBezTo>
                <a:close/>
                <a:moveTo>
                  <a:pt x="1329" y="461"/>
                </a:moveTo>
                <a:cubicBezTo>
                  <a:pt x="1321" y="461"/>
                  <a:pt x="1314" y="468"/>
                  <a:pt x="1314" y="476"/>
                </a:cubicBezTo>
                <a:cubicBezTo>
                  <a:pt x="1314" y="484"/>
                  <a:pt x="1321" y="491"/>
                  <a:pt x="1329" y="491"/>
                </a:cubicBezTo>
                <a:cubicBezTo>
                  <a:pt x="1337" y="491"/>
                  <a:pt x="1344" y="484"/>
                  <a:pt x="1344" y="476"/>
                </a:cubicBezTo>
                <a:cubicBezTo>
                  <a:pt x="1344" y="468"/>
                  <a:pt x="1337" y="461"/>
                  <a:pt x="1329" y="461"/>
                </a:cubicBezTo>
                <a:close/>
                <a:moveTo>
                  <a:pt x="1329" y="494"/>
                </a:moveTo>
                <a:cubicBezTo>
                  <a:pt x="1321" y="494"/>
                  <a:pt x="1314" y="500"/>
                  <a:pt x="1314" y="509"/>
                </a:cubicBezTo>
                <a:cubicBezTo>
                  <a:pt x="1314" y="517"/>
                  <a:pt x="1321" y="523"/>
                  <a:pt x="1329" y="523"/>
                </a:cubicBezTo>
                <a:cubicBezTo>
                  <a:pt x="1337" y="523"/>
                  <a:pt x="1344" y="517"/>
                  <a:pt x="1344" y="509"/>
                </a:cubicBezTo>
                <a:cubicBezTo>
                  <a:pt x="1344" y="500"/>
                  <a:pt x="1337" y="494"/>
                  <a:pt x="1329" y="494"/>
                </a:cubicBezTo>
                <a:close/>
                <a:moveTo>
                  <a:pt x="1329" y="527"/>
                </a:moveTo>
                <a:cubicBezTo>
                  <a:pt x="1321" y="527"/>
                  <a:pt x="1314" y="533"/>
                  <a:pt x="1314" y="542"/>
                </a:cubicBezTo>
                <a:cubicBezTo>
                  <a:pt x="1314" y="550"/>
                  <a:pt x="1321" y="556"/>
                  <a:pt x="1329" y="556"/>
                </a:cubicBezTo>
                <a:cubicBezTo>
                  <a:pt x="1337" y="556"/>
                  <a:pt x="1344" y="550"/>
                  <a:pt x="1344" y="542"/>
                </a:cubicBezTo>
                <a:cubicBezTo>
                  <a:pt x="1344" y="533"/>
                  <a:pt x="1337" y="527"/>
                  <a:pt x="1329" y="527"/>
                </a:cubicBezTo>
                <a:close/>
                <a:moveTo>
                  <a:pt x="1329" y="560"/>
                </a:moveTo>
                <a:cubicBezTo>
                  <a:pt x="1321" y="560"/>
                  <a:pt x="1314" y="566"/>
                  <a:pt x="1314" y="574"/>
                </a:cubicBezTo>
                <a:cubicBezTo>
                  <a:pt x="1314" y="583"/>
                  <a:pt x="1321" y="589"/>
                  <a:pt x="1329" y="589"/>
                </a:cubicBezTo>
                <a:cubicBezTo>
                  <a:pt x="1337" y="589"/>
                  <a:pt x="1344" y="583"/>
                  <a:pt x="1344" y="574"/>
                </a:cubicBezTo>
                <a:cubicBezTo>
                  <a:pt x="1344" y="566"/>
                  <a:pt x="1337" y="560"/>
                  <a:pt x="1329" y="560"/>
                </a:cubicBezTo>
                <a:close/>
                <a:moveTo>
                  <a:pt x="1329" y="593"/>
                </a:moveTo>
                <a:cubicBezTo>
                  <a:pt x="1321" y="593"/>
                  <a:pt x="1314" y="599"/>
                  <a:pt x="1314" y="607"/>
                </a:cubicBezTo>
                <a:cubicBezTo>
                  <a:pt x="1314" y="616"/>
                  <a:pt x="1321" y="622"/>
                  <a:pt x="1329" y="622"/>
                </a:cubicBezTo>
                <a:cubicBezTo>
                  <a:pt x="1337" y="622"/>
                  <a:pt x="1344" y="616"/>
                  <a:pt x="1344" y="607"/>
                </a:cubicBezTo>
                <a:cubicBezTo>
                  <a:pt x="1344" y="599"/>
                  <a:pt x="1337" y="593"/>
                  <a:pt x="1329" y="593"/>
                </a:cubicBezTo>
                <a:close/>
                <a:moveTo>
                  <a:pt x="1329" y="625"/>
                </a:moveTo>
                <a:cubicBezTo>
                  <a:pt x="1321" y="625"/>
                  <a:pt x="1314" y="632"/>
                  <a:pt x="1314" y="640"/>
                </a:cubicBezTo>
                <a:cubicBezTo>
                  <a:pt x="1314" y="648"/>
                  <a:pt x="1321" y="655"/>
                  <a:pt x="1329" y="655"/>
                </a:cubicBezTo>
                <a:cubicBezTo>
                  <a:pt x="1337" y="655"/>
                  <a:pt x="1344" y="648"/>
                  <a:pt x="1344" y="640"/>
                </a:cubicBezTo>
                <a:cubicBezTo>
                  <a:pt x="1344" y="632"/>
                  <a:pt x="1337" y="625"/>
                  <a:pt x="1329" y="625"/>
                </a:cubicBezTo>
                <a:close/>
                <a:moveTo>
                  <a:pt x="1329" y="658"/>
                </a:moveTo>
                <a:cubicBezTo>
                  <a:pt x="1321" y="658"/>
                  <a:pt x="1314" y="665"/>
                  <a:pt x="1314" y="673"/>
                </a:cubicBezTo>
                <a:cubicBezTo>
                  <a:pt x="1314" y="681"/>
                  <a:pt x="1321" y="688"/>
                  <a:pt x="1329" y="688"/>
                </a:cubicBezTo>
                <a:cubicBezTo>
                  <a:pt x="1337" y="688"/>
                  <a:pt x="1344" y="681"/>
                  <a:pt x="1344" y="673"/>
                </a:cubicBezTo>
                <a:cubicBezTo>
                  <a:pt x="1344" y="665"/>
                  <a:pt x="1337" y="658"/>
                  <a:pt x="1329" y="658"/>
                </a:cubicBezTo>
                <a:close/>
                <a:moveTo>
                  <a:pt x="1329" y="691"/>
                </a:moveTo>
                <a:cubicBezTo>
                  <a:pt x="1321" y="691"/>
                  <a:pt x="1314" y="698"/>
                  <a:pt x="1314" y="706"/>
                </a:cubicBezTo>
                <a:cubicBezTo>
                  <a:pt x="1314" y="714"/>
                  <a:pt x="1321" y="721"/>
                  <a:pt x="1329" y="721"/>
                </a:cubicBezTo>
                <a:cubicBezTo>
                  <a:pt x="1337" y="721"/>
                  <a:pt x="1344" y="714"/>
                  <a:pt x="1344" y="706"/>
                </a:cubicBezTo>
                <a:cubicBezTo>
                  <a:pt x="1344" y="698"/>
                  <a:pt x="1337" y="691"/>
                  <a:pt x="1329" y="691"/>
                </a:cubicBezTo>
                <a:close/>
                <a:moveTo>
                  <a:pt x="1329" y="724"/>
                </a:moveTo>
                <a:cubicBezTo>
                  <a:pt x="1321" y="724"/>
                  <a:pt x="1314" y="731"/>
                  <a:pt x="1314" y="739"/>
                </a:cubicBezTo>
                <a:cubicBezTo>
                  <a:pt x="1314" y="747"/>
                  <a:pt x="1321" y="754"/>
                  <a:pt x="1329" y="754"/>
                </a:cubicBezTo>
                <a:cubicBezTo>
                  <a:pt x="1337" y="754"/>
                  <a:pt x="1344" y="747"/>
                  <a:pt x="1344" y="739"/>
                </a:cubicBezTo>
                <a:cubicBezTo>
                  <a:pt x="1344" y="731"/>
                  <a:pt x="1337" y="724"/>
                  <a:pt x="1329" y="724"/>
                </a:cubicBezTo>
                <a:close/>
                <a:moveTo>
                  <a:pt x="1329" y="757"/>
                </a:moveTo>
                <a:cubicBezTo>
                  <a:pt x="1321" y="757"/>
                  <a:pt x="1314" y="764"/>
                  <a:pt x="1314" y="772"/>
                </a:cubicBezTo>
                <a:cubicBezTo>
                  <a:pt x="1314" y="780"/>
                  <a:pt x="1321" y="787"/>
                  <a:pt x="1329" y="787"/>
                </a:cubicBezTo>
                <a:cubicBezTo>
                  <a:pt x="1337" y="787"/>
                  <a:pt x="1344" y="780"/>
                  <a:pt x="1344" y="772"/>
                </a:cubicBezTo>
                <a:cubicBezTo>
                  <a:pt x="1344" y="764"/>
                  <a:pt x="1337" y="757"/>
                  <a:pt x="1329" y="757"/>
                </a:cubicBezTo>
                <a:close/>
                <a:moveTo>
                  <a:pt x="1329" y="790"/>
                </a:moveTo>
                <a:cubicBezTo>
                  <a:pt x="1321" y="790"/>
                  <a:pt x="1314" y="797"/>
                  <a:pt x="1314" y="805"/>
                </a:cubicBezTo>
                <a:cubicBezTo>
                  <a:pt x="1314" y="813"/>
                  <a:pt x="1321" y="820"/>
                  <a:pt x="1329" y="820"/>
                </a:cubicBezTo>
                <a:cubicBezTo>
                  <a:pt x="1337" y="820"/>
                  <a:pt x="1344" y="813"/>
                  <a:pt x="1344" y="805"/>
                </a:cubicBezTo>
                <a:cubicBezTo>
                  <a:pt x="1344" y="797"/>
                  <a:pt x="1337" y="790"/>
                  <a:pt x="1329" y="790"/>
                </a:cubicBezTo>
                <a:close/>
                <a:moveTo>
                  <a:pt x="1329" y="823"/>
                </a:moveTo>
                <a:cubicBezTo>
                  <a:pt x="1321" y="823"/>
                  <a:pt x="1314" y="830"/>
                  <a:pt x="1314" y="838"/>
                </a:cubicBezTo>
                <a:cubicBezTo>
                  <a:pt x="1314" y="846"/>
                  <a:pt x="1321" y="853"/>
                  <a:pt x="1329" y="853"/>
                </a:cubicBezTo>
                <a:cubicBezTo>
                  <a:pt x="1337" y="853"/>
                  <a:pt x="1344" y="846"/>
                  <a:pt x="1344" y="838"/>
                </a:cubicBezTo>
                <a:cubicBezTo>
                  <a:pt x="1344" y="830"/>
                  <a:pt x="1337" y="823"/>
                  <a:pt x="1329" y="823"/>
                </a:cubicBezTo>
                <a:close/>
                <a:moveTo>
                  <a:pt x="1329" y="856"/>
                </a:moveTo>
                <a:cubicBezTo>
                  <a:pt x="1321" y="856"/>
                  <a:pt x="1314" y="863"/>
                  <a:pt x="1314" y="871"/>
                </a:cubicBezTo>
                <a:cubicBezTo>
                  <a:pt x="1314" y="879"/>
                  <a:pt x="1321" y="886"/>
                  <a:pt x="1329" y="886"/>
                </a:cubicBezTo>
                <a:cubicBezTo>
                  <a:pt x="1337" y="886"/>
                  <a:pt x="1344" y="879"/>
                  <a:pt x="1344" y="871"/>
                </a:cubicBezTo>
                <a:cubicBezTo>
                  <a:pt x="1344" y="863"/>
                  <a:pt x="1337" y="856"/>
                  <a:pt x="1329" y="856"/>
                </a:cubicBezTo>
                <a:close/>
                <a:moveTo>
                  <a:pt x="1329" y="889"/>
                </a:moveTo>
                <a:cubicBezTo>
                  <a:pt x="1321" y="889"/>
                  <a:pt x="1314" y="895"/>
                  <a:pt x="1314" y="904"/>
                </a:cubicBezTo>
                <a:cubicBezTo>
                  <a:pt x="1314" y="912"/>
                  <a:pt x="1321" y="918"/>
                  <a:pt x="1329" y="918"/>
                </a:cubicBezTo>
                <a:cubicBezTo>
                  <a:pt x="1337" y="918"/>
                  <a:pt x="1344" y="912"/>
                  <a:pt x="1344" y="904"/>
                </a:cubicBezTo>
                <a:cubicBezTo>
                  <a:pt x="1344" y="895"/>
                  <a:pt x="1337" y="889"/>
                  <a:pt x="1329" y="889"/>
                </a:cubicBezTo>
                <a:close/>
                <a:moveTo>
                  <a:pt x="1329" y="922"/>
                </a:moveTo>
                <a:cubicBezTo>
                  <a:pt x="1321" y="922"/>
                  <a:pt x="1314" y="928"/>
                  <a:pt x="1314" y="937"/>
                </a:cubicBezTo>
                <a:cubicBezTo>
                  <a:pt x="1314" y="945"/>
                  <a:pt x="1321" y="951"/>
                  <a:pt x="1329" y="951"/>
                </a:cubicBezTo>
                <a:cubicBezTo>
                  <a:pt x="1337" y="951"/>
                  <a:pt x="1344" y="945"/>
                  <a:pt x="1344" y="937"/>
                </a:cubicBezTo>
                <a:cubicBezTo>
                  <a:pt x="1344" y="928"/>
                  <a:pt x="1337" y="922"/>
                  <a:pt x="1329" y="922"/>
                </a:cubicBezTo>
                <a:close/>
                <a:moveTo>
                  <a:pt x="1329" y="955"/>
                </a:moveTo>
                <a:cubicBezTo>
                  <a:pt x="1321" y="955"/>
                  <a:pt x="1314" y="961"/>
                  <a:pt x="1314" y="970"/>
                </a:cubicBezTo>
                <a:cubicBezTo>
                  <a:pt x="1314" y="978"/>
                  <a:pt x="1321" y="984"/>
                  <a:pt x="1329" y="984"/>
                </a:cubicBezTo>
                <a:cubicBezTo>
                  <a:pt x="1337" y="984"/>
                  <a:pt x="1344" y="978"/>
                  <a:pt x="1344" y="970"/>
                </a:cubicBezTo>
                <a:cubicBezTo>
                  <a:pt x="1344" y="961"/>
                  <a:pt x="1337" y="955"/>
                  <a:pt x="1329" y="955"/>
                </a:cubicBezTo>
                <a:close/>
                <a:moveTo>
                  <a:pt x="1329" y="988"/>
                </a:moveTo>
                <a:cubicBezTo>
                  <a:pt x="1321" y="988"/>
                  <a:pt x="1314" y="994"/>
                  <a:pt x="1314" y="1002"/>
                </a:cubicBezTo>
                <a:cubicBezTo>
                  <a:pt x="1314" y="1011"/>
                  <a:pt x="1321" y="1017"/>
                  <a:pt x="1329" y="1017"/>
                </a:cubicBezTo>
                <a:cubicBezTo>
                  <a:pt x="1337" y="1017"/>
                  <a:pt x="1344" y="1011"/>
                  <a:pt x="1344" y="1002"/>
                </a:cubicBezTo>
                <a:cubicBezTo>
                  <a:pt x="1344" y="994"/>
                  <a:pt x="1337" y="988"/>
                  <a:pt x="1329" y="988"/>
                </a:cubicBezTo>
                <a:close/>
                <a:moveTo>
                  <a:pt x="1329" y="1021"/>
                </a:moveTo>
                <a:cubicBezTo>
                  <a:pt x="1321" y="1021"/>
                  <a:pt x="1314" y="1027"/>
                  <a:pt x="1314" y="1035"/>
                </a:cubicBezTo>
                <a:cubicBezTo>
                  <a:pt x="1314" y="1044"/>
                  <a:pt x="1321" y="1050"/>
                  <a:pt x="1329" y="1050"/>
                </a:cubicBezTo>
                <a:cubicBezTo>
                  <a:pt x="1337" y="1050"/>
                  <a:pt x="1344" y="1044"/>
                  <a:pt x="1344" y="1035"/>
                </a:cubicBezTo>
                <a:cubicBezTo>
                  <a:pt x="1344" y="1027"/>
                  <a:pt x="1337" y="1021"/>
                  <a:pt x="1329" y="1021"/>
                </a:cubicBezTo>
                <a:close/>
                <a:moveTo>
                  <a:pt x="1329" y="1053"/>
                </a:moveTo>
                <a:cubicBezTo>
                  <a:pt x="1321" y="1053"/>
                  <a:pt x="1314" y="1060"/>
                  <a:pt x="1314" y="1068"/>
                </a:cubicBezTo>
                <a:cubicBezTo>
                  <a:pt x="1314" y="1076"/>
                  <a:pt x="1321" y="1083"/>
                  <a:pt x="1329" y="1083"/>
                </a:cubicBezTo>
                <a:cubicBezTo>
                  <a:pt x="1337" y="1083"/>
                  <a:pt x="1344" y="1076"/>
                  <a:pt x="1344" y="1068"/>
                </a:cubicBezTo>
                <a:cubicBezTo>
                  <a:pt x="1344" y="1060"/>
                  <a:pt x="1337" y="1053"/>
                  <a:pt x="1329" y="1053"/>
                </a:cubicBezTo>
                <a:close/>
                <a:moveTo>
                  <a:pt x="1329" y="1086"/>
                </a:moveTo>
                <a:cubicBezTo>
                  <a:pt x="1321" y="1086"/>
                  <a:pt x="1314" y="1093"/>
                  <a:pt x="1314" y="1101"/>
                </a:cubicBezTo>
                <a:cubicBezTo>
                  <a:pt x="1314" y="1109"/>
                  <a:pt x="1321" y="1116"/>
                  <a:pt x="1329" y="1116"/>
                </a:cubicBezTo>
                <a:cubicBezTo>
                  <a:pt x="1337" y="1116"/>
                  <a:pt x="1344" y="1109"/>
                  <a:pt x="1344" y="1101"/>
                </a:cubicBezTo>
                <a:cubicBezTo>
                  <a:pt x="1344" y="1093"/>
                  <a:pt x="1337" y="1086"/>
                  <a:pt x="1329" y="1086"/>
                </a:cubicBezTo>
                <a:close/>
                <a:moveTo>
                  <a:pt x="1329" y="1119"/>
                </a:moveTo>
                <a:cubicBezTo>
                  <a:pt x="1321" y="1119"/>
                  <a:pt x="1314" y="1126"/>
                  <a:pt x="1314" y="1134"/>
                </a:cubicBezTo>
                <a:cubicBezTo>
                  <a:pt x="1314" y="1142"/>
                  <a:pt x="1321" y="1149"/>
                  <a:pt x="1329" y="1149"/>
                </a:cubicBezTo>
                <a:cubicBezTo>
                  <a:pt x="1337" y="1149"/>
                  <a:pt x="1344" y="1142"/>
                  <a:pt x="1344" y="1134"/>
                </a:cubicBezTo>
                <a:cubicBezTo>
                  <a:pt x="1344" y="1126"/>
                  <a:pt x="1337" y="1119"/>
                  <a:pt x="1329" y="1119"/>
                </a:cubicBezTo>
                <a:close/>
                <a:moveTo>
                  <a:pt x="1329" y="1152"/>
                </a:moveTo>
                <a:cubicBezTo>
                  <a:pt x="1321" y="1152"/>
                  <a:pt x="1314" y="1159"/>
                  <a:pt x="1314" y="1167"/>
                </a:cubicBezTo>
                <a:cubicBezTo>
                  <a:pt x="1314" y="1175"/>
                  <a:pt x="1321" y="1182"/>
                  <a:pt x="1329" y="1182"/>
                </a:cubicBezTo>
                <a:cubicBezTo>
                  <a:pt x="1337" y="1182"/>
                  <a:pt x="1344" y="1175"/>
                  <a:pt x="1344" y="1167"/>
                </a:cubicBezTo>
                <a:cubicBezTo>
                  <a:pt x="1344" y="1159"/>
                  <a:pt x="1337" y="1152"/>
                  <a:pt x="1329" y="1152"/>
                </a:cubicBezTo>
                <a:close/>
                <a:moveTo>
                  <a:pt x="1329" y="1185"/>
                </a:moveTo>
                <a:cubicBezTo>
                  <a:pt x="1321" y="1185"/>
                  <a:pt x="1314" y="1192"/>
                  <a:pt x="1314" y="1200"/>
                </a:cubicBezTo>
                <a:cubicBezTo>
                  <a:pt x="1314" y="1208"/>
                  <a:pt x="1321" y="1215"/>
                  <a:pt x="1329" y="1215"/>
                </a:cubicBezTo>
                <a:cubicBezTo>
                  <a:pt x="1337" y="1215"/>
                  <a:pt x="1344" y="1208"/>
                  <a:pt x="1344" y="1200"/>
                </a:cubicBezTo>
                <a:cubicBezTo>
                  <a:pt x="1344" y="1192"/>
                  <a:pt x="1337" y="1185"/>
                  <a:pt x="1329" y="1185"/>
                </a:cubicBezTo>
                <a:close/>
                <a:moveTo>
                  <a:pt x="1329" y="1218"/>
                </a:moveTo>
                <a:cubicBezTo>
                  <a:pt x="1321" y="1218"/>
                  <a:pt x="1314" y="1225"/>
                  <a:pt x="1314" y="1233"/>
                </a:cubicBezTo>
                <a:cubicBezTo>
                  <a:pt x="1314" y="1241"/>
                  <a:pt x="1321" y="1248"/>
                  <a:pt x="1329" y="1248"/>
                </a:cubicBezTo>
                <a:cubicBezTo>
                  <a:pt x="1337" y="1248"/>
                  <a:pt x="1344" y="1241"/>
                  <a:pt x="1344" y="1233"/>
                </a:cubicBezTo>
                <a:cubicBezTo>
                  <a:pt x="1344" y="1225"/>
                  <a:pt x="1337" y="1218"/>
                  <a:pt x="1329" y="1218"/>
                </a:cubicBezTo>
                <a:close/>
                <a:moveTo>
                  <a:pt x="1329" y="1251"/>
                </a:moveTo>
                <a:cubicBezTo>
                  <a:pt x="1321" y="1251"/>
                  <a:pt x="1314" y="1258"/>
                  <a:pt x="1314" y="1266"/>
                </a:cubicBezTo>
                <a:cubicBezTo>
                  <a:pt x="1314" y="1274"/>
                  <a:pt x="1321" y="1281"/>
                  <a:pt x="1329" y="1281"/>
                </a:cubicBezTo>
                <a:cubicBezTo>
                  <a:pt x="1337" y="1281"/>
                  <a:pt x="1344" y="1274"/>
                  <a:pt x="1344" y="1266"/>
                </a:cubicBezTo>
                <a:cubicBezTo>
                  <a:pt x="1344" y="1258"/>
                  <a:pt x="1337" y="1251"/>
                  <a:pt x="1329" y="1251"/>
                </a:cubicBezTo>
                <a:close/>
                <a:moveTo>
                  <a:pt x="1329" y="1284"/>
                </a:moveTo>
                <a:cubicBezTo>
                  <a:pt x="1321" y="1284"/>
                  <a:pt x="1314" y="1291"/>
                  <a:pt x="1314" y="1299"/>
                </a:cubicBezTo>
                <a:cubicBezTo>
                  <a:pt x="1314" y="1307"/>
                  <a:pt x="1321" y="1314"/>
                  <a:pt x="1329" y="1314"/>
                </a:cubicBezTo>
                <a:cubicBezTo>
                  <a:pt x="1337" y="1314"/>
                  <a:pt x="1344" y="1307"/>
                  <a:pt x="1344" y="1299"/>
                </a:cubicBezTo>
                <a:cubicBezTo>
                  <a:pt x="1344" y="1291"/>
                  <a:pt x="1337" y="1284"/>
                  <a:pt x="1329" y="1284"/>
                </a:cubicBezTo>
                <a:close/>
                <a:moveTo>
                  <a:pt x="1329" y="1317"/>
                </a:moveTo>
                <a:cubicBezTo>
                  <a:pt x="1321" y="1317"/>
                  <a:pt x="1314" y="1323"/>
                  <a:pt x="1314" y="1332"/>
                </a:cubicBezTo>
                <a:cubicBezTo>
                  <a:pt x="1314" y="1340"/>
                  <a:pt x="1321" y="1346"/>
                  <a:pt x="1329" y="1346"/>
                </a:cubicBezTo>
                <a:cubicBezTo>
                  <a:pt x="1337" y="1346"/>
                  <a:pt x="1344" y="1340"/>
                  <a:pt x="1344" y="1332"/>
                </a:cubicBezTo>
                <a:cubicBezTo>
                  <a:pt x="1344" y="1323"/>
                  <a:pt x="1337" y="1317"/>
                  <a:pt x="1329" y="1317"/>
                </a:cubicBezTo>
                <a:close/>
                <a:moveTo>
                  <a:pt x="1329" y="1350"/>
                </a:moveTo>
                <a:cubicBezTo>
                  <a:pt x="1321" y="1350"/>
                  <a:pt x="1314" y="1356"/>
                  <a:pt x="1314" y="1365"/>
                </a:cubicBezTo>
                <a:cubicBezTo>
                  <a:pt x="1314" y="1373"/>
                  <a:pt x="1321" y="1379"/>
                  <a:pt x="1329" y="1379"/>
                </a:cubicBezTo>
                <a:cubicBezTo>
                  <a:pt x="1337" y="1379"/>
                  <a:pt x="1344" y="1373"/>
                  <a:pt x="1344" y="1365"/>
                </a:cubicBezTo>
                <a:cubicBezTo>
                  <a:pt x="1344" y="1356"/>
                  <a:pt x="1337" y="1350"/>
                  <a:pt x="1329" y="1350"/>
                </a:cubicBezTo>
                <a:close/>
                <a:moveTo>
                  <a:pt x="1329" y="1383"/>
                </a:moveTo>
                <a:cubicBezTo>
                  <a:pt x="1321" y="1383"/>
                  <a:pt x="1314" y="1389"/>
                  <a:pt x="1314" y="1397"/>
                </a:cubicBezTo>
                <a:cubicBezTo>
                  <a:pt x="1314" y="1406"/>
                  <a:pt x="1321" y="1412"/>
                  <a:pt x="1329" y="1412"/>
                </a:cubicBezTo>
                <a:cubicBezTo>
                  <a:pt x="1337" y="1412"/>
                  <a:pt x="1344" y="1406"/>
                  <a:pt x="1344" y="1397"/>
                </a:cubicBezTo>
                <a:cubicBezTo>
                  <a:pt x="1344" y="1389"/>
                  <a:pt x="1337" y="1383"/>
                  <a:pt x="1329" y="1383"/>
                </a:cubicBezTo>
                <a:close/>
                <a:moveTo>
                  <a:pt x="1329" y="1416"/>
                </a:moveTo>
                <a:cubicBezTo>
                  <a:pt x="1321" y="1416"/>
                  <a:pt x="1314" y="1422"/>
                  <a:pt x="1314" y="1430"/>
                </a:cubicBezTo>
                <a:cubicBezTo>
                  <a:pt x="1314" y="1439"/>
                  <a:pt x="1321" y="1445"/>
                  <a:pt x="1329" y="1445"/>
                </a:cubicBezTo>
                <a:cubicBezTo>
                  <a:pt x="1337" y="1445"/>
                  <a:pt x="1344" y="1439"/>
                  <a:pt x="1344" y="1430"/>
                </a:cubicBezTo>
                <a:cubicBezTo>
                  <a:pt x="1344" y="1422"/>
                  <a:pt x="1337" y="1416"/>
                  <a:pt x="1329" y="1416"/>
                </a:cubicBezTo>
                <a:close/>
                <a:moveTo>
                  <a:pt x="1362" y="0"/>
                </a:moveTo>
                <a:cubicBezTo>
                  <a:pt x="1354" y="0"/>
                  <a:pt x="1347" y="7"/>
                  <a:pt x="1347" y="15"/>
                </a:cubicBezTo>
                <a:cubicBezTo>
                  <a:pt x="1347" y="23"/>
                  <a:pt x="1354" y="30"/>
                  <a:pt x="1362" y="30"/>
                </a:cubicBezTo>
                <a:cubicBezTo>
                  <a:pt x="1370" y="30"/>
                  <a:pt x="1377" y="23"/>
                  <a:pt x="1377" y="15"/>
                </a:cubicBezTo>
                <a:cubicBezTo>
                  <a:pt x="1377" y="7"/>
                  <a:pt x="1370" y="0"/>
                  <a:pt x="1362" y="0"/>
                </a:cubicBezTo>
                <a:close/>
                <a:moveTo>
                  <a:pt x="1362" y="33"/>
                </a:moveTo>
                <a:cubicBezTo>
                  <a:pt x="1354" y="33"/>
                  <a:pt x="1347" y="40"/>
                  <a:pt x="1347" y="48"/>
                </a:cubicBezTo>
                <a:cubicBezTo>
                  <a:pt x="1347" y="56"/>
                  <a:pt x="1354" y="63"/>
                  <a:pt x="1362" y="63"/>
                </a:cubicBezTo>
                <a:cubicBezTo>
                  <a:pt x="1370" y="63"/>
                  <a:pt x="1377" y="56"/>
                  <a:pt x="1377" y="48"/>
                </a:cubicBezTo>
                <a:cubicBezTo>
                  <a:pt x="1377" y="40"/>
                  <a:pt x="1370" y="33"/>
                  <a:pt x="1362" y="33"/>
                </a:cubicBezTo>
                <a:close/>
                <a:moveTo>
                  <a:pt x="1362" y="66"/>
                </a:moveTo>
                <a:cubicBezTo>
                  <a:pt x="1354" y="66"/>
                  <a:pt x="1347" y="72"/>
                  <a:pt x="1347" y="81"/>
                </a:cubicBezTo>
                <a:cubicBezTo>
                  <a:pt x="1347" y="89"/>
                  <a:pt x="1354" y="95"/>
                  <a:pt x="1362" y="95"/>
                </a:cubicBezTo>
                <a:cubicBezTo>
                  <a:pt x="1370" y="95"/>
                  <a:pt x="1377" y="89"/>
                  <a:pt x="1377" y="81"/>
                </a:cubicBezTo>
                <a:cubicBezTo>
                  <a:pt x="1377" y="72"/>
                  <a:pt x="1370" y="66"/>
                  <a:pt x="1362" y="66"/>
                </a:cubicBezTo>
                <a:close/>
                <a:moveTo>
                  <a:pt x="1362" y="99"/>
                </a:moveTo>
                <a:cubicBezTo>
                  <a:pt x="1354" y="99"/>
                  <a:pt x="1347" y="105"/>
                  <a:pt x="1347" y="114"/>
                </a:cubicBezTo>
                <a:cubicBezTo>
                  <a:pt x="1347" y="122"/>
                  <a:pt x="1354" y="128"/>
                  <a:pt x="1362" y="128"/>
                </a:cubicBezTo>
                <a:cubicBezTo>
                  <a:pt x="1370" y="128"/>
                  <a:pt x="1377" y="122"/>
                  <a:pt x="1377" y="114"/>
                </a:cubicBezTo>
                <a:cubicBezTo>
                  <a:pt x="1377" y="105"/>
                  <a:pt x="1370" y="99"/>
                  <a:pt x="1362" y="99"/>
                </a:cubicBezTo>
                <a:close/>
                <a:moveTo>
                  <a:pt x="1362" y="132"/>
                </a:moveTo>
                <a:cubicBezTo>
                  <a:pt x="1354" y="132"/>
                  <a:pt x="1347" y="138"/>
                  <a:pt x="1347" y="147"/>
                </a:cubicBezTo>
                <a:cubicBezTo>
                  <a:pt x="1347" y="155"/>
                  <a:pt x="1354" y="161"/>
                  <a:pt x="1362" y="161"/>
                </a:cubicBezTo>
                <a:cubicBezTo>
                  <a:pt x="1370" y="161"/>
                  <a:pt x="1377" y="155"/>
                  <a:pt x="1377" y="147"/>
                </a:cubicBezTo>
                <a:cubicBezTo>
                  <a:pt x="1377" y="138"/>
                  <a:pt x="1370" y="132"/>
                  <a:pt x="1362" y="132"/>
                </a:cubicBezTo>
                <a:close/>
                <a:moveTo>
                  <a:pt x="1362" y="165"/>
                </a:moveTo>
                <a:cubicBezTo>
                  <a:pt x="1354" y="165"/>
                  <a:pt x="1347" y="171"/>
                  <a:pt x="1347" y="179"/>
                </a:cubicBezTo>
                <a:cubicBezTo>
                  <a:pt x="1347" y="188"/>
                  <a:pt x="1354" y="194"/>
                  <a:pt x="1362" y="194"/>
                </a:cubicBezTo>
                <a:cubicBezTo>
                  <a:pt x="1370" y="194"/>
                  <a:pt x="1377" y="188"/>
                  <a:pt x="1377" y="179"/>
                </a:cubicBezTo>
                <a:cubicBezTo>
                  <a:pt x="1377" y="171"/>
                  <a:pt x="1370" y="165"/>
                  <a:pt x="1362" y="165"/>
                </a:cubicBezTo>
                <a:close/>
                <a:moveTo>
                  <a:pt x="1362" y="198"/>
                </a:moveTo>
                <a:cubicBezTo>
                  <a:pt x="1354" y="198"/>
                  <a:pt x="1347" y="204"/>
                  <a:pt x="1347" y="212"/>
                </a:cubicBezTo>
                <a:cubicBezTo>
                  <a:pt x="1347" y="221"/>
                  <a:pt x="1354" y="227"/>
                  <a:pt x="1362" y="227"/>
                </a:cubicBezTo>
                <a:cubicBezTo>
                  <a:pt x="1370" y="227"/>
                  <a:pt x="1377" y="221"/>
                  <a:pt x="1377" y="212"/>
                </a:cubicBezTo>
                <a:cubicBezTo>
                  <a:pt x="1377" y="204"/>
                  <a:pt x="1370" y="198"/>
                  <a:pt x="1362" y="198"/>
                </a:cubicBezTo>
                <a:close/>
                <a:moveTo>
                  <a:pt x="1362" y="230"/>
                </a:moveTo>
                <a:cubicBezTo>
                  <a:pt x="1354" y="230"/>
                  <a:pt x="1347" y="237"/>
                  <a:pt x="1347" y="245"/>
                </a:cubicBezTo>
                <a:cubicBezTo>
                  <a:pt x="1347" y="253"/>
                  <a:pt x="1354" y="260"/>
                  <a:pt x="1362" y="260"/>
                </a:cubicBezTo>
                <a:cubicBezTo>
                  <a:pt x="1370" y="260"/>
                  <a:pt x="1377" y="253"/>
                  <a:pt x="1377" y="245"/>
                </a:cubicBezTo>
                <a:cubicBezTo>
                  <a:pt x="1377" y="237"/>
                  <a:pt x="1370" y="230"/>
                  <a:pt x="1362" y="230"/>
                </a:cubicBezTo>
                <a:close/>
                <a:moveTo>
                  <a:pt x="1362" y="263"/>
                </a:moveTo>
                <a:cubicBezTo>
                  <a:pt x="1354" y="263"/>
                  <a:pt x="1347" y="270"/>
                  <a:pt x="1347" y="278"/>
                </a:cubicBezTo>
                <a:cubicBezTo>
                  <a:pt x="1347" y="286"/>
                  <a:pt x="1354" y="293"/>
                  <a:pt x="1362" y="293"/>
                </a:cubicBezTo>
                <a:cubicBezTo>
                  <a:pt x="1370" y="293"/>
                  <a:pt x="1377" y="286"/>
                  <a:pt x="1377" y="278"/>
                </a:cubicBezTo>
                <a:cubicBezTo>
                  <a:pt x="1377" y="270"/>
                  <a:pt x="1370" y="263"/>
                  <a:pt x="1362" y="263"/>
                </a:cubicBezTo>
                <a:close/>
                <a:moveTo>
                  <a:pt x="1362" y="296"/>
                </a:moveTo>
                <a:cubicBezTo>
                  <a:pt x="1354" y="296"/>
                  <a:pt x="1347" y="303"/>
                  <a:pt x="1347" y="311"/>
                </a:cubicBezTo>
                <a:cubicBezTo>
                  <a:pt x="1347" y="319"/>
                  <a:pt x="1354" y="326"/>
                  <a:pt x="1362" y="326"/>
                </a:cubicBezTo>
                <a:cubicBezTo>
                  <a:pt x="1370" y="326"/>
                  <a:pt x="1377" y="319"/>
                  <a:pt x="1377" y="311"/>
                </a:cubicBezTo>
                <a:cubicBezTo>
                  <a:pt x="1377" y="303"/>
                  <a:pt x="1370" y="296"/>
                  <a:pt x="1362" y="296"/>
                </a:cubicBezTo>
                <a:close/>
                <a:moveTo>
                  <a:pt x="1362" y="329"/>
                </a:moveTo>
                <a:cubicBezTo>
                  <a:pt x="1354" y="329"/>
                  <a:pt x="1347" y="336"/>
                  <a:pt x="1347" y="344"/>
                </a:cubicBezTo>
                <a:cubicBezTo>
                  <a:pt x="1347" y="352"/>
                  <a:pt x="1354" y="359"/>
                  <a:pt x="1362" y="359"/>
                </a:cubicBezTo>
                <a:cubicBezTo>
                  <a:pt x="1370" y="359"/>
                  <a:pt x="1377" y="352"/>
                  <a:pt x="1377" y="344"/>
                </a:cubicBezTo>
                <a:cubicBezTo>
                  <a:pt x="1377" y="336"/>
                  <a:pt x="1370" y="329"/>
                  <a:pt x="1362" y="329"/>
                </a:cubicBezTo>
                <a:close/>
                <a:moveTo>
                  <a:pt x="1362" y="362"/>
                </a:moveTo>
                <a:cubicBezTo>
                  <a:pt x="1354" y="362"/>
                  <a:pt x="1347" y="369"/>
                  <a:pt x="1347" y="377"/>
                </a:cubicBezTo>
                <a:cubicBezTo>
                  <a:pt x="1347" y="385"/>
                  <a:pt x="1354" y="392"/>
                  <a:pt x="1362" y="392"/>
                </a:cubicBezTo>
                <a:cubicBezTo>
                  <a:pt x="1370" y="392"/>
                  <a:pt x="1377" y="385"/>
                  <a:pt x="1377" y="377"/>
                </a:cubicBezTo>
                <a:cubicBezTo>
                  <a:pt x="1377" y="369"/>
                  <a:pt x="1370" y="362"/>
                  <a:pt x="1362" y="362"/>
                </a:cubicBezTo>
                <a:close/>
                <a:moveTo>
                  <a:pt x="1362" y="395"/>
                </a:moveTo>
                <a:cubicBezTo>
                  <a:pt x="1354" y="395"/>
                  <a:pt x="1347" y="402"/>
                  <a:pt x="1347" y="410"/>
                </a:cubicBezTo>
                <a:cubicBezTo>
                  <a:pt x="1347" y="418"/>
                  <a:pt x="1354" y="425"/>
                  <a:pt x="1362" y="425"/>
                </a:cubicBezTo>
                <a:cubicBezTo>
                  <a:pt x="1370" y="425"/>
                  <a:pt x="1377" y="418"/>
                  <a:pt x="1377" y="410"/>
                </a:cubicBezTo>
                <a:cubicBezTo>
                  <a:pt x="1377" y="402"/>
                  <a:pt x="1370" y="395"/>
                  <a:pt x="1362" y="395"/>
                </a:cubicBezTo>
                <a:close/>
                <a:moveTo>
                  <a:pt x="1362" y="428"/>
                </a:moveTo>
                <a:cubicBezTo>
                  <a:pt x="1354" y="428"/>
                  <a:pt x="1347" y="435"/>
                  <a:pt x="1347" y="443"/>
                </a:cubicBezTo>
                <a:cubicBezTo>
                  <a:pt x="1347" y="451"/>
                  <a:pt x="1354" y="458"/>
                  <a:pt x="1362" y="458"/>
                </a:cubicBezTo>
                <a:cubicBezTo>
                  <a:pt x="1370" y="458"/>
                  <a:pt x="1377" y="451"/>
                  <a:pt x="1377" y="443"/>
                </a:cubicBezTo>
                <a:cubicBezTo>
                  <a:pt x="1377" y="435"/>
                  <a:pt x="1370" y="428"/>
                  <a:pt x="1362" y="428"/>
                </a:cubicBezTo>
                <a:close/>
                <a:moveTo>
                  <a:pt x="1362" y="461"/>
                </a:moveTo>
                <a:cubicBezTo>
                  <a:pt x="1354" y="461"/>
                  <a:pt x="1347" y="468"/>
                  <a:pt x="1347" y="476"/>
                </a:cubicBezTo>
                <a:cubicBezTo>
                  <a:pt x="1347" y="484"/>
                  <a:pt x="1354" y="491"/>
                  <a:pt x="1362" y="491"/>
                </a:cubicBezTo>
                <a:cubicBezTo>
                  <a:pt x="1370" y="491"/>
                  <a:pt x="1377" y="484"/>
                  <a:pt x="1377" y="476"/>
                </a:cubicBezTo>
                <a:cubicBezTo>
                  <a:pt x="1377" y="468"/>
                  <a:pt x="1370" y="461"/>
                  <a:pt x="1362" y="461"/>
                </a:cubicBezTo>
                <a:close/>
                <a:moveTo>
                  <a:pt x="1362" y="494"/>
                </a:moveTo>
                <a:cubicBezTo>
                  <a:pt x="1354" y="494"/>
                  <a:pt x="1347" y="500"/>
                  <a:pt x="1347" y="509"/>
                </a:cubicBezTo>
                <a:cubicBezTo>
                  <a:pt x="1347" y="517"/>
                  <a:pt x="1354" y="523"/>
                  <a:pt x="1362" y="523"/>
                </a:cubicBezTo>
                <a:cubicBezTo>
                  <a:pt x="1370" y="523"/>
                  <a:pt x="1377" y="517"/>
                  <a:pt x="1377" y="509"/>
                </a:cubicBezTo>
                <a:cubicBezTo>
                  <a:pt x="1377" y="500"/>
                  <a:pt x="1370" y="494"/>
                  <a:pt x="1362" y="494"/>
                </a:cubicBezTo>
                <a:close/>
                <a:moveTo>
                  <a:pt x="1362" y="527"/>
                </a:moveTo>
                <a:cubicBezTo>
                  <a:pt x="1354" y="527"/>
                  <a:pt x="1347" y="533"/>
                  <a:pt x="1347" y="542"/>
                </a:cubicBezTo>
                <a:cubicBezTo>
                  <a:pt x="1347" y="550"/>
                  <a:pt x="1354" y="556"/>
                  <a:pt x="1362" y="556"/>
                </a:cubicBezTo>
                <a:cubicBezTo>
                  <a:pt x="1370" y="556"/>
                  <a:pt x="1377" y="550"/>
                  <a:pt x="1377" y="542"/>
                </a:cubicBezTo>
                <a:cubicBezTo>
                  <a:pt x="1377" y="533"/>
                  <a:pt x="1370" y="527"/>
                  <a:pt x="1362" y="527"/>
                </a:cubicBezTo>
                <a:close/>
                <a:moveTo>
                  <a:pt x="1362" y="560"/>
                </a:moveTo>
                <a:cubicBezTo>
                  <a:pt x="1354" y="560"/>
                  <a:pt x="1347" y="566"/>
                  <a:pt x="1347" y="574"/>
                </a:cubicBezTo>
                <a:cubicBezTo>
                  <a:pt x="1347" y="583"/>
                  <a:pt x="1354" y="589"/>
                  <a:pt x="1362" y="589"/>
                </a:cubicBezTo>
                <a:cubicBezTo>
                  <a:pt x="1370" y="589"/>
                  <a:pt x="1377" y="583"/>
                  <a:pt x="1377" y="574"/>
                </a:cubicBezTo>
                <a:cubicBezTo>
                  <a:pt x="1377" y="566"/>
                  <a:pt x="1370" y="560"/>
                  <a:pt x="1362" y="560"/>
                </a:cubicBezTo>
                <a:close/>
                <a:moveTo>
                  <a:pt x="1362" y="593"/>
                </a:moveTo>
                <a:cubicBezTo>
                  <a:pt x="1354" y="593"/>
                  <a:pt x="1347" y="599"/>
                  <a:pt x="1347" y="607"/>
                </a:cubicBezTo>
                <a:cubicBezTo>
                  <a:pt x="1347" y="616"/>
                  <a:pt x="1354" y="622"/>
                  <a:pt x="1362" y="622"/>
                </a:cubicBezTo>
                <a:cubicBezTo>
                  <a:pt x="1370" y="622"/>
                  <a:pt x="1377" y="616"/>
                  <a:pt x="1377" y="607"/>
                </a:cubicBezTo>
                <a:cubicBezTo>
                  <a:pt x="1377" y="599"/>
                  <a:pt x="1370" y="593"/>
                  <a:pt x="1362" y="593"/>
                </a:cubicBezTo>
                <a:close/>
                <a:moveTo>
                  <a:pt x="1362" y="625"/>
                </a:moveTo>
                <a:cubicBezTo>
                  <a:pt x="1354" y="625"/>
                  <a:pt x="1347" y="632"/>
                  <a:pt x="1347" y="640"/>
                </a:cubicBezTo>
                <a:cubicBezTo>
                  <a:pt x="1347" y="648"/>
                  <a:pt x="1354" y="655"/>
                  <a:pt x="1362" y="655"/>
                </a:cubicBezTo>
                <a:cubicBezTo>
                  <a:pt x="1370" y="655"/>
                  <a:pt x="1377" y="648"/>
                  <a:pt x="1377" y="640"/>
                </a:cubicBezTo>
                <a:cubicBezTo>
                  <a:pt x="1377" y="632"/>
                  <a:pt x="1370" y="625"/>
                  <a:pt x="1362" y="625"/>
                </a:cubicBezTo>
                <a:close/>
                <a:moveTo>
                  <a:pt x="1362" y="658"/>
                </a:moveTo>
                <a:cubicBezTo>
                  <a:pt x="1354" y="658"/>
                  <a:pt x="1347" y="665"/>
                  <a:pt x="1347" y="673"/>
                </a:cubicBezTo>
                <a:cubicBezTo>
                  <a:pt x="1347" y="681"/>
                  <a:pt x="1354" y="688"/>
                  <a:pt x="1362" y="688"/>
                </a:cubicBezTo>
                <a:cubicBezTo>
                  <a:pt x="1370" y="688"/>
                  <a:pt x="1377" y="681"/>
                  <a:pt x="1377" y="673"/>
                </a:cubicBezTo>
                <a:cubicBezTo>
                  <a:pt x="1377" y="665"/>
                  <a:pt x="1370" y="658"/>
                  <a:pt x="1362" y="658"/>
                </a:cubicBezTo>
                <a:close/>
                <a:moveTo>
                  <a:pt x="1362" y="691"/>
                </a:moveTo>
                <a:cubicBezTo>
                  <a:pt x="1354" y="691"/>
                  <a:pt x="1347" y="698"/>
                  <a:pt x="1347" y="706"/>
                </a:cubicBezTo>
                <a:cubicBezTo>
                  <a:pt x="1347" y="714"/>
                  <a:pt x="1354" y="721"/>
                  <a:pt x="1362" y="721"/>
                </a:cubicBezTo>
                <a:cubicBezTo>
                  <a:pt x="1370" y="721"/>
                  <a:pt x="1377" y="714"/>
                  <a:pt x="1377" y="706"/>
                </a:cubicBezTo>
                <a:cubicBezTo>
                  <a:pt x="1377" y="698"/>
                  <a:pt x="1370" y="691"/>
                  <a:pt x="1362" y="691"/>
                </a:cubicBezTo>
                <a:close/>
                <a:moveTo>
                  <a:pt x="1362" y="724"/>
                </a:moveTo>
                <a:cubicBezTo>
                  <a:pt x="1354" y="724"/>
                  <a:pt x="1347" y="731"/>
                  <a:pt x="1347" y="739"/>
                </a:cubicBezTo>
                <a:cubicBezTo>
                  <a:pt x="1347" y="747"/>
                  <a:pt x="1354" y="754"/>
                  <a:pt x="1362" y="754"/>
                </a:cubicBezTo>
                <a:cubicBezTo>
                  <a:pt x="1370" y="754"/>
                  <a:pt x="1377" y="747"/>
                  <a:pt x="1377" y="739"/>
                </a:cubicBezTo>
                <a:cubicBezTo>
                  <a:pt x="1377" y="731"/>
                  <a:pt x="1370" y="724"/>
                  <a:pt x="1362" y="724"/>
                </a:cubicBezTo>
                <a:close/>
                <a:moveTo>
                  <a:pt x="1362" y="757"/>
                </a:moveTo>
                <a:cubicBezTo>
                  <a:pt x="1354" y="757"/>
                  <a:pt x="1347" y="764"/>
                  <a:pt x="1347" y="772"/>
                </a:cubicBezTo>
                <a:cubicBezTo>
                  <a:pt x="1347" y="780"/>
                  <a:pt x="1354" y="787"/>
                  <a:pt x="1362" y="787"/>
                </a:cubicBezTo>
                <a:cubicBezTo>
                  <a:pt x="1370" y="787"/>
                  <a:pt x="1377" y="780"/>
                  <a:pt x="1377" y="772"/>
                </a:cubicBezTo>
                <a:cubicBezTo>
                  <a:pt x="1377" y="764"/>
                  <a:pt x="1370" y="757"/>
                  <a:pt x="1362" y="757"/>
                </a:cubicBezTo>
                <a:close/>
                <a:moveTo>
                  <a:pt x="1362" y="790"/>
                </a:moveTo>
                <a:cubicBezTo>
                  <a:pt x="1354" y="790"/>
                  <a:pt x="1347" y="797"/>
                  <a:pt x="1347" y="805"/>
                </a:cubicBezTo>
                <a:cubicBezTo>
                  <a:pt x="1347" y="813"/>
                  <a:pt x="1354" y="820"/>
                  <a:pt x="1362" y="820"/>
                </a:cubicBezTo>
                <a:cubicBezTo>
                  <a:pt x="1370" y="820"/>
                  <a:pt x="1377" y="813"/>
                  <a:pt x="1377" y="805"/>
                </a:cubicBezTo>
                <a:cubicBezTo>
                  <a:pt x="1377" y="797"/>
                  <a:pt x="1370" y="790"/>
                  <a:pt x="1362" y="790"/>
                </a:cubicBezTo>
                <a:close/>
                <a:moveTo>
                  <a:pt x="1362" y="823"/>
                </a:moveTo>
                <a:cubicBezTo>
                  <a:pt x="1354" y="823"/>
                  <a:pt x="1347" y="830"/>
                  <a:pt x="1347" y="838"/>
                </a:cubicBezTo>
                <a:cubicBezTo>
                  <a:pt x="1347" y="846"/>
                  <a:pt x="1354" y="853"/>
                  <a:pt x="1362" y="853"/>
                </a:cubicBezTo>
                <a:cubicBezTo>
                  <a:pt x="1370" y="853"/>
                  <a:pt x="1377" y="846"/>
                  <a:pt x="1377" y="838"/>
                </a:cubicBezTo>
                <a:cubicBezTo>
                  <a:pt x="1377" y="830"/>
                  <a:pt x="1370" y="823"/>
                  <a:pt x="1362" y="823"/>
                </a:cubicBezTo>
                <a:close/>
                <a:moveTo>
                  <a:pt x="1362" y="856"/>
                </a:moveTo>
                <a:cubicBezTo>
                  <a:pt x="1354" y="856"/>
                  <a:pt x="1347" y="863"/>
                  <a:pt x="1347" y="871"/>
                </a:cubicBezTo>
                <a:cubicBezTo>
                  <a:pt x="1347" y="879"/>
                  <a:pt x="1354" y="886"/>
                  <a:pt x="1362" y="886"/>
                </a:cubicBezTo>
                <a:cubicBezTo>
                  <a:pt x="1370" y="886"/>
                  <a:pt x="1377" y="879"/>
                  <a:pt x="1377" y="871"/>
                </a:cubicBezTo>
                <a:cubicBezTo>
                  <a:pt x="1377" y="863"/>
                  <a:pt x="1370" y="856"/>
                  <a:pt x="1362" y="856"/>
                </a:cubicBezTo>
                <a:close/>
                <a:moveTo>
                  <a:pt x="1362" y="889"/>
                </a:moveTo>
                <a:cubicBezTo>
                  <a:pt x="1354" y="889"/>
                  <a:pt x="1347" y="895"/>
                  <a:pt x="1347" y="904"/>
                </a:cubicBezTo>
                <a:cubicBezTo>
                  <a:pt x="1347" y="912"/>
                  <a:pt x="1354" y="918"/>
                  <a:pt x="1362" y="918"/>
                </a:cubicBezTo>
                <a:cubicBezTo>
                  <a:pt x="1370" y="918"/>
                  <a:pt x="1377" y="912"/>
                  <a:pt x="1377" y="904"/>
                </a:cubicBezTo>
                <a:cubicBezTo>
                  <a:pt x="1377" y="895"/>
                  <a:pt x="1370" y="889"/>
                  <a:pt x="1362" y="889"/>
                </a:cubicBezTo>
                <a:close/>
                <a:moveTo>
                  <a:pt x="1362" y="922"/>
                </a:moveTo>
                <a:cubicBezTo>
                  <a:pt x="1354" y="922"/>
                  <a:pt x="1347" y="928"/>
                  <a:pt x="1347" y="937"/>
                </a:cubicBezTo>
                <a:cubicBezTo>
                  <a:pt x="1347" y="945"/>
                  <a:pt x="1354" y="951"/>
                  <a:pt x="1362" y="951"/>
                </a:cubicBezTo>
                <a:cubicBezTo>
                  <a:pt x="1370" y="951"/>
                  <a:pt x="1377" y="945"/>
                  <a:pt x="1377" y="937"/>
                </a:cubicBezTo>
                <a:cubicBezTo>
                  <a:pt x="1377" y="928"/>
                  <a:pt x="1370" y="922"/>
                  <a:pt x="1362" y="922"/>
                </a:cubicBezTo>
                <a:close/>
                <a:moveTo>
                  <a:pt x="1362" y="955"/>
                </a:moveTo>
                <a:cubicBezTo>
                  <a:pt x="1354" y="955"/>
                  <a:pt x="1347" y="961"/>
                  <a:pt x="1347" y="970"/>
                </a:cubicBezTo>
                <a:cubicBezTo>
                  <a:pt x="1347" y="978"/>
                  <a:pt x="1354" y="984"/>
                  <a:pt x="1362" y="984"/>
                </a:cubicBezTo>
                <a:cubicBezTo>
                  <a:pt x="1370" y="984"/>
                  <a:pt x="1377" y="978"/>
                  <a:pt x="1377" y="970"/>
                </a:cubicBezTo>
                <a:cubicBezTo>
                  <a:pt x="1377" y="961"/>
                  <a:pt x="1370" y="955"/>
                  <a:pt x="1362" y="955"/>
                </a:cubicBezTo>
                <a:close/>
                <a:moveTo>
                  <a:pt x="1362" y="988"/>
                </a:moveTo>
                <a:cubicBezTo>
                  <a:pt x="1354" y="988"/>
                  <a:pt x="1347" y="994"/>
                  <a:pt x="1347" y="1002"/>
                </a:cubicBezTo>
                <a:cubicBezTo>
                  <a:pt x="1347" y="1011"/>
                  <a:pt x="1354" y="1017"/>
                  <a:pt x="1362" y="1017"/>
                </a:cubicBezTo>
                <a:cubicBezTo>
                  <a:pt x="1370" y="1017"/>
                  <a:pt x="1377" y="1011"/>
                  <a:pt x="1377" y="1002"/>
                </a:cubicBezTo>
                <a:cubicBezTo>
                  <a:pt x="1377" y="994"/>
                  <a:pt x="1370" y="988"/>
                  <a:pt x="1362" y="988"/>
                </a:cubicBezTo>
                <a:close/>
                <a:moveTo>
                  <a:pt x="1362" y="1021"/>
                </a:moveTo>
                <a:cubicBezTo>
                  <a:pt x="1354" y="1021"/>
                  <a:pt x="1347" y="1027"/>
                  <a:pt x="1347" y="1035"/>
                </a:cubicBezTo>
                <a:cubicBezTo>
                  <a:pt x="1347" y="1044"/>
                  <a:pt x="1354" y="1050"/>
                  <a:pt x="1362" y="1050"/>
                </a:cubicBezTo>
                <a:cubicBezTo>
                  <a:pt x="1370" y="1050"/>
                  <a:pt x="1377" y="1044"/>
                  <a:pt x="1377" y="1035"/>
                </a:cubicBezTo>
                <a:cubicBezTo>
                  <a:pt x="1377" y="1027"/>
                  <a:pt x="1370" y="1021"/>
                  <a:pt x="1362" y="1021"/>
                </a:cubicBezTo>
                <a:close/>
                <a:moveTo>
                  <a:pt x="1362" y="1053"/>
                </a:moveTo>
                <a:cubicBezTo>
                  <a:pt x="1354" y="1053"/>
                  <a:pt x="1347" y="1060"/>
                  <a:pt x="1347" y="1068"/>
                </a:cubicBezTo>
                <a:cubicBezTo>
                  <a:pt x="1347" y="1076"/>
                  <a:pt x="1354" y="1083"/>
                  <a:pt x="1362" y="1083"/>
                </a:cubicBezTo>
                <a:cubicBezTo>
                  <a:pt x="1370" y="1083"/>
                  <a:pt x="1377" y="1076"/>
                  <a:pt x="1377" y="1068"/>
                </a:cubicBezTo>
                <a:cubicBezTo>
                  <a:pt x="1377" y="1060"/>
                  <a:pt x="1370" y="1053"/>
                  <a:pt x="1362" y="1053"/>
                </a:cubicBezTo>
                <a:close/>
                <a:moveTo>
                  <a:pt x="1362" y="1086"/>
                </a:moveTo>
                <a:cubicBezTo>
                  <a:pt x="1354" y="1086"/>
                  <a:pt x="1347" y="1093"/>
                  <a:pt x="1347" y="1101"/>
                </a:cubicBezTo>
                <a:cubicBezTo>
                  <a:pt x="1347" y="1109"/>
                  <a:pt x="1354" y="1116"/>
                  <a:pt x="1362" y="1116"/>
                </a:cubicBezTo>
                <a:cubicBezTo>
                  <a:pt x="1370" y="1116"/>
                  <a:pt x="1377" y="1109"/>
                  <a:pt x="1377" y="1101"/>
                </a:cubicBezTo>
                <a:cubicBezTo>
                  <a:pt x="1377" y="1093"/>
                  <a:pt x="1370" y="1086"/>
                  <a:pt x="1362" y="1086"/>
                </a:cubicBezTo>
                <a:close/>
                <a:moveTo>
                  <a:pt x="1362" y="1119"/>
                </a:moveTo>
                <a:cubicBezTo>
                  <a:pt x="1354" y="1119"/>
                  <a:pt x="1347" y="1126"/>
                  <a:pt x="1347" y="1134"/>
                </a:cubicBezTo>
                <a:cubicBezTo>
                  <a:pt x="1347" y="1142"/>
                  <a:pt x="1354" y="1149"/>
                  <a:pt x="1362" y="1149"/>
                </a:cubicBezTo>
                <a:cubicBezTo>
                  <a:pt x="1370" y="1149"/>
                  <a:pt x="1377" y="1142"/>
                  <a:pt x="1377" y="1134"/>
                </a:cubicBezTo>
                <a:cubicBezTo>
                  <a:pt x="1377" y="1126"/>
                  <a:pt x="1370" y="1119"/>
                  <a:pt x="1362" y="1119"/>
                </a:cubicBezTo>
                <a:close/>
                <a:moveTo>
                  <a:pt x="1362" y="1152"/>
                </a:moveTo>
                <a:cubicBezTo>
                  <a:pt x="1354" y="1152"/>
                  <a:pt x="1347" y="1159"/>
                  <a:pt x="1347" y="1167"/>
                </a:cubicBezTo>
                <a:cubicBezTo>
                  <a:pt x="1347" y="1175"/>
                  <a:pt x="1354" y="1182"/>
                  <a:pt x="1362" y="1182"/>
                </a:cubicBezTo>
                <a:cubicBezTo>
                  <a:pt x="1370" y="1182"/>
                  <a:pt x="1377" y="1175"/>
                  <a:pt x="1377" y="1167"/>
                </a:cubicBezTo>
                <a:cubicBezTo>
                  <a:pt x="1377" y="1159"/>
                  <a:pt x="1370" y="1152"/>
                  <a:pt x="1362" y="1152"/>
                </a:cubicBezTo>
                <a:close/>
                <a:moveTo>
                  <a:pt x="1362" y="1185"/>
                </a:moveTo>
                <a:cubicBezTo>
                  <a:pt x="1354" y="1185"/>
                  <a:pt x="1347" y="1192"/>
                  <a:pt x="1347" y="1200"/>
                </a:cubicBezTo>
                <a:cubicBezTo>
                  <a:pt x="1347" y="1208"/>
                  <a:pt x="1354" y="1215"/>
                  <a:pt x="1362" y="1215"/>
                </a:cubicBezTo>
                <a:cubicBezTo>
                  <a:pt x="1370" y="1215"/>
                  <a:pt x="1377" y="1208"/>
                  <a:pt x="1377" y="1200"/>
                </a:cubicBezTo>
                <a:cubicBezTo>
                  <a:pt x="1377" y="1192"/>
                  <a:pt x="1370" y="1185"/>
                  <a:pt x="1362" y="1185"/>
                </a:cubicBezTo>
                <a:close/>
                <a:moveTo>
                  <a:pt x="1362" y="1218"/>
                </a:moveTo>
                <a:cubicBezTo>
                  <a:pt x="1354" y="1218"/>
                  <a:pt x="1347" y="1225"/>
                  <a:pt x="1347" y="1233"/>
                </a:cubicBezTo>
                <a:cubicBezTo>
                  <a:pt x="1347" y="1241"/>
                  <a:pt x="1354" y="1248"/>
                  <a:pt x="1362" y="1248"/>
                </a:cubicBezTo>
                <a:cubicBezTo>
                  <a:pt x="1370" y="1248"/>
                  <a:pt x="1377" y="1241"/>
                  <a:pt x="1377" y="1233"/>
                </a:cubicBezTo>
                <a:cubicBezTo>
                  <a:pt x="1377" y="1225"/>
                  <a:pt x="1370" y="1218"/>
                  <a:pt x="1362" y="1218"/>
                </a:cubicBezTo>
                <a:close/>
                <a:moveTo>
                  <a:pt x="1362" y="1251"/>
                </a:moveTo>
                <a:cubicBezTo>
                  <a:pt x="1354" y="1251"/>
                  <a:pt x="1347" y="1258"/>
                  <a:pt x="1347" y="1266"/>
                </a:cubicBezTo>
                <a:cubicBezTo>
                  <a:pt x="1347" y="1274"/>
                  <a:pt x="1354" y="1281"/>
                  <a:pt x="1362" y="1281"/>
                </a:cubicBezTo>
                <a:cubicBezTo>
                  <a:pt x="1370" y="1281"/>
                  <a:pt x="1377" y="1274"/>
                  <a:pt x="1377" y="1266"/>
                </a:cubicBezTo>
                <a:cubicBezTo>
                  <a:pt x="1377" y="1258"/>
                  <a:pt x="1370" y="1251"/>
                  <a:pt x="1362" y="1251"/>
                </a:cubicBezTo>
                <a:close/>
                <a:moveTo>
                  <a:pt x="1362" y="1284"/>
                </a:moveTo>
                <a:cubicBezTo>
                  <a:pt x="1354" y="1284"/>
                  <a:pt x="1347" y="1291"/>
                  <a:pt x="1347" y="1299"/>
                </a:cubicBezTo>
                <a:cubicBezTo>
                  <a:pt x="1347" y="1307"/>
                  <a:pt x="1354" y="1314"/>
                  <a:pt x="1362" y="1314"/>
                </a:cubicBezTo>
                <a:cubicBezTo>
                  <a:pt x="1370" y="1314"/>
                  <a:pt x="1377" y="1307"/>
                  <a:pt x="1377" y="1299"/>
                </a:cubicBezTo>
                <a:cubicBezTo>
                  <a:pt x="1377" y="1291"/>
                  <a:pt x="1370" y="1284"/>
                  <a:pt x="1362" y="1284"/>
                </a:cubicBezTo>
                <a:close/>
                <a:moveTo>
                  <a:pt x="1362" y="1317"/>
                </a:moveTo>
                <a:cubicBezTo>
                  <a:pt x="1354" y="1317"/>
                  <a:pt x="1347" y="1323"/>
                  <a:pt x="1347" y="1332"/>
                </a:cubicBezTo>
                <a:cubicBezTo>
                  <a:pt x="1347" y="1340"/>
                  <a:pt x="1354" y="1346"/>
                  <a:pt x="1362" y="1346"/>
                </a:cubicBezTo>
                <a:cubicBezTo>
                  <a:pt x="1370" y="1346"/>
                  <a:pt x="1377" y="1340"/>
                  <a:pt x="1377" y="1332"/>
                </a:cubicBezTo>
                <a:cubicBezTo>
                  <a:pt x="1377" y="1323"/>
                  <a:pt x="1370" y="1317"/>
                  <a:pt x="1362" y="1317"/>
                </a:cubicBezTo>
                <a:close/>
                <a:moveTo>
                  <a:pt x="1362" y="1350"/>
                </a:moveTo>
                <a:cubicBezTo>
                  <a:pt x="1354" y="1350"/>
                  <a:pt x="1347" y="1356"/>
                  <a:pt x="1347" y="1365"/>
                </a:cubicBezTo>
                <a:cubicBezTo>
                  <a:pt x="1347" y="1373"/>
                  <a:pt x="1354" y="1379"/>
                  <a:pt x="1362" y="1379"/>
                </a:cubicBezTo>
                <a:cubicBezTo>
                  <a:pt x="1370" y="1379"/>
                  <a:pt x="1377" y="1373"/>
                  <a:pt x="1377" y="1365"/>
                </a:cubicBezTo>
                <a:cubicBezTo>
                  <a:pt x="1377" y="1356"/>
                  <a:pt x="1370" y="1350"/>
                  <a:pt x="1362" y="1350"/>
                </a:cubicBezTo>
                <a:close/>
                <a:moveTo>
                  <a:pt x="1362" y="1383"/>
                </a:moveTo>
                <a:cubicBezTo>
                  <a:pt x="1354" y="1383"/>
                  <a:pt x="1347" y="1389"/>
                  <a:pt x="1347" y="1397"/>
                </a:cubicBezTo>
                <a:cubicBezTo>
                  <a:pt x="1347" y="1406"/>
                  <a:pt x="1354" y="1412"/>
                  <a:pt x="1362" y="1412"/>
                </a:cubicBezTo>
                <a:cubicBezTo>
                  <a:pt x="1370" y="1412"/>
                  <a:pt x="1377" y="1406"/>
                  <a:pt x="1377" y="1397"/>
                </a:cubicBezTo>
                <a:cubicBezTo>
                  <a:pt x="1377" y="1389"/>
                  <a:pt x="1370" y="1383"/>
                  <a:pt x="1362" y="1383"/>
                </a:cubicBezTo>
                <a:close/>
                <a:moveTo>
                  <a:pt x="1362" y="1416"/>
                </a:moveTo>
                <a:cubicBezTo>
                  <a:pt x="1354" y="1416"/>
                  <a:pt x="1347" y="1422"/>
                  <a:pt x="1347" y="1430"/>
                </a:cubicBezTo>
                <a:cubicBezTo>
                  <a:pt x="1347" y="1439"/>
                  <a:pt x="1354" y="1445"/>
                  <a:pt x="1362" y="1445"/>
                </a:cubicBezTo>
                <a:cubicBezTo>
                  <a:pt x="1370" y="1445"/>
                  <a:pt x="1377" y="1439"/>
                  <a:pt x="1377" y="1430"/>
                </a:cubicBezTo>
                <a:cubicBezTo>
                  <a:pt x="1377" y="1422"/>
                  <a:pt x="1370" y="1416"/>
                  <a:pt x="1362" y="1416"/>
                </a:cubicBezTo>
                <a:close/>
                <a:moveTo>
                  <a:pt x="1395" y="0"/>
                </a:moveTo>
                <a:cubicBezTo>
                  <a:pt x="1387" y="0"/>
                  <a:pt x="1380" y="7"/>
                  <a:pt x="1380" y="15"/>
                </a:cubicBezTo>
                <a:cubicBezTo>
                  <a:pt x="1380" y="23"/>
                  <a:pt x="1387" y="30"/>
                  <a:pt x="1395" y="30"/>
                </a:cubicBezTo>
                <a:cubicBezTo>
                  <a:pt x="1403" y="30"/>
                  <a:pt x="1410" y="23"/>
                  <a:pt x="1410" y="15"/>
                </a:cubicBezTo>
                <a:cubicBezTo>
                  <a:pt x="1410" y="7"/>
                  <a:pt x="1403" y="0"/>
                  <a:pt x="1395" y="0"/>
                </a:cubicBezTo>
                <a:close/>
                <a:moveTo>
                  <a:pt x="1395" y="33"/>
                </a:moveTo>
                <a:cubicBezTo>
                  <a:pt x="1387" y="33"/>
                  <a:pt x="1380" y="40"/>
                  <a:pt x="1380" y="48"/>
                </a:cubicBezTo>
                <a:cubicBezTo>
                  <a:pt x="1380" y="56"/>
                  <a:pt x="1387" y="63"/>
                  <a:pt x="1395" y="63"/>
                </a:cubicBezTo>
                <a:cubicBezTo>
                  <a:pt x="1403" y="63"/>
                  <a:pt x="1410" y="56"/>
                  <a:pt x="1410" y="48"/>
                </a:cubicBezTo>
                <a:cubicBezTo>
                  <a:pt x="1410" y="40"/>
                  <a:pt x="1403" y="33"/>
                  <a:pt x="1395" y="33"/>
                </a:cubicBezTo>
                <a:close/>
                <a:moveTo>
                  <a:pt x="1395" y="66"/>
                </a:moveTo>
                <a:cubicBezTo>
                  <a:pt x="1387" y="66"/>
                  <a:pt x="1380" y="72"/>
                  <a:pt x="1380" y="81"/>
                </a:cubicBezTo>
                <a:cubicBezTo>
                  <a:pt x="1380" y="89"/>
                  <a:pt x="1387" y="95"/>
                  <a:pt x="1395" y="95"/>
                </a:cubicBezTo>
                <a:cubicBezTo>
                  <a:pt x="1403" y="95"/>
                  <a:pt x="1410" y="89"/>
                  <a:pt x="1410" y="81"/>
                </a:cubicBezTo>
                <a:cubicBezTo>
                  <a:pt x="1410" y="72"/>
                  <a:pt x="1403" y="66"/>
                  <a:pt x="1395" y="66"/>
                </a:cubicBezTo>
                <a:close/>
                <a:moveTo>
                  <a:pt x="1395" y="99"/>
                </a:moveTo>
                <a:cubicBezTo>
                  <a:pt x="1387" y="99"/>
                  <a:pt x="1380" y="105"/>
                  <a:pt x="1380" y="114"/>
                </a:cubicBezTo>
                <a:cubicBezTo>
                  <a:pt x="1380" y="122"/>
                  <a:pt x="1387" y="128"/>
                  <a:pt x="1395" y="128"/>
                </a:cubicBezTo>
                <a:cubicBezTo>
                  <a:pt x="1403" y="128"/>
                  <a:pt x="1410" y="122"/>
                  <a:pt x="1410" y="114"/>
                </a:cubicBezTo>
                <a:cubicBezTo>
                  <a:pt x="1410" y="105"/>
                  <a:pt x="1403" y="99"/>
                  <a:pt x="1395" y="99"/>
                </a:cubicBezTo>
                <a:close/>
                <a:moveTo>
                  <a:pt x="1395" y="132"/>
                </a:moveTo>
                <a:cubicBezTo>
                  <a:pt x="1387" y="132"/>
                  <a:pt x="1380" y="138"/>
                  <a:pt x="1380" y="147"/>
                </a:cubicBezTo>
                <a:cubicBezTo>
                  <a:pt x="1380" y="155"/>
                  <a:pt x="1387" y="161"/>
                  <a:pt x="1395" y="161"/>
                </a:cubicBezTo>
                <a:cubicBezTo>
                  <a:pt x="1403" y="161"/>
                  <a:pt x="1410" y="155"/>
                  <a:pt x="1410" y="147"/>
                </a:cubicBezTo>
                <a:cubicBezTo>
                  <a:pt x="1410" y="138"/>
                  <a:pt x="1403" y="132"/>
                  <a:pt x="1395" y="132"/>
                </a:cubicBezTo>
                <a:close/>
                <a:moveTo>
                  <a:pt x="1395" y="165"/>
                </a:moveTo>
                <a:cubicBezTo>
                  <a:pt x="1387" y="165"/>
                  <a:pt x="1380" y="171"/>
                  <a:pt x="1380" y="179"/>
                </a:cubicBezTo>
                <a:cubicBezTo>
                  <a:pt x="1380" y="188"/>
                  <a:pt x="1387" y="194"/>
                  <a:pt x="1395" y="194"/>
                </a:cubicBezTo>
                <a:cubicBezTo>
                  <a:pt x="1403" y="194"/>
                  <a:pt x="1410" y="188"/>
                  <a:pt x="1410" y="179"/>
                </a:cubicBezTo>
                <a:cubicBezTo>
                  <a:pt x="1410" y="171"/>
                  <a:pt x="1403" y="165"/>
                  <a:pt x="1395" y="165"/>
                </a:cubicBezTo>
                <a:close/>
                <a:moveTo>
                  <a:pt x="1395" y="198"/>
                </a:moveTo>
                <a:cubicBezTo>
                  <a:pt x="1387" y="198"/>
                  <a:pt x="1380" y="204"/>
                  <a:pt x="1380" y="212"/>
                </a:cubicBezTo>
                <a:cubicBezTo>
                  <a:pt x="1380" y="221"/>
                  <a:pt x="1387" y="227"/>
                  <a:pt x="1395" y="227"/>
                </a:cubicBezTo>
                <a:cubicBezTo>
                  <a:pt x="1403" y="227"/>
                  <a:pt x="1410" y="221"/>
                  <a:pt x="1410" y="212"/>
                </a:cubicBezTo>
                <a:cubicBezTo>
                  <a:pt x="1410" y="204"/>
                  <a:pt x="1403" y="198"/>
                  <a:pt x="1395" y="198"/>
                </a:cubicBezTo>
                <a:close/>
                <a:moveTo>
                  <a:pt x="1395" y="230"/>
                </a:moveTo>
                <a:cubicBezTo>
                  <a:pt x="1387" y="230"/>
                  <a:pt x="1380" y="237"/>
                  <a:pt x="1380" y="245"/>
                </a:cubicBezTo>
                <a:cubicBezTo>
                  <a:pt x="1380" y="253"/>
                  <a:pt x="1387" y="260"/>
                  <a:pt x="1395" y="260"/>
                </a:cubicBezTo>
                <a:cubicBezTo>
                  <a:pt x="1403" y="260"/>
                  <a:pt x="1410" y="253"/>
                  <a:pt x="1410" y="245"/>
                </a:cubicBezTo>
                <a:cubicBezTo>
                  <a:pt x="1410" y="237"/>
                  <a:pt x="1403" y="230"/>
                  <a:pt x="1395" y="230"/>
                </a:cubicBezTo>
                <a:close/>
                <a:moveTo>
                  <a:pt x="1395" y="263"/>
                </a:moveTo>
                <a:cubicBezTo>
                  <a:pt x="1387" y="263"/>
                  <a:pt x="1380" y="270"/>
                  <a:pt x="1380" y="278"/>
                </a:cubicBezTo>
                <a:cubicBezTo>
                  <a:pt x="1380" y="286"/>
                  <a:pt x="1387" y="293"/>
                  <a:pt x="1395" y="293"/>
                </a:cubicBezTo>
                <a:cubicBezTo>
                  <a:pt x="1403" y="293"/>
                  <a:pt x="1410" y="286"/>
                  <a:pt x="1410" y="278"/>
                </a:cubicBezTo>
                <a:cubicBezTo>
                  <a:pt x="1410" y="270"/>
                  <a:pt x="1403" y="263"/>
                  <a:pt x="1395" y="263"/>
                </a:cubicBezTo>
                <a:close/>
                <a:moveTo>
                  <a:pt x="1395" y="296"/>
                </a:moveTo>
                <a:cubicBezTo>
                  <a:pt x="1387" y="296"/>
                  <a:pt x="1380" y="303"/>
                  <a:pt x="1380" y="311"/>
                </a:cubicBezTo>
                <a:cubicBezTo>
                  <a:pt x="1380" y="319"/>
                  <a:pt x="1387" y="326"/>
                  <a:pt x="1395" y="326"/>
                </a:cubicBezTo>
                <a:cubicBezTo>
                  <a:pt x="1403" y="326"/>
                  <a:pt x="1410" y="319"/>
                  <a:pt x="1410" y="311"/>
                </a:cubicBezTo>
                <a:cubicBezTo>
                  <a:pt x="1410" y="303"/>
                  <a:pt x="1403" y="296"/>
                  <a:pt x="1395" y="296"/>
                </a:cubicBezTo>
                <a:close/>
                <a:moveTo>
                  <a:pt x="1395" y="329"/>
                </a:moveTo>
                <a:cubicBezTo>
                  <a:pt x="1387" y="329"/>
                  <a:pt x="1380" y="336"/>
                  <a:pt x="1380" y="344"/>
                </a:cubicBezTo>
                <a:cubicBezTo>
                  <a:pt x="1380" y="352"/>
                  <a:pt x="1387" y="359"/>
                  <a:pt x="1395" y="359"/>
                </a:cubicBezTo>
                <a:cubicBezTo>
                  <a:pt x="1403" y="359"/>
                  <a:pt x="1410" y="352"/>
                  <a:pt x="1410" y="344"/>
                </a:cubicBezTo>
                <a:cubicBezTo>
                  <a:pt x="1410" y="336"/>
                  <a:pt x="1403" y="329"/>
                  <a:pt x="1395" y="329"/>
                </a:cubicBezTo>
                <a:close/>
                <a:moveTo>
                  <a:pt x="1395" y="362"/>
                </a:moveTo>
                <a:cubicBezTo>
                  <a:pt x="1387" y="362"/>
                  <a:pt x="1380" y="369"/>
                  <a:pt x="1380" y="377"/>
                </a:cubicBezTo>
                <a:cubicBezTo>
                  <a:pt x="1380" y="385"/>
                  <a:pt x="1387" y="392"/>
                  <a:pt x="1395" y="392"/>
                </a:cubicBezTo>
                <a:cubicBezTo>
                  <a:pt x="1403" y="392"/>
                  <a:pt x="1410" y="385"/>
                  <a:pt x="1410" y="377"/>
                </a:cubicBezTo>
                <a:cubicBezTo>
                  <a:pt x="1410" y="369"/>
                  <a:pt x="1403" y="362"/>
                  <a:pt x="1395" y="362"/>
                </a:cubicBezTo>
                <a:close/>
                <a:moveTo>
                  <a:pt x="1395" y="395"/>
                </a:moveTo>
                <a:cubicBezTo>
                  <a:pt x="1387" y="395"/>
                  <a:pt x="1380" y="402"/>
                  <a:pt x="1380" y="410"/>
                </a:cubicBezTo>
                <a:cubicBezTo>
                  <a:pt x="1380" y="418"/>
                  <a:pt x="1387" y="425"/>
                  <a:pt x="1395" y="425"/>
                </a:cubicBezTo>
                <a:cubicBezTo>
                  <a:pt x="1403" y="425"/>
                  <a:pt x="1410" y="418"/>
                  <a:pt x="1410" y="410"/>
                </a:cubicBezTo>
                <a:cubicBezTo>
                  <a:pt x="1410" y="402"/>
                  <a:pt x="1403" y="395"/>
                  <a:pt x="1395" y="395"/>
                </a:cubicBezTo>
                <a:close/>
                <a:moveTo>
                  <a:pt x="1395" y="428"/>
                </a:moveTo>
                <a:cubicBezTo>
                  <a:pt x="1387" y="428"/>
                  <a:pt x="1380" y="435"/>
                  <a:pt x="1380" y="443"/>
                </a:cubicBezTo>
                <a:cubicBezTo>
                  <a:pt x="1380" y="451"/>
                  <a:pt x="1387" y="458"/>
                  <a:pt x="1395" y="458"/>
                </a:cubicBezTo>
                <a:cubicBezTo>
                  <a:pt x="1403" y="458"/>
                  <a:pt x="1410" y="451"/>
                  <a:pt x="1410" y="443"/>
                </a:cubicBezTo>
                <a:cubicBezTo>
                  <a:pt x="1410" y="435"/>
                  <a:pt x="1403" y="428"/>
                  <a:pt x="1395" y="428"/>
                </a:cubicBezTo>
                <a:close/>
                <a:moveTo>
                  <a:pt x="1395" y="461"/>
                </a:moveTo>
                <a:cubicBezTo>
                  <a:pt x="1387" y="461"/>
                  <a:pt x="1380" y="468"/>
                  <a:pt x="1380" y="476"/>
                </a:cubicBezTo>
                <a:cubicBezTo>
                  <a:pt x="1380" y="484"/>
                  <a:pt x="1387" y="491"/>
                  <a:pt x="1395" y="491"/>
                </a:cubicBezTo>
                <a:cubicBezTo>
                  <a:pt x="1403" y="491"/>
                  <a:pt x="1410" y="484"/>
                  <a:pt x="1410" y="476"/>
                </a:cubicBezTo>
                <a:cubicBezTo>
                  <a:pt x="1410" y="468"/>
                  <a:pt x="1403" y="461"/>
                  <a:pt x="1395" y="461"/>
                </a:cubicBezTo>
                <a:close/>
                <a:moveTo>
                  <a:pt x="1395" y="494"/>
                </a:moveTo>
                <a:cubicBezTo>
                  <a:pt x="1387" y="494"/>
                  <a:pt x="1380" y="500"/>
                  <a:pt x="1380" y="509"/>
                </a:cubicBezTo>
                <a:cubicBezTo>
                  <a:pt x="1380" y="517"/>
                  <a:pt x="1387" y="523"/>
                  <a:pt x="1395" y="523"/>
                </a:cubicBezTo>
                <a:cubicBezTo>
                  <a:pt x="1403" y="523"/>
                  <a:pt x="1410" y="517"/>
                  <a:pt x="1410" y="509"/>
                </a:cubicBezTo>
                <a:cubicBezTo>
                  <a:pt x="1410" y="500"/>
                  <a:pt x="1403" y="494"/>
                  <a:pt x="1395" y="494"/>
                </a:cubicBezTo>
                <a:close/>
                <a:moveTo>
                  <a:pt x="1395" y="527"/>
                </a:moveTo>
                <a:cubicBezTo>
                  <a:pt x="1387" y="527"/>
                  <a:pt x="1380" y="533"/>
                  <a:pt x="1380" y="542"/>
                </a:cubicBezTo>
                <a:cubicBezTo>
                  <a:pt x="1380" y="550"/>
                  <a:pt x="1387" y="556"/>
                  <a:pt x="1395" y="556"/>
                </a:cubicBezTo>
                <a:cubicBezTo>
                  <a:pt x="1403" y="556"/>
                  <a:pt x="1410" y="550"/>
                  <a:pt x="1410" y="542"/>
                </a:cubicBezTo>
                <a:cubicBezTo>
                  <a:pt x="1410" y="533"/>
                  <a:pt x="1403" y="527"/>
                  <a:pt x="1395" y="527"/>
                </a:cubicBezTo>
                <a:close/>
                <a:moveTo>
                  <a:pt x="1395" y="560"/>
                </a:moveTo>
                <a:cubicBezTo>
                  <a:pt x="1387" y="560"/>
                  <a:pt x="1380" y="566"/>
                  <a:pt x="1380" y="574"/>
                </a:cubicBezTo>
                <a:cubicBezTo>
                  <a:pt x="1380" y="583"/>
                  <a:pt x="1387" y="589"/>
                  <a:pt x="1395" y="589"/>
                </a:cubicBezTo>
                <a:cubicBezTo>
                  <a:pt x="1403" y="589"/>
                  <a:pt x="1410" y="583"/>
                  <a:pt x="1410" y="574"/>
                </a:cubicBezTo>
                <a:cubicBezTo>
                  <a:pt x="1410" y="566"/>
                  <a:pt x="1403" y="560"/>
                  <a:pt x="1395" y="560"/>
                </a:cubicBezTo>
                <a:close/>
                <a:moveTo>
                  <a:pt x="1395" y="593"/>
                </a:moveTo>
                <a:cubicBezTo>
                  <a:pt x="1387" y="593"/>
                  <a:pt x="1380" y="599"/>
                  <a:pt x="1380" y="607"/>
                </a:cubicBezTo>
                <a:cubicBezTo>
                  <a:pt x="1380" y="616"/>
                  <a:pt x="1387" y="622"/>
                  <a:pt x="1395" y="622"/>
                </a:cubicBezTo>
                <a:cubicBezTo>
                  <a:pt x="1403" y="622"/>
                  <a:pt x="1410" y="616"/>
                  <a:pt x="1410" y="607"/>
                </a:cubicBezTo>
                <a:cubicBezTo>
                  <a:pt x="1410" y="599"/>
                  <a:pt x="1403" y="593"/>
                  <a:pt x="1395" y="593"/>
                </a:cubicBezTo>
                <a:close/>
                <a:moveTo>
                  <a:pt x="1395" y="625"/>
                </a:moveTo>
                <a:cubicBezTo>
                  <a:pt x="1387" y="625"/>
                  <a:pt x="1380" y="632"/>
                  <a:pt x="1380" y="640"/>
                </a:cubicBezTo>
                <a:cubicBezTo>
                  <a:pt x="1380" y="648"/>
                  <a:pt x="1387" y="655"/>
                  <a:pt x="1395" y="655"/>
                </a:cubicBezTo>
                <a:cubicBezTo>
                  <a:pt x="1403" y="655"/>
                  <a:pt x="1410" y="648"/>
                  <a:pt x="1410" y="640"/>
                </a:cubicBezTo>
                <a:cubicBezTo>
                  <a:pt x="1410" y="632"/>
                  <a:pt x="1403" y="625"/>
                  <a:pt x="1395" y="625"/>
                </a:cubicBezTo>
                <a:close/>
                <a:moveTo>
                  <a:pt x="1395" y="658"/>
                </a:moveTo>
                <a:cubicBezTo>
                  <a:pt x="1387" y="658"/>
                  <a:pt x="1380" y="665"/>
                  <a:pt x="1380" y="673"/>
                </a:cubicBezTo>
                <a:cubicBezTo>
                  <a:pt x="1380" y="681"/>
                  <a:pt x="1387" y="688"/>
                  <a:pt x="1395" y="688"/>
                </a:cubicBezTo>
                <a:cubicBezTo>
                  <a:pt x="1403" y="688"/>
                  <a:pt x="1410" y="681"/>
                  <a:pt x="1410" y="673"/>
                </a:cubicBezTo>
                <a:cubicBezTo>
                  <a:pt x="1410" y="665"/>
                  <a:pt x="1403" y="658"/>
                  <a:pt x="1395" y="658"/>
                </a:cubicBezTo>
                <a:close/>
                <a:moveTo>
                  <a:pt x="1395" y="691"/>
                </a:moveTo>
                <a:cubicBezTo>
                  <a:pt x="1387" y="691"/>
                  <a:pt x="1380" y="698"/>
                  <a:pt x="1380" y="706"/>
                </a:cubicBezTo>
                <a:cubicBezTo>
                  <a:pt x="1380" y="714"/>
                  <a:pt x="1387" y="721"/>
                  <a:pt x="1395" y="721"/>
                </a:cubicBezTo>
                <a:cubicBezTo>
                  <a:pt x="1403" y="721"/>
                  <a:pt x="1410" y="714"/>
                  <a:pt x="1410" y="706"/>
                </a:cubicBezTo>
                <a:cubicBezTo>
                  <a:pt x="1410" y="698"/>
                  <a:pt x="1403" y="691"/>
                  <a:pt x="1395" y="691"/>
                </a:cubicBezTo>
                <a:close/>
                <a:moveTo>
                  <a:pt x="1395" y="724"/>
                </a:moveTo>
                <a:cubicBezTo>
                  <a:pt x="1387" y="724"/>
                  <a:pt x="1380" y="731"/>
                  <a:pt x="1380" y="739"/>
                </a:cubicBezTo>
                <a:cubicBezTo>
                  <a:pt x="1380" y="747"/>
                  <a:pt x="1387" y="754"/>
                  <a:pt x="1395" y="754"/>
                </a:cubicBezTo>
                <a:cubicBezTo>
                  <a:pt x="1403" y="754"/>
                  <a:pt x="1410" y="747"/>
                  <a:pt x="1410" y="739"/>
                </a:cubicBezTo>
                <a:cubicBezTo>
                  <a:pt x="1410" y="731"/>
                  <a:pt x="1403" y="724"/>
                  <a:pt x="1395" y="724"/>
                </a:cubicBezTo>
                <a:close/>
                <a:moveTo>
                  <a:pt x="1395" y="757"/>
                </a:moveTo>
                <a:cubicBezTo>
                  <a:pt x="1387" y="757"/>
                  <a:pt x="1380" y="764"/>
                  <a:pt x="1380" y="772"/>
                </a:cubicBezTo>
                <a:cubicBezTo>
                  <a:pt x="1380" y="780"/>
                  <a:pt x="1387" y="787"/>
                  <a:pt x="1395" y="787"/>
                </a:cubicBezTo>
                <a:cubicBezTo>
                  <a:pt x="1403" y="787"/>
                  <a:pt x="1410" y="780"/>
                  <a:pt x="1410" y="772"/>
                </a:cubicBezTo>
                <a:cubicBezTo>
                  <a:pt x="1410" y="764"/>
                  <a:pt x="1403" y="757"/>
                  <a:pt x="1395" y="757"/>
                </a:cubicBezTo>
                <a:close/>
                <a:moveTo>
                  <a:pt x="1395" y="790"/>
                </a:moveTo>
                <a:cubicBezTo>
                  <a:pt x="1387" y="790"/>
                  <a:pt x="1380" y="797"/>
                  <a:pt x="1380" y="805"/>
                </a:cubicBezTo>
                <a:cubicBezTo>
                  <a:pt x="1380" y="813"/>
                  <a:pt x="1387" y="820"/>
                  <a:pt x="1395" y="820"/>
                </a:cubicBezTo>
                <a:cubicBezTo>
                  <a:pt x="1403" y="820"/>
                  <a:pt x="1410" y="813"/>
                  <a:pt x="1410" y="805"/>
                </a:cubicBezTo>
                <a:cubicBezTo>
                  <a:pt x="1410" y="797"/>
                  <a:pt x="1403" y="790"/>
                  <a:pt x="1395" y="790"/>
                </a:cubicBezTo>
                <a:close/>
                <a:moveTo>
                  <a:pt x="1395" y="823"/>
                </a:moveTo>
                <a:cubicBezTo>
                  <a:pt x="1387" y="823"/>
                  <a:pt x="1380" y="830"/>
                  <a:pt x="1380" y="838"/>
                </a:cubicBezTo>
                <a:cubicBezTo>
                  <a:pt x="1380" y="846"/>
                  <a:pt x="1387" y="853"/>
                  <a:pt x="1395" y="853"/>
                </a:cubicBezTo>
                <a:cubicBezTo>
                  <a:pt x="1403" y="853"/>
                  <a:pt x="1410" y="846"/>
                  <a:pt x="1410" y="838"/>
                </a:cubicBezTo>
                <a:cubicBezTo>
                  <a:pt x="1410" y="830"/>
                  <a:pt x="1403" y="823"/>
                  <a:pt x="1395" y="823"/>
                </a:cubicBezTo>
                <a:close/>
                <a:moveTo>
                  <a:pt x="1395" y="856"/>
                </a:moveTo>
                <a:cubicBezTo>
                  <a:pt x="1387" y="856"/>
                  <a:pt x="1380" y="863"/>
                  <a:pt x="1380" y="871"/>
                </a:cubicBezTo>
                <a:cubicBezTo>
                  <a:pt x="1380" y="879"/>
                  <a:pt x="1387" y="886"/>
                  <a:pt x="1395" y="886"/>
                </a:cubicBezTo>
                <a:cubicBezTo>
                  <a:pt x="1403" y="886"/>
                  <a:pt x="1410" y="879"/>
                  <a:pt x="1410" y="871"/>
                </a:cubicBezTo>
                <a:cubicBezTo>
                  <a:pt x="1410" y="863"/>
                  <a:pt x="1403" y="856"/>
                  <a:pt x="1395" y="856"/>
                </a:cubicBezTo>
                <a:close/>
                <a:moveTo>
                  <a:pt x="1395" y="889"/>
                </a:moveTo>
                <a:cubicBezTo>
                  <a:pt x="1387" y="889"/>
                  <a:pt x="1380" y="895"/>
                  <a:pt x="1380" y="904"/>
                </a:cubicBezTo>
                <a:cubicBezTo>
                  <a:pt x="1380" y="912"/>
                  <a:pt x="1387" y="918"/>
                  <a:pt x="1395" y="918"/>
                </a:cubicBezTo>
                <a:cubicBezTo>
                  <a:pt x="1403" y="918"/>
                  <a:pt x="1410" y="912"/>
                  <a:pt x="1410" y="904"/>
                </a:cubicBezTo>
                <a:cubicBezTo>
                  <a:pt x="1410" y="895"/>
                  <a:pt x="1403" y="889"/>
                  <a:pt x="1395" y="889"/>
                </a:cubicBezTo>
                <a:close/>
                <a:moveTo>
                  <a:pt x="1395" y="922"/>
                </a:moveTo>
                <a:cubicBezTo>
                  <a:pt x="1387" y="922"/>
                  <a:pt x="1380" y="928"/>
                  <a:pt x="1380" y="937"/>
                </a:cubicBezTo>
                <a:cubicBezTo>
                  <a:pt x="1380" y="945"/>
                  <a:pt x="1387" y="951"/>
                  <a:pt x="1395" y="951"/>
                </a:cubicBezTo>
                <a:cubicBezTo>
                  <a:pt x="1403" y="951"/>
                  <a:pt x="1410" y="945"/>
                  <a:pt x="1410" y="937"/>
                </a:cubicBezTo>
                <a:cubicBezTo>
                  <a:pt x="1410" y="928"/>
                  <a:pt x="1403" y="922"/>
                  <a:pt x="1395" y="922"/>
                </a:cubicBezTo>
                <a:close/>
                <a:moveTo>
                  <a:pt x="1395" y="955"/>
                </a:moveTo>
                <a:cubicBezTo>
                  <a:pt x="1387" y="955"/>
                  <a:pt x="1380" y="961"/>
                  <a:pt x="1380" y="970"/>
                </a:cubicBezTo>
                <a:cubicBezTo>
                  <a:pt x="1380" y="978"/>
                  <a:pt x="1387" y="984"/>
                  <a:pt x="1395" y="984"/>
                </a:cubicBezTo>
                <a:cubicBezTo>
                  <a:pt x="1403" y="984"/>
                  <a:pt x="1410" y="978"/>
                  <a:pt x="1410" y="970"/>
                </a:cubicBezTo>
                <a:cubicBezTo>
                  <a:pt x="1410" y="961"/>
                  <a:pt x="1403" y="955"/>
                  <a:pt x="1395" y="955"/>
                </a:cubicBezTo>
                <a:close/>
                <a:moveTo>
                  <a:pt x="1395" y="988"/>
                </a:moveTo>
                <a:cubicBezTo>
                  <a:pt x="1387" y="988"/>
                  <a:pt x="1380" y="994"/>
                  <a:pt x="1380" y="1002"/>
                </a:cubicBezTo>
                <a:cubicBezTo>
                  <a:pt x="1380" y="1011"/>
                  <a:pt x="1387" y="1017"/>
                  <a:pt x="1395" y="1017"/>
                </a:cubicBezTo>
                <a:cubicBezTo>
                  <a:pt x="1403" y="1017"/>
                  <a:pt x="1410" y="1011"/>
                  <a:pt x="1410" y="1002"/>
                </a:cubicBezTo>
                <a:cubicBezTo>
                  <a:pt x="1410" y="994"/>
                  <a:pt x="1403" y="988"/>
                  <a:pt x="1395" y="988"/>
                </a:cubicBezTo>
                <a:close/>
                <a:moveTo>
                  <a:pt x="1395" y="1021"/>
                </a:moveTo>
                <a:cubicBezTo>
                  <a:pt x="1387" y="1021"/>
                  <a:pt x="1380" y="1027"/>
                  <a:pt x="1380" y="1035"/>
                </a:cubicBezTo>
                <a:cubicBezTo>
                  <a:pt x="1380" y="1044"/>
                  <a:pt x="1387" y="1050"/>
                  <a:pt x="1395" y="1050"/>
                </a:cubicBezTo>
                <a:cubicBezTo>
                  <a:pt x="1403" y="1050"/>
                  <a:pt x="1410" y="1044"/>
                  <a:pt x="1410" y="1035"/>
                </a:cubicBezTo>
                <a:cubicBezTo>
                  <a:pt x="1410" y="1027"/>
                  <a:pt x="1403" y="1021"/>
                  <a:pt x="1395" y="1021"/>
                </a:cubicBezTo>
                <a:close/>
                <a:moveTo>
                  <a:pt x="1395" y="1053"/>
                </a:moveTo>
                <a:cubicBezTo>
                  <a:pt x="1387" y="1053"/>
                  <a:pt x="1380" y="1060"/>
                  <a:pt x="1380" y="1068"/>
                </a:cubicBezTo>
                <a:cubicBezTo>
                  <a:pt x="1380" y="1076"/>
                  <a:pt x="1387" y="1083"/>
                  <a:pt x="1395" y="1083"/>
                </a:cubicBezTo>
                <a:cubicBezTo>
                  <a:pt x="1403" y="1083"/>
                  <a:pt x="1410" y="1076"/>
                  <a:pt x="1410" y="1068"/>
                </a:cubicBezTo>
                <a:cubicBezTo>
                  <a:pt x="1410" y="1060"/>
                  <a:pt x="1403" y="1053"/>
                  <a:pt x="1395" y="1053"/>
                </a:cubicBezTo>
                <a:close/>
                <a:moveTo>
                  <a:pt x="1395" y="1086"/>
                </a:moveTo>
                <a:cubicBezTo>
                  <a:pt x="1387" y="1086"/>
                  <a:pt x="1380" y="1093"/>
                  <a:pt x="1380" y="1101"/>
                </a:cubicBezTo>
                <a:cubicBezTo>
                  <a:pt x="1380" y="1109"/>
                  <a:pt x="1387" y="1116"/>
                  <a:pt x="1395" y="1116"/>
                </a:cubicBezTo>
                <a:cubicBezTo>
                  <a:pt x="1403" y="1116"/>
                  <a:pt x="1410" y="1109"/>
                  <a:pt x="1410" y="1101"/>
                </a:cubicBezTo>
                <a:cubicBezTo>
                  <a:pt x="1410" y="1093"/>
                  <a:pt x="1403" y="1086"/>
                  <a:pt x="1395" y="1086"/>
                </a:cubicBezTo>
                <a:close/>
                <a:moveTo>
                  <a:pt x="1395" y="1119"/>
                </a:moveTo>
                <a:cubicBezTo>
                  <a:pt x="1387" y="1119"/>
                  <a:pt x="1380" y="1126"/>
                  <a:pt x="1380" y="1134"/>
                </a:cubicBezTo>
                <a:cubicBezTo>
                  <a:pt x="1380" y="1142"/>
                  <a:pt x="1387" y="1149"/>
                  <a:pt x="1395" y="1149"/>
                </a:cubicBezTo>
                <a:cubicBezTo>
                  <a:pt x="1403" y="1149"/>
                  <a:pt x="1410" y="1142"/>
                  <a:pt x="1410" y="1134"/>
                </a:cubicBezTo>
                <a:cubicBezTo>
                  <a:pt x="1410" y="1126"/>
                  <a:pt x="1403" y="1119"/>
                  <a:pt x="1395" y="1119"/>
                </a:cubicBezTo>
                <a:close/>
                <a:moveTo>
                  <a:pt x="1395" y="1152"/>
                </a:moveTo>
                <a:cubicBezTo>
                  <a:pt x="1387" y="1152"/>
                  <a:pt x="1380" y="1159"/>
                  <a:pt x="1380" y="1167"/>
                </a:cubicBezTo>
                <a:cubicBezTo>
                  <a:pt x="1380" y="1175"/>
                  <a:pt x="1387" y="1182"/>
                  <a:pt x="1395" y="1182"/>
                </a:cubicBezTo>
                <a:cubicBezTo>
                  <a:pt x="1403" y="1182"/>
                  <a:pt x="1410" y="1175"/>
                  <a:pt x="1410" y="1167"/>
                </a:cubicBezTo>
                <a:cubicBezTo>
                  <a:pt x="1410" y="1159"/>
                  <a:pt x="1403" y="1152"/>
                  <a:pt x="1395" y="1152"/>
                </a:cubicBezTo>
                <a:close/>
                <a:moveTo>
                  <a:pt x="1395" y="1185"/>
                </a:moveTo>
                <a:cubicBezTo>
                  <a:pt x="1387" y="1185"/>
                  <a:pt x="1380" y="1192"/>
                  <a:pt x="1380" y="1200"/>
                </a:cubicBezTo>
                <a:cubicBezTo>
                  <a:pt x="1380" y="1208"/>
                  <a:pt x="1387" y="1215"/>
                  <a:pt x="1395" y="1215"/>
                </a:cubicBezTo>
                <a:cubicBezTo>
                  <a:pt x="1403" y="1215"/>
                  <a:pt x="1410" y="1208"/>
                  <a:pt x="1410" y="1200"/>
                </a:cubicBezTo>
                <a:cubicBezTo>
                  <a:pt x="1410" y="1192"/>
                  <a:pt x="1403" y="1185"/>
                  <a:pt x="1395" y="1185"/>
                </a:cubicBezTo>
                <a:close/>
                <a:moveTo>
                  <a:pt x="1395" y="1218"/>
                </a:moveTo>
                <a:cubicBezTo>
                  <a:pt x="1387" y="1218"/>
                  <a:pt x="1380" y="1225"/>
                  <a:pt x="1380" y="1233"/>
                </a:cubicBezTo>
                <a:cubicBezTo>
                  <a:pt x="1380" y="1241"/>
                  <a:pt x="1387" y="1248"/>
                  <a:pt x="1395" y="1248"/>
                </a:cubicBezTo>
                <a:cubicBezTo>
                  <a:pt x="1403" y="1248"/>
                  <a:pt x="1410" y="1241"/>
                  <a:pt x="1410" y="1233"/>
                </a:cubicBezTo>
                <a:cubicBezTo>
                  <a:pt x="1410" y="1225"/>
                  <a:pt x="1403" y="1218"/>
                  <a:pt x="1395" y="1218"/>
                </a:cubicBezTo>
                <a:close/>
                <a:moveTo>
                  <a:pt x="1395" y="1251"/>
                </a:moveTo>
                <a:cubicBezTo>
                  <a:pt x="1387" y="1251"/>
                  <a:pt x="1380" y="1258"/>
                  <a:pt x="1380" y="1266"/>
                </a:cubicBezTo>
                <a:cubicBezTo>
                  <a:pt x="1380" y="1274"/>
                  <a:pt x="1387" y="1281"/>
                  <a:pt x="1395" y="1281"/>
                </a:cubicBezTo>
                <a:cubicBezTo>
                  <a:pt x="1403" y="1281"/>
                  <a:pt x="1410" y="1274"/>
                  <a:pt x="1410" y="1266"/>
                </a:cubicBezTo>
                <a:cubicBezTo>
                  <a:pt x="1410" y="1258"/>
                  <a:pt x="1403" y="1251"/>
                  <a:pt x="1395" y="1251"/>
                </a:cubicBezTo>
                <a:close/>
                <a:moveTo>
                  <a:pt x="1395" y="1284"/>
                </a:moveTo>
                <a:cubicBezTo>
                  <a:pt x="1387" y="1284"/>
                  <a:pt x="1380" y="1291"/>
                  <a:pt x="1380" y="1299"/>
                </a:cubicBezTo>
                <a:cubicBezTo>
                  <a:pt x="1380" y="1307"/>
                  <a:pt x="1387" y="1314"/>
                  <a:pt x="1395" y="1314"/>
                </a:cubicBezTo>
                <a:cubicBezTo>
                  <a:pt x="1403" y="1314"/>
                  <a:pt x="1410" y="1307"/>
                  <a:pt x="1410" y="1299"/>
                </a:cubicBezTo>
                <a:cubicBezTo>
                  <a:pt x="1410" y="1291"/>
                  <a:pt x="1403" y="1284"/>
                  <a:pt x="1395" y="1284"/>
                </a:cubicBezTo>
                <a:close/>
                <a:moveTo>
                  <a:pt x="1395" y="1317"/>
                </a:moveTo>
                <a:cubicBezTo>
                  <a:pt x="1387" y="1317"/>
                  <a:pt x="1380" y="1323"/>
                  <a:pt x="1380" y="1332"/>
                </a:cubicBezTo>
                <a:cubicBezTo>
                  <a:pt x="1380" y="1340"/>
                  <a:pt x="1387" y="1346"/>
                  <a:pt x="1395" y="1346"/>
                </a:cubicBezTo>
                <a:cubicBezTo>
                  <a:pt x="1403" y="1346"/>
                  <a:pt x="1410" y="1340"/>
                  <a:pt x="1410" y="1332"/>
                </a:cubicBezTo>
                <a:cubicBezTo>
                  <a:pt x="1410" y="1323"/>
                  <a:pt x="1403" y="1317"/>
                  <a:pt x="1395" y="1317"/>
                </a:cubicBezTo>
                <a:close/>
                <a:moveTo>
                  <a:pt x="1395" y="1350"/>
                </a:moveTo>
                <a:cubicBezTo>
                  <a:pt x="1387" y="1350"/>
                  <a:pt x="1380" y="1356"/>
                  <a:pt x="1380" y="1365"/>
                </a:cubicBezTo>
                <a:cubicBezTo>
                  <a:pt x="1380" y="1373"/>
                  <a:pt x="1387" y="1379"/>
                  <a:pt x="1395" y="1379"/>
                </a:cubicBezTo>
                <a:cubicBezTo>
                  <a:pt x="1403" y="1379"/>
                  <a:pt x="1410" y="1373"/>
                  <a:pt x="1410" y="1365"/>
                </a:cubicBezTo>
                <a:cubicBezTo>
                  <a:pt x="1410" y="1356"/>
                  <a:pt x="1403" y="1350"/>
                  <a:pt x="1395" y="1350"/>
                </a:cubicBezTo>
                <a:close/>
                <a:moveTo>
                  <a:pt x="1395" y="1383"/>
                </a:moveTo>
                <a:cubicBezTo>
                  <a:pt x="1387" y="1383"/>
                  <a:pt x="1380" y="1389"/>
                  <a:pt x="1380" y="1397"/>
                </a:cubicBezTo>
                <a:cubicBezTo>
                  <a:pt x="1380" y="1406"/>
                  <a:pt x="1387" y="1412"/>
                  <a:pt x="1395" y="1412"/>
                </a:cubicBezTo>
                <a:cubicBezTo>
                  <a:pt x="1403" y="1412"/>
                  <a:pt x="1410" y="1406"/>
                  <a:pt x="1410" y="1397"/>
                </a:cubicBezTo>
                <a:cubicBezTo>
                  <a:pt x="1410" y="1389"/>
                  <a:pt x="1403" y="1383"/>
                  <a:pt x="1395" y="1383"/>
                </a:cubicBezTo>
                <a:close/>
                <a:moveTo>
                  <a:pt x="1395" y="1416"/>
                </a:moveTo>
                <a:cubicBezTo>
                  <a:pt x="1387" y="1416"/>
                  <a:pt x="1380" y="1422"/>
                  <a:pt x="1380" y="1430"/>
                </a:cubicBezTo>
                <a:cubicBezTo>
                  <a:pt x="1380" y="1439"/>
                  <a:pt x="1387" y="1445"/>
                  <a:pt x="1395" y="1445"/>
                </a:cubicBezTo>
                <a:cubicBezTo>
                  <a:pt x="1403" y="1445"/>
                  <a:pt x="1410" y="1439"/>
                  <a:pt x="1410" y="1430"/>
                </a:cubicBezTo>
                <a:cubicBezTo>
                  <a:pt x="1410" y="1422"/>
                  <a:pt x="1403" y="1416"/>
                  <a:pt x="1395" y="1416"/>
                </a:cubicBezTo>
                <a:close/>
                <a:moveTo>
                  <a:pt x="1428" y="0"/>
                </a:moveTo>
                <a:cubicBezTo>
                  <a:pt x="1420" y="0"/>
                  <a:pt x="1413" y="7"/>
                  <a:pt x="1413" y="15"/>
                </a:cubicBezTo>
                <a:cubicBezTo>
                  <a:pt x="1413" y="23"/>
                  <a:pt x="1420" y="30"/>
                  <a:pt x="1428" y="30"/>
                </a:cubicBezTo>
                <a:cubicBezTo>
                  <a:pt x="1436" y="30"/>
                  <a:pt x="1443" y="23"/>
                  <a:pt x="1443" y="15"/>
                </a:cubicBezTo>
                <a:cubicBezTo>
                  <a:pt x="1443" y="7"/>
                  <a:pt x="1436" y="0"/>
                  <a:pt x="1428" y="0"/>
                </a:cubicBezTo>
                <a:close/>
                <a:moveTo>
                  <a:pt x="1428" y="33"/>
                </a:moveTo>
                <a:cubicBezTo>
                  <a:pt x="1420" y="33"/>
                  <a:pt x="1413" y="40"/>
                  <a:pt x="1413" y="48"/>
                </a:cubicBezTo>
                <a:cubicBezTo>
                  <a:pt x="1413" y="56"/>
                  <a:pt x="1420" y="63"/>
                  <a:pt x="1428" y="63"/>
                </a:cubicBezTo>
                <a:cubicBezTo>
                  <a:pt x="1436" y="63"/>
                  <a:pt x="1443" y="56"/>
                  <a:pt x="1443" y="48"/>
                </a:cubicBezTo>
                <a:cubicBezTo>
                  <a:pt x="1443" y="40"/>
                  <a:pt x="1436" y="33"/>
                  <a:pt x="1428" y="33"/>
                </a:cubicBezTo>
                <a:close/>
                <a:moveTo>
                  <a:pt x="1428" y="66"/>
                </a:moveTo>
                <a:cubicBezTo>
                  <a:pt x="1420" y="66"/>
                  <a:pt x="1413" y="72"/>
                  <a:pt x="1413" y="81"/>
                </a:cubicBezTo>
                <a:cubicBezTo>
                  <a:pt x="1413" y="89"/>
                  <a:pt x="1420" y="95"/>
                  <a:pt x="1428" y="95"/>
                </a:cubicBezTo>
                <a:cubicBezTo>
                  <a:pt x="1436" y="95"/>
                  <a:pt x="1443" y="89"/>
                  <a:pt x="1443" y="81"/>
                </a:cubicBezTo>
                <a:cubicBezTo>
                  <a:pt x="1443" y="72"/>
                  <a:pt x="1436" y="66"/>
                  <a:pt x="1428" y="66"/>
                </a:cubicBezTo>
                <a:close/>
                <a:moveTo>
                  <a:pt x="1428" y="99"/>
                </a:moveTo>
                <a:cubicBezTo>
                  <a:pt x="1420" y="99"/>
                  <a:pt x="1413" y="105"/>
                  <a:pt x="1413" y="114"/>
                </a:cubicBezTo>
                <a:cubicBezTo>
                  <a:pt x="1413" y="122"/>
                  <a:pt x="1420" y="128"/>
                  <a:pt x="1428" y="128"/>
                </a:cubicBezTo>
                <a:cubicBezTo>
                  <a:pt x="1436" y="128"/>
                  <a:pt x="1443" y="122"/>
                  <a:pt x="1443" y="114"/>
                </a:cubicBezTo>
                <a:cubicBezTo>
                  <a:pt x="1443" y="105"/>
                  <a:pt x="1436" y="99"/>
                  <a:pt x="1428" y="99"/>
                </a:cubicBezTo>
                <a:close/>
                <a:moveTo>
                  <a:pt x="1428" y="132"/>
                </a:moveTo>
                <a:cubicBezTo>
                  <a:pt x="1420" y="132"/>
                  <a:pt x="1413" y="138"/>
                  <a:pt x="1413" y="147"/>
                </a:cubicBezTo>
                <a:cubicBezTo>
                  <a:pt x="1413" y="155"/>
                  <a:pt x="1420" y="161"/>
                  <a:pt x="1428" y="161"/>
                </a:cubicBezTo>
                <a:cubicBezTo>
                  <a:pt x="1436" y="161"/>
                  <a:pt x="1443" y="155"/>
                  <a:pt x="1443" y="147"/>
                </a:cubicBezTo>
                <a:cubicBezTo>
                  <a:pt x="1443" y="138"/>
                  <a:pt x="1436" y="132"/>
                  <a:pt x="1428" y="132"/>
                </a:cubicBezTo>
                <a:close/>
                <a:moveTo>
                  <a:pt x="1428" y="165"/>
                </a:moveTo>
                <a:cubicBezTo>
                  <a:pt x="1420" y="165"/>
                  <a:pt x="1413" y="171"/>
                  <a:pt x="1413" y="179"/>
                </a:cubicBezTo>
                <a:cubicBezTo>
                  <a:pt x="1413" y="188"/>
                  <a:pt x="1420" y="194"/>
                  <a:pt x="1428" y="194"/>
                </a:cubicBezTo>
                <a:cubicBezTo>
                  <a:pt x="1436" y="194"/>
                  <a:pt x="1443" y="188"/>
                  <a:pt x="1443" y="179"/>
                </a:cubicBezTo>
                <a:cubicBezTo>
                  <a:pt x="1443" y="171"/>
                  <a:pt x="1436" y="165"/>
                  <a:pt x="1428" y="165"/>
                </a:cubicBezTo>
                <a:close/>
                <a:moveTo>
                  <a:pt x="1428" y="198"/>
                </a:moveTo>
                <a:cubicBezTo>
                  <a:pt x="1420" y="198"/>
                  <a:pt x="1413" y="204"/>
                  <a:pt x="1413" y="212"/>
                </a:cubicBezTo>
                <a:cubicBezTo>
                  <a:pt x="1413" y="221"/>
                  <a:pt x="1420" y="227"/>
                  <a:pt x="1428" y="227"/>
                </a:cubicBezTo>
                <a:cubicBezTo>
                  <a:pt x="1436" y="227"/>
                  <a:pt x="1443" y="221"/>
                  <a:pt x="1443" y="212"/>
                </a:cubicBezTo>
                <a:cubicBezTo>
                  <a:pt x="1443" y="204"/>
                  <a:pt x="1436" y="198"/>
                  <a:pt x="1428" y="198"/>
                </a:cubicBezTo>
                <a:close/>
                <a:moveTo>
                  <a:pt x="1428" y="230"/>
                </a:moveTo>
                <a:cubicBezTo>
                  <a:pt x="1420" y="230"/>
                  <a:pt x="1413" y="237"/>
                  <a:pt x="1413" y="245"/>
                </a:cubicBezTo>
                <a:cubicBezTo>
                  <a:pt x="1413" y="253"/>
                  <a:pt x="1420" y="260"/>
                  <a:pt x="1428" y="260"/>
                </a:cubicBezTo>
                <a:cubicBezTo>
                  <a:pt x="1436" y="260"/>
                  <a:pt x="1443" y="253"/>
                  <a:pt x="1443" y="245"/>
                </a:cubicBezTo>
                <a:cubicBezTo>
                  <a:pt x="1443" y="237"/>
                  <a:pt x="1436" y="230"/>
                  <a:pt x="1428" y="230"/>
                </a:cubicBezTo>
                <a:close/>
                <a:moveTo>
                  <a:pt x="1428" y="263"/>
                </a:moveTo>
                <a:cubicBezTo>
                  <a:pt x="1420" y="263"/>
                  <a:pt x="1413" y="270"/>
                  <a:pt x="1413" y="278"/>
                </a:cubicBezTo>
                <a:cubicBezTo>
                  <a:pt x="1413" y="286"/>
                  <a:pt x="1420" y="293"/>
                  <a:pt x="1428" y="293"/>
                </a:cubicBezTo>
                <a:cubicBezTo>
                  <a:pt x="1436" y="293"/>
                  <a:pt x="1443" y="286"/>
                  <a:pt x="1443" y="278"/>
                </a:cubicBezTo>
                <a:cubicBezTo>
                  <a:pt x="1443" y="270"/>
                  <a:pt x="1436" y="263"/>
                  <a:pt x="1428" y="263"/>
                </a:cubicBezTo>
                <a:close/>
                <a:moveTo>
                  <a:pt x="1428" y="296"/>
                </a:moveTo>
                <a:cubicBezTo>
                  <a:pt x="1420" y="296"/>
                  <a:pt x="1413" y="303"/>
                  <a:pt x="1413" y="311"/>
                </a:cubicBezTo>
                <a:cubicBezTo>
                  <a:pt x="1413" y="319"/>
                  <a:pt x="1420" y="326"/>
                  <a:pt x="1428" y="326"/>
                </a:cubicBezTo>
                <a:cubicBezTo>
                  <a:pt x="1436" y="326"/>
                  <a:pt x="1443" y="319"/>
                  <a:pt x="1443" y="311"/>
                </a:cubicBezTo>
                <a:cubicBezTo>
                  <a:pt x="1443" y="303"/>
                  <a:pt x="1436" y="296"/>
                  <a:pt x="1428" y="296"/>
                </a:cubicBezTo>
                <a:close/>
                <a:moveTo>
                  <a:pt x="1428" y="329"/>
                </a:moveTo>
                <a:cubicBezTo>
                  <a:pt x="1420" y="329"/>
                  <a:pt x="1413" y="336"/>
                  <a:pt x="1413" y="344"/>
                </a:cubicBezTo>
                <a:cubicBezTo>
                  <a:pt x="1413" y="352"/>
                  <a:pt x="1420" y="359"/>
                  <a:pt x="1428" y="359"/>
                </a:cubicBezTo>
                <a:cubicBezTo>
                  <a:pt x="1436" y="359"/>
                  <a:pt x="1443" y="352"/>
                  <a:pt x="1443" y="344"/>
                </a:cubicBezTo>
                <a:cubicBezTo>
                  <a:pt x="1443" y="336"/>
                  <a:pt x="1436" y="329"/>
                  <a:pt x="1428" y="329"/>
                </a:cubicBezTo>
                <a:close/>
                <a:moveTo>
                  <a:pt x="1428" y="362"/>
                </a:moveTo>
                <a:cubicBezTo>
                  <a:pt x="1420" y="362"/>
                  <a:pt x="1413" y="369"/>
                  <a:pt x="1413" y="377"/>
                </a:cubicBezTo>
                <a:cubicBezTo>
                  <a:pt x="1413" y="385"/>
                  <a:pt x="1420" y="392"/>
                  <a:pt x="1428" y="392"/>
                </a:cubicBezTo>
                <a:cubicBezTo>
                  <a:pt x="1436" y="392"/>
                  <a:pt x="1443" y="385"/>
                  <a:pt x="1443" y="377"/>
                </a:cubicBezTo>
                <a:cubicBezTo>
                  <a:pt x="1443" y="369"/>
                  <a:pt x="1436" y="362"/>
                  <a:pt x="1428" y="362"/>
                </a:cubicBezTo>
                <a:close/>
                <a:moveTo>
                  <a:pt x="1428" y="395"/>
                </a:moveTo>
                <a:cubicBezTo>
                  <a:pt x="1420" y="395"/>
                  <a:pt x="1413" y="402"/>
                  <a:pt x="1413" y="410"/>
                </a:cubicBezTo>
                <a:cubicBezTo>
                  <a:pt x="1413" y="418"/>
                  <a:pt x="1420" y="425"/>
                  <a:pt x="1428" y="425"/>
                </a:cubicBezTo>
                <a:cubicBezTo>
                  <a:pt x="1436" y="425"/>
                  <a:pt x="1443" y="418"/>
                  <a:pt x="1443" y="410"/>
                </a:cubicBezTo>
                <a:cubicBezTo>
                  <a:pt x="1443" y="402"/>
                  <a:pt x="1436" y="395"/>
                  <a:pt x="1428" y="395"/>
                </a:cubicBezTo>
                <a:close/>
                <a:moveTo>
                  <a:pt x="1428" y="428"/>
                </a:moveTo>
                <a:cubicBezTo>
                  <a:pt x="1420" y="428"/>
                  <a:pt x="1413" y="435"/>
                  <a:pt x="1413" y="443"/>
                </a:cubicBezTo>
                <a:cubicBezTo>
                  <a:pt x="1413" y="451"/>
                  <a:pt x="1420" y="458"/>
                  <a:pt x="1428" y="458"/>
                </a:cubicBezTo>
                <a:cubicBezTo>
                  <a:pt x="1436" y="458"/>
                  <a:pt x="1443" y="451"/>
                  <a:pt x="1443" y="443"/>
                </a:cubicBezTo>
                <a:cubicBezTo>
                  <a:pt x="1443" y="435"/>
                  <a:pt x="1436" y="428"/>
                  <a:pt x="1428" y="428"/>
                </a:cubicBezTo>
                <a:close/>
                <a:moveTo>
                  <a:pt x="1428" y="461"/>
                </a:moveTo>
                <a:cubicBezTo>
                  <a:pt x="1420" y="461"/>
                  <a:pt x="1413" y="468"/>
                  <a:pt x="1413" y="476"/>
                </a:cubicBezTo>
                <a:cubicBezTo>
                  <a:pt x="1413" y="484"/>
                  <a:pt x="1420" y="491"/>
                  <a:pt x="1428" y="491"/>
                </a:cubicBezTo>
                <a:cubicBezTo>
                  <a:pt x="1436" y="491"/>
                  <a:pt x="1443" y="484"/>
                  <a:pt x="1443" y="476"/>
                </a:cubicBezTo>
                <a:cubicBezTo>
                  <a:pt x="1443" y="468"/>
                  <a:pt x="1436" y="461"/>
                  <a:pt x="1428" y="461"/>
                </a:cubicBezTo>
                <a:close/>
                <a:moveTo>
                  <a:pt x="1428" y="494"/>
                </a:moveTo>
                <a:cubicBezTo>
                  <a:pt x="1420" y="494"/>
                  <a:pt x="1413" y="500"/>
                  <a:pt x="1413" y="509"/>
                </a:cubicBezTo>
                <a:cubicBezTo>
                  <a:pt x="1413" y="517"/>
                  <a:pt x="1420" y="523"/>
                  <a:pt x="1428" y="523"/>
                </a:cubicBezTo>
                <a:cubicBezTo>
                  <a:pt x="1436" y="523"/>
                  <a:pt x="1443" y="517"/>
                  <a:pt x="1443" y="509"/>
                </a:cubicBezTo>
                <a:cubicBezTo>
                  <a:pt x="1443" y="500"/>
                  <a:pt x="1436" y="494"/>
                  <a:pt x="1428" y="494"/>
                </a:cubicBezTo>
                <a:close/>
                <a:moveTo>
                  <a:pt x="1428" y="527"/>
                </a:moveTo>
                <a:cubicBezTo>
                  <a:pt x="1420" y="527"/>
                  <a:pt x="1413" y="533"/>
                  <a:pt x="1413" y="542"/>
                </a:cubicBezTo>
                <a:cubicBezTo>
                  <a:pt x="1413" y="550"/>
                  <a:pt x="1420" y="556"/>
                  <a:pt x="1428" y="556"/>
                </a:cubicBezTo>
                <a:cubicBezTo>
                  <a:pt x="1436" y="556"/>
                  <a:pt x="1443" y="550"/>
                  <a:pt x="1443" y="542"/>
                </a:cubicBezTo>
                <a:cubicBezTo>
                  <a:pt x="1443" y="533"/>
                  <a:pt x="1436" y="527"/>
                  <a:pt x="1428" y="527"/>
                </a:cubicBezTo>
                <a:close/>
                <a:moveTo>
                  <a:pt x="1428" y="560"/>
                </a:moveTo>
                <a:cubicBezTo>
                  <a:pt x="1420" y="560"/>
                  <a:pt x="1413" y="566"/>
                  <a:pt x="1413" y="574"/>
                </a:cubicBezTo>
                <a:cubicBezTo>
                  <a:pt x="1413" y="583"/>
                  <a:pt x="1420" y="589"/>
                  <a:pt x="1428" y="589"/>
                </a:cubicBezTo>
                <a:cubicBezTo>
                  <a:pt x="1436" y="589"/>
                  <a:pt x="1443" y="583"/>
                  <a:pt x="1443" y="574"/>
                </a:cubicBezTo>
                <a:cubicBezTo>
                  <a:pt x="1443" y="566"/>
                  <a:pt x="1436" y="560"/>
                  <a:pt x="1428" y="560"/>
                </a:cubicBezTo>
                <a:close/>
                <a:moveTo>
                  <a:pt x="1428" y="593"/>
                </a:moveTo>
                <a:cubicBezTo>
                  <a:pt x="1420" y="593"/>
                  <a:pt x="1413" y="599"/>
                  <a:pt x="1413" y="607"/>
                </a:cubicBezTo>
                <a:cubicBezTo>
                  <a:pt x="1413" y="616"/>
                  <a:pt x="1420" y="622"/>
                  <a:pt x="1428" y="622"/>
                </a:cubicBezTo>
                <a:cubicBezTo>
                  <a:pt x="1436" y="622"/>
                  <a:pt x="1443" y="616"/>
                  <a:pt x="1443" y="607"/>
                </a:cubicBezTo>
                <a:cubicBezTo>
                  <a:pt x="1443" y="599"/>
                  <a:pt x="1436" y="593"/>
                  <a:pt x="1428" y="593"/>
                </a:cubicBezTo>
                <a:close/>
                <a:moveTo>
                  <a:pt x="1428" y="625"/>
                </a:moveTo>
                <a:cubicBezTo>
                  <a:pt x="1420" y="625"/>
                  <a:pt x="1413" y="632"/>
                  <a:pt x="1413" y="640"/>
                </a:cubicBezTo>
                <a:cubicBezTo>
                  <a:pt x="1413" y="648"/>
                  <a:pt x="1420" y="655"/>
                  <a:pt x="1428" y="655"/>
                </a:cubicBezTo>
                <a:cubicBezTo>
                  <a:pt x="1436" y="655"/>
                  <a:pt x="1443" y="648"/>
                  <a:pt x="1443" y="640"/>
                </a:cubicBezTo>
                <a:cubicBezTo>
                  <a:pt x="1443" y="632"/>
                  <a:pt x="1436" y="625"/>
                  <a:pt x="1428" y="625"/>
                </a:cubicBezTo>
                <a:close/>
                <a:moveTo>
                  <a:pt x="1428" y="658"/>
                </a:moveTo>
                <a:cubicBezTo>
                  <a:pt x="1420" y="658"/>
                  <a:pt x="1413" y="665"/>
                  <a:pt x="1413" y="673"/>
                </a:cubicBezTo>
                <a:cubicBezTo>
                  <a:pt x="1413" y="681"/>
                  <a:pt x="1420" y="688"/>
                  <a:pt x="1428" y="688"/>
                </a:cubicBezTo>
                <a:cubicBezTo>
                  <a:pt x="1436" y="688"/>
                  <a:pt x="1443" y="681"/>
                  <a:pt x="1443" y="673"/>
                </a:cubicBezTo>
                <a:cubicBezTo>
                  <a:pt x="1443" y="665"/>
                  <a:pt x="1436" y="658"/>
                  <a:pt x="1428" y="658"/>
                </a:cubicBezTo>
                <a:close/>
                <a:moveTo>
                  <a:pt x="1428" y="691"/>
                </a:moveTo>
                <a:cubicBezTo>
                  <a:pt x="1420" y="691"/>
                  <a:pt x="1413" y="698"/>
                  <a:pt x="1413" y="706"/>
                </a:cubicBezTo>
                <a:cubicBezTo>
                  <a:pt x="1413" y="714"/>
                  <a:pt x="1420" y="721"/>
                  <a:pt x="1428" y="721"/>
                </a:cubicBezTo>
                <a:cubicBezTo>
                  <a:pt x="1436" y="721"/>
                  <a:pt x="1443" y="714"/>
                  <a:pt x="1443" y="706"/>
                </a:cubicBezTo>
                <a:cubicBezTo>
                  <a:pt x="1443" y="698"/>
                  <a:pt x="1436" y="691"/>
                  <a:pt x="1428" y="691"/>
                </a:cubicBezTo>
                <a:close/>
                <a:moveTo>
                  <a:pt x="1428" y="724"/>
                </a:moveTo>
                <a:cubicBezTo>
                  <a:pt x="1420" y="724"/>
                  <a:pt x="1413" y="731"/>
                  <a:pt x="1413" y="739"/>
                </a:cubicBezTo>
                <a:cubicBezTo>
                  <a:pt x="1413" y="747"/>
                  <a:pt x="1420" y="754"/>
                  <a:pt x="1428" y="754"/>
                </a:cubicBezTo>
                <a:cubicBezTo>
                  <a:pt x="1436" y="754"/>
                  <a:pt x="1443" y="747"/>
                  <a:pt x="1443" y="739"/>
                </a:cubicBezTo>
                <a:cubicBezTo>
                  <a:pt x="1443" y="731"/>
                  <a:pt x="1436" y="724"/>
                  <a:pt x="1428" y="724"/>
                </a:cubicBezTo>
                <a:close/>
                <a:moveTo>
                  <a:pt x="1428" y="757"/>
                </a:moveTo>
                <a:cubicBezTo>
                  <a:pt x="1420" y="757"/>
                  <a:pt x="1413" y="764"/>
                  <a:pt x="1413" y="772"/>
                </a:cubicBezTo>
                <a:cubicBezTo>
                  <a:pt x="1413" y="780"/>
                  <a:pt x="1420" y="787"/>
                  <a:pt x="1428" y="787"/>
                </a:cubicBezTo>
                <a:cubicBezTo>
                  <a:pt x="1436" y="787"/>
                  <a:pt x="1443" y="780"/>
                  <a:pt x="1443" y="772"/>
                </a:cubicBezTo>
                <a:cubicBezTo>
                  <a:pt x="1443" y="764"/>
                  <a:pt x="1436" y="757"/>
                  <a:pt x="1428" y="757"/>
                </a:cubicBezTo>
                <a:close/>
                <a:moveTo>
                  <a:pt x="1428" y="790"/>
                </a:moveTo>
                <a:cubicBezTo>
                  <a:pt x="1420" y="790"/>
                  <a:pt x="1413" y="797"/>
                  <a:pt x="1413" y="805"/>
                </a:cubicBezTo>
                <a:cubicBezTo>
                  <a:pt x="1413" y="813"/>
                  <a:pt x="1420" y="820"/>
                  <a:pt x="1428" y="820"/>
                </a:cubicBezTo>
                <a:cubicBezTo>
                  <a:pt x="1436" y="820"/>
                  <a:pt x="1443" y="813"/>
                  <a:pt x="1443" y="805"/>
                </a:cubicBezTo>
                <a:cubicBezTo>
                  <a:pt x="1443" y="797"/>
                  <a:pt x="1436" y="790"/>
                  <a:pt x="1428" y="790"/>
                </a:cubicBezTo>
                <a:close/>
                <a:moveTo>
                  <a:pt x="1428" y="823"/>
                </a:moveTo>
                <a:cubicBezTo>
                  <a:pt x="1420" y="823"/>
                  <a:pt x="1413" y="830"/>
                  <a:pt x="1413" y="838"/>
                </a:cubicBezTo>
                <a:cubicBezTo>
                  <a:pt x="1413" y="846"/>
                  <a:pt x="1420" y="853"/>
                  <a:pt x="1428" y="853"/>
                </a:cubicBezTo>
                <a:cubicBezTo>
                  <a:pt x="1436" y="853"/>
                  <a:pt x="1443" y="846"/>
                  <a:pt x="1443" y="838"/>
                </a:cubicBezTo>
                <a:cubicBezTo>
                  <a:pt x="1443" y="830"/>
                  <a:pt x="1436" y="823"/>
                  <a:pt x="1428" y="823"/>
                </a:cubicBezTo>
                <a:close/>
                <a:moveTo>
                  <a:pt x="1428" y="856"/>
                </a:moveTo>
                <a:cubicBezTo>
                  <a:pt x="1420" y="856"/>
                  <a:pt x="1413" y="863"/>
                  <a:pt x="1413" y="871"/>
                </a:cubicBezTo>
                <a:cubicBezTo>
                  <a:pt x="1413" y="879"/>
                  <a:pt x="1420" y="886"/>
                  <a:pt x="1428" y="886"/>
                </a:cubicBezTo>
                <a:cubicBezTo>
                  <a:pt x="1436" y="886"/>
                  <a:pt x="1443" y="879"/>
                  <a:pt x="1443" y="871"/>
                </a:cubicBezTo>
                <a:cubicBezTo>
                  <a:pt x="1443" y="863"/>
                  <a:pt x="1436" y="856"/>
                  <a:pt x="1428" y="856"/>
                </a:cubicBezTo>
                <a:close/>
                <a:moveTo>
                  <a:pt x="1428" y="889"/>
                </a:moveTo>
                <a:cubicBezTo>
                  <a:pt x="1420" y="889"/>
                  <a:pt x="1413" y="895"/>
                  <a:pt x="1413" y="904"/>
                </a:cubicBezTo>
                <a:cubicBezTo>
                  <a:pt x="1413" y="912"/>
                  <a:pt x="1420" y="918"/>
                  <a:pt x="1428" y="918"/>
                </a:cubicBezTo>
                <a:cubicBezTo>
                  <a:pt x="1436" y="918"/>
                  <a:pt x="1443" y="912"/>
                  <a:pt x="1443" y="904"/>
                </a:cubicBezTo>
                <a:cubicBezTo>
                  <a:pt x="1443" y="895"/>
                  <a:pt x="1436" y="889"/>
                  <a:pt x="1428" y="889"/>
                </a:cubicBezTo>
                <a:close/>
                <a:moveTo>
                  <a:pt x="1428" y="922"/>
                </a:moveTo>
                <a:cubicBezTo>
                  <a:pt x="1420" y="922"/>
                  <a:pt x="1413" y="928"/>
                  <a:pt x="1413" y="937"/>
                </a:cubicBezTo>
                <a:cubicBezTo>
                  <a:pt x="1413" y="945"/>
                  <a:pt x="1420" y="951"/>
                  <a:pt x="1428" y="951"/>
                </a:cubicBezTo>
                <a:cubicBezTo>
                  <a:pt x="1436" y="951"/>
                  <a:pt x="1443" y="945"/>
                  <a:pt x="1443" y="937"/>
                </a:cubicBezTo>
                <a:cubicBezTo>
                  <a:pt x="1443" y="928"/>
                  <a:pt x="1436" y="922"/>
                  <a:pt x="1428" y="922"/>
                </a:cubicBezTo>
                <a:close/>
                <a:moveTo>
                  <a:pt x="1428" y="955"/>
                </a:moveTo>
                <a:cubicBezTo>
                  <a:pt x="1420" y="955"/>
                  <a:pt x="1413" y="961"/>
                  <a:pt x="1413" y="970"/>
                </a:cubicBezTo>
                <a:cubicBezTo>
                  <a:pt x="1413" y="978"/>
                  <a:pt x="1420" y="984"/>
                  <a:pt x="1428" y="984"/>
                </a:cubicBezTo>
                <a:cubicBezTo>
                  <a:pt x="1436" y="984"/>
                  <a:pt x="1443" y="978"/>
                  <a:pt x="1443" y="970"/>
                </a:cubicBezTo>
                <a:cubicBezTo>
                  <a:pt x="1443" y="961"/>
                  <a:pt x="1436" y="955"/>
                  <a:pt x="1428" y="955"/>
                </a:cubicBezTo>
                <a:close/>
                <a:moveTo>
                  <a:pt x="1428" y="988"/>
                </a:moveTo>
                <a:cubicBezTo>
                  <a:pt x="1420" y="988"/>
                  <a:pt x="1413" y="994"/>
                  <a:pt x="1413" y="1002"/>
                </a:cubicBezTo>
                <a:cubicBezTo>
                  <a:pt x="1413" y="1011"/>
                  <a:pt x="1420" y="1017"/>
                  <a:pt x="1428" y="1017"/>
                </a:cubicBezTo>
                <a:cubicBezTo>
                  <a:pt x="1436" y="1017"/>
                  <a:pt x="1443" y="1011"/>
                  <a:pt x="1443" y="1002"/>
                </a:cubicBezTo>
                <a:cubicBezTo>
                  <a:pt x="1443" y="994"/>
                  <a:pt x="1436" y="988"/>
                  <a:pt x="1428" y="988"/>
                </a:cubicBezTo>
                <a:close/>
                <a:moveTo>
                  <a:pt x="1428" y="1021"/>
                </a:moveTo>
                <a:cubicBezTo>
                  <a:pt x="1420" y="1021"/>
                  <a:pt x="1413" y="1027"/>
                  <a:pt x="1413" y="1035"/>
                </a:cubicBezTo>
                <a:cubicBezTo>
                  <a:pt x="1413" y="1044"/>
                  <a:pt x="1420" y="1050"/>
                  <a:pt x="1428" y="1050"/>
                </a:cubicBezTo>
                <a:cubicBezTo>
                  <a:pt x="1436" y="1050"/>
                  <a:pt x="1443" y="1044"/>
                  <a:pt x="1443" y="1035"/>
                </a:cubicBezTo>
                <a:cubicBezTo>
                  <a:pt x="1443" y="1027"/>
                  <a:pt x="1436" y="1021"/>
                  <a:pt x="1428" y="1021"/>
                </a:cubicBezTo>
                <a:close/>
                <a:moveTo>
                  <a:pt x="1428" y="1053"/>
                </a:moveTo>
                <a:cubicBezTo>
                  <a:pt x="1420" y="1053"/>
                  <a:pt x="1413" y="1060"/>
                  <a:pt x="1413" y="1068"/>
                </a:cubicBezTo>
                <a:cubicBezTo>
                  <a:pt x="1413" y="1076"/>
                  <a:pt x="1420" y="1083"/>
                  <a:pt x="1428" y="1083"/>
                </a:cubicBezTo>
                <a:cubicBezTo>
                  <a:pt x="1436" y="1083"/>
                  <a:pt x="1443" y="1076"/>
                  <a:pt x="1443" y="1068"/>
                </a:cubicBezTo>
                <a:cubicBezTo>
                  <a:pt x="1443" y="1060"/>
                  <a:pt x="1436" y="1053"/>
                  <a:pt x="1428" y="1053"/>
                </a:cubicBezTo>
                <a:close/>
                <a:moveTo>
                  <a:pt x="1428" y="1086"/>
                </a:moveTo>
                <a:cubicBezTo>
                  <a:pt x="1420" y="1086"/>
                  <a:pt x="1413" y="1093"/>
                  <a:pt x="1413" y="1101"/>
                </a:cubicBezTo>
                <a:cubicBezTo>
                  <a:pt x="1413" y="1109"/>
                  <a:pt x="1420" y="1116"/>
                  <a:pt x="1428" y="1116"/>
                </a:cubicBezTo>
                <a:cubicBezTo>
                  <a:pt x="1436" y="1116"/>
                  <a:pt x="1443" y="1109"/>
                  <a:pt x="1443" y="1101"/>
                </a:cubicBezTo>
                <a:cubicBezTo>
                  <a:pt x="1443" y="1093"/>
                  <a:pt x="1436" y="1086"/>
                  <a:pt x="1428" y="1086"/>
                </a:cubicBezTo>
                <a:close/>
                <a:moveTo>
                  <a:pt x="1428" y="1119"/>
                </a:moveTo>
                <a:cubicBezTo>
                  <a:pt x="1420" y="1119"/>
                  <a:pt x="1413" y="1126"/>
                  <a:pt x="1413" y="1134"/>
                </a:cubicBezTo>
                <a:cubicBezTo>
                  <a:pt x="1413" y="1142"/>
                  <a:pt x="1420" y="1149"/>
                  <a:pt x="1428" y="1149"/>
                </a:cubicBezTo>
                <a:cubicBezTo>
                  <a:pt x="1436" y="1149"/>
                  <a:pt x="1443" y="1142"/>
                  <a:pt x="1443" y="1134"/>
                </a:cubicBezTo>
                <a:cubicBezTo>
                  <a:pt x="1443" y="1126"/>
                  <a:pt x="1436" y="1119"/>
                  <a:pt x="1428" y="1119"/>
                </a:cubicBezTo>
                <a:close/>
                <a:moveTo>
                  <a:pt x="1428" y="1152"/>
                </a:moveTo>
                <a:cubicBezTo>
                  <a:pt x="1420" y="1152"/>
                  <a:pt x="1413" y="1159"/>
                  <a:pt x="1413" y="1167"/>
                </a:cubicBezTo>
                <a:cubicBezTo>
                  <a:pt x="1413" y="1175"/>
                  <a:pt x="1420" y="1182"/>
                  <a:pt x="1428" y="1182"/>
                </a:cubicBezTo>
                <a:cubicBezTo>
                  <a:pt x="1436" y="1182"/>
                  <a:pt x="1443" y="1175"/>
                  <a:pt x="1443" y="1167"/>
                </a:cubicBezTo>
                <a:cubicBezTo>
                  <a:pt x="1443" y="1159"/>
                  <a:pt x="1436" y="1152"/>
                  <a:pt x="1428" y="1152"/>
                </a:cubicBezTo>
                <a:close/>
                <a:moveTo>
                  <a:pt x="1428" y="1185"/>
                </a:moveTo>
                <a:cubicBezTo>
                  <a:pt x="1420" y="1185"/>
                  <a:pt x="1413" y="1192"/>
                  <a:pt x="1413" y="1200"/>
                </a:cubicBezTo>
                <a:cubicBezTo>
                  <a:pt x="1413" y="1208"/>
                  <a:pt x="1420" y="1215"/>
                  <a:pt x="1428" y="1215"/>
                </a:cubicBezTo>
                <a:cubicBezTo>
                  <a:pt x="1436" y="1215"/>
                  <a:pt x="1443" y="1208"/>
                  <a:pt x="1443" y="1200"/>
                </a:cubicBezTo>
                <a:cubicBezTo>
                  <a:pt x="1443" y="1192"/>
                  <a:pt x="1436" y="1185"/>
                  <a:pt x="1428" y="1185"/>
                </a:cubicBezTo>
                <a:close/>
                <a:moveTo>
                  <a:pt x="1428" y="1218"/>
                </a:moveTo>
                <a:cubicBezTo>
                  <a:pt x="1420" y="1218"/>
                  <a:pt x="1413" y="1225"/>
                  <a:pt x="1413" y="1233"/>
                </a:cubicBezTo>
                <a:cubicBezTo>
                  <a:pt x="1413" y="1241"/>
                  <a:pt x="1420" y="1248"/>
                  <a:pt x="1428" y="1248"/>
                </a:cubicBezTo>
                <a:cubicBezTo>
                  <a:pt x="1436" y="1248"/>
                  <a:pt x="1443" y="1241"/>
                  <a:pt x="1443" y="1233"/>
                </a:cubicBezTo>
                <a:cubicBezTo>
                  <a:pt x="1443" y="1225"/>
                  <a:pt x="1436" y="1218"/>
                  <a:pt x="1428" y="1218"/>
                </a:cubicBezTo>
                <a:close/>
                <a:moveTo>
                  <a:pt x="1428" y="1251"/>
                </a:moveTo>
                <a:cubicBezTo>
                  <a:pt x="1420" y="1251"/>
                  <a:pt x="1413" y="1258"/>
                  <a:pt x="1413" y="1266"/>
                </a:cubicBezTo>
                <a:cubicBezTo>
                  <a:pt x="1413" y="1274"/>
                  <a:pt x="1420" y="1281"/>
                  <a:pt x="1428" y="1281"/>
                </a:cubicBezTo>
                <a:cubicBezTo>
                  <a:pt x="1436" y="1281"/>
                  <a:pt x="1443" y="1274"/>
                  <a:pt x="1443" y="1266"/>
                </a:cubicBezTo>
                <a:cubicBezTo>
                  <a:pt x="1443" y="1258"/>
                  <a:pt x="1436" y="1251"/>
                  <a:pt x="1428" y="1251"/>
                </a:cubicBezTo>
                <a:close/>
                <a:moveTo>
                  <a:pt x="1428" y="1284"/>
                </a:moveTo>
                <a:cubicBezTo>
                  <a:pt x="1420" y="1284"/>
                  <a:pt x="1413" y="1291"/>
                  <a:pt x="1413" y="1299"/>
                </a:cubicBezTo>
                <a:cubicBezTo>
                  <a:pt x="1413" y="1307"/>
                  <a:pt x="1420" y="1314"/>
                  <a:pt x="1428" y="1314"/>
                </a:cubicBezTo>
                <a:cubicBezTo>
                  <a:pt x="1436" y="1314"/>
                  <a:pt x="1443" y="1307"/>
                  <a:pt x="1443" y="1299"/>
                </a:cubicBezTo>
                <a:cubicBezTo>
                  <a:pt x="1443" y="1291"/>
                  <a:pt x="1436" y="1284"/>
                  <a:pt x="1428" y="1284"/>
                </a:cubicBezTo>
                <a:close/>
                <a:moveTo>
                  <a:pt x="1428" y="1317"/>
                </a:moveTo>
                <a:cubicBezTo>
                  <a:pt x="1420" y="1317"/>
                  <a:pt x="1413" y="1323"/>
                  <a:pt x="1413" y="1332"/>
                </a:cubicBezTo>
                <a:cubicBezTo>
                  <a:pt x="1413" y="1340"/>
                  <a:pt x="1420" y="1346"/>
                  <a:pt x="1428" y="1346"/>
                </a:cubicBezTo>
                <a:cubicBezTo>
                  <a:pt x="1436" y="1346"/>
                  <a:pt x="1443" y="1340"/>
                  <a:pt x="1443" y="1332"/>
                </a:cubicBezTo>
                <a:cubicBezTo>
                  <a:pt x="1443" y="1323"/>
                  <a:pt x="1436" y="1317"/>
                  <a:pt x="1428" y="1317"/>
                </a:cubicBezTo>
                <a:close/>
                <a:moveTo>
                  <a:pt x="1428" y="1350"/>
                </a:moveTo>
                <a:cubicBezTo>
                  <a:pt x="1420" y="1350"/>
                  <a:pt x="1413" y="1356"/>
                  <a:pt x="1413" y="1365"/>
                </a:cubicBezTo>
                <a:cubicBezTo>
                  <a:pt x="1413" y="1373"/>
                  <a:pt x="1420" y="1379"/>
                  <a:pt x="1428" y="1379"/>
                </a:cubicBezTo>
                <a:cubicBezTo>
                  <a:pt x="1436" y="1379"/>
                  <a:pt x="1443" y="1373"/>
                  <a:pt x="1443" y="1365"/>
                </a:cubicBezTo>
                <a:cubicBezTo>
                  <a:pt x="1443" y="1356"/>
                  <a:pt x="1436" y="1350"/>
                  <a:pt x="1428" y="1350"/>
                </a:cubicBezTo>
                <a:close/>
                <a:moveTo>
                  <a:pt x="1428" y="1383"/>
                </a:moveTo>
                <a:cubicBezTo>
                  <a:pt x="1420" y="1383"/>
                  <a:pt x="1413" y="1389"/>
                  <a:pt x="1413" y="1397"/>
                </a:cubicBezTo>
                <a:cubicBezTo>
                  <a:pt x="1413" y="1406"/>
                  <a:pt x="1420" y="1412"/>
                  <a:pt x="1428" y="1412"/>
                </a:cubicBezTo>
                <a:cubicBezTo>
                  <a:pt x="1436" y="1412"/>
                  <a:pt x="1443" y="1406"/>
                  <a:pt x="1443" y="1397"/>
                </a:cubicBezTo>
                <a:cubicBezTo>
                  <a:pt x="1443" y="1389"/>
                  <a:pt x="1436" y="1383"/>
                  <a:pt x="1428" y="1383"/>
                </a:cubicBezTo>
                <a:close/>
                <a:moveTo>
                  <a:pt x="1428" y="1416"/>
                </a:moveTo>
                <a:cubicBezTo>
                  <a:pt x="1420" y="1416"/>
                  <a:pt x="1413" y="1422"/>
                  <a:pt x="1413" y="1430"/>
                </a:cubicBezTo>
                <a:cubicBezTo>
                  <a:pt x="1413" y="1439"/>
                  <a:pt x="1420" y="1445"/>
                  <a:pt x="1428" y="1445"/>
                </a:cubicBezTo>
                <a:cubicBezTo>
                  <a:pt x="1436" y="1445"/>
                  <a:pt x="1443" y="1439"/>
                  <a:pt x="1443" y="1430"/>
                </a:cubicBezTo>
                <a:cubicBezTo>
                  <a:pt x="1443" y="1422"/>
                  <a:pt x="1436" y="1416"/>
                  <a:pt x="1428" y="1416"/>
                </a:cubicBezTo>
                <a:close/>
                <a:moveTo>
                  <a:pt x="1461" y="0"/>
                </a:moveTo>
                <a:cubicBezTo>
                  <a:pt x="1453" y="0"/>
                  <a:pt x="1446" y="7"/>
                  <a:pt x="1446" y="15"/>
                </a:cubicBezTo>
                <a:cubicBezTo>
                  <a:pt x="1446" y="23"/>
                  <a:pt x="1453" y="30"/>
                  <a:pt x="1461" y="30"/>
                </a:cubicBezTo>
                <a:cubicBezTo>
                  <a:pt x="1469" y="30"/>
                  <a:pt x="1476" y="23"/>
                  <a:pt x="1476" y="15"/>
                </a:cubicBezTo>
                <a:cubicBezTo>
                  <a:pt x="1476" y="7"/>
                  <a:pt x="1469" y="0"/>
                  <a:pt x="1461" y="0"/>
                </a:cubicBezTo>
                <a:close/>
                <a:moveTo>
                  <a:pt x="1461" y="33"/>
                </a:moveTo>
                <a:cubicBezTo>
                  <a:pt x="1453" y="33"/>
                  <a:pt x="1446" y="40"/>
                  <a:pt x="1446" y="48"/>
                </a:cubicBezTo>
                <a:cubicBezTo>
                  <a:pt x="1446" y="56"/>
                  <a:pt x="1453" y="63"/>
                  <a:pt x="1461" y="63"/>
                </a:cubicBezTo>
                <a:cubicBezTo>
                  <a:pt x="1469" y="63"/>
                  <a:pt x="1476" y="56"/>
                  <a:pt x="1476" y="48"/>
                </a:cubicBezTo>
                <a:cubicBezTo>
                  <a:pt x="1476" y="40"/>
                  <a:pt x="1469" y="33"/>
                  <a:pt x="1461" y="33"/>
                </a:cubicBezTo>
                <a:close/>
                <a:moveTo>
                  <a:pt x="1461" y="66"/>
                </a:moveTo>
                <a:cubicBezTo>
                  <a:pt x="1453" y="66"/>
                  <a:pt x="1446" y="72"/>
                  <a:pt x="1446" y="81"/>
                </a:cubicBezTo>
                <a:cubicBezTo>
                  <a:pt x="1446" y="89"/>
                  <a:pt x="1453" y="95"/>
                  <a:pt x="1461" y="95"/>
                </a:cubicBezTo>
                <a:cubicBezTo>
                  <a:pt x="1469" y="95"/>
                  <a:pt x="1476" y="89"/>
                  <a:pt x="1476" y="81"/>
                </a:cubicBezTo>
                <a:cubicBezTo>
                  <a:pt x="1476" y="72"/>
                  <a:pt x="1469" y="66"/>
                  <a:pt x="1461" y="66"/>
                </a:cubicBezTo>
                <a:close/>
                <a:moveTo>
                  <a:pt x="1461" y="99"/>
                </a:moveTo>
                <a:cubicBezTo>
                  <a:pt x="1453" y="99"/>
                  <a:pt x="1446" y="105"/>
                  <a:pt x="1446" y="114"/>
                </a:cubicBezTo>
                <a:cubicBezTo>
                  <a:pt x="1446" y="122"/>
                  <a:pt x="1453" y="128"/>
                  <a:pt x="1461" y="128"/>
                </a:cubicBezTo>
                <a:cubicBezTo>
                  <a:pt x="1469" y="128"/>
                  <a:pt x="1476" y="122"/>
                  <a:pt x="1476" y="114"/>
                </a:cubicBezTo>
                <a:cubicBezTo>
                  <a:pt x="1476" y="105"/>
                  <a:pt x="1469" y="99"/>
                  <a:pt x="1461" y="99"/>
                </a:cubicBezTo>
                <a:close/>
                <a:moveTo>
                  <a:pt x="1461" y="132"/>
                </a:moveTo>
                <a:cubicBezTo>
                  <a:pt x="1453" y="132"/>
                  <a:pt x="1446" y="138"/>
                  <a:pt x="1446" y="147"/>
                </a:cubicBezTo>
                <a:cubicBezTo>
                  <a:pt x="1446" y="155"/>
                  <a:pt x="1453" y="161"/>
                  <a:pt x="1461" y="161"/>
                </a:cubicBezTo>
                <a:cubicBezTo>
                  <a:pt x="1469" y="161"/>
                  <a:pt x="1476" y="155"/>
                  <a:pt x="1476" y="147"/>
                </a:cubicBezTo>
                <a:cubicBezTo>
                  <a:pt x="1476" y="138"/>
                  <a:pt x="1469" y="132"/>
                  <a:pt x="1461" y="132"/>
                </a:cubicBezTo>
                <a:close/>
                <a:moveTo>
                  <a:pt x="1461" y="165"/>
                </a:moveTo>
                <a:cubicBezTo>
                  <a:pt x="1453" y="165"/>
                  <a:pt x="1446" y="171"/>
                  <a:pt x="1446" y="179"/>
                </a:cubicBezTo>
                <a:cubicBezTo>
                  <a:pt x="1446" y="188"/>
                  <a:pt x="1453" y="194"/>
                  <a:pt x="1461" y="194"/>
                </a:cubicBezTo>
                <a:cubicBezTo>
                  <a:pt x="1469" y="194"/>
                  <a:pt x="1476" y="188"/>
                  <a:pt x="1476" y="179"/>
                </a:cubicBezTo>
                <a:cubicBezTo>
                  <a:pt x="1476" y="171"/>
                  <a:pt x="1469" y="165"/>
                  <a:pt x="1461" y="165"/>
                </a:cubicBezTo>
                <a:close/>
                <a:moveTo>
                  <a:pt x="1461" y="198"/>
                </a:moveTo>
                <a:cubicBezTo>
                  <a:pt x="1453" y="198"/>
                  <a:pt x="1446" y="204"/>
                  <a:pt x="1446" y="212"/>
                </a:cubicBezTo>
                <a:cubicBezTo>
                  <a:pt x="1446" y="221"/>
                  <a:pt x="1453" y="227"/>
                  <a:pt x="1461" y="227"/>
                </a:cubicBezTo>
                <a:cubicBezTo>
                  <a:pt x="1469" y="227"/>
                  <a:pt x="1476" y="221"/>
                  <a:pt x="1476" y="212"/>
                </a:cubicBezTo>
                <a:cubicBezTo>
                  <a:pt x="1476" y="204"/>
                  <a:pt x="1469" y="198"/>
                  <a:pt x="1461" y="198"/>
                </a:cubicBezTo>
                <a:close/>
                <a:moveTo>
                  <a:pt x="1461" y="230"/>
                </a:moveTo>
                <a:cubicBezTo>
                  <a:pt x="1453" y="230"/>
                  <a:pt x="1446" y="237"/>
                  <a:pt x="1446" y="245"/>
                </a:cubicBezTo>
                <a:cubicBezTo>
                  <a:pt x="1446" y="253"/>
                  <a:pt x="1453" y="260"/>
                  <a:pt x="1461" y="260"/>
                </a:cubicBezTo>
                <a:cubicBezTo>
                  <a:pt x="1469" y="260"/>
                  <a:pt x="1476" y="253"/>
                  <a:pt x="1476" y="245"/>
                </a:cubicBezTo>
                <a:cubicBezTo>
                  <a:pt x="1476" y="237"/>
                  <a:pt x="1469" y="230"/>
                  <a:pt x="1461" y="230"/>
                </a:cubicBezTo>
                <a:close/>
                <a:moveTo>
                  <a:pt x="1461" y="263"/>
                </a:moveTo>
                <a:cubicBezTo>
                  <a:pt x="1453" y="263"/>
                  <a:pt x="1446" y="270"/>
                  <a:pt x="1446" y="278"/>
                </a:cubicBezTo>
                <a:cubicBezTo>
                  <a:pt x="1446" y="286"/>
                  <a:pt x="1453" y="293"/>
                  <a:pt x="1461" y="293"/>
                </a:cubicBezTo>
                <a:cubicBezTo>
                  <a:pt x="1469" y="293"/>
                  <a:pt x="1476" y="286"/>
                  <a:pt x="1476" y="278"/>
                </a:cubicBezTo>
                <a:cubicBezTo>
                  <a:pt x="1476" y="270"/>
                  <a:pt x="1469" y="263"/>
                  <a:pt x="1461" y="263"/>
                </a:cubicBezTo>
                <a:close/>
                <a:moveTo>
                  <a:pt x="1461" y="296"/>
                </a:moveTo>
                <a:cubicBezTo>
                  <a:pt x="1453" y="296"/>
                  <a:pt x="1446" y="303"/>
                  <a:pt x="1446" y="311"/>
                </a:cubicBezTo>
                <a:cubicBezTo>
                  <a:pt x="1446" y="319"/>
                  <a:pt x="1453" y="326"/>
                  <a:pt x="1461" y="326"/>
                </a:cubicBezTo>
                <a:cubicBezTo>
                  <a:pt x="1469" y="326"/>
                  <a:pt x="1476" y="319"/>
                  <a:pt x="1476" y="311"/>
                </a:cubicBezTo>
                <a:cubicBezTo>
                  <a:pt x="1476" y="303"/>
                  <a:pt x="1469" y="296"/>
                  <a:pt x="1461" y="296"/>
                </a:cubicBezTo>
                <a:close/>
                <a:moveTo>
                  <a:pt x="1461" y="329"/>
                </a:moveTo>
                <a:cubicBezTo>
                  <a:pt x="1453" y="329"/>
                  <a:pt x="1446" y="336"/>
                  <a:pt x="1446" y="344"/>
                </a:cubicBezTo>
                <a:cubicBezTo>
                  <a:pt x="1446" y="352"/>
                  <a:pt x="1453" y="359"/>
                  <a:pt x="1461" y="359"/>
                </a:cubicBezTo>
                <a:cubicBezTo>
                  <a:pt x="1469" y="359"/>
                  <a:pt x="1476" y="352"/>
                  <a:pt x="1476" y="344"/>
                </a:cubicBezTo>
                <a:cubicBezTo>
                  <a:pt x="1476" y="336"/>
                  <a:pt x="1469" y="329"/>
                  <a:pt x="1461" y="329"/>
                </a:cubicBezTo>
                <a:close/>
                <a:moveTo>
                  <a:pt x="1461" y="362"/>
                </a:moveTo>
                <a:cubicBezTo>
                  <a:pt x="1453" y="362"/>
                  <a:pt x="1446" y="369"/>
                  <a:pt x="1446" y="377"/>
                </a:cubicBezTo>
                <a:cubicBezTo>
                  <a:pt x="1446" y="385"/>
                  <a:pt x="1453" y="392"/>
                  <a:pt x="1461" y="392"/>
                </a:cubicBezTo>
                <a:cubicBezTo>
                  <a:pt x="1469" y="392"/>
                  <a:pt x="1476" y="385"/>
                  <a:pt x="1476" y="377"/>
                </a:cubicBezTo>
                <a:cubicBezTo>
                  <a:pt x="1476" y="369"/>
                  <a:pt x="1469" y="362"/>
                  <a:pt x="1461" y="362"/>
                </a:cubicBezTo>
                <a:close/>
                <a:moveTo>
                  <a:pt x="1461" y="395"/>
                </a:moveTo>
                <a:cubicBezTo>
                  <a:pt x="1453" y="395"/>
                  <a:pt x="1446" y="402"/>
                  <a:pt x="1446" y="410"/>
                </a:cubicBezTo>
                <a:cubicBezTo>
                  <a:pt x="1446" y="418"/>
                  <a:pt x="1453" y="425"/>
                  <a:pt x="1461" y="425"/>
                </a:cubicBezTo>
                <a:cubicBezTo>
                  <a:pt x="1469" y="425"/>
                  <a:pt x="1476" y="418"/>
                  <a:pt x="1476" y="410"/>
                </a:cubicBezTo>
                <a:cubicBezTo>
                  <a:pt x="1476" y="402"/>
                  <a:pt x="1469" y="395"/>
                  <a:pt x="1461" y="395"/>
                </a:cubicBezTo>
                <a:close/>
                <a:moveTo>
                  <a:pt x="1461" y="428"/>
                </a:moveTo>
                <a:cubicBezTo>
                  <a:pt x="1453" y="428"/>
                  <a:pt x="1446" y="435"/>
                  <a:pt x="1446" y="443"/>
                </a:cubicBezTo>
                <a:cubicBezTo>
                  <a:pt x="1446" y="451"/>
                  <a:pt x="1453" y="458"/>
                  <a:pt x="1461" y="458"/>
                </a:cubicBezTo>
                <a:cubicBezTo>
                  <a:pt x="1469" y="458"/>
                  <a:pt x="1476" y="451"/>
                  <a:pt x="1476" y="443"/>
                </a:cubicBezTo>
                <a:cubicBezTo>
                  <a:pt x="1476" y="435"/>
                  <a:pt x="1469" y="428"/>
                  <a:pt x="1461" y="428"/>
                </a:cubicBezTo>
                <a:close/>
                <a:moveTo>
                  <a:pt x="1461" y="461"/>
                </a:moveTo>
                <a:cubicBezTo>
                  <a:pt x="1453" y="461"/>
                  <a:pt x="1446" y="468"/>
                  <a:pt x="1446" y="476"/>
                </a:cubicBezTo>
                <a:cubicBezTo>
                  <a:pt x="1446" y="484"/>
                  <a:pt x="1453" y="491"/>
                  <a:pt x="1461" y="491"/>
                </a:cubicBezTo>
                <a:cubicBezTo>
                  <a:pt x="1469" y="491"/>
                  <a:pt x="1476" y="484"/>
                  <a:pt x="1476" y="476"/>
                </a:cubicBezTo>
                <a:cubicBezTo>
                  <a:pt x="1476" y="468"/>
                  <a:pt x="1469" y="461"/>
                  <a:pt x="1461" y="461"/>
                </a:cubicBezTo>
                <a:close/>
                <a:moveTo>
                  <a:pt x="1461" y="494"/>
                </a:moveTo>
                <a:cubicBezTo>
                  <a:pt x="1453" y="494"/>
                  <a:pt x="1446" y="500"/>
                  <a:pt x="1446" y="509"/>
                </a:cubicBezTo>
                <a:cubicBezTo>
                  <a:pt x="1446" y="517"/>
                  <a:pt x="1453" y="523"/>
                  <a:pt x="1461" y="523"/>
                </a:cubicBezTo>
                <a:cubicBezTo>
                  <a:pt x="1469" y="523"/>
                  <a:pt x="1476" y="517"/>
                  <a:pt x="1476" y="509"/>
                </a:cubicBezTo>
                <a:cubicBezTo>
                  <a:pt x="1476" y="500"/>
                  <a:pt x="1469" y="494"/>
                  <a:pt x="1461" y="494"/>
                </a:cubicBezTo>
                <a:close/>
                <a:moveTo>
                  <a:pt x="1461" y="527"/>
                </a:moveTo>
                <a:cubicBezTo>
                  <a:pt x="1453" y="527"/>
                  <a:pt x="1446" y="533"/>
                  <a:pt x="1446" y="542"/>
                </a:cubicBezTo>
                <a:cubicBezTo>
                  <a:pt x="1446" y="550"/>
                  <a:pt x="1453" y="556"/>
                  <a:pt x="1461" y="556"/>
                </a:cubicBezTo>
                <a:cubicBezTo>
                  <a:pt x="1469" y="556"/>
                  <a:pt x="1476" y="550"/>
                  <a:pt x="1476" y="542"/>
                </a:cubicBezTo>
                <a:cubicBezTo>
                  <a:pt x="1476" y="533"/>
                  <a:pt x="1469" y="527"/>
                  <a:pt x="1461" y="527"/>
                </a:cubicBezTo>
                <a:close/>
                <a:moveTo>
                  <a:pt x="1461" y="560"/>
                </a:moveTo>
                <a:cubicBezTo>
                  <a:pt x="1453" y="560"/>
                  <a:pt x="1446" y="566"/>
                  <a:pt x="1446" y="574"/>
                </a:cubicBezTo>
                <a:cubicBezTo>
                  <a:pt x="1446" y="583"/>
                  <a:pt x="1453" y="589"/>
                  <a:pt x="1461" y="589"/>
                </a:cubicBezTo>
                <a:cubicBezTo>
                  <a:pt x="1469" y="589"/>
                  <a:pt x="1476" y="583"/>
                  <a:pt x="1476" y="574"/>
                </a:cubicBezTo>
                <a:cubicBezTo>
                  <a:pt x="1476" y="566"/>
                  <a:pt x="1469" y="560"/>
                  <a:pt x="1461" y="560"/>
                </a:cubicBezTo>
                <a:close/>
                <a:moveTo>
                  <a:pt x="1461" y="593"/>
                </a:moveTo>
                <a:cubicBezTo>
                  <a:pt x="1453" y="593"/>
                  <a:pt x="1446" y="599"/>
                  <a:pt x="1446" y="607"/>
                </a:cubicBezTo>
                <a:cubicBezTo>
                  <a:pt x="1446" y="616"/>
                  <a:pt x="1453" y="622"/>
                  <a:pt x="1461" y="622"/>
                </a:cubicBezTo>
                <a:cubicBezTo>
                  <a:pt x="1469" y="622"/>
                  <a:pt x="1476" y="616"/>
                  <a:pt x="1476" y="607"/>
                </a:cubicBezTo>
                <a:cubicBezTo>
                  <a:pt x="1476" y="599"/>
                  <a:pt x="1469" y="593"/>
                  <a:pt x="1461" y="593"/>
                </a:cubicBezTo>
                <a:close/>
                <a:moveTo>
                  <a:pt x="1461" y="625"/>
                </a:moveTo>
                <a:cubicBezTo>
                  <a:pt x="1453" y="625"/>
                  <a:pt x="1446" y="632"/>
                  <a:pt x="1446" y="640"/>
                </a:cubicBezTo>
                <a:cubicBezTo>
                  <a:pt x="1446" y="648"/>
                  <a:pt x="1453" y="655"/>
                  <a:pt x="1461" y="655"/>
                </a:cubicBezTo>
                <a:cubicBezTo>
                  <a:pt x="1469" y="655"/>
                  <a:pt x="1476" y="648"/>
                  <a:pt x="1476" y="640"/>
                </a:cubicBezTo>
                <a:cubicBezTo>
                  <a:pt x="1476" y="632"/>
                  <a:pt x="1469" y="625"/>
                  <a:pt x="1461" y="625"/>
                </a:cubicBezTo>
                <a:close/>
                <a:moveTo>
                  <a:pt x="1461" y="658"/>
                </a:moveTo>
                <a:cubicBezTo>
                  <a:pt x="1453" y="658"/>
                  <a:pt x="1446" y="665"/>
                  <a:pt x="1446" y="673"/>
                </a:cubicBezTo>
                <a:cubicBezTo>
                  <a:pt x="1446" y="681"/>
                  <a:pt x="1453" y="688"/>
                  <a:pt x="1461" y="688"/>
                </a:cubicBezTo>
                <a:cubicBezTo>
                  <a:pt x="1469" y="688"/>
                  <a:pt x="1476" y="681"/>
                  <a:pt x="1476" y="673"/>
                </a:cubicBezTo>
                <a:cubicBezTo>
                  <a:pt x="1476" y="665"/>
                  <a:pt x="1469" y="658"/>
                  <a:pt x="1461" y="658"/>
                </a:cubicBezTo>
                <a:close/>
                <a:moveTo>
                  <a:pt x="1461" y="691"/>
                </a:moveTo>
                <a:cubicBezTo>
                  <a:pt x="1453" y="691"/>
                  <a:pt x="1446" y="698"/>
                  <a:pt x="1446" y="706"/>
                </a:cubicBezTo>
                <a:cubicBezTo>
                  <a:pt x="1446" y="714"/>
                  <a:pt x="1453" y="721"/>
                  <a:pt x="1461" y="721"/>
                </a:cubicBezTo>
                <a:cubicBezTo>
                  <a:pt x="1469" y="721"/>
                  <a:pt x="1476" y="714"/>
                  <a:pt x="1476" y="706"/>
                </a:cubicBezTo>
                <a:cubicBezTo>
                  <a:pt x="1476" y="698"/>
                  <a:pt x="1469" y="691"/>
                  <a:pt x="1461" y="691"/>
                </a:cubicBezTo>
                <a:close/>
                <a:moveTo>
                  <a:pt x="1461" y="724"/>
                </a:moveTo>
                <a:cubicBezTo>
                  <a:pt x="1453" y="724"/>
                  <a:pt x="1446" y="731"/>
                  <a:pt x="1446" y="739"/>
                </a:cubicBezTo>
                <a:cubicBezTo>
                  <a:pt x="1446" y="747"/>
                  <a:pt x="1453" y="754"/>
                  <a:pt x="1461" y="754"/>
                </a:cubicBezTo>
                <a:cubicBezTo>
                  <a:pt x="1469" y="754"/>
                  <a:pt x="1476" y="747"/>
                  <a:pt x="1476" y="739"/>
                </a:cubicBezTo>
                <a:cubicBezTo>
                  <a:pt x="1476" y="731"/>
                  <a:pt x="1469" y="724"/>
                  <a:pt x="1461" y="724"/>
                </a:cubicBezTo>
                <a:close/>
                <a:moveTo>
                  <a:pt x="1461" y="757"/>
                </a:moveTo>
                <a:cubicBezTo>
                  <a:pt x="1453" y="757"/>
                  <a:pt x="1446" y="764"/>
                  <a:pt x="1446" y="772"/>
                </a:cubicBezTo>
                <a:cubicBezTo>
                  <a:pt x="1446" y="780"/>
                  <a:pt x="1453" y="787"/>
                  <a:pt x="1461" y="787"/>
                </a:cubicBezTo>
                <a:cubicBezTo>
                  <a:pt x="1469" y="787"/>
                  <a:pt x="1476" y="780"/>
                  <a:pt x="1476" y="772"/>
                </a:cubicBezTo>
                <a:cubicBezTo>
                  <a:pt x="1476" y="764"/>
                  <a:pt x="1469" y="757"/>
                  <a:pt x="1461" y="757"/>
                </a:cubicBezTo>
                <a:close/>
                <a:moveTo>
                  <a:pt x="1461" y="790"/>
                </a:moveTo>
                <a:cubicBezTo>
                  <a:pt x="1453" y="790"/>
                  <a:pt x="1446" y="797"/>
                  <a:pt x="1446" y="805"/>
                </a:cubicBezTo>
                <a:cubicBezTo>
                  <a:pt x="1446" y="813"/>
                  <a:pt x="1453" y="820"/>
                  <a:pt x="1461" y="820"/>
                </a:cubicBezTo>
                <a:cubicBezTo>
                  <a:pt x="1469" y="820"/>
                  <a:pt x="1476" y="813"/>
                  <a:pt x="1476" y="805"/>
                </a:cubicBezTo>
                <a:cubicBezTo>
                  <a:pt x="1476" y="797"/>
                  <a:pt x="1469" y="790"/>
                  <a:pt x="1461" y="790"/>
                </a:cubicBezTo>
                <a:close/>
                <a:moveTo>
                  <a:pt x="1461" y="823"/>
                </a:moveTo>
                <a:cubicBezTo>
                  <a:pt x="1453" y="823"/>
                  <a:pt x="1446" y="830"/>
                  <a:pt x="1446" y="838"/>
                </a:cubicBezTo>
                <a:cubicBezTo>
                  <a:pt x="1446" y="846"/>
                  <a:pt x="1453" y="853"/>
                  <a:pt x="1461" y="853"/>
                </a:cubicBezTo>
                <a:cubicBezTo>
                  <a:pt x="1469" y="853"/>
                  <a:pt x="1476" y="846"/>
                  <a:pt x="1476" y="838"/>
                </a:cubicBezTo>
                <a:cubicBezTo>
                  <a:pt x="1476" y="830"/>
                  <a:pt x="1469" y="823"/>
                  <a:pt x="1461" y="823"/>
                </a:cubicBezTo>
                <a:close/>
                <a:moveTo>
                  <a:pt x="1461" y="856"/>
                </a:moveTo>
                <a:cubicBezTo>
                  <a:pt x="1453" y="856"/>
                  <a:pt x="1446" y="863"/>
                  <a:pt x="1446" y="871"/>
                </a:cubicBezTo>
                <a:cubicBezTo>
                  <a:pt x="1446" y="879"/>
                  <a:pt x="1453" y="886"/>
                  <a:pt x="1461" y="886"/>
                </a:cubicBezTo>
                <a:cubicBezTo>
                  <a:pt x="1469" y="886"/>
                  <a:pt x="1476" y="879"/>
                  <a:pt x="1476" y="871"/>
                </a:cubicBezTo>
                <a:cubicBezTo>
                  <a:pt x="1476" y="863"/>
                  <a:pt x="1469" y="856"/>
                  <a:pt x="1461" y="856"/>
                </a:cubicBezTo>
                <a:close/>
                <a:moveTo>
                  <a:pt x="1461" y="889"/>
                </a:moveTo>
                <a:cubicBezTo>
                  <a:pt x="1453" y="889"/>
                  <a:pt x="1446" y="895"/>
                  <a:pt x="1446" y="904"/>
                </a:cubicBezTo>
                <a:cubicBezTo>
                  <a:pt x="1446" y="912"/>
                  <a:pt x="1453" y="918"/>
                  <a:pt x="1461" y="918"/>
                </a:cubicBezTo>
                <a:cubicBezTo>
                  <a:pt x="1469" y="918"/>
                  <a:pt x="1476" y="912"/>
                  <a:pt x="1476" y="904"/>
                </a:cubicBezTo>
                <a:cubicBezTo>
                  <a:pt x="1476" y="895"/>
                  <a:pt x="1469" y="889"/>
                  <a:pt x="1461" y="889"/>
                </a:cubicBezTo>
                <a:close/>
                <a:moveTo>
                  <a:pt x="1461" y="922"/>
                </a:moveTo>
                <a:cubicBezTo>
                  <a:pt x="1453" y="922"/>
                  <a:pt x="1446" y="928"/>
                  <a:pt x="1446" y="937"/>
                </a:cubicBezTo>
                <a:cubicBezTo>
                  <a:pt x="1446" y="945"/>
                  <a:pt x="1453" y="951"/>
                  <a:pt x="1461" y="951"/>
                </a:cubicBezTo>
                <a:cubicBezTo>
                  <a:pt x="1469" y="951"/>
                  <a:pt x="1476" y="945"/>
                  <a:pt x="1476" y="937"/>
                </a:cubicBezTo>
                <a:cubicBezTo>
                  <a:pt x="1476" y="928"/>
                  <a:pt x="1469" y="922"/>
                  <a:pt x="1461" y="922"/>
                </a:cubicBezTo>
                <a:close/>
                <a:moveTo>
                  <a:pt x="1461" y="955"/>
                </a:moveTo>
                <a:cubicBezTo>
                  <a:pt x="1453" y="955"/>
                  <a:pt x="1446" y="961"/>
                  <a:pt x="1446" y="970"/>
                </a:cubicBezTo>
                <a:cubicBezTo>
                  <a:pt x="1446" y="978"/>
                  <a:pt x="1453" y="984"/>
                  <a:pt x="1461" y="984"/>
                </a:cubicBezTo>
                <a:cubicBezTo>
                  <a:pt x="1469" y="984"/>
                  <a:pt x="1476" y="978"/>
                  <a:pt x="1476" y="970"/>
                </a:cubicBezTo>
                <a:cubicBezTo>
                  <a:pt x="1476" y="961"/>
                  <a:pt x="1469" y="955"/>
                  <a:pt x="1461" y="955"/>
                </a:cubicBezTo>
                <a:close/>
                <a:moveTo>
                  <a:pt x="1461" y="988"/>
                </a:moveTo>
                <a:cubicBezTo>
                  <a:pt x="1453" y="988"/>
                  <a:pt x="1446" y="994"/>
                  <a:pt x="1446" y="1002"/>
                </a:cubicBezTo>
                <a:cubicBezTo>
                  <a:pt x="1446" y="1011"/>
                  <a:pt x="1453" y="1017"/>
                  <a:pt x="1461" y="1017"/>
                </a:cubicBezTo>
                <a:cubicBezTo>
                  <a:pt x="1469" y="1017"/>
                  <a:pt x="1476" y="1011"/>
                  <a:pt x="1476" y="1002"/>
                </a:cubicBezTo>
                <a:cubicBezTo>
                  <a:pt x="1476" y="994"/>
                  <a:pt x="1469" y="988"/>
                  <a:pt x="1461" y="988"/>
                </a:cubicBezTo>
                <a:close/>
                <a:moveTo>
                  <a:pt x="1461" y="1021"/>
                </a:moveTo>
                <a:cubicBezTo>
                  <a:pt x="1453" y="1021"/>
                  <a:pt x="1446" y="1027"/>
                  <a:pt x="1446" y="1035"/>
                </a:cubicBezTo>
                <a:cubicBezTo>
                  <a:pt x="1446" y="1044"/>
                  <a:pt x="1453" y="1050"/>
                  <a:pt x="1461" y="1050"/>
                </a:cubicBezTo>
                <a:cubicBezTo>
                  <a:pt x="1469" y="1050"/>
                  <a:pt x="1476" y="1044"/>
                  <a:pt x="1476" y="1035"/>
                </a:cubicBezTo>
                <a:cubicBezTo>
                  <a:pt x="1476" y="1027"/>
                  <a:pt x="1469" y="1021"/>
                  <a:pt x="1461" y="1021"/>
                </a:cubicBezTo>
                <a:close/>
                <a:moveTo>
                  <a:pt x="1461" y="1053"/>
                </a:moveTo>
                <a:cubicBezTo>
                  <a:pt x="1453" y="1053"/>
                  <a:pt x="1446" y="1060"/>
                  <a:pt x="1446" y="1068"/>
                </a:cubicBezTo>
                <a:cubicBezTo>
                  <a:pt x="1446" y="1076"/>
                  <a:pt x="1453" y="1083"/>
                  <a:pt x="1461" y="1083"/>
                </a:cubicBezTo>
                <a:cubicBezTo>
                  <a:pt x="1469" y="1083"/>
                  <a:pt x="1476" y="1076"/>
                  <a:pt x="1476" y="1068"/>
                </a:cubicBezTo>
                <a:cubicBezTo>
                  <a:pt x="1476" y="1060"/>
                  <a:pt x="1469" y="1053"/>
                  <a:pt x="1461" y="1053"/>
                </a:cubicBezTo>
                <a:close/>
                <a:moveTo>
                  <a:pt x="1461" y="1086"/>
                </a:moveTo>
                <a:cubicBezTo>
                  <a:pt x="1453" y="1086"/>
                  <a:pt x="1446" y="1093"/>
                  <a:pt x="1446" y="1101"/>
                </a:cubicBezTo>
                <a:cubicBezTo>
                  <a:pt x="1446" y="1109"/>
                  <a:pt x="1453" y="1116"/>
                  <a:pt x="1461" y="1116"/>
                </a:cubicBezTo>
                <a:cubicBezTo>
                  <a:pt x="1469" y="1116"/>
                  <a:pt x="1476" y="1109"/>
                  <a:pt x="1476" y="1101"/>
                </a:cubicBezTo>
                <a:cubicBezTo>
                  <a:pt x="1476" y="1093"/>
                  <a:pt x="1469" y="1086"/>
                  <a:pt x="1461" y="1086"/>
                </a:cubicBezTo>
                <a:close/>
                <a:moveTo>
                  <a:pt x="1461" y="1119"/>
                </a:moveTo>
                <a:cubicBezTo>
                  <a:pt x="1453" y="1119"/>
                  <a:pt x="1446" y="1126"/>
                  <a:pt x="1446" y="1134"/>
                </a:cubicBezTo>
                <a:cubicBezTo>
                  <a:pt x="1446" y="1142"/>
                  <a:pt x="1453" y="1149"/>
                  <a:pt x="1461" y="1149"/>
                </a:cubicBezTo>
                <a:cubicBezTo>
                  <a:pt x="1469" y="1149"/>
                  <a:pt x="1476" y="1142"/>
                  <a:pt x="1476" y="1134"/>
                </a:cubicBezTo>
                <a:cubicBezTo>
                  <a:pt x="1476" y="1126"/>
                  <a:pt x="1469" y="1119"/>
                  <a:pt x="1461" y="1119"/>
                </a:cubicBezTo>
                <a:close/>
                <a:moveTo>
                  <a:pt x="1461" y="1152"/>
                </a:moveTo>
                <a:cubicBezTo>
                  <a:pt x="1453" y="1152"/>
                  <a:pt x="1446" y="1159"/>
                  <a:pt x="1446" y="1167"/>
                </a:cubicBezTo>
                <a:cubicBezTo>
                  <a:pt x="1446" y="1175"/>
                  <a:pt x="1453" y="1182"/>
                  <a:pt x="1461" y="1182"/>
                </a:cubicBezTo>
                <a:cubicBezTo>
                  <a:pt x="1469" y="1182"/>
                  <a:pt x="1476" y="1175"/>
                  <a:pt x="1476" y="1167"/>
                </a:cubicBezTo>
                <a:cubicBezTo>
                  <a:pt x="1476" y="1159"/>
                  <a:pt x="1469" y="1152"/>
                  <a:pt x="1461" y="1152"/>
                </a:cubicBezTo>
                <a:close/>
                <a:moveTo>
                  <a:pt x="1461" y="1185"/>
                </a:moveTo>
                <a:cubicBezTo>
                  <a:pt x="1453" y="1185"/>
                  <a:pt x="1446" y="1192"/>
                  <a:pt x="1446" y="1200"/>
                </a:cubicBezTo>
                <a:cubicBezTo>
                  <a:pt x="1446" y="1208"/>
                  <a:pt x="1453" y="1215"/>
                  <a:pt x="1461" y="1215"/>
                </a:cubicBezTo>
                <a:cubicBezTo>
                  <a:pt x="1469" y="1215"/>
                  <a:pt x="1476" y="1208"/>
                  <a:pt x="1476" y="1200"/>
                </a:cubicBezTo>
                <a:cubicBezTo>
                  <a:pt x="1476" y="1192"/>
                  <a:pt x="1469" y="1185"/>
                  <a:pt x="1461" y="1185"/>
                </a:cubicBezTo>
                <a:close/>
                <a:moveTo>
                  <a:pt x="1461" y="1218"/>
                </a:moveTo>
                <a:cubicBezTo>
                  <a:pt x="1453" y="1218"/>
                  <a:pt x="1446" y="1225"/>
                  <a:pt x="1446" y="1233"/>
                </a:cubicBezTo>
                <a:cubicBezTo>
                  <a:pt x="1446" y="1241"/>
                  <a:pt x="1453" y="1248"/>
                  <a:pt x="1461" y="1248"/>
                </a:cubicBezTo>
                <a:cubicBezTo>
                  <a:pt x="1469" y="1248"/>
                  <a:pt x="1476" y="1241"/>
                  <a:pt x="1476" y="1233"/>
                </a:cubicBezTo>
                <a:cubicBezTo>
                  <a:pt x="1476" y="1225"/>
                  <a:pt x="1469" y="1218"/>
                  <a:pt x="1461" y="1218"/>
                </a:cubicBezTo>
                <a:close/>
                <a:moveTo>
                  <a:pt x="1461" y="1251"/>
                </a:moveTo>
                <a:cubicBezTo>
                  <a:pt x="1453" y="1251"/>
                  <a:pt x="1446" y="1258"/>
                  <a:pt x="1446" y="1266"/>
                </a:cubicBezTo>
                <a:cubicBezTo>
                  <a:pt x="1446" y="1274"/>
                  <a:pt x="1453" y="1281"/>
                  <a:pt x="1461" y="1281"/>
                </a:cubicBezTo>
                <a:cubicBezTo>
                  <a:pt x="1469" y="1281"/>
                  <a:pt x="1476" y="1274"/>
                  <a:pt x="1476" y="1266"/>
                </a:cubicBezTo>
                <a:cubicBezTo>
                  <a:pt x="1476" y="1258"/>
                  <a:pt x="1469" y="1251"/>
                  <a:pt x="1461" y="1251"/>
                </a:cubicBezTo>
                <a:close/>
                <a:moveTo>
                  <a:pt x="1461" y="1284"/>
                </a:moveTo>
                <a:cubicBezTo>
                  <a:pt x="1453" y="1284"/>
                  <a:pt x="1446" y="1291"/>
                  <a:pt x="1446" y="1299"/>
                </a:cubicBezTo>
                <a:cubicBezTo>
                  <a:pt x="1446" y="1307"/>
                  <a:pt x="1453" y="1314"/>
                  <a:pt x="1461" y="1314"/>
                </a:cubicBezTo>
                <a:cubicBezTo>
                  <a:pt x="1469" y="1314"/>
                  <a:pt x="1476" y="1307"/>
                  <a:pt x="1476" y="1299"/>
                </a:cubicBezTo>
                <a:cubicBezTo>
                  <a:pt x="1476" y="1291"/>
                  <a:pt x="1469" y="1284"/>
                  <a:pt x="1461" y="1284"/>
                </a:cubicBezTo>
                <a:close/>
                <a:moveTo>
                  <a:pt x="1461" y="1317"/>
                </a:moveTo>
                <a:cubicBezTo>
                  <a:pt x="1453" y="1317"/>
                  <a:pt x="1446" y="1323"/>
                  <a:pt x="1446" y="1332"/>
                </a:cubicBezTo>
                <a:cubicBezTo>
                  <a:pt x="1446" y="1340"/>
                  <a:pt x="1453" y="1346"/>
                  <a:pt x="1461" y="1346"/>
                </a:cubicBezTo>
                <a:cubicBezTo>
                  <a:pt x="1469" y="1346"/>
                  <a:pt x="1476" y="1340"/>
                  <a:pt x="1476" y="1332"/>
                </a:cubicBezTo>
                <a:cubicBezTo>
                  <a:pt x="1476" y="1323"/>
                  <a:pt x="1469" y="1317"/>
                  <a:pt x="1461" y="1317"/>
                </a:cubicBezTo>
                <a:close/>
                <a:moveTo>
                  <a:pt x="1461" y="1350"/>
                </a:moveTo>
                <a:cubicBezTo>
                  <a:pt x="1453" y="1350"/>
                  <a:pt x="1446" y="1356"/>
                  <a:pt x="1446" y="1365"/>
                </a:cubicBezTo>
                <a:cubicBezTo>
                  <a:pt x="1446" y="1373"/>
                  <a:pt x="1453" y="1379"/>
                  <a:pt x="1461" y="1379"/>
                </a:cubicBezTo>
                <a:cubicBezTo>
                  <a:pt x="1469" y="1379"/>
                  <a:pt x="1476" y="1373"/>
                  <a:pt x="1476" y="1365"/>
                </a:cubicBezTo>
                <a:cubicBezTo>
                  <a:pt x="1476" y="1356"/>
                  <a:pt x="1469" y="1350"/>
                  <a:pt x="1461" y="1350"/>
                </a:cubicBezTo>
                <a:close/>
                <a:moveTo>
                  <a:pt x="1461" y="1383"/>
                </a:moveTo>
                <a:cubicBezTo>
                  <a:pt x="1453" y="1383"/>
                  <a:pt x="1446" y="1389"/>
                  <a:pt x="1446" y="1397"/>
                </a:cubicBezTo>
                <a:cubicBezTo>
                  <a:pt x="1446" y="1406"/>
                  <a:pt x="1453" y="1412"/>
                  <a:pt x="1461" y="1412"/>
                </a:cubicBezTo>
                <a:cubicBezTo>
                  <a:pt x="1469" y="1412"/>
                  <a:pt x="1476" y="1406"/>
                  <a:pt x="1476" y="1397"/>
                </a:cubicBezTo>
                <a:cubicBezTo>
                  <a:pt x="1476" y="1389"/>
                  <a:pt x="1469" y="1383"/>
                  <a:pt x="1461" y="1383"/>
                </a:cubicBezTo>
                <a:close/>
                <a:moveTo>
                  <a:pt x="1461" y="1416"/>
                </a:moveTo>
                <a:cubicBezTo>
                  <a:pt x="1453" y="1416"/>
                  <a:pt x="1446" y="1422"/>
                  <a:pt x="1446" y="1430"/>
                </a:cubicBezTo>
                <a:cubicBezTo>
                  <a:pt x="1446" y="1439"/>
                  <a:pt x="1453" y="1445"/>
                  <a:pt x="1461" y="1445"/>
                </a:cubicBezTo>
                <a:cubicBezTo>
                  <a:pt x="1469" y="1445"/>
                  <a:pt x="1476" y="1439"/>
                  <a:pt x="1476" y="1430"/>
                </a:cubicBezTo>
                <a:cubicBezTo>
                  <a:pt x="1476" y="1422"/>
                  <a:pt x="1469" y="1416"/>
                  <a:pt x="1461" y="1416"/>
                </a:cubicBezTo>
                <a:close/>
                <a:moveTo>
                  <a:pt x="1494" y="0"/>
                </a:moveTo>
                <a:cubicBezTo>
                  <a:pt x="1485" y="0"/>
                  <a:pt x="1479" y="7"/>
                  <a:pt x="1479" y="15"/>
                </a:cubicBezTo>
                <a:cubicBezTo>
                  <a:pt x="1479" y="23"/>
                  <a:pt x="1485" y="30"/>
                  <a:pt x="1494" y="30"/>
                </a:cubicBezTo>
                <a:cubicBezTo>
                  <a:pt x="1502" y="30"/>
                  <a:pt x="1508" y="23"/>
                  <a:pt x="1508" y="15"/>
                </a:cubicBezTo>
                <a:cubicBezTo>
                  <a:pt x="1508" y="7"/>
                  <a:pt x="1502" y="0"/>
                  <a:pt x="1494" y="0"/>
                </a:cubicBezTo>
                <a:close/>
                <a:moveTo>
                  <a:pt x="1494" y="33"/>
                </a:moveTo>
                <a:cubicBezTo>
                  <a:pt x="1485" y="33"/>
                  <a:pt x="1479" y="40"/>
                  <a:pt x="1479" y="48"/>
                </a:cubicBezTo>
                <a:cubicBezTo>
                  <a:pt x="1479" y="56"/>
                  <a:pt x="1485" y="63"/>
                  <a:pt x="1494" y="63"/>
                </a:cubicBezTo>
                <a:cubicBezTo>
                  <a:pt x="1502" y="63"/>
                  <a:pt x="1508" y="56"/>
                  <a:pt x="1508" y="48"/>
                </a:cubicBezTo>
                <a:cubicBezTo>
                  <a:pt x="1508" y="40"/>
                  <a:pt x="1502" y="33"/>
                  <a:pt x="1494" y="33"/>
                </a:cubicBezTo>
                <a:close/>
                <a:moveTo>
                  <a:pt x="1494" y="66"/>
                </a:moveTo>
                <a:cubicBezTo>
                  <a:pt x="1485" y="66"/>
                  <a:pt x="1479" y="72"/>
                  <a:pt x="1479" y="81"/>
                </a:cubicBezTo>
                <a:cubicBezTo>
                  <a:pt x="1479" y="89"/>
                  <a:pt x="1485" y="95"/>
                  <a:pt x="1494" y="95"/>
                </a:cubicBezTo>
                <a:cubicBezTo>
                  <a:pt x="1502" y="95"/>
                  <a:pt x="1508" y="89"/>
                  <a:pt x="1508" y="81"/>
                </a:cubicBezTo>
                <a:cubicBezTo>
                  <a:pt x="1508" y="72"/>
                  <a:pt x="1502" y="66"/>
                  <a:pt x="1494" y="66"/>
                </a:cubicBezTo>
                <a:close/>
                <a:moveTo>
                  <a:pt x="1494" y="99"/>
                </a:moveTo>
                <a:cubicBezTo>
                  <a:pt x="1485" y="99"/>
                  <a:pt x="1479" y="105"/>
                  <a:pt x="1479" y="114"/>
                </a:cubicBezTo>
                <a:cubicBezTo>
                  <a:pt x="1479" y="122"/>
                  <a:pt x="1485" y="128"/>
                  <a:pt x="1494" y="128"/>
                </a:cubicBezTo>
                <a:cubicBezTo>
                  <a:pt x="1502" y="128"/>
                  <a:pt x="1508" y="122"/>
                  <a:pt x="1508" y="114"/>
                </a:cubicBezTo>
                <a:cubicBezTo>
                  <a:pt x="1508" y="105"/>
                  <a:pt x="1502" y="99"/>
                  <a:pt x="1494" y="99"/>
                </a:cubicBezTo>
                <a:close/>
                <a:moveTo>
                  <a:pt x="1494" y="132"/>
                </a:moveTo>
                <a:cubicBezTo>
                  <a:pt x="1485" y="132"/>
                  <a:pt x="1479" y="138"/>
                  <a:pt x="1479" y="147"/>
                </a:cubicBezTo>
                <a:cubicBezTo>
                  <a:pt x="1479" y="155"/>
                  <a:pt x="1485" y="161"/>
                  <a:pt x="1494" y="161"/>
                </a:cubicBezTo>
                <a:cubicBezTo>
                  <a:pt x="1502" y="161"/>
                  <a:pt x="1508" y="155"/>
                  <a:pt x="1508" y="147"/>
                </a:cubicBezTo>
                <a:cubicBezTo>
                  <a:pt x="1508" y="138"/>
                  <a:pt x="1502" y="132"/>
                  <a:pt x="1494" y="132"/>
                </a:cubicBezTo>
                <a:close/>
                <a:moveTo>
                  <a:pt x="1494" y="165"/>
                </a:moveTo>
                <a:cubicBezTo>
                  <a:pt x="1485" y="165"/>
                  <a:pt x="1479" y="171"/>
                  <a:pt x="1479" y="179"/>
                </a:cubicBezTo>
                <a:cubicBezTo>
                  <a:pt x="1479" y="188"/>
                  <a:pt x="1485" y="194"/>
                  <a:pt x="1494" y="194"/>
                </a:cubicBezTo>
                <a:cubicBezTo>
                  <a:pt x="1502" y="194"/>
                  <a:pt x="1508" y="188"/>
                  <a:pt x="1508" y="179"/>
                </a:cubicBezTo>
                <a:cubicBezTo>
                  <a:pt x="1508" y="171"/>
                  <a:pt x="1502" y="165"/>
                  <a:pt x="1494" y="165"/>
                </a:cubicBezTo>
                <a:close/>
                <a:moveTo>
                  <a:pt x="1494" y="198"/>
                </a:moveTo>
                <a:cubicBezTo>
                  <a:pt x="1485" y="198"/>
                  <a:pt x="1479" y="204"/>
                  <a:pt x="1479" y="212"/>
                </a:cubicBezTo>
                <a:cubicBezTo>
                  <a:pt x="1479" y="221"/>
                  <a:pt x="1485" y="227"/>
                  <a:pt x="1494" y="227"/>
                </a:cubicBezTo>
                <a:cubicBezTo>
                  <a:pt x="1502" y="227"/>
                  <a:pt x="1508" y="221"/>
                  <a:pt x="1508" y="212"/>
                </a:cubicBezTo>
                <a:cubicBezTo>
                  <a:pt x="1508" y="204"/>
                  <a:pt x="1502" y="198"/>
                  <a:pt x="1494" y="198"/>
                </a:cubicBezTo>
                <a:close/>
                <a:moveTo>
                  <a:pt x="1494" y="230"/>
                </a:moveTo>
                <a:cubicBezTo>
                  <a:pt x="1485" y="230"/>
                  <a:pt x="1479" y="237"/>
                  <a:pt x="1479" y="245"/>
                </a:cubicBezTo>
                <a:cubicBezTo>
                  <a:pt x="1479" y="253"/>
                  <a:pt x="1485" y="260"/>
                  <a:pt x="1494" y="260"/>
                </a:cubicBezTo>
                <a:cubicBezTo>
                  <a:pt x="1502" y="260"/>
                  <a:pt x="1508" y="253"/>
                  <a:pt x="1508" y="245"/>
                </a:cubicBezTo>
                <a:cubicBezTo>
                  <a:pt x="1508" y="237"/>
                  <a:pt x="1502" y="230"/>
                  <a:pt x="1494" y="230"/>
                </a:cubicBezTo>
                <a:close/>
                <a:moveTo>
                  <a:pt x="1494" y="263"/>
                </a:moveTo>
                <a:cubicBezTo>
                  <a:pt x="1485" y="263"/>
                  <a:pt x="1479" y="270"/>
                  <a:pt x="1479" y="278"/>
                </a:cubicBezTo>
                <a:cubicBezTo>
                  <a:pt x="1479" y="286"/>
                  <a:pt x="1485" y="293"/>
                  <a:pt x="1494" y="293"/>
                </a:cubicBezTo>
                <a:cubicBezTo>
                  <a:pt x="1502" y="293"/>
                  <a:pt x="1508" y="286"/>
                  <a:pt x="1508" y="278"/>
                </a:cubicBezTo>
                <a:cubicBezTo>
                  <a:pt x="1508" y="270"/>
                  <a:pt x="1502" y="263"/>
                  <a:pt x="1494" y="263"/>
                </a:cubicBezTo>
                <a:close/>
                <a:moveTo>
                  <a:pt x="1494" y="296"/>
                </a:moveTo>
                <a:cubicBezTo>
                  <a:pt x="1485" y="296"/>
                  <a:pt x="1479" y="303"/>
                  <a:pt x="1479" y="311"/>
                </a:cubicBezTo>
                <a:cubicBezTo>
                  <a:pt x="1479" y="319"/>
                  <a:pt x="1485" y="326"/>
                  <a:pt x="1494" y="326"/>
                </a:cubicBezTo>
                <a:cubicBezTo>
                  <a:pt x="1502" y="326"/>
                  <a:pt x="1508" y="319"/>
                  <a:pt x="1508" y="311"/>
                </a:cubicBezTo>
                <a:cubicBezTo>
                  <a:pt x="1508" y="303"/>
                  <a:pt x="1502" y="296"/>
                  <a:pt x="1494" y="296"/>
                </a:cubicBezTo>
                <a:close/>
                <a:moveTo>
                  <a:pt x="1494" y="329"/>
                </a:moveTo>
                <a:cubicBezTo>
                  <a:pt x="1485" y="329"/>
                  <a:pt x="1479" y="336"/>
                  <a:pt x="1479" y="344"/>
                </a:cubicBezTo>
                <a:cubicBezTo>
                  <a:pt x="1479" y="352"/>
                  <a:pt x="1485" y="359"/>
                  <a:pt x="1494" y="359"/>
                </a:cubicBezTo>
                <a:cubicBezTo>
                  <a:pt x="1502" y="359"/>
                  <a:pt x="1508" y="352"/>
                  <a:pt x="1508" y="344"/>
                </a:cubicBezTo>
                <a:cubicBezTo>
                  <a:pt x="1508" y="336"/>
                  <a:pt x="1502" y="329"/>
                  <a:pt x="1494" y="329"/>
                </a:cubicBezTo>
                <a:close/>
                <a:moveTo>
                  <a:pt x="1494" y="362"/>
                </a:moveTo>
                <a:cubicBezTo>
                  <a:pt x="1485" y="362"/>
                  <a:pt x="1479" y="369"/>
                  <a:pt x="1479" y="377"/>
                </a:cubicBezTo>
                <a:cubicBezTo>
                  <a:pt x="1479" y="385"/>
                  <a:pt x="1485" y="392"/>
                  <a:pt x="1494" y="392"/>
                </a:cubicBezTo>
                <a:cubicBezTo>
                  <a:pt x="1502" y="392"/>
                  <a:pt x="1508" y="385"/>
                  <a:pt x="1508" y="377"/>
                </a:cubicBezTo>
                <a:cubicBezTo>
                  <a:pt x="1508" y="369"/>
                  <a:pt x="1502" y="362"/>
                  <a:pt x="1494" y="362"/>
                </a:cubicBezTo>
                <a:close/>
                <a:moveTo>
                  <a:pt x="1494" y="395"/>
                </a:moveTo>
                <a:cubicBezTo>
                  <a:pt x="1485" y="395"/>
                  <a:pt x="1479" y="402"/>
                  <a:pt x="1479" y="410"/>
                </a:cubicBezTo>
                <a:cubicBezTo>
                  <a:pt x="1479" y="418"/>
                  <a:pt x="1485" y="425"/>
                  <a:pt x="1494" y="425"/>
                </a:cubicBezTo>
                <a:cubicBezTo>
                  <a:pt x="1502" y="425"/>
                  <a:pt x="1508" y="418"/>
                  <a:pt x="1508" y="410"/>
                </a:cubicBezTo>
                <a:cubicBezTo>
                  <a:pt x="1508" y="402"/>
                  <a:pt x="1502" y="395"/>
                  <a:pt x="1494" y="395"/>
                </a:cubicBezTo>
                <a:close/>
                <a:moveTo>
                  <a:pt x="1494" y="428"/>
                </a:moveTo>
                <a:cubicBezTo>
                  <a:pt x="1485" y="428"/>
                  <a:pt x="1479" y="435"/>
                  <a:pt x="1479" y="443"/>
                </a:cubicBezTo>
                <a:cubicBezTo>
                  <a:pt x="1479" y="451"/>
                  <a:pt x="1485" y="458"/>
                  <a:pt x="1494" y="458"/>
                </a:cubicBezTo>
                <a:cubicBezTo>
                  <a:pt x="1502" y="458"/>
                  <a:pt x="1508" y="451"/>
                  <a:pt x="1508" y="443"/>
                </a:cubicBezTo>
                <a:cubicBezTo>
                  <a:pt x="1508" y="435"/>
                  <a:pt x="1502" y="428"/>
                  <a:pt x="1494" y="428"/>
                </a:cubicBezTo>
                <a:close/>
                <a:moveTo>
                  <a:pt x="1494" y="461"/>
                </a:moveTo>
                <a:cubicBezTo>
                  <a:pt x="1485" y="461"/>
                  <a:pt x="1479" y="468"/>
                  <a:pt x="1479" y="476"/>
                </a:cubicBezTo>
                <a:cubicBezTo>
                  <a:pt x="1479" y="484"/>
                  <a:pt x="1485" y="491"/>
                  <a:pt x="1494" y="491"/>
                </a:cubicBezTo>
                <a:cubicBezTo>
                  <a:pt x="1502" y="491"/>
                  <a:pt x="1508" y="484"/>
                  <a:pt x="1508" y="476"/>
                </a:cubicBezTo>
                <a:cubicBezTo>
                  <a:pt x="1508" y="468"/>
                  <a:pt x="1502" y="461"/>
                  <a:pt x="1494" y="461"/>
                </a:cubicBezTo>
                <a:close/>
                <a:moveTo>
                  <a:pt x="1494" y="494"/>
                </a:moveTo>
                <a:cubicBezTo>
                  <a:pt x="1485" y="494"/>
                  <a:pt x="1479" y="500"/>
                  <a:pt x="1479" y="509"/>
                </a:cubicBezTo>
                <a:cubicBezTo>
                  <a:pt x="1479" y="517"/>
                  <a:pt x="1485" y="523"/>
                  <a:pt x="1494" y="523"/>
                </a:cubicBezTo>
                <a:cubicBezTo>
                  <a:pt x="1502" y="523"/>
                  <a:pt x="1508" y="517"/>
                  <a:pt x="1508" y="509"/>
                </a:cubicBezTo>
                <a:cubicBezTo>
                  <a:pt x="1508" y="500"/>
                  <a:pt x="1502" y="494"/>
                  <a:pt x="1494" y="494"/>
                </a:cubicBezTo>
                <a:close/>
                <a:moveTo>
                  <a:pt x="1494" y="527"/>
                </a:moveTo>
                <a:cubicBezTo>
                  <a:pt x="1485" y="527"/>
                  <a:pt x="1479" y="533"/>
                  <a:pt x="1479" y="542"/>
                </a:cubicBezTo>
                <a:cubicBezTo>
                  <a:pt x="1479" y="550"/>
                  <a:pt x="1485" y="556"/>
                  <a:pt x="1494" y="556"/>
                </a:cubicBezTo>
                <a:cubicBezTo>
                  <a:pt x="1502" y="556"/>
                  <a:pt x="1508" y="550"/>
                  <a:pt x="1508" y="542"/>
                </a:cubicBezTo>
                <a:cubicBezTo>
                  <a:pt x="1508" y="533"/>
                  <a:pt x="1502" y="527"/>
                  <a:pt x="1494" y="527"/>
                </a:cubicBezTo>
                <a:close/>
                <a:moveTo>
                  <a:pt x="1494" y="560"/>
                </a:moveTo>
                <a:cubicBezTo>
                  <a:pt x="1485" y="560"/>
                  <a:pt x="1479" y="566"/>
                  <a:pt x="1479" y="574"/>
                </a:cubicBezTo>
                <a:cubicBezTo>
                  <a:pt x="1479" y="583"/>
                  <a:pt x="1485" y="589"/>
                  <a:pt x="1494" y="589"/>
                </a:cubicBezTo>
                <a:cubicBezTo>
                  <a:pt x="1502" y="589"/>
                  <a:pt x="1508" y="583"/>
                  <a:pt x="1508" y="574"/>
                </a:cubicBezTo>
                <a:cubicBezTo>
                  <a:pt x="1508" y="566"/>
                  <a:pt x="1502" y="560"/>
                  <a:pt x="1494" y="560"/>
                </a:cubicBezTo>
                <a:close/>
                <a:moveTo>
                  <a:pt x="1494" y="593"/>
                </a:moveTo>
                <a:cubicBezTo>
                  <a:pt x="1485" y="593"/>
                  <a:pt x="1479" y="599"/>
                  <a:pt x="1479" y="607"/>
                </a:cubicBezTo>
                <a:cubicBezTo>
                  <a:pt x="1479" y="616"/>
                  <a:pt x="1485" y="622"/>
                  <a:pt x="1494" y="622"/>
                </a:cubicBezTo>
                <a:cubicBezTo>
                  <a:pt x="1502" y="622"/>
                  <a:pt x="1508" y="616"/>
                  <a:pt x="1508" y="607"/>
                </a:cubicBezTo>
                <a:cubicBezTo>
                  <a:pt x="1508" y="599"/>
                  <a:pt x="1502" y="593"/>
                  <a:pt x="1494" y="593"/>
                </a:cubicBezTo>
                <a:close/>
                <a:moveTo>
                  <a:pt x="1494" y="625"/>
                </a:moveTo>
                <a:cubicBezTo>
                  <a:pt x="1485" y="625"/>
                  <a:pt x="1479" y="632"/>
                  <a:pt x="1479" y="640"/>
                </a:cubicBezTo>
                <a:cubicBezTo>
                  <a:pt x="1479" y="648"/>
                  <a:pt x="1485" y="655"/>
                  <a:pt x="1494" y="655"/>
                </a:cubicBezTo>
                <a:cubicBezTo>
                  <a:pt x="1502" y="655"/>
                  <a:pt x="1508" y="648"/>
                  <a:pt x="1508" y="640"/>
                </a:cubicBezTo>
                <a:cubicBezTo>
                  <a:pt x="1508" y="632"/>
                  <a:pt x="1502" y="625"/>
                  <a:pt x="1494" y="625"/>
                </a:cubicBezTo>
                <a:close/>
                <a:moveTo>
                  <a:pt x="1494" y="658"/>
                </a:moveTo>
                <a:cubicBezTo>
                  <a:pt x="1485" y="658"/>
                  <a:pt x="1479" y="665"/>
                  <a:pt x="1479" y="673"/>
                </a:cubicBezTo>
                <a:cubicBezTo>
                  <a:pt x="1479" y="681"/>
                  <a:pt x="1485" y="688"/>
                  <a:pt x="1494" y="688"/>
                </a:cubicBezTo>
                <a:cubicBezTo>
                  <a:pt x="1502" y="688"/>
                  <a:pt x="1508" y="681"/>
                  <a:pt x="1508" y="673"/>
                </a:cubicBezTo>
                <a:cubicBezTo>
                  <a:pt x="1508" y="665"/>
                  <a:pt x="1502" y="658"/>
                  <a:pt x="1494" y="658"/>
                </a:cubicBezTo>
                <a:close/>
                <a:moveTo>
                  <a:pt x="1494" y="691"/>
                </a:moveTo>
                <a:cubicBezTo>
                  <a:pt x="1485" y="691"/>
                  <a:pt x="1479" y="698"/>
                  <a:pt x="1479" y="706"/>
                </a:cubicBezTo>
                <a:cubicBezTo>
                  <a:pt x="1479" y="714"/>
                  <a:pt x="1485" y="721"/>
                  <a:pt x="1494" y="721"/>
                </a:cubicBezTo>
                <a:cubicBezTo>
                  <a:pt x="1502" y="721"/>
                  <a:pt x="1508" y="714"/>
                  <a:pt x="1508" y="706"/>
                </a:cubicBezTo>
                <a:cubicBezTo>
                  <a:pt x="1508" y="698"/>
                  <a:pt x="1502" y="691"/>
                  <a:pt x="1494" y="691"/>
                </a:cubicBezTo>
                <a:close/>
                <a:moveTo>
                  <a:pt x="1494" y="724"/>
                </a:moveTo>
                <a:cubicBezTo>
                  <a:pt x="1485" y="724"/>
                  <a:pt x="1479" y="731"/>
                  <a:pt x="1479" y="739"/>
                </a:cubicBezTo>
                <a:cubicBezTo>
                  <a:pt x="1479" y="747"/>
                  <a:pt x="1485" y="754"/>
                  <a:pt x="1494" y="754"/>
                </a:cubicBezTo>
                <a:cubicBezTo>
                  <a:pt x="1502" y="754"/>
                  <a:pt x="1508" y="747"/>
                  <a:pt x="1508" y="739"/>
                </a:cubicBezTo>
                <a:cubicBezTo>
                  <a:pt x="1508" y="731"/>
                  <a:pt x="1502" y="724"/>
                  <a:pt x="1494" y="724"/>
                </a:cubicBezTo>
                <a:close/>
                <a:moveTo>
                  <a:pt x="1494" y="757"/>
                </a:moveTo>
                <a:cubicBezTo>
                  <a:pt x="1485" y="757"/>
                  <a:pt x="1479" y="764"/>
                  <a:pt x="1479" y="772"/>
                </a:cubicBezTo>
                <a:cubicBezTo>
                  <a:pt x="1479" y="780"/>
                  <a:pt x="1485" y="787"/>
                  <a:pt x="1494" y="787"/>
                </a:cubicBezTo>
                <a:cubicBezTo>
                  <a:pt x="1502" y="787"/>
                  <a:pt x="1508" y="780"/>
                  <a:pt x="1508" y="772"/>
                </a:cubicBezTo>
                <a:cubicBezTo>
                  <a:pt x="1508" y="764"/>
                  <a:pt x="1502" y="757"/>
                  <a:pt x="1494" y="757"/>
                </a:cubicBezTo>
                <a:close/>
                <a:moveTo>
                  <a:pt x="1494" y="790"/>
                </a:moveTo>
                <a:cubicBezTo>
                  <a:pt x="1485" y="790"/>
                  <a:pt x="1479" y="797"/>
                  <a:pt x="1479" y="805"/>
                </a:cubicBezTo>
                <a:cubicBezTo>
                  <a:pt x="1479" y="813"/>
                  <a:pt x="1485" y="820"/>
                  <a:pt x="1494" y="820"/>
                </a:cubicBezTo>
                <a:cubicBezTo>
                  <a:pt x="1502" y="820"/>
                  <a:pt x="1508" y="813"/>
                  <a:pt x="1508" y="805"/>
                </a:cubicBezTo>
                <a:cubicBezTo>
                  <a:pt x="1508" y="797"/>
                  <a:pt x="1502" y="790"/>
                  <a:pt x="1494" y="790"/>
                </a:cubicBezTo>
                <a:close/>
                <a:moveTo>
                  <a:pt x="1494" y="823"/>
                </a:moveTo>
                <a:cubicBezTo>
                  <a:pt x="1485" y="823"/>
                  <a:pt x="1479" y="830"/>
                  <a:pt x="1479" y="838"/>
                </a:cubicBezTo>
                <a:cubicBezTo>
                  <a:pt x="1479" y="846"/>
                  <a:pt x="1485" y="853"/>
                  <a:pt x="1494" y="853"/>
                </a:cubicBezTo>
                <a:cubicBezTo>
                  <a:pt x="1502" y="853"/>
                  <a:pt x="1508" y="846"/>
                  <a:pt x="1508" y="838"/>
                </a:cubicBezTo>
                <a:cubicBezTo>
                  <a:pt x="1508" y="830"/>
                  <a:pt x="1502" y="823"/>
                  <a:pt x="1494" y="823"/>
                </a:cubicBezTo>
                <a:close/>
                <a:moveTo>
                  <a:pt x="1494" y="856"/>
                </a:moveTo>
                <a:cubicBezTo>
                  <a:pt x="1485" y="856"/>
                  <a:pt x="1479" y="863"/>
                  <a:pt x="1479" y="871"/>
                </a:cubicBezTo>
                <a:cubicBezTo>
                  <a:pt x="1479" y="879"/>
                  <a:pt x="1485" y="886"/>
                  <a:pt x="1494" y="886"/>
                </a:cubicBezTo>
                <a:cubicBezTo>
                  <a:pt x="1502" y="886"/>
                  <a:pt x="1508" y="879"/>
                  <a:pt x="1508" y="871"/>
                </a:cubicBezTo>
                <a:cubicBezTo>
                  <a:pt x="1508" y="863"/>
                  <a:pt x="1502" y="856"/>
                  <a:pt x="1494" y="856"/>
                </a:cubicBezTo>
                <a:close/>
                <a:moveTo>
                  <a:pt x="1494" y="889"/>
                </a:moveTo>
                <a:cubicBezTo>
                  <a:pt x="1485" y="889"/>
                  <a:pt x="1479" y="895"/>
                  <a:pt x="1479" y="904"/>
                </a:cubicBezTo>
                <a:cubicBezTo>
                  <a:pt x="1479" y="912"/>
                  <a:pt x="1485" y="918"/>
                  <a:pt x="1494" y="918"/>
                </a:cubicBezTo>
                <a:cubicBezTo>
                  <a:pt x="1502" y="918"/>
                  <a:pt x="1508" y="912"/>
                  <a:pt x="1508" y="904"/>
                </a:cubicBezTo>
                <a:cubicBezTo>
                  <a:pt x="1508" y="895"/>
                  <a:pt x="1502" y="889"/>
                  <a:pt x="1494" y="889"/>
                </a:cubicBezTo>
                <a:close/>
                <a:moveTo>
                  <a:pt x="1494" y="922"/>
                </a:moveTo>
                <a:cubicBezTo>
                  <a:pt x="1485" y="922"/>
                  <a:pt x="1479" y="928"/>
                  <a:pt x="1479" y="937"/>
                </a:cubicBezTo>
                <a:cubicBezTo>
                  <a:pt x="1479" y="945"/>
                  <a:pt x="1485" y="951"/>
                  <a:pt x="1494" y="951"/>
                </a:cubicBezTo>
                <a:cubicBezTo>
                  <a:pt x="1502" y="951"/>
                  <a:pt x="1508" y="945"/>
                  <a:pt x="1508" y="937"/>
                </a:cubicBezTo>
                <a:cubicBezTo>
                  <a:pt x="1508" y="928"/>
                  <a:pt x="1502" y="922"/>
                  <a:pt x="1494" y="922"/>
                </a:cubicBezTo>
                <a:close/>
                <a:moveTo>
                  <a:pt x="1494" y="955"/>
                </a:moveTo>
                <a:cubicBezTo>
                  <a:pt x="1485" y="955"/>
                  <a:pt x="1479" y="961"/>
                  <a:pt x="1479" y="970"/>
                </a:cubicBezTo>
                <a:cubicBezTo>
                  <a:pt x="1479" y="978"/>
                  <a:pt x="1485" y="984"/>
                  <a:pt x="1494" y="984"/>
                </a:cubicBezTo>
                <a:cubicBezTo>
                  <a:pt x="1502" y="984"/>
                  <a:pt x="1508" y="978"/>
                  <a:pt x="1508" y="970"/>
                </a:cubicBezTo>
                <a:cubicBezTo>
                  <a:pt x="1508" y="961"/>
                  <a:pt x="1502" y="955"/>
                  <a:pt x="1494" y="955"/>
                </a:cubicBezTo>
                <a:close/>
                <a:moveTo>
                  <a:pt x="1494" y="988"/>
                </a:moveTo>
                <a:cubicBezTo>
                  <a:pt x="1485" y="988"/>
                  <a:pt x="1479" y="994"/>
                  <a:pt x="1479" y="1002"/>
                </a:cubicBezTo>
                <a:cubicBezTo>
                  <a:pt x="1479" y="1011"/>
                  <a:pt x="1485" y="1017"/>
                  <a:pt x="1494" y="1017"/>
                </a:cubicBezTo>
                <a:cubicBezTo>
                  <a:pt x="1502" y="1017"/>
                  <a:pt x="1508" y="1011"/>
                  <a:pt x="1508" y="1002"/>
                </a:cubicBezTo>
                <a:cubicBezTo>
                  <a:pt x="1508" y="994"/>
                  <a:pt x="1502" y="988"/>
                  <a:pt x="1494" y="988"/>
                </a:cubicBezTo>
                <a:close/>
                <a:moveTo>
                  <a:pt x="1494" y="1021"/>
                </a:moveTo>
                <a:cubicBezTo>
                  <a:pt x="1485" y="1021"/>
                  <a:pt x="1479" y="1027"/>
                  <a:pt x="1479" y="1035"/>
                </a:cubicBezTo>
                <a:cubicBezTo>
                  <a:pt x="1479" y="1044"/>
                  <a:pt x="1485" y="1050"/>
                  <a:pt x="1494" y="1050"/>
                </a:cubicBezTo>
                <a:cubicBezTo>
                  <a:pt x="1502" y="1050"/>
                  <a:pt x="1508" y="1044"/>
                  <a:pt x="1508" y="1035"/>
                </a:cubicBezTo>
                <a:cubicBezTo>
                  <a:pt x="1508" y="1027"/>
                  <a:pt x="1502" y="1021"/>
                  <a:pt x="1494" y="1021"/>
                </a:cubicBezTo>
                <a:close/>
                <a:moveTo>
                  <a:pt x="1494" y="1053"/>
                </a:moveTo>
                <a:cubicBezTo>
                  <a:pt x="1485" y="1053"/>
                  <a:pt x="1479" y="1060"/>
                  <a:pt x="1479" y="1068"/>
                </a:cubicBezTo>
                <a:cubicBezTo>
                  <a:pt x="1479" y="1076"/>
                  <a:pt x="1485" y="1083"/>
                  <a:pt x="1494" y="1083"/>
                </a:cubicBezTo>
                <a:cubicBezTo>
                  <a:pt x="1502" y="1083"/>
                  <a:pt x="1508" y="1076"/>
                  <a:pt x="1508" y="1068"/>
                </a:cubicBezTo>
                <a:cubicBezTo>
                  <a:pt x="1508" y="1060"/>
                  <a:pt x="1502" y="1053"/>
                  <a:pt x="1494" y="1053"/>
                </a:cubicBezTo>
                <a:close/>
                <a:moveTo>
                  <a:pt x="1494" y="1086"/>
                </a:moveTo>
                <a:cubicBezTo>
                  <a:pt x="1485" y="1086"/>
                  <a:pt x="1479" y="1093"/>
                  <a:pt x="1479" y="1101"/>
                </a:cubicBezTo>
                <a:cubicBezTo>
                  <a:pt x="1479" y="1109"/>
                  <a:pt x="1485" y="1116"/>
                  <a:pt x="1494" y="1116"/>
                </a:cubicBezTo>
                <a:cubicBezTo>
                  <a:pt x="1502" y="1116"/>
                  <a:pt x="1508" y="1109"/>
                  <a:pt x="1508" y="1101"/>
                </a:cubicBezTo>
                <a:cubicBezTo>
                  <a:pt x="1508" y="1093"/>
                  <a:pt x="1502" y="1086"/>
                  <a:pt x="1494" y="1086"/>
                </a:cubicBezTo>
                <a:close/>
                <a:moveTo>
                  <a:pt x="1494" y="1119"/>
                </a:moveTo>
                <a:cubicBezTo>
                  <a:pt x="1485" y="1119"/>
                  <a:pt x="1479" y="1126"/>
                  <a:pt x="1479" y="1134"/>
                </a:cubicBezTo>
                <a:cubicBezTo>
                  <a:pt x="1479" y="1142"/>
                  <a:pt x="1485" y="1149"/>
                  <a:pt x="1494" y="1149"/>
                </a:cubicBezTo>
                <a:cubicBezTo>
                  <a:pt x="1502" y="1149"/>
                  <a:pt x="1508" y="1142"/>
                  <a:pt x="1508" y="1134"/>
                </a:cubicBezTo>
                <a:cubicBezTo>
                  <a:pt x="1508" y="1126"/>
                  <a:pt x="1502" y="1119"/>
                  <a:pt x="1494" y="1119"/>
                </a:cubicBezTo>
                <a:close/>
                <a:moveTo>
                  <a:pt x="1494" y="1152"/>
                </a:moveTo>
                <a:cubicBezTo>
                  <a:pt x="1485" y="1152"/>
                  <a:pt x="1479" y="1159"/>
                  <a:pt x="1479" y="1167"/>
                </a:cubicBezTo>
                <a:cubicBezTo>
                  <a:pt x="1479" y="1175"/>
                  <a:pt x="1485" y="1182"/>
                  <a:pt x="1494" y="1182"/>
                </a:cubicBezTo>
                <a:cubicBezTo>
                  <a:pt x="1502" y="1182"/>
                  <a:pt x="1508" y="1175"/>
                  <a:pt x="1508" y="1167"/>
                </a:cubicBezTo>
                <a:cubicBezTo>
                  <a:pt x="1508" y="1159"/>
                  <a:pt x="1502" y="1152"/>
                  <a:pt x="1494" y="1152"/>
                </a:cubicBezTo>
                <a:close/>
                <a:moveTo>
                  <a:pt x="1494" y="1185"/>
                </a:moveTo>
                <a:cubicBezTo>
                  <a:pt x="1485" y="1185"/>
                  <a:pt x="1479" y="1192"/>
                  <a:pt x="1479" y="1200"/>
                </a:cubicBezTo>
                <a:cubicBezTo>
                  <a:pt x="1479" y="1208"/>
                  <a:pt x="1485" y="1215"/>
                  <a:pt x="1494" y="1215"/>
                </a:cubicBezTo>
                <a:cubicBezTo>
                  <a:pt x="1502" y="1215"/>
                  <a:pt x="1508" y="1208"/>
                  <a:pt x="1508" y="1200"/>
                </a:cubicBezTo>
                <a:cubicBezTo>
                  <a:pt x="1508" y="1192"/>
                  <a:pt x="1502" y="1185"/>
                  <a:pt x="1494" y="1185"/>
                </a:cubicBezTo>
                <a:close/>
                <a:moveTo>
                  <a:pt x="1494" y="1218"/>
                </a:moveTo>
                <a:cubicBezTo>
                  <a:pt x="1485" y="1218"/>
                  <a:pt x="1479" y="1225"/>
                  <a:pt x="1479" y="1233"/>
                </a:cubicBezTo>
                <a:cubicBezTo>
                  <a:pt x="1479" y="1241"/>
                  <a:pt x="1485" y="1248"/>
                  <a:pt x="1494" y="1248"/>
                </a:cubicBezTo>
                <a:cubicBezTo>
                  <a:pt x="1502" y="1248"/>
                  <a:pt x="1508" y="1241"/>
                  <a:pt x="1508" y="1233"/>
                </a:cubicBezTo>
                <a:cubicBezTo>
                  <a:pt x="1508" y="1225"/>
                  <a:pt x="1502" y="1218"/>
                  <a:pt x="1494" y="1218"/>
                </a:cubicBezTo>
                <a:close/>
                <a:moveTo>
                  <a:pt x="1494" y="1251"/>
                </a:moveTo>
                <a:cubicBezTo>
                  <a:pt x="1485" y="1251"/>
                  <a:pt x="1479" y="1258"/>
                  <a:pt x="1479" y="1266"/>
                </a:cubicBezTo>
                <a:cubicBezTo>
                  <a:pt x="1479" y="1274"/>
                  <a:pt x="1485" y="1281"/>
                  <a:pt x="1494" y="1281"/>
                </a:cubicBezTo>
                <a:cubicBezTo>
                  <a:pt x="1502" y="1281"/>
                  <a:pt x="1508" y="1274"/>
                  <a:pt x="1508" y="1266"/>
                </a:cubicBezTo>
                <a:cubicBezTo>
                  <a:pt x="1508" y="1258"/>
                  <a:pt x="1502" y="1251"/>
                  <a:pt x="1494" y="1251"/>
                </a:cubicBezTo>
                <a:close/>
                <a:moveTo>
                  <a:pt x="1494" y="1284"/>
                </a:moveTo>
                <a:cubicBezTo>
                  <a:pt x="1485" y="1284"/>
                  <a:pt x="1479" y="1291"/>
                  <a:pt x="1479" y="1299"/>
                </a:cubicBezTo>
                <a:cubicBezTo>
                  <a:pt x="1479" y="1307"/>
                  <a:pt x="1485" y="1314"/>
                  <a:pt x="1494" y="1314"/>
                </a:cubicBezTo>
                <a:cubicBezTo>
                  <a:pt x="1502" y="1314"/>
                  <a:pt x="1508" y="1307"/>
                  <a:pt x="1508" y="1299"/>
                </a:cubicBezTo>
                <a:cubicBezTo>
                  <a:pt x="1508" y="1291"/>
                  <a:pt x="1502" y="1284"/>
                  <a:pt x="1494" y="1284"/>
                </a:cubicBezTo>
                <a:close/>
                <a:moveTo>
                  <a:pt x="1494" y="1317"/>
                </a:moveTo>
                <a:cubicBezTo>
                  <a:pt x="1485" y="1317"/>
                  <a:pt x="1479" y="1323"/>
                  <a:pt x="1479" y="1332"/>
                </a:cubicBezTo>
                <a:cubicBezTo>
                  <a:pt x="1479" y="1340"/>
                  <a:pt x="1485" y="1346"/>
                  <a:pt x="1494" y="1346"/>
                </a:cubicBezTo>
                <a:cubicBezTo>
                  <a:pt x="1502" y="1346"/>
                  <a:pt x="1508" y="1340"/>
                  <a:pt x="1508" y="1332"/>
                </a:cubicBezTo>
                <a:cubicBezTo>
                  <a:pt x="1508" y="1323"/>
                  <a:pt x="1502" y="1317"/>
                  <a:pt x="1494" y="1317"/>
                </a:cubicBezTo>
                <a:close/>
                <a:moveTo>
                  <a:pt x="1494" y="1350"/>
                </a:moveTo>
                <a:cubicBezTo>
                  <a:pt x="1485" y="1350"/>
                  <a:pt x="1479" y="1356"/>
                  <a:pt x="1479" y="1365"/>
                </a:cubicBezTo>
                <a:cubicBezTo>
                  <a:pt x="1479" y="1373"/>
                  <a:pt x="1485" y="1379"/>
                  <a:pt x="1494" y="1379"/>
                </a:cubicBezTo>
                <a:cubicBezTo>
                  <a:pt x="1502" y="1379"/>
                  <a:pt x="1508" y="1373"/>
                  <a:pt x="1508" y="1365"/>
                </a:cubicBezTo>
                <a:cubicBezTo>
                  <a:pt x="1508" y="1356"/>
                  <a:pt x="1502" y="1350"/>
                  <a:pt x="1494" y="1350"/>
                </a:cubicBezTo>
                <a:close/>
                <a:moveTo>
                  <a:pt x="1494" y="1383"/>
                </a:moveTo>
                <a:cubicBezTo>
                  <a:pt x="1485" y="1383"/>
                  <a:pt x="1479" y="1389"/>
                  <a:pt x="1479" y="1397"/>
                </a:cubicBezTo>
                <a:cubicBezTo>
                  <a:pt x="1479" y="1406"/>
                  <a:pt x="1485" y="1412"/>
                  <a:pt x="1494" y="1412"/>
                </a:cubicBezTo>
                <a:cubicBezTo>
                  <a:pt x="1502" y="1412"/>
                  <a:pt x="1508" y="1406"/>
                  <a:pt x="1508" y="1397"/>
                </a:cubicBezTo>
                <a:cubicBezTo>
                  <a:pt x="1508" y="1389"/>
                  <a:pt x="1502" y="1383"/>
                  <a:pt x="1494" y="1383"/>
                </a:cubicBezTo>
                <a:close/>
                <a:moveTo>
                  <a:pt x="1494" y="1416"/>
                </a:moveTo>
                <a:cubicBezTo>
                  <a:pt x="1485" y="1416"/>
                  <a:pt x="1479" y="1422"/>
                  <a:pt x="1479" y="1430"/>
                </a:cubicBezTo>
                <a:cubicBezTo>
                  <a:pt x="1479" y="1439"/>
                  <a:pt x="1485" y="1445"/>
                  <a:pt x="1494" y="1445"/>
                </a:cubicBezTo>
                <a:cubicBezTo>
                  <a:pt x="1502" y="1445"/>
                  <a:pt x="1508" y="1439"/>
                  <a:pt x="1508" y="1430"/>
                </a:cubicBezTo>
                <a:cubicBezTo>
                  <a:pt x="1508" y="1422"/>
                  <a:pt x="1502" y="1416"/>
                  <a:pt x="1494" y="1416"/>
                </a:cubicBezTo>
                <a:close/>
                <a:moveTo>
                  <a:pt x="1526" y="0"/>
                </a:moveTo>
                <a:cubicBezTo>
                  <a:pt x="1518" y="0"/>
                  <a:pt x="1512" y="7"/>
                  <a:pt x="1512" y="15"/>
                </a:cubicBezTo>
                <a:cubicBezTo>
                  <a:pt x="1512" y="23"/>
                  <a:pt x="1518" y="30"/>
                  <a:pt x="1526" y="30"/>
                </a:cubicBezTo>
                <a:cubicBezTo>
                  <a:pt x="1535" y="30"/>
                  <a:pt x="1541" y="23"/>
                  <a:pt x="1541" y="15"/>
                </a:cubicBezTo>
                <a:cubicBezTo>
                  <a:pt x="1541" y="7"/>
                  <a:pt x="1535" y="0"/>
                  <a:pt x="1526" y="0"/>
                </a:cubicBezTo>
                <a:close/>
                <a:moveTo>
                  <a:pt x="1526" y="33"/>
                </a:moveTo>
                <a:cubicBezTo>
                  <a:pt x="1518" y="33"/>
                  <a:pt x="1512" y="40"/>
                  <a:pt x="1512" y="48"/>
                </a:cubicBezTo>
                <a:cubicBezTo>
                  <a:pt x="1512" y="56"/>
                  <a:pt x="1518" y="63"/>
                  <a:pt x="1526" y="63"/>
                </a:cubicBezTo>
                <a:cubicBezTo>
                  <a:pt x="1535" y="63"/>
                  <a:pt x="1541" y="56"/>
                  <a:pt x="1541" y="48"/>
                </a:cubicBezTo>
                <a:cubicBezTo>
                  <a:pt x="1541" y="40"/>
                  <a:pt x="1535" y="33"/>
                  <a:pt x="1526" y="33"/>
                </a:cubicBezTo>
                <a:close/>
                <a:moveTo>
                  <a:pt x="1526" y="66"/>
                </a:moveTo>
                <a:cubicBezTo>
                  <a:pt x="1518" y="66"/>
                  <a:pt x="1512" y="72"/>
                  <a:pt x="1512" y="81"/>
                </a:cubicBezTo>
                <a:cubicBezTo>
                  <a:pt x="1512" y="89"/>
                  <a:pt x="1518" y="95"/>
                  <a:pt x="1526" y="95"/>
                </a:cubicBezTo>
                <a:cubicBezTo>
                  <a:pt x="1535" y="95"/>
                  <a:pt x="1541" y="89"/>
                  <a:pt x="1541" y="81"/>
                </a:cubicBezTo>
                <a:cubicBezTo>
                  <a:pt x="1541" y="72"/>
                  <a:pt x="1535" y="66"/>
                  <a:pt x="1526" y="66"/>
                </a:cubicBezTo>
                <a:close/>
                <a:moveTo>
                  <a:pt x="1526" y="99"/>
                </a:moveTo>
                <a:cubicBezTo>
                  <a:pt x="1518" y="99"/>
                  <a:pt x="1512" y="105"/>
                  <a:pt x="1512" y="114"/>
                </a:cubicBezTo>
                <a:cubicBezTo>
                  <a:pt x="1512" y="122"/>
                  <a:pt x="1518" y="128"/>
                  <a:pt x="1526" y="128"/>
                </a:cubicBezTo>
                <a:cubicBezTo>
                  <a:pt x="1535" y="128"/>
                  <a:pt x="1541" y="122"/>
                  <a:pt x="1541" y="114"/>
                </a:cubicBezTo>
                <a:cubicBezTo>
                  <a:pt x="1541" y="105"/>
                  <a:pt x="1535" y="99"/>
                  <a:pt x="1526" y="99"/>
                </a:cubicBezTo>
                <a:close/>
                <a:moveTo>
                  <a:pt x="1526" y="132"/>
                </a:moveTo>
                <a:cubicBezTo>
                  <a:pt x="1518" y="132"/>
                  <a:pt x="1512" y="138"/>
                  <a:pt x="1512" y="147"/>
                </a:cubicBezTo>
                <a:cubicBezTo>
                  <a:pt x="1512" y="155"/>
                  <a:pt x="1518" y="161"/>
                  <a:pt x="1526" y="161"/>
                </a:cubicBezTo>
                <a:cubicBezTo>
                  <a:pt x="1535" y="161"/>
                  <a:pt x="1541" y="155"/>
                  <a:pt x="1541" y="147"/>
                </a:cubicBezTo>
                <a:cubicBezTo>
                  <a:pt x="1541" y="138"/>
                  <a:pt x="1535" y="132"/>
                  <a:pt x="1526" y="132"/>
                </a:cubicBezTo>
                <a:close/>
                <a:moveTo>
                  <a:pt x="1526" y="165"/>
                </a:moveTo>
                <a:cubicBezTo>
                  <a:pt x="1518" y="165"/>
                  <a:pt x="1512" y="171"/>
                  <a:pt x="1512" y="179"/>
                </a:cubicBezTo>
                <a:cubicBezTo>
                  <a:pt x="1512" y="188"/>
                  <a:pt x="1518" y="194"/>
                  <a:pt x="1526" y="194"/>
                </a:cubicBezTo>
                <a:cubicBezTo>
                  <a:pt x="1535" y="194"/>
                  <a:pt x="1541" y="188"/>
                  <a:pt x="1541" y="179"/>
                </a:cubicBezTo>
                <a:cubicBezTo>
                  <a:pt x="1541" y="171"/>
                  <a:pt x="1535" y="165"/>
                  <a:pt x="1526" y="165"/>
                </a:cubicBezTo>
                <a:close/>
                <a:moveTo>
                  <a:pt x="1526" y="198"/>
                </a:moveTo>
                <a:cubicBezTo>
                  <a:pt x="1518" y="198"/>
                  <a:pt x="1512" y="204"/>
                  <a:pt x="1512" y="212"/>
                </a:cubicBezTo>
                <a:cubicBezTo>
                  <a:pt x="1512" y="221"/>
                  <a:pt x="1518" y="227"/>
                  <a:pt x="1526" y="227"/>
                </a:cubicBezTo>
                <a:cubicBezTo>
                  <a:pt x="1535" y="227"/>
                  <a:pt x="1541" y="221"/>
                  <a:pt x="1541" y="212"/>
                </a:cubicBezTo>
                <a:cubicBezTo>
                  <a:pt x="1541" y="204"/>
                  <a:pt x="1535" y="198"/>
                  <a:pt x="1526" y="198"/>
                </a:cubicBezTo>
                <a:close/>
                <a:moveTo>
                  <a:pt x="1526" y="230"/>
                </a:moveTo>
                <a:cubicBezTo>
                  <a:pt x="1518" y="230"/>
                  <a:pt x="1512" y="237"/>
                  <a:pt x="1512" y="245"/>
                </a:cubicBezTo>
                <a:cubicBezTo>
                  <a:pt x="1512" y="253"/>
                  <a:pt x="1518" y="260"/>
                  <a:pt x="1526" y="260"/>
                </a:cubicBezTo>
                <a:cubicBezTo>
                  <a:pt x="1535" y="260"/>
                  <a:pt x="1541" y="253"/>
                  <a:pt x="1541" y="245"/>
                </a:cubicBezTo>
                <a:cubicBezTo>
                  <a:pt x="1541" y="237"/>
                  <a:pt x="1535" y="230"/>
                  <a:pt x="1526" y="230"/>
                </a:cubicBezTo>
                <a:close/>
                <a:moveTo>
                  <a:pt x="1526" y="263"/>
                </a:moveTo>
                <a:cubicBezTo>
                  <a:pt x="1518" y="263"/>
                  <a:pt x="1512" y="270"/>
                  <a:pt x="1512" y="278"/>
                </a:cubicBezTo>
                <a:cubicBezTo>
                  <a:pt x="1512" y="286"/>
                  <a:pt x="1518" y="293"/>
                  <a:pt x="1526" y="293"/>
                </a:cubicBezTo>
                <a:cubicBezTo>
                  <a:pt x="1535" y="293"/>
                  <a:pt x="1541" y="286"/>
                  <a:pt x="1541" y="278"/>
                </a:cubicBezTo>
                <a:cubicBezTo>
                  <a:pt x="1541" y="270"/>
                  <a:pt x="1535" y="263"/>
                  <a:pt x="1526" y="263"/>
                </a:cubicBezTo>
                <a:close/>
                <a:moveTo>
                  <a:pt x="1526" y="296"/>
                </a:moveTo>
                <a:cubicBezTo>
                  <a:pt x="1518" y="296"/>
                  <a:pt x="1512" y="303"/>
                  <a:pt x="1512" y="311"/>
                </a:cubicBezTo>
                <a:cubicBezTo>
                  <a:pt x="1512" y="319"/>
                  <a:pt x="1518" y="326"/>
                  <a:pt x="1526" y="326"/>
                </a:cubicBezTo>
                <a:cubicBezTo>
                  <a:pt x="1535" y="326"/>
                  <a:pt x="1541" y="319"/>
                  <a:pt x="1541" y="311"/>
                </a:cubicBezTo>
                <a:cubicBezTo>
                  <a:pt x="1541" y="303"/>
                  <a:pt x="1535" y="296"/>
                  <a:pt x="1526" y="296"/>
                </a:cubicBezTo>
                <a:close/>
                <a:moveTo>
                  <a:pt x="1526" y="329"/>
                </a:moveTo>
                <a:cubicBezTo>
                  <a:pt x="1518" y="329"/>
                  <a:pt x="1512" y="336"/>
                  <a:pt x="1512" y="344"/>
                </a:cubicBezTo>
                <a:cubicBezTo>
                  <a:pt x="1512" y="352"/>
                  <a:pt x="1518" y="359"/>
                  <a:pt x="1526" y="359"/>
                </a:cubicBezTo>
                <a:cubicBezTo>
                  <a:pt x="1535" y="359"/>
                  <a:pt x="1541" y="352"/>
                  <a:pt x="1541" y="344"/>
                </a:cubicBezTo>
                <a:cubicBezTo>
                  <a:pt x="1541" y="336"/>
                  <a:pt x="1535" y="329"/>
                  <a:pt x="1526" y="329"/>
                </a:cubicBezTo>
                <a:close/>
                <a:moveTo>
                  <a:pt x="1526" y="362"/>
                </a:moveTo>
                <a:cubicBezTo>
                  <a:pt x="1518" y="362"/>
                  <a:pt x="1512" y="369"/>
                  <a:pt x="1512" y="377"/>
                </a:cubicBezTo>
                <a:cubicBezTo>
                  <a:pt x="1512" y="385"/>
                  <a:pt x="1518" y="392"/>
                  <a:pt x="1526" y="392"/>
                </a:cubicBezTo>
                <a:cubicBezTo>
                  <a:pt x="1535" y="392"/>
                  <a:pt x="1541" y="385"/>
                  <a:pt x="1541" y="377"/>
                </a:cubicBezTo>
                <a:cubicBezTo>
                  <a:pt x="1541" y="369"/>
                  <a:pt x="1535" y="362"/>
                  <a:pt x="1526" y="362"/>
                </a:cubicBezTo>
                <a:close/>
                <a:moveTo>
                  <a:pt x="1526" y="395"/>
                </a:moveTo>
                <a:cubicBezTo>
                  <a:pt x="1518" y="395"/>
                  <a:pt x="1512" y="402"/>
                  <a:pt x="1512" y="410"/>
                </a:cubicBezTo>
                <a:cubicBezTo>
                  <a:pt x="1512" y="418"/>
                  <a:pt x="1518" y="425"/>
                  <a:pt x="1526" y="425"/>
                </a:cubicBezTo>
                <a:cubicBezTo>
                  <a:pt x="1535" y="425"/>
                  <a:pt x="1541" y="418"/>
                  <a:pt x="1541" y="410"/>
                </a:cubicBezTo>
                <a:cubicBezTo>
                  <a:pt x="1541" y="402"/>
                  <a:pt x="1535" y="395"/>
                  <a:pt x="1526" y="395"/>
                </a:cubicBezTo>
                <a:close/>
                <a:moveTo>
                  <a:pt x="1526" y="428"/>
                </a:moveTo>
                <a:cubicBezTo>
                  <a:pt x="1518" y="428"/>
                  <a:pt x="1512" y="435"/>
                  <a:pt x="1512" y="443"/>
                </a:cubicBezTo>
                <a:cubicBezTo>
                  <a:pt x="1512" y="451"/>
                  <a:pt x="1518" y="458"/>
                  <a:pt x="1526" y="458"/>
                </a:cubicBezTo>
                <a:cubicBezTo>
                  <a:pt x="1535" y="458"/>
                  <a:pt x="1541" y="451"/>
                  <a:pt x="1541" y="443"/>
                </a:cubicBezTo>
                <a:cubicBezTo>
                  <a:pt x="1541" y="435"/>
                  <a:pt x="1535" y="428"/>
                  <a:pt x="1526" y="428"/>
                </a:cubicBezTo>
                <a:close/>
                <a:moveTo>
                  <a:pt x="1526" y="461"/>
                </a:moveTo>
                <a:cubicBezTo>
                  <a:pt x="1518" y="461"/>
                  <a:pt x="1512" y="468"/>
                  <a:pt x="1512" y="476"/>
                </a:cubicBezTo>
                <a:cubicBezTo>
                  <a:pt x="1512" y="484"/>
                  <a:pt x="1518" y="491"/>
                  <a:pt x="1526" y="491"/>
                </a:cubicBezTo>
                <a:cubicBezTo>
                  <a:pt x="1535" y="491"/>
                  <a:pt x="1541" y="484"/>
                  <a:pt x="1541" y="476"/>
                </a:cubicBezTo>
                <a:cubicBezTo>
                  <a:pt x="1541" y="468"/>
                  <a:pt x="1535" y="461"/>
                  <a:pt x="1526" y="461"/>
                </a:cubicBezTo>
                <a:close/>
                <a:moveTo>
                  <a:pt x="1526" y="494"/>
                </a:moveTo>
                <a:cubicBezTo>
                  <a:pt x="1518" y="494"/>
                  <a:pt x="1512" y="500"/>
                  <a:pt x="1512" y="509"/>
                </a:cubicBezTo>
                <a:cubicBezTo>
                  <a:pt x="1512" y="517"/>
                  <a:pt x="1518" y="523"/>
                  <a:pt x="1526" y="523"/>
                </a:cubicBezTo>
                <a:cubicBezTo>
                  <a:pt x="1535" y="523"/>
                  <a:pt x="1541" y="517"/>
                  <a:pt x="1541" y="509"/>
                </a:cubicBezTo>
                <a:cubicBezTo>
                  <a:pt x="1541" y="500"/>
                  <a:pt x="1535" y="494"/>
                  <a:pt x="1526" y="494"/>
                </a:cubicBezTo>
                <a:close/>
                <a:moveTo>
                  <a:pt x="1526" y="527"/>
                </a:moveTo>
                <a:cubicBezTo>
                  <a:pt x="1518" y="527"/>
                  <a:pt x="1512" y="533"/>
                  <a:pt x="1512" y="542"/>
                </a:cubicBezTo>
                <a:cubicBezTo>
                  <a:pt x="1512" y="550"/>
                  <a:pt x="1518" y="556"/>
                  <a:pt x="1526" y="556"/>
                </a:cubicBezTo>
                <a:cubicBezTo>
                  <a:pt x="1535" y="556"/>
                  <a:pt x="1541" y="550"/>
                  <a:pt x="1541" y="542"/>
                </a:cubicBezTo>
                <a:cubicBezTo>
                  <a:pt x="1541" y="533"/>
                  <a:pt x="1535" y="527"/>
                  <a:pt x="1526" y="527"/>
                </a:cubicBezTo>
                <a:close/>
                <a:moveTo>
                  <a:pt x="1526" y="560"/>
                </a:moveTo>
                <a:cubicBezTo>
                  <a:pt x="1518" y="560"/>
                  <a:pt x="1512" y="566"/>
                  <a:pt x="1512" y="574"/>
                </a:cubicBezTo>
                <a:cubicBezTo>
                  <a:pt x="1512" y="583"/>
                  <a:pt x="1518" y="589"/>
                  <a:pt x="1526" y="589"/>
                </a:cubicBezTo>
                <a:cubicBezTo>
                  <a:pt x="1535" y="589"/>
                  <a:pt x="1541" y="583"/>
                  <a:pt x="1541" y="574"/>
                </a:cubicBezTo>
                <a:cubicBezTo>
                  <a:pt x="1541" y="566"/>
                  <a:pt x="1535" y="560"/>
                  <a:pt x="1526" y="560"/>
                </a:cubicBezTo>
                <a:close/>
                <a:moveTo>
                  <a:pt x="1526" y="593"/>
                </a:moveTo>
                <a:cubicBezTo>
                  <a:pt x="1518" y="593"/>
                  <a:pt x="1512" y="599"/>
                  <a:pt x="1512" y="607"/>
                </a:cubicBezTo>
                <a:cubicBezTo>
                  <a:pt x="1512" y="616"/>
                  <a:pt x="1518" y="622"/>
                  <a:pt x="1526" y="622"/>
                </a:cubicBezTo>
                <a:cubicBezTo>
                  <a:pt x="1535" y="622"/>
                  <a:pt x="1541" y="616"/>
                  <a:pt x="1541" y="607"/>
                </a:cubicBezTo>
                <a:cubicBezTo>
                  <a:pt x="1541" y="599"/>
                  <a:pt x="1535" y="593"/>
                  <a:pt x="1526" y="593"/>
                </a:cubicBezTo>
                <a:close/>
                <a:moveTo>
                  <a:pt x="1526" y="625"/>
                </a:moveTo>
                <a:cubicBezTo>
                  <a:pt x="1518" y="625"/>
                  <a:pt x="1512" y="632"/>
                  <a:pt x="1512" y="640"/>
                </a:cubicBezTo>
                <a:cubicBezTo>
                  <a:pt x="1512" y="648"/>
                  <a:pt x="1518" y="655"/>
                  <a:pt x="1526" y="655"/>
                </a:cubicBezTo>
                <a:cubicBezTo>
                  <a:pt x="1535" y="655"/>
                  <a:pt x="1541" y="648"/>
                  <a:pt x="1541" y="640"/>
                </a:cubicBezTo>
                <a:cubicBezTo>
                  <a:pt x="1541" y="632"/>
                  <a:pt x="1535" y="625"/>
                  <a:pt x="1526" y="625"/>
                </a:cubicBezTo>
                <a:close/>
                <a:moveTo>
                  <a:pt x="1526" y="658"/>
                </a:moveTo>
                <a:cubicBezTo>
                  <a:pt x="1518" y="658"/>
                  <a:pt x="1512" y="665"/>
                  <a:pt x="1512" y="673"/>
                </a:cubicBezTo>
                <a:cubicBezTo>
                  <a:pt x="1512" y="681"/>
                  <a:pt x="1518" y="688"/>
                  <a:pt x="1526" y="688"/>
                </a:cubicBezTo>
                <a:cubicBezTo>
                  <a:pt x="1535" y="688"/>
                  <a:pt x="1541" y="681"/>
                  <a:pt x="1541" y="673"/>
                </a:cubicBezTo>
                <a:cubicBezTo>
                  <a:pt x="1541" y="665"/>
                  <a:pt x="1535" y="658"/>
                  <a:pt x="1526" y="658"/>
                </a:cubicBezTo>
                <a:close/>
                <a:moveTo>
                  <a:pt x="1526" y="691"/>
                </a:moveTo>
                <a:cubicBezTo>
                  <a:pt x="1518" y="691"/>
                  <a:pt x="1512" y="698"/>
                  <a:pt x="1512" y="706"/>
                </a:cubicBezTo>
                <a:cubicBezTo>
                  <a:pt x="1512" y="714"/>
                  <a:pt x="1518" y="721"/>
                  <a:pt x="1526" y="721"/>
                </a:cubicBezTo>
                <a:cubicBezTo>
                  <a:pt x="1535" y="721"/>
                  <a:pt x="1541" y="714"/>
                  <a:pt x="1541" y="706"/>
                </a:cubicBezTo>
                <a:cubicBezTo>
                  <a:pt x="1541" y="698"/>
                  <a:pt x="1535" y="691"/>
                  <a:pt x="1526" y="691"/>
                </a:cubicBezTo>
                <a:close/>
                <a:moveTo>
                  <a:pt x="1526" y="724"/>
                </a:moveTo>
                <a:cubicBezTo>
                  <a:pt x="1518" y="724"/>
                  <a:pt x="1512" y="731"/>
                  <a:pt x="1512" y="739"/>
                </a:cubicBezTo>
                <a:cubicBezTo>
                  <a:pt x="1512" y="747"/>
                  <a:pt x="1518" y="754"/>
                  <a:pt x="1526" y="754"/>
                </a:cubicBezTo>
                <a:cubicBezTo>
                  <a:pt x="1535" y="754"/>
                  <a:pt x="1541" y="747"/>
                  <a:pt x="1541" y="739"/>
                </a:cubicBezTo>
                <a:cubicBezTo>
                  <a:pt x="1541" y="731"/>
                  <a:pt x="1535" y="724"/>
                  <a:pt x="1526" y="724"/>
                </a:cubicBezTo>
                <a:close/>
                <a:moveTo>
                  <a:pt x="1526" y="757"/>
                </a:moveTo>
                <a:cubicBezTo>
                  <a:pt x="1518" y="757"/>
                  <a:pt x="1512" y="764"/>
                  <a:pt x="1512" y="772"/>
                </a:cubicBezTo>
                <a:cubicBezTo>
                  <a:pt x="1512" y="780"/>
                  <a:pt x="1518" y="787"/>
                  <a:pt x="1526" y="787"/>
                </a:cubicBezTo>
                <a:cubicBezTo>
                  <a:pt x="1535" y="787"/>
                  <a:pt x="1541" y="780"/>
                  <a:pt x="1541" y="772"/>
                </a:cubicBezTo>
                <a:cubicBezTo>
                  <a:pt x="1541" y="764"/>
                  <a:pt x="1535" y="757"/>
                  <a:pt x="1526" y="757"/>
                </a:cubicBezTo>
                <a:close/>
                <a:moveTo>
                  <a:pt x="1526" y="790"/>
                </a:moveTo>
                <a:cubicBezTo>
                  <a:pt x="1518" y="790"/>
                  <a:pt x="1512" y="797"/>
                  <a:pt x="1512" y="805"/>
                </a:cubicBezTo>
                <a:cubicBezTo>
                  <a:pt x="1512" y="813"/>
                  <a:pt x="1518" y="820"/>
                  <a:pt x="1526" y="820"/>
                </a:cubicBezTo>
                <a:cubicBezTo>
                  <a:pt x="1535" y="820"/>
                  <a:pt x="1541" y="813"/>
                  <a:pt x="1541" y="805"/>
                </a:cubicBezTo>
                <a:cubicBezTo>
                  <a:pt x="1541" y="797"/>
                  <a:pt x="1535" y="790"/>
                  <a:pt x="1526" y="790"/>
                </a:cubicBezTo>
                <a:close/>
                <a:moveTo>
                  <a:pt x="1526" y="823"/>
                </a:moveTo>
                <a:cubicBezTo>
                  <a:pt x="1518" y="823"/>
                  <a:pt x="1512" y="830"/>
                  <a:pt x="1512" y="838"/>
                </a:cubicBezTo>
                <a:cubicBezTo>
                  <a:pt x="1512" y="846"/>
                  <a:pt x="1518" y="853"/>
                  <a:pt x="1526" y="853"/>
                </a:cubicBezTo>
                <a:cubicBezTo>
                  <a:pt x="1535" y="853"/>
                  <a:pt x="1541" y="846"/>
                  <a:pt x="1541" y="838"/>
                </a:cubicBezTo>
                <a:cubicBezTo>
                  <a:pt x="1541" y="830"/>
                  <a:pt x="1535" y="823"/>
                  <a:pt x="1526" y="823"/>
                </a:cubicBezTo>
                <a:close/>
                <a:moveTo>
                  <a:pt x="1526" y="856"/>
                </a:moveTo>
                <a:cubicBezTo>
                  <a:pt x="1518" y="856"/>
                  <a:pt x="1512" y="863"/>
                  <a:pt x="1512" y="871"/>
                </a:cubicBezTo>
                <a:cubicBezTo>
                  <a:pt x="1512" y="879"/>
                  <a:pt x="1518" y="886"/>
                  <a:pt x="1526" y="886"/>
                </a:cubicBezTo>
                <a:cubicBezTo>
                  <a:pt x="1535" y="886"/>
                  <a:pt x="1541" y="879"/>
                  <a:pt x="1541" y="871"/>
                </a:cubicBezTo>
                <a:cubicBezTo>
                  <a:pt x="1541" y="863"/>
                  <a:pt x="1535" y="856"/>
                  <a:pt x="1526" y="856"/>
                </a:cubicBezTo>
                <a:close/>
                <a:moveTo>
                  <a:pt x="1526" y="889"/>
                </a:moveTo>
                <a:cubicBezTo>
                  <a:pt x="1518" y="889"/>
                  <a:pt x="1512" y="895"/>
                  <a:pt x="1512" y="904"/>
                </a:cubicBezTo>
                <a:cubicBezTo>
                  <a:pt x="1512" y="912"/>
                  <a:pt x="1518" y="918"/>
                  <a:pt x="1526" y="918"/>
                </a:cubicBezTo>
                <a:cubicBezTo>
                  <a:pt x="1535" y="918"/>
                  <a:pt x="1541" y="912"/>
                  <a:pt x="1541" y="904"/>
                </a:cubicBezTo>
                <a:cubicBezTo>
                  <a:pt x="1541" y="895"/>
                  <a:pt x="1535" y="889"/>
                  <a:pt x="1526" y="889"/>
                </a:cubicBezTo>
                <a:close/>
                <a:moveTo>
                  <a:pt x="1526" y="922"/>
                </a:moveTo>
                <a:cubicBezTo>
                  <a:pt x="1518" y="922"/>
                  <a:pt x="1512" y="928"/>
                  <a:pt x="1512" y="937"/>
                </a:cubicBezTo>
                <a:cubicBezTo>
                  <a:pt x="1512" y="945"/>
                  <a:pt x="1518" y="951"/>
                  <a:pt x="1526" y="951"/>
                </a:cubicBezTo>
                <a:cubicBezTo>
                  <a:pt x="1535" y="951"/>
                  <a:pt x="1541" y="945"/>
                  <a:pt x="1541" y="937"/>
                </a:cubicBezTo>
                <a:cubicBezTo>
                  <a:pt x="1541" y="928"/>
                  <a:pt x="1535" y="922"/>
                  <a:pt x="1526" y="922"/>
                </a:cubicBezTo>
                <a:close/>
                <a:moveTo>
                  <a:pt x="1526" y="955"/>
                </a:moveTo>
                <a:cubicBezTo>
                  <a:pt x="1518" y="955"/>
                  <a:pt x="1512" y="961"/>
                  <a:pt x="1512" y="970"/>
                </a:cubicBezTo>
                <a:cubicBezTo>
                  <a:pt x="1512" y="978"/>
                  <a:pt x="1518" y="984"/>
                  <a:pt x="1526" y="984"/>
                </a:cubicBezTo>
                <a:cubicBezTo>
                  <a:pt x="1535" y="984"/>
                  <a:pt x="1541" y="978"/>
                  <a:pt x="1541" y="970"/>
                </a:cubicBezTo>
                <a:cubicBezTo>
                  <a:pt x="1541" y="961"/>
                  <a:pt x="1535" y="955"/>
                  <a:pt x="1526" y="955"/>
                </a:cubicBezTo>
                <a:close/>
                <a:moveTo>
                  <a:pt x="1526" y="988"/>
                </a:moveTo>
                <a:cubicBezTo>
                  <a:pt x="1518" y="988"/>
                  <a:pt x="1512" y="994"/>
                  <a:pt x="1512" y="1002"/>
                </a:cubicBezTo>
                <a:cubicBezTo>
                  <a:pt x="1512" y="1011"/>
                  <a:pt x="1518" y="1017"/>
                  <a:pt x="1526" y="1017"/>
                </a:cubicBezTo>
                <a:cubicBezTo>
                  <a:pt x="1535" y="1017"/>
                  <a:pt x="1541" y="1011"/>
                  <a:pt x="1541" y="1002"/>
                </a:cubicBezTo>
                <a:cubicBezTo>
                  <a:pt x="1541" y="994"/>
                  <a:pt x="1535" y="988"/>
                  <a:pt x="1526" y="988"/>
                </a:cubicBezTo>
                <a:close/>
                <a:moveTo>
                  <a:pt x="1526" y="1021"/>
                </a:moveTo>
                <a:cubicBezTo>
                  <a:pt x="1518" y="1021"/>
                  <a:pt x="1512" y="1027"/>
                  <a:pt x="1512" y="1035"/>
                </a:cubicBezTo>
                <a:cubicBezTo>
                  <a:pt x="1512" y="1044"/>
                  <a:pt x="1518" y="1050"/>
                  <a:pt x="1526" y="1050"/>
                </a:cubicBezTo>
                <a:cubicBezTo>
                  <a:pt x="1535" y="1050"/>
                  <a:pt x="1541" y="1044"/>
                  <a:pt x="1541" y="1035"/>
                </a:cubicBezTo>
                <a:cubicBezTo>
                  <a:pt x="1541" y="1027"/>
                  <a:pt x="1535" y="1021"/>
                  <a:pt x="1526" y="1021"/>
                </a:cubicBezTo>
                <a:close/>
                <a:moveTo>
                  <a:pt x="1526" y="1053"/>
                </a:moveTo>
                <a:cubicBezTo>
                  <a:pt x="1518" y="1053"/>
                  <a:pt x="1512" y="1060"/>
                  <a:pt x="1512" y="1068"/>
                </a:cubicBezTo>
                <a:cubicBezTo>
                  <a:pt x="1512" y="1076"/>
                  <a:pt x="1518" y="1083"/>
                  <a:pt x="1526" y="1083"/>
                </a:cubicBezTo>
                <a:cubicBezTo>
                  <a:pt x="1535" y="1083"/>
                  <a:pt x="1541" y="1076"/>
                  <a:pt x="1541" y="1068"/>
                </a:cubicBezTo>
                <a:cubicBezTo>
                  <a:pt x="1541" y="1060"/>
                  <a:pt x="1535" y="1053"/>
                  <a:pt x="1526" y="1053"/>
                </a:cubicBezTo>
                <a:close/>
                <a:moveTo>
                  <a:pt x="1526" y="1086"/>
                </a:moveTo>
                <a:cubicBezTo>
                  <a:pt x="1518" y="1086"/>
                  <a:pt x="1512" y="1093"/>
                  <a:pt x="1512" y="1101"/>
                </a:cubicBezTo>
                <a:cubicBezTo>
                  <a:pt x="1512" y="1109"/>
                  <a:pt x="1518" y="1116"/>
                  <a:pt x="1526" y="1116"/>
                </a:cubicBezTo>
                <a:cubicBezTo>
                  <a:pt x="1535" y="1116"/>
                  <a:pt x="1541" y="1109"/>
                  <a:pt x="1541" y="1101"/>
                </a:cubicBezTo>
                <a:cubicBezTo>
                  <a:pt x="1541" y="1093"/>
                  <a:pt x="1535" y="1086"/>
                  <a:pt x="1526" y="1086"/>
                </a:cubicBezTo>
                <a:close/>
                <a:moveTo>
                  <a:pt x="1526" y="1119"/>
                </a:moveTo>
                <a:cubicBezTo>
                  <a:pt x="1518" y="1119"/>
                  <a:pt x="1512" y="1126"/>
                  <a:pt x="1512" y="1134"/>
                </a:cubicBezTo>
                <a:cubicBezTo>
                  <a:pt x="1512" y="1142"/>
                  <a:pt x="1518" y="1149"/>
                  <a:pt x="1526" y="1149"/>
                </a:cubicBezTo>
                <a:cubicBezTo>
                  <a:pt x="1535" y="1149"/>
                  <a:pt x="1541" y="1142"/>
                  <a:pt x="1541" y="1134"/>
                </a:cubicBezTo>
                <a:cubicBezTo>
                  <a:pt x="1541" y="1126"/>
                  <a:pt x="1535" y="1119"/>
                  <a:pt x="1526" y="1119"/>
                </a:cubicBezTo>
                <a:close/>
                <a:moveTo>
                  <a:pt x="1526" y="1152"/>
                </a:moveTo>
                <a:cubicBezTo>
                  <a:pt x="1518" y="1152"/>
                  <a:pt x="1512" y="1159"/>
                  <a:pt x="1512" y="1167"/>
                </a:cubicBezTo>
                <a:cubicBezTo>
                  <a:pt x="1512" y="1175"/>
                  <a:pt x="1518" y="1182"/>
                  <a:pt x="1526" y="1182"/>
                </a:cubicBezTo>
                <a:cubicBezTo>
                  <a:pt x="1535" y="1182"/>
                  <a:pt x="1541" y="1175"/>
                  <a:pt x="1541" y="1167"/>
                </a:cubicBezTo>
                <a:cubicBezTo>
                  <a:pt x="1541" y="1159"/>
                  <a:pt x="1535" y="1152"/>
                  <a:pt x="1526" y="1152"/>
                </a:cubicBezTo>
                <a:close/>
                <a:moveTo>
                  <a:pt x="1526" y="1185"/>
                </a:moveTo>
                <a:cubicBezTo>
                  <a:pt x="1518" y="1185"/>
                  <a:pt x="1512" y="1192"/>
                  <a:pt x="1512" y="1200"/>
                </a:cubicBezTo>
                <a:cubicBezTo>
                  <a:pt x="1512" y="1208"/>
                  <a:pt x="1518" y="1215"/>
                  <a:pt x="1526" y="1215"/>
                </a:cubicBezTo>
                <a:cubicBezTo>
                  <a:pt x="1535" y="1215"/>
                  <a:pt x="1541" y="1208"/>
                  <a:pt x="1541" y="1200"/>
                </a:cubicBezTo>
                <a:cubicBezTo>
                  <a:pt x="1541" y="1192"/>
                  <a:pt x="1535" y="1185"/>
                  <a:pt x="1526" y="1185"/>
                </a:cubicBezTo>
                <a:close/>
                <a:moveTo>
                  <a:pt x="1526" y="1218"/>
                </a:moveTo>
                <a:cubicBezTo>
                  <a:pt x="1518" y="1218"/>
                  <a:pt x="1512" y="1225"/>
                  <a:pt x="1512" y="1233"/>
                </a:cubicBezTo>
                <a:cubicBezTo>
                  <a:pt x="1512" y="1241"/>
                  <a:pt x="1518" y="1248"/>
                  <a:pt x="1526" y="1248"/>
                </a:cubicBezTo>
                <a:cubicBezTo>
                  <a:pt x="1535" y="1248"/>
                  <a:pt x="1541" y="1241"/>
                  <a:pt x="1541" y="1233"/>
                </a:cubicBezTo>
                <a:cubicBezTo>
                  <a:pt x="1541" y="1225"/>
                  <a:pt x="1535" y="1218"/>
                  <a:pt x="1526" y="1218"/>
                </a:cubicBezTo>
                <a:close/>
                <a:moveTo>
                  <a:pt x="1526" y="1251"/>
                </a:moveTo>
                <a:cubicBezTo>
                  <a:pt x="1518" y="1251"/>
                  <a:pt x="1512" y="1258"/>
                  <a:pt x="1512" y="1266"/>
                </a:cubicBezTo>
                <a:cubicBezTo>
                  <a:pt x="1512" y="1274"/>
                  <a:pt x="1518" y="1281"/>
                  <a:pt x="1526" y="1281"/>
                </a:cubicBezTo>
                <a:cubicBezTo>
                  <a:pt x="1535" y="1281"/>
                  <a:pt x="1541" y="1274"/>
                  <a:pt x="1541" y="1266"/>
                </a:cubicBezTo>
                <a:cubicBezTo>
                  <a:pt x="1541" y="1258"/>
                  <a:pt x="1535" y="1251"/>
                  <a:pt x="1526" y="1251"/>
                </a:cubicBezTo>
                <a:close/>
                <a:moveTo>
                  <a:pt x="1526" y="1284"/>
                </a:moveTo>
                <a:cubicBezTo>
                  <a:pt x="1518" y="1284"/>
                  <a:pt x="1512" y="1291"/>
                  <a:pt x="1512" y="1299"/>
                </a:cubicBezTo>
                <a:cubicBezTo>
                  <a:pt x="1512" y="1307"/>
                  <a:pt x="1518" y="1314"/>
                  <a:pt x="1526" y="1314"/>
                </a:cubicBezTo>
                <a:cubicBezTo>
                  <a:pt x="1535" y="1314"/>
                  <a:pt x="1541" y="1307"/>
                  <a:pt x="1541" y="1299"/>
                </a:cubicBezTo>
                <a:cubicBezTo>
                  <a:pt x="1541" y="1291"/>
                  <a:pt x="1535" y="1284"/>
                  <a:pt x="1526" y="1284"/>
                </a:cubicBezTo>
                <a:close/>
                <a:moveTo>
                  <a:pt x="1526" y="1317"/>
                </a:moveTo>
                <a:cubicBezTo>
                  <a:pt x="1518" y="1317"/>
                  <a:pt x="1512" y="1323"/>
                  <a:pt x="1512" y="1332"/>
                </a:cubicBezTo>
                <a:cubicBezTo>
                  <a:pt x="1512" y="1340"/>
                  <a:pt x="1518" y="1346"/>
                  <a:pt x="1526" y="1346"/>
                </a:cubicBezTo>
                <a:cubicBezTo>
                  <a:pt x="1535" y="1346"/>
                  <a:pt x="1541" y="1340"/>
                  <a:pt x="1541" y="1332"/>
                </a:cubicBezTo>
                <a:cubicBezTo>
                  <a:pt x="1541" y="1323"/>
                  <a:pt x="1535" y="1317"/>
                  <a:pt x="1526" y="1317"/>
                </a:cubicBezTo>
                <a:close/>
                <a:moveTo>
                  <a:pt x="1526" y="1350"/>
                </a:moveTo>
                <a:cubicBezTo>
                  <a:pt x="1518" y="1350"/>
                  <a:pt x="1512" y="1356"/>
                  <a:pt x="1512" y="1365"/>
                </a:cubicBezTo>
                <a:cubicBezTo>
                  <a:pt x="1512" y="1373"/>
                  <a:pt x="1518" y="1379"/>
                  <a:pt x="1526" y="1379"/>
                </a:cubicBezTo>
                <a:cubicBezTo>
                  <a:pt x="1535" y="1379"/>
                  <a:pt x="1541" y="1373"/>
                  <a:pt x="1541" y="1365"/>
                </a:cubicBezTo>
                <a:cubicBezTo>
                  <a:pt x="1541" y="1356"/>
                  <a:pt x="1535" y="1350"/>
                  <a:pt x="1526" y="1350"/>
                </a:cubicBezTo>
                <a:close/>
                <a:moveTo>
                  <a:pt x="1526" y="1383"/>
                </a:moveTo>
                <a:cubicBezTo>
                  <a:pt x="1518" y="1383"/>
                  <a:pt x="1512" y="1389"/>
                  <a:pt x="1512" y="1397"/>
                </a:cubicBezTo>
                <a:cubicBezTo>
                  <a:pt x="1512" y="1406"/>
                  <a:pt x="1518" y="1412"/>
                  <a:pt x="1526" y="1412"/>
                </a:cubicBezTo>
                <a:cubicBezTo>
                  <a:pt x="1535" y="1412"/>
                  <a:pt x="1541" y="1406"/>
                  <a:pt x="1541" y="1397"/>
                </a:cubicBezTo>
                <a:cubicBezTo>
                  <a:pt x="1541" y="1389"/>
                  <a:pt x="1535" y="1383"/>
                  <a:pt x="1526" y="1383"/>
                </a:cubicBezTo>
                <a:close/>
                <a:moveTo>
                  <a:pt x="1526" y="1416"/>
                </a:moveTo>
                <a:cubicBezTo>
                  <a:pt x="1518" y="1416"/>
                  <a:pt x="1512" y="1422"/>
                  <a:pt x="1512" y="1430"/>
                </a:cubicBezTo>
                <a:cubicBezTo>
                  <a:pt x="1512" y="1439"/>
                  <a:pt x="1518" y="1445"/>
                  <a:pt x="1526" y="1445"/>
                </a:cubicBezTo>
                <a:cubicBezTo>
                  <a:pt x="1535" y="1445"/>
                  <a:pt x="1541" y="1439"/>
                  <a:pt x="1541" y="1430"/>
                </a:cubicBezTo>
                <a:cubicBezTo>
                  <a:pt x="1541" y="1422"/>
                  <a:pt x="1535" y="1416"/>
                  <a:pt x="1526" y="1416"/>
                </a:cubicBezTo>
                <a:close/>
                <a:moveTo>
                  <a:pt x="1559" y="0"/>
                </a:moveTo>
                <a:cubicBezTo>
                  <a:pt x="1551" y="0"/>
                  <a:pt x="1545" y="7"/>
                  <a:pt x="1545" y="15"/>
                </a:cubicBezTo>
                <a:cubicBezTo>
                  <a:pt x="1545" y="23"/>
                  <a:pt x="1551" y="30"/>
                  <a:pt x="1559" y="30"/>
                </a:cubicBezTo>
                <a:cubicBezTo>
                  <a:pt x="1568" y="30"/>
                  <a:pt x="1574" y="23"/>
                  <a:pt x="1574" y="15"/>
                </a:cubicBezTo>
                <a:cubicBezTo>
                  <a:pt x="1574" y="7"/>
                  <a:pt x="1568" y="0"/>
                  <a:pt x="1559" y="0"/>
                </a:cubicBezTo>
                <a:close/>
                <a:moveTo>
                  <a:pt x="1559" y="33"/>
                </a:moveTo>
                <a:cubicBezTo>
                  <a:pt x="1551" y="33"/>
                  <a:pt x="1545" y="40"/>
                  <a:pt x="1545" y="48"/>
                </a:cubicBezTo>
                <a:cubicBezTo>
                  <a:pt x="1545" y="56"/>
                  <a:pt x="1551" y="63"/>
                  <a:pt x="1559" y="63"/>
                </a:cubicBezTo>
                <a:cubicBezTo>
                  <a:pt x="1568" y="63"/>
                  <a:pt x="1574" y="56"/>
                  <a:pt x="1574" y="48"/>
                </a:cubicBezTo>
                <a:cubicBezTo>
                  <a:pt x="1574" y="40"/>
                  <a:pt x="1568" y="33"/>
                  <a:pt x="1559" y="33"/>
                </a:cubicBezTo>
                <a:close/>
                <a:moveTo>
                  <a:pt x="1559" y="66"/>
                </a:moveTo>
                <a:cubicBezTo>
                  <a:pt x="1551" y="66"/>
                  <a:pt x="1545" y="72"/>
                  <a:pt x="1545" y="81"/>
                </a:cubicBezTo>
                <a:cubicBezTo>
                  <a:pt x="1545" y="89"/>
                  <a:pt x="1551" y="95"/>
                  <a:pt x="1559" y="95"/>
                </a:cubicBezTo>
                <a:cubicBezTo>
                  <a:pt x="1568" y="95"/>
                  <a:pt x="1574" y="89"/>
                  <a:pt x="1574" y="81"/>
                </a:cubicBezTo>
                <a:cubicBezTo>
                  <a:pt x="1574" y="72"/>
                  <a:pt x="1568" y="66"/>
                  <a:pt x="1559" y="66"/>
                </a:cubicBezTo>
                <a:close/>
                <a:moveTo>
                  <a:pt x="1559" y="99"/>
                </a:moveTo>
                <a:cubicBezTo>
                  <a:pt x="1551" y="99"/>
                  <a:pt x="1545" y="105"/>
                  <a:pt x="1545" y="114"/>
                </a:cubicBezTo>
                <a:cubicBezTo>
                  <a:pt x="1545" y="122"/>
                  <a:pt x="1551" y="128"/>
                  <a:pt x="1559" y="128"/>
                </a:cubicBezTo>
                <a:cubicBezTo>
                  <a:pt x="1568" y="128"/>
                  <a:pt x="1574" y="122"/>
                  <a:pt x="1574" y="114"/>
                </a:cubicBezTo>
                <a:cubicBezTo>
                  <a:pt x="1574" y="105"/>
                  <a:pt x="1568" y="99"/>
                  <a:pt x="1559" y="99"/>
                </a:cubicBezTo>
                <a:close/>
                <a:moveTo>
                  <a:pt x="1559" y="132"/>
                </a:moveTo>
                <a:cubicBezTo>
                  <a:pt x="1551" y="132"/>
                  <a:pt x="1545" y="138"/>
                  <a:pt x="1545" y="147"/>
                </a:cubicBezTo>
                <a:cubicBezTo>
                  <a:pt x="1545" y="155"/>
                  <a:pt x="1551" y="161"/>
                  <a:pt x="1559" y="161"/>
                </a:cubicBezTo>
                <a:cubicBezTo>
                  <a:pt x="1568" y="161"/>
                  <a:pt x="1574" y="155"/>
                  <a:pt x="1574" y="147"/>
                </a:cubicBezTo>
                <a:cubicBezTo>
                  <a:pt x="1574" y="138"/>
                  <a:pt x="1568" y="132"/>
                  <a:pt x="1559" y="132"/>
                </a:cubicBezTo>
                <a:close/>
                <a:moveTo>
                  <a:pt x="1559" y="165"/>
                </a:moveTo>
                <a:cubicBezTo>
                  <a:pt x="1551" y="165"/>
                  <a:pt x="1545" y="171"/>
                  <a:pt x="1545" y="179"/>
                </a:cubicBezTo>
                <a:cubicBezTo>
                  <a:pt x="1545" y="188"/>
                  <a:pt x="1551" y="194"/>
                  <a:pt x="1559" y="194"/>
                </a:cubicBezTo>
                <a:cubicBezTo>
                  <a:pt x="1568" y="194"/>
                  <a:pt x="1574" y="188"/>
                  <a:pt x="1574" y="179"/>
                </a:cubicBezTo>
                <a:cubicBezTo>
                  <a:pt x="1574" y="171"/>
                  <a:pt x="1568" y="165"/>
                  <a:pt x="1559" y="165"/>
                </a:cubicBezTo>
                <a:close/>
                <a:moveTo>
                  <a:pt x="1559" y="198"/>
                </a:moveTo>
                <a:cubicBezTo>
                  <a:pt x="1551" y="198"/>
                  <a:pt x="1545" y="204"/>
                  <a:pt x="1545" y="212"/>
                </a:cubicBezTo>
                <a:cubicBezTo>
                  <a:pt x="1545" y="221"/>
                  <a:pt x="1551" y="227"/>
                  <a:pt x="1559" y="227"/>
                </a:cubicBezTo>
                <a:cubicBezTo>
                  <a:pt x="1568" y="227"/>
                  <a:pt x="1574" y="221"/>
                  <a:pt x="1574" y="212"/>
                </a:cubicBezTo>
                <a:cubicBezTo>
                  <a:pt x="1574" y="204"/>
                  <a:pt x="1568" y="198"/>
                  <a:pt x="1559" y="198"/>
                </a:cubicBezTo>
                <a:close/>
                <a:moveTo>
                  <a:pt x="1559" y="230"/>
                </a:moveTo>
                <a:cubicBezTo>
                  <a:pt x="1551" y="230"/>
                  <a:pt x="1545" y="237"/>
                  <a:pt x="1545" y="245"/>
                </a:cubicBezTo>
                <a:cubicBezTo>
                  <a:pt x="1545" y="253"/>
                  <a:pt x="1551" y="260"/>
                  <a:pt x="1559" y="260"/>
                </a:cubicBezTo>
                <a:cubicBezTo>
                  <a:pt x="1568" y="260"/>
                  <a:pt x="1574" y="253"/>
                  <a:pt x="1574" y="245"/>
                </a:cubicBezTo>
                <a:cubicBezTo>
                  <a:pt x="1574" y="237"/>
                  <a:pt x="1568" y="230"/>
                  <a:pt x="1559" y="230"/>
                </a:cubicBezTo>
                <a:close/>
                <a:moveTo>
                  <a:pt x="1559" y="263"/>
                </a:moveTo>
                <a:cubicBezTo>
                  <a:pt x="1551" y="263"/>
                  <a:pt x="1545" y="270"/>
                  <a:pt x="1545" y="278"/>
                </a:cubicBezTo>
                <a:cubicBezTo>
                  <a:pt x="1545" y="286"/>
                  <a:pt x="1551" y="293"/>
                  <a:pt x="1559" y="293"/>
                </a:cubicBezTo>
                <a:cubicBezTo>
                  <a:pt x="1568" y="293"/>
                  <a:pt x="1574" y="286"/>
                  <a:pt x="1574" y="278"/>
                </a:cubicBezTo>
                <a:cubicBezTo>
                  <a:pt x="1574" y="270"/>
                  <a:pt x="1568" y="263"/>
                  <a:pt x="1559" y="263"/>
                </a:cubicBezTo>
                <a:close/>
                <a:moveTo>
                  <a:pt x="1559" y="296"/>
                </a:moveTo>
                <a:cubicBezTo>
                  <a:pt x="1551" y="296"/>
                  <a:pt x="1545" y="303"/>
                  <a:pt x="1545" y="311"/>
                </a:cubicBezTo>
                <a:cubicBezTo>
                  <a:pt x="1545" y="319"/>
                  <a:pt x="1551" y="326"/>
                  <a:pt x="1559" y="326"/>
                </a:cubicBezTo>
                <a:cubicBezTo>
                  <a:pt x="1568" y="326"/>
                  <a:pt x="1574" y="319"/>
                  <a:pt x="1574" y="311"/>
                </a:cubicBezTo>
                <a:cubicBezTo>
                  <a:pt x="1574" y="303"/>
                  <a:pt x="1568" y="296"/>
                  <a:pt x="1559" y="296"/>
                </a:cubicBezTo>
                <a:close/>
                <a:moveTo>
                  <a:pt x="1559" y="329"/>
                </a:moveTo>
                <a:cubicBezTo>
                  <a:pt x="1551" y="329"/>
                  <a:pt x="1545" y="336"/>
                  <a:pt x="1545" y="344"/>
                </a:cubicBezTo>
                <a:cubicBezTo>
                  <a:pt x="1545" y="352"/>
                  <a:pt x="1551" y="359"/>
                  <a:pt x="1559" y="359"/>
                </a:cubicBezTo>
                <a:cubicBezTo>
                  <a:pt x="1568" y="359"/>
                  <a:pt x="1574" y="352"/>
                  <a:pt x="1574" y="344"/>
                </a:cubicBezTo>
                <a:cubicBezTo>
                  <a:pt x="1574" y="336"/>
                  <a:pt x="1568" y="329"/>
                  <a:pt x="1559" y="329"/>
                </a:cubicBezTo>
                <a:close/>
                <a:moveTo>
                  <a:pt x="1559" y="362"/>
                </a:moveTo>
                <a:cubicBezTo>
                  <a:pt x="1551" y="362"/>
                  <a:pt x="1545" y="369"/>
                  <a:pt x="1545" y="377"/>
                </a:cubicBezTo>
                <a:cubicBezTo>
                  <a:pt x="1545" y="385"/>
                  <a:pt x="1551" y="392"/>
                  <a:pt x="1559" y="392"/>
                </a:cubicBezTo>
                <a:cubicBezTo>
                  <a:pt x="1568" y="392"/>
                  <a:pt x="1574" y="385"/>
                  <a:pt x="1574" y="377"/>
                </a:cubicBezTo>
                <a:cubicBezTo>
                  <a:pt x="1574" y="369"/>
                  <a:pt x="1568" y="362"/>
                  <a:pt x="1559" y="362"/>
                </a:cubicBezTo>
                <a:close/>
                <a:moveTo>
                  <a:pt x="1559" y="395"/>
                </a:moveTo>
                <a:cubicBezTo>
                  <a:pt x="1551" y="395"/>
                  <a:pt x="1545" y="402"/>
                  <a:pt x="1545" y="410"/>
                </a:cubicBezTo>
                <a:cubicBezTo>
                  <a:pt x="1545" y="418"/>
                  <a:pt x="1551" y="425"/>
                  <a:pt x="1559" y="425"/>
                </a:cubicBezTo>
                <a:cubicBezTo>
                  <a:pt x="1568" y="425"/>
                  <a:pt x="1574" y="418"/>
                  <a:pt x="1574" y="410"/>
                </a:cubicBezTo>
                <a:cubicBezTo>
                  <a:pt x="1574" y="402"/>
                  <a:pt x="1568" y="395"/>
                  <a:pt x="1559" y="395"/>
                </a:cubicBezTo>
                <a:close/>
                <a:moveTo>
                  <a:pt x="1559" y="428"/>
                </a:moveTo>
                <a:cubicBezTo>
                  <a:pt x="1551" y="428"/>
                  <a:pt x="1545" y="435"/>
                  <a:pt x="1545" y="443"/>
                </a:cubicBezTo>
                <a:cubicBezTo>
                  <a:pt x="1545" y="451"/>
                  <a:pt x="1551" y="458"/>
                  <a:pt x="1559" y="458"/>
                </a:cubicBezTo>
                <a:cubicBezTo>
                  <a:pt x="1568" y="458"/>
                  <a:pt x="1574" y="451"/>
                  <a:pt x="1574" y="443"/>
                </a:cubicBezTo>
                <a:cubicBezTo>
                  <a:pt x="1574" y="435"/>
                  <a:pt x="1568" y="428"/>
                  <a:pt x="1559" y="428"/>
                </a:cubicBezTo>
                <a:close/>
                <a:moveTo>
                  <a:pt x="1559" y="461"/>
                </a:moveTo>
                <a:cubicBezTo>
                  <a:pt x="1551" y="461"/>
                  <a:pt x="1545" y="468"/>
                  <a:pt x="1545" y="476"/>
                </a:cubicBezTo>
                <a:cubicBezTo>
                  <a:pt x="1545" y="484"/>
                  <a:pt x="1551" y="491"/>
                  <a:pt x="1559" y="491"/>
                </a:cubicBezTo>
                <a:cubicBezTo>
                  <a:pt x="1568" y="491"/>
                  <a:pt x="1574" y="484"/>
                  <a:pt x="1574" y="476"/>
                </a:cubicBezTo>
                <a:cubicBezTo>
                  <a:pt x="1574" y="468"/>
                  <a:pt x="1568" y="461"/>
                  <a:pt x="1559" y="461"/>
                </a:cubicBezTo>
                <a:close/>
                <a:moveTo>
                  <a:pt x="1559" y="494"/>
                </a:moveTo>
                <a:cubicBezTo>
                  <a:pt x="1551" y="494"/>
                  <a:pt x="1545" y="500"/>
                  <a:pt x="1545" y="509"/>
                </a:cubicBezTo>
                <a:cubicBezTo>
                  <a:pt x="1545" y="517"/>
                  <a:pt x="1551" y="523"/>
                  <a:pt x="1559" y="523"/>
                </a:cubicBezTo>
                <a:cubicBezTo>
                  <a:pt x="1568" y="523"/>
                  <a:pt x="1574" y="517"/>
                  <a:pt x="1574" y="509"/>
                </a:cubicBezTo>
                <a:cubicBezTo>
                  <a:pt x="1574" y="500"/>
                  <a:pt x="1568" y="494"/>
                  <a:pt x="1559" y="494"/>
                </a:cubicBezTo>
                <a:close/>
                <a:moveTo>
                  <a:pt x="1559" y="527"/>
                </a:moveTo>
                <a:cubicBezTo>
                  <a:pt x="1551" y="527"/>
                  <a:pt x="1545" y="533"/>
                  <a:pt x="1545" y="542"/>
                </a:cubicBezTo>
                <a:cubicBezTo>
                  <a:pt x="1545" y="550"/>
                  <a:pt x="1551" y="556"/>
                  <a:pt x="1559" y="556"/>
                </a:cubicBezTo>
                <a:cubicBezTo>
                  <a:pt x="1568" y="556"/>
                  <a:pt x="1574" y="550"/>
                  <a:pt x="1574" y="542"/>
                </a:cubicBezTo>
                <a:cubicBezTo>
                  <a:pt x="1574" y="533"/>
                  <a:pt x="1568" y="527"/>
                  <a:pt x="1559" y="527"/>
                </a:cubicBezTo>
                <a:close/>
                <a:moveTo>
                  <a:pt x="1559" y="560"/>
                </a:moveTo>
                <a:cubicBezTo>
                  <a:pt x="1551" y="560"/>
                  <a:pt x="1545" y="566"/>
                  <a:pt x="1545" y="574"/>
                </a:cubicBezTo>
                <a:cubicBezTo>
                  <a:pt x="1545" y="583"/>
                  <a:pt x="1551" y="589"/>
                  <a:pt x="1559" y="589"/>
                </a:cubicBezTo>
                <a:cubicBezTo>
                  <a:pt x="1568" y="589"/>
                  <a:pt x="1574" y="583"/>
                  <a:pt x="1574" y="574"/>
                </a:cubicBezTo>
                <a:cubicBezTo>
                  <a:pt x="1574" y="566"/>
                  <a:pt x="1568" y="560"/>
                  <a:pt x="1559" y="560"/>
                </a:cubicBezTo>
                <a:close/>
                <a:moveTo>
                  <a:pt x="1559" y="593"/>
                </a:moveTo>
                <a:cubicBezTo>
                  <a:pt x="1551" y="593"/>
                  <a:pt x="1545" y="599"/>
                  <a:pt x="1545" y="607"/>
                </a:cubicBezTo>
                <a:cubicBezTo>
                  <a:pt x="1545" y="616"/>
                  <a:pt x="1551" y="622"/>
                  <a:pt x="1559" y="622"/>
                </a:cubicBezTo>
                <a:cubicBezTo>
                  <a:pt x="1568" y="622"/>
                  <a:pt x="1574" y="616"/>
                  <a:pt x="1574" y="607"/>
                </a:cubicBezTo>
                <a:cubicBezTo>
                  <a:pt x="1574" y="599"/>
                  <a:pt x="1568" y="593"/>
                  <a:pt x="1559" y="593"/>
                </a:cubicBezTo>
                <a:close/>
                <a:moveTo>
                  <a:pt x="1559" y="625"/>
                </a:moveTo>
                <a:cubicBezTo>
                  <a:pt x="1551" y="625"/>
                  <a:pt x="1545" y="632"/>
                  <a:pt x="1545" y="640"/>
                </a:cubicBezTo>
                <a:cubicBezTo>
                  <a:pt x="1545" y="648"/>
                  <a:pt x="1551" y="655"/>
                  <a:pt x="1559" y="655"/>
                </a:cubicBezTo>
                <a:cubicBezTo>
                  <a:pt x="1568" y="655"/>
                  <a:pt x="1574" y="648"/>
                  <a:pt x="1574" y="640"/>
                </a:cubicBezTo>
                <a:cubicBezTo>
                  <a:pt x="1574" y="632"/>
                  <a:pt x="1568" y="625"/>
                  <a:pt x="1559" y="625"/>
                </a:cubicBezTo>
                <a:close/>
                <a:moveTo>
                  <a:pt x="1559" y="658"/>
                </a:moveTo>
                <a:cubicBezTo>
                  <a:pt x="1551" y="658"/>
                  <a:pt x="1545" y="665"/>
                  <a:pt x="1545" y="673"/>
                </a:cubicBezTo>
                <a:cubicBezTo>
                  <a:pt x="1545" y="681"/>
                  <a:pt x="1551" y="688"/>
                  <a:pt x="1559" y="688"/>
                </a:cubicBezTo>
                <a:cubicBezTo>
                  <a:pt x="1568" y="688"/>
                  <a:pt x="1574" y="681"/>
                  <a:pt x="1574" y="673"/>
                </a:cubicBezTo>
                <a:cubicBezTo>
                  <a:pt x="1574" y="665"/>
                  <a:pt x="1568" y="658"/>
                  <a:pt x="1559" y="658"/>
                </a:cubicBezTo>
                <a:close/>
                <a:moveTo>
                  <a:pt x="1559" y="691"/>
                </a:moveTo>
                <a:cubicBezTo>
                  <a:pt x="1551" y="691"/>
                  <a:pt x="1545" y="698"/>
                  <a:pt x="1545" y="706"/>
                </a:cubicBezTo>
                <a:cubicBezTo>
                  <a:pt x="1545" y="714"/>
                  <a:pt x="1551" y="721"/>
                  <a:pt x="1559" y="721"/>
                </a:cubicBezTo>
                <a:cubicBezTo>
                  <a:pt x="1568" y="721"/>
                  <a:pt x="1574" y="714"/>
                  <a:pt x="1574" y="706"/>
                </a:cubicBezTo>
                <a:cubicBezTo>
                  <a:pt x="1574" y="698"/>
                  <a:pt x="1568" y="691"/>
                  <a:pt x="1559" y="691"/>
                </a:cubicBezTo>
                <a:close/>
                <a:moveTo>
                  <a:pt x="1559" y="724"/>
                </a:moveTo>
                <a:cubicBezTo>
                  <a:pt x="1551" y="724"/>
                  <a:pt x="1545" y="731"/>
                  <a:pt x="1545" y="739"/>
                </a:cubicBezTo>
                <a:cubicBezTo>
                  <a:pt x="1545" y="747"/>
                  <a:pt x="1551" y="754"/>
                  <a:pt x="1559" y="754"/>
                </a:cubicBezTo>
                <a:cubicBezTo>
                  <a:pt x="1568" y="754"/>
                  <a:pt x="1574" y="747"/>
                  <a:pt x="1574" y="739"/>
                </a:cubicBezTo>
                <a:cubicBezTo>
                  <a:pt x="1574" y="731"/>
                  <a:pt x="1568" y="724"/>
                  <a:pt x="1559" y="724"/>
                </a:cubicBezTo>
                <a:close/>
                <a:moveTo>
                  <a:pt x="1559" y="757"/>
                </a:moveTo>
                <a:cubicBezTo>
                  <a:pt x="1551" y="757"/>
                  <a:pt x="1545" y="764"/>
                  <a:pt x="1545" y="772"/>
                </a:cubicBezTo>
                <a:cubicBezTo>
                  <a:pt x="1545" y="780"/>
                  <a:pt x="1551" y="787"/>
                  <a:pt x="1559" y="787"/>
                </a:cubicBezTo>
                <a:cubicBezTo>
                  <a:pt x="1568" y="787"/>
                  <a:pt x="1574" y="780"/>
                  <a:pt x="1574" y="772"/>
                </a:cubicBezTo>
                <a:cubicBezTo>
                  <a:pt x="1574" y="764"/>
                  <a:pt x="1568" y="757"/>
                  <a:pt x="1559" y="757"/>
                </a:cubicBezTo>
                <a:close/>
                <a:moveTo>
                  <a:pt x="1559" y="790"/>
                </a:moveTo>
                <a:cubicBezTo>
                  <a:pt x="1551" y="790"/>
                  <a:pt x="1545" y="797"/>
                  <a:pt x="1545" y="805"/>
                </a:cubicBezTo>
                <a:cubicBezTo>
                  <a:pt x="1545" y="813"/>
                  <a:pt x="1551" y="820"/>
                  <a:pt x="1559" y="820"/>
                </a:cubicBezTo>
                <a:cubicBezTo>
                  <a:pt x="1568" y="820"/>
                  <a:pt x="1574" y="813"/>
                  <a:pt x="1574" y="805"/>
                </a:cubicBezTo>
                <a:cubicBezTo>
                  <a:pt x="1574" y="797"/>
                  <a:pt x="1568" y="790"/>
                  <a:pt x="1559" y="790"/>
                </a:cubicBezTo>
                <a:close/>
                <a:moveTo>
                  <a:pt x="1559" y="823"/>
                </a:moveTo>
                <a:cubicBezTo>
                  <a:pt x="1551" y="823"/>
                  <a:pt x="1545" y="830"/>
                  <a:pt x="1545" y="838"/>
                </a:cubicBezTo>
                <a:cubicBezTo>
                  <a:pt x="1545" y="846"/>
                  <a:pt x="1551" y="853"/>
                  <a:pt x="1559" y="853"/>
                </a:cubicBezTo>
                <a:cubicBezTo>
                  <a:pt x="1568" y="853"/>
                  <a:pt x="1574" y="846"/>
                  <a:pt x="1574" y="838"/>
                </a:cubicBezTo>
                <a:cubicBezTo>
                  <a:pt x="1574" y="830"/>
                  <a:pt x="1568" y="823"/>
                  <a:pt x="1559" y="823"/>
                </a:cubicBezTo>
                <a:close/>
                <a:moveTo>
                  <a:pt x="1559" y="856"/>
                </a:moveTo>
                <a:cubicBezTo>
                  <a:pt x="1551" y="856"/>
                  <a:pt x="1545" y="863"/>
                  <a:pt x="1545" y="871"/>
                </a:cubicBezTo>
                <a:cubicBezTo>
                  <a:pt x="1545" y="879"/>
                  <a:pt x="1551" y="886"/>
                  <a:pt x="1559" y="886"/>
                </a:cubicBezTo>
                <a:cubicBezTo>
                  <a:pt x="1568" y="886"/>
                  <a:pt x="1574" y="879"/>
                  <a:pt x="1574" y="871"/>
                </a:cubicBezTo>
                <a:cubicBezTo>
                  <a:pt x="1574" y="863"/>
                  <a:pt x="1568" y="856"/>
                  <a:pt x="1559" y="856"/>
                </a:cubicBezTo>
                <a:close/>
                <a:moveTo>
                  <a:pt x="1559" y="889"/>
                </a:moveTo>
                <a:cubicBezTo>
                  <a:pt x="1551" y="889"/>
                  <a:pt x="1545" y="895"/>
                  <a:pt x="1545" y="904"/>
                </a:cubicBezTo>
                <a:cubicBezTo>
                  <a:pt x="1545" y="912"/>
                  <a:pt x="1551" y="918"/>
                  <a:pt x="1559" y="918"/>
                </a:cubicBezTo>
                <a:cubicBezTo>
                  <a:pt x="1568" y="918"/>
                  <a:pt x="1574" y="912"/>
                  <a:pt x="1574" y="904"/>
                </a:cubicBezTo>
                <a:cubicBezTo>
                  <a:pt x="1574" y="895"/>
                  <a:pt x="1568" y="889"/>
                  <a:pt x="1559" y="889"/>
                </a:cubicBezTo>
                <a:close/>
                <a:moveTo>
                  <a:pt x="1559" y="922"/>
                </a:moveTo>
                <a:cubicBezTo>
                  <a:pt x="1551" y="922"/>
                  <a:pt x="1545" y="928"/>
                  <a:pt x="1545" y="937"/>
                </a:cubicBezTo>
                <a:cubicBezTo>
                  <a:pt x="1545" y="945"/>
                  <a:pt x="1551" y="951"/>
                  <a:pt x="1559" y="951"/>
                </a:cubicBezTo>
                <a:cubicBezTo>
                  <a:pt x="1568" y="951"/>
                  <a:pt x="1574" y="945"/>
                  <a:pt x="1574" y="937"/>
                </a:cubicBezTo>
                <a:cubicBezTo>
                  <a:pt x="1574" y="928"/>
                  <a:pt x="1568" y="922"/>
                  <a:pt x="1559" y="922"/>
                </a:cubicBezTo>
                <a:close/>
                <a:moveTo>
                  <a:pt x="1559" y="955"/>
                </a:moveTo>
                <a:cubicBezTo>
                  <a:pt x="1551" y="955"/>
                  <a:pt x="1545" y="961"/>
                  <a:pt x="1545" y="970"/>
                </a:cubicBezTo>
                <a:cubicBezTo>
                  <a:pt x="1545" y="978"/>
                  <a:pt x="1551" y="984"/>
                  <a:pt x="1559" y="984"/>
                </a:cubicBezTo>
                <a:cubicBezTo>
                  <a:pt x="1568" y="984"/>
                  <a:pt x="1574" y="978"/>
                  <a:pt x="1574" y="970"/>
                </a:cubicBezTo>
                <a:cubicBezTo>
                  <a:pt x="1574" y="961"/>
                  <a:pt x="1568" y="955"/>
                  <a:pt x="1559" y="955"/>
                </a:cubicBezTo>
                <a:close/>
                <a:moveTo>
                  <a:pt x="1559" y="988"/>
                </a:moveTo>
                <a:cubicBezTo>
                  <a:pt x="1551" y="988"/>
                  <a:pt x="1545" y="994"/>
                  <a:pt x="1545" y="1002"/>
                </a:cubicBezTo>
                <a:cubicBezTo>
                  <a:pt x="1545" y="1011"/>
                  <a:pt x="1551" y="1017"/>
                  <a:pt x="1559" y="1017"/>
                </a:cubicBezTo>
                <a:cubicBezTo>
                  <a:pt x="1568" y="1017"/>
                  <a:pt x="1574" y="1011"/>
                  <a:pt x="1574" y="1002"/>
                </a:cubicBezTo>
                <a:cubicBezTo>
                  <a:pt x="1574" y="994"/>
                  <a:pt x="1568" y="988"/>
                  <a:pt x="1559" y="988"/>
                </a:cubicBezTo>
                <a:close/>
                <a:moveTo>
                  <a:pt x="1559" y="1021"/>
                </a:moveTo>
                <a:cubicBezTo>
                  <a:pt x="1551" y="1021"/>
                  <a:pt x="1545" y="1027"/>
                  <a:pt x="1545" y="1035"/>
                </a:cubicBezTo>
                <a:cubicBezTo>
                  <a:pt x="1545" y="1044"/>
                  <a:pt x="1551" y="1050"/>
                  <a:pt x="1559" y="1050"/>
                </a:cubicBezTo>
                <a:cubicBezTo>
                  <a:pt x="1568" y="1050"/>
                  <a:pt x="1574" y="1044"/>
                  <a:pt x="1574" y="1035"/>
                </a:cubicBezTo>
                <a:cubicBezTo>
                  <a:pt x="1574" y="1027"/>
                  <a:pt x="1568" y="1021"/>
                  <a:pt x="1559" y="1021"/>
                </a:cubicBezTo>
                <a:close/>
                <a:moveTo>
                  <a:pt x="1559" y="1053"/>
                </a:moveTo>
                <a:cubicBezTo>
                  <a:pt x="1551" y="1053"/>
                  <a:pt x="1545" y="1060"/>
                  <a:pt x="1545" y="1068"/>
                </a:cubicBezTo>
                <a:cubicBezTo>
                  <a:pt x="1545" y="1076"/>
                  <a:pt x="1551" y="1083"/>
                  <a:pt x="1559" y="1083"/>
                </a:cubicBezTo>
                <a:cubicBezTo>
                  <a:pt x="1568" y="1083"/>
                  <a:pt x="1574" y="1076"/>
                  <a:pt x="1574" y="1068"/>
                </a:cubicBezTo>
                <a:cubicBezTo>
                  <a:pt x="1574" y="1060"/>
                  <a:pt x="1568" y="1053"/>
                  <a:pt x="1559" y="1053"/>
                </a:cubicBezTo>
                <a:close/>
                <a:moveTo>
                  <a:pt x="1559" y="1086"/>
                </a:moveTo>
                <a:cubicBezTo>
                  <a:pt x="1551" y="1086"/>
                  <a:pt x="1545" y="1093"/>
                  <a:pt x="1545" y="1101"/>
                </a:cubicBezTo>
                <a:cubicBezTo>
                  <a:pt x="1545" y="1109"/>
                  <a:pt x="1551" y="1116"/>
                  <a:pt x="1559" y="1116"/>
                </a:cubicBezTo>
                <a:cubicBezTo>
                  <a:pt x="1568" y="1116"/>
                  <a:pt x="1574" y="1109"/>
                  <a:pt x="1574" y="1101"/>
                </a:cubicBezTo>
                <a:cubicBezTo>
                  <a:pt x="1574" y="1093"/>
                  <a:pt x="1568" y="1086"/>
                  <a:pt x="1559" y="1086"/>
                </a:cubicBezTo>
                <a:close/>
                <a:moveTo>
                  <a:pt x="1559" y="1119"/>
                </a:moveTo>
                <a:cubicBezTo>
                  <a:pt x="1551" y="1119"/>
                  <a:pt x="1545" y="1126"/>
                  <a:pt x="1545" y="1134"/>
                </a:cubicBezTo>
                <a:cubicBezTo>
                  <a:pt x="1545" y="1142"/>
                  <a:pt x="1551" y="1149"/>
                  <a:pt x="1559" y="1149"/>
                </a:cubicBezTo>
                <a:cubicBezTo>
                  <a:pt x="1568" y="1149"/>
                  <a:pt x="1574" y="1142"/>
                  <a:pt x="1574" y="1134"/>
                </a:cubicBezTo>
                <a:cubicBezTo>
                  <a:pt x="1574" y="1126"/>
                  <a:pt x="1568" y="1119"/>
                  <a:pt x="1559" y="1119"/>
                </a:cubicBezTo>
                <a:close/>
                <a:moveTo>
                  <a:pt x="1559" y="1152"/>
                </a:moveTo>
                <a:cubicBezTo>
                  <a:pt x="1551" y="1152"/>
                  <a:pt x="1545" y="1159"/>
                  <a:pt x="1545" y="1167"/>
                </a:cubicBezTo>
                <a:cubicBezTo>
                  <a:pt x="1545" y="1175"/>
                  <a:pt x="1551" y="1182"/>
                  <a:pt x="1559" y="1182"/>
                </a:cubicBezTo>
                <a:cubicBezTo>
                  <a:pt x="1568" y="1182"/>
                  <a:pt x="1574" y="1175"/>
                  <a:pt x="1574" y="1167"/>
                </a:cubicBezTo>
                <a:cubicBezTo>
                  <a:pt x="1574" y="1159"/>
                  <a:pt x="1568" y="1152"/>
                  <a:pt x="1559" y="1152"/>
                </a:cubicBezTo>
                <a:close/>
                <a:moveTo>
                  <a:pt x="1559" y="1185"/>
                </a:moveTo>
                <a:cubicBezTo>
                  <a:pt x="1551" y="1185"/>
                  <a:pt x="1545" y="1192"/>
                  <a:pt x="1545" y="1200"/>
                </a:cubicBezTo>
                <a:cubicBezTo>
                  <a:pt x="1545" y="1208"/>
                  <a:pt x="1551" y="1215"/>
                  <a:pt x="1559" y="1215"/>
                </a:cubicBezTo>
                <a:cubicBezTo>
                  <a:pt x="1568" y="1215"/>
                  <a:pt x="1574" y="1208"/>
                  <a:pt x="1574" y="1200"/>
                </a:cubicBezTo>
                <a:cubicBezTo>
                  <a:pt x="1574" y="1192"/>
                  <a:pt x="1568" y="1185"/>
                  <a:pt x="1559" y="1185"/>
                </a:cubicBezTo>
                <a:close/>
                <a:moveTo>
                  <a:pt x="1559" y="1218"/>
                </a:moveTo>
                <a:cubicBezTo>
                  <a:pt x="1551" y="1218"/>
                  <a:pt x="1545" y="1225"/>
                  <a:pt x="1545" y="1233"/>
                </a:cubicBezTo>
                <a:cubicBezTo>
                  <a:pt x="1545" y="1241"/>
                  <a:pt x="1551" y="1248"/>
                  <a:pt x="1559" y="1248"/>
                </a:cubicBezTo>
                <a:cubicBezTo>
                  <a:pt x="1568" y="1248"/>
                  <a:pt x="1574" y="1241"/>
                  <a:pt x="1574" y="1233"/>
                </a:cubicBezTo>
                <a:cubicBezTo>
                  <a:pt x="1574" y="1225"/>
                  <a:pt x="1568" y="1218"/>
                  <a:pt x="1559" y="1218"/>
                </a:cubicBezTo>
                <a:close/>
                <a:moveTo>
                  <a:pt x="1559" y="1251"/>
                </a:moveTo>
                <a:cubicBezTo>
                  <a:pt x="1551" y="1251"/>
                  <a:pt x="1545" y="1258"/>
                  <a:pt x="1545" y="1266"/>
                </a:cubicBezTo>
                <a:cubicBezTo>
                  <a:pt x="1545" y="1274"/>
                  <a:pt x="1551" y="1281"/>
                  <a:pt x="1559" y="1281"/>
                </a:cubicBezTo>
                <a:cubicBezTo>
                  <a:pt x="1568" y="1281"/>
                  <a:pt x="1574" y="1274"/>
                  <a:pt x="1574" y="1266"/>
                </a:cubicBezTo>
                <a:cubicBezTo>
                  <a:pt x="1574" y="1258"/>
                  <a:pt x="1568" y="1251"/>
                  <a:pt x="1559" y="1251"/>
                </a:cubicBezTo>
                <a:close/>
                <a:moveTo>
                  <a:pt x="1559" y="1284"/>
                </a:moveTo>
                <a:cubicBezTo>
                  <a:pt x="1551" y="1284"/>
                  <a:pt x="1545" y="1291"/>
                  <a:pt x="1545" y="1299"/>
                </a:cubicBezTo>
                <a:cubicBezTo>
                  <a:pt x="1545" y="1307"/>
                  <a:pt x="1551" y="1314"/>
                  <a:pt x="1559" y="1314"/>
                </a:cubicBezTo>
                <a:cubicBezTo>
                  <a:pt x="1568" y="1314"/>
                  <a:pt x="1574" y="1307"/>
                  <a:pt x="1574" y="1299"/>
                </a:cubicBezTo>
                <a:cubicBezTo>
                  <a:pt x="1574" y="1291"/>
                  <a:pt x="1568" y="1284"/>
                  <a:pt x="1559" y="1284"/>
                </a:cubicBezTo>
                <a:close/>
                <a:moveTo>
                  <a:pt x="1559" y="1317"/>
                </a:moveTo>
                <a:cubicBezTo>
                  <a:pt x="1551" y="1317"/>
                  <a:pt x="1545" y="1323"/>
                  <a:pt x="1545" y="1332"/>
                </a:cubicBezTo>
                <a:cubicBezTo>
                  <a:pt x="1545" y="1340"/>
                  <a:pt x="1551" y="1346"/>
                  <a:pt x="1559" y="1346"/>
                </a:cubicBezTo>
                <a:cubicBezTo>
                  <a:pt x="1568" y="1346"/>
                  <a:pt x="1574" y="1340"/>
                  <a:pt x="1574" y="1332"/>
                </a:cubicBezTo>
                <a:cubicBezTo>
                  <a:pt x="1574" y="1323"/>
                  <a:pt x="1568" y="1317"/>
                  <a:pt x="1559" y="1317"/>
                </a:cubicBezTo>
                <a:close/>
                <a:moveTo>
                  <a:pt x="1559" y="1350"/>
                </a:moveTo>
                <a:cubicBezTo>
                  <a:pt x="1551" y="1350"/>
                  <a:pt x="1545" y="1356"/>
                  <a:pt x="1545" y="1365"/>
                </a:cubicBezTo>
                <a:cubicBezTo>
                  <a:pt x="1545" y="1373"/>
                  <a:pt x="1551" y="1379"/>
                  <a:pt x="1559" y="1379"/>
                </a:cubicBezTo>
                <a:cubicBezTo>
                  <a:pt x="1568" y="1379"/>
                  <a:pt x="1574" y="1373"/>
                  <a:pt x="1574" y="1365"/>
                </a:cubicBezTo>
                <a:cubicBezTo>
                  <a:pt x="1574" y="1356"/>
                  <a:pt x="1568" y="1350"/>
                  <a:pt x="1559" y="1350"/>
                </a:cubicBezTo>
                <a:close/>
                <a:moveTo>
                  <a:pt x="1559" y="1383"/>
                </a:moveTo>
                <a:cubicBezTo>
                  <a:pt x="1551" y="1383"/>
                  <a:pt x="1545" y="1389"/>
                  <a:pt x="1545" y="1397"/>
                </a:cubicBezTo>
                <a:cubicBezTo>
                  <a:pt x="1545" y="1406"/>
                  <a:pt x="1551" y="1412"/>
                  <a:pt x="1559" y="1412"/>
                </a:cubicBezTo>
                <a:cubicBezTo>
                  <a:pt x="1568" y="1412"/>
                  <a:pt x="1574" y="1406"/>
                  <a:pt x="1574" y="1397"/>
                </a:cubicBezTo>
                <a:cubicBezTo>
                  <a:pt x="1574" y="1389"/>
                  <a:pt x="1568" y="1383"/>
                  <a:pt x="1559" y="1383"/>
                </a:cubicBezTo>
                <a:close/>
                <a:moveTo>
                  <a:pt x="1559" y="1416"/>
                </a:moveTo>
                <a:cubicBezTo>
                  <a:pt x="1551" y="1416"/>
                  <a:pt x="1545" y="1422"/>
                  <a:pt x="1545" y="1430"/>
                </a:cubicBezTo>
                <a:cubicBezTo>
                  <a:pt x="1545" y="1439"/>
                  <a:pt x="1551" y="1445"/>
                  <a:pt x="1559" y="1445"/>
                </a:cubicBezTo>
                <a:cubicBezTo>
                  <a:pt x="1568" y="1445"/>
                  <a:pt x="1574" y="1439"/>
                  <a:pt x="1574" y="1430"/>
                </a:cubicBezTo>
                <a:cubicBezTo>
                  <a:pt x="1574" y="1422"/>
                  <a:pt x="1568" y="1416"/>
                  <a:pt x="1559" y="1416"/>
                </a:cubicBezTo>
                <a:close/>
                <a:moveTo>
                  <a:pt x="1592" y="0"/>
                </a:moveTo>
                <a:cubicBezTo>
                  <a:pt x="1584" y="0"/>
                  <a:pt x="1577" y="7"/>
                  <a:pt x="1577" y="15"/>
                </a:cubicBezTo>
                <a:cubicBezTo>
                  <a:pt x="1577" y="23"/>
                  <a:pt x="1584" y="30"/>
                  <a:pt x="1592" y="30"/>
                </a:cubicBezTo>
                <a:cubicBezTo>
                  <a:pt x="1600" y="30"/>
                  <a:pt x="1607" y="23"/>
                  <a:pt x="1607" y="15"/>
                </a:cubicBezTo>
                <a:cubicBezTo>
                  <a:pt x="1607" y="7"/>
                  <a:pt x="1600" y="0"/>
                  <a:pt x="1592" y="0"/>
                </a:cubicBezTo>
                <a:close/>
                <a:moveTo>
                  <a:pt x="1592" y="33"/>
                </a:moveTo>
                <a:cubicBezTo>
                  <a:pt x="1584" y="33"/>
                  <a:pt x="1577" y="40"/>
                  <a:pt x="1577" y="48"/>
                </a:cubicBezTo>
                <a:cubicBezTo>
                  <a:pt x="1577" y="56"/>
                  <a:pt x="1584" y="63"/>
                  <a:pt x="1592" y="63"/>
                </a:cubicBezTo>
                <a:cubicBezTo>
                  <a:pt x="1600" y="63"/>
                  <a:pt x="1607" y="56"/>
                  <a:pt x="1607" y="48"/>
                </a:cubicBezTo>
                <a:cubicBezTo>
                  <a:pt x="1607" y="40"/>
                  <a:pt x="1600" y="33"/>
                  <a:pt x="1592" y="33"/>
                </a:cubicBezTo>
                <a:close/>
                <a:moveTo>
                  <a:pt x="1592" y="66"/>
                </a:moveTo>
                <a:cubicBezTo>
                  <a:pt x="1584" y="66"/>
                  <a:pt x="1577" y="72"/>
                  <a:pt x="1577" y="81"/>
                </a:cubicBezTo>
                <a:cubicBezTo>
                  <a:pt x="1577" y="89"/>
                  <a:pt x="1584" y="95"/>
                  <a:pt x="1592" y="95"/>
                </a:cubicBezTo>
                <a:cubicBezTo>
                  <a:pt x="1600" y="95"/>
                  <a:pt x="1607" y="89"/>
                  <a:pt x="1607" y="81"/>
                </a:cubicBezTo>
                <a:cubicBezTo>
                  <a:pt x="1607" y="72"/>
                  <a:pt x="1600" y="66"/>
                  <a:pt x="1592" y="66"/>
                </a:cubicBezTo>
                <a:close/>
                <a:moveTo>
                  <a:pt x="1592" y="99"/>
                </a:moveTo>
                <a:cubicBezTo>
                  <a:pt x="1584" y="99"/>
                  <a:pt x="1577" y="105"/>
                  <a:pt x="1577" y="114"/>
                </a:cubicBezTo>
                <a:cubicBezTo>
                  <a:pt x="1577" y="122"/>
                  <a:pt x="1584" y="128"/>
                  <a:pt x="1592" y="128"/>
                </a:cubicBezTo>
                <a:cubicBezTo>
                  <a:pt x="1600" y="128"/>
                  <a:pt x="1607" y="122"/>
                  <a:pt x="1607" y="114"/>
                </a:cubicBezTo>
                <a:cubicBezTo>
                  <a:pt x="1607" y="105"/>
                  <a:pt x="1600" y="99"/>
                  <a:pt x="1592" y="99"/>
                </a:cubicBezTo>
                <a:close/>
                <a:moveTo>
                  <a:pt x="1592" y="132"/>
                </a:moveTo>
                <a:cubicBezTo>
                  <a:pt x="1584" y="132"/>
                  <a:pt x="1577" y="138"/>
                  <a:pt x="1577" y="147"/>
                </a:cubicBezTo>
                <a:cubicBezTo>
                  <a:pt x="1577" y="155"/>
                  <a:pt x="1584" y="161"/>
                  <a:pt x="1592" y="161"/>
                </a:cubicBezTo>
                <a:cubicBezTo>
                  <a:pt x="1600" y="161"/>
                  <a:pt x="1607" y="155"/>
                  <a:pt x="1607" y="147"/>
                </a:cubicBezTo>
                <a:cubicBezTo>
                  <a:pt x="1607" y="138"/>
                  <a:pt x="1600" y="132"/>
                  <a:pt x="1592" y="132"/>
                </a:cubicBezTo>
                <a:close/>
                <a:moveTo>
                  <a:pt x="1592" y="165"/>
                </a:moveTo>
                <a:cubicBezTo>
                  <a:pt x="1584" y="165"/>
                  <a:pt x="1577" y="171"/>
                  <a:pt x="1577" y="179"/>
                </a:cubicBezTo>
                <a:cubicBezTo>
                  <a:pt x="1577" y="188"/>
                  <a:pt x="1584" y="194"/>
                  <a:pt x="1592" y="194"/>
                </a:cubicBezTo>
                <a:cubicBezTo>
                  <a:pt x="1600" y="194"/>
                  <a:pt x="1607" y="188"/>
                  <a:pt x="1607" y="179"/>
                </a:cubicBezTo>
                <a:cubicBezTo>
                  <a:pt x="1607" y="171"/>
                  <a:pt x="1600" y="165"/>
                  <a:pt x="1592" y="165"/>
                </a:cubicBezTo>
                <a:close/>
                <a:moveTo>
                  <a:pt x="1592" y="198"/>
                </a:moveTo>
                <a:cubicBezTo>
                  <a:pt x="1584" y="198"/>
                  <a:pt x="1577" y="204"/>
                  <a:pt x="1577" y="212"/>
                </a:cubicBezTo>
                <a:cubicBezTo>
                  <a:pt x="1577" y="221"/>
                  <a:pt x="1584" y="227"/>
                  <a:pt x="1592" y="227"/>
                </a:cubicBezTo>
                <a:cubicBezTo>
                  <a:pt x="1600" y="227"/>
                  <a:pt x="1607" y="221"/>
                  <a:pt x="1607" y="212"/>
                </a:cubicBezTo>
                <a:cubicBezTo>
                  <a:pt x="1607" y="204"/>
                  <a:pt x="1600" y="198"/>
                  <a:pt x="1592" y="198"/>
                </a:cubicBezTo>
                <a:close/>
                <a:moveTo>
                  <a:pt x="1592" y="230"/>
                </a:moveTo>
                <a:cubicBezTo>
                  <a:pt x="1584" y="230"/>
                  <a:pt x="1577" y="237"/>
                  <a:pt x="1577" y="245"/>
                </a:cubicBezTo>
                <a:cubicBezTo>
                  <a:pt x="1577" y="253"/>
                  <a:pt x="1584" y="260"/>
                  <a:pt x="1592" y="260"/>
                </a:cubicBezTo>
                <a:cubicBezTo>
                  <a:pt x="1600" y="260"/>
                  <a:pt x="1607" y="253"/>
                  <a:pt x="1607" y="245"/>
                </a:cubicBezTo>
                <a:cubicBezTo>
                  <a:pt x="1607" y="237"/>
                  <a:pt x="1600" y="230"/>
                  <a:pt x="1592" y="230"/>
                </a:cubicBezTo>
                <a:close/>
                <a:moveTo>
                  <a:pt x="1592" y="263"/>
                </a:moveTo>
                <a:cubicBezTo>
                  <a:pt x="1584" y="263"/>
                  <a:pt x="1577" y="270"/>
                  <a:pt x="1577" y="278"/>
                </a:cubicBezTo>
                <a:cubicBezTo>
                  <a:pt x="1577" y="286"/>
                  <a:pt x="1584" y="293"/>
                  <a:pt x="1592" y="293"/>
                </a:cubicBezTo>
                <a:cubicBezTo>
                  <a:pt x="1600" y="293"/>
                  <a:pt x="1607" y="286"/>
                  <a:pt x="1607" y="278"/>
                </a:cubicBezTo>
                <a:cubicBezTo>
                  <a:pt x="1607" y="270"/>
                  <a:pt x="1600" y="263"/>
                  <a:pt x="1592" y="263"/>
                </a:cubicBezTo>
                <a:close/>
                <a:moveTo>
                  <a:pt x="1592" y="296"/>
                </a:moveTo>
                <a:cubicBezTo>
                  <a:pt x="1584" y="296"/>
                  <a:pt x="1577" y="303"/>
                  <a:pt x="1577" y="311"/>
                </a:cubicBezTo>
                <a:cubicBezTo>
                  <a:pt x="1577" y="319"/>
                  <a:pt x="1584" y="326"/>
                  <a:pt x="1592" y="326"/>
                </a:cubicBezTo>
                <a:cubicBezTo>
                  <a:pt x="1600" y="326"/>
                  <a:pt x="1607" y="319"/>
                  <a:pt x="1607" y="311"/>
                </a:cubicBezTo>
                <a:cubicBezTo>
                  <a:pt x="1607" y="303"/>
                  <a:pt x="1600" y="296"/>
                  <a:pt x="1592" y="296"/>
                </a:cubicBezTo>
                <a:close/>
                <a:moveTo>
                  <a:pt x="1592" y="329"/>
                </a:moveTo>
                <a:cubicBezTo>
                  <a:pt x="1584" y="329"/>
                  <a:pt x="1577" y="336"/>
                  <a:pt x="1577" y="344"/>
                </a:cubicBezTo>
                <a:cubicBezTo>
                  <a:pt x="1577" y="352"/>
                  <a:pt x="1584" y="359"/>
                  <a:pt x="1592" y="359"/>
                </a:cubicBezTo>
                <a:cubicBezTo>
                  <a:pt x="1600" y="359"/>
                  <a:pt x="1607" y="352"/>
                  <a:pt x="1607" y="344"/>
                </a:cubicBezTo>
                <a:cubicBezTo>
                  <a:pt x="1607" y="336"/>
                  <a:pt x="1600" y="329"/>
                  <a:pt x="1592" y="329"/>
                </a:cubicBezTo>
                <a:close/>
                <a:moveTo>
                  <a:pt x="1592" y="362"/>
                </a:moveTo>
                <a:cubicBezTo>
                  <a:pt x="1584" y="362"/>
                  <a:pt x="1577" y="369"/>
                  <a:pt x="1577" y="377"/>
                </a:cubicBezTo>
                <a:cubicBezTo>
                  <a:pt x="1577" y="385"/>
                  <a:pt x="1584" y="392"/>
                  <a:pt x="1592" y="392"/>
                </a:cubicBezTo>
                <a:cubicBezTo>
                  <a:pt x="1600" y="392"/>
                  <a:pt x="1607" y="385"/>
                  <a:pt x="1607" y="377"/>
                </a:cubicBezTo>
                <a:cubicBezTo>
                  <a:pt x="1607" y="369"/>
                  <a:pt x="1600" y="362"/>
                  <a:pt x="1592" y="362"/>
                </a:cubicBezTo>
                <a:close/>
                <a:moveTo>
                  <a:pt x="1592" y="395"/>
                </a:moveTo>
                <a:cubicBezTo>
                  <a:pt x="1584" y="395"/>
                  <a:pt x="1577" y="402"/>
                  <a:pt x="1577" y="410"/>
                </a:cubicBezTo>
                <a:cubicBezTo>
                  <a:pt x="1577" y="418"/>
                  <a:pt x="1584" y="425"/>
                  <a:pt x="1592" y="425"/>
                </a:cubicBezTo>
                <a:cubicBezTo>
                  <a:pt x="1600" y="425"/>
                  <a:pt x="1607" y="418"/>
                  <a:pt x="1607" y="410"/>
                </a:cubicBezTo>
                <a:cubicBezTo>
                  <a:pt x="1607" y="402"/>
                  <a:pt x="1600" y="395"/>
                  <a:pt x="1592" y="395"/>
                </a:cubicBezTo>
                <a:close/>
                <a:moveTo>
                  <a:pt x="1592" y="428"/>
                </a:moveTo>
                <a:cubicBezTo>
                  <a:pt x="1584" y="428"/>
                  <a:pt x="1577" y="435"/>
                  <a:pt x="1577" y="443"/>
                </a:cubicBezTo>
                <a:cubicBezTo>
                  <a:pt x="1577" y="451"/>
                  <a:pt x="1584" y="458"/>
                  <a:pt x="1592" y="458"/>
                </a:cubicBezTo>
                <a:cubicBezTo>
                  <a:pt x="1600" y="458"/>
                  <a:pt x="1607" y="451"/>
                  <a:pt x="1607" y="443"/>
                </a:cubicBezTo>
                <a:cubicBezTo>
                  <a:pt x="1607" y="435"/>
                  <a:pt x="1600" y="428"/>
                  <a:pt x="1592" y="428"/>
                </a:cubicBezTo>
                <a:close/>
                <a:moveTo>
                  <a:pt x="1592" y="461"/>
                </a:moveTo>
                <a:cubicBezTo>
                  <a:pt x="1584" y="461"/>
                  <a:pt x="1577" y="468"/>
                  <a:pt x="1577" y="476"/>
                </a:cubicBezTo>
                <a:cubicBezTo>
                  <a:pt x="1577" y="484"/>
                  <a:pt x="1584" y="491"/>
                  <a:pt x="1592" y="491"/>
                </a:cubicBezTo>
                <a:cubicBezTo>
                  <a:pt x="1600" y="491"/>
                  <a:pt x="1607" y="484"/>
                  <a:pt x="1607" y="476"/>
                </a:cubicBezTo>
                <a:cubicBezTo>
                  <a:pt x="1607" y="468"/>
                  <a:pt x="1600" y="461"/>
                  <a:pt x="1592" y="461"/>
                </a:cubicBezTo>
                <a:close/>
                <a:moveTo>
                  <a:pt x="1592" y="494"/>
                </a:moveTo>
                <a:cubicBezTo>
                  <a:pt x="1584" y="494"/>
                  <a:pt x="1577" y="500"/>
                  <a:pt x="1577" y="509"/>
                </a:cubicBezTo>
                <a:cubicBezTo>
                  <a:pt x="1577" y="517"/>
                  <a:pt x="1584" y="523"/>
                  <a:pt x="1592" y="523"/>
                </a:cubicBezTo>
                <a:cubicBezTo>
                  <a:pt x="1600" y="523"/>
                  <a:pt x="1607" y="517"/>
                  <a:pt x="1607" y="509"/>
                </a:cubicBezTo>
                <a:cubicBezTo>
                  <a:pt x="1607" y="500"/>
                  <a:pt x="1600" y="494"/>
                  <a:pt x="1592" y="494"/>
                </a:cubicBezTo>
                <a:close/>
                <a:moveTo>
                  <a:pt x="1592" y="527"/>
                </a:moveTo>
                <a:cubicBezTo>
                  <a:pt x="1584" y="527"/>
                  <a:pt x="1577" y="533"/>
                  <a:pt x="1577" y="542"/>
                </a:cubicBezTo>
                <a:cubicBezTo>
                  <a:pt x="1577" y="550"/>
                  <a:pt x="1584" y="556"/>
                  <a:pt x="1592" y="556"/>
                </a:cubicBezTo>
                <a:cubicBezTo>
                  <a:pt x="1600" y="556"/>
                  <a:pt x="1607" y="550"/>
                  <a:pt x="1607" y="542"/>
                </a:cubicBezTo>
                <a:cubicBezTo>
                  <a:pt x="1607" y="533"/>
                  <a:pt x="1600" y="527"/>
                  <a:pt x="1592" y="527"/>
                </a:cubicBezTo>
                <a:close/>
                <a:moveTo>
                  <a:pt x="1592" y="560"/>
                </a:moveTo>
                <a:cubicBezTo>
                  <a:pt x="1584" y="560"/>
                  <a:pt x="1577" y="566"/>
                  <a:pt x="1577" y="574"/>
                </a:cubicBezTo>
                <a:cubicBezTo>
                  <a:pt x="1577" y="583"/>
                  <a:pt x="1584" y="589"/>
                  <a:pt x="1592" y="589"/>
                </a:cubicBezTo>
                <a:cubicBezTo>
                  <a:pt x="1600" y="589"/>
                  <a:pt x="1607" y="583"/>
                  <a:pt x="1607" y="574"/>
                </a:cubicBezTo>
                <a:cubicBezTo>
                  <a:pt x="1607" y="566"/>
                  <a:pt x="1600" y="560"/>
                  <a:pt x="1592" y="560"/>
                </a:cubicBezTo>
                <a:close/>
                <a:moveTo>
                  <a:pt x="1592" y="593"/>
                </a:moveTo>
                <a:cubicBezTo>
                  <a:pt x="1584" y="593"/>
                  <a:pt x="1577" y="599"/>
                  <a:pt x="1577" y="607"/>
                </a:cubicBezTo>
                <a:cubicBezTo>
                  <a:pt x="1577" y="616"/>
                  <a:pt x="1584" y="622"/>
                  <a:pt x="1592" y="622"/>
                </a:cubicBezTo>
                <a:cubicBezTo>
                  <a:pt x="1600" y="622"/>
                  <a:pt x="1607" y="616"/>
                  <a:pt x="1607" y="607"/>
                </a:cubicBezTo>
                <a:cubicBezTo>
                  <a:pt x="1607" y="599"/>
                  <a:pt x="1600" y="593"/>
                  <a:pt x="1592" y="593"/>
                </a:cubicBezTo>
                <a:close/>
                <a:moveTo>
                  <a:pt x="1592" y="625"/>
                </a:moveTo>
                <a:cubicBezTo>
                  <a:pt x="1584" y="625"/>
                  <a:pt x="1577" y="632"/>
                  <a:pt x="1577" y="640"/>
                </a:cubicBezTo>
                <a:cubicBezTo>
                  <a:pt x="1577" y="648"/>
                  <a:pt x="1584" y="655"/>
                  <a:pt x="1592" y="655"/>
                </a:cubicBezTo>
                <a:cubicBezTo>
                  <a:pt x="1600" y="655"/>
                  <a:pt x="1607" y="648"/>
                  <a:pt x="1607" y="640"/>
                </a:cubicBezTo>
                <a:cubicBezTo>
                  <a:pt x="1607" y="632"/>
                  <a:pt x="1600" y="625"/>
                  <a:pt x="1592" y="625"/>
                </a:cubicBezTo>
                <a:close/>
                <a:moveTo>
                  <a:pt x="1592" y="658"/>
                </a:moveTo>
                <a:cubicBezTo>
                  <a:pt x="1584" y="658"/>
                  <a:pt x="1577" y="665"/>
                  <a:pt x="1577" y="673"/>
                </a:cubicBezTo>
                <a:cubicBezTo>
                  <a:pt x="1577" y="681"/>
                  <a:pt x="1584" y="688"/>
                  <a:pt x="1592" y="688"/>
                </a:cubicBezTo>
                <a:cubicBezTo>
                  <a:pt x="1600" y="688"/>
                  <a:pt x="1607" y="681"/>
                  <a:pt x="1607" y="673"/>
                </a:cubicBezTo>
                <a:cubicBezTo>
                  <a:pt x="1607" y="665"/>
                  <a:pt x="1600" y="658"/>
                  <a:pt x="1592" y="658"/>
                </a:cubicBezTo>
                <a:close/>
                <a:moveTo>
                  <a:pt x="1592" y="691"/>
                </a:moveTo>
                <a:cubicBezTo>
                  <a:pt x="1584" y="691"/>
                  <a:pt x="1577" y="698"/>
                  <a:pt x="1577" y="706"/>
                </a:cubicBezTo>
                <a:cubicBezTo>
                  <a:pt x="1577" y="714"/>
                  <a:pt x="1584" y="721"/>
                  <a:pt x="1592" y="721"/>
                </a:cubicBezTo>
                <a:cubicBezTo>
                  <a:pt x="1600" y="721"/>
                  <a:pt x="1607" y="714"/>
                  <a:pt x="1607" y="706"/>
                </a:cubicBezTo>
                <a:cubicBezTo>
                  <a:pt x="1607" y="698"/>
                  <a:pt x="1600" y="691"/>
                  <a:pt x="1592" y="691"/>
                </a:cubicBezTo>
                <a:close/>
                <a:moveTo>
                  <a:pt x="1592" y="724"/>
                </a:moveTo>
                <a:cubicBezTo>
                  <a:pt x="1584" y="724"/>
                  <a:pt x="1577" y="731"/>
                  <a:pt x="1577" y="739"/>
                </a:cubicBezTo>
                <a:cubicBezTo>
                  <a:pt x="1577" y="747"/>
                  <a:pt x="1584" y="754"/>
                  <a:pt x="1592" y="754"/>
                </a:cubicBezTo>
                <a:cubicBezTo>
                  <a:pt x="1600" y="754"/>
                  <a:pt x="1607" y="747"/>
                  <a:pt x="1607" y="739"/>
                </a:cubicBezTo>
                <a:cubicBezTo>
                  <a:pt x="1607" y="731"/>
                  <a:pt x="1600" y="724"/>
                  <a:pt x="1592" y="724"/>
                </a:cubicBezTo>
                <a:close/>
                <a:moveTo>
                  <a:pt x="1592" y="757"/>
                </a:moveTo>
                <a:cubicBezTo>
                  <a:pt x="1584" y="757"/>
                  <a:pt x="1577" y="764"/>
                  <a:pt x="1577" y="772"/>
                </a:cubicBezTo>
                <a:cubicBezTo>
                  <a:pt x="1577" y="780"/>
                  <a:pt x="1584" y="787"/>
                  <a:pt x="1592" y="787"/>
                </a:cubicBezTo>
                <a:cubicBezTo>
                  <a:pt x="1600" y="787"/>
                  <a:pt x="1607" y="780"/>
                  <a:pt x="1607" y="772"/>
                </a:cubicBezTo>
                <a:cubicBezTo>
                  <a:pt x="1607" y="764"/>
                  <a:pt x="1600" y="757"/>
                  <a:pt x="1592" y="757"/>
                </a:cubicBezTo>
                <a:close/>
                <a:moveTo>
                  <a:pt x="1592" y="790"/>
                </a:moveTo>
                <a:cubicBezTo>
                  <a:pt x="1584" y="790"/>
                  <a:pt x="1577" y="797"/>
                  <a:pt x="1577" y="805"/>
                </a:cubicBezTo>
                <a:cubicBezTo>
                  <a:pt x="1577" y="813"/>
                  <a:pt x="1584" y="820"/>
                  <a:pt x="1592" y="820"/>
                </a:cubicBezTo>
                <a:cubicBezTo>
                  <a:pt x="1600" y="820"/>
                  <a:pt x="1607" y="813"/>
                  <a:pt x="1607" y="805"/>
                </a:cubicBezTo>
                <a:cubicBezTo>
                  <a:pt x="1607" y="797"/>
                  <a:pt x="1600" y="790"/>
                  <a:pt x="1592" y="790"/>
                </a:cubicBezTo>
                <a:close/>
                <a:moveTo>
                  <a:pt x="1592" y="823"/>
                </a:moveTo>
                <a:cubicBezTo>
                  <a:pt x="1584" y="823"/>
                  <a:pt x="1577" y="830"/>
                  <a:pt x="1577" y="838"/>
                </a:cubicBezTo>
                <a:cubicBezTo>
                  <a:pt x="1577" y="846"/>
                  <a:pt x="1584" y="853"/>
                  <a:pt x="1592" y="853"/>
                </a:cubicBezTo>
                <a:cubicBezTo>
                  <a:pt x="1600" y="853"/>
                  <a:pt x="1607" y="846"/>
                  <a:pt x="1607" y="838"/>
                </a:cubicBezTo>
                <a:cubicBezTo>
                  <a:pt x="1607" y="830"/>
                  <a:pt x="1600" y="823"/>
                  <a:pt x="1592" y="823"/>
                </a:cubicBezTo>
                <a:close/>
                <a:moveTo>
                  <a:pt x="1592" y="856"/>
                </a:moveTo>
                <a:cubicBezTo>
                  <a:pt x="1584" y="856"/>
                  <a:pt x="1577" y="863"/>
                  <a:pt x="1577" y="871"/>
                </a:cubicBezTo>
                <a:cubicBezTo>
                  <a:pt x="1577" y="879"/>
                  <a:pt x="1584" y="886"/>
                  <a:pt x="1592" y="886"/>
                </a:cubicBezTo>
                <a:cubicBezTo>
                  <a:pt x="1600" y="886"/>
                  <a:pt x="1607" y="879"/>
                  <a:pt x="1607" y="871"/>
                </a:cubicBezTo>
                <a:cubicBezTo>
                  <a:pt x="1607" y="863"/>
                  <a:pt x="1600" y="856"/>
                  <a:pt x="1592" y="856"/>
                </a:cubicBezTo>
                <a:close/>
                <a:moveTo>
                  <a:pt x="1592" y="889"/>
                </a:moveTo>
                <a:cubicBezTo>
                  <a:pt x="1584" y="889"/>
                  <a:pt x="1577" y="895"/>
                  <a:pt x="1577" y="904"/>
                </a:cubicBezTo>
                <a:cubicBezTo>
                  <a:pt x="1577" y="912"/>
                  <a:pt x="1584" y="918"/>
                  <a:pt x="1592" y="918"/>
                </a:cubicBezTo>
                <a:cubicBezTo>
                  <a:pt x="1600" y="918"/>
                  <a:pt x="1607" y="912"/>
                  <a:pt x="1607" y="904"/>
                </a:cubicBezTo>
                <a:cubicBezTo>
                  <a:pt x="1607" y="895"/>
                  <a:pt x="1600" y="889"/>
                  <a:pt x="1592" y="889"/>
                </a:cubicBezTo>
                <a:close/>
                <a:moveTo>
                  <a:pt x="1592" y="922"/>
                </a:moveTo>
                <a:cubicBezTo>
                  <a:pt x="1584" y="922"/>
                  <a:pt x="1577" y="928"/>
                  <a:pt x="1577" y="937"/>
                </a:cubicBezTo>
                <a:cubicBezTo>
                  <a:pt x="1577" y="945"/>
                  <a:pt x="1584" y="951"/>
                  <a:pt x="1592" y="951"/>
                </a:cubicBezTo>
                <a:cubicBezTo>
                  <a:pt x="1600" y="951"/>
                  <a:pt x="1607" y="945"/>
                  <a:pt x="1607" y="937"/>
                </a:cubicBezTo>
                <a:cubicBezTo>
                  <a:pt x="1607" y="928"/>
                  <a:pt x="1600" y="922"/>
                  <a:pt x="1592" y="922"/>
                </a:cubicBezTo>
                <a:close/>
                <a:moveTo>
                  <a:pt x="1592" y="955"/>
                </a:moveTo>
                <a:cubicBezTo>
                  <a:pt x="1584" y="955"/>
                  <a:pt x="1577" y="961"/>
                  <a:pt x="1577" y="970"/>
                </a:cubicBezTo>
                <a:cubicBezTo>
                  <a:pt x="1577" y="978"/>
                  <a:pt x="1584" y="984"/>
                  <a:pt x="1592" y="984"/>
                </a:cubicBezTo>
                <a:cubicBezTo>
                  <a:pt x="1600" y="984"/>
                  <a:pt x="1607" y="978"/>
                  <a:pt x="1607" y="970"/>
                </a:cubicBezTo>
                <a:cubicBezTo>
                  <a:pt x="1607" y="961"/>
                  <a:pt x="1600" y="955"/>
                  <a:pt x="1592" y="955"/>
                </a:cubicBezTo>
                <a:close/>
                <a:moveTo>
                  <a:pt x="1592" y="988"/>
                </a:moveTo>
                <a:cubicBezTo>
                  <a:pt x="1584" y="988"/>
                  <a:pt x="1577" y="994"/>
                  <a:pt x="1577" y="1002"/>
                </a:cubicBezTo>
                <a:cubicBezTo>
                  <a:pt x="1577" y="1011"/>
                  <a:pt x="1584" y="1017"/>
                  <a:pt x="1592" y="1017"/>
                </a:cubicBezTo>
                <a:cubicBezTo>
                  <a:pt x="1600" y="1017"/>
                  <a:pt x="1607" y="1011"/>
                  <a:pt x="1607" y="1002"/>
                </a:cubicBezTo>
                <a:cubicBezTo>
                  <a:pt x="1607" y="994"/>
                  <a:pt x="1600" y="988"/>
                  <a:pt x="1592" y="988"/>
                </a:cubicBezTo>
                <a:close/>
                <a:moveTo>
                  <a:pt x="1592" y="1021"/>
                </a:moveTo>
                <a:cubicBezTo>
                  <a:pt x="1584" y="1021"/>
                  <a:pt x="1577" y="1027"/>
                  <a:pt x="1577" y="1035"/>
                </a:cubicBezTo>
                <a:cubicBezTo>
                  <a:pt x="1577" y="1044"/>
                  <a:pt x="1584" y="1050"/>
                  <a:pt x="1592" y="1050"/>
                </a:cubicBezTo>
                <a:cubicBezTo>
                  <a:pt x="1600" y="1050"/>
                  <a:pt x="1607" y="1044"/>
                  <a:pt x="1607" y="1035"/>
                </a:cubicBezTo>
                <a:cubicBezTo>
                  <a:pt x="1607" y="1027"/>
                  <a:pt x="1600" y="1021"/>
                  <a:pt x="1592" y="1021"/>
                </a:cubicBezTo>
                <a:close/>
                <a:moveTo>
                  <a:pt x="1592" y="1053"/>
                </a:moveTo>
                <a:cubicBezTo>
                  <a:pt x="1584" y="1053"/>
                  <a:pt x="1577" y="1060"/>
                  <a:pt x="1577" y="1068"/>
                </a:cubicBezTo>
                <a:cubicBezTo>
                  <a:pt x="1577" y="1076"/>
                  <a:pt x="1584" y="1083"/>
                  <a:pt x="1592" y="1083"/>
                </a:cubicBezTo>
                <a:cubicBezTo>
                  <a:pt x="1600" y="1083"/>
                  <a:pt x="1607" y="1076"/>
                  <a:pt x="1607" y="1068"/>
                </a:cubicBezTo>
                <a:cubicBezTo>
                  <a:pt x="1607" y="1060"/>
                  <a:pt x="1600" y="1053"/>
                  <a:pt x="1592" y="1053"/>
                </a:cubicBezTo>
                <a:close/>
                <a:moveTo>
                  <a:pt x="1592" y="1086"/>
                </a:moveTo>
                <a:cubicBezTo>
                  <a:pt x="1584" y="1086"/>
                  <a:pt x="1577" y="1093"/>
                  <a:pt x="1577" y="1101"/>
                </a:cubicBezTo>
                <a:cubicBezTo>
                  <a:pt x="1577" y="1109"/>
                  <a:pt x="1584" y="1116"/>
                  <a:pt x="1592" y="1116"/>
                </a:cubicBezTo>
                <a:cubicBezTo>
                  <a:pt x="1600" y="1116"/>
                  <a:pt x="1607" y="1109"/>
                  <a:pt x="1607" y="1101"/>
                </a:cubicBezTo>
                <a:cubicBezTo>
                  <a:pt x="1607" y="1093"/>
                  <a:pt x="1600" y="1086"/>
                  <a:pt x="1592" y="1086"/>
                </a:cubicBezTo>
                <a:close/>
                <a:moveTo>
                  <a:pt x="1592" y="1119"/>
                </a:moveTo>
                <a:cubicBezTo>
                  <a:pt x="1584" y="1119"/>
                  <a:pt x="1577" y="1126"/>
                  <a:pt x="1577" y="1134"/>
                </a:cubicBezTo>
                <a:cubicBezTo>
                  <a:pt x="1577" y="1142"/>
                  <a:pt x="1584" y="1149"/>
                  <a:pt x="1592" y="1149"/>
                </a:cubicBezTo>
                <a:cubicBezTo>
                  <a:pt x="1600" y="1149"/>
                  <a:pt x="1607" y="1142"/>
                  <a:pt x="1607" y="1134"/>
                </a:cubicBezTo>
                <a:cubicBezTo>
                  <a:pt x="1607" y="1126"/>
                  <a:pt x="1600" y="1119"/>
                  <a:pt x="1592" y="1119"/>
                </a:cubicBezTo>
                <a:close/>
                <a:moveTo>
                  <a:pt x="1592" y="1152"/>
                </a:moveTo>
                <a:cubicBezTo>
                  <a:pt x="1584" y="1152"/>
                  <a:pt x="1577" y="1159"/>
                  <a:pt x="1577" y="1167"/>
                </a:cubicBezTo>
                <a:cubicBezTo>
                  <a:pt x="1577" y="1175"/>
                  <a:pt x="1584" y="1182"/>
                  <a:pt x="1592" y="1182"/>
                </a:cubicBezTo>
                <a:cubicBezTo>
                  <a:pt x="1600" y="1182"/>
                  <a:pt x="1607" y="1175"/>
                  <a:pt x="1607" y="1167"/>
                </a:cubicBezTo>
                <a:cubicBezTo>
                  <a:pt x="1607" y="1159"/>
                  <a:pt x="1600" y="1152"/>
                  <a:pt x="1592" y="1152"/>
                </a:cubicBezTo>
                <a:close/>
                <a:moveTo>
                  <a:pt x="1592" y="1185"/>
                </a:moveTo>
                <a:cubicBezTo>
                  <a:pt x="1584" y="1185"/>
                  <a:pt x="1577" y="1192"/>
                  <a:pt x="1577" y="1200"/>
                </a:cubicBezTo>
                <a:cubicBezTo>
                  <a:pt x="1577" y="1208"/>
                  <a:pt x="1584" y="1215"/>
                  <a:pt x="1592" y="1215"/>
                </a:cubicBezTo>
                <a:cubicBezTo>
                  <a:pt x="1600" y="1215"/>
                  <a:pt x="1607" y="1208"/>
                  <a:pt x="1607" y="1200"/>
                </a:cubicBezTo>
                <a:cubicBezTo>
                  <a:pt x="1607" y="1192"/>
                  <a:pt x="1600" y="1185"/>
                  <a:pt x="1592" y="1185"/>
                </a:cubicBezTo>
                <a:close/>
                <a:moveTo>
                  <a:pt x="1592" y="1218"/>
                </a:moveTo>
                <a:cubicBezTo>
                  <a:pt x="1584" y="1218"/>
                  <a:pt x="1577" y="1225"/>
                  <a:pt x="1577" y="1233"/>
                </a:cubicBezTo>
                <a:cubicBezTo>
                  <a:pt x="1577" y="1241"/>
                  <a:pt x="1584" y="1248"/>
                  <a:pt x="1592" y="1248"/>
                </a:cubicBezTo>
                <a:cubicBezTo>
                  <a:pt x="1600" y="1248"/>
                  <a:pt x="1607" y="1241"/>
                  <a:pt x="1607" y="1233"/>
                </a:cubicBezTo>
                <a:cubicBezTo>
                  <a:pt x="1607" y="1225"/>
                  <a:pt x="1600" y="1218"/>
                  <a:pt x="1592" y="1218"/>
                </a:cubicBezTo>
                <a:close/>
                <a:moveTo>
                  <a:pt x="1592" y="1251"/>
                </a:moveTo>
                <a:cubicBezTo>
                  <a:pt x="1584" y="1251"/>
                  <a:pt x="1577" y="1258"/>
                  <a:pt x="1577" y="1266"/>
                </a:cubicBezTo>
                <a:cubicBezTo>
                  <a:pt x="1577" y="1274"/>
                  <a:pt x="1584" y="1281"/>
                  <a:pt x="1592" y="1281"/>
                </a:cubicBezTo>
                <a:cubicBezTo>
                  <a:pt x="1600" y="1281"/>
                  <a:pt x="1607" y="1274"/>
                  <a:pt x="1607" y="1266"/>
                </a:cubicBezTo>
                <a:cubicBezTo>
                  <a:pt x="1607" y="1258"/>
                  <a:pt x="1600" y="1251"/>
                  <a:pt x="1592" y="1251"/>
                </a:cubicBezTo>
                <a:close/>
                <a:moveTo>
                  <a:pt x="1592" y="1284"/>
                </a:moveTo>
                <a:cubicBezTo>
                  <a:pt x="1584" y="1284"/>
                  <a:pt x="1577" y="1291"/>
                  <a:pt x="1577" y="1299"/>
                </a:cubicBezTo>
                <a:cubicBezTo>
                  <a:pt x="1577" y="1307"/>
                  <a:pt x="1584" y="1314"/>
                  <a:pt x="1592" y="1314"/>
                </a:cubicBezTo>
                <a:cubicBezTo>
                  <a:pt x="1600" y="1314"/>
                  <a:pt x="1607" y="1307"/>
                  <a:pt x="1607" y="1299"/>
                </a:cubicBezTo>
                <a:cubicBezTo>
                  <a:pt x="1607" y="1291"/>
                  <a:pt x="1600" y="1284"/>
                  <a:pt x="1592" y="1284"/>
                </a:cubicBezTo>
                <a:close/>
                <a:moveTo>
                  <a:pt x="1592" y="1317"/>
                </a:moveTo>
                <a:cubicBezTo>
                  <a:pt x="1584" y="1317"/>
                  <a:pt x="1577" y="1323"/>
                  <a:pt x="1577" y="1332"/>
                </a:cubicBezTo>
                <a:cubicBezTo>
                  <a:pt x="1577" y="1340"/>
                  <a:pt x="1584" y="1346"/>
                  <a:pt x="1592" y="1346"/>
                </a:cubicBezTo>
                <a:cubicBezTo>
                  <a:pt x="1600" y="1346"/>
                  <a:pt x="1607" y="1340"/>
                  <a:pt x="1607" y="1332"/>
                </a:cubicBezTo>
                <a:cubicBezTo>
                  <a:pt x="1607" y="1323"/>
                  <a:pt x="1600" y="1317"/>
                  <a:pt x="1592" y="1317"/>
                </a:cubicBezTo>
                <a:close/>
                <a:moveTo>
                  <a:pt x="1592" y="1350"/>
                </a:moveTo>
                <a:cubicBezTo>
                  <a:pt x="1584" y="1350"/>
                  <a:pt x="1577" y="1356"/>
                  <a:pt x="1577" y="1365"/>
                </a:cubicBezTo>
                <a:cubicBezTo>
                  <a:pt x="1577" y="1373"/>
                  <a:pt x="1584" y="1379"/>
                  <a:pt x="1592" y="1379"/>
                </a:cubicBezTo>
                <a:cubicBezTo>
                  <a:pt x="1600" y="1379"/>
                  <a:pt x="1607" y="1373"/>
                  <a:pt x="1607" y="1365"/>
                </a:cubicBezTo>
                <a:cubicBezTo>
                  <a:pt x="1607" y="1356"/>
                  <a:pt x="1600" y="1350"/>
                  <a:pt x="1592" y="1350"/>
                </a:cubicBezTo>
                <a:close/>
                <a:moveTo>
                  <a:pt x="1592" y="1383"/>
                </a:moveTo>
                <a:cubicBezTo>
                  <a:pt x="1584" y="1383"/>
                  <a:pt x="1577" y="1389"/>
                  <a:pt x="1577" y="1397"/>
                </a:cubicBezTo>
                <a:cubicBezTo>
                  <a:pt x="1577" y="1406"/>
                  <a:pt x="1584" y="1412"/>
                  <a:pt x="1592" y="1412"/>
                </a:cubicBezTo>
                <a:cubicBezTo>
                  <a:pt x="1600" y="1412"/>
                  <a:pt x="1607" y="1406"/>
                  <a:pt x="1607" y="1397"/>
                </a:cubicBezTo>
                <a:cubicBezTo>
                  <a:pt x="1607" y="1389"/>
                  <a:pt x="1600" y="1383"/>
                  <a:pt x="1592" y="1383"/>
                </a:cubicBezTo>
                <a:close/>
                <a:moveTo>
                  <a:pt x="1592" y="1416"/>
                </a:moveTo>
                <a:cubicBezTo>
                  <a:pt x="1584" y="1416"/>
                  <a:pt x="1577" y="1422"/>
                  <a:pt x="1577" y="1430"/>
                </a:cubicBezTo>
                <a:cubicBezTo>
                  <a:pt x="1577" y="1439"/>
                  <a:pt x="1584" y="1445"/>
                  <a:pt x="1592" y="1445"/>
                </a:cubicBezTo>
                <a:cubicBezTo>
                  <a:pt x="1600" y="1445"/>
                  <a:pt x="1607" y="1439"/>
                  <a:pt x="1607" y="1430"/>
                </a:cubicBezTo>
                <a:cubicBezTo>
                  <a:pt x="1607" y="1422"/>
                  <a:pt x="1600" y="1416"/>
                  <a:pt x="1592" y="1416"/>
                </a:cubicBezTo>
                <a:close/>
                <a:moveTo>
                  <a:pt x="1625" y="0"/>
                </a:moveTo>
                <a:cubicBezTo>
                  <a:pt x="1617" y="0"/>
                  <a:pt x="1610" y="7"/>
                  <a:pt x="1610" y="15"/>
                </a:cubicBezTo>
                <a:cubicBezTo>
                  <a:pt x="1610" y="23"/>
                  <a:pt x="1617" y="30"/>
                  <a:pt x="1625" y="30"/>
                </a:cubicBezTo>
                <a:cubicBezTo>
                  <a:pt x="1633" y="30"/>
                  <a:pt x="1640" y="23"/>
                  <a:pt x="1640" y="15"/>
                </a:cubicBezTo>
                <a:cubicBezTo>
                  <a:pt x="1640" y="7"/>
                  <a:pt x="1633" y="0"/>
                  <a:pt x="1625" y="0"/>
                </a:cubicBezTo>
                <a:close/>
                <a:moveTo>
                  <a:pt x="1625" y="33"/>
                </a:moveTo>
                <a:cubicBezTo>
                  <a:pt x="1617" y="33"/>
                  <a:pt x="1610" y="40"/>
                  <a:pt x="1610" y="48"/>
                </a:cubicBezTo>
                <a:cubicBezTo>
                  <a:pt x="1610" y="56"/>
                  <a:pt x="1617" y="63"/>
                  <a:pt x="1625" y="63"/>
                </a:cubicBezTo>
                <a:cubicBezTo>
                  <a:pt x="1633" y="63"/>
                  <a:pt x="1640" y="56"/>
                  <a:pt x="1640" y="48"/>
                </a:cubicBezTo>
                <a:cubicBezTo>
                  <a:pt x="1640" y="40"/>
                  <a:pt x="1633" y="33"/>
                  <a:pt x="1625" y="33"/>
                </a:cubicBezTo>
                <a:close/>
                <a:moveTo>
                  <a:pt x="1625" y="66"/>
                </a:moveTo>
                <a:cubicBezTo>
                  <a:pt x="1617" y="66"/>
                  <a:pt x="1610" y="72"/>
                  <a:pt x="1610" y="81"/>
                </a:cubicBezTo>
                <a:cubicBezTo>
                  <a:pt x="1610" y="89"/>
                  <a:pt x="1617" y="95"/>
                  <a:pt x="1625" y="95"/>
                </a:cubicBezTo>
                <a:cubicBezTo>
                  <a:pt x="1633" y="95"/>
                  <a:pt x="1640" y="89"/>
                  <a:pt x="1640" y="81"/>
                </a:cubicBezTo>
                <a:cubicBezTo>
                  <a:pt x="1640" y="72"/>
                  <a:pt x="1633" y="66"/>
                  <a:pt x="1625" y="66"/>
                </a:cubicBezTo>
                <a:close/>
                <a:moveTo>
                  <a:pt x="1625" y="99"/>
                </a:moveTo>
                <a:cubicBezTo>
                  <a:pt x="1617" y="99"/>
                  <a:pt x="1610" y="105"/>
                  <a:pt x="1610" y="114"/>
                </a:cubicBezTo>
                <a:cubicBezTo>
                  <a:pt x="1610" y="122"/>
                  <a:pt x="1617" y="128"/>
                  <a:pt x="1625" y="128"/>
                </a:cubicBezTo>
                <a:cubicBezTo>
                  <a:pt x="1633" y="128"/>
                  <a:pt x="1640" y="122"/>
                  <a:pt x="1640" y="114"/>
                </a:cubicBezTo>
                <a:cubicBezTo>
                  <a:pt x="1640" y="105"/>
                  <a:pt x="1633" y="99"/>
                  <a:pt x="1625" y="99"/>
                </a:cubicBezTo>
                <a:close/>
                <a:moveTo>
                  <a:pt x="1625" y="132"/>
                </a:moveTo>
                <a:cubicBezTo>
                  <a:pt x="1617" y="132"/>
                  <a:pt x="1610" y="138"/>
                  <a:pt x="1610" y="147"/>
                </a:cubicBezTo>
                <a:cubicBezTo>
                  <a:pt x="1610" y="155"/>
                  <a:pt x="1617" y="161"/>
                  <a:pt x="1625" y="161"/>
                </a:cubicBezTo>
                <a:cubicBezTo>
                  <a:pt x="1633" y="161"/>
                  <a:pt x="1640" y="155"/>
                  <a:pt x="1640" y="147"/>
                </a:cubicBezTo>
                <a:cubicBezTo>
                  <a:pt x="1640" y="138"/>
                  <a:pt x="1633" y="132"/>
                  <a:pt x="1625" y="132"/>
                </a:cubicBezTo>
                <a:close/>
                <a:moveTo>
                  <a:pt x="1625" y="165"/>
                </a:moveTo>
                <a:cubicBezTo>
                  <a:pt x="1617" y="165"/>
                  <a:pt x="1610" y="171"/>
                  <a:pt x="1610" y="179"/>
                </a:cubicBezTo>
                <a:cubicBezTo>
                  <a:pt x="1610" y="188"/>
                  <a:pt x="1617" y="194"/>
                  <a:pt x="1625" y="194"/>
                </a:cubicBezTo>
                <a:cubicBezTo>
                  <a:pt x="1633" y="194"/>
                  <a:pt x="1640" y="188"/>
                  <a:pt x="1640" y="179"/>
                </a:cubicBezTo>
                <a:cubicBezTo>
                  <a:pt x="1640" y="171"/>
                  <a:pt x="1633" y="165"/>
                  <a:pt x="1625" y="165"/>
                </a:cubicBezTo>
                <a:close/>
                <a:moveTo>
                  <a:pt x="1625" y="198"/>
                </a:moveTo>
                <a:cubicBezTo>
                  <a:pt x="1617" y="198"/>
                  <a:pt x="1610" y="204"/>
                  <a:pt x="1610" y="212"/>
                </a:cubicBezTo>
                <a:cubicBezTo>
                  <a:pt x="1610" y="221"/>
                  <a:pt x="1617" y="227"/>
                  <a:pt x="1625" y="227"/>
                </a:cubicBezTo>
                <a:cubicBezTo>
                  <a:pt x="1633" y="227"/>
                  <a:pt x="1640" y="221"/>
                  <a:pt x="1640" y="212"/>
                </a:cubicBezTo>
                <a:cubicBezTo>
                  <a:pt x="1640" y="204"/>
                  <a:pt x="1633" y="198"/>
                  <a:pt x="1625" y="198"/>
                </a:cubicBezTo>
                <a:close/>
                <a:moveTo>
                  <a:pt x="1625" y="230"/>
                </a:moveTo>
                <a:cubicBezTo>
                  <a:pt x="1617" y="230"/>
                  <a:pt x="1610" y="237"/>
                  <a:pt x="1610" y="245"/>
                </a:cubicBezTo>
                <a:cubicBezTo>
                  <a:pt x="1610" y="253"/>
                  <a:pt x="1617" y="260"/>
                  <a:pt x="1625" y="260"/>
                </a:cubicBezTo>
                <a:cubicBezTo>
                  <a:pt x="1633" y="260"/>
                  <a:pt x="1640" y="253"/>
                  <a:pt x="1640" y="245"/>
                </a:cubicBezTo>
                <a:cubicBezTo>
                  <a:pt x="1640" y="237"/>
                  <a:pt x="1633" y="230"/>
                  <a:pt x="1625" y="230"/>
                </a:cubicBezTo>
                <a:close/>
                <a:moveTo>
                  <a:pt x="1625" y="263"/>
                </a:moveTo>
                <a:cubicBezTo>
                  <a:pt x="1617" y="263"/>
                  <a:pt x="1610" y="270"/>
                  <a:pt x="1610" y="278"/>
                </a:cubicBezTo>
                <a:cubicBezTo>
                  <a:pt x="1610" y="286"/>
                  <a:pt x="1617" y="293"/>
                  <a:pt x="1625" y="293"/>
                </a:cubicBezTo>
                <a:cubicBezTo>
                  <a:pt x="1633" y="293"/>
                  <a:pt x="1640" y="286"/>
                  <a:pt x="1640" y="278"/>
                </a:cubicBezTo>
                <a:cubicBezTo>
                  <a:pt x="1640" y="270"/>
                  <a:pt x="1633" y="263"/>
                  <a:pt x="1625" y="263"/>
                </a:cubicBezTo>
                <a:close/>
                <a:moveTo>
                  <a:pt x="1625" y="296"/>
                </a:moveTo>
                <a:cubicBezTo>
                  <a:pt x="1617" y="296"/>
                  <a:pt x="1610" y="303"/>
                  <a:pt x="1610" y="311"/>
                </a:cubicBezTo>
                <a:cubicBezTo>
                  <a:pt x="1610" y="319"/>
                  <a:pt x="1617" y="326"/>
                  <a:pt x="1625" y="326"/>
                </a:cubicBezTo>
                <a:cubicBezTo>
                  <a:pt x="1633" y="326"/>
                  <a:pt x="1640" y="319"/>
                  <a:pt x="1640" y="311"/>
                </a:cubicBezTo>
                <a:cubicBezTo>
                  <a:pt x="1640" y="303"/>
                  <a:pt x="1633" y="296"/>
                  <a:pt x="1625" y="296"/>
                </a:cubicBezTo>
                <a:close/>
                <a:moveTo>
                  <a:pt x="1625" y="329"/>
                </a:moveTo>
                <a:cubicBezTo>
                  <a:pt x="1617" y="329"/>
                  <a:pt x="1610" y="336"/>
                  <a:pt x="1610" y="344"/>
                </a:cubicBezTo>
                <a:cubicBezTo>
                  <a:pt x="1610" y="352"/>
                  <a:pt x="1617" y="359"/>
                  <a:pt x="1625" y="359"/>
                </a:cubicBezTo>
                <a:cubicBezTo>
                  <a:pt x="1633" y="359"/>
                  <a:pt x="1640" y="352"/>
                  <a:pt x="1640" y="344"/>
                </a:cubicBezTo>
                <a:cubicBezTo>
                  <a:pt x="1640" y="336"/>
                  <a:pt x="1633" y="329"/>
                  <a:pt x="1625" y="329"/>
                </a:cubicBezTo>
                <a:close/>
                <a:moveTo>
                  <a:pt x="1625" y="362"/>
                </a:moveTo>
                <a:cubicBezTo>
                  <a:pt x="1617" y="362"/>
                  <a:pt x="1610" y="369"/>
                  <a:pt x="1610" y="377"/>
                </a:cubicBezTo>
                <a:cubicBezTo>
                  <a:pt x="1610" y="385"/>
                  <a:pt x="1617" y="392"/>
                  <a:pt x="1625" y="392"/>
                </a:cubicBezTo>
                <a:cubicBezTo>
                  <a:pt x="1633" y="392"/>
                  <a:pt x="1640" y="385"/>
                  <a:pt x="1640" y="377"/>
                </a:cubicBezTo>
                <a:cubicBezTo>
                  <a:pt x="1640" y="369"/>
                  <a:pt x="1633" y="362"/>
                  <a:pt x="1625" y="362"/>
                </a:cubicBezTo>
                <a:close/>
                <a:moveTo>
                  <a:pt x="1625" y="395"/>
                </a:moveTo>
                <a:cubicBezTo>
                  <a:pt x="1617" y="395"/>
                  <a:pt x="1610" y="402"/>
                  <a:pt x="1610" y="410"/>
                </a:cubicBezTo>
                <a:cubicBezTo>
                  <a:pt x="1610" y="418"/>
                  <a:pt x="1617" y="425"/>
                  <a:pt x="1625" y="425"/>
                </a:cubicBezTo>
                <a:cubicBezTo>
                  <a:pt x="1633" y="425"/>
                  <a:pt x="1640" y="418"/>
                  <a:pt x="1640" y="410"/>
                </a:cubicBezTo>
                <a:cubicBezTo>
                  <a:pt x="1640" y="402"/>
                  <a:pt x="1633" y="395"/>
                  <a:pt x="1625" y="395"/>
                </a:cubicBezTo>
                <a:close/>
                <a:moveTo>
                  <a:pt x="1625" y="428"/>
                </a:moveTo>
                <a:cubicBezTo>
                  <a:pt x="1617" y="428"/>
                  <a:pt x="1610" y="435"/>
                  <a:pt x="1610" y="443"/>
                </a:cubicBezTo>
                <a:cubicBezTo>
                  <a:pt x="1610" y="451"/>
                  <a:pt x="1617" y="458"/>
                  <a:pt x="1625" y="458"/>
                </a:cubicBezTo>
                <a:cubicBezTo>
                  <a:pt x="1633" y="458"/>
                  <a:pt x="1640" y="451"/>
                  <a:pt x="1640" y="443"/>
                </a:cubicBezTo>
                <a:cubicBezTo>
                  <a:pt x="1640" y="435"/>
                  <a:pt x="1633" y="428"/>
                  <a:pt x="1625" y="428"/>
                </a:cubicBezTo>
                <a:close/>
                <a:moveTo>
                  <a:pt x="1625" y="461"/>
                </a:moveTo>
                <a:cubicBezTo>
                  <a:pt x="1617" y="461"/>
                  <a:pt x="1610" y="468"/>
                  <a:pt x="1610" y="476"/>
                </a:cubicBezTo>
                <a:cubicBezTo>
                  <a:pt x="1610" y="484"/>
                  <a:pt x="1617" y="491"/>
                  <a:pt x="1625" y="491"/>
                </a:cubicBezTo>
                <a:cubicBezTo>
                  <a:pt x="1633" y="491"/>
                  <a:pt x="1640" y="484"/>
                  <a:pt x="1640" y="476"/>
                </a:cubicBezTo>
                <a:cubicBezTo>
                  <a:pt x="1640" y="468"/>
                  <a:pt x="1633" y="461"/>
                  <a:pt x="1625" y="461"/>
                </a:cubicBezTo>
                <a:close/>
                <a:moveTo>
                  <a:pt x="1625" y="494"/>
                </a:moveTo>
                <a:cubicBezTo>
                  <a:pt x="1617" y="494"/>
                  <a:pt x="1610" y="500"/>
                  <a:pt x="1610" y="509"/>
                </a:cubicBezTo>
                <a:cubicBezTo>
                  <a:pt x="1610" y="517"/>
                  <a:pt x="1617" y="523"/>
                  <a:pt x="1625" y="523"/>
                </a:cubicBezTo>
                <a:cubicBezTo>
                  <a:pt x="1633" y="523"/>
                  <a:pt x="1640" y="517"/>
                  <a:pt x="1640" y="509"/>
                </a:cubicBezTo>
                <a:cubicBezTo>
                  <a:pt x="1640" y="500"/>
                  <a:pt x="1633" y="494"/>
                  <a:pt x="1625" y="494"/>
                </a:cubicBezTo>
                <a:close/>
                <a:moveTo>
                  <a:pt x="1625" y="527"/>
                </a:moveTo>
                <a:cubicBezTo>
                  <a:pt x="1617" y="527"/>
                  <a:pt x="1610" y="533"/>
                  <a:pt x="1610" y="542"/>
                </a:cubicBezTo>
                <a:cubicBezTo>
                  <a:pt x="1610" y="550"/>
                  <a:pt x="1617" y="556"/>
                  <a:pt x="1625" y="556"/>
                </a:cubicBezTo>
                <a:cubicBezTo>
                  <a:pt x="1633" y="556"/>
                  <a:pt x="1640" y="550"/>
                  <a:pt x="1640" y="542"/>
                </a:cubicBezTo>
                <a:cubicBezTo>
                  <a:pt x="1640" y="533"/>
                  <a:pt x="1633" y="527"/>
                  <a:pt x="1625" y="527"/>
                </a:cubicBezTo>
                <a:close/>
                <a:moveTo>
                  <a:pt x="1625" y="560"/>
                </a:moveTo>
                <a:cubicBezTo>
                  <a:pt x="1617" y="560"/>
                  <a:pt x="1610" y="566"/>
                  <a:pt x="1610" y="574"/>
                </a:cubicBezTo>
                <a:cubicBezTo>
                  <a:pt x="1610" y="583"/>
                  <a:pt x="1617" y="589"/>
                  <a:pt x="1625" y="589"/>
                </a:cubicBezTo>
                <a:cubicBezTo>
                  <a:pt x="1633" y="589"/>
                  <a:pt x="1640" y="583"/>
                  <a:pt x="1640" y="574"/>
                </a:cubicBezTo>
                <a:cubicBezTo>
                  <a:pt x="1640" y="566"/>
                  <a:pt x="1633" y="560"/>
                  <a:pt x="1625" y="560"/>
                </a:cubicBezTo>
                <a:close/>
                <a:moveTo>
                  <a:pt x="1625" y="593"/>
                </a:moveTo>
                <a:cubicBezTo>
                  <a:pt x="1617" y="593"/>
                  <a:pt x="1610" y="599"/>
                  <a:pt x="1610" y="607"/>
                </a:cubicBezTo>
                <a:cubicBezTo>
                  <a:pt x="1610" y="616"/>
                  <a:pt x="1617" y="622"/>
                  <a:pt x="1625" y="622"/>
                </a:cubicBezTo>
                <a:cubicBezTo>
                  <a:pt x="1633" y="622"/>
                  <a:pt x="1640" y="616"/>
                  <a:pt x="1640" y="607"/>
                </a:cubicBezTo>
                <a:cubicBezTo>
                  <a:pt x="1640" y="599"/>
                  <a:pt x="1633" y="593"/>
                  <a:pt x="1625" y="593"/>
                </a:cubicBezTo>
                <a:close/>
                <a:moveTo>
                  <a:pt x="1625" y="625"/>
                </a:moveTo>
                <a:cubicBezTo>
                  <a:pt x="1617" y="625"/>
                  <a:pt x="1610" y="632"/>
                  <a:pt x="1610" y="640"/>
                </a:cubicBezTo>
                <a:cubicBezTo>
                  <a:pt x="1610" y="648"/>
                  <a:pt x="1617" y="655"/>
                  <a:pt x="1625" y="655"/>
                </a:cubicBezTo>
                <a:cubicBezTo>
                  <a:pt x="1633" y="655"/>
                  <a:pt x="1640" y="648"/>
                  <a:pt x="1640" y="640"/>
                </a:cubicBezTo>
                <a:cubicBezTo>
                  <a:pt x="1640" y="632"/>
                  <a:pt x="1633" y="625"/>
                  <a:pt x="1625" y="625"/>
                </a:cubicBezTo>
                <a:close/>
                <a:moveTo>
                  <a:pt x="1625" y="658"/>
                </a:moveTo>
                <a:cubicBezTo>
                  <a:pt x="1617" y="658"/>
                  <a:pt x="1610" y="665"/>
                  <a:pt x="1610" y="673"/>
                </a:cubicBezTo>
                <a:cubicBezTo>
                  <a:pt x="1610" y="681"/>
                  <a:pt x="1617" y="688"/>
                  <a:pt x="1625" y="688"/>
                </a:cubicBezTo>
                <a:cubicBezTo>
                  <a:pt x="1633" y="688"/>
                  <a:pt x="1640" y="681"/>
                  <a:pt x="1640" y="673"/>
                </a:cubicBezTo>
                <a:cubicBezTo>
                  <a:pt x="1640" y="665"/>
                  <a:pt x="1633" y="658"/>
                  <a:pt x="1625" y="658"/>
                </a:cubicBezTo>
                <a:close/>
                <a:moveTo>
                  <a:pt x="1625" y="691"/>
                </a:moveTo>
                <a:cubicBezTo>
                  <a:pt x="1617" y="691"/>
                  <a:pt x="1610" y="698"/>
                  <a:pt x="1610" y="706"/>
                </a:cubicBezTo>
                <a:cubicBezTo>
                  <a:pt x="1610" y="714"/>
                  <a:pt x="1617" y="721"/>
                  <a:pt x="1625" y="721"/>
                </a:cubicBezTo>
                <a:cubicBezTo>
                  <a:pt x="1633" y="721"/>
                  <a:pt x="1640" y="714"/>
                  <a:pt x="1640" y="706"/>
                </a:cubicBezTo>
                <a:cubicBezTo>
                  <a:pt x="1640" y="698"/>
                  <a:pt x="1633" y="691"/>
                  <a:pt x="1625" y="691"/>
                </a:cubicBezTo>
                <a:close/>
                <a:moveTo>
                  <a:pt x="1625" y="724"/>
                </a:moveTo>
                <a:cubicBezTo>
                  <a:pt x="1617" y="724"/>
                  <a:pt x="1610" y="731"/>
                  <a:pt x="1610" y="739"/>
                </a:cubicBezTo>
                <a:cubicBezTo>
                  <a:pt x="1610" y="747"/>
                  <a:pt x="1617" y="754"/>
                  <a:pt x="1625" y="754"/>
                </a:cubicBezTo>
                <a:cubicBezTo>
                  <a:pt x="1633" y="754"/>
                  <a:pt x="1640" y="747"/>
                  <a:pt x="1640" y="739"/>
                </a:cubicBezTo>
                <a:cubicBezTo>
                  <a:pt x="1640" y="731"/>
                  <a:pt x="1633" y="724"/>
                  <a:pt x="1625" y="724"/>
                </a:cubicBezTo>
                <a:close/>
                <a:moveTo>
                  <a:pt x="1625" y="757"/>
                </a:moveTo>
                <a:cubicBezTo>
                  <a:pt x="1617" y="757"/>
                  <a:pt x="1610" y="764"/>
                  <a:pt x="1610" y="772"/>
                </a:cubicBezTo>
                <a:cubicBezTo>
                  <a:pt x="1610" y="780"/>
                  <a:pt x="1617" y="787"/>
                  <a:pt x="1625" y="787"/>
                </a:cubicBezTo>
                <a:cubicBezTo>
                  <a:pt x="1633" y="787"/>
                  <a:pt x="1640" y="780"/>
                  <a:pt x="1640" y="772"/>
                </a:cubicBezTo>
                <a:cubicBezTo>
                  <a:pt x="1640" y="764"/>
                  <a:pt x="1633" y="757"/>
                  <a:pt x="1625" y="757"/>
                </a:cubicBezTo>
                <a:close/>
                <a:moveTo>
                  <a:pt x="1625" y="790"/>
                </a:moveTo>
                <a:cubicBezTo>
                  <a:pt x="1617" y="790"/>
                  <a:pt x="1610" y="797"/>
                  <a:pt x="1610" y="805"/>
                </a:cubicBezTo>
                <a:cubicBezTo>
                  <a:pt x="1610" y="813"/>
                  <a:pt x="1617" y="820"/>
                  <a:pt x="1625" y="820"/>
                </a:cubicBezTo>
                <a:cubicBezTo>
                  <a:pt x="1633" y="820"/>
                  <a:pt x="1640" y="813"/>
                  <a:pt x="1640" y="805"/>
                </a:cubicBezTo>
                <a:cubicBezTo>
                  <a:pt x="1640" y="797"/>
                  <a:pt x="1633" y="790"/>
                  <a:pt x="1625" y="790"/>
                </a:cubicBezTo>
                <a:close/>
                <a:moveTo>
                  <a:pt x="1625" y="823"/>
                </a:moveTo>
                <a:cubicBezTo>
                  <a:pt x="1617" y="823"/>
                  <a:pt x="1610" y="830"/>
                  <a:pt x="1610" y="838"/>
                </a:cubicBezTo>
                <a:cubicBezTo>
                  <a:pt x="1610" y="846"/>
                  <a:pt x="1617" y="853"/>
                  <a:pt x="1625" y="853"/>
                </a:cubicBezTo>
                <a:cubicBezTo>
                  <a:pt x="1633" y="853"/>
                  <a:pt x="1640" y="846"/>
                  <a:pt x="1640" y="838"/>
                </a:cubicBezTo>
                <a:cubicBezTo>
                  <a:pt x="1640" y="830"/>
                  <a:pt x="1633" y="823"/>
                  <a:pt x="1625" y="823"/>
                </a:cubicBezTo>
                <a:close/>
                <a:moveTo>
                  <a:pt x="1625" y="856"/>
                </a:moveTo>
                <a:cubicBezTo>
                  <a:pt x="1617" y="856"/>
                  <a:pt x="1610" y="863"/>
                  <a:pt x="1610" y="871"/>
                </a:cubicBezTo>
                <a:cubicBezTo>
                  <a:pt x="1610" y="879"/>
                  <a:pt x="1617" y="886"/>
                  <a:pt x="1625" y="886"/>
                </a:cubicBezTo>
                <a:cubicBezTo>
                  <a:pt x="1633" y="886"/>
                  <a:pt x="1640" y="879"/>
                  <a:pt x="1640" y="871"/>
                </a:cubicBezTo>
                <a:cubicBezTo>
                  <a:pt x="1640" y="863"/>
                  <a:pt x="1633" y="856"/>
                  <a:pt x="1625" y="856"/>
                </a:cubicBezTo>
                <a:close/>
                <a:moveTo>
                  <a:pt x="1625" y="889"/>
                </a:moveTo>
                <a:cubicBezTo>
                  <a:pt x="1617" y="889"/>
                  <a:pt x="1610" y="895"/>
                  <a:pt x="1610" y="904"/>
                </a:cubicBezTo>
                <a:cubicBezTo>
                  <a:pt x="1610" y="912"/>
                  <a:pt x="1617" y="918"/>
                  <a:pt x="1625" y="918"/>
                </a:cubicBezTo>
                <a:cubicBezTo>
                  <a:pt x="1633" y="918"/>
                  <a:pt x="1640" y="912"/>
                  <a:pt x="1640" y="904"/>
                </a:cubicBezTo>
                <a:cubicBezTo>
                  <a:pt x="1640" y="895"/>
                  <a:pt x="1633" y="889"/>
                  <a:pt x="1625" y="889"/>
                </a:cubicBezTo>
                <a:close/>
                <a:moveTo>
                  <a:pt x="1625" y="922"/>
                </a:moveTo>
                <a:cubicBezTo>
                  <a:pt x="1617" y="922"/>
                  <a:pt x="1610" y="928"/>
                  <a:pt x="1610" y="937"/>
                </a:cubicBezTo>
                <a:cubicBezTo>
                  <a:pt x="1610" y="945"/>
                  <a:pt x="1617" y="951"/>
                  <a:pt x="1625" y="951"/>
                </a:cubicBezTo>
                <a:cubicBezTo>
                  <a:pt x="1633" y="951"/>
                  <a:pt x="1640" y="945"/>
                  <a:pt x="1640" y="937"/>
                </a:cubicBezTo>
                <a:cubicBezTo>
                  <a:pt x="1640" y="928"/>
                  <a:pt x="1633" y="922"/>
                  <a:pt x="1625" y="922"/>
                </a:cubicBezTo>
                <a:close/>
                <a:moveTo>
                  <a:pt x="1625" y="955"/>
                </a:moveTo>
                <a:cubicBezTo>
                  <a:pt x="1617" y="955"/>
                  <a:pt x="1610" y="961"/>
                  <a:pt x="1610" y="970"/>
                </a:cubicBezTo>
                <a:cubicBezTo>
                  <a:pt x="1610" y="978"/>
                  <a:pt x="1617" y="984"/>
                  <a:pt x="1625" y="984"/>
                </a:cubicBezTo>
                <a:cubicBezTo>
                  <a:pt x="1633" y="984"/>
                  <a:pt x="1640" y="978"/>
                  <a:pt x="1640" y="970"/>
                </a:cubicBezTo>
                <a:cubicBezTo>
                  <a:pt x="1640" y="961"/>
                  <a:pt x="1633" y="955"/>
                  <a:pt x="1625" y="955"/>
                </a:cubicBezTo>
                <a:close/>
                <a:moveTo>
                  <a:pt x="1625" y="988"/>
                </a:moveTo>
                <a:cubicBezTo>
                  <a:pt x="1617" y="988"/>
                  <a:pt x="1610" y="994"/>
                  <a:pt x="1610" y="1002"/>
                </a:cubicBezTo>
                <a:cubicBezTo>
                  <a:pt x="1610" y="1011"/>
                  <a:pt x="1617" y="1017"/>
                  <a:pt x="1625" y="1017"/>
                </a:cubicBezTo>
                <a:cubicBezTo>
                  <a:pt x="1633" y="1017"/>
                  <a:pt x="1640" y="1011"/>
                  <a:pt x="1640" y="1002"/>
                </a:cubicBezTo>
                <a:cubicBezTo>
                  <a:pt x="1640" y="994"/>
                  <a:pt x="1633" y="988"/>
                  <a:pt x="1625" y="988"/>
                </a:cubicBezTo>
                <a:close/>
                <a:moveTo>
                  <a:pt x="1625" y="1021"/>
                </a:moveTo>
                <a:cubicBezTo>
                  <a:pt x="1617" y="1021"/>
                  <a:pt x="1610" y="1027"/>
                  <a:pt x="1610" y="1035"/>
                </a:cubicBezTo>
                <a:cubicBezTo>
                  <a:pt x="1610" y="1044"/>
                  <a:pt x="1617" y="1050"/>
                  <a:pt x="1625" y="1050"/>
                </a:cubicBezTo>
                <a:cubicBezTo>
                  <a:pt x="1633" y="1050"/>
                  <a:pt x="1640" y="1044"/>
                  <a:pt x="1640" y="1035"/>
                </a:cubicBezTo>
                <a:cubicBezTo>
                  <a:pt x="1640" y="1027"/>
                  <a:pt x="1633" y="1021"/>
                  <a:pt x="1625" y="1021"/>
                </a:cubicBezTo>
                <a:close/>
                <a:moveTo>
                  <a:pt x="1625" y="1053"/>
                </a:moveTo>
                <a:cubicBezTo>
                  <a:pt x="1617" y="1053"/>
                  <a:pt x="1610" y="1060"/>
                  <a:pt x="1610" y="1068"/>
                </a:cubicBezTo>
                <a:cubicBezTo>
                  <a:pt x="1610" y="1076"/>
                  <a:pt x="1617" y="1083"/>
                  <a:pt x="1625" y="1083"/>
                </a:cubicBezTo>
                <a:cubicBezTo>
                  <a:pt x="1633" y="1083"/>
                  <a:pt x="1640" y="1076"/>
                  <a:pt x="1640" y="1068"/>
                </a:cubicBezTo>
                <a:cubicBezTo>
                  <a:pt x="1640" y="1060"/>
                  <a:pt x="1633" y="1053"/>
                  <a:pt x="1625" y="1053"/>
                </a:cubicBezTo>
                <a:close/>
                <a:moveTo>
                  <a:pt x="1625" y="1086"/>
                </a:moveTo>
                <a:cubicBezTo>
                  <a:pt x="1617" y="1086"/>
                  <a:pt x="1610" y="1093"/>
                  <a:pt x="1610" y="1101"/>
                </a:cubicBezTo>
                <a:cubicBezTo>
                  <a:pt x="1610" y="1109"/>
                  <a:pt x="1617" y="1116"/>
                  <a:pt x="1625" y="1116"/>
                </a:cubicBezTo>
                <a:cubicBezTo>
                  <a:pt x="1633" y="1116"/>
                  <a:pt x="1640" y="1109"/>
                  <a:pt x="1640" y="1101"/>
                </a:cubicBezTo>
                <a:cubicBezTo>
                  <a:pt x="1640" y="1093"/>
                  <a:pt x="1633" y="1086"/>
                  <a:pt x="1625" y="1086"/>
                </a:cubicBezTo>
                <a:close/>
                <a:moveTo>
                  <a:pt x="1625" y="1119"/>
                </a:moveTo>
                <a:cubicBezTo>
                  <a:pt x="1617" y="1119"/>
                  <a:pt x="1610" y="1126"/>
                  <a:pt x="1610" y="1134"/>
                </a:cubicBezTo>
                <a:cubicBezTo>
                  <a:pt x="1610" y="1142"/>
                  <a:pt x="1617" y="1149"/>
                  <a:pt x="1625" y="1149"/>
                </a:cubicBezTo>
                <a:cubicBezTo>
                  <a:pt x="1633" y="1149"/>
                  <a:pt x="1640" y="1142"/>
                  <a:pt x="1640" y="1134"/>
                </a:cubicBezTo>
                <a:cubicBezTo>
                  <a:pt x="1640" y="1126"/>
                  <a:pt x="1633" y="1119"/>
                  <a:pt x="1625" y="1119"/>
                </a:cubicBezTo>
                <a:close/>
                <a:moveTo>
                  <a:pt x="1625" y="1152"/>
                </a:moveTo>
                <a:cubicBezTo>
                  <a:pt x="1617" y="1152"/>
                  <a:pt x="1610" y="1159"/>
                  <a:pt x="1610" y="1167"/>
                </a:cubicBezTo>
                <a:cubicBezTo>
                  <a:pt x="1610" y="1175"/>
                  <a:pt x="1617" y="1182"/>
                  <a:pt x="1625" y="1182"/>
                </a:cubicBezTo>
                <a:cubicBezTo>
                  <a:pt x="1633" y="1182"/>
                  <a:pt x="1640" y="1175"/>
                  <a:pt x="1640" y="1167"/>
                </a:cubicBezTo>
                <a:cubicBezTo>
                  <a:pt x="1640" y="1159"/>
                  <a:pt x="1633" y="1152"/>
                  <a:pt x="1625" y="1152"/>
                </a:cubicBezTo>
                <a:close/>
                <a:moveTo>
                  <a:pt x="1625" y="1185"/>
                </a:moveTo>
                <a:cubicBezTo>
                  <a:pt x="1617" y="1185"/>
                  <a:pt x="1610" y="1192"/>
                  <a:pt x="1610" y="1200"/>
                </a:cubicBezTo>
                <a:cubicBezTo>
                  <a:pt x="1610" y="1208"/>
                  <a:pt x="1617" y="1215"/>
                  <a:pt x="1625" y="1215"/>
                </a:cubicBezTo>
                <a:cubicBezTo>
                  <a:pt x="1633" y="1215"/>
                  <a:pt x="1640" y="1208"/>
                  <a:pt x="1640" y="1200"/>
                </a:cubicBezTo>
                <a:cubicBezTo>
                  <a:pt x="1640" y="1192"/>
                  <a:pt x="1633" y="1185"/>
                  <a:pt x="1625" y="1185"/>
                </a:cubicBezTo>
                <a:close/>
                <a:moveTo>
                  <a:pt x="1625" y="1218"/>
                </a:moveTo>
                <a:cubicBezTo>
                  <a:pt x="1617" y="1218"/>
                  <a:pt x="1610" y="1225"/>
                  <a:pt x="1610" y="1233"/>
                </a:cubicBezTo>
                <a:cubicBezTo>
                  <a:pt x="1610" y="1241"/>
                  <a:pt x="1617" y="1248"/>
                  <a:pt x="1625" y="1248"/>
                </a:cubicBezTo>
                <a:cubicBezTo>
                  <a:pt x="1633" y="1248"/>
                  <a:pt x="1640" y="1241"/>
                  <a:pt x="1640" y="1233"/>
                </a:cubicBezTo>
                <a:cubicBezTo>
                  <a:pt x="1640" y="1225"/>
                  <a:pt x="1633" y="1218"/>
                  <a:pt x="1625" y="1218"/>
                </a:cubicBezTo>
                <a:close/>
                <a:moveTo>
                  <a:pt x="1625" y="1251"/>
                </a:moveTo>
                <a:cubicBezTo>
                  <a:pt x="1617" y="1251"/>
                  <a:pt x="1610" y="1258"/>
                  <a:pt x="1610" y="1266"/>
                </a:cubicBezTo>
                <a:cubicBezTo>
                  <a:pt x="1610" y="1274"/>
                  <a:pt x="1617" y="1281"/>
                  <a:pt x="1625" y="1281"/>
                </a:cubicBezTo>
                <a:cubicBezTo>
                  <a:pt x="1633" y="1281"/>
                  <a:pt x="1640" y="1274"/>
                  <a:pt x="1640" y="1266"/>
                </a:cubicBezTo>
                <a:cubicBezTo>
                  <a:pt x="1640" y="1258"/>
                  <a:pt x="1633" y="1251"/>
                  <a:pt x="1625" y="1251"/>
                </a:cubicBezTo>
                <a:close/>
                <a:moveTo>
                  <a:pt x="1625" y="1284"/>
                </a:moveTo>
                <a:cubicBezTo>
                  <a:pt x="1617" y="1284"/>
                  <a:pt x="1610" y="1291"/>
                  <a:pt x="1610" y="1299"/>
                </a:cubicBezTo>
                <a:cubicBezTo>
                  <a:pt x="1610" y="1307"/>
                  <a:pt x="1617" y="1314"/>
                  <a:pt x="1625" y="1314"/>
                </a:cubicBezTo>
                <a:cubicBezTo>
                  <a:pt x="1633" y="1314"/>
                  <a:pt x="1640" y="1307"/>
                  <a:pt x="1640" y="1299"/>
                </a:cubicBezTo>
                <a:cubicBezTo>
                  <a:pt x="1640" y="1291"/>
                  <a:pt x="1633" y="1284"/>
                  <a:pt x="1625" y="1284"/>
                </a:cubicBezTo>
                <a:close/>
                <a:moveTo>
                  <a:pt x="1625" y="1317"/>
                </a:moveTo>
                <a:cubicBezTo>
                  <a:pt x="1617" y="1317"/>
                  <a:pt x="1610" y="1323"/>
                  <a:pt x="1610" y="1332"/>
                </a:cubicBezTo>
                <a:cubicBezTo>
                  <a:pt x="1610" y="1340"/>
                  <a:pt x="1617" y="1346"/>
                  <a:pt x="1625" y="1346"/>
                </a:cubicBezTo>
                <a:cubicBezTo>
                  <a:pt x="1633" y="1346"/>
                  <a:pt x="1640" y="1340"/>
                  <a:pt x="1640" y="1332"/>
                </a:cubicBezTo>
                <a:cubicBezTo>
                  <a:pt x="1640" y="1323"/>
                  <a:pt x="1633" y="1317"/>
                  <a:pt x="1625" y="1317"/>
                </a:cubicBezTo>
                <a:close/>
                <a:moveTo>
                  <a:pt x="1625" y="1350"/>
                </a:moveTo>
                <a:cubicBezTo>
                  <a:pt x="1617" y="1350"/>
                  <a:pt x="1610" y="1356"/>
                  <a:pt x="1610" y="1365"/>
                </a:cubicBezTo>
                <a:cubicBezTo>
                  <a:pt x="1610" y="1373"/>
                  <a:pt x="1617" y="1379"/>
                  <a:pt x="1625" y="1379"/>
                </a:cubicBezTo>
                <a:cubicBezTo>
                  <a:pt x="1633" y="1379"/>
                  <a:pt x="1640" y="1373"/>
                  <a:pt x="1640" y="1365"/>
                </a:cubicBezTo>
                <a:cubicBezTo>
                  <a:pt x="1640" y="1356"/>
                  <a:pt x="1633" y="1350"/>
                  <a:pt x="1625" y="1350"/>
                </a:cubicBezTo>
                <a:close/>
                <a:moveTo>
                  <a:pt x="1625" y="1383"/>
                </a:moveTo>
                <a:cubicBezTo>
                  <a:pt x="1617" y="1383"/>
                  <a:pt x="1610" y="1389"/>
                  <a:pt x="1610" y="1397"/>
                </a:cubicBezTo>
                <a:cubicBezTo>
                  <a:pt x="1610" y="1406"/>
                  <a:pt x="1617" y="1412"/>
                  <a:pt x="1625" y="1412"/>
                </a:cubicBezTo>
                <a:cubicBezTo>
                  <a:pt x="1633" y="1412"/>
                  <a:pt x="1640" y="1406"/>
                  <a:pt x="1640" y="1397"/>
                </a:cubicBezTo>
                <a:cubicBezTo>
                  <a:pt x="1640" y="1389"/>
                  <a:pt x="1633" y="1383"/>
                  <a:pt x="1625" y="1383"/>
                </a:cubicBezTo>
                <a:close/>
                <a:moveTo>
                  <a:pt x="1625" y="1416"/>
                </a:moveTo>
                <a:cubicBezTo>
                  <a:pt x="1617" y="1416"/>
                  <a:pt x="1610" y="1422"/>
                  <a:pt x="1610" y="1430"/>
                </a:cubicBezTo>
                <a:cubicBezTo>
                  <a:pt x="1610" y="1439"/>
                  <a:pt x="1617" y="1445"/>
                  <a:pt x="1625" y="1445"/>
                </a:cubicBezTo>
                <a:cubicBezTo>
                  <a:pt x="1633" y="1445"/>
                  <a:pt x="1640" y="1439"/>
                  <a:pt x="1640" y="1430"/>
                </a:cubicBezTo>
                <a:cubicBezTo>
                  <a:pt x="1640" y="1422"/>
                  <a:pt x="1633" y="1416"/>
                  <a:pt x="1625" y="1416"/>
                </a:cubicBezTo>
                <a:close/>
                <a:moveTo>
                  <a:pt x="1658" y="0"/>
                </a:moveTo>
                <a:cubicBezTo>
                  <a:pt x="1650" y="0"/>
                  <a:pt x="1643" y="7"/>
                  <a:pt x="1643" y="15"/>
                </a:cubicBezTo>
                <a:cubicBezTo>
                  <a:pt x="1643" y="23"/>
                  <a:pt x="1650" y="30"/>
                  <a:pt x="1658" y="30"/>
                </a:cubicBezTo>
                <a:cubicBezTo>
                  <a:pt x="1666" y="30"/>
                  <a:pt x="1673" y="23"/>
                  <a:pt x="1673" y="15"/>
                </a:cubicBezTo>
                <a:cubicBezTo>
                  <a:pt x="1673" y="7"/>
                  <a:pt x="1666" y="0"/>
                  <a:pt x="1658" y="0"/>
                </a:cubicBezTo>
                <a:close/>
                <a:moveTo>
                  <a:pt x="1658" y="33"/>
                </a:moveTo>
                <a:cubicBezTo>
                  <a:pt x="1650" y="33"/>
                  <a:pt x="1643" y="40"/>
                  <a:pt x="1643" y="48"/>
                </a:cubicBezTo>
                <a:cubicBezTo>
                  <a:pt x="1643" y="56"/>
                  <a:pt x="1650" y="63"/>
                  <a:pt x="1658" y="63"/>
                </a:cubicBezTo>
                <a:cubicBezTo>
                  <a:pt x="1666" y="63"/>
                  <a:pt x="1673" y="56"/>
                  <a:pt x="1673" y="48"/>
                </a:cubicBezTo>
                <a:cubicBezTo>
                  <a:pt x="1673" y="40"/>
                  <a:pt x="1666" y="33"/>
                  <a:pt x="1658" y="33"/>
                </a:cubicBezTo>
                <a:close/>
                <a:moveTo>
                  <a:pt x="1658" y="66"/>
                </a:moveTo>
                <a:cubicBezTo>
                  <a:pt x="1650" y="66"/>
                  <a:pt x="1643" y="72"/>
                  <a:pt x="1643" y="81"/>
                </a:cubicBezTo>
                <a:cubicBezTo>
                  <a:pt x="1643" y="89"/>
                  <a:pt x="1650" y="95"/>
                  <a:pt x="1658" y="95"/>
                </a:cubicBezTo>
                <a:cubicBezTo>
                  <a:pt x="1666" y="95"/>
                  <a:pt x="1673" y="89"/>
                  <a:pt x="1673" y="81"/>
                </a:cubicBezTo>
                <a:cubicBezTo>
                  <a:pt x="1673" y="72"/>
                  <a:pt x="1666" y="66"/>
                  <a:pt x="1658" y="66"/>
                </a:cubicBezTo>
                <a:close/>
                <a:moveTo>
                  <a:pt x="1658" y="99"/>
                </a:moveTo>
                <a:cubicBezTo>
                  <a:pt x="1650" y="99"/>
                  <a:pt x="1643" y="105"/>
                  <a:pt x="1643" y="114"/>
                </a:cubicBezTo>
                <a:cubicBezTo>
                  <a:pt x="1643" y="122"/>
                  <a:pt x="1650" y="128"/>
                  <a:pt x="1658" y="128"/>
                </a:cubicBezTo>
                <a:cubicBezTo>
                  <a:pt x="1666" y="128"/>
                  <a:pt x="1673" y="122"/>
                  <a:pt x="1673" y="114"/>
                </a:cubicBezTo>
                <a:cubicBezTo>
                  <a:pt x="1673" y="105"/>
                  <a:pt x="1666" y="99"/>
                  <a:pt x="1658" y="99"/>
                </a:cubicBezTo>
                <a:close/>
                <a:moveTo>
                  <a:pt x="1658" y="132"/>
                </a:moveTo>
                <a:cubicBezTo>
                  <a:pt x="1650" y="132"/>
                  <a:pt x="1643" y="138"/>
                  <a:pt x="1643" y="147"/>
                </a:cubicBezTo>
                <a:cubicBezTo>
                  <a:pt x="1643" y="155"/>
                  <a:pt x="1650" y="161"/>
                  <a:pt x="1658" y="161"/>
                </a:cubicBezTo>
                <a:cubicBezTo>
                  <a:pt x="1666" y="161"/>
                  <a:pt x="1673" y="155"/>
                  <a:pt x="1673" y="147"/>
                </a:cubicBezTo>
                <a:cubicBezTo>
                  <a:pt x="1673" y="138"/>
                  <a:pt x="1666" y="132"/>
                  <a:pt x="1658" y="132"/>
                </a:cubicBezTo>
                <a:close/>
                <a:moveTo>
                  <a:pt x="1658" y="165"/>
                </a:moveTo>
                <a:cubicBezTo>
                  <a:pt x="1650" y="165"/>
                  <a:pt x="1643" y="171"/>
                  <a:pt x="1643" y="179"/>
                </a:cubicBezTo>
                <a:cubicBezTo>
                  <a:pt x="1643" y="188"/>
                  <a:pt x="1650" y="194"/>
                  <a:pt x="1658" y="194"/>
                </a:cubicBezTo>
                <a:cubicBezTo>
                  <a:pt x="1666" y="194"/>
                  <a:pt x="1673" y="188"/>
                  <a:pt x="1673" y="179"/>
                </a:cubicBezTo>
                <a:cubicBezTo>
                  <a:pt x="1673" y="171"/>
                  <a:pt x="1666" y="165"/>
                  <a:pt x="1658" y="165"/>
                </a:cubicBezTo>
                <a:close/>
                <a:moveTo>
                  <a:pt x="1658" y="198"/>
                </a:moveTo>
                <a:cubicBezTo>
                  <a:pt x="1650" y="198"/>
                  <a:pt x="1643" y="204"/>
                  <a:pt x="1643" y="212"/>
                </a:cubicBezTo>
                <a:cubicBezTo>
                  <a:pt x="1643" y="221"/>
                  <a:pt x="1650" y="227"/>
                  <a:pt x="1658" y="227"/>
                </a:cubicBezTo>
                <a:cubicBezTo>
                  <a:pt x="1666" y="227"/>
                  <a:pt x="1673" y="221"/>
                  <a:pt x="1673" y="212"/>
                </a:cubicBezTo>
                <a:cubicBezTo>
                  <a:pt x="1673" y="204"/>
                  <a:pt x="1666" y="198"/>
                  <a:pt x="1658" y="198"/>
                </a:cubicBezTo>
                <a:close/>
                <a:moveTo>
                  <a:pt x="1658" y="230"/>
                </a:moveTo>
                <a:cubicBezTo>
                  <a:pt x="1650" y="230"/>
                  <a:pt x="1643" y="237"/>
                  <a:pt x="1643" y="245"/>
                </a:cubicBezTo>
                <a:cubicBezTo>
                  <a:pt x="1643" y="253"/>
                  <a:pt x="1650" y="260"/>
                  <a:pt x="1658" y="260"/>
                </a:cubicBezTo>
                <a:cubicBezTo>
                  <a:pt x="1666" y="260"/>
                  <a:pt x="1673" y="253"/>
                  <a:pt x="1673" y="245"/>
                </a:cubicBezTo>
                <a:cubicBezTo>
                  <a:pt x="1673" y="237"/>
                  <a:pt x="1666" y="230"/>
                  <a:pt x="1658" y="230"/>
                </a:cubicBezTo>
                <a:close/>
                <a:moveTo>
                  <a:pt x="1658" y="263"/>
                </a:moveTo>
                <a:cubicBezTo>
                  <a:pt x="1650" y="263"/>
                  <a:pt x="1643" y="270"/>
                  <a:pt x="1643" y="278"/>
                </a:cubicBezTo>
                <a:cubicBezTo>
                  <a:pt x="1643" y="286"/>
                  <a:pt x="1650" y="293"/>
                  <a:pt x="1658" y="293"/>
                </a:cubicBezTo>
                <a:cubicBezTo>
                  <a:pt x="1666" y="293"/>
                  <a:pt x="1673" y="286"/>
                  <a:pt x="1673" y="278"/>
                </a:cubicBezTo>
                <a:cubicBezTo>
                  <a:pt x="1673" y="270"/>
                  <a:pt x="1666" y="263"/>
                  <a:pt x="1658" y="263"/>
                </a:cubicBezTo>
                <a:close/>
                <a:moveTo>
                  <a:pt x="1658" y="296"/>
                </a:moveTo>
                <a:cubicBezTo>
                  <a:pt x="1650" y="296"/>
                  <a:pt x="1643" y="303"/>
                  <a:pt x="1643" y="311"/>
                </a:cubicBezTo>
                <a:cubicBezTo>
                  <a:pt x="1643" y="319"/>
                  <a:pt x="1650" y="326"/>
                  <a:pt x="1658" y="326"/>
                </a:cubicBezTo>
                <a:cubicBezTo>
                  <a:pt x="1666" y="326"/>
                  <a:pt x="1673" y="319"/>
                  <a:pt x="1673" y="311"/>
                </a:cubicBezTo>
                <a:cubicBezTo>
                  <a:pt x="1673" y="303"/>
                  <a:pt x="1666" y="296"/>
                  <a:pt x="1658" y="296"/>
                </a:cubicBezTo>
                <a:close/>
                <a:moveTo>
                  <a:pt x="1658" y="329"/>
                </a:moveTo>
                <a:cubicBezTo>
                  <a:pt x="1650" y="329"/>
                  <a:pt x="1643" y="336"/>
                  <a:pt x="1643" y="344"/>
                </a:cubicBezTo>
                <a:cubicBezTo>
                  <a:pt x="1643" y="352"/>
                  <a:pt x="1650" y="359"/>
                  <a:pt x="1658" y="359"/>
                </a:cubicBezTo>
                <a:cubicBezTo>
                  <a:pt x="1666" y="359"/>
                  <a:pt x="1673" y="352"/>
                  <a:pt x="1673" y="344"/>
                </a:cubicBezTo>
                <a:cubicBezTo>
                  <a:pt x="1673" y="336"/>
                  <a:pt x="1666" y="329"/>
                  <a:pt x="1658" y="329"/>
                </a:cubicBezTo>
                <a:close/>
                <a:moveTo>
                  <a:pt x="1658" y="362"/>
                </a:moveTo>
                <a:cubicBezTo>
                  <a:pt x="1650" y="362"/>
                  <a:pt x="1643" y="369"/>
                  <a:pt x="1643" y="377"/>
                </a:cubicBezTo>
                <a:cubicBezTo>
                  <a:pt x="1643" y="385"/>
                  <a:pt x="1650" y="392"/>
                  <a:pt x="1658" y="392"/>
                </a:cubicBezTo>
                <a:cubicBezTo>
                  <a:pt x="1666" y="392"/>
                  <a:pt x="1673" y="385"/>
                  <a:pt x="1673" y="377"/>
                </a:cubicBezTo>
                <a:cubicBezTo>
                  <a:pt x="1673" y="369"/>
                  <a:pt x="1666" y="362"/>
                  <a:pt x="1658" y="362"/>
                </a:cubicBezTo>
                <a:close/>
                <a:moveTo>
                  <a:pt x="1658" y="395"/>
                </a:moveTo>
                <a:cubicBezTo>
                  <a:pt x="1650" y="395"/>
                  <a:pt x="1643" y="402"/>
                  <a:pt x="1643" y="410"/>
                </a:cubicBezTo>
                <a:cubicBezTo>
                  <a:pt x="1643" y="418"/>
                  <a:pt x="1650" y="425"/>
                  <a:pt x="1658" y="425"/>
                </a:cubicBezTo>
                <a:cubicBezTo>
                  <a:pt x="1666" y="425"/>
                  <a:pt x="1673" y="418"/>
                  <a:pt x="1673" y="410"/>
                </a:cubicBezTo>
                <a:cubicBezTo>
                  <a:pt x="1673" y="402"/>
                  <a:pt x="1666" y="395"/>
                  <a:pt x="1658" y="395"/>
                </a:cubicBezTo>
                <a:close/>
                <a:moveTo>
                  <a:pt x="1658" y="428"/>
                </a:moveTo>
                <a:cubicBezTo>
                  <a:pt x="1650" y="428"/>
                  <a:pt x="1643" y="435"/>
                  <a:pt x="1643" y="443"/>
                </a:cubicBezTo>
                <a:cubicBezTo>
                  <a:pt x="1643" y="451"/>
                  <a:pt x="1650" y="458"/>
                  <a:pt x="1658" y="458"/>
                </a:cubicBezTo>
                <a:cubicBezTo>
                  <a:pt x="1666" y="458"/>
                  <a:pt x="1673" y="451"/>
                  <a:pt x="1673" y="443"/>
                </a:cubicBezTo>
                <a:cubicBezTo>
                  <a:pt x="1673" y="435"/>
                  <a:pt x="1666" y="428"/>
                  <a:pt x="1658" y="428"/>
                </a:cubicBezTo>
                <a:close/>
                <a:moveTo>
                  <a:pt x="1658" y="461"/>
                </a:moveTo>
                <a:cubicBezTo>
                  <a:pt x="1650" y="461"/>
                  <a:pt x="1643" y="468"/>
                  <a:pt x="1643" y="476"/>
                </a:cubicBezTo>
                <a:cubicBezTo>
                  <a:pt x="1643" y="484"/>
                  <a:pt x="1650" y="491"/>
                  <a:pt x="1658" y="491"/>
                </a:cubicBezTo>
                <a:cubicBezTo>
                  <a:pt x="1666" y="491"/>
                  <a:pt x="1673" y="484"/>
                  <a:pt x="1673" y="476"/>
                </a:cubicBezTo>
                <a:cubicBezTo>
                  <a:pt x="1673" y="468"/>
                  <a:pt x="1666" y="461"/>
                  <a:pt x="1658" y="461"/>
                </a:cubicBezTo>
                <a:close/>
                <a:moveTo>
                  <a:pt x="1658" y="494"/>
                </a:moveTo>
                <a:cubicBezTo>
                  <a:pt x="1650" y="494"/>
                  <a:pt x="1643" y="500"/>
                  <a:pt x="1643" y="509"/>
                </a:cubicBezTo>
                <a:cubicBezTo>
                  <a:pt x="1643" y="517"/>
                  <a:pt x="1650" y="523"/>
                  <a:pt x="1658" y="523"/>
                </a:cubicBezTo>
                <a:cubicBezTo>
                  <a:pt x="1666" y="523"/>
                  <a:pt x="1673" y="517"/>
                  <a:pt x="1673" y="509"/>
                </a:cubicBezTo>
                <a:cubicBezTo>
                  <a:pt x="1673" y="500"/>
                  <a:pt x="1666" y="494"/>
                  <a:pt x="1658" y="494"/>
                </a:cubicBezTo>
                <a:close/>
                <a:moveTo>
                  <a:pt x="1658" y="527"/>
                </a:moveTo>
                <a:cubicBezTo>
                  <a:pt x="1650" y="527"/>
                  <a:pt x="1643" y="533"/>
                  <a:pt x="1643" y="542"/>
                </a:cubicBezTo>
                <a:cubicBezTo>
                  <a:pt x="1643" y="550"/>
                  <a:pt x="1650" y="556"/>
                  <a:pt x="1658" y="556"/>
                </a:cubicBezTo>
                <a:cubicBezTo>
                  <a:pt x="1666" y="556"/>
                  <a:pt x="1673" y="550"/>
                  <a:pt x="1673" y="542"/>
                </a:cubicBezTo>
                <a:cubicBezTo>
                  <a:pt x="1673" y="533"/>
                  <a:pt x="1666" y="527"/>
                  <a:pt x="1658" y="527"/>
                </a:cubicBezTo>
                <a:close/>
                <a:moveTo>
                  <a:pt x="1658" y="560"/>
                </a:moveTo>
                <a:cubicBezTo>
                  <a:pt x="1650" y="560"/>
                  <a:pt x="1643" y="566"/>
                  <a:pt x="1643" y="574"/>
                </a:cubicBezTo>
                <a:cubicBezTo>
                  <a:pt x="1643" y="583"/>
                  <a:pt x="1650" y="589"/>
                  <a:pt x="1658" y="589"/>
                </a:cubicBezTo>
                <a:cubicBezTo>
                  <a:pt x="1666" y="589"/>
                  <a:pt x="1673" y="583"/>
                  <a:pt x="1673" y="574"/>
                </a:cubicBezTo>
                <a:cubicBezTo>
                  <a:pt x="1673" y="566"/>
                  <a:pt x="1666" y="560"/>
                  <a:pt x="1658" y="560"/>
                </a:cubicBezTo>
                <a:close/>
                <a:moveTo>
                  <a:pt x="1658" y="593"/>
                </a:moveTo>
                <a:cubicBezTo>
                  <a:pt x="1650" y="593"/>
                  <a:pt x="1643" y="599"/>
                  <a:pt x="1643" y="607"/>
                </a:cubicBezTo>
                <a:cubicBezTo>
                  <a:pt x="1643" y="616"/>
                  <a:pt x="1650" y="622"/>
                  <a:pt x="1658" y="622"/>
                </a:cubicBezTo>
                <a:cubicBezTo>
                  <a:pt x="1666" y="622"/>
                  <a:pt x="1673" y="616"/>
                  <a:pt x="1673" y="607"/>
                </a:cubicBezTo>
                <a:cubicBezTo>
                  <a:pt x="1673" y="599"/>
                  <a:pt x="1666" y="593"/>
                  <a:pt x="1658" y="593"/>
                </a:cubicBezTo>
                <a:close/>
                <a:moveTo>
                  <a:pt x="1658" y="625"/>
                </a:moveTo>
                <a:cubicBezTo>
                  <a:pt x="1650" y="625"/>
                  <a:pt x="1643" y="632"/>
                  <a:pt x="1643" y="640"/>
                </a:cubicBezTo>
                <a:cubicBezTo>
                  <a:pt x="1643" y="648"/>
                  <a:pt x="1650" y="655"/>
                  <a:pt x="1658" y="655"/>
                </a:cubicBezTo>
                <a:cubicBezTo>
                  <a:pt x="1666" y="655"/>
                  <a:pt x="1673" y="648"/>
                  <a:pt x="1673" y="640"/>
                </a:cubicBezTo>
                <a:cubicBezTo>
                  <a:pt x="1673" y="632"/>
                  <a:pt x="1666" y="625"/>
                  <a:pt x="1658" y="625"/>
                </a:cubicBezTo>
                <a:close/>
                <a:moveTo>
                  <a:pt x="1658" y="658"/>
                </a:moveTo>
                <a:cubicBezTo>
                  <a:pt x="1650" y="658"/>
                  <a:pt x="1643" y="665"/>
                  <a:pt x="1643" y="673"/>
                </a:cubicBezTo>
                <a:cubicBezTo>
                  <a:pt x="1643" y="681"/>
                  <a:pt x="1650" y="688"/>
                  <a:pt x="1658" y="688"/>
                </a:cubicBezTo>
                <a:cubicBezTo>
                  <a:pt x="1666" y="688"/>
                  <a:pt x="1673" y="681"/>
                  <a:pt x="1673" y="673"/>
                </a:cubicBezTo>
                <a:cubicBezTo>
                  <a:pt x="1673" y="665"/>
                  <a:pt x="1666" y="658"/>
                  <a:pt x="1658" y="658"/>
                </a:cubicBezTo>
                <a:close/>
                <a:moveTo>
                  <a:pt x="1658" y="691"/>
                </a:moveTo>
                <a:cubicBezTo>
                  <a:pt x="1650" y="691"/>
                  <a:pt x="1643" y="698"/>
                  <a:pt x="1643" y="706"/>
                </a:cubicBezTo>
                <a:cubicBezTo>
                  <a:pt x="1643" y="714"/>
                  <a:pt x="1650" y="721"/>
                  <a:pt x="1658" y="721"/>
                </a:cubicBezTo>
                <a:cubicBezTo>
                  <a:pt x="1666" y="721"/>
                  <a:pt x="1673" y="714"/>
                  <a:pt x="1673" y="706"/>
                </a:cubicBezTo>
                <a:cubicBezTo>
                  <a:pt x="1673" y="698"/>
                  <a:pt x="1666" y="691"/>
                  <a:pt x="1658" y="691"/>
                </a:cubicBezTo>
                <a:close/>
                <a:moveTo>
                  <a:pt x="1658" y="724"/>
                </a:moveTo>
                <a:cubicBezTo>
                  <a:pt x="1650" y="724"/>
                  <a:pt x="1643" y="731"/>
                  <a:pt x="1643" y="739"/>
                </a:cubicBezTo>
                <a:cubicBezTo>
                  <a:pt x="1643" y="747"/>
                  <a:pt x="1650" y="754"/>
                  <a:pt x="1658" y="754"/>
                </a:cubicBezTo>
                <a:cubicBezTo>
                  <a:pt x="1666" y="754"/>
                  <a:pt x="1673" y="747"/>
                  <a:pt x="1673" y="739"/>
                </a:cubicBezTo>
                <a:cubicBezTo>
                  <a:pt x="1673" y="731"/>
                  <a:pt x="1666" y="724"/>
                  <a:pt x="1658" y="724"/>
                </a:cubicBezTo>
                <a:close/>
                <a:moveTo>
                  <a:pt x="1658" y="757"/>
                </a:moveTo>
                <a:cubicBezTo>
                  <a:pt x="1650" y="757"/>
                  <a:pt x="1643" y="764"/>
                  <a:pt x="1643" y="772"/>
                </a:cubicBezTo>
                <a:cubicBezTo>
                  <a:pt x="1643" y="780"/>
                  <a:pt x="1650" y="787"/>
                  <a:pt x="1658" y="787"/>
                </a:cubicBezTo>
                <a:cubicBezTo>
                  <a:pt x="1666" y="787"/>
                  <a:pt x="1673" y="780"/>
                  <a:pt x="1673" y="772"/>
                </a:cubicBezTo>
                <a:cubicBezTo>
                  <a:pt x="1673" y="764"/>
                  <a:pt x="1666" y="757"/>
                  <a:pt x="1658" y="757"/>
                </a:cubicBezTo>
                <a:close/>
                <a:moveTo>
                  <a:pt x="1658" y="790"/>
                </a:moveTo>
                <a:cubicBezTo>
                  <a:pt x="1650" y="790"/>
                  <a:pt x="1643" y="797"/>
                  <a:pt x="1643" y="805"/>
                </a:cubicBezTo>
                <a:cubicBezTo>
                  <a:pt x="1643" y="813"/>
                  <a:pt x="1650" y="820"/>
                  <a:pt x="1658" y="820"/>
                </a:cubicBezTo>
                <a:cubicBezTo>
                  <a:pt x="1666" y="820"/>
                  <a:pt x="1673" y="813"/>
                  <a:pt x="1673" y="805"/>
                </a:cubicBezTo>
                <a:cubicBezTo>
                  <a:pt x="1673" y="797"/>
                  <a:pt x="1666" y="790"/>
                  <a:pt x="1658" y="790"/>
                </a:cubicBezTo>
                <a:close/>
                <a:moveTo>
                  <a:pt x="1658" y="823"/>
                </a:moveTo>
                <a:cubicBezTo>
                  <a:pt x="1650" y="823"/>
                  <a:pt x="1643" y="830"/>
                  <a:pt x="1643" y="838"/>
                </a:cubicBezTo>
                <a:cubicBezTo>
                  <a:pt x="1643" y="846"/>
                  <a:pt x="1650" y="853"/>
                  <a:pt x="1658" y="853"/>
                </a:cubicBezTo>
                <a:cubicBezTo>
                  <a:pt x="1666" y="853"/>
                  <a:pt x="1673" y="846"/>
                  <a:pt x="1673" y="838"/>
                </a:cubicBezTo>
                <a:cubicBezTo>
                  <a:pt x="1673" y="830"/>
                  <a:pt x="1666" y="823"/>
                  <a:pt x="1658" y="823"/>
                </a:cubicBezTo>
                <a:close/>
                <a:moveTo>
                  <a:pt x="1658" y="856"/>
                </a:moveTo>
                <a:cubicBezTo>
                  <a:pt x="1650" y="856"/>
                  <a:pt x="1643" y="863"/>
                  <a:pt x="1643" y="871"/>
                </a:cubicBezTo>
                <a:cubicBezTo>
                  <a:pt x="1643" y="879"/>
                  <a:pt x="1650" y="886"/>
                  <a:pt x="1658" y="886"/>
                </a:cubicBezTo>
                <a:cubicBezTo>
                  <a:pt x="1666" y="886"/>
                  <a:pt x="1673" y="879"/>
                  <a:pt x="1673" y="871"/>
                </a:cubicBezTo>
                <a:cubicBezTo>
                  <a:pt x="1673" y="863"/>
                  <a:pt x="1666" y="856"/>
                  <a:pt x="1658" y="856"/>
                </a:cubicBezTo>
                <a:close/>
                <a:moveTo>
                  <a:pt x="1658" y="889"/>
                </a:moveTo>
                <a:cubicBezTo>
                  <a:pt x="1650" y="889"/>
                  <a:pt x="1643" y="895"/>
                  <a:pt x="1643" y="904"/>
                </a:cubicBezTo>
                <a:cubicBezTo>
                  <a:pt x="1643" y="912"/>
                  <a:pt x="1650" y="918"/>
                  <a:pt x="1658" y="918"/>
                </a:cubicBezTo>
                <a:cubicBezTo>
                  <a:pt x="1666" y="918"/>
                  <a:pt x="1673" y="912"/>
                  <a:pt x="1673" y="904"/>
                </a:cubicBezTo>
                <a:cubicBezTo>
                  <a:pt x="1673" y="895"/>
                  <a:pt x="1666" y="889"/>
                  <a:pt x="1658" y="889"/>
                </a:cubicBezTo>
                <a:close/>
                <a:moveTo>
                  <a:pt x="1658" y="922"/>
                </a:moveTo>
                <a:cubicBezTo>
                  <a:pt x="1650" y="922"/>
                  <a:pt x="1643" y="928"/>
                  <a:pt x="1643" y="937"/>
                </a:cubicBezTo>
                <a:cubicBezTo>
                  <a:pt x="1643" y="945"/>
                  <a:pt x="1650" y="951"/>
                  <a:pt x="1658" y="951"/>
                </a:cubicBezTo>
                <a:cubicBezTo>
                  <a:pt x="1666" y="951"/>
                  <a:pt x="1673" y="945"/>
                  <a:pt x="1673" y="937"/>
                </a:cubicBezTo>
                <a:cubicBezTo>
                  <a:pt x="1673" y="928"/>
                  <a:pt x="1666" y="922"/>
                  <a:pt x="1658" y="922"/>
                </a:cubicBezTo>
                <a:close/>
                <a:moveTo>
                  <a:pt x="1658" y="955"/>
                </a:moveTo>
                <a:cubicBezTo>
                  <a:pt x="1650" y="955"/>
                  <a:pt x="1643" y="961"/>
                  <a:pt x="1643" y="970"/>
                </a:cubicBezTo>
                <a:cubicBezTo>
                  <a:pt x="1643" y="978"/>
                  <a:pt x="1650" y="984"/>
                  <a:pt x="1658" y="984"/>
                </a:cubicBezTo>
                <a:cubicBezTo>
                  <a:pt x="1666" y="984"/>
                  <a:pt x="1673" y="978"/>
                  <a:pt x="1673" y="970"/>
                </a:cubicBezTo>
                <a:cubicBezTo>
                  <a:pt x="1673" y="961"/>
                  <a:pt x="1666" y="955"/>
                  <a:pt x="1658" y="955"/>
                </a:cubicBezTo>
                <a:close/>
                <a:moveTo>
                  <a:pt x="1658" y="988"/>
                </a:moveTo>
                <a:cubicBezTo>
                  <a:pt x="1650" y="988"/>
                  <a:pt x="1643" y="994"/>
                  <a:pt x="1643" y="1002"/>
                </a:cubicBezTo>
                <a:cubicBezTo>
                  <a:pt x="1643" y="1011"/>
                  <a:pt x="1650" y="1017"/>
                  <a:pt x="1658" y="1017"/>
                </a:cubicBezTo>
                <a:cubicBezTo>
                  <a:pt x="1666" y="1017"/>
                  <a:pt x="1673" y="1011"/>
                  <a:pt x="1673" y="1002"/>
                </a:cubicBezTo>
                <a:cubicBezTo>
                  <a:pt x="1673" y="994"/>
                  <a:pt x="1666" y="988"/>
                  <a:pt x="1658" y="988"/>
                </a:cubicBezTo>
                <a:close/>
                <a:moveTo>
                  <a:pt x="1658" y="1021"/>
                </a:moveTo>
                <a:cubicBezTo>
                  <a:pt x="1650" y="1021"/>
                  <a:pt x="1643" y="1027"/>
                  <a:pt x="1643" y="1035"/>
                </a:cubicBezTo>
                <a:cubicBezTo>
                  <a:pt x="1643" y="1044"/>
                  <a:pt x="1650" y="1050"/>
                  <a:pt x="1658" y="1050"/>
                </a:cubicBezTo>
                <a:cubicBezTo>
                  <a:pt x="1666" y="1050"/>
                  <a:pt x="1673" y="1044"/>
                  <a:pt x="1673" y="1035"/>
                </a:cubicBezTo>
                <a:cubicBezTo>
                  <a:pt x="1673" y="1027"/>
                  <a:pt x="1666" y="1021"/>
                  <a:pt x="1658" y="1021"/>
                </a:cubicBezTo>
                <a:close/>
                <a:moveTo>
                  <a:pt x="1658" y="1053"/>
                </a:moveTo>
                <a:cubicBezTo>
                  <a:pt x="1650" y="1053"/>
                  <a:pt x="1643" y="1060"/>
                  <a:pt x="1643" y="1068"/>
                </a:cubicBezTo>
                <a:cubicBezTo>
                  <a:pt x="1643" y="1076"/>
                  <a:pt x="1650" y="1083"/>
                  <a:pt x="1658" y="1083"/>
                </a:cubicBezTo>
                <a:cubicBezTo>
                  <a:pt x="1666" y="1083"/>
                  <a:pt x="1673" y="1076"/>
                  <a:pt x="1673" y="1068"/>
                </a:cubicBezTo>
                <a:cubicBezTo>
                  <a:pt x="1673" y="1060"/>
                  <a:pt x="1666" y="1053"/>
                  <a:pt x="1658" y="1053"/>
                </a:cubicBezTo>
                <a:close/>
                <a:moveTo>
                  <a:pt x="1658" y="1086"/>
                </a:moveTo>
                <a:cubicBezTo>
                  <a:pt x="1650" y="1086"/>
                  <a:pt x="1643" y="1093"/>
                  <a:pt x="1643" y="1101"/>
                </a:cubicBezTo>
                <a:cubicBezTo>
                  <a:pt x="1643" y="1109"/>
                  <a:pt x="1650" y="1116"/>
                  <a:pt x="1658" y="1116"/>
                </a:cubicBezTo>
                <a:cubicBezTo>
                  <a:pt x="1666" y="1116"/>
                  <a:pt x="1673" y="1109"/>
                  <a:pt x="1673" y="1101"/>
                </a:cubicBezTo>
                <a:cubicBezTo>
                  <a:pt x="1673" y="1093"/>
                  <a:pt x="1666" y="1086"/>
                  <a:pt x="1658" y="1086"/>
                </a:cubicBezTo>
                <a:close/>
                <a:moveTo>
                  <a:pt x="1658" y="1119"/>
                </a:moveTo>
                <a:cubicBezTo>
                  <a:pt x="1650" y="1119"/>
                  <a:pt x="1643" y="1126"/>
                  <a:pt x="1643" y="1134"/>
                </a:cubicBezTo>
                <a:cubicBezTo>
                  <a:pt x="1643" y="1142"/>
                  <a:pt x="1650" y="1149"/>
                  <a:pt x="1658" y="1149"/>
                </a:cubicBezTo>
                <a:cubicBezTo>
                  <a:pt x="1666" y="1149"/>
                  <a:pt x="1673" y="1142"/>
                  <a:pt x="1673" y="1134"/>
                </a:cubicBezTo>
                <a:cubicBezTo>
                  <a:pt x="1673" y="1126"/>
                  <a:pt x="1666" y="1119"/>
                  <a:pt x="1658" y="1119"/>
                </a:cubicBezTo>
                <a:close/>
                <a:moveTo>
                  <a:pt x="1658" y="1152"/>
                </a:moveTo>
                <a:cubicBezTo>
                  <a:pt x="1650" y="1152"/>
                  <a:pt x="1643" y="1159"/>
                  <a:pt x="1643" y="1167"/>
                </a:cubicBezTo>
                <a:cubicBezTo>
                  <a:pt x="1643" y="1175"/>
                  <a:pt x="1650" y="1182"/>
                  <a:pt x="1658" y="1182"/>
                </a:cubicBezTo>
                <a:cubicBezTo>
                  <a:pt x="1666" y="1182"/>
                  <a:pt x="1673" y="1175"/>
                  <a:pt x="1673" y="1167"/>
                </a:cubicBezTo>
                <a:cubicBezTo>
                  <a:pt x="1673" y="1159"/>
                  <a:pt x="1666" y="1152"/>
                  <a:pt x="1658" y="1152"/>
                </a:cubicBezTo>
                <a:close/>
                <a:moveTo>
                  <a:pt x="1658" y="1185"/>
                </a:moveTo>
                <a:cubicBezTo>
                  <a:pt x="1650" y="1185"/>
                  <a:pt x="1643" y="1192"/>
                  <a:pt x="1643" y="1200"/>
                </a:cubicBezTo>
                <a:cubicBezTo>
                  <a:pt x="1643" y="1208"/>
                  <a:pt x="1650" y="1215"/>
                  <a:pt x="1658" y="1215"/>
                </a:cubicBezTo>
                <a:cubicBezTo>
                  <a:pt x="1666" y="1215"/>
                  <a:pt x="1673" y="1208"/>
                  <a:pt x="1673" y="1200"/>
                </a:cubicBezTo>
                <a:cubicBezTo>
                  <a:pt x="1673" y="1192"/>
                  <a:pt x="1666" y="1185"/>
                  <a:pt x="1658" y="1185"/>
                </a:cubicBezTo>
                <a:close/>
                <a:moveTo>
                  <a:pt x="1658" y="1218"/>
                </a:moveTo>
                <a:cubicBezTo>
                  <a:pt x="1650" y="1218"/>
                  <a:pt x="1643" y="1225"/>
                  <a:pt x="1643" y="1233"/>
                </a:cubicBezTo>
                <a:cubicBezTo>
                  <a:pt x="1643" y="1241"/>
                  <a:pt x="1650" y="1248"/>
                  <a:pt x="1658" y="1248"/>
                </a:cubicBezTo>
                <a:cubicBezTo>
                  <a:pt x="1666" y="1248"/>
                  <a:pt x="1673" y="1241"/>
                  <a:pt x="1673" y="1233"/>
                </a:cubicBezTo>
                <a:cubicBezTo>
                  <a:pt x="1673" y="1225"/>
                  <a:pt x="1666" y="1218"/>
                  <a:pt x="1658" y="1218"/>
                </a:cubicBezTo>
                <a:close/>
                <a:moveTo>
                  <a:pt x="1658" y="1251"/>
                </a:moveTo>
                <a:cubicBezTo>
                  <a:pt x="1650" y="1251"/>
                  <a:pt x="1643" y="1258"/>
                  <a:pt x="1643" y="1266"/>
                </a:cubicBezTo>
                <a:cubicBezTo>
                  <a:pt x="1643" y="1274"/>
                  <a:pt x="1650" y="1281"/>
                  <a:pt x="1658" y="1281"/>
                </a:cubicBezTo>
                <a:cubicBezTo>
                  <a:pt x="1666" y="1281"/>
                  <a:pt x="1673" y="1274"/>
                  <a:pt x="1673" y="1266"/>
                </a:cubicBezTo>
                <a:cubicBezTo>
                  <a:pt x="1673" y="1258"/>
                  <a:pt x="1666" y="1251"/>
                  <a:pt x="1658" y="1251"/>
                </a:cubicBezTo>
                <a:close/>
                <a:moveTo>
                  <a:pt x="1658" y="1284"/>
                </a:moveTo>
                <a:cubicBezTo>
                  <a:pt x="1650" y="1284"/>
                  <a:pt x="1643" y="1291"/>
                  <a:pt x="1643" y="1299"/>
                </a:cubicBezTo>
                <a:cubicBezTo>
                  <a:pt x="1643" y="1307"/>
                  <a:pt x="1650" y="1314"/>
                  <a:pt x="1658" y="1314"/>
                </a:cubicBezTo>
                <a:cubicBezTo>
                  <a:pt x="1666" y="1314"/>
                  <a:pt x="1673" y="1307"/>
                  <a:pt x="1673" y="1299"/>
                </a:cubicBezTo>
                <a:cubicBezTo>
                  <a:pt x="1673" y="1291"/>
                  <a:pt x="1666" y="1284"/>
                  <a:pt x="1658" y="1284"/>
                </a:cubicBezTo>
                <a:close/>
                <a:moveTo>
                  <a:pt x="1658" y="1317"/>
                </a:moveTo>
                <a:cubicBezTo>
                  <a:pt x="1650" y="1317"/>
                  <a:pt x="1643" y="1323"/>
                  <a:pt x="1643" y="1332"/>
                </a:cubicBezTo>
                <a:cubicBezTo>
                  <a:pt x="1643" y="1340"/>
                  <a:pt x="1650" y="1346"/>
                  <a:pt x="1658" y="1346"/>
                </a:cubicBezTo>
                <a:cubicBezTo>
                  <a:pt x="1666" y="1346"/>
                  <a:pt x="1673" y="1340"/>
                  <a:pt x="1673" y="1332"/>
                </a:cubicBezTo>
                <a:cubicBezTo>
                  <a:pt x="1673" y="1323"/>
                  <a:pt x="1666" y="1317"/>
                  <a:pt x="1658" y="1317"/>
                </a:cubicBezTo>
                <a:close/>
                <a:moveTo>
                  <a:pt x="1658" y="1350"/>
                </a:moveTo>
                <a:cubicBezTo>
                  <a:pt x="1650" y="1350"/>
                  <a:pt x="1643" y="1356"/>
                  <a:pt x="1643" y="1365"/>
                </a:cubicBezTo>
                <a:cubicBezTo>
                  <a:pt x="1643" y="1373"/>
                  <a:pt x="1650" y="1379"/>
                  <a:pt x="1658" y="1379"/>
                </a:cubicBezTo>
                <a:cubicBezTo>
                  <a:pt x="1666" y="1379"/>
                  <a:pt x="1673" y="1373"/>
                  <a:pt x="1673" y="1365"/>
                </a:cubicBezTo>
                <a:cubicBezTo>
                  <a:pt x="1673" y="1356"/>
                  <a:pt x="1666" y="1350"/>
                  <a:pt x="1658" y="1350"/>
                </a:cubicBezTo>
                <a:close/>
                <a:moveTo>
                  <a:pt x="1658" y="1383"/>
                </a:moveTo>
                <a:cubicBezTo>
                  <a:pt x="1650" y="1383"/>
                  <a:pt x="1643" y="1389"/>
                  <a:pt x="1643" y="1397"/>
                </a:cubicBezTo>
                <a:cubicBezTo>
                  <a:pt x="1643" y="1406"/>
                  <a:pt x="1650" y="1412"/>
                  <a:pt x="1658" y="1412"/>
                </a:cubicBezTo>
                <a:cubicBezTo>
                  <a:pt x="1666" y="1412"/>
                  <a:pt x="1673" y="1406"/>
                  <a:pt x="1673" y="1397"/>
                </a:cubicBezTo>
                <a:cubicBezTo>
                  <a:pt x="1673" y="1389"/>
                  <a:pt x="1666" y="1383"/>
                  <a:pt x="1658" y="1383"/>
                </a:cubicBezTo>
                <a:close/>
                <a:moveTo>
                  <a:pt x="1658" y="1416"/>
                </a:moveTo>
                <a:cubicBezTo>
                  <a:pt x="1650" y="1416"/>
                  <a:pt x="1643" y="1422"/>
                  <a:pt x="1643" y="1430"/>
                </a:cubicBezTo>
                <a:cubicBezTo>
                  <a:pt x="1643" y="1439"/>
                  <a:pt x="1650" y="1445"/>
                  <a:pt x="1658" y="1445"/>
                </a:cubicBezTo>
                <a:cubicBezTo>
                  <a:pt x="1666" y="1445"/>
                  <a:pt x="1673" y="1439"/>
                  <a:pt x="1673" y="1430"/>
                </a:cubicBezTo>
                <a:cubicBezTo>
                  <a:pt x="1673" y="1422"/>
                  <a:pt x="1666" y="1416"/>
                  <a:pt x="1658" y="1416"/>
                </a:cubicBezTo>
                <a:close/>
                <a:moveTo>
                  <a:pt x="1691" y="0"/>
                </a:moveTo>
                <a:cubicBezTo>
                  <a:pt x="1683" y="0"/>
                  <a:pt x="1676" y="7"/>
                  <a:pt x="1676" y="15"/>
                </a:cubicBezTo>
                <a:cubicBezTo>
                  <a:pt x="1676" y="23"/>
                  <a:pt x="1683" y="30"/>
                  <a:pt x="1691" y="30"/>
                </a:cubicBezTo>
                <a:cubicBezTo>
                  <a:pt x="1699" y="30"/>
                  <a:pt x="1706" y="23"/>
                  <a:pt x="1706" y="15"/>
                </a:cubicBezTo>
                <a:cubicBezTo>
                  <a:pt x="1706" y="7"/>
                  <a:pt x="1699" y="0"/>
                  <a:pt x="1691" y="0"/>
                </a:cubicBezTo>
                <a:close/>
                <a:moveTo>
                  <a:pt x="1691" y="33"/>
                </a:moveTo>
                <a:cubicBezTo>
                  <a:pt x="1683" y="33"/>
                  <a:pt x="1676" y="40"/>
                  <a:pt x="1676" y="48"/>
                </a:cubicBezTo>
                <a:cubicBezTo>
                  <a:pt x="1676" y="56"/>
                  <a:pt x="1683" y="63"/>
                  <a:pt x="1691" y="63"/>
                </a:cubicBezTo>
                <a:cubicBezTo>
                  <a:pt x="1699" y="63"/>
                  <a:pt x="1706" y="56"/>
                  <a:pt x="1706" y="48"/>
                </a:cubicBezTo>
                <a:cubicBezTo>
                  <a:pt x="1706" y="40"/>
                  <a:pt x="1699" y="33"/>
                  <a:pt x="1691" y="33"/>
                </a:cubicBezTo>
                <a:close/>
                <a:moveTo>
                  <a:pt x="1691" y="66"/>
                </a:moveTo>
                <a:cubicBezTo>
                  <a:pt x="1683" y="66"/>
                  <a:pt x="1676" y="72"/>
                  <a:pt x="1676" y="81"/>
                </a:cubicBezTo>
                <a:cubicBezTo>
                  <a:pt x="1676" y="89"/>
                  <a:pt x="1683" y="95"/>
                  <a:pt x="1691" y="95"/>
                </a:cubicBezTo>
                <a:cubicBezTo>
                  <a:pt x="1699" y="95"/>
                  <a:pt x="1706" y="89"/>
                  <a:pt x="1706" y="81"/>
                </a:cubicBezTo>
                <a:cubicBezTo>
                  <a:pt x="1706" y="72"/>
                  <a:pt x="1699" y="66"/>
                  <a:pt x="1691" y="66"/>
                </a:cubicBezTo>
                <a:close/>
                <a:moveTo>
                  <a:pt x="1691" y="99"/>
                </a:moveTo>
                <a:cubicBezTo>
                  <a:pt x="1683" y="99"/>
                  <a:pt x="1676" y="105"/>
                  <a:pt x="1676" y="114"/>
                </a:cubicBezTo>
                <a:cubicBezTo>
                  <a:pt x="1676" y="122"/>
                  <a:pt x="1683" y="128"/>
                  <a:pt x="1691" y="128"/>
                </a:cubicBezTo>
                <a:cubicBezTo>
                  <a:pt x="1699" y="128"/>
                  <a:pt x="1706" y="122"/>
                  <a:pt x="1706" y="114"/>
                </a:cubicBezTo>
                <a:cubicBezTo>
                  <a:pt x="1706" y="105"/>
                  <a:pt x="1699" y="99"/>
                  <a:pt x="1691" y="99"/>
                </a:cubicBezTo>
                <a:close/>
                <a:moveTo>
                  <a:pt x="1691" y="132"/>
                </a:moveTo>
                <a:cubicBezTo>
                  <a:pt x="1683" y="132"/>
                  <a:pt x="1676" y="138"/>
                  <a:pt x="1676" y="147"/>
                </a:cubicBezTo>
                <a:cubicBezTo>
                  <a:pt x="1676" y="155"/>
                  <a:pt x="1683" y="161"/>
                  <a:pt x="1691" y="161"/>
                </a:cubicBezTo>
                <a:cubicBezTo>
                  <a:pt x="1699" y="161"/>
                  <a:pt x="1706" y="155"/>
                  <a:pt x="1706" y="147"/>
                </a:cubicBezTo>
                <a:cubicBezTo>
                  <a:pt x="1706" y="138"/>
                  <a:pt x="1699" y="132"/>
                  <a:pt x="1691" y="132"/>
                </a:cubicBezTo>
                <a:close/>
                <a:moveTo>
                  <a:pt x="1691" y="165"/>
                </a:moveTo>
                <a:cubicBezTo>
                  <a:pt x="1683" y="165"/>
                  <a:pt x="1676" y="171"/>
                  <a:pt x="1676" y="179"/>
                </a:cubicBezTo>
                <a:cubicBezTo>
                  <a:pt x="1676" y="188"/>
                  <a:pt x="1683" y="194"/>
                  <a:pt x="1691" y="194"/>
                </a:cubicBezTo>
                <a:cubicBezTo>
                  <a:pt x="1699" y="194"/>
                  <a:pt x="1706" y="188"/>
                  <a:pt x="1706" y="179"/>
                </a:cubicBezTo>
                <a:cubicBezTo>
                  <a:pt x="1706" y="171"/>
                  <a:pt x="1699" y="165"/>
                  <a:pt x="1691" y="165"/>
                </a:cubicBezTo>
                <a:close/>
                <a:moveTo>
                  <a:pt x="1691" y="198"/>
                </a:moveTo>
                <a:cubicBezTo>
                  <a:pt x="1683" y="198"/>
                  <a:pt x="1676" y="204"/>
                  <a:pt x="1676" y="212"/>
                </a:cubicBezTo>
                <a:cubicBezTo>
                  <a:pt x="1676" y="221"/>
                  <a:pt x="1683" y="227"/>
                  <a:pt x="1691" y="227"/>
                </a:cubicBezTo>
                <a:cubicBezTo>
                  <a:pt x="1699" y="227"/>
                  <a:pt x="1706" y="221"/>
                  <a:pt x="1706" y="212"/>
                </a:cubicBezTo>
                <a:cubicBezTo>
                  <a:pt x="1706" y="204"/>
                  <a:pt x="1699" y="198"/>
                  <a:pt x="1691" y="198"/>
                </a:cubicBezTo>
                <a:close/>
                <a:moveTo>
                  <a:pt x="1691" y="230"/>
                </a:moveTo>
                <a:cubicBezTo>
                  <a:pt x="1683" y="230"/>
                  <a:pt x="1676" y="237"/>
                  <a:pt x="1676" y="245"/>
                </a:cubicBezTo>
                <a:cubicBezTo>
                  <a:pt x="1676" y="253"/>
                  <a:pt x="1683" y="260"/>
                  <a:pt x="1691" y="260"/>
                </a:cubicBezTo>
                <a:cubicBezTo>
                  <a:pt x="1699" y="260"/>
                  <a:pt x="1706" y="253"/>
                  <a:pt x="1706" y="245"/>
                </a:cubicBezTo>
                <a:cubicBezTo>
                  <a:pt x="1706" y="237"/>
                  <a:pt x="1699" y="230"/>
                  <a:pt x="1691" y="230"/>
                </a:cubicBezTo>
                <a:close/>
                <a:moveTo>
                  <a:pt x="1691" y="263"/>
                </a:moveTo>
                <a:cubicBezTo>
                  <a:pt x="1683" y="263"/>
                  <a:pt x="1676" y="270"/>
                  <a:pt x="1676" y="278"/>
                </a:cubicBezTo>
                <a:cubicBezTo>
                  <a:pt x="1676" y="286"/>
                  <a:pt x="1683" y="293"/>
                  <a:pt x="1691" y="293"/>
                </a:cubicBezTo>
                <a:cubicBezTo>
                  <a:pt x="1699" y="293"/>
                  <a:pt x="1706" y="286"/>
                  <a:pt x="1706" y="278"/>
                </a:cubicBezTo>
                <a:cubicBezTo>
                  <a:pt x="1706" y="270"/>
                  <a:pt x="1699" y="263"/>
                  <a:pt x="1691" y="263"/>
                </a:cubicBezTo>
                <a:close/>
                <a:moveTo>
                  <a:pt x="1691" y="296"/>
                </a:moveTo>
                <a:cubicBezTo>
                  <a:pt x="1683" y="296"/>
                  <a:pt x="1676" y="303"/>
                  <a:pt x="1676" y="311"/>
                </a:cubicBezTo>
                <a:cubicBezTo>
                  <a:pt x="1676" y="319"/>
                  <a:pt x="1683" y="326"/>
                  <a:pt x="1691" y="326"/>
                </a:cubicBezTo>
                <a:cubicBezTo>
                  <a:pt x="1699" y="326"/>
                  <a:pt x="1706" y="319"/>
                  <a:pt x="1706" y="311"/>
                </a:cubicBezTo>
                <a:cubicBezTo>
                  <a:pt x="1706" y="303"/>
                  <a:pt x="1699" y="296"/>
                  <a:pt x="1691" y="296"/>
                </a:cubicBezTo>
                <a:close/>
                <a:moveTo>
                  <a:pt x="1691" y="329"/>
                </a:moveTo>
                <a:cubicBezTo>
                  <a:pt x="1683" y="329"/>
                  <a:pt x="1676" y="336"/>
                  <a:pt x="1676" y="344"/>
                </a:cubicBezTo>
                <a:cubicBezTo>
                  <a:pt x="1676" y="352"/>
                  <a:pt x="1683" y="359"/>
                  <a:pt x="1691" y="359"/>
                </a:cubicBezTo>
                <a:cubicBezTo>
                  <a:pt x="1699" y="359"/>
                  <a:pt x="1706" y="352"/>
                  <a:pt x="1706" y="344"/>
                </a:cubicBezTo>
                <a:cubicBezTo>
                  <a:pt x="1706" y="336"/>
                  <a:pt x="1699" y="329"/>
                  <a:pt x="1691" y="329"/>
                </a:cubicBezTo>
                <a:close/>
                <a:moveTo>
                  <a:pt x="1691" y="362"/>
                </a:moveTo>
                <a:cubicBezTo>
                  <a:pt x="1683" y="362"/>
                  <a:pt x="1676" y="369"/>
                  <a:pt x="1676" y="377"/>
                </a:cubicBezTo>
                <a:cubicBezTo>
                  <a:pt x="1676" y="385"/>
                  <a:pt x="1683" y="392"/>
                  <a:pt x="1691" y="392"/>
                </a:cubicBezTo>
                <a:cubicBezTo>
                  <a:pt x="1699" y="392"/>
                  <a:pt x="1706" y="385"/>
                  <a:pt x="1706" y="377"/>
                </a:cubicBezTo>
                <a:cubicBezTo>
                  <a:pt x="1706" y="369"/>
                  <a:pt x="1699" y="362"/>
                  <a:pt x="1691" y="362"/>
                </a:cubicBezTo>
                <a:close/>
                <a:moveTo>
                  <a:pt x="1691" y="395"/>
                </a:moveTo>
                <a:cubicBezTo>
                  <a:pt x="1683" y="395"/>
                  <a:pt x="1676" y="402"/>
                  <a:pt x="1676" y="410"/>
                </a:cubicBezTo>
                <a:cubicBezTo>
                  <a:pt x="1676" y="418"/>
                  <a:pt x="1683" y="425"/>
                  <a:pt x="1691" y="425"/>
                </a:cubicBezTo>
                <a:cubicBezTo>
                  <a:pt x="1699" y="425"/>
                  <a:pt x="1706" y="418"/>
                  <a:pt x="1706" y="410"/>
                </a:cubicBezTo>
                <a:cubicBezTo>
                  <a:pt x="1706" y="402"/>
                  <a:pt x="1699" y="395"/>
                  <a:pt x="1691" y="395"/>
                </a:cubicBezTo>
                <a:close/>
                <a:moveTo>
                  <a:pt x="1691" y="428"/>
                </a:moveTo>
                <a:cubicBezTo>
                  <a:pt x="1683" y="428"/>
                  <a:pt x="1676" y="435"/>
                  <a:pt x="1676" y="443"/>
                </a:cubicBezTo>
                <a:cubicBezTo>
                  <a:pt x="1676" y="451"/>
                  <a:pt x="1683" y="458"/>
                  <a:pt x="1691" y="458"/>
                </a:cubicBezTo>
                <a:cubicBezTo>
                  <a:pt x="1699" y="458"/>
                  <a:pt x="1706" y="451"/>
                  <a:pt x="1706" y="443"/>
                </a:cubicBezTo>
                <a:cubicBezTo>
                  <a:pt x="1706" y="435"/>
                  <a:pt x="1699" y="428"/>
                  <a:pt x="1691" y="428"/>
                </a:cubicBezTo>
                <a:close/>
                <a:moveTo>
                  <a:pt x="1691" y="461"/>
                </a:moveTo>
                <a:cubicBezTo>
                  <a:pt x="1683" y="461"/>
                  <a:pt x="1676" y="468"/>
                  <a:pt x="1676" y="476"/>
                </a:cubicBezTo>
                <a:cubicBezTo>
                  <a:pt x="1676" y="484"/>
                  <a:pt x="1683" y="491"/>
                  <a:pt x="1691" y="491"/>
                </a:cubicBezTo>
                <a:cubicBezTo>
                  <a:pt x="1699" y="491"/>
                  <a:pt x="1706" y="484"/>
                  <a:pt x="1706" y="476"/>
                </a:cubicBezTo>
                <a:cubicBezTo>
                  <a:pt x="1706" y="468"/>
                  <a:pt x="1699" y="461"/>
                  <a:pt x="1691" y="461"/>
                </a:cubicBezTo>
                <a:close/>
                <a:moveTo>
                  <a:pt x="1691" y="494"/>
                </a:moveTo>
                <a:cubicBezTo>
                  <a:pt x="1683" y="494"/>
                  <a:pt x="1676" y="500"/>
                  <a:pt x="1676" y="509"/>
                </a:cubicBezTo>
                <a:cubicBezTo>
                  <a:pt x="1676" y="517"/>
                  <a:pt x="1683" y="523"/>
                  <a:pt x="1691" y="523"/>
                </a:cubicBezTo>
                <a:cubicBezTo>
                  <a:pt x="1699" y="523"/>
                  <a:pt x="1706" y="517"/>
                  <a:pt x="1706" y="509"/>
                </a:cubicBezTo>
                <a:cubicBezTo>
                  <a:pt x="1706" y="500"/>
                  <a:pt x="1699" y="494"/>
                  <a:pt x="1691" y="494"/>
                </a:cubicBezTo>
                <a:close/>
                <a:moveTo>
                  <a:pt x="1691" y="527"/>
                </a:moveTo>
                <a:cubicBezTo>
                  <a:pt x="1683" y="527"/>
                  <a:pt x="1676" y="533"/>
                  <a:pt x="1676" y="542"/>
                </a:cubicBezTo>
                <a:cubicBezTo>
                  <a:pt x="1676" y="550"/>
                  <a:pt x="1683" y="556"/>
                  <a:pt x="1691" y="556"/>
                </a:cubicBezTo>
                <a:cubicBezTo>
                  <a:pt x="1699" y="556"/>
                  <a:pt x="1706" y="550"/>
                  <a:pt x="1706" y="542"/>
                </a:cubicBezTo>
                <a:cubicBezTo>
                  <a:pt x="1706" y="533"/>
                  <a:pt x="1699" y="527"/>
                  <a:pt x="1691" y="527"/>
                </a:cubicBezTo>
                <a:close/>
                <a:moveTo>
                  <a:pt x="1691" y="560"/>
                </a:moveTo>
                <a:cubicBezTo>
                  <a:pt x="1683" y="560"/>
                  <a:pt x="1676" y="566"/>
                  <a:pt x="1676" y="574"/>
                </a:cubicBezTo>
                <a:cubicBezTo>
                  <a:pt x="1676" y="583"/>
                  <a:pt x="1683" y="589"/>
                  <a:pt x="1691" y="589"/>
                </a:cubicBezTo>
                <a:cubicBezTo>
                  <a:pt x="1699" y="589"/>
                  <a:pt x="1706" y="583"/>
                  <a:pt x="1706" y="574"/>
                </a:cubicBezTo>
                <a:cubicBezTo>
                  <a:pt x="1706" y="566"/>
                  <a:pt x="1699" y="560"/>
                  <a:pt x="1691" y="560"/>
                </a:cubicBezTo>
                <a:close/>
                <a:moveTo>
                  <a:pt x="1691" y="593"/>
                </a:moveTo>
                <a:cubicBezTo>
                  <a:pt x="1683" y="593"/>
                  <a:pt x="1676" y="599"/>
                  <a:pt x="1676" y="607"/>
                </a:cubicBezTo>
                <a:cubicBezTo>
                  <a:pt x="1676" y="616"/>
                  <a:pt x="1683" y="622"/>
                  <a:pt x="1691" y="622"/>
                </a:cubicBezTo>
                <a:cubicBezTo>
                  <a:pt x="1699" y="622"/>
                  <a:pt x="1706" y="616"/>
                  <a:pt x="1706" y="607"/>
                </a:cubicBezTo>
                <a:cubicBezTo>
                  <a:pt x="1706" y="599"/>
                  <a:pt x="1699" y="593"/>
                  <a:pt x="1691" y="593"/>
                </a:cubicBezTo>
                <a:close/>
                <a:moveTo>
                  <a:pt x="1691" y="625"/>
                </a:moveTo>
                <a:cubicBezTo>
                  <a:pt x="1683" y="625"/>
                  <a:pt x="1676" y="632"/>
                  <a:pt x="1676" y="640"/>
                </a:cubicBezTo>
                <a:cubicBezTo>
                  <a:pt x="1676" y="648"/>
                  <a:pt x="1683" y="655"/>
                  <a:pt x="1691" y="655"/>
                </a:cubicBezTo>
                <a:cubicBezTo>
                  <a:pt x="1699" y="655"/>
                  <a:pt x="1706" y="648"/>
                  <a:pt x="1706" y="640"/>
                </a:cubicBezTo>
                <a:cubicBezTo>
                  <a:pt x="1706" y="632"/>
                  <a:pt x="1699" y="625"/>
                  <a:pt x="1691" y="625"/>
                </a:cubicBezTo>
                <a:close/>
                <a:moveTo>
                  <a:pt x="1691" y="658"/>
                </a:moveTo>
                <a:cubicBezTo>
                  <a:pt x="1683" y="658"/>
                  <a:pt x="1676" y="665"/>
                  <a:pt x="1676" y="673"/>
                </a:cubicBezTo>
                <a:cubicBezTo>
                  <a:pt x="1676" y="681"/>
                  <a:pt x="1683" y="688"/>
                  <a:pt x="1691" y="688"/>
                </a:cubicBezTo>
                <a:cubicBezTo>
                  <a:pt x="1699" y="688"/>
                  <a:pt x="1706" y="681"/>
                  <a:pt x="1706" y="673"/>
                </a:cubicBezTo>
                <a:cubicBezTo>
                  <a:pt x="1706" y="665"/>
                  <a:pt x="1699" y="658"/>
                  <a:pt x="1691" y="658"/>
                </a:cubicBezTo>
                <a:close/>
                <a:moveTo>
                  <a:pt x="1691" y="691"/>
                </a:moveTo>
                <a:cubicBezTo>
                  <a:pt x="1683" y="691"/>
                  <a:pt x="1676" y="698"/>
                  <a:pt x="1676" y="706"/>
                </a:cubicBezTo>
                <a:cubicBezTo>
                  <a:pt x="1676" y="714"/>
                  <a:pt x="1683" y="721"/>
                  <a:pt x="1691" y="721"/>
                </a:cubicBezTo>
                <a:cubicBezTo>
                  <a:pt x="1699" y="721"/>
                  <a:pt x="1706" y="714"/>
                  <a:pt x="1706" y="706"/>
                </a:cubicBezTo>
                <a:cubicBezTo>
                  <a:pt x="1706" y="698"/>
                  <a:pt x="1699" y="691"/>
                  <a:pt x="1691" y="691"/>
                </a:cubicBezTo>
                <a:close/>
                <a:moveTo>
                  <a:pt x="1691" y="724"/>
                </a:moveTo>
                <a:cubicBezTo>
                  <a:pt x="1683" y="724"/>
                  <a:pt x="1676" y="731"/>
                  <a:pt x="1676" y="739"/>
                </a:cubicBezTo>
                <a:cubicBezTo>
                  <a:pt x="1676" y="747"/>
                  <a:pt x="1683" y="754"/>
                  <a:pt x="1691" y="754"/>
                </a:cubicBezTo>
                <a:cubicBezTo>
                  <a:pt x="1699" y="754"/>
                  <a:pt x="1706" y="747"/>
                  <a:pt x="1706" y="739"/>
                </a:cubicBezTo>
                <a:cubicBezTo>
                  <a:pt x="1706" y="731"/>
                  <a:pt x="1699" y="724"/>
                  <a:pt x="1691" y="724"/>
                </a:cubicBezTo>
                <a:close/>
                <a:moveTo>
                  <a:pt x="1691" y="757"/>
                </a:moveTo>
                <a:cubicBezTo>
                  <a:pt x="1683" y="757"/>
                  <a:pt x="1676" y="764"/>
                  <a:pt x="1676" y="772"/>
                </a:cubicBezTo>
                <a:cubicBezTo>
                  <a:pt x="1676" y="780"/>
                  <a:pt x="1683" y="787"/>
                  <a:pt x="1691" y="787"/>
                </a:cubicBezTo>
                <a:cubicBezTo>
                  <a:pt x="1699" y="787"/>
                  <a:pt x="1706" y="780"/>
                  <a:pt x="1706" y="772"/>
                </a:cubicBezTo>
                <a:cubicBezTo>
                  <a:pt x="1706" y="764"/>
                  <a:pt x="1699" y="757"/>
                  <a:pt x="1691" y="757"/>
                </a:cubicBezTo>
                <a:close/>
                <a:moveTo>
                  <a:pt x="1691" y="790"/>
                </a:moveTo>
                <a:cubicBezTo>
                  <a:pt x="1683" y="790"/>
                  <a:pt x="1676" y="797"/>
                  <a:pt x="1676" y="805"/>
                </a:cubicBezTo>
                <a:cubicBezTo>
                  <a:pt x="1676" y="813"/>
                  <a:pt x="1683" y="820"/>
                  <a:pt x="1691" y="820"/>
                </a:cubicBezTo>
                <a:cubicBezTo>
                  <a:pt x="1699" y="820"/>
                  <a:pt x="1706" y="813"/>
                  <a:pt x="1706" y="805"/>
                </a:cubicBezTo>
                <a:cubicBezTo>
                  <a:pt x="1706" y="797"/>
                  <a:pt x="1699" y="790"/>
                  <a:pt x="1691" y="790"/>
                </a:cubicBezTo>
                <a:close/>
                <a:moveTo>
                  <a:pt x="1691" y="823"/>
                </a:moveTo>
                <a:cubicBezTo>
                  <a:pt x="1683" y="823"/>
                  <a:pt x="1676" y="830"/>
                  <a:pt x="1676" y="838"/>
                </a:cubicBezTo>
                <a:cubicBezTo>
                  <a:pt x="1676" y="846"/>
                  <a:pt x="1683" y="853"/>
                  <a:pt x="1691" y="853"/>
                </a:cubicBezTo>
                <a:cubicBezTo>
                  <a:pt x="1699" y="853"/>
                  <a:pt x="1706" y="846"/>
                  <a:pt x="1706" y="838"/>
                </a:cubicBezTo>
                <a:cubicBezTo>
                  <a:pt x="1706" y="830"/>
                  <a:pt x="1699" y="823"/>
                  <a:pt x="1691" y="823"/>
                </a:cubicBezTo>
                <a:close/>
                <a:moveTo>
                  <a:pt x="1691" y="856"/>
                </a:moveTo>
                <a:cubicBezTo>
                  <a:pt x="1683" y="856"/>
                  <a:pt x="1676" y="863"/>
                  <a:pt x="1676" y="871"/>
                </a:cubicBezTo>
                <a:cubicBezTo>
                  <a:pt x="1676" y="879"/>
                  <a:pt x="1683" y="886"/>
                  <a:pt x="1691" y="886"/>
                </a:cubicBezTo>
                <a:cubicBezTo>
                  <a:pt x="1699" y="886"/>
                  <a:pt x="1706" y="879"/>
                  <a:pt x="1706" y="871"/>
                </a:cubicBezTo>
                <a:cubicBezTo>
                  <a:pt x="1706" y="863"/>
                  <a:pt x="1699" y="856"/>
                  <a:pt x="1691" y="856"/>
                </a:cubicBezTo>
                <a:close/>
                <a:moveTo>
                  <a:pt x="1691" y="889"/>
                </a:moveTo>
                <a:cubicBezTo>
                  <a:pt x="1683" y="889"/>
                  <a:pt x="1676" y="895"/>
                  <a:pt x="1676" y="904"/>
                </a:cubicBezTo>
                <a:cubicBezTo>
                  <a:pt x="1676" y="912"/>
                  <a:pt x="1683" y="918"/>
                  <a:pt x="1691" y="918"/>
                </a:cubicBezTo>
                <a:cubicBezTo>
                  <a:pt x="1699" y="918"/>
                  <a:pt x="1706" y="912"/>
                  <a:pt x="1706" y="904"/>
                </a:cubicBezTo>
                <a:cubicBezTo>
                  <a:pt x="1706" y="895"/>
                  <a:pt x="1699" y="889"/>
                  <a:pt x="1691" y="889"/>
                </a:cubicBezTo>
                <a:close/>
                <a:moveTo>
                  <a:pt x="1691" y="922"/>
                </a:moveTo>
                <a:cubicBezTo>
                  <a:pt x="1683" y="922"/>
                  <a:pt x="1676" y="928"/>
                  <a:pt x="1676" y="937"/>
                </a:cubicBezTo>
                <a:cubicBezTo>
                  <a:pt x="1676" y="945"/>
                  <a:pt x="1683" y="951"/>
                  <a:pt x="1691" y="951"/>
                </a:cubicBezTo>
                <a:cubicBezTo>
                  <a:pt x="1699" y="951"/>
                  <a:pt x="1706" y="945"/>
                  <a:pt x="1706" y="937"/>
                </a:cubicBezTo>
                <a:cubicBezTo>
                  <a:pt x="1706" y="928"/>
                  <a:pt x="1699" y="922"/>
                  <a:pt x="1691" y="922"/>
                </a:cubicBezTo>
                <a:close/>
                <a:moveTo>
                  <a:pt x="1691" y="955"/>
                </a:moveTo>
                <a:cubicBezTo>
                  <a:pt x="1683" y="955"/>
                  <a:pt x="1676" y="961"/>
                  <a:pt x="1676" y="970"/>
                </a:cubicBezTo>
                <a:cubicBezTo>
                  <a:pt x="1676" y="978"/>
                  <a:pt x="1683" y="984"/>
                  <a:pt x="1691" y="984"/>
                </a:cubicBezTo>
                <a:cubicBezTo>
                  <a:pt x="1699" y="984"/>
                  <a:pt x="1706" y="978"/>
                  <a:pt x="1706" y="970"/>
                </a:cubicBezTo>
                <a:cubicBezTo>
                  <a:pt x="1706" y="961"/>
                  <a:pt x="1699" y="955"/>
                  <a:pt x="1691" y="955"/>
                </a:cubicBezTo>
                <a:close/>
                <a:moveTo>
                  <a:pt x="1691" y="988"/>
                </a:moveTo>
                <a:cubicBezTo>
                  <a:pt x="1683" y="988"/>
                  <a:pt x="1676" y="994"/>
                  <a:pt x="1676" y="1002"/>
                </a:cubicBezTo>
                <a:cubicBezTo>
                  <a:pt x="1676" y="1011"/>
                  <a:pt x="1683" y="1017"/>
                  <a:pt x="1691" y="1017"/>
                </a:cubicBezTo>
                <a:cubicBezTo>
                  <a:pt x="1699" y="1017"/>
                  <a:pt x="1706" y="1011"/>
                  <a:pt x="1706" y="1002"/>
                </a:cubicBezTo>
                <a:cubicBezTo>
                  <a:pt x="1706" y="994"/>
                  <a:pt x="1699" y="988"/>
                  <a:pt x="1691" y="988"/>
                </a:cubicBezTo>
                <a:close/>
                <a:moveTo>
                  <a:pt x="1691" y="1021"/>
                </a:moveTo>
                <a:cubicBezTo>
                  <a:pt x="1683" y="1021"/>
                  <a:pt x="1676" y="1027"/>
                  <a:pt x="1676" y="1035"/>
                </a:cubicBezTo>
                <a:cubicBezTo>
                  <a:pt x="1676" y="1044"/>
                  <a:pt x="1683" y="1050"/>
                  <a:pt x="1691" y="1050"/>
                </a:cubicBezTo>
                <a:cubicBezTo>
                  <a:pt x="1699" y="1050"/>
                  <a:pt x="1706" y="1044"/>
                  <a:pt x="1706" y="1035"/>
                </a:cubicBezTo>
                <a:cubicBezTo>
                  <a:pt x="1706" y="1027"/>
                  <a:pt x="1699" y="1021"/>
                  <a:pt x="1691" y="1021"/>
                </a:cubicBezTo>
                <a:close/>
                <a:moveTo>
                  <a:pt x="1691" y="1053"/>
                </a:moveTo>
                <a:cubicBezTo>
                  <a:pt x="1683" y="1053"/>
                  <a:pt x="1676" y="1060"/>
                  <a:pt x="1676" y="1068"/>
                </a:cubicBezTo>
                <a:cubicBezTo>
                  <a:pt x="1676" y="1076"/>
                  <a:pt x="1683" y="1083"/>
                  <a:pt x="1691" y="1083"/>
                </a:cubicBezTo>
                <a:cubicBezTo>
                  <a:pt x="1699" y="1083"/>
                  <a:pt x="1706" y="1076"/>
                  <a:pt x="1706" y="1068"/>
                </a:cubicBezTo>
                <a:cubicBezTo>
                  <a:pt x="1706" y="1060"/>
                  <a:pt x="1699" y="1053"/>
                  <a:pt x="1691" y="1053"/>
                </a:cubicBezTo>
                <a:close/>
                <a:moveTo>
                  <a:pt x="1691" y="1086"/>
                </a:moveTo>
                <a:cubicBezTo>
                  <a:pt x="1683" y="1086"/>
                  <a:pt x="1676" y="1093"/>
                  <a:pt x="1676" y="1101"/>
                </a:cubicBezTo>
                <a:cubicBezTo>
                  <a:pt x="1676" y="1109"/>
                  <a:pt x="1683" y="1116"/>
                  <a:pt x="1691" y="1116"/>
                </a:cubicBezTo>
                <a:cubicBezTo>
                  <a:pt x="1699" y="1116"/>
                  <a:pt x="1706" y="1109"/>
                  <a:pt x="1706" y="1101"/>
                </a:cubicBezTo>
                <a:cubicBezTo>
                  <a:pt x="1706" y="1093"/>
                  <a:pt x="1699" y="1086"/>
                  <a:pt x="1691" y="1086"/>
                </a:cubicBezTo>
                <a:close/>
                <a:moveTo>
                  <a:pt x="1691" y="1119"/>
                </a:moveTo>
                <a:cubicBezTo>
                  <a:pt x="1683" y="1119"/>
                  <a:pt x="1676" y="1126"/>
                  <a:pt x="1676" y="1134"/>
                </a:cubicBezTo>
                <a:cubicBezTo>
                  <a:pt x="1676" y="1142"/>
                  <a:pt x="1683" y="1149"/>
                  <a:pt x="1691" y="1149"/>
                </a:cubicBezTo>
                <a:cubicBezTo>
                  <a:pt x="1699" y="1149"/>
                  <a:pt x="1706" y="1142"/>
                  <a:pt x="1706" y="1134"/>
                </a:cubicBezTo>
                <a:cubicBezTo>
                  <a:pt x="1706" y="1126"/>
                  <a:pt x="1699" y="1119"/>
                  <a:pt x="1691" y="1119"/>
                </a:cubicBezTo>
                <a:close/>
                <a:moveTo>
                  <a:pt x="1691" y="1152"/>
                </a:moveTo>
                <a:cubicBezTo>
                  <a:pt x="1683" y="1152"/>
                  <a:pt x="1676" y="1159"/>
                  <a:pt x="1676" y="1167"/>
                </a:cubicBezTo>
                <a:cubicBezTo>
                  <a:pt x="1676" y="1175"/>
                  <a:pt x="1683" y="1182"/>
                  <a:pt x="1691" y="1182"/>
                </a:cubicBezTo>
                <a:cubicBezTo>
                  <a:pt x="1699" y="1182"/>
                  <a:pt x="1706" y="1175"/>
                  <a:pt x="1706" y="1167"/>
                </a:cubicBezTo>
                <a:cubicBezTo>
                  <a:pt x="1706" y="1159"/>
                  <a:pt x="1699" y="1152"/>
                  <a:pt x="1691" y="1152"/>
                </a:cubicBezTo>
                <a:close/>
                <a:moveTo>
                  <a:pt x="1691" y="1185"/>
                </a:moveTo>
                <a:cubicBezTo>
                  <a:pt x="1683" y="1185"/>
                  <a:pt x="1676" y="1192"/>
                  <a:pt x="1676" y="1200"/>
                </a:cubicBezTo>
                <a:cubicBezTo>
                  <a:pt x="1676" y="1208"/>
                  <a:pt x="1683" y="1215"/>
                  <a:pt x="1691" y="1215"/>
                </a:cubicBezTo>
                <a:cubicBezTo>
                  <a:pt x="1699" y="1215"/>
                  <a:pt x="1706" y="1208"/>
                  <a:pt x="1706" y="1200"/>
                </a:cubicBezTo>
                <a:cubicBezTo>
                  <a:pt x="1706" y="1192"/>
                  <a:pt x="1699" y="1185"/>
                  <a:pt x="1691" y="1185"/>
                </a:cubicBezTo>
                <a:close/>
                <a:moveTo>
                  <a:pt x="1691" y="1218"/>
                </a:moveTo>
                <a:cubicBezTo>
                  <a:pt x="1683" y="1218"/>
                  <a:pt x="1676" y="1225"/>
                  <a:pt x="1676" y="1233"/>
                </a:cubicBezTo>
                <a:cubicBezTo>
                  <a:pt x="1676" y="1241"/>
                  <a:pt x="1683" y="1248"/>
                  <a:pt x="1691" y="1248"/>
                </a:cubicBezTo>
                <a:cubicBezTo>
                  <a:pt x="1699" y="1248"/>
                  <a:pt x="1706" y="1241"/>
                  <a:pt x="1706" y="1233"/>
                </a:cubicBezTo>
                <a:cubicBezTo>
                  <a:pt x="1706" y="1225"/>
                  <a:pt x="1699" y="1218"/>
                  <a:pt x="1691" y="1218"/>
                </a:cubicBezTo>
                <a:close/>
                <a:moveTo>
                  <a:pt x="1691" y="1251"/>
                </a:moveTo>
                <a:cubicBezTo>
                  <a:pt x="1683" y="1251"/>
                  <a:pt x="1676" y="1258"/>
                  <a:pt x="1676" y="1266"/>
                </a:cubicBezTo>
                <a:cubicBezTo>
                  <a:pt x="1676" y="1274"/>
                  <a:pt x="1683" y="1281"/>
                  <a:pt x="1691" y="1281"/>
                </a:cubicBezTo>
                <a:cubicBezTo>
                  <a:pt x="1699" y="1281"/>
                  <a:pt x="1706" y="1274"/>
                  <a:pt x="1706" y="1266"/>
                </a:cubicBezTo>
                <a:cubicBezTo>
                  <a:pt x="1706" y="1258"/>
                  <a:pt x="1699" y="1251"/>
                  <a:pt x="1691" y="1251"/>
                </a:cubicBezTo>
                <a:close/>
                <a:moveTo>
                  <a:pt x="1691" y="1284"/>
                </a:moveTo>
                <a:cubicBezTo>
                  <a:pt x="1683" y="1284"/>
                  <a:pt x="1676" y="1291"/>
                  <a:pt x="1676" y="1299"/>
                </a:cubicBezTo>
                <a:cubicBezTo>
                  <a:pt x="1676" y="1307"/>
                  <a:pt x="1683" y="1314"/>
                  <a:pt x="1691" y="1314"/>
                </a:cubicBezTo>
                <a:cubicBezTo>
                  <a:pt x="1699" y="1314"/>
                  <a:pt x="1706" y="1307"/>
                  <a:pt x="1706" y="1299"/>
                </a:cubicBezTo>
                <a:cubicBezTo>
                  <a:pt x="1706" y="1291"/>
                  <a:pt x="1699" y="1284"/>
                  <a:pt x="1691" y="1284"/>
                </a:cubicBezTo>
                <a:close/>
                <a:moveTo>
                  <a:pt x="1691" y="1317"/>
                </a:moveTo>
                <a:cubicBezTo>
                  <a:pt x="1683" y="1317"/>
                  <a:pt x="1676" y="1323"/>
                  <a:pt x="1676" y="1332"/>
                </a:cubicBezTo>
                <a:cubicBezTo>
                  <a:pt x="1676" y="1340"/>
                  <a:pt x="1683" y="1346"/>
                  <a:pt x="1691" y="1346"/>
                </a:cubicBezTo>
                <a:cubicBezTo>
                  <a:pt x="1699" y="1346"/>
                  <a:pt x="1706" y="1340"/>
                  <a:pt x="1706" y="1332"/>
                </a:cubicBezTo>
                <a:cubicBezTo>
                  <a:pt x="1706" y="1323"/>
                  <a:pt x="1699" y="1317"/>
                  <a:pt x="1691" y="1317"/>
                </a:cubicBezTo>
                <a:close/>
                <a:moveTo>
                  <a:pt x="1691" y="1350"/>
                </a:moveTo>
                <a:cubicBezTo>
                  <a:pt x="1683" y="1350"/>
                  <a:pt x="1676" y="1356"/>
                  <a:pt x="1676" y="1365"/>
                </a:cubicBezTo>
                <a:cubicBezTo>
                  <a:pt x="1676" y="1373"/>
                  <a:pt x="1683" y="1379"/>
                  <a:pt x="1691" y="1379"/>
                </a:cubicBezTo>
                <a:cubicBezTo>
                  <a:pt x="1699" y="1379"/>
                  <a:pt x="1706" y="1373"/>
                  <a:pt x="1706" y="1365"/>
                </a:cubicBezTo>
                <a:cubicBezTo>
                  <a:pt x="1706" y="1356"/>
                  <a:pt x="1699" y="1350"/>
                  <a:pt x="1691" y="1350"/>
                </a:cubicBezTo>
                <a:close/>
                <a:moveTo>
                  <a:pt x="1691" y="1383"/>
                </a:moveTo>
                <a:cubicBezTo>
                  <a:pt x="1683" y="1383"/>
                  <a:pt x="1676" y="1389"/>
                  <a:pt x="1676" y="1397"/>
                </a:cubicBezTo>
                <a:cubicBezTo>
                  <a:pt x="1676" y="1406"/>
                  <a:pt x="1683" y="1412"/>
                  <a:pt x="1691" y="1412"/>
                </a:cubicBezTo>
                <a:cubicBezTo>
                  <a:pt x="1699" y="1412"/>
                  <a:pt x="1706" y="1406"/>
                  <a:pt x="1706" y="1397"/>
                </a:cubicBezTo>
                <a:cubicBezTo>
                  <a:pt x="1706" y="1389"/>
                  <a:pt x="1699" y="1383"/>
                  <a:pt x="1691" y="1383"/>
                </a:cubicBezTo>
                <a:close/>
                <a:moveTo>
                  <a:pt x="1691" y="1416"/>
                </a:moveTo>
                <a:cubicBezTo>
                  <a:pt x="1683" y="1416"/>
                  <a:pt x="1676" y="1422"/>
                  <a:pt x="1676" y="1430"/>
                </a:cubicBezTo>
                <a:cubicBezTo>
                  <a:pt x="1676" y="1439"/>
                  <a:pt x="1683" y="1445"/>
                  <a:pt x="1691" y="1445"/>
                </a:cubicBezTo>
                <a:cubicBezTo>
                  <a:pt x="1699" y="1445"/>
                  <a:pt x="1706" y="1439"/>
                  <a:pt x="1706" y="1430"/>
                </a:cubicBezTo>
                <a:cubicBezTo>
                  <a:pt x="1706" y="1422"/>
                  <a:pt x="1699" y="1416"/>
                  <a:pt x="1691" y="1416"/>
                </a:cubicBezTo>
                <a:close/>
                <a:moveTo>
                  <a:pt x="1724" y="0"/>
                </a:moveTo>
                <a:cubicBezTo>
                  <a:pt x="1715" y="0"/>
                  <a:pt x="1709" y="7"/>
                  <a:pt x="1709" y="15"/>
                </a:cubicBezTo>
                <a:cubicBezTo>
                  <a:pt x="1709" y="23"/>
                  <a:pt x="1715" y="30"/>
                  <a:pt x="1724" y="30"/>
                </a:cubicBezTo>
                <a:cubicBezTo>
                  <a:pt x="1732" y="30"/>
                  <a:pt x="1738" y="23"/>
                  <a:pt x="1738" y="15"/>
                </a:cubicBezTo>
                <a:cubicBezTo>
                  <a:pt x="1738" y="7"/>
                  <a:pt x="1732" y="0"/>
                  <a:pt x="1724" y="0"/>
                </a:cubicBezTo>
                <a:close/>
                <a:moveTo>
                  <a:pt x="1724" y="33"/>
                </a:moveTo>
                <a:cubicBezTo>
                  <a:pt x="1715" y="33"/>
                  <a:pt x="1709" y="40"/>
                  <a:pt x="1709" y="48"/>
                </a:cubicBezTo>
                <a:cubicBezTo>
                  <a:pt x="1709" y="56"/>
                  <a:pt x="1715" y="63"/>
                  <a:pt x="1724" y="63"/>
                </a:cubicBezTo>
                <a:cubicBezTo>
                  <a:pt x="1732" y="63"/>
                  <a:pt x="1738" y="56"/>
                  <a:pt x="1738" y="48"/>
                </a:cubicBezTo>
                <a:cubicBezTo>
                  <a:pt x="1738" y="40"/>
                  <a:pt x="1732" y="33"/>
                  <a:pt x="1724" y="33"/>
                </a:cubicBezTo>
                <a:close/>
                <a:moveTo>
                  <a:pt x="1724" y="66"/>
                </a:moveTo>
                <a:cubicBezTo>
                  <a:pt x="1715" y="66"/>
                  <a:pt x="1709" y="72"/>
                  <a:pt x="1709" y="81"/>
                </a:cubicBezTo>
                <a:cubicBezTo>
                  <a:pt x="1709" y="89"/>
                  <a:pt x="1715" y="95"/>
                  <a:pt x="1724" y="95"/>
                </a:cubicBezTo>
                <a:cubicBezTo>
                  <a:pt x="1732" y="95"/>
                  <a:pt x="1738" y="89"/>
                  <a:pt x="1738" y="81"/>
                </a:cubicBezTo>
                <a:cubicBezTo>
                  <a:pt x="1738" y="72"/>
                  <a:pt x="1732" y="66"/>
                  <a:pt x="1724" y="66"/>
                </a:cubicBezTo>
                <a:close/>
                <a:moveTo>
                  <a:pt x="1724" y="99"/>
                </a:moveTo>
                <a:cubicBezTo>
                  <a:pt x="1715" y="99"/>
                  <a:pt x="1709" y="105"/>
                  <a:pt x="1709" y="114"/>
                </a:cubicBezTo>
                <a:cubicBezTo>
                  <a:pt x="1709" y="122"/>
                  <a:pt x="1715" y="128"/>
                  <a:pt x="1724" y="128"/>
                </a:cubicBezTo>
                <a:cubicBezTo>
                  <a:pt x="1732" y="128"/>
                  <a:pt x="1738" y="122"/>
                  <a:pt x="1738" y="114"/>
                </a:cubicBezTo>
                <a:cubicBezTo>
                  <a:pt x="1738" y="105"/>
                  <a:pt x="1732" y="99"/>
                  <a:pt x="1724" y="99"/>
                </a:cubicBezTo>
                <a:close/>
                <a:moveTo>
                  <a:pt x="1724" y="132"/>
                </a:moveTo>
                <a:cubicBezTo>
                  <a:pt x="1715" y="132"/>
                  <a:pt x="1709" y="138"/>
                  <a:pt x="1709" y="147"/>
                </a:cubicBezTo>
                <a:cubicBezTo>
                  <a:pt x="1709" y="155"/>
                  <a:pt x="1715" y="161"/>
                  <a:pt x="1724" y="161"/>
                </a:cubicBezTo>
                <a:cubicBezTo>
                  <a:pt x="1732" y="161"/>
                  <a:pt x="1738" y="155"/>
                  <a:pt x="1738" y="147"/>
                </a:cubicBezTo>
                <a:cubicBezTo>
                  <a:pt x="1738" y="138"/>
                  <a:pt x="1732" y="132"/>
                  <a:pt x="1724" y="132"/>
                </a:cubicBezTo>
                <a:close/>
                <a:moveTo>
                  <a:pt x="1724" y="165"/>
                </a:moveTo>
                <a:cubicBezTo>
                  <a:pt x="1715" y="165"/>
                  <a:pt x="1709" y="171"/>
                  <a:pt x="1709" y="179"/>
                </a:cubicBezTo>
                <a:cubicBezTo>
                  <a:pt x="1709" y="188"/>
                  <a:pt x="1715" y="194"/>
                  <a:pt x="1724" y="194"/>
                </a:cubicBezTo>
                <a:cubicBezTo>
                  <a:pt x="1732" y="194"/>
                  <a:pt x="1738" y="188"/>
                  <a:pt x="1738" y="179"/>
                </a:cubicBezTo>
                <a:cubicBezTo>
                  <a:pt x="1738" y="171"/>
                  <a:pt x="1732" y="165"/>
                  <a:pt x="1724" y="165"/>
                </a:cubicBezTo>
                <a:close/>
                <a:moveTo>
                  <a:pt x="1724" y="198"/>
                </a:moveTo>
                <a:cubicBezTo>
                  <a:pt x="1715" y="198"/>
                  <a:pt x="1709" y="204"/>
                  <a:pt x="1709" y="212"/>
                </a:cubicBezTo>
                <a:cubicBezTo>
                  <a:pt x="1709" y="221"/>
                  <a:pt x="1715" y="227"/>
                  <a:pt x="1724" y="227"/>
                </a:cubicBezTo>
                <a:cubicBezTo>
                  <a:pt x="1732" y="227"/>
                  <a:pt x="1738" y="221"/>
                  <a:pt x="1738" y="212"/>
                </a:cubicBezTo>
                <a:cubicBezTo>
                  <a:pt x="1738" y="204"/>
                  <a:pt x="1732" y="198"/>
                  <a:pt x="1724" y="198"/>
                </a:cubicBezTo>
                <a:close/>
                <a:moveTo>
                  <a:pt x="1724" y="230"/>
                </a:moveTo>
                <a:cubicBezTo>
                  <a:pt x="1715" y="230"/>
                  <a:pt x="1709" y="237"/>
                  <a:pt x="1709" y="245"/>
                </a:cubicBezTo>
                <a:cubicBezTo>
                  <a:pt x="1709" y="253"/>
                  <a:pt x="1715" y="260"/>
                  <a:pt x="1724" y="260"/>
                </a:cubicBezTo>
                <a:cubicBezTo>
                  <a:pt x="1732" y="260"/>
                  <a:pt x="1738" y="253"/>
                  <a:pt x="1738" y="245"/>
                </a:cubicBezTo>
                <a:cubicBezTo>
                  <a:pt x="1738" y="237"/>
                  <a:pt x="1732" y="230"/>
                  <a:pt x="1724" y="230"/>
                </a:cubicBezTo>
                <a:close/>
                <a:moveTo>
                  <a:pt x="1724" y="263"/>
                </a:moveTo>
                <a:cubicBezTo>
                  <a:pt x="1715" y="263"/>
                  <a:pt x="1709" y="270"/>
                  <a:pt x="1709" y="278"/>
                </a:cubicBezTo>
                <a:cubicBezTo>
                  <a:pt x="1709" y="286"/>
                  <a:pt x="1715" y="293"/>
                  <a:pt x="1724" y="293"/>
                </a:cubicBezTo>
                <a:cubicBezTo>
                  <a:pt x="1732" y="293"/>
                  <a:pt x="1738" y="286"/>
                  <a:pt x="1738" y="278"/>
                </a:cubicBezTo>
                <a:cubicBezTo>
                  <a:pt x="1738" y="270"/>
                  <a:pt x="1732" y="263"/>
                  <a:pt x="1724" y="263"/>
                </a:cubicBezTo>
                <a:close/>
                <a:moveTo>
                  <a:pt x="1724" y="296"/>
                </a:moveTo>
                <a:cubicBezTo>
                  <a:pt x="1715" y="296"/>
                  <a:pt x="1709" y="303"/>
                  <a:pt x="1709" y="311"/>
                </a:cubicBezTo>
                <a:cubicBezTo>
                  <a:pt x="1709" y="319"/>
                  <a:pt x="1715" y="326"/>
                  <a:pt x="1724" y="326"/>
                </a:cubicBezTo>
                <a:cubicBezTo>
                  <a:pt x="1732" y="326"/>
                  <a:pt x="1738" y="319"/>
                  <a:pt x="1738" y="311"/>
                </a:cubicBezTo>
                <a:cubicBezTo>
                  <a:pt x="1738" y="303"/>
                  <a:pt x="1732" y="296"/>
                  <a:pt x="1724" y="296"/>
                </a:cubicBezTo>
                <a:close/>
                <a:moveTo>
                  <a:pt x="1724" y="329"/>
                </a:moveTo>
                <a:cubicBezTo>
                  <a:pt x="1715" y="329"/>
                  <a:pt x="1709" y="336"/>
                  <a:pt x="1709" y="344"/>
                </a:cubicBezTo>
                <a:cubicBezTo>
                  <a:pt x="1709" y="352"/>
                  <a:pt x="1715" y="359"/>
                  <a:pt x="1724" y="359"/>
                </a:cubicBezTo>
                <a:cubicBezTo>
                  <a:pt x="1732" y="359"/>
                  <a:pt x="1738" y="352"/>
                  <a:pt x="1738" y="344"/>
                </a:cubicBezTo>
                <a:cubicBezTo>
                  <a:pt x="1738" y="336"/>
                  <a:pt x="1732" y="329"/>
                  <a:pt x="1724" y="329"/>
                </a:cubicBezTo>
                <a:close/>
                <a:moveTo>
                  <a:pt x="1724" y="362"/>
                </a:moveTo>
                <a:cubicBezTo>
                  <a:pt x="1715" y="362"/>
                  <a:pt x="1709" y="369"/>
                  <a:pt x="1709" y="377"/>
                </a:cubicBezTo>
                <a:cubicBezTo>
                  <a:pt x="1709" y="385"/>
                  <a:pt x="1715" y="392"/>
                  <a:pt x="1724" y="392"/>
                </a:cubicBezTo>
                <a:cubicBezTo>
                  <a:pt x="1732" y="392"/>
                  <a:pt x="1738" y="385"/>
                  <a:pt x="1738" y="377"/>
                </a:cubicBezTo>
                <a:cubicBezTo>
                  <a:pt x="1738" y="369"/>
                  <a:pt x="1732" y="362"/>
                  <a:pt x="1724" y="362"/>
                </a:cubicBezTo>
                <a:close/>
                <a:moveTo>
                  <a:pt x="1724" y="395"/>
                </a:moveTo>
                <a:cubicBezTo>
                  <a:pt x="1715" y="395"/>
                  <a:pt x="1709" y="402"/>
                  <a:pt x="1709" y="410"/>
                </a:cubicBezTo>
                <a:cubicBezTo>
                  <a:pt x="1709" y="418"/>
                  <a:pt x="1715" y="425"/>
                  <a:pt x="1724" y="425"/>
                </a:cubicBezTo>
                <a:cubicBezTo>
                  <a:pt x="1732" y="425"/>
                  <a:pt x="1738" y="418"/>
                  <a:pt x="1738" y="410"/>
                </a:cubicBezTo>
                <a:cubicBezTo>
                  <a:pt x="1738" y="402"/>
                  <a:pt x="1732" y="395"/>
                  <a:pt x="1724" y="395"/>
                </a:cubicBezTo>
                <a:close/>
                <a:moveTo>
                  <a:pt x="1724" y="428"/>
                </a:moveTo>
                <a:cubicBezTo>
                  <a:pt x="1715" y="428"/>
                  <a:pt x="1709" y="435"/>
                  <a:pt x="1709" y="443"/>
                </a:cubicBezTo>
                <a:cubicBezTo>
                  <a:pt x="1709" y="451"/>
                  <a:pt x="1715" y="458"/>
                  <a:pt x="1724" y="458"/>
                </a:cubicBezTo>
                <a:cubicBezTo>
                  <a:pt x="1732" y="458"/>
                  <a:pt x="1738" y="451"/>
                  <a:pt x="1738" y="443"/>
                </a:cubicBezTo>
                <a:cubicBezTo>
                  <a:pt x="1738" y="435"/>
                  <a:pt x="1732" y="428"/>
                  <a:pt x="1724" y="428"/>
                </a:cubicBezTo>
                <a:close/>
                <a:moveTo>
                  <a:pt x="1724" y="461"/>
                </a:moveTo>
                <a:cubicBezTo>
                  <a:pt x="1715" y="461"/>
                  <a:pt x="1709" y="468"/>
                  <a:pt x="1709" y="476"/>
                </a:cubicBezTo>
                <a:cubicBezTo>
                  <a:pt x="1709" y="484"/>
                  <a:pt x="1715" y="491"/>
                  <a:pt x="1724" y="491"/>
                </a:cubicBezTo>
                <a:cubicBezTo>
                  <a:pt x="1732" y="491"/>
                  <a:pt x="1738" y="484"/>
                  <a:pt x="1738" y="476"/>
                </a:cubicBezTo>
                <a:cubicBezTo>
                  <a:pt x="1738" y="468"/>
                  <a:pt x="1732" y="461"/>
                  <a:pt x="1724" y="461"/>
                </a:cubicBezTo>
                <a:close/>
                <a:moveTo>
                  <a:pt x="1724" y="494"/>
                </a:moveTo>
                <a:cubicBezTo>
                  <a:pt x="1715" y="494"/>
                  <a:pt x="1709" y="500"/>
                  <a:pt x="1709" y="509"/>
                </a:cubicBezTo>
                <a:cubicBezTo>
                  <a:pt x="1709" y="517"/>
                  <a:pt x="1715" y="523"/>
                  <a:pt x="1724" y="523"/>
                </a:cubicBezTo>
                <a:cubicBezTo>
                  <a:pt x="1732" y="523"/>
                  <a:pt x="1738" y="517"/>
                  <a:pt x="1738" y="509"/>
                </a:cubicBezTo>
                <a:cubicBezTo>
                  <a:pt x="1738" y="500"/>
                  <a:pt x="1732" y="494"/>
                  <a:pt x="1724" y="494"/>
                </a:cubicBezTo>
                <a:close/>
                <a:moveTo>
                  <a:pt x="1724" y="527"/>
                </a:moveTo>
                <a:cubicBezTo>
                  <a:pt x="1715" y="527"/>
                  <a:pt x="1709" y="533"/>
                  <a:pt x="1709" y="542"/>
                </a:cubicBezTo>
                <a:cubicBezTo>
                  <a:pt x="1709" y="550"/>
                  <a:pt x="1715" y="556"/>
                  <a:pt x="1724" y="556"/>
                </a:cubicBezTo>
                <a:cubicBezTo>
                  <a:pt x="1732" y="556"/>
                  <a:pt x="1738" y="550"/>
                  <a:pt x="1738" y="542"/>
                </a:cubicBezTo>
                <a:cubicBezTo>
                  <a:pt x="1738" y="533"/>
                  <a:pt x="1732" y="527"/>
                  <a:pt x="1724" y="527"/>
                </a:cubicBezTo>
                <a:close/>
                <a:moveTo>
                  <a:pt x="1724" y="560"/>
                </a:moveTo>
                <a:cubicBezTo>
                  <a:pt x="1715" y="560"/>
                  <a:pt x="1709" y="566"/>
                  <a:pt x="1709" y="574"/>
                </a:cubicBezTo>
                <a:cubicBezTo>
                  <a:pt x="1709" y="583"/>
                  <a:pt x="1715" y="589"/>
                  <a:pt x="1724" y="589"/>
                </a:cubicBezTo>
                <a:cubicBezTo>
                  <a:pt x="1732" y="589"/>
                  <a:pt x="1738" y="583"/>
                  <a:pt x="1738" y="574"/>
                </a:cubicBezTo>
                <a:cubicBezTo>
                  <a:pt x="1738" y="566"/>
                  <a:pt x="1732" y="560"/>
                  <a:pt x="1724" y="560"/>
                </a:cubicBezTo>
                <a:close/>
                <a:moveTo>
                  <a:pt x="1724" y="593"/>
                </a:moveTo>
                <a:cubicBezTo>
                  <a:pt x="1715" y="593"/>
                  <a:pt x="1709" y="599"/>
                  <a:pt x="1709" y="607"/>
                </a:cubicBezTo>
                <a:cubicBezTo>
                  <a:pt x="1709" y="616"/>
                  <a:pt x="1715" y="622"/>
                  <a:pt x="1724" y="622"/>
                </a:cubicBezTo>
                <a:cubicBezTo>
                  <a:pt x="1732" y="622"/>
                  <a:pt x="1738" y="616"/>
                  <a:pt x="1738" y="607"/>
                </a:cubicBezTo>
                <a:cubicBezTo>
                  <a:pt x="1738" y="599"/>
                  <a:pt x="1732" y="593"/>
                  <a:pt x="1724" y="593"/>
                </a:cubicBezTo>
                <a:close/>
                <a:moveTo>
                  <a:pt x="1724" y="625"/>
                </a:moveTo>
                <a:cubicBezTo>
                  <a:pt x="1715" y="625"/>
                  <a:pt x="1709" y="632"/>
                  <a:pt x="1709" y="640"/>
                </a:cubicBezTo>
                <a:cubicBezTo>
                  <a:pt x="1709" y="648"/>
                  <a:pt x="1715" y="655"/>
                  <a:pt x="1724" y="655"/>
                </a:cubicBezTo>
                <a:cubicBezTo>
                  <a:pt x="1732" y="655"/>
                  <a:pt x="1738" y="648"/>
                  <a:pt x="1738" y="640"/>
                </a:cubicBezTo>
                <a:cubicBezTo>
                  <a:pt x="1738" y="632"/>
                  <a:pt x="1732" y="625"/>
                  <a:pt x="1724" y="625"/>
                </a:cubicBezTo>
                <a:close/>
                <a:moveTo>
                  <a:pt x="1724" y="658"/>
                </a:moveTo>
                <a:cubicBezTo>
                  <a:pt x="1715" y="658"/>
                  <a:pt x="1709" y="665"/>
                  <a:pt x="1709" y="673"/>
                </a:cubicBezTo>
                <a:cubicBezTo>
                  <a:pt x="1709" y="681"/>
                  <a:pt x="1715" y="688"/>
                  <a:pt x="1724" y="688"/>
                </a:cubicBezTo>
                <a:cubicBezTo>
                  <a:pt x="1732" y="688"/>
                  <a:pt x="1738" y="681"/>
                  <a:pt x="1738" y="673"/>
                </a:cubicBezTo>
                <a:cubicBezTo>
                  <a:pt x="1738" y="665"/>
                  <a:pt x="1732" y="658"/>
                  <a:pt x="1724" y="658"/>
                </a:cubicBezTo>
                <a:close/>
                <a:moveTo>
                  <a:pt x="1724" y="691"/>
                </a:moveTo>
                <a:cubicBezTo>
                  <a:pt x="1715" y="691"/>
                  <a:pt x="1709" y="698"/>
                  <a:pt x="1709" y="706"/>
                </a:cubicBezTo>
                <a:cubicBezTo>
                  <a:pt x="1709" y="714"/>
                  <a:pt x="1715" y="721"/>
                  <a:pt x="1724" y="721"/>
                </a:cubicBezTo>
                <a:cubicBezTo>
                  <a:pt x="1732" y="721"/>
                  <a:pt x="1738" y="714"/>
                  <a:pt x="1738" y="706"/>
                </a:cubicBezTo>
                <a:cubicBezTo>
                  <a:pt x="1738" y="698"/>
                  <a:pt x="1732" y="691"/>
                  <a:pt x="1724" y="691"/>
                </a:cubicBezTo>
                <a:close/>
                <a:moveTo>
                  <a:pt x="1724" y="724"/>
                </a:moveTo>
                <a:cubicBezTo>
                  <a:pt x="1715" y="724"/>
                  <a:pt x="1709" y="731"/>
                  <a:pt x="1709" y="739"/>
                </a:cubicBezTo>
                <a:cubicBezTo>
                  <a:pt x="1709" y="747"/>
                  <a:pt x="1715" y="754"/>
                  <a:pt x="1724" y="754"/>
                </a:cubicBezTo>
                <a:cubicBezTo>
                  <a:pt x="1732" y="754"/>
                  <a:pt x="1738" y="747"/>
                  <a:pt x="1738" y="739"/>
                </a:cubicBezTo>
                <a:cubicBezTo>
                  <a:pt x="1738" y="731"/>
                  <a:pt x="1732" y="724"/>
                  <a:pt x="1724" y="724"/>
                </a:cubicBezTo>
                <a:close/>
                <a:moveTo>
                  <a:pt x="1724" y="757"/>
                </a:moveTo>
                <a:cubicBezTo>
                  <a:pt x="1715" y="757"/>
                  <a:pt x="1709" y="764"/>
                  <a:pt x="1709" y="772"/>
                </a:cubicBezTo>
                <a:cubicBezTo>
                  <a:pt x="1709" y="780"/>
                  <a:pt x="1715" y="787"/>
                  <a:pt x="1724" y="787"/>
                </a:cubicBezTo>
                <a:cubicBezTo>
                  <a:pt x="1732" y="787"/>
                  <a:pt x="1738" y="780"/>
                  <a:pt x="1738" y="772"/>
                </a:cubicBezTo>
                <a:cubicBezTo>
                  <a:pt x="1738" y="764"/>
                  <a:pt x="1732" y="757"/>
                  <a:pt x="1724" y="757"/>
                </a:cubicBezTo>
                <a:close/>
                <a:moveTo>
                  <a:pt x="1724" y="790"/>
                </a:moveTo>
                <a:cubicBezTo>
                  <a:pt x="1715" y="790"/>
                  <a:pt x="1709" y="797"/>
                  <a:pt x="1709" y="805"/>
                </a:cubicBezTo>
                <a:cubicBezTo>
                  <a:pt x="1709" y="813"/>
                  <a:pt x="1715" y="820"/>
                  <a:pt x="1724" y="820"/>
                </a:cubicBezTo>
                <a:cubicBezTo>
                  <a:pt x="1732" y="820"/>
                  <a:pt x="1738" y="813"/>
                  <a:pt x="1738" y="805"/>
                </a:cubicBezTo>
                <a:cubicBezTo>
                  <a:pt x="1738" y="797"/>
                  <a:pt x="1732" y="790"/>
                  <a:pt x="1724" y="790"/>
                </a:cubicBezTo>
                <a:close/>
                <a:moveTo>
                  <a:pt x="1724" y="823"/>
                </a:moveTo>
                <a:cubicBezTo>
                  <a:pt x="1715" y="823"/>
                  <a:pt x="1709" y="830"/>
                  <a:pt x="1709" y="838"/>
                </a:cubicBezTo>
                <a:cubicBezTo>
                  <a:pt x="1709" y="846"/>
                  <a:pt x="1715" y="853"/>
                  <a:pt x="1724" y="853"/>
                </a:cubicBezTo>
                <a:cubicBezTo>
                  <a:pt x="1732" y="853"/>
                  <a:pt x="1738" y="846"/>
                  <a:pt x="1738" y="838"/>
                </a:cubicBezTo>
                <a:cubicBezTo>
                  <a:pt x="1738" y="830"/>
                  <a:pt x="1732" y="823"/>
                  <a:pt x="1724" y="823"/>
                </a:cubicBezTo>
                <a:close/>
                <a:moveTo>
                  <a:pt x="1724" y="856"/>
                </a:moveTo>
                <a:cubicBezTo>
                  <a:pt x="1715" y="856"/>
                  <a:pt x="1709" y="863"/>
                  <a:pt x="1709" y="871"/>
                </a:cubicBezTo>
                <a:cubicBezTo>
                  <a:pt x="1709" y="879"/>
                  <a:pt x="1715" y="886"/>
                  <a:pt x="1724" y="886"/>
                </a:cubicBezTo>
                <a:cubicBezTo>
                  <a:pt x="1732" y="886"/>
                  <a:pt x="1738" y="879"/>
                  <a:pt x="1738" y="871"/>
                </a:cubicBezTo>
                <a:cubicBezTo>
                  <a:pt x="1738" y="863"/>
                  <a:pt x="1732" y="856"/>
                  <a:pt x="1724" y="856"/>
                </a:cubicBezTo>
                <a:close/>
                <a:moveTo>
                  <a:pt x="1724" y="889"/>
                </a:moveTo>
                <a:cubicBezTo>
                  <a:pt x="1715" y="889"/>
                  <a:pt x="1709" y="895"/>
                  <a:pt x="1709" y="904"/>
                </a:cubicBezTo>
                <a:cubicBezTo>
                  <a:pt x="1709" y="912"/>
                  <a:pt x="1715" y="918"/>
                  <a:pt x="1724" y="918"/>
                </a:cubicBezTo>
                <a:cubicBezTo>
                  <a:pt x="1732" y="918"/>
                  <a:pt x="1738" y="912"/>
                  <a:pt x="1738" y="904"/>
                </a:cubicBezTo>
                <a:cubicBezTo>
                  <a:pt x="1738" y="895"/>
                  <a:pt x="1732" y="889"/>
                  <a:pt x="1724" y="889"/>
                </a:cubicBezTo>
                <a:close/>
                <a:moveTo>
                  <a:pt x="1724" y="922"/>
                </a:moveTo>
                <a:cubicBezTo>
                  <a:pt x="1715" y="922"/>
                  <a:pt x="1709" y="928"/>
                  <a:pt x="1709" y="937"/>
                </a:cubicBezTo>
                <a:cubicBezTo>
                  <a:pt x="1709" y="945"/>
                  <a:pt x="1715" y="951"/>
                  <a:pt x="1724" y="951"/>
                </a:cubicBezTo>
                <a:cubicBezTo>
                  <a:pt x="1732" y="951"/>
                  <a:pt x="1738" y="945"/>
                  <a:pt x="1738" y="937"/>
                </a:cubicBezTo>
                <a:cubicBezTo>
                  <a:pt x="1738" y="928"/>
                  <a:pt x="1732" y="922"/>
                  <a:pt x="1724" y="922"/>
                </a:cubicBezTo>
                <a:close/>
                <a:moveTo>
                  <a:pt x="1724" y="955"/>
                </a:moveTo>
                <a:cubicBezTo>
                  <a:pt x="1715" y="955"/>
                  <a:pt x="1709" y="961"/>
                  <a:pt x="1709" y="970"/>
                </a:cubicBezTo>
                <a:cubicBezTo>
                  <a:pt x="1709" y="978"/>
                  <a:pt x="1715" y="984"/>
                  <a:pt x="1724" y="984"/>
                </a:cubicBezTo>
                <a:cubicBezTo>
                  <a:pt x="1732" y="984"/>
                  <a:pt x="1738" y="978"/>
                  <a:pt x="1738" y="970"/>
                </a:cubicBezTo>
                <a:cubicBezTo>
                  <a:pt x="1738" y="961"/>
                  <a:pt x="1732" y="955"/>
                  <a:pt x="1724" y="955"/>
                </a:cubicBezTo>
                <a:close/>
                <a:moveTo>
                  <a:pt x="1724" y="988"/>
                </a:moveTo>
                <a:cubicBezTo>
                  <a:pt x="1715" y="988"/>
                  <a:pt x="1709" y="994"/>
                  <a:pt x="1709" y="1002"/>
                </a:cubicBezTo>
                <a:cubicBezTo>
                  <a:pt x="1709" y="1011"/>
                  <a:pt x="1715" y="1017"/>
                  <a:pt x="1724" y="1017"/>
                </a:cubicBezTo>
                <a:cubicBezTo>
                  <a:pt x="1732" y="1017"/>
                  <a:pt x="1738" y="1011"/>
                  <a:pt x="1738" y="1002"/>
                </a:cubicBezTo>
                <a:cubicBezTo>
                  <a:pt x="1738" y="994"/>
                  <a:pt x="1732" y="988"/>
                  <a:pt x="1724" y="988"/>
                </a:cubicBezTo>
                <a:close/>
                <a:moveTo>
                  <a:pt x="1724" y="1021"/>
                </a:moveTo>
                <a:cubicBezTo>
                  <a:pt x="1715" y="1021"/>
                  <a:pt x="1709" y="1027"/>
                  <a:pt x="1709" y="1035"/>
                </a:cubicBezTo>
                <a:cubicBezTo>
                  <a:pt x="1709" y="1044"/>
                  <a:pt x="1715" y="1050"/>
                  <a:pt x="1724" y="1050"/>
                </a:cubicBezTo>
                <a:cubicBezTo>
                  <a:pt x="1732" y="1050"/>
                  <a:pt x="1738" y="1044"/>
                  <a:pt x="1738" y="1035"/>
                </a:cubicBezTo>
                <a:cubicBezTo>
                  <a:pt x="1738" y="1027"/>
                  <a:pt x="1732" y="1021"/>
                  <a:pt x="1724" y="1021"/>
                </a:cubicBezTo>
                <a:close/>
                <a:moveTo>
                  <a:pt x="1724" y="1053"/>
                </a:moveTo>
                <a:cubicBezTo>
                  <a:pt x="1715" y="1053"/>
                  <a:pt x="1709" y="1060"/>
                  <a:pt x="1709" y="1068"/>
                </a:cubicBezTo>
                <a:cubicBezTo>
                  <a:pt x="1709" y="1076"/>
                  <a:pt x="1715" y="1083"/>
                  <a:pt x="1724" y="1083"/>
                </a:cubicBezTo>
                <a:cubicBezTo>
                  <a:pt x="1732" y="1083"/>
                  <a:pt x="1738" y="1076"/>
                  <a:pt x="1738" y="1068"/>
                </a:cubicBezTo>
                <a:cubicBezTo>
                  <a:pt x="1738" y="1060"/>
                  <a:pt x="1732" y="1053"/>
                  <a:pt x="1724" y="1053"/>
                </a:cubicBezTo>
                <a:close/>
                <a:moveTo>
                  <a:pt x="1724" y="1086"/>
                </a:moveTo>
                <a:cubicBezTo>
                  <a:pt x="1715" y="1086"/>
                  <a:pt x="1709" y="1093"/>
                  <a:pt x="1709" y="1101"/>
                </a:cubicBezTo>
                <a:cubicBezTo>
                  <a:pt x="1709" y="1109"/>
                  <a:pt x="1715" y="1116"/>
                  <a:pt x="1724" y="1116"/>
                </a:cubicBezTo>
                <a:cubicBezTo>
                  <a:pt x="1732" y="1116"/>
                  <a:pt x="1738" y="1109"/>
                  <a:pt x="1738" y="1101"/>
                </a:cubicBezTo>
                <a:cubicBezTo>
                  <a:pt x="1738" y="1093"/>
                  <a:pt x="1732" y="1086"/>
                  <a:pt x="1724" y="1086"/>
                </a:cubicBezTo>
                <a:close/>
                <a:moveTo>
                  <a:pt x="1724" y="1119"/>
                </a:moveTo>
                <a:cubicBezTo>
                  <a:pt x="1715" y="1119"/>
                  <a:pt x="1709" y="1126"/>
                  <a:pt x="1709" y="1134"/>
                </a:cubicBezTo>
                <a:cubicBezTo>
                  <a:pt x="1709" y="1142"/>
                  <a:pt x="1715" y="1149"/>
                  <a:pt x="1724" y="1149"/>
                </a:cubicBezTo>
                <a:cubicBezTo>
                  <a:pt x="1732" y="1149"/>
                  <a:pt x="1738" y="1142"/>
                  <a:pt x="1738" y="1134"/>
                </a:cubicBezTo>
                <a:cubicBezTo>
                  <a:pt x="1738" y="1126"/>
                  <a:pt x="1732" y="1119"/>
                  <a:pt x="1724" y="1119"/>
                </a:cubicBezTo>
                <a:close/>
                <a:moveTo>
                  <a:pt x="1724" y="1152"/>
                </a:moveTo>
                <a:cubicBezTo>
                  <a:pt x="1715" y="1152"/>
                  <a:pt x="1709" y="1159"/>
                  <a:pt x="1709" y="1167"/>
                </a:cubicBezTo>
                <a:cubicBezTo>
                  <a:pt x="1709" y="1175"/>
                  <a:pt x="1715" y="1182"/>
                  <a:pt x="1724" y="1182"/>
                </a:cubicBezTo>
                <a:cubicBezTo>
                  <a:pt x="1732" y="1182"/>
                  <a:pt x="1738" y="1175"/>
                  <a:pt x="1738" y="1167"/>
                </a:cubicBezTo>
                <a:cubicBezTo>
                  <a:pt x="1738" y="1159"/>
                  <a:pt x="1732" y="1152"/>
                  <a:pt x="1724" y="1152"/>
                </a:cubicBezTo>
                <a:close/>
                <a:moveTo>
                  <a:pt x="1724" y="1185"/>
                </a:moveTo>
                <a:cubicBezTo>
                  <a:pt x="1715" y="1185"/>
                  <a:pt x="1709" y="1192"/>
                  <a:pt x="1709" y="1200"/>
                </a:cubicBezTo>
                <a:cubicBezTo>
                  <a:pt x="1709" y="1208"/>
                  <a:pt x="1715" y="1215"/>
                  <a:pt x="1724" y="1215"/>
                </a:cubicBezTo>
                <a:cubicBezTo>
                  <a:pt x="1732" y="1215"/>
                  <a:pt x="1738" y="1208"/>
                  <a:pt x="1738" y="1200"/>
                </a:cubicBezTo>
                <a:cubicBezTo>
                  <a:pt x="1738" y="1192"/>
                  <a:pt x="1732" y="1185"/>
                  <a:pt x="1724" y="1185"/>
                </a:cubicBezTo>
                <a:close/>
                <a:moveTo>
                  <a:pt x="1724" y="1218"/>
                </a:moveTo>
                <a:cubicBezTo>
                  <a:pt x="1715" y="1218"/>
                  <a:pt x="1709" y="1225"/>
                  <a:pt x="1709" y="1233"/>
                </a:cubicBezTo>
                <a:cubicBezTo>
                  <a:pt x="1709" y="1241"/>
                  <a:pt x="1715" y="1248"/>
                  <a:pt x="1724" y="1248"/>
                </a:cubicBezTo>
                <a:cubicBezTo>
                  <a:pt x="1732" y="1248"/>
                  <a:pt x="1738" y="1241"/>
                  <a:pt x="1738" y="1233"/>
                </a:cubicBezTo>
                <a:cubicBezTo>
                  <a:pt x="1738" y="1225"/>
                  <a:pt x="1732" y="1218"/>
                  <a:pt x="1724" y="1218"/>
                </a:cubicBezTo>
                <a:close/>
                <a:moveTo>
                  <a:pt x="1724" y="1251"/>
                </a:moveTo>
                <a:cubicBezTo>
                  <a:pt x="1715" y="1251"/>
                  <a:pt x="1709" y="1258"/>
                  <a:pt x="1709" y="1266"/>
                </a:cubicBezTo>
                <a:cubicBezTo>
                  <a:pt x="1709" y="1274"/>
                  <a:pt x="1715" y="1281"/>
                  <a:pt x="1724" y="1281"/>
                </a:cubicBezTo>
                <a:cubicBezTo>
                  <a:pt x="1732" y="1281"/>
                  <a:pt x="1738" y="1274"/>
                  <a:pt x="1738" y="1266"/>
                </a:cubicBezTo>
                <a:cubicBezTo>
                  <a:pt x="1738" y="1258"/>
                  <a:pt x="1732" y="1251"/>
                  <a:pt x="1724" y="1251"/>
                </a:cubicBezTo>
                <a:close/>
                <a:moveTo>
                  <a:pt x="1724" y="1284"/>
                </a:moveTo>
                <a:cubicBezTo>
                  <a:pt x="1715" y="1284"/>
                  <a:pt x="1709" y="1291"/>
                  <a:pt x="1709" y="1299"/>
                </a:cubicBezTo>
                <a:cubicBezTo>
                  <a:pt x="1709" y="1307"/>
                  <a:pt x="1715" y="1314"/>
                  <a:pt x="1724" y="1314"/>
                </a:cubicBezTo>
                <a:cubicBezTo>
                  <a:pt x="1732" y="1314"/>
                  <a:pt x="1738" y="1307"/>
                  <a:pt x="1738" y="1299"/>
                </a:cubicBezTo>
                <a:cubicBezTo>
                  <a:pt x="1738" y="1291"/>
                  <a:pt x="1732" y="1284"/>
                  <a:pt x="1724" y="1284"/>
                </a:cubicBezTo>
                <a:close/>
                <a:moveTo>
                  <a:pt x="1724" y="1317"/>
                </a:moveTo>
                <a:cubicBezTo>
                  <a:pt x="1715" y="1317"/>
                  <a:pt x="1709" y="1323"/>
                  <a:pt x="1709" y="1332"/>
                </a:cubicBezTo>
                <a:cubicBezTo>
                  <a:pt x="1709" y="1340"/>
                  <a:pt x="1715" y="1346"/>
                  <a:pt x="1724" y="1346"/>
                </a:cubicBezTo>
                <a:cubicBezTo>
                  <a:pt x="1732" y="1346"/>
                  <a:pt x="1738" y="1340"/>
                  <a:pt x="1738" y="1332"/>
                </a:cubicBezTo>
                <a:cubicBezTo>
                  <a:pt x="1738" y="1323"/>
                  <a:pt x="1732" y="1317"/>
                  <a:pt x="1724" y="1317"/>
                </a:cubicBezTo>
                <a:close/>
                <a:moveTo>
                  <a:pt x="1724" y="1350"/>
                </a:moveTo>
                <a:cubicBezTo>
                  <a:pt x="1715" y="1350"/>
                  <a:pt x="1709" y="1356"/>
                  <a:pt x="1709" y="1365"/>
                </a:cubicBezTo>
                <a:cubicBezTo>
                  <a:pt x="1709" y="1373"/>
                  <a:pt x="1715" y="1379"/>
                  <a:pt x="1724" y="1379"/>
                </a:cubicBezTo>
                <a:cubicBezTo>
                  <a:pt x="1732" y="1379"/>
                  <a:pt x="1738" y="1373"/>
                  <a:pt x="1738" y="1365"/>
                </a:cubicBezTo>
                <a:cubicBezTo>
                  <a:pt x="1738" y="1356"/>
                  <a:pt x="1732" y="1350"/>
                  <a:pt x="1724" y="1350"/>
                </a:cubicBezTo>
                <a:close/>
                <a:moveTo>
                  <a:pt x="1724" y="1383"/>
                </a:moveTo>
                <a:cubicBezTo>
                  <a:pt x="1715" y="1383"/>
                  <a:pt x="1709" y="1389"/>
                  <a:pt x="1709" y="1397"/>
                </a:cubicBezTo>
                <a:cubicBezTo>
                  <a:pt x="1709" y="1406"/>
                  <a:pt x="1715" y="1412"/>
                  <a:pt x="1724" y="1412"/>
                </a:cubicBezTo>
                <a:cubicBezTo>
                  <a:pt x="1732" y="1412"/>
                  <a:pt x="1738" y="1406"/>
                  <a:pt x="1738" y="1397"/>
                </a:cubicBezTo>
                <a:cubicBezTo>
                  <a:pt x="1738" y="1389"/>
                  <a:pt x="1732" y="1383"/>
                  <a:pt x="1724" y="1383"/>
                </a:cubicBezTo>
                <a:close/>
                <a:moveTo>
                  <a:pt x="1724" y="1416"/>
                </a:moveTo>
                <a:cubicBezTo>
                  <a:pt x="1715" y="1416"/>
                  <a:pt x="1709" y="1422"/>
                  <a:pt x="1709" y="1430"/>
                </a:cubicBezTo>
                <a:cubicBezTo>
                  <a:pt x="1709" y="1439"/>
                  <a:pt x="1715" y="1445"/>
                  <a:pt x="1724" y="1445"/>
                </a:cubicBezTo>
                <a:cubicBezTo>
                  <a:pt x="1732" y="1445"/>
                  <a:pt x="1738" y="1439"/>
                  <a:pt x="1738" y="1430"/>
                </a:cubicBezTo>
                <a:cubicBezTo>
                  <a:pt x="1738" y="1422"/>
                  <a:pt x="1732" y="1416"/>
                  <a:pt x="1724" y="1416"/>
                </a:cubicBezTo>
                <a:close/>
                <a:moveTo>
                  <a:pt x="1756" y="0"/>
                </a:moveTo>
                <a:cubicBezTo>
                  <a:pt x="1748" y="0"/>
                  <a:pt x="1742" y="7"/>
                  <a:pt x="1742" y="15"/>
                </a:cubicBezTo>
                <a:cubicBezTo>
                  <a:pt x="1742" y="23"/>
                  <a:pt x="1748" y="30"/>
                  <a:pt x="1756" y="30"/>
                </a:cubicBezTo>
                <a:cubicBezTo>
                  <a:pt x="1765" y="30"/>
                  <a:pt x="1771" y="23"/>
                  <a:pt x="1771" y="15"/>
                </a:cubicBezTo>
                <a:cubicBezTo>
                  <a:pt x="1771" y="7"/>
                  <a:pt x="1765" y="0"/>
                  <a:pt x="1756" y="0"/>
                </a:cubicBezTo>
                <a:close/>
                <a:moveTo>
                  <a:pt x="1756" y="33"/>
                </a:moveTo>
                <a:cubicBezTo>
                  <a:pt x="1748" y="33"/>
                  <a:pt x="1742" y="40"/>
                  <a:pt x="1742" y="48"/>
                </a:cubicBezTo>
                <a:cubicBezTo>
                  <a:pt x="1742" y="56"/>
                  <a:pt x="1748" y="63"/>
                  <a:pt x="1756" y="63"/>
                </a:cubicBezTo>
                <a:cubicBezTo>
                  <a:pt x="1765" y="63"/>
                  <a:pt x="1771" y="56"/>
                  <a:pt x="1771" y="48"/>
                </a:cubicBezTo>
                <a:cubicBezTo>
                  <a:pt x="1771" y="40"/>
                  <a:pt x="1765" y="33"/>
                  <a:pt x="1756" y="33"/>
                </a:cubicBezTo>
                <a:close/>
                <a:moveTo>
                  <a:pt x="1756" y="66"/>
                </a:moveTo>
                <a:cubicBezTo>
                  <a:pt x="1748" y="66"/>
                  <a:pt x="1742" y="72"/>
                  <a:pt x="1742" y="81"/>
                </a:cubicBezTo>
                <a:cubicBezTo>
                  <a:pt x="1742" y="89"/>
                  <a:pt x="1748" y="95"/>
                  <a:pt x="1756" y="95"/>
                </a:cubicBezTo>
                <a:cubicBezTo>
                  <a:pt x="1765" y="95"/>
                  <a:pt x="1771" y="89"/>
                  <a:pt x="1771" y="81"/>
                </a:cubicBezTo>
                <a:cubicBezTo>
                  <a:pt x="1771" y="72"/>
                  <a:pt x="1765" y="66"/>
                  <a:pt x="1756" y="66"/>
                </a:cubicBezTo>
                <a:close/>
                <a:moveTo>
                  <a:pt x="1756" y="99"/>
                </a:moveTo>
                <a:cubicBezTo>
                  <a:pt x="1748" y="99"/>
                  <a:pt x="1742" y="105"/>
                  <a:pt x="1742" y="114"/>
                </a:cubicBezTo>
                <a:cubicBezTo>
                  <a:pt x="1742" y="122"/>
                  <a:pt x="1748" y="128"/>
                  <a:pt x="1756" y="128"/>
                </a:cubicBezTo>
                <a:cubicBezTo>
                  <a:pt x="1765" y="128"/>
                  <a:pt x="1771" y="122"/>
                  <a:pt x="1771" y="114"/>
                </a:cubicBezTo>
                <a:cubicBezTo>
                  <a:pt x="1771" y="105"/>
                  <a:pt x="1765" y="99"/>
                  <a:pt x="1756" y="99"/>
                </a:cubicBezTo>
                <a:close/>
                <a:moveTo>
                  <a:pt x="1756" y="132"/>
                </a:moveTo>
                <a:cubicBezTo>
                  <a:pt x="1748" y="132"/>
                  <a:pt x="1742" y="138"/>
                  <a:pt x="1742" y="147"/>
                </a:cubicBezTo>
                <a:cubicBezTo>
                  <a:pt x="1742" y="155"/>
                  <a:pt x="1748" y="161"/>
                  <a:pt x="1756" y="161"/>
                </a:cubicBezTo>
                <a:cubicBezTo>
                  <a:pt x="1765" y="161"/>
                  <a:pt x="1771" y="155"/>
                  <a:pt x="1771" y="147"/>
                </a:cubicBezTo>
                <a:cubicBezTo>
                  <a:pt x="1771" y="138"/>
                  <a:pt x="1765" y="132"/>
                  <a:pt x="1756" y="132"/>
                </a:cubicBezTo>
                <a:close/>
                <a:moveTo>
                  <a:pt x="1756" y="165"/>
                </a:moveTo>
                <a:cubicBezTo>
                  <a:pt x="1748" y="165"/>
                  <a:pt x="1742" y="171"/>
                  <a:pt x="1742" y="179"/>
                </a:cubicBezTo>
                <a:cubicBezTo>
                  <a:pt x="1742" y="188"/>
                  <a:pt x="1748" y="194"/>
                  <a:pt x="1756" y="194"/>
                </a:cubicBezTo>
                <a:cubicBezTo>
                  <a:pt x="1765" y="194"/>
                  <a:pt x="1771" y="188"/>
                  <a:pt x="1771" y="179"/>
                </a:cubicBezTo>
                <a:cubicBezTo>
                  <a:pt x="1771" y="171"/>
                  <a:pt x="1765" y="165"/>
                  <a:pt x="1756" y="165"/>
                </a:cubicBezTo>
                <a:close/>
                <a:moveTo>
                  <a:pt x="1756" y="198"/>
                </a:moveTo>
                <a:cubicBezTo>
                  <a:pt x="1748" y="198"/>
                  <a:pt x="1742" y="204"/>
                  <a:pt x="1742" y="212"/>
                </a:cubicBezTo>
                <a:cubicBezTo>
                  <a:pt x="1742" y="221"/>
                  <a:pt x="1748" y="227"/>
                  <a:pt x="1756" y="227"/>
                </a:cubicBezTo>
                <a:cubicBezTo>
                  <a:pt x="1765" y="227"/>
                  <a:pt x="1771" y="221"/>
                  <a:pt x="1771" y="212"/>
                </a:cubicBezTo>
                <a:cubicBezTo>
                  <a:pt x="1771" y="204"/>
                  <a:pt x="1765" y="198"/>
                  <a:pt x="1756" y="198"/>
                </a:cubicBezTo>
                <a:close/>
                <a:moveTo>
                  <a:pt x="1756" y="230"/>
                </a:moveTo>
                <a:cubicBezTo>
                  <a:pt x="1748" y="230"/>
                  <a:pt x="1742" y="237"/>
                  <a:pt x="1742" y="245"/>
                </a:cubicBezTo>
                <a:cubicBezTo>
                  <a:pt x="1742" y="253"/>
                  <a:pt x="1748" y="260"/>
                  <a:pt x="1756" y="260"/>
                </a:cubicBezTo>
                <a:cubicBezTo>
                  <a:pt x="1765" y="260"/>
                  <a:pt x="1771" y="253"/>
                  <a:pt x="1771" y="245"/>
                </a:cubicBezTo>
                <a:cubicBezTo>
                  <a:pt x="1771" y="237"/>
                  <a:pt x="1765" y="230"/>
                  <a:pt x="1756" y="230"/>
                </a:cubicBezTo>
                <a:close/>
                <a:moveTo>
                  <a:pt x="1756" y="263"/>
                </a:moveTo>
                <a:cubicBezTo>
                  <a:pt x="1748" y="263"/>
                  <a:pt x="1742" y="270"/>
                  <a:pt x="1742" y="278"/>
                </a:cubicBezTo>
                <a:cubicBezTo>
                  <a:pt x="1742" y="286"/>
                  <a:pt x="1748" y="293"/>
                  <a:pt x="1756" y="293"/>
                </a:cubicBezTo>
                <a:cubicBezTo>
                  <a:pt x="1765" y="293"/>
                  <a:pt x="1771" y="286"/>
                  <a:pt x="1771" y="278"/>
                </a:cubicBezTo>
                <a:cubicBezTo>
                  <a:pt x="1771" y="270"/>
                  <a:pt x="1765" y="263"/>
                  <a:pt x="1756" y="263"/>
                </a:cubicBezTo>
                <a:close/>
                <a:moveTo>
                  <a:pt x="1756" y="296"/>
                </a:moveTo>
                <a:cubicBezTo>
                  <a:pt x="1748" y="296"/>
                  <a:pt x="1742" y="303"/>
                  <a:pt x="1742" y="311"/>
                </a:cubicBezTo>
                <a:cubicBezTo>
                  <a:pt x="1742" y="319"/>
                  <a:pt x="1748" y="326"/>
                  <a:pt x="1756" y="326"/>
                </a:cubicBezTo>
                <a:cubicBezTo>
                  <a:pt x="1765" y="326"/>
                  <a:pt x="1771" y="319"/>
                  <a:pt x="1771" y="311"/>
                </a:cubicBezTo>
                <a:cubicBezTo>
                  <a:pt x="1771" y="303"/>
                  <a:pt x="1765" y="296"/>
                  <a:pt x="1756" y="296"/>
                </a:cubicBezTo>
                <a:close/>
                <a:moveTo>
                  <a:pt x="1756" y="329"/>
                </a:moveTo>
                <a:cubicBezTo>
                  <a:pt x="1748" y="329"/>
                  <a:pt x="1742" y="336"/>
                  <a:pt x="1742" y="344"/>
                </a:cubicBezTo>
                <a:cubicBezTo>
                  <a:pt x="1742" y="352"/>
                  <a:pt x="1748" y="359"/>
                  <a:pt x="1756" y="359"/>
                </a:cubicBezTo>
                <a:cubicBezTo>
                  <a:pt x="1765" y="359"/>
                  <a:pt x="1771" y="352"/>
                  <a:pt x="1771" y="344"/>
                </a:cubicBezTo>
                <a:cubicBezTo>
                  <a:pt x="1771" y="336"/>
                  <a:pt x="1765" y="329"/>
                  <a:pt x="1756" y="329"/>
                </a:cubicBezTo>
                <a:close/>
                <a:moveTo>
                  <a:pt x="1756" y="362"/>
                </a:moveTo>
                <a:cubicBezTo>
                  <a:pt x="1748" y="362"/>
                  <a:pt x="1742" y="369"/>
                  <a:pt x="1742" y="377"/>
                </a:cubicBezTo>
                <a:cubicBezTo>
                  <a:pt x="1742" y="385"/>
                  <a:pt x="1748" y="392"/>
                  <a:pt x="1756" y="392"/>
                </a:cubicBezTo>
                <a:cubicBezTo>
                  <a:pt x="1765" y="392"/>
                  <a:pt x="1771" y="385"/>
                  <a:pt x="1771" y="377"/>
                </a:cubicBezTo>
                <a:cubicBezTo>
                  <a:pt x="1771" y="369"/>
                  <a:pt x="1765" y="362"/>
                  <a:pt x="1756" y="362"/>
                </a:cubicBezTo>
                <a:close/>
                <a:moveTo>
                  <a:pt x="1756" y="395"/>
                </a:moveTo>
                <a:cubicBezTo>
                  <a:pt x="1748" y="395"/>
                  <a:pt x="1742" y="402"/>
                  <a:pt x="1742" y="410"/>
                </a:cubicBezTo>
                <a:cubicBezTo>
                  <a:pt x="1742" y="418"/>
                  <a:pt x="1748" y="425"/>
                  <a:pt x="1756" y="425"/>
                </a:cubicBezTo>
                <a:cubicBezTo>
                  <a:pt x="1765" y="425"/>
                  <a:pt x="1771" y="418"/>
                  <a:pt x="1771" y="410"/>
                </a:cubicBezTo>
                <a:cubicBezTo>
                  <a:pt x="1771" y="402"/>
                  <a:pt x="1765" y="395"/>
                  <a:pt x="1756" y="395"/>
                </a:cubicBezTo>
                <a:close/>
                <a:moveTo>
                  <a:pt x="1756" y="428"/>
                </a:moveTo>
                <a:cubicBezTo>
                  <a:pt x="1748" y="428"/>
                  <a:pt x="1742" y="435"/>
                  <a:pt x="1742" y="443"/>
                </a:cubicBezTo>
                <a:cubicBezTo>
                  <a:pt x="1742" y="451"/>
                  <a:pt x="1748" y="458"/>
                  <a:pt x="1756" y="458"/>
                </a:cubicBezTo>
                <a:cubicBezTo>
                  <a:pt x="1765" y="458"/>
                  <a:pt x="1771" y="451"/>
                  <a:pt x="1771" y="443"/>
                </a:cubicBezTo>
                <a:cubicBezTo>
                  <a:pt x="1771" y="435"/>
                  <a:pt x="1765" y="428"/>
                  <a:pt x="1756" y="428"/>
                </a:cubicBezTo>
                <a:close/>
                <a:moveTo>
                  <a:pt x="1756" y="461"/>
                </a:moveTo>
                <a:cubicBezTo>
                  <a:pt x="1748" y="461"/>
                  <a:pt x="1742" y="468"/>
                  <a:pt x="1742" y="476"/>
                </a:cubicBezTo>
                <a:cubicBezTo>
                  <a:pt x="1742" y="484"/>
                  <a:pt x="1748" y="491"/>
                  <a:pt x="1756" y="491"/>
                </a:cubicBezTo>
                <a:cubicBezTo>
                  <a:pt x="1765" y="491"/>
                  <a:pt x="1771" y="484"/>
                  <a:pt x="1771" y="476"/>
                </a:cubicBezTo>
                <a:cubicBezTo>
                  <a:pt x="1771" y="468"/>
                  <a:pt x="1765" y="461"/>
                  <a:pt x="1756" y="461"/>
                </a:cubicBezTo>
                <a:close/>
                <a:moveTo>
                  <a:pt x="1756" y="494"/>
                </a:moveTo>
                <a:cubicBezTo>
                  <a:pt x="1748" y="494"/>
                  <a:pt x="1742" y="500"/>
                  <a:pt x="1742" y="509"/>
                </a:cubicBezTo>
                <a:cubicBezTo>
                  <a:pt x="1742" y="517"/>
                  <a:pt x="1748" y="523"/>
                  <a:pt x="1756" y="523"/>
                </a:cubicBezTo>
                <a:cubicBezTo>
                  <a:pt x="1765" y="523"/>
                  <a:pt x="1771" y="517"/>
                  <a:pt x="1771" y="509"/>
                </a:cubicBezTo>
                <a:cubicBezTo>
                  <a:pt x="1771" y="500"/>
                  <a:pt x="1765" y="494"/>
                  <a:pt x="1756" y="494"/>
                </a:cubicBezTo>
                <a:close/>
                <a:moveTo>
                  <a:pt x="1756" y="527"/>
                </a:moveTo>
                <a:cubicBezTo>
                  <a:pt x="1748" y="527"/>
                  <a:pt x="1742" y="533"/>
                  <a:pt x="1742" y="542"/>
                </a:cubicBezTo>
                <a:cubicBezTo>
                  <a:pt x="1742" y="550"/>
                  <a:pt x="1748" y="556"/>
                  <a:pt x="1756" y="556"/>
                </a:cubicBezTo>
                <a:cubicBezTo>
                  <a:pt x="1765" y="556"/>
                  <a:pt x="1771" y="550"/>
                  <a:pt x="1771" y="542"/>
                </a:cubicBezTo>
                <a:cubicBezTo>
                  <a:pt x="1771" y="533"/>
                  <a:pt x="1765" y="527"/>
                  <a:pt x="1756" y="527"/>
                </a:cubicBezTo>
                <a:close/>
                <a:moveTo>
                  <a:pt x="1756" y="560"/>
                </a:moveTo>
                <a:cubicBezTo>
                  <a:pt x="1748" y="560"/>
                  <a:pt x="1742" y="566"/>
                  <a:pt x="1742" y="574"/>
                </a:cubicBezTo>
                <a:cubicBezTo>
                  <a:pt x="1742" y="583"/>
                  <a:pt x="1748" y="589"/>
                  <a:pt x="1756" y="589"/>
                </a:cubicBezTo>
                <a:cubicBezTo>
                  <a:pt x="1765" y="589"/>
                  <a:pt x="1771" y="583"/>
                  <a:pt x="1771" y="574"/>
                </a:cubicBezTo>
                <a:cubicBezTo>
                  <a:pt x="1771" y="566"/>
                  <a:pt x="1765" y="560"/>
                  <a:pt x="1756" y="560"/>
                </a:cubicBezTo>
                <a:close/>
                <a:moveTo>
                  <a:pt x="1756" y="593"/>
                </a:moveTo>
                <a:cubicBezTo>
                  <a:pt x="1748" y="593"/>
                  <a:pt x="1742" y="599"/>
                  <a:pt x="1742" y="607"/>
                </a:cubicBezTo>
                <a:cubicBezTo>
                  <a:pt x="1742" y="616"/>
                  <a:pt x="1748" y="622"/>
                  <a:pt x="1756" y="622"/>
                </a:cubicBezTo>
                <a:cubicBezTo>
                  <a:pt x="1765" y="622"/>
                  <a:pt x="1771" y="616"/>
                  <a:pt x="1771" y="607"/>
                </a:cubicBezTo>
                <a:cubicBezTo>
                  <a:pt x="1771" y="599"/>
                  <a:pt x="1765" y="593"/>
                  <a:pt x="1756" y="593"/>
                </a:cubicBezTo>
                <a:close/>
                <a:moveTo>
                  <a:pt x="1756" y="625"/>
                </a:moveTo>
                <a:cubicBezTo>
                  <a:pt x="1748" y="625"/>
                  <a:pt x="1742" y="632"/>
                  <a:pt x="1742" y="640"/>
                </a:cubicBezTo>
                <a:cubicBezTo>
                  <a:pt x="1742" y="648"/>
                  <a:pt x="1748" y="655"/>
                  <a:pt x="1756" y="655"/>
                </a:cubicBezTo>
                <a:cubicBezTo>
                  <a:pt x="1765" y="655"/>
                  <a:pt x="1771" y="648"/>
                  <a:pt x="1771" y="640"/>
                </a:cubicBezTo>
                <a:cubicBezTo>
                  <a:pt x="1771" y="632"/>
                  <a:pt x="1765" y="625"/>
                  <a:pt x="1756" y="625"/>
                </a:cubicBezTo>
                <a:close/>
                <a:moveTo>
                  <a:pt x="1756" y="658"/>
                </a:moveTo>
                <a:cubicBezTo>
                  <a:pt x="1748" y="658"/>
                  <a:pt x="1742" y="665"/>
                  <a:pt x="1742" y="673"/>
                </a:cubicBezTo>
                <a:cubicBezTo>
                  <a:pt x="1742" y="681"/>
                  <a:pt x="1748" y="688"/>
                  <a:pt x="1756" y="688"/>
                </a:cubicBezTo>
                <a:cubicBezTo>
                  <a:pt x="1765" y="688"/>
                  <a:pt x="1771" y="681"/>
                  <a:pt x="1771" y="673"/>
                </a:cubicBezTo>
                <a:cubicBezTo>
                  <a:pt x="1771" y="665"/>
                  <a:pt x="1765" y="658"/>
                  <a:pt x="1756" y="658"/>
                </a:cubicBezTo>
                <a:close/>
                <a:moveTo>
                  <a:pt x="1756" y="691"/>
                </a:moveTo>
                <a:cubicBezTo>
                  <a:pt x="1748" y="691"/>
                  <a:pt x="1742" y="698"/>
                  <a:pt x="1742" y="706"/>
                </a:cubicBezTo>
                <a:cubicBezTo>
                  <a:pt x="1742" y="714"/>
                  <a:pt x="1748" y="721"/>
                  <a:pt x="1756" y="721"/>
                </a:cubicBezTo>
                <a:cubicBezTo>
                  <a:pt x="1765" y="721"/>
                  <a:pt x="1771" y="714"/>
                  <a:pt x="1771" y="706"/>
                </a:cubicBezTo>
                <a:cubicBezTo>
                  <a:pt x="1771" y="698"/>
                  <a:pt x="1765" y="691"/>
                  <a:pt x="1756" y="691"/>
                </a:cubicBezTo>
                <a:close/>
                <a:moveTo>
                  <a:pt x="1756" y="724"/>
                </a:moveTo>
                <a:cubicBezTo>
                  <a:pt x="1748" y="724"/>
                  <a:pt x="1742" y="731"/>
                  <a:pt x="1742" y="739"/>
                </a:cubicBezTo>
                <a:cubicBezTo>
                  <a:pt x="1742" y="747"/>
                  <a:pt x="1748" y="754"/>
                  <a:pt x="1756" y="754"/>
                </a:cubicBezTo>
                <a:cubicBezTo>
                  <a:pt x="1765" y="754"/>
                  <a:pt x="1771" y="747"/>
                  <a:pt x="1771" y="739"/>
                </a:cubicBezTo>
                <a:cubicBezTo>
                  <a:pt x="1771" y="731"/>
                  <a:pt x="1765" y="724"/>
                  <a:pt x="1756" y="724"/>
                </a:cubicBezTo>
                <a:close/>
                <a:moveTo>
                  <a:pt x="1756" y="757"/>
                </a:moveTo>
                <a:cubicBezTo>
                  <a:pt x="1748" y="757"/>
                  <a:pt x="1742" y="764"/>
                  <a:pt x="1742" y="772"/>
                </a:cubicBezTo>
                <a:cubicBezTo>
                  <a:pt x="1742" y="780"/>
                  <a:pt x="1748" y="787"/>
                  <a:pt x="1756" y="787"/>
                </a:cubicBezTo>
                <a:cubicBezTo>
                  <a:pt x="1765" y="787"/>
                  <a:pt x="1771" y="780"/>
                  <a:pt x="1771" y="772"/>
                </a:cubicBezTo>
                <a:cubicBezTo>
                  <a:pt x="1771" y="764"/>
                  <a:pt x="1765" y="757"/>
                  <a:pt x="1756" y="757"/>
                </a:cubicBezTo>
                <a:close/>
                <a:moveTo>
                  <a:pt x="1756" y="790"/>
                </a:moveTo>
                <a:cubicBezTo>
                  <a:pt x="1748" y="790"/>
                  <a:pt x="1742" y="797"/>
                  <a:pt x="1742" y="805"/>
                </a:cubicBezTo>
                <a:cubicBezTo>
                  <a:pt x="1742" y="813"/>
                  <a:pt x="1748" y="820"/>
                  <a:pt x="1756" y="820"/>
                </a:cubicBezTo>
                <a:cubicBezTo>
                  <a:pt x="1765" y="820"/>
                  <a:pt x="1771" y="813"/>
                  <a:pt x="1771" y="805"/>
                </a:cubicBezTo>
                <a:cubicBezTo>
                  <a:pt x="1771" y="797"/>
                  <a:pt x="1765" y="790"/>
                  <a:pt x="1756" y="790"/>
                </a:cubicBezTo>
                <a:close/>
                <a:moveTo>
                  <a:pt x="1756" y="823"/>
                </a:moveTo>
                <a:cubicBezTo>
                  <a:pt x="1748" y="823"/>
                  <a:pt x="1742" y="830"/>
                  <a:pt x="1742" y="838"/>
                </a:cubicBezTo>
                <a:cubicBezTo>
                  <a:pt x="1742" y="846"/>
                  <a:pt x="1748" y="853"/>
                  <a:pt x="1756" y="853"/>
                </a:cubicBezTo>
                <a:cubicBezTo>
                  <a:pt x="1765" y="853"/>
                  <a:pt x="1771" y="846"/>
                  <a:pt x="1771" y="838"/>
                </a:cubicBezTo>
                <a:cubicBezTo>
                  <a:pt x="1771" y="830"/>
                  <a:pt x="1765" y="823"/>
                  <a:pt x="1756" y="823"/>
                </a:cubicBezTo>
                <a:close/>
                <a:moveTo>
                  <a:pt x="1756" y="856"/>
                </a:moveTo>
                <a:cubicBezTo>
                  <a:pt x="1748" y="856"/>
                  <a:pt x="1742" y="863"/>
                  <a:pt x="1742" y="871"/>
                </a:cubicBezTo>
                <a:cubicBezTo>
                  <a:pt x="1742" y="879"/>
                  <a:pt x="1748" y="886"/>
                  <a:pt x="1756" y="886"/>
                </a:cubicBezTo>
                <a:cubicBezTo>
                  <a:pt x="1765" y="886"/>
                  <a:pt x="1771" y="879"/>
                  <a:pt x="1771" y="871"/>
                </a:cubicBezTo>
                <a:cubicBezTo>
                  <a:pt x="1771" y="863"/>
                  <a:pt x="1765" y="856"/>
                  <a:pt x="1756" y="856"/>
                </a:cubicBezTo>
                <a:close/>
                <a:moveTo>
                  <a:pt x="1756" y="889"/>
                </a:moveTo>
                <a:cubicBezTo>
                  <a:pt x="1748" y="889"/>
                  <a:pt x="1742" y="895"/>
                  <a:pt x="1742" y="904"/>
                </a:cubicBezTo>
                <a:cubicBezTo>
                  <a:pt x="1742" y="912"/>
                  <a:pt x="1748" y="918"/>
                  <a:pt x="1756" y="918"/>
                </a:cubicBezTo>
                <a:cubicBezTo>
                  <a:pt x="1765" y="918"/>
                  <a:pt x="1771" y="912"/>
                  <a:pt x="1771" y="904"/>
                </a:cubicBezTo>
                <a:cubicBezTo>
                  <a:pt x="1771" y="895"/>
                  <a:pt x="1765" y="889"/>
                  <a:pt x="1756" y="889"/>
                </a:cubicBezTo>
                <a:close/>
                <a:moveTo>
                  <a:pt x="1756" y="922"/>
                </a:moveTo>
                <a:cubicBezTo>
                  <a:pt x="1748" y="922"/>
                  <a:pt x="1742" y="928"/>
                  <a:pt x="1742" y="937"/>
                </a:cubicBezTo>
                <a:cubicBezTo>
                  <a:pt x="1742" y="945"/>
                  <a:pt x="1748" y="951"/>
                  <a:pt x="1756" y="951"/>
                </a:cubicBezTo>
                <a:cubicBezTo>
                  <a:pt x="1765" y="951"/>
                  <a:pt x="1771" y="945"/>
                  <a:pt x="1771" y="937"/>
                </a:cubicBezTo>
                <a:cubicBezTo>
                  <a:pt x="1771" y="928"/>
                  <a:pt x="1765" y="922"/>
                  <a:pt x="1756" y="922"/>
                </a:cubicBezTo>
                <a:close/>
                <a:moveTo>
                  <a:pt x="1756" y="955"/>
                </a:moveTo>
                <a:cubicBezTo>
                  <a:pt x="1748" y="955"/>
                  <a:pt x="1742" y="961"/>
                  <a:pt x="1742" y="970"/>
                </a:cubicBezTo>
                <a:cubicBezTo>
                  <a:pt x="1742" y="978"/>
                  <a:pt x="1748" y="984"/>
                  <a:pt x="1756" y="984"/>
                </a:cubicBezTo>
                <a:cubicBezTo>
                  <a:pt x="1765" y="984"/>
                  <a:pt x="1771" y="978"/>
                  <a:pt x="1771" y="970"/>
                </a:cubicBezTo>
                <a:cubicBezTo>
                  <a:pt x="1771" y="961"/>
                  <a:pt x="1765" y="955"/>
                  <a:pt x="1756" y="955"/>
                </a:cubicBezTo>
                <a:close/>
                <a:moveTo>
                  <a:pt x="1756" y="988"/>
                </a:moveTo>
                <a:cubicBezTo>
                  <a:pt x="1748" y="988"/>
                  <a:pt x="1742" y="994"/>
                  <a:pt x="1742" y="1002"/>
                </a:cubicBezTo>
                <a:cubicBezTo>
                  <a:pt x="1742" y="1011"/>
                  <a:pt x="1748" y="1017"/>
                  <a:pt x="1756" y="1017"/>
                </a:cubicBezTo>
                <a:cubicBezTo>
                  <a:pt x="1765" y="1017"/>
                  <a:pt x="1771" y="1011"/>
                  <a:pt x="1771" y="1002"/>
                </a:cubicBezTo>
                <a:cubicBezTo>
                  <a:pt x="1771" y="994"/>
                  <a:pt x="1765" y="988"/>
                  <a:pt x="1756" y="988"/>
                </a:cubicBezTo>
                <a:close/>
                <a:moveTo>
                  <a:pt x="1756" y="1021"/>
                </a:moveTo>
                <a:cubicBezTo>
                  <a:pt x="1748" y="1021"/>
                  <a:pt x="1742" y="1027"/>
                  <a:pt x="1742" y="1035"/>
                </a:cubicBezTo>
                <a:cubicBezTo>
                  <a:pt x="1742" y="1044"/>
                  <a:pt x="1748" y="1050"/>
                  <a:pt x="1756" y="1050"/>
                </a:cubicBezTo>
                <a:cubicBezTo>
                  <a:pt x="1765" y="1050"/>
                  <a:pt x="1771" y="1044"/>
                  <a:pt x="1771" y="1035"/>
                </a:cubicBezTo>
                <a:cubicBezTo>
                  <a:pt x="1771" y="1027"/>
                  <a:pt x="1765" y="1021"/>
                  <a:pt x="1756" y="1021"/>
                </a:cubicBezTo>
                <a:close/>
                <a:moveTo>
                  <a:pt x="1756" y="1053"/>
                </a:moveTo>
                <a:cubicBezTo>
                  <a:pt x="1748" y="1053"/>
                  <a:pt x="1742" y="1060"/>
                  <a:pt x="1742" y="1068"/>
                </a:cubicBezTo>
                <a:cubicBezTo>
                  <a:pt x="1742" y="1076"/>
                  <a:pt x="1748" y="1083"/>
                  <a:pt x="1756" y="1083"/>
                </a:cubicBezTo>
                <a:cubicBezTo>
                  <a:pt x="1765" y="1083"/>
                  <a:pt x="1771" y="1076"/>
                  <a:pt x="1771" y="1068"/>
                </a:cubicBezTo>
                <a:cubicBezTo>
                  <a:pt x="1771" y="1060"/>
                  <a:pt x="1765" y="1053"/>
                  <a:pt x="1756" y="1053"/>
                </a:cubicBezTo>
                <a:close/>
                <a:moveTo>
                  <a:pt x="1756" y="1086"/>
                </a:moveTo>
                <a:cubicBezTo>
                  <a:pt x="1748" y="1086"/>
                  <a:pt x="1742" y="1093"/>
                  <a:pt x="1742" y="1101"/>
                </a:cubicBezTo>
                <a:cubicBezTo>
                  <a:pt x="1742" y="1109"/>
                  <a:pt x="1748" y="1116"/>
                  <a:pt x="1756" y="1116"/>
                </a:cubicBezTo>
                <a:cubicBezTo>
                  <a:pt x="1765" y="1116"/>
                  <a:pt x="1771" y="1109"/>
                  <a:pt x="1771" y="1101"/>
                </a:cubicBezTo>
                <a:cubicBezTo>
                  <a:pt x="1771" y="1093"/>
                  <a:pt x="1765" y="1086"/>
                  <a:pt x="1756" y="1086"/>
                </a:cubicBezTo>
                <a:close/>
                <a:moveTo>
                  <a:pt x="1756" y="1119"/>
                </a:moveTo>
                <a:cubicBezTo>
                  <a:pt x="1748" y="1119"/>
                  <a:pt x="1742" y="1126"/>
                  <a:pt x="1742" y="1134"/>
                </a:cubicBezTo>
                <a:cubicBezTo>
                  <a:pt x="1742" y="1142"/>
                  <a:pt x="1748" y="1149"/>
                  <a:pt x="1756" y="1149"/>
                </a:cubicBezTo>
                <a:cubicBezTo>
                  <a:pt x="1765" y="1149"/>
                  <a:pt x="1771" y="1142"/>
                  <a:pt x="1771" y="1134"/>
                </a:cubicBezTo>
                <a:cubicBezTo>
                  <a:pt x="1771" y="1126"/>
                  <a:pt x="1765" y="1119"/>
                  <a:pt x="1756" y="1119"/>
                </a:cubicBezTo>
                <a:close/>
                <a:moveTo>
                  <a:pt x="1756" y="1152"/>
                </a:moveTo>
                <a:cubicBezTo>
                  <a:pt x="1748" y="1152"/>
                  <a:pt x="1742" y="1159"/>
                  <a:pt x="1742" y="1167"/>
                </a:cubicBezTo>
                <a:cubicBezTo>
                  <a:pt x="1742" y="1175"/>
                  <a:pt x="1748" y="1182"/>
                  <a:pt x="1756" y="1182"/>
                </a:cubicBezTo>
                <a:cubicBezTo>
                  <a:pt x="1765" y="1182"/>
                  <a:pt x="1771" y="1175"/>
                  <a:pt x="1771" y="1167"/>
                </a:cubicBezTo>
                <a:cubicBezTo>
                  <a:pt x="1771" y="1159"/>
                  <a:pt x="1765" y="1152"/>
                  <a:pt x="1756" y="1152"/>
                </a:cubicBezTo>
                <a:close/>
                <a:moveTo>
                  <a:pt x="1756" y="1185"/>
                </a:moveTo>
                <a:cubicBezTo>
                  <a:pt x="1748" y="1185"/>
                  <a:pt x="1742" y="1192"/>
                  <a:pt x="1742" y="1200"/>
                </a:cubicBezTo>
                <a:cubicBezTo>
                  <a:pt x="1742" y="1208"/>
                  <a:pt x="1748" y="1215"/>
                  <a:pt x="1756" y="1215"/>
                </a:cubicBezTo>
                <a:cubicBezTo>
                  <a:pt x="1765" y="1215"/>
                  <a:pt x="1771" y="1208"/>
                  <a:pt x="1771" y="1200"/>
                </a:cubicBezTo>
                <a:cubicBezTo>
                  <a:pt x="1771" y="1192"/>
                  <a:pt x="1765" y="1185"/>
                  <a:pt x="1756" y="1185"/>
                </a:cubicBezTo>
                <a:close/>
                <a:moveTo>
                  <a:pt x="1756" y="1218"/>
                </a:moveTo>
                <a:cubicBezTo>
                  <a:pt x="1748" y="1218"/>
                  <a:pt x="1742" y="1225"/>
                  <a:pt x="1742" y="1233"/>
                </a:cubicBezTo>
                <a:cubicBezTo>
                  <a:pt x="1742" y="1241"/>
                  <a:pt x="1748" y="1248"/>
                  <a:pt x="1756" y="1248"/>
                </a:cubicBezTo>
                <a:cubicBezTo>
                  <a:pt x="1765" y="1248"/>
                  <a:pt x="1771" y="1241"/>
                  <a:pt x="1771" y="1233"/>
                </a:cubicBezTo>
                <a:cubicBezTo>
                  <a:pt x="1771" y="1225"/>
                  <a:pt x="1765" y="1218"/>
                  <a:pt x="1756" y="1218"/>
                </a:cubicBezTo>
                <a:close/>
                <a:moveTo>
                  <a:pt x="1756" y="1251"/>
                </a:moveTo>
                <a:cubicBezTo>
                  <a:pt x="1748" y="1251"/>
                  <a:pt x="1742" y="1258"/>
                  <a:pt x="1742" y="1266"/>
                </a:cubicBezTo>
                <a:cubicBezTo>
                  <a:pt x="1742" y="1274"/>
                  <a:pt x="1748" y="1281"/>
                  <a:pt x="1756" y="1281"/>
                </a:cubicBezTo>
                <a:cubicBezTo>
                  <a:pt x="1765" y="1281"/>
                  <a:pt x="1771" y="1274"/>
                  <a:pt x="1771" y="1266"/>
                </a:cubicBezTo>
                <a:cubicBezTo>
                  <a:pt x="1771" y="1258"/>
                  <a:pt x="1765" y="1251"/>
                  <a:pt x="1756" y="1251"/>
                </a:cubicBezTo>
                <a:close/>
                <a:moveTo>
                  <a:pt x="1756" y="1284"/>
                </a:moveTo>
                <a:cubicBezTo>
                  <a:pt x="1748" y="1284"/>
                  <a:pt x="1742" y="1291"/>
                  <a:pt x="1742" y="1299"/>
                </a:cubicBezTo>
                <a:cubicBezTo>
                  <a:pt x="1742" y="1307"/>
                  <a:pt x="1748" y="1314"/>
                  <a:pt x="1756" y="1314"/>
                </a:cubicBezTo>
                <a:cubicBezTo>
                  <a:pt x="1765" y="1314"/>
                  <a:pt x="1771" y="1307"/>
                  <a:pt x="1771" y="1299"/>
                </a:cubicBezTo>
                <a:cubicBezTo>
                  <a:pt x="1771" y="1291"/>
                  <a:pt x="1765" y="1284"/>
                  <a:pt x="1756" y="1284"/>
                </a:cubicBezTo>
                <a:close/>
                <a:moveTo>
                  <a:pt x="1756" y="1317"/>
                </a:moveTo>
                <a:cubicBezTo>
                  <a:pt x="1748" y="1317"/>
                  <a:pt x="1742" y="1323"/>
                  <a:pt x="1742" y="1332"/>
                </a:cubicBezTo>
                <a:cubicBezTo>
                  <a:pt x="1742" y="1340"/>
                  <a:pt x="1748" y="1346"/>
                  <a:pt x="1756" y="1346"/>
                </a:cubicBezTo>
                <a:cubicBezTo>
                  <a:pt x="1765" y="1346"/>
                  <a:pt x="1771" y="1340"/>
                  <a:pt x="1771" y="1332"/>
                </a:cubicBezTo>
                <a:cubicBezTo>
                  <a:pt x="1771" y="1323"/>
                  <a:pt x="1765" y="1317"/>
                  <a:pt x="1756" y="1317"/>
                </a:cubicBezTo>
                <a:close/>
                <a:moveTo>
                  <a:pt x="1756" y="1350"/>
                </a:moveTo>
                <a:cubicBezTo>
                  <a:pt x="1748" y="1350"/>
                  <a:pt x="1742" y="1356"/>
                  <a:pt x="1742" y="1365"/>
                </a:cubicBezTo>
                <a:cubicBezTo>
                  <a:pt x="1742" y="1373"/>
                  <a:pt x="1748" y="1379"/>
                  <a:pt x="1756" y="1379"/>
                </a:cubicBezTo>
                <a:cubicBezTo>
                  <a:pt x="1765" y="1379"/>
                  <a:pt x="1771" y="1373"/>
                  <a:pt x="1771" y="1365"/>
                </a:cubicBezTo>
                <a:cubicBezTo>
                  <a:pt x="1771" y="1356"/>
                  <a:pt x="1765" y="1350"/>
                  <a:pt x="1756" y="1350"/>
                </a:cubicBezTo>
                <a:close/>
                <a:moveTo>
                  <a:pt x="1756" y="1383"/>
                </a:moveTo>
                <a:cubicBezTo>
                  <a:pt x="1748" y="1383"/>
                  <a:pt x="1742" y="1389"/>
                  <a:pt x="1742" y="1397"/>
                </a:cubicBezTo>
                <a:cubicBezTo>
                  <a:pt x="1742" y="1406"/>
                  <a:pt x="1748" y="1412"/>
                  <a:pt x="1756" y="1412"/>
                </a:cubicBezTo>
                <a:cubicBezTo>
                  <a:pt x="1765" y="1412"/>
                  <a:pt x="1771" y="1406"/>
                  <a:pt x="1771" y="1397"/>
                </a:cubicBezTo>
                <a:cubicBezTo>
                  <a:pt x="1771" y="1389"/>
                  <a:pt x="1765" y="1383"/>
                  <a:pt x="1756" y="1383"/>
                </a:cubicBezTo>
                <a:close/>
                <a:moveTo>
                  <a:pt x="1756" y="1416"/>
                </a:moveTo>
                <a:cubicBezTo>
                  <a:pt x="1748" y="1416"/>
                  <a:pt x="1742" y="1422"/>
                  <a:pt x="1742" y="1430"/>
                </a:cubicBezTo>
                <a:cubicBezTo>
                  <a:pt x="1742" y="1439"/>
                  <a:pt x="1748" y="1445"/>
                  <a:pt x="1756" y="1445"/>
                </a:cubicBezTo>
                <a:cubicBezTo>
                  <a:pt x="1765" y="1445"/>
                  <a:pt x="1771" y="1439"/>
                  <a:pt x="1771" y="1430"/>
                </a:cubicBezTo>
                <a:cubicBezTo>
                  <a:pt x="1771" y="1422"/>
                  <a:pt x="1765" y="1416"/>
                  <a:pt x="1756" y="1416"/>
                </a:cubicBezTo>
                <a:close/>
                <a:moveTo>
                  <a:pt x="1789" y="0"/>
                </a:moveTo>
                <a:cubicBezTo>
                  <a:pt x="1781" y="0"/>
                  <a:pt x="1775" y="7"/>
                  <a:pt x="1775" y="15"/>
                </a:cubicBezTo>
                <a:cubicBezTo>
                  <a:pt x="1775" y="23"/>
                  <a:pt x="1781" y="30"/>
                  <a:pt x="1789" y="30"/>
                </a:cubicBezTo>
                <a:cubicBezTo>
                  <a:pt x="1798" y="30"/>
                  <a:pt x="1804" y="23"/>
                  <a:pt x="1804" y="15"/>
                </a:cubicBezTo>
                <a:cubicBezTo>
                  <a:pt x="1804" y="7"/>
                  <a:pt x="1798" y="0"/>
                  <a:pt x="1789" y="0"/>
                </a:cubicBezTo>
                <a:close/>
                <a:moveTo>
                  <a:pt x="1789" y="33"/>
                </a:moveTo>
                <a:cubicBezTo>
                  <a:pt x="1781" y="33"/>
                  <a:pt x="1775" y="40"/>
                  <a:pt x="1775" y="48"/>
                </a:cubicBezTo>
                <a:cubicBezTo>
                  <a:pt x="1775" y="56"/>
                  <a:pt x="1781" y="63"/>
                  <a:pt x="1789" y="63"/>
                </a:cubicBezTo>
                <a:cubicBezTo>
                  <a:pt x="1798" y="63"/>
                  <a:pt x="1804" y="56"/>
                  <a:pt x="1804" y="48"/>
                </a:cubicBezTo>
                <a:cubicBezTo>
                  <a:pt x="1804" y="40"/>
                  <a:pt x="1798" y="33"/>
                  <a:pt x="1789" y="33"/>
                </a:cubicBezTo>
                <a:close/>
                <a:moveTo>
                  <a:pt x="1789" y="66"/>
                </a:moveTo>
                <a:cubicBezTo>
                  <a:pt x="1781" y="66"/>
                  <a:pt x="1775" y="72"/>
                  <a:pt x="1775" y="81"/>
                </a:cubicBezTo>
                <a:cubicBezTo>
                  <a:pt x="1775" y="89"/>
                  <a:pt x="1781" y="95"/>
                  <a:pt x="1789" y="95"/>
                </a:cubicBezTo>
                <a:cubicBezTo>
                  <a:pt x="1798" y="95"/>
                  <a:pt x="1804" y="89"/>
                  <a:pt x="1804" y="81"/>
                </a:cubicBezTo>
                <a:cubicBezTo>
                  <a:pt x="1804" y="72"/>
                  <a:pt x="1798" y="66"/>
                  <a:pt x="1789" y="66"/>
                </a:cubicBezTo>
                <a:close/>
                <a:moveTo>
                  <a:pt x="1789" y="99"/>
                </a:moveTo>
                <a:cubicBezTo>
                  <a:pt x="1781" y="99"/>
                  <a:pt x="1775" y="105"/>
                  <a:pt x="1775" y="114"/>
                </a:cubicBezTo>
                <a:cubicBezTo>
                  <a:pt x="1775" y="122"/>
                  <a:pt x="1781" y="128"/>
                  <a:pt x="1789" y="128"/>
                </a:cubicBezTo>
                <a:cubicBezTo>
                  <a:pt x="1798" y="128"/>
                  <a:pt x="1804" y="122"/>
                  <a:pt x="1804" y="114"/>
                </a:cubicBezTo>
                <a:cubicBezTo>
                  <a:pt x="1804" y="105"/>
                  <a:pt x="1798" y="99"/>
                  <a:pt x="1789" y="99"/>
                </a:cubicBezTo>
                <a:close/>
                <a:moveTo>
                  <a:pt x="1789" y="132"/>
                </a:moveTo>
                <a:cubicBezTo>
                  <a:pt x="1781" y="132"/>
                  <a:pt x="1775" y="138"/>
                  <a:pt x="1775" y="147"/>
                </a:cubicBezTo>
                <a:cubicBezTo>
                  <a:pt x="1775" y="155"/>
                  <a:pt x="1781" y="161"/>
                  <a:pt x="1789" y="161"/>
                </a:cubicBezTo>
                <a:cubicBezTo>
                  <a:pt x="1798" y="161"/>
                  <a:pt x="1804" y="155"/>
                  <a:pt x="1804" y="147"/>
                </a:cubicBezTo>
                <a:cubicBezTo>
                  <a:pt x="1804" y="138"/>
                  <a:pt x="1798" y="132"/>
                  <a:pt x="1789" y="132"/>
                </a:cubicBezTo>
                <a:close/>
                <a:moveTo>
                  <a:pt x="1789" y="165"/>
                </a:moveTo>
                <a:cubicBezTo>
                  <a:pt x="1781" y="165"/>
                  <a:pt x="1775" y="171"/>
                  <a:pt x="1775" y="179"/>
                </a:cubicBezTo>
                <a:cubicBezTo>
                  <a:pt x="1775" y="188"/>
                  <a:pt x="1781" y="194"/>
                  <a:pt x="1789" y="194"/>
                </a:cubicBezTo>
                <a:cubicBezTo>
                  <a:pt x="1798" y="194"/>
                  <a:pt x="1804" y="188"/>
                  <a:pt x="1804" y="179"/>
                </a:cubicBezTo>
                <a:cubicBezTo>
                  <a:pt x="1804" y="171"/>
                  <a:pt x="1798" y="165"/>
                  <a:pt x="1789" y="165"/>
                </a:cubicBezTo>
                <a:close/>
                <a:moveTo>
                  <a:pt x="1789" y="198"/>
                </a:moveTo>
                <a:cubicBezTo>
                  <a:pt x="1781" y="198"/>
                  <a:pt x="1775" y="204"/>
                  <a:pt x="1775" y="212"/>
                </a:cubicBezTo>
                <a:cubicBezTo>
                  <a:pt x="1775" y="221"/>
                  <a:pt x="1781" y="227"/>
                  <a:pt x="1789" y="227"/>
                </a:cubicBezTo>
                <a:cubicBezTo>
                  <a:pt x="1798" y="227"/>
                  <a:pt x="1804" y="221"/>
                  <a:pt x="1804" y="212"/>
                </a:cubicBezTo>
                <a:cubicBezTo>
                  <a:pt x="1804" y="204"/>
                  <a:pt x="1798" y="198"/>
                  <a:pt x="1789" y="198"/>
                </a:cubicBezTo>
                <a:close/>
                <a:moveTo>
                  <a:pt x="1789" y="230"/>
                </a:moveTo>
                <a:cubicBezTo>
                  <a:pt x="1781" y="230"/>
                  <a:pt x="1775" y="237"/>
                  <a:pt x="1775" y="245"/>
                </a:cubicBezTo>
                <a:cubicBezTo>
                  <a:pt x="1775" y="253"/>
                  <a:pt x="1781" y="260"/>
                  <a:pt x="1789" y="260"/>
                </a:cubicBezTo>
                <a:cubicBezTo>
                  <a:pt x="1798" y="260"/>
                  <a:pt x="1804" y="253"/>
                  <a:pt x="1804" y="245"/>
                </a:cubicBezTo>
                <a:cubicBezTo>
                  <a:pt x="1804" y="237"/>
                  <a:pt x="1798" y="230"/>
                  <a:pt x="1789" y="230"/>
                </a:cubicBezTo>
                <a:close/>
                <a:moveTo>
                  <a:pt x="1789" y="263"/>
                </a:moveTo>
                <a:cubicBezTo>
                  <a:pt x="1781" y="263"/>
                  <a:pt x="1775" y="270"/>
                  <a:pt x="1775" y="278"/>
                </a:cubicBezTo>
                <a:cubicBezTo>
                  <a:pt x="1775" y="286"/>
                  <a:pt x="1781" y="293"/>
                  <a:pt x="1789" y="293"/>
                </a:cubicBezTo>
                <a:cubicBezTo>
                  <a:pt x="1798" y="293"/>
                  <a:pt x="1804" y="286"/>
                  <a:pt x="1804" y="278"/>
                </a:cubicBezTo>
                <a:cubicBezTo>
                  <a:pt x="1804" y="270"/>
                  <a:pt x="1798" y="263"/>
                  <a:pt x="1789" y="263"/>
                </a:cubicBezTo>
                <a:close/>
                <a:moveTo>
                  <a:pt x="1789" y="296"/>
                </a:moveTo>
                <a:cubicBezTo>
                  <a:pt x="1781" y="296"/>
                  <a:pt x="1775" y="303"/>
                  <a:pt x="1775" y="311"/>
                </a:cubicBezTo>
                <a:cubicBezTo>
                  <a:pt x="1775" y="319"/>
                  <a:pt x="1781" y="326"/>
                  <a:pt x="1789" y="326"/>
                </a:cubicBezTo>
                <a:cubicBezTo>
                  <a:pt x="1798" y="326"/>
                  <a:pt x="1804" y="319"/>
                  <a:pt x="1804" y="311"/>
                </a:cubicBezTo>
                <a:cubicBezTo>
                  <a:pt x="1804" y="303"/>
                  <a:pt x="1798" y="296"/>
                  <a:pt x="1789" y="296"/>
                </a:cubicBezTo>
                <a:close/>
                <a:moveTo>
                  <a:pt x="1789" y="329"/>
                </a:moveTo>
                <a:cubicBezTo>
                  <a:pt x="1781" y="329"/>
                  <a:pt x="1775" y="336"/>
                  <a:pt x="1775" y="344"/>
                </a:cubicBezTo>
                <a:cubicBezTo>
                  <a:pt x="1775" y="352"/>
                  <a:pt x="1781" y="359"/>
                  <a:pt x="1789" y="359"/>
                </a:cubicBezTo>
                <a:cubicBezTo>
                  <a:pt x="1798" y="359"/>
                  <a:pt x="1804" y="352"/>
                  <a:pt x="1804" y="344"/>
                </a:cubicBezTo>
                <a:cubicBezTo>
                  <a:pt x="1804" y="336"/>
                  <a:pt x="1798" y="329"/>
                  <a:pt x="1789" y="329"/>
                </a:cubicBezTo>
                <a:close/>
                <a:moveTo>
                  <a:pt x="1789" y="362"/>
                </a:moveTo>
                <a:cubicBezTo>
                  <a:pt x="1781" y="362"/>
                  <a:pt x="1775" y="369"/>
                  <a:pt x="1775" y="377"/>
                </a:cubicBezTo>
                <a:cubicBezTo>
                  <a:pt x="1775" y="385"/>
                  <a:pt x="1781" y="392"/>
                  <a:pt x="1789" y="392"/>
                </a:cubicBezTo>
                <a:cubicBezTo>
                  <a:pt x="1798" y="392"/>
                  <a:pt x="1804" y="385"/>
                  <a:pt x="1804" y="377"/>
                </a:cubicBezTo>
                <a:cubicBezTo>
                  <a:pt x="1804" y="369"/>
                  <a:pt x="1798" y="362"/>
                  <a:pt x="1789" y="362"/>
                </a:cubicBezTo>
                <a:close/>
                <a:moveTo>
                  <a:pt x="1789" y="395"/>
                </a:moveTo>
                <a:cubicBezTo>
                  <a:pt x="1781" y="395"/>
                  <a:pt x="1775" y="402"/>
                  <a:pt x="1775" y="410"/>
                </a:cubicBezTo>
                <a:cubicBezTo>
                  <a:pt x="1775" y="418"/>
                  <a:pt x="1781" y="425"/>
                  <a:pt x="1789" y="425"/>
                </a:cubicBezTo>
                <a:cubicBezTo>
                  <a:pt x="1798" y="425"/>
                  <a:pt x="1804" y="418"/>
                  <a:pt x="1804" y="410"/>
                </a:cubicBezTo>
                <a:cubicBezTo>
                  <a:pt x="1804" y="402"/>
                  <a:pt x="1798" y="395"/>
                  <a:pt x="1789" y="395"/>
                </a:cubicBezTo>
                <a:close/>
                <a:moveTo>
                  <a:pt x="1789" y="428"/>
                </a:moveTo>
                <a:cubicBezTo>
                  <a:pt x="1781" y="428"/>
                  <a:pt x="1775" y="435"/>
                  <a:pt x="1775" y="443"/>
                </a:cubicBezTo>
                <a:cubicBezTo>
                  <a:pt x="1775" y="451"/>
                  <a:pt x="1781" y="458"/>
                  <a:pt x="1789" y="458"/>
                </a:cubicBezTo>
                <a:cubicBezTo>
                  <a:pt x="1798" y="458"/>
                  <a:pt x="1804" y="451"/>
                  <a:pt x="1804" y="443"/>
                </a:cubicBezTo>
                <a:cubicBezTo>
                  <a:pt x="1804" y="435"/>
                  <a:pt x="1798" y="428"/>
                  <a:pt x="1789" y="428"/>
                </a:cubicBezTo>
                <a:close/>
                <a:moveTo>
                  <a:pt x="1789" y="461"/>
                </a:moveTo>
                <a:cubicBezTo>
                  <a:pt x="1781" y="461"/>
                  <a:pt x="1775" y="468"/>
                  <a:pt x="1775" y="476"/>
                </a:cubicBezTo>
                <a:cubicBezTo>
                  <a:pt x="1775" y="484"/>
                  <a:pt x="1781" y="491"/>
                  <a:pt x="1789" y="491"/>
                </a:cubicBezTo>
                <a:cubicBezTo>
                  <a:pt x="1798" y="491"/>
                  <a:pt x="1804" y="484"/>
                  <a:pt x="1804" y="476"/>
                </a:cubicBezTo>
                <a:cubicBezTo>
                  <a:pt x="1804" y="468"/>
                  <a:pt x="1798" y="461"/>
                  <a:pt x="1789" y="461"/>
                </a:cubicBezTo>
                <a:close/>
                <a:moveTo>
                  <a:pt x="1789" y="494"/>
                </a:moveTo>
                <a:cubicBezTo>
                  <a:pt x="1781" y="494"/>
                  <a:pt x="1775" y="500"/>
                  <a:pt x="1775" y="509"/>
                </a:cubicBezTo>
                <a:cubicBezTo>
                  <a:pt x="1775" y="517"/>
                  <a:pt x="1781" y="523"/>
                  <a:pt x="1789" y="523"/>
                </a:cubicBezTo>
                <a:cubicBezTo>
                  <a:pt x="1798" y="523"/>
                  <a:pt x="1804" y="517"/>
                  <a:pt x="1804" y="509"/>
                </a:cubicBezTo>
                <a:cubicBezTo>
                  <a:pt x="1804" y="500"/>
                  <a:pt x="1798" y="494"/>
                  <a:pt x="1789" y="494"/>
                </a:cubicBezTo>
                <a:close/>
                <a:moveTo>
                  <a:pt x="1789" y="527"/>
                </a:moveTo>
                <a:cubicBezTo>
                  <a:pt x="1781" y="527"/>
                  <a:pt x="1775" y="533"/>
                  <a:pt x="1775" y="542"/>
                </a:cubicBezTo>
                <a:cubicBezTo>
                  <a:pt x="1775" y="550"/>
                  <a:pt x="1781" y="556"/>
                  <a:pt x="1789" y="556"/>
                </a:cubicBezTo>
                <a:cubicBezTo>
                  <a:pt x="1798" y="556"/>
                  <a:pt x="1804" y="550"/>
                  <a:pt x="1804" y="542"/>
                </a:cubicBezTo>
                <a:cubicBezTo>
                  <a:pt x="1804" y="533"/>
                  <a:pt x="1798" y="527"/>
                  <a:pt x="1789" y="527"/>
                </a:cubicBezTo>
                <a:close/>
                <a:moveTo>
                  <a:pt x="1789" y="560"/>
                </a:moveTo>
                <a:cubicBezTo>
                  <a:pt x="1781" y="560"/>
                  <a:pt x="1775" y="566"/>
                  <a:pt x="1775" y="574"/>
                </a:cubicBezTo>
                <a:cubicBezTo>
                  <a:pt x="1775" y="583"/>
                  <a:pt x="1781" y="589"/>
                  <a:pt x="1789" y="589"/>
                </a:cubicBezTo>
                <a:cubicBezTo>
                  <a:pt x="1798" y="589"/>
                  <a:pt x="1804" y="583"/>
                  <a:pt x="1804" y="574"/>
                </a:cubicBezTo>
                <a:cubicBezTo>
                  <a:pt x="1804" y="566"/>
                  <a:pt x="1798" y="560"/>
                  <a:pt x="1789" y="560"/>
                </a:cubicBezTo>
                <a:close/>
                <a:moveTo>
                  <a:pt x="1789" y="593"/>
                </a:moveTo>
                <a:cubicBezTo>
                  <a:pt x="1781" y="593"/>
                  <a:pt x="1775" y="599"/>
                  <a:pt x="1775" y="607"/>
                </a:cubicBezTo>
                <a:cubicBezTo>
                  <a:pt x="1775" y="616"/>
                  <a:pt x="1781" y="622"/>
                  <a:pt x="1789" y="622"/>
                </a:cubicBezTo>
                <a:cubicBezTo>
                  <a:pt x="1798" y="622"/>
                  <a:pt x="1804" y="616"/>
                  <a:pt x="1804" y="607"/>
                </a:cubicBezTo>
                <a:cubicBezTo>
                  <a:pt x="1804" y="599"/>
                  <a:pt x="1798" y="593"/>
                  <a:pt x="1789" y="593"/>
                </a:cubicBezTo>
                <a:close/>
                <a:moveTo>
                  <a:pt x="1789" y="625"/>
                </a:moveTo>
                <a:cubicBezTo>
                  <a:pt x="1781" y="625"/>
                  <a:pt x="1775" y="632"/>
                  <a:pt x="1775" y="640"/>
                </a:cubicBezTo>
                <a:cubicBezTo>
                  <a:pt x="1775" y="648"/>
                  <a:pt x="1781" y="655"/>
                  <a:pt x="1789" y="655"/>
                </a:cubicBezTo>
                <a:cubicBezTo>
                  <a:pt x="1798" y="655"/>
                  <a:pt x="1804" y="648"/>
                  <a:pt x="1804" y="640"/>
                </a:cubicBezTo>
                <a:cubicBezTo>
                  <a:pt x="1804" y="632"/>
                  <a:pt x="1798" y="625"/>
                  <a:pt x="1789" y="625"/>
                </a:cubicBezTo>
                <a:close/>
                <a:moveTo>
                  <a:pt x="1789" y="658"/>
                </a:moveTo>
                <a:cubicBezTo>
                  <a:pt x="1781" y="658"/>
                  <a:pt x="1775" y="665"/>
                  <a:pt x="1775" y="673"/>
                </a:cubicBezTo>
                <a:cubicBezTo>
                  <a:pt x="1775" y="681"/>
                  <a:pt x="1781" y="688"/>
                  <a:pt x="1789" y="688"/>
                </a:cubicBezTo>
                <a:cubicBezTo>
                  <a:pt x="1798" y="688"/>
                  <a:pt x="1804" y="681"/>
                  <a:pt x="1804" y="673"/>
                </a:cubicBezTo>
                <a:cubicBezTo>
                  <a:pt x="1804" y="665"/>
                  <a:pt x="1798" y="658"/>
                  <a:pt x="1789" y="658"/>
                </a:cubicBezTo>
                <a:close/>
                <a:moveTo>
                  <a:pt x="1789" y="691"/>
                </a:moveTo>
                <a:cubicBezTo>
                  <a:pt x="1781" y="691"/>
                  <a:pt x="1775" y="698"/>
                  <a:pt x="1775" y="706"/>
                </a:cubicBezTo>
                <a:cubicBezTo>
                  <a:pt x="1775" y="714"/>
                  <a:pt x="1781" y="721"/>
                  <a:pt x="1789" y="721"/>
                </a:cubicBezTo>
                <a:cubicBezTo>
                  <a:pt x="1798" y="721"/>
                  <a:pt x="1804" y="714"/>
                  <a:pt x="1804" y="706"/>
                </a:cubicBezTo>
                <a:cubicBezTo>
                  <a:pt x="1804" y="698"/>
                  <a:pt x="1798" y="691"/>
                  <a:pt x="1789" y="691"/>
                </a:cubicBezTo>
                <a:close/>
                <a:moveTo>
                  <a:pt x="1789" y="724"/>
                </a:moveTo>
                <a:cubicBezTo>
                  <a:pt x="1781" y="724"/>
                  <a:pt x="1775" y="731"/>
                  <a:pt x="1775" y="739"/>
                </a:cubicBezTo>
                <a:cubicBezTo>
                  <a:pt x="1775" y="747"/>
                  <a:pt x="1781" y="754"/>
                  <a:pt x="1789" y="754"/>
                </a:cubicBezTo>
                <a:cubicBezTo>
                  <a:pt x="1798" y="754"/>
                  <a:pt x="1804" y="747"/>
                  <a:pt x="1804" y="739"/>
                </a:cubicBezTo>
                <a:cubicBezTo>
                  <a:pt x="1804" y="731"/>
                  <a:pt x="1798" y="724"/>
                  <a:pt x="1789" y="724"/>
                </a:cubicBezTo>
                <a:close/>
                <a:moveTo>
                  <a:pt x="1789" y="757"/>
                </a:moveTo>
                <a:cubicBezTo>
                  <a:pt x="1781" y="757"/>
                  <a:pt x="1775" y="764"/>
                  <a:pt x="1775" y="772"/>
                </a:cubicBezTo>
                <a:cubicBezTo>
                  <a:pt x="1775" y="780"/>
                  <a:pt x="1781" y="787"/>
                  <a:pt x="1789" y="787"/>
                </a:cubicBezTo>
                <a:cubicBezTo>
                  <a:pt x="1798" y="787"/>
                  <a:pt x="1804" y="780"/>
                  <a:pt x="1804" y="772"/>
                </a:cubicBezTo>
                <a:cubicBezTo>
                  <a:pt x="1804" y="764"/>
                  <a:pt x="1798" y="757"/>
                  <a:pt x="1789" y="757"/>
                </a:cubicBezTo>
                <a:close/>
                <a:moveTo>
                  <a:pt x="1789" y="790"/>
                </a:moveTo>
                <a:cubicBezTo>
                  <a:pt x="1781" y="790"/>
                  <a:pt x="1775" y="797"/>
                  <a:pt x="1775" y="805"/>
                </a:cubicBezTo>
                <a:cubicBezTo>
                  <a:pt x="1775" y="813"/>
                  <a:pt x="1781" y="820"/>
                  <a:pt x="1789" y="820"/>
                </a:cubicBezTo>
                <a:cubicBezTo>
                  <a:pt x="1798" y="820"/>
                  <a:pt x="1804" y="813"/>
                  <a:pt x="1804" y="805"/>
                </a:cubicBezTo>
                <a:cubicBezTo>
                  <a:pt x="1804" y="797"/>
                  <a:pt x="1798" y="790"/>
                  <a:pt x="1789" y="790"/>
                </a:cubicBezTo>
                <a:close/>
                <a:moveTo>
                  <a:pt x="1789" y="823"/>
                </a:moveTo>
                <a:cubicBezTo>
                  <a:pt x="1781" y="823"/>
                  <a:pt x="1775" y="830"/>
                  <a:pt x="1775" y="838"/>
                </a:cubicBezTo>
                <a:cubicBezTo>
                  <a:pt x="1775" y="846"/>
                  <a:pt x="1781" y="853"/>
                  <a:pt x="1789" y="853"/>
                </a:cubicBezTo>
                <a:cubicBezTo>
                  <a:pt x="1798" y="853"/>
                  <a:pt x="1804" y="846"/>
                  <a:pt x="1804" y="838"/>
                </a:cubicBezTo>
                <a:cubicBezTo>
                  <a:pt x="1804" y="830"/>
                  <a:pt x="1798" y="823"/>
                  <a:pt x="1789" y="823"/>
                </a:cubicBezTo>
                <a:close/>
                <a:moveTo>
                  <a:pt x="1789" y="856"/>
                </a:moveTo>
                <a:cubicBezTo>
                  <a:pt x="1781" y="856"/>
                  <a:pt x="1775" y="863"/>
                  <a:pt x="1775" y="871"/>
                </a:cubicBezTo>
                <a:cubicBezTo>
                  <a:pt x="1775" y="879"/>
                  <a:pt x="1781" y="886"/>
                  <a:pt x="1789" y="886"/>
                </a:cubicBezTo>
                <a:cubicBezTo>
                  <a:pt x="1798" y="886"/>
                  <a:pt x="1804" y="879"/>
                  <a:pt x="1804" y="871"/>
                </a:cubicBezTo>
                <a:cubicBezTo>
                  <a:pt x="1804" y="863"/>
                  <a:pt x="1798" y="856"/>
                  <a:pt x="1789" y="856"/>
                </a:cubicBezTo>
                <a:close/>
                <a:moveTo>
                  <a:pt x="1789" y="889"/>
                </a:moveTo>
                <a:cubicBezTo>
                  <a:pt x="1781" y="889"/>
                  <a:pt x="1775" y="895"/>
                  <a:pt x="1775" y="904"/>
                </a:cubicBezTo>
                <a:cubicBezTo>
                  <a:pt x="1775" y="912"/>
                  <a:pt x="1781" y="918"/>
                  <a:pt x="1789" y="918"/>
                </a:cubicBezTo>
                <a:cubicBezTo>
                  <a:pt x="1798" y="918"/>
                  <a:pt x="1804" y="912"/>
                  <a:pt x="1804" y="904"/>
                </a:cubicBezTo>
                <a:cubicBezTo>
                  <a:pt x="1804" y="895"/>
                  <a:pt x="1798" y="889"/>
                  <a:pt x="1789" y="889"/>
                </a:cubicBezTo>
                <a:close/>
                <a:moveTo>
                  <a:pt x="1789" y="922"/>
                </a:moveTo>
                <a:cubicBezTo>
                  <a:pt x="1781" y="922"/>
                  <a:pt x="1775" y="928"/>
                  <a:pt x="1775" y="937"/>
                </a:cubicBezTo>
                <a:cubicBezTo>
                  <a:pt x="1775" y="945"/>
                  <a:pt x="1781" y="951"/>
                  <a:pt x="1789" y="951"/>
                </a:cubicBezTo>
                <a:cubicBezTo>
                  <a:pt x="1798" y="951"/>
                  <a:pt x="1804" y="945"/>
                  <a:pt x="1804" y="937"/>
                </a:cubicBezTo>
                <a:cubicBezTo>
                  <a:pt x="1804" y="928"/>
                  <a:pt x="1798" y="922"/>
                  <a:pt x="1789" y="922"/>
                </a:cubicBezTo>
                <a:close/>
                <a:moveTo>
                  <a:pt x="1789" y="955"/>
                </a:moveTo>
                <a:cubicBezTo>
                  <a:pt x="1781" y="955"/>
                  <a:pt x="1775" y="961"/>
                  <a:pt x="1775" y="970"/>
                </a:cubicBezTo>
                <a:cubicBezTo>
                  <a:pt x="1775" y="978"/>
                  <a:pt x="1781" y="984"/>
                  <a:pt x="1789" y="984"/>
                </a:cubicBezTo>
                <a:cubicBezTo>
                  <a:pt x="1798" y="984"/>
                  <a:pt x="1804" y="978"/>
                  <a:pt x="1804" y="970"/>
                </a:cubicBezTo>
                <a:cubicBezTo>
                  <a:pt x="1804" y="961"/>
                  <a:pt x="1798" y="955"/>
                  <a:pt x="1789" y="955"/>
                </a:cubicBezTo>
                <a:close/>
                <a:moveTo>
                  <a:pt x="1789" y="988"/>
                </a:moveTo>
                <a:cubicBezTo>
                  <a:pt x="1781" y="988"/>
                  <a:pt x="1775" y="994"/>
                  <a:pt x="1775" y="1002"/>
                </a:cubicBezTo>
                <a:cubicBezTo>
                  <a:pt x="1775" y="1011"/>
                  <a:pt x="1781" y="1017"/>
                  <a:pt x="1789" y="1017"/>
                </a:cubicBezTo>
                <a:cubicBezTo>
                  <a:pt x="1798" y="1017"/>
                  <a:pt x="1804" y="1011"/>
                  <a:pt x="1804" y="1002"/>
                </a:cubicBezTo>
                <a:cubicBezTo>
                  <a:pt x="1804" y="994"/>
                  <a:pt x="1798" y="988"/>
                  <a:pt x="1789" y="988"/>
                </a:cubicBezTo>
                <a:close/>
                <a:moveTo>
                  <a:pt x="1789" y="1021"/>
                </a:moveTo>
                <a:cubicBezTo>
                  <a:pt x="1781" y="1021"/>
                  <a:pt x="1775" y="1027"/>
                  <a:pt x="1775" y="1035"/>
                </a:cubicBezTo>
                <a:cubicBezTo>
                  <a:pt x="1775" y="1044"/>
                  <a:pt x="1781" y="1050"/>
                  <a:pt x="1789" y="1050"/>
                </a:cubicBezTo>
                <a:cubicBezTo>
                  <a:pt x="1798" y="1050"/>
                  <a:pt x="1804" y="1044"/>
                  <a:pt x="1804" y="1035"/>
                </a:cubicBezTo>
                <a:cubicBezTo>
                  <a:pt x="1804" y="1027"/>
                  <a:pt x="1798" y="1021"/>
                  <a:pt x="1789" y="1021"/>
                </a:cubicBezTo>
                <a:close/>
                <a:moveTo>
                  <a:pt x="1789" y="1053"/>
                </a:moveTo>
                <a:cubicBezTo>
                  <a:pt x="1781" y="1053"/>
                  <a:pt x="1775" y="1060"/>
                  <a:pt x="1775" y="1068"/>
                </a:cubicBezTo>
                <a:cubicBezTo>
                  <a:pt x="1775" y="1076"/>
                  <a:pt x="1781" y="1083"/>
                  <a:pt x="1789" y="1083"/>
                </a:cubicBezTo>
                <a:cubicBezTo>
                  <a:pt x="1798" y="1083"/>
                  <a:pt x="1804" y="1076"/>
                  <a:pt x="1804" y="1068"/>
                </a:cubicBezTo>
                <a:cubicBezTo>
                  <a:pt x="1804" y="1060"/>
                  <a:pt x="1798" y="1053"/>
                  <a:pt x="1789" y="1053"/>
                </a:cubicBezTo>
                <a:close/>
                <a:moveTo>
                  <a:pt x="1789" y="1086"/>
                </a:moveTo>
                <a:cubicBezTo>
                  <a:pt x="1781" y="1086"/>
                  <a:pt x="1775" y="1093"/>
                  <a:pt x="1775" y="1101"/>
                </a:cubicBezTo>
                <a:cubicBezTo>
                  <a:pt x="1775" y="1109"/>
                  <a:pt x="1781" y="1116"/>
                  <a:pt x="1789" y="1116"/>
                </a:cubicBezTo>
                <a:cubicBezTo>
                  <a:pt x="1798" y="1116"/>
                  <a:pt x="1804" y="1109"/>
                  <a:pt x="1804" y="1101"/>
                </a:cubicBezTo>
                <a:cubicBezTo>
                  <a:pt x="1804" y="1093"/>
                  <a:pt x="1798" y="1086"/>
                  <a:pt x="1789" y="1086"/>
                </a:cubicBezTo>
                <a:close/>
                <a:moveTo>
                  <a:pt x="1789" y="1119"/>
                </a:moveTo>
                <a:cubicBezTo>
                  <a:pt x="1781" y="1119"/>
                  <a:pt x="1775" y="1126"/>
                  <a:pt x="1775" y="1134"/>
                </a:cubicBezTo>
                <a:cubicBezTo>
                  <a:pt x="1775" y="1142"/>
                  <a:pt x="1781" y="1149"/>
                  <a:pt x="1789" y="1149"/>
                </a:cubicBezTo>
                <a:cubicBezTo>
                  <a:pt x="1798" y="1149"/>
                  <a:pt x="1804" y="1142"/>
                  <a:pt x="1804" y="1134"/>
                </a:cubicBezTo>
                <a:cubicBezTo>
                  <a:pt x="1804" y="1126"/>
                  <a:pt x="1798" y="1119"/>
                  <a:pt x="1789" y="1119"/>
                </a:cubicBezTo>
                <a:close/>
                <a:moveTo>
                  <a:pt x="1789" y="1152"/>
                </a:moveTo>
                <a:cubicBezTo>
                  <a:pt x="1781" y="1152"/>
                  <a:pt x="1775" y="1159"/>
                  <a:pt x="1775" y="1167"/>
                </a:cubicBezTo>
                <a:cubicBezTo>
                  <a:pt x="1775" y="1175"/>
                  <a:pt x="1781" y="1182"/>
                  <a:pt x="1789" y="1182"/>
                </a:cubicBezTo>
                <a:cubicBezTo>
                  <a:pt x="1798" y="1182"/>
                  <a:pt x="1804" y="1175"/>
                  <a:pt x="1804" y="1167"/>
                </a:cubicBezTo>
                <a:cubicBezTo>
                  <a:pt x="1804" y="1159"/>
                  <a:pt x="1798" y="1152"/>
                  <a:pt x="1789" y="1152"/>
                </a:cubicBezTo>
                <a:close/>
                <a:moveTo>
                  <a:pt x="1789" y="1185"/>
                </a:moveTo>
                <a:cubicBezTo>
                  <a:pt x="1781" y="1185"/>
                  <a:pt x="1775" y="1192"/>
                  <a:pt x="1775" y="1200"/>
                </a:cubicBezTo>
                <a:cubicBezTo>
                  <a:pt x="1775" y="1208"/>
                  <a:pt x="1781" y="1215"/>
                  <a:pt x="1789" y="1215"/>
                </a:cubicBezTo>
                <a:cubicBezTo>
                  <a:pt x="1798" y="1215"/>
                  <a:pt x="1804" y="1208"/>
                  <a:pt x="1804" y="1200"/>
                </a:cubicBezTo>
                <a:cubicBezTo>
                  <a:pt x="1804" y="1192"/>
                  <a:pt x="1798" y="1185"/>
                  <a:pt x="1789" y="1185"/>
                </a:cubicBezTo>
                <a:close/>
                <a:moveTo>
                  <a:pt x="1789" y="1218"/>
                </a:moveTo>
                <a:cubicBezTo>
                  <a:pt x="1781" y="1218"/>
                  <a:pt x="1775" y="1225"/>
                  <a:pt x="1775" y="1233"/>
                </a:cubicBezTo>
                <a:cubicBezTo>
                  <a:pt x="1775" y="1241"/>
                  <a:pt x="1781" y="1248"/>
                  <a:pt x="1789" y="1248"/>
                </a:cubicBezTo>
                <a:cubicBezTo>
                  <a:pt x="1798" y="1248"/>
                  <a:pt x="1804" y="1241"/>
                  <a:pt x="1804" y="1233"/>
                </a:cubicBezTo>
                <a:cubicBezTo>
                  <a:pt x="1804" y="1225"/>
                  <a:pt x="1798" y="1218"/>
                  <a:pt x="1789" y="1218"/>
                </a:cubicBezTo>
                <a:close/>
                <a:moveTo>
                  <a:pt x="1789" y="1251"/>
                </a:moveTo>
                <a:cubicBezTo>
                  <a:pt x="1781" y="1251"/>
                  <a:pt x="1775" y="1258"/>
                  <a:pt x="1775" y="1266"/>
                </a:cubicBezTo>
                <a:cubicBezTo>
                  <a:pt x="1775" y="1274"/>
                  <a:pt x="1781" y="1281"/>
                  <a:pt x="1789" y="1281"/>
                </a:cubicBezTo>
                <a:cubicBezTo>
                  <a:pt x="1798" y="1281"/>
                  <a:pt x="1804" y="1274"/>
                  <a:pt x="1804" y="1266"/>
                </a:cubicBezTo>
                <a:cubicBezTo>
                  <a:pt x="1804" y="1258"/>
                  <a:pt x="1798" y="1251"/>
                  <a:pt x="1789" y="1251"/>
                </a:cubicBezTo>
                <a:close/>
                <a:moveTo>
                  <a:pt x="1789" y="1284"/>
                </a:moveTo>
                <a:cubicBezTo>
                  <a:pt x="1781" y="1284"/>
                  <a:pt x="1775" y="1291"/>
                  <a:pt x="1775" y="1299"/>
                </a:cubicBezTo>
                <a:cubicBezTo>
                  <a:pt x="1775" y="1307"/>
                  <a:pt x="1781" y="1314"/>
                  <a:pt x="1789" y="1314"/>
                </a:cubicBezTo>
                <a:cubicBezTo>
                  <a:pt x="1798" y="1314"/>
                  <a:pt x="1804" y="1307"/>
                  <a:pt x="1804" y="1299"/>
                </a:cubicBezTo>
                <a:cubicBezTo>
                  <a:pt x="1804" y="1291"/>
                  <a:pt x="1798" y="1284"/>
                  <a:pt x="1789" y="1284"/>
                </a:cubicBezTo>
                <a:close/>
                <a:moveTo>
                  <a:pt x="1789" y="1317"/>
                </a:moveTo>
                <a:cubicBezTo>
                  <a:pt x="1781" y="1317"/>
                  <a:pt x="1775" y="1323"/>
                  <a:pt x="1775" y="1332"/>
                </a:cubicBezTo>
                <a:cubicBezTo>
                  <a:pt x="1775" y="1340"/>
                  <a:pt x="1781" y="1346"/>
                  <a:pt x="1789" y="1346"/>
                </a:cubicBezTo>
                <a:cubicBezTo>
                  <a:pt x="1798" y="1346"/>
                  <a:pt x="1804" y="1340"/>
                  <a:pt x="1804" y="1332"/>
                </a:cubicBezTo>
                <a:cubicBezTo>
                  <a:pt x="1804" y="1323"/>
                  <a:pt x="1798" y="1317"/>
                  <a:pt x="1789" y="1317"/>
                </a:cubicBezTo>
                <a:close/>
                <a:moveTo>
                  <a:pt x="1789" y="1350"/>
                </a:moveTo>
                <a:cubicBezTo>
                  <a:pt x="1781" y="1350"/>
                  <a:pt x="1775" y="1356"/>
                  <a:pt x="1775" y="1365"/>
                </a:cubicBezTo>
                <a:cubicBezTo>
                  <a:pt x="1775" y="1373"/>
                  <a:pt x="1781" y="1379"/>
                  <a:pt x="1789" y="1379"/>
                </a:cubicBezTo>
                <a:cubicBezTo>
                  <a:pt x="1798" y="1379"/>
                  <a:pt x="1804" y="1373"/>
                  <a:pt x="1804" y="1365"/>
                </a:cubicBezTo>
                <a:cubicBezTo>
                  <a:pt x="1804" y="1356"/>
                  <a:pt x="1798" y="1350"/>
                  <a:pt x="1789" y="1350"/>
                </a:cubicBezTo>
                <a:close/>
                <a:moveTo>
                  <a:pt x="1789" y="1383"/>
                </a:moveTo>
                <a:cubicBezTo>
                  <a:pt x="1781" y="1383"/>
                  <a:pt x="1775" y="1389"/>
                  <a:pt x="1775" y="1397"/>
                </a:cubicBezTo>
                <a:cubicBezTo>
                  <a:pt x="1775" y="1406"/>
                  <a:pt x="1781" y="1412"/>
                  <a:pt x="1789" y="1412"/>
                </a:cubicBezTo>
                <a:cubicBezTo>
                  <a:pt x="1798" y="1412"/>
                  <a:pt x="1804" y="1406"/>
                  <a:pt x="1804" y="1397"/>
                </a:cubicBezTo>
                <a:cubicBezTo>
                  <a:pt x="1804" y="1389"/>
                  <a:pt x="1798" y="1383"/>
                  <a:pt x="1789" y="1383"/>
                </a:cubicBezTo>
                <a:close/>
                <a:moveTo>
                  <a:pt x="1789" y="1416"/>
                </a:moveTo>
                <a:cubicBezTo>
                  <a:pt x="1781" y="1416"/>
                  <a:pt x="1775" y="1422"/>
                  <a:pt x="1775" y="1430"/>
                </a:cubicBezTo>
                <a:cubicBezTo>
                  <a:pt x="1775" y="1439"/>
                  <a:pt x="1781" y="1445"/>
                  <a:pt x="1789" y="1445"/>
                </a:cubicBezTo>
                <a:cubicBezTo>
                  <a:pt x="1798" y="1445"/>
                  <a:pt x="1804" y="1439"/>
                  <a:pt x="1804" y="1430"/>
                </a:cubicBezTo>
                <a:cubicBezTo>
                  <a:pt x="1804" y="1422"/>
                  <a:pt x="1798" y="1416"/>
                  <a:pt x="1789" y="1416"/>
                </a:cubicBezTo>
                <a:close/>
                <a:moveTo>
                  <a:pt x="1822" y="0"/>
                </a:moveTo>
                <a:cubicBezTo>
                  <a:pt x="1814" y="0"/>
                  <a:pt x="1807" y="7"/>
                  <a:pt x="1807" y="15"/>
                </a:cubicBezTo>
                <a:cubicBezTo>
                  <a:pt x="1807" y="23"/>
                  <a:pt x="1814" y="30"/>
                  <a:pt x="1822" y="30"/>
                </a:cubicBezTo>
                <a:cubicBezTo>
                  <a:pt x="1830" y="30"/>
                  <a:pt x="1837" y="23"/>
                  <a:pt x="1837" y="15"/>
                </a:cubicBezTo>
                <a:cubicBezTo>
                  <a:pt x="1837" y="7"/>
                  <a:pt x="1830" y="0"/>
                  <a:pt x="1822" y="0"/>
                </a:cubicBezTo>
                <a:close/>
                <a:moveTo>
                  <a:pt x="1822" y="33"/>
                </a:moveTo>
                <a:cubicBezTo>
                  <a:pt x="1814" y="33"/>
                  <a:pt x="1807" y="40"/>
                  <a:pt x="1807" y="48"/>
                </a:cubicBezTo>
                <a:cubicBezTo>
                  <a:pt x="1807" y="56"/>
                  <a:pt x="1814" y="63"/>
                  <a:pt x="1822" y="63"/>
                </a:cubicBezTo>
                <a:cubicBezTo>
                  <a:pt x="1830" y="63"/>
                  <a:pt x="1837" y="56"/>
                  <a:pt x="1837" y="48"/>
                </a:cubicBezTo>
                <a:cubicBezTo>
                  <a:pt x="1837" y="40"/>
                  <a:pt x="1830" y="33"/>
                  <a:pt x="1822" y="33"/>
                </a:cubicBezTo>
                <a:close/>
                <a:moveTo>
                  <a:pt x="1822" y="66"/>
                </a:moveTo>
                <a:cubicBezTo>
                  <a:pt x="1814" y="66"/>
                  <a:pt x="1807" y="72"/>
                  <a:pt x="1807" y="81"/>
                </a:cubicBezTo>
                <a:cubicBezTo>
                  <a:pt x="1807" y="89"/>
                  <a:pt x="1814" y="95"/>
                  <a:pt x="1822" y="95"/>
                </a:cubicBezTo>
                <a:cubicBezTo>
                  <a:pt x="1830" y="95"/>
                  <a:pt x="1837" y="89"/>
                  <a:pt x="1837" y="81"/>
                </a:cubicBezTo>
                <a:cubicBezTo>
                  <a:pt x="1837" y="72"/>
                  <a:pt x="1830" y="66"/>
                  <a:pt x="1822" y="66"/>
                </a:cubicBezTo>
                <a:close/>
                <a:moveTo>
                  <a:pt x="1822" y="99"/>
                </a:moveTo>
                <a:cubicBezTo>
                  <a:pt x="1814" y="99"/>
                  <a:pt x="1807" y="105"/>
                  <a:pt x="1807" y="114"/>
                </a:cubicBezTo>
                <a:cubicBezTo>
                  <a:pt x="1807" y="122"/>
                  <a:pt x="1814" y="128"/>
                  <a:pt x="1822" y="128"/>
                </a:cubicBezTo>
                <a:cubicBezTo>
                  <a:pt x="1830" y="128"/>
                  <a:pt x="1837" y="122"/>
                  <a:pt x="1837" y="114"/>
                </a:cubicBezTo>
                <a:cubicBezTo>
                  <a:pt x="1837" y="105"/>
                  <a:pt x="1830" y="99"/>
                  <a:pt x="1822" y="99"/>
                </a:cubicBezTo>
                <a:close/>
                <a:moveTo>
                  <a:pt x="1822" y="132"/>
                </a:moveTo>
                <a:cubicBezTo>
                  <a:pt x="1814" y="132"/>
                  <a:pt x="1807" y="138"/>
                  <a:pt x="1807" y="147"/>
                </a:cubicBezTo>
                <a:cubicBezTo>
                  <a:pt x="1807" y="155"/>
                  <a:pt x="1814" y="161"/>
                  <a:pt x="1822" y="161"/>
                </a:cubicBezTo>
                <a:cubicBezTo>
                  <a:pt x="1830" y="161"/>
                  <a:pt x="1837" y="155"/>
                  <a:pt x="1837" y="147"/>
                </a:cubicBezTo>
                <a:cubicBezTo>
                  <a:pt x="1837" y="138"/>
                  <a:pt x="1830" y="132"/>
                  <a:pt x="1822" y="132"/>
                </a:cubicBezTo>
                <a:close/>
                <a:moveTo>
                  <a:pt x="1822" y="165"/>
                </a:moveTo>
                <a:cubicBezTo>
                  <a:pt x="1814" y="165"/>
                  <a:pt x="1807" y="171"/>
                  <a:pt x="1807" y="179"/>
                </a:cubicBezTo>
                <a:cubicBezTo>
                  <a:pt x="1807" y="188"/>
                  <a:pt x="1814" y="194"/>
                  <a:pt x="1822" y="194"/>
                </a:cubicBezTo>
                <a:cubicBezTo>
                  <a:pt x="1830" y="194"/>
                  <a:pt x="1837" y="188"/>
                  <a:pt x="1837" y="179"/>
                </a:cubicBezTo>
                <a:cubicBezTo>
                  <a:pt x="1837" y="171"/>
                  <a:pt x="1830" y="165"/>
                  <a:pt x="1822" y="165"/>
                </a:cubicBezTo>
                <a:close/>
                <a:moveTo>
                  <a:pt x="1822" y="198"/>
                </a:moveTo>
                <a:cubicBezTo>
                  <a:pt x="1814" y="198"/>
                  <a:pt x="1807" y="204"/>
                  <a:pt x="1807" y="212"/>
                </a:cubicBezTo>
                <a:cubicBezTo>
                  <a:pt x="1807" y="221"/>
                  <a:pt x="1814" y="227"/>
                  <a:pt x="1822" y="227"/>
                </a:cubicBezTo>
                <a:cubicBezTo>
                  <a:pt x="1830" y="227"/>
                  <a:pt x="1837" y="221"/>
                  <a:pt x="1837" y="212"/>
                </a:cubicBezTo>
                <a:cubicBezTo>
                  <a:pt x="1837" y="204"/>
                  <a:pt x="1830" y="198"/>
                  <a:pt x="1822" y="198"/>
                </a:cubicBezTo>
                <a:close/>
                <a:moveTo>
                  <a:pt x="1822" y="230"/>
                </a:moveTo>
                <a:cubicBezTo>
                  <a:pt x="1814" y="230"/>
                  <a:pt x="1807" y="237"/>
                  <a:pt x="1807" y="245"/>
                </a:cubicBezTo>
                <a:cubicBezTo>
                  <a:pt x="1807" y="253"/>
                  <a:pt x="1814" y="260"/>
                  <a:pt x="1822" y="260"/>
                </a:cubicBezTo>
                <a:cubicBezTo>
                  <a:pt x="1830" y="260"/>
                  <a:pt x="1837" y="253"/>
                  <a:pt x="1837" y="245"/>
                </a:cubicBezTo>
                <a:cubicBezTo>
                  <a:pt x="1837" y="237"/>
                  <a:pt x="1830" y="230"/>
                  <a:pt x="1822" y="230"/>
                </a:cubicBezTo>
                <a:close/>
                <a:moveTo>
                  <a:pt x="1822" y="263"/>
                </a:moveTo>
                <a:cubicBezTo>
                  <a:pt x="1814" y="263"/>
                  <a:pt x="1807" y="270"/>
                  <a:pt x="1807" y="278"/>
                </a:cubicBezTo>
                <a:cubicBezTo>
                  <a:pt x="1807" y="286"/>
                  <a:pt x="1814" y="293"/>
                  <a:pt x="1822" y="293"/>
                </a:cubicBezTo>
                <a:cubicBezTo>
                  <a:pt x="1830" y="293"/>
                  <a:pt x="1837" y="286"/>
                  <a:pt x="1837" y="278"/>
                </a:cubicBezTo>
                <a:cubicBezTo>
                  <a:pt x="1837" y="270"/>
                  <a:pt x="1830" y="263"/>
                  <a:pt x="1822" y="263"/>
                </a:cubicBezTo>
                <a:close/>
                <a:moveTo>
                  <a:pt x="1822" y="296"/>
                </a:moveTo>
                <a:cubicBezTo>
                  <a:pt x="1814" y="296"/>
                  <a:pt x="1807" y="303"/>
                  <a:pt x="1807" y="311"/>
                </a:cubicBezTo>
                <a:cubicBezTo>
                  <a:pt x="1807" y="319"/>
                  <a:pt x="1814" y="326"/>
                  <a:pt x="1822" y="326"/>
                </a:cubicBezTo>
                <a:cubicBezTo>
                  <a:pt x="1830" y="326"/>
                  <a:pt x="1837" y="319"/>
                  <a:pt x="1837" y="311"/>
                </a:cubicBezTo>
                <a:cubicBezTo>
                  <a:pt x="1837" y="303"/>
                  <a:pt x="1830" y="296"/>
                  <a:pt x="1822" y="296"/>
                </a:cubicBezTo>
                <a:close/>
                <a:moveTo>
                  <a:pt x="1822" y="329"/>
                </a:moveTo>
                <a:cubicBezTo>
                  <a:pt x="1814" y="329"/>
                  <a:pt x="1807" y="336"/>
                  <a:pt x="1807" y="344"/>
                </a:cubicBezTo>
                <a:cubicBezTo>
                  <a:pt x="1807" y="352"/>
                  <a:pt x="1814" y="359"/>
                  <a:pt x="1822" y="359"/>
                </a:cubicBezTo>
                <a:cubicBezTo>
                  <a:pt x="1830" y="359"/>
                  <a:pt x="1837" y="352"/>
                  <a:pt x="1837" y="344"/>
                </a:cubicBezTo>
                <a:cubicBezTo>
                  <a:pt x="1837" y="336"/>
                  <a:pt x="1830" y="329"/>
                  <a:pt x="1822" y="329"/>
                </a:cubicBezTo>
                <a:close/>
                <a:moveTo>
                  <a:pt x="1822" y="362"/>
                </a:moveTo>
                <a:cubicBezTo>
                  <a:pt x="1814" y="362"/>
                  <a:pt x="1807" y="369"/>
                  <a:pt x="1807" y="377"/>
                </a:cubicBezTo>
                <a:cubicBezTo>
                  <a:pt x="1807" y="385"/>
                  <a:pt x="1814" y="392"/>
                  <a:pt x="1822" y="392"/>
                </a:cubicBezTo>
                <a:cubicBezTo>
                  <a:pt x="1830" y="392"/>
                  <a:pt x="1837" y="385"/>
                  <a:pt x="1837" y="377"/>
                </a:cubicBezTo>
                <a:cubicBezTo>
                  <a:pt x="1837" y="369"/>
                  <a:pt x="1830" y="362"/>
                  <a:pt x="1822" y="362"/>
                </a:cubicBezTo>
                <a:close/>
                <a:moveTo>
                  <a:pt x="1822" y="395"/>
                </a:moveTo>
                <a:cubicBezTo>
                  <a:pt x="1814" y="395"/>
                  <a:pt x="1807" y="402"/>
                  <a:pt x="1807" y="410"/>
                </a:cubicBezTo>
                <a:cubicBezTo>
                  <a:pt x="1807" y="418"/>
                  <a:pt x="1814" y="425"/>
                  <a:pt x="1822" y="425"/>
                </a:cubicBezTo>
                <a:cubicBezTo>
                  <a:pt x="1830" y="425"/>
                  <a:pt x="1837" y="418"/>
                  <a:pt x="1837" y="410"/>
                </a:cubicBezTo>
                <a:cubicBezTo>
                  <a:pt x="1837" y="402"/>
                  <a:pt x="1830" y="395"/>
                  <a:pt x="1822" y="395"/>
                </a:cubicBezTo>
                <a:close/>
                <a:moveTo>
                  <a:pt x="1822" y="428"/>
                </a:moveTo>
                <a:cubicBezTo>
                  <a:pt x="1814" y="428"/>
                  <a:pt x="1807" y="435"/>
                  <a:pt x="1807" y="443"/>
                </a:cubicBezTo>
                <a:cubicBezTo>
                  <a:pt x="1807" y="451"/>
                  <a:pt x="1814" y="458"/>
                  <a:pt x="1822" y="458"/>
                </a:cubicBezTo>
                <a:cubicBezTo>
                  <a:pt x="1830" y="458"/>
                  <a:pt x="1837" y="451"/>
                  <a:pt x="1837" y="443"/>
                </a:cubicBezTo>
                <a:cubicBezTo>
                  <a:pt x="1837" y="435"/>
                  <a:pt x="1830" y="428"/>
                  <a:pt x="1822" y="428"/>
                </a:cubicBezTo>
                <a:close/>
                <a:moveTo>
                  <a:pt x="1822" y="461"/>
                </a:moveTo>
                <a:cubicBezTo>
                  <a:pt x="1814" y="461"/>
                  <a:pt x="1807" y="468"/>
                  <a:pt x="1807" y="476"/>
                </a:cubicBezTo>
                <a:cubicBezTo>
                  <a:pt x="1807" y="484"/>
                  <a:pt x="1814" y="491"/>
                  <a:pt x="1822" y="491"/>
                </a:cubicBezTo>
                <a:cubicBezTo>
                  <a:pt x="1830" y="491"/>
                  <a:pt x="1837" y="484"/>
                  <a:pt x="1837" y="476"/>
                </a:cubicBezTo>
                <a:cubicBezTo>
                  <a:pt x="1837" y="468"/>
                  <a:pt x="1830" y="461"/>
                  <a:pt x="1822" y="461"/>
                </a:cubicBezTo>
                <a:close/>
                <a:moveTo>
                  <a:pt x="1822" y="494"/>
                </a:moveTo>
                <a:cubicBezTo>
                  <a:pt x="1814" y="494"/>
                  <a:pt x="1807" y="500"/>
                  <a:pt x="1807" y="509"/>
                </a:cubicBezTo>
                <a:cubicBezTo>
                  <a:pt x="1807" y="517"/>
                  <a:pt x="1814" y="523"/>
                  <a:pt x="1822" y="523"/>
                </a:cubicBezTo>
                <a:cubicBezTo>
                  <a:pt x="1830" y="523"/>
                  <a:pt x="1837" y="517"/>
                  <a:pt x="1837" y="509"/>
                </a:cubicBezTo>
                <a:cubicBezTo>
                  <a:pt x="1837" y="500"/>
                  <a:pt x="1830" y="494"/>
                  <a:pt x="1822" y="494"/>
                </a:cubicBezTo>
                <a:close/>
                <a:moveTo>
                  <a:pt x="1822" y="527"/>
                </a:moveTo>
                <a:cubicBezTo>
                  <a:pt x="1814" y="527"/>
                  <a:pt x="1807" y="533"/>
                  <a:pt x="1807" y="542"/>
                </a:cubicBezTo>
                <a:cubicBezTo>
                  <a:pt x="1807" y="550"/>
                  <a:pt x="1814" y="556"/>
                  <a:pt x="1822" y="556"/>
                </a:cubicBezTo>
                <a:cubicBezTo>
                  <a:pt x="1830" y="556"/>
                  <a:pt x="1837" y="550"/>
                  <a:pt x="1837" y="542"/>
                </a:cubicBezTo>
                <a:cubicBezTo>
                  <a:pt x="1837" y="533"/>
                  <a:pt x="1830" y="527"/>
                  <a:pt x="1822" y="527"/>
                </a:cubicBezTo>
                <a:close/>
                <a:moveTo>
                  <a:pt x="1822" y="560"/>
                </a:moveTo>
                <a:cubicBezTo>
                  <a:pt x="1814" y="560"/>
                  <a:pt x="1807" y="566"/>
                  <a:pt x="1807" y="574"/>
                </a:cubicBezTo>
                <a:cubicBezTo>
                  <a:pt x="1807" y="583"/>
                  <a:pt x="1814" y="589"/>
                  <a:pt x="1822" y="589"/>
                </a:cubicBezTo>
                <a:cubicBezTo>
                  <a:pt x="1830" y="589"/>
                  <a:pt x="1837" y="583"/>
                  <a:pt x="1837" y="574"/>
                </a:cubicBezTo>
                <a:cubicBezTo>
                  <a:pt x="1837" y="566"/>
                  <a:pt x="1830" y="560"/>
                  <a:pt x="1822" y="560"/>
                </a:cubicBezTo>
                <a:close/>
                <a:moveTo>
                  <a:pt x="1822" y="593"/>
                </a:moveTo>
                <a:cubicBezTo>
                  <a:pt x="1814" y="593"/>
                  <a:pt x="1807" y="599"/>
                  <a:pt x="1807" y="607"/>
                </a:cubicBezTo>
                <a:cubicBezTo>
                  <a:pt x="1807" y="616"/>
                  <a:pt x="1814" y="622"/>
                  <a:pt x="1822" y="622"/>
                </a:cubicBezTo>
                <a:cubicBezTo>
                  <a:pt x="1830" y="622"/>
                  <a:pt x="1837" y="616"/>
                  <a:pt x="1837" y="607"/>
                </a:cubicBezTo>
                <a:cubicBezTo>
                  <a:pt x="1837" y="599"/>
                  <a:pt x="1830" y="593"/>
                  <a:pt x="1822" y="593"/>
                </a:cubicBezTo>
                <a:close/>
                <a:moveTo>
                  <a:pt x="1822" y="625"/>
                </a:moveTo>
                <a:cubicBezTo>
                  <a:pt x="1814" y="625"/>
                  <a:pt x="1807" y="632"/>
                  <a:pt x="1807" y="640"/>
                </a:cubicBezTo>
                <a:cubicBezTo>
                  <a:pt x="1807" y="648"/>
                  <a:pt x="1814" y="655"/>
                  <a:pt x="1822" y="655"/>
                </a:cubicBezTo>
                <a:cubicBezTo>
                  <a:pt x="1830" y="655"/>
                  <a:pt x="1837" y="648"/>
                  <a:pt x="1837" y="640"/>
                </a:cubicBezTo>
                <a:cubicBezTo>
                  <a:pt x="1837" y="632"/>
                  <a:pt x="1830" y="625"/>
                  <a:pt x="1822" y="625"/>
                </a:cubicBezTo>
                <a:close/>
                <a:moveTo>
                  <a:pt x="1822" y="658"/>
                </a:moveTo>
                <a:cubicBezTo>
                  <a:pt x="1814" y="658"/>
                  <a:pt x="1807" y="665"/>
                  <a:pt x="1807" y="673"/>
                </a:cubicBezTo>
                <a:cubicBezTo>
                  <a:pt x="1807" y="681"/>
                  <a:pt x="1814" y="688"/>
                  <a:pt x="1822" y="688"/>
                </a:cubicBezTo>
                <a:cubicBezTo>
                  <a:pt x="1830" y="688"/>
                  <a:pt x="1837" y="681"/>
                  <a:pt x="1837" y="673"/>
                </a:cubicBezTo>
                <a:cubicBezTo>
                  <a:pt x="1837" y="665"/>
                  <a:pt x="1830" y="658"/>
                  <a:pt x="1822" y="658"/>
                </a:cubicBezTo>
                <a:close/>
                <a:moveTo>
                  <a:pt x="1822" y="691"/>
                </a:moveTo>
                <a:cubicBezTo>
                  <a:pt x="1814" y="691"/>
                  <a:pt x="1807" y="698"/>
                  <a:pt x="1807" y="706"/>
                </a:cubicBezTo>
                <a:cubicBezTo>
                  <a:pt x="1807" y="714"/>
                  <a:pt x="1814" y="721"/>
                  <a:pt x="1822" y="721"/>
                </a:cubicBezTo>
                <a:cubicBezTo>
                  <a:pt x="1830" y="721"/>
                  <a:pt x="1837" y="714"/>
                  <a:pt x="1837" y="706"/>
                </a:cubicBezTo>
                <a:cubicBezTo>
                  <a:pt x="1837" y="698"/>
                  <a:pt x="1830" y="691"/>
                  <a:pt x="1822" y="691"/>
                </a:cubicBezTo>
                <a:close/>
                <a:moveTo>
                  <a:pt x="1822" y="724"/>
                </a:moveTo>
                <a:cubicBezTo>
                  <a:pt x="1814" y="724"/>
                  <a:pt x="1807" y="731"/>
                  <a:pt x="1807" y="739"/>
                </a:cubicBezTo>
                <a:cubicBezTo>
                  <a:pt x="1807" y="747"/>
                  <a:pt x="1814" y="754"/>
                  <a:pt x="1822" y="754"/>
                </a:cubicBezTo>
                <a:cubicBezTo>
                  <a:pt x="1830" y="754"/>
                  <a:pt x="1837" y="747"/>
                  <a:pt x="1837" y="739"/>
                </a:cubicBezTo>
                <a:cubicBezTo>
                  <a:pt x="1837" y="731"/>
                  <a:pt x="1830" y="724"/>
                  <a:pt x="1822" y="724"/>
                </a:cubicBezTo>
                <a:close/>
                <a:moveTo>
                  <a:pt x="1822" y="757"/>
                </a:moveTo>
                <a:cubicBezTo>
                  <a:pt x="1814" y="757"/>
                  <a:pt x="1807" y="764"/>
                  <a:pt x="1807" y="772"/>
                </a:cubicBezTo>
                <a:cubicBezTo>
                  <a:pt x="1807" y="780"/>
                  <a:pt x="1814" y="787"/>
                  <a:pt x="1822" y="787"/>
                </a:cubicBezTo>
                <a:cubicBezTo>
                  <a:pt x="1830" y="787"/>
                  <a:pt x="1837" y="780"/>
                  <a:pt x="1837" y="772"/>
                </a:cubicBezTo>
                <a:cubicBezTo>
                  <a:pt x="1837" y="764"/>
                  <a:pt x="1830" y="757"/>
                  <a:pt x="1822" y="757"/>
                </a:cubicBezTo>
                <a:close/>
                <a:moveTo>
                  <a:pt x="1822" y="790"/>
                </a:moveTo>
                <a:cubicBezTo>
                  <a:pt x="1814" y="790"/>
                  <a:pt x="1807" y="797"/>
                  <a:pt x="1807" y="805"/>
                </a:cubicBezTo>
                <a:cubicBezTo>
                  <a:pt x="1807" y="813"/>
                  <a:pt x="1814" y="820"/>
                  <a:pt x="1822" y="820"/>
                </a:cubicBezTo>
                <a:cubicBezTo>
                  <a:pt x="1830" y="820"/>
                  <a:pt x="1837" y="813"/>
                  <a:pt x="1837" y="805"/>
                </a:cubicBezTo>
                <a:cubicBezTo>
                  <a:pt x="1837" y="797"/>
                  <a:pt x="1830" y="790"/>
                  <a:pt x="1822" y="790"/>
                </a:cubicBezTo>
                <a:close/>
                <a:moveTo>
                  <a:pt x="1822" y="823"/>
                </a:moveTo>
                <a:cubicBezTo>
                  <a:pt x="1814" y="823"/>
                  <a:pt x="1807" y="830"/>
                  <a:pt x="1807" y="838"/>
                </a:cubicBezTo>
                <a:cubicBezTo>
                  <a:pt x="1807" y="846"/>
                  <a:pt x="1814" y="853"/>
                  <a:pt x="1822" y="853"/>
                </a:cubicBezTo>
                <a:cubicBezTo>
                  <a:pt x="1830" y="853"/>
                  <a:pt x="1837" y="846"/>
                  <a:pt x="1837" y="838"/>
                </a:cubicBezTo>
                <a:cubicBezTo>
                  <a:pt x="1837" y="830"/>
                  <a:pt x="1830" y="823"/>
                  <a:pt x="1822" y="823"/>
                </a:cubicBezTo>
                <a:close/>
                <a:moveTo>
                  <a:pt x="1822" y="856"/>
                </a:moveTo>
                <a:cubicBezTo>
                  <a:pt x="1814" y="856"/>
                  <a:pt x="1807" y="863"/>
                  <a:pt x="1807" y="871"/>
                </a:cubicBezTo>
                <a:cubicBezTo>
                  <a:pt x="1807" y="879"/>
                  <a:pt x="1814" y="886"/>
                  <a:pt x="1822" y="886"/>
                </a:cubicBezTo>
                <a:cubicBezTo>
                  <a:pt x="1830" y="886"/>
                  <a:pt x="1837" y="879"/>
                  <a:pt x="1837" y="871"/>
                </a:cubicBezTo>
                <a:cubicBezTo>
                  <a:pt x="1837" y="863"/>
                  <a:pt x="1830" y="856"/>
                  <a:pt x="1822" y="856"/>
                </a:cubicBezTo>
                <a:close/>
                <a:moveTo>
                  <a:pt x="1822" y="889"/>
                </a:moveTo>
                <a:cubicBezTo>
                  <a:pt x="1814" y="889"/>
                  <a:pt x="1807" y="895"/>
                  <a:pt x="1807" y="904"/>
                </a:cubicBezTo>
                <a:cubicBezTo>
                  <a:pt x="1807" y="912"/>
                  <a:pt x="1814" y="918"/>
                  <a:pt x="1822" y="918"/>
                </a:cubicBezTo>
                <a:cubicBezTo>
                  <a:pt x="1830" y="918"/>
                  <a:pt x="1837" y="912"/>
                  <a:pt x="1837" y="904"/>
                </a:cubicBezTo>
                <a:cubicBezTo>
                  <a:pt x="1837" y="895"/>
                  <a:pt x="1830" y="889"/>
                  <a:pt x="1822" y="889"/>
                </a:cubicBezTo>
                <a:close/>
                <a:moveTo>
                  <a:pt x="1822" y="922"/>
                </a:moveTo>
                <a:cubicBezTo>
                  <a:pt x="1814" y="922"/>
                  <a:pt x="1807" y="928"/>
                  <a:pt x="1807" y="937"/>
                </a:cubicBezTo>
                <a:cubicBezTo>
                  <a:pt x="1807" y="945"/>
                  <a:pt x="1814" y="951"/>
                  <a:pt x="1822" y="951"/>
                </a:cubicBezTo>
                <a:cubicBezTo>
                  <a:pt x="1830" y="951"/>
                  <a:pt x="1837" y="945"/>
                  <a:pt x="1837" y="937"/>
                </a:cubicBezTo>
                <a:cubicBezTo>
                  <a:pt x="1837" y="928"/>
                  <a:pt x="1830" y="922"/>
                  <a:pt x="1822" y="922"/>
                </a:cubicBezTo>
                <a:close/>
                <a:moveTo>
                  <a:pt x="1822" y="955"/>
                </a:moveTo>
                <a:cubicBezTo>
                  <a:pt x="1814" y="955"/>
                  <a:pt x="1807" y="961"/>
                  <a:pt x="1807" y="970"/>
                </a:cubicBezTo>
                <a:cubicBezTo>
                  <a:pt x="1807" y="978"/>
                  <a:pt x="1814" y="984"/>
                  <a:pt x="1822" y="984"/>
                </a:cubicBezTo>
                <a:cubicBezTo>
                  <a:pt x="1830" y="984"/>
                  <a:pt x="1837" y="978"/>
                  <a:pt x="1837" y="970"/>
                </a:cubicBezTo>
                <a:cubicBezTo>
                  <a:pt x="1837" y="961"/>
                  <a:pt x="1830" y="955"/>
                  <a:pt x="1822" y="955"/>
                </a:cubicBezTo>
                <a:close/>
                <a:moveTo>
                  <a:pt x="1822" y="988"/>
                </a:moveTo>
                <a:cubicBezTo>
                  <a:pt x="1814" y="988"/>
                  <a:pt x="1807" y="994"/>
                  <a:pt x="1807" y="1002"/>
                </a:cubicBezTo>
                <a:cubicBezTo>
                  <a:pt x="1807" y="1011"/>
                  <a:pt x="1814" y="1017"/>
                  <a:pt x="1822" y="1017"/>
                </a:cubicBezTo>
                <a:cubicBezTo>
                  <a:pt x="1830" y="1017"/>
                  <a:pt x="1837" y="1011"/>
                  <a:pt x="1837" y="1002"/>
                </a:cubicBezTo>
                <a:cubicBezTo>
                  <a:pt x="1837" y="994"/>
                  <a:pt x="1830" y="988"/>
                  <a:pt x="1822" y="988"/>
                </a:cubicBezTo>
                <a:close/>
                <a:moveTo>
                  <a:pt x="1822" y="1021"/>
                </a:moveTo>
                <a:cubicBezTo>
                  <a:pt x="1814" y="1021"/>
                  <a:pt x="1807" y="1027"/>
                  <a:pt x="1807" y="1035"/>
                </a:cubicBezTo>
                <a:cubicBezTo>
                  <a:pt x="1807" y="1044"/>
                  <a:pt x="1814" y="1050"/>
                  <a:pt x="1822" y="1050"/>
                </a:cubicBezTo>
                <a:cubicBezTo>
                  <a:pt x="1830" y="1050"/>
                  <a:pt x="1837" y="1044"/>
                  <a:pt x="1837" y="1035"/>
                </a:cubicBezTo>
                <a:cubicBezTo>
                  <a:pt x="1837" y="1027"/>
                  <a:pt x="1830" y="1021"/>
                  <a:pt x="1822" y="1021"/>
                </a:cubicBezTo>
                <a:close/>
                <a:moveTo>
                  <a:pt x="1822" y="1053"/>
                </a:moveTo>
                <a:cubicBezTo>
                  <a:pt x="1814" y="1053"/>
                  <a:pt x="1807" y="1060"/>
                  <a:pt x="1807" y="1068"/>
                </a:cubicBezTo>
                <a:cubicBezTo>
                  <a:pt x="1807" y="1076"/>
                  <a:pt x="1814" y="1083"/>
                  <a:pt x="1822" y="1083"/>
                </a:cubicBezTo>
                <a:cubicBezTo>
                  <a:pt x="1830" y="1083"/>
                  <a:pt x="1837" y="1076"/>
                  <a:pt x="1837" y="1068"/>
                </a:cubicBezTo>
                <a:cubicBezTo>
                  <a:pt x="1837" y="1060"/>
                  <a:pt x="1830" y="1053"/>
                  <a:pt x="1822" y="1053"/>
                </a:cubicBezTo>
                <a:close/>
                <a:moveTo>
                  <a:pt x="1822" y="1086"/>
                </a:moveTo>
                <a:cubicBezTo>
                  <a:pt x="1814" y="1086"/>
                  <a:pt x="1807" y="1093"/>
                  <a:pt x="1807" y="1101"/>
                </a:cubicBezTo>
                <a:cubicBezTo>
                  <a:pt x="1807" y="1109"/>
                  <a:pt x="1814" y="1116"/>
                  <a:pt x="1822" y="1116"/>
                </a:cubicBezTo>
                <a:cubicBezTo>
                  <a:pt x="1830" y="1116"/>
                  <a:pt x="1837" y="1109"/>
                  <a:pt x="1837" y="1101"/>
                </a:cubicBezTo>
                <a:cubicBezTo>
                  <a:pt x="1837" y="1093"/>
                  <a:pt x="1830" y="1086"/>
                  <a:pt x="1822" y="1086"/>
                </a:cubicBezTo>
                <a:close/>
                <a:moveTo>
                  <a:pt x="1822" y="1119"/>
                </a:moveTo>
                <a:cubicBezTo>
                  <a:pt x="1814" y="1119"/>
                  <a:pt x="1807" y="1126"/>
                  <a:pt x="1807" y="1134"/>
                </a:cubicBezTo>
                <a:cubicBezTo>
                  <a:pt x="1807" y="1142"/>
                  <a:pt x="1814" y="1149"/>
                  <a:pt x="1822" y="1149"/>
                </a:cubicBezTo>
                <a:cubicBezTo>
                  <a:pt x="1830" y="1149"/>
                  <a:pt x="1837" y="1142"/>
                  <a:pt x="1837" y="1134"/>
                </a:cubicBezTo>
                <a:cubicBezTo>
                  <a:pt x="1837" y="1126"/>
                  <a:pt x="1830" y="1119"/>
                  <a:pt x="1822" y="1119"/>
                </a:cubicBezTo>
                <a:close/>
                <a:moveTo>
                  <a:pt x="1822" y="1152"/>
                </a:moveTo>
                <a:cubicBezTo>
                  <a:pt x="1814" y="1152"/>
                  <a:pt x="1807" y="1159"/>
                  <a:pt x="1807" y="1167"/>
                </a:cubicBezTo>
                <a:cubicBezTo>
                  <a:pt x="1807" y="1175"/>
                  <a:pt x="1814" y="1182"/>
                  <a:pt x="1822" y="1182"/>
                </a:cubicBezTo>
                <a:cubicBezTo>
                  <a:pt x="1830" y="1182"/>
                  <a:pt x="1837" y="1175"/>
                  <a:pt x="1837" y="1167"/>
                </a:cubicBezTo>
                <a:cubicBezTo>
                  <a:pt x="1837" y="1159"/>
                  <a:pt x="1830" y="1152"/>
                  <a:pt x="1822" y="1152"/>
                </a:cubicBezTo>
                <a:close/>
                <a:moveTo>
                  <a:pt x="1822" y="1185"/>
                </a:moveTo>
                <a:cubicBezTo>
                  <a:pt x="1814" y="1185"/>
                  <a:pt x="1807" y="1192"/>
                  <a:pt x="1807" y="1200"/>
                </a:cubicBezTo>
                <a:cubicBezTo>
                  <a:pt x="1807" y="1208"/>
                  <a:pt x="1814" y="1215"/>
                  <a:pt x="1822" y="1215"/>
                </a:cubicBezTo>
                <a:cubicBezTo>
                  <a:pt x="1830" y="1215"/>
                  <a:pt x="1837" y="1208"/>
                  <a:pt x="1837" y="1200"/>
                </a:cubicBezTo>
                <a:cubicBezTo>
                  <a:pt x="1837" y="1192"/>
                  <a:pt x="1830" y="1185"/>
                  <a:pt x="1822" y="1185"/>
                </a:cubicBezTo>
                <a:close/>
                <a:moveTo>
                  <a:pt x="1822" y="1218"/>
                </a:moveTo>
                <a:cubicBezTo>
                  <a:pt x="1814" y="1218"/>
                  <a:pt x="1807" y="1225"/>
                  <a:pt x="1807" y="1233"/>
                </a:cubicBezTo>
                <a:cubicBezTo>
                  <a:pt x="1807" y="1241"/>
                  <a:pt x="1814" y="1248"/>
                  <a:pt x="1822" y="1248"/>
                </a:cubicBezTo>
                <a:cubicBezTo>
                  <a:pt x="1830" y="1248"/>
                  <a:pt x="1837" y="1241"/>
                  <a:pt x="1837" y="1233"/>
                </a:cubicBezTo>
                <a:cubicBezTo>
                  <a:pt x="1837" y="1225"/>
                  <a:pt x="1830" y="1218"/>
                  <a:pt x="1822" y="1218"/>
                </a:cubicBezTo>
                <a:close/>
                <a:moveTo>
                  <a:pt x="1822" y="1251"/>
                </a:moveTo>
                <a:cubicBezTo>
                  <a:pt x="1814" y="1251"/>
                  <a:pt x="1807" y="1258"/>
                  <a:pt x="1807" y="1266"/>
                </a:cubicBezTo>
                <a:cubicBezTo>
                  <a:pt x="1807" y="1274"/>
                  <a:pt x="1814" y="1281"/>
                  <a:pt x="1822" y="1281"/>
                </a:cubicBezTo>
                <a:cubicBezTo>
                  <a:pt x="1830" y="1281"/>
                  <a:pt x="1837" y="1274"/>
                  <a:pt x="1837" y="1266"/>
                </a:cubicBezTo>
                <a:cubicBezTo>
                  <a:pt x="1837" y="1258"/>
                  <a:pt x="1830" y="1251"/>
                  <a:pt x="1822" y="1251"/>
                </a:cubicBezTo>
                <a:close/>
                <a:moveTo>
                  <a:pt x="1822" y="1284"/>
                </a:moveTo>
                <a:cubicBezTo>
                  <a:pt x="1814" y="1284"/>
                  <a:pt x="1807" y="1291"/>
                  <a:pt x="1807" y="1299"/>
                </a:cubicBezTo>
                <a:cubicBezTo>
                  <a:pt x="1807" y="1307"/>
                  <a:pt x="1814" y="1314"/>
                  <a:pt x="1822" y="1314"/>
                </a:cubicBezTo>
                <a:cubicBezTo>
                  <a:pt x="1830" y="1314"/>
                  <a:pt x="1837" y="1307"/>
                  <a:pt x="1837" y="1299"/>
                </a:cubicBezTo>
                <a:cubicBezTo>
                  <a:pt x="1837" y="1291"/>
                  <a:pt x="1830" y="1284"/>
                  <a:pt x="1822" y="1284"/>
                </a:cubicBezTo>
                <a:close/>
                <a:moveTo>
                  <a:pt x="1822" y="1317"/>
                </a:moveTo>
                <a:cubicBezTo>
                  <a:pt x="1814" y="1317"/>
                  <a:pt x="1807" y="1323"/>
                  <a:pt x="1807" y="1332"/>
                </a:cubicBezTo>
                <a:cubicBezTo>
                  <a:pt x="1807" y="1340"/>
                  <a:pt x="1814" y="1346"/>
                  <a:pt x="1822" y="1346"/>
                </a:cubicBezTo>
                <a:cubicBezTo>
                  <a:pt x="1830" y="1346"/>
                  <a:pt x="1837" y="1340"/>
                  <a:pt x="1837" y="1332"/>
                </a:cubicBezTo>
                <a:cubicBezTo>
                  <a:pt x="1837" y="1323"/>
                  <a:pt x="1830" y="1317"/>
                  <a:pt x="1822" y="1317"/>
                </a:cubicBezTo>
                <a:close/>
                <a:moveTo>
                  <a:pt x="1822" y="1350"/>
                </a:moveTo>
                <a:cubicBezTo>
                  <a:pt x="1814" y="1350"/>
                  <a:pt x="1807" y="1356"/>
                  <a:pt x="1807" y="1365"/>
                </a:cubicBezTo>
                <a:cubicBezTo>
                  <a:pt x="1807" y="1373"/>
                  <a:pt x="1814" y="1379"/>
                  <a:pt x="1822" y="1379"/>
                </a:cubicBezTo>
                <a:cubicBezTo>
                  <a:pt x="1830" y="1379"/>
                  <a:pt x="1837" y="1373"/>
                  <a:pt x="1837" y="1365"/>
                </a:cubicBezTo>
                <a:cubicBezTo>
                  <a:pt x="1837" y="1356"/>
                  <a:pt x="1830" y="1350"/>
                  <a:pt x="1822" y="1350"/>
                </a:cubicBezTo>
                <a:close/>
                <a:moveTo>
                  <a:pt x="1822" y="1383"/>
                </a:moveTo>
                <a:cubicBezTo>
                  <a:pt x="1814" y="1383"/>
                  <a:pt x="1807" y="1389"/>
                  <a:pt x="1807" y="1397"/>
                </a:cubicBezTo>
                <a:cubicBezTo>
                  <a:pt x="1807" y="1406"/>
                  <a:pt x="1814" y="1412"/>
                  <a:pt x="1822" y="1412"/>
                </a:cubicBezTo>
                <a:cubicBezTo>
                  <a:pt x="1830" y="1412"/>
                  <a:pt x="1837" y="1406"/>
                  <a:pt x="1837" y="1397"/>
                </a:cubicBezTo>
                <a:cubicBezTo>
                  <a:pt x="1837" y="1389"/>
                  <a:pt x="1830" y="1383"/>
                  <a:pt x="1822" y="1383"/>
                </a:cubicBezTo>
                <a:close/>
                <a:moveTo>
                  <a:pt x="1822" y="1416"/>
                </a:moveTo>
                <a:cubicBezTo>
                  <a:pt x="1814" y="1416"/>
                  <a:pt x="1807" y="1422"/>
                  <a:pt x="1807" y="1430"/>
                </a:cubicBezTo>
                <a:cubicBezTo>
                  <a:pt x="1807" y="1439"/>
                  <a:pt x="1814" y="1445"/>
                  <a:pt x="1822" y="1445"/>
                </a:cubicBezTo>
                <a:cubicBezTo>
                  <a:pt x="1830" y="1445"/>
                  <a:pt x="1837" y="1439"/>
                  <a:pt x="1837" y="1430"/>
                </a:cubicBezTo>
                <a:cubicBezTo>
                  <a:pt x="1837" y="1422"/>
                  <a:pt x="1830" y="1416"/>
                  <a:pt x="1822" y="1416"/>
                </a:cubicBezTo>
                <a:close/>
                <a:moveTo>
                  <a:pt x="1855" y="0"/>
                </a:moveTo>
                <a:cubicBezTo>
                  <a:pt x="1847" y="0"/>
                  <a:pt x="1840" y="7"/>
                  <a:pt x="1840" y="15"/>
                </a:cubicBezTo>
                <a:cubicBezTo>
                  <a:pt x="1840" y="23"/>
                  <a:pt x="1847" y="30"/>
                  <a:pt x="1855" y="30"/>
                </a:cubicBezTo>
                <a:cubicBezTo>
                  <a:pt x="1863" y="30"/>
                  <a:pt x="1870" y="23"/>
                  <a:pt x="1870" y="15"/>
                </a:cubicBezTo>
                <a:cubicBezTo>
                  <a:pt x="1870" y="7"/>
                  <a:pt x="1863" y="0"/>
                  <a:pt x="1855" y="0"/>
                </a:cubicBezTo>
                <a:close/>
                <a:moveTo>
                  <a:pt x="1855" y="33"/>
                </a:moveTo>
                <a:cubicBezTo>
                  <a:pt x="1847" y="33"/>
                  <a:pt x="1840" y="40"/>
                  <a:pt x="1840" y="48"/>
                </a:cubicBezTo>
                <a:cubicBezTo>
                  <a:pt x="1840" y="56"/>
                  <a:pt x="1847" y="63"/>
                  <a:pt x="1855" y="63"/>
                </a:cubicBezTo>
                <a:cubicBezTo>
                  <a:pt x="1863" y="63"/>
                  <a:pt x="1870" y="56"/>
                  <a:pt x="1870" y="48"/>
                </a:cubicBezTo>
                <a:cubicBezTo>
                  <a:pt x="1870" y="40"/>
                  <a:pt x="1863" y="33"/>
                  <a:pt x="1855" y="33"/>
                </a:cubicBezTo>
                <a:close/>
                <a:moveTo>
                  <a:pt x="1855" y="66"/>
                </a:moveTo>
                <a:cubicBezTo>
                  <a:pt x="1847" y="66"/>
                  <a:pt x="1840" y="72"/>
                  <a:pt x="1840" y="81"/>
                </a:cubicBezTo>
                <a:cubicBezTo>
                  <a:pt x="1840" y="89"/>
                  <a:pt x="1847" y="95"/>
                  <a:pt x="1855" y="95"/>
                </a:cubicBezTo>
                <a:cubicBezTo>
                  <a:pt x="1863" y="95"/>
                  <a:pt x="1870" y="89"/>
                  <a:pt x="1870" y="81"/>
                </a:cubicBezTo>
                <a:cubicBezTo>
                  <a:pt x="1870" y="72"/>
                  <a:pt x="1863" y="66"/>
                  <a:pt x="1855" y="66"/>
                </a:cubicBezTo>
                <a:close/>
                <a:moveTo>
                  <a:pt x="1855" y="99"/>
                </a:moveTo>
                <a:cubicBezTo>
                  <a:pt x="1847" y="99"/>
                  <a:pt x="1840" y="105"/>
                  <a:pt x="1840" y="114"/>
                </a:cubicBezTo>
                <a:cubicBezTo>
                  <a:pt x="1840" y="122"/>
                  <a:pt x="1847" y="128"/>
                  <a:pt x="1855" y="128"/>
                </a:cubicBezTo>
                <a:cubicBezTo>
                  <a:pt x="1863" y="128"/>
                  <a:pt x="1870" y="122"/>
                  <a:pt x="1870" y="114"/>
                </a:cubicBezTo>
                <a:cubicBezTo>
                  <a:pt x="1870" y="105"/>
                  <a:pt x="1863" y="99"/>
                  <a:pt x="1855" y="99"/>
                </a:cubicBezTo>
                <a:close/>
                <a:moveTo>
                  <a:pt x="1855" y="132"/>
                </a:moveTo>
                <a:cubicBezTo>
                  <a:pt x="1847" y="132"/>
                  <a:pt x="1840" y="138"/>
                  <a:pt x="1840" y="147"/>
                </a:cubicBezTo>
                <a:cubicBezTo>
                  <a:pt x="1840" y="155"/>
                  <a:pt x="1847" y="161"/>
                  <a:pt x="1855" y="161"/>
                </a:cubicBezTo>
                <a:cubicBezTo>
                  <a:pt x="1863" y="161"/>
                  <a:pt x="1870" y="155"/>
                  <a:pt x="1870" y="147"/>
                </a:cubicBezTo>
                <a:cubicBezTo>
                  <a:pt x="1870" y="138"/>
                  <a:pt x="1863" y="132"/>
                  <a:pt x="1855" y="132"/>
                </a:cubicBezTo>
                <a:close/>
                <a:moveTo>
                  <a:pt x="1855" y="165"/>
                </a:moveTo>
                <a:cubicBezTo>
                  <a:pt x="1847" y="165"/>
                  <a:pt x="1840" y="171"/>
                  <a:pt x="1840" y="179"/>
                </a:cubicBezTo>
                <a:cubicBezTo>
                  <a:pt x="1840" y="188"/>
                  <a:pt x="1847" y="194"/>
                  <a:pt x="1855" y="194"/>
                </a:cubicBezTo>
                <a:cubicBezTo>
                  <a:pt x="1863" y="194"/>
                  <a:pt x="1870" y="188"/>
                  <a:pt x="1870" y="179"/>
                </a:cubicBezTo>
                <a:cubicBezTo>
                  <a:pt x="1870" y="171"/>
                  <a:pt x="1863" y="165"/>
                  <a:pt x="1855" y="165"/>
                </a:cubicBezTo>
                <a:close/>
                <a:moveTo>
                  <a:pt x="1855" y="198"/>
                </a:moveTo>
                <a:cubicBezTo>
                  <a:pt x="1847" y="198"/>
                  <a:pt x="1840" y="204"/>
                  <a:pt x="1840" y="212"/>
                </a:cubicBezTo>
                <a:cubicBezTo>
                  <a:pt x="1840" y="221"/>
                  <a:pt x="1847" y="227"/>
                  <a:pt x="1855" y="227"/>
                </a:cubicBezTo>
                <a:cubicBezTo>
                  <a:pt x="1863" y="227"/>
                  <a:pt x="1870" y="221"/>
                  <a:pt x="1870" y="212"/>
                </a:cubicBezTo>
                <a:cubicBezTo>
                  <a:pt x="1870" y="204"/>
                  <a:pt x="1863" y="198"/>
                  <a:pt x="1855" y="198"/>
                </a:cubicBezTo>
                <a:close/>
                <a:moveTo>
                  <a:pt x="1855" y="230"/>
                </a:moveTo>
                <a:cubicBezTo>
                  <a:pt x="1847" y="230"/>
                  <a:pt x="1840" y="237"/>
                  <a:pt x="1840" y="245"/>
                </a:cubicBezTo>
                <a:cubicBezTo>
                  <a:pt x="1840" y="253"/>
                  <a:pt x="1847" y="260"/>
                  <a:pt x="1855" y="260"/>
                </a:cubicBezTo>
                <a:cubicBezTo>
                  <a:pt x="1863" y="260"/>
                  <a:pt x="1870" y="253"/>
                  <a:pt x="1870" y="245"/>
                </a:cubicBezTo>
                <a:cubicBezTo>
                  <a:pt x="1870" y="237"/>
                  <a:pt x="1863" y="230"/>
                  <a:pt x="1855" y="230"/>
                </a:cubicBezTo>
                <a:close/>
                <a:moveTo>
                  <a:pt x="1855" y="263"/>
                </a:moveTo>
                <a:cubicBezTo>
                  <a:pt x="1847" y="263"/>
                  <a:pt x="1840" y="270"/>
                  <a:pt x="1840" y="278"/>
                </a:cubicBezTo>
                <a:cubicBezTo>
                  <a:pt x="1840" y="286"/>
                  <a:pt x="1847" y="293"/>
                  <a:pt x="1855" y="293"/>
                </a:cubicBezTo>
                <a:cubicBezTo>
                  <a:pt x="1863" y="293"/>
                  <a:pt x="1870" y="286"/>
                  <a:pt x="1870" y="278"/>
                </a:cubicBezTo>
                <a:cubicBezTo>
                  <a:pt x="1870" y="270"/>
                  <a:pt x="1863" y="263"/>
                  <a:pt x="1855" y="263"/>
                </a:cubicBezTo>
                <a:close/>
                <a:moveTo>
                  <a:pt x="1855" y="296"/>
                </a:moveTo>
                <a:cubicBezTo>
                  <a:pt x="1847" y="296"/>
                  <a:pt x="1840" y="303"/>
                  <a:pt x="1840" y="311"/>
                </a:cubicBezTo>
                <a:cubicBezTo>
                  <a:pt x="1840" y="319"/>
                  <a:pt x="1847" y="326"/>
                  <a:pt x="1855" y="326"/>
                </a:cubicBezTo>
                <a:cubicBezTo>
                  <a:pt x="1863" y="326"/>
                  <a:pt x="1870" y="319"/>
                  <a:pt x="1870" y="311"/>
                </a:cubicBezTo>
                <a:cubicBezTo>
                  <a:pt x="1870" y="303"/>
                  <a:pt x="1863" y="296"/>
                  <a:pt x="1855" y="296"/>
                </a:cubicBezTo>
                <a:close/>
                <a:moveTo>
                  <a:pt x="1855" y="329"/>
                </a:moveTo>
                <a:cubicBezTo>
                  <a:pt x="1847" y="329"/>
                  <a:pt x="1840" y="336"/>
                  <a:pt x="1840" y="344"/>
                </a:cubicBezTo>
                <a:cubicBezTo>
                  <a:pt x="1840" y="352"/>
                  <a:pt x="1847" y="359"/>
                  <a:pt x="1855" y="359"/>
                </a:cubicBezTo>
                <a:cubicBezTo>
                  <a:pt x="1863" y="359"/>
                  <a:pt x="1870" y="352"/>
                  <a:pt x="1870" y="344"/>
                </a:cubicBezTo>
                <a:cubicBezTo>
                  <a:pt x="1870" y="336"/>
                  <a:pt x="1863" y="329"/>
                  <a:pt x="1855" y="329"/>
                </a:cubicBezTo>
                <a:close/>
                <a:moveTo>
                  <a:pt x="1855" y="362"/>
                </a:moveTo>
                <a:cubicBezTo>
                  <a:pt x="1847" y="362"/>
                  <a:pt x="1840" y="369"/>
                  <a:pt x="1840" y="377"/>
                </a:cubicBezTo>
                <a:cubicBezTo>
                  <a:pt x="1840" y="385"/>
                  <a:pt x="1847" y="392"/>
                  <a:pt x="1855" y="392"/>
                </a:cubicBezTo>
                <a:cubicBezTo>
                  <a:pt x="1863" y="392"/>
                  <a:pt x="1870" y="385"/>
                  <a:pt x="1870" y="377"/>
                </a:cubicBezTo>
                <a:cubicBezTo>
                  <a:pt x="1870" y="369"/>
                  <a:pt x="1863" y="362"/>
                  <a:pt x="1855" y="362"/>
                </a:cubicBezTo>
                <a:close/>
                <a:moveTo>
                  <a:pt x="1855" y="395"/>
                </a:moveTo>
                <a:cubicBezTo>
                  <a:pt x="1847" y="395"/>
                  <a:pt x="1840" y="402"/>
                  <a:pt x="1840" y="410"/>
                </a:cubicBezTo>
                <a:cubicBezTo>
                  <a:pt x="1840" y="418"/>
                  <a:pt x="1847" y="425"/>
                  <a:pt x="1855" y="425"/>
                </a:cubicBezTo>
                <a:cubicBezTo>
                  <a:pt x="1863" y="425"/>
                  <a:pt x="1870" y="418"/>
                  <a:pt x="1870" y="410"/>
                </a:cubicBezTo>
                <a:cubicBezTo>
                  <a:pt x="1870" y="402"/>
                  <a:pt x="1863" y="395"/>
                  <a:pt x="1855" y="395"/>
                </a:cubicBezTo>
                <a:close/>
                <a:moveTo>
                  <a:pt x="1855" y="428"/>
                </a:moveTo>
                <a:cubicBezTo>
                  <a:pt x="1847" y="428"/>
                  <a:pt x="1840" y="435"/>
                  <a:pt x="1840" y="443"/>
                </a:cubicBezTo>
                <a:cubicBezTo>
                  <a:pt x="1840" y="451"/>
                  <a:pt x="1847" y="458"/>
                  <a:pt x="1855" y="458"/>
                </a:cubicBezTo>
                <a:cubicBezTo>
                  <a:pt x="1863" y="458"/>
                  <a:pt x="1870" y="451"/>
                  <a:pt x="1870" y="443"/>
                </a:cubicBezTo>
                <a:cubicBezTo>
                  <a:pt x="1870" y="435"/>
                  <a:pt x="1863" y="428"/>
                  <a:pt x="1855" y="428"/>
                </a:cubicBezTo>
                <a:close/>
                <a:moveTo>
                  <a:pt x="1855" y="461"/>
                </a:moveTo>
                <a:cubicBezTo>
                  <a:pt x="1847" y="461"/>
                  <a:pt x="1840" y="468"/>
                  <a:pt x="1840" y="476"/>
                </a:cubicBezTo>
                <a:cubicBezTo>
                  <a:pt x="1840" y="484"/>
                  <a:pt x="1847" y="491"/>
                  <a:pt x="1855" y="491"/>
                </a:cubicBezTo>
                <a:cubicBezTo>
                  <a:pt x="1863" y="491"/>
                  <a:pt x="1870" y="484"/>
                  <a:pt x="1870" y="476"/>
                </a:cubicBezTo>
                <a:cubicBezTo>
                  <a:pt x="1870" y="468"/>
                  <a:pt x="1863" y="461"/>
                  <a:pt x="1855" y="461"/>
                </a:cubicBezTo>
                <a:close/>
                <a:moveTo>
                  <a:pt x="1855" y="494"/>
                </a:moveTo>
                <a:cubicBezTo>
                  <a:pt x="1847" y="494"/>
                  <a:pt x="1840" y="500"/>
                  <a:pt x="1840" y="509"/>
                </a:cubicBezTo>
                <a:cubicBezTo>
                  <a:pt x="1840" y="517"/>
                  <a:pt x="1847" y="523"/>
                  <a:pt x="1855" y="523"/>
                </a:cubicBezTo>
                <a:cubicBezTo>
                  <a:pt x="1863" y="523"/>
                  <a:pt x="1870" y="517"/>
                  <a:pt x="1870" y="509"/>
                </a:cubicBezTo>
                <a:cubicBezTo>
                  <a:pt x="1870" y="500"/>
                  <a:pt x="1863" y="494"/>
                  <a:pt x="1855" y="494"/>
                </a:cubicBezTo>
                <a:close/>
                <a:moveTo>
                  <a:pt x="1855" y="527"/>
                </a:moveTo>
                <a:cubicBezTo>
                  <a:pt x="1847" y="527"/>
                  <a:pt x="1840" y="533"/>
                  <a:pt x="1840" y="542"/>
                </a:cubicBezTo>
                <a:cubicBezTo>
                  <a:pt x="1840" y="550"/>
                  <a:pt x="1847" y="556"/>
                  <a:pt x="1855" y="556"/>
                </a:cubicBezTo>
                <a:cubicBezTo>
                  <a:pt x="1863" y="556"/>
                  <a:pt x="1870" y="550"/>
                  <a:pt x="1870" y="542"/>
                </a:cubicBezTo>
                <a:cubicBezTo>
                  <a:pt x="1870" y="533"/>
                  <a:pt x="1863" y="527"/>
                  <a:pt x="1855" y="527"/>
                </a:cubicBezTo>
                <a:close/>
                <a:moveTo>
                  <a:pt x="1855" y="560"/>
                </a:moveTo>
                <a:cubicBezTo>
                  <a:pt x="1847" y="560"/>
                  <a:pt x="1840" y="566"/>
                  <a:pt x="1840" y="574"/>
                </a:cubicBezTo>
                <a:cubicBezTo>
                  <a:pt x="1840" y="583"/>
                  <a:pt x="1847" y="589"/>
                  <a:pt x="1855" y="589"/>
                </a:cubicBezTo>
                <a:cubicBezTo>
                  <a:pt x="1863" y="589"/>
                  <a:pt x="1870" y="583"/>
                  <a:pt x="1870" y="574"/>
                </a:cubicBezTo>
                <a:cubicBezTo>
                  <a:pt x="1870" y="566"/>
                  <a:pt x="1863" y="560"/>
                  <a:pt x="1855" y="560"/>
                </a:cubicBezTo>
                <a:close/>
                <a:moveTo>
                  <a:pt x="1855" y="593"/>
                </a:moveTo>
                <a:cubicBezTo>
                  <a:pt x="1847" y="593"/>
                  <a:pt x="1840" y="599"/>
                  <a:pt x="1840" y="607"/>
                </a:cubicBezTo>
                <a:cubicBezTo>
                  <a:pt x="1840" y="616"/>
                  <a:pt x="1847" y="622"/>
                  <a:pt x="1855" y="622"/>
                </a:cubicBezTo>
                <a:cubicBezTo>
                  <a:pt x="1863" y="622"/>
                  <a:pt x="1870" y="616"/>
                  <a:pt x="1870" y="607"/>
                </a:cubicBezTo>
                <a:cubicBezTo>
                  <a:pt x="1870" y="599"/>
                  <a:pt x="1863" y="593"/>
                  <a:pt x="1855" y="593"/>
                </a:cubicBezTo>
                <a:close/>
                <a:moveTo>
                  <a:pt x="1855" y="625"/>
                </a:moveTo>
                <a:cubicBezTo>
                  <a:pt x="1847" y="625"/>
                  <a:pt x="1840" y="632"/>
                  <a:pt x="1840" y="640"/>
                </a:cubicBezTo>
                <a:cubicBezTo>
                  <a:pt x="1840" y="648"/>
                  <a:pt x="1847" y="655"/>
                  <a:pt x="1855" y="655"/>
                </a:cubicBezTo>
                <a:cubicBezTo>
                  <a:pt x="1863" y="655"/>
                  <a:pt x="1870" y="648"/>
                  <a:pt x="1870" y="640"/>
                </a:cubicBezTo>
                <a:cubicBezTo>
                  <a:pt x="1870" y="632"/>
                  <a:pt x="1863" y="625"/>
                  <a:pt x="1855" y="625"/>
                </a:cubicBezTo>
                <a:close/>
                <a:moveTo>
                  <a:pt x="1855" y="658"/>
                </a:moveTo>
                <a:cubicBezTo>
                  <a:pt x="1847" y="658"/>
                  <a:pt x="1840" y="665"/>
                  <a:pt x="1840" y="673"/>
                </a:cubicBezTo>
                <a:cubicBezTo>
                  <a:pt x="1840" y="681"/>
                  <a:pt x="1847" y="688"/>
                  <a:pt x="1855" y="688"/>
                </a:cubicBezTo>
                <a:cubicBezTo>
                  <a:pt x="1863" y="688"/>
                  <a:pt x="1870" y="681"/>
                  <a:pt x="1870" y="673"/>
                </a:cubicBezTo>
                <a:cubicBezTo>
                  <a:pt x="1870" y="665"/>
                  <a:pt x="1863" y="658"/>
                  <a:pt x="1855" y="658"/>
                </a:cubicBezTo>
                <a:close/>
                <a:moveTo>
                  <a:pt x="1855" y="691"/>
                </a:moveTo>
                <a:cubicBezTo>
                  <a:pt x="1847" y="691"/>
                  <a:pt x="1840" y="698"/>
                  <a:pt x="1840" y="706"/>
                </a:cubicBezTo>
                <a:cubicBezTo>
                  <a:pt x="1840" y="714"/>
                  <a:pt x="1847" y="721"/>
                  <a:pt x="1855" y="721"/>
                </a:cubicBezTo>
                <a:cubicBezTo>
                  <a:pt x="1863" y="721"/>
                  <a:pt x="1870" y="714"/>
                  <a:pt x="1870" y="706"/>
                </a:cubicBezTo>
                <a:cubicBezTo>
                  <a:pt x="1870" y="698"/>
                  <a:pt x="1863" y="691"/>
                  <a:pt x="1855" y="691"/>
                </a:cubicBezTo>
                <a:close/>
                <a:moveTo>
                  <a:pt x="1855" y="724"/>
                </a:moveTo>
                <a:cubicBezTo>
                  <a:pt x="1847" y="724"/>
                  <a:pt x="1840" y="731"/>
                  <a:pt x="1840" y="739"/>
                </a:cubicBezTo>
                <a:cubicBezTo>
                  <a:pt x="1840" y="747"/>
                  <a:pt x="1847" y="754"/>
                  <a:pt x="1855" y="754"/>
                </a:cubicBezTo>
                <a:cubicBezTo>
                  <a:pt x="1863" y="754"/>
                  <a:pt x="1870" y="747"/>
                  <a:pt x="1870" y="739"/>
                </a:cubicBezTo>
                <a:cubicBezTo>
                  <a:pt x="1870" y="731"/>
                  <a:pt x="1863" y="724"/>
                  <a:pt x="1855" y="724"/>
                </a:cubicBezTo>
                <a:close/>
                <a:moveTo>
                  <a:pt x="1855" y="757"/>
                </a:moveTo>
                <a:cubicBezTo>
                  <a:pt x="1847" y="757"/>
                  <a:pt x="1840" y="764"/>
                  <a:pt x="1840" y="772"/>
                </a:cubicBezTo>
                <a:cubicBezTo>
                  <a:pt x="1840" y="780"/>
                  <a:pt x="1847" y="787"/>
                  <a:pt x="1855" y="787"/>
                </a:cubicBezTo>
                <a:cubicBezTo>
                  <a:pt x="1863" y="787"/>
                  <a:pt x="1870" y="780"/>
                  <a:pt x="1870" y="772"/>
                </a:cubicBezTo>
                <a:cubicBezTo>
                  <a:pt x="1870" y="764"/>
                  <a:pt x="1863" y="757"/>
                  <a:pt x="1855" y="757"/>
                </a:cubicBezTo>
                <a:close/>
                <a:moveTo>
                  <a:pt x="1855" y="790"/>
                </a:moveTo>
                <a:cubicBezTo>
                  <a:pt x="1847" y="790"/>
                  <a:pt x="1840" y="797"/>
                  <a:pt x="1840" y="805"/>
                </a:cubicBezTo>
                <a:cubicBezTo>
                  <a:pt x="1840" y="813"/>
                  <a:pt x="1847" y="820"/>
                  <a:pt x="1855" y="820"/>
                </a:cubicBezTo>
                <a:cubicBezTo>
                  <a:pt x="1863" y="820"/>
                  <a:pt x="1870" y="813"/>
                  <a:pt x="1870" y="805"/>
                </a:cubicBezTo>
                <a:cubicBezTo>
                  <a:pt x="1870" y="797"/>
                  <a:pt x="1863" y="790"/>
                  <a:pt x="1855" y="790"/>
                </a:cubicBezTo>
                <a:close/>
                <a:moveTo>
                  <a:pt x="1855" y="823"/>
                </a:moveTo>
                <a:cubicBezTo>
                  <a:pt x="1847" y="823"/>
                  <a:pt x="1840" y="830"/>
                  <a:pt x="1840" y="838"/>
                </a:cubicBezTo>
                <a:cubicBezTo>
                  <a:pt x="1840" y="846"/>
                  <a:pt x="1847" y="853"/>
                  <a:pt x="1855" y="853"/>
                </a:cubicBezTo>
                <a:cubicBezTo>
                  <a:pt x="1863" y="853"/>
                  <a:pt x="1870" y="846"/>
                  <a:pt x="1870" y="838"/>
                </a:cubicBezTo>
                <a:cubicBezTo>
                  <a:pt x="1870" y="830"/>
                  <a:pt x="1863" y="823"/>
                  <a:pt x="1855" y="823"/>
                </a:cubicBezTo>
                <a:close/>
                <a:moveTo>
                  <a:pt x="1855" y="856"/>
                </a:moveTo>
                <a:cubicBezTo>
                  <a:pt x="1847" y="856"/>
                  <a:pt x="1840" y="863"/>
                  <a:pt x="1840" y="871"/>
                </a:cubicBezTo>
                <a:cubicBezTo>
                  <a:pt x="1840" y="879"/>
                  <a:pt x="1847" y="886"/>
                  <a:pt x="1855" y="886"/>
                </a:cubicBezTo>
                <a:cubicBezTo>
                  <a:pt x="1863" y="886"/>
                  <a:pt x="1870" y="879"/>
                  <a:pt x="1870" y="871"/>
                </a:cubicBezTo>
                <a:cubicBezTo>
                  <a:pt x="1870" y="863"/>
                  <a:pt x="1863" y="856"/>
                  <a:pt x="1855" y="856"/>
                </a:cubicBezTo>
                <a:close/>
                <a:moveTo>
                  <a:pt x="1855" y="889"/>
                </a:moveTo>
                <a:cubicBezTo>
                  <a:pt x="1847" y="889"/>
                  <a:pt x="1840" y="895"/>
                  <a:pt x="1840" y="904"/>
                </a:cubicBezTo>
                <a:cubicBezTo>
                  <a:pt x="1840" y="912"/>
                  <a:pt x="1847" y="918"/>
                  <a:pt x="1855" y="918"/>
                </a:cubicBezTo>
                <a:cubicBezTo>
                  <a:pt x="1863" y="918"/>
                  <a:pt x="1870" y="912"/>
                  <a:pt x="1870" y="904"/>
                </a:cubicBezTo>
                <a:cubicBezTo>
                  <a:pt x="1870" y="895"/>
                  <a:pt x="1863" y="889"/>
                  <a:pt x="1855" y="889"/>
                </a:cubicBezTo>
                <a:close/>
                <a:moveTo>
                  <a:pt x="1855" y="922"/>
                </a:moveTo>
                <a:cubicBezTo>
                  <a:pt x="1847" y="922"/>
                  <a:pt x="1840" y="928"/>
                  <a:pt x="1840" y="937"/>
                </a:cubicBezTo>
                <a:cubicBezTo>
                  <a:pt x="1840" y="945"/>
                  <a:pt x="1847" y="951"/>
                  <a:pt x="1855" y="951"/>
                </a:cubicBezTo>
                <a:cubicBezTo>
                  <a:pt x="1863" y="951"/>
                  <a:pt x="1870" y="945"/>
                  <a:pt x="1870" y="937"/>
                </a:cubicBezTo>
                <a:cubicBezTo>
                  <a:pt x="1870" y="928"/>
                  <a:pt x="1863" y="922"/>
                  <a:pt x="1855" y="922"/>
                </a:cubicBezTo>
                <a:close/>
                <a:moveTo>
                  <a:pt x="1855" y="955"/>
                </a:moveTo>
                <a:cubicBezTo>
                  <a:pt x="1847" y="955"/>
                  <a:pt x="1840" y="961"/>
                  <a:pt x="1840" y="970"/>
                </a:cubicBezTo>
                <a:cubicBezTo>
                  <a:pt x="1840" y="978"/>
                  <a:pt x="1847" y="984"/>
                  <a:pt x="1855" y="984"/>
                </a:cubicBezTo>
                <a:cubicBezTo>
                  <a:pt x="1863" y="984"/>
                  <a:pt x="1870" y="978"/>
                  <a:pt x="1870" y="970"/>
                </a:cubicBezTo>
                <a:cubicBezTo>
                  <a:pt x="1870" y="961"/>
                  <a:pt x="1863" y="955"/>
                  <a:pt x="1855" y="955"/>
                </a:cubicBezTo>
                <a:close/>
                <a:moveTo>
                  <a:pt x="1855" y="988"/>
                </a:moveTo>
                <a:cubicBezTo>
                  <a:pt x="1847" y="988"/>
                  <a:pt x="1840" y="994"/>
                  <a:pt x="1840" y="1002"/>
                </a:cubicBezTo>
                <a:cubicBezTo>
                  <a:pt x="1840" y="1011"/>
                  <a:pt x="1847" y="1017"/>
                  <a:pt x="1855" y="1017"/>
                </a:cubicBezTo>
                <a:cubicBezTo>
                  <a:pt x="1863" y="1017"/>
                  <a:pt x="1870" y="1011"/>
                  <a:pt x="1870" y="1002"/>
                </a:cubicBezTo>
                <a:cubicBezTo>
                  <a:pt x="1870" y="994"/>
                  <a:pt x="1863" y="988"/>
                  <a:pt x="1855" y="988"/>
                </a:cubicBezTo>
                <a:close/>
                <a:moveTo>
                  <a:pt x="1855" y="1021"/>
                </a:moveTo>
                <a:cubicBezTo>
                  <a:pt x="1847" y="1021"/>
                  <a:pt x="1840" y="1027"/>
                  <a:pt x="1840" y="1035"/>
                </a:cubicBezTo>
                <a:cubicBezTo>
                  <a:pt x="1840" y="1044"/>
                  <a:pt x="1847" y="1050"/>
                  <a:pt x="1855" y="1050"/>
                </a:cubicBezTo>
                <a:cubicBezTo>
                  <a:pt x="1863" y="1050"/>
                  <a:pt x="1870" y="1044"/>
                  <a:pt x="1870" y="1035"/>
                </a:cubicBezTo>
                <a:cubicBezTo>
                  <a:pt x="1870" y="1027"/>
                  <a:pt x="1863" y="1021"/>
                  <a:pt x="1855" y="1021"/>
                </a:cubicBezTo>
                <a:close/>
                <a:moveTo>
                  <a:pt x="1855" y="1053"/>
                </a:moveTo>
                <a:cubicBezTo>
                  <a:pt x="1847" y="1053"/>
                  <a:pt x="1840" y="1060"/>
                  <a:pt x="1840" y="1068"/>
                </a:cubicBezTo>
                <a:cubicBezTo>
                  <a:pt x="1840" y="1076"/>
                  <a:pt x="1847" y="1083"/>
                  <a:pt x="1855" y="1083"/>
                </a:cubicBezTo>
                <a:cubicBezTo>
                  <a:pt x="1863" y="1083"/>
                  <a:pt x="1870" y="1076"/>
                  <a:pt x="1870" y="1068"/>
                </a:cubicBezTo>
                <a:cubicBezTo>
                  <a:pt x="1870" y="1060"/>
                  <a:pt x="1863" y="1053"/>
                  <a:pt x="1855" y="1053"/>
                </a:cubicBezTo>
                <a:close/>
                <a:moveTo>
                  <a:pt x="1855" y="1086"/>
                </a:moveTo>
                <a:cubicBezTo>
                  <a:pt x="1847" y="1086"/>
                  <a:pt x="1840" y="1093"/>
                  <a:pt x="1840" y="1101"/>
                </a:cubicBezTo>
                <a:cubicBezTo>
                  <a:pt x="1840" y="1109"/>
                  <a:pt x="1847" y="1116"/>
                  <a:pt x="1855" y="1116"/>
                </a:cubicBezTo>
                <a:cubicBezTo>
                  <a:pt x="1863" y="1116"/>
                  <a:pt x="1870" y="1109"/>
                  <a:pt x="1870" y="1101"/>
                </a:cubicBezTo>
                <a:cubicBezTo>
                  <a:pt x="1870" y="1093"/>
                  <a:pt x="1863" y="1086"/>
                  <a:pt x="1855" y="1086"/>
                </a:cubicBezTo>
                <a:close/>
                <a:moveTo>
                  <a:pt x="1855" y="1119"/>
                </a:moveTo>
                <a:cubicBezTo>
                  <a:pt x="1847" y="1119"/>
                  <a:pt x="1840" y="1126"/>
                  <a:pt x="1840" y="1134"/>
                </a:cubicBezTo>
                <a:cubicBezTo>
                  <a:pt x="1840" y="1142"/>
                  <a:pt x="1847" y="1149"/>
                  <a:pt x="1855" y="1149"/>
                </a:cubicBezTo>
                <a:cubicBezTo>
                  <a:pt x="1863" y="1149"/>
                  <a:pt x="1870" y="1142"/>
                  <a:pt x="1870" y="1134"/>
                </a:cubicBezTo>
                <a:cubicBezTo>
                  <a:pt x="1870" y="1126"/>
                  <a:pt x="1863" y="1119"/>
                  <a:pt x="1855" y="1119"/>
                </a:cubicBezTo>
                <a:close/>
                <a:moveTo>
                  <a:pt x="1855" y="1152"/>
                </a:moveTo>
                <a:cubicBezTo>
                  <a:pt x="1847" y="1152"/>
                  <a:pt x="1840" y="1159"/>
                  <a:pt x="1840" y="1167"/>
                </a:cubicBezTo>
                <a:cubicBezTo>
                  <a:pt x="1840" y="1175"/>
                  <a:pt x="1847" y="1182"/>
                  <a:pt x="1855" y="1182"/>
                </a:cubicBezTo>
                <a:cubicBezTo>
                  <a:pt x="1863" y="1182"/>
                  <a:pt x="1870" y="1175"/>
                  <a:pt x="1870" y="1167"/>
                </a:cubicBezTo>
                <a:cubicBezTo>
                  <a:pt x="1870" y="1159"/>
                  <a:pt x="1863" y="1152"/>
                  <a:pt x="1855" y="1152"/>
                </a:cubicBezTo>
                <a:close/>
                <a:moveTo>
                  <a:pt x="1855" y="1185"/>
                </a:moveTo>
                <a:cubicBezTo>
                  <a:pt x="1847" y="1185"/>
                  <a:pt x="1840" y="1192"/>
                  <a:pt x="1840" y="1200"/>
                </a:cubicBezTo>
                <a:cubicBezTo>
                  <a:pt x="1840" y="1208"/>
                  <a:pt x="1847" y="1215"/>
                  <a:pt x="1855" y="1215"/>
                </a:cubicBezTo>
                <a:cubicBezTo>
                  <a:pt x="1863" y="1215"/>
                  <a:pt x="1870" y="1208"/>
                  <a:pt x="1870" y="1200"/>
                </a:cubicBezTo>
                <a:cubicBezTo>
                  <a:pt x="1870" y="1192"/>
                  <a:pt x="1863" y="1185"/>
                  <a:pt x="1855" y="1185"/>
                </a:cubicBezTo>
                <a:close/>
                <a:moveTo>
                  <a:pt x="1855" y="1218"/>
                </a:moveTo>
                <a:cubicBezTo>
                  <a:pt x="1847" y="1218"/>
                  <a:pt x="1840" y="1225"/>
                  <a:pt x="1840" y="1233"/>
                </a:cubicBezTo>
                <a:cubicBezTo>
                  <a:pt x="1840" y="1241"/>
                  <a:pt x="1847" y="1248"/>
                  <a:pt x="1855" y="1248"/>
                </a:cubicBezTo>
                <a:cubicBezTo>
                  <a:pt x="1863" y="1248"/>
                  <a:pt x="1870" y="1241"/>
                  <a:pt x="1870" y="1233"/>
                </a:cubicBezTo>
                <a:cubicBezTo>
                  <a:pt x="1870" y="1225"/>
                  <a:pt x="1863" y="1218"/>
                  <a:pt x="1855" y="1218"/>
                </a:cubicBezTo>
                <a:close/>
                <a:moveTo>
                  <a:pt x="1855" y="1251"/>
                </a:moveTo>
                <a:cubicBezTo>
                  <a:pt x="1847" y="1251"/>
                  <a:pt x="1840" y="1258"/>
                  <a:pt x="1840" y="1266"/>
                </a:cubicBezTo>
                <a:cubicBezTo>
                  <a:pt x="1840" y="1274"/>
                  <a:pt x="1847" y="1281"/>
                  <a:pt x="1855" y="1281"/>
                </a:cubicBezTo>
                <a:cubicBezTo>
                  <a:pt x="1863" y="1281"/>
                  <a:pt x="1870" y="1274"/>
                  <a:pt x="1870" y="1266"/>
                </a:cubicBezTo>
                <a:cubicBezTo>
                  <a:pt x="1870" y="1258"/>
                  <a:pt x="1863" y="1251"/>
                  <a:pt x="1855" y="1251"/>
                </a:cubicBezTo>
                <a:close/>
                <a:moveTo>
                  <a:pt x="1855" y="1284"/>
                </a:moveTo>
                <a:cubicBezTo>
                  <a:pt x="1847" y="1284"/>
                  <a:pt x="1840" y="1291"/>
                  <a:pt x="1840" y="1299"/>
                </a:cubicBezTo>
                <a:cubicBezTo>
                  <a:pt x="1840" y="1307"/>
                  <a:pt x="1847" y="1314"/>
                  <a:pt x="1855" y="1314"/>
                </a:cubicBezTo>
                <a:cubicBezTo>
                  <a:pt x="1863" y="1314"/>
                  <a:pt x="1870" y="1307"/>
                  <a:pt x="1870" y="1299"/>
                </a:cubicBezTo>
                <a:cubicBezTo>
                  <a:pt x="1870" y="1291"/>
                  <a:pt x="1863" y="1284"/>
                  <a:pt x="1855" y="1284"/>
                </a:cubicBezTo>
                <a:close/>
                <a:moveTo>
                  <a:pt x="1855" y="1317"/>
                </a:moveTo>
                <a:cubicBezTo>
                  <a:pt x="1847" y="1317"/>
                  <a:pt x="1840" y="1323"/>
                  <a:pt x="1840" y="1332"/>
                </a:cubicBezTo>
                <a:cubicBezTo>
                  <a:pt x="1840" y="1340"/>
                  <a:pt x="1847" y="1346"/>
                  <a:pt x="1855" y="1346"/>
                </a:cubicBezTo>
                <a:cubicBezTo>
                  <a:pt x="1863" y="1346"/>
                  <a:pt x="1870" y="1340"/>
                  <a:pt x="1870" y="1332"/>
                </a:cubicBezTo>
                <a:cubicBezTo>
                  <a:pt x="1870" y="1323"/>
                  <a:pt x="1863" y="1317"/>
                  <a:pt x="1855" y="1317"/>
                </a:cubicBezTo>
                <a:close/>
                <a:moveTo>
                  <a:pt x="1855" y="1350"/>
                </a:moveTo>
                <a:cubicBezTo>
                  <a:pt x="1847" y="1350"/>
                  <a:pt x="1840" y="1356"/>
                  <a:pt x="1840" y="1365"/>
                </a:cubicBezTo>
                <a:cubicBezTo>
                  <a:pt x="1840" y="1373"/>
                  <a:pt x="1847" y="1379"/>
                  <a:pt x="1855" y="1379"/>
                </a:cubicBezTo>
                <a:cubicBezTo>
                  <a:pt x="1863" y="1379"/>
                  <a:pt x="1870" y="1373"/>
                  <a:pt x="1870" y="1365"/>
                </a:cubicBezTo>
                <a:cubicBezTo>
                  <a:pt x="1870" y="1356"/>
                  <a:pt x="1863" y="1350"/>
                  <a:pt x="1855" y="1350"/>
                </a:cubicBezTo>
                <a:close/>
                <a:moveTo>
                  <a:pt x="1855" y="1383"/>
                </a:moveTo>
                <a:cubicBezTo>
                  <a:pt x="1847" y="1383"/>
                  <a:pt x="1840" y="1389"/>
                  <a:pt x="1840" y="1397"/>
                </a:cubicBezTo>
                <a:cubicBezTo>
                  <a:pt x="1840" y="1406"/>
                  <a:pt x="1847" y="1412"/>
                  <a:pt x="1855" y="1412"/>
                </a:cubicBezTo>
                <a:cubicBezTo>
                  <a:pt x="1863" y="1412"/>
                  <a:pt x="1870" y="1406"/>
                  <a:pt x="1870" y="1397"/>
                </a:cubicBezTo>
                <a:cubicBezTo>
                  <a:pt x="1870" y="1389"/>
                  <a:pt x="1863" y="1383"/>
                  <a:pt x="1855" y="1383"/>
                </a:cubicBezTo>
                <a:close/>
                <a:moveTo>
                  <a:pt x="1855" y="1416"/>
                </a:moveTo>
                <a:cubicBezTo>
                  <a:pt x="1847" y="1416"/>
                  <a:pt x="1840" y="1422"/>
                  <a:pt x="1840" y="1430"/>
                </a:cubicBezTo>
                <a:cubicBezTo>
                  <a:pt x="1840" y="1439"/>
                  <a:pt x="1847" y="1445"/>
                  <a:pt x="1855" y="1445"/>
                </a:cubicBezTo>
                <a:cubicBezTo>
                  <a:pt x="1863" y="1445"/>
                  <a:pt x="1870" y="1439"/>
                  <a:pt x="1870" y="1430"/>
                </a:cubicBezTo>
                <a:cubicBezTo>
                  <a:pt x="1870" y="1422"/>
                  <a:pt x="1863" y="1416"/>
                  <a:pt x="1855" y="1416"/>
                </a:cubicBezTo>
                <a:close/>
                <a:moveTo>
                  <a:pt x="1888" y="0"/>
                </a:moveTo>
                <a:cubicBezTo>
                  <a:pt x="1880" y="0"/>
                  <a:pt x="1873" y="7"/>
                  <a:pt x="1873" y="15"/>
                </a:cubicBezTo>
                <a:cubicBezTo>
                  <a:pt x="1873" y="23"/>
                  <a:pt x="1880" y="30"/>
                  <a:pt x="1888" y="30"/>
                </a:cubicBezTo>
                <a:cubicBezTo>
                  <a:pt x="1896" y="30"/>
                  <a:pt x="1903" y="23"/>
                  <a:pt x="1903" y="15"/>
                </a:cubicBezTo>
                <a:cubicBezTo>
                  <a:pt x="1903" y="7"/>
                  <a:pt x="1896" y="0"/>
                  <a:pt x="1888" y="0"/>
                </a:cubicBezTo>
                <a:close/>
                <a:moveTo>
                  <a:pt x="1888" y="33"/>
                </a:moveTo>
                <a:cubicBezTo>
                  <a:pt x="1880" y="33"/>
                  <a:pt x="1873" y="40"/>
                  <a:pt x="1873" y="48"/>
                </a:cubicBezTo>
                <a:cubicBezTo>
                  <a:pt x="1873" y="56"/>
                  <a:pt x="1880" y="63"/>
                  <a:pt x="1888" y="63"/>
                </a:cubicBezTo>
                <a:cubicBezTo>
                  <a:pt x="1896" y="63"/>
                  <a:pt x="1903" y="56"/>
                  <a:pt x="1903" y="48"/>
                </a:cubicBezTo>
                <a:cubicBezTo>
                  <a:pt x="1903" y="40"/>
                  <a:pt x="1896" y="33"/>
                  <a:pt x="1888" y="33"/>
                </a:cubicBezTo>
                <a:close/>
                <a:moveTo>
                  <a:pt x="1888" y="66"/>
                </a:moveTo>
                <a:cubicBezTo>
                  <a:pt x="1880" y="66"/>
                  <a:pt x="1873" y="72"/>
                  <a:pt x="1873" y="81"/>
                </a:cubicBezTo>
                <a:cubicBezTo>
                  <a:pt x="1873" y="89"/>
                  <a:pt x="1880" y="95"/>
                  <a:pt x="1888" y="95"/>
                </a:cubicBezTo>
                <a:cubicBezTo>
                  <a:pt x="1896" y="95"/>
                  <a:pt x="1903" y="89"/>
                  <a:pt x="1903" y="81"/>
                </a:cubicBezTo>
                <a:cubicBezTo>
                  <a:pt x="1903" y="72"/>
                  <a:pt x="1896" y="66"/>
                  <a:pt x="1888" y="66"/>
                </a:cubicBezTo>
                <a:close/>
                <a:moveTo>
                  <a:pt x="1888" y="99"/>
                </a:moveTo>
                <a:cubicBezTo>
                  <a:pt x="1880" y="99"/>
                  <a:pt x="1873" y="105"/>
                  <a:pt x="1873" y="114"/>
                </a:cubicBezTo>
                <a:cubicBezTo>
                  <a:pt x="1873" y="122"/>
                  <a:pt x="1880" y="128"/>
                  <a:pt x="1888" y="128"/>
                </a:cubicBezTo>
                <a:cubicBezTo>
                  <a:pt x="1896" y="128"/>
                  <a:pt x="1903" y="122"/>
                  <a:pt x="1903" y="114"/>
                </a:cubicBezTo>
                <a:cubicBezTo>
                  <a:pt x="1903" y="105"/>
                  <a:pt x="1896" y="99"/>
                  <a:pt x="1888" y="99"/>
                </a:cubicBezTo>
                <a:close/>
                <a:moveTo>
                  <a:pt x="1888" y="132"/>
                </a:moveTo>
                <a:cubicBezTo>
                  <a:pt x="1880" y="132"/>
                  <a:pt x="1873" y="138"/>
                  <a:pt x="1873" y="147"/>
                </a:cubicBezTo>
                <a:cubicBezTo>
                  <a:pt x="1873" y="155"/>
                  <a:pt x="1880" y="161"/>
                  <a:pt x="1888" y="161"/>
                </a:cubicBezTo>
                <a:cubicBezTo>
                  <a:pt x="1896" y="161"/>
                  <a:pt x="1903" y="155"/>
                  <a:pt x="1903" y="147"/>
                </a:cubicBezTo>
                <a:cubicBezTo>
                  <a:pt x="1903" y="138"/>
                  <a:pt x="1896" y="132"/>
                  <a:pt x="1888" y="132"/>
                </a:cubicBezTo>
                <a:close/>
                <a:moveTo>
                  <a:pt x="1888" y="165"/>
                </a:moveTo>
                <a:cubicBezTo>
                  <a:pt x="1880" y="165"/>
                  <a:pt x="1873" y="171"/>
                  <a:pt x="1873" y="179"/>
                </a:cubicBezTo>
                <a:cubicBezTo>
                  <a:pt x="1873" y="188"/>
                  <a:pt x="1880" y="194"/>
                  <a:pt x="1888" y="194"/>
                </a:cubicBezTo>
                <a:cubicBezTo>
                  <a:pt x="1896" y="194"/>
                  <a:pt x="1903" y="188"/>
                  <a:pt x="1903" y="179"/>
                </a:cubicBezTo>
                <a:cubicBezTo>
                  <a:pt x="1903" y="171"/>
                  <a:pt x="1896" y="165"/>
                  <a:pt x="1888" y="165"/>
                </a:cubicBezTo>
                <a:close/>
                <a:moveTo>
                  <a:pt x="1888" y="198"/>
                </a:moveTo>
                <a:cubicBezTo>
                  <a:pt x="1880" y="198"/>
                  <a:pt x="1873" y="204"/>
                  <a:pt x="1873" y="212"/>
                </a:cubicBezTo>
                <a:cubicBezTo>
                  <a:pt x="1873" y="221"/>
                  <a:pt x="1880" y="227"/>
                  <a:pt x="1888" y="227"/>
                </a:cubicBezTo>
                <a:cubicBezTo>
                  <a:pt x="1896" y="227"/>
                  <a:pt x="1903" y="221"/>
                  <a:pt x="1903" y="212"/>
                </a:cubicBezTo>
                <a:cubicBezTo>
                  <a:pt x="1903" y="204"/>
                  <a:pt x="1896" y="198"/>
                  <a:pt x="1888" y="198"/>
                </a:cubicBezTo>
                <a:close/>
                <a:moveTo>
                  <a:pt x="1888" y="230"/>
                </a:moveTo>
                <a:cubicBezTo>
                  <a:pt x="1880" y="230"/>
                  <a:pt x="1873" y="237"/>
                  <a:pt x="1873" y="245"/>
                </a:cubicBezTo>
                <a:cubicBezTo>
                  <a:pt x="1873" y="253"/>
                  <a:pt x="1880" y="260"/>
                  <a:pt x="1888" y="260"/>
                </a:cubicBezTo>
                <a:cubicBezTo>
                  <a:pt x="1896" y="260"/>
                  <a:pt x="1903" y="253"/>
                  <a:pt x="1903" y="245"/>
                </a:cubicBezTo>
                <a:cubicBezTo>
                  <a:pt x="1903" y="237"/>
                  <a:pt x="1896" y="230"/>
                  <a:pt x="1888" y="230"/>
                </a:cubicBezTo>
                <a:close/>
                <a:moveTo>
                  <a:pt x="1888" y="263"/>
                </a:moveTo>
                <a:cubicBezTo>
                  <a:pt x="1880" y="263"/>
                  <a:pt x="1873" y="270"/>
                  <a:pt x="1873" y="278"/>
                </a:cubicBezTo>
                <a:cubicBezTo>
                  <a:pt x="1873" y="286"/>
                  <a:pt x="1880" y="293"/>
                  <a:pt x="1888" y="293"/>
                </a:cubicBezTo>
                <a:cubicBezTo>
                  <a:pt x="1896" y="293"/>
                  <a:pt x="1903" y="286"/>
                  <a:pt x="1903" y="278"/>
                </a:cubicBezTo>
                <a:cubicBezTo>
                  <a:pt x="1903" y="270"/>
                  <a:pt x="1896" y="263"/>
                  <a:pt x="1888" y="263"/>
                </a:cubicBezTo>
                <a:close/>
                <a:moveTo>
                  <a:pt x="1888" y="296"/>
                </a:moveTo>
                <a:cubicBezTo>
                  <a:pt x="1880" y="296"/>
                  <a:pt x="1873" y="303"/>
                  <a:pt x="1873" y="311"/>
                </a:cubicBezTo>
                <a:cubicBezTo>
                  <a:pt x="1873" y="319"/>
                  <a:pt x="1880" y="326"/>
                  <a:pt x="1888" y="326"/>
                </a:cubicBezTo>
                <a:cubicBezTo>
                  <a:pt x="1896" y="326"/>
                  <a:pt x="1903" y="319"/>
                  <a:pt x="1903" y="311"/>
                </a:cubicBezTo>
                <a:cubicBezTo>
                  <a:pt x="1903" y="303"/>
                  <a:pt x="1896" y="296"/>
                  <a:pt x="1888" y="296"/>
                </a:cubicBezTo>
                <a:close/>
                <a:moveTo>
                  <a:pt x="1888" y="329"/>
                </a:moveTo>
                <a:cubicBezTo>
                  <a:pt x="1880" y="329"/>
                  <a:pt x="1873" y="336"/>
                  <a:pt x="1873" y="344"/>
                </a:cubicBezTo>
                <a:cubicBezTo>
                  <a:pt x="1873" y="352"/>
                  <a:pt x="1880" y="359"/>
                  <a:pt x="1888" y="359"/>
                </a:cubicBezTo>
                <a:cubicBezTo>
                  <a:pt x="1896" y="359"/>
                  <a:pt x="1903" y="352"/>
                  <a:pt x="1903" y="344"/>
                </a:cubicBezTo>
                <a:cubicBezTo>
                  <a:pt x="1903" y="336"/>
                  <a:pt x="1896" y="329"/>
                  <a:pt x="1888" y="329"/>
                </a:cubicBezTo>
                <a:close/>
                <a:moveTo>
                  <a:pt x="1888" y="362"/>
                </a:moveTo>
                <a:cubicBezTo>
                  <a:pt x="1880" y="362"/>
                  <a:pt x="1873" y="369"/>
                  <a:pt x="1873" y="377"/>
                </a:cubicBezTo>
                <a:cubicBezTo>
                  <a:pt x="1873" y="385"/>
                  <a:pt x="1880" y="392"/>
                  <a:pt x="1888" y="392"/>
                </a:cubicBezTo>
                <a:cubicBezTo>
                  <a:pt x="1896" y="392"/>
                  <a:pt x="1903" y="385"/>
                  <a:pt x="1903" y="377"/>
                </a:cubicBezTo>
                <a:cubicBezTo>
                  <a:pt x="1903" y="369"/>
                  <a:pt x="1896" y="362"/>
                  <a:pt x="1888" y="362"/>
                </a:cubicBezTo>
                <a:close/>
                <a:moveTo>
                  <a:pt x="1888" y="395"/>
                </a:moveTo>
                <a:cubicBezTo>
                  <a:pt x="1880" y="395"/>
                  <a:pt x="1873" y="402"/>
                  <a:pt x="1873" y="410"/>
                </a:cubicBezTo>
                <a:cubicBezTo>
                  <a:pt x="1873" y="418"/>
                  <a:pt x="1880" y="425"/>
                  <a:pt x="1888" y="425"/>
                </a:cubicBezTo>
                <a:cubicBezTo>
                  <a:pt x="1896" y="425"/>
                  <a:pt x="1903" y="418"/>
                  <a:pt x="1903" y="410"/>
                </a:cubicBezTo>
                <a:cubicBezTo>
                  <a:pt x="1903" y="402"/>
                  <a:pt x="1896" y="395"/>
                  <a:pt x="1888" y="395"/>
                </a:cubicBezTo>
                <a:close/>
                <a:moveTo>
                  <a:pt x="1888" y="428"/>
                </a:moveTo>
                <a:cubicBezTo>
                  <a:pt x="1880" y="428"/>
                  <a:pt x="1873" y="435"/>
                  <a:pt x="1873" y="443"/>
                </a:cubicBezTo>
                <a:cubicBezTo>
                  <a:pt x="1873" y="451"/>
                  <a:pt x="1880" y="458"/>
                  <a:pt x="1888" y="458"/>
                </a:cubicBezTo>
                <a:cubicBezTo>
                  <a:pt x="1896" y="458"/>
                  <a:pt x="1903" y="451"/>
                  <a:pt x="1903" y="443"/>
                </a:cubicBezTo>
                <a:cubicBezTo>
                  <a:pt x="1903" y="435"/>
                  <a:pt x="1896" y="428"/>
                  <a:pt x="1888" y="428"/>
                </a:cubicBezTo>
                <a:close/>
                <a:moveTo>
                  <a:pt x="1888" y="461"/>
                </a:moveTo>
                <a:cubicBezTo>
                  <a:pt x="1880" y="461"/>
                  <a:pt x="1873" y="468"/>
                  <a:pt x="1873" y="476"/>
                </a:cubicBezTo>
                <a:cubicBezTo>
                  <a:pt x="1873" y="484"/>
                  <a:pt x="1880" y="491"/>
                  <a:pt x="1888" y="491"/>
                </a:cubicBezTo>
                <a:cubicBezTo>
                  <a:pt x="1896" y="491"/>
                  <a:pt x="1903" y="484"/>
                  <a:pt x="1903" y="476"/>
                </a:cubicBezTo>
                <a:cubicBezTo>
                  <a:pt x="1903" y="468"/>
                  <a:pt x="1896" y="461"/>
                  <a:pt x="1888" y="461"/>
                </a:cubicBezTo>
                <a:close/>
                <a:moveTo>
                  <a:pt x="1888" y="494"/>
                </a:moveTo>
                <a:cubicBezTo>
                  <a:pt x="1880" y="494"/>
                  <a:pt x="1873" y="500"/>
                  <a:pt x="1873" y="509"/>
                </a:cubicBezTo>
                <a:cubicBezTo>
                  <a:pt x="1873" y="517"/>
                  <a:pt x="1880" y="523"/>
                  <a:pt x="1888" y="523"/>
                </a:cubicBezTo>
                <a:cubicBezTo>
                  <a:pt x="1896" y="523"/>
                  <a:pt x="1903" y="517"/>
                  <a:pt x="1903" y="509"/>
                </a:cubicBezTo>
                <a:cubicBezTo>
                  <a:pt x="1903" y="500"/>
                  <a:pt x="1896" y="494"/>
                  <a:pt x="1888" y="494"/>
                </a:cubicBezTo>
                <a:close/>
                <a:moveTo>
                  <a:pt x="1888" y="527"/>
                </a:moveTo>
                <a:cubicBezTo>
                  <a:pt x="1880" y="527"/>
                  <a:pt x="1873" y="533"/>
                  <a:pt x="1873" y="542"/>
                </a:cubicBezTo>
                <a:cubicBezTo>
                  <a:pt x="1873" y="550"/>
                  <a:pt x="1880" y="556"/>
                  <a:pt x="1888" y="556"/>
                </a:cubicBezTo>
                <a:cubicBezTo>
                  <a:pt x="1896" y="556"/>
                  <a:pt x="1903" y="550"/>
                  <a:pt x="1903" y="542"/>
                </a:cubicBezTo>
                <a:cubicBezTo>
                  <a:pt x="1903" y="533"/>
                  <a:pt x="1896" y="527"/>
                  <a:pt x="1888" y="527"/>
                </a:cubicBezTo>
                <a:close/>
                <a:moveTo>
                  <a:pt x="1888" y="560"/>
                </a:moveTo>
                <a:cubicBezTo>
                  <a:pt x="1880" y="560"/>
                  <a:pt x="1873" y="566"/>
                  <a:pt x="1873" y="574"/>
                </a:cubicBezTo>
                <a:cubicBezTo>
                  <a:pt x="1873" y="583"/>
                  <a:pt x="1880" y="589"/>
                  <a:pt x="1888" y="589"/>
                </a:cubicBezTo>
                <a:cubicBezTo>
                  <a:pt x="1896" y="589"/>
                  <a:pt x="1903" y="583"/>
                  <a:pt x="1903" y="574"/>
                </a:cubicBezTo>
                <a:cubicBezTo>
                  <a:pt x="1903" y="566"/>
                  <a:pt x="1896" y="560"/>
                  <a:pt x="1888" y="560"/>
                </a:cubicBezTo>
                <a:close/>
                <a:moveTo>
                  <a:pt x="1888" y="593"/>
                </a:moveTo>
                <a:cubicBezTo>
                  <a:pt x="1880" y="593"/>
                  <a:pt x="1873" y="599"/>
                  <a:pt x="1873" y="607"/>
                </a:cubicBezTo>
                <a:cubicBezTo>
                  <a:pt x="1873" y="616"/>
                  <a:pt x="1880" y="622"/>
                  <a:pt x="1888" y="622"/>
                </a:cubicBezTo>
                <a:cubicBezTo>
                  <a:pt x="1896" y="622"/>
                  <a:pt x="1903" y="616"/>
                  <a:pt x="1903" y="607"/>
                </a:cubicBezTo>
                <a:cubicBezTo>
                  <a:pt x="1903" y="599"/>
                  <a:pt x="1896" y="593"/>
                  <a:pt x="1888" y="593"/>
                </a:cubicBezTo>
                <a:close/>
                <a:moveTo>
                  <a:pt x="1888" y="625"/>
                </a:moveTo>
                <a:cubicBezTo>
                  <a:pt x="1880" y="625"/>
                  <a:pt x="1873" y="632"/>
                  <a:pt x="1873" y="640"/>
                </a:cubicBezTo>
                <a:cubicBezTo>
                  <a:pt x="1873" y="648"/>
                  <a:pt x="1880" y="655"/>
                  <a:pt x="1888" y="655"/>
                </a:cubicBezTo>
                <a:cubicBezTo>
                  <a:pt x="1896" y="655"/>
                  <a:pt x="1903" y="648"/>
                  <a:pt x="1903" y="640"/>
                </a:cubicBezTo>
                <a:cubicBezTo>
                  <a:pt x="1903" y="632"/>
                  <a:pt x="1896" y="625"/>
                  <a:pt x="1888" y="625"/>
                </a:cubicBezTo>
                <a:close/>
                <a:moveTo>
                  <a:pt x="1888" y="658"/>
                </a:moveTo>
                <a:cubicBezTo>
                  <a:pt x="1880" y="658"/>
                  <a:pt x="1873" y="665"/>
                  <a:pt x="1873" y="673"/>
                </a:cubicBezTo>
                <a:cubicBezTo>
                  <a:pt x="1873" y="681"/>
                  <a:pt x="1880" y="688"/>
                  <a:pt x="1888" y="688"/>
                </a:cubicBezTo>
                <a:cubicBezTo>
                  <a:pt x="1896" y="688"/>
                  <a:pt x="1903" y="681"/>
                  <a:pt x="1903" y="673"/>
                </a:cubicBezTo>
                <a:cubicBezTo>
                  <a:pt x="1903" y="665"/>
                  <a:pt x="1896" y="658"/>
                  <a:pt x="1888" y="658"/>
                </a:cubicBezTo>
                <a:close/>
                <a:moveTo>
                  <a:pt x="1888" y="691"/>
                </a:moveTo>
                <a:cubicBezTo>
                  <a:pt x="1880" y="691"/>
                  <a:pt x="1873" y="698"/>
                  <a:pt x="1873" y="706"/>
                </a:cubicBezTo>
                <a:cubicBezTo>
                  <a:pt x="1873" y="714"/>
                  <a:pt x="1880" y="721"/>
                  <a:pt x="1888" y="721"/>
                </a:cubicBezTo>
                <a:cubicBezTo>
                  <a:pt x="1896" y="721"/>
                  <a:pt x="1903" y="714"/>
                  <a:pt x="1903" y="706"/>
                </a:cubicBezTo>
                <a:cubicBezTo>
                  <a:pt x="1903" y="698"/>
                  <a:pt x="1896" y="691"/>
                  <a:pt x="1888" y="691"/>
                </a:cubicBezTo>
                <a:close/>
                <a:moveTo>
                  <a:pt x="1888" y="724"/>
                </a:moveTo>
                <a:cubicBezTo>
                  <a:pt x="1880" y="724"/>
                  <a:pt x="1873" y="731"/>
                  <a:pt x="1873" y="739"/>
                </a:cubicBezTo>
                <a:cubicBezTo>
                  <a:pt x="1873" y="747"/>
                  <a:pt x="1880" y="754"/>
                  <a:pt x="1888" y="754"/>
                </a:cubicBezTo>
                <a:cubicBezTo>
                  <a:pt x="1896" y="754"/>
                  <a:pt x="1903" y="747"/>
                  <a:pt x="1903" y="739"/>
                </a:cubicBezTo>
                <a:cubicBezTo>
                  <a:pt x="1903" y="731"/>
                  <a:pt x="1896" y="724"/>
                  <a:pt x="1888" y="724"/>
                </a:cubicBezTo>
                <a:close/>
                <a:moveTo>
                  <a:pt x="1888" y="757"/>
                </a:moveTo>
                <a:cubicBezTo>
                  <a:pt x="1880" y="757"/>
                  <a:pt x="1873" y="764"/>
                  <a:pt x="1873" y="772"/>
                </a:cubicBezTo>
                <a:cubicBezTo>
                  <a:pt x="1873" y="780"/>
                  <a:pt x="1880" y="787"/>
                  <a:pt x="1888" y="787"/>
                </a:cubicBezTo>
                <a:cubicBezTo>
                  <a:pt x="1896" y="787"/>
                  <a:pt x="1903" y="780"/>
                  <a:pt x="1903" y="772"/>
                </a:cubicBezTo>
                <a:cubicBezTo>
                  <a:pt x="1903" y="764"/>
                  <a:pt x="1896" y="757"/>
                  <a:pt x="1888" y="757"/>
                </a:cubicBezTo>
                <a:close/>
                <a:moveTo>
                  <a:pt x="1888" y="790"/>
                </a:moveTo>
                <a:cubicBezTo>
                  <a:pt x="1880" y="790"/>
                  <a:pt x="1873" y="797"/>
                  <a:pt x="1873" y="805"/>
                </a:cubicBezTo>
                <a:cubicBezTo>
                  <a:pt x="1873" y="813"/>
                  <a:pt x="1880" y="820"/>
                  <a:pt x="1888" y="820"/>
                </a:cubicBezTo>
                <a:cubicBezTo>
                  <a:pt x="1896" y="820"/>
                  <a:pt x="1903" y="813"/>
                  <a:pt x="1903" y="805"/>
                </a:cubicBezTo>
                <a:cubicBezTo>
                  <a:pt x="1903" y="797"/>
                  <a:pt x="1896" y="790"/>
                  <a:pt x="1888" y="790"/>
                </a:cubicBezTo>
                <a:close/>
                <a:moveTo>
                  <a:pt x="1888" y="823"/>
                </a:moveTo>
                <a:cubicBezTo>
                  <a:pt x="1880" y="823"/>
                  <a:pt x="1873" y="830"/>
                  <a:pt x="1873" y="838"/>
                </a:cubicBezTo>
                <a:cubicBezTo>
                  <a:pt x="1873" y="846"/>
                  <a:pt x="1880" y="853"/>
                  <a:pt x="1888" y="853"/>
                </a:cubicBezTo>
                <a:cubicBezTo>
                  <a:pt x="1896" y="853"/>
                  <a:pt x="1903" y="846"/>
                  <a:pt x="1903" y="838"/>
                </a:cubicBezTo>
                <a:cubicBezTo>
                  <a:pt x="1903" y="830"/>
                  <a:pt x="1896" y="823"/>
                  <a:pt x="1888" y="823"/>
                </a:cubicBezTo>
                <a:close/>
                <a:moveTo>
                  <a:pt x="1888" y="856"/>
                </a:moveTo>
                <a:cubicBezTo>
                  <a:pt x="1880" y="856"/>
                  <a:pt x="1873" y="863"/>
                  <a:pt x="1873" y="871"/>
                </a:cubicBezTo>
                <a:cubicBezTo>
                  <a:pt x="1873" y="879"/>
                  <a:pt x="1880" y="886"/>
                  <a:pt x="1888" y="886"/>
                </a:cubicBezTo>
                <a:cubicBezTo>
                  <a:pt x="1896" y="886"/>
                  <a:pt x="1903" y="879"/>
                  <a:pt x="1903" y="871"/>
                </a:cubicBezTo>
                <a:cubicBezTo>
                  <a:pt x="1903" y="863"/>
                  <a:pt x="1896" y="856"/>
                  <a:pt x="1888" y="856"/>
                </a:cubicBezTo>
                <a:close/>
                <a:moveTo>
                  <a:pt x="1888" y="889"/>
                </a:moveTo>
                <a:cubicBezTo>
                  <a:pt x="1880" y="889"/>
                  <a:pt x="1873" y="895"/>
                  <a:pt x="1873" y="904"/>
                </a:cubicBezTo>
                <a:cubicBezTo>
                  <a:pt x="1873" y="912"/>
                  <a:pt x="1880" y="918"/>
                  <a:pt x="1888" y="918"/>
                </a:cubicBezTo>
                <a:cubicBezTo>
                  <a:pt x="1896" y="918"/>
                  <a:pt x="1903" y="912"/>
                  <a:pt x="1903" y="904"/>
                </a:cubicBezTo>
                <a:cubicBezTo>
                  <a:pt x="1903" y="895"/>
                  <a:pt x="1896" y="889"/>
                  <a:pt x="1888" y="889"/>
                </a:cubicBezTo>
                <a:close/>
                <a:moveTo>
                  <a:pt x="1888" y="922"/>
                </a:moveTo>
                <a:cubicBezTo>
                  <a:pt x="1880" y="922"/>
                  <a:pt x="1873" y="928"/>
                  <a:pt x="1873" y="937"/>
                </a:cubicBezTo>
                <a:cubicBezTo>
                  <a:pt x="1873" y="945"/>
                  <a:pt x="1880" y="951"/>
                  <a:pt x="1888" y="951"/>
                </a:cubicBezTo>
                <a:cubicBezTo>
                  <a:pt x="1896" y="951"/>
                  <a:pt x="1903" y="945"/>
                  <a:pt x="1903" y="937"/>
                </a:cubicBezTo>
                <a:cubicBezTo>
                  <a:pt x="1903" y="928"/>
                  <a:pt x="1896" y="922"/>
                  <a:pt x="1888" y="922"/>
                </a:cubicBezTo>
                <a:close/>
                <a:moveTo>
                  <a:pt x="1888" y="955"/>
                </a:moveTo>
                <a:cubicBezTo>
                  <a:pt x="1880" y="955"/>
                  <a:pt x="1873" y="961"/>
                  <a:pt x="1873" y="970"/>
                </a:cubicBezTo>
                <a:cubicBezTo>
                  <a:pt x="1873" y="978"/>
                  <a:pt x="1880" y="984"/>
                  <a:pt x="1888" y="984"/>
                </a:cubicBezTo>
                <a:cubicBezTo>
                  <a:pt x="1896" y="984"/>
                  <a:pt x="1903" y="978"/>
                  <a:pt x="1903" y="970"/>
                </a:cubicBezTo>
                <a:cubicBezTo>
                  <a:pt x="1903" y="961"/>
                  <a:pt x="1896" y="955"/>
                  <a:pt x="1888" y="955"/>
                </a:cubicBezTo>
                <a:close/>
                <a:moveTo>
                  <a:pt x="1888" y="988"/>
                </a:moveTo>
                <a:cubicBezTo>
                  <a:pt x="1880" y="988"/>
                  <a:pt x="1873" y="994"/>
                  <a:pt x="1873" y="1002"/>
                </a:cubicBezTo>
                <a:cubicBezTo>
                  <a:pt x="1873" y="1011"/>
                  <a:pt x="1880" y="1017"/>
                  <a:pt x="1888" y="1017"/>
                </a:cubicBezTo>
                <a:cubicBezTo>
                  <a:pt x="1896" y="1017"/>
                  <a:pt x="1903" y="1011"/>
                  <a:pt x="1903" y="1002"/>
                </a:cubicBezTo>
                <a:cubicBezTo>
                  <a:pt x="1903" y="994"/>
                  <a:pt x="1896" y="988"/>
                  <a:pt x="1888" y="988"/>
                </a:cubicBezTo>
                <a:close/>
                <a:moveTo>
                  <a:pt x="1888" y="1021"/>
                </a:moveTo>
                <a:cubicBezTo>
                  <a:pt x="1880" y="1021"/>
                  <a:pt x="1873" y="1027"/>
                  <a:pt x="1873" y="1035"/>
                </a:cubicBezTo>
                <a:cubicBezTo>
                  <a:pt x="1873" y="1044"/>
                  <a:pt x="1880" y="1050"/>
                  <a:pt x="1888" y="1050"/>
                </a:cubicBezTo>
                <a:cubicBezTo>
                  <a:pt x="1896" y="1050"/>
                  <a:pt x="1903" y="1044"/>
                  <a:pt x="1903" y="1035"/>
                </a:cubicBezTo>
                <a:cubicBezTo>
                  <a:pt x="1903" y="1027"/>
                  <a:pt x="1896" y="1021"/>
                  <a:pt x="1888" y="1021"/>
                </a:cubicBezTo>
                <a:close/>
                <a:moveTo>
                  <a:pt x="1888" y="1053"/>
                </a:moveTo>
                <a:cubicBezTo>
                  <a:pt x="1880" y="1053"/>
                  <a:pt x="1873" y="1060"/>
                  <a:pt x="1873" y="1068"/>
                </a:cubicBezTo>
                <a:cubicBezTo>
                  <a:pt x="1873" y="1076"/>
                  <a:pt x="1880" y="1083"/>
                  <a:pt x="1888" y="1083"/>
                </a:cubicBezTo>
                <a:cubicBezTo>
                  <a:pt x="1896" y="1083"/>
                  <a:pt x="1903" y="1076"/>
                  <a:pt x="1903" y="1068"/>
                </a:cubicBezTo>
                <a:cubicBezTo>
                  <a:pt x="1903" y="1060"/>
                  <a:pt x="1896" y="1053"/>
                  <a:pt x="1888" y="1053"/>
                </a:cubicBezTo>
                <a:close/>
                <a:moveTo>
                  <a:pt x="1888" y="1086"/>
                </a:moveTo>
                <a:cubicBezTo>
                  <a:pt x="1880" y="1086"/>
                  <a:pt x="1873" y="1093"/>
                  <a:pt x="1873" y="1101"/>
                </a:cubicBezTo>
                <a:cubicBezTo>
                  <a:pt x="1873" y="1109"/>
                  <a:pt x="1880" y="1116"/>
                  <a:pt x="1888" y="1116"/>
                </a:cubicBezTo>
                <a:cubicBezTo>
                  <a:pt x="1896" y="1116"/>
                  <a:pt x="1903" y="1109"/>
                  <a:pt x="1903" y="1101"/>
                </a:cubicBezTo>
                <a:cubicBezTo>
                  <a:pt x="1903" y="1093"/>
                  <a:pt x="1896" y="1086"/>
                  <a:pt x="1888" y="1086"/>
                </a:cubicBezTo>
                <a:close/>
                <a:moveTo>
                  <a:pt x="1888" y="1119"/>
                </a:moveTo>
                <a:cubicBezTo>
                  <a:pt x="1880" y="1119"/>
                  <a:pt x="1873" y="1126"/>
                  <a:pt x="1873" y="1134"/>
                </a:cubicBezTo>
                <a:cubicBezTo>
                  <a:pt x="1873" y="1142"/>
                  <a:pt x="1880" y="1149"/>
                  <a:pt x="1888" y="1149"/>
                </a:cubicBezTo>
                <a:cubicBezTo>
                  <a:pt x="1896" y="1149"/>
                  <a:pt x="1903" y="1142"/>
                  <a:pt x="1903" y="1134"/>
                </a:cubicBezTo>
                <a:cubicBezTo>
                  <a:pt x="1903" y="1126"/>
                  <a:pt x="1896" y="1119"/>
                  <a:pt x="1888" y="1119"/>
                </a:cubicBezTo>
                <a:close/>
                <a:moveTo>
                  <a:pt x="1888" y="1152"/>
                </a:moveTo>
                <a:cubicBezTo>
                  <a:pt x="1880" y="1152"/>
                  <a:pt x="1873" y="1159"/>
                  <a:pt x="1873" y="1167"/>
                </a:cubicBezTo>
                <a:cubicBezTo>
                  <a:pt x="1873" y="1175"/>
                  <a:pt x="1880" y="1182"/>
                  <a:pt x="1888" y="1182"/>
                </a:cubicBezTo>
                <a:cubicBezTo>
                  <a:pt x="1896" y="1182"/>
                  <a:pt x="1903" y="1175"/>
                  <a:pt x="1903" y="1167"/>
                </a:cubicBezTo>
                <a:cubicBezTo>
                  <a:pt x="1903" y="1159"/>
                  <a:pt x="1896" y="1152"/>
                  <a:pt x="1888" y="1152"/>
                </a:cubicBezTo>
                <a:close/>
                <a:moveTo>
                  <a:pt x="1888" y="1185"/>
                </a:moveTo>
                <a:cubicBezTo>
                  <a:pt x="1880" y="1185"/>
                  <a:pt x="1873" y="1192"/>
                  <a:pt x="1873" y="1200"/>
                </a:cubicBezTo>
                <a:cubicBezTo>
                  <a:pt x="1873" y="1208"/>
                  <a:pt x="1880" y="1215"/>
                  <a:pt x="1888" y="1215"/>
                </a:cubicBezTo>
                <a:cubicBezTo>
                  <a:pt x="1896" y="1215"/>
                  <a:pt x="1903" y="1208"/>
                  <a:pt x="1903" y="1200"/>
                </a:cubicBezTo>
                <a:cubicBezTo>
                  <a:pt x="1903" y="1192"/>
                  <a:pt x="1896" y="1185"/>
                  <a:pt x="1888" y="1185"/>
                </a:cubicBezTo>
                <a:close/>
                <a:moveTo>
                  <a:pt x="1888" y="1218"/>
                </a:moveTo>
                <a:cubicBezTo>
                  <a:pt x="1880" y="1218"/>
                  <a:pt x="1873" y="1225"/>
                  <a:pt x="1873" y="1233"/>
                </a:cubicBezTo>
                <a:cubicBezTo>
                  <a:pt x="1873" y="1241"/>
                  <a:pt x="1880" y="1248"/>
                  <a:pt x="1888" y="1248"/>
                </a:cubicBezTo>
                <a:cubicBezTo>
                  <a:pt x="1896" y="1248"/>
                  <a:pt x="1903" y="1241"/>
                  <a:pt x="1903" y="1233"/>
                </a:cubicBezTo>
                <a:cubicBezTo>
                  <a:pt x="1903" y="1225"/>
                  <a:pt x="1896" y="1218"/>
                  <a:pt x="1888" y="1218"/>
                </a:cubicBezTo>
                <a:close/>
                <a:moveTo>
                  <a:pt x="1888" y="1251"/>
                </a:moveTo>
                <a:cubicBezTo>
                  <a:pt x="1880" y="1251"/>
                  <a:pt x="1873" y="1258"/>
                  <a:pt x="1873" y="1266"/>
                </a:cubicBezTo>
                <a:cubicBezTo>
                  <a:pt x="1873" y="1274"/>
                  <a:pt x="1880" y="1281"/>
                  <a:pt x="1888" y="1281"/>
                </a:cubicBezTo>
                <a:cubicBezTo>
                  <a:pt x="1896" y="1281"/>
                  <a:pt x="1903" y="1274"/>
                  <a:pt x="1903" y="1266"/>
                </a:cubicBezTo>
                <a:cubicBezTo>
                  <a:pt x="1903" y="1258"/>
                  <a:pt x="1896" y="1251"/>
                  <a:pt x="1888" y="1251"/>
                </a:cubicBezTo>
                <a:close/>
                <a:moveTo>
                  <a:pt x="1888" y="1284"/>
                </a:moveTo>
                <a:cubicBezTo>
                  <a:pt x="1880" y="1284"/>
                  <a:pt x="1873" y="1291"/>
                  <a:pt x="1873" y="1299"/>
                </a:cubicBezTo>
                <a:cubicBezTo>
                  <a:pt x="1873" y="1307"/>
                  <a:pt x="1880" y="1314"/>
                  <a:pt x="1888" y="1314"/>
                </a:cubicBezTo>
                <a:cubicBezTo>
                  <a:pt x="1896" y="1314"/>
                  <a:pt x="1903" y="1307"/>
                  <a:pt x="1903" y="1299"/>
                </a:cubicBezTo>
                <a:cubicBezTo>
                  <a:pt x="1903" y="1291"/>
                  <a:pt x="1896" y="1284"/>
                  <a:pt x="1888" y="1284"/>
                </a:cubicBezTo>
                <a:close/>
                <a:moveTo>
                  <a:pt x="1888" y="1317"/>
                </a:moveTo>
                <a:cubicBezTo>
                  <a:pt x="1880" y="1317"/>
                  <a:pt x="1873" y="1323"/>
                  <a:pt x="1873" y="1332"/>
                </a:cubicBezTo>
                <a:cubicBezTo>
                  <a:pt x="1873" y="1340"/>
                  <a:pt x="1880" y="1346"/>
                  <a:pt x="1888" y="1346"/>
                </a:cubicBezTo>
                <a:cubicBezTo>
                  <a:pt x="1896" y="1346"/>
                  <a:pt x="1903" y="1340"/>
                  <a:pt x="1903" y="1332"/>
                </a:cubicBezTo>
                <a:cubicBezTo>
                  <a:pt x="1903" y="1323"/>
                  <a:pt x="1896" y="1317"/>
                  <a:pt x="1888" y="1317"/>
                </a:cubicBezTo>
                <a:close/>
                <a:moveTo>
                  <a:pt x="1888" y="1350"/>
                </a:moveTo>
                <a:cubicBezTo>
                  <a:pt x="1880" y="1350"/>
                  <a:pt x="1873" y="1356"/>
                  <a:pt x="1873" y="1365"/>
                </a:cubicBezTo>
                <a:cubicBezTo>
                  <a:pt x="1873" y="1373"/>
                  <a:pt x="1880" y="1379"/>
                  <a:pt x="1888" y="1379"/>
                </a:cubicBezTo>
                <a:cubicBezTo>
                  <a:pt x="1896" y="1379"/>
                  <a:pt x="1903" y="1373"/>
                  <a:pt x="1903" y="1365"/>
                </a:cubicBezTo>
                <a:cubicBezTo>
                  <a:pt x="1903" y="1356"/>
                  <a:pt x="1896" y="1350"/>
                  <a:pt x="1888" y="1350"/>
                </a:cubicBezTo>
                <a:close/>
                <a:moveTo>
                  <a:pt x="1888" y="1383"/>
                </a:moveTo>
                <a:cubicBezTo>
                  <a:pt x="1880" y="1383"/>
                  <a:pt x="1873" y="1389"/>
                  <a:pt x="1873" y="1397"/>
                </a:cubicBezTo>
                <a:cubicBezTo>
                  <a:pt x="1873" y="1406"/>
                  <a:pt x="1880" y="1412"/>
                  <a:pt x="1888" y="1412"/>
                </a:cubicBezTo>
                <a:cubicBezTo>
                  <a:pt x="1896" y="1412"/>
                  <a:pt x="1903" y="1406"/>
                  <a:pt x="1903" y="1397"/>
                </a:cubicBezTo>
                <a:cubicBezTo>
                  <a:pt x="1903" y="1389"/>
                  <a:pt x="1896" y="1383"/>
                  <a:pt x="1888" y="1383"/>
                </a:cubicBezTo>
                <a:close/>
                <a:moveTo>
                  <a:pt x="1888" y="1416"/>
                </a:moveTo>
                <a:cubicBezTo>
                  <a:pt x="1880" y="1416"/>
                  <a:pt x="1873" y="1422"/>
                  <a:pt x="1873" y="1430"/>
                </a:cubicBezTo>
                <a:cubicBezTo>
                  <a:pt x="1873" y="1439"/>
                  <a:pt x="1880" y="1445"/>
                  <a:pt x="1888" y="1445"/>
                </a:cubicBezTo>
                <a:cubicBezTo>
                  <a:pt x="1896" y="1445"/>
                  <a:pt x="1903" y="1439"/>
                  <a:pt x="1903" y="1430"/>
                </a:cubicBezTo>
                <a:cubicBezTo>
                  <a:pt x="1903" y="1422"/>
                  <a:pt x="1896" y="1416"/>
                  <a:pt x="1888" y="1416"/>
                </a:cubicBezTo>
                <a:close/>
                <a:moveTo>
                  <a:pt x="1921" y="0"/>
                </a:moveTo>
                <a:cubicBezTo>
                  <a:pt x="1913" y="0"/>
                  <a:pt x="1906" y="7"/>
                  <a:pt x="1906" y="15"/>
                </a:cubicBezTo>
                <a:cubicBezTo>
                  <a:pt x="1906" y="23"/>
                  <a:pt x="1913" y="30"/>
                  <a:pt x="1921" y="30"/>
                </a:cubicBezTo>
                <a:cubicBezTo>
                  <a:pt x="1929" y="30"/>
                  <a:pt x="1936" y="23"/>
                  <a:pt x="1936" y="15"/>
                </a:cubicBezTo>
                <a:cubicBezTo>
                  <a:pt x="1936" y="7"/>
                  <a:pt x="1929" y="0"/>
                  <a:pt x="1921" y="0"/>
                </a:cubicBezTo>
                <a:close/>
                <a:moveTo>
                  <a:pt x="1921" y="33"/>
                </a:moveTo>
                <a:cubicBezTo>
                  <a:pt x="1913" y="33"/>
                  <a:pt x="1906" y="40"/>
                  <a:pt x="1906" y="48"/>
                </a:cubicBezTo>
                <a:cubicBezTo>
                  <a:pt x="1906" y="56"/>
                  <a:pt x="1913" y="63"/>
                  <a:pt x="1921" y="63"/>
                </a:cubicBezTo>
                <a:cubicBezTo>
                  <a:pt x="1929" y="63"/>
                  <a:pt x="1936" y="56"/>
                  <a:pt x="1936" y="48"/>
                </a:cubicBezTo>
                <a:cubicBezTo>
                  <a:pt x="1936" y="40"/>
                  <a:pt x="1929" y="33"/>
                  <a:pt x="1921" y="33"/>
                </a:cubicBezTo>
                <a:close/>
                <a:moveTo>
                  <a:pt x="1921" y="66"/>
                </a:moveTo>
                <a:cubicBezTo>
                  <a:pt x="1913" y="66"/>
                  <a:pt x="1906" y="72"/>
                  <a:pt x="1906" y="81"/>
                </a:cubicBezTo>
                <a:cubicBezTo>
                  <a:pt x="1906" y="89"/>
                  <a:pt x="1913" y="95"/>
                  <a:pt x="1921" y="95"/>
                </a:cubicBezTo>
                <a:cubicBezTo>
                  <a:pt x="1929" y="95"/>
                  <a:pt x="1936" y="89"/>
                  <a:pt x="1936" y="81"/>
                </a:cubicBezTo>
                <a:cubicBezTo>
                  <a:pt x="1936" y="72"/>
                  <a:pt x="1929" y="66"/>
                  <a:pt x="1921" y="66"/>
                </a:cubicBezTo>
                <a:close/>
                <a:moveTo>
                  <a:pt x="1921" y="99"/>
                </a:moveTo>
                <a:cubicBezTo>
                  <a:pt x="1913" y="99"/>
                  <a:pt x="1906" y="105"/>
                  <a:pt x="1906" y="114"/>
                </a:cubicBezTo>
                <a:cubicBezTo>
                  <a:pt x="1906" y="122"/>
                  <a:pt x="1913" y="128"/>
                  <a:pt x="1921" y="128"/>
                </a:cubicBezTo>
                <a:cubicBezTo>
                  <a:pt x="1929" y="128"/>
                  <a:pt x="1936" y="122"/>
                  <a:pt x="1936" y="114"/>
                </a:cubicBezTo>
                <a:cubicBezTo>
                  <a:pt x="1936" y="105"/>
                  <a:pt x="1929" y="99"/>
                  <a:pt x="1921" y="99"/>
                </a:cubicBezTo>
                <a:close/>
                <a:moveTo>
                  <a:pt x="1921" y="132"/>
                </a:moveTo>
                <a:cubicBezTo>
                  <a:pt x="1913" y="132"/>
                  <a:pt x="1906" y="138"/>
                  <a:pt x="1906" y="147"/>
                </a:cubicBezTo>
                <a:cubicBezTo>
                  <a:pt x="1906" y="155"/>
                  <a:pt x="1913" y="161"/>
                  <a:pt x="1921" y="161"/>
                </a:cubicBezTo>
                <a:cubicBezTo>
                  <a:pt x="1929" y="161"/>
                  <a:pt x="1936" y="155"/>
                  <a:pt x="1936" y="147"/>
                </a:cubicBezTo>
                <a:cubicBezTo>
                  <a:pt x="1936" y="138"/>
                  <a:pt x="1929" y="132"/>
                  <a:pt x="1921" y="132"/>
                </a:cubicBezTo>
                <a:close/>
                <a:moveTo>
                  <a:pt x="1921" y="165"/>
                </a:moveTo>
                <a:cubicBezTo>
                  <a:pt x="1913" y="165"/>
                  <a:pt x="1906" y="171"/>
                  <a:pt x="1906" y="179"/>
                </a:cubicBezTo>
                <a:cubicBezTo>
                  <a:pt x="1906" y="188"/>
                  <a:pt x="1913" y="194"/>
                  <a:pt x="1921" y="194"/>
                </a:cubicBezTo>
                <a:cubicBezTo>
                  <a:pt x="1929" y="194"/>
                  <a:pt x="1936" y="188"/>
                  <a:pt x="1936" y="179"/>
                </a:cubicBezTo>
                <a:cubicBezTo>
                  <a:pt x="1936" y="171"/>
                  <a:pt x="1929" y="165"/>
                  <a:pt x="1921" y="165"/>
                </a:cubicBezTo>
                <a:close/>
                <a:moveTo>
                  <a:pt x="1921" y="198"/>
                </a:moveTo>
                <a:cubicBezTo>
                  <a:pt x="1913" y="198"/>
                  <a:pt x="1906" y="204"/>
                  <a:pt x="1906" y="212"/>
                </a:cubicBezTo>
                <a:cubicBezTo>
                  <a:pt x="1906" y="221"/>
                  <a:pt x="1913" y="227"/>
                  <a:pt x="1921" y="227"/>
                </a:cubicBezTo>
                <a:cubicBezTo>
                  <a:pt x="1929" y="227"/>
                  <a:pt x="1936" y="221"/>
                  <a:pt x="1936" y="212"/>
                </a:cubicBezTo>
                <a:cubicBezTo>
                  <a:pt x="1936" y="204"/>
                  <a:pt x="1929" y="198"/>
                  <a:pt x="1921" y="198"/>
                </a:cubicBezTo>
                <a:close/>
                <a:moveTo>
                  <a:pt x="1921" y="230"/>
                </a:moveTo>
                <a:cubicBezTo>
                  <a:pt x="1913" y="230"/>
                  <a:pt x="1906" y="237"/>
                  <a:pt x="1906" y="245"/>
                </a:cubicBezTo>
                <a:cubicBezTo>
                  <a:pt x="1906" y="253"/>
                  <a:pt x="1913" y="260"/>
                  <a:pt x="1921" y="260"/>
                </a:cubicBezTo>
                <a:cubicBezTo>
                  <a:pt x="1929" y="260"/>
                  <a:pt x="1936" y="253"/>
                  <a:pt x="1936" y="245"/>
                </a:cubicBezTo>
                <a:cubicBezTo>
                  <a:pt x="1936" y="237"/>
                  <a:pt x="1929" y="230"/>
                  <a:pt x="1921" y="230"/>
                </a:cubicBezTo>
                <a:close/>
                <a:moveTo>
                  <a:pt x="1921" y="263"/>
                </a:moveTo>
                <a:cubicBezTo>
                  <a:pt x="1913" y="263"/>
                  <a:pt x="1906" y="270"/>
                  <a:pt x="1906" y="278"/>
                </a:cubicBezTo>
                <a:cubicBezTo>
                  <a:pt x="1906" y="286"/>
                  <a:pt x="1913" y="293"/>
                  <a:pt x="1921" y="293"/>
                </a:cubicBezTo>
                <a:cubicBezTo>
                  <a:pt x="1929" y="293"/>
                  <a:pt x="1936" y="286"/>
                  <a:pt x="1936" y="278"/>
                </a:cubicBezTo>
                <a:cubicBezTo>
                  <a:pt x="1936" y="270"/>
                  <a:pt x="1929" y="263"/>
                  <a:pt x="1921" y="263"/>
                </a:cubicBezTo>
                <a:close/>
                <a:moveTo>
                  <a:pt x="1921" y="296"/>
                </a:moveTo>
                <a:cubicBezTo>
                  <a:pt x="1913" y="296"/>
                  <a:pt x="1906" y="303"/>
                  <a:pt x="1906" y="311"/>
                </a:cubicBezTo>
                <a:cubicBezTo>
                  <a:pt x="1906" y="319"/>
                  <a:pt x="1913" y="326"/>
                  <a:pt x="1921" y="326"/>
                </a:cubicBezTo>
                <a:cubicBezTo>
                  <a:pt x="1929" y="326"/>
                  <a:pt x="1936" y="319"/>
                  <a:pt x="1936" y="311"/>
                </a:cubicBezTo>
                <a:cubicBezTo>
                  <a:pt x="1936" y="303"/>
                  <a:pt x="1929" y="296"/>
                  <a:pt x="1921" y="296"/>
                </a:cubicBezTo>
                <a:close/>
                <a:moveTo>
                  <a:pt x="1921" y="329"/>
                </a:moveTo>
                <a:cubicBezTo>
                  <a:pt x="1913" y="329"/>
                  <a:pt x="1906" y="336"/>
                  <a:pt x="1906" y="344"/>
                </a:cubicBezTo>
                <a:cubicBezTo>
                  <a:pt x="1906" y="352"/>
                  <a:pt x="1913" y="359"/>
                  <a:pt x="1921" y="359"/>
                </a:cubicBezTo>
                <a:cubicBezTo>
                  <a:pt x="1929" y="359"/>
                  <a:pt x="1936" y="352"/>
                  <a:pt x="1936" y="344"/>
                </a:cubicBezTo>
                <a:cubicBezTo>
                  <a:pt x="1936" y="336"/>
                  <a:pt x="1929" y="329"/>
                  <a:pt x="1921" y="329"/>
                </a:cubicBezTo>
                <a:close/>
                <a:moveTo>
                  <a:pt x="1921" y="362"/>
                </a:moveTo>
                <a:cubicBezTo>
                  <a:pt x="1913" y="362"/>
                  <a:pt x="1906" y="369"/>
                  <a:pt x="1906" y="377"/>
                </a:cubicBezTo>
                <a:cubicBezTo>
                  <a:pt x="1906" y="385"/>
                  <a:pt x="1913" y="392"/>
                  <a:pt x="1921" y="392"/>
                </a:cubicBezTo>
                <a:cubicBezTo>
                  <a:pt x="1929" y="392"/>
                  <a:pt x="1936" y="385"/>
                  <a:pt x="1936" y="377"/>
                </a:cubicBezTo>
                <a:cubicBezTo>
                  <a:pt x="1936" y="369"/>
                  <a:pt x="1929" y="362"/>
                  <a:pt x="1921" y="362"/>
                </a:cubicBezTo>
                <a:close/>
                <a:moveTo>
                  <a:pt x="1921" y="395"/>
                </a:moveTo>
                <a:cubicBezTo>
                  <a:pt x="1913" y="395"/>
                  <a:pt x="1906" y="402"/>
                  <a:pt x="1906" y="410"/>
                </a:cubicBezTo>
                <a:cubicBezTo>
                  <a:pt x="1906" y="418"/>
                  <a:pt x="1913" y="425"/>
                  <a:pt x="1921" y="425"/>
                </a:cubicBezTo>
                <a:cubicBezTo>
                  <a:pt x="1929" y="425"/>
                  <a:pt x="1936" y="418"/>
                  <a:pt x="1936" y="410"/>
                </a:cubicBezTo>
                <a:cubicBezTo>
                  <a:pt x="1936" y="402"/>
                  <a:pt x="1929" y="395"/>
                  <a:pt x="1921" y="395"/>
                </a:cubicBezTo>
                <a:close/>
                <a:moveTo>
                  <a:pt x="1921" y="428"/>
                </a:moveTo>
                <a:cubicBezTo>
                  <a:pt x="1913" y="428"/>
                  <a:pt x="1906" y="435"/>
                  <a:pt x="1906" y="443"/>
                </a:cubicBezTo>
                <a:cubicBezTo>
                  <a:pt x="1906" y="451"/>
                  <a:pt x="1913" y="458"/>
                  <a:pt x="1921" y="458"/>
                </a:cubicBezTo>
                <a:cubicBezTo>
                  <a:pt x="1929" y="458"/>
                  <a:pt x="1936" y="451"/>
                  <a:pt x="1936" y="443"/>
                </a:cubicBezTo>
                <a:cubicBezTo>
                  <a:pt x="1936" y="435"/>
                  <a:pt x="1929" y="428"/>
                  <a:pt x="1921" y="428"/>
                </a:cubicBezTo>
                <a:close/>
                <a:moveTo>
                  <a:pt x="1921" y="461"/>
                </a:moveTo>
                <a:cubicBezTo>
                  <a:pt x="1913" y="461"/>
                  <a:pt x="1906" y="468"/>
                  <a:pt x="1906" y="476"/>
                </a:cubicBezTo>
                <a:cubicBezTo>
                  <a:pt x="1906" y="484"/>
                  <a:pt x="1913" y="491"/>
                  <a:pt x="1921" y="491"/>
                </a:cubicBezTo>
                <a:cubicBezTo>
                  <a:pt x="1929" y="491"/>
                  <a:pt x="1936" y="484"/>
                  <a:pt x="1936" y="476"/>
                </a:cubicBezTo>
                <a:cubicBezTo>
                  <a:pt x="1936" y="468"/>
                  <a:pt x="1929" y="461"/>
                  <a:pt x="1921" y="461"/>
                </a:cubicBezTo>
                <a:close/>
                <a:moveTo>
                  <a:pt x="1921" y="494"/>
                </a:moveTo>
                <a:cubicBezTo>
                  <a:pt x="1913" y="494"/>
                  <a:pt x="1906" y="500"/>
                  <a:pt x="1906" y="509"/>
                </a:cubicBezTo>
                <a:cubicBezTo>
                  <a:pt x="1906" y="517"/>
                  <a:pt x="1913" y="523"/>
                  <a:pt x="1921" y="523"/>
                </a:cubicBezTo>
                <a:cubicBezTo>
                  <a:pt x="1929" y="523"/>
                  <a:pt x="1936" y="517"/>
                  <a:pt x="1936" y="509"/>
                </a:cubicBezTo>
                <a:cubicBezTo>
                  <a:pt x="1936" y="500"/>
                  <a:pt x="1929" y="494"/>
                  <a:pt x="1921" y="494"/>
                </a:cubicBezTo>
                <a:close/>
                <a:moveTo>
                  <a:pt x="1921" y="527"/>
                </a:moveTo>
                <a:cubicBezTo>
                  <a:pt x="1913" y="527"/>
                  <a:pt x="1906" y="533"/>
                  <a:pt x="1906" y="542"/>
                </a:cubicBezTo>
                <a:cubicBezTo>
                  <a:pt x="1906" y="550"/>
                  <a:pt x="1913" y="556"/>
                  <a:pt x="1921" y="556"/>
                </a:cubicBezTo>
                <a:cubicBezTo>
                  <a:pt x="1929" y="556"/>
                  <a:pt x="1936" y="550"/>
                  <a:pt x="1936" y="542"/>
                </a:cubicBezTo>
                <a:cubicBezTo>
                  <a:pt x="1936" y="533"/>
                  <a:pt x="1929" y="527"/>
                  <a:pt x="1921" y="527"/>
                </a:cubicBezTo>
                <a:close/>
                <a:moveTo>
                  <a:pt x="1921" y="560"/>
                </a:moveTo>
                <a:cubicBezTo>
                  <a:pt x="1913" y="560"/>
                  <a:pt x="1906" y="566"/>
                  <a:pt x="1906" y="574"/>
                </a:cubicBezTo>
                <a:cubicBezTo>
                  <a:pt x="1906" y="583"/>
                  <a:pt x="1913" y="589"/>
                  <a:pt x="1921" y="589"/>
                </a:cubicBezTo>
                <a:cubicBezTo>
                  <a:pt x="1929" y="589"/>
                  <a:pt x="1936" y="583"/>
                  <a:pt x="1936" y="574"/>
                </a:cubicBezTo>
                <a:cubicBezTo>
                  <a:pt x="1936" y="566"/>
                  <a:pt x="1929" y="560"/>
                  <a:pt x="1921" y="560"/>
                </a:cubicBezTo>
                <a:close/>
                <a:moveTo>
                  <a:pt x="1921" y="593"/>
                </a:moveTo>
                <a:cubicBezTo>
                  <a:pt x="1913" y="593"/>
                  <a:pt x="1906" y="599"/>
                  <a:pt x="1906" y="607"/>
                </a:cubicBezTo>
                <a:cubicBezTo>
                  <a:pt x="1906" y="616"/>
                  <a:pt x="1913" y="622"/>
                  <a:pt x="1921" y="622"/>
                </a:cubicBezTo>
                <a:cubicBezTo>
                  <a:pt x="1929" y="622"/>
                  <a:pt x="1936" y="616"/>
                  <a:pt x="1936" y="607"/>
                </a:cubicBezTo>
                <a:cubicBezTo>
                  <a:pt x="1936" y="599"/>
                  <a:pt x="1929" y="593"/>
                  <a:pt x="1921" y="593"/>
                </a:cubicBezTo>
                <a:close/>
                <a:moveTo>
                  <a:pt x="1921" y="625"/>
                </a:moveTo>
                <a:cubicBezTo>
                  <a:pt x="1913" y="625"/>
                  <a:pt x="1906" y="632"/>
                  <a:pt x="1906" y="640"/>
                </a:cubicBezTo>
                <a:cubicBezTo>
                  <a:pt x="1906" y="648"/>
                  <a:pt x="1913" y="655"/>
                  <a:pt x="1921" y="655"/>
                </a:cubicBezTo>
                <a:cubicBezTo>
                  <a:pt x="1929" y="655"/>
                  <a:pt x="1936" y="648"/>
                  <a:pt x="1936" y="640"/>
                </a:cubicBezTo>
                <a:cubicBezTo>
                  <a:pt x="1936" y="632"/>
                  <a:pt x="1929" y="625"/>
                  <a:pt x="1921" y="625"/>
                </a:cubicBezTo>
                <a:close/>
                <a:moveTo>
                  <a:pt x="1921" y="658"/>
                </a:moveTo>
                <a:cubicBezTo>
                  <a:pt x="1913" y="658"/>
                  <a:pt x="1906" y="665"/>
                  <a:pt x="1906" y="673"/>
                </a:cubicBezTo>
                <a:cubicBezTo>
                  <a:pt x="1906" y="681"/>
                  <a:pt x="1913" y="688"/>
                  <a:pt x="1921" y="688"/>
                </a:cubicBezTo>
                <a:cubicBezTo>
                  <a:pt x="1929" y="688"/>
                  <a:pt x="1936" y="681"/>
                  <a:pt x="1936" y="673"/>
                </a:cubicBezTo>
                <a:cubicBezTo>
                  <a:pt x="1936" y="665"/>
                  <a:pt x="1929" y="658"/>
                  <a:pt x="1921" y="658"/>
                </a:cubicBezTo>
                <a:close/>
                <a:moveTo>
                  <a:pt x="1921" y="691"/>
                </a:moveTo>
                <a:cubicBezTo>
                  <a:pt x="1913" y="691"/>
                  <a:pt x="1906" y="698"/>
                  <a:pt x="1906" y="706"/>
                </a:cubicBezTo>
                <a:cubicBezTo>
                  <a:pt x="1906" y="714"/>
                  <a:pt x="1913" y="721"/>
                  <a:pt x="1921" y="721"/>
                </a:cubicBezTo>
                <a:cubicBezTo>
                  <a:pt x="1929" y="721"/>
                  <a:pt x="1936" y="714"/>
                  <a:pt x="1936" y="706"/>
                </a:cubicBezTo>
                <a:cubicBezTo>
                  <a:pt x="1936" y="698"/>
                  <a:pt x="1929" y="691"/>
                  <a:pt x="1921" y="691"/>
                </a:cubicBezTo>
                <a:close/>
                <a:moveTo>
                  <a:pt x="1921" y="724"/>
                </a:moveTo>
                <a:cubicBezTo>
                  <a:pt x="1913" y="724"/>
                  <a:pt x="1906" y="731"/>
                  <a:pt x="1906" y="739"/>
                </a:cubicBezTo>
                <a:cubicBezTo>
                  <a:pt x="1906" y="747"/>
                  <a:pt x="1913" y="754"/>
                  <a:pt x="1921" y="754"/>
                </a:cubicBezTo>
                <a:cubicBezTo>
                  <a:pt x="1929" y="754"/>
                  <a:pt x="1936" y="747"/>
                  <a:pt x="1936" y="739"/>
                </a:cubicBezTo>
                <a:cubicBezTo>
                  <a:pt x="1936" y="731"/>
                  <a:pt x="1929" y="724"/>
                  <a:pt x="1921" y="724"/>
                </a:cubicBezTo>
                <a:close/>
                <a:moveTo>
                  <a:pt x="1921" y="757"/>
                </a:moveTo>
                <a:cubicBezTo>
                  <a:pt x="1913" y="757"/>
                  <a:pt x="1906" y="764"/>
                  <a:pt x="1906" y="772"/>
                </a:cubicBezTo>
                <a:cubicBezTo>
                  <a:pt x="1906" y="780"/>
                  <a:pt x="1913" y="787"/>
                  <a:pt x="1921" y="787"/>
                </a:cubicBezTo>
                <a:cubicBezTo>
                  <a:pt x="1929" y="787"/>
                  <a:pt x="1936" y="780"/>
                  <a:pt x="1936" y="772"/>
                </a:cubicBezTo>
                <a:cubicBezTo>
                  <a:pt x="1936" y="764"/>
                  <a:pt x="1929" y="757"/>
                  <a:pt x="1921" y="757"/>
                </a:cubicBezTo>
                <a:close/>
                <a:moveTo>
                  <a:pt x="1921" y="790"/>
                </a:moveTo>
                <a:cubicBezTo>
                  <a:pt x="1913" y="790"/>
                  <a:pt x="1906" y="797"/>
                  <a:pt x="1906" y="805"/>
                </a:cubicBezTo>
                <a:cubicBezTo>
                  <a:pt x="1906" y="813"/>
                  <a:pt x="1913" y="820"/>
                  <a:pt x="1921" y="820"/>
                </a:cubicBezTo>
                <a:cubicBezTo>
                  <a:pt x="1929" y="820"/>
                  <a:pt x="1936" y="813"/>
                  <a:pt x="1936" y="805"/>
                </a:cubicBezTo>
                <a:cubicBezTo>
                  <a:pt x="1936" y="797"/>
                  <a:pt x="1929" y="790"/>
                  <a:pt x="1921" y="790"/>
                </a:cubicBezTo>
                <a:close/>
                <a:moveTo>
                  <a:pt x="1921" y="823"/>
                </a:moveTo>
                <a:cubicBezTo>
                  <a:pt x="1913" y="823"/>
                  <a:pt x="1906" y="830"/>
                  <a:pt x="1906" y="838"/>
                </a:cubicBezTo>
                <a:cubicBezTo>
                  <a:pt x="1906" y="846"/>
                  <a:pt x="1913" y="853"/>
                  <a:pt x="1921" y="853"/>
                </a:cubicBezTo>
                <a:cubicBezTo>
                  <a:pt x="1929" y="853"/>
                  <a:pt x="1936" y="846"/>
                  <a:pt x="1936" y="838"/>
                </a:cubicBezTo>
                <a:cubicBezTo>
                  <a:pt x="1936" y="830"/>
                  <a:pt x="1929" y="823"/>
                  <a:pt x="1921" y="823"/>
                </a:cubicBezTo>
                <a:close/>
                <a:moveTo>
                  <a:pt x="1921" y="856"/>
                </a:moveTo>
                <a:cubicBezTo>
                  <a:pt x="1913" y="856"/>
                  <a:pt x="1906" y="863"/>
                  <a:pt x="1906" y="871"/>
                </a:cubicBezTo>
                <a:cubicBezTo>
                  <a:pt x="1906" y="879"/>
                  <a:pt x="1913" y="886"/>
                  <a:pt x="1921" y="886"/>
                </a:cubicBezTo>
                <a:cubicBezTo>
                  <a:pt x="1929" y="886"/>
                  <a:pt x="1936" y="879"/>
                  <a:pt x="1936" y="871"/>
                </a:cubicBezTo>
                <a:cubicBezTo>
                  <a:pt x="1936" y="863"/>
                  <a:pt x="1929" y="856"/>
                  <a:pt x="1921" y="856"/>
                </a:cubicBezTo>
                <a:close/>
                <a:moveTo>
                  <a:pt x="1921" y="889"/>
                </a:moveTo>
                <a:cubicBezTo>
                  <a:pt x="1913" y="889"/>
                  <a:pt x="1906" y="895"/>
                  <a:pt x="1906" y="904"/>
                </a:cubicBezTo>
                <a:cubicBezTo>
                  <a:pt x="1906" y="912"/>
                  <a:pt x="1913" y="918"/>
                  <a:pt x="1921" y="918"/>
                </a:cubicBezTo>
                <a:cubicBezTo>
                  <a:pt x="1929" y="918"/>
                  <a:pt x="1936" y="912"/>
                  <a:pt x="1936" y="904"/>
                </a:cubicBezTo>
                <a:cubicBezTo>
                  <a:pt x="1936" y="895"/>
                  <a:pt x="1929" y="889"/>
                  <a:pt x="1921" y="889"/>
                </a:cubicBezTo>
                <a:close/>
                <a:moveTo>
                  <a:pt x="1921" y="922"/>
                </a:moveTo>
                <a:cubicBezTo>
                  <a:pt x="1913" y="922"/>
                  <a:pt x="1906" y="928"/>
                  <a:pt x="1906" y="937"/>
                </a:cubicBezTo>
                <a:cubicBezTo>
                  <a:pt x="1906" y="945"/>
                  <a:pt x="1913" y="951"/>
                  <a:pt x="1921" y="951"/>
                </a:cubicBezTo>
                <a:cubicBezTo>
                  <a:pt x="1929" y="951"/>
                  <a:pt x="1936" y="945"/>
                  <a:pt x="1936" y="937"/>
                </a:cubicBezTo>
                <a:cubicBezTo>
                  <a:pt x="1936" y="928"/>
                  <a:pt x="1929" y="922"/>
                  <a:pt x="1921" y="922"/>
                </a:cubicBezTo>
                <a:close/>
                <a:moveTo>
                  <a:pt x="1921" y="955"/>
                </a:moveTo>
                <a:cubicBezTo>
                  <a:pt x="1913" y="955"/>
                  <a:pt x="1906" y="961"/>
                  <a:pt x="1906" y="970"/>
                </a:cubicBezTo>
                <a:cubicBezTo>
                  <a:pt x="1906" y="978"/>
                  <a:pt x="1913" y="984"/>
                  <a:pt x="1921" y="984"/>
                </a:cubicBezTo>
                <a:cubicBezTo>
                  <a:pt x="1929" y="984"/>
                  <a:pt x="1936" y="978"/>
                  <a:pt x="1936" y="970"/>
                </a:cubicBezTo>
                <a:cubicBezTo>
                  <a:pt x="1936" y="961"/>
                  <a:pt x="1929" y="955"/>
                  <a:pt x="1921" y="955"/>
                </a:cubicBezTo>
                <a:close/>
                <a:moveTo>
                  <a:pt x="1921" y="988"/>
                </a:moveTo>
                <a:cubicBezTo>
                  <a:pt x="1913" y="988"/>
                  <a:pt x="1906" y="994"/>
                  <a:pt x="1906" y="1002"/>
                </a:cubicBezTo>
                <a:cubicBezTo>
                  <a:pt x="1906" y="1011"/>
                  <a:pt x="1913" y="1017"/>
                  <a:pt x="1921" y="1017"/>
                </a:cubicBezTo>
                <a:cubicBezTo>
                  <a:pt x="1929" y="1017"/>
                  <a:pt x="1936" y="1011"/>
                  <a:pt x="1936" y="1002"/>
                </a:cubicBezTo>
                <a:cubicBezTo>
                  <a:pt x="1936" y="994"/>
                  <a:pt x="1929" y="988"/>
                  <a:pt x="1921" y="988"/>
                </a:cubicBezTo>
                <a:close/>
                <a:moveTo>
                  <a:pt x="1921" y="1021"/>
                </a:moveTo>
                <a:cubicBezTo>
                  <a:pt x="1913" y="1021"/>
                  <a:pt x="1906" y="1027"/>
                  <a:pt x="1906" y="1035"/>
                </a:cubicBezTo>
                <a:cubicBezTo>
                  <a:pt x="1906" y="1044"/>
                  <a:pt x="1913" y="1050"/>
                  <a:pt x="1921" y="1050"/>
                </a:cubicBezTo>
                <a:cubicBezTo>
                  <a:pt x="1929" y="1050"/>
                  <a:pt x="1936" y="1044"/>
                  <a:pt x="1936" y="1035"/>
                </a:cubicBezTo>
                <a:cubicBezTo>
                  <a:pt x="1936" y="1027"/>
                  <a:pt x="1929" y="1021"/>
                  <a:pt x="1921" y="1021"/>
                </a:cubicBezTo>
                <a:close/>
                <a:moveTo>
                  <a:pt x="1921" y="1053"/>
                </a:moveTo>
                <a:cubicBezTo>
                  <a:pt x="1913" y="1053"/>
                  <a:pt x="1906" y="1060"/>
                  <a:pt x="1906" y="1068"/>
                </a:cubicBezTo>
                <a:cubicBezTo>
                  <a:pt x="1906" y="1076"/>
                  <a:pt x="1913" y="1083"/>
                  <a:pt x="1921" y="1083"/>
                </a:cubicBezTo>
                <a:cubicBezTo>
                  <a:pt x="1929" y="1083"/>
                  <a:pt x="1936" y="1076"/>
                  <a:pt x="1936" y="1068"/>
                </a:cubicBezTo>
                <a:cubicBezTo>
                  <a:pt x="1936" y="1060"/>
                  <a:pt x="1929" y="1053"/>
                  <a:pt x="1921" y="1053"/>
                </a:cubicBezTo>
                <a:close/>
                <a:moveTo>
                  <a:pt x="1921" y="1086"/>
                </a:moveTo>
                <a:cubicBezTo>
                  <a:pt x="1913" y="1086"/>
                  <a:pt x="1906" y="1093"/>
                  <a:pt x="1906" y="1101"/>
                </a:cubicBezTo>
                <a:cubicBezTo>
                  <a:pt x="1906" y="1109"/>
                  <a:pt x="1913" y="1116"/>
                  <a:pt x="1921" y="1116"/>
                </a:cubicBezTo>
                <a:cubicBezTo>
                  <a:pt x="1929" y="1116"/>
                  <a:pt x="1936" y="1109"/>
                  <a:pt x="1936" y="1101"/>
                </a:cubicBezTo>
                <a:cubicBezTo>
                  <a:pt x="1936" y="1093"/>
                  <a:pt x="1929" y="1086"/>
                  <a:pt x="1921" y="1086"/>
                </a:cubicBezTo>
                <a:close/>
                <a:moveTo>
                  <a:pt x="1921" y="1119"/>
                </a:moveTo>
                <a:cubicBezTo>
                  <a:pt x="1913" y="1119"/>
                  <a:pt x="1906" y="1126"/>
                  <a:pt x="1906" y="1134"/>
                </a:cubicBezTo>
                <a:cubicBezTo>
                  <a:pt x="1906" y="1142"/>
                  <a:pt x="1913" y="1149"/>
                  <a:pt x="1921" y="1149"/>
                </a:cubicBezTo>
                <a:cubicBezTo>
                  <a:pt x="1929" y="1149"/>
                  <a:pt x="1936" y="1142"/>
                  <a:pt x="1936" y="1134"/>
                </a:cubicBezTo>
                <a:cubicBezTo>
                  <a:pt x="1936" y="1126"/>
                  <a:pt x="1929" y="1119"/>
                  <a:pt x="1921" y="1119"/>
                </a:cubicBezTo>
                <a:close/>
                <a:moveTo>
                  <a:pt x="1921" y="1152"/>
                </a:moveTo>
                <a:cubicBezTo>
                  <a:pt x="1913" y="1152"/>
                  <a:pt x="1906" y="1159"/>
                  <a:pt x="1906" y="1167"/>
                </a:cubicBezTo>
                <a:cubicBezTo>
                  <a:pt x="1906" y="1175"/>
                  <a:pt x="1913" y="1182"/>
                  <a:pt x="1921" y="1182"/>
                </a:cubicBezTo>
                <a:cubicBezTo>
                  <a:pt x="1929" y="1182"/>
                  <a:pt x="1936" y="1175"/>
                  <a:pt x="1936" y="1167"/>
                </a:cubicBezTo>
                <a:cubicBezTo>
                  <a:pt x="1936" y="1159"/>
                  <a:pt x="1929" y="1152"/>
                  <a:pt x="1921" y="1152"/>
                </a:cubicBezTo>
                <a:close/>
                <a:moveTo>
                  <a:pt x="1921" y="1185"/>
                </a:moveTo>
                <a:cubicBezTo>
                  <a:pt x="1913" y="1185"/>
                  <a:pt x="1906" y="1192"/>
                  <a:pt x="1906" y="1200"/>
                </a:cubicBezTo>
                <a:cubicBezTo>
                  <a:pt x="1906" y="1208"/>
                  <a:pt x="1913" y="1215"/>
                  <a:pt x="1921" y="1215"/>
                </a:cubicBezTo>
                <a:cubicBezTo>
                  <a:pt x="1929" y="1215"/>
                  <a:pt x="1936" y="1208"/>
                  <a:pt x="1936" y="1200"/>
                </a:cubicBezTo>
                <a:cubicBezTo>
                  <a:pt x="1936" y="1192"/>
                  <a:pt x="1929" y="1185"/>
                  <a:pt x="1921" y="1185"/>
                </a:cubicBezTo>
                <a:close/>
                <a:moveTo>
                  <a:pt x="1921" y="1218"/>
                </a:moveTo>
                <a:cubicBezTo>
                  <a:pt x="1913" y="1218"/>
                  <a:pt x="1906" y="1225"/>
                  <a:pt x="1906" y="1233"/>
                </a:cubicBezTo>
                <a:cubicBezTo>
                  <a:pt x="1906" y="1241"/>
                  <a:pt x="1913" y="1248"/>
                  <a:pt x="1921" y="1248"/>
                </a:cubicBezTo>
                <a:cubicBezTo>
                  <a:pt x="1929" y="1248"/>
                  <a:pt x="1936" y="1241"/>
                  <a:pt x="1936" y="1233"/>
                </a:cubicBezTo>
                <a:cubicBezTo>
                  <a:pt x="1936" y="1225"/>
                  <a:pt x="1929" y="1218"/>
                  <a:pt x="1921" y="1218"/>
                </a:cubicBezTo>
                <a:close/>
                <a:moveTo>
                  <a:pt x="1921" y="1251"/>
                </a:moveTo>
                <a:cubicBezTo>
                  <a:pt x="1913" y="1251"/>
                  <a:pt x="1906" y="1258"/>
                  <a:pt x="1906" y="1266"/>
                </a:cubicBezTo>
                <a:cubicBezTo>
                  <a:pt x="1906" y="1274"/>
                  <a:pt x="1913" y="1281"/>
                  <a:pt x="1921" y="1281"/>
                </a:cubicBezTo>
                <a:cubicBezTo>
                  <a:pt x="1929" y="1281"/>
                  <a:pt x="1936" y="1274"/>
                  <a:pt x="1936" y="1266"/>
                </a:cubicBezTo>
                <a:cubicBezTo>
                  <a:pt x="1936" y="1258"/>
                  <a:pt x="1929" y="1251"/>
                  <a:pt x="1921" y="1251"/>
                </a:cubicBezTo>
                <a:close/>
                <a:moveTo>
                  <a:pt x="1921" y="1284"/>
                </a:moveTo>
                <a:cubicBezTo>
                  <a:pt x="1913" y="1284"/>
                  <a:pt x="1906" y="1291"/>
                  <a:pt x="1906" y="1299"/>
                </a:cubicBezTo>
                <a:cubicBezTo>
                  <a:pt x="1906" y="1307"/>
                  <a:pt x="1913" y="1314"/>
                  <a:pt x="1921" y="1314"/>
                </a:cubicBezTo>
                <a:cubicBezTo>
                  <a:pt x="1929" y="1314"/>
                  <a:pt x="1936" y="1307"/>
                  <a:pt x="1936" y="1299"/>
                </a:cubicBezTo>
                <a:cubicBezTo>
                  <a:pt x="1936" y="1291"/>
                  <a:pt x="1929" y="1284"/>
                  <a:pt x="1921" y="1284"/>
                </a:cubicBezTo>
                <a:close/>
                <a:moveTo>
                  <a:pt x="1921" y="1317"/>
                </a:moveTo>
                <a:cubicBezTo>
                  <a:pt x="1913" y="1317"/>
                  <a:pt x="1906" y="1323"/>
                  <a:pt x="1906" y="1332"/>
                </a:cubicBezTo>
                <a:cubicBezTo>
                  <a:pt x="1906" y="1340"/>
                  <a:pt x="1913" y="1346"/>
                  <a:pt x="1921" y="1346"/>
                </a:cubicBezTo>
                <a:cubicBezTo>
                  <a:pt x="1929" y="1346"/>
                  <a:pt x="1936" y="1340"/>
                  <a:pt x="1936" y="1332"/>
                </a:cubicBezTo>
                <a:cubicBezTo>
                  <a:pt x="1936" y="1323"/>
                  <a:pt x="1929" y="1317"/>
                  <a:pt x="1921" y="1317"/>
                </a:cubicBezTo>
                <a:close/>
                <a:moveTo>
                  <a:pt x="1921" y="1350"/>
                </a:moveTo>
                <a:cubicBezTo>
                  <a:pt x="1913" y="1350"/>
                  <a:pt x="1906" y="1356"/>
                  <a:pt x="1906" y="1365"/>
                </a:cubicBezTo>
                <a:cubicBezTo>
                  <a:pt x="1906" y="1373"/>
                  <a:pt x="1913" y="1379"/>
                  <a:pt x="1921" y="1379"/>
                </a:cubicBezTo>
                <a:cubicBezTo>
                  <a:pt x="1929" y="1379"/>
                  <a:pt x="1936" y="1373"/>
                  <a:pt x="1936" y="1365"/>
                </a:cubicBezTo>
                <a:cubicBezTo>
                  <a:pt x="1936" y="1356"/>
                  <a:pt x="1929" y="1350"/>
                  <a:pt x="1921" y="1350"/>
                </a:cubicBezTo>
                <a:close/>
                <a:moveTo>
                  <a:pt x="1921" y="1383"/>
                </a:moveTo>
                <a:cubicBezTo>
                  <a:pt x="1913" y="1383"/>
                  <a:pt x="1906" y="1389"/>
                  <a:pt x="1906" y="1397"/>
                </a:cubicBezTo>
                <a:cubicBezTo>
                  <a:pt x="1906" y="1406"/>
                  <a:pt x="1913" y="1412"/>
                  <a:pt x="1921" y="1412"/>
                </a:cubicBezTo>
                <a:cubicBezTo>
                  <a:pt x="1929" y="1412"/>
                  <a:pt x="1936" y="1406"/>
                  <a:pt x="1936" y="1397"/>
                </a:cubicBezTo>
                <a:cubicBezTo>
                  <a:pt x="1936" y="1389"/>
                  <a:pt x="1929" y="1383"/>
                  <a:pt x="1921" y="1383"/>
                </a:cubicBezTo>
                <a:close/>
                <a:moveTo>
                  <a:pt x="1921" y="1416"/>
                </a:moveTo>
                <a:cubicBezTo>
                  <a:pt x="1913" y="1416"/>
                  <a:pt x="1906" y="1422"/>
                  <a:pt x="1906" y="1430"/>
                </a:cubicBezTo>
                <a:cubicBezTo>
                  <a:pt x="1906" y="1439"/>
                  <a:pt x="1913" y="1445"/>
                  <a:pt x="1921" y="1445"/>
                </a:cubicBezTo>
                <a:cubicBezTo>
                  <a:pt x="1929" y="1445"/>
                  <a:pt x="1936" y="1439"/>
                  <a:pt x="1936" y="1430"/>
                </a:cubicBezTo>
                <a:cubicBezTo>
                  <a:pt x="1936" y="1422"/>
                  <a:pt x="1929" y="1416"/>
                  <a:pt x="1921" y="1416"/>
                </a:cubicBezTo>
                <a:close/>
              </a:path>
            </a:pathLst>
          </a:custGeom>
          <a:solidFill>
            <a:srgbClr val="97AA7A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 sz="135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782" y="3535680"/>
            <a:ext cx="11124441" cy="136550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lang="en-US" sz="1650" cap="none" dirty="0">
                <a:solidFill>
                  <a:srgbClr val="D9E4CA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33780" y="1929761"/>
            <a:ext cx="11119104" cy="14996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 algn="ctr">
              <a:defRPr lang="en-US" sz="2250" cap="none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 algn="ctr">
              <a:buClr>
                <a:schemeClr val="tx2">
                  <a:lumMod val="50000"/>
                </a:schemeClr>
              </a:buClr>
              <a:buSzPct val="9800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0D0DA0-7D80-4DA2-8119-C0E2CA93F8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4158333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Indigo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782" y="3535680"/>
            <a:ext cx="11124441" cy="136550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lang="en-US" sz="1650" cap="none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33780" y="1929761"/>
            <a:ext cx="11119104" cy="14996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 algn="ctr">
              <a:defRPr lang="en-US" sz="2250" cap="none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 algn="ctr">
              <a:buClr>
                <a:schemeClr val="tx2">
                  <a:lumMod val="50000"/>
                </a:schemeClr>
              </a:buClr>
              <a:buSzPct val="9800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CD0307-0892-435D-B8CD-E2C2B48C3C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02957475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Indigo PATTER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65FD1D7B-B93F-462D-B05C-218A1D1FB8F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6933" y="38100"/>
            <a:ext cx="12192000" cy="6819900"/>
          </a:xfrm>
          <a:custGeom>
            <a:avLst/>
            <a:gdLst>
              <a:gd name="T0" fmla="*/ 15 w 1936"/>
              <a:gd name="T1" fmla="*/ 1346 h 1445"/>
              <a:gd name="T2" fmla="*/ 48 w 1936"/>
              <a:gd name="T3" fmla="*/ 1218 h 1445"/>
              <a:gd name="T4" fmla="*/ 95 w 1936"/>
              <a:gd name="T5" fmla="*/ 1101 h 1445"/>
              <a:gd name="T6" fmla="*/ 99 w 1936"/>
              <a:gd name="T7" fmla="*/ 1002 h 1445"/>
              <a:gd name="T8" fmla="*/ 146 w 1936"/>
              <a:gd name="T9" fmla="*/ 856 h 1445"/>
              <a:gd name="T10" fmla="*/ 179 w 1936"/>
              <a:gd name="T11" fmla="*/ 787 h 1445"/>
              <a:gd name="T12" fmla="*/ 212 w 1936"/>
              <a:gd name="T13" fmla="*/ 658 h 1445"/>
              <a:gd name="T14" fmla="*/ 260 w 1936"/>
              <a:gd name="T15" fmla="*/ 542 h 1445"/>
              <a:gd name="T16" fmla="*/ 263 w 1936"/>
              <a:gd name="T17" fmla="*/ 443 h 1445"/>
              <a:gd name="T18" fmla="*/ 311 w 1936"/>
              <a:gd name="T19" fmla="*/ 296 h 1445"/>
              <a:gd name="T20" fmla="*/ 343 w 1936"/>
              <a:gd name="T21" fmla="*/ 227 h 1445"/>
              <a:gd name="T22" fmla="*/ 376 w 1936"/>
              <a:gd name="T23" fmla="*/ 99 h 1445"/>
              <a:gd name="T24" fmla="*/ 391 w 1936"/>
              <a:gd name="T25" fmla="*/ 1430 h 1445"/>
              <a:gd name="T26" fmla="*/ 394 w 1936"/>
              <a:gd name="T27" fmla="*/ 1332 h 1445"/>
              <a:gd name="T28" fmla="*/ 442 w 1936"/>
              <a:gd name="T29" fmla="*/ 1185 h 1445"/>
              <a:gd name="T30" fmla="*/ 475 w 1936"/>
              <a:gd name="T31" fmla="*/ 1116 h 1445"/>
              <a:gd name="T32" fmla="*/ 508 w 1936"/>
              <a:gd name="T33" fmla="*/ 988 h 1445"/>
              <a:gd name="T34" fmla="*/ 555 w 1936"/>
              <a:gd name="T35" fmla="*/ 871 h 1445"/>
              <a:gd name="T36" fmla="*/ 559 w 1936"/>
              <a:gd name="T37" fmla="*/ 772 h 1445"/>
              <a:gd name="T38" fmla="*/ 606 w 1936"/>
              <a:gd name="T39" fmla="*/ 625 h 1445"/>
              <a:gd name="T40" fmla="*/ 639 w 1936"/>
              <a:gd name="T41" fmla="*/ 556 h 1445"/>
              <a:gd name="T42" fmla="*/ 672 w 1936"/>
              <a:gd name="T43" fmla="*/ 428 h 1445"/>
              <a:gd name="T44" fmla="*/ 720 w 1936"/>
              <a:gd name="T45" fmla="*/ 311 h 1445"/>
              <a:gd name="T46" fmla="*/ 723 w 1936"/>
              <a:gd name="T47" fmla="*/ 212 h 1445"/>
              <a:gd name="T48" fmla="*/ 771 w 1936"/>
              <a:gd name="T49" fmla="*/ 66 h 1445"/>
              <a:gd name="T50" fmla="*/ 771 w 1936"/>
              <a:gd name="T51" fmla="*/ 1445 h 1445"/>
              <a:gd name="T52" fmla="*/ 804 w 1936"/>
              <a:gd name="T53" fmla="*/ 1317 h 1445"/>
              <a:gd name="T54" fmla="*/ 851 w 1936"/>
              <a:gd name="T55" fmla="*/ 1200 h 1445"/>
              <a:gd name="T56" fmla="*/ 854 w 1936"/>
              <a:gd name="T57" fmla="*/ 1101 h 1445"/>
              <a:gd name="T58" fmla="*/ 902 w 1936"/>
              <a:gd name="T59" fmla="*/ 955 h 1445"/>
              <a:gd name="T60" fmla="*/ 935 w 1936"/>
              <a:gd name="T61" fmla="*/ 886 h 1445"/>
              <a:gd name="T62" fmla="*/ 968 w 1936"/>
              <a:gd name="T63" fmla="*/ 757 h 1445"/>
              <a:gd name="T64" fmla="*/ 1015 w 1936"/>
              <a:gd name="T65" fmla="*/ 640 h 1445"/>
              <a:gd name="T66" fmla="*/ 1019 w 1936"/>
              <a:gd name="T67" fmla="*/ 542 h 1445"/>
              <a:gd name="T68" fmla="*/ 1066 w 1936"/>
              <a:gd name="T69" fmla="*/ 395 h 1445"/>
              <a:gd name="T70" fmla="*/ 1099 w 1936"/>
              <a:gd name="T71" fmla="*/ 326 h 1445"/>
              <a:gd name="T72" fmla="*/ 1132 w 1936"/>
              <a:gd name="T73" fmla="*/ 198 h 1445"/>
              <a:gd name="T74" fmla="*/ 1180 w 1936"/>
              <a:gd name="T75" fmla="*/ 81 h 1445"/>
              <a:gd name="T76" fmla="*/ 1150 w 1936"/>
              <a:gd name="T77" fmla="*/ 1430 h 1445"/>
              <a:gd name="T78" fmla="*/ 1198 w 1936"/>
              <a:gd name="T79" fmla="*/ 1284 h 1445"/>
              <a:gd name="T80" fmla="*/ 1231 w 1936"/>
              <a:gd name="T81" fmla="*/ 1215 h 1445"/>
              <a:gd name="T82" fmla="*/ 1264 w 1936"/>
              <a:gd name="T83" fmla="*/ 1086 h 1445"/>
              <a:gd name="T84" fmla="*/ 1311 w 1936"/>
              <a:gd name="T85" fmla="*/ 970 h 1445"/>
              <a:gd name="T86" fmla="*/ 1314 w 1936"/>
              <a:gd name="T87" fmla="*/ 871 h 1445"/>
              <a:gd name="T88" fmla="*/ 1362 w 1936"/>
              <a:gd name="T89" fmla="*/ 724 h 1445"/>
              <a:gd name="T90" fmla="*/ 1395 w 1936"/>
              <a:gd name="T91" fmla="*/ 655 h 1445"/>
              <a:gd name="T92" fmla="*/ 1428 w 1936"/>
              <a:gd name="T93" fmla="*/ 527 h 1445"/>
              <a:gd name="T94" fmla="*/ 1476 w 1936"/>
              <a:gd name="T95" fmla="*/ 410 h 1445"/>
              <a:gd name="T96" fmla="*/ 1479 w 1936"/>
              <a:gd name="T97" fmla="*/ 311 h 1445"/>
              <a:gd name="T98" fmla="*/ 1526 w 1936"/>
              <a:gd name="T99" fmla="*/ 165 h 1445"/>
              <a:gd name="T100" fmla="*/ 1559 w 1936"/>
              <a:gd name="T101" fmla="*/ 95 h 1445"/>
              <a:gd name="T102" fmla="*/ 1559 w 1936"/>
              <a:gd name="T103" fmla="*/ 1416 h 1445"/>
              <a:gd name="T104" fmla="*/ 1607 w 1936"/>
              <a:gd name="T105" fmla="*/ 1299 h 1445"/>
              <a:gd name="T106" fmla="*/ 1610 w 1936"/>
              <a:gd name="T107" fmla="*/ 1200 h 1445"/>
              <a:gd name="T108" fmla="*/ 1658 w 1936"/>
              <a:gd name="T109" fmla="*/ 1053 h 1445"/>
              <a:gd name="T110" fmla="*/ 1691 w 1936"/>
              <a:gd name="T111" fmla="*/ 984 h 1445"/>
              <a:gd name="T112" fmla="*/ 1724 w 1936"/>
              <a:gd name="T113" fmla="*/ 856 h 1445"/>
              <a:gd name="T114" fmla="*/ 1771 w 1936"/>
              <a:gd name="T115" fmla="*/ 739 h 1445"/>
              <a:gd name="T116" fmla="*/ 1775 w 1936"/>
              <a:gd name="T117" fmla="*/ 640 h 1445"/>
              <a:gd name="T118" fmla="*/ 1822 w 1936"/>
              <a:gd name="T119" fmla="*/ 494 h 1445"/>
              <a:gd name="T120" fmla="*/ 1855 w 1936"/>
              <a:gd name="T121" fmla="*/ 425 h 1445"/>
              <a:gd name="T122" fmla="*/ 1888 w 1936"/>
              <a:gd name="T123" fmla="*/ 296 h 1445"/>
              <a:gd name="T124" fmla="*/ 1936 w 1936"/>
              <a:gd name="T125" fmla="*/ 179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36" h="1445">
                <a:moveTo>
                  <a:pt x="30" y="15"/>
                </a:moveTo>
                <a:cubicBezTo>
                  <a:pt x="30" y="23"/>
                  <a:pt x="23" y="30"/>
                  <a:pt x="15" y="30"/>
                </a:cubicBezTo>
                <a:cubicBezTo>
                  <a:pt x="7" y="30"/>
                  <a:pt x="0" y="23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23" y="0"/>
                  <a:pt x="30" y="7"/>
                  <a:pt x="30" y="15"/>
                </a:cubicBezTo>
                <a:close/>
                <a:moveTo>
                  <a:pt x="15" y="33"/>
                </a:moveTo>
                <a:cubicBezTo>
                  <a:pt x="7" y="33"/>
                  <a:pt x="0" y="40"/>
                  <a:pt x="0" y="48"/>
                </a:cubicBezTo>
                <a:cubicBezTo>
                  <a:pt x="0" y="56"/>
                  <a:pt x="7" y="63"/>
                  <a:pt x="15" y="63"/>
                </a:cubicBezTo>
                <a:cubicBezTo>
                  <a:pt x="23" y="63"/>
                  <a:pt x="30" y="56"/>
                  <a:pt x="30" y="48"/>
                </a:cubicBezTo>
                <a:cubicBezTo>
                  <a:pt x="30" y="40"/>
                  <a:pt x="23" y="33"/>
                  <a:pt x="15" y="33"/>
                </a:cubicBezTo>
                <a:close/>
                <a:moveTo>
                  <a:pt x="15" y="66"/>
                </a:moveTo>
                <a:cubicBezTo>
                  <a:pt x="7" y="66"/>
                  <a:pt x="0" y="72"/>
                  <a:pt x="0" y="81"/>
                </a:cubicBezTo>
                <a:cubicBezTo>
                  <a:pt x="0" y="89"/>
                  <a:pt x="7" y="95"/>
                  <a:pt x="15" y="95"/>
                </a:cubicBezTo>
                <a:cubicBezTo>
                  <a:pt x="23" y="95"/>
                  <a:pt x="30" y="89"/>
                  <a:pt x="30" y="81"/>
                </a:cubicBezTo>
                <a:cubicBezTo>
                  <a:pt x="30" y="72"/>
                  <a:pt x="23" y="66"/>
                  <a:pt x="15" y="66"/>
                </a:cubicBezTo>
                <a:close/>
                <a:moveTo>
                  <a:pt x="15" y="99"/>
                </a:moveTo>
                <a:cubicBezTo>
                  <a:pt x="7" y="99"/>
                  <a:pt x="0" y="105"/>
                  <a:pt x="0" y="114"/>
                </a:cubicBezTo>
                <a:cubicBezTo>
                  <a:pt x="0" y="122"/>
                  <a:pt x="7" y="128"/>
                  <a:pt x="15" y="128"/>
                </a:cubicBezTo>
                <a:cubicBezTo>
                  <a:pt x="23" y="128"/>
                  <a:pt x="30" y="122"/>
                  <a:pt x="30" y="114"/>
                </a:cubicBezTo>
                <a:cubicBezTo>
                  <a:pt x="30" y="105"/>
                  <a:pt x="23" y="99"/>
                  <a:pt x="15" y="99"/>
                </a:cubicBezTo>
                <a:close/>
                <a:moveTo>
                  <a:pt x="15" y="132"/>
                </a:moveTo>
                <a:cubicBezTo>
                  <a:pt x="7" y="132"/>
                  <a:pt x="0" y="138"/>
                  <a:pt x="0" y="147"/>
                </a:cubicBezTo>
                <a:cubicBezTo>
                  <a:pt x="0" y="155"/>
                  <a:pt x="7" y="161"/>
                  <a:pt x="15" y="161"/>
                </a:cubicBezTo>
                <a:cubicBezTo>
                  <a:pt x="23" y="161"/>
                  <a:pt x="30" y="155"/>
                  <a:pt x="30" y="147"/>
                </a:cubicBezTo>
                <a:cubicBezTo>
                  <a:pt x="30" y="138"/>
                  <a:pt x="23" y="132"/>
                  <a:pt x="15" y="132"/>
                </a:cubicBezTo>
                <a:close/>
                <a:moveTo>
                  <a:pt x="15" y="165"/>
                </a:moveTo>
                <a:cubicBezTo>
                  <a:pt x="7" y="165"/>
                  <a:pt x="0" y="171"/>
                  <a:pt x="0" y="179"/>
                </a:cubicBezTo>
                <a:cubicBezTo>
                  <a:pt x="0" y="188"/>
                  <a:pt x="7" y="194"/>
                  <a:pt x="15" y="194"/>
                </a:cubicBezTo>
                <a:cubicBezTo>
                  <a:pt x="23" y="194"/>
                  <a:pt x="30" y="188"/>
                  <a:pt x="30" y="179"/>
                </a:cubicBezTo>
                <a:cubicBezTo>
                  <a:pt x="30" y="171"/>
                  <a:pt x="23" y="165"/>
                  <a:pt x="15" y="165"/>
                </a:cubicBezTo>
                <a:close/>
                <a:moveTo>
                  <a:pt x="15" y="198"/>
                </a:moveTo>
                <a:cubicBezTo>
                  <a:pt x="7" y="198"/>
                  <a:pt x="0" y="204"/>
                  <a:pt x="0" y="212"/>
                </a:cubicBezTo>
                <a:cubicBezTo>
                  <a:pt x="0" y="221"/>
                  <a:pt x="7" y="227"/>
                  <a:pt x="15" y="227"/>
                </a:cubicBezTo>
                <a:cubicBezTo>
                  <a:pt x="23" y="227"/>
                  <a:pt x="30" y="221"/>
                  <a:pt x="30" y="212"/>
                </a:cubicBezTo>
                <a:cubicBezTo>
                  <a:pt x="30" y="204"/>
                  <a:pt x="23" y="198"/>
                  <a:pt x="15" y="198"/>
                </a:cubicBezTo>
                <a:close/>
                <a:moveTo>
                  <a:pt x="15" y="230"/>
                </a:moveTo>
                <a:cubicBezTo>
                  <a:pt x="7" y="230"/>
                  <a:pt x="0" y="237"/>
                  <a:pt x="0" y="245"/>
                </a:cubicBezTo>
                <a:cubicBezTo>
                  <a:pt x="0" y="253"/>
                  <a:pt x="7" y="260"/>
                  <a:pt x="15" y="260"/>
                </a:cubicBezTo>
                <a:cubicBezTo>
                  <a:pt x="23" y="260"/>
                  <a:pt x="30" y="253"/>
                  <a:pt x="30" y="245"/>
                </a:cubicBezTo>
                <a:cubicBezTo>
                  <a:pt x="30" y="237"/>
                  <a:pt x="23" y="230"/>
                  <a:pt x="15" y="230"/>
                </a:cubicBezTo>
                <a:close/>
                <a:moveTo>
                  <a:pt x="15" y="263"/>
                </a:moveTo>
                <a:cubicBezTo>
                  <a:pt x="7" y="263"/>
                  <a:pt x="0" y="270"/>
                  <a:pt x="0" y="278"/>
                </a:cubicBezTo>
                <a:cubicBezTo>
                  <a:pt x="0" y="286"/>
                  <a:pt x="7" y="293"/>
                  <a:pt x="15" y="293"/>
                </a:cubicBezTo>
                <a:cubicBezTo>
                  <a:pt x="23" y="293"/>
                  <a:pt x="30" y="286"/>
                  <a:pt x="30" y="278"/>
                </a:cubicBezTo>
                <a:cubicBezTo>
                  <a:pt x="30" y="270"/>
                  <a:pt x="23" y="263"/>
                  <a:pt x="15" y="263"/>
                </a:cubicBezTo>
                <a:close/>
                <a:moveTo>
                  <a:pt x="15" y="296"/>
                </a:moveTo>
                <a:cubicBezTo>
                  <a:pt x="7" y="296"/>
                  <a:pt x="0" y="303"/>
                  <a:pt x="0" y="311"/>
                </a:cubicBezTo>
                <a:cubicBezTo>
                  <a:pt x="0" y="319"/>
                  <a:pt x="7" y="326"/>
                  <a:pt x="15" y="326"/>
                </a:cubicBezTo>
                <a:cubicBezTo>
                  <a:pt x="23" y="326"/>
                  <a:pt x="30" y="319"/>
                  <a:pt x="30" y="311"/>
                </a:cubicBezTo>
                <a:cubicBezTo>
                  <a:pt x="30" y="303"/>
                  <a:pt x="23" y="296"/>
                  <a:pt x="15" y="296"/>
                </a:cubicBezTo>
                <a:close/>
                <a:moveTo>
                  <a:pt x="15" y="329"/>
                </a:moveTo>
                <a:cubicBezTo>
                  <a:pt x="7" y="329"/>
                  <a:pt x="0" y="336"/>
                  <a:pt x="0" y="344"/>
                </a:cubicBezTo>
                <a:cubicBezTo>
                  <a:pt x="0" y="352"/>
                  <a:pt x="7" y="359"/>
                  <a:pt x="15" y="359"/>
                </a:cubicBezTo>
                <a:cubicBezTo>
                  <a:pt x="23" y="359"/>
                  <a:pt x="30" y="352"/>
                  <a:pt x="30" y="344"/>
                </a:cubicBezTo>
                <a:cubicBezTo>
                  <a:pt x="30" y="336"/>
                  <a:pt x="23" y="329"/>
                  <a:pt x="15" y="329"/>
                </a:cubicBezTo>
                <a:close/>
                <a:moveTo>
                  <a:pt x="15" y="362"/>
                </a:moveTo>
                <a:cubicBezTo>
                  <a:pt x="7" y="362"/>
                  <a:pt x="0" y="369"/>
                  <a:pt x="0" y="377"/>
                </a:cubicBezTo>
                <a:cubicBezTo>
                  <a:pt x="0" y="385"/>
                  <a:pt x="7" y="392"/>
                  <a:pt x="15" y="392"/>
                </a:cubicBezTo>
                <a:cubicBezTo>
                  <a:pt x="23" y="392"/>
                  <a:pt x="30" y="385"/>
                  <a:pt x="30" y="377"/>
                </a:cubicBezTo>
                <a:cubicBezTo>
                  <a:pt x="30" y="369"/>
                  <a:pt x="23" y="362"/>
                  <a:pt x="15" y="362"/>
                </a:cubicBezTo>
                <a:close/>
                <a:moveTo>
                  <a:pt x="15" y="395"/>
                </a:moveTo>
                <a:cubicBezTo>
                  <a:pt x="7" y="395"/>
                  <a:pt x="0" y="402"/>
                  <a:pt x="0" y="410"/>
                </a:cubicBezTo>
                <a:cubicBezTo>
                  <a:pt x="0" y="418"/>
                  <a:pt x="7" y="425"/>
                  <a:pt x="15" y="425"/>
                </a:cubicBezTo>
                <a:cubicBezTo>
                  <a:pt x="23" y="425"/>
                  <a:pt x="30" y="418"/>
                  <a:pt x="30" y="410"/>
                </a:cubicBezTo>
                <a:cubicBezTo>
                  <a:pt x="30" y="402"/>
                  <a:pt x="23" y="395"/>
                  <a:pt x="15" y="395"/>
                </a:cubicBezTo>
                <a:close/>
                <a:moveTo>
                  <a:pt x="15" y="428"/>
                </a:moveTo>
                <a:cubicBezTo>
                  <a:pt x="7" y="428"/>
                  <a:pt x="0" y="435"/>
                  <a:pt x="0" y="443"/>
                </a:cubicBezTo>
                <a:cubicBezTo>
                  <a:pt x="0" y="451"/>
                  <a:pt x="7" y="458"/>
                  <a:pt x="15" y="458"/>
                </a:cubicBezTo>
                <a:cubicBezTo>
                  <a:pt x="23" y="458"/>
                  <a:pt x="30" y="451"/>
                  <a:pt x="30" y="443"/>
                </a:cubicBezTo>
                <a:cubicBezTo>
                  <a:pt x="30" y="435"/>
                  <a:pt x="23" y="428"/>
                  <a:pt x="15" y="428"/>
                </a:cubicBezTo>
                <a:close/>
                <a:moveTo>
                  <a:pt x="15" y="461"/>
                </a:moveTo>
                <a:cubicBezTo>
                  <a:pt x="7" y="461"/>
                  <a:pt x="0" y="468"/>
                  <a:pt x="0" y="476"/>
                </a:cubicBezTo>
                <a:cubicBezTo>
                  <a:pt x="0" y="484"/>
                  <a:pt x="7" y="491"/>
                  <a:pt x="15" y="491"/>
                </a:cubicBezTo>
                <a:cubicBezTo>
                  <a:pt x="23" y="491"/>
                  <a:pt x="30" y="484"/>
                  <a:pt x="30" y="476"/>
                </a:cubicBezTo>
                <a:cubicBezTo>
                  <a:pt x="30" y="468"/>
                  <a:pt x="23" y="461"/>
                  <a:pt x="15" y="461"/>
                </a:cubicBezTo>
                <a:close/>
                <a:moveTo>
                  <a:pt x="15" y="494"/>
                </a:moveTo>
                <a:cubicBezTo>
                  <a:pt x="7" y="494"/>
                  <a:pt x="0" y="500"/>
                  <a:pt x="0" y="509"/>
                </a:cubicBezTo>
                <a:cubicBezTo>
                  <a:pt x="0" y="517"/>
                  <a:pt x="7" y="523"/>
                  <a:pt x="15" y="523"/>
                </a:cubicBezTo>
                <a:cubicBezTo>
                  <a:pt x="23" y="523"/>
                  <a:pt x="30" y="517"/>
                  <a:pt x="30" y="509"/>
                </a:cubicBezTo>
                <a:cubicBezTo>
                  <a:pt x="30" y="500"/>
                  <a:pt x="23" y="494"/>
                  <a:pt x="15" y="494"/>
                </a:cubicBezTo>
                <a:close/>
                <a:moveTo>
                  <a:pt x="15" y="527"/>
                </a:moveTo>
                <a:cubicBezTo>
                  <a:pt x="7" y="527"/>
                  <a:pt x="0" y="533"/>
                  <a:pt x="0" y="542"/>
                </a:cubicBezTo>
                <a:cubicBezTo>
                  <a:pt x="0" y="550"/>
                  <a:pt x="7" y="556"/>
                  <a:pt x="15" y="556"/>
                </a:cubicBezTo>
                <a:cubicBezTo>
                  <a:pt x="23" y="556"/>
                  <a:pt x="30" y="550"/>
                  <a:pt x="30" y="542"/>
                </a:cubicBezTo>
                <a:cubicBezTo>
                  <a:pt x="30" y="533"/>
                  <a:pt x="23" y="527"/>
                  <a:pt x="15" y="527"/>
                </a:cubicBezTo>
                <a:close/>
                <a:moveTo>
                  <a:pt x="15" y="560"/>
                </a:moveTo>
                <a:cubicBezTo>
                  <a:pt x="7" y="560"/>
                  <a:pt x="0" y="566"/>
                  <a:pt x="0" y="574"/>
                </a:cubicBezTo>
                <a:cubicBezTo>
                  <a:pt x="0" y="583"/>
                  <a:pt x="7" y="589"/>
                  <a:pt x="15" y="589"/>
                </a:cubicBezTo>
                <a:cubicBezTo>
                  <a:pt x="23" y="589"/>
                  <a:pt x="30" y="583"/>
                  <a:pt x="30" y="574"/>
                </a:cubicBezTo>
                <a:cubicBezTo>
                  <a:pt x="30" y="566"/>
                  <a:pt x="23" y="560"/>
                  <a:pt x="15" y="560"/>
                </a:cubicBezTo>
                <a:close/>
                <a:moveTo>
                  <a:pt x="15" y="593"/>
                </a:moveTo>
                <a:cubicBezTo>
                  <a:pt x="7" y="593"/>
                  <a:pt x="0" y="599"/>
                  <a:pt x="0" y="607"/>
                </a:cubicBezTo>
                <a:cubicBezTo>
                  <a:pt x="0" y="616"/>
                  <a:pt x="7" y="622"/>
                  <a:pt x="15" y="622"/>
                </a:cubicBezTo>
                <a:cubicBezTo>
                  <a:pt x="23" y="622"/>
                  <a:pt x="30" y="616"/>
                  <a:pt x="30" y="607"/>
                </a:cubicBezTo>
                <a:cubicBezTo>
                  <a:pt x="30" y="599"/>
                  <a:pt x="23" y="593"/>
                  <a:pt x="15" y="593"/>
                </a:cubicBezTo>
                <a:close/>
                <a:moveTo>
                  <a:pt x="15" y="625"/>
                </a:moveTo>
                <a:cubicBezTo>
                  <a:pt x="7" y="625"/>
                  <a:pt x="0" y="632"/>
                  <a:pt x="0" y="640"/>
                </a:cubicBezTo>
                <a:cubicBezTo>
                  <a:pt x="0" y="648"/>
                  <a:pt x="7" y="655"/>
                  <a:pt x="15" y="655"/>
                </a:cubicBezTo>
                <a:cubicBezTo>
                  <a:pt x="23" y="655"/>
                  <a:pt x="30" y="648"/>
                  <a:pt x="30" y="640"/>
                </a:cubicBezTo>
                <a:cubicBezTo>
                  <a:pt x="30" y="632"/>
                  <a:pt x="23" y="625"/>
                  <a:pt x="15" y="625"/>
                </a:cubicBezTo>
                <a:close/>
                <a:moveTo>
                  <a:pt x="15" y="658"/>
                </a:moveTo>
                <a:cubicBezTo>
                  <a:pt x="7" y="658"/>
                  <a:pt x="0" y="665"/>
                  <a:pt x="0" y="673"/>
                </a:cubicBezTo>
                <a:cubicBezTo>
                  <a:pt x="0" y="681"/>
                  <a:pt x="7" y="688"/>
                  <a:pt x="15" y="688"/>
                </a:cubicBezTo>
                <a:cubicBezTo>
                  <a:pt x="23" y="688"/>
                  <a:pt x="30" y="681"/>
                  <a:pt x="30" y="673"/>
                </a:cubicBezTo>
                <a:cubicBezTo>
                  <a:pt x="30" y="665"/>
                  <a:pt x="23" y="658"/>
                  <a:pt x="15" y="658"/>
                </a:cubicBezTo>
                <a:close/>
                <a:moveTo>
                  <a:pt x="15" y="691"/>
                </a:moveTo>
                <a:cubicBezTo>
                  <a:pt x="7" y="691"/>
                  <a:pt x="0" y="698"/>
                  <a:pt x="0" y="706"/>
                </a:cubicBezTo>
                <a:cubicBezTo>
                  <a:pt x="0" y="714"/>
                  <a:pt x="7" y="721"/>
                  <a:pt x="15" y="721"/>
                </a:cubicBezTo>
                <a:cubicBezTo>
                  <a:pt x="23" y="721"/>
                  <a:pt x="30" y="714"/>
                  <a:pt x="30" y="706"/>
                </a:cubicBezTo>
                <a:cubicBezTo>
                  <a:pt x="30" y="698"/>
                  <a:pt x="23" y="691"/>
                  <a:pt x="15" y="691"/>
                </a:cubicBezTo>
                <a:close/>
                <a:moveTo>
                  <a:pt x="15" y="724"/>
                </a:moveTo>
                <a:cubicBezTo>
                  <a:pt x="7" y="724"/>
                  <a:pt x="0" y="731"/>
                  <a:pt x="0" y="739"/>
                </a:cubicBezTo>
                <a:cubicBezTo>
                  <a:pt x="0" y="747"/>
                  <a:pt x="7" y="754"/>
                  <a:pt x="15" y="754"/>
                </a:cubicBezTo>
                <a:cubicBezTo>
                  <a:pt x="23" y="754"/>
                  <a:pt x="30" y="747"/>
                  <a:pt x="30" y="739"/>
                </a:cubicBezTo>
                <a:cubicBezTo>
                  <a:pt x="30" y="731"/>
                  <a:pt x="23" y="724"/>
                  <a:pt x="15" y="724"/>
                </a:cubicBezTo>
                <a:close/>
                <a:moveTo>
                  <a:pt x="15" y="757"/>
                </a:moveTo>
                <a:cubicBezTo>
                  <a:pt x="7" y="757"/>
                  <a:pt x="0" y="764"/>
                  <a:pt x="0" y="772"/>
                </a:cubicBezTo>
                <a:cubicBezTo>
                  <a:pt x="0" y="780"/>
                  <a:pt x="7" y="787"/>
                  <a:pt x="15" y="787"/>
                </a:cubicBezTo>
                <a:cubicBezTo>
                  <a:pt x="23" y="787"/>
                  <a:pt x="30" y="780"/>
                  <a:pt x="30" y="772"/>
                </a:cubicBezTo>
                <a:cubicBezTo>
                  <a:pt x="30" y="764"/>
                  <a:pt x="23" y="757"/>
                  <a:pt x="15" y="757"/>
                </a:cubicBezTo>
                <a:close/>
                <a:moveTo>
                  <a:pt x="15" y="790"/>
                </a:moveTo>
                <a:cubicBezTo>
                  <a:pt x="7" y="790"/>
                  <a:pt x="0" y="797"/>
                  <a:pt x="0" y="805"/>
                </a:cubicBezTo>
                <a:cubicBezTo>
                  <a:pt x="0" y="813"/>
                  <a:pt x="7" y="820"/>
                  <a:pt x="15" y="820"/>
                </a:cubicBezTo>
                <a:cubicBezTo>
                  <a:pt x="23" y="820"/>
                  <a:pt x="30" y="813"/>
                  <a:pt x="30" y="805"/>
                </a:cubicBezTo>
                <a:cubicBezTo>
                  <a:pt x="30" y="797"/>
                  <a:pt x="23" y="790"/>
                  <a:pt x="15" y="790"/>
                </a:cubicBezTo>
                <a:close/>
                <a:moveTo>
                  <a:pt x="15" y="823"/>
                </a:moveTo>
                <a:cubicBezTo>
                  <a:pt x="7" y="823"/>
                  <a:pt x="0" y="830"/>
                  <a:pt x="0" y="838"/>
                </a:cubicBezTo>
                <a:cubicBezTo>
                  <a:pt x="0" y="846"/>
                  <a:pt x="7" y="853"/>
                  <a:pt x="15" y="853"/>
                </a:cubicBezTo>
                <a:cubicBezTo>
                  <a:pt x="23" y="853"/>
                  <a:pt x="30" y="846"/>
                  <a:pt x="30" y="838"/>
                </a:cubicBezTo>
                <a:cubicBezTo>
                  <a:pt x="30" y="830"/>
                  <a:pt x="23" y="823"/>
                  <a:pt x="15" y="823"/>
                </a:cubicBezTo>
                <a:close/>
                <a:moveTo>
                  <a:pt x="15" y="856"/>
                </a:moveTo>
                <a:cubicBezTo>
                  <a:pt x="7" y="856"/>
                  <a:pt x="0" y="863"/>
                  <a:pt x="0" y="871"/>
                </a:cubicBezTo>
                <a:cubicBezTo>
                  <a:pt x="0" y="879"/>
                  <a:pt x="7" y="886"/>
                  <a:pt x="15" y="886"/>
                </a:cubicBezTo>
                <a:cubicBezTo>
                  <a:pt x="23" y="886"/>
                  <a:pt x="30" y="879"/>
                  <a:pt x="30" y="871"/>
                </a:cubicBezTo>
                <a:cubicBezTo>
                  <a:pt x="30" y="863"/>
                  <a:pt x="23" y="856"/>
                  <a:pt x="15" y="856"/>
                </a:cubicBezTo>
                <a:close/>
                <a:moveTo>
                  <a:pt x="15" y="889"/>
                </a:moveTo>
                <a:cubicBezTo>
                  <a:pt x="7" y="889"/>
                  <a:pt x="0" y="895"/>
                  <a:pt x="0" y="904"/>
                </a:cubicBezTo>
                <a:cubicBezTo>
                  <a:pt x="0" y="912"/>
                  <a:pt x="7" y="918"/>
                  <a:pt x="15" y="918"/>
                </a:cubicBezTo>
                <a:cubicBezTo>
                  <a:pt x="23" y="918"/>
                  <a:pt x="30" y="912"/>
                  <a:pt x="30" y="904"/>
                </a:cubicBezTo>
                <a:cubicBezTo>
                  <a:pt x="30" y="895"/>
                  <a:pt x="23" y="889"/>
                  <a:pt x="15" y="889"/>
                </a:cubicBezTo>
                <a:close/>
                <a:moveTo>
                  <a:pt x="15" y="922"/>
                </a:moveTo>
                <a:cubicBezTo>
                  <a:pt x="7" y="922"/>
                  <a:pt x="0" y="928"/>
                  <a:pt x="0" y="937"/>
                </a:cubicBezTo>
                <a:cubicBezTo>
                  <a:pt x="0" y="945"/>
                  <a:pt x="7" y="951"/>
                  <a:pt x="15" y="951"/>
                </a:cubicBezTo>
                <a:cubicBezTo>
                  <a:pt x="23" y="951"/>
                  <a:pt x="30" y="945"/>
                  <a:pt x="30" y="937"/>
                </a:cubicBezTo>
                <a:cubicBezTo>
                  <a:pt x="30" y="928"/>
                  <a:pt x="23" y="922"/>
                  <a:pt x="15" y="922"/>
                </a:cubicBezTo>
                <a:close/>
                <a:moveTo>
                  <a:pt x="15" y="955"/>
                </a:moveTo>
                <a:cubicBezTo>
                  <a:pt x="7" y="955"/>
                  <a:pt x="0" y="961"/>
                  <a:pt x="0" y="970"/>
                </a:cubicBezTo>
                <a:cubicBezTo>
                  <a:pt x="0" y="978"/>
                  <a:pt x="7" y="984"/>
                  <a:pt x="15" y="984"/>
                </a:cubicBezTo>
                <a:cubicBezTo>
                  <a:pt x="23" y="984"/>
                  <a:pt x="30" y="978"/>
                  <a:pt x="30" y="970"/>
                </a:cubicBezTo>
                <a:cubicBezTo>
                  <a:pt x="30" y="961"/>
                  <a:pt x="23" y="955"/>
                  <a:pt x="15" y="955"/>
                </a:cubicBezTo>
                <a:close/>
                <a:moveTo>
                  <a:pt x="15" y="988"/>
                </a:moveTo>
                <a:cubicBezTo>
                  <a:pt x="7" y="988"/>
                  <a:pt x="0" y="994"/>
                  <a:pt x="0" y="1002"/>
                </a:cubicBezTo>
                <a:cubicBezTo>
                  <a:pt x="0" y="1011"/>
                  <a:pt x="7" y="1017"/>
                  <a:pt x="15" y="1017"/>
                </a:cubicBezTo>
                <a:cubicBezTo>
                  <a:pt x="23" y="1017"/>
                  <a:pt x="30" y="1011"/>
                  <a:pt x="30" y="1002"/>
                </a:cubicBezTo>
                <a:cubicBezTo>
                  <a:pt x="30" y="994"/>
                  <a:pt x="23" y="988"/>
                  <a:pt x="15" y="988"/>
                </a:cubicBezTo>
                <a:close/>
                <a:moveTo>
                  <a:pt x="15" y="1021"/>
                </a:moveTo>
                <a:cubicBezTo>
                  <a:pt x="7" y="1021"/>
                  <a:pt x="0" y="1027"/>
                  <a:pt x="0" y="1035"/>
                </a:cubicBezTo>
                <a:cubicBezTo>
                  <a:pt x="0" y="1044"/>
                  <a:pt x="7" y="1050"/>
                  <a:pt x="15" y="1050"/>
                </a:cubicBezTo>
                <a:cubicBezTo>
                  <a:pt x="23" y="1050"/>
                  <a:pt x="30" y="1044"/>
                  <a:pt x="30" y="1035"/>
                </a:cubicBezTo>
                <a:cubicBezTo>
                  <a:pt x="30" y="1027"/>
                  <a:pt x="23" y="1021"/>
                  <a:pt x="15" y="1021"/>
                </a:cubicBezTo>
                <a:close/>
                <a:moveTo>
                  <a:pt x="15" y="1053"/>
                </a:moveTo>
                <a:cubicBezTo>
                  <a:pt x="7" y="1053"/>
                  <a:pt x="0" y="1060"/>
                  <a:pt x="0" y="1068"/>
                </a:cubicBezTo>
                <a:cubicBezTo>
                  <a:pt x="0" y="1076"/>
                  <a:pt x="7" y="1083"/>
                  <a:pt x="15" y="1083"/>
                </a:cubicBezTo>
                <a:cubicBezTo>
                  <a:pt x="23" y="1083"/>
                  <a:pt x="30" y="1076"/>
                  <a:pt x="30" y="1068"/>
                </a:cubicBezTo>
                <a:cubicBezTo>
                  <a:pt x="30" y="1060"/>
                  <a:pt x="23" y="1053"/>
                  <a:pt x="15" y="1053"/>
                </a:cubicBezTo>
                <a:close/>
                <a:moveTo>
                  <a:pt x="15" y="1086"/>
                </a:moveTo>
                <a:cubicBezTo>
                  <a:pt x="7" y="1086"/>
                  <a:pt x="0" y="1093"/>
                  <a:pt x="0" y="1101"/>
                </a:cubicBezTo>
                <a:cubicBezTo>
                  <a:pt x="0" y="1109"/>
                  <a:pt x="7" y="1116"/>
                  <a:pt x="15" y="1116"/>
                </a:cubicBezTo>
                <a:cubicBezTo>
                  <a:pt x="23" y="1116"/>
                  <a:pt x="30" y="1109"/>
                  <a:pt x="30" y="1101"/>
                </a:cubicBezTo>
                <a:cubicBezTo>
                  <a:pt x="30" y="1093"/>
                  <a:pt x="23" y="1086"/>
                  <a:pt x="15" y="1086"/>
                </a:cubicBezTo>
                <a:close/>
                <a:moveTo>
                  <a:pt x="15" y="1119"/>
                </a:moveTo>
                <a:cubicBezTo>
                  <a:pt x="7" y="1119"/>
                  <a:pt x="0" y="1126"/>
                  <a:pt x="0" y="1134"/>
                </a:cubicBezTo>
                <a:cubicBezTo>
                  <a:pt x="0" y="1142"/>
                  <a:pt x="7" y="1149"/>
                  <a:pt x="15" y="1149"/>
                </a:cubicBezTo>
                <a:cubicBezTo>
                  <a:pt x="23" y="1149"/>
                  <a:pt x="30" y="1142"/>
                  <a:pt x="30" y="1134"/>
                </a:cubicBezTo>
                <a:cubicBezTo>
                  <a:pt x="30" y="1126"/>
                  <a:pt x="23" y="1119"/>
                  <a:pt x="15" y="1119"/>
                </a:cubicBezTo>
                <a:close/>
                <a:moveTo>
                  <a:pt x="15" y="1152"/>
                </a:moveTo>
                <a:cubicBezTo>
                  <a:pt x="7" y="1152"/>
                  <a:pt x="0" y="1159"/>
                  <a:pt x="0" y="1167"/>
                </a:cubicBezTo>
                <a:cubicBezTo>
                  <a:pt x="0" y="1175"/>
                  <a:pt x="7" y="1182"/>
                  <a:pt x="15" y="1182"/>
                </a:cubicBezTo>
                <a:cubicBezTo>
                  <a:pt x="23" y="1182"/>
                  <a:pt x="30" y="1175"/>
                  <a:pt x="30" y="1167"/>
                </a:cubicBezTo>
                <a:cubicBezTo>
                  <a:pt x="30" y="1159"/>
                  <a:pt x="23" y="1152"/>
                  <a:pt x="15" y="1152"/>
                </a:cubicBezTo>
                <a:close/>
                <a:moveTo>
                  <a:pt x="15" y="1185"/>
                </a:moveTo>
                <a:cubicBezTo>
                  <a:pt x="7" y="1185"/>
                  <a:pt x="0" y="1192"/>
                  <a:pt x="0" y="1200"/>
                </a:cubicBezTo>
                <a:cubicBezTo>
                  <a:pt x="0" y="1208"/>
                  <a:pt x="7" y="1215"/>
                  <a:pt x="15" y="1215"/>
                </a:cubicBezTo>
                <a:cubicBezTo>
                  <a:pt x="23" y="1215"/>
                  <a:pt x="30" y="1208"/>
                  <a:pt x="30" y="1200"/>
                </a:cubicBezTo>
                <a:cubicBezTo>
                  <a:pt x="30" y="1192"/>
                  <a:pt x="23" y="1185"/>
                  <a:pt x="15" y="1185"/>
                </a:cubicBezTo>
                <a:close/>
                <a:moveTo>
                  <a:pt x="15" y="1218"/>
                </a:moveTo>
                <a:cubicBezTo>
                  <a:pt x="7" y="1218"/>
                  <a:pt x="0" y="1225"/>
                  <a:pt x="0" y="1233"/>
                </a:cubicBezTo>
                <a:cubicBezTo>
                  <a:pt x="0" y="1241"/>
                  <a:pt x="7" y="1248"/>
                  <a:pt x="15" y="1248"/>
                </a:cubicBezTo>
                <a:cubicBezTo>
                  <a:pt x="23" y="1248"/>
                  <a:pt x="30" y="1241"/>
                  <a:pt x="30" y="1233"/>
                </a:cubicBezTo>
                <a:cubicBezTo>
                  <a:pt x="30" y="1225"/>
                  <a:pt x="23" y="1218"/>
                  <a:pt x="15" y="1218"/>
                </a:cubicBezTo>
                <a:close/>
                <a:moveTo>
                  <a:pt x="15" y="1251"/>
                </a:moveTo>
                <a:cubicBezTo>
                  <a:pt x="7" y="1251"/>
                  <a:pt x="0" y="1258"/>
                  <a:pt x="0" y="1266"/>
                </a:cubicBezTo>
                <a:cubicBezTo>
                  <a:pt x="0" y="1274"/>
                  <a:pt x="7" y="1281"/>
                  <a:pt x="15" y="1281"/>
                </a:cubicBezTo>
                <a:cubicBezTo>
                  <a:pt x="23" y="1281"/>
                  <a:pt x="30" y="1274"/>
                  <a:pt x="30" y="1266"/>
                </a:cubicBezTo>
                <a:cubicBezTo>
                  <a:pt x="30" y="1258"/>
                  <a:pt x="23" y="1251"/>
                  <a:pt x="15" y="1251"/>
                </a:cubicBezTo>
                <a:close/>
                <a:moveTo>
                  <a:pt x="15" y="1284"/>
                </a:moveTo>
                <a:cubicBezTo>
                  <a:pt x="7" y="1284"/>
                  <a:pt x="0" y="1291"/>
                  <a:pt x="0" y="1299"/>
                </a:cubicBezTo>
                <a:cubicBezTo>
                  <a:pt x="0" y="1307"/>
                  <a:pt x="7" y="1314"/>
                  <a:pt x="15" y="1314"/>
                </a:cubicBezTo>
                <a:cubicBezTo>
                  <a:pt x="23" y="1314"/>
                  <a:pt x="30" y="1307"/>
                  <a:pt x="30" y="1299"/>
                </a:cubicBezTo>
                <a:cubicBezTo>
                  <a:pt x="30" y="1291"/>
                  <a:pt x="23" y="1284"/>
                  <a:pt x="15" y="1284"/>
                </a:cubicBezTo>
                <a:close/>
                <a:moveTo>
                  <a:pt x="15" y="1317"/>
                </a:moveTo>
                <a:cubicBezTo>
                  <a:pt x="7" y="1317"/>
                  <a:pt x="0" y="1323"/>
                  <a:pt x="0" y="1332"/>
                </a:cubicBezTo>
                <a:cubicBezTo>
                  <a:pt x="0" y="1340"/>
                  <a:pt x="7" y="1346"/>
                  <a:pt x="15" y="1346"/>
                </a:cubicBezTo>
                <a:cubicBezTo>
                  <a:pt x="23" y="1346"/>
                  <a:pt x="30" y="1340"/>
                  <a:pt x="30" y="1332"/>
                </a:cubicBezTo>
                <a:cubicBezTo>
                  <a:pt x="30" y="1323"/>
                  <a:pt x="23" y="1317"/>
                  <a:pt x="15" y="1317"/>
                </a:cubicBezTo>
                <a:close/>
                <a:moveTo>
                  <a:pt x="15" y="1350"/>
                </a:moveTo>
                <a:cubicBezTo>
                  <a:pt x="7" y="1350"/>
                  <a:pt x="0" y="1356"/>
                  <a:pt x="0" y="1365"/>
                </a:cubicBezTo>
                <a:cubicBezTo>
                  <a:pt x="0" y="1373"/>
                  <a:pt x="7" y="1379"/>
                  <a:pt x="15" y="1379"/>
                </a:cubicBezTo>
                <a:cubicBezTo>
                  <a:pt x="23" y="1379"/>
                  <a:pt x="30" y="1373"/>
                  <a:pt x="30" y="1365"/>
                </a:cubicBezTo>
                <a:cubicBezTo>
                  <a:pt x="30" y="1356"/>
                  <a:pt x="23" y="1350"/>
                  <a:pt x="15" y="1350"/>
                </a:cubicBezTo>
                <a:close/>
                <a:moveTo>
                  <a:pt x="15" y="1383"/>
                </a:moveTo>
                <a:cubicBezTo>
                  <a:pt x="7" y="1383"/>
                  <a:pt x="0" y="1389"/>
                  <a:pt x="0" y="1397"/>
                </a:cubicBezTo>
                <a:cubicBezTo>
                  <a:pt x="0" y="1406"/>
                  <a:pt x="7" y="1412"/>
                  <a:pt x="15" y="1412"/>
                </a:cubicBezTo>
                <a:cubicBezTo>
                  <a:pt x="23" y="1412"/>
                  <a:pt x="30" y="1406"/>
                  <a:pt x="30" y="1397"/>
                </a:cubicBezTo>
                <a:cubicBezTo>
                  <a:pt x="30" y="1389"/>
                  <a:pt x="23" y="1383"/>
                  <a:pt x="15" y="1383"/>
                </a:cubicBezTo>
                <a:close/>
                <a:moveTo>
                  <a:pt x="15" y="1416"/>
                </a:moveTo>
                <a:cubicBezTo>
                  <a:pt x="7" y="1416"/>
                  <a:pt x="0" y="1422"/>
                  <a:pt x="0" y="1430"/>
                </a:cubicBezTo>
                <a:cubicBezTo>
                  <a:pt x="0" y="1439"/>
                  <a:pt x="7" y="1445"/>
                  <a:pt x="15" y="1445"/>
                </a:cubicBezTo>
                <a:cubicBezTo>
                  <a:pt x="23" y="1445"/>
                  <a:pt x="30" y="1439"/>
                  <a:pt x="30" y="1430"/>
                </a:cubicBezTo>
                <a:cubicBezTo>
                  <a:pt x="30" y="1422"/>
                  <a:pt x="23" y="1416"/>
                  <a:pt x="15" y="1416"/>
                </a:cubicBezTo>
                <a:close/>
                <a:moveTo>
                  <a:pt x="48" y="0"/>
                </a:moveTo>
                <a:cubicBezTo>
                  <a:pt x="39" y="0"/>
                  <a:pt x="33" y="7"/>
                  <a:pt x="33" y="15"/>
                </a:cubicBezTo>
                <a:cubicBezTo>
                  <a:pt x="33" y="23"/>
                  <a:pt x="39" y="30"/>
                  <a:pt x="48" y="30"/>
                </a:cubicBezTo>
                <a:cubicBezTo>
                  <a:pt x="56" y="30"/>
                  <a:pt x="62" y="23"/>
                  <a:pt x="62" y="15"/>
                </a:cubicBezTo>
                <a:cubicBezTo>
                  <a:pt x="62" y="7"/>
                  <a:pt x="56" y="0"/>
                  <a:pt x="48" y="0"/>
                </a:cubicBezTo>
                <a:close/>
                <a:moveTo>
                  <a:pt x="48" y="33"/>
                </a:moveTo>
                <a:cubicBezTo>
                  <a:pt x="39" y="33"/>
                  <a:pt x="33" y="40"/>
                  <a:pt x="33" y="48"/>
                </a:cubicBezTo>
                <a:cubicBezTo>
                  <a:pt x="33" y="56"/>
                  <a:pt x="39" y="63"/>
                  <a:pt x="48" y="63"/>
                </a:cubicBezTo>
                <a:cubicBezTo>
                  <a:pt x="56" y="63"/>
                  <a:pt x="62" y="56"/>
                  <a:pt x="62" y="48"/>
                </a:cubicBezTo>
                <a:cubicBezTo>
                  <a:pt x="62" y="40"/>
                  <a:pt x="56" y="33"/>
                  <a:pt x="48" y="33"/>
                </a:cubicBezTo>
                <a:close/>
                <a:moveTo>
                  <a:pt x="48" y="66"/>
                </a:moveTo>
                <a:cubicBezTo>
                  <a:pt x="39" y="66"/>
                  <a:pt x="33" y="72"/>
                  <a:pt x="33" y="81"/>
                </a:cubicBezTo>
                <a:cubicBezTo>
                  <a:pt x="33" y="89"/>
                  <a:pt x="39" y="95"/>
                  <a:pt x="48" y="95"/>
                </a:cubicBezTo>
                <a:cubicBezTo>
                  <a:pt x="56" y="95"/>
                  <a:pt x="62" y="89"/>
                  <a:pt x="62" y="81"/>
                </a:cubicBezTo>
                <a:cubicBezTo>
                  <a:pt x="62" y="72"/>
                  <a:pt x="56" y="66"/>
                  <a:pt x="48" y="66"/>
                </a:cubicBezTo>
                <a:close/>
                <a:moveTo>
                  <a:pt x="48" y="99"/>
                </a:moveTo>
                <a:cubicBezTo>
                  <a:pt x="39" y="99"/>
                  <a:pt x="33" y="105"/>
                  <a:pt x="33" y="114"/>
                </a:cubicBezTo>
                <a:cubicBezTo>
                  <a:pt x="33" y="122"/>
                  <a:pt x="39" y="128"/>
                  <a:pt x="48" y="128"/>
                </a:cubicBezTo>
                <a:cubicBezTo>
                  <a:pt x="56" y="128"/>
                  <a:pt x="62" y="122"/>
                  <a:pt x="62" y="114"/>
                </a:cubicBezTo>
                <a:cubicBezTo>
                  <a:pt x="62" y="105"/>
                  <a:pt x="56" y="99"/>
                  <a:pt x="48" y="99"/>
                </a:cubicBezTo>
                <a:close/>
                <a:moveTo>
                  <a:pt x="48" y="132"/>
                </a:moveTo>
                <a:cubicBezTo>
                  <a:pt x="39" y="132"/>
                  <a:pt x="33" y="138"/>
                  <a:pt x="33" y="147"/>
                </a:cubicBezTo>
                <a:cubicBezTo>
                  <a:pt x="33" y="155"/>
                  <a:pt x="39" y="161"/>
                  <a:pt x="48" y="161"/>
                </a:cubicBezTo>
                <a:cubicBezTo>
                  <a:pt x="56" y="161"/>
                  <a:pt x="62" y="155"/>
                  <a:pt x="62" y="147"/>
                </a:cubicBezTo>
                <a:cubicBezTo>
                  <a:pt x="62" y="138"/>
                  <a:pt x="56" y="132"/>
                  <a:pt x="48" y="132"/>
                </a:cubicBezTo>
                <a:close/>
                <a:moveTo>
                  <a:pt x="48" y="165"/>
                </a:moveTo>
                <a:cubicBezTo>
                  <a:pt x="39" y="165"/>
                  <a:pt x="33" y="171"/>
                  <a:pt x="33" y="179"/>
                </a:cubicBezTo>
                <a:cubicBezTo>
                  <a:pt x="33" y="188"/>
                  <a:pt x="39" y="194"/>
                  <a:pt x="48" y="194"/>
                </a:cubicBezTo>
                <a:cubicBezTo>
                  <a:pt x="56" y="194"/>
                  <a:pt x="62" y="188"/>
                  <a:pt x="62" y="179"/>
                </a:cubicBezTo>
                <a:cubicBezTo>
                  <a:pt x="62" y="171"/>
                  <a:pt x="56" y="165"/>
                  <a:pt x="48" y="165"/>
                </a:cubicBezTo>
                <a:close/>
                <a:moveTo>
                  <a:pt x="48" y="198"/>
                </a:moveTo>
                <a:cubicBezTo>
                  <a:pt x="39" y="198"/>
                  <a:pt x="33" y="204"/>
                  <a:pt x="33" y="212"/>
                </a:cubicBezTo>
                <a:cubicBezTo>
                  <a:pt x="33" y="221"/>
                  <a:pt x="39" y="227"/>
                  <a:pt x="48" y="227"/>
                </a:cubicBezTo>
                <a:cubicBezTo>
                  <a:pt x="56" y="227"/>
                  <a:pt x="62" y="221"/>
                  <a:pt x="62" y="212"/>
                </a:cubicBezTo>
                <a:cubicBezTo>
                  <a:pt x="62" y="204"/>
                  <a:pt x="56" y="198"/>
                  <a:pt x="48" y="198"/>
                </a:cubicBezTo>
                <a:close/>
                <a:moveTo>
                  <a:pt x="48" y="230"/>
                </a:moveTo>
                <a:cubicBezTo>
                  <a:pt x="39" y="230"/>
                  <a:pt x="33" y="237"/>
                  <a:pt x="33" y="245"/>
                </a:cubicBezTo>
                <a:cubicBezTo>
                  <a:pt x="33" y="253"/>
                  <a:pt x="39" y="260"/>
                  <a:pt x="48" y="260"/>
                </a:cubicBezTo>
                <a:cubicBezTo>
                  <a:pt x="56" y="260"/>
                  <a:pt x="62" y="253"/>
                  <a:pt x="62" y="245"/>
                </a:cubicBezTo>
                <a:cubicBezTo>
                  <a:pt x="62" y="237"/>
                  <a:pt x="56" y="230"/>
                  <a:pt x="48" y="230"/>
                </a:cubicBezTo>
                <a:close/>
                <a:moveTo>
                  <a:pt x="48" y="263"/>
                </a:moveTo>
                <a:cubicBezTo>
                  <a:pt x="39" y="263"/>
                  <a:pt x="33" y="270"/>
                  <a:pt x="33" y="278"/>
                </a:cubicBezTo>
                <a:cubicBezTo>
                  <a:pt x="33" y="286"/>
                  <a:pt x="39" y="293"/>
                  <a:pt x="48" y="293"/>
                </a:cubicBezTo>
                <a:cubicBezTo>
                  <a:pt x="56" y="293"/>
                  <a:pt x="62" y="286"/>
                  <a:pt x="62" y="278"/>
                </a:cubicBezTo>
                <a:cubicBezTo>
                  <a:pt x="62" y="270"/>
                  <a:pt x="56" y="263"/>
                  <a:pt x="48" y="263"/>
                </a:cubicBezTo>
                <a:close/>
                <a:moveTo>
                  <a:pt x="48" y="296"/>
                </a:moveTo>
                <a:cubicBezTo>
                  <a:pt x="39" y="296"/>
                  <a:pt x="33" y="303"/>
                  <a:pt x="33" y="311"/>
                </a:cubicBezTo>
                <a:cubicBezTo>
                  <a:pt x="33" y="319"/>
                  <a:pt x="39" y="326"/>
                  <a:pt x="48" y="326"/>
                </a:cubicBezTo>
                <a:cubicBezTo>
                  <a:pt x="56" y="326"/>
                  <a:pt x="62" y="319"/>
                  <a:pt x="62" y="311"/>
                </a:cubicBezTo>
                <a:cubicBezTo>
                  <a:pt x="62" y="303"/>
                  <a:pt x="56" y="296"/>
                  <a:pt x="48" y="296"/>
                </a:cubicBezTo>
                <a:close/>
                <a:moveTo>
                  <a:pt x="48" y="329"/>
                </a:moveTo>
                <a:cubicBezTo>
                  <a:pt x="39" y="329"/>
                  <a:pt x="33" y="336"/>
                  <a:pt x="33" y="344"/>
                </a:cubicBezTo>
                <a:cubicBezTo>
                  <a:pt x="33" y="352"/>
                  <a:pt x="39" y="359"/>
                  <a:pt x="48" y="359"/>
                </a:cubicBezTo>
                <a:cubicBezTo>
                  <a:pt x="56" y="359"/>
                  <a:pt x="62" y="352"/>
                  <a:pt x="62" y="344"/>
                </a:cubicBezTo>
                <a:cubicBezTo>
                  <a:pt x="62" y="336"/>
                  <a:pt x="56" y="329"/>
                  <a:pt x="48" y="329"/>
                </a:cubicBezTo>
                <a:close/>
                <a:moveTo>
                  <a:pt x="48" y="362"/>
                </a:moveTo>
                <a:cubicBezTo>
                  <a:pt x="39" y="362"/>
                  <a:pt x="33" y="369"/>
                  <a:pt x="33" y="377"/>
                </a:cubicBezTo>
                <a:cubicBezTo>
                  <a:pt x="33" y="385"/>
                  <a:pt x="39" y="392"/>
                  <a:pt x="48" y="392"/>
                </a:cubicBezTo>
                <a:cubicBezTo>
                  <a:pt x="56" y="392"/>
                  <a:pt x="62" y="385"/>
                  <a:pt x="62" y="377"/>
                </a:cubicBezTo>
                <a:cubicBezTo>
                  <a:pt x="62" y="369"/>
                  <a:pt x="56" y="362"/>
                  <a:pt x="48" y="362"/>
                </a:cubicBezTo>
                <a:close/>
                <a:moveTo>
                  <a:pt x="48" y="395"/>
                </a:moveTo>
                <a:cubicBezTo>
                  <a:pt x="39" y="395"/>
                  <a:pt x="33" y="402"/>
                  <a:pt x="33" y="410"/>
                </a:cubicBezTo>
                <a:cubicBezTo>
                  <a:pt x="33" y="418"/>
                  <a:pt x="39" y="425"/>
                  <a:pt x="48" y="425"/>
                </a:cubicBezTo>
                <a:cubicBezTo>
                  <a:pt x="56" y="425"/>
                  <a:pt x="62" y="418"/>
                  <a:pt x="62" y="410"/>
                </a:cubicBezTo>
                <a:cubicBezTo>
                  <a:pt x="62" y="402"/>
                  <a:pt x="56" y="395"/>
                  <a:pt x="48" y="395"/>
                </a:cubicBezTo>
                <a:close/>
                <a:moveTo>
                  <a:pt x="48" y="428"/>
                </a:moveTo>
                <a:cubicBezTo>
                  <a:pt x="39" y="428"/>
                  <a:pt x="33" y="435"/>
                  <a:pt x="33" y="443"/>
                </a:cubicBezTo>
                <a:cubicBezTo>
                  <a:pt x="33" y="451"/>
                  <a:pt x="39" y="458"/>
                  <a:pt x="48" y="458"/>
                </a:cubicBezTo>
                <a:cubicBezTo>
                  <a:pt x="56" y="458"/>
                  <a:pt x="62" y="451"/>
                  <a:pt x="62" y="443"/>
                </a:cubicBezTo>
                <a:cubicBezTo>
                  <a:pt x="62" y="435"/>
                  <a:pt x="56" y="428"/>
                  <a:pt x="48" y="428"/>
                </a:cubicBezTo>
                <a:close/>
                <a:moveTo>
                  <a:pt x="48" y="461"/>
                </a:moveTo>
                <a:cubicBezTo>
                  <a:pt x="39" y="461"/>
                  <a:pt x="33" y="468"/>
                  <a:pt x="33" y="476"/>
                </a:cubicBezTo>
                <a:cubicBezTo>
                  <a:pt x="33" y="484"/>
                  <a:pt x="39" y="491"/>
                  <a:pt x="48" y="491"/>
                </a:cubicBezTo>
                <a:cubicBezTo>
                  <a:pt x="56" y="491"/>
                  <a:pt x="62" y="484"/>
                  <a:pt x="62" y="476"/>
                </a:cubicBezTo>
                <a:cubicBezTo>
                  <a:pt x="62" y="468"/>
                  <a:pt x="56" y="461"/>
                  <a:pt x="48" y="461"/>
                </a:cubicBezTo>
                <a:close/>
                <a:moveTo>
                  <a:pt x="48" y="494"/>
                </a:moveTo>
                <a:cubicBezTo>
                  <a:pt x="39" y="494"/>
                  <a:pt x="33" y="500"/>
                  <a:pt x="33" y="509"/>
                </a:cubicBezTo>
                <a:cubicBezTo>
                  <a:pt x="33" y="517"/>
                  <a:pt x="39" y="523"/>
                  <a:pt x="48" y="523"/>
                </a:cubicBezTo>
                <a:cubicBezTo>
                  <a:pt x="56" y="523"/>
                  <a:pt x="62" y="517"/>
                  <a:pt x="62" y="509"/>
                </a:cubicBezTo>
                <a:cubicBezTo>
                  <a:pt x="62" y="500"/>
                  <a:pt x="56" y="494"/>
                  <a:pt x="48" y="494"/>
                </a:cubicBezTo>
                <a:close/>
                <a:moveTo>
                  <a:pt x="48" y="527"/>
                </a:moveTo>
                <a:cubicBezTo>
                  <a:pt x="39" y="527"/>
                  <a:pt x="33" y="533"/>
                  <a:pt x="33" y="542"/>
                </a:cubicBezTo>
                <a:cubicBezTo>
                  <a:pt x="33" y="550"/>
                  <a:pt x="39" y="556"/>
                  <a:pt x="48" y="556"/>
                </a:cubicBezTo>
                <a:cubicBezTo>
                  <a:pt x="56" y="556"/>
                  <a:pt x="62" y="550"/>
                  <a:pt x="62" y="542"/>
                </a:cubicBezTo>
                <a:cubicBezTo>
                  <a:pt x="62" y="533"/>
                  <a:pt x="56" y="527"/>
                  <a:pt x="48" y="527"/>
                </a:cubicBezTo>
                <a:close/>
                <a:moveTo>
                  <a:pt x="48" y="560"/>
                </a:moveTo>
                <a:cubicBezTo>
                  <a:pt x="39" y="560"/>
                  <a:pt x="33" y="566"/>
                  <a:pt x="33" y="574"/>
                </a:cubicBezTo>
                <a:cubicBezTo>
                  <a:pt x="33" y="583"/>
                  <a:pt x="39" y="589"/>
                  <a:pt x="48" y="589"/>
                </a:cubicBezTo>
                <a:cubicBezTo>
                  <a:pt x="56" y="589"/>
                  <a:pt x="62" y="583"/>
                  <a:pt x="62" y="574"/>
                </a:cubicBezTo>
                <a:cubicBezTo>
                  <a:pt x="62" y="566"/>
                  <a:pt x="56" y="560"/>
                  <a:pt x="48" y="560"/>
                </a:cubicBezTo>
                <a:close/>
                <a:moveTo>
                  <a:pt x="48" y="593"/>
                </a:moveTo>
                <a:cubicBezTo>
                  <a:pt x="39" y="593"/>
                  <a:pt x="33" y="599"/>
                  <a:pt x="33" y="607"/>
                </a:cubicBezTo>
                <a:cubicBezTo>
                  <a:pt x="33" y="616"/>
                  <a:pt x="39" y="622"/>
                  <a:pt x="48" y="622"/>
                </a:cubicBezTo>
                <a:cubicBezTo>
                  <a:pt x="56" y="622"/>
                  <a:pt x="62" y="616"/>
                  <a:pt x="62" y="607"/>
                </a:cubicBezTo>
                <a:cubicBezTo>
                  <a:pt x="62" y="599"/>
                  <a:pt x="56" y="593"/>
                  <a:pt x="48" y="593"/>
                </a:cubicBezTo>
                <a:close/>
                <a:moveTo>
                  <a:pt x="48" y="625"/>
                </a:moveTo>
                <a:cubicBezTo>
                  <a:pt x="39" y="625"/>
                  <a:pt x="33" y="632"/>
                  <a:pt x="33" y="640"/>
                </a:cubicBezTo>
                <a:cubicBezTo>
                  <a:pt x="33" y="648"/>
                  <a:pt x="39" y="655"/>
                  <a:pt x="48" y="655"/>
                </a:cubicBezTo>
                <a:cubicBezTo>
                  <a:pt x="56" y="655"/>
                  <a:pt x="62" y="648"/>
                  <a:pt x="62" y="640"/>
                </a:cubicBezTo>
                <a:cubicBezTo>
                  <a:pt x="62" y="632"/>
                  <a:pt x="56" y="625"/>
                  <a:pt x="48" y="625"/>
                </a:cubicBezTo>
                <a:close/>
                <a:moveTo>
                  <a:pt x="48" y="658"/>
                </a:moveTo>
                <a:cubicBezTo>
                  <a:pt x="39" y="658"/>
                  <a:pt x="33" y="665"/>
                  <a:pt x="33" y="673"/>
                </a:cubicBezTo>
                <a:cubicBezTo>
                  <a:pt x="33" y="681"/>
                  <a:pt x="39" y="688"/>
                  <a:pt x="48" y="688"/>
                </a:cubicBezTo>
                <a:cubicBezTo>
                  <a:pt x="56" y="688"/>
                  <a:pt x="62" y="681"/>
                  <a:pt x="62" y="673"/>
                </a:cubicBezTo>
                <a:cubicBezTo>
                  <a:pt x="62" y="665"/>
                  <a:pt x="56" y="658"/>
                  <a:pt x="48" y="658"/>
                </a:cubicBezTo>
                <a:close/>
                <a:moveTo>
                  <a:pt x="48" y="691"/>
                </a:moveTo>
                <a:cubicBezTo>
                  <a:pt x="39" y="691"/>
                  <a:pt x="33" y="698"/>
                  <a:pt x="33" y="706"/>
                </a:cubicBezTo>
                <a:cubicBezTo>
                  <a:pt x="33" y="714"/>
                  <a:pt x="39" y="721"/>
                  <a:pt x="48" y="721"/>
                </a:cubicBezTo>
                <a:cubicBezTo>
                  <a:pt x="56" y="721"/>
                  <a:pt x="62" y="714"/>
                  <a:pt x="62" y="706"/>
                </a:cubicBezTo>
                <a:cubicBezTo>
                  <a:pt x="62" y="698"/>
                  <a:pt x="56" y="691"/>
                  <a:pt x="48" y="691"/>
                </a:cubicBezTo>
                <a:close/>
                <a:moveTo>
                  <a:pt x="48" y="724"/>
                </a:moveTo>
                <a:cubicBezTo>
                  <a:pt x="39" y="724"/>
                  <a:pt x="33" y="731"/>
                  <a:pt x="33" y="739"/>
                </a:cubicBezTo>
                <a:cubicBezTo>
                  <a:pt x="33" y="747"/>
                  <a:pt x="39" y="754"/>
                  <a:pt x="48" y="754"/>
                </a:cubicBezTo>
                <a:cubicBezTo>
                  <a:pt x="56" y="754"/>
                  <a:pt x="62" y="747"/>
                  <a:pt x="62" y="739"/>
                </a:cubicBezTo>
                <a:cubicBezTo>
                  <a:pt x="62" y="731"/>
                  <a:pt x="56" y="724"/>
                  <a:pt x="48" y="724"/>
                </a:cubicBezTo>
                <a:close/>
                <a:moveTo>
                  <a:pt x="48" y="757"/>
                </a:moveTo>
                <a:cubicBezTo>
                  <a:pt x="39" y="757"/>
                  <a:pt x="33" y="764"/>
                  <a:pt x="33" y="772"/>
                </a:cubicBezTo>
                <a:cubicBezTo>
                  <a:pt x="33" y="780"/>
                  <a:pt x="39" y="787"/>
                  <a:pt x="48" y="787"/>
                </a:cubicBezTo>
                <a:cubicBezTo>
                  <a:pt x="56" y="787"/>
                  <a:pt x="62" y="780"/>
                  <a:pt x="62" y="772"/>
                </a:cubicBezTo>
                <a:cubicBezTo>
                  <a:pt x="62" y="764"/>
                  <a:pt x="56" y="757"/>
                  <a:pt x="48" y="757"/>
                </a:cubicBezTo>
                <a:close/>
                <a:moveTo>
                  <a:pt x="48" y="790"/>
                </a:moveTo>
                <a:cubicBezTo>
                  <a:pt x="39" y="790"/>
                  <a:pt x="33" y="797"/>
                  <a:pt x="33" y="805"/>
                </a:cubicBezTo>
                <a:cubicBezTo>
                  <a:pt x="33" y="813"/>
                  <a:pt x="39" y="820"/>
                  <a:pt x="48" y="820"/>
                </a:cubicBezTo>
                <a:cubicBezTo>
                  <a:pt x="56" y="820"/>
                  <a:pt x="62" y="813"/>
                  <a:pt x="62" y="805"/>
                </a:cubicBezTo>
                <a:cubicBezTo>
                  <a:pt x="62" y="797"/>
                  <a:pt x="56" y="790"/>
                  <a:pt x="48" y="790"/>
                </a:cubicBezTo>
                <a:close/>
                <a:moveTo>
                  <a:pt x="48" y="823"/>
                </a:moveTo>
                <a:cubicBezTo>
                  <a:pt x="39" y="823"/>
                  <a:pt x="33" y="830"/>
                  <a:pt x="33" y="838"/>
                </a:cubicBezTo>
                <a:cubicBezTo>
                  <a:pt x="33" y="846"/>
                  <a:pt x="39" y="853"/>
                  <a:pt x="48" y="853"/>
                </a:cubicBezTo>
                <a:cubicBezTo>
                  <a:pt x="56" y="853"/>
                  <a:pt x="62" y="846"/>
                  <a:pt x="62" y="838"/>
                </a:cubicBezTo>
                <a:cubicBezTo>
                  <a:pt x="62" y="830"/>
                  <a:pt x="56" y="823"/>
                  <a:pt x="48" y="823"/>
                </a:cubicBezTo>
                <a:close/>
                <a:moveTo>
                  <a:pt x="48" y="856"/>
                </a:moveTo>
                <a:cubicBezTo>
                  <a:pt x="39" y="856"/>
                  <a:pt x="33" y="863"/>
                  <a:pt x="33" y="871"/>
                </a:cubicBezTo>
                <a:cubicBezTo>
                  <a:pt x="33" y="879"/>
                  <a:pt x="39" y="886"/>
                  <a:pt x="48" y="886"/>
                </a:cubicBezTo>
                <a:cubicBezTo>
                  <a:pt x="56" y="886"/>
                  <a:pt x="62" y="879"/>
                  <a:pt x="62" y="871"/>
                </a:cubicBezTo>
                <a:cubicBezTo>
                  <a:pt x="62" y="863"/>
                  <a:pt x="56" y="856"/>
                  <a:pt x="48" y="856"/>
                </a:cubicBezTo>
                <a:close/>
                <a:moveTo>
                  <a:pt x="48" y="889"/>
                </a:moveTo>
                <a:cubicBezTo>
                  <a:pt x="39" y="889"/>
                  <a:pt x="33" y="895"/>
                  <a:pt x="33" y="904"/>
                </a:cubicBezTo>
                <a:cubicBezTo>
                  <a:pt x="33" y="912"/>
                  <a:pt x="39" y="918"/>
                  <a:pt x="48" y="918"/>
                </a:cubicBezTo>
                <a:cubicBezTo>
                  <a:pt x="56" y="918"/>
                  <a:pt x="62" y="912"/>
                  <a:pt x="62" y="904"/>
                </a:cubicBezTo>
                <a:cubicBezTo>
                  <a:pt x="62" y="895"/>
                  <a:pt x="56" y="889"/>
                  <a:pt x="48" y="889"/>
                </a:cubicBezTo>
                <a:close/>
                <a:moveTo>
                  <a:pt x="48" y="922"/>
                </a:moveTo>
                <a:cubicBezTo>
                  <a:pt x="39" y="922"/>
                  <a:pt x="33" y="928"/>
                  <a:pt x="33" y="937"/>
                </a:cubicBezTo>
                <a:cubicBezTo>
                  <a:pt x="33" y="945"/>
                  <a:pt x="39" y="951"/>
                  <a:pt x="48" y="951"/>
                </a:cubicBezTo>
                <a:cubicBezTo>
                  <a:pt x="56" y="951"/>
                  <a:pt x="62" y="945"/>
                  <a:pt x="62" y="937"/>
                </a:cubicBezTo>
                <a:cubicBezTo>
                  <a:pt x="62" y="928"/>
                  <a:pt x="56" y="922"/>
                  <a:pt x="48" y="922"/>
                </a:cubicBezTo>
                <a:close/>
                <a:moveTo>
                  <a:pt x="48" y="955"/>
                </a:moveTo>
                <a:cubicBezTo>
                  <a:pt x="39" y="955"/>
                  <a:pt x="33" y="961"/>
                  <a:pt x="33" y="970"/>
                </a:cubicBezTo>
                <a:cubicBezTo>
                  <a:pt x="33" y="978"/>
                  <a:pt x="39" y="984"/>
                  <a:pt x="48" y="984"/>
                </a:cubicBezTo>
                <a:cubicBezTo>
                  <a:pt x="56" y="984"/>
                  <a:pt x="62" y="978"/>
                  <a:pt x="62" y="970"/>
                </a:cubicBezTo>
                <a:cubicBezTo>
                  <a:pt x="62" y="961"/>
                  <a:pt x="56" y="955"/>
                  <a:pt x="48" y="955"/>
                </a:cubicBezTo>
                <a:close/>
                <a:moveTo>
                  <a:pt x="48" y="988"/>
                </a:moveTo>
                <a:cubicBezTo>
                  <a:pt x="39" y="988"/>
                  <a:pt x="33" y="994"/>
                  <a:pt x="33" y="1002"/>
                </a:cubicBezTo>
                <a:cubicBezTo>
                  <a:pt x="33" y="1011"/>
                  <a:pt x="39" y="1017"/>
                  <a:pt x="48" y="1017"/>
                </a:cubicBezTo>
                <a:cubicBezTo>
                  <a:pt x="56" y="1017"/>
                  <a:pt x="62" y="1011"/>
                  <a:pt x="62" y="1002"/>
                </a:cubicBezTo>
                <a:cubicBezTo>
                  <a:pt x="62" y="994"/>
                  <a:pt x="56" y="988"/>
                  <a:pt x="48" y="988"/>
                </a:cubicBezTo>
                <a:close/>
                <a:moveTo>
                  <a:pt x="48" y="1021"/>
                </a:moveTo>
                <a:cubicBezTo>
                  <a:pt x="39" y="1021"/>
                  <a:pt x="33" y="1027"/>
                  <a:pt x="33" y="1035"/>
                </a:cubicBezTo>
                <a:cubicBezTo>
                  <a:pt x="33" y="1044"/>
                  <a:pt x="39" y="1050"/>
                  <a:pt x="48" y="1050"/>
                </a:cubicBezTo>
                <a:cubicBezTo>
                  <a:pt x="56" y="1050"/>
                  <a:pt x="62" y="1044"/>
                  <a:pt x="62" y="1035"/>
                </a:cubicBezTo>
                <a:cubicBezTo>
                  <a:pt x="62" y="1027"/>
                  <a:pt x="56" y="1021"/>
                  <a:pt x="48" y="1021"/>
                </a:cubicBezTo>
                <a:close/>
                <a:moveTo>
                  <a:pt x="48" y="1053"/>
                </a:moveTo>
                <a:cubicBezTo>
                  <a:pt x="39" y="1053"/>
                  <a:pt x="33" y="1060"/>
                  <a:pt x="33" y="1068"/>
                </a:cubicBezTo>
                <a:cubicBezTo>
                  <a:pt x="33" y="1076"/>
                  <a:pt x="39" y="1083"/>
                  <a:pt x="48" y="1083"/>
                </a:cubicBezTo>
                <a:cubicBezTo>
                  <a:pt x="56" y="1083"/>
                  <a:pt x="62" y="1076"/>
                  <a:pt x="62" y="1068"/>
                </a:cubicBezTo>
                <a:cubicBezTo>
                  <a:pt x="62" y="1060"/>
                  <a:pt x="56" y="1053"/>
                  <a:pt x="48" y="1053"/>
                </a:cubicBezTo>
                <a:close/>
                <a:moveTo>
                  <a:pt x="48" y="1086"/>
                </a:moveTo>
                <a:cubicBezTo>
                  <a:pt x="39" y="1086"/>
                  <a:pt x="33" y="1093"/>
                  <a:pt x="33" y="1101"/>
                </a:cubicBezTo>
                <a:cubicBezTo>
                  <a:pt x="33" y="1109"/>
                  <a:pt x="39" y="1116"/>
                  <a:pt x="48" y="1116"/>
                </a:cubicBezTo>
                <a:cubicBezTo>
                  <a:pt x="56" y="1116"/>
                  <a:pt x="62" y="1109"/>
                  <a:pt x="62" y="1101"/>
                </a:cubicBezTo>
                <a:cubicBezTo>
                  <a:pt x="62" y="1093"/>
                  <a:pt x="56" y="1086"/>
                  <a:pt x="48" y="1086"/>
                </a:cubicBezTo>
                <a:close/>
                <a:moveTo>
                  <a:pt x="48" y="1119"/>
                </a:moveTo>
                <a:cubicBezTo>
                  <a:pt x="39" y="1119"/>
                  <a:pt x="33" y="1126"/>
                  <a:pt x="33" y="1134"/>
                </a:cubicBezTo>
                <a:cubicBezTo>
                  <a:pt x="33" y="1142"/>
                  <a:pt x="39" y="1149"/>
                  <a:pt x="48" y="1149"/>
                </a:cubicBezTo>
                <a:cubicBezTo>
                  <a:pt x="56" y="1149"/>
                  <a:pt x="62" y="1142"/>
                  <a:pt x="62" y="1134"/>
                </a:cubicBezTo>
                <a:cubicBezTo>
                  <a:pt x="62" y="1126"/>
                  <a:pt x="56" y="1119"/>
                  <a:pt x="48" y="1119"/>
                </a:cubicBezTo>
                <a:close/>
                <a:moveTo>
                  <a:pt x="48" y="1152"/>
                </a:moveTo>
                <a:cubicBezTo>
                  <a:pt x="39" y="1152"/>
                  <a:pt x="33" y="1159"/>
                  <a:pt x="33" y="1167"/>
                </a:cubicBezTo>
                <a:cubicBezTo>
                  <a:pt x="33" y="1175"/>
                  <a:pt x="39" y="1182"/>
                  <a:pt x="48" y="1182"/>
                </a:cubicBezTo>
                <a:cubicBezTo>
                  <a:pt x="56" y="1182"/>
                  <a:pt x="62" y="1175"/>
                  <a:pt x="62" y="1167"/>
                </a:cubicBezTo>
                <a:cubicBezTo>
                  <a:pt x="62" y="1159"/>
                  <a:pt x="56" y="1152"/>
                  <a:pt x="48" y="1152"/>
                </a:cubicBezTo>
                <a:close/>
                <a:moveTo>
                  <a:pt x="48" y="1185"/>
                </a:moveTo>
                <a:cubicBezTo>
                  <a:pt x="39" y="1185"/>
                  <a:pt x="33" y="1192"/>
                  <a:pt x="33" y="1200"/>
                </a:cubicBezTo>
                <a:cubicBezTo>
                  <a:pt x="33" y="1208"/>
                  <a:pt x="39" y="1215"/>
                  <a:pt x="48" y="1215"/>
                </a:cubicBezTo>
                <a:cubicBezTo>
                  <a:pt x="56" y="1215"/>
                  <a:pt x="62" y="1208"/>
                  <a:pt x="62" y="1200"/>
                </a:cubicBezTo>
                <a:cubicBezTo>
                  <a:pt x="62" y="1192"/>
                  <a:pt x="56" y="1185"/>
                  <a:pt x="48" y="1185"/>
                </a:cubicBezTo>
                <a:close/>
                <a:moveTo>
                  <a:pt x="48" y="1218"/>
                </a:moveTo>
                <a:cubicBezTo>
                  <a:pt x="39" y="1218"/>
                  <a:pt x="33" y="1225"/>
                  <a:pt x="33" y="1233"/>
                </a:cubicBezTo>
                <a:cubicBezTo>
                  <a:pt x="33" y="1241"/>
                  <a:pt x="39" y="1248"/>
                  <a:pt x="48" y="1248"/>
                </a:cubicBezTo>
                <a:cubicBezTo>
                  <a:pt x="56" y="1248"/>
                  <a:pt x="62" y="1241"/>
                  <a:pt x="62" y="1233"/>
                </a:cubicBezTo>
                <a:cubicBezTo>
                  <a:pt x="62" y="1225"/>
                  <a:pt x="56" y="1218"/>
                  <a:pt x="48" y="1218"/>
                </a:cubicBezTo>
                <a:close/>
                <a:moveTo>
                  <a:pt x="48" y="1251"/>
                </a:moveTo>
                <a:cubicBezTo>
                  <a:pt x="39" y="1251"/>
                  <a:pt x="33" y="1258"/>
                  <a:pt x="33" y="1266"/>
                </a:cubicBezTo>
                <a:cubicBezTo>
                  <a:pt x="33" y="1274"/>
                  <a:pt x="39" y="1281"/>
                  <a:pt x="48" y="1281"/>
                </a:cubicBezTo>
                <a:cubicBezTo>
                  <a:pt x="56" y="1281"/>
                  <a:pt x="62" y="1274"/>
                  <a:pt x="62" y="1266"/>
                </a:cubicBezTo>
                <a:cubicBezTo>
                  <a:pt x="62" y="1258"/>
                  <a:pt x="56" y="1251"/>
                  <a:pt x="48" y="1251"/>
                </a:cubicBezTo>
                <a:close/>
                <a:moveTo>
                  <a:pt x="48" y="1284"/>
                </a:moveTo>
                <a:cubicBezTo>
                  <a:pt x="39" y="1284"/>
                  <a:pt x="33" y="1291"/>
                  <a:pt x="33" y="1299"/>
                </a:cubicBezTo>
                <a:cubicBezTo>
                  <a:pt x="33" y="1307"/>
                  <a:pt x="39" y="1314"/>
                  <a:pt x="48" y="1314"/>
                </a:cubicBezTo>
                <a:cubicBezTo>
                  <a:pt x="56" y="1314"/>
                  <a:pt x="62" y="1307"/>
                  <a:pt x="62" y="1299"/>
                </a:cubicBezTo>
                <a:cubicBezTo>
                  <a:pt x="62" y="1291"/>
                  <a:pt x="56" y="1284"/>
                  <a:pt x="48" y="1284"/>
                </a:cubicBezTo>
                <a:close/>
                <a:moveTo>
                  <a:pt x="48" y="1317"/>
                </a:moveTo>
                <a:cubicBezTo>
                  <a:pt x="39" y="1317"/>
                  <a:pt x="33" y="1323"/>
                  <a:pt x="33" y="1332"/>
                </a:cubicBezTo>
                <a:cubicBezTo>
                  <a:pt x="33" y="1340"/>
                  <a:pt x="39" y="1346"/>
                  <a:pt x="48" y="1346"/>
                </a:cubicBezTo>
                <a:cubicBezTo>
                  <a:pt x="56" y="1346"/>
                  <a:pt x="62" y="1340"/>
                  <a:pt x="62" y="1332"/>
                </a:cubicBezTo>
                <a:cubicBezTo>
                  <a:pt x="62" y="1323"/>
                  <a:pt x="56" y="1317"/>
                  <a:pt x="48" y="1317"/>
                </a:cubicBezTo>
                <a:close/>
                <a:moveTo>
                  <a:pt x="48" y="1350"/>
                </a:moveTo>
                <a:cubicBezTo>
                  <a:pt x="39" y="1350"/>
                  <a:pt x="33" y="1356"/>
                  <a:pt x="33" y="1365"/>
                </a:cubicBezTo>
                <a:cubicBezTo>
                  <a:pt x="33" y="1373"/>
                  <a:pt x="39" y="1379"/>
                  <a:pt x="48" y="1379"/>
                </a:cubicBezTo>
                <a:cubicBezTo>
                  <a:pt x="56" y="1379"/>
                  <a:pt x="62" y="1373"/>
                  <a:pt x="62" y="1365"/>
                </a:cubicBezTo>
                <a:cubicBezTo>
                  <a:pt x="62" y="1356"/>
                  <a:pt x="56" y="1350"/>
                  <a:pt x="48" y="1350"/>
                </a:cubicBezTo>
                <a:close/>
                <a:moveTo>
                  <a:pt x="48" y="1383"/>
                </a:moveTo>
                <a:cubicBezTo>
                  <a:pt x="39" y="1383"/>
                  <a:pt x="33" y="1389"/>
                  <a:pt x="33" y="1397"/>
                </a:cubicBezTo>
                <a:cubicBezTo>
                  <a:pt x="33" y="1406"/>
                  <a:pt x="39" y="1412"/>
                  <a:pt x="48" y="1412"/>
                </a:cubicBezTo>
                <a:cubicBezTo>
                  <a:pt x="56" y="1412"/>
                  <a:pt x="62" y="1406"/>
                  <a:pt x="62" y="1397"/>
                </a:cubicBezTo>
                <a:cubicBezTo>
                  <a:pt x="62" y="1389"/>
                  <a:pt x="56" y="1383"/>
                  <a:pt x="48" y="1383"/>
                </a:cubicBezTo>
                <a:close/>
                <a:moveTo>
                  <a:pt x="48" y="1416"/>
                </a:moveTo>
                <a:cubicBezTo>
                  <a:pt x="39" y="1416"/>
                  <a:pt x="33" y="1422"/>
                  <a:pt x="33" y="1430"/>
                </a:cubicBezTo>
                <a:cubicBezTo>
                  <a:pt x="33" y="1439"/>
                  <a:pt x="39" y="1445"/>
                  <a:pt x="48" y="1445"/>
                </a:cubicBezTo>
                <a:cubicBezTo>
                  <a:pt x="56" y="1445"/>
                  <a:pt x="62" y="1439"/>
                  <a:pt x="62" y="1430"/>
                </a:cubicBezTo>
                <a:cubicBezTo>
                  <a:pt x="62" y="1422"/>
                  <a:pt x="56" y="1416"/>
                  <a:pt x="48" y="1416"/>
                </a:cubicBezTo>
                <a:close/>
                <a:moveTo>
                  <a:pt x="81" y="0"/>
                </a:moveTo>
                <a:cubicBezTo>
                  <a:pt x="72" y="0"/>
                  <a:pt x="66" y="7"/>
                  <a:pt x="66" y="15"/>
                </a:cubicBezTo>
                <a:cubicBezTo>
                  <a:pt x="66" y="23"/>
                  <a:pt x="72" y="30"/>
                  <a:pt x="81" y="30"/>
                </a:cubicBezTo>
                <a:cubicBezTo>
                  <a:pt x="89" y="30"/>
                  <a:pt x="95" y="23"/>
                  <a:pt x="95" y="15"/>
                </a:cubicBezTo>
                <a:cubicBezTo>
                  <a:pt x="95" y="7"/>
                  <a:pt x="89" y="0"/>
                  <a:pt x="81" y="0"/>
                </a:cubicBezTo>
                <a:close/>
                <a:moveTo>
                  <a:pt x="81" y="33"/>
                </a:moveTo>
                <a:cubicBezTo>
                  <a:pt x="72" y="33"/>
                  <a:pt x="66" y="40"/>
                  <a:pt x="66" y="48"/>
                </a:cubicBezTo>
                <a:cubicBezTo>
                  <a:pt x="66" y="56"/>
                  <a:pt x="72" y="63"/>
                  <a:pt x="81" y="63"/>
                </a:cubicBezTo>
                <a:cubicBezTo>
                  <a:pt x="89" y="63"/>
                  <a:pt x="95" y="56"/>
                  <a:pt x="95" y="48"/>
                </a:cubicBezTo>
                <a:cubicBezTo>
                  <a:pt x="95" y="40"/>
                  <a:pt x="89" y="33"/>
                  <a:pt x="81" y="33"/>
                </a:cubicBezTo>
                <a:close/>
                <a:moveTo>
                  <a:pt x="81" y="66"/>
                </a:moveTo>
                <a:cubicBezTo>
                  <a:pt x="72" y="66"/>
                  <a:pt x="66" y="72"/>
                  <a:pt x="66" y="81"/>
                </a:cubicBezTo>
                <a:cubicBezTo>
                  <a:pt x="66" y="89"/>
                  <a:pt x="72" y="95"/>
                  <a:pt x="81" y="95"/>
                </a:cubicBezTo>
                <a:cubicBezTo>
                  <a:pt x="89" y="95"/>
                  <a:pt x="95" y="89"/>
                  <a:pt x="95" y="81"/>
                </a:cubicBezTo>
                <a:cubicBezTo>
                  <a:pt x="95" y="72"/>
                  <a:pt x="89" y="66"/>
                  <a:pt x="81" y="66"/>
                </a:cubicBezTo>
                <a:close/>
                <a:moveTo>
                  <a:pt x="81" y="99"/>
                </a:moveTo>
                <a:cubicBezTo>
                  <a:pt x="72" y="99"/>
                  <a:pt x="66" y="105"/>
                  <a:pt x="66" y="114"/>
                </a:cubicBezTo>
                <a:cubicBezTo>
                  <a:pt x="66" y="122"/>
                  <a:pt x="72" y="128"/>
                  <a:pt x="81" y="128"/>
                </a:cubicBezTo>
                <a:cubicBezTo>
                  <a:pt x="89" y="128"/>
                  <a:pt x="95" y="122"/>
                  <a:pt x="95" y="114"/>
                </a:cubicBezTo>
                <a:cubicBezTo>
                  <a:pt x="95" y="105"/>
                  <a:pt x="89" y="99"/>
                  <a:pt x="81" y="99"/>
                </a:cubicBezTo>
                <a:close/>
                <a:moveTo>
                  <a:pt x="81" y="132"/>
                </a:moveTo>
                <a:cubicBezTo>
                  <a:pt x="72" y="132"/>
                  <a:pt x="66" y="138"/>
                  <a:pt x="66" y="147"/>
                </a:cubicBezTo>
                <a:cubicBezTo>
                  <a:pt x="66" y="155"/>
                  <a:pt x="72" y="161"/>
                  <a:pt x="81" y="161"/>
                </a:cubicBezTo>
                <a:cubicBezTo>
                  <a:pt x="89" y="161"/>
                  <a:pt x="95" y="155"/>
                  <a:pt x="95" y="147"/>
                </a:cubicBezTo>
                <a:cubicBezTo>
                  <a:pt x="95" y="138"/>
                  <a:pt x="89" y="132"/>
                  <a:pt x="81" y="132"/>
                </a:cubicBezTo>
                <a:close/>
                <a:moveTo>
                  <a:pt x="81" y="165"/>
                </a:moveTo>
                <a:cubicBezTo>
                  <a:pt x="72" y="165"/>
                  <a:pt x="66" y="171"/>
                  <a:pt x="66" y="179"/>
                </a:cubicBezTo>
                <a:cubicBezTo>
                  <a:pt x="66" y="188"/>
                  <a:pt x="72" y="194"/>
                  <a:pt x="81" y="194"/>
                </a:cubicBezTo>
                <a:cubicBezTo>
                  <a:pt x="89" y="194"/>
                  <a:pt x="95" y="188"/>
                  <a:pt x="95" y="179"/>
                </a:cubicBezTo>
                <a:cubicBezTo>
                  <a:pt x="95" y="171"/>
                  <a:pt x="89" y="165"/>
                  <a:pt x="81" y="165"/>
                </a:cubicBezTo>
                <a:close/>
                <a:moveTo>
                  <a:pt x="81" y="198"/>
                </a:moveTo>
                <a:cubicBezTo>
                  <a:pt x="72" y="198"/>
                  <a:pt x="66" y="204"/>
                  <a:pt x="66" y="212"/>
                </a:cubicBezTo>
                <a:cubicBezTo>
                  <a:pt x="66" y="221"/>
                  <a:pt x="72" y="227"/>
                  <a:pt x="81" y="227"/>
                </a:cubicBezTo>
                <a:cubicBezTo>
                  <a:pt x="89" y="227"/>
                  <a:pt x="95" y="221"/>
                  <a:pt x="95" y="212"/>
                </a:cubicBezTo>
                <a:cubicBezTo>
                  <a:pt x="95" y="204"/>
                  <a:pt x="89" y="198"/>
                  <a:pt x="81" y="198"/>
                </a:cubicBezTo>
                <a:close/>
                <a:moveTo>
                  <a:pt x="81" y="230"/>
                </a:moveTo>
                <a:cubicBezTo>
                  <a:pt x="72" y="230"/>
                  <a:pt x="66" y="237"/>
                  <a:pt x="66" y="245"/>
                </a:cubicBezTo>
                <a:cubicBezTo>
                  <a:pt x="66" y="253"/>
                  <a:pt x="72" y="260"/>
                  <a:pt x="81" y="260"/>
                </a:cubicBezTo>
                <a:cubicBezTo>
                  <a:pt x="89" y="260"/>
                  <a:pt x="95" y="253"/>
                  <a:pt x="95" y="245"/>
                </a:cubicBezTo>
                <a:cubicBezTo>
                  <a:pt x="95" y="237"/>
                  <a:pt x="89" y="230"/>
                  <a:pt x="81" y="230"/>
                </a:cubicBezTo>
                <a:close/>
                <a:moveTo>
                  <a:pt x="81" y="263"/>
                </a:moveTo>
                <a:cubicBezTo>
                  <a:pt x="72" y="263"/>
                  <a:pt x="66" y="270"/>
                  <a:pt x="66" y="278"/>
                </a:cubicBezTo>
                <a:cubicBezTo>
                  <a:pt x="66" y="286"/>
                  <a:pt x="72" y="293"/>
                  <a:pt x="81" y="293"/>
                </a:cubicBezTo>
                <a:cubicBezTo>
                  <a:pt x="89" y="293"/>
                  <a:pt x="95" y="286"/>
                  <a:pt x="95" y="278"/>
                </a:cubicBezTo>
                <a:cubicBezTo>
                  <a:pt x="95" y="270"/>
                  <a:pt x="89" y="263"/>
                  <a:pt x="81" y="263"/>
                </a:cubicBezTo>
                <a:close/>
                <a:moveTo>
                  <a:pt x="81" y="296"/>
                </a:moveTo>
                <a:cubicBezTo>
                  <a:pt x="72" y="296"/>
                  <a:pt x="66" y="303"/>
                  <a:pt x="66" y="311"/>
                </a:cubicBezTo>
                <a:cubicBezTo>
                  <a:pt x="66" y="319"/>
                  <a:pt x="72" y="326"/>
                  <a:pt x="81" y="326"/>
                </a:cubicBezTo>
                <a:cubicBezTo>
                  <a:pt x="89" y="326"/>
                  <a:pt x="95" y="319"/>
                  <a:pt x="95" y="311"/>
                </a:cubicBezTo>
                <a:cubicBezTo>
                  <a:pt x="95" y="303"/>
                  <a:pt x="89" y="296"/>
                  <a:pt x="81" y="296"/>
                </a:cubicBezTo>
                <a:close/>
                <a:moveTo>
                  <a:pt x="81" y="329"/>
                </a:moveTo>
                <a:cubicBezTo>
                  <a:pt x="72" y="329"/>
                  <a:pt x="66" y="336"/>
                  <a:pt x="66" y="344"/>
                </a:cubicBezTo>
                <a:cubicBezTo>
                  <a:pt x="66" y="352"/>
                  <a:pt x="72" y="359"/>
                  <a:pt x="81" y="359"/>
                </a:cubicBezTo>
                <a:cubicBezTo>
                  <a:pt x="89" y="359"/>
                  <a:pt x="95" y="352"/>
                  <a:pt x="95" y="344"/>
                </a:cubicBezTo>
                <a:cubicBezTo>
                  <a:pt x="95" y="336"/>
                  <a:pt x="89" y="329"/>
                  <a:pt x="81" y="329"/>
                </a:cubicBezTo>
                <a:close/>
                <a:moveTo>
                  <a:pt x="81" y="362"/>
                </a:moveTo>
                <a:cubicBezTo>
                  <a:pt x="72" y="362"/>
                  <a:pt x="66" y="369"/>
                  <a:pt x="66" y="377"/>
                </a:cubicBezTo>
                <a:cubicBezTo>
                  <a:pt x="66" y="385"/>
                  <a:pt x="72" y="392"/>
                  <a:pt x="81" y="392"/>
                </a:cubicBezTo>
                <a:cubicBezTo>
                  <a:pt x="89" y="392"/>
                  <a:pt x="95" y="385"/>
                  <a:pt x="95" y="377"/>
                </a:cubicBezTo>
                <a:cubicBezTo>
                  <a:pt x="95" y="369"/>
                  <a:pt x="89" y="362"/>
                  <a:pt x="81" y="362"/>
                </a:cubicBezTo>
                <a:close/>
                <a:moveTo>
                  <a:pt x="81" y="395"/>
                </a:moveTo>
                <a:cubicBezTo>
                  <a:pt x="72" y="395"/>
                  <a:pt x="66" y="402"/>
                  <a:pt x="66" y="410"/>
                </a:cubicBezTo>
                <a:cubicBezTo>
                  <a:pt x="66" y="418"/>
                  <a:pt x="72" y="425"/>
                  <a:pt x="81" y="425"/>
                </a:cubicBezTo>
                <a:cubicBezTo>
                  <a:pt x="89" y="425"/>
                  <a:pt x="95" y="418"/>
                  <a:pt x="95" y="410"/>
                </a:cubicBezTo>
                <a:cubicBezTo>
                  <a:pt x="95" y="402"/>
                  <a:pt x="89" y="395"/>
                  <a:pt x="81" y="395"/>
                </a:cubicBezTo>
                <a:close/>
                <a:moveTo>
                  <a:pt x="81" y="428"/>
                </a:moveTo>
                <a:cubicBezTo>
                  <a:pt x="72" y="428"/>
                  <a:pt x="66" y="435"/>
                  <a:pt x="66" y="443"/>
                </a:cubicBezTo>
                <a:cubicBezTo>
                  <a:pt x="66" y="451"/>
                  <a:pt x="72" y="458"/>
                  <a:pt x="81" y="458"/>
                </a:cubicBezTo>
                <a:cubicBezTo>
                  <a:pt x="89" y="458"/>
                  <a:pt x="95" y="451"/>
                  <a:pt x="95" y="443"/>
                </a:cubicBezTo>
                <a:cubicBezTo>
                  <a:pt x="95" y="435"/>
                  <a:pt x="89" y="428"/>
                  <a:pt x="81" y="428"/>
                </a:cubicBezTo>
                <a:close/>
                <a:moveTo>
                  <a:pt x="81" y="461"/>
                </a:moveTo>
                <a:cubicBezTo>
                  <a:pt x="72" y="461"/>
                  <a:pt x="66" y="468"/>
                  <a:pt x="66" y="476"/>
                </a:cubicBezTo>
                <a:cubicBezTo>
                  <a:pt x="66" y="484"/>
                  <a:pt x="72" y="491"/>
                  <a:pt x="81" y="491"/>
                </a:cubicBezTo>
                <a:cubicBezTo>
                  <a:pt x="89" y="491"/>
                  <a:pt x="95" y="484"/>
                  <a:pt x="95" y="476"/>
                </a:cubicBezTo>
                <a:cubicBezTo>
                  <a:pt x="95" y="468"/>
                  <a:pt x="89" y="461"/>
                  <a:pt x="81" y="461"/>
                </a:cubicBezTo>
                <a:close/>
                <a:moveTo>
                  <a:pt x="81" y="494"/>
                </a:moveTo>
                <a:cubicBezTo>
                  <a:pt x="72" y="494"/>
                  <a:pt x="66" y="500"/>
                  <a:pt x="66" y="509"/>
                </a:cubicBezTo>
                <a:cubicBezTo>
                  <a:pt x="66" y="517"/>
                  <a:pt x="72" y="523"/>
                  <a:pt x="81" y="523"/>
                </a:cubicBezTo>
                <a:cubicBezTo>
                  <a:pt x="89" y="523"/>
                  <a:pt x="95" y="517"/>
                  <a:pt x="95" y="509"/>
                </a:cubicBezTo>
                <a:cubicBezTo>
                  <a:pt x="95" y="500"/>
                  <a:pt x="89" y="494"/>
                  <a:pt x="81" y="494"/>
                </a:cubicBezTo>
                <a:close/>
                <a:moveTo>
                  <a:pt x="81" y="527"/>
                </a:moveTo>
                <a:cubicBezTo>
                  <a:pt x="72" y="527"/>
                  <a:pt x="66" y="533"/>
                  <a:pt x="66" y="542"/>
                </a:cubicBezTo>
                <a:cubicBezTo>
                  <a:pt x="66" y="550"/>
                  <a:pt x="72" y="556"/>
                  <a:pt x="81" y="556"/>
                </a:cubicBezTo>
                <a:cubicBezTo>
                  <a:pt x="89" y="556"/>
                  <a:pt x="95" y="550"/>
                  <a:pt x="95" y="542"/>
                </a:cubicBezTo>
                <a:cubicBezTo>
                  <a:pt x="95" y="533"/>
                  <a:pt x="89" y="527"/>
                  <a:pt x="81" y="527"/>
                </a:cubicBezTo>
                <a:close/>
                <a:moveTo>
                  <a:pt x="81" y="560"/>
                </a:moveTo>
                <a:cubicBezTo>
                  <a:pt x="72" y="560"/>
                  <a:pt x="66" y="566"/>
                  <a:pt x="66" y="574"/>
                </a:cubicBezTo>
                <a:cubicBezTo>
                  <a:pt x="66" y="583"/>
                  <a:pt x="72" y="589"/>
                  <a:pt x="81" y="589"/>
                </a:cubicBezTo>
                <a:cubicBezTo>
                  <a:pt x="89" y="589"/>
                  <a:pt x="95" y="583"/>
                  <a:pt x="95" y="574"/>
                </a:cubicBezTo>
                <a:cubicBezTo>
                  <a:pt x="95" y="566"/>
                  <a:pt x="89" y="560"/>
                  <a:pt x="81" y="560"/>
                </a:cubicBezTo>
                <a:close/>
                <a:moveTo>
                  <a:pt x="81" y="593"/>
                </a:moveTo>
                <a:cubicBezTo>
                  <a:pt x="72" y="593"/>
                  <a:pt x="66" y="599"/>
                  <a:pt x="66" y="607"/>
                </a:cubicBezTo>
                <a:cubicBezTo>
                  <a:pt x="66" y="616"/>
                  <a:pt x="72" y="622"/>
                  <a:pt x="81" y="622"/>
                </a:cubicBezTo>
                <a:cubicBezTo>
                  <a:pt x="89" y="622"/>
                  <a:pt x="95" y="616"/>
                  <a:pt x="95" y="607"/>
                </a:cubicBezTo>
                <a:cubicBezTo>
                  <a:pt x="95" y="599"/>
                  <a:pt x="89" y="593"/>
                  <a:pt x="81" y="593"/>
                </a:cubicBezTo>
                <a:close/>
                <a:moveTo>
                  <a:pt x="81" y="625"/>
                </a:moveTo>
                <a:cubicBezTo>
                  <a:pt x="72" y="625"/>
                  <a:pt x="66" y="632"/>
                  <a:pt x="66" y="640"/>
                </a:cubicBezTo>
                <a:cubicBezTo>
                  <a:pt x="66" y="648"/>
                  <a:pt x="72" y="655"/>
                  <a:pt x="81" y="655"/>
                </a:cubicBezTo>
                <a:cubicBezTo>
                  <a:pt x="89" y="655"/>
                  <a:pt x="95" y="648"/>
                  <a:pt x="95" y="640"/>
                </a:cubicBezTo>
                <a:cubicBezTo>
                  <a:pt x="95" y="632"/>
                  <a:pt x="89" y="625"/>
                  <a:pt x="81" y="625"/>
                </a:cubicBezTo>
                <a:close/>
                <a:moveTo>
                  <a:pt x="81" y="658"/>
                </a:moveTo>
                <a:cubicBezTo>
                  <a:pt x="72" y="658"/>
                  <a:pt x="66" y="665"/>
                  <a:pt x="66" y="673"/>
                </a:cubicBezTo>
                <a:cubicBezTo>
                  <a:pt x="66" y="681"/>
                  <a:pt x="72" y="688"/>
                  <a:pt x="81" y="688"/>
                </a:cubicBezTo>
                <a:cubicBezTo>
                  <a:pt x="89" y="688"/>
                  <a:pt x="95" y="681"/>
                  <a:pt x="95" y="673"/>
                </a:cubicBezTo>
                <a:cubicBezTo>
                  <a:pt x="95" y="665"/>
                  <a:pt x="89" y="658"/>
                  <a:pt x="81" y="658"/>
                </a:cubicBezTo>
                <a:close/>
                <a:moveTo>
                  <a:pt x="81" y="691"/>
                </a:moveTo>
                <a:cubicBezTo>
                  <a:pt x="72" y="691"/>
                  <a:pt x="66" y="698"/>
                  <a:pt x="66" y="706"/>
                </a:cubicBezTo>
                <a:cubicBezTo>
                  <a:pt x="66" y="714"/>
                  <a:pt x="72" y="721"/>
                  <a:pt x="81" y="721"/>
                </a:cubicBezTo>
                <a:cubicBezTo>
                  <a:pt x="89" y="721"/>
                  <a:pt x="95" y="714"/>
                  <a:pt x="95" y="706"/>
                </a:cubicBezTo>
                <a:cubicBezTo>
                  <a:pt x="95" y="698"/>
                  <a:pt x="89" y="691"/>
                  <a:pt x="81" y="691"/>
                </a:cubicBezTo>
                <a:close/>
                <a:moveTo>
                  <a:pt x="81" y="724"/>
                </a:moveTo>
                <a:cubicBezTo>
                  <a:pt x="72" y="724"/>
                  <a:pt x="66" y="731"/>
                  <a:pt x="66" y="739"/>
                </a:cubicBezTo>
                <a:cubicBezTo>
                  <a:pt x="66" y="747"/>
                  <a:pt x="72" y="754"/>
                  <a:pt x="81" y="754"/>
                </a:cubicBezTo>
                <a:cubicBezTo>
                  <a:pt x="89" y="754"/>
                  <a:pt x="95" y="747"/>
                  <a:pt x="95" y="739"/>
                </a:cubicBezTo>
                <a:cubicBezTo>
                  <a:pt x="95" y="731"/>
                  <a:pt x="89" y="724"/>
                  <a:pt x="81" y="724"/>
                </a:cubicBezTo>
                <a:close/>
                <a:moveTo>
                  <a:pt x="81" y="757"/>
                </a:moveTo>
                <a:cubicBezTo>
                  <a:pt x="72" y="757"/>
                  <a:pt x="66" y="764"/>
                  <a:pt x="66" y="772"/>
                </a:cubicBezTo>
                <a:cubicBezTo>
                  <a:pt x="66" y="780"/>
                  <a:pt x="72" y="787"/>
                  <a:pt x="81" y="787"/>
                </a:cubicBezTo>
                <a:cubicBezTo>
                  <a:pt x="89" y="787"/>
                  <a:pt x="95" y="780"/>
                  <a:pt x="95" y="772"/>
                </a:cubicBezTo>
                <a:cubicBezTo>
                  <a:pt x="95" y="764"/>
                  <a:pt x="89" y="757"/>
                  <a:pt x="81" y="757"/>
                </a:cubicBezTo>
                <a:close/>
                <a:moveTo>
                  <a:pt x="81" y="790"/>
                </a:moveTo>
                <a:cubicBezTo>
                  <a:pt x="72" y="790"/>
                  <a:pt x="66" y="797"/>
                  <a:pt x="66" y="805"/>
                </a:cubicBezTo>
                <a:cubicBezTo>
                  <a:pt x="66" y="813"/>
                  <a:pt x="72" y="820"/>
                  <a:pt x="81" y="820"/>
                </a:cubicBezTo>
                <a:cubicBezTo>
                  <a:pt x="89" y="820"/>
                  <a:pt x="95" y="813"/>
                  <a:pt x="95" y="805"/>
                </a:cubicBezTo>
                <a:cubicBezTo>
                  <a:pt x="95" y="797"/>
                  <a:pt x="89" y="790"/>
                  <a:pt x="81" y="790"/>
                </a:cubicBezTo>
                <a:close/>
                <a:moveTo>
                  <a:pt x="81" y="823"/>
                </a:moveTo>
                <a:cubicBezTo>
                  <a:pt x="72" y="823"/>
                  <a:pt x="66" y="830"/>
                  <a:pt x="66" y="838"/>
                </a:cubicBezTo>
                <a:cubicBezTo>
                  <a:pt x="66" y="846"/>
                  <a:pt x="72" y="853"/>
                  <a:pt x="81" y="853"/>
                </a:cubicBezTo>
                <a:cubicBezTo>
                  <a:pt x="89" y="853"/>
                  <a:pt x="95" y="846"/>
                  <a:pt x="95" y="838"/>
                </a:cubicBezTo>
                <a:cubicBezTo>
                  <a:pt x="95" y="830"/>
                  <a:pt x="89" y="823"/>
                  <a:pt x="81" y="823"/>
                </a:cubicBezTo>
                <a:close/>
                <a:moveTo>
                  <a:pt x="81" y="856"/>
                </a:moveTo>
                <a:cubicBezTo>
                  <a:pt x="72" y="856"/>
                  <a:pt x="66" y="863"/>
                  <a:pt x="66" y="871"/>
                </a:cubicBezTo>
                <a:cubicBezTo>
                  <a:pt x="66" y="879"/>
                  <a:pt x="72" y="886"/>
                  <a:pt x="81" y="886"/>
                </a:cubicBezTo>
                <a:cubicBezTo>
                  <a:pt x="89" y="886"/>
                  <a:pt x="95" y="879"/>
                  <a:pt x="95" y="871"/>
                </a:cubicBezTo>
                <a:cubicBezTo>
                  <a:pt x="95" y="863"/>
                  <a:pt x="89" y="856"/>
                  <a:pt x="81" y="856"/>
                </a:cubicBezTo>
                <a:close/>
                <a:moveTo>
                  <a:pt x="81" y="889"/>
                </a:moveTo>
                <a:cubicBezTo>
                  <a:pt x="72" y="889"/>
                  <a:pt x="66" y="895"/>
                  <a:pt x="66" y="904"/>
                </a:cubicBezTo>
                <a:cubicBezTo>
                  <a:pt x="66" y="912"/>
                  <a:pt x="72" y="918"/>
                  <a:pt x="81" y="918"/>
                </a:cubicBezTo>
                <a:cubicBezTo>
                  <a:pt x="89" y="918"/>
                  <a:pt x="95" y="912"/>
                  <a:pt x="95" y="904"/>
                </a:cubicBezTo>
                <a:cubicBezTo>
                  <a:pt x="95" y="895"/>
                  <a:pt x="89" y="889"/>
                  <a:pt x="81" y="889"/>
                </a:cubicBezTo>
                <a:close/>
                <a:moveTo>
                  <a:pt x="81" y="922"/>
                </a:moveTo>
                <a:cubicBezTo>
                  <a:pt x="72" y="922"/>
                  <a:pt x="66" y="928"/>
                  <a:pt x="66" y="937"/>
                </a:cubicBezTo>
                <a:cubicBezTo>
                  <a:pt x="66" y="945"/>
                  <a:pt x="72" y="951"/>
                  <a:pt x="81" y="951"/>
                </a:cubicBezTo>
                <a:cubicBezTo>
                  <a:pt x="89" y="951"/>
                  <a:pt x="95" y="945"/>
                  <a:pt x="95" y="937"/>
                </a:cubicBezTo>
                <a:cubicBezTo>
                  <a:pt x="95" y="928"/>
                  <a:pt x="89" y="922"/>
                  <a:pt x="81" y="922"/>
                </a:cubicBezTo>
                <a:close/>
                <a:moveTo>
                  <a:pt x="81" y="955"/>
                </a:moveTo>
                <a:cubicBezTo>
                  <a:pt x="72" y="955"/>
                  <a:pt x="66" y="961"/>
                  <a:pt x="66" y="970"/>
                </a:cubicBezTo>
                <a:cubicBezTo>
                  <a:pt x="66" y="978"/>
                  <a:pt x="72" y="984"/>
                  <a:pt x="81" y="984"/>
                </a:cubicBezTo>
                <a:cubicBezTo>
                  <a:pt x="89" y="984"/>
                  <a:pt x="95" y="978"/>
                  <a:pt x="95" y="970"/>
                </a:cubicBezTo>
                <a:cubicBezTo>
                  <a:pt x="95" y="961"/>
                  <a:pt x="89" y="955"/>
                  <a:pt x="81" y="955"/>
                </a:cubicBezTo>
                <a:close/>
                <a:moveTo>
                  <a:pt x="81" y="988"/>
                </a:moveTo>
                <a:cubicBezTo>
                  <a:pt x="72" y="988"/>
                  <a:pt x="66" y="994"/>
                  <a:pt x="66" y="1002"/>
                </a:cubicBezTo>
                <a:cubicBezTo>
                  <a:pt x="66" y="1011"/>
                  <a:pt x="72" y="1017"/>
                  <a:pt x="81" y="1017"/>
                </a:cubicBezTo>
                <a:cubicBezTo>
                  <a:pt x="89" y="1017"/>
                  <a:pt x="95" y="1011"/>
                  <a:pt x="95" y="1002"/>
                </a:cubicBezTo>
                <a:cubicBezTo>
                  <a:pt x="95" y="994"/>
                  <a:pt x="89" y="988"/>
                  <a:pt x="81" y="988"/>
                </a:cubicBezTo>
                <a:close/>
                <a:moveTo>
                  <a:pt x="81" y="1021"/>
                </a:moveTo>
                <a:cubicBezTo>
                  <a:pt x="72" y="1021"/>
                  <a:pt x="66" y="1027"/>
                  <a:pt x="66" y="1035"/>
                </a:cubicBezTo>
                <a:cubicBezTo>
                  <a:pt x="66" y="1044"/>
                  <a:pt x="72" y="1050"/>
                  <a:pt x="81" y="1050"/>
                </a:cubicBezTo>
                <a:cubicBezTo>
                  <a:pt x="89" y="1050"/>
                  <a:pt x="95" y="1044"/>
                  <a:pt x="95" y="1035"/>
                </a:cubicBezTo>
                <a:cubicBezTo>
                  <a:pt x="95" y="1027"/>
                  <a:pt x="89" y="1021"/>
                  <a:pt x="81" y="1021"/>
                </a:cubicBezTo>
                <a:close/>
                <a:moveTo>
                  <a:pt x="81" y="1053"/>
                </a:moveTo>
                <a:cubicBezTo>
                  <a:pt x="72" y="1053"/>
                  <a:pt x="66" y="1060"/>
                  <a:pt x="66" y="1068"/>
                </a:cubicBezTo>
                <a:cubicBezTo>
                  <a:pt x="66" y="1076"/>
                  <a:pt x="72" y="1083"/>
                  <a:pt x="81" y="1083"/>
                </a:cubicBezTo>
                <a:cubicBezTo>
                  <a:pt x="89" y="1083"/>
                  <a:pt x="95" y="1076"/>
                  <a:pt x="95" y="1068"/>
                </a:cubicBezTo>
                <a:cubicBezTo>
                  <a:pt x="95" y="1060"/>
                  <a:pt x="89" y="1053"/>
                  <a:pt x="81" y="1053"/>
                </a:cubicBezTo>
                <a:close/>
                <a:moveTo>
                  <a:pt x="81" y="1086"/>
                </a:moveTo>
                <a:cubicBezTo>
                  <a:pt x="72" y="1086"/>
                  <a:pt x="66" y="1093"/>
                  <a:pt x="66" y="1101"/>
                </a:cubicBezTo>
                <a:cubicBezTo>
                  <a:pt x="66" y="1109"/>
                  <a:pt x="72" y="1116"/>
                  <a:pt x="81" y="1116"/>
                </a:cubicBezTo>
                <a:cubicBezTo>
                  <a:pt x="89" y="1116"/>
                  <a:pt x="95" y="1109"/>
                  <a:pt x="95" y="1101"/>
                </a:cubicBezTo>
                <a:cubicBezTo>
                  <a:pt x="95" y="1093"/>
                  <a:pt x="89" y="1086"/>
                  <a:pt x="81" y="1086"/>
                </a:cubicBezTo>
                <a:close/>
                <a:moveTo>
                  <a:pt x="81" y="1119"/>
                </a:moveTo>
                <a:cubicBezTo>
                  <a:pt x="72" y="1119"/>
                  <a:pt x="66" y="1126"/>
                  <a:pt x="66" y="1134"/>
                </a:cubicBezTo>
                <a:cubicBezTo>
                  <a:pt x="66" y="1142"/>
                  <a:pt x="72" y="1149"/>
                  <a:pt x="81" y="1149"/>
                </a:cubicBezTo>
                <a:cubicBezTo>
                  <a:pt x="89" y="1149"/>
                  <a:pt x="95" y="1142"/>
                  <a:pt x="95" y="1134"/>
                </a:cubicBezTo>
                <a:cubicBezTo>
                  <a:pt x="95" y="1126"/>
                  <a:pt x="89" y="1119"/>
                  <a:pt x="81" y="1119"/>
                </a:cubicBezTo>
                <a:close/>
                <a:moveTo>
                  <a:pt x="81" y="1152"/>
                </a:moveTo>
                <a:cubicBezTo>
                  <a:pt x="72" y="1152"/>
                  <a:pt x="66" y="1159"/>
                  <a:pt x="66" y="1167"/>
                </a:cubicBezTo>
                <a:cubicBezTo>
                  <a:pt x="66" y="1175"/>
                  <a:pt x="72" y="1182"/>
                  <a:pt x="81" y="1182"/>
                </a:cubicBezTo>
                <a:cubicBezTo>
                  <a:pt x="89" y="1182"/>
                  <a:pt x="95" y="1175"/>
                  <a:pt x="95" y="1167"/>
                </a:cubicBezTo>
                <a:cubicBezTo>
                  <a:pt x="95" y="1159"/>
                  <a:pt x="89" y="1152"/>
                  <a:pt x="81" y="1152"/>
                </a:cubicBezTo>
                <a:close/>
                <a:moveTo>
                  <a:pt x="81" y="1185"/>
                </a:moveTo>
                <a:cubicBezTo>
                  <a:pt x="72" y="1185"/>
                  <a:pt x="66" y="1192"/>
                  <a:pt x="66" y="1200"/>
                </a:cubicBezTo>
                <a:cubicBezTo>
                  <a:pt x="66" y="1208"/>
                  <a:pt x="72" y="1215"/>
                  <a:pt x="81" y="1215"/>
                </a:cubicBezTo>
                <a:cubicBezTo>
                  <a:pt x="89" y="1215"/>
                  <a:pt x="95" y="1208"/>
                  <a:pt x="95" y="1200"/>
                </a:cubicBezTo>
                <a:cubicBezTo>
                  <a:pt x="95" y="1192"/>
                  <a:pt x="89" y="1185"/>
                  <a:pt x="81" y="1185"/>
                </a:cubicBezTo>
                <a:close/>
                <a:moveTo>
                  <a:pt x="81" y="1218"/>
                </a:moveTo>
                <a:cubicBezTo>
                  <a:pt x="72" y="1218"/>
                  <a:pt x="66" y="1225"/>
                  <a:pt x="66" y="1233"/>
                </a:cubicBezTo>
                <a:cubicBezTo>
                  <a:pt x="66" y="1241"/>
                  <a:pt x="72" y="1248"/>
                  <a:pt x="81" y="1248"/>
                </a:cubicBezTo>
                <a:cubicBezTo>
                  <a:pt x="89" y="1248"/>
                  <a:pt x="95" y="1241"/>
                  <a:pt x="95" y="1233"/>
                </a:cubicBezTo>
                <a:cubicBezTo>
                  <a:pt x="95" y="1225"/>
                  <a:pt x="89" y="1218"/>
                  <a:pt x="81" y="1218"/>
                </a:cubicBezTo>
                <a:close/>
                <a:moveTo>
                  <a:pt x="81" y="1251"/>
                </a:moveTo>
                <a:cubicBezTo>
                  <a:pt x="72" y="1251"/>
                  <a:pt x="66" y="1258"/>
                  <a:pt x="66" y="1266"/>
                </a:cubicBezTo>
                <a:cubicBezTo>
                  <a:pt x="66" y="1274"/>
                  <a:pt x="72" y="1281"/>
                  <a:pt x="81" y="1281"/>
                </a:cubicBezTo>
                <a:cubicBezTo>
                  <a:pt x="89" y="1281"/>
                  <a:pt x="95" y="1274"/>
                  <a:pt x="95" y="1266"/>
                </a:cubicBezTo>
                <a:cubicBezTo>
                  <a:pt x="95" y="1258"/>
                  <a:pt x="89" y="1251"/>
                  <a:pt x="81" y="1251"/>
                </a:cubicBezTo>
                <a:close/>
                <a:moveTo>
                  <a:pt x="81" y="1284"/>
                </a:moveTo>
                <a:cubicBezTo>
                  <a:pt x="72" y="1284"/>
                  <a:pt x="66" y="1291"/>
                  <a:pt x="66" y="1299"/>
                </a:cubicBezTo>
                <a:cubicBezTo>
                  <a:pt x="66" y="1307"/>
                  <a:pt x="72" y="1314"/>
                  <a:pt x="81" y="1314"/>
                </a:cubicBezTo>
                <a:cubicBezTo>
                  <a:pt x="89" y="1314"/>
                  <a:pt x="95" y="1307"/>
                  <a:pt x="95" y="1299"/>
                </a:cubicBezTo>
                <a:cubicBezTo>
                  <a:pt x="95" y="1291"/>
                  <a:pt x="89" y="1284"/>
                  <a:pt x="81" y="1284"/>
                </a:cubicBezTo>
                <a:close/>
                <a:moveTo>
                  <a:pt x="81" y="1317"/>
                </a:moveTo>
                <a:cubicBezTo>
                  <a:pt x="72" y="1317"/>
                  <a:pt x="66" y="1323"/>
                  <a:pt x="66" y="1332"/>
                </a:cubicBezTo>
                <a:cubicBezTo>
                  <a:pt x="66" y="1340"/>
                  <a:pt x="72" y="1346"/>
                  <a:pt x="81" y="1346"/>
                </a:cubicBezTo>
                <a:cubicBezTo>
                  <a:pt x="89" y="1346"/>
                  <a:pt x="95" y="1340"/>
                  <a:pt x="95" y="1332"/>
                </a:cubicBezTo>
                <a:cubicBezTo>
                  <a:pt x="95" y="1323"/>
                  <a:pt x="89" y="1317"/>
                  <a:pt x="81" y="1317"/>
                </a:cubicBezTo>
                <a:close/>
                <a:moveTo>
                  <a:pt x="81" y="1350"/>
                </a:moveTo>
                <a:cubicBezTo>
                  <a:pt x="72" y="1350"/>
                  <a:pt x="66" y="1356"/>
                  <a:pt x="66" y="1365"/>
                </a:cubicBezTo>
                <a:cubicBezTo>
                  <a:pt x="66" y="1373"/>
                  <a:pt x="72" y="1379"/>
                  <a:pt x="81" y="1379"/>
                </a:cubicBezTo>
                <a:cubicBezTo>
                  <a:pt x="89" y="1379"/>
                  <a:pt x="95" y="1373"/>
                  <a:pt x="95" y="1365"/>
                </a:cubicBezTo>
                <a:cubicBezTo>
                  <a:pt x="95" y="1356"/>
                  <a:pt x="89" y="1350"/>
                  <a:pt x="81" y="1350"/>
                </a:cubicBezTo>
                <a:close/>
                <a:moveTo>
                  <a:pt x="81" y="1383"/>
                </a:moveTo>
                <a:cubicBezTo>
                  <a:pt x="72" y="1383"/>
                  <a:pt x="66" y="1389"/>
                  <a:pt x="66" y="1397"/>
                </a:cubicBezTo>
                <a:cubicBezTo>
                  <a:pt x="66" y="1406"/>
                  <a:pt x="72" y="1412"/>
                  <a:pt x="81" y="1412"/>
                </a:cubicBezTo>
                <a:cubicBezTo>
                  <a:pt x="89" y="1412"/>
                  <a:pt x="95" y="1406"/>
                  <a:pt x="95" y="1397"/>
                </a:cubicBezTo>
                <a:cubicBezTo>
                  <a:pt x="95" y="1389"/>
                  <a:pt x="89" y="1383"/>
                  <a:pt x="81" y="1383"/>
                </a:cubicBezTo>
                <a:close/>
                <a:moveTo>
                  <a:pt x="81" y="1416"/>
                </a:moveTo>
                <a:cubicBezTo>
                  <a:pt x="72" y="1416"/>
                  <a:pt x="66" y="1422"/>
                  <a:pt x="66" y="1430"/>
                </a:cubicBezTo>
                <a:cubicBezTo>
                  <a:pt x="66" y="1439"/>
                  <a:pt x="72" y="1445"/>
                  <a:pt x="81" y="1445"/>
                </a:cubicBezTo>
                <a:cubicBezTo>
                  <a:pt x="89" y="1445"/>
                  <a:pt x="95" y="1439"/>
                  <a:pt x="95" y="1430"/>
                </a:cubicBezTo>
                <a:cubicBezTo>
                  <a:pt x="95" y="1422"/>
                  <a:pt x="89" y="1416"/>
                  <a:pt x="81" y="1416"/>
                </a:cubicBezTo>
                <a:close/>
                <a:moveTo>
                  <a:pt x="113" y="0"/>
                </a:moveTo>
                <a:cubicBezTo>
                  <a:pt x="105" y="0"/>
                  <a:pt x="99" y="7"/>
                  <a:pt x="99" y="15"/>
                </a:cubicBezTo>
                <a:cubicBezTo>
                  <a:pt x="99" y="23"/>
                  <a:pt x="105" y="30"/>
                  <a:pt x="113" y="30"/>
                </a:cubicBezTo>
                <a:cubicBezTo>
                  <a:pt x="122" y="30"/>
                  <a:pt x="128" y="23"/>
                  <a:pt x="128" y="15"/>
                </a:cubicBezTo>
                <a:cubicBezTo>
                  <a:pt x="128" y="7"/>
                  <a:pt x="122" y="0"/>
                  <a:pt x="113" y="0"/>
                </a:cubicBezTo>
                <a:close/>
                <a:moveTo>
                  <a:pt x="113" y="33"/>
                </a:moveTo>
                <a:cubicBezTo>
                  <a:pt x="105" y="33"/>
                  <a:pt x="99" y="40"/>
                  <a:pt x="99" y="48"/>
                </a:cubicBezTo>
                <a:cubicBezTo>
                  <a:pt x="99" y="56"/>
                  <a:pt x="105" y="63"/>
                  <a:pt x="113" y="63"/>
                </a:cubicBezTo>
                <a:cubicBezTo>
                  <a:pt x="122" y="63"/>
                  <a:pt x="128" y="56"/>
                  <a:pt x="128" y="48"/>
                </a:cubicBezTo>
                <a:cubicBezTo>
                  <a:pt x="128" y="40"/>
                  <a:pt x="122" y="33"/>
                  <a:pt x="113" y="33"/>
                </a:cubicBezTo>
                <a:close/>
                <a:moveTo>
                  <a:pt x="113" y="66"/>
                </a:moveTo>
                <a:cubicBezTo>
                  <a:pt x="105" y="66"/>
                  <a:pt x="99" y="72"/>
                  <a:pt x="99" y="81"/>
                </a:cubicBezTo>
                <a:cubicBezTo>
                  <a:pt x="99" y="89"/>
                  <a:pt x="105" y="95"/>
                  <a:pt x="113" y="95"/>
                </a:cubicBezTo>
                <a:cubicBezTo>
                  <a:pt x="122" y="95"/>
                  <a:pt x="128" y="89"/>
                  <a:pt x="128" y="81"/>
                </a:cubicBezTo>
                <a:cubicBezTo>
                  <a:pt x="128" y="72"/>
                  <a:pt x="122" y="66"/>
                  <a:pt x="113" y="66"/>
                </a:cubicBezTo>
                <a:close/>
                <a:moveTo>
                  <a:pt x="113" y="99"/>
                </a:moveTo>
                <a:cubicBezTo>
                  <a:pt x="105" y="99"/>
                  <a:pt x="99" y="105"/>
                  <a:pt x="99" y="114"/>
                </a:cubicBezTo>
                <a:cubicBezTo>
                  <a:pt x="99" y="122"/>
                  <a:pt x="105" y="128"/>
                  <a:pt x="113" y="128"/>
                </a:cubicBezTo>
                <a:cubicBezTo>
                  <a:pt x="122" y="128"/>
                  <a:pt x="128" y="122"/>
                  <a:pt x="128" y="114"/>
                </a:cubicBezTo>
                <a:cubicBezTo>
                  <a:pt x="128" y="105"/>
                  <a:pt x="122" y="99"/>
                  <a:pt x="113" y="99"/>
                </a:cubicBezTo>
                <a:close/>
                <a:moveTo>
                  <a:pt x="113" y="132"/>
                </a:moveTo>
                <a:cubicBezTo>
                  <a:pt x="105" y="132"/>
                  <a:pt x="99" y="138"/>
                  <a:pt x="99" y="147"/>
                </a:cubicBezTo>
                <a:cubicBezTo>
                  <a:pt x="99" y="155"/>
                  <a:pt x="105" y="161"/>
                  <a:pt x="113" y="161"/>
                </a:cubicBezTo>
                <a:cubicBezTo>
                  <a:pt x="122" y="161"/>
                  <a:pt x="128" y="155"/>
                  <a:pt x="128" y="147"/>
                </a:cubicBezTo>
                <a:cubicBezTo>
                  <a:pt x="128" y="138"/>
                  <a:pt x="122" y="132"/>
                  <a:pt x="113" y="132"/>
                </a:cubicBezTo>
                <a:close/>
                <a:moveTo>
                  <a:pt x="113" y="165"/>
                </a:moveTo>
                <a:cubicBezTo>
                  <a:pt x="105" y="165"/>
                  <a:pt x="99" y="171"/>
                  <a:pt x="99" y="179"/>
                </a:cubicBezTo>
                <a:cubicBezTo>
                  <a:pt x="99" y="188"/>
                  <a:pt x="105" y="194"/>
                  <a:pt x="113" y="194"/>
                </a:cubicBezTo>
                <a:cubicBezTo>
                  <a:pt x="122" y="194"/>
                  <a:pt x="128" y="188"/>
                  <a:pt x="128" y="179"/>
                </a:cubicBezTo>
                <a:cubicBezTo>
                  <a:pt x="128" y="171"/>
                  <a:pt x="122" y="165"/>
                  <a:pt x="113" y="165"/>
                </a:cubicBezTo>
                <a:close/>
                <a:moveTo>
                  <a:pt x="113" y="198"/>
                </a:moveTo>
                <a:cubicBezTo>
                  <a:pt x="105" y="198"/>
                  <a:pt x="99" y="204"/>
                  <a:pt x="99" y="212"/>
                </a:cubicBezTo>
                <a:cubicBezTo>
                  <a:pt x="99" y="221"/>
                  <a:pt x="105" y="227"/>
                  <a:pt x="113" y="227"/>
                </a:cubicBezTo>
                <a:cubicBezTo>
                  <a:pt x="122" y="227"/>
                  <a:pt x="128" y="221"/>
                  <a:pt x="128" y="212"/>
                </a:cubicBezTo>
                <a:cubicBezTo>
                  <a:pt x="128" y="204"/>
                  <a:pt x="122" y="198"/>
                  <a:pt x="113" y="198"/>
                </a:cubicBezTo>
                <a:close/>
                <a:moveTo>
                  <a:pt x="113" y="230"/>
                </a:moveTo>
                <a:cubicBezTo>
                  <a:pt x="105" y="230"/>
                  <a:pt x="99" y="237"/>
                  <a:pt x="99" y="245"/>
                </a:cubicBezTo>
                <a:cubicBezTo>
                  <a:pt x="99" y="253"/>
                  <a:pt x="105" y="260"/>
                  <a:pt x="113" y="260"/>
                </a:cubicBezTo>
                <a:cubicBezTo>
                  <a:pt x="122" y="260"/>
                  <a:pt x="128" y="253"/>
                  <a:pt x="128" y="245"/>
                </a:cubicBezTo>
                <a:cubicBezTo>
                  <a:pt x="128" y="237"/>
                  <a:pt x="122" y="230"/>
                  <a:pt x="113" y="230"/>
                </a:cubicBezTo>
                <a:close/>
                <a:moveTo>
                  <a:pt x="113" y="263"/>
                </a:moveTo>
                <a:cubicBezTo>
                  <a:pt x="105" y="263"/>
                  <a:pt x="99" y="270"/>
                  <a:pt x="99" y="278"/>
                </a:cubicBezTo>
                <a:cubicBezTo>
                  <a:pt x="99" y="286"/>
                  <a:pt x="105" y="293"/>
                  <a:pt x="113" y="293"/>
                </a:cubicBezTo>
                <a:cubicBezTo>
                  <a:pt x="122" y="293"/>
                  <a:pt x="128" y="286"/>
                  <a:pt x="128" y="278"/>
                </a:cubicBezTo>
                <a:cubicBezTo>
                  <a:pt x="128" y="270"/>
                  <a:pt x="122" y="263"/>
                  <a:pt x="113" y="263"/>
                </a:cubicBezTo>
                <a:close/>
                <a:moveTo>
                  <a:pt x="113" y="296"/>
                </a:moveTo>
                <a:cubicBezTo>
                  <a:pt x="105" y="296"/>
                  <a:pt x="99" y="303"/>
                  <a:pt x="99" y="311"/>
                </a:cubicBezTo>
                <a:cubicBezTo>
                  <a:pt x="99" y="319"/>
                  <a:pt x="105" y="326"/>
                  <a:pt x="113" y="326"/>
                </a:cubicBezTo>
                <a:cubicBezTo>
                  <a:pt x="122" y="326"/>
                  <a:pt x="128" y="319"/>
                  <a:pt x="128" y="311"/>
                </a:cubicBezTo>
                <a:cubicBezTo>
                  <a:pt x="128" y="303"/>
                  <a:pt x="122" y="296"/>
                  <a:pt x="113" y="296"/>
                </a:cubicBezTo>
                <a:close/>
                <a:moveTo>
                  <a:pt x="113" y="329"/>
                </a:moveTo>
                <a:cubicBezTo>
                  <a:pt x="105" y="329"/>
                  <a:pt x="99" y="336"/>
                  <a:pt x="99" y="344"/>
                </a:cubicBezTo>
                <a:cubicBezTo>
                  <a:pt x="99" y="352"/>
                  <a:pt x="105" y="359"/>
                  <a:pt x="113" y="359"/>
                </a:cubicBezTo>
                <a:cubicBezTo>
                  <a:pt x="122" y="359"/>
                  <a:pt x="128" y="352"/>
                  <a:pt x="128" y="344"/>
                </a:cubicBezTo>
                <a:cubicBezTo>
                  <a:pt x="128" y="336"/>
                  <a:pt x="122" y="329"/>
                  <a:pt x="113" y="329"/>
                </a:cubicBezTo>
                <a:close/>
                <a:moveTo>
                  <a:pt x="113" y="362"/>
                </a:moveTo>
                <a:cubicBezTo>
                  <a:pt x="105" y="362"/>
                  <a:pt x="99" y="369"/>
                  <a:pt x="99" y="377"/>
                </a:cubicBezTo>
                <a:cubicBezTo>
                  <a:pt x="99" y="385"/>
                  <a:pt x="105" y="392"/>
                  <a:pt x="113" y="392"/>
                </a:cubicBezTo>
                <a:cubicBezTo>
                  <a:pt x="122" y="392"/>
                  <a:pt x="128" y="385"/>
                  <a:pt x="128" y="377"/>
                </a:cubicBezTo>
                <a:cubicBezTo>
                  <a:pt x="128" y="369"/>
                  <a:pt x="122" y="362"/>
                  <a:pt x="113" y="362"/>
                </a:cubicBezTo>
                <a:close/>
                <a:moveTo>
                  <a:pt x="113" y="395"/>
                </a:moveTo>
                <a:cubicBezTo>
                  <a:pt x="105" y="395"/>
                  <a:pt x="99" y="402"/>
                  <a:pt x="99" y="410"/>
                </a:cubicBezTo>
                <a:cubicBezTo>
                  <a:pt x="99" y="418"/>
                  <a:pt x="105" y="425"/>
                  <a:pt x="113" y="425"/>
                </a:cubicBezTo>
                <a:cubicBezTo>
                  <a:pt x="122" y="425"/>
                  <a:pt x="128" y="418"/>
                  <a:pt x="128" y="410"/>
                </a:cubicBezTo>
                <a:cubicBezTo>
                  <a:pt x="128" y="402"/>
                  <a:pt x="122" y="395"/>
                  <a:pt x="113" y="395"/>
                </a:cubicBezTo>
                <a:close/>
                <a:moveTo>
                  <a:pt x="113" y="428"/>
                </a:moveTo>
                <a:cubicBezTo>
                  <a:pt x="105" y="428"/>
                  <a:pt x="99" y="435"/>
                  <a:pt x="99" y="443"/>
                </a:cubicBezTo>
                <a:cubicBezTo>
                  <a:pt x="99" y="451"/>
                  <a:pt x="105" y="458"/>
                  <a:pt x="113" y="458"/>
                </a:cubicBezTo>
                <a:cubicBezTo>
                  <a:pt x="122" y="458"/>
                  <a:pt x="128" y="451"/>
                  <a:pt x="128" y="443"/>
                </a:cubicBezTo>
                <a:cubicBezTo>
                  <a:pt x="128" y="435"/>
                  <a:pt x="122" y="428"/>
                  <a:pt x="113" y="428"/>
                </a:cubicBezTo>
                <a:close/>
                <a:moveTo>
                  <a:pt x="113" y="461"/>
                </a:moveTo>
                <a:cubicBezTo>
                  <a:pt x="105" y="461"/>
                  <a:pt x="99" y="468"/>
                  <a:pt x="99" y="476"/>
                </a:cubicBezTo>
                <a:cubicBezTo>
                  <a:pt x="99" y="484"/>
                  <a:pt x="105" y="491"/>
                  <a:pt x="113" y="491"/>
                </a:cubicBezTo>
                <a:cubicBezTo>
                  <a:pt x="122" y="491"/>
                  <a:pt x="128" y="484"/>
                  <a:pt x="128" y="476"/>
                </a:cubicBezTo>
                <a:cubicBezTo>
                  <a:pt x="128" y="468"/>
                  <a:pt x="122" y="461"/>
                  <a:pt x="113" y="461"/>
                </a:cubicBezTo>
                <a:close/>
                <a:moveTo>
                  <a:pt x="113" y="494"/>
                </a:moveTo>
                <a:cubicBezTo>
                  <a:pt x="105" y="494"/>
                  <a:pt x="99" y="500"/>
                  <a:pt x="99" y="509"/>
                </a:cubicBezTo>
                <a:cubicBezTo>
                  <a:pt x="99" y="517"/>
                  <a:pt x="105" y="523"/>
                  <a:pt x="113" y="523"/>
                </a:cubicBezTo>
                <a:cubicBezTo>
                  <a:pt x="122" y="523"/>
                  <a:pt x="128" y="517"/>
                  <a:pt x="128" y="509"/>
                </a:cubicBezTo>
                <a:cubicBezTo>
                  <a:pt x="128" y="500"/>
                  <a:pt x="122" y="494"/>
                  <a:pt x="113" y="494"/>
                </a:cubicBezTo>
                <a:close/>
                <a:moveTo>
                  <a:pt x="113" y="527"/>
                </a:moveTo>
                <a:cubicBezTo>
                  <a:pt x="105" y="527"/>
                  <a:pt x="99" y="533"/>
                  <a:pt x="99" y="542"/>
                </a:cubicBezTo>
                <a:cubicBezTo>
                  <a:pt x="99" y="550"/>
                  <a:pt x="105" y="556"/>
                  <a:pt x="113" y="556"/>
                </a:cubicBezTo>
                <a:cubicBezTo>
                  <a:pt x="122" y="556"/>
                  <a:pt x="128" y="550"/>
                  <a:pt x="128" y="542"/>
                </a:cubicBezTo>
                <a:cubicBezTo>
                  <a:pt x="128" y="533"/>
                  <a:pt x="122" y="527"/>
                  <a:pt x="113" y="527"/>
                </a:cubicBezTo>
                <a:close/>
                <a:moveTo>
                  <a:pt x="113" y="560"/>
                </a:moveTo>
                <a:cubicBezTo>
                  <a:pt x="105" y="560"/>
                  <a:pt x="99" y="566"/>
                  <a:pt x="99" y="574"/>
                </a:cubicBezTo>
                <a:cubicBezTo>
                  <a:pt x="99" y="583"/>
                  <a:pt x="105" y="589"/>
                  <a:pt x="113" y="589"/>
                </a:cubicBezTo>
                <a:cubicBezTo>
                  <a:pt x="122" y="589"/>
                  <a:pt x="128" y="583"/>
                  <a:pt x="128" y="574"/>
                </a:cubicBezTo>
                <a:cubicBezTo>
                  <a:pt x="128" y="566"/>
                  <a:pt x="122" y="560"/>
                  <a:pt x="113" y="560"/>
                </a:cubicBezTo>
                <a:close/>
                <a:moveTo>
                  <a:pt x="113" y="593"/>
                </a:moveTo>
                <a:cubicBezTo>
                  <a:pt x="105" y="593"/>
                  <a:pt x="99" y="599"/>
                  <a:pt x="99" y="607"/>
                </a:cubicBezTo>
                <a:cubicBezTo>
                  <a:pt x="99" y="616"/>
                  <a:pt x="105" y="622"/>
                  <a:pt x="113" y="622"/>
                </a:cubicBezTo>
                <a:cubicBezTo>
                  <a:pt x="122" y="622"/>
                  <a:pt x="128" y="616"/>
                  <a:pt x="128" y="607"/>
                </a:cubicBezTo>
                <a:cubicBezTo>
                  <a:pt x="128" y="599"/>
                  <a:pt x="122" y="593"/>
                  <a:pt x="113" y="593"/>
                </a:cubicBezTo>
                <a:close/>
                <a:moveTo>
                  <a:pt x="113" y="625"/>
                </a:moveTo>
                <a:cubicBezTo>
                  <a:pt x="105" y="625"/>
                  <a:pt x="99" y="632"/>
                  <a:pt x="99" y="640"/>
                </a:cubicBezTo>
                <a:cubicBezTo>
                  <a:pt x="99" y="648"/>
                  <a:pt x="105" y="655"/>
                  <a:pt x="113" y="655"/>
                </a:cubicBezTo>
                <a:cubicBezTo>
                  <a:pt x="122" y="655"/>
                  <a:pt x="128" y="648"/>
                  <a:pt x="128" y="640"/>
                </a:cubicBezTo>
                <a:cubicBezTo>
                  <a:pt x="128" y="632"/>
                  <a:pt x="122" y="625"/>
                  <a:pt x="113" y="625"/>
                </a:cubicBezTo>
                <a:close/>
                <a:moveTo>
                  <a:pt x="113" y="658"/>
                </a:moveTo>
                <a:cubicBezTo>
                  <a:pt x="105" y="658"/>
                  <a:pt x="99" y="665"/>
                  <a:pt x="99" y="673"/>
                </a:cubicBezTo>
                <a:cubicBezTo>
                  <a:pt x="99" y="681"/>
                  <a:pt x="105" y="688"/>
                  <a:pt x="113" y="688"/>
                </a:cubicBezTo>
                <a:cubicBezTo>
                  <a:pt x="122" y="688"/>
                  <a:pt x="128" y="681"/>
                  <a:pt x="128" y="673"/>
                </a:cubicBezTo>
                <a:cubicBezTo>
                  <a:pt x="128" y="665"/>
                  <a:pt x="122" y="658"/>
                  <a:pt x="113" y="658"/>
                </a:cubicBezTo>
                <a:close/>
                <a:moveTo>
                  <a:pt x="113" y="691"/>
                </a:moveTo>
                <a:cubicBezTo>
                  <a:pt x="105" y="691"/>
                  <a:pt x="99" y="698"/>
                  <a:pt x="99" y="706"/>
                </a:cubicBezTo>
                <a:cubicBezTo>
                  <a:pt x="99" y="714"/>
                  <a:pt x="105" y="721"/>
                  <a:pt x="113" y="721"/>
                </a:cubicBezTo>
                <a:cubicBezTo>
                  <a:pt x="122" y="721"/>
                  <a:pt x="128" y="714"/>
                  <a:pt x="128" y="706"/>
                </a:cubicBezTo>
                <a:cubicBezTo>
                  <a:pt x="128" y="698"/>
                  <a:pt x="122" y="691"/>
                  <a:pt x="113" y="691"/>
                </a:cubicBezTo>
                <a:close/>
                <a:moveTo>
                  <a:pt x="113" y="724"/>
                </a:moveTo>
                <a:cubicBezTo>
                  <a:pt x="105" y="724"/>
                  <a:pt x="99" y="731"/>
                  <a:pt x="99" y="739"/>
                </a:cubicBezTo>
                <a:cubicBezTo>
                  <a:pt x="99" y="747"/>
                  <a:pt x="105" y="754"/>
                  <a:pt x="113" y="754"/>
                </a:cubicBezTo>
                <a:cubicBezTo>
                  <a:pt x="122" y="754"/>
                  <a:pt x="128" y="747"/>
                  <a:pt x="128" y="739"/>
                </a:cubicBezTo>
                <a:cubicBezTo>
                  <a:pt x="128" y="731"/>
                  <a:pt x="122" y="724"/>
                  <a:pt x="113" y="724"/>
                </a:cubicBezTo>
                <a:close/>
                <a:moveTo>
                  <a:pt x="113" y="757"/>
                </a:moveTo>
                <a:cubicBezTo>
                  <a:pt x="105" y="757"/>
                  <a:pt x="99" y="764"/>
                  <a:pt x="99" y="772"/>
                </a:cubicBezTo>
                <a:cubicBezTo>
                  <a:pt x="99" y="780"/>
                  <a:pt x="105" y="787"/>
                  <a:pt x="113" y="787"/>
                </a:cubicBezTo>
                <a:cubicBezTo>
                  <a:pt x="122" y="787"/>
                  <a:pt x="128" y="780"/>
                  <a:pt x="128" y="772"/>
                </a:cubicBezTo>
                <a:cubicBezTo>
                  <a:pt x="128" y="764"/>
                  <a:pt x="122" y="757"/>
                  <a:pt x="113" y="757"/>
                </a:cubicBezTo>
                <a:close/>
                <a:moveTo>
                  <a:pt x="113" y="790"/>
                </a:moveTo>
                <a:cubicBezTo>
                  <a:pt x="105" y="790"/>
                  <a:pt x="99" y="797"/>
                  <a:pt x="99" y="805"/>
                </a:cubicBezTo>
                <a:cubicBezTo>
                  <a:pt x="99" y="813"/>
                  <a:pt x="105" y="820"/>
                  <a:pt x="113" y="820"/>
                </a:cubicBezTo>
                <a:cubicBezTo>
                  <a:pt x="122" y="820"/>
                  <a:pt x="128" y="813"/>
                  <a:pt x="128" y="805"/>
                </a:cubicBezTo>
                <a:cubicBezTo>
                  <a:pt x="128" y="797"/>
                  <a:pt x="122" y="790"/>
                  <a:pt x="113" y="790"/>
                </a:cubicBezTo>
                <a:close/>
                <a:moveTo>
                  <a:pt x="113" y="823"/>
                </a:moveTo>
                <a:cubicBezTo>
                  <a:pt x="105" y="823"/>
                  <a:pt x="99" y="830"/>
                  <a:pt x="99" y="838"/>
                </a:cubicBezTo>
                <a:cubicBezTo>
                  <a:pt x="99" y="846"/>
                  <a:pt x="105" y="853"/>
                  <a:pt x="113" y="853"/>
                </a:cubicBezTo>
                <a:cubicBezTo>
                  <a:pt x="122" y="853"/>
                  <a:pt x="128" y="846"/>
                  <a:pt x="128" y="838"/>
                </a:cubicBezTo>
                <a:cubicBezTo>
                  <a:pt x="128" y="830"/>
                  <a:pt x="122" y="823"/>
                  <a:pt x="113" y="823"/>
                </a:cubicBezTo>
                <a:close/>
                <a:moveTo>
                  <a:pt x="113" y="856"/>
                </a:moveTo>
                <a:cubicBezTo>
                  <a:pt x="105" y="856"/>
                  <a:pt x="99" y="863"/>
                  <a:pt x="99" y="871"/>
                </a:cubicBezTo>
                <a:cubicBezTo>
                  <a:pt x="99" y="879"/>
                  <a:pt x="105" y="886"/>
                  <a:pt x="113" y="886"/>
                </a:cubicBezTo>
                <a:cubicBezTo>
                  <a:pt x="122" y="886"/>
                  <a:pt x="128" y="879"/>
                  <a:pt x="128" y="871"/>
                </a:cubicBezTo>
                <a:cubicBezTo>
                  <a:pt x="128" y="863"/>
                  <a:pt x="122" y="856"/>
                  <a:pt x="113" y="856"/>
                </a:cubicBezTo>
                <a:close/>
                <a:moveTo>
                  <a:pt x="113" y="889"/>
                </a:moveTo>
                <a:cubicBezTo>
                  <a:pt x="105" y="889"/>
                  <a:pt x="99" y="895"/>
                  <a:pt x="99" y="904"/>
                </a:cubicBezTo>
                <a:cubicBezTo>
                  <a:pt x="99" y="912"/>
                  <a:pt x="105" y="918"/>
                  <a:pt x="113" y="918"/>
                </a:cubicBezTo>
                <a:cubicBezTo>
                  <a:pt x="122" y="918"/>
                  <a:pt x="128" y="912"/>
                  <a:pt x="128" y="904"/>
                </a:cubicBezTo>
                <a:cubicBezTo>
                  <a:pt x="128" y="895"/>
                  <a:pt x="122" y="889"/>
                  <a:pt x="113" y="889"/>
                </a:cubicBezTo>
                <a:close/>
                <a:moveTo>
                  <a:pt x="113" y="922"/>
                </a:moveTo>
                <a:cubicBezTo>
                  <a:pt x="105" y="922"/>
                  <a:pt x="99" y="928"/>
                  <a:pt x="99" y="937"/>
                </a:cubicBezTo>
                <a:cubicBezTo>
                  <a:pt x="99" y="945"/>
                  <a:pt x="105" y="951"/>
                  <a:pt x="113" y="951"/>
                </a:cubicBezTo>
                <a:cubicBezTo>
                  <a:pt x="122" y="951"/>
                  <a:pt x="128" y="945"/>
                  <a:pt x="128" y="937"/>
                </a:cubicBezTo>
                <a:cubicBezTo>
                  <a:pt x="128" y="928"/>
                  <a:pt x="122" y="922"/>
                  <a:pt x="113" y="922"/>
                </a:cubicBezTo>
                <a:close/>
                <a:moveTo>
                  <a:pt x="113" y="955"/>
                </a:moveTo>
                <a:cubicBezTo>
                  <a:pt x="105" y="955"/>
                  <a:pt x="99" y="961"/>
                  <a:pt x="99" y="970"/>
                </a:cubicBezTo>
                <a:cubicBezTo>
                  <a:pt x="99" y="978"/>
                  <a:pt x="105" y="984"/>
                  <a:pt x="113" y="984"/>
                </a:cubicBezTo>
                <a:cubicBezTo>
                  <a:pt x="122" y="984"/>
                  <a:pt x="128" y="978"/>
                  <a:pt x="128" y="970"/>
                </a:cubicBezTo>
                <a:cubicBezTo>
                  <a:pt x="128" y="961"/>
                  <a:pt x="122" y="955"/>
                  <a:pt x="113" y="955"/>
                </a:cubicBezTo>
                <a:close/>
                <a:moveTo>
                  <a:pt x="113" y="988"/>
                </a:moveTo>
                <a:cubicBezTo>
                  <a:pt x="105" y="988"/>
                  <a:pt x="99" y="994"/>
                  <a:pt x="99" y="1002"/>
                </a:cubicBezTo>
                <a:cubicBezTo>
                  <a:pt x="99" y="1011"/>
                  <a:pt x="105" y="1017"/>
                  <a:pt x="113" y="1017"/>
                </a:cubicBezTo>
                <a:cubicBezTo>
                  <a:pt x="122" y="1017"/>
                  <a:pt x="128" y="1011"/>
                  <a:pt x="128" y="1002"/>
                </a:cubicBezTo>
                <a:cubicBezTo>
                  <a:pt x="128" y="994"/>
                  <a:pt x="122" y="988"/>
                  <a:pt x="113" y="988"/>
                </a:cubicBezTo>
                <a:close/>
                <a:moveTo>
                  <a:pt x="113" y="1021"/>
                </a:moveTo>
                <a:cubicBezTo>
                  <a:pt x="105" y="1021"/>
                  <a:pt x="99" y="1027"/>
                  <a:pt x="99" y="1035"/>
                </a:cubicBezTo>
                <a:cubicBezTo>
                  <a:pt x="99" y="1044"/>
                  <a:pt x="105" y="1050"/>
                  <a:pt x="113" y="1050"/>
                </a:cubicBezTo>
                <a:cubicBezTo>
                  <a:pt x="122" y="1050"/>
                  <a:pt x="128" y="1044"/>
                  <a:pt x="128" y="1035"/>
                </a:cubicBezTo>
                <a:cubicBezTo>
                  <a:pt x="128" y="1027"/>
                  <a:pt x="122" y="1021"/>
                  <a:pt x="113" y="1021"/>
                </a:cubicBezTo>
                <a:close/>
                <a:moveTo>
                  <a:pt x="113" y="1053"/>
                </a:moveTo>
                <a:cubicBezTo>
                  <a:pt x="105" y="1053"/>
                  <a:pt x="99" y="1060"/>
                  <a:pt x="99" y="1068"/>
                </a:cubicBezTo>
                <a:cubicBezTo>
                  <a:pt x="99" y="1076"/>
                  <a:pt x="105" y="1083"/>
                  <a:pt x="113" y="1083"/>
                </a:cubicBezTo>
                <a:cubicBezTo>
                  <a:pt x="122" y="1083"/>
                  <a:pt x="128" y="1076"/>
                  <a:pt x="128" y="1068"/>
                </a:cubicBezTo>
                <a:cubicBezTo>
                  <a:pt x="128" y="1060"/>
                  <a:pt x="122" y="1053"/>
                  <a:pt x="113" y="1053"/>
                </a:cubicBezTo>
                <a:close/>
                <a:moveTo>
                  <a:pt x="113" y="1086"/>
                </a:moveTo>
                <a:cubicBezTo>
                  <a:pt x="105" y="1086"/>
                  <a:pt x="99" y="1093"/>
                  <a:pt x="99" y="1101"/>
                </a:cubicBezTo>
                <a:cubicBezTo>
                  <a:pt x="99" y="1109"/>
                  <a:pt x="105" y="1116"/>
                  <a:pt x="113" y="1116"/>
                </a:cubicBezTo>
                <a:cubicBezTo>
                  <a:pt x="122" y="1116"/>
                  <a:pt x="128" y="1109"/>
                  <a:pt x="128" y="1101"/>
                </a:cubicBezTo>
                <a:cubicBezTo>
                  <a:pt x="128" y="1093"/>
                  <a:pt x="122" y="1086"/>
                  <a:pt x="113" y="1086"/>
                </a:cubicBezTo>
                <a:close/>
                <a:moveTo>
                  <a:pt x="113" y="1119"/>
                </a:moveTo>
                <a:cubicBezTo>
                  <a:pt x="105" y="1119"/>
                  <a:pt x="99" y="1126"/>
                  <a:pt x="99" y="1134"/>
                </a:cubicBezTo>
                <a:cubicBezTo>
                  <a:pt x="99" y="1142"/>
                  <a:pt x="105" y="1149"/>
                  <a:pt x="113" y="1149"/>
                </a:cubicBezTo>
                <a:cubicBezTo>
                  <a:pt x="122" y="1149"/>
                  <a:pt x="128" y="1142"/>
                  <a:pt x="128" y="1134"/>
                </a:cubicBezTo>
                <a:cubicBezTo>
                  <a:pt x="128" y="1126"/>
                  <a:pt x="122" y="1119"/>
                  <a:pt x="113" y="1119"/>
                </a:cubicBezTo>
                <a:close/>
                <a:moveTo>
                  <a:pt x="113" y="1152"/>
                </a:moveTo>
                <a:cubicBezTo>
                  <a:pt x="105" y="1152"/>
                  <a:pt x="99" y="1159"/>
                  <a:pt x="99" y="1167"/>
                </a:cubicBezTo>
                <a:cubicBezTo>
                  <a:pt x="99" y="1175"/>
                  <a:pt x="105" y="1182"/>
                  <a:pt x="113" y="1182"/>
                </a:cubicBezTo>
                <a:cubicBezTo>
                  <a:pt x="122" y="1182"/>
                  <a:pt x="128" y="1175"/>
                  <a:pt x="128" y="1167"/>
                </a:cubicBezTo>
                <a:cubicBezTo>
                  <a:pt x="128" y="1159"/>
                  <a:pt x="122" y="1152"/>
                  <a:pt x="113" y="1152"/>
                </a:cubicBezTo>
                <a:close/>
                <a:moveTo>
                  <a:pt x="113" y="1185"/>
                </a:moveTo>
                <a:cubicBezTo>
                  <a:pt x="105" y="1185"/>
                  <a:pt x="99" y="1192"/>
                  <a:pt x="99" y="1200"/>
                </a:cubicBezTo>
                <a:cubicBezTo>
                  <a:pt x="99" y="1208"/>
                  <a:pt x="105" y="1215"/>
                  <a:pt x="113" y="1215"/>
                </a:cubicBezTo>
                <a:cubicBezTo>
                  <a:pt x="122" y="1215"/>
                  <a:pt x="128" y="1208"/>
                  <a:pt x="128" y="1200"/>
                </a:cubicBezTo>
                <a:cubicBezTo>
                  <a:pt x="128" y="1192"/>
                  <a:pt x="122" y="1185"/>
                  <a:pt x="113" y="1185"/>
                </a:cubicBezTo>
                <a:close/>
                <a:moveTo>
                  <a:pt x="113" y="1218"/>
                </a:moveTo>
                <a:cubicBezTo>
                  <a:pt x="105" y="1218"/>
                  <a:pt x="99" y="1225"/>
                  <a:pt x="99" y="1233"/>
                </a:cubicBezTo>
                <a:cubicBezTo>
                  <a:pt x="99" y="1241"/>
                  <a:pt x="105" y="1248"/>
                  <a:pt x="113" y="1248"/>
                </a:cubicBezTo>
                <a:cubicBezTo>
                  <a:pt x="122" y="1248"/>
                  <a:pt x="128" y="1241"/>
                  <a:pt x="128" y="1233"/>
                </a:cubicBezTo>
                <a:cubicBezTo>
                  <a:pt x="128" y="1225"/>
                  <a:pt x="122" y="1218"/>
                  <a:pt x="113" y="1218"/>
                </a:cubicBezTo>
                <a:close/>
                <a:moveTo>
                  <a:pt x="113" y="1251"/>
                </a:moveTo>
                <a:cubicBezTo>
                  <a:pt x="105" y="1251"/>
                  <a:pt x="99" y="1258"/>
                  <a:pt x="99" y="1266"/>
                </a:cubicBezTo>
                <a:cubicBezTo>
                  <a:pt x="99" y="1274"/>
                  <a:pt x="105" y="1281"/>
                  <a:pt x="113" y="1281"/>
                </a:cubicBezTo>
                <a:cubicBezTo>
                  <a:pt x="122" y="1281"/>
                  <a:pt x="128" y="1274"/>
                  <a:pt x="128" y="1266"/>
                </a:cubicBezTo>
                <a:cubicBezTo>
                  <a:pt x="128" y="1258"/>
                  <a:pt x="122" y="1251"/>
                  <a:pt x="113" y="1251"/>
                </a:cubicBezTo>
                <a:close/>
                <a:moveTo>
                  <a:pt x="113" y="1284"/>
                </a:moveTo>
                <a:cubicBezTo>
                  <a:pt x="105" y="1284"/>
                  <a:pt x="99" y="1291"/>
                  <a:pt x="99" y="1299"/>
                </a:cubicBezTo>
                <a:cubicBezTo>
                  <a:pt x="99" y="1307"/>
                  <a:pt x="105" y="1314"/>
                  <a:pt x="113" y="1314"/>
                </a:cubicBezTo>
                <a:cubicBezTo>
                  <a:pt x="122" y="1314"/>
                  <a:pt x="128" y="1307"/>
                  <a:pt x="128" y="1299"/>
                </a:cubicBezTo>
                <a:cubicBezTo>
                  <a:pt x="128" y="1291"/>
                  <a:pt x="122" y="1284"/>
                  <a:pt x="113" y="1284"/>
                </a:cubicBezTo>
                <a:close/>
                <a:moveTo>
                  <a:pt x="113" y="1317"/>
                </a:moveTo>
                <a:cubicBezTo>
                  <a:pt x="105" y="1317"/>
                  <a:pt x="99" y="1323"/>
                  <a:pt x="99" y="1332"/>
                </a:cubicBezTo>
                <a:cubicBezTo>
                  <a:pt x="99" y="1340"/>
                  <a:pt x="105" y="1346"/>
                  <a:pt x="113" y="1346"/>
                </a:cubicBezTo>
                <a:cubicBezTo>
                  <a:pt x="122" y="1346"/>
                  <a:pt x="128" y="1340"/>
                  <a:pt x="128" y="1332"/>
                </a:cubicBezTo>
                <a:cubicBezTo>
                  <a:pt x="128" y="1323"/>
                  <a:pt x="122" y="1317"/>
                  <a:pt x="113" y="1317"/>
                </a:cubicBezTo>
                <a:close/>
                <a:moveTo>
                  <a:pt x="113" y="1350"/>
                </a:moveTo>
                <a:cubicBezTo>
                  <a:pt x="105" y="1350"/>
                  <a:pt x="99" y="1356"/>
                  <a:pt x="99" y="1365"/>
                </a:cubicBezTo>
                <a:cubicBezTo>
                  <a:pt x="99" y="1373"/>
                  <a:pt x="105" y="1379"/>
                  <a:pt x="113" y="1379"/>
                </a:cubicBezTo>
                <a:cubicBezTo>
                  <a:pt x="122" y="1379"/>
                  <a:pt x="128" y="1373"/>
                  <a:pt x="128" y="1365"/>
                </a:cubicBezTo>
                <a:cubicBezTo>
                  <a:pt x="128" y="1356"/>
                  <a:pt x="122" y="1350"/>
                  <a:pt x="113" y="1350"/>
                </a:cubicBezTo>
                <a:close/>
                <a:moveTo>
                  <a:pt x="113" y="1383"/>
                </a:moveTo>
                <a:cubicBezTo>
                  <a:pt x="105" y="1383"/>
                  <a:pt x="99" y="1389"/>
                  <a:pt x="99" y="1397"/>
                </a:cubicBezTo>
                <a:cubicBezTo>
                  <a:pt x="99" y="1406"/>
                  <a:pt x="105" y="1412"/>
                  <a:pt x="113" y="1412"/>
                </a:cubicBezTo>
                <a:cubicBezTo>
                  <a:pt x="122" y="1412"/>
                  <a:pt x="128" y="1406"/>
                  <a:pt x="128" y="1397"/>
                </a:cubicBezTo>
                <a:cubicBezTo>
                  <a:pt x="128" y="1389"/>
                  <a:pt x="122" y="1383"/>
                  <a:pt x="113" y="1383"/>
                </a:cubicBezTo>
                <a:close/>
                <a:moveTo>
                  <a:pt x="113" y="1416"/>
                </a:moveTo>
                <a:cubicBezTo>
                  <a:pt x="105" y="1416"/>
                  <a:pt x="99" y="1422"/>
                  <a:pt x="99" y="1430"/>
                </a:cubicBezTo>
                <a:cubicBezTo>
                  <a:pt x="99" y="1439"/>
                  <a:pt x="105" y="1445"/>
                  <a:pt x="113" y="1445"/>
                </a:cubicBezTo>
                <a:cubicBezTo>
                  <a:pt x="122" y="1445"/>
                  <a:pt x="128" y="1439"/>
                  <a:pt x="128" y="1430"/>
                </a:cubicBezTo>
                <a:cubicBezTo>
                  <a:pt x="128" y="1422"/>
                  <a:pt x="122" y="1416"/>
                  <a:pt x="113" y="1416"/>
                </a:cubicBezTo>
                <a:close/>
                <a:moveTo>
                  <a:pt x="146" y="0"/>
                </a:moveTo>
                <a:cubicBezTo>
                  <a:pt x="138" y="0"/>
                  <a:pt x="131" y="7"/>
                  <a:pt x="131" y="15"/>
                </a:cubicBezTo>
                <a:cubicBezTo>
                  <a:pt x="131" y="23"/>
                  <a:pt x="138" y="30"/>
                  <a:pt x="146" y="30"/>
                </a:cubicBezTo>
                <a:cubicBezTo>
                  <a:pt x="154" y="30"/>
                  <a:pt x="161" y="23"/>
                  <a:pt x="161" y="15"/>
                </a:cubicBezTo>
                <a:cubicBezTo>
                  <a:pt x="161" y="7"/>
                  <a:pt x="154" y="0"/>
                  <a:pt x="146" y="0"/>
                </a:cubicBezTo>
                <a:close/>
                <a:moveTo>
                  <a:pt x="146" y="33"/>
                </a:moveTo>
                <a:cubicBezTo>
                  <a:pt x="138" y="33"/>
                  <a:pt x="131" y="40"/>
                  <a:pt x="131" y="48"/>
                </a:cubicBezTo>
                <a:cubicBezTo>
                  <a:pt x="131" y="56"/>
                  <a:pt x="138" y="63"/>
                  <a:pt x="146" y="63"/>
                </a:cubicBezTo>
                <a:cubicBezTo>
                  <a:pt x="154" y="63"/>
                  <a:pt x="161" y="56"/>
                  <a:pt x="161" y="48"/>
                </a:cubicBezTo>
                <a:cubicBezTo>
                  <a:pt x="161" y="40"/>
                  <a:pt x="154" y="33"/>
                  <a:pt x="146" y="33"/>
                </a:cubicBezTo>
                <a:close/>
                <a:moveTo>
                  <a:pt x="146" y="66"/>
                </a:moveTo>
                <a:cubicBezTo>
                  <a:pt x="138" y="66"/>
                  <a:pt x="131" y="72"/>
                  <a:pt x="131" y="81"/>
                </a:cubicBezTo>
                <a:cubicBezTo>
                  <a:pt x="131" y="89"/>
                  <a:pt x="138" y="95"/>
                  <a:pt x="146" y="95"/>
                </a:cubicBezTo>
                <a:cubicBezTo>
                  <a:pt x="154" y="95"/>
                  <a:pt x="161" y="89"/>
                  <a:pt x="161" y="81"/>
                </a:cubicBezTo>
                <a:cubicBezTo>
                  <a:pt x="161" y="72"/>
                  <a:pt x="154" y="66"/>
                  <a:pt x="146" y="66"/>
                </a:cubicBezTo>
                <a:close/>
                <a:moveTo>
                  <a:pt x="146" y="99"/>
                </a:moveTo>
                <a:cubicBezTo>
                  <a:pt x="138" y="99"/>
                  <a:pt x="131" y="105"/>
                  <a:pt x="131" y="114"/>
                </a:cubicBezTo>
                <a:cubicBezTo>
                  <a:pt x="131" y="122"/>
                  <a:pt x="138" y="128"/>
                  <a:pt x="146" y="128"/>
                </a:cubicBezTo>
                <a:cubicBezTo>
                  <a:pt x="154" y="128"/>
                  <a:pt x="161" y="122"/>
                  <a:pt x="161" y="114"/>
                </a:cubicBezTo>
                <a:cubicBezTo>
                  <a:pt x="161" y="105"/>
                  <a:pt x="154" y="99"/>
                  <a:pt x="146" y="99"/>
                </a:cubicBezTo>
                <a:close/>
                <a:moveTo>
                  <a:pt x="146" y="132"/>
                </a:moveTo>
                <a:cubicBezTo>
                  <a:pt x="138" y="132"/>
                  <a:pt x="131" y="138"/>
                  <a:pt x="131" y="147"/>
                </a:cubicBezTo>
                <a:cubicBezTo>
                  <a:pt x="131" y="155"/>
                  <a:pt x="138" y="161"/>
                  <a:pt x="146" y="161"/>
                </a:cubicBezTo>
                <a:cubicBezTo>
                  <a:pt x="154" y="161"/>
                  <a:pt x="161" y="155"/>
                  <a:pt x="161" y="147"/>
                </a:cubicBezTo>
                <a:cubicBezTo>
                  <a:pt x="161" y="138"/>
                  <a:pt x="154" y="132"/>
                  <a:pt x="146" y="132"/>
                </a:cubicBezTo>
                <a:close/>
                <a:moveTo>
                  <a:pt x="146" y="165"/>
                </a:moveTo>
                <a:cubicBezTo>
                  <a:pt x="138" y="165"/>
                  <a:pt x="131" y="171"/>
                  <a:pt x="131" y="179"/>
                </a:cubicBezTo>
                <a:cubicBezTo>
                  <a:pt x="131" y="188"/>
                  <a:pt x="138" y="194"/>
                  <a:pt x="146" y="194"/>
                </a:cubicBezTo>
                <a:cubicBezTo>
                  <a:pt x="154" y="194"/>
                  <a:pt x="161" y="188"/>
                  <a:pt x="161" y="179"/>
                </a:cubicBezTo>
                <a:cubicBezTo>
                  <a:pt x="161" y="171"/>
                  <a:pt x="154" y="165"/>
                  <a:pt x="146" y="165"/>
                </a:cubicBezTo>
                <a:close/>
                <a:moveTo>
                  <a:pt x="146" y="198"/>
                </a:moveTo>
                <a:cubicBezTo>
                  <a:pt x="138" y="198"/>
                  <a:pt x="131" y="204"/>
                  <a:pt x="131" y="212"/>
                </a:cubicBezTo>
                <a:cubicBezTo>
                  <a:pt x="131" y="221"/>
                  <a:pt x="138" y="227"/>
                  <a:pt x="146" y="227"/>
                </a:cubicBezTo>
                <a:cubicBezTo>
                  <a:pt x="154" y="227"/>
                  <a:pt x="161" y="221"/>
                  <a:pt x="161" y="212"/>
                </a:cubicBezTo>
                <a:cubicBezTo>
                  <a:pt x="161" y="204"/>
                  <a:pt x="154" y="198"/>
                  <a:pt x="146" y="198"/>
                </a:cubicBezTo>
                <a:close/>
                <a:moveTo>
                  <a:pt x="146" y="230"/>
                </a:moveTo>
                <a:cubicBezTo>
                  <a:pt x="138" y="230"/>
                  <a:pt x="131" y="237"/>
                  <a:pt x="131" y="245"/>
                </a:cubicBezTo>
                <a:cubicBezTo>
                  <a:pt x="131" y="253"/>
                  <a:pt x="138" y="260"/>
                  <a:pt x="146" y="260"/>
                </a:cubicBezTo>
                <a:cubicBezTo>
                  <a:pt x="154" y="260"/>
                  <a:pt x="161" y="253"/>
                  <a:pt x="161" y="245"/>
                </a:cubicBezTo>
                <a:cubicBezTo>
                  <a:pt x="161" y="237"/>
                  <a:pt x="154" y="230"/>
                  <a:pt x="146" y="230"/>
                </a:cubicBezTo>
                <a:close/>
                <a:moveTo>
                  <a:pt x="146" y="263"/>
                </a:moveTo>
                <a:cubicBezTo>
                  <a:pt x="138" y="263"/>
                  <a:pt x="131" y="270"/>
                  <a:pt x="131" y="278"/>
                </a:cubicBezTo>
                <a:cubicBezTo>
                  <a:pt x="131" y="286"/>
                  <a:pt x="138" y="293"/>
                  <a:pt x="146" y="293"/>
                </a:cubicBezTo>
                <a:cubicBezTo>
                  <a:pt x="154" y="293"/>
                  <a:pt x="161" y="286"/>
                  <a:pt x="161" y="278"/>
                </a:cubicBezTo>
                <a:cubicBezTo>
                  <a:pt x="161" y="270"/>
                  <a:pt x="154" y="263"/>
                  <a:pt x="146" y="263"/>
                </a:cubicBezTo>
                <a:close/>
                <a:moveTo>
                  <a:pt x="146" y="296"/>
                </a:moveTo>
                <a:cubicBezTo>
                  <a:pt x="138" y="296"/>
                  <a:pt x="131" y="303"/>
                  <a:pt x="131" y="311"/>
                </a:cubicBezTo>
                <a:cubicBezTo>
                  <a:pt x="131" y="319"/>
                  <a:pt x="138" y="326"/>
                  <a:pt x="146" y="326"/>
                </a:cubicBezTo>
                <a:cubicBezTo>
                  <a:pt x="154" y="326"/>
                  <a:pt x="161" y="319"/>
                  <a:pt x="161" y="311"/>
                </a:cubicBezTo>
                <a:cubicBezTo>
                  <a:pt x="161" y="303"/>
                  <a:pt x="154" y="296"/>
                  <a:pt x="146" y="296"/>
                </a:cubicBezTo>
                <a:close/>
                <a:moveTo>
                  <a:pt x="146" y="329"/>
                </a:moveTo>
                <a:cubicBezTo>
                  <a:pt x="138" y="329"/>
                  <a:pt x="131" y="336"/>
                  <a:pt x="131" y="344"/>
                </a:cubicBezTo>
                <a:cubicBezTo>
                  <a:pt x="131" y="352"/>
                  <a:pt x="138" y="359"/>
                  <a:pt x="146" y="359"/>
                </a:cubicBezTo>
                <a:cubicBezTo>
                  <a:pt x="154" y="359"/>
                  <a:pt x="161" y="352"/>
                  <a:pt x="161" y="344"/>
                </a:cubicBezTo>
                <a:cubicBezTo>
                  <a:pt x="161" y="336"/>
                  <a:pt x="154" y="329"/>
                  <a:pt x="146" y="329"/>
                </a:cubicBezTo>
                <a:close/>
                <a:moveTo>
                  <a:pt x="146" y="362"/>
                </a:moveTo>
                <a:cubicBezTo>
                  <a:pt x="138" y="362"/>
                  <a:pt x="131" y="369"/>
                  <a:pt x="131" y="377"/>
                </a:cubicBezTo>
                <a:cubicBezTo>
                  <a:pt x="131" y="385"/>
                  <a:pt x="138" y="392"/>
                  <a:pt x="146" y="392"/>
                </a:cubicBezTo>
                <a:cubicBezTo>
                  <a:pt x="154" y="392"/>
                  <a:pt x="161" y="385"/>
                  <a:pt x="161" y="377"/>
                </a:cubicBezTo>
                <a:cubicBezTo>
                  <a:pt x="161" y="369"/>
                  <a:pt x="154" y="362"/>
                  <a:pt x="146" y="362"/>
                </a:cubicBezTo>
                <a:close/>
                <a:moveTo>
                  <a:pt x="146" y="395"/>
                </a:moveTo>
                <a:cubicBezTo>
                  <a:pt x="138" y="395"/>
                  <a:pt x="131" y="402"/>
                  <a:pt x="131" y="410"/>
                </a:cubicBezTo>
                <a:cubicBezTo>
                  <a:pt x="131" y="418"/>
                  <a:pt x="138" y="425"/>
                  <a:pt x="146" y="425"/>
                </a:cubicBezTo>
                <a:cubicBezTo>
                  <a:pt x="154" y="425"/>
                  <a:pt x="161" y="418"/>
                  <a:pt x="161" y="410"/>
                </a:cubicBezTo>
                <a:cubicBezTo>
                  <a:pt x="161" y="402"/>
                  <a:pt x="154" y="395"/>
                  <a:pt x="146" y="395"/>
                </a:cubicBezTo>
                <a:close/>
                <a:moveTo>
                  <a:pt x="146" y="428"/>
                </a:moveTo>
                <a:cubicBezTo>
                  <a:pt x="138" y="428"/>
                  <a:pt x="131" y="435"/>
                  <a:pt x="131" y="443"/>
                </a:cubicBezTo>
                <a:cubicBezTo>
                  <a:pt x="131" y="451"/>
                  <a:pt x="138" y="458"/>
                  <a:pt x="146" y="458"/>
                </a:cubicBezTo>
                <a:cubicBezTo>
                  <a:pt x="154" y="458"/>
                  <a:pt x="161" y="451"/>
                  <a:pt x="161" y="443"/>
                </a:cubicBezTo>
                <a:cubicBezTo>
                  <a:pt x="161" y="435"/>
                  <a:pt x="154" y="428"/>
                  <a:pt x="146" y="428"/>
                </a:cubicBezTo>
                <a:close/>
                <a:moveTo>
                  <a:pt x="146" y="461"/>
                </a:moveTo>
                <a:cubicBezTo>
                  <a:pt x="138" y="461"/>
                  <a:pt x="131" y="468"/>
                  <a:pt x="131" y="476"/>
                </a:cubicBezTo>
                <a:cubicBezTo>
                  <a:pt x="131" y="484"/>
                  <a:pt x="138" y="491"/>
                  <a:pt x="146" y="491"/>
                </a:cubicBezTo>
                <a:cubicBezTo>
                  <a:pt x="154" y="491"/>
                  <a:pt x="161" y="484"/>
                  <a:pt x="161" y="476"/>
                </a:cubicBezTo>
                <a:cubicBezTo>
                  <a:pt x="161" y="468"/>
                  <a:pt x="154" y="461"/>
                  <a:pt x="146" y="461"/>
                </a:cubicBezTo>
                <a:close/>
                <a:moveTo>
                  <a:pt x="146" y="494"/>
                </a:moveTo>
                <a:cubicBezTo>
                  <a:pt x="138" y="494"/>
                  <a:pt x="131" y="500"/>
                  <a:pt x="131" y="509"/>
                </a:cubicBezTo>
                <a:cubicBezTo>
                  <a:pt x="131" y="517"/>
                  <a:pt x="138" y="523"/>
                  <a:pt x="146" y="523"/>
                </a:cubicBezTo>
                <a:cubicBezTo>
                  <a:pt x="154" y="523"/>
                  <a:pt x="161" y="517"/>
                  <a:pt x="161" y="509"/>
                </a:cubicBezTo>
                <a:cubicBezTo>
                  <a:pt x="161" y="500"/>
                  <a:pt x="154" y="494"/>
                  <a:pt x="146" y="494"/>
                </a:cubicBezTo>
                <a:close/>
                <a:moveTo>
                  <a:pt x="146" y="527"/>
                </a:moveTo>
                <a:cubicBezTo>
                  <a:pt x="138" y="527"/>
                  <a:pt x="131" y="533"/>
                  <a:pt x="131" y="542"/>
                </a:cubicBezTo>
                <a:cubicBezTo>
                  <a:pt x="131" y="550"/>
                  <a:pt x="138" y="556"/>
                  <a:pt x="146" y="556"/>
                </a:cubicBezTo>
                <a:cubicBezTo>
                  <a:pt x="154" y="556"/>
                  <a:pt x="161" y="550"/>
                  <a:pt x="161" y="542"/>
                </a:cubicBezTo>
                <a:cubicBezTo>
                  <a:pt x="161" y="533"/>
                  <a:pt x="154" y="527"/>
                  <a:pt x="146" y="527"/>
                </a:cubicBezTo>
                <a:close/>
                <a:moveTo>
                  <a:pt x="146" y="560"/>
                </a:moveTo>
                <a:cubicBezTo>
                  <a:pt x="138" y="560"/>
                  <a:pt x="131" y="566"/>
                  <a:pt x="131" y="574"/>
                </a:cubicBezTo>
                <a:cubicBezTo>
                  <a:pt x="131" y="583"/>
                  <a:pt x="138" y="589"/>
                  <a:pt x="146" y="589"/>
                </a:cubicBezTo>
                <a:cubicBezTo>
                  <a:pt x="154" y="589"/>
                  <a:pt x="161" y="583"/>
                  <a:pt x="161" y="574"/>
                </a:cubicBezTo>
                <a:cubicBezTo>
                  <a:pt x="161" y="566"/>
                  <a:pt x="154" y="560"/>
                  <a:pt x="146" y="560"/>
                </a:cubicBezTo>
                <a:close/>
                <a:moveTo>
                  <a:pt x="146" y="593"/>
                </a:moveTo>
                <a:cubicBezTo>
                  <a:pt x="138" y="593"/>
                  <a:pt x="131" y="599"/>
                  <a:pt x="131" y="607"/>
                </a:cubicBezTo>
                <a:cubicBezTo>
                  <a:pt x="131" y="616"/>
                  <a:pt x="138" y="622"/>
                  <a:pt x="146" y="622"/>
                </a:cubicBezTo>
                <a:cubicBezTo>
                  <a:pt x="154" y="622"/>
                  <a:pt x="161" y="616"/>
                  <a:pt x="161" y="607"/>
                </a:cubicBezTo>
                <a:cubicBezTo>
                  <a:pt x="161" y="599"/>
                  <a:pt x="154" y="593"/>
                  <a:pt x="146" y="593"/>
                </a:cubicBezTo>
                <a:close/>
                <a:moveTo>
                  <a:pt x="146" y="625"/>
                </a:moveTo>
                <a:cubicBezTo>
                  <a:pt x="138" y="625"/>
                  <a:pt x="131" y="632"/>
                  <a:pt x="131" y="640"/>
                </a:cubicBezTo>
                <a:cubicBezTo>
                  <a:pt x="131" y="648"/>
                  <a:pt x="138" y="655"/>
                  <a:pt x="146" y="655"/>
                </a:cubicBezTo>
                <a:cubicBezTo>
                  <a:pt x="154" y="655"/>
                  <a:pt x="161" y="648"/>
                  <a:pt x="161" y="640"/>
                </a:cubicBezTo>
                <a:cubicBezTo>
                  <a:pt x="161" y="632"/>
                  <a:pt x="154" y="625"/>
                  <a:pt x="146" y="625"/>
                </a:cubicBezTo>
                <a:close/>
                <a:moveTo>
                  <a:pt x="146" y="658"/>
                </a:moveTo>
                <a:cubicBezTo>
                  <a:pt x="138" y="658"/>
                  <a:pt x="131" y="665"/>
                  <a:pt x="131" y="673"/>
                </a:cubicBezTo>
                <a:cubicBezTo>
                  <a:pt x="131" y="681"/>
                  <a:pt x="138" y="688"/>
                  <a:pt x="146" y="688"/>
                </a:cubicBezTo>
                <a:cubicBezTo>
                  <a:pt x="154" y="688"/>
                  <a:pt x="161" y="681"/>
                  <a:pt x="161" y="673"/>
                </a:cubicBezTo>
                <a:cubicBezTo>
                  <a:pt x="161" y="665"/>
                  <a:pt x="154" y="658"/>
                  <a:pt x="146" y="658"/>
                </a:cubicBezTo>
                <a:close/>
                <a:moveTo>
                  <a:pt x="146" y="691"/>
                </a:moveTo>
                <a:cubicBezTo>
                  <a:pt x="138" y="691"/>
                  <a:pt x="131" y="698"/>
                  <a:pt x="131" y="706"/>
                </a:cubicBezTo>
                <a:cubicBezTo>
                  <a:pt x="131" y="714"/>
                  <a:pt x="138" y="721"/>
                  <a:pt x="146" y="721"/>
                </a:cubicBezTo>
                <a:cubicBezTo>
                  <a:pt x="154" y="721"/>
                  <a:pt x="161" y="714"/>
                  <a:pt x="161" y="706"/>
                </a:cubicBezTo>
                <a:cubicBezTo>
                  <a:pt x="161" y="698"/>
                  <a:pt x="154" y="691"/>
                  <a:pt x="146" y="691"/>
                </a:cubicBezTo>
                <a:close/>
                <a:moveTo>
                  <a:pt x="146" y="724"/>
                </a:moveTo>
                <a:cubicBezTo>
                  <a:pt x="138" y="724"/>
                  <a:pt x="131" y="731"/>
                  <a:pt x="131" y="739"/>
                </a:cubicBezTo>
                <a:cubicBezTo>
                  <a:pt x="131" y="747"/>
                  <a:pt x="138" y="754"/>
                  <a:pt x="146" y="754"/>
                </a:cubicBezTo>
                <a:cubicBezTo>
                  <a:pt x="154" y="754"/>
                  <a:pt x="161" y="747"/>
                  <a:pt x="161" y="739"/>
                </a:cubicBezTo>
                <a:cubicBezTo>
                  <a:pt x="161" y="731"/>
                  <a:pt x="154" y="724"/>
                  <a:pt x="146" y="724"/>
                </a:cubicBezTo>
                <a:close/>
                <a:moveTo>
                  <a:pt x="146" y="757"/>
                </a:moveTo>
                <a:cubicBezTo>
                  <a:pt x="138" y="757"/>
                  <a:pt x="131" y="764"/>
                  <a:pt x="131" y="772"/>
                </a:cubicBezTo>
                <a:cubicBezTo>
                  <a:pt x="131" y="780"/>
                  <a:pt x="138" y="787"/>
                  <a:pt x="146" y="787"/>
                </a:cubicBezTo>
                <a:cubicBezTo>
                  <a:pt x="154" y="787"/>
                  <a:pt x="161" y="780"/>
                  <a:pt x="161" y="772"/>
                </a:cubicBezTo>
                <a:cubicBezTo>
                  <a:pt x="161" y="764"/>
                  <a:pt x="154" y="757"/>
                  <a:pt x="146" y="757"/>
                </a:cubicBezTo>
                <a:close/>
                <a:moveTo>
                  <a:pt x="146" y="790"/>
                </a:moveTo>
                <a:cubicBezTo>
                  <a:pt x="138" y="790"/>
                  <a:pt x="131" y="797"/>
                  <a:pt x="131" y="805"/>
                </a:cubicBezTo>
                <a:cubicBezTo>
                  <a:pt x="131" y="813"/>
                  <a:pt x="138" y="820"/>
                  <a:pt x="146" y="820"/>
                </a:cubicBezTo>
                <a:cubicBezTo>
                  <a:pt x="154" y="820"/>
                  <a:pt x="161" y="813"/>
                  <a:pt x="161" y="805"/>
                </a:cubicBezTo>
                <a:cubicBezTo>
                  <a:pt x="161" y="797"/>
                  <a:pt x="154" y="790"/>
                  <a:pt x="146" y="790"/>
                </a:cubicBezTo>
                <a:close/>
                <a:moveTo>
                  <a:pt x="146" y="823"/>
                </a:moveTo>
                <a:cubicBezTo>
                  <a:pt x="138" y="823"/>
                  <a:pt x="131" y="830"/>
                  <a:pt x="131" y="838"/>
                </a:cubicBezTo>
                <a:cubicBezTo>
                  <a:pt x="131" y="846"/>
                  <a:pt x="138" y="853"/>
                  <a:pt x="146" y="853"/>
                </a:cubicBezTo>
                <a:cubicBezTo>
                  <a:pt x="154" y="853"/>
                  <a:pt x="161" y="846"/>
                  <a:pt x="161" y="838"/>
                </a:cubicBezTo>
                <a:cubicBezTo>
                  <a:pt x="161" y="830"/>
                  <a:pt x="154" y="823"/>
                  <a:pt x="146" y="823"/>
                </a:cubicBezTo>
                <a:close/>
                <a:moveTo>
                  <a:pt x="146" y="856"/>
                </a:moveTo>
                <a:cubicBezTo>
                  <a:pt x="138" y="856"/>
                  <a:pt x="131" y="863"/>
                  <a:pt x="131" y="871"/>
                </a:cubicBezTo>
                <a:cubicBezTo>
                  <a:pt x="131" y="879"/>
                  <a:pt x="138" y="886"/>
                  <a:pt x="146" y="886"/>
                </a:cubicBezTo>
                <a:cubicBezTo>
                  <a:pt x="154" y="886"/>
                  <a:pt x="161" y="879"/>
                  <a:pt x="161" y="871"/>
                </a:cubicBezTo>
                <a:cubicBezTo>
                  <a:pt x="161" y="863"/>
                  <a:pt x="154" y="856"/>
                  <a:pt x="146" y="856"/>
                </a:cubicBezTo>
                <a:close/>
                <a:moveTo>
                  <a:pt x="146" y="889"/>
                </a:moveTo>
                <a:cubicBezTo>
                  <a:pt x="138" y="889"/>
                  <a:pt x="131" y="895"/>
                  <a:pt x="131" y="904"/>
                </a:cubicBezTo>
                <a:cubicBezTo>
                  <a:pt x="131" y="912"/>
                  <a:pt x="138" y="918"/>
                  <a:pt x="146" y="918"/>
                </a:cubicBezTo>
                <a:cubicBezTo>
                  <a:pt x="154" y="918"/>
                  <a:pt x="161" y="912"/>
                  <a:pt x="161" y="904"/>
                </a:cubicBezTo>
                <a:cubicBezTo>
                  <a:pt x="161" y="895"/>
                  <a:pt x="154" y="889"/>
                  <a:pt x="146" y="889"/>
                </a:cubicBezTo>
                <a:close/>
                <a:moveTo>
                  <a:pt x="146" y="922"/>
                </a:moveTo>
                <a:cubicBezTo>
                  <a:pt x="138" y="922"/>
                  <a:pt x="131" y="928"/>
                  <a:pt x="131" y="937"/>
                </a:cubicBezTo>
                <a:cubicBezTo>
                  <a:pt x="131" y="945"/>
                  <a:pt x="138" y="951"/>
                  <a:pt x="146" y="951"/>
                </a:cubicBezTo>
                <a:cubicBezTo>
                  <a:pt x="154" y="951"/>
                  <a:pt x="161" y="945"/>
                  <a:pt x="161" y="937"/>
                </a:cubicBezTo>
                <a:cubicBezTo>
                  <a:pt x="161" y="928"/>
                  <a:pt x="154" y="922"/>
                  <a:pt x="146" y="922"/>
                </a:cubicBezTo>
                <a:close/>
                <a:moveTo>
                  <a:pt x="146" y="955"/>
                </a:moveTo>
                <a:cubicBezTo>
                  <a:pt x="138" y="955"/>
                  <a:pt x="131" y="961"/>
                  <a:pt x="131" y="970"/>
                </a:cubicBezTo>
                <a:cubicBezTo>
                  <a:pt x="131" y="978"/>
                  <a:pt x="138" y="984"/>
                  <a:pt x="146" y="984"/>
                </a:cubicBezTo>
                <a:cubicBezTo>
                  <a:pt x="154" y="984"/>
                  <a:pt x="161" y="978"/>
                  <a:pt x="161" y="970"/>
                </a:cubicBezTo>
                <a:cubicBezTo>
                  <a:pt x="161" y="961"/>
                  <a:pt x="154" y="955"/>
                  <a:pt x="146" y="955"/>
                </a:cubicBezTo>
                <a:close/>
                <a:moveTo>
                  <a:pt x="146" y="988"/>
                </a:moveTo>
                <a:cubicBezTo>
                  <a:pt x="138" y="988"/>
                  <a:pt x="131" y="994"/>
                  <a:pt x="131" y="1002"/>
                </a:cubicBezTo>
                <a:cubicBezTo>
                  <a:pt x="131" y="1011"/>
                  <a:pt x="138" y="1017"/>
                  <a:pt x="146" y="1017"/>
                </a:cubicBezTo>
                <a:cubicBezTo>
                  <a:pt x="154" y="1017"/>
                  <a:pt x="161" y="1011"/>
                  <a:pt x="161" y="1002"/>
                </a:cubicBezTo>
                <a:cubicBezTo>
                  <a:pt x="161" y="994"/>
                  <a:pt x="154" y="988"/>
                  <a:pt x="146" y="988"/>
                </a:cubicBezTo>
                <a:close/>
                <a:moveTo>
                  <a:pt x="146" y="1021"/>
                </a:moveTo>
                <a:cubicBezTo>
                  <a:pt x="138" y="1021"/>
                  <a:pt x="131" y="1027"/>
                  <a:pt x="131" y="1035"/>
                </a:cubicBezTo>
                <a:cubicBezTo>
                  <a:pt x="131" y="1044"/>
                  <a:pt x="138" y="1050"/>
                  <a:pt x="146" y="1050"/>
                </a:cubicBezTo>
                <a:cubicBezTo>
                  <a:pt x="154" y="1050"/>
                  <a:pt x="161" y="1044"/>
                  <a:pt x="161" y="1035"/>
                </a:cubicBezTo>
                <a:cubicBezTo>
                  <a:pt x="161" y="1027"/>
                  <a:pt x="154" y="1021"/>
                  <a:pt x="146" y="1021"/>
                </a:cubicBezTo>
                <a:close/>
                <a:moveTo>
                  <a:pt x="146" y="1053"/>
                </a:moveTo>
                <a:cubicBezTo>
                  <a:pt x="138" y="1053"/>
                  <a:pt x="131" y="1060"/>
                  <a:pt x="131" y="1068"/>
                </a:cubicBezTo>
                <a:cubicBezTo>
                  <a:pt x="131" y="1076"/>
                  <a:pt x="138" y="1083"/>
                  <a:pt x="146" y="1083"/>
                </a:cubicBezTo>
                <a:cubicBezTo>
                  <a:pt x="154" y="1083"/>
                  <a:pt x="161" y="1076"/>
                  <a:pt x="161" y="1068"/>
                </a:cubicBezTo>
                <a:cubicBezTo>
                  <a:pt x="161" y="1060"/>
                  <a:pt x="154" y="1053"/>
                  <a:pt x="146" y="1053"/>
                </a:cubicBezTo>
                <a:close/>
                <a:moveTo>
                  <a:pt x="146" y="1086"/>
                </a:moveTo>
                <a:cubicBezTo>
                  <a:pt x="138" y="1086"/>
                  <a:pt x="131" y="1093"/>
                  <a:pt x="131" y="1101"/>
                </a:cubicBezTo>
                <a:cubicBezTo>
                  <a:pt x="131" y="1109"/>
                  <a:pt x="138" y="1116"/>
                  <a:pt x="146" y="1116"/>
                </a:cubicBezTo>
                <a:cubicBezTo>
                  <a:pt x="154" y="1116"/>
                  <a:pt x="161" y="1109"/>
                  <a:pt x="161" y="1101"/>
                </a:cubicBezTo>
                <a:cubicBezTo>
                  <a:pt x="161" y="1093"/>
                  <a:pt x="154" y="1086"/>
                  <a:pt x="146" y="1086"/>
                </a:cubicBezTo>
                <a:close/>
                <a:moveTo>
                  <a:pt x="146" y="1119"/>
                </a:moveTo>
                <a:cubicBezTo>
                  <a:pt x="138" y="1119"/>
                  <a:pt x="131" y="1126"/>
                  <a:pt x="131" y="1134"/>
                </a:cubicBezTo>
                <a:cubicBezTo>
                  <a:pt x="131" y="1142"/>
                  <a:pt x="138" y="1149"/>
                  <a:pt x="146" y="1149"/>
                </a:cubicBezTo>
                <a:cubicBezTo>
                  <a:pt x="154" y="1149"/>
                  <a:pt x="161" y="1142"/>
                  <a:pt x="161" y="1134"/>
                </a:cubicBezTo>
                <a:cubicBezTo>
                  <a:pt x="161" y="1126"/>
                  <a:pt x="154" y="1119"/>
                  <a:pt x="146" y="1119"/>
                </a:cubicBezTo>
                <a:close/>
                <a:moveTo>
                  <a:pt x="146" y="1152"/>
                </a:moveTo>
                <a:cubicBezTo>
                  <a:pt x="138" y="1152"/>
                  <a:pt x="131" y="1159"/>
                  <a:pt x="131" y="1167"/>
                </a:cubicBezTo>
                <a:cubicBezTo>
                  <a:pt x="131" y="1175"/>
                  <a:pt x="138" y="1182"/>
                  <a:pt x="146" y="1182"/>
                </a:cubicBezTo>
                <a:cubicBezTo>
                  <a:pt x="154" y="1182"/>
                  <a:pt x="161" y="1175"/>
                  <a:pt x="161" y="1167"/>
                </a:cubicBezTo>
                <a:cubicBezTo>
                  <a:pt x="161" y="1159"/>
                  <a:pt x="154" y="1152"/>
                  <a:pt x="146" y="1152"/>
                </a:cubicBezTo>
                <a:close/>
                <a:moveTo>
                  <a:pt x="146" y="1185"/>
                </a:moveTo>
                <a:cubicBezTo>
                  <a:pt x="138" y="1185"/>
                  <a:pt x="131" y="1192"/>
                  <a:pt x="131" y="1200"/>
                </a:cubicBezTo>
                <a:cubicBezTo>
                  <a:pt x="131" y="1208"/>
                  <a:pt x="138" y="1215"/>
                  <a:pt x="146" y="1215"/>
                </a:cubicBezTo>
                <a:cubicBezTo>
                  <a:pt x="154" y="1215"/>
                  <a:pt x="161" y="1208"/>
                  <a:pt x="161" y="1200"/>
                </a:cubicBezTo>
                <a:cubicBezTo>
                  <a:pt x="161" y="1192"/>
                  <a:pt x="154" y="1185"/>
                  <a:pt x="146" y="1185"/>
                </a:cubicBezTo>
                <a:close/>
                <a:moveTo>
                  <a:pt x="146" y="1218"/>
                </a:moveTo>
                <a:cubicBezTo>
                  <a:pt x="138" y="1218"/>
                  <a:pt x="131" y="1225"/>
                  <a:pt x="131" y="1233"/>
                </a:cubicBezTo>
                <a:cubicBezTo>
                  <a:pt x="131" y="1241"/>
                  <a:pt x="138" y="1248"/>
                  <a:pt x="146" y="1248"/>
                </a:cubicBezTo>
                <a:cubicBezTo>
                  <a:pt x="154" y="1248"/>
                  <a:pt x="161" y="1241"/>
                  <a:pt x="161" y="1233"/>
                </a:cubicBezTo>
                <a:cubicBezTo>
                  <a:pt x="161" y="1225"/>
                  <a:pt x="154" y="1218"/>
                  <a:pt x="146" y="1218"/>
                </a:cubicBezTo>
                <a:close/>
                <a:moveTo>
                  <a:pt x="146" y="1251"/>
                </a:moveTo>
                <a:cubicBezTo>
                  <a:pt x="138" y="1251"/>
                  <a:pt x="131" y="1258"/>
                  <a:pt x="131" y="1266"/>
                </a:cubicBezTo>
                <a:cubicBezTo>
                  <a:pt x="131" y="1274"/>
                  <a:pt x="138" y="1281"/>
                  <a:pt x="146" y="1281"/>
                </a:cubicBezTo>
                <a:cubicBezTo>
                  <a:pt x="154" y="1281"/>
                  <a:pt x="161" y="1274"/>
                  <a:pt x="161" y="1266"/>
                </a:cubicBezTo>
                <a:cubicBezTo>
                  <a:pt x="161" y="1258"/>
                  <a:pt x="154" y="1251"/>
                  <a:pt x="146" y="1251"/>
                </a:cubicBezTo>
                <a:close/>
                <a:moveTo>
                  <a:pt x="146" y="1284"/>
                </a:moveTo>
                <a:cubicBezTo>
                  <a:pt x="138" y="1284"/>
                  <a:pt x="131" y="1291"/>
                  <a:pt x="131" y="1299"/>
                </a:cubicBezTo>
                <a:cubicBezTo>
                  <a:pt x="131" y="1307"/>
                  <a:pt x="138" y="1314"/>
                  <a:pt x="146" y="1314"/>
                </a:cubicBezTo>
                <a:cubicBezTo>
                  <a:pt x="154" y="1314"/>
                  <a:pt x="161" y="1307"/>
                  <a:pt x="161" y="1299"/>
                </a:cubicBezTo>
                <a:cubicBezTo>
                  <a:pt x="161" y="1291"/>
                  <a:pt x="154" y="1284"/>
                  <a:pt x="146" y="1284"/>
                </a:cubicBezTo>
                <a:close/>
                <a:moveTo>
                  <a:pt x="146" y="1317"/>
                </a:moveTo>
                <a:cubicBezTo>
                  <a:pt x="138" y="1317"/>
                  <a:pt x="131" y="1323"/>
                  <a:pt x="131" y="1332"/>
                </a:cubicBezTo>
                <a:cubicBezTo>
                  <a:pt x="131" y="1340"/>
                  <a:pt x="138" y="1346"/>
                  <a:pt x="146" y="1346"/>
                </a:cubicBezTo>
                <a:cubicBezTo>
                  <a:pt x="154" y="1346"/>
                  <a:pt x="161" y="1340"/>
                  <a:pt x="161" y="1332"/>
                </a:cubicBezTo>
                <a:cubicBezTo>
                  <a:pt x="161" y="1323"/>
                  <a:pt x="154" y="1317"/>
                  <a:pt x="146" y="1317"/>
                </a:cubicBezTo>
                <a:close/>
                <a:moveTo>
                  <a:pt x="146" y="1350"/>
                </a:moveTo>
                <a:cubicBezTo>
                  <a:pt x="138" y="1350"/>
                  <a:pt x="131" y="1356"/>
                  <a:pt x="131" y="1365"/>
                </a:cubicBezTo>
                <a:cubicBezTo>
                  <a:pt x="131" y="1373"/>
                  <a:pt x="138" y="1379"/>
                  <a:pt x="146" y="1379"/>
                </a:cubicBezTo>
                <a:cubicBezTo>
                  <a:pt x="154" y="1379"/>
                  <a:pt x="161" y="1373"/>
                  <a:pt x="161" y="1365"/>
                </a:cubicBezTo>
                <a:cubicBezTo>
                  <a:pt x="161" y="1356"/>
                  <a:pt x="154" y="1350"/>
                  <a:pt x="146" y="1350"/>
                </a:cubicBezTo>
                <a:close/>
                <a:moveTo>
                  <a:pt x="146" y="1383"/>
                </a:moveTo>
                <a:cubicBezTo>
                  <a:pt x="138" y="1383"/>
                  <a:pt x="131" y="1389"/>
                  <a:pt x="131" y="1397"/>
                </a:cubicBezTo>
                <a:cubicBezTo>
                  <a:pt x="131" y="1406"/>
                  <a:pt x="138" y="1412"/>
                  <a:pt x="146" y="1412"/>
                </a:cubicBezTo>
                <a:cubicBezTo>
                  <a:pt x="154" y="1412"/>
                  <a:pt x="161" y="1406"/>
                  <a:pt x="161" y="1397"/>
                </a:cubicBezTo>
                <a:cubicBezTo>
                  <a:pt x="161" y="1389"/>
                  <a:pt x="154" y="1383"/>
                  <a:pt x="146" y="1383"/>
                </a:cubicBezTo>
                <a:close/>
                <a:moveTo>
                  <a:pt x="146" y="1416"/>
                </a:moveTo>
                <a:cubicBezTo>
                  <a:pt x="138" y="1416"/>
                  <a:pt x="131" y="1422"/>
                  <a:pt x="131" y="1430"/>
                </a:cubicBezTo>
                <a:cubicBezTo>
                  <a:pt x="131" y="1439"/>
                  <a:pt x="138" y="1445"/>
                  <a:pt x="146" y="1445"/>
                </a:cubicBezTo>
                <a:cubicBezTo>
                  <a:pt x="154" y="1445"/>
                  <a:pt x="161" y="1439"/>
                  <a:pt x="161" y="1430"/>
                </a:cubicBezTo>
                <a:cubicBezTo>
                  <a:pt x="161" y="1422"/>
                  <a:pt x="154" y="1416"/>
                  <a:pt x="146" y="1416"/>
                </a:cubicBezTo>
                <a:close/>
                <a:moveTo>
                  <a:pt x="179" y="0"/>
                </a:moveTo>
                <a:cubicBezTo>
                  <a:pt x="171" y="0"/>
                  <a:pt x="164" y="7"/>
                  <a:pt x="164" y="15"/>
                </a:cubicBezTo>
                <a:cubicBezTo>
                  <a:pt x="164" y="23"/>
                  <a:pt x="171" y="30"/>
                  <a:pt x="179" y="30"/>
                </a:cubicBezTo>
                <a:cubicBezTo>
                  <a:pt x="187" y="30"/>
                  <a:pt x="194" y="23"/>
                  <a:pt x="194" y="15"/>
                </a:cubicBezTo>
                <a:cubicBezTo>
                  <a:pt x="194" y="7"/>
                  <a:pt x="187" y="0"/>
                  <a:pt x="179" y="0"/>
                </a:cubicBezTo>
                <a:close/>
                <a:moveTo>
                  <a:pt x="179" y="33"/>
                </a:moveTo>
                <a:cubicBezTo>
                  <a:pt x="171" y="33"/>
                  <a:pt x="164" y="40"/>
                  <a:pt x="164" y="48"/>
                </a:cubicBezTo>
                <a:cubicBezTo>
                  <a:pt x="164" y="56"/>
                  <a:pt x="171" y="63"/>
                  <a:pt x="179" y="63"/>
                </a:cubicBezTo>
                <a:cubicBezTo>
                  <a:pt x="187" y="63"/>
                  <a:pt x="194" y="56"/>
                  <a:pt x="194" y="48"/>
                </a:cubicBezTo>
                <a:cubicBezTo>
                  <a:pt x="194" y="40"/>
                  <a:pt x="187" y="33"/>
                  <a:pt x="179" y="33"/>
                </a:cubicBezTo>
                <a:close/>
                <a:moveTo>
                  <a:pt x="179" y="66"/>
                </a:moveTo>
                <a:cubicBezTo>
                  <a:pt x="171" y="66"/>
                  <a:pt x="164" y="72"/>
                  <a:pt x="164" y="81"/>
                </a:cubicBezTo>
                <a:cubicBezTo>
                  <a:pt x="164" y="89"/>
                  <a:pt x="171" y="95"/>
                  <a:pt x="179" y="95"/>
                </a:cubicBezTo>
                <a:cubicBezTo>
                  <a:pt x="187" y="95"/>
                  <a:pt x="194" y="89"/>
                  <a:pt x="194" y="81"/>
                </a:cubicBezTo>
                <a:cubicBezTo>
                  <a:pt x="194" y="72"/>
                  <a:pt x="187" y="66"/>
                  <a:pt x="179" y="66"/>
                </a:cubicBezTo>
                <a:close/>
                <a:moveTo>
                  <a:pt x="179" y="99"/>
                </a:moveTo>
                <a:cubicBezTo>
                  <a:pt x="171" y="99"/>
                  <a:pt x="164" y="105"/>
                  <a:pt x="164" y="114"/>
                </a:cubicBezTo>
                <a:cubicBezTo>
                  <a:pt x="164" y="122"/>
                  <a:pt x="171" y="128"/>
                  <a:pt x="179" y="128"/>
                </a:cubicBezTo>
                <a:cubicBezTo>
                  <a:pt x="187" y="128"/>
                  <a:pt x="194" y="122"/>
                  <a:pt x="194" y="114"/>
                </a:cubicBezTo>
                <a:cubicBezTo>
                  <a:pt x="194" y="105"/>
                  <a:pt x="187" y="99"/>
                  <a:pt x="179" y="99"/>
                </a:cubicBezTo>
                <a:close/>
                <a:moveTo>
                  <a:pt x="179" y="132"/>
                </a:moveTo>
                <a:cubicBezTo>
                  <a:pt x="171" y="132"/>
                  <a:pt x="164" y="138"/>
                  <a:pt x="164" y="147"/>
                </a:cubicBezTo>
                <a:cubicBezTo>
                  <a:pt x="164" y="155"/>
                  <a:pt x="171" y="161"/>
                  <a:pt x="179" y="161"/>
                </a:cubicBezTo>
                <a:cubicBezTo>
                  <a:pt x="187" y="161"/>
                  <a:pt x="194" y="155"/>
                  <a:pt x="194" y="147"/>
                </a:cubicBezTo>
                <a:cubicBezTo>
                  <a:pt x="194" y="138"/>
                  <a:pt x="187" y="132"/>
                  <a:pt x="179" y="132"/>
                </a:cubicBezTo>
                <a:close/>
                <a:moveTo>
                  <a:pt x="179" y="165"/>
                </a:moveTo>
                <a:cubicBezTo>
                  <a:pt x="171" y="165"/>
                  <a:pt x="164" y="171"/>
                  <a:pt x="164" y="179"/>
                </a:cubicBezTo>
                <a:cubicBezTo>
                  <a:pt x="164" y="188"/>
                  <a:pt x="171" y="194"/>
                  <a:pt x="179" y="194"/>
                </a:cubicBezTo>
                <a:cubicBezTo>
                  <a:pt x="187" y="194"/>
                  <a:pt x="194" y="188"/>
                  <a:pt x="194" y="179"/>
                </a:cubicBezTo>
                <a:cubicBezTo>
                  <a:pt x="194" y="171"/>
                  <a:pt x="187" y="165"/>
                  <a:pt x="179" y="165"/>
                </a:cubicBezTo>
                <a:close/>
                <a:moveTo>
                  <a:pt x="179" y="198"/>
                </a:moveTo>
                <a:cubicBezTo>
                  <a:pt x="171" y="198"/>
                  <a:pt x="164" y="204"/>
                  <a:pt x="164" y="212"/>
                </a:cubicBezTo>
                <a:cubicBezTo>
                  <a:pt x="164" y="221"/>
                  <a:pt x="171" y="227"/>
                  <a:pt x="179" y="227"/>
                </a:cubicBezTo>
                <a:cubicBezTo>
                  <a:pt x="187" y="227"/>
                  <a:pt x="194" y="221"/>
                  <a:pt x="194" y="212"/>
                </a:cubicBezTo>
                <a:cubicBezTo>
                  <a:pt x="194" y="204"/>
                  <a:pt x="187" y="198"/>
                  <a:pt x="179" y="198"/>
                </a:cubicBezTo>
                <a:close/>
                <a:moveTo>
                  <a:pt x="179" y="230"/>
                </a:moveTo>
                <a:cubicBezTo>
                  <a:pt x="171" y="230"/>
                  <a:pt x="164" y="237"/>
                  <a:pt x="164" y="245"/>
                </a:cubicBezTo>
                <a:cubicBezTo>
                  <a:pt x="164" y="253"/>
                  <a:pt x="171" y="260"/>
                  <a:pt x="179" y="260"/>
                </a:cubicBezTo>
                <a:cubicBezTo>
                  <a:pt x="187" y="260"/>
                  <a:pt x="194" y="253"/>
                  <a:pt x="194" y="245"/>
                </a:cubicBezTo>
                <a:cubicBezTo>
                  <a:pt x="194" y="237"/>
                  <a:pt x="187" y="230"/>
                  <a:pt x="179" y="230"/>
                </a:cubicBezTo>
                <a:close/>
                <a:moveTo>
                  <a:pt x="179" y="263"/>
                </a:moveTo>
                <a:cubicBezTo>
                  <a:pt x="171" y="263"/>
                  <a:pt x="164" y="270"/>
                  <a:pt x="164" y="278"/>
                </a:cubicBezTo>
                <a:cubicBezTo>
                  <a:pt x="164" y="286"/>
                  <a:pt x="171" y="293"/>
                  <a:pt x="179" y="293"/>
                </a:cubicBezTo>
                <a:cubicBezTo>
                  <a:pt x="187" y="293"/>
                  <a:pt x="194" y="286"/>
                  <a:pt x="194" y="278"/>
                </a:cubicBezTo>
                <a:cubicBezTo>
                  <a:pt x="194" y="270"/>
                  <a:pt x="187" y="263"/>
                  <a:pt x="179" y="263"/>
                </a:cubicBezTo>
                <a:close/>
                <a:moveTo>
                  <a:pt x="179" y="296"/>
                </a:moveTo>
                <a:cubicBezTo>
                  <a:pt x="171" y="296"/>
                  <a:pt x="164" y="303"/>
                  <a:pt x="164" y="311"/>
                </a:cubicBezTo>
                <a:cubicBezTo>
                  <a:pt x="164" y="319"/>
                  <a:pt x="171" y="326"/>
                  <a:pt x="179" y="326"/>
                </a:cubicBezTo>
                <a:cubicBezTo>
                  <a:pt x="187" y="326"/>
                  <a:pt x="194" y="319"/>
                  <a:pt x="194" y="311"/>
                </a:cubicBezTo>
                <a:cubicBezTo>
                  <a:pt x="194" y="303"/>
                  <a:pt x="187" y="296"/>
                  <a:pt x="179" y="296"/>
                </a:cubicBezTo>
                <a:close/>
                <a:moveTo>
                  <a:pt x="179" y="329"/>
                </a:moveTo>
                <a:cubicBezTo>
                  <a:pt x="171" y="329"/>
                  <a:pt x="164" y="336"/>
                  <a:pt x="164" y="344"/>
                </a:cubicBezTo>
                <a:cubicBezTo>
                  <a:pt x="164" y="352"/>
                  <a:pt x="171" y="359"/>
                  <a:pt x="179" y="359"/>
                </a:cubicBezTo>
                <a:cubicBezTo>
                  <a:pt x="187" y="359"/>
                  <a:pt x="194" y="352"/>
                  <a:pt x="194" y="344"/>
                </a:cubicBezTo>
                <a:cubicBezTo>
                  <a:pt x="194" y="336"/>
                  <a:pt x="187" y="329"/>
                  <a:pt x="179" y="329"/>
                </a:cubicBezTo>
                <a:close/>
                <a:moveTo>
                  <a:pt x="179" y="362"/>
                </a:moveTo>
                <a:cubicBezTo>
                  <a:pt x="171" y="362"/>
                  <a:pt x="164" y="369"/>
                  <a:pt x="164" y="377"/>
                </a:cubicBezTo>
                <a:cubicBezTo>
                  <a:pt x="164" y="385"/>
                  <a:pt x="171" y="392"/>
                  <a:pt x="179" y="392"/>
                </a:cubicBezTo>
                <a:cubicBezTo>
                  <a:pt x="187" y="392"/>
                  <a:pt x="194" y="385"/>
                  <a:pt x="194" y="377"/>
                </a:cubicBezTo>
                <a:cubicBezTo>
                  <a:pt x="194" y="369"/>
                  <a:pt x="187" y="362"/>
                  <a:pt x="179" y="362"/>
                </a:cubicBezTo>
                <a:close/>
                <a:moveTo>
                  <a:pt x="179" y="395"/>
                </a:moveTo>
                <a:cubicBezTo>
                  <a:pt x="171" y="395"/>
                  <a:pt x="164" y="402"/>
                  <a:pt x="164" y="410"/>
                </a:cubicBezTo>
                <a:cubicBezTo>
                  <a:pt x="164" y="418"/>
                  <a:pt x="171" y="425"/>
                  <a:pt x="179" y="425"/>
                </a:cubicBezTo>
                <a:cubicBezTo>
                  <a:pt x="187" y="425"/>
                  <a:pt x="194" y="418"/>
                  <a:pt x="194" y="410"/>
                </a:cubicBezTo>
                <a:cubicBezTo>
                  <a:pt x="194" y="402"/>
                  <a:pt x="187" y="395"/>
                  <a:pt x="179" y="395"/>
                </a:cubicBezTo>
                <a:close/>
                <a:moveTo>
                  <a:pt x="179" y="428"/>
                </a:moveTo>
                <a:cubicBezTo>
                  <a:pt x="171" y="428"/>
                  <a:pt x="164" y="435"/>
                  <a:pt x="164" y="443"/>
                </a:cubicBezTo>
                <a:cubicBezTo>
                  <a:pt x="164" y="451"/>
                  <a:pt x="171" y="458"/>
                  <a:pt x="179" y="458"/>
                </a:cubicBezTo>
                <a:cubicBezTo>
                  <a:pt x="187" y="458"/>
                  <a:pt x="194" y="451"/>
                  <a:pt x="194" y="443"/>
                </a:cubicBezTo>
                <a:cubicBezTo>
                  <a:pt x="194" y="435"/>
                  <a:pt x="187" y="428"/>
                  <a:pt x="179" y="428"/>
                </a:cubicBezTo>
                <a:close/>
                <a:moveTo>
                  <a:pt x="179" y="461"/>
                </a:moveTo>
                <a:cubicBezTo>
                  <a:pt x="171" y="461"/>
                  <a:pt x="164" y="468"/>
                  <a:pt x="164" y="476"/>
                </a:cubicBezTo>
                <a:cubicBezTo>
                  <a:pt x="164" y="484"/>
                  <a:pt x="171" y="491"/>
                  <a:pt x="179" y="491"/>
                </a:cubicBezTo>
                <a:cubicBezTo>
                  <a:pt x="187" y="491"/>
                  <a:pt x="194" y="484"/>
                  <a:pt x="194" y="476"/>
                </a:cubicBezTo>
                <a:cubicBezTo>
                  <a:pt x="194" y="468"/>
                  <a:pt x="187" y="461"/>
                  <a:pt x="179" y="461"/>
                </a:cubicBezTo>
                <a:close/>
                <a:moveTo>
                  <a:pt x="179" y="494"/>
                </a:moveTo>
                <a:cubicBezTo>
                  <a:pt x="171" y="494"/>
                  <a:pt x="164" y="500"/>
                  <a:pt x="164" y="509"/>
                </a:cubicBezTo>
                <a:cubicBezTo>
                  <a:pt x="164" y="517"/>
                  <a:pt x="171" y="523"/>
                  <a:pt x="179" y="523"/>
                </a:cubicBezTo>
                <a:cubicBezTo>
                  <a:pt x="187" y="523"/>
                  <a:pt x="194" y="517"/>
                  <a:pt x="194" y="509"/>
                </a:cubicBezTo>
                <a:cubicBezTo>
                  <a:pt x="194" y="500"/>
                  <a:pt x="187" y="494"/>
                  <a:pt x="179" y="494"/>
                </a:cubicBezTo>
                <a:close/>
                <a:moveTo>
                  <a:pt x="179" y="527"/>
                </a:moveTo>
                <a:cubicBezTo>
                  <a:pt x="171" y="527"/>
                  <a:pt x="164" y="533"/>
                  <a:pt x="164" y="542"/>
                </a:cubicBezTo>
                <a:cubicBezTo>
                  <a:pt x="164" y="550"/>
                  <a:pt x="171" y="556"/>
                  <a:pt x="179" y="556"/>
                </a:cubicBezTo>
                <a:cubicBezTo>
                  <a:pt x="187" y="556"/>
                  <a:pt x="194" y="550"/>
                  <a:pt x="194" y="542"/>
                </a:cubicBezTo>
                <a:cubicBezTo>
                  <a:pt x="194" y="533"/>
                  <a:pt x="187" y="527"/>
                  <a:pt x="179" y="527"/>
                </a:cubicBezTo>
                <a:close/>
                <a:moveTo>
                  <a:pt x="179" y="560"/>
                </a:moveTo>
                <a:cubicBezTo>
                  <a:pt x="171" y="560"/>
                  <a:pt x="164" y="566"/>
                  <a:pt x="164" y="574"/>
                </a:cubicBezTo>
                <a:cubicBezTo>
                  <a:pt x="164" y="583"/>
                  <a:pt x="171" y="589"/>
                  <a:pt x="179" y="589"/>
                </a:cubicBezTo>
                <a:cubicBezTo>
                  <a:pt x="187" y="589"/>
                  <a:pt x="194" y="583"/>
                  <a:pt x="194" y="574"/>
                </a:cubicBezTo>
                <a:cubicBezTo>
                  <a:pt x="194" y="566"/>
                  <a:pt x="187" y="560"/>
                  <a:pt x="179" y="560"/>
                </a:cubicBezTo>
                <a:close/>
                <a:moveTo>
                  <a:pt x="179" y="593"/>
                </a:moveTo>
                <a:cubicBezTo>
                  <a:pt x="171" y="593"/>
                  <a:pt x="164" y="599"/>
                  <a:pt x="164" y="607"/>
                </a:cubicBezTo>
                <a:cubicBezTo>
                  <a:pt x="164" y="616"/>
                  <a:pt x="171" y="622"/>
                  <a:pt x="179" y="622"/>
                </a:cubicBezTo>
                <a:cubicBezTo>
                  <a:pt x="187" y="622"/>
                  <a:pt x="194" y="616"/>
                  <a:pt x="194" y="607"/>
                </a:cubicBezTo>
                <a:cubicBezTo>
                  <a:pt x="194" y="599"/>
                  <a:pt x="187" y="593"/>
                  <a:pt x="179" y="593"/>
                </a:cubicBezTo>
                <a:close/>
                <a:moveTo>
                  <a:pt x="179" y="625"/>
                </a:moveTo>
                <a:cubicBezTo>
                  <a:pt x="171" y="625"/>
                  <a:pt x="164" y="632"/>
                  <a:pt x="164" y="640"/>
                </a:cubicBezTo>
                <a:cubicBezTo>
                  <a:pt x="164" y="648"/>
                  <a:pt x="171" y="655"/>
                  <a:pt x="179" y="655"/>
                </a:cubicBezTo>
                <a:cubicBezTo>
                  <a:pt x="187" y="655"/>
                  <a:pt x="194" y="648"/>
                  <a:pt x="194" y="640"/>
                </a:cubicBezTo>
                <a:cubicBezTo>
                  <a:pt x="194" y="632"/>
                  <a:pt x="187" y="625"/>
                  <a:pt x="179" y="625"/>
                </a:cubicBezTo>
                <a:close/>
                <a:moveTo>
                  <a:pt x="179" y="658"/>
                </a:moveTo>
                <a:cubicBezTo>
                  <a:pt x="171" y="658"/>
                  <a:pt x="164" y="665"/>
                  <a:pt x="164" y="673"/>
                </a:cubicBezTo>
                <a:cubicBezTo>
                  <a:pt x="164" y="681"/>
                  <a:pt x="171" y="688"/>
                  <a:pt x="179" y="688"/>
                </a:cubicBezTo>
                <a:cubicBezTo>
                  <a:pt x="187" y="688"/>
                  <a:pt x="194" y="681"/>
                  <a:pt x="194" y="673"/>
                </a:cubicBezTo>
                <a:cubicBezTo>
                  <a:pt x="194" y="665"/>
                  <a:pt x="187" y="658"/>
                  <a:pt x="179" y="658"/>
                </a:cubicBezTo>
                <a:close/>
                <a:moveTo>
                  <a:pt x="179" y="691"/>
                </a:moveTo>
                <a:cubicBezTo>
                  <a:pt x="171" y="691"/>
                  <a:pt x="164" y="698"/>
                  <a:pt x="164" y="706"/>
                </a:cubicBezTo>
                <a:cubicBezTo>
                  <a:pt x="164" y="714"/>
                  <a:pt x="171" y="721"/>
                  <a:pt x="179" y="721"/>
                </a:cubicBezTo>
                <a:cubicBezTo>
                  <a:pt x="187" y="721"/>
                  <a:pt x="194" y="714"/>
                  <a:pt x="194" y="706"/>
                </a:cubicBezTo>
                <a:cubicBezTo>
                  <a:pt x="194" y="698"/>
                  <a:pt x="187" y="691"/>
                  <a:pt x="179" y="691"/>
                </a:cubicBezTo>
                <a:close/>
                <a:moveTo>
                  <a:pt x="179" y="724"/>
                </a:moveTo>
                <a:cubicBezTo>
                  <a:pt x="171" y="724"/>
                  <a:pt x="164" y="731"/>
                  <a:pt x="164" y="739"/>
                </a:cubicBezTo>
                <a:cubicBezTo>
                  <a:pt x="164" y="747"/>
                  <a:pt x="171" y="754"/>
                  <a:pt x="179" y="754"/>
                </a:cubicBezTo>
                <a:cubicBezTo>
                  <a:pt x="187" y="754"/>
                  <a:pt x="194" y="747"/>
                  <a:pt x="194" y="739"/>
                </a:cubicBezTo>
                <a:cubicBezTo>
                  <a:pt x="194" y="731"/>
                  <a:pt x="187" y="724"/>
                  <a:pt x="179" y="724"/>
                </a:cubicBezTo>
                <a:close/>
                <a:moveTo>
                  <a:pt x="179" y="757"/>
                </a:moveTo>
                <a:cubicBezTo>
                  <a:pt x="171" y="757"/>
                  <a:pt x="164" y="764"/>
                  <a:pt x="164" y="772"/>
                </a:cubicBezTo>
                <a:cubicBezTo>
                  <a:pt x="164" y="780"/>
                  <a:pt x="171" y="787"/>
                  <a:pt x="179" y="787"/>
                </a:cubicBezTo>
                <a:cubicBezTo>
                  <a:pt x="187" y="787"/>
                  <a:pt x="194" y="780"/>
                  <a:pt x="194" y="772"/>
                </a:cubicBezTo>
                <a:cubicBezTo>
                  <a:pt x="194" y="764"/>
                  <a:pt x="187" y="757"/>
                  <a:pt x="179" y="757"/>
                </a:cubicBezTo>
                <a:close/>
                <a:moveTo>
                  <a:pt x="179" y="790"/>
                </a:moveTo>
                <a:cubicBezTo>
                  <a:pt x="171" y="790"/>
                  <a:pt x="164" y="797"/>
                  <a:pt x="164" y="805"/>
                </a:cubicBezTo>
                <a:cubicBezTo>
                  <a:pt x="164" y="813"/>
                  <a:pt x="171" y="820"/>
                  <a:pt x="179" y="820"/>
                </a:cubicBezTo>
                <a:cubicBezTo>
                  <a:pt x="187" y="820"/>
                  <a:pt x="194" y="813"/>
                  <a:pt x="194" y="805"/>
                </a:cubicBezTo>
                <a:cubicBezTo>
                  <a:pt x="194" y="797"/>
                  <a:pt x="187" y="790"/>
                  <a:pt x="179" y="790"/>
                </a:cubicBezTo>
                <a:close/>
                <a:moveTo>
                  <a:pt x="179" y="823"/>
                </a:moveTo>
                <a:cubicBezTo>
                  <a:pt x="171" y="823"/>
                  <a:pt x="164" y="830"/>
                  <a:pt x="164" y="838"/>
                </a:cubicBezTo>
                <a:cubicBezTo>
                  <a:pt x="164" y="846"/>
                  <a:pt x="171" y="853"/>
                  <a:pt x="179" y="853"/>
                </a:cubicBezTo>
                <a:cubicBezTo>
                  <a:pt x="187" y="853"/>
                  <a:pt x="194" y="846"/>
                  <a:pt x="194" y="838"/>
                </a:cubicBezTo>
                <a:cubicBezTo>
                  <a:pt x="194" y="830"/>
                  <a:pt x="187" y="823"/>
                  <a:pt x="179" y="823"/>
                </a:cubicBezTo>
                <a:close/>
                <a:moveTo>
                  <a:pt x="179" y="856"/>
                </a:moveTo>
                <a:cubicBezTo>
                  <a:pt x="171" y="856"/>
                  <a:pt x="164" y="863"/>
                  <a:pt x="164" y="871"/>
                </a:cubicBezTo>
                <a:cubicBezTo>
                  <a:pt x="164" y="879"/>
                  <a:pt x="171" y="886"/>
                  <a:pt x="179" y="886"/>
                </a:cubicBezTo>
                <a:cubicBezTo>
                  <a:pt x="187" y="886"/>
                  <a:pt x="194" y="879"/>
                  <a:pt x="194" y="871"/>
                </a:cubicBezTo>
                <a:cubicBezTo>
                  <a:pt x="194" y="863"/>
                  <a:pt x="187" y="856"/>
                  <a:pt x="179" y="856"/>
                </a:cubicBezTo>
                <a:close/>
                <a:moveTo>
                  <a:pt x="179" y="889"/>
                </a:moveTo>
                <a:cubicBezTo>
                  <a:pt x="171" y="889"/>
                  <a:pt x="164" y="895"/>
                  <a:pt x="164" y="904"/>
                </a:cubicBezTo>
                <a:cubicBezTo>
                  <a:pt x="164" y="912"/>
                  <a:pt x="171" y="918"/>
                  <a:pt x="179" y="918"/>
                </a:cubicBezTo>
                <a:cubicBezTo>
                  <a:pt x="187" y="918"/>
                  <a:pt x="194" y="912"/>
                  <a:pt x="194" y="904"/>
                </a:cubicBezTo>
                <a:cubicBezTo>
                  <a:pt x="194" y="895"/>
                  <a:pt x="187" y="889"/>
                  <a:pt x="179" y="889"/>
                </a:cubicBezTo>
                <a:close/>
                <a:moveTo>
                  <a:pt x="179" y="922"/>
                </a:moveTo>
                <a:cubicBezTo>
                  <a:pt x="171" y="922"/>
                  <a:pt x="164" y="928"/>
                  <a:pt x="164" y="937"/>
                </a:cubicBezTo>
                <a:cubicBezTo>
                  <a:pt x="164" y="945"/>
                  <a:pt x="171" y="951"/>
                  <a:pt x="179" y="951"/>
                </a:cubicBezTo>
                <a:cubicBezTo>
                  <a:pt x="187" y="951"/>
                  <a:pt x="194" y="945"/>
                  <a:pt x="194" y="937"/>
                </a:cubicBezTo>
                <a:cubicBezTo>
                  <a:pt x="194" y="928"/>
                  <a:pt x="187" y="922"/>
                  <a:pt x="179" y="922"/>
                </a:cubicBezTo>
                <a:close/>
                <a:moveTo>
                  <a:pt x="179" y="955"/>
                </a:moveTo>
                <a:cubicBezTo>
                  <a:pt x="171" y="955"/>
                  <a:pt x="164" y="961"/>
                  <a:pt x="164" y="970"/>
                </a:cubicBezTo>
                <a:cubicBezTo>
                  <a:pt x="164" y="978"/>
                  <a:pt x="171" y="984"/>
                  <a:pt x="179" y="984"/>
                </a:cubicBezTo>
                <a:cubicBezTo>
                  <a:pt x="187" y="984"/>
                  <a:pt x="194" y="978"/>
                  <a:pt x="194" y="970"/>
                </a:cubicBezTo>
                <a:cubicBezTo>
                  <a:pt x="194" y="961"/>
                  <a:pt x="187" y="955"/>
                  <a:pt x="179" y="955"/>
                </a:cubicBezTo>
                <a:close/>
                <a:moveTo>
                  <a:pt x="179" y="988"/>
                </a:moveTo>
                <a:cubicBezTo>
                  <a:pt x="171" y="988"/>
                  <a:pt x="164" y="994"/>
                  <a:pt x="164" y="1002"/>
                </a:cubicBezTo>
                <a:cubicBezTo>
                  <a:pt x="164" y="1011"/>
                  <a:pt x="171" y="1017"/>
                  <a:pt x="179" y="1017"/>
                </a:cubicBezTo>
                <a:cubicBezTo>
                  <a:pt x="187" y="1017"/>
                  <a:pt x="194" y="1011"/>
                  <a:pt x="194" y="1002"/>
                </a:cubicBezTo>
                <a:cubicBezTo>
                  <a:pt x="194" y="994"/>
                  <a:pt x="187" y="988"/>
                  <a:pt x="179" y="988"/>
                </a:cubicBezTo>
                <a:close/>
                <a:moveTo>
                  <a:pt x="179" y="1021"/>
                </a:moveTo>
                <a:cubicBezTo>
                  <a:pt x="171" y="1021"/>
                  <a:pt x="164" y="1027"/>
                  <a:pt x="164" y="1035"/>
                </a:cubicBezTo>
                <a:cubicBezTo>
                  <a:pt x="164" y="1044"/>
                  <a:pt x="171" y="1050"/>
                  <a:pt x="179" y="1050"/>
                </a:cubicBezTo>
                <a:cubicBezTo>
                  <a:pt x="187" y="1050"/>
                  <a:pt x="194" y="1044"/>
                  <a:pt x="194" y="1035"/>
                </a:cubicBezTo>
                <a:cubicBezTo>
                  <a:pt x="194" y="1027"/>
                  <a:pt x="187" y="1021"/>
                  <a:pt x="179" y="1021"/>
                </a:cubicBezTo>
                <a:close/>
                <a:moveTo>
                  <a:pt x="179" y="1053"/>
                </a:moveTo>
                <a:cubicBezTo>
                  <a:pt x="171" y="1053"/>
                  <a:pt x="164" y="1060"/>
                  <a:pt x="164" y="1068"/>
                </a:cubicBezTo>
                <a:cubicBezTo>
                  <a:pt x="164" y="1076"/>
                  <a:pt x="171" y="1083"/>
                  <a:pt x="179" y="1083"/>
                </a:cubicBezTo>
                <a:cubicBezTo>
                  <a:pt x="187" y="1083"/>
                  <a:pt x="194" y="1076"/>
                  <a:pt x="194" y="1068"/>
                </a:cubicBezTo>
                <a:cubicBezTo>
                  <a:pt x="194" y="1060"/>
                  <a:pt x="187" y="1053"/>
                  <a:pt x="179" y="1053"/>
                </a:cubicBezTo>
                <a:close/>
                <a:moveTo>
                  <a:pt x="179" y="1086"/>
                </a:moveTo>
                <a:cubicBezTo>
                  <a:pt x="171" y="1086"/>
                  <a:pt x="164" y="1093"/>
                  <a:pt x="164" y="1101"/>
                </a:cubicBezTo>
                <a:cubicBezTo>
                  <a:pt x="164" y="1109"/>
                  <a:pt x="171" y="1116"/>
                  <a:pt x="179" y="1116"/>
                </a:cubicBezTo>
                <a:cubicBezTo>
                  <a:pt x="187" y="1116"/>
                  <a:pt x="194" y="1109"/>
                  <a:pt x="194" y="1101"/>
                </a:cubicBezTo>
                <a:cubicBezTo>
                  <a:pt x="194" y="1093"/>
                  <a:pt x="187" y="1086"/>
                  <a:pt x="179" y="1086"/>
                </a:cubicBezTo>
                <a:close/>
                <a:moveTo>
                  <a:pt x="179" y="1119"/>
                </a:moveTo>
                <a:cubicBezTo>
                  <a:pt x="171" y="1119"/>
                  <a:pt x="164" y="1126"/>
                  <a:pt x="164" y="1134"/>
                </a:cubicBezTo>
                <a:cubicBezTo>
                  <a:pt x="164" y="1142"/>
                  <a:pt x="171" y="1149"/>
                  <a:pt x="179" y="1149"/>
                </a:cubicBezTo>
                <a:cubicBezTo>
                  <a:pt x="187" y="1149"/>
                  <a:pt x="194" y="1142"/>
                  <a:pt x="194" y="1134"/>
                </a:cubicBezTo>
                <a:cubicBezTo>
                  <a:pt x="194" y="1126"/>
                  <a:pt x="187" y="1119"/>
                  <a:pt x="179" y="1119"/>
                </a:cubicBezTo>
                <a:close/>
                <a:moveTo>
                  <a:pt x="179" y="1152"/>
                </a:moveTo>
                <a:cubicBezTo>
                  <a:pt x="171" y="1152"/>
                  <a:pt x="164" y="1159"/>
                  <a:pt x="164" y="1167"/>
                </a:cubicBezTo>
                <a:cubicBezTo>
                  <a:pt x="164" y="1175"/>
                  <a:pt x="171" y="1182"/>
                  <a:pt x="179" y="1182"/>
                </a:cubicBezTo>
                <a:cubicBezTo>
                  <a:pt x="187" y="1182"/>
                  <a:pt x="194" y="1175"/>
                  <a:pt x="194" y="1167"/>
                </a:cubicBezTo>
                <a:cubicBezTo>
                  <a:pt x="194" y="1159"/>
                  <a:pt x="187" y="1152"/>
                  <a:pt x="179" y="1152"/>
                </a:cubicBezTo>
                <a:close/>
                <a:moveTo>
                  <a:pt x="179" y="1185"/>
                </a:moveTo>
                <a:cubicBezTo>
                  <a:pt x="171" y="1185"/>
                  <a:pt x="164" y="1192"/>
                  <a:pt x="164" y="1200"/>
                </a:cubicBezTo>
                <a:cubicBezTo>
                  <a:pt x="164" y="1208"/>
                  <a:pt x="171" y="1215"/>
                  <a:pt x="179" y="1215"/>
                </a:cubicBezTo>
                <a:cubicBezTo>
                  <a:pt x="187" y="1215"/>
                  <a:pt x="194" y="1208"/>
                  <a:pt x="194" y="1200"/>
                </a:cubicBezTo>
                <a:cubicBezTo>
                  <a:pt x="194" y="1192"/>
                  <a:pt x="187" y="1185"/>
                  <a:pt x="179" y="1185"/>
                </a:cubicBezTo>
                <a:close/>
                <a:moveTo>
                  <a:pt x="179" y="1218"/>
                </a:moveTo>
                <a:cubicBezTo>
                  <a:pt x="171" y="1218"/>
                  <a:pt x="164" y="1225"/>
                  <a:pt x="164" y="1233"/>
                </a:cubicBezTo>
                <a:cubicBezTo>
                  <a:pt x="164" y="1241"/>
                  <a:pt x="171" y="1248"/>
                  <a:pt x="179" y="1248"/>
                </a:cubicBezTo>
                <a:cubicBezTo>
                  <a:pt x="187" y="1248"/>
                  <a:pt x="194" y="1241"/>
                  <a:pt x="194" y="1233"/>
                </a:cubicBezTo>
                <a:cubicBezTo>
                  <a:pt x="194" y="1225"/>
                  <a:pt x="187" y="1218"/>
                  <a:pt x="179" y="1218"/>
                </a:cubicBezTo>
                <a:close/>
                <a:moveTo>
                  <a:pt x="179" y="1251"/>
                </a:moveTo>
                <a:cubicBezTo>
                  <a:pt x="171" y="1251"/>
                  <a:pt x="164" y="1258"/>
                  <a:pt x="164" y="1266"/>
                </a:cubicBezTo>
                <a:cubicBezTo>
                  <a:pt x="164" y="1274"/>
                  <a:pt x="171" y="1281"/>
                  <a:pt x="179" y="1281"/>
                </a:cubicBezTo>
                <a:cubicBezTo>
                  <a:pt x="187" y="1281"/>
                  <a:pt x="194" y="1274"/>
                  <a:pt x="194" y="1266"/>
                </a:cubicBezTo>
                <a:cubicBezTo>
                  <a:pt x="194" y="1258"/>
                  <a:pt x="187" y="1251"/>
                  <a:pt x="179" y="1251"/>
                </a:cubicBezTo>
                <a:close/>
                <a:moveTo>
                  <a:pt x="179" y="1284"/>
                </a:moveTo>
                <a:cubicBezTo>
                  <a:pt x="171" y="1284"/>
                  <a:pt x="164" y="1291"/>
                  <a:pt x="164" y="1299"/>
                </a:cubicBezTo>
                <a:cubicBezTo>
                  <a:pt x="164" y="1307"/>
                  <a:pt x="171" y="1314"/>
                  <a:pt x="179" y="1314"/>
                </a:cubicBezTo>
                <a:cubicBezTo>
                  <a:pt x="187" y="1314"/>
                  <a:pt x="194" y="1307"/>
                  <a:pt x="194" y="1299"/>
                </a:cubicBezTo>
                <a:cubicBezTo>
                  <a:pt x="194" y="1291"/>
                  <a:pt x="187" y="1284"/>
                  <a:pt x="179" y="1284"/>
                </a:cubicBezTo>
                <a:close/>
                <a:moveTo>
                  <a:pt x="179" y="1317"/>
                </a:moveTo>
                <a:cubicBezTo>
                  <a:pt x="171" y="1317"/>
                  <a:pt x="164" y="1323"/>
                  <a:pt x="164" y="1332"/>
                </a:cubicBezTo>
                <a:cubicBezTo>
                  <a:pt x="164" y="1340"/>
                  <a:pt x="171" y="1346"/>
                  <a:pt x="179" y="1346"/>
                </a:cubicBezTo>
                <a:cubicBezTo>
                  <a:pt x="187" y="1346"/>
                  <a:pt x="194" y="1340"/>
                  <a:pt x="194" y="1332"/>
                </a:cubicBezTo>
                <a:cubicBezTo>
                  <a:pt x="194" y="1323"/>
                  <a:pt x="187" y="1317"/>
                  <a:pt x="179" y="1317"/>
                </a:cubicBezTo>
                <a:close/>
                <a:moveTo>
                  <a:pt x="179" y="1350"/>
                </a:moveTo>
                <a:cubicBezTo>
                  <a:pt x="171" y="1350"/>
                  <a:pt x="164" y="1356"/>
                  <a:pt x="164" y="1365"/>
                </a:cubicBezTo>
                <a:cubicBezTo>
                  <a:pt x="164" y="1373"/>
                  <a:pt x="171" y="1379"/>
                  <a:pt x="179" y="1379"/>
                </a:cubicBezTo>
                <a:cubicBezTo>
                  <a:pt x="187" y="1379"/>
                  <a:pt x="194" y="1373"/>
                  <a:pt x="194" y="1365"/>
                </a:cubicBezTo>
                <a:cubicBezTo>
                  <a:pt x="194" y="1356"/>
                  <a:pt x="187" y="1350"/>
                  <a:pt x="179" y="1350"/>
                </a:cubicBezTo>
                <a:close/>
                <a:moveTo>
                  <a:pt x="179" y="1383"/>
                </a:moveTo>
                <a:cubicBezTo>
                  <a:pt x="171" y="1383"/>
                  <a:pt x="164" y="1389"/>
                  <a:pt x="164" y="1397"/>
                </a:cubicBezTo>
                <a:cubicBezTo>
                  <a:pt x="164" y="1406"/>
                  <a:pt x="171" y="1412"/>
                  <a:pt x="179" y="1412"/>
                </a:cubicBezTo>
                <a:cubicBezTo>
                  <a:pt x="187" y="1412"/>
                  <a:pt x="194" y="1406"/>
                  <a:pt x="194" y="1397"/>
                </a:cubicBezTo>
                <a:cubicBezTo>
                  <a:pt x="194" y="1389"/>
                  <a:pt x="187" y="1383"/>
                  <a:pt x="179" y="1383"/>
                </a:cubicBezTo>
                <a:close/>
                <a:moveTo>
                  <a:pt x="179" y="1416"/>
                </a:moveTo>
                <a:cubicBezTo>
                  <a:pt x="171" y="1416"/>
                  <a:pt x="164" y="1422"/>
                  <a:pt x="164" y="1430"/>
                </a:cubicBezTo>
                <a:cubicBezTo>
                  <a:pt x="164" y="1439"/>
                  <a:pt x="171" y="1445"/>
                  <a:pt x="179" y="1445"/>
                </a:cubicBezTo>
                <a:cubicBezTo>
                  <a:pt x="187" y="1445"/>
                  <a:pt x="194" y="1439"/>
                  <a:pt x="194" y="1430"/>
                </a:cubicBezTo>
                <a:cubicBezTo>
                  <a:pt x="194" y="1422"/>
                  <a:pt x="187" y="1416"/>
                  <a:pt x="179" y="1416"/>
                </a:cubicBezTo>
                <a:close/>
                <a:moveTo>
                  <a:pt x="212" y="0"/>
                </a:moveTo>
                <a:cubicBezTo>
                  <a:pt x="204" y="0"/>
                  <a:pt x="197" y="7"/>
                  <a:pt x="197" y="15"/>
                </a:cubicBezTo>
                <a:cubicBezTo>
                  <a:pt x="197" y="23"/>
                  <a:pt x="204" y="30"/>
                  <a:pt x="212" y="30"/>
                </a:cubicBezTo>
                <a:cubicBezTo>
                  <a:pt x="220" y="30"/>
                  <a:pt x="227" y="23"/>
                  <a:pt x="227" y="15"/>
                </a:cubicBezTo>
                <a:cubicBezTo>
                  <a:pt x="227" y="7"/>
                  <a:pt x="220" y="0"/>
                  <a:pt x="212" y="0"/>
                </a:cubicBezTo>
                <a:close/>
                <a:moveTo>
                  <a:pt x="212" y="33"/>
                </a:moveTo>
                <a:cubicBezTo>
                  <a:pt x="204" y="33"/>
                  <a:pt x="197" y="40"/>
                  <a:pt x="197" y="48"/>
                </a:cubicBezTo>
                <a:cubicBezTo>
                  <a:pt x="197" y="56"/>
                  <a:pt x="204" y="63"/>
                  <a:pt x="212" y="63"/>
                </a:cubicBezTo>
                <a:cubicBezTo>
                  <a:pt x="220" y="63"/>
                  <a:pt x="227" y="56"/>
                  <a:pt x="227" y="48"/>
                </a:cubicBezTo>
                <a:cubicBezTo>
                  <a:pt x="227" y="40"/>
                  <a:pt x="220" y="33"/>
                  <a:pt x="212" y="33"/>
                </a:cubicBezTo>
                <a:close/>
                <a:moveTo>
                  <a:pt x="212" y="66"/>
                </a:moveTo>
                <a:cubicBezTo>
                  <a:pt x="204" y="66"/>
                  <a:pt x="197" y="72"/>
                  <a:pt x="197" y="81"/>
                </a:cubicBezTo>
                <a:cubicBezTo>
                  <a:pt x="197" y="89"/>
                  <a:pt x="204" y="95"/>
                  <a:pt x="212" y="95"/>
                </a:cubicBezTo>
                <a:cubicBezTo>
                  <a:pt x="220" y="95"/>
                  <a:pt x="227" y="89"/>
                  <a:pt x="227" y="81"/>
                </a:cubicBezTo>
                <a:cubicBezTo>
                  <a:pt x="227" y="72"/>
                  <a:pt x="220" y="66"/>
                  <a:pt x="212" y="66"/>
                </a:cubicBezTo>
                <a:close/>
                <a:moveTo>
                  <a:pt x="212" y="99"/>
                </a:moveTo>
                <a:cubicBezTo>
                  <a:pt x="204" y="99"/>
                  <a:pt x="197" y="105"/>
                  <a:pt x="197" y="114"/>
                </a:cubicBezTo>
                <a:cubicBezTo>
                  <a:pt x="197" y="122"/>
                  <a:pt x="204" y="128"/>
                  <a:pt x="212" y="128"/>
                </a:cubicBezTo>
                <a:cubicBezTo>
                  <a:pt x="220" y="128"/>
                  <a:pt x="227" y="122"/>
                  <a:pt x="227" y="114"/>
                </a:cubicBezTo>
                <a:cubicBezTo>
                  <a:pt x="227" y="105"/>
                  <a:pt x="220" y="99"/>
                  <a:pt x="212" y="99"/>
                </a:cubicBezTo>
                <a:close/>
                <a:moveTo>
                  <a:pt x="212" y="132"/>
                </a:moveTo>
                <a:cubicBezTo>
                  <a:pt x="204" y="132"/>
                  <a:pt x="197" y="138"/>
                  <a:pt x="197" y="147"/>
                </a:cubicBezTo>
                <a:cubicBezTo>
                  <a:pt x="197" y="155"/>
                  <a:pt x="204" y="161"/>
                  <a:pt x="212" y="161"/>
                </a:cubicBezTo>
                <a:cubicBezTo>
                  <a:pt x="220" y="161"/>
                  <a:pt x="227" y="155"/>
                  <a:pt x="227" y="147"/>
                </a:cubicBezTo>
                <a:cubicBezTo>
                  <a:pt x="227" y="138"/>
                  <a:pt x="220" y="132"/>
                  <a:pt x="212" y="132"/>
                </a:cubicBezTo>
                <a:close/>
                <a:moveTo>
                  <a:pt x="212" y="165"/>
                </a:moveTo>
                <a:cubicBezTo>
                  <a:pt x="204" y="165"/>
                  <a:pt x="197" y="171"/>
                  <a:pt x="197" y="179"/>
                </a:cubicBezTo>
                <a:cubicBezTo>
                  <a:pt x="197" y="188"/>
                  <a:pt x="204" y="194"/>
                  <a:pt x="212" y="194"/>
                </a:cubicBezTo>
                <a:cubicBezTo>
                  <a:pt x="220" y="194"/>
                  <a:pt x="227" y="188"/>
                  <a:pt x="227" y="179"/>
                </a:cubicBezTo>
                <a:cubicBezTo>
                  <a:pt x="227" y="171"/>
                  <a:pt x="220" y="165"/>
                  <a:pt x="212" y="165"/>
                </a:cubicBezTo>
                <a:close/>
                <a:moveTo>
                  <a:pt x="212" y="198"/>
                </a:moveTo>
                <a:cubicBezTo>
                  <a:pt x="204" y="198"/>
                  <a:pt x="197" y="204"/>
                  <a:pt x="197" y="212"/>
                </a:cubicBezTo>
                <a:cubicBezTo>
                  <a:pt x="197" y="221"/>
                  <a:pt x="204" y="227"/>
                  <a:pt x="212" y="227"/>
                </a:cubicBezTo>
                <a:cubicBezTo>
                  <a:pt x="220" y="227"/>
                  <a:pt x="227" y="221"/>
                  <a:pt x="227" y="212"/>
                </a:cubicBezTo>
                <a:cubicBezTo>
                  <a:pt x="227" y="204"/>
                  <a:pt x="220" y="198"/>
                  <a:pt x="212" y="198"/>
                </a:cubicBezTo>
                <a:close/>
                <a:moveTo>
                  <a:pt x="212" y="230"/>
                </a:moveTo>
                <a:cubicBezTo>
                  <a:pt x="204" y="230"/>
                  <a:pt x="197" y="237"/>
                  <a:pt x="197" y="245"/>
                </a:cubicBezTo>
                <a:cubicBezTo>
                  <a:pt x="197" y="253"/>
                  <a:pt x="204" y="260"/>
                  <a:pt x="212" y="260"/>
                </a:cubicBezTo>
                <a:cubicBezTo>
                  <a:pt x="220" y="260"/>
                  <a:pt x="227" y="253"/>
                  <a:pt x="227" y="245"/>
                </a:cubicBezTo>
                <a:cubicBezTo>
                  <a:pt x="227" y="237"/>
                  <a:pt x="220" y="230"/>
                  <a:pt x="212" y="230"/>
                </a:cubicBezTo>
                <a:close/>
                <a:moveTo>
                  <a:pt x="212" y="263"/>
                </a:moveTo>
                <a:cubicBezTo>
                  <a:pt x="204" y="263"/>
                  <a:pt x="197" y="270"/>
                  <a:pt x="197" y="278"/>
                </a:cubicBezTo>
                <a:cubicBezTo>
                  <a:pt x="197" y="286"/>
                  <a:pt x="204" y="293"/>
                  <a:pt x="212" y="293"/>
                </a:cubicBezTo>
                <a:cubicBezTo>
                  <a:pt x="220" y="293"/>
                  <a:pt x="227" y="286"/>
                  <a:pt x="227" y="278"/>
                </a:cubicBezTo>
                <a:cubicBezTo>
                  <a:pt x="227" y="270"/>
                  <a:pt x="220" y="263"/>
                  <a:pt x="212" y="263"/>
                </a:cubicBezTo>
                <a:close/>
                <a:moveTo>
                  <a:pt x="212" y="296"/>
                </a:moveTo>
                <a:cubicBezTo>
                  <a:pt x="204" y="296"/>
                  <a:pt x="197" y="303"/>
                  <a:pt x="197" y="311"/>
                </a:cubicBezTo>
                <a:cubicBezTo>
                  <a:pt x="197" y="319"/>
                  <a:pt x="204" y="326"/>
                  <a:pt x="212" y="326"/>
                </a:cubicBezTo>
                <a:cubicBezTo>
                  <a:pt x="220" y="326"/>
                  <a:pt x="227" y="319"/>
                  <a:pt x="227" y="311"/>
                </a:cubicBezTo>
                <a:cubicBezTo>
                  <a:pt x="227" y="303"/>
                  <a:pt x="220" y="296"/>
                  <a:pt x="212" y="296"/>
                </a:cubicBezTo>
                <a:close/>
                <a:moveTo>
                  <a:pt x="212" y="329"/>
                </a:moveTo>
                <a:cubicBezTo>
                  <a:pt x="204" y="329"/>
                  <a:pt x="197" y="336"/>
                  <a:pt x="197" y="344"/>
                </a:cubicBezTo>
                <a:cubicBezTo>
                  <a:pt x="197" y="352"/>
                  <a:pt x="204" y="359"/>
                  <a:pt x="212" y="359"/>
                </a:cubicBezTo>
                <a:cubicBezTo>
                  <a:pt x="220" y="359"/>
                  <a:pt x="227" y="352"/>
                  <a:pt x="227" y="344"/>
                </a:cubicBezTo>
                <a:cubicBezTo>
                  <a:pt x="227" y="336"/>
                  <a:pt x="220" y="329"/>
                  <a:pt x="212" y="329"/>
                </a:cubicBezTo>
                <a:close/>
                <a:moveTo>
                  <a:pt x="212" y="362"/>
                </a:moveTo>
                <a:cubicBezTo>
                  <a:pt x="204" y="362"/>
                  <a:pt x="197" y="369"/>
                  <a:pt x="197" y="377"/>
                </a:cubicBezTo>
                <a:cubicBezTo>
                  <a:pt x="197" y="385"/>
                  <a:pt x="204" y="392"/>
                  <a:pt x="212" y="392"/>
                </a:cubicBezTo>
                <a:cubicBezTo>
                  <a:pt x="220" y="392"/>
                  <a:pt x="227" y="385"/>
                  <a:pt x="227" y="377"/>
                </a:cubicBezTo>
                <a:cubicBezTo>
                  <a:pt x="227" y="369"/>
                  <a:pt x="220" y="362"/>
                  <a:pt x="212" y="362"/>
                </a:cubicBezTo>
                <a:close/>
                <a:moveTo>
                  <a:pt x="212" y="395"/>
                </a:moveTo>
                <a:cubicBezTo>
                  <a:pt x="204" y="395"/>
                  <a:pt x="197" y="402"/>
                  <a:pt x="197" y="410"/>
                </a:cubicBezTo>
                <a:cubicBezTo>
                  <a:pt x="197" y="418"/>
                  <a:pt x="204" y="425"/>
                  <a:pt x="212" y="425"/>
                </a:cubicBezTo>
                <a:cubicBezTo>
                  <a:pt x="220" y="425"/>
                  <a:pt x="227" y="418"/>
                  <a:pt x="227" y="410"/>
                </a:cubicBezTo>
                <a:cubicBezTo>
                  <a:pt x="227" y="402"/>
                  <a:pt x="220" y="395"/>
                  <a:pt x="212" y="395"/>
                </a:cubicBezTo>
                <a:close/>
                <a:moveTo>
                  <a:pt x="212" y="428"/>
                </a:moveTo>
                <a:cubicBezTo>
                  <a:pt x="204" y="428"/>
                  <a:pt x="197" y="435"/>
                  <a:pt x="197" y="443"/>
                </a:cubicBezTo>
                <a:cubicBezTo>
                  <a:pt x="197" y="451"/>
                  <a:pt x="204" y="458"/>
                  <a:pt x="212" y="458"/>
                </a:cubicBezTo>
                <a:cubicBezTo>
                  <a:pt x="220" y="458"/>
                  <a:pt x="227" y="451"/>
                  <a:pt x="227" y="443"/>
                </a:cubicBezTo>
                <a:cubicBezTo>
                  <a:pt x="227" y="435"/>
                  <a:pt x="220" y="428"/>
                  <a:pt x="212" y="428"/>
                </a:cubicBezTo>
                <a:close/>
                <a:moveTo>
                  <a:pt x="212" y="461"/>
                </a:moveTo>
                <a:cubicBezTo>
                  <a:pt x="204" y="461"/>
                  <a:pt x="197" y="468"/>
                  <a:pt x="197" y="476"/>
                </a:cubicBezTo>
                <a:cubicBezTo>
                  <a:pt x="197" y="484"/>
                  <a:pt x="204" y="491"/>
                  <a:pt x="212" y="491"/>
                </a:cubicBezTo>
                <a:cubicBezTo>
                  <a:pt x="220" y="491"/>
                  <a:pt x="227" y="484"/>
                  <a:pt x="227" y="476"/>
                </a:cubicBezTo>
                <a:cubicBezTo>
                  <a:pt x="227" y="468"/>
                  <a:pt x="220" y="461"/>
                  <a:pt x="212" y="461"/>
                </a:cubicBezTo>
                <a:close/>
                <a:moveTo>
                  <a:pt x="212" y="494"/>
                </a:moveTo>
                <a:cubicBezTo>
                  <a:pt x="204" y="494"/>
                  <a:pt x="197" y="500"/>
                  <a:pt x="197" y="509"/>
                </a:cubicBezTo>
                <a:cubicBezTo>
                  <a:pt x="197" y="517"/>
                  <a:pt x="204" y="523"/>
                  <a:pt x="212" y="523"/>
                </a:cubicBezTo>
                <a:cubicBezTo>
                  <a:pt x="220" y="523"/>
                  <a:pt x="227" y="517"/>
                  <a:pt x="227" y="509"/>
                </a:cubicBezTo>
                <a:cubicBezTo>
                  <a:pt x="227" y="500"/>
                  <a:pt x="220" y="494"/>
                  <a:pt x="212" y="494"/>
                </a:cubicBezTo>
                <a:close/>
                <a:moveTo>
                  <a:pt x="212" y="527"/>
                </a:moveTo>
                <a:cubicBezTo>
                  <a:pt x="204" y="527"/>
                  <a:pt x="197" y="533"/>
                  <a:pt x="197" y="542"/>
                </a:cubicBezTo>
                <a:cubicBezTo>
                  <a:pt x="197" y="550"/>
                  <a:pt x="204" y="556"/>
                  <a:pt x="212" y="556"/>
                </a:cubicBezTo>
                <a:cubicBezTo>
                  <a:pt x="220" y="556"/>
                  <a:pt x="227" y="550"/>
                  <a:pt x="227" y="542"/>
                </a:cubicBezTo>
                <a:cubicBezTo>
                  <a:pt x="227" y="533"/>
                  <a:pt x="220" y="527"/>
                  <a:pt x="212" y="527"/>
                </a:cubicBezTo>
                <a:close/>
                <a:moveTo>
                  <a:pt x="212" y="560"/>
                </a:moveTo>
                <a:cubicBezTo>
                  <a:pt x="204" y="560"/>
                  <a:pt x="197" y="566"/>
                  <a:pt x="197" y="574"/>
                </a:cubicBezTo>
                <a:cubicBezTo>
                  <a:pt x="197" y="583"/>
                  <a:pt x="204" y="589"/>
                  <a:pt x="212" y="589"/>
                </a:cubicBezTo>
                <a:cubicBezTo>
                  <a:pt x="220" y="589"/>
                  <a:pt x="227" y="583"/>
                  <a:pt x="227" y="574"/>
                </a:cubicBezTo>
                <a:cubicBezTo>
                  <a:pt x="227" y="566"/>
                  <a:pt x="220" y="560"/>
                  <a:pt x="212" y="560"/>
                </a:cubicBezTo>
                <a:close/>
                <a:moveTo>
                  <a:pt x="212" y="593"/>
                </a:moveTo>
                <a:cubicBezTo>
                  <a:pt x="204" y="593"/>
                  <a:pt x="197" y="599"/>
                  <a:pt x="197" y="607"/>
                </a:cubicBezTo>
                <a:cubicBezTo>
                  <a:pt x="197" y="616"/>
                  <a:pt x="204" y="622"/>
                  <a:pt x="212" y="622"/>
                </a:cubicBezTo>
                <a:cubicBezTo>
                  <a:pt x="220" y="622"/>
                  <a:pt x="227" y="616"/>
                  <a:pt x="227" y="607"/>
                </a:cubicBezTo>
                <a:cubicBezTo>
                  <a:pt x="227" y="599"/>
                  <a:pt x="220" y="593"/>
                  <a:pt x="212" y="593"/>
                </a:cubicBezTo>
                <a:close/>
                <a:moveTo>
                  <a:pt x="212" y="625"/>
                </a:moveTo>
                <a:cubicBezTo>
                  <a:pt x="204" y="625"/>
                  <a:pt x="197" y="632"/>
                  <a:pt x="197" y="640"/>
                </a:cubicBezTo>
                <a:cubicBezTo>
                  <a:pt x="197" y="648"/>
                  <a:pt x="204" y="655"/>
                  <a:pt x="212" y="655"/>
                </a:cubicBezTo>
                <a:cubicBezTo>
                  <a:pt x="220" y="655"/>
                  <a:pt x="227" y="648"/>
                  <a:pt x="227" y="640"/>
                </a:cubicBezTo>
                <a:cubicBezTo>
                  <a:pt x="227" y="632"/>
                  <a:pt x="220" y="625"/>
                  <a:pt x="212" y="625"/>
                </a:cubicBezTo>
                <a:close/>
                <a:moveTo>
                  <a:pt x="212" y="658"/>
                </a:moveTo>
                <a:cubicBezTo>
                  <a:pt x="204" y="658"/>
                  <a:pt x="197" y="665"/>
                  <a:pt x="197" y="673"/>
                </a:cubicBezTo>
                <a:cubicBezTo>
                  <a:pt x="197" y="681"/>
                  <a:pt x="204" y="688"/>
                  <a:pt x="212" y="688"/>
                </a:cubicBezTo>
                <a:cubicBezTo>
                  <a:pt x="220" y="688"/>
                  <a:pt x="227" y="681"/>
                  <a:pt x="227" y="673"/>
                </a:cubicBezTo>
                <a:cubicBezTo>
                  <a:pt x="227" y="665"/>
                  <a:pt x="220" y="658"/>
                  <a:pt x="212" y="658"/>
                </a:cubicBezTo>
                <a:close/>
                <a:moveTo>
                  <a:pt x="212" y="691"/>
                </a:moveTo>
                <a:cubicBezTo>
                  <a:pt x="204" y="691"/>
                  <a:pt x="197" y="698"/>
                  <a:pt x="197" y="706"/>
                </a:cubicBezTo>
                <a:cubicBezTo>
                  <a:pt x="197" y="714"/>
                  <a:pt x="204" y="721"/>
                  <a:pt x="212" y="721"/>
                </a:cubicBezTo>
                <a:cubicBezTo>
                  <a:pt x="220" y="721"/>
                  <a:pt x="227" y="714"/>
                  <a:pt x="227" y="706"/>
                </a:cubicBezTo>
                <a:cubicBezTo>
                  <a:pt x="227" y="698"/>
                  <a:pt x="220" y="691"/>
                  <a:pt x="212" y="691"/>
                </a:cubicBezTo>
                <a:close/>
                <a:moveTo>
                  <a:pt x="212" y="724"/>
                </a:moveTo>
                <a:cubicBezTo>
                  <a:pt x="204" y="724"/>
                  <a:pt x="197" y="731"/>
                  <a:pt x="197" y="739"/>
                </a:cubicBezTo>
                <a:cubicBezTo>
                  <a:pt x="197" y="747"/>
                  <a:pt x="204" y="754"/>
                  <a:pt x="212" y="754"/>
                </a:cubicBezTo>
                <a:cubicBezTo>
                  <a:pt x="220" y="754"/>
                  <a:pt x="227" y="747"/>
                  <a:pt x="227" y="739"/>
                </a:cubicBezTo>
                <a:cubicBezTo>
                  <a:pt x="227" y="731"/>
                  <a:pt x="220" y="724"/>
                  <a:pt x="212" y="724"/>
                </a:cubicBezTo>
                <a:close/>
                <a:moveTo>
                  <a:pt x="212" y="757"/>
                </a:moveTo>
                <a:cubicBezTo>
                  <a:pt x="204" y="757"/>
                  <a:pt x="197" y="764"/>
                  <a:pt x="197" y="772"/>
                </a:cubicBezTo>
                <a:cubicBezTo>
                  <a:pt x="197" y="780"/>
                  <a:pt x="204" y="787"/>
                  <a:pt x="212" y="787"/>
                </a:cubicBezTo>
                <a:cubicBezTo>
                  <a:pt x="220" y="787"/>
                  <a:pt x="227" y="780"/>
                  <a:pt x="227" y="772"/>
                </a:cubicBezTo>
                <a:cubicBezTo>
                  <a:pt x="227" y="764"/>
                  <a:pt x="220" y="757"/>
                  <a:pt x="212" y="757"/>
                </a:cubicBezTo>
                <a:close/>
                <a:moveTo>
                  <a:pt x="212" y="790"/>
                </a:moveTo>
                <a:cubicBezTo>
                  <a:pt x="204" y="790"/>
                  <a:pt x="197" y="797"/>
                  <a:pt x="197" y="805"/>
                </a:cubicBezTo>
                <a:cubicBezTo>
                  <a:pt x="197" y="813"/>
                  <a:pt x="204" y="820"/>
                  <a:pt x="212" y="820"/>
                </a:cubicBezTo>
                <a:cubicBezTo>
                  <a:pt x="220" y="820"/>
                  <a:pt x="227" y="813"/>
                  <a:pt x="227" y="805"/>
                </a:cubicBezTo>
                <a:cubicBezTo>
                  <a:pt x="227" y="797"/>
                  <a:pt x="220" y="790"/>
                  <a:pt x="212" y="790"/>
                </a:cubicBezTo>
                <a:close/>
                <a:moveTo>
                  <a:pt x="212" y="823"/>
                </a:moveTo>
                <a:cubicBezTo>
                  <a:pt x="204" y="823"/>
                  <a:pt x="197" y="830"/>
                  <a:pt x="197" y="838"/>
                </a:cubicBezTo>
                <a:cubicBezTo>
                  <a:pt x="197" y="846"/>
                  <a:pt x="204" y="853"/>
                  <a:pt x="212" y="853"/>
                </a:cubicBezTo>
                <a:cubicBezTo>
                  <a:pt x="220" y="853"/>
                  <a:pt x="227" y="846"/>
                  <a:pt x="227" y="838"/>
                </a:cubicBezTo>
                <a:cubicBezTo>
                  <a:pt x="227" y="830"/>
                  <a:pt x="220" y="823"/>
                  <a:pt x="212" y="823"/>
                </a:cubicBezTo>
                <a:close/>
                <a:moveTo>
                  <a:pt x="212" y="856"/>
                </a:moveTo>
                <a:cubicBezTo>
                  <a:pt x="204" y="856"/>
                  <a:pt x="197" y="863"/>
                  <a:pt x="197" y="871"/>
                </a:cubicBezTo>
                <a:cubicBezTo>
                  <a:pt x="197" y="879"/>
                  <a:pt x="204" y="886"/>
                  <a:pt x="212" y="886"/>
                </a:cubicBezTo>
                <a:cubicBezTo>
                  <a:pt x="220" y="886"/>
                  <a:pt x="227" y="879"/>
                  <a:pt x="227" y="871"/>
                </a:cubicBezTo>
                <a:cubicBezTo>
                  <a:pt x="227" y="863"/>
                  <a:pt x="220" y="856"/>
                  <a:pt x="212" y="856"/>
                </a:cubicBezTo>
                <a:close/>
                <a:moveTo>
                  <a:pt x="212" y="889"/>
                </a:moveTo>
                <a:cubicBezTo>
                  <a:pt x="204" y="889"/>
                  <a:pt x="197" y="895"/>
                  <a:pt x="197" y="904"/>
                </a:cubicBezTo>
                <a:cubicBezTo>
                  <a:pt x="197" y="912"/>
                  <a:pt x="204" y="918"/>
                  <a:pt x="212" y="918"/>
                </a:cubicBezTo>
                <a:cubicBezTo>
                  <a:pt x="220" y="918"/>
                  <a:pt x="227" y="912"/>
                  <a:pt x="227" y="904"/>
                </a:cubicBezTo>
                <a:cubicBezTo>
                  <a:pt x="227" y="895"/>
                  <a:pt x="220" y="889"/>
                  <a:pt x="212" y="889"/>
                </a:cubicBezTo>
                <a:close/>
                <a:moveTo>
                  <a:pt x="212" y="922"/>
                </a:moveTo>
                <a:cubicBezTo>
                  <a:pt x="204" y="922"/>
                  <a:pt x="197" y="928"/>
                  <a:pt x="197" y="937"/>
                </a:cubicBezTo>
                <a:cubicBezTo>
                  <a:pt x="197" y="945"/>
                  <a:pt x="204" y="951"/>
                  <a:pt x="212" y="951"/>
                </a:cubicBezTo>
                <a:cubicBezTo>
                  <a:pt x="220" y="951"/>
                  <a:pt x="227" y="945"/>
                  <a:pt x="227" y="937"/>
                </a:cubicBezTo>
                <a:cubicBezTo>
                  <a:pt x="227" y="928"/>
                  <a:pt x="220" y="922"/>
                  <a:pt x="212" y="922"/>
                </a:cubicBezTo>
                <a:close/>
                <a:moveTo>
                  <a:pt x="212" y="955"/>
                </a:moveTo>
                <a:cubicBezTo>
                  <a:pt x="204" y="955"/>
                  <a:pt x="197" y="961"/>
                  <a:pt x="197" y="970"/>
                </a:cubicBezTo>
                <a:cubicBezTo>
                  <a:pt x="197" y="978"/>
                  <a:pt x="204" y="984"/>
                  <a:pt x="212" y="984"/>
                </a:cubicBezTo>
                <a:cubicBezTo>
                  <a:pt x="220" y="984"/>
                  <a:pt x="227" y="978"/>
                  <a:pt x="227" y="970"/>
                </a:cubicBezTo>
                <a:cubicBezTo>
                  <a:pt x="227" y="961"/>
                  <a:pt x="220" y="955"/>
                  <a:pt x="212" y="955"/>
                </a:cubicBezTo>
                <a:close/>
                <a:moveTo>
                  <a:pt x="212" y="988"/>
                </a:moveTo>
                <a:cubicBezTo>
                  <a:pt x="204" y="988"/>
                  <a:pt x="197" y="994"/>
                  <a:pt x="197" y="1002"/>
                </a:cubicBezTo>
                <a:cubicBezTo>
                  <a:pt x="197" y="1011"/>
                  <a:pt x="204" y="1017"/>
                  <a:pt x="212" y="1017"/>
                </a:cubicBezTo>
                <a:cubicBezTo>
                  <a:pt x="220" y="1017"/>
                  <a:pt x="227" y="1011"/>
                  <a:pt x="227" y="1002"/>
                </a:cubicBezTo>
                <a:cubicBezTo>
                  <a:pt x="227" y="994"/>
                  <a:pt x="220" y="988"/>
                  <a:pt x="212" y="988"/>
                </a:cubicBezTo>
                <a:close/>
                <a:moveTo>
                  <a:pt x="212" y="1021"/>
                </a:moveTo>
                <a:cubicBezTo>
                  <a:pt x="204" y="1021"/>
                  <a:pt x="197" y="1027"/>
                  <a:pt x="197" y="1035"/>
                </a:cubicBezTo>
                <a:cubicBezTo>
                  <a:pt x="197" y="1044"/>
                  <a:pt x="204" y="1050"/>
                  <a:pt x="212" y="1050"/>
                </a:cubicBezTo>
                <a:cubicBezTo>
                  <a:pt x="220" y="1050"/>
                  <a:pt x="227" y="1044"/>
                  <a:pt x="227" y="1035"/>
                </a:cubicBezTo>
                <a:cubicBezTo>
                  <a:pt x="227" y="1027"/>
                  <a:pt x="220" y="1021"/>
                  <a:pt x="212" y="1021"/>
                </a:cubicBezTo>
                <a:close/>
                <a:moveTo>
                  <a:pt x="212" y="1053"/>
                </a:moveTo>
                <a:cubicBezTo>
                  <a:pt x="204" y="1053"/>
                  <a:pt x="197" y="1060"/>
                  <a:pt x="197" y="1068"/>
                </a:cubicBezTo>
                <a:cubicBezTo>
                  <a:pt x="197" y="1076"/>
                  <a:pt x="204" y="1083"/>
                  <a:pt x="212" y="1083"/>
                </a:cubicBezTo>
                <a:cubicBezTo>
                  <a:pt x="220" y="1083"/>
                  <a:pt x="227" y="1076"/>
                  <a:pt x="227" y="1068"/>
                </a:cubicBezTo>
                <a:cubicBezTo>
                  <a:pt x="227" y="1060"/>
                  <a:pt x="220" y="1053"/>
                  <a:pt x="212" y="1053"/>
                </a:cubicBezTo>
                <a:close/>
                <a:moveTo>
                  <a:pt x="212" y="1086"/>
                </a:moveTo>
                <a:cubicBezTo>
                  <a:pt x="204" y="1086"/>
                  <a:pt x="197" y="1093"/>
                  <a:pt x="197" y="1101"/>
                </a:cubicBezTo>
                <a:cubicBezTo>
                  <a:pt x="197" y="1109"/>
                  <a:pt x="204" y="1116"/>
                  <a:pt x="212" y="1116"/>
                </a:cubicBezTo>
                <a:cubicBezTo>
                  <a:pt x="220" y="1116"/>
                  <a:pt x="227" y="1109"/>
                  <a:pt x="227" y="1101"/>
                </a:cubicBezTo>
                <a:cubicBezTo>
                  <a:pt x="227" y="1093"/>
                  <a:pt x="220" y="1086"/>
                  <a:pt x="212" y="1086"/>
                </a:cubicBezTo>
                <a:close/>
                <a:moveTo>
                  <a:pt x="212" y="1119"/>
                </a:moveTo>
                <a:cubicBezTo>
                  <a:pt x="204" y="1119"/>
                  <a:pt x="197" y="1126"/>
                  <a:pt x="197" y="1134"/>
                </a:cubicBezTo>
                <a:cubicBezTo>
                  <a:pt x="197" y="1142"/>
                  <a:pt x="204" y="1149"/>
                  <a:pt x="212" y="1149"/>
                </a:cubicBezTo>
                <a:cubicBezTo>
                  <a:pt x="220" y="1149"/>
                  <a:pt x="227" y="1142"/>
                  <a:pt x="227" y="1134"/>
                </a:cubicBezTo>
                <a:cubicBezTo>
                  <a:pt x="227" y="1126"/>
                  <a:pt x="220" y="1119"/>
                  <a:pt x="212" y="1119"/>
                </a:cubicBezTo>
                <a:close/>
                <a:moveTo>
                  <a:pt x="212" y="1152"/>
                </a:moveTo>
                <a:cubicBezTo>
                  <a:pt x="204" y="1152"/>
                  <a:pt x="197" y="1159"/>
                  <a:pt x="197" y="1167"/>
                </a:cubicBezTo>
                <a:cubicBezTo>
                  <a:pt x="197" y="1175"/>
                  <a:pt x="204" y="1182"/>
                  <a:pt x="212" y="1182"/>
                </a:cubicBezTo>
                <a:cubicBezTo>
                  <a:pt x="220" y="1182"/>
                  <a:pt x="227" y="1175"/>
                  <a:pt x="227" y="1167"/>
                </a:cubicBezTo>
                <a:cubicBezTo>
                  <a:pt x="227" y="1159"/>
                  <a:pt x="220" y="1152"/>
                  <a:pt x="212" y="1152"/>
                </a:cubicBezTo>
                <a:close/>
                <a:moveTo>
                  <a:pt x="212" y="1185"/>
                </a:moveTo>
                <a:cubicBezTo>
                  <a:pt x="204" y="1185"/>
                  <a:pt x="197" y="1192"/>
                  <a:pt x="197" y="1200"/>
                </a:cubicBezTo>
                <a:cubicBezTo>
                  <a:pt x="197" y="1208"/>
                  <a:pt x="204" y="1215"/>
                  <a:pt x="212" y="1215"/>
                </a:cubicBezTo>
                <a:cubicBezTo>
                  <a:pt x="220" y="1215"/>
                  <a:pt x="227" y="1208"/>
                  <a:pt x="227" y="1200"/>
                </a:cubicBezTo>
                <a:cubicBezTo>
                  <a:pt x="227" y="1192"/>
                  <a:pt x="220" y="1185"/>
                  <a:pt x="212" y="1185"/>
                </a:cubicBezTo>
                <a:close/>
                <a:moveTo>
                  <a:pt x="212" y="1218"/>
                </a:moveTo>
                <a:cubicBezTo>
                  <a:pt x="204" y="1218"/>
                  <a:pt x="197" y="1225"/>
                  <a:pt x="197" y="1233"/>
                </a:cubicBezTo>
                <a:cubicBezTo>
                  <a:pt x="197" y="1241"/>
                  <a:pt x="204" y="1248"/>
                  <a:pt x="212" y="1248"/>
                </a:cubicBezTo>
                <a:cubicBezTo>
                  <a:pt x="220" y="1248"/>
                  <a:pt x="227" y="1241"/>
                  <a:pt x="227" y="1233"/>
                </a:cubicBezTo>
                <a:cubicBezTo>
                  <a:pt x="227" y="1225"/>
                  <a:pt x="220" y="1218"/>
                  <a:pt x="212" y="1218"/>
                </a:cubicBezTo>
                <a:close/>
                <a:moveTo>
                  <a:pt x="212" y="1251"/>
                </a:moveTo>
                <a:cubicBezTo>
                  <a:pt x="204" y="1251"/>
                  <a:pt x="197" y="1258"/>
                  <a:pt x="197" y="1266"/>
                </a:cubicBezTo>
                <a:cubicBezTo>
                  <a:pt x="197" y="1274"/>
                  <a:pt x="204" y="1281"/>
                  <a:pt x="212" y="1281"/>
                </a:cubicBezTo>
                <a:cubicBezTo>
                  <a:pt x="220" y="1281"/>
                  <a:pt x="227" y="1274"/>
                  <a:pt x="227" y="1266"/>
                </a:cubicBezTo>
                <a:cubicBezTo>
                  <a:pt x="227" y="1258"/>
                  <a:pt x="220" y="1251"/>
                  <a:pt x="212" y="1251"/>
                </a:cubicBezTo>
                <a:close/>
                <a:moveTo>
                  <a:pt x="212" y="1284"/>
                </a:moveTo>
                <a:cubicBezTo>
                  <a:pt x="204" y="1284"/>
                  <a:pt x="197" y="1291"/>
                  <a:pt x="197" y="1299"/>
                </a:cubicBezTo>
                <a:cubicBezTo>
                  <a:pt x="197" y="1307"/>
                  <a:pt x="204" y="1314"/>
                  <a:pt x="212" y="1314"/>
                </a:cubicBezTo>
                <a:cubicBezTo>
                  <a:pt x="220" y="1314"/>
                  <a:pt x="227" y="1307"/>
                  <a:pt x="227" y="1299"/>
                </a:cubicBezTo>
                <a:cubicBezTo>
                  <a:pt x="227" y="1291"/>
                  <a:pt x="220" y="1284"/>
                  <a:pt x="212" y="1284"/>
                </a:cubicBezTo>
                <a:close/>
                <a:moveTo>
                  <a:pt x="212" y="1317"/>
                </a:moveTo>
                <a:cubicBezTo>
                  <a:pt x="204" y="1317"/>
                  <a:pt x="197" y="1323"/>
                  <a:pt x="197" y="1332"/>
                </a:cubicBezTo>
                <a:cubicBezTo>
                  <a:pt x="197" y="1340"/>
                  <a:pt x="204" y="1346"/>
                  <a:pt x="212" y="1346"/>
                </a:cubicBezTo>
                <a:cubicBezTo>
                  <a:pt x="220" y="1346"/>
                  <a:pt x="227" y="1340"/>
                  <a:pt x="227" y="1332"/>
                </a:cubicBezTo>
                <a:cubicBezTo>
                  <a:pt x="227" y="1323"/>
                  <a:pt x="220" y="1317"/>
                  <a:pt x="212" y="1317"/>
                </a:cubicBezTo>
                <a:close/>
                <a:moveTo>
                  <a:pt x="212" y="1350"/>
                </a:moveTo>
                <a:cubicBezTo>
                  <a:pt x="204" y="1350"/>
                  <a:pt x="197" y="1356"/>
                  <a:pt x="197" y="1365"/>
                </a:cubicBezTo>
                <a:cubicBezTo>
                  <a:pt x="197" y="1373"/>
                  <a:pt x="204" y="1379"/>
                  <a:pt x="212" y="1379"/>
                </a:cubicBezTo>
                <a:cubicBezTo>
                  <a:pt x="220" y="1379"/>
                  <a:pt x="227" y="1373"/>
                  <a:pt x="227" y="1365"/>
                </a:cubicBezTo>
                <a:cubicBezTo>
                  <a:pt x="227" y="1356"/>
                  <a:pt x="220" y="1350"/>
                  <a:pt x="212" y="1350"/>
                </a:cubicBezTo>
                <a:close/>
                <a:moveTo>
                  <a:pt x="212" y="1383"/>
                </a:moveTo>
                <a:cubicBezTo>
                  <a:pt x="204" y="1383"/>
                  <a:pt x="197" y="1389"/>
                  <a:pt x="197" y="1397"/>
                </a:cubicBezTo>
                <a:cubicBezTo>
                  <a:pt x="197" y="1406"/>
                  <a:pt x="204" y="1412"/>
                  <a:pt x="212" y="1412"/>
                </a:cubicBezTo>
                <a:cubicBezTo>
                  <a:pt x="220" y="1412"/>
                  <a:pt x="227" y="1406"/>
                  <a:pt x="227" y="1397"/>
                </a:cubicBezTo>
                <a:cubicBezTo>
                  <a:pt x="227" y="1389"/>
                  <a:pt x="220" y="1383"/>
                  <a:pt x="212" y="1383"/>
                </a:cubicBezTo>
                <a:close/>
                <a:moveTo>
                  <a:pt x="212" y="1416"/>
                </a:moveTo>
                <a:cubicBezTo>
                  <a:pt x="204" y="1416"/>
                  <a:pt x="197" y="1422"/>
                  <a:pt x="197" y="1430"/>
                </a:cubicBezTo>
                <a:cubicBezTo>
                  <a:pt x="197" y="1439"/>
                  <a:pt x="204" y="1445"/>
                  <a:pt x="212" y="1445"/>
                </a:cubicBezTo>
                <a:cubicBezTo>
                  <a:pt x="220" y="1445"/>
                  <a:pt x="227" y="1439"/>
                  <a:pt x="227" y="1430"/>
                </a:cubicBezTo>
                <a:cubicBezTo>
                  <a:pt x="227" y="1422"/>
                  <a:pt x="220" y="1416"/>
                  <a:pt x="212" y="1416"/>
                </a:cubicBezTo>
                <a:close/>
                <a:moveTo>
                  <a:pt x="245" y="0"/>
                </a:moveTo>
                <a:cubicBezTo>
                  <a:pt x="237" y="0"/>
                  <a:pt x="230" y="7"/>
                  <a:pt x="230" y="15"/>
                </a:cubicBezTo>
                <a:cubicBezTo>
                  <a:pt x="230" y="23"/>
                  <a:pt x="237" y="30"/>
                  <a:pt x="245" y="30"/>
                </a:cubicBezTo>
                <a:cubicBezTo>
                  <a:pt x="253" y="30"/>
                  <a:pt x="260" y="23"/>
                  <a:pt x="260" y="15"/>
                </a:cubicBezTo>
                <a:cubicBezTo>
                  <a:pt x="260" y="7"/>
                  <a:pt x="253" y="0"/>
                  <a:pt x="245" y="0"/>
                </a:cubicBezTo>
                <a:close/>
                <a:moveTo>
                  <a:pt x="245" y="33"/>
                </a:moveTo>
                <a:cubicBezTo>
                  <a:pt x="237" y="33"/>
                  <a:pt x="230" y="40"/>
                  <a:pt x="230" y="48"/>
                </a:cubicBezTo>
                <a:cubicBezTo>
                  <a:pt x="230" y="56"/>
                  <a:pt x="237" y="63"/>
                  <a:pt x="245" y="63"/>
                </a:cubicBezTo>
                <a:cubicBezTo>
                  <a:pt x="253" y="63"/>
                  <a:pt x="260" y="56"/>
                  <a:pt x="260" y="48"/>
                </a:cubicBezTo>
                <a:cubicBezTo>
                  <a:pt x="260" y="40"/>
                  <a:pt x="253" y="33"/>
                  <a:pt x="245" y="33"/>
                </a:cubicBezTo>
                <a:close/>
                <a:moveTo>
                  <a:pt x="245" y="66"/>
                </a:moveTo>
                <a:cubicBezTo>
                  <a:pt x="237" y="66"/>
                  <a:pt x="230" y="72"/>
                  <a:pt x="230" y="81"/>
                </a:cubicBezTo>
                <a:cubicBezTo>
                  <a:pt x="230" y="89"/>
                  <a:pt x="237" y="95"/>
                  <a:pt x="245" y="95"/>
                </a:cubicBezTo>
                <a:cubicBezTo>
                  <a:pt x="253" y="95"/>
                  <a:pt x="260" y="89"/>
                  <a:pt x="260" y="81"/>
                </a:cubicBezTo>
                <a:cubicBezTo>
                  <a:pt x="260" y="72"/>
                  <a:pt x="253" y="66"/>
                  <a:pt x="245" y="66"/>
                </a:cubicBezTo>
                <a:close/>
                <a:moveTo>
                  <a:pt x="245" y="99"/>
                </a:moveTo>
                <a:cubicBezTo>
                  <a:pt x="237" y="99"/>
                  <a:pt x="230" y="105"/>
                  <a:pt x="230" y="114"/>
                </a:cubicBezTo>
                <a:cubicBezTo>
                  <a:pt x="230" y="122"/>
                  <a:pt x="237" y="128"/>
                  <a:pt x="245" y="128"/>
                </a:cubicBezTo>
                <a:cubicBezTo>
                  <a:pt x="253" y="128"/>
                  <a:pt x="260" y="122"/>
                  <a:pt x="260" y="114"/>
                </a:cubicBezTo>
                <a:cubicBezTo>
                  <a:pt x="260" y="105"/>
                  <a:pt x="253" y="99"/>
                  <a:pt x="245" y="99"/>
                </a:cubicBezTo>
                <a:close/>
                <a:moveTo>
                  <a:pt x="245" y="132"/>
                </a:moveTo>
                <a:cubicBezTo>
                  <a:pt x="237" y="132"/>
                  <a:pt x="230" y="138"/>
                  <a:pt x="230" y="147"/>
                </a:cubicBezTo>
                <a:cubicBezTo>
                  <a:pt x="230" y="155"/>
                  <a:pt x="237" y="161"/>
                  <a:pt x="245" y="161"/>
                </a:cubicBezTo>
                <a:cubicBezTo>
                  <a:pt x="253" y="161"/>
                  <a:pt x="260" y="155"/>
                  <a:pt x="260" y="147"/>
                </a:cubicBezTo>
                <a:cubicBezTo>
                  <a:pt x="260" y="138"/>
                  <a:pt x="253" y="132"/>
                  <a:pt x="245" y="132"/>
                </a:cubicBezTo>
                <a:close/>
                <a:moveTo>
                  <a:pt x="245" y="165"/>
                </a:moveTo>
                <a:cubicBezTo>
                  <a:pt x="237" y="165"/>
                  <a:pt x="230" y="171"/>
                  <a:pt x="230" y="179"/>
                </a:cubicBezTo>
                <a:cubicBezTo>
                  <a:pt x="230" y="188"/>
                  <a:pt x="237" y="194"/>
                  <a:pt x="245" y="194"/>
                </a:cubicBezTo>
                <a:cubicBezTo>
                  <a:pt x="253" y="194"/>
                  <a:pt x="260" y="188"/>
                  <a:pt x="260" y="179"/>
                </a:cubicBezTo>
                <a:cubicBezTo>
                  <a:pt x="260" y="171"/>
                  <a:pt x="253" y="165"/>
                  <a:pt x="245" y="165"/>
                </a:cubicBezTo>
                <a:close/>
                <a:moveTo>
                  <a:pt x="245" y="198"/>
                </a:moveTo>
                <a:cubicBezTo>
                  <a:pt x="237" y="198"/>
                  <a:pt x="230" y="204"/>
                  <a:pt x="230" y="212"/>
                </a:cubicBezTo>
                <a:cubicBezTo>
                  <a:pt x="230" y="221"/>
                  <a:pt x="237" y="227"/>
                  <a:pt x="245" y="227"/>
                </a:cubicBezTo>
                <a:cubicBezTo>
                  <a:pt x="253" y="227"/>
                  <a:pt x="260" y="221"/>
                  <a:pt x="260" y="212"/>
                </a:cubicBezTo>
                <a:cubicBezTo>
                  <a:pt x="260" y="204"/>
                  <a:pt x="253" y="198"/>
                  <a:pt x="245" y="198"/>
                </a:cubicBezTo>
                <a:close/>
                <a:moveTo>
                  <a:pt x="245" y="230"/>
                </a:moveTo>
                <a:cubicBezTo>
                  <a:pt x="237" y="230"/>
                  <a:pt x="230" y="237"/>
                  <a:pt x="230" y="245"/>
                </a:cubicBezTo>
                <a:cubicBezTo>
                  <a:pt x="230" y="253"/>
                  <a:pt x="237" y="260"/>
                  <a:pt x="245" y="260"/>
                </a:cubicBezTo>
                <a:cubicBezTo>
                  <a:pt x="253" y="260"/>
                  <a:pt x="260" y="253"/>
                  <a:pt x="260" y="245"/>
                </a:cubicBezTo>
                <a:cubicBezTo>
                  <a:pt x="260" y="237"/>
                  <a:pt x="253" y="230"/>
                  <a:pt x="245" y="230"/>
                </a:cubicBezTo>
                <a:close/>
                <a:moveTo>
                  <a:pt x="245" y="263"/>
                </a:moveTo>
                <a:cubicBezTo>
                  <a:pt x="237" y="263"/>
                  <a:pt x="230" y="270"/>
                  <a:pt x="230" y="278"/>
                </a:cubicBezTo>
                <a:cubicBezTo>
                  <a:pt x="230" y="286"/>
                  <a:pt x="237" y="293"/>
                  <a:pt x="245" y="293"/>
                </a:cubicBezTo>
                <a:cubicBezTo>
                  <a:pt x="253" y="293"/>
                  <a:pt x="260" y="286"/>
                  <a:pt x="260" y="278"/>
                </a:cubicBezTo>
                <a:cubicBezTo>
                  <a:pt x="260" y="270"/>
                  <a:pt x="253" y="263"/>
                  <a:pt x="245" y="263"/>
                </a:cubicBezTo>
                <a:close/>
                <a:moveTo>
                  <a:pt x="245" y="296"/>
                </a:moveTo>
                <a:cubicBezTo>
                  <a:pt x="237" y="296"/>
                  <a:pt x="230" y="303"/>
                  <a:pt x="230" y="311"/>
                </a:cubicBezTo>
                <a:cubicBezTo>
                  <a:pt x="230" y="319"/>
                  <a:pt x="237" y="326"/>
                  <a:pt x="245" y="326"/>
                </a:cubicBezTo>
                <a:cubicBezTo>
                  <a:pt x="253" y="326"/>
                  <a:pt x="260" y="319"/>
                  <a:pt x="260" y="311"/>
                </a:cubicBezTo>
                <a:cubicBezTo>
                  <a:pt x="260" y="303"/>
                  <a:pt x="253" y="296"/>
                  <a:pt x="245" y="296"/>
                </a:cubicBezTo>
                <a:close/>
                <a:moveTo>
                  <a:pt x="245" y="329"/>
                </a:moveTo>
                <a:cubicBezTo>
                  <a:pt x="237" y="329"/>
                  <a:pt x="230" y="336"/>
                  <a:pt x="230" y="344"/>
                </a:cubicBezTo>
                <a:cubicBezTo>
                  <a:pt x="230" y="352"/>
                  <a:pt x="237" y="359"/>
                  <a:pt x="245" y="359"/>
                </a:cubicBezTo>
                <a:cubicBezTo>
                  <a:pt x="253" y="359"/>
                  <a:pt x="260" y="352"/>
                  <a:pt x="260" y="344"/>
                </a:cubicBezTo>
                <a:cubicBezTo>
                  <a:pt x="260" y="336"/>
                  <a:pt x="253" y="329"/>
                  <a:pt x="245" y="329"/>
                </a:cubicBezTo>
                <a:close/>
                <a:moveTo>
                  <a:pt x="245" y="362"/>
                </a:moveTo>
                <a:cubicBezTo>
                  <a:pt x="237" y="362"/>
                  <a:pt x="230" y="369"/>
                  <a:pt x="230" y="377"/>
                </a:cubicBezTo>
                <a:cubicBezTo>
                  <a:pt x="230" y="385"/>
                  <a:pt x="237" y="392"/>
                  <a:pt x="245" y="392"/>
                </a:cubicBezTo>
                <a:cubicBezTo>
                  <a:pt x="253" y="392"/>
                  <a:pt x="260" y="385"/>
                  <a:pt x="260" y="377"/>
                </a:cubicBezTo>
                <a:cubicBezTo>
                  <a:pt x="260" y="369"/>
                  <a:pt x="253" y="362"/>
                  <a:pt x="245" y="362"/>
                </a:cubicBezTo>
                <a:close/>
                <a:moveTo>
                  <a:pt x="245" y="395"/>
                </a:moveTo>
                <a:cubicBezTo>
                  <a:pt x="237" y="395"/>
                  <a:pt x="230" y="402"/>
                  <a:pt x="230" y="410"/>
                </a:cubicBezTo>
                <a:cubicBezTo>
                  <a:pt x="230" y="418"/>
                  <a:pt x="237" y="425"/>
                  <a:pt x="245" y="425"/>
                </a:cubicBezTo>
                <a:cubicBezTo>
                  <a:pt x="253" y="425"/>
                  <a:pt x="260" y="418"/>
                  <a:pt x="260" y="410"/>
                </a:cubicBezTo>
                <a:cubicBezTo>
                  <a:pt x="260" y="402"/>
                  <a:pt x="253" y="395"/>
                  <a:pt x="245" y="395"/>
                </a:cubicBezTo>
                <a:close/>
                <a:moveTo>
                  <a:pt x="245" y="428"/>
                </a:moveTo>
                <a:cubicBezTo>
                  <a:pt x="237" y="428"/>
                  <a:pt x="230" y="435"/>
                  <a:pt x="230" y="443"/>
                </a:cubicBezTo>
                <a:cubicBezTo>
                  <a:pt x="230" y="451"/>
                  <a:pt x="237" y="458"/>
                  <a:pt x="245" y="458"/>
                </a:cubicBezTo>
                <a:cubicBezTo>
                  <a:pt x="253" y="458"/>
                  <a:pt x="260" y="451"/>
                  <a:pt x="260" y="443"/>
                </a:cubicBezTo>
                <a:cubicBezTo>
                  <a:pt x="260" y="435"/>
                  <a:pt x="253" y="428"/>
                  <a:pt x="245" y="428"/>
                </a:cubicBezTo>
                <a:close/>
                <a:moveTo>
                  <a:pt x="245" y="461"/>
                </a:moveTo>
                <a:cubicBezTo>
                  <a:pt x="237" y="461"/>
                  <a:pt x="230" y="468"/>
                  <a:pt x="230" y="476"/>
                </a:cubicBezTo>
                <a:cubicBezTo>
                  <a:pt x="230" y="484"/>
                  <a:pt x="237" y="491"/>
                  <a:pt x="245" y="491"/>
                </a:cubicBezTo>
                <a:cubicBezTo>
                  <a:pt x="253" y="491"/>
                  <a:pt x="260" y="484"/>
                  <a:pt x="260" y="476"/>
                </a:cubicBezTo>
                <a:cubicBezTo>
                  <a:pt x="260" y="468"/>
                  <a:pt x="253" y="461"/>
                  <a:pt x="245" y="461"/>
                </a:cubicBezTo>
                <a:close/>
                <a:moveTo>
                  <a:pt x="245" y="494"/>
                </a:moveTo>
                <a:cubicBezTo>
                  <a:pt x="237" y="494"/>
                  <a:pt x="230" y="500"/>
                  <a:pt x="230" y="509"/>
                </a:cubicBezTo>
                <a:cubicBezTo>
                  <a:pt x="230" y="517"/>
                  <a:pt x="237" y="523"/>
                  <a:pt x="245" y="523"/>
                </a:cubicBezTo>
                <a:cubicBezTo>
                  <a:pt x="253" y="523"/>
                  <a:pt x="260" y="517"/>
                  <a:pt x="260" y="509"/>
                </a:cubicBezTo>
                <a:cubicBezTo>
                  <a:pt x="260" y="500"/>
                  <a:pt x="253" y="494"/>
                  <a:pt x="245" y="494"/>
                </a:cubicBezTo>
                <a:close/>
                <a:moveTo>
                  <a:pt x="245" y="527"/>
                </a:moveTo>
                <a:cubicBezTo>
                  <a:pt x="237" y="527"/>
                  <a:pt x="230" y="533"/>
                  <a:pt x="230" y="542"/>
                </a:cubicBezTo>
                <a:cubicBezTo>
                  <a:pt x="230" y="550"/>
                  <a:pt x="237" y="556"/>
                  <a:pt x="245" y="556"/>
                </a:cubicBezTo>
                <a:cubicBezTo>
                  <a:pt x="253" y="556"/>
                  <a:pt x="260" y="550"/>
                  <a:pt x="260" y="542"/>
                </a:cubicBezTo>
                <a:cubicBezTo>
                  <a:pt x="260" y="533"/>
                  <a:pt x="253" y="527"/>
                  <a:pt x="245" y="527"/>
                </a:cubicBezTo>
                <a:close/>
                <a:moveTo>
                  <a:pt x="245" y="560"/>
                </a:moveTo>
                <a:cubicBezTo>
                  <a:pt x="237" y="560"/>
                  <a:pt x="230" y="566"/>
                  <a:pt x="230" y="574"/>
                </a:cubicBezTo>
                <a:cubicBezTo>
                  <a:pt x="230" y="583"/>
                  <a:pt x="237" y="589"/>
                  <a:pt x="245" y="589"/>
                </a:cubicBezTo>
                <a:cubicBezTo>
                  <a:pt x="253" y="589"/>
                  <a:pt x="260" y="583"/>
                  <a:pt x="260" y="574"/>
                </a:cubicBezTo>
                <a:cubicBezTo>
                  <a:pt x="260" y="566"/>
                  <a:pt x="253" y="560"/>
                  <a:pt x="245" y="560"/>
                </a:cubicBezTo>
                <a:close/>
                <a:moveTo>
                  <a:pt x="245" y="593"/>
                </a:moveTo>
                <a:cubicBezTo>
                  <a:pt x="237" y="593"/>
                  <a:pt x="230" y="599"/>
                  <a:pt x="230" y="607"/>
                </a:cubicBezTo>
                <a:cubicBezTo>
                  <a:pt x="230" y="616"/>
                  <a:pt x="237" y="622"/>
                  <a:pt x="245" y="622"/>
                </a:cubicBezTo>
                <a:cubicBezTo>
                  <a:pt x="253" y="622"/>
                  <a:pt x="260" y="616"/>
                  <a:pt x="260" y="607"/>
                </a:cubicBezTo>
                <a:cubicBezTo>
                  <a:pt x="260" y="599"/>
                  <a:pt x="253" y="593"/>
                  <a:pt x="245" y="593"/>
                </a:cubicBezTo>
                <a:close/>
                <a:moveTo>
                  <a:pt x="245" y="625"/>
                </a:moveTo>
                <a:cubicBezTo>
                  <a:pt x="237" y="625"/>
                  <a:pt x="230" y="632"/>
                  <a:pt x="230" y="640"/>
                </a:cubicBezTo>
                <a:cubicBezTo>
                  <a:pt x="230" y="648"/>
                  <a:pt x="237" y="655"/>
                  <a:pt x="245" y="655"/>
                </a:cubicBezTo>
                <a:cubicBezTo>
                  <a:pt x="253" y="655"/>
                  <a:pt x="260" y="648"/>
                  <a:pt x="260" y="640"/>
                </a:cubicBezTo>
                <a:cubicBezTo>
                  <a:pt x="260" y="632"/>
                  <a:pt x="253" y="625"/>
                  <a:pt x="245" y="625"/>
                </a:cubicBezTo>
                <a:close/>
                <a:moveTo>
                  <a:pt x="245" y="658"/>
                </a:moveTo>
                <a:cubicBezTo>
                  <a:pt x="237" y="658"/>
                  <a:pt x="230" y="665"/>
                  <a:pt x="230" y="673"/>
                </a:cubicBezTo>
                <a:cubicBezTo>
                  <a:pt x="230" y="681"/>
                  <a:pt x="237" y="688"/>
                  <a:pt x="245" y="688"/>
                </a:cubicBezTo>
                <a:cubicBezTo>
                  <a:pt x="253" y="688"/>
                  <a:pt x="260" y="681"/>
                  <a:pt x="260" y="673"/>
                </a:cubicBezTo>
                <a:cubicBezTo>
                  <a:pt x="260" y="665"/>
                  <a:pt x="253" y="658"/>
                  <a:pt x="245" y="658"/>
                </a:cubicBezTo>
                <a:close/>
                <a:moveTo>
                  <a:pt x="245" y="691"/>
                </a:moveTo>
                <a:cubicBezTo>
                  <a:pt x="237" y="691"/>
                  <a:pt x="230" y="698"/>
                  <a:pt x="230" y="706"/>
                </a:cubicBezTo>
                <a:cubicBezTo>
                  <a:pt x="230" y="714"/>
                  <a:pt x="237" y="721"/>
                  <a:pt x="245" y="721"/>
                </a:cubicBezTo>
                <a:cubicBezTo>
                  <a:pt x="253" y="721"/>
                  <a:pt x="260" y="714"/>
                  <a:pt x="260" y="706"/>
                </a:cubicBezTo>
                <a:cubicBezTo>
                  <a:pt x="260" y="698"/>
                  <a:pt x="253" y="691"/>
                  <a:pt x="245" y="691"/>
                </a:cubicBezTo>
                <a:close/>
                <a:moveTo>
                  <a:pt x="245" y="724"/>
                </a:moveTo>
                <a:cubicBezTo>
                  <a:pt x="237" y="724"/>
                  <a:pt x="230" y="731"/>
                  <a:pt x="230" y="739"/>
                </a:cubicBezTo>
                <a:cubicBezTo>
                  <a:pt x="230" y="747"/>
                  <a:pt x="237" y="754"/>
                  <a:pt x="245" y="754"/>
                </a:cubicBezTo>
                <a:cubicBezTo>
                  <a:pt x="253" y="754"/>
                  <a:pt x="260" y="747"/>
                  <a:pt x="260" y="739"/>
                </a:cubicBezTo>
                <a:cubicBezTo>
                  <a:pt x="260" y="731"/>
                  <a:pt x="253" y="724"/>
                  <a:pt x="245" y="724"/>
                </a:cubicBezTo>
                <a:close/>
                <a:moveTo>
                  <a:pt x="245" y="757"/>
                </a:moveTo>
                <a:cubicBezTo>
                  <a:pt x="237" y="757"/>
                  <a:pt x="230" y="764"/>
                  <a:pt x="230" y="772"/>
                </a:cubicBezTo>
                <a:cubicBezTo>
                  <a:pt x="230" y="780"/>
                  <a:pt x="237" y="787"/>
                  <a:pt x="245" y="787"/>
                </a:cubicBezTo>
                <a:cubicBezTo>
                  <a:pt x="253" y="787"/>
                  <a:pt x="260" y="780"/>
                  <a:pt x="260" y="772"/>
                </a:cubicBezTo>
                <a:cubicBezTo>
                  <a:pt x="260" y="764"/>
                  <a:pt x="253" y="757"/>
                  <a:pt x="245" y="757"/>
                </a:cubicBezTo>
                <a:close/>
                <a:moveTo>
                  <a:pt x="245" y="790"/>
                </a:moveTo>
                <a:cubicBezTo>
                  <a:pt x="237" y="790"/>
                  <a:pt x="230" y="797"/>
                  <a:pt x="230" y="805"/>
                </a:cubicBezTo>
                <a:cubicBezTo>
                  <a:pt x="230" y="813"/>
                  <a:pt x="237" y="820"/>
                  <a:pt x="245" y="820"/>
                </a:cubicBezTo>
                <a:cubicBezTo>
                  <a:pt x="253" y="820"/>
                  <a:pt x="260" y="813"/>
                  <a:pt x="260" y="805"/>
                </a:cubicBezTo>
                <a:cubicBezTo>
                  <a:pt x="260" y="797"/>
                  <a:pt x="253" y="790"/>
                  <a:pt x="245" y="790"/>
                </a:cubicBezTo>
                <a:close/>
                <a:moveTo>
                  <a:pt x="245" y="823"/>
                </a:moveTo>
                <a:cubicBezTo>
                  <a:pt x="237" y="823"/>
                  <a:pt x="230" y="830"/>
                  <a:pt x="230" y="838"/>
                </a:cubicBezTo>
                <a:cubicBezTo>
                  <a:pt x="230" y="846"/>
                  <a:pt x="237" y="853"/>
                  <a:pt x="245" y="853"/>
                </a:cubicBezTo>
                <a:cubicBezTo>
                  <a:pt x="253" y="853"/>
                  <a:pt x="260" y="846"/>
                  <a:pt x="260" y="838"/>
                </a:cubicBezTo>
                <a:cubicBezTo>
                  <a:pt x="260" y="830"/>
                  <a:pt x="253" y="823"/>
                  <a:pt x="245" y="823"/>
                </a:cubicBezTo>
                <a:close/>
                <a:moveTo>
                  <a:pt x="245" y="856"/>
                </a:moveTo>
                <a:cubicBezTo>
                  <a:pt x="237" y="856"/>
                  <a:pt x="230" y="863"/>
                  <a:pt x="230" y="871"/>
                </a:cubicBezTo>
                <a:cubicBezTo>
                  <a:pt x="230" y="879"/>
                  <a:pt x="237" y="886"/>
                  <a:pt x="245" y="886"/>
                </a:cubicBezTo>
                <a:cubicBezTo>
                  <a:pt x="253" y="886"/>
                  <a:pt x="260" y="879"/>
                  <a:pt x="260" y="871"/>
                </a:cubicBezTo>
                <a:cubicBezTo>
                  <a:pt x="260" y="863"/>
                  <a:pt x="253" y="856"/>
                  <a:pt x="245" y="856"/>
                </a:cubicBezTo>
                <a:close/>
                <a:moveTo>
                  <a:pt x="245" y="889"/>
                </a:moveTo>
                <a:cubicBezTo>
                  <a:pt x="237" y="889"/>
                  <a:pt x="230" y="895"/>
                  <a:pt x="230" y="904"/>
                </a:cubicBezTo>
                <a:cubicBezTo>
                  <a:pt x="230" y="912"/>
                  <a:pt x="237" y="918"/>
                  <a:pt x="245" y="918"/>
                </a:cubicBezTo>
                <a:cubicBezTo>
                  <a:pt x="253" y="918"/>
                  <a:pt x="260" y="912"/>
                  <a:pt x="260" y="904"/>
                </a:cubicBezTo>
                <a:cubicBezTo>
                  <a:pt x="260" y="895"/>
                  <a:pt x="253" y="889"/>
                  <a:pt x="245" y="889"/>
                </a:cubicBezTo>
                <a:close/>
                <a:moveTo>
                  <a:pt x="245" y="922"/>
                </a:moveTo>
                <a:cubicBezTo>
                  <a:pt x="237" y="922"/>
                  <a:pt x="230" y="928"/>
                  <a:pt x="230" y="937"/>
                </a:cubicBezTo>
                <a:cubicBezTo>
                  <a:pt x="230" y="945"/>
                  <a:pt x="237" y="951"/>
                  <a:pt x="245" y="951"/>
                </a:cubicBezTo>
                <a:cubicBezTo>
                  <a:pt x="253" y="951"/>
                  <a:pt x="260" y="945"/>
                  <a:pt x="260" y="937"/>
                </a:cubicBezTo>
                <a:cubicBezTo>
                  <a:pt x="260" y="928"/>
                  <a:pt x="253" y="922"/>
                  <a:pt x="245" y="922"/>
                </a:cubicBezTo>
                <a:close/>
                <a:moveTo>
                  <a:pt x="245" y="955"/>
                </a:moveTo>
                <a:cubicBezTo>
                  <a:pt x="237" y="955"/>
                  <a:pt x="230" y="961"/>
                  <a:pt x="230" y="970"/>
                </a:cubicBezTo>
                <a:cubicBezTo>
                  <a:pt x="230" y="978"/>
                  <a:pt x="237" y="984"/>
                  <a:pt x="245" y="984"/>
                </a:cubicBezTo>
                <a:cubicBezTo>
                  <a:pt x="253" y="984"/>
                  <a:pt x="260" y="978"/>
                  <a:pt x="260" y="970"/>
                </a:cubicBezTo>
                <a:cubicBezTo>
                  <a:pt x="260" y="961"/>
                  <a:pt x="253" y="955"/>
                  <a:pt x="245" y="955"/>
                </a:cubicBezTo>
                <a:close/>
                <a:moveTo>
                  <a:pt x="245" y="988"/>
                </a:moveTo>
                <a:cubicBezTo>
                  <a:pt x="237" y="988"/>
                  <a:pt x="230" y="994"/>
                  <a:pt x="230" y="1002"/>
                </a:cubicBezTo>
                <a:cubicBezTo>
                  <a:pt x="230" y="1011"/>
                  <a:pt x="237" y="1017"/>
                  <a:pt x="245" y="1017"/>
                </a:cubicBezTo>
                <a:cubicBezTo>
                  <a:pt x="253" y="1017"/>
                  <a:pt x="260" y="1011"/>
                  <a:pt x="260" y="1002"/>
                </a:cubicBezTo>
                <a:cubicBezTo>
                  <a:pt x="260" y="994"/>
                  <a:pt x="253" y="988"/>
                  <a:pt x="245" y="988"/>
                </a:cubicBezTo>
                <a:close/>
                <a:moveTo>
                  <a:pt x="245" y="1021"/>
                </a:moveTo>
                <a:cubicBezTo>
                  <a:pt x="237" y="1021"/>
                  <a:pt x="230" y="1027"/>
                  <a:pt x="230" y="1035"/>
                </a:cubicBezTo>
                <a:cubicBezTo>
                  <a:pt x="230" y="1044"/>
                  <a:pt x="237" y="1050"/>
                  <a:pt x="245" y="1050"/>
                </a:cubicBezTo>
                <a:cubicBezTo>
                  <a:pt x="253" y="1050"/>
                  <a:pt x="260" y="1044"/>
                  <a:pt x="260" y="1035"/>
                </a:cubicBezTo>
                <a:cubicBezTo>
                  <a:pt x="260" y="1027"/>
                  <a:pt x="253" y="1021"/>
                  <a:pt x="245" y="1021"/>
                </a:cubicBezTo>
                <a:close/>
                <a:moveTo>
                  <a:pt x="245" y="1053"/>
                </a:moveTo>
                <a:cubicBezTo>
                  <a:pt x="237" y="1053"/>
                  <a:pt x="230" y="1060"/>
                  <a:pt x="230" y="1068"/>
                </a:cubicBezTo>
                <a:cubicBezTo>
                  <a:pt x="230" y="1076"/>
                  <a:pt x="237" y="1083"/>
                  <a:pt x="245" y="1083"/>
                </a:cubicBezTo>
                <a:cubicBezTo>
                  <a:pt x="253" y="1083"/>
                  <a:pt x="260" y="1076"/>
                  <a:pt x="260" y="1068"/>
                </a:cubicBezTo>
                <a:cubicBezTo>
                  <a:pt x="260" y="1060"/>
                  <a:pt x="253" y="1053"/>
                  <a:pt x="245" y="1053"/>
                </a:cubicBezTo>
                <a:close/>
                <a:moveTo>
                  <a:pt x="245" y="1086"/>
                </a:moveTo>
                <a:cubicBezTo>
                  <a:pt x="237" y="1086"/>
                  <a:pt x="230" y="1093"/>
                  <a:pt x="230" y="1101"/>
                </a:cubicBezTo>
                <a:cubicBezTo>
                  <a:pt x="230" y="1109"/>
                  <a:pt x="237" y="1116"/>
                  <a:pt x="245" y="1116"/>
                </a:cubicBezTo>
                <a:cubicBezTo>
                  <a:pt x="253" y="1116"/>
                  <a:pt x="260" y="1109"/>
                  <a:pt x="260" y="1101"/>
                </a:cubicBezTo>
                <a:cubicBezTo>
                  <a:pt x="260" y="1093"/>
                  <a:pt x="253" y="1086"/>
                  <a:pt x="245" y="1086"/>
                </a:cubicBezTo>
                <a:close/>
                <a:moveTo>
                  <a:pt x="245" y="1119"/>
                </a:moveTo>
                <a:cubicBezTo>
                  <a:pt x="237" y="1119"/>
                  <a:pt x="230" y="1126"/>
                  <a:pt x="230" y="1134"/>
                </a:cubicBezTo>
                <a:cubicBezTo>
                  <a:pt x="230" y="1142"/>
                  <a:pt x="237" y="1149"/>
                  <a:pt x="245" y="1149"/>
                </a:cubicBezTo>
                <a:cubicBezTo>
                  <a:pt x="253" y="1149"/>
                  <a:pt x="260" y="1142"/>
                  <a:pt x="260" y="1134"/>
                </a:cubicBezTo>
                <a:cubicBezTo>
                  <a:pt x="260" y="1126"/>
                  <a:pt x="253" y="1119"/>
                  <a:pt x="245" y="1119"/>
                </a:cubicBezTo>
                <a:close/>
                <a:moveTo>
                  <a:pt x="245" y="1152"/>
                </a:moveTo>
                <a:cubicBezTo>
                  <a:pt x="237" y="1152"/>
                  <a:pt x="230" y="1159"/>
                  <a:pt x="230" y="1167"/>
                </a:cubicBezTo>
                <a:cubicBezTo>
                  <a:pt x="230" y="1175"/>
                  <a:pt x="237" y="1182"/>
                  <a:pt x="245" y="1182"/>
                </a:cubicBezTo>
                <a:cubicBezTo>
                  <a:pt x="253" y="1182"/>
                  <a:pt x="260" y="1175"/>
                  <a:pt x="260" y="1167"/>
                </a:cubicBezTo>
                <a:cubicBezTo>
                  <a:pt x="260" y="1159"/>
                  <a:pt x="253" y="1152"/>
                  <a:pt x="245" y="1152"/>
                </a:cubicBezTo>
                <a:close/>
                <a:moveTo>
                  <a:pt x="245" y="1185"/>
                </a:moveTo>
                <a:cubicBezTo>
                  <a:pt x="237" y="1185"/>
                  <a:pt x="230" y="1192"/>
                  <a:pt x="230" y="1200"/>
                </a:cubicBezTo>
                <a:cubicBezTo>
                  <a:pt x="230" y="1208"/>
                  <a:pt x="237" y="1215"/>
                  <a:pt x="245" y="1215"/>
                </a:cubicBezTo>
                <a:cubicBezTo>
                  <a:pt x="253" y="1215"/>
                  <a:pt x="260" y="1208"/>
                  <a:pt x="260" y="1200"/>
                </a:cubicBezTo>
                <a:cubicBezTo>
                  <a:pt x="260" y="1192"/>
                  <a:pt x="253" y="1185"/>
                  <a:pt x="245" y="1185"/>
                </a:cubicBezTo>
                <a:close/>
                <a:moveTo>
                  <a:pt x="245" y="1218"/>
                </a:moveTo>
                <a:cubicBezTo>
                  <a:pt x="237" y="1218"/>
                  <a:pt x="230" y="1225"/>
                  <a:pt x="230" y="1233"/>
                </a:cubicBezTo>
                <a:cubicBezTo>
                  <a:pt x="230" y="1241"/>
                  <a:pt x="237" y="1248"/>
                  <a:pt x="245" y="1248"/>
                </a:cubicBezTo>
                <a:cubicBezTo>
                  <a:pt x="253" y="1248"/>
                  <a:pt x="260" y="1241"/>
                  <a:pt x="260" y="1233"/>
                </a:cubicBezTo>
                <a:cubicBezTo>
                  <a:pt x="260" y="1225"/>
                  <a:pt x="253" y="1218"/>
                  <a:pt x="245" y="1218"/>
                </a:cubicBezTo>
                <a:close/>
                <a:moveTo>
                  <a:pt x="245" y="1251"/>
                </a:moveTo>
                <a:cubicBezTo>
                  <a:pt x="237" y="1251"/>
                  <a:pt x="230" y="1258"/>
                  <a:pt x="230" y="1266"/>
                </a:cubicBezTo>
                <a:cubicBezTo>
                  <a:pt x="230" y="1274"/>
                  <a:pt x="237" y="1281"/>
                  <a:pt x="245" y="1281"/>
                </a:cubicBezTo>
                <a:cubicBezTo>
                  <a:pt x="253" y="1281"/>
                  <a:pt x="260" y="1274"/>
                  <a:pt x="260" y="1266"/>
                </a:cubicBezTo>
                <a:cubicBezTo>
                  <a:pt x="260" y="1258"/>
                  <a:pt x="253" y="1251"/>
                  <a:pt x="245" y="1251"/>
                </a:cubicBezTo>
                <a:close/>
                <a:moveTo>
                  <a:pt x="245" y="1284"/>
                </a:moveTo>
                <a:cubicBezTo>
                  <a:pt x="237" y="1284"/>
                  <a:pt x="230" y="1291"/>
                  <a:pt x="230" y="1299"/>
                </a:cubicBezTo>
                <a:cubicBezTo>
                  <a:pt x="230" y="1307"/>
                  <a:pt x="237" y="1314"/>
                  <a:pt x="245" y="1314"/>
                </a:cubicBezTo>
                <a:cubicBezTo>
                  <a:pt x="253" y="1314"/>
                  <a:pt x="260" y="1307"/>
                  <a:pt x="260" y="1299"/>
                </a:cubicBezTo>
                <a:cubicBezTo>
                  <a:pt x="260" y="1291"/>
                  <a:pt x="253" y="1284"/>
                  <a:pt x="245" y="1284"/>
                </a:cubicBezTo>
                <a:close/>
                <a:moveTo>
                  <a:pt x="245" y="1317"/>
                </a:moveTo>
                <a:cubicBezTo>
                  <a:pt x="237" y="1317"/>
                  <a:pt x="230" y="1323"/>
                  <a:pt x="230" y="1332"/>
                </a:cubicBezTo>
                <a:cubicBezTo>
                  <a:pt x="230" y="1340"/>
                  <a:pt x="237" y="1346"/>
                  <a:pt x="245" y="1346"/>
                </a:cubicBezTo>
                <a:cubicBezTo>
                  <a:pt x="253" y="1346"/>
                  <a:pt x="260" y="1340"/>
                  <a:pt x="260" y="1332"/>
                </a:cubicBezTo>
                <a:cubicBezTo>
                  <a:pt x="260" y="1323"/>
                  <a:pt x="253" y="1317"/>
                  <a:pt x="245" y="1317"/>
                </a:cubicBezTo>
                <a:close/>
                <a:moveTo>
                  <a:pt x="245" y="1350"/>
                </a:moveTo>
                <a:cubicBezTo>
                  <a:pt x="237" y="1350"/>
                  <a:pt x="230" y="1356"/>
                  <a:pt x="230" y="1365"/>
                </a:cubicBezTo>
                <a:cubicBezTo>
                  <a:pt x="230" y="1373"/>
                  <a:pt x="237" y="1379"/>
                  <a:pt x="245" y="1379"/>
                </a:cubicBezTo>
                <a:cubicBezTo>
                  <a:pt x="253" y="1379"/>
                  <a:pt x="260" y="1373"/>
                  <a:pt x="260" y="1365"/>
                </a:cubicBezTo>
                <a:cubicBezTo>
                  <a:pt x="260" y="1356"/>
                  <a:pt x="253" y="1350"/>
                  <a:pt x="245" y="1350"/>
                </a:cubicBezTo>
                <a:close/>
                <a:moveTo>
                  <a:pt x="245" y="1383"/>
                </a:moveTo>
                <a:cubicBezTo>
                  <a:pt x="237" y="1383"/>
                  <a:pt x="230" y="1389"/>
                  <a:pt x="230" y="1397"/>
                </a:cubicBezTo>
                <a:cubicBezTo>
                  <a:pt x="230" y="1406"/>
                  <a:pt x="237" y="1412"/>
                  <a:pt x="245" y="1412"/>
                </a:cubicBezTo>
                <a:cubicBezTo>
                  <a:pt x="253" y="1412"/>
                  <a:pt x="260" y="1406"/>
                  <a:pt x="260" y="1397"/>
                </a:cubicBezTo>
                <a:cubicBezTo>
                  <a:pt x="260" y="1389"/>
                  <a:pt x="253" y="1383"/>
                  <a:pt x="245" y="1383"/>
                </a:cubicBezTo>
                <a:close/>
                <a:moveTo>
                  <a:pt x="245" y="1416"/>
                </a:moveTo>
                <a:cubicBezTo>
                  <a:pt x="237" y="1416"/>
                  <a:pt x="230" y="1422"/>
                  <a:pt x="230" y="1430"/>
                </a:cubicBezTo>
                <a:cubicBezTo>
                  <a:pt x="230" y="1439"/>
                  <a:pt x="237" y="1445"/>
                  <a:pt x="245" y="1445"/>
                </a:cubicBezTo>
                <a:cubicBezTo>
                  <a:pt x="253" y="1445"/>
                  <a:pt x="260" y="1439"/>
                  <a:pt x="260" y="1430"/>
                </a:cubicBezTo>
                <a:cubicBezTo>
                  <a:pt x="260" y="1422"/>
                  <a:pt x="253" y="1416"/>
                  <a:pt x="245" y="1416"/>
                </a:cubicBezTo>
                <a:close/>
                <a:moveTo>
                  <a:pt x="278" y="0"/>
                </a:moveTo>
                <a:cubicBezTo>
                  <a:pt x="270" y="0"/>
                  <a:pt x="263" y="7"/>
                  <a:pt x="263" y="15"/>
                </a:cubicBezTo>
                <a:cubicBezTo>
                  <a:pt x="263" y="23"/>
                  <a:pt x="270" y="30"/>
                  <a:pt x="278" y="30"/>
                </a:cubicBezTo>
                <a:cubicBezTo>
                  <a:pt x="286" y="30"/>
                  <a:pt x="293" y="23"/>
                  <a:pt x="293" y="15"/>
                </a:cubicBezTo>
                <a:cubicBezTo>
                  <a:pt x="293" y="7"/>
                  <a:pt x="286" y="0"/>
                  <a:pt x="278" y="0"/>
                </a:cubicBezTo>
                <a:close/>
                <a:moveTo>
                  <a:pt x="278" y="33"/>
                </a:moveTo>
                <a:cubicBezTo>
                  <a:pt x="270" y="33"/>
                  <a:pt x="263" y="40"/>
                  <a:pt x="263" y="48"/>
                </a:cubicBezTo>
                <a:cubicBezTo>
                  <a:pt x="263" y="56"/>
                  <a:pt x="270" y="63"/>
                  <a:pt x="278" y="63"/>
                </a:cubicBezTo>
                <a:cubicBezTo>
                  <a:pt x="286" y="63"/>
                  <a:pt x="293" y="56"/>
                  <a:pt x="293" y="48"/>
                </a:cubicBezTo>
                <a:cubicBezTo>
                  <a:pt x="293" y="40"/>
                  <a:pt x="286" y="33"/>
                  <a:pt x="278" y="33"/>
                </a:cubicBezTo>
                <a:close/>
                <a:moveTo>
                  <a:pt x="278" y="66"/>
                </a:moveTo>
                <a:cubicBezTo>
                  <a:pt x="270" y="66"/>
                  <a:pt x="263" y="72"/>
                  <a:pt x="263" y="81"/>
                </a:cubicBezTo>
                <a:cubicBezTo>
                  <a:pt x="263" y="89"/>
                  <a:pt x="270" y="95"/>
                  <a:pt x="278" y="95"/>
                </a:cubicBezTo>
                <a:cubicBezTo>
                  <a:pt x="286" y="95"/>
                  <a:pt x="293" y="89"/>
                  <a:pt x="293" y="81"/>
                </a:cubicBezTo>
                <a:cubicBezTo>
                  <a:pt x="293" y="72"/>
                  <a:pt x="286" y="66"/>
                  <a:pt x="278" y="66"/>
                </a:cubicBezTo>
                <a:close/>
                <a:moveTo>
                  <a:pt x="278" y="99"/>
                </a:moveTo>
                <a:cubicBezTo>
                  <a:pt x="270" y="99"/>
                  <a:pt x="263" y="105"/>
                  <a:pt x="263" y="114"/>
                </a:cubicBezTo>
                <a:cubicBezTo>
                  <a:pt x="263" y="122"/>
                  <a:pt x="270" y="128"/>
                  <a:pt x="278" y="128"/>
                </a:cubicBezTo>
                <a:cubicBezTo>
                  <a:pt x="286" y="128"/>
                  <a:pt x="293" y="122"/>
                  <a:pt x="293" y="114"/>
                </a:cubicBezTo>
                <a:cubicBezTo>
                  <a:pt x="293" y="105"/>
                  <a:pt x="286" y="99"/>
                  <a:pt x="278" y="99"/>
                </a:cubicBezTo>
                <a:close/>
                <a:moveTo>
                  <a:pt x="278" y="132"/>
                </a:moveTo>
                <a:cubicBezTo>
                  <a:pt x="270" y="132"/>
                  <a:pt x="263" y="138"/>
                  <a:pt x="263" y="147"/>
                </a:cubicBezTo>
                <a:cubicBezTo>
                  <a:pt x="263" y="155"/>
                  <a:pt x="270" y="161"/>
                  <a:pt x="278" y="161"/>
                </a:cubicBezTo>
                <a:cubicBezTo>
                  <a:pt x="286" y="161"/>
                  <a:pt x="293" y="155"/>
                  <a:pt x="293" y="147"/>
                </a:cubicBezTo>
                <a:cubicBezTo>
                  <a:pt x="293" y="138"/>
                  <a:pt x="286" y="132"/>
                  <a:pt x="278" y="132"/>
                </a:cubicBezTo>
                <a:close/>
                <a:moveTo>
                  <a:pt x="278" y="165"/>
                </a:moveTo>
                <a:cubicBezTo>
                  <a:pt x="270" y="165"/>
                  <a:pt x="263" y="171"/>
                  <a:pt x="263" y="179"/>
                </a:cubicBezTo>
                <a:cubicBezTo>
                  <a:pt x="263" y="188"/>
                  <a:pt x="270" y="194"/>
                  <a:pt x="278" y="194"/>
                </a:cubicBezTo>
                <a:cubicBezTo>
                  <a:pt x="286" y="194"/>
                  <a:pt x="293" y="188"/>
                  <a:pt x="293" y="179"/>
                </a:cubicBezTo>
                <a:cubicBezTo>
                  <a:pt x="293" y="171"/>
                  <a:pt x="286" y="165"/>
                  <a:pt x="278" y="165"/>
                </a:cubicBezTo>
                <a:close/>
                <a:moveTo>
                  <a:pt x="278" y="198"/>
                </a:moveTo>
                <a:cubicBezTo>
                  <a:pt x="270" y="198"/>
                  <a:pt x="263" y="204"/>
                  <a:pt x="263" y="212"/>
                </a:cubicBezTo>
                <a:cubicBezTo>
                  <a:pt x="263" y="221"/>
                  <a:pt x="270" y="227"/>
                  <a:pt x="278" y="227"/>
                </a:cubicBezTo>
                <a:cubicBezTo>
                  <a:pt x="286" y="227"/>
                  <a:pt x="293" y="221"/>
                  <a:pt x="293" y="212"/>
                </a:cubicBezTo>
                <a:cubicBezTo>
                  <a:pt x="293" y="204"/>
                  <a:pt x="286" y="198"/>
                  <a:pt x="278" y="198"/>
                </a:cubicBezTo>
                <a:close/>
                <a:moveTo>
                  <a:pt x="278" y="230"/>
                </a:moveTo>
                <a:cubicBezTo>
                  <a:pt x="270" y="230"/>
                  <a:pt x="263" y="237"/>
                  <a:pt x="263" y="245"/>
                </a:cubicBezTo>
                <a:cubicBezTo>
                  <a:pt x="263" y="253"/>
                  <a:pt x="270" y="260"/>
                  <a:pt x="278" y="260"/>
                </a:cubicBezTo>
                <a:cubicBezTo>
                  <a:pt x="286" y="260"/>
                  <a:pt x="293" y="253"/>
                  <a:pt x="293" y="245"/>
                </a:cubicBezTo>
                <a:cubicBezTo>
                  <a:pt x="293" y="237"/>
                  <a:pt x="286" y="230"/>
                  <a:pt x="278" y="230"/>
                </a:cubicBezTo>
                <a:close/>
                <a:moveTo>
                  <a:pt x="278" y="263"/>
                </a:moveTo>
                <a:cubicBezTo>
                  <a:pt x="270" y="263"/>
                  <a:pt x="263" y="270"/>
                  <a:pt x="263" y="278"/>
                </a:cubicBezTo>
                <a:cubicBezTo>
                  <a:pt x="263" y="286"/>
                  <a:pt x="270" y="293"/>
                  <a:pt x="278" y="293"/>
                </a:cubicBezTo>
                <a:cubicBezTo>
                  <a:pt x="286" y="293"/>
                  <a:pt x="293" y="286"/>
                  <a:pt x="293" y="278"/>
                </a:cubicBezTo>
                <a:cubicBezTo>
                  <a:pt x="293" y="270"/>
                  <a:pt x="286" y="263"/>
                  <a:pt x="278" y="263"/>
                </a:cubicBezTo>
                <a:close/>
                <a:moveTo>
                  <a:pt x="278" y="296"/>
                </a:moveTo>
                <a:cubicBezTo>
                  <a:pt x="270" y="296"/>
                  <a:pt x="263" y="303"/>
                  <a:pt x="263" y="311"/>
                </a:cubicBezTo>
                <a:cubicBezTo>
                  <a:pt x="263" y="319"/>
                  <a:pt x="270" y="326"/>
                  <a:pt x="278" y="326"/>
                </a:cubicBezTo>
                <a:cubicBezTo>
                  <a:pt x="286" y="326"/>
                  <a:pt x="293" y="319"/>
                  <a:pt x="293" y="311"/>
                </a:cubicBezTo>
                <a:cubicBezTo>
                  <a:pt x="293" y="303"/>
                  <a:pt x="286" y="296"/>
                  <a:pt x="278" y="296"/>
                </a:cubicBezTo>
                <a:close/>
                <a:moveTo>
                  <a:pt x="278" y="329"/>
                </a:moveTo>
                <a:cubicBezTo>
                  <a:pt x="270" y="329"/>
                  <a:pt x="263" y="336"/>
                  <a:pt x="263" y="344"/>
                </a:cubicBezTo>
                <a:cubicBezTo>
                  <a:pt x="263" y="352"/>
                  <a:pt x="270" y="359"/>
                  <a:pt x="278" y="359"/>
                </a:cubicBezTo>
                <a:cubicBezTo>
                  <a:pt x="286" y="359"/>
                  <a:pt x="293" y="352"/>
                  <a:pt x="293" y="344"/>
                </a:cubicBezTo>
                <a:cubicBezTo>
                  <a:pt x="293" y="336"/>
                  <a:pt x="286" y="329"/>
                  <a:pt x="278" y="329"/>
                </a:cubicBezTo>
                <a:close/>
                <a:moveTo>
                  <a:pt x="278" y="362"/>
                </a:moveTo>
                <a:cubicBezTo>
                  <a:pt x="270" y="362"/>
                  <a:pt x="263" y="369"/>
                  <a:pt x="263" y="377"/>
                </a:cubicBezTo>
                <a:cubicBezTo>
                  <a:pt x="263" y="385"/>
                  <a:pt x="270" y="392"/>
                  <a:pt x="278" y="392"/>
                </a:cubicBezTo>
                <a:cubicBezTo>
                  <a:pt x="286" y="392"/>
                  <a:pt x="293" y="385"/>
                  <a:pt x="293" y="377"/>
                </a:cubicBezTo>
                <a:cubicBezTo>
                  <a:pt x="293" y="369"/>
                  <a:pt x="286" y="362"/>
                  <a:pt x="278" y="362"/>
                </a:cubicBezTo>
                <a:close/>
                <a:moveTo>
                  <a:pt x="278" y="395"/>
                </a:moveTo>
                <a:cubicBezTo>
                  <a:pt x="270" y="395"/>
                  <a:pt x="263" y="402"/>
                  <a:pt x="263" y="410"/>
                </a:cubicBezTo>
                <a:cubicBezTo>
                  <a:pt x="263" y="418"/>
                  <a:pt x="270" y="425"/>
                  <a:pt x="278" y="425"/>
                </a:cubicBezTo>
                <a:cubicBezTo>
                  <a:pt x="286" y="425"/>
                  <a:pt x="293" y="418"/>
                  <a:pt x="293" y="410"/>
                </a:cubicBezTo>
                <a:cubicBezTo>
                  <a:pt x="293" y="402"/>
                  <a:pt x="286" y="395"/>
                  <a:pt x="278" y="395"/>
                </a:cubicBezTo>
                <a:close/>
                <a:moveTo>
                  <a:pt x="278" y="428"/>
                </a:moveTo>
                <a:cubicBezTo>
                  <a:pt x="270" y="428"/>
                  <a:pt x="263" y="435"/>
                  <a:pt x="263" y="443"/>
                </a:cubicBezTo>
                <a:cubicBezTo>
                  <a:pt x="263" y="451"/>
                  <a:pt x="270" y="458"/>
                  <a:pt x="278" y="458"/>
                </a:cubicBezTo>
                <a:cubicBezTo>
                  <a:pt x="286" y="458"/>
                  <a:pt x="293" y="451"/>
                  <a:pt x="293" y="443"/>
                </a:cubicBezTo>
                <a:cubicBezTo>
                  <a:pt x="293" y="435"/>
                  <a:pt x="286" y="428"/>
                  <a:pt x="278" y="428"/>
                </a:cubicBezTo>
                <a:close/>
                <a:moveTo>
                  <a:pt x="278" y="461"/>
                </a:moveTo>
                <a:cubicBezTo>
                  <a:pt x="270" y="461"/>
                  <a:pt x="263" y="468"/>
                  <a:pt x="263" y="476"/>
                </a:cubicBezTo>
                <a:cubicBezTo>
                  <a:pt x="263" y="484"/>
                  <a:pt x="270" y="491"/>
                  <a:pt x="278" y="491"/>
                </a:cubicBezTo>
                <a:cubicBezTo>
                  <a:pt x="286" y="491"/>
                  <a:pt x="293" y="484"/>
                  <a:pt x="293" y="476"/>
                </a:cubicBezTo>
                <a:cubicBezTo>
                  <a:pt x="293" y="468"/>
                  <a:pt x="286" y="461"/>
                  <a:pt x="278" y="461"/>
                </a:cubicBezTo>
                <a:close/>
                <a:moveTo>
                  <a:pt x="278" y="494"/>
                </a:moveTo>
                <a:cubicBezTo>
                  <a:pt x="270" y="494"/>
                  <a:pt x="263" y="500"/>
                  <a:pt x="263" y="509"/>
                </a:cubicBezTo>
                <a:cubicBezTo>
                  <a:pt x="263" y="517"/>
                  <a:pt x="270" y="523"/>
                  <a:pt x="278" y="523"/>
                </a:cubicBezTo>
                <a:cubicBezTo>
                  <a:pt x="286" y="523"/>
                  <a:pt x="293" y="517"/>
                  <a:pt x="293" y="509"/>
                </a:cubicBezTo>
                <a:cubicBezTo>
                  <a:pt x="293" y="500"/>
                  <a:pt x="286" y="494"/>
                  <a:pt x="278" y="494"/>
                </a:cubicBezTo>
                <a:close/>
                <a:moveTo>
                  <a:pt x="278" y="527"/>
                </a:moveTo>
                <a:cubicBezTo>
                  <a:pt x="270" y="527"/>
                  <a:pt x="263" y="533"/>
                  <a:pt x="263" y="542"/>
                </a:cubicBezTo>
                <a:cubicBezTo>
                  <a:pt x="263" y="550"/>
                  <a:pt x="270" y="556"/>
                  <a:pt x="278" y="556"/>
                </a:cubicBezTo>
                <a:cubicBezTo>
                  <a:pt x="286" y="556"/>
                  <a:pt x="293" y="550"/>
                  <a:pt x="293" y="542"/>
                </a:cubicBezTo>
                <a:cubicBezTo>
                  <a:pt x="293" y="533"/>
                  <a:pt x="286" y="527"/>
                  <a:pt x="278" y="527"/>
                </a:cubicBezTo>
                <a:close/>
                <a:moveTo>
                  <a:pt x="278" y="560"/>
                </a:moveTo>
                <a:cubicBezTo>
                  <a:pt x="270" y="560"/>
                  <a:pt x="263" y="566"/>
                  <a:pt x="263" y="574"/>
                </a:cubicBezTo>
                <a:cubicBezTo>
                  <a:pt x="263" y="583"/>
                  <a:pt x="270" y="589"/>
                  <a:pt x="278" y="589"/>
                </a:cubicBezTo>
                <a:cubicBezTo>
                  <a:pt x="286" y="589"/>
                  <a:pt x="293" y="583"/>
                  <a:pt x="293" y="574"/>
                </a:cubicBezTo>
                <a:cubicBezTo>
                  <a:pt x="293" y="566"/>
                  <a:pt x="286" y="560"/>
                  <a:pt x="278" y="560"/>
                </a:cubicBezTo>
                <a:close/>
                <a:moveTo>
                  <a:pt x="278" y="593"/>
                </a:moveTo>
                <a:cubicBezTo>
                  <a:pt x="270" y="593"/>
                  <a:pt x="263" y="599"/>
                  <a:pt x="263" y="607"/>
                </a:cubicBezTo>
                <a:cubicBezTo>
                  <a:pt x="263" y="616"/>
                  <a:pt x="270" y="622"/>
                  <a:pt x="278" y="622"/>
                </a:cubicBezTo>
                <a:cubicBezTo>
                  <a:pt x="286" y="622"/>
                  <a:pt x="293" y="616"/>
                  <a:pt x="293" y="607"/>
                </a:cubicBezTo>
                <a:cubicBezTo>
                  <a:pt x="293" y="599"/>
                  <a:pt x="286" y="593"/>
                  <a:pt x="278" y="593"/>
                </a:cubicBezTo>
                <a:close/>
                <a:moveTo>
                  <a:pt x="278" y="625"/>
                </a:moveTo>
                <a:cubicBezTo>
                  <a:pt x="270" y="625"/>
                  <a:pt x="263" y="632"/>
                  <a:pt x="263" y="640"/>
                </a:cubicBezTo>
                <a:cubicBezTo>
                  <a:pt x="263" y="648"/>
                  <a:pt x="270" y="655"/>
                  <a:pt x="278" y="655"/>
                </a:cubicBezTo>
                <a:cubicBezTo>
                  <a:pt x="286" y="655"/>
                  <a:pt x="293" y="648"/>
                  <a:pt x="293" y="640"/>
                </a:cubicBezTo>
                <a:cubicBezTo>
                  <a:pt x="293" y="632"/>
                  <a:pt x="286" y="625"/>
                  <a:pt x="278" y="625"/>
                </a:cubicBezTo>
                <a:close/>
                <a:moveTo>
                  <a:pt x="278" y="658"/>
                </a:moveTo>
                <a:cubicBezTo>
                  <a:pt x="270" y="658"/>
                  <a:pt x="263" y="665"/>
                  <a:pt x="263" y="673"/>
                </a:cubicBezTo>
                <a:cubicBezTo>
                  <a:pt x="263" y="681"/>
                  <a:pt x="270" y="688"/>
                  <a:pt x="278" y="688"/>
                </a:cubicBezTo>
                <a:cubicBezTo>
                  <a:pt x="286" y="688"/>
                  <a:pt x="293" y="681"/>
                  <a:pt x="293" y="673"/>
                </a:cubicBezTo>
                <a:cubicBezTo>
                  <a:pt x="293" y="665"/>
                  <a:pt x="286" y="658"/>
                  <a:pt x="278" y="658"/>
                </a:cubicBezTo>
                <a:close/>
                <a:moveTo>
                  <a:pt x="278" y="691"/>
                </a:moveTo>
                <a:cubicBezTo>
                  <a:pt x="270" y="691"/>
                  <a:pt x="263" y="698"/>
                  <a:pt x="263" y="706"/>
                </a:cubicBezTo>
                <a:cubicBezTo>
                  <a:pt x="263" y="714"/>
                  <a:pt x="270" y="721"/>
                  <a:pt x="278" y="721"/>
                </a:cubicBezTo>
                <a:cubicBezTo>
                  <a:pt x="286" y="721"/>
                  <a:pt x="293" y="714"/>
                  <a:pt x="293" y="706"/>
                </a:cubicBezTo>
                <a:cubicBezTo>
                  <a:pt x="293" y="698"/>
                  <a:pt x="286" y="691"/>
                  <a:pt x="278" y="691"/>
                </a:cubicBezTo>
                <a:close/>
                <a:moveTo>
                  <a:pt x="278" y="724"/>
                </a:moveTo>
                <a:cubicBezTo>
                  <a:pt x="270" y="724"/>
                  <a:pt x="263" y="731"/>
                  <a:pt x="263" y="739"/>
                </a:cubicBezTo>
                <a:cubicBezTo>
                  <a:pt x="263" y="747"/>
                  <a:pt x="270" y="754"/>
                  <a:pt x="278" y="754"/>
                </a:cubicBezTo>
                <a:cubicBezTo>
                  <a:pt x="286" y="754"/>
                  <a:pt x="293" y="747"/>
                  <a:pt x="293" y="739"/>
                </a:cubicBezTo>
                <a:cubicBezTo>
                  <a:pt x="293" y="731"/>
                  <a:pt x="286" y="724"/>
                  <a:pt x="278" y="724"/>
                </a:cubicBezTo>
                <a:close/>
                <a:moveTo>
                  <a:pt x="278" y="757"/>
                </a:moveTo>
                <a:cubicBezTo>
                  <a:pt x="270" y="757"/>
                  <a:pt x="263" y="764"/>
                  <a:pt x="263" y="772"/>
                </a:cubicBezTo>
                <a:cubicBezTo>
                  <a:pt x="263" y="780"/>
                  <a:pt x="270" y="787"/>
                  <a:pt x="278" y="787"/>
                </a:cubicBezTo>
                <a:cubicBezTo>
                  <a:pt x="286" y="787"/>
                  <a:pt x="293" y="780"/>
                  <a:pt x="293" y="772"/>
                </a:cubicBezTo>
                <a:cubicBezTo>
                  <a:pt x="293" y="764"/>
                  <a:pt x="286" y="757"/>
                  <a:pt x="278" y="757"/>
                </a:cubicBezTo>
                <a:close/>
                <a:moveTo>
                  <a:pt x="278" y="790"/>
                </a:moveTo>
                <a:cubicBezTo>
                  <a:pt x="270" y="790"/>
                  <a:pt x="263" y="797"/>
                  <a:pt x="263" y="805"/>
                </a:cubicBezTo>
                <a:cubicBezTo>
                  <a:pt x="263" y="813"/>
                  <a:pt x="270" y="820"/>
                  <a:pt x="278" y="820"/>
                </a:cubicBezTo>
                <a:cubicBezTo>
                  <a:pt x="286" y="820"/>
                  <a:pt x="293" y="813"/>
                  <a:pt x="293" y="805"/>
                </a:cubicBezTo>
                <a:cubicBezTo>
                  <a:pt x="293" y="797"/>
                  <a:pt x="286" y="790"/>
                  <a:pt x="278" y="790"/>
                </a:cubicBezTo>
                <a:close/>
                <a:moveTo>
                  <a:pt x="278" y="823"/>
                </a:moveTo>
                <a:cubicBezTo>
                  <a:pt x="270" y="823"/>
                  <a:pt x="263" y="830"/>
                  <a:pt x="263" y="838"/>
                </a:cubicBezTo>
                <a:cubicBezTo>
                  <a:pt x="263" y="846"/>
                  <a:pt x="270" y="853"/>
                  <a:pt x="278" y="853"/>
                </a:cubicBezTo>
                <a:cubicBezTo>
                  <a:pt x="286" y="853"/>
                  <a:pt x="293" y="846"/>
                  <a:pt x="293" y="838"/>
                </a:cubicBezTo>
                <a:cubicBezTo>
                  <a:pt x="293" y="830"/>
                  <a:pt x="286" y="823"/>
                  <a:pt x="278" y="823"/>
                </a:cubicBezTo>
                <a:close/>
                <a:moveTo>
                  <a:pt x="278" y="856"/>
                </a:moveTo>
                <a:cubicBezTo>
                  <a:pt x="270" y="856"/>
                  <a:pt x="263" y="863"/>
                  <a:pt x="263" y="871"/>
                </a:cubicBezTo>
                <a:cubicBezTo>
                  <a:pt x="263" y="879"/>
                  <a:pt x="270" y="886"/>
                  <a:pt x="278" y="886"/>
                </a:cubicBezTo>
                <a:cubicBezTo>
                  <a:pt x="286" y="886"/>
                  <a:pt x="293" y="879"/>
                  <a:pt x="293" y="871"/>
                </a:cubicBezTo>
                <a:cubicBezTo>
                  <a:pt x="293" y="863"/>
                  <a:pt x="286" y="856"/>
                  <a:pt x="278" y="856"/>
                </a:cubicBezTo>
                <a:close/>
                <a:moveTo>
                  <a:pt x="278" y="889"/>
                </a:moveTo>
                <a:cubicBezTo>
                  <a:pt x="270" y="889"/>
                  <a:pt x="263" y="895"/>
                  <a:pt x="263" y="904"/>
                </a:cubicBezTo>
                <a:cubicBezTo>
                  <a:pt x="263" y="912"/>
                  <a:pt x="270" y="918"/>
                  <a:pt x="278" y="918"/>
                </a:cubicBezTo>
                <a:cubicBezTo>
                  <a:pt x="286" y="918"/>
                  <a:pt x="293" y="912"/>
                  <a:pt x="293" y="904"/>
                </a:cubicBezTo>
                <a:cubicBezTo>
                  <a:pt x="293" y="895"/>
                  <a:pt x="286" y="889"/>
                  <a:pt x="278" y="889"/>
                </a:cubicBezTo>
                <a:close/>
                <a:moveTo>
                  <a:pt x="278" y="922"/>
                </a:moveTo>
                <a:cubicBezTo>
                  <a:pt x="270" y="922"/>
                  <a:pt x="263" y="928"/>
                  <a:pt x="263" y="937"/>
                </a:cubicBezTo>
                <a:cubicBezTo>
                  <a:pt x="263" y="945"/>
                  <a:pt x="270" y="951"/>
                  <a:pt x="278" y="951"/>
                </a:cubicBezTo>
                <a:cubicBezTo>
                  <a:pt x="286" y="951"/>
                  <a:pt x="293" y="945"/>
                  <a:pt x="293" y="937"/>
                </a:cubicBezTo>
                <a:cubicBezTo>
                  <a:pt x="293" y="928"/>
                  <a:pt x="286" y="922"/>
                  <a:pt x="278" y="922"/>
                </a:cubicBezTo>
                <a:close/>
                <a:moveTo>
                  <a:pt x="278" y="955"/>
                </a:moveTo>
                <a:cubicBezTo>
                  <a:pt x="270" y="955"/>
                  <a:pt x="263" y="961"/>
                  <a:pt x="263" y="970"/>
                </a:cubicBezTo>
                <a:cubicBezTo>
                  <a:pt x="263" y="978"/>
                  <a:pt x="270" y="984"/>
                  <a:pt x="278" y="984"/>
                </a:cubicBezTo>
                <a:cubicBezTo>
                  <a:pt x="286" y="984"/>
                  <a:pt x="293" y="978"/>
                  <a:pt x="293" y="970"/>
                </a:cubicBezTo>
                <a:cubicBezTo>
                  <a:pt x="293" y="961"/>
                  <a:pt x="286" y="955"/>
                  <a:pt x="278" y="955"/>
                </a:cubicBezTo>
                <a:close/>
                <a:moveTo>
                  <a:pt x="278" y="988"/>
                </a:moveTo>
                <a:cubicBezTo>
                  <a:pt x="270" y="988"/>
                  <a:pt x="263" y="994"/>
                  <a:pt x="263" y="1002"/>
                </a:cubicBezTo>
                <a:cubicBezTo>
                  <a:pt x="263" y="1011"/>
                  <a:pt x="270" y="1017"/>
                  <a:pt x="278" y="1017"/>
                </a:cubicBezTo>
                <a:cubicBezTo>
                  <a:pt x="286" y="1017"/>
                  <a:pt x="293" y="1011"/>
                  <a:pt x="293" y="1002"/>
                </a:cubicBezTo>
                <a:cubicBezTo>
                  <a:pt x="293" y="994"/>
                  <a:pt x="286" y="988"/>
                  <a:pt x="278" y="988"/>
                </a:cubicBezTo>
                <a:close/>
                <a:moveTo>
                  <a:pt x="278" y="1021"/>
                </a:moveTo>
                <a:cubicBezTo>
                  <a:pt x="270" y="1021"/>
                  <a:pt x="263" y="1027"/>
                  <a:pt x="263" y="1035"/>
                </a:cubicBezTo>
                <a:cubicBezTo>
                  <a:pt x="263" y="1044"/>
                  <a:pt x="270" y="1050"/>
                  <a:pt x="278" y="1050"/>
                </a:cubicBezTo>
                <a:cubicBezTo>
                  <a:pt x="286" y="1050"/>
                  <a:pt x="293" y="1044"/>
                  <a:pt x="293" y="1035"/>
                </a:cubicBezTo>
                <a:cubicBezTo>
                  <a:pt x="293" y="1027"/>
                  <a:pt x="286" y="1021"/>
                  <a:pt x="278" y="1021"/>
                </a:cubicBezTo>
                <a:close/>
                <a:moveTo>
                  <a:pt x="278" y="1053"/>
                </a:moveTo>
                <a:cubicBezTo>
                  <a:pt x="270" y="1053"/>
                  <a:pt x="263" y="1060"/>
                  <a:pt x="263" y="1068"/>
                </a:cubicBezTo>
                <a:cubicBezTo>
                  <a:pt x="263" y="1076"/>
                  <a:pt x="270" y="1083"/>
                  <a:pt x="278" y="1083"/>
                </a:cubicBezTo>
                <a:cubicBezTo>
                  <a:pt x="286" y="1083"/>
                  <a:pt x="293" y="1076"/>
                  <a:pt x="293" y="1068"/>
                </a:cubicBezTo>
                <a:cubicBezTo>
                  <a:pt x="293" y="1060"/>
                  <a:pt x="286" y="1053"/>
                  <a:pt x="278" y="1053"/>
                </a:cubicBezTo>
                <a:close/>
                <a:moveTo>
                  <a:pt x="278" y="1086"/>
                </a:moveTo>
                <a:cubicBezTo>
                  <a:pt x="270" y="1086"/>
                  <a:pt x="263" y="1093"/>
                  <a:pt x="263" y="1101"/>
                </a:cubicBezTo>
                <a:cubicBezTo>
                  <a:pt x="263" y="1109"/>
                  <a:pt x="270" y="1116"/>
                  <a:pt x="278" y="1116"/>
                </a:cubicBezTo>
                <a:cubicBezTo>
                  <a:pt x="286" y="1116"/>
                  <a:pt x="293" y="1109"/>
                  <a:pt x="293" y="1101"/>
                </a:cubicBezTo>
                <a:cubicBezTo>
                  <a:pt x="293" y="1093"/>
                  <a:pt x="286" y="1086"/>
                  <a:pt x="278" y="1086"/>
                </a:cubicBezTo>
                <a:close/>
                <a:moveTo>
                  <a:pt x="278" y="1119"/>
                </a:moveTo>
                <a:cubicBezTo>
                  <a:pt x="270" y="1119"/>
                  <a:pt x="263" y="1126"/>
                  <a:pt x="263" y="1134"/>
                </a:cubicBezTo>
                <a:cubicBezTo>
                  <a:pt x="263" y="1142"/>
                  <a:pt x="270" y="1149"/>
                  <a:pt x="278" y="1149"/>
                </a:cubicBezTo>
                <a:cubicBezTo>
                  <a:pt x="286" y="1149"/>
                  <a:pt x="293" y="1142"/>
                  <a:pt x="293" y="1134"/>
                </a:cubicBezTo>
                <a:cubicBezTo>
                  <a:pt x="293" y="1126"/>
                  <a:pt x="286" y="1119"/>
                  <a:pt x="278" y="1119"/>
                </a:cubicBezTo>
                <a:close/>
                <a:moveTo>
                  <a:pt x="278" y="1152"/>
                </a:moveTo>
                <a:cubicBezTo>
                  <a:pt x="270" y="1152"/>
                  <a:pt x="263" y="1159"/>
                  <a:pt x="263" y="1167"/>
                </a:cubicBezTo>
                <a:cubicBezTo>
                  <a:pt x="263" y="1175"/>
                  <a:pt x="270" y="1182"/>
                  <a:pt x="278" y="1182"/>
                </a:cubicBezTo>
                <a:cubicBezTo>
                  <a:pt x="286" y="1182"/>
                  <a:pt x="293" y="1175"/>
                  <a:pt x="293" y="1167"/>
                </a:cubicBezTo>
                <a:cubicBezTo>
                  <a:pt x="293" y="1159"/>
                  <a:pt x="286" y="1152"/>
                  <a:pt x="278" y="1152"/>
                </a:cubicBezTo>
                <a:close/>
                <a:moveTo>
                  <a:pt x="278" y="1185"/>
                </a:moveTo>
                <a:cubicBezTo>
                  <a:pt x="270" y="1185"/>
                  <a:pt x="263" y="1192"/>
                  <a:pt x="263" y="1200"/>
                </a:cubicBezTo>
                <a:cubicBezTo>
                  <a:pt x="263" y="1208"/>
                  <a:pt x="270" y="1215"/>
                  <a:pt x="278" y="1215"/>
                </a:cubicBezTo>
                <a:cubicBezTo>
                  <a:pt x="286" y="1215"/>
                  <a:pt x="293" y="1208"/>
                  <a:pt x="293" y="1200"/>
                </a:cubicBezTo>
                <a:cubicBezTo>
                  <a:pt x="293" y="1192"/>
                  <a:pt x="286" y="1185"/>
                  <a:pt x="278" y="1185"/>
                </a:cubicBezTo>
                <a:close/>
                <a:moveTo>
                  <a:pt x="278" y="1218"/>
                </a:moveTo>
                <a:cubicBezTo>
                  <a:pt x="270" y="1218"/>
                  <a:pt x="263" y="1225"/>
                  <a:pt x="263" y="1233"/>
                </a:cubicBezTo>
                <a:cubicBezTo>
                  <a:pt x="263" y="1241"/>
                  <a:pt x="270" y="1248"/>
                  <a:pt x="278" y="1248"/>
                </a:cubicBezTo>
                <a:cubicBezTo>
                  <a:pt x="286" y="1248"/>
                  <a:pt x="293" y="1241"/>
                  <a:pt x="293" y="1233"/>
                </a:cubicBezTo>
                <a:cubicBezTo>
                  <a:pt x="293" y="1225"/>
                  <a:pt x="286" y="1218"/>
                  <a:pt x="278" y="1218"/>
                </a:cubicBezTo>
                <a:close/>
                <a:moveTo>
                  <a:pt x="278" y="1251"/>
                </a:moveTo>
                <a:cubicBezTo>
                  <a:pt x="270" y="1251"/>
                  <a:pt x="263" y="1258"/>
                  <a:pt x="263" y="1266"/>
                </a:cubicBezTo>
                <a:cubicBezTo>
                  <a:pt x="263" y="1274"/>
                  <a:pt x="270" y="1281"/>
                  <a:pt x="278" y="1281"/>
                </a:cubicBezTo>
                <a:cubicBezTo>
                  <a:pt x="286" y="1281"/>
                  <a:pt x="293" y="1274"/>
                  <a:pt x="293" y="1266"/>
                </a:cubicBezTo>
                <a:cubicBezTo>
                  <a:pt x="293" y="1258"/>
                  <a:pt x="286" y="1251"/>
                  <a:pt x="278" y="1251"/>
                </a:cubicBezTo>
                <a:close/>
                <a:moveTo>
                  <a:pt x="278" y="1284"/>
                </a:moveTo>
                <a:cubicBezTo>
                  <a:pt x="270" y="1284"/>
                  <a:pt x="263" y="1291"/>
                  <a:pt x="263" y="1299"/>
                </a:cubicBezTo>
                <a:cubicBezTo>
                  <a:pt x="263" y="1307"/>
                  <a:pt x="270" y="1314"/>
                  <a:pt x="278" y="1314"/>
                </a:cubicBezTo>
                <a:cubicBezTo>
                  <a:pt x="286" y="1314"/>
                  <a:pt x="293" y="1307"/>
                  <a:pt x="293" y="1299"/>
                </a:cubicBezTo>
                <a:cubicBezTo>
                  <a:pt x="293" y="1291"/>
                  <a:pt x="286" y="1284"/>
                  <a:pt x="278" y="1284"/>
                </a:cubicBezTo>
                <a:close/>
                <a:moveTo>
                  <a:pt x="278" y="1317"/>
                </a:moveTo>
                <a:cubicBezTo>
                  <a:pt x="270" y="1317"/>
                  <a:pt x="263" y="1323"/>
                  <a:pt x="263" y="1332"/>
                </a:cubicBezTo>
                <a:cubicBezTo>
                  <a:pt x="263" y="1340"/>
                  <a:pt x="270" y="1346"/>
                  <a:pt x="278" y="1346"/>
                </a:cubicBezTo>
                <a:cubicBezTo>
                  <a:pt x="286" y="1346"/>
                  <a:pt x="293" y="1340"/>
                  <a:pt x="293" y="1332"/>
                </a:cubicBezTo>
                <a:cubicBezTo>
                  <a:pt x="293" y="1323"/>
                  <a:pt x="286" y="1317"/>
                  <a:pt x="278" y="1317"/>
                </a:cubicBezTo>
                <a:close/>
                <a:moveTo>
                  <a:pt x="278" y="1350"/>
                </a:moveTo>
                <a:cubicBezTo>
                  <a:pt x="270" y="1350"/>
                  <a:pt x="263" y="1356"/>
                  <a:pt x="263" y="1365"/>
                </a:cubicBezTo>
                <a:cubicBezTo>
                  <a:pt x="263" y="1373"/>
                  <a:pt x="270" y="1379"/>
                  <a:pt x="278" y="1379"/>
                </a:cubicBezTo>
                <a:cubicBezTo>
                  <a:pt x="286" y="1379"/>
                  <a:pt x="293" y="1373"/>
                  <a:pt x="293" y="1365"/>
                </a:cubicBezTo>
                <a:cubicBezTo>
                  <a:pt x="293" y="1356"/>
                  <a:pt x="286" y="1350"/>
                  <a:pt x="278" y="1350"/>
                </a:cubicBezTo>
                <a:close/>
                <a:moveTo>
                  <a:pt x="278" y="1383"/>
                </a:moveTo>
                <a:cubicBezTo>
                  <a:pt x="270" y="1383"/>
                  <a:pt x="263" y="1389"/>
                  <a:pt x="263" y="1397"/>
                </a:cubicBezTo>
                <a:cubicBezTo>
                  <a:pt x="263" y="1406"/>
                  <a:pt x="270" y="1412"/>
                  <a:pt x="278" y="1412"/>
                </a:cubicBezTo>
                <a:cubicBezTo>
                  <a:pt x="286" y="1412"/>
                  <a:pt x="293" y="1406"/>
                  <a:pt x="293" y="1397"/>
                </a:cubicBezTo>
                <a:cubicBezTo>
                  <a:pt x="293" y="1389"/>
                  <a:pt x="286" y="1383"/>
                  <a:pt x="278" y="1383"/>
                </a:cubicBezTo>
                <a:close/>
                <a:moveTo>
                  <a:pt x="278" y="1416"/>
                </a:moveTo>
                <a:cubicBezTo>
                  <a:pt x="270" y="1416"/>
                  <a:pt x="263" y="1422"/>
                  <a:pt x="263" y="1430"/>
                </a:cubicBezTo>
                <a:cubicBezTo>
                  <a:pt x="263" y="1439"/>
                  <a:pt x="270" y="1445"/>
                  <a:pt x="278" y="1445"/>
                </a:cubicBezTo>
                <a:cubicBezTo>
                  <a:pt x="286" y="1445"/>
                  <a:pt x="293" y="1439"/>
                  <a:pt x="293" y="1430"/>
                </a:cubicBezTo>
                <a:cubicBezTo>
                  <a:pt x="293" y="1422"/>
                  <a:pt x="286" y="1416"/>
                  <a:pt x="278" y="1416"/>
                </a:cubicBezTo>
                <a:close/>
                <a:moveTo>
                  <a:pt x="311" y="0"/>
                </a:moveTo>
                <a:cubicBezTo>
                  <a:pt x="302" y="0"/>
                  <a:pt x="296" y="7"/>
                  <a:pt x="296" y="15"/>
                </a:cubicBezTo>
                <a:cubicBezTo>
                  <a:pt x="296" y="23"/>
                  <a:pt x="302" y="30"/>
                  <a:pt x="311" y="30"/>
                </a:cubicBezTo>
                <a:cubicBezTo>
                  <a:pt x="319" y="30"/>
                  <a:pt x="325" y="23"/>
                  <a:pt x="325" y="15"/>
                </a:cubicBezTo>
                <a:cubicBezTo>
                  <a:pt x="325" y="7"/>
                  <a:pt x="319" y="0"/>
                  <a:pt x="311" y="0"/>
                </a:cubicBezTo>
                <a:close/>
                <a:moveTo>
                  <a:pt x="311" y="33"/>
                </a:moveTo>
                <a:cubicBezTo>
                  <a:pt x="302" y="33"/>
                  <a:pt x="296" y="40"/>
                  <a:pt x="296" y="48"/>
                </a:cubicBezTo>
                <a:cubicBezTo>
                  <a:pt x="296" y="56"/>
                  <a:pt x="302" y="63"/>
                  <a:pt x="311" y="63"/>
                </a:cubicBezTo>
                <a:cubicBezTo>
                  <a:pt x="319" y="63"/>
                  <a:pt x="325" y="56"/>
                  <a:pt x="325" y="48"/>
                </a:cubicBezTo>
                <a:cubicBezTo>
                  <a:pt x="325" y="40"/>
                  <a:pt x="319" y="33"/>
                  <a:pt x="311" y="33"/>
                </a:cubicBezTo>
                <a:close/>
                <a:moveTo>
                  <a:pt x="311" y="66"/>
                </a:moveTo>
                <a:cubicBezTo>
                  <a:pt x="302" y="66"/>
                  <a:pt x="296" y="72"/>
                  <a:pt x="296" y="81"/>
                </a:cubicBezTo>
                <a:cubicBezTo>
                  <a:pt x="296" y="89"/>
                  <a:pt x="302" y="95"/>
                  <a:pt x="311" y="95"/>
                </a:cubicBezTo>
                <a:cubicBezTo>
                  <a:pt x="319" y="95"/>
                  <a:pt x="325" y="89"/>
                  <a:pt x="325" y="81"/>
                </a:cubicBezTo>
                <a:cubicBezTo>
                  <a:pt x="325" y="72"/>
                  <a:pt x="319" y="66"/>
                  <a:pt x="311" y="66"/>
                </a:cubicBezTo>
                <a:close/>
                <a:moveTo>
                  <a:pt x="311" y="99"/>
                </a:moveTo>
                <a:cubicBezTo>
                  <a:pt x="302" y="99"/>
                  <a:pt x="296" y="105"/>
                  <a:pt x="296" y="114"/>
                </a:cubicBezTo>
                <a:cubicBezTo>
                  <a:pt x="296" y="122"/>
                  <a:pt x="302" y="128"/>
                  <a:pt x="311" y="128"/>
                </a:cubicBezTo>
                <a:cubicBezTo>
                  <a:pt x="319" y="128"/>
                  <a:pt x="325" y="122"/>
                  <a:pt x="325" y="114"/>
                </a:cubicBezTo>
                <a:cubicBezTo>
                  <a:pt x="325" y="105"/>
                  <a:pt x="319" y="99"/>
                  <a:pt x="311" y="99"/>
                </a:cubicBezTo>
                <a:close/>
                <a:moveTo>
                  <a:pt x="311" y="132"/>
                </a:moveTo>
                <a:cubicBezTo>
                  <a:pt x="302" y="132"/>
                  <a:pt x="296" y="138"/>
                  <a:pt x="296" y="147"/>
                </a:cubicBezTo>
                <a:cubicBezTo>
                  <a:pt x="296" y="155"/>
                  <a:pt x="302" y="161"/>
                  <a:pt x="311" y="161"/>
                </a:cubicBezTo>
                <a:cubicBezTo>
                  <a:pt x="319" y="161"/>
                  <a:pt x="325" y="155"/>
                  <a:pt x="325" y="147"/>
                </a:cubicBezTo>
                <a:cubicBezTo>
                  <a:pt x="325" y="138"/>
                  <a:pt x="319" y="132"/>
                  <a:pt x="311" y="132"/>
                </a:cubicBezTo>
                <a:close/>
                <a:moveTo>
                  <a:pt x="311" y="165"/>
                </a:moveTo>
                <a:cubicBezTo>
                  <a:pt x="302" y="165"/>
                  <a:pt x="296" y="171"/>
                  <a:pt x="296" y="179"/>
                </a:cubicBezTo>
                <a:cubicBezTo>
                  <a:pt x="296" y="188"/>
                  <a:pt x="302" y="194"/>
                  <a:pt x="311" y="194"/>
                </a:cubicBezTo>
                <a:cubicBezTo>
                  <a:pt x="319" y="194"/>
                  <a:pt x="325" y="188"/>
                  <a:pt x="325" y="179"/>
                </a:cubicBezTo>
                <a:cubicBezTo>
                  <a:pt x="325" y="171"/>
                  <a:pt x="319" y="165"/>
                  <a:pt x="311" y="165"/>
                </a:cubicBezTo>
                <a:close/>
                <a:moveTo>
                  <a:pt x="311" y="198"/>
                </a:moveTo>
                <a:cubicBezTo>
                  <a:pt x="302" y="198"/>
                  <a:pt x="296" y="204"/>
                  <a:pt x="296" y="212"/>
                </a:cubicBezTo>
                <a:cubicBezTo>
                  <a:pt x="296" y="221"/>
                  <a:pt x="302" y="227"/>
                  <a:pt x="311" y="227"/>
                </a:cubicBezTo>
                <a:cubicBezTo>
                  <a:pt x="319" y="227"/>
                  <a:pt x="325" y="221"/>
                  <a:pt x="325" y="212"/>
                </a:cubicBezTo>
                <a:cubicBezTo>
                  <a:pt x="325" y="204"/>
                  <a:pt x="319" y="198"/>
                  <a:pt x="311" y="198"/>
                </a:cubicBezTo>
                <a:close/>
                <a:moveTo>
                  <a:pt x="311" y="230"/>
                </a:moveTo>
                <a:cubicBezTo>
                  <a:pt x="302" y="230"/>
                  <a:pt x="296" y="237"/>
                  <a:pt x="296" y="245"/>
                </a:cubicBezTo>
                <a:cubicBezTo>
                  <a:pt x="296" y="253"/>
                  <a:pt x="302" y="260"/>
                  <a:pt x="311" y="260"/>
                </a:cubicBezTo>
                <a:cubicBezTo>
                  <a:pt x="319" y="260"/>
                  <a:pt x="325" y="253"/>
                  <a:pt x="325" y="245"/>
                </a:cubicBezTo>
                <a:cubicBezTo>
                  <a:pt x="325" y="237"/>
                  <a:pt x="319" y="230"/>
                  <a:pt x="311" y="230"/>
                </a:cubicBezTo>
                <a:close/>
                <a:moveTo>
                  <a:pt x="311" y="263"/>
                </a:moveTo>
                <a:cubicBezTo>
                  <a:pt x="302" y="263"/>
                  <a:pt x="296" y="270"/>
                  <a:pt x="296" y="278"/>
                </a:cubicBezTo>
                <a:cubicBezTo>
                  <a:pt x="296" y="286"/>
                  <a:pt x="302" y="293"/>
                  <a:pt x="311" y="293"/>
                </a:cubicBezTo>
                <a:cubicBezTo>
                  <a:pt x="319" y="293"/>
                  <a:pt x="325" y="286"/>
                  <a:pt x="325" y="278"/>
                </a:cubicBezTo>
                <a:cubicBezTo>
                  <a:pt x="325" y="270"/>
                  <a:pt x="319" y="263"/>
                  <a:pt x="311" y="263"/>
                </a:cubicBezTo>
                <a:close/>
                <a:moveTo>
                  <a:pt x="311" y="296"/>
                </a:moveTo>
                <a:cubicBezTo>
                  <a:pt x="302" y="296"/>
                  <a:pt x="296" y="303"/>
                  <a:pt x="296" y="311"/>
                </a:cubicBezTo>
                <a:cubicBezTo>
                  <a:pt x="296" y="319"/>
                  <a:pt x="302" y="326"/>
                  <a:pt x="311" y="326"/>
                </a:cubicBezTo>
                <a:cubicBezTo>
                  <a:pt x="319" y="326"/>
                  <a:pt x="325" y="319"/>
                  <a:pt x="325" y="311"/>
                </a:cubicBezTo>
                <a:cubicBezTo>
                  <a:pt x="325" y="303"/>
                  <a:pt x="319" y="296"/>
                  <a:pt x="311" y="296"/>
                </a:cubicBezTo>
                <a:close/>
                <a:moveTo>
                  <a:pt x="311" y="329"/>
                </a:moveTo>
                <a:cubicBezTo>
                  <a:pt x="302" y="329"/>
                  <a:pt x="296" y="336"/>
                  <a:pt x="296" y="344"/>
                </a:cubicBezTo>
                <a:cubicBezTo>
                  <a:pt x="296" y="352"/>
                  <a:pt x="302" y="359"/>
                  <a:pt x="311" y="359"/>
                </a:cubicBezTo>
                <a:cubicBezTo>
                  <a:pt x="319" y="359"/>
                  <a:pt x="325" y="352"/>
                  <a:pt x="325" y="344"/>
                </a:cubicBezTo>
                <a:cubicBezTo>
                  <a:pt x="325" y="336"/>
                  <a:pt x="319" y="329"/>
                  <a:pt x="311" y="329"/>
                </a:cubicBezTo>
                <a:close/>
                <a:moveTo>
                  <a:pt x="311" y="362"/>
                </a:moveTo>
                <a:cubicBezTo>
                  <a:pt x="302" y="362"/>
                  <a:pt x="296" y="369"/>
                  <a:pt x="296" y="377"/>
                </a:cubicBezTo>
                <a:cubicBezTo>
                  <a:pt x="296" y="385"/>
                  <a:pt x="302" y="392"/>
                  <a:pt x="311" y="392"/>
                </a:cubicBezTo>
                <a:cubicBezTo>
                  <a:pt x="319" y="392"/>
                  <a:pt x="325" y="385"/>
                  <a:pt x="325" y="377"/>
                </a:cubicBezTo>
                <a:cubicBezTo>
                  <a:pt x="325" y="369"/>
                  <a:pt x="319" y="362"/>
                  <a:pt x="311" y="362"/>
                </a:cubicBezTo>
                <a:close/>
                <a:moveTo>
                  <a:pt x="311" y="395"/>
                </a:moveTo>
                <a:cubicBezTo>
                  <a:pt x="302" y="395"/>
                  <a:pt x="296" y="402"/>
                  <a:pt x="296" y="410"/>
                </a:cubicBezTo>
                <a:cubicBezTo>
                  <a:pt x="296" y="418"/>
                  <a:pt x="302" y="425"/>
                  <a:pt x="311" y="425"/>
                </a:cubicBezTo>
                <a:cubicBezTo>
                  <a:pt x="319" y="425"/>
                  <a:pt x="325" y="418"/>
                  <a:pt x="325" y="410"/>
                </a:cubicBezTo>
                <a:cubicBezTo>
                  <a:pt x="325" y="402"/>
                  <a:pt x="319" y="395"/>
                  <a:pt x="311" y="395"/>
                </a:cubicBezTo>
                <a:close/>
                <a:moveTo>
                  <a:pt x="311" y="428"/>
                </a:moveTo>
                <a:cubicBezTo>
                  <a:pt x="302" y="428"/>
                  <a:pt x="296" y="435"/>
                  <a:pt x="296" y="443"/>
                </a:cubicBezTo>
                <a:cubicBezTo>
                  <a:pt x="296" y="451"/>
                  <a:pt x="302" y="458"/>
                  <a:pt x="311" y="458"/>
                </a:cubicBezTo>
                <a:cubicBezTo>
                  <a:pt x="319" y="458"/>
                  <a:pt x="325" y="451"/>
                  <a:pt x="325" y="443"/>
                </a:cubicBezTo>
                <a:cubicBezTo>
                  <a:pt x="325" y="435"/>
                  <a:pt x="319" y="428"/>
                  <a:pt x="311" y="428"/>
                </a:cubicBezTo>
                <a:close/>
                <a:moveTo>
                  <a:pt x="311" y="461"/>
                </a:moveTo>
                <a:cubicBezTo>
                  <a:pt x="302" y="461"/>
                  <a:pt x="296" y="468"/>
                  <a:pt x="296" y="476"/>
                </a:cubicBezTo>
                <a:cubicBezTo>
                  <a:pt x="296" y="484"/>
                  <a:pt x="302" y="491"/>
                  <a:pt x="311" y="491"/>
                </a:cubicBezTo>
                <a:cubicBezTo>
                  <a:pt x="319" y="491"/>
                  <a:pt x="325" y="484"/>
                  <a:pt x="325" y="476"/>
                </a:cubicBezTo>
                <a:cubicBezTo>
                  <a:pt x="325" y="468"/>
                  <a:pt x="319" y="461"/>
                  <a:pt x="311" y="461"/>
                </a:cubicBezTo>
                <a:close/>
                <a:moveTo>
                  <a:pt x="311" y="494"/>
                </a:moveTo>
                <a:cubicBezTo>
                  <a:pt x="302" y="494"/>
                  <a:pt x="296" y="500"/>
                  <a:pt x="296" y="509"/>
                </a:cubicBezTo>
                <a:cubicBezTo>
                  <a:pt x="296" y="517"/>
                  <a:pt x="302" y="523"/>
                  <a:pt x="311" y="523"/>
                </a:cubicBezTo>
                <a:cubicBezTo>
                  <a:pt x="319" y="523"/>
                  <a:pt x="325" y="517"/>
                  <a:pt x="325" y="509"/>
                </a:cubicBezTo>
                <a:cubicBezTo>
                  <a:pt x="325" y="500"/>
                  <a:pt x="319" y="494"/>
                  <a:pt x="311" y="494"/>
                </a:cubicBezTo>
                <a:close/>
                <a:moveTo>
                  <a:pt x="311" y="527"/>
                </a:moveTo>
                <a:cubicBezTo>
                  <a:pt x="302" y="527"/>
                  <a:pt x="296" y="533"/>
                  <a:pt x="296" y="542"/>
                </a:cubicBezTo>
                <a:cubicBezTo>
                  <a:pt x="296" y="550"/>
                  <a:pt x="302" y="556"/>
                  <a:pt x="311" y="556"/>
                </a:cubicBezTo>
                <a:cubicBezTo>
                  <a:pt x="319" y="556"/>
                  <a:pt x="325" y="550"/>
                  <a:pt x="325" y="542"/>
                </a:cubicBezTo>
                <a:cubicBezTo>
                  <a:pt x="325" y="533"/>
                  <a:pt x="319" y="527"/>
                  <a:pt x="311" y="527"/>
                </a:cubicBezTo>
                <a:close/>
                <a:moveTo>
                  <a:pt x="311" y="560"/>
                </a:moveTo>
                <a:cubicBezTo>
                  <a:pt x="302" y="560"/>
                  <a:pt x="296" y="566"/>
                  <a:pt x="296" y="574"/>
                </a:cubicBezTo>
                <a:cubicBezTo>
                  <a:pt x="296" y="583"/>
                  <a:pt x="302" y="589"/>
                  <a:pt x="311" y="589"/>
                </a:cubicBezTo>
                <a:cubicBezTo>
                  <a:pt x="319" y="589"/>
                  <a:pt x="325" y="583"/>
                  <a:pt x="325" y="574"/>
                </a:cubicBezTo>
                <a:cubicBezTo>
                  <a:pt x="325" y="566"/>
                  <a:pt x="319" y="560"/>
                  <a:pt x="311" y="560"/>
                </a:cubicBezTo>
                <a:close/>
                <a:moveTo>
                  <a:pt x="311" y="593"/>
                </a:moveTo>
                <a:cubicBezTo>
                  <a:pt x="302" y="593"/>
                  <a:pt x="296" y="599"/>
                  <a:pt x="296" y="607"/>
                </a:cubicBezTo>
                <a:cubicBezTo>
                  <a:pt x="296" y="616"/>
                  <a:pt x="302" y="622"/>
                  <a:pt x="311" y="622"/>
                </a:cubicBezTo>
                <a:cubicBezTo>
                  <a:pt x="319" y="622"/>
                  <a:pt x="325" y="616"/>
                  <a:pt x="325" y="607"/>
                </a:cubicBezTo>
                <a:cubicBezTo>
                  <a:pt x="325" y="599"/>
                  <a:pt x="319" y="593"/>
                  <a:pt x="311" y="593"/>
                </a:cubicBezTo>
                <a:close/>
                <a:moveTo>
                  <a:pt x="311" y="625"/>
                </a:moveTo>
                <a:cubicBezTo>
                  <a:pt x="302" y="625"/>
                  <a:pt x="296" y="632"/>
                  <a:pt x="296" y="640"/>
                </a:cubicBezTo>
                <a:cubicBezTo>
                  <a:pt x="296" y="648"/>
                  <a:pt x="302" y="655"/>
                  <a:pt x="311" y="655"/>
                </a:cubicBezTo>
                <a:cubicBezTo>
                  <a:pt x="319" y="655"/>
                  <a:pt x="325" y="648"/>
                  <a:pt x="325" y="640"/>
                </a:cubicBezTo>
                <a:cubicBezTo>
                  <a:pt x="325" y="632"/>
                  <a:pt x="319" y="625"/>
                  <a:pt x="311" y="625"/>
                </a:cubicBezTo>
                <a:close/>
                <a:moveTo>
                  <a:pt x="311" y="658"/>
                </a:moveTo>
                <a:cubicBezTo>
                  <a:pt x="302" y="658"/>
                  <a:pt x="296" y="665"/>
                  <a:pt x="296" y="673"/>
                </a:cubicBezTo>
                <a:cubicBezTo>
                  <a:pt x="296" y="681"/>
                  <a:pt x="302" y="688"/>
                  <a:pt x="311" y="688"/>
                </a:cubicBezTo>
                <a:cubicBezTo>
                  <a:pt x="319" y="688"/>
                  <a:pt x="325" y="681"/>
                  <a:pt x="325" y="673"/>
                </a:cubicBezTo>
                <a:cubicBezTo>
                  <a:pt x="325" y="665"/>
                  <a:pt x="319" y="658"/>
                  <a:pt x="311" y="658"/>
                </a:cubicBezTo>
                <a:close/>
                <a:moveTo>
                  <a:pt x="311" y="691"/>
                </a:moveTo>
                <a:cubicBezTo>
                  <a:pt x="302" y="691"/>
                  <a:pt x="296" y="698"/>
                  <a:pt x="296" y="706"/>
                </a:cubicBezTo>
                <a:cubicBezTo>
                  <a:pt x="296" y="714"/>
                  <a:pt x="302" y="721"/>
                  <a:pt x="311" y="721"/>
                </a:cubicBezTo>
                <a:cubicBezTo>
                  <a:pt x="319" y="721"/>
                  <a:pt x="325" y="714"/>
                  <a:pt x="325" y="706"/>
                </a:cubicBezTo>
                <a:cubicBezTo>
                  <a:pt x="325" y="698"/>
                  <a:pt x="319" y="691"/>
                  <a:pt x="311" y="691"/>
                </a:cubicBezTo>
                <a:close/>
                <a:moveTo>
                  <a:pt x="311" y="724"/>
                </a:moveTo>
                <a:cubicBezTo>
                  <a:pt x="302" y="724"/>
                  <a:pt x="296" y="731"/>
                  <a:pt x="296" y="739"/>
                </a:cubicBezTo>
                <a:cubicBezTo>
                  <a:pt x="296" y="747"/>
                  <a:pt x="302" y="754"/>
                  <a:pt x="311" y="754"/>
                </a:cubicBezTo>
                <a:cubicBezTo>
                  <a:pt x="319" y="754"/>
                  <a:pt x="325" y="747"/>
                  <a:pt x="325" y="739"/>
                </a:cubicBezTo>
                <a:cubicBezTo>
                  <a:pt x="325" y="731"/>
                  <a:pt x="319" y="724"/>
                  <a:pt x="311" y="724"/>
                </a:cubicBezTo>
                <a:close/>
                <a:moveTo>
                  <a:pt x="311" y="757"/>
                </a:moveTo>
                <a:cubicBezTo>
                  <a:pt x="302" y="757"/>
                  <a:pt x="296" y="764"/>
                  <a:pt x="296" y="772"/>
                </a:cubicBezTo>
                <a:cubicBezTo>
                  <a:pt x="296" y="780"/>
                  <a:pt x="302" y="787"/>
                  <a:pt x="311" y="787"/>
                </a:cubicBezTo>
                <a:cubicBezTo>
                  <a:pt x="319" y="787"/>
                  <a:pt x="325" y="780"/>
                  <a:pt x="325" y="772"/>
                </a:cubicBezTo>
                <a:cubicBezTo>
                  <a:pt x="325" y="764"/>
                  <a:pt x="319" y="757"/>
                  <a:pt x="311" y="757"/>
                </a:cubicBezTo>
                <a:close/>
                <a:moveTo>
                  <a:pt x="311" y="790"/>
                </a:moveTo>
                <a:cubicBezTo>
                  <a:pt x="302" y="790"/>
                  <a:pt x="296" y="797"/>
                  <a:pt x="296" y="805"/>
                </a:cubicBezTo>
                <a:cubicBezTo>
                  <a:pt x="296" y="813"/>
                  <a:pt x="302" y="820"/>
                  <a:pt x="311" y="820"/>
                </a:cubicBezTo>
                <a:cubicBezTo>
                  <a:pt x="319" y="820"/>
                  <a:pt x="325" y="813"/>
                  <a:pt x="325" y="805"/>
                </a:cubicBezTo>
                <a:cubicBezTo>
                  <a:pt x="325" y="797"/>
                  <a:pt x="319" y="790"/>
                  <a:pt x="311" y="790"/>
                </a:cubicBezTo>
                <a:close/>
                <a:moveTo>
                  <a:pt x="311" y="823"/>
                </a:moveTo>
                <a:cubicBezTo>
                  <a:pt x="302" y="823"/>
                  <a:pt x="296" y="830"/>
                  <a:pt x="296" y="838"/>
                </a:cubicBezTo>
                <a:cubicBezTo>
                  <a:pt x="296" y="846"/>
                  <a:pt x="302" y="853"/>
                  <a:pt x="311" y="853"/>
                </a:cubicBezTo>
                <a:cubicBezTo>
                  <a:pt x="319" y="853"/>
                  <a:pt x="325" y="846"/>
                  <a:pt x="325" y="838"/>
                </a:cubicBezTo>
                <a:cubicBezTo>
                  <a:pt x="325" y="830"/>
                  <a:pt x="319" y="823"/>
                  <a:pt x="311" y="823"/>
                </a:cubicBezTo>
                <a:close/>
                <a:moveTo>
                  <a:pt x="311" y="856"/>
                </a:moveTo>
                <a:cubicBezTo>
                  <a:pt x="302" y="856"/>
                  <a:pt x="296" y="863"/>
                  <a:pt x="296" y="871"/>
                </a:cubicBezTo>
                <a:cubicBezTo>
                  <a:pt x="296" y="879"/>
                  <a:pt x="302" y="886"/>
                  <a:pt x="311" y="886"/>
                </a:cubicBezTo>
                <a:cubicBezTo>
                  <a:pt x="319" y="886"/>
                  <a:pt x="325" y="879"/>
                  <a:pt x="325" y="871"/>
                </a:cubicBezTo>
                <a:cubicBezTo>
                  <a:pt x="325" y="863"/>
                  <a:pt x="319" y="856"/>
                  <a:pt x="311" y="856"/>
                </a:cubicBezTo>
                <a:close/>
                <a:moveTo>
                  <a:pt x="311" y="889"/>
                </a:moveTo>
                <a:cubicBezTo>
                  <a:pt x="302" y="889"/>
                  <a:pt x="296" y="895"/>
                  <a:pt x="296" y="904"/>
                </a:cubicBezTo>
                <a:cubicBezTo>
                  <a:pt x="296" y="912"/>
                  <a:pt x="302" y="918"/>
                  <a:pt x="311" y="918"/>
                </a:cubicBezTo>
                <a:cubicBezTo>
                  <a:pt x="319" y="918"/>
                  <a:pt x="325" y="912"/>
                  <a:pt x="325" y="904"/>
                </a:cubicBezTo>
                <a:cubicBezTo>
                  <a:pt x="325" y="895"/>
                  <a:pt x="319" y="889"/>
                  <a:pt x="311" y="889"/>
                </a:cubicBezTo>
                <a:close/>
                <a:moveTo>
                  <a:pt x="311" y="922"/>
                </a:moveTo>
                <a:cubicBezTo>
                  <a:pt x="302" y="922"/>
                  <a:pt x="296" y="928"/>
                  <a:pt x="296" y="937"/>
                </a:cubicBezTo>
                <a:cubicBezTo>
                  <a:pt x="296" y="945"/>
                  <a:pt x="302" y="951"/>
                  <a:pt x="311" y="951"/>
                </a:cubicBezTo>
                <a:cubicBezTo>
                  <a:pt x="319" y="951"/>
                  <a:pt x="325" y="945"/>
                  <a:pt x="325" y="937"/>
                </a:cubicBezTo>
                <a:cubicBezTo>
                  <a:pt x="325" y="928"/>
                  <a:pt x="319" y="922"/>
                  <a:pt x="311" y="922"/>
                </a:cubicBezTo>
                <a:close/>
                <a:moveTo>
                  <a:pt x="311" y="955"/>
                </a:moveTo>
                <a:cubicBezTo>
                  <a:pt x="302" y="955"/>
                  <a:pt x="296" y="961"/>
                  <a:pt x="296" y="970"/>
                </a:cubicBezTo>
                <a:cubicBezTo>
                  <a:pt x="296" y="978"/>
                  <a:pt x="302" y="984"/>
                  <a:pt x="311" y="984"/>
                </a:cubicBezTo>
                <a:cubicBezTo>
                  <a:pt x="319" y="984"/>
                  <a:pt x="325" y="978"/>
                  <a:pt x="325" y="970"/>
                </a:cubicBezTo>
                <a:cubicBezTo>
                  <a:pt x="325" y="961"/>
                  <a:pt x="319" y="955"/>
                  <a:pt x="311" y="955"/>
                </a:cubicBezTo>
                <a:close/>
                <a:moveTo>
                  <a:pt x="311" y="988"/>
                </a:moveTo>
                <a:cubicBezTo>
                  <a:pt x="302" y="988"/>
                  <a:pt x="296" y="994"/>
                  <a:pt x="296" y="1002"/>
                </a:cubicBezTo>
                <a:cubicBezTo>
                  <a:pt x="296" y="1011"/>
                  <a:pt x="302" y="1017"/>
                  <a:pt x="311" y="1017"/>
                </a:cubicBezTo>
                <a:cubicBezTo>
                  <a:pt x="319" y="1017"/>
                  <a:pt x="325" y="1011"/>
                  <a:pt x="325" y="1002"/>
                </a:cubicBezTo>
                <a:cubicBezTo>
                  <a:pt x="325" y="994"/>
                  <a:pt x="319" y="988"/>
                  <a:pt x="311" y="988"/>
                </a:cubicBezTo>
                <a:close/>
                <a:moveTo>
                  <a:pt x="311" y="1021"/>
                </a:moveTo>
                <a:cubicBezTo>
                  <a:pt x="302" y="1021"/>
                  <a:pt x="296" y="1027"/>
                  <a:pt x="296" y="1035"/>
                </a:cubicBezTo>
                <a:cubicBezTo>
                  <a:pt x="296" y="1044"/>
                  <a:pt x="302" y="1050"/>
                  <a:pt x="311" y="1050"/>
                </a:cubicBezTo>
                <a:cubicBezTo>
                  <a:pt x="319" y="1050"/>
                  <a:pt x="325" y="1044"/>
                  <a:pt x="325" y="1035"/>
                </a:cubicBezTo>
                <a:cubicBezTo>
                  <a:pt x="325" y="1027"/>
                  <a:pt x="319" y="1021"/>
                  <a:pt x="311" y="1021"/>
                </a:cubicBezTo>
                <a:close/>
                <a:moveTo>
                  <a:pt x="311" y="1053"/>
                </a:moveTo>
                <a:cubicBezTo>
                  <a:pt x="302" y="1053"/>
                  <a:pt x="296" y="1060"/>
                  <a:pt x="296" y="1068"/>
                </a:cubicBezTo>
                <a:cubicBezTo>
                  <a:pt x="296" y="1076"/>
                  <a:pt x="302" y="1083"/>
                  <a:pt x="311" y="1083"/>
                </a:cubicBezTo>
                <a:cubicBezTo>
                  <a:pt x="319" y="1083"/>
                  <a:pt x="325" y="1076"/>
                  <a:pt x="325" y="1068"/>
                </a:cubicBezTo>
                <a:cubicBezTo>
                  <a:pt x="325" y="1060"/>
                  <a:pt x="319" y="1053"/>
                  <a:pt x="311" y="1053"/>
                </a:cubicBezTo>
                <a:close/>
                <a:moveTo>
                  <a:pt x="311" y="1086"/>
                </a:moveTo>
                <a:cubicBezTo>
                  <a:pt x="302" y="1086"/>
                  <a:pt x="296" y="1093"/>
                  <a:pt x="296" y="1101"/>
                </a:cubicBezTo>
                <a:cubicBezTo>
                  <a:pt x="296" y="1109"/>
                  <a:pt x="302" y="1116"/>
                  <a:pt x="311" y="1116"/>
                </a:cubicBezTo>
                <a:cubicBezTo>
                  <a:pt x="319" y="1116"/>
                  <a:pt x="325" y="1109"/>
                  <a:pt x="325" y="1101"/>
                </a:cubicBezTo>
                <a:cubicBezTo>
                  <a:pt x="325" y="1093"/>
                  <a:pt x="319" y="1086"/>
                  <a:pt x="311" y="1086"/>
                </a:cubicBezTo>
                <a:close/>
                <a:moveTo>
                  <a:pt x="311" y="1119"/>
                </a:moveTo>
                <a:cubicBezTo>
                  <a:pt x="302" y="1119"/>
                  <a:pt x="296" y="1126"/>
                  <a:pt x="296" y="1134"/>
                </a:cubicBezTo>
                <a:cubicBezTo>
                  <a:pt x="296" y="1142"/>
                  <a:pt x="302" y="1149"/>
                  <a:pt x="311" y="1149"/>
                </a:cubicBezTo>
                <a:cubicBezTo>
                  <a:pt x="319" y="1149"/>
                  <a:pt x="325" y="1142"/>
                  <a:pt x="325" y="1134"/>
                </a:cubicBezTo>
                <a:cubicBezTo>
                  <a:pt x="325" y="1126"/>
                  <a:pt x="319" y="1119"/>
                  <a:pt x="311" y="1119"/>
                </a:cubicBezTo>
                <a:close/>
                <a:moveTo>
                  <a:pt x="311" y="1152"/>
                </a:moveTo>
                <a:cubicBezTo>
                  <a:pt x="302" y="1152"/>
                  <a:pt x="296" y="1159"/>
                  <a:pt x="296" y="1167"/>
                </a:cubicBezTo>
                <a:cubicBezTo>
                  <a:pt x="296" y="1175"/>
                  <a:pt x="302" y="1182"/>
                  <a:pt x="311" y="1182"/>
                </a:cubicBezTo>
                <a:cubicBezTo>
                  <a:pt x="319" y="1182"/>
                  <a:pt x="325" y="1175"/>
                  <a:pt x="325" y="1167"/>
                </a:cubicBezTo>
                <a:cubicBezTo>
                  <a:pt x="325" y="1159"/>
                  <a:pt x="319" y="1152"/>
                  <a:pt x="311" y="1152"/>
                </a:cubicBezTo>
                <a:close/>
                <a:moveTo>
                  <a:pt x="311" y="1185"/>
                </a:moveTo>
                <a:cubicBezTo>
                  <a:pt x="302" y="1185"/>
                  <a:pt x="296" y="1192"/>
                  <a:pt x="296" y="1200"/>
                </a:cubicBezTo>
                <a:cubicBezTo>
                  <a:pt x="296" y="1208"/>
                  <a:pt x="302" y="1215"/>
                  <a:pt x="311" y="1215"/>
                </a:cubicBezTo>
                <a:cubicBezTo>
                  <a:pt x="319" y="1215"/>
                  <a:pt x="325" y="1208"/>
                  <a:pt x="325" y="1200"/>
                </a:cubicBezTo>
                <a:cubicBezTo>
                  <a:pt x="325" y="1192"/>
                  <a:pt x="319" y="1185"/>
                  <a:pt x="311" y="1185"/>
                </a:cubicBezTo>
                <a:close/>
                <a:moveTo>
                  <a:pt x="311" y="1218"/>
                </a:moveTo>
                <a:cubicBezTo>
                  <a:pt x="302" y="1218"/>
                  <a:pt x="296" y="1225"/>
                  <a:pt x="296" y="1233"/>
                </a:cubicBezTo>
                <a:cubicBezTo>
                  <a:pt x="296" y="1241"/>
                  <a:pt x="302" y="1248"/>
                  <a:pt x="311" y="1248"/>
                </a:cubicBezTo>
                <a:cubicBezTo>
                  <a:pt x="319" y="1248"/>
                  <a:pt x="325" y="1241"/>
                  <a:pt x="325" y="1233"/>
                </a:cubicBezTo>
                <a:cubicBezTo>
                  <a:pt x="325" y="1225"/>
                  <a:pt x="319" y="1218"/>
                  <a:pt x="311" y="1218"/>
                </a:cubicBezTo>
                <a:close/>
                <a:moveTo>
                  <a:pt x="311" y="1251"/>
                </a:moveTo>
                <a:cubicBezTo>
                  <a:pt x="302" y="1251"/>
                  <a:pt x="296" y="1258"/>
                  <a:pt x="296" y="1266"/>
                </a:cubicBezTo>
                <a:cubicBezTo>
                  <a:pt x="296" y="1274"/>
                  <a:pt x="302" y="1281"/>
                  <a:pt x="311" y="1281"/>
                </a:cubicBezTo>
                <a:cubicBezTo>
                  <a:pt x="319" y="1281"/>
                  <a:pt x="325" y="1274"/>
                  <a:pt x="325" y="1266"/>
                </a:cubicBezTo>
                <a:cubicBezTo>
                  <a:pt x="325" y="1258"/>
                  <a:pt x="319" y="1251"/>
                  <a:pt x="311" y="1251"/>
                </a:cubicBezTo>
                <a:close/>
                <a:moveTo>
                  <a:pt x="311" y="1284"/>
                </a:moveTo>
                <a:cubicBezTo>
                  <a:pt x="302" y="1284"/>
                  <a:pt x="296" y="1291"/>
                  <a:pt x="296" y="1299"/>
                </a:cubicBezTo>
                <a:cubicBezTo>
                  <a:pt x="296" y="1307"/>
                  <a:pt x="302" y="1314"/>
                  <a:pt x="311" y="1314"/>
                </a:cubicBezTo>
                <a:cubicBezTo>
                  <a:pt x="319" y="1314"/>
                  <a:pt x="325" y="1307"/>
                  <a:pt x="325" y="1299"/>
                </a:cubicBezTo>
                <a:cubicBezTo>
                  <a:pt x="325" y="1291"/>
                  <a:pt x="319" y="1284"/>
                  <a:pt x="311" y="1284"/>
                </a:cubicBezTo>
                <a:close/>
                <a:moveTo>
                  <a:pt x="311" y="1317"/>
                </a:moveTo>
                <a:cubicBezTo>
                  <a:pt x="302" y="1317"/>
                  <a:pt x="296" y="1323"/>
                  <a:pt x="296" y="1332"/>
                </a:cubicBezTo>
                <a:cubicBezTo>
                  <a:pt x="296" y="1340"/>
                  <a:pt x="302" y="1346"/>
                  <a:pt x="311" y="1346"/>
                </a:cubicBezTo>
                <a:cubicBezTo>
                  <a:pt x="319" y="1346"/>
                  <a:pt x="325" y="1340"/>
                  <a:pt x="325" y="1332"/>
                </a:cubicBezTo>
                <a:cubicBezTo>
                  <a:pt x="325" y="1323"/>
                  <a:pt x="319" y="1317"/>
                  <a:pt x="311" y="1317"/>
                </a:cubicBezTo>
                <a:close/>
                <a:moveTo>
                  <a:pt x="311" y="1350"/>
                </a:moveTo>
                <a:cubicBezTo>
                  <a:pt x="302" y="1350"/>
                  <a:pt x="296" y="1356"/>
                  <a:pt x="296" y="1365"/>
                </a:cubicBezTo>
                <a:cubicBezTo>
                  <a:pt x="296" y="1373"/>
                  <a:pt x="302" y="1379"/>
                  <a:pt x="311" y="1379"/>
                </a:cubicBezTo>
                <a:cubicBezTo>
                  <a:pt x="319" y="1379"/>
                  <a:pt x="325" y="1373"/>
                  <a:pt x="325" y="1365"/>
                </a:cubicBezTo>
                <a:cubicBezTo>
                  <a:pt x="325" y="1356"/>
                  <a:pt x="319" y="1350"/>
                  <a:pt x="311" y="1350"/>
                </a:cubicBezTo>
                <a:close/>
                <a:moveTo>
                  <a:pt x="311" y="1383"/>
                </a:moveTo>
                <a:cubicBezTo>
                  <a:pt x="302" y="1383"/>
                  <a:pt x="296" y="1389"/>
                  <a:pt x="296" y="1397"/>
                </a:cubicBezTo>
                <a:cubicBezTo>
                  <a:pt x="296" y="1406"/>
                  <a:pt x="302" y="1412"/>
                  <a:pt x="311" y="1412"/>
                </a:cubicBezTo>
                <a:cubicBezTo>
                  <a:pt x="319" y="1412"/>
                  <a:pt x="325" y="1406"/>
                  <a:pt x="325" y="1397"/>
                </a:cubicBezTo>
                <a:cubicBezTo>
                  <a:pt x="325" y="1389"/>
                  <a:pt x="319" y="1383"/>
                  <a:pt x="311" y="1383"/>
                </a:cubicBezTo>
                <a:close/>
                <a:moveTo>
                  <a:pt x="311" y="1416"/>
                </a:moveTo>
                <a:cubicBezTo>
                  <a:pt x="302" y="1416"/>
                  <a:pt x="296" y="1422"/>
                  <a:pt x="296" y="1430"/>
                </a:cubicBezTo>
                <a:cubicBezTo>
                  <a:pt x="296" y="1439"/>
                  <a:pt x="302" y="1445"/>
                  <a:pt x="311" y="1445"/>
                </a:cubicBezTo>
                <a:cubicBezTo>
                  <a:pt x="319" y="1445"/>
                  <a:pt x="325" y="1439"/>
                  <a:pt x="325" y="1430"/>
                </a:cubicBezTo>
                <a:cubicBezTo>
                  <a:pt x="325" y="1422"/>
                  <a:pt x="319" y="1416"/>
                  <a:pt x="311" y="1416"/>
                </a:cubicBezTo>
                <a:close/>
                <a:moveTo>
                  <a:pt x="343" y="0"/>
                </a:moveTo>
                <a:cubicBezTo>
                  <a:pt x="335" y="0"/>
                  <a:pt x="329" y="7"/>
                  <a:pt x="329" y="15"/>
                </a:cubicBezTo>
                <a:cubicBezTo>
                  <a:pt x="329" y="23"/>
                  <a:pt x="335" y="30"/>
                  <a:pt x="343" y="30"/>
                </a:cubicBezTo>
                <a:cubicBezTo>
                  <a:pt x="352" y="30"/>
                  <a:pt x="358" y="23"/>
                  <a:pt x="358" y="15"/>
                </a:cubicBezTo>
                <a:cubicBezTo>
                  <a:pt x="358" y="7"/>
                  <a:pt x="352" y="0"/>
                  <a:pt x="343" y="0"/>
                </a:cubicBezTo>
                <a:close/>
                <a:moveTo>
                  <a:pt x="343" y="33"/>
                </a:moveTo>
                <a:cubicBezTo>
                  <a:pt x="335" y="33"/>
                  <a:pt x="329" y="40"/>
                  <a:pt x="329" y="48"/>
                </a:cubicBezTo>
                <a:cubicBezTo>
                  <a:pt x="329" y="56"/>
                  <a:pt x="335" y="63"/>
                  <a:pt x="343" y="63"/>
                </a:cubicBezTo>
                <a:cubicBezTo>
                  <a:pt x="352" y="63"/>
                  <a:pt x="358" y="56"/>
                  <a:pt x="358" y="48"/>
                </a:cubicBezTo>
                <a:cubicBezTo>
                  <a:pt x="358" y="40"/>
                  <a:pt x="352" y="33"/>
                  <a:pt x="343" y="33"/>
                </a:cubicBezTo>
                <a:close/>
                <a:moveTo>
                  <a:pt x="343" y="66"/>
                </a:moveTo>
                <a:cubicBezTo>
                  <a:pt x="335" y="66"/>
                  <a:pt x="329" y="72"/>
                  <a:pt x="329" y="81"/>
                </a:cubicBezTo>
                <a:cubicBezTo>
                  <a:pt x="329" y="89"/>
                  <a:pt x="335" y="95"/>
                  <a:pt x="343" y="95"/>
                </a:cubicBezTo>
                <a:cubicBezTo>
                  <a:pt x="352" y="95"/>
                  <a:pt x="358" y="89"/>
                  <a:pt x="358" y="81"/>
                </a:cubicBezTo>
                <a:cubicBezTo>
                  <a:pt x="358" y="72"/>
                  <a:pt x="352" y="66"/>
                  <a:pt x="343" y="66"/>
                </a:cubicBezTo>
                <a:close/>
                <a:moveTo>
                  <a:pt x="343" y="99"/>
                </a:moveTo>
                <a:cubicBezTo>
                  <a:pt x="335" y="99"/>
                  <a:pt x="329" y="105"/>
                  <a:pt x="329" y="114"/>
                </a:cubicBezTo>
                <a:cubicBezTo>
                  <a:pt x="329" y="122"/>
                  <a:pt x="335" y="128"/>
                  <a:pt x="343" y="128"/>
                </a:cubicBezTo>
                <a:cubicBezTo>
                  <a:pt x="352" y="128"/>
                  <a:pt x="358" y="122"/>
                  <a:pt x="358" y="114"/>
                </a:cubicBezTo>
                <a:cubicBezTo>
                  <a:pt x="358" y="105"/>
                  <a:pt x="352" y="99"/>
                  <a:pt x="343" y="99"/>
                </a:cubicBezTo>
                <a:close/>
                <a:moveTo>
                  <a:pt x="343" y="132"/>
                </a:moveTo>
                <a:cubicBezTo>
                  <a:pt x="335" y="132"/>
                  <a:pt x="329" y="138"/>
                  <a:pt x="329" y="147"/>
                </a:cubicBezTo>
                <a:cubicBezTo>
                  <a:pt x="329" y="155"/>
                  <a:pt x="335" y="161"/>
                  <a:pt x="343" y="161"/>
                </a:cubicBezTo>
                <a:cubicBezTo>
                  <a:pt x="352" y="161"/>
                  <a:pt x="358" y="155"/>
                  <a:pt x="358" y="147"/>
                </a:cubicBezTo>
                <a:cubicBezTo>
                  <a:pt x="358" y="138"/>
                  <a:pt x="352" y="132"/>
                  <a:pt x="343" y="132"/>
                </a:cubicBezTo>
                <a:close/>
                <a:moveTo>
                  <a:pt x="343" y="165"/>
                </a:moveTo>
                <a:cubicBezTo>
                  <a:pt x="335" y="165"/>
                  <a:pt x="329" y="171"/>
                  <a:pt x="329" y="179"/>
                </a:cubicBezTo>
                <a:cubicBezTo>
                  <a:pt x="329" y="188"/>
                  <a:pt x="335" y="194"/>
                  <a:pt x="343" y="194"/>
                </a:cubicBezTo>
                <a:cubicBezTo>
                  <a:pt x="352" y="194"/>
                  <a:pt x="358" y="188"/>
                  <a:pt x="358" y="179"/>
                </a:cubicBezTo>
                <a:cubicBezTo>
                  <a:pt x="358" y="171"/>
                  <a:pt x="352" y="165"/>
                  <a:pt x="343" y="165"/>
                </a:cubicBezTo>
                <a:close/>
                <a:moveTo>
                  <a:pt x="343" y="198"/>
                </a:moveTo>
                <a:cubicBezTo>
                  <a:pt x="335" y="198"/>
                  <a:pt x="329" y="204"/>
                  <a:pt x="329" y="212"/>
                </a:cubicBezTo>
                <a:cubicBezTo>
                  <a:pt x="329" y="221"/>
                  <a:pt x="335" y="227"/>
                  <a:pt x="343" y="227"/>
                </a:cubicBezTo>
                <a:cubicBezTo>
                  <a:pt x="352" y="227"/>
                  <a:pt x="358" y="221"/>
                  <a:pt x="358" y="212"/>
                </a:cubicBezTo>
                <a:cubicBezTo>
                  <a:pt x="358" y="204"/>
                  <a:pt x="352" y="198"/>
                  <a:pt x="343" y="198"/>
                </a:cubicBezTo>
                <a:close/>
                <a:moveTo>
                  <a:pt x="343" y="230"/>
                </a:moveTo>
                <a:cubicBezTo>
                  <a:pt x="335" y="230"/>
                  <a:pt x="329" y="237"/>
                  <a:pt x="329" y="245"/>
                </a:cubicBezTo>
                <a:cubicBezTo>
                  <a:pt x="329" y="253"/>
                  <a:pt x="335" y="260"/>
                  <a:pt x="343" y="260"/>
                </a:cubicBezTo>
                <a:cubicBezTo>
                  <a:pt x="352" y="260"/>
                  <a:pt x="358" y="253"/>
                  <a:pt x="358" y="245"/>
                </a:cubicBezTo>
                <a:cubicBezTo>
                  <a:pt x="358" y="237"/>
                  <a:pt x="352" y="230"/>
                  <a:pt x="343" y="230"/>
                </a:cubicBezTo>
                <a:close/>
                <a:moveTo>
                  <a:pt x="343" y="263"/>
                </a:moveTo>
                <a:cubicBezTo>
                  <a:pt x="335" y="263"/>
                  <a:pt x="329" y="270"/>
                  <a:pt x="329" y="278"/>
                </a:cubicBezTo>
                <a:cubicBezTo>
                  <a:pt x="329" y="286"/>
                  <a:pt x="335" y="293"/>
                  <a:pt x="343" y="293"/>
                </a:cubicBezTo>
                <a:cubicBezTo>
                  <a:pt x="352" y="293"/>
                  <a:pt x="358" y="286"/>
                  <a:pt x="358" y="278"/>
                </a:cubicBezTo>
                <a:cubicBezTo>
                  <a:pt x="358" y="270"/>
                  <a:pt x="352" y="263"/>
                  <a:pt x="343" y="263"/>
                </a:cubicBezTo>
                <a:close/>
                <a:moveTo>
                  <a:pt x="343" y="296"/>
                </a:moveTo>
                <a:cubicBezTo>
                  <a:pt x="335" y="296"/>
                  <a:pt x="329" y="303"/>
                  <a:pt x="329" y="311"/>
                </a:cubicBezTo>
                <a:cubicBezTo>
                  <a:pt x="329" y="319"/>
                  <a:pt x="335" y="326"/>
                  <a:pt x="343" y="326"/>
                </a:cubicBezTo>
                <a:cubicBezTo>
                  <a:pt x="352" y="326"/>
                  <a:pt x="358" y="319"/>
                  <a:pt x="358" y="311"/>
                </a:cubicBezTo>
                <a:cubicBezTo>
                  <a:pt x="358" y="303"/>
                  <a:pt x="352" y="296"/>
                  <a:pt x="343" y="296"/>
                </a:cubicBezTo>
                <a:close/>
                <a:moveTo>
                  <a:pt x="343" y="329"/>
                </a:moveTo>
                <a:cubicBezTo>
                  <a:pt x="335" y="329"/>
                  <a:pt x="329" y="336"/>
                  <a:pt x="329" y="344"/>
                </a:cubicBezTo>
                <a:cubicBezTo>
                  <a:pt x="329" y="352"/>
                  <a:pt x="335" y="359"/>
                  <a:pt x="343" y="359"/>
                </a:cubicBezTo>
                <a:cubicBezTo>
                  <a:pt x="352" y="359"/>
                  <a:pt x="358" y="352"/>
                  <a:pt x="358" y="344"/>
                </a:cubicBezTo>
                <a:cubicBezTo>
                  <a:pt x="358" y="336"/>
                  <a:pt x="352" y="329"/>
                  <a:pt x="343" y="329"/>
                </a:cubicBezTo>
                <a:close/>
                <a:moveTo>
                  <a:pt x="343" y="362"/>
                </a:moveTo>
                <a:cubicBezTo>
                  <a:pt x="335" y="362"/>
                  <a:pt x="329" y="369"/>
                  <a:pt x="329" y="377"/>
                </a:cubicBezTo>
                <a:cubicBezTo>
                  <a:pt x="329" y="385"/>
                  <a:pt x="335" y="392"/>
                  <a:pt x="343" y="392"/>
                </a:cubicBezTo>
                <a:cubicBezTo>
                  <a:pt x="352" y="392"/>
                  <a:pt x="358" y="385"/>
                  <a:pt x="358" y="377"/>
                </a:cubicBezTo>
                <a:cubicBezTo>
                  <a:pt x="358" y="369"/>
                  <a:pt x="352" y="362"/>
                  <a:pt x="343" y="362"/>
                </a:cubicBezTo>
                <a:close/>
                <a:moveTo>
                  <a:pt x="343" y="395"/>
                </a:moveTo>
                <a:cubicBezTo>
                  <a:pt x="335" y="395"/>
                  <a:pt x="329" y="402"/>
                  <a:pt x="329" y="410"/>
                </a:cubicBezTo>
                <a:cubicBezTo>
                  <a:pt x="329" y="418"/>
                  <a:pt x="335" y="425"/>
                  <a:pt x="343" y="425"/>
                </a:cubicBezTo>
                <a:cubicBezTo>
                  <a:pt x="352" y="425"/>
                  <a:pt x="358" y="418"/>
                  <a:pt x="358" y="410"/>
                </a:cubicBezTo>
                <a:cubicBezTo>
                  <a:pt x="358" y="402"/>
                  <a:pt x="352" y="395"/>
                  <a:pt x="343" y="395"/>
                </a:cubicBezTo>
                <a:close/>
                <a:moveTo>
                  <a:pt x="343" y="428"/>
                </a:moveTo>
                <a:cubicBezTo>
                  <a:pt x="335" y="428"/>
                  <a:pt x="329" y="435"/>
                  <a:pt x="329" y="443"/>
                </a:cubicBezTo>
                <a:cubicBezTo>
                  <a:pt x="329" y="451"/>
                  <a:pt x="335" y="458"/>
                  <a:pt x="343" y="458"/>
                </a:cubicBezTo>
                <a:cubicBezTo>
                  <a:pt x="352" y="458"/>
                  <a:pt x="358" y="451"/>
                  <a:pt x="358" y="443"/>
                </a:cubicBezTo>
                <a:cubicBezTo>
                  <a:pt x="358" y="435"/>
                  <a:pt x="352" y="428"/>
                  <a:pt x="343" y="428"/>
                </a:cubicBezTo>
                <a:close/>
                <a:moveTo>
                  <a:pt x="343" y="461"/>
                </a:moveTo>
                <a:cubicBezTo>
                  <a:pt x="335" y="461"/>
                  <a:pt x="329" y="468"/>
                  <a:pt x="329" y="476"/>
                </a:cubicBezTo>
                <a:cubicBezTo>
                  <a:pt x="329" y="484"/>
                  <a:pt x="335" y="491"/>
                  <a:pt x="343" y="491"/>
                </a:cubicBezTo>
                <a:cubicBezTo>
                  <a:pt x="352" y="491"/>
                  <a:pt x="358" y="484"/>
                  <a:pt x="358" y="476"/>
                </a:cubicBezTo>
                <a:cubicBezTo>
                  <a:pt x="358" y="468"/>
                  <a:pt x="352" y="461"/>
                  <a:pt x="343" y="461"/>
                </a:cubicBezTo>
                <a:close/>
                <a:moveTo>
                  <a:pt x="343" y="494"/>
                </a:moveTo>
                <a:cubicBezTo>
                  <a:pt x="335" y="494"/>
                  <a:pt x="329" y="500"/>
                  <a:pt x="329" y="509"/>
                </a:cubicBezTo>
                <a:cubicBezTo>
                  <a:pt x="329" y="517"/>
                  <a:pt x="335" y="523"/>
                  <a:pt x="343" y="523"/>
                </a:cubicBezTo>
                <a:cubicBezTo>
                  <a:pt x="352" y="523"/>
                  <a:pt x="358" y="517"/>
                  <a:pt x="358" y="509"/>
                </a:cubicBezTo>
                <a:cubicBezTo>
                  <a:pt x="358" y="500"/>
                  <a:pt x="352" y="494"/>
                  <a:pt x="343" y="494"/>
                </a:cubicBezTo>
                <a:close/>
                <a:moveTo>
                  <a:pt x="343" y="527"/>
                </a:moveTo>
                <a:cubicBezTo>
                  <a:pt x="335" y="527"/>
                  <a:pt x="329" y="533"/>
                  <a:pt x="329" y="542"/>
                </a:cubicBezTo>
                <a:cubicBezTo>
                  <a:pt x="329" y="550"/>
                  <a:pt x="335" y="556"/>
                  <a:pt x="343" y="556"/>
                </a:cubicBezTo>
                <a:cubicBezTo>
                  <a:pt x="352" y="556"/>
                  <a:pt x="358" y="550"/>
                  <a:pt x="358" y="542"/>
                </a:cubicBezTo>
                <a:cubicBezTo>
                  <a:pt x="358" y="533"/>
                  <a:pt x="352" y="527"/>
                  <a:pt x="343" y="527"/>
                </a:cubicBezTo>
                <a:close/>
                <a:moveTo>
                  <a:pt x="343" y="560"/>
                </a:moveTo>
                <a:cubicBezTo>
                  <a:pt x="335" y="560"/>
                  <a:pt x="329" y="566"/>
                  <a:pt x="329" y="574"/>
                </a:cubicBezTo>
                <a:cubicBezTo>
                  <a:pt x="329" y="583"/>
                  <a:pt x="335" y="589"/>
                  <a:pt x="343" y="589"/>
                </a:cubicBezTo>
                <a:cubicBezTo>
                  <a:pt x="352" y="589"/>
                  <a:pt x="358" y="583"/>
                  <a:pt x="358" y="574"/>
                </a:cubicBezTo>
                <a:cubicBezTo>
                  <a:pt x="358" y="566"/>
                  <a:pt x="352" y="560"/>
                  <a:pt x="343" y="560"/>
                </a:cubicBezTo>
                <a:close/>
                <a:moveTo>
                  <a:pt x="343" y="593"/>
                </a:moveTo>
                <a:cubicBezTo>
                  <a:pt x="335" y="593"/>
                  <a:pt x="329" y="599"/>
                  <a:pt x="329" y="607"/>
                </a:cubicBezTo>
                <a:cubicBezTo>
                  <a:pt x="329" y="616"/>
                  <a:pt x="335" y="622"/>
                  <a:pt x="343" y="622"/>
                </a:cubicBezTo>
                <a:cubicBezTo>
                  <a:pt x="352" y="622"/>
                  <a:pt x="358" y="616"/>
                  <a:pt x="358" y="607"/>
                </a:cubicBezTo>
                <a:cubicBezTo>
                  <a:pt x="358" y="599"/>
                  <a:pt x="352" y="593"/>
                  <a:pt x="343" y="593"/>
                </a:cubicBezTo>
                <a:close/>
                <a:moveTo>
                  <a:pt x="343" y="625"/>
                </a:moveTo>
                <a:cubicBezTo>
                  <a:pt x="335" y="625"/>
                  <a:pt x="329" y="632"/>
                  <a:pt x="329" y="640"/>
                </a:cubicBezTo>
                <a:cubicBezTo>
                  <a:pt x="329" y="648"/>
                  <a:pt x="335" y="655"/>
                  <a:pt x="343" y="655"/>
                </a:cubicBezTo>
                <a:cubicBezTo>
                  <a:pt x="352" y="655"/>
                  <a:pt x="358" y="648"/>
                  <a:pt x="358" y="640"/>
                </a:cubicBezTo>
                <a:cubicBezTo>
                  <a:pt x="358" y="632"/>
                  <a:pt x="352" y="625"/>
                  <a:pt x="343" y="625"/>
                </a:cubicBezTo>
                <a:close/>
                <a:moveTo>
                  <a:pt x="343" y="658"/>
                </a:moveTo>
                <a:cubicBezTo>
                  <a:pt x="335" y="658"/>
                  <a:pt x="329" y="665"/>
                  <a:pt x="329" y="673"/>
                </a:cubicBezTo>
                <a:cubicBezTo>
                  <a:pt x="329" y="681"/>
                  <a:pt x="335" y="688"/>
                  <a:pt x="343" y="688"/>
                </a:cubicBezTo>
                <a:cubicBezTo>
                  <a:pt x="352" y="688"/>
                  <a:pt x="358" y="681"/>
                  <a:pt x="358" y="673"/>
                </a:cubicBezTo>
                <a:cubicBezTo>
                  <a:pt x="358" y="665"/>
                  <a:pt x="352" y="658"/>
                  <a:pt x="343" y="658"/>
                </a:cubicBezTo>
                <a:close/>
                <a:moveTo>
                  <a:pt x="343" y="691"/>
                </a:moveTo>
                <a:cubicBezTo>
                  <a:pt x="335" y="691"/>
                  <a:pt x="329" y="698"/>
                  <a:pt x="329" y="706"/>
                </a:cubicBezTo>
                <a:cubicBezTo>
                  <a:pt x="329" y="714"/>
                  <a:pt x="335" y="721"/>
                  <a:pt x="343" y="721"/>
                </a:cubicBezTo>
                <a:cubicBezTo>
                  <a:pt x="352" y="721"/>
                  <a:pt x="358" y="714"/>
                  <a:pt x="358" y="706"/>
                </a:cubicBezTo>
                <a:cubicBezTo>
                  <a:pt x="358" y="698"/>
                  <a:pt x="352" y="691"/>
                  <a:pt x="343" y="691"/>
                </a:cubicBezTo>
                <a:close/>
                <a:moveTo>
                  <a:pt x="343" y="724"/>
                </a:moveTo>
                <a:cubicBezTo>
                  <a:pt x="335" y="724"/>
                  <a:pt x="329" y="731"/>
                  <a:pt x="329" y="739"/>
                </a:cubicBezTo>
                <a:cubicBezTo>
                  <a:pt x="329" y="747"/>
                  <a:pt x="335" y="754"/>
                  <a:pt x="343" y="754"/>
                </a:cubicBezTo>
                <a:cubicBezTo>
                  <a:pt x="352" y="754"/>
                  <a:pt x="358" y="747"/>
                  <a:pt x="358" y="739"/>
                </a:cubicBezTo>
                <a:cubicBezTo>
                  <a:pt x="358" y="731"/>
                  <a:pt x="352" y="724"/>
                  <a:pt x="343" y="724"/>
                </a:cubicBezTo>
                <a:close/>
                <a:moveTo>
                  <a:pt x="343" y="757"/>
                </a:moveTo>
                <a:cubicBezTo>
                  <a:pt x="335" y="757"/>
                  <a:pt x="329" y="764"/>
                  <a:pt x="329" y="772"/>
                </a:cubicBezTo>
                <a:cubicBezTo>
                  <a:pt x="329" y="780"/>
                  <a:pt x="335" y="787"/>
                  <a:pt x="343" y="787"/>
                </a:cubicBezTo>
                <a:cubicBezTo>
                  <a:pt x="352" y="787"/>
                  <a:pt x="358" y="780"/>
                  <a:pt x="358" y="772"/>
                </a:cubicBezTo>
                <a:cubicBezTo>
                  <a:pt x="358" y="764"/>
                  <a:pt x="352" y="757"/>
                  <a:pt x="343" y="757"/>
                </a:cubicBezTo>
                <a:close/>
                <a:moveTo>
                  <a:pt x="343" y="790"/>
                </a:moveTo>
                <a:cubicBezTo>
                  <a:pt x="335" y="790"/>
                  <a:pt x="329" y="797"/>
                  <a:pt x="329" y="805"/>
                </a:cubicBezTo>
                <a:cubicBezTo>
                  <a:pt x="329" y="813"/>
                  <a:pt x="335" y="820"/>
                  <a:pt x="343" y="820"/>
                </a:cubicBezTo>
                <a:cubicBezTo>
                  <a:pt x="352" y="820"/>
                  <a:pt x="358" y="813"/>
                  <a:pt x="358" y="805"/>
                </a:cubicBezTo>
                <a:cubicBezTo>
                  <a:pt x="358" y="797"/>
                  <a:pt x="352" y="790"/>
                  <a:pt x="343" y="790"/>
                </a:cubicBezTo>
                <a:close/>
                <a:moveTo>
                  <a:pt x="343" y="823"/>
                </a:moveTo>
                <a:cubicBezTo>
                  <a:pt x="335" y="823"/>
                  <a:pt x="329" y="830"/>
                  <a:pt x="329" y="838"/>
                </a:cubicBezTo>
                <a:cubicBezTo>
                  <a:pt x="329" y="846"/>
                  <a:pt x="335" y="853"/>
                  <a:pt x="343" y="853"/>
                </a:cubicBezTo>
                <a:cubicBezTo>
                  <a:pt x="352" y="853"/>
                  <a:pt x="358" y="846"/>
                  <a:pt x="358" y="838"/>
                </a:cubicBezTo>
                <a:cubicBezTo>
                  <a:pt x="358" y="830"/>
                  <a:pt x="352" y="823"/>
                  <a:pt x="343" y="823"/>
                </a:cubicBezTo>
                <a:close/>
                <a:moveTo>
                  <a:pt x="343" y="856"/>
                </a:moveTo>
                <a:cubicBezTo>
                  <a:pt x="335" y="856"/>
                  <a:pt x="329" y="863"/>
                  <a:pt x="329" y="871"/>
                </a:cubicBezTo>
                <a:cubicBezTo>
                  <a:pt x="329" y="879"/>
                  <a:pt x="335" y="886"/>
                  <a:pt x="343" y="886"/>
                </a:cubicBezTo>
                <a:cubicBezTo>
                  <a:pt x="352" y="886"/>
                  <a:pt x="358" y="879"/>
                  <a:pt x="358" y="871"/>
                </a:cubicBezTo>
                <a:cubicBezTo>
                  <a:pt x="358" y="863"/>
                  <a:pt x="352" y="856"/>
                  <a:pt x="343" y="856"/>
                </a:cubicBezTo>
                <a:close/>
                <a:moveTo>
                  <a:pt x="343" y="889"/>
                </a:moveTo>
                <a:cubicBezTo>
                  <a:pt x="335" y="889"/>
                  <a:pt x="329" y="895"/>
                  <a:pt x="329" y="904"/>
                </a:cubicBezTo>
                <a:cubicBezTo>
                  <a:pt x="329" y="912"/>
                  <a:pt x="335" y="918"/>
                  <a:pt x="343" y="918"/>
                </a:cubicBezTo>
                <a:cubicBezTo>
                  <a:pt x="352" y="918"/>
                  <a:pt x="358" y="912"/>
                  <a:pt x="358" y="904"/>
                </a:cubicBezTo>
                <a:cubicBezTo>
                  <a:pt x="358" y="895"/>
                  <a:pt x="352" y="889"/>
                  <a:pt x="343" y="889"/>
                </a:cubicBezTo>
                <a:close/>
                <a:moveTo>
                  <a:pt x="343" y="922"/>
                </a:moveTo>
                <a:cubicBezTo>
                  <a:pt x="335" y="922"/>
                  <a:pt x="329" y="928"/>
                  <a:pt x="329" y="937"/>
                </a:cubicBezTo>
                <a:cubicBezTo>
                  <a:pt x="329" y="945"/>
                  <a:pt x="335" y="951"/>
                  <a:pt x="343" y="951"/>
                </a:cubicBezTo>
                <a:cubicBezTo>
                  <a:pt x="352" y="951"/>
                  <a:pt x="358" y="945"/>
                  <a:pt x="358" y="937"/>
                </a:cubicBezTo>
                <a:cubicBezTo>
                  <a:pt x="358" y="928"/>
                  <a:pt x="352" y="922"/>
                  <a:pt x="343" y="922"/>
                </a:cubicBezTo>
                <a:close/>
                <a:moveTo>
                  <a:pt x="343" y="955"/>
                </a:moveTo>
                <a:cubicBezTo>
                  <a:pt x="335" y="955"/>
                  <a:pt x="329" y="961"/>
                  <a:pt x="329" y="970"/>
                </a:cubicBezTo>
                <a:cubicBezTo>
                  <a:pt x="329" y="978"/>
                  <a:pt x="335" y="984"/>
                  <a:pt x="343" y="984"/>
                </a:cubicBezTo>
                <a:cubicBezTo>
                  <a:pt x="352" y="984"/>
                  <a:pt x="358" y="978"/>
                  <a:pt x="358" y="970"/>
                </a:cubicBezTo>
                <a:cubicBezTo>
                  <a:pt x="358" y="961"/>
                  <a:pt x="352" y="955"/>
                  <a:pt x="343" y="955"/>
                </a:cubicBezTo>
                <a:close/>
                <a:moveTo>
                  <a:pt x="343" y="988"/>
                </a:moveTo>
                <a:cubicBezTo>
                  <a:pt x="335" y="988"/>
                  <a:pt x="329" y="994"/>
                  <a:pt x="329" y="1002"/>
                </a:cubicBezTo>
                <a:cubicBezTo>
                  <a:pt x="329" y="1011"/>
                  <a:pt x="335" y="1017"/>
                  <a:pt x="343" y="1017"/>
                </a:cubicBezTo>
                <a:cubicBezTo>
                  <a:pt x="352" y="1017"/>
                  <a:pt x="358" y="1011"/>
                  <a:pt x="358" y="1002"/>
                </a:cubicBezTo>
                <a:cubicBezTo>
                  <a:pt x="358" y="994"/>
                  <a:pt x="352" y="988"/>
                  <a:pt x="343" y="988"/>
                </a:cubicBezTo>
                <a:close/>
                <a:moveTo>
                  <a:pt x="343" y="1021"/>
                </a:moveTo>
                <a:cubicBezTo>
                  <a:pt x="335" y="1021"/>
                  <a:pt x="329" y="1027"/>
                  <a:pt x="329" y="1035"/>
                </a:cubicBezTo>
                <a:cubicBezTo>
                  <a:pt x="329" y="1044"/>
                  <a:pt x="335" y="1050"/>
                  <a:pt x="343" y="1050"/>
                </a:cubicBezTo>
                <a:cubicBezTo>
                  <a:pt x="352" y="1050"/>
                  <a:pt x="358" y="1044"/>
                  <a:pt x="358" y="1035"/>
                </a:cubicBezTo>
                <a:cubicBezTo>
                  <a:pt x="358" y="1027"/>
                  <a:pt x="352" y="1021"/>
                  <a:pt x="343" y="1021"/>
                </a:cubicBezTo>
                <a:close/>
                <a:moveTo>
                  <a:pt x="343" y="1053"/>
                </a:moveTo>
                <a:cubicBezTo>
                  <a:pt x="335" y="1053"/>
                  <a:pt x="329" y="1060"/>
                  <a:pt x="329" y="1068"/>
                </a:cubicBezTo>
                <a:cubicBezTo>
                  <a:pt x="329" y="1076"/>
                  <a:pt x="335" y="1083"/>
                  <a:pt x="343" y="1083"/>
                </a:cubicBezTo>
                <a:cubicBezTo>
                  <a:pt x="352" y="1083"/>
                  <a:pt x="358" y="1076"/>
                  <a:pt x="358" y="1068"/>
                </a:cubicBezTo>
                <a:cubicBezTo>
                  <a:pt x="358" y="1060"/>
                  <a:pt x="352" y="1053"/>
                  <a:pt x="343" y="1053"/>
                </a:cubicBezTo>
                <a:close/>
                <a:moveTo>
                  <a:pt x="343" y="1086"/>
                </a:moveTo>
                <a:cubicBezTo>
                  <a:pt x="335" y="1086"/>
                  <a:pt x="329" y="1093"/>
                  <a:pt x="329" y="1101"/>
                </a:cubicBezTo>
                <a:cubicBezTo>
                  <a:pt x="329" y="1109"/>
                  <a:pt x="335" y="1116"/>
                  <a:pt x="343" y="1116"/>
                </a:cubicBezTo>
                <a:cubicBezTo>
                  <a:pt x="352" y="1116"/>
                  <a:pt x="358" y="1109"/>
                  <a:pt x="358" y="1101"/>
                </a:cubicBezTo>
                <a:cubicBezTo>
                  <a:pt x="358" y="1093"/>
                  <a:pt x="352" y="1086"/>
                  <a:pt x="343" y="1086"/>
                </a:cubicBezTo>
                <a:close/>
                <a:moveTo>
                  <a:pt x="343" y="1119"/>
                </a:moveTo>
                <a:cubicBezTo>
                  <a:pt x="335" y="1119"/>
                  <a:pt x="329" y="1126"/>
                  <a:pt x="329" y="1134"/>
                </a:cubicBezTo>
                <a:cubicBezTo>
                  <a:pt x="329" y="1142"/>
                  <a:pt x="335" y="1149"/>
                  <a:pt x="343" y="1149"/>
                </a:cubicBezTo>
                <a:cubicBezTo>
                  <a:pt x="352" y="1149"/>
                  <a:pt x="358" y="1142"/>
                  <a:pt x="358" y="1134"/>
                </a:cubicBezTo>
                <a:cubicBezTo>
                  <a:pt x="358" y="1126"/>
                  <a:pt x="352" y="1119"/>
                  <a:pt x="343" y="1119"/>
                </a:cubicBezTo>
                <a:close/>
                <a:moveTo>
                  <a:pt x="343" y="1152"/>
                </a:moveTo>
                <a:cubicBezTo>
                  <a:pt x="335" y="1152"/>
                  <a:pt x="329" y="1159"/>
                  <a:pt x="329" y="1167"/>
                </a:cubicBezTo>
                <a:cubicBezTo>
                  <a:pt x="329" y="1175"/>
                  <a:pt x="335" y="1182"/>
                  <a:pt x="343" y="1182"/>
                </a:cubicBezTo>
                <a:cubicBezTo>
                  <a:pt x="352" y="1182"/>
                  <a:pt x="358" y="1175"/>
                  <a:pt x="358" y="1167"/>
                </a:cubicBezTo>
                <a:cubicBezTo>
                  <a:pt x="358" y="1159"/>
                  <a:pt x="352" y="1152"/>
                  <a:pt x="343" y="1152"/>
                </a:cubicBezTo>
                <a:close/>
                <a:moveTo>
                  <a:pt x="343" y="1185"/>
                </a:moveTo>
                <a:cubicBezTo>
                  <a:pt x="335" y="1185"/>
                  <a:pt x="329" y="1192"/>
                  <a:pt x="329" y="1200"/>
                </a:cubicBezTo>
                <a:cubicBezTo>
                  <a:pt x="329" y="1208"/>
                  <a:pt x="335" y="1215"/>
                  <a:pt x="343" y="1215"/>
                </a:cubicBezTo>
                <a:cubicBezTo>
                  <a:pt x="352" y="1215"/>
                  <a:pt x="358" y="1208"/>
                  <a:pt x="358" y="1200"/>
                </a:cubicBezTo>
                <a:cubicBezTo>
                  <a:pt x="358" y="1192"/>
                  <a:pt x="352" y="1185"/>
                  <a:pt x="343" y="1185"/>
                </a:cubicBezTo>
                <a:close/>
                <a:moveTo>
                  <a:pt x="343" y="1218"/>
                </a:moveTo>
                <a:cubicBezTo>
                  <a:pt x="335" y="1218"/>
                  <a:pt x="329" y="1225"/>
                  <a:pt x="329" y="1233"/>
                </a:cubicBezTo>
                <a:cubicBezTo>
                  <a:pt x="329" y="1241"/>
                  <a:pt x="335" y="1248"/>
                  <a:pt x="343" y="1248"/>
                </a:cubicBezTo>
                <a:cubicBezTo>
                  <a:pt x="352" y="1248"/>
                  <a:pt x="358" y="1241"/>
                  <a:pt x="358" y="1233"/>
                </a:cubicBezTo>
                <a:cubicBezTo>
                  <a:pt x="358" y="1225"/>
                  <a:pt x="352" y="1218"/>
                  <a:pt x="343" y="1218"/>
                </a:cubicBezTo>
                <a:close/>
                <a:moveTo>
                  <a:pt x="343" y="1251"/>
                </a:moveTo>
                <a:cubicBezTo>
                  <a:pt x="335" y="1251"/>
                  <a:pt x="329" y="1258"/>
                  <a:pt x="329" y="1266"/>
                </a:cubicBezTo>
                <a:cubicBezTo>
                  <a:pt x="329" y="1274"/>
                  <a:pt x="335" y="1281"/>
                  <a:pt x="343" y="1281"/>
                </a:cubicBezTo>
                <a:cubicBezTo>
                  <a:pt x="352" y="1281"/>
                  <a:pt x="358" y="1274"/>
                  <a:pt x="358" y="1266"/>
                </a:cubicBezTo>
                <a:cubicBezTo>
                  <a:pt x="358" y="1258"/>
                  <a:pt x="352" y="1251"/>
                  <a:pt x="343" y="1251"/>
                </a:cubicBezTo>
                <a:close/>
                <a:moveTo>
                  <a:pt x="343" y="1284"/>
                </a:moveTo>
                <a:cubicBezTo>
                  <a:pt x="335" y="1284"/>
                  <a:pt x="329" y="1291"/>
                  <a:pt x="329" y="1299"/>
                </a:cubicBezTo>
                <a:cubicBezTo>
                  <a:pt x="329" y="1307"/>
                  <a:pt x="335" y="1314"/>
                  <a:pt x="343" y="1314"/>
                </a:cubicBezTo>
                <a:cubicBezTo>
                  <a:pt x="352" y="1314"/>
                  <a:pt x="358" y="1307"/>
                  <a:pt x="358" y="1299"/>
                </a:cubicBezTo>
                <a:cubicBezTo>
                  <a:pt x="358" y="1291"/>
                  <a:pt x="352" y="1284"/>
                  <a:pt x="343" y="1284"/>
                </a:cubicBezTo>
                <a:close/>
                <a:moveTo>
                  <a:pt x="343" y="1317"/>
                </a:moveTo>
                <a:cubicBezTo>
                  <a:pt x="335" y="1317"/>
                  <a:pt x="329" y="1323"/>
                  <a:pt x="329" y="1332"/>
                </a:cubicBezTo>
                <a:cubicBezTo>
                  <a:pt x="329" y="1340"/>
                  <a:pt x="335" y="1346"/>
                  <a:pt x="343" y="1346"/>
                </a:cubicBezTo>
                <a:cubicBezTo>
                  <a:pt x="352" y="1346"/>
                  <a:pt x="358" y="1340"/>
                  <a:pt x="358" y="1332"/>
                </a:cubicBezTo>
                <a:cubicBezTo>
                  <a:pt x="358" y="1323"/>
                  <a:pt x="352" y="1317"/>
                  <a:pt x="343" y="1317"/>
                </a:cubicBezTo>
                <a:close/>
                <a:moveTo>
                  <a:pt x="343" y="1350"/>
                </a:moveTo>
                <a:cubicBezTo>
                  <a:pt x="335" y="1350"/>
                  <a:pt x="329" y="1356"/>
                  <a:pt x="329" y="1365"/>
                </a:cubicBezTo>
                <a:cubicBezTo>
                  <a:pt x="329" y="1373"/>
                  <a:pt x="335" y="1379"/>
                  <a:pt x="343" y="1379"/>
                </a:cubicBezTo>
                <a:cubicBezTo>
                  <a:pt x="352" y="1379"/>
                  <a:pt x="358" y="1373"/>
                  <a:pt x="358" y="1365"/>
                </a:cubicBezTo>
                <a:cubicBezTo>
                  <a:pt x="358" y="1356"/>
                  <a:pt x="352" y="1350"/>
                  <a:pt x="343" y="1350"/>
                </a:cubicBezTo>
                <a:close/>
                <a:moveTo>
                  <a:pt x="343" y="1383"/>
                </a:moveTo>
                <a:cubicBezTo>
                  <a:pt x="335" y="1383"/>
                  <a:pt x="329" y="1389"/>
                  <a:pt x="329" y="1397"/>
                </a:cubicBezTo>
                <a:cubicBezTo>
                  <a:pt x="329" y="1406"/>
                  <a:pt x="335" y="1412"/>
                  <a:pt x="343" y="1412"/>
                </a:cubicBezTo>
                <a:cubicBezTo>
                  <a:pt x="352" y="1412"/>
                  <a:pt x="358" y="1406"/>
                  <a:pt x="358" y="1397"/>
                </a:cubicBezTo>
                <a:cubicBezTo>
                  <a:pt x="358" y="1389"/>
                  <a:pt x="352" y="1383"/>
                  <a:pt x="343" y="1383"/>
                </a:cubicBezTo>
                <a:close/>
                <a:moveTo>
                  <a:pt x="343" y="1416"/>
                </a:moveTo>
                <a:cubicBezTo>
                  <a:pt x="335" y="1416"/>
                  <a:pt x="329" y="1422"/>
                  <a:pt x="329" y="1430"/>
                </a:cubicBezTo>
                <a:cubicBezTo>
                  <a:pt x="329" y="1439"/>
                  <a:pt x="335" y="1445"/>
                  <a:pt x="343" y="1445"/>
                </a:cubicBezTo>
                <a:cubicBezTo>
                  <a:pt x="352" y="1445"/>
                  <a:pt x="358" y="1439"/>
                  <a:pt x="358" y="1430"/>
                </a:cubicBezTo>
                <a:cubicBezTo>
                  <a:pt x="358" y="1422"/>
                  <a:pt x="352" y="1416"/>
                  <a:pt x="343" y="1416"/>
                </a:cubicBezTo>
                <a:close/>
                <a:moveTo>
                  <a:pt x="376" y="0"/>
                </a:moveTo>
                <a:cubicBezTo>
                  <a:pt x="368" y="0"/>
                  <a:pt x="361" y="7"/>
                  <a:pt x="361" y="15"/>
                </a:cubicBezTo>
                <a:cubicBezTo>
                  <a:pt x="361" y="23"/>
                  <a:pt x="368" y="30"/>
                  <a:pt x="376" y="30"/>
                </a:cubicBezTo>
                <a:cubicBezTo>
                  <a:pt x="384" y="30"/>
                  <a:pt x="391" y="23"/>
                  <a:pt x="391" y="15"/>
                </a:cubicBezTo>
                <a:cubicBezTo>
                  <a:pt x="391" y="7"/>
                  <a:pt x="384" y="0"/>
                  <a:pt x="376" y="0"/>
                </a:cubicBezTo>
                <a:close/>
                <a:moveTo>
                  <a:pt x="376" y="33"/>
                </a:moveTo>
                <a:cubicBezTo>
                  <a:pt x="368" y="33"/>
                  <a:pt x="361" y="40"/>
                  <a:pt x="361" y="48"/>
                </a:cubicBezTo>
                <a:cubicBezTo>
                  <a:pt x="361" y="56"/>
                  <a:pt x="368" y="63"/>
                  <a:pt x="376" y="63"/>
                </a:cubicBezTo>
                <a:cubicBezTo>
                  <a:pt x="384" y="63"/>
                  <a:pt x="391" y="56"/>
                  <a:pt x="391" y="48"/>
                </a:cubicBezTo>
                <a:cubicBezTo>
                  <a:pt x="391" y="40"/>
                  <a:pt x="384" y="33"/>
                  <a:pt x="376" y="33"/>
                </a:cubicBezTo>
                <a:close/>
                <a:moveTo>
                  <a:pt x="376" y="66"/>
                </a:moveTo>
                <a:cubicBezTo>
                  <a:pt x="368" y="66"/>
                  <a:pt x="361" y="72"/>
                  <a:pt x="361" y="81"/>
                </a:cubicBezTo>
                <a:cubicBezTo>
                  <a:pt x="361" y="89"/>
                  <a:pt x="368" y="95"/>
                  <a:pt x="376" y="95"/>
                </a:cubicBezTo>
                <a:cubicBezTo>
                  <a:pt x="384" y="95"/>
                  <a:pt x="391" y="89"/>
                  <a:pt x="391" y="81"/>
                </a:cubicBezTo>
                <a:cubicBezTo>
                  <a:pt x="391" y="72"/>
                  <a:pt x="384" y="66"/>
                  <a:pt x="376" y="66"/>
                </a:cubicBezTo>
                <a:close/>
                <a:moveTo>
                  <a:pt x="376" y="99"/>
                </a:moveTo>
                <a:cubicBezTo>
                  <a:pt x="368" y="99"/>
                  <a:pt x="361" y="105"/>
                  <a:pt x="361" y="114"/>
                </a:cubicBezTo>
                <a:cubicBezTo>
                  <a:pt x="361" y="122"/>
                  <a:pt x="368" y="128"/>
                  <a:pt x="376" y="128"/>
                </a:cubicBezTo>
                <a:cubicBezTo>
                  <a:pt x="384" y="128"/>
                  <a:pt x="391" y="122"/>
                  <a:pt x="391" y="114"/>
                </a:cubicBezTo>
                <a:cubicBezTo>
                  <a:pt x="391" y="105"/>
                  <a:pt x="384" y="99"/>
                  <a:pt x="376" y="99"/>
                </a:cubicBezTo>
                <a:close/>
                <a:moveTo>
                  <a:pt x="376" y="132"/>
                </a:moveTo>
                <a:cubicBezTo>
                  <a:pt x="368" y="132"/>
                  <a:pt x="361" y="138"/>
                  <a:pt x="361" y="147"/>
                </a:cubicBezTo>
                <a:cubicBezTo>
                  <a:pt x="361" y="155"/>
                  <a:pt x="368" y="161"/>
                  <a:pt x="376" y="161"/>
                </a:cubicBezTo>
                <a:cubicBezTo>
                  <a:pt x="384" y="161"/>
                  <a:pt x="391" y="155"/>
                  <a:pt x="391" y="147"/>
                </a:cubicBezTo>
                <a:cubicBezTo>
                  <a:pt x="391" y="138"/>
                  <a:pt x="384" y="132"/>
                  <a:pt x="376" y="132"/>
                </a:cubicBezTo>
                <a:close/>
                <a:moveTo>
                  <a:pt x="376" y="165"/>
                </a:moveTo>
                <a:cubicBezTo>
                  <a:pt x="368" y="165"/>
                  <a:pt x="361" y="171"/>
                  <a:pt x="361" y="179"/>
                </a:cubicBezTo>
                <a:cubicBezTo>
                  <a:pt x="361" y="188"/>
                  <a:pt x="368" y="194"/>
                  <a:pt x="376" y="194"/>
                </a:cubicBezTo>
                <a:cubicBezTo>
                  <a:pt x="384" y="194"/>
                  <a:pt x="391" y="188"/>
                  <a:pt x="391" y="179"/>
                </a:cubicBezTo>
                <a:cubicBezTo>
                  <a:pt x="391" y="171"/>
                  <a:pt x="384" y="165"/>
                  <a:pt x="376" y="165"/>
                </a:cubicBezTo>
                <a:close/>
                <a:moveTo>
                  <a:pt x="376" y="198"/>
                </a:moveTo>
                <a:cubicBezTo>
                  <a:pt x="368" y="198"/>
                  <a:pt x="361" y="204"/>
                  <a:pt x="361" y="212"/>
                </a:cubicBezTo>
                <a:cubicBezTo>
                  <a:pt x="361" y="221"/>
                  <a:pt x="368" y="227"/>
                  <a:pt x="376" y="227"/>
                </a:cubicBezTo>
                <a:cubicBezTo>
                  <a:pt x="384" y="227"/>
                  <a:pt x="391" y="221"/>
                  <a:pt x="391" y="212"/>
                </a:cubicBezTo>
                <a:cubicBezTo>
                  <a:pt x="391" y="204"/>
                  <a:pt x="384" y="198"/>
                  <a:pt x="376" y="198"/>
                </a:cubicBezTo>
                <a:close/>
                <a:moveTo>
                  <a:pt x="376" y="230"/>
                </a:moveTo>
                <a:cubicBezTo>
                  <a:pt x="368" y="230"/>
                  <a:pt x="361" y="237"/>
                  <a:pt x="361" y="245"/>
                </a:cubicBezTo>
                <a:cubicBezTo>
                  <a:pt x="361" y="253"/>
                  <a:pt x="368" y="260"/>
                  <a:pt x="376" y="260"/>
                </a:cubicBezTo>
                <a:cubicBezTo>
                  <a:pt x="384" y="260"/>
                  <a:pt x="391" y="253"/>
                  <a:pt x="391" y="245"/>
                </a:cubicBezTo>
                <a:cubicBezTo>
                  <a:pt x="391" y="237"/>
                  <a:pt x="384" y="230"/>
                  <a:pt x="376" y="230"/>
                </a:cubicBezTo>
                <a:close/>
                <a:moveTo>
                  <a:pt x="376" y="263"/>
                </a:moveTo>
                <a:cubicBezTo>
                  <a:pt x="368" y="263"/>
                  <a:pt x="361" y="270"/>
                  <a:pt x="361" y="278"/>
                </a:cubicBezTo>
                <a:cubicBezTo>
                  <a:pt x="361" y="286"/>
                  <a:pt x="368" y="293"/>
                  <a:pt x="376" y="293"/>
                </a:cubicBezTo>
                <a:cubicBezTo>
                  <a:pt x="384" y="293"/>
                  <a:pt x="391" y="286"/>
                  <a:pt x="391" y="278"/>
                </a:cubicBezTo>
                <a:cubicBezTo>
                  <a:pt x="391" y="270"/>
                  <a:pt x="384" y="263"/>
                  <a:pt x="376" y="263"/>
                </a:cubicBezTo>
                <a:close/>
                <a:moveTo>
                  <a:pt x="376" y="296"/>
                </a:moveTo>
                <a:cubicBezTo>
                  <a:pt x="368" y="296"/>
                  <a:pt x="361" y="303"/>
                  <a:pt x="361" y="311"/>
                </a:cubicBezTo>
                <a:cubicBezTo>
                  <a:pt x="361" y="319"/>
                  <a:pt x="368" y="326"/>
                  <a:pt x="376" y="326"/>
                </a:cubicBezTo>
                <a:cubicBezTo>
                  <a:pt x="384" y="326"/>
                  <a:pt x="391" y="319"/>
                  <a:pt x="391" y="311"/>
                </a:cubicBezTo>
                <a:cubicBezTo>
                  <a:pt x="391" y="303"/>
                  <a:pt x="384" y="296"/>
                  <a:pt x="376" y="296"/>
                </a:cubicBezTo>
                <a:close/>
                <a:moveTo>
                  <a:pt x="376" y="329"/>
                </a:moveTo>
                <a:cubicBezTo>
                  <a:pt x="368" y="329"/>
                  <a:pt x="361" y="336"/>
                  <a:pt x="361" y="344"/>
                </a:cubicBezTo>
                <a:cubicBezTo>
                  <a:pt x="361" y="352"/>
                  <a:pt x="368" y="359"/>
                  <a:pt x="376" y="359"/>
                </a:cubicBezTo>
                <a:cubicBezTo>
                  <a:pt x="384" y="359"/>
                  <a:pt x="391" y="352"/>
                  <a:pt x="391" y="344"/>
                </a:cubicBezTo>
                <a:cubicBezTo>
                  <a:pt x="391" y="336"/>
                  <a:pt x="384" y="329"/>
                  <a:pt x="376" y="329"/>
                </a:cubicBezTo>
                <a:close/>
                <a:moveTo>
                  <a:pt x="376" y="362"/>
                </a:moveTo>
                <a:cubicBezTo>
                  <a:pt x="368" y="362"/>
                  <a:pt x="361" y="369"/>
                  <a:pt x="361" y="377"/>
                </a:cubicBezTo>
                <a:cubicBezTo>
                  <a:pt x="361" y="385"/>
                  <a:pt x="368" y="392"/>
                  <a:pt x="376" y="392"/>
                </a:cubicBezTo>
                <a:cubicBezTo>
                  <a:pt x="384" y="392"/>
                  <a:pt x="391" y="385"/>
                  <a:pt x="391" y="377"/>
                </a:cubicBezTo>
                <a:cubicBezTo>
                  <a:pt x="391" y="369"/>
                  <a:pt x="384" y="362"/>
                  <a:pt x="376" y="362"/>
                </a:cubicBezTo>
                <a:close/>
                <a:moveTo>
                  <a:pt x="376" y="395"/>
                </a:moveTo>
                <a:cubicBezTo>
                  <a:pt x="368" y="395"/>
                  <a:pt x="361" y="402"/>
                  <a:pt x="361" y="410"/>
                </a:cubicBezTo>
                <a:cubicBezTo>
                  <a:pt x="361" y="418"/>
                  <a:pt x="368" y="425"/>
                  <a:pt x="376" y="425"/>
                </a:cubicBezTo>
                <a:cubicBezTo>
                  <a:pt x="384" y="425"/>
                  <a:pt x="391" y="418"/>
                  <a:pt x="391" y="410"/>
                </a:cubicBezTo>
                <a:cubicBezTo>
                  <a:pt x="391" y="402"/>
                  <a:pt x="384" y="395"/>
                  <a:pt x="376" y="395"/>
                </a:cubicBezTo>
                <a:close/>
                <a:moveTo>
                  <a:pt x="376" y="428"/>
                </a:moveTo>
                <a:cubicBezTo>
                  <a:pt x="368" y="428"/>
                  <a:pt x="361" y="435"/>
                  <a:pt x="361" y="443"/>
                </a:cubicBezTo>
                <a:cubicBezTo>
                  <a:pt x="361" y="451"/>
                  <a:pt x="368" y="458"/>
                  <a:pt x="376" y="458"/>
                </a:cubicBezTo>
                <a:cubicBezTo>
                  <a:pt x="384" y="458"/>
                  <a:pt x="391" y="451"/>
                  <a:pt x="391" y="443"/>
                </a:cubicBezTo>
                <a:cubicBezTo>
                  <a:pt x="391" y="435"/>
                  <a:pt x="384" y="428"/>
                  <a:pt x="376" y="428"/>
                </a:cubicBezTo>
                <a:close/>
                <a:moveTo>
                  <a:pt x="376" y="461"/>
                </a:moveTo>
                <a:cubicBezTo>
                  <a:pt x="368" y="461"/>
                  <a:pt x="361" y="468"/>
                  <a:pt x="361" y="476"/>
                </a:cubicBezTo>
                <a:cubicBezTo>
                  <a:pt x="361" y="484"/>
                  <a:pt x="368" y="491"/>
                  <a:pt x="376" y="491"/>
                </a:cubicBezTo>
                <a:cubicBezTo>
                  <a:pt x="384" y="491"/>
                  <a:pt x="391" y="484"/>
                  <a:pt x="391" y="476"/>
                </a:cubicBezTo>
                <a:cubicBezTo>
                  <a:pt x="391" y="468"/>
                  <a:pt x="384" y="461"/>
                  <a:pt x="376" y="461"/>
                </a:cubicBezTo>
                <a:close/>
                <a:moveTo>
                  <a:pt x="376" y="494"/>
                </a:moveTo>
                <a:cubicBezTo>
                  <a:pt x="368" y="494"/>
                  <a:pt x="361" y="500"/>
                  <a:pt x="361" y="509"/>
                </a:cubicBezTo>
                <a:cubicBezTo>
                  <a:pt x="361" y="517"/>
                  <a:pt x="368" y="523"/>
                  <a:pt x="376" y="523"/>
                </a:cubicBezTo>
                <a:cubicBezTo>
                  <a:pt x="384" y="523"/>
                  <a:pt x="391" y="517"/>
                  <a:pt x="391" y="509"/>
                </a:cubicBezTo>
                <a:cubicBezTo>
                  <a:pt x="391" y="500"/>
                  <a:pt x="384" y="494"/>
                  <a:pt x="376" y="494"/>
                </a:cubicBezTo>
                <a:close/>
                <a:moveTo>
                  <a:pt x="376" y="527"/>
                </a:moveTo>
                <a:cubicBezTo>
                  <a:pt x="368" y="527"/>
                  <a:pt x="361" y="533"/>
                  <a:pt x="361" y="542"/>
                </a:cubicBezTo>
                <a:cubicBezTo>
                  <a:pt x="361" y="550"/>
                  <a:pt x="368" y="556"/>
                  <a:pt x="376" y="556"/>
                </a:cubicBezTo>
                <a:cubicBezTo>
                  <a:pt x="384" y="556"/>
                  <a:pt x="391" y="550"/>
                  <a:pt x="391" y="542"/>
                </a:cubicBezTo>
                <a:cubicBezTo>
                  <a:pt x="391" y="533"/>
                  <a:pt x="384" y="527"/>
                  <a:pt x="376" y="527"/>
                </a:cubicBezTo>
                <a:close/>
                <a:moveTo>
                  <a:pt x="376" y="560"/>
                </a:moveTo>
                <a:cubicBezTo>
                  <a:pt x="368" y="560"/>
                  <a:pt x="361" y="566"/>
                  <a:pt x="361" y="574"/>
                </a:cubicBezTo>
                <a:cubicBezTo>
                  <a:pt x="361" y="583"/>
                  <a:pt x="368" y="589"/>
                  <a:pt x="376" y="589"/>
                </a:cubicBezTo>
                <a:cubicBezTo>
                  <a:pt x="384" y="589"/>
                  <a:pt x="391" y="583"/>
                  <a:pt x="391" y="574"/>
                </a:cubicBezTo>
                <a:cubicBezTo>
                  <a:pt x="391" y="566"/>
                  <a:pt x="384" y="560"/>
                  <a:pt x="376" y="560"/>
                </a:cubicBezTo>
                <a:close/>
                <a:moveTo>
                  <a:pt x="376" y="593"/>
                </a:moveTo>
                <a:cubicBezTo>
                  <a:pt x="368" y="593"/>
                  <a:pt x="361" y="599"/>
                  <a:pt x="361" y="607"/>
                </a:cubicBezTo>
                <a:cubicBezTo>
                  <a:pt x="361" y="616"/>
                  <a:pt x="368" y="622"/>
                  <a:pt x="376" y="622"/>
                </a:cubicBezTo>
                <a:cubicBezTo>
                  <a:pt x="384" y="622"/>
                  <a:pt x="391" y="616"/>
                  <a:pt x="391" y="607"/>
                </a:cubicBezTo>
                <a:cubicBezTo>
                  <a:pt x="391" y="599"/>
                  <a:pt x="384" y="593"/>
                  <a:pt x="376" y="593"/>
                </a:cubicBezTo>
                <a:close/>
                <a:moveTo>
                  <a:pt x="376" y="625"/>
                </a:moveTo>
                <a:cubicBezTo>
                  <a:pt x="368" y="625"/>
                  <a:pt x="361" y="632"/>
                  <a:pt x="361" y="640"/>
                </a:cubicBezTo>
                <a:cubicBezTo>
                  <a:pt x="361" y="648"/>
                  <a:pt x="368" y="655"/>
                  <a:pt x="376" y="655"/>
                </a:cubicBezTo>
                <a:cubicBezTo>
                  <a:pt x="384" y="655"/>
                  <a:pt x="391" y="648"/>
                  <a:pt x="391" y="640"/>
                </a:cubicBezTo>
                <a:cubicBezTo>
                  <a:pt x="391" y="632"/>
                  <a:pt x="384" y="625"/>
                  <a:pt x="376" y="625"/>
                </a:cubicBezTo>
                <a:close/>
                <a:moveTo>
                  <a:pt x="376" y="658"/>
                </a:moveTo>
                <a:cubicBezTo>
                  <a:pt x="368" y="658"/>
                  <a:pt x="361" y="665"/>
                  <a:pt x="361" y="673"/>
                </a:cubicBezTo>
                <a:cubicBezTo>
                  <a:pt x="361" y="681"/>
                  <a:pt x="368" y="688"/>
                  <a:pt x="376" y="688"/>
                </a:cubicBezTo>
                <a:cubicBezTo>
                  <a:pt x="384" y="688"/>
                  <a:pt x="391" y="681"/>
                  <a:pt x="391" y="673"/>
                </a:cubicBezTo>
                <a:cubicBezTo>
                  <a:pt x="391" y="665"/>
                  <a:pt x="384" y="658"/>
                  <a:pt x="376" y="658"/>
                </a:cubicBezTo>
                <a:close/>
                <a:moveTo>
                  <a:pt x="376" y="691"/>
                </a:moveTo>
                <a:cubicBezTo>
                  <a:pt x="368" y="691"/>
                  <a:pt x="361" y="698"/>
                  <a:pt x="361" y="706"/>
                </a:cubicBezTo>
                <a:cubicBezTo>
                  <a:pt x="361" y="714"/>
                  <a:pt x="368" y="721"/>
                  <a:pt x="376" y="721"/>
                </a:cubicBezTo>
                <a:cubicBezTo>
                  <a:pt x="384" y="721"/>
                  <a:pt x="391" y="714"/>
                  <a:pt x="391" y="706"/>
                </a:cubicBezTo>
                <a:cubicBezTo>
                  <a:pt x="391" y="698"/>
                  <a:pt x="384" y="691"/>
                  <a:pt x="376" y="691"/>
                </a:cubicBezTo>
                <a:close/>
                <a:moveTo>
                  <a:pt x="376" y="724"/>
                </a:moveTo>
                <a:cubicBezTo>
                  <a:pt x="368" y="724"/>
                  <a:pt x="361" y="731"/>
                  <a:pt x="361" y="739"/>
                </a:cubicBezTo>
                <a:cubicBezTo>
                  <a:pt x="361" y="747"/>
                  <a:pt x="368" y="754"/>
                  <a:pt x="376" y="754"/>
                </a:cubicBezTo>
                <a:cubicBezTo>
                  <a:pt x="384" y="754"/>
                  <a:pt x="391" y="747"/>
                  <a:pt x="391" y="739"/>
                </a:cubicBezTo>
                <a:cubicBezTo>
                  <a:pt x="391" y="731"/>
                  <a:pt x="384" y="724"/>
                  <a:pt x="376" y="724"/>
                </a:cubicBezTo>
                <a:close/>
                <a:moveTo>
                  <a:pt x="376" y="757"/>
                </a:moveTo>
                <a:cubicBezTo>
                  <a:pt x="368" y="757"/>
                  <a:pt x="361" y="764"/>
                  <a:pt x="361" y="772"/>
                </a:cubicBezTo>
                <a:cubicBezTo>
                  <a:pt x="361" y="780"/>
                  <a:pt x="368" y="787"/>
                  <a:pt x="376" y="787"/>
                </a:cubicBezTo>
                <a:cubicBezTo>
                  <a:pt x="384" y="787"/>
                  <a:pt x="391" y="780"/>
                  <a:pt x="391" y="772"/>
                </a:cubicBezTo>
                <a:cubicBezTo>
                  <a:pt x="391" y="764"/>
                  <a:pt x="384" y="757"/>
                  <a:pt x="376" y="757"/>
                </a:cubicBezTo>
                <a:close/>
                <a:moveTo>
                  <a:pt x="376" y="790"/>
                </a:moveTo>
                <a:cubicBezTo>
                  <a:pt x="368" y="790"/>
                  <a:pt x="361" y="797"/>
                  <a:pt x="361" y="805"/>
                </a:cubicBezTo>
                <a:cubicBezTo>
                  <a:pt x="361" y="813"/>
                  <a:pt x="368" y="820"/>
                  <a:pt x="376" y="820"/>
                </a:cubicBezTo>
                <a:cubicBezTo>
                  <a:pt x="384" y="820"/>
                  <a:pt x="391" y="813"/>
                  <a:pt x="391" y="805"/>
                </a:cubicBezTo>
                <a:cubicBezTo>
                  <a:pt x="391" y="797"/>
                  <a:pt x="384" y="790"/>
                  <a:pt x="376" y="790"/>
                </a:cubicBezTo>
                <a:close/>
                <a:moveTo>
                  <a:pt x="376" y="823"/>
                </a:moveTo>
                <a:cubicBezTo>
                  <a:pt x="368" y="823"/>
                  <a:pt x="361" y="830"/>
                  <a:pt x="361" y="838"/>
                </a:cubicBezTo>
                <a:cubicBezTo>
                  <a:pt x="361" y="846"/>
                  <a:pt x="368" y="853"/>
                  <a:pt x="376" y="853"/>
                </a:cubicBezTo>
                <a:cubicBezTo>
                  <a:pt x="384" y="853"/>
                  <a:pt x="391" y="846"/>
                  <a:pt x="391" y="838"/>
                </a:cubicBezTo>
                <a:cubicBezTo>
                  <a:pt x="391" y="830"/>
                  <a:pt x="384" y="823"/>
                  <a:pt x="376" y="823"/>
                </a:cubicBezTo>
                <a:close/>
                <a:moveTo>
                  <a:pt x="376" y="856"/>
                </a:moveTo>
                <a:cubicBezTo>
                  <a:pt x="368" y="856"/>
                  <a:pt x="361" y="863"/>
                  <a:pt x="361" y="871"/>
                </a:cubicBezTo>
                <a:cubicBezTo>
                  <a:pt x="361" y="879"/>
                  <a:pt x="368" y="886"/>
                  <a:pt x="376" y="886"/>
                </a:cubicBezTo>
                <a:cubicBezTo>
                  <a:pt x="384" y="886"/>
                  <a:pt x="391" y="879"/>
                  <a:pt x="391" y="871"/>
                </a:cubicBezTo>
                <a:cubicBezTo>
                  <a:pt x="391" y="863"/>
                  <a:pt x="384" y="856"/>
                  <a:pt x="376" y="856"/>
                </a:cubicBezTo>
                <a:close/>
                <a:moveTo>
                  <a:pt x="376" y="889"/>
                </a:moveTo>
                <a:cubicBezTo>
                  <a:pt x="368" y="889"/>
                  <a:pt x="361" y="895"/>
                  <a:pt x="361" y="904"/>
                </a:cubicBezTo>
                <a:cubicBezTo>
                  <a:pt x="361" y="912"/>
                  <a:pt x="368" y="918"/>
                  <a:pt x="376" y="918"/>
                </a:cubicBezTo>
                <a:cubicBezTo>
                  <a:pt x="384" y="918"/>
                  <a:pt x="391" y="912"/>
                  <a:pt x="391" y="904"/>
                </a:cubicBezTo>
                <a:cubicBezTo>
                  <a:pt x="391" y="895"/>
                  <a:pt x="384" y="889"/>
                  <a:pt x="376" y="889"/>
                </a:cubicBezTo>
                <a:close/>
                <a:moveTo>
                  <a:pt x="376" y="922"/>
                </a:moveTo>
                <a:cubicBezTo>
                  <a:pt x="368" y="922"/>
                  <a:pt x="361" y="928"/>
                  <a:pt x="361" y="937"/>
                </a:cubicBezTo>
                <a:cubicBezTo>
                  <a:pt x="361" y="945"/>
                  <a:pt x="368" y="951"/>
                  <a:pt x="376" y="951"/>
                </a:cubicBezTo>
                <a:cubicBezTo>
                  <a:pt x="384" y="951"/>
                  <a:pt x="391" y="945"/>
                  <a:pt x="391" y="937"/>
                </a:cubicBezTo>
                <a:cubicBezTo>
                  <a:pt x="391" y="928"/>
                  <a:pt x="384" y="922"/>
                  <a:pt x="376" y="922"/>
                </a:cubicBezTo>
                <a:close/>
                <a:moveTo>
                  <a:pt x="376" y="955"/>
                </a:moveTo>
                <a:cubicBezTo>
                  <a:pt x="368" y="955"/>
                  <a:pt x="361" y="961"/>
                  <a:pt x="361" y="970"/>
                </a:cubicBezTo>
                <a:cubicBezTo>
                  <a:pt x="361" y="978"/>
                  <a:pt x="368" y="984"/>
                  <a:pt x="376" y="984"/>
                </a:cubicBezTo>
                <a:cubicBezTo>
                  <a:pt x="384" y="984"/>
                  <a:pt x="391" y="978"/>
                  <a:pt x="391" y="970"/>
                </a:cubicBezTo>
                <a:cubicBezTo>
                  <a:pt x="391" y="961"/>
                  <a:pt x="384" y="955"/>
                  <a:pt x="376" y="955"/>
                </a:cubicBezTo>
                <a:close/>
                <a:moveTo>
                  <a:pt x="376" y="988"/>
                </a:moveTo>
                <a:cubicBezTo>
                  <a:pt x="368" y="988"/>
                  <a:pt x="361" y="994"/>
                  <a:pt x="361" y="1002"/>
                </a:cubicBezTo>
                <a:cubicBezTo>
                  <a:pt x="361" y="1011"/>
                  <a:pt x="368" y="1017"/>
                  <a:pt x="376" y="1017"/>
                </a:cubicBezTo>
                <a:cubicBezTo>
                  <a:pt x="384" y="1017"/>
                  <a:pt x="391" y="1011"/>
                  <a:pt x="391" y="1002"/>
                </a:cubicBezTo>
                <a:cubicBezTo>
                  <a:pt x="391" y="994"/>
                  <a:pt x="384" y="988"/>
                  <a:pt x="376" y="988"/>
                </a:cubicBezTo>
                <a:close/>
                <a:moveTo>
                  <a:pt x="376" y="1021"/>
                </a:moveTo>
                <a:cubicBezTo>
                  <a:pt x="368" y="1021"/>
                  <a:pt x="361" y="1027"/>
                  <a:pt x="361" y="1035"/>
                </a:cubicBezTo>
                <a:cubicBezTo>
                  <a:pt x="361" y="1044"/>
                  <a:pt x="368" y="1050"/>
                  <a:pt x="376" y="1050"/>
                </a:cubicBezTo>
                <a:cubicBezTo>
                  <a:pt x="384" y="1050"/>
                  <a:pt x="391" y="1044"/>
                  <a:pt x="391" y="1035"/>
                </a:cubicBezTo>
                <a:cubicBezTo>
                  <a:pt x="391" y="1027"/>
                  <a:pt x="384" y="1021"/>
                  <a:pt x="376" y="1021"/>
                </a:cubicBezTo>
                <a:close/>
                <a:moveTo>
                  <a:pt x="376" y="1053"/>
                </a:moveTo>
                <a:cubicBezTo>
                  <a:pt x="368" y="1053"/>
                  <a:pt x="361" y="1060"/>
                  <a:pt x="361" y="1068"/>
                </a:cubicBezTo>
                <a:cubicBezTo>
                  <a:pt x="361" y="1076"/>
                  <a:pt x="368" y="1083"/>
                  <a:pt x="376" y="1083"/>
                </a:cubicBezTo>
                <a:cubicBezTo>
                  <a:pt x="384" y="1083"/>
                  <a:pt x="391" y="1076"/>
                  <a:pt x="391" y="1068"/>
                </a:cubicBezTo>
                <a:cubicBezTo>
                  <a:pt x="391" y="1060"/>
                  <a:pt x="384" y="1053"/>
                  <a:pt x="376" y="1053"/>
                </a:cubicBezTo>
                <a:close/>
                <a:moveTo>
                  <a:pt x="376" y="1086"/>
                </a:moveTo>
                <a:cubicBezTo>
                  <a:pt x="368" y="1086"/>
                  <a:pt x="361" y="1093"/>
                  <a:pt x="361" y="1101"/>
                </a:cubicBezTo>
                <a:cubicBezTo>
                  <a:pt x="361" y="1109"/>
                  <a:pt x="368" y="1116"/>
                  <a:pt x="376" y="1116"/>
                </a:cubicBezTo>
                <a:cubicBezTo>
                  <a:pt x="384" y="1116"/>
                  <a:pt x="391" y="1109"/>
                  <a:pt x="391" y="1101"/>
                </a:cubicBezTo>
                <a:cubicBezTo>
                  <a:pt x="391" y="1093"/>
                  <a:pt x="384" y="1086"/>
                  <a:pt x="376" y="1086"/>
                </a:cubicBezTo>
                <a:close/>
                <a:moveTo>
                  <a:pt x="376" y="1119"/>
                </a:moveTo>
                <a:cubicBezTo>
                  <a:pt x="368" y="1119"/>
                  <a:pt x="361" y="1126"/>
                  <a:pt x="361" y="1134"/>
                </a:cubicBezTo>
                <a:cubicBezTo>
                  <a:pt x="361" y="1142"/>
                  <a:pt x="368" y="1149"/>
                  <a:pt x="376" y="1149"/>
                </a:cubicBezTo>
                <a:cubicBezTo>
                  <a:pt x="384" y="1149"/>
                  <a:pt x="391" y="1142"/>
                  <a:pt x="391" y="1134"/>
                </a:cubicBezTo>
                <a:cubicBezTo>
                  <a:pt x="391" y="1126"/>
                  <a:pt x="384" y="1119"/>
                  <a:pt x="376" y="1119"/>
                </a:cubicBezTo>
                <a:close/>
                <a:moveTo>
                  <a:pt x="376" y="1152"/>
                </a:moveTo>
                <a:cubicBezTo>
                  <a:pt x="368" y="1152"/>
                  <a:pt x="361" y="1159"/>
                  <a:pt x="361" y="1167"/>
                </a:cubicBezTo>
                <a:cubicBezTo>
                  <a:pt x="361" y="1175"/>
                  <a:pt x="368" y="1182"/>
                  <a:pt x="376" y="1182"/>
                </a:cubicBezTo>
                <a:cubicBezTo>
                  <a:pt x="384" y="1182"/>
                  <a:pt x="391" y="1175"/>
                  <a:pt x="391" y="1167"/>
                </a:cubicBezTo>
                <a:cubicBezTo>
                  <a:pt x="391" y="1159"/>
                  <a:pt x="384" y="1152"/>
                  <a:pt x="376" y="1152"/>
                </a:cubicBezTo>
                <a:close/>
                <a:moveTo>
                  <a:pt x="376" y="1185"/>
                </a:moveTo>
                <a:cubicBezTo>
                  <a:pt x="368" y="1185"/>
                  <a:pt x="361" y="1192"/>
                  <a:pt x="361" y="1200"/>
                </a:cubicBezTo>
                <a:cubicBezTo>
                  <a:pt x="361" y="1208"/>
                  <a:pt x="368" y="1215"/>
                  <a:pt x="376" y="1215"/>
                </a:cubicBezTo>
                <a:cubicBezTo>
                  <a:pt x="384" y="1215"/>
                  <a:pt x="391" y="1208"/>
                  <a:pt x="391" y="1200"/>
                </a:cubicBezTo>
                <a:cubicBezTo>
                  <a:pt x="391" y="1192"/>
                  <a:pt x="384" y="1185"/>
                  <a:pt x="376" y="1185"/>
                </a:cubicBezTo>
                <a:close/>
                <a:moveTo>
                  <a:pt x="376" y="1218"/>
                </a:moveTo>
                <a:cubicBezTo>
                  <a:pt x="368" y="1218"/>
                  <a:pt x="361" y="1225"/>
                  <a:pt x="361" y="1233"/>
                </a:cubicBezTo>
                <a:cubicBezTo>
                  <a:pt x="361" y="1241"/>
                  <a:pt x="368" y="1248"/>
                  <a:pt x="376" y="1248"/>
                </a:cubicBezTo>
                <a:cubicBezTo>
                  <a:pt x="384" y="1248"/>
                  <a:pt x="391" y="1241"/>
                  <a:pt x="391" y="1233"/>
                </a:cubicBezTo>
                <a:cubicBezTo>
                  <a:pt x="391" y="1225"/>
                  <a:pt x="384" y="1218"/>
                  <a:pt x="376" y="1218"/>
                </a:cubicBezTo>
                <a:close/>
                <a:moveTo>
                  <a:pt x="376" y="1251"/>
                </a:moveTo>
                <a:cubicBezTo>
                  <a:pt x="368" y="1251"/>
                  <a:pt x="361" y="1258"/>
                  <a:pt x="361" y="1266"/>
                </a:cubicBezTo>
                <a:cubicBezTo>
                  <a:pt x="361" y="1274"/>
                  <a:pt x="368" y="1281"/>
                  <a:pt x="376" y="1281"/>
                </a:cubicBezTo>
                <a:cubicBezTo>
                  <a:pt x="384" y="1281"/>
                  <a:pt x="391" y="1274"/>
                  <a:pt x="391" y="1266"/>
                </a:cubicBezTo>
                <a:cubicBezTo>
                  <a:pt x="391" y="1258"/>
                  <a:pt x="384" y="1251"/>
                  <a:pt x="376" y="1251"/>
                </a:cubicBezTo>
                <a:close/>
                <a:moveTo>
                  <a:pt x="376" y="1284"/>
                </a:moveTo>
                <a:cubicBezTo>
                  <a:pt x="368" y="1284"/>
                  <a:pt x="361" y="1291"/>
                  <a:pt x="361" y="1299"/>
                </a:cubicBezTo>
                <a:cubicBezTo>
                  <a:pt x="361" y="1307"/>
                  <a:pt x="368" y="1314"/>
                  <a:pt x="376" y="1314"/>
                </a:cubicBezTo>
                <a:cubicBezTo>
                  <a:pt x="384" y="1314"/>
                  <a:pt x="391" y="1307"/>
                  <a:pt x="391" y="1299"/>
                </a:cubicBezTo>
                <a:cubicBezTo>
                  <a:pt x="391" y="1291"/>
                  <a:pt x="384" y="1284"/>
                  <a:pt x="376" y="1284"/>
                </a:cubicBezTo>
                <a:close/>
                <a:moveTo>
                  <a:pt x="376" y="1317"/>
                </a:moveTo>
                <a:cubicBezTo>
                  <a:pt x="368" y="1317"/>
                  <a:pt x="361" y="1323"/>
                  <a:pt x="361" y="1332"/>
                </a:cubicBezTo>
                <a:cubicBezTo>
                  <a:pt x="361" y="1340"/>
                  <a:pt x="368" y="1346"/>
                  <a:pt x="376" y="1346"/>
                </a:cubicBezTo>
                <a:cubicBezTo>
                  <a:pt x="384" y="1346"/>
                  <a:pt x="391" y="1340"/>
                  <a:pt x="391" y="1332"/>
                </a:cubicBezTo>
                <a:cubicBezTo>
                  <a:pt x="391" y="1323"/>
                  <a:pt x="384" y="1317"/>
                  <a:pt x="376" y="1317"/>
                </a:cubicBezTo>
                <a:close/>
                <a:moveTo>
                  <a:pt x="376" y="1350"/>
                </a:moveTo>
                <a:cubicBezTo>
                  <a:pt x="368" y="1350"/>
                  <a:pt x="361" y="1356"/>
                  <a:pt x="361" y="1365"/>
                </a:cubicBezTo>
                <a:cubicBezTo>
                  <a:pt x="361" y="1373"/>
                  <a:pt x="368" y="1379"/>
                  <a:pt x="376" y="1379"/>
                </a:cubicBezTo>
                <a:cubicBezTo>
                  <a:pt x="384" y="1379"/>
                  <a:pt x="391" y="1373"/>
                  <a:pt x="391" y="1365"/>
                </a:cubicBezTo>
                <a:cubicBezTo>
                  <a:pt x="391" y="1356"/>
                  <a:pt x="384" y="1350"/>
                  <a:pt x="376" y="1350"/>
                </a:cubicBezTo>
                <a:close/>
                <a:moveTo>
                  <a:pt x="376" y="1383"/>
                </a:moveTo>
                <a:cubicBezTo>
                  <a:pt x="368" y="1383"/>
                  <a:pt x="361" y="1389"/>
                  <a:pt x="361" y="1397"/>
                </a:cubicBezTo>
                <a:cubicBezTo>
                  <a:pt x="361" y="1406"/>
                  <a:pt x="368" y="1412"/>
                  <a:pt x="376" y="1412"/>
                </a:cubicBezTo>
                <a:cubicBezTo>
                  <a:pt x="384" y="1412"/>
                  <a:pt x="391" y="1406"/>
                  <a:pt x="391" y="1397"/>
                </a:cubicBezTo>
                <a:cubicBezTo>
                  <a:pt x="391" y="1389"/>
                  <a:pt x="384" y="1383"/>
                  <a:pt x="376" y="1383"/>
                </a:cubicBezTo>
                <a:close/>
                <a:moveTo>
                  <a:pt x="376" y="1416"/>
                </a:moveTo>
                <a:cubicBezTo>
                  <a:pt x="368" y="1416"/>
                  <a:pt x="361" y="1422"/>
                  <a:pt x="361" y="1430"/>
                </a:cubicBezTo>
                <a:cubicBezTo>
                  <a:pt x="361" y="1439"/>
                  <a:pt x="368" y="1445"/>
                  <a:pt x="376" y="1445"/>
                </a:cubicBezTo>
                <a:cubicBezTo>
                  <a:pt x="384" y="1445"/>
                  <a:pt x="391" y="1439"/>
                  <a:pt x="391" y="1430"/>
                </a:cubicBezTo>
                <a:cubicBezTo>
                  <a:pt x="391" y="1422"/>
                  <a:pt x="384" y="1416"/>
                  <a:pt x="376" y="1416"/>
                </a:cubicBezTo>
                <a:close/>
                <a:moveTo>
                  <a:pt x="409" y="0"/>
                </a:moveTo>
                <a:cubicBezTo>
                  <a:pt x="401" y="0"/>
                  <a:pt x="394" y="7"/>
                  <a:pt x="394" y="15"/>
                </a:cubicBezTo>
                <a:cubicBezTo>
                  <a:pt x="394" y="23"/>
                  <a:pt x="401" y="30"/>
                  <a:pt x="409" y="30"/>
                </a:cubicBezTo>
                <a:cubicBezTo>
                  <a:pt x="417" y="30"/>
                  <a:pt x="424" y="23"/>
                  <a:pt x="424" y="15"/>
                </a:cubicBezTo>
                <a:cubicBezTo>
                  <a:pt x="424" y="7"/>
                  <a:pt x="417" y="0"/>
                  <a:pt x="409" y="0"/>
                </a:cubicBezTo>
                <a:close/>
                <a:moveTo>
                  <a:pt x="409" y="33"/>
                </a:moveTo>
                <a:cubicBezTo>
                  <a:pt x="401" y="33"/>
                  <a:pt x="394" y="40"/>
                  <a:pt x="394" y="48"/>
                </a:cubicBezTo>
                <a:cubicBezTo>
                  <a:pt x="394" y="56"/>
                  <a:pt x="401" y="63"/>
                  <a:pt x="409" y="63"/>
                </a:cubicBezTo>
                <a:cubicBezTo>
                  <a:pt x="417" y="63"/>
                  <a:pt x="424" y="56"/>
                  <a:pt x="424" y="48"/>
                </a:cubicBezTo>
                <a:cubicBezTo>
                  <a:pt x="424" y="40"/>
                  <a:pt x="417" y="33"/>
                  <a:pt x="409" y="33"/>
                </a:cubicBezTo>
                <a:close/>
                <a:moveTo>
                  <a:pt x="409" y="66"/>
                </a:moveTo>
                <a:cubicBezTo>
                  <a:pt x="401" y="66"/>
                  <a:pt x="394" y="72"/>
                  <a:pt x="394" y="81"/>
                </a:cubicBezTo>
                <a:cubicBezTo>
                  <a:pt x="394" y="89"/>
                  <a:pt x="401" y="95"/>
                  <a:pt x="409" y="95"/>
                </a:cubicBezTo>
                <a:cubicBezTo>
                  <a:pt x="417" y="95"/>
                  <a:pt x="424" y="89"/>
                  <a:pt x="424" y="81"/>
                </a:cubicBezTo>
                <a:cubicBezTo>
                  <a:pt x="424" y="72"/>
                  <a:pt x="417" y="66"/>
                  <a:pt x="409" y="66"/>
                </a:cubicBezTo>
                <a:close/>
                <a:moveTo>
                  <a:pt x="409" y="99"/>
                </a:moveTo>
                <a:cubicBezTo>
                  <a:pt x="401" y="99"/>
                  <a:pt x="394" y="105"/>
                  <a:pt x="394" y="114"/>
                </a:cubicBezTo>
                <a:cubicBezTo>
                  <a:pt x="394" y="122"/>
                  <a:pt x="401" y="128"/>
                  <a:pt x="409" y="128"/>
                </a:cubicBezTo>
                <a:cubicBezTo>
                  <a:pt x="417" y="128"/>
                  <a:pt x="424" y="122"/>
                  <a:pt x="424" y="114"/>
                </a:cubicBezTo>
                <a:cubicBezTo>
                  <a:pt x="424" y="105"/>
                  <a:pt x="417" y="99"/>
                  <a:pt x="409" y="99"/>
                </a:cubicBezTo>
                <a:close/>
                <a:moveTo>
                  <a:pt x="409" y="132"/>
                </a:moveTo>
                <a:cubicBezTo>
                  <a:pt x="401" y="132"/>
                  <a:pt x="394" y="138"/>
                  <a:pt x="394" y="147"/>
                </a:cubicBezTo>
                <a:cubicBezTo>
                  <a:pt x="394" y="155"/>
                  <a:pt x="401" y="161"/>
                  <a:pt x="409" y="161"/>
                </a:cubicBezTo>
                <a:cubicBezTo>
                  <a:pt x="417" y="161"/>
                  <a:pt x="424" y="155"/>
                  <a:pt x="424" y="147"/>
                </a:cubicBezTo>
                <a:cubicBezTo>
                  <a:pt x="424" y="138"/>
                  <a:pt x="417" y="132"/>
                  <a:pt x="409" y="132"/>
                </a:cubicBezTo>
                <a:close/>
                <a:moveTo>
                  <a:pt x="409" y="165"/>
                </a:moveTo>
                <a:cubicBezTo>
                  <a:pt x="401" y="165"/>
                  <a:pt x="394" y="171"/>
                  <a:pt x="394" y="179"/>
                </a:cubicBezTo>
                <a:cubicBezTo>
                  <a:pt x="394" y="188"/>
                  <a:pt x="401" y="194"/>
                  <a:pt x="409" y="194"/>
                </a:cubicBezTo>
                <a:cubicBezTo>
                  <a:pt x="417" y="194"/>
                  <a:pt x="424" y="188"/>
                  <a:pt x="424" y="179"/>
                </a:cubicBezTo>
                <a:cubicBezTo>
                  <a:pt x="424" y="171"/>
                  <a:pt x="417" y="165"/>
                  <a:pt x="409" y="165"/>
                </a:cubicBezTo>
                <a:close/>
                <a:moveTo>
                  <a:pt x="409" y="198"/>
                </a:moveTo>
                <a:cubicBezTo>
                  <a:pt x="401" y="198"/>
                  <a:pt x="394" y="204"/>
                  <a:pt x="394" y="212"/>
                </a:cubicBezTo>
                <a:cubicBezTo>
                  <a:pt x="394" y="221"/>
                  <a:pt x="401" y="227"/>
                  <a:pt x="409" y="227"/>
                </a:cubicBezTo>
                <a:cubicBezTo>
                  <a:pt x="417" y="227"/>
                  <a:pt x="424" y="221"/>
                  <a:pt x="424" y="212"/>
                </a:cubicBezTo>
                <a:cubicBezTo>
                  <a:pt x="424" y="204"/>
                  <a:pt x="417" y="198"/>
                  <a:pt x="409" y="198"/>
                </a:cubicBezTo>
                <a:close/>
                <a:moveTo>
                  <a:pt x="409" y="230"/>
                </a:moveTo>
                <a:cubicBezTo>
                  <a:pt x="401" y="230"/>
                  <a:pt x="394" y="237"/>
                  <a:pt x="394" y="245"/>
                </a:cubicBezTo>
                <a:cubicBezTo>
                  <a:pt x="394" y="253"/>
                  <a:pt x="401" y="260"/>
                  <a:pt x="409" y="260"/>
                </a:cubicBezTo>
                <a:cubicBezTo>
                  <a:pt x="417" y="260"/>
                  <a:pt x="424" y="253"/>
                  <a:pt x="424" y="245"/>
                </a:cubicBezTo>
                <a:cubicBezTo>
                  <a:pt x="424" y="237"/>
                  <a:pt x="417" y="230"/>
                  <a:pt x="409" y="230"/>
                </a:cubicBezTo>
                <a:close/>
                <a:moveTo>
                  <a:pt x="409" y="263"/>
                </a:moveTo>
                <a:cubicBezTo>
                  <a:pt x="401" y="263"/>
                  <a:pt x="394" y="270"/>
                  <a:pt x="394" y="278"/>
                </a:cubicBezTo>
                <a:cubicBezTo>
                  <a:pt x="394" y="286"/>
                  <a:pt x="401" y="293"/>
                  <a:pt x="409" y="293"/>
                </a:cubicBezTo>
                <a:cubicBezTo>
                  <a:pt x="417" y="293"/>
                  <a:pt x="424" y="286"/>
                  <a:pt x="424" y="278"/>
                </a:cubicBezTo>
                <a:cubicBezTo>
                  <a:pt x="424" y="270"/>
                  <a:pt x="417" y="263"/>
                  <a:pt x="409" y="263"/>
                </a:cubicBezTo>
                <a:close/>
                <a:moveTo>
                  <a:pt x="409" y="296"/>
                </a:moveTo>
                <a:cubicBezTo>
                  <a:pt x="401" y="296"/>
                  <a:pt x="394" y="303"/>
                  <a:pt x="394" y="311"/>
                </a:cubicBezTo>
                <a:cubicBezTo>
                  <a:pt x="394" y="319"/>
                  <a:pt x="401" y="326"/>
                  <a:pt x="409" y="326"/>
                </a:cubicBezTo>
                <a:cubicBezTo>
                  <a:pt x="417" y="326"/>
                  <a:pt x="424" y="319"/>
                  <a:pt x="424" y="311"/>
                </a:cubicBezTo>
                <a:cubicBezTo>
                  <a:pt x="424" y="303"/>
                  <a:pt x="417" y="296"/>
                  <a:pt x="409" y="296"/>
                </a:cubicBezTo>
                <a:close/>
                <a:moveTo>
                  <a:pt x="409" y="329"/>
                </a:moveTo>
                <a:cubicBezTo>
                  <a:pt x="401" y="329"/>
                  <a:pt x="394" y="336"/>
                  <a:pt x="394" y="344"/>
                </a:cubicBezTo>
                <a:cubicBezTo>
                  <a:pt x="394" y="352"/>
                  <a:pt x="401" y="359"/>
                  <a:pt x="409" y="359"/>
                </a:cubicBezTo>
                <a:cubicBezTo>
                  <a:pt x="417" y="359"/>
                  <a:pt x="424" y="352"/>
                  <a:pt x="424" y="344"/>
                </a:cubicBezTo>
                <a:cubicBezTo>
                  <a:pt x="424" y="336"/>
                  <a:pt x="417" y="329"/>
                  <a:pt x="409" y="329"/>
                </a:cubicBezTo>
                <a:close/>
                <a:moveTo>
                  <a:pt x="409" y="362"/>
                </a:moveTo>
                <a:cubicBezTo>
                  <a:pt x="401" y="362"/>
                  <a:pt x="394" y="369"/>
                  <a:pt x="394" y="377"/>
                </a:cubicBezTo>
                <a:cubicBezTo>
                  <a:pt x="394" y="385"/>
                  <a:pt x="401" y="392"/>
                  <a:pt x="409" y="392"/>
                </a:cubicBezTo>
                <a:cubicBezTo>
                  <a:pt x="417" y="392"/>
                  <a:pt x="424" y="385"/>
                  <a:pt x="424" y="377"/>
                </a:cubicBezTo>
                <a:cubicBezTo>
                  <a:pt x="424" y="369"/>
                  <a:pt x="417" y="362"/>
                  <a:pt x="409" y="362"/>
                </a:cubicBezTo>
                <a:close/>
                <a:moveTo>
                  <a:pt x="409" y="395"/>
                </a:moveTo>
                <a:cubicBezTo>
                  <a:pt x="401" y="395"/>
                  <a:pt x="394" y="402"/>
                  <a:pt x="394" y="410"/>
                </a:cubicBezTo>
                <a:cubicBezTo>
                  <a:pt x="394" y="418"/>
                  <a:pt x="401" y="425"/>
                  <a:pt x="409" y="425"/>
                </a:cubicBezTo>
                <a:cubicBezTo>
                  <a:pt x="417" y="425"/>
                  <a:pt x="424" y="418"/>
                  <a:pt x="424" y="410"/>
                </a:cubicBezTo>
                <a:cubicBezTo>
                  <a:pt x="424" y="402"/>
                  <a:pt x="417" y="395"/>
                  <a:pt x="409" y="395"/>
                </a:cubicBezTo>
                <a:close/>
                <a:moveTo>
                  <a:pt x="409" y="428"/>
                </a:moveTo>
                <a:cubicBezTo>
                  <a:pt x="401" y="428"/>
                  <a:pt x="394" y="435"/>
                  <a:pt x="394" y="443"/>
                </a:cubicBezTo>
                <a:cubicBezTo>
                  <a:pt x="394" y="451"/>
                  <a:pt x="401" y="458"/>
                  <a:pt x="409" y="458"/>
                </a:cubicBezTo>
                <a:cubicBezTo>
                  <a:pt x="417" y="458"/>
                  <a:pt x="424" y="451"/>
                  <a:pt x="424" y="443"/>
                </a:cubicBezTo>
                <a:cubicBezTo>
                  <a:pt x="424" y="435"/>
                  <a:pt x="417" y="428"/>
                  <a:pt x="409" y="428"/>
                </a:cubicBezTo>
                <a:close/>
                <a:moveTo>
                  <a:pt x="409" y="461"/>
                </a:moveTo>
                <a:cubicBezTo>
                  <a:pt x="401" y="461"/>
                  <a:pt x="394" y="468"/>
                  <a:pt x="394" y="476"/>
                </a:cubicBezTo>
                <a:cubicBezTo>
                  <a:pt x="394" y="484"/>
                  <a:pt x="401" y="491"/>
                  <a:pt x="409" y="491"/>
                </a:cubicBezTo>
                <a:cubicBezTo>
                  <a:pt x="417" y="491"/>
                  <a:pt x="424" y="484"/>
                  <a:pt x="424" y="476"/>
                </a:cubicBezTo>
                <a:cubicBezTo>
                  <a:pt x="424" y="468"/>
                  <a:pt x="417" y="461"/>
                  <a:pt x="409" y="461"/>
                </a:cubicBezTo>
                <a:close/>
                <a:moveTo>
                  <a:pt x="409" y="494"/>
                </a:moveTo>
                <a:cubicBezTo>
                  <a:pt x="401" y="494"/>
                  <a:pt x="394" y="500"/>
                  <a:pt x="394" y="509"/>
                </a:cubicBezTo>
                <a:cubicBezTo>
                  <a:pt x="394" y="517"/>
                  <a:pt x="401" y="523"/>
                  <a:pt x="409" y="523"/>
                </a:cubicBezTo>
                <a:cubicBezTo>
                  <a:pt x="417" y="523"/>
                  <a:pt x="424" y="517"/>
                  <a:pt x="424" y="509"/>
                </a:cubicBezTo>
                <a:cubicBezTo>
                  <a:pt x="424" y="500"/>
                  <a:pt x="417" y="494"/>
                  <a:pt x="409" y="494"/>
                </a:cubicBezTo>
                <a:close/>
                <a:moveTo>
                  <a:pt x="409" y="527"/>
                </a:moveTo>
                <a:cubicBezTo>
                  <a:pt x="401" y="527"/>
                  <a:pt x="394" y="533"/>
                  <a:pt x="394" y="542"/>
                </a:cubicBezTo>
                <a:cubicBezTo>
                  <a:pt x="394" y="550"/>
                  <a:pt x="401" y="556"/>
                  <a:pt x="409" y="556"/>
                </a:cubicBezTo>
                <a:cubicBezTo>
                  <a:pt x="417" y="556"/>
                  <a:pt x="424" y="550"/>
                  <a:pt x="424" y="542"/>
                </a:cubicBezTo>
                <a:cubicBezTo>
                  <a:pt x="424" y="533"/>
                  <a:pt x="417" y="527"/>
                  <a:pt x="409" y="527"/>
                </a:cubicBezTo>
                <a:close/>
                <a:moveTo>
                  <a:pt x="409" y="560"/>
                </a:moveTo>
                <a:cubicBezTo>
                  <a:pt x="401" y="560"/>
                  <a:pt x="394" y="566"/>
                  <a:pt x="394" y="574"/>
                </a:cubicBezTo>
                <a:cubicBezTo>
                  <a:pt x="394" y="583"/>
                  <a:pt x="401" y="589"/>
                  <a:pt x="409" y="589"/>
                </a:cubicBezTo>
                <a:cubicBezTo>
                  <a:pt x="417" y="589"/>
                  <a:pt x="424" y="583"/>
                  <a:pt x="424" y="574"/>
                </a:cubicBezTo>
                <a:cubicBezTo>
                  <a:pt x="424" y="566"/>
                  <a:pt x="417" y="560"/>
                  <a:pt x="409" y="560"/>
                </a:cubicBezTo>
                <a:close/>
                <a:moveTo>
                  <a:pt x="409" y="593"/>
                </a:moveTo>
                <a:cubicBezTo>
                  <a:pt x="401" y="593"/>
                  <a:pt x="394" y="599"/>
                  <a:pt x="394" y="607"/>
                </a:cubicBezTo>
                <a:cubicBezTo>
                  <a:pt x="394" y="616"/>
                  <a:pt x="401" y="622"/>
                  <a:pt x="409" y="622"/>
                </a:cubicBezTo>
                <a:cubicBezTo>
                  <a:pt x="417" y="622"/>
                  <a:pt x="424" y="616"/>
                  <a:pt x="424" y="607"/>
                </a:cubicBezTo>
                <a:cubicBezTo>
                  <a:pt x="424" y="599"/>
                  <a:pt x="417" y="593"/>
                  <a:pt x="409" y="593"/>
                </a:cubicBezTo>
                <a:close/>
                <a:moveTo>
                  <a:pt x="409" y="625"/>
                </a:moveTo>
                <a:cubicBezTo>
                  <a:pt x="401" y="625"/>
                  <a:pt x="394" y="632"/>
                  <a:pt x="394" y="640"/>
                </a:cubicBezTo>
                <a:cubicBezTo>
                  <a:pt x="394" y="648"/>
                  <a:pt x="401" y="655"/>
                  <a:pt x="409" y="655"/>
                </a:cubicBezTo>
                <a:cubicBezTo>
                  <a:pt x="417" y="655"/>
                  <a:pt x="424" y="648"/>
                  <a:pt x="424" y="640"/>
                </a:cubicBezTo>
                <a:cubicBezTo>
                  <a:pt x="424" y="632"/>
                  <a:pt x="417" y="625"/>
                  <a:pt x="409" y="625"/>
                </a:cubicBezTo>
                <a:close/>
                <a:moveTo>
                  <a:pt x="409" y="658"/>
                </a:moveTo>
                <a:cubicBezTo>
                  <a:pt x="401" y="658"/>
                  <a:pt x="394" y="665"/>
                  <a:pt x="394" y="673"/>
                </a:cubicBezTo>
                <a:cubicBezTo>
                  <a:pt x="394" y="681"/>
                  <a:pt x="401" y="688"/>
                  <a:pt x="409" y="688"/>
                </a:cubicBezTo>
                <a:cubicBezTo>
                  <a:pt x="417" y="688"/>
                  <a:pt x="424" y="681"/>
                  <a:pt x="424" y="673"/>
                </a:cubicBezTo>
                <a:cubicBezTo>
                  <a:pt x="424" y="665"/>
                  <a:pt x="417" y="658"/>
                  <a:pt x="409" y="658"/>
                </a:cubicBezTo>
                <a:close/>
                <a:moveTo>
                  <a:pt x="409" y="691"/>
                </a:moveTo>
                <a:cubicBezTo>
                  <a:pt x="401" y="691"/>
                  <a:pt x="394" y="698"/>
                  <a:pt x="394" y="706"/>
                </a:cubicBezTo>
                <a:cubicBezTo>
                  <a:pt x="394" y="714"/>
                  <a:pt x="401" y="721"/>
                  <a:pt x="409" y="721"/>
                </a:cubicBezTo>
                <a:cubicBezTo>
                  <a:pt x="417" y="721"/>
                  <a:pt x="424" y="714"/>
                  <a:pt x="424" y="706"/>
                </a:cubicBezTo>
                <a:cubicBezTo>
                  <a:pt x="424" y="698"/>
                  <a:pt x="417" y="691"/>
                  <a:pt x="409" y="691"/>
                </a:cubicBezTo>
                <a:close/>
                <a:moveTo>
                  <a:pt x="409" y="724"/>
                </a:moveTo>
                <a:cubicBezTo>
                  <a:pt x="401" y="724"/>
                  <a:pt x="394" y="731"/>
                  <a:pt x="394" y="739"/>
                </a:cubicBezTo>
                <a:cubicBezTo>
                  <a:pt x="394" y="747"/>
                  <a:pt x="401" y="754"/>
                  <a:pt x="409" y="754"/>
                </a:cubicBezTo>
                <a:cubicBezTo>
                  <a:pt x="417" y="754"/>
                  <a:pt x="424" y="747"/>
                  <a:pt x="424" y="739"/>
                </a:cubicBezTo>
                <a:cubicBezTo>
                  <a:pt x="424" y="731"/>
                  <a:pt x="417" y="724"/>
                  <a:pt x="409" y="724"/>
                </a:cubicBezTo>
                <a:close/>
                <a:moveTo>
                  <a:pt x="409" y="757"/>
                </a:moveTo>
                <a:cubicBezTo>
                  <a:pt x="401" y="757"/>
                  <a:pt x="394" y="764"/>
                  <a:pt x="394" y="772"/>
                </a:cubicBezTo>
                <a:cubicBezTo>
                  <a:pt x="394" y="780"/>
                  <a:pt x="401" y="787"/>
                  <a:pt x="409" y="787"/>
                </a:cubicBezTo>
                <a:cubicBezTo>
                  <a:pt x="417" y="787"/>
                  <a:pt x="424" y="780"/>
                  <a:pt x="424" y="772"/>
                </a:cubicBezTo>
                <a:cubicBezTo>
                  <a:pt x="424" y="764"/>
                  <a:pt x="417" y="757"/>
                  <a:pt x="409" y="757"/>
                </a:cubicBezTo>
                <a:close/>
                <a:moveTo>
                  <a:pt x="409" y="790"/>
                </a:moveTo>
                <a:cubicBezTo>
                  <a:pt x="401" y="790"/>
                  <a:pt x="394" y="797"/>
                  <a:pt x="394" y="805"/>
                </a:cubicBezTo>
                <a:cubicBezTo>
                  <a:pt x="394" y="813"/>
                  <a:pt x="401" y="820"/>
                  <a:pt x="409" y="820"/>
                </a:cubicBezTo>
                <a:cubicBezTo>
                  <a:pt x="417" y="820"/>
                  <a:pt x="424" y="813"/>
                  <a:pt x="424" y="805"/>
                </a:cubicBezTo>
                <a:cubicBezTo>
                  <a:pt x="424" y="797"/>
                  <a:pt x="417" y="790"/>
                  <a:pt x="409" y="790"/>
                </a:cubicBezTo>
                <a:close/>
                <a:moveTo>
                  <a:pt x="409" y="823"/>
                </a:moveTo>
                <a:cubicBezTo>
                  <a:pt x="401" y="823"/>
                  <a:pt x="394" y="830"/>
                  <a:pt x="394" y="838"/>
                </a:cubicBezTo>
                <a:cubicBezTo>
                  <a:pt x="394" y="846"/>
                  <a:pt x="401" y="853"/>
                  <a:pt x="409" y="853"/>
                </a:cubicBezTo>
                <a:cubicBezTo>
                  <a:pt x="417" y="853"/>
                  <a:pt x="424" y="846"/>
                  <a:pt x="424" y="838"/>
                </a:cubicBezTo>
                <a:cubicBezTo>
                  <a:pt x="424" y="830"/>
                  <a:pt x="417" y="823"/>
                  <a:pt x="409" y="823"/>
                </a:cubicBezTo>
                <a:close/>
                <a:moveTo>
                  <a:pt x="409" y="856"/>
                </a:moveTo>
                <a:cubicBezTo>
                  <a:pt x="401" y="856"/>
                  <a:pt x="394" y="863"/>
                  <a:pt x="394" y="871"/>
                </a:cubicBezTo>
                <a:cubicBezTo>
                  <a:pt x="394" y="879"/>
                  <a:pt x="401" y="886"/>
                  <a:pt x="409" y="886"/>
                </a:cubicBezTo>
                <a:cubicBezTo>
                  <a:pt x="417" y="886"/>
                  <a:pt x="424" y="879"/>
                  <a:pt x="424" y="871"/>
                </a:cubicBezTo>
                <a:cubicBezTo>
                  <a:pt x="424" y="863"/>
                  <a:pt x="417" y="856"/>
                  <a:pt x="409" y="856"/>
                </a:cubicBezTo>
                <a:close/>
                <a:moveTo>
                  <a:pt x="409" y="889"/>
                </a:moveTo>
                <a:cubicBezTo>
                  <a:pt x="401" y="889"/>
                  <a:pt x="394" y="895"/>
                  <a:pt x="394" y="904"/>
                </a:cubicBezTo>
                <a:cubicBezTo>
                  <a:pt x="394" y="912"/>
                  <a:pt x="401" y="918"/>
                  <a:pt x="409" y="918"/>
                </a:cubicBezTo>
                <a:cubicBezTo>
                  <a:pt x="417" y="918"/>
                  <a:pt x="424" y="912"/>
                  <a:pt x="424" y="904"/>
                </a:cubicBezTo>
                <a:cubicBezTo>
                  <a:pt x="424" y="895"/>
                  <a:pt x="417" y="889"/>
                  <a:pt x="409" y="889"/>
                </a:cubicBezTo>
                <a:close/>
                <a:moveTo>
                  <a:pt x="409" y="922"/>
                </a:moveTo>
                <a:cubicBezTo>
                  <a:pt x="401" y="922"/>
                  <a:pt x="394" y="928"/>
                  <a:pt x="394" y="937"/>
                </a:cubicBezTo>
                <a:cubicBezTo>
                  <a:pt x="394" y="945"/>
                  <a:pt x="401" y="951"/>
                  <a:pt x="409" y="951"/>
                </a:cubicBezTo>
                <a:cubicBezTo>
                  <a:pt x="417" y="951"/>
                  <a:pt x="424" y="945"/>
                  <a:pt x="424" y="937"/>
                </a:cubicBezTo>
                <a:cubicBezTo>
                  <a:pt x="424" y="928"/>
                  <a:pt x="417" y="922"/>
                  <a:pt x="409" y="922"/>
                </a:cubicBezTo>
                <a:close/>
                <a:moveTo>
                  <a:pt x="409" y="955"/>
                </a:moveTo>
                <a:cubicBezTo>
                  <a:pt x="401" y="955"/>
                  <a:pt x="394" y="961"/>
                  <a:pt x="394" y="970"/>
                </a:cubicBezTo>
                <a:cubicBezTo>
                  <a:pt x="394" y="978"/>
                  <a:pt x="401" y="984"/>
                  <a:pt x="409" y="984"/>
                </a:cubicBezTo>
                <a:cubicBezTo>
                  <a:pt x="417" y="984"/>
                  <a:pt x="424" y="978"/>
                  <a:pt x="424" y="970"/>
                </a:cubicBezTo>
                <a:cubicBezTo>
                  <a:pt x="424" y="961"/>
                  <a:pt x="417" y="955"/>
                  <a:pt x="409" y="955"/>
                </a:cubicBezTo>
                <a:close/>
                <a:moveTo>
                  <a:pt x="409" y="988"/>
                </a:moveTo>
                <a:cubicBezTo>
                  <a:pt x="401" y="988"/>
                  <a:pt x="394" y="994"/>
                  <a:pt x="394" y="1002"/>
                </a:cubicBezTo>
                <a:cubicBezTo>
                  <a:pt x="394" y="1011"/>
                  <a:pt x="401" y="1017"/>
                  <a:pt x="409" y="1017"/>
                </a:cubicBezTo>
                <a:cubicBezTo>
                  <a:pt x="417" y="1017"/>
                  <a:pt x="424" y="1011"/>
                  <a:pt x="424" y="1002"/>
                </a:cubicBezTo>
                <a:cubicBezTo>
                  <a:pt x="424" y="994"/>
                  <a:pt x="417" y="988"/>
                  <a:pt x="409" y="988"/>
                </a:cubicBezTo>
                <a:close/>
                <a:moveTo>
                  <a:pt x="409" y="1021"/>
                </a:moveTo>
                <a:cubicBezTo>
                  <a:pt x="401" y="1021"/>
                  <a:pt x="394" y="1027"/>
                  <a:pt x="394" y="1035"/>
                </a:cubicBezTo>
                <a:cubicBezTo>
                  <a:pt x="394" y="1044"/>
                  <a:pt x="401" y="1050"/>
                  <a:pt x="409" y="1050"/>
                </a:cubicBezTo>
                <a:cubicBezTo>
                  <a:pt x="417" y="1050"/>
                  <a:pt x="424" y="1044"/>
                  <a:pt x="424" y="1035"/>
                </a:cubicBezTo>
                <a:cubicBezTo>
                  <a:pt x="424" y="1027"/>
                  <a:pt x="417" y="1021"/>
                  <a:pt x="409" y="1021"/>
                </a:cubicBezTo>
                <a:close/>
                <a:moveTo>
                  <a:pt x="409" y="1053"/>
                </a:moveTo>
                <a:cubicBezTo>
                  <a:pt x="401" y="1053"/>
                  <a:pt x="394" y="1060"/>
                  <a:pt x="394" y="1068"/>
                </a:cubicBezTo>
                <a:cubicBezTo>
                  <a:pt x="394" y="1076"/>
                  <a:pt x="401" y="1083"/>
                  <a:pt x="409" y="1083"/>
                </a:cubicBezTo>
                <a:cubicBezTo>
                  <a:pt x="417" y="1083"/>
                  <a:pt x="424" y="1076"/>
                  <a:pt x="424" y="1068"/>
                </a:cubicBezTo>
                <a:cubicBezTo>
                  <a:pt x="424" y="1060"/>
                  <a:pt x="417" y="1053"/>
                  <a:pt x="409" y="1053"/>
                </a:cubicBezTo>
                <a:close/>
                <a:moveTo>
                  <a:pt x="409" y="1086"/>
                </a:moveTo>
                <a:cubicBezTo>
                  <a:pt x="401" y="1086"/>
                  <a:pt x="394" y="1093"/>
                  <a:pt x="394" y="1101"/>
                </a:cubicBezTo>
                <a:cubicBezTo>
                  <a:pt x="394" y="1109"/>
                  <a:pt x="401" y="1116"/>
                  <a:pt x="409" y="1116"/>
                </a:cubicBezTo>
                <a:cubicBezTo>
                  <a:pt x="417" y="1116"/>
                  <a:pt x="424" y="1109"/>
                  <a:pt x="424" y="1101"/>
                </a:cubicBezTo>
                <a:cubicBezTo>
                  <a:pt x="424" y="1093"/>
                  <a:pt x="417" y="1086"/>
                  <a:pt x="409" y="1086"/>
                </a:cubicBezTo>
                <a:close/>
                <a:moveTo>
                  <a:pt x="409" y="1119"/>
                </a:moveTo>
                <a:cubicBezTo>
                  <a:pt x="401" y="1119"/>
                  <a:pt x="394" y="1126"/>
                  <a:pt x="394" y="1134"/>
                </a:cubicBezTo>
                <a:cubicBezTo>
                  <a:pt x="394" y="1142"/>
                  <a:pt x="401" y="1149"/>
                  <a:pt x="409" y="1149"/>
                </a:cubicBezTo>
                <a:cubicBezTo>
                  <a:pt x="417" y="1149"/>
                  <a:pt x="424" y="1142"/>
                  <a:pt x="424" y="1134"/>
                </a:cubicBezTo>
                <a:cubicBezTo>
                  <a:pt x="424" y="1126"/>
                  <a:pt x="417" y="1119"/>
                  <a:pt x="409" y="1119"/>
                </a:cubicBezTo>
                <a:close/>
                <a:moveTo>
                  <a:pt x="409" y="1152"/>
                </a:moveTo>
                <a:cubicBezTo>
                  <a:pt x="401" y="1152"/>
                  <a:pt x="394" y="1159"/>
                  <a:pt x="394" y="1167"/>
                </a:cubicBezTo>
                <a:cubicBezTo>
                  <a:pt x="394" y="1175"/>
                  <a:pt x="401" y="1182"/>
                  <a:pt x="409" y="1182"/>
                </a:cubicBezTo>
                <a:cubicBezTo>
                  <a:pt x="417" y="1182"/>
                  <a:pt x="424" y="1175"/>
                  <a:pt x="424" y="1167"/>
                </a:cubicBezTo>
                <a:cubicBezTo>
                  <a:pt x="424" y="1159"/>
                  <a:pt x="417" y="1152"/>
                  <a:pt x="409" y="1152"/>
                </a:cubicBezTo>
                <a:close/>
                <a:moveTo>
                  <a:pt x="409" y="1185"/>
                </a:moveTo>
                <a:cubicBezTo>
                  <a:pt x="401" y="1185"/>
                  <a:pt x="394" y="1192"/>
                  <a:pt x="394" y="1200"/>
                </a:cubicBezTo>
                <a:cubicBezTo>
                  <a:pt x="394" y="1208"/>
                  <a:pt x="401" y="1215"/>
                  <a:pt x="409" y="1215"/>
                </a:cubicBezTo>
                <a:cubicBezTo>
                  <a:pt x="417" y="1215"/>
                  <a:pt x="424" y="1208"/>
                  <a:pt x="424" y="1200"/>
                </a:cubicBezTo>
                <a:cubicBezTo>
                  <a:pt x="424" y="1192"/>
                  <a:pt x="417" y="1185"/>
                  <a:pt x="409" y="1185"/>
                </a:cubicBezTo>
                <a:close/>
                <a:moveTo>
                  <a:pt x="409" y="1218"/>
                </a:moveTo>
                <a:cubicBezTo>
                  <a:pt x="401" y="1218"/>
                  <a:pt x="394" y="1225"/>
                  <a:pt x="394" y="1233"/>
                </a:cubicBezTo>
                <a:cubicBezTo>
                  <a:pt x="394" y="1241"/>
                  <a:pt x="401" y="1248"/>
                  <a:pt x="409" y="1248"/>
                </a:cubicBezTo>
                <a:cubicBezTo>
                  <a:pt x="417" y="1248"/>
                  <a:pt x="424" y="1241"/>
                  <a:pt x="424" y="1233"/>
                </a:cubicBezTo>
                <a:cubicBezTo>
                  <a:pt x="424" y="1225"/>
                  <a:pt x="417" y="1218"/>
                  <a:pt x="409" y="1218"/>
                </a:cubicBezTo>
                <a:close/>
                <a:moveTo>
                  <a:pt x="409" y="1251"/>
                </a:moveTo>
                <a:cubicBezTo>
                  <a:pt x="401" y="1251"/>
                  <a:pt x="394" y="1258"/>
                  <a:pt x="394" y="1266"/>
                </a:cubicBezTo>
                <a:cubicBezTo>
                  <a:pt x="394" y="1274"/>
                  <a:pt x="401" y="1281"/>
                  <a:pt x="409" y="1281"/>
                </a:cubicBezTo>
                <a:cubicBezTo>
                  <a:pt x="417" y="1281"/>
                  <a:pt x="424" y="1274"/>
                  <a:pt x="424" y="1266"/>
                </a:cubicBezTo>
                <a:cubicBezTo>
                  <a:pt x="424" y="1258"/>
                  <a:pt x="417" y="1251"/>
                  <a:pt x="409" y="1251"/>
                </a:cubicBezTo>
                <a:close/>
                <a:moveTo>
                  <a:pt x="409" y="1284"/>
                </a:moveTo>
                <a:cubicBezTo>
                  <a:pt x="401" y="1284"/>
                  <a:pt x="394" y="1291"/>
                  <a:pt x="394" y="1299"/>
                </a:cubicBezTo>
                <a:cubicBezTo>
                  <a:pt x="394" y="1307"/>
                  <a:pt x="401" y="1314"/>
                  <a:pt x="409" y="1314"/>
                </a:cubicBezTo>
                <a:cubicBezTo>
                  <a:pt x="417" y="1314"/>
                  <a:pt x="424" y="1307"/>
                  <a:pt x="424" y="1299"/>
                </a:cubicBezTo>
                <a:cubicBezTo>
                  <a:pt x="424" y="1291"/>
                  <a:pt x="417" y="1284"/>
                  <a:pt x="409" y="1284"/>
                </a:cubicBezTo>
                <a:close/>
                <a:moveTo>
                  <a:pt x="409" y="1317"/>
                </a:moveTo>
                <a:cubicBezTo>
                  <a:pt x="401" y="1317"/>
                  <a:pt x="394" y="1323"/>
                  <a:pt x="394" y="1332"/>
                </a:cubicBezTo>
                <a:cubicBezTo>
                  <a:pt x="394" y="1340"/>
                  <a:pt x="401" y="1346"/>
                  <a:pt x="409" y="1346"/>
                </a:cubicBezTo>
                <a:cubicBezTo>
                  <a:pt x="417" y="1346"/>
                  <a:pt x="424" y="1340"/>
                  <a:pt x="424" y="1332"/>
                </a:cubicBezTo>
                <a:cubicBezTo>
                  <a:pt x="424" y="1323"/>
                  <a:pt x="417" y="1317"/>
                  <a:pt x="409" y="1317"/>
                </a:cubicBezTo>
                <a:close/>
                <a:moveTo>
                  <a:pt x="409" y="1350"/>
                </a:moveTo>
                <a:cubicBezTo>
                  <a:pt x="401" y="1350"/>
                  <a:pt x="394" y="1356"/>
                  <a:pt x="394" y="1365"/>
                </a:cubicBezTo>
                <a:cubicBezTo>
                  <a:pt x="394" y="1373"/>
                  <a:pt x="401" y="1379"/>
                  <a:pt x="409" y="1379"/>
                </a:cubicBezTo>
                <a:cubicBezTo>
                  <a:pt x="417" y="1379"/>
                  <a:pt x="424" y="1373"/>
                  <a:pt x="424" y="1365"/>
                </a:cubicBezTo>
                <a:cubicBezTo>
                  <a:pt x="424" y="1356"/>
                  <a:pt x="417" y="1350"/>
                  <a:pt x="409" y="1350"/>
                </a:cubicBezTo>
                <a:close/>
                <a:moveTo>
                  <a:pt x="409" y="1383"/>
                </a:moveTo>
                <a:cubicBezTo>
                  <a:pt x="401" y="1383"/>
                  <a:pt x="394" y="1389"/>
                  <a:pt x="394" y="1397"/>
                </a:cubicBezTo>
                <a:cubicBezTo>
                  <a:pt x="394" y="1406"/>
                  <a:pt x="401" y="1412"/>
                  <a:pt x="409" y="1412"/>
                </a:cubicBezTo>
                <a:cubicBezTo>
                  <a:pt x="417" y="1412"/>
                  <a:pt x="424" y="1406"/>
                  <a:pt x="424" y="1397"/>
                </a:cubicBezTo>
                <a:cubicBezTo>
                  <a:pt x="424" y="1389"/>
                  <a:pt x="417" y="1383"/>
                  <a:pt x="409" y="1383"/>
                </a:cubicBezTo>
                <a:close/>
                <a:moveTo>
                  <a:pt x="409" y="1416"/>
                </a:moveTo>
                <a:cubicBezTo>
                  <a:pt x="401" y="1416"/>
                  <a:pt x="394" y="1422"/>
                  <a:pt x="394" y="1430"/>
                </a:cubicBezTo>
                <a:cubicBezTo>
                  <a:pt x="394" y="1439"/>
                  <a:pt x="401" y="1445"/>
                  <a:pt x="409" y="1445"/>
                </a:cubicBezTo>
                <a:cubicBezTo>
                  <a:pt x="417" y="1445"/>
                  <a:pt x="424" y="1439"/>
                  <a:pt x="424" y="1430"/>
                </a:cubicBezTo>
                <a:cubicBezTo>
                  <a:pt x="424" y="1422"/>
                  <a:pt x="417" y="1416"/>
                  <a:pt x="409" y="1416"/>
                </a:cubicBezTo>
                <a:close/>
                <a:moveTo>
                  <a:pt x="442" y="0"/>
                </a:moveTo>
                <a:cubicBezTo>
                  <a:pt x="434" y="0"/>
                  <a:pt x="427" y="7"/>
                  <a:pt x="427" y="15"/>
                </a:cubicBezTo>
                <a:cubicBezTo>
                  <a:pt x="427" y="23"/>
                  <a:pt x="434" y="30"/>
                  <a:pt x="442" y="30"/>
                </a:cubicBezTo>
                <a:cubicBezTo>
                  <a:pt x="450" y="30"/>
                  <a:pt x="457" y="23"/>
                  <a:pt x="457" y="15"/>
                </a:cubicBezTo>
                <a:cubicBezTo>
                  <a:pt x="457" y="7"/>
                  <a:pt x="450" y="0"/>
                  <a:pt x="442" y="0"/>
                </a:cubicBezTo>
                <a:close/>
                <a:moveTo>
                  <a:pt x="442" y="33"/>
                </a:moveTo>
                <a:cubicBezTo>
                  <a:pt x="434" y="33"/>
                  <a:pt x="427" y="40"/>
                  <a:pt x="427" y="48"/>
                </a:cubicBezTo>
                <a:cubicBezTo>
                  <a:pt x="427" y="56"/>
                  <a:pt x="434" y="63"/>
                  <a:pt x="442" y="63"/>
                </a:cubicBezTo>
                <a:cubicBezTo>
                  <a:pt x="450" y="63"/>
                  <a:pt x="457" y="56"/>
                  <a:pt x="457" y="48"/>
                </a:cubicBezTo>
                <a:cubicBezTo>
                  <a:pt x="457" y="40"/>
                  <a:pt x="450" y="33"/>
                  <a:pt x="442" y="33"/>
                </a:cubicBezTo>
                <a:close/>
                <a:moveTo>
                  <a:pt x="442" y="66"/>
                </a:moveTo>
                <a:cubicBezTo>
                  <a:pt x="434" y="66"/>
                  <a:pt x="427" y="72"/>
                  <a:pt x="427" y="81"/>
                </a:cubicBezTo>
                <a:cubicBezTo>
                  <a:pt x="427" y="89"/>
                  <a:pt x="434" y="95"/>
                  <a:pt x="442" y="95"/>
                </a:cubicBezTo>
                <a:cubicBezTo>
                  <a:pt x="450" y="95"/>
                  <a:pt x="457" y="89"/>
                  <a:pt x="457" y="81"/>
                </a:cubicBezTo>
                <a:cubicBezTo>
                  <a:pt x="457" y="72"/>
                  <a:pt x="450" y="66"/>
                  <a:pt x="442" y="66"/>
                </a:cubicBezTo>
                <a:close/>
                <a:moveTo>
                  <a:pt x="442" y="99"/>
                </a:moveTo>
                <a:cubicBezTo>
                  <a:pt x="434" y="99"/>
                  <a:pt x="427" y="105"/>
                  <a:pt x="427" y="114"/>
                </a:cubicBezTo>
                <a:cubicBezTo>
                  <a:pt x="427" y="122"/>
                  <a:pt x="434" y="128"/>
                  <a:pt x="442" y="128"/>
                </a:cubicBezTo>
                <a:cubicBezTo>
                  <a:pt x="450" y="128"/>
                  <a:pt x="457" y="122"/>
                  <a:pt x="457" y="114"/>
                </a:cubicBezTo>
                <a:cubicBezTo>
                  <a:pt x="457" y="105"/>
                  <a:pt x="450" y="99"/>
                  <a:pt x="442" y="99"/>
                </a:cubicBezTo>
                <a:close/>
                <a:moveTo>
                  <a:pt x="442" y="132"/>
                </a:moveTo>
                <a:cubicBezTo>
                  <a:pt x="434" y="132"/>
                  <a:pt x="427" y="138"/>
                  <a:pt x="427" y="147"/>
                </a:cubicBezTo>
                <a:cubicBezTo>
                  <a:pt x="427" y="155"/>
                  <a:pt x="434" y="161"/>
                  <a:pt x="442" y="161"/>
                </a:cubicBezTo>
                <a:cubicBezTo>
                  <a:pt x="450" y="161"/>
                  <a:pt x="457" y="155"/>
                  <a:pt x="457" y="147"/>
                </a:cubicBezTo>
                <a:cubicBezTo>
                  <a:pt x="457" y="138"/>
                  <a:pt x="450" y="132"/>
                  <a:pt x="442" y="132"/>
                </a:cubicBezTo>
                <a:close/>
                <a:moveTo>
                  <a:pt x="442" y="165"/>
                </a:moveTo>
                <a:cubicBezTo>
                  <a:pt x="434" y="165"/>
                  <a:pt x="427" y="171"/>
                  <a:pt x="427" y="179"/>
                </a:cubicBezTo>
                <a:cubicBezTo>
                  <a:pt x="427" y="188"/>
                  <a:pt x="434" y="194"/>
                  <a:pt x="442" y="194"/>
                </a:cubicBezTo>
                <a:cubicBezTo>
                  <a:pt x="450" y="194"/>
                  <a:pt x="457" y="188"/>
                  <a:pt x="457" y="179"/>
                </a:cubicBezTo>
                <a:cubicBezTo>
                  <a:pt x="457" y="171"/>
                  <a:pt x="450" y="165"/>
                  <a:pt x="442" y="165"/>
                </a:cubicBezTo>
                <a:close/>
                <a:moveTo>
                  <a:pt x="442" y="198"/>
                </a:moveTo>
                <a:cubicBezTo>
                  <a:pt x="434" y="198"/>
                  <a:pt x="427" y="204"/>
                  <a:pt x="427" y="212"/>
                </a:cubicBezTo>
                <a:cubicBezTo>
                  <a:pt x="427" y="221"/>
                  <a:pt x="434" y="227"/>
                  <a:pt x="442" y="227"/>
                </a:cubicBezTo>
                <a:cubicBezTo>
                  <a:pt x="450" y="227"/>
                  <a:pt x="457" y="221"/>
                  <a:pt x="457" y="212"/>
                </a:cubicBezTo>
                <a:cubicBezTo>
                  <a:pt x="457" y="204"/>
                  <a:pt x="450" y="198"/>
                  <a:pt x="442" y="198"/>
                </a:cubicBezTo>
                <a:close/>
                <a:moveTo>
                  <a:pt x="442" y="230"/>
                </a:moveTo>
                <a:cubicBezTo>
                  <a:pt x="434" y="230"/>
                  <a:pt x="427" y="237"/>
                  <a:pt x="427" y="245"/>
                </a:cubicBezTo>
                <a:cubicBezTo>
                  <a:pt x="427" y="253"/>
                  <a:pt x="434" y="260"/>
                  <a:pt x="442" y="260"/>
                </a:cubicBezTo>
                <a:cubicBezTo>
                  <a:pt x="450" y="260"/>
                  <a:pt x="457" y="253"/>
                  <a:pt x="457" y="245"/>
                </a:cubicBezTo>
                <a:cubicBezTo>
                  <a:pt x="457" y="237"/>
                  <a:pt x="450" y="230"/>
                  <a:pt x="442" y="230"/>
                </a:cubicBezTo>
                <a:close/>
                <a:moveTo>
                  <a:pt x="442" y="263"/>
                </a:moveTo>
                <a:cubicBezTo>
                  <a:pt x="434" y="263"/>
                  <a:pt x="427" y="270"/>
                  <a:pt x="427" y="278"/>
                </a:cubicBezTo>
                <a:cubicBezTo>
                  <a:pt x="427" y="286"/>
                  <a:pt x="434" y="293"/>
                  <a:pt x="442" y="293"/>
                </a:cubicBezTo>
                <a:cubicBezTo>
                  <a:pt x="450" y="293"/>
                  <a:pt x="457" y="286"/>
                  <a:pt x="457" y="278"/>
                </a:cubicBezTo>
                <a:cubicBezTo>
                  <a:pt x="457" y="270"/>
                  <a:pt x="450" y="263"/>
                  <a:pt x="442" y="263"/>
                </a:cubicBezTo>
                <a:close/>
                <a:moveTo>
                  <a:pt x="442" y="296"/>
                </a:moveTo>
                <a:cubicBezTo>
                  <a:pt x="434" y="296"/>
                  <a:pt x="427" y="303"/>
                  <a:pt x="427" y="311"/>
                </a:cubicBezTo>
                <a:cubicBezTo>
                  <a:pt x="427" y="319"/>
                  <a:pt x="434" y="326"/>
                  <a:pt x="442" y="326"/>
                </a:cubicBezTo>
                <a:cubicBezTo>
                  <a:pt x="450" y="326"/>
                  <a:pt x="457" y="319"/>
                  <a:pt x="457" y="311"/>
                </a:cubicBezTo>
                <a:cubicBezTo>
                  <a:pt x="457" y="303"/>
                  <a:pt x="450" y="296"/>
                  <a:pt x="442" y="296"/>
                </a:cubicBezTo>
                <a:close/>
                <a:moveTo>
                  <a:pt x="442" y="329"/>
                </a:moveTo>
                <a:cubicBezTo>
                  <a:pt x="434" y="329"/>
                  <a:pt x="427" y="336"/>
                  <a:pt x="427" y="344"/>
                </a:cubicBezTo>
                <a:cubicBezTo>
                  <a:pt x="427" y="352"/>
                  <a:pt x="434" y="359"/>
                  <a:pt x="442" y="359"/>
                </a:cubicBezTo>
                <a:cubicBezTo>
                  <a:pt x="450" y="359"/>
                  <a:pt x="457" y="352"/>
                  <a:pt x="457" y="344"/>
                </a:cubicBezTo>
                <a:cubicBezTo>
                  <a:pt x="457" y="336"/>
                  <a:pt x="450" y="329"/>
                  <a:pt x="442" y="329"/>
                </a:cubicBezTo>
                <a:close/>
                <a:moveTo>
                  <a:pt x="442" y="362"/>
                </a:moveTo>
                <a:cubicBezTo>
                  <a:pt x="434" y="362"/>
                  <a:pt x="427" y="369"/>
                  <a:pt x="427" y="377"/>
                </a:cubicBezTo>
                <a:cubicBezTo>
                  <a:pt x="427" y="385"/>
                  <a:pt x="434" y="392"/>
                  <a:pt x="442" y="392"/>
                </a:cubicBezTo>
                <a:cubicBezTo>
                  <a:pt x="450" y="392"/>
                  <a:pt x="457" y="385"/>
                  <a:pt x="457" y="377"/>
                </a:cubicBezTo>
                <a:cubicBezTo>
                  <a:pt x="457" y="369"/>
                  <a:pt x="450" y="362"/>
                  <a:pt x="442" y="362"/>
                </a:cubicBezTo>
                <a:close/>
                <a:moveTo>
                  <a:pt x="442" y="395"/>
                </a:moveTo>
                <a:cubicBezTo>
                  <a:pt x="434" y="395"/>
                  <a:pt x="427" y="402"/>
                  <a:pt x="427" y="410"/>
                </a:cubicBezTo>
                <a:cubicBezTo>
                  <a:pt x="427" y="418"/>
                  <a:pt x="434" y="425"/>
                  <a:pt x="442" y="425"/>
                </a:cubicBezTo>
                <a:cubicBezTo>
                  <a:pt x="450" y="425"/>
                  <a:pt x="457" y="418"/>
                  <a:pt x="457" y="410"/>
                </a:cubicBezTo>
                <a:cubicBezTo>
                  <a:pt x="457" y="402"/>
                  <a:pt x="450" y="395"/>
                  <a:pt x="442" y="395"/>
                </a:cubicBezTo>
                <a:close/>
                <a:moveTo>
                  <a:pt x="442" y="428"/>
                </a:moveTo>
                <a:cubicBezTo>
                  <a:pt x="434" y="428"/>
                  <a:pt x="427" y="435"/>
                  <a:pt x="427" y="443"/>
                </a:cubicBezTo>
                <a:cubicBezTo>
                  <a:pt x="427" y="451"/>
                  <a:pt x="434" y="458"/>
                  <a:pt x="442" y="458"/>
                </a:cubicBezTo>
                <a:cubicBezTo>
                  <a:pt x="450" y="458"/>
                  <a:pt x="457" y="451"/>
                  <a:pt x="457" y="443"/>
                </a:cubicBezTo>
                <a:cubicBezTo>
                  <a:pt x="457" y="435"/>
                  <a:pt x="450" y="428"/>
                  <a:pt x="442" y="428"/>
                </a:cubicBezTo>
                <a:close/>
                <a:moveTo>
                  <a:pt x="442" y="461"/>
                </a:moveTo>
                <a:cubicBezTo>
                  <a:pt x="434" y="461"/>
                  <a:pt x="427" y="468"/>
                  <a:pt x="427" y="476"/>
                </a:cubicBezTo>
                <a:cubicBezTo>
                  <a:pt x="427" y="484"/>
                  <a:pt x="434" y="491"/>
                  <a:pt x="442" y="491"/>
                </a:cubicBezTo>
                <a:cubicBezTo>
                  <a:pt x="450" y="491"/>
                  <a:pt x="457" y="484"/>
                  <a:pt x="457" y="476"/>
                </a:cubicBezTo>
                <a:cubicBezTo>
                  <a:pt x="457" y="468"/>
                  <a:pt x="450" y="461"/>
                  <a:pt x="442" y="461"/>
                </a:cubicBezTo>
                <a:close/>
                <a:moveTo>
                  <a:pt x="442" y="494"/>
                </a:moveTo>
                <a:cubicBezTo>
                  <a:pt x="434" y="494"/>
                  <a:pt x="427" y="500"/>
                  <a:pt x="427" y="509"/>
                </a:cubicBezTo>
                <a:cubicBezTo>
                  <a:pt x="427" y="517"/>
                  <a:pt x="434" y="523"/>
                  <a:pt x="442" y="523"/>
                </a:cubicBezTo>
                <a:cubicBezTo>
                  <a:pt x="450" y="523"/>
                  <a:pt x="457" y="517"/>
                  <a:pt x="457" y="509"/>
                </a:cubicBezTo>
                <a:cubicBezTo>
                  <a:pt x="457" y="500"/>
                  <a:pt x="450" y="494"/>
                  <a:pt x="442" y="494"/>
                </a:cubicBezTo>
                <a:close/>
                <a:moveTo>
                  <a:pt x="442" y="527"/>
                </a:moveTo>
                <a:cubicBezTo>
                  <a:pt x="434" y="527"/>
                  <a:pt x="427" y="533"/>
                  <a:pt x="427" y="542"/>
                </a:cubicBezTo>
                <a:cubicBezTo>
                  <a:pt x="427" y="550"/>
                  <a:pt x="434" y="556"/>
                  <a:pt x="442" y="556"/>
                </a:cubicBezTo>
                <a:cubicBezTo>
                  <a:pt x="450" y="556"/>
                  <a:pt x="457" y="550"/>
                  <a:pt x="457" y="542"/>
                </a:cubicBezTo>
                <a:cubicBezTo>
                  <a:pt x="457" y="533"/>
                  <a:pt x="450" y="527"/>
                  <a:pt x="442" y="527"/>
                </a:cubicBezTo>
                <a:close/>
                <a:moveTo>
                  <a:pt x="442" y="560"/>
                </a:moveTo>
                <a:cubicBezTo>
                  <a:pt x="434" y="560"/>
                  <a:pt x="427" y="566"/>
                  <a:pt x="427" y="574"/>
                </a:cubicBezTo>
                <a:cubicBezTo>
                  <a:pt x="427" y="583"/>
                  <a:pt x="434" y="589"/>
                  <a:pt x="442" y="589"/>
                </a:cubicBezTo>
                <a:cubicBezTo>
                  <a:pt x="450" y="589"/>
                  <a:pt x="457" y="583"/>
                  <a:pt x="457" y="574"/>
                </a:cubicBezTo>
                <a:cubicBezTo>
                  <a:pt x="457" y="566"/>
                  <a:pt x="450" y="560"/>
                  <a:pt x="442" y="560"/>
                </a:cubicBezTo>
                <a:close/>
                <a:moveTo>
                  <a:pt x="442" y="593"/>
                </a:moveTo>
                <a:cubicBezTo>
                  <a:pt x="434" y="593"/>
                  <a:pt x="427" y="599"/>
                  <a:pt x="427" y="607"/>
                </a:cubicBezTo>
                <a:cubicBezTo>
                  <a:pt x="427" y="616"/>
                  <a:pt x="434" y="622"/>
                  <a:pt x="442" y="622"/>
                </a:cubicBezTo>
                <a:cubicBezTo>
                  <a:pt x="450" y="622"/>
                  <a:pt x="457" y="616"/>
                  <a:pt x="457" y="607"/>
                </a:cubicBezTo>
                <a:cubicBezTo>
                  <a:pt x="457" y="599"/>
                  <a:pt x="450" y="593"/>
                  <a:pt x="442" y="593"/>
                </a:cubicBezTo>
                <a:close/>
                <a:moveTo>
                  <a:pt x="442" y="625"/>
                </a:moveTo>
                <a:cubicBezTo>
                  <a:pt x="434" y="625"/>
                  <a:pt x="427" y="632"/>
                  <a:pt x="427" y="640"/>
                </a:cubicBezTo>
                <a:cubicBezTo>
                  <a:pt x="427" y="648"/>
                  <a:pt x="434" y="655"/>
                  <a:pt x="442" y="655"/>
                </a:cubicBezTo>
                <a:cubicBezTo>
                  <a:pt x="450" y="655"/>
                  <a:pt x="457" y="648"/>
                  <a:pt x="457" y="640"/>
                </a:cubicBezTo>
                <a:cubicBezTo>
                  <a:pt x="457" y="632"/>
                  <a:pt x="450" y="625"/>
                  <a:pt x="442" y="625"/>
                </a:cubicBezTo>
                <a:close/>
                <a:moveTo>
                  <a:pt x="442" y="658"/>
                </a:moveTo>
                <a:cubicBezTo>
                  <a:pt x="434" y="658"/>
                  <a:pt x="427" y="665"/>
                  <a:pt x="427" y="673"/>
                </a:cubicBezTo>
                <a:cubicBezTo>
                  <a:pt x="427" y="681"/>
                  <a:pt x="434" y="688"/>
                  <a:pt x="442" y="688"/>
                </a:cubicBezTo>
                <a:cubicBezTo>
                  <a:pt x="450" y="688"/>
                  <a:pt x="457" y="681"/>
                  <a:pt x="457" y="673"/>
                </a:cubicBezTo>
                <a:cubicBezTo>
                  <a:pt x="457" y="665"/>
                  <a:pt x="450" y="658"/>
                  <a:pt x="442" y="658"/>
                </a:cubicBezTo>
                <a:close/>
                <a:moveTo>
                  <a:pt x="442" y="691"/>
                </a:moveTo>
                <a:cubicBezTo>
                  <a:pt x="434" y="691"/>
                  <a:pt x="427" y="698"/>
                  <a:pt x="427" y="706"/>
                </a:cubicBezTo>
                <a:cubicBezTo>
                  <a:pt x="427" y="714"/>
                  <a:pt x="434" y="721"/>
                  <a:pt x="442" y="721"/>
                </a:cubicBezTo>
                <a:cubicBezTo>
                  <a:pt x="450" y="721"/>
                  <a:pt x="457" y="714"/>
                  <a:pt x="457" y="706"/>
                </a:cubicBezTo>
                <a:cubicBezTo>
                  <a:pt x="457" y="698"/>
                  <a:pt x="450" y="691"/>
                  <a:pt x="442" y="691"/>
                </a:cubicBezTo>
                <a:close/>
                <a:moveTo>
                  <a:pt x="442" y="724"/>
                </a:moveTo>
                <a:cubicBezTo>
                  <a:pt x="434" y="724"/>
                  <a:pt x="427" y="731"/>
                  <a:pt x="427" y="739"/>
                </a:cubicBezTo>
                <a:cubicBezTo>
                  <a:pt x="427" y="747"/>
                  <a:pt x="434" y="754"/>
                  <a:pt x="442" y="754"/>
                </a:cubicBezTo>
                <a:cubicBezTo>
                  <a:pt x="450" y="754"/>
                  <a:pt x="457" y="747"/>
                  <a:pt x="457" y="739"/>
                </a:cubicBezTo>
                <a:cubicBezTo>
                  <a:pt x="457" y="731"/>
                  <a:pt x="450" y="724"/>
                  <a:pt x="442" y="724"/>
                </a:cubicBezTo>
                <a:close/>
                <a:moveTo>
                  <a:pt x="442" y="757"/>
                </a:moveTo>
                <a:cubicBezTo>
                  <a:pt x="434" y="757"/>
                  <a:pt x="427" y="764"/>
                  <a:pt x="427" y="772"/>
                </a:cubicBezTo>
                <a:cubicBezTo>
                  <a:pt x="427" y="780"/>
                  <a:pt x="434" y="787"/>
                  <a:pt x="442" y="787"/>
                </a:cubicBezTo>
                <a:cubicBezTo>
                  <a:pt x="450" y="787"/>
                  <a:pt x="457" y="780"/>
                  <a:pt x="457" y="772"/>
                </a:cubicBezTo>
                <a:cubicBezTo>
                  <a:pt x="457" y="764"/>
                  <a:pt x="450" y="757"/>
                  <a:pt x="442" y="757"/>
                </a:cubicBezTo>
                <a:close/>
                <a:moveTo>
                  <a:pt x="442" y="790"/>
                </a:moveTo>
                <a:cubicBezTo>
                  <a:pt x="434" y="790"/>
                  <a:pt x="427" y="797"/>
                  <a:pt x="427" y="805"/>
                </a:cubicBezTo>
                <a:cubicBezTo>
                  <a:pt x="427" y="813"/>
                  <a:pt x="434" y="820"/>
                  <a:pt x="442" y="820"/>
                </a:cubicBezTo>
                <a:cubicBezTo>
                  <a:pt x="450" y="820"/>
                  <a:pt x="457" y="813"/>
                  <a:pt x="457" y="805"/>
                </a:cubicBezTo>
                <a:cubicBezTo>
                  <a:pt x="457" y="797"/>
                  <a:pt x="450" y="790"/>
                  <a:pt x="442" y="790"/>
                </a:cubicBezTo>
                <a:close/>
                <a:moveTo>
                  <a:pt x="442" y="823"/>
                </a:moveTo>
                <a:cubicBezTo>
                  <a:pt x="434" y="823"/>
                  <a:pt x="427" y="830"/>
                  <a:pt x="427" y="838"/>
                </a:cubicBezTo>
                <a:cubicBezTo>
                  <a:pt x="427" y="846"/>
                  <a:pt x="434" y="853"/>
                  <a:pt x="442" y="853"/>
                </a:cubicBezTo>
                <a:cubicBezTo>
                  <a:pt x="450" y="853"/>
                  <a:pt x="457" y="846"/>
                  <a:pt x="457" y="838"/>
                </a:cubicBezTo>
                <a:cubicBezTo>
                  <a:pt x="457" y="830"/>
                  <a:pt x="450" y="823"/>
                  <a:pt x="442" y="823"/>
                </a:cubicBezTo>
                <a:close/>
                <a:moveTo>
                  <a:pt x="442" y="856"/>
                </a:moveTo>
                <a:cubicBezTo>
                  <a:pt x="434" y="856"/>
                  <a:pt x="427" y="863"/>
                  <a:pt x="427" y="871"/>
                </a:cubicBezTo>
                <a:cubicBezTo>
                  <a:pt x="427" y="879"/>
                  <a:pt x="434" y="886"/>
                  <a:pt x="442" y="886"/>
                </a:cubicBezTo>
                <a:cubicBezTo>
                  <a:pt x="450" y="886"/>
                  <a:pt x="457" y="879"/>
                  <a:pt x="457" y="871"/>
                </a:cubicBezTo>
                <a:cubicBezTo>
                  <a:pt x="457" y="863"/>
                  <a:pt x="450" y="856"/>
                  <a:pt x="442" y="856"/>
                </a:cubicBezTo>
                <a:close/>
                <a:moveTo>
                  <a:pt x="442" y="889"/>
                </a:moveTo>
                <a:cubicBezTo>
                  <a:pt x="434" y="889"/>
                  <a:pt x="427" y="895"/>
                  <a:pt x="427" y="904"/>
                </a:cubicBezTo>
                <a:cubicBezTo>
                  <a:pt x="427" y="912"/>
                  <a:pt x="434" y="918"/>
                  <a:pt x="442" y="918"/>
                </a:cubicBezTo>
                <a:cubicBezTo>
                  <a:pt x="450" y="918"/>
                  <a:pt x="457" y="912"/>
                  <a:pt x="457" y="904"/>
                </a:cubicBezTo>
                <a:cubicBezTo>
                  <a:pt x="457" y="895"/>
                  <a:pt x="450" y="889"/>
                  <a:pt x="442" y="889"/>
                </a:cubicBezTo>
                <a:close/>
                <a:moveTo>
                  <a:pt x="442" y="922"/>
                </a:moveTo>
                <a:cubicBezTo>
                  <a:pt x="434" y="922"/>
                  <a:pt x="427" y="928"/>
                  <a:pt x="427" y="937"/>
                </a:cubicBezTo>
                <a:cubicBezTo>
                  <a:pt x="427" y="945"/>
                  <a:pt x="434" y="951"/>
                  <a:pt x="442" y="951"/>
                </a:cubicBezTo>
                <a:cubicBezTo>
                  <a:pt x="450" y="951"/>
                  <a:pt x="457" y="945"/>
                  <a:pt x="457" y="937"/>
                </a:cubicBezTo>
                <a:cubicBezTo>
                  <a:pt x="457" y="928"/>
                  <a:pt x="450" y="922"/>
                  <a:pt x="442" y="922"/>
                </a:cubicBezTo>
                <a:close/>
                <a:moveTo>
                  <a:pt x="442" y="955"/>
                </a:moveTo>
                <a:cubicBezTo>
                  <a:pt x="434" y="955"/>
                  <a:pt x="427" y="961"/>
                  <a:pt x="427" y="970"/>
                </a:cubicBezTo>
                <a:cubicBezTo>
                  <a:pt x="427" y="978"/>
                  <a:pt x="434" y="984"/>
                  <a:pt x="442" y="984"/>
                </a:cubicBezTo>
                <a:cubicBezTo>
                  <a:pt x="450" y="984"/>
                  <a:pt x="457" y="978"/>
                  <a:pt x="457" y="970"/>
                </a:cubicBezTo>
                <a:cubicBezTo>
                  <a:pt x="457" y="961"/>
                  <a:pt x="450" y="955"/>
                  <a:pt x="442" y="955"/>
                </a:cubicBezTo>
                <a:close/>
                <a:moveTo>
                  <a:pt x="442" y="988"/>
                </a:moveTo>
                <a:cubicBezTo>
                  <a:pt x="434" y="988"/>
                  <a:pt x="427" y="994"/>
                  <a:pt x="427" y="1002"/>
                </a:cubicBezTo>
                <a:cubicBezTo>
                  <a:pt x="427" y="1011"/>
                  <a:pt x="434" y="1017"/>
                  <a:pt x="442" y="1017"/>
                </a:cubicBezTo>
                <a:cubicBezTo>
                  <a:pt x="450" y="1017"/>
                  <a:pt x="457" y="1011"/>
                  <a:pt x="457" y="1002"/>
                </a:cubicBezTo>
                <a:cubicBezTo>
                  <a:pt x="457" y="994"/>
                  <a:pt x="450" y="988"/>
                  <a:pt x="442" y="988"/>
                </a:cubicBezTo>
                <a:close/>
                <a:moveTo>
                  <a:pt x="442" y="1021"/>
                </a:moveTo>
                <a:cubicBezTo>
                  <a:pt x="434" y="1021"/>
                  <a:pt x="427" y="1027"/>
                  <a:pt x="427" y="1035"/>
                </a:cubicBezTo>
                <a:cubicBezTo>
                  <a:pt x="427" y="1044"/>
                  <a:pt x="434" y="1050"/>
                  <a:pt x="442" y="1050"/>
                </a:cubicBezTo>
                <a:cubicBezTo>
                  <a:pt x="450" y="1050"/>
                  <a:pt x="457" y="1044"/>
                  <a:pt x="457" y="1035"/>
                </a:cubicBezTo>
                <a:cubicBezTo>
                  <a:pt x="457" y="1027"/>
                  <a:pt x="450" y="1021"/>
                  <a:pt x="442" y="1021"/>
                </a:cubicBezTo>
                <a:close/>
                <a:moveTo>
                  <a:pt x="442" y="1053"/>
                </a:moveTo>
                <a:cubicBezTo>
                  <a:pt x="434" y="1053"/>
                  <a:pt x="427" y="1060"/>
                  <a:pt x="427" y="1068"/>
                </a:cubicBezTo>
                <a:cubicBezTo>
                  <a:pt x="427" y="1076"/>
                  <a:pt x="434" y="1083"/>
                  <a:pt x="442" y="1083"/>
                </a:cubicBezTo>
                <a:cubicBezTo>
                  <a:pt x="450" y="1083"/>
                  <a:pt x="457" y="1076"/>
                  <a:pt x="457" y="1068"/>
                </a:cubicBezTo>
                <a:cubicBezTo>
                  <a:pt x="457" y="1060"/>
                  <a:pt x="450" y="1053"/>
                  <a:pt x="442" y="1053"/>
                </a:cubicBezTo>
                <a:close/>
                <a:moveTo>
                  <a:pt x="442" y="1086"/>
                </a:moveTo>
                <a:cubicBezTo>
                  <a:pt x="434" y="1086"/>
                  <a:pt x="427" y="1093"/>
                  <a:pt x="427" y="1101"/>
                </a:cubicBezTo>
                <a:cubicBezTo>
                  <a:pt x="427" y="1109"/>
                  <a:pt x="434" y="1116"/>
                  <a:pt x="442" y="1116"/>
                </a:cubicBezTo>
                <a:cubicBezTo>
                  <a:pt x="450" y="1116"/>
                  <a:pt x="457" y="1109"/>
                  <a:pt x="457" y="1101"/>
                </a:cubicBezTo>
                <a:cubicBezTo>
                  <a:pt x="457" y="1093"/>
                  <a:pt x="450" y="1086"/>
                  <a:pt x="442" y="1086"/>
                </a:cubicBezTo>
                <a:close/>
                <a:moveTo>
                  <a:pt x="442" y="1119"/>
                </a:moveTo>
                <a:cubicBezTo>
                  <a:pt x="434" y="1119"/>
                  <a:pt x="427" y="1126"/>
                  <a:pt x="427" y="1134"/>
                </a:cubicBezTo>
                <a:cubicBezTo>
                  <a:pt x="427" y="1142"/>
                  <a:pt x="434" y="1149"/>
                  <a:pt x="442" y="1149"/>
                </a:cubicBezTo>
                <a:cubicBezTo>
                  <a:pt x="450" y="1149"/>
                  <a:pt x="457" y="1142"/>
                  <a:pt x="457" y="1134"/>
                </a:cubicBezTo>
                <a:cubicBezTo>
                  <a:pt x="457" y="1126"/>
                  <a:pt x="450" y="1119"/>
                  <a:pt x="442" y="1119"/>
                </a:cubicBezTo>
                <a:close/>
                <a:moveTo>
                  <a:pt x="442" y="1152"/>
                </a:moveTo>
                <a:cubicBezTo>
                  <a:pt x="434" y="1152"/>
                  <a:pt x="427" y="1159"/>
                  <a:pt x="427" y="1167"/>
                </a:cubicBezTo>
                <a:cubicBezTo>
                  <a:pt x="427" y="1175"/>
                  <a:pt x="434" y="1182"/>
                  <a:pt x="442" y="1182"/>
                </a:cubicBezTo>
                <a:cubicBezTo>
                  <a:pt x="450" y="1182"/>
                  <a:pt x="457" y="1175"/>
                  <a:pt x="457" y="1167"/>
                </a:cubicBezTo>
                <a:cubicBezTo>
                  <a:pt x="457" y="1159"/>
                  <a:pt x="450" y="1152"/>
                  <a:pt x="442" y="1152"/>
                </a:cubicBezTo>
                <a:close/>
                <a:moveTo>
                  <a:pt x="442" y="1185"/>
                </a:moveTo>
                <a:cubicBezTo>
                  <a:pt x="434" y="1185"/>
                  <a:pt x="427" y="1192"/>
                  <a:pt x="427" y="1200"/>
                </a:cubicBezTo>
                <a:cubicBezTo>
                  <a:pt x="427" y="1208"/>
                  <a:pt x="434" y="1215"/>
                  <a:pt x="442" y="1215"/>
                </a:cubicBezTo>
                <a:cubicBezTo>
                  <a:pt x="450" y="1215"/>
                  <a:pt x="457" y="1208"/>
                  <a:pt x="457" y="1200"/>
                </a:cubicBezTo>
                <a:cubicBezTo>
                  <a:pt x="457" y="1192"/>
                  <a:pt x="450" y="1185"/>
                  <a:pt x="442" y="1185"/>
                </a:cubicBezTo>
                <a:close/>
                <a:moveTo>
                  <a:pt x="442" y="1218"/>
                </a:moveTo>
                <a:cubicBezTo>
                  <a:pt x="434" y="1218"/>
                  <a:pt x="427" y="1225"/>
                  <a:pt x="427" y="1233"/>
                </a:cubicBezTo>
                <a:cubicBezTo>
                  <a:pt x="427" y="1241"/>
                  <a:pt x="434" y="1248"/>
                  <a:pt x="442" y="1248"/>
                </a:cubicBezTo>
                <a:cubicBezTo>
                  <a:pt x="450" y="1248"/>
                  <a:pt x="457" y="1241"/>
                  <a:pt x="457" y="1233"/>
                </a:cubicBezTo>
                <a:cubicBezTo>
                  <a:pt x="457" y="1225"/>
                  <a:pt x="450" y="1218"/>
                  <a:pt x="442" y="1218"/>
                </a:cubicBezTo>
                <a:close/>
                <a:moveTo>
                  <a:pt x="442" y="1251"/>
                </a:moveTo>
                <a:cubicBezTo>
                  <a:pt x="434" y="1251"/>
                  <a:pt x="427" y="1258"/>
                  <a:pt x="427" y="1266"/>
                </a:cubicBezTo>
                <a:cubicBezTo>
                  <a:pt x="427" y="1274"/>
                  <a:pt x="434" y="1281"/>
                  <a:pt x="442" y="1281"/>
                </a:cubicBezTo>
                <a:cubicBezTo>
                  <a:pt x="450" y="1281"/>
                  <a:pt x="457" y="1274"/>
                  <a:pt x="457" y="1266"/>
                </a:cubicBezTo>
                <a:cubicBezTo>
                  <a:pt x="457" y="1258"/>
                  <a:pt x="450" y="1251"/>
                  <a:pt x="442" y="1251"/>
                </a:cubicBezTo>
                <a:close/>
                <a:moveTo>
                  <a:pt x="442" y="1284"/>
                </a:moveTo>
                <a:cubicBezTo>
                  <a:pt x="434" y="1284"/>
                  <a:pt x="427" y="1291"/>
                  <a:pt x="427" y="1299"/>
                </a:cubicBezTo>
                <a:cubicBezTo>
                  <a:pt x="427" y="1307"/>
                  <a:pt x="434" y="1314"/>
                  <a:pt x="442" y="1314"/>
                </a:cubicBezTo>
                <a:cubicBezTo>
                  <a:pt x="450" y="1314"/>
                  <a:pt x="457" y="1307"/>
                  <a:pt x="457" y="1299"/>
                </a:cubicBezTo>
                <a:cubicBezTo>
                  <a:pt x="457" y="1291"/>
                  <a:pt x="450" y="1284"/>
                  <a:pt x="442" y="1284"/>
                </a:cubicBezTo>
                <a:close/>
                <a:moveTo>
                  <a:pt x="442" y="1317"/>
                </a:moveTo>
                <a:cubicBezTo>
                  <a:pt x="434" y="1317"/>
                  <a:pt x="427" y="1323"/>
                  <a:pt x="427" y="1332"/>
                </a:cubicBezTo>
                <a:cubicBezTo>
                  <a:pt x="427" y="1340"/>
                  <a:pt x="434" y="1346"/>
                  <a:pt x="442" y="1346"/>
                </a:cubicBezTo>
                <a:cubicBezTo>
                  <a:pt x="450" y="1346"/>
                  <a:pt x="457" y="1340"/>
                  <a:pt x="457" y="1332"/>
                </a:cubicBezTo>
                <a:cubicBezTo>
                  <a:pt x="457" y="1323"/>
                  <a:pt x="450" y="1317"/>
                  <a:pt x="442" y="1317"/>
                </a:cubicBezTo>
                <a:close/>
                <a:moveTo>
                  <a:pt x="442" y="1350"/>
                </a:moveTo>
                <a:cubicBezTo>
                  <a:pt x="434" y="1350"/>
                  <a:pt x="427" y="1356"/>
                  <a:pt x="427" y="1365"/>
                </a:cubicBezTo>
                <a:cubicBezTo>
                  <a:pt x="427" y="1373"/>
                  <a:pt x="434" y="1379"/>
                  <a:pt x="442" y="1379"/>
                </a:cubicBezTo>
                <a:cubicBezTo>
                  <a:pt x="450" y="1379"/>
                  <a:pt x="457" y="1373"/>
                  <a:pt x="457" y="1365"/>
                </a:cubicBezTo>
                <a:cubicBezTo>
                  <a:pt x="457" y="1356"/>
                  <a:pt x="450" y="1350"/>
                  <a:pt x="442" y="1350"/>
                </a:cubicBezTo>
                <a:close/>
                <a:moveTo>
                  <a:pt x="442" y="1383"/>
                </a:moveTo>
                <a:cubicBezTo>
                  <a:pt x="434" y="1383"/>
                  <a:pt x="427" y="1389"/>
                  <a:pt x="427" y="1397"/>
                </a:cubicBezTo>
                <a:cubicBezTo>
                  <a:pt x="427" y="1406"/>
                  <a:pt x="434" y="1412"/>
                  <a:pt x="442" y="1412"/>
                </a:cubicBezTo>
                <a:cubicBezTo>
                  <a:pt x="450" y="1412"/>
                  <a:pt x="457" y="1406"/>
                  <a:pt x="457" y="1397"/>
                </a:cubicBezTo>
                <a:cubicBezTo>
                  <a:pt x="457" y="1389"/>
                  <a:pt x="450" y="1383"/>
                  <a:pt x="442" y="1383"/>
                </a:cubicBezTo>
                <a:close/>
                <a:moveTo>
                  <a:pt x="442" y="1416"/>
                </a:moveTo>
                <a:cubicBezTo>
                  <a:pt x="434" y="1416"/>
                  <a:pt x="427" y="1422"/>
                  <a:pt x="427" y="1430"/>
                </a:cubicBezTo>
                <a:cubicBezTo>
                  <a:pt x="427" y="1439"/>
                  <a:pt x="434" y="1445"/>
                  <a:pt x="442" y="1445"/>
                </a:cubicBezTo>
                <a:cubicBezTo>
                  <a:pt x="450" y="1445"/>
                  <a:pt x="457" y="1439"/>
                  <a:pt x="457" y="1430"/>
                </a:cubicBezTo>
                <a:cubicBezTo>
                  <a:pt x="457" y="1422"/>
                  <a:pt x="450" y="1416"/>
                  <a:pt x="442" y="1416"/>
                </a:cubicBezTo>
                <a:close/>
                <a:moveTo>
                  <a:pt x="475" y="0"/>
                </a:moveTo>
                <a:cubicBezTo>
                  <a:pt x="467" y="0"/>
                  <a:pt x="460" y="7"/>
                  <a:pt x="460" y="15"/>
                </a:cubicBezTo>
                <a:cubicBezTo>
                  <a:pt x="460" y="23"/>
                  <a:pt x="467" y="30"/>
                  <a:pt x="475" y="30"/>
                </a:cubicBezTo>
                <a:cubicBezTo>
                  <a:pt x="483" y="30"/>
                  <a:pt x="490" y="23"/>
                  <a:pt x="490" y="15"/>
                </a:cubicBezTo>
                <a:cubicBezTo>
                  <a:pt x="490" y="7"/>
                  <a:pt x="483" y="0"/>
                  <a:pt x="475" y="0"/>
                </a:cubicBezTo>
                <a:close/>
                <a:moveTo>
                  <a:pt x="475" y="33"/>
                </a:moveTo>
                <a:cubicBezTo>
                  <a:pt x="467" y="33"/>
                  <a:pt x="460" y="40"/>
                  <a:pt x="460" y="48"/>
                </a:cubicBezTo>
                <a:cubicBezTo>
                  <a:pt x="460" y="56"/>
                  <a:pt x="467" y="63"/>
                  <a:pt x="475" y="63"/>
                </a:cubicBezTo>
                <a:cubicBezTo>
                  <a:pt x="483" y="63"/>
                  <a:pt x="490" y="56"/>
                  <a:pt x="490" y="48"/>
                </a:cubicBezTo>
                <a:cubicBezTo>
                  <a:pt x="490" y="40"/>
                  <a:pt x="483" y="33"/>
                  <a:pt x="475" y="33"/>
                </a:cubicBezTo>
                <a:close/>
                <a:moveTo>
                  <a:pt x="475" y="66"/>
                </a:moveTo>
                <a:cubicBezTo>
                  <a:pt x="467" y="66"/>
                  <a:pt x="460" y="72"/>
                  <a:pt x="460" y="81"/>
                </a:cubicBezTo>
                <a:cubicBezTo>
                  <a:pt x="460" y="89"/>
                  <a:pt x="467" y="95"/>
                  <a:pt x="475" y="95"/>
                </a:cubicBezTo>
                <a:cubicBezTo>
                  <a:pt x="483" y="95"/>
                  <a:pt x="490" y="89"/>
                  <a:pt x="490" y="81"/>
                </a:cubicBezTo>
                <a:cubicBezTo>
                  <a:pt x="490" y="72"/>
                  <a:pt x="483" y="66"/>
                  <a:pt x="475" y="66"/>
                </a:cubicBezTo>
                <a:close/>
                <a:moveTo>
                  <a:pt x="475" y="99"/>
                </a:moveTo>
                <a:cubicBezTo>
                  <a:pt x="467" y="99"/>
                  <a:pt x="460" y="105"/>
                  <a:pt x="460" y="114"/>
                </a:cubicBezTo>
                <a:cubicBezTo>
                  <a:pt x="460" y="122"/>
                  <a:pt x="467" y="128"/>
                  <a:pt x="475" y="128"/>
                </a:cubicBezTo>
                <a:cubicBezTo>
                  <a:pt x="483" y="128"/>
                  <a:pt x="490" y="122"/>
                  <a:pt x="490" y="114"/>
                </a:cubicBezTo>
                <a:cubicBezTo>
                  <a:pt x="490" y="105"/>
                  <a:pt x="483" y="99"/>
                  <a:pt x="475" y="99"/>
                </a:cubicBezTo>
                <a:close/>
                <a:moveTo>
                  <a:pt x="475" y="132"/>
                </a:moveTo>
                <a:cubicBezTo>
                  <a:pt x="467" y="132"/>
                  <a:pt x="460" y="138"/>
                  <a:pt x="460" y="147"/>
                </a:cubicBezTo>
                <a:cubicBezTo>
                  <a:pt x="460" y="155"/>
                  <a:pt x="467" y="161"/>
                  <a:pt x="475" y="161"/>
                </a:cubicBezTo>
                <a:cubicBezTo>
                  <a:pt x="483" y="161"/>
                  <a:pt x="490" y="155"/>
                  <a:pt x="490" y="147"/>
                </a:cubicBezTo>
                <a:cubicBezTo>
                  <a:pt x="490" y="138"/>
                  <a:pt x="483" y="132"/>
                  <a:pt x="475" y="132"/>
                </a:cubicBezTo>
                <a:close/>
                <a:moveTo>
                  <a:pt x="475" y="165"/>
                </a:moveTo>
                <a:cubicBezTo>
                  <a:pt x="467" y="165"/>
                  <a:pt x="460" y="171"/>
                  <a:pt x="460" y="179"/>
                </a:cubicBezTo>
                <a:cubicBezTo>
                  <a:pt x="460" y="188"/>
                  <a:pt x="467" y="194"/>
                  <a:pt x="475" y="194"/>
                </a:cubicBezTo>
                <a:cubicBezTo>
                  <a:pt x="483" y="194"/>
                  <a:pt x="490" y="188"/>
                  <a:pt x="490" y="179"/>
                </a:cubicBezTo>
                <a:cubicBezTo>
                  <a:pt x="490" y="171"/>
                  <a:pt x="483" y="165"/>
                  <a:pt x="475" y="165"/>
                </a:cubicBezTo>
                <a:close/>
                <a:moveTo>
                  <a:pt x="475" y="198"/>
                </a:moveTo>
                <a:cubicBezTo>
                  <a:pt x="467" y="198"/>
                  <a:pt x="460" y="204"/>
                  <a:pt x="460" y="212"/>
                </a:cubicBezTo>
                <a:cubicBezTo>
                  <a:pt x="460" y="221"/>
                  <a:pt x="467" y="227"/>
                  <a:pt x="475" y="227"/>
                </a:cubicBezTo>
                <a:cubicBezTo>
                  <a:pt x="483" y="227"/>
                  <a:pt x="490" y="221"/>
                  <a:pt x="490" y="212"/>
                </a:cubicBezTo>
                <a:cubicBezTo>
                  <a:pt x="490" y="204"/>
                  <a:pt x="483" y="198"/>
                  <a:pt x="475" y="198"/>
                </a:cubicBezTo>
                <a:close/>
                <a:moveTo>
                  <a:pt x="475" y="230"/>
                </a:moveTo>
                <a:cubicBezTo>
                  <a:pt x="467" y="230"/>
                  <a:pt x="460" y="237"/>
                  <a:pt x="460" y="245"/>
                </a:cubicBezTo>
                <a:cubicBezTo>
                  <a:pt x="460" y="253"/>
                  <a:pt x="467" y="260"/>
                  <a:pt x="475" y="260"/>
                </a:cubicBezTo>
                <a:cubicBezTo>
                  <a:pt x="483" y="260"/>
                  <a:pt x="490" y="253"/>
                  <a:pt x="490" y="245"/>
                </a:cubicBezTo>
                <a:cubicBezTo>
                  <a:pt x="490" y="237"/>
                  <a:pt x="483" y="230"/>
                  <a:pt x="475" y="230"/>
                </a:cubicBezTo>
                <a:close/>
                <a:moveTo>
                  <a:pt x="475" y="263"/>
                </a:moveTo>
                <a:cubicBezTo>
                  <a:pt x="467" y="263"/>
                  <a:pt x="460" y="270"/>
                  <a:pt x="460" y="278"/>
                </a:cubicBezTo>
                <a:cubicBezTo>
                  <a:pt x="460" y="286"/>
                  <a:pt x="467" y="293"/>
                  <a:pt x="475" y="293"/>
                </a:cubicBezTo>
                <a:cubicBezTo>
                  <a:pt x="483" y="293"/>
                  <a:pt x="490" y="286"/>
                  <a:pt x="490" y="278"/>
                </a:cubicBezTo>
                <a:cubicBezTo>
                  <a:pt x="490" y="270"/>
                  <a:pt x="483" y="263"/>
                  <a:pt x="475" y="263"/>
                </a:cubicBezTo>
                <a:close/>
                <a:moveTo>
                  <a:pt x="475" y="296"/>
                </a:moveTo>
                <a:cubicBezTo>
                  <a:pt x="467" y="296"/>
                  <a:pt x="460" y="303"/>
                  <a:pt x="460" y="311"/>
                </a:cubicBezTo>
                <a:cubicBezTo>
                  <a:pt x="460" y="319"/>
                  <a:pt x="467" y="326"/>
                  <a:pt x="475" y="326"/>
                </a:cubicBezTo>
                <a:cubicBezTo>
                  <a:pt x="483" y="326"/>
                  <a:pt x="490" y="319"/>
                  <a:pt x="490" y="311"/>
                </a:cubicBezTo>
                <a:cubicBezTo>
                  <a:pt x="490" y="303"/>
                  <a:pt x="483" y="296"/>
                  <a:pt x="475" y="296"/>
                </a:cubicBezTo>
                <a:close/>
                <a:moveTo>
                  <a:pt x="475" y="329"/>
                </a:moveTo>
                <a:cubicBezTo>
                  <a:pt x="467" y="329"/>
                  <a:pt x="460" y="336"/>
                  <a:pt x="460" y="344"/>
                </a:cubicBezTo>
                <a:cubicBezTo>
                  <a:pt x="460" y="352"/>
                  <a:pt x="467" y="359"/>
                  <a:pt x="475" y="359"/>
                </a:cubicBezTo>
                <a:cubicBezTo>
                  <a:pt x="483" y="359"/>
                  <a:pt x="490" y="352"/>
                  <a:pt x="490" y="344"/>
                </a:cubicBezTo>
                <a:cubicBezTo>
                  <a:pt x="490" y="336"/>
                  <a:pt x="483" y="329"/>
                  <a:pt x="475" y="329"/>
                </a:cubicBezTo>
                <a:close/>
                <a:moveTo>
                  <a:pt x="475" y="362"/>
                </a:moveTo>
                <a:cubicBezTo>
                  <a:pt x="467" y="362"/>
                  <a:pt x="460" y="369"/>
                  <a:pt x="460" y="377"/>
                </a:cubicBezTo>
                <a:cubicBezTo>
                  <a:pt x="460" y="385"/>
                  <a:pt x="467" y="392"/>
                  <a:pt x="475" y="392"/>
                </a:cubicBezTo>
                <a:cubicBezTo>
                  <a:pt x="483" y="392"/>
                  <a:pt x="490" y="385"/>
                  <a:pt x="490" y="377"/>
                </a:cubicBezTo>
                <a:cubicBezTo>
                  <a:pt x="490" y="369"/>
                  <a:pt x="483" y="362"/>
                  <a:pt x="475" y="362"/>
                </a:cubicBezTo>
                <a:close/>
                <a:moveTo>
                  <a:pt x="475" y="395"/>
                </a:moveTo>
                <a:cubicBezTo>
                  <a:pt x="467" y="395"/>
                  <a:pt x="460" y="402"/>
                  <a:pt x="460" y="410"/>
                </a:cubicBezTo>
                <a:cubicBezTo>
                  <a:pt x="460" y="418"/>
                  <a:pt x="467" y="425"/>
                  <a:pt x="475" y="425"/>
                </a:cubicBezTo>
                <a:cubicBezTo>
                  <a:pt x="483" y="425"/>
                  <a:pt x="490" y="418"/>
                  <a:pt x="490" y="410"/>
                </a:cubicBezTo>
                <a:cubicBezTo>
                  <a:pt x="490" y="402"/>
                  <a:pt x="483" y="395"/>
                  <a:pt x="475" y="395"/>
                </a:cubicBezTo>
                <a:close/>
                <a:moveTo>
                  <a:pt x="475" y="428"/>
                </a:moveTo>
                <a:cubicBezTo>
                  <a:pt x="467" y="428"/>
                  <a:pt x="460" y="435"/>
                  <a:pt x="460" y="443"/>
                </a:cubicBezTo>
                <a:cubicBezTo>
                  <a:pt x="460" y="451"/>
                  <a:pt x="467" y="458"/>
                  <a:pt x="475" y="458"/>
                </a:cubicBezTo>
                <a:cubicBezTo>
                  <a:pt x="483" y="458"/>
                  <a:pt x="490" y="451"/>
                  <a:pt x="490" y="443"/>
                </a:cubicBezTo>
                <a:cubicBezTo>
                  <a:pt x="490" y="435"/>
                  <a:pt x="483" y="428"/>
                  <a:pt x="475" y="428"/>
                </a:cubicBezTo>
                <a:close/>
                <a:moveTo>
                  <a:pt x="475" y="461"/>
                </a:moveTo>
                <a:cubicBezTo>
                  <a:pt x="467" y="461"/>
                  <a:pt x="460" y="468"/>
                  <a:pt x="460" y="476"/>
                </a:cubicBezTo>
                <a:cubicBezTo>
                  <a:pt x="460" y="484"/>
                  <a:pt x="467" y="491"/>
                  <a:pt x="475" y="491"/>
                </a:cubicBezTo>
                <a:cubicBezTo>
                  <a:pt x="483" y="491"/>
                  <a:pt x="490" y="484"/>
                  <a:pt x="490" y="476"/>
                </a:cubicBezTo>
                <a:cubicBezTo>
                  <a:pt x="490" y="468"/>
                  <a:pt x="483" y="461"/>
                  <a:pt x="475" y="461"/>
                </a:cubicBezTo>
                <a:close/>
                <a:moveTo>
                  <a:pt x="475" y="494"/>
                </a:moveTo>
                <a:cubicBezTo>
                  <a:pt x="467" y="494"/>
                  <a:pt x="460" y="500"/>
                  <a:pt x="460" y="509"/>
                </a:cubicBezTo>
                <a:cubicBezTo>
                  <a:pt x="460" y="517"/>
                  <a:pt x="467" y="523"/>
                  <a:pt x="475" y="523"/>
                </a:cubicBezTo>
                <a:cubicBezTo>
                  <a:pt x="483" y="523"/>
                  <a:pt x="490" y="517"/>
                  <a:pt x="490" y="509"/>
                </a:cubicBezTo>
                <a:cubicBezTo>
                  <a:pt x="490" y="500"/>
                  <a:pt x="483" y="494"/>
                  <a:pt x="475" y="494"/>
                </a:cubicBezTo>
                <a:close/>
                <a:moveTo>
                  <a:pt x="475" y="527"/>
                </a:moveTo>
                <a:cubicBezTo>
                  <a:pt x="467" y="527"/>
                  <a:pt x="460" y="533"/>
                  <a:pt x="460" y="542"/>
                </a:cubicBezTo>
                <a:cubicBezTo>
                  <a:pt x="460" y="550"/>
                  <a:pt x="467" y="556"/>
                  <a:pt x="475" y="556"/>
                </a:cubicBezTo>
                <a:cubicBezTo>
                  <a:pt x="483" y="556"/>
                  <a:pt x="490" y="550"/>
                  <a:pt x="490" y="542"/>
                </a:cubicBezTo>
                <a:cubicBezTo>
                  <a:pt x="490" y="533"/>
                  <a:pt x="483" y="527"/>
                  <a:pt x="475" y="527"/>
                </a:cubicBezTo>
                <a:close/>
                <a:moveTo>
                  <a:pt x="475" y="560"/>
                </a:moveTo>
                <a:cubicBezTo>
                  <a:pt x="467" y="560"/>
                  <a:pt x="460" y="566"/>
                  <a:pt x="460" y="574"/>
                </a:cubicBezTo>
                <a:cubicBezTo>
                  <a:pt x="460" y="583"/>
                  <a:pt x="467" y="589"/>
                  <a:pt x="475" y="589"/>
                </a:cubicBezTo>
                <a:cubicBezTo>
                  <a:pt x="483" y="589"/>
                  <a:pt x="490" y="583"/>
                  <a:pt x="490" y="574"/>
                </a:cubicBezTo>
                <a:cubicBezTo>
                  <a:pt x="490" y="566"/>
                  <a:pt x="483" y="560"/>
                  <a:pt x="475" y="560"/>
                </a:cubicBezTo>
                <a:close/>
                <a:moveTo>
                  <a:pt x="475" y="593"/>
                </a:moveTo>
                <a:cubicBezTo>
                  <a:pt x="467" y="593"/>
                  <a:pt x="460" y="599"/>
                  <a:pt x="460" y="607"/>
                </a:cubicBezTo>
                <a:cubicBezTo>
                  <a:pt x="460" y="616"/>
                  <a:pt x="467" y="622"/>
                  <a:pt x="475" y="622"/>
                </a:cubicBezTo>
                <a:cubicBezTo>
                  <a:pt x="483" y="622"/>
                  <a:pt x="490" y="616"/>
                  <a:pt x="490" y="607"/>
                </a:cubicBezTo>
                <a:cubicBezTo>
                  <a:pt x="490" y="599"/>
                  <a:pt x="483" y="593"/>
                  <a:pt x="475" y="593"/>
                </a:cubicBezTo>
                <a:close/>
                <a:moveTo>
                  <a:pt x="475" y="625"/>
                </a:moveTo>
                <a:cubicBezTo>
                  <a:pt x="467" y="625"/>
                  <a:pt x="460" y="632"/>
                  <a:pt x="460" y="640"/>
                </a:cubicBezTo>
                <a:cubicBezTo>
                  <a:pt x="460" y="648"/>
                  <a:pt x="467" y="655"/>
                  <a:pt x="475" y="655"/>
                </a:cubicBezTo>
                <a:cubicBezTo>
                  <a:pt x="483" y="655"/>
                  <a:pt x="490" y="648"/>
                  <a:pt x="490" y="640"/>
                </a:cubicBezTo>
                <a:cubicBezTo>
                  <a:pt x="490" y="632"/>
                  <a:pt x="483" y="625"/>
                  <a:pt x="475" y="625"/>
                </a:cubicBezTo>
                <a:close/>
                <a:moveTo>
                  <a:pt x="475" y="658"/>
                </a:moveTo>
                <a:cubicBezTo>
                  <a:pt x="467" y="658"/>
                  <a:pt x="460" y="665"/>
                  <a:pt x="460" y="673"/>
                </a:cubicBezTo>
                <a:cubicBezTo>
                  <a:pt x="460" y="681"/>
                  <a:pt x="467" y="688"/>
                  <a:pt x="475" y="688"/>
                </a:cubicBezTo>
                <a:cubicBezTo>
                  <a:pt x="483" y="688"/>
                  <a:pt x="490" y="681"/>
                  <a:pt x="490" y="673"/>
                </a:cubicBezTo>
                <a:cubicBezTo>
                  <a:pt x="490" y="665"/>
                  <a:pt x="483" y="658"/>
                  <a:pt x="475" y="658"/>
                </a:cubicBezTo>
                <a:close/>
                <a:moveTo>
                  <a:pt x="475" y="691"/>
                </a:moveTo>
                <a:cubicBezTo>
                  <a:pt x="467" y="691"/>
                  <a:pt x="460" y="698"/>
                  <a:pt x="460" y="706"/>
                </a:cubicBezTo>
                <a:cubicBezTo>
                  <a:pt x="460" y="714"/>
                  <a:pt x="467" y="721"/>
                  <a:pt x="475" y="721"/>
                </a:cubicBezTo>
                <a:cubicBezTo>
                  <a:pt x="483" y="721"/>
                  <a:pt x="490" y="714"/>
                  <a:pt x="490" y="706"/>
                </a:cubicBezTo>
                <a:cubicBezTo>
                  <a:pt x="490" y="698"/>
                  <a:pt x="483" y="691"/>
                  <a:pt x="475" y="691"/>
                </a:cubicBezTo>
                <a:close/>
                <a:moveTo>
                  <a:pt x="475" y="724"/>
                </a:moveTo>
                <a:cubicBezTo>
                  <a:pt x="467" y="724"/>
                  <a:pt x="460" y="731"/>
                  <a:pt x="460" y="739"/>
                </a:cubicBezTo>
                <a:cubicBezTo>
                  <a:pt x="460" y="747"/>
                  <a:pt x="467" y="754"/>
                  <a:pt x="475" y="754"/>
                </a:cubicBezTo>
                <a:cubicBezTo>
                  <a:pt x="483" y="754"/>
                  <a:pt x="490" y="747"/>
                  <a:pt x="490" y="739"/>
                </a:cubicBezTo>
                <a:cubicBezTo>
                  <a:pt x="490" y="731"/>
                  <a:pt x="483" y="724"/>
                  <a:pt x="475" y="724"/>
                </a:cubicBezTo>
                <a:close/>
                <a:moveTo>
                  <a:pt x="475" y="757"/>
                </a:moveTo>
                <a:cubicBezTo>
                  <a:pt x="467" y="757"/>
                  <a:pt x="460" y="764"/>
                  <a:pt x="460" y="772"/>
                </a:cubicBezTo>
                <a:cubicBezTo>
                  <a:pt x="460" y="780"/>
                  <a:pt x="467" y="787"/>
                  <a:pt x="475" y="787"/>
                </a:cubicBezTo>
                <a:cubicBezTo>
                  <a:pt x="483" y="787"/>
                  <a:pt x="490" y="780"/>
                  <a:pt x="490" y="772"/>
                </a:cubicBezTo>
                <a:cubicBezTo>
                  <a:pt x="490" y="764"/>
                  <a:pt x="483" y="757"/>
                  <a:pt x="475" y="757"/>
                </a:cubicBezTo>
                <a:close/>
                <a:moveTo>
                  <a:pt x="475" y="790"/>
                </a:moveTo>
                <a:cubicBezTo>
                  <a:pt x="467" y="790"/>
                  <a:pt x="460" y="797"/>
                  <a:pt x="460" y="805"/>
                </a:cubicBezTo>
                <a:cubicBezTo>
                  <a:pt x="460" y="813"/>
                  <a:pt x="467" y="820"/>
                  <a:pt x="475" y="820"/>
                </a:cubicBezTo>
                <a:cubicBezTo>
                  <a:pt x="483" y="820"/>
                  <a:pt x="490" y="813"/>
                  <a:pt x="490" y="805"/>
                </a:cubicBezTo>
                <a:cubicBezTo>
                  <a:pt x="490" y="797"/>
                  <a:pt x="483" y="790"/>
                  <a:pt x="475" y="790"/>
                </a:cubicBezTo>
                <a:close/>
                <a:moveTo>
                  <a:pt x="475" y="823"/>
                </a:moveTo>
                <a:cubicBezTo>
                  <a:pt x="467" y="823"/>
                  <a:pt x="460" y="830"/>
                  <a:pt x="460" y="838"/>
                </a:cubicBezTo>
                <a:cubicBezTo>
                  <a:pt x="460" y="846"/>
                  <a:pt x="467" y="853"/>
                  <a:pt x="475" y="853"/>
                </a:cubicBezTo>
                <a:cubicBezTo>
                  <a:pt x="483" y="853"/>
                  <a:pt x="490" y="846"/>
                  <a:pt x="490" y="838"/>
                </a:cubicBezTo>
                <a:cubicBezTo>
                  <a:pt x="490" y="830"/>
                  <a:pt x="483" y="823"/>
                  <a:pt x="475" y="823"/>
                </a:cubicBezTo>
                <a:close/>
                <a:moveTo>
                  <a:pt x="475" y="856"/>
                </a:moveTo>
                <a:cubicBezTo>
                  <a:pt x="467" y="856"/>
                  <a:pt x="460" y="863"/>
                  <a:pt x="460" y="871"/>
                </a:cubicBezTo>
                <a:cubicBezTo>
                  <a:pt x="460" y="879"/>
                  <a:pt x="467" y="886"/>
                  <a:pt x="475" y="886"/>
                </a:cubicBezTo>
                <a:cubicBezTo>
                  <a:pt x="483" y="886"/>
                  <a:pt x="490" y="879"/>
                  <a:pt x="490" y="871"/>
                </a:cubicBezTo>
                <a:cubicBezTo>
                  <a:pt x="490" y="863"/>
                  <a:pt x="483" y="856"/>
                  <a:pt x="475" y="856"/>
                </a:cubicBezTo>
                <a:close/>
                <a:moveTo>
                  <a:pt x="475" y="889"/>
                </a:moveTo>
                <a:cubicBezTo>
                  <a:pt x="467" y="889"/>
                  <a:pt x="460" y="895"/>
                  <a:pt x="460" y="904"/>
                </a:cubicBezTo>
                <a:cubicBezTo>
                  <a:pt x="460" y="912"/>
                  <a:pt x="467" y="918"/>
                  <a:pt x="475" y="918"/>
                </a:cubicBezTo>
                <a:cubicBezTo>
                  <a:pt x="483" y="918"/>
                  <a:pt x="490" y="912"/>
                  <a:pt x="490" y="904"/>
                </a:cubicBezTo>
                <a:cubicBezTo>
                  <a:pt x="490" y="895"/>
                  <a:pt x="483" y="889"/>
                  <a:pt x="475" y="889"/>
                </a:cubicBezTo>
                <a:close/>
                <a:moveTo>
                  <a:pt x="475" y="922"/>
                </a:moveTo>
                <a:cubicBezTo>
                  <a:pt x="467" y="922"/>
                  <a:pt x="460" y="928"/>
                  <a:pt x="460" y="937"/>
                </a:cubicBezTo>
                <a:cubicBezTo>
                  <a:pt x="460" y="945"/>
                  <a:pt x="467" y="951"/>
                  <a:pt x="475" y="951"/>
                </a:cubicBezTo>
                <a:cubicBezTo>
                  <a:pt x="483" y="951"/>
                  <a:pt x="490" y="945"/>
                  <a:pt x="490" y="937"/>
                </a:cubicBezTo>
                <a:cubicBezTo>
                  <a:pt x="490" y="928"/>
                  <a:pt x="483" y="922"/>
                  <a:pt x="475" y="922"/>
                </a:cubicBezTo>
                <a:close/>
                <a:moveTo>
                  <a:pt x="475" y="955"/>
                </a:moveTo>
                <a:cubicBezTo>
                  <a:pt x="467" y="955"/>
                  <a:pt x="460" y="961"/>
                  <a:pt x="460" y="970"/>
                </a:cubicBezTo>
                <a:cubicBezTo>
                  <a:pt x="460" y="978"/>
                  <a:pt x="467" y="984"/>
                  <a:pt x="475" y="984"/>
                </a:cubicBezTo>
                <a:cubicBezTo>
                  <a:pt x="483" y="984"/>
                  <a:pt x="490" y="978"/>
                  <a:pt x="490" y="970"/>
                </a:cubicBezTo>
                <a:cubicBezTo>
                  <a:pt x="490" y="961"/>
                  <a:pt x="483" y="955"/>
                  <a:pt x="475" y="955"/>
                </a:cubicBezTo>
                <a:close/>
                <a:moveTo>
                  <a:pt x="475" y="988"/>
                </a:moveTo>
                <a:cubicBezTo>
                  <a:pt x="467" y="988"/>
                  <a:pt x="460" y="994"/>
                  <a:pt x="460" y="1002"/>
                </a:cubicBezTo>
                <a:cubicBezTo>
                  <a:pt x="460" y="1011"/>
                  <a:pt x="467" y="1017"/>
                  <a:pt x="475" y="1017"/>
                </a:cubicBezTo>
                <a:cubicBezTo>
                  <a:pt x="483" y="1017"/>
                  <a:pt x="490" y="1011"/>
                  <a:pt x="490" y="1002"/>
                </a:cubicBezTo>
                <a:cubicBezTo>
                  <a:pt x="490" y="994"/>
                  <a:pt x="483" y="988"/>
                  <a:pt x="475" y="988"/>
                </a:cubicBezTo>
                <a:close/>
                <a:moveTo>
                  <a:pt x="475" y="1021"/>
                </a:moveTo>
                <a:cubicBezTo>
                  <a:pt x="467" y="1021"/>
                  <a:pt x="460" y="1027"/>
                  <a:pt x="460" y="1035"/>
                </a:cubicBezTo>
                <a:cubicBezTo>
                  <a:pt x="460" y="1044"/>
                  <a:pt x="467" y="1050"/>
                  <a:pt x="475" y="1050"/>
                </a:cubicBezTo>
                <a:cubicBezTo>
                  <a:pt x="483" y="1050"/>
                  <a:pt x="490" y="1044"/>
                  <a:pt x="490" y="1035"/>
                </a:cubicBezTo>
                <a:cubicBezTo>
                  <a:pt x="490" y="1027"/>
                  <a:pt x="483" y="1021"/>
                  <a:pt x="475" y="1021"/>
                </a:cubicBezTo>
                <a:close/>
                <a:moveTo>
                  <a:pt x="475" y="1053"/>
                </a:moveTo>
                <a:cubicBezTo>
                  <a:pt x="467" y="1053"/>
                  <a:pt x="460" y="1060"/>
                  <a:pt x="460" y="1068"/>
                </a:cubicBezTo>
                <a:cubicBezTo>
                  <a:pt x="460" y="1076"/>
                  <a:pt x="467" y="1083"/>
                  <a:pt x="475" y="1083"/>
                </a:cubicBezTo>
                <a:cubicBezTo>
                  <a:pt x="483" y="1083"/>
                  <a:pt x="490" y="1076"/>
                  <a:pt x="490" y="1068"/>
                </a:cubicBezTo>
                <a:cubicBezTo>
                  <a:pt x="490" y="1060"/>
                  <a:pt x="483" y="1053"/>
                  <a:pt x="475" y="1053"/>
                </a:cubicBezTo>
                <a:close/>
                <a:moveTo>
                  <a:pt x="475" y="1086"/>
                </a:moveTo>
                <a:cubicBezTo>
                  <a:pt x="467" y="1086"/>
                  <a:pt x="460" y="1093"/>
                  <a:pt x="460" y="1101"/>
                </a:cubicBezTo>
                <a:cubicBezTo>
                  <a:pt x="460" y="1109"/>
                  <a:pt x="467" y="1116"/>
                  <a:pt x="475" y="1116"/>
                </a:cubicBezTo>
                <a:cubicBezTo>
                  <a:pt x="483" y="1116"/>
                  <a:pt x="490" y="1109"/>
                  <a:pt x="490" y="1101"/>
                </a:cubicBezTo>
                <a:cubicBezTo>
                  <a:pt x="490" y="1093"/>
                  <a:pt x="483" y="1086"/>
                  <a:pt x="475" y="1086"/>
                </a:cubicBezTo>
                <a:close/>
                <a:moveTo>
                  <a:pt x="475" y="1119"/>
                </a:moveTo>
                <a:cubicBezTo>
                  <a:pt x="467" y="1119"/>
                  <a:pt x="460" y="1126"/>
                  <a:pt x="460" y="1134"/>
                </a:cubicBezTo>
                <a:cubicBezTo>
                  <a:pt x="460" y="1142"/>
                  <a:pt x="467" y="1149"/>
                  <a:pt x="475" y="1149"/>
                </a:cubicBezTo>
                <a:cubicBezTo>
                  <a:pt x="483" y="1149"/>
                  <a:pt x="490" y="1142"/>
                  <a:pt x="490" y="1134"/>
                </a:cubicBezTo>
                <a:cubicBezTo>
                  <a:pt x="490" y="1126"/>
                  <a:pt x="483" y="1119"/>
                  <a:pt x="475" y="1119"/>
                </a:cubicBezTo>
                <a:close/>
                <a:moveTo>
                  <a:pt x="475" y="1152"/>
                </a:moveTo>
                <a:cubicBezTo>
                  <a:pt x="467" y="1152"/>
                  <a:pt x="460" y="1159"/>
                  <a:pt x="460" y="1167"/>
                </a:cubicBezTo>
                <a:cubicBezTo>
                  <a:pt x="460" y="1175"/>
                  <a:pt x="467" y="1182"/>
                  <a:pt x="475" y="1182"/>
                </a:cubicBezTo>
                <a:cubicBezTo>
                  <a:pt x="483" y="1182"/>
                  <a:pt x="490" y="1175"/>
                  <a:pt x="490" y="1167"/>
                </a:cubicBezTo>
                <a:cubicBezTo>
                  <a:pt x="490" y="1159"/>
                  <a:pt x="483" y="1152"/>
                  <a:pt x="475" y="1152"/>
                </a:cubicBezTo>
                <a:close/>
                <a:moveTo>
                  <a:pt x="475" y="1185"/>
                </a:moveTo>
                <a:cubicBezTo>
                  <a:pt x="467" y="1185"/>
                  <a:pt x="460" y="1192"/>
                  <a:pt x="460" y="1200"/>
                </a:cubicBezTo>
                <a:cubicBezTo>
                  <a:pt x="460" y="1208"/>
                  <a:pt x="467" y="1215"/>
                  <a:pt x="475" y="1215"/>
                </a:cubicBezTo>
                <a:cubicBezTo>
                  <a:pt x="483" y="1215"/>
                  <a:pt x="490" y="1208"/>
                  <a:pt x="490" y="1200"/>
                </a:cubicBezTo>
                <a:cubicBezTo>
                  <a:pt x="490" y="1192"/>
                  <a:pt x="483" y="1185"/>
                  <a:pt x="475" y="1185"/>
                </a:cubicBezTo>
                <a:close/>
                <a:moveTo>
                  <a:pt x="475" y="1218"/>
                </a:moveTo>
                <a:cubicBezTo>
                  <a:pt x="467" y="1218"/>
                  <a:pt x="460" y="1225"/>
                  <a:pt x="460" y="1233"/>
                </a:cubicBezTo>
                <a:cubicBezTo>
                  <a:pt x="460" y="1241"/>
                  <a:pt x="467" y="1248"/>
                  <a:pt x="475" y="1248"/>
                </a:cubicBezTo>
                <a:cubicBezTo>
                  <a:pt x="483" y="1248"/>
                  <a:pt x="490" y="1241"/>
                  <a:pt x="490" y="1233"/>
                </a:cubicBezTo>
                <a:cubicBezTo>
                  <a:pt x="490" y="1225"/>
                  <a:pt x="483" y="1218"/>
                  <a:pt x="475" y="1218"/>
                </a:cubicBezTo>
                <a:close/>
                <a:moveTo>
                  <a:pt x="475" y="1251"/>
                </a:moveTo>
                <a:cubicBezTo>
                  <a:pt x="467" y="1251"/>
                  <a:pt x="460" y="1258"/>
                  <a:pt x="460" y="1266"/>
                </a:cubicBezTo>
                <a:cubicBezTo>
                  <a:pt x="460" y="1274"/>
                  <a:pt x="467" y="1281"/>
                  <a:pt x="475" y="1281"/>
                </a:cubicBezTo>
                <a:cubicBezTo>
                  <a:pt x="483" y="1281"/>
                  <a:pt x="490" y="1274"/>
                  <a:pt x="490" y="1266"/>
                </a:cubicBezTo>
                <a:cubicBezTo>
                  <a:pt x="490" y="1258"/>
                  <a:pt x="483" y="1251"/>
                  <a:pt x="475" y="1251"/>
                </a:cubicBezTo>
                <a:close/>
                <a:moveTo>
                  <a:pt x="475" y="1284"/>
                </a:moveTo>
                <a:cubicBezTo>
                  <a:pt x="467" y="1284"/>
                  <a:pt x="460" y="1291"/>
                  <a:pt x="460" y="1299"/>
                </a:cubicBezTo>
                <a:cubicBezTo>
                  <a:pt x="460" y="1307"/>
                  <a:pt x="467" y="1314"/>
                  <a:pt x="475" y="1314"/>
                </a:cubicBezTo>
                <a:cubicBezTo>
                  <a:pt x="483" y="1314"/>
                  <a:pt x="490" y="1307"/>
                  <a:pt x="490" y="1299"/>
                </a:cubicBezTo>
                <a:cubicBezTo>
                  <a:pt x="490" y="1291"/>
                  <a:pt x="483" y="1284"/>
                  <a:pt x="475" y="1284"/>
                </a:cubicBezTo>
                <a:close/>
                <a:moveTo>
                  <a:pt x="475" y="1317"/>
                </a:moveTo>
                <a:cubicBezTo>
                  <a:pt x="467" y="1317"/>
                  <a:pt x="460" y="1323"/>
                  <a:pt x="460" y="1332"/>
                </a:cubicBezTo>
                <a:cubicBezTo>
                  <a:pt x="460" y="1340"/>
                  <a:pt x="467" y="1346"/>
                  <a:pt x="475" y="1346"/>
                </a:cubicBezTo>
                <a:cubicBezTo>
                  <a:pt x="483" y="1346"/>
                  <a:pt x="490" y="1340"/>
                  <a:pt x="490" y="1332"/>
                </a:cubicBezTo>
                <a:cubicBezTo>
                  <a:pt x="490" y="1323"/>
                  <a:pt x="483" y="1317"/>
                  <a:pt x="475" y="1317"/>
                </a:cubicBezTo>
                <a:close/>
                <a:moveTo>
                  <a:pt x="475" y="1350"/>
                </a:moveTo>
                <a:cubicBezTo>
                  <a:pt x="467" y="1350"/>
                  <a:pt x="460" y="1356"/>
                  <a:pt x="460" y="1365"/>
                </a:cubicBezTo>
                <a:cubicBezTo>
                  <a:pt x="460" y="1373"/>
                  <a:pt x="467" y="1379"/>
                  <a:pt x="475" y="1379"/>
                </a:cubicBezTo>
                <a:cubicBezTo>
                  <a:pt x="483" y="1379"/>
                  <a:pt x="490" y="1373"/>
                  <a:pt x="490" y="1365"/>
                </a:cubicBezTo>
                <a:cubicBezTo>
                  <a:pt x="490" y="1356"/>
                  <a:pt x="483" y="1350"/>
                  <a:pt x="475" y="1350"/>
                </a:cubicBezTo>
                <a:close/>
                <a:moveTo>
                  <a:pt x="475" y="1383"/>
                </a:moveTo>
                <a:cubicBezTo>
                  <a:pt x="467" y="1383"/>
                  <a:pt x="460" y="1389"/>
                  <a:pt x="460" y="1397"/>
                </a:cubicBezTo>
                <a:cubicBezTo>
                  <a:pt x="460" y="1406"/>
                  <a:pt x="467" y="1412"/>
                  <a:pt x="475" y="1412"/>
                </a:cubicBezTo>
                <a:cubicBezTo>
                  <a:pt x="483" y="1412"/>
                  <a:pt x="490" y="1406"/>
                  <a:pt x="490" y="1397"/>
                </a:cubicBezTo>
                <a:cubicBezTo>
                  <a:pt x="490" y="1389"/>
                  <a:pt x="483" y="1383"/>
                  <a:pt x="475" y="1383"/>
                </a:cubicBezTo>
                <a:close/>
                <a:moveTo>
                  <a:pt x="475" y="1416"/>
                </a:moveTo>
                <a:cubicBezTo>
                  <a:pt x="467" y="1416"/>
                  <a:pt x="460" y="1422"/>
                  <a:pt x="460" y="1430"/>
                </a:cubicBezTo>
                <a:cubicBezTo>
                  <a:pt x="460" y="1439"/>
                  <a:pt x="467" y="1445"/>
                  <a:pt x="475" y="1445"/>
                </a:cubicBezTo>
                <a:cubicBezTo>
                  <a:pt x="483" y="1445"/>
                  <a:pt x="490" y="1439"/>
                  <a:pt x="490" y="1430"/>
                </a:cubicBezTo>
                <a:cubicBezTo>
                  <a:pt x="490" y="1422"/>
                  <a:pt x="483" y="1416"/>
                  <a:pt x="475" y="1416"/>
                </a:cubicBezTo>
                <a:close/>
                <a:moveTo>
                  <a:pt x="508" y="0"/>
                </a:moveTo>
                <a:cubicBezTo>
                  <a:pt x="500" y="0"/>
                  <a:pt x="493" y="7"/>
                  <a:pt x="493" y="15"/>
                </a:cubicBezTo>
                <a:cubicBezTo>
                  <a:pt x="493" y="23"/>
                  <a:pt x="500" y="30"/>
                  <a:pt x="508" y="30"/>
                </a:cubicBezTo>
                <a:cubicBezTo>
                  <a:pt x="516" y="30"/>
                  <a:pt x="523" y="23"/>
                  <a:pt x="523" y="15"/>
                </a:cubicBezTo>
                <a:cubicBezTo>
                  <a:pt x="523" y="7"/>
                  <a:pt x="516" y="0"/>
                  <a:pt x="508" y="0"/>
                </a:cubicBezTo>
                <a:close/>
                <a:moveTo>
                  <a:pt x="508" y="33"/>
                </a:moveTo>
                <a:cubicBezTo>
                  <a:pt x="500" y="33"/>
                  <a:pt x="493" y="40"/>
                  <a:pt x="493" y="48"/>
                </a:cubicBezTo>
                <a:cubicBezTo>
                  <a:pt x="493" y="56"/>
                  <a:pt x="500" y="63"/>
                  <a:pt x="508" y="63"/>
                </a:cubicBezTo>
                <a:cubicBezTo>
                  <a:pt x="516" y="63"/>
                  <a:pt x="523" y="56"/>
                  <a:pt x="523" y="48"/>
                </a:cubicBezTo>
                <a:cubicBezTo>
                  <a:pt x="523" y="40"/>
                  <a:pt x="516" y="33"/>
                  <a:pt x="508" y="33"/>
                </a:cubicBezTo>
                <a:close/>
                <a:moveTo>
                  <a:pt x="508" y="66"/>
                </a:moveTo>
                <a:cubicBezTo>
                  <a:pt x="500" y="66"/>
                  <a:pt x="493" y="72"/>
                  <a:pt x="493" y="81"/>
                </a:cubicBezTo>
                <a:cubicBezTo>
                  <a:pt x="493" y="89"/>
                  <a:pt x="500" y="95"/>
                  <a:pt x="508" y="95"/>
                </a:cubicBezTo>
                <a:cubicBezTo>
                  <a:pt x="516" y="95"/>
                  <a:pt x="523" y="89"/>
                  <a:pt x="523" y="81"/>
                </a:cubicBezTo>
                <a:cubicBezTo>
                  <a:pt x="523" y="72"/>
                  <a:pt x="516" y="66"/>
                  <a:pt x="508" y="66"/>
                </a:cubicBezTo>
                <a:close/>
                <a:moveTo>
                  <a:pt x="508" y="99"/>
                </a:moveTo>
                <a:cubicBezTo>
                  <a:pt x="500" y="99"/>
                  <a:pt x="493" y="105"/>
                  <a:pt x="493" y="114"/>
                </a:cubicBezTo>
                <a:cubicBezTo>
                  <a:pt x="493" y="122"/>
                  <a:pt x="500" y="128"/>
                  <a:pt x="508" y="128"/>
                </a:cubicBezTo>
                <a:cubicBezTo>
                  <a:pt x="516" y="128"/>
                  <a:pt x="523" y="122"/>
                  <a:pt x="523" y="114"/>
                </a:cubicBezTo>
                <a:cubicBezTo>
                  <a:pt x="523" y="105"/>
                  <a:pt x="516" y="99"/>
                  <a:pt x="508" y="99"/>
                </a:cubicBezTo>
                <a:close/>
                <a:moveTo>
                  <a:pt x="508" y="132"/>
                </a:moveTo>
                <a:cubicBezTo>
                  <a:pt x="500" y="132"/>
                  <a:pt x="493" y="138"/>
                  <a:pt x="493" y="147"/>
                </a:cubicBezTo>
                <a:cubicBezTo>
                  <a:pt x="493" y="155"/>
                  <a:pt x="500" y="161"/>
                  <a:pt x="508" y="161"/>
                </a:cubicBezTo>
                <a:cubicBezTo>
                  <a:pt x="516" y="161"/>
                  <a:pt x="523" y="155"/>
                  <a:pt x="523" y="147"/>
                </a:cubicBezTo>
                <a:cubicBezTo>
                  <a:pt x="523" y="138"/>
                  <a:pt x="516" y="132"/>
                  <a:pt x="508" y="132"/>
                </a:cubicBezTo>
                <a:close/>
                <a:moveTo>
                  <a:pt x="508" y="165"/>
                </a:moveTo>
                <a:cubicBezTo>
                  <a:pt x="500" y="165"/>
                  <a:pt x="493" y="171"/>
                  <a:pt x="493" y="179"/>
                </a:cubicBezTo>
                <a:cubicBezTo>
                  <a:pt x="493" y="188"/>
                  <a:pt x="500" y="194"/>
                  <a:pt x="508" y="194"/>
                </a:cubicBezTo>
                <a:cubicBezTo>
                  <a:pt x="516" y="194"/>
                  <a:pt x="523" y="188"/>
                  <a:pt x="523" y="179"/>
                </a:cubicBezTo>
                <a:cubicBezTo>
                  <a:pt x="523" y="171"/>
                  <a:pt x="516" y="165"/>
                  <a:pt x="508" y="165"/>
                </a:cubicBezTo>
                <a:close/>
                <a:moveTo>
                  <a:pt x="508" y="198"/>
                </a:moveTo>
                <a:cubicBezTo>
                  <a:pt x="500" y="198"/>
                  <a:pt x="493" y="204"/>
                  <a:pt x="493" y="212"/>
                </a:cubicBezTo>
                <a:cubicBezTo>
                  <a:pt x="493" y="221"/>
                  <a:pt x="500" y="227"/>
                  <a:pt x="508" y="227"/>
                </a:cubicBezTo>
                <a:cubicBezTo>
                  <a:pt x="516" y="227"/>
                  <a:pt x="523" y="221"/>
                  <a:pt x="523" y="212"/>
                </a:cubicBezTo>
                <a:cubicBezTo>
                  <a:pt x="523" y="204"/>
                  <a:pt x="516" y="198"/>
                  <a:pt x="508" y="198"/>
                </a:cubicBezTo>
                <a:close/>
                <a:moveTo>
                  <a:pt x="508" y="230"/>
                </a:moveTo>
                <a:cubicBezTo>
                  <a:pt x="500" y="230"/>
                  <a:pt x="493" y="237"/>
                  <a:pt x="493" y="245"/>
                </a:cubicBezTo>
                <a:cubicBezTo>
                  <a:pt x="493" y="253"/>
                  <a:pt x="500" y="260"/>
                  <a:pt x="508" y="260"/>
                </a:cubicBezTo>
                <a:cubicBezTo>
                  <a:pt x="516" y="260"/>
                  <a:pt x="523" y="253"/>
                  <a:pt x="523" y="245"/>
                </a:cubicBezTo>
                <a:cubicBezTo>
                  <a:pt x="523" y="237"/>
                  <a:pt x="516" y="230"/>
                  <a:pt x="508" y="230"/>
                </a:cubicBezTo>
                <a:close/>
                <a:moveTo>
                  <a:pt x="508" y="263"/>
                </a:moveTo>
                <a:cubicBezTo>
                  <a:pt x="500" y="263"/>
                  <a:pt x="493" y="270"/>
                  <a:pt x="493" y="278"/>
                </a:cubicBezTo>
                <a:cubicBezTo>
                  <a:pt x="493" y="286"/>
                  <a:pt x="500" y="293"/>
                  <a:pt x="508" y="293"/>
                </a:cubicBezTo>
                <a:cubicBezTo>
                  <a:pt x="516" y="293"/>
                  <a:pt x="523" y="286"/>
                  <a:pt x="523" y="278"/>
                </a:cubicBezTo>
                <a:cubicBezTo>
                  <a:pt x="523" y="270"/>
                  <a:pt x="516" y="263"/>
                  <a:pt x="508" y="263"/>
                </a:cubicBezTo>
                <a:close/>
                <a:moveTo>
                  <a:pt x="508" y="296"/>
                </a:moveTo>
                <a:cubicBezTo>
                  <a:pt x="500" y="296"/>
                  <a:pt x="493" y="303"/>
                  <a:pt x="493" y="311"/>
                </a:cubicBezTo>
                <a:cubicBezTo>
                  <a:pt x="493" y="319"/>
                  <a:pt x="500" y="326"/>
                  <a:pt x="508" y="326"/>
                </a:cubicBezTo>
                <a:cubicBezTo>
                  <a:pt x="516" y="326"/>
                  <a:pt x="523" y="319"/>
                  <a:pt x="523" y="311"/>
                </a:cubicBezTo>
                <a:cubicBezTo>
                  <a:pt x="523" y="303"/>
                  <a:pt x="516" y="296"/>
                  <a:pt x="508" y="296"/>
                </a:cubicBezTo>
                <a:close/>
                <a:moveTo>
                  <a:pt x="508" y="329"/>
                </a:moveTo>
                <a:cubicBezTo>
                  <a:pt x="500" y="329"/>
                  <a:pt x="493" y="336"/>
                  <a:pt x="493" y="344"/>
                </a:cubicBezTo>
                <a:cubicBezTo>
                  <a:pt x="493" y="352"/>
                  <a:pt x="500" y="359"/>
                  <a:pt x="508" y="359"/>
                </a:cubicBezTo>
                <a:cubicBezTo>
                  <a:pt x="516" y="359"/>
                  <a:pt x="523" y="352"/>
                  <a:pt x="523" y="344"/>
                </a:cubicBezTo>
                <a:cubicBezTo>
                  <a:pt x="523" y="336"/>
                  <a:pt x="516" y="329"/>
                  <a:pt x="508" y="329"/>
                </a:cubicBezTo>
                <a:close/>
                <a:moveTo>
                  <a:pt x="508" y="362"/>
                </a:moveTo>
                <a:cubicBezTo>
                  <a:pt x="500" y="362"/>
                  <a:pt x="493" y="369"/>
                  <a:pt x="493" y="377"/>
                </a:cubicBezTo>
                <a:cubicBezTo>
                  <a:pt x="493" y="385"/>
                  <a:pt x="500" y="392"/>
                  <a:pt x="508" y="392"/>
                </a:cubicBezTo>
                <a:cubicBezTo>
                  <a:pt x="516" y="392"/>
                  <a:pt x="523" y="385"/>
                  <a:pt x="523" y="377"/>
                </a:cubicBezTo>
                <a:cubicBezTo>
                  <a:pt x="523" y="369"/>
                  <a:pt x="516" y="362"/>
                  <a:pt x="508" y="362"/>
                </a:cubicBezTo>
                <a:close/>
                <a:moveTo>
                  <a:pt x="508" y="395"/>
                </a:moveTo>
                <a:cubicBezTo>
                  <a:pt x="500" y="395"/>
                  <a:pt x="493" y="402"/>
                  <a:pt x="493" y="410"/>
                </a:cubicBezTo>
                <a:cubicBezTo>
                  <a:pt x="493" y="418"/>
                  <a:pt x="500" y="425"/>
                  <a:pt x="508" y="425"/>
                </a:cubicBezTo>
                <a:cubicBezTo>
                  <a:pt x="516" y="425"/>
                  <a:pt x="523" y="418"/>
                  <a:pt x="523" y="410"/>
                </a:cubicBezTo>
                <a:cubicBezTo>
                  <a:pt x="523" y="402"/>
                  <a:pt x="516" y="395"/>
                  <a:pt x="508" y="395"/>
                </a:cubicBezTo>
                <a:close/>
                <a:moveTo>
                  <a:pt x="508" y="428"/>
                </a:moveTo>
                <a:cubicBezTo>
                  <a:pt x="500" y="428"/>
                  <a:pt x="493" y="435"/>
                  <a:pt x="493" y="443"/>
                </a:cubicBezTo>
                <a:cubicBezTo>
                  <a:pt x="493" y="451"/>
                  <a:pt x="500" y="458"/>
                  <a:pt x="508" y="458"/>
                </a:cubicBezTo>
                <a:cubicBezTo>
                  <a:pt x="516" y="458"/>
                  <a:pt x="523" y="451"/>
                  <a:pt x="523" y="443"/>
                </a:cubicBezTo>
                <a:cubicBezTo>
                  <a:pt x="523" y="435"/>
                  <a:pt x="516" y="428"/>
                  <a:pt x="508" y="428"/>
                </a:cubicBezTo>
                <a:close/>
                <a:moveTo>
                  <a:pt x="508" y="461"/>
                </a:moveTo>
                <a:cubicBezTo>
                  <a:pt x="500" y="461"/>
                  <a:pt x="493" y="468"/>
                  <a:pt x="493" y="476"/>
                </a:cubicBezTo>
                <a:cubicBezTo>
                  <a:pt x="493" y="484"/>
                  <a:pt x="500" y="491"/>
                  <a:pt x="508" y="491"/>
                </a:cubicBezTo>
                <a:cubicBezTo>
                  <a:pt x="516" y="491"/>
                  <a:pt x="523" y="484"/>
                  <a:pt x="523" y="476"/>
                </a:cubicBezTo>
                <a:cubicBezTo>
                  <a:pt x="523" y="468"/>
                  <a:pt x="516" y="461"/>
                  <a:pt x="508" y="461"/>
                </a:cubicBezTo>
                <a:close/>
                <a:moveTo>
                  <a:pt x="508" y="494"/>
                </a:moveTo>
                <a:cubicBezTo>
                  <a:pt x="500" y="494"/>
                  <a:pt x="493" y="500"/>
                  <a:pt x="493" y="509"/>
                </a:cubicBezTo>
                <a:cubicBezTo>
                  <a:pt x="493" y="517"/>
                  <a:pt x="500" y="523"/>
                  <a:pt x="508" y="523"/>
                </a:cubicBezTo>
                <a:cubicBezTo>
                  <a:pt x="516" y="523"/>
                  <a:pt x="523" y="517"/>
                  <a:pt x="523" y="509"/>
                </a:cubicBezTo>
                <a:cubicBezTo>
                  <a:pt x="523" y="500"/>
                  <a:pt x="516" y="494"/>
                  <a:pt x="508" y="494"/>
                </a:cubicBezTo>
                <a:close/>
                <a:moveTo>
                  <a:pt x="508" y="527"/>
                </a:moveTo>
                <a:cubicBezTo>
                  <a:pt x="500" y="527"/>
                  <a:pt x="493" y="533"/>
                  <a:pt x="493" y="542"/>
                </a:cubicBezTo>
                <a:cubicBezTo>
                  <a:pt x="493" y="550"/>
                  <a:pt x="500" y="556"/>
                  <a:pt x="508" y="556"/>
                </a:cubicBezTo>
                <a:cubicBezTo>
                  <a:pt x="516" y="556"/>
                  <a:pt x="523" y="550"/>
                  <a:pt x="523" y="542"/>
                </a:cubicBezTo>
                <a:cubicBezTo>
                  <a:pt x="523" y="533"/>
                  <a:pt x="516" y="527"/>
                  <a:pt x="508" y="527"/>
                </a:cubicBezTo>
                <a:close/>
                <a:moveTo>
                  <a:pt x="508" y="560"/>
                </a:moveTo>
                <a:cubicBezTo>
                  <a:pt x="500" y="560"/>
                  <a:pt x="493" y="566"/>
                  <a:pt x="493" y="574"/>
                </a:cubicBezTo>
                <a:cubicBezTo>
                  <a:pt x="493" y="583"/>
                  <a:pt x="500" y="589"/>
                  <a:pt x="508" y="589"/>
                </a:cubicBezTo>
                <a:cubicBezTo>
                  <a:pt x="516" y="589"/>
                  <a:pt x="523" y="583"/>
                  <a:pt x="523" y="574"/>
                </a:cubicBezTo>
                <a:cubicBezTo>
                  <a:pt x="523" y="566"/>
                  <a:pt x="516" y="560"/>
                  <a:pt x="508" y="560"/>
                </a:cubicBezTo>
                <a:close/>
                <a:moveTo>
                  <a:pt x="508" y="593"/>
                </a:moveTo>
                <a:cubicBezTo>
                  <a:pt x="500" y="593"/>
                  <a:pt x="493" y="599"/>
                  <a:pt x="493" y="607"/>
                </a:cubicBezTo>
                <a:cubicBezTo>
                  <a:pt x="493" y="616"/>
                  <a:pt x="500" y="622"/>
                  <a:pt x="508" y="622"/>
                </a:cubicBezTo>
                <a:cubicBezTo>
                  <a:pt x="516" y="622"/>
                  <a:pt x="523" y="616"/>
                  <a:pt x="523" y="607"/>
                </a:cubicBezTo>
                <a:cubicBezTo>
                  <a:pt x="523" y="599"/>
                  <a:pt x="516" y="593"/>
                  <a:pt x="508" y="593"/>
                </a:cubicBezTo>
                <a:close/>
                <a:moveTo>
                  <a:pt x="508" y="625"/>
                </a:moveTo>
                <a:cubicBezTo>
                  <a:pt x="500" y="625"/>
                  <a:pt x="493" y="632"/>
                  <a:pt x="493" y="640"/>
                </a:cubicBezTo>
                <a:cubicBezTo>
                  <a:pt x="493" y="648"/>
                  <a:pt x="500" y="655"/>
                  <a:pt x="508" y="655"/>
                </a:cubicBezTo>
                <a:cubicBezTo>
                  <a:pt x="516" y="655"/>
                  <a:pt x="523" y="648"/>
                  <a:pt x="523" y="640"/>
                </a:cubicBezTo>
                <a:cubicBezTo>
                  <a:pt x="523" y="632"/>
                  <a:pt x="516" y="625"/>
                  <a:pt x="508" y="625"/>
                </a:cubicBezTo>
                <a:close/>
                <a:moveTo>
                  <a:pt x="508" y="658"/>
                </a:moveTo>
                <a:cubicBezTo>
                  <a:pt x="500" y="658"/>
                  <a:pt x="493" y="665"/>
                  <a:pt x="493" y="673"/>
                </a:cubicBezTo>
                <a:cubicBezTo>
                  <a:pt x="493" y="681"/>
                  <a:pt x="500" y="688"/>
                  <a:pt x="508" y="688"/>
                </a:cubicBezTo>
                <a:cubicBezTo>
                  <a:pt x="516" y="688"/>
                  <a:pt x="523" y="681"/>
                  <a:pt x="523" y="673"/>
                </a:cubicBezTo>
                <a:cubicBezTo>
                  <a:pt x="523" y="665"/>
                  <a:pt x="516" y="658"/>
                  <a:pt x="508" y="658"/>
                </a:cubicBezTo>
                <a:close/>
                <a:moveTo>
                  <a:pt x="508" y="691"/>
                </a:moveTo>
                <a:cubicBezTo>
                  <a:pt x="500" y="691"/>
                  <a:pt x="493" y="698"/>
                  <a:pt x="493" y="706"/>
                </a:cubicBezTo>
                <a:cubicBezTo>
                  <a:pt x="493" y="714"/>
                  <a:pt x="500" y="721"/>
                  <a:pt x="508" y="721"/>
                </a:cubicBezTo>
                <a:cubicBezTo>
                  <a:pt x="516" y="721"/>
                  <a:pt x="523" y="714"/>
                  <a:pt x="523" y="706"/>
                </a:cubicBezTo>
                <a:cubicBezTo>
                  <a:pt x="523" y="698"/>
                  <a:pt x="516" y="691"/>
                  <a:pt x="508" y="691"/>
                </a:cubicBezTo>
                <a:close/>
                <a:moveTo>
                  <a:pt x="508" y="724"/>
                </a:moveTo>
                <a:cubicBezTo>
                  <a:pt x="500" y="724"/>
                  <a:pt x="493" y="731"/>
                  <a:pt x="493" y="739"/>
                </a:cubicBezTo>
                <a:cubicBezTo>
                  <a:pt x="493" y="747"/>
                  <a:pt x="500" y="754"/>
                  <a:pt x="508" y="754"/>
                </a:cubicBezTo>
                <a:cubicBezTo>
                  <a:pt x="516" y="754"/>
                  <a:pt x="523" y="747"/>
                  <a:pt x="523" y="739"/>
                </a:cubicBezTo>
                <a:cubicBezTo>
                  <a:pt x="523" y="731"/>
                  <a:pt x="516" y="724"/>
                  <a:pt x="508" y="724"/>
                </a:cubicBezTo>
                <a:close/>
                <a:moveTo>
                  <a:pt x="508" y="757"/>
                </a:moveTo>
                <a:cubicBezTo>
                  <a:pt x="500" y="757"/>
                  <a:pt x="493" y="764"/>
                  <a:pt x="493" y="772"/>
                </a:cubicBezTo>
                <a:cubicBezTo>
                  <a:pt x="493" y="780"/>
                  <a:pt x="500" y="787"/>
                  <a:pt x="508" y="787"/>
                </a:cubicBezTo>
                <a:cubicBezTo>
                  <a:pt x="516" y="787"/>
                  <a:pt x="523" y="780"/>
                  <a:pt x="523" y="772"/>
                </a:cubicBezTo>
                <a:cubicBezTo>
                  <a:pt x="523" y="764"/>
                  <a:pt x="516" y="757"/>
                  <a:pt x="508" y="757"/>
                </a:cubicBezTo>
                <a:close/>
                <a:moveTo>
                  <a:pt x="508" y="790"/>
                </a:moveTo>
                <a:cubicBezTo>
                  <a:pt x="500" y="790"/>
                  <a:pt x="493" y="797"/>
                  <a:pt x="493" y="805"/>
                </a:cubicBezTo>
                <a:cubicBezTo>
                  <a:pt x="493" y="813"/>
                  <a:pt x="500" y="820"/>
                  <a:pt x="508" y="820"/>
                </a:cubicBezTo>
                <a:cubicBezTo>
                  <a:pt x="516" y="820"/>
                  <a:pt x="523" y="813"/>
                  <a:pt x="523" y="805"/>
                </a:cubicBezTo>
                <a:cubicBezTo>
                  <a:pt x="523" y="797"/>
                  <a:pt x="516" y="790"/>
                  <a:pt x="508" y="790"/>
                </a:cubicBezTo>
                <a:close/>
                <a:moveTo>
                  <a:pt x="508" y="823"/>
                </a:moveTo>
                <a:cubicBezTo>
                  <a:pt x="500" y="823"/>
                  <a:pt x="493" y="830"/>
                  <a:pt x="493" y="838"/>
                </a:cubicBezTo>
                <a:cubicBezTo>
                  <a:pt x="493" y="846"/>
                  <a:pt x="500" y="853"/>
                  <a:pt x="508" y="853"/>
                </a:cubicBezTo>
                <a:cubicBezTo>
                  <a:pt x="516" y="853"/>
                  <a:pt x="523" y="846"/>
                  <a:pt x="523" y="838"/>
                </a:cubicBezTo>
                <a:cubicBezTo>
                  <a:pt x="523" y="830"/>
                  <a:pt x="516" y="823"/>
                  <a:pt x="508" y="823"/>
                </a:cubicBezTo>
                <a:close/>
                <a:moveTo>
                  <a:pt x="508" y="856"/>
                </a:moveTo>
                <a:cubicBezTo>
                  <a:pt x="500" y="856"/>
                  <a:pt x="493" y="863"/>
                  <a:pt x="493" y="871"/>
                </a:cubicBezTo>
                <a:cubicBezTo>
                  <a:pt x="493" y="879"/>
                  <a:pt x="500" y="886"/>
                  <a:pt x="508" y="886"/>
                </a:cubicBezTo>
                <a:cubicBezTo>
                  <a:pt x="516" y="886"/>
                  <a:pt x="523" y="879"/>
                  <a:pt x="523" y="871"/>
                </a:cubicBezTo>
                <a:cubicBezTo>
                  <a:pt x="523" y="863"/>
                  <a:pt x="516" y="856"/>
                  <a:pt x="508" y="856"/>
                </a:cubicBezTo>
                <a:close/>
                <a:moveTo>
                  <a:pt x="508" y="889"/>
                </a:moveTo>
                <a:cubicBezTo>
                  <a:pt x="500" y="889"/>
                  <a:pt x="493" y="895"/>
                  <a:pt x="493" y="904"/>
                </a:cubicBezTo>
                <a:cubicBezTo>
                  <a:pt x="493" y="912"/>
                  <a:pt x="500" y="918"/>
                  <a:pt x="508" y="918"/>
                </a:cubicBezTo>
                <a:cubicBezTo>
                  <a:pt x="516" y="918"/>
                  <a:pt x="523" y="912"/>
                  <a:pt x="523" y="904"/>
                </a:cubicBezTo>
                <a:cubicBezTo>
                  <a:pt x="523" y="895"/>
                  <a:pt x="516" y="889"/>
                  <a:pt x="508" y="889"/>
                </a:cubicBezTo>
                <a:close/>
                <a:moveTo>
                  <a:pt x="508" y="922"/>
                </a:moveTo>
                <a:cubicBezTo>
                  <a:pt x="500" y="922"/>
                  <a:pt x="493" y="928"/>
                  <a:pt x="493" y="937"/>
                </a:cubicBezTo>
                <a:cubicBezTo>
                  <a:pt x="493" y="945"/>
                  <a:pt x="500" y="951"/>
                  <a:pt x="508" y="951"/>
                </a:cubicBezTo>
                <a:cubicBezTo>
                  <a:pt x="516" y="951"/>
                  <a:pt x="523" y="945"/>
                  <a:pt x="523" y="937"/>
                </a:cubicBezTo>
                <a:cubicBezTo>
                  <a:pt x="523" y="928"/>
                  <a:pt x="516" y="922"/>
                  <a:pt x="508" y="922"/>
                </a:cubicBezTo>
                <a:close/>
                <a:moveTo>
                  <a:pt x="508" y="955"/>
                </a:moveTo>
                <a:cubicBezTo>
                  <a:pt x="500" y="955"/>
                  <a:pt x="493" y="961"/>
                  <a:pt x="493" y="970"/>
                </a:cubicBezTo>
                <a:cubicBezTo>
                  <a:pt x="493" y="978"/>
                  <a:pt x="500" y="984"/>
                  <a:pt x="508" y="984"/>
                </a:cubicBezTo>
                <a:cubicBezTo>
                  <a:pt x="516" y="984"/>
                  <a:pt x="523" y="978"/>
                  <a:pt x="523" y="970"/>
                </a:cubicBezTo>
                <a:cubicBezTo>
                  <a:pt x="523" y="961"/>
                  <a:pt x="516" y="955"/>
                  <a:pt x="508" y="955"/>
                </a:cubicBezTo>
                <a:close/>
                <a:moveTo>
                  <a:pt x="508" y="988"/>
                </a:moveTo>
                <a:cubicBezTo>
                  <a:pt x="500" y="988"/>
                  <a:pt x="493" y="994"/>
                  <a:pt x="493" y="1002"/>
                </a:cubicBezTo>
                <a:cubicBezTo>
                  <a:pt x="493" y="1011"/>
                  <a:pt x="500" y="1017"/>
                  <a:pt x="508" y="1017"/>
                </a:cubicBezTo>
                <a:cubicBezTo>
                  <a:pt x="516" y="1017"/>
                  <a:pt x="523" y="1011"/>
                  <a:pt x="523" y="1002"/>
                </a:cubicBezTo>
                <a:cubicBezTo>
                  <a:pt x="523" y="994"/>
                  <a:pt x="516" y="988"/>
                  <a:pt x="508" y="988"/>
                </a:cubicBezTo>
                <a:close/>
                <a:moveTo>
                  <a:pt x="508" y="1021"/>
                </a:moveTo>
                <a:cubicBezTo>
                  <a:pt x="500" y="1021"/>
                  <a:pt x="493" y="1027"/>
                  <a:pt x="493" y="1035"/>
                </a:cubicBezTo>
                <a:cubicBezTo>
                  <a:pt x="493" y="1044"/>
                  <a:pt x="500" y="1050"/>
                  <a:pt x="508" y="1050"/>
                </a:cubicBezTo>
                <a:cubicBezTo>
                  <a:pt x="516" y="1050"/>
                  <a:pt x="523" y="1044"/>
                  <a:pt x="523" y="1035"/>
                </a:cubicBezTo>
                <a:cubicBezTo>
                  <a:pt x="523" y="1027"/>
                  <a:pt x="516" y="1021"/>
                  <a:pt x="508" y="1021"/>
                </a:cubicBezTo>
                <a:close/>
                <a:moveTo>
                  <a:pt x="508" y="1053"/>
                </a:moveTo>
                <a:cubicBezTo>
                  <a:pt x="500" y="1053"/>
                  <a:pt x="493" y="1060"/>
                  <a:pt x="493" y="1068"/>
                </a:cubicBezTo>
                <a:cubicBezTo>
                  <a:pt x="493" y="1076"/>
                  <a:pt x="500" y="1083"/>
                  <a:pt x="508" y="1083"/>
                </a:cubicBezTo>
                <a:cubicBezTo>
                  <a:pt x="516" y="1083"/>
                  <a:pt x="523" y="1076"/>
                  <a:pt x="523" y="1068"/>
                </a:cubicBezTo>
                <a:cubicBezTo>
                  <a:pt x="523" y="1060"/>
                  <a:pt x="516" y="1053"/>
                  <a:pt x="508" y="1053"/>
                </a:cubicBezTo>
                <a:close/>
                <a:moveTo>
                  <a:pt x="508" y="1086"/>
                </a:moveTo>
                <a:cubicBezTo>
                  <a:pt x="500" y="1086"/>
                  <a:pt x="493" y="1093"/>
                  <a:pt x="493" y="1101"/>
                </a:cubicBezTo>
                <a:cubicBezTo>
                  <a:pt x="493" y="1109"/>
                  <a:pt x="500" y="1116"/>
                  <a:pt x="508" y="1116"/>
                </a:cubicBezTo>
                <a:cubicBezTo>
                  <a:pt x="516" y="1116"/>
                  <a:pt x="523" y="1109"/>
                  <a:pt x="523" y="1101"/>
                </a:cubicBezTo>
                <a:cubicBezTo>
                  <a:pt x="523" y="1093"/>
                  <a:pt x="516" y="1086"/>
                  <a:pt x="508" y="1086"/>
                </a:cubicBezTo>
                <a:close/>
                <a:moveTo>
                  <a:pt x="508" y="1119"/>
                </a:moveTo>
                <a:cubicBezTo>
                  <a:pt x="500" y="1119"/>
                  <a:pt x="493" y="1126"/>
                  <a:pt x="493" y="1134"/>
                </a:cubicBezTo>
                <a:cubicBezTo>
                  <a:pt x="493" y="1142"/>
                  <a:pt x="500" y="1149"/>
                  <a:pt x="508" y="1149"/>
                </a:cubicBezTo>
                <a:cubicBezTo>
                  <a:pt x="516" y="1149"/>
                  <a:pt x="523" y="1142"/>
                  <a:pt x="523" y="1134"/>
                </a:cubicBezTo>
                <a:cubicBezTo>
                  <a:pt x="523" y="1126"/>
                  <a:pt x="516" y="1119"/>
                  <a:pt x="508" y="1119"/>
                </a:cubicBezTo>
                <a:close/>
                <a:moveTo>
                  <a:pt x="508" y="1152"/>
                </a:moveTo>
                <a:cubicBezTo>
                  <a:pt x="500" y="1152"/>
                  <a:pt x="493" y="1159"/>
                  <a:pt x="493" y="1167"/>
                </a:cubicBezTo>
                <a:cubicBezTo>
                  <a:pt x="493" y="1175"/>
                  <a:pt x="500" y="1182"/>
                  <a:pt x="508" y="1182"/>
                </a:cubicBezTo>
                <a:cubicBezTo>
                  <a:pt x="516" y="1182"/>
                  <a:pt x="523" y="1175"/>
                  <a:pt x="523" y="1167"/>
                </a:cubicBezTo>
                <a:cubicBezTo>
                  <a:pt x="523" y="1159"/>
                  <a:pt x="516" y="1152"/>
                  <a:pt x="508" y="1152"/>
                </a:cubicBezTo>
                <a:close/>
                <a:moveTo>
                  <a:pt x="508" y="1185"/>
                </a:moveTo>
                <a:cubicBezTo>
                  <a:pt x="500" y="1185"/>
                  <a:pt x="493" y="1192"/>
                  <a:pt x="493" y="1200"/>
                </a:cubicBezTo>
                <a:cubicBezTo>
                  <a:pt x="493" y="1208"/>
                  <a:pt x="500" y="1215"/>
                  <a:pt x="508" y="1215"/>
                </a:cubicBezTo>
                <a:cubicBezTo>
                  <a:pt x="516" y="1215"/>
                  <a:pt x="523" y="1208"/>
                  <a:pt x="523" y="1200"/>
                </a:cubicBezTo>
                <a:cubicBezTo>
                  <a:pt x="523" y="1192"/>
                  <a:pt x="516" y="1185"/>
                  <a:pt x="508" y="1185"/>
                </a:cubicBezTo>
                <a:close/>
                <a:moveTo>
                  <a:pt x="508" y="1218"/>
                </a:moveTo>
                <a:cubicBezTo>
                  <a:pt x="500" y="1218"/>
                  <a:pt x="493" y="1225"/>
                  <a:pt x="493" y="1233"/>
                </a:cubicBezTo>
                <a:cubicBezTo>
                  <a:pt x="493" y="1241"/>
                  <a:pt x="500" y="1248"/>
                  <a:pt x="508" y="1248"/>
                </a:cubicBezTo>
                <a:cubicBezTo>
                  <a:pt x="516" y="1248"/>
                  <a:pt x="523" y="1241"/>
                  <a:pt x="523" y="1233"/>
                </a:cubicBezTo>
                <a:cubicBezTo>
                  <a:pt x="523" y="1225"/>
                  <a:pt x="516" y="1218"/>
                  <a:pt x="508" y="1218"/>
                </a:cubicBezTo>
                <a:close/>
                <a:moveTo>
                  <a:pt x="508" y="1251"/>
                </a:moveTo>
                <a:cubicBezTo>
                  <a:pt x="500" y="1251"/>
                  <a:pt x="493" y="1258"/>
                  <a:pt x="493" y="1266"/>
                </a:cubicBezTo>
                <a:cubicBezTo>
                  <a:pt x="493" y="1274"/>
                  <a:pt x="500" y="1281"/>
                  <a:pt x="508" y="1281"/>
                </a:cubicBezTo>
                <a:cubicBezTo>
                  <a:pt x="516" y="1281"/>
                  <a:pt x="523" y="1274"/>
                  <a:pt x="523" y="1266"/>
                </a:cubicBezTo>
                <a:cubicBezTo>
                  <a:pt x="523" y="1258"/>
                  <a:pt x="516" y="1251"/>
                  <a:pt x="508" y="1251"/>
                </a:cubicBezTo>
                <a:close/>
                <a:moveTo>
                  <a:pt x="508" y="1284"/>
                </a:moveTo>
                <a:cubicBezTo>
                  <a:pt x="500" y="1284"/>
                  <a:pt x="493" y="1291"/>
                  <a:pt x="493" y="1299"/>
                </a:cubicBezTo>
                <a:cubicBezTo>
                  <a:pt x="493" y="1307"/>
                  <a:pt x="500" y="1314"/>
                  <a:pt x="508" y="1314"/>
                </a:cubicBezTo>
                <a:cubicBezTo>
                  <a:pt x="516" y="1314"/>
                  <a:pt x="523" y="1307"/>
                  <a:pt x="523" y="1299"/>
                </a:cubicBezTo>
                <a:cubicBezTo>
                  <a:pt x="523" y="1291"/>
                  <a:pt x="516" y="1284"/>
                  <a:pt x="508" y="1284"/>
                </a:cubicBezTo>
                <a:close/>
                <a:moveTo>
                  <a:pt x="508" y="1317"/>
                </a:moveTo>
                <a:cubicBezTo>
                  <a:pt x="500" y="1317"/>
                  <a:pt x="493" y="1323"/>
                  <a:pt x="493" y="1332"/>
                </a:cubicBezTo>
                <a:cubicBezTo>
                  <a:pt x="493" y="1340"/>
                  <a:pt x="500" y="1346"/>
                  <a:pt x="508" y="1346"/>
                </a:cubicBezTo>
                <a:cubicBezTo>
                  <a:pt x="516" y="1346"/>
                  <a:pt x="523" y="1340"/>
                  <a:pt x="523" y="1332"/>
                </a:cubicBezTo>
                <a:cubicBezTo>
                  <a:pt x="523" y="1323"/>
                  <a:pt x="516" y="1317"/>
                  <a:pt x="508" y="1317"/>
                </a:cubicBezTo>
                <a:close/>
                <a:moveTo>
                  <a:pt x="508" y="1350"/>
                </a:moveTo>
                <a:cubicBezTo>
                  <a:pt x="500" y="1350"/>
                  <a:pt x="493" y="1356"/>
                  <a:pt x="493" y="1365"/>
                </a:cubicBezTo>
                <a:cubicBezTo>
                  <a:pt x="493" y="1373"/>
                  <a:pt x="500" y="1379"/>
                  <a:pt x="508" y="1379"/>
                </a:cubicBezTo>
                <a:cubicBezTo>
                  <a:pt x="516" y="1379"/>
                  <a:pt x="523" y="1373"/>
                  <a:pt x="523" y="1365"/>
                </a:cubicBezTo>
                <a:cubicBezTo>
                  <a:pt x="523" y="1356"/>
                  <a:pt x="516" y="1350"/>
                  <a:pt x="508" y="1350"/>
                </a:cubicBezTo>
                <a:close/>
                <a:moveTo>
                  <a:pt x="508" y="1383"/>
                </a:moveTo>
                <a:cubicBezTo>
                  <a:pt x="500" y="1383"/>
                  <a:pt x="493" y="1389"/>
                  <a:pt x="493" y="1397"/>
                </a:cubicBezTo>
                <a:cubicBezTo>
                  <a:pt x="493" y="1406"/>
                  <a:pt x="500" y="1412"/>
                  <a:pt x="508" y="1412"/>
                </a:cubicBezTo>
                <a:cubicBezTo>
                  <a:pt x="516" y="1412"/>
                  <a:pt x="523" y="1406"/>
                  <a:pt x="523" y="1397"/>
                </a:cubicBezTo>
                <a:cubicBezTo>
                  <a:pt x="523" y="1389"/>
                  <a:pt x="516" y="1383"/>
                  <a:pt x="508" y="1383"/>
                </a:cubicBezTo>
                <a:close/>
                <a:moveTo>
                  <a:pt x="508" y="1416"/>
                </a:moveTo>
                <a:cubicBezTo>
                  <a:pt x="500" y="1416"/>
                  <a:pt x="493" y="1422"/>
                  <a:pt x="493" y="1430"/>
                </a:cubicBezTo>
                <a:cubicBezTo>
                  <a:pt x="493" y="1439"/>
                  <a:pt x="500" y="1445"/>
                  <a:pt x="508" y="1445"/>
                </a:cubicBezTo>
                <a:cubicBezTo>
                  <a:pt x="516" y="1445"/>
                  <a:pt x="523" y="1439"/>
                  <a:pt x="523" y="1430"/>
                </a:cubicBezTo>
                <a:cubicBezTo>
                  <a:pt x="523" y="1422"/>
                  <a:pt x="516" y="1416"/>
                  <a:pt x="508" y="1416"/>
                </a:cubicBezTo>
                <a:close/>
                <a:moveTo>
                  <a:pt x="541" y="0"/>
                </a:moveTo>
                <a:cubicBezTo>
                  <a:pt x="532" y="0"/>
                  <a:pt x="526" y="7"/>
                  <a:pt x="526" y="15"/>
                </a:cubicBezTo>
                <a:cubicBezTo>
                  <a:pt x="526" y="23"/>
                  <a:pt x="532" y="30"/>
                  <a:pt x="541" y="30"/>
                </a:cubicBezTo>
                <a:cubicBezTo>
                  <a:pt x="549" y="30"/>
                  <a:pt x="555" y="23"/>
                  <a:pt x="555" y="15"/>
                </a:cubicBezTo>
                <a:cubicBezTo>
                  <a:pt x="555" y="7"/>
                  <a:pt x="549" y="0"/>
                  <a:pt x="541" y="0"/>
                </a:cubicBezTo>
                <a:close/>
                <a:moveTo>
                  <a:pt x="541" y="33"/>
                </a:moveTo>
                <a:cubicBezTo>
                  <a:pt x="532" y="33"/>
                  <a:pt x="526" y="40"/>
                  <a:pt x="526" y="48"/>
                </a:cubicBezTo>
                <a:cubicBezTo>
                  <a:pt x="526" y="56"/>
                  <a:pt x="532" y="63"/>
                  <a:pt x="541" y="63"/>
                </a:cubicBezTo>
                <a:cubicBezTo>
                  <a:pt x="549" y="63"/>
                  <a:pt x="555" y="56"/>
                  <a:pt x="555" y="48"/>
                </a:cubicBezTo>
                <a:cubicBezTo>
                  <a:pt x="555" y="40"/>
                  <a:pt x="549" y="33"/>
                  <a:pt x="541" y="33"/>
                </a:cubicBezTo>
                <a:close/>
                <a:moveTo>
                  <a:pt x="541" y="66"/>
                </a:moveTo>
                <a:cubicBezTo>
                  <a:pt x="532" y="66"/>
                  <a:pt x="526" y="72"/>
                  <a:pt x="526" y="81"/>
                </a:cubicBezTo>
                <a:cubicBezTo>
                  <a:pt x="526" y="89"/>
                  <a:pt x="532" y="95"/>
                  <a:pt x="541" y="95"/>
                </a:cubicBezTo>
                <a:cubicBezTo>
                  <a:pt x="549" y="95"/>
                  <a:pt x="555" y="89"/>
                  <a:pt x="555" y="81"/>
                </a:cubicBezTo>
                <a:cubicBezTo>
                  <a:pt x="555" y="72"/>
                  <a:pt x="549" y="66"/>
                  <a:pt x="541" y="66"/>
                </a:cubicBezTo>
                <a:close/>
                <a:moveTo>
                  <a:pt x="541" y="99"/>
                </a:moveTo>
                <a:cubicBezTo>
                  <a:pt x="532" y="99"/>
                  <a:pt x="526" y="105"/>
                  <a:pt x="526" y="114"/>
                </a:cubicBezTo>
                <a:cubicBezTo>
                  <a:pt x="526" y="122"/>
                  <a:pt x="532" y="128"/>
                  <a:pt x="541" y="128"/>
                </a:cubicBezTo>
                <a:cubicBezTo>
                  <a:pt x="549" y="128"/>
                  <a:pt x="555" y="122"/>
                  <a:pt x="555" y="114"/>
                </a:cubicBezTo>
                <a:cubicBezTo>
                  <a:pt x="555" y="105"/>
                  <a:pt x="549" y="99"/>
                  <a:pt x="541" y="99"/>
                </a:cubicBezTo>
                <a:close/>
                <a:moveTo>
                  <a:pt x="541" y="132"/>
                </a:moveTo>
                <a:cubicBezTo>
                  <a:pt x="532" y="132"/>
                  <a:pt x="526" y="138"/>
                  <a:pt x="526" y="147"/>
                </a:cubicBezTo>
                <a:cubicBezTo>
                  <a:pt x="526" y="155"/>
                  <a:pt x="532" y="161"/>
                  <a:pt x="541" y="161"/>
                </a:cubicBezTo>
                <a:cubicBezTo>
                  <a:pt x="549" y="161"/>
                  <a:pt x="555" y="155"/>
                  <a:pt x="555" y="147"/>
                </a:cubicBezTo>
                <a:cubicBezTo>
                  <a:pt x="555" y="138"/>
                  <a:pt x="549" y="132"/>
                  <a:pt x="541" y="132"/>
                </a:cubicBezTo>
                <a:close/>
                <a:moveTo>
                  <a:pt x="541" y="165"/>
                </a:moveTo>
                <a:cubicBezTo>
                  <a:pt x="532" y="165"/>
                  <a:pt x="526" y="171"/>
                  <a:pt x="526" y="179"/>
                </a:cubicBezTo>
                <a:cubicBezTo>
                  <a:pt x="526" y="188"/>
                  <a:pt x="532" y="194"/>
                  <a:pt x="541" y="194"/>
                </a:cubicBezTo>
                <a:cubicBezTo>
                  <a:pt x="549" y="194"/>
                  <a:pt x="555" y="188"/>
                  <a:pt x="555" y="179"/>
                </a:cubicBezTo>
                <a:cubicBezTo>
                  <a:pt x="555" y="171"/>
                  <a:pt x="549" y="165"/>
                  <a:pt x="541" y="165"/>
                </a:cubicBezTo>
                <a:close/>
                <a:moveTo>
                  <a:pt x="541" y="198"/>
                </a:moveTo>
                <a:cubicBezTo>
                  <a:pt x="532" y="198"/>
                  <a:pt x="526" y="204"/>
                  <a:pt x="526" y="212"/>
                </a:cubicBezTo>
                <a:cubicBezTo>
                  <a:pt x="526" y="221"/>
                  <a:pt x="532" y="227"/>
                  <a:pt x="541" y="227"/>
                </a:cubicBezTo>
                <a:cubicBezTo>
                  <a:pt x="549" y="227"/>
                  <a:pt x="555" y="221"/>
                  <a:pt x="555" y="212"/>
                </a:cubicBezTo>
                <a:cubicBezTo>
                  <a:pt x="555" y="204"/>
                  <a:pt x="549" y="198"/>
                  <a:pt x="541" y="198"/>
                </a:cubicBezTo>
                <a:close/>
                <a:moveTo>
                  <a:pt x="541" y="230"/>
                </a:moveTo>
                <a:cubicBezTo>
                  <a:pt x="532" y="230"/>
                  <a:pt x="526" y="237"/>
                  <a:pt x="526" y="245"/>
                </a:cubicBezTo>
                <a:cubicBezTo>
                  <a:pt x="526" y="253"/>
                  <a:pt x="532" y="260"/>
                  <a:pt x="541" y="260"/>
                </a:cubicBezTo>
                <a:cubicBezTo>
                  <a:pt x="549" y="260"/>
                  <a:pt x="555" y="253"/>
                  <a:pt x="555" y="245"/>
                </a:cubicBezTo>
                <a:cubicBezTo>
                  <a:pt x="555" y="237"/>
                  <a:pt x="549" y="230"/>
                  <a:pt x="541" y="230"/>
                </a:cubicBezTo>
                <a:close/>
                <a:moveTo>
                  <a:pt x="541" y="263"/>
                </a:moveTo>
                <a:cubicBezTo>
                  <a:pt x="532" y="263"/>
                  <a:pt x="526" y="270"/>
                  <a:pt x="526" y="278"/>
                </a:cubicBezTo>
                <a:cubicBezTo>
                  <a:pt x="526" y="286"/>
                  <a:pt x="532" y="293"/>
                  <a:pt x="541" y="293"/>
                </a:cubicBezTo>
                <a:cubicBezTo>
                  <a:pt x="549" y="293"/>
                  <a:pt x="555" y="286"/>
                  <a:pt x="555" y="278"/>
                </a:cubicBezTo>
                <a:cubicBezTo>
                  <a:pt x="555" y="270"/>
                  <a:pt x="549" y="263"/>
                  <a:pt x="541" y="263"/>
                </a:cubicBezTo>
                <a:close/>
                <a:moveTo>
                  <a:pt x="541" y="296"/>
                </a:moveTo>
                <a:cubicBezTo>
                  <a:pt x="532" y="296"/>
                  <a:pt x="526" y="303"/>
                  <a:pt x="526" y="311"/>
                </a:cubicBezTo>
                <a:cubicBezTo>
                  <a:pt x="526" y="319"/>
                  <a:pt x="532" y="326"/>
                  <a:pt x="541" y="326"/>
                </a:cubicBezTo>
                <a:cubicBezTo>
                  <a:pt x="549" y="326"/>
                  <a:pt x="555" y="319"/>
                  <a:pt x="555" y="311"/>
                </a:cubicBezTo>
                <a:cubicBezTo>
                  <a:pt x="555" y="303"/>
                  <a:pt x="549" y="296"/>
                  <a:pt x="541" y="296"/>
                </a:cubicBezTo>
                <a:close/>
                <a:moveTo>
                  <a:pt x="541" y="329"/>
                </a:moveTo>
                <a:cubicBezTo>
                  <a:pt x="532" y="329"/>
                  <a:pt x="526" y="336"/>
                  <a:pt x="526" y="344"/>
                </a:cubicBezTo>
                <a:cubicBezTo>
                  <a:pt x="526" y="352"/>
                  <a:pt x="532" y="359"/>
                  <a:pt x="541" y="359"/>
                </a:cubicBezTo>
                <a:cubicBezTo>
                  <a:pt x="549" y="359"/>
                  <a:pt x="555" y="352"/>
                  <a:pt x="555" y="344"/>
                </a:cubicBezTo>
                <a:cubicBezTo>
                  <a:pt x="555" y="336"/>
                  <a:pt x="549" y="329"/>
                  <a:pt x="541" y="329"/>
                </a:cubicBezTo>
                <a:close/>
                <a:moveTo>
                  <a:pt x="541" y="362"/>
                </a:moveTo>
                <a:cubicBezTo>
                  <a:pt x="532" y="362"/>
                  <a:pt x="526" y="369"/>
                  <a:pt x="526" y="377"/>
                </a:cubicBezTo>
                <a:cubicBezTo>
                  <a:pt x="526" y="385"/>
                  <a:pt x="532" y="392"/>
                  <a:pt x="541" y="392"/>
                </a:cubicBezTo>
                <a:cubicBezTo>
                  <a:pt x="549" y="392"/>
                  <a:pt x="555" y="385"/>
                  <a:pt x="555" y="377"/>
                </a:cubicBezTo>
                <a:cubicBezTo>
                  <a:pt x="555" y="369"/>
                  <a:pt x="549" y="362"/>
                  <a:pt x="541" y="362"/>
                </a:cubicBezTo>
                <a:close/>
                <a:moveTo>
                  <a:pt x="541" y="395"/>
                </a:moveTo>
                <a:cubicBezTo>
                  <a:pt x="532" y="395"/>
                  <a:pt x="526" y="402"/>
                  <a:pt x="526" y="410"/>
                </a:cubicBezTo>
                <a:cubicBezTo>
                  <a:pt x="526" y="418"/>
                  <a:pt x="532" y="425"/>
                  <a:pt x="541" y="425"/>
                </a:cubicBezTo>
                <a:cubicBezTo>
                  <a:pt x="549" y="425"/>
                  <a:pt x="555" y="418"/>
                  <a:pt x="555" y="410"/>
                </a:cubicBezTo>
                <a:cubicBezTo>
                  <a:pt x="555" y="402"/>
                  <a:pt x="549" y="395"/>
                  <a:pt x="541" y="395"/>
                </a:cubicBezTo>
                <a:close/>
                <a:moveTo>
                  <a:pt x="541" y="428"/>
                </a:moveTo>
                <a:cubicBezTo>
                  <a:pt x="532" y="428"/>
                  <a:pt x="526" y="435"/>
                  <a:pt x="526" y="443"/>
                </a:cubicBezTo>
                <a:cubicBezTo>
                  <a:pt x="526" y="451"/>
                  <a:pt x="532" y="458"/>
                  <a:pt x="541" y="458"/>
                </a:cubicBezTo>
                <a:cubicBezTo>
                  <a:pt x="549" y="458"/>
                  <a:pt x="555" y="451"/>
                  <a:pt x="555" y="443"/>
                </a:cubicBezTo>
                <a:cubicBezTo>
                  <a:pt x="555" y="435"/>
                  <a:pt x="549" y="428"/>
                  <a:pt x="541" y="428"/>
                </a:cubicBezTo>
                <a:close/>
                <a:moveTo>
                  <a:pt x="541" y="461"/>
                </a:moveTo>
                <a:cubicBezTo>
                  <a:pt x="532" y="461"/>
                  <a:pt x="526" y="468"/>
                  <a:pt x="526" y="476"/>
                </a:cubicBezTo>
                <a:cubicBezTo>
                  <a:pt x="526" y="484"/>
                  <a:pt x="532" y="491"/>
                  <a:pt x="541" y="491"/>
                </a:cubicBezTo>
                <a:cubicBezTo>
                  <a:pt x="549" y="491"/>
                  <a:pt x="555" y="484"/>
                  <a:pt x="555" y="476"/>
                </a:cubicBezTo>
                <a:cubicBezTo>
                  <a:pt x="555" y="468"/>
                  <a:pt x="549" y="461"/>
                  <a:pt x="541" y="461"/>
                </a:cubicBezTo>
                <a:close/>
                <a:moveTo>
                  <a:pt x="541" y="494"/>
                </a:moveTo>
                <a:cubicBezTo>
                  <a:pt x="532" y="494"/>
                  <a:pt x="526" y="500"/>
                  <a:pt x="526" y="509"/>
                </a:cubicBezTo>
                <a:cubicBezTo>
                  <a:pt x="526" y="517"/>
                  <a:pt x="532" y="523"/>
                  <a:pt x="541" y="523"/>
                </a:cubicBezTo>
                <a:cubicBezTo>
                  <a:pt x="549" y="523"/>
                  <a:pt x="555" y="517"/>
                  <a:pt x="555" y="509"/>
                </a:cubicBezTo>
                <a:cubicBezTo>
                  <a:pt x="555" y="500"/>
                  <a:pt x="549" y="494"/>
                  <a:pt x="541" y="494"/>
                </a:cubicBezTo>
                <a:close/>
                <a:moveTo>
                  <a:pt x="541" y="527"/>
                </a:moveTo>
                <a:cubicBezTo>
                  <a:pt x="532" y="527"/>
                  <a:pt x="526" y="533"/>
                  <a:pt x="526" y="542"/>
                </a:cubicBezTo>
                <a:cubicBezTo>
                  <a:pt x="526" y="550"/>
                  <a:pt x="532" y="556"/>
                  <a:pt x="541" y="556"/>
                </a:cubicBezTo>
                <a:cubicBezTo>
                  <a:pt x="549" y="556"/>
                  <a:pt x="555" y="550"/>
                  <a:pt x="555" y="542"/>
                </a:cubicBezTo>
                <a:cubicBezTo>
                  <a:pt x="555" y="533"/>
                  <a:pt x="549" y="527"/>
                  <a:pt x="541" y="527"/>
                </a:cubicBezTo>
                <a:close/>
                <a:moveTo>
                  <a:pt x="541" y="560"/>
                </a:moveTo>
                <a:cubicBezTo>
                  <a:pt x="532" y="560"/>
                  <a:pt x="526" y="566"/>
                  <a:pt x="526" y="574"/>
                </a:cubicBezTo>
                <a:cubicBezTo>
                  <a:pt x="526" y="583"/>
                  <a:pt x="532" y="589"/>
                  <a:pt x="541" y="589"/>
                </a:cubicBezTo>
                <a:cubicBezTo>
                  <a:pt x="549" y="589"/>
                  <a:pt x="555" y="583"/>
                  <a:pt x="555" y="574"/>
                </a:cubicBezTo>
                <a:cubicBezTo>
                  <a:pt x="555" y="566"/>
                  <a:pt x="549" y="560"/>
                  <a:pt x="541" y="560"/>
                </a:cubicBezTo>
                <a:close/>
                <a:moveTo>
                  <a:pt x="541" y="593"/>
                </a:moveTo>
                <a:cubicBezTo>
                  <a:pt x="532" y="593"/>
                  <a:pt x="526" y="599"/>
                  <a:pt x="526" y="607"/>
                </a:cubicBezTo>
                <a:cubicBezTo>
                  <a:pt x="526" y="616"/>
                  <a:pt x="532" y="622"/>
                  <a:pt x="541" y="622"/>
                </a:cubicBezTo>
                <a:cubicBezTo>
                  <a:pt x="549" y="622"/>
                  <a:pt x="555" y="616"/>
                  <a:pt x="555" y="607"/>
                </a:cubicBezTo>
                <a:cubicBezTo>
                  <a:pt x="555" y="599"/>
                  <a:pt x="549" y="593"/>
                  <a:pt x="541" y="593"/>
                </a:cubicBezTo>
                <a:close/>
                <a:moveTo>
                  <a:pt x="541" y="625"/>
                </a:moveTo>
                <a:cubicBezTo>
                  <a:pt x="532" y="625"/>
                  <a:pt x="526" y="632"/>
                  <a:pt x="526" y="640"/>
                </a:cubicBezTo>
                <a:cubicBezTo>
                  <a:pt x="526" y="648"/>
                  <a:pt x="532" y="655"/>
                  <a:pt x="541" y="655"/>
                </a:cubicBezTo>
                <a:cubicBezTo>
                  <a:pt x="549" y="655"/>
                  <a:pt x="555" y="648"/>
                  <a:pt x="555" y="640"/>
                </a:cubicBezTo>
                <a:cubicBezTo>
                  <a:pt x="555" y="632"/>
                  <a:pt x="549" y="625"/>
                  <a:pt x="541" y="625"/>
                </a:cubicBezTo>
                <a:close/>
                <a:moveTo>
                  <a:pt x="541" y="658"/>
                </a:moveTo>
                <a:cubicBezTo>
                  <a:pt x="532" y="658"/>
                  <a:pt x="526" y="665"/>
                  <a:pt x="526" y="673"/>
                </a:cubicBezTo>
                <a:cubicBezTo>
                  <a:pt x="526" y="681"/>
                  <a:pt x="532" y="688"/>
                  <a:pt x="541" y="688"/>
                </a:cubicBezTo>
                <a:cubicBezTo>
                  <a:pt x="549" y="688"/>
                  <a:pt x="555" y="681"/>
                  <a:pt x="555" y="673"/>
                </a:cubicBezTo>
                <a:cubicBezTo>
                  <a:pt x="555" y="665"/>
                  <a:pt x="549" y="658"/>
                  <a:pt x="541" y="658"/>
                </a:cubicBezTo>
                <a:close/>
                <a:moveTo>
                  <a:pt x="541" y="691"/>
                </a:moveTo>
                <a:cubicBezTo>
                  <a:pt x="532" y="691"/>
                  <a:pt x="526" y="698"/>
                  <a:pt x="526" y="706"/>
                </a:cubicBezTo>
                <a:cubicBezTo>
                  <a:pt x="526" y="714"/>
                  <a:pt x="532" y="721"/>
                  <a:pt x="541" y="721"/>
                </a:cubicBezTo>
                <a:cubicBezTo>
                  <a:pt x="549" y="721"/>
                  <a:pt x="555" y="714"/>
                  <a:pt x="555" y="706"/>
                </a:cubicBezTo>
                <a:cubicBezTo>
                  <a:pt x="555" y="698"/>
                  <a:pt x="549" y="691"/>
                  <a:pt x="541" y="691"/>
                </a:cubicBezTo>
                <a:close/>
                <a:moveTo>
                  <a:pt x="541" y="724"/>
                </a:moveTo>
                <a:cubicBezTo>
                  <a:pt x="532" y="724"/>
                  <a:pt x="526" y="731"/>
                  <a:pt x="526" y="739"/>
                </a:cubicBezTo>
                <a:cubicBezTo>
                  <a:pt x="526" y="747"/>
                  <a:pt x="532" y="754"/>
                  <a:pt x="541" y="754"/>
                </a:cubicBezTo>
                <a:cubicBezTo>
                  <a:pt x="549" y="754"/>
                  <a:pt x="555" y="747"/>
                  <a:pt x="555" y="739"/>
                </a:cubicBezTo>
                <a:cubicBezTo>
                  <a:pt x="555" y="731"/>
                  <a:pt x="549" y="724"/>
                  <a:pt x="541" y="724"/>
                </a:cubicBezTo>
                <a:close/>
                <a:moveTo>
                  <a:pt x="541" y="757"/>
                </a:moveTo>
                <a:cubicBezTo>
                  <a:pt x="532" y="757"/>
                  <a:pt x="526" y="764"/>
                  <a:pt x="526" y="772"/>
                </a:cubicBezTo>
                <a:cubicBezTo>
                  <a:pt x="526" y="780"/>
                  <a:pt x="532" y="787"/>
                  <a:pt x="541" y="787"/>
                </a:cubicBezTo>
                <a:cubicBezTo>
                  <a:pt x="549" y="787"/>
                  <a:pt x="555" y="780"/>
                  <a:pt x="555" y="772"/>
                </a:cubicBezTo>
                <a:cubicBezTo>
                  <a:pt x="555" y="764"/>
                  <a:pt x="549" y="757"/>
                  <a:pt x="541" y="757"/>
                </a:cubicBezTo>
                <a:close/>
                <a:moveTo>
                  <a:pt x="541" y="790"/>
                </a:moveTo>
                <a:cubicBezTo>
                  <a:pt x="532" y="790"/>
                  <a:pt x="526" y="797"/>
                  <a:pt x="526" y="805"/>
                </a:cubicBezTo>
                <a:cubicBezTo>
                  <a:pt x="526" y="813"/>
                  <a:pt x="532" y="820"/>
                  <a:pt x="541" y="820"/>
                </a:cubicBezTo>
                <a:cubicBezTo>
                  <a:pt x="549" y="820"/>
                  <a:pt x="555" y="813"/>
                  <a:pt x="555" y="805"/>
                </a:cubicBezTo>
                <a:cubicBezTo>
                  <a:pt x="555" y="797"/>
                  <a:pt x="549" y="790"/>
                  <a:pt x="541" y="790"/>
                </a:cubicBezTo>
                <a:close/>
                <a:moveTo>
                  <a:pt x="541" y="823"/>
                </a:moveTo>
                <a:cubicBezTo>
                  <a:pt x="532" y="823"/>
                  <a:pt x="526" y="830"/>
                  <a:pt x="526" y="838"/>
                </a:cubicBezTo>
                <a:cubicBezTo>
                  <a:pt x="526" y="846"/>
                  <a:pt x="532" y="853"/>
                  <a:pt x="541" y="853"/>
                </a:cubicBezTo>
                <a:cubicBezTo>
                  <a:pt x="549" y="853"/>
                  <a:pt x="555" y="846"/>
                  <a:pt x="555" y="838"/>
                </a:cubicBezTo>
                <a:cubicBezTo>
                  <a:pt x="555" y="830"/>
                  <a:pt x="549" y="823"/>
                  <a:pt x="541" y="823"/>
                </a:cubicBezTo>
                <a:close/>
                <a:moveTo>
                  <a:pt x="541" y="856"/>
                </a:moveTo>
                <a:cubicBezTo>
                  <a:pt x="532" y="856"/>
                  <a:pt x="526" y="863"/>
                  <a:pt x="526" y="871"/>
                </a:cubicBezTo>
                <a:cubicBezTo>
                  <a:pt x="526" y="879"/>
                  <a:pt x="532" y="886"/>
                  <a:pt x="541" y="886"/>
                </a:cubicBezTo>
                <a:cubicBezTo>
                  <a:pt x="549" y="886"/>
                  <a:pt x="555" y="879"/>
                  <a:pt x="555" y="871"/>
                </a:cubicBezTo>
                <a:cubicBezTo>
                  <a:pt x="555" y="863"/>
                  <a:pt x="549" y="856"/>
                  <a:pt x="541" y="856"/>
                </a:cubicBezTo>
                <a:close/>
                <a:moveTo>
                  <a:pt x="541" y="889"/>
                </a:moveTo>
                <a:cubicBezTo>
                  <a:pt x="532" y="889"/>
                  <a:pt x="526" y="895"/>
                  <a:pt x="526" y="904"/>
                </a:cubicBezTo>
                <a:cubicBezTo>
                  <a:pt x="526" y="912"/>
                  <a:pt x="532" y="918"/>
                  <a:pt x="541" y="918"/>
                </a:cubicBezTo>
                <a:cubicBezTo>
                  <a:pt x="549" y="918"/>
                  <a:pt x="555" y="912"/>
                  <a:pt x="555" y="904"/>
                </a:cubicBezTo>
                <a:cubicBezTo>
                  <a:pt x="555" y="895"/>
                  <a:pt x="549" y="889"/>
                  <a:pt x="541" y="889"/>
                </a:cubicBezTo>
                <a:close/>
                <a:moveTo>
                  <a:pt x="541" y="922"/>
                </a:moveTo>
                <a:cubicBezTo>
                  <a:pt x="532" y="922"/>
                  <a:pt x="526" y="928"/>
                  <a:pt x="526" y="937"/>
                </a:cubicBezTo>
                <a:cubicBezTo>
                  <a:pt x="526" y="945"/>
                  <a:pt x="532" y="951"/>
                  <a:pt x="541" y="951"/>
                </a:cubicBezTo>
                <a:cubicBezTo>
                  <a:pt x="549" y="951"/>
                  <a:pt x="555" y="945"/>
                  <a:pt x="555" y="937"/>
                </a:cubicBezTo>
                <a:cubicBezTo>
                  <a:pt x="555" y="928"/>
                  <a:pt x="549" y="922"/>
                  <a:pt x="541" y="922"/>
                </a:cubicBezTo>
                <a:close/>
                <a:moveTo>
                  <a:pt x="541" y="955"/>
                </a:moveTo>
                <a:cubicBezTo>
                  <a:pt x="532" y="955"/>
                  <a:pt x="526" y="961"/>
                  <a:pt x="526" y="970"/>
                </a:cubicBezTo>
                <a:cubicBezTo>
                  <a:pt x="526" y="978"/>
                  <a:pt x="532" y="984"/>
                  <a:pt x="541" y="984"/>
                </a:cubicBezTo>
                <a:cubicBezTo>
                  <a:pt x="549" y="984"/>
                  <a:pt x="555" y="978"/>
                  <a:pt x="555" y="970"/>
                </a:cubicBezTo>
                <a:cubicBezTo>
                  <a:pt x="555" y="961"/>
                  <a:pt x="549" y="955"/>
                  <a:pt x="541" y="955"/>
                </a:cubicBezTo>
                <a:close/>
                <a:moveTo>
                  <a:pt x="541" y="988"/>
                </a:moveTo>
                <a:cubicBezTo>
                  <a:pt x="532" y="988"/>
                  <a:pt x="526" y="994"/>
                  <a:pt x="526" y="1002"/>
                </a:cubicBezTo>
                <a:cubicBezTo>
                  <a:pt x="526" y="1011"/>
                  <a:pt x="532" y="1017"/>
                  <a:pt x="541" y="1017"/>
                </a:cubicBezTo>
                <a:cubicBezTo>
                  <a:pt x="549" y="1017"/>
                  <a:pt x="555" y="1011"/>
                  <a:pt x="555" y="1002"/>
                </a:cubicBezTo>
                <a:cubicBezTo>
                  <a:pt x="555" y="994"/>
                  <a:pt x="549" y="988"/>
                  <a:pt x="541" y="988"/>
                </a:cubicBezTo>
                <a:close/>
                <a:moveTo>
                  <a:pt x="541" y="1021"/>
                </a:moveTo>
                <a:cubicBezTo>
                  <a:pt x="532" y="1021"/>
                  <a:pt x="526" y="1027"/>
                  <a:pt x="526" y="1035"/>
                </a:cubicBezTo>
                <a:cubicBezTo>
                  <a:pt x="526" y="1044"/>
                  <a:pt x="532" y="1050"/>
                  <a:pt x="541" y="1050"/>
                </a:cubicBezTo>
                <a:cubicBezTo>
                  <a:pt x="549" y="1050"/>
                  <a:pt x="555" y="1044"/>
                  <a:pt x="555" y="1035"/>
                </a:cubicBezTo>
                <a:cubicBezTo>
                  <a:pt x="555" y="1027"/>
                  <a:pt x="549" y="1021"/>
                  <a:pt x="541" y="1021"/>
                </a:cubicBezTo>
                <a:close/>
                <a:moveTo>
                  <a:pt x="541" y="1053"/>
                </a:moveTo>
                <a:cubicBezTo>
                  <a:pt x="532" y="1053"/>
                  <a:pt x="526" y="1060"/>
                  <a:pt x="526" y="1068"/>
                </a:cubicBezTo>
                <a:cubicBezTo>
                  <a:pt x="526" y="1076"/>
                  <a:pt x="532" y="1083"/>
                  <a:pt x="541" y="1083"/>
                </a:cubicBezTo>
                <a:cubicBezTo>
                  <a:pt x="549" y="1083"/>
                  <a:pt x="555" y="1076"/>
                  <a:pt x="555" y="1068"/>
                </a:cubicBezTo>
                <a:cubicBezTo>
                  <a:pt x="555" y="1060"/>
                  <a:pt x="549" y="1053"/>
                  <a:pt x="541" y="1053"/>
                </a:cubicBezTo>
                <a:close/>
                <a:moveTo>
                  <a:pt x="541" y="1086"/>
                </a:moveTo>
                <a:cubicBezTo>
                  <a:pt x="532" y="1086"/>
                  <a:pt x="526" y="1093"/>
                  <a:pt x="526" y="1101"/>
                </a:cubicBezTo>
                <a:cubicBezTo>
                  <a:pt x="526" y="1109"/>
                  <a:pt x="532" y="1116"/>
                  <a:pt x="541" y="1116"/>
                </a:cubicBezTo>
                <a:cubicBezTo>
                  <a:pt x="549" y="1116"/>
                  <a:pt x="555" y="1109"/>
                  <a:pt x="555" y="1101"/>
                </a:cubicBezTo>
                <a:cubicBezTo>
                  <a:pt x="555" y="1093"/>
                  <a:pt x="549" y="1086"/>
                  <a:pt x="541" y="1086"/>
                </a:cubicBezTo>
                <a:close/>
                <a:moveTo>
                  <a:pt x="541" y="1119"/>
                </a:moveTo>
                <a:cubicBezTo>
                  <a:pt x="532" y="1119"/>
                  <a:pt x="526" y="1126"/>
                  <a:pt x="526" y="1134"/>
                </a:cubicBezTo>
                <a:cubicBezTo>
                  <a:pt x="526" y="1142"/>
                  <a:pt x="532" y="1149"/>
                  <a:pt x="541" y="1149"/>
                </a:cubicBezTo>
                <a:cubicBezTo>
                  <a:pt x="549" y="1149"/>
                  <a:pt x="555" y="1142"/>
                  <a:pt x="555" y="1134"/>
                </a:cubicBezTo>
                <a:cubicBezTo>
                  <a:pt x="555" y="1126"/>
                  <a:pt x="549" y="1119"/>
                  <a:pt x="541" y="1119"/>
                </a:cubicBezTo>
                <a:close/>
                <a:moveTo>
                  <a:pt x="541" y="1152"/>
                </a:moveTo>
                <a:cubicBezTo>
                  <a:pt x="532" y="1152"/>
                  <a:pt x="526" y="1159"/>
                  <a:pt x="526" y="1167"/>
                </a:cubicBezTo>
                <a:cubicBezTo>
                  <a:pt x="526" y="1175"/>
                  <a:pt x="532" y="1182"/>
                  <a:pt x="541" y="1182"/>
                </a:cubicBezTo>
                <a:cubicBezTo>
                  <a:pt x="549" y="1182"/>
                  <a:pt x="555" y="1175"/>
                  <a:pt x="555" y="1167"/>
                </a:cubicBezTo>
                <a:cubicBezTo>
                  <a:pt x="555" y="1159"/>
                  <a:pt x="549" y="1152"/>
                  <a:pt x="541" y="1152"/>
                </a:cubicBezTo>
                <a:close/>
                <a:moveTo>
                  <a:pt x="541" y="1185"/>
                </a:moveTo>
                <a:cubicBezTo>
                  <a:pt x="532" y="1185"/>
                  <a:pt x="526" y="1192"/>
                  <a:pt x="526" y="1200"/>
                </a:cubicBezTo>
                <a:cubicBezTo>
                  <a:pt x="526" y="1208"/>
                  <a:pt x="532" y="1215"/>
                  <a:pt x="541" y="1215"/>
                </a:cubicBezTo>
                <a:cubicBezTo>
                  <a:pt x="549" y="1215"/>
                  <a:pt x="555" y="1208"/>
                  <a:pt x="555" y="1200"/>
                </a:cubicBezTo>
                <a:cubicBezTo>
                  <a:pt x="555" y="1192"/>
                  <a:pt x="549" y="1185"/>
                  <a:pt x="541" y="1185"/>
                </a:cubicBezTo>
                <a:close/>
                <a:moveTo>
                  <a:pt x="541" y="1218"/>
                </a:moveTo>
                <a:cubicBezTo>
                  <a:pt x="532" y="1218"/>
                  <a:pt x="526" y="1225"/>
                  <a:pt x="526" y="1233"/>
                </a:cubicBezTo>
                <a:cubicBezTo>
                  <a:pt x="526" y="1241"/>
                  <a:pt x="532" y="1248"/>
                  <a:pt x="541" y="1248"/>
                </a:cubicBezTo>
                <a:cubicBezTo>
                  <a:pt x="549" y="1248"/>
                  <a:pt x="555" y="1241"/>
                  <a:pt x="555" y="1233"/>
                </a:cubicBezTo>
                <a:cubicBezTo>
                  <a:pt x="555" y="1225"/>
                  <a:pt x="549" y="1218"/>
                  <a:pt x="541" y="1218"/>
                </a:cubicBezTo>
                <a:close/>
                <a:moveTo>
                  <a:pt x="541" y="1251"/>
                </a:moveTo>
                <a:cubicBezTo>
                  <a:pt x="532" y="1251"/>
                  <a:pt x="526" y="1258"/>
                  <a:pt x="526" y="1266"/>
                </a:cubicBezTo>
                <a:cubicBezTo>
                  <a:pt x="526" y="1274"/>
                  <a:pt x="532" y="1281"/>
                  <a:pt x="541" y="1281"/>
                </a:cubicBezTo>
                <a:cubicBezTo>
                  <a:pt x="549" y="1281"/>
                  <a:pt x="555" y="1274"/>
                  <a:pt x="555" y="1266"/>
                </a:cubicBezTo>
                <a:cubicBezTo>
                  <a:pt x="555" y="1258"/>
                  <a:pt x="549" y="1251"/>
                  <a:pt x="541" y="1251"/>
                </a:cubicBezTo>
                <a:close/>
                <a:moveTo>
                  <a:pt x="541" y="1284"/>
                </a:moveTo>
                <a:cubicBezTo>
                  <a:pt x="532" y="1284"/>
                  <a:pt x="526" y="1291"/>
                  <a:pt x="526" y="1299"/>
                </a:cubicBezTo>
                <a:cubicBezTo>
                  <a:pt x="526" y="1307"/>
                  <a:pt x="532" y="1314"/>
                  <a:pt x="541" y="1314"/>
                </a:cubicBezTo>
                <a:cubicBezTo>
                  <a:pt x="549" y="1314"/>
                  <a:pt x="555" y="1307"/>
                  <a:pt x="555" y="1299"/>
                </a:cubicBezTo>
                <a:cubicBezTo>
                  <a:pt x="555" y="1291"/>
                  <a:pt x="549" y="1284"/>
                  <a:pt x="541" y="1284"/>
                </a:cubicBezTo>
                <a:close/>
                <a:moveTo>
                  <a:pt x="541" y="1317"/>
                </a:moveTo>
                <a:cubicBezTo>
                  <a:pt x="532" y="1317"/>
                  <a:pt x="526" y="1323"/>
                  <a:pt x="526" y="1332"/>
                </a:cubicBezTo>
                <a:cubicBezTo>
                  <a:pt x="526" y="1340"/>
                  <a:pt x="532" y="1346"/>
                  <a:pt x="541" y="1346"/>
                </a:cubicBezTo>
                <a:cubicBezTo>
                  <a:pt x="549" y="1346"/>
                  <a:pt x="555" y="1340"/>
                  <a:pt x="555" y="1332"/>
                </a:cubicBezTo>
                <a:cubicBezTo>
                  <a:pt x="555" y="1323"/>
                  <a:pt x="549" y="1317"/>
                  <a:pt x="541" y="1317"/>
                </a:cubicBezTo>
                <a:close/>
                <a:moveTo>
                  <a:pt x="541" y="1350"/>
                </a:moveTo>
                <a:cubicBezTo>
                  <a:pt x="532" y="1350"/>
                  <a:pt x="526" y="1356"/>
                  <a:pt x="526" y="1365"/>
                </a:cubicBezTo>
                <a:cubicBezTo>
                  <a:pt x="526" y="1373"/>
                  <a:pt x="532" y="1379"/>
                  <a:pt x="541" y="1379"/>
                </a:cubicBezTo>
                <a:cubicBezTo>
                  <a:pt x="549" y="1379"/>
                  <a:pt x="555" y="1373"/>
                  <a:pt x="555" y="1365"/>
                </a:cubicBezTo>
                <a:cubicBezTo>
                  <a:pt x="555" y="1356"/>
                  <a:pt x="549" y="1350"/>
                  <a:pt x="541" y="1350"/>
                </a:cubicBezTo>
                <a:close/>
                <a:moveTo>
                  <a:pt x="541" y="1383"/>
                </a:moveTo>
                <a:cubicBezTo>
                  <a:pt x="532" y="1383"/>
                  <a:pt x="526" y="1389"/>
                  <a:pt x="526" y="1397"/>
                </a:cubicBezTo>
                <a:cubicBezTo>
                  <a:pt x="526" y="1406"/>
                  <a:pt x="532" y="1412"/>
                  <a:pt x="541" y="1412"/>
                </a:cubicBezTo>
                <a:cubicBezTo>
                  <a:pt x="549" y="1412"/>
                  <a:pt x="555" y="1406"/>
                  <a:pt x="555" y="1397"/>
                </a:cubicBezTo>
                <a:cubicBezTo>
                  <a:pt x="555" y="1389"/>
                  <a:pt x="549" y="1383"/>
                  <a:pt x="541" y="1383"/>
                </a:cubicBezTo>
                <a:close/>
                <a:moveTo>
                  <a:pt x="541" y="1416"/>
                </a:moveTo>
                <a:cubicBezTo>
                  <a:pt x="532" y="1416"/>
                  <a:pt x="526" y="1422"/>
                  <a:pt x="526" y="1430"/>
                </a:cubicBezTo>
                <a:cubicBezTo>
                  <a:pt x="526" y="1439"/>
                  <a:pt x="532" y="1445"/>
                  <a:pt x="541" y="1445"/>
                </a:cubicBezTo>
                <a:cubicBezTo>
                  <a:pt x="549" y="1445"/>
                  <a:pt x="555" y="1439"/>
                  <a:pt x="555" y="1430"/>
                </a:cubicBezTo>
                <a:cubicBezTo>
                  <a:pt x="555" y="1422"/>
                  <a:pt x="549" y="1416"/>
                  <a:pt x="541" y="1416"/>
                </a:cubicBezTo>
                <a:close/>
                <a:moveTo>
                  <a:pt x="573" y="0"/>
                </a:moveTo>
                <a:cubicBezTo>
                  <a:pt x="565" y="0"/>
                  <a:pt x="559" y="7"/>
                  <a:pt x="559" y="15"/>
                </a:cubicBezTo>
                <a:cubicBezTo>
                  <a:pt x="559" y="23"/>
                  <a:pt x="565" y="30"/>
                  <a:pt x="573" y="30"/>
                </a:cubicBezTo>
                <a:cubicBezTo>
                  <a:pt x="582" y="30"/>
                  <a:pt x="588" y="23"/>
                  <a:pt x="588" y="15"/>
                </a:cubicBezTo>
                <a:cubicBezTo>
                  <a:pt x="588" y="7"/>
                  <a:pt x="582" y="0"/>
                  <a:pt x="573" y="0"/>
                </a:cubicBezTo>
                <a:close/>
                <a:moveTo>
                  <a:pt x="573" y="33"/>
                </a:moveTo>
                <a:cubicBezTo>
                  <a:pt x="565" y="33"/>
                  <a:pt x="559" y="40"/>
                  <a:pt x="559" y="48"/>
                </a:cubicBezTo>
                <a:cubicBezTo>
                  <a:pt x="559" y="56"/>
                  <a:pt x="565" y="63"/>
                  <a:pt x="573" y="63"/>
                </a:cubicBezTo>
                <a:cubicBezTo>
                  <a:pt x="582" y="63"/>
                  <a:pt x="588" y="56"/>
                  <a:pt x="588" y="48"/>
                </a:cubicBezTo>
                <a:cubicBezTo>
                  <a:pt x="588" y="40"/>
                  <a:pt x="582" y="33"/>
                  <a:pt x="573" y="33"/>
                </a:cubicBezTo>
                <a:close/>
                <a:moveTo>
                  <a:pt x="573" y="66"/>
                </a:moveTo>
                <a:cubicBezTo>
                  <a:pt x="565" y="66"/>
                  <a:pt x="559" y="72"/>
                  <a:pt x="559" y="81"/>
                </a:cubicBezTo>
                <a:cubicBezTo>
                  <a:pt x="559" y="89"/>
                  <a:pt x="565" y="95"/>
                  <a:pt x="573" y="95"/>
                </a:cubicBezTo>
                <a:cubicBezTo>
                  <a:pt x="582" y="95"/>
                  <a:pt x="588" y="89"/>
                  <a:pt x="588" y="81"/>
                </a:cubicBezTo>
                <a:cubicBezTo>
                  <a:pt x="588" y="72"/>
                  <a:pt x="582" y="66"/>
                  <a:pt x="573" y="66"/>
                </a:cubicBezTo>
                <a:close/>
                <a:moveTo>
                  <a:pt x="573" y="99"/>
                </a:moveTo>
                <a:cubicBezTo>
                  <a:pt x="565" y="99"/>
                  <a:pt x="559" y="105"/>
                  <a:pt x="559" y="114"/>
                </a:cubicBezTo>
                <a:cubicBezTo>
                  <a:pt x="559" y="122"/>
                  <a:pt x="565" y="128"/>
                  <a:pt x="573" y="128"/>
                </a:cubicBezTo>
                <a:cubicBezTo>
                  <a:pt x="582" y="128"/>
                  <a:pt x="588" y="122"/>
                  <a:pt x="588" y="114"/>
                </a:cubicBezTo>
                <a:cubicBezTo>
                  <a:pt x="588" y="105"/>
                  <a:pt x="582" y="99"/>
                  <a:pt x="573" y="99"/>
                </a:cubicBezTo>
                <a:close/>
                <a:moveTo>
                  <a:pt x="573" y="132"/>
                </a:moveTo>
                <a:cubicBezTo>
                  <a:pt x="565" y="132"/>
                  <a:pt x="559" y="138"/>
                  <a:pt x="559" y="147"/>
                </a:cubicBezTo>
                <a:cubicBezTo>
                  <a:pt x="559" y="155"/>
                  <a:pt x="565" y="161"/>
                  <a:pt x="573" y="161"/>
                </a:cubicBezTo>
                <a:cubicBezTo>
                  <a:pt x="582" y="161"/>
                  <a:pt x="588" y="155"/>
                  <a:pt x="588" y="147"/>
                </a:cubicBezTo>
                <a:cubicBezTo>
                  <a:pt x="588" y="138"/>
                  <a:pt x="582" y="132"/>
                  <a:pt x="573" y="132"/>
                </a:cubicBezTo>
                <a:close/>
                <a:moveTo>
                  <a:pt x="573" y="165"/>
                </a:moveTo>
                <a:cubicBezTo>
                  <a:pt x="565" y="165"/>
                  <a:pt x="559" y="171"/>
                  <a:pt x="559" y="179"/>
                </a:cubicBezTo>
                <a:cubicBezTo>
                  <a:pt x="559" y="188"/>
                  <a:pt x="565" y="194"/>
                  <a:pt x="573" y="194"/>
                </a:cubicBezTo>
                <a:cubicBezTo>
                  <a:pt x="582" y="194"/>
                  <a:pt x="588" y="188"/>
                  <a:pt x="588" y="179"/>
                </a:cubicBezTo>
                <a:cubicBezTo>
                  <a:pt x="588" y="171"/>
                  <a:pt x="582" y="165"/>
                  <a:pt x="573" y="165"/>
                </a:cubicBezTo>
                <a:close/>
                <a:moveTo>
                  <a:pt x="573" y="198"/>
                </a:moveTo>
                <a:cubicBezTo>
                  <a:pt x="565" y="198"/>
                  <a:pt x="559" y="204"/>
                  <a:pt x="559" y="212"/>
                </a:cubicBezTo>
                <a:cubicBezTo>
                  <a:pt x="559" y="221"/>
                  <a:pt x="565" y="227"/>
                  <a:pt x="573" y="227"/>
                </a:cubicBezTo>
                <a:cubicBezTo>
                  <a:pt x="582" y="227"/>
                  <a:pt x="588" y="221"/>
                  <a:pt x="588" y="212"/>
                </a:cubicBezTo>
                <a:cubicBezTo>
                  <a:pt x="588" y="204"/>
                  <a:pt x="582" y="198"/>
                  <a:pt x="573" y="198"/>
                </a:cubicBezTo>
                <a:close/>
                <a:moveTo>
                  <a:pt x="573" y="230"/>
                </a:moveTo>
                <a:cubicBezTo>
                  <a:pt x="565" y="230"/>
                  <a:pt x="559" y="237"/>
                  <a:pt x="559" y="245"/>
                </a:cubicBezTo>
                <a:cubicBezTo>
                  <a:pt x="559" y="253"/>
                  <a:pt x="565" y="260"/>
                  <a:pt x="573" y="260"/>
                </a:cubicBezTo>
                <a:cubicBezTo>
                  <a:pt x="582" y="260"/>
                  <a:pt x="588" y="253"/>
                  <a:pt x="588" y="245"/>
                </a:cubicBezTo>
                <a:cubicBezTo>
                  <a:pt x="588" y="237"/>
                  <a:pt x="582" y="230"/>
                  <a:pt x="573" y="230"/>
                </a:cubicBezTo>
                <a:close/>
                <a:moveTo>
                  <a:pt x="573" y="263"/>
                </a:moveTo>
                <a:cubicBezTo>
                  <a:pt x="565" y="263"/>
                  <a:pt x="559" y="270"/>
                  <a:pt x="559" y="278"/>
                </a:cubicBezTo>
                <a:cubicBezTo>
                  <a:pt x="559" y="286"/>
                  <a:pt x="565" y="293"/>
                  <a:pt x="573" y="293"/>
                </a:cubicBezTo>
                <a:cubicBezTo>
                  <a:pt x="582" y="293"/>
                  <a:pt x="588" y="286"/>
                  <a:pt x="588" y="278"/>
                </a:cubicBezTo>
                <a:cubicBezTo>
                  <a:pt x="588" y="270"/>
                  <a:pt x="582" y="263"/>
                  <a:pt x="573" y="263"/>
                </a:cubicBezTo>
                <a:close/>
                <a:moveTo>
                  <a:pt x="573" y="296"/>
                </a:moveTo>
                <a:cubicBezTo>
                  <a:pt x="565" y="296"/>
                  <a:pt x="559" y="303"/>
                  <a:pt x="559" y="311"/>
                </a:cubicBezTo>
                <a:cubicBezTo>
                  <a:pt x="559" y="319"/>
                  <a:pt x="565" y="326"/>
                  <a:pt x="573" y="326"/>
                </a:cubicBezTo>
                <a:cubicBezTo>
                  <a:pt x="582" y="326"/>
                  <a:pt x="588" y="319"/>
                  <a:pt x="588" y="311"/>
                </a:cubicBezTo>
                <a:cubicBezTo>
                  <a:pt x="588" y="303"/>
                  <a:pt x="582" y="296"/>
                  <a:pt x="573" y="296"/>
                </a:cubicBezTo>
                <a:close/>
                <a:moveTo>
                  <a:pt x="573" y="329"/>
                </a:moveTo>
                <a:cubicBezTo>
                  <a:pt x="565" y="329"/>
                  <a:pt x="559" y="336"/>
                  <a:pt x="559" y="344"/>
                </a:cubicBezTo>
                <a:cubicBezTo>
                  <a:pt x="559" y="352"/>
                  <a:pt x="565" y="359"/>
                  <a:pt x="573" y="359"/>
                </a:cubicBezTo>
                <a:cubicBezTo>
                  <a:pt x="582" y="359"/>
                  <a:pt x="588" y="352"/>
                  <a:pt x="588" y="344"/>
                </a:cubicBezTo>
                <a:cubicBezTo>
                  <a:pt x="588" y="336"/>
                  <a:pt x="582" y="329"/>
                  <a:pt x="573" y="329"/>
                </a:cubicBezTo>
                <a:close/>
                <a:moveTo>
                  <a:pt x="573" y="362"/>
                </a:moveTo>
                <a:cubicBezTo>
                  <a:pt x="565" y="362"/>
                  <a:pt x="559" y="369"/>
                  <a:pt x="559" y="377"/>
                </a:cubicBezTo>
                <a:cubicBezTo>
                  <a:pt x="559" y="385"/>
                  <a:pt x="565" y="392"/>
                  <a:pt x="573" y="392"/>
                </a:cubicBezTo>
                <a:cubicBezTo>
                  <a:pt x="582" y="392"/>
                  <a:pt x="588" y="385"/>
                  <a:pt x="588" y="377"/>
                </a:cubicBezTo>
                <a:cubicBezTo>
                  <a:pt x="588" y="369"/>
                  <a:pt x="582" y="362"/>
                  <a:pt x="573" y="362"/>
                </a:cubicBezTo>
                <a:close/>
                <a:moveTo>
                  <a:pt x="573" y="395"/>
                </a:moveTo>
                <a:cubicBezTo>
                  <a:pt x="565" y="395"/>
                  <a:pt x="559" y="402"/>
                  <a:pt x="559" y="410"/>
                </a:cubicBezTo>
                <a:cubicBezTo>
                  <a:pt x="559" y="418"/>
                  <a:pt x="565" y="425"/>
                  <a:pt x="573" y="425"/>
                </a:cubicBezTo>
                <a:cubicBezTo>
                  <a:pt x="582" y="425"/>
                  <a:pt x="588" y="418"/>
                  <a:pt x="588" y="410"/>
                </a:cubicBezTo>
                <a:cubicBezTo>
                  <a:pt x="588" y="402"/>
                  <a:pt x="582" y="395"/>
                  <a:pt x="573" y="395"/>
                </a:cubicBezTo>
                <a:close/>
                <a:moveTo>
                  <a:pt x="573" y="428"/>
                </a:moveTo>
                <a:cubicBezTo>
                  <a:pt x="565" y="428"/>
                  <a:pt x="559" y="435"/>
                  <a:pt x="559" y="443"/>
                </a:cubicBezTo>
                <a:cubicBezTo>
                  <a:pt x="559" y="451"/>
                  <a:pt x="565" y="458"/>
                  <a:pt x="573" y="458"/>
                </a:cubicBezTo>
                <a:cubicBezTo>
                  <a:pt x="582" y="458"/>
                  <a:pt x="588" y="451"/>
                  <a:pt x="588" y="443"/>
                </a:cubicBezTo>
                <a:cubicBezTo>
                  <a:pt x="588" y="435"/>
                  <a:pt x="582" y="428"/>
                  <a:pt x="573" y="428"/>
                </a:cubicBezTo>
                <a:close/>
                <a:moveTo>
                  <a:pt x="573" y="461"/>
                </a:moveTo>
                <a:cubicBezTo>
                  <a:pt x="565" y="461"/>
                  <a:pt x="559" y="468"/>
                  <a:pt x="559" y="476"/>
                </a:cubicBezTo>
                <a:cubicBezTo>
                  <a:pt x="559" y="484"/>
                  <a:pt x="565" y="491"/>
                  <a:pt x="573" y="491"/>
                </a:cubicBezTo>
                <a:cubicBezTo>
                  <a:pt x="582" y="491"/>
                  <a:pt x="588" y="484"/>
                  <a:pt x="588" y="476"/>
                </a:cubicBezTo>
                <a:cubicBezTo>
                  <a:pt x="588" y="468"/>
                  <a:pt x="582" y="461"/>
                  <a:pt x="573" y="461"/>
                </a:cubicBezTo>
                <a:close/>
                <a:moveTo>
                  <a:pt x="573" y="494"/>
                </a:moveTo>
                <a:cubicBezTo>
                  <a:pt x="565" y="494"/>
                  <a:pt x="559" y="500"/>
                  <a:pt x="559" y="509"/>
                </a:cubicBezTo>
                <a:cubicBezTo>
                  <a:pt x="559" y="517"/>
                  <a:pt x="565" y="523"/>
                  <a:pt x="573" y="523"/>
                </a:cubicBezTo>
                <a:cubicBezTo>
                  <a:pt x="582" y="523"/>
                  <a:pt x="588" y="517"/>
                  <a:pt x="588" y="509"/>
                </a:cubicBezTo>
                <a:cubicBezTo>
                  <a:pt x="588" y="500"/>
                  <a:pt x="582" y="494"/>
                  <a:pt x="573" y="494"/>
                </a:cubicBezTo>
                <a:close/>
                <a:moveTo>
                  <a:pt x="573" y="527"/>
                </a:moveTo>
                <a:cubicBezTo>
                  <a:pt x="565" y="527"/>
                  <a:pt x="559" y="533"/>
                  <a:pt x="559" y="542"/>
                </a:cubicBezTo>
                <a:cubicBezTo>
                  <a:pt x="559" y="550"/>
                  <a:pt x="565" y="556"/>
                  <a:pt x="573" y="556"/>
                </a:cubicBezTo>
                <a:cubicBezTo>
                  <a:pt x="582" y="556"/>
                  <a:pt x="588" y="550"/>
                  <a:pt x="588" y="542"/>
                </a:cubicBezTo>
                <a:cubicBezTo>
                  <a:pt x="588" y="533"/>
                  <a:pt x="582" y="527"/>
                  <a:pt x="573" y="527"/>
                </a:cubicBezTo>
                <a:close/>
                <a:moveTo>
                  <a:pt x="573" y="560"/>
                </a:moveTo>
                <a:cubicBezTo>
                  <a:pt x="565" y="560"/>
                  <a:pt x="559" y="566"/>
                  <a:pt x="559" y="574"/>
                </a:cubicBezTo>
                <a:cubicBezTo>
                  <a:pt x="559" y="583"/>
                  <a:pt x="565" y="589"/>
                  <a:pt x="573" y="589"/>
                </a:cubicBezTo>
                <a:cubicBezTo>
                  <a:pt x="582" y="589"/>
                  <a:pt x="588" y="583"/>
                  <a:pt x="588" y="574"/>
                </a:cubicBezTo>
                <a:cubicBezTo>
                  <a:pt x="588" y="566"/>
                  <a:pt x="582" y="560"/>
                  <a:pt x="573" y="560"/>
                </a:cubicBezTo>
                <a:close/>
                <a:moveTo>
                  <a:pt x="573" y="593"/>
                </a:moveTo>
                <a:cubicBezTo>
                  <a:pt x="565" y="593"/>
                  <a:pt x="559" y="599"/>
                  <a:pt x="559" y="607"/>
                </a:cubicBezTo>
                <a:cubicBezTo>
                  <a:pt x="559" y="616"/>
                  <a:pt x="565" y="622"/>
                  <a:pt x="573" y="622"/>
                </a:cubicBezTo>
                <a:cubicBezTo>
                  <a:pt x="582" y="622"/>
                  <a:pt x="588" y="616"/>
                  <a:pt x="588" y="607"/>
                </a:cubicBezTo>
                <a:cubicBezTo>
                  <a:pt x="588" y="599"/>
                  <a:pt x="582" y="593"/>
                  <a:pt x="573" y="593"/>
                </a:cubicBezTo>
                <a:close/>
                <a:moveTo>
                  <a:pt x="573" y="625"/>
                </a:moveTo>
                <a:cubicBezTo>
                  <a:pt x="565" y="625"/>
                  <a:pt x="559" y="632"/>
                  <a:pt x="559" y="640"/>
                </a:cubicBezTo>
                <a:cubicBezTo>
                  <a:pt x="559" y="648"/>
                  <a:pt x="565" y="655"/>
                  <a:pt x="573" y="655"/>
                </a:cubicBezTo>
                <a:cubicBezTo>
                  <a:pt x="582" y="655"/>
                  <a:pt x="588" y="648"/>
                  <a:pt x="588" y="640"/>
                </a:cubicBezTo>
                <a:cubicBezTo>
                  <a:pt x="588" y="632"/>
                  <a:pt x="582" y="625"/>
                  <a:pt x="573" y="625"/>
                </a:cubicBezTo>
                <a:close/>
                <a:moveTo>
                  <a:pt x="573" y="658"/>
                </a:moveTo>
                <a:cubicBezTo>
                  <a:pt x="565" y="658"/>
                  <a:pt x="559" y="665"/>
                  <a:pt x="559" y="673"/>
                </a:cubicBezTo>
                <a:cubicBezTo>
                  <a:pt x="559" y="681"/>
                  <a:pt x="565" y="688"/>
                  <a:pt x="573" y="688"/>
                </a:cubicBezTo>
                <a:cubicBezTo>
                  <a:pt x="582" y="688"/>
                  <a:pt x="588" y="681"/>
                  <a:pt x="588" y="673"/>
                </a:cubicBezTo>
                <a:cubicBezTo>
                  <a:pt x="588" y="665"/>
                  <a:pt x="582" y="658"/>
                  <a:pt x="573" y="658"/>
                </a:cubicBezTo>
                <a:close/>
                <a:moveTo>
                  <a:pt x="573" y="691"/>
                </a:moveTo>
                <a:cubicBezTo>
                  <a:pt x="565" y="691"/>
                  <a:pt x="559" y="698"/>
                  <a:pt x="559" y="706"/>
                </a:cubicBezTo>
                <a:cubicBezTo>
                  <a:pt x="559" y="714"/>
                  <a:pt x="565" y="721"/>
                  <a:pt x="573" y="721"/>
                </a:cubicBezTo>
                <a:cubicBezTo>
                  <a:pt x="582" y="721"/>
                  <a:pt x="588" y="714"/>
                  <a:pt x="588" y="706"/>
                </a:cubicBezTo>
                <a:cubicBezTo>
                  <a:pt x="588" y="698"/>
                  <a:pt x="582" y="691"/>
                  <a:pt x="573" y="691"/>
                </a:cubicBezTo>
                <a:close/>
                <a:moveTo>
                  <a:pt x="573" y="724"/>
                </a:moveTo>
                <a:cubicBezTo>
                  <a:pt x="565" y="724"/>
                  <a:pt x="559" y="731"/>
                  <a:pt x="559" y="739"/>
                </a:cubicBezTo>
                <a:cubicBezTo>
                  <a:pt x="559" y="747"/>
                  <a:pt x="565" y="754"/>
                  <a:pt x="573" y="754"/>
                </a:cubicBezTo>
                <a:cubicBezTo>
                  <a:pt x="582" y="754"/>
                  <a:pt x="588" y="747"/>
                  <a:pt x="588" y="739"/>
                </a:cubicBezTo>
                <a:cubicBezTo>
                  <a:pt x="588" y="731"/>
                  <a:pt x="582" y="724"/>
                  <a:pt x="573" y="724"/>
                </a:cubicBezTo>
                <a:close/>
                <a:moveTo>
                  <a:pt x="573" y="757"/>
                </a:moveTo>
                <a:cubicBezTo>
                  <a:pt x="565" y="757"/>
                  <a:pt x="559" y="764"/>
                  <a:pt x="559" y="772"/>
                </a:cubicBezTo>
                <a:cubicBezTo>
                  <a:pt x="559" y="780"/>
                  <a:pt x="565" y="787"/>
                  <a:pt x="573" y="787"/>
                </a:cubicBezTo>
                <a:cubicBezTo>
                  <a:pt x="582" y="787"/>
                  <a:pt x="588" y="780"/>
                  <a:pt x="588" y="772"/>
                </a:cubicBezTo>
                <a:cubicBezTo>
                  <a:pt x="588" y="764"/>
                  <a:pt x="582" y="757"/>
                  <a:pt x="573" y="757"/>
                </a:cubicBezTo>
                <a:close/>
                <a:moveTo>
                  <a:pt x="573" y="790"/>
                </a:moveTo>
                <a:cubicBezTo>
                  <a:pt x="565" y="790"/>
                  <a:pt x="559" y="797"/>
                  <a:pt x="559" y="805"/>
                </a:cubicBezTo>
                <a:cubicBezTo>
                  <a:pt x="559" y="813"/>
                  <a:pt x="565" y="820"/>
                  <a:pt x="573" y="820"/>
                </a:cubicBezTo>
                <a:cubicBezTo>
                  <a:pt x="582" y="820"/>
                  <a:pt x="588" y="813"/>
                  <a:pt x="588" y="805"/>
                </a:cubicBezTo>
                <a:cubicBezTo>
                  <a:pt x="588" y="797"/>
                  <a:pt x="582" y="790"/>
                  <a:pt x="573" y="790"/>
                </a:cubicBezTo>
                <a:close/>
                <a:moveTo>
                  <a:pt x="573" y="823"/>
                </a:moveTo>
                <a:cubicBezTo>
                  <a:pt x="565" y="823"/>
                  <a:pt x="559" y="830"/>
                  <a:pt x="559" y="838"/>
                </a:cubicBezTo>
                <a:cubicBezTo>
                  <a:pt x="559" y="846"/>
                  <a:pt x="565" y="853"/>
                  <a:pt x="573" y="853"/>
                </a:cubicBezTo>
                <a:cubicBezTo>
                  <a:pt x="582" y="853"/>
                  <a:pt x="588" y="846"/>
                  <a:pt x="588" y="838"/>
                </a:cubicBezTo>
                <a:cubicBezTo>
                  <a:pt x="588" y="830"/>
                  <a:pt x="582" y="823"/>
                  <a:pt x="573" y="823"/>
                </a:cubicBezTo>
                <a:close/>
                <a:moveTo>
                  <a:pt x="573" y="856"/>
                </a:moveTo>
                <a:cubicBezTo>
                  <a:pt x="565" y="856"/>
                  <a:pt x="559" y="863"/>
                  <a:pt x="559" y="871"/>
                </a:cubicBezTo>
                <a:cubicBezTo>
                  <a:pt x="559" y="879"/>
                  <a:pt x="565" y="886"/>
                  <a:pt x="573" y="886"/>
                </a:cubicBezTo>
                <a:cubicBezTo>
                  <a:pt x="582" y="886"/>
                  <a:pt x="588" y="879"/>
                  <a:pt x="588" y="871"/>
                </a:cubicBezTo>
                <a:cubicBezTo>
                  <a:pt x="588" y="863"/>
                  <a:pt x="582" y="856"/>
                  <a:pt x="573" y="856"/>
                </a:cubicBezTo>
                <a:close/>
                <a:moveTo>
                  <a:pt x="573" y="889"/>
                </a:moveTo>
                <a:cubicBezTo>
                  <a:pt x="565" y="889"/>
                  <a:pt x="559" y="895"/>
                  <a:pt x="559" y="904"/>
                </a:cubicBezTo>
                <a:cubicBezTo>
                  <a:pt x="559" y="912"/>
                  <a:pt x="565" y="918"/>
                  <a:pt x="573" y="918"/>
                </a:cubicBezTo>
                <a:cubicBezTo>
                  <a:pt x="582" y="918"/>
                  <a:pt x="588" y="912"/>
                  <a:pt x="588" y="904"/>
                </a:cubicBezTo>
                <a:cubicBezTo>
                  <a:pt x="588" y="895"/>
                  <a:pt x="582" y="889"/>
                  <a:pt x="573" y="889"/>
                </a:cubicBezTo>
                <a:close/>
                <a:moveTo>
                  <a:pt x="573" y="922"/>
                </a:moveTo>
                <a:cubicBezTo>
                  <a:pt x="565" y="922"/>
                  <a:pt x="559" y="928"/>
                  <a:pt x="559" y="937"/>
                </a:cubicBezTo>
                <a:cubicBezTo>
                  <a:pt x="559" y="945"/>
                  <a:pt x="565" y="951"/>
                  <a:pt x="573" y="951"/>
                </a:cubicBezTo>
                <a:cubicBezTo>
                  <a:pt x="582" y="951"/>
                  <a:pt x="588" y="945"/>
                  <a:pt x="588" y="937"/>
                </a:cubicBezTo>
                <a:cubicBezTo>
                  <a:pt x="588" y="928"/>
                  <a:pt x="582" y="922"/>
                  <a:pt x="573" y="922"/>
                </a:cubicBezTo>
                <a:close/>
                <a:moveTo>
                  <a:pt x="573" y="955"/>
                </a:moveTo>
                <a:cubicBezTo>
                  <a:pt x="565" y="955"/>
                  <a:pt x="559" y="961"/>
                  <a:pt x="559" y="970"/>
                </a:cubicBezTo>
                <a:cubicBezTo>
                  <a:pt x="559" y="978"/>
                  <a:pt x="565" y="984"/>
                  <a:pt x="573" y="984"/>
                </a:cubicBezTo>
                <a:cubicBezTo>
                  <a:pt x="582" y="984"/>
                  <a:pt x="588" y="978"/>
                  <a:pt x="588" y="970"/>
                </a:cubicBezTo>
                <a:cubicBezTo>
                  <a:pt x="588" y="961"/>
                  <a:pt x="582" y="955"/>
                  <a:pt x="573" y="955"/>
                </a:cubicBezTo>
                <a:close/>
                <a:moveTo>
                  <a:pt x="573" y="988"/>
                </a:moveTo>
                <a:cubicBezTo>
                  <a:pt x="565" y="988"/>
                  <a:pt x="559" y="994"/>
                  <a:pt x="559" y="1002"/>
                </a:cubicBezTo>
                <a:cubicBezTo>
                  <a:pt x="559" y="1011"/>
                  <a:pt x="565" y="1017"/>
                  <a:pt x="573" y="1017"/>
                </a:cubicBezTo>
                <a:cubicBezTo>
                  <a:pt x="582" y="1017"/>
                  <a:pt x="588" y="1011"/>
                  <a:pt x="588" y="1002"/>
                </a:cubicBezTo>
                <a:cubicBezTo>
                  <a:pt x="588" y="994"/>
                  <a:pt x="582" y="988"/>
                  <a:pt x="573" y="988"/>
                </a:cubicBezTo>
                <a:close/>
                <a:moveTo>
                  <a:pt x="573" y="1021"/>
                </a:moveTo>
                <a:cubicBezTo>
                  <a:pt x="565" y="1021"/>
                  <a:pt x="559" y="1027"/>
                  <a:pt x="559" y="1035"/>
                </a:cubicBezTo>
                <a:cubicBezTo>
                  <a:pt x="559" y="1044"/>
                  <a:pt x="565" y="1050"/>
                  <a:pt x="573" y="1050"/>
                </a:cubicBezTo>
                <a:cubicBezTo>
                  <a:pt x="582" y="1050"/>
                  <a:pt x="588" y="1044"/>
                  <a:pt x="588" y="1035"/>
                </a:cubicBezTo>
                <a:cubicBezTo>
                  <a:pt x="588" y="1027"/>
                  <a:pt x="582" y="1021"/>
                  <a:pt x="573" y="1021"/>
                </a:cubicBezTo>
                <a:close/>
                <a:moveTo>
                  <a:pt x="573" y="1053"/>
                </a:moveTo>
                <a:cubicBezTo>
                  <a:pt x="565" y="1053"/>
                  <a:pt x="559" y="1060"/>
                  <a:pt x="559" y="1068"/>
                </a:cubicBezTo>
                <a:cubicBezTo>
                  <a:pt x="559" y="1076"/>
                  <a:pt x="565" y="1083"/>
                  <a:pt x="573" y="1083"/>
                </a:cubicBezTo>
                <a:cubicBezTo>
                  <a:pt x="582" y="1083"/>
                  <a:pt x="588" y="1076"/>
                  <a:pt x="588" y="1068"/>
                </a:cubicBezTo>
                <a:cubicBezTo>
                  <a:pt x="588" y="1060"/>
                  <a:pt x="582" y="1053"/>
                  <a:pt x="573" y="1053"/>
                </a:cubicBezTo>
                <a:close/>
                <a:moveTo>
                  <a:pt x="573" y="1086"/>
                </a:moveTo>
                <a:cubicBezTo>
                  <a:pt x="565" y="1086"/>
                  <a:pt x="559" y="1093"/>
                  <a:pt x="559" y="1101"/>
                </a:cubicBezTo>
                <a:cubicBezTo>
                  <a:pt x="559" y="1109"/>
                  <a:pt x="565" y="1116"/>
                  <a:pt x="573" y="1116"/>
                </a:cubicBezTo>
                <a:cubicBezTo>
                  <a:pt x="582" y="1116"/>
                  <a:pt x="588" y="1109"/>
                  <a:pt x="588" y="1101"/>
                </a:cubicBezTo>
                <a:cubicBezTo>
                  <a:pt x="588" y="1093"/>
                  <a:pt x="582" y="1086"/>
                  <a:pt x="573" y="1086"/>
                </a:cubicBezTo>
                <a:close/>
                <a:moveTo>
                  <a:pt x="573" y="1119"/>
                </a:moveTo>
                <a:cubicBezTo>
                  <a:pt x="565" y="1119"/>
                  <a:pt x="559" y="1126"/>
                  <a:pt x="559" y="1134"/>
                </a:cubicBezTo>
                <a:cubicBezTo>
                  <a:pt x="559" y="1142"/>
                  <a:pt x="565" y="1149"/>
                  <a:pt x="573" y="1149"/>
                </a:cubicBezTo>
                <a:cubicBezTo>
                  <a:pt x="582" y="1149"/>
                  <a:pt x="588" y="1142"/>
                  <a:pt x="588" y="1134"/>
                </a:cubicBezTo>
                <a:cubicBezTo>
                  <a:pt x="588" y="1126"/>
                  <a:pt x="582" y="1119"/>
                  <a:pt x="573" y="1119"/>
                </a:cubicBezTo>
                <a:close/>
                <a:moveTo>
                  <a:pt x="573" y="1152"/>
                </a:moveTo>
                <a:cubicBezTo>
                  <a:pt x="565" y="1152"/>
                  <a:pt x="559" y="1159"/>
                  <a:pt x="559" y="1167"/>
                </a:cubicBezTo>
                <a:cubicBezTo>
                  <a:pt x="559" y="1175"/>
                  <a:pt x="565" y="1182"/>
                  <a:pt x="573" y="1182"/>
                </a:cubicBezTo>
                <a:cubicBezTo>
                  <a:pt x="582" y="1182"/>
                  <a:pt x="588" y="1175"/>
                  <a:pt x="588" y="1167"/>
                </a:cubicBezTo>
                <a:cubicBezTo>
                  <a:pt x="588" y="1159"/>
                  <a:pt x="582" y="1152"/>
                  <a:pt x="573" y="1152"/>
                </a:cubicBezTo>
                <a:close/>
                <a:moveTo>
                  <a:pt x="573" y="1185"/>
                </a:moveTo>
                <a:cubicBezTo>
                  <a:pt x="565" y="1185"/>
                  <a:pt x="559" y="1192"/>
                  <a:pt x="559" y="1200"/>
                </a:cubicBezTo>
                <a:cubicBezTo>
                  <a:pt x="559" y="1208"/>
                  <a:pt x="565" y="1215"/>
                  <a:pt x="573" y="1215"/>
                </a:cubicBezTo>
                <a:cubicBezTo>
                  <a:pt x="582" y="1215"/>
                  <a:pt x="588" y="1208"/>
                  <a:pt x="588" y="1200"/>
                </a:cubicBezTo>
                <a:cubicBezTo>
                  <a:pt x="588" y="1192"/>
                  <a:pt x="582" y="1185"/>
                  <a:pt x="573" y="1185"/>
                </a:cubicBezTo>
                <a:close/>
                <a:moveTo>
                  <a:pt x="573" y="1218"/>
                </a:moveTo>
                <a:cubicBezTo>
                  <a:pt x="565" y="1218"/>
                  <a:pt x="559" y="1225"/>
                  <a:pt x="559" y="1233"/>
                </a:cubicBezTo>
                <a:cubicBezTo>
                  <a:pt x="559" y="1241"/>
                  <a:pt x="565" y="1248"/>
                  <a:pt x="573" y="1248"/>
                </a:cubicBezTo>
                <a:cubicBezTo>
                  <a:pt x="582" y="1248"/>
                  <a:pt x="588" y="1241"/>
                  <a:pt x="588" y="1233"/>
                </a:cubicBezTo>
                <a:cubicBezTo>
                  <a:pt x="588" y="1225"/>
                  <a:pt x="582" y="1218"/>
                  <a:pt x="573" y="1218"/>
                </a:cubicBezTo>
                <a:close/>
                <a:moveTo>
                  <a:pt x="573" y="1251"/>
                </a:moveTo>
                <a:cubicBezTo>
                  <a:pt x="565" y="1251"/>
                  <a:pt x="559" y="1258"/>
                  <a:pt x="559" y="1266"/>
                </a:cubicBezTo>
                <a:cubicBezTo>
                  <a:pt x="559" y="1274"/>
                  <a:pt x="565" y="1281"/>
                  <a:pt x="573" y="1281"/>
                </a:cubicBezTo>
                <a:cubicBezTo>
                  <a:pt x="582" y="1281"/>
                  <a:pt x="588" y="1274"/>
                  <a:pt x="588" y="1266"/>
                </a:cubicBezTo>
                <a:cubicBezTo>
                  <a:pt x="588" y="1258"/>
                  <a:pt x="582" y="1251"/>
                  <a:pt x="573" y="1251"/>
                </a:cubicBezTo>
                <a:close/>
                <a:moveTo>
                  <a:pt x="573" y="1284"/>
                </a:moveTo>
                <a:cubicBezTo>
                  <a:pt x="565" y="1284"/>
                  <a:pt x="559" y="1291"/>
                  <a:pt x="559" y="1299"/>
                </a:cubicBezTo>
                <a:cubicBezTo>
                  <a:pt x="559" y="1307"/>
                  <a:pt x="565" y="1314"/>
                  <a:pt x="573" y="1314"/>
                </a:cubicBezTo>
                <a:cubicBezTo>
                  <a:pt x="582" y="1314"/>
                  <a:pt x="588" y="1307"/>
                  <a:pt x="588" y="1299"/>
                </a:cubicBezTo>
                <a:cubicBezTo>
                  <a:pt x="588" y="1291"/>
                  <a:pt x="582" y="1284"/>
                  <a:pt x="573" y="1284"/>
                </a:cubicBezTo>
                <a:close/>
                <a:moveTo>
                  <a:pt x="573" y="1317"/>
                </a:moveTo>
                <a:cubicBezTo>
                  <a:pt x="565" y="1317"/>
                  <a:pt x="559" y="1323"/>
                  <a:pt x="559" y="1332"/>
                </a:cubicBezTo>
                <a:cubicBezTo>
                  <a:pt x="559" y="1340"/>
                  <a:pt x="565" y="1346"/>
                  <a:pt x="573" y="1346"/>
                </a:cubicBezTo>
                <a:cubicBezTo>
                  <a:pt x="582" y="1346"/>
                  <a:pt x="588" y="1340"/>
                  <a:pt x="588" y="1332"/>
                </a:cubicBezTo>
                <a:cubicBezTo>
                  <a:pt x="588" y="1323"/>
                  <a:pt x="582" y="1317"/>
                  <a:pt x="573" y="1317"/>
                </a:cubicBezTo>
                <a:close/>
                <a:moveTo>
                  <a:pt x="573" y="1350"/>
                </a:moveTo>
                <a:cubicBezTo>
                  <a:pt x="565" y="1350"/>
                  <a:pt x="559" y="1356"/>
                  <a:pt x="559" y="1365"/>
                </a:cubicBezTo>
                <a:cubicBezTo>
                  <a:pt x="559" y="1373"/>
                  <a:pt x="565" y="1379"/>
                  <a:pt x="573" y="1379"/>
                </a:cubicBezTo>
                <a:cubicBezTo>
                  <a:pt x="582" y="1379"/>
                  <a:pt x="588" y="1373"/>
                  <a:pt x="588" y="1365"/>
                </a:cubicBezTo>
                <a:cubicBezTo>
                  <a:pt x="588" y="1356"/>
                  <a:pt x="582" y="1350"/>
                  <a:pt x="573" y="1350"/>
                </a:cubicBezTo>
                <a:close/>
                <a:moveTo>
                  <a:pt x="573" y="1383"/>
                </a:moveTo>
                <a:cubicBezTo>
                  <a:pt x="565" y="1383"/>
                  <a:pt x="559" y="1389"/>
                  <a:pt x="559" y="1397"/>
                </a:cubicBezTo>
                <a:cubicBezTo>
                  <a:pt x="559" y="1406"/>
                  <a:pt x="565" y="1412"/>
                  <a:pt x="573" y="1412"/>
                </a:cubicBezTo>
                <a:cubicBezTo>
                  <a:pt x="582" y="1412"/>
                  <a:pt x="588" y="1406"/>
                  <a:pt x="588" y="1397"/>
                </a:cubicBezTo>
                <a:cubicBezTo>
                  <a:pt x="588" y="1389"/>
                  <a:pt x="582" y="1383"/>
                  <a:pt x="573" y="1383"/>
                </a:cubicBezTo>
                <a:close/>
                <a:moveTo>
                  <a:pt x="573" y="1416"/>
                </a:moveTo>
                <a:cubicBezTo>
                  <a:pt x="565" y="1416"/>
                  <a:pt x="559" y="1422"/>
                  <a:pt x="559" y="1430"/>
                </a:cubicBezTo>
                <a:cubicBezTo>
                  <a:pt x="559" y="1439"/>
                  <a:pt x="565" y="1445"/>
                  <a:pt x="573" y="1445"/>
                </a:cubicBezTo>
                <a:cubicBezTo>
                  <a:pt x="582" y="1445"/>
                  <a:pt x="588" y="1439"/>
                  <a:pt x="588" y="1430"/>
                </a:cubicBezTo>
                <a:cubicBezTo>
                  <a:pt x="588" y="1422"/>
                  <a:pt x="582" y="1416"/>
                  <a:pt x="573" y="1416"/>
                </a:cubicBezTo>
                <a:close/>
                <a:moveTo>
                  <a:pt x="606" y="0"/>
                </a:moveTo>
                <a:cubicBezTo>
                  <a:pt x="598" y="0"/>
                  <a:pt x="592" y="7"/>
                  <a:pt x="592" y="15"/>
                </a:cubicBezTo>
                <a:cubicBezTo>
                  <a:pt x="592" y="23"/>
                  <a:pt x="598" y="30"/>
                  <a:pt x="606" y="30"/>
                </a:cubicBezTo>
                <a:cubicBezTo>
                  <a:pt x="615" y="30"/>
                  <a:pt x="621" y="23"/>
                  <a:pt x="621" y="15"/>
                </a:cubicBezTo>
                <a:cubicBezTo>
                  <a:pt x="621" y="7"/>
                  <a:pt x="615" y="0"/>
                  <a:pt x="606" y="0"/>
                </a:cubicBezTo>
                <a:close/>
                <a:moveTo>
                  <a:pt x="606" y="33"/>
                </a:moveTo>
                <a:cubicBezTo>
                  <a:pt x="598" y="33"/>
                  <a:pt x="592" y="40"/>
                  <a:pt x="592" y="48"/>
                </a:cubicBezTo>
                <a:cubicBezTo>
                  <a:pt x="592" y="56"/>
                  <a:pt x="598" y="63"/>
                  <a:pt x="606" y="63"/>
                </a:cubicBezTo>
                <a:cubicBezTo>
                  <a:pt x="615" y="63"/>
                  <a:pt x="621" y="56"/>
                  <a:pt x="621" y="48"/>
                </a:cubicBezTo>
                <a:cubicBezTo>
                  <a:pt x="621" y="40"/>
                  <a:pt x="615" y="33"/>
                  <a:pt x="606" y="33"/>
                </a:cubicBezTo>
                <a:close/>
                <a:moveTo>
                  <a:pt x="606" y="66"/>
                </a:moveTo>
                <a:cubicBezTo>
                  <a:pt x="598" y="66"/>
                  <a:pt x="592" y="72"/>
                  <a:pt x="592" y="81"/>
                </a:cubicBezTo>
                <a:cubicBezTo>
                  <a:pt x="592" y="89"/>
                  <a:pt x="598" y="95"/>
                  <a:pt x="606" y="95"/>
                </a:cubicBezTo>
                <a:cubicBezTo>
                  <a:pt x="615" y="95"/>
                  <a:pt x="621" y="89"/>
                  <a:pt x="621" y="81"/>
                </a:cubicBezTo>
                <a:cubicBezTo>
                  <a:pt x="621" y="72"/>
                  <a:pt x="615" y="66"/>
                  <a:pt x="606" y="66"/>
                </a:cubicBezTo>
                <a:close/>
                <a:moveTo>
                  <a:pt x="606" y="99"/>
                </a:moveTo>
                <a:cubicBezTo>
                  <a:pt x="598" y="99"/>
                  <a:pt x="592" y="105"/>
                  <a:pt x="592" y="114"/>
                </a:cubicBezTo>
                <a:cubicBezTo>
                  <a:pt x="592" y="122"/>
                  <a:pt x="598" y="128"/>
                  <a:pt x="606" y="128"/>
                </a:cubicBezTo>
                <a:cubicBezTo>
                  <a:pt x="615" y="128"/>
                  <a:pt x="621" y="122"/>
                  <a:pt x="621" y="114"/>
                </a:cubicBezTo>
                <a:cubicBezTo>
                  <a:pt x="621" y="105"/>
                  <a:pt x="615" y="99"/>
                  <a:pt x="606" y="99"/>
                </a:cubicBezTo>
                <a:close/>
                <a:moveTo>
                  <a:pt x="606" y="132"/>
                </a:moveTo>
                <a:cubicBezTo>
                  <a:pt x="598" y="132"/>
                  <a:pt x="592" y="138"/>
                  <a:pt x="592" y="147"/>
                </a:cubicBezTo>
                <a:cubicBezTo>
                  <a:pt x="592" y="155"/>
                  <a:pt x="598" y="161"/>
                  <a:pt x="606" y="161"/>
                </a:cubicBezTo>
                <a:cubicBezTo>
                  <a:pt x="615" y="161"/>
                  <a:pt x="621" y="155"/>
                  <a:pt x="621" y="147"/>
                </a:cubicBezTo>
                <a:cubicBezTo>
                  <a:pt x="621" y="138"/>
                  <a:pt x="615" y="132"/>
                  <a:pt x="606" y="132"/>
                </a:cubicBezTo>
                <a:close/>
                <a:moveTo>
                  <a:pt x="606" y="165"/>
                </a:moveTo>
                <a:cubicBezTo>
                  <a:pt x="598" y="165"/>
                  <a:pt x="592" y="171"/>
                  <a:pt x="592" y="179"/>
                </a:cubicBezTo>
                <a:cubicBezTo>
                  <a:pt x="592" y="188"/>
                  <a:pt x="598" y="194"/>
                  <a:pt x="606" y="194"/>
                </a:cubicBezTo>
                <a:cubicBezTo>
                  <a:pt x="615" y="194"/>
                  <a:pt x="621" y="188"/>
                  <a:pt x="621" y="179"/>
                </a:cubicBezTo>
                <a:cubicBezTo>
                  <a:pt x="621" y="171"/>
                  <a:pt x="615" y="165"/>
                  <a:pt x="606" y="165"/>
                </a:cubicBezTo>
                <a:close/>
                <a:moveTo>
                  <a:pt x="606" y="198"/>
                </a:moveTo>
                <a:cubicBezTo>
                  <a:pt x="598" y="198"/>
                  <a:pt x="592" y="204"/>
                  <a:pt x="592" y="212"/>
                </a:cubicBezTo>
                <a:cubicBezTo>
                  <a:pt x="592" y="221"/>
                  <a:pt x="598" y="227"/>
                  <a:pt x="606" y="227"/>
                </a:cubicBezTo>
                <a:cubicBezTo>
                  <a:pt x="615" y="227"/>
                  <a:pt x="621" y="221"/>
                  <a:pt x="621" y="212"/>
                </a:cubicBezTo>
                <a:cubicBezTo>
                  <a:pt x="621" y="204"/>
                  <a:pt x="615" y="198"/>
                  <a:pt x="606" y="198"/>
                </a:cubicBezTo>
                <a:close/>
                <a:moveTo>
                  <a:pt x="606" y="230"/>
                </a:moveTo>
                <a:cubicBezTo>
                  <a:pt x="598" y="230"/>
                  <a:pt x="592" y="237"/>
                  <a:pt x="592" y="245"/>
                </a:cubicBezTo>
                <a:cubicBezTo>
                  <a:pt x="592" y="253"/>
                  <a:pt x="598" y="260"/>
                  <a:pt x="606" y="260"/>
                </a:cubicBezTo>
                <a:cubicBezTo>
                  <a:pt x="615" y="260"/>
                  <a:pt x="621" y="253"/>
                  <a:pt x="621" y="245"/>
                </a:cubicBezTo>
                <a:cubicBezTo>
                  <a:pt x="621" y="237"/>
                  <a:pt x="615" y="230"/>
                  <a:pt x="606" y="230"/>
                </a:cubicBezTo>
                <a:close/>
                <a:moveTo>
                  <a:pt x="606" y="263"/>
                </a:moveTo>
                <a:cubicBezTo>
                  <a:pt x="598" y="263"/>
                  <a:pt x="592" y="270"/>
                  <a:pt x="592" y="278"/>
                </a:cubicBezTo>
                <a:cubicBezTo>
                  <a:pt x="592" y="286"/>
                  <a:pt x="598" y="293"/>
                  <a:pt x="606" y="293"/>
                </a:cubicBezTo>
                <a:cubicBezTo>
                  <a:pt x="615" y="293"/>
                  <a:pt x="621" y="286"/>
                  <a:pt x="621" y="278"/>
                </a:cubicBezTo>
                <a:cubicBezTo>
                  <a:pt x="621" y="270"/>
                  <a:pt x="615" y="263"/>
                  <a:pt x="606" y="263"/>
                </a:cubicBezTo>
                <a:close/>
                <a:moveTo>
                  <a:pt x="606" y="296"/>
                </a:moveTo>
                <a:cubicBezTo>
                  <a:pt x="598" y="296"/>
                  <a:pt x="592" y="303"/>
                  <a:pt x="592" y="311"/>
                </a:cubicBezTo>
                <a:cubicBezTo>
                  <a:pt x="592" y="319"/>
                  <a:pt x="598" y="326"/>
                  <a:pt x="606" y="326"/>
                </a:cubicBezTo>
                <a:cubicBezTo>
                  <a:pt x="615" y="326"/>
                  <a:pt x="621" y="319"/>
                  <a:pt x="621" y="311"/>
                </a:cubicBezTo>
                <a:cubicBezTo>
                  <a:pt x="621" y="303"/>
                  <a:pt x="615" y="296"/>
                  <a:pt x="606" y="296"/>
                </a:cubicBezTo>
                <a:close/>
                <a:moveTo>
                  <a:pt x="606" y="329"/>
                </a:moveTo>
                <a:cubicBezTo>
                  <a:pt x="598" y="329"/>
                  <a:pt x="592" y="336"/>
                  <a:pt x="592" y="344"/>
                </a:cubicBezTo>
                <a:cubicBezTo>
                  <a:pt x="592" y="352"/>
                  <a:pt x="598" y="359"/>
                  <a:pt x="606" y="359"/>
                </a:cubicBezTo>
                <a:cubicBezTo>
                  <a:pt x="615" y="359"/>
                  <a:pt x="621" y="352"/>
                  <a:pt x="621" y="344"/>
                </a:cubicBezTo>
                <a:cubicBezTo>
                  <a:pt x="621" y="336"/>
                  <a:pt x="615" y="329"/>
                  <a:pt x="606" y="329"/>
                </a:cubicBezTo>
                <a:close/>
                <a:moveTo>
                  <a:pt x="606" y="362"/>
                </a:moveTo>
                <a:cubicBezTo>
                  <a:pt x="598" y="362"/>
                  <a:pt x="592" y="369"/>
                  <a:pt x="592" y="377"/>
                </a:cubicBezTo>
                <a:cubicBezTo>
                  <a:pt x="592" y="385"/>
                  <a:pt x="598" y="392"/>
                  <a:pt x="606" y="392"/>
                </a:cubicBezTo>
                <a:cubicBezTo>
                  <a:pt x="615" y="392"/>
                  <a:pt x="621" y="385"/>
                  <a:pt x="621" y="377"/>
                </a:cubicBezTo>
                <a:cubicBezTo>
                  <a:pt x="621" y="369"/>
                  <a:pt x="615" y="362"/>
                  <a:pt x="606" y="362"/>
                </a:cubicBezTo>
                <a:close/>
                <a:moveTo>
                  <a:pt x="606" y="395"/>
                </a:moveTo>
                <a:cubicBezTo>
                  <a:pt x="598" y="395"/>
                  <a:pt x="592" y="402"/>
                  <a:pt x="592" y="410"/>
                </a:cubicBezTo>
                <a:cubicBezTo>
                  <a:pt x="592" y="418"/>
                  <a:pt x="598" y="425"/>
                  <a:pt x="606" y="425"/>
                </a:cubicBezTo>
                <a:cubicBezTo>
                  <a:pt x="615" y="425"/>
                  <a:pt x="621" y="418"/>
                  <a:pt x="621" y="410"/>
                </a:cubicBezTo>
                <a:cubicBezTo>
                  <a:pt x="621" y="402"/>
                  <a:pt x="615" y="395"/>
                  <a:pt x="606" y="395"/>
                </a:cubicBezTo>
                <a:close/>
                <a:moveTo>
                  <a:pt x="606" y="428"/>
                </a:moveTo>
                <a:cubicBezTo>
                  <a:pt x="598" y="428"/>
                  <a:pt x="592" y="435"/>
                  <a:pt x="592" y="443"/>
                </a:cubicBezTo>
                <a:cubicBezTo>
                  <a:pt x="592" y="451"/>
                  <a:pt x="598" y="458"/>
                  <a:pt x="606" y="458"/>
                </a:cubicBezTo>
                <a:cubicBezTo>
                  <a:pt x="615" y="458"/>
                  <a:pt x="621" y="451"/>
                  <a:pt x="621" y="443"/>
                </a:cubicBezTo>
                <a:cubicBezTo>
                  <a:pt x="621" y="435"/>
                  <a:pt x="615" y="428"/>
                  <a:pt x="606" y="428"/>
                </a:cubicBezTo>
                <a:close/>
                <a:moveTo>
                  <a:pt x="606" y="461"/>
                </a:moveTo>
                <a:cubicBezTo>
                  <a:pt x="598" y="461"/>
                  <a:pt x="592" y="468"/>
                  <a:pt x="592" y="476"/>
                </a:cubicBezTo>
                <a:cubicBezTo>
                  <a:pt x="592" y="484"/>
                  <a:pt x="598" y="491"/>
                  <a:pt x="606" y="491"/>
                </a:cubicBezTo>
                <a:cubicBezTo>
                  <a:pt x="615" y="491"/>
                  <a:pt x="621" y="484"/>
                  <a:pt x="621" y="476"/>
                </a:cubicBezTo>
                <a:cubicBezTo>
                  <a:pt x="621" y="468"/>
                  <a:pt x="615" y="461"/>
                  <a:pt x="606" y="461"/>
                </a:cubicBezTo>
                <a:close/>
                <a:moveTo>
                  <a:pt x="606" y="494"/>
                </a:moveTo>
                <a:cubicBezTo>
                  <a:pt x="598" y="494"/>
                  <a:pt x="592" y="500"/>
                  <a:pt x="592" y="509"/>
                </a:cubicBezTo>
                <a:cubicBezTo>
                  <a:pt x="592" y="517"/>
                  <a:pt x="598" y="523"/>
                  <a:pt x="606" y="523"/>
                </a:cubicBezTo>
                <a:cubicBezTo>
                  <a:pt x="615" y="523"/>
                  <a:pt x="621" y="517"/>
                  <a:pt x="621" y="509"/>
                </a:cubicBezTo>
                <a:cubicBezTo>
                  <a:pt x="621" y="500"/>
                  <a:pt x="615" y="494"/>
                  <a:pt x="606" y="494"/>
                </a:cubicBezTo>
                <a:close/>
                <a:moveTo>
                  <a:pt x="606" y="527"/>
                </a:moveTo>
                <a:cubicBezTo>
                  <a:pt x="598" y="527"/>
                  <a:pt x="592" y="533"/>
                  <a:pt x="592" y="542"/>
                </a:cubicBezTo>
                <a:cubicBezTo>
                  <a:pt x="592" y="550"/>
                  <a:pt x="598" y="556"/>
                  <a:pt x="606" y="556"/>
                </a:cubicBezTo>
                <a:cubicBezTo>
                  <a:pt x="615" y="556"/>
                  <a:pt x="621" y="550"/>
                  <a:pt x="621" y="542"/>
                </a:cubicBezTo>
                <a:cubicBezTo>
                  <a:pt x="621" y="533"/>
                  <a:pt x="615" y="527"/>
                  <a:pt x="606" y="527"/>
                </a:cubicBezTo>
                <a:close/>
                <a:moveTo>
                  <a:pt x="606" y="560"/>
                </a:moveTo>
                <a:cubicBezTo>
                  <a:pt x="598" y="560"/>
                  <a:pt x="592" y="566"/>
                  <a:pt x="592" y="574"/>
                </a:cubicBezTo>
                <a:cubicBezTo>
                  <a:pt x="592" y="583"/>
                  <a:pt x="598" y="589"/>
                  <a:pt x="606" y="589"/>
                </a:cubicBezTo>
                <a:cubicBezTo>
                  <a:pt x="615" y="589"/>
                  <a:pt x="621" y="583"/>
                  <a:pt x="621" y="574"/>
                </a:cubicBezTo>
                <a:cubicBezTo>
                  <a:pt x="621" y="566"/>
                  <a:pt x="615" y="560"/>
                  <a:pt x="606" y="560"/>
                </a:cubicBezTo>
                <a:close/>
                <a:moveTo>
                  <a:pt x="606" y="593"/>
                </a:moveTo>
                <a:cubicBezTo>
                  <a:pt x="598" y="593"/>
                  <a:pt x="592" y="599"/>
                  <a:pt x="592" y="607"/>
                </a:cubicBezTo>
                <a:cubicBezTo>
                  <a:pt x="592" y="616"/>
                  <a:pt x="598" y="622"/>
                  <a:pt x="606" y="622"/>
                </a:cubicBezTo>
                <a:cubicBezTo>
                  <a:pt x="615" y="622"/>
                  <a:pt x="621" y="616"/>
                  <a:pt x="621" y="607"/>
                </a:cubicBezTo>
                <a:cubicBezTo>
                  <a:pt x="621" y="599"/>
                  <a:pt x="615" y="593"/>
                  <a:pt x="606" y="593"/>
                </a:cubicBezTo>
                <a:close/>
                <a:moveTo>
                  <a:pt x="606" y="625"/>
                </a:moveTo>
                <a:cubicBezTo>
                  <a:pt x="598" y="625"/>
                  <a:pt x="592" y="632"/>
                  <a:pt x="592" y="640"/>
                </a:cubicBezTo>
                <a:cubicBezTo>
                  <a:pt x="592" y="648"/>
                  <a:pt x="598" y="655"/>
                  <a:pt x="606" y="655"/>
                </a:cubicBezTo>
                <a:cubicBezTo>
                  <a:pt x="615" y="655"/>
                  <a:pt x="621" y="648"/>
                  <a:pt x="621" y="640"/>
                </a:cubicBezTo>
                <a:cubicBezTo>
                  <a:pt x="621" y="632"/>
                  <a:pt x="615" y="625"/>
                  <a:pt x="606" y="625"/>
                </a:cubicBezTo>
                <a:close/>
                <a:moveTo>
                  <a:pt x="606" y="658"/>
                </a:moveTo>
                <a:cubicBezTo>
                  <a:pt x="598" y="658"/>
                  <a:pt x="592" y="665"/>
                  <a:pt x="592" y="673"/>
                </a:cubicBezTo>
                <a:cubicBezTo>
                  <a:pt x="592" y="681"/>
                  <a:pt x="598" y="688"/>
                  <a:pt x="606" y="688"/>
                </a:cubicBezTo>
                <a:cubicBezTo>
                  <a:pt x="615" y="688"/>
                  <a:pt x="621" y="681"/>
                  <a:pt x="621" y="673"/>
                </a:cubicBezTo>
                <a:cubicBezTo>
                  <a:pt x="621" y="665"/>
                  <a:pt x="615" y="658"/>
                  <a:pt x="606" y="658"/>
                </a:cubicBezTo>
                <a:close/>
                <a:moveTo>
                  <a:pt x="606" y="691"/>
                </a:moveTo>
                <a:cubicBezTo>
                  <a:pt x="598" y="691"/>
                  <a:pt x="592" y="698"/>
                  <a:pt x="592" y="706"/>
                </a:cubicBezTo>
                <a:cubicBezTo>
                  <a:pt x="592" y="714"/>
                  <a:pt x="598" y="721"/>
                  <a:pt x="606" y="721"/>
                </a:cubicBezTo>
                <a:cubicBezTo>
                  <a:pt x="615" y="721"/>
                  <a:pt x="621" y="714"/>
                  <a:pt x="621" y="706"/>
                </a:cubicBezTo>
                <a:cubicBezTo>
                  <a:pt x="621" y="698"/>
                  <a:pt x="615" y="691"/>
                  <a:pt x="606" y="691"/>
                </a:cubicBezTo>
                <a:close/>
                <a:moveTo>
                  <a:pt x="606" y="724"/>
                </a:moveTo>
                <a:cubicBezTo>
                  <a:pt x="598" y="724"/>
                  <a:pt x="592" y="731"/>
                  <a:pt x="592" y="739"/>
                </a:cubicBezTo>
                <a:cubicBezTo>
                  <a:pt x="592" y="747"/>
                  <a:pt x="598" y="754"/>
                  <a:pt x="606" y="754"/>
                </a:cubicBezTo>
                <a:cubicBezTo>
                  <a:pt x="615" y="754"/>
                  <a:pt x="621" y="747"/>
                  <a:pt x="621" y="739"/>
                </a:cubicBezTo>
                <a:cubicBezTo>
                  <a:pt x="621" y="731"/>
                  <a:pt x="615" y="724"/>
                  <a:pt x="606" y="724"/>
                </a:cubicBezTo>
                <a:close/>
                <a:moveTo>
                  <a:pt x="606" y="757"/>
                </a:moveTo>
                <a:cubicBezTo>
                  <a:pt x="598" y="757"/>
                  <a:pt x="592" y="764"/>
                  <a:pt x="592" y="772"/>
                </a:cubicBezTo>
                <a:cubicBezTo>
                  <a:pt x="592" y="780"/>
                  <a:pt x="598" y="787"/>
                  <a:pt x="606" y="787"/>
                </a:cubicBezTo>
                <a:cubicBezTo>
                  <a:pt x="615" y="787"/>
                  <a:pt x="621" y="780"/>
                  <a:pt x="621" y="772"/>
                </a:cubicBezTo>
                <a:cubicBezTo>
                  <a:pt x="621" y="764"/>
                  <a:pt x="615" y="757"/>
                  <a:pt x="606" y="757"/>
                </a:cubicBezTo>
                <a:close/>
                <a:moveTo>
                  <a:pt x="606" y="790"/>
                </a:moveTo>
                <a:cubicBezTo>
                  <a:pt x="598" y="790"/>
                  <a:pt x="592" y="797"/>
                  <a:pt x="592" y="805"/>
                </a:cubicBezTo>
                <a:cubicBezTo>
                  <a:pt x="592" y="813"/>
                  <a:pt x="598" y="820"/>
                  <a:pt x="606" y="820"/>
                </a:cubicBezTo>
                <a:cubicBezTo>
                  <a:pt x="615" y="820"/>
                  <a:pt x="621" y="813"/>
                  <a:pt x="621" y="805"/>
                </a:cubicBezTo>
                <a:cubicBezTo>
                  <a:pt x="621" y="797"/>
                  <a:pt x="615" y="790"/>
                  <a:pt x="606" y="790"/>
                </a:cubicBezTo>
                <a:close/>
                <a:moveTo>
                  <a:pt x="606" y="823"/>
                </a:moveTo>
                <a:cubicBezTo>
                  <a:pt x="598" y="823"/>
                  <a:pt x="592" y="830"/>
                  <a:pt x="592" y="838"/>
                </a:cubicBezTo>
                <a:cubicBezTo>
                  <a:pt x="592" y="846"/>
                  <a:pt x="598" y="853"/>
                  <a:pt x="606" y="853"/>
                </a:cubicBezTo>
                <a:cubicBezTo>
                  <a:pt x="615" y="853"/>
                  <a:pt x="621" y="846"/>
                  <a:pt x="621" y="838"/>
                </a:cubicBezTo>
                <a:cubicBezTo>
                  <a:pt x="621" y="830"/>
                  <a:pt x="615" y="823"/>
                  <a:pt x="606" y="823"/>
                </a:cubicBezTo>
                <a:close/>
                <a:moveTo>
                  <a:pt x="606" y="856"/>
                </a:moveTo>
                <a:cubicBezTo>
                  <a:pt x="598" y="856"/>
                  <a:pt x="592" y="863"/>
                  <a:pt x="592" y="871"/>
                </a:cubicBezTo>
                <a:cubicBezTo>
                  <a:pt x="592" y="879"/>
                  <a:pt x="598" y="886"/>
                  <a:pt x="606" y="886"/>
                </a:cubicBezTo>
                <a:cubicBezTo>
                  <a:pt x="615" y="886"/>
                  <a:pt x="621" y="879"/>
                  <a:pt x="621" y="871"/>
                </a:cubicBezTo>
                <a:cubicBezTo>
                  <a:pt x="621" y="863"/>
                  <a:pt x="615" y="856"/>
                  <a:pt x="606" y="856"/>
                </a:cubicBezTo>
                <a:close/>
                <a:moveTo>
                  <a:pt x="606" y="889"/>
                </a:moveTo>
                <a:cubicBezTo>
                  <a:pt x="598" y="889"/>
                  <a:pt x="592" y="895"/>
                  <a:pt x="592" y="904"/>
                </a:cubicBezTo>
                <a:cubicBezTo>
                  <a:pt x="592" y="912"/>
                  <a:pt x="598" y="918"/>
                  <a:pt x="606" y="918"/>
                </a:cubicBezTo>
                <a:cubicBezTo>
                  <a:pt x="615" y="918"/>
                  <a:pt x="621" y="912"/>
                  <a:pt x="621" y="904"/>
                </a:cubicBezTo>
                <a:cubicBezTo>
                  <a:pt x="621" y="895"/>
                  <a:pt x="615" y="889"/>
                  <a:pt x="606" y="889"/>
                </a:cubicBezTo>
                <a:close/>
                <a:moveTo>
                  <a:pt x="606" y="922"/>
                </a:moveTo>
                <a:cubicBezTo>
                  <a:pt x="598" y="922"/>
                  <a:pt x="592" y="928"/>
                  <a:pt x="592" y="937"/>
                </a:cubicBezTo>
                <a:cubicBezTo>
                  <a:pt x="592" y="945"/>
                  <a:pt x="598" y="951"/>
                  <a:pt x="606" y="951"/>
                </a:cubicBezTo>
                <a:cubicBezTo>
                  <a:pt x="615" y="951"/>
                  <a:pt x="621" y="945"/>
                  <a:pt x="621" y="937"/>
                </a:cubicBezTo>
                <a:cubicBezTo>
                  <a:pt x="621" y="928"/>
                  <a:pt x="615" y="922"/>
                  <a:pt x="606" y="922"/>
                </a:cubicBezTo>
                <a:close/>
                <a:moveTo>
                  <a:pt x="606" y="955"/>
                </a:moveTo>
                <a:cubicBezTo>
                  <a:pt x="598" y="955"/>
                  <a:pt x="592" y="961"/>
                  <a:pt x="592" y="970"/>
                </a:cubicBezTo>
                <a:cubicBezTo>
                  <a:pt x="592" y="978"/>
                  <a:pt x="598" y="984"/>
                  <a:pt x="606" y="984"/>
                </a:cubicBezTo>
                <a:cubicBezTo>
                  <a:pt x="615" y="984"/>
                  <a:pt x="621" y="978"/>
                  <a:pt x="621" y="970"/>
                </a:cubicBezTo>
                <a:cubicBezTo>
                  <a:pt x="621" y="961"/>
                  <a:pt x="615" y="955"/>
                  <a:pt x="606" y="955"/>
                </a:cubicBezTo>
                <a:close/>
                <a:moveTo>
                  <a:pt x="606" y="988"/>
                </a:moveTo>
                <a:cubicBezTo>
                  <a:pt x="598" y="988"/>
                  <a:pt x="592" y="994"/>
                  <a:pt x="592" y="1002"/>
                </a:cubicBezTo>
                <a:cubicBezTo>
                  <a:pt x="592" y="1011"/>
                  <a:pt x="598" y="1017"/>
                  <a:pt x="606" y="1017"/>
                </a:cubicBezTo>
                <a:cubicBezTo>
                  <a:pt x="615" y="1017"/>
                  <a:pt x="621" y="1011"/>
                  <a:pt x="621" y="1002"/>
                </a:cubicBezTo>
                <a:cubicBezTo>
                  <a:pt x="621" y="994"/>
                  <a:pt x="615" y="988"/>
                  <a:pt x="606" y="988"/>
                </a:cubicBezTo>
                <a:close/>
                <a:moveTo>
                  <a:pt x="606" y="1021"/>
                </a:moveTo>
                <a:cubicBezTo>
                  <a:pt x="598" y="1021"/>
                  <a:pt x="592" y="1027"/>
                  <a:pt x="592" y="1035"/>
                </a:cubicBezTo>
                <a:cubicBezTo>
                  <a:pt x="592" y="1044"/>
                  <a:pt x="598" y="1050"/>
                  <a:pt x="606" y="1050"/>
                </a:cubicBezTo>
                <a:cubicBezTo>
                  <a:pt x="615" y="1050"/>
                  <a:pt x="621" y="1044"/>
                  <a:pt x="621" y="1035"/>
                </a:cubicBezTo>
                <a:cubicBezTo>
                  <a:pt x="621" y="1027"/>
                  <a:pt x="615" y="1021"/>
                  <a:pt x="606" y="1021"/>
                </a:cubicBezTo>
                <a:close/>
                <a:moveTo>
                  <a:pt x="606" y="1053"/>
                </a:moveTo>
                <a:cubicBezTo>
                  <a:pt x="598" y="1053"/>
                  <a:pt x="592" y="1060"/>
                  <a:pt x="592" y="1068"/>
                </a:cubicBezTo>
                <a:cubicBezTo>
                  <a:pt x="592" y="1076"/>
                  <a:pt x="598" y="1083"/>
                  <a:pt x="606" y="1083"/>
                </a:cubicBezTo>
                <a:cubicBezTo>
                  <a:pt x="615" y="1083"/>
                  <a:pt x="621" y="1076"/>
                  <a:pt x="621" y="1068"/>
                </a:cubicBezTo>
                <a:cubicBezTo>
                  <a:pt x="621" y="1060"/>
                  <a:pt x="615" y="1053"/>
                  <a:pt x="606" y="1053"/>
                </a:cubicBezTo>
                <a:close/>
                <a:moveTo>
                  <a:pt x="606" y="1086"/>
                </a:moveTo>
                <a:cubicBezTo>
                  <a:pt x="598" y="1086"/>
                  <a:pt x="592" y="1093"/>
                  <a:pt x="592" y="1101"/>
                </a:cubicBezTo>
                <a:cubicBezTo>
                  <a:pt x="592" y="1109"/>
                  <a:pt x="598" y="1116"/>
                  <a:pt x="606" y="1116"/>
                </a:cubicBezTo>
                <a:cubicBezTo>
                  <a:pt x="615" y="1116"/>
                  <a:pt x="621" y="1109"/>
                  <a:pt x="621" y="1101"/>
                </a:cubicBezTo>
                <a:cubicBezTo>
                  <a:pt x="621" y="1093"/>
                  <a:pt x="615" y="1086"/>
                  <a:pt x="606" y="1086"/>
                </a:cubicBezTo>
                <a:close/>
                <a:moveTo>
                  <a:pt x="606" y="1119"/>
                </a:moveTo>
                <a:cubicBezTo>
                  <a:pt x="598" y="1119"/>
                  <a:pt x="592" y="1126"/>
                  <a:pt x="592" y="1134"/>
                </a:cubicBezTo>
                <a:cubicBezTo>
                  <a:pt x="592" y="1142"/>
                  <a:pt x="598" y="1149"/>
                  <a:pt x="606" y="1149"/>
                </a:cubicBezTo>
                <a:cubicBezTo>
                  <a:pt x="615" y="1149"/>
                  <a:pt x="621" y="1142"/>
                  <a:pt x="621" y="1134"/>
                </a:cubicBezTo>
                <a:cubicBezTo>
                  <a:pt x="621" y="1126"/>
                  <a:pt x="615" y="1119"/>
                  <a:pt x="606" y="1119"/>
                </a:cubicBezTo>
                <a:close/>
                <a:moveTo>
                  <a:pt x="606" y="1152"/>
                </a:moveTo>
                <a:cubicBezTo>
                  <a:pt x="598" y="1152"/>
                  <a:pt x="592" y="1159"/>
                  <a:pt x="592" y="1167"/>
                </a:cubicBezTo>
                <a:cubicBezTo>
                  <a:pt x="592" y="1175"/>
                  <a:pt x="598" y="1182"/>
                  <a:pt x="606" y="1182"/>
                </a:cubicBezTo>
                <a:cubicBezTo>
                  <a:pt x="615" y="1182"/>
                  <a:pt x="621" y="1175"/>
                  <a:pt x="621" y="1167"/>
                </a:cubicBezTo>
                <a:cubicBezTo>
                  <a:pt x="621" y="1159"/>
                  <a:pt x="615" y="1152"/>
                  <a:pt x="606" y="1152"/>
                </a:cubicBezTo>
                <a:close/>
                <a:moveTo>
                  <a:pt x="606" y="1185"/>
                </a:moveTo>
                <a:cubicBezTo>
                  <a:pt x="598" y="1185"/>
                  <a:pt x="592" y="1192"/>
                  <a:pt x="592" y="1200"/>
                </a:cubicBezTo>
                <a:cubicBezTo>
                  <a:pt x="592" y="1208"/>
                  <a:pt x="598" y="1215"/>
                  <a:pt x="606" y="1215"/>
                </a:cubicBezTo>
                <a:cubicBezTo>
                  <a:pt x="615" y="1215"/>
                  <a:pt x="621" y="1208"/>
                  <a:pt x="621" y="1200"/>
                </a:cubicBezTo>
                <a:cubicBezTo>
                  <a:pt x="621" y="1192"/>
                  <a:pt x="615" y="1185"/>
                  <a:pt x="606" y="1185"/>
                </a:cubicBezTo>
                <a:close/>
                <a:moveTo>
                  <a:pt x="606" y="1218"/>
                </a:moveTo>
                <a:cubicBezTo>
                  <a:pt x="598" y="1218"/>
                  <a:pt x="592" y="1225"/>
                  <a:pt x="592" y="1233"/>
                </a:cubicBezTo>
                <a:cubicBezTo>
                  <a:pt x="592" y="1241"/>
                  <a:pt x="598" y="1248"/>
                  <a:pt x="606" y="1248"/>
                </a:cubicBezTo>
                <a:cubicBezTo>
                  <a:pt x="615" y="1248"/>
                  <a:pt x="621" y="1241"/>
                  <a:pt x="621" y="1233"/>
                </a:cubicBezTo>
                <a:cubicBezTo>
                  <a:pt x="621" y="1225"/>
                  <a:pt x="615" y="1218"/>
                  <a:pt x="606" y="1218"/>
                </a:cubicBezTo>
                <a:close/>
                <a:moveTo>
                  <a:pt x="606" y="1251"/>
                </a:moveTo>
                <a:cubicBezTo>
                  <a:pt x="598" y="1251"/>
                  <a:pt x="592" y="1258"/>
                  <a:pt x="592" y="1266"/>
                </a:cubicBezTo>
                <a:cubicBezTo>
                  <a:pt x="592" y="1274"/>
                  <a:pt x="598" y="1281"/>
                  <a:pt x="606" y="1281"/>
                </a:cubicBezTo>
                <a:cubicBezTo>
                  <a:pt x="615" y="1281"/>
                  <a:pt x="621" y="1274"/>
                  <a:pt x="621" y="1266"/>
                </a:cubicBezTo>
                <a:cubicBezTo>
                  <a:pt x="621" y="1258"/>
                  <a:pt x="615" y="1251"/>
                  <a:pt x="606" y="1251"/>
                </a:cubicBezTo>
                <a:close/>
                <a:moveTo>
                  <a:pt x="606" y="1284"/>
                </a:moveTo>
                <a:cubicBezTo>
                  <a:pt x="598" y="1284"/>
                  <a:pt x="592" y="1291"/>
                  <a:pt x="592" y="1299"/>
                </a:cubicBezTo>
                <a:cubicBezTo>
                  <a:pt x="592" y="1307"/>
                  <a:pt x="598" y="1314"/>
                  <a:pt x="606" y="1314"/>
                </a:cubicBezTo>
                <a:cubicBezTo>
                  <a:pt x="615" y="1314"/>
                  <a:pt x="621" y="1307"/>
                  <a:pt x="621" y="1299"/>
                </a:cubicBezTo>
                <a:cubicBezTo>
                  <a:pt x="621" y="1291"/>
                  <a:pt x="615" y="1284"/>
                  <a:pt x="606" y="1284"/>
                </a:cubicBezTo>
                <a:close/>
                <a:moveTo>
                  <a:pt x="606" y="1317"/>
                </a:moveTo>
                <a:cubicBezTo>
                  <a:pt x="598" y="1317"/>
                  <a:pt x="592" y="1323"/>
                  <a:pt x="592" y="1332"/>
                </a:cubicBezTo>
                <a:cubicBezTo>
                  <a:pt x="592" y="1340"/>
                  <a:pt x="598" y="1346"/>
                  <a:pt x="606" y="1346"/>
                </a:cubicBezTo>
                <a:cubicBezTo>
                  <a:pt x="615" y="1346"/>
                  <a:pt x="621" y="1340"/>
                  <a:pt x="621" y="1332"/>
                </a:cubicBezTo>
                <a:cubicBezTo>
                  <a:pt x="621" y="1323"/>
                  <a:pt x="615" y="1317"/>
                  <a:pt x="606" y="1317"/>
                </a:cubicBezTo>
                <a:close/>
                <a:moveTo>
                  <a:pt x="606" y="1350"/>
                </a:moveTo>
                <a:cubicBezTo>
                  <a:pt x="598" y="1350"/>
                  <a:pt x="592" y="1356"/>
                  <a:pt x="592" y="1365"/>
                </a:cubicBezTo>
                <a:cubicBezTo>
                  <a:pt x="592" y="1373"/>
                  <a:pt x="598" y="1379"/>
                  <a:pt x="606" y="1379"/>
                </a:cubicBezTo>
                <a:cubicBezTo>
                  <a:pt x="615" y="1379"/>
                  <a:pt x="621" y="1373"/>
                  <a:pt x="621" y="1365"/>
                </a:cubicBezTo>
                <a:cubicBezTo>
                  <a:pt x="621" y="1356"/>
                  <a:pt x="615" y="1350"/>
                  <a:pt x="606" y="1350"/>
                </a:cubicBezTo>
                <a:close/>
                <a:moveTo>
                  <a:pt x="606" y="1383"/>
                </a:moveTo>
                <a:cubicBezTo>
                  <a:pt x="598" y="1383"/>
                  <a:pt x="592" y="1389"/>
                  <a:pt x="592" y="1397"/>
                </a:cubicBezTo>
                <a:cubicBezTo>
                  <a:pt x="592" y="1406"/>
                  <a:pt x="598" y="1412"/>
                  <a:pt x="606" y="1412"/>
                </a:cubicBezTo>
                <a:cubicBezTo>
                  <a:pt x="615" y="1412"/>
                  <a:pt x="621" y="1406"/>
                  <a:pt x="621" y="1397"/>
                </a:cubicBezTo>
                <a:cubicBezTo>
                  <a:pt x="621" y="1389"/>
                  <a:pt x="615" y="1383"/>
                  <a:pt x="606" y="1383"/>
                </a:cubicBezTo>
                <a:close/>
                <a:moveTo>
                  <a:pt x="606" y="1416"/>
                </a:moveTo>
                <a:cubicBezTo>
                  <a:pt x="598" y="1416"/>
                  <a:pt x="592" y="1422"/>
                  <a:pt x="592" y="1430"/>
                </a:cubicBezTo>
                <a:cubicBezTo>
                  <a:pt x="592" y="1439"/>
                  <a:pt x="598" y="1445"/>
                  <a:pt x="606" y="1445"/>
                </a:cubicBezTo>
                <a:cubicBezTo>
                  <a:pt x="615" y="1445"/>
                  <a:pt x="621" y="1439"/>
                  <a:pt x="621" y="1430"/>
                </a:cubicBezTo>
                <a:cubicBezTo>
                  <a:pt x="621" y="1422"/>
                  <a:pt x="615" y="1416"/>
                  <a:pt x="606" y="1416"/>
                </a:cubicBezTo>
                <a:close/>
                <a:moveTo>
                  <a:pt x="639" y="0"/>
                </a:moveTo>
                <a:cubicBezTo>
                  <a:pt x="631" y="0"/>
                  <a:pt x="624" y="7"/>
                  <a:pt x="624" y="15"/>
                </a:cubicBezTo>
                <a:cubicBezTo>
                  <a:pt x="624" y="23"/>
                  <a:pt x="631" y="30"/>
                  <a:pt x="639" y="30"/>
                </a:cubicBezTo>
                <a:cubicBezTo>
                  <a:pt x="647" y="30"/>
                  <a:pt x="654" y="23"/>
                  <a:pt x="654" y="15"/>
                </a:cubicBezTo>
                <a:cubicBezTo>
                  <a:pt x="654" y="7"/>
                  <a:pt x="647" y="0"/>
                  <a:pt x="639" y="0"/>
                </a:cubicBezTo>
                <a:close/>
                <a:moveTo>
                  <a:pt x="639" y="33"/>
                </a:moveTo>
                <a:cubicBezTo>
                  <a:pt x="631" y="33"/>
                  <a:pt x="624" y="40"/>
                  <a:pt x="624" y="48"/>
                </a:cubicBezTo>
                <a:cubicBezTo>
                  <a:pt x="624" y="56"/>
                  <a:pt x="631" y="63"/>
                  <a:pt x="639" y="63"/>
                </a:cubicBezTo>
                <a:cubicBezTo>
                  <a:pt x="647" y="63"/>
                  <a:pt x="654" y="56"/>
                  <a:pt x="654" y="48"/>
                </a:cubicBezTo>
                <a:cubicBezTo>
                  <a:pt x="654" y="40"/>
                  <a:pt x="647" y="33"/>
                  <a:pt x="639" y="33"/>
                </a:cubicBezTo>
                <a:close/>
                <a:moveTo>
                  <a:pt x="639" y="66"/>
                </a:moveTo>
                <a:cubicBezTo>
                  <a:pt x="631" y="66"/>
                  <a:pt x="624" y="72"/>
                  <a:pt x="624" y="81"/>
                </a:cubicBezTo>
                <a:cubicBezTo>
                  <a:pt x="624" y="89"/>
                  <a:pt x="631" y="95"/>
                  <a:pt x="639" y="95"/>
                </a:cubicBezTo>
                <a:cubicBezTo>
                  <a:pt x="647" y="95"/>
                  <a:pt x="654" y="89"/>
                  <a:pt x="654" y="81"/>
                </a:cubicBezTo>
                <a:cubicBezTo>
                  <a:pt x="654" y="72"/>
                  <a:pt x="647" y="66"/>
                  <a:pt x="639" y="66"/>
                </a:cubicBezTo>
                <a:close/>
                <a:moveTo>
                  <a:pt x="639" y="99"/>
                </a:moveTo>
                <a:cubicBezTo>
                  <a:pt x="631" y="99"/>
                  <a:pt x="624" y="105"/>
                  <a:pt x="624" y="114"/>
                </a:cubicBezTo>
                <a:cubicBezTo>
                  <a:pt x="624" y="122"/>
                  <a:pt x="631" y="128"/>
                  <a:pt x="639" y="128"/>
                </a:cubicBezTo>
                <a:cubicBezTo>
                  <a:pt x="647" y="128"/>
                  <a:pt x="654" y="122"/>
                  <a:pt x="654" y="114"/>
                </a:cubicBezTo>
                <a:cubicBezTo>
                  <a:pt x="654" y="105"/>
                  <a:pt x="647" y="99"/>
                  <a:pt x="639" y="99"/>
                </a:cubicBezTo>
                <a:close/>
                <a:moveTo>
                  <a:pt x="639" y="132"/>
                </a:moveTo>
                <a:cubicBezTo>
                  <a:pt x="631" y="132"/>
                  <a:pt x="624" y="138"/>
                  <a:pt x="624" y="147"/>
                </a:cubicBezTo>
                <a:cubicBezTo>
                  <a:pt x="624" y="155"/>
                  <a:pt x="631" y="161"/>
                  <a:pt x="639" y="161"/>
                </a:cubicBezTo>
                <a:cubicBezTo>
                  <a:pt x="647" y="161"/>
                  <a:pt x="654" y="155"/>
                  <a:pt x="654" y="147"/>
                </a:cubicBezTo>
                <a:cubicBezTo>
                  <a:pt x="654" y="138"/>
                  <a:pt x="647" y="132"/>
                  <a:pt x="639" y="132"/>
                </a:cubicBezTo>
                <a:close/>
                <a:moveTo>
                  <a:pt x="639" y="165"/>
                </a:moveTo>
                <a:cubicBezTo>
                  <a:pt x="631" y="165"/>
                  <a:pt x="624" y="171"/>
                  <a:pt x="624" y="179"/>
                </a:cubicBezTo>
                <a:cubicBezTo>
                  <a:pt x="624" y="188"/>
                  <a:pt x="631" y="194"/>
                  <a:pt x="639" y="194"/>
                </a:cubicBezTo>
                <a:cubicBezTo>
                  <a:pt x="647" y="194"/>
                  <a:pt x="654" y="188"/>
                  <a:pt x="654" y="179"/>
                </a:cubicBezTo>
                <a:cubicBezTo>
                  <a:pt x="654" y="171"/>
                  <a:pt x="647" y="165"/>
                  <a:pt x="639" y="165"/>
                </a:cubicBezTo>
                <a:close/>
                <a:moveTo>
                  <a:pt x="639" y="198"/>
                </a:moveTo>
                <a:cubicBezTo>
                  <a:pt x="631" y="198"/>
                  <a:pt x="624" y="204"/>
                  <a:pt x="624" y="212"/>
                </a:cubicBezTo>
                <a:cubicBezTo>
                  <a:pt x="624" y="221"/>
                  <a:pt x="631" y="227"/>
                  <a:pt x="639" y="227"/>
                </a:cubicBezTo>
                <a:cubicBezTo>
                  <a:pt x="647" y="227"/>
                  <a:pt x="654" y="221"/>
                  <a:pt x="654" y="212"/>
                </a:cubicBezTo>
                <a:cubicBezTo>
                  <a:pt x="654" y="204"/>
                  <a:pt x="647" y="198"/>
                  <a:pt x="639" y="198"/>
                </a:cubicBezTo>
                <a:close/>
                <a:moveTo>
                  <a:pt x="639" y="230"/>
                </a:moveTo>
                <a:cubicBezTo>
                  <a:pt x="631" y="230"/>
                  <a:pt x="624" y="237"/>
                  <a:pt x="624" y="245"/>
                </a:cubicBezTo>
                <a:cubicBezTo>
                  <a:pt x="624" y="253"/>
                  <a:pt x="631" y="260"/>
                  <a:pt x="639" y="260"/>
                </a:cubicBezTo>
                <a:cubicBezTo>
                  <a:pt x="647" y="260"/>
                  <a:pt x="654" y="253"/>
                  <a:pt x="654" y="245"/>
                </a:cubicBezTo>
                <a:cubicBezTo>
                  <a:pt x="654" y="237"/>
                  <a:pt x="647" y="230"/>
                  <a:pt x="639" y="230"/>
                </a:cubicBezTo>
                <a:close/>
                <a:moveTo>
                  <a:pt x="639" y="263"/>
                </a:moveTo>
                <a:cubicBezTo>
                  <a:pt x="631" y="263"/>
                  <a:pt x="624" y="270"/>
                  <a:pt x="624" y="278"/>
                </a:cubicBezTo>
                <a:cubicBezTo>
                  <a:pt x="624" y="286"/>
                  <a:pt x="631" y="293"/>
                  <a:pt x="639" y="293"/>
                </a:cubicBezTo>
                <a:cubicBezTo>
                  <a:pt x="647" y="293"/>
                  <a:pt x="654" y="286"/>
                  <a:pt x="654" y="278"/>
                </a:cubicBezTo>
                <a:cubicBezTo>
                  <a:pt x="654" y="270"/>
                  <a:pt x="647" y="263"/>
                  <a:pt x="639" y="263"/>
                </a:cubicBezTo>
                <a:close/>
                <a:moveTo>
                  <a:pt x="639" y="296"/>
                </a:moveTo>
                <a:cubicBezTo>
                  <a:pt x="631" y="296"/>
                  <a:pt x="624" y="303"/>
                  <a:pt x="624" y="311"/>
                </a:cubicBezTo>
                <a:cubicBezTo>
                  <a:pt x="624" y="319"/>
                  <a:pt x="631" y="326"/>
                  <a:pt x="639" y="326"/>
                </a:cubicBezTo>
                <a:cubicBezTo>
                  <a:pt x="647" y="326"/>
                  <a:pt x="654" y="319"/>
                  <a:pt x="654" y="311"/>
                </a:cubicBezTo>
                <a:cubicBezTo>
                  <a:pt x="654" y="303"/>
                  <a:pt x="647" y="296"/>
                  <a:pt x="639" y="296"/>
                </a:cubicBezTo>
                <a:close/>
                <a:moveTo>
                  <a:pt x="639" y="329"/>
                </a:moveTo>
                <a:cubicBezTo>
                  <a:pt x="631" y="329"/>
                  <a:pt x="624" y="336"/>
                  <a:pt x="624" y="344"/>
                </a:cubicBezTo>
                <a:cubicBezTo>
                  <a:pt x="624" y="352"/>
                  <a:pt x="631" y="359"/>
                  <a:pt x="639" y="359"/>
                </a:cubicBezTo>
                <a:cubicBezTo>
                  <a:pt x="647" y="359"/>
                  <a:pt x="654" y="352"/>
                  <a:pt x="654" y="344"/>
                </a:cubicBezTo>
                <a:cubicBezTo>
                  <a:pt x="654" y="336"/>
                  <a:pt x="647" y="329"/>
                  <a:pt x="639" y="329"/>
                </a:cubicBezTo>
                <a:close/>
                <a:moveTo>
                  <a:pt x="639" y="362"/>
                </a:moveTo>
                <a:cubicBezTo>
                  <a:pt x="631" y="362"/>
                  <a:pt x="624" y="369"/>
                  <a:pt x="624" y="377"/>
                </a:cubicBezTo>
                <a:cubicBezTo>
                  <a:pt x="624" y="385"/>
                  <a:pt x="631" y="392"/>
                  <a:pt x="639" y="392"/>
                </a:cubicBezTo>
                <a:cubicBezTo>
                  <a:pt x="647" y="392"/>
                  <a:pt x="654" y="385"/>
                  <a:pt x="654" y="377"/>
                </a:cubicBezTo>
                <a:cubicBezTo>
                  <a:pt x="654" y="369"/>
                  <a:pt x="647" y="362"/>
                  <a:pt x="639" y="362"/>
                </a:cubicBezTo>
                <a:close/>
                <a:moveTo>
                  <a:pt x="639" y="395"/>
                </a:moveTo>
                <a:cubicBezTo>
                  <a:pt x="631" y="395"/>
                  <a:pt x="624" y="402"/>
                  <a:pt x="624" y="410"/>
                </a:cubicBezTo>
                <a:cubicBezTo>
                  <a:pt x="624" y="418"/>
                  <a:pt x="631" y="425"/>
                  <a:pt x="639" y="425"/>
                </a:cubicBezTo>
                <a:cubicBezTo>
                  <a:pt x="647" y="425"/>
                  <a:pt x="654" y="418"/>
                  <a:pt x="654" y="410"/>
                </a:cubicBezTo>
                <a:cubicBezTo>
                  <a:pt x="654" y="402"/>
                  <a:pt x="647" y="395"/>
                  <a:pt x="639" y="395"/>
                </a:cubicBezTo>
                <a:close/>
                <a:moveTo>
                  <a:pt x="639" y="428"/>
                </a:moveTo>
                <a:cubicBezTo>
                  <a:pt x="631" y="428"/>
                  <a:pt x="624" y="435"/>
                  <a:pt x="624" y="443"/>
                </a:cubicBezTo>
                <a:cubicBezTo>
                  <a:pt x="624" y="451"/>
                  <a:pt x="631" y="458"/>
                  <a:pt x="639" y="458"/>
                </a:cubicBezTo>
                <a:cubicBezTo>
                  <a:pt x="647" y="458"/>
                  <a:pt x="654" y="451"/>
                  <a:pt x="654" y="443"/>
                </a:cubicBezTo>
                <a:cubicBezTo>
                  <a:pt x="654" y="435"/>
                  <a:pt x="647" y="428"/>
                  <a:pt x="639" y="428"/>
                </a:cubicBezTo>
                <a:close/>
                <a:moveTo>
                  <a:pt x="639" y="461"/>
                </a:moveTo>
                <a:cubicBezTo>
                  <a:pt x="631" y="461"/>
                  <a:pt x="624" y="468"/>
                  <a:pt x="624" y="476"/>
                </a:cubicBezTo>
                <a:cubicBezTo>
                  <a:pt x="624" y="484"/>
                  <a:pt x="631" y="491"/>
                  <a:pt x="639" y="491"/>
                </a:cubicBezTo>
                <a:cubicBezTo>
                  <a:pt x="647" y="491"/>
                  <a:pt x="654" y="484"/>
                  <a:pt x="654" y="476"/>
                </a:cubicBezTo>
                <a:cubicBezTo>
                  <a:pt x="654" y="468"/>
                  <a:pt x="647" y="461"/>
                  <a:pt x="639" y="461"/>
                </a:cubicBezTo>
                <a:close/>
                <a:moveTo>
                  <a:pt x="639" y="494"/>
                </a:moveTo>
                <a:cubicBezTo>
                  <a:pt x="631" y="494"/>
                  <a:pt x="624" y="500"/>
                  <a:pt x="624" y="509"/>
                </a:cubicBezTo>
                <a:cubicBezTo>
                  <a:pt x="624" y="517"/>
                  <a:pt x="631" y="523"/>
                  <a:pt x="639" y="523"/>
                </a:cubicBezTo>
                <a:cubicBezTo>
                  <a:pt x="647" y="523"/>
                  <a:pt x="654" y="517"/>
                  <a:pt x="654" y="509"/>
                </a:cubicBezTo>
                <a:cubicBezTo>
                  <a:pt x="654" y="500"/>
                  <a:pt x="647" y="494"/>
                  <a:pt x="639" y="494"/>
                </a:cubicBezTo>
                <a:close/>
                <a:moveTo>
                  <a:pt x="639" y="527"/>
                </a:moveTo>
                <a:cubicBezTo>
                  <a:pt x="631" y="527"/>
                  <a:pt x="624" y="533"/>
                  <a:pt x="624" y="542"/>
                </a:cubicBezTo>
                <a:cubicBezTo>
                  <a:pt x="624" y="550"/>
                  <a:pt x="631" y="556"/>
                  <a:pt x="639" y="556"/>
                </a:cubicBezTo>
                <a:cubicBezTo>
                  <a:pt x="647" y="556"/>
                  <a:pt x="654" y="550"/>
                  <a:pt x="654" y="542"/>
                </a:cubicBezTo>
                <a:cubicBezTo>
                  <a:pt x="654" y="533"/>
                  <a:pt x="647" y="527"/>
                  <a:pt x="639" y="527"/>
                </a:cubicBezTo>
                <a:close/>
                <a:moveTo>
                  <a:pt x="639" y="560"/>
                </a:moveTo>
                <a:cubicBezTo>
                  <a:pt x="631" y="560"/>
                  <a:pt x="624" y="566"/>
                  <a:pt x="624" y="574"/>
                </a:cubicBezTo>
                <a:cubicBezTo>
                  <a:pt x="624" y="583"/>
                  <a:pt x="631" y="589"/>
                  <a:pt x="639" y="589"/>
                </a:cubicBezTo>
                <a:cubicBezTo>
                  <a:pt x="647" y="589"/>
                  <a:pt x="654" y="583"/>
                  <a:pt x="654" y="574"/>
                </a:cubicBezTo>
                <a:cubicBezTo>
                  <a:pt x="654" y="566"/>
                  <a:pt x="647" y="560"/>
                  <a:pt x="639" y="560"/>
                </a:cubicBezTo>
                <a:close/>
                <a:moveTo>
                  <a:pt x="639" y="593"/>
                </a:moveTo>
                <a:cubicBezTo>
                  <a:pt x="631" y="593"/>
                  <a:pt x="624" y="599"/>
                  <a:pt x="624" y="607"/>
                </a:cubicBezTo>
                <a:cubicBezTo>
                  <a:pt x="624" y="616"/>
                  <a:pt x="631" y="622"/>
                  <a:pt x="639" y="622"/>
                </a:cubicBezTo>
                <a:cubicBezTo>
                  <a:pt x="647" y="622"/>
                  <a:pt x="654" y="616"/>
                  <a:pt x="654" y="607"/>
                </a:cubicBezTo>
                <a:cubicBezTo>
                  <a:pt x="654" y="599"/>
                  <a:pt x="647" y="593"/>
                  <a:pt x="639" y="593"/>
                </a:cubicBezTo>
                <a:close/>
                <a:moveTo>
                  <a:pt x="639" y="625"/>
                </a:moveTo>
                <a:cubicBezTo>
                  <a:pt x="631" y="625"/>
                  <a:pt x="624" y="632"/>
                  <a:pt x="624" y="640"/>
                </a:cubicBezTo>
                <a:cubicBezTo>
                  <a:pt x="624" y="648"/>
                  <a:pt x="631" y="655"/>
                  <a:pt x="639" y="655"/>
                </a:cubicBezTo>
                <a:cubicBezTo>
                  <a:pt x="647" y="655"/>
                  <a:pt x="654" y="648"/>
                  <a:pt x="654" y="640"/>
                </a:cubicBezTo>
                <a:cubicBezTo>
                  <a:pt x="654" y="632"/>
                  <a:pt x="647" y="625"/>
                  <a:pt x="639" y="625"/>
                </a:cubicBezTo>
                <a:close/>
                <a:moveTo>
                  <a:pt x="639" y="658"/>
                </a:moveTo>
                <a:cubicBezTo>
                  <a:pt x="631" y="658"/>
                  <a:pt x="624" y="665"/>
                  <a:pt x="624" y="673"/>
                </a:cubicBezTo>
                <a:cubicBezTo>
                  <a:pt x="624" y="681"/>
                  <a:pt x="631" y="688"/>
                  <a:pt x="639" y="688"/>
                </a:cubicBezTo>
                <a:cubicBezTo>
                  <a:pt x="647" y="688"/>
                  <a:pt x="654" y="681"/>
                  <a:pt x="654" y="673"/>
                </a:cubicBezTo>
                <a:cubicBezTo>
                  <a:pt x="654" y="665"/>
                  <a:pt x="647" y="658"/>
                  <a:pt x="639" y="658"/>
                </a:cubicBezTo>
                <a:close/>
                <a:moveTo>
                  <a:pt x="639" y="691"/>
                </a:moveTo>
                <a:cubicBezTo>
                  <a:pt x="631" y="691"/>
                  <a:pt x="624" y="698"/>
                  <a:pt x="624" y="706"/>
                </a:cubicBezTo>
                <a:cubicBezTo>
                  <a:pt x="624" y="714"/>
                  <a:pt x="631" y="721"/>
                  <a:pt x="639" y="721"/>
                </a:cubicBezTo>
                <a:cubicBezTo>
                  <a:pt x="647" y="721"/>
                  <a:pt x="654" y="714"/>
                  <a:pt x="654" y="706"/>
                </a:cubicBezTo>
                <a:cubicBezTo>
                  <a:pt x="654" y="698"/>
                  <a:pt x="647" y="691"/>
                  <a:pt x="639" y="691"/>
                </a:cubicBezTo>
                <a:close/>
                <a:moveTo>
                  <a:pt x="639" y="724"/>
                </a:moveTo>
                <a:cubicBezTo>
                  <a:pt x="631" y="724"/>
                  <a:pt x="624" y="731"/>
                  <a:pt x="624" y="739"/>
                </a:cubicBezTo>
                <a:cubicBezTo>
                  <a:pt x="624" y="747"/>
                  <a:pt x="631" y="754"/>
                  <a:pt x="639" y="754"/>
                </a:cubicBezTo>
                <a:cubicBezTo>
                  <a:pt x="647" y="754"/>
                  <a:pt x="654" y="747"/>
                  <a:pt x="654" y="739"/>
                </a:cubicBezTo>
                <a:cubicBezTo>
                  <a:pt x="654" y="731"/>
                  <a:pt x="647" y="724"/>
                  <a:pt x="639" y="724"/>
                </a:cubicBezTo>
                <a:close/>
                <a:moveTo>
                  <a:pt x="639" y="757"/>
                </a:moveTo>
                <a:cubicBezTo>
                  <a:pt x="631" y="757"/>
                  <a:pt x="624" y="764"/>
                  <a:pt x="624" y="772"/>
                </a:cubicBezTo>
                <a:cubicBezTo>
                  <a:pt x="624" y="780"/>
                  <a:pt x="631" y="787"/>
                  <a:pt x="639" y="787"/>
                </a:cubicBezTo>
                <a:cubicBezTo>
                  <a:pt x="647" y="787"/>
                  <a:pt x="654" y="780"/>
                  <a:pt x="654" y="772"/>
                </a:cubicBezTo>
                <a:cubicBezTo>
                  <a:pt x="654" y="764"/>
                  <a:pt x="647" y="757"/>
                  <a:pt x="639" y="757"/>
                </a:cubicBezTo>
                <a:close/>
                <a:moveTo>
                  <a:pt x="639" y="790"/>
                </a:moveTo>
                <a:cubicBezTo>
                  <a:pt x="631" y="790"/>
                  <a:pt x="624" y="797"/>
                  <a:pt x="624" y="805"/>
                </a:cubicBezTo>
                <a:cubicBezTo>
                  <a:pt x="624" y="813"/>
                  <a:pt x="631" y="820"/>
                  <a:pt x="639" y="820"/>
                </a:cubicBezTo>
                <a:cubicBezTo>
                  <a:pt x="647" y="820"/>
                  <a:pt x="654" y="813"/>
                  <a:pt x="654" y="805"/>
                </a:cubicBezTo>
                <a:cubicBezTo>
                  <a:pt x="654" y="797"/>
                  <a:pt x="647" y="790"/>
                  <a:pt x="639" y="790"/>
                </a:cubicBezTo>
                <a:close/>
                <a:moveTo>
                  <a:pt x="639" y="823"/>
                </a:moveTo>
                <a:cubicBezTo>
                  <a:pt x="631" y="823"/>
                  <a:pt x="624" y="830"/>
                  <a:pt x="624" y="838"/>
                </a:cubicBezTo>
                <a:cubicBezTo>
                  <a:pt x="624" y="846"/>
                  <a:pt x="631" y="853"/>
                  <a:pt x="639" y="853"/>
                </a:cubicBezTo>
                <a:cubicBezTo>
                  <a:pt x="647" y="853"/>
                  <a:pt x="654" y="846"/>
                  <a:pt x="654" y="838"/>
                </a:cubicBezTo>
                <a:cubicBezTo>
                  <a:pt x="654" y="830"/>
                  <a:pt x="647" y="823"/>
                  <a:pt x="639" y="823"/>
                </a:cubicBezTo>
                <a:close/>
                <a:moveTo>
                  <a:pt x="639" y="856"/>
                </a:moveTo>
                <a:cubicBezTo>
                  <a:pt x="631" y="856"/>
                  <a:pt x="624" y="863"/>
                  <a:pt x="624" y="871"/>
                </a:cubicBezTo>
                <a:cubicBezTo>
                  <a:pt x="624" y="879"/>
                  <a:pt x="631" y="886"/>
                  <a:pt x="639" y="886"/>
                </a:cubicBezTo>
                <a:cubicBezTo>
                  <a:pt x="647" y="886"/>
                  <a:pt x="654" y="879"/>
                  <a:pt x="654" y="871"/>
                </a:cubicBezTo>
                <a:cubicBezTo>
                  <a:pt x="654" y="863"/>
                  <a:pt x="647" y="856"/>
                  <a:pt x="639" y="856"/>
                </a:cubicBezTo>
                <a:close/>
                <a:moveTo>
                  <a:pt x="639" y="889"/>
                </a:moveTo>
                <a:cubicBezTo>
                  <a:pt x="631" y="889"/>
                  <a:pt x="624" y="895"/>
                  <a:pt x="624" y="904"/>
                </a:cubicBezTo>
                <a:cubicBezTo>
                  <a:pt x="624" y="912"/>
                  <a:pt x="631" y="918"/>
                  <a:pt x="639" y="918"/>
                </a:cubicBezTo>
                <a:cubicBezTo>
                  <a:pt x="647" y="918"/>
                  <a:pt x="654" y="912"/>
                  <a:pt x="654" y="904"/>
                </a:cubicBezTo>
                <a:cubicBezTo>
                  <a:pt x="654" y="895"/>
                  <a:pt x="647" y="889"/>
                  <a:pt x="639" y="889"/>
                </a:cubicBezTo>
                <a:close/>
                <a:moveTo>
                  <a:pt x="639" y="922"/>
                </a:moveTo>
                <a:cubicBezTo>
                  <a:pt x="631" y="922"/>
                  <a:pt x="624" y="928"/>
                  <a:pt x="624" y="937"/>
                </a:cubicBezTo>
                <a:cubicBezTo>
                  <a:pt x="624" y="945"/>
                  <a:pt x="631" y="951"/>
                  <a:pt x="639" y="951"/>
                </a:cubicBezTo>
                <a:cubicBezTo>
                  <a:pt x="647" y="951"/>
                  <a:pt x="654" y="945"/>
                  <a:pt x="654" y="937"/>
                </a:cubicBezTo>
                <a:cubicBezTo>
                  <a:pt x="654" y="928"/>
                  <a:pt x="647" y="922"/>
                  <a:pt x="639" y="922"/>
                </a:cubicBezTo>
                <a:close/>
                <a:moveTo>
                  <a:pt x="639" y="955"/>
                </a:moveTo>
                <a:cubicBezTo>
                  <a:pt x="631" y="955"/>
                  <a:pt x="624" y="961"/>
                  <a:pt x="624" y="970"/>
                </a:cubicBezTo>
                <a:cubicBezTo>
                  <a:pt x="624" y="978"/>
                  <a:pt x="631" y="984"/>
                  <a:pt x="639" y="984"/>
                </a:cubicBezTo>
                <a:cubicBezTo>
                  <a:pt x="647" y="984"/>
                  <a:pt x="654" y="978"/>
                  <a:pt x="654" y="970"/>
                </a:cubicBezTo>
                <a:cubicBezTo>
                  <a:pt x="654" y="961"/>
                  <a:pt x="647" y="955"/>
                  <a:pt x="639" y="955"/>
                </a:cubicBezTo>
                <a:close/>
                <a:moveTo>
                  <a:pt x="639" y="988"/>
                </a:moveTo>
                <a:cubicBezTo>
                  <a:pt x="631" y="988"/>
                  <a:pt x="624" y="994"/>
                  <a:pt x="624" y="1002"/>
                </a:cubicBezTo>
                <a:cubicBezTo>
                  <a:pt x="624" y="1011"/>
                  <a:pt x="631" y="1017"/>
                  <a:pt x="639" y="1017"/>
                </a:cubicBezTo>
                <a:cubicBezTo>
                  <a:pt x="647" y="1017"/>
                  <a:pt x="654" y="1011"/>
                  <a:pt x="654" y="1002"/>
                </a:cubicBezTo>
                <a:cubicBezTo>
                  <a:pt x="654" y="994"/>
                  <a:pt x="647" y="988"/>
                  <a:pt x="639" y="988"/>
                </a:cubicBezTo>
                <a:close/>
                <a:moveTo>
                  <a:pt x="639" y="1021"/>
                </a:moveTo>
                <a:cubicBezTo>
                  <a:pt x="631" y="1021"/>
                  <a:pt x="624" y="1027"/>
                  <a:pt x="624" y="1035"/>
                </a:cubicBezTo>
                <a:cubicBezTo>
                  <a:pt x="624" y="1044"/>
                  <a:pt x="631" y="1050"/>
                  <a:pt x="639" y="1050"/>
                </a:cubicBezTo>
                <a:cubicBezTo>
                  <a:pt x="647" y="1050"/>
                  <a:pt x="654" y="1044"/>
                  <a:pt x="654" y="1035"/>
                </a:cubicBezTo>
                <a:cubicBezTo>
                  <a:pt x="654" y="1027"/>
                  <a:pt x="647" y="1021"/>
                  <a:pt x="639" y="1021"/>
                </a:cubicBezTo>
                <a:close/>
                <a:moveTo>
                  <a:pt x="639" y="1053"/>
                </a:moveTo>
                <a:cubicBezTo>
                  <a:pt x="631" y="1053"/>
                  <a:pt x="624" y="1060"/>
                  <a:pt x="624" y="1068"/>
                </a:cubicBezTo>
                <a:cubicBezTo>
                  <a:pt x="624" y="1076"/>
                  <a:pt x="631" y="1083"/>
                  <a:pt x="639" y="1083"/>
                </a:cubicBezTo>
                <a:cubicBezTo>
                  <a:pt x="647" y="1083"/>
                  <a:pt x="654" y="1076"/>
                  <a:pt x="654" y="1068"/>
                </a:cubicBezTo>
                <a:cubicBezTo>
                  <a:pt x="654" y="1060"/>
                  <a:pt x="647" y="1053"/>
                  <a:pt x="639" y="1053"/>
                </a:cubicBezTo>
                <a:close/>
                <a:moveTo>
                  <a:pt x="639" y="1086"/>
                </a:moveTo>
                <a:cubicBezTo>
                  <a:pt x="631" y="1086"/>
                  <a:pt x="624" y="1093"/>
                  <a:pt x="624" y="1101"/>
                </a:cubicBezTo>
                <a:cubicBezTo>
                  <a:pt x="624" y="1109"/>
                  <a:pt x="631" y="1116"/>
                  <a:pt x="639" y="1116"/>
                </a:cubicBezTo>
                <a:cubicBezTo>
                  <a:pt x="647" y="1116"/>
                  <a:pt x="654" y="1109"/>
                  <a:pt x="654" y="1101"/>
                </a:cubicBezTo>
                <a:cubicBezTo>
                  <a:pt x="654" y="1093"/>
                  <a:pt x="647" y="1086"/>
                  <a:pt x="639" y="1086"/>
                </a:cubicBezTo>
                <a:close/>
                <a:moveTo>
                  <a:pt x="639" y="1119"/>
                </a:moveTo>
                <a:cubicBezTo>
                  <a:pt x="631" y="1119"/>
                  <a:pt x="624" y="1126"/>
                  <a:pt x="624" y="1134"/>
                </a:cubicBezTo>
                <a:cubicBezTo>
                  <a:pt x="624" y="1142"/>
                  <a:pt x="631" y="1149"/>
                  <a:pt x="639" y="1149"/>
                </a:cubicBezTo>
                <a:cubicBezTo>
                  <a:pt x="647" y="1149"/>
                  <a:pt x="654" y="1142"/>
                  <a:pt x="654" y="1134"/>
                </a:cubicBezTo>
                <a:cubicBezTo>
                  <a:pt x="654" y="1126"/>
                  <a:pt x="647" y="1119"/>
                  <a:pt x="639" y="1119"/>
                </a:cubicBezTo>
                <a:close/>
                <a:moveTo>
                  <a:pt x="639" y="1152"/>
                </a:moveTo>
                <a:cubicBezTo>
                  <a:pt x="631" y="1152"/>
                  <a:pt x="624" y="1159"/>
                  <a:pt x="624" y="1167"/>
                </a:cubicBezTo>
                <a:cubicBezTo>
                  <a:pt x="624" y="1175"/>
                  <a:pt x="631" y="1182"/>
                  <a:pt x="639" y="1182"/>
                </a:cubicBezTo>
                <a:cubicBezTo>
                  <a:pt x="647" y="1182"/>
                  <a:pt x="654" y="1175"/>
                  <a:pt x="654" y="1167"/>
                </a:cubicBezTo>
                <a:cubicBezTo>
                  <a:pt x="654" y="1159"/>
                  <a:pt x="647" y="1152"/>
                  <a:pt x="639" y="1152"/>
                </a:cubicBezTo>
                <a:close/>
                <a:moveTo>
                  <a:pt x="639" y="1185"/>
                </a:moveTo>
                <a:cubicBezTo>
                  <a:pt x="631" y="1185"/>
                  <a:pt x="624" y="1192"/>
                  <a:pt x="624" y="1200"/>
                </a:cubicBezTo>
                <a:cubicBezTo>
                  <a:pt x="624" y="1208"/>
                  <a:pt x="631" y="1215"/>
                  <a:pt x="639" y="1215"/>
                </a:cubicBezTo>
                <a:cubicBezTo>
                  <a:pt x="647" y="1215"/>
                  <a:pt x="654" y="1208"/>
                  <a:pt x="654" y="1200"/>
                </a:cubicBezTo>
                <a:cubicBezTo>
                  <a:pt x="654" y="1192"/>
                  <a:pt x="647" y="1185"/>
                  <a:pt x="639" y="1185"/>
                </a:cubicBezTo>
                <a:close/>
                <a:moveTo>
                  <a:pt x="639" y="1218"/>
                </a:moveTo>
                <a:cubicBezTo>
                  <a:pt x="631" y="1218"/>
                  <a:pt x="624" y="1225"/>
                  <a:pt x="624" y="1233"/>
                </a:cubicBezTo>
                <a:cubicBezTo>
                  <a:pt x="624" y="1241"/>
                  <a:pt x="631" y="1248"/>
                  <a:pt x="639" y="1248"/>
                </a:cubicBezTo>
                <a:cubicBezTo>
                  <a:pt x="647" y="1248"/>
                  <a:pt x="654" y="1241"/>
                  <a:pt x="654" y="1233"/>
                </a:cubicBezTo>
                <a:cubicBezTo>
                  <a:pt x="654" y="1225"/>
                  <a:pt x="647" y="1218"/>
                  <a:pt x="639" y="1218"/>
                </a:cubicBezTo>
                <a:close/>
                <a:moveTo>
                  <a:pt x="639" y="1251"/>
                </a:moveTo>
                <a:cubicBezTo>
                  <a:pt x="631" y="1251"/>
                  <a:pt x="624" y="1258"/>
                  <a:pt x="624" y="1266"/>
                </a:cubicBezTo>
                <a:cubicBezTo>
                  <a:pt x="624" y="1274"/>
                  <a:pt x="631" y="1281"/>
                  <a:pt x="639" y="1281"/>
                </a:cubicBezTo>
                <a:cubicBezTo>
                  <a:pt x="647" y="1281"/>
                  <a:pt x="654" y="1274"/>
                  <a:pt x="654" y="1266"/>
                </a:cubicBezTo>
                <a:cubicBezTo>
                  <a:pt x="654" y="1258"/>
                  <a:pt x="647" y="1251"/>
                  <a:pt x="639" y="1251"/>
                </a:cubicBezTo>
                <a:close/>
                <a:moveTo>
                  <a:pt x="639" y="1284"/>
                </a:moveTo>
                <a:cubicBezTo>
                  <a:pt x="631" y="1284"/>
                  <a:pt x="624" y="1291"/>
                  <a:pt x="624" y="1299"/>
                </a:cubicBezTo>
                <a:cubicBezTo>
                  <a:pt x="624" y="1307"/>
                  <a:pt x="631" y="1314"/>
                  <a:pt x="639" y="1314"/>
                </a:cubicBezTo>
                <a:cubicBezTo>
                  <a:pt x="647" y="1314"/>
                  <a:pt x="654" y="1307"/>
                  <a:pt x="654" y="1299"/>
                </a:cubicBezTo>
                <a:cubicBezTo>
                  <a:pt x="654" y="1291"/>
                  <a:pt x="647" y="1284"/>
                  <a:pt x="639" y="1284"/>
                </a:cubicBezTo>
                <a:close/>
                <a:moveTo>
                  <a:pt x="639" y="1317"/>
                </a:moveTo>
                <a:cubicBezTo>
                  <a:pt x="631" y="1317"/>
                  <a:pt x="624" y="1323"/>
                  <a:pt x="624" y="1332"/>
                </a:cubicBezTo>
                <a:cubicBezTo>
                  <a:pt x="624" y="1340"/>
                  <a:pt x="631" y="1346"/>
                  <a:pt x="639" y="1346"/>
                </a:cubicBezTo>
                <a:cubicBezTo>
                  <a:pt x="647" y="1346"/>
                  <a:pt x="654" y="1340"/>
                  <a:pt x="654" y="1332"/>
                </a:cubicBezTo>
                <a:cubicBezTo>
                  <a:pt x="654" y="1323"/>
                  <a:pt x="647" y="1317"/>
                  <a:pt x="639" y="1317"/>
                </a:cubicBezTo>
                <a:close/>
                <a:moveTo>
                  <a:pt x="639" y="1350"/>
                </a:moveTo>
                <a:cubicBezTo>
                  <a:pt x="631" y="1350"/>
                  <a:pt x="624" y="1356"/>
                  <a:pt x="624" y="1365"/>
                </a:cubicBezTo>
                <a:cubicBezTo>
                  <a:pt x="624" y="1373"/>
                  <a:pt x="631" y="1379"/>
                  <a:pt x="639" y="1379"/>
                </a:cubicBezTo>
                <a:cubicBezTo>
                  <a:pt x="647" y="1379"/>
                  <a:pt x="654" y="1373"/>
                  <a:pt x="654" y="1365"/>
                </a:cubicBezTo>
                <a:cubicBezTo>
                  <a:pt x="654" y="1356"/>
                  <a:pt x="647" y="1350"/>
                  <a:pt x="639" y="1350"/>
                </a:cubicBezTo>
                <a:close/>
                <a:moveTo>
                  <a:pt x="639" y="1383"/>
                </a:moveTo>
                <a:cubicBezTo>
                  <a:pt x="631" y="1383"/>
                  <a:pt x="624" y="1389"/>
                  <a:pt x="624" y="1397"/>
                </a:cubicBezTo>
                <a:cubicBezTo>
                  <a:pt x="624" y="1406"/>
                  <a:pt x="631" y="1412"/>
                  <a:pt x="639" y="1412"/>
                </a:cubicBezTo>
                <a:cubicBezTo>
                  <a:pt x="647" y="1412"/>
                  <a:pt x="654" y="1406"/>
                  <a:pt x="654" y="1397"/>
                </a:cubicBezTo>
                <a:cubicBezTo>
                  <a:pt x="654" y="1389"/>
                  <a:pt x="647" y="1383"/>
                  <a:pt x="639" y="1383"/>
                </a:cubicBezTo>
                <a:close/>
                <a:moveTo>
                  <a:pt x="639" y="1416"/>
                </a:moveTo>
                <a:cubicBezTo>
                  <a:pt x="631" y="1416"/>
                  <a:pt x="624" y="1422"/>
                  <a:pt x="624" y="1430"/>
                </a:cubicBezTo>
                <a:cubicBezTo>
                  <a:pt x="624" y="1439"/>
                  <a:pt x="631" y="1445"/>
                  <a:pt x="639" y="1445"/>
                </a:cubicBezTo>
                <a:cubicBezTo>
                  <a:pt x="647" y="1445"/>
                  <a:pt x="654" y="1439"/>
                  <a:pt x="654" y="1430"/>
                </a:cubicBezTo>
                <a:cubicBezTo>
                  <a:pt x="654" y="1422"/>
                  <a:pt x="647" y="1416"/>
                  <a:pt x="639" y="1416"/>
                </a:cubicBezTo>
                <a:close/>
                <a:moveTo>
                  <a:pt x="672" y="0"/>
                </a:moveTo>
                <a:cubicBezTo>
                  <a:pt x="664" y="0"/>
                  <a:pt x="657" y="7"/>
                  <a:pt x="657" y="15"/>
                </a:cubicBezTo>
                <a:cubicBezTo>
                  <a:pt x="657" y="23"/>
                  <a:pt x="664" y="30"/>
                  <a:pt x="672" y="30"/>
                </a:cubicBezTo>
                <a:cubicBezTo>
                  <a:pt x="680" y="30"/>
                  <a:pt x="687" y="23"/>
                  <a:pt x="687" y="15"/>
                </a:cubicBezTo>
                <a:cubicBezTo>
                  <a:pt x="687" y="7"/>
                  <a:pt x="680" y="0"/>
                  <a:pt x="672" y="0"/>
                </a:cubicBezTo>
                <a:close/>
                <a:moveTo>
                  <a:pt x="672" y="33"/>
                </a:moveTo>
                <a:cubicBezTo>
                  <a:pt x="664" y="33"/>
                  <a:pt x="657" y="40"/>
                  <a:pt x="657" y="48"/>
                </a:cubicBezTo>
                <a:cubicBezTo>
                  <a:pt x="657" y="56"/>
                  <a:pt x="664" y="63"/>
                  <a:pt x="672" y="63"/>
                </a:cubicBezTo>
                <a:cubicBezTo>
                  <a:pt x="680" y="63"/>
                  <a:pt x="687" y="56"/>
                  <a:pt x="687" y="48"/>
                </a:cubicBezTo>
                <a:cubicBezTo>
                  <a:pt x="687" y="40"/>
                  <a:pt x="680" y="33"/>
                  <a:pt x="672" y="33"/>
                </a:cubicBezTo>
                <a:close/>
                <a:moveTo>
                  <a:pt x="672" y="66"/>
                </a:moveTo>
                <a:cubicBezTo>
                  <a:pt x="664" y="66"/>
                  <a:pt x="657" y="72"/>
                  <a:pt x="657" y="81"/>
                </a:cubicBezTo>
                <a:cubicBezTo>
                  <a:pt x="657" y="89"/>
                  <a:pt x="664" y="95"/>
                  <a:pt x="672" y="95"/>
                </a:cubicBezTo>
                <a:cubicBezTo>
                  <a:pt x="680" y="95"/>
                  <a:pt x="687" y="89"/>
                  <a:pt x="687" y="81"/>
                </a:cubicBezTo>
                <a:cubicBezTo>
                  <a:pt x="687" y="72"/>
                  <a:pt x="680" y="66"/>
                  <a:pt x="672" y="66"/>
                </a:cubicBezTo>
                <a:close/>
                <a:moveTo>
                  <a:pt x="672" y="99"/>
                </a:moveTo>
                <a:cubicBezTo>
                  <a:pt x="664" y="99"/>
                  <a:pt x="657" y="105"/>
                  <a:pt x="657" y="114"/>
                </a:cubicBezTo>
                <a:cubicBezTo>
                  <a:pt x="657" y="122"/>
                  <a:pt x="664" y="128"/>
                  <a:pt x="672" y="128"/>
                </a:cubicBezTo>
                <a:cubicBezTo>
                  <a:pt x="680" y="128"/>
                  <a:pt x="687" y="122"/>
                  <a:pt x="687" y="114"/>
                </a:cubicBezTo>
                <a:cubicBezTo>
                  <a:pt x="687" y="105"/>
                  <a:pt x="680" y="99"/>
                  <a:pt x="672" y="99"/>
                </a:cubicBezTo>
                <a:close/>
                <a:moveTo>
                  <a:pt x="672" y="132"/>
                </a:moveTo>
                <a:cubicBezTo>
                  <a:pt x="664" y="132"/>
                  <a:pt x="657" y="138"/>
                  <a:pt x="657" y="147"/>
                </a:cubicBezTo>
                <a:cubicBezTo>
                  <a:pt x="657" y="155"/>
                  <a:pt x="664" y="161"/>
                  <a:pt x="672" y="161"/>
                </a:cubicBezTo>
                <a:cubicBezTo>
                  <a:pt x="680" y="161"/>
                  <a:pt x="687" y="155"/>
                  <a:pt x="687" y="147"/>
                </a:cubicBezTo>
                <a:cubicBezTo>
                  <a:pt x="687" y="138"/>
                  <a:pt x="680" y="132"/>
                  <a:pt x="672" y="132"/>
                </a:cubicBezTo>
                <a:close/>
                <a:moveTo>
                  <a:pt x="672" y="165"/>
                </a:moveTo>
                <a:cubicBezTo>
                  <a:pt x="664" y="165"/>
                  <a:pt x="657" y="171"/>
                  <a:pt x="657" y="179"/>
                </a:cubicBezTo>
                <a:cubicBezTo>
                  <a:pt x="657" y="188"/>
                  <a:pt x="664" y="194"/>
                  <a:pt x="672" y="194"/>
                </a:cubicBezTo>
                <a:cubicBezTo>
                  <a:pt x="680" y="194"/>
                  <a:pt x="687" y="188"/>
                  <a:pt x="687" y="179"/>
                </a:cubicBezTo>
                <a:cubicBezTo>
                  <a:pt x="687" y="171"/>
                  <a:pt x="680" y="165"/>
                  <a:pt x="672" y="165"/>
                </a:cubicBezTo>
                <a:close/>
                <a:moveTo>
                  <a:pt x="672" y="198"/>
                </a:moveTo>
                <a:cubicBezTo>
                  <a:pt x="664" y="198"/>
                  <a:pt x="657" y="204"/>
                  <a:pt x="657" y="212"/>
                </a:cubicBezTo>
                <a:cubicBezTo>
                  <a:pt x="657" y="221"/>
                  <a:pt x="664" y="227"/>
                  <a:pt x="672" y="227"/>
                </a:cubicBezTo>
                <a:cubicBezTo>
                  <a:pt x="680" y="227"/>
                  <a:pt x="687" y="221"/>
                  <a:pt x="687" y="212"/>
                </a:cubicBezTo>
                <a:cubicBezTo>
                  <a:pt x="687" y="204"/>
                  <a:pt x="680" y="198"/>
                  <a:pt x="672" y="198"/>
                </a:cubicBezTo>
                <a:close/>
                <a:moveTo>
                  <a:pt x="672" y="230"/>
                </a:moveTo>
                <a:cubicBezTo>
                  <a:pt x="664" y="230"/>
                  <a:pt x="657" y="237"/>
                  <a:pt x="657" y="245"/>
                </a:cubicBezTo>
                <a:cubicBezTo>
                  <a:pt x="657" y="253"/>
                  <a:pt x="664" y="260"/>
                  <a:pt x="672" y="260"/>
                </a:cubicBezTo>
                <a:cubicBezTo>
                  <a:pt x="680" y="260"/>
                  <a:pt x="687" y="253"/>
                  <a:pt x="687" y="245"/>
                </a:cubicBezTo>
                <a:cubicBezTo>
                  <a:pt x="687" y="237"/>
                  <a:pt x="680" y="230"/>
                  <a:pt x="672" y="230"/>
                </a:cubicBezTo>
                <a:close/>
                <a:moveTo>
                  <a:pt x="672" y="263"/>
                </a:moveTo>
                <a:cubicBezTo>
                  <a:pt x="664" y="263"/>
                  <a:pt x="657" y="270"/>
                  <a:pt x="657" y="278"/>
                </a:cubicBezTo>
                <a:cubicBezTo>
                  <a:pt x="657" y="286"/>
                  <a:pt x="664" y="293"/>
                  <a:pt x="672" y="293"/>
                </a:cubicBezTo>
                <a:cubicBezTo>
                  <a:pt x="680" y="293"/>
                  <a:pt x="687" y="286"/>
                  <a:pt x="687" y="278"/>
                </a:cubicBezTo>
                <a:cubicBezTo>
                  <a:pt x="687" y="270"/>
                  <a:pt x="680" y="263"/>
                  <a:pt x="672" y="263"/>
                </a:cubicBezTo>
                <a:close/>
                <a:moveTo>
                  <a:pt x="672" y="296"/>
                </a:moveTo>
                <a:cubicBezTo>
                  <a:pt x="664" y="296"/>
                  <a:pt x="657" y="303"/>
                  <a:pt x="657" y="311"/>
                </a:cubicBezTo>
                <a:cubicBezTo>
                  <a:pt x="657" y="319"/>
                  <a:pt x="664" y="326"/>
                  <a:pt x="672" y="326"/>
                </a:cubicBezTo>
                <a:cubicBezTo>
                  <a:pt x="680" y="326"/>
                  <a:pt x="687" y="319"/>
                  <a:pt x="687" y="311"/>
                </a:cubicBezTo>
                <a:cubicBezTo>
                  <a:pt x="687" y="303"/>
                  <a:pt x="680" y="296"/>
                  <a:pt x="672" y="296"/>
                </a:cubicBezTo>
                <a:close/>
                <a:moveTo>
                  <a:pt x="672" y="329"/>
                </a:moveTo>
                <a:cubicBezTo>
                  <a:pt x="664" y="329"/>
                  <a:pt x="657" y="336"/>
                  <a:pt x="657" y="344"/>
                </a:cubicBezTo>
                <a:cubicBezTo>
                  <a:pt x="657" y="352"/>
                  <a:pt x="664" y="359"/>
                  <a:pt x="672" y="359"/>
                </a:cubicBezTo>
                <a:cubicBezTo>
                  <a:pt x="680" y="359"/>
                  <a:pt x="687" y="352"/>
                  <a:pt x="687" y="344"/>
                </a:cubicBezTo>
                <a:cubicBezTo>
                  <a:pt x="687" y="336"/>
                  <a:pt x="680" y="329"/>
                  <a:pt x="672" y="329"/>
                </a:cubicBezTo>
                <a:close/>
                <a:moveTo>
                  <a:pt x="672" y="362"/>
                </a:moveTo>
                <a:cubicBezTo>
                  <a:pt x="664" y="362"/>
                  <a:pt x="657" y="369"/>
                  <a:pt x="657" y="377"/>
                </a:cubicBezTo>
                <a:cubicBezTo>
                  <a:pt x="657" y="385"/>
                  <a:pt x="664" y="392"/>
                  <a:pt x="672" y="392"/>
                </a:cubicBezTo>
                <a:cubicBezTo>
                  <a:pt x="680" y="392"/>
                  <a:pt x="687" y="385"/>
                  <a:pt x="687" y="377"/>
                </a:cubicBezTo>
                <a:cubicBezTo>
                  <a:pt x="687" y="369"/>
                  <a:pt x="680" y="362"/>
                  <a:pt x="672" y="362"/>
                </a:cubicBezTo>
                <a:close/>
                <a:moveTo>
                  <a:pt x="672" y="395"/>
                </a:moveTo>
                <a:cubicBezTo>
                  <a:pt x="664" y="395"/>
                  <a:pt x="657" y="402"/>
                  <a:pt x="657" y="410"/>
                </a:cubicBezTo>
                <a:cubicBezTo>
                  <a:pt x="657" y="418"/>
                  <a:pt x="664" y="425"/>
                  <a:pt x="672" y="425"/>
                </a:cubicBezTo>
                <a:cubicBezTo>
                  <a:pt x="680" y="425"/>
                  <a:pt x="687" y="418"/>
                  <a:pt x="687" y="410"/>
                </a:cubicBezTo>
                <a:cubicBezTo>
                  <a:pt x="687" y="402"/>
                  <a:pt x="680" y="395"/>
                  <a:pt x="672" y="395"/>
                </a:cubicBezTo>
                <a:close/>
                <a:moveTo>
                  <a:pt x="672" y="428"/>
                </a:moveTo>
                <a:cubicBezTo>
                  <a:pt x="664" y="428"/>
                  <a:pt x="657" y="435"/>
                  <a:pt x="657" y="443"/>
                </a:cubicBezTo>
                <a:cubicBezTo>
                  <a:pt x="657" y="451"/>
                  <a:pt x="664" y="458"/>
                  <a:pt x="672" y="458"/>
                </a:cubicBezTo>
                <a:cubicBezTo>
                  <a:pt x="680" y="458"/>
                  <a:pt x="687" y="451"/>
                  <a:pt x="687" y="443"/>
                </a:cubicBezTo>
                <a:cubicBezTo>
                  <a:pt x="687" y="435"/>
                  <a:pt x="680" y="428"/>
                  <a:pt x="672" y="428"/>
                </a:cubicBezTo>
                <a:close/>
                <a:moveTo>
                  <a:pt x="672" y="461"/>
                </a:moveTo>
                <a:cubicBezTo>
                  <a:pt x="664" y="461"/>
                  <a:pt x="657" y="468"/>
                  <a:pt x="657" y="476"/>
                </a:cubicBezTo>
                <a:cubicBezTo>
                  <a:pt x="657" y="484"/>
                  <a:pt x="664" y="491"/>
                  <a:pt x="672" y="491"/>
                </a:cubicBezTo>
                <a:cubicBezTo>
                  <a:pt x="680" y="491"/>
                  <a:pt x="687" y="484"/>
                  <a:pt x="687" y="476"/>
                </a:cubicBezTo>
                <a:cubicBezTo>
                  <a:pt x="687" y="468"/>
                  <a:pt x="680" y="461"/>
                  <a:pt x="672" y="461"/>
                </a:cubicBezTo>
                <a:close/>
                <a:moveTo>
                  <a:pt x="672" y="494"/>
                </a:moveTo>
                <a:cubicBezTo>
                  <a:pt x="664" y="494"/>
                  <a:pt x="657" y="500"/>
                  <a:pt x="657" y="509"/>
                </a:cubicBezTo>
                <a:cubicBezTo>
                  <a:pt x="657" y="517"/>
                  <a:pt x="664" y="523"/>
                  <a:pt x="672" y="523"/>
                </a:cubicBezTo>
                <a:cubicBezTo>
                  <a:pt x="680" y="523"/>
                  <a:pt x="687" y="517"/>
                  <a:pt x="687" y="509"/>
                </a:cubicBezTo>
                <a:cubicBezTo>
                  <a:pt x="687" y="500"/>
                  <a:pt x="680" y="494"/>
                  <a:pt x="672" y="494"/>
                </a:cubicBezTo>
                <a:close/>
                <a:moveTo>
                  <a:pt x="672" y="527"/>
                </a:moveTo>
                <a:cubicBezTo>
                  <a:pt x="664" y="527"/>
                  <a:pt x="657" y="533"/>
                  <a:pt x="657" y="542"/>
                </a:cubicBezTo>
                <a:cubicBezTo>
                  <a:pt x="657" y="550"/>
                  <a:pt x="664" y="556"/>
                  <a:pt x="672" y="556"/>
                </a:cubicBezTo>
                <a:cubicBezTo>
                  <a:pt x="680" y="556"/>
                  <a:pt x="687" y="550"/>
                  <a:pt x="687" y="542"/>
                </a:cubicBezTo>
                <a:cubicBezTo>
                  <a:pt x="687" y="533"/>
                  <a:pt x="680" y="527"/>
                  <a:pt x="672" y="527"/>
                </a:cubicBezTo>
                <a:close/>
                <a:moveTo>
                  <a:pt x="672" y="560"/>
                </a:moveTo>
                <a:cubicBezTo>
                  <a:pt x="664" y="560"/>
                  <a:pt x="657" y="566"/>
                  <a:pt x="657" y="574"/>
                </a:cubicBezTo>
                <a:cubicBezTo>
                  <a:pt x="657" y="583"/>
                  <a:pt x="664" y="589"/>
                  <a:pt x="672" y="589"/>
                </a:cubicBezTo>
                <a:cubicBezTo>
                  <a:pt x="680" y="589"/>
                  <a:pt x="687" y="583"/>
                  <a:pt x="687" y="574"/>
                </a:cubicBezTo>
                <a:cubicBezTo>
                  <a:pt x="687" y="566"/>
                  <a:pt x="680" y="560"/>
                  <a:pt x="672" y="560"/>
                </a:cubicBezTo>
                <a:close/>
                <a:moveTo>
                  <a:pt x="672" y="593"/>
                </a:moveTo>
                <a:cubicBezTo>
                  <a:pt x="664" y="593"/>
                  <a:pt x="657" y="599"/>
                  <a:pt x="657" y="607"/>
                </a:cubicBezTo>
                <a:cubicBezTo>
                  <a:pt x="657" y="616"/>
                  <a:pt x="664" y="622"/>
                  <a:pt x="672" y="622"/>
                </a:cubicBezTo>
                <a:cubicBezTo>
                  <a:pt x="680" y="622"/>
                  <a:pt x="687" y="616"/>
                  <a:pt x="687" y="607"/>
                </a:cubicBezTo>
                <a:cubicBezTo>
                  <a:pt x="687" y="599"/>
                  <a:pt x="680" y="593"/>
                  <a:pt x="672" y="593"/>
                </a:cubicBezTo>
                <a:close/>
                <a:moveTo>
                  <a:pt x="672" y="625"/>
                </a:moveTo>
                <a:cubicBezTo>
                  <a:pt x="664" y="625"/>
                  <a:pt x="657" y="632"/>
                  <a:pt x="657" y="640"/>
                </a:cubicBezTo>
                <a:cubicBezTo>
                  <a:pt x="657" y="648"/>
                  <a:pt x="664" y="655"/>
                  <a:pt x="672" y="655"/>
                </a:cubicBezTo>
                <a:cubicBezTo>
                  <a:pt x="680" y="655"/>
                  <a:pt x="687" y="648"/>
                  <a:pt x="687" y="640"/>
                </a:cubicBezTo>
                <a:cubicBezTo>
                  <a:pt x="687" y="632"/>
                  <a:pt x="680" y="625"/>
                  <a:pt x="672" y="625"/>
                </a:cubicBezTo>
                <a:close/>
                <a:moveTo>
                  <a:pt x="672" y="658"/>
                </a:moveTo>
                <a:cubicBezTo>
                  <a:pt x="664" y="658"/>
                  <a:pt x="657" y="665"/>
                  <a:pt x="657" y="673"/>
                </a:cubicBezTo>
                <a:cubicBezTo>
                  <a:pt x="657" y="681"/>
                  <a:pt x="664" y="688"/>
                  <a:pt x="672" y="688"/>
                </a:cubicBezTo>
                <a:cubicBezTo>
                  <a:pt x="680" y="688"/>
                  <a:pt x="687" y="681"/>
                  <a:pt x="687" y="673"/>
                </a:cubicBezTo>
                <a:cubicBezTo>
                  <a:pt x="687" y="665"/>
                  <a:pt x="680" y="658"/>
                  <a:pt x="672" y="658"/>
                </a:cubicBezTo>
                <a:close/>
                <a:moveTo>
                  <a:pt x="672" y="691"/>
                </a:moveTo>
                <a:cubicBezTo>
                  <a:pt x="664" y="691"/>
                  <a:pt x="657" y="698"/>
                  <a:pt x="657" y="706"/>
                </a:cubicBezTo>
                <a:cubicBezTo>
                  <a:pt x="657" y="714"/>
                  <a:pt x="664" y="721"/>
                  <a:pt x="672" y="721"/>
                </a:cubicBezTo>
                <a:cubicBezTo>
                  <a:pt x="680" y="721"/>
                  <a:pt x="687" y="714"/>
                  <a:pt x="687" y="706"/>
                </a:cubicBezTo>
                <a:cubicBezTo>
                  <a:pt x="687" y="698"/>
                  <a:pt x="680" y="691"/>
                  <a:pt x="672" y="691"/>
                </a:cubicBezTo>
                <a:close/>
                <a:moveTo>
                  <a:pt x="672" y="724"/>
                </a:moveTo>
                <a:cubicBezTo>
                  <a:pt x="664" y="724"/>
                  <a:pt x="657" y="731"/>
                  <a:pt x="657" y="739"/>
                </a:cubicBezTo>
                <a:cubicBezTo>
                  <a:pt x="657" y="747"/>
                  <a:pt x="664" y="754"/>
                  <a:pt x="672" y="754"/>
                </a:cubicBezTo>
                <a:cubicBezTo>
                  <a:pt x="680" y="754"/>
                  <a:pt x="687" y="747"/>
                  <a:pt x="687" y="739"/>
                </a:cubicBezTo>
                <a:cubicBezTo>
                  <a:pt x="687" y="731"/>
                  <a:pt x="680" y="724"/>
                  <a:pt x="672" y="724"/>
                </a:cubicBezTo>
                <a:close/>
                <a:moveTo>
                  <a:pt x="672" y="757"/>
                </a:moveTo>
                <a:cubicBezTo>
                  <a:pt x="664" y="757"/>
                  <a:pt x="657" y="764"/>
                  <a:pt x="657" y="772"/>
                </a:cubicBezTo>
                <a:cubicBezTo>
                  <a:pt x="657" y="780"/>
                  <a:pt x="664" y="787"/>
                  <a:pt x="672" y="787"/>
                </a:cubicBezTo>
                <a:cubicBezTo>
                  <a:pt x="680" y="787"/>
                  <a:pt x="687" y="780"/>
                  <a:pt x="687" y="772"/>
                </a:cubicBezTo>
                <a:cubicBezTo>
                  <a:pt x="687" y="764"/>
                  <a:pt x="680" y="757"/>
                  <a:pt x="672" y="757"/>
                </a:cubicBezTo>
                <a:close/>
                <a:moveTo>
                  <a:pt x="672" y="790"/>
                </a:moveTo>
                <a:cubicBezTo>
                  <a:pt x="664" y="790"/>
                  <a:pt x="657" y="797"/>
                  <a:pt x="657" y="805"/>
                </a:cubicBezTo>
                <a:cubicBezTo>
                  <a:pt x="657" y="813"/>
                  <a:pt x="664" y="820"/>
                  <a:pt x="672" y="820"/>
                </a:cubicBezTo>
                <a:cubicBezTo>
                  <a:pt x="680" y="820"/>
                  <a:pt x="687" y="813"/>
                  <a:pt x="687" y="805"/>
                </a:cubicBezTo>
                <a:cubicBezTo>
                  <a:pt x="687" y="797"/>
                  <a:pt x="680" y="790"/>
                  <a:pt x="672" y="790"/>
                </a:cubicBezTo>
                <a:close/>
                <a:moveTo>
                  <a:pt x="672" y="823"/>
                </a:moveTo>
                <a:cubicBezTo>
                  <a:pt x="664" y="823"/>
                  <a:pt x="657" y="830"/>
                  <a:pt x="657" y="838"/>
                </a:cubicBezTo>
                <a:cubicBezTo>
                  <a:pt x="657" y="846"/>
                  <a:pt x="664" y="853"/>
                  <a:pt x="672" y="853"/>
                </a:cubicBezTo>
                <a:cubicBezTo>
                  <a:pt x="680" y="853"/>
                  <a:pt x="687" y="846"/>
                  <a:pt x="687" y="838"/>
                </a:cubicBezTo>
                <a:cubicBezTo>
                  <a:pt x="687" y="830"/>
                  <a:pt x="680" y="823"/>
                  <a:pt x="672" y="823"/>
                </a:cubicBezTo>
                <a:close/>
                <a:moveTo>
                  <a:pt x="672" y="856"/>
                </a:moveTo>
                <a:cubicBezTo>
                  <a:pt x="664" y="856"/>
                  <a:pt x="657" y="863"/>
                  <a:pt x="657" y="871"/>
                </a:cubicBezTo>
                <a:cubicBezTo>
                  <a:pt x="657" y="879"/>
                  <a:pt x="664" y="886"/>
                  <a:pt x="672" y="886"/>
                </a:cubicBezTo>
                <a:cubicBezTo>
                  <a:pt x="680" y="886"/>
                  <a:pt x="687" y="879"/>
                  <a:pt x="687" y="871"/>
                </a:cubicBezTo>
                <a:cubicBezTo>
                  <a:pt x="687" y="863"/>
                  <a:pt x="680" y="856"/>
                  <a:pt x="672" y="856"/>
                </a:cubicBezTo>
                <a:close/>
                <a:moveTo>
                  <a:pt x="672" y="889"/>
                </a:moveTo>
                <a:cubicBezTo>
                  <a:pt x="664" y="889"/>
                  <a:pt x="657" y="895"/>
                  <a:pt x="657" y="904"/>
                </a:cubicBezTo>
                <a:cubicBezTo>
                  <a:pt x="657" y="912"/>
                  <a:pt x="664" y="918"/>
                  <a:pt x="672" y="918"/>
                </a:cubicBezTo>
                <a:cubicBezTo>
                  <a:pt x="680" y="918"/>
                  <a:pt x="687" y="912"/>
                  <a:pt x="687" y="904"/>
                </a:cubicBezTo>
                <a:cubicBezTo>
                  <a:pt x="687" y="895"/>
                  <a:pt x="680" y="889"/>
                  <a:pt x="672" y="889"/>
                </a:cubicBezTo>
                <a:close/>
                <a:moveTo>
                  <a:pt x="672" y="922"/>
                </a:moveTo>
                <a:cubicBezTo>
                  <a:pt x="664" y="922"/>
                  <a:pt x="657" y="928"/>
                  <a:pt x="657" y="937"/>
                </a:cubicBezTo>
                <a:cubicBezTo>
                  <a:pt x="657" y="945"/>
                  <a:pt x="664" y="951"/>
                  <a:pt x="672" y="951"/>
                </a:cubicBezTo>
                <a:cubicBezTo>
                  <a:pt x="680" y="951"/>
                  <a:pt x="687" y="945"/>
                  <a:pt x="687" y="937"/>
                </a:cubicBezTo>
                <a:cubicBezTo>
                  <a:pt x="687" y="928"/>
                  <a:pt x="680" y="922"/>
                  <a:pt x="672" y="922"/>
                </a:cubicBezTo>
                <a:close/>
                <a:moveTo>
                  <a:pt x="672" y="955"/>
                </a:moveTo>
                <a:cubicBezTo>
                  <a:pt x="664" y="955"/>
                  <a:pt x="657" y="961"/>
                  <a:pt x="657" y="970"/>
                </a:cubicBezTo>
                <a:cubicBezTo>
                  <a:pt x="657" y="978"/>
                  <a:pt x="664" y="984"/>
                  <a:pt x="672" y="984"/>
                </a:cubicBezTo>
                <a:cubicBezTo>
                  <a:pt x="680" y="984"/>
                  <a:pt x="687" y="978"/>
                  <a:pt x="687" y="970"/>
                </a:cubicBezTo>
                <a:cubicBezTo>
                  <a:pt x="687" y="961"/>
                  <a:pt x="680" y="955"/>
                  <a:pt x="672" y="955"/>
                </a:cubicBezTo>
                <a:close/>
                <a:moveTo>
                  <a:pt x="672" y="988"/>
                </a:moveTo>
                <a:cubicBezTo>
                  <a:pt x="664" y="988"/>
                  <a:pt x="657" y="994"/>
                  <a:pt x="657" y="1002"/>
                </a:cubicBezTo>
                <a:cubicBezTo>
                  <a:pt x="657" y="1011"/>
                  <a:pt x="664" y="1017"/>
                  <a:pt x="672" y="1017"/>
                </a:cubicBezTo>
                <a:cubicBezTo>
                  <a:pt x="680" y="1017"/>
                  <a:pt x="687" y="1011"/>
                  <a:pt x="687" y="1002"/>
                </a:cubicBezTo>
                <a:cubicBezTo>
                  <a:pt x="687" y="994"/>
                  <a:pt x="680" y="988"/>
                  <a:pt x="672" y="988"/>
                </a:cubicBezTo>
                <a:close/>
                <a:moveTo>
                  <a:pt x="672" y="1021"/>
                </a:moveTo>
                <a:cubicBezTo>
                  <a:pt x="664" y="1021"/>
                  <a:pt x="657" y="1027"/>
                  <a:pt x="657" y="1035"/>
                </a:cubicBezTo>
                <a:cubicBezTo>
                  <a:pt x="657" y="1044"/>
                  <a:pt x="664" y="1050"/>
                  <a:pt x="672" y="1050"/>
                </a:cubicBezTo>
                <a:cubicBezTo>
                  <a:pt x="680" y="1050"/>
                  <a:pt x="687" y="1044"/>
                  <a:pt x="687" y="1035"/>
                </a:cubicBezTo>
                <a:cubicBezTo>
                  <a:pt x="687" y="1027"/>
                  <a:pt x="680" y="1021"/>
                  <a:pt x="672" y="1021"/>
                </a:cubicBezTo>
                <a:close/>
                <a:moveTo>
                  <a:pt x="672" y="1053"/>
                </a:moveTo>
                <a:cubicBezTo>
                  <a:pt x="664" y="1053"/>
                  <a:pt x="657" y="1060"/>
                  <a:pt x="657" y="1068"/>
                </a:cubicBezTo>
                <a:cubicBezTo>
                  <a:pt x="657" y="1076"/>
                  <a:pt x="664" y="1083"/>
                  <a:pt x="672" y="1083"/>
                </a:cubicBezTo>
                <a:cubicBezTo>
                  <a:pt x="680" y="1083"/>
                  <a:pt x="687" y="1076"/>
                  <a:pt x="687" y="1068"/>
                </a:cubicBezTo>
                <a:cubicBezTo>
                  <a:pt x="687" y="1060"/>
                  <a:pt x="680" y="1053"/>
                  <a:pt x="672" y="1053"/>
                </a:cubicBezTo>
                <a:close/>
                <a:moveTo>
                  <a:pt x="672" y="1086"/>
                </a:moveTo>
                <a:cubicBezTo>
                  <a:pt x="664" y="1086"/>
                  <a:pt x="657" y="1093"/>
                  <a:pt x="657" y="1101"/>
                </a:cubicBezTo>
                <a:cubicBezTo>
                  <a:pt x="657" y="1109"/>
                  <a:pt x="664" y="1116"/>
                  <a:pt x="672" y="1116"/>
                </a:cubicBezTo>
                <a:cubicBezTo>
                  <a:pt x="680" y="1116"/>
                  <a:pt x="687" y="1109"/>
                  <a:pt x="687" y="1101"/>
                </a:cubicBezTo>
                <a:cubicBezTo>
                  <a:pt x="687" y="1093"/>
                  <a:pt x="680" y="1086"/>
                  <a:pt x="672" y="1086"/>
                </a:cubicBezTo>
                <a:close/>
                <a:moveTo>
                  <a:pt x="672" y="1119"/>
                </a:moveTo>
                <a:cubicBezTo>
                  <a:pt x="664" y="1119"/>
                  <a:pt x="657" y="1126"/>
                  <a:pt x="657" y="1134"/>
                </a:cubicBezTo>
                <a:cubicBezTo>
                  <a:pt x="657" y="1142"/>
                  <a:pt x="664" y="1149"/>
                  <a:pt x="672" y="1149"/>
                </a:cubicBezTo>
                <a:cubicBezTo>
                  <a:pt x="680" y="1149"/>
                  <a:pt x="687" y="1142"/>
                  <a:pt x="687" y="1134"/>
                </a:cubicBezTo>
                <a:cubicBezTo>
                  <a:pt x="687" y="1126"/>
                  <a:pt x="680" y="1119"/>
                  <a:pt x="672" y="1119"/>
                </a:cubicBezTo>
                <a:close/>
                <a:moveTo>
                  <a:pt x="672" y="1152"/>
                </a:moveTo>
                <a:cubicBezTo>
                  <a:pt x="664" y="1152"/>
                  <a:pt x="657" y="1159"/>
                  <a:pt x="657" y="1167"/>
                </a:cubicBezTo>
                <a:cubicBezTo>
                  <a:pt x="657" y="1175"/>
                  <a:pt x="664" y="1182"/>
                  <a:pt x="672" y="1182"/>
                </a:cubicBezTo>
                <a:cubicBezTo>
                  <a:pt x="680" y="1182"/>
                  <a:pt x="687" y="1175"/>
                  <a:pt x="687" y="1167"/>
                </a:cubicBezTo>
                <a:cubicBezTo>
                  <a:pt x="687" y="1159"/>
                  <a:pt x="680" y="1152"/>
                  <a:pt x="672" y="1152"/>
                </a:cubicBezTo>
                <a:close/>
                <a:moveTo>
                  <a:pt x="672" y="1185"/>
                </a:moveTo>
                <a:cubicBezTo>
                  <a:pt x="664" y="1185"/>
                  <a:pt x="657" y="1192"/>
                  <a:pt x="657" y="1200"/>
                </a:cubicBezTo>
                <a:cubicBezTo>
                  <a:pt x="657" y="1208"/>
                  <a:pt x="664" y="1215"/>
                  <a:pt x="672" y="1215"/>
                </a:cubicBezTo>
                <a:cubicBezTo>
                  <a:pt x="680" y="1215"/>
                  <a:pt x="687" y="1208"/>
                  <a:pt x="687" y="1200"/>
                </a:cubicBezTo>
                <a:cubicBezTo>
                  <a:pt x="687" y="1192"/>
                  <a:pt x="680" y="1185"/>
                  <a:pt x="672" y="1185"/>
                </a:cubicBezTo>
                <a:close/>
                <a:moveTo>
                  <a:pt x="672" y="1218"/>
                </a:moveTo>
                <a:cubicBezTo>
                  <a:pt x="664" y="1218"/>
                  <a:pt x="657" y="1225"/>
                  <a:pt x="657" y="1233"/>
                </a:cubicBezTo>
                <a:cubicBezTo>
                  <a:pt x="657" y="1241"/>
                  <a:pt x="664" y="1248"/>
                  <a:pt x="672" y="1248"/>
                </a:cubicBezTo>
                <a:cubicBezTo>
                  <a:pt x="680" y="1248"/>
                  <a:pt x="687" y="1241"/>
                  <a:pt x="687" y="1233"/>
                </a:cubicBezTo>
                <a:cubicBezTo>
                  <a:pt x="687" y="1225"/>
                  <a:pt x="680" y="1218"/>
                  <a:pt x="672" y="1218"/>
                </a:cubicBezTo>
                <a:close/>
                <a:moveTo>
                  <a:pt x="672" y="1251"/>
                </a:moveTo>
                <a:cubicBezTo>
                  <a:pt x="664" y="1251"/>
                  <a:pt x="657" y="1258"/>
                  <a:pt x="657" y="1266"/>
                </a:cubicBezTo>
                <a:cubicBezTo>
                  <a:pt x="657" y="1274"/>
                  <a:pt x="664" y="1281"/>
                  <a:pt x="672" y="1281"/>
                </a:cubicBezTo>
                <a:cubicBezTo>
                  <a:pt x="680" y="1281"/>
                  <a:pt x="687" y="1274"/>
                  <a:pt x="687" y="1266"/>
                </a:cubicBezTo>
                <a:cubicBezTo>
                  <a:pt x="687" y="1258"/>
                  <a:pt x="680" y="1251"/>
                  <a:pt x="672" y="1251"/>
                </a:cubicBezTo>
                <a:close/>
                <a:moveTo>
                  <a:pt x="672" y="1284"/>
                </a:moveTo>
                <a:cubicBezTo>
                  <a:pt x="664" y="1284"/>
                  <a:pt x="657" y="1291"/>
                  <a:pt x="657" y="1299"/>
                </a:cubicBezTo>
                <a:cubicBezTo>
                  <a:pt x="657" y="1307"/>
                  <a:pt x="664" y="1314"/>
                  <a:pt x="672" y="1314"/>
                </a:cubicBezTo>
                <a:cubicBezTo>
                  <a:pt x="680" y="1314"/>
                  <a:pt x="687" y="1307"/>
                  <a:pt x="687" y="1299"/>
                </a:cubicBezTo>
                <a:cubicBezTo>
                  <a:pt x="687" y="1291"/>
                  <a:pt x="680" y="1284"/>
                  <a:pt x="672" y="1284"/>
                </a:cubicBezTo>
                <a:close/>
                <a:moveTo>
                  <a:pt x="672" y="1317"/>
                </a:moveTo>
                <a:cubicBezTo>
                  <a:pt x="664" y="1317"/>
                  <a:pt x="657" y="1323"/>
                  <a:pt x="657" y="1332"/>
                </a:cubicBezTo>
                <a:cubicBezTo>
                  <a:pt x="657" y="1340"/>
                  <a:pt x="664" y="1346"/>
                  <a:pt x="672" y="1346"/>
                </a:cubicBezTo>
                <a:cubicBezTo>
                  <a:pt x="680" y="1346"/>
                  <a:pt x="687" y="1340"/>
                  <a:pt x="687" y="1332"/>
                </a:cubicBezTo>
                <a:cubicBezTo>
                  <a:pt x="687" y="1323"/>
                  <a:pt x="680" y="1317"/>
                  <a:pt x="672" y="1317"/>
                </a:cubicBezTo>
                <a:close/>
                <a:moveTo>
                  <a:pt x="672" y="1350"/>
                </a:moveTo>
                <a:cubicBezTo>
                  <a:pt x="664" y="1350"/>
                  <a:pt x="657" y="1356"/>
                  <a:pt x="657" y="1365"/>
                </a:cubicBezTo>
                <a:cubicBezTo>
                  <a:pt x="657" y="1373"/>
                  <a:pt x="664" y="1379"/>
                  <a:pt x="672" y="1379"/>
                </a:cubicBezTo>
                <a:cubicBezTo>
                  <a:pt x="680" y="1379"/>
                  <a:pt x="687" y="1373"/>
                  <a:pt x="687" y="1365"/>
                </a:cubicBezTo>
                <a:cubicBezTo>
                  <a:pt x="687" y="1356"/>
                  <a:pt x="680" y="1350"/>
                  <a:pt x="672" y="1350"/>
                </a:cubicBezTo>
                <a:close/>
                <a:moveTo>
                  <a:pt x="672" y="1383"/>
                </a:moveTo>
                <a:cubicBezTo>
                  <a:pt x="664" y="1383"/>
                  <a:pt x="657" y="1389"/>
                  <a:pt x="657" y="1397"/>
                </a:cubicBezTo>
                <a:cubicBezTo>
                  <a:pt x="657" y="1406"/>
                  <a:pt x="664" y="1412"/>
                  <a:pt x="672" y="1412"/>
                </a:cubicBezTo>
                <a:cubicBezTo>
                  <a:pt x="680" y="1412"/>
                  <a:pt x="687" y="1406"/>
                  <a:pt x="687" y="1397"/>
                </a:cubicBezTo>
                <a:cubicBezTo>
                  <a:pt x="687" y="1389"/>
                  <a:pt x="680" y="1383"/>
                  <a:pt x="672" y="1383"/>
                </a:cubicBezTo>
                <a:close/>
                <a:moveTo>
                  <a:pt x="672" y="1416"/>
                </a:moveTo>
                <a:cubicBezTo>
                  <a:pt x="664" y="1416"/>
                  <a:pt x="657" y="1422"/>
                  <a:pt x="657" y="1430"/>
                </a:cubicBezTo>
                <a:cubicBezTo>
                  <a:pt x="657" y="1439"/>
                  <a:pt x="664" y="1445"/>
                  <a:pt x="672" y="1445"/>
                </a:cubicBezTo>
                <a:cubicBezTo>
                  <a:pt x="680" y="1445"/>
                  <a:pt x="687" y="1439"/>
                  <a:pt x="687" y="1430"/>
                </a:cubicBezTo>
                <a:cubicBezTo>
                  <a:pt x="687" y="1422"/>
                  <a:pt x="680" y="1416"/>
                  <a:pt x="672" y="1416"/>
                </a:cubicBezTo>
                <a:close/>
                <a:moveTo>
                  <a:pt x="705" y="0"/>
                </a:moveTo>
                <a:cubicBezTo>
                  <a:pt x="697" y="0"/>
                  <a:pt x="690" y="7"/>
                  <a:pt x="690" y="15"/>
                </a:cubicBezTo>
                <a:cubicBezTo>
                  <a:pt x="690" y="23"/>
                  <a:pt x="697" y="30"/>
                  <a:pt x="705" y="30"/>
                </a:cubicBezTo>
                <a:cubicBezTo>
                  <a:pt x="713" y="30"/>
                  <a:pt x="720" y="23"/>
                  <a:pt x="720" y="15"/>
                </a:cubicBezTo>
                <a:cubicBezTo>
                  <a:pt x="720" y="7"/>
                  <a:pt x="713" y="0"/>
                  <a:pt x="705" y="0"/>
                </a:cubicBezTo>
                <a:close/>
                <a:moveTo>
                  <a:pt x="705" y="33"/>
                </a:moveTo>
                <a:cubicBezTo>
                  <a:pt x="697" y="33"/>
                  <a:pt x="690" y="40"/>
                  <a:pt x="690" y="48"/>
                </a:cubicBezTo>
                <a:cubicBezTo>
                  <a:pt x="690" y="56"/>
                  <a:pt x="697" y="63"/>
                  <a:pt x="705" y="63"/>
                </a:cubicBezTo>
                <a:cubicBezTo>
                  <a:pt x="713" y="63"/>
                  <a:pt x="720" y="56"/>
                  <a:pt x="720" y="48"/>
                </a:cubicBezTo>
                <a:cubicBezTo>
                  <a:pt x="720" y="40"/>
                  <a:pt x="713" y="33"/>
                  <a:pt x="705" y="33"/>
                </a:cubicBezTo>
                <a:close/>
                <a:moveTo>
                  <a:pt x="705" y="66"/>
                </a:moveTo>
                <a:cubicBezTo>
                  <a:pt x="697" y="66"/>
                  <a:pt x="690" y="72"/>
                  <a:pt x="690" y="81"/>
                </a:cubicBezTo>
                <a:cubicBezTo>
                  <a:pt x="690" y="89"/>
                  <a:pt x="697" y="95"/>
                  <a:pt x="705" y="95"/>
                </a:cubicBezTo>
                <a:cubicBezTo>
                  <a:pt x="713" y="95"/>
                  <a:pt x="720" y="89"/>
                  <a:pt x="720" y="81"/>
                </a:cubicBezTo>
                <a:cubicBezTo>
                  <a:pt x="720" y="72"/>
                  <a:pt x="713" y="66"/>
                  <a:pt x="705" y="66"/>
                </a:cubicBezTo>
                <a:close/>
                <a:moveTo>
                  <a:pt x="705" y="99"/>
                </a:moveTo>
                <a:cubicBezTo>
                  <a:pt x="697" y="99"/>
                  <a:pt x="690" y="105"/>
                  <a:pt x="690" y="114"/>
                </a:cubicBezTo>
                <a:cubicBezTo>
                  <a:pt x="690" y="122"/>
                  <a:pt x="697" y="128"/>
                  <a:pt x="705" y="128"/>
                </a:cubicBezTo>
                <a:cubicBezTo>
                  <a:pt x="713" y="128"/>
                  <a:pt x="720" y="122"/>
                  <a:pt x="720" y="114"/>
                </a:cubicBezTo>
                <a:cubicBezTo>
                  <a:pt x="720" y="105"/>
                  <a:pt x="713" y="99"/>
                  <a:pt x="705" y="99"/>
                </a:cubicBezTo>
                <a:close/>
                <a:moveTo>
                  <a:pt x="705" y="132"/>
                </a:moveTo>
                <a:cubicBezTo>
                  <a:pt x="697" y="132"/>
                  <a:pt x="690" y="138"/>
                  <a:pt x="690" y="147"/>
                </a:cubicBezTo>
                <a:cubicBezTo>
                  <a:pt x="690" y="155"/>
                  <a:pt x="697" y="161"/>
                  <a:pt x="705" y="161"/>
                </a:cubicBezTo>
                <a:cubicBezTo>
                  <a:pt x="713" y="161"/>
                  <a:pt x="720" y="155"/>
                  <a:pt x="720" y="147"/>
                </a:cubicBezTo>
                <a:cubicBezTo>
                  <a:pt x="720" y="138"/>
                  <a:pt x="713" y="132"/>
                  <a:pt x="705" y="132"/>
                </a:cubicBezTo>
                <a:close/>
                <a:moveTo>
                  <a:pt x="705" y="165"/>
                </a:moveTo>
                <a:cubicBezTo>
                  <a:pt x="697" y="165"/>
                  <a:pt x="690" y="171"/>
                  <a:pt x="690" y="179"/>
                </a:cubicBezTo>
                <a:cubicBezTo>
                  <a:pt x="690" y="188"/>
                  <a:pt x="697" y="194"/>
                  <a:pt x="705" y="194"/>
                </a:cubicBezTo>
                <a:cubicBezTo>
                  <a:pt x="713" y="194"/>
                  <a:pt x="720" y="188"/>
                  <a:pt x="720" y="179"/>
                </a:cubicBezTo>
                <a:cubicBezTo>
                  <a:pt x="720" y="171"/>
                  <a:pt x="713" y="165"/>
                  <a:pt x="705" y="165"/>
                </a:cubicBezTo>
                <a:close/>
                <a:moveTo>
                  <a:pt x="705" y="198"/>
                </a:moveTo>
                <a:cubicBezTo>
                  <a:pt x="697" y="198"/>
                  <a:pt x="690" y="204"/>
                  <a:pt x="690" y="212"/>
                </a:cubicBezTo>
                <a:cubicBezTo>
                  <a:pt x="690" y="221"/>
                  <a:pt x="697" y="227"/>
                  <a:pt x="705" y="227"/>
                </a:cubicBezTo>
                <a:cubicBezTo>
                  <a:pt x="713" y="227"/>
                  <a:pt x="720" y="221"/>
                  <a:pt x="720" y="212"/>
                </a:cubicBezTo>
                <a:cubicBezTo>
                  <a:pt x="720" y="204"/>
                  <a:pt x="713" y="198"/>
                  <a:pt x="705" y="198"/>
                </a:cubicBezTo>
                <a:close/>
                <a:moveTo>
                  <a:pt x="705" y="230"/>
                </a:moveTo>
                <a:cubicBezTo>
                  <a:pt x="697" y="230"/>
                  <a:pt x="690" y="237"/>
                  <a:pt x="690" y="245"/>
                </a:cubicBezTo>
                <a:cubicBezTo>
                  <a:pt x="690" y="253"/>
                  <a:pt x="697" y="260"/>
                  <a:pt x="705" y="260"/>
                </a:cubicBezTo>
                <a:cubicBezTo>
                  <a:pt x="713" y="260"/>
                  <a:pt x="720" y="253"/>
                  <a:pt x="720" y="245"/>
                </a:cubicBezTo>
                <a:cubicBezTo>
                  <a:pt x="720" y="237"/>
                  <a:pt x="713" y="230"/>
                  <a:pt x="705" y="230"/>
                </a:cubicBezTo>
                <a:close/>
                <a:moveTo>
                  <a:pt x="705" y="263"/>
                </a:moveTo>
                <a:cubicBezTo>
                  <a:pt x="697" y="263"/>
                  <a:pt x="690" y="270"/>
                  <a:pt x="690" y="278"/>
                </a:cubicBezTo>
                <a:cubicBezTo>
                  <a:pt x="690" y="286"/>
                  <a:pt x="697" y="293"/>
                  <a:pt x="705" y="293"/>
                </a:cubicBezTo>
                <a:cubicBezTo>
                  <a:pt x="713" y="293"/>
                  <a:pt x="720" y="286"/>
                  <a:pt x="720" y="278"/>
                </a:cubicBezTo>
                <a:cubicBezTo>
                  <a:pt x="720" y="270"/>
                  <a:pt x="713" y="263"/>
                  <a:pt x="705" y="263"/>
                </a:cubicBezTo>
                <a:close/>
                <a:moveTo>
                  <a:pt x="705" y="296"/>
                </a:moveTo>
                <a:cubicBezTo>
                  <a:pt x="697" y="296"/>
                  <a:pt x="690" y="303"/>
                  <a:pt x="690" y="311"/>
                </a:cubicBezTo>
                <a:cubicBezTo>
                  <a:pt x="690" y="319"/>
                  <a:pt x="697" y="326"/>
                  <a:pt x="705" y="326"/>
                </a:cubicBezTo>
                <a:cubicBezTo>
                  <a:pt x="713" y="326"/>
                  <a:pt x="720" y="319"/>
                  <a:pt x="720" y="311"/>
                </a:cubicBezTo>
                <a:cubicBezTo>
                  <a:pt x="720" y="303"/>
                  <a:pt x="713" y="296"/>
                  <a:pt x="705" y="296"/>
                </a:cubicBezTo>
                <a:close/>
                <a:moveTo>
                  <a:pt x="705" y="329"/>
                </a:moveTo>
                <a:cubicBezTo>
                  <a:pt x="697" y="329"/>
                  <a:pt x="690" y="336"/>
                  <a:pt x="690" y="344"/>
                </a:cubicBezTo>
                <a:cubicBezTo>
                  <a:pt x="690" y="352"/>
                  <a:pt x="697" y="359"/>
                  <a:pt x="705" y="359"/>
                </a:cubicBezTo>
                <a:cubicBezTo>
                  <a:pt x="713" y="359"/>
                  <a:pt x="720" y="352"/>
                  <a:pt x="720" y="344"/>
                </a:cubicBezTo>
                <a:cubicBezTo>
                  <a:pt x="720" y="336"/>
                  <a:pt x="713" y="329"/>
                  <a:pt x="705" y="329"/>
                </a:cubicBezTo>
                <a:close/>
                <a:moveTo>
                  <a:pt x="705" y="362"/>
                </a:moveTo>
                <a:cubicBezTo>
                  <a:pt x="697" y="362"/>
                  <a:pt x="690" y="369"/>
                  <a:pt x="690" y="377"/>
                </a:cubicBezTo>
                <a:cubicBezTo>
                  <a:pt x="690" y="385"/>
                  <a:pt x="697" y="392"/>
                  <a:pt x="705" y="392"/>
                </a:cubicBezTo>
                <a:cubicBezTo>
                  <a:pt x="713" y="392"/>
                  <a:pt x="720" y="385"/>
                  <a:pt x="720" y="377"/>
                </a:cubicBezTo>
                <a:cubicBezTo>
                  <a:pt x="720" y="369"/>
                  <a:pt x="713" y="362"/>
                  <a:pt x="705" y="362"/>
                </a:cubicBezTo>
                <a:close/>
                <a:moveTo>
                  <a:pt x="705" y="395"/>
                </a:moveTo>
                <a:cubicBezTo>
                  <a:pt x="697" y="395"/>
                  <a:pt x="690" y="402"/>
                  <a:pt x="690" y="410"/>
                </a:cubicBezTo>
                <a:cubicBezTo>
                  <a:pt x="690" y="418"/>
                  <a:pt x="697" y="425"/>
                  <a:pt x="705" y="425"/>
                </a:cubicBezTo>
                <a:cubicBezTo>
                  <a:pt x="713" y="425"/>
                  <a:pt x="720" y="418"/>
                  <a:pt x="720" y="410"/>
                </a:cubicBezTo>
                <a:cubicBezTo>
                  <a:pt x="720" y="402"/>
                  <a:pt x="713" y="395"/>
                  <a:pt x="705" y="395"/>
                </a:cubicBezTo>
                <a:close/>
                <a:moveTo>
                  <a:pt x="705" y="428"/>
                </a:moveTo>
                <a:cubicBezTo>
                  <a:pt x="697" y="428"/>
                  <a:pt x="690" y="435"/>
                  <a:pt x="690" y="443"/>
                </a:cubicBezTo>
                <a:cubicBezTo>
                  <a:pt x="690" y="451"/>
                  <a:pt x="697" y="458"/>
                  <a:pt x="705" y="458"/>
                </a:cubicBezTo>
                <a:cubicBezTo>
                  <a:pt x="713" y="458"/>
                  <a:pt x="720" y="451"/>
                  <a:pt x="720" y="443"/>
                </a:cubicBezTo>
                <a:cubicBezTo>
                  <a:pt x="720" y="435"/>
                  <a:pt x="713" y="428"/>
                  <a:pt x="705" y="428"/>
                </a:cubicBezTo>
                <a:close/>
                <a:moveTo>
                  <a:pt x="705" y="461"/>
                </a:moveTo>
                <a:cubicBezTo>
                  <a:pt x="697" y="461"/>
                  <a:pt x="690" y="468"/>
                  <a:pt x="690" y="476"/>
                </a:cubicBezTo>
                <a:cubicBezTo>
                  <a:pt x="690" y="484"/>
                  <a:pt x="697" y="491"/>
                  <a:pt x="705" y="491"/>
                </a:cubicBezTo>
                <a:cubicBezTo>
                  <a:pt x="713" y="491"/>
                  <a:pt x="720" y="484"/>
                  <a:pt x="720" y="476"/>
                </a:cubicBezTo>
                <a:cubicBezTo>
                  <a:pt x="720" y="468"/>
                  <a:pt x="713" y="461"/>
                  <a:pt x="705" y="461"/>
                </a:cubicBezTo>
                <a:close/>
                <a:moveTo>
                  <a:pt x="705" y="494"/>
                </a:moveTo>
                <a:cubicBezTo>
                  <a:pt x="697" y="494"/>
                  <a:pt x="690" y="500"/>
                  <a:pt x="690" y="509"/>
                </a:cubicBezTo>
                <a:cubicBezTo>
                  <a:pt x="690" y="517"/>
                  <a:pt x="697" y="523"/>
                  <a:pt x="705" y="523"/>
                </a:cubicBezTo>
                <a:cubicBezTo>
                  <a:pt x="713" y="523"/>
                  <a:pt x="720" y="517"/>
                  <a:pt x="720" y="509"/>
                </a:cubicBezTo>
                <a:cubicBezTo>
                  <a:pt x="720" y="500"/>
                  <a:pt x="713" y="494"/>
                  <a:pt x="705" y="494"/>
                </a:cubicBezTo>
                <a:close/>
                <a:moveTo>
                  <a:pt x="705" y="527"/>
                </a:moveTo>
                <a:cubicBezTo>
                  <a:pt x="697" y="527"/>
                  <a:pt x="690" y="533"/>
                  <a:pt x="690" y="542"/>
                </a:cubicBezTo>
                <a:cubicBezTo>
                  <a:pt x="690" y="550"/>
                  <a:pt x="697" y="556"/>
                  <a:pt x="705" y="556"/>
                </a:cubicBezTo>
                <a:cubicBezTo>
                  <a:pt x="713" y="556"/>
                  <a:pt x="720" y="550"/>
                  <a:pt x="720" y="542"/>
                </a:cubicBezTo>
                <a:cubicBezTo>
                  <a:pt x="720" y="533"/>
                  <a:pt x="713" y="527"/>
                  <a:pt x="705" y="527"/>
                </a:cubicBezTo>
                <a:close/>
                <a:moveTo>
                  <a:pt x="705" y="560"/>
                </a:moveTo>
                <a:cubicBezTo>
                  <a:pt x="697" y="560"/>
                  <a:pt x="690" y="566"/>
                  <a:pt x="690" y="574"/>
                </a:cubicBezTo>
                <a:cubicBezTo>
                  <a:pt x="690" y="583"/>
                  <a:pt x="697" y="589"/>
                  <a:pt x="705" y="589"/>
                </a:cubicBezTo>
                <a:cubicBezTo>
                  <a:pt x="713" y="589"/>
                  <a:pt x="720" y="583"/>
                  <a:pt x="720" y="574"/>
                </a:cubicBezTo>
                <a:cubicBezTo>
                  <a:pt x="720" y="566"/>
                  <a:pt x="713" y="560"/>
                  <a:pt x="705" y="560"/>
                </a:cubicBezTo>
                <a:close/>
                <a:moveTo>
                  <a:pt x="705" y="593"/>
                </a:moveTo>
                <a:cubicBezTo>
                  <a:pt x="697" y="593"/>
                  <a:pt x="690" y="599"/>
                  <a:pt x="690" y="607"/>
                </a:cubicBezTo>
                <a:cubicBezTo>
                  <a:pt x="690" y="616"/>
                  <a:pt x="697" y="622"/>
                  <a:pt x="705" y="622"/>
                </a:cubicBezTo>
                <a:cubicBezTo>
                  <a:pt x="713" y="622"/>
                  <a:pt x="720" y="616"/>
                  <a:pt x="720" y="607"/>
                </a:cubicBezTo>
                <a:cubicBezTo>
                  <a:pt x="720" y="599"/>
                  <a:pt x="713" y="593"/>
                  <a:pt x="705" y="593"/>
                </a:cubicBezTo>
                <a:close/>
                <a:moveTo>
                  <a:pt x="705" y="625"/>
                </a:moveTo>
                <a:cubicBezTo>
                  <a:pt x="697" y="625"/>
                  <a:pt x="690" y="632"/>
                  <a:pt x="690" y="640"/>
                </a:cubicBezTo>
                <a:cubicBezTo>
                  <a:pt x="690" y="648"/>
                  <a:pt x="697" y="655"/>
                  <a:pt x="705" y="655"/>
                </a:cubicBezTo>
                <a:cubicBezTo>
                  <a:pt x="713" y="655"/>
                  <a:pt x="720" y="648"/>
                  <a:pt x="720" y="640"/>
                </a:cubicBezTo>
                <a:cubicBezTo>
                  <a:pt x="720" y="632"/>
                  <a:pt x="713" y="625"/>
                  <a:pt x="705" y="625"/>
                </a:cubicBezTo>
                <a:close/>
                <a:moveTo>
                  <a:pt x="705" y="658"/>
                </a:moveTo>
                <a:cubicBezTo>
                  <a:pt x="697" y="658"/>
                  <a:pt x="690" y="665"/>
                  <a:pt x="690" y="673"/>
                </a:cubicBezTo>
                <a:cubicBezTo>
                  <a:pt x="690" y="681"/>
                  <a:pt x="697" y="688"/>
                  <a:pt x="705" y="688"/>
                </a:cubicBezTo>
                <a:cubicBezTo>
                  <a:pt x="713" y="688"/>
                  <a:pt x="720" y="681"/>
                  <a:pt x="720" y="673"/>
                </a:cubicBezTo>
                <a:cubicBezTo>
                  <a:pt x="720" y="665"/>
                  <a:pt x="713" y="658"/>
                  <a:pt x="705" y="658"/>
                </a:cubicBezTo>
                <a:close/>
                <a:moveTo>
                  <a:pt x="705" y="691"/>
                </a:moveTo>
                <a:cubicBezTo>
                  <a:pt x="697" y="691"/>
                  <a:pt x="690" y="698"/>
                  <a:pt x="690" y="706"/>
                </a:cubicBezTo>
                <a:cubicBezTo>
                  <a:pt x="690" y="714"/>
                  <a:pt x="697" y="721"/>
                  <a:pt x="705" y="721"/>
                </a:cubicBezTo>
                <a:cubicBezTo>
                  <a:pt x="713" y="721"/>
                  <a:pt x="720" y="714"/>
                  <a:pt x="720" y="706"/>
                </a:cubicBezTo>
                <a:cubicBezTo>
                  <a:pt x="720" y="698"/>
                  <a:pt x="713" y="691"/>
                  <a:pt x="705" y="691"/>
                </a:cubicBezTo>
                <a:close/>
                <a:moveTo>
                  <a:pt x="705" y="724"/>
                </a:moveTo>
                <a:cubicBezTo>
                  <a:pt x="697" y="724"/>
                  <a:pt x="690" y="731"/>
                  <a:pt x="690" y="739"/>
                </a:cubicBezTo>
                <a:cubicBezTo>
                  <a:pt x="690" y="747"/>
                  <a:pt x="697" y="754"/>
                  <a:pt x="705" y="754"/>
                </a:cubicBezTo>
                <a:cubicBezTo>
                  <a:pt x="713" y="754"/>
                  <a:pt x="720" y="747"/>
                  <a:pt x="720" y="739"/>
                </a:cubicBezTo>
                <a:cubicBezTo>
                  <a:pt x="720" y="731"/>
                  <a:pt x="713" y="724"/>
                  <a:pt x="705" y="724"/>
                </a:cubicBezTo>
                <a:close/>
                <a:moveTo>
                  <a:pt x="705" y="757"/>
                </a:moveTo>
                <a:cubicBezTo>
                  <a:pt x="697" y="757"/>
                  <a:pt x="690" y="764"/>
                  <a:pt x="690" y="772"/>
                </a:cubicBezTo>
                <a:cubicBezTo>
                  <a:pt x="690" y="780"/>
                  <a:pt x="697" y="787"/>
                  <a:pt x="705" y="787"/>
                </a:cubicBezTo>
                <a:cubicBezTo>
                  <a:pt x="713" y="787"/>
                  <a:pt x="720" y="780"/>
                  <a:pt x="720" y="772"/>
                </a:cubicBezTo>
                <a:cubicBezTo>
                  <a:pt x="720" y="764"/>
                  <a:pt x="713" y="757"/>
                  <a:pt x="705" y="757"/>
                </a:cubicBezTo>
                <a:close/>
                <a:moveTo>
                  <a:pt x="705" y="790"/>
                </a:moveTo>
                <a:cubicBezTo>
                  <a:pt x="697" y="790"/>
                  <a:pt x="690" y="797"/>
                  <a:pt x="690" y="805"/>
                </a:cubicBezTo>
                <a:cubicBezTo>
                  <a:pt x="690" y="813"/>
                  <a:pt x="697" y="820"/>
                  <a:pt x="705" y="820"/>
                </a:cubicBezTo>
                <a:cubicBezTo>
                  <a:pt x="713" y="820"/>
                  <a:pt x="720" y="813"/>
                  <a:pt x="720" y="805"/>
                </a:cubicBezTo>
                <a:cubicBezTo>
                  <a:pt x="720" y="797"/>
                  <a:pt x="713" y="790"/>
                  <a:pt x="705" y="790"/>
                </a:cubicBezTo>
                <a:close/>
                <a:moveTo>
                  <a:pt x="705" y="823"/>
                </a:moveTo>
                <a:cubicBezTo>
                  <a:pt x="697" y="823"/>
                  <a:pt x="690" y="830"/>
                  <a:pt x="690" y="838"/>
                </a:cubicBezTo>
                <a:cubicBezTo>
                  <a:pt x="690" y="846"/>
                  <a:pt x="697" y="853"/>
                  <a:pt x="705" y="853"/>
                </a:cubicBezTo>
                <a:cubicBezTo>
                  <a:pt x="713" y="853"/>
                  <a:pt x="720" y="846"/>
                  <a:pt x="720" y="838"/>
                </a:cubicBezTo>
                <a:cubicBezTo>
                  <a:pt x="720" y="830"/>
                  <a:pt x="713" y="823"/>
                  <a:pt x="705" y="823"/>
                </a:cubicBezTo>
                <a:close/>
                <a:moveTo>
                  <a:pt x="705" y="856"/>
                </a:moveTo>
                <a:cubicBezTo>
                  <a:pt x="697" y="856"/>
                  <a:pt x="690" y="863"/>
                  <a:pt x="690" y="871"/>
                </a:cubicBezTo>
                <a:cubicBezTo>
                  <a:pt x="690" y="879"/>
                  <a:pt x="697" y="886"/>
                  <a:pt x="705" y="886"/>
                </a:cubicBezTo>
                <a:cubicBezTo>
                  <a:pt x="713" y="886"/>
                  <a:pt x="720" y="879"/>
                  <a:pt x="720" y="871"/>
                </a:cubicBezTo>
                <a:cubicBezTo>
                  <a:pt x="720" y="863"/>
                  <a:pt x="713" y="856"/>
                  <a:pt x="705" y="856"/>
                </a:cubicBezTo>
                <a:close/>
                <a:moveTo>
                  <a:pt x="705" y="889"/>
                </a:moveTo>
                <a:cubicBezTo>
                  <a:pt x="697" y="889"/>
                  <a:pt x="690" y="895"/>
                  <a:pt x="690" y="904"/>
                </a:cubicBezTo>
                <a:cubicBezTo>
                  <a:pt x="690" y="912"/>
                  <a:pt x="697" y="918"/>
                  <a:pt x="705" y="918"/>
                </a:cubicBezTo>
                <a:cubicBezTo>
                  <a:pt x="713" y="918"/>
                  <a:pt x="720" y="912"/>
                  <a:pt x="720" y="904"/>
                </a:cubicBezTo>
                <a:cubicBezTo>
                  <a:pt x="720" y="895"/>
                  <a:pt x="713" y="889"/>
                  <a:pt x="705" y="889"/>
                </a:cubicBezTo>
                <a:close/>
                <a:moveTo>
                  <a:pt x="705" y="922"/>
                </a:moveTo>
                <a:cubicBezTo>
                  <a:pt x="697" y="922"/>
                  <a:pt x="690" y="928"/>
                  <a:pt x="690" y="937"/>
                </a:cubicBezTo>
                <a:cubicBezTo>
                  <a:pt x="690" y="945"/>
                  <a:pt x="697" y="951"/>
                  <a:pt x="705" y="951"/>
                </a:cubicBezTo>
                <a:cubicBezTo>
                  <a:pt x="713" y="951"/>
                  <a:pt x="720" y="945"/>
                  <a:pt x="720" y="937"/>
                </a:cubicBezTo>
                <a:cubicBezTo>
                  <a:pt x="720" y="928"/>
                  <a:pt x="713" y="922"/>
                  <a:pt x="705" y="922"/>
                </a:cubicBezTo>
                <a:close/>
                <a:moveTo>
                  <a:pt x="705" y="955"/>
                </a:moveTo>
                <a:cubicBezTo>
                  <a:pt x="697" y="955"/>
                  <a:pt x="690" y="961"/>
                  <a:pt x="690" y="970"/>
                </a:cubicBezTo>
                <a:cubicBezTo>
                  <a:pt x="690" y="978"/>
                  <a:pt x="697" y="984"/>
                  <a:pt x="705" y="984"/>
                </a:cubicBezTo>
                <a:cubicBezTo>
                  <a:pt x="713" y="984"/>
                  <a:pt x="720" y="978"/>
                  <a:pt x="720" y="970"/>
                </a:cubicBezTo>
                <a:cubicBezTo>
                  <a:pt x="720" y="961"/>
                  <a:pt x="713" y="955"/>
                  <a:pt x="705" y="955"/>
                </a:cubicBezTo>
                <a:close/>
                <a:moveTo>
                  <a:pt x="705" y="988"/>
                </a:moveTo>
                <a:cubicBezTo>
                  <a:pt x="697" y="988"/>
                  <a:pt x="690" y="994"/>
                  <a:pt x="690" y="1002"/>
                </a:cubicBezTo>
                <a:cubicBezTo>
                  <a:pt x="690" y="1011"/>
                  <a:pt x="697" y="1017"/>
                  <a:pt x="705" y="1017"/>
                </a:cubicBezTo>
                <a:cubicBezTo>
                  <a:pt x="713" y="1017"/>
                  <a:pt x="720" y="1011"/>
                  <a:pt x="720" y="1002"/>
                </a:cubicBezTo>
                <a:cubicBezTo>
                  <a:pt x="720" y="994"/>
                  <a:pt x="713" y="988"/>
                  <a:pt x="705" y="988"/>
                </a:cubicBezTo>
                <a:close/>
                <a:moveTo>
                  <a:pt x="705" y="1021"/>
                </a:moveTo>
                <a:cubicBezTo>
                  <a:pt x="697" y="1021"/>
                  <a:pt x="690" y="1027"/>
                  <a:pt x="690" y="1035"/>
                </a:cubicBezTo>
                <a:cubicBezTo>
                  <a:pt x="690" y="1044"/>
                  <a:pt x="697" y="1050"/>
                  <a:pt x="705" y="1050"/>
                </a:cubicBezTo>
                <a:cubicBezTo>
                  <a:pt x="713" y="1050"/>
                  <a:pt x="720" y="1044"/>
                  <a:pt x="720" y="1035"/>
                </a:cubicBezTo>
                <a:cubicBezTo>
                  <a:pt x="720" y="1027"/>
                  <a:pt x="713" y="1021"/>
                  <a:pt x="705" y="1021"/>
                </a:cubicBezTo>
                <a:close/>
                <a:moveTo>
                  <a:pt x="705" y="1053"/>
                </a:moveTo>
                <a:cubicBezTo>
                  <a:pt x="697" y="1053"/>
                  <a:pt x="690" y="1060"/>
                  <a:pt x="690" y="1068"/>
                </a:cubicBezTo>
                <a:cubicBezTo>
                  <a:pt x="690" y="1076"/>
                  <a:pt x="697" y="1083"/>
                  <a:pt x="705" y="1083"/>
                </a:cubicBezTo>
                <a:cubicBezTo>
                  <a:pt x="713" y="1083"/>
                  <a:pt x="720" y="1076"/>
                  <a:pt x="720" y="1068"/>
                </a:cubicBezTo>
                <a:cubicBezTo>
                  <a:pt x="720" y="1060"/>
                  <a:pt x="713" y="1053"/>
                  <a:pt x="705" y="1053"/>
                </a:cubicBezTo>
                <a:close/>
                <a:moveTo>
                  <a:pt x="705" y="1086"/>
                </a:moveTo>
                <a:cubicBezTo>
                  <a:pt x="697" y="1086"/>
                  <a:pt x="690" y="1093"/>
                  <a:pt x="690" y="1101"/>
                </a:cubicBezTo>
                <a:cubicBezTo>
                  <a:pt x="690" y="1109"/>
                  <a:pt x="697" y="1116"/>
                  <a:pt x="705" y="1116"/>
                </a:cubicBezTo>
                <a:cubicBezTo>
                  <a:pt x="713" y="1116"/>
                  <a:pt x="720" y="1109"/>
                  <a:pt x="720" y="1101"/>
                </a:cubicBezTo>
                <a:cubicBezTo>
                  <a:pt x="720" y="1093"/>
                  <a:pt x="713" y="1086"/>
                  <a:pt x="705" y="1086"/>
                </a:cubicBezTo>
                <a:close/>
                <a:moveTo>
                  <a:pt x="705" y="1119"/>
                </a:moveTo>
                <a:cubicBezTo>
                  <a:pt x="697" y="1119"/>
                  <a:pt x="690" y="1126"/>
                  <a:pt x="690" y="1134"/>
                </a:cubicBezTo>
                <a:cubicBezTo>
                  <a:pt x="690" y="1142"/>
                  <a:pt x="697" y="1149"/>
                  <a:pt x="705" y="1149"/>
                </a:cubicBezTo>
                <a:cubicBezTo>
                  <a:pt x="713" y="1149"/>
                  <a:pt x="720" y="1142"/>
                  <a:pt x="720" y="1134"/>
                </a:cubicBezTo>
                <a:cubicBezTo>
                  <a:pt x="720" y="1126"/>
                  <a:pt x="713" y="1119"/>
                  <a:pt x="705" y="1119"/>
                </a:cubicBezTo>
                <a:close/>
                <a:moveTo>
                  <a:pt x="705" y="1152"/>
                </a:moveTo>
                <a:cubicBezTo>
                  <a:pt x="697" y="1152"/>
                  <a:pt x="690" y="1159"/>
                  <a:pt x="690" y="1167"/>
                </a:cubicBezTo>
                <a:cubicBezTo>
                  <a:pt x="690" y="1175"/>
                  <a:pt x="697" y="1182"/>
                  <a:pt x="705" y="1182"/>
                </a:cubicBezTo>
                <a:cubicBezTo>
                  <a:pt x="713" y="1182"/>
                  <a:pt x="720" y="1175"/>
                  <a:pt x="720" y="1167"/>
                </a:cubicBezTo>
                <a:cubicBezTo>
                  <a:pt x="720" y="1159"/>
                  <a:pt x="713" y="1152"/>
                  <a:pt x="705" y="1152"/>
                </a:cubicBezTo>
                <a:close/>
                <a:moveTo>
                  <a:pt x="705" y="1185"/>
                </a:moveTo>
                <a:cubicBezTo>
                  <a:pt x="697" y="1185"/>
                  <a:pt x="690" y="1192"/>
                  <a:pt x="690" y="1200"/>
                </a:cubicBezTo>
                <a:cubicBezTo>
                  <a:pt x="690" y="1208"/>
                  <a:pt x="697" y="1215"/>
                  <a:pt x="705" y="1215"/>
                </a:cubicBezTo>
                <a:cubicBezTo>
                  <a:pt x="713" y="1215"/>
                  <a:pt x="720" y="1208"/>
                  <a:pt x="720" y="1200"/>
                </a:cubicBezTo>
                <a:cubicBezTo>
                  <a:pt x="720" y="1192"/>
                  <a:pt x="713" y="1185"/>
                  <a:pt x="705" y="1185"/>
                </a:cubicBezTo>
                <a:close/>
                <a:moveTo>
                  <a:pt x="705" y="1218"/>
                </a:moveTo>
                <a:cubicBezTo>
                  <a:pt x="697" y="1218"/>
                  <a:pt x="690" y="1225"/>
                  <a:pt x="690" y="1233"/>
                </a:cubicBezTo>
                <a:cubicBezTo>
                  <a:pt x="690" y="1241"/>
                  <a:pt x="697" y="1248"/>
                  <a:pt x="705" y="1248"/>
                </a:cubicBezTo>
                <a:cubicBezTo>
                  <a:pt x="713" y="1248"/>
                  <a:pt x="720" y="1241"/>
                  <a:pt x="720" y="1233"/>
                </a:cubicBezTo>
                <a:cubicBezTo>
                  <a:pt x="720" y="1225"/>
                  <a:pt x="713" y="1218"/>
                  <a:pt x="705" y="1218"/>
                </a:cubicBezTo>
                <a:close/>
                <a:moveTo>
                  <a:pt x="705" y="1251"/>
                </a:moveTo>
                <a:cubicBezTo>
                  <a:pt x="697" y="1251"/>
                  <a:pt x="690" y="1258"/>
                  <a:pt x="690" y="1266"/>
                </a:cubicBezTo>
                <a:cubicBezTo>
                  <a:pt x="690" y="1274"/>
                  <a:pt x="697" y="1281"/>
                  <a:pt x="705" y="1281"/>
                </a:cubicBezTo>
                <a:cubicBezTo>
                  <a:pt x="713" y="1281"/>
                  <a:pt x="720" y="1274"/>
                  <a:pt x="720" y="1266"/>
                </a:cubicBezTo>
                <a:cubicBezTo>
                  <a:pt x="720" y="1258"/>
                  <a:pt x="713" y="1251"/>
                  <a:pt x="705" y="1251"/>
                </a:cubicBezTo>
                <a:close/>
                <a:moveTo>
                  <a:pt x="705" y="1284"/>
                </a:moveTo>
                <a:cubicBezTo>
                  <a:pt x="697" y="1284"/>
                  <a:pt x="690" y="1291"/>
                  <a:pt x="690" y="1299"/>
                </a:cubicBezTo>
                <a:cubicBezTo>
                  <a:pt x="690" y="1307"/>
                  <a:pt x="697" y="1314"/>
                  <a:pt x="705" y="1314"/>
                </a:cubicBezTo>
                <a:cubicBezTo>
                  <a:pt x="713" y="1314"/>
                  <a:pt x="720" y="1307"/>
                  <a:pt x="720" y="1299"/>
                </a:cubicBezTo>
                <a:cubicBezTo>
                  <a:pt x="720" y="1291"/>
                  <a:pt x="713" y="1284"/>
                  <a:pt x="705" y="1284"/>
                </a:cubicBezTo>
                <a:close/>
                <a:moveTo>
                  <a:pt x="705" y="1317"/>
                </a:moveTo>
                <a:cubicBezTo>
                  <a:pt x="697" y="1317"/>
                  <a:pt x="690" y="1323"/>
                  <a:pt x="690" y="1332"/>
                </a:cubicBezTo>
                <a:cubicBezTo>
                  <a:pt x="690" y="1340"/>
                  <a:pt x="697" y="1346"/>
                  <a:pt x="705" y="1346"/>
                </a:cubicBezTo>
                <a:cubicBezTo>
                  <a:pt x="713" y="1346"/>
                  <a:pt x="720" y="1340"/>
                  <a:pt x="720" y="1332"/>
                </a:cubicBezTo>
                <a:cubicBezTo>
                  <a:pt x="720" y="1323"/>
                  <a:pt x="713" y="1317"/>
                  <a:pt x="705" y="1317"/>
                </a:cubicBezTo>
                <a:close/>
                <a:moveTo>
                  <a:pt x="705" y="1350"/>
                </a:moveTo>
                <a:cubicBezTo>
                  <a:pt x="697" y="1350"/>
                  <a:pt x="690" y="1356"/>
                  <a:pt x="690" y="1365"/>
                </a:cubicBezTo>
                <a:cubicBezTo>
                  <a:pt x="690" y="1373"/>
                  <a:pt x="697" y="1379"/>
                  <a:pt x="705" y="1379"/>
                </a:cubicBezTo>
                <a:cubicBezTo>
                  <a:pt x="713" y="1379"/>
                  <a:pt x="720" y="1373"/>
                  <a:pt x="720" y="1365"/>
                </a:cubicBezTo>
                <a:cubicBezTo>
                  <a:pt x="720" y="1356"/>
                  <a:pt x="713" y="1350"/>
                  <a:pt x="705" y="1350"/>
                </a:cubicBezTo>
                <a:close/>
                <a:moveTo>
                  <a:pt x="705" y="1383"/>
                </a:moveTo>
                <a:cubicBezTo>
                  <a:pt x="697" y="1383"/>
                  <a:pt x="690" y="1389"/>
                  <a:pt x="690" y="1397"/>
                </a:cubicBezTo>
                <a:cubicBezTo>
                  <a:pt x="690" y="1406"/>
                  <a:pt x="697" y="1412"/>
                  <a:pt x="705" y="1412"/>
                </a:cubicBezTo>
                <a:cubicBezTo>
                  <a:pt x="713" y="1412"/>
                  <a:pt x="720" y="1406"/>
                  <a:pt x="720" y="1397"/>
                </a:cubicBezTo>
                <a:cubicBezTo>
                  <a:pt x="720" y="1389"/>
                  <a:pt x="713" y="1383"/>
                  <a:pt x="705" y="1383"/>
                </a:cubicBezTo>
                <a:close/>
                <a:moveTo>
                  <a:pt x="705" y="1416"/>
                </a:moveTo>
                <a:cubicBezTo>
                  <a:pt x="697" y="1416"/>
                  <a:pt x="690" y="1422"/>
                  <a:pt x="690" y="1430"/>
                </a:cubicBezTo>
                <a:cubicBezTo>
                  <a:pt x="690" y="1439"/>
                  <a:pt x="697" y="1445"/>
                  <a:pt x="705" y="1445"/>
                </a:cubicBezTo>
                <a:cubicBezTo>
                  <a:pt x="713" y="1445"/>
                  <a:pt x="720" y="1439"/>
                  <a:pt x="720" y="1430"/>
                </a:cubicBezTo>
                <a:cubicBezTo>
                  <a:pt x="720" y="1422"/>
                  <a:pt x="713" y="1416"/>
                  <a:pt x="705" y="1416"/>
                </a:cubicBezTo>
                <a:close/>
                <a:moveTo>
                  <a:pt x="738" y="0"/>
                </a:moveTo>
                <a:cubicBezTo>
                  <a:pt x="730" y="0"/>
                  <a:pt x="723" y="7"/>
                  <a:pt x="723" y="15"/>
                </a:cubicBezTo>
                <a:cubicBezTo>
                  <a:pt x="723" y="23"/>
                  <a:pt x="730" y="30"/>
                  <a:pt x="738" y="30"/>
                </a:cubicBezTo>
                <a:cubicBezTo>
                  <a:pt x="746" y="30"/>
                  <a:pt x="753" y="23"/>
                  <a:pt x="753" y="15"/>
                </a:cubicBezTo>
                <a:cubicBezTo>
                  <a:pt x="753" y="7"/>
                  <a:pt x="746" y="0"/>
                  <a:pt x="738" y="0"/>
                </a:cubicBezTo>
                <a:close/>
                <a:moveTo>
                  <a:pt x="738" y="33"/>
                </a:moveTo>
                <a:cubicBezTo>
                  <a:pt x="730" y="33"/>
                  <a:pt x="723" y="40"/>
                  <a:pt x="723" y="48"/>
                </a:cubicBezTo>
                <a:cubicBezTo>
                  <a:pt x="723" y="56"/>
                  <a:pt x="730" y="63"/>
                  <a:pt x="738" y="63"/>
                </a:cubicBezTo>
                <a:cubicBezTo>
                  <a:pt x="746" y="63"/>
                  <a:pt x="753" y="56"/>
                  <a:pt x="753" y="48"/>
                </a:cubicBezTo>
                <a:cubicBezTo>
                  <a:pt x="753" y="40"/>
                  <a:pt x="746" y="33"/>
                  <a:pt x="738" y="33"/>
                </a:cubicBezTo>
                <a:close/>
                <a:moveTo>
                  <a:pt x="738" y="66"/>
                </a:moveTo>
                <a:cubicBezTo>
                  <a:pt x="730" y="66"/>
                  <a:pt x="723" y="72"/>
                  <a:pt x="723" y="81"/>
                </a:cubicBezTo>
                <a:cubicBezTo>
                  <a:pt x="723" y="89"/>
                  <a:pt x="730" y="95"/>
                  <a:pt x="738" y="95"/>
                </a:cubicBezTo>
                <a:cubicBezTo>
                  <a:pt x="746" y="95"/>
                  <a:pt x="753" y="89"/>
                  <a:pt x="753" y="81"/>
                </a:cubicBezTo>
                <a:cubicBezTo>
                  <a:pt x="753" y="72"/>
                  <a:pt x="746" y="66"/>
                  <a:pt x="738" y="66"/>
                </a:cubicBezTo>
                <a:close/>
                <a:moveTo>
                  <a:pt x="738" y="99"/>
                </a:moveTo>
                <a:cubicBezTo>
                  <a:pt x="730" y="99"/>
                  <a:pt x="723" y="105"/>
                  <a:pt x="723" y="114"/>
                </a:cubicBezTo>
                <a:cubicBezTo>
                  <a:pt x="723" y="122"/>
                  <a:pt x="730" y="128"/>
                  <a:pt x="738" y="128"/>
                </a:cubicBezTo>
                <a:cubicBezTo>
                  <a:pt x="746" y="128"/>
                  <a:pt x="753" y="122"/>
                  <a:pt x="753" y="114"/>
                </a:cubicBezTo>
                <a:cubicBezTo>
                  <a:pt x="753" y="105"/>
                  <a:pt x="746" y="99"/>
                  <a:pt x="738" y="99"/>
                </a:cubicBezTo>
                <a:close/>
                <a:moveTo>
                  <a:pt x="738" y="132"/>
                </a:moveTo>
                <a:cubicBezTo>
                  <a:pt x="730" y="132"/>
                  <a:pt x="723" y="138"/>
                  <a:pt x="723" y="147"/>
                </a:cubicBezTo>
                <a:cubicBezTo>
                  <a:pt x="723" y="155"/>
                  <a:pt x="730" y="161"/>
                  <a:pt x="738" y="161"/>
                </a:cubicBezTo>
                <a:cubicBezTo>
                  <a:pt x="746" y="161"/>
                  <a:pt x="753" y="155"/>
                  <a:pt x="753" y="147"/>
                </a:cubicBezTo>
                <a:cubicBezTo>
                  <a:pt x="753" y="138"/>
                  <a:pt x="746" y="132"/>
                  <a:pt x="738" y="132"/>
                </a:cubicBezTo>
                <a:close/>
                <a:moveTo>
                  <a:pt x="738" y="165"/>
                </a:moveTo>
                <a:cubicBezTo>
                  <a:pt x="730" y="165"/>
                  <a:pt x="723" y="171"/>
                  <a:pt x="723" y="179"/>
                </a:cubicBezTo>
                <a:cubicBezTo>
                  <a:pt x="723" y="188"/>
                  <a:pt x="730" y="194"/>
                  <a:pt x="738" y="194"/>
                </a:cubicBezTo>
                <a:cubicBezTo>
                  <a:pt x="746" y="194"/>
                  <a:pt x="753" y="188"/>
                  <a:pt x="753" y="179"/>
                </a:cubicBezTo>
                <a:cubicBezTo>
                  <a:pt x="753" y="171"/>
                  <a:pt x="746" y="165"/>
                  <a:pt x="738" y="165"/>
                </a:cubicBezTo>
                <a:close/>
                <a:moveTo>
                  <a:pt x="738" y="198"/>
                </a:moveTo>
                <a:cubicBezTo>
                  <a:pt x="730" y="198"/>
                  <a:pt x="723" y="204"/>
                  <a:pt x="723" y="212"/>
                </a:cubicBezTo>
                <a:cubicBezTo>
                  <a:pt x="723" y="221"/>
                  <a:pt x="730" y="227"/>
                  <a:pt x="738" y="227"/>
                </a:cubicBezTo>
                <a:cubicBezTo>
                  <a:pt x="746" y="227"/>
                  <a:pt x="753" y="221"/>
                  <a:pt x="753" y="212"/>
                </a:cubicBezTo>
                <a:cubicBezTo>
                  <a:pt x="753" y="204"/>
                  <a:pt x="746" y="198"/>
                  <a:pt x="738" y="198"/>
                </a:cubicBezTo>
                <a:close/>
                <a:moveTo>
                  <a:pt x="738" y="230"/>
                </a:moveTo>
                <a:cubicBezTo>
                  <a:pt x="730" y="230"/>
                  <a:pt x="723" y="237"/>
                  <a:pt x="723" y="245"/>
                </a:cubicBezTo>
                <a:cubicBezTo>
                  <a:pt x="723" y="253"/>
                  <a:pt x="730" y="260"/>
                  <a:pt x="738" y="260"/>
                </a:cubicBezTo>
                <a:cubicBezTo>
                  <a:pt x="746" y="260"/>
                  <a:pt x="753" y="253"/>
                  <a:pt x="753" y="245"/>
                </a:cubicBezTo>
                <a:cubicBezTo>
                  <a:pt x="753" y="237"/>
                  <a:pt x="746" y="230"/>
                  <a:pt x="738" y="230"/>
                </a:cubicBezTo>
                <a:close/>
                <a:moveTo>
                  <a:pt x="738" y="263"/>
                </a:moveTo>
                <a:cubicBezTo>
                  <a:pt x="730" y="263"/>
                  <a:pt x="723" y="270"/>
                  <a:pt x="723" y="278"/>
                </a:cubicBezTo>
                <a:cubicBezTo>
                  <a:pt x="723" y="286"/>
                  <a:pt x="730" y="293"/>
                  <a:pt x="738" y="293"/>
                </a:cubicBezTo>
                <a:cubicBezTo>
                  <a:pt x="746" y="293"/>
                  <a:pt x="753" y="286"/>
                  <a:pt x="753" y="278"/>
                </a:cubicBezTo>
                <a:cubicBezTo>
                  <a:pt x="753" y="270"/>
                  <a:pt x="746" y="263"/>
                  <a:pt x="738" y="263"/>
                </a:cubicBezTo>
                <a:close/>
                <a:moveTo>
                  <a:pt x="738" y="296"/>
                </a:moveTo>
                <a:cubicBezTo>
                  <a:pt x="730" y="296"/>
                  <a:pt x="723" y="303"/>
                  <a:pt x="723" y="311"/>
                </a:cubicBezTo>
                <a:cubicBezTo>
                  <a:pt x="723" y="319"/>
                  <a:pt x="730" y="326"/>
                  <a:pt x="738" y="326"/>
                </a:cubicBezTo>
                <a:cubicBezTo>
                  <a:pt x="746" y="326"/>
                  <a:pt x="753" y="319"/>
                  <a:pt x="753" y="311"/>
                </a:cubicBezTo>
                <a:cubicBezTo>
                  <a:pt x="753" y="303"/>
                  <a:pt x="746" y="296"/>
                  <a:pt x="738" y="296"/>
                </a:cubicBezTo>
                <a:close/>
                <a:moveTo>
                  <a:pt x="738" y="329"/>
                </a:moveTo>
                <a:cubicBezTo>
                  <a:pt x="730" y="329"/>
                  <a:pt x="723" y="336"/>
                  <a:pt x="723" y="344"/>
                </a:cubicBezTo>
                <a:cubicBezTo>
                  <a:pt x="723" y="352"/>
                  <a:pt x="730" y="359"/>
                  <a:pt x="738" y="359"/>
                </a:cubicBezTo>
                <a:cubicBezTo>
                  <a:pt x="746" y="359"/>
                  <a:pt x="753" y="352"/>
                  <a:pt x="753" y="344"/>
                </a:cubicBezTo>
                <a:cubicBezTo>
                  <a:pt x="753" y="336"/>
                  <a:pt x="746" y="329"/>
                  <a:pt x="738" y="329"/>
                </a:cubicBezTo>
                <a:close/>
                <a:moveTo>
                  <a:pt x="738" y="362"/>
                </a:moveTo>
                <a:cubicBezTo>
                  <a:pt x="730" y="362"/>
                  <a:pt x="723" y="369"/>
                  <a:pt x="723" y="377"/>
                </a:cubicBezTo>
                <a:cubicBezTo>
                  <a:pt x="723" y="385"/>
                  <a:pt x="730" y="392"/>
                  <a:pt x="738" y="392"/>
                </a:cubicBezTo>
                <a:cubicBezTo>
                  <a:pt x="746" y="392"/>
                  <a:pt x="753" y="385"/>
                  <a:pt x="753" y="377"/>
                </a:cubicBezTo>
                <a:cubicBezTo>
                  <a:pt x="753" y="369"/>
                  <a:pt x="746" y="362"/>
                  <a:pt x="738" y="362"/>
                </a:cubicBezTo>
                <a:close/>
                <a:moveTo>
                  <a:pt x="738" y="395"/>
                </a:moveTo>
                <a:cubicBezTo>
                  <a:pt x="730" y="395"/>
                  <a:pt x="723" y="402"/>
                  <a:pt x="723" y="410"/>
                </a:cubicBezTo>
                <a:cubicBezTo>
                  <a:pt x="723" y="418"/>
                  <a:pt x="730" y="425"/>
                  <a:pt x="738" y="425"/>
                </a:cubicBezTo>
                <a:cubicBezTo>
                  <a:pt x="746" y="425"/>
                  <a:pt x="753" y="418"/>
                  <a:pt x="753" y="410"/>
                </a:cubicBezTo>
                <a:cubicBezTo>
                  <a:pt x="753" y="402"/>
                  <a:pt x="746" y="395"/>
                  <a:pt x="738" y="395"/>
                </a:cubicBezTo>
                <a:close/>
                <a:moveTo>
                  <a:pt x="738" y="428"/>
                </a:moveTo>
                <a:cubicBezTo>
                  <a:pt x="730" y="428"/>
                  <a:pt x="723" y="435"/>
                  <a:pt x="723" y="443"/>
                </a:cubicBezTo>
                <a:cubicBezTo>
                  <a:pt x="723" y="451"/>
                  <a:pt x="730" y="458"/>
                  <a:pt x="738" y="458"/>
                </a:cubicBezTo>
                <a:cubicBezTo>
                  <a:pt x="746" y="458"/>
                  <a:pt x="753" y="451"/>
                  <a:pt x="753" y="443"/>
                </a:cubicBezTo>
                <a:cubicBezTo>
                  <a:pt x="753" y="435"/>
                  <a:pt x="746" y="428"/>
                  <a:pt x="738" y="428"/>
                </a:cubicBezTo>
                <a:close/>
                <a:moveTo>
                  <a:pt x="738" y="461"/>
                </a:moveTo>
                <a:cubicBezTo>
                  <a:pt x="730" y="461"/>
                  <a:pt x="723" y="468"/>
                  <a:pt x="723" y="476"/>
                </a:cubicBezTo>
                <a:cubicBezTo>
                  <a:pt x="723" y="484"/>
                  <a:pt x="730" y="491"/>
                  <a:pt x="738" y="491"/>
                </a:cubicBezTo>
                <a:cubicBezTo>
                  <a:pt x="746" y="491"/>
                  <a:pt x="753" y="484"/>
                  <a:pt x="753" y="476"/>
                </a:cubicBezTo>
                <a:cubicBezTo>
                  <a:pt x="753" y="468"/>
                  <a:pt x="746" y="461"/>
                  <a:pt x="738" y="461"/>
                </a:cubicBezTo>
                <a:close/>
                <a:moveTo>
                  <a:pt x="738" y="494"/>
                </a:moveTo>
                <a:cubicBezTo>
                  <a:pt x="730" y="494"/>
                  <a:pt x="723" y="500"/>
                  <a:pt x="723" y="509"/>
                </a:cubicBezTo>
                <a:cubicBezTo>
                  <a:pt x="723" y="517"/>
                  <a:pt x="730" y="523"/>
                  <a:pt x="738" y="523"/>
                </a:cubicBezTo>
                <a:cubicBezTo>
                  <a:pt x="746" y="523"/>
                  <a:pt x="753" y="517"/>
                  <a:pt x="753" y="509"/>
                </a:cubicBezTo>
                <a:cubicBezTo>
                  <a:pt x="753" y="500"/>
                  <a:pt x="746" y="494"/>
                  <a:pt x="738" y="494"/>
                </a:cubicBezTo>
                <a:close/>
                <a:moveTo>
                  <a:pt x="738" y="527"/>
                </a:moveTo>
                <a:cubicBezTo>
                  <a:pt x="730" y="527"/>
                  <a:pt x="723" y="533"/>
                  <a:pt x="723" y="542"/>
                </a:cubicBezTo>
                <a:cubicBezTo>
                  <a:pt x="723" y="550"/>
                  <a:pt x="730" y="556"/>
                  <a:pt x="738" y="556"/>
                </a:cubicBezTo>
                <a:cubicBezTo>
                  <a:pt x="746" y="556"/>
                  <a:pt x="753" y="550"/>
                  <a:pt x="753" y="542"/>
                </a:cubicBezTo>
                <a:cubicBezTo>
                  <a:pt x="753" y="533"/>
                  <a:pt x="746" y="527"/>
                  <a:pt x="738" y="527"/>
                </a:cubicBezTo>
                <a:close/>
                <a:moveTo>
                  <a:pt x="738" y="560"/>
                </a:moveTo>
                <a:cubicBezTo>
                  <a:pt x="730" y="560"/>
                  <a:pt x="723" y="566"/>
                  <a:pt x="723" y="574"/>
                </a:cubicBezTo>
                <a:cubicBezTo>
                  <a:pt x="723" y="583"/>
                  <a:pt x="730" y="589"/>
                  <a:pt x="738" y="589"/>
                </a:cubicBezTo>
                <a:cubicBezTo>
                  <a:pt x="746" y="589"/>
                  <a:pt x="753" y="583"/>
                  <a:pt x="753" y="574"/>
                </a:cubicBezTo>
                <a:cubicBezTo>
                  <a:pt x="753" y="566"/>
                  <a:pt x="746" y="560"/>
                  <a:pt x="738" y="560"/>
                </a:cubicBezTo>
                <a:close/>
                <a:moveTo>
                  <a:pt x="738" y="593"/>
                </a:moveTo>
                <a:cubicBezTo>
                  <a:pt x="730" y="593"/>
                  <a:pt x="723" y="599"/>
                  <a:pt x="723" y="607"/>
                </a:cubicBezTo>
                <a:cubicBezTo>
                  <a:pt x="723" y="616"/>
                  <a:pt x="730" y="622"/>
                  <a:pt x="738" y="622"/>
                </a:cubicBezTo>
                <a:cubicBezTo>
                  <a:pt x="746" y="622"/>
                  <a:pt x="753" y="616"/>
                  <a:pt x="753" y="607"/>
                </a:cubicBezTo>
                <a:cubicBezTo>
                  <a:pt x="753" y="599"/>
                  <a:pt x="746" y="593"/>
                  <a:pt x="738" y="593"/>
                </a:cubicBezTo>
                <a:close/>
                <a:moveTo>
                  <a:pt x="738" y="625"/>
                </a:moveTo>
                <a:cubicBezTo>
                  <a:pt x="730" y="625"/>
                  <a:pt x="723" y="632"/>
                  <a:pt x="723" y="640"/>
                </a:cubicBezTo>
                <a:cubicBezTo>
                  <a:pt x="723" y="648"/>
                  <a:pt x="730" y="655"/>
                  <a:pt x="738" y="655"/>
                </a:cubicBezTo>
                <a:cubicBezTo>
                  <a:pt x="746" y="655"/>
                  <a:pt x="753" y="648"/>
                  <a:pt x="753" y="640"/>
                </a:cubicBezTo>
                <a:cubicBezTo>
                  <a:pt x="753" y="632"/>
                  <a:pt x="746" y="625"/>
                  <a:pt x="738" y="625"/>
                </a:cubicBezTo>
                <a:close/>
                <a:moveTo>
                  <a:pt x="738" y="658"/>
                </a:moveTo>
                <a:cubicBezTo>
                  <a:pt x="730" y="658"/>
                  <a:pt x="723" y="665"/>
                  <a:pt x="723" y="673"/>
                </a:cubicBezTo>
                <a:cubicBezTo>
                  <a:pt x="723" y="681"/>
                  <a:pt x="730" y="688"/>
                  <a:pt x="738" y="688"/>
                </a:cubicBezTo>
                <a:cubicBezTo>
                  <a:pt x="746" y="688"/>
                  <a:pt x="753" y="681"/>
                  <a:pt x="753" y="673"/>
                </a:cubicBezTo>
                <a:cubicBezTo>
                  <a:pt x="753" y="665"/>
                  <a:pt x="746" y="658"/>
                  <a:pt x="738" y="658"/>
                </a:cubicBezTo>
                <a:close/>
                <a:moveTo>
                  <a:pt x="738" y="691"/>
                </a:moveTo>
                <a:cubicBezTo>
                  <a:pt x="730" y="691"/>
                  <a:pt x="723" y="698"/>
                  <a:pt x="723" y="706"/>
                </a:cubicBezTo>
                <a:cubicBezTo>
                  <a:pt x="723" y="714"/>
                  <a:pt x="730" y="721"/>
                  <a:pt x="738" y="721"/>
                </a:cubicBezTo>
                <a:cubicBezTo>
                  <a:pt x="746" y="721"/>
                  <a:pt x="753" y="714"/>
                  <a:pt x="753" y="706"/>
                </a:cubicBezTo>
                <a:cubicBezTo>
                  <a:pt x="753" y="698"/>
                  <a:pt x="746" y="691"/>
                  <a:pt x="738" y="691"/>
                </a:cubicBezTo>
                <a:close/>
                <a:moveTo>
                  <a:pt x="738" y="724"/>
                </a:moveTo>
                <a:cubicBezTo>
                  <a:pt x="730" y="724"/>
                  <a:pt x="723" y="731"/>
                  <a:pt x="723" y="739"/>
                </a:cubicBezTo>
                <a:cubicBezTo>
                  <a:pt x="723" y="747"/>
                  <a:pt x="730" y="754"/>
                  <a:pt x="738" y="754"/>
                </a:cubicBezTo>
                <a:cubicBezTo>
                  <a:pt x="746" y="754"/>
                  <a:pt x="753" y="747"/>
                  <a:pt x="753" y="739"/>
                </a:cubicBezTo>
                <a:cubicBezTo>
                  <a:pt x="753" y="731"/>
                  <a:pt x="746" y="724"/>
                  <a:pt x="738" y="724"/>
                </a:cubicBezTo>
                <a:close/>
                <a:moveTo>
                  <a:pt x="738" y="757"/>
                </a:moveTo>
                <a:cubicBezTo>
                  <a:pt x="730" y="757"/>
                  <a:pt x="723" y="764"/>
                  <a:pt x="723" y="772"/>
                </a:cubicBezTo>
                <a:cubicBezTo>
                  <a:pt x="723" y="780"/>
                  <a:pt x="730" y="787"/>
                  <a:pt x="738" y="787"/>
                </a:cubicBezTo>
                <a:cubicBezTo>
                  <a:pt x="746" y="787"/>
                  <a:pt x="753" y="780"/>
                  <a:pt x="753" y="772"/>
                </a:cubicBezTo>
                <a:cubicBezTo>
                  <a:pt x="753" y="764"/>
                  <a:pt x="746" y="757"/>
                  <a:pt x="738" y="757"/>
                </a:cubicBezTo>
                <a:close/>
                <a:moveTo>
                  <a:pt x="738" y="790"/>
                </a:moveTo>
                <a:cubicBezTo>
                  <a:pt x="730" y="790"/>
                  <a:pt x="723" y="797"/>
                  <a:pt x="723" y="805"/>
                </a:cubicBezTo>
                <a:cubicBezTo>
                  <a:pt x="723" y="813"/>
                  <a:pt x="730" y="820"/>
                  <a:pt x="738" y="820"/>
                </a:cubicBezTo>
                <a:cubicBezTo>
                  <a:pt x="746" y="820"/>
                  <a:pt x="753" y="813"/>
                  <a:pt x="753" y="805"/>
                </a:cubicBezTo>
                <a:cubicBezTo>
                  <a:pt x="753" y="797"/>
                  <a:pt x="746" y="790"/>
                  <a:pt x="738" y="790"/>
                </a:cubicBezTo>
                <a:close/>
                <a:moveTo>
                  <a:pt x="738" y="823"/>
                </a:moveTo>
                <a:cubicBezTo>
                  <a:pt x="730" y="823"/>
                  <a:pt x="723" y="830"/>
                  <a:pt x="723" y="838"/>
                </a:cubicBezTo>
                <a:cubicBezTo>
                  <a:pt x="723" y="846"/>
                  <a:pt x="730" y="853"/>
                  <a:pt x="738" y="853"/>
                </a:cubicBezTo>
                <a:cubicBezTo>
                  <a:pt x="746" y="853"/>
                  <a:pt x="753" y="846"/>
                  <a:pt x="753" y="838"/>
                </a:cubicBezTo>
                <a:cubicBezTo>
                  <a:pt x="753" y="830"/>
                  <a:pt x="746" y="823"/>
                  <a:pt x="738" y="823"/>
                </a:cubicBezTo>
                <a:close/>
                <a:moveTo>
                  <a:pt x="738" y="856"/>
                </a:moveTo>
                <a:cubicBezTo>
                  <a:pt x="730" y="856"/>
                  <a:pt x="723" y="863"/>
                  <a:pt x="723" y="871"/>
                </a:cubicBezTo>
                <a:cubicBezTo>
                  <a:pt x="723" y="879"/>
                  <a:pt x="730" y="886"/>
                  <a:pt x="738" y="886"/>
                </a:cubicBezTo>
                <a:cubicBezTo>
                  <a:pt x="746" y="886"/>
                  <a:pt x="753" y="879"/>
                  <a:pt x="753" y="871"/>
                </a:cubicBezTo>
                <a:cubicBezTo>
                  <a:pt x="753" y="863"/>
                  <a:pt x="746" y="856"/>
                  <a:pt x="738" y="856"/>
                </a:cubicBezTo>
                <a:close/>
                <a:moveTo>
                  <a:pt x="738" y="889"/>
                </a:moveTo>
                <a:cubicBezTo>
                  <a:pt x="730" y="889"/>
                  <a:pt x="723" y="895"/>
                  <a:pt x="723" y="904"/>
                </a:cubicBezTo>
                <a:cubicBezTo>
                  <a:pt x="723" y="912"/>
                  <a:pt x="730" y="918"/>
                  <a:pt x="738" y="918"/>
                </a:cubicBezTo>
                <a:cubicBezTo>
                  <a:pt x="746" y="918"/>
                  <a:pt x="753" y="912"/>
                  <a:pt x="753" y="904"/>
                </a:cubicBezTo>
                <a:cubicBezTo>
                  <a:pt x="753" y="895"/>
                  <a:pt x="746" y="889"/>
                  <a:pt x="738" y="889"/>
                </a:cubicBezTo>
                <a:close/>
                <a:moveTo>
                  <a:pt x="738" y="922"/>
                </a:moveTo>
                <a:cubicBezTo>
                  <a:pt x="730" y="922"/>
                  <a:pt x="723" y="928"/>
                  <a:pt x="723" y="937"/>
                </a:cubicBezTo>
                <a:cubicBezTo>
                  <a:pt x="723" y="945"/>
                  <a:pt x="730" y="951"/>
                  <a:pt x="738" y="951"/>
                </a:cubicBezTo>
                <a:cubicBezTo>
                  <a:pt x="746" y="951"/>
                  <a:pt x="753" y="945"/>
                  <a:pt x="753" y="937"/>
                </a:cubicBezTo>
                <a:cubicBezTo>
                  <a:pt x="753" y="928"/>
                  <a:pt x="746" y="922"/>
                  <a:pt x="738" y="922"/>
                </a:cubicBezTo>
                <a:close/>
                <a:moveTo>
                  <a:pt x="738" y="955"/>
                </a:moveTo>
                <a:cubicBezTo>
                  <a:pt x="730" y="955"/>
                  <a:pt x="723" y="961"/>
                  <a:pt x="723" y="970"/>
                </a:cubicBezTo>
                <a:cubicBezTo>
                  <a:pt x="723" y="978"/>
                  <a:pt x="730" y="984"/>
                  <a:pt x="738" y="984"/>
                </a:cubicBezTo>
                <a:cubicBezTo>
                  <a:pt x="746" y="984"/>
                  <a:pt x="753" y="978"/>
                  <a:pt x="753" y="970"/>
                </a:cubicBezTo>
                <a:cubicBezTo>
                  <a:pt x="753" y="961"/>
                  <a:pt x="746" y="955"/>
                  <a:pt x="738" y="955"/>
                </a:cubicBezTo>
                <a:close/>
                <a:moveTo>
                  <a:pt x="738" y="988"/>
                </a:moveTo>
                <a:cubicBezTo>
                  <a:pt x="730" y="988"/>
                  <a:pt x="723" y="994"/>
                  <a:pt x="723" y="1002"/>
                </a:cubicBezTo>
                <a:cubicBezTo>
                  <a:pt x="723" y="1011"/>
                  <a:pt x="730" y="1017"/>
                  <a:pt x="738" y="1017"/>
                </a:cubicBezTo>
                <a:cubicBezTo>
                  <a:pt x="746" y="1017"/>
                  <a:pt x="753" y="1011"/>
                  <a:pt x="753" y="1002"/>
                </a:cubicBezTo>
                <a:cubicBezTo>
                  <a:pt x="753" y="994"/>
                  <a:pt x="746" y="988"/>
                  <a:pt x="738" y="988"/>
                </a:cubicBezTo>
                <a:close/>
                <a:moveTo>
                  <a:pt x="738" y="1021"/>
                </a:moveTo>
                <a:cubicBezTo>
                  <a:pt x="730" y="1021"/>
                  <a:pt x="723" y="1027"/>
                  <a:pt x="723" y="1035"/>
                </a:cubicBezTo>
                <a:cubicBezTo>
                  <a:pt x="723" y="1044"/>
                  <a:pt x="730" y="1050"/>
                  <a:pt x="738" y="1050"/>
                </a:cubicBezTo>
                <a:cubicBezTo>
                  <a:pt x="746" y="1050"/>
                  <a:pt x="753" y="1044"/>
                  <a:pt x="753" y="1035"/>
                </a:cubicBezTo>
                <a:cubicBezTo>
                  <a:pt x="753" y="1027"/>
                  <a:pt x="746" y="1021"/>
                  <a:pt x="738" y="1021"/>
                </a:cubicBezTo>
                <a:close/>
                <a:moveTo>
                  <a:pt x="738" y="1053"/>
                </a:moveTo>
                <a:cubicBezTo>
                  <a:pt x="730" y="1053"/>
                  <a:pt x="723" y="1060"/>
                  <a:pt x="723" y="1068"/>
                </a:cubicBezTo>
                <a:cubicBezTo>
                  <a:pt x="723" y="1076"/>
                  <a:pt x="730" y="1083"/>
                  <a:pt x="738" y="1083"/>
                </a:cubicBezTo>
                <a:cubicBezTo>
                  <a:pt x="746" y="1083"/>
                  <a:pt x="753" y="1076"/>
                  <a:pt x="753" y="1068"/>
                </a:cubicBezTo>
                <a:cubicBezTo>
                  <a:pt x="753" y="1060"/>
                  <a:pt x="746" y="1053"/>
                  <a:pt x="738" y="1053"/>
                </a:cubicBezTo>
                <a:close/>
                <a:moveTo>
                  <a:pt x="738" y="1086"/>
                </a:moveTo>
                <a:cubicBezTo>
                  <a:pt x="730" y="1086"/>
                  <a:pt x="723" y="1093"/>
                  <a:pt x="723" y="1101"/>
                </a:cubicBezTo>
                <a:cubicBezTo>
                  <a:pt x="723" y="1109"/>
                  <a:pt x="730" y="1116"/>
                  <a:pt x="738" y="1116"/>
                </a:cubicBezTo>
                <a:cubicBezTo>
                  <a:pt x="746" y="1116"/>
                  <a:pt x="753" y="1109"/>
                  <a:pt x="753" y="1101"/>
                </a:cubicBezTo>
                <a:cubicBezTo>
                  <a:pt x="753" y="1093"/>
                  <a:pt x="746" y="1086"/>
                  <a:pt x="738" y="1086"/>
                </a:cubicBezTo>
                <a:close/>
                <a:moveTo>
                  <a:pt x="738" y="1119"/>
                </a:moveTo>
                <a:cubicBezTo>
                  <a:pt x="730" y="1119"/>
                  <a:pt x="723" y="1126"/>
                  <a:pt x="723" y="1134"/>
                </a:cubicBezTo>
                <a:cubicBezTo>
                  <a:pt x="723" y="1142"/>
                  <a:pt x="730" y="1149"/>
                  <a:pt x="738" y="1149"/>
                </a:cubicBezTo>
                <a:cubicBezTo>
                  <a:pt x="746" y="1149"/>
                  <a:pt x="753" y="1142"/>
                  <a:pt x="753" y="1134"/>
                </a:cubicBezTo>
                <a:cubicBezTo>
                  <a:pt x="753" y="1126"/>
                  <a:pt x="746" y="1119"/>
                  <a:pt x="738" y="1119"/>
                </a:cubicBezTo>
                <a:close/>
                <a:moveTo>
                  <a:pt x="738" y="1152"/>
                </a:moveTo>
                <a:cubicBezTo>
                  <a:pt x="730" y="1152"/>
                  <a:pt x="723" y="1159"/>
                  <a:pt x="723" y="1167"/>
                </a:cubicBezTo>
                <a:cubicBezTo>
                  <a:pt x="723" y="1175"/>
                  <a:pt x="730" y="1182"/>
                  <a:pt x="738" y="1182"/>
                </a:cubicBezTo>
                <a:cubicBezTo>
                  <a:pt x="746" y="1182"/>
                  <a:pt x="753" y="1175"/>
                  <a:pt x="753" y="1167"/>
                </a:cubicBezTo>
                <a:cubicBezTo>
                  <a:pt x="753" y="1159"/>
                  <a:pt x="746" y="1152"/>
                  <a:pt x="738" y="1152"/>
                </a:cubicBezTo>
                <a:close/>
                <a:moveTo>
                  <a:pt x="738" y="1185"/>
                </a:moveTo>
                <a:cubicBezTo>
                  <a:pt x="730" y="1185"/>
                  <a:pt x="723" y="1192"/>
                  <a:pt x="723" y="1200"/>
                </a:cubicBezTo>
                <a:cubicBezTo>
                  <a:pt x="723" y="1208"/>
                  <a:pt x="730" y="1215"/>
                  <a:pt x="738" y="1215"/>
                </a:cubicBezTo>
                <a:cubicBezTo>
                  <a:pt x="746" y="1215"/>
                  <a:pt x="753" y="1208"/>
                  <a:pt x="753" y="1200"/>
                </a:cubicBezTo>
                <a:cubicBezTo>
                  <a:pt x="753" y="1192"/>
                  <a:pt x="746" y="1185"/>
                  <a:pt x="738" y="1185"/>
                </a:cubicBezTo>
                <a:close/>
                <a:moveTo>
                  <a:pt x="738" y="1218"/>
                </a:moveTo>
                <a:cubicBezTo>
                  <a:pt x="730" y="1218"/>
                  <a:pt x="723" y="1225"/>
                  <a:pt x="723" y="1233"/>
                </a:cubicBezTo>
                <a:cubicBezTo>
                  <a:pt x="723" y="1241"/>
                  <a:pt x="730" y="1248"/>
                  <a:pt x="738" y="1248"/>
                </a:cubicBezTo>
                <a:cubicBezTo>
                  <a:pt x="746" y="1248"/>
                  <a:pt x="753" y="1241"/>
                  <a:pt x="753" y="1233"/>
                </a:cubicBezTo>
                <a:cubicBezTo>
                  <a:pt x="753" y="1225"/>
                  <a:pt x="746" y="1218"/>
                  <a:pt x="738" y="1218"/>
                </a:cubicBezTo>
                <a:close/>
                <a:moveTo>
                  <a:pt x="738" y="1251"/>
                </a:moveTo>
                <a:cubicBezTo>
                  <a:pt x="730" y="1251"/>
                  <a:pt x="723" y="1258"/>
                  <a:pt x="723" y="1266"/>
                </a:cubicBezTo>
                <a:cubicBezTo>
                  <a:pt x="723" y="1274"/>
                  <a:pt x="730" y="1281"/>
                  <a:pt x="738" y="1281"/>
                </a:cubicBezTo>
                <a:cubicBezTo>
                  <a:pt x="746" y="1281"/>
                  <a:pt x="753" y="1274"/>
                  <a:pt x="753" y="1266"/>
                </a:cubicBezTo>
                <a:cubicBezTo>
                  <a:pt x="753" y="1258"/>
                  <a:pt x="746" y="1251"/>
                  <a:pt x="738" y="1251"/>
                </a:cubicBezTo>
                <a:close/>
                <a:moveTo>
                  <a:pt x="738" y="1284"/>
                </a:moveTo>
                <a:cubicBezTo>
                  <a:pt x="730" y="1284"/>
                  <a:pt x="723" y="1291"/>
                  <a:pt x="723" y="1299"/>
                </a:cubicBezTo>
                <a:cubicBezTo>
                  <a:pt x="723" y="1307"/>
                  <a:pt x="730" y="1314"/>
                  <a:pt x="738" y="1314"/>
                </a:cubicBezTo>
                <a:cubicBezTo>
                  <a:pt x="746" y="1314"/>
                  <a:pt x="753" y="1307"/>
                  <a:pt x="753" y="1299"/>
                </a:cubicBezTo>
                <a:cubicBezTo>
                  <a:pt x="753" y="1291"/>
                  <a:pt x="746" y="1284"/>
                  <a:pt x="738" y="1284"/>
                </a:cubicBezTo>
                <a:close/>
                <a:moveTo>
                  <a:pt x="738" y="1317"/>
                </a:moveTo>
                <a:cubicBezTo>
                  <a:pt x="730" y="1317"/>
                  <a:pt x="723" y="1323"/>
                  <a:pt x="723" y="1332"/>
                </a:cubicBezTo>
                <a:cubicBezTo>
                  <a:pt x="723" y="1340"/>
                  <a:pt x="730" y="1346"/>
                  <a:pt x="738" y="1346"/>
                </a:cubicBezTo>
                <a:cubicBezTo>
                  <a:pt x="746" y="1346"/>
                  <a:pt x="753" y="1340"/>
                  <a:pt x="753" y="1332"/>
                </a:cubicBezTo>
                <a:cubicBezTo>
                  <a:pt x="753" y="1323"/>
                  <a:pt x="746" y="1317"/>
                  <a:pt x="738" y="1317"/>
                </a:cubicBezTo>
                <a:close/>
                <a:moveTo>
                  <a:pt x="738" y="1350"/>
                </a:moveTo>
                <a:cubicBezTo>
                  <a:pt x="730" y="1350"/>
                  <a:pt x="723" y="1356"/>
                  <a:pt x="723" y="1365"/>
                </a:cubicBezTo>
                <a:cubicBezTo>
                  <a:pt x="723" y="1373"/>
                  <a:pt x="730" y="1379"/>
                  <a:pt x="738" y="1379"/>
                </a:cubicBezTo>
                <a:cubicBezTo>
                  <a:pt x="746" y="1379"/>
                  <a:pt x="753" y="1373"/>
                  <a:pt x="753" y="1365"/>
                </a:cubicBezTo>
                <a:cubicBezTo>
                  <a:pt x="753" y="1356"/>
                  <a:pt x="746" y="1350"/>
                  <a:pt x="738" y="1350"/>
                </a:cubicBezTo>
                <a:close/>
                <a:moveTo>
                  <a:pt x="738" y="1383"/>
                </a:moveTo>
                <a:cubicBezTo>
                  <a:pt x="730" y="1383"/>
                  <a:pt x="723" y="1389"/>
                  <a:pt x="723" y="1397"/>
                </a:cubicBezTo>
                <a:cubicBezTo>
                  <a:pt x="723" y="1406"/>
                  <a:pt x="730" y="1412"/>
                  <a:pt x="738" y="1412"/>
                </a:cubicBezTo>
                <a:cubicBezTo>
                  <a:pt x="746" y="1412"/>
                  <a:pt x="753" y="1406"/>
                  <a:pt x="753" y="1397"/>
                </a:cubicBezTo>
                <a:cubicBezTo>
                  <a:pt x="753" y="1389"/>
                  <a:pt x="746" y="1383"/>
                  <a:pt x="738" y="1383"/>
                </a:cubicBezTo>
                <a:close/>
                <a:moveTo>
                  <a:pt x="738" y="1416"/>
                </a:moveTo>
                <a:cubicBezTo>
                  <a:pt x="730" y="1416"/>
                  <a:pt x="723" y="1422"/>
                  <a:pt x="723" y="1430"/>
                </a:cubicBezTo>
                <a:cubicBezTo>
                  <a:pt x="723" y="1439"/>
                  <a:pt x="730" y="1445"/>
                  <a:pt x="738" y="1445"/>
                </a:cubicBezTo>
                <a:cubicBezTo>
                  <a:pt x="746" y="1445"/>
                  <a:pt x="753" y="1439"/>
                  <a:pt x="753" y="1430"/>
                </a:cubicBezTo>
                <a:cubicBezTo>
                  <a:pt x="753" y="1422"/>
                  <a:pt x="746" y="1416"/>
                  <a:pt x="738" y="1416"/>
                </a:cubicBezTo>
                <a:close/>
                <a:moveTo>
                  <a:pt x="771" y="0"/>
                </a:moveTo>
                <a:cubicBezTo>
                  <a:pt x="762" y="0"/>
                  <a:pt x="756" y="7"/>
                  <a:pt x="756" y="15"/>
                </a:cubicBezTo>
                <a:cubicBezTo>
                  <a:pt x="756" y="23"/>
                  <a:pt x="762" y="30"/>
                  <a:pt x="771" y="30"/>
                </a:cubicBezTo>
                <a:cubicBezTo>
                  <a:pt x="779" y="30"/>
                  <a:pt x="785" y="23"/>
                  <a:pt x="785" y="15"/>
                </a:cubicBezTo>
                <a:cubicBezTo>
                  <a:pt x="785" y="7"/>
                  <a:pt x="779" y="0"/>
                  <a:pt x="771" y="0"/>
                </a:cubicBezTo>
                <a:close/>
                <a:moveTo>
                  <a:pt x="771" y="33"/>
                </a:moveTo>
                <a:cubicBezTo>
                  <a:pt x="762" y="33"/>
                  <a:pt x="756" y="40"/>
                  <a:pt x="756" y="48"/>
                </a:cubicBezTo>
                <a:cubicBezTo>
                  <a:pt x="756" y="56"/>
                  <a:pt x="762" y="63"/>
                  <a:pt x="771" y="63"/>
                </a:cubicBezTo>
                <a:cubicBezTo>
                  <a:pt x="779" y="63"/>
                  <a:pt x="785" y="56"/>
                  <a:pt x="785" y="48"/>
                </a:cubicBezTo>
                <a:cubicBezTo>
                  <a:pt x="785" y="40"/>
                  <a:pt x="779" y="33"/>
                  <a:pt x="771" y="33"/>
                </a:cubicBezTo>
                <a:close/>
                <a:moveTo>
                  <a:pt x="771" y="66"/>
                </a:moveTo>
                <a:cubicBezTo>
                  <a:pt x="762" y="66"/>
                  <a:pt x="756" y="72"/>
                  <a:pt x="756" y="81"/>
                </a:cubicBezTo>
                <a:cubicBezTo>
                  <a:pt x="756" y="89"/>
                  <a:pt x="762" y="95"/>
                  <a:pt x="771" y="95"/>
                </a:cubicBezTo>
                <a:cubicBezTo>
                  <a:pt x="779" y="95"/>
                  <a:pt x="785" y="89"/>
                  <a:pt x="785" y="81"/>
                </a:cubicBezTo>
                <a:cubicBezTo>
                  <a:pt x="785" y="72"/>
                  <a:pt x="779" y="66"/>
                  <a:pt x="771" y="66"/>
                </a:cubicBezTo>
                <a:close/>
                <a:moveTo>
                  <a:pt x="771" y="99"/>
                </a:moveTo>
                <a:cubicBezTo>
                  <a:pt x="762" y="99"/>
                  <a:pt x="756" y="105"/>
                  <a:pt x="756" y="114"/>
                </a:cubicBezTo>
                <a:cubicBezTo>
                  <a:pt x="756" y="122"/>
                  <a:pt x="762" y="128"/>
                  <a:pt x="771" y="128"/>
                </a:cubicBezTo>
                <a:cubicBezTo>
                  <a:pt x="779" y="128"/>
                  <a:pt x="785" y="122"/>
                  <a:pt x="785" y="114"/>
                </a:cubicBezTo>
                <a:cubicBezTo>
                  <a:pt x="785" y="105"/>
                  <a:pt x="779" y="99"/>
                  <a:pt x="771" y="99"/>
                </a:cubicBezTo>
                <a:close/>
                <a:moveTo>
                  <a:pt x="771" y="132"/>
                </a:moveTo>
                <a:cubicBezTo>
                  <a:pt x="762" y="132"/>
                  <a:pt x="756" y="138"/>
                  <a:pt x="756" y="147"/>
                </a:cubicBezTo>
                <a:cubicBezTo>
                  <a:pt x="756" y="155"/>
                  <a:pt x="762" y="161"/>
                  <a:pt x="771" y="161"/>
                </a:cubicBezTo>
                <a:cubicBezTo>
                  <a:pt x="779" y="161"/>
                  <a:pt x="785" y="155"/>
                  <a:pt x="785" y="147"/>
                </a:cubicBezTo>
                <a:cubicBezTo>
                  <a:pt x="785" y="138"/>
                  <a:pt x="779" y="132"/>
                  <a:pt x="771" y="132"/>
                </a:cubicBezTo>
                <a:close/>
                <a:moveTo>
                  <a:pt x="771" y="165"/>
                </a:moveTo>
                <a:cubicBezTo>
                  <a:pt x="762" y="165"/>
                  <a:pt x="756" y="171"/>
                  <a:pt x="756" y="179"/>
                </a:cubicBezTo>
                <a:cubicBezTo>
                  <a:pt x="756" y="188"/>
                  <a:pt x="762" y="194"/>
                  <a:pt x="771" y="194"/>
                </a:cubicBezTo>
                <a:cubicBezTo>
                  <a:pt x="779" y="194"/>
                  <a:pt x="785" y="188"/>
                  <a:pt x="785" y="179"/>
                </a:cubicBezTo>
                <a:cubicBezTo>
                  <a:pt x="785" y="171"/>
                  <a:pt x="779" y="165"/>
                  <a:pt x="771" y="165"/>
                </a:cubicBezTo>
                <a:close/>
                <a:moveTo>
                  <a:pt x="771" y="198"/>
                </a:moveTo>
                <a:cubicBezTo>
                  <a:pt x="762" y="198"/>
                  <a:pt x="756" y="204"/>
                  <a:pt x="756" y="212"/>
                </a:cubicBezTo>
                <a:cubicBezTo>
                  <a:pt x="756" y="221"/>
                  <a:pt x="762" y="227"/>
                  <a:pt x="771" y="227"/>
                </a:cubicBezTo>
                <a:cubicBezTo>
                  <a:pt x="779" y="227"/>
                  <a:pt x="785" y="221"/>
                  <a:pt x="785" y="212"/>
                </a:cubicBezTo>
                <a:cubicBezTo>
                  <a:pt x="785" y="204"/>
                  <a:pt x="779" y="198"/>
                  <a:pt x="771" y="198"/>
                </a:cubicBezTo>
                <a:close/>
                <a:moveTo>
                  <a:pt x="771" y="230"/>
                </a:moveTo>
                <a:cubicBezTo>
                  <a:pt x="762" y="230"/>
                  <a:pt x="756" y="237"/>
                  <a:pt x="756" y="245"/>
                </a:cubicBezTo>
                <a:cubicBezTo>
                  <a:pt x="756" y="253"/>
                  <a:pt x="762" y="260"/>
                  <a:pt x="771" y="260"/>
                </a:cubicBezTo>
                <a:cubicBezTo>
                  <a:pt x="779" y="260"/>
                  <a:pt x="785" y="253"/>
                  <a:pt x="785" y="245"/>
                </a:cubicBezTo>
                <a:cubicBezTo>
                  <a:pt x="785" y="237"/>
                  <a:pt x="779" y="230"/>
                  <a:pt x="771" y="230"/>
                </a:cubicBezTo>
                <a:close/>
                <a:moveTo>
                  <a:pt x="771" y="263"/>
                </a:moveTo>
                <a:cubicBezTo>
                  <a:pt x="762" y="263"/>
                  <a:pt x="756" y="270"/>
                  <a:pt x="756" y="278"/>
                </a:cubicBezTo>
                <a:cubicBezTo>
                  <a:pt x="756" y="286"/>
                  <a:pt x="762" y="293"/>
                  <a:pt x="771" y="293"/>
                </a:cubicBezTo>
                <a:cubicBezTo>
                  <a:pt x="779" y="293"/>
                  <a:pt x="785" y="286"/>
                  <a:pt x="785" y="278"/>
                </a:cubicBezTo>
                <a:cubicBezTo>
                  <a:pt x="785" y="270"/>
                  <a:pt x="779" y="263"/>
                  <a:pt x="771" y="263"/>
                </a:cubicBezTo>
                <a:close/>
                <a:moveTo>
                  <a:pt x="771" y="296"/>
                </a:moveTo>
                <a:cubicBezTo>
                  <a:pt x="762" y="296"/>
                  <a:pt x="756" y="303"/>
                  <a:pt x="756" y="311"/>
                </a:cubicBezTo>
                <a:cubicBezTo>
                  <a:pt x="756" y="319"/>
                  <a:pt x="762" y="326"/>
                  <a:pt x="771" y="326"/>
                </a:cubicBezTo>
                <a:cubicBezTo>
                  <a:pt x="779" y="326"/>
                  <a:pt x="785" y="319"/>
                  <a:pt x="785" y="311"/>
                </a:cubicBezTo>
                <a:cubicBezTo>
                  <a:pt x="785" y="303"/>
                  <a:pt x="779" y="296"/>
                  <a:pt x="771" y="296"/>
                </a:cubicBezTo>
                <a:close/>
                <a:moveTo>
                  <a:pt x="771" y="329"/>
                </a:moveTo>
                <a:cubicBezTo>
                  <a:pt x="762" y="329"/>
                  <a:pt x="756" y="336"/>
                  <a:pt x="756" y="344"/>
                </a:cubicBezTo>
                <a:cubicBezTo>
                  <a:pt x="756" y="352"/>
                  <a:pt x="762" y="359"/>
                  <a:pt x="771" y="359"/>
                </a:cubicBezTo>
                <a:cubicBezTo>
                  <a:pt x="779" y="359"/>
                  <a:pt x="785" y="352"/>
                  <a:pt x="785" y="344"/>
                </a:cubicBezTo>
                <a:cubicBezTo>
                  <a:pt x="785" y="336"/>
                  <a:pt x="779" y="329"/>
                  <a:pt x="771" y="329"/>
                </a:cubicBezTo>
                <a:close/>
                <a:moveTo>
                  <a:pt x="771" y="362"/>
                </a:moveTo>
                <a:cubicBezTo>
                  <a:pt x="762" y="362"/>
                  <a:pt x="756" y="369"/>
                  <a:pt x="756" y="377"/>
                </a:cubicBezTo>
                <a:cubicBezTo>
                  <a:pt x="756" y="385"/>
                  <a:pt x="762" y="392"/>
                  <a:pt x="771" y="392"/>
                </a:cubicBezTo>
                <a:cubicBezTo>
                  <a:pt x="779" y="392"/>
                  <a:pt x="785" y="385"/>
                  <a:pt x="785" y="377"/>
                </a:cubicBezTo>
                <a:cubicBezTo>
                  <a:pt x="785" y="369"/>
                  <a:pt x="779" y="362"/>
                  <a:pt x="771" y="362"/>
                </a:cubicBezTo>
                <a:close/>
                <a:moveTo>
                  <a:pt x="771" y="395"/>
                </a:moveTo>
                <a:cubicBezTo>
                  <a:pt x="762" y="395"/>
                  <a:pt x="756" y="402"/>
                  <a:pt x="756" y="410"/>
                </a:cubicBezTo>
                <a:cubicBezTo>
                  <a:pt x="756" y="418"/>
                  <a:pt x="762" y="425"/>
                  <a:pt x="771" y="425"/>
                </a:cubicBezTo>
                <a:cubicBezTo>
                  <a:pt x="779" y="425"/>
                  <a:pt x="785" y="418"/>
                  <a:pt x="785" y="410"/>
                </a:cubicBezTo>
                <a:cubicBezTo>
                  <a:pt x="785" y="402"/>
                  <a:pt x="779" y="395"/>
                  <a:pt x="771" y="395"/>
                </a:cubicBezTo>
                <a:close/>
                <a:moveTo>
                  <a:pt x="771" y="428"/>
                </a:moveTo>
                <a:cubicBezTo>
                  <a:pt x="762" y="428"/>
                  <a:pt x="756" y="435"/>
                  <a:pt x="756" y="443"/>
                </a:cubicBezTo>
                <a:cubicBezTo>
                  <a:pt x="756" y="451"/>
                  <a:pt x="762" y="458"/>
                  <a:pt x="771" y="458"/>
                </a:cubicBezTo>
                <a:cubicBezTo>
                  <a:pt x="779" y="458"/>
                  <a:pt x="785" y="451"/>
                  <a:pt x="785" y="443"/>
                </a:cubicBezTo>
                <a:cubicBezTo>
                  <a:pt x="785" y="435"/>
                  <a:pt x="779" y="428"/>
                  <a:pt x="771" y="428"/>
                </a:cubicBezTo>
                <a:close/>
                <a:moveTo>
                  <a:pt x="771" y="461"/>
                </a:moveTo>
                <a:cubicBezTo>
                  <a:pt x="762" y="461"/>
                  <a:pt x="756" y="468"/>
                  <a:pt x="756" y="476"/>
                </a:cubicBezTo>
                <a:cubicBezTo>
                  <a:pt x="756" y="484"/>
                  <a:pt x="762" y="491"/>
                  <a:pt x="771" y="491"/>
                </a:cubicBezTo>
                <a:cubicBezTo>
                  <a:pt x="779" y="491"/>
                  <a:pt x="785" y="484"/>
                  <a:pt x="785" y="476"/>
                </a:cubicBezTo>
                <a:cubicBezTo>
                  <a:pt x="785" y="468"/>
                  <a:pt x="779" y="461"/>
                  <a:pt x="771" y="461"/>
                </a:cubicBezTo>
                <a:close/>
                <a:moveTo>
                  <a:pt x="771" y="494"/>
                </a:moveTo>
                <a:cubicBezTo>
                  <a:pt x="762" y="494"/>
                  <a:pt x="756" y="500"/>
                  <a:pt x="756" y="509"/>
                </a:cubicBezTo>
                <a:cubicBezTo>
                  <a:pt x="756" y="517"/>
                  <a:pt x="762" y="523"/>
                  <a:pt x="771" y="523"/>
                </a:cubicBezTo>
                <a:cubicBezTo>
                  <a:pt x="779" y="523"/>
                  <a:pt x="785" y="517"/>
                  <a:pt x="785" y="509"/>
                </a:cubicBezTo>
                <a:cubicBezTo>
                  <a:pt x="785" y="500"/>
                  <a:pt x="779" y="494"/>
                  <a:pt x="771" y="494"/>
                </a:cubicBezTo>
                <a:close/>
                <a:moveTo>
                  <a:pt x="771" y="527"/>
                </a:moveTo>
                <a:cubicBezTo>
                  <a:pt x="762" y="527"/>
                  <a:pt x="756" y="533"/>
                  <a:pt x="756" y="542"/>
                </a:cubicBezTo>
                <a:cubicBezTo>
                  <a:pt x="756" y="550"/>
                  <a:pt x="762" y="556"/>
                  <a:pt x="771" y="556"/>
                </a:cubicBezTo>
                <a:cubicBezTo>
                  <a:pt x="779" y="556"/>
                  <a:pt x="785" y="550"/>
                  <a:pt x="785" y="542"/>
                </a:cubicBezTo>
                <a:cubicBezTo>
                  <a:pt x="785" y="533"/>
                  <a:pt x="779" y="527"/>
                  <a:pt x="771" y="527"/>
                </a:cubicBezTo>
                <a:close/>
                <a:moveTo>
                  <a:pt x="771" y="560"/>
                </a:moveTo>
                <a:cubicBezTo>
                  <a:pt x="762" y="560"/>
                  <a:pt x="756" y="566"/>
                  <a:pt x="756" y="574"/>
                </a:cubicBezTo>
                <a:cubicBezTo>
                  <a:pt x="756" y="583"/>
                  <a:pt x="762" y="589"/>
                  <a:pt x="771" y="589"/>
                </a:cubicBezTo>
                <a:cubicBezTo>
                  <a:pt x="779" y="589"/>
                  <a:pt x="785" y="583"/>
                  <a:pt x="785" y="574"/>
                </a:cubicBezTo>
                <a:cubicBezTo>
                  <a:pt x="785" y="566"/>
                  <a:pt x="779" y="560"/>
                  <a:pt x="771" y="560"/>
                </a:cubicBezTo>
                <a:close/>
                <a:moveTo>
                  <a:pt x="771" y="593"/>
                </a:moveTo>
                <a:cubicBezTo>
                  <a:pt x="762" y="593"/>
                  <a:pt x="756" y="599"/>
                  <a:pt x="756" y="607"/>
                </a:cubicBezTo>
                <a:cubicBezTo>
                  <a:pt x="756" y="616"/>
                  <a:pt x="762" y="622"/>
                  <a:pt x="771" y="622"/>
                </a:cubicBezTo>
                <a:cubicBezTo>
                  <a:pt x="779" y="622"/>
                  <a:pt x="785" y="616"/>
                  <a:pt x="785" y="607"/>
                </a:cubicBezTo>
                <a:cubicBezTo>
                  <a:pt x="785" y="599"/>
                  <a:pt x="779" y="593"/>
                  <a:pt x="771" y="593"/>
                </a:cubicBezTo>
                <a:close/>
                <a:moveTo>
                  <a:pt x="771" y="625"/>
                </a:moveTo>
                <a:cubicBezTo>
                  <a:pt x="762" y="625"/>
                  <a:pt x="756" y="632"/>
                  <a:pt x="756" y="640"/>
                </a:cubicBezTo>
                <a:cubicBezTo>
                  <a:pt x="756" y="648"/>
                  <a:pt x="762" y="655"/>
                  <a:pt x="771" y="655"/>
                </a:cubicBezTo>
                <a:cubicBezTo>
                  <a:pt x="779" y="655"/>
                  <a:pt x="785" y="648"/>
                  <a:pt x="785" y="640"/>
                </a:cubicBezTo>
                <a:cubicBezTo>
                  <a:pt x="785" y="632"/>
                  <a:pt x="779" y="625"/>
                  <a:pt x="771" y="625"/>
                </a:cubicBezTo>
                <a:close/>
                <a:moveTo>
                  <a:pt x="771" y="658"/>
                </a:moveTo>
                <a:cubicBezTo>
                  <a:pt x="762" y="658"/>
                  <a:pt x="756" y="665"/>
                  <a:pt x="756" y="673"/>
                </a:cubicBezTo>
                <a:cubicBezTo>
                  <a:pt x="756" y="681"/>
                  <a:pt x="762" y="688"/>
                  <a:pt x="771" y="688"/>
                </a:cubicBezTo>
                <a:cubicBezTo>
                  <a:pt x="779" y="688"/>
                  <a:pt x="785" y="681"/>
                  <a:pt x="785" y="673"/>
                </a:cubicBezTo>
                <a:cubicBezTo>
                  <a:pt x="785" y="665"/>
                  <a:pt x="779" y="658"/>
                  <a:pt x="771" y="658"/>
                </a:cubicBezTo>
                <a:close/>
                <a:moveTo>
                  <a:pt x="771" y="691"/>
                </a:moveTo>
                <a:cubicBezTo>
                  <a:pt x="762" y="691"/>
                  <a:pt x="756" y="698"/>
                  <a:pt x="756" y="706"/>
                </a:cubicBezTo>
                <a:cubicBezTo>
                  <a:pt x="756" y="714"/>
                  <a:pt x="762" y="721"/>
                  <a:pt x="771" y="721"/>
                </a:cubicBezTo>
                <a:cubicBezTo>
                  <a:pt x="779" y="721"/>
                  <a:pt x="785" y="714"/>
                  <a:pt x="785" y="706"/>
                </a:cubicBezTo>
                <a:cubicBezTo>
                  <a:pt x="785" y="698"/>
                  <a:pt x="779" y="691"/>
                  <a:pt x="771" y="691"/>
                </a:cubicBezTo>
                <a:close/>
                <a:moveTo>
                  <a:pt x="771" y="724"/>
                </a:moveTo>
                <a:cubicBezTo>
                  <a:pt x="762" y="724"/>
                  <a:pt x="756" y="731"/>
                  <a:pt x="756" y="739"/>
                </a:cubicBezTo>
                <a:cubicBezTo>
                  <a:pt x="756" y="747"/>
                  <a:pt x="762" y="754"/>
                  <a:pt x="771" y="754"/>
                </a:cubicBezTo>
                <a:cubicBezTo>
                  <a:pt x="779" y="754"/>
                  <a:pt x="785" y="747"/>
                  <a:pt x="785" y="739"/>
                </a:cubicBezTo>
                <a:cubicBezTo>
                  <a:pt x="785" y="731"/>
                  <a:pt x="779" y="724"/>
                  <a:pt x="771" y="724"/>
                </a:cubicBezTo>
                <a:close/>
                <a:moveTo>
                  <a:pt x="771" y="757"/>
                </a:moveTo>
                <a:cubicBezTo>
                  <a:pt x="762" y="757"/>
                  <a:pt x="756" y="764"/>
                  <a:pt x="756" y="772"/>
                </a:cubicBezTo>
                <a:cubicBezTo>
                  <a:pt x="756" y="780"/>
                  <a:pt x="762" y="787"/>
                  <a:pt x="771" y="787"/>
                </a:cubicBezTo>
                <a:cubicBezTo>
                  <a:pt x="779" y="787"/>
                  <a:pt x="785" y="780"/>
                  <a:pt x="785" y="772"/>
                </a:cubicBezTo>
                <a:cubicBezTo>
                  <a:pt x="785" y="764"/>
                  <a:pt x="779" y="757"/>
                  <a:pt x="771" y="757"/>
                </a:cubicBezTo>
                <a:close/>
                <a:moveTo>
                  <a:pt x="771" y="790"/>
                </a:moveTo>
                <a:cubicBezTo>
                  <a:pt x="762" y="790"/>
                  <a:pt x="756" y="797"/>
                  <a:pt x="756" y="805"/>
                </a:cubicBezTo>
                <a:cubicBezTo>
                  <a:pt x="756" y="813"/>
                  <a:pt x="762" y="820"/>
                  <a:pt x="771" y="820"/>
                </a:cubicBezTo>
                <a:cubicBezTo>
                  <a:pt x="779" y="820"/>
                  <a:pt x="785" y="813"/>
                  <a:pt x="785" y="805"/>
                </a:cubicBezTo>
                <a:cubicBezTo>
                  <a:pt x="785" y="797"/>
                  <a:pt x="779" y="790"/>
                  <a:pt x="771" y="790"/>
                </a:cubicBezTo>
                <a:close/>
                <a:moveTo>
                  <a:pt x="771" y="823"/>
                </a:moveTo>
                <a:cubicBezTo>
                  <a:pt x="762" y="823"/>
                  <a:pt x="756" y="830"/>
                  <a:pt x="756" y="838"/>
                </a:cubicBezTo>
                <a:cubicBezTo>
                  <a:pt x="756" y="846"/>
                  <a:pt x="762" y="853"/>
                  <a:pt x="771" y="853"/>
                </a:cubicBezTo>
                <a:cubicBezTo>
                  <a:pt x="779" y="853"/>
                  <a:pt x="785" y="846"/>
                  <a:pt x="785" y="838"/>
                </a:cubicBezTo>
                <a:cubicBezTo>
                  <a:pt x="785" y="830"/>
                  <a:pt x="779" y="823"/>
                  <a:pt x="771" y="823"/>
                </a:cubicBezTo>
                <a:close/>
                <a:moveTo>
                  <a:pt x="771" y="856"/>
                </a:moveTo>
                <a:cubicBezTo>
                  <a:pt x="762" y="856"/>
                  <a:pt x="756" y="863"/>
                  <a:pt x="756" y="871"/>
                </a:cubicBezTo>
                <a:cubicBezTo>
                  <a:pt x="756" y="879"/>
                  <a:pt x="762" y="886"/>
                  <a:pt x="771" y="886"/>
                </a:cubicBezTo>
                <a:cubicBezTo>
                  <a:pt x="779" y="886"/>
                  <a:pt x="785" y="879"/>
                  <a:pt x="785" y="871"/>
                </a:cubicBezTo>
                <a:cubicBezTo>
                  <a:pt x="785" y="863"/>
                  <a:pt x="779" y="856"/>
                  <a:pt x="771" y="856"/>
                </a:cubicBezTo>
                <a:close/>
                <a:moveTo>
                  <a:pt x="771" y="889"/>
                </a:moveTo>
                <a:cubicBezTo>
                  <a:pt x="762" y="889"/>
                  <a:pt x="756" y="895"/>
                  <a:pt x="756" y="904"/>
                </a:cubicBezTo>
                <a:cubicBezTo>
                  <a:pt x="756" y="912"/>
                  <a:pt x="762" y="918"/>
                  <a:pt x="771" y="918"/>
                </a:cubicBezTo>
                <a:cubicBezTo>
                  <a:pt x="779" y="918"/>
                  <a:pt x="785" y="912"/>
                  <a:pt x="785" y="904"/>
                </a:cubicBezTo>
                <a:cubicBezTo>
                  <a:pt x="785" y="895"/>
                  <a:pt x="779" y="889"/>
                  <a:pt x="771" y="889"/>
                </a:cubicBezTo>
                <a:close/>
                <a:moveTo>
                  <a:pt x="771" y="922"/>
                </a:moveTo>
                <a:cubicBezTo>
                  <a:pt x="762" y="922"/>
                  <a:pt x="756" y="928"/>
                  <a:pt x="756" y="937"/>
                </a:cubicBezTo>
                <a:cubicBezTo>
                  <a:pt x="756" y="945"/>
                  <a:pt x="762" y="951"/>
                  <a:pt x="771" y="951"/>
                </a:cubicBezTo>
                <a:cubicBezTo>
                  <a:pt x="779" y="951"/>
                  <a:pt x="785" y="945"/>
                  <a:pt x="785" y="937"/>
                </a:cubicBezTo>
                <a:cubicBezTo>
                  <a:pt x="785" y="928"/>
                  <a:pt x="779" y="922"/>
                  <a:pt x="771" y="922"/>
                </a:cubicBezTo>
                <a:close/>
                <a:moveTo>
                  <a:pt x="771" y="955"/>
                </a:moveTo>
                <a:cubicBezTo>
                  <a:pt x="762" y="955"/>
                  <a:pt x="756" y="961"/>
                  <a:pt x="756" y="970"/>
                </a:cubicBezTo>
                <a:cubicBezTo>
                  <a:pt x="756" y="978"/>
                  <a:pt x="762" y="984"/>
                  <a:pt x="771" y="984"/>
                </a:cubicBezTo>
                <a:cubicBezTo>
                  <a:pt x="779" y="984"/>
                  <a:pt x="785" y="978"/>
                  <a:pt x="785" y="970"/>
                </a:cubicBezTo>
                <a:cubicBezTo>
                  <a:pt x="785" y="961"/>
                  <a:pt x="779" y="955"/>
                  <a:pt x="771" y="955"/>
                </a:cubicBezTo>
                <a:close/>
                <a:moveTo>
                  <a:pt x="771" y="988"/>
                </a:moveTo>
                <a:cubicBezTo>
                  <a:pt x="762" y="988"/>
                  <a:pt x="756" y="994"/>
                  <a:pt x="756" y="1002"/>
                </a:cubicBezTo>
                <a:cubicBezTo>
                  <a:pt x="756" y="1011"/>
                  <a:pt x="762" y="1017"/>
                  <a:pt x="771" y="1017"/>
                </a:cubicBezTo>
                <a:cubicBezTo>
                  <a:pt x="779" y="1017"/>
                  <a:pt x="785" y="1011"/>
                  <a:pt x="785" y="1002"/>
                </a:cubicBezTo>
                <a:cubicBezTo>
                  <a:pt x="785" y="994"/>
                  <a:pt x="779" y="988"/>
                  <a:pt x="771" y="988"/>
                </a:cubicBezTo>
                <a:close/>
                <a:moveTo>
                  <a:pt x="771" y="1021"/>
                </a:moveTo>
                <a:cubicBezTo>
                  <a:pt x="762" y="1021"/>
                  <a:pt x="756" y="1027"/>
                  <a:pt x="756" y="1035"/>
                </a:cubicBezTo>
                <a:cubicBezTo>
                  <a:pt x="756" y="1044"/>
                  <a:pt x="762" y="1050"/>
                  <a:pt x="771" y="1050"/>
                </a:cubicBezTo>
                <a:cubicBezTo>
                  <a:pt x="779" y="1050"/>
                  <a:pt x="785" y="1044"/>
                  <a:pt x="785" y="1035"/>
                </a:cubicBezTo>
                <a:cubicBezTo>
                  <a:pt x="785" y="1027"/>
                  <a:pt x="779" y="1021"/>
                  <a:pt x="771" y="1021"/>
                </a:cubicBezTo>
                <a:close/>
                <a:moveTo>
                  <a:pt x="771" y="1053"/>
                </a:moveTo>
                <a:cubicBezTo>
                  <a:pt x="762" y="1053"/>
                  <a:pt x="756" y="1060"/>
                  <a:pt x="756" y="1068"/>
                </a:cubicBezTo>
                <a:cubicBezTo>
                  <a:pt x="756" y="1076"/>
                  <a:pt x="762" y="1083"/>
                  <a:pt x="771" y="1083"/>
                </a:cubicBezTo>
                <a:cubicBezTo>
                  <a:pt x="779" y="1083"/>
                  <a:pt x="785" y="1076"/>
                  <a:pt x="785" y="1068"/>
                </a:cubicBezTo>
                <a:cubicBezTo>
                  <a:pt x="785" y="1060"/>
                  <a:pt x="779" y="1053"/>
                  <a:pt x="771" y="1053"/>
                </a:cubicBezTo>
                <a:close/>
                <a:moveTo>
                  <a:pt x="771" y="1086"/>
                </a:moveTo>
                <a:cubicBezTo>
                  <a:pt x="762" y="1086"/>
                  <a:pt x="756" y="1093"/>
                  <a:pt x="756" y="1101"/>
                </a:cubicBezTo>
                <a:cubicBezTo>
                  <a:pt x="756" y="1109"/>
                  <a:pt x="762" y="1116"/>
                  <a:pt x="771" y="1116"/>
                </a:cubicBezTo>
                <a:cubicBezTo>
                  <a:pt x="779" y="1116"/>
                  <a:pt x="785" y="1109"/>
                  <a:pt x="785" y="1101"/>
                </a:cubicBezTo>
                <a:cubicBezTo>
                  <a:pt x="785" y="1093"/>
                  <a:pt x="779" y="1086"/>
                  <a:pt x="771" y="1086"/>
                </a:cubicBezTo>
                <a:close/>
                <a:moveTo>
                  <a:pt x="771" y="1119"/>
                </a:moveTo>
                <a:cubicBezTo>
                  <a:pt x="762" y="1119"/>
                  <a:pt x="756" y="1126"/>
                  <a:pt x="756" y="1134"/>
                </a:cubicBezTo>
                <a:cubicBezTo>
                  <a:pt x="756" y="1142"/>
                  <a:pt x="762" y="1149"/>
                  <a:pt x="771" y="1149"/>
                </a:cubicBezTo>
                <a:cubicBezTo>
                  <a:pt x="779" y="1149"/>
                  <a:pt x="785" y="1142"/>
                  <a:pt x="785" y="1134"/>
                </a:cubicBezTo>
                <a:cubicBezTo>
                  <a:pt x="785" y="1126"/>
                  <a:pt x="779" y="1119"/>
                  <a:pt x="771" y="1119"/>
                </a:cubicBezTo>
                <a:close/>
                <a:moveTo>
                  <a:pt x="771" y="1152"/>
                </a:moveTo>
                <a:cubicBezTo>
                  <a:pt x="762" y="1152"/>
                  <a:pt x="756" y="1159"/>
                  <a:pt x="756" y="1167"/>
                </a:cubicBezTo>
                <a:cubicBezTo>
                  <a:pt x="756" y="1175"/>
                  <a:pt x="762" y="1182"/>
                  <a:pt x="771" y="1182"/>
                </a:cubicBezTo>
                <a:cubicBezTo>
                  <a:pt x="779" y="1182"/>
                  <a:pt x="785" y="1175"/>
                  <a:pt x="785" y="1167"/>
                </a:cubicBezTo>
                <a:cubicBezTo>
                  <a:pt x="785" y="1159"/>
                  <a:pt x="779" y="1152"/>
                  <a:pt x="771" y="1152"/>
                </a:cubicBezTo>
                <a:close/>
                <a:moveTo>
                  <a:pt x="771" y="1185"/>
                </a:moveTo>
                <a:cubicBezTo>
                  <a:pt x="762" y="1185"/>
                  <a:pt x="756" y="1192"/>
                  <a:pt x="756" y="1200"/>
                </a:cubicBezTo>
                <a:cubicBezTo>
                  <a:pt x="756" y="1208"/>
                  <a:pt x="762" y="1215"/>
                  <a:pt x="771" y="1215"/>
                </a:cubicBezTo>
                <a:cubicBezTo>
                  <a:pt x="779" y="1215"/>
                  <a:pt x="785" y="1208"/>
                  <a:pt x="785" y="1200"/>
                </a:cubicBezTo>
                <a:cubicBezTo>
                  <a:pt x="785" y="1192"/>
                  <a:pt x="779" y="1185"/>
                  <a:pt x="771" y="1185"/>
                </a:cubicBezTo>
                <a:close/>
                <a:moveTo>
                  <a:pt x="771" y="1218"/>
                </a:moveTo>
                <a:cubicBezTo>
                  <a:pt x="762" y="1218"/>
                  <a:pt x="756" y="1225"/>
                  <a:pt x="756" y="1233"/>
                </a:cubicBezTo>
                <a:cubicBezTo>
                  <a:pt x="756" y="1241"/>
                  <a:pt x="762" y="1248"/>
                  <a:pt x="771" y="1248"/>
                </a:cubicBezTo>
                <a:cubicBezTo>
                  <a:pt x="779" y="1248"/>
                  <a:pt x="785" y="1241"/>
                  <a:pt x="785" y="1233"/>
                </a:cubicBezTo>
                <a:cubicBezTo>
                  <a:pt x="785" y="1225"/>
                  <a:pt x="779" y="1218"/>
                  <a:pt x="771" y="1218"/>
                </a:cubicBezTo>
                <a:close/>
                <a:moveTo>
                  <a:pt x="771" y="1251"/>
                </a:moveTo>
                <a:cubicBezTo>
                  <a:pt x="762" y="1251"/>
                  <a:pt x="756" y="1258"/>
                  <a:pt x="756" y="1266"/>
                </a:cubicBezTo>
                <a:cubicBezTo>
                  <a:pt x="756" y="1274"/>
                  <a:pt x="762" y="1281"/>
                  <a:pt x="771" y="1281"/>
                </a:cubicBezTo>
                <a:cubicBezTo>
                  <a:pt x="779" y="1281"/>
                  <a:pt x="785" y="1274"/>
                  <a:pt x="785" y="1266"/>
                </a:cubicBezTo>
                <a:cubicBezTo>
                  <a:pt x="785" y="1258"/>
                  <a:pt x="779" y="1251"/>
                  <a:pt x="771" y="1251"/>
                </a:cubicBezTo>
                <a:close/>
                <a:moveTo>
                  <a:pt x="771" y="1284"/>
                </a:moveTo>
                <a:cubicBezTo>
                  <a:pt x="762" y="1284"/>
                  <a:pt x="756" y="1291"/>
                  <a:pt x="756" y="1299"/>
                </a:cubicBezTo>
                <a:cubicBezTo>
                  <a:pt x="756" y="1307"/>
                  <a:pt x="762" y="1314"/>
                  <a:pt x="771" y="1314"/>
                </a:cubicBezTo>
                <a:cubicBezTo>
                  <a:pt x="779" y="1314"/>
                  <a:pt x="785" y="1307"/>
                  <a:pt x="785" y="1299"/>
                </a:cubicBezTo>
                <a:cubicBezTo>
                  <a:pt x="785" y="1291"/>
                  <a:pt x="779" y="1284"/>
                  <a:pt x="771" y="1284"/>
                </a:cubicBezTo>
                <a:close/>
                <a:moveTo>
                  <a:pt x="771" y="1317"/>
                </a:moveTo>
                <a:cubicBezTo>
                  <a:pt x="762" y="1317"/>
                  <a:pt x="756" y="1323"/>
                  <a:pt x="756" y="1332"/>
                </a:cubicBezTo>
                <a:cubicBezTo>
                  <a:pt x="756" y="1340"/>
                  <a:pt x="762" y="1346"/>
                  <a:pt x="771" y="1346"/>
                </a:cubicBezTo>
                <a:cubicBezTo>
                  <a:pt x="779" y="1346"/>
                  <a:pt x="785" y="1340"/>
                  <a:pt x="785" y="1332"/>
                </a:cubicBezTo>
                <a:cubicBezTo>
                  <a:pt x="785" y="1323"/>
                  <a:pt x="779" y="1317"/>
                  <a:pt x="771" y="1317"/>
                </a:cubicBezTo>
                <a:close/>
                <a:moveTo>
                  <a:pt x="771" y="1350"/>
                </a:moveTo>
                <a:cubicBezTo>
                  <a:pt x="762" y="1350"/>
                  <a:pt x="756" y="1356"/>
                  <a:pt x="756" y="1365"/>
                </a:cubicBezTo>
                <a:cubicBezTo>
                  <a:pt x="756" y="1373"/>
                  <a:pt x="762" y="1379"/>
                  <a:pt x="771" y="1379"/>
                </a:cubicBezTo>
                <a:cubicBezTo>
                  <a:pt x="779" y="1379"/>
                  <a:pt x="785" y="1373"/>
                  <a:pt x="785" y="1365"/>
                </a:cubicBezTo>
                <a:cubicBezTo>
                  <a:pt x="785" y="1356"/>
                  <a:pt x="779" y="1350"/>
                  <a:pt x="771" y="1350"/>
                </a:cubicBezTo>
                <a:close/>
                <a:moveTo>
                  <a:pt x="771" y="1383"/>
                </a:moveTo>
                <a:cubicBezTo>
                  <a:pt x="762" y="1383"/>
                  <a:pt x="756" y="1389"/>
                  <a:pt x="756" y="1397"/>
                </a:cubicBezTo>
                <a:cubicBezTo>
                  <a:pt x="756" y="1406"/>
                  <a:pt x="762" y="1412"/>
                  <a:pt x="771" y="1412"/>
                </a:cubicBezTo>
                <a:cubicBezTo>
                  <a:pt x="779" y="1412"/>
                  <a:pt x="785" y="1406"/>
                  <a:pt x="785" y="1397"/>
                </a:cubicBezTo>
                <a:cubicBezTo>
                  <a:pt x="785" y="1389"/>
                  <a:pt x="779" y="1383"/>
                  <a:pt x="771" y="1383"/>
                </a:cubicBezTo>
                <a:close/>
                <a:moveTo>
                  <a:pt x="771" y="1416"/>
                </a:moveTo>
                <a:cubicBezTo>
                  <a:pt x="762" y="1416"/>
                  <a:pt x="756" y="1422"/>
                  <a:pt x="756" y="1430"/>
                </a:cubicBezTo>
                <a:cubicBezTo>
                  <a:pt x="756" y="1439"/>
                  <a:pt x="762" y="1445"/>
                  <a:pt x="771" y="1445"/>
                </a:cubicBezTo>
                <a:cubicBezTo>
                  <a:pt x="779" y="1445"/>
                  <a:pt x="785" y="1439"/>
                  <a:pt x="785" y="1430"/>
                </a:cubicBezTo>
                <a:cubicBezTo>
                  <a:pt x="785" y="1422"/>
                  <a:pt x="779" y="1416"/>
                  <a:pt x="771" y="1416"/>
                </a:cubicBezTo>
                <a:close/>
                <a:moveTo>
                  <a:pt x="804" y="0"/>
                </a:moveTo>
                <a:cubicBezTo>
                  <a:pt x="795" y="0"/>
                  <a:pt x="789" y="7"/>
                  <a:pt x="789" y="15"/>
                </a:cubicBezTo>
                <a:cubicBezTo>
                  <a:pt x="789" y="23"/>
                  <a:pt x="795" y="30"/>
                  <a:pt x="804" y="30"/>
                </a:cubicBezTo>
                <a:cubicBezTo>
                  <a:pt x="812" y="30"/>
                  <a:pt x="818" y="23"/>
                  <a:pt x="818" y="15"/>
                </a:cubicBezTo>
                <a:cubicBezTo>
                  <a:pt x="818" y="7"/>
                  <a:pt x="812" y="0"/>
                  <a:pt x="804" y="0"/>
                </a:cubicBezTo>
                <a:close/>
                <a:moveTo>
                  <a:pt x="804" y="33"/>
                </a:moveTo>
                <a:cubicBezTo>
                  <a:pt x="795" y="33"/>
                  <a:pt x="789" y="40"/>
                  <a:pt x="789" y="48"/>
                </a:cubicBezTo>
                <a:cubicBezTo>
                  <a:pt x="789" y="56"/>
                  <a:pt x="795" y="63"/>
                  <a:pt x="804" y="63"/>
                </a:cubicBezTo>
                <a:cubicBezTo>
                  <a:pt x="812" y="63"/>
                  <a:pt x="818" y="56"/>
                  <a:pt x="818" y="48"/>
                </a:cubicBezTo>
                <a:cubicBezTo>
                  <a:pt x="818" y="40"/>
                  <a:pt x="812" y="33"/>
                  <a:pt x="804" y="33"/>
                </a:cubicBezTo>
                <a:close/>
                <a:moveTo>
                  <a:pt x="804" y="66"/>
                </a:moveTo>
                <a:cubicBezTo>
                  <a:pt x="795" y="66"/>
                  <a:pt x="789" y="72"/>
                  <a:pt x="789" y="81"/>
                </a:cubicBezTo>
                <a:cubicBezTo>
                  <a:pt x="789" y="89"/>
                  <a:pt x="795" y="95"/>
                  <a:pt x="804" y="95"/>
                </a:cubicBezTo>
                <a:cubicBezTo>
                  <a:pt x="812" y="95"/>
                  <a:pt x="818" y="89"/>
                  <a:pt x="818" y="81"/>
                </a:cubicBezTo>
                <a:cubicBezTo>
                  <a:pt x="818" y="72"/>
                  <a:pt x="812" y="66"/>
                  <a:pt x="804" y="66"/>
                </a:cubicBezTo>
                <a:close/>
                <a:moveTo>
                  <a:pt x="804" y="99"/>
                </a:moveTo>
                <a:cubicBezTo>
                  <a:pt x="795" y="99"/>
                  <a:pt x="789" y="105"/>
                  <a:pt x="789" y="114"/>
                </a:cubicBezTo>
                <a:cubicBezTo>
                  <a:pt x="789" y="122"/>
                  <a:pt x="795" y="128"/>
                  <a:pt x="804" y="128"/>
                </a:cubicBezTo>
                <a:cubicBezTo>
                  <a:pt x="812" y="128"/>
                  <a:pt x="818" y="122"/>
                  <a:pt x="818" y="114"/>
                </a:cubicBezTo>
                <a:cubicBezTo>
                  <a:pt x="818" y="105"/>
                  <a:pt x="812" y="99"/>
                  <a:pt x="804" y="99"/>
                </a:cubicBezTo>
                <a:close/>
                <a:moveTo>
                  <a:pt x="804" y="132"/>
                </a:moveTo>
                <a:cubicBezTo>
                  <a:pt x="795" y="132"/>
                  <a:pt x="789" y="138"/>
                  <a:pt x="789" y="147"/>
                </a:cubicBezTo>
                <a:cubicBezTo>
                  <a:pt x="789" y="155"/>
                  <a:pt x="795" y="161"/>
                  <a:pt x="804" y="161"/>
                </a:cubicBezTo>
                <a:cubicBezTo>
                  <a:pt x="812" y="161"/>
                  <a:pt x="818" y="155"/>
                  <a:pt x="818" y="147"/>
                </a:cubicBezTo>
                <a:cubicBezTo>
                  <a:pt x="818" y="138"/>
                  <a:pt x="812" y="132"/>
                  <a:pt x="804" y="132"/>
                </a:cubicBezTo>
                <a:close/>
                <a:moveTo>
                  <a:pt x="804" y="165"/>
                </a:moveTo>
                <a:cubicBezTo>
                  <a:pt x="795" y="165"/>
                  <a:pt x="789" y="171"/>
                  <a:pt x="789" y="179"/>
                </a:cubicBezTo>
                <a:cubicBezTo>
                  <a:pt x="789" y="188"/>
                  <a:pt x="795" y="194"/>
                  <a:pt x="804" y="194"/>
                </a:cubicBezTo>
                <a:cubicBezTo>
                  <a:pt x="812" y="194"/>
                  <a:pt x="818" y="188"/>
                  <a:pt x="818" y="179"/>
                </a:cubicBezTo>
                <a:cubicBezTo>
                  <a:pt x="818" y="171"/>
                  <a:pt x="812" y="165"/>
                  <a:pt x="804" y="165"/>
                </a:cubicBezTo>
                <a:close/>
                <a:moveTo>
                  <a:pt x="804" y="198"/>
                </a:moveTo>
                <a:cubicBezTo>
                  <a:pt x="795" y="198"/>
                  <a:pt x="789" y="204"/>
                  <a:pt x="789" y="212"/>
                </a:cubicBezTo>
                <a:cubicBezTo>
                  <a:pt x="789" y="221"/>
                  <a:pt x="795" y="227"/>
                  <a:pt x="804" y="227"/>
                </a:cubicBezTo>
                <a:cubicBezTo>
                  <a:pt x="812" y="227"/>
                  <a:pt x="818" y="221"/>
                  <a:pt x="818" y="212"/>
                </a:cubicBezTo>
                <a:cubicBezTo>
                  <a:pt x="818" y="204"/>
                  <a:pt x="812" y="198"/>
                  <a:pt x="804" y="198"/>
                </a:cubicBezTo>
                <a:close/>
                <a:moveTo>
                  <a:pt x="804" y="230"/>
                </a:moveTo>
                <a:cubicBezTo>
                  <a:pt x="795" y="230"/>
                  <a:pt x="789" y="237"/>
                  <a:pt x="789" y="245"/>
                </a:cubicBezTo>
                <a:cubicBezTo>
                  <a:pt x="789" y="253"/>
                  <a:pt x="795" y="260"/>
                  <a:pt x="804" y="260"/>
                </a:cubicBezTo>
                <a:cubicBezTo>
                  <a:pt x="812" y="260"/>
                  <a:pt x="818" y="253"/>
                  <a:pt x="818" y="245"/>
                </a:cubicBezTo>
                <a:cubicBezTo>
                  <a:pt x="818" y="237"/>
                  <a:pt x="812" y="230"/>
                  <a:pt x="804" y="230"/>
                </a:cubicBezTo>
                <a:close/>
                <a:moveTo>
                  <a:pt x="804" y="263"/>
                </a:moveTo>
                <a:cubicBezTo>
                  <a:pt x="795" y="263"/>
                  <a:pt x="789" y="270"/>
                  <a:pt x="789" y="278"/>
                </a:cubicBezTo>
                <a:cubicBezTo>
                  <a:pt x="789" y="286"/>
                  <a:pt x="795" y="293"/>
                  <a:pt x="804" y="293"/>
                </a:cubicBezTo>
                <a:cubicBezTo>
                  <a:pt x="812" y="293"/>
                  <a:pt x="818" y="286"/>
                  <a:pt x="818" y="278"/>
                </a:cubicBezTo>
                <a:cubicBezTo>
                  <a:pt x="818" y="270"/>
                  <a:pt x="812" y="263"/>
                  <a:pt x="804" y="263"/>
                </a:cubicBezTo>
                <a:close/>
                <a:moveTo>
                  <a:pt x="804" y="296"/>
                </a:moveTo>
                <a:cubicBezTo>
                  <a:pt x="795" y="296"/>
                  <a:pt x="789" y="303"/>
                  <a:pt x="789" y="311"/>
                </a:cubicBezTo>
                <a:cubicBezTo>
                  <a:pt x="789" y="319"/>
                  <a:pt x="795" y="326"/>
                  <a:pt x="804" y="326"/>
                </a:cubicBezTo>
                <a:cubicBezTo>
                  <a:pt x="812" y="326"/>
                  <a:pt x="818" y="319"/>
                  <a:pt x="818" y="311"/>
                </a:cubicBezTo>
                <a:cubicBezTo>
                  <a:pt x="818" y="303"/>
                  <a:pt x="812" y="296"/>
                  <a:pt x="804" y="296"/>
                </a:cubicBezTo>
                <a:close/>
                <a:moveTo>
                  <a:pt x="804" y="329"/>
                </a:moveTo>
                <a:cubicBezTo>
                  <a:pt x="795" y="329"/>
                  <a:pt x="789" y="336"/>
                  <a:pt x="789" y="344"/>
                </a:cubicBezTo>
                <a:cubicBezTo>
                  <a:pt x="789" y="352"/>
                  <a:pt x="795" y="359"/>
                  <a:pt x="804" y="359"/>
                </a:cubicBezTo>
                <a:cubicBezTo>
                  <a:pt x="812" y="359"/>
                  <a:pt x="818" y="352"/>
                  <a:pt x="818" y="344"/>
                </a:cubicBezTo>
                <a:cubicBezTo>
                  <a:pt x="818" y="336"/>
                  <a:pt x="812" y="329"/>
                  <a:pt x="804" y="329"/>
                </a:cubicBezTo>
                <a:close/>
                <a:moveTo>
                  <a:pt x="804" y="362"/>
                </a:moveTo>
                <a:cubicBezTo>
                  <a:pt x="795" y="362"/>
                  <a:pt x="789" y="369"/>
                  <a:pt x="789" y="377"/>
                </a:cubicBezTo>
                <a:cubicBezTo>
                  <a:pt x="789" y="385"/>
                  <a:pt x="795" y="392"/>
                  <a:pt x="804" y="392"/>
                </a:cubicBezTo>
                <a:cubicBezTo>
                  <a:pt x="812" y="392"/>
                  <a:pt x="818" y="385"/>
                  <a:pt x="818" y="377"/>
                </a:cubicBezTo>
                <a:cubicBezTo>
                  <a:pt x="818" y="369"/>
                  <a:pt x="812" y="362"/>
                  <a:pt x="804" y="362"/>
                </a:cubicBezTo>
                <a:close/>
                <a:moveTo>
                  <a:pt x="804" y="395"/>
                </a:moveTo>
                <a:cubicBezTo>
                  <a:pt x="795" y="395"/>
                  <a:pt x="789" y="402"/>
                  <a:pt x="789" y="410"/>
                </a:cubicBezTo>
                <a:cubicBezTo>
                  <a:pt x="789" y="418"/>
                  <a:pt x="795" y="425"/>
                  <a:pt x="804" y="425"/>
                </a:cubicBezTo>
                <a:cubicBezTo>
                  <a:pt x="812" y="425"/>
                  <a:pt x="818" y="418"/>
                  <a:pt x="818" y="410"/>
                </a:cubicBezTo>
                <a:cubicBezTo>
                  <a:pt x="818" y="402"/>
                  <a:pt x="812" y="395"/>
                  <a:pt x="804" y="395"/>
                </a:cubicBezTo>
                <a:close/>
                <a:moveTo>
                  <a:pt x="804" y="428"/>
                </a:moveTo>
                <a:cubicBezTo>
                  <a:pt x="795" y="428"/>
                  <a:pt x="789" y="435"/>
                  <a:pt x="789" y="443"/>
                </a:cubicBezTo>
                <a:cubicBezTo>
                  <a:pt x="789" y="451"/>
                  <a:pt x="795" y="458"/>
                  <a:pt x="804" y="458"/>
                </a:cubicBezTo>
                <a:cubicBezTo>
                  <a:pt x="812" y="458"/>
                  <a:pt x="818" y="451"/>
                  <a:pt x="818" y="443"/>
                </a:cubicBezTo>
                <a:cubicBezTo>
                  <a:pt x="818" y="435"/>
                  <a:pt x="812" y="428"/>
                  <a:pt x="804" y="428"/>
                </a:cubicBezTo>
                <a:close/>
                <a:moveTo>
                  <a:pt x="804" y="461"/>
                </a:moveTo>
                <a:cubicBezTo>
                  <a:pt x="795" y="461"/>
                  <a:pt x="789" y="468"/>
                  <a:pt x="789" y="476"/>
                </a:cubicBezTo>
                <a:cubicBezTo>
                  <a:pt x="789" y="484"/>
                  <a:pt x="795" y="491"/>
                  <a:pt x="804" y="491"/>
                </a:cubicBezTo>
                <a:cubicBezTo>
                  <a:pt x="812" y="491"/>
                  <a:pt x="818" y="484"/>
                  <a:pt x="818" y="476"/>
                </a:cubicBezTo>
                <a:cubicBezTo>
                  <a:pt x="818" y="468"/>
                  <a:pt x="812" y="461"/>
                  <a:pt x="804" y="461"/>
                </a:cubicBezTo>
                <a:close/>
                <a:moveTo>
                  <a:pt x="804" y="494"/>
                </a:moveTo>
                <a:cubicBezTo>
                  <a:pt x="795" y="494"/>
                  <a:pt x="789" y="500"/>
                  <a:pt x="789" y="509"/>
                </a:cubicBezTo>
                <a:cubicBezTo>
                  <a:pt x="789" y="517"/>
                  <a:pt x="795" y="523"/>
                  <a:pt x="804" y="523"/>
                </a:cubicBezTo>
                <a:cubicBezTo>
                  <a:pt x="812" y="523"/>
                  <a:pt x="818" y="517"/>
                  <a:pt x="818" y="509"/>
                </a:cubicBezTo>
                <a:cubicBezTo>
                  <a:pt x="818" y="500"/>
                  <a:pt x="812" y="494"/>
                  <a:pt x="804" y="494"/>
                </a:cubicBezTo>
                <a:close/>
                <a:moveTo>
                  <a:pt x="804" y="527"/>
                </a:moveTo>
                <a:cubicBezTo>
                  <a:pt x="795" y="527"/>
                  <a:pt x="789" y="533"/>
                  <a:pt x="789" y="542"/>
                </a:cubicBezTo>
                <a:cubicBezTo>
                  <a:pt x="789" y="550"/>
                  <a:pt x="795" y="556"/>
                  <a:pt x="804" y="556"/>
                </a:cubicBezTo>
                <a:cubicBezTo>
                  <a:pt x="812" y="556"/>
                  <a:pt x="818" y="550"/>
                  <a:pt x="818" y="542"/>
                </a:cubicBezTo>
                <a:cubicBezTo>
                  <a:pt x="818" y="533"/>
                  <a:pt x="812" y="527"/>
                  <a:pt x="804" y="527"/>
                </a:cubicBezTo>
                <a:close/>
                <a:moveTo>
                  <a:pt x="804" y="560"/>
                </a:moveTo>
                <a:cubicBezTo>
                  <a:pt x="795" y="560"/>
                  <a:pt x="789" y="566"/>
                  <a:pt x="789" y="574"/>
                </a:cubicBezTo>
                <a:cubicBezTo>
                  <a:pt x="789" y="583"/>
                  <a:pt x="795" y="589"/>
                  <a:pt x="804" y="589"/>
                </a:cubicBezTo>
                <a:cubicBezTo>
                  <a:pt x="812" y="589"/>
                  <a:pt x="818" y="583"/>
                  <a:pt x="818" y="574"/>
                </a:cubicBezTo>
                <a:cubicBezTo>
                  <a:pt x="818" y="566"/>
                  <a:pt x="812" y="560"/>
                  <a:pt x="804" y="560"/>
                </a:cubicBezTo>
                <a:close/>
                <a:moveTo>
                  <a:pt x="804" y="593"/>
                </a:moveTo>
                <a:cubicBezTo>
                  <a:pt x="795" y="593"/>
                  <a:pt x="789" y="599"/>
                  <a:pt x="789" y="607"/>
                </a:cubicBezTo>
                <a:cubicBezTo>
                  <a:pt x="789" y="616"/>
                  <a:pt x="795" y="622"/>
                  <a:pt x="804" y="622"/>
                </a:cubicBezTo>
                <a:cubicBezTo>
                  <a:pt x="812" y="622"/>
                  <a:pt x="818" y="616"/>
                  <a:pt x="818" y="607"/>
                </a:cubicBezTo>
                <a:cubicBezTo>
                  <a:pt x="818" y="599"/>
                  <a:pt x="812" y="593"/>
                  <a:pt x="804" y="593"/>
                </a:cubicBezTo>
                <a:close/>
                <a:moveTo>
                  <a:pt x="804" y="625"/>
                </a:moveTo>
                <a:cubicBezTo>
                  <a:pt x="795" y="625"/>
                  <a:pt x="789" y="632"/>
                  <a:pt x="789" y="640"/>
                </a:cubicBezTo>
                <a:cubicBezTo>
                  <a:pt x="789" y="648"/>
                  <a:pt x="795" y="655"/>
                  <a:pt x="804" y="655"/>
                </a:cubicBezTo>
                <a:cubicBezTo>
                  <a:pt x="812" y="655"/>
                  <a:pt x="818" y="648"/>
                  <a:pt x="818" y="640"/>
                </a:cubicBezTo>
                <a:cubicBezTo>
                  <a:pt x="818" y="632"/>
                  <a:pt x="812" y="625"/>
                  <a:pt x="804" y="625"/>
                </a:cubicBezTo>
                <a:close/>
                <a:moveTo>
                  <a:pt x="804" y="658"/>
                </a:moveTo>
                <a:cubicBezTo>
                  <a:pt x="795" y="658"/>
                  <a:pt x="789" y="665"/>
                  <a:pt x="789" y="673"/>
                </a:cubicBezTo>
                <a:cubicBezTo>
                  <a:pt x="789" y="681"/>
                  <a:pt x="795" y="688"/>
                  <a:pt x="804" y="688"/>
                </a:cubicBezTo>
                <a:cubicBezTo>
                  <a:pt x="812" y="688"/>
                  <a:pt x="818" y="681"/>
                  <a:pt x="818" y="673"/>
                </a:cubicBezTo>
                <a:cubicBezTo>
                  <a:pt x="818" y="665"/>
                  <a:pt x="812" y="658"/>
                  <a:pt x="804" y="658"/>
                </a:cubicBezTo>
                <a:close/>
                <a:moveTo>
                  <a:pt x="804" y="691"/>
                </a:moveTo>
                <a:cubicBezTo>
                  <a:pt x="795" y="691"/>
                  <a:pt x="789" y="698"/>
                  <a:pt x="789" y="706"/>
                </a:cubicBezTo>
                <a:cubicBezTo>
                  <a:pt x="789" y="714"/>
                  <a:pt x="795" y="721"/>
                  <a:pt x="804" y="721"/>
                </a:cubicBezTo>
                <a:cubicBezTo>
                  <a:pt x="812" y="721"/>
                  <a:pt x="818" y="714"/>
                  <a:pt x="818" y="706"/>
                </a:cubicBezTo>
                <a:cubicBezTo>
                  <a:pt x="818" y="698"/>
                  <a:pt x="812" y="691"/>
                  <a:pt x="804" y="691"/>
                </a:cubicBezTo>
                <a:close/>
                <a:moveTo>
                  <a:pt x="804" y="724"/>
                </a:moveTo>
                <a:cubicBezTo>
                  <a:pt x="795" y="724"/>
                  <a:pt x="789" y="731"/>
                  <a:pt x="789" y="739"/>
                </a:cubicBezTo>
                <a:cubicBezTo>
                  <a:pt x="789" y="747"/>
                  <a:pt x="795" y="754"/>
                  <a:pt x="804" y="754"/>
                </a:cubicBezTo>
                <a:cubicBezTo>
                  <a:pt x="812" y="754"/>
                  <a:pt x="818" y="747"/>
                  <a:pt x="818" y="739"/>
                </a:cubicBezTo>
                <a:cubicBezTo>
                  <a:pt x="818" y="731"/>
                  <a:pt x="812" y="724"/>
                  <a:pt x="804" y="724"/>
                </a:cubicBezTo>
                <a:close/>
                <a:moveTo>
                  <a:pt x="804" y="757"/>
                </a:moveTo>
                <a:cubicBezTo>
                  <a:pt x="795" y="757"/>
                  <a:pt x="789" y="764"/>
                  <a:pt x="789" y="772"/>
                </a:cubicBezTo>
                <a:cubicBezTo>
                  <a:pt x="789" y="780"/>
                  <a:pt x="795" y="787"/>
                  <a:pt x="804" y="787"/>
                </a:cubicBezTo>
                <a:cubicBezTo>
                  <a:pt x="812" y="787"/>
                  <a:pt x="818" y="780"/>
                  <a:pt x="818" y="772"/>
                </a:cubicBezTo>
                <a:cubicBezTo>
                  <a:pt x="818" y="764"/>
                  <a:pt x="812" y="757"/>
                  <a:pt x="804" y="757"/>
                </a:cubicBezTo>
                <a:close/>
                <a:moveTo>
                  <a:pt x="804" y="790"/>
                </a:moveTo>
                <a:cubicBezTo>
                  <a:pt x="795" y="790"/>
                  <a:pt x="789" y="797"/>
                  <a:pt x="789" y="805"/>
                </a:cubicBezTo>
                <a:cubicBezTo>
                  <a:pt x="789" y="813"/>
                  <a:pt x="795" y="820"/>
                  <a:pt x="804" y="820"/>
                </a:cubicBezTo>
                <a:cubicBezTo>
                  <a:pt x="812" y="820"/>
                  <a:pt x="818" y="813"/>
                  <a:pt x="818" y="805"/>
                </a:cubicBezTo>
                <a:cubicBezTo>
                  <a:pt x="818" y="797"/>
                  <a:pt x="812" y="790"/>
                  <a:pt x="804" y="790"/>
                </a:cubicBezTo>
                <a:close/>
                <a:moveTo>
                  <a:pt x="804" y="823"/>
                </a:moveTo>
                <a:cubicBezTo>
                  <a:pt x="795" y="823"/>
                  <a:pt x="789" y="830"/>
                  <a:pt x="789" y="838"/>
                </a:cubicBezTo>
                <a:cubicBezTo>
                  <a:pt x="789" y="846"/>
                  <a:pt x="795" y="853"/>
                  <a:pt x="804" y="853"/>
                </a:cubicBezTo>
                <a:cubicBezTo>
                  <a:pt x="812" y="853"/>
                  <a:pt x="818" y="846"/>
                  <a:pt x="818" y="838"/>
                </a:cubicBezTo>
                <a:cubicBezTo>
                  <a:pt x="818" y="830"/>
                  <a:pt x="812" y="823"/>
                  <a:pt x="804" y="823"/>
                </a:cubicBezTo>
                <a:close/>
                <a:moveTo>
                  <a:pt x="804" y="856"/>
                </a:moveTo>
                <a:cubicBezTo>
                  <a:pt x="795" y="856"/>
                  <a:pt x="789" y="863"/>
                  <a:pt x="789" y="871"/>
                </a:cubicBezTo>
                <a:cubicBezTo>
                  <a:pt x="789" y="879"/>
                  <a:pt x="795" y="886"/>
                  <a:pt x="804" y="886"/>
                </a:cubicBezTo>
                <a:cubicBezTo>
                  <a:pt x="812" y="886"/>
                  <a:pt x="818" y="879"/>
                  <a:pt x="818" y="871"/>
                </a:cubicBezTo>
                <a:cubicBezTo>
                  <a:pt x="818" y="863"/>
                  <a:pt x="812" y="856"/>
                  <a:pt x="804" y="856"/>
                </a:cubicBezTo>
                <a:close/>
                <a:moveTo>
                  <a:pt x="804" y="889"/>
                </a:moveTo>
                <a:cubicBezTo>
                  <a:pt x="795" y="889"/>
                  <a:pt x="789" y="895"/>
                  <a:pt x="789" y="904"/>
                </a:cubicBezTo>
                <a:cubicBezTo>
                  <a:pt x="789" y="912"/>
                  <a:pt x="795" y="918"/>
                  <a:pt x="804" y="918"/>
                </a:cubicBezTo>
                <a:cubicBezTo>
                  <a:pt x="812" y="918"/>
                  <a:pt x="818" y="912"/>
                  <a:pt x="818" y="904"/>
                </a:cubicBezTo>
                <a:cubicBezTo>
                  <a:pt x="818" y="895"/>
                  <a:pt x="812" y="889"/>
                  <a:pt x="804" y="889"/>
                </a:cubicBezTo>
                <a:close/>
                <a:moveTo>
                  <a:pt x="804" y="922"/>
                </a:moveTo>
                <a:cubicBezTo>
                  <a:pt x="795" y="922"/>
                  <a:pt x="789" y="928"/>
                  <a:pt x="789" y="937"/>
                </a:cubicBezTo>
                <a:cubicBezTo>
                  <a:pt x="789" y="945"/>
                  <a:pt x="795" y="951"/>
                  <a:pt x="804" y="951"/>
                </a:cubicBezTo>
                <a:cubicBezTo>
                  <a:pt x="812" y="951"/>
                  <a:pt x="818" y="945"/>
                  <a:pt x="818" y="937"/>
                </a:cubicBezTo>
                <a:cubicBezTo>
                  <a:pt x="818" y="928"/>
                  <a:pt x="812" y="922"/>
                  <a:pt x="804" y="922"/>
                </a:cubicBezTo>
                <a:close/>
                <a:moveTo>
                  <a:pt x="804" y="955"/>
                </a:moveTo>
                <a:cubicBezTo>
                  <a:pt x="795" y="955"/>
                  <a:pt x="789" y="961"/>
                  <a:pt x="789" y="970"/>
                </a:cubicBezTo>
                <a:cubicBezTo>
                  <a:pt x="789" y="978"/>
                  <a:pt x="795" y="984"/>
                  <a:pt x="804" y="984"/>
                </a:cubicBezTo>
                <a:cubicBezTo>
                  <a:pt x="812" y="984"/>
                  <a:pt x="818" y="978"/>
                  <a:pt x="818" y="970"/>
                </a:cubicBezTo>
                <a:cubicBezTo>
                  <a:pt x="818" y="961"/>
                  <a:pt x="812" y="955"/>
                  <a:pt x="804" y="955"/>
                </a:cubicBezTo>
                <a:close/>
                <a:moveTo>
                  <a:pt x="804" y="988"/>
                </a:moveTo>
                <a:cubicBezTo>
                  <a:pt x="795" y="988"/>
                  <a:pt x="789" y="994"/>
                  <a:pt x="789" y="1002"/>
                </a:cubicBezTo>
                <a:cubicBezTo>
                  <a:pt x="789" y="1011"/>
                  <a:pt x="795" y="1017"/>
                  <a:pt x="804" y="1017"/>
                </a:cubicBezTo>
                <a:cubicBezTo>
                  <a:pt x="812" y="1017"/>
                  <a:pt x="818" y="1011"/>
                  <a:pt x="818" y="1002"/>
                </a:cubicBezTo>
                <a:cubicBezTo>
                  <a:pt x="818" y="994"/>
                  <a:pt x="812" y="988"/>
                  <a:pt x="804" y="988"/>
                </a:cubicBezTo>
                <a:close/>
                <a:moveTo>
                  <a:pt x="804" y="1021"/>
                </a:moveTo>
                <a:cubicBezTo>
                  <a:pt x="795" y="1021"/>
                  <a:pt x="789" y="1027"/>
                  <a:pt x="789" y="1035"/>
                </a:cubicBezTo>
                <a:cubicBezTo>
                  <a:pt x="789" y="1044"/>
                  <a:pt x="795" y="1050"/>
                  <a:pt x="804" y="1050"/>
                </a:cubicBezTo>
                <a:cubicBezTo>
                  <a:pt x="812" y="1050"/>
                  <a:pt x="818" y="1044"/>
                  <a:pt x="818" y="1035"/>
                </a:cubicBezTo>
                <a:cubicBezTo>
                  <a:pt x="818" y="1027"/>
                  <a:pt x="812" y="1021"/>
                  <a:pt x="804" y="1021"/>
                </a:cubicBezTo>
                <a:close/>
                <a:moveTo>
                  <a:pt x="804" y="1053"/>
                </a:moveTo>
                <a:cubicBezTo>
                  <a:pt x="795" y="1053"/>
                  <a:pt x="789" y="1060"/>
                  <a:pt x="789" y="1068"/>
                </a:cubicBezTo>
                <a:cubicBezTo>
                  <a:pt x="789" y="1076"/>
                  <a:pt x="795" y="1083"/>
                  <a:pt x="804" y="1083"/>
                </a:cubicBezTo>
                <a:cubicBezTo>
                  <a:pt x="812" y="1083"/>
                  <a:pt x="818" y="1076"/>
                  <a:pt x="818" y="1068"/>
                </a:cubicBezTo>
                <a:cubicBezTo>
                  <a:pt x="818" y="1060"/>
                  <a:pt x="812" y="1053"/>
                  <a:pt x="804" y="1053"/>
                </a:cubicBezTo>
                <a:close/>
                <a:moveTo>
                  <a:pt x="804" y="1086"/>
                </a:moveTo>
                <a:cubicBezTo>
                  <a:pt x="795" y="1086"/>
                  <a:pt x="789" y="1093"/>
                  <a:pt x="789" y="1101"/>
                </a:cubicBezTo>
                <a:cubicBezTo>
                  <a:pt x="789" y="1109"/>
                  <a:pt x="795" y="1116"/>
                  <a:pt x="804" y="1116"/>
                </a:cubicBezTo>
                <a:cubicBezTo>
                  <a:pt x="812" y="1116"/>
                  <a:pt x="818" y="1109"/>
                  <a:pt x="818" y="1101"/>
                </a:cubicBezTo>
                <a:cubicBezTo>
                  <a:pt x="818" y="1093"/>
                  <a:pt x="812" y="1086"/>
                  <a:pt x="804" y="1086"/>
                </a:cubicBezTo>
                <a:close/>
                <a:moveTo>
                  <a:pt x="804" y="1119"/>
                </a:moveTo>
                <a:cubicBezTo>
                  <a:pt x="795" y="1119"/>
                  <a:pt x="789" y="1126"/>
                  <a:pt x="789" y="1134"/>
                </a:cubicBezTo>
                <a:cubicBezTo>
                  <a:pt x="789" y="1142"/>
                  <a:pt x="795" y="1149"/>
                  <a:pt x="804" y="1149"/>
                </a:cubicBezTo>
                <a:cubicBezTo>
                  <a:pt x="812" y="1149"/>
                  <a:pt x="818" y="1142"/>
                  <a:pt x="818" y="1134"/>
                </a:cubicBezTo>
                <a:cubicBezTo>
                  <a:pt x="818" y="1126"/>
                  <a:pt x="812" y="1119"/>
                  <a:pt x="804" y="1119"/>
                </a:cubicBezTo>
                <a:close/>
                <a:moveTo>
                  <a:pt x="804" y="1152"/>
                </a:moveTo>
                <a:cubicBezTo>
                  <a:pt x="795" y="1152"/>
                  <a:pt x="789" y="1159"/>
                  <a:pt x="789" y="1167"/>
                </a:cubicBezTo>
                <a:cubicBezTo>
                  <a:pt x="789" y="1175"/>
                  <a:pt x="795" y="1182"/>
                  <a:pt x="804" y="1182"/>
                </a:cubicBezTo>
                <a:cubicBezTo>
                  <a:pt x="812" y="1182"/>
                  <a:pt x="818" y="1175"/>
                  <a:pt x="818" y="1167"/>
                </a:cubicBezTo>
                <a:cubicBezTo>
                  <a:pt x="818" y="1159"/>
                  <a:pt x="812" y="1152"/>
                  <a:pt x="804" y="1152"/>
                </a:cubicBezTo>
                <a:close/>
                <a:moveTo>
                  <a:pt x="804" y="1185"/>
                </a:moveTo>
                <a:cubicBezTo>
                  <a:pt x="795" y="1185"/>
                  <a:pt x="789" y="1192"/>
                  <a:pt x="789" y="1200"/>
                </a:cubicBezTo>
                <a:cubicBezTo>
                  <a:pt x="789" y="1208"/>
                  <a:pt x="795" y="1215"/>
                  <a:pt x="804" y="1215"/>
                </a:cubicBezTo>
                <a:cubicBezTo>
                  <a:pt x="812" y="1215"/>
                  <a:pt x="818" y="1208"/>
                  <a:pt x="818" y="1200"/>
                </a:cubicBezTo>
                <a:cubicBezTo>
                  <a:pt x="818" y="1192"/>
                  <a:pt x="812" y="1185"/>
                  <a:pt x="804" y="1185"/>
                </a:cubicBezTo>
                <a:close/>
                <a:moveTo>
                  <a:pt x="804" y="1218"/>
                </a:moveTo>
                <a:cubicBezTo>
                  <a:pt x="795" y="1218"/>
                  <a:pt x="789" y="1225"/>
                  <a:pt x="789" y="1233"/>
                </a:cubicBezTo>
                <a:cubicBezTo>
                  <a:pt x="789" y="1241"/>
                  <a:pt x="795" y="1248"/>
                  <a:pt x="804" y="1248"/>
                </a:cubicBezTo>
                <a:cubicBezTo>
                  <a:pt x="812" y="1248"/>
                  <a:pt x="818" y="1241"/>
                  <a:pt x="818" y="1233"/>
                </a:cubicBezTo>
                <a:cubicBezTo>
                  <a:pt x="818" y="1225"/>
                  <a:pt x="812" y="1218"/>
                  <a:pt x="804" y="1218"/>
                </a:cubicBezTo>
                <a:close/>
                <a:moveTo>
                  <a:pt x="804" y="1251"/>
                </a:moveTo>
                <a:cubicBezTo>
                  <a:pt x="795" y="1251"/>
                  <a:pt x="789" y="1258"/>
                  <a:pt x="789" y="1266"/>
                </a:cubicBezTo>
                <a:cubicBezTo>
                  <a:pt x="789" y="1274"/>
                  <a:pt x="795" y="1281"/>
                  <a:pt x="804" y="1281"/>
                </a:cubicBezTo>
                <a:cubicBezTo>
                  <a:pt x="812" y="1281"/>
                  <a:pt x="818" y="1274"/>
                  <a:pt x="818" y="1266"/>
                </a:cubicBezTo>
                <a:cubicBezTo>
                  <a:pt x="818" y="1258"/>
                  <a:pt x="812" y="1251"/>
                  <a:pt x="804" y="1251"/>
                </a:cubicBezTo>
                <a:close/>
                <a:moveTo>
                  <a:pt x="804" y="1284"/>
                </a:moveTo>
                <a:cubicBezTo>
                  <a:pt x="795" y="1284"/>
                  <a:pt x="789" y="1291"/>
                  <a:pt x="789" y="1299"/>
                </a:cubicBezTo>
                <a:cubicBezTo>
                  <a:pt x="789" y="1307"/>
                  <a:pt x="795" y="1314"/>
                  <a:pt x="804" y="1314"/>
                </a:cubicBezTo>
                <a:cubicBezTo>
                  <a:pt x="812" y="1314"/>
                  <a:pt x="818" y="1307"/>
                  <a:pt x="818" y="1299"/>
                </a:cubicBezTo>
                <a:cubicBezTo>
                  <a:pt x="818" y="1291"/>
                  <a:pt x="812" y="1284"/>
                  <a:pt x="804" y="1284"/>
                </a:cubicBezTo>
                <a:close/>
                <a:moveTo>
                  <a:pt x="804" y="1317"/>
                </a:moveTo>
                <a:cubicBezTo>
                  <a:pt x="795" y="1317"/>
                  <a:pt x="789" y="1323"/>
                  <a:pt x="789" y="1332"/>
                </a:cubicBezTo>
                <a:cubicBezTo>
                  <a:pt x="789" y="1340"/>
                  <a:pt x="795" y="1346"/>
                  <a:pt x="804" y="1346"/>
                </a:cubicBezTo>
                <a:cubicBezTo>
                  <a:pt x="812" y="1346"/>
                  <a:pt x="818" y="1340"/>
                  <a:pt x="818" y="1332"/>
                </a:cubicBezTo>
                <a:cubicBezTo>
                  <a:pt x="818" y="1323"/>
                  <a:pt x="812" y="1317"/>
                  <a:pt x="804" y="1317"/>
                </a:cubicBezTo>
                <a:close/>
                <a:moveTo>
                  <a:pt x="804" y="1350"/>
                </a:moveTo>
                <a:cubicBezTo>
                  <a:pt x="795" y="1350"/>
                  <a:pt x="789" y="1356"/>
                  <a:pt x="789" y="1365"/>
                </a:cubicBezTo>
                <a:cubicBezTo>
                  <a:pt x="789" y="1373"/>
                  <a:pt x="795" y="1379"/>
                  <a:pt x="804" y="1379"/>
                </a:cubicBezTo>
                <a:cubicBezTo>
                  <a:pt x="812" y="1379"/>
                  <a:pt x="818" y="1373"/>
                  <a:pt x="818" y="1365"/>
                </a:cubicBezTo>
                <a:cubicBezTo>
                  <a:pt x="818" y="1356"/>
                  <a:pt x="812" y="1350"/>
                  <a:pt x="804" y="1350"/>
                </a:cubicBezTo>
                <a:close/>
                <a:moveTo>
                  <a:pt x="804" y="1383"/>
                </a:moveTo>
                <a:cubicBezTo>
                  <a:pt x="795" y="1383"/>
                  <a:pt x="789" y="1389"/>
                  <a:pt x="789" y="1397"/>
                </a:cubicBezTo>
                <a:cubicBezTo>
                  <a:pt x="789" y="1406"/>
                  <a:pt x="795" y="1412"/>
                  <a:pt x="804" y="1412"/>
                </a:cubicBezTo>
                <a:cubicBezTo>
                  <a:pt x="812" y="1412"/>
                  <a:pt x="818" y="1406"/>
                  <a:pt x="818" y="1397"/>
                </a:cubicBezTo>
                <a:cubicBezTo>
                  <a:pt x="818" y="1389"/>
                  <a:pt x="812" y="1383"/>
                  <a:pt x="804" y="1383"/>
                </a:cubicBezTo>
                <a:close/>
                <a:moveTo>
                  <a:pt x="804" y="1416"/>
                </a:moveTo>
                <a:cubicBezTo>
                  <a:pt x="795" y="1416"/>
                  <a:pt x="789" y="1422"/>
                  <a:pt x="789" y="1430"/>
                </a:cubicBezTo>
                <a:cubicBezTo>
                  <a:pt x="789" y="1439"/>
                  <a:pt x="795" y="1445"/>
                  <a:pt x="804" y="1445"/>
                </a:cubicBezTo>
                <a:cubicBezTo>
                  <a:pt x="812" y="1445"/>
                  <a:pt x="818" y="1439"/>
                  <a:pt x="818" y="1430"/>
                </a:cubicBezTo>
                <a:cubicBezTo>
                  <a:pt x="818" y="1422"/>
                  <a:pt x="812" y="1416"/>
                  <a:pt x="804" y="1416"/>
                </a:cubicBezTo>
                <a:close/>
                <a:moveTo>
                  <a:pt x="836" y="0"/>
                </a:moveTo>
                <a:cubicBezTo>
                  <a:pt x="828" y="0"/>
                  <a:pt x="822" y="7"/>
                  <a:pt x="822" y="15"/>
                </a:cubicBezTo>
                <a:cubicBezTo>
                  <a:pt x="822" y="23"/>
                  <a:pt x="828" y="30"/>
                  <a:pt x="836" y="30"/>
                </a:cubicBezTo>
                <a:cubicBezTo>
                  <a:pt x="845" y="30"/>
                  <a:pt x="851" y="23"/>
                  <a:pt x="851" y="15"/>
                </a:cubicBezTo>
                <a:cubicBezTo>
                  <a:pt x="851" y="7"/>
                  <a:pt x="845" y="0"/>
                  <a:pt x="836" y="0"/>
                </a:cubicBezTo>
                <a:close/>
                <a:moveTo>
                  <a:pt x="836" y="33"/>
                </a:moveTo>
                <a:cubicBezTo>
                  <a:pt x="828" y="33"/>
                  <a:pt x="822" y="40"/>
                  <a:pt x="822" y="48"/>
                </a:cubicBezTo>
                <a:cubicBezTo>
                  <a:pt x="822" y="56"/>
                  <a:pt x="828" y="63"/>
                  <a:pt x="836" y="63"/>
                </a:cubicBezTo>
                <a:cubicBezTo>
                  <a:pt x="845" y="63"/>
                  <a:pt x="851" y="56"/>
                  <a:pt x="851" y="48"/>
                </a:cubicBezTo>
                <a:cubicBezTo>
                  <a:pt x="851" y="40"/>
                  <a:pt x="845" y="33"/>
                  <a:pt x="836" y="33"/>
                </a:cubicBezTo>
                <a:close/>
                <a:moveTo>
                  <a:pt x="836" y="66"/>
                </a:moveTo>
                <a:cubicBezTo>
                  <a:pt x="828" y="66"/>
                  <a:pt x="822" y="72"/>
                  <a:pt x="822" y="81"/>
                </a:cubicBezTo>
                <a:cubicBezTo>
                  <a:pt x="822" y="89"/>
                  <a:pt x="828" y="95"/>
                  <a:pt x="836" y="95"/>
                </a:cubicBezTo>
                <a:cubicBezTo>
                  <a:pt x="845" y="95"/>
                  <a:pt x="851" y="89"/>
                  <a:pt x="851" y="81"/>
                </a:cubicBezTo>
                <a:cubicBezTo>
                  <a:pt x="851" y="72"/>
                  <a:pt x="845" y="66"/>
                  <a:pt x="836" y="66"/>
                </a:cubicBezTo>
                <a:close/>
                <a:moveTo>
                  <a:pt x="836" y="99"/>
                </a:moveTo>
                <a:cubicBezTo>
                  <a:pt x="828" y="99"/>
                  <a:pt x="822" y="105"/>
                  <a:pt x="822" y="114"/>
                </a:cubicBezTo>
                <a:cubicBezTo>
                  <a:pt x="822" y="122"/>
                  <a:pt x="828" y="128"/>
                  <a:pt x="836" y="128"/>
                </a:cubicBezTo>
                <a:cubicBezTo>
                  <a:pt x="845" y="128"/>
                  <a:pt x="851" y="122"/>
                  <a:pt x="851" y="114"/>
                </a:cubicBezTo>
                <a:cubicBezTo>
                  <a:pt x="851" y="105"/>
                  <a:pt x="845" y="99"/>
                  <a:pt x="836" y="99"/>
                </a:cubicBezTo>
                <a:close/>
                <a:moveTo>
                  <a:pt x="836" y="132"/>
                </a:moveTo>
                <a:cubicBezTo>
                  <a:pt x="828" y="132"/>
                  <a:pt x="822" y="138"/>
                  <a:pt x="822" y="147"/>
                </a:cubicBezTo>
                <a:cubicBezTo>
                  <a:pt x="822" y="155"/>
                  <a:pt x="828" y="161"/>
                  <a:pt x="836" y="161"/>
                </a:cubicBezTo>
                <a:cubicBezTo>
                  <a:pt x="845" y="161"/>
                  <a:pt x="851" y="155"/>
                  <a:pt x="851" y="147"/>
                </a:cubicBezTo>
                <a:cubicBezTo>
                  <a:pt x="851" y="138"/>
                  <a:pt x="845" y="132"/>
                  <a:pt x="836" y="132"/>
                </a:cubicBezTo>
                <a:close/>
                <a:moveTo>
                  <a:pt x="836" y="165"/>
                </a:moveTo>
                <a:cubicBezTo>
                  <a:pt x="828" y="165"/>
                  <a:pt x="822" y="171"/>
                  <a:pt x="822" y="179"/>
                </a:cubicBezTo>
                <a:cubicBezTo>
                  <a:pt x="822" y="188"/>
                  <a:pt x="828" y="194"/>
                  <a:pt x="836" y="194"/>
                </a:cubicBezTo>
                <a:cubicBezTo>
                  <a:pt x="845" y="194"/>
                  <a:pt x="851" y="188"/>
                  <a:pt x="851" y="179"/>
                </a:cubicBezTo>
                <a:cubicBezTo>
                  <a:pt x="851" y="171"/>
                  <a:pt x="845" y="165"/>
                  <a:pt x="836" y="165"/>
                </a:cubicBezTo>
                <a:close/>
                <a:moveTo>
                  <a:pt x="836" y="198"/>
                </a:moveTo>
                <a:cubicBezTo>
                  <a:pt x="828" y="198"/>
                  <a:pt x="822" y="204"/>
                  <a:pt x="822" y="212"/>
                </a:cubicBezTo>
                <a:cubicBezTo>
                  <a:pt x="822" y="221"/>
                  <a:pt x="828" y="227"/>
                  <a:pt x="836" y="227"/>
                </a:cubicBezTo>
                <a:cubicBezTo>
                  <a:pt x="845" y="227"/>
                  <a:pt x="851" y="221"/>
                  <a:pt x="851" y="212"/>
                </a:cubicBezTo>
                <a:cubicBezTo>
                  <a:pt x="851" y="204"/>
                  <a:pt x="845" y="198"/>
                  <a:pt x="836" y="198"/>
                </a:cubicBezTo>
                <a:close/>
                <a:moveTo>
                  <a:pt x="836" y="230"/>
                </a:moveTo>
                <a:cubicBezTo>
                  <a:pt x="828" y="230"/>
                  <a:pt x="822" y="237"/>
                  <a:pt x="822" y="245"/>
                </a:cubicBezTo>
                <a:cubicBezTo>
                  <a:pt x="822" y="253"/>
                  <a:pt x="828" y="260"/>
                  <a:pt x="836" y="260"/>
                </a:cubicBezTo>
                <a:cubicBezTo>
                  <a:pt x="845" y="260"/>
                  <a:pt x="851" y="253"/>
                  <a:pt x="851" y="245"/>
                </a:cubicBezTo>
                <a:cubicBezTo>
                  <a:pt x="851" y="237"/>
                  <a:pt x="845" y="230"/>
                  <a:pt x="836" y="230"/>
                </a:cubicBezTo>
                <a:close/>
                <a:moveTo>
                  <a:pt x="836" y="263"/>
                </a:moveTo>
                <a:cubicBezTo>
                  <a:pt x="828" y="263"/>
                  <a:pt x="822" y="270"/>
                  <a:pt x="822" y="278"/>
                </a:cubicBezTo>
                <a:cubicBezTo>
                  <a:pt x="822" y="286"/>
                  <a:pt x="828" y="293"/>
                  <a:pt x="836" y="293"/>
                </a:cubicBezTo>
                <a:cubicBezTo>
                  <a:pt x="845" y="293"/>
                  <a:pt x="851" y="286"/>
                  <a:pt x="851" y="278"/>
                </a:cubicBezTo>
                <a:cubicBezTo>
                  <a:pt x="851" y="270"/>
                  <a:pt x="845" y="263"/>
                  <a:pt x="836" y="263"/>
                </a:cubicBezTo>
                <a:close/>
                <a:moveTo>
                  <a:pt x="836" y="296"/>
                </a:moveTo>
                <a:cubicBezTo>
                  <a:pt x="828" y="296"/>
                  <a:pt x="822" y="303"/>
                  <a:pt x="822" y="311"/>
                </a:cubicBezTo>
                <a:cubicBezTo>
                  <a:pt x="822" y="319"/>
                  <a:pt x="828" y="326"/>
                  <a:pt x="836" y="326"/>
                </a:cubicBezTo>
                <a:cubicBezTo>
                  <a:pt x="845" y="326"/>
                  <a:pt x="851" y="319"/>
                  <a:pt x="851" y="311"/>
                </a:cubicBezTo>
                <a:cubicBezTo>
                  <a:pt x="851" y="303"/>
                  <a:pt x="845" y="296"/>
                  <a:pt x="836" y="296"/>
                </a:cubicBezTo>
                <a:close/>
                <a:moveTo>
                  <a:pt x="836" y="329"/>
                </a:moveTo>
                <a:cubicBezTo>
                  <a:pt x="828" y="329"/>
                  <a:pt x="822" y="336"/>
                  <a:pt x="822" y="344"/>
                </a:cubicBezTo>
                <a:cubicBezTo>
                  <a:pt x="822" y="352"/>
                  <a:pt x="828" y="359"/>
                  <a:pt x="836" y="359"/>
                </a:cubicBezTo>
                <a:cubicBezTo>
                  <a:pt x="845" y="359"/>
                  <a:pt x="851" y="352"/>
                  <a:pt x="851" y="344"/>
                </a:cubicBezTo>
                <a:cubicBezTo>
                  <a:pt x="851" y="336"/>
                  <a:pt x="845" y="329"/>
                  <a:pt x="836" y="329"/>
                </a:cubicBezTo>
                <a:close/>
                <a:moveTo>
                  <a:pt x="836" y="362"/>
                </a:moveTo>
                <a:cubicBezTo>
                  <a:pt x="828" y="362"/>
                  <a:pt x="822" y="369"/>
                  <a:pt x="822" y="377"/>
                </a:cubicBezTo>
                <a:cubicBezTo>
                  <a:pt x="822" y="385"/>
                  <a:pt x="828" y="392"/>
                  <a:pt x="836" y="392"/>
                </a:cubicBezTo>
                <a:cubicBezTo>
                  <a:pt x="845" y="392"/>
                  <a:pt x="851" y="385"/>
                  <a:pt x="851" y="377"/>
                </a:cubicBezTo>
                <a:cubicBezTo>
                  <a:pt x="851" y="369"/>
                  <a:pt x="845" y="362"/>
                  <a:pt x="836" y="362"/>
                </a:cubicBezTo>
                <a:close/>
                <a:moveTo>
                  <a:pt x="836" y="395"/>
                </a:moveTo>
                <a:cubicBezTo>
                  <a:pt x="828" y="395"/>
                  <a:pt x="822" y="402"/>
                  <a:pt x="822" y="410"/>
                </a:cubicBezTo>
                <a:cubicBezTo>
                  <a:pt x="822" y="418"/>
                  <a:pt x="828" y="425"/>
                  <a:pt x="836" y="425"/>
                </a:cubicBezTo>
                <a:cubicBezTo>
                  <a:pt x="845" y="425"/>
                  <a:pt x="851" y="418"/>
                  <a:pt x="851" y="410"/>
                </a:cubicBezTo>
                <a:cubicBezTo>
                  <a:pt x="851" y="402"/>
                  <a:pt x="845" y="395"/>
                  <a:pt x="836" y="395"/>
                </a:cubicBezTo>
                <a:close/>
                <a:moveTo>
                  <a:pt x="836" y="428"/>
                </a:moveTo>
                <a:cubicBezTo>
                  <a:pt x="828" y="428"/>
                  <a:pt x="822" y="435"/>
                  <a:pt x="822" y="443"/>
                </a:cubicBezTo>
                <a:cubicBezTo>
                  <a:pt x="822" y="451"/>
                  <a:pt x="828" y="458"/>
                  <a:pt x="836" y="458"/>
                </a:cubicBezTo>
                <a:cubicBezTo>
                  <a:pt x="845" y="458"/>
                  <a:pt x="851" y="451"/>
                  <a:pt x="851" y="443"/>
                </a:cubicBezTo>
                <a:cubicBezTo>
                  <a:pt x="851" y="435"/>
                  <a:pt x="845" y="428"/>
                  <a:pt x="836" y="428"/>
                </a:cubicBezTo>
                <a:close/>
                <a:moveTo>
                  <a:pt x="836" y="461"/>
                </a:moveTo>
                <a:cubicBezTo>
                  <a:pt x="828" y="461"/>
                  <a:pt x="822" y="468"/>
                  <a:pt x="822" y="476"/>
                </a:cubicBezTo>
                <a:cubicBezTo>
                  <a:pt x="822" y="484"/>
                  <a:pt x="828" y="491"/>
                  <a:pt x="836" y="491"/>
                </a:cubicBezTo>
                <a:cubicBezTo>
                  <a:pt x="845" y="491"/>
                  <a:pt x="851" y="484"/>
                  <a:pt x="851" y="476"/>
                </a:cubicBezTo>
                <a:cubicBezTo>
                  <a:pt x="851" y="468"/>
                  <a:pt x="845" y="461"/>
                  <a:pt x="836" y="461"/>
                </a:cubicBezTo>
                <a:close/>
                <a:moveTo>
                  <a:pt x="836" y="494"/>
                </a:moveTo>
                <a:cubicBezTo>
                  <a:pt x="828" y="494"/>
                  <a:pt x="822" y="500"/>
                  <a:pt x="822" y="509"/>
                </a:cubicBezTo>
                <a:cubicBezTo>
                  <a:pt x="822" y="517"/>
                  <a:pt x="828" y="523"/>
                  <a:pt x="836" y="523"/>
                </a:cubicBezTo>
                <a:cubicBezTo>
                  <a:pt x="845" y="523"/>
                  <a:pt x="851" y="517"/>
                  <a:pt x="851" y="509"/>
                </a:cubicBezTo>
                <a:cubicBezTo>
                  <a:pt x="851" y="500"/>
                  <a:pt x="845" y="494"/>
                  <a:pt x="836" y="494"/>
                </a:cubicBezTo>
                <a:close/>
                <a:moveTo>
                  <a:pt x="836" y="527"/>
                </a:moveTo>
                <a:cubicBezTo>
                  <a:pt x="828" y="527"/>
                  <a:pt x="822" y="533"/>
                  <a:pt x="822" y="542"/>
                </a:cubicBezTo>
                <a:cubicBezTo>
                  <a:pt x="822" y="550"/>
                  <a:pt x="828" y="556"/>
                  <a:pt x="836" y="556"/>
                </a:cubicBezTo>
                <a:cubicBezTo>
                  <a:pt x="845" y="556"/>
                  <a:pt x="851" y="550"/>
                  <a:pt x="851" y="542"/>
                </a:cubicBezTo>
                <a:cubicBezTo>
                  <a:pt x="851" y="533"/>
                  <a:pt x="845" y="527"/>
                  <a:pt x="836" y="527"/>
                </a:cubicBezTo>
                <a:close/>
                <a:moveTo>
                  <a:pt x="836" y="560"/>
                </a:moveTo>
                <a:cubicBezTo>
                  <a:pt x="828" y="560"/>
                  <a:pt x="822" y="566"/>
                  <a:pt x="822" y="574"/>
                </a:cubicBezTo>
                <a:cubicBezTo>
                  <a:pt x="822" y="583"/>
                  <a:pt x="828" y="589"/>
                  <a:pt x="836" y="589"/>
                </a:cubicBezTo>
                <a:cubicBezTo>
                  <a:pt x="845" y="589"/>
                  <a:pt x="851" y="583"/>
                  <a:pt x="851" y="574"/>
                </a:cubicBezTo>
                <a:cubicBezTo>
                  <a:pt x="851" y="566"/>
                  <a:pt x="845" y="560"/>
                  <a:pt x="836" y="560"/>
                </a:cubicBezTo>
                <a:close/>
                <a:moveTo>
                  <a:pt x="836" y="593"/>
                </a:moveTo>
                <a:cubicBezTo>
                  <a:pt x="828" y="593"/>
                  <a:pt x="822" y="599"/>
                  <a:pt x="822" y="607"/>
                </a:cubicBezTo>
                <a:cubicBezTo>
                  <a:pt x="822" y="616"/>
                  <a:pt x="828" y="622"/>
                  <a:pt x="836" y="622"/>
                </a:cubicBezTo>
                <a:cubicBezTo>
                  <a:pt x="845" y="622"/>
                  <a:pt x="851" y="616"/>
                  <a:pt x="851" y="607"/>
                </a:cubicBezTo>
                <a:cubicBezTo>
                  <a:pt x="851" y="599"/>
                  <a:pt x="845" y="593"/>
                  <a:pt x="836" y="593"/>
                </a:cubicBezTo>
                <a:close/>
                <a:moveTo>
                  <a:pt x="836" y="625"/>
                </a:moveTo>
                <a:cubicBezTo>
                  <a:pt x="828" y="625"/>
                  <a:pt x="822" y="632"/>
                  <a:pt x="822" y="640"/>
                </a:cubicBezTo>
                <a:cubicBezTo>
                  <a:pt x="822" y="648"/>
                  <a:pt x="828" y="655"/>
                  <a:pt x="836" y="655"/>
                </a:cubicBezTo>
                <a:cubicBezTo>
                  <a:pt x="845" y="655"/>
                  <a:pt x="851" y="648"/>
                  <a:pt x="851" y="640"/>
                </a:cubicBezTo>
                <a:cubicBezTo>
                  <a:pt x="851" y="632"/>
                  <a:pt x="845" y="625"/>
                  <a:pt x="836" y="625"/>
                </a:cubicBezTo>
                <a:close/>
                <a:moveTo>
                  <a:pt x="836" y="658"/>
                </a:moveTo>
                <a:cubicBezTo>
                  <a:pt x="828" y="658"/>
                  <a:pt x="822" y="665"/>
                  <a:pt x="822" y="673"/>
                </a:cubicBezTo>
                <a:cubicBezTo>
                  <a:pt x="822" y="681"/>
                  <a:pt x="828" y="688"/>
                  <a:pt x="836" y="688"/>
                </a:cubicBezTo>
                <a:cubicBezTo>
                  <a:pt x="845" y="688"/>
                  <a:pt x="851" y="681"/>
                  <a:pt x="851" y="673"/>
                </a:cubicBezTo>
                <a:cubicBezTo>
                  <a:pt x="851" y="665"/>
                  <a:pt x="845" y="658"/>
                  <a:pt x="836" y="658"/>
                </a:cubicBezTo>
                <a:close/>
                <a:moveTo>
                  <a:pt x="836" y="691"/>
                </a:moveTo>
                <a:cubicBezTo>
                  <a:pt x="828" y="691"/>
                  <a:pt x="822" y="698"/>
                  <a:pt x="822" y="706"/>
                </a:cubicBezTo>
                <a:cubicBezTo>
                  <a:pt x="822" y="714"/>
                  <a:pt x="828" y="721"/>
                  <a:pt x="836" y="721"/>
                </a:cubicBezTo>
                <a:cubicBezTo>
                  <a:pt x="845" y="721"/>
                  <a:pt x="851" y="714"/>
                  <a:pt x="851" y="706"/>
                </a:cubicBezTo>
                <a:cubicBezTo>
                  <a:pt x="851" y="698"/>
                  <a:pt x="845" y="691"/>
                  <a:pt x="836" y="691"/>
                </a:cubicBezTo>
                <a:close/>
                <a:moveTo>
                  <a:pt x="836" y="724"/>
                </a:moveTo>
                <a:cubicBezTo>
                  <a:pt x="828" y="724"/>
                  <a:pt x="822" y="731"/>
                  <a:pt x="822" y="739"/>
                </a:cubicBezTo>
                <a:cubicBezTo>
                  <a:pt x="822" y="747"/>
                  <a:pt x="828" y="754"/>
                  <a:pt x="836" y="754"/>
                </a:cubicBezTo>
                <a:cubicBezTo>
                  <a:pt x="845" y="754"/>
                  <a:pt x="851" y="747"/>
                  <a:pt x="851" y="739"/>
                </a:cubicBezTo>
                <a:cubicBezTo>
                  <a:pt x="851" y="731"/>
                  <a:pt x="845" y="724"/>
                  <a:pt x="836" y="724"/>
                </a:cubicBezTo>
                <a:close/>
                <a:moveTo>
                  <a:pt x="836" y="757"/>
                </a:moveTo>
                <a:cubicBezTo>
                  <a:pt x="828" y="757"/>
                  <a:pt x="822" y="764"/>
                  <a:pt x="822" y="772"/>
                </a:cubicBezTo>
                <a:cubicBezTo>
                  <a:pt x="822" y="780"/>
                  <a:pt x="828" y="787"/>
                  <a:pt x="836" y="787"/>
                </a:cubicBezTo>
                <a:cubicBezTo>
                  <a:pt x="845" y="787"/>
                  <a:pt x="851" y="780"/>
                  <a:pt x="851" y="772"/>
                </a:cubicBezTo>
                <a:cubicBezTo>
                  <a:pt x="851" y="764"/>
                  <a:pt x="845" y="757"/>
                  <a:pt x="836" y="757"/>
                </a:cubicBezTo>
                <a:close/>
                <a:moveTo>
                  <a:pt x="836" y="790"/>
                </a:moveTo>
                <a:cubicBezTo>
                  <a:pt x="828" y="790"/>
                  <a:pt x="822" y="797"/>
                  <a:pt x="822" y="805"/>
                </a:cubicBezTo>
                <a:cubicBezTo>
                  <a:pt x="822" y="813"/>
                  <a:pt x="828" y="820"/>
                  <a:pt x="836" y="820"/>
                </a:cubicBezTo>
                <a:cubicBezTo>
                  <a:pt x="845" y="820"/>
                  <a:pt x="851" y="813"/>
                  <a:pt x="851" y="805"/>
                </a:cubicBezTo>
                <a:cubicBezTo>
                  <a:pt x="851" y="797"/>
                  <a:pt x="845" y="790"/>
                  <a:pt x="836" y="790"/>
                </a:cubicBezTo>
                <a:close/>
                <a:moveTo>
                  <a:pt x="836" y="823"/>
                </a:moveTo>
                <a:cubicBezTo>
                  <a:pt x="828" y="823"/>
                  <a:pt x="822" y="830"/>
                  <a:pt x="822" y="838"/>
                </a:cubicBezTo>
                <a:cubicBezTo>
                  <a:pt x="822" y="846"/>
                  <a:pt x="828" y="853"/>
                  <a:pt x="836" y="853"/>
                </a:cubicBezTo>
                <a:cubicBezTo>
                  <a:pt x="845" y="853"/>
                  <a:pt x="851" y="846"/>
                  <a:pt x="851" y="838"/>
                </a:cubicBezTo>
                <a:cubicBezTo>
                  <a:pt x="851" y="830"/>
                  <a:pt x="845" y="823"/>
                  <a:pt x="836" y="823"/>
                </a:cubicBezTo>
                <a:close/>
                <a:moveTo>
                  <a:pt x="836" y="856"/>
                </a:moveTo>
                <a:cubicBezTo>
                  <a:pt x="828" y="856"/>
                  <a:pt x="822" y="863"/>
                  <a:pt x="822" y="871"/>
                </a:cubicBezTo>
                <a:cubicBezTo>
                  <a:pt x="822" y="879"/>
                  <a:pt x="828" y="886"/>
                  <a:pt x="836" y="886"/>
                </a:cubicBezTo>
                <a:cubicBezTo>
                  <a:pt x="845" y="886"/>
                  <a:pt x="851" y="879"/>
                  <a:pt x="851" y="871"/>
                </a:cubicBezTo>
                <a:cubicBezTo>
                  <a:pt x="851" y="863"/>
                  <a:pt x="845" y="856"/>
                  <a:pt x="836" y="856"/>
                </a:cubicBezTo>
                <a:close/>
                <a:moveTo>
                  <a:pt x="836" y="889"/>
                </a:moveTo>
                <a:cubicBezTo>
                  <a:pt x="828" y="889"/>
                  <a:pt x="822" y="895"/>
                  <a:pt x="822" y="904"/>
                </a:cubicBezTo>
                <a:cubicBezTo>
                  <a:pt x="822" y="912"/>
                  <a:pt x="828" y="918"/>
                  <a:pt x="836" y="918"/>
                </a:cubicBezTo>
                <a:cubicBezTo>
                  <a:pt x="845" y="918"/>
                  <a:pt x="851" y="912"/>
                  <a:pt x="851" y="904"/>
                </a:cubicBezTo>
                <a:cubicBezTo>
                  <a:pt x="851" y="895"/>
                  <a:pt x="845" y="889"/>
                  <a:pt x="836" y="889"/>
                </a:cubicBezTo>
                <a:close/>
                <a:moveTo>
                  <a:pt x="836" y="922"/>
                </a:moveTo>
                <a:cubicBezTo>
                  <a:pt x="828" y="922"/>
                  <a:pt x="822" y="928"/>
                  <a:pt x="822" y="937"/>
                </a:cubicBezTo>
                <a:cubicBezTo>
                  <a:pt x="822" y="945"/>
                  <a:pt x="828" y="951"/>
                  <a:pt x="836" y="951"/>
                </a:cubicBezTo>
                <a:cubicBezTo>
                  <a:pt x="845" y="951"/>
                  <a:pt x="851" y="945"/>
                  <a:pt x="851" y="937"/>
                </a:cubicBezTo>
                <a:cubicBezTo>
                  <a:pt x="851" y="928"/>
                  <a:pt x="845" y="922"/>
                  <a:pt x="836" y="922"/>
                </a:cubicBezTo>
                <a:close/>
                <a:moveTo>
                  <a:pt x="836" y="955"/>
                </a:moveTo>
                <a:cubicBezTo>
                  <a:pt x="828" y="955"/>
                  <a:pt x="822" y="961"/>
                  <a:pt x="822" y="970"/>
                </a:cubicBezTo>
                <a:cubicBezTo>
                  <a:pt x="822" y="978"/>
                  <a:pt x="828" y="984"/>
                  <a:pt x="836" y="984"/>
                </a:cubicBezTo>
                <a:cubicBezTo>
                  <a:pt x="845" y="984"/>
                  <a:pt x="851" y="978"/>
                  <a:pt x="851" y="970"/>
                </a:cubicBezTo>
                <a:cubicBezTo>
                  <a:pt x="851" y="961"/>
                  <a:pt x="845" y="955"/>
                  <a:pt x="836" y="955"/>
                </a:cubicBezTo>
                <a:close/>
                <a:moveTo>
                  <a:pt x="836" y="988"/>
                </a:moveTo>
                <a:cubicBezTo>
                  <a:pt x="828" y="988"/>
                  <a:pt x="822" y="994"/>
                  <a:pt x="822" y="1002"/>
                </a:cubicBezTo>
                <a:cubicBezTo>
                  <a:pt x="822" y="1011"/>
                  <a:pt x="828" y="1017"/>
                  <a:pt x="836" y="1017"/>
                </a:cubicBezTo>
                <a:cubicBezTo>
                  <a:pt x="845" y="1017"/>
                  <a:pt x="851" y="1011"/>
                  <a:pt x="851" y="1002"/>
                </a:cubicBezTo>
                <a:cubicBezTo>
                  <a:pt x="851" y="994"/>
                  <a:pt x="845" y="988"/>
                  <a:pt x="836" y="988"/>
                </a:cubicBezTo>
                <a:close/>
                <a:moveTo>
                  <a:pt x="836" y="1021"/>
                </a:moveTo>
                <a:cubicBezTo>
                  <a:pt x="828" y="1021"/>
                  <a:pt x="822" y="1027"/>
                  <a:pt x="822" y="1035"/>
                </a:cubicBezTo>
                <a:cubicBezTo>
                  <a:pt x="822" y="1044"/>
                  <a:pt x="828" y="1050"/>
                  <a:pt x="836" y="1050"/>
                </a:cubicBezTo>
                <a:cubicBezTo>
                  <a:pt x="845" y="1050"/>
                  <a:pt x="851" y="1044"/>
                  <a:pt x="851" y="1035"/>
                </a:cubicBezTo>
                <a:cubicBezTo>
                  <a:pt x="851" y="1027"/>
                  <a:pt x="845" y="1021"/>
                  <a:pt x="836" y="1021"/>
                </a:cubicBezTo>
                <a:close/>
                <a:moveTo>
                  <a:pt x="836" y="1053"/>
                </a:moveTo>
                <a:cubicBezTo>
                  <a:pt x="828" y="1053"/>
                  <a:pt x="822" y="1060"/>
                  <a:pt x="822" y="1068"/>
                </a:cubicBezTo>
                <a:cubicBezTo>
                  <a:pt x="822" y="1076"/>
                  <a:pt x="828" y="1083"/>
                  <a:pt x="836" y="1083"/>
                </a:cubicBezTo>
                <a:cubicBezTo>
                  <a:pt x="845" y="1083"/>
                  <a:pt x="851" y="1076"/>
                  <a:pt x="851" y="1068"/>
                </a:cubicBezTo>
                <a:cubicBezTo>
                  <a:pt x="851" y="1060"/>
                  <a:pt x="845" y="1053"/>
                  <a:pt x="836" y="1053"/>
                </a:cubicBezTo>
                <a:close/>
                <a:moveTo>
                  <a:pt x="836" y="1086"/>
                </a:moveTo>
                <a:cubicBezTo>
                  <a:pt x="828" y="1086"/>
                  <a:pt x="822" y="1093"/>
                  <a:pt x="822" y="1101"/>
                </a:cubicBezTo>
                <a:cubicBezTo>
                  <a:pt x="822" y="1109"/>
                  <a:pt x="828" y="1116"/>
                  <a:pt x="836" y="1116"/>
                </a:cubicBezTo>
                <a:cubicBezTo>
                  <a:pt x="845" y="1116"/>
                  <a:pt x="851" y="1109"/>
                  <a:pt x="851" y="1101"/>
                </a:cubicBezTo>
                <a:cubicBezTo>
                  <a:pt x="851" y="1093"/>
                  <a:pt x="845" y="1086"/>
                  <a:pt x="836" y="1086"/>
                </a:cubicBezTo>
                <a:close/>
                <a:moveTo>
                  <a:pt x="836" y="1119"/>
                </a:moveTo>
                <a:cubicBezTo>
                  <a:pt x="828" y="1119"/>
                  <a:pt x="822" y="1126"/>
                  <a:pt x="822" y="1134"/>
                </a:cubicBezTo>
                <a:cubicBezTo>
                  <a:pt x="822" y="1142"/>
                  <a:pt x="828" y="1149"/>
                  <a:pt x="836" y="1149"/>
                </a:cubicBezTo>
                <a:cubicBezTo>
                  <a:pt x="845" y="1149"/>
                  <a:pt x="851" y="1142"/>
                  <a:pt x="851" y="1134"/>
                </a:cubicBezTo>
                <a:cubicBezTo>
                  <a:pt x="851" y="1126"/>
                  <a:pt x="845" y="1119"/>
                  <a:pt x="836" y="1119"/>
                </a:cubicBezTo>
                <a:close/>
                <a:moveTo>
                  <a:pt x="836" y="1152"/>
                </a:moveTo>
                <a:cubicBezTo>
                  <a:pt x="828" y="1152"/>
                  <a:pt x="822" y="1159"/>
                  <a:pt x="822" y="1167"/>
                </a:cubicBezTo>
                <a:cubicBezTo>
                  <a:pt x="822" y="1175"/>
                  <a:pt x="828" y="1182"/>
                  <a:pt x="836" y="1182"/>
                </a:cubicBezTo>
                <a:cubicBezTo>
                  <a:pt x="845" y="1182"/>
                  <a:pt x="851" y="1175"/>
                  <a:pt x="851" y="1167"/>
                </a:cubicBezTo>
                <a:cubicBezTo>
                  <a:pt x="851" y="1159"/>
                  <a:pt x="845" y="1152"/>
                  <a:pt x="836" y="1152"/>
                </a:cubicBezTo>
                <a:close/>
                <a:moveTo>
                  <a:pt x="836" y="1185"/>
                </a:moveTo>
                <a:cubicBezTo>
                  <a:pt x="828" y="1185"/>
                  <a:pt x="822" y="1192"/>
                  <a:pt x="822" y="1200"/>
                </a:cubicBezTo>
                <a:cubicBezTo>
                  <a:pt x="822" y="1208"/>
                  <a:pt x="828" y="1215"/>
                  <a:pt x="836" y="1215"/>
                </a:cubicBezTo>
                <a:cubicBezTo>
                  <a:pt x="845" y="1215"/>
                  <a:pt x="851" y="1208"/>
                  <a:pt x="851" y="1200"/>
                </a:cubicBezTo>
                <a:cubicBezTo>
                  <a:pt x="851" y="1192"/>
                  <a:pt x="845" y="1185"/>
                  <a:pt x="836" y="1185"/>
                </a:cubicBezTo>
                <a:close/>
                <a:moveTo>
                  <a:pt x="836" y="1218"/>
                </a:moveTo>
                <a:cubicBezTo>
                  <a:pt x="828" y="1218"/>
                  <a:pt x="822" y="1225"/>
                  <a:pt x="822" y="1233"/>
                </a:cubicBezTo>
                <a:cubicBezTo>
                  <a:pt x="822" y="1241"/>
                  <a:pt x="828" y="1248"/>
                  <a:pt x="836" y="1248"/>
                </a:cubicBezTo>
                <a:cubicBezTo>
                  <a:pt x="845" y="1248"/>
                  <a:pt x="851" y="1241"/>
                  <a:pt x="851" y="1233"/>
                </a:cubicBezTo>
                <a:cubicBezTo>
                  <a:pt x="851" y="1225"/>
                  <a:pt x="845" y="1218"/>
                  <a:pt x="836" y="1218"/>
                </a:cubicBezTo>
                <a:close/>
                <a:moveTo>
                  <a:pt x="836" y="1251"/>
                </a:moveTo>
                <a:cubicBezTo>
                  <a:pt x="828" y="1251"/>
                  <a:pt x="822" y="1258"/>
                  <a:pt x="822" y="1266"/>
                </a:cubicBezTo>
                <a:cubicBezTo>
                  <a:pt x="822" y="1274"/>
                  <a:pt x="828" y="1281"/>
                  <a:pt x="836" y="1281"/>
                </a:cubicBezTo>
                <a:cubicBezTo>
                  <a:pt x="845" y="1281"/>
                  <a:pt x="851" y="1274"/>
                  <a:pt x="851" y="1266"/>
                </a:cubicBezTo>
                <a:cubicBezTo>
                  <a:pt x="851" y="1258"/>
                  <a:pt x="845" y="1251"/>
                  <a:pt x="836" y="1251"/>
                </a:cubicBezTo>
                <a:close/>
                <a:moveTo>
                  <a:pt x="836" y="1284"/>
                </a:moveTo>
                <a:cubicBezTo>
                  <a:pt x="828" y="1284"/>
                  <a:pt x="822" y="1291"/>
                  <a:pt x="822" y="1299"/>
                </a:cubicBezTo>
                <a:cubicBezTo>
                  <a:pt x="822" y="1307"/>
                  <a:pt x="828" y="1314"/>
                  <a:pt x="836" y="1314"/>
                </a:cubicBezTo>
                <a:cubicBezTo>
                  <a:pt x="845" y="1314"/>
                  <a:pt x="851" y="1307"/>
                  <a:pt x="851" y="1299"/>
                </a:cubicBezTo>
                <a:cubicBezTo>
                  <a:pt x="851" y="1291"/>
                  <a:pt x="845" y="1284"/>
                  <a:pt x="836" y="1284"/>
                </a:cubicBezTo>
                <a:close/>
                <a:moveTo>
                  <a:pt x="836" y="1317"/>
                </a:moveTo>
                <a:cubicBezTo>
                  <a:pt x="828" y="1317"/>
                  <a:pt x="822" y="1323"/>
                  <a:pt x="822" y="1332"/>
                </a:cubicBezTo>
                <a:cubicBezTo>
                  <a:pt x="822" y="1340"/>
                  <a:pt x="828" y="1346"/>
                  <a:pt x="836" y="1346"/>
                </a:cubicBezTo>
                <a:cubicBezTo>
                  <a:pt x="845" y="1346"/>
                  <a:pt x="851" y="1340"/>
                  <a:pt x="851" y="1332"/>
                </a:cubicBezTo>
                <a:cubicBezTo>
                  <a:pt x="851" y="1323"/>
                  <a:pt x="845" y="1317"/>
                  <a:pt x="836" y="1317"/>
                </a:cubicBezTo>
                <a:close/>
                <a:moveTo>
                  <a:pt x="836" y="1350"/>
                </a:moveTo>
                <a:cubicBezTo>
                  <a:pt x="828" y="1350"/>
                  <a:pt x="822" y="1356"/>
                  <a:pt x="822" y="1365"/>
                </a:cubicBezTo>
                <a:cubicBezTo>
                  <a:pt x="822" y="1373"/>
                  <a:pt x="828" y="1379"/>
                  <a:pt x="836" y="1379"/>
                </a:cubicBezTo>
                <a:cubicBezTo>
                  <a:pt x="845" y="1379"/>
                  <a:pt x="851" y="1373"/>
                  <a:pt x="851" y="1365"/>
                </a:cubicBezTo>
                <a:cubicBezTo>
                  <a:pt x="851" y="1356"/>
                  <a:pt x="845" y="1350"/>
                  <a:pt x="836" y="1350"/>
                </a:cubicBezTo>
                <a:close/>
                <a:moveTo>
                  <a:pt x="836" y="1383"/>
                </a:moveTo>
                <a:cubicBezTo>
                  <a:pt x="828" y="1383"/>
                  <a:pt x="822" y="1389"/>
                  <a:pt x="822" y="1397"/>
                </a:cubicBezTo>
                <a:cubicBezTo>
                  <a:pt x="822" y="1406"/>
                  <a:pt x="828" y="1412"/>
                  <a:pt x="836" y="1412"/>
                </a:cubicBezTo>
                <a:cubicBezTo>
                  <a:pt x="845" y="1412"/>
                  <a:pt x="851" y="1406"/>
                  <a:pt x="851" y="1397"/>
                </a:cubicBezTo>
                <a:cubicBezTo>
                  <a:pt x="851" y="1389"/>
                  <a:pt x="845" y="1383"/>
                  <a:pt x="836" y="1383"/>
                </a:cubicBezTo>
                <a:close/>
                <a:moveTo>
                  <a:pt x="836" y="1416"/>
                </a:moveTo>
                <a:cubicBezTo>
                  <a:pt x="828" y="1416"/>
                  <a:pt x="822" y="1422"/>
                  <a:pt x="822" y="1430"/>
                </a:cubicBezTo>
                <a:cubicBezTo>
                  <a:pt x="822" y="1439"/>
                  <a:pt x="828" y="1445"/>
                  <a:pt x="836" y="1445"/>
                </a:cubicBezTo>
                <a:cubicBezTo>
                  <a:pt x="845" y="1445"/>
                  <a:pt x="851" y="1439"/>
                  <a:pt x="851" y="1430"/>
                </a:cubicBezTo>
                <a:cubicBezTo>
                  <a:pt x="851" y="1422"/>
                  <a:pt x="845" y="1416"/>
                  <a:pt x="836" y="1416"/>
                </a:cubicBezTo>
                <a:close/>
                <a:moveTo>
                  <a:pt x="869" y="0"/>
                </a:moveTo>
                <a:cubicBezTo>
                  <a:pt x="861" y="0"/>
                  <a:pt x="854" y="7"/>
                  <a:pt x="854" y="15"/>
                </a:cubicBezTo>
                <a:cubicBezTo>
                  <a:pt x="854" y="23"/>
                  <a:pt x="861" y="30"/>
                  <a:pt x="869" y="30"/>
                </a:cubicBezTo>
                <a:cubicBezTo>
                  <a:pt x="877" y="30"/>
                  <a:pt x="884" y="23"/>
                  <a:pt x="884" y="15"/>
                </a:cubicBezTo>
                <a:cubicBezTo>
                  <a:pt x="884" y="7"/>
                  <a:pt x="877" y="0"/>
                  <a:pt x="869" y="0"/>
                </a:cubicBezTo>
                <a:close/>
                <a:moveTo>
                  <a:pt x="869" y="33"/>
                </a:moveTo>
                <a:cubicBezTo>
                  <a:pt x="861" y="33"/>
                  <a:pt x="854" y="40"/>
                  <a:pt x="854" y="48"/>
                </a:cubicBezTo>
                <a:cubicBezTo>
                  <a:pt x="854" y="56"/>
                  <a:pt x="861" y="63"/>
                  <a:pt x="869" y="63"/>
                </a:cubicBezTo>
                <a:cubicBezTo>
                  <a:pt x="877" y="63"/>
                  <a:pt x="884" y="56"/>
                  <a:pt x="884" y="48"/>
                </a:cubicBezTo>
                <a:cubicBezTo>
                  <a:pt x="884" y="40"/>
                  <a:pt x="877" y="33"/>
                  <a:pt x="869" y="33"/>
                </a:cubicBezTo>
                <a:close/>
                <a:moveTo>
                  <a:pt x="869" y="66"/>
                </a:moveTo>
                <a:cubicBezTo>
                  <a:pt x="861" y="66"/>
                  <a:pt x="854" y="72"/>
                  <a:pt x="854" y="81"/>
                </a:cubicBezTo>
                <a:cubicBezTo>
                  <a:pt x="854" y="89"/>
                  <a:pt x="861" y="95"/>
                  <a:pt x="869" y="95"/>
                </a:cubicBezTo>
                <a:cubicBezTo>
                  <a:pt x="877" y="95"/>
                  <a:pt x="884" y="89"/>
                  <a:pt x="884" y="81"/>
                </a:cubicBezTo>
                <a:cubicBezTo>
                  <a:pt x="884" y="72"/>
                  <a:pt x="877" y="66"/>
                  <a:pt x="869" y="66"/>
                </a:cubicBezTo>
                <a:close/>
                <a:moveTo>
                  <a:pt x="869" y="99"/>
                </a:moveTo>
                <a:cubicBezTo>
                  <a:pt x="861" y="99"/>
                  <a:pt x="854" y="105"/>
                  <a:pt x="854" y="114"/>
                </a:cubicBezTo>
                <a:cubicBezTo>
                  <a:pt x="854" y="122"/>
                  <a:pt x="861" y="128"/>
                  <a:pt x="869" y="128"/>
                </a:cubicBezTo>
                <a:cubicBezTo>
                  <a:pt x="877" y="128"/>
                  <a:pt x="884" y="122"/>
                  <a:pt x="884" y="114"/>
                </a:cubicBezTo>
                <a:cubicBezTo>
                  <a:pt x="884" y="105"/>
                  <a:pt x="877" y="99"/>
                  <a:pt x="869" y="99"/>
                </a:cubicBezTo>
                <a:close/>
                <a:moveTo>
                  <a:pt x="869" y="132"/>
                </a:moveTo>
                <a:cubicBezTo>
                  <a:pt x="861" y="132"/>
                  <a:pt x="854" y="138"/>
                  <a:pt x="854" y="147"/>
                </a:cubicBezTo>
                <a:cubicBezTo>
                  <a:pt x="854" y="155"/>
                  <a:pt x="861" y="161"/>
                  <a:pt x="869" y="161"/>
                </a:cubicBezTo>
                <a:cubicBezTo>
                  <a:pt x="877" y="161"/>
                  <a:pt x="884" y="155"/>
                  <a:pt x="884" y="147"/>
                </a:cubicBezTo>
                <a:cubicBezTo>
                  <a:pt x="884" y="138"/>
                  <a:pt x="877" y="132"/>
                  <a:pt x="869" y="132"/>
                </a:cubicBezTo>
                <a:close/>
                <a:moveTo>
                  <a:pt x="869" y="165"/>
                </a:moveTo>
                <a:cubicBezTo>
                  <a:pt x="861" y="165"/>
                  <a:pt x="854" y="171"/>
                  <a:pt x="854" y="179"/>
                </a:cubicBezTo>
                <a:cubicBezTo>
                  <a:pt x="854" y="188"/>
                  <a:pt x="861" y="194"/>
                  <a:pt x="869" y="194"/>
                </a:cubicBezTo>
                <a:cubicBezTo>
                  <a:pt x="877" y="194"/>
                  <a:pt x="884" y="188"/>
                  <a:pt x="884" y="179"/>
                </a:cubicBezTo>
                <a:cubicBezTo>
                  <a:pt x="884" y="171"/>
                  <a:pt x="877" y="165"/>
                  <a:pt x="869" y="165"/>
                </a:cubicBezTo>
                <a:close/>
                <a:moveTo>
                  <a:pt x="869" y="198"/>
                </a:moveTo>
                <a:cubicBezTo>
                  <a:pt x="861" y="198"/>
                  <a:pt x="854" y="204"/>
                  <a:pt x="854" y="212"/>
                </a:cubicBezTo>
                <a:cubicBezTo>
                  <a:pt x="854" y="221"/>
                  <a:pt x="861" y="227"/>
                  <a:pt x="869" y="227"/>
                </a:cubicBezTo>
                <a:cubicBezTo>
                  <a:pt x="877" y="227"/>
                  <a:pt x="884" y="221"/>
                  <a:pt x="884" y="212"/>
                </a:cubicBezTo>
                <a:cubicBezTo>
                  <a:pt x="884" y="204"/>
                  <a:pt x="877" y="198"/>
                  <a:pt x="869" y="198"/>
                </a:cubicBezTo>
                <a:close/>
                <a:moveTo>
                  <a:pt x="869" y="230"/>
                </a:moveTo>
                <a:cubicBezTo>
                  <a:pt x="861" y="230"/>
                  <a:pt x="854" y="237"/>
                  <a:pt x="854" y="245"/>
                </a:cubicBezTo>
                <a:cubicBezTo>
                  <a:pt x="854" y="253"/>
                  <a:pt x="861" y="260"/>
                  <a:pt x="869" y="260"/>
                </a:cubicBezTo>
                <a:cubicBezTo>
                  <a:pt x="877" y="260"/>
                  <a:pt x="884" y="253"/>
                  <a:pt x="884" y="245"/>
                </a:cubicBezTo>
                <a:cubicBezTo>
                  <a:pt x="884" y="237"/>
                  <a:pt x="877" y="230"/>
                  <a:pt x="869" y="230"/>
                </a:cubicBezTo>
                <a:close/>
                <a:moveTo>
                  <a:pt x="869" y="263"/>
                </a:moveTo>
                <a:cubicBezTo>
                  <a:pt x="861" y="263"/>
                  <a:pt x="854" y="270"/>
                  <a:pt x="854" y="278"/>
                </a:cubicBezTo>
                <a:cubicBezTo>
                  <a:pt x="854" y="286"/>
                  <a:pt x="861" y="293"/>
                  <a:pt x="869" y="293"/>
                </a:cubicBezTo>
                <a:cubicBezTo>
                  <a:pt x="877" y="293"/>
                  <a:pt x="884" y="286"/>
                  <a:pt x="884" y="278"/>
                </a:cubicBezTo>
                <a:cubicBezTo>
                  <a:pt x="884" y="270"/>
                  <a:pt x="877" y="263"/>
                  <a:pt x="869" y="263"/>
                </a:cubicBezTo>
                <a:close/>
                <a:moveTo>
                  <a:pt x="869" y="296"/>
                </a:moveTo>
                <a:cubicBezTo>
                  <a:pt x="861" y="296"/>
                  <a:pt x="854" y="303"/>
                  <a:pt x="854" y="311"/>
                </a:cubicBezTo>
                <a:cubicBezTo>
                  <a:pt x="854" y="319"/>
                  <a:pt x="861" y="326"/>
                  <a:pt x="869" y="326"/>
                </a:cubicBezTo>
                <a:cubicBezTo>
                  <a:pt x="877" y="326"/>
                  <a:pt x="884" y="319"/>
                  <a:pt x="884" y="311"/>
                </a:cubicBezTo>
                <a:cubicBezTo>
                  <a:pt x="884" y="303"/>
                  <a:pt x="877" y="296"/>
                  <a:pt x="869" y="296"/>
                </a:cubicBezTo>
                <a:close/>
                <a:moveTo>
                  <a:pt x="869" y="329"/>
                </a:moveTo>
                <a:cubicBezTo>
                  <a:pt x="861" y="329"/>
                  <a:pt x="854" y="336"/>
                  <a:pt x="854" y="344"/>
                </a:cubicBezTo>
                <a:cubicBezTo>
                  <a:pt x="854" y="352"/>
                  <a:pt x="861" y="359"/>
                  <a:pt x="869" y="359"/>
                </a:cubicBezTo>
                <a:cubicBezTo>
                  <a:pt x="877" y="359"/>
                  <a:pt x="884" y="352"/>
                  <a:pt x="884" y="344"/>
                </a:cubicBezTo>
                <a:cubicBezTo>
                  <a:pt x="884" y="336"/>
                  <a:pt x="877" y="329"/>
                  <a:pt x="869" y="329"/>
                </a:cubicBezTo>
                <a:close/>
                <a:moveTo>
                  <a:pt x="869" y="362"/>
                </a:moveTo>
                <a:cubicBezTo>
                  <a:pt x="861" y="362"/>
                  <a:pt x="854" y="369"/>
                  <a:pt x="854" y="377"/>
                </a:cubicBezTo>
                <a:cubicBezTo>
                  <a:pt x="854" y="385"/>
                  <a:pt x="861" y="392"/>
                  <a:pt x="869" y="392"/>
                </a:cubicBezTo>
                <a:cubicBezTo>
                  <a:pt x="877" y="392"/>
                  <a:pt x="884" y="385"/>
                  <a:pt x="884" y="377"/>
                </a:cubicBezTo>
                <a:cubicBezTo>
                  <a:pt x="884" y="369"/>
                  <a:pt x="877" y="362"/>
                  <a:pt x="869" y="362"/>
                </a:cubicBezTo>
                <a:close/>
                <a:moveTo>
                  <a:pt x="869" y="395"/>
                </a:moveTo>
                <a:cubicBezTo>
                  <a:pt x="861" y="395"/>
                  <a:pt x="854" y="402"/>
                  <a:pt x="854" y="410"/>
                </a:cubicBezTo>
                <a:cubicBezTo>
                  <a:pt x="854" y="418"/>
                  <a:pt x="861" y="425"/>
                  <a:pt x="869" y="425"/>
                </a:cubicBezTo>
                <a:cubicBezTo>
                  <a:pt x="877" y="425"/>
                  <a:pt x="884" y="418"/>
                  <a:pt x="884" y="410"/>
                </a:cubicBezTo>
                <a:cubicBezTo>
                  <a:pt x="884" y="402"/>
                  <a:pt x="877" y="395"/>
                  <a:pt x="869" y="395"/>
                </a:cubicBezTo>
                <a:close/>
                <a:moveTo>
                  <a:pt x="869" y="428"/>
                </a:moveTo>
                <a:cubicBezTo>
                  <a:pt x="861" y="428"/>
                  <a:pt x="854" y="435"/>
                  <a:pt x="854" y="443"/>
                </a:cubicBezTo>
                <a:cubicBezTo>
                  <a:pt x="854" y="451"/>
                  <a:pt x="861" y="458"/>
                  <a:pt x="869" y="458"/>
                </a:cubicBezTo>
                <a:cubicBezTo>
                  <a:pt x="877" y="458"/>
                  <a:pt x="884" y="451"/>
                  <a:pt x="884" y="443"/>
                </a:cubicBezTo>
                <a:cubicBezTo>
                  <a:pt x="884" y="435"/>
                  <a:pt x="877" y="428"/>
                  <a:pt x="869" y="428"/>
                </a:cubicBezTo>
                <a:close/>
                <a:moveTo>
                  <a:pt x="869" y="461"/>
                </a:moveTo>
                <a:cubicBezTo>
                  <a:pt x="861" y="461"/>
                  <a:pt x="854" y="468"/>
                  <a:pt x="854" y="476"/>
                </a:cubicBezTo>
                <a:cubicBezTo>
                  <a:pt x="854" y="484"/>
                  <a:pt x="861" y="491"/>
                  <a:pt x="869" y="491"/>
                </a:cubicBezTo>
                <a:cubicBezTo>
                  <a:pt x="877" y="491"/>
                  <a:pt x="884" y="484"/>
                  <a:pt x="884" y="476"/>
                </a:cubicBezTo>
                <a:cubicBezTo>
                  <a:pt x="884" y="468"/>
                  <a:pt x="877" y="461"/>
                  <a:pt x="869" y="461"/>
                </a:cubicBezTo>
                <a:close/>
                <a:moveTo>
                  <a:pt x="869" y="494"/>
                </a:moveTo>
                <a:cubicBezTo>
                  <a:pt x="861" y="494"/>
                  <a:pt x="854" y="500"/>
                  <a:pt x="854" y="509"/>
                </a:cubicBezTo>
                <a:cubicBezTo>
                  <a:pt x="854" y="517"/>
                  <a:pt x="861" y="523"/>
                  <a:pt x="869" y="523"/>
                </a:cubicBezTo>
                <a:cubicBezTo>
                  <a:pt x="877" y="523"/>
                  <a:pt x="884" y="517"/>
                  <a:pt x="884" y="509"/>
                </a:cubicBezTo>
                <a:cubicBezTo>
                  <a:pt x="884" y="500"/>
                  <a:pt x="877" y="494"/>
                  <a:pt x="869" y="494"/>
                </a:cubicBezTo>
                <a:close/>
                <a:moveTo>
                  <a:pt x="869" y="527"/>
                </a:moveTo>
                <a:cubicBezTo>
                  <a:pt x="861" y="527"/>
                  <a:pt x="854" y="533"/>
                  <a:pt x="854" y="542"/>
                </a:cubicBezTo>
                <a:cubicBezTo>
                  <a:pt x="854" y="550"/>
                  <a:pt x="861" y="556"/>
                  <a:pt x="869" y="556"/>
                </a:cubicBezTo>
                <a:cubicBezTo>
                  <a:pt x="877" y="556"/>
                  <a:pt x="884" y="550"/>
                  <a:pt x="884" y="542"/>
                </a:cubicBezTo>
                <a:cubicBezTo>
                  <a:pt x="884" y="533"/>
                  <a:pt x="877" y="527"/>
                  <a:pt x="869" y="527"/>
                </a:cubicBezTo>
                <a:close/>
                <a:moveTo>
                  <a:pt x="869" y="560"/>
                </a:moveTo>
                <a:cubicBezTo>
                  <a:pt x="861" y="560"/>
                  <a:pt x="854" y="566"/>
                  <a:pt x="854" y="574"/>
                </a:cubicBezTo>
                <a:cubicBezTo>
                  <a:pt x="854" y="583"/>
                  <a:pt x="861" y="589"/>
                  <a:pt x="869" y="589"/>
                </a:cubicBezTo>
                <a:cubicBezTo>
                  <a:pt x="877" y="589"/>
                  <a:pt x="884" y="583"/>
                  <a:pt x="884" y="574"/>
                </a:cubicBezTo>
                <a:cubicBezTo>
                  <a:pt x="884" y="566"/>
                  <a:pt x="877" y="560"/>
                  <a:pt x="869" y="560"/>
                </a:cubicBezTo>
                <a:close/>
                <a:moveTo>
                  <a:pt x="869" y="593"/>
                </a:moveTo>
                <a:cubicBezTo>
                  <a:pt x="861" y="593"/>
                  <a:pt x="854" y="599"/>
                  <a:pt x="854" y="607"/>
                </a:cubicBezTo>
                <a:cubicBezTo>
                  <a:pt x="854" y="616"/>
                  <a:pt x="861" y="622"/>
                  <a:pt x="869" y="622"/>
                </a:cubicBezTo>
                <a:cubicBezTo>
                  <a:pt x="877" y="622"/>
                  <a:pt x="884" y="616"/>
                  <a:pt x="884" y="607"/>
                </a:cubicBezTo>
                <a:cubicBezTo>
                  <a:pt x="884" y="599"/>
                  <a:pt x="877" y="593"/>
                  <a:pt x="869" y="593"/>
                </a:cubicBezTo>
                <a:close/>
                <a:moveTo>
                  <a:pt x="869" y="625"/>
                </a:moveTo>
                <a:cubicBezTo>
                  <a:pt x="861" y="625"/>
                  <a:pt x="854" y="632"/>
                  <a:pt x="854" y="640"/>
                </a:cubicBezTo>
                <a:cubicBezTo>
                  <a:pt x="854" y="648"/>
                  <a:pt x="861" y="655"/>
                  <a:pt x="869" y="655"/>
                </a:cubicBezTo>
                <a:cubicBezTo>
                  <a:pt x="877" y="655"/>
                  <a:pt x="884" y="648"/>
                  <a:pt x="884" y="640"/>
                </a:cubicBezTo>
                <a:cubicBezTo>
                  <a:pt x="884" y="632"/>
                  <a:pt x="877" y="625"/>
                  <a:pt x="869" y="625"/>
                </a:cubicBezTo>
                <a:close/>
                <a:moveTo>
                  <a:pt x="869" y="658"/>
                </a:moveTo>
                <a:cubicBezTo>
                  <a:pt x="861" y="658"/>
                  <a:pt x="854" y="665"/>
                  <a:pt x="854" y="673"/>
                </a:cubicBezTo>
                <a:cubicBezTo>
                  <a:pt x="854" y="681"/>
                  <a:pt x="861" y="688"/>
                  <a:pt x="869" y="688"/>
                </a:cubicBezTo>
                <a:cubicBezTo>
                  <a:pt x="877" y="688"/>
                  <a:pt x="884" y="681"/>
                  <a:pt x="884" y="673"/>
                </a:cubicBezTo>
                <a:cubicBezTo>
                  <a:pt x="884" y="665"/>
                  <a:pt x="877" y="658"/>
                  <a:pt x="869" y="658"/>
                </a:cubicBezTo>
                <a:close/>
                <a:moveTo>
                  <a:pt x="869" y="691"/>
                </a:moveTo>
                <a:cubicBezTo>
                  <a:pt x="861" y="691"/>
                  <a:pt x="854" y="698"/>
                  <a:pt x="854" y="706"/>
                </a:cubicBezTo>
                <a:cubicBezTo>
                  <a:pt x="854" y="714"/>
                  <a:pt x="861" y="721"/>
                  <a:pt x="869" y="721"/>
                </a:cubicBezTo>
                <a:cubicBezTo>
                  <a:pt x="877" y="721"/>
                  <a:pt x="884" y="714"/>
                  <a:pt x="884" y="706"/>
                </a:cubicBezTo>
                <a:cubicBezTo>
                  <a:pt x="884" y="698"/>
                  <a:pt x="877" y="691"/>
                  <a:pt x="869" y="691"/>
                </a:cubicBezTo>
                <a:close/>
                <a:moveTo>
                  <a:pt x="869" y="724"/>
                </a:moveTo>
                <a:cubicBezTo>
                  <a:pt x="861" y="724"/>
                  <a:pt x="854" y="731"/>
                  <a:pt x="854" y="739"/>
                </a:cubicBezTo>
                <a:cubicBezTo>
                  <a:pt x="854" y="747"/>
                  <a:pt x="861" y="754"/>
                  <a:pt x="869" y="754"/>
                </a:cubicBezTo>
                <a:cubicBezTo>
                  <a:pt x="877" y="754"/>
                  <a:pt x="884" y="747"/>
                  <a:pt x="884" y="739"/>
                </a:cubicBezTo>
                <a:cubicBezTo>
                  <a:pt x="884" y="731"/>
                  <a:pt x="877" y="724"/>
                  <a:pt x="869" y="724"/>
                </a:cubicBezTo>
                <a:close/>
                <a:moveTo>
                  <a:pt x="869" y="757"/>
                </a:moveTo>
                <a:cubicBezTo>
                  <a:pt x="861" y="757"/>
                  <a:pt x="854" y="764"/>
                  <a:pt x="854" y="772"/>
                </a:cubicBezTo>
                <a:cubicBezTo>
                  <a:pt x="854" y="780"/>
                  <a:pt x="861" y="787"/>
                  <a:pt x="869" y="787"/>
                </a:cubicBezTo>
                <a:cubicBezTo>
                  <a:pt x="877" y="787"/>
                  <a:pt x="884" y="780"/>
                  <a:pt x="884" y="772"/>
                </a:cubicBezTo>
                <a:cubicBezTo>
                  <a:pt x="884" y="764"/>
                  <a:pt x="877" y="757"/>
                  <a:pt x="869" y="757"/>
                </a:cubicBezTo>
                <a:close/>
                <a:moveTo>
                  <a:pt x="869" y="790"/>
                </a:moveTo>
                <a:cubicBezTo>
                  <a:pt x="861" y="790"/>
                  <a:pt x="854" y="797"/>
                  <a:pt x="854" y="805"/>
                </a:cubicBezTo>
                <a:cubicBezTo>
                  <a:pt x="854" y="813"/>
                  <a:pt x="861" y="820"/>
                  <a:pt x="869" y="820"/>
                </a:cubicBezTo>
                <a:cubicBezTo>
                  <a:pt x="877" y="820"/>
                  <a:pt x="884" y="813"/>
                  <a:pt x="884" y="805"/>
                </a:cubicBezTo>
                <a:cubicBezTo>
                  <a:pt x="884" y="797"/>
                  <a:pt x="877" y="790"/>
                  <a:pt x="869" y="790"/>
                </a:cubicBezTo>
                <a:close/>
                <a:moveTo>
                  <a:pt x="869" y="823"/>
                </a:moveTo>
                <a:cubicBezTo>
                  <a:pt x="861" y="823"/>
                  <a:pt x="854" y="830"/>
                  <a:pt x="854" y="838"/>
                </a:cubicBezTo>
                <a:cubicBezTo>
                  <a:pt x="854" y="846"/>
                  <a:pt x="861" y="853"/>
                  <a:pt x="869" y="853"/>
                </a:cubicBezTo>
                <a:cubicBezTo>
                  <a:pt x="877" y="853"/>
                  <a:pt x="884" y="846"/>
                  <a:pt x="884" y="838"/>
                </a:cubicBezTo>
                <a:cubicBezTo>
                  <a:pt x="884" y="830"/>
                  <a:pt x="877" y="823"/>
                  <a:pt x="869" y="823"/>
                </a:cubicBezTo>
                <a:close/>
                <a:moveTo>
                  <a:pt x="869" y="856"/>
                </a:moveTo>
                <a:cubicBezTo>
                  <a:pt x="861" y="856"/>
                  <a:pt x="854" y="863"/>
                  <a:pt x="854" y="871"/>
                </a:cubicBezTo>
                <a:cubicBezTo>
                  <a:pt x="854" y="879"/>
                  <a:pt x="861" y="886"/>
                  <a:pt x="869" y="886"/>
                </a:cubicBezTo>
                <a:cubicBezTo>
                  <a:pt x="877" y="886"/>
                  <a:pt x="884" y="879"/>
                  <a:pt x="884" y="871"/>
                </a:cubicBezTo>
                <a:cubicBezTo>
                  <a:pt x="884" y="863"/>
                  <a:pt x="877" y="856"/>
                  <a:pt x="869" y="856"/>
                </a:cubicBezTo>
                <a:close/>
                <a:moveTo>
                  <a:pt x="869" y="889"/>
                </a:moveTo>
                <a:cubicBezTo>
                  <a:pt x="861" y="889"/>
                  <a:pt x="854" y="895"/>
                  <a:pt x="854" y="904"/>
                </a:cubicBezTo>
                <a:cubicBezTo>
                  <a:pt x="854" y="912"/>
                  <a:pt x="861" y="918"/>
                  <a:pt x="869" y="918"/>
                </a:cubicBezTo>
                <a:cubicBezTo>
                  <a:pt x="877" y="918"/>
                  <a:pt x="884" y="912"/>
                  <a:pt x="884" y="904"/>
                </a:cubicBezTo>
                <a:cubicBezTo>
                  <a:pt x="884" y="895"/>
                  <a:pt x="877" y="889"/>
                  <a:pt x="869" y="889"/>
                </a:cubicBezTo>
                <a:close/>
                <a:moveTo>
                  <a:pt x="869" y="922"/>
                </a:moveTo>
                <a:cubicBezTo>
                  <a:pt x="861" y="922"/>
                  <a:pt x="854" y="928"/>
                  <a:pt x="854" y="937"/>
                </a:cubicBezTo>
                <a:cubicBezTo>
                  <a:pt x="854" y="945"/>
                  <a:pt x="861" y="951"/>
                  <a:pt x="869" y="951"/>
                </a:cubicBezTo>
                <a:cubicBezTo>
                  <a:pt x="877" y="951"/>
                  <a:pt x="884" y="945"/>
                  <a:pt x="884" y="937"/>
                </a:cubicBezTo>
                <a:cubicBezTo>
                  <a:pt x="884" y="928"/>
                  <a:pt x="877" y="922"/>
                  <a:pt x="869" y="922"/>
                </a:cubicBezTo>
                <a:close/>
                <a:moveTo>
                  <a:pt x="869" y="955"/>
                </a:moveTo>
                <a:cubicBezTo>
                  <a:pt x="861" y="955"/>
                  <a:pt x="854" y="961"/>
                  <a:pt x="854" y="970"/>
                </a:cubicBezTo>
                <a:cubicBezTo>
                  <a:pt x="854" y="978"/>
                  <a:pt x="861" y="984"/>
                  <a:pt x="869" y="984"/>
                </a:cubicBezTo>
                <a:cubicBezTo>
                  <a:pt x="877" y="984"/>
                  <a:pt x="884" y="978"/>
                  <a:pt x="884" y="970"/>
                </a:cubicBezTo>
                <a:cubicBezTo>
                  <a:pt x="884" y="961"/>
                  <a:pt x="877" y="955"/>
                  <a:pt x="869" y="955"/>
                </a:cubicBezTo>
                <a:close/>
                <a:moveTo>
                  <a:pt x="869" y="988"/>
                </a:moveTo>
                <a:cubicBezTo>
                  <a:pt x="861" y="988"/>
                  <a:pt x="854" y="994"/>
                  <a:pt x="854" y="1002"/>
                </a:cubicBezTo>
                <a:cubicBezTo>
                  <a:pt x="854" y="1011"/>
                  <a:pt x="861" y="1017"/>
                  <a:pt x="869" y="1017"/>
                </a:cubicBezTo>
                <a:cubicBezTo>
                  <a:pt x="877" y="1017"/>
                  <a:pt x="884" y="1011"/>
                  <a:pt x="884" y="1002"/>
                </a:cubicBezTo>
                <a:cubicBezTo>
                  <a:pt x="884" y="994"/>
                  <a:pt x="877" y="988"/>
                  <a:pt x="869" y="988"/>
                </a:cubicBezTo>
                <a:close/>
                <a:moveTo>
                  <a:pt x="869" y="1021"/>
                </a:moveTo>
                <a:cubicBezTo>
                  <a:pt x="861" y="1021"/>
                  <a:pt x="854" y="1027"/>
                  <a:pt x="854" y="1035"/>
                </a:cubicBezTo>
                <a:cubicBezTo>
                  <a:pt x="854" y="1044"/>
                  <a:pt x="861" y="1050"/>
                  <a:pt x="869" y="1050"/>
                </a:cubicBezTo>
                <a:cubicBezTo>
                  <a:pt x="877" y="1050"/>
                  <a:pt x="884" y="1044"/>
                  <a:pt x="884" y="1035"/>
                </a:cubicBezTo>
                <a:cubicBezTo>
                  <a:pt x="884" y="1027"/>
                  <a:pt x="877" y="1021"/>
                  <a:pt x="869" y="1021"/>
                </a:cubicBezTo>
                <a:close/>
                <a:moveTo>
                  <a:pt x="869" y="1053"/>
                </a:moveTo>
                <a:cubicBezTo>
                  <a:pt x="861" y="1053"/>
                  <a:pt x="854" y="1060"/>
                  <a:pt x="854" y="1068"/>
                </a:cubicBezTo>
                <a:cubicBezTo>
                  <a:pt x="854" y="1076"/>
                  <a:pt x="861" y="1083"/>
                  <a:pt x="869" y="1083"/>
                </a:cubicBezTo>
                <a:cubicBezTo>
                  <a:pt x="877" y="1083"/>
                  <a:pt x="884" y="1076"/>
                  <a:pt x="884" y="1068"/>
                </a:cubicBezTo>
                <a:cubicBezTo>
                  <a:pt x="884" y="1060"/>
                  <a:pt x="877" y="1053"/>
                  <a:pt x="869" y="1053"/>
                </a:cubicBezTo>
                <a:close/>
                <a:moveTo>
                  <a:pt x="869" y="1086"/>
                </a:moveTo>
                <a:cubicBezTo>
                  <a:pt x="861" y="1086"/>
                  <a:pt x="854" y="1093"/>
                  <a:pt x="854" y="1101"/>
                </a:cubicBezTo>
                <a:cubicBezTo>
                  <a:pt x="854" y="1109"/>
                  <a:pt x="861" y="1116"/>
                  <a:pt x="869" y="1116"/>
                </a:cubicBezTo>
                <a:cubicBezTo>
                  <a:pt x="877" y="1116"/>
                  <a:pt x="884" y="1109"/>
                  <a:pt x="884" y="1101"/>
                </a:cubicBezTo>
                <a:cubicBezTo>
                  <a:pt x="884" y="1093"/>
                  <a:pt x="877" y="1086"/>
                  <a:pt x="869" y="1086"/>
                </a:cubicBezTo>
                <a:close/>
                <a:moveTo>
                  <a:pt x="869" y="1119"/>
                </a:moveTo>
                <a:cubicBezTo>
                  <a:pt x="861" y="1119"/>
                  <a:pt x="854" y="1126"/>
                  <a:pt x="854" y="1134"/>
                </a:cubicBezTo>
                <a:cubicBezTo>
                  <a:pt x="854" y="1142"/>
                  <a:pt x="861" y="1149"/>
                  <a:pt x="869" y="1149"/>
                </a:cubicBezTo>
                <a:cubicBezTo>
                  <a:pt x="877" y="1149"/>
                  <a:pt x="884" y="1142"/>
                  <a:pt x="884" y="1134"/>
                </a:cubicBezTo>
                <a:cubicBezTo>
                  <a:pt x="884" y="1126"/>
                  <a:pt x="877" y="1119"/>
                  <a:pt x="869" y="1119"/>
                </a:cubicBezTo>
                <a:close/>
                <a:moveTo>
                  <a:pt x="869" y="1152"/>
                </a:moveTo>
                <a:cubicBezTo>
                  <a:pt x="861" y="1152"/>
                  <a:pt x="854" y="1159"/>
                  <a:pt x="854" y="1167"/>
                </a:cubicBezTo>
                <a:cubicBezTo>
                  <a:pt x="854" y="1175"/>
                  <a:pt x="861" y="1182"/>
                  <a:pt x="869" y="1182"/>
                </a:cubicBezTo>
                <a:cubicBezTo>
                  <a:pt x="877" y="1182"/>
                  <a:pt x="884" y="1175"/>
                  <a:pt x="884" y="1167"/>
                </a:cubicBezTo>
                <a:cubicBezTo>
                  <a:pt x="884" y="1159"/>
                  <a:pt x="877" y="1152"/>
                  <a:pt x="869" y="1152"/>
                </a:cubicBezTo>
                <a:close/>
                <a:moveTo>
                  <a:pt x="869" y="1185"/>
                </a:moveTo>
                <a:cubicBezTo>
                  <a:pt x="861" y="1185"/>
                  <a:pt x="854" y="1192"/>
                  <a:pt x="854" y="1200"/>
                </a:cubicBezTo>
                <a:cubicBezTo>
                  <a:pt x="854" y="1208"/>
                  <a:pt x="861" y="1215"/>
                  <a:pt x="869" y="1215"/>
                </a:cubicBezTo>
                <a:cubicBezTo>
                  <a:pt x="877" y="1215"/>
                  <a:pt x="884" y="1208"/>
                  <a:pt x="884" y="1200"/>
                </a:cubicBezTo>
                <a:cubicBezTo>
                  <a:pt x="884" y="1192"/>
                  <a:pt x="877" y="1185"/>
                  <a:pt x="869" y="1185"/>
                </a:cubicBezTo>
                <a:close/>
                <a:moveTo>
                  <a:pt x="869" y="1218"/>
                </a:moveTo>
                <a:cubicBezTo>
                  <a:pt x="861" y="1218"/>
                  <a:pt x="854" y="1225"/>
                  <a:pt x="854" y="1233"/>
                </a:cubicBezTo>
                <a:cubicBezTo>
                  <a:pt x="854" y="1241"/>
                  <a:pt x="861" y="1248"/>
                  <a:pt x="869" y="1248"/>
                </a:cubicBezTo>
                <a:cubicBezTo>
                  <a:pt x="877" y="1248"/>
                  <a:pt x="884" y="1241"/>
                  <a:pt x="884" y="1233"/>
                </a:cubicBezTo>
                <a:cubicBezTo>
                  <a:pt x="884" y="1225"/>
                  <a:pt x="877" y="1218"/>
                  <a:pt x="869" y="1218"/>
                </a:cubicBezTo>
                <a:close/>
                <a:moveTo>
                  <a:pt x="869" y="1251"/>
                </a:moveTo>
                <a:cubicBezTo>
                  <a:pt x="861" y="1251"/>
                  <a:pt x="854" y="1258"/>
                  <a:pt x="854" y="1266"/>
                </a:cubicBezTo>
                <a:cubicBezTo>
                  <a:pt x="854" y="1274"/>
                  <a:pt x="861" y="1281"/>
                  <a:pt x="869" y="1281"/>
                </a:cubicBezTo>
                <a:cubicBezTo>
                  <a:pt x="877" y="1281"/>
                  <a:pt x="884" y="1274"/>
                  <a:pt x="884" y="1266"/>
                </a:cubicBezTo>
                <a:cubicBezTo>
                  <a:pt x="884" y="1258"/>
                  <a:pt x="877" y="1251"/>
                  <a:pt x="869" y="1251"/>
                </a:cubicBezTo>
                <a:close/>
                <a:moveTo>
                  <a:pt x="869" y="1284"/>
                </a:moveTo>
                <a:cubicBezTo>
                  <a:pt x="861" y="1284"/>
                  <a:pt x="854" y="1291"/>
                  <a:pt x="854" y="1299"/>
                </a:cubicBezTo>
                <a:cubicBezTo>
                  <a:pt x="854" y="1307"/>
                  <a:pt x="861" y="1314"/>
                  <a:pt x="869" y="1314"/>
                </a:cubicBezTo>
                <a:cubicBezTo>
                  <a:pt x="877" y="1314"/>
                  <a:pt x="884" y="1307"/>
                  <a:pt x="884" y="1299"/>
                </a:cubicBezTo>
                <a:cubicBezTo>
                  <a:pt x="884" y="1291"/>
                  <a:pt x="877" y="1284"/>
                  <a:pt x="869" y="1284"/>
                </a:cubicBezTo>
                <a:close/>
                <a:moveTo>
                  <a:pt x="869" y="1317"/>
                </a:moveTo>
                <a:cubicBezTo>
                  <a:pt x="861" y="1317"/>
                  <a:pt x="854" y="1323"/>
                  <a:pt x="854" y="1332"/>
                </a:cubicBezTo>
                <a:cubicBezTo>
                  <a:pt x="854" y="1340"/>
                  <a:pt x="861" y="1346"/>
                  <a:pt x="869" y="1346"/>
                </a:cubicBezTo>
                <a:cubicBezTo>
                  <a:pt x="877" y="1346"/>
                  <a:pt x="884" y="1340"/>
                  <a:pt x="884" y="1332"/>
                </a:cubicBezTo>
                <a:cubicBezTo>
                  <a:pt x="884" y="1323"/>
                  <a:pt x="877" y="1317"/>
                  <a:pt x="869" y="1317"/>
                </a:cubicBezTo>
                <a:close/>
                <a:moveTo>
                  <a:pt x="869" y="1350"/>
                </a:moveTo>
                <a:cubicBezTo>
                  <a:pt x="861" y="1350"/>
                  <a:pt x="854" y="1356"/>
                  <a:pt x="854" y="1365"/>
                </a:cubicBezTo>
                <a:cubicBezTo>
                  <a:pt x="854" y="1373"/>
                  <a:pt x="861" y="1379"/>
                  <a:pt x="869" y="1379"/>
                </a:cubicBezTo>
                <a:cubicBezTo>
                  <a:pt x="877" y="1379"/>
                  <a:pt x="884" y="1373"/>
                  <a:pt x="884" y="1365"/>
                </a:cubicBezTo>
                <a:cubicBezTo>
                  <a:pt x="884" y="1356"/>
                  <a:pt x="877" y="1350"/>
                  <a:pt x="869" y="1350"/>
                </a:cubicBezTo>
                <a:close/>
                <a:moveTo>
                  <a:pt x="869" y="1383"/>
                </a:moveTo>
                <a:cubicBezTo>
                  <a:pt x="861" y="1383"/>
                  <a:pt x="854" y="1389"/>
                  <a:pt x="854" y="1397"/>
                </a:cubicBezTo>
                <a:cubicBezTo>
                  <a:pt x="854" y="1406"/>
                  <a:pt x="861" y="1412"/>
                  <a:pt x="869" y="1412"/>
                </a:cubicBezTo>
                <a:cubicBezTo>
                  <a:pt x="877" y="1412"/>
                  <a:pt x="884" y="1406"/>
                  <a:pt x="884" y="1397"/>
                </a:cubicBezTo>
                <a:cubicBezTo>
                  <a:pt x="884" y="1389"/>
                  <a:pt x="877" y="1383"/>
                  <a:pt x="869" y="1383"/>
                </a:cubicBezTo>
                <a:close/>
                <a:moveTo>
                  <a:pt x="869" y="1416"/>
                </a:moveTo>
                <a:cubicBezTo>
                  <a:pt x="861" y="1416"/>
                  <a:pt x="854" y="1422"/>
                  <a:pt x="854" y="1430"/>
                </a:cubicBezTo>
                <a:cubicBezTo>
                  <a:pt x="854" y="1439"/>
                  <a:pt x="861" y="1445"/>
                  <a:pt x="869" y="1445"/>
                </a:cubicBezTo>
                <a:cubicBezTo>
                  <a:pt x="877" y="1445"/>
                  <a:pt x="884" y="1439"/>
                  <a:pt x="884" y="1430"/>
                </a:cubicBezTo>
                <a:cubicBezTo>
                  <a:pt x="884" y="1422"/>
                  <a:pt x="877" y="1416"/>
                  <a:pt x="869" y="1416"/>
                </a:cubicBezTo>
                <a:close/>
                <a:moveTo>
                  <a:pt x="902" y="0"/>
                </a:moveTo>
                <a:cubicBezTo>
                  <a:pt x="894" y="0"/>
                  <a:pt x="887" y="7"/>
                  <a:pt x="887" y="15"/>
                </a:cubicBezTo>
                <a:cubicBezTo>
                  <a:pt x="887" y="23"/>
                  <a:pt x="894" y="30"/>
                  <a:pt x="902" y="30"/>
                </a:cubicBezTo>
                <a:cubicBezTo>
                  <a:pt x="910" y="30"/>
                  <a:pt x="917" y="23"/>
                  <a:pt x="917" y="15"/>
                </a:cubicBezTo>
                <a:cubicBezTo>
                  <a:pt x="917" y="7"/>
                  <a:pt x="910" y="0"/>
                  <a:pt x="902" y="0"/>
                </a:cubicBezTo>
                <a:close/>
                <a:moveTo>
                  <a:pt x="902" y="33"/>
                </a:moveTo>
                <a:cubicBezTo>
                  <a:pt x="894" y="33"/>
                  <a:pt x="887" y="40"/>
                  <a:pt x="887" y="48"/>
                </a:cubicBezTo>
                <a:cubicBezTo>
                  <a:pt x="887" y="56"/>
                  <a:pt x="894" y="63"/>
                  <a:pt x="902" y="63"/>
                </a:cubicBezTo>
                <a:cubicBezTo>
                  <a:pt x="910" y="63"/>
                  <a:pt x="917" y="56"/>
                  <a:pt x="917" y="48"/>
                </a:cubicBezTo>
                <a:cubicBezTo>
                  <a:pt x="917" y="40"/>
                  <a:pt x="910" y="33"/>
                  <a:pt x="902" y="33"/>
                </a:cubicBezTo>
                <a:close/>
                <a:moveTo>
                  <a:pt x="902" y="66"/>
                </a:moveTo>
                <a:cubicBezTo>
                  <a:pt x="894" y="66"/>
                  <a:pt x="887" y="72"/>
                  <a:pt x="887" y="81"/>
                </a:cubicBezTo>
                <a:cubicBezTo>
                  <a:pt x="887" y="89"/>
                  <a:pt x="894" y="95"/>
                  <a:pt x="902" y="95"/>
                </a:cubicBezTo>
                <a:cubicBezTo>
                  <a:pt x="910" y="95"/>
                  <a:pt x="917" y="89"/>
                  <a:pt x="917" y="81"/>
                </a:cubicBezTo>
                <a:cubicBezTo>
                  <a:pt x="917" y="72"/>
                  <a:pt x="910" y="66"/>
                  <a:pt x="902" y="66"/>
                </a:cubicBezTo>
                <a:close/>
                <a:moveTo>
                  <a:pt x="902" y="99"/>
                </a:moveTo>
                <a:cubicBezTo>
                  <a:pt x="894" y="99"/>
                  <a:pt x="887" y="105"/>
                  <a:pt x="887" y="114"/>
                </a:cubicBezTo>
                <a:cubicBezTo>
                  <a:pt x="887" y="122"/>
                  <a:pt x="894" y="128"/>
                  <a:pt x="902" y="128"/>
                </a:cubicBezTo>
                <a:cubicBezTo>
                  <a:pt x="910" y="128"/>
                  <a:pt x="917" y="122"/>
                  <a:pt x="917" y="114"/>
                </a:cubicBezTo>
                <a:cubicBezTo>
                  <a:pt x="917" y="105"/>
                  <a:pt x="910" y="99"/>
                  <a:pt x="902" y="99"/>
                </a:cubicBezTo>
                <a:close/>
                <a:moveTo>
                  <a:pt x="902" y="132"/>
                </a:moveTo>
                <a:cubicBezTo>
                  <a:pt x="894" y="132"/>
                  <a:pt x="887" y="138"/>
                  <a:pt x="887" y="147"/>
                </a:cubicBezTo>
                <a:cubicBezTo>
                  <a:pt x="887" y="155"/>
                  <a:pt x="894" y="161"/>
                  <a:pt x="902" y="161"/>
                </a:cubicBezTo>
                <a:cubicBezTo>
                  <a:pt x="910" y="161"/>
                  <a:pt x="917" y="155"/>
                  <a:pt x="917" y="147"/>
                </a:cubicBezTo>
                <a:cubicBezTo>
                  <a:pt x="917" y="138"/>
                  <a:pt x="910" y="132"/>
                  <a:pt x="902" y="132"/>
                </a:cubicBezTo>
                <a:close/>
                <a:moveTo>
                  <a:pt x="902" y="165"/>
                </a:moveTo>
                <a:cubicBezTo>
                  <a:pt x="894" y="165"/>
                  <a:pt x="887" y="171"/>
                  <a:pt x="887" y="179"/>
                </a:cubicBezTo>
                <a:cubicBezTo>
                  <a:pt x="887" y="188"/>
                  <a:pt x="894" y="194"/>
                  <a:pt x="902" y="194"/>
                </a:cubicBezTo>
                <a:cubicBezTo>
                  <a:pt x="910" y="194"/>
                  <a:pt x="917" y="188"/>
                  <a:pt x="917" y="179"/>
                </a:cubicBezTo>
                <a:cubicBezTo>
                  <a:pt x="917" y="171"/>
                  <a:pt x="910" y="165"/>
                  <a:pt x="902" y="165"/>
                </a:cubicBezTo>
                <a:close/>
                <a:moveTo>
                  <a:pt x="902" y="198"/>
                </a:moveTo>
                <a:cubicBezTo>
                  <a:pt x="894" y="198"/>
                  <a:pt x="887" y="204"/>
                  <a:pt x="887" y="212"/>
                </a:cubicBezTo>
                <a:cubicBezTo>
                  <a:pt x="887" y="221"/>
                  <a:pt x="894" y="227"/>
                  <a:pt x="902" y="227"/>
                </a:cubicBezTo>
                <a:cubicBezTo>
                  <a:pt x="910" y="227"/>
                  <a:pt x="917" y="221"/>
                  <a:pt x="917" y="212"/>
                </a:cubicBezTo>
                <a:cubicBezTo>
                  <a:pt x="917" y="204"/>
                  <a:pt x="910" y="198"/>
                  <a:pt x="902" y="198"/>
                </a:cubicBezTo>
                <a:close/>
                <a:moveTo>
                  <a:pt x="902" y="230"/>
                </a:moveTo>
                <a:cubicBezTo>
                  <a:pt x="894" y="230"/>
                  <a:pt x="887" y="237"/>
                  <a:pt x="887" y="245"/>
                </a:cubicBezTo>
                <a:cubicBezTo>
                  <a:pt x="887" y="253"/>
                  <a:pt x="894" y="260"/>
                  <a:pt x="902" y="260"/>
                </a:cubicBezTo>
                <a:cubicBezTo>
                  <a:pt x="910" y="260"/>
                  <a:pt x="917" y="253"/>
                  <a:pt x="917" y="245"/>
                </a:cubicBezTo>
                <a:cubicBezTo>
                  <a:pt x="917" y="237"/>
                  <a:pt x="910" y="230"/>
                  <a:pt x="902" y="230"/>
                </a:cubicBezTo>
                <a:close/>
                <a:moveTo>
                  <a:pt x="902" y="263"/>
                </a:moveTo>
                <a:cubicBezTo>
                  <a:pt x="894" y="263"/>
                  <a:pt x="887" y="270"/>
                  <a:pt x="887" y="278"/>
                </a:cubicBezTo>
                <a:cubicBezTo>
                  <a:pt x="887" y="286"/>
                  <a:pt x="894" y="293"/>
                  <a:pt x="902" y="293"/>
                </a:cubicBezTo>
                <a:cubicBezTo>
                  <a:pt x="910" y="293"/>
                  <a:pt x="917" y="286"/>
                  <a:pt x="917" y="278"/>
                </a:cubicBezTo>
                <a:cubicBezTo>
                  <a:pt x="917" y="270"/>
                  <a:pt x="910" y="263"/>
                  <a:pt x="902" y="263"/>
                </a:cubicBezTo>
                <a:close/>
                <a:moveTo>
                  <a:pt x="902" y="296"/>
                </a:moveTo>
                <a:cubicBezTo>
                  <a:pt x="894" y="296"/>
                  <a:pt x="887" y="303"/>
                  <a:pt x="887" y="311"/>
                </a:cubicBezTo>
                <a:cubicBezTo>
                  <a:pt x="887" y="319"/>
                  <a:pt x="894" y="326"/>
                  <a:pt x="902" y="326"/>
                </a:cubicBezTo>
                <a:cubicBezTo>
                  <a:pt x="910" y="326"/>
                  <a:pt x="917" y="319"/>
                  <a:pt x="917" y="311"/>
                </a:cubicBezTo>
                <a:cubicBezTo>
                  <a:pt x="917" y="303"/>
                  <a:pt x="910" y="296"/>
                  <a:pt x="902" y="296"/>
                </a:cubicBezTo>
                <a:close/>
                <a:moveTo>
                  <a:pt x="902" y="329"/>
                </a:moveTo>
                <a:cubicBezTo>
                  <a:pt x="894" y="329"/>
                  <a:pt x="887" y="336"/>
                  <a:pt x="887" y="344"/>
                </a:cubicBezTo>
                <a:cubicBezTo>
                  <a:pt x="887" y="352"/>
                  <a:pt x="894" y="359"/>
                  <a:pt x="902" y="359"/>
                </a:cubicBezTo>
                <a:cubicBezTo>
                  <a:pt x="910" y="359"/>
                  <a:pt x="917" y="352"/>
                  <a:pt x="917" y="344"/>
                </a:cubicBezTo>
                <a:cubicBezTo>
                  <a:pt x="917" y="336"/>
                  <a:pt x="910" y="329"/>
                  <a:pt x="902" y="329"/>
                </a:cubicBezTo>
                <a:close/>
                <a:moveTo>
                  <a:pt x="902" y="362"/>
                </a:moveTo>
                <a:cubicBezTo>
                  <a:pt x="894" y="362"/>
                  <a:pt x="887" y="369"/>
                  <a:pt x="887" y="377"/>
                </a:cubicBezTo>
                <a:cubicBezTo>
                  <a:pt x="887" y="385"/>
                  <a:pt x="894" y="392"/>
                  <a:pt x="902" y="392"/>
                </a:cubicBezTo>
                <a:cubicBezTo>
                  <a:pt x="910" y="392"/>
                  <a:pt x="917" y="385"/>
                  <a:pt x="917" y="377"/>
                </a:cubicBezTo>
                <a:cubicBezTo>
                  <a:pt x="917" y="369"/>
                  <a:pt x="910" y="362"/>
                  <a:pt x="902" y="362"/>
                </a:cubicBezTo>
                <a:close/>
                <a:moveTo>
                  <a:pt x="902" y="395"/>
                </a:moveTo>
                <a:cubicBezTo>
                  <a:pt x="894" y="395"/>
                  <a:pt x="887" y="402"/>
                  <a:pt x="887" y="410"/>
                </a:cubicBezTo>
                <a:cubicBezTo>
                  <a:pt x="887" y="418"/>
                  <a:pt x="894" y="425"/>
                  <a:pt x="902" y="425"/>
                </a:cubicBezTo>
                <a:cubicBezTo>
                  <a:pt x="910" y="425"/>
                  <a:pt x="917" y="418"/>
                  <a:pt x="917" y="410"/>
                </a:cubicBezTo>
                <a:cubicBezTo>
                  <a:pt x="917" y="402"/>
                  <a:pt x="910" y="395"/>
                  <a:pt x="902" y="395"/>
                </a:cubicBezTo>
                <a:close/>
                <a:moveTo>
                  <a:pt x="902" y="428"/>
                </a:moveTo>
                <a:cubicBezTo>
                  <a:pt x="894" y="428"/>
                  <a:pt x="887" y="435"/>
                  <a:pt x="887" y="443"/>
                </a:cubicBezTo>
                <a:cubicBezTo>
                  <a:pt x="887" y="451"/>
                  <a:pt x="894" y="458"/>
                  <a:pt x="902" y="458"/>
                </a:cubicBezTo>
                <a:cubicBezTo>
                  <a:pt x="910" y="458"/>
                  <a:pt x="917" y="451"/>
                  <a:pt x="917" y="443"/>
                </a:cubicBezTo>
                <a:cubicBezTo>
                  <a:pt x="917" y="435"/>
                  <a:pt x="910" y="428"/>
                  <a:pt x="902" y="428"/>
                </a:cubicBezTo>
                <a:close/>
                <a:moveTo>
                  <a:pt x="902" y="461"/>
                </a:moveTo>
                <a:cubicBezTo>
                  <a:pt x="894" y="461"/>
                  <a:pt x="887" y="468"/>
                  <a:pt x="887" y="476"/>
                </a:cubicBezTo>
                <a:cubicBezTo>
                  <a:pt x="887" y="484"/>
                  <a:pt x="894" y="491"/>
                  <a:pt x="902" y="491"/>
                </a:cubicBezTo>
                <a:cubicBezTo>
                  <a:pt x="910" y="491"/>
                  <a:pt x="917" y="484"/>
                  <a:pt x="917" y="476"/>
                </a:cubicBezTo>
                <a:cubicBezTo>
                  <a:pt x="917" y="468"/>
                  <a:pt x="910" y="461"/>
                  <a:pt x="902" y="461"/>
                </a:cubicBezTo>
                <a:close/>
                <a:moveTo>
                  <a:pt x="902" y="494"/>
                </a:moveTo>
                <a:cubicBezTo>
                  <a:pt x="894" y="494"/>
                  <a:pt x="887" y="500"/>
                  <a:pt x="887" y="509"/>
                </a:cubicBezTo>
                <a:cubicBezTo>
                  <a:pt x="887" y="517"/>
                  <a:pt x="894" y="523"/>
                  <a:pt x="902" y="523"/>
                </a:cubicBezTo>
                <a:cubicBezTo>
                  <a:pt x="910" y="523"/>
                  <a:pt x="917" y="517"/>
                  <a:pt x="917" y="509"/>
                </a:cubicBezTo>
                <a:cubicBezTo>
                  <a:pt x="917" y="500"/>
                  <a:pt x="910" y="494"/>
                  <a:pt x="902" y="494"/>
                </a:cubicBezTo>
                <a:close/>
                <a:moveTo>
                  <a:pt x="902" y="527"/>
                </a:moveTo>
                <a:cubicBezTo>
                  <a:pt x="894" y="527"/>
                  <a:pt x="887" y="533"/>
                  <a:pt x="887" y="542"/>
                </a:cubicBezTo>
                <a:cubicBezTo>
                  <a:pt x="887" y="550"/>
                  <a:pt x="894" y="556"/>
                  <a:pt x="902" y="556"/>
                </a:cubicBezTo>
                <a:cubicBezTo>
                  <a:pt x="910" y="556"/>
                  <a:pt x="917" y="550"/>
                  <a:pt x="917" y="542"/>
                </a:cubicBezTo>
                <a:cubicBezTo>
                  <a:pt x="917" y="533"/>
                  <a:pt x="910" y="527"/>
                  <a:pt x="902" y="527"/>
                </a:cubicBezTo>
                <a:close/>
                <a:moveTo>
                  <a:pt x="902" y="560"/>
                </a:moveTo>
                <a:cubicBezTo>
                  <a:pt x="894" y="560"/>
                  <a:pt x="887" y="566"/>
                  <a:pt x="887" y="574"/>
                </a:cubicBezTo>
                <a:cubicBezTo>
                  <a:pt x="887" y="583"/>
                  <a:pt x="894" y="589"/>
                  <a:pt x="902" y="589"/>
                </a:cubicBezTo>
                <a:cubicBezTo>
                  <a:pt x="910" y="589"/>
                  <a:pt x="917" y="583"/>
                  <a:pt x="917" y="574"/>
                </a:cubicBezTo>
                <a:cubicBezTo>
                  <a:pt x="917" y="566"/>
                  <a:pt x="910" y="560"/>
                  <a:pt x="902" y="560"/>
                </a:cubicBezTo>
                <a:close/>
                <a:moveTo>
                  <a:pt x="902" y="593"/>
                </a:moveTo>
                <a:cubicBezTo>
                  <a:pt x="894" y="593"/>
                  <a:pt x="887" y="599"/>
                  <a:pt x="887" y="607"/>
                </a:cubicBezTo>
                <a:cubicBezTo>
                  <a:pt x="887" y="616"/>
                  <a:pt x="894" y="622"/>
                  <a:pt x="902" y="622"/>
                </a:cubicBezTo>
                <a:cubicBezTo>
                  <a:pt x="910" y="622"/>
                  <a:pt x="917" y="616"/>
                  <a:pt x="917" y="607"/>
                </a:cubicBezTo>
                <a:cubicBezTo>
                  <a:pt x="917" y="599"/>
                  <a:pt x="910" y="593"/>
                  <a:pt x="902" y="593"/>
                </a:cubicBezTo>
                <a:close/>
                <a:moveTo>
                  <a:pt x="902" y="625"/>
                </a:moveTo>
                <a:cubicBezTo>
                  <a:pt x="894" y="625"/>
                  <a:pt x="887" y="632"/>
                  <a:pt x="887" y="640"/>
                </a:cubicBezTo>
                <a:cubicBezTo>
                  <a:pt x="887" y="648"/>
                  <a:pt x="894" y="655"/>
                  <a:pt x="902" y="655"/>
                </a:cubicBezTo>
                <a:cubicBezTo>
                  <a:pt x="910" y="655"/>
                  <a:pt x="917" y="648"/>
                  <a:pt x="917" y="640"/>
                </a:cubicBezTo>
                <a:cubicBezTo>
                  <a:pt x="917" y="632"/>
                  <a:pt x="910" y="625"/>
                  <a:pt x="902" y="625"/>
                </a:cubicBezTo>
                <a:close/>
                <a:moveTo>
                  <a:pt x="902" y="658"/>
                </a:moveTo>
                <a:cubicBezTo>
                  <a:pt x="894" y="658"/>
                  <a:pt x="887" y="665"/>
                  <a:pt x="887" y="673"/>
                </a:cubicBezTo>
                <a:cubicBezTo>
                  <a:pt x="887" y="681"/>
                  <a:pt x="894" y="688"/>
                  <a:pt x="902" y="688"/>
                </a:cubicBezTo>
                <a:cubicBezTo>
                  <a:pt x="910" y="688"/>
                  <a:pt x="917" y="681"/>
                  <a:pt x="917" y="673"/>
                </a:cubicBezTo>
                <a:cubicBezTo>
                  <a:pt x="917" y="665"/>
                  <a:pt x="910" y="658"/>
                  <a:pt x="902" y="658"/>
                </a:cubicBezTo>
                <a:close/>
                <a:moveTo>
                  <a:pt x="902" y="691"/>
                </a:moveTo>
                <a:cubicBezTo>
                  <a:pt x="894" y="691"/>
                  <a:pt x="887" y="698"/>
                  <a:pt x="887" y="706"/>
                </a:cubicBezTo>
                <a:cubicBezTo>
                  <a:pt x="887" y="714"/>
                  <a:pt x="894" y="721"/>
                  <a:pt x="902" y="721"/>
                </a:cubicBezTo>
                <a:cubicBezTo>
                  <a:pt x="910" y="721"/>
                  <a:pt x="917" y="714"/>
                  <a:pt x="917" y="706"/>
                </a:cubicBezTo>
                <a:cubicBezTo>
                  <a:pt x="917" y="698"/>
                  <a:pt x="910" y="691"/>
                  <a:pt x="902" y="691"/>
                </a:cubicBezTo>
                <a:close/>
                <a:moveTo>
                  <a:pt x="902" y="724"/>
                </a:moveTo>
                <a:cubicBezTo>
                  <a:pt x="894" y="724"/>
                  <a:pt x="887" y="731"/>
                  <a:pt x="887" y="739"/>
                </a:cubicBezTo>
                <a:cubicBezTo>
                  <a:pt x="887" y="747"/>
                  <a:pt x="894" y="754"/>
                  <a:pt x="902" y="754"/>
                </a:cubicBezTo>
                <a:cubicBezTo>
                  <a:pt x="910" y="754"/>
                  <a:pt x="917" y="747"/>
                  <a:pt x="917" y="739"/>
                </a:cubicBezTo>
                <a:cubicBezTo>
                  <a:pt x="917" y="731"/>
                  <a:pt x="910" y="724"/>
                  <a:pt x="902" y="724"/>
                </a:cubicBezTo>
                <a:close/>
                <a:moveTo>
                  <a:pt x="902" y="757"/>
                </a:moveTo>
                <a:cubicBezTo>
                  <a:pt x="894" y="757"/>
                  <a:pt x="887" y="764"/>
                  <a:pt x="887" y="772"/>
                </a:cubicBezTo>
                <a:cubicBezTo>
                  <a:pt x="887" y="780"/>
                  <a:pt x="894" y="787"/>
                  <a:pt x="902" y="787"/>
                </a:cubicBezTo>
                <a:cubicBezTo>
                  <a:pt x="910" y="787"/>
                  <a:pt x="917" y="780"/>
                  <a:pt x="917" y="772"/>
                </a:cubicBezTo>
                <a:cubicBezTo>
                  <a:pt x="917" y="764"/>
                  <a:pt x="910" y="757"/>
                  <a:pt x="902" y="757"/>
                </a:cubicBezTo>
                <a:close/>
                <a:moveTo>
                  <a:pt x="902" y="790"/>
                </a:moveTo>
                <a:cubicBezTo>
                  <a:pt x="894" y="790"/>
                  <a:pt x="887" y="797"/>
                  <a:pt x="887" y="805"/>
                </a:cubicBezTo>
                <a:cubicBezTo>
                  <a:pt x="887" y="813"/>
                  <a:pt x="894" y="820"/>
                  <a:pt x="902" y="820"/>
                </a:cubicBezTo>
                <a:cubicBezTo>
                  <a:pt x="910" y="820"/>
                  <a:pt x="917" y="813"/>
                  <a:pt x="917" y="805"/>
                </a:cubicBezTo>
                <a:cubicBezTo>
                  <a:pt x="917" y="797"/>
                  <a:pt x="910" y="790"/>
                  <a:pt x="902" y="790"/>
                </a:cubicBezTo>
                <a:close/>
                <a:moveTo>
                  <a:pt x="902" y="823"/>
                </a:moveTo>
                <a:cubicBezTo>
                  <a:pt x="894" y="823"/>
                  <a:pt x="887" y="830"/>
                  <a:pt x="887" y="838"/>
                </a:cubicBezTo>
                <a:cubicBezTo>
                  <a:pt x="887" y="846"/>
                  <a:pt x="894" y="853"/>
                  <a:pt x="902" y="853"/>
                </a:cubicBezTo>
                <a:cubicBezTo>
                  <a:pt x="910" y="853"/>
                  <a:pt x="917" y="846"/>
                  <a:pt x="917" y="838"/>
                </a:cubicBezTo>
                <a:cubicBezTo>
                  <a:pt x="917" y="830"/>
                  <a:pt x="910" y="823"/>
                  <a:pt x="902" y="823"/>
                </a:cubicBezTo>
                <a:close/>
                <a:moveTo>
                  <a:pt x="902" y="856"/>
                </a:moveTo>
                <a:cubicBezTo>
                  <a:pt x="894" y="856"/>
                  <a:pt x="887" y="863"/>
                  <a:pt x="887" y="871"/>
                </a:cubicBezTo>
                <a:cubicBezTo>
                  <a:pt x="887" y="879"/>
                  <a:pt x="894" y="886"/>
                  <a:pt x="902" y="886"/>
                </a:cubicBezTo>
                <a:cubicBezTo>
                  <a:pt x="910" y="886"/>
                  <a:pt x="917" y="879"/>
                  <a:pt x="917" y="871"/>
                </a:cubicBezTo>
                <a:cubicBezTo>
                  <a:pt x="917" y="863"/>
                  <a:pt x="910" y="856"/>
                  <a:pt x="902" y="856"/>
                </a:cubicBezTo>
                <a:close/>
                <a:moveTo>
                  <a:pt x="902" y="889"/>
                </a:moveTo>
                <a:cubicBezTo>
                  <a:pt x="894" y="889"/>
                  <a:pt x="887" y="895"/>
                  <a:pt x="887" y="904"/>
                </a:cubicBezTo>
                <a:cubicBezTo>
                  <a:pt x="887" y="912"/>
                  <a:pt x="894" y="918"/>
                  <a:pt x="902" y="918"/>
                </a:cubicBezTo>
                <a:cubicBezTo>
                  <a:pt x="910" y="918"/>
                  <a:pt x="917" y="912"/>
                  <a:pt x="917" y="904"/>
                </a:cubicBezTo>
                <a:cubicBezTo>
                  <a:pt x="917" y="895"/>
                  <a:pt x="910" y="889"/>
                  <a:pt x="902" y="889"/>
                </a:cubicBezTo>
                <a:close/>
                <a:moveTo>
                  <a:pt x="902" y="922"/>
                </a:moveTo>
                <a:cubicBezTo>
                  <a:pt x="894" y="922"/>
                  <a:pt x="887" y="928"/>
                  <a:pt x="887" y="937"/>
                </a:cubicBezTo>
                <a:cubicBezTo>
                  <a:pt x="887" y="945"/>
                  <a:pt x="894" y="951"/>
                  <a:pt x="902" y="951"/>
                </a:cubicBezTo>
                <a:cubicBezTo>
                  <a:pt x="910" y="951"/>
                  <a:pt x="917" y="945"/>
                  <a:pt x="917" y="937"/>
                </a:cubicBezTo>
                <a:cubicBezTo>
                  <a:pt x="917" y="928"/>
                  <a:pt x="910" y="922"/>
                  <a:pt x="902" y="922"/>
                </a:cubicBezTo>
                <a:close/>
                <a:moveTo>
                  <a:pt x="902" y="955"/>
                </a:moveTo>
                <a:cubicBezTo>
                  <a:pt x="894" y="955"/>
                  <a:pt x="887" y="961"/>
                  <a:pt x="887" y="970"/>
                </a:cubicBezTo>
                <a:cubicBezTo>
                  <a:pt x="887" y="978"/>
                  <a:pt x="894" y="984"/>
                  <a:pt x="902" y="984"/>
                </a:cubicBezTo>
                <a:cubicBezTo>
                  <a:pt x="910" y="984"/>
                  <a:pt x="917" y="978"/>
                  <a:pt x="917" y="970"/>
                </a:cubicBezTo>
                <a:cubicBezTo>
                  <a:pt x="917" y="961"/>
                  <a:pt x="910" y="955"/>
                  <a:pt x="902" y="955"/>
                </a:cubicBezTo>
                <a:close/>
                <a:moveTo>
                  <a:pt x="902" y="988"/>
                </a:moveTo>
                <a:cubicBezTo>
                  <a:pt x="894" y="988"/>
                  <a:pt x="887" y="994"/>
                  <a:pt x="887" y="1002"/>
                </a:cubicBezTo>
                <a:cubicBezTo>
                  <a:pt x="887" y="1011"/>
                  <a:pt x="894" y="1017"/>
                  <a:pt x="902" y="1017"/>
                </a:cubicBezTo>
                <a:cubicBezTo>
                  <a:pt x="910" y="1017"/>
                  <a:pt x="917" y="1011"/>
                  <a:pt x="917" y="1002"/>
                </a:cubicBezTo>
                <a:cubicBezTo>
                  <a:pt x="917" y="994"/>
                  <a:pt x="910" y="988"/>
                  <a:pt x="902" y="988"/>
                </a:cubicBezTo>
                <a:close/>
                <a:moveTo>
                  <a:pt x="902" y="1021"/>
                </a:moveTo>
                <a:cubicBezTo>
                  <a:pt x="894" y="1021"/>
                  <a:pt x="887" y="1027"/>
                  <a:pt x="887" y="1035"/>
                </a:cubicBezTo>
                <a:cubicBezTo>
                  <a:pt x="887" y="1044"/>
                  <a:pt x="894" y="1050"/>
                  <a:pt x="902" y="1050"/>
                </a:cubicBezTo>
                <a:cubicBezTo>
                  <a:pt x="910" y="1050"/>
                  <a:pt x="917" y="1044"/>
                  <a:pt x="917" y="1035"/>
                </a:cubicBezTo>
                <a:cubicBezTo>
                  <a:pt x="917" y="1027"/>
                  <a:pt x="910" y="1021"/>
                  <a:pt x="902" y="1021"/>
                </a:cubicBezTo>
                <a:close/>
                <a:moveTo>
                  <a:pt x="902" y="1053"/>
                </a:moveTo>
                <a:cubicBezTo>
                  <a:pt x="894" y="1053"/>
                  <a:pt x="887" y="1060"/>
                  <a:pt x="887" y="1068"/>
                </a:cubicBezTo>
                <a:cubicBezTo>
                  <a:pt x="887" y="1076"/>
                  <a:pt x="894" y="1083"/>
                  <a:pt x="902" y="1083"/>
                </a:cubicBezTo>
                <a:cubicBezTo>
                  <a:pt x="910" y="1083"/>
                  <a:pt x="917" y="1076"/>
                  <a:pt x="917" y="1068"/>
                </a:cubicBezTo>
                <a:cubicBezTo>
                  <a:pt x="917" y="1060"/>
                  <a:pt x="910" y="1053"/>
                  <a:pt x="902" y="1053"/>
                </a:cubicBezTo>
                <a:close/>
                <a:moveTo>
                  <a:pt x="902" y="1086"/>
                </a:moveTo>
                <a:cubicBezTo>
                  <a:pt x="894" y="1086"/>
                  <a:pt x="887" y="1093"/>
                  <a:pt x="887" y="1101"/>
                </a:cubicBezTo>
                <a:cubicBezTo>
                  <a:pt x="887" y="1109"/>
                  <a:pt x="894" y="1116"/>
                  <a:pt x="902" y="1116"/>
                </a:cubicBezTo>
                <a:cubicBezTo>
                  <a:pt x="910" y="1116"/>
                  <a:pt x="917" y="1109"/>
                  <a:pt x="917" y="1101"/>
                </a:cubicBezTo>
                <a:cubicBezTo>
                  <a:pt x="917" y="1093"/>
                  <a:pt x="910" y="1086"/>
                  <a:pt x="902" y="1086"/>
                </a:cubicBezTo>
                <a:close/>
                <a:moveTo>
                  <a:pt x="902" y="1119"/>
                </a:moveTo>
                <a:cubicBezTo>
                  <a:pt x="894" y="1119"/>
                  <a:pt x="887" y="1126"/>
                  <a:pt x="887" y="1134"/>
                </a:cubicBezTo>
                <a:cubicBezTo>
                  <a:pt x="887" y="1142"/>
                  <a:pt x="894" y="1149"/>
                  <a:pt x="902" y="1149"/>
                </a:cubicBezTo>
                <a:cubicBezTo>
                  <a:pt x="910" y="1149"/>
                  <a:pt x="917" y="1142"/>
                  <a:pt x="917" y="1134"/>
                </a:cubicBezTo>
                <a:cubicBezTo>
                  <a:pt x="917" y="1126"/>
                  <a:pt x="910" y="1119"/>
                  <a:pt x="902" y="1119"/>
                </a:cubicBezTo>
                <a:close/>
                <a:moveTo>
                  <a:pt x="902" y="1152"/>
                </a:moveTo>
                <a:cubicBezTo>
                  <a:pt x="894" y="1152"/>
                  <a:pt x="887" y="1159"/>
                  <a:pt x="887" y="1167"/>
                </a:cubicBezTo>
                <a:cubicBezTo>
                  <a:pt x="887" y="1175"/>
                  <a:pt x="894" y="1182"/>
                  <a:pt x="902" y="1182"/>
                </a:cubicBezTo>
                <a:cubicBezTo>
                  <a:pt x="910" y="1182"/>
                  <a:pt x="917" y="1175"/>
                  <a:pt x="917" y="1167"/>
                </a:cubicBezTo>
                <a:cubicBezTo>
                  <a:pt x="917" y="1159"/>
                  <a:pt x="910" y="1152"/>
                  <a:pt x="902" y="1152"/>
                </a:cubicBezTo>
                <a:close/>
                <a:moveTo>
                  <a:pt x="902" y="1185"/>
                </a:moveTo>
                <a:cubicBezTo>
                  <a:pt x="894" y="1185"/>
                  <a:pt x="887" y="1192"/>
                  <a:pt x="887" y="1200"/>
                </a:cubicBezTo>
                <a:cubicBezTo>
                  <a:pt x="887" y="1208"/>
                  <a:pt x="894" y="1215"/>
                  <a:pt x="902" y="1215"/>
                </a:cubicBezTo>
                <a:cubicBezTo>
                  <a:pt x="910" y="1215"/>
                  <a:pt x="917" y="1208"/>
                  <a:pt x="917" y="1200"/>
                </a:cubicBezTo>
                <a:cubicBezTo>
                  <a:pt x="917" y="1192"/>
                  <a:pt x="910" y="1185"/>
                  <a:pt x="902" y="1185"/>
                </a:cubicBezTo>
                <a:close/>
                <a:moveTo>
                  <a:pt x="902" y="1218"/>
                </a:moveTo>
                <a:cubicBezTo>
                  <a:pt x="894" y="1218"/>
                  <a:pt x="887" y="1225"/>
                  <a:pt x="887" y="1233"/>
                </a:cubicBezTo>
                <a:cubicBezTo>
                  <a:pt x="887" y="1241"/>
                  <a:pt x="894" y="1248"/>
                  <a:pt x="902" y="1248"/>
                </a:cubicBezTo>
                <a:cubicBezTo>
                  <a:pt x="910" y="1248"/>
                  <a:pt x="917" y="1241"/>
                  <a:pt x="917" y="1233"/>
                </a:cubicBezTo>
                <a:cubicBezTo>
                  <a:pt x="917" y="1225"/>
                  <a:pt x="910" y="1218"/>
                  <a:pt x="902" y="1218"/>
                </a:cubicBezTo>
                <a:close/>
                <a:moveTo>
                  <a:pt x="902" y="1251"/>
                </a:moveTo>
                <a:cubicBezTo>
                  <a:pt x="894" y="1251"/>
                  <a:pt x="887" y="1258"/>
                  <a:pt x="887" y="1266"/>
                </a:cubicBezTo>
                <a:cubicBezTo>
                  <a:pt x="887" y="1274"/>
                  <a:pt x="894" y="1281"/>
                  <a:pt x="902" y="1281"/>
                </a:cubicBezTo>
                <a:cubicBezTo>
                  <a:pt x="910" y="1281"/>
                  <a:pt x="917" y="1274"/>
                  <a:pt x="917" y="1266"/>
                </a:cubicBezTo>
                <a:cubicBezTo>
                  <a:pt x="917" y="1258"/>
                  <a:pt x="910" y="1251"/>
                  <a:pt x="902" y="1251"/>
                </a:cubicBezTo>
                <a:close/>
                <a:moveTo>
                  <a:pt x="902" y="1284"/>
                </a:moveTo>
                <a:cubicBezTo>
                  <a:pt x="894" y="1284"/>
                  <a:pt x="887" y="1291"/>
                  <a:pt x="887" y="1299"/>
                </a:cubicBezTo>
                <a:cubicBezTo>
                  <a:pt x="887" y="1307"/>
                  <a:pt x="894" y="1314"/>
                  <a:pt x="902" y="1314"/>
                </a:cubicBezTo>
                <a:cubicBezTo>
                  <a:pt x="910" y="1314"/>
                  <a:pt x="917" y="1307"/>
                  <a:pt x="917" y="1299"/>
                </a:cubicBezTo>
                <a:cubicBezTo>
                  <a:pt x="917" y="1291"/>
                  <a:pt x="910" y="1284"/>
                  <a:pt x="902" y="1284"/>
                </a:cubicBezTo>
                <a:close/>
                <a:moveTo>
                  <a:pt x="902" y="1317"/>
                </a:moveTo>
                <a:cubicBezTo>
                  <a:pt x="894" y="1317"/>
                  <a:pt x="887" y="1323"/>
                  <a:pt x="887" y="1332"/>
                </a:cubicBezTo>
                <a:cubicBezTo>
                  <a:pt x="887" y="1340"/>
                  <a:pt x="894" y="1346"/>
                  <a:pt x="902" y="1346"/>
                </a:cubicBezTo>
                <a:cubicBezTo>
                  <a:pt x="910" y="1346"/>
                  <a:pt x="917" y="1340"/>
                  <a:pt x="917" y="1332"/>
                </a:cubicBezTo>
                <a:cubicBezTo>
                  <a:pt x="917" y="1323"/>
                  <a:pt x="910" y="1317"/>
                  <a:pt x="902" y="1317"/>
                </a:cubicBezTo>
                <a:close/>
                <a:moveTo>
                  <a:pt x="902" y="1350"/>
                </a:moveTo>
                <a:cubicBezTo>
                  <a:pt x="894" y="1350"/>
                  <a:pt x="887" y="1356"/>
                  <a:pt x="887" y="1365"/>
                </a:cubicBezTo>
                <a:cubicBezTo>
                  <a:pt x="887" y="1373"/>
                  <a:pt x="894" y="1379"/>
                  <a:pt x="902" y="1379"/>
                </a:cubicBezTo>
                <a:cubicBezTo>
                  <a:pt x="910" y="1379"/>
                  <a:pt x="917" y="1373"/>
                  <a:pt x="917" y="1365"/>
                </a:cubicBezTo>
                <a:cubicBezTo>
                  <a:pt x="917" y="1356"/>
                  <a:pt x="910" y="1350"/>
                  <a:pt x="902" y="1350"/>
                </a:cubicBezTo>
                <a:close/>
                <a:moveTo>
                  <a:pt x="902" y="1383"/>
                </a:moveTo>
                <a:cubicBezTo>
                  <a:pt x="894" y="1383"/>
                  <a:pt x="887" y="1389"/>
                  <a:pt x="887" y="1397"/>
                </a:cubicBezTo>
                <a:cubicBezTo>
                  <a:pt x="887" y="1406"/>
                  <a:pt x="894" y="1412"/>
                  <a:pt x="902" y="1412"/>
                </a:cubicBezTo>
                <a:cubicBezTo>
                  <a:pt x="910" y="1412"/>
                  <a:pt x="917" y="1406"/>
                  <a:pt x="917" y="1397"/>
                </a:cubicBezTo>
                <a:cubicBezTo>
                  <a:pt x="917" y="1389"/>
                  <a:pt x="910" y="1383"/>
                  <a:pt x="902" y="1383"/>
                </a:cubicBezTo>
                <a:close/>
                <a:moveTo>
                  <a:pt x="902" y="1416"/>
                </a:moveTo>
                <a:cubicBezTo>
                  <a:pt x="894" y="1416"/>
                  <a:pt x="887" y="1422"/>
                  <a:pt x="887" y="1430"/>
                </a:cubicBezTo>
                <a:cubicBezTo>
                  <a:pt x="887" y="1439"/>
                  <a:pt x="894" y="1445"/>
                  <a:pt x="902" y="1445"/>
                </a:cubicBezTo>
                <a:cubicBezTo>
                  <a:pt x="910" y="1445"/>
                  <a:pt x="917" y="1439"/>
                  <a:pt x="917" y="1430"/>
                </a:cubicBezTo>
                <a:cubicBezTo>
                  <a:pt x="917" y="1422"/>
                  <a:pt x="910" y="1416"/>
                  <a:pt x="902" y="1416"/>
                </a:cubicBezTo>
                <a:close/>
                <a:moveTo>
                  <a:pt x="935" y="0"/>
                </a:moveTo>
                <a:cubicBezTo>
                  <a:pt x="927" y="0"/>
                  <a:pt x="920" y="7"/>
                  <a:pt x="920" y="15"/>
                </a:cubicBezTo>
                <a:cubicBezTo>
                  <a:pt x="920" y="23"/>
                  <a:pt x="927" y="30"/>
                  <a:pt x="935" y="30"/>
                </a:cubicBezTo>
                <a:cubicBezTo>
                  <a:pt x="943" y="30"/>
                  <a:pt x="950" y="23"/>
                  <a:pt x="950" y="15"/>
                </a:cubicBezTo>
                <a:cubicBezTo>
                  <a:pt x="950" y="7"/>
                  <a:pt x="943" y="0"/>
                  <a:pt x="935" y="0"/>
                </a:cubicBezTo>
                <a:close/>
                <a:moveTo>
                  <a:pt x="935" y="33"/>
                </a:moveTo>
                <a:cubicBezTo>
                  <a:pt x="927" y="33"/>
                  <a:pt x="920" y="40"/>
                  <a:pt x="920" y="48"/>
                </a:cubicBezTo>
                <a:cubicBezTo>
                  <a:pt x="920" y="56"/>
                  <a:pt x="927" y="63"/>
                  <a:pt x="935" y="63"/>
                </a:cubicBezTo>
                <a:cubicBezTo>
                  <a:pt x="943" y="63"/>
                  <a:pt x="950" y="56"/>
                  <a:pt x="950" y="48"/>
                </a:cubicBezTo>
                <a:cubicBezTo>
                  <a:pt x="950" y="40"/>
                  <a:pt x="943" y="33"/>
                  <a:pt x="935" y="33"/>
                </a:cubicBezTo>
                <a:close/>
                <a:moveTo>
                  <a:pt x="935" y="66"/>
                </a:moveTo>
                <a:cubicBezTo>
                  <a:pt x="927" y="66"/>
                  <a:pt x="920" y="72"/>
                  <a:pt x="920" y="81"/>
                </a:cubicBezTo>
                <a:cubicBezTo>
                  <a:pt x="920" y="89"/>
                  <a:pt x="927" y="95"/>
                  <a:pt x="935" y="95"/>
                </a:cubicBezTo>
                <a:cubicBezTo>
                  <a:pt x="943" y="95"/>
                  <a:pt x="950" y="89"/>
                  <a:pt x="950" y="81"/>
                </a:cubicBezTo>
                <a:cubicBezTo>
                  <a:pt x="950" y="72"/>
                  <a:pt x="943" y="66"/>
                  <a:pt x="935" y="66"/>
                </a:cubicBezTo>
                <a:close/>
                <a:moveTo>
                  <a:pt x="935" y="99"/>
                </a:moveTo>
                <a:cubicBezTo>
                  <a:pt x="927" y="99"/>
                  <a:pt x="920" y="105"/>
                  <a:pt x="920" y="114"/>
                </a:cubicBezTo>
                <a:cubicBezTo>
                  <a:pt x="920" y="122"/>
                  <a:pt x="927" y="128"/>
                  <a:pt x="935" y="128"/>
                </a:cubicBezTo>
                <a:cubicBezTo>
                  <a:pt x="943" y="128"/>
                  <a:pt x="950" y="122"/>
                  <a:pt x="950" y="114"/>
                </a:cubicBezTo>
                <a:cubicBezTo>
                  <a:pt x="950" y="105"/>
                  <a:pt x="943" y="99"/>
                  <a:pt x="935" y="99"/>
                </a:cubicBezTo>
                <a:close/>
                <a:moveTo>
                  <a:pt x="935" y="132"/>
                </a:moveTo>
                <a:cubicBezTo>
                  <a:pt x="927" y="132"/>
                  <a:pt x="920" y="138"/>
                  <a:pt x="920" y="147"/>
                </a:cubicBezTo>
                <a:cubicBezTo>
                  <a:pt x="920" y="155"/>
                  <a:pt x="927" y="161"/>
                  <a:pt x="935" y="161"/>
                </a:cubicBezTo>
                <a:cubicBezTo>
                  <a:pt x="943" y="161"/>
                  <a:pt x="950" y="155"/>
                  <a:pt x="950" y="147"/>
                </a:cubicBezTo>
                <a:cubicBezTo>
                  <a:pt x="950" y="138"/>
                  <a:pt x="943" y="132"/>
                  <a:pt x="935" y="132"/>
                </a:cubicBezTo>
                <a:close/>
                <a:moveTo>
                  <a:pt x="935" y="165"/>
                </a:moveTo>
                <a:cubicBezTo>
                  <a:pt x="927" y="165"/>
                  <a:pt x="920" y="171"/>
                  <a:pt x="920" y="179"/>
                </a:cubicBezTo>
                <a:cubicBezTo>
                  <a:pt x="920" y="188"/>
                  <a:pt x="927" y="194"/>
                  <a:pt x="935" y="194"/>
                </a:cubicBezTo>
                <a:cubicBezTo>
                  <a:pt x="943" y="194"/>
                  <a:pt x="950" y="188"/>
                  <a:pt x="950" y="179"/>
                </a:cubicBezTo>
                <a:cubicBezTo>
                  <a:pt x="950" y="171"/>
                  <a:pt x="943" y="165"/>
                  <a:pt x="935" y="165"/>
                </a:cubicBezTo>
                <a:close/>
                <a:moveTo>
                  <a:pt x="935" y="198"/>
                </a:moveTo>
                <a:cubicBezTo>
                  <a:pt x="927" y="198"/>
                  <a:pt x="920" y="204"/>
                  <a:pt x="920" y="212"/>
                </a:cubicBezTo>
                <a:cubicBezTo>
                  <a:pt x="920" y="221"/>
                  <a:pt x="927" y="227"/>
                  <a:pt x="935" y="227"/>
                </a:cubicBezTo>
                <a:cubicBezTo>
                  <a:pt x="943" y="227"/>
                  <a:pt x="950" y="221"/>
                  <a:pt x="950" y="212"/>
                </a:cubicBezTo>
                <a:cubicBezTo>
                  <a:pt x="950" y="204"/>
                  <a:pt x="943" y="198"/>
                  <a:pt x="935" y="198"/>
                </a:cubicBezTo>
                <a:close/>
                <a:moveTo>
                  <a:pt x="935" y="230"/>
                </a:moveTo>
                <a:cubicBezTo>
                  <a:pt x="927" y="230"/>
                  <a:pt x="920" y="237"/>
                  <a:pt x="920" y="245"/>
                </a:cubicBezTo>
                <a:cubicBezTo>
                  <a:pt x="920" y="253"/>
                  <a:pt x="927" y="260"/>
                  <a:pt x="935" y="260"/>
                </a:cubicBezTo>
                <a:cubicBezTo>
                  <a:pt x="943" y="260"/>
                  <a:pt x="950" y="253"/>
                  <a:pt x="950" y="245"/>
                </a:cubicBezTo>
                <a:cubicBezTo>
                  <a:pt x="950" y="237"/>
                  <a:pt x="943" y="230"/>
                  <a:pt x="935" y="230"/>
                </a:cubicBezTo>
                <a:close/>
                <a:moveTo>
                  <a:pt x="935" y="263"/>
                </a:moveTo>
                <a:cubicBezTo>
                  <a:pt x="927" y="263"/>
                  <a:pt x="920" y="270"/>
                  <a:pt x="920" y="278"/>
                </a:cubicBezTo>
                <a:cubicBezTo>
                  <a:pt x="920" y="286"/>
                  <a:pt x="927" y="293"/>
                  <a:pt x="935" y="293"/>
                </a:cubicBezTo>
                <a:cubicBezTo>
                  <a:pt x="943" y="293"/>
                  <a:pt x="950" y="286"/>
                  <a:pt x="950" y="278"/>
                </a:cubicBezTo>
                <a:cubicBezTo>
                  <a:pt x="950" y="270"/>
                  <a:pt x="943" y="263"/>
                  <a:pt x="935" y="263"/>
                </a:cubicBezTo>
                <a:close/>
                <a:moveTo>
                  <a:pt x="935" y="296"/>
                </a:moveTo>
                <a:cubicBezTo>
                  <a:pt x="927" y="296"/>
                  <a:pt x="920" y="303"/>
                  <a:pt x="920" y="311"/>
                </a:cubicBezTo>
                <a:cubicBezTo>
                  <a:pt x="920" y="319"/>
                  <a:pt x="927" y="326"/>
                  <a:pt x="935" y="326"/>
                </a:cubicBezTo>
                <a:cubicBezTo>
                  <a:pt x="943" y="326"/>
                  <a:pt x="950" y="319"/>
                  <a:pt x="950" y="311"/>
                </a:cubicBezTo>
                <a:cubicBezTo>
                  <a:pt x="950" y="303"/>
                  <a:pt x="943" y="296"/>
                  <a:pt x="935" y="296"/>
                </a:cubicBezTo>
                <a:close/>
                <a:moveTo>
                  <a:pt x="935" y="329"/>
                </a:moveTo>
                <a:cubicBezTo>
                  <a:pt x="927" y="329"/>
                  <a:pt x="920" y="336"/>
                  <a:pt x="920" y="344"/>
                </a:cubicBezTo>
                <a:cubicBezTo>
                  <a:pt x="920" y="352"/>
                  <a:pt x="927" y="359"/>
                  <a:pt x="935" y="359"/>
                </a:cubicBezTo>
                <a:cubicBezTo>
                  <a:pt x="943" y="359"/>
                  <a:pt x="950" y="352"/>
                  <a:pt x="950" y="344"/>
                </a:cubicBezTo>
                <a:cubicBezTo>
                  <a:pt x="950" y="336"/>
                  <a:pt x="943" y="329"/>
                  <a:pt x="935" y="329"/>
                </a:cubicBezTo>
                <a:close/>
                <a:moveTo>
                  <a:pt x="935" y="362"/>
                </a:moveTo>
                <a:cubicBezTo>
                  <a:pt x="927" y="362"/>
                  <a:pt x="920" y="369"/>
                  <a:pt x="920" y="377"/>
                </a:cubicBezTo>
                <a:cubicBezTo>
                  <a:pt x="920" y="385"/>
                  <a:pt x="927" y="392"/>
                  <a:pt x="935" y="392"/>
                </a:cubicBezTo>
                <a:cubicBezTo>
                  <a:pt x="943" y="392"/>
                  <a:pt x="950" y="385"/>
                  <a:pt x="950" y="377"/>
                </a:cubicBezTo>
                <a:cubicBezTo>
                  <a:pt x="950" y="369"/>
                  <a:pt x="943" y="362"/>
                  <a:pt x="935" y="362"/>
                </a:cubicBezTo>
                <a:close/>
                <a:moveTo>
                  <a:pt x="935" y="395"/>
                </a:moveTo>
                <a:cubicBezTo>
                  <a:pt x="927" y="395"/>
                  <a:pt x="920" y="402"/>
                  <a:pt x="920" y="410"/>
                </a:cubicBezTo>
                <a:cubicBezTo>
                  <a:pt x="920" y="418"/>
                  <a:pt x="927" y="425"/>
                  <a:pt x="935" y="425"/>
                </a:cubicBezTo>
                <a:cubicBezTo>
                  <a:pt x="943" y="425"/>
                  <a:pt x="950" y="418"/>
                  <a:pt x="950" y="410"/>
                </a:cubicBezTo>
                <a:cubicBezTo>
                  <a:pt x="950" y="402"/>
                  <a:pt x="943" y="395"/>
                  <a:pt x="935" y="395"/>
                </a:cubicBezTo>
                <a:close/>
                <a:moveTo>
                  <a:pt x="935" y="428"/>
                </a:moveTo>
                <a:cubicBezTo>
                  <a:pt x="927" y="428"/>
                  <a:pt x="920" y="435"/>
                  <a:pt x="920" y="443"/>
                </a:cubicBezTo>
                <a:cubicBezTo>
                  <a:pt x="920" y="451"/>
                  <a:pt x="927" y="458"/>
                  <a:pt x="935" y="458"/>
                </a:cubicBezTo>
                <a:cubicBezTo>
                  <a:pt x="943" y="458"/>
                  <a:pt x="950" y="451"/>
                  <a:pt x="950" y="443"/>
                </a:cubicBezTo>
                <a:cubicBezTo>
                  <a:pt x="950" y="435"/>
                  <a:pt x="943" y="428"/>
                  <a:pt x="935" y="428"/>
                </a:cubicBezTo>
                <a:close/>
                <a:moveTo>
                  <a:pt x="935" y="461"/>
                </a:moveTo>
                <a:cubicBezTo>
                  <a:pt x="927" y="461"/>
                  <a:pt x="920" y="468"/>
                  <a:pt x="920" y="476"/>
                </a:cubicBezTo>
                <a:cubicBezTo>
                  <a:pt x="920" y="484"/>
                  <a:pt x="927" y="491"/>
                  <a:pt x="935" y="491"/>
                </a:cubicBezTo>
                <a:cubicBezTo>
                  <a:pt x="943" y="491"/>
                  <a:pt x="950" y="484"/>
                  <a:pt x="950" y="476"/>
                </a:cubicBezTo>
                <a:cubicBezTo>
                  <a:pt x="950" y="468"/>
                  <a:pt x="943" y="461"/>
                  <a:pt x="935" y="461"/>
                </a:cubicBezTo>
                <a:close/>
                <a:moveTo>
                  <a:pt x="935" y="494"/>
                </a:moveTo>
                <a:cubicBezTo>
                  <a:pt x="927" y="494"/>
                  <a:pt x="920" y="500"/>
                  <a:pt x="920" y="509"/>
                </a:cubicBezTo>
                <a:cubicBezTo>
                  <a:pt x="920" y="517"/>
                  <a:pt x="927" y="523"/>
                  <a:pt x="935" y="523"/>
                </a:cubicBezTo>
                <a:cubicBezTo>
                  <a:pt x="943" y="523"/>
                  <a:pt x="950" y="517"/>
                  <a:pt x="950" y="509"/>
                </a:cubicBezTo>
                <a:cubicBezTo>
                  <a:pt x="950" y="500"/>
                  <a:pt x="943" y="494"/>
                  <a:pt x="935" y="494"/>
                </a:cubicBezTo>
                <a:close/>
                <a:moveTo>
                  <a:pt x="935" y="527"/>
                </a:moveTo>
                <a:cubicBezTo>
                  <a:pt x="927" y="527"/>
                  <a:pt x="920" y="533"/>
                  <a:pt x="920" y="542"/>
                </a:cubicBezTo>
                <a:cubicBezTo>
                  <a:pt x="920" y="550"/>
                  <a:pt x="927" y="556"/>
                  <a:pt x="935" y="556"/>
                </a:cubicBezTo>
                <a:cubicBezTo>
                  <a:pt x="943" y="556"/>
                  <a:pt x="950" y="550"/>
                  <a:pt x="950" y="542"/>
                </a:cubicBezTo>
                <a:cubicBezTo>
                  <a:pt x="950" y="533"/>
                  <a:pt x="943" y="527"/>
                  <a:pt x="935" y="527"/>
                </a:cubicBezTo>
                <a:close/>
                <a:moveTo>
                  <a:pt x="935" y="560"/>
                </a:moveTo>
                <a:cubicBezTo>
                  <a:pt x="927" y="560"/>
                  <a:pt x="920" y="566"/>
                  <a:pt x="920" y="574"/>
                </a:cubicBezTo>
                <a:cubicBezTo>
                  <a:pt x="920" y="583"/>
                  <a:pt x="927" y="589"/>
                  <a:pt x="935" y="589"/>
                </a:cubicBezTo>
                <a:cubicBezTo>
                  <a:pt x="943" y="589"/>
                  <a:pt x="950" y="583"/>
                  <a:pt x="950" y="574"/>
                </a:cubicBezTo>
                <a:cubicBezTo>
                  <a:pt x="950" y="566"/>
                  <a:pt x="943" y="560"/>
                  <a:pt x="935" y="560"/>
                </a:cubicBezTo>
                <a:close/>
                <a:moveTo>
                  <a:pt x="935" y="593"/>
                </a:moveTo>
                <a:cubicBezTo>
                  <a:pt x="927" y="593"/>
                  <a:pt x="920" y="599"/>
                  <a:pt x="920" y="607"/>
                </a:cubicBezTo>
                <a:cubicBezTo>
                  <a:pt x="920" y="616"/>
                  <a:pt x="927" y="622"/>
                  <a:pt x="935" y="622"/>
                </a:cubicBezTo>
                <a:cubicBezTo>
                  <a:pt x="943" y="622"/>
                  <a:pt x="950" y="616"/>
                  <a:pt x="950" y="607"/>
                </a:cubicBezTo>
                <a:cubicBezTo>
                  <a:pt x="950" y="599"/>
                  <a:pt x="943" y="593"/>
                  <a:pt x="935" y="593"/>
                </a:cubicBezTo>
                <a:close/>
                <a:moveTo>
                  <a:pt x="935" y="625"/>
                </a:moveTo>
                <a:cubicBezTo>
                  <a:pt x="927" y="625"/>
                  <a:pt x="920" y="632"/>
                  <a:pt x="920" y="640"/>
                </a:cubicBezTo>
                <a:cubicBezTo>
                  <a:pt x="920" y="648"/>
                  <a:pt x="927" y="655"/>
                  <a:pt x="935" y="655"/>
                </a:cubicBezTo>
                <a:cubicBezTo>
                  <a:pt x="943" y="655"/>
                  <a:pt x="950" y="648"/>
                  <a:pt x="950" y="640"/>
                </a:cubicBezTo>
                <a:cubicBezTo>
                  <a:pt x="950" y="632"/>
                  <a:pt x="943" y="625"/>
                  <a:pt x="935" y="625"/>
                </a:cubicBezTo>
                <a:close/>
                <a:moveTo>
                  <a:pt x="935" y="658"/>
                </a:moveTo>
                <a:cubicBezTo>
                  <a:pt x="927" y="658"/>
                  <a:pt x="920" y="665"/>
                  <a:pt x="920" y="673"/>
                </a:cubicBezTo>
                <a:cubicBezTo>
                  <a:pt x="920" y="681"/>
                  <a:pt x="927" y="688"/>
                  <a:pt x="935" y="688"/>
                </a:cubicBezTo>
                <a:cubicBezTo>
                  <a:pt x="943" y="688"/>
                  <a:pt x="950" y="681"/>
                  <a:pt x="950" y="673"/>
                </a:cubicBezTo>
                <a:cubicBezTo>
                  <a:pt x="950" y="665"/>
                  <a:pt x="943" y="658"/>
                  <a:pt x="935" y="658"/>
                </a:cubicBezTo>
                <a:close/>
                <a:moveTo>
                  <a:pt x="935" y="691"/>
                </a:moveTo>
                <a:cubicBezTo>
                  <a:pt x="927" y="691"/>
                  <a:pt x="920" y="698"/>
                  <a:pt x="920" y="706"/>
                </a:cubicBezTo>
                <a:cubicBezTo>
                  <a:pt x="920" y="714"/>
                  <a:pt x="927" y="721"/>
                  <a:pt x="935" y="721"/>
                </a:cubicBezTo>
                <a:cubicBezTo>
                  <a:pt x="943" y="721"/>
                  <a:pt x="950" y="714"/>
                  <a:pt x="950" y="706"/>
                </a:cubicBezTo>
                <a:cubicBezTo>
                  <a:pt x="950" y="698"/>
                  <a:pt x="943" y="691"/>
                  <a:pt x="935" y="691"/>
                </a:cubicBezTo>
                <a:close/>
                <a:moveTo>
                  <a:pt x="935" y="724"/>
                </a:moveTo>
                <a:cubicBezTo>
                  <a:pt x="927" y="724"/>
                  <a:pt x="920" y="731"/>
                  <a:pt x="920" y="739"/>
                </a:cubicBezTo>
                <a:cubicBezTo>
                  <a:pt x="920" y="747"/>
                  <a:pt x="927" y="754"/>
                  <a:pt x="935" y="754"/>
                </a:cubicBezTo>
                <a:cubicBezTo>
                  <a:pt x="943" y="754"/>
                  <a:pt x="950" y="747"/>
                  <a:pt x="950" y="739"/>
                </a:cubicBezTo>
                <a:cubicBezTo>
                  <a:pt x="950" y="731"/>
                  <a:pt x="943" y="724"/>
                  <a:pt x="935" y="724"/>
                </a:cubicBezTo>
                <a:close/>
                <a:moveTo>
                  <a:pt x="935" y="757"/>
                </a:moveTo>
                <a:cubicBezTo>
                  <a:pt x="927" y="757"/>
                  <a:pt x="920" y="764"/>
                  <a:pt x="920" y="772"/>
                </a:cubicBezTo>
                <a:cubicBezTo>
                  <a:pt x="920" y="780"/>
                  <a:pt x="927" y="787"/>
                  <a:pt x="935" y="787"/>
                </a:cubicBezTo>
                <a:cubicBezTo>
                  <a:pt x="943" y="787"/>
                  <a:pt x="950" y="780"/>
                  <a:pt x="950" y="772"/>
                </a:cubicBezTo>
                <a:cubicBezTo>
                  <a:pt x="950" y="764"/>
                  <a:pt x="943" y="757"/>
                  <a:pt x="935" y="757"/>
                </a:cubicBezTo>
                <a:close/>
                <a:moveTo>
                  <a:pt x="935" y="790"/>
                </a:moveTo>
                <a:cubicBezTo>
                  <a:pt x="927" y="790"/>
                  <a:pt x="920" y="797"/>
                  <a:pt x="920" y="805"/>
                </a:cubicBezTo>
                <a:cubicBezTo>
                  <a:pt x="920" y="813"/>
                  <a:pt x="927" y="820"/>
                  <a:pt x="935" y="820"/>
                </a:cubicBezTo>
                <a:cubicBezTo>
                  <a:pt x="943" y="820"/>
                  <a:pt x="950" y="813"/>
                  <a:pt x="950" y="805"/>
                </a:cubicBezTo>
                <a:cubicBezTo>
                  <a:pt x="950" y="797"/>
                  <a:pt x="943" y="790"/>
                  <a:pt x="935" y="790"/>
                </a:cubicBezTo>
                <a:close/>
                <a:moveTo>
                  <a:pt x="935" y="823"/>
                </a:moveTo>
                <a:cubicBezTo>
                  <a:pt x="927" y="823"/>
                  <a:pt x="920" y="830"/>
                  <a:pt x="920" y="838"/>
                </a:cubicBezTo>
                <a:cubicBezTo>
                  <a:pt x="920" y="846"/>
                  <a:pt x="927" y="853"/>
                  <a:pt x="935" y="853"/>
                </a:cubicBezTo>
                <a:cubicBezTo>
                  <a:pt x="943" y="853"/>
                  <a:pt x="950" y="846"/>
                  <a:pt x="950" y="838"/>
                </a:cubicBezTo>
                <a:cubicBezTo>
                  <a:pt x="950" y="830"/>
                  <a:pt x="943" y="823"/>
                  <a:pt x="935" y="823"/>
                </a:cubicBezTo>
                <a:close/>
                <a:moveTo>
                  <a:pt x="935" y="856"/>
                </a:moveTo>
                <a:cubicBezTo>
                  <a:pt x="927" y="856"/>
                  <a:pt x="920" y="863"/>
                  <a:pt x="920" y="871"/>
                </a:cubicBezTo>
                <a:cubicBezTo>
                  <a:pt x="920" y="879"/>
                  <a:pt x="927" y="886"/>
                  <a:pt x="935" y="886"/>
                </a:cubicBezTo>
                <a:cubicBezTo>
                  <a:pt x="943" y="886"/>
                  <a:pt x="950" y="879"/>
                  <a:pt x="950" y="871"/>
                </a:cubicBezTo>
                <a:cubicBezTo>
                  <a:pt x="950" y="863"/>
                  <a:pt x="943" y="856"/>
                  <a:pt x="935" y="856"/>
                </a:cubicBezTo>
                <a:close/>
                <a:moveTo>
                  <a:pt x="935" y="889"/>
                </a:moveTo>
                <a:cubicBezTo>
                  <a:pt x="927" y="889"/>
                  <a:pt x="920" y="895"/>
                  <a:pt x="920" y="904"/>
                </a:cubicBezTo>
                <a:cubicBezTo>
                  <a:pt x="920" y="912"/>
                  <a:pt x="927" y="918"/>
                  <a:pt x="935" y="918"/>
                </a:cubicBezTo>
                <a:cubicBezTo>
                  <a:pt x="943" y="918"/>
                  <a:pt x="950" y="912"/>
                  <a:pt x="950" y="904"/>
                </a:cubicBezTo>
                <a:cubicBezTo>
                  <a:pt x="950" y="895"/>
                  <a:pt x="943" y="889"/>
                  <a:pt x="935" y="889"/>
                </a:cubicBezTo>
                <a:close/>
                <a:moveTo>
                  <a:pt x="935" y="922"/>
                </a:moveTo>
                <a:cubicBezTo>
                  <a:pt x="927" y="922"/>
                  <a:pt x="920" y="928"/>
                  <a:pt x="920" y="937"/>
                </a:cubicBezTo>
                <a:cubicBezTo>
                  <a:pt x="920" y="945"/>
                  <a:pt x="927" y="951"/>
                  <a:pt x="935" y="951"/>
                </a:cubicBezTo>
                <a:cubicBezTo>
                  <a:pt x="943" y="951"/>
                  <a:pt x="950" y="945"/>
                  <a:pt x="950" y="937"/>
                </a:cubicBezTo>
                <a:cubicBezTo>
                  <a:pt x="950" y="928"/>
                  <a:pt x="943" y="922"/>
                  <a:pt x="935" y="922"/>
                </a:cubicBezTo>
                <a:close/>
                <a:moveTo>
                  <a:pt x="935" y="955"/>
                </a:moveTo>
                <a:cubicBezTo>
                  <a:pt x="927" y="955"/>
                  <a:pt x="920" y="961"/>
                  <a:pt x="920" y="970"/>
                </a:cubicBezTo>
                <a:cubicBezTo>
                  <a:pt x="920" y="978"/>
                  <a:pt x="927" y="984"/>
                  <a:pt x="935" y="984"/>
                </a:cubicBezTo>
                <a:cubicBezTo>
                  <a:pt x="943" y="984"/>
                  <a:pt x="950" y="978"/>
                  <a:pt x="950" y="970"/>
                </a:cubicBezTo>
                <a:cubicBezTo>
                  <a:pt x="950" y="961"/>
                  <a:pt x="943" y="955"/>
                  <a:pt x="935" y="955"/>
                </a:cubicBezTo>
                <a:close/>
                <a:moveTo>
                  <a:pt x="935" y="988"/>
                </a:moveTo>
                <a:cubicBezTo>
                  <a:pt x="927" y="988"/>
                  <a:pt x="920" y="994"/>
                  <a:pt x="920" y="1002"/>
                </a:cubicBezTo>
                <a:cubicBezTo>
                  <a:pt x="920" y="1011"/>
                  <a:pt x="927" y="1017"/>
                  <a:pt x="935" y="1017"/>
                </a:cubicBezTo>
                <a:cubicBezTo>
                  <a:pt x="943" y="1017"/>
                  <a:pt x="950" y="1011"/>
                  <a:pt x="950" y="1002"/>
                </a:cubicBezTo>
                <a:cubicBezTo>
                  <a:pt x="950" y="994"/>
                  <a:pt x="943" y="988"/>
                  <a:pt x="935" y="988"/>
                </a:cubicBezTo>
                <a:close/>
                <a:moveTo>
                  <a:pt x="935" y="1021"/>
                </a:moveTo>
                <a:cubicBezTo>
                  <a:pt x="927" y="1021"/>
                  <a:pt x="920" y="1027"/>
                  <a:pt x="920" y="1035"/>
                </a:cubicBezTo>
                <a:cubicBezTo>
                  <a:pt x="920" y="1044"/>
                  <a:pt x="927" y="1050"/>
                  <a:pt x="935" y="1050"/>
                </a:cubicBezTo>
                <a:cubicBezTo>
                  <a:pt x="943" y="1050"/>
                  <a:pt x="950" y="1044"/>
                  <a:pt x="950" y="1035"/>
                </a:cubicBezTo>
                <a:cubicBezTo>
                  <a:pt x="950" y="1027"/>
                  <a:pt x="943" y="1021"/>
                  <a:pt x="935" y="1021"/>
                </a:cubicBezTo>
                <a:close/>
                <a:moveTo>
                  <a:pt x="935" y="1053"/>
                </a:moveTo>
                <a:cubicBezTo>
                  <a:pt x="927" y="1053"/>
                  <a:pt x="920" y="1060"/>
                  <a:pt x="920" y="1068"/>
                </a:cubicBezTo>
                <a:cubicBezTo>
                  <a:pt x="920" y="1076"/>
                  <a:pt x="927" y="1083"/>
                  <a:pt x="935" y="1083"/>
                </a:cubicBezTo>
                <a:cubicBezTo>
                  <a:pt x="943" y="1083"/>
                  <a:pt x="950" y="1076"/>
                  <a:pt x="950" y="1068"/>
                </a:cubicBezTo>
                <a:cubicBezTo>
                  <a:pt x="950" y="1060"/>
                  <a:pt x="943" y="1053"/>
                  <a:pt x="935" y="1053"/>
                </a:cubicBezTo>
                <a:close/>
                <a:moveTo>
                  <a:pt x="935" y="1086"/>
                </a:moveTo>
                <a:cubicBezTo>
                  <a:pt x="927" y="1086"/>
                  <a:pt x="920" y="1093"/>
                  <a:pt x="920" y="1101"/>
                </a:cubicBezTo>
                <a:cubicBezTo>
                  <a:pt x="920" y="1109"/>
                  <a:pt x="927" y="1116"/>
                  <a:pt x="935" y="1116"/>
                </a:cubicBezTo>
                <a:cubicBezTo>
                  <a:pt x="943" y="1116"/>
                  <a:pt x="950" y="1109"/>
                  <a:pt x="950" y="1101"/>
                </a:cubicBezTo>
                <a:cubicBezTo>
                  <a:pt x="950" y="1093"/>
                  <a:pt x="943" y="1086"/>
                  <a:pt x="935" y="1086"/>
                </a:cubicBezTo>
                <a:close/>
                <a:moveTo>
                  <a:pt x="935" y="1119"/>
                </a:moveTo>
                <a:cubicBezTo>
                  <a:pt x="927" y="1119"/>
                  <a:pt x="920" y="1126"/>
                  <a:pt x="920" y="1134"/>
                </a:cubicBezTo>
                <a:cubicBezTo>
                  <a:pt x="920" y="1142"/>
                  <a:pt x="927" y="1149"/>
                  <a:pt x="935" y="1149"/>
                </a:cubicBezTo>
                <a:cubicBezTo>
                  <a:pt x="943" y="1149"/>
                  <a:pt x="950" y="1142"/>
                  <a:pt x="950" y="1134"/>
                </a:cubicBezTo>
                <a:cubicBezTo>
                  <a:pt x="950" y="1126"/>
                  <a:pt x="943" y="1119"/>
                  <a:pt x="935" y="1119"/>
                </a:cubicBezTo>
                <a:close/>
                <a:moveTo>
                  <a:pt x="935" y="1152"/>
                </a:moveTo>
                <a:cubicBezTo>
                  <a:pt x="927" y="1152"/>
                  <a:pt x="920" y="1159"/>
                  <a:pt x="920" y="1167"/>
                </a:cubicBezTo>
                <a:cubicBezTo>
                  <a:pt x="920" y="1175"/>
                  <a:pt x="927" y="1182"/>
                  <a:pt x="935" y="1182"/>
                </a:cubicBezTo>
                <a:cubicBezTo>
                  <a:pt x="943" y="1182"/>
                  <a:pt x="950" y="1175"/>
                  <a:pt x="950" y="1167"/>
                </a:cubicBezTo>
                <a:cubicBezTo>
                  <a:pt x="950" y="1159"/>
                  <a:pt x="943" y="1152"/>
                  <a:pt x="935" y="1152"/>
                </a:cubicBezTo>
                <a:close/>
                <a:moveTo>
                  <a:pt x="935" y="1185"/>
                </a:moveTo>
                <a:cubicBezTo>
                  <a:pt x="927" y="1185"/>
                  <a:pt x="920" y="1192"/>
                  <a:pt x="920" y="1200"/>
                </a:cubicBezTo>
                <a:cubicBezTo>
                  <a:pt x="920" y="1208"/>
                  <a:pt x="927" y="1215"/>
                  <a:pt x="935" y="1215"/>
                </a:cubicBezTo>
                <a:cubicBezTo>
                  <a:pt x="943" y="1215"/>
                  <a:pt x="950" y="1208"/>
                  <a:pt x="950" y="1200"/>
                </a:cubicBezTo>
                <a:cubicBezTo>
                  <a:pt x="950" y="1192"/>
                  <a:pt x="943" y="1185"/>
                  <a:pt x="935" y="1185"/>
                </a:cubicBezTo>
                <a:close/>
                <a:moveTo>
                  <a:pt x="935" y="1218"/>
                </a:moveTo>
                <a:cubicBezTo>
                  <a:pt x="927" y="1218"/>
                  <a:pt x="920" y="1225"/>
                  <a:pt x="920" y="1233"/>
                </a:cubicBezTo>
                <a:cubicBezTo>
                  <a:pt x="920" y="1241"/>
                  <a:pt x="927" y="1248"/>
                  <a:pt x="935" y="1248"/>
                </a:cubicBezTo>
                <a:cubicBezTo>
                  <a:pt x="943" y="1248"/>
                  <a:pt x="950" y="1241"/>
                  <a:pt x="950" y="1233"/>
                </a:cubicBezTo>
                <a:cubicBezTo>
                  <a:pt x="950" y="1225"/>
                  <a:pt x="943" y="1218"/>
                  <a:pt x="935" y="1218"/>
                </a:cubicBezTo>
                <a:close/>
                <a:moveTo>
                  <a:pt x="935" y="1251"/>
                </a:moveTo>
                <a:cubicBezTo>
                  <a:pt x="927" y="1251"/>
                  <a:pt x="920" y="1258"/>
                  <a:pt x="920" y="1266"/>
                </a:cubicBezTo>
                <a:cubicBezTo>
                  <a:pt x="920" y="1274"/>
                  <a:pt x="927" y="1281"/>
                  <a:pt x="935" y="1281"/>
                </a:cubicBezTo>
                <a:cubicBezTo>
                  <a:pt x="943" y="1281"/>
                  <a:pt x="950" y="1274"/>
                  <a:pt x="950" y="1266"/>
                </a:cubicBezTo>
                <a:cubicBezTo>
                  <a:pt x="950" y="1258"/>
                  <a:pt x="943" y="1251"/>
                  <a:pt x="935" y="1251"/>
                </a:cubicBezTo>
                <a:close/>
                <a:moveTo>
                  <a:pt x="935" y="1284"/>
                </a:moveTo>
                <a:cubicBezTo>
                  <a:pt x="927" y="1284"/>
                  <a:pt x="920" y="1291"/>
                  <a:pt x="920" y="1299"/>
                </a:cubicBezTo>
                <a:cubicBezTo>
                  <a:pt x="920" y="1307"/>
                  <a:pt x="927" y="1314"/>
                  <a:pt x="935" y="1314"/>
                </a:cubicBezTo>
                <a:cubicBezTo>
                  <a:pt x="943" y="1314"/>
                  <a:pt x="950" y="1307"/>
                  <a:pt x="950" y="1299"/>
                </a:cubicBezTo>
                <a:cubicBezTo>
                  <a:pt x="950" y="1291"/>
                  <a:pt x="943" y="1284"/>
                  <a:pt x="935" y="1284"/>
                </a:cubicBezTo>
                <a:close/>
                <a:moveTo>
                  <a:pt x="935" y="1317"/>
                </a:moveTo>
                <a:cubicBezTo>
                  <a:pt x="927" y="1317"/>
                  <a:pt x="920" y="1323"/>
                  <a:pt x="920" y="1332"/>
                </a:cubicBezTo>
                <a:cubicBezTo>
                  <a:pt x="920" y="1340"/>
                  <a:pt x="927" y="1346"/>
                  <a:pt x="935" y="1346"/>
                </a:cubicBezTo>
                <a:cubicBezTo>
                  <a:pt x="943" y="1346"/>
                  <a:pt x="950" y="1340"/>
                  <a:pt x="950" y="1332"/>
                </a:cubicBezTo>
                <a:cubicBezTo>
                  <a:pt x="950" y="1323"/>
                  <a:pt x="943" y="1317"/>
                  <a:pt x="935" y="1317"/>
                </a:cubicBezTo>
                <a:close/>
                <a:moveTo>
                  <a:pt x="935" y="1350"/>
                </a:moveTo>
                <a:cubicBezTo>
                  <a:pt x="927" y="1350"/>
                  <a:pt x="920" y="1356"/>
                  <a:pt x="920" y="1365"/>
                </a:cubicBezTo>
                <a:cubicBezTo>
                  <a:pt x="920" y="1373"/>
                  <a:pt x="927" y="1379"/>
                  <a:pt x="935" y="1379"/>
                </a:cubicBezTo>
                <a:cubicBezTo>
                  <a:pt x="943" y="1379"/>
                  <a:pt x="950" y="1373"/>
                  <a:pt x="950" y="1365"/>
                </a:cubicBezTo>
                <a:cubicBezTo>
                  <a:pt x="950" y="1356"/>
                  <a:pt x="943" y="1350"/>
                  <a:pt x="935" y="1350"/>
                </a:cubicBezTo>
                <a:close/>
                <a:moveTo>
                  <a:pt x="935" y="1383"/>
                </a:moveTo>
                <a:cubicBezTo>
                  <a:pt x="927" y="1383"/>
                  <a:pt x="920" y="1389"/>
                  <a:pt x="920" y="1397"/>
                </a:cubicBezTo>
                <a:cubicBezTo>
                  <a:pt x="920" y="1406"/>
                  <a:pt x="927" y="1412"/>
                  <a:pt x="935" y="1412"/>
                </a:cubicBezTo>
                <a:cubicBezTo>
                  <a:pt x="943" y="1412"/>
                  <a:pt x="950" y="1406"/>
                  <a:pt x="950" y="1397"/>
                </a:cubicBezTo>
                <a:cubicBezTo>
                  <a:pt x="950" y="1389"/>
                  <a:pt x="943" y="1383"/>
                  <a:pt x="935" y="1383"/>
                </a:cubicBezTo>
                <a:close/>
                <a:moveTo>
                  <a:pt x="935" y="1416"/>
                </a:moveTo>
                <a:cubicBezTo>
                  <a:pt x="927" y="1416"/>
                  <a:pt x="920" y="1422"/>
                  <a:pt x="920" y="1430"/>
                </a:cubicBezTo>
                <a:cubicBezTo>
                  <a:pt x="920" y="1439"/>
                  <a:pt x="927" y="1445"/>
                  <a:pt x="935" y="1445"/>
                </a:cubicBezTo>
                <a:cubicBezTo>
                  <a:pt x="943" y="1445"/>
                  <a:pt x="950" y="1439"/>
                  <a:pt x="950" y="1430"/>
                </a:cubicBezTo>
                <a:cubicBezTo>
                  <a:pt x="950" y="1422"/>
                  <a:pt x="943" y="1416"/>
                  <a:pt x="935" y="1416"/>
                </a:cubicBezTo>
                <a:close/>
                <a:moveTo>
                  <a:pt x="968" y="0"/>
                </a:moveTo>
                <a:cubicBezTo>
                  <a:pt x="960" y="0"/>
                  <a:pt x="953" y="7"/>
                  <a:pt x="953" y="15"/>
                </a:cubicBezTo>
                <a:cubicBezTo>
                  <a:pt x="953" y="23"/>
                  <a:pt x="960" y="30"/>
                  <a:pt x="968" y="30"/>
                </a:cubicBezTo>
                <a:cubicBezTo>
                  <a:pt x="976" y="30"/>
                  <a:pt x="983" y="23"/>
                  <a:pt x="983" y="15"/>
                </a:cubicBezTo>
                <a:cubicBezTo>
                  <a:pt x="983" y="7"/>
                  <a:pt x="976" y="0"/>
                  <a:pt x="968" y="0"/>
                </a:cubicBezTo>
                <a:close/>
                <a:moveTo>
                  <a:pt x="968" y="33"/>
                </a:moveTo>
                <a:cubicBezTo>
                  <a:pt x="960" y="33"/>
                  <a:pt x="953" y="40"/>
                  <a:pt x="953" y="48"/>
                </a:cubicBezTo>
                <a:cubicBezTo>
                  <a:pt x="953" y="56"/>
                  <a:pt x="960" y="63"/>
                  <a:pt x="968" y="63"/>
                </a:cubicBezTo>
                <a:cubicBezTo>
                  <a:pt x="976" y="63"/>
                  <a:pt x="983" y="56"/>
                  <a:pt x="983" y="48"/>
                </a:cubicBezTo>
                <a:cubicBezTo>
                  <a:pt x="983" y="40"/>
                  <a:pt x="976" y="33"/>
                  <a:pt x="968" y="33"/>
                </a:cubicBezTo>
                <a:close/>
                <a:moveTo>
                  <a:pt x="968" y="66"/>
                </a:moveTo>
                <a:cubicBezTo>
                  <a:pt x="960" y="66"/>
                  <a:pt x="953" y="72"/>
                  <a:pt x="953" y="81"/>
                </a:cubicBezTo>
                <a:cubicBezTo>
                  <a:pt x="953" y="89"/>
                  <a:pt x="960" y="95"/>
                  <a:pt x="968" y="95"/>
                </a:cubicBezTo>
                <a:cubicBezTo>
                  <a:pt x="976" y="95"/>
                  <a:pt x="983" y="89"/>
                  <a:pt x="983" y="81"/>
                </a:cubicBezTo>
                <a:cubicBezTo>
                  <a:pt x="983" y="72"/>
                  <a:pt x="976" y="66"/>
                  <a:pt x="968" y="66"/>
                </a:cubicBezTo>
                <a:close/>
                <a:moveTo>
                  <a:pt x="968" y="99"/>
                </a:moveTo>
                <a:cubicBezTo>
                  <a:pt x="960" y="99"/>
                  <a:pt x="953" y="105"/>
                  <a:pt x="953" y="114"/>
                </a:cubicBezTo>
                <a:cubicBezTo>
                  <a:pt x="953" y="122"/>
                  <a:pt x="960" y="128"/>
                  <a:pt x="968" y="128"/>
                </a:cubicBezTo>
                <a:cubicBezTo>
                  <a:pt x="976" y="128"/>
                  <a:pt x="983" y="122"/>
                  <a:pt x="983" y="114"/>
                </a:cubicBezTo>
                <a:cubicBezTo>
                  <a:pt x="983" y="105"/>
                  <a:pt x="976" y="99"/>
                  <a:pt x="968" y="99"/>
                </a:cubicBezTo>
                <a:close/>
                <a:moveTo>
                  <a:pt x="968" y="132"/>
                </a:moveTo>
                <a:cubicBezTo>
                  <a:pt x="960" y="132"/>
                  <a:pt x="953" y="138"/>
                  <a:pt x="953" y="147"/>
                </a:cubicBezTo>
                <a:cubicBezTo>
                  <a:pt x="953" y="155"/>
                  <a:pt x="960" y="161"/>
                  <a:pt x="968" y="161"/>
                </a:cubicBezTo>
                <a:cubicBezTo>
                  <a:pt x="976" y="161"/>
                  <a:pt x="983" y="155"/>
                  <a:pt x="983" y="147"/>
                </a:cubicBezTo>
                <a:cubicBezTo>
                  <a:pt x="983" y="138"/>
                  <a:pt x="976" y="132"/>
                  <a:pt x="968" y="132"/>
                </a:cubicBezTo>
                <a:close/>
                <a:moveTo>
                  <a:pt x="968" y="165"/>
                </a:moveTo>
                <a:cubicBezTo>
                  <a:pt x="960" y="165"/>
                  <a:pt x="953" y="171"/>
                  <a:pt x="953" y="179"/>
                </a:cubicBezTo>
                <a:cubicBezTo>
                  <a:pt x="953" y="188"/>
                  <a:pt x="960" y="194"/>
                  <a:pt x="968" y="194"/>
                </a:cubicBezTo>
                <a:cubicBezTo>
                  <a:pt x="976" y="194"/>
                  <a:pt x="983" y="188"/>
                  <a:pt x="983" y="179"/>
                </a:cubicBezTo>
                <a:cubicBezTo>
                  <a:pt x="983" y="171"/>
                  <a:pt x="976" y="165"/>
                  <a:pt x="968" y="165"/>
                </a:cubicBezTo>
                <a:close/>
                <a:moveTo>
                  <a:pt x="968" y="198"/>
                </a:moveTo>
                <a:cubicBezTo>
                  <a:pt x="960" y="198"/>
                  <a:pt x="953" y="204"/>
                  <a:pt x="953" y="212"/>
                </a:cubicBezTo>
                <a:cubicBezTo>
                  <a:pt x="953" y="221"/>
                  <a:pt x="960" y="227"/>
                  <a:pt x="968" y="227"/>
                </a:cubicBezTo>
                <a:cubicBezTo>
                  <a:pt x="976" y="227"/>
                  <a:pt x="983" y="221"/>
                  <a:pt x="983" y="212"/>
                </a:cubicBezTo>
                <a:cubicBezTo>
                  <a:pt x="983" y="204"/>
                  <a:pt x="976" y="198"/>
                  <a:pt x="968" y="198"/>
                </a:cubicBezTo>
                <a:close/>
                <a:moveTo>
                  <a:pt x="968" y="230"/>
                </a:moveTo>
                <a:cubicBezTo>
                  <a:pt x="960" y="230"/>
                  <a:pt x="953" y="237"/>
                  <a:pt x="953" y="245"/>
                </a:cubicBezTo>
                <a:cubicBezTo>
                  <a:pt x="953" y="253"/>
                  <a:pt x="960" y="260"/>
                  <a:pt x="968" y="260"/>
                </a:cubicBezTo>
                <a:cubicBezTo>
                  <a:pt x="976" y="260"/>
                  <a:pt x="983" y="253"/>
                  <a:pt x="983" y="245"/>
                </a:cubicBezTo>
                <a:cubicBezTo>
                  <a:pt x="983" y="237"/>
                  <a:pt x="976" y="230"/>
                  <a:pt x="968" y="230"/>
                </a:cubicBezTo>
                <a:close/>
                <a:moveTo>
                  <a:pt x="968" y="263"/>
                </a:moveTo>
                <a:cubicBezTo>
                  <a:pt x="960" y="263"/>
                  <a:pt x="953" y="270"/>
                  <a:pt x="953" y="278"/>
                </a:cubicBezTo>
                <a:cubicBezTo>
                  <a:pt x="953" y="286"/>
                  <a:pt x="960" y="293"/>
                  <a:pt x="968" y="293"/>
                </a:cubicBezTo>
                <a:cubicBezTo>
                  <a:pt x="976" y="293"/>
                  <a:pt x="983" y="286"/>
                  <a:pt x="983" y="278"/>
                </a:cubicBezTo>
                <a:cubicBezTo>
                  <a:pt x="983" y="270"/>
                  <a:pt x="976" y="263"/>
                  <a:pt x="968" y="263"/>
                </a:cubicBezTo>
                <a:close/>
                <a:moveTo>
                  <a:pt x="968" y="296"/>
                </a:moveTo>
                <a:cubicBezTo>
                  <a:pt x="960" y="296"/>
                  <a:pt x="953" y="303"/>
                  <a:pt x="953" y="311"/>
                </a:cubicBezTo>
                <a:cubicBezTo>
                  <a:pt x="953" y="319"/>
                  <a:pt x="960" y="326"/>
                  <a:pt x="968" y="326"/>
                </a:cubicBezTo>
                <a:cubicBezTo>
                  <a:pt x="976" y="326"/>
                  <a:pt x="983" y="319"/>
                  <a:pt x="983" y="311"/>
                </a:cubicBezTo>
                <a:cubicBezTo>
                  <a:pt x="983" y="303"/>
                  <a:pt x="976" y="296"/>
                  <a:pt x="968" y="296"/>
                </a:cubicBezTo>
                <a:close/>
                <a:moveTo>
                  <a:pt x="968" y="329"/>
                </a:moveTo>
                <a:cubicBezTo>
                  <a:pt x="960" y="329"/>
                  <a:pt x="953" y="336"/>
                  <a:pt x="953" y="344"/>
                </a:cubicBezTo>
                <a:cubicBezTo>
                  <a:pt x="953" y="352"/>
                  <a:pt x="960" y="359"/>
                  <a:pt x="968" y="359"/>
                </a:cubicBezTo>
                <a:cubicBezTo>
                  <a:pt x="976" y="359"/>
                  <a:pt x="983" y="352"/>
                  <a:pt x="983" y="344"/>
                </a:cubicBezTo>
                <a:cubicBezTo>
                  <a:pt x="983" y="336"/>
                  <a:pt x="976" y="329"/>
                  <a:pt x="968" y="329"/>
                </a:cubicBezTo>
                <a:close/>
                <a:moveTo>
                  <a:pt x="968" y="362"/>
                </a:moveTo>
                <a:cubicBezTo>
                  <a:pt x="960" y="362"/>
                  <a:pt x="953" y="369"/>
                  <a:pt x="953" y="377"/>
                </a:cubicBezTo>
                <a:cubicBezTo>
                  <a:pt x="953" y="385"/>
                  <a:pt x="960" y="392"/>
                  <a:pt x="968" y="392"/>
                </a:cubicBezTo>
                <a:cubicBezTo>
                  <a:pt x="976" y="392"/>
                  <a:pt x="983" y="385"/>
                  <a:pt x="983" y="377"/>
                </a:cubicBezTo>
                <a:cubicBezTo>
                  <a:pt x="983" y="369"/>
                  <a:pt x="976" y="362"/>
                  <a:pt x="968" y="362"/>
                </a:cubicBezTo>
                <a:close/>
                <a:moveTo>
                  <a:pt x="968" y="395"/>
                </a:moveTo>
                <a:cubicBezTo>
                  <a:pt x="960" y="395"/>
                  <a:pt x="953" y="402"/>
                  <a:pt x="953" y="410"/>
                </a:cubicBezTo>
                <a:cubicBezTo>
                  <a:pt x="953" y="418"/>
                  <a:pt x="960" y="425"/>
                  <a:pt x="968" y="425"/>
                </a:cubicBezTo>
                <a:cubicBezTo>
                  <a:pt x="976" y="425"/>
                  <a:pt x="983" y="418"/>
                  <a:pt x="983" y="410"/>
                </a:cubicBezTo>
                <a:cubicBezTo>
                  <a:pt x="983" y="402"/>
                  <a:pt x="976" y="395"/>
                  <a:pt x="968" y="395"/>
                </a:cubicBezTo>
                <a:close/>
                <a:moveTo>
                  <a:pt x="968" y="428"/>
                </a:moveTo>
                <a:cubicBezTo>
                  <a:pt x="960" y="428"/>
                  <a:pt x="953" y="435"/>
                  <a:pt x="953" y="443"/>
                </a:cubicBezTo>
                <a:cubicBezTo>
                  <a:pt x="953" y="451"/>
                  <a:pt x="960" y="458"/>
                  <a:pt x="968" y="458"/>
                </a:cubicBezTo>
                <a:cubicBezTo>
                  <a:pt x="976" y="458"/>
                  <a:pt x="983" y="451"/>
                  <a:pt x="983" y="443"/>
                </a:cubicBezTo>
                <a:cubicBezTo>
                  <a:pt x="983" y="435"/>
                  <a:pt x="976" y="428"/>
                  <a:pt x="968" y="428"/>
                </a:cubicBezTo>
                <a:close/>
                <a:moveTo>
                  <a:pt x="968" y="461"/>
                </a:moveTo>
                <a:cubicBezTo>
                  <a:pt x="960" y="461"/>
                  <a:pt x="953" y="468"/>
                  <a:pt x="953" y="476"/>
                </a:cubicBezTo>
                <a:cubicBezTo>
                  <a:pt x="953" y="484"/>
                  <a:pt x="960" y="491"/>
                  <a:pt x="968" y="491"/>
                </a:cubicBezTo>
                <a:cubicBezTo>
                  <a:pt x="976" y="491"/>
                  <a:pt x="983" y="484"/>
                  <a:pt x="983" y="476"/>
                </a:cubicBezTo>
                <a:cubicBezTo>
                  <a:pt x="983" y="468"/>
                  <a:pt x="976" y="461"/>
                  <a:pt x="968" y="461"/>
                </a:cubicBezTo>
                <a:close/>
                <a:moveTo>
                  <a:pt x="968" y="494"/>
                </a:moveTo>
                <a:cubicBezTo>
                  <a:pt x="960" y="494"/>
                  <a:pt x="953" y="500"/>
                  <a:pt x="953" y="509"/>
                </a:cubicBezTo>
                <a:cubicBezTo>
                  <a:pt x="953" y="517"/>
                  <a:pt x="960" y="523"/>
                  <a:pt x="968" y="523"/>
                </a:cubicBezTo>
                <a:cubicBezTo>
                  <a:pt x="976" y="523"/>
                  <a:pt x="983" y="517"/>
                  <a:pt x="983" y="509"/>
                </a:cubicBezTo>
                <a:cubicBezTo>
                  <a:pt x="983" y="500"/>
                  <a:pt x="976" y="494"/>
                  <a:pt x="968" y="494"/>
                </a:cubicBezTo>
                <a:close/>
                <a:moveTo>
                  <a:pt x="968" y="527"/>
                </a:moveTo>
                <a:cubicBezTo>
                  <a:pt x="960" y="527"/>
                  <a:pt x="953" y="533"/>
                  <a:pt x="953" y="542"/>
                </a:cubicBezTo>
                <a:cubicBezTo>
                  <a:pt x="953" y="550"/>
                  <a:pt x="960" y="556"/>
                  <a:pt x="968" y="556"/>
                </a:cubicBezTo>
                <a:cubicBezTo>
                  <a:pt x="976" y="556"/>
                  <a:pt x="983" y="550"/>
                  <a:pt x="983" y="542"/>
                </a:cubicBezTo>
                <a:cubicBezTo>
                  <a:pt x="983" y="533"/>
                  <a:pt x="976" y="527"/>
                  <a:pt x="968" y="527"/>
                </a:cubicBezTo>
                <a:close/>
                <a:moveTo>
                  <a:pt x="968" y="560"/>
                </a:moveTo>
                <a:cubicBezTo>
                  <a:pt x="960" y="560"/>
                  <a:pt x="953" y="566"/>
                  <a:pt x="953" y="574"/>
                </a:cubicBezTo>
                <a:cubicBezTo>
                  <a:pt x="953" y="583"/>
                  <a:pt x="960" y="589"/>
                  <a:pt x="968" y="589"/>
                </a:cubicBezTo>
                <a:cubicBezTo>
                  <a:pt x="976" y="589"/>
                  <a:pt x="983" y="583"/>
                  <a:pt x="983" y="574"/>
                </a:cubicBezTo>
                <a:cubicBezTo>
                  <a:pt x="983" y="566"/>
                  <a:pt x="976" y="560"/>
                  <a:pt x="968" y="560"/>
                </a:cubicBezTo>
                <a:close/>
                <a:moveTo>
                  <a:pt x="968" y="593"/>
                </a:moveTo>
                <a:cubicBezTo>
                  <a:pt x="960" y="593"/>
                  <a:pt x="953" y="599"/>
                  <a:pt x="953" y="607"/>
                </a:cubicBezTo>
                <a:cubicBezTo>
                  <a:pt x="953" y="616"/>
                  <a:pt x="960" y="622"/>
                  <a:pt x="968" y="622"/>
                </a:cubicBezTo>
                <a:cubicBezTo>
                  <a:pt x="976" y="622"/>
                  <a:pt x="983" y="616"/>
                  <a:pt x="983" y="607"/>
                </a:cubicBezTo>
                <a:cubicBezTo>
                  <a:pt x="983" y="599"/>
                  <a:pt x="976" y="593"/>
                  <a:pt x="968" y="593"/>
                </a:cubicBezTo>
                <a:close/>
                <a:moveTo>
                  <a:pt x="968" y="625"/>
                </a:moveTo>
                <a:cubicBezTo>
                  <a:pt x="960" y="625"/>
                  <a:pt x="953" y="632"/>
                  <a:pt x="953" y="640"/>
                </a:cubicBezTo>
                <a:cubicBezTo>
                  <a:pt x="953" y="648"/>
                  <a:pt x="960" y="655"/>
                  <a:pt x="968" y="655"/>
                </a:cubicBezTo>
                <a:cubicBezTo>
                  <a:pt x="976" y="655"/>
                  <a:pt x="983" y="648"/>
                  <a:pt x="983" y="640"/>
                </a:cubicBezTo>
                <a:cubicBezTo>
                  <a:pt x="983" y="632"/>
                  <a:pt x="976" y="625"/>
                  <a:pt x="968" y="625"/>
                </a:cubicBezTo>
                <a:close/>
                <a:moveTo>
                  <a:pt x="968" y="658"/>
                </a:moveTo>
                <a:cubicBezTo>
                  <a:pt x="960" y="658"/>
                  <a:pt x="953" y="665"/>
                  <a:pt x="953" y="673"/>
                </a:cubicBezTo>
                <a:cubicBezTo>
                  <a:pt x="953" y="681"/>
                  <a:pt x="960" y="688"/>
                  <a:pt x="968" y="688"/>
                </a:cubicBezTo>
                <a:cubicBezTo>
                  <a:pt x="976" y="688"/>
                  <a:pt x="983" y="681"/>
                  <a:pt x="983" y="673"/>
                </a:cubicBezTo>
                <a:cubicBezTo>
                  <a:pt x="983" y="665"/>
                  <a:pt x="976" y="658"/>
                  <a:pt x="968" y="658"/>
                </a:cubicBezTo>
                <a:close/>
                <a:moveTo>
                  <a:pt x="968" y="691"/>
                </a:moveTo>
                <a:cubicBezTo>
                  <a:pt x="960" y="691"/>
                  <a:pt x="953" y="698"/>
                  <a:pt x="953" y="706"/>
                </a:cubicBezTo>
                <a:cubicBezTo>
                  <a:pt x="953" y="714"/>
                  <a:pt x="960" y="721"/>
                  <a:pt x="968" y="721"/>
                </a:cubicBezTo>
                <a:cubicBezTo>
                  <a:pt x="976" y="721"/>
                  <a:pt x="983" y="714"/>
                  <a:pt x="983" y="706"/>
                </a:cubicBezTo>
                <a:cubicBezTo>
                  <a:pt x="983" y="698"/>
                  <a:pt x="976" y="691"/>
                  <a:pt x="968" y="691"/>
                </a:cubicBezTo>
                <a:close/>
                <a:moveTo>
                  <a:pt x="968" y="724"/>
                </a:moveTo>
                <a:cubicBezTo>
                  <a:pt x="960" y="724"/>
                  <a:pt x="953" y="731"/>
                  <a:pt x="953" y="739"/>
                </a:cubicBezTo>
                <a:cubicBezTo>
                  <a:pt x="953" y="747"/>
                  <a:pt x="960" y="754"/>
                  <a:pt x="968" y="754"/>
                </a:cubicBezTo>
                <a:cubicBezTo>
                  <a:pt x="976" y="754"/>
                  <a:pt x="983" y="747"/>
                  <a:pt x="983" y="739"/>
                </a:cubicBezTo>
                <a:cubicBezTo>
                  <a:pt x="983" y="731"/>
                  <a:pt x="976" y="724"/>
                  <a:pt x="968" y="724"/>
                </a:cubicBezTo>
                <a:close/>
                <a:moveTo>
                  <a:pt x="968" y="757"/>
                </a:moveTo>
                <a:cubicBezTo>
                  <a:pt x="960" y="757"/>
                  <a:pt x="953" y="764"/>
                  <a:pt x="953" y="772"/>
                </a:cubicBezTo>
                <a:cubicBezTo>
                  <a:pt x="953" y="780"/>
                  <a:pt x="960" y="787"/>
                  <a:pt x="968" y="787"/>
                </a:cubicBezTo>
                <a:cubicBezTo>
                  <a:pt x="976" y="787"/>
                  <a:pt x="983" y="780"/>
                  <a:pt x="983" y="772"/>
                </a:cubicBezTo>
                <a:cubicBezTo>
                  <a:pt x="983" y="764"/>
                  <a:pt x="976" y="757"/>
                  <a:pt x="968" y="757"/>
                </a:cubicBezTo>
                <a:close/>
                <a:moveTo>
                  <a:pt x="968" y="790"/>
                </a:moveTo>
                <a:cubicBezTo>
                  <a:pt x="960" y="790"/>
                  <a:pt x="953" y="797"/>
                  <a:pt x="953" y="805"/>
                </a:cubicBezTo>
                <a:cubicBezTo>
                  <a:pt x="953" y="813"/>
                  <a:pt x="960" y="820"/>
                  <a:pt x="968" y="820"/>
                </a:cubicBezTo>
                <a:cubicBezTo>
                  <a:pt x="976" y="820"/>
                  <a:pt x="983" y="813"/>
                  <a:pt x="983" y="805"/>
                </a:cubicBezTo>
                <a:cubicBezTo>
                  <a:pt x="983" y="797"/>
                  <a:pt x="976" y="790"/>
                  <a:pt x="968" y="790"/>
                </a:cubicBezTo>
                <a:close/>
                <a:moveTo>
                  <a:pt x="968" y="823"/>
                </a:moveTo>
                <a:cubicBezTo>
                  <a:pt x="960" y="823"/>
                  <a:pt x="953" y="830"/>
                  <a:pt x="953" y="838"/>
                </a:cubicBezTo>
                <a:cubicBezTo>
                  <a:pt x="953" y="846"/>
                  <a:pt x="960" y="853"/>
                  <a:pt x="968" y="853"/>
                </a:cubicBezTo>
                <a:cubicBezTo>
                  <a:pt x="976" y="853"/>
                  <a:pt x="983" y="846"/>
                  <a:pt x="983" y="838"/>
                </a:cubicBezTo>
                <a:cubicBezTo>
                  <a:pt x="983" y="830"/>
                  <a:pt x="976" y="823"/>
                  <a:pt x="968" y="823"/>
                </a:cubicBezTo>
                <a:close/>
                <a:moveTo>
                  <a:pt x="968" y="856"/>
                </a:moveTo>
                <a:cubicBezTo>
                  <a:pt x="960" y="856"/>
                  <a:pt x="953" y="863"/>
                  <a:pt x="953" y="871"/>
                </a:cubicBezTo>
                <a:cubicBezTo>
                  <a:pt x="953" y="879"/>
                  <a:pt x="960" y="886"/>
                  <a:pt x="968" y="886"/>
                </a:cubicBezTo>
                <a:cubicBezTo>
                  <a:pt x="976" y="886"/>
                  <a:pt x="983" y="879"/>
                  <a:pt x="983" y="871"/>
                </a:cubicBezTo>
                <a:cubicBezTo>
                  <a:pt x="983" y="863"/>
                  <a:pt x="976" y="856"/>
                  <a:pt x="968" y="856"/>
                </a:cubicBezTo>
                <a:close/>
                <a:moveTo>
                  <a:pt x="968" y="889"/>
                </a:moveTo>
                <a:cubicBezTo>
                  <a:pt x="960" y="889"/>
                  <a:pt x="953" y="895"/>
                  <a:pt x="953" y="904"/>
                </a:cubicBezTo>
                <a:cubicBezTo>
                  <a:pt x="953" y="912"/>
                  <a:pt x="960" y="918"/>
                  <a:pt x="968" y="918"/>
                </a:cubicBezTo>
                <a:cubicBezTo>
                  <a:pt x="976" y="918"/>
                  <a:pt x="983" y="912"/>
                  <a:pt x="983" y="904"/>
                </a:cubicBezTo>
                <a:cubicBezTo>
                  <a:pt x="983" y="895"/>
                  <a:pt x="976" y="889"/>
                  <a:pt x="968" y="889"/>
                </a:cubicBezTo>
                <a:close/>
                <a:moveTo>
                  <a:pt x="968" y="922"/>
                </a:moveTo>
                <a:cubicBezTo>
                  <a:pt x="960" y="922"/>
                  <a:pt x="953" y="928"/>
                  <a:pt x="953" y="937"/>
                </a:cubicBezTo>
                <a:cubicBezTo>
                  <a:pt x="953" y="945"/>
                  <a:pt x="960" y="951"/>
                  <a:pt x="968" y="951"/>
                </a:cubicBezTo>
                <a:cubicBezTo>
                  <a:pt x="976" y="951"/>
                  <a:pt x="983" y="945"/>
                  <a:pt x="983" y="937"/>
                </a:cubicBezTo>
                <a:cubicBezTo>
                  <a:pt x="983" y="928"/>
                  <a:pt x="976" y="922"/>
                  <a:pt x="968" y="922"/>
                </a:cubicBezTo>
                <a:close/>
                <a:moveTo>
                  <a:pt x="968" y="955"/>
                </a:moveTo>
                <a:cubicBezTo>
                  <a:pt x="960" y="955"/>
                  <a:pt x="953" y="961"/>
                  <a:pt x="953" y="970"/>
                </a:cubicBezTo>
                <a:cubicBezTo>
                  <a:pt x="953" y="978"/>
                  <a:pt x="960" y="984"/>
                  <a:pt x="968" y="984"/>
                </a:cubicBezTo>
                <a:cubicBezTo>
                  <a:pt x="976" y="984"/>
                  <a:pt x="983" y="978"/>
                  <a:pt x="983" y="970"/>
                </a:cubicBezTo>
                <a:cubicBezTo>
                  <a:pt x="983" y="961"/>
                  <a:pt x="976" y="955"/>
                  <a:pt x="968" y="955"/>
                </a:cubicBezTo>
                <a:close/>
                <a:moveTo>
                  <a:pt x="968" y="988"/>
                </a:moveTo>
                <a:cubicBezTo>
                  <a:pt x="960" y="988"/>
                  <a:pt x="953" y="994"/>
                  <a:pt x="953" y="1002"/>
                </a:cubicBezTo>
                <a:cubicBezTo>
                  <a:pt x="953" y="1011"/>
                  <a:pt x="960" y="1017"/>
                  <a:pt x="968" y="1017"/>
                </a:cubicBezTo>
                <a:cubicBezTo>
                  <a:pt x="976" y="1017"/>
                  <a:pt x="983" y="1011"/>
                  <a:pt x="983" y="1002"/>
                </a:cubicBezTo>
                <a:cubicBezTo>
                  <a:pt x="983" y="994"/>
                  <a:pt x="976" y="988"/>
                  <a:pt x="968" y="988"/>
                </a:cubicBezTo>
                <a:close/>
                <a:moveTo>
                  <a:pt x="968" y="1021"/>
                </a:moveTo>
                <a:cubicBezTo>
                  <a:pt x="960" y="1021"/>
                  <a:pt x="953" y="1027"/>
                  <a:pt x="953" y="1035"/>
                </a:cubicBezTo>
                <a:cubicBezTo>
                  <a:pt x="953" y="1044"/>
                  <a:pt x="960" y="1050"/>
                  <a:pt x="968" y="1050"/>
                </a:cubicBezTo>
                <a:cubicBezTo>
                  <a:pt x="976" y="1050"/>
                  <a:pt x="983" y="1044"/>
                  <a:pt x="983" y="1035"/>
                </a:cubicBezTo>
                <a:cubicBezTo>
                  <a:pt x="983" y="1027"/>
                  <a:pt x="976" y="1021"/>
                  <a:pt x="968" y="1021"/>
                </a:cubicBezTo>
                <a:close/>
                <a:moveTo>
                  <a:pt x="968" y="1053"/>
                </a:moveTo>
                <a:cubicBezTo>
                  <a:pt x="960" y="1053"/>
                  <a:pt x="953" y="1060"/>
                  <a:pt x="953" y="1068"/>
                </a:cubicBezTo>
                <a:cubicBezTo>
                  <a:pt x="953" y="1076"/>
                  <a:pt x="960" y="1083"/>
                  <a:pt x="968" y="1083"/>
                </a:cubicBezTo>
                <a:cubicBezTo>
                  <a:pt x="976" y="1083"/>
                  <a:pt x="983" y="1076"/>
                  <a:pt x="983" y="1068"/>
                </a:cubicBezTo>
                <a:cubicBezTo>
                  <a:pt x="983" y="1060"/>
                  <a:pt x="976" y="1053"/>
                  <a:pt x="968" y="1053"/>
                </a:cubicBezTo>
                <a:close/>
                <a:moveTo>
                  <a:pt x="968" y="1086"/>
                </a:moveTo>
                <a:cubicBezTo>
                  <a:pt x="960" y="1086"/>
                  <a:pt x="953" y="1093"/>
                  <a:pt x="953" y="1101"/>
                </a:cubicBezTo>
                <a:cubicBezTo>
                  <a:pt x="953" y="1109"/>
                  <a:pt x="960" y="1116"/>
                  <a:pt x="968" y="1116"/>
                </a:cubicBezTo>
                <a:cubicBezTo>
                  <a:pt x="976" y="1116"/>
                  <a:pt x="983" y="1109"/>
                  <a:pt x="983" y="1101"/>
                </a:cubicBezTo>
                <a:cubicBezTo>
                  <a:pt x="983" y="1093"/>
                  <a:pt x="976" y="1086"/>
                  <a:pt x="968" y="1086"/>
                </a:cubicBezTo>
                <a:close/>
                <a:moveTo>
                  <a:pt x="968" y="1119"/>
                </a:moveTo>
                <a:cubicBezTo>
                  <a:pt x="960" y="1119"/>
                  <a:pt x="953" y="1126"/>
                  <a:pt x="953" y="1134"/>
                </a:cubicBezTo>
                <a:cubicBezTo>
                  <a:pt x="953" y="1142"/>
                  <a:pt x="960" y="1149"/>
                  <a:pt x="968" y="1149"/>
                </a:cubicBezTo>
                <a:cubicBezTo>
                  <a:pt x="976" y="1149"/>
                  <a:pt x="983" y="1142"/>
                  <a:pt x="983" y="1134"/>
                </a:cubicBezTo>
                <a:cubicBezTo>
                  <a:pt x="983" y="1126"/>
                  <a:pt x="976" y="1119"/>
                  <a:pt x="968" y="1119"/>
                </a:cubicBezTo>
                <a:close/>
                <a:moveTo>
                  <a:pt x="968" y="1152"/>
                </a:moveTo>
                <a:cubicBezTo>
                  <a:pt x="960" y="1152"/>
                  <a:pt x="953" y="1159"/>
                  <a:pt x="953" y="1167"/>
                </a:cubicBezTo>
                <a:cubicBezTo>
                  <a:pt x="953" y="1175"/>
                  <a:pt x="960" y="1182"/>
                  <a:pt x="968" y="1182"/>
                </a:cubicBezTo>
                <a:cubicBezTo>
                  <a:pt x="976" y="1182"/>
                  <a:pt x="983" y="1175"/>
                  <a:pt x="983" y="1167"/>
                </a:cubicBezTo>
                <a:cubicBezTo>
                  <a:pt x="983" y="1159"/>
                  <a:pt x="976" y="1152"/>
                  <a:pt x="968" y="1152"/>
                </a:cubicBezTo>
                <a:close/>
                <a:moveTo>
                  <a:pt x="968" y="1185"/>
                </a:moveTo>
                <a:cubicBezTo>
                  <a:pt x="960" y="1185"/>
                  <a:pt x="953" y="1192"/>
                  <a:pt x="953" y="1200"/>
                </a:cubicBezTo>
                <a:cubicBezTo>
                  <a:pt x="953" y="1208"/>
                  <a:pt x="960" y="1215"/>
                  <a:pt x="968" y="1215"/>
                </a:cubicBezTo>
                <a:cubicBezTo>
                  <a:pt x="976" y="1215"/>
                  <a:pt x="983" y="1208"/>
                  <a:pt x="983" y="1200"/>
                </a:cubicBezTo>
                <a:cubicBezTo>
                  <a:pt x="983" y="1192"/>
                  <a:pt x="976" y="1185"/>
                  <a:pt x="968" y="1185"/>
                </a:cubicBezTo>
                <a:close/>
                <a:moveTo>
                  <a:pt x="968" y="1218"/>
                </a:moveTo>
                <a:cubicBezTo>
                  <a:pt x="960" y="1218"/>
                  <a:pt x="953" y="1225"/>
                  <a:pt x="953" y="1233"/>
                </a:cubicBezTo>
                <a:cubicBezTo>
                  <a:pt x="953" y="1241"/>
                  <a:pt x="960" y="1248"/>
                  <a:pt x="968" y="1248"/>
                </a:cubicBezTo>
                <a:cubicBezTo>
                  <a:pt x="976" y="1248"/>
                  <a:pt x="983" y="1241"/>
                  <a:pt x="983" y="1233"/>
                </a:cubicBezTo>
                <a:cubicBezTo>
                  <a:pt x="983" y="1225"/>
                  <a:pt x="976" y="1218"/>
                  <a:pt x="968" y="1218"/>
                </a:cubicBezTo>
                <a:close/>
                <a:moveTo>
                  <a:pt x="968" y="1251"/>
                </a:moveTo>
                <a:cubicBezTo>
                  <a:pt x="960" y="1251"/>
                  <a:pt x="953" y="1258"/>
                  <a:pt x="953" y="1266"/>
                </a:cubicBezTo>
                <a:cubicBezTo>
                  <a:pt x="953" y="1274"/>
                  <a:pt x="960" y="1281"/>
                  <a:pt x="968" y="1281"/>
                </a:cubicBezTo>
                <a:cubicBezTo>
                  <a:pt x="976" y="1281"/>
                  <a:pt x="983" y="1274"/>
                  <a:pt x="983" y="1266"/>
                </a:cubicBezTo>
                <a:cubicBezTo>
                  <a:pt x="983" y="1258"/>
                  <a:pt x="976" y="1251"/>
                  <a:pt x="968" y="1251"/>
                </a:cubicBezTo>
                <a:close/>
                <a:moveTo>
                  <a:pt x="968" y="1284"/>
                </a:moveTo>
                <a:cubicBezTo>
                  <a:pt x="960" y="1284"/>
                  <a:pt x="953" y="1291"/>
                  <a:pt x="953" y="1299"/>
                </a:cubicBezTo>
                <a:cubicBezTo>
                  <a:pt x="953" y="1307"/>
                  <a:pt x="960" y="1314"/>
                  <a:pt x="968" y="1314"/>
                </a:cubicBezTo>
                <a:cubicBezTo>
                  <a:pt x="976" y="1314"/>
                  <a:pt x="983" y="1307"/>
                  <a:pt x="983" y="1299"/>
                </a:cubicBezTo>
                <a:cubicBezTo>
                  <a:pt x="983" y="1291"/>
                  <a:pt x="976" y="1284"/>
                  <a:pt x="968" y="1284"/>
                </a:cubicBezTo>
                <a:close/>
                <a:moveTo>
                  <a:pt x="968" y="1317"/>
                </a:moveTo>
                <a:cubicBezTo>
                  <a:pt x="960" y="1317"/>
                  <a:pt x="953" y="1323"/>
                  <a:pt x="953" y="1332"/>
                </a:cubicBezTo>
                <a:cubicBezTo>
                  <a:pt x="953" y="1340"/>
                  <a:pt x="960" y="1346"/>
                  <a:pt x="968" y="1346"/>
                </a:cubicBezTo>
                <a:cubicBezTo>
                  <a:pt x="976" y="1346"/>
                  <a:pt x="983" y="1340"/>
                  <a:pt x="983" y="1332"/>
                </a:cubicBezTo>
                <a:cubicBezTo>
                  <a:pt x="983" y="1323"/>
                  <a:pt x="976" y="1317"/>
                  <a:pt x="968" y="1317"/>
                </a:cubicBezTo>
                <a:close/>
                <a:moveTo>
                  <a:pt x="968" y="1350"/>
                </a:moveTo>
                <a:cubicBezTo>
                  <a:pt x="960" y="1350"/>
                  <a:pt x="953" y="1356"/>
                  <a:pt x="953" y="1365"/>
                </a:cubicBezTo>
                <a:cubicBezTo>
                  <a:pt x="953" y="1373"/>
                  <a:pt x="960" y="1379"/>
                  <a:pt x="968" y="1379"/>
                </a:cubicBezTo>
                <a:cubicBezTo>
                  <a:pt x="976" y="1379"/>
                  <a:pt x="983" y="1373"/>
                  <a:pt x="983" y="1365"/>
                </a:cubicBezTo>
                <a:cubicBezTo>
                  <a:pt x="983" y="1356"/>
                  <a:pt x="976" y="1350"/>
                  <a:pt x="968" y="1350"/>
                </a:cubicBezTo>
                <a:close/>
                <a:moveTo>
                  <a:pt x="968" y="1383"/>
                </a:moveTo>
                <a:cubicBezTo>
                  <a:pt x="960" y="1383"/>
                  <a:pt x="953" y="1389"/>
                  <a:pt x="953" y="1397"/>
                </a:cubicBezTo>
                <a:cubicBezTo>
                  <a:pt x="953" y="1406"/>
                  <a:pt x="960" y="1412"/>
                  <a:pt x="968" y="1412"/>
                </a:cubicBezTo>
                <a:cubicBezTo>
                  <a:pt x="976" y="1412"/>
                  <a:pt x="983" y="1406"/>
                  <a:pt x="983" y="1397"/>
                </a:cubicBezTo>
                <a:cubicBezTo>
                  <a:pt x="983" y="1389"/>
                  <a:pt x="976" y="1383"/>
                  <a:pt x="968" y="1383"/>
                </a:cubicBezTo>
                <a:close/>
                <a:moveTo>
                  <a:pt x="968" y="1416"/>
                </a:moveTo>
                <a:cubicBezTo>
                  <a:pt x="960" y="1416"/>
                  <a:pt x="953" y="1422"/>
                  <a:pt x="953" y="1430"/>
                </a:cubicBezTo>
                <a:cubicBezTo>
                  <a:pt x="953" y="1439"/>
                  <a:pt x="960" y="1445"/>
                  <a:pt x="968" y="1445"/>
                </a:cubicBezTo>
                <a:cubicBezTo>
                  <a:pt x="976" y="1445"/>
                  <a:pt x="983" y="1439"/>
                  <a:pt x="983" y="1430"/>
                </a:cubicBezTo>
                <a:cubicBezTo>
                  <a:pt x="983" y="1422"/>
                  <a:pt x="976" y="1416"/>
                  <a:pt x="968" y="1416"/>
                </a:cubicBezTo>
                <a:close/>
                <a:moveTo>
                  <a:pt x="1001" y="0"/>
                </a:moveTo>
                <a:cubicBezTo>
                  <a:pt x="992" y="0"/>
                  <a:pt x="986" y="7"/>
                  <a:pt x="986" y="15"/>
                </a:cubicBezTo>
                <a:cubicBezTo>
                  <a:pt x="986" y="23"/>
                  <a:pt x="992" y="30"/>
                  <a:pt x="1001" y="30"/>
                </a:cubicBezTo>
                <a:cubicBezTo>
                  <a:pt x="1009" y="30"/>
                  <a:pt x="1015" y="23"/>
                  <a:pt x="1015" y="15"/>
                </a:cubicBezTo>
                <a:cubicBezTo>
                  <a:pt x="1015" y="7"/>
                  <a:pt x="1009" y="0"/>
                  <a:pt x="1001" y="0"/>
                </a:cubicBezTo>
                <a:close/>
                <a:moveTo>
                  <a:pt x="1001" y="33"/>
                </a:moveTo>
                <a:cubicBezTo>
                  <a:pt x="992" y="33"/>
                  <a:pt x="986" y="40"/>
                  <a:pt x="986" y="48"/>
                </a:cubicBezTo>
                <a:cubicBezTo>
                  <a:pt x="986" y="56"/>
                  <a:pt x="992" y="63"/>
                  <a:pt x="1001" y="63"/>
                </a:cubicBezTo>
                <a:cubicBezTo>
                  <a:pt x="1009" y="63"/>
                  <a:pt x="1015" y="56"/>
                  <a:pt x="1015" y="48"/>
                </a:cubicBezTo>
                <a:cubicBezTo>
                  <a:pt x="1015" y="40"/>
                  <a:pt x="1009" y="33"/>
                  <a:pt x="1001" y="33"/>
                </a:cubicBezTo>
                <a:close/>
                <a:moveTo>
                  <a:pt x="1001" y="66"/>
                </a:moveTo>
                <a:cubicBezTo>
                  <a:pt x="992" y="66"/>
                  <a:pt x="986" y="72"/>
                  <a:pt x="986" y="81"/>
                </a:cubicBezTo>
                <a:cubicBezTo>
                  <a:pt x="986" y="89"/>
                  <a:pt x="992" y="95"/>
                  <a:pt x="1001" y="95"/>
                </a:cubicBezTo>
                <a:cubicBezTo>
                  <a:pt x="1009" y="95"/>
                  <a:pt x="1015" y="89"/>
                  <a:pt x="1015" y="81"/>
                </a:cubicBezTo>
                <a:cubicBezTo>
                  <a:pt x="1015" y="72"/>
                  <a:pt x="1009" y="66"/>
                  <a:pt x="1001" y="66"/>
                </a:cubicBezTo>
                <a:close/>
                <a:moveTo>
                  <a:pt x="1001" y="99"/>
                </a:moveTo>
                <a:cubicBezTo>
                  <a:pt x="992" y="99"/>
                  <a:pt x="986" y="105"/>
                  <a:pt x="986" y="114"/>
                </a:cubicBezTo>
                <a:cubicBezTo>
                  <a:pt x="986" y="122"/>
                  <a:pt x="992" y="128"/>
                  <a:pt x="1001" y="128"/>
                </a:cubicBezTo>
                <a:cubicBezTo>
                  <a:pt x="1009" y="128"/>
                  <a:pt x="1015" y="122"/>
                  <a:pt x="1015" y="114"/>
                </a:cubicBezTo>
                <a:cubicBezTo>
                  <a:pt x="1015" y="105"/>
                  <a:pt x="1009" y="99"/>
                  <a:pt x="1001" y="99"/>
                </a:cubicBezTo>
                <a:close/>
                <a:moveTo>
                  <a:pt x="1001" y="132"/>
                </a:moveTo>
                <a:cubicBezTo>
                  <a:pt x="992" y="132"/>
                  <a:pt x="986" y="138"/>
                  <a:pt x="986" y="147"/>
                </a:cubicBezTo>
                <a:cubicBezTo>
                  <a:pt x="986" y="155"/>
                  <a:pt x="992" y="161"/>
                  <a:pt x="1001" y="161"/>
                </a:cubicBezTo>
                <a:cubicBezTo>
                  <a:pt x="1009" y="161"/>
                  <a:pt x="1015" y="155"/>
                  <a:pt x="1015" y="147"/>
                </a:cubicBezTo>
                <a:cubicBezTo>
                  <a:pt x="1015" y="138"/>
                  <a:pt x="1009" y="132"/>
                  <a:pt x="1001" y="132"/>
                </a:cubicBezTo>
                <a:close/>
                <a:moveTo>
                  <a:pt x="1001" y="165"/>
                </a:moveTo>
                <a:cubicBezTo>
                  <a:pt x="992" y="165"/>
                  <a:pt x="986" y="171"/>
                  <a:pt x="986" y="179"/>
                </a:cubicBezTo>
                <a:cubicBezTo>
                  <a:pt x="986" y="188"/>
                  <a:pt x="992" y="194"/>
                  <a:pt x="1001" y="194"/>
                </a:cubicBezTo>
                <a:cubicBezTo>
                  <a:pt x="1009" y="194"/>
                  <a:pt x="1015" y="188"/>
                  <a:pt x="1015" y="179"/>
                </a:cubicBezTo>
                <a:cubicBezTo>
                  <a:pt x="1015" y="171"/>
                  <a:pt x="1009" y="165"/>
                  <a:pt x="1001" y="165"/>
                </a:cubicBezTo>
                <a:close/>
                <a:moveTo>
                  <a:pt x="1001" y="198"/>
                </a:moveTo>
                <a:cubicBezTo>
                  <a:pt x="992" y="198"/>
                  <a:pt x="986" y="204"/>
                  <a:pt x="986" y="212"/>
                </a:cubicBezTo>
                <a:cubicBezTo>
                  <a:pt x="986" y="221"/>
                  <a:pt x="992" y="227"/>
                  <a:pt x="1001" y="227"/>
                </a:cubicBezTo>
                <a:cubicBezTo>
                  <a:pt x="1009" y="227"/>
                  <a:pt x="1015" y="221"/>
                  <a:pt x="1015" y="212"/>
                </a:cubicBezTo>
                <a:cubicBezTo>
                  <a:pt x="1015" y="204"/>
                  <a:pt x="1009" y="198"/>
                  <a:pt x="1001" y="198"/>
                </a:cubicBezTo>
                <a:close/>
                <a:moveTo>
                  <a:pt x="1001" y="230"/>
                </a:moveTo>
                <a:cubicBezTo>
                  <a:pt x="992" y="230"/>
                  <a:pt x="986" y="237"/>
                  <a:pt x="986" y="245"/>
                </a:cubicBezTo>
                <a:cubicBezTo>
                  <a:pt x="986" y="253"/>
                  <a:pt x="992" y="260"/>
                  <a:pt x="1001" y="260"/>
                </a:cubicBezTo>
                <a:cubicBezTo>
                  <a:pt x="1009" y="260"/>
                  <a:pt x="1015" y="253"/>
                  <a:pt x="1015" y="245"/>
                </a:cubicBezTo>
                <a:cubicBezTo>
                  <a:pt x="1015" y="237"/>
                  <a:pt x="1009" y="230"/>
                  <a:pt x="1001" y="230"/>
                </a:cubicBezTo>
                <a:close/>
                <a:moveTo>
                  <a:pt x="1001" y="263"/>
                </a:moveTo>
                <a:cubicBezTo>
                  <a:pt x="992" y="263"/>
                  <a:pt x="986" y="270"/>
                  <a:pt x="986" y="278"/>
                </a:cubicBezTo>
                <a:cubicBezTo>
                  <a:pt x="986" y="286"/>
                  <a:pt x="992" y="293"/>
                  <a:pt x="1001" y="293"/>
                </a:cubicBezTo>
                <a:cubicBezTo>
                  <a:pt x="1009" y="293"/>
                  <a:pt x="1015" y="286"/>
                  <a:pt x="1015" y="278"/>
                </a:cubicBezTo>
                <a:cubicBezTo>
                  <a:pt x="1015" y="270"/>
                  <a:pt x="1009" y="263"/>
                  <a:pt x="1001" y="263"/>
                </a:cubicBezTo>
                <a:close/>
                <a:moveTo>
                  <a:pt x="1001" y="296"/>
                </a:moveTo>
                <a:cubicBezTo>
                  <a:pt x="992" y="296"/>
                  <a:pt x="986" y="303"/>
                  <a:pt x="986" y="311"/>
                </a:cubicBezTo>
                <a:cubicBezTo>
                  <a:pt x="986" y="319"/>
                  <a:pt x="992" y="326"/>
                  <a:pt x="1001" y="326"/>
                </a:cubicBezTo>
                <a:cubicBezTo>
                  <a:pt x="1009" y="326"/>
                  <a:pt x="1015" y="319"/>
                  <a:pt x="1015" y="311"/>
                </a:cubicBezTo>
                <a:cubicBezTo>
                  <a:pt x="1015" y="303"/>
                  <a:pt x="1009" y="296"/>
                  <a:pt x="1001" y="296"/>
                </a:cubicBezTo>
                <a:close/>
                <a:moveTo>
                  <a:pt x="1001" y="329"/>
                </a:moveTo>
                <a:cubicBezTo>
                  <a:pt x="992" y="329"/>
                  <a:pt x="986" y="336"/>
                  <a:pt x="986" y="344"/>
                </a:cubicBezTo>
                <a:cubicBezTo>
                  <a:pt x="986" y="352"/>
                  <a:pt x="992" y="359"/>
                  <a:pt x="1001" y="359"/>
                </a:cubicBezTo>
                <a:cubicBezTo>
                  <a:pt x="1009" y="359"/>
                  <a:pt x="1015" y="352"/>
                  <a:pt x="1015" y="344"/>
                </a:cubicBezTo>
                <a:cubicBezTo>
                  <a:pt x="1015" y="336"/>
                  <a:pt x="1009" y="329"/>
                  <a:pt x="1001" y="329"/>
                </a:cubicBezTo>
                <a:close/>
                <a:moveTo>
                  <a:pt x="1001" y="362"/>
                </a:moveTo>
                <a:cubicBezTo>
                  <a:pt x="992" y="362"/>
                  <a:pt x="986" y="369"/>
                  <a:pt x="986" y="377"/>
                </a:cubicBezTo>
                <a:cubicBezTo>
                  <a:pt x="986" y="385"/>
                  <a:pt x="992" y="392"/>
                  <a:pt x="1001" y="392"/>
                </a:cubicBezTo>
                <a:cubicBezTo>
                  <a:pt x="1009" y="392"/>
                  <a:pt x="1015" y="385"/>
                  <a:pt x="1015" y="377"/>
                </a:cubicBezTo>
                <a:cubicBezTo>
                  <a:pt x="1015" y="369"/>
                  <a:pt x="1009" y="362"/>
                  <a:pt x="1001" y="362"/>
                </a:cubicBezTo>
                <a:close/>
                <a:moveTo>
                  <a:pt x="1001" y="395"/>
                </a:moveTo>
                <a:cubicBezTo>
                  <a:pt x="992" y="395"/>
                  <a:pt x="986" y="402"/>
                  <a:pt x="986" y="410"/>
                </a:cubicBezTo>
                <a:cubicBezTo>
                  <a:pt x="986" y="418"/>
                  <a:pt x="992" y="425"/>
                  <a:pt x="1001" y="425"/>
                </a:cubicBezTo>
                <a:cubicBezTo>
                  <a:pt x="1009" y="425"/>
                  <a:pt x="1015" y="418"/>
                  <a:pt x="1015" y="410"/>
                </a:cubicBezTo>
                <a:cubicBezTo>
                  <a:pt x="1015" y="402"/>
                  <a:pt x="1009" y="395"/>
                  <a:pt x="1001" y="395"/>
                </a:cubicBezTo>
                <a:close/>
                <a:moveTo>
                  <a:pt x="1001" y="428"/>
                </a:moveTo>
                <a:cubicBezTo>
                  <a:pt x="992" y="428"/>
                  <a:pt x="986" y="435"/>
                  <a:pt x="986" y="443"/>
                </a:cubicBezTo>
                <a:cubicBezTo>
                  <a:pt x="986" y="451"/>
                  <a:pt x="992" y="458"/>
                  <a:pt x="1001" y="458"/>
                </a:cubicBezTo>
                <a:cubicBezTo>
                  <a:pt x="1009" y="458"/>
                  <a:pt x="1015" y="451"/>
                  <a:pt x="1015" y="443"/>
                </a:cubicBezTo>
                <a:cubicBezTo>
                  <a:pt x="1015" y="435"/>
                  <a:pt x="1009" y="428"/>
                  <a:pt x="1001" y="428"/>
                </a:cubicBezTo>
                <a:close/>
                <a:moveTo>
                  <a:pt x="1001" y="461"/>
                </a:moveTo>
                <a:cubicBezTo>
                  <a:pt x="992" y="461"/>
                  <a:pt x="986" y="468"/>
                  <a:pt x="986" y="476"/>
                </a:cubicBezTo>
                <a:cubicBezTo>
                  <a:pt x="986" y="484"/>
                  <a:pt x="992" y="491"/>
                  <a:pt x="1001" y="491"/>
                </a:cubicBezTo>
                <a:cubicBezTo>
                  <a:pt x="1009" y="491"/>
                  <a:pt x="1015" y="484"/>
                  <a:pt x="1015" y="476"/>
                </a:cubicBezTo>
                <a:cubicBezTo>
                  <a:pt x="1015" y="468"/>
                  <a:pt x="1009" y="461"/>
                  <a:pt x="1001" y="461"/>
                </a:cubicBezTo>
                <a:close/>
                <a:moveTo>
                  <a:pt x="1001" y="494"/>
                </a:moveTo>
                <a:cubicBezTo>
                  <a:pt x="992" y="494"/>
                  <a:pt x="986" y="500"/>
                  <a:pt x="986" y="509"/>
                </a:cubicBezTo>
                <a:cubicBezTo>
                  <a:pt x="986" y="517"/>
                  <a:pt x="992" y="523"/>
                  <a:pt x="1001" y="523"/>
                </a:cubicBezTo>
                <a:cubicBezTo>
                  <a:pt x="1009" y="523"/>
                  <a:pt x="1015" y="517"/>
                  <a:pt x="1015" y="509"/>
                </a:cubicBezTo>
                <a:cubicBezTo>
                  <a:pt x="1015" y="500"/>
                  <a:pt x="1009" y="494"/>
                  <a:pt x="1001" y="494"/>
                </a:cubicBezTo>
                <a:close/>
                <a:moveTo>
                  <a:pt x="1001" y="527"/>
                </a:moveTo>
                <a:cubicBezTo>
                  <a:pt x="992" y="527"/>
                  <a:pt x="986" y="533"/>
                  <a:pt x="986" y="542"/>
                </a:cubicBezTo>
                <a:cubicBezTo>
                  <a:pt x="986" y="550"/>
                  <a:pt x="992" y="556"/>
                  <a:pt x="1001" y="556"/>
                </a:cubicBezTo>
                <a:cubicBezTo>
                  <a:pt x="1009" y="556"/>
                  <a:pt x="1015" y="550"/>
                  <a:pt x="1015" y="542"/>
                </a:cubicBezTo>
                <a:cubicBezTo>
                  <a:pt x="1015" y="533"/>
                  <a:pt x="1009" y="527"/>
                  <a:pt x="1001" y="527"/>
                </a:cubicBezTo>
                <a:close/>
                <a:moveTo>
                  <a:pt x="1001" y="560"/>
                </a:moveTo>
                <a:cubicBezTo>
                  <a:pt x="992" y="560"/>
                  <a:pt x="986" y="566"/>
                  <a:pt x="986" y="574"/>
                </a:cubicBezTo>
                <a:cubicBezTo>
                  <a:pt x="986" y="583"/>
                  <a:pt x="992" y="589"/>
                  <a:pt x="1001" y="589"/>
                </a:cubicBezTo>
                <a:cubicBezTo>
                  <a:pt x="1009" y="589"/>
                  <a:pt x="1015" y="583"/>
                  <a:pt x="1015" y="574"/>
                </a:cubicBezTo>
                <a:cubicBezTo>
                  <a:pt x="1015" y="566"/>
                  <a:pt x="1009" y="560"/>
                  <a:pt x="1001" y="560"/>
                </a:cubicBezTo>
                <a:close/>
                <a:moveTo>
                  <a:pt x="1001" y="593"/>
                </a:moveTo>
                <a:cubicBezTo>
                  <a:pt x="992" y="593"/>
                  <a:pt x="986" y="599"/>
                  <a:pt x="986" y="607"/>
                </a:cubicBezTo>
                <a:cubicBezTo>
                  <a:pt x="986" y="616"/>
                  <a:pt x="992" y="622"/>
                  <a:pt x="1001" y="622"/>
                </a:cubicBezTo>
                <a:cubicBezTo>
                  <a:pt x="1009" y="622"/>
                  <a:pt x="1015" y="616"/>
                  <a:pt x="1015" y="607"/>
                </a:cubicBezTo>
                <a:cubicBezTo>
                  <a:pt x="1015" y="599"/>
                  <a:pt x="1009" y="593"/>
                  <a:pt x="1001" y="593"/>
                </a:cubicBezTo>
                <a:close/>
                <a:moveTo>
                  <a:pt x="1001" y="625"/>
                </a:moveTo>
                <a:cubicBezTo>
                  <a:pt x="992" y="625"/>
                  <a:pt x="986" y="632"/>
                  <a:pt x="986" y="640"/>
                </a:cubicBezTo>
                <a:cubicBezTo>
                  <a:pt x="986" y="648"/>
                  <a:pt x="992" y="655"/>
                  <a:pt x="1001" y="655"/>
                </a:cubicBezTo>
                <a:cubicBezTo>
                  <a:pt x="1009" y="655"/>
                  <a:pt x="1015" y="648"/>
                  <a:pt x="1015" y="640"/>
                </a:cubicBezTo>
                <a:cubicBezTo>
                  <a:pt x="1015" y="632"/>
                  <a:pt x="1009" y="625"/>
                  <a:pt x="1001" y="625"/>
                </a:cubicBezTo>
                <a:close/>
                <a:moveTo>
                  <a:pt x="1001" y="658"/>
                </a:moveTo>
                <a:cubicBezTo>
                  <a:pt x="992" y="658"/>
                  <a:pt x="986" y="665"/>
                  <a:pt x="986" y="673"/>
                </a:cubicBezTo>
                <a:cubicBezTo>
                  <a:pt x="986" y="681"/>
                  <a:pt x="992" y="688"/>
                  <a:pt x="1001" y="688"/>
                </a:cubicBezTo>
                <a:cubicBezTo>
                  <a:pt x="1009" y="688"/>
                  <a:pt x="1015" y="681"/>
                  <a:pt x="1015" y="673"/>
                </a:cubicBezTo>
                <a:cubicBezTo>
                  <a:pt x="1015" y="665"/>
                  <a:pt x="1009" y="658"/>
                  <a:pt x="1001" y="658"/>
                </a:cubicBezTo>
                <a:close/>
                <a:moveTo>
                  <a:pt x="1001" y="691"/>
                </a:moveTo>
                <a:cubicBezTo>
                  <a:pt x="992" y="691"/>
                  <a:pt x="986" y="698"/>
                  <a:pt x="986" y="706"/>
                </a:cubicBezTo>
                <a:cubicBezTo>
                  <a:pt x="986" y="714"/>
                  <a:pt x="992" y="721"/>
                  <a:pt x="1001" y="721"/>
                </a:cubicBezTo>
                <a:cubicBezTo>
                  <a:pt x="1009" y="721"/>
                  <a:pt x="1015" y="714"/>
                  <a:pt x="1015" y="706"/>
                </a:cubicBezTo>
                <a:cubicBezTo>
                  <a:pt x="1015" y="698"/>
                  <a:pt x="1009" y="691"/>
                  <a:pt x="1001" y="691"/>
                </a:cubicBezTo>
                <a:close/>
                <a:moveTo>
                  <a:pt x="1001" y="724"/>
                </a:moveTo>
                <a:cubicBezTo>
                  <a:pt x="992" y="724"/>
                  <a:pt x="986" y="731"/>
                  <a:pt x="986" y="739"/>
                </a:cubicBezTo>
                <a:cubicBezTo>
                  <a:pt x="986" y="747"/>
                  <a:pt x="992" y="754"/>
                  <a:pt x="1001" y="754"/>
                </a:cubicBezTo>
                <a:cubicBezTo>
                  <a:pt x="1009" y="754"/>
                  <a:pt x="1015" y="747"/>
                  <a:pt x="1015" y="739"/>
                </a:cubicBezTo>
                <a:cubicBezTo>
                  <a:pt x="1015" y="731"/>
                  <a:pt x="1009" y="724"/>
                  <a:pt x="1001" y="724"/>
                </a:cubicBezTo>
                <a:close/>
                <a:moveTo>
                  <a:pt x="1001" y="757"/>
                </a:moveTo>
                <a:cubicBezTo>
                  <a:pt x="992" y="757"/>
                  <a:pt x="986" y="764"/>
                  <a:pt x="986" y="772"/>
                </a:cubicBezTo>
                <a:cubicBezTo>
                  <a:pt x="986" y="780"/>
                  <a:pt x="992" y="787"/>
                  <a:pt x="1001" y="787"/>
                </a:cubicBezTo>
                <a:cubicBezTo>
                  <a:pt x="1009" y="787"/>
                  <a:pt x="1015" y="780"/>
                  <a:pt x="1015" y="772"/>
                </a:cubicBezTo>
                <a:cubicBezTo>
                  <a:pt x="1015" y="764"/>
                  <a:pt x="1009" y="757"/>
                  <a:pt x="1001" y="757"/>
                </a:cubicBezTo>
                <a:close/>
                <a:moveTo>
                  <a:pt x="1001" y="790"/>
                </a:moveTo>
                <a:cubicBezTo>
                  <a:pt x="992" y="790"/>
                  <a:pt x="986" y="797"/>
                  <a:pt x="986" y="805"/>
                </a:cubicBezTo>
                <a:cubicBezTo>
                  <a:pt x="986" y="813"/>
                  <a:pt x="992" y="820"/>
                  <a:pt x="1001" y="820"/>
                </a:cubicBezTo>
                <a:cubicBezTo>
                  <a:pt x="1009" y="820"/>
                  <a:pt x="1015" y="813"/>
                  <a:pt x="1015" y="805"/>
                </a:cubicBezTo>
                <a:cubicBezTo>
                  <a:pt x="1015" y="797"/>
                  <a:pt x="1009" y="790"/>
                  <a:pt x="1001" y="790"/>
                </a:cubicBezTo>
                <a:close/>
                <a:moveTo>
                  <a:pt x="1001" y="823"/>
                </a:moveTo>
                <a:cubicBezTo>
                  <a:pt x="992" y="823"/>
                  <a:pt x="986" y="830"/>
                  <a:pt x="986" y="838"/>
                </a:cubicBezTo>
                <a:cubicBezTo>
                  <a:pt x="986" y="846"/>
                  <a:pt x="992" y="853"/>
                  <a:pt x="1001" y="853"/>
                </a:cubicBezTo>
                <a:cubicBezTo>
                  <a:pt x="1009" y="853"/>
                  <a:pt x="1015" y="846"/>
                  <a:pt x="1015" y="838"/>
                </a:cubicBezTo>
                <a:cubicBezTo>
                  <a:pt x="1015" y="830"/>
                  <a:pt x="1009" y="823"/>
                  <a:pt x="1001" y="823"/>
                </a:cubicBezTo>
                <a:close/>
                <a:moveTo>
                  <a:pt x="1001" y="856"/>
                </a:moveTo>
                <a:cubicBezTo>
                  <a:pt x="992" y="856"/>
                  <a:pt x="986" y="863"/>
                  <a:pt x="986" y="871"/>
                </a:cubicBezTo>
                <a:cubicBezTo>
                  <a:pt x="986" y="879"/>
                  <a:pt x="992" y="886"/>
                  <a:pt x="1001" y="886"/>
                </a:cubicBezTo>
                <a:cubicBezTo>
                  <a:pt x="1009" y="886"/>
                  <a:pt x="1015" y="879"/>
                  <a:pt x="1015" y="871"/>
                </a:cubicBezTo>
                <a:cubicBezTo>
                  <a:pt x="1015" y="863"/>
                  <a:pt x="1009" y="856"/>
                  <a:pt x="1001" y="856"/>
                </a:cubicBezTo>
                <a:close/>
                <a:moveTo>
                  <a:pt x="1001" y="889"/>
                </a:moveTo>
                <a:cubicBezTo>
                  <a:pt x="992" y="889"/>
                  <a:pt x="986" y="895"/>
                  <a:pt x="986" y="904"/>
                </a:cubicBezTo>
                <a:cubicBezTo>
                  <a:pt x="986" y="912"/>
                  <a:pt x="992" y="918"/>
                  <a:pt x="1001" y="918"/>
                </a:cubicBezTo>
                <a:cubicBezTo>
                  <a:pt x="1009" y="918"/>
                  <a:pt x="1015" y="912"/>
                  <a:pt x="1015" y="904"/>
                </a:cubicBezTo>
                <a:cubicBezTo>
                  <a:pt x="1015" y="895"/>
                  <a:pt x="1009" y="889"/>
                  <a:pt x="1001" y="889"/>
                </a:cubicBezTo>
                <a:close/>
                <a:moveTo>
                  <a:pt x="1001" y="922"/>
                </a:moveTo>
                <a:cubicBezTo>
                  <a:pt x="992" y="922"/>
                  <a:pt x="986" y="928"/>
                  <a:pt x="986" y="937"/>
                </a:cubicBezTo>
                <a:cubicBezTo>
                  <a:pt x="986" y="945"/>
                  <a:pt x="992" y="951"/>
                  <a:pt x="1001" y="951"/>
                </a:cubicBezTo>
                <a:cubicBezTo>
                  <a:pt x="1009" y="951"/>
                  <a:pt x="1015" y="945"/>
                  <a:pt x="1015" y="937"/>
                </a:cubicBezTo>
                <a:cubicBezTo>
                  <a:pt x="1015" y="928"/>
                  <a:pt x="1009" y="922"/>
                  <a:pt x="1001" y="922"/>
                </a:cubicBezTo>
                <a:close/>
                <a:moveTo>
                  <a:pt x="1001" y="955"/>
                </a:moveTo>
                <a:cubicBezTo>
                  <a:pt x="992" y="955"/>
                  <a:pt x="986" y="961"/>
                  <a:pt x="986" y="970"/>
                </a:cubicBezTo>
                <a:cubicBezTo>
                  <a:pt x="986" y="978"/>
                  <a:pt x="992" y="984"/>
                  <a:pt x="1001" y="984"/>
                </a:cubicBezTo>
                <a:cubicBezTo>
                  <a:pt x="1009" y="984"/>
                  <a:pt x="1015" y="978"/>
                  <a:pt x="1015" y="970"/>
                </a:cubicBezTo>
                <a:cubicBezTo>
                  <a:pt x="1015" y="961"/>
                  <a:pt x="1009" y="955"/>
                  <a:pt x="1001" y="955"/>
                </a:cubicBezTo>
                <a:close/>
                <a:moveTo>
                  <a:pt x="1001" y="988"/>
                </a:moveTo>
                <a:cubicBezTo>
                  <a:pt x="992" y="988"/>
                  <a:pt x="986" y="994"/>
                  <a:pt x="986" y="1002"/>
                </a:cubicBezTo>
                <a:cubicBezTo>
                  <a:pt x="986" y="1011"/>
                  <a:pt x="992" y="1017"/>
                  <a:pt x="1001" y="1017"/>
                </a:cubicBezTo>
                <a:cubicBezTo>
                  <a:pt x="1009" y="1017"/>
                  <a:pt x="1015" y="1011"/>
                  <a:pt x="1015" y="1002"/>
                </a:cubicBezTo>
                <a:cubicBezTo>
                  <a:pt x="1015" y="994"/>
                  <a:pt x="1009" y="988"/>
                  <a:pt x="1001" y="988"/>
                </a:cubicBezTo>
                <a:close/>
                <a:moveTo>
                  <a:pt x="1001" y="1021"/>
                </a:moveTo>
                <a:cubicBezTo>
                  <a:pt x="992" y="1021"/>
                  <a:pt x="986" y="1027"/>
                  <a:pt x="986" y="1035"/>
                </a:cubicBezTo>
                <a:cubicBezTo>
                  <a:pt x="986" y="1044"/>
                  <a:pt x="992" y="1050"/>
                  <a:pt x="1001" y="1050"/>
                </a:cubicBezTo>
                <a:cubicBezTo>
                  <a:pt x="1009" y="1050"/>
                  <a:pt x="1015" y="1044"/>
                  <a:pt x="1015" y="1035"/>
                </a:cubicBezTo>
                <a:cubicBezTo>
                  <a:pt x="1015" y="1027"/>
                  <a:pt x="1009" y="1021"/>
                  <a:pt x="1001" y="1021"/>
                </a:cubicBezTo>
                <a:close/>
                <a:moveTo>
                  <a:pt x="1001" y="1053"/>
                </a:moveTo>
                <a:cubicBezTo>
                  <a:pt x="992" y="1053"/>
                  <a:pt x="986" y="1060"/>
                  <a:pt x="986" y="1068"/>
                </a:cubicBezTo>
                <a:cubicBezTo>
                  <a:pt x="986" y="1076"/>
                  <a:pt x="992" y="1083"/>
                  <a:pt x="1001" y="1083"/>
                </a:cubicBezTo>
                <a:cubicBezTo>
                  <a:pt x="1009" y="1083"/>
                  <a:pt x="1015" y="1076"/>
                  <a:pt x="1015" y="1068"/>
                </a:cubicBezTo>
                <a:cubicBezTo>
                  <a:pt x="1015" y="1060"/>
                  <a:pt x="1009" y="1053"/>
                  <a:pt x="1001" y="1053"/>
                </a:cubicBezTo>
                <a:close/>
                <a:moveTo>
                  <a:pt x="1001" y="1086"/>
                </a:moveTo>
                <a:cubicBezTo>
                  <a:pt x="992" y="1086"/>
                  <a:pt x="986" y="1093"/>
                  <a:pt x="986" y="1101"/>
                </a:cubicBezTo>
                <a:cubicBezTo>
                  <a:pt x="986" y="1109"/>
                  <a:pt x="992" y="1116"/>
                  <a:pt x="1001" y="1116"/>
                </a:cubicBezTo>
                <a:cubicBezTo>
                  <a:pt x="1009" y="1116"/>
                  <a:pt x="1015" y="1109"/>
                  <a:pt x="1015" y="1101"/>
                </a:cubicBezTo>
                <a:cubicBezTo>
                  <a:pt x="1015" y="1093"/>
                  <a:pt x="1009" y="1086"/>
                  <a:pt x="1001" y="1086"/>
                </a:cubicBezTo>
                <a:close/>
                <a:moveTo>
                  <a:pt x="1001" y="1119"/>
                </a:moveTo>
                <a:cubicBezTo>
                  <a:pt x="992" y="1119"/>
                  <a:pt x="986" y="1126"/>
                  <a:pt x="986" y="1134"/>
                </a:cubicBezTo>
                <a:cubicBezTo>
                  <a:pt x="986" y="1142"/>
                  <a:pt x="992" y="1149"/>
                  <a:pt x="1001" y="1149"/>
                </a:cubicBezTo>
                <a:cubicBezTo>
                  <a:pt x="1009" y="1149"/>
                  <a:pt x="1015" y="1142"/>
                  <a:pt x="1015" y="1134"/>
                </a:cubicBezTo>
                <a:cubicBezTo>
                  <a:pt x="1015" y="1126"/>
                  <a:pt x="1009" y="1119"/>
                  <a:pt x="1001" y="1119"/>
                </a:cubicBezTo>
                <a:close/>
                <a:moveTo>
                  <a:pt x="1001" y="1152"/>
                </a:moveTo>
                <a:cubicBezTo>
                  <a:pt x="992" y="1152"/>
                  <a:pt x="986" y="1159"/>
                  <a:pt x="986" y="1167"/>
                </a:cubicBezTo>
                <a:cubicBezTo>
                  <a:pt x="986" y="1175"/>
                  <a:pt x="992" y="1182"/>
                  <a:pt x="1001" y="1182"/>
                </a:cubicBezTo>
                <a:cubicBezTo>
                  <a:pt x="1009" y="1182"/>
                  <a:pt x="1015" y="1175"/>
                  <a:pt x="1015" y="1167"/>
                </a:cubicBezTo>
                <a:cubicBezTo>
                  <a:pt x="1015" y="1159"/>
                  <a:pt x="1009" y="1152"/>
                  <a:pt x="1001" y="1152"/>
                </a:cubicBezTo>
                <a:close/>
                <a:moveTo>
                  <a:pt x="1001" y="1185"/>
                </a:moveTo>
                <a:cubicBezTo>
                  <a:pt x="992" y="1185"/>
                  <a:pt x="986" y="1192"/>
                  <a:pt x="986" y="1200"/>
                </a:cubicBezTo>
                <a:cubicBezTo>
                  <a:pt x="986" y="1208"/>
                  <a:pt x="992" y="1215"/>
                  <a:pt x="1001" y="1215"/>
                </a:cubicBezTo>
                <a:cubicBezTo>
                  <a:pt x="1009" y="1215"/>
                  <a:pt x="1015" y="1208"/>
                  <a:pt x="1015" y="1200"/>
                </a:cubicBezTo>
                <a:cubicBezTo>
                  <a:pt x="1015" y="1192"/>
                  <a:pt x="1009" y="1185"/>
                  <a:pt x="1001" y="1185"/>
                </a:cubicBezTo>
                <a:close/>
                <a:moveTo>
                  <a:pt x="1001" y="1218"/>
                </a:moveTo>
                <a:cubicBezTo>
                  <a:pt x="992" y="1218"/>
                  <a:pt x="986" y="1225"/>
                  <a:pt x="986" y="1233"/>
                </a:cubicBezTo>
                <a:cubicBezTo>
                  <a:pt x="986" y="1241"/>
                  <a:pt x="992" y="1248"/>
                  <a:pt x="1001" y="1248"/>
                </a:cubicBezTo>
                <a:cubicBezTo>
                  <a:pt x="1009" y="1248"/>
                  <a:pt x="1015" y="1241"/>
                  <a:pt x="1015" y="1233"/>
                </a:cubicBezTo>
                <a:cubicBezTo>
                  <a:pt x="1015" y="1225"/>
                  <a:pt x="1009" y="1218"/>
                  <a:pt x="1001" y="1218"/>
                </a:cubicBezTo>
                <a:close/>
                <a:moveTo>
                  <a:pt x="1001" y="1251"/>
                </a:moveTo>
                <a:cubicBezTo>
                  <a:pt x="992" y="1251"/>
                  <a:pt x="986" y="1258"/>
                  <a:pt x="986" y="1266"/>
                </a:cubicBezTo>
                <a:cubicBezTo>
                  <a:pt x="986" y="1274"/>
                  <a:pt x="992" y="1281"/>
                  <a:pt x="1001" y="1281"/>
                </a:cubicBezTo>
                <a:cubicBezTo>
                  <a:pt x="1009" y="1281"/>
                  <a:pt x="1015" y="1274"/>
                  <a:pt x="1015" y="1266"/>
                </a:cubicBezTo>
                <a:cubicBezTo>
                  <a:pt x="1015" y="1258"/>
                  <a:pt x="1009" y="1251"/>
                  <a:pt x="1001" y="1251"/>
                </a:cubicBezTo>
                <a:close/>
                <a:moveTo>
                  <a:pt x="1001" y="1284"/>
                </a:moveTo>
                <a:cubicBezTo>
                  <a:pt x="992" y="1284"/>
                  <a:pt x="986" y="1291"/>
                  <a:pt x="986" y="1299"/>
                </a:cubicBezTo>
                <a:cubicBezTo>
                  <a:pt x="986" y="1307"/>
                  <a:pt x="992" y="1314"/>
                  <a:pt x="1001" y="1314"/>
                </a:cubicBezTo>
                <a:cubicBezTo>
                  <a:pt x="1009" y="1314"/>
                  <a:pt x="1015" y="1307"/>
                  <a:pt x="1015" y="1299"/>
                </a:cubicBezTo>
                <a:cubicBezTo>
                  <a:pt x="1015" y="1291"/>
                  <a:pt x="1009" y="1284"/>
                  <a:pt x="1001" y="1284"/>
                </a:cubicBezTo>
                <a:close/>
                <a:moveTo>
                  <a:pt x="1001" y="1317"/>
                </a:moveTo>
                <a:cubicBezTo>
                  <a:pt x="992" y="1317"/>
                  <a:pt x="986" y="1323"/>
                  <a:pt x="986" y="1332"/>
                </a:cubicBezTo>
                <a:cubicBezTo>
                  <a:pt x="986" y="1340"/>
                  <a:pt x="992" y="1346"/>
                  <a:pt x="1001" y="1346"/>
                </a:cubicBezTo>
                <a:cubicBezTo>
                  <a:pt x="1009" y="1346"/>
                  <a:pt x="1015" y="1340"/>
                  <a:pt x="1015" y="1332"/>
                </a:cubicBezTo>
                <a:cubicBezTo>
                  <a:pt x="1015" y="1323"/>
                  <a:pt x="1009" y="1317"/>
                  <a:pt x="1001" y="1317"/>
                </a:cubicBezTo>
                <a:close/>
                <a:moveTo>
                  <a:pt x="1001" y="1350"/>
                </a:moveTo>
                <a:cubicBezTo>
                  <a:pt x="992" y="1350"/>
                  <a:pt x="986" y="1356"/>
                  <a:pt x="986" y="1365"/>
                </a:cubicBezTo>
                <a:cubicBezTo>
                  <a:pt x="986" y="1373"/>
                  <a:pt x="992" y="1379"/>
                  <a:pt x="1001" y="1379"/>
                </a:cubicBezTo>
                <a:cubicBezTo>
                  <a:pt x="1009" y="1379"/>
                  <a:pt x="1015" y="1373"/>
                  <a:pt x="1015" y="1365"/>
                </a:cubicBezTo>
                <a:cubicBezTo>
                  <a:pt x="1015" y="1356"/>
                  <a:pt x="1009" y="1350"/>
                  <a:pt x="1001" y="1350"/>
                </a:cubicBezTo>
                <a:close/>
                <a:moveTo>
                  <a:pt x="1001" y="1383"/>
                </a:moveTo>
                <a:cubicBezTo>
                  <a:pt x="992" y="1383"/>
                  <a:pt x="986" y="1389"/>
                  <a:pt x="986" y="1397"/>
                </a:cubicBezTo>
                <a:cubicBezTo>
                  <a:pt x="986" y="1406"/>
                  <a:pt x="992" y="1412"/>
                  <a:pt x="1001" y="1412"/>
                </a:cubicBezTo>
                <a:cubicBezTo>
                  <a:pt x="1009" y="1412"/>
                  <a:pt x="1015" y="1406"/>
                  <a:pt x="1015" y="1397"/>
                </a:cubicBezTo>
                <a:cubicBezTo>
                  <a:pt x="1015" y="1389"/>
                  <a:pt x="1009" y="1383"/>
                  <a:pt x="1001" y="1383"/>
                </a:cubicBezTo>
                <a:close/>
                <a:moveTo>
                  <a:pt x="1001" y="1416"/>
                </a:moveTo>
                <a:cubicBezTo>
                  <a:pt x="992" y="1416"/>
                  <a:pt x="986" y="1422"/>
                  <a:pt x="986" y="1430"/>
                </a:cubicBezTo>
                <a:cubicBezTo>
                  <a:pt x="986" y="1439"/>
                  <a:pt x="992" y="1445"/>
                  <a:pt x="1001" y="1445"/>
                </a:cubicBezTo>
                <a:cubicBezTo>
                  <a:pt x="1009" y="1445"/>
                  <a:pt x="1015" y="1439"/>
                  <a:pt x="1015" y="1430"/>
                </a:cubicBezTo>
                <a:cubicBezTo>
                  <a:pt x="1015" y="1422"/>
                  <a:pt x="1009" y="1416"/>
                  <a:pt x="1001" y="1416"/>
                </a:cubicBezTo>
                <a:close/>
                <a:moveTo>
                  <a:pt x="1034" y="0"/>
                </a:moveTo>
                <a:cubicBezTo>
                  <a:pt x="1025" y="0"/>
                  <a:pt x="1019" y="7"/>
                  <a:pt x="1019" y="15"/>
                </a:cubicBezTo>
                <a:cubicBezTo>
                  <a:pt x="1019" y="23"/>
                  <a:pt x="1025" y="30"/>
                  <a:pt x="1034" y="30"/>
                </a:cubicBezTo>
                <a:cubicBezTo>
                  <a:pt x="1042" y="30"/>
                  <a:pt x="1048" y="23"/>
                  <a:pt x="1048" y="15"/>
                </a:cubicBezTo>
                <a:cubicBezTo>
                  <a:pt x="1048" y="7"/>
                  <a:pt x="1042" y="0"/>
                  <a:pt x="1034" y="0"/>
                </a:cubicBezTo>
                <a:close/>
                <a:moveTo>
                  <a:pt x="1034" y="33"/>
                </a:moveTo>
                <a:cubicBezTo>
                  <a:pt x="1025" y="33"/>
                  <a:pt x="1019" y="40"/>
                  <a:pt x="1019" y="48"/>
                </a:cubicBezTo>
                <a:cubicBezTo>
                  <a:pt x="1019" y="56"/>
                  <a:pt x="1025" y="63"/>
                  <a:pt x="1034" y="63"/>
                </a:cubicBezTo>
                <a:cubicBezTo>
                  <a:pt x="1042" y="63"/>
                  <a:pt x="1048" y="56"/>
                  <a:pt x="1048" y="48"/>
                </a:cubicBezTo>
                <a:cubicBezTo>
                  <a:pt x="1048" y="40"/>
                  <a:pt x="1042" y="33"/>
                  <a:pt x="1034" y="33"/>
                </a:cubicBezTo>
                <a:close/>
                <a:moveTo>
                  <a:pt x="1034" y="66"/>
                </a:moveTo>
                <a:cubicBezTo>
                  <a:pt x="1025" y="66"/>
                  <a:pt x="1019" y="72"/>
                  <a:pt x="1019" y="81"/>
                </a:cubicBezTo>
                <a:cubicBezTo>
                  <a:pt x="1019" y="89"/>
                  <a:pt x="1025" y="95"/>
                  <a:pt x="1034" y="95"/>
                </a:cubicBezTo>
                <a:cubicBezTo>
                  <a:pt x="1042" y="95"/>
                  <a:pt x="1048" y="89"/>
                  <a:pt x="1048" y="81"/>
                </a:cubicBezTo>
                <a:cubicBezTo>
                  <a:pt x="1048" y="72"/>
                  <a:pt x="1042" y="66"/>
                  <a:pt x="1034" y="66"/>
                </a:cubicBezTo>
                <a:close/>
                <a:moveTo>
                  <a:pt x="1034" y="99"/>
                </a:moveTo>
                <a:cubicBezTo>
                  <a:pt x="1025" y="99"/>
                  <a:pt x="1019" y="105"/>
                  <a:pt x="1019" y="114"/>
                </a:cubicBezTo>
                <a:cubicBezTo>
                  <a:pt x="1019" y="122"/>
                  <a:pt x="1025" y="128"/>
                  <a:pt x="1034" y="128"/>
                </a:cubicBezTo>
                <a:cubicBezTo>
                  <a:pt x="1042" y="128"/>
                  <a:pt x="1048" y="122"/>
                  <a:pt x="1048" y="114"/>
                </a:cubicBezTo>
                <a:cubicBezTo>
                  <a:pt x="1048" y="105"/>
                  <a:pt x="1042" y="99"/>
                  <a:pt x="1034" y="99"/>
                </a:cubicBezTo>
                <a:close/>
                <a:moveTo>
                  <a:pt x="1034" y="132"/>
                </a:moveTo>
                <a:cubicBezTo>
                  <a:pt x="1025" y="132"/>
                  <a:pt x="1019" y="138"/>
                  <a:pt x="1019" y="147"/>
                </a:cubicBezTo>
                <a:cubicBezTo>
                  <a:pt x="1019" y="155"/>
                  <a:pt x="1025" y="161"/>
                  <a:pt x="1034" y="161"/>
                </a:cubicBezTo>
                <a:cubicBezTo>
                  <a:pt x="1042" y="161"/>
                  <a:pt x="1048" y="155"/>
                  <a:pt x="1048" y="147"/>
                </a:cubicBezTo>
                <a:cubicBezTo>
                  <a:pt x="1048" y="138"/>
                  <a:pt x="1042" y="132"/>
                  <a:pt x="1034" y="132"/>
                </a:cubicBezTo>
                <a:close/>
                <a:moveTo>
                  <a:pt x="1034" y="165"/>
                </a:moveTo>
                <a:cubicBezTo>
                  <a:pt x="1025" y="165"/>
                  <a:pt x="1019" y="171"/>
                  <a:pt x="1019" y="179"/>
                </a:cubicBezTo>
                <a:cubicBezTo>
                  <a:pt x="1019" y="188"/>
                  <a:pt x="1025" y="194"/>
                  <a:pt x="1034" y="194"/>
                </a:cubicBezTo>
                <a:cubicBezTo>
                  <a:pt x="1042" y="194"/>
                  <a:pt x="1048" y="188"/>
                  <a:pt x="1048" y="179"/>
                </a:cubicBezTo>
                <a:cubicBezTo>
                  <a:pt x="1048" y="171"/>
                  <a:pt x="1042" y="165"/>
                  <a:pt x="1034" y="165"/>
                </a:cubicBezTo>
                <a:close/>
                <a:moveTo>
                  <a:pt x="1034" y="198"/>
                </a:moveTo>
                <a:cubicBezTo>
                  <a:pt x="1025" y="198"/>
                  <a:pt x="1019" y="204"/>
                  <a:pt x="1019" y="212"/>
                </a:cubicBezTo>
                <a:cubicBezTo>
                  <a:pt x="1019" y="221"/>
                  <a:pt x="1025" y="227"/>
                  <a:pt x="1034" y="227"/>
                </a:cubicBezTo>
                <a:cubicBezTo>
                  <a:pt x="1042" y="227"/>
                  <a:pt x="1048" y="221"/>
                  <a:pt x="1048" y="212"/>
                </a:cubicBezTo>
                <a:cubicBezTo>
                  <a:pt x="1048" y="204"/>
                  <a:pt x="1042" y="198"/>
                  <a:pt x="1034" y="198"/>
                </a:cubicBezTo>
                <a:close/>
                <a:moveTo>
                  <a:pt x="1034" y="230"/>
                </a:moveTo>
                <a:cubicBezTo>
                  <a:pt x="1025" y="230"/>
                  <a:pt x="1019" y="237"/>
                  <a:pt x="1019" y="245"/>
                </a:cubicBezTo>
                <a:cubicBezTo>
                  <a:pt x="1019" y="253"/>
                  <a:pt x="1025" y="260"/>
                  <a:pt x="1034" y="260"/>
                </a:cubicBezTo>
                <a:cubicBezTo>
                  <a:pt x="1042" y="260"/>
                  <a:pt x="1048" y="253"/>
                  <a:pt x="1048" y="245"/>
                </a:cubicBezTo>
                <a:cubicBezTo>
                  <a:pt x="1048" y="237"/>
                  <a:pt x="1042" y="230"/>
                  <a:pt x="1034" y="230"/>
                </a:cubicBezTo>
                <a:close/>
                <a:moveTo>
                  <a:pt x="1034" y="263"/>
                </a:moveTo>
                <a:cubicBezTo>
                  <a:pt x="1025" y="263"/>
                  <a:pt x="1019" y="270"/>
                  <a:pt x="1019" y="278"/>
                </a:cubicBezTo>
                <a:cubicBezTo>
                  <a:pt x="1019" y="286"/>
                  <a:pt x="1025" y="293"/>
                  <a:pt x="1034" y="293"/>
                </a:cubicBezTo>
                <a:cubicBezTo>
                  <a:pt x="1042" y="293"/>
                  <a:pt x="1048" y="286"/>
                  <a:pt x="1048" y="278"/>
                </a:cubicBezTo>
                <a:cubicBezTo>
                  <a:pt x="1048" y="270"/>
                  <a:pt x="1042" y="263"/>
                  <a:pt x="1034" y="263"/>
                </a:cubicBezTo>
                <a:close/>
                <a:moveTo>
                  <a:pt x="1034" y="296"/>
                </a:moveTo>
                <a:cubicBezTo>
                  <a:pt x="1025" y="296"/>
                  <a:pt x="1019" y="303"/>
                  <a:pt x="1019" y="311"/>
                </a:cubicBezTo>
                <a:cubicBezTo>
                  <a:pt x="1019" y="319"/>
                  <a:pt x="1025" y="326"/>
                  <a:pt x="1034" y="326"/>
                </a:cubicBezTo>
                <a:cubicBezTo>
                  <a:pt x="1042" y="326"/>
                  <a:pt x="1048" y="319"/>
                  <a:pt x="1048" y="311"/>
                </a:cubicBezTo>
                <a:cubicBezTo>
                  <a:pt x="1048" y="303"/>
                  <a:pt x="1042" y="296"/>
                  <a:pt x="1034" y="296"/>
                </a:cubicBezTo>
                <a:close/>
                <a:moveTo>
                  <a:pt x="1034" y="329"/>
                </a:moveTo>
                <a:cubicBezTo>
                  <a:pt x="1025" y="329"/>
                  <a:pt x="1019" y="336"/>
                  <a:pt x="1019" y="344"/>
                </a:cubicBezTo>
                <a:cubicBezTo>
                  <a:pt x="1019" y="352"/>
                  <a:pt x="1025" y="359"/>
                  <a:pt x="1034" y="359"/>
                </a:cubicBezTo>
                <a:cubicBezTo>
                  <a:pt x="1042" y="359"/>
                  <a:pt x="1048" y="352"/>
                  <a:pt x="1048" y="344"/>
                </a:cubicBezTo>
                <a:cubicBezTo>
                  <a:pt x="1048" y="336"/>
                  <a:pt x="1042" y="329"/>
                  <a:pt x="1034" y="329"/>
                </a:cubicBezTo>
                <a:close/>
                <a:moveTo>
                  <a:pt x="1034" y="362"/>
                </a:moveTo>
                <a:cubicBezTo>
                  <a:pt x="1025" y="362"/>
                  <a:pt x="1019" y="369"/>
                  <a:pt x="1019" y="377"/>
                </a:cubicBezTo>
                <a:cubicBezTo>
                  <a:pt x="1019" y="385"/>
                  <a:pt x="1025" y="392"/>
                  <a:pt x="1034" y="392"/>
                </a:cubicBezTo>
                <a:cubicBezTo>
                  <a:pt x="1042" y="392"/>
                  <a:pt x="1048" y="385"/>
                  <a:pt x="1048" y="377"/>
                </a:cubicBezTo>
                <a:cubicBezTo>
                  <a:pt x="1048" y="369"/>
                  <a:pt x="1042" y="362"/>
                  <a:pt x="1034" y="362"/>
                </a:cubicBezTo>
                <a:close/>
                <a:moveTo>
                  <a:pt x="1034" y="395"/>
                </a:moveTo>
                <a:cubicBezTo>
                  <a:pt x="1025" y="395"/>
                  <a:pt x="1019" y="402"/>
                  <a:pt x="1019" y="410"/>
                </a:cubicBezTo>
                <a:cubicBezTo>
                  <a:pt x="1019" y="418"/>
                  <a:pt x="1025" y="425"/>
                  <a:pt x="1034" y="425"/>
                </a:cubicBezTo>
                <a:cubicBezTo>
                  <a:pt x="1042" y="425"/>
                  <a:pt x="1048" y="418"/>
                  <a:pt x="1048" y="410"/>
                </a:cubicBezTo>
                <a:cubicBezTo>
                  <a:pt x="1048" y="402"/>
                  <a:pt x="1042" y="395"/>
                  <a:pt x="1034" y="395"/>
                </a:cubicBezTo>
                <a:close/>
                <a:moveTo>
                  <a:pt x="1034" y="428"/>
                </a:moveTo>
                <a:cubicBezTo>
                  <a:pt x="1025" y="428"/>
                  <a:pt x="1019" y="435"/>
                  <a:pt x="1019" y="443"/>
                </a:cubicBezTo>
                <a:cubicBezTo>
                  <a:pt x="1019" y="451"/>
                  <a:pt x="1025" y="458"/>
                  <a:pt x="1034" y="458"/>
                </a:cubicBezTo>
                <a:cubicBezTo>
                  <a:pt x="1042" y="458"/>
                  <a:pt x="1048" y="451"/>
                  <a:pt x="1048" y="443"/>
                </a:cubicBezTo>
                <a:cubicBezTo>
                  <a:pt x="1048" y="435"/>
                  <a:pt x="1042" y="428"/>
                  <a:pt x="1034" y="428"/>
                </a:cubicBezTo>
                <a:close/>
                <a:moveTo>
                  <a:pt x="1034" y="461"/>
                </a:moveTo>
                <a:cubicBezTo>
                  <a:pt x="1025" y="461"/>
                  <a:pt x="1019" y="468"/>
                  <a:pt x="1019" y="476"/>
                </a:cubicBezTo>
                <a:cubicBezTo>
                  <a:pt x="1019" y="484"/>
                  <a:pt x="1025" y="491"/>
                  <a:pt x="1034" y="491"/>
                </a:cubicBezTo>
                <a:cubicBezTo>
                  <a:pt x="1042" y="491"/>
                  <a:pt x="1048" y="484"/>
                  <a:pt x="1048" y="476"/>
                </a:cubicBezTo>
                <a:cubicBezTo>
                  <a:pt x="1048" y="468"/>
                  <a:pt x="1042" y="461"/>
                  <a:pt x="1034" y="461"/>
                </a:cubicBezTo>
                <a:close/>
                <a:moveTo>
                  <a:pt x="1034" y="494"/>
                </a:moveTo>
                <a:cubicBezTo>
                  <a:pt x="1025" y="494"/>
                  <a:pt x="1019" y="500"/>
                  <a:pt x="1019" y="509"/>
                </a:cubicBezTo>
                <a:cubicBezTo>
                  <a:pt x="1019" y="517"/>
                  <a:pt x="1025" y="523"/>
                  <a:pt x="1034" y="523"/>
                </a:cubicBezTo>
                <a:cubicBezTo>
                  <a:pt x="1042" y="523"/>
                  <a:pt x="1048" y="517"/>
                  <a:pt x="1048" y="509"/>
                </a:cubicBezTo>
                <a:cubicBezTo>
                  <a:pt x="1048" y="500"/>
                  <a:pt x="1042" y="494"/>
                  <a:pt x="1034" y="494"/>
                </a:cubicBezTo>
                <a:close/>
                <a:moveTo>
                  <a:pt x="1034" y="527"/>
                </a:moveTo>
                <a:cubicBezTo>
                  <a:pt x="1025" y="527"/>
                  <a:pt x="1019" y="533"/>
                  <a:pt x="1019" y="542"/>
                </a:cubicBezTo>
                <a:cubicBezTo>
                  <a:pt x="1019" y="550"/>
                  <a:pt x="1025" y="556"/>
                  <a:pt x="1034" y="556"/>
                </a:cubicBezTo>
                <a:cubicBezTo>
                  <a:pt x="1042" y="556"/>
                  <a:pt x="1048" y="550"/>
                  <a:pt x="1048" y="542"/>
                </a:cubicBezTo>
                <a:cubicBezTo>
                  <a:pt x="1048" y="533"/>
                  <a:pt x="1042" y="527"/>
                  <a:pt x="1034" y="527"/>
                </a:cubicBezTo>
                <a:close/>
                <a:moveTo>
                  <a:pt x="1034" y="560"/>
                </a:moveTo>
                <a:cubicBezTo>
                  <a:pt x="1025" y="560"/>
                  <a:pt x="1019" y="566"/>
                  <a:pt x="1019" y="574"/>
                </a:cubicBezTo>
                <a:cubicBezTo>
                  <a:pt x="1019" y="583"/>
                  <a:pt x="1025" y="589"/>
                  <a:pt x="1034" y="589"/>
                </a:cubicBezTo>
                <a:cubicBezTo>
                  <a:pt x="1042" y="589"/>
                  <a:pt x="1048" y="583"/>
                  <a:pt x="1048" y="574"/>
                </a:cubicBezTo>
                <a:cubicBezTo>
                  <a:pt x="1048" y="566"/>
                  <a:pt x="1042" y="560"/>
                  <a:pt x="1034" y="560"/>
                </a:cubicBezTo>
                <a:close/>
                <a:moveTo>
                  <a:pt x="1034" y="593"/>
                </a:moveTo>
                <a:cubicBezTo>
                  <a:pt x="1025" y="593"/>
                  <a:pt x="1019" y="599"/>
                  <a:pt x="1019" y="607"/>
                </a:cubicBezTo>
                <a:cubicBezTo>
                  <a:pt x="1019" y="616"/>
                  <a:pt x="1025" y="622"/>
                  <a:pt x="1034" y="622"/>
                </a:cubicBezTo>
                <a:cubicBezTo>
                  <a:pt x="1042" y="622"/>
                  <a:pt x="1048" y="616"/>
                  <a:pt x="1048" y="607"/>
                </a:cubicBezTo>
                <a:cubicBezTo>
                  <a:pt x="1048" y="599"/>
                  <a:pt x="1042" y="593"/>
                  <a:pt x="1034" y="593"/>
                </a:cubicBezTo>
                <a:close/>
                <a:moveTo>
                  <a:pt x="1034" y="625"/>
                </a:moveTo>
                <a:cubicBezTo>
                  <a:pt x="1025" y="625"/>
                  <a:pt x="1019" y="632"/>
                  <a:pt x="1019" y="640"/>
                </a:cubicBezTo>
                <a:cubicBezTo>
                  <a:pt x="1019" y="648"/>
                  <a:pt x="1025" y="655"/>
                  <a:pt x="1034" y="655"/>
                </a:cubicBezTo>
                <a:cubicBezTo>
                  <a:pt x="1042" y="655"/>
                  <a:pt x="1048" y="648"/>
                  <a:pt x="1048" y="640"/>
                </a:cubicBezTo>
                <a:cubicBezTo>
                  <a:pt x="1048" y="632"/>
                  <a:pt x="1042" y="625"/>
                  <a:pt x="1034" y="625"/>
                </a:cubicBezTo>
                <a:close/>
                <a:moveTo>
                  <a:pt x="1034" y="658"/>
                </a:moveTo>
                <a:cubicBezTo>
                  <a:pt x="1025" y="658"/>
                  <a:pt x="1019" y="665"/>
                  <a:pt x="1019" y="673"/>
                </a:cubicBezTo>
                <a:cubicBezTo>
                  <a:pt x="1019" y="681"/>
                  <a:pt x="1025" y="688"/>
                  <a:pt x="1034" y="688"/>
                </a:cubicBezTo>
                <a:cubicBezTo>
                  <a:pt x="1042" y="688"/>
                  <a:pt x="1048" y="681"/>
                  <a:pt x="1048" y="673"/>
                </a:cubicBezTo>
                <a:cubicBezTo>
                  <a:pt x="1048" y="665"/>
                  <a:pt x="1042" y="658"/>
                  <a:pt x="1034" y="658"/>
                </a:cubicBezTo>
                <a:close/>
                <a:moveTo>
                  <a:pt x="1034" y="691"/>
                </a:moveTo>
                <a:cubicBezTo>
                  <a:pt x="1025" y="691"/>
                  <a:pt x="1019" y="698"/>
                  <a:pt x="1019" y="706"/>
                </a:cubicBezTo>
                <a:cubicBezTo>
                  <a:pt x="1019" y="714"/>
                  <a:pt x="1025" y="721"/>
                  <a:pt x="1034" y="721"/>
                </a:cubicBezTo>
                <a:cubicBezTo>
                  <a:pt x="1042" y="721"/>
                  <a:pt x="1048" y="714"/>
                  <a:pt x="1048" y="706"/>
                </a:cubicBezTo>
                <a:cubicBezTo>
                  <a:pt x="1048" y="698"/>
                  <a:pt x="1042" y="691"/>
                  <a:pt x="1034" y="691"/>
                </a:cubicBezTo>
                <a:close/>
                <a:moveTo>
                  <a:pt x="1034" y="724"/>
                </a:moveTo>
                <a:cubicBezTo>
                  <a:pt x="1025" y="724"/>
                  <a:pt x="1019" y="731"/>
                  <a:pt x="1019" y="739"/>
                </a:cubicBezTo>
                <a:cubicBezTo>
                  <a:pt x="1019" y="747"/>
                  <a:pt x="1025" y="754"/>
                  <a:pt x="1034" y="754"/>
                </a:cubicBezTo>
                <a:cubicBezTo>
                  <a:pt x="1042" y="754"/>
                  <a:pt x="1048" y="747"/>
                  <a:pt x="1048" y="739"/>
                </a:cubicBezTo>
                <a:cubicBezTo>
                  <a:pt x="1048" y="731"/>
                  <a:pt x="1042" y="724"/>
                  <a:pt x="1034" y="724"/>
                </a:cubicBezTo>
                <a:close/>
                <a:moveTo>
                  <a:pt x="1034" y="757"/>
                </a:moveTo>
                <a:cubicBezTo>
                  <a:pt x="1025" y="757"/>
                  <a:pt x="1019" y="764"/>
                  <a:pt x="1019" y="772"/>
                </a:cubicBezTo>
                <a:cubicBezTo>
                  <a:pt x="1019" y="780"/>
                  <a:pt x="1025" y="787"/>
                  <a:pt x="1034" y="787"/>
                </a:cubicBezTo>
                <a:cubicBezTo>
                  <a:pt x="1042" y="787"/>
                  <a:pt x="1048" y="780"/>
                  <a:pt x="1048" y="772"/>
                </a:cubicBezTo>
                <a:cubicBezTo>
                  <a:pt x="1048" y="764"/>
                  <a:pt x="1042" y="757"/>
                  <a:pt x="1034" y="757"/>
                </a:cubicBezTo>
                <a:close/>
                <a:moveTo>
                  <a:pt x="1034" y="790"/>
                </a:moveTo>
                <a:cubicBezTo>
                  <a:pt x="1025" y="790"/>
                  <a:pt x="1019" y="797"/>
                  <a:pt x="1019" y="805"/>
                </a:cubicBezTo>
                <a:cubicBezTo>
                  <a:pt x="1019" y="813"/>
                  <a:pt x="1025" y="820"/>
                  <a:pt x="1034" y="820"/>
                </a:cubicBezTo>
                <a:cubicBezTo>
                  <a:pt x="1042" y="820"/>
                  <a:pt x="1048" y="813"/>
                  <a:pt x="1048" y="805"/>
                </a:cubicBezTo>
                <a:cubicBezTo>
                  <a:pt x="1048" y="797"/>
                  <a:pt x="1042" y="790"/>
                  <a:pt x="1034" y="790"/>
                </a:cubicBezTo>
                <a:close/>
                <a:moveTo>
                  <a:pt x="1034" y="823"/>
                </a:moveTo>
                <a:cubicBezTo>
                  <a:pt x="1025" y="823"/>
                  <a:pt x="1019" y="830"/>
                  <a:pt x="1019" y="838"/>
                </a:cubicBezTo>
                <a:cubicBezTo>
                  <a:pt x="1019" y="846"/>
                  <a:pt x="1025" y="853"/>
                  <a:pt x="1034" y="853"/>
                </a:cubicBezTo>
                <a:cubicBezTo>
                  <a:pt x="1042" y="853"/>
                  <a:pt x="1048" y="846"/>
                  <a:pt x="1048" y="838"/>
                </a:cubicBezTo>
                <a:cubicBezTo>
                  <a:pt x="1048" y="830"/>
                  <a:pt x="1042" y="823"/>
                  <a:pt x="1034" y="823"/>
                </a:cubicBezTo>
                <a:close/>
                <a:moveTo>
                  <a:pt x="1034" y="856"/>
                </a:moveTo>
                <a:cubicBezTo>
                  <a:pt x="1025" y="856"/>
                  <a:pt x="1019" y="863"/>
                  <a:pt x="1019" y="871"/>
                </a:cubicBezTo>
                <a:cubicBezTo>
                  <a:pt x="1019" y="879"/>
                  <a:pt x="1025" y="886"/>
                  <a:pt x="1034" y="886"/>
                </a:cubicBezTo>
                <a:cubicBezTo>
                  <a:pt x="1042" y="886"/>
                  <a:pt x="1048" y="879"/>
                  <a:pt x="1048" y="871"/>
                </a:cubicBezTo>
                <a:cubicBezTo>
                  <a:pt x="1048" y="863"/>
                  <a:pt x="1042" y="856"/>
                  <a:pt x="1034" y="856"/>
                </a:cubicBezTo>
                <a:close/>
                <a:moveTo>
                  <a:pt x="1034" y="889"/>
                </a:moveTo>
                <a:cubicBezTo>
                  <a:pt x="1025" y="889"/>
                  <a:pt x="1019" y="895"/>
                  <a:pt x="1019" y="904"/>
                </a:cubicBezTo>
                <a:cubicBezTo>
                  <a:pt x="1019" y="912"/>
                  <a:pt x="1025" y="918"/>
                  <a:pt x="1034" y="918"/>
                </a:cubicBezTo>
                <a:cubicBezTo>
                  <a:pt x="1042" y="918"/>
                  <a:pt x="1048" y="912"/>
                  <a:pt x="1048" y="904"/>
                </a:cubicBezTo>
                <a:cubicBezTo>
                  <a:pt x="1048" y="895"/>
                  <a:pt x="1042" y="889"/>
                  <a:pt x="1034" y="889"/>
                </a:cubicBezTo>
                <a:close/>
                <a:moveTo>
                  <a:pt x="1034" y="922"/>
                </a:moveTo>
                <a:cubicBezTo>
                  <a:pt x="1025" y="922"/>
                  <a:pt x="1019" y="928"/>
                  <a:pt x="1019" y="937"/>
                </a:cubicBezTo>
                <a:cubicBezTo>
                  <a:pt x="1019" y="945"/>
                  <a:pt x="1025" y="951"/>
                  <a:pt x="1034" y="951"/>
                </a:cubicBezTo>
                <a:cubicBezTo>
                  <a:pt x="1042" y="951"/>
                  <a:pt x="1048" y="945"/>
                  <a:pt x="1048" y="937"/>
                </a:cubicBezTo>
                <a:cubicBezTo>
                  <a:pt x="1048" y="928"/>
                  <a:pt x="1042" y="922"/>
                  <a:pt x="1034" y="922"/>
                </a:cubicBezTo>
                <a:close/>
                <a:moveTo>
                  <a:pt x="1034" y="955"/>
                </a:moveTo>
                <a:cubicBezTo>
                  <a:pt x="1025" y="955"/>
                  <a:pt x="1019" y="961"/>
                  <a:pt x="1019" y="970"/>
                </a:cubicBezTo>
                <a:cubicBezTo>
                  <a:pt x="1019" y="978"/>
                  <a:pt x="1025" y="984"/>
                  <a:pt x="1034" y="984"/>
                </a:cubicBezTo>
                <a:cubicBezTo>
                  <a:pt x="1042" y="984"/>
                  <a:pt x="1048" y="978"/>
                  <a:pt x="1048" y="970"/>
                </a:cubicBezTo>
                <a:cubicBezTo>
                  <a:pt x="1048" y="961"/>
                  <a:pt x="1042" y="955"/>
                  <a:pt x="1034" y="955"/>
                </a:cubicBezTo>
                <a:close/>
                <a:moveTo>
                  <a:pt x="1034" y="988"/>
                </a:moveTo>
                <a:cubicBezTo>
                  <a:pt x="1025" y="988"/>
                  <a:pt x="1019" y="994"/>
                  <a:pt x="1019" y="1002"/>
                </a:cubicBezTo>
                <a:cubicBezTo>
                  <a:pt x="1019" y="1011"/>
                  <a:pt x="1025" y="1017"/>
                  <a:pt x="1034" y="1017"/>
                </a:cubicBezTo>
                <a:cubicBezTo>
                  <a:pt x="1042" y="1017"/>
                  <a:pt x="1048" y="1011"/>
                  <a:pt x="1048" y="1002"/>
                </a:cubicBezTo>
                <a:cubicBezTo>
                  <a:pt x="1048" y="994"/>
                  <a:pt x="1042" y="988"/>
                  <a:pt x="1034" y="988"/>
                </a:cubicBezTo>
                <a:close/>
                <a:moveTo>
                  <a:pt x="1034" y="1021"/>
                </a:moveTo>
                <a:cubicBezTo>
                  <a:pt x="1025" y="1021"/>
                  <a:pt x="1019" y="1027"/>
                  <a:pt x="1019" y="1035"/>
                </a:cubicBezTo>
                <a:cubicBezTo>
                  <a:pt x="1019" y="1044"/>
                  <a:pt x="1025" y="1050"/>
                  <a:pt x="1034" y="1050"/>
                </a:cubicBezTo>
                <a:cubicBezTo>
                  <a:pt x="1042" y="1050"/>
                  <a:pt x="1048" y="1044"/>
                  <a:pt x="1048" y="1035"/>
                </a:cubicBezTo>
                <a:cubicBezTo>
                  <a:pt x="1048" y="1027"/>
                  <a:pt x="1042" y="1021"/>
                  <a:pt x="1034" y="1021"/>
                </a:cubicBezTo>
                <a:close/>
                <a:moveTo>
                  <a:pt x="1034" y="1053"/>
                </a:moveTo>
                <a:cubicBezTo>
                  <a:pt x="1025" y="1053"/>
                  <a:pt x="1019" y="1060"/>
                  <a:pt x="1019" y="1068"/>
                </a:cubicBezTo>
                <a:cubicBezTo>
                  <a:pt x="1019" y="1076"/>
                  <a:pt x="1025" y="1083"/>
                  <a:pt x="1034" y="1083"/>
                </a:cubicBezTo>
                <a:cubicBezTo>
                  <a:pt x="1042" y="1083"/>
                  <a:pt x="1048" y="1076"/>
                  <a:pt x="1048" y="1068"/>
                </a:cubicBezTo>
                <a:cubicBezTo>
                  <a:pt x="1048" y="1060"/>
                  <a:pt x="1042" y="1053"/>
                  <a:pt x="1034" y="1053"/>
                </a:cubicBezTo>
                <a:close/>
                <a:moveTo>
                  <a:pt x="1034" y="1086"/>
                </a:moveTo>
                <a:cubicBezTo>
                  <a:pt x="1025" y="1086"/>
                  <a:pt x="1019" y="1093"/>
                  <a:pt x="1019" y="1101"/>
                </a:cubicBezTo>
                <a:cubicBezTo>
                  <a:pt x="1019" y="1109"/>
                  <a:pt x="1025" y="1116"/>
                  <a:pt x="1034" y="1116"/>
                </a:cubicBezTo>
                <a:cubicBezTo>
                  <a:pt x="1042" y="1116"/>
                  <a:pt x="1048" y="1109"/>
                  <a:pt x="1048" y="1101"/>
                </a:cubicBezTo>
                <a:cubicBezTo>
                  <a:pt x="1048" y="1093"/>
                  <a:pt x="1042" y="1086"/>
                  <a:pt x="1034" y="1086"/>
                </a:cubicBezTo>
                <a:close/>
                <a:moveTo>
                  <a:pt x="1034" y="1119"/>
                </a:moveTo>
                <a:cubicBezTo>
                  <a:pt x="1025" y="1119"/>
                  <a:pt x="1019" y="1126"/>
                  <a:pt x="1019" y="1134"/>
                </a:cubicBezTo>
                <a:cubicBezTo>
                  <a:pt x="1019" y="1142"/>
                  <a:pt x="1025" y="1149"/>
                  <a:pt x="1034" y="1149"/>
                </a:cubicBezTo>
                <a:cubicBezTo>
                  <a:pt x="1042" y="1149"/>
                  <a:pt x="1048" y="1142"/>
                  <a:pt x="1048" y="1134"/>
                </a:cubicBezTo>
                <a:cubicBezTo>
                  <a:pt x="1048" y="1126"/>
                  <a:pt x="1042" y="1119"/>
                  <a:pt x="1034" y="1119"/>
                </a:cubicBezTo>
                <a:close/>
                <a:moveTo>
                  <a:pt x="1034" y="1152"/>
                </a:moveTo>
                <a:cubicBezTo>
                  <a:pt x="1025" y="1152"/>
                  <a:pt x="1019" y="1159"/>
                  <a:pt x="1019" y="1167"/>
                </a:cubicBezTo>
                <a:cubicBezTo>
                  <a:pt x="1019" y="1175"/>
                  <a:pt x="1025" y="1182"/>
                  <a:pt x="1034" y="1182"/>
                </a:cubicBezTo>
                <a:cubicBezTo>
                  <a:pt x="1042" y="1182"/>
                  <a:pt x="1048" y="1175"/>
                  <a:pt x="1048" y="1167"/>
                </a:cubicBezTo>
                <a:cubicBezTo>
                  <a:pt x="1048" y="1159"/>
                  <a:pt x="1042" y="1152"/>
                  <a:pt x="1034" y="1152"/>
                </a:cubicBezTo>
                <a:close/>
                <a:moveTo>
                  <a:pt x="1034" y="1185"/>
                </a:moveTo>
                <a:cubicBezTo>
                  <a:pt x="1025" y="1185"/>
                  <a:pt x="1019" y="1192"/>
                  <a:pt x="1019" y="1200"/>
                </a:cubicBezTo>
                <a:cubicBezTo>
                  <a:pt x="1019" y="1208"/>
                  <a:pt x="1025" y="1215"/>
                  <a:pt x="1034" y="1215"/>
                </a:cubicBezTo>
                <a:cubicBezTo>
                  <a:pt x="1042" y="1215"/>
                  <a:pt x="1048" y="1208"/>
                  <a:pt x="1048" y="1200"/>
                </a:cubicBezTo>
                <a:cubicBezTo>
                  <a:pt x="1048" y="1192"/>
                  <a:pt x="1042" y="1185"/>
                  <a:pt x="1034" y="1185"/>
                </a:cubicBezTo>
                <a:close/>
                <a:moveTo>
                  <a:pt x="1034" y="1218"/>
                </a:moveTo>
                <a:cubicBezTo>
                  <a:pt x="1025" y="1218"/>
                  <a:pt x="1019" y="1225"/>
                  <a:pt x="1019" y="1233"/>
                </a:cubicBezTo>
                <a:cubicBezTo>
                  <a:pt x="1019" y="1241"/>
                  <a:pt x="1025" y="1248"/>
                  <a:pt x="1034" y="1248"/>
                </a:cubicBezTo>
                <a:cubicBezTo>
                  <a:pt x="1042" y="1248"/>
                  <a:pt x="1048" y="1241"/>
                  <a:pt x="1048" y="1233"/>
                </a:cubicBezTo>
                <a:cubicBezTo>
                  <a:pt x="1048" y="1225"/>
                  <a:pt x="1042" y="1218"/>
                  <a:pt x="1034" y="1218"/>
                </a:cubicBezTo>
                <a:close/>
                <a:moveTo>
                  <a:pt x="1034" y="1251"/>
                </a:moveTo>
                <a:cubicBezTo>
                  <a:pt x="1025" y="1251"/>
                  <a:pt x="1019" y="1258"/>
                  <a:pt x="1019" y="1266"/>
                </a:cubicBezTo>
                <a:cubicBezTo>
                  <a:pt x="1019" y="1274"/>
                  <a:pt x="1025" y="1281"/>
                  <a:pt x="1034" y="1281"/>
                </a:cubicBezTo>
                <a:cubicBezTo>
                  <a:pt x="1042" y="1281"/>
                  <a:pt x="1048" y="1274"/>
                  <a:pt x="1048" y="1266"/>
                </a:cubicBezTo>
                <a:cubicBezTo>
                  <a:pt x="1048" y="1258"/>
                  <a:pt x="1042" y="1251"/>
                  <a:pt x="1034" y="1251"/>
                </a:cubicBezTo>
                <a:close/>
                <a:moveTo>
                  <a:pt x="1034" y="1284"/>
                </a:moveTo>
                <a:cubicBezTo>
                  <a:pt x="1025" y="1284"/>
                  <a:pt x="1019" y="1291"/>
                  <a:pt x="1019" y="1299"/>
                </a:cubicBezTo>
                <a:cubicBezTo>
                  <a:pt x="1019" y="1307"/>
                  <a:pt x="1025" y="1314"/>
                  <a:pt x="1034" y="1314"/>
                </a:cubicBezTo>
                <a:cubicBezTo>
                  <a:pt x="1042" y="1314"/>
                  <a:pt x="1048" y="1307"/>
                  <a:pt x="1048" y="1299"/>
                </a:cubicBezTo>
                <a:cubicBezTo>
                  <a:pt x="1048" y="1291"/>
                  <a:pt x="1042" y="1284"/>
                  <a:pt x="1034" y="1284"/>
                </a:cubicBezTo>
                <a:close/>
                <a:moveTo>
                  <a:pt x="1034" y="1317"/>
                </a:moveTo>
                <a:cubicBezTo>
                  <a:pt x="1025" y="1317"/>
                  <a:pt x="1019" y="1323"/>
                  <a:pt x="1019" y="1332"/>
                </a:cubicBezTo>
                <a:cubicBezTo>
                  <a:pt x="1019" y="1340"/>
                  <a:pt x="1025" y="1346"/>
                  <a:pt x="1034" y="1346"/>
                </a:cubicBezTo>
                <a:cubicBezTo>
                  <a:pt x="1042" y="1346"/>
                  <a:pt x="1048" y="1340"/>
                  <a:pt x="1048" y="1332"/>
                </a:cubicBezTo>
                <a:cubicBezTo>
                  <a:pt x="1048" y="1323"/>
                  <a:pt x="1042" y="1317"/>
                  <a:pt x="1034" y="1317"/>
                </a:cubicBezTo>
                <a:close/>
                <a:moveTo>
                  <a:pt x="1034" y="1350"/>
                </a:moveTo>
                <a:cubicBezTo>
                  <a:pt x="1025" y="1350"/>
                  <a:pt x="1019" y="1356"/>
                  <a:pt x="1019" y="1365"/>
                </a:cubicBezTo>
                <a:cubicBezTo>
                  <a:pt x="1019" y="1373"/>
                  <a:pt x="1025" y="1379"/>
                  <a:pt x="1034" y="1379"/>
                </a:cubicBezTo>
                <a:cubicBezTo>
                  <a:pt x="1042" y="1379"/>
                  <a:pt x="1048" y="1373"/>
                  <a:pt x="1048" y="1365"/>
                </a:cubicBezTo>
                <a:cubicBezTo>
                  <a:pt x="1048" y="1356"/>
                  <a:pt x="1042" y="1350"/>
                  <a:pt x="1034" y="1350"/>
                </a:cubicBezTo>
                <a:close/>
                <a:moveTo>
                  <a:pt x="1034" y="1383"/>
                </a:moveTo>
                <a:cubicBezTo>
                  <a:pt x="1025" y="1383"/>
                  <a:pt x="1019" y="1389"/>
                  <a:pt x="1019" y="1397"/>
                </a:cubicBezTo>
                <a:cubicBezTo>
                  <a:pt x="1019" y="1406"/>
                  <a:pt x="1025" y="1412"/>
                  <a:pt x="1034" y="1412"/>
                </a:cubicBezTo>
                <a:cubicBezTo>
                  <a:pt x="1042" y="1412"/>
                  <a:pt x="1048" y="1406"/>
                  <a:pt x="1048" y="1397"/>
                </a:cubicBezTo>
                <a:cubicBezTo>
                  <a:pt x="1048" y="1389"/>
                  <a:pt x="1042" y="1383"/>
                  <a:pt x="1034" y="1383"/>
                </a:cubicBezTo>
                <a:close/>
                <a:moveTo>
                  <a:pt x="1034" y="1416"/>
                </a:moveTo>
                <a:cubicBezTo>
                  <a:pt x="1025" y="1416"/>
                  <a:pt x="1019" y="1422"/>
                  <a:pt x="1019" y="1430"/>
                </a:cubicBezTo>
                <a:cubicBezTo>
                  <a:pt x="1019" y="1439"/>
                  <a:pt x="1025" y="1445"/>
                  <a:pt x="1034" y="1445"/>
                </a:cubicBezTo>
                <a:cubicBezTo>
                  <a:pt x="1042" y="1445"/>
                  <a:pt x="1048" y="1439"/>
                  <a:pt x="1048" y="1430"/>
                </a:cubicBezTo>
                <a:cubicBezTo>
                  <a:pt x="1048" y="1422"/>
                  <a:pt x="1042" y="1416"/>
                  <a:pt x="1034" y="1416"/>
                </a:cubicBezTo>
                <a:close/>
                <a:moveTo>
                  <a:pt x="1066" y="0"/>
                </a:moveTo>
                <a:cubicBezTo>
                  <a:pt x="1058" y="0"/>
                  <a:pt x="1052" y="7"/>
                  <a:pt x="1052" y="15"/>
                </a:cubicBezTo>
                <a:cubicBezTo>
                  <a:pt x="1052" y="23"/>
                  <a:pt x="1058" y="30"/>
                  <a:pt x="1066" y="30"/>
                </a:cubicBezTo>
                <a:cubicBezTo>
                  <a:pt x="1075" y="30"/>
                  <a:pt x="1081" y="23"/>
                  <a:pt x="1081" y="15"/>
                </a:cubicBezTo>
                <a:cubicBezTo>
                  <a:pt x="1081" y="7"/>
                  <a:pt x="1075" y="0"/>
                  <a:pt x="1066" y="0"/>
                </a:cubicBezTo>
                <a:close/>
                <a:moveTo>
                  <a:pt x="1066" y="33"/>
                </a:moveTo>
                <a:cubicBezTo>
                  <a:pt x="1058" y="33"/>
                  <a:pt x="1052" y="40"/>
                  <a:pt x="1052" y="48"/>
                </a:cubicBezTo>
                <a:cubicBezTo>
                  <a:pt x="1052" y="56"/>
                  <a:pt x="1058" y="63"/>
                  <a:pt x="1066" y="63"/>
                </a:cubicBezTo>
                <a:cubicBezTo>
                  <a:pt x="1075" y="63"/>
                  <a:pt x="1081" y="56"/>
                  <a:pt x="1081" y="48"/>
                </a:cubicBezTo>
                <a:cubicBezTo>
                  <a:pt x="1081" y="40"/>
                  <a:pt x="1075" y="33"/>
                  <a:pt x="1066" y="33"/>
                </a:cubicBezTo>
                <a:close/>
                <a:moveTo>
                  <a:pt x="1066" y="66"/>
                </a:moveTo>
                <a:cubicBezTo>
                  <a:pt x="1058" y="66"/>
                  <a:pt x="1052" y="72"/>
                  <a:pt x="1052" y="81"/>
                </a:cubicBezTo>
                <a:cubicBezTo>
                  <a:pt x="1052" y="89"/>
                  <a:pt x="1058" y="95"/>
                  <a:pt x="1066" y="95"/>
                </a:cubicBezTo>
                <a:cubicBezTo>
                  <a:pt x="1075" y="95"/>
                  <a:pt x="1081" y="89"/>
                  <a:pt x="1081" y="81"/>
                </a:cubicBezTo>
                <a:cubicBezTo>
                  <a:pt x="1081" y="72"/>
                  <a:pt x="1075" y="66"/>
                  <a:pt x="1066" y="66"/>
                </a:cubicBezTo>
                <a:close/>
                <a:moveTo>
                  <a:pt x="1066" y="99"/>
                </a:moveTo>
                <a:cubicBezTo>
                  <a:pt x="1058" y="99"/>
                  <a:pt x="1052" y="105"/>
                  <a:pt x="1052" y="114"/>
                </a:cubicBezTo>
                <a:cubicBezTo>
                  <a:pt x="1052" y="122"/>
                  <a:pt x="1058" y="128"/>
                  <a:pt x="1066" y="128"/>
                </a:cubicBezTo>
                <a:cubicBezTo>
                  <a:pt x="1075" y="128"/>
                  <a:pt x="1081" y="122"/>
                  <a:pt x="1081" y="114"/>
                </a:cubicBezTo>
                <a:cubicBezTo>
                  <a:pt x="1081" y="105"/>
                  <a:pt x="1075" y="99"/>
                  <a:pt x="1066" y="99"/>
                </a:cubicBezTo>
                <a:close/>
                <a:moveTo>
                  <a:pt x="1066" y="132"/>
                </a:moveTo>
                <a:cubicBezTo>
                  <a:pt x="1058" y="132"/>
                  <a:pt x="1052" y="138"/>
                  <a:pt x="1052" y="147"/>
                </a:cubicBezTo>
                <a:cubicBezTo>
                  <a:pt x="1052" y="155"/>
                  <a:pt x="1058" y="161"/>
                  <a:pt x="1066" y="161"/>
                </a:cubicBezTo>
                <a:cubicBezTo>
                  <a:pt x="1075" y="161"/>
                  <a:pt x="1081" y="155"/>
                  <a:pt x="1081" y="147"/>
                </a:cubicBezTo>
                <a:cubicBezTo>
                  <a:pt x="1081" y="138"/>
                  <a:pt x="1075" y="132"/>
                  <a:pt x="1066" y="132"/>
                </a:cubicBezTo>
                <a:close/>
                <a:moveTo>
                  <a:pt x="1066" y="165"/>
                </a:moveTo>
                <a:cubicBezTo>
                  <a:pt x="1058" y="165"/>
                  <a:pt x="1052" y="171"/>
                  <a:pt x="1052" y="179"/>
                </a:cubicBezTo>
                <a:cubicBezTo>
                  <a:pt x="1052" y="188"/>
                  <a:pt x="1058" y="194"/>
                  <a:pt x="1066" y="194"/>
                </a:cubicBezTo>
                <a:cubicBezTo>
                  <a:pt x="1075" y="194"/>
                  <a:pt x="1081" y="188"/>
                  <a:pt x="1081" y="179"/>
                </a:cubicBezTo>
                <a:cubicBezTo>
                  <a:pt x="1081" y="171"/>
                  <a:pt x="1075" y="165"/>
                  <a:pt x="1066" y="165"/>
                </a:cubicBezTo>
                <a:close/>
                <a:moveTo>
                  <a:pt x="1066" y="198"/>
                </a:moveTo>
                <a:cubicBezTo>
                  <a:pt x="1058" y="198"/>
                  <a:pt x="1052" y="204"/>
                  <a:pt x="1052" y="212"/>
                </a:cubicBezTo>
                <a:cubicBezTo>
                  <a:pt x="1052" y="221"/>
                  <a:pt x="1058" y="227"/>
                  <a:pt x="1066" y="227"/>
                </a:cubicBezTo>
                <a:cubicBezTo>
                  <a:pt x="1075" y="227"/>
                  <a:pt x="1081" y="221"/>
                  <a:pt x="1081" y="212"/>
                </a:cubicBezTo>
                <a:cubicBezTo>
                  <a:pt x="1081" y="204"/>
                  <a:pt x="1075" y="198"/>
                  <a:pt x="1066" y="198"/>
                </a:cubicBezTo>
                <a:close/>
                <a:moveTo>
                  <a:pt x="1066" y="230"/>
                </a:moveTo>
                <a:cubicBezTo>
                  <a:pt x="1058" y="230"/>
                  <a:pt x="1052" y="237"/>
                  <a:pt x="1052" y="245"/>
                </a:cubicBezTo>
                <a:cubicBezTo>
                  <a:pt x="1052" y="253"/>
                  <a:pt x="1058" y="260"/>
                  <a:pt x="1066" y="260"/>
                </a:cubicBezTo>
                <a:cubicBezTo>
                  <a:pt x="1075" y="260"/>
                  <a:pt x="1081" y="253"/>
                  <a:pt x="1081" y="245"/>
                </a:cubicBezTo>
                <a:cubicBezTo>
                  <a:pt x="1081" y="237"/>
                  <a:pt x="1075" y="230"/>
                  <a:pt x="1066" y="230"/>
                </a:cubicBezTo>
                <a:close/>
                <a:moveTo>
                  <a:pt x="1066" y="263"/>
                </a:moveTo>
                <a:cubicBezTo>
                  <a:pt x="1058" y="263"/>
                  <a:pt x="1052" y="270"/>
                  <a:pt x="1052" y="278"/>
                </a:cubicBezTo>
                <a:cubicBezTo>
                  <a:pt x="1052" y="286"/>
                  <a:pt x="1058" y="293"/>
                  <a:pt x="1066" y="293"/>
                </a:cubicBezTo>
                <a:cubicBezTo>
                  <a:pt x="1075" y="293"/>
                  <a:pt x="1081" y="286"/>
                  <a:pt x="1081" y="278"/>
                </a:cubicBezTo>
                <a:cubicBezTo>
                  <a:pt x="1081" y="270"/>
                  <a:pt x="1075" y="263"/>
                  <a:pt x="1066" y="263"/>
                </a:cubicBezTo>
                <a:close/>
                <a:moveTo>
                  <a:pt x="1066" y="296"/>
                </a:moveTo>
                <a:cubicBezTo>
                  <a:pt x="1058" y="296"/>
                  <a:pt x="1052" y="303"/>
                  <a:pt x="1052" y="311"/>
                </a:cubicBezTo>
                <a:cubicBezTo>
                  <a:pt x="1052" y="319"/>
                  <a:pt x="1058" y="326"/>
                  <a:pt x="1066" y="326"/>
                </a:cubicBezTo>
                <a:cubicBezTo>
                  <a:pt x="1075" y="326"/>
                  <a:pt x="1081" y="319"/>
                  <a:pt x="1081" y="311"/>
                </a:cubicBezTo>
                <a:cubicBezTo>
                  <a:pt x="1081" y="303"/>
                  <a:pt x="1075" y="296"/>
                  <a:pt x="1066" y="296"/>
                </a:cubicBezTo>
                <a:close/>
                <a:moveTo>
                  <a:pt x="1066" y="329"/>
                </a:moveTo>
                <a:cubicBezTo>
                  <a:pt x="1058" y="329"/>
                  <a:pt x="1052" y="336"/>
                  <a:pt x="1052" y="344"/>
                </a:cubicBezTo>
                <a:cubicBezTo>
                  <a:pt x="1052" y="352"/>
                  <a:pt x="1058" y="359"/>
                  <a:pt x="1066" y="359"/>
                </a:cubicBezTo>
                <a:cubicBezTo>
                  <a:pt x="1075" y="359"/>
                  <a:pt x="1081" y="352"/>
                  <a:pt x="1081" y="344"/>
                </a:cubicBezTo>
                <a:cubicBezTo>
                  <a:pt x="1081" y="336"/>
                  <a:pt x="1075" y="329"/>
                  <a:pt x="1066" y="329"/>
                </a:cubicBezTo>
                <a:close/>
                <a:moveTo>
                  <a:pt x="1066" y="362"/>
                </a:moveTo>
                <a:cubicBezTo>
                  <a:pt x="1058" y="362"/>
                  <a:pt x="1052" y="369"/>
                  <a:pt x="1052" y="377"/>
                </a:cubicBezTo>
                <a:cubicBezTo>
                  <a:pt x="1052" y="385"/>
                  <a:pt x="1058" y="392"/>
                  <a:pt x="1066" y="392"/>
                </a:cubicBezTo>
                <a:cubicBezTo>
                  <a:pt x="1075" y="392"/>
                  <a:pt x="1081" y="385"/>
                  <a:pt x="1081" y="377"/>
                </a:cubicBezTo>
                <a:cubicBezTo>
                  <a:pt x="1081" y="369"/>
                  <a:pt x="1075" y="362"/>
                  <a:pt x="1066" y="362"/>
                </a:cubicBezTo>
                <a:close/>
                <a:moveTo>
                  <a:pt x="1066" y="395"/>
                </a:moveTo>
                <a:cubicBezTo>
                  <a:pt x="1058" y="395"/>
                  <a:pt x="1052" y="402"/>
                  <a:pt x="1052" y="410"/>
                </a:cubicBezTo>
                <a:cubicBezTo>
                  <a:pt x="1052" y="418"/>
                  <a:pt x="1058" y="425"/>
                  <a:pt x="1066" y="425"/>
                </a:cubicBezTo>
                <a:cubicBezTo>
                  <a:pt x="1075" y="425"/>
                  <a:pt x="1081" y="418"/>
                  <a:pt x="1081" y="410"/>
                </a:cubicBezTo>
                <a:cubicBezTo>
                  <a:pt x="1081" y="402"/>
                  <a:pt x="1075" y="395"/>
                  <a:pt x="1066" y="395"/>
                </a:cubicBezTo>
                <a:close/>
                <a:moveTo>
                  <a:pt x="1066" y="428"/>
                </a:moveTo>
                <a:cubicBezTo>
                  <a:pt x="1058" y="428"/>
                  <a:pt x="1052" y="435"/>
                  <a:pt x="1052" y="443"/>
                </a:cubicBezTo>
                <a:cubicBezTo>
                  <a:pt x="1052" y="451"/>
                  <a:pt x="1058" y="458"/>
                  <a:pt x="1066" y="458"/>
                </a:cubicBezTo>
                <a:cubicBezTo>
                  <a:pt x="1075" y="458"/>
                  <a:pt x="1081" y="451"/>
                  <a:pt x="1081" y="443"/>
                </a:cubicBezTo>
                <a:cubicBezTo>
                  <a:pt x="1081" y="435"/>
                  <a:pt x="1075" y="428"/>
                  <a:pt x="1066" y="428"/>
                </a:cubicBezTo>
                <a:close/>
                <a:moveTo>
                  <a:pt x="1066" y="461"/>
                </a:moveTo>
                <a:cubicBezTo>
                  <a:pt x="1058" y="461"/>
                  <a:pt x="1052" y="468"/>
                  <a:pt x="1052" y="476"/>
                </a:cubicBezTo>
                <a:cubicBezTo>
                  <a:pt x="1052" y="484"/>
                  <a:pt x="1058" y="491"/>
                  <a:pt x="1066" y="491"/>
                </a:cubicBezTo>
                <a:cubicBezTo>
                  <a:pt x="1075" y="491"/>
                  <a:pt x="1081" y="484"/>
                  <a:pt x="1081" y="476"/>
                </a:cubicBezTo>
                <a:cubicBezTo>
                  <a:pt x="1081" y="468"/>
                  <a:pt x="1075" y="461"/>
                  <a:pt x="1066" y="461"/>
                </a:cubicBezTo>
                <a:close/>
                <a:moveTo>
                  <a:pt x="1066" y="494"/>
                </a:moveTo>
                <a:cubicBezTo>
                  <a:pt x="1058" y="494"/>
                  <a:pt x="1052" y="500"/>
                  <a:pt x="1052" y="509"/>
                </a:cubicBezTo>
                <a:cubicBezTo>
                  <a:pt x="1052" y="517"/>
                  <a:pt x="1058" y="523"/>
                  <a:pt x="1066" y="523"/>
                </a:cubicBezTo>
                <a:cubicBezTo>
                  <a:pt x="1075" y="523"/>
                  <a:pt x="1081" y="517"/>
                  <a:pt x="1081" y="509"/>
                </a:cubicBezTo>
                <a:cubicBezTo>
                  <a:pt x="1081" y="500"/>
                  <a:pt x="1075" y="494"/>
                  <a:pt x="1066" y="494"/>
                </a:cubicBezTo>
                <a:close/>
                <a:moveTo>
                  <a:pt x="1066" y="527"/>
                </a:moveTo>
                <a:cubicBezTo>
                  <a:pt x="1058" y="527"/>
                  <a:pt x="1052" y="533"/>
                  <a:pt x="1052" y="542"/>
                </a:cubicBezTo>
                <a:cubicBezTo>
                  <a:pt x="1052" y="550"/>
                  <a:pt x="1058" y="556"/>
                  <a:pt x="1066" y="556"/>
                </a:cubicBezTo>
                <a:cubicBezTo>
                  <a:pt x="1075" y="556"/>
                  <a:pt x="1081" y="550"/>
                  <a:pt x="1081" y="542"/>
                </a:cubicBezTo>
                <a:cubicBezTo>
                  <a:pt x="1081" y="533"/>
                  <a:pt x="1075" y="527"/>
                  <a:pt x="1066" y="527"/>
                </a:cubicBezTo>
                <a:close/>
                <a:moveTo>
                  <a:pt x="1066" y="560"/>
                </a:moveTo>
                <a:cubicBezTo>
                  <a:pt x="1058" y="560"/>
                  <a:pt x="1052" y="566"/>
                  <a:pt x="1052" y="574"/>
                </a:cubicBezTo>
                <a:cubicBezTo>
                  <a:pt x="1052" y="583"/>
                  <a:pt x="1058" y="589"/>
                  <a:pt x="1066" y="589"/>
                </a:cubicBezTo>
                <a:cubicBezTo>
                  <a:pt x="1075" y="589"/>
                  <a:pt x="1081" y="583"/>
                  <a:pt x="1081" y="574"/>
                </a:cubicBezTo>
                <a:cubicBezTo>
                  <a:pt x="1081" y="566"/>
                  <a:pt x="1075" y="560"/>
                  <a:pt x="1066" y="560"/>
                </a:cubicBezTo>
                <a:close/>
                <a:moveTo>
                  <a:pt x="1066" y="593"/>
                </a:moveTo>
                <a:cubicBezTo>
                  <a:pt x="1058" y="593"/>
                  <a:pt x="1052" y="599"/>
                  <a:pt x="1052" y="607"/>
                </a:cubicBezTo>
                <a:cubicBezTo>
                  <a:pt x="1052" y="616"/>
                  <a:pt x="1058" y="622"/>
                  <a:pt x="1066" y="622"/>
                </a:cubicBezTo>
                <a:cubicBezTo>
                  <a:pt x="1075" y="622"/>
                  <a:pt x="1081" y="616"/>
                  <a:pt x="1081" y="607"/>
                </a:cubicBezTo>
                <a:cubicBezTo>
                  <a:pt x="1081" y="599"/>
                  <a:pt x="1075" y="593"/>
                  <a:pt x="1066" y="593"/>
                </a:cubicBezTo>
                <a:close/>
                <a:moveTo>
                  <a:pt x="1066" y="625"/>
                </a:moveTo>
                <a:cubicBezTo>
                  <a:pt x="1058" y="625"/>
                  <a:pt x="1052" y="632"/>
                  <a:pt x="1052" y="640"/>
                </a:cubicBezTo>
                <a:cubicBezTo>
                  <a:pt x="1052" y="648"/>
                  <a:pt x="1058" y="655"/>
                  <a:pt x="1066" y="655"/>
                </a:cubicBezTo>
                <a:cubicBezTo>
                  <a:pt x="1075" y="655"/>
                  <a:pt x="1081" y="648"/>
                  <a:pt x="1081" y="640"/>
                </a:cubicBezTo>
                <a:cubicBezTo>
                  <a:pt x="1081" y="632"/>
                  <a:pt x="1075" y="625"/>
                  <a:pt x="1066" y="625"/>
                </a:cubicBezTo>
                <a:close/>
                <a:moveTo>
                  <a:pt x="1066" y="658"/>
                </a:moveTo>
                <a:cubicBezTo>
                  <a:pt x="1058" y="658"/>
                  <a:pt x="1052" y="665"/>
                  <a:pt x="1052" y="673"/>
                </a:cubicBezTo>
                <a:cubicBezTo>
                  <a:pt x="1052" y="681"/>
                  <a:pt x="1058" y="688"/>
                  <a:pt x="1066" y="688"/>
                </a:cubicBezTo>
                <a:cubicBezTo>
                  <a:pt x="1075" y="688"/>
                  <a:pt x="1081" y="681"/>
                  <a:pt x="1081" y="673"/>
                </a:cubicBezTo>
                <a:cubicBezTo>
                  <a:pt x="1081" y="665"/>
                  <a:pt x="1075" y="658"/>
                  <a:pt x="1066" y="658"/>
                </a:cubicBezTo>
                <a:close/>
                <a:moveTo>
                  <a:pt x="1066" y="691"/>
                </a:moveTo>
                <a:cubicBezTo>
                  <a:pt x="1058" y="691"/>
                  <a:pt x="1052" y="698"/>
                  <a:pt x="1052" y="706"/>
                </a:cubicBezTo>
                <a:cubicBezTo>
                  <a:pt x="1052" y="714"/>
                  <a:pt x="1058" y="721"/>
                  <a:pt x="1066" y="721"/>
                </a:cubicBezTo>
                <a:cubicBezTo>
                  <a:pt x="1075" y="721"/>
                  <a:pt x="1081" y="714"/>
                  <a:pt x="1081" y="706"/>
                </a:cubicBezTo>
                <a:cubicBezTo>
                  <a:pt x="1081" y="698"/>
                  <a:pt x="1075" y="691"/>
                  <a:pt x="1066" y="691"/>
                </a:cubicBezTo>
                <a:close/>
                <a:moveTo>
                  <a:pt x="1066" y="724"/>
                </a:moveTo>
                <a:cubicBezTo>
                  <a:pt x="1058" y="724"/>
                  <a:pt x="1052" y="731"/>
                  <a:pt x="1052" y="739"/>
                </a:cubicBezTo>
                <a:cubicBezTo>
                  <a:pt x="1052" y="747"/>
                  <a:pt x="1058" y="754"/>
                  <a:pt x="1066" y="754"/>
                </a:cubicBezTo>
                <a:cubicBezTo>
                  <a:pt x="1075" y="754"/>
                  <a:pt x="1081" y="747"/>
                  <a:pt x="1081" y="739"/>
                </a:cubicBezTo>
                <a:cubicBezTo>
                  <a:pt x="1081" y="731"/>
                  <a:pt x="1075" y="724"/>
                  <a:pt x="1066" y="724"/>
                </a:cubicBezTo>
                <a:close/>
                <a:moveTo>
                  <a:pt x="1066" y="757"/>
                </a:moveTo>
                <a:cubicBezTo>
                  <a:pt x="1058" y="757"/>
                  <a:pt x="1052" y="764"/>
                  <a:pt x="1052" y="772"/>
                </a:cubicBezTo>
                <a:cubicBezTo>
                  <a:pt x="1052" y="780"/>
                  <a:pt x="1058" y="787"/>
                  <a:pt x="1066" y="787"/>
                </a:cubicBezTo>
                <a:cubicBezTo>
                  <a:pt x="1075" y="787"/>
                  <a:pt x="1081" y="780"/>
                  <a:pt x="1081" y="772"/>
                </a:cubicBezTo>
                <a:cubicBezTo>
                  <a:pt x="1081" y="764"/>
                  <a:pt x="1075" y="757"/>
                  <a:pt x="1066" y="757"/>
                </a:cubicBezTo>
                <a:close/>
                <a:moveTo>
                  <a:pt x="1066" y="790"/>
                </a:moveTo>
                <a:cubicBezTo>
                  <a:pt x="1058" y="790"/>
                  <a:pt x="1052" y="797"/>
                  <a:pt x="1052" y="805"/>
                </a:cubicBezTo>
                <a:cubicBezTo>
                  <a:pt x="1052" y="813"/>
                  <a:pt x="1058" y="820"/>
                  <a:pt x="1066" y="820"/>
                </a:cubicBezTo>
                <a:cubicBezTo>
                  <a:pt x="1075" y="820"/>
                  <a:pt x="1081" y="813"/>
                  <a:pt x="1081" y="805"/>
                </a:cubicBezTo>
                <a:cubicBezTo>
                  <a:pt x="1081" y="797"/>
                  <a:pt x="1075" y="790"/>
                  <a:pt x="1066" y="790"/>
                </a:cubicBezTo>
                <a:close/>
                <a:moveTo>
                  <a:pt x="1066" y="823"/>
                </a:moveTo>
                <a:cubicBezTo>
                  <a:pt x="1058" y="823"/>
                  <a:pt x="1052" y="830"/>
                  <a:pt x="1052" y="838"/>
                </a:cubicBezTo>
                <a:cubicBezTo>
                  <a:pt x="1052" y="846"/>
                  <a:pt x="1058" y="853"/>
                  <a:pt x="1066" y="853"/>
                </a:cubicBezTo>
                <a:cubicBezTo>
                  <a:pt x="1075" y="853"/>
                  <a:pt x="1081" y="846"/>
                  <a:pt x="1081" y="838"/>
                </a:cubicBezTo>
                <a:cubicBezTo>
                  <a:pt x="1081" y="830"/>
                  <a:pt x="1075" y="823"/>
                  <a:pt x="1066" y="823"/>
                </a:cubicBezTo>
                <a:close/>
                <a:moveTo>
                  <a:pt x="1066" y="856"/>
                </a:moveTo>
                <a:cubicBezTo>
                  <a:pt x="1058" y="856"/>
                  <a:pt x="1052" y="863"/>
                  <a:pt x="1052" y="871"/>
                </a:cubicBezTo>
                <a:cubicBezTo>
                  <a:pt x="1052" y="879"/>
                  <a:pt x="1058" y="886"/>
                  <a:pt x="1066" y="886"/>
                </a:cubicBezTo>
                <a:cubicBezTo>
                  <a:pt x="1075" y="886"/>
                  <a:pt x="1081" y="879"/>
                  <a:pt x="1081" y="871"/>
                </a:cubicBezTo>
                <a:cubicBezTo>
                  <a:pt x="1081" y="863"/>
                  <a:pt x="1075" y="856"/>
                  <a:pt x="1066" y="856"/>
                </a:cubicBezTo>
                <a:close/>
                <a:moveTo>
                  <a:pt x="1066" y="889"/>
                </a:moveTo>
                <a:cubicBezTo>
                  <a:pt x="1058" y="889"/>
                  <a:pt x="1052" y="895"/>
                  <a:pt x="1052" y="904"/>
                </a:cubicBezTo>
                <a:cubicBezTo>
                  <a:pt x="1052" y="912"/>
                  <a:pt x="1058" y="918"/>
                  <a:pt x="1066" y="918"/>
                </a:cubicBezTo>
                <a:cubicBezTo>
                  <a:pt x="1075" y="918"/>
                  <a:pt x="1081" y="912"/>
                  <a:pt x="1081" y="904"/>
                </a:cubicBezTo>
                <a:cubicBezTo>
                  <a:pt x="1081" y="895"/>
                  <a:pt x="1075" y="889"/>
                  <a:pt x="1066" y="889"/>
                </a:cubicBezTo>
                <a:close/>
                <a:moveTo>
                  <a:pt x="1066" y="922"/>
                </a:moveTo>
                <a:cubicBezTo>
                  <a:pt x="1058" y="922"/>
                  <a:pt x="1052" y="928"/>
                  <a:pt x="1052" y="937"/>
                </a:cubicBezTo>
                <a:cubicBezTo>
                  <a:pt x="1052" y="945"/>
                  <a:pt x="1058" y="951"/>
                  <a:pt x="1066" y="951"/>
                </a:cubicBezTo>
                <a:cubicBezTo>
                  <a:pt x="1075" y="951"/>
                  <a:pt x="1081" y="945"/>
                  <a:pt x="1081" y="937"/>
                </a:cubicBezTo>
                <a:cubicBezTo>
                  <a:pt x="1081" y="928"/>
                  <a:pt x="1075" y="922"/>
                  <a:pt x="1066" y="922"/>
                </a:cubicBezTo>
                <a:close/>
                <a:moveTo>
                  <a:pt x="1066" y="955"/>
                </a:moveTo>
                <a:cubicBezTo>
                  <a:pt x="1058" y="955"/>
                  <a:pt x="1052" y="961"/>
                  <a:pt x="1052" y="970"/>
                </a:cubicBezTo>
                <a:cubicBezTo>
                  <a:pt x="1052" y="978"/>
                  <a:pt x="1058" y="984"/>
                  <a:pt x="1066" y="984"/>
                </a:cubicBezTo>
                <a:cubicBezTo>
                  <a:pt x="1075" y="984"/>
                  <a:pt x="1081" y="978"/>
                  <a:pt x="1081" y="970"/>
                </a:cubicBezTo>
                <a:cubicBezTo>
                  <a:pt x="1081" y="961"/>
                  <a:pt x="1075" y="955"/>
                  <a:pt x="1066" y="955"/>
                </a:cubicBezTo>
                <a:close/>
                <a:moveTo>
                  <a:pt x="1066" y="988"/>
                </a:moveTo>
                <a:cubicBezTo>
                  <a:pt x="1058" y="988"/>
                  <a:pt x="1052" y="994"/>
                  <a:pt x="1052" y="1002"/>
                </a:cubicBezTo>
                <a:cubicBezTo>
                  <a:pt x="1052" y="1011"/>
                  <a:pt x="1058" y="1017"/>
                  <a:pt x="1066" y="1017"/>
                </a:cubicBezTo>
                <a:cubicBezTo>
                  <a:pt x="1075" y="1017"/>
                  <a:pt x="1081" y="1011"/>
                  <a:pt x="1081" y="1002"/>
                </a:cubicBezTo>
                <a:cubicBezTo>
                  <a:pt x="1081" y="994"/>
                  <a:pt x="1075" y="988"/>
                  <a:pt x="1066" y="988"/>
                </a:cubicBezTo>
                <a:close/>
                <a:moveTo>
                  <a:pt x="1066" y="1021"/>
                </a:moveTo>
                <a:cubicBezTo>
                  <a:pt x="1058" y="1021"/>
                  <a:pt x="1052" y="1027"/>
                  <a:pt x="1052" y="1035"/>
                </a:cubicBezTo>
                <a:cubicBezTo>
                  <a:pt x="1052" y="1044"/>
                  <a:pt x="1058" y="1050"/>
                  <a:pt x="1066" y="1050"/>
                </a:cubicBezTo>
                <a:cubicBezTo>
                  <a:pt x="1075" y="1050"/>
                  <a:pt x="1081" y="1044"/>
                  <a:pt x="1081" y="1035"/>
                </a:cubicBezTo>
                <a:cubicBezTo>
                  <a:pt x="1081" y="1027"/>
                  <a:pt x="1075" y="1021"/>
                  <a:pt x="1066" y="1021"/>
                </a:cubicBezTo>
                <a:close/>
                <a:moveTo>
                  <a:pt x="1066" y="1053"/>
                </a:moveTo>
                <a:cubicBezTo>
                  <a:pt x="1058" y="1053"/>
                  <a:pt x="1052" y="1060"/>
                  <a:pt x="1052" y="1068"/>
                </a:cubicBezTo>
                <a:cubicBezTo>
                  <a:pt x="1052" y="1076"/>
                  <a:pt x="1058" y="1083"/>
                  <a:pt x="1066" y="1083"/>
                </a:cubicBezTo>
                <a:cubicBezTo>
                  <a:pt x="1075" y="1083"/>
                  <a:pt x="1081" y="1076"/>
                  <a:pt x="1081" y="1068"/>
                </a:cubicBezTo>
                <a:cubicBezTo>
                  <a:pt x="1081" y="1060"/>
                  <a:pt x="1075" y="1053"/>
                  <a:pt x="1066" y="1053"/>
                </a:cubicBezTo>
                <a:close/>
                <a:moveTo>
                  <a:pt x="1066" y="1086"/>
                </a:moveTo>
                <a:cubicBezTo>
                  <a:pt x="1058" y="1086"/>
                  <a:pt x="1052" y="1093"/>
                  <a:pt x="1052" y="1101"/>
                </a:cubicBezTo>
                <a:cubicBezTo>
                  <a:pt x="1052" y="1109"/>
                  <a:pt x="1058" y="1116"/>
                  <a:pt x="1066" y="1116"/>
                </a:cubicBezTo>
                <a:cubicBezTo>
                  <a:pt x="1075" y="1116"/>
                  <a:pt x="1081" y="1109"/>
                  <a:pt x="1081" y="1101"/>
                </a:cubicBezTo>
                <a:cubicBezTo>
                  <a:pt x="1081" y="1093"/>
                  <a:pt x="1075" y="1086"/>
                  <a:pt x="1066" y="1086"/>
                </a:cubicBezTo>
                <a:close/>
                <a:moveTo>
                  <a:pt x="1066" y="1119"/>
                </a:moveTo>
                <a:cubicBezTo>
                  <a:pt x="1058" y="1119"/>
                  <a:pt x="1052" y="1126"/>
                  <a:pt x="1052" y="1134"/>
                </a:cubicBezTo>
                <a:cubicBezTo>
                  <a:pt x="1052" y="1142"/>
                  <a:pt x="1058" y="1149"/>
                  <a:pt x="1066" y="1149"/>
                </a:cubicBezTo>
                <a:cubicBezTo>
                  <a:pt x="1075" y="1149"/>
                  <a:pt x="1081" y="1142"/>
                  <a:pt x="1081" y="1134"/>
                </a:cubicBezTo>
                <a:cubicBezTo>
                  <a:pt x="1081" y="1126"/>
                  <a:pt x="1075" y="1119"/>
                  <a:pt x="1066" y="1119"/>
                </a:cubicBezTo>
                <a:close/>
                <a:moveTo>
                  <a:pt x="1066" y="1152"/>
                </a:moveTo>
                <a:cubicBezTo>
                  <a:pt x="1058" y="1152"/>
                  <a:pt x="1052" y="1159"/>
                  <a:pt x="1052" y="1167"/>
                </a:cubicBezTo>
                <a:cubicBezTo>
                  <a:pt x="1052" y="1175"/>
                  <a:pt x="1058" y="1182"/>
                  <a:pt x="1066" y="1182"/>
                </a:cubicBezTo>
                <a:cubicBezTo>
                  <a:pt x="1075" y="1182"/>
                  <a:pt x="1081" y="1175"/>
                  <a:pt x="1081" y="1167"/>
                </a:cubicBezTo>
                <a:cubicBezTo>
                  <a:pt x="1081" y="1159"/>
                  <a:pt x="1075" y="1152"/>
                  <a:pt x="1066" y="1152"/>
                </a:cubicBezTo>
                <a:close/>
                <a:moveTo>
                  <a:pt x="1066" y="1185"/>
                </a:moveTo>
                <a:cubicBezTo>
                  <a:pt x="1058" y="1185"/>
                  <a:pt x="1052" y="1192"/>
                  <a:pt x="1052" y="1200"/>
                </a:cubicBezTo>
                <a:cubicBezTo>
                  <a:pt x="1052" y="1208"/>
                  <a:pt x="1058" y="1215"/>
                  <a:pt x="1066" y="1215"/>
                </a:cubicBezTo>
                <a:cubicBezTo>
                  <a:pt x="1075" y="1215"/>
                  <a:pt x="1081" y="1208"/>
                  <a:pt x="1081" y="1200"/>
                </a:cubicBezTo>
                <a:cubicBezTo>
                  <a:pt x="1081" y="1192"/>
                  <a:pt x="1075" y="1185"/>
                  <a:pt x="1066" y="1185"/>
                </a:cubicBezTo>
                <a:close/>
                <a:moveTo>
                  <a:pt x="1066" y="1218"/>
                </a:moveTo>
                <a:cubicBezTo>
                  <a:pt x="1058" y="1218"/>
                  <a:pt x="1052" y="1225"/>
                  <a:pt x="1052" y="1233"/>
                </a:cubicBezTo>
                <a:cubicBezTo>
                  <a:pt x="1052" y="1241"/>
                  <a:pt x="1058" y="1248"/>
                  <a:pt x="1066" y="1248"/>
                </a:cubicBezTo>
                <a:cubicBezTo>
                  <a:pt x="1075" y="1248"/>
                  <a:pt x="1081" y="1241"/>
                  <a:pt x="1081" y="1233"/>
                </a:cubicBezTo>
                <a:cubicBezTo>
                  <a:pt x="1081" y="1225"/>
                  <a:pt x="1075" y="1218"/>
                  <a:pt x="1066" y="1218"/>
                </a:cubicBezTo>
                <a:close/>
                <a:moveTo>
                  <a:pt x="1066" y="1251"/>
                </a:moveTo>
                <a:cubicBezTo>
                  <a:pt x="1058" y="1251"/>
                  <a:pt x="1052" y="1258"/>
                  <a:pt x="1052" y="1266"/>
                </a:cubicBezTo>
                <a:cubicBezTo>
                  <a:pt x="1052" y="1274"/>
                  <a:pt x="1058" y="1281"/>
                  <a:pt x="1066" y="1281"/>
                </a:cubicBezTo>
                <a:cubicBezTo>
                  <a:pt x="1075" y="1281"/>
                  <a:pt x="1081" y="1274"/>
                  <a:pt x="1081" y="1266"/>
                </a:cubicBezTo>
                <a:cubicBezTo>
                  <a:pt x="1081" y="1258"/>
                  <a:pt x="1075" y="1251"/>
                  <a:pt x="1066" y="1251"/>
                </a:cubicBezTo>
                <a:close/>
                <a:moveTo>
                  <a:pt x="1066" y="1284"/>
                </a:moveTo>
                <a:cubicBezTo>
                  <a:pt x="1058" y="1284"/>
                  <a:pt x="1052" y="1291"/>
                  <a:pt x="1052" y="1299"/>
                </a:cubicBezTo>
                <a:cubicBezTo>
                  <a:pt x="1052" y="1307"/>
                  <a:pt x="1058" y="1314"/>
                  <a:pt x="1066" y="1314"/>
                </a:cubicBezTo>
                <a:cubicBezTo>
                  <a:pt x="1075" y="1314"/>
                  <a:pt x="1081" y="1307"/>
                  <a:pt x="1081" y="1299"/>
                </a:cubicBezTo>
                <a:cubicBezTo>
                  <a:pt x="1081" y="1291"/>
                  <a:pt x="1075" y="1284"/>
                  <a:pt x="1066" y="1284"/>
                </a:cubicBezTo>
                <a:close/>
                <a:moveTo>
                  <a:pt x="1066" y="1317"/>
                </a:moveTo>
                <a:cubicBezTo>
                  <a:pt x="1058" y="1317"/>
                  <a:pt x="1052" y="1323"/>
                  <a:pt x="1052" y="1332"/>
                </a:cubicBezTo>
                <a:cubicBezTo>
                  <a:pt x="1052" y="1340"/>
                  <a:pt x="1058" y="1346"/>
                  <a:pt x="1066" y="1346"/>
                </a:cubicBezTo>
                <a:cubicBezTo>
                  <a:pt x="1075" y="1346"/>
                  <a:pt x="1081" y="1340"/>
                  <a:pt x="1081" y="1332"/>
                </a:cubicBezTo>
                <a:cubicBezTo>
                  <a:pt x="1081" y="1323"/>
                  <a:pt x="1075" y="1317"/>
                  <a:pt x="1066" y="1317"/>
                </a:cubicBezTo>
                <a:close/>
                <a:moveTo>
                  <a:pt x="1066" y="1350"/>
                </a:moveTo>
                <a:cubicBezTo>
                  <a:pt x="1058" y="1350"/>
                  <a:pt x="1052" y="1356"/>
                  <a:pt x="1052" y="1365"/>
                </a:cubicBezTo>
                <a:cubicBezTo>
                  <a:pt x="1052" y="1373"/>
                  <a:pt x="1058" y="1379"/>
                  <a:pt x="1066" y="1379"/>
                </a:cubicBezTo>
                <a:cubicBezTo>
                  <a:pt x="1075" y="1379"/>
                  <a:pt x="1081" y="1373"/>
                  <a:pt x="1081" y="1365"/>
                </a:cubicBezTo>
                <a:cubicBezTo>
                  <a:pt x="1081" y="1356"/>
                  <a:pt x="1075" y="1350"/>
                  <a:pt x="1066" y="1350"/>
                </a:cubicBezTo>
                <a:close/>
                <a:moveTo>
                  <a:pt x="1066" y="1383"/>
                </a:moveTo>
                <a:cubicBezTo>
                  <a:pt x="1058" y="1383"/>
                  <a:pt x="1052" y="1389"/>
                  <a:pt x="1052" y="1397"/>
                </a:cubicBezTo>
                <a:cubicBezTo>
                  <a:pt x="1052" y="1406"/>
                  <a:pt x="1058" y="1412"/>
                  <a:pt x="1066" y="1412"/>
                </a:cubicBezTo>
                <a:cubicBezTo>
                  <a:pt x="1075" y="1412"/>
                  <a:pt x="1081" y="1406"/>
                  <a:pt x="1081" y="1397"/>
                </a:cubicBezTo>
                <a:cubicBezTo>
                  <a:pt x="1081" y="1389"/>
                  <a:pt x="1075" y="1383"/>
                  <a:pt x="1066" y="1383"/>
                </a:cubicBezTo>
                <a:close/>
                <a:moveTo>
                  <a:pt x="1066" y="1416"/>
                </a:moveTo>
                <a:cubicBezTo>
                  <a:pt x="1058" y="1416"/>
                  <a:pt x="1052" y="1422"/>
                  <a:pt x="1052" y="1430"/>
                </a:cubicBezTo>
                <a:cubicBezTo>
                  <a:pt x="1052" y="1439"/>
                  <a:pt x="1058" y="1445"/>
                  <a:pt x="1066" y="1445"/>
                </a:cubicBezTo>
                <a:cubicBezTo>
                  <a:pt x="1075" y="1445"/>
                  <a:pt x="1081" y="1439"/>
                  <a:pt x="1081" y="1430"/>
                </a:cubicBezTo>
                <a:cubicBezTo>
                  <a:pt x="1081" y="1422"/>
                  <a:pt x="1075" y="1416"/>
                  <a:pt x="1066" y="1416"/>
                </a:cubicBezTo>
                <a:close/>
                <a:moveTo>
                  <a:pt x="1099" y="0"/>
                </a:moveTo>
                <a:cubicBezTo>
                  <a:pt x="1091" y="0"/>
                  <a:pt x="1084" y="7"/>
                  <a:pt x="1084" y="15"/>
                </a:cubicBezTo>
                <a:cubicBezTo>
                  <a:pt x="1084" y="23"/>
                  <a:pt x="1091" y="30"/>
                  <a:pt x="1099" y="30"/>
                </a:cubicBezTo>
                <a:cubicBezTo>
                  <a:pt x="1107" y="30"/>
                  <a:pt x="1114" y="23"/>
                  <a:pt x="1114" y="15"/>
                </a:cubicBezTo>
                <a:cubicBezTo>
                  <a:pt x="1114" y="7"/>
                  <a:pt x="1107" y="0"/>
                  <a:pt x="1099" y="0"/>
                </a:cubicBezTo>
                <a:close/>
                <a:moveTo>
                  <a:pt x="1099" y="33"/>
                </a:moveTo>
                <a:cubicBezTo>
                  <a:pt x="1091" y="33"/>
                  <a:pt x="1084" y="40"/>
                  <a:pt x="1084" y="48"/>
                </a:cubicBezTo>
                <a:cubicBezTo>
                  <a:pt x="1084" y="56"/>
                  <a:pt x="1091" y="63"/>
                  <a:pt x="1099" y="63"/>
                </a:cubicBezTo>
                <a:cubicBezTo>
                  <a:pt x="1107" y="63"/>
                  <a:pt x="1114" y="56"/>
                  <a:pt x="1114" y="48"/>
                </a:cubicBezTo>
                <a:cubicBezTo>
                  <a:pt x="1114" y="40"/>
                  <a:pt x="1107" y="33"/>
                  <a:pt x="1099" y="33"/>
                </a:cubicBezTo>
                <a:close/>
                <a:moveTo>
                  <a:pt x="1099" y="66"/>
                </a:moveTo>
                <a:cubicBezTo>
                  <a:pt x="1091" y="66"/>
                  <a:pt x="1084" y="72"/>
                  <a:pt x="1084" y="81"/>
                </a:cubicBezTo>
                <a:cubicBezTo>
                  <a:pt x="1084" y="89"/>
                  <a:pt x="1091" y="95"/>
                  <a:pt x="1099" y="95"/>
                </a:cubicBezTo>
                <a:cubicBezTo>
                  <a:pt x="1107" y="95"/>
                  <a:pt x="1114" y="89"/>
                  <a:pt x="1114" y="81"/>
                </a:cubicBezTo>
                <a:cubicBezTo>
                  <a:pt x="1114" y="72"/>
                  <a:pt x="1107" y="66"/>
                  <a:pt x="1099" y="66"/>
                </a:cubicBezTo>
                <a:close/>
                <a:moveTo>
                  <a:pt x="1099" y="99"/>
                </a:moveTo>
                <a:cubicBezTo>
                  <a:pt x="1091" y="99"/>
                  <a:pt x="1084" y="105"/>
                  <a:pt x="1084" y="114"/>
                </a:cubicBezTo>
                <a:cubicBezTo>
                  <a:pt x="1084" y="122"/>
                  <a:pt x="1091" y="128"/>
                  <a:pt x="1099" y="128"/>
                </a:cubicBezTo>
                <a:cubicBezTo>
                  <a:pt x="1107" y="128"/>
                  <a:pt x="1114" y="122"/>
                  <a:pt x="1114" y="114"/>
                </a:cubicBezTo>
                <a:cubicBezTo>
                  <a:pt x="1114" y="105"/>
                  <a:pt x="1107" y="99"/>
                  <a:pt x="1099" y="99"/>
                </a:cubicBezTo>
                <a:close/>
                <a:moveTo>
                  <a:pt x="1099" y="132"/>
                </a:moveTo>
                <a:cubicBezTo>
                  <a:pt x="1091" y="132"/>
                  <a:pt x="1084" y="138"/>
                  <a:pt x="1084" y="147"/>
                </a:cubicBezTo>
                <a:cubicBezTo>
                  <a:pt x="1084" y="155"/>
                  <a:pt x="1091" y="161"/>
                  <a:pt x="1099" y="161"/>
                </a:cubicBezTo>
                <a:cubicBezTo>
                  <a:pt x="1107" y="161"/>
                  <a:pt x="1114" y="155"/>
                  <a:pt x="1114" y="147"/>
                </a:cubicBezTo>
                <a:cubicBezTo>
                  <a:pt x="1114" y="138"/>
                  <a:pt x="1107" y="132"/>
                  <a:pt x="1099" y="132"/>
                </a:cubicBezTo>
                <a:close/>
                <a:moveTo>
                  <a:pt x="1099" y="165"/>
                </a:moveTo>
                <a:cubicBezTo>
                  <a:pt x="1091" y="165"/>
                  <a:pt x="1084" y="171"/>
                  <a:pt x="1084" y="179"/>
                </a:cubicBezTo>
                <a:cubicBezTo>
                  <a:pt x="1084" y="188"/>
                  <a:pt x="1091" y="194"/>
                  <a:pt x="1099" y="194"/>
                </a:cubicBezTo>
                <a:cubicBezTo>
                  <a:pt x="1107" y="194"/>
                  <a:pt x="1114" y="188"/>
                  <a:pt x="1114" y="179"/>
                </a:cubicBezTo>
                <a:cubicBezTo>
                  <a:pt x="1114" y="171"/>
                  <a:pt x="1107" y="165"/>
                  <a:pt x="1099" y="165"/>
                </a:cubicBezTo>
                <a:close/>
                <a:moveTo>
                  <a:pt x="1099" y="198"/>
                </a:moveTo>
                <a:cubicBezTo>
                  <a:pt x="1091" y="198"/>
                  <a:pt x="1084" y="204"/>
                  <a:pt x="1084" y="212"/>
                </a:cubicBezTo>
                <a:cubicBezTo>
                  <a:pt x="1084" y="221"/>
                  <a:pt x="1091" y="227"/>
                  <a:pt x="1099" y="227"/>
                </a:cubicBezTo>
                <a:cubicBezTo>
                  <a:pt x="1107" y="227"/>
                  <a:pt x="1114" y="221"/>
                  <a:pt x="1114" y="212"/>
                </a:cubicBezTo>
                <a:cubicBezTo>
                  <a:pt x="1114" y="204"/>
                  <a:pt x="1107" y="198"/>
                  <a:pt x="1099" y="198"/>
                </a:cubicBezTo>
                <a:close/>
                <a:moveTo>
                  <a:pt x="1099" y="230"/>
                </a:moveTo>
                <a:cubicBezTo>
                  <a:pt x="1091" y="230"/>
                  <a:pt x="1084" y="237"/>
                  <a:pt x="1084" y="245"/>
                </a:cubicBezTo>
                <a:cubicBezTo>
                  <a:pt x="1084" y="253"/>
                  <a:pt x="1091" y="260"/>
                  <a:pt x="1099" y="260"/>
                </a:cubicBezTo>
                <a:cubicBezTo>
                  <a:pt x="1107" y="260"/>
                  <a:pt x="1114" y="253"/>
                  <a:pt x="1114" y="245"/>
                </a:cubicBezTo>
                <a:cubicBezTo>
                  <a:pt x="1114" y="237"/>
                  <a:pt x="1107" y="230"/>
                  <a:pt x="1099" y="230"/>
                </a:cubicBezTo>
                <a:close/>
                <a:moveTo>
                  <a:pt x="1099" y="263"/>
                </a:moveTo>
                <a:cubicBezTo>
                  <a:pt x="1091" y="263"/>
                  <a:pt x="1084" y="270"/>
                  <a:pt x="1084" y="278"/>
                </a:cubicBezTo>
                <a:cubicBezTo>
                  <a:pt x="1084" y="286"/>
                  <a:pt x="1091" y="293"/>
                  <a:pt x="1099" y="293"/>
                </a:cubicBezTo>
                <a:cubicBezTo>
                  <a:pt x="1107" y="293"/>
                  <a:pt x="1114" y="286"/>
                  <a:pt x="1114" y="278"/>
                </a:cubicBezTo>
                <a:cubicBezTo>
                  <a:pt x="1114" y="270"/>
                  <a:pt x="1107" y="263"/>
                  <a:pt x="1099" y="263"/>
                </a:cubicBezTo>
                <a:close/>
                <a:moveTo>
                  <a:pt x="1099" y="296"/>
                </a:moveTo>
                <a:cubicBezTo>
                  <a:pt x="1091" y="296"/>
                  <a:pt x="1084" y="303"/>
                  <a:pt x="1084" y="311"/>
                </a:cubicBezTo>
                <a:cubicBezTo>
                  <a:pt x="1084" y="319"/>
                  <a:pt x="1091" y="326"/>
                  <a:pt x="1099" y="326"/>
                </a:cubicBezTo>
                <a:cubicBezTo>
                  <a:pt x="1107" y="326"/>
                  <a:pt x="1114" y="319"/>
                  <a:pt x="1114" y="311"/>
                </a:cubicBezTo>
                <a:cubicBezTo>
                  <a:pt x="1114" y="303"/>
                  <a:pt x="1107" y="296"/>
                  <a:pt x="1099" y="296"/>
                </a:cubicBezTo>
                <a:close/>
                <a:moveTo>
                  <a:pt x="1099" y="329"/>
                </a:moveTo>
                <a:cubicBezTo>
                  <a:pt x="1091" y="329"/>
                  <a:pt x="1084" y="336"/>
                  <a:pt x="1084" y="344"/>
                </a:cubicBezTo>
                <a:cubicBezTo>
                  <a:pt x="1084" y="352"/>
                  <a:pt x="1091" y="359"/>
                  <a:pt x="1099" y="359"/>
                </a:cubicBezTo>
                <a:cubicBezTo>
                  <a:pt x="1107" y="359"/>
                  <a:pt x="1114" y="352"/>
                  <a:pt x="1114" y="344"/>
                </a:cubicBezTo>
                <a:cubicBezTo>
                  <a:pt x="1114" y="336"/>
                  <a:pt x="1107" y="329"/>
                  <a:pt x="1099" y="329"/>
                </a:cubicBezTo>
                <a:close/>
                <a:moveTo>
                  <a:pt x="1099" y="362"/>
                </a:moveTo>
                <a:cubicBezTo>
                  <a:pt x="1091" y="362"/>
                  <a:pt x="1084" y="369"/>
                  <a:pt x="1084" y="377"/>
                </a:cubicBezTo>
                <a:cubicBezTo>
                  <a:pt x="1084" y="385"/>
                  <a:pt x="1091" y="392"/>
                  <a:pt x="1099" y="392"/>
                </a:cubicBezTo>
                <a:cubicBezTo>
                  <a:pt x="1107" y="392"/>
                  <a:pt x="1114" y="385"/>
                  <a:pt x="1114" y="377"/>
                </a:cubicBezTo>
                <a:cubicBezTo>
                  <a:pt x="1114" y="369"/>
                  <a:pt x="1107" y="362"/>
                  <a:pt x="1099" y="362"/>
                </a:cubicBezTo>
                <a:close/>
                <a:moveTo>
                  <a:pt x="1099" y="395"/>
                </a:moveTo>
                <a:cubicBezTo>
                  <a:pt x="1091" y="395"/>
                  <a:pt x="1084" y="402"/>
                  <a:pt x="1084" y="410"/>
                </a:cubicBezTo>
                <a:cubicBezTo>
                  <a:pt x="1084" y="418"/>
                  <a:pt x="1091" y="425"/>
                  <a:pt x="1099" y="425"/>
                </a:cubicBezTo>
                <a:cubicBezTo>
                  <a:pt x="1107" y="425"/>
                  <a:pt x="1114" y="418"/>
                  <a:pt x="1114" y="410"/>
                </a:cubicBezTo>
                <a:cubicBezTo>
                  <a:pt x="1114" y="402"/>
                  <a:pt x="1107" y="395"/>
                  <a:pt x="1099" y="395"/>
                </a:cubicBezTo>
                <a:close/>
                <a:moveTo>
                  <a:pt x="1099" y="428"/>
                </a:moveTo>
                <a:cubicBezTo>
                  <a:pt x="1091" y="428"/>
                  <a:pt x="1084" y="435"/>
                  <a:pt x="1084" y="443"/>
                </a:cubicBezTo>
                <a:cubicBezTo>
                  <a:pt x="1084" y="451"/>
                  <a:pt x="1091" y="458"/>
                  <a:pt x="1099" y="458"/>
                </a:cubicBezTo>
                <a:cubicBezTo>
                  <a:pt x="1107" y="458"/>
                  <a:pt x="1114" y="451"/>
                  <a:pt x="1114" y="443"/>
                </a:cubicBezTo>
                <a:cubicBezTo>
                  <a:pt x="1114" y="435"/>
                  <a:pt x="1107" y="428"/>
                  <a:pt x="1099" y="428"/>
                </a:cubicBezTo>
                <a:close/>
                <a:moveTo>
                  <a:pt x="1099" y="461"/>
                </a:moveTo>
                <a:cubicBezTo>
                  <a:pt x="1091" y="461"/>
                  <a:pt x="1084" y="468"/>
                  <a:pt x="1084" y="476"/>
                </a:cubicBezTo>
                <a:cubicBezTo>
                  <a:pt x="1084" y="484"/>
                  <a:pt x="1091" y="491"/>
                  <a:pt x="1099" y="491"/>
                </a:cubicBezTo>
                <a:cubicBezTo>
                  <a:pt x="1107" y="491"/>
                  <a:pt x="1114" y="484"/>
                  <a:pt x="1114" y="476"/>
                </a:cubicBezTo>
                <a:cubicBezTo>
                  <a:pt x="1114" y="468"/>
                  <a:pt x="1107" y="461"/>
                  <a:pt x="1099" y="461"/>
                </a:cubicBezTo>
                <a:close/>
                <a:moveTo>
                  <a:pt x="1099" y="494"/>
                </a:moveTo>
                <a:cubicBezTo>
                  <a:pt x="1091" y="494"/>
                  <a:pt x="1084" y="500"/>
                  <a:pt x="1084" y="509"/>
                </a:cubicBezTo>
                <a:cubicBezTo>
                  <a:pt x="1084" y="517"/>
                  <a:pt x="1091" y="523"/>
                  <a:pt x="1099" y="523"/>
                </a:cubicBezTo>
                <a:cubicBezTo>
                  <a:pt x="1107" y="523"/>
                  <a:pt x="1114" y="517"/>
                  <a:pt x="1114" y="509"/>
                </a:cubicBezTo>
                <a:cubicBezTo>
                  <a:pt x="1114" y="500"/>
                  <a:pt x="1107" y="494"/>
                  <a:pt x="1099" y="494"/>
                </a:cubicBezTo>
                <a:close/>
                <a:moveTo>
                  <a:pt x="1099" y="527"/>
                </a:moveTo>
                <a:cubicBezTo>
                  <a:pt x="1091" y="527"/>
                  <a:pt x="1084" y="533"/>
                  <a:pt x="1084" y="542"/>
                </a:cubicBezTo>
                <a:cubicBezTo>
                  <a:pt x="1084" y="550"/>
                  <a:pt x="1091" y="556"/>
                  <a:pt x="1099" y="556"/>
                </a:cubicBezTo>
                <a:cubicBezTo>
                  <a:pt x="1107" y="556"/>
                  <a:pt x="1114" y="550"/>
                  <a:pt x="1114" y="542"/>
                </a:cubicBezTo>
                <a:cubicBezTo>
                  <a:pt x="1114" y="533"/>
                  <a:pt x="1107" y="527"/>
                  <a:pt x="1099" y="527"/>
                </a:cubicBezTo>
                <a:close/>
                <a:moveTo>
                  <a:pt x="1099" y="560"/>
                </a:moveTo>
                <a:cubicBezTo>
                  <a:pt x="1091" y="560"/>
                  <a:pt x="1084" y="566"/>
                  <a:pt x="1084" y="574"/>
                </a:cubicBezTo>
                <a:cubicBezTo>
                  <a:pt x="1084" y="583"/>
                  <a:pt x="1091" y="589"/>
                  <a:pt x="1099" y="589"/>
                </a:cubicBezTo>
                <a:cubicBezTo>
                  <a:pt x="1107" y="589"/>
                  <a:pt x="1114" y="583"/>
                  <a:pt x="1114" y="574"/>
                </a:cubicBezTo>
                <a:cubicBezTo>
                  <a:pt x="1114" y="566"/>
                  <a:pt x="1107" y="560"/>
                  <a:pt x="1099" y="560"/>
                </a:cubicBezTo>
                <a:close/>
                <a:moveTo>
                  <a:pt x="1099" y="593"/>
                </a:moveTo>
                <a:cubicBezTo>
                  <a:pt x="1091" y="593"/>
                  <a:pt x="1084" y="599"/>
                  <a:pt x="1084" y="607"/>
                </a:cubicBezTo>
                <a:cubicBezTo>
                  <a:pt x="1084" y="616"/>
                  <a:pt x="1091" y="622"/>
                  <a:pt x="1099" y="622"/>
                </a:cubicBezTo>
                <a:cubicBezTo>
                  <a:pt x="1107" y="622"/>
                  <a:pt x="1114" y="616"/>
                  <a:pt x="1114" y="607"/>
                </a:cubicBezTo>
                <a:cubicBezTo>
                  <a:pt x="1114" y="599"/>
                  <a:pt x="1107" y="593"/>
                  <a:pt x="1099" y="593"/>
                </a:cubicBezTo>
                <a:close/>
                <a:moveTo>
                  <a:pt x="1099" y="625"/>
                </a:moveTo>
                <a:cubicBezTo>
                  <a:pt x="1091" y="625"/>
                  <a:pt x="1084" y="632"/>
                  <a:pt x="1084" y="640"/>
                </a:cubicBezTo>
                <a:cubicBezTo>
                  <a:pt x="1084" y="648"/>
                  <a:pt x="1091" y="655"/>
                  <a:pt x="1099" y="655"/>
                </a:cubicBezTo>
                <a:cubicBezTo>
                  <a:pt x="1107" y="655"/>
                  <a:pt x="1114" y="648"/>
                  <a:pt x="1114" y="640"/>
                </a:cubicBezTo>
                <a:cubicBezTo>
                  <a:pt x="1114" y="632"/>
                  <a:pt x="1107" y="625"/>
                  <a:pt x="1099" y="625"/>
                </a:cubicBezTo>
                <a:close/>
                <a:moveTo>
                  <a:pt x="1099" y="658"/>
                </a:moveTo>
                <a:cubicBezTo>
                  <a:pt x="1091" y="658"/>
                  <a:pt x="1084" y="665"/>
                  <a:pt x="1084" y="673"/>
                </a:cubicBezTo>
                <a:cubicBezTo>
                  <a:pt x="1084" y="681"/>
                  <a:pt x="1091" y="688"/>
                  <a:pt x="1099" y="688"/>
                </a:cubicBezTo>
                <a:cubicBezTo>
                  <a:pt x="1107" y="688"/>
                  <a:pt x="1114" y="681"/>
                  <a:pt x="1114" y="673"/>
                </a:cubicBezTo>
                <a:cubicBezTo>
                  <a:pt x="1114" y="665"/>
                  <a:pt x="1107" y="658"/>
                  <a:pt x="1099" y="658"/>
                </a:cubicBezTo>
                <a:close/>
                <a:moveTo>
                  <a:pt x="1099" y="691"/>
                </a:moveTo>
                <a:cubicBezTo>
                  <a:pt x="1091" y="691"/>
                  <a:pt x="1084" y="698"/>
                  <a:pt x="1084" y="706"/>
                </a:cubicBezTo>
                <a:cubicBezTo>
                  <a:pt x="1084" y="714"/>
                  <a:pt x="1091" y="721"/>
                  <a:pt x="1099" y="721"/>
                </a:cubicBezTo>
                <a:cubicBezTo>
                  <a:pt x="1107" y="721"/>
                  <a:pt x="1114" y="714"/>
                  <a:pt x="1114" y="706"/>
                </a:cubicBezTo>
                <a:cubicBezTo>
                  <a:pt x="1114" y="698"/>
                  <a:pt x="1107" y="691"/>
                  <a:pt x="1099" y="691"/>
                </a:cubicBezTo>
                <a:close/>
                <a:moveTo>
                  <a:pt x="1099" y="724"/>
                </a:moveTo>
                <a:cubicBezTo>
                  <a:pt x="1091" y="724"/>
                  <a:pt x="1084" y="731"/>
                  <a:pt x="1084" y="739"/>
                </a:cubicBezTo>
                <a:cubicBezTo>
                  <a:pt x="1084" y="747"/>
                  <a:pt x="1091" y="754"/>
                  <a:pt x="1099" y="754"/>
                </a:cubicBezTo>
                <a:cubicBezTo>
                  <a:pt x="1107" y="754"/>
                  <a:pt x="1114" y="747"/>
                  <a:pt x="1114" y="739"/>
                </a:cubicBezTo>
                <a:cubicBezTo>
                  <a:pt x="1114" y="731"/>
                  <a:pt x="1107" y="724"/>
                  <a:pt x="1099" y="724"/>
                </a:cubicBezTo>
                <a:close/>
                <a:moveTo>
                  <a:pt x="1099" y="757"/>
                </a:moveTo>
                <a:cubicBezTo>
                  <a:pt x="1091" y="757"/>
                  <a:pt x="1084" y="764"/>
                  <a:pt x="1084" y="772"/>
                </a:cubicBezTo>
                <a:cubicBezTo>
                  <a:pt x="1084" y="780"/>
                  <a:pt x="1091" y="787"/>
                  <a:pt x="1099" y="787"/>
                </a:cubicBezTo>
                <a:cubicBezTo>
                  <a:pt x="1107" y="787"/>
                  <a:pt x="1114" y="780"/>
                  <a:pt x="1114" y="772"/>
                </a:cubicBezTo>
                <a:cubicBezTo>
                  <a:pt x="1114" y="764"/>
                  <a:pt x="1107" y="757"/>
                  <a:pt x="1099" y="757"/>
                </a:cubicBezTo>
                <a:close/>
                <a:moveTo>
                  <a:pt x="1099" y="790"/>
                </a:moveTo>
                <a:cubicBezTo>
                  <a:pt x="1091" y="790"/>
                  <a:pt x="1084" y="797"/>
                  <a:pt x="1084" y="805"/>
                </a:cubicBezTo>
                <a:cubicBezTo>
                  <a:pt x="1084" y="813"/>
                  <a:pt x="1091" y="820"/>
                  <a:pt x="1099" y="820"/>
                </a:cubicBezTo>
                <a:cubicBezTo>
                  <a:pt x="1107" y="820"/>
                  <a:pt x="1114" y="813"/>
                  <a:pt x="1114" y="805"/>
                </a:cubicBezTo>
                <a:cubicBezTo>
                  <a:pt x="1114" y="797"/>
                  <a:pt x="1107" y="790"/>
                  <a:pt x="1099" y="790"/>
                </a:cubicBezTo>
                <a:close/>
                <a:moveTo>
                  <a:pt x="1099" y="823"/>
                </a:moveTo>
                <a:cubicBezTo>
                  <a:pt x="1091" y="823"/>
                  <a:pt x="1084" y="830"/>
                  <a:pt x="1084" y="838"/>
                </a:cubicBezTo>
                <a:cubicBezTo>
                  <a:pt x="1084" y="846"/>
                  <a:pt x="1091" y="853"/>
                  <a:pt x="1099" y="853"/>
                </a:cubicBezTo>
                <a:cubicBezTo>
                  <a:pt x="1107" y="853"/>
                  <a:pt x="1114" y="846"/>
                  <a:pt x="1114" y="838"/>
                </a:cubicBezTo>
                <a:cubicBezTo>
                  <a:pt x="1114" y="830"/>
                  <a:pt x="1107" y="823"/>
                  <a:pt x="1099" y="823"/>
                </a:cubicBezTo>
                <a:close/>
                <a:moveTo>
                  <a:pt x="1099" y="856"/>
                </a:moveTo>
                <a:cubicBezTo>
                  <a:pt x="1091" y="856"/>
                  <a:pt x="1084" y="863"/>
                  <a:pt x="1084" y="871"/>
                </a:cubicBezTo>
                <a:cubicBezTo>
                  <a:pt x="1084" y="879"/>
                  <a:pt x="1091" y="886"/>
                  <a:pt x="1099" y="886"/>
                </a:cubicBezTo>
                <a:cubicBezTo>
                  <a:pt x="1107" y="886"/>
                  <a:pt x="1114" y="879"/>
                  <a:pt x="1114" y="871"/>
                </a:cubicBezTo>
                <a:cubicBezTo>
                  <a:pt x="1114" y="863"/>
                  <a:pt x="1107" y="856"/>
                  <a:pt x="1099" y="856"/>
                </a:cubicBezTo>
                <a:close/>
                <a:moveTo>
                  <a:pt x="1099" y="889"/>
                </a:moveTo>
                <a:cubicBezTo>
                  <a:pt x="1091" y="889"/>
                  <a:pt x="1084" y="895"/>
                  <a:pt x="1084" y="904"/>
                </a:cubicBezTo>
                <a:cubicBezTo>
                  <a:pt x="1084" y="912"/>
                  <a:pt x="1091" y="918"/>
                  <a:pt x="1099" y="918"/>
                </a:cubicBezTo>
                <a:cubicBezTo>
                  <a:pt x="1107" y="918"/>
                  <a:pt x="1114" y="912"/>
                  <a:pt x="1114" y="904"/>
                </a:cubicBezTo>
                <a:cubicBezTo>
                  <a:pt x="1114" y="895"/>
                  <a:pt x="1107" y="889"/>
                  <a:pt x="1099" y="889"/>
                </a:cubicBezTo>
                <a:close/>
                <a:moveTo>
                  <a:pt x="1099" y="922"/>
                </a:moveTo>
                <a:cubicBezTo>
                  <a:pt x="1091" y="922"/>
                  <a:pt x="1084" y="928"/>
                  <a:pt x="1084" y="937"/>
                </a:cubicBezTo>
                <a:cubicBezTo>
                  <a:pt x="1084" y="945"/>
                  <a:pt x="1091" y="951"/>
                  <a:pt x="1099" y="951"/>
                </a:cubicBezTo>
                <a:cubicBezTo>
                  <a:pt x="1107" y="951"/>
                  <a:pt x="1114" y="945"/>
                  <a:pt x="1114" y="937"/>
                </a:cubicBezTo>
                <a:cubicBezTo>
                  <a:pt x="1114" y="928"/>
                  <a:pt x="1107" y="922"/>
                  <a:pt x="1099" y="922"/>
                </a:cubicBezTo>
                <a:close/>
                <a:moveTo>
                  <a:pt x="1099" y="955"/>
                </a:moveTo>
                <a:cubicBezTo>
                  <a:pt x="1091" y="955"/>
                  <a:pt x="1084" y="961"/>
                  <a:pt x="1084" y="970"/>
                </a:cubicBezTo>
                <a:cubicBezTo>
                  <a:pt x="1084" y="978"/>
                  <a:pt x="1091" y="984"/>
                  <a:pt x="1099" y="984"/>
                </a:cubicBezTo>
                <a:cubicBezTo>
                  <a:pt x="1107" y="984"/>
                  <a:pt x="1114" y="978"/>
                  <a:pt x="1114" y="970"/>
                </a:cubicBezTo>
                <a:cubicBezTo>
                  <a:pt x="1114" y="961"/>
                  <a:pt x="1107" y="955"/>
                  <a:pt x="1099" y="955"/>
                </a:cubicBezTo>
                <a:close/>
                <a:moveTo>
                  <a:pt x="1099" y="988"/>
                </a:moveTo>
                <a:cubicBezTo>
                  <a:pt x="1091" y="988"/>
                  <a:pt x="1084" y="994"/>
                  <a:pt x="1084" y="1002"/>
                </a:cubicBezTo>
                <a:cubicBezTo>
                  <a:pt x="1084" y="1011"/>
                  <a:pt x="1091" y="1017"/>
                  <a:pt x="1099" y="1017"/>
                </a:cubicBezTo>
                <a:cubicBezTo>
                  <a:pt x="1107" y="1017"/>
                  <a:pt x="1114" y="1011"/>
                  <a:pt x="1114" y="1002"/>
                </a:cubicBezTo>
                <a:cubicBezTo>
                  <a:pt x="1114" y="994"/>
                  <a:pt x="1107" y="988"/>
                  <a:pt x="1099" y="988"/>
                </a:cubicBezTo>
                <a:close/>
                <a:moveTo>
                  <a:pt x="1099" y="1021"/>
                </a:moveTo>
                <a:cubicBezTo>
                  <a:pt x="1091" y="1021"/>
                  <a:pt x="1084" y="1027"/>
                  <a:pt x="1084" y="1035"/>
                </a:cubicBezTo>
                <a:cubicBezTo>
                  <a:pt x="1084" y="1044"/>
                  <a:pt x="1091" y="1050"/>
                  <a:pt x="1099" y="1050"/>
                </a:cubicBezTo>
                <a:cubicBezTo>
                  <a:pt x="1107" y="1050"/>
                  <a:pt x="1114" y="1044"/>
                  <a:pt x="1114" y="1035"/>
                </a:cubicBezTo>
                <a:cubicBezTo>
                  <a:pt x="1114" y="1027"/>
                  <a:pt x="1107" y="1021"/>
                  <a:pt x="1099" y="1021"/>
                </a:cubicBezTo>
                <a:close/>
                <a:moveTo>
                  <a:pt x="1099" y="1053"/>
                </a:moveTo>
                <a:cubicBezTo>
                  <a:pt x="1091" y="1053"/>
                  <a:pt x="1084" y="1060"/>
                  <a:pt x="1084" y="1068"/>
                </a:cubicBezTo>
                <a:cubicBezTo>
                  <a:pt x="1084" y="1076"/>
                  <a:pt x="1091" y="1083"/>
                  <a:pt x="1099" y="1083"/>
                </a:cubicBezTo>
                <a:cubicBezTo>
                  <a:pt x="1107" y="1083"/>
                  <a:pt x="1114" y="1076"/>
                  <a:pt x="1114" y="1068"/>
                </a:cubicBezTo>
                <a:cubicBezTo>
                  <a:pt x="1114" y="1060"/>
                  <a:pt x="1107" y="1053"/>
                  <a:pt x="1099" y="1053"/>
                </a:cubicBezTo>
                <a:close/>
                <a:moveTo>
                  <a:pt x="1099" y="1086"/>
                </a:moveTo>
                <a:cubicBezTo>
                  <a:pt x="1091" y="1086"/>
                  <a:pt x="1084" y="1093"/>
                  <a:pt x="1084" y="1101"/>
                </a:cubicBezTo>
                <a:cubicBezTo>
                  <a:pt x="1084" y="1109"/>
                  <a:pt x="1091" y="1116"/>
                  <a:pt x="1099" y="1116"/>
                </a:cubicBezTo>
                <a:cubicBezTo>
                  <a:pt x="1107" y="1116"/>
                  <a:pt x="1114" y="1109"/>
                  <a:pt x="1114" y="1101"/>
                </a:cubicBezTo>
                <a:cubicBezTo>
                  <a:pt x="1114" y="1093"/>
                  <a:pt x="1107" y="1086"/>
                  <a:pt x="1099" y="1086"/>
                </a:cubicBezTo>
                <a:close/>
                <a:moveTo>
                  <a:pt x="1099" y="1119"/>
                </a:moveTo>
                <a:cubicBezTo>
                  <a:pt x="1091" y="1119"/>
                  <a:pt x="1084" y="1126"/>
                  <a:pt x="1084" y="1134"/>
                </a:cubicBezTo>
                <a:cubicBezTo>
                  <a:pt x="1084" y="1142"/>
                  <a:pt x="1091" y="1149"/>
                  <a:pt x="1099" y="1149"/>
                </a:cubicBezTo>
                <a:cubicBezTo>
                  <a:pt x="1107" y="1149"/>
                  <a:pt x="1114" y="1142"/>
                  <a:pt x="1114" y="1134"/>
                </a:cubicBezTo>
                <a:cubicBezTo>
                  <a:pt x="1114" y="1126"/>
                  <a:pt x="1107" y="1119"/>
                  <a:pt x="1099" y="1119"/>
                </a:cubicBezTo>
                <a:close/>
                <a:moveTo>
                  <a:pt x="1099" y="1152"/>
                </a:moveTo>
                <a:cubicBezTo>
                  <a:pt x="1091" y="1152"/>
                  <a:pt x="1084" y="1159"/>
                  <a:pt x="1084" y="1167"/>
                </a:cubicBezTo>
                <a:cubicBezTo>
                  <a:pt x="1084" y="1175"/>
                  <a:pt x="1091" y="1182"/>
                  <a:pt x="1099" y="1182"/>
                </a:cubicBezTo>
                <a:cubicBezTo>
                  <a:pt x="1107" y="1182"/>
                  <a:pt x="1114" y="1175"/>
                  <a:pt x="1114" y="1167"/>
                </a:cubicBezTo>
                <a:cubicBezTo>
                  <a:pt x="1114" y="1159"/>
                  <a:pt x="1107" y="1152"/>
                  <a:pt x="1099" y="1152"/>
                </a:cubicBezTo>
                <a:close/>
                <a:moveTo>
                  <a:pt x="1099" y="1185"/>
                </a:moveTo>
                <a:cubicBezTo>
                  <a:pt x="1091" y="1185"/>
                  <a:pt x="1084" y="1192"/>
                  <a:pt x="1084" y="1200"/>
                </a:cubicBezTo>
                <a:cubicBezTo>
                  <a:pt x="1084" y="1208"/>
                  <a:pt x="1091" y="1215"/>
                  <a:pt x="1099" y="1215"/>
                </a:cubicBezTo>
                <a:cubicBezTo>
                  <a:pt x="1107" y="1215"/>
                  <a:pt x="1114" y="1208"/>
                  <a:pt x="1114" y="1200"/>
                </a:cubicBezTo>
                <a:cubicBezTo>
                  <a:pt x="1114" y="1192"/>
                  <a:pt x="1107" y="1185"/>
                  <a:pt x="1099" y="1185"/>
                </a:cubicBezTo>
                <a:close/>
                <a:moveTo>
                  <a:pt x="1099" y="1218"/>
                </a:moveTo>
                <a:cubicBezTo>
                  <a:pt x="1091" y="1218"/>
                  <a:pt x="1084" y="1225"/>
                  <a:pt x="1084" y="1233"/>
                </a:cubicBezTo>
                <a:cubicBezTo>
                  <a:pt x="1084" y="1241"/>
                  <a:pt x="1091" y="1248"/>
                  <a:pt x="1099" y="1248"/>
                </a:cubicBezTo>
                <a:cubicBezTo>
                  <a:pt x="1107" y="1248"/>
                  <a:pt x="1114" y="1241"/>
                  <a:pt x="1114" y="1233"/>
                </a:cubicBezTo>
                <a:cubicBezTo>
                  <a:pt x="1114" y="1225"/>
                  <a:pt x="1107" y="1218"/>
                  <a:pt x="1099" y="1218"/>
                </a:cubicBezTo>
                <a:close/>
                <a:moveTo>
                  <a:pt x="1099" y="1251"/>
                </a:moveTo>
                <a:cubicBezTo>
                  <a:pt x="1091" y="1251"/>
                  <a:pt x="1084" y="1258"/>
                  <a:pt x="1084" y="1266"/>
                </a:cubicBezTo>
                <a:cubicBezTo>
                  <a:pt x="1084" y="1274"/>
                  <a:pt x="1091" y="1281"/>
                  <a:pt x="1099" y="1281"/>
                </a:cubicBezTo>
                <a:cubicBezTo>
                  <a:pt x="1107" y="1281"/>
                  <a:pt x="1114" y="1274"/>
                  <a:pt x="1114" y="1266"/>
                </a:cubicBezTo>
                <a:cubicBezTo>
                  <a:pt x="1114" y="1258"/>
                  <a:pt x="1107" y="1251"/>
                  <a:pt x="1099" y="1251"/>
                </a:cubicBezTo>
                <a:close/>
                <a:moveTo>
                  <a:pt x="1099" y="1284"/>
                </a:moveTo>
                <a:cubicBezTo>
                  <a:pt x="1091" y="1284"/>
                  <a:pt x="1084" y="1291"/>
                  <a:pt x="1084" y="1299"/>
                </a:cubicBezTo>
                <a:cubicBezTo>
                  <a:pt x="1084" y="1307"/>
                  <a:pt x="1091" y="1314"/>
                  <a:pt x="1099" y="1314"/>
                </a:cubicBezTo>
                <a:cubicBezTo>
                  <a:pt x="1107" y="1314"/>
                  <a:pt x="1114" y="1307"/>
                  <a:pt x="1114" y="1299"/>
                </a:cubicBezTo>
                <a:cubicBezTo>
                  <a:pt x="1114" y="1291"/>
                  <a:pt x="1107" y="1284"/>
                  <a:pt x="1099" y="1284"/>
                </a:cubicBezTo>
                <a:close/>
                <a:moveTo>
                  <a:pt x="1099" y="1317"/>
                </a:moveTo>
                <a:cubicBezTo>
                  <a:pt x="1091" y="1317"/>
                  <a:pt x="1084" y="1323"/>
                  <a:pt x="1084" y="1332"/>
                </a:cubicBezTo>
                <a:cubicBezTo>
                  <a:pt x="1084" y="1340"/>
                  <a:pt x="1091" y="1346"/>
                  <a:pt x="1099" y="1346"/>
                </a:cubicBezTo>
                <a:cubicBezTo>
                  <a:pt x="1107" y="1346"/>
                  <a:pt x="1114" y="1340"/>
                  <a:pt x="1114" y="1332"/>
                </a:cubicBezTo>
                <a:cubicBezTo>
                  <a:pt x="1114" y="1323"/>
                  <a:pt x="1107" y="1317"/>
                  <a:pt x="1099" y="1317"/>
                </a:cubicBezTo>
                <a:close/>
                <a:moveTo>
                  <a:pt x="1099" y="1350"/>
                </a:moveTo>
                <a:cubicBezTo>
                  <a:pt x="1091" y="1350"/>
                  <a:pt x="1084" y="1356"/>
                  <a:pt x="1084" y="1365"/>
                </a:cubicBezTo>
                <a:cubicBezTo>
                  <a:pt x="1084" y="1373"/>
                  <a:pt x="1091" y="1379"/>
                  <a:pt x="1099" y="1379"/>
                </a:cubicBezTo>
                <a:cubicBezTo>
                  <a:pt x="1107" y="1379"/>
                  <a:pt x="1114" y="1373"/>
                  <a:pt x="1114" y="1365"/>
                </a:cubicBezTo>
                <a:cubicBezTo>
                  <a:pt x="1114" y="1356"/>
                  <a:pt x="1107" y="1350"/>
                  <a:pt x="1099" y="1350"/>
                </a:cubicBezTo>
                <a:close/>
                <a:moveTo>
                  <a:pt x="1099" y="1383"/>
                </a:moveTo>
                <a:cubicBezTo>
                  <a:pt x="1091" y="1383"/>
                  <a:pt x="1084" y="1389"/>
                  <a:pt x="1084" y="1397"/>
                </a:cubicBezTo>
                <a:cubicBezTo>
                  <a:pt x="1084" y="1406"/>
                  <a:pt x="1091" y="1412"/>
                  <a:pt x="1099" y="1412"/>
                </a:cubicBezTo>
                <a:cubicBezTo>
                  <a:pt x="1107" y="1412"/>
                  <a:pt x="1114" y="1406"/>
                  <a:pt x="1114" y="1397"/>
                </a:cubicBezTo>
                <a:cubicBezTo>
                  <a:pt x="1114" y="1389"/>
                  <a:pt x="1107" y="1383"/>
                  <a:pt x="1099" y="1383"/>
                </a:cubicBezTo>
                <a:close/>
                <a:moveTo>
                  <a:pt x="1099" y="1416"/>
                </a:moveTo>
                <a:cubicBezTo>
                  <a:pt x="1091" y="1416"/>
                  <a:pt x="1084" y="1422"/>
                  <a:pt x="1084" y="1430"/>
                </a:cubicBezTo>
                <a:cubicBezTo>
                  <a:pt x="1084" y="1439"/>
                  <a:pt x="1091" y="1445"/>
                  <a:pt x="1099" y="1445"/>
                </a:cubicBezTo>
                <a:cubicBezTo>
                  <a:pt x="1107" y="1445"/>
                  <a:pt x="1114" y="1439"/>
                  <a:pt x="1114" y="1430"/>
                </a:cubicBezTo>
                <a:cubicBezTo>
                  <a:pt x="1114" y="1422"/>
                  <a:pt x="1107" y="1416"/>
                  <a:pt x="1099" y="1416"/>
                </a:cubicBezTo>
                <a:close/>
                <a:moveTo>
                  <a:pt x="1132" y="0"/>
                </a:moveTo>
                <a:cubicBezTo>
                  <a:pt x="1124" y="0"/>
                  <a:pt x="1117" y="7"/>
                  <a:pt x="1117" y="15"/>
                </a:cubicBezTo>
                <a:cubicBezTo>
                  <a:pt x="1117" y="23"/>
                  <a:pt x="1124" y="30"/>
                  <a:pt x="1132" y="30"/>
                </a:cubicBezTo>
                <a:cubicBezTo>
                  <a:pt x="1140" y="30"/>
                  <a:pt x="1147" y="23"/>
                  <a:pt x="1147" y="15"/>
                </a:cubicBezTo>
                <a:cubicBezTo>
                  <a:pt x="1147" y="7"/>
                  <a:pt x="1140" y="0"/>
                  <a:pt x="1132" y="0"/>
                </a:cubicBezTo>
                <a:close/>
                <a:moveTo>
                  <a:pt x="1132" y="33"/>
                </a:moveTo>
                <a:cubicBezTo>
                  <a:pt x="1124" y="33"/>
                  <a:pt x="1117" y="40"/>
                  <a:pt x="1117" y="48"/>
                </a:cubicBezTo>
                <a:cubicBezTo>
                  <a:pt x="1117" y="56"/>
                  <a:pt x="1124" y="63"/>
                  <a:pt x="1132" y="63"/>
                </a:cubicBezTo>
                <a:cubicBezTo>
                  <a:pt x="1140" y="63"/>
                  <a:pt x="1147" y="56"/>
                  <a:pt x="1147" y="48"/>
                </a:cubicBezTo>
                <a:cubicBezTo>
                  <a:pt x="1147" y="40"/>
                  <a:pt x="1140" y="33"/>
                  <a:pt x="1132" y="33"/>
                </a:cubicBezTo>
                <a:close/>
                <a:moveTo>
                  <a:pt x="1132" y="66"/>
                </a:moveTo>
                <a:cubicBezTo>
                  <a:pt x="1124" y="66"/>
                  <a:pt x="1117" y="72"/>
                  <a:pt x="1117" y="81"/>
                </a:cubicBezTo>
                <a:cubicBezTo>
                  <a:pt x="1117" y="89"/>
                  <a:pt x="1124" y="95"/>
                  <a:pt x="1132" y="95"/>
                </a:cubicBezTo>
                <a:cubicBezTo>
                  <a:pt x="1140" y="95"/>
                  <a:pt x="1147" y="89"/>
                  <a:pt x="1147" y="81"/>
                </a:cubicBezTo>
                <a:cubicBezTo>
                  <a:pt x="1147" y="72"/>
                  <a:pt x="1140" y="66"/>
                  <a:pt x="1132" y="66"/>
                </a:cubicBezTo>
                <a:close/>
                <a:moveTo>
                  <a:pt x="1132" y="99"/>
                </a:moveTo>
                <a:cubicBezTo>
                  <a:pt x="1124" y="99"/>
                  <a:pt x="1117" y="105"/>
                  <a:pt x="1117" y="114"/>
                </a:cubicBezTo>
                <a:cubicBezTo>
                  <a:pt x="1117" y="122"/>
                  <a:pt x="1124" y="128"/>
                  <a:pt x="1132" y="128"/>
                </a:cubicBezTo>
                <a:cubicBezTo>
                  <a:pt x="1140" y="128"/>
                  <a:pt x="1147" y="122"/>
                  <a:pt x="1147" y="114"/>
                </a:cubicBezTo>
                <a:cubicBezTo>
                  <a:pt x="1147" y="105"/>
                  <a:pt x="1140" y="99"/>
                  <a:pt x="1132" y="99"/>
                </a:cubicBezTo>
                <a:close/>
                <a:moveTo>
                  <a:pt x="1132" y="132"/>
                </a:moveTo>
                <a:cubicBezTo>
                  <a:pt x="1124" y="132"/>
                  <a:pt x="1117" y="138"/>
                  <a:pt x="1117" y="147"/>
                </a:cubicBezTo>
                <a:cubicBezTo>
                  <a:pt x="1117" y="155"/>
                  <a:pt x="1124" y="161"/>
                  <a:pt x="1132" y="161"/>
                </a:cubicBezTo>
                <a:cubicBezTo>
                  <a:pt x="1140" y="161"/>
                  <a:pt x="1147" y="155"/>
                  <a:pt x="1147" y="147"/>
                </a:cubicBezTo>
                <a:cubicBezTo>
                  <a:pt x="1147" y="138"/>
                  <a:pt x="1140" y="132"/>
                  <a:pt x="1132" y="132"/>
                </a:cubicBezTo>
                <a:close/>
                <a:moveTo>
                  <a:pt x="1132" y="165"/>
                </a:moveTo>
                <a:cubicBezTo>
                  <a:pt x="1124" y="165"/>
                  <a:pt x="1117" y="171"/>
                  <a:pt x="1117" y="179"/>
                </a:cubicBezTo>
                <a:cubicBezTo>
                  <a:pt x="1117" y="188"/>
                  <a:pt x="1124" y="194"/>
                  <a:pt x="1132" y="194"/>
                </a:cubicBezTo>
                <a:cubicBezTo>
                  <a:pt x="1140" y="194"/>
                  <a:pt x="1147" y="188"/>
                  <a:pt x="1147" y="179"/>
                </a:cubicBezTo>
                <a:cubicBezTo>
                  <a:pt x="1147" y="171"/>
                  <a:pt x="1140" y="165"/>
                  <a:pt x="1132" y="165"/>
                </a:cubicBezTo>
                <a:close/>
                <a:moveTo>
                  <a:pt x="1132" y="198"/>
                </a:moveTo>
                <a:cubicBezTo>
                  <a:pt x="1124" y="198"/>
                  <a:pt x="1117" y="204"/>
                  <a:pt x="1117" y="212"/>
                </a:cubicBezTo>
                <a:cubicBezTo>
                  <a:pt x="1117" y="221"/>
                  <a:pt x="1124" y="227"/>
                  <a:pt x="1132" y="227"/>
                </a:cubicBezTo>
                <a:cubicBezTo>
                  <a:pt x="1140" y="227"/>
                  <a:pt x="1147" y="221"/>
                  <a:pt x="1147" y="212"/>
                </a:cubicBezTo>
                <a:cubicBezTo>
                  <a:pt x="1147" y="204"/>
                  <a:pt x="1140" y="198"/>
                  <a:pt x="1132" y="198"/>
                </a:cubicBezTo>
                <a:close/>
                <a:moveTo>
                  <a:pt x="1132" y="230"/>
                </a:moveTo>
                <a:cubicBezTo>
                  <a:pt x="1124" y="230"/>
                  <a:pt x="1117" y="237"/>
                  <a:pt x="1117" y="245"/>
                </a:cubicBezTo>
                <a:cubicBezTo>
                  <a:pt x="1117" y="253"/>
                  <a:pt x="1124" y="260"/>
                  <a:pt x="1132" y="260"/>
                </a:cubicBezTo>
                <a:cubicBezTo>
                  <a:pt x="1140" y="260"/>
                  <a:pt x="1147" y="253"/>
                  <a:pt x="1147" y="245"/>
                </a:cubicBezTo>
                <a:cubicBezTo>
                  <a:pt x="1147" y="237"/>
                  <a:pt x="1140" y="230"/>
                  <a:pt x="1132" y="230"/>
                </a:cubicBezTo>
                <a:close/>
                <a:moveTo>
                  <a:pt x="1132" y="263"/>
                </a:moveTo>
                <a:cubicBezTo>
                  <a:pt x="1124" y="263"/>
                  <a:pt x="1117" y="270"/>
                  <a:pt x="1117" y="278"/>
                </a:cubicBezTo>
                <a:cubicBezTo>
                  <a:pt x="1117" y="286"/>
                  <a:pt x="1124" y="293"/>
                  <a:pt x="1132" y="293"/>
                </a:cubicBezTo>
                <a:cubicBezTo>
                  <a:pt x="1140" y="293"/>
                  <a:pt x="1147" y="286"/>
                  <a:pt x="1147" y="278"/>
                </a:cubicBezTo>
                <a:cubicBezTo>
                  <a:pt x="1147" y="270"/>
                  <a:pt x="1140" y="263"/>
                  <a:pt x="1132" y="263"/>
                </a:cubicBezTo>
                <a:close/>
                <a:moveTo>
                  <a:pt x="1132" y="296"/>
                </a:moveTo>
                <a:cubicBezTo>
                  <a:pt x="1124" y="296"/>
                  <a:pt x="1117" y="303"/>
                  <a:pt x="1117" y="311"/>
                </a:cubicBezTo>
                <a:cubicBezTo>
                  <a:pt x="1117" y="319"/>
                  <a:pt x="1124" y="326"/>
                  <a:pt x="1132" y="326"/>
                </a:cubicBezTo>
                <a:cubicBezTo>
                  <a:pt x="1140" y="326"/>
                  <a:pt x="1147" y="319"/>
                  <a:pt x="1147" y="311"/>
                </a:cubicBezTo>
                <a:cubicBezTo>
                  <a:pt x="1147" y="303"/>
                  <a:pt x="1140" y="296"/>
                  <a:pt x="1132" y="296"/>
                </a:cubicBezTo>
                <a:close/>
                <a:moveTo>
                  <a:pt x="1132" y="329"/>
                </a:moveTo>
                <a:cubicBezTo>
                  <a:pt x="1124" y="329"/>
                  <a:pt x="1117" y="336"/>
                  <a:pt x="1117" y="344"/>
                </a:cubicBezTo>
                <a:cubicBezTo>
                  <a:pt x="1117" y="352"/>
                  <a:pt x="1124" y="359"/>
                  <a:pt x="1132" y="359"/>
                </a:cubicBezTo>
                <a:cubicBezTo>
                  <a:pt x="1140" y="359"/>
                  <a:pt x="1147" y="352"/>
                  <a:pt x="1147" y="344"/>
                </a:cubicBezTo>
                <a:cubicBezTo>
                  <a:pt x="1147" y="336"/>
                  <a:pt x="1140" y="329"/>
                  <a:pt x="1132" y="329"/>
                </a:cubicBezTo>
                <a:close/>
                <a:moveTo>
                  <a:pt x="1132" y="362"/>
                </a:moveTo>
                <a:cubicBezTo>
                  <a:pt x="1124" y="362"/>
                  <a:pt x="1117" y="369"/>
                  <a:pt x="1117" y="377"/>
                </a:cubicBezTo>
                <a:cubicBezTo>
                  <a:pt x="1117" y="385"/>
                  <a:pt x="1124" y="392"/>
                  <a:pt x="1132" y="392"/>
                </a:cubicBezTo>
                <a:cubicBezTo>
                  <a:pt x="1140" y="392"/>
                  <a:pt x="1147" y="385"/>
                  <a:pt x="1147" y="377"/>
                </a:cubicBezTo>
                <a:cubicBezTo>
                  <a:pt x="1147" y="369"/>
                  <a:pt x="1140" y="362"/>
                  <a:pt x="1132" y="362"/>
                </a:cubicBezTo>
                <a:close/>
                <a:moveTo>
                  <a:pt x="1132" y="395"/>
                </a:moveTo>
                <a:cubicBezTo>
                  <a:pt x="1124" y="395"/>
                  <a:pt x="1117" y="402"/>
                  <a:pt x="1117" y="410"/>
                </a:cubicBezTo>
                <a:cubicBezTo>
                  <a:pt x="1117" y="418"/>
                  <a:pt x="1124" y="425"/>
                  <a:pt x="1132" y="425"/>
                </a:cubicBezTo>
                <a:cubicBezTo>
                  <a:pt x="1140" y="425"/>
                  <a:pt x="1147" y="418"/>
                  <a:pt x="1147" y="410"/>
                </a:cubicBezTo>
                <a:cubicBezTo>
                  <a:pt x="1147" y="402"/>
                  <a:pt x="1140" y="395"/>
                  <a:pt x="1132" y="395"/>
                </a:cubicBezTo>
                <a:close/>
                <a:moveTo>
                  <a:pt x="1132" y="428"/>
                </a:moveTo>
                <a:cubicBezTo>
                  <a:pt x="1124" y="428"/>
                  <a:pt x="1117" y="435"/>
                  <a:pt x="1117" y="443"/>
                </a:cubicBezTo>
                <a:cubicBezTo>
                  <a:pt x="1117" y="451"/>
                  <a:pt x="1124" y="458"/>
                  <a:pt x="1132" y="458"/>
                </a:cubicBezTo>
                <a:cubicBezTo>
                  <a:pt x="1140" y="458"/>
                  <a:pt x="1147" y="451"/>
                  <a:pt x="1147" y="443"/>
                </a:cubicBezTo>
                <a:cubicBezTo>
                  <a:pt x="1147" y="435"/>
                  <a:pt x="1140" y="428"/>
                  <a:pt x="1132" y="428"/>
                </a:cubicBezTo>
                <a:close/>
                <a:moveTo>
                  <a:pt x="1132" y="461"/>
                </a:moveTo>
                <a:cubicBezTo>
                  <a:pt x="1124" y="461"/>
                  <a:pt x="1117" y="468"/>
                  <a:pt x="1117" y="476"/>
                </a:cubicBezTo>
                <a:cubicBezTo>
                  <a:pt x="1117" y="484"/>
                  <a:pt x="1124" y="491"/>
                  <a:pt x="1132" y="491"/>
                </a:cubicBezTo>
                <a:cubicBezTo>
                  <a:pt x="1140" y="491"/>
                  <a:pt x="1147" y="484"/>
                  <a:pt x="1147" y="476"/>
                </a:cubicBezTo>
                <a:cubicBezTo>
                  <a:pt x="1147" y="468"/>
                  <a:pt x="1140" y="461"/>
                  <a:pt x="1132" y="461"/>
                </a:cubicBezTo>
                <a:close/>
                <a:moveTo>
                  <a:pt x="1132" y="494"/>
                </a:moveTo>
                <a:cubicBezTo>
                  <a:pt x="1124" y="494"/>
                  <a:pt x="1117" y="500"/>
                  <a:pt x="1117" y="509"/>
                </a:cubicBezTo>
                <a:cubicBezTo>
                  <a:pt x="1117" y="517"/>
                  <a:pt x="1124" y="523"/>
                  <a:pt x="1132" y="523"/>
                </a:cubicBezTo>
                <a:cubicBezTo>
                  <a:pt x="1140" y="523"/>
                  <a:pt x="1147" y="517"/>
                  <a:pt x="1147" y="509"/>
                </a:cubicBezTo>
                <a:cubicBezTo>
                  <a:pt x="1147" y="500"/>
                  <a:pt x="1140" y="494"/>
                  <a:pt x="1132" y="494"/>
                </a:cubicBezTo>
                <a:close/>
                <a:moveTo>
                  <a:pt x="1132" y="527"/>
                </a:moveTo>
                <a:cubicBezTo>
                  <a:pt x="1124" y="527"/>
                  <a:pt x="1117" y="533"/>
                  <a:pt x="1117" y="542"/>
                </a:cubicBezTo>
                <a:cubicBezTo>
                  <a:pt x="1117" y="550"/>
                  <a:pt x="1124" y="556"/>
                  <a:pt x="1132" y="556"/>
                </a:cubicBezTo>
                <a:cubicBezTo>
                  <a:pt x="1140" y="556"/>
                  <a:pt x="1147" y="550"/>
                  <a:pt x="1147" y="542"/>
                </a:cubicBezTo>
                <a:cubicBezTo>
                  <a:pt x="1147" y="533"/>
                  <a:pt x="1140" y="527"/>
                  <a:pt x="1132" y="527"/>
                </a:cubicBezTo>
                <a:close/>
                <a:moveTo>
                  <a:pt x="1132" y="560"/>
                </a:moveTo>
                <a:cubicBezTo>
                  <a:pt x="1124" y="560"/>
                  <a:pt x="1117" y="566"/>
                  <a:pt x="1117" y="574"/>
                </a:cubicBezTo>
                <a:cubicBezTo>
                  <a:pt x="1117" y="583"/>
                  <a:pt x="1124" y="589"/>
                  <a:pt x="1132" y="589"/>
                </a:cubicBezTo>
                <a:cubicBezTo>
                  <a:pt x="1140" y="589"/>
                  <a:pt x="1147" y="583"/>
                  <a:pt x="1147" y="574"/>
                </a:cubicBezTo>
                <a:cubicBezTo>
                  <a:pt x="1147" y="566"/>
                  <a:pt x="1140" y="560"/>
                  <a:pt x="1132" y="560"/>
                </a:cubicBezTo>
                <a:close/>
                <a:moveTo>
                  <a:pt x="1132" y="593"/>
                </a:moveTo>
                <a:cubicBezTo>
                  <a:pt x="1124" y="593"/>
                  <a:pt x="1117" y="599"/>
                  <a:pt x="1117" y="607"/>
                </a:cubicBezTo>
                <a:cubicBezTo>
                  <a:pt x="1117" y="616"/>
                  <a:pt x="1124" y="622"/>
                  <a:pt x="1132" y="622"/>
                </a:cubicBezTo>
                <a:cubicBezTo>
                  <a:pt x="1140" y="622"/>
                  <a:pt x="1147" y="616"/>
                  <a:pt x="1147" y="607"/>
                </a:cubicBezTo>
                <a:cubicBezTo>
                  <a:pt x="1147" y="599"/>
                  <a:pt x="1140" y="593"/>
                  <a:pt x="1132" y="593"/>
                </a:cubicBezTo>
                <a:close/>
                <a:moveTo>
                  <a:pt x="1132" y="625"/>
                </a:moveTo>
                <a:cubicBezTo>
                  <a:pt x="1124" y="625"/>
                  <a:pt x="1117" y="632"/>
                  <a:pt x="1117" y="640"/>
                </a:cubicBezTo>
                <a:cubicBezTo>
                  <a:pt x="1117" y="648"/>
                  <a:pt x="1124" y="655"/>
                  <a:pt x="1132" y="655"/>
                </a:cubicBezTo>
                <a:cubicBezTo>
                  <a:pt x="1140" y="655"/>
                  <a:pt x="1147" y="648"/>
                  <a:pt x="1147" y="640"/>
                </a:cubicBezTo>
                <a:cubicBezTo>
                  <a:pt x="1147" y="632"/>
                  <a:pt x="1140" y="625"/>
                  <a:pt x="1132" y="625"/>
                </a:cubicBezTo>
                <a:close/>
                <a:moveTo>
                  <a:pt x="1132" y="658"/>
                </a:moveTo>
                <a:cubicBezTo>
                  <a:pt x="1124" y="658"/>
                  <a:pt x="1117" y="665"/>
                  <a:pt x="1117" y="673"/>
                </a:cubicBezTo>
                <a:cubicBezTo>
                  <a:pt x="1117" y="681"/>
                  <a:pt x="1124" y="688"/>
                  <a:pt x="1132" y="688"/>
                </a:cubicBezTo>
                <a:cubicBezTo>
                  <a:pt x="1140" y="688"/>
                  <a:pt x="1147" y="681"/>
                  <a:pt x="1147" y="673"/>
                </a:cubicBezTo>
                <a:cubicBezTo>
                  <a:pt x="1147" y="665"/>
                  <a:pt x="1140" y="658"/>
                  <a:pt x="1132" y="658"/>
                </a:cubicBezTo>
                <a:close/>
                <a:moveTo>
                  <a:pt x="1132" y="691"/>
                </a:moveTo>
                <a:cubicBezTo>
                  <a:pt x="1124" y="691"/>
                  <a:pt x="1117" y="698"/>
                  <a:pt x="1117" y="706"/>
                </a:cubicBezTo>
                <a:cubicBezTo>
                  <a:pt x="1117" y="714"/>
                  <a:pt x="1124" y="721"/>
                  <a:pt x="1132" y="721"/>
                </a:cubicBezTo>
                <a:cubicBezTo>
                  <a:pt x="1140" y="721"/>
                  <a:pt x="1147" y="714"/>
                  <a:pt x="1147" y="706"/>
                </a:cubicBezTo>
                <a:cubicBezTo>
                  <a:pt x="1147" y="698"/>
                  <a:pt x="1140" y="691"/>
                  <a:pt x="1132" y="691"/>
                </a:cubicBezTo>
                <a:close/>
                <a:moveTo>
                  <a:pt x="1132" y="724"/>
                </a:moveTo>
                <a:cubicBezTo>
                  <a:pt x="1124" y="724"/>
                  <a:pt x="1117" y="731"/>
                  <a:pt x="1117" y="739"/>
                </a:cubicBezTo>
                <a:cubicBezTo>
                  <a:pt x="1117" y="747"/>
                  <a:pt x="1124" y="754"/>
                  <a:pt x="1132" y="754"/>
                </a:cubicBezTo>
                <a:cubicBezTo>
                  <a:pt x="1140" y="754"/>
                  <a:pt x="1147" y="747"/>
                  <a:pt x="1147" y="739"/>
                </a:cubicBezTo>
                <a:cubicBezTo>
                  <a:pt x="1147" y="731"/>
                  <a:pt x="1140" y="724"/>
                  <a:pt x="1132" y="724"/>
                </a:cubicBezTo>
                <a:close/>
                <a:moveTo>
                  <a:pt x="1132" y="757"/>
                </a:moveTo>
                <a:cubicBezTo>
                  <a:pt x="1124" y="757"/>
                  <a:pt x="1117" y="764"/>
                  <a:pt x="1117" y="772"/>
                </a:cubicBezTo>
                <a:cubicBezTo>
                  <a:pt x="1117" y="780"/>
                  <a:pt x="1124" y="787"/>
                  <a:pt x="1132" y="787"/>
                </a:cubicBezTo>
                <a:cubicBezTo>
                  <a:pt x="1140" y="787"/>
                  <a:pt x="1147" y="780"/>
                  <a:pt x="1147" y="772"/>
                </a:cubicBezTo>
                <a:cubicBezTo>
                  <a:pt x="1147" y="764"/>
                  <a:pt x="1140" y="757"/>
                  <a:pt x="1132" y="757"/>
                </a:cubicBezTo>
                <a:close/>
                <a:moveTo>
                  <a:pt x="1132" y="790"/>
                </a:moveTo>
                <a:cubicBezTo>
                  <a:pt x="1124" y="790"/>
                  <a:pt x="1117" y="797"/>
                  <a:pt x="1117" y="805"/>
                </a:cubicBezTo>
                <a:cubicBezTo>
                  <a:pt x="1117" y="813"/>
                  <a:pt x="1124" y="820"/>
                  <a:pt x="1132" y="820"/>
                </a:cubicBezTo>
                <a:cubicBezTo>
                  <a:pt x="1140" y="820"/>
                  <a:pt x="1147" y="813"/>
                  <a:pt x="1147" y="805"/>
                </a:cubicBezTo>
                <a:cubicBezTo>
                  <a:pt x="1147" y="797"/>
                  <a:pt x="1140" y="790"/>
                  <a:pt x="1132" y="790"/>
                </a:cubicBezTo>
                <a:close/>
                <a:moveTo>
                  <a:pt x="1132" y="823"/>
                </a:moveTo>
                <a:cubicBezTo>
                  <a:pt x="1124" y="823"/>
                  <a:pt x="1117" y="830"/>
                  <a:pt x="1117" y="838"/>
                </a:cubicBezTo>
                <a:cubicBezTo>
                  <a:pt x="1117" y="846"/>
                  <a:pt x="1124" y="853"/>
                  <a:pt x="1132" y="853"/>
                </a:cubicBezTo>
                <a:cubicBezTo>
                  <a:pt x="1140" y="853"/>
                  <a:pt x="1147" y="846"/>
                  <a:pt x="1147" y="838"/>
                </a:cubicBezTo>
                <a:cubicBezTo>
                  <a:pt x="1147" y="830"/>
                  <a:pt x="1140" y="823"/>
                  <a:pt x="1132" y="823"/>
                </a:cubicBezTo>
                <a:close/>
                <a:moveTo>
                  <a:pt x="1132" y="856"/>
                </a:moveTo>
                <a:cubicBezTo>
                  <a:pt x="1124" y="856"/>
                  <a:pt x="1117" y="863"/>
                  <a:pt x="1117" y="871"/>
                </a:cubicBezTo>
                <a:cubicBezTo>
                  <a:pt x="1117" y="879"/>
                  <a:pt x="1124" y="886"/>
                  <a:pt x="1132" y="886"/>
                </a:cubicBezTo>
                <a:cubicBezTo>
                  <a:pt x="1140" y="886"/>
                  <a:pt x="1147" y="879"/>
                  <a:pt x="1147" y="871"/>
                </a:cubicBezTo>
                <a:cubicBezTo>
                  <a:pt x="1147" y="863"/>
                  <a:pt x="1140" y="856"/>
                  <a:pt x="1132" y="856"/>
                </a:cubicBezTo>
                <a:close/>
                <a:moveTo>
                  <a:pt x="1132" y="889"/>
                </a:moveTo>
                <a:cubicBezTo>
                  <a:pt x="1124" y="889"/>
                  <a:pt x="1117" y="895"/>
                  <a:pt x="1117" y="904"/>
                </a:cubicBezTo>
                <a:cubicBezTo>
                  <a:pt x="1117" y="912"/>
                  <a:pt x="1124" y="918"/>
                  <a:pt x="1132" y="918"/>
                </a:cubicBezTo>
                <a:cubicBezTo>
                  <a:pt x="1140" y="918"/>
                  <a:pt x="1147" y="912"/>
                  <a:pt x="1147" y="904"/>
                </a:cubicBezTo>
                <a:cubicBezTo>
                  <a:pt x="1147" y="895"/>
                  <a:pt x="1140" y="889"/>
                  <a:pt x="1132" y="889"/>
                </a:cubicBezTo>
                <a:close/>
                <a:moveTo>
                  <a:pt x="1132" y="922"/>
                </a:moveTo>
                <a:cubicBezTo>
                  <a:pt x="1124" y="922"/>
                  <a:pt x="1117" y="928"/>
                  <a:pt x="1117" y="937"/>
                </a:cubicBezTo>
                <a:cubicBezTo>
                  <a:pt x="1117" y="945"/>
                  <a:pt x="1124" y="951"/>
                  <a:pt x="1132" y="951"/>
                </a:cubicBezTo>
                <a:cubicBezTo>
                  <a:pt x="1140" y="951"/>
                  <a:pt x="1147" y="945"/>
                  <a:pt x="1147" y="937"/>
                </a:cubicBezTo>
                <a:cubicBezTo>
                  <a:pt x="1147" y="928"/>
                  <a:pt x="1140" y="922"/>
                  <a:pt x="1132" y="922"/>
                </a:cubicBezTo>
                <a:close/>
                <a:moveTo>
                  <a:pt x="1132" y="955"/>
                </a:moveTo>
                <a:cubicBezTo>
                  <a:pt x="1124" y="955"/>
                  <a:pt x="1117" y="961"/>
                  <a:pt x="1117" y="970"/>
                </a:cubicBezTo>
                <a:cubicBezTo>
                  <a:pt x="1117" y="978"/>
                  <a:pt x="1124" y="984"/>
                  <a:pt x="1132" y="984"/>
                </a:cubicBezTo>
                <a:cubicBezTo>
                  <a:pt x="1140" y="984"/>
                  <a:pt x="1147" y="978"/>
                  <a:pt x="1147" y="970"/>
                </a:cubicBezTo>
                <a:cubicBezTo>
                  <a:pt x="1147" y="961"/>
                  <a:pt x="1140" y="955"/>
                  <a:pt x="1132" y="955"/>
                </a:cubicBezTo>
                <a:close/>
                <a:moveTo>
                  <a:pt x="1132" y="988"/>
                </a:moveTo>
                <a:cubicBezTo>
                  <a:pt x="1124" y="988"/>
                  <a:pt x="1117" y="994"/>
                  <a:pt x="1117" y="1002"/>
                </a:cubicBezTo>
                <a:cubicBezTo>
                  <a:pt x="1117" y="1011"/>
                  <a:pt x="1124" y="1017"/>
                  <a:pt x="1132" y="1017"/>
                </a:cubicBezTo>
                <a:cubicBezTo>
                  <a:pt x="1140" y="1017"/>
                  <a:pt x="1147" y="1011"/>
                  <a:pt x="1147" y="1002"/>
                </a:cubicBezTo>
                <a:cubicBezTo>
                  <a:pt x="1147" y="994"/>
                  <a:pt x="1140" y="988"/>
                  <a:pt x="1132" y="988"/>
                </a:cubicBezTo>
                <a:close/>
                <a:moveTo>
                  <a:pt x="1132" y="1021"/>
                </a:moveTo>
                <a:cubicBezTo>
                  <a:pt x="1124" y="1021"/>
                  <a:pt x="1117" y="1027"/>
                  <a:pt x="1117" y="1035"/>
                </a:cubicBezTo>
                <a:cubicBezTo>
                  <a:pt x="1117" y="1044"/>
                  <a:pt x="1124" y="1050"/>
                  <a:pt x="1132" y="1050"/>
                </a:cubicBezTo>
                <a:cubicBezTo>
                  <a:pt x="1140" y="1050"/>
                  <a:pt x="1147" y="1044"/>
                  <a:pt x="1147" y="1035"/>
                </a:cubicBezTo>
                <a:cubicBezTo>
                  <a:pt x="1147" y="1027"/>
                  <a:pt x="1140" y="1021"/>
                  <a:pt x="1132" y="1021"/>
                </a:cubicBezTo>
                <a:close/>
                <a:moveTo>
                  <a:pt x="1132" y="1053"/>
                </a:moveTo>
                <a:cubicBezTo>
                  <a:pt x="1124" y="1053"/>
                  <a:pt x="1117" y="1060"/>
                  <a:pt x="1117" y="1068"/>
                </a:cubicBezTo>
                <a:cubicBezTo>
                  <a:pt x="1117" y="1076"/>
                  <a:pt x="1124" y="1083"/>
                  <a:pt x="1132" y="1083"/>
                </a:cubicBezTo>
                <a:cubicBezTo>
                  <a:pt x="1140" y="1083"/>
                  <a:pt x="1147" y="1076"/>
                  <a:pt x="1147" y="1068"/>
                </a:cubicBezTo>
                <a:cubicBezTo>
                  <a:pt x="1147" y="1060"/>
                  <a:pt x="1140" y="1053"/>
                  <a:pt x="1132" y="1053"/>
                </a:cubicBezTo>
                <a:close/>
                <a:moveTo>
                  <a:pt x="1132" y="1086"/>
                </a:moveTo>
                <a:cubicBezTo>
                  <a:pt x="1124" y="1086"/>
                  <a:pt x="1117" y="1093"/>
                  <a:pt x="1117" y="1101"/>
                </a:cubicBezTo>
                <a:cubicBezTo>
                  <a:pt x="1117" y="1109"/>
                  <a:pt x="1124" y="1116"/>
                  <a:pt x="1132" y="1116"/>
                </a:cubicBezTo>
                <a:cubicBezTo>
                  <a:pt x="1140" y="1116"/>
                  <a:pt x="1147" y="1109"/>
                  <a:pt x="1147" y="1101"/>
                </a:cubicBezTo>
                <a:cubicBezTo>
                  <a:pt x="1147" y="1093"/>
                  <a:pt x="1140" y="1086"/>
                  <a:pt x="1132" y="1086"/>
                </a:cubicBezTo>
                <a:close/>
                <a:moveTo>
                  <a:pt x="1132" y="1119"/>
                </a:moveTo>
                <a:cubicBezTo>
                  <a:pt x="1124" y="1119"/>
                  <a:pt x="1117" y="1126"/>
                  <a:pt x="1117" y="1134"/>
                </a:cubicBezTo>
                <a:cubicBezTo>
                  <a:pt x="1117" y="1142"/>
                  <a:pt x="1124" y="1149"/>
                  <a:pt x="1132" y="1149"/>
                </a:cubicBezTo>
                <a:cubicBezTo>
                  <a:pt x="1140" y="1149"/>
                  <a:pt x="1147" y="1142"/>
                  <a:pt x="1147" y="1134"/>
                </a:cubicBezTo>
                <a:cubicBezTo>
                  <a:pt x="1147" y="1126"/>
                  <a:pt x="1140" y="1119"/>
                  <a:pt x="1132" y="1119"/>
                </a:cubicBezTo>
                <a:close/>
                <a:moveTo>
                  <a:pt x="1132" y="1152"/>
                </a:moveTo>
                <a:cubicBezTo>
                  <a:pt x="1124" y="1152"/>
                  <a:pt x="1117" y="1159"/>
                  <a:pt x="1117" y="1167"/>
                </a:cubicBezTo>
                <a:cubicBezTo>
                  <a:pt x="1117" y="1175"/>
                  <a:pt x="1124" y="1182"/>
                  <a:pt x="1132" y="1182"/>
                </a:cubicBezTo>
                <a:cubicBezTo>
                  <a:pt x="1140" y="1182"/>
                  <a:pt x="1147" y="1175"/>
                  <a:pt x="1147" y="1167"/>
                </a:cubicBezTo>
                <a:cubicBezTo>
                  <a:pt x="1147" y="1159"/>
                  <a:pt x="1140" y="1152"/>
                  <a:pt x="1132" y="1152"/>
                </a:cubicBezTo>
                <a:close/>
                <a:moveTo>
                  <a:pt x="1132" y="1185"/>
                </a:moveTo>
                <a:cubicBezTo>
                  <a:pt x="1124" y="1185"/>
                  <a:pt x="1117" y="1192"/>
                  <a:pt x="1117" y="1200"/>
                </a:cubicBezTo>
                <a:cubicBezTo>
                  <a:pt x="1117" y="1208"/>
                  <a:pt x="1124" y="1215"/>
                  <a:pt x="1132" y="1215"/>
                </a:cubicBezTo>
                <a:cubicBezTo>
                  <a:pt x="1140" y="1215"/>
                  <a:pt x="1147" y="1208"/>
                  <a:pt x="1147" y="1200"/>
                </a:cubicBezTo>
                <a:cubicBezTo>
                  <a:pt x="1147" y="1192"/>
                  <a:pt x="1140" y="1185"/>
                  <a:pt x="1132" y="1185"/>
                </a:cubicBezTo>
                <a:close/>
                <a:moveTo>
                  <a:pt x="1132" y="1218"/>
                </a:moveTo>
                <a:cubicBezTo>
                  <a:pt x="1124" y="1218"/>
                  <a:pt x="1117" y="1225"/>
                  <a:pt x="1117" y="1233"/>
                </a:cubicBezTo>
                <a:cubicBezTo>
                  <a:pt x="1117" y="1241"/>
                  <a:pt x="1124" y="1248"/>
                  <a:pt x="1132" y="1248"/>
                </a:cubicBezTo>
                <a:cubicBezTo>
                  <a:pt x="1140" y="1248"/>
                  <a:pt x="1147" y="1241"/>
                  <a:pt x="1147" y="1233"/>
                </a:cubicBezTo>
                <a:cubicBezTo>
                  <a:pt x="1147" y="1225"/>
                  <a:pt x="1140" y="1218"/>
                  <a:pt x="1132" y="1218"/>
                </a:cubicBezTo>
                <a:close/>
                <a:moveTo>
                  <a:pt x="1132" y="1251"/>
                </a:moveTo>
                <a:cubicBezTo>
                  <a:pt x="1124" y="1251"/>
                  <a:pt x="1117" y="1258"/>
                  <a:pt x="1117" y="1266"/>
                </a:cubicBezTo>
                <a:cubicBezTo>
                  <a:pt x="1117" y="1274"/>
                  <a:pt x="1124" y="1281"/>
                  <a:pt x="1132" y="1281"/>
                </a:cubicBezTo>
                <a:cubicBezTo>
                  <a:pt x="1140" y="1281"/>
                  <a:pt x="1147" y="1274"/>
                  <a:pt x="1147" y="1266"/>
                </a:cubicBezTo>
                <a:cubicBezTo>
                  <a:pt x="1147" y="1258"/>
                  <a:pt x="1140" y="1251"/>
                  <a:pt x="1132" y="1251"/>
                </a:cubicBezTo>
                <a:close/>
                <a:moveTo>
                  <a:pt x="1132" y="1284"/>
                </a:moveTo>
                <a:cubicBezTo>
                  <a:pt x="1124" y="1284"/>
                  <a:pt x="1117" y="1291"/>
                  <a:pt x="1117" y="1299"/>
                </a:cubicBezTo>
                <a:cubicBezTo>
                  <a:pt x="1117" y="1307"/>
                  <a:pt x="1124" y="1314"/>
                  <a:pt x="1132" y="1314"/>
                </a:cubicBezTo>
                <a:cubicBezTo>
                  <a:pt x="1140" y="1314"/>
                  <a:pt x="1147" y="1307"/>
                  <a:pt x="1147" y="1299"/>
                </a:cubicBezTo>
                <a:cubicBezTo>
                  <a:pt x="1147" y="1291"/>
                  <a:pt x="1140" y="1284"/>
                  <a:pt x="1132" y="1284"/>
                </a:cubicBezTo>
                <a:close/>
                <a:moveTo>
                  <a:pt x="1132" y="1317"/>
                </a:moveTo>
                <a:cubicBezTo>
                  <a:pt x="1124" y="1317"/>
                  <a:pt x="1117" y="1323"/>
                  <a:pt x="1117" y="1332"/>
                </a:cubicBezTo>
                <a:cubicBezTo>
                  <a:pt x="1117" y="1340"/>
                  <a:pt x="1124" y="1346"/>
                  <a:pt x="1132" y="1346"/>
                </a:cubicBezTo>
                <a:cubicBezTo>
                  <a:pt x="1140" y="1346"/>
                  <a:pt x="1147" y="1340"/>
                  <a:pt x="1147" y="1332"/>
                </a:cubicBezTo>
                <a:cubicBezTo>
                  <a:pt x="1147" y="1323"/>
                  <a:pt x="1140" y="1317"/>
                  <a:pt x="1132" y="1317"/>
                </a:cubicBezTo>
                <a:close/>
                <a:moveTo>
                  <a:pt x="1132" y="1350"/>
                </a:moveTo>
                <a:cubicBezTo>
                  <a:pt x="1124" y="1350"/>
                  <a:pt x="1117" y="1356"/>
                  <a:pt x="1117" y="1365"/>
                </a:cubicBezTo>
                <a:cubicBezTo>
                  <a:pt x="1117" y="1373"/>
                  <a:pt x="1124" y="1379"/>
                  <a:pt x="1132" y="1379"/>
                </a:cubicBezTo>
                <a:cubicBezTo>
                  <a:pt x="1140" y="1379"/>
                  <a:pt x="1147" y="1373"/>
                  <a:pt x="1147" y="1365"/>
                </a:cubicBezTo>
                <a:cubicBezTo>
                  <a:pt x="1147" y="1356"/>
                  <a:pt x="1140" y="1350"/>
                  <a:pt x="1132" y="1350"/>
                </a:cubicBezTo>
                <a:close/>
                <a:moveTo>
                  <a:pt x="1132" y="1383"/>
                </a:moveTo>
                <a:cubicBezTo>
                  <a:pt x="1124" y="1383"/>
                  <a:pt x="1117" y="1389"/>
                  <a:pt x="1117" y="1397"/>
                </a:cubicBezTo>
                <a:cubicBezTo>
                  <a:pt x="1117" y="1406"/>
                  <a:pt x="1124" y="1412"/>
                  <a:pt x="1132" y="1412"/>
                </a:cubicBezTo>
                <a:cubicBezTo>
                  <a:pt x="1140" y="1412"/>
                  <a:pt x="1147" y="1406"/>
                  <a:pt x="1147" y="1397"/>
                </a:cubicBezTo>
                <a:cubicBezTo>
                  <a:pt x="1147" y="1389"/>
                  <a:pt x="1140" y="1383"/>
                  <a:pt x="1132" y="1383"/>
                </a:cubicBezTo>
                <a:close/>
                <a:moveTo>
                  <a:pt x="1132" y="1416"/>
                </a:moveTo>
                <a:cubicBezTo>
                  <a:pt x="1124" y="1416"/>
                  <a:pt x="1117" y="1422"/>
                  <a:pt x="1117" y="1430"/>
                </a:cubicBezTo>
                <a:cubicBezTo>
                  <a:pt x="1117" y="1439"/>
                  <a:pt x="1124" y="1445"/>
                  <a:pt x="1132" y="1445"/>
                </a:cubicBezTo>
                <a:cubicBezTo>
                  <a:pt x="1140" y="1445"/>
                  <a:pt x="1147" y="1439"/>
                  <a:pt x="1147" y="1430"/>
                </a:cubicBezTo>
                <a:cubicBezTo>
                  <a:pt x="1147" y="1422"/>
                  <a:pt x="1140" y="1416"/>
                  <a:pt x="1132" y="1416"/>
                </a:cubicBezTo>
                <a:close/>
                <a:moveTo>
                  <a:pt x="1165" y="0"/>
                </a:moveTo>
                <a:cubicBezTo>
                  <a:pt x="1157" y="0"/>
                  <a:pt x="1150" y="7"/>
                  <a:pt x="1150" y="15"/>
                </a:cubicBezTo>
                <a:cubicBezTo>
                  <a:pt x="1150" y="23"/>
                  <a:pt x="1157" y="30"/>
                  <a:pt x="1165" y="30"/>
                </a:cubicBezTo>
                <a:cubicBezTo>
                  <a:pt x="1173" y="30"/>
                  <a:pt x="1180" y="23"/>
                  <a:pt x="1180" y="15"/>
                </a:cubicBezTo>
                <a:cubicBezTo>
                  <a:pt x="1180" y="7"/>
                  <a:pt x="1173" y="0"/>
                  <a:pt x="1165" y="0"/>
                </a:cubicBezTo>
                <a:close/>
                <a:moveTo>
                  <a:pt x="1165" y="33"/>
                </a:moveTo>
                <a:cubicBezTo>
                  <a:pt x="1157" y="33"/>
                  <a:pt x="1150" y="40"/>
                  <a:pt x="1150" y="48"/>
                </a:cubicBezTo>
                <a:cubicBezTo>
                  <a:pt x="1150" y="56"/>
                  <a:pt x="1157" y="63"/>
                  <a:pt x="1165" y="63"/>
                </a:cubicBezTo>
                <a:cubicBezTo>
                  <a:pt x="1173" y="63"/>
                  <a:pt x="1180" y="56"/>
                  <a:pt x="1180" y="48"/>
                </a:cubicBezTo>
                <a:cubicBezTo>
                  <a:pt x="1180" y="40"/>
                  <a:pt x="1173" y="33"/>
                  <a:pt x="1165" y="33"/>
                </a:cubicBezTo>
                <a:close/>
                <a:moveTo>
                  <a:pt x="1165" y="66"/>
                </a:moveTo>
                <a:cubicBezTo>
                  <a:pt x="1157" y="66"/>
                  <a:pt x="1150" y="72"/>
                  <a:pt x="1150" y="81"/>
                </a:cubicBezTo>
                <a:cubicBezTo>
                  <a:pt x="1150" y="89"/>
                  <a:pt x="1157" y="95"/>
                  <a:pt x="1165" y="95"/>
                </a:cubicBezTo>
                <a:cubicBezTo>
                  <a:pt x="1173" y="95"/>
                  <a:pt x="1180" y="89"/>
                  <a:pt x="1180" y="81"/>
                </a:cubicBezTo>
                <a:cubicBezTo>
                  <a:pt x="1180" y="72"/>
                  <a:pt x="1173" y="66"/>
                  <a:pt x="1165" y="66"/>
                </a:cubicBezTo>
                <a:close/>
                <a:moveTo>
                  <a:pt x="1165" y="99"/>
                </a:moveTo>
                <a:cubicBezTo>
                  <a:pt x="1157" y="99"/>
                  <a:pt x="1150" y="105"/>
                  <a:pt x="1150" y="114"/>
                </a:cubicBezTo>
                <a:cubicBezTo>
                  <a:pt x="1150" y="122"/>
                  <a:pt x="1157" y="128"/>
                  <a:pt x="1165" y="128"/>
                </a:cubicBezTo>
                <a:cubicBezTo>
                  <a:pt x="1173" y="128"/>
                  <a:pt x="1180" y="122"/>
                  <a:pt x="1180" y="114"/>
                </a:cubicBezTo>
                <a:cubicBezTo>
                  <a:pt x="1180" y="105"/>
                  <a:pt x="1173" y="99"/>
                  <a:pt x="1165" y="99"/>
                </a:cubicBezTo>
                <a:close/>
                <a:moveTo>
                  <a:pt x="1165" y="132"/>
                </a:moveTo>
                <a:cubicBezTo>
                  <a:pt x="1157" y="132"/>
                  <a:pt x="1150" y="138"/>
                  <a:pt x="1150" y="147"/>
                </a:cubicBezTo>
                <a:cubicBezTo>
                  <a:pt x="1150" y="155"/>
                  <a:pt x="1157" y="161"/>
                  <a:pt x="1165" y="161"/>
                </a:cubicBezTo>
                <a:cubicBezTo>
                  <a:pt x="1173" y="161"/>
                  <a:pt x="1180" y="155"/>
                  <a:pt x="1180" y="147"/>
                </a:cubicBezTo>
                <a:cubicBezTo>
                  <a:pt x="1180" y="138"/>
                  <a:pt x="1173" y="132"/>
                  <a:pt x="1165" y="132"/>
                </a:cubicBezTo>
                <a:close/>
                <a:moveTo>
                  <a:pt x="1165" y="165"/>
                </a:moveTo>
                <a:cubicBezTo>
                  <a:pt x="1157" y="165"/>
                  <a:pt x="1150" y="171"/>
                  <a:pt x="1150" y="179"/>
                </a:cubicBezTo>
                <a:cubicBezTo>
                  <a:pt x="1150" y="188"/>
                  <a:pt x="1157" y="194"/>
                  <a:pt x="1165" y="194"/>
                </a:cubicBezTo>
                <a:cubicBezTo>
                  <a:pt x="1173" y="194"/>
                  <a:pt x="1180" y="188"/>
                  <a:pt x="1180" y="179"/>
                </a:cubicBezTo>
                <a:cubicBezTo>
                  <a:pt x="1180" y="171"/>
                  <a:pt x="1173" y="165"/>
                  <a:pt x="1165" y="165"/>
                </a:cubicBezTo>
                <a:close/>
                <a:moveTo>
                  <a:pt x="1165" y="198"/>
                </a:moveTo>
                <a:cubicBezTo>
                  <a:pt x="1157" y="198"/>
                  <a:pt x="1150" y="204"/>
                  <a:pt x="1150" y="212"/>
                </a:cubicBezTo>
                <a:cubicBezTo>
                  <a:pt x="1150" y="221"/>
                  <a:pt x="1157" y="227"/>
                  <a:pt x="1165" y="227"/>
                </a:cubicBezTo>
                <a:cubicBezTo>
                  <a:pt x="1173" y="227"/>
                  <a:pt x="1180" y="221"/>
                  <a:pt x="1180" y="212"/>
                </a:cubicBezTo>
                <a:cubicBezTo>
                  <a:pt x="1180" y="204"/>
                  <a:pt x="1173" y="198"/>
                  <a:pt x="1165" y="198"/>
                </a:cubicBezTo>
                <a:close/>
                <a:moveTo>
                  <a:pt x="1165" y="230"/>
                </a:moveTo>
                <a:cubicBezTo>
                  <a:pt x="1157" y="230"/>
                  <a:pt x="1150" y="237"/>
                  <a:pt x="1150" y="245"/>
                </a:cubicBezTo>
                <a:cubicBezTo>
                  <a:pt x="1150" y="253"/>
                  <a:pt x="1157" y="260"/>
                  <a:pt x="1165" y="260"/>
                </a:cubicBezTo>
                <a:cubicBezTo>
                  <a:pt x="1173" y="260"/>
                  <a:pt x="1180" y="253"/>
                  <a:pt x="1180" y="245"/>
                </a:cubicBezTo>
                <a:cubicBezTo>
                  <a:pt x="1180" y="237"/>
                  <a:pt x="1173" y="230"/>
                  <a:pt x="1165" y="230"/>
                </a:cubicBezTo>
                <a:close/>
                <a:moveTo>
                  <a:pt x="1165" y="263"/>
                </a:moveTo>
                <a:cubicBezTo>
                  <a:pt x="1157" y="263"/>
                  <a:pt x="1150" y="270"/>
                  <a:pt x="1150" y="278"/>
                </a:cubicBezTo>
                <a:cubicBezTo>
                  <a:pt x="1150" y="286"/>
                  <a:pt x="1157" y="293"/>
                  <a:pt x="1165" y="293"/>
                </a:cubicBezTo>
                <a:cubicBezTo>
                  <a:pt x="1173" y="293"/>
                  <a:pt x="1180" y="286"/>
                  <a:pt x="1180" y="278"/>
                </a:cubicBezTo>
                <a:cubicBezTo>
                  <a:pt x="1180" y="270"/>
                  <a:pt x="1173" y="263"/>
                  <a:pt x="1165" y="263"/>
                </a:cubicBezTo>
                <a:close/>
                <a:moveTo>
                  <a:pt x="1165" y="296"/>
                </a:moveTo>
                <a:cubicBezTo>
                  <a:pt x="1157" y="296"/>
                  <a:pt x="1150" y="303"/>
                  <a:pt x="1150" y="311"/>
                </a:cubicBezTo>
                <a:cubicBezTo>
                  <a:pt x="1150" y="319"/>
                  <a:pt x="1157" y="326"/>
                  <a:pt x="1165" y="326"/>
                </a:cubicBezTo>
                <a:cubicBezTo>
                  <a:pt x="1173" y="326"/>
                  <a:pt x="1180" y="319"/>
                  <a:pt x="1180" y="311"/>
                </a:cubicBezTo>
                <a:cubicBezTo>
                  <a:pt x="1180" y="303"/>
                  <a:pt x="1173" y="296"/>
                  <a:pt x="1165" y="296"/>
                </a:cubicBezTo>
                <a:close/>
                <a:moveTo>
                  <a:pt x="1165" y="329"/>
                </a:moveTo>
                <a:cubicBezTo>
                  <a:pt x="1157" y="329"/>
                  <a:pt x="1150" y="336"/>
                  <a:pt x="1150" y="344"/>
                </a:cubicBezTo>
                <a:cubicBezTo>
                  <a:pt x="1150" y="352"/>
                  <a:pt x="1157" y="359"/>
                  <a:pt x="1165" y="359"/>
                </a:cubicBezTo>
                <a:cubicBezTo>
                  <a:pt x="1173" y="359"/>
                  <a:pt x="1180" y="352"/>
                  <a:pt x="1180" y="344"/>
                </a:cubicBezTo>
                <a:cubicBezTo>
                  <a:pt x="1180" y="336"/>
                  <a:pt x="1173" y="329"/>
                  <a:pt x="1165" y="329"/>
                </a:cubicBezTo>
                <a:close/>
                <a:moveTo>
                  <a:pt x="1165" y="362"/>
                </a:moveTo>
                <a:cubicBezTo>
                  <a:pt x="1157" y="362"/>
                  <a:pt x="1150" y="369"/>
                  <a:pt x="1150" y="377"/>
                </a:cubicBezTo>
                <a:cubicBezTo>
                  <a:pt x="1150" y="385"/>
                  <a:pt x="1157" y="392"/>
                  <a:pt x="1165" y="392"/>
                </a:cubicBezTo>
                <a:cubicBezTo>
                  <a:pt x="1173" y="392"/>
                  <a:pt x="1180" y="385"/>
                  <a:pt x="1180" y="377"/>
                </a:cubicBezTo>
                <a:cubicBezTo>
                  <a:pt x="1180" y="369"/>
                  <a:pt x="1173" y="362"/>
                  <a:pt x="1165" y="362"/>
                </a:cubicBezTo>
                <a:close/>
                <a:moveTo>
                  <a:pt x="1165" y="395"/>
                </a:moveTo>
                <a:cubicBezTo>
                  <a:pt x="1157" y="395"/>
                  <a:pt x="1150" y="402"/>
                  <a:pt x="1150" y="410"/>
                </a:cubicBezTo>
                <a:cubicBezTo>
                  <a:pt x="1150" y="418"/>
                  <a:pt x="1157" y="425"/>
                  <a:pt x="1165" y="425"/>
                </a:cubicBezTo>
                <a:cubicBezTo>
                  <a:pt x="1173" y="425"/>
                  <a:pt x="1180" y="418"/>
                  <a:pt x="1180" y="410"/>
                </a:cubicBezTo>
                <a:cubicBezTo>
                  <a:pt x="1180" y="402"/>
                  <a:pt x="1173" y="395"/>
                  <a:pt x="1165" y="395"/>
                </a:cubicBezTo>
                <a:close/>
                <a:moveTo>
                  <a:pt x="1165" y="428"/>
                </a:moveTo>
                <a:cubicBezTo>
                  <a:pt x="1157" y="428"/>
                  <a:pt x="1150" y="435"/>
                  <a:pt x="1150" y="443"/>
                </a:cubicBezTo>
                <a:cubicBezTo>
                  <a:pt x="1150" y="451"/>
                  <a:pt x="1157" y="458"/>
                  <a:pt x="1165" y="458"/>
                </a:cubicBezTo>
                <a:cubicBezTo>
                  <a:pt x="1173" y="458"/>
                  <a:pt x="1180" y="451"/>
                  <a:pt x="1180" y="443"/>
                </a:cubicBezTo>
                <a:cubicBezTo>
                  <a:pt x="1180" y="435"/>
                  <a:pt x="1173" y="428"/>
                  <a:pt x="1165" y="428"/>
                </a:cubicBezTo>
                <a:close/>
                <a:moveTo>
                  <a:pt x="1165" y="461"/>
                </a:moveTo>
                <a:cubicBezTo>
                  <a:pt x="1157" y="461"/>
                  <a:pt x="1150" y="468"/>
                  <a:pt x="1150" y="476"/>
                </a:cubicBezTo>
                <a:cubicBezTo>
                  <a:pt x="1150" y="484"/>
                  <a:pt x="1157" y="491"/>
                  <a:pt x="1165" y="491"/>
                </a:cubicBezTo>
                <a:cubicBezTo>
                  <a:pt x="1173" y="491"/>
                  <a:pt x="1180" y="484"/>
                  <a:pt x="1180" y="476"/>
                </a:cubicBezTo>
                <a:cubicBezTo>
                  <a:pt x="1180" y="468"/>
                  <a:pt x="1173" y="461"/>
                  <a:pt x="1165" y="461"/>
                </a:cubicBezTo>
                <a:close/>
                <a:moveTo>
                  <a:pt x="1165" y="494"/>
                </a:moveTo>
                <a:cubicBezTo>
                  <a:pt x="1157" y="494"/>
                  <a:pt x="1150" y="500"/>
                  <a:pt x="1150" y="509"/>
                </a:cubicBezTo>
                <a:cubicBezTo>
                  <a:pt x="1150" y="517"/>
                  <a:pt x="1157" y="523"/>
                  <a:pt x="1165" y="523"/>
                </a:cubicBezTo>
                <a:cubicBezTo>
                  <a:pt x="1173" y="523"/>
                  <a:pt x="1180" y="517"/>
                  <a:pt x="1180" y="509"/>
                </a:cubicBezTo>
                <a:cubicBezTo>
                  <a:pt x="1180" y="500"/>
                  <a:pt x="1173" y="494"/>
                  <a:pt x="1165" y="494"/>
                </a:cubicBezTo>
                <a:close/>
                <a:moveTo>
                  <a:pt x="1165" y="527"/>
                </a:moveTo>
                <a:cubicBezTo>
                  <a:pt x="1157" y="527"/>
                  <a:pt x="1150" y="533"/>
                  <a:pt x="1150" y="542"/>
                </a:cubicBezTo>
                <a:cubicBezTo>
                  <a:pt x="1150" y="550"/>
                  <a:pt x="1157" y="556"/>
                  <a:pt x="1165" y="556"/>
                </a:cubicBezTo>
                <a:cubicBezTo>
                  <a:pt x="1173" y="556"/>
                  <a:pt x="1180" y="550"/>
                  <a:pt x="1180" y="542"/>
                </a:cubicBezTo>
                <a:cubicBezTo>
                  <a:pt x="1180" y="533"/>
                  <a:pt x="1173" y="527"/>
                  <a:pt x="1165" y="527"/>
                </a:cubicBezTo>
                <a:close/>
                <a:moveTo>
                  <a:pt x="1165" y="560"/>
                </a:moveTo>
                <a:cubicBezTo>
                  <a:pt x="1157" y="560"/>
                  <a:pt x="1150" y="566"/>
                  <a:pt x="1150" y="574"/>
                </a:cubicBezTo>
                <a:cubicBezTo>
                  <a:pt x="1150" y="583"/>
                  <a:pt x="1157" y="589"/>
                  <a:pt x="1165" y="589"/>
                </a:cubicBezTo>
                <a:cubicBezTo>
                  <a:pt x="1173" y="589"/>
                  <a:pt x="1180" y="583"/>
                  <a:pt x="1180" y="574"/>
                </a:cubicBezTo>
                <a:cubicBezTo>
                  <a:pt x="1180" y="566"/>
                  <a:pt x="1173" y="560"/>
                  <a:pt x="1165" y="560"/>
                </a:cubicBezTo>
                <a:close/>
                <a:moveTo>
                  <a:pt x="1165" y="593"/>
                </a:moveTo>
                <a:cubicBezTo>
                  <a:pt x="1157" y="593"/>
                  <a:pt x="1150" y="599"/>
                  <a:pt x="1150" y="607"/>
                </a:cubicBezTo>
                <a:cubicBezTo>
                  <a:pt x="1150" y="616"/>
                  <a:pt x="1157" y="622"/>
                  <a:pt x="1165" y="622"/>
                </a:cubicBezTo>
                <a:cubicBezTo>
                  <a:pt x="1173" y="622"/>
                  <a:pt x="1180" y="616"/>
                  <a:pt x="1180" y="607"/>
                </a:cubicBezTo>
                <a:cubicBezTo>
                  <a:pt x="1180" y="599"/>
                  <a:pt x="1173" y="593"/>
                  <a:pt x="1165" y="593"/>
                </a:cubicBezTo>
                <a:close/>
                <a:moveTo>
                  <a:pt x="1165" y="625"/>
                </a:moveTo>
                <a:cubicBezTo>
                  <a:pt x="1157" y="625"/>
                  <a:pt x="1150" y="632"/>
                  <a:pt x="1150" y="640"/>
                </a:cubicBezTo>
                <a:cubicBezTo>
                  <a:pt x="1150" y="648"/>
                  <a:pt x="1157" y="655"/>
                  <a:pt x="1165" y="655"/>
                </a:cubicBezTo>
                <a:cubicBezTo>
                  <a:pt x="1173" y="655"/>
                  <a:pt x="1180" y="648"/>
                  <a:pt x="1180" y="640"/>
                </a:cubicBezTo>
                <a:cubicBezTo>
                  <a:pt x="1180" y="632"/>
                  <a:pt x="1173" y="625"/>
                  <a:pt x="1165" y="625"/>
                </a:cubicBezTo>
                <a:close/>
                <a:moveTo>
                  <a:pt x="1165" y="658"/>
                </a:moveTo>
                <a:cubicBezTo>
                  <a:pt x="1157" y="658"/>
                  <a:pt x="1150" y="665"/>
                  <a:pt x="1150" y="673"/>
                </a:cubicBezTo>
                <a:cubicBezTo>
                  <a:pt x="1150" y="681"/>
                  <a:pt x="1157" y="688"/>
                  <a:pt x="1165" y="688"/>
                </a:cubicBezTo>
                <a:cubicBezTo>
                  <a:pt x="1173" y="688"/>
                  <a:pt x="1180" y="681"/>
                  <a:pt x="1180" y="673"/>
                </a:cubicBezTo>
                <a:cubicBezTo>
                  <a:pt x="1180" y="665"/>
                  <a:pt x="1173" y="658"/>
                  <a:pt x="1165" y="658"/>
                </a:cubicBezTo>
                <a:close/>
                <a:moveTo>
                  <a:pt x="1165" y="691"/>
                </a:moveTo>
                <a:cubicBezTo>
                  <a:pt x="1157" y="691"/>
                  <a:pt x="1150" y="698"/>
                  <a:pt x="1150" y="706"/>
                </a:cubicBezTo>
                <a:cubicBezTo>
                  <a:pt x="1150" y="714"/>
                  <a:pt x="1157" y="721"/>
                  <a:pt x="1165" y="721"/>
                </a:cubicBezTo>
                <a:cubicBezTo>
                  <a:pt x="1173" y="721"/>
                  <a:pt x="1180" y="714"/>
                  <a:pt x="1180" y="706"/>
                </a:cubicBezTo>
                <a:cubicBezTo>
                  <a:pt x="1180" y="698"/>
                  <a:pt x="1173" y="691"/>
                  <a:pt x="1165" y="691"/>
                </a:cubicBezTo>
                <a:close/>
                <a:moveTo>
                  <a:pt x="1165" y="724"/>
                </a:moveTo>
                <a:cubicBezTo>
                  <a:pt x="1157" y="724"/>
                  <a:pt x="1150" y="731"/>
                  <a:pt x="1150" y="739"/>
                </a:cubicBezTo>
                <a:cubicBezTo>
                  <a:pt x="1150" y="747"/>
                  <a:pt x="1157" y="754"/>
                  <a:pt x="1165" y="754"/>
                </a:cubicBezTo>
                <a:cubicBezTo>
                  <a:pt x="1173" y="754"/>
                  <a:pt x="1180" y="747"/>
                  <a:pt x="1180" y="739"/>
                </a:cubicBezTo>
                <a:cubicBezTo>
                  <a:pt x="1180" y="731"/>
                  <a:pt x="1173" y="724"/>
                  <a:pt x="1165" y="724"/>
                </a:cubicBezTo>
                <a:close/>
                <a:moveTo>
                  <a:pt x="1165" y="757"/>
                </a:moveTo>
                <a:cubicBezTo>
                  <a:pt x="1157" y="757"/>
                  <a:pt x="1150" y="764"/>
                  <a:pt x="1150" y="772"/>
                </a:cubicBezTo>
                <a:cubicBezTo>
                  <a:pt x="1150" y="780"/>
                  <a:pt x="1157" y="787"/>
                  <a:pt x="1165" y="787"/>
                </a:cubicBezTo>
                <a:cubicBezTo>
                  <a:pt x="1173" y="787"/>
                  <a:pt x="1180" y="780"/>
                  <a:pt x="1180" y="772"/>
                </a:cubicBezTo>
                <a:cubicBezTo>
                  <a:pt x="1180" y="764"/>
                  <a:pt x="1173" y="757"/>
                  <a:pt x="1165" y="757"/>
                </a:cubicBezTo>
                <a:close/>
                <a:moveTo>
                  <a:pt x="1165" y="790"/>
                </a:moveTo>
                <a:cubicBezTo>
                  <a:pt x="1157" y="790"/>
                  <a:pt x="1150" y="797"/>
                  <a:pt x="1150" y="805"/>
                </a:cubicBezTo>
                <a:cubicBezTo>
                  <a:pt x="1150" y="813"/>
                  <a:pt x="1157" y="820"/>
                  <a:pt x="1165" y="820"/>
                </a:cubicBezTo>
                <a:cubicBezTo>
                  <a:pt x="1173" y="820"/>
                  <a:pt x="1180" y="813"/>
                  <a:pt x="1180" y="805"/>
                </a:cubicBezTo>
                <a:cubicBezTo>
                  <a:pt x="1180" y="797"/>
                  <a:pt x="1173" y="790"/>
                  <a:pt x="1165" y="790"/>
                </a:cubicBezTo>
                <a:close/>
                <a:moveTo>
                  <a:pt x="1165" y="823"/>
                </a:moveTo>
                <a:cubicBezTo>
                  <a:pt x="1157" y="823"/>
                  <a:pt x="1150" y="830"/>
                  <a:pt x="1150" y="838"/>
                </a:cubicBezTo>
                <a:cubicBezTo>
                  <a:pt x="1150" y="846"/>
                  <a:pt x="1157" y="853"/>
                  <a:pt x="1165" y="853"/>
                </a:cubicBezTo>
                <a:cubicBezTo>
                  <a:pt x="1173" y="853"/>
                  <a:pt x="1180" y="846"/>
                  <a:pt x="1180" y="838"/>
                </a:cubicBezTo>
                <a:cubicBezTo>
                  <a:pt x="1180" y="830"/>
                  <a:pt x="1173" y="823"/>
                  <a:pt x="1165" y="823"/>
                </a:cubicBezTo>
                <a:close/>
                <a:moveTo>
                  <a:pt x="1165" y="856"/>
                </a:moveTo>
                <a:cubicBezTo>
                  <a:pt x="1157" y="856"/>
                  <a:pt x="1150" y="863"/>
                  <a:pt x="1150" y="871"/>
                </a:cubicBezTo>
                <a:cubicBezTo>
                  <a:pt x="1150" y="879"/>
                  <a:pt x="1157" y="886"/>
                  <a:pt x="1165" y="886"/>
                </a:cubicBezTo>
                <a:cubicBezTo>
                  <a:pt x="1173" y="886"/>
                  <a:pt x="1180" y="879"/>
                  <a:pt x="1180" y="871"/>
                </a:cubicBezTo>
                <a:cubicBezTo>
                  <a:pt x="1180" y="863"/>
                  <a:pt x="1173" y="856"/>
                  <a:pt x="1165" y="856"/>
                </a:cubicBezTo>
                <a:close/>
                <a:moveTo>
                  <a:pt x="1165" y="889"/>
                </a:moveTo>
                <a:cubicBezTo>
                  <a:pt x="1157" y="889"/>
                  <a:pt x="1150" y="895"/>
                  <a:pt x="1150" y="904"/>
                </a:cubicBezTo>
                <a:cubicBezTo>
                  <a:pt x="1150" y="912"/>
                  <a:pt x="1157" y="918"/>
                  <a:pt x="1165" y="918"/>
                </a:cubicBezTo>
                <a:cubicBezTo>
                  <a:pt x="1173" y="918"/>
                  <a:pt x="1180" y="912"/>
                  <a:pt x="1180" y="904"/>
                </a:cubicBezTo>
                <a:cubicBezTo>
                  <a:pt x="1180" y="895"/>
                  <a:pt x="1173" y="889"/>
                  <a:pt x="1165" y="889"/>
                </a:cubicBezTo>
                <a:close/>
                <a:moveTo>
                  <a:pt x="1165" y="922"/>
                </a:moveTo>
                <a:cubicBezTo>
                  <a:pt x="1157" y="922"/>
                  <a:pt x="1150" y="928"/>
                  <a:pt x="1150" y="937"/>
                </a:cubicBezTo>
                <a:cubicBezTo>
                  <a:pt x="1150" y="945"/>
                  <a:pt x="1157" y="951"/>
                  <a:pt x="1165" y="951"/>
                </a:cubicBezTo>
                <a:cubicBezTo>
                  <a:pt x="1173" y="951"/>
                  <a:pt x="1180" y="945"/>
                  <a:pt x="1180" y="937"/>
                </a:cubicBezTo>
                <a:cubicBezTo>
                  <a:pt x="1180" y="928"/>
                  <a:pt x="1173" y="922"/>
                  <a:pt x="1165" y="922"/>
                </a:cubicBezTo>
                <a:close/>
                <a:moveTo>
                  <a:pt x="1165" y="955"/>
                </a:moveTo>
                <a:cubicBezTo>
                  <a:pt x="1157" y="955"/>
                  <a:pt x="1150" y="961"/>
                  <a:pt x="1150" y="970"/>
                </a:cubicBezTo>
                <a:cubicBezTo>
                  <a:pt x="1150" y="978"/>
                  <a:pt x="1157" y="984"/>
                  <a:pt x="1165" y="984"/>
                </a:cubicBezTo>
                <a:cubicBezTo>
                  <a:pt x="1173" y="984"/>
                  <a:pt x="1180" y="978"/>
                  <a:pt x="1180" y="970"/>
                </a:cubicBezTo>
                <a:cubicBezTo>
                  <a:pt x="1180" y="961"/>
                  <a:pt x="1173" y="955"/>
                  <a:pt x="1165" y="955"/>
                </a:cubicBezTo>
                <a:close/>
                <a:moveTo>
                  <a:pt x="1165" y="988"/>
                </a:moveTo>
                <a:cubicBezTo>
                  <a:pt x="1157" y="988"/>
                  <a:pt x="1150" y="994"/>
                  <a:pt x="1150" y="1002"/>
                </a:cubicBezTo>
                <a:cubicBezTo>
                  <a:pt x="1150" y="1011"/>
                  <a:pt x="1157" y="1017"/>
                  <a:pt x="1165" y="1017"/>
                </a:cubicBezTo>
                <a:cubicBezTo>
                  <a:pt x="1173" y="1017"/>
                  <a:pt x="1180" y="1011"/>
                  <a:pt x="1180" y="1002"/>
                </a:cubicBezTo>
                <a:cubicBezTo>
                  <a:pt x="1180" y="994"/>
                  <a:pt x="1173" y="988"/>
                  <a:pt x="1165" y="988"/>
                </a:cubicBezTo>
                <a:close/>
                <a:moveTo>
                  <a:pt x="1165" y="1021"/>
                </a:moveTo>
                <a:cubicBezTo>
                  <a:pt x="1157" y="1021"/>
                  <a:pt x="1150" y="1027"/>
                  <a:pt x="1150" y="1035"/>
                </a:cubicBezTo>
                <a:cubicBezTo>
                  <a:pt x="1150" y="1044"/>
                  <a:pt x="1157" y="1050"/>
                  <a:pt x="1165" y="1050"/>
                </a:cubicBezTo>
                <a:cubicBezTo>
                  <a:pt x="1173" y="1050"/>
                  <a:pt x="1180" y="1044"/>
                  <a:pt x="1180" y="1035"/>
                </a:cubicBezTo>
                <a:cubicBezTo>
                  <a:pt x="1180" y="1027"/>
                  <a:pt x="1173" y="1021"/>
                  <a:pt x="1165" y="1021"/>
                </a:cubicBezTo>
                <a:close/>
                <a:moveTo>
                  <a:pt x="1165" y="1053"/>
                </a:moveTo>
                <a:cubicBezTo>
                  <a:pt x="1157" y="1053"/>
                  <a:pt x="1150" y="1060"/>
                  <a:pt x="1150" y="1068"/>
                </a:cubicBezTo>
                <a:cubicBezTo>
                  <a:pt x="1150" y="1076"/>
                  <a:pt x="1157" y="1083"/>
                  <a:pt x="1165" y="1083"/>
                </a:cubicBezTo>
                <a:cubicBezTo>
                  <a:pt x="1173" y="1083"/>
                  <a:pt x="1180" y="1076"/>
                  <a:pt x="1180" y="1068"/>
                </a:cubicBezTo>
                <a:cubicBezTo>
                  <a:pt x="1180" y="1060"/>
                  <a:pt x="1173" y="1053"/>
                  <a:pt x="1165" y="1053"/>
                </a:cubicBezTo>
                <a:close/>
                <a:moveTo>
                  <a:pt x="1165" y="1086"/>
                </a:moveTo>
                <a:cubicBezTo>
                  <a:pt x="1157" y="1086"/>
                  <a:pt x="1150" y="1093"/>
                  <a:pt x="1150" y="1101"/>
                </a:cubicBezTo>
                <a:cubicBezTo>
                  <a:pt x="1150" y="1109"/>
                  <a:pt x="1157" y="1116"/>
                  <a:pt x="1165" y="1116"/>
                </a:cubicBezTo>
                <a:cubicBezTo>
                  <a:pt x="1173" y="1116"/>
                  <a:pt x="1180" y="1109"/>
                  <a:pt x="1180" y="1101"/>
                </a:cubicBezTo>
                <a:cubicBezTo>
                  <a:pt x="1180" y="1093"/>
                  <a:pt x="1173" y="1086"/>
                  <a:pt x="1165" y="1086"/>
                </a:cubicBezTo>
                <a:close/>
                <a:moveTo>
                  <a:pt x="1165" y="1119"/>
                </a:moveTo>
                <a:cubicBezTo>
                  <a:pt x="1157" y="1119"/>
                  <a:pt x="1150" y="1126"/>
                  <a:pt x="1150" y="1134"/>
                </a:cubicBezTo>
                <a:cubicBezTo>
                  <a:pt x="1150" y="1142"/>
                  <a:pt x="1157" y="1149"/>
                  <a:pt x="1165" y="1149"/>
                </a:cubicBezTo>
                <a:cubicBezTo>
                  <a:pt x="1173" y="1149"/>
                  <a:pt x="1180" y="1142"/>
                  <a:pt x="1180" y="1134"/>
                </a:cubicBezTo>
                <a:cubicBezTo>
                  <a:pt x="1180" y="1126"/>
                  <a:pt x="1173" y="1119"/>
                  <a:pt x="1165" y="1119"/>
                </a:cubicBezTo>
                <a:close/>
                <a:moveTo>
                  <a:pt x="1165" y="1152"/>
                </a:moveTo>
                <a:cubicBezTo>
                  <a:pt x="1157" y="1152"/>
                  <a:pt x="1150" y="1159"/>
                  <a:pt x="1150" y="1167"/>
                </a:cubicBezTo>
                <a:cubicBezTo>
                  <a:pt x="1150" y="1175"/>
                  <a:pt x="1157" y="1182"/>
                  <a:pt x="1165" y="1182"/>
                </a:cubicBezTo>
                <a:cubicBezTo>
                  <a:pt x="1173" y="1182"/>
                  <a:pt x="1180" y="1175"/>
                  <a:pt x="1180" y="1167"/>
                </a:cubicBezTo>
                <a:cubicBezTo>
                  <a:pt x="1180" y="1159"/>
                  <a:pt x="1173" y="1152"/>
                  <a:pt x="1165" y="1152"/>
                </a:cubicBezTo>
                <a:close/>
                <a:moveTo>
                  <a:pt x="1165" y="1185"/>
                </a:moveTo>
                <a:cubicBezTo>
                  <a:pt x="1157" y="1185"/>
                  <a:pt x="1150" y="1192"/>
                  <a:pt x="1150" y="1200"/>
                </a:cubicBezTo>
                <a:cubicBezTo>
                  <a:pt x="1150" y="1208"/>
                  <a:pt x="1157" y="1215"/>
                  <a:pt x="1165" y="1215"/>
                </a:cubicBezTo>
                <a:cubicBezTo>
                  <a:pt x="1173" y="1215"/>
                  <a:pt x="1180" y="1208"/>
                  <a:pt x="1180" y="1200"/>
                </a:cubicBezTo>
                <a:cubicBezTo>
                  <a:pt x="1180" y="1192"/>
                  <a:pt x="1173" y="1185"/>
                  <a:pt x="1165" y="1185"/>
                </a:cubicBezTo>
                <a:close/>
                <a:moveTo>
                  <a:pt x="1165" y="1218"/>
                </a:moveTo>
                <a:cubicBezTo>
                  <a:pt x="1157" y="1218"/>
                  <a:pt x="1150" y="1225"/>
                  <a:pt x="1150" y="1233"/>
                </a:cubicBezTo>
                <a:cubicBezTo>
                  <a:pt x="1150" y="1241"/>
                  <a:pt x="1157" y="1248"/>
                  <a:pt x="1165" y="1248"/>
                </a:cubicBezTo>
                <a:cubicBezTo>
                  <a:pt x="1173" y="1248"/>
                  <a:pt x="1180" y="1241"/>
                  <a:pt x="1180" y="1233"/>
                </a:cubicBezTo>
                <a:cubicBezTo>
                  <a:pt x="1180" y="1225"/>
                  <a:pt x="1173" y="1218"/>
                  <a:pt x="1165" y="1218"/>
                </a:cubicBezTo>
                <a:close/>
                <a:moveTo>
                  <a:pt x="1165" y="1251"/>
                </a:moveTo>
                <a:cubicBezTo>
                  <a:pt x="1157" y="1251"/>
                  <a:pt x="1150" y="1258"/>
                  <a:pt x="1150" y="1266"/>
                </a:cubicBezTo>
                <a:cubicBezTo>
                  <a:pt x="1150" y="1274"/>
                  <a:pt x="1157" y="1281"/>
                  <a:pt x="1165" y="1281"/>
                </a:cubicBezTo>
                <a:cubicBezTo>
                  <a:pt x="1173" y="1281"/>
                  <a:pt x="1180" y="1274"/>
                  <a:pt x="1180" y="1266"/>
                </a:cubicBezTo>
                <a:cubicBezTo>
                  <a:pt x="1180" y="1258"/>
                  <a:pt x="1173" y="1251"/>
                  <a:pt x="1165" y="1251"/>
                </a:cubicBezTo>
                <a:close/>
                <a:moveTo>
                  <a:pt x="1165" y="1284"/>
                </a:moveTo>
                <a:cubicBezTo>
                  <a:pt x="1157" y="1284"/>
                  <a:pt x="1150" y="1291"/>
                  <a:pt x="1150" y="1299"/>
                </a:cubicBezTo>
                <a:cubicBezTo>
                  <a:pt x="1150" y="1307"/>
                  <a:pt x="1157" y="1314"/>
                  <a:pt x="1165" y="1314"/>
                </a:cubicBezTo>
                <a:cubicBezTo>
                  <a:pt x="1173" y="1314"/>
                  <a:pt x="1180" y="1307"/>
                  <a:pt x="1180" y="1299"/>
                </a:cubicBezTo>
                <a:cubicBezTo>
                  <a:pt x="1180" y="1291"/>
                  <a:pt x="1173" y="1284"/>
                  <a:pt x="1165" y="1284"/>
                </a:cubicBezTo>
                <a:close/>
                <a:moveTo>
                  <a:pt x="1165" y="1317"/>
                </a:moveTo>
                <a:cubicBezTo>
                  <a:pt x="1157" y="1317"/>
                  <a:pt x="1150" y="1323"/>
                  <a:pt x="1150" y="1332"/>
                </a:cubicBezTo>
                <a:cubicBezTo>
                  <a:pt x="1150" y="1340"/>
                  <a:pt x="1157" y="1346"/>
                  <a:pt x="1165" y="1346"/>
                </a:cubicBezTo>
                <a:cubicBezTo>
                  <a:pt x="1173" y="1346"/>
                  <a:pt x="1180" y="1340"/>
                  <a:pt x="1180" y="1332"/>
                </a:cubicBezTo>
                <a:cubicBezTo>
                  <a:pt x="1180" y="1323"/>
                  <a:pt x="1173" y="1317"/>
                  <a:pt x="1165" y="1317"/>
                </a:cubicBezTo>
                <a:close/>
                <a:moveTo>
                  <a:pt x="1165" y="1350"/>
                </a:moveTo>
                <a:cubicBezTo>
                  <a:pt x="1157" y="1350"/>
                  <a:pt x="1150" y="1356"/>
                  <a:pt x="1150" y="1365"/>
                </a:cubicBezTo>
                <a:cubicBezTo>
                  <a:pt x="1150" y="1373"/>
                  <a:pt x="1157" y="1379"/>
                  <a:pt x="1165" y="1379"/>
                </a:cubicBezTo>
                <a:cubicBezTo>
                  <a:pt x="1173" y="1379"/>
                  <a:pt x="1180" y="1373"/>
                  <a:pt x="1180" y="1365"/>
                </a:cubicBezTo>
                <a:cubicBezTo>
                  <a:pt x="1180" y="1356"/>
                  <a:pt x="1173" y="1350"/>
                  <a:pt x="1165" y="1350"/>
                </a:cubicBezTo>
                <a:close/>
                <a:moveTo>
                  <a:pt x="1165" y="1383"/>
                </a:moveTo>
                <a:cubicBezTo>
                  <a:pt x="1157" y="1383"/>
                  <a:pt x="1150" y="1389"/>
                  <a:pt x="1150" y="1397"/>
                </a:cubicBezTo>
                <a:cubicBezTo>
                  <a:pt x="1150" y="1406"/>
                  <a:pt x="1157" y="1412"/>
                  <a:pt x="1165" y="1412"/>
                </a:cubicBezTo>
                <a:cubicBezTo>
                  <a:pt x="1173" y="1412"/>
                  <a:pt x="1180" y="1406"/>
                  <a:pt x="1180" y="1397"/>
                </a:cubicBezTo>
                <a:cubicBezTo>
                  <a:pt x="1180" y="1389"/>
                  <a:pt x="1173" y="1383"/>
                  <a:pt x="1165" y="1383"/>
                </a:cubicBezTo>
                <a:close/>
                <a:moveTo>
                  <a:pt x="1165" y="1416"/>
                </a:moveTo>
                <a:cubicBezTo>
                  <a:pt x="1157" y="1416"/>
                  <a:pt x="1150" y="1422"/>
                  <a:pt x="1150" y="1430"/>
                </a:cubicBezTo>
                <a:cubicBezTo>
                  <a:pt x="1150" y="1439"/>
                  <a:pt x="1157" y="1445"/>
                  <a:pt x="1165" y="1445"/>
                </a:cubicBezTo>
                <a:cubicBezTo>
                  <a:pt x="1173" y="1445"/>
                  <a:pt x="1180" y="1439"/>
                  <a:pt x="1180" y="1430"/>
                </a:cubicBezTo>
                <a:cubicBezTo>
                  <a:pt x="1180" y="1422"/>
                  <a:pt x="1173" y="1416"/>
                  <a:pt x="1165" y="1416"/>
                </a:cubicBezTo>
                <a:close/>
                <a:moveTo>
                  <a:pt x="1198" y="0"/>
                </a:moveTo>
                <a:cubicBezTo>
                  <a:pt x="1190" y="0"/>
                  <a:pt x="1183" y="7"/>
                  <a:pt x="1183" y="15"/>
                </a:cubicBezTo>
                <a:cubicBezTo>
                  <a:pt x="1183" y="23"/>
                  <a:pt x="1190" y="30"/>
                  <a:pt x="1198" y="30"/>
                </a:cubicBezTo>
                <a:cubicBezTo>
                  <a:pt x="1206" y="30"/>
                  <a:pt x="1213" y="23"/>
                  <a:pt x="1213" y="15"/>
                </a:cubicBezTo>
                <a:cubicBezTo>
                  <a:pt x="1213" y="7"/>
                  <a:pt x="1206" y="0"/>
                  <a:pt x="1198" y="0"/>
                </a:cubicBezTo>
                <a:close/>
                <a:moveTo>
                  <a:pt x="1198" y="33"/>
                </a:moveTo>
                <a:cubicBezTo>
                  <a:pt x="1190" y="33"/>
                  <a:pt x="1183" y="40"/>
                  <a:pt x="1183" y="48"/>
                </a:cubicBezTo>
                <a:cubicBezTo>
                  <a:pt x="1183" y="56"/>
                  <a:pt x="1190" y="63"/>
                  <a:pt x="1198" y="63"/>
                </a:cubicBezTo>
                <a:cubicBezTo>
                  <a:pt x="1206" y="63"/>
                  <a:pt x="1213" y="56"/>
                  <a:pt x="1213" y="48"/>
                </a:cubicBezTo>
                <a:cubicBezTo>
                  <a:pt x="1213" y="40"/>
                  <a:pt x="1206" y="33"/>
                  <a:pt x="1198" y="33"/>
                </a:cubicBezTo>
                <a:close/>
                <a:moveTo>
                  <a:pt x="1198" y="66"/>
                </a:moveTo>
                <a:cubicBezTo>
                  <a:pt x="1190" y="66"/>
                  <a:pt x="1183" y="72"/>
                  <a:pt x="1183" y="81"/>
                </a:cubicBezTo>
                <a:cubicBezTo>
                  <a:pt x="1183" y="89"/>
                  <a:pt x="1190" y="95"/>
                  <a:pt x="1198" y="95"/>
                </a:cubicBezTo>
                <a:cubicBezTo>
                  <a:pt x="1206" y="95"/>
                  <a:pt x="1213" y="89"/>
                  <a:pt x="1213" y="81"/>
                </a:cubicBezTo>
                <a:cubicBezTo>
                  <a:pt x="1213" y="72"/>
                  <a:pt x="1206" y="66"/>
                  <a:pt x="1198" y="66"/>
                </a:cubicBezTo>
                <a:close/>
                <a:moveTo>
                  <a:pt x="1198" y="99"/>
                </a:moveTo>
                <a:cubicBezTo>
                  <a:pt x="1190" y="99"/>
                  <a:pt x="1183" y="105"/>
                  <a:pt x="1183" y="114"/>
                </a:cubicBezTo>
                <a:cubicBezTo>
                  <a:pt x="1183" y="122"/>
                  <a:pt x="1190" y="128"/>
                  <a:pt x="1198" y="128"/>
                </a:cubicBezTo>
                <a:cubicBezTo>
                  <a:pt x="1206" y="128"/>
                  <a:pt x="1213" y="122"/>
                  <a:pt x="1213" y="114"/>
                </a:cubicBezTo>
                <a:cubicBezTo>
                  <a:pt x="1213" y="105"/>
                  <a:pt x="1206" y="99"/>
                  <a:pt x="1198" y="99"/>
                </a:cubicBezTo>
                <a:close/>
                <a:moveTo>
                  <a:pt x="1198" y="132"/>
                </a:moveTo>
                <a:cubicBezTo>
                  <a:pt x="1190" y="132"/>
                  <a:pt x="1183" y="138"/>
                  <a:pt x="1183" y="147"/>
                </a:cubicBezTo>
                <a:cubicBezTo>
                  <a:pt x="1183" y="155"/>
                  <a:pt x="1190" y="161"/>
                  <a:pt x="1198" y="161"/>
                </a:cubicBezTo>
                <a:cubicBezTo>
                  <a:pt x="1206" y="161"/>
                  <a:pt x="1213" y="155"/>
                  <a:pt x="1213" y="147"/>
                </a:cubicBezTo>
                <a:cubicBezTo>
                  <a:pt x="1213" y="138"/>
                  <a:pt x="1206" y="132"/>
                  <a:pt x="1198" y="132"/>
                </a:cubicBezTo>
                <a:close/>
                <a:moveTo>
                  <a:pt x="1198" y="165"/>
                </a:moveTo>
                <a:cubicBezTo>
                  <a:pt x="1190" y="165"/>
                  <a:pt x="1183" y="171"/>
                  <a:pt x="1183" y="179"/>
                </a:cubicBezTo>
                <a:cubicBezTo>
                  <a:pt x="1183" y="188"/>
                  <a:pt x="1190" y="194"/>
                  <a:pt x="1198" y="194"/>
                </a:cubicBezTo>
                <a:cubicBezTo>
                  <a:pt x="1206" y="194"/>
                  <a:pt x="1213" y="188"/>
                  <a:pt x="1213" y="179"/>
                </a:cubicBezTo>
                <a:cubicBezTo>
                  <a:pt x="1213" y="171"/>
                  <a:pt x="1206" y="165"/>
                  <a:pt x="1198" y="165"/>
                </a:cubicBezTo>
                <a:close/>
                <a:moveTo>
                  <a:pt x="1198" y="198"/>
                </a:moveTo>
                <a:cubicBezTo>
                  <a:pt x="1190" y="198"/>
                  <a:pt x="1183" y="204"/>
                  <a:pt x="1183" y="212"/>
                </a:cubicBezTo>
                <a:cubicBezTo>
                  <a:pt x="1183" y="221"/>
                  <a:pt x="1190" y="227"/>
                  <a:pt x="1198" y="227"/>
                </a:cubicBezTo>
                <a:cubicBezTo>
                  <a:pt x="1206" y="227"/>
                  <a:pt x="1213" y="221"/>
                  <a:pt x="1213" y="212"/>
                </a:cubicBezTo>
                <a:cubicBezTo>
                  <a:pt x="1213" y="204"/>
                  <a:pt x="1206" y="198"/>
                  <a:pt x="1198" y="198"/>
                </a:cubicBezTo>
                <a:close/>
                <a:moveTo>
                  <a:pt x="1198" y="230"/>
                </a:moveTo>
                <a:cubicBezTo>
                  <a:pt x="1190" y="230"/>
                  <a:pt x="1183" y="237"/>
                  <a:pt x="1183" y="245"/>
                </a:cubicBezTo>
                <a:cubicBezTo>
                  <a:pt x="1183" y="253"/>
                  <a:pt x="1190" y="260"/>
                  <a:pt x="1198" y="260"/>
                </a:cubicBezTo>
                <a:cubicBezTo>
                  <a:pt x="1206" y="260"/>
                  <a:pt x="1213" y="253"/>
                  <a:pt x="1213" y="245"/>
                </a:cubicBezTo>
                <a:cubicBezTo>
                  <a:pt x="1213" y="237"/>
                  <a:pt x="1206" y="230"/>
                  <a:pt x="1198" y="230"/>
                </a:cubicBezTo>
                <a:close/>
                <a:moveTo>
                  <a:pt x="1198" y="263"/>
                </a:moveTo>
                <a:cubicBezTo>
                  <a:pt x="1190" y="263"/>
                  <a:pt x="1183" y="270"/>
                  <a:pt x="1183" y="278"/>
                </a:cubicBezTo>
                <a:cubicBezTo>
                  <a:pt x="1183" y="286"/>
                  <a:pt x="1190" y="293"/>
                  <a:pt x="1198" y="293"/>
                </a:cubicBezTo>
                <a:cubicBezTo>
                  <a:pt x="1206" y="293"/>
                  <a:pt x="1213" y="286"/>
                  <a:pt x="1213" y="278"/>
                </a:cubicBezTo>
                <a:cubicBezTo>
                  <a:pt x="1213" y="270"/>
                  <a:pt x="1206" y="263"/>
                  <a:pt x="1198" y="263"/>
                </a:cubicBezTo>
                <a:close/>
                <a:moveTo>
                  <a:pt x="1198" y="296"/>
                </a:moveTo>
                <a:cubicBezTo>
                  <a:pt x="1190" y="296"/>
                  <a:pt x="1183" y="303"/>
                  <a:pt x="1183" y="311"/>
                </a:cubicBezTo>
                <a:cubicBezTo>
                  <a:pt x="1183" y="319"/>
                  <a:pt x="1190" y="326"/>
                  <a:pt x="1198" y="326"/>
                </a:cubicBezTo>
                <a:cubicBezTo>
                  <a:pt x="1206" y="326"/>
                  <a:pt x="1213" y="319"/>
                  <a:pt x="1213" y="311"/>
                </a:cubicBezTo>
                <a:cubicBezTo>
                  <a:pt x="1213" y="303"/>
                  <a:pt x="1206" y="296"/>
                  <a:pt x="1198" y="296"/>
                </a:cubicBezTo>
                <a:close/>
                <a:moveTo>
                  <a:pt x="1198" y="329"/>
                </a:moveTo>
                <a:cubicBezTo>
                  <a:pt x="1190" y="329"/>
                  <a:pt x="1183" y="336"/>
                  <a:pt x="1183" y="344"/>
                </a:cubicBezTo>
                <a:cubicBezTo>
                  <a:pt x="1183" y="352"/>
                  <a:pt x="1190" y="359"/>
                  <a:pt x="1198" y="359"/>
                </a:cubicBezTo>
                <a:cubicBezTo>
                  <a:pt x="1206" y="359"/>
                  <a:pt x="1213" y="352"/>
                  <a:pt x="1213" y="344"/>
                </a:cubicBezTo>
                <a:cubicBezTo>
                  <a:pt x="1213" y="336"/>
                  <a:pt x="1206" y="329"/>
                  <a:pt x="1198" y="329"/>
                </a:cubicBezTo>
                <a:close/>
                <a:moveTo>
                  <a:pt x="1198" y="362"/>
                </a:moveTo>
                <a:cubicBezTo>
                  <a:pt x="1190" y="362"/>
                  <a:pt x="1183" y="369"/>
                  <a:pt x="1183" y="377"/>
                </a:cubicBezTo>
                <a:cubicBezTo>
                  <a:pt x="1183" y="385"/>
                  <a:pt x="1190" y="392"/>
                  <a:pt x="1198" y="392"/>
                </a:cubicBezTo>
                <a:cubicBezTo>
                  <a:pt x="1206" y="392"/>
                  <a:pt x="1213" y="385"/>
                  <a:pt x="1213" y="377"/>
                </a:cubicBezTo>
                <a:cubicBezTo>
                  <a:pt x="1213" y="369"/>
                  <a:pt x="1206" y="362"/>
                  <a:pt x="1198" y="362"/>
                </a:cubicBezTo>
                <a:close/>
                <a:moveTo>
                  <a:pt x="1198" y="395"/>
                </a:moveTo>
                <a:cubicBezTo>
                  <a:pt x="1190" y="395"/>
                  <a:pt x="1183" y="402"/>
                  <a:pt x="1183" y="410"/>
                </a:cubicBezTo>
                <a:cubicBezTo>
                  <a:pt x="1183" y="418"/>
                  <a:pt x="1190" y="425"/>
                  <a:pt x="1198" y="425"/>
                </a:cubicBezTo>
                <a:cubicBezTo>
                  <a:pt x="1206" y="425"/>
                  <a:pt x="1213" y="418"/>
                  <a:pt x="1213" y="410"/>
                </a:cubicBezTo>
                <a:cubicBezTo>
                  <a:pt x="1213" y="402"/>
                  <a:pt x="1206" y="395"/>
                  <a:pt x="1198" y="395"/>
                </a:cubicBezTo>
                <a:close/>
                <a:moveTo>
                  <a:pt x="1198" y="428"/>
                </a:moveTo>
                <a:cubicBezTo>
                  <a:pt x="1190" y="428"/>
                  <a:pt x="1183" y="435"/>
                  <a:pt x="1183" y="443"/>
                </a:cubicBezTo>
                <a:cubicBezTo>
                  <a:pt x="1183" y="451"/>
                  <a:pt x="1190" y="458"/>
                  <a:pt x="1198" y="458"/>
                </a:cubicBezTo>
                <a:cubicBezTo>
                  <a:pt x="1206" y="458"/>
                  <a:pt x="1213" y="451"/>
                  <a:pt x="1213" y="443"/>
                </a:cubicBezTo>
                <a:cubicBezTo>
                  <a:pt x="1213" y="435"/>
                  <a:pt x="1206" y="428"/>
                  <a:pt x="1198" y="428"/>
                </a:cubicBezTo>
                <a:close/>
                <a:moveTo>
                  <a:pt x="1198" y="461"/>
                </a:moveTo>
                <a:cubicBezTo>
                  <a:pt x="1190" y="461"/>
                  <a:pt x="1183" y="468"/>
                  <a:pt x="1183" y="476"/>
                </a:cubicBezTo>
                <a:cubicBezTo>
                  <a:pt x="1183" y="484"/>
                  <a:pt x="1190" y="491"/>
                  <a:pt x="1198" y="491"/>
                </a:cubicBezTo>
                <a:cubicBezTo>
                  <a:pt x="1206" y="491"/>
                  <a:pt x="1213" y="484"/>
                  <a:pt x="1213" y="476"/>
                </a:cubicBezTo>
                <a:cubicBezTo>
                  <a:pt x="1213" y="468"/>
                  <a:pt x="1206" y="461"/>
                  <a:pt x="1198" y="461"/>
                </a:cubicBezTo>
                <a:close/>
                <a:moveTo>
                  <a:pt x="1198" y="494"/>
                </a:moveTo>
                <a:cubicBezTo>
                  <a:pt x="1190" y="494"/>
                  <a:pt x="1183" y="500"/>
                  <a:pt x="1183" y="509"/>
                </a:cubicBezTo>
                <a:cubicBezTo>
                  <a:pt x="1183" y="517"/>
                  <a:pt x="1190" y="523"/>
                  <a:pt x="1198" y="523"/>
                </a:cubicBezTo>
                <a:cubicBezTo>
                  <a:pt x="1206" y="523"/>
                  <a:pt x="1213" y="517"/>
                  <a:pt x="1213" y="509"/>
                </a:cubicBezTo>
                <a:cubicBezTo>
                  <a:pt x="1213" y="500"/>
                  <a:pt x="1206" y="494"/>
                  <a:pt x="1198" y="494"/>
                </a:cubicBezTo>
                <a:close/>
                <a:moveTo>
                  <a:pt x="1198" y="527"/>
                </a:moveTo>
                <a:cubicBezTo>
                  <a:pt x="1190" y="527"/>
                  <a:pt x="1183" y="533"/>
                  <a:pt x="1183" y="542"/>
                </a:cubicBezTo>
                <a:cubicBezTo>
                  <a:pt x="1183" y="550"/>
                  <a:pt x="1190" y="556"/>
                  <a:pt x="1198" y="556"/>
                </a:cubicBezTo>
                <a:cubicBezTo>
                  <a:pt x="1206" y="556"/>
                  <a:pt x="1213" y="550"/>
                  <a:pt x="1213" y="542"/>
                </a:cubicBezTo>
                <a:cubicBezTo>
                  <a:pt x="1213" y="533"/>
                  <a:pt x="1206" y="527"/>
                  <a:pt x="1198" y="527"/>
                </a:cubicBezTo>
                <a:close/>
                <a:moveTo>
                  <a:pt x="1198" y="560"/>
                </a:moveTo>
                <a:cubicBezTo>
                  <a:pt x="1190" y="560"/>
                  <a:pt x="1183" y="566"/>
                  <a:pt x="1183" y="574"/>
                </a:cubicBezTo>
                <a:cubicBezTo>
                  <a:pt x="1183" y="583"/>
                  <a:pt x="1190" y="589"/>
                  <a:pt x="1198" y="589"/>
                </a:cubicBezTo>
                <a:cubicBezTo>
                  <a:pt x="1206" y="589"/>
                  <a:pt x="1213" y="583"/>
                  <a:pt x="1213" y="574"/>
                </a:cubicBezTo>
                <a:cubicBezTo>
                  <a:pt x="1213" y="566"/>
                  <a:pt x="1206" y="560"/>
                  <a:pt x="1198" y="560"/>
                </a:cubicBezTo>
                <a:close/>
                <a:moveTo>
                  <a:pt x="1198" y="593"/>
                </a:moveTo>
                <a:cubicBezTo>
                  <a:pt x="1190" y="593"/>
                  <a:pt x="1183" y="599"/>
                  <a:pt x="1183" y="607"/>
                </a:cubicBezTo>
                <a:cubicBezTo>
                  <a:pt x="1183" y="616"/>
                  <a:pt x="1190" y="622"/>
                  <a:pt x="1198" y="622"/>
                </a:cubicBezTo>
                <a:cubicBezTo>
                  <a:pt x="1206" y="622"/>
                  <a:pt x="1213" y="616"/>
                  <a:pt x="1213" y="607"/>
                </a:cubicBezTo>
                <a:cubicBezTo>
                  <a:pt x="1213" y="599"/>
                  <a:pt x="1206" y="593"/>
                  <a:pt x="1198" y="593"/>
                </a:cubicBezTo>
                <a:close/>
                <a:moveTo>
                  <a:pt x="1198" y="625"/>
                </a:moveTo>
                <a:cubicBezTo>
                  <a:pt x="1190" y="625"/>
                  <a:pt x="1183" y="632"/>
                  <a:pt x="1183" y="640"/>
                </a:cubicBezTo>
                <a:cubicBezTo>
                  <a:pt x="1183" y="648"/>
                  <a:pt x="1190" y="655"/>
                  <a:pt x="1198" y="655"/>
                </a:cubicBezTo>
                <a:cubicBezTo>
                  <a:pt x="1206" y="655"/>
                  <a:pt x="1213" y="648"/>
                  <a:pt x="1213" y="640"/>
                </a:cubicBezTo>
                <a:cubicBezTo>
                  <a:pt x="1213" y="632"/>
                  <a:pt x="1206" y="625"/>
                  <a:pt x="1198" y="625"/>
                </a:cubicBezTo>
                <a:close/>
                <a:moveTo>
                  <a:pt x="1198" y="658"/>
                </a:moveTo>
                <a:cubicBezTo>
                  <a:pt x="1190" y="658"/>
                  <a:pt x="1183" y="665"/>
                  <a:pt x="1183" y="673"/>
                </a:cubicBezTo>
                <a:cubicBezTo>
                  <a:pt x="1183" y="681"/>
                  <a:pt x="1190" y="688"/>
                  <a:pt x="1198" y="688"/>
                </a:cubicBezTo>
                <a:cubicBezTo>
                  <a:pt x="1206" y="688"/>
                  <a:pt x="1213" y="681"/>
                  <a:pt x="1213" y="673"/>
                </a:cubicBezTo>
                <a:cubicBezTo>
                  <a:pt x="1213" y="665"/>
                  <a:pt x="1206" y="658"/>
                  <a:pt x="1198" y="658"/>
                </a:cubicBezTo>
                <a:close/>
                <a:moveTo>
                  <a:pt x="1198" y="691"/>
                </a:moveTo>
                <a:cubicBezTo>
                  <a:pt x="1190" y="691"/>
                  <a:pt x="1183" y="698"/>
                  <a:pt x="1183" y="706"/>
                </a:cubicBezTo>
                <a:cubicBezTo>
                  <a:pt x="1183" y="714"/>
                  <a:pt x="1190" y="721"/>
                  <a:pt x="1198" y="721"/>
                </a:cubicBezTo>
                <a:cubicBezTo>
                  <a:pt x="1206" y="721"/>
                  <a:pt x="1213" y="714"/>
                  <a:pt x="1213" y="706"/>
                </a:cubicBezTo>
                <a:cubicBezTo>
                  <a:pt x="1213" y="698"/>
                  <a:pt x="1206" y="691"/>
                  <a:pt x="1198" y="691"/>
                </a:cubicBezTo>
                <a:close/>
                <a:moveTo>
                  <a:pt x="1198" y="724"/>
                </a:moveTo>
                <a:cubicBezTo>
                  <a:pt x="1190" y="724"/>
                  <a:pt x="1183" y="731"/>
                  <a:pt x="1183" y="739"/>
                </a:cubicBezTo>
                <a:cubicBezTo>
                  <a:pt x="1183" y="747"/>
                  <a:pt x="1190" y="754"/>
                  <a:pt x="1198" y="754"/>
                </a:cubicBezTo>
                <a:cubicBezTo>
                  <a:pt x="1206" y="754"/>
                  <a:pt x="1213" y="747"/>
                  <a:pt x="1213" y="739"/>
                </a:cubicBezTo>
                <a:cubicBezTo>
                  <a:pt x="1213" y="731"/>
                  <a:pt x="1206" y="724"/>
                  <a:pt x="1198" y="724"/>
                </a:cubicBezTo>
                <a:close/>
                <a:moveTo>
                  <a:pt x="1198" y="757"/>
                </a:moveTo>
                <a:cubicBezTo>
                  <a:pt x="1190" y="757"/>
                  <a:pt x="1183" y="764"/>
                  <a:pt x="1183" y="772"/>
                </a:cubicBezTo>
                <a:cubicBezTo>
                  <a:pt x="1183" y="780"/>
                  <a:pt x="1190" y="787"/>
                  <a:pt x="1198" y="787"/>
                </a:cubicBezTo>
                <a:cubicBezTo>
                  <a:pt x="1206" y="787"/>
                  <a:pt x="1213" y="780"/>
                  <a:pt x="1213" y="772"/>
                </a:cubicBezTo>
                <a:cubicBezTo>
                  <a:pt x="1213" y="764"/>
                  <a:pt x="1206" y="757"/>
                  <a:pt x="1198" y="757"/>
                </a:cubicBezTo>
                <a:close/>
                <a:moveTo>
                  <a:pt x="1198" y="790"/>
                </a:moveTo>
                <a:cubicBezTo>
                  <a:pt x="1190" y="790"/>
                  <a:pt x="1183" y="797"/>
                  <a:pt x="1183" y="805"/>
                </a:cubicBezTo>
                <a:cubicBezTo>
                  <a:pt x="1183" y="813"/>
                  <a:pt x="1190" y="820"/>
                  <a:pt x="1198" y="820"/>
                </a:cubicBezTo>
                <a:cubicBezTo>
                  <a:pt x="1206" y="820"/>
                  <a:pt x="1213" y="813"/>
                  <a:pt x="1213" y="805"/>
                </a:cubicBezTo>
                <a:cubicBezTo>
                  <a:pt x="1213" y="797"/>
                  <a:pt x="1206" y="790"/>
                  <a:pt x="1198" y="790"/>
                </a:cubicBezTo>
                <a:close/>
                <a:moveTo>
                  <a:pt x="1198" y="823"/>
                </a:moveTo>
                <a:cubicBezTo>
                  <a:pt x="1190" y="823"/>
                  <a:pt x="1183" y="830"/>
                  <a:pt x="1183" y="838"/>
                </a:cubicBezTo>
                <a:cubicBezTo>
                  <a:pt x="1183" y="846"/>
                  <a:pt x="1190" y="853"/>
                  <a:pt x="1198" y="853"/>
                </a:cubicBezTo>
                <a:cubicBezTo>
                  <a:pt x="1206" y="853"/>
                  <a:pt x="1213" y="846"/>
                  <a:pt x="1213" y="838"/>
                </a:cubicBezTo>
                <a:cubicBezTo>
                  <a:pt x="1213" y="830"/>
                  <a:pt x="1206" y="823"/>
                  <a:pt x="1198" y="823"/>
                </a:cubicBezTo>
                <a:close/>
                <a:moveTo>
                  <a:pt x="1198" y="856"/>
                </a:moveTo>
                <a:cubicBezTo>
                  <a:pt x="1190" y="856"/>
                  <a:pt x="1183" y="863"/>
                  <a:pt x="1183" y="871"/>
                </a:cubicBezTo>
                <a:cubicBezTo>
                  <a:pt x="1183" y="879"/>
                  <a:pt x="1190" y="886"/>
                  <a:pt x="1198" y="886"/>
                </a:cubicBezTo>
                <a:cubicBezTo>
                  <a:pt x="1206" y="886"/>
                  <a:pt x="1213" y="879"/>
                  <a:pt x="1213" y="871"/>
                </a:cubicBezTo>
                <a:cubicBezTo>
                  <a:pt x="1213" y="863"/>
                  <a:pt x="1206" y="856"/>
                  <a:pt x="1198" y="856"/>
                </a:cubicBezTo>
                <a:close/>
                <a:moveTo>
                  <a:pt x="1198" y="889"/>
                </a:moveTo>
                <a:cubicBezTo>
                  <a:pt x="1190" y="889"/>
                  <a:pt x="1183" y="895"/>
                  <a:pt x="1183" y="904"/>
                </a:cubicBezTo>
                <a:cubicBezTo>
                  <a:pt x="1183" y="912"/>
                  <a:pt x="1190" y="918"/>
                  <a:pt x="1198" y="918"/>
                </a:cubicBezTo>
                <a:cubicBezTo>
                  <a:pt x="1206" y="918"/>
                  <a:pt x="1213" y="912"/>
                  <a:pt x="1213" y="904"/>
                </a:cubicBezTo>
                <a:cubicBezTo>
                  <a:pt x="1213" y="895"/>
                  <a:pt x="1206" y="889"/>
                  <a:pt x="1198" y="889"/>
                </a:cubicBezTo>
                <a:close/>
                <a:moveTo>
                  <a:pt x="1198" y="922"/>
                </a:moveTo>
                <a:cubicBezTo>
                  <a:pt x="1190" y="922"/>
                  <a:pt x="1183" y="928"/>
                  <a:pt x="1183" y="937"/>
                </a:cubicBezTo>
                <a:cubicBezTo>
                  <a:pt x="1183" y="945"/>
                  <a:pt x="1190" y="951"/>
                  <a:pt x="1198" y="951"/>
                </a:cubicBezTo>
                <a:cubicBezTo>
                  <a:pt x="1206" y="951"/>
                  <a:pt x="1213" y="945"/>
                  <a:pt x="1213" y="937"/>
                </a:cubicBezTo>
                <a:cubicBezTo>
                  <a:pt x="1213" y="928"/>
                  <a:pt x="1206" y="922"/>
                  <a:pt x="1198" y="922"/>
                </a:cubicBezTo>
                <a:close/>
                <a:moveTo>
                  <a:pt x="1198" y="955"/>
                </a:moveTo>
                <a:cubicBezTo>
                  <a:pt x="1190" y="955"/>
                  <a:pt x="1183" y="961"/>
                  <a:pt x="1183" y="970"/>
                </a:cubicBezTo>
                <a:cubicBezTo>
                  <a:pt x="1183" y="978"/>
                  <a:pt x="1190" y="984"/>
                  <a:pt x="1198" y="984"/>
                </a:cubicBezTo>
                <a:cubicBezTo>
                  <a:pt x="1206" y="984"/>
                  <a:pt x="1213" y="978"/>
                  <a:pt x="1213" y="970"/>
                </a:cubicBezTo>
                <a:cubicBezTo>
                  <a:pt x="1213" y="961"/>
                  <a:pt x="1206" y="955"/>
                  <a:pt x="1198" y="955"/>
                </a:cubicBezTo>
                <a:close/>
                <a:moveTo>
                  <a:pt x="1198" y="988"/>
                </a:moveTo>
                <a:cubicBezTo>
                  <a:pt x="1190" y="988"/>
                  <a:pt x="1183" y="994"/>
                  <a:pt x="1183" y="1002"/>
                </a:cubicBezTo>
                <a:cubicBezTo>
                  <a:pt x="1183" y="1011"/>
                  <a:pt x="1190" y="1017"/>
                  <a:pt x="1198" y="1017"/>
                </a:cubicBezTo>
                <a:cubicBezTo>
                  <a:pt x="1206" y="1017"/>
                  <a:pt x="1213" y="1011"/>
                  <a:pt x="1213" y="1002"/>
                </a:cubicBezTo>
                <a:cubicBezTo>
                  <a:pt x="1213" y="994"/>
                  <a:pt x="1206" y="988"/>
                  <a:pt x="1198" y="988"/>
                </a:cubicBezTo>
                <a:close/>
                <a:moveTo>
                  <a:pt x="1198" y="1021"/>
                </a:moveTo>
                <a:cubicBezTo>
                  <a:pt x="1190" y="1021"/>
                  <a:pt x="1183" y="1027"/>
                  <a:pt x="1183" y="1035"/>
                </a:cubicBezTo>
                <a:cubicBezTo>
                  <a:pt x="1183" y="1044"/>
                  <a:pt x="1190" y="1050"/>
                  <a:pt x="1198" y="1050"/>
                </a:cubicBezTo>
                <a:cubicBezTo>
                  <a:pt x="1206" y="1050"/>
                  <a:pt x="1213" y="1044"/>
                  <a:pt x="1213" y="1035"/>
                </a:cubicBezTo>
                <a:cubicBezTo>
                  <a:pt x="1213" y="1027"/>
                  <a:pt x="1206" y="1021"/>
                  <a:pt x="1198" y="1021"/>
                </a:cubicBezTo>
                <a:close/>
                <a:moveTo>
                  <a:pt x="1198" y="1053"/>
                </a:moveTo>
                <a:cubicBezTo>
                  <a:pt x="1190" y="1053"/>
                  <a:pt x="1183" y="1060"/>
                  <a:pt x="1183" y="1068"/>
                </a:cubicBezTo>
                <a:cubicBezTo>
                  <a:pt x="1183" y="1076"/>
                  <a:pt x="1190" y="1083"/>
                  <a:pt x="1198" y="1083"/>
                </a:cubicBezTo>
                <a:cubicBezTo>
                  <a:pt x="1206" y="1083"/>
                  <a:pt x="1213" y="1076"/>
                  <a:pt x="1213" y="1068"/>
                </a:cubicBezTo>
                <a:cubicBezTo>
                  <a:pt x="1213" y="1060"/>
                  <a:pt x="1206" y="1053"/>
                  <a:pt x="1198" y="1053"/>
                </a:cubicBezTo>
                <a:close/>
                <a:moveTo>
                  <a:pt x="1198" y="1086"/>
                </a:moveTo>
                <a:cubicBezTo>
                  <a:pt x="1190" y="1086"/>
                  <a:pt x="1183" y="1093"/>
                  <a:pt x="1183" y="1101"/>
                </a:cubicBezTo>
                <a:cubicBezTo>
                  <a:pt x="1183" y="1109"/>
                  <a:pt x="1190" y="1116"/>
                  <a:pt x="1198" y="1116"/>
                </a:cubicBezTo>
                <a:cubicBezTo>
                  <a:pt x="1206" y="1116"/>
                  <a:pt x="1213" y="1109"/>
                  <a:pt x="1213" y="1101"/>
                </a:cubicBezTo>
                <a:cubicBezTo>
                  <a:pt x="1213" y="1093"/>
                  <a:pt x="1206" y="1086"/>
                  <a:pt x="1198" y="1086"/>
                </a:cubicBezTo>
                <a:close/>
                <a:moveTo>
                  <a:pt x="1198" y="1119"/>
                </a:moveTo>
                <a:cubicBezTo>
                  <a:pt x="1190" y="1119"/>
                  <a:pt x="1183" y="1126"/>
                  <a:pt x="1183" y="1134"/>
                </a:cubicBezTo>
                <a:cubicBezTo>
                  <a:pt x="1183" y="1142"/>
                  <a:pt x="1190" y="1149"/>
                  <a:pt x="1198" y="1149"/>
                </a:cubicBezTo>
                <a:cubicBezTo>
                  <a:pt x="1206" y="1149"/>
                  <a:pt x="1213" y="1142"/>
                  <a:pt x="1213" y="1134"/>
                </a:cubicBezTo>
                <a:cubicBezTo>
                  <a:pt x="1213" y="1126"/>
                  <a:pt x="1206" y="1119"/>
                  <a:pt x="1198" y="1119"/>
                </a:cubicBezTo>
                <a:close/>
                <a:moveTo>
                  <a:pt x="1198" y="1152"/>
                </a:moveTo>
                <a:cubicBezTo>
                  <a:pt x="1190" y="1152"/>
                  <a:pt x="1183" y="1159"/>
                  <a:pt x="1183" y="1167"/>
                </a:cubicBezTo>
                <a:cubicBezTo>
                  <a:pt x="1183" y="1175"/>
                  <a:pt x="1190" y="1182"/>
                  <a:pt x="1198" y="1182"/>
                </a:cubicBezTo>
                <a:cubicBezTo>
                  <a:pt x="1206" y="1182"/>
                  <a:pt x="1213" y="1175"/>
                  <a:pt x="1213" y="1167"/>
                </a:cubicBezTo>
                <a:cubicBezTo>
                  <a:pt x="1213" y="1159"/>
                  <a:pt x="1206" y="1152"/>
                  <a:pt x="1198" y="1152"/>
                </a:cubicBezTo>
                <a:close/>
                <a:moveTo>
                  <a:pt x="1198" y="1185"/>
                </a:moveTo>
                <a:cubicBezTo>
                  <a:pt x="1190" y="1185"/>
                  <a:pt x="1183" y="1192"/>
                  <a:pt x="1183" y="1200"/>
                </a:cubicBezTo>
                <a:cubicBezTo>
                  <a:pt x="1183" y="1208"/>
                  <a:pt x="1190" y="1215"/>
                  <a:pt x="1198" y="1215"/>
                </a:cubicBezTo>
                <a:cubicBezTo>
                  <a:pt x="1206" y="1215"/>
                  <a:pt x="1213" y="1208"/>
                  <a:pt x="1213" y="1200"/>
                </a:cubicBezTo>
                <a:cubicBezTo>
                  <a:pt x="1213" y="1192"/>
                  <a:pt x="1206" y="1185"/>
                  <a:pt x="1198" y="1185"/>
                </a:cubicBezTo>
                <a:close/>
                <a:moveTo>
                  <a:pt x="1198" y="1218"/>
                </a:moveTo>
                <a:cubicBezTo>
                  <a:pt x="1190" y="1218"/>
                  <a:pt x="1183" y="1225"/>
                  <a:pt x="1183" y="1233"/>
                </a:cubicBezTo>
                <a:cubicBezTo>
                  <a:pt x="1183" y="1241"/>
                  <a:pt x="1190" y="1248"/>
                  <a:pt x="1198" y="1248"/>
                </a:cubicBezTo>
                <a:cubicBezTo>
                  <a:pt x="1206" y="1248"/>
                  <a:pt x="1213" y="1241"/>
                  <a:pt x="1213" y="1233"/>
                </a:cubicBezTo>
                <a:cubicBezTo>
                  <a:pt x="1213" y="1225"/>
                  <a:pt x="1206" y="1218"/>
                  <a:pt x="1198" y="1218"/>
                </a:cubicBezTo>
                <a:close/>
                <a:moveTo>
                  <a:pt x="1198" y="1251"/>
                </a:moveTo>
                <a:cubicBezTo>
                  <a:pt x="1190" y="1251"/>
                  <a:pt x="1183" y="1258"/>
                  <a:pt x="1183" y="1266"/>
                </a:cubicBezTo>
                <a:cubicBezTo>
                  <a:pt x="1183" y="1274"/>
                  <a:pt x="1190" y="1281"/>
                  <a:pt x="1198" y="1281"/>
                </a:cubicBezTo>
                <a:cubicBezTo>
                  <a:pt x="1206" y="1281"/>
                  <a:pt x="1213" y="1274"/>
                  <a:pt x="1213" y="1266"/>
                </a:cubicBezTo>
                <a:cubicBezTo>
                  <a:pt x="1213" y="1258"/>
                  <a:pt x="1206" y="1251"/>
                  <a:pt x="1198" y="1251"/>
                </a:cubicBezTo>
                <a:close/>
                <a:moveTo>
                  <a:pt x="1198" y="1284"/>
                </a:moveTo>
                <a:cubicBezTo>
                  <a:pt x="1190" y="1284"/>
                  <a:pt x="1183" y="1291"/>
                  <a:pt x="1183" y="1299"/>
                </a:cubicBezTo>
                <a:cubicBezTo>
                  <a:pt x="1183" y="1307"/>
                  <a:pt x="1190" y="1314"/>
                  <a:pt x="1198" y="1314"/>
                </a:cubicBezTo>
                <a:cubicBezTo>
                  <a:pt x="1206" y="1314"/>
                  <a:pt x="1213" y="1307"/>
                  <a:pt x="1213" y="1299"/>
                </a:cubicBezTo>
                <a:cubicBezTo>
                  <a:pt x="1213" y="1291"/>
                  <a:pt x="1206" y="1284"/>
                  <a:pt x="1198" y="1284"/>
                </a:cubicBezTo>
                <a:close/>
                <a:moveTo>
                  <a:pt x="1198" y="1317"/>
                </a:moveTo>
                <a:cubicBezTo>
                  <a:pt x="1190" y="1317"/>
                  <a:pt x="1183" y="1323"/>
                  <a:pt x="1183" y="1332"/>
                </a:cubicBezTo>
                <a:cubicBezTo>
                  <a:pt x="1183" y="1340"/>
                  <a:pt x="1190" y="1346"/>
                  <a:pt x="1198" y="1346"/>
                </a:cubicBezTo>
                <a:cubicBezTo>
                  <a:pt x="1206" y="1346"/>
                  <a:pt x="1213" y="1340"/>
                  <a:pt x="1213" y="1332"/>
                </a:cubicBezTo>
                <a:cubicBezTo>
                  <a:pt x="1213" y="1323"/>
                  <a:pt x="1206" y="1317"/>
                  <a:pt x="1198" y="1317"/>
                </a:cubicBezTo>
                <a:close/>
                <a:moveTo>
                  <a:pt x="1198" y="1350"/>
                </a:moveTo>
                <a:cubicBezTo>
                  <a:pt x="1190" y="1350"/>
                  <a:pt x="1183" y="1356"/>
                  <a:pt x="1183" y="1365"/>
                </a:cubicBezTo>
                <a:cubicBezTo>
                  <a:pt x="1183" y="1373"/>
                  <a:pt x="1190" y="1379"/>
                  <a:pt x="1198" y="1379"/>
                </a:cubicBezTo>
                <a:cubicBezTo>
                  <a:pt x="1206" y="1379"/>
                  <a:pt x="1213" y="1373"/>
                  <a:pt x="1213" y="1365"/>
                </a:cubicBezTo>
                <a:cubicBezTo>
                  <a:pt x="1213" y="1356"/>
                  <a:pt x="1206" y="1350"/>
                  <a:pt x="1198" y="1350"/>
                </a:cubicBezTo>
                <a:close/>
                <a:moveTo>
                  <a:pt x="1198" y="1383"/>
                </a:moveTo>
                <a:cubicBezTo>
                  <a:pt x="1190" y="1383"/>
                  <a:pt x="1183" y="1389"/>
                  <a:pt x="1183" y="1397"/>
                </a:cubicBezTo>
                <a:cubicBezTo>
                  <a:pt x="1183" y="1406"/>
                  <a:pt x="1190" y="1412"/>
                  <a:pt x="1198" y="1412"/>
                </a:cubicBezTo>
                <a:cubicBezTo>
                  <a:pt x="1206" y="1412"/>
                  <a:pt x="1213" y="1406"/>
                  <a:pt x="1213" y="1397"/>
                </a:cubicBezTo>
                <a:cubicBezTo>
                  <a:pt x="1213" y="1389"/>
                  <a:pt x="1206" y="1383"/>
                  <a:pt x="1198" y="1383"/>
                </a:cubicBezTo>
                <a:close/>
                <a:moveTo>
                  <a:pt x="1198" y="1416"/>
                </a:moveTo>
                <a:cubicBezTo>
                  <a:pt x="1190" y="1416"/>
                  <a:pt x="1183" y="1422"/>
                  <a:pt x="1183" y="1430"/>
                </a:cubicBezTo>
                <a:cubicBezTo>
                  <a:pt x="1183" y="1439"/>
                  <a:pt x="1190" y="1445"/>
                  <a:pt x="1198" y="1445"/>
                </a:cubicBezTo>
                <a:cubicBezTo>
                  <a:pt x="1206" y="1445"/>
                  <a:pt x="1213" y="1439"/>
                  <a:pt x="1213" y="1430"/>
                </a:cubicBezTo>
                <a:cubicBezTo>
                  <a:pt x="1213" y="1422"/>
                  <a:pt x="1206" y="1416"/>
                  <a:pt x="1198" y="1416"/>
                </a:cubicBezTo>
                <a:close/>
                <a:moveTo>
                  <a:pt x="1231" y="0"/>
                </a:moveTo>
                <a:cubicBezTo>
                  <a:pt x="1223" y="0"/>
                  <a:pt x="1216" y="7"/>
                  <a:pt x="1216" y="15"/>
                </a:cubicBezTo>
                <a:cubicBezTo>
                  <a:pt x="1216" y="23"/>
                  <a:pt x="1223" y="30"/>
                  <a:pt x="1231" y="30"/>
                </a:cubicBezTo>
                <a:cubicBezTo>
                  <a:pt x="1239" y="30"/>
                  <a:pt x="1246" y="23"/>
                  <a:pt x="1246" y="15"/>
                </a:cubicBezTo>
                <a:cubicBezTo>
                  <a:pt x="1246" y="7"/>
                  <a:pt x="1239" y="0"/>
                  <a:pt x="1231" y="0"/>
                </a:cubicBezTo>
                <a:close/>
                <a:moveTo>
                  <a:pt x="1231" y="33"/>
                </a:moveTo>
                <a:cubicBezTo>
                  <a:pt x="1223" y="33"/>
                  <a:pt x="1216" y="40"/>
                  <a:pt x="1216" y="48"/>
                </a:cubicBezTo>
                <a:cubicBezTo>
                  <a:pt x="1216" y="56"/>
                  <a:pt x="1223" y="63"/>
                  <a:pt x="1231" y="63"/>
                </a:cubicBezTo>
                <a:cubicBezTo>
                  <a:pt x="1239" y="63"/>
                  <a:pt x="1246" y="56"/>
                  <a:pt x="1246" y="48"/>
                </a:cubicBezTo>
                <a:cubicBezTo>
                  <a:pt x="1246" y="40"/>
                  <a:pt x="1239" y="33"/>
                  <a:pt x="1231" y="33"/>
                </a:cubicBezTo>
                <a:close/>
                <a:moveTo>
                  <a:pt x="1231" y="66"/>
                </a:moveTo>
                <a:cubicBezTo>
                  <a:pt x="1223" y="66"/>
                  <a:pt x="1216" y="72"/>
                  <a:pt x="1216" y="81"/>
                </a:cubicBezTo>
                <a:cubicBezTo>
                  <a:pt x="1216" y="89"/>
                  <a:pt x="1223" y="95"/>
                  <a:pt x="1231" y="95"/>
                </a:cubicBezTo>
                <a:cubicBezTo>
                  <a:pt x="1239" y="95"/>
                  <a:pt x="1246" y="89"/>
                  <a:pt x="1246" y="81"/>
                </a:cubicBezTo>
                <a:cubicBezTo>
                  <a:pt x="1246" y="72"/>
                  <a:pt x="1239" y="66"/>
                  <a:pt x="1231" y="66"/>
                </a:cubicBezTo>
                <a:close/>
                <a:moveTo>
                  <a:pt x="1231" y="99"/>
                </a:moveTo>
                <a:cubicBezTo>
                  <a:pt x="1223" y="99"/>
                  <a:pt x="1216" y="105"/>
                  <a:pt x="1216" y="114"/>
                </a:cubicBezTo>
                <a:cubicBezTo>
                  <a:pt x="1216" y="122"/>
                  <a:pt x="1223" y="128"/>
                  <a:pt x="1231" y="128"/>
                </a:cubicBezTo>
                <a:cubicBezTo>
                  <a:pt x="1239" y="128"/>
                  <a:pt x="1246" y="122"/>
                  <a:pt x="1246" y="114"/>
                </a:cubicBezTo>
                <a:cubicBezTo>
                  <a:pt x="1246" y="105"/>
                  <a:pt x="1239" y="99"/>
                  <a:pt x="1231" y="99"/>
                </a:cubicBezTo>
                <a:close/>
                <a:moveTo>
                  <a:pt x="1231" y="132"/>
                </a:moveTo>
                <a:cubicBezTo>
                  <a:pt x="1223" y="132"/>
                  <a:pt x="1216" y="138"/>
                  <a:pt x="1216" y="147"/>
                </a:cubicBezTo>
                <a:cubicBezTo>
                  <a:pt x="1216" y="155"/>
                  <a:pt x="1223" y="161"/>
                  <a:pt x="1231" y="161"/>
                </a:cubicBezTo>
                <a:cubicBezTo>
                  <a:pt x="1239" y="161"/>
                  <a:pt x="1246" y="155"/>
                  <a:pt x="1246" y="147"/>
                </a:cubicBezTo>
                <a:cubicBezTo>
                  <a:pt x="1246" y="138"/>
                  <a:pt x="1239" y="132"/>
                  <a:pt x="1231" y="132"/>
                </a:cubicBezTo>
                <a:close/>
                <a:moveTo>
                  <a:pt x="1231" y="165"/>
                </a:moveTo>
                <a:cubicBezTo>
                  <a:pt x="1223" y="165"/>
                  <a:pt x="1216" y="171"/>
                  <a:pt x="1216" y="179"/>
                </a:cubicBezTo>
                <a:cubicBezTo>
                  <a:pt x="1216" y="188"/>
                  <a:pt x="1223" y="194"/>
                  <a:pt x="1231" y="194"/>
                </a:cubicBezTo>
                <a:cubicBezTo>
                  <a:pt x="1239" y="194"/>
                  <a:pt x="1246" y="188"/>
                  <a:pt x="1246" y="179"/>
                </a:cubicBezTo>
                <a:cubicBezTo>
                  <a:pt x="1246" y="171"/>
                  <a:pt x="1239" y="165"/>
                  <a:pt x="1231" y="165"/>
                </a:cubicBezTo>
                <a:close/>
                <a:moveTo>
                  <a:pt x="1231" y="198"/>
                </a:moveTo>
                <a:cubicBezTo>
                  <a:pt x="1223" y="198"/>
                  <a:pt x="1216" y="204"/>
                  <a:pt x="1216" y="212"/>
                </a:cubicBezTo>
                <a:cubicBezTo>
                  <a:pt x="1216" y="221"/>
                  <a:pt x="1223" y="227"/>
                  <a:pt x="1231" y="227"/>
                </a:cubicBezTo>
                <a:cubicBezTo>
                  <a:pt x="1239" y="227"/>
                  <a:pt x="1246" y="221"/>
                  <a:pt x="1246" y="212"/>
                </a:cubicBezTo>
                <a:cubicBezTo>
                  <a:pt x="1246" y="204"/>
                  <a:pt x="1239" y="198"/>
                  <a:pt x="1231" y="198"/>
                </a:cubicBezTo>
                <a:close/>
                <a:moveTo>
                  <a:pt x="1231" y="230"/>
                </a:moveTo>
                <a:cubicBezTo>
                  <a:pt x="1223" y="230"/>
                  <a:pt x="1216" y="237"/>
                  <a:pt x="1216" y="245"/>
                </a:cubicBezTo>
                <a:cubicBezTo>
                  <a:pt x="1216" y="253"/>
                  <a:pt x="1223" y="260"/>
                  <a:pt x="1231" y="260"/>
                </a:cubicBezTo>
                <a:cubicBezTo>
                  <a:pt x="1239" y="260"/>
                  <a:pt x="1246" y="253"/>
                  <a:pt x="1246" y="245"/>
                </a:cubicBezTo>
                <a:cubicBezTo>
                  <a:pt x="1246" y="237"/>
                  <a:pt x="1239" y="230"/>
                  <a:pt x="1231" y="230"/>
                </a:cubicBezTo>
                <a:close/>
                <a:moveTo>
                  <a:pt x="1231" y="263"/>
                </a:moveTo>
                <a:cubicBezTo>
                  <a:pt x="1223" y="263"/>
                  <a:pt x="1216" y="270"/>
                  <a:pt x="1216" y="278"/>
                </a:cubicBezTo>
                <a:cubicBezTo>
                  <a:pt x="1216" y="286"/>
                  <a:pt x="1223" y="293"/>
                  <a:pt x="1231" y="293"/>
                </a:cubicBezTo>
                <a:cubicBezTo>
                  <a:pt x="1239" y="293"/>
                  <a:pt x="1246" y="286"/>
                  <a:pt x="1246" y="278"/>
                </a:cubicBezTo>
                <a:cubicBezTo>
                  <a:pt x="1246" y="270"/>
                  <a:pt x="1239" y="263"/>
                  <a:pt x="1231" y="263"/>
                </a:cubicBezTo>
                <a:close/>
                <a:moveTo>
                  <a:pt x="1231" y="296"/>
                </a:moveTo>
                <a:cubicBezTo>
                  <a:pt x="1223" y="296"/>
                  <a:pt x="1216" y="303"/>
                  <a:pt x="1216" y="311"/>
                </a:cubicBezTo>
                <a:cubicBezTo>
                  <a:pt x="1216" y="319"/>
                  <a:pt x="1223" y="326"/>
                  <a:pt x="1231" y="326"/>
                </a:cubicBezTo>
                <a:cubicBezTo>
                  <a:pt x="1239" y="326"/>
                  <a:pt x="1246" y="319"/>
                  <a:pt x="1246" y="311"/>
                </a:cubicBezTo>
                <a:cubicBezTo>
                  <a:pt x="1246" y="303"/>
                  <a:pt x="1239" y="296"/>
                  <a:pt x="1231" y="296"/>
                </a:cubicBezTo>
                <a:close/>
                <a:moveTo>
                  <a:pt x="1231" y="329"/>
                </a:moveTo>
                <a:cubicBezTo>
                  <a:pt x="1223" y="329"/>
                  <a:pt x="1216" y="336"/>
                  <a:pt x="1216" y="344"/>
                </a:cubicBezTo>
                <a:cubicBezTo>
                  <a:pt x="1216" y="352"/>
                  <a:pt x="1223" y="359"/>
                  <a:pt x="1231" y="359"/>
                </a:cubicBezTo>
                <a:cubicBezTo>
                  <a:pt x="1239" y="359"/>
                  <a:pt x="1246" y="352"/>
                  <a:pt x="1246" y="344"/>
                </a:cubicBezTo>
                <a:cubicBezTo>
                  <a:pt x="1246" y="336"/>
                  <a:pt x="1239" y="329"/>
                  <a:pt x="1231" y="329"/>
                </a:cubicBezTo>
                <a:close/>
                <a:moveTo>
                  <a:pt x="1231" y="362"/>
                </a:moveTo>
                <a:cubicBezTo>
                  <a:pt x="1223" y="362"/>
                  <a:pt x="1216" y="369"/>
                  <a:pt x="1216" y="377"/>
                </a:cubicBezTo>
                <a:cubicBezTo>
                  <a:pt x="1216" y="385"/>
                  <a:pt x="1223" y="392"/>
                  <a:pt x="1231" y="392"/>
                </a:cubicBezTo>
                <a:cubicBezTo>
                  <a:pt x="1239" y="392"/>
                  <a:pt x="1246" y="385"/>
                  <a:pt x="1246" y="377"/>
                </a:cubicBezTo>
                <a:cubicBezTo>
                  <a:pt x="1246" y="369"/>
                  <a:pt x="1239" y="362"/>
                  <a:pt x="1231" y="362"/>
                </a:cubicBezTo>
                <a:close/>
                <a:moveTo>
                  <a:pt x="1231" y="395"/>
                </a:moveTo>
                <a:cubicBezTo>
                  <a:pt x="1223" y="395"/>
                  <a:pt x="1216" y="402"/>
                  <a:pt x="1216" y="410"/>
                </a:cubicBezTo>
                <a:cubicBezTo>
                  <a:pt x="1216" y="418"/>
                  <a:pt x="1223" y="425"/>
                  <a:pt x="1231" y="425"/>
                </a:cubicBezTo>
                <a:cubicBezTo>
                  <a:pt x="1239" y="425"/>
                  <a:pt x="1246" y="418"/>
                  <a:pt x="1246" y="410"/>
                </a:cubicBezTo>
                <a:cubicBezTo>
                  <a:pt x="1246" y="402"/>
                  <a:pt x="1239" y="395"/>
                  <a:pt x="1231" y="395"/>
                </a:cubicBezTo>
                <a:close/>
                <a:moveTo>
                  <a:pt x="1231" y="428"/>
                </a:moveTo>
                <a:cubicBezTo>
                  <a:pt x="1223" y="428"/>
                  <a:pt x="1216" y="435"/>
                  <a:pt x="1216" y="443"/>
                </a:cubicBezTo>
                <a:cubicBezTo>
                  <a:pt x="1216" y="451"/>
                  <a:pt x="1223" y="458"/>
                  <a:pt x="1231" y="458"/>
                </a:cubicBezTo>
                <a:cubicBezTo>
                  <a:pt x="1239" y="458"/>
                  <a:pt x="1246" y="451"/>
                  <a:pt x="1246" y="443"/>
                </a:cubicBezTo>
                <a:cubicBezTo>
                  <a:pt x="1246" y="435"/>
                  <a:pt x="1239" y="428"/>
                  <a:pt x="1231" y="428"/>
                </a:cubicBezTo>
                <a:close/>
                <a:moveTo>
                  <a:pt x="1231" y="461"/>
                </a:moveTo>
                <a:cubicBezTo>
                  <a:pt x="1223" y="461"/>
                  <a:pt x="1216" y="468"/>
                  <a:pt x="1216" y="476"/>
                </a:cubicBezTo>
                <a:cubicBezTo>
                  <a:pt x="1216" y="484"/>
                  <a:pt x="1223" y="491"/>
                  <a:pt x="1231" y="491"/>
                </a:cubicBezTo>
                <a:cubicBezTo>
                  <a:pt x="1239" y="491"/>
                  <a:pt x="1246" y="484"/>
                  <a:pt x="1246" y="476"/>
                </a:cubicBezTo>
                <a:cubicBezTo>
                  <a:pt x="1246" y="468"/>
                  <a:pt x="1239" y="461"/>
                  <a:pt x="1231" y="461"/>
                </a:cubicBezTo>
                <a:close/>
                <a:moveTo>
                  <a:pt x="1231" y="494"/>
                </a:moveTo>
                <a:cubicBezTo>
                  <a:pt x="1223" y="494"/>
                  <a:pt x="1216" y="500"/>
                  <a:pt x="1216" y="509"/>
                </a:cubicBezTo>
                <a:cubicBezTo>
                  <a:pt x="1216" y="517"/>
                  <a:pt x="1223" y="523"/>
                  <a:pt x="1231" y="523"/>
                </a:cubicBezTo>
                <a:cubicBezTo>
                  <a:pt x="1239" y="523"/>
                  <a:pt x="1246" y="517"/>
                  <a:pt x="1246" y="509"/>
                </a:cubicBezTo>
                <a:cubicBezTo>
                  <a:pt x="1246" y="500"/>
                  <a:pt x="1239" y="494"/>
                  <a:pt x="1231" y="494"/>
                </a:cubicBezTo>
                <a:close/>
                <a:moveTo>
                  <a:pt x="1231" y="527"/>
                </a:moveTo>
                <a:cubicBezTo>
                  <a:pt x="1223" y="527"/>
                  <a:pt x="1216" y="533"/>
                  <a:pt x="1216" y="542"/>
                </a:cubicBezTo>
                <a:cubicBezTo>
                  <a:pt x="1216" y="550"/>
                  <a:pt x="1223" y="556"/>
                  <a:pt x="1231" y="556"/>
                </a:cubicBezTo>
                <a:cubicBezTo>
                  <a:pt x="1239" y="556"/>
                  <a:pt x="1246" y="550"/>
                  <a:pt x="1246" y="542"/>
                </a:cubicBezTo>
                <a:cubicBezTo>
                  <a:pt x="1246" y="533"/>
                  <a:pt x="1239" y="527"/>
                  <a:pt x="1231" y="527"/>
                </a:cubicBezTo>
                <a:close/>
                <a:moveTo>
                  <a:pt x="1231" y="560"/>
                </a:moveTo>
                <a:cubicBezTo>
                  <a:pt x="1223" y="560"/>
                  <a:pt x="1216" y="566"/>
                  <a:pt x="1216" y="574"/>
                </a:cubicBezTo>
                <a:cubicBezTo>
                  <a:pt x="1216" y="583"/>
                  <a:pt x="1223" y="589"/>
                  <a:pt x="1231" y="589"/>
                </a:cubicBezTo>
                <a:cubicBezTo>
                  <a:pt x="1239" y="589"/>
                  <a:pt x="1246" y="583"/>
                  <a:pt x="1246" y="574"/>
                </a:cubicBezTo>
                <a:cubicBezTo>
                  <a:pt x="1246" y="566"/>
                  <a:pt x="1239" y="560"/>
                  <a:pt x="1231" y="560"/>
                </a:cubicBezTo>
                <a:close/>
                <a:moveTo>
                  <a:pt x="1231" y="593"/>
                </a:moveTo>
                <a:cubicBezTo>
                  <a:pt x="1223" y="593"/>
                  <a:pt x="1216" y="599"/>
                  <a:pt x="1216" y="607"/>
                </a:cubicBezTo>
                <a:cubicBezTo>
                  <a:pt x="1216" y="616"/>
                  <a:pt x="1223" y="622"/>
                  <a:pt x="1231" y="622"/>
                </a:cubicBezTo>
                <a:cubicBezTo>
                  <a:pt x="1239" y="622"/>
                  <a:pt x="1246" y="616"/>
                  <a:pt x="1246" y="607"/>
                </a:cubicBezTo>
                <a:cubicBezTo>
                  <a:pt x="1246" y="599"/>
                  <a:pt x="1239" y="593"/>
                  <a:pt x="1231" y="593"/>
                </a:cubicBezTo>
                <a:close/>
                <a:moveTo>
                  <a:pt x="1231" y="625"/>
                </a:moveTo>
                <a:cubicBezTo>
                  <a:pt x="1223" y="625"/>
                  <a:pt x="1216" y="632"/>
                  <a:pt x="1216" y="640"/>
                </a:cubicBezTo>
                <a:cubicBezTo>
                  <a:pt x="1216" y="648"/>
                  <a:pt x="1223" y="655"/>
                  <a:pt x="1231" y="655"/>
                </a:cubicBezTo>
                <a:cubicBezTo>
                  <a:pt x="1239" y="655"/>
                  <a:pt x="1246" y="648"/>
                  <a:pt x="1246" y="640"/>
                </a:cubicBezTo>
                <a:cubicBezTo>
                  <a:pt x="1246" y="632"/>
                  <a:pt x="1239" y="625"/>
                  <a:pt x="1231" y="625"/>
                </a:cubicBezTo>
                <a:close/>
                <a:moveTo>
                  <a:pt x="1231" y="658"/>
                </a:moveTo>
                <a:cubicBezTo>
                  <a:pt x="1223" y="658"/>
                  <a:pt x="1216" y="665"/>
                  <a:pt x="1216" y="673"/>
                </a:cubicBezTo>
                <a:cubicBezTo>
                  <a:pt x="1216" y="681"/>
                  <a:pt x="1223" y="688"/>
                  <a:pt x="1231" y="688"/>
                </a:cubicBezTo>
                <a:cubicBezTo>
                  <a:pt x="1239" y="688"/>
                  <a:pt x="1246" y="681"/>
                  <a:pt x="1246" y="673"/>
                </a:cubicBezTo>
                <a:cubicBezTo>
                  <a:pt x="1246" y="665"/>
                  <a:pt x="1239" y="658"/>
                  <a:pt x="1231" y="658"/>
                </a:cubicBezTo>
                <a:close/>
                <a:moveTo>
                  <a:pt x="1231" y="691"/>
                </a:moveTo>
                <a:cubicBezTo>
                  <a:pt x="1223" y="691"/>
                  <a:pt x="1216" y="698"/>
                  <a:pt x="1216" y="706"/>
                </a:cubicBezTo>
                <a:cubicBezTo>
                  <a:pt x="1216" y="714"/>
                  <a:pt x="1223" y="721"/>
                  <a:pt x="1231" y="721"/>
                </a:cubicBezTo>
                <a:cubicBezTo>
                  <a:pt x="1239" y="721"/>
                  <a:pt x="1246" y="714"/>
                  <a:pt x="1246" y="706"/>
                </a:cubicBezTo>
                <a:cubicBezTo>
                  <a:pt x="1246" y="698"/>
                  <a:pt x="1239" y="691"/>
                  <a:pt x="1231" y="691"/>
                </a:cubicBezTo>
                <a:close/>
                <a:moveTo>
                  <a:pt x="1231" y="724"/>
                </a:moveTo>
                <a:cubicBezTo>
                  <a:pt x="1223" y="724"/>
                  <a:pt x="1216" y="731"/>
                  <a:pt x="1216" y="739"/>
                </a:cubicBezTo>
                <a:cubicBezTo>
                  <a:pt x="1216" y="747"/>
                  <a:pt x="1223" y="754"/>
                  <a:pt x="1231" y="754"/>
                </a:cubicBezTo>
                <a:cubicBezTo>
                  <a:pt x="1239" y="754"/>
                  <a:pt x="1246" y="747"/>
                  <a:pt x="1246" y="739"/>
                </a:cubicBezTo>
                <a:cubicBezTo>
                  <a:pt x="1246" y="731"/>
                  <a:pt x="1239" y="724"/>
                  <a:pt x="1231" y="724"/>
                </a:cubicBezTo>
                <a:close/>
                <a:moveTo>
                  <a:pt x="1231" y="757"/>
                </a:moveTo>
                <a:cubicBezTo>
                  <a:pt x="1223" y="757"/>
                  <a:pt x="1216" y="764"/>
                  <a:pt x="1216" y="772"/>
                </a:cubicBezTo>
                <a:cubicBezTo>
                  <a:pt x="1216" y="780"/>
                  <a:pt x="1223" y="787"/>
                  <a:pt x="1231" y="787"/>
                </a:cubicBezTo>
                <a:cubicBezTo>
                  <a:pt x="1239" y="787"/>
                  <a:pt x="1246" y="780"/>
                  <a:pt x="1246" y="772"/>
                </a:cubicBezTo>
                <a:cubicBezTo>
                  <a:pt x="1246" y="764"/>
                  <a:pt x="1239" y="757"/>
                  <a:pt x="1231" y="757"/>
                </a:cubicBezTo>
                <a:close/>
                <a:moveTo>
                  <a:pt x="1231" y="790"/>
                </a:moveTo>
                <a:cubicBezTo>
                  <a:pt x="1223" y="790"/>
                  <a:pt x="1216" y="797"/>
                  <a:pt x="1216" y="805"/>
                </a:cubicBezTo>
                <a:cubicBezTo>
                  <a:pt x="1216" y="813"/>
                  <a:pt x="1223" y="820"/>
                  <a:pt x="1231" y="820"/>
                </a:cubicBezTo>
                <a:cubicBezTo>
                  <a:pt x="1239" y="820"/>
                  <a:pt x="1246" y="813"/>
                  <a:pt x="1246" y="805"/>
                </a:cubicBezTo>
                <a:cubicBezTo>
                  <a:pt x="1246" y="797"/>
                  <a:pt x="1239" y="790"/>
                  <a:pt x="1231" y="790"/>
                </a:cubicBezTo>
                <a:close/>
                <a:moveTo>
                  <a:pt x="1231" y="823"/>
                </a:moveTo>
                <a:cubicBezTo>
                  <a:pt x="1223" y="823"/>
                  <a:pt x="1216" y="830"/>
                  <a:pt x="1216" y="838"/>
                </a:cubicBezTo>
                <a:cubicBezTo>
                  <a:pt x="1216" y="846"/>
                  <a:pt x="1223" y="853"/>
                  <a:pt x="1231" y="853"/>
                </a:cubicBezTo>
                <a:cubicBezTo>
                  <a:pt x="1239" y="853"/>
                  <a:pt x="1246" y="846"/>
                  <a:pt x="1246" y="838"/>
                </a:cubicBezTo>
                <a:cubicBezTo>
                  <a:pt x="1246" y="830"/>
                  <a:pt x="1239" y="823"/>
                  <a:pt x="1231" y="823"/>
                </a:cubicBezTo>
                <a:close/>
                <a:moveTo>
                  <a:pt x="1231" y="856"/>
                </a:moveTo>
                <a:cubicBezTo>
                  <a:pt x="1223" y="856"/>
                  <a:pt x="1216" y="863"/>
                  <a:pt x="1216" y="871"/>
                </a:cubicBezTo>
                <a:cubicBezTo>
                  <a:pt x="1216" y="879"/>
                  <a:pt x="1223" y="886"/>
                  <a:pt x="1231" y="886"/>
                </a:cubicBezTo>
                <a:cubicBezTo>
                  <a:pt x="1239" y="886"/>
                  <a:pt x="1246" y="879"/>
                  <a:pt x="1246" y="871"/>
                </a:cubicBezTo>
                <a:cubicBezTo>
                  <a:pt x="1246" y="863"/>
                  <a:pt x="1239" y="856"/>
                  <a:pt x="1231" y="856"/>
                </a:cubicBezTo>
                <a:close/>
                <a:moveTo>
                  <a:pt x="1231" y="889"/>
                </a:moveTo>
                <a:cubicBezTo>
                  <a:pt x="1223" y="889"/>
                  <a:pt x="1216" y="895"/>
                  <a:pt x="1216" y="904"/>
                </a:cubicBezTo>
                <a:cubicBezTo>
                  <a:pt x="1216" y="912"/>
                  <a:pt x="1223" y="918"/>
                  <a:pt x="1231" y="918"/>
                </a:cubicBezTo>
                <a:cubicBezTo>
                  <a:pt x="1239" y="918"/>
                  <a:pt x="1246" y="912"/>
                  <a:pt x="1246" y="904"/>
                </a:cubicBezTo>
                <a:cubicBezTo>
                  <a:pt x="1246" y="895"/>
                  <a:pt x="1239" y="889"/>
                  <a:pt x="1231" y="889"/>
                </a:cubicBezTo>
                <a:close/>
                <a:moveTo>
                  <a:pt x="1231" y="922"/>
                </a:moveTo>
                <a:cubicBezTo>
                  <a:pt x="1223" y="922"/>
                  <a:pt x="1216" y="928"/>
                  <a:pt x="1216" y="937"/>
                </a:cubicBezTo>
                <a:cubicBezTo>
                  <a:pt x="1216" y="945"/>
                  <a:pt x="1223" y="951"/>
                  <a:pt x="1231" y="951"/>
                </a:cubicBezTo>
                <a:cubicBezTo>
                  <a:pt x="1239" y="951"/>
                  <a:pt x="1246" y="945"/>
                  <a:pt x="1246" y="937"/>
                </a:cubicBezTo>
                <a:cubicBezTo>
                  <a:pt x="1246" y="928"/>
                  <a:pt x="1239" y="922"/>
                  <a:pt x="1231" y="922"/>
                </a:cubicBezTo>
                <a:close/>
                <a:moveTo>
                  <a:pt x="1231" y="955"/>
                </a:moveTo>
                <a:cubicBezTo>
                  <a:pt x="1223" y="955"/>
                  <a:pt x="1216" y="961"/>
                  <a:pt x="1216" y="970"/>
                </a:cubicBezTo>
                <a:cubicBezTo>
                  <a:pt x="1216" y="978"/>
                  <a:pt x="1223" y="984"/>
                  <a:pt x="1231" y="984"/>
                </a:cubicBezTo>
                <a:cubicBezTo>
                  <a:pt x="1239" y="984"/>
                  <a:pt x="1246" y="978"/>
                  <a:pt x="1246" y="970"/>
                </a:cubicBezTo>
                <a:cubicBezTo>
                  <a:pt x="1246" y="961"/>
                  <a:pt x="1239" y="955"/>
                  <a:pt x="1231" y="955"/>
                </a:cubicBezTo>
                <a:close/>
                <a:moveTo>
                  <a:pt x="1231" y="988"/>
                </a:moveTo>
                <a:cubicBezTo>
                  <a:pt x="1223" y="988"/>
                  <a:pt x="1216" y="994"/>
                  <a:pt x="1216" y="1002"/>
                </a:cubicBezTo>
                <a:cubicBezTo>
                  <a:pt x="1216" y="1011"/>
                  <a:pt x="1223" y="1017"/>
                  <a:pt x="1231" y="1017"/>
                </a:cubicBezTo>
                <a:cubicBezTo>
                  <a:pt x="1239" y="1017"/>
                  <a:pt x="1246" y="1011"/>
                  <a:pt x="1246" y="1002"/>
                </a:cubicBezTo>
                <a:cubicBezTo>
                  <a:pt x="1246" y="994"/>
                  <a:pt x="1239" y="988"/>
                  <a:pt x="1231" y="988"/>
                </a:cubicBezTo>
                <a:close/>
                <a:moveTo>
                  <a:pt x="1231" y="1021"/>
                </a:moveTo>
                <a:cubicBezTo>
                  <a:pt x="1223" y="1021"/>
                  <a:pt x="1216" y="1027"/>
                  <a:pt x="1216" y="1035"/>
                </a:cubicBezTo>
                <a:cubicBezTo>
                  <a:pt x="1216" y="1044"/>
                  <a:pt x="1223" y="1050"/>
                  <a:pt x="1231" y="1050"/>
                </a:cubicBezTo>
                <a:cubicBezTo>
                  <a:pt x="1239" y="1050"/>
                  <a:pt x="1246" y="1044"/>
                  <a:pt x="1246" y="1035"/>
                </a:cubicBezTo>
                <a:cubicBezTo>
                  <a:pt x="1246" y="1027"/>
                  <a:pt x="1239" y="1021"/>
                  <a:pt x="1231" y="1021"/>
                </a:cubicBezTo>
                <a:close/>
                <a:moveTo>
                  <a:pt x="1231" y="1053"/>
                </a:moveTo>
                <a:cubicBezTo>
                  <a:pt x="1223" y="1053"/>
                  <a:pt x="1216" y="1060"/>
                  <a:pt x="1216" y="1068"/>
                </a:cubicBezTo>
                <a:cubicBezTo>
                  <a:pt x="1216" y="1076"/>
                  <a:pt x="1223" y="1083"/>
                  <a:pt x="1231" y="1083"/>
                </a:cubicBezTo>
                <a:cubicBezTo>
                  <a:pt x="1239" y="1083"/>
                  <a:pt x="1246" y="1076"/>
                  <a:pt x="1246" y="1068"/>
                </a:cubicBezTo>
                <a:cubicBezTo>
                  <a:pt x="1246" y="1060"/>
                  <a:pt x="1239" y="1053"/>
                  <a:pt x="1231" y="1053"/>
                </a:cubicBezTo>
                <a:close/>
                <a:moveTo>
                  <a:pt x="1231" y="1086"/>
                </a:moveTo>
                <a:cubicBezTo>
                  <a:pt x="1223" y="1086"/>
                  <a:pt x="1216" y="1093"/>
                  <a:pt x="1216" y="1101"/>
                </a:cubicBezTo>
                <a:cubicBezTo>
                  <a:pt x="1216" y="1109"/>
                  <a:pt x="1223" y="1116"/>
                  <a:pt x="1231" y="1116"/>
                </a:cubicBezTo>
                <a:cubicBezTo>
                  <a:pt x="1239" y="1116"/>
                  <a:pt x="1246" y="1109"/>
                  <a:pt x="1246" y="1101"/>
                </a:cubicBezTo>
                <a:cubicBezTo>
                  <a:pt x="1246" y="1093"/>
                  <a:pt x="1239" y="1086"/>
                  <a:pt x="1231" y="1086"/>
                </a:cubicBezTo>
                <a:close/>
                <a:moveTo>
                  <a:pt x="1231" y="1119"/>
                </a:moveTo>
                <a:cubicBezTo>
                  <a:pt x="1223" y="1119"/>
                  <a:pt x="1216" y="1126"/>
                  <a:pt x="1216" y="1134"/>
                </a:cubicBezTo>
                <a:cubicBezTo>
                  <a:pt x="1216" y="1142"/>
                  <a:pt x="1223" y="1149"/>
                  <a:pt x="1231" y="1149"/>
                </a:cubicBezTo>
                <a:cubicBezTo>
                  <a:pt x="1239" y="1149"/>
                  <a:pt x="1246" y="1142"/>
                  <a:pt x="1246" y="1134"/>
                </a:cubicBezTo>
                <a:cubicBezTo>
                  <a:pt x="1246" y="1126"/>
                  <a:pt x="1239" y="1119"/>
                  <a:pt x="1231" y="1119"/>
                </a:cubicBezTo>
                <a:close/>
                <a:moveTo>
                  <a:pt x="1231" y="1152"/>
                </a:moveTo>
                <a:cubicBezTo>
                  <a:pt x="1223" y="1152"/>
                  <a:pt x="1216" y="1159"/>
                  <a:pt x="1216" y="1167"/>
                </a:cubicBezTo>
                <a:cubicBezTo>
                  <a:pt x="1216" y="1175"/>
                  <a:pt x="1223" y="1182"/>
                  <a:pt x="1231" y="1182"/>
                </a:cubicBezTo>
                <a:cubicBezTo>
                  <a:pt x="1239" y="1182"/>
                  <a:pt x="1246" y="1175"/>
                  <a:pt x="1246" y="1167"/>
                </a:cubicBezTo>
                <a:cubicBezTo>
                  <a:pt x="1246" y="1159"/>
                  <a:pt x="1239" y="1152"/>
                  <a:pt x="1231" y="1152"/>
                </a:cubicBezTo>
                <a:close/>
                <a:moveTo>
                  <a:pt x="1231" y="1185"/>
                </a:moveTo>
                <a:cubicBezTo>
                  <a:pt x="1223" y="1185"/>
                  <a:pt x="1216" y="1192"/>
                  <a:pt x="1216" y="1200"/>
                </a:cubicBezTo>
                <a:cubicBezTo>
                  <a:pt x="1216" y="1208"/>
                  <a:pt x="1223" y="1215"/>
                  <a:pt x="1231" y="1215"/>
                </a:cubicBezTo>
                <a:cubicBezTo>
                  <a:pt x="1239" y="1215"/>
                  <a:pt x="1246" y="1208"/>
                  <a:pt x="1246" y="1200"/>
                </a:cubicBezTo>
                <a:cubicBezTo>
                  <a:pt x="1246" y="1192"/>
                  <a:pt x="1239" y="1185"/>
                  <a:pt x="1231" y="1185"/>
                </a:cubicBezTo>
                <a:close/>
                <a:moveTo>
                  <a:pt x="1231" y="1218"/>
                </a:moveTo>
                <a:cubicBezTo>
                  <a:pt x="1223" y="1218"/>
                  <a:pt x="1216" y="1225"/>
                  <a:pt x="1216" y="1233"/>
                </a:cubicBezTo>
                <a:cubicBezTo>
                  <a:pt x="1216" y="1241"/>
                  <a:pt x="1223" y="1248"/>
                  <a:pt x="1231" y="1248"/>
                </a:cubicBezTo>
                <a:cubicBezTo>
                  <a:pt x="1239" y="1248"/>
                  <a:pt x="1246" y="1241"/>
                  <a:pt x="1246" y="1233"/>
                </a:cubicBezTo>
                <a:cubicBezTo>
                  <a:pt x="1246" y="1225"/>
                  <a:pt x="1239" y="1218"/>
                  <a:pt x="1231" y="1218"/>
                </a:cubicBezTo>
                <a:close/>
                <a:moveTo>
                  <a:pt x="1231" y="1251"/>
                </a:moveTo>
                <a:cubicBezTo>
                  <a:pt x="1223" y="1251"/>
                  <a:pt x="1216" y="1258"/>
                  <a:pt x="1216" y="1266"/>
                </a:cubicBezTo>
                <a:cubicBezTo>
                  <a:pt x="1216" y="1274"/>
                  <a:pt x="1223" y="1281"/>
                  <a:pt x="1231" y="1281"/>
                </a:cubicBezTo>
                <a:cubicBezTo>
                  <a:pt x="1239" y="1281"/>
                  <a:pt x="1246" y="1274"/>
                  <a:pt x="1246" y="1266"/>
                </a:cubicBezTo>
                <a:cubicBezTo>
                  <a:pt x="1246" y="1258"/>
                  <a:pt x="1239" y="1251"/>
                  <a:pt x="1231" y="1251"/>
                </a:cubicBezTo>
                <a:close/>
                <a:moveTo>
                  <a:pt x="1231" y="1284"/>
                </a:moveTo>
                <a:cubicBezTo>
                  <a:pt x="1223" y="1284"/>
                  <a:pt x="1216" y="1291"/>
                  <a:pt x="1216" y="1299"/>
                </a:cubicBezTo>
                <a:cubicBezTo>
                  <a:pt x="1216" y="1307"/>
                  <a:pt x="1223" y="1314"/>
                  <a:pt x="1231" y="1314"/>
                </a:cubicBezTo>
                <a:cubicBezTo>
                  <a:pt x="1239" y="1314"/>
                  <a:pt x="1246" y="1307"/>
                  <a:pt x="1246" y="1299"/>
                </a:cubicBezTo>
                <a:cubicBezTo>
                  <a:pt x="1246" y="1291"/>
                  <a:pt x="1239" y="1284"/>
                  <a:pt x="1231" y="1284"/>
                </a:cubicBezTo>
                <a:close/>
                <a:moveTo>
                  <a:pt x="1231" y="1317"/>
                </a:moveTo>
                <a:cubicBezTo>
                  <a:pt x="1223" y="1317"/>
                  <a:pt x="1216" y="1323"/>
                  <a:pt x="1216" y="1332"/>
                </a:cubicBezTo>
                <a:cubicBezTo>
                  <a:pt x="1216" y="1340"/>
                  <a:pt x="1223" y="1346"/>
                  <a:pt x="1231" y="1346"/>
                </a:cubicBezTo>
                <a:cubicBezTo>
                  <a:pt x="1239" y="1346"/>
                  <a:pt x="1246" y="1340"/>
                  <a:pt x="1246" y="1332"/>
                </a:cubicBezTo>
                <a:cubicBezTo>
                  <a:pt x="1246" y="1323"/>
                  <a:pt x="1239" y="1317"/>
                  <a:pt x="1231" y="1317"/>
                </a:cubicBezTo>
                <a:close/>
                <a:moveTo>
                  <a:pt x="1231" y="1350"/>
                </a:moveTo>
                <a:cubicBezTo>
                  <a:pt x="1223" y="1350"/>
                  <a:pt x="1216" y="1356"/>
                  <a:pt x="1216" y="1365"/>
                </a:cubicBezTo>
                <a:cubicBezTo>
                  <a:pt x="1216" y="1373"/>
                  <a:pt x="1223" y="1379"/>
                  <a:pt x="1231" y="1379"/>
                </a:cubicBezTo>
                <a:cubicBezTo>
                  <a:pt x="1239" y="1379"/>
                  <a:pt x="1246" y="1373"/>
                  <a:pt x="1246" y="1365"/>
                </a:cubicBezTo>
                <a:cubicBezTo>
                  <a:pt x="1246" y="1356"/>
                  <a:pt x="1239" y="1350"/>
                  <a:pt x="1231" y="1350"/>
                </a:cubicBezTo>
                <a:close/>
                <a:moveTo>
                  <a:pt x="1231" y="1383"/>
                </a:moveTo>
                <a:cubicBezTo>
                  <a:pt x="1223" y="1383"/>
                  <a:pt x="1216" y="1389"/>
                  <a:pt x="1216" y="1397"/>
                </a:cubicBezTo>
                <a:cubicBezTo>
                  <a:pt x="1216" y="1406"/>
                  <a:pt x="1223" y="1412"/>
                  <a:pt x="1231" y="1412"/>
                </a:cubicBezTo>
                <a:cubicBezTo>
                  <a:pt x="1239" y="1412"/>
                  <a:pt x="1246" y="1406"/>
                  <a:pt x="1246" y="1397"/>
                </a:cubicBezTo>
                <a:cubicBezTo>
                  <a:pt x="1246" y="1389"/>
                  <a:pt x="1239" y="1383"/>
                  <a:pt x="1231" y="1383"/>
                </a:cubicBezTo>
                <a:close/>
                <a:moveTo>
                  <a:pt x="1231" y="1416"/>
                </a:moveTo>
                <a:cubicBezTo>
                  <a:pt x="1223" y="1416"/>
                  <a:pt x="1216" y="1422"/>
                  <a:pt x="1216" y="1430"/>
                </a:cubicBezTo>
                <a:cubicBezTo>
                  <a:pt x="1216" y="1439"/>
                  <a:pt x="1223" y="1445"/>
                  <a:pt x="1231" y="1445"/>
                </a:cubicBezTo>
                <a:cubicBezTo>
                  <a:pt x="1239" y="1445"/>
                  <a:pt x="1246" y="1439"/>
                  <a:pt x="1246" y="1430"/>
                </a:cubicBezTo>
                <a:cubicBezTo>
                  <a:pt x="1246" y="1422"/>
                  <a:pt x="1239" y="1416"/>
                  <a:pt x="1231" y="1416"/>
                </a:cubicBezTo>
                <a:close/>
                <a:moveTo>
                  <a:pt x="1264" y="0"/>
                </a:moveTo>
                <a:cubicBezTo>
                  <a:pt x="1255" y="0"/>
                  <a:pt x="1249" y="7"/>
                  <a:pt x="1249" y="15"/>
                </a:cubicBezTo>
                <a:cubicBezTo>
                  <a:pt x="1249" y="23"/>
                  <a:pt x="1255" y="30"/>
                  <a:pt x="1264" y="30"/>
                </a:cubicBezTo>
                <a:cubicBezTo>
                  <a:pt x="1272" y="30"/>
                  <a:pt x="1278" y="23"/>
                  <a:pt x="1278" y="15"/>
                </a:cubicBezTo>
                <a:cubicBezTo>
                  <a:pt x="1278" y="7"/>
                  <a:pt x="1272" y="0"/>
                  <a:pt x="1264" y="0"/>
                </a:cubicBezTo>
                <a:close/>
                <a:moveTo>
                  <a:pt x="1264" y="33"/>
                </a:moveTo>
                <a:cubicBezTo>
                  <a:pt x="1255" y="33"/>
                  <a:pt x="1249" y="40"/>
                  <a:pt x="1249" y="48"/>
                </a:cubicBezTo>
                <a:cubicBezTo>
                  <a:pt x="1249" y="56"/>
                  <a:pt x="1255" y="63"/>
                  <a:pt x="1264" y="63"/>
                </a:cubicBezTo>
                <a:cubicBezTo>
                  <a:pt x="1272" y="63"/>
                  <a:pt x="1278" y="56"/>
                  <a:pt x="1278" y="48"/>
                </a:cubicBezTo>
                <a:cubicBezTo>
                  <a:pt x="1278" y="40"/>
                  <a:pt x="1272" y="33"/>
                  <a:pt x="1264" y="33"/>
                </a:cubicBezTo>
                <a:close/>
                <a:moveTo>
                  <a:pt x="1264" y="66"/>
                </a:moveTo>
                <a:cubicBezTo>
                  <a:pt x="1255" y="66"/>
                  <a:pt x="1249" y="72"/>
                  <a:pt x="1249" y="81"/>
                </a:cubicBezTo>
                <a:cubicBezTo>
                  <a:pt x="1249" y="89"/>
                  <a:pt x="1255" y="95"/>
                  <a:pt x="1264" y="95"/>
                </a:cubicBezTo>
                <a:cubicBezTo>
                  <a:pt x="1272" y="95"/>
                  <a:pt x="1278" y="89"/>
                  <a:pt x="1278" y="81"/>
                </a:cubicBezTo>
                <a:cubicBezTo>
                  <a:pt x="1278" y="72"/>
                  <a:pt x="1272" y="66"/>
                  <a:pt x="1264" y="66"/>
                </a:cubicBezTo>
                <a:close/>
                <a:moveTo>
                  <a:pt x="1264" y="99"/>
                </a:moveTo>
                <a:cubicBezTo>
                  <a:pt x="1255" y="99"/>
                  <a:pt x="1249" y="105"/>
                  <a:pt x="1249" y="114"/>
                </a:cubicBezTo>
                <a:cubicBezTo>
                  <a:pt x="1249" y="122"/>
                  <a:pt x="1255" y="128"/>
                  <a:pt x="1264" y="128"/>
                </a:cubicBezTo>
                <a:cubicBezTo>
                  <a:pt x="1272" y="128"/>
                  <a:pt x="1278" y="122"/>
                  <a:pt x="1278" y="114"/>
                </a:cubicBezTo>
                <a:cubicBezTo>
                  <a:pt x="1278" y="105"/>
                  <a:pt x="1272" y="99"/>
                  <a:pt x="1264" y="99"/>
                </a:cubicBezTo>
                <a:close/>
                <a:moveTo>
                  <a:pt x="1264" y="132"/>
                </a:moveTo>
                <a:cubicBezTo>
                  <a:pt x="1255" y="132"/>
                  <a:pt x="1249" y="138"/>
                  <a:pt x="1249" y="147"/>
                </a:cubicBezTo>
                <a:cubicBezTo>
                  <a:pt x="1249" y="155"/>
                  <a:pt x="1255" y="161"/>
                  <a:pt x="1264" y="161"/>
                </a:cubicBezTo>
                <a:cubicBezTo>
                  <a:pt x="1272" y="161"/>
                  <a:pt x="1278" y="155"/>
                  <a:pt x="1278" y="147"/>
                </a:cubicBezTo>
                <a:cubicBezTo>
                  <a:pt x="1278" y="138"/>
                  <a:pt x="1272" y="132"/>
                  <a:pt x="1264" y="132"/>
                </a:cubicBezTo>
                <a:close/>
                <a:moveTo>
                  <a:pt x="1264" y="165"/>
                </a:moveTo>
                <a:cubicBezTo>
                  <a:pt x="1255" y="165"/>
                  <a:pt x="1249" y="171"/>
                  <a:pt x="1249" y="179"/>
                </a:cubicBezTo>
                <a:cubicBezTo>
                  <a:pt x="1249" y="188"/>
                  <a:pt x="1255" y="194"/>
                  <a:pt x="1264" y="194"/>
                </a:cubicBezTo>
                <a:cubicBezTo>
                  <a:pt x="1272" y="194"/>
                  <a:pt x="1278" y="188"/>
                  <a:pt x="1278" y="179"/>
                </a:cubicBezTo>
                <a:cubicBezTo>
                  <a:pt x="1278" y="171"/>
                  <a:pt x="1272" y="165"/>
                  <a:pt x="1264" y="165"/>
                </a:cubicBezTo>
                <a:close/>
                <a:moveTo>
                  <a:pt x="1264" y="198"/>
                </a:moveTo>
                <a:cubicBezTo>
                  <a:pt x="1255" y="198"/>
                  <a:pt x="1249" y="204"/>
                  <a:pt x="1249" y="212"/>
                </a:cubicBezTo>
                <a:cubicBezTo>
                  <a:pt x="1249" y="221"/>
                  <a:pt x="1255" y="227"/>
                  <a:pt x="1264" y="227"/>
                </a:cubicBezTo>
                <a:cubicBezTo>
                  <a:pt x="1272" y="227"/>
                  <a:pt x="1278" y="221"/>
                  <a:pt x="1278" y="212"/>
                </a:cubicBezTo>
                <a:cubicBezTo>
                  <a:pt x="1278" y="204"/>
                  <a:pt x="1272" y="198"/>
                  <a:pt x="1264" y="198"/>
                </a:cubicBezTo>
                <a:close/>
                <a:moveTo>
                  <a:pt x="1264" y="230"/>
                </a:moveTo>
                <a:cubicBezTo>
                  <a:pt x="1255" y="230"/>
                  <a:pt x="1249" y="237"/>
                  <a:pt x="1249" y="245"/>
                </a:cubicBezTo>
                <a:cubicBezTo>
                  <a:pt x="1249" y="253"/>
                  <a:pt x="1255" y="260"/>
                  <a:pt x="1264" y="260"/>
                </a:cubicBezTo>
                <a:cubicBezTo>
                  <a:pt x="1272" y="260"/>
                  <a:pt x="1278" y="253"/>
                  <a:pt x="1278" y="245"/>
                </a:cubicBezTo>
                <a:cubicBezTo>
                  <a:pt x="1278" y="237"/>
                  <a:pt x="1272" y="230"/>
                  <a:pt x="1264" y="230"/>
                </a:cubicBezTo>
                <a:close/>
                <a:moveTo>
                  <a:pt x="1264" y="263"/>
                </a:moveTo>
                <a:cubicBezTo>
                  <a:pt x="1255" y="263"/>
                  <a:pt x="1249" y="270"/>
                  <a:pt x="1249" y="278"/>
                </a:cubicBezTo>
                <a:cubicBezTo>
                  <a:pt x="1249" y="286"/>
                  <a:pt x="1255" y="293"/>
                  <a:pt x="1264" y="293"/>
                </a:cubicBezTo>
                <a:cubicBezTo>
                  <a:pt x="1272" y="293"/>
                  <a:pt x="1278" y="286"/>
                  <a:pt x="1278" y="278"/>
                </a:cubicBezTo>
                <a:cubicBezTo>
                  <a:pt x="1278" y="270"/>
                  <a:pt x="1272" y="263"/>
                  <a:pt x="1264" y="263"/>
                </a:cubicBezTo>
                <a:close/>
                <a:moveTo>
                  <a:pt x="1264" y="296"/>
                </a:moveTo>
                <a:cubicBezTo>
                  <a:pt x="1255" y="296"/>
                  <a:pt x="1249" y="303"/>
                  <a:pt x="1249" y="311"/>
                </a:cubicBezTo>
                <a:cubicBezTo>
                  <a:pt x="1249" y="319"/>
                  <a:pt x="1255" y="326"/>
                  <a:pt x="1264" y="326"/>
                </a:cubicBezTo>
                <a:cubicBezTo>
                  <a:pt x="1272" y="326"/>
                  <a:pt x="1278" y="319"/>
                  <a:pt x="1278" y="311"/>
                </a:cubicBezTo>
                <a:cubicBezTo>
                  <a:pt x="1278" y="303"/>
                  <a:pt x="1272" y="296"/>
                  <a:pt x="1264" y="296"/>
                </a:cubicBezTo>
                <a:close/>
                <a:moveTo>
                  <a:pt x="1264" y="329"/>
                </a:moveTo>
                <a:cubicBezTo>
                  <a:pt x="1255" y="329"/>
                  <a:pt x="1249" y="336"/>
                  <a:pt x="1249" y="344"/>
                </a:cubicBezTo>
                <a:cubicBezTo>
                  <a:pt x="1249" y="352"/>
                  <a:pt x="1255" y="359"/>
                  <a:pt x="1264" y="359"/>
                </a:cubicBezTo>
                <a:cubicBezTo>
                  <a:pt x="1272" y="359"/>
                  <a:pt x="1278" y="352"/>
                  <a:pt x="1278" y="344"/>
                </a:cubicBezTo>
                <a:cubicBezTo>
                  <a:pt x="1278" y="336"/>
                  <a:pt x="1272" y="329"/>
                  <a:pt x="1264" y="329"/>
                </a:cubicBezTo>
                <a:close/>
                <a:moveTo>
                  <a:pt x="1264" y="362"/>
                </a:moveTo>
                <a:cubicBezTo>
                  <a:pt x="1255" y="362"/>
                  <a:pt x="1249" y="369"/>
                  <a:pt x="1249" y="377"/>
                </a:cubicBezTo>
                <a:cubicBezTo>
                  <a:pt x="1249" y="385"/>
                  <a:pt x="1255" y="392"/>
                  <a:pt x="1264" y="392"/>
                </a:cubicBezTo>
                <a:cubicBezTo>
                  <a:pt x="1272" y="392"/>
                  <a:pt x="1278" y="385"/>
                  <a:pt x="1278" y="377"/>
                </a:cubicBezTo>
                <a:cubicBezTo>
                  <a:pt x="1278" y="369"/>
                  <a:pt x="1272" y="362"/>
                  <a:pt x="1264" y="362"/>
                </a:cubicBezTo>
                <a:close/>
                <a:moveTo>
                  <a:pt x="1264" y="395"/>
                </a:moveTo>
                <a:cubicBezTo>
                  <a:pt x="1255" y="395"/>
                  <a:pt x="1249" y="402"/>
                  <a:pt x="1249" y="410"/>
                </a:cubicBezTo>
                <a:cubicBezTo>
                  <a:pt x="1249" y="418"/>
                  <a:pt x="1255" y="425"/>
                  <a:pt x="1264" y="425"/>
                </a:cubicBezTo>
                <a:cubicBezTo>
                  <a:pt x="1272" y="425"/>
                  <a:pt x="1278" y="418"/>
                  <a:pt x="1278" y="410"/>
                </a:cubicBezTo>
                <a:cubicBezTo>
                  <a:pt x="1278" y="402"/>
                  <a:pt x="1272" y="395"/>
                  <a:pt x="1264" y="395"/>
                </a:cubicBezTo>
                <a:close/>
                <a:moveTo>
                  <a:pt x="1264" y="428"/>
                </a:moveTo>
                <a:cubicBezTo>
                  <a:pt x="1255" y="428"/>
                  <a:pt x="1249" y="435"/>
                  <a:pt x="1249" y="443"/>
                </a:cubicBezTo>
                <a:cubicBezTo>
                  <a:pt x="1249" y="451"/>
                  <a:pt x="1255" y="458"/>
                  <a:pt x="1264" y="458"/>
                </a:cubicBezTo>
                <a:cubicBezTo>
                  <a:pt x="1272" y="458"/>
                  <a:pt x="1278" y="451"/>
                  <a:pt x="1278" y="443"/>
                </a:cubicBezTo>
                <a:cubicBezTo>
                  <a:pt x="1278" y="435"/>
                  <a:pt x="1272" y="428"/>
                  <a:pt x="1264" y="428"/>
                </a:cubicBezTo>
                <a:close/>
                <a:moveTo>
                  <a:pt x="1264" y="461"/>
                </a:moveTo>
                <a:cubicBezTo>
                  <a:pt x="1255" y="461"/>
                  <a:pt x="1249" y="468"/>
                  <a:pt x="1249" y="476"/>
                </a:cubicBezTo>
                <a:cubicBezTo>
                  <a:pt x="1249" y="484"/>
                  <a:pt x="1255" y="491"/>
                  <a:pt x="1264" y="491"/>
                </a:cubicBezTo>
                <a:cubicBezTo>
                  <a:pt x="1272" y="491"/>
                  <a:pt x="1278" y="484"/>
                  <a:pt x="1278" y="476"/>
                </a:cubicBezTo>
                <a:cubicBezTo>
                  <a:pt x="1278" y="468"/>
                  <a:pt x="1272" y="461"/>
                  <a:pt x="1264" y="461"/>
                </a:cubicBezTo>
                <a:close/>
                <a:moveTo>
                  <a:pt x="1264" y="494"/>
                </a:moveTo>
                <a:cubicBezTo>
                  <a:pt x="1255" y="494"/>
                  <a:pt x="1249" y="500"/>
                  <a:pt x="1249" y="509"/>
                </a:cubicBezTo>
                <a:cubicBezTo>
                  <a:pt x="1249" y="517"/>
                  <a:pt x="1255" y="523"/>
                  <a:pt x="1264" y="523"/>
                </a:cubicBezTo>
                <a:cubicBezTo>
                  <a:pt x="1272" y="523"/>
                  <a:pt x="1278" y="517"/>
                  <a:pt x="1278" y="509"/>
                </a:cubicBezTo>
                <a:cubicBezTo>
                  <a:pt x="1278" y="500"/>
                  <a:pt x="1272" y="494"/>
                  <a:pt x="1264" y="494"/>
                </a:cubicBezTo>
                <a:close/>
                <a:moveTo>
                  <a:pt x="1264" y="527"/>
                </a:moveTo>
                <a:cubicBezTo>
                  <a:pt x="1255" y="527"/>
                  <a:pt x="1249" y="533"/>
                  <a:pt x="1249" y="542"/>
                </a:cubicBezTo>
                <a:cubicBezTo>
                  <a:pt x="1249" y="550"/>
                  <a:pt x="1255" y="556"/>
                  <a:pt x="1264" y="556"/>
                </a:cubicBezTo>
                <a:cubicBezTo>
                  <a:pt x="1272" y="556"/>
                  <a:pt x="1278" y="550"/>
                  <a:pt x="1278" y="542"/>
                </a:cubicBezTo>
                <a:cubicBezTo>
                  <a:pt x="1278" y="533"/>
                  <a:pt x="1272" y="527"/>
                  <a:pt x="1264" y="527"/>
                </a:cubicBezTo>
                <a:close/>
                <a:moveTo>
                  <a:pt x="1264" y="560"/>
                </a:moveTo>
                <a:cubicBezTo>
                  <a:pt x="1255" y="560"/>
                  <a:pt x="1249" y="566"/>
                  <a:pt x="1249" y="574"/>
                </a:cubicBezTo>
                <a:cubicBezTo>
                  <a:pt x="1249" y="583"/>
                  <a:pt x="1255" y="589"/>
                  <a:pt x="1264" y="589"/>
                </a:cubicBezTo>
                <a:cubicBezTo>
                  <a:pt x="1272" y="589"/>
                  <a:pt x="1278" y="583"/>
                  <a:pt x="1278" y="574"/>
                </a:cubicBezTo>
                <a:cubicBezTo>
                  <a:pt x="1278" y="566"/>
                  <a:pt x="1272" y="560"/>
                  <a:pt x="1264" y="560"/>
                </a:cubicBezTo>
                <a:close/>
                <a:moveTo>
                  <a:pt x="1264" y="593"/>
                </a:moveTo>
                <a:cubicBezTo>
                  <a:pt x="1255" y="593"/>
                  <a:pt x="1249" y="599"/>
                  <a:pt x="1249" y="607"/>
                </a:cubicBezTo>
                <a:cubicBezTo>
                  <a:pt x="1249" y="616"/>
                  <a:pt x="1255" y="622"/>
                  <a:pt x="1264" y="622"/>
                </a:cubicBezTo>
                <a:cubicBezTo>
                  <a:pt x="1272" y="622"/>
                  <a:pt x="1278" y="616"/>
                  <a:pt x="1278" y="607"/>
                </a:cubicBezTo>
                <a:cubicBezTo>
                  <a:pt x="1278" y="599"/>
                  <a:pt x="1272" y="593"/>
                  <a:pt x="1264" y="593"/>
                </a:cubicBezTo>
                <a:close/>
                <a:moveTo>
                  <a:pt x="1264" y="625"/>
                </a:moveTo>
                <a:cubicBezTo>
                  <a:pt x="1255" y="625"/>
                  <a:pt x="1249" y="632"/>
                  <a:pt x="1249" y="640"/>
                </a:cubicBezTo>
                <a:cubicBezTo>
                  <a:pt x="1249" y="648"/>
                  <a:pt x="1255" y="655"/>
                  <a:pt x="1264" y="655"/>
                </a:cubicBezTo>
                <a:cubicBezTo>
                  <a:pt x="1272" y="655"/>
                  <a:pt x="1278" y="648"/>
                  <a:pt x="1278" y="640"/>
                </a:cubicBezTo>
                <a:cubicBezTo>
                  <a:pt x="1278" y="632"/>
                  <a:pt x="1272" y="625"/>
                  <a:pt x="1264" y="625"/>
                </a:cubicBezTo>
                <a:close/>
                <a:moveTo>
                  <a:pt x="1264" y="658"/>
                </a:moveTo>
                <a:cubicBezTo>
                  <a:pt x="1255" y="658"/>
                  <a:pt x="1249" y="665"/>
                  <a:pt x="1249" y="673"/>
                </a:cubicBezTo>
                <a:cubicBezTo>
                  <a:pt x="1249" y="681"/>
                  <a:pt x="1255" y="688"/>
                  <a:pt x="1264" y="688"/>
                </a:cubicBezTo>
                <a:cubicBezTo>
                  <a:pt x="1272" y="688"/>
                  <a:pt x="1278" y="681"/>
                  <a:pt x="1278" y="673"/>
                </a:cubicBezTo>
                <a:cubicBezTo>
                  <a:pt x="1278" y="665"/>
                  <a:pt x="1272" y="658"/>
                  <a:pt x="1264" y="658"/>
                </a:cubicBezTo>
                <a:close/>
                <a:moveTo>
                  <a:pt x="1264" y="691"/>
                </a:moveTo>
                <a:cubicBezTo>
                  <a:pt x="1255" y="691"/>
                  <a:pt x="1249" y="698"/>
                  <a:pt x="1249" y="706"/>
                </a:cubicBezTo>
                <a:cubicBezTo>
                  <a:pt x="1249" y="714"/>
                  <a:pt x="1255" y="721"/>
                  <a:pt x="1264" y="721"/>
                </a:cubicBezTo>
                <a:cubicBezTo>
                  <a:pt x="1272" y="721"/>
                  <a:pt x="1278" y="714"/>
                  <a:pt x="1278" y="706"/>
                </a:cubicBezTo>
                <a:cubicBezTo>
                  <a:pt x="1278" y="698"/>
                  <a:pt x="1272" y="691"/>
                  <a:pt x="1264" y="691"/>
                </a:cubicBezTo>
                <a:close/>
                <a:moveTo>
                  <a:pt x="1264" y="724"/>
                </a:moveTo>
                <a:cubicBezTo>
                  <a:pt x="1255" y="724"/>
                  <a:pt x="1249" y="731"/>
                  <a:pt x="1249" y="739"/>
                </a:cubicBezTo>
                <a:cubicBezTo>
                  <a:pt x="1249" y="747"/>
                  <a:pt x="1255" y="754"/>
                  <a:pt x="1264" y="754"/>
                </a:cubicBezTo>
                <a:cubicBezTo>
                  <a:pt x="1272" y="754"/>
                  <a:pt x="1278" y="747"/>
                  <a:pt x="1278" y="739"/>
                </a:cubicBezTo>
                <a:cubicBezTo>
                  <a:pt x="1278" y="731"/>
                  <a:pt x="1272" y="724"/>
                  <a:pt x="1264" y="724"/>
                </a:cubicBezTo>
                <a:close/>
                <a:moveTo>
                  <a:pt x="1264" y="757"/>
                </a:moveTo>
                <a:cubicBezTo>
                  <a:pt x="1255" y="757"/>
                  <a:pt x="1249" y="764"/>
                  <a:pt x="1249" y="772"/>
                </a:cubicBezTo>
                <a:cubicBezTo>
                  <a:pt x="1249" y="780"/>
                  <a:pt x="1255" y="787"/>
                  <a:pt x="1264" y="787"/>
                </a:cubicBezTo>
                <a:cubicBezTo>
                  <a:pt x="1272" y="787"/>
                  <a:pt x="1278" y="780"/>
                  <a:pt x="1278" y="772"/>
                </a:cubicBezTo>
                <a:cubicBezTo>
                  <a:pt x="1278" y="764"/>
                  <a:pt x="1272" y="757"/>
                  <a:pt x="1264" y="757"/>
                </a:cubicBezTo>
                <a:close/>
                <a:moveTo>
                  <a:pt x="1264" y="790"/>
                </a:moveTo>
                <a:cubicBezTo>
                  <a:pt x="1255" y="790"/>
                  <a:pt x="1249" y="797"/>
                  <a:pt x="1249" y="805"/>
                </a:cubicBezTo>
                <a:cubicBezTo>
                  <a:pt x="1249" y="813"/>
                  <a:pt x="1255" y="820"/>
                  <a:pt x="1264" y="820"/>
                </a:cubicBezTo>
                <a:cubicBezTo>
                  <a:pt x="1272" y="820"/>
                  <a:pt x="1278" y="813"/>
                  <a:pt x="1278" y="805"/>
                </a:cubicBezTo>
                <a:cubicBezTo>
                  <a:pt x="1278" y="797"/>
                  <a:pt x="1272" y="790"/>
                  <a:pt x="1264" y="790"/>
                </a:cubicBezTo>
                <a:close/>
                <a:moveTo>
                  <a:pt x="1264" y="823"/>
                </a:moveTo>
                <a:cubicBezTo>
                  <a:pt x="1255" y="823"/>
                  <a:pt x="1249" y="830"/>
                  <a:pt x="1249" y="838"/>
                </a:cubicBezTo>
                <a:cubicBezTo>
                  <a:pt x="1249" y="846"/>
                  <a:pt x="1255" y="853"/>
                  <a:pt x="1264" y="853"/>
                </a:cubicBezTo>
                <a:cubicBezTo>
                  <a:pt x="1272" y="853"/>
                  <a:pt x="1278" y="846"/>
                  <a:pt x="1278" y="838"/>
                </a:cubicBezTo>
                <a:cubicBezTo>
                  <a:pt x="1278" y="830"/>
                  <a:pt x="1272" y="823"/>
                  <a:pt x="1264" y="823"/>
                </a:cubicBezTo>
                <a:close/>
                <a:moveTo>
                  <a:pt x="1264" y="856"/>
                </a:moveTo>
                <a:cubicBezTo>
                  <a:pt x="1255" y="856"/>
                  <a:pt x="1249" y="863"/>
                  <a:pt x="1249" y="871"/>
                </a:cubicBezTo>
                <a:cubicBezTo>
                  <a:pt x="1249" y="879"/>
                  <a:pt x="1255" y="886"/>
                  <a:pt x="1264" y="886"/>
                </a:cubicBezTo>
                <a:cubicBezTo>
                  <a:pt x="1272" y="886"/>
                  <a:pt x="1278" y="879"/>
                  <a:pt x="1278" y="871"/>
                </a:cubicBezTo>
                <a:cubicBezTo>
                  <a:pt x="1278" y="863"/>
                  <a:pt x="1272" y="856"/>
                  <a:pt x="1264" y="856"/>
                </a:cubicBezTo>
                <a:close/>
                <a:moveTo>
                  <a:pt x="1264" y="889"/>
                </a:moveTo>
                <a:cubicBezTo>
                  <a:pt x="1255" y="889"/>
                  <a:pt x="1249" y="895"/>
                  <a:pt x="1249" y="904"/>
                </a:cubicBezTo>
                <a:cubicBezTo>
                  <a:pt x="1249" y="912"/>
                  <a:pt x="1255" y="918"/>
                  <a:pt x="1264" y="918"/>
                </a:cubicBezTo>
                <a:cubicBezTo>
                  <a:pt x="1272" y="918"/>
                  <a:pt x="1278" y="912"/>
                  <a:pt x="1278" y="904"/>
                </a:cubicBezTo>
                <a:cubicBezTo>
                  <a:pt x="1278" y="895"/>
                  <a:pt x="1272" y="889"/>
                  <a:pt x="1264" y="889"/>
                </a:cubicBezTo>
                <a:close/>
                <a:moveTo>
                  <a:pt x="1264" y="922"/>
                </a:moveTo>
                <a:cubicBezTo>
                  <a:pt x="1255" y="922"/>
                  <a:pt x="1249" y="928"/>
                  <a:pt x="1249" y="937"/>
                </a:cubicBezTo>
                <a:cubicBezTo>
                  <a:pt x="1249" y="945"/>
                  <a:pt x="1255" y="951"/>
                  <a:pt x="1264" y="951"/>
                </a:cubicBezTo>
                <a:cubicBezTo>
                  <a:pt x="1272" y="951"/>
                  <a:pt x="1278" y="945"/>
                  <a:pt x="1278" y="937"/>
                </a:cubicBezTo>
                <a:cubicBezTo>
                  <a:pt x="1278" y="928"/>
                  <a:pt x="1272" y="922"/>
                  <a:pt x="1264" y="922"/>
                </a:cubicBezTo>
                <a:close/>
                <a:moveTo>
                  <a:pt x="1264" y="955"/>
                </a:moveTo>
                <a:cubicBezTo>
                  <a:pt x="1255" y="955"/>
                  <a:pt x="1249" y="961"/>
                  <a:pt x="1249" y="970"/>
                </a:cubicBezTo>
                <a:cubicBezTo>
                  <a:pt x="1249" y="978"/>
                  <a:pt x="1255" y="984"/>
                  <a:pt x="1264" y="984"/>
                </a:cubicBezTo>
                <a:cubicBezTo>
                  <a:pt x="1272" y="984"/>
                  <a:pt x="1278" y="978"/>
                  <a:pt x="1278" y="970"/>
                </a:cubicBezTo>
                <a:cubicBezTo>
                  <a:pt x="1278" y="961"/>
                  <a:pt x="1272" y="955"/>
                  <a:pt x="1264" y="955"/>
                </a:cubicBezTo>
                <a:close/>
                <a:moveTo>
                  <a:pt x="1264" y="988"/>
                </a:moveTo>
                <a:cubicBezTo>
                  <a:pt x="1255" y="988"/>
                  <a:pt x="1249" y="994"/>
                  <a:pt x="1249" y="1002"/>
                </a:cubicBezTo>
                <a:cubicBezTo>
                  <a:pt x="1249" y="1011"/>
                  <a:pt x="1255" y="1017"/>
                  <a:pt x="1264" y="1017"/>
                </a:cubicBezTo>
                <a:cubicBezTo>
                  <a:pt x="1272" y="1017"/>
                  <a:pt x="1278" y="1011"/>
                  <a:pt x="1278" y="1002"/>
                </a:cubicBezTo>
                <a:cubicBezTo>
                  <a:pt x="1278" y="994"/>
                  <a:pt x="1272" y="988"/>
                  <a:pt x="1264" y="988"/>
                </a:cubicBezTo>
                <a:close/>
                <a:moveTo>
                  <a:pt x="1264" y="1021"/>
                </a:moveTo>
                <a:cubicBezTo>
                  <a:pt x="1255" y="1021"/>
                  <a:pt x="1249" y="1027"/>
                  <a:pt x="1249" y="1035"/>
                </a:cubicBezTo>
                <a:cubicBezTo>
                  <a:pt x="1249" y="1044"/>
                  <a:pt x="1255" y="1050"/>
                  <a:pt x="1264" y="1050"/>
                </a:cubicBezTo>
                <a:cubicBezTo>
                  <a:pt x="1272" y="1050"/>
                  <a:pt x="1278" y="1044"/>
                  <a:pt x="1278" y="1035"/>
                </a:cubicBezTo>
                <a:cubicBezTo>
                  <a:pt x="1278" y="1027"/>
                  <a:pt x="1272" y="1021"/>
                  <a:pt x="1264" y="1021"/>
                </a:cubicBezTo>
                <a:close/>
                <a:moveTo>
                  <a:pt x="1264" y="1053"/>
                </a:moveTo>
                <a:cubicBezTo>
                  <a:pt x="1255" y="1053"/>
                  <a:pt x="1249" y="1060"/>
                  <a:pt x="1249" y="1068"/>
                </a:cubicBezTo>
                <a:cubicBezTo>
                  <a:pt x="1249" y="1076"/>
                  <a:pt x="1255" y="1083"/>
                  <a:pt x="1264" y="1083"/>
                </a:cubicBezTo>
                <a:cubicBezTo>
                  <a:pt x="1272" y="1083"/>
                  <a:pt x="1278" y="1076"/>
                  <a:pt x="1278" y="1068"/>
                </a:cubicBezTo>
                <a:cubicBezTo>
                  <a:pt x="1278" y="1060"/>
                  <a:pt x="1272" y="1053"/>
                  <a:pt x="1264" y="1053"/>
                </a:cubicBezTo>
                <a:close/>
                <a:moveTo>
                  <a:pt x="1264" y="1086"/>
                </a:moveTo>
                <a:cubicBezTo>
                  <a:pt x="1255" y="1086"/>
                  <a:pt x="1249" y="1093"/>
                  <a:pt x="1249" y="1101"/>
                </a:cubicBezTo>
                <a:cubicBezTo>
                  <a:pt x="1249" y="1109"/>
                  <a:pt x="1255" y="1116"/>
                  <a:pt x="1264" y="1116"/>
                </a:cubicBezTo>
                <a:cubicBezTo>
                  <a:pt x="1272" y="1116"/>
                  <a:pt x="1278" y="1109"/>
                  <a:pt x="1278" y="1101"/>
                </a:cubicBezTo>
                <a:cubicBezTo>
                  <a:pt x="1278" y="1093"/>
                  <a:pt x="1272" y="1086"/>
                  <a:pt x="1264" y="1086"/>
                </a:cubicBezTo>
                <a:close/>
                <a:moveTo>
                  <a:pt x="1264" y="1119"/>
                </a:moveTo>
                <a:cubicBezTo>
                  <a:pt x="1255" y="1119"/>
                  <a:pt x="1249" y="1126"/>
                  <a:pt x="1249" y="1134"/>
                </a:cubicBezTo>
                <a:cubicBezTo>
                  <a:pt x="1249" y="1142"/>
                  <a:pt x="1255" y="1149"/>
                  <a:pt x="1264" y="1149"/>
                </a:cubicBezTo>
                <a:cubicBezTo>
                  <a:pt x="1272" y="1149"/>
                  <a:pt x="1278" y="1142"/>
                  <a:pt x="1278" y="1134"/>
                </a:cubicBezTo>
                <a:cubicBezTo>
                  <a:pt x="1278" y="1126"/>
                  <a:pt x="1272" y="1119"/>
                  <a:pt x="1264" y="1119"/>
                </a:cubicBezTo>
                <a:close/>
                <a:moveTo>
                  <a:pt x="1264" y="1152"/>
                </a:moveTo>
                <a:cubicBezTo>
                  <a:pt x="1255" y="1152"/>
                  <a:pt x="1249" y="1159"/>
                  <a:pt x="1249" y="1167"/>
                </a:cubicBezTo>
                <a:cubicBezTo>
                  <a:pt x="1249" y="1175"/>
                  <a:pt x="1255" y="1182"/>
                  <a:pt x="1264" y="1182"/>
                </a:cubicBezTo>
                <a:cubicBezTo>
                  <a:pt x="1272" y="1182"/>
                  <a:pt x="1278" y="1175"/>
                  <a:pt x="1278" y="1167"/>
                </a:cubicBezTo>
                <a:cubicBezTo>
                  <a:pt x="1278" y="1159"/>
                  <a:pt x="1272" y="1152"/>
                  <a:pt x="1264" y="1152"/>
                </a:cubicBezTo>
                <a:close/>
                <a:moveTo>
                  <a:pt x="1264" y="1185"/>
                </a:moveTo>
                <a:cubicBezTo>
                  <a:pt x="1255" y="1185"/>
                  <a:pt x="1249" y="1192"/>
                  <a:pt x="1249" y="1200"/>
                </a:cubicBezTo>
                <a:cubicBezTo>
                  <a:pt x="1249" y="1208"/>
                  <a:pt x="1255" y="1215"/>
                  <a:pt x="1264" y="1215"/>
                </a:cubicBezTo>
                <a:cubicBezTo>
                  <a:pt x="1272" y="1215"/>
                  <a:pt x="1278" y="1208"/>
                  <a:pt x="1278" y="1200"/>
                </a:cubicBezTo>
                <a:cubicBezTo>
                  <a:pt x="1278" y="1192"/>
                  <a:pt x="1272" y="1185"/>
                  <a:pt x="1264" y="1185"/>
                </a:cubicBezTo>
                <a:close/>
                <a:moveTo>
                  <a:pt x="1264" y="1218"/>
                </a:moveTo>
                <a:cubicBezTo>
                  <a:pt x="1255" y="1218"/>
                  <a:pt x="1249" y="1225"/>
                  <a:pt x="1249" y="1233"/>
                </a:cubicBezTo>
                <a:cubicBezTo>
                  <a:pt x="1249" y="1241"/>
                  <a:pt x="1255" y="1248"/>
                  <a:pt x="1264" y="1248"/>
                </a:cubicBezTo>
                <a:cubicBezTo>
                  <a:pt x="1272" y="1248"/>
                  <a:pt x="1278" y="1241"/>
                  <a:pt x="1278" y="1233"/>
                </a:cubicBezTo>
                <a:cubicBezTo>
                  <a:pt x="1278" y="1225"/>
                  <a:pt x="1272" y="1218"/>
                  <a:pt x="1264" y="1218"/>
                </a:cubicBezTo>
                <a:close/>
                <a:moveTo>
                  <a:pt x="1264" y="1251"/>
                </a:moveTo>
                <a:cubicBezTo>
                  <a:pt x="1255" y="1251"/>
                  <a:pt x="1249" y="1258"/>
                  <a:pt x="1249" y="1266"/>
                </a:cubicBezTo>
                <a:cubicBezTo>
                  <a:pt x="1249" y="1274"/>
                  <a:pt x="1255" y="1281"/>
                  <a:pt x="1264" y="1281"/>
                </a:cubicBezTo>
                <a:cubicBezTo>
                  <a:pt x="1272" y="1281"/>
                  <a:pt x="1278" y="1274"/>
                  <a:pt x="1278" y="1266"/>
                </a:cubicBezTo>
                <a:cubicBezTo>
                  <a:pt x="1278" y="1258"/>
                  <a:pt x="1272" y="1251"/>
                  <a:pt x="1264" y="1251"/>
                </a:cubicBezTo>
                <a:close/>
                <a:moveTo>
                  <a:pt x="1264" y="1284"/>
                </a:moveTo>
                <a:cubicBezTo>
                  <a:pt x="1255" y="1284"/>
                  <a:pt x="1249" y="1291"/>
                  <a:pt x="1249" y="1299"/>
                </a:cubicBezTo>
                <a:cubicBezTo>
                  <a:pt x="1249" y="1307"/>
                  <a:pt x="1255" y="1314"/>
                  <a:pt x="1264" y="1314"/>
                </a:cubicBezTo>
                <a:cubicBezTo>
                  <a:pt x="1272" y="1314"/>
                  <a:pt x="1278" y="1307"/>
                  <a:pt x="1278" y="1299"/>
                </a:cubicBezTo>
                <a:cubicBezTo>
                  <a:pt x="1278" y="1291"/>
                  <a:pt x="1272" y="1284"/>
                  <a:pt x="1264" y="1284"/>
                </a:cubicBezTo>
                <a:close/>
                <a:moveTo>
                  <a:pt x="1264" y="1317"/>
                </a:moveTo>
                <a:cubicBezTo>
                  <a:pt x="1255" y="1317"/>
                  <a:pt x="1249" y="1323"/>
                  <a:pt x="1249" y="1332"/>
                </a:cubicBezTo>
                <a:cubicBezTo>
                  <a:pt x="1249" y="1340"/>
                  <a:pt x="1255" y="1346"/>
                  <a:pt x="1264" y="1346"/>
                </a:cubicBezTo>
                <a:cubicBezTo>
                  <a:pt x="1272" y="1346"/>
                  <a:pt x="1278" y="1340"/>
                  <a:pt x="1278" y="1332"/>
                </a:cubicBezTo>
                <a:cubicBezTo>
                  <a:pt x="1278" y="1323"/>
                  <a:pt x="1272" y="1317"/>
                  <a:pt x="1264" y="1317"/>
                </a:cubicBezTo>
                <a:close/>
                <a:moveTo>
                  <a:pt x="1264" y="1350"/>
                </a:moveTo>
                <a:cubicBezTo>
                  <a:pt x="1255" y="1350"/>
                  <a:pt x="1249" y="1356"/>
                  <a:pt x="1249" y="1365"/>
                </a:cubicBezTo>
                <a:cubicBezTo>
                  <a:pt x="1249" y="1373"/>
                  <a:pt x="1255" y="1379"/>
                  <a:pt x="1264" y="1379"/>
                </a:cubicBezTo>
                <a:cubicBezTo>
                  <a:pt x="1272" y="1379"/>
                  <a:pt x="1278" y="1373"/>
                  <a:pt x="1278" y="1365"/>
                </a:cubicBezTo>
                <a:cubicBezTo>
                  <a:pt x="1278" y="1356"/>
                  <a:pt x="1272" y="1350"/>
                  <a:pt x="1264" y="1350"/>
                </a:cubicBezTo>
                <a:close/>
                <a:moveTo>
                  <a:pt x="1264" y="1383"/>
                </a:moveTo>
                <a:cubicBezTo>
                  <a:pt x="1255" y="1383"/>
                  <a:pt x="1249" y="1389"/>
                  <a:pt x="1249" y="1397"/>
                </a:cubicBezTo>
                <a:cubicBezTo>
                  <a:pt x="1249" y="1406"/>
                  <a:pt x="1255" y="1412"/>
                  <a:pt x="1264" y="1412"/>
                </a:cubicBezTo>
                <a:cubicBezTo>
                  <a:pt x="1272" y="1412"/>
                  <a:pt x="1278" y="1406"/>
                  <a:pt x="1278" y="1397"/>
                </a:cubicBezTo>
                <a:cubicBezTo>
                  <a:pt x="1278" y="1389"/>
                  <a:pt x="1272" y="1383"/>
                  <a:pt x="1264" y="1383"/>
                </a:cubicBezTo>
                <a:close/>
                <a:moveTo>
                  <a:pt x="1264" y="1416"/>
                </a:moveTo>
                <a:cubicBezTo>
                  <a:pt x="1255" y="1416"/>
                  <a:pt x="1249" y="1422"/>
                  <a:pt x="1249" y="1430"/>
                </a:cubicBezTo>
                <a:cubicBezTo>
                  <a:pt x="1249" y="1439"/>
                  <a:pt x="1255" y="1445"/>
                  <a:pt x="1264" y="1445"/>
                </a:cubicBezTo>
                <a:cubicBezTo>
                  <a:pt x="1272" y="1445"/>
                  <a:pt x="1278" y="1439"/>
                  <a:pt x="1278" y="1430"/>
                </a:cubicBezTo>
                <a:cubicBezTo>
                  <a:pt x="1278" y="1422"/>
                  <a:pt x="1272" y="1416"/>
                  <a:pt x="1264" y="1416"/>
                </a:cubicBezTo>
                <a:close/>
                <a:moveTo>
                  <a:pt x="1296" y="0"/>
                </a:moveTo>
                <a:cubicBezTo>
                  <a:pt x="1288" y="0"/>
                  <a:pt x="1282" y="7"/>
                  <a:pt x="1282" y="15"/>
                </a:cubicBezTo>
                <a:cubicBezTo>
                  <a:pt x="1282" y="23"/>
                  <a:pt x="1288" y="30"/>
                  <a:pt x="1296" y="30"/>
                </a:cubicBezTo>
                <a:cubicBezTo>
                  <a:pt x="1305" y="30"/>
                  <a:pt x="1311" y="23"/>
                  <a:pt x="1311" y="15"/>
                </a:cubicBezTo>
                <a:cubicBezTo>
                  <a:pt x="1311" y="7"/>
                  <a:pt x="1305" y="0"/>
                  <a:pt x="1296" y="0"/>
                </a:cubicBezTo>
                <a:close/>
                <a:moveTo>
                  <a:pt x="1296" y="33"/>
                </a:moveTo>
                <a:cubicBezTo>
                  <a:pt x="1288" y="33"/>
                  <a:pt x="1282" y="40"/>
                  <a:pt x="1282" y="48"/>
                </a:cubicBezTo>
                <a:cubicBezTo>
                  <a:pt x="1282" y="56"/>
                  <a:pt x="1288" y="63"/>
                  <a:pt x="1296" y="63"/>
                </a:cubicBezTo>
                <a:cubicBezTo>
                  <a:pt x="1305" y="63"/>
                  <a:pt x="1311" y="56"/>
                  <a:pt x="1311" y="48"/>
                </a:cubicBezTo>
                <a:cubicBezTo>
                  <a:pt x="1311" y="40"/>
                  <a:pt x="1305" y="33"/>
                  <a:pt x="1296" y="33"/>
                </a:cubicBezTo>
                <a:close/>
                <a:moveTo>
                  <a:pt x="1296" y="66"/>
                </a:moveTo>
                <a:cubicBezTo>
                  <a:pt x="1288" y="66"/>
                  <a:pt x="1282" y="72"/>
                  <a:pt x="1282" y="81"/>
                </a:cubicBezTo>
                <a:cubicBezTo>
                  <a:pt x="1282" y="89"/>
                  <a:pt x="1288" y="95"/>
                  <a:pt x="1296" y="95"/>
                </a:cubicBezTo>
                <a:cubicBezTo>
                  <a:pt x="1305" y="95"/>
                  <a:pt x="1311" y="89"/>
                  <a:pt x="1311" y="81"/>
                </a:cubicBezTo>
                <a:cubicBezTo>
                  <a:pt x="1311" y="72"/>
                  <a:pt x="1305" y="66"/>
                  <a:pt x="1296" y="66"/>
                </a:cubicBezTo>
                <a:close/>
                <a:moveTo>
                  <a:pt x="1296" y="99"/>
                </a:moveTo>
                <a:cubicBezTo>
                  <a:pt x="1288" y="99"/>
                  <a:pt x="1282" y="105"/>
                  <a:pt x="1282" y="114"/>
                </a:cubicBezTo>
                <a:cubicBezTo>
                  <a:pt x="1282" y="122"/>
                  <a:pt x="1288" y="128"/>
                  <a:pt x="1296" y="128"/>
                </a:cubicBezTo>
                <a:cubicBezTo>
                  <a:pt x="1305" y="128"/>
                  <a:pt x="1311" y="122"/>
                  <a:pt x="1311" y="114"/>
                </a:cubicBezTo>
                <a:cubicBezTo>
                  <a:pt x="1311" y="105"/>
                  <a:pt x="1305" y="99"/>
                  <a:pt x="1296" y="99"/>
                </a:cubicBezTo>
                <a:close/>
                <a:moveTo>
                  <a:pt x="1296" y="132"/>
                </a:moveTo>
                <a:cubicBezTo>
                  <a:pt x="1288" y="132"/>
                  <a:pt x="1282" y="138"/>
                  <a:pt x="1282" y="147"/>
                </a:cubicBezTo>
                <a:cubicBezTo>
                  <a:pt x="1282" y="155"/>
                  <a:pt x="1288" y="161"/>
                  <a:pt x="1296" y="161"/>
                </a:cubicBezTo>
                <a:cubicBezTo>
                  <a:pt x="1305" y="161"/>
                  <a:pt x="1311" y="155"/>
                  <a:pt x="1311" y="147"/>
                </a:cubicBezTo>
                <a:cubicBezTo>
                  <a:pt x="1311" y="138"/>
                  <a:pt x="1305" y="132"/>
                  <a:pt x="1296" y="132"/>
                </a:cubicBezTo>
                <a:close/>
                <a:moveTo>
                  <a:pt x="1296" y="165"/>
                </a:moveTo>
                <a:cubicBezTo>
                  <a:pt x="1288" y="165"/>
                  <a:pt x="1282" y="171"/>
                  <a:pt x="1282" y="179"/>
                </a:cubicBezTo>
                <a:cubicBezTo>
                  <a:pt x="1282" y="188"/>
                  <a:pt x="1288" y="194"/>
                  <a:pt x="1296" y="194"/>
                </a:cubicBezTo>
                <a:cubicBezTo>
                  <a:pt x="1305" y="194"/>
                  <a:pt x="1311" y="188"/>
                  <a:pt x="1311" y="179"/>
                </a:cubicBezTo>
                <a:cubicBezTo>
                  <a:pt x="1311" y="171"/>
                  <a:pt x="1305" y="165"/>
                  <a:pt x="1296" y="165"/>
                </a:cubicBezTo>
                <a:close/>
                <a:moveTo>
                  <a:pt x="1296" y="198"/>
                </a:moveTo>
                <a:cubicBezTo>
                  <a:pt x="1288" y="198"/>
                  <a:pt x="1282" y="204"/>
                  <a:pt x="1282" y="212"/>
                </a:cubicBezTo>
                <a:cubicBezTo>
                  <a:pt x="1282" y="221"/>
                  <a:pt x="1288" y="227"/>
                  <a:pt x="1296" y="227"/>
                </a:cubicBezTo>
                <a:cubicBezTo>
                  <a:pt x="1305" y="227"/>
                  <a:pt x="1311" y="221"/>
                  <a:pt x="1311" y="212"/>
                </a:cubicBezTo>
                <a:cubicBezTo>
                  <a:pt x="1311" y="204"/>
                  <a:pt x="1305" y="198"/>
                  <a:pt x="1296" y="198"/>
                </a:cubicBezTo>
                <a:close/>
                <a:moveTo>
                  <a:pt x="1296" y="230"/>
                </a:moveTo>
                <a:cubicBezTo>
                  <a:pt x="1288" y="230"/>
                  <a:pt x="1282" y="237"/>
                  <a:pt x="1282" y="245"/>
                </a:cubicBezTo>
                <a:cubicBezTo>
                  <a:pt x="1282" y="253"/>
                  <a:pt x="1288" y="260"/>
                  <a:pt x="1296" y="260"/>
                </a:cubicBezTo>
                <a:cubicBezTo>
                  <a:pt x="1305" y="260"/>
                  <a:pt x="1311" y="253"/>
                  <a:pt x="1311" y="245"/>
                </a:cubicBezTo>
                <a:cubicBezTo>
                  <a:pt x="1311" y="237"/>
                  <a:pt x="1305" y="230"/>
                  <a:pt x="1296" y="230"/>
                </a:cubicBezTo>
                <a:close/>
                <a:moveTo>
                  <a:pt x="1296" y="263"/>
                </a:moveTo>
                <a:cubicBezTo>
                  <a:pt x="1288" y="263"/>
                  <a:pt x="1282" y="270"/>
                  <a:pt x="1282" y="278"/>
                </a:cubicBezTo>
                <a:cubicBezTo>
                  <a:pt x="1282" y="286"/>
                  <a:pt x="1288" y="293"/>
                  <a:pt x="1296" y="293"/>
                </a:cubicBezTo>
                <a:cubicBezTo>
                  <a:pt x="1305" y="293"/>
                  <a:pt x="1311" y="286"/>
                  <a:pt x="1311" y="278"/>
                </a:cubicBezTo>
                <a:cubicBezTo>
                  <a:pt x="1311" y="270"/>
                  <a:pt x="1305" y="263"/>
                  <a:pt x="1296" y="263"/>
                </a:cubicBezTo>
                <a:close/>
                <a:moveTo>
                  <a:pt x="1296" y="296"/>
                </a:moveTo>
                <a:cubicBezTo>
                  <a:pt x="1288" y="296"/>
                  <a:pt x="1282" y="303"/>
                  <a:pt x="1282" y="311"/>
                </a:cubicBezTo>
                <a:cubicBezTo>
                  <a:pt x="1282" y="319"/>
                  <a:pt x="1288" y="326"/>
                  <a:pt x="1296" y="326"/>
                </a:cubicBezTo>
                <a:cubicBezTo>
                  <a:pt x="1305" y="326"/>
                  <a:pt x="1311" y="319"/>
                  <a:pt x="1311" y="311"/>
                </a:cubicBezTo>
                <a:cubicBezTo>
                  <a:pt x="1311" y="303"/>
                  <a:pt x="1305" y="296"/>
                  <a:pt x="1296" y="296"/>
                </a:cubicBezTo>
                <a:close/>
                <a:moveTo>
                  <a:pt x="1296" y="329"/>
                </a:moveTo>
                <a:cubicBezTo>
                  <a:pt x="1288" y="329"/>
                  <a:pt x="1282" y="336"/>
                  <a:pt x="1282" y="344"/>
                </a:cubicBezTo>
                <a:cubicBezTo>
                  <a:pt x="1282" y="352"/>
                  <a:pt x="1288" y="359"/>
                  <a:pt x="1296" y="359"/>
                </a:cubicBezTo>
                <a:cubicBezTo>
                  <a:pt x="1305" y="359"/>
                  <a:pt x="1311" y="352"/>
                  <a:pt x="1311" y="344"/>
                </a:cubicBezTo>
                <a:cubicBezTo>
                  <a:pt x="1311" y="336"/>
                  <a:pt x="1305" y="329"/>
                  <a:pt x="1296" y="329"/>
                </a:cubicBezTo>
                <a:close/>
                <a:moveTo>
                  <a:pt x="1296" y="362"/>
                </a:moveTo>
                <a:cubicBezTo>
                  <a:pt x="1288" y="362"/>
                  <a:pt x="1282" y="369"/>
                  <a:pt x="1282" y="377"/>
                </a:cubicBezTo>
                <a:cubicBezTo>
                  <a:pt x="1282" y="385"/>
                  <a:pt x="1288" y="392"/>
                  <a:pt x="1296" y="392"/>
                </a:cubicBezTo>
                <a:cubicBezTo>
                  <a:pt x="1305" y="392"/>
                  <a:pt x="1311" y="385"/>
                  <a:pt x="1311" y="377"/>
                </a:cubicBezTo>
                <a:cubicBezTo>
                  <a:pt x="1311" y="369"/>
                  <a:pt x="1305" y="362"/>
                  <a:pt x="1296" y="362"/>
                </a:cubicBezTo>
                <a:close/>
                <a:moveTo>
                  <a:pt x="1296" y="395"/>
                </a:moveTo>
                <a:cubicBezTo>
                  <a:pt x="1288" y="395"/>
                  <a:pt x="1282" y="402"/>
                  <a:pt x="1282" y="410"/>
                </a:cubicBezTo>
                <a:cubicBezTo>
                  <a:pt x="1282" y="418"/>
                  <a:pt x="1288" y="425"/>
                  <a:pt x="1296" y="425"/>
                </a:cubicBezTo>
                <a:cubicBezTo>
                  <a:pt x="1305" y="425"/>
                  <a:pt x="1311" y="418"/>
                  <a:pt x="1311" y="410"/>
                </a:cubicBezTo>
                <a:cubicBezTo>
                  <a:pt x="1311" y="402"/>
                  <a:pt x="1305" y="395"/>
                  <a:pt x="1296" y="395"/>
                </a:cubicBezTo>
                <a:close/>
                <a:moveTo>
                  <a:pt x="1296" y="428"/>
                </a:moveTo>
                <a:cubicBezTo>
                  <a:pt x="1288" y="428"/>
                  <a:pt x="1282" y="435"/>
                  <a:pt x="1282" y="443"/>
                </a:cubicBezTo>
                <a:cubicBezTo>
                  <a:pt x="1282" y="451"/>
                  <a:pt x="1288" y="458"/>
                  <a:pt x="1296" y="458"/>
                </a:cubicBezTo>
                <a:cubicBezTo>
                  <a:pt x="1305" y="458"/>
                  <a:pt x="1311" y="451"/>
                  <a:pt x="1311" y="443"/>
                </a:cubicBezTo>
                <a:cubicBezTo>
                  <a:pt x="1311" y="435"/>
                  <a:pt x="1305" y="428"/>
                  <a:pt x="1296" y="428"/>
                </a:cubicBezTo>
                <a:close/>
                <a:moveTo>
                  <a:pt x="1296" y="461"/>
                </a:moveTo>
                <a:cubicBezTo>
                  <a:pt x="1288" y="461"/>
                  <a:pt x="1282" y="468"/>
                  <a:pt x="1282" y="476"/>
                </a:cubicBezTo>
                <a:cubicBezTo>
                  <a:pt x="1282" y="484"/>
                  <a:pt x="1288" y="491"/>
                  <a:pt x="1296" y="491"/>
                </a:cubicBezTo>
                <a:cubicBezTo>
                  <a:pt x="1305" y="491"/>
                  <a:pt x="1311" y="484"/>
                  <a:pt x="1311" y="476"/>
                </a:cubicBezTo>
                <a:cubicBezTo>
                  <a:pt x="1311" y="468"/>
                  <a:pt x="1305" y="461"/>
                  <a:pt x="1296" y="461"/>
                </a:cubicBezTo>
                <a:close/>
                <a:moveTo>
                  <a:pt x="1296" y="494"/>
                </a:moveTo>
                <a:cubicBezTo>
                  <a:pt x="1288" y="494"/>
                  <a:pt x="1282" y="500"/>
                  <a:pt x="1282" y="509"/>
                </a:cubicBezTo>
                <a:cubicBezTo>
                  <a:pt x="1282" y="517"/>
                  <a:pt x="1288" y="523"/>
                  <a:pt x="1296" y="523"/>
                </a:cubicBezTo>
                <a:cubicBezTo>
                  <a:pt x="1305" y="523"/>
                  <a:pt x="1311" y="517"/>
                  <a:pt x="1311" y="509"/>
                </a:cubicBezTo>
                <a:cubicBezTo>
                  <a:pt x="1311" y="500"/>
                  <a:pt x="1305" y="494"/>
                  <a:pt x="1296" y="494"/>
                </a:cubicBezTo>
                <a:close/>
                <a:moveTo>
                  <a:pt x="1296" y="527"/>
                </a:moveTo>
                <a:cubicBezTo>
                  <a:pt x="1288" y="527"/>
                  <a:pt x="1282" y="533"/>
                  <a:pt x="1282" y="542"/>
                </a:cubicBezTo>
                <a:cubicBezTo>
                  <a:pt x="1282" y="550"/>
                  <a:pt x="1288" y="556"/>
                  <a:pt x="1296" y="556"/>
                </a:cubicBezTo>
                <a:cubicBezTo>
                  <a:pt x="1305" y="556"/>
                  <a:pt x="1311" y="550"/>
                  <a:pt x="1311" y="542"/>
                </a:cubicBezTo>
                <a:cubicBezTo>
                  <a:pt x="1311" y="533"/>
                  <a:pt x="1305" y="527"/>
                  <a:pt x="1296" y="527"/>
                </a:cubicBezTo>
                <a:close/>
                <a:moveTo>
                  <a:pt x="1296" y="560"/>
                </a:moveTo>
                <a:cubicBezTo>
                  <a:pt x="1288" y="560"/>
                  <a:pt x="1282" y="566"/>
                  <a:pt x="1282" y="574"/>
                </a:cubicBezTo>
                <a:cubicBezTo>
                  <a:pt x="1282" y="583"/>
                  <a:pt x="1288" y="589"/>
                  <a:pt x="1296" y="589"/>
                </a:cubicBezTo>
                <a:cubicBezTo>
                  <a:pt x="1305" y="589"/>
                  <a:pt x="1311" y="583"/>
                  <a:pt x="1311" y="574"/>
                </a:cubicBezTo>
                <a:cubicBezTo>
                  <a:pt x="1311" y="566"/>
                  <a:pt x="1305" y="560"/>
                  <a:pt x="1296" y="560"/>
                </a:cubicBezTo>
                <a:close/>
                <a:moveTo>
                  <a:pt x="1296" y="593"/>
                </a:moveTo>
                <a:cubicBezTo>
                  <a:pt x="1288" y="593"/>
                  <a:pt x="1282" y="599"/>
                  <a:pt x="1282" y="607"/>
                </a:cubicBezTo>
                <a:cubicBezTo>
                  <a:pt x="1282" y="616"/>
                  <a:pt x="1288" y="622"/>
                  <a:pt x="1296" y="622"/>
                </a:cubicBezTo>
                <a:cubicBezTo>
                  <a:pt x="1305" y="622"/>
                  <a:pt x="1311" y="616"/>
                  <a:pt x="1311" y="607"/>
                </a:cubicBezTo>
                <a:cubicBezTo>
                  <a:pt x="1311" y="599"/>
                  <a:pt x="1305" y="593"/>
                  <a:pt x="1296" y="593"/>
                </a:cubicBezTo>
                <a:close/>
                <a:moveTo>
                  <a:pt x="1296" y="625"/>
                </a:moveTo>
                <a:cubicBezTo>
                  <a:pt x="1288" y="625"/>
                  <a:pt x="1282" y="632"/>
                  <a:pt x="1282" y="640"/>
                </a:cubicBezTo>
                <a:cubicBezTo>
                  <a:pt x="1282" y="648"/>
                  <a:pt x="1288" y="655"/>
                  <a:pt x="1296" y="655"/>
                </a:cubicBezTo>
                <a:cubicBezTo>
                  <a:pt x="1305" y="655"/>
                  <a:pt x="1311" y="648"/>
                  <a:pt x="1311" y="640"/>
                </a:cubicBezTo>
                <a:cubicBezTo>
                  <a:pt x="1311" y="632"/>
                  <a:pt x="1305" y="625"/>
                  <a:pt x="1296" y="625"/>
                </a:cubicBezTo>
                <a:close/>
                <a:moveTo>
                  <a:pt x="1296" y="658"/>
                </a:moveTo>
                <a:cubicBezTo>
                  <a:pt x="1288" y="658"/>
                  <a:pt x="1282" y="665"/>
                  <a:pt x="1282" y="673"/>
                </a:cubicBezTo>
                <a:cubicBezTo>
                  <a:pt x="1282" y="681"/>
                  <a:pt x="1288" y="688"/>
                  <a:pt x="1296" y="688"/>
                </a:cubicBezTo>
                <a:cubicBezTo>
                  <a:pt x="1305" y="688"/>
                  <a:pt x="1311" y="681"/>
                  <a:pt x="1311" y="673"/>
                </a:cubicBezTo>
                <a:cubicBezTo>
                  <a:pt x="1311" y="665"/>
                  <a:pt x="1305" y="658"/>
                  <a:pt x="1296" y="658"/>
                </a:cubicBezTo>
                <a:close/>
                <a:moveTo>
                  <a:pt x="1296" y="691"/>
                </a:moveTo>
                <a:cubicBezTo>
                  <a:pt x="1288" y="691"/>
                  <a:pt x="1282" y="698"/>
                  <a:pt x="1282" y="706"/>
                </a:cubicBezTo>
                <a:cubicBezTo>
                  <a:pt x="1282" y="714"/>
                  <a:pt x="1288" y="721"/>
                  <a:pt x="1296" y="721"/>
                </a:cubicBezTo>
                <a:cubicBezTo>
                  <a:pt x="1305" y="721"/>
                  <a:pt x="1311" y="714"/>
                  <a:pt x="1311" y="706"/>
                </a:cubicBezTo>
                <a:cubicBezTo>
                  <a:pt x="1311" y="698"/>
                  <a:pt x="1305" y="691"/>
                  <a:pt x="1296" y="691"/>
                </a:cubicBezTo>
                <a:close/>
                <a:moveTo>
                  <a:pt x="1296" y="724"/>
                </a:moveTo>
                <a:cubicBezTo>
                  <a:pt x="1288" y="724"/>
                  <a:pt x="1282" y="731"/>
                  <a:pt x="1282" y="739"/>
                </a:cubicBezTo>
                <a:cubicBezTo>
                  <a:pt x="1282" y="747"/>
                  <a:pt x="1288" y="754"/>
                  <a:pt x="1296" y="754"/>
                </a:cubicBezTo>
                <a:cubicBezTo>
                  <a:pt x="1305" y="754"/>
                  <a:pt x="1311" y="747"/>
                  <a:pt x="1311" y="739"/>
                </a:cubicBezTo>
                <a:cubicBezTo>
                  <a:pt x="1311" y="731"/>
                  <a:pt x="1305" y="724"/>
                  <a:pt x="1296" y="724"/>
                </a:cubicBezTo>
                <a:close/>
                <a:moveTo>
                  <a:pt x="1296" y="757"/>
                </a:moveTo>
                <a:cubicBezTo>
                  <a:pt x="1288" y="757"/>
                  <a:pt x="1282" y="764"/>
                  <a:pt x="1282" y="772"/>
                </a:cubicBezTo>
                <a:cubicBezTo>
                  <a:pt x="1282" y="780"/>
                  <a:pt x="1288" y="787"/>
                  <a:pt x="1296" y="787"/>
                </a:cubicBezTo>
                <a:cubicBezTo>
                  <a:pt x="1305" y="787"/>
                  <a:pt x="1311" y="780"/>
                  <a:pt x="1311" y="772"/>
                </a:cubicBezTo>
                <a:cubicBezTo>
                  <a:pt x="1311" y="764"/>
                  <a:pt x="1305" y="757"/>
                  <a:pt x="1296" y="757"/>
                </a:cubicBezTo>
                <a:close/>
                <a:moveTo>
                  <a:pt x="1296" y="790"/>
                </a:moveTo>
                <a:cubicBezTo>
                  <a:pt x="1288" y="790"/>
                  <a:pt x="1282" y="797"/>
                  <a:pt x="1282" y="805"/>
                </a:cubicBezTo>
                <a:cubicBezTo>
                  <a:pt x="1282" y="813"/>
                  <a:pt x="1288" y="820"/>
                  <a:pt x="1296" y="820"/>
                </a:cubicBezTo>
                <a:cubicBezTo>
                  <a:pt x="1305" y="820"/>
                  <a:pt x="1311" y="813"/>
                  <a:pt x="1311" y="805"/>
                </a:cubicBezTo>
                <a:cubicBezTo>
                  <a:pt x="1311" y="797"/>
                  <a:pt x="1305" y="790"/>
                  <a:pt x="1296" y="790"/>
                </a:cubicBezTo>
                <a:close/>
                <a:moveTo>
                  <a:pt x="1296" y="823"/>
                </a:moveTo>
                <a:cubicBezTo>
                  <a:pt x="1288" y="823"/>
                  <a:pt x="1282" y="830"/>
                  <a:pt x="1282" y="838"/>
                </a:cubicBezTo>
                <a:cubicBezTo>
                  <a:pt x="1282" y="846"/>
                  <a:pt x="1288" y="853"/>
                  <a:pt x="1296" y="853"/>
                </a:cubicBezTo>
                <a:cubicBezTo>
                  <a:pt x="1305" y="853"/>
                  <a:pt x="1311" y="846"/>
                  <a:pt x="1311" y="838"/>
                </a:cubicBezTo>
                <a:cubicBezTo>
                  <a:pt x="1311" y="830"/>
                  <a:pt x="1305" y="823"/>
                  <a:pt x="1296" y="823"/>
                </a:cubicBezTo>
                <a:close/>
                <a:moveTo>
                  <a:pt x="1296" y="856"/>
                </a:moveTo>
                <a:cubicBezTo>
                  <a:pt x="1288" y="856"/>
                  <a:pt x="1282" y="863"/>
                  <a:pt x="1282" y="871"/>
                </a:cubicBezTo>
                <a:cubicBezTo>
                  <a:pt x="1282" y="879"/>
                  <a:pt x="1288" y="886"/>
                  <a:pt x="1296" y="886"/>
                </a:cubicBezTo>
                <a:cubicBezTo>
                  <a:pt x="1305" y="886"/>
                  <a:pt x="1311" y="879"/>
                  <a:pt x="1311" y="871"/>
                </a:cubicBezTo>
                <a:cubicBezTo>
                  <a:pt x="1311" y="863"/>
                  <a:pt x="1305" y="856"/>
                  <a:pt x="1296" y="856"/>
                </a:cubicBezTo>
                <a:close/>
                <a:moveTo>
                  <a:pt x="1296" y="889"/>
                </a:moveTo>
                <a:cubicBezTo>
                  <a:pt x="1288" y="889"/>
                  <a:pt x="1282" y="895"/>
                  <a:pt x="1282" y="904"/>
                </a:cubicBezTo>
                <a:cubicBezTo>
                  <a:pt x="1282" y="912"/>
                  <a:pt x="1288" y="918"/>
                  <a:pt x="1296" y="918"/>
                </a:cubicBezTo>
                <a:cubicBezTo>
                  <a:pt x="1305" y="918"/>
                  <a:pt x="1311" y="912"/>
                  <a:pt x="1311" y="904"/>
                </a:cubicBezTo>
                <a:cubicBezTo>
                  <a:pt x="1311" y="895"/>
                  <a:pt x="1305" y="889"/>
                  <a:pt x="1296" y="889"/>
                </a:cubicBezTo>
                <a:close/>
                <a:moveTo>
                  <a:pt x="1296" y="922"/>
                </a:moveTo>
                <a:cubicBezTo>
                  <a:pt x="1288" y="922"/>
                  <a:pt x="1282" y="928"/>
                  <a:pt x="1282" y="937"/>
                </a:cubicBezTo>
                <a:cubicBezTo>
                  <a:pt x="1282" y="945"/>
                  <a:pt x="1288" y="951"/>
                  <a:pt x="1296" y="951"/>
                </a:cubicBezTo>
                <a:cubicBezTo>
                  <a:pt x="1305" y="951"/>
                  <a:pt x="1311" y="945"/>
                  <a:pt x="1311" y="937"/>
                </a:cubicBezTo>
                <a:cubicBezTo>
                  <a:pt x="1311" y="928"/>
                  <a:pt x="1305" y="922"/>
                  <a:pt x="1296" y="922"/>
                </a:cubicBezTo>
                <a:close/>
                <a:moveTo>
                  <a:pt x="1296" y="955"/>
                </a:moveTo>
                <a:cubicBezTo>
                  <a:pt x="1288" y="955"/>
                  <a:pt x="1282" y="961"/>
                  <a:pt x="1282" y="970"/>
                </a:cubicBezTo>
                <a:cubicBezTo>
                  <a:pt x="1282" y="978"/>
                  <a:pt x="1288" y="984"/>
                  <a:pt x="1296" y="984"/>
                </a:cubicBezTo>
                <a:cubicBezTo>
                  <a:pt x="1305" y="984"/>
                  <a:pt x="1311" y="978"/>
                  <a:pt x="1311" y="970"/>
                </a:cubicBezTo>
                <a:cubicBezTo>
                  <a:pt x="1311" y="961"/>
                  <a:pt x="1305" y="955"/>
                  <a:pt x="1296" y="955"/>
                </a:cubicBezTo>
                <a:close/>
                <a:moveTo>
                  <a:pt x="1296" y="988"/>
                </a:moveTo>
                <a:cubicBezTo>
                  <a:pt x="1288" y="988"/>
                  <a:pt x="1282" y="994"/>
                  <a:pt x="1282" y="1002"/>
                </a:cubicBezTo>
                <a:cubicBezTo>
                  <a:pt x="1282" y="1011"/>
                  <a:pt x="1288" y="1017"/>
                  <a:pt x="1296" y="1017"/>
                </a:cubicBezTo>
                <a:cubicBezTo>
                  <a:pt x="1305" y="1017"/>
                  <a:pt x="1311" y="1011"/>
                  <a:pt x="1311" y="1002"/>
                </a:cubicBezTo>
                <a:cubicBezTo>
                  <a:pt x="1311" y="994"/>
                  <a:pt x="1305" y="988"/>
                  <a:pt x="1296" y="988"/>
                </a:cubicBezTo>
                <a:close/>
                <a:moveTo>
                  <a:pt x="1296" y="1021"/>
                </a:moveTo>
                <a:cubicBezTo>
                  <a:pt x="1288" y="1021"/>
                  <a:pt x="1282" y="1027"/>
                  <a:pt x="1282" y="1035"/>
                </a:cubicBezTo>
                <a:cubicBezTo>
                  <a:pt x="1282" y="1044"/>
                  <a:pt x="1288" y="1050"/>
                  <a:pt x="1296" y="1050"/>
                </a:cubicBezTo>
                <a:cubicBezTo>
                  <a:pt x="1305" y="1050"/>
                  <a:pt x="1311" y="1044"/>
                  <a:pt x="1311" y="1035"/>
                </a:cubicBezTo>
                <a:cubicBezTo>
                  <a:pt x="1311" y="1027"/>
                  <a:pt x="1305" y="1021"/>
                  <a:pt x="1296" y="1021"/>
                </a:cubicBezTo>
                <a:close/>
                <a:moveTo>
                  <a:pt x="1296" y="1053"/>
                </a:moveTo>
                <a:cubicBezTo>
                  <a:pt x="1288" y="1053"/>
                  <a:pt x="1282" y="1060"/>
                  <a:pt x="1282" y="1068"/>
                </a:cubicBezTo>
                <a:cubicBezTo>
                  <a:pt x="1282" y="1076"/>
                  <a:pt x="1288" y="1083"/>
                  <a:pt x="1296" y="1083"/>
                </a:cubicBezTo>
                <a:cubicBezTo>
                  <a:pt x="1305" y="1083"/>
                  <a:pt x="1311" y="1076"/>
                  <a:pt x="1311" y="1068"/>
                </a:cubicBezTo>
                <a:cubicBezTo>
                  <a:pt x="1311" y="1060"/>
                  <a:pt x="1305" y="1053"/>
                  <a:pt x="1296" y="1053"/>
                </a:cubicBezTo>
                <a:close/>
                <a:moveTo>
                  <a:pt x="1296" y="1086"/>
                </a:moveTo>
                <a:cubicBezTo>
                  <a:pt x="1288" y="1086"/>
                  <a:pt x="1282" y="1093"/>
                  <a:pt x="1282" y="1101"/>
                </a:cubicBezTo>
                <a:cubicBezTo>
                  <a:pt x="1282" y="1109"/>
                  <a:pt x="1288" y="1116"/>
                  <a:pt x="1296" y="1116"/>
                </a:cubicBezTo>
                <a:cubicBezTo>
                  <a:pt x="1305" y="1116"/>
                  <a:pt x="1311" y="1109"/>
                  <a:pt x="1311" y="1101"/>
                </a:cubicBezTo>
                <a:cubicBezTo>
                  <a:pt x="1311" y="1093"/>
                  <a:pt x="1305" y="1086"/>
                  <a:pt x="1296" y="1086"/>
                </a:cubicBezTo>
                <a:close/>
                <a:moveTo>
                  <a:pt x="1296" y="1119"/>
                </a:moveTo>
                <a:cubicBezTo>
                  <a:pt x="1288" y="1119"/>
                  <a:pt x="1282" y="1126"/>
                  <a:pt x="1282" y="1134"/>
                </a:cubicBezTo>
                <a:cubicBezTo>
                  <a:pt x="1282" y="1142"/>
                  <a:pt x="1288" y="1149"/>
                  <a:pt x="1296" y="1149"/>
                </a:cubicBezTo>
                <a:cubicBezTo>
                  <a:pt x="1305" y="1149"/>
                  <a:pt x="1311" y="1142"/>
                  <a:pt x="1311" y="1134"/>
                </a:cubicBezTo>
                <a:cubicBezTo>
                  <a:pt x="1311" y="1126"/>
                  <a:pt x="1305" y="1119"/>
                  <a:pt x="1296" y="1119"/>
                </a:cubicBezTo>
                <a:close/>
                <a:moveTo>
                  <a:pt x="1296" y="1152"/>
                </a:moveTo>
                <a:cubicBezTo>
                  <a:pt x="1288" y="1152"/>
                  <a:pt x="1282" y="1159"/>
                  <a:pt x="1282" y="1167"/>
                </a:cubicBezTo>
                <a:cubicBezTo>
                  <a:pt x="1282" y="1175"/>
                  <a:pt x="1288" y="1182"/>
                  <a:pt x="1296" y="1182"/>
                </a:cubicBezTo>
                <a:cubicBezTo>
                  <a:pt x="1305" y="1182"/>
                  <a:pt x="1311" y="1175"/>
                  <a:pt x="1311" y="1167"/>
                </a:cubicBezTo>
                <a:cubicBezTo>
                  <a:pt x="1311" y="1159"/>
                  <a:pt x="1305" y="1152"/>
                  <a:pt x="1296" y="1152"/>
                </a:cubicBezTo>
                <a:close/>
                <a:moveTo>
                  <a:pt x="1296" y="1185"/>
                </a:moveTo>
                <a:cubicBezTo>
                  <a:pt x="1288" y="1185"/>
                  <a:pt x="1282" y="1192"/>
                  <a:pt x="1282" y="1200"/>
                </a:cubicBezTo>
                <a:cubicBezTo>
                  <a:pt x="1282" y="1208"/>
                  <a:pt x="1288" y="1215"/>
                  <a:pt x="1296" y="1215"/>
                </a:cubicBezTo>
                <a:cubicBezTo>
                  <a:pt x="1305" y="1215"/>
                  <a:pt x="1311" y="1208"/>
                  <a:pt x="1311" y="1200"/>
                </a:cubicBezTo>
                <a:cubicBezTo>
                  <a:pt x="1311" y="1192"/>
                  <a:pt x="1305" y="1185"/>
                  <a:pt x="1296" y="1185"/>
                </a:cubicBezTo>
                <a:close/>
                <a:moveTo>
                  <a:pt x="1296" y="1218"/>
                </a:moveTo>
                <a:cubicBezTo>
                  <a:pt x="1288" y="1218"/>
                  <a:pt x="1282" y="1225"/>
                  <a:pt x="1282" y="1233"/>
                </a:cubicBezTo>
                <a:cubicBezTo>
                  <a:pt x="1282" y="1241"/>
                  <a:pt x="1288" y="1248"/>
                  <a:pt x="1296" y="1248"/>
                </a:cubicBezTo>
                <a:cubicBezTo>
                  <a:pt x="1305" y="1248"/>
                  <a:pt x="1311" y="1241"/>
                  <a:pt x="1311" y="1233"/>
                </a:cubicBezTo>
                <a:cubicBezTo>
                  <a:pt x="1311" y="1225"/>
                  <a:pt x="1305" y="1218"/>
                  <a:pt x="1296" y="1218"/>
                </a:cubicBezTo>
                <a:close/>
                <a:moveTo>
                  <a:pt x="1296" y="1251"/>
                </a:moveTo>
                <a:cubicBezTo>
                  <a:pt x="1288" y="1251"/>
                  <a:pt x="1282" y="1258"/>
                  <a:pt x="1282" y="1266"/>
                </a:cubicBezTo>
                <a:cubicBezTo>
                  <a:pt x="1282" y="1274"/>
                  <a:pt x="1288" y="1281"/>
                  <a:pt x="1296" y="1281"/>
                </a:cubicBezTo>
                <a:cubicBezTo>
                  <a:pt x="1305" y="1281"/>
                  <a:pt x="1311" y="1274"/>
                  <a:pt x="1311" y="1266"/>
                </a:cubicBezTo>
                <a:cubicBezTo>
                  <a:pt x="1311" y="1258"/>
                  <a:pt x="1305" y="1251"/>
                  <a:pt x="1296" y="1251"/>
                </a:cubicBezTo>
                <a:close/>
                <a:moveTo>
                  <a:pt x="1296" y="1284"/>
                </a:moveTo>
                <a:cubicBezTo>
                  <a:pt x="1288" y="1284"/>
                  <a:pt x="1282" y="1291"/>
                  <a:pt x="1282" y="1299"/>
                </a:cubicBezTo>
                <a:cubicBezTo>
                  <a:pt x="1282" y="1307"/>
                  <a:pt x="1288" y="1314"/>
                  <a:pt x="1296" y="1314"/>
                </a:cubicBezTo>
                <a:cubicBezTo>
                  <a:pt x="1305" y="1314"/>
                  <a:pt x="1311" y="1307"/>
                  <a:pt x="1311" y="1299"/>
                </a:cubicBezTo>
                <a:cubicBezTo>
                  <a:pt x="1311" y="1291"/>
                  <a:pt x="1305" y="1284"/>
                  <a:pt x="1296" y="1284"/>
                </a:cubicBezTo>
                <a:close/>
                <a:moveTo>
                  <a:pt x="1296" y="1317"/>
                </a:moveTo>
                <a:cubicBezTo>
                  <a:pt x="1288" y="1317"/>
                  <a:pt x="1282" y="1323"/>
                  <a:pt x="1282" y="1332"/>
                </a:cubicBezTo>
                <a:cubicBezTo>
                  <a:pt x="1282" y="1340"/>
                  <a:pt x="1288" y="1346"/>
                  <a:pt x="1296" y="1346"/>
                </a:cubicBezTo>
                <a:cubicBezTo>
                  <a:pt x="1305" y="1346"/>
                  <a:pt x="1311" y="1340"/>
                  <a:pt x="1311" y="1332"/>
                </a:cubicBezTo>
                <a:cubicBezTo>
                  <a:pt x="1311" y="1323"/>
                  <a:pt x="1305" y="1317"/>
                  <a:pt x="1296" y="1317"/>
                </a:cubicBezTo>
                <a:close/>
                <a:moveTo>
                  <a:pt x="1296" y="1350"/>
                </a:moveTo>
                <a:cubicBezTo>
                  <a:pt x="1288" y="1350"/>
                  <a:pt x="1282" y="1356"/>
                  <a:pt x="1282" y="1365"/>
                </a:cubicBezTo>
                <a:cubicBezTo>
                  <a:pt x="1282" y="1373"/>
                  <a:pt x="1288" y="1379"/>
                  <a:pt x="1296" y="1379"/>
                </a:cubicBezTo>
                <a:cubicBezTo>
                  <a:pt x="1305" y="1379"/>
                  <a:pt x="1311" y="1373"/>
                  <a:pt x="1311" y="1365"/>
                </a:cubicBezTo>
                <a:cubicBezTo>
                  <a:pt x="1311" y="1356"/>
                  <a:pt x="1305" y="1350"/>
                  <a:pt x="1296" y="1350"/>
                </a:cubicBezTo>
                <a:close/>
                <a:moveTo>
                  <a:pt x="1296" y="1383"/>
                </a:moveTo>
                <a:cubicBezTo>
                  <a:pt x="1288" y="1383"/>
                  <a:pt x="1282" y="1389"/>
                  <a:pt x="1282" y="1397"/>
                </a:cubicBezTo>
                <a:cubicBezTo>
                  <a:pt x="1282" y="1406"/>
                  <a:pt x="1288" y="1412"/>
                  <a:pt x="1296" y="1412"/>
                </a:cubicBezTo>
                <a:cubicBezTo>
                  <a:pt x="1305" y="1412"/>
                  <a:pt x="1311" y="1406"/>
                  <a:pt x="1311" y="1397"/>
                </a:cubicBezTo>
                <a:cubicBezTo>
                  <a:pt x="1311" y="1389"/>
                  <a:pt x="1305" y="1383"/>
                  <a:pt x="1296" y="1383"/>
                </a:cubicBezTo>
                <a:close/>
                <a:moveTo>
                  <a:pt x="1296" y="1416"/>
                </a:moveTo>
                <a:cubicBezTo>
                  <a:pt x="1288" y="1416"/>
                  <a:pt x="1282" y="1422"/>
                  <a:pt x="1282" y="1430"/>
                </a:cubicBezTo>
                <a:cubicBezTo>
                  <a:pt x="1282" y="1439"/>
                  <a:pt x="1288" y="1445"/>
                  <a:pt x="1296" y="1445"/>
                </a:cubicBezTo>
                <a:cubicBezTo>
                  <a:pt x="1305" y="1445"/>
                  <a:pt x="1311" y="1439"/>
                  <a:pt x="1311" y="1430"/>
                </a:cubicBezTo>
                <a:cubicBezTo>
                  <a:pt x="1311" y="1422"/>
                  <a:pt x="1305" y="1416"/>
                  <a:pt x="1296" y="1416"/>
                </a:cubicBezTo>
                <a:close/>
                <a:moveTo>
                  <a:pt x="1329" y="0"/>
                </a:moveTo>
                <a:cubicBezTo>
                  <a:pt x="1321" y="0"/>
                  <a:pt x="1314" y="7"/>
                  <a:pt x="1314" y="15"/>
                </a:cubicBezTo>
                <a:cubicBezTo>
                  <a:pt x="1314" y="23"/>
                  <a:pt x="1321" y="30"/>
                  <a:pt x="1329" y="30"/>
                </a:cubicBezTo>
                <a:cubicBezTo>
                  <a:pt x="1337" y="30"/>
                  <a:pt x="1344" y="23"/>
                  <a:pt x="1344" y="15"/>
                </a:cubicBezTo>
                <a:cubicBezTo>
                  <a:pt x="1344" y="7"/>
                  <a:pt x="1337" y="0"/>
                  <a:pt x="1329" y="0"/>
                </a:cubicBezTo>
                <a:close/>
                <a:moveTo>
                  <a:pt x="1329" y="33"/>
                </a:moveTo>
                <a:cubicBezTo>
                  <a:pt x="1321" y="33"/>
                  <a:pt x="1314" y="40"/>
                  <a:pt x="1314" y="48"/>
                </a:cubicBezTo>
                <a:cubicBezTo>
                  <a:pt x="1314" y="56"/>
                  <a:pt x="1321" y="63"/>
                  <a:pt x="1329" y="63"/>
                </a:cubicBezTo>
                <a:cubicBezTo>
                  <a:pt x="1337" y="63"/>
                  <a:pt x="1344" y="56"/>
                  <a:pt x="1344" y="48"/>
                </a:cubicBezTo>
                <a:cubicBezTo>
                  <a:pt x="1344" y="40"/>
                  <a:pt x="1337" y="33"/>
                  <a:pt x="1329" y="33"/>
                </a:cubicBezTo>
                <a:close/>
                <a:moveTo>
                  <a:pt x="1329" y="66"/>
                </a:moveTo>
                <a:cubicBezTo>
                  <a:pt x="1321" y="66"/>
                  <a:pt x="1314" y="72"/>
                  <a:pt x="1314" y="81"/>
                </a:cubicBezTo>
                <a:cubicBezTo>
                  <a:pt x="1314" y="89"/>
                  <a:pt x="1321" y="95"/>
                  <a:pt x="1329" y="95"/>
                </a:cubicBezTo>
                <a:cubicBezTo>
                  <a:pt x="1337" y="95"/>
                  <a:pt x="1344" y="89"/>
                  <a:pt x="1344" y="81"/>
                </a:cubicBezTo>
                <a:cubicBezTo>
                  <a:pt x="1344" y="72"/>
                  <a:pt x="1337" y="66"/>
                  <a:pt x="1329" y="66"/>
                </a:cubicBezTo>
                <a:close/>
                <a:moveTo>
                  <a:pt x="1329" y="99"/>
                </a:moveTo>
                <a:cubicBezTo>
                  <a:pt x="1321" y="99"/>
                  <a:pt x="1314" y="105"/>
                  <a:pt x="1314" y="114"/>
                </a:cubicBezTo>
                <a:cubicBezTo>
                  <a:pt x="1314" y="122"/>
                  <a:pt x="1321" y="128"/>
                  <a:pt x="1329" y="128"/>
                </a:cubicBezTo>
                <a:cubicBezTo>
                  <a:pt x="1337" y="128"/>
                  <a:pt x="1344" y="122"/>
                  <a:pt x="1344" y="114"/>
                </a:cubicBezTo>
                <a:cubicBezTo>
                  <a:pt x="1344" y="105"/>
                  <a:pt x="1337" y="99"/>
                  <a:pt x="1329" y="99"/>
                </a:cubicBezTo>
                <a:close/>
                <a:moveTo>
                  <a:pt x="1329" y="132"/>
                </a:moveTo>
                <a:cubicBezTo>
                  <a:pt x="1321" y="132"/>
                  <a:pt x="1314" y="138"/>
                  <a:pt x="1314" y="147"/>
                </a:cubicBezTo>
                <a:cubicBezTo>
                  <a:pt x="1314" y="155"/>
                  <a:pt x="1321" y="161"/>
                  <a:pt x="1329" y="161"/>
                </a:cubicBezTo>
                <a:cubicBezTo>
                  <a:pt x="1337" y="161"/>
                  <a:pt x="1344" y="155"/>
                  <a:pt x="1344" y="147"/>
                </a:cubicBezTo>
                <a:cubicBezTo>
                  <a:pt x="1344" y="138"/>
                  <a:pt x="1337" y="132"/>
                  <a:pt x="1329" y="132"/>
                </a:cubicBezTo>
                <a:close/>
                <a:moveTo>
                  <a:pt x="1329" y="165"/>
                </a:moveTo>
                <a:cubicBezTo>
                  <a:pt x="1321" y="165"/>
                  <a:pt x="1314" y="171"/>
                  <a:pt x="1314" y="179"/>
                </a:cubicBezTo>
                <a:cubicBezTo>
                  <a:pt x="1314" y="188"/>
                  <a:pt x="1321" y="194"/>
                  <a:pt x="1329" y="194"/>
                </a:cubicBezTo>
                <a:cubicBezTo>
                  <a:pt x="1337" y="194"/>
                  <a:pt x="1344" y="188"/>
                  <a:pt x="1344" y="179"/>
                </a:cubicBezTo>
                <a:cubicBezTo>
                  <a:pt x="1344" y="171"/>
                  <a:pt x="1337" y="165"/>
                  <a:pt x="1329" y="165"/>
                </a:cubicBezTo>
                <a:close/>
                <a:moveTo>
                  <a:pt x="1329" y="198"/>
                </a:moveTo>
                <a:cubicBezTo>
                  <a:pt x="1321" y="198"/>
                  <a:pt x="1314" y="204"/>
                  <a:pt x="1314" y="212"/>
                </a:cubicBezTo>
                <a:cubicBezTo>
                  <a:pt x="1314" y="221"/>
                  <a:pt x="1321" y="227"/>
                  <a:pt x="1329" y="227"/>
                </a:cubicBezTo>
                <a:cubicBezTo>
                  <a:pt x="1337" y="227"/>
                  <a:pt x="1344" y="221"/>
                  <a:pt x="1344" y="212"/>
                </a:cubicBezTo>
                <a:cubicBezTo>
                  <a:pt x="1344" y="204"/>
                  <a:pt x="1337" y="198"/>
                  <a:pt x="1329" y="198"/>
                </a:cubicBezTo>
                <a:close/>
                <a:moveTo>
                  <a:pt x="1329" y="230"/>
                </a:moveTo>
                <a:cubicBezTo>
                  <a:pt x="1321" y="230"/>
                  <a:pt x="1314" y="237"/>
                  <a:pt x="1314" y="245"/>
                </a:cubicBezTo>
                <a:cubicBezTo>
                  <a:pt x="1314" y="253"/>
                  <a:pt x="1321" y="260"/>
                  <a:pt x="1329" y="260"/>
                </a:cubicBezTo>
                <a:cubicBezTo>
                  <a:pt x="1337" y="260"/>
                  <a:pt x="1344" y="253"/>
                  <a:pt x="1344" y="245"/>
                </a:cubicBezTo>
                <a:cubicBezTo>
                  <a:pt x="1344" y="237"/>
                  <a:pt x="1337" y="230"/>
                  <a:pt x="1329" y="230"/>
                </a:cubicBezTo>
                <a:close/>
                <a:moveTo>
                  <a:pt x="1329" y="263"/>
                </a:moveTo>
                <a:cubicBezTo>
                  <a:pt x="1321" y="263"/>
                  <a:pt x="1314" y="270"/>
                  <a:pt x="1314" y="278"/>
                </a:cubicBezTo>
                <a:cubicBezTo>
                  <a:pt x="1314" y="286"/>
                  <a:pt x="1321" y="293"/>
                  <a:pt x="1329" y="293"/>
                </a:cubicBezTo>
                <a:cubicBezTo>
                  <a:pt x="1337" y="293"/>
                  <a:pt x="1344" y="286"/>
                  <a:pt x="1344" y="278"/>
                </a:cubicBezTo>
                <a:cubicBezTo>
                  <a:pt x="1344" y="270"/>
                  <a:pt x="1337" y="263"/>
                  <a:pt x="1329" y="263"/>
                </a:cubicBezTo>
                <a:close/>
                <a:moveTo>
                  <a:pt x="1329" y="296"/>
                </a:moveTo>
                <a:cubicBezTo>
                  <a:pt x="1321" y="296"/>
                  <a:pt x="1314" y="303"/>
                  <a:pt x="1314" y="311"/>
                </a:cubicBezTo>
                <a:cubicBezTo>
                  <a:pt x="1314" y="319"/>
                  <a:pt x="1321" y="326"/>
                  <a:pt x="1329" y="326"/>
                </a:cubicBezTo>
                <a:cubicBezTo>
                  <a:pt x="1337" y="326"/>
                  <a:pt x="1344" y="319"/>
                  <a:pt x="1344" y="311"/>
                </a:cubicBezTo>
                <a:cubicBezTo>
                  <a:pt x="1344" y="303"/>
                  <a:pt x="1337" y="296"/>
                  <a:pt x="1329" y="296"/>
                </a:cubicBezTo>
                <a:close/>
                <a:moveTo>
                  <a:pt x="1329" y="329"/>
                </a:moveTo>
                <a:cubicBezTo>
                  <a:pt x="1321" y="329"/>
                  <a:pt x="1314" y="336"/>
                  <a:pt x="1314" y="344"/>
                </a:cubicBezTo>
                <a:cubicBezTo>
                  <a:pt x="1314" y="352"/>
                  <a:pt x="1321" y="359"/>
                  <a:pt x="1329" y="359"/>
                </a:cubicBezTo>
                <a:cubicBezTo>
                  <a:pt x="1337" y="359"/>
                  <a:pt x="1344" y="352"/>
                  <a:pt x="1344" y="344"/>
                </a:cubicBezTo>
                <a:cubicBezTo>
                  <a:pt x="1344" y="336"/>
                  <a:pt x="1337" y="329"/>
                  <a:pt x="1329" y="329"/>
                </a:cubicBezTo>
                <a:close/>
                <a:moveTo>
                  <a:pt x="1329" y="362"/>
                </a:moveTo>
                <a:cubicBezTo>
                  <a:pt x="1321" y="362"/>
                  <a:pt x="1314" y="369"/>
                  <a:pt x="1314" y="377"/>
                </a:cubicBezTo>
                <a:cubicBezTo>
                  <a:pt x="1314" y="385"/>
                  <a:pt x="1321" y="392"/>
                  <a:pt x="1329" y="392"/>
                </a:cubicBezTo>
                <a:cubicBezTo>
                  <a:pt x="1337" y="392"/>
                  <a:pt x="1344" y="385"/>
                  <a:pt x="1344" y="377"/>
                </a:cubicBezTo>
                <a:cubicBezTo>
                  <a:pt x="1344" y="369"/>
                  <a:pt x="1337" y="362"/>
                  <a:pt x="1329" y="362"/>
                </a:cubicBezTo>
                <a:close/>
                <a:moveTo>
                  <a:pt x="1329" y="395"/>
                </a:moveTo>
                <a:cubicBezTo>
                  <a:pt x="1321" y="395"/>
                  <a:pt x="1314" y="402"/>
                  <a:pt x="1314" y="410"/>
                </a:cubicBezTo>
                <a:cubicBezTo>
                  <a:pt x="1314" y="418"/>
                  <a:pt x="1321" y="425"/>
                  <a:pt x="1329" y="425"/>
                </a:cubicBezTo>
                <a:cubicBezTo>
                  <a:pt x="1337" y="425"/>
                  <a:pt x="1344" y="418"/>
                  <a:pt x="1344" y="410"/>
                </a:cubicBezTo>
                <a:cubicBezTo>
                  <a:pt x="1344" y="402"/>
                  <a:pt x="1337" y="395"/>
                  <a:pt x="1329" y="395"/>
                </a:cubicBezTo>
                <a:close/>
                <a:moveTo>
                  <a:pt x="1329" y="428"/>
                </a:moveTo>
                <a:cubicBezTo>
                  <a:pt x="1321" y="428"/>
                  <a:pt x="1314" y="435"/>
                  <a:pt x="1314" y="443"/>
                </a:cubicBezTo>
                <a:cubicBezTo>
                  <a:pt x="1314" y="451"/>
                  <a:pt x="1321" y="458"/>
                  <a:pt x="1329" y="458"/>
                </a:cubicBezTo>
                <a:cubicBezTo>
                  <a:pt x="1337" y="458"/>
                  <a:pt x="1344" y="451"/>
                  <a:pt x="1344" y="443"/>
                </a:cubicBezTo>
                <a:cubicBezTo>
                  <a:pt x="1344" y="435"/>
                  <a:pt x="1337" y="428"/>
                  <a:pt x="1329" y="428"/>
                </a:cubicBezTo>
                <a:close/>
                <a:moveTo>
                  <a:pt x="1329" y="461"/>
                </a:moveTo>
                <a:cubicBezTo>
                  <a:pt x="1321" y="461"/>
                  <a:pt x="1314" y="468"/>
                  <a:pt x="1314" y="476"/>
                </a:cubicBezTo>
                <a:cubicBezTo>
                  <a:pt x="1314" y="484"/>
                  <a:pt x="1321" y="491"/>
                  <a:pt x="1329" y="491"/>
                </a:cubicBezTo>
                <a:cubicBezTo>
                  <a:pt x="1337" y="491"/>
                  <a:pt x="1344" y="484"/>
                  <a:pt x="1344" y="476"/>
                </a:cubicBezTo>
                <a:cubicBezTo>
                  <a:pt x="1344" y="468"/>
                  <a:pt x="1337" y="461"/>
                  <a:pt x="1329" y="461"/>
                </a:cubicBezTo>
                <a:close/>
                <a:moveTo>
                  <a:pt x="1329" y="494"/>
                </a:moveTo>
                <a:cubicBezTo>
                  <a:pt x="1321" y="494"/>
                  <a:pt x="1314" y="500"/>
                  <a:pt x="1314" y="509"/>
                </a:cubicBezTo>
                <a:cubicBezTo>
                  <a:pt x="1314" y="517"/>
                  <a:pt x="1321" y="523"/>
                  <a:pt x="1329" y="523"/>
                </a:cubicBezTo>
                <a:cubicBezTo>
                  <a:pt x="1337" y="523"/>
                  <a:pt x="1344" y="517"/>
                  <a:pt x="1344" y="509"/>
                </a:cubicBezTo>
                <a:cubicBezTo>
                  <a:pt x="1344" y="500"/>
                  <a:pt x="1337" y="494"/>
                  <a:pt x="1329" y="494"/>
                </a:cubicBezTo>
                <a:close/>
                <a:moveTo>
                  <a:pt x="1329" y="527"/>
                </a:moveTo>
                <a:cubicBezTo>
                  <a:pt x="1321" y="527"/>
                  <a:pt x="1314" y="533"/>
                  <a:pt x="1314" y="542"/>
                </a:cubicBezTo>
                <a:cubicBezTo>
                  <a:pt x="1314" y="550"/>
                  <a:pt x="1321" y="556"/>
                  <a:pt x="1329" y="556"/>
                </a:cubicBezTo>
                <a:cubicBezTo>
                  <a:pt x="1337" y="556"/>
                  <a:pt x="1344" y="550"/>
                  <a:pt x="1344" y="542"/>
                </a:cubicBezTo>
                <a:cubicBezTo>
                  <a:pt x="1344" y="533"/>
                  <a:pt x="1337" y="527"/>
                  <a:pt x="1329" y="527"/>
                </a:cubicBezTo>
                <a:close/>
                <a:moveTo>
                  <a:pt x="1329" y="560"/>
                </a:moveTo>
                <a:cubicBezTo>
                  <a:pt x="1321" y="560"/>
                  <a:pt x="1314" y="566"/>
                  <a:pt x="1314" y="574"/>
                </a:cubicBezTo>
                <a:cubicBezTo>
                  <a:pt x="1314" y="583"/>
                  <a:pt x="1321" y="589"/>
                  <a:pt x="1329" y="589"/>
                </a:cubicBezTo>
                <a:cubicBezTo>
                  <a:pt x="1337" y="589"/>
                  <a:pt x="1344" y="583"/>
                  <a:pt x="1344" y="574"/>
                </a:cubicBezTo>
                <a:cubicBezTo>
                  <a:pt x="1344" y="566"/>
                  <a:pt x="1337" y="560"/>
                  <a:pt x="1329" y="560"/>
                </a:cubicBezTo>
                <a:close/>
                <a:moveTo>
                  <a:pt x="1329" y="593"/>
                </a:moveTo>
                <a:cubicBezTo>
                  <a:pt x="1321" y="593"/>
                  <a:pt x="1314" y="599"/>
                  <a:pt x="1314" y="607"/>
                </a:cubicBezTo>
                <a:cubicBezTo>
                  <a:pt x="1314" y="616"/>
                  <a:pt x="1321" y="622"/>
                  <a:pt x="1329" y="622"/>
                </a:cubicBezTo>
                <a:cubicBezTo>
                  <a:pt x="1337" y="622"/>
                  <a:pt x="1344" y="616"/>
                  <a:pt x="1344" y="607"/>
                </a:cubicBezTo>
                <a:cubicBezTo>
                  <a:pt x="1344" y="599"/>
                  <a:pt x="1337" y="593"/>
                  <a:pt x="1329" y="593"/>
                </a:cubicBezTo>
                <a:close/>
                <a:moveTo>
                  <a:pt x="1329" y="625"/>
                </a:moveTo>
                <a:cubicBezTo>
                  <a:pt x="1321" y="625"/>
                  <a:pt x="1314" y="632"/>
                  <a:pt x="1314" y="640"/>
                </a:cubicBezTo>
                <a:cubicBezTo>
                  <a:pt x="1314" y="648"/>
                  <a:pt x="1321" y="655"/>
                  <a:pt x="1329" y="655"/>
                </a:cubicBezTo>
                <a:cubicBezTo>
                  <a:pt x="1337" y="655"/>
                  <a:pt x="1344" y="648"/>
                  <a:pt x="1344" y="640"/>
                </a:cubicBezTo>
                <a:cubicBezTo>
                  <a:pt x="1344" y="632"/>
                  <a:pt x="1337" y="625"/>
                  <a:pt x="1329" y="625"/>
                </a:cubicBezTo>
                <a:close/>
                <a:moveTo>
                  <a:pt x="1329" y="658"/>
                </a:moveTo>
                <a:cubicBezTo>
                  <a:pt x="1321" y="658"/>
                  <a:pt x="1314" y="665"/>
                  <a:pt x="1314" y="673"/>
                </a:cubicBezTo>
                <a:cubicBezTo>
                  <a:pt x="1314" y="681"/>
                  <a:pt x="1321" y="688"/>
                  <a:pt x="1329" y="688"/>
                </a:cubicBezTo>
                <a:cubicBezTo>
                  <a:pt x="1337" y="688"/>
                  <a:pt x="1344" y="681"/>
                  <a:pt x="1344" y="673"/>
                </a:cubicBezTo>
                <a:cubicBezTo>
                  <a:pt x="1344" y="665"/>
                  <a:pt x="1337" y="658"/>
                  <a:pt x="1329" y="658"/>
                </a:cubicBezTo>
                <a:close/>
                <a:moveTo>
                  <a:pt x="1329" y="691"/>
                </a:moveTo>
                <a:cubicBezTo>
                  <a:pt x="1321" y="691"/>
                  <a:pt x="1314" y="698"/>
                  <a:pt x="1314" y="706"/>
                </a:cubicBezTo>
                <a:cubicBezTo>
                  <a:pt x="1314" y="714"/>
                  <a:pt x="1321" y="721"/>
                  <a:pt x="1329" y="721"/>
                </a:cubicBezTo>
                <a:cubicBezTo>
                  <a:pt x="1337" y="721"/>
                  <a:pt x="1344" y="714"/>
                  <a:pt x="1344" y="706"/>
                </a:cubicBezTo>
                <a:cubicBezTo>
                  <a:pt x="1344" y="698"/>
                  <a:pt x="1337" y="691"/>
                  <a:pt x="1329" y="691"/>
                </a:cubicBezTo>
                <a:close/>
                <a:moveTo>
                  <a:pt x="1329" y="724"/>
                </a:moveTo>
                <a:cubicBezTo>
                  <a:pt x="1321" y="724"/>
                  <a:pt x="1314" y="731"/>
                  <a:pt x="1314" y="739"/>
                </a:cubicBezTo>
                <a:cubicBezTo>
                  <a:pt x="1314" y="747"/>
                  <a:pt x="1321" y="754"/>
                  <a:pt x="1329" y="754"/>
                </a:cubicBezTo>
                <a:cubicBezTo>
                  <a:pt x="1337" y="754"/>
                  <a:pt x="1344" y="747"/>
                  <a:pt x="1344" y="739"/>
                </a:cubicBezTo>
                <a:cubicBezTo>
                  <a:pt x="1344" y="731"/>
                  <a:pt x="1337" y="724"/>
                  <a:pt x="1329" y="724"/>
                </a:cubicBezTo>
                <a:close/>
                <a:moveTo>
                  <a:pt x="1329" y="757"/>
                </a:moveTo>
                <a:cubicBezTo>
                  <a:pt x="1321" y="757"/>
                  <a:pt x="1314" y="764"/>
                  <a:pt x="1314" y="772"/>
                </a:cubicBezTo>
                <a:cubicBezTo>
                  <a:pt x="1314" y="780"/>
                  <a:pt x="1321" y="787"/>
                  <a:pt x="1329" y="787"/>
                </a:cubicBezTo>
                <a:cubicBezTo>
                  <a:pt x="1337" y="787"/>
                  <a:pt x="1344" y="780"/>
                  <a:pt x="1344" y="772"/>
                </a:cubicBezTo>
                <a:cubicBezTo>
                  <a:pt x="1344" y="764"/>
                  <a:pt x="1337" y="757"/>
                  <a:pt x="1329" y="757"/>
                </a:cubicBezTo>
                <a:close/>
                <a:moveTo>
                  <a:pt x="1329" y="790"/>
                </a:moveTo>
                <a:cubicBezTo>
                  <a:pt x="1321" y="790"/>
                  <a:pt x="1314" y="797"/>
                  <a:pt x="1314" y="805"/>
                </a:cubicBezTo>
                <a:cubicBezTo>
                  <a:pt x="1314" y="813"/>
                  <a:pt x="1321" y="820"/>
                  <a:pt x="1329" y="820"/>
                </a:cubicBezTo>
                <a:cubicBezTo>
                  <a:pt x="1337" y="820"/>
                  <a:pt x="1344" y="813"/>
                  <a:pt x="1344" y="805"/>
                </a:cubicBezTo>
                <a:cubicBezTo>
                  <a:pt x="1344" y="797"/>
                  <a:pt x="1337" y="790"/>
                  <a:pt x="1329" y="790"/>
                </a:cubicBezTo>
                <a:close/>
                <a:moveTo>
                  <a:pt x="1329" y="823"/>
                </a:moveTo>
                <a:cubicBezTo>
                  <a:pt x="1321" y="823"/>
                  <a:pt x="1314" y="830"/>
                  <a:pt x="1314" y="838"/>
                </a:cubicBezTo>
                <a:cubicBezTo>
                  <a:pt x="1314" y="846"/>
                  <a:pt x="1321" y="853"/>
                  <a:pt x="1329" y="853"/>
                </a:cubicBezTo>
                <a:cubicBezTo>
                  <a:pt x="1337" y="853"/>
                  <a:pt x="1344" y="846"/>
                  <a:pt x="1344" y="838"/>
                </a:cubicBezTo>
                <a:cubicBezTo>
                  <a:pt x="1344" y="830"/>
                  <a:pt x="1337" y="823"/>
                  <a:pt x="1329" y="823"/>
                </a:cubicBezTo>
                <a:close/>
                <a:moveTo>
                  <a:pt x="1329" y="856"/>
                </a:moveTo>
                <a:cubicBezTo>
                  <a:pt x="1321" y="856"/>
                  <a:pt x="1314" y="863"/>
                  <a:pt x="1314" y="871"/>
                </a:cubicBezTo>
                <a:cubicBezTo>
                  <a:pt x="1314" y="879"/>
                  <a:pt x="1321" y="886"/>
                  <a:pt x="1329" y="886"/>
                </a:cubicBezTo>
                <a:cubicBezTo>
                  <a:pt x="1337" y="886"/>
                  <a:pt x="1344" y="879"/>
                  <a:pt x="1344" y="871"/>
                </a:cubicBezTo>
                <a:cubicBezTo>
                  <a:pt x="1344" y="863"/>
                  <a:pt x="1337" y="856"/>
                  <a:pt x="1329" y="856"/>
                </a:cubicBezTo>
                <a:close/>
                <a:moveTo>
                  <a:pt x="1329" y="889"/>
                </a:moveTo>
                <a:cubicBezTo>
                  <a:pt x="1321" y="889"/>
                  <a:pt x="1314" y="895"/>
                  <a:pt x="1314" y="904"/>
                </a:cubicBezTo>
                <a:cubicBezTo>
                  <a:pt x="1314" y="912"/>
                  <a:pt x="1321" y="918"/>
                  <a:pt x="1329" y="918"/>
                </a:cubicBezTo>
                <a:cubicBezTo>
                  <a:pt x="1337" y="918"/>
                  <a:pt x="1344" y="912"/>
                  <a:pt x="1344" y="904"/>
                </a:cubicBezTo>
                <a:cubicBezTo>
                  <a:pt x="1344" y="895"/>
                  <a:pt x="1337" y="889"/>
                  <a:pt x="1329" y="889"/>
                </a:cubicBezTo>
                <a:close/>
                <a:moveTo>
                  <a:pt x="1329" y="922"/>
                </a:moveTo>
                <a:cubicBezTo>
                  <a:pt x="1321" y="922"/>
                  <a:pt x="1314" y="928"/>
                  <a:pt x="1314" y="937"/>
                </a:cubicBezTo>
                <a:cubicBezTo>
                  <a:pt x="1314" y="945"/>
                  <a:pt x="1321" y="951"/>
                  <a:pt x="1329" y="951"/>
                </a:cubicBezTo>
                <a:cubicBezTo>
                  <a:pt x="1337" y="951"/>
                  <a:pt x="1344" y="945"/>
                  <a:pt x="1344" y="937"/>
                </a:cubicBezTo>
                <a:cubicBezTo>
                  <a:pt x="1344" y="928"/>
                  <a:pt x="1337" y="922"/>
                  <a:pt x="1329" y="922"/>
                </a:cubicBezTo>
                <a:close/>
                <a:moveTo>
                  <a:pt x="1329" y="955"/>
                </a:moveTo>
                <a:cubicBezTo>
                  <a:pt x="1321" y="955"/>
                  <a:pt x="1314" y="961"/>
                  <a:pt x="1314" y="970"/>
                </a:cubicBezTo>
                <a:cubicBezTo>
                  <a:pt x="1314" y="978"/>
                  <a:pt x="1321" y="984"/>
                  <a:pt x="1329" y="984"/>
                </a:cubicBezTo>
                <a:cubicBezTo>
                  <a:pt x="1337" y="984"/>
                  <a:pt x="1344" y="978"/>
                  <a:pt x="1344" y="970"/>
                </a:cubicBezTo>
                <a:cubicBezTo>
                  <a:pt x="1344" y="961"/>
                  <a:pt x="1337" y="955"/>
                  <a:pt x="1329" y="955"/>
                </a:cubicBezTo>
                <a:close/>
                <a:moveTo>
                  <a:pt x="1329" y="988"/>
                </a:moveTo>
                <a:cubicBezTo>
                  <a:pt x="1321" y="988"/>
                  <a:pt x="1314" y="994"/>
                  <a:pt x="1314" y="1002"/>
                </a:cubicBezTo>
                <a:cubicBezTo>
                  <a:pt x="1314" y="1011"/>
                  <a:pt x="1321" y="1017"/>
                  <a:pt x="1329" y="1017"/>
                </a:cubicBezTo>
                <a:cubicBezTo>
                  <a:pt x="1337" y="1017"/>
                  <a:pt x="1344" y="1011"/>
                  <a:pt x="1344" y="1002"/>
                </a:cubicBezTo>
                <a:cubicBezTo>
                  <a:pt x="1344" y="994"/>
                  <a:pt x="1337" y="988"/>
                  <a:pt x="1329" y="988"/>
                </a:cubicBezTo>
                <a:close/>
                <a:moveTo>
                  <a:pt x="1329" y="1021"/>
                </a:moveTo>
                <a:cubicBezTo>
                  <a:pt x="1321" y="1021"/>
                  <a:pt x="1314" y="1027"/>
                  <a:pt x="1314" y="1035"/>
                </a:cubicBezTo>
                <a:cubicBezTo>
                  <a:pt x="1314" y="1044"/>
                  <a:pt x="1321" y="1050"/>
                  <a:pt x="1329" y="1050"/>
                </a:cubicBezTo>
                <a:cubicBezTo>
                  <a:pt x="1337" y="1050"/>
                  <a:pt x="1344" y="1044"/>
                  <a:pt x="1344" y="1035"/>
                </a:cubicBezTo>
                <a:cubicBezTo>
                  <a:pt x="1344" y="1027"/>
                  <a:pt x="1337" y="1021"/>
                  <a:pt x="1329" y="1021"/>
                </a:cubicBezTo>
                <a:close/>
                <a:moveTo>
                  <a:pt x="1329" y="1053"/>
                </a:moveTo>
                <a:cubicBezTo>
                  <a:pt x="1321" y="1053"/>
                  <a:pt x="1314" y="1060"/>
                  <a:pt x="1314" y="1068"/>
                </a:cubicBezTo>
                <a:cubicBezTo>
                  <a:pt x="1314" y="1076"/>
                  <a:pt x="1321" y="1083"/>
                  <a:pt x="1329" y="1083"/>
                </a:cubicBezTo>
                <a:cubicBezTo>
                  <a:pt x="1337" y="1083"/>
                  <a:pt x="1344" y="1076"/>
                  <a:pt x="1344" y="1068"/>
                </a:cubicBezTo>
                <a:cubicBezTo>
                  <a:pt x="1344" y="1060"/>
                  <a:pt x="1337" y="1053"/>
                  <a:pt x="1329" y="1053"/>
                </a:cubicBezTo>
                <a:close/>
                <a:moveTo>
                  <a:pt x="1329" y="1086"/>
                </a:moveTo>
                <a:cubicBezTo>
                  <a:pt x="1321" y="1086"/>
                  <a:pt x="1314" y="1093"/>
                  <a:pt x="1314" y="1101"/>
                </a:cubicBezTo>
                <a:cubicBezTo>
                  <a:pt x="1314" y="1109"/>
                  <a:pt x="1321" y="1116"/>
                  <a:pt x="1329" y="1116"/>
                </a:cubicBezTo>
                <a:cubicBezTo>
                  <a:pt x="1337" y="1116"/>
                  <a:pt x="1344" y="1109"/>
                  <a:pt x="1344" y="1101"/>
                </a:cubicBezTo>
                <a:cubicBezTo>
                  <a:pt x="1344" y="1093"/>
                  <a:pt x="1337" y="1086"/>
                  <a:pt x="1329" y="1086"/>
                </a:cubicBezTo>
                <a:close/>
                <a:moveTo>
                  <a:pt x="1329" y="1119"/>
                </a:moveTo>
                <a:cubicBezTo>
                  <a:pt x="1321" y="1119"/>
                  <a:pt x="1314" y="1126"/>
                  <a:pt x="1314" y="1134"/>
                </a:cubicBezTo>
                <a:cubicBezTo>
                  <a:pt x="1314" y="1142"/>
                  <a:pt x="1321" y="1149"/>
                  <a:pt x="1329" y="1149"/>
                </a:cubicBezTo>
                <a:cubicBezTo>
                  <a:pt x="1337" y="1149"/>
                  <a:pt x="1344" y="1142"/>
                  <a:pt x="1344" y="1134"/>
                </a:cubicBezTo>
                <a:cubicBezTo>
                  <a:pt x="1344" y="1126"/>
                  <a:pt x="1337" y="1119"/>
                  <a:pt x="1329" y="1119"/>
                </a:cubicBezTo>
                <a:close/>
                <a:moveTo>
                  <a:pt x="1329" y="1152"/>
                </a:moveTo>
                <a:cubicBezTo>
                  <a:pt x="1321" y="1152"/>
                  <a:pt x="1314" y="1159"/>
                  <a:pt x="1314" y="1167"/>
                </a:cubicBezTo>
                <a:cubicBezTo>
                  <a:pt x="1314" y="1175"/>
                  <a:pt x="1321" y="1182"/>
                  <a:pt x="1329" y="1182"/>
                </a:cubicBezTo>
                <a:cubicBezTo>
                  <a:pt x="1337" y="1182"/>
                  <a:pt x="1344" y="1175"/>
                  <a:pt x="1344" y="1167"/>
                </a:cubicBezTo>
                <a:cubicBezTo>
                  <a:pt x="1344" y="1159"/>
                  <a:pt x="1337" y="1152"/>
                  <a:pt x="1329" y="1152"/>
                </a:cubicBezTo>
                <a:close/>
                <a:moveTo>
                  <a:pt x="1329" y="1185"/>
                </a:moveTo>
                <a:cubicBezTo>
                  <a:pt x="1321" y="1185"/>
                  <a:pt x="1314" y="1192"/>
                  <a:pt x="1314" y="1200"/>
                </a:cubicBezTo>
                <a:cubicBezTo>
                  <a:pt x="1314" y="1208"/>
                  <a:pt x="1321" y="1215"/>
                  <a:pt x="1329" y="1215"/>
                </a:cubicBezTo>
                <a:cubicBezTo>
                  <a:pt x="1337" y="1215"/>
                  <a:pt x="1344" y="1208"/>
                  <a:pt x="1344" y="1200"/>
                </a:cubicBezTo>
                <a:cubicBezTo>
                  <a:pt x="1344" y="1192"/>
                  <a:pt x="1337" y="1185"/>
                  <a:pt x="1329" y="1185"/>
                </a:cubicBezTo>
                <a:close/>
                <a:moveTo>
                  <a:pt x="1329" y="1218"/>
                </a:moveTo>
                <a:cubicBezTo>
                  <a:pt x="1321" y="1218"/>
                  <a:pt x="1314" y="1225"/>
                  <a:pt x="1314" y="1233"/>
                </a:cubicBezTo>
                <a:cubicBezTo>
                  <a:pt x="1314" y="1241"/>
                  <a:pt x="1321" y="1248"/>
                  <a:pt x="1329" y="1248"/>
                </a:cubicBezTo>
                <a:cubicBezTo>
                  <a:pt x="1337" y="1248"/>
                  <a:pt x="1344" y="1241"/>
                  <a:pt x="1344" y="1233"/>
                </a:cubicBezTo>
                <a:cubicBezTo>
                  <a:pt x="1344" y="1225"/>
                  <a:pt x="1337" y="1218"/>
                  <a:pt x="1329" y="1218"/>
                </a:cubicBezTo>
                <a:close/>
                <a:moveTo>
                  <a:pt x="1329" y="1251"/>
                </a:moveTo>
                <a:cubicBezTo>
                  <a:pt x="1321" y="1251"/>
                  <a:pt x="1314" y="1258"/>
                  <a:pt x="1314" y="1266"/>
                </a:cubicBezTo>
                <a:cubicBezTo>
                  <a:pt x="1314" y="1274"/>
                  <a:pt x="1321" y="1281"/>
                  <a:pt x="1329" y="1281"/>
                </a:cubicBezTo>
                <a:cubicBezTo>
                  <a:pt x="1337" y="1281"/>
                  <a:pt x="1344" y="1274"/>
                  <a:pt x="1344" y="1266"/>
                </a:cubicBezTo>
                <a:cubicBezTo>
                  <a:pt x="1344" y="1258"/>
                  <a:pt x="1337" y="1251"/>
                  <a:pt x="1329" y="1251"/>
                </a:cubicBezTo>
                <a:close/>
                <a:moveTo>
                  <a:pt x="1329" y="1284"/>
                </a:moveTo>
                <a:cubicBezTo>
                  <a:pt x="1321" y="1284"/>
                  <a:pt x="1314" y="1291"/>
                  <a:pt x="1314" y="1299"/>
                </a:cubicBezTo>
                <a:cubicBezTo>
                  <a:pt x="1314" y="1307"/>
                  <a:pt x="1321" y="1314"/>
                  <a:pt x="1329" y="1314"/>
                </a:cubicBezTo>
                <a:cubicBezTo>
                  <a:pt x="1337" y="1314"/>
                  <a:pt x="1344" y="1307"/>
                  <a:pt x="1344" y="1299"/>
                </a:cubicBezTo>
                <a:cubicBezTo>
                  <a:pt x="1344" y="1291"/>
                  <a:pt x="1337" y="1284"/>
                  <a:pt x="1329" y="1284"/>
                </a:cubicBezTo>
                <a:close/>
                <a:moveTo>
                  <a:pt x="1329" y="1317"/>
                </a:moveTo>
                <a:cubicBezTo>
                  <a:pt x="1321" y="1317"/>
                  <a:pt x="1314" y="1323"/>
                  <a:pt x="1314" y="1332"/>
                </a:cubicBezTo>
                <a:cubicBezTo>
                  <a:pt x="1314" y="1340"/>
                  <a:pt x="1321" y="1346"/>
                  <a:pt x="1329" y="1346"/>
                </a:cubicBezTo>
                <a:cubicBezTo>
                  <a:pt x="1337" y="1346"/>
                  <a:pt x="1344" y="1340"/>
                  <a:pt x="1344" y="1332"/>
                </a:cubicBezTo>
                <a:cubicBezTo>
                  <a:pt x="1344" y="1323"/>
                  <a:pt x="1337" y="1317"/>
                  <a:pt x="1329" y="1317"/>
                </a:cubicBezTo>
                <a:close/>
                <a:moveTo>
                  <a:pt x="1329" y="1350"/>
                </a:moveTo>
                <a:cubicBezTo>
                  <a:pt x="1321" y="1350"/>
                  <a:pt x="1314" y="1356"/>
                  <a:pt x="1314" y="1365"/>
                </a:cubicBezTo>
                <a:cubicBezTo>
                  <a:pt x="1314" y="1373"/>
                  <a:pt x="1321" y="1379"/>
                  <a:pt x="1329" y="1379"/>
                </a:cubicBezTo>
                <a:cubicBezTo>
                  <a:pt x="1337" y="1379"/>
                  <a:pt x="1344" y="1373"/>
                  <a:pt x="1344" y="1365"/>
                </a:cubicBezTo>
                <a:cubicBezTo>
                  <a:pt x="1344" y="1356"/>
                  <a:pt x="1337" y="1350"/>
                  <a:pt x="1329" y="1350"/>
                </a:cubicBezTo>
                <a:close/>
                <a:moveTo>
                  <a:pt x="1329" y="1383"/>
                </a:moveTo>
                <a:cubicBezTo>
                  <a:pt x="1321" y="1383"/>
                  <a:pt x="1314" y="1389"/>
                  <a:pt x="1314" y="1397"/>
                </a:cubicBezTo>
                <a:cubicBezTo>
                  <a:pt x="1314" y="1406"/>
                  <a:pt x="1321" y="1412"/>
                  <a:pt x="1329" y="1412"/>
                </a:cubicBezTo>
                <a:cubicBezTo>
                  <a:pt x="1337" y="1412"/>
                  <a:pt x="1344" y="1406"/>
                  <a:pt x="1344" y="1397"/>
                </a:cubicBezTo>
                <a:cubicBezTo>
                  <a:pt x="1344" y="1389"/>
                  <a:pt x="1337" y="1383"/>
                  <a:pt x="1329" y="1383"/>
                </a:cubicBezTo>
                <a:close/>
                <a:moveTo>
                  <a:pt x="1329" y="1416"/>
                </a:moveTo>
                <a:cubicBezTo>
                  <a:pt x="1321" y="1416"/>
                  <a:pt x="1314" y="1422"/>
                  <a:pt x="1314" y="1430"/>
                </a:cubicBezTo>
                <a:cubicBezTo>
                  <a:pt x="1314" y="1439"/>
                  <a:pt x="1321" y="1445"/>
                  <a:pt x="1329" y="1445"/>
                </a:cubicBezTo>
                <a:cubicBezTo>
                  <a:pt x="1337" y="1445"/>
                  <a:pt x="1344" y="1439"/>
                  <a:pt x="1344" y="1430"/>
                </a:cubicBezTo>
                <a:cubicBezTo>
                  <a:pt x="1344" y="1422"/>
                  <a:pt x="1337" y="1416"/>
                  <a:pt x="1329" y="1416"/>
                </a:cubicBezTo>
                <a:close/>
                <a:moveTo>
                  <a:pt x="1362" y="0"/>
                </a:moveTo>
                <a:cubicBezTo>
                  <a:pt x="1354" y="0"/>
                  <a:pt x="1347" y="7"/>
                  <a:pt x="1347" y="15"/>
                </a:cubicBezTo>
                <a:cubicBezTo>
                  <a:pt x="1347" y="23"/>
                  <a:pt x="1354" y="30"/>
                  <a:pt x="1362" y="30"/>
                </a:cubicBezTo>
                <a:cubicBezTo>
                  <a:pt x="1370" y="30"/>
                  <a:pt x="1377" y="23"/>
                  <a:pt x="1377" y="15"/>
                </a:cubicBezTo>
                <a:cubicBezTo>
                  <a:pt x="1377" y="7"/>
                  <a:pt x="1370" y="0"/>
                  <a:pt x="1362" y="0"/>
                </a:cubicBezTo>
                <a:close/>
                <a:moveTo>
                  <a:pt x="1362" y="33"/>
                </a:moveTo>
                <a:cubicBezTo>
                  <a:pt x="1354" y="33"/>
                  <a:pt x="1347" y="40"/>
                  <a:pt x="1347" y="48"/>
                </a:cubicBezTo>
                <a:cubicBezTo>
                  <a:pt x="1347" y="56"/>
                  <a:pt x="1354" y="63"/>
                  <a:pt x="1362" y="63"/>
                </a:cubicBezTo>
                <a:cubicBezTo>
                  <a:pt x="1370" y="63"/>
                  <a:pt x="1377" y="56"/>
                  <a:pt x="1377" y="48"/>
                </a:cubicBezTo>
                <a:cubicBezTo>
                  <a:pt x="1377" y="40"/>
                  <a:pt x="1370" y="33"/>
                  <a:pt x="1362" y="33"/>
                </a:cubicBezTo>
                <a:close/>
                <a:moveTo>
                  <a:pt x="1362" y="66"/>
                </a:moveTo>
                <a:cubicBezTo>
                  <a:pt x="1354" y="66"/>
                  <a:pt x="1347" y="72"/>
                  <a:pt x="1347" y="81"/>
                </a:cubicBezTo>
                <a:cubicBezTo>
                  <a:pt x="1347" y="89"/>
                  <a:pt x="1354" y="95"/>
                  <a:pt x="1362" y="95"/>
                </a:cubicBezTo>
                <a:cubicBezTo>
                  <a:pt x="1370" y="95"/>
                  <a:pt x="1377" y="89"/>
                  <a:pt x="1377" y="81"/>
                </a:cubicBezTo>
                <a:cubicBezTo>
                  <a:pt x="1377" y="72"/>
                  <a:pt x="1370" y="66"/>
                  <a:pt x="1362" y="66"/>
                </a:cubicBezTo>
                <a:close/>
                <a:moveTo>
                  <a:pt x="1362" y="99"/>
                </a:moveTo>
                <a:cubicBezTo>
                  <a:pt x="1354" y="99"/>
                  <a:pt x="1347" y="105"/>
                  <a:pt x="1347" y="114"/>
                </a:cubicBezTo>
                <a:cubicBezTo>
                  <a:pt x="1347" y="122"/>
                  <a:pt x="1354" y="128"/>
                  <a:pt x="1362" y="128"/>
                </a:cubicBezTo>
                <a:cubicBezTo>
                  <a:pt x="1370" y="128"/>
                  <a:pt x="1377" y="122"/>
                  <a:pt x="1377" y="114"/>
                </a:cubicBezTo>
                <a:cubicBezTo>
                  <a:pt x="1377" y="105"/>
                  <a:pt x="1370" y="99"/>
                  <a:pt x="1362" y="99"/>
                </a:cubicBezTo>
                <a:close/>
                <a:moveTo>
                  <a:pt x="1362" y="132"/>
                </a:moveTo>
                <a:cubicBezTo>
                  <a:pt x="1354" y="132"/>
                  <a:pt x="1347" y="138"/>
                  <a:pt x="1347" y="147"/>
                </a:cubicBezTo>
                <a:cubicBezTo>
                  <a:pt x="1347" y="155"/>
                  <a:pt x="1354" y="161"/>
                  <a:pt x="1362" y="161"/>
                </a:cubicBezTo>
                <a:cubicBezTo>
                  <a:pt x="1370" y="161"/>
                  <a:pt x="1377" y="155"/>
                  <a:pt x="1377" y="147"/>
                </a:cubicBezTo>
                <a:cubicBezTo>
                  <a:pt x="1377" y="138"/>
                  <a:pt x="1370" y="132"/>
                  <a:pt x="1362" y="132"/>
                </a:cubicBezTo>
                <a:close/>
                <a:moveTo>
                  <a:pt x="1362" y="165"/>
                </a:moveTo>
                <a:cubicBezTo>
                  <a:pt x="1354" y="165"/>
                  <a:pt x="1347" y="171"/>
                  <a:pt x="1347" y="179"/>
                </a:cubicBezTo>
                <a:cubicBezTo>
                  <a:pt x="1347" y="188"/>
                  <a:pt x="1354" y="194"/>
                  <a:pt x="1362" y="194"/>
                </a:cubicBezTo>
                <a:cubicBezTo>
                  <a:pt x="1370" y="194"/>
                  <a:pt x="1377" y="188"/>
                  <a:pt x="1377" y="179"/>
                </a:cubicBezTo>
                <a:cubicBezTo>
                  <a:pt x="1377" y="171"/>
                  <a:pt x="1370" y="165"/>
                  <a:pt x="1362" y="165"/>
                </a:cubicBezTo>
                <a:close/>
                <a:moveTo>
                  <a:pt x="1362" y="198"/>
                </a:moveTo>
                <a:cubicBezTo>
                  <a:pt x="1354" y="198"/>
                  <a:pt x="1347" y="204"/>
                  <a:pt x="1347" y="212"/>
                </a:cubicBezTo>
                <a:cubicBezTo>
                  <a:pt x="1347" y="221"/>
                  <a:pt x="1354" y="227"/>
                  <a:pt x="1362" y="227"/>
                </a:cubicBezTo>
                <a:cubicBezTo>
                  <a:pt x="1370" y="227"/>
                  <a:pt x="1377" y="221"/>
                  <a:pt x="1377" y="212"/>
                </a:cubicBezTo>
                <a:cubicBezTo>
                  <a:pt x="1377" y="204"/>
                  <a:pt x="1370" y="198"/>
                  <a:pt x="1362" y="198"/>
                </a:cubicBezTo>
                <a:close/>
                <a:moveTo>
                  <a:pt x="1362" y="230"/>
                </a:moveTo>
                <a:cubicBezTo>
                  <a:pt x="1354" y="230"/>
                  <a:pt x="1347" y="237"/>
                  <a:pt x="1347" y="245"/>
                </a:cubicBezTo>
                <a:cubicBezTo>
                  <a:pt x="1347" y="253"/>
                  <a:pt x="1354" y="260"/>
                  <a:pt x="1362" y="260"/>
                </a:cubicBezTo>
                <a:cubicBezTo>
                  <a:pt x="1370" y="260"/>
                  <a:pt x="1377" y="253"/>
                  <a:pt x="1377" y="245"/>
                </a:cubicBezTo>
                <a:cubicBezTo>
                  <a:pt x="1377" y="237"/>
                  <a:pt x="1370" y="230"/>
                  <a:pt x="1362" y="230"/>
                </a:cubicBezTo>
                <a:close/>
                <a:moveTo>
                  <a:pt x="1362" y="263"/>
                </a:moveTo>
                <a:cubicBezTo>
                  <a:pt x="1354" y="263"/>
                  <a:pt x="1347" y="270"/>
                  <a:pt x="1347" y="278"/>
                </a:cubicBezTo>
                <a:cubicBezTo>
                  <a:pt x="1347" y="286"/>
                  <a:pt x="1354" y="293"/>
                  <a:pt x="1362" y="293"/>
                </a:cubicBezTo>
                <a:cubicBezTo>
                  <a:pt x="1370" y="293"/>
                  <a:pt x="1377" y="286"/>
                  <a:pt x="1377" y="278"/>
                </a:cubicBezTo>
                <a:cubicBezTo>
                  <a:pt x="1377" y="270"/>
                  <a:pt x="1370" y="263"/>
                  <a:pt x="1362" y="263"/>
                </a:cubicBezTo>
                <a:close/>
                <a:moveTo>
                  <a:pt x="1362" y="296"/>
                </a:moveTo>
                <a:cubicBezTo>
                  <a:pt x="1354" y="296"/>
                  <a:pt x="1347" y="303"/>
                  <a:pt x="1347" y="311"/>
                </a:cubicBezTo>
                <a:cubicBezTo>
                  <a:pt x="1347" y="319"/>
                  <a:pt x="1354" y="326"/>
                  <a:pt x="1362" y="326"/>
                </a:cubicBezTo>
                <a:cubicBezTo>
                  <a:pt x="1370" y="326"/>
                  <a:pt x="1377" y="319"/>
                  <a:pt x="1377" y="311"/>
                </a:cubicBezTo>
                <a:cubicBezTo>
                  <a:pt x="1377" y="303"/>
                  <a:pt x="1370" y="296"/>
                  <a:pt x="1362" y="296"/>
                </a:cubicBezTo>
                <a:close/>
                <a:moveTo>
                  <a:pt x="1362" y="329"/>
                </a:moveTo>
                <a:cubicBezTo>
                  <a:pt x="1354" y="329"/>
                  <a:pt x="1347" y="336"/>
                  <a:pt x="1347" y="344"/>
                </a:cubicBezTo>
                <a:cubicBezTo>
                  <a:pt x="1347" y="352"/>
                  <a:pt x="1354" y="359"/>
                  <a:pt x="1362" y="359"/>
                </a:cubicBezTo>
                <a:cubicBezTo>
                  <a:pt x="1370" y="359"/>
                  <a:pt x="1377" y="352"/>
                  <a:pt x="1377" y="344"/>
                </a:cubicBezTo>
                <a:cubicBezTo>
                  <a:pt x="1377" y="336"/>
                  <a:pt x="1370" y="329"/>
                  <a:pt x="1362" y="329"/>
                </a:cubicBezTo>
                <a:close/>
                <a:moveTo>
                  <a:pt x="1362" y="362"/>
                </a:moveTo>
                <a:cubicBezTo>
                  <a:pt x="1354" y="362"/>
                  <a:pt x="1347" y="369"/>
                  <a:pt x="1347" y="377"/>
                </a:cubicBezTo>
                <a:cubicBezTo>
                  <a:pt x="1347" y="385"/>
                  <a:pt x="1354" y="392"/>
                  <a:pt x="1362" y="392"/>
                </a:cubicBezTo>
                <a:cubicBezTo>
                  <a:pt x="1370" y="392"/>
                  <a:pt x="1377" y="385"/>
                  <a:pt x="1377" y="377"/>
                </a:cubicBezTo>
                <a:cubicBezTo>
                  <a:pt x="1377" y="369"/>
                  <a:pt x="1370" y="362"/>
                  <a:pt x="1362" y="362"/>
                </a:cubicBezTo>
                <a:close/>
                <a:moveTo>
                  <a:pt x="1362" y="395"/>
                </a:moveTo>
                <a:cubicBezTo>
                  <a:pt x="1354" y="395"/>
                  <a:pt x="1347" y="402"/>
                  <a:pt x="1347" y="410"/>
                </a:cubicBezTo>
                <a:cubicBezTo>
                  <a:pt x="1347" y="418"/>
                  <a:pt x="1354" y="425"/>
                  <a:pt x="1362" y="425"/>
                </a:cubicBezTo>
                <a:cubicBezTo>
                  <a:pt x="1370" y="425"/>
                  <a:pt x="1377" y="418"/>
                  <a:pt x="1377" y="410"/>
                </a:cubicBezTo>
                <a:cubicBezTo>
                  <a:pt x="1377" y="402"/>
                  <a:pt x="1370" y="395"/>
                  <a:pt x="1362" y="395"/>
                </a:cubicBezTo>
                <a:close/>
                <a:moveTo>
                  <a:pt x="1362" y="428"/>
                </a:moveTo>
                <a:cubicBezTo>
                  <a:pt x="1354" y="428"/>
                  <a:pt x="1347" y="435"/>
                  <a:pt x="1347" y="443"/>
                </a:cubicBezTo>
                <a:cubicBezTo>
                  <a:pt x="1347" y="451"/>
                  <a:pt x="1354" y="458"/>
                  <a:pt x="1362" y="458"/>
                </a:cubicBezTo>
                <a:cubicBezTo>
                  <a:pt x="1370" y="458"/>
                  <a:pt x="1377" y="451"/>
                  <a:pt x="1377" y="443"/>
                </a:cubicBezTo>
                <a:cubicBezTo>
                  <a:pt x="1377" y="435"/>
                  <a:pt x="1370" y="428"/>
                  <a:pt x="1362" y="428"/>
                </a:cubicBezTo>
                <a:close/>
                <a:moveTo>
                  <a:pt x="1362" y="461"/>
                </a:moveTo>
                <a:cubicBezTo>
                  <a:pt x="1354" y="461"/>
                  <a:pt x="1347" y="468"/>
                  <a:pt x="1347" y="476"/>
                </a:cubicBezTo>
                <a:cubicBezTo>
                  <a:pt x="1347" y="484"/>
                  <a:pt x="1354" y="491"/>
                  <a:pt x="1362" y="491"/>
                </a:cubicBezTo>
                <a:cubicBezTo>
                  <a:pt x="1370" y="491"/>
                  <a:pt x="1377" y="484"/>
                  <a:pt x="1377" y="476"/>
                </a:cubicBezTo>
                <a:cubicBezTo>
                  <a:pt x="1377" y="468"/>
                  <a:pt x="1370" y="461"/>
                  <a:pt x="1362" y="461"/>
                </a:cubicBezTo>
                <a:close/>
                <a:moveTo>
                  <a:pt x="1362" y="494"/>
                </a:moveTo>
                <a:cubicBezTo>
                  <a:pt x="1354" y="494"/>
                  <a:pt x="1347" y="500"/>
                  <a:pt x="1347" y="509"/>
                </a:cubicBezTo>
                <a:cubicBezTo>
                  <a:pt x="1347" y="517"/>
                  <a:pt x="1354" y="523"/>
                  <a:pt x="1362" y="523"/>
                </a:cubicBezTo>
                <a:cubicBezTo>
                  <a:pt x="1370" y="523"/>
                  <a:pt x="1377" y="517"/>
                  <a:pt x="1377" y="509"/>
                </a:cubicBezTo>
                <a:cubicBezTo>
                  <a:pt x="1377" y="500"/>
                  <a:pt x="1370" y="494"/>
                  <a:pt x="1362" y="494"/>
                </a:cubicBezTo>
                <a:close/>
                <a:moveTo>
                  <a:pt x="1362" y="527"/>
                </a:moveTo>
                <a:cubicBezTo>
                  <a:pt x="1354" y="527"/>
                  <a:pt x="1347" y="533"/>
                  <a:pt x="1347" y="542"/>
                </a:cubicBezTo>
                <a:cubicBezTo>
                  <a:pt x="1347" y="550"/>
                  <a:pt x="1354" y="556"/>
                  <a:pt x="1362" y="556"/>
                </a:cubicBezTo>
                <a:cubicBezTo>
                  <a:pt x="1370" y="556"/>
                  <a:pt x="1377" y="550"/>
                  <a:pt x="1377" y="542"/>
                </a:cubicBezTo>
                <a:cubicBezTo>
                  <a:pt x="1377" y="533"/>
                  <a:pt x="1370" y="527"/>
                  <a:pt x="1362" y="527"/>
                </a:cubicBezTo>
                <a:close/>
                <a:moveTo>
                  <a:pt x="1362" y="560"/>
                </a:moveTo>
                <a:cubicBezTo>
                  <a:pt x="1354" y="560"/>
                  <a:pt x="1347" y="566"/>
                  <a:pt x="1347" y="574"/>
                </a:cubicBezTo>
                <a:cubicBezTo>
                  <a:pt x="1347" y="583"/>
                  <a:pt x="1354" y="589"/>
                  <a:pt x="1362" y="589"/>
                </a:cubicBezTo>
                <a:cubicBezTo>
                  <a:pt x="1370" y="589"/>
                  <a:pt x="1377" y="583"/>
                  <a:pt x="1377" y="574"/>
                </a:cubicBezTo>
                <a:cubicBezTo>
                  <a:pt x="1377" y="566"/>
                  <a:pt x="1370" y="560"/>
                  <a:pt x="1362" y="560"/>
                </a:cubicBezTo>
                <a:close/>
                <a:moveTo>
                  <a:pt x="1362" y="593"/>
                </a:moveTo>
                <a:cubicBezTo>
                  <a:pt x="1354" y="593"/>
                  <a:pt x="1347" y="599"/>
                  <a:pt x="1347" y="607"/>
                </a:cubicBezTo>
                <a:cubicBezTo>
                  <a:pt x="1347" y="616"/>
                  <a:pt x="1354" y="622"/>
                  <a:pt x="1362" y="622"/>
                </a:cubicBezTo>
                <a:cubicBezTo>
                  <a:pt x="1370" y="622"/>
                  <a:pt x="1377" y="616"/>
                  <a:pt x="1377" y="607"/>
                </a:cubicBezTo>
                <a:cubicBezTo>
                  <a:pt x="1377" y="599"/>
                  <a:pt x="1370" y="593"/>
                  <a:pt x="1362" y="593"/>
                </a:cubicBezTo>
                <a:close/>
                <a:moveTo>
                  <a:pt x="1362" y="625"/>
                </a:moveTo>
                <a:cubicBezTo>
                  <a:pt x="1354" y="625"/>
                  <a:pt x="1347" y="632"/>
                  <a:pt x="1347" y="640"/>
                </a:cubicBezTo>
                <a:cubicBezTo>
                  <a:pt x="1347" y="648"/>
                  <a:pt x="1354" y="655"/>
                  <a:pt x="1362" y="655"/>
                </a:cubicBezTo>
                <a:cubicBezTo>
                  <a:pt x="1370" y="655"/>
                  <a:pt x="1377" y="648"/>
                  <a:pt x="1377" y="640"/>
                </a:cubicBezTo>
                <a:cubicBezTo>
                  <a:pt x="1377" y="632"/>
                  <a:pt x="1370" y="625"/>
                  <a:pt x="1362" y="625"/>
                </a:cubicBezTo>
                <a:close/>
                <a:moveTo>
                  <a:pt x="1362" y="658"/>
                </a:moveTo>
                <a:cubicBezTo>
                  <a:pt x="1354" y="658"/>
                  <a:pt x="1347" y="665"/>
                  <a:pt x="1347" y="673"/>
                </a:cubicBezTo>
                <a:cubicBezTo>
                  <a:pt x="1347" y="681"/>
                  <a:pt x="1354" y="688"/>
                  <a:pt x="1362" y="688"/>
                </a:cubicBezTo>
                <a:cubicBezTo>
                  <a:pt x="1370" y="688"/>
                  <a:pt x="1377" y="681"/>
                  <a:pt x="1377" y="673"/>
                </a:cubicBezTo>
                <a:cubicBezTo>
                  <a:pt x="1377" y="665"/>
                  <a:pt x="1370" y="658"/>
                  <a:pt x="1362" y="658"/>
                </a:cubicBezTo>
                <a:close/>
                <a:moveTo>
                  <a:pt x="1362" y="691"/>
                </a:moveTo>
                <a:cubicBezTo>
                  <a:pt x="1354" y="691"/>
                  <a:pt x="1347" y="698"/>
                  <a:pt x="1347" y="706"/>
                </a:cubicBezTo>
                <a:cubicBezTo>
                  <a:pt x="1347" y="714"/>
                  <a:pt x="1354" y="721"/>
                  <a:pt x="1362" y="721"/>
                </a:cubicBezTo>
                <a:cubicBezTo>
                  <a:pt x="1370" y="721"/>
                  <a:pt x="1377" y="714"/>
                  <a:pt x="1377" y="706"/>
                </a:cubicBezTo>
                <a:cubicBezTo>
                  <a:pt x="1377" y="698"/>
                  <a:pt x="1370" y="691"/>
                  <a:pt x="1362" y="691"/>
                </a:cubicBezTo>
                <a:close/>
                <a:moveTo>
                  <a:pt x="1362" y="724"/>
                </a:moveTo>
                <a:cubicBezTo>
                  <a:pt x="1354" y="724"/>
                  <a:pt x="1347" y="731"/>
                  <a:pt x="1347" y="739"/>
                </a:cubicBezTo>
                <a:cubicBezTo>
                  <a:pt x="1347" y="747"/>
                  <a:pt x="1354" y="754"/>
                  <a:pt x="1362" y="754"/>
                </a:cubicBezTo>
                <a:cubicBezTo>
                  <a:pt x="1370" y="754"/>
                  <a:pt x="1377" y="747"/>
                  <a:pt x="1377" y="739"/>
                </a:cubicBezTo>
                <a:cubicBezTo>
                  <a:pt x="1377" y="731"/>
                  <a:pt x="1370" y="724"/>
                  <a:pt x="1362" y="724"/>
                </a:cubicBezTo>
                <a:close/>
                <a:moveTo>
                  <a:pt x="1362" y="757"/>
                </a:moveTo>
                <a:cubicBezTo>
                  <a:pt x="1354" y="757"/>
                  <a:pt x="1347" y="764"/>
                  <a:pt x="1347" y="772"/>
                </a:cubicBezTo>
                <a:cubicBezTo>
                  <a:pt x="1347" y="780"/>
                  <a:pt x="1354" y="787"/>
                  <a:pt x="1362" y="787"/>
                </a:cubicBezTo>
                <a:cubicBezTo>
                  <a:pt x="1370" y="787"/>
                  <a:pt x="1377" y="780"/>
                  <a:pt x="1377" y="772"/>
                </a:cubicBezTo>
                <a:cubicBezTo>
                  <a:pt x="1377" y="764"/>
                  <a:pt x="1370" y="757"/>
                  <a:pt x="1362" y="757"/>
                </a:cubicBezTo>
                <a:close/>
                <a:moveTo>
                  <a:pt x="1362" y="790"/>
                </a:moveTo>
                <a:cubicBezTo>
                  <a:pt x="1354" y="790"/>
                  <a:pt x="1347" y="797"/>
                  <a:pt x="1347" y="805"/>
                </a:cubicBezTo>
                <a:cubicBezTo>
                  <a:pt x="1347" y="813"/>
                  <a:pt x="1354" y="820"/>
                  <a:pt x="1362" y="820"/>
                </a:cubicBezTo>
                <a:cubicBezTo>
                  <a:pt x="1370" y="820"/>
                  <a:pt x="1377" y="813"/>
                  <a:pt x="1377" y="805"/>
                </a:cubicBezTo>
                <a:cubicBezTo>
                  <a:pt x="1377" y="797"/>
                  <a:pt x="1370" y="790"/>
                  <a:pt x="1362" y="790"/>
                </a:cubicBezTo>
                <a:close/>
                <a:moveTo>
                  <a:pt x="1362" y="823"/>
                </a:moveTo>
                <a:cubicBezTo>
                  <a:pt x="1354" y="823"/>
                  <a:pt x="1347" y="830"/>
                  <a:pt x="1347" y="838"/>
                </a:cubicBezTo>
                <a:cubicBezTo>
                  <a:pt x="1347" y="846"/>
                  <a:pt x="1354" y="853"/>
                  <a:pt x="1362" y="853"/>
                </a:cubicBezTo>
                <a:cubicBezTo>
                  <a:pt x="1370" y="853"/>
                  <a:pt x="1377" y="846"/>
                  <a:pt x="1377" y="838"/>
                </a:cubicBezTo>
                <a:cubicBezTo>
                  <a:pt x="1377" y="830"/>
                  <a:pt x="1370" y="823"/>
                  <a:pt x="1362" y="823"/>
                </a:cubicBezTo>
                <a:close/>
                <a:moveTo>
                  <a:pt x="1362" y="856"/>
                </a:moveTo>
                <a:cubicBezTo>
                  <a:pt x="1354" y="856"/>
                  <a:pt x="1347" y="863"/>
                  <a:pt x="1347" y="871"/>
                </a:cubicBezTo>
                <a:cubicBezTo>
                  <a:pt x="1347" y="879"/>
                  <a:pt x="1354" y="886"/>
                  <a:pt x="1362" y="886"/>
                </a:cubicBezTo>
                <a:cubicBezTo>
                  <a:pt x="1370" y="886"/>
                  <a:pt x="1377" y="879"/>
                  <a:pt x="1377" y="871"/>
                </a:cubicBezTo>
                <a:cubicBezTo>
                  <a:pt x="1377" y="863"/>
                  <a:pt x="1370" y="856"/>
                  <a:pt x="1362" y="856"/>
                </a:cubicBezTo>
                <a:close/>
                <a:moveTo>
                  <a:pt x="1362" y="889"/>
                </a:moveTo>
                <a:cubicBezTo>
                  <a:pt x="1354" y="889"/>
                  <a:pt x="1347" y="895"/>
                  <a:pt x="1347" y="904"/>
                </a:cubicBezTo>
                <a:cubicBezTo>
                  <a:pt x="1347" y="912"/>
                  <a:pt x="1354" y="918"/>
                  <a:pt x="1362" y="918"/>
                </a:cubicBezTo>
                <a:cubicBezTo>
                  <a:pt x="1370" y="918"/>
                  <a:pt x="1377" y="912"/>
                  <a:pt x="1377" y="904"/>
                </a:cubicBezTo>
                <a:cubicBezTo>
                  <a:pt x="1377" y="895"/>
                  <a:pt x="1370" y="889"/>
                  <a:pt x="1362" y="889"/>
                </a:cubicBezTo>
                <a:close/>
                <a:moveTo>
                  <a:pt x="1362" y="922"/>
                </a:moveTo>
                <a:cubicBezTo>
                  <a:pt x="1354" y="922"/>
                  <a:pt x="1347" y="928"/>
                  <a:pt x="1347" y="937"/>
                </a:cubicBezTo>
                <a:cubicBezTo>
                  <a:pt x="1347" y="945"/>
                  <a:pt x="1354" y="951"/>
                  <a:pt x="1362" y="951"/>
                </a:cubicBezTo>
                <a:cubicBezTo>
                  <a:pt x="1370" y="951"/>
                  <a:pt x="1377" y="945"/>
                  <a:pt x="1377" y="937"/>
                </a:cubicBezTo>
                <a:cubicBezTo>
                  <a:pt x="1377" y="928"/>
                  <a:pt x="1370" y="922"/>
                  <a:pt x="1362" y="922"/>
                </a:cubicBezTo>
                <a:close/>
                <a:moveTo>
                  <a:pt x="1362" y="955"/>
                </a:moveTo>
                <a:cubicBezTo>
                  <a:pt x="1354" y="955"/>
                  <a:pt x="1347" y="961"/>
                  <a:pt x="1347" y="970"/>
                </a:cubicBezTo>
                <a:cubicBezTo>
                  <a:pt x="1347" y="978"/>
                  <a:pt x="1354" y="984"/>
                  <a:pt x="1362" y="984"/>
                </a:cubicBezTo>
                <a:cubicBezTo>
                  <a:pt x="1370" y="984"/>
                  <a:pt x="1377" y="978"/>
                  <a:pt x="1377" y="970"/>
                </a:cubicBezTo>
                <a:cubicBezTo>
                  <a:pt x="1377" y="961"/>
                  <a:pt x="1370" y="955"/>
                  <a:pt x="1362" y="955"/>
                </a:cubicBezTo>
                <a:close/>
                <a:moveTo>
                  <a:pt x="1362" y="988"/>
                </a:moveTo>
                <a:cubicBezTo>
                  <a:pt x="1354" y="988"/>
                  <a:pt x="1347" y="994"/>
                  <a:pt x="1347" y="1002"/>
                </a:cubicBezTo>
                <a:cubicBezTo>
                  <a:pt x="1347" y="1011"/>
                  <a:pt x="1354" y="1017"/>
                  <a:pt x="1362" y="1017"/>
                </a:cubicBezTo>
                <a:cubicBezTo>
                  <a:pt x="1370" y="1017"/>
                  <a:pt x="1377" y="1011"/>
                  <a:pt x="1377" y="1002"/>
                </a:cubicBezTo>
                <a:cubicBezTo>
                  <a:pt x="1377" y="994"/>
                  <a:pt x="1370" y="988"/>
                  <a:pt x="1362" y="988"/>
                </a:cubicBezTo>
                <a:close/>
                <a:moveTo>
                  <a:pt x="1362" y="1021"/>
                </a:moveTo>
                <a:cubicBezTo>
                  <a:pt x="1354" y="1021"/>
                  <a:pt x="1347" y="1027"/>
                  <a:pt x="1347" y="1035"/>
                </a:cubicBezTo>
                <a:cubicBezTo>
                  <a:pt x="1347" y="1044"/>
                  <a:pt x="1354" y="1050"/>
                  <a:pt x="1362" y="1050"/>
                </a:cubicBezTo>
                <a:cubicBezTo>
                  <a:pt x="1370" y="1050"/>
                  <a:pt x="1377" y="1044"/>
                  <a:pt x="1377" y="1035"/>
                </a:cubicBezTo>
                <a:cubicBezTo>
                  <a:pt x="1377" y="1027"/>
                  <a:pt x="1370" y="1021"/>
                  <a:pt x="1362" y="1021"/>
                </a:cubicBezTo>
                <a:close/>
                <a:moveTo>
                  <a:pt x="1362" y="1053"/>
                </a:moveTo>
                <a:cubicBezTo>
                  <a:pt x="1354" y="1053"/>
                  <a:pt x="1347" y="1060"/>
                  <a:pt x="1347" y="1068"/>
                </a:cubicBezTo>
                <a:cubicBezTo>
                  <a:pt x="1347" y="1076"/>
                  <a:pt x="1354" y="1083"/>
                  <a:pt x="1362" y="1083"/>
                </a:cubicBezTo>
                <a:cubicBezTo>
                  <a:pt x="1370" y="1083"/>
                  <a:pt x="1377" y="1076"/>
                  <a:pt x="1377" y="1068"/>
                </a:cubicBezTo>
                <a:cubicBezTo>
                  <a:pt x="1377" y="1060"/>
                  <a:pt x="1370" y="1053"/>
                  <a:pt x="1362" y="1053"/>
                </a:cubicBezTo>
                <a:close/>
                <a:moveTo>
                  <a:pt x="1362" y="1086"/>
                </a:moveTo>
                <a:cubicBezTo>
                  <a:pt x="1354" y="1086"/>
                  <a:pt x="1347" y="1093"/>
                  <a:pt x="1347" y="1101"/>
                </a:cubicBezTo>
                <a:cubicBezTo>
                  <a:pt x="1347" y="1109"/>
                  <a:pt x="1354" y="1116"/>
                  <a:pt x="1362" y="1116"/>
                </a:cubicBezTo>
                <a:cubicBezTo>
                  <a:pt x="1370" y="1116"/>
                  <a:pt x="1377" y="1109"/>
                  <a:pt x="1377" y="1101"/>
                </a:cubicBezTo>
                <a:cubicBezTo>
                  <a:pt x="1377" y="1093"/>
                  <a:pt x="1370" y="1086"/>
                  <a:pt x="1362" y="1086"/>
                </a:cubicBezTo>
                <a:close/>
                <a:moveTo>
                  <a:pt x="1362" y="1119"/>
                </a:moveTo>
                <a:cubicBezTo>
                  <a:pt x="1354" y="1119"/>
                  <a:pt x="1347" y="1126"/>
                  <a:pt x="1347" y="1134"/>
                </a:cubicBezTo>
                <a:cubicBezTo>
                  <a:pt x="1347" y="1142"/>
                  <a:pt x="1354" y="1149"/>
                  <a:pt x="1362" y="1149"/>
                </a:cubicBezTo>
                <a:cubicBezTo>
                  <a:pt x="1370" y="1149"/>
                  <a:pt x="1377" y="1142"/>
                  <a:pt x="1377" y="1134"/>
                </a:cubicBezTo>
                <a:cubicBezTo>
                  <a:pt x="1377" y="1126"/>
                  <a:pt x="1370" y="1119"/>
                  <a:pt x="1362" y="1119"/>
                </a:cubicBezTo>
                <a:close/>
                <a:moveTo>
                  <a:pt x="1362" y="1152"/>
                </a:moveTo>
                <a:cubicBezTo>
                  <a:pt x="1354" y="1152"/>
                  <a:pt x="1347" y="1159"/>
                  <a:pt x="1347" y="1167"/>
                </a:cubicBezTo>
                <a:cubicBezTo>
                  <a:pt x="1347" y="1175"/>
                  <a:pt x="1354" y="1182"/>
                  <a:pt x="1362" y="1182"/>
                </a:cubicBezTo>
                <a:cubicBezTo>
                  <a:pt x="1370" y="1182"/>
                  <a:pt x="1377" y="1175"/>
                  <a:pt x="1377" y="1167"/>
                </a:cubicBezTo>
                <a:cubicBezTo>
                  <a:pt x="1377" y="1159"/>
                  <a:pt x="1370" y="1152"/>
                  <a:pt x="1362" y="1152"/>
                </a:cubicBezTo>
                <a:close/>
                <a:moveTo>
                  <a:pt x="1362" y="1185"/>
                </a:moveTo>
                <a:cubicBezTo>
                  <a:pt x="1354" y="1185"/>
                  <a:pt x="1347" y="1192"/>
                  <a:pt x="1347" y="1200"/>
                </a:cubicBezTo>
                <a:cubicBezTo>
                  <a:pt x="1347" y="1208"/>
                  <a:pt x="1354" y="1215"/>
                  <a:pt x="1362" y="1215"/>
                </a:cubicBezTo>
                <a:cubicBezTo>
                  <a:pt x="1370" y="1215"/>
                  <a:pt x="1377" y="1208"/>
                  <a:pt x="1377" y="1200"/>
                </a:cubicBezTo>
                <a:cubicBezTo>
                  <a:pt x="1377" y="1192"/>
                  <a:pt x="1370" y="1185"/>
                  <a:pt x="1362" y="1185"/>
                </a:cubicBezTo>
                <a:close/>
                <a:moveTo>
                  <a:pt x="1362" y="1218"/>
                </a:moveTo>
                <a:cubicBezTo>
                  <a:pt x="1354" y="1218"/>
                  <a:pt x="1347" y="1225"/>
                  <a:pt x="1347" y="1233"/>
                </a:cubicBezTo>
                <a:cubicBezTo>
                  <a:pt x="1347" y="1241"/>
                  <a:pt x="1354" y="1248"/>
                  <a:pt x="1362" y="1248"/>
                </a:cubicBezTo>
                <a:cubicBezTo>
                  <a:pt x="1370" y="1248"/>
                  <a:pt x="1377" y="1241"/>
                  <a:pt x="1377" y="1233"/>
                </a:cubicBezTo>
                <a:cubicBezTo>
                  <a:pt x="1377" y="1225"/>
                  <a:pt x="1370" y="1218"/>
                  <a:pt x="1362" y="1218"/>
                </a:cubicBezTo>
                <a:close/>
                <a:moveTo>
                  <a:pt x="1362" y="1251"/>
                </a:moveTo>
                <a:cubicBezTo>
                  <a:pt x="1354" y="1251"/>
                  <a:pt x="1347" y="1258"/>
                  <a:pt x="1347" y="1266"/>
                </a:cubicBezTo>
                <a:cubicBezTo>
                  <a:pt x="1347" y="1274"/>
                  <a:pt x="1354" y="1281"/>
                  <a:pt x="1362" y="1281"/>
                </a:cubicBezTo>
                <a:cubicBezTo>
                  <a:pt x="1370" y="1281"/>
                  <a:pt x="1377" y="1274"/>
                  <a:pt x="1377" y="1266"/>
                </a:cubicBezTo>
                <a:cubicBezTo>
                  <a:pt x="1377" y="1258"/>
                  <a:pt x="1370" y="1251"/>
                  <a:pt x="1362" y="1251"/>
                </a:cubicBezTo>
                <a:close/>
                <a:moveTo>
                  <a:pt x="1362" y="1284"/>
                </a:moveTo>
                <a:cubicBezTo>
                  <a:pt x="1354" y="1284"/>
                  <a:pt x="1347" y="1291"/>
                  <a:pt x="1347" y="1299"/>
                </a:cubicBezTo>
                <a:cubicBezTo>
                  <a:pt x="1347" y="1307"/>
                  <a:pt x="1354" y="1314"/>
                  <a:pt x="1362" y="1314"/>
                </a:cubicBezTo>
                <a:cubicBezTo>
                  <a:pt x="1370" y="1314"/>
                  <a:pt x="1377" y="1307"/>
                  <a:pt x="1377" y="1299"/>
                </a:cubicBezTo>
                <a:cubicBezTo>
                  <a:pt x="1377" y="1291"/>
                  <a:pt x="1370" y="1284"/>
                  <a:pt x="1362" y="1284"/>
                </a:cubicBezTo>
                <a:close/>
                <a:moveTo>
                  <a:pt x="1362" y="1317"/>
                </a:moveTo>
                <a:cubicBezTo>
                  <a:pt x="1354" y="1317"/>
                  <a:pt x="1347" y="1323"/>
                  <a:pt x="1347" y="1332"/>
                </a:cubicBezTo>
                <a:cubicBezTo>
                  <a:pt x="1347" y="1340"/>
                  <a:pt x="1354" y="1346"/>
                  <a:pt x="1362" y="1346"/>
                </a:cubicBezTo>
                <a:cubicBezTo>
                  <a:pt x="1370" y="1346"/>
                  <a:pt x="1377" y="1340"/>
                  <a:pt x="1377" y="1332"/>
                </a:cubicBezTo>
                <a:cubicBezTo>
                  <a:pt x="1377" y="1323"/>
                  <a:pt x="1370" y="1317"/>
                  <a:pt x="1362" y="1317"/>
                </a:cubicBezTo>
                <a:close/>
                <a:moveTo>
                  <a:pt x="1362" y="1350"/>
                </a:moveTo>
                <a:cubicBezTo>
                  <a:pt x="1354" y="1350"/>
                  <a:pt x="1347" y="1356"/>
                  <a:pt x="1347" y="1365"/>
                </a:cubicBezTo>
                <a:cubicBezTo>
                  <a:pt x="1347" y="1373"/>
                  <a:pt x="1354" y="1379"/>
                  <a:pt x="1362" y="1379"/>
                </a:cubicBezTo>
                <a:cubicBezTo>
                  <a:pt x="1370" y="1379"/>
                  <a:pt x="1377" y="1373"/>
                  <a:pt x="1377" y="1365"/>
                </a:cubicBezTo>
                <a:cubicBezTo>
                  <a:pt x="1377" y="1356"/>
                  <a:pt x="1370" y="1350"/>
                  <a:pt x="1362" y="1350"/>
                </a:cubicBezTo>
                <a:close/>
                <a:moveTo>
                  <a:pt x="1362" y="1383"/>
                </a:moveTo>
                <a:cubicBezTo>
                  <a:pt x="1354" y="1383"/>
                  <a:pt x="1347" y="1389"/>
                  <a:pt x="1347" y="1397"/>
                </a:cubicBezTo>
                <a:cubicBezTo>
                  <a:pt x="1347" y="1406"/>
                  <a:pt x="1354" y="1412"/>
                  <a:pt x="1362" y="1412"/>
                </a:cubicBezTo>
                <a:cubicBezTo>
                  <a:pt x="1370" y="1412"/>
                  <a:pt x="1377" y="1406"/>
                  <a:pt x="1377" y="1397"/>
                </a:cubicBezTo>
                <a:cubicBezTo>
                  <a:pt x="1377" y="1389"/>
                  <a:pt x="1370" y="1383"/>
                  <a:pt x="1362" y="1383"/>
                </a:cubicBezTo>
                <a:close/>
                <a:moveTo>
                  <a:pt x="1362" y="1416"/>
                </a:moveTo>
                <a:cubicBezTo>
                  <a:pt x="1354" y="1416"/>
                  <a:pt x="1347" y="1422"/>
                  <a:pt x="1347" y="1430"/>
                </a:cubicBezTo>
                <a:cubicBezTo>
                  <a:pt x="1347" y="1439"/>
                  <a:pt x="1354" y="1445"/>
                  <a:pt x="1362" y="1445"/>
                </a:cubicBezTo>
                <a:cubicBezTo>
                  <a:pt x="1370" y="1445"/>
                  <a:pt x="1377" y="1439"/>
                  <a:pt x="1377" y="1430"/>
                </a:cubicBezTo>
                <a:cubicBezTo>
                  <a:pt x="1377" y="1422"/>
                  <a:pt x="1370" y="1416"/>
                  <a:pt x="1362" y="1416"/>
                </a:cubicBezTo>
                <a:close/>
                <a:moveTo>
                  <a:pt x="1395" y="0"/>
                </a:moveTo>
                <a:cubicBezTo>
                  <a:pt x="1387" y="0"/>
                  <a:pt x="1380" y="7"/>
                  <a:pt x="1380" y="15"/>
                </a:cubicBezTo>
                <a:cubicBezTo>
                  <a:pt x="1380" y="23"/>
                  <a:pt x="1387" y="30"/>
                  <a:pt x="1395" y="30"/>
                </a:cubicBezTo>
                <a:cubicBezTo>
                  <a:pt x="1403" y="30"/>
                  <a:pt x="1410" y="23"/>
                  <a:pt x="1410" y="15"/>
                </a:cubicBezTo>
                <a:cubicBezTo>
                  <a:pt x="1410" y="7"/>
                  <a:pt x="1403" y="0"/>
                  <a:pt x="1395" y="0"/>
                </a:cubicBezTo>
                <a:close/>
                <a:moveTo>
                  <a:pt x="1395" y="33"/>
                </a:moveTo>
                <a:cubicBezTo>
                  <a:pt x="1387" y="33"/>
                  <a:pt x="1380" y="40"/>
                  <a:pt x="1380" y="48"/>
                </a:cubicBezTo>
                <a:cubicBezTo>
                  <a:pt x="1380" y="56"/>
                  <a:pt x="1387" y="63"/>
                  <a:pt x="1395" y="63"/>
                </a:cubicBezTo>
                <a:cubicBezTo>
                  <a:pt x="1403" y="63"/>
                  <a:pt x="1410" y="56"/>
                  <a:pt x="1410" y="48"/>
                </a:cubicBezTo>
                <a:cubicBezTo>
                  <a:pt x="1410" y="40"/>
                  <a:pt x="1403" y="33"/>
                  <a:pt x="1395" y="33"/>
                </a:cubicBezTo>
                <a:close/>
                <a:moveTo>
                  <a:pt x="1395" y="66"/>
                </a:moveTo>
                <a:cubicBezTo>
                  <a:pt x="1387" y="66"/>
                  <a:pt x="1380" y="72"/>
                  <a:pt x="1380" y="81"/>
                </a:cubicBezTo>
                <a:cubicBezTo>
                  <a:pt x="1380" y="89"/>
                  <a:pt x="1387" y="95"/>
                  <a:pt x="1395" y="95"/>
                </a:cubicBezTo>
                <a:cubicBezTo>
                  <a:pt x="1403" y="95"/>
                  <a:pt x="1410" y="89"/>
                  <a:pt x="1410" y="81"/>
                </a:cubicBezTo>
                <a:cubicBezTo>
                  <a:pt x="1410" y="72"/>
                  <a:pt x="1403" y="66"/>
                  <a:pt x="1395" y="66"/>
                </a:cubicBezTo>
                <a:close/>
                <a:moveTo>
                  <a:pt x="1395" y="99"/>
                </a:moveTo>
                <a:cubicBezTo>
                  <a:pt x="1387" y="99"/>
                  <a:pt x="1380" y="105"/>
                  <a:pt x="1380" y="114"/>
                </a:cubicBezTo>
                <a:cubicBezTo>
                  <a:pt x="1380" y="122"/>
                  <a:pt x="1387" y="128"/>
                  <a:pt x="1395" y="128"/>
                </a:cubicBezTo>
                <a:cubicBezTo>
                  <a:pt x="1403" y="128"/>
                  <a:pt x="1410" y="122"/>
                  <a:pt x="1410" y="114"/>
                </a:cubicBezTo>
                <a:cubicBezTo>
                  <a:pt x="1410" y="105"/>
                  <a:pt x="1403" y="99"/>
                  <a:pt x="1395" y="99"/>
                </a:cubicBezTo>
                <a:close/>
                <a:moveTo>
                  <a:pt x="1395" y="132"/>
                </a:moveTo>
                <a:cubicBezTo>
                  <a:pt x="1387" y="132"/>
                  <a:pt x="1380" y="138"/>
                  <a:pt x="1380" y="147"/>
                </a:cubicBezTo>
                <a:cubicBezTo>
                  <a:pt x="1380" y="155"/>
                  <a:pt x="1387" y="161"/>
                  <a:pt x="1395" y="161"/>
                </a:cubicBezTo>
                <a:cubicBezTo>
                  <a:pt x="1403" y="161"/>
                  <a:pt x="1410" y="155"/>
                  <a:pt x="1410" y="147"/>
                </a:cubicBezTo>
                <a:cubicBezTo>
                  <a:pt x="1410" y="138"/>
                  <a:pt x="1403" y="132"/>
                  <a:pt x="1395" y="132"/>
                </a:cubicBezTo>
                <a:close/>
                <a:moveTo>
                  <a:pt x="1395" y="165"/>
                </a:moveTo>
                <a:cubicBezTo>
                  <a:pt x="1387" y="165"/>
                  <a:pt x="1380" y="171"/>
                  <a:pt x="1380" y="179"/>
                </a:cubicBezTo>
                <a:cubicBezTo>
                  <a:pt x="1380" y="188"/>
                  <a:pt x="1387" y="194"/>
                  <a:pt x="1395" y="194"/>
                </a:cubicBezTo>
                <a:cubicBezTo>
                  <a:pt x="1403" y="194"/>
                  <a:pt x="1410" y="188"/>
                  <a:pt x="1410" y="179"/>
                </a:cubicBezTo>
                <a:cubicBezTo>
                  <a:pt x="1410" y="171"/>
                  <a:pt x="1403" y="165"/>
                  <a:pt x="1395" y="165"/>
                </a:cubicBezTo>
                <a:close/>
                <a:moveTo>
                  <a:pt x="1395" y="198"/>
                </a:moveTo>
                <a:cubicBezTo>
                  <a:pt x="1387" y="198"/>
                  <a:pt x="1380" y="204"/>
                  <a:pt x="1380" y="212"/>
                </a:cubicBezTo>
                <a:cubicBezTo>
                  <a:pt x="1380" y="221"/>
                  <a:pt x="1387" y="227"/>
                  <a:pt x="1395" y="227"/>
                </a:cubicBezTo>
                <a:cubicBezTo>
                  <a:pt x="1403" y="227"/>
                  <a:pt x="1410" y="221"/>
                  <a:pt x="1410" y="212"/>
                </a:cubicBezTo>
                <a:cubicBezTo>
                  <a:pt x="1410" y="204"/>
                  <a:pt x="1403" y="198"/>
                  <a:pt x="1395" y="198"/>
                </a:cubicBezTo>
                <a:close/>
                <a:moveTo>
                  <a:pt x="1395" y="230"/>
                </a:moveTo>
                <a:cubicBezTo>
                  <a:pt x="1387" y="230"/>
                  <a:pt x="1380" y="237"/>
                  <a:pt x="1380" y="245"/>
                </a:cubicBezTo>
                <a:cubicBezTo>
                  <a:pt x="1380" y="253"/>
                  <a:pt x="1387" y="260"/>
                  <a:pt x="1395" y="260"/>
                </a:cubicBezTo>
                <a:cubicBezTo>
                  <a:pt x="1403" y="260"/>
                  <a:pt x="1410" y="253"/>
                  <a:pt x="1410" y="245"/>
                </a:cubicBezTo>
                <a:cubicBezTo>
                  <a:pt x="1410" y="237"/>
                  <a:pt x="1403" y="230"/>
                  <a:pt x="1395" y="230"/>
                </a:cubicBezTo>
                <a:close/>
                <a:moveTo>
                  <a:pt x="1395" y="263"/>
                </a:moveTo>
                <a:cubicBezTo>
                  <a:pt x="1387" y="263"/>
                  <a:pt x="1380" y="270"/>
                  <a:pt x="1380" y="278"/>
                </a:cubicBezTo>
                <a:cubicBezTo>
                  <a:pt x="1380" y="286"/>
                  <a:pt x="1387" y="293"/>
                  <a:pt x="1395" y="293"/>
                </a:cubicBezTo>
                <a:cubicBezTo>
                  <a:pt x="1403" y="293"/>
                  <a:pt x="1410" y="286"/>
                  <a:pt x="1410" y="278"/>
                </a:cubicBezTo>
                <a:cubicBezTo>
                  <a:pt x="1410" y="270"/>
                  <a:pt x="1403" y="263"/>
                  <a:pt x="1395" y="263"/>
                </a:cubicBezTo>
                <a:close/>
                <a:moveTo>
                  <a:pt x="1395" y="296"/>
                </a:moveTo>
                <a:cubicBezTo>
                  <a:pt x="1387" y="296"/>
                  <a:pt x="1380" y="303"/>
                  <a:pt x="1380" y="311"/>
                </a:cubicBezTo>
                <a:cubicBezTo>
                  <a:pt x="1380" y="319"/>
                  <a:pt x="1387" y="326"/>
                  <a:pt x="1395" y="326"/>
                </a:cubicBezTo>
                <a:cubicBezTo>
                  <a:pt x="1403" y="326"/>
                  <a:pt x="1410" y="319"/>
                  <a:pt x="1410" y="311"/>
                </a:cubicBezTo>
                <a:cubicBezTo>
                  <a:pt x="1410" y="303"/>
                  <a:pt x="1403" y="296"/>
                  <a:pt x="1395" y="296"/>
                </a:cubicBezTo>
                <a:close/>
                <a:moveTo>
                  <a:pt x="1395" y="329"/>
                </a:moveTo>
                <a:cubicBezTo>
                  <a:pt x="1387" y="329"/>
                  <a:pt x="1380" y="336"/>
                  <a:pt x="1380" y="344"/>
                </a:cubicBezTo>
                <a:cubicBezTo>
                  <a:pt x="1380" y="352"/>
                  <a:pt x="1387" y="359"/>
                  <a:pt x="1395" y="359"/>
                </a:cubicBezTo>
                <a:cubicBezTo>
                  <a:pt x="1403" y="359"/>
                  <a:pt x="1410" y="352"/>
                  <a:pt x="1410" y="344"/>
                </a:cubicBezTo>
                <a:cubicBezTo>
                  <a:pt x="1410" y="336"/>
                  <a:pt x="1403" y="329"/>
                  <a:pt x="1395" y="329"/>
                </a:cubicBezTo>
                <a:close/>
                <a:moveTo>
                  <a:pt x="1395" y="362"/>
                </a:moveTo>
                <a:cubicBezTo>
                  <a:pt x="1387" y="362"/>
                  <a:pt x="1380" y="369"/>
                  <a:pt x="1380" y="377"/>
                </a:cubicBezTo>
                <a:cubicBezTo>
                  <a:pt x="1380" y="385"/>
                  <a:pt x="1387" y="392"/>
                  <a:pt x="1395" y="392"/>
                </a:cubicBezTo>
                <a:cubicBezTo>
                  <a:pt x="1403" y="392"/>
                  <a:pt x="1410" y="385"/>
                  <a:pt x="1410" y="377"/>
                </a:cubicBezTo>
                <a:cubicBezTo>
                  <a:pt x="1410" y="369"/>
                  <a:pt x="1403" y="362"/>
                  <a:pt x="1395" y="362"/>
                </a:cubicBezTo>
                <a:close/>
                <a:moveTo>
                  <a:pt x="1395" y="395"/>
                </a:moveTo>
                <a:cubicBezTo>
                  <a:pt x="1387" y="395"/>
                  <a:pt x="1380" y="402"/>
                  <a:pt x="1380" y="410"/>
                </a:cubicBezTo>
                <a:cubicBezTo>
                  <a:pt x="1380" y="418"/>
                  <a:pt x="1387" y="425"/>
                  <a:pt x="1395" y="425"/>
                </a:cubicBezTo>
                <a:cubicBezTo>
                  <a:pt x="1403" y="425"/>
                  <a:pt x="1410" y="418"/>
                  <a:pt x="1410" y="410"/>
                </a:cubicBezTo>
                <a:cubicBezTo>
                  <a:pt x="1410" y="402"/>
                  <a:pt x="1403" y="395"/>
                  <a:pt x="1395" y="395"/>
                </a:cubicBezTo>
                <a:close/>
                <a:moveTo>
                  <a:pt x="1395" y="428"/>
                </a:moveTo>
                <a:cubicBezTo>
                  <a:pt x="1387" y="428"/>
                  <a:pt x="1380" y="435"/>
                  <a:pt x="1380" y="443"/>
                </a:cubicBezTo>
                <a:cubicBezTo>
                  <a:pt x="1380" y="451"/>
                  <a:pt x="1387" y="458"/>
                  <a:pt x="1395" y="458"/>
                </a:cubicBezTo>
                <a:cubicBezTo>
                  <a:pt x="1403" y="458"/>
                  <a:pt x="1410" y="451"/>
                  <a:pt x="1410" y="443"/>
                </a:cubicBezTo>
                <a:cubicBezTo>
                  <a:pt x="1410" y="435"/>
                  <a:pt x="1403" y="428"/>
                  <a:pt x="1395" y="428"/>
                </a:cubicBezTo>
                <a:close/>
                <a:moveTo>
                  <a:pt x="1395" y="461"/>
                </a:moveTo>
                <a:cubicBezTo>
                  <a:pt x="1387" y="461"/>
                  <a:pt x="1380" y="468"/>
                  <a:pt x="1380" y="476"/>
                </a:cubicBezTo>
                <a:cubicBezTo>
                  <a:pt x="1380" y="484"/>
                  <a:pt x="1387" y="491"/>
                  <a:pt x="1395" y="491"/>
                </a:cubicBezTo>
                <a:cubicBezTo>
                  <a:pt x="1403" y="491"/>
                  <a:pt x="1410" y="484"/>
                  <a:pt x="1410" y="476"/>
                </a:cubicBezTo>
                <a:cubicBezTo>
                  <a:pt x="1410" y="468"/>
                  <a:pt x="1403" y="461"/>
                  <a:pt x="1395" y="461"/>
                </a:cubicBezTo>
                <a:close/>
                <a:moveTo>
                  <a:pt x="1395" y="494"/>
                </a:moveTo>
                <a:cubicBezTo>
                  <a:pt x="1387" y="494"/>
                  <a:pt x="1380" y="500"/>
                  <a:pt x="1380" y="509"/>
                </a:cubicBezTo>
                <a:cubicBezTo>
                  <a:pt x="1380" y="517"/>
                  <a:pt x="1387" y="523"/>
                  <a:pt x="1395" y="523"/>
                </a:cubicBezTo>
                <a:cubicBezTo>
                  <a:pt x="1403" y="523"/>
                  <a:pt x="1410" y="517"/>
                  <a:pt x="1410" y="509"/>
                </a:cubicBezTo>
                <a:cubicBezTo>
                  <a:pt x="1410" y="500"/>
                  <a:pt x="1403" y="494"/>
                  <a:pt x="1395" y="494"/>
                </a:cubicBezTo>
                <a:close/>
                <a:moveTo>
                  <a:pt x="1395" y="527"/>
                </a:moveTo>
                <a:cubicBezTo>
                  <a:pt x="1387" y="527"/>
                  <a:pt x="1380" y="533"/>
                  <a:pt x="1380" y="542"/>
                </a:cubicBezTo>
                <a:cubicBezTo>
                  <a:pt x="1380" y="550"/>
                  <a:pt x="1387" y="556"/>
                  <a:pt x="1395" y="556"/>
                </a:cubicBezTo>
                <a:cubicBezTo>
                  <a:pt x="1403" y="556"/>
                  <a:pt x="1410" y="550"/>
                  <a:pt x="1410" y="542"/>
                </a:cubicBezTo>
                <a:cubicBezTo>
                  <a:pt x="1410" y="533"/>
                  <a:pt x="1403" y="527"/>
                  <a:pt x="1395" y="527"/>
                </a:cubicBezTo>
                <a:close/>
                <a:moveTo>
                  <a:pt x="1395" y="560"/>
                </a:moveTo>
                <a:cubicBezTo>
                  <a:pt x="1387" y="560"/>
                  <a:pt x="1380" y="566"/>
                  <a:pt x="1380" y="574"/>
                </a:cubicBezTo>
                <a:cubicBezTo>
                  <a:pt x="1380" y="583"/>
                  <a:pt x="1387" y="589"/>
                  <a:pt x="1395" y="589"/>
                </a:cubicBezTo>
                <a:cubicBezTo>
                  <a:pt x="1403" y="589"/>
                  <a:pt x="1410" y="583"/>
                  <a:pt x="1410" y="574"/>
                </a:cubicBezTo>
                <a:cubicBezTo>
                  <a:pt x="1410" y="566"/>
                  <a:pt x="1403" y="560"/>
                  <a:pt x="1395" y="560"/>
                </a:cubicBezTo>
                <a:close/>
                <a:moveTo>
                  <a:pt x="1395" y="593"/>
                </a:moveTo>
                <a:cubicBezTo>
                  <a:pt x="1387" y="593"/>
                  <a:pt x="1380" y="599"/>
                  <a:pt x="1380" y="607"/>
                </a:cubicBezTo>
                <a:cubicBezTo>
                  <a:pt x="1380" y="616"/>
                  <a:pt x="1387" y="622"/>
                  <a:pt x="1395" y="622"/>
                </a:cubicBezTo>
                <a:cubicBezTo>
                  <a:pt x="1403" y="622"/>
                  <a:pt x="1410" y="616"/>
                  <a:pt x="1410" y="607"/>
                </a:cubicBezTo>
                <a:cubicBezTo>
                  <a:pt x="1410" y="599"/>
                  <a:pt x="1403" y="593"/>
                  <a:pt x="1395" y="593"/>
                </a:cubicBezTo>
                <a:close/>
                <a:moveTo>
                  <a:pt x="1395" y="625"/>
                </a:moveTo>
                <a:cubicBezTo>
                  <a:pt x="1387" y="625"/>
                  <a:pt x="1380" y="632"/>
                  <a:pt x="1380" y="640"/>
                </a:cubicBezTo>
                <a:cubicBezTo>
                  <a:pt x="1380" y="648"/>
                  <a:pt x="1387" y="655"/>
                  <a:pt x="1395" y="655"/>
                </a:cubicBezTo>
                <a:cubicBezTo>
                  <a:pt x="1403" y="655"/>
                  <a:pt x="1410" y="648"/>
                  <a:pt x="1410" y="640"/>
                </a:cubicBezTo>
                <a:cubicBezTo>
                  <a:pt x="1410" y="632"/>
                  <a:pt x="1403" y="625"/>
                  <a:pt x="1395" y="625"/>
                </a:cubicBezTo>
                <a:close/>
                <a:moveTo>
                  <a:pt x="1395" y="658"/>
                </a:moveTo>
                <a:cubicBezTo>
                  <a:pt x="1387" y="658"/>
                  <a:pt x="1380" y="665"/>
                  <a:pt x="1380" y="673"/>
                </a:cubicBezTo>
                <a:cubicBezTo>
                  <a:pt x="1380" y="681"/>
                  <a:pt x="1387" y="688"/>
                  <a:pt x="1395" y="688"/>
                </a:cubicBezTo>
                <a:cubicBezTo>
                  <a:pt x="1403" y="688"/>
                  <a:pt x="1410" y="681"/>
                  <a:pt x="1410" y="673"/>
                </a:cubicBezTo>
                <a:cubicBezTo>
                  <a:pt x="1410" y="665"/>
                  <a:pt x="1403" y="658"/>
                  <a:pt x="1395" y="658"/>
                </a:cubicBezTo>
                <a:close/>
                <a:moveTo>
                  <a:pt x="1395" y="691"/>
                </a:moveTo>
                <a:cubicBezTo>
                  <a:pt x="1387" y="691"/>
                  <a:pt x="1380" y="698"/>
                  <a:pt x="1380" y="706"/>
                </a:cubicBezTo>
                <a:cubicBezTo>
                  <a:pt x="1380" y="714"/>
                  <a:pt x="1387" y="721"/>
                  <a:pt x="1395" y="721"/>
                </a:cubicBezTo>
                <a:cubicBezTo>
                  <a:pt x="1403" y="721"/>
                  <a:pt x="1410" y="714"/>
                  <a:pt x="1410" y="706"/>
                </a:cubicBezTo>
                <a:cubicBezTo>
                  <a:pt x="1410" y="698"/>
                  <a:pt x="1403" y="691"/>
                  <a:pt x="1395" y="691"/>
                </a:cubicBezTo>
                <a:close/>
                <a:moveTo>
                  <a:pt x="1395" y="724"/>
                </a:moveTo>
                <a:cubicBezTo>
                  <a:pt x="1387" y="724"/>
                  <a:pt x="1380" y="731"/>
                  <a:pt x="1380" y="739"/>
                </a:cubicBezTo>
                <a:cubicBezTo>
                  <a:pt x="1380" y="747"/>
                  <a:pt x="1387" y="754"/>
                  <a:pt x="1395" y="754"/>
                </a:cubicBezTo>
                <a:cubicBezTo>
                  <a:pt x="1403" y="754"/>
                  <a:pt x="1410" y="747"/>
                  <a:pt x="1410" y="739"/>
                </a:cubicBezTo>
                <a:cubicBezTo>
                  <a:pt x="1410" y="731"/>
                  <a:pt x="1403" y="724"/>
                  <a:pt x="1395" y="724"/>
                </a:cubicBezTo>
                <a:close/>
                <a:moveTo>
                  <a:pt x="1395" y="757"/>
                </a:moveTo>
                <a:cubicBezTo>
                  <a:pt x="1387" y="757"/>
                  <a:pt x="1380" y="764"/>
                  <a:pt x="1380" y="772"/>
                </a:cubicBezTo>
                <a:cubicBezTo>
                  <a:pt x="1380" y="780"/>
                  <a:pt x="1387" y="787"/>
                  <a:pt x="1395" y="787"/>
                </a:cubicBezTo>
                <a:cubicBezTo>
                  <a:pt x="1403" y="787"/>
                  <a:pt x="1410" y="780"/>
                  <a:pt x="1410" y="772"/>
                </a:cubicBezTo>
                <a:cubicBezTo>
                  <a:pt x="1410" y="764"/>
                  <a:pt x="1403" y="757"/>
                  <a:pt x="1395" y="757"/>
                </a:cubicBezTo>
                <a:close/>
                <a:moveTo>
                  <a:pt x="1395" y="790"/>
                </a:moveTo>
                <a:cubicBezTo>
                  <a:pt x="1387" y="790"/>
                  <a:pt x="1380" y="797"/>
                  <a:pt x="1380" y="805"/>
                </a:cubicBezTo>
                <a:cubicBezTo>
                  <a:pt x="1380" y="813"/>
                  <a:pt x="1387" y="820"/>
                  <a:pt x="1395" y="820"/>
                </a:cubicBezTo>
                <a:cubicBezTo>
                  <a:pt x="1403" y="820"/>
                  <a:pt x="1410" y="813"/>
                  <a:pt x="1410" y="805"/>
                </a:cubicBezTo>
                <a:cubicBezTo>
                  <a:pt x="1410" y="797"/>
                  <a:pt x="1403" y="790"/>
                  <a:pt x="1395" y="790"/>
                </a:cubicBezTo>
                <a:close/>
                <a:moveTo>
                  <a:pt x="1395" y="823"/>
                </a:moveTo>
                <a:cubicBezTo>
                  <a:pt x="1387" y="823"/>
                  <a:pt x="1380" y="830"/>
                  <a:pt x="1380" y="838"/>
                </a:cubicBezTo>
                <a:cubicBezTo>
                  <a:pt x="1380" y="846"/>
                  <a:pt x="1387" y="853"/>
                  <a:pt x="1395" y="853"/>
                </a:cubicBezTo>
                <a:cubicBezTo>
                  <a:pt x="1403" y="853"/>
                  <a:pt x="1410" y="846"/>
                  <a:pt x="1410" y="838"/>
                </a:cubicBezTo>
                <a:cubicBezTo>
                  <a:pt x="1410" y="830"/>
                  <a:pt x="1403" y="823"/>
                  <a:pt x="1395" y="823"/>
                </a:cubicBezTo>
                <a:close/>
                <a:moveTo>
                  <a:pt x="1395" y="856"/>
                </a:moveTo>
                <a:cubicBezTo>
                  <a:pt x="1387" y="856"/>
                  <a:pt x="1380" y="863"/>
                  <a:pt x="1380" y="871"/>
                </a:cubicBezTo>
                <a:cubicBezTo>
                  <a:pt x="1380" y="879"/>
                  <a:pt x="1387" y="886"/>
                  <a:pt x="1395" y="886"/>
                </a:cubicBezTo>
                <a:cubicBezTo>
                  <a:pt x="1403" y="886"/>
                  <a:pt x="1410" y="879"/>
                  <a:pt x="1410" y="871"/>
                </a:cubicBezTo>
                <a:cubicBezTo>
                  <a:pt x="1410" y="863"/>
                  <a:pt x="1403" y="856"/>
                  <a:pt x="1395" y="856"/>
                </a:cubicBezTo>
                <a:close/>
                <a:moveTo>
                  <a:pt x="1395" y="889"/>
                </a:moveTo>
                <a:cubicBezTo>
                  <a:pt x="1387" y="889"/>
                  <a:pt x="1380" y="895"/>
                  <a:pt x="1380" y="904"/>
                </a:cubicBezTo>
                <a:cubicBezTo>
                  <a:pt x="1380" y="912"/>
                  <a:pt x="1387" y="918"/>
                  <a:pt x="1395" y="918"/>
                </a:cubicBezTo>
                <a:cubicBezTo>
                  <a:pt x="1403" y="918"/>
                  <a:pt x="1410" y="912"/>
                  <a:pt x="1410" y="904"/>
                </a:cubicBezTo>
                <a:cubicBezTo>
                  <a:pt x="1410" y="895"/>
                  <a:pt x="1403" y="889"/>
                  <a:pt x="1395" y="889"/>
                </a:cubicBezTo>
                <a:close/>
                <a:moveTo>
                  <a:pt x="1395" y="922"/>
                </a:moveTo>
                <a:cubicBezTo>
                  <a:pt x="1387" y="922"/>
                  <a:pt x="1380" y="928"/>
                  <a:pt x="1380" y="937"/>
                </a:cubicBezTo>
                <a:cubicBezTo>
                  <a:pt x="1380" y="945"/>
                  <a:pt x="1387" y="951"/>
                  <a:pt x="1395" y="951"/>
                </a:cubicBezTo>
                <a:cubicBezTo>
                  <a:pt x="1403" y="951"/>
                  <a:pt x="1410" y="945"/>
                  <a:pt x="1410" y="937"/>
                </a:cubicBezTo>
                <a:cubicBezTo>
                  <a:pt x="1410" y="928"/>
                  <a:pt x="1403" y="922"/>
                  <a:pt x="1395" y="922"/>
                </a:cubicBezTo>
                <a:close/>
                <a:moveTo>
                  <a:pt x="1395" y="955"/>
                </a:moveTo>
                <a:cubicBezTo>
                  <a:pt x="1387" y="955"/>
                  <a:pt x="1380" y="961"/>
                  <a:pt x="1380" y="970"/>
                </a:cubicBezTo>
                <a:cubicBezTo>
                  <a:pt x="1380" y="978"/>
                  <a:pt x="1387" y="984"/>
                  <a:pt x="1395" y="984"/>
                </a:cubicBezTo>
                <a:cubicBezTo>
                  <a:pt x="1403" y="984"/>
                  <a:pt x="1410" y="978"/>
                  <a:pt x="1410" y="970"/>
                </a:cubicBezTo>
                <a:cubicBezTo>
                  <a:pt x="1410" y="961"/>
                  <a:pt x="1403" y="955"/>
                  <a:pt x="1395" y="955"/>
                </a:cubicBezTo>
                <a:close/>
                <a:moveTo>
                  <a:pt x="1395" y="988"/>
                </a:moveTo>
                <a:cubicBezTo>
                  <a:pt x="1387" y="988"/>
                  <a:pt x="1380" y="994"/>
                  <a:pt x="1380" y="1002"/>
                </a:cubicBezTo>
                <a:cubicBezTo>
                  <a:pt x="1380" y="1011"/>
                  <a:pt x="1387" y="1017"/>
                  <a:pt x="1395" y="1017"/>
                </a:cubicBezTo>
                <a:cubicBezTo>
                  <a:pt x="1403" y="1017"/>
                  <a:pt x="1410" y="1011"/>
                  <a:pt x="1410" y="1002"/>
                </a:cubicBezTo>
                <a:cubicBezTo>
                  <a:pt x="1410" y="994"/>
                  <a:pt x="1403" y="988"/>
                  <a:pt x="1395" y="988"/>
                </a:cubicBezTo>
                <a:close/>
                <a:moveTo>
                  <a:pt x="1395" y="1021"/>
                </a:moveTo>
                <a:cubicBezTo>
                  <a:pt x="1387" y="1021"/>
                  <a:pt x="1380" y="1027"/>
                  <a:pt x="1380" y="1035"/>
                </a:cubicBezTo>
                <a:cubicBezTo>
                  <a:pt x="1380" y="1044"/>
                  <a:pt x="1387" y="1050"/>
                  <a:pt x="1395" y="1050"/>
                </a:cubicBezTo>
                <a:cubicBezTo>
                  <a:pt x="1403" y="1050"/>
                  <a:pt x="1410" y="1044"/>
                  <a:pt x="1410" y="1035"/>
                </a:cubicBezTo>
                <a:cubicBezTo>
                  <a:pt x="1410" y="1027"/>
                  <a:pt x="1403" y="1021"/>
                  <a:pt x="1395" y="1021"/>
                </a:cubicBezTo>
                <a:close/>
                <a:moveTo>
                  <a:pt x="1395" y="1053"/>
                </a:moveTo>
                <a:cubicBezTo>
                  <a:pt x="1387" y="1053"/>
                  <a:pt x="1380" y="1060"/>
                  <a:pt x="1380" y="1068"/>
                </a:cubicBezTo>
                <a:cubicBezTo>
                  <a:pt x="1380" y="1076"/>
                  <a:pt x="1387" y="1083"/>
                  <a:pt x="1395" y="1083"/>
                </a:cubicBezTo>
                <a:cubicBezTo>
                  <a:pt x="1403" y="1083"/>
                  <a:pt x="1410" y="1076"/>
                  <a:pt x="1410" y="1068"/>
                </a:cubicBezTo>
                <a:cubicBezTo>
                  <a:pt x="1410" y="1060"/>
                  <a:pt x="1403" y="1053"/>
                  <a:pt x="1395" y="1053"/>
                </a:cubicBezTo>
                <a:close/>
                <a:moveTo>
                  <a:pt x="1395" y="1086"/>
                </a:moveTo>
                <a:cubicBezTo>
                  <a:pt x="1387" y="1086"/>
                  <a:pt x="1380" y="1093"/>
                  <a:pt x="1380" y="1101"/>
                </a:cubicBezTo>
                <a:cubicBezTo>
                  <a:pt x="1380" y="1109"/>
                  <a:pt x="1387" y="1116"/>
                  <a:pt x="1395" y="1116"/>
                </a:cubicBezTo>
                <a:cubicBezTo>
                  <a:pt x="1403" y="1116"/>
                  <a:pt x="1410" y="1109"/>
                  <a:pt x="1410" y="1101"/>
                </a:cubicBezTo>
                <a:cubicBezTo>
                  <a:pt x="1410" y="1093"/>
                  <a:pt x="1403" y="1086"/>
                  <a:pt x="1395" y="1086"/>
                </a:cubicBezTo>
                <a:close/>
                <a:moveTo>
                  <a:pt x="1395" y="1119"/>
                </a:moveTo>
                <a:cubicBezTo>
                  <a:pt x="1387" y="1119"/>
                  <a:pt x="1380" y="1126"/>
                  <a:pt x="1380" y="1134"/>
                </a:cubicBezTo>
                <a:cubicBezTo>
                  <a:pt x="1380" y="1142"/>
                  <a:pt x="1387" y="1149"/>
                  <a:pt x="1395" y="1149"/>
                </a:cubicBezTo>
                <a:cubicBezTo>
                  <a:pt x="1403" y="1149"/>
                  <a:pt x="1410" y="1142"/>
                  <a:pt x="1410" y="1134"/>
                </a:cubicBezTo>
                <a:cubicBezTo>
                  <a:pt x="1410" y="1126"/>
                  <a:pt x="1403" y="1119"/>
                  <a:pt x="1395" y="1119"/>
                </a:cubicBezTo>
                <a:close/>
                <a:moveTo>
                  <a:pt x="1395" y="1152"/>
                </a:moveTo>
                <a:cubicBezTo>
                  <a:pt x="1387" y="1152"/>
                  <a:pt x="1380" y="1159"/>
                  <a:pt x="1380" y="1167"/>
                </a:cubicBezTo>
                <a:cubicBezTo>
                  <a:pt x="1380" y="1175"/>
                  <a:pt x="1387" y="1182"/>
                  <a:pt x="1395" y="1182"/>
                </a:cubicBezTo>
                <a:cubicBezTo>
                  <a:pt x="1403" y="1182"/>
                  <a:pt x="1410" y="1175"/>
                  <a:pt x="1410" y="1167"/>
                </a:cubicBezTo>
                <a:cubicBezTo>
                  <a:pt x="1410" y="1159"/>
                  <a:pt x="1403" y="1152"/>
                  <a:pt x="1395" y="1152"/>
                </a:cubicBezTo>
                <a:close/>
                <a:moveTo>
                  <a:pt x="1395" y="1185"/>
                </a:moveTo>
                <a:cubicBezTo>
                  <a:pt x="1387" y="1185"/>
                  <a:pt x="1380" y="1192"/>
                  <a:pt x="1380" y="1200"/>
                </a:cubicBezTo>
                <a:cubicBezTo>
                  <a:pt x="1380" y="1208"/>
                  <a:pt x="1387" y="1215"/>
                  <a:pt x="1395" y="1215"/>
                </a:cubicBezTo>
                <a:cubicBezTo>
                  <a:pt x="1403" y="1215"/>
                  <a:pt x="1410" y="1208"/>
                  <a:pt x="1410" y="1200"/>
                </a:cubicBezTo>
                <a:cubicBezTo>
                  <a:pt x="1410" y="1192"/>
                  <a:pt x="1403" y="1185"/>
                  <a:pt x="1395" y="1185"/>
                </a:cubicBezTo>
                <a:close/>
                <a:moveTo>
                  <a:pt x="1395" y="1218"/>
                </a:moveTo>
                <a:cubicBezTo>
                  <a:pt x="1387" y="1218"/>
                  <a:pt x="1380" y="1225"/>
                  <a:pt x="1380" y="1233"/>
                </a:cubicBezTo>
                <a:cubicBezTo>
                  <a:pt x="1380" y="1241"/>
                  <a:pt x="1387" y="1248"/>
                  <a:pt x="1395" y="1248"/>
                </a:cubicBezTo>
                <a:cubicBezTo>
                  <a:pt x="1403" y="1248"/>
                  <a:pt x="1410" y="1241"/>
                  <a:pt x="1410" y="1233"/>
                </a:cubicBezTo>
                <a:cubicBezTo>
                  <a:pt x="1410" y="1225"/>
                  <a:pt x="1403" y="1218"/>
                  <a:pt x="1395" y="1218"/>
                </a:cubicBezTo>
                <a:close/>
                <a:moveTo>
                  <a:pt x="1395" y="1251"/>
                </a:moveTo>
                <a:cubicBezTo>
                  <a:pt x="1387" y="1251"/>
                  <a:pt x="1380" y="1258"/>
                  <a:pt x="1380" y="1266"/>
                </a:cubicBezTo>
                <a:cubicBezTo>
                  <a:pt x="1380" y="1274"/>
                  <a:pt x="1387" y="1281"/>
                  <a:pt x="1395" y="1281"/>
                </a:cubicBezTo>
                <a:cubicBezTo>
                  <a:pt x="1403" y="1281"/>
                  <a:pt x="1410" y="1274"/>
                  <a:pt x="1410" y="1266"/>
                </a:cubicBezTo>
                <a:cubicBezTo>
                  <a:pt x="1410" y="1258"/>
                  <a:pt x="1403" y="1251"/>
                  <a:pt x="1395" y="1251"/>
                </a:cubicBezTo>
                <a:close/>
                <a:moveTo>
                  <a:pt x="1395" y="1284"/>
                </a:moveTo>
                <a:cubicBezTo>
                  <a:pt x="1387" y="1284"/>
                  <a:pt x="1380" y="1291"/>
                  <a:pt x="1380" y="1299"/>
                </a:cubicBezTo>
                <a:cubicBezTo>
                  <a:pt x="1380" y="1307"/>
                  <a:pt x="1387" y="1314"/>
                  <a:pt x="1395" y="1314"/>
                </a:cubicBezTo>
                <a:cubicBezTo>
                  <a:pt x="1403" y="1314"/>
                  <a:pt x="1410" y="1307"/>
                  <a:pt x="1410" y="1299"/>
                </a:cubicBezTo>
                <a:cubicBezTo>
                  <a:pt x="1410" y="1291"/>
                  <a:pt x="1403" y="1284"/>
                  <a:pt x="1395" y="1284"/>
                </a:cubicBezTo>
                <a:close/>
                <a:moveTo>
                  <a:pt x="1395" y="1317"/>
                </a:moveTo>
                <a:cubicBezTo>
                  <a:pt x="1387" y="1317"/>
                  <a:pt x="1380" y="1323"/>
                  <a:pt x="1380" y="1332"/>
                </a:cubicBezTo>
                <a:cubicBezTo>
                  <a:pt x="1380" y="1340"/>
                  <a:pt x="1387" y="1346"/>
                  <a:pt x="1395" y="1346"/>
                </a:cubicBezTo>
                <a:cubicBezTo>
                  <a:pt x="1403" y="1346"/>
                  <a:pt x="1410" y="1340"/>
                  <a:pt x="1410" y="1332"/>
                </a:cubicBezTo>
                <a:cubicBezTo>
                  <a:pt x="1410" y="1323"/>
                  <a:pt x="1403" y="1317"/>
                  <a:pt x="1395" y="1317"/>
                </a:cubicBezTo>
                <a:close/>
                <a:moveTo>
                  <a:pt x="1395" y="1350"/>
                </a:moveTo>
                <a:cubicBezTo>
                  <a:pt x="1387" y="1350"/>
                  <a:pt x="1380" y="1356"/>
                  <a:pt x="1380" y="1365"/>
                </a:cubicBezTo>
                <a:cubicBezTo>
                  <a:pt x="1380" y="1373"/>
                  <a:pt x="1387" y="1379"/>
                  <a:pt x="1395" y="1379"/>
                </a:cubicBezTo>
                <a:cubicBezTo>
                  <a:pt x="1403" y="1379"/>
                  <a:pt x="1410" y="1373"/>
                  <a:pt x="1410" y="1365"/>
                </a:cubicBezTo>
                <a:cubicBezTo>
                  <a:pt x="1410" y="1356"/>
                  <a:pt x="1403" y="1350"/>
                  <a:pt x="1395" y="1350"/>
                </a:cubicBezTo>
                <a:close/>
                <a:moveTo>
                  <a:pt x="1395" y="1383"/>
                </a:moveTo>
                <a:cubicBezTo>
                  <a:pt x="1387" y="1383"/>
                  <a:pt x="1380" y="1389"/>
                  <a:pt x="1380" y="1397"/>
                </a:cubicBezTo>
                <a:cubicBezTo>
                  <a:pt x="1380" y="1406"/>
                  <a:pt x="1387" y="1412"/>
                  <a:pt x="1395" y="1412"/>
                </a:cubicBezTo>
                <a:cubicBezTo>
                  <a:pt x="1403" y="1412"/>
                  <a:pt x="1410" y="1406"/>
                  <a:pt x="1410" y="1397"/>
                </a:cubicBezTo>
                <a:cubicBezTo>
                  <a:pt x="1410" y="1389"/>
                  <a:pt x="1403" y="1383"/>
                  <a:pt x="1395" y="1383"/>
                </a:cubicBezTo>
                <a:close/>
                <a:moveTo>
                  <a:pt x="1395" y="1416"/>
                </a:moveTo>
                <a:cubicBezTo>
                  <a:pt x="1387" y="1416"/>
                  <a:pt x="1380" y="1422"/>
                  <a:pt x="1380" y="1430"/>
                </a:cubicBezTo>
                <a:cubicBezTo>
                  <a:pt x="1380" y="1439"/>
                  <a:pt x="1387" y="1445"/>
                  <a:pt x="1395" y="1445"/>
                </a:cubicBezTo>
                <a:cubicBezTo>
                  <a:pt x="1403" y="1445"/>
                  <a:pt x="1410" y="1439"/>
                  <a:pt x="1410" y="1430"/>
                </a:cubicBezTo>
                <a:cubicBezTo>
                  <a:pt x="1410" y="1422"/>
                  <a:pt x="1403" y="1416"/>
                  <a:pt x="1395" y="1416"/>
                </a:cubicBezTo>
                <a:close/>
                <a:moveTo>
                  <a:pt x="1428" y="0"/>
                </a:moveTo>
                <a:cubicBezTo>
                  <a:pt x="1420" y="0"/>
                  <a:pt x="1413" y="7"/>
                  <a:pt x="1413" y="15"/>
                </a:cubicBezTo>
                <a:cubicBezTo>
                  <a:pt x="1413" y="23"/>
                  <a:pt x="1420" y="30"/>
                  <a:pt x="1428" y="30"/>
                </a:cubicBezTo>
                <a:cubicBezTo>
                  <a:pt x="1436" y="30"/>
                  <a:pt x="1443" y="23"/>
                  <a:pt x="1443" y="15"/>
                </a:cubicBezTo>
                <a:cubicBezTo>
                  <a:pt x="1443" y="7"/>
                  <a:pt x="1436" y="0"/>
                  <a:pt x="1428" y="0"/>
                </a:cubicBezTo>
                <a:close/>
                <a:moveTo>
                  <a:pt x="1428" y="33"/>
                </a:moveTo>
                <a:cubicBezTo>
                  <a:pt x="1420" y="33"/>
                  <a:pt x="1413" y="40"/>
                  <a:pt x="1413" y="48"/>
                </a:cubicBezTo>
                <a:cubicBezTo>
                  <a:pt x="1413" y="56"/>
                  <a:pt x="1420" y="63"/>
                  <a:pt x="1428" y="63"/>
                </a:cubicBezTo>
                <a:cubicBezTo>
                  <a:pt x="1436" y="63"/>
                  <a:pt x="1443" y="56"/>
                  <a:pt x="1443" y="48"/>
                </a:cubicBezTo>
                <a:cubicBezTo>
                  <a:pt x="1443" y="40"/>
                  <a:pt x="1436" y="33"/>
                  <a:pt x="1428" y="33"/>
                </a:cubicBezTo>
                <a:close/>
                <a:moveTo>
                  <a:pt x="1428" y="66"/>
                </a:moveTo>
                <a:cubicBezTo>
                  <a:pt x="1420" y="66"/>
                  <a:pt x="1413" y="72"/>
                  <a:pt x="1413" y="81"/>
                </a:cubicBezTo>
                <a:cubicBezTo>
                  <a:pt x="1413" y="89"/>
                  <a:pt x="1420" y="95"/>
                  <a:pt x="1428" y="95"/>
                </a:cubicBezTo>
                <a:cubicBezTo>
                  <a:pt x="1436" y="95"/>
                  <a:pt x="1443" y="89"/>
                  <a:pt x="1443" y="81"/>
                </a:cubicBezTo>
                <a:cubicBezTo>
                  <a:pt x="1443" y="72"/>
                  <a:pt x="1436" y="66"/>
                  <a:pt x="1428" y="66"/>
                </a:cubicBezTo>
                <a:close/>
                <a:moveTo>
                  <a:pt x="1428" y="99"/>
                </a:moveTo>
                <a:cubicBezTo>
                  <a:pt x="1420" y="99"/>
                  <a:pt x="1413" y="105"/>
                  <a:pt x="1413" y="114"/>
                </a:cubicBezTo>
                <a:cubicBezTo>
                  <a:pt x="1413" y="122"/>
                  <a:pt x="1420" y="128"/>
                  <a:pt x="1428" y="128"/>
                </a:cubicBezTo>
                <a:cubicBezTo>
                  <a:pt x="1436" y="128"/>
                  <a:pt x="1443" y="122"/>
                  <a:pt x="1443" y="114"/>
                </a:cubicBezTo>
                <a:cubicBezTo>
                  <a:pt x="1443" y="105"/>
                  <a:pt x="1436" y="99"/>
                  <a:pt x="1428" y="99"/>
                </a:cubicBezTo>
                <a:close/>
                <a:moveTo>
                  <a:pt x="1428" y="132"/>
                </a:moveTo>
                <a:cubicBezTo>
                  <a:pt x="1420" y="132"/>
                  <a:pt x="1413" y="138"/>
                  <a:pt x="1413" y="147"/>
                </a:cubicBezTo>
                <a:cubicBezTo>
                  <a:pt x="1413" y="155"/>
                  <a:pt x="1420" y="161"/>
                  <a:pt x="1428" y="161"/>
                </a:cubicBezTo>
                <a:cubicBezTo>
                  <a:pt x="1436" y="161"/>
                  <a:pt x="1443" y="155"/>
                  <a:pt x="1443" y="147"/>
                </a:cubicBezTo>
                <a:cubicBezTo>
                  <a:pt x="1443" y="138"/>
                  <a:pt x="1436" y="132"/>
                  <a:pt x="1428" y="132"/>
                </a:cubicBezTo>
                <a:close/>
                <a:moveTo>
                  <a:pt x="1428" y="165"/>
                </a:moveTo>
                <a:cubicBezTo>
                  <a:pt x="1420" y="165"/>
                  <a:pt x="1413" y="171"/>
                  <a:pt x="1413" y="179"/>
                </a:cubicBezTo>
                <a:cubicBezTo>
                  <a:pt x="1413" y="188"/>
                  <a:pt x="1420" y="194"/>
                  <a:pt x="1428" y="194"/>
                </a:cubicBezTo>
                <a:cubicBezTo>
                  <a:pt x="1436" y="194"/>
                  <a:pt x="1443" y="188"/>
                  <a:pt x="1443" y="179"/>
                </a:cubicBezTo>
                <a:cubicBezTo>
                  <a:pt x="1443" y="171"/>
                  <a:pt x="1436" y="165"/>
                  <a:pt x="1428" y="165"/>
                </a:cubicBezTo>
                <a:close/>
                <a:moveTo>
                  <a:pt x="1428" y="198"/>
                </a:moveTo>
                <a:cubicBezTo>
                  <a:pt x="1420" y="198"/>
                  <a:pt x="1413" y="204"/>
                  <a:pt x="1413" y="212"/>
                </a:cubicBezTo>
                <a:cubicBezTo>
                  <a:pt x="1413" y="221"/>
                  <a:pt x="1420" y="227"/>
                  <a:pt x="1428" y="227"/>
                </a:cubicBezTo>
                <a:cubicBezTo>
                  <a:pt x="1436" y="227"/>
                  <a:pt x="1443" y="221"/>
                  <a:pt x="1443" y="212"/>
                </a:cubicBezTo>
                <a:cubicBezTo>
                  <a:pt x="1443" y="204"/>
                  <a:pt x="1436" y="198"/>
                  <a:pt x="1428" y="198"/>
                </a:cubicBezTo>
                <a:close/>
                <a:moveTo>
                  <a:pt x="1428" y="230"/>
                </a:moveTo>
                <a:cubicBezTo>
                  <a:pt x="1420" y="230"/>
                  <a:pt x="1413" y="237"/>
                  <a:pt x="1413" y="245"/>
                </a:cubicBezTo>
                <a:cubicBezTo>
                  <a:pt x="1413" y="253"/>
                  <a:pt x="1420" y="260"/>
                  <a:pt x="1428" y="260"/>
                </a:cubicBezTo>
                <a:cubicBezTo>
                  <a:pt x="1436" y="260"/>
                  <a:pt x="1443" y="253"/>
                  <a:pt x="1443" y="245"/>
                </a:cubicBezTo>
                <a:cubicBezTo>
                  <a:pt x="1443" y="237"/>
                  <a:pt x="1436" y="230"/>
                  <a:pt x="1428" y="230"/>
                </a:cubicBezTo>
                <a:close/>
                <a:moveTo>
                  <a:pt x="1428" y="263"/>
                </a:moveTo>
                <a:cubicBezTo>
                  <a:pt x="1420" y="263"/>
                  <a:pt x="1413" y="270"/>
                  <a:pt x="1413" y="278"/>
                </a:cubicBezTo>
                <a:cubicBezTo>
                  <a:pt x="1413" y="286"/>
                  <a:pt x="1420" y="293"/>
                  <a:pt x="1428" y="293"/>
                </a:cubicBezTo>
                <a:cubicBezTo>
                  <a:pt x="1436" y="293"/>
                  <a:pt x="1443" y="286"/>
                  <a:pt x="1443" y="278"/>
                </a:cubicBezTo>
                <a:cubicBezTo>
                  <a:pt x="1443" y="270"/>
                  <a:pt x="1436" y="263"/>
                  <a:pt x="1428" y="263"/>
                </a:cubicBezTo>
                <a:close/>
                <a:moveTo>
                  <a:pt x="1428" y="296"/>
                </a:moveTo>
                <a:cubicBezTo>
                  <a:pt x="1420" y="296"/>
                  <a:pt x="1413" y="303"/>
                  <a:pt x="1413" y="311"/>
                </a:cubicBezTo>
                <a:cubicBezTo>
                  <a:pt x="1413" y="319"/>
                  <a:pt x="1420" y="326"/>
                  <a:pt x="1428" y="326"/>
                </a:cubicBezTo>
                <a:cubicBezTo>
                  <a:pt x="1436" y="326"/>
                  <a:pt x="1443" y="319"/>
                  <a:pt x="1443" y="311"/>
                </a:cubicBezTo>
                <a:cubicBezTo>
                  <a:pt x="1443" y="303"/>
                  <a:pt x="1436" y="296"/>
                  <a:pt x="1428" y="296"/>
                </a:cubicBezTo>
                <a:close/>
                <a:moveTo>
                  <a:pt x="1428" y="329"/>
                </a:moveTo>
                <a:cubicBezTo>
                  <a:pt x="1420" y="329"/>
                  <a:pt x="1413" y="336"/>
                  <a:pt x="1413" y="344"/>
                </a:cubicBezTo>
                <a:cubicBezTo>
                  <a:pt x="1413" y="352"/>
                  <a:pt x="1420" y="359"/>
                  <a:pt x="1428" y="359"/>
                </a:cubicBezTo>
                <a:cubicBezTo>
                  <a:pt x="1436" y="359"/>
                  <a:pt x="1443" y="352"/>
                  <a:pt x="1443" y="344"/>
                </a:cubicBezTo>
                <a:cubicBezTo>
                  <a:pt x="1443" y="336"/>
                  <a:pt x="1436" y="329"/>
                  <a:pt x="1428" y="329"/>
                </a:cubicBezTo>
                <a:close/>
                <a:moveTo>
                  <a:pt x="1428" y="362"/>
                </a:moveTo>
                <a:cubicBezTo>
                  <a:pt x="1420" y="362"/>
                  <a:pt x="1413" y="369"/>
                  <a:pt x="1413" y="377"/>
                </a:cubicBezTo>
                <a:cubicBezTo>
                  <a:pt x="1413" y="385"/>
                  <a:pt x="1420" y="392"/>
                  <a:pt x="1428" y="392"/>
                </a:cubicBezTo>
                <a:cubicBezTo>
                  <a:pt x="1436" y="392"/>
                  <a:pt x="1443" y="385"/>
                  <a:pt x="1443" y="377"/>
                </a:cubicBezTo>
                <a:cubicBezTo>
                  <a:pt x="1443" y="369"/>
                  <a:pt x="1436" y="362"/>
                  <a:pt x="1428" y="362"/>
                </a:cubicBezTo>
                <a:close/>
                <a:moveTo>
                  <a:pt x="1428" y="395"/>
                </a:moveTo>
                <a:cubicBezTo>
                  <a:pt x="1420" y="395"/>
                  <a:pt x="1413" y="402"/>
                  <a:pt x="1413" y="410"/>
                </a:cubicBezTo>
                <a:cubicBezTo>
                  <a:pt x="1413" y="418"/>
                  <a:pt x="1420" y="425"/>
                  <a:pt x="1428" y="425"/>
                </a:cubicBezTo>
                <a:cubicBezTo>
                  <a:pt x="1436" y="425"/>
                  <a:pt x="1443" y="418"/>
                  <a:pt x="1443" y="410"/>
                </a:cubicBezTo>
                <a:cubicBezTo>
                  <a:pt x="1443" y="402"/>
                  <a:pt x="1436" y="395"/>
                  <a:pt x="1428" y="395"/>
                </a:cubicBezTo>
                <a:close/>
                <a:moveTo>
                  <a:pt x="1428" y="428"/>
                </a:moveTo>
                <a:cubicBezTo>
                  <a:pt x="1420" y="428"/>
                  <a:pt x="1413" y="435"/>
                  <a:pt x="1413" y="443"/>
                </a:cubicBezTo>
                <a:cubicBezTo>
                  <a:pt x="1413" y="451"/>
                  <a:pt x="1420" y="458"/>
                  <a:pt x="1428" y="458"/>
                </a:cubicBezTo>
                <a:cubicBezTo>
                  <a:pt x="1436" y="458"/>
                  <a:pt x="1443" y="451"/>
                  <a:pt x="1443" y="443"/>
                </a:cubicBezTo>
                <a:cubicBezTo>
                  <a:pt x="1443" y="435"/>
                  <a:pt x="1436" y="428"/>
                  <a:pt x="1428" y="428"/>
                </a:cubicBezTo>
                <a:close/>
                <a:moveTo>
                  <a:pt x="1428" y="461"/>
                </a:moveTo>
                <a:cubicBezTo>
                  <a:pt x="1420" y="461"/>
                  <a:pt x="1413" y="468"/>
                  <a:pt x="1413" y="476"/>
                </a:cubicBezTo>
                <a:cubicBezTo>
                  <a:pt x="1413" y="484"/>
                  <a:pt x="1420" y="491"/>
                  <a:pt x="1428" y="491"/>
                </a:cubicBezTo>
                <a:cubicBezTo>
                  <a:pt x="1436" y="491"/>
                  <a:pt x="1443" y="484"/>
                  <a:pt x="1443" y="476"/>
                </a:cubicBezTo>
                <a:cubicBezTo>
                  <a:pt x="1443" y="468"/>
                  <a:pt x="1436" y="461"/>
                  <a:pt x="1428" y="461"/>
                </a:cubicBezTo>
                <a:close/>
                <a:moveTo>
                  <a:pt x="1428" y="494"/>
                </a:moveTo>
                <a:cubicBezTo>
                  <a:pt x="1420" y="494"/>
                  <a:pt x="1413" y="500"/>
                  <a:pt x="1413" y="509"/>
                </a:cubicBezTo>
                <a:cubicBezTo>
                  <a:pt x="1413" y="517"/>
                  <a:pt x="1420" y="523"/>
                  <a:pt x="1428" y="523"/>
                </a:cubicBezTo>
                <a:cubicBezTo>
                  <a:pt x="1436" y="523"/>
                  <a:pt x="1443" y="517"/>
                  <a:pt x="1443" y="509"/>
                </a:cubicBezTo>
                <a:cubicBezTo>
                  <a:pt x="1443" y="500"/>
                  <a:pt x="1436" y="494"/>
                  <a:pt x="1428" y="494"/>
                </a:cubicBezTo>
                <a:close/>
                <a:moveTo>
                  <a:pt x="1428" y="527"/>
                </a:moveTo>
                <a:cubicBezTo>
                  <a:pt x="1420" y="527"/>
                  <a:pt x="1413" y="533"/>
                  <a:pt x="1413" y="542"/>
                </a:cubicBezTo>
                <a:cubicBezTo>
                  <a:pt x="1413" y="550"/>
                  <a:pt x="1420" y="556"/>
                  <a:pt x="1428" y="556"/>
                </a:cubicBezTo>
                <a:cubicBezTo>
                  <a:pt x="1436" y="556"/>
                  <a:pt x="1443" y="550"/>
                  <a:pt x="1443" y="542"/>
                </a:cubicBezTo>
                <a:cubicBezTo>
                  <a:pt x="1443" y="533"/>
                  <a:pt x="1436" y="527"/>
                  <a:pt x="1428" y="527"/>
                </a:cubicBezTo>
                <a:close/>
                <a:moveTo>
                  <a:pt x="1428" y="560"/>
                </a:moveTo>
                <a:cubicBezTo>
                  <a:pt x="1420" y="560"/>
                  <a:pt x="1413" y="566"/>
                  <a:pt x="1413" y="574"/>
                </a:cubicBezTo>
                <a:cubicBezTo>
                  <a:pt x="1413" y="583"/>
                  <a:pt x="1420" y="589"/>
                  <a:pt x="1428" y="589"/>
                </a:cubicBezTo>
                <a:cubicBezTo>
                  <a:pt x="1436" y="589"/>
                  <a:pt x="1443" y="583"/>
                  <a:pt x="1443" y="574"/>
                </a:cubicBezTo>
                <a:cubicBezTo>
                  <a:pt x="1443" y="566"/>
                  <a:pt x="1436" y="560"/>
                  <a:pt x="1428" y="560"/>
                </a:cubicBezTo>
                <a:close/>
                <a:moveTo>
                  <a:pt x="1428" y="593"/>
                </a:moveTo>
                <a:cubicBezTo>
                  <a:pt x="1420" y="593"/>
                  <a:pt x="1413" y="599"/>
                  <a:pt x="1413" y="607"/>
                </a:cubicBezTo>
                <a:cubicBezTo>
                  <a:pt x="1413" y="616"/>
                  <a:pt x="1420" y="622"/>
                  <a:pt x="1428" y="622"/>
                </a:cubicBezTo>
                <a:cubicBezTo>
                  <a:pt x="1436" y="622"/>
                  <a:pt x="1443" y="616"/>
                  <a:pt x="1443" y="607"/>
                </a:cubicBezTo>
                <a:cubicBezTo>
                  <a:pt x="1443" y="599"/>
                  <a:pt x="1436" y="593"/>
                  <a:pt x="1428" y="593"/>
                </a:cubicBezTo>
                <a:close/>
                <a:moveTo>
                  <a:pt x="1428" y="625"/>
                </a:moveTo>
                <a:cubicBezTo>
                  <a:pt x="1420" y="625"/>
                  <a:pt x="1413" y="632"/>
                  <a:pt x="1413" y="640"/>
                </a:cubicBezTo>
                <a:cubicBezTo>
                  <a:pt x="1413" y="648"/>
                  <a:pt x="1420" y="655"/>
                  <a:pt x="1428" y="655"/>
                </a:cubicBezTo>
                <a:cubicBezTo>
                  <a:pt x="1436" y="655"/>
                  <a:pt x="1443" y="648"/>
                  <a:pt x="1443" y="640"/>
                </a:cubicBezTo>
                <a:cubicBezTo>
                  <a:pt x="1443" y="632"/>
                  <a:pt x="1436" y="625"/>
                  <a:pt x="1428" y="625"/>
                </a:cubicBezTo>
                <a:close/>
                <a:moveTo>
                  <a:pt x="1428" y="658"/>
                </a:moveTo>
                <a:cubicBezTo>
                  <a:pt x="1420" y="658"/>
                  <a:pt x="1413" y="665"/>
                  <a:pt x="1413" y="673"/>
                </a:cubicBezTo>
                <a:cubicBezTo>
                  <a:pt x="1413" y="681"/>
                  <a:pt x="1420" y="688"/>
                  <a:pt x="1428" y="688"/>
                </a:cubicBezTo>
                <a:cubicBezTo>
                  <a:pt x="1436" y="688"/>
                  <a:pt x="1443" y="681"/>
                  <a:pt x="1443" y="673"/>
                </a:cubicBezTo>
                <a:cubicBezTo>
                  <a:pt x="1443" y="665"/>
                  <a:pt x="1436" y="658"/>
                  <a:pt x="1428" y="658"/>
                </a:cubicBezTo>
                <a:close/>
                <a:moveTo>
                  <a:pt x="1428" y="691"/>
                </a:moveTo>
                <a:cubicBezTo>
                  <a:pt x="1420" y="691"/>
                  <a:pt x="1413" y="698"/>
                  <a:pt x="1413" y="706"/>
                </a:cubicBezTo>
                <a:cubicBezTo>
                  <a:pt x="1413" y="714"/>
                  <a:pt x="1420" y="721"/>
                  <a:pt x="1428" y="721"/>
                </a:cubicBezTo>
                <a:cubicBezTo>
                  <a:pt x="1436" y="721"/>
                  <a:pt x="1443" y="714"/>
                  <a:pt x="1443" y="706"/>
                </a:cubicBezTo>
                <a:cubicBezTo>
                  <a:pt x="1443" y="698"/>
                  <a:pt x="1436" y="691"/>
                  <a:pt x="1428" y="691"/>
                </a:cubicBezTo>
                <a:close/>
                <a:moveTo>
                  <a:pt x="1428" y="724"/>
                </a:moveTo>
                <a:cubicBezTo>
                  <a:pt x="1420" y="724"/>
                  <a:pt x="1413" y="731"/>
                  <a:pt x="1413" y="739"/>
                </a:cubicBezTo>
                <a:cubicBezTo>
                  <a:pt x="1413" y="747"/>
                  <a:pt x="1420" y="754"/>
                  <a:pt x="1428" y="754"/>
                </a:cubicBezTo>
                <a:cubicBezTo>
                  <a:pt x="1436" y="754"/>
                  <a:pt x="1443" y="747"/>
                  <a:pt x="1443" y="739"/>
                </a:cubicBezTo>
                <a:cubicBezTo>
                  <a:pt x="1443" y="731"/>
                  <a:pt x="1436" y="724"/>
                  <a:pt x="1428" y="724"/>
                </a:cubicBezTo>
                <a:close/>
                <a:moveTo>
                  <a:pt x="1428" y="757"/>
                </a:moveTo>
                <a:cubicBezTo>
                  <a:pt x="1420" y="757"/>
                  <a:pt x="1413" y="764"/>
                  <a:pt x="1413" y="772"/>
                </a:cubicBezTo>
                <a:cubicBezTo>
                  <a:pt x="1413" y="780"/>
                  <a:pt x="1420" y="787"/>
                  <a:pt x="1428" y="787"/>
                </a:cubicBezTo>
                <a:cubicBezTo>
                  <a:pt x="1436" y="787"/>
                  <a:pt x="1443" y="780"/>
                  <a:pt x="1443" y="772"/>
                </a:cubicBezTo>
                <a:cubicBezTo>
                  <a:pt x="1443" y="764"/>
                  <a:pt x="1436" y="757"/>
                  <a:pt x="1428" y="757"/>
                </a:cubicBezTo>
                <a:close/>
                <a:moveTo>
                  <a:pt x="1428" y="790"/>
                </a:moveTo>
                <a:cubicBezTo>
                  <a:pt x="1420" y="790"/>
                  <a:pt x="1413" y="797"/>
                  <a:pt x="1413" y="805"/>
                </a:cubicBezTo>
                <a:cubicBezTo>
                  <a:pt x="1413" y="813"/>
                  <a:pt x="1420" y="820"/>
                  <a:pt x="1428" y="820"/>
                </a:cubicBezTo>
                <a:cubicBezTo>
                  <a:pt x="1436" y="820"/>
                  <a:pt x="1443" y="813"/>
                  <a:pt x="1443" y="805"/>
                </a:cubicBezTo>
                <a:cubicBezTo>
                  <a:pt x="1443" y="797"/>
                  <a:pt x="1436" y="790"/>
                  <a:pt x="1428" y="790"/>
                </a:cubicBezTo>
                <a:close/>
                <a:moveTo>
                  <a:pt x="1428" y="823"/>
                </a:moveTo>
                <a:cubicBezTo>
                  <a:pt x="1420" y="823"/>
                  <a:pt x="1413" y="830"/>
                  <a:pt x="1413" y="838"/>
                </a:cubicBezTo>
                <a:cubicBezTo>
                  <a:pt x="1413" y="846"/>
                  <a:pt x="1420" y="853"/>
                  <a:pt x="1428" y="853"/>
                </a:cubicBezTo>
                <a:cubicBezTo>
                  <a:pt x="1436" y="853"/>
                  <a:pt x="1443" y="846"/>
                  <a:pt x="1443" y="838"/>
                </a:cubicBezTo>
                <a:cubicBezTo>
                  <a:pt x="1443" y="830"/>
                  <a:pt x="1436" y="823"/>
                  <a:pt x="1428" y="823"/>
                </a:cubicBezTo>
                <a:close/>
                <a:moveTo>
                  <a:pt x="1428" y="856"/>
                </a:moveTo>
                <a:cubicBezTo>
                  <a:pt x="1420" y="856"/>
                  <a:pt x="1413" y="863"/>
                  <a:pt x="1413" y="871"/>
                </a:cubicBezTo>
                <a:cubicBezTo>
                  <a:pt x="1413" y="879"/>
                  <a:pt x="1420" y="886"/>
                  <a:pt x="1428" y="886"/>
                </a:cubicBezTo>
                <a:cubicBezTo>
                  <a:pt x="1436" y="886"/>
                  <a:pt x="1443" y="879"/>
                  <a:pt x="1443" y="871"/>
                </a:cubicBezTo>
                <a:cubicBezTo>
                  <a:pt x="1443" y="863"/>
                  <a:pt x="1436" y="856"/>
                  <a:pt x="1428" y="856"/>
                </a:cubicBezTo>
                <a:close/>
                <a:moveTo>
                  <a:pt x="1428" y="889"/>
                </a:moveTo>
                <a:cubicBezTo>
                  <a:pt x="1420" y="889"/>
                  <a:pt x="1413" y="895"/>
                  <a:pt x="1413" y="904"/>
                </a:cubicBezTo>
                <a:cubicBezTo>
                  <a:pt x="1413" y="912"/>
                  <a:pt x="1420" y="918"/>
                  <a:pt x="1428" y="918"/>
                </a:cubicBezTo>
                <a:cubicBezTo>
                  <a:pt x="1436" y="918"/>
                  <a:pt x="1443" y="912"/>
                  <a:pt x="1443" y="904"/>
                </a:cubicBezTo>
                <a:cubicBezTo>
                  <a:pt x="1443" y="895"/>
                  <a:pt x="1436" y="889"/>
                  <a:pt x="1428" y="889"/>
                </a:cubicBezTo>
                <a:close/>
                <a:moveTo>
                  <a:pt x="1428" y="922"/>
                </a:moveTo>
                <a:cubicBezTo>
                  <a:pt x="1420" y="922"/>
                  <a:pt x="1413" y="928"/>
                  <a:pt x="1413" y="937"/>
                </a:cubicBezTo>
                <a:cubicBezTo>
                  <a:pt x="1413" y="945"/>
                  <a:pt x="1420" y="951"/>
                  <a:pt x="1428" y="951"/>
                </a:cubicBezTo>
                <a:cubicBezTo>
                  <a:pt x="1436" y="951"/>
                  <a:pt x="1443" y="945"/>
                  <a:pt x="1443" y="937"/>
                </a:cubicBezTo>
                <a:cubicBezTo>
                  <a:pt x="1443" y="928"/>
                  <a:pt x="1436" y="922"/>
                  <a:pt x="1428" y="922"/>
                </a:cubicBezTo>
                <a:close/>
                <a:moveTo>
                  <a:pt x="1428" y="955"/>
                </a:moveTo>
                <a:cubicBezTo>
                  <a:pt x="1420" y="955"/>
                  <a:pt x="1413" y="961"/>
                  <a:pt x="1413" y="970"/>
                </a:cubicBezTo>
                <a:cubicBezTo>
                  <a:pt x="1413" y="978"/>
                  <a:pt x="1420" y="984"/>
                  <a:pt x="1428" y="984"/>
                </a:cubicBezTo>
                <a:cubicBezTo>
                  <a:pt x="1436" y="984"/>
                  <a:pt x="1443" y="978"/>
                  <a:pt x="1443" y="970"/>
                </a:cubicBezTo>
                <a:cubicBezTo>
                  <a:pt x="1443" y="961"/>
                  <a:pt x="1436" y="955"/>
                  <a:pt x="1428" y="955"/>
                </a:cubicBezTo>
                <a:close/>
                <a:moveTo>
                  <a:pt x="1428" y="988"/>
                </a:moveTo>
                <a:cubicBezTo>
                  <a:pt x="1420" y="988"/>
                  <a:pt x="1413" y="994"/>
                  <a:pt x="1413" y="1002"/>
                </a:cubicBezTo>
                <a:cubicBezTo>
                  <a:pt x="1413" y="1011"/>
                  <a:pt x="1420" y="1017"/>
                  <a:pt x="1428" y="1017"/>
                </a:cubicBezTo>
                <a:cubicBezTo>
                  <a:pt x="1436" y="1017"/>
                  <a:pt x="1443" y="1011"/>
                  <a:pt x="1443" y="1002"/>
                </a:cubicBezTo>
                <a:cubicBezTo>
                  <a:pt x="1443" y="994"/>
                  <a:pt x="1436" y="988"/>
                  <a:pt x="1428" y="988"/>
                </a:cubicBezTo>
                <a:close/>
                <a:moveTo>
                  <a:pt x="1428" y="1021"/>
                </a:moveTo>
                <a:cubicBezTo>
                  <a:pt x="1420" y="1021"/>
                  <a:pt x="1413" y="1027"/>
                  <a:pt x="1413" y="1035"/>
                </a:cubicBezTo>
                <a:cubicBezTo>
                  <a:pt x="1413" y="1044"/>
                  <a:pt x="1420" y="1050"/>
                  <a:pt x="1428" y="1050"/>
                </a:cubicBezTo>
                <a:cubicBezTo>
                  <a:pt x="1436" y="1050"/>
                  <a:pt x="1443" y="1044"/>
                  <a:pt x="1443" y="1035"/>
                </a:cubicBezTo>
                <a:cubicBezTo>
                  <a:pt x="1443" y="1027"/>
                  <a:pt x="1436" y="1021"/>
                  <a:pt x="1428" y="1021"/>
                </a:cubicBezTo>
                <a:close/>
                <a:moveTo>
                  <a:pt x="1428" y="1053"/>
                </a:moveTo>
                <a:cubicBezTo>
                  <a:pt x="1420" y="1053"/>
                  <a:pt x="1413" y="1060"/>
                  <a:pt x="1413" y="1068"/>
                </a:cubicBezTo>
                <a:cubicBezTo>
                  <a:pt x="1413" y="1076"/>
                  <a:pt x="1420" y="1083"/>
                  <a:pt x="1428" y="1083"/>
                </a:cubicBezTo>
                <a:cubicBezTo>
                  <a:pt x="1436" y="1083"/>
                  <a:pt x="1443" y="1076"/>
                  <a:pt x="1443" y="1068"/>
                </a:cubicBezTo>
                <a:cubicBezTo>
                  <a:pt x="1443" y="1060"/>
                  <a:pt x="1436" y="1053"/>
                  <a:pt x="1428" y="1053"/>
                </a:cubicBezTo>
                <a:close/>
                <a:moveTo>
                  <a:pt x="1428" y="1086"/>
                </a:moveTo>
                <a:cubicBezTo>
                  <a:pt x="1420" y="1086"/>
                  <a:pt x="1413" y="1093"/>
                  <a:pt x="1413" y="1101"/>
                </a:cubicBezTo>
                <a:cubicBezTo>
                  <a:pt x="1413" y="1109"/>
                  <a:pt x="1420" y="1116"/>
                  <a:pt x="1428" y="1116"/>
                </a:cubicBezTo>
                <a:cubicBezTo>
                  <a:pt x="1436" y="1116"/>
                  <a:pt x="1443" y="1109"/>
                  <a:pt x="1443" y="1101"/>
                </a:cubicBezTo>
                <a:cubicBezTo>
                  <a:pt x="1443" y="1093"/>
                  <a:pt x="1436" y="1086"/>
                  <a:pt x="1428" y="1086"/>
                </a:cubicBezTo>
                <a:close/>
                <a:moveTo>
                  <a:pt x="1428" y="1119"/>
                </a:moveTo>
                <a:cubicBezTo>
                  <a:pt x="1420" y="1119"/>
                  <a:pt x="1413" y="1126"/>
                  <a:pt x="1413" y="1134"/>
                </a:cubicBezTo>
                <a:cubicBezTo>
                  <a:pt x="1413" y="1142"/>
                  <a:pt x="1420" y="1149"/>
                  <a:pt x="1428" y="1149"/>
                </a:cubicBezTo>
                <a:cubicBezTo>
                  <a:pt x="1436" y="1149"/>
                  <a:pt x="1443" y="1142"/>
                  <a:pt x="1443" y="1134"/>
                </a:cubicBezTo>
                <a:cubicBezTo>
                  <a:pt x="1443" y="1126"/>
                  <a:pt x="1436" y="1119"/>
                  <a:pt x="1428" y="1119"/>
                </a:cubicBezTo>
                <a:close/>
                <a:moveTo>
                  <a:pt x="1428" y="1152"/>
                </a:moveTo>
                <a:cubicBezTo>
                  <a:pt x="1420" y="1152"/>
                  <a:pt x="1413" y="1159"/>
                  <a:pt x="1413" y="1167"/>
                </a:cubicBezTo>
                <a:cubicBezTo>
                  <a:pt x="1413" y="1175"/>
                  <a:pt x="1420" y="1182"/>
                  <a:pt x="1428" y="1182"/>
                </a:cubicBezTo>
                <a:cubicBezTo>
                  <a:pt x="1436" y="1182"/>
                  <a:pt x="1443" y="1175"/>
                  <a:pt x="1443" y="1167"/>
                </a:cubicBezTo>
                <a:cubicBezTo>
                  <a:pt x="1443" y="1159"/>
                  <a:pt x="1436" y="1152"/>
                  <a:pt x="1428" y="1152"/>
                </a:cubicBezTo>
                <a:close/>
                <a:moveTo>
                  <a:pt x="1428" y="1185"/>
                </a:moveTo>
                <a:cubicBezTo>
                  <a:pt x="1420" y="1185"/>
                  <a:pt x="1413" y="1192"/>
                  <a:pt x="1413" y="1200"/>
                </a:cubicBezTo>
                <a:cubicBezTo>
                  <a:pt x="1413" y="1208"/>
                  <a:pt x="1420" y="1215"/>
                  <a:pt x="1428" y="1215"/>
                </a:cubicBezTo>
                <a:cubicBezTo>
                  <a:pt x="1436" y="1215"/>
                  <a:pt x="1443" y="1208"/>
                  <a:pt x="1443" y="1200"/>
                </a:cubicBezTo>
                <a:cubicBezTo>
                  <a:pt x="1443" y="1192"/>
                  <a:pt x="1436" y="1185"/>
                  <a:pt x="1428" y="1185"/>
                </a:cubicBezTo>
                <a:close/>
                <a:moveTo>
                  <a:pt x="1428" y="1218"/>
                </a:moveTo>
                <a:cubicBezTo>
                  <a:pt x="1420" y="1218"/>
                  <a:pt x="1413" y="1225"/>
                  <a:pt x="1413" y="1233"/>
                </a:cubicBezTo>
                <a:cubicBezTo>
                  <a:pt x="1413" y="1241"/>
                  <a:pt x="1420" y="1248"/>
                  <a:pt x="1428" y="1248"/>
                </a:cubicBezTo>
                <a:cubicBezTo>
                  <a:pt x="1436" y="1248"/>
                  <a:pt x="1443" y="1241"/>
                  <a:pt x="1443" y="1233"/>
                </a:cubicBezTo>
                <a:cubicBezTo>
                  <a:pt x="1443" y="1225"/>
                  <a:pt x="1436" y="1218"/>
                  <a:pt x="1428" y="1218"/>
                </a:cubicBezTo>
                <a:close/>
                <a:moveTo>
                  <a:pt x="1428" y="1251"/>
                </a:moveTo>
                <a:cubicBezTo>
                  <a:pt x="1420" y="1251"/>
                  <a:pt x="1413" y="1258"/>
                  <a:pt x="1413" y="1266"/>
                </a:cubicBezTo>
                <a:cubicBezTo>
                  <a:pt x="1413" y="1274"/>
                  <a:pt x="1420" y="1281"/>
                  <a:pt x="1428" y="1281"/>
                </a:cubicBezTo>
                <a:cubicBezTo>
                  <a:pt x="1436" y="1281"/>
                  <a:pt x="1443" y="1274"/>
                  <a:pt x="1443" y="1266"/>
                </a:cubicBezTo>
                <a:cubicBezTo>
                  <a:pt x="1443" y="1258"/>
                  <a:pt x="1436" y="1251"/>
                  <a:pt x="1428" y="1251"/>
                </a:cubicBezTo>
                <a:close/>
                <a:moveTo>
                  <a:pt x="1428" y="1284"/>
                </a:moveTo>
                <a:cubicBezTo>
                  <a:pt x="1420" y="1284"/>
                  <a:pt x="1413" y="1291"/>
                  <a:pt x="1413" y="1299"/>
                </a:cubicBezTo>
                <a:cubicBezTo>
                  <a:pt x="1413" y="1307"/>
                  <a:pt x="1420" y="1314"/>
                  <a:pt x="1428" y="1314"/>
                </a:cubicBezTo>
                <a:cubicBezTo>
                  <a:pt x="1436" y="1314"/>
                  <a:pt x="1443" y="1307"/>
                  <a:pt x="1443" y="1299"/>
                </a:cubicBezTo>
                <a:cubicBezTo>
                  <a:pt x="1443" y="1291"/>
                  <a:pt x="1436" y="1284"/>
                  <a:pt x="1428" y="1284"/>
                </a:cubicBezTo>
                <a:close/>
                <a:moveTo>
                  <a:pt x="1428" y="1317"/>
                </a:moveTo>
                <a:cubicBezTo>
                  <a:pt x="1420" y="1317"/>
                  <a:pt x="1413" y="1323"/>
                  <a:pt x="1413" y="1332"/>
                </a:cubicBezTo>
                <a:cubicBezTo>
                  <a:pt x="1413" y="1340"/>
                  <a:pt x="1420" y="1346"/>
                  <a:pt x="1428" y="1346"/>
                </a:cubicBezTo>
                <a:cubicBezTo>
                  <a:pt x="1436" y="1346"/>
                  <a:pt x="1443" y="1340"/>
                  <a:pt x="1443" y="1332"/>
                </a:cubicBezTo>
                <a:cubicBezTo>
                  <a:pt x="1443" y="1323"/>
                  <a:pt x="1436" y="1317"/>
                  <a:pt x="1428" y="1317"/>
                </a:cubicBezTo>
                <a:close/>
                <a:moveTo>
                  <a:pt x="1428" y="1350"/>
                </a:moveTo>
                <a:cubicBezTo>
                  <a:pt x="1420" y="1350"/>
                  <a:pt x="1413" y="1356"/>
                  <a:pt x="1413" y="1365"/>
                </a:cubicBezTo>
                <a:cubicBezTo>
                  <a:pt x="1413" y="1373"/>
                  <a:pt x="1420" y="1379"/>
                  <a:pt x="1428" y="1379"/>
                </a:cubicBezTo>
                <a:cubicBezTo>
                  <a:pt x="1436" y="1379"/>
                  <a:pt x="1443" y="1373"/>
                  <a:pt x="1443" y="1365"/>
                </a:cubicBezTo>
                <a:cubicBezTo>
                  <a:pt x="1443" y="1356"/>
                  <a:pt x="1436" y="1350"/>
                  <a:pt x="1428" y="1350"/>
                </a:cubicBezTo>
                <a:close/>
                <a:moveTo>
                  <a:pt x="1428" y="1383"/>
                </a:moveTo>
                <a:cubicBezTo>
                  <a:pt x="1420" y="1383"/>
                  <a:pt x="1413" y="1389"/>
                  <a:pt x="1413" y="1397"/>
                </a:cubicBezTo>
                <a:cubicBezTo>
                  <a:pt x="1413" y="1406"/>
                  <a:pt x="1420" y="1412"/>
                  <a:pt x="1428" y="1412"/>
                </a:cubicBezTo>
                <a:cubicBezTo>
                  <a:pt x="1436" y="1412"/>
                  <a:pt x="1443" y="1406"/>
                  <a:pt x="1443" y="1397"/>
                </a:cubicBezTo>
                <a:cubicBezTo>
                  <a:pt x="1443" y="1389"/>
                  <a:pt x="1436" y="1383"/>
                  <a:pt x="1428" y="1383"/>
                </a:cubicBezTo>
                <a:close/>
                <a:moveTo>
                  <a:pt x="1428" y="1416"/>
                </a:moveTo>
                <a:cubicBezTo>
                  <a:pt x="1420" y="1416"/>
                  <a:pt x="1413" y="1422"/>
                  <a:pt x="1413" y="1430"/>
                </a:cubicBezTo>
                <a:cubicBezTo>
                  <a:pt x="1413" y="1439"/>
                  <a:pt x="1420" y="1445"/>
                  <a:pt x="1428" y="1445"/>
                </a:cubicBezTo>
                <a:cubicBezTo>
                  <a:pt x="1436" y="1445"/>
                  <a:pt x="1443" y="1439"/>
                  <a:pt x="1443" y="1430"/>
                </a:cubicBezTo>
                <a:cubicBezTo>
                  <a:pt x="1443" y="1422"/>
                  <a:pt x="1436" y="1416"/>
                  <a:pt x="1428" y="1416"/>
                </a:cubicBezTo>
                <a:close/>
                <a:moveTo>
                  <a:pt x="1461" y="0"/>
                </a:moveTo>
                <a:cubicBezTo>
                  <a:pt x="1453" y="0"/>
                  <a:pt x="1446" y="7"/>
                  <a:pt x="1446" y="15"/>
                </a:cubicBezTo>
                <a:cubicBezTo>
                  <a:pt x="1446" y="23"/>
                  <a:pt x="1453" y="30"/>
                  <a:pt x="1461" y="30"/>
                </a:cubicBezTo>
                <a:cubicBezTo>
                  <a:pt x="1469" y="30"/>
                  <a:pt x="1476" y="23"/>
                  <a:pt x="1476" y="15"/>
                </a:cubicBezTo>
                <a:cubicBezTo>
                  <a:pt x="1476" y="7"/>
                  <a:pt x="1469" y="0"/>
                  <a:pt x="1461" y="0"/>
                </a:cubicBezTo>
                <a:close/>
                <a:moveTo>
                  <a:pt x="1461" y="33"/>
                </a:moveTo>
                <a:cubicBezTo>
                  <a:pt x="1453" y="33"/>
                  <a:pt x="1446" y="40"/>
                  <a:pt x="1446" y="48"/>
                </a:cubicBezTo>
                <a:cubicBezTo>
                  <a:pt x="1446" y="56"/>
                  <a:pt x="1453" y="63"/>
                  <a:pt x="1461" y="63"/>
                </a:cubicBezTo>
                <a:cubicBezTo>
                  <a:pt x="1469" y="63"/>
                  <a:pt x="1476" y="56"/>
                  <a:pt x="1476" y="48"/>
                </a:cubicBezTo>
                <a:cubicBezTo>
                  <a:pt x="1476" y="40"/>
                  <a:pt x="1469" y="33"/>
                  <a:pt x="1461" y="33"/>
                </a:cubicBezTo>
                <a:close/>
                <a:moveTo>
                  <a:pt x="1461" y="66"/>
                </a:moveTo>
                <a:cubicBezTo>
                  <a:pt x="1453" y="66"/>
                  <a:pt x="1446" y="72"/>
                  <a:pt x="1446" y="81"/>
                </a:cubicBezTo>
                <a:cubicBezTo>
                  <a:pt x="1446" y="89"/>
                  <a:pt x="1453" y="95"/>
                  <a:pt x="1461" y="95"/>
                </a:cubicBezTo>
                <a:cubicBezTo>
                  <a:pt x="1469" y="95"/>
                  <a:pt x="1476" y="89"/>
                  <a:pt x="1476" y="81"/>
                </a:cubicBezTo>
                <a:cubicBezTo>
                  <a:pt x="1476" y="72"/>
                  <a:pt x="1469" y="66"/>
                  <a:pt x="1461" y="66"/>
                </a:cubicBezTo>
                <a:close/>
                <a:moveTo>
                  <a:pt x="1461" y="99"/>
                </a:moveTo>
                <a:cubicBezTo>
                  <a:pt x="1453" y="99"/>
                  <a:pt x="1446" y="105"/>
                  <a:pt x="1446" y="114"/>
                </a:cubicBezTo>
                <a:cubicBezTo>
                  <a:pt x="1446" y="122"/>
                  <a:pt x="1453" y="128"/>
                  <a:pt x="1461" y="128"/>
                </a:cubicBezTo>
                <a:cubicBezTo>
                  <a:pt x="1469" y="128"/>
                  <a:pt x="1476" y="122"/>
                  <a:pt x="1476" y="114"/>
                </a:cubicBezTo>
                <a:cubicBezTo>
                  <a:pt x="1476" y="105"/>
                  <a:pt x="1469" y="99"/>
                  <a:pt x="1461" y="99"/>
                </a:cubicBezTo>
                <a:close/>
                <a:moveTo>
                  <a:pt x="1461" y="132"/>
                </a:moveTo>
                <a:cubicBezTo>
                  <a:pt x="1453" y="132"/>
                  <a:pt x="1446" y="138"/>
                  <a:pt x="1446" y="147"/>
                </a:cubicBezTo>
                <a:cubicBezTo>
                  <a:pt x="1446" y="155"/>
                  <a:pt x="1453" y="161"/>
                  <a:pt x="1461" y="161"/>
                </a:cubicBezTo>
                <a:cubicBezTo>
                  <a:pt x="1469" y="161"/>
                  <a:pt x="1476" y="155"/>
                  <a:pt x="1476" y="147"/>
                </a:cubicBezTo>
                <a:cubicBezTo>
                  <a:pt x="1476" y="138"/>
                  <a:pt x="1469" y="132"/>
                  <a:pt x="1461" y="132"/>
                </a:cubicBezTo>
                <a:close/>
                <a:moveTo>
                  <a:pt x="1461" y="165"/>
                </a:moveTo>
                <a:cubicBezTo>
                  <a:pt x="1453" y="165"/>
                  <a:pt x="1446" y="171"/>
                  <a:pt x="1446" y="179"/>
                </a:cubicBezTo>
                <a:cubicBezTo>
                  <a:pt x="1446" y="188"/>
                  <a:pt x="1453" y="194"/>
                  <a:pt x="1461" y="194"/>
                </a:cubicBezTo>
                <a:cubicBezTo>
                  <a:pt x="1469" y="194"/>
                  <a:pt x="1476" y="188"/>
                  <a:pt x="1476" y="179"/>
                </a:cubicBezTo>
                <a:cubicBezTo>
                  <a:pt x="1476" y="171"/>
                  <a:pt x="1469" y="165"/>
                  <a:pt x="1461" y="165"/>
                </a:cubicBezTo>
                <a:close/>
                <a:moveTo>
                  <a:pt x="1461" y="198"/>
                </a:moveTo>
                <a:cubicBezTo>
                  <a:pt x="1453" y="198"/>
                  <a:pt x="1446" y="204"/>
                  <a:pt x="1446" y="212"/>
                </a:cubicBezTo>
                <a:cubicBezTo>
                  <a:pt x="1446" y="221"/>
                  <a:pt x="1453" y="227"/>
                  <a:pt x="1461" y="227"/>
                </a:cubicBezTo>
                <a:cubicBezTo>
                  <a:pt x="1469" y="227"/>
                  <a:pt x="1476" y="221"/>
                  <a:pt x="1476" y="212"/>
                </a:cubicBezTo>
                <a:cubicBezTo>
                  <a:pt x="1476" y="204"/>
                  <a:pt x="1469" y="198"/>
                  <a:pt x="1461" y="198"/>
                </a:cubicBezTo>
                <a:close/>
                <a:moveTo>
                  <a:pt x="1461" y="230"/>
                </a:moveTo>
                <a:cubicBezTo>
                  <a:pt x="1453" y="230"/>
                  <a:pt x="1446" y="237"/>
                  <a:pt x="1446" y="245"/>
                </a:cubicBezTo>
                <a:cubicBezTo>
                  <a:pt x="1446" y="253"/>
                  <a:pt x="1453" y="260"/>
                  <a:pt x="1461" y="260"/>
                </a:cubicBezTo>
                <a:cubicBezTo>
                  <a:pt x="1469" y="260"/>
                  <a:pt x="1476" y="253"/>
                  <a:pt x="1476" y="245"/>
                </a:cubicBezTo>
                <a:cubicBezTo>
                  <a:pt x="1476" y="237"/>
                  <a:pt x="1469" y="230"/>
                  <a:pt x="1461" y="230"/>
                </a:cubicBezTo>
                <a:close/>
                <a:moveTo>
                  <a:pt x="1461" y="263"/>
                </a:moveTo>
                <a:cubicBezTo>
                  <a:pt x="1453" y="263"/>
                  <a:pt x="1446" y="270"/>
                  <a:pt x="1446" y="278"/>
                </a:cubicBezTo>
                <a:cubicBezTo>
                  <a:pt x="1446" y="286"/>
                  <a:pt x="1453" y="293"/>
                  <a:pt x="1461" y="293"/>
                </a:cubicBezTo>
                <a:cubicBezTo>
                  <a:pt x="1469" y="293"/>
                  <a:pt x="1476" y="286"/>
                  <a:pt x="1476" y="278"/>
                </a:cubicBezTo>
                <a:cubicBezTo>
                  <a:pt x="1476" y="270"/>
                  <a:pt x="1469" y="263"/>
                  <a:pt x="1461" y="263"/>
                </a:cubicBezTo>
                <a:close/>
                <a:moveTo>
                  <a:pt x="1461" y="296"/>
                </a:moveTo>
                <a:cubicBezTo>
                  <a:pt x="1453" y="296"/>
                  <a:pt x="1446" y="303"/>
                  <a:pt x="1446" y="311"/>
                </a:cubicBezTo>
                <a:cubicBezTo>
                  <a:pt x="1446" y="319"/>
                  <a:pt x="1453" y="326"/>
                  <a:pt x="1461" y="326"/>
                </a:cubicBezTo>
                <a:cubicBezTo>
                  <a:pt x="1469" y="326"/>
                  <a:pt x="1476" y="319"/>
                  <a:pt x="1476" y="311"/>
                </a:cubicBezTo>
                <a:cubicBezTo>
                  <a:pt x="1476" y="303"/>
                  <a:pt x="1469" y="296"/>
                  <a:pt x="1461" y="296"/>
                </a:cubicBezTo>
                <a:close/>
                <a:moveTo>
                  <a:pt x="1461" y="329"/>
                </a:moveTo>
                <a:cubicBezTo>
                  <a:pt x="1453" y="329"/>
                  <a:pt x="1446" y="336"/>
                  <a:pt x="1446" y="344"/>
                </a:cubicBezTo>
                <a:cubicBezTo>
                  <a:pt x="1446" y="352"/>
                  <a:pt x="1453" y="359"/>
                  <a:pt x="1461" y="359"/>
                </a:cubicBezTo>
                <a:cubicBezTo>
                  <a:pt x="1469" y="359"/>
                  <a:pt x="1476" y="352"/>
                  <a:pt x="1476" y="344"/>
                </a:cubicBezTo>
                <a:cubicBezTo>
                  <a:pt x="1476" y="336"/>
                  <a:pt x="1469" y="329"/>
                  <a:pt x="1461" y="329"/>
                </a:cubicBezTo>
                <a:close/>
                <a:moveTo>
                  <a:pt x="1461" y="362"/>
                </a:moveTo>
                <a:cubicBezTo>
                  <a:pt x="1453" y="362"/>
                  <a:pt x="1446" y="369"/>
                  <a:pt x="1446" y="377"/>
                </a:cubicBezTo>
                <a:cubicBezTo>
                  <a:pt x="1446" y="385"/>
                  <a:pt x="1453" y="392"/>
                  <a:pt x="1461" y="392"/>
                </a:cubicBezTo>
                <a:cubicBezTo>
                  <a:pt x="1469" y="392"/>
                  <a:pt x="1476" y="385"/>
                  <a:pt x="1476" y="377"/>
                </a:cubicBezTo>
                <a:cubicBezTo>
                  <a:pt x="1476" y="369"/>
                  <a:pt x="1469" y="362"/>
                  <a:pt x="1461" y="362"/>
                </a:cubicBezTo>
                <a:close/>
                <a:moveTo>
                  <a:pt x="1461" y="395"/>
                </a:moveTo>
                <a:cubicBezTo>
                  <a:pt x="1453" y="395"/>
                  <a:pt x="1446" y="402"/>
                  <a:pt x="1446" y="410"/>
                </a:cubicBezTo>
                <a:cubicBezTo>
                  <a:pt x="1446" y="418"/>
                  <a:pt x="1453" y="425"/>
                  <a:pt x="1461" y="425"/>
                </a:cubicBezTo>
                <a:cubicBezTo>
                  <a:pt x="1469" y="425"/>
                  <a:pt x="1476" y="418"/>
                  <a:pt x="1476" y="410"/>
                </a:cubicBezTo>
                <a:cubicBezTo>
                  <a:pt x="1476" y="402"/>
                  <a:pt x="1469" y="395"/>
                  <a:pt x="1461" y="395"/>
                </a:cubicBezTo>
                <a:close/>
                <a:moveTo>
                  <a:pt x="1461" y="428"/>
                </a:moveTo>
                <a:cubicBezTo>
                  <a:pt x="1453" y="428"/>
                  <a:pt x="1446" y="435"/>
                  <a:pt x="1446" y="443"/>
                </a:cubicBezTo>
                <a:cubicBezTo>
                  <a:pt x="1446" y="451"/>
                  <a:pt x="1453" y="458"/>
                  <a:pt x="1461" y="458"/>
                </a:cubicBezTo>
                <a:cubicBezTo>
                  <a:pt x="1469" y="458"/>
                  <a:pt x="1476" y="451"/>
                  <a:pt x="1476" y="443"/>
                </a:cubicBezTo>
                <a:cubicBezTo>
                  <a:pt x="1476" y="435"/>
                  <a:pt x="1469" y="428"/>
                  <a:pt x="1461" y="428"/>
                </a:cubicBezTo>
                <a:close/>
                <a:moveTo>
                  <a:pt x="1461" y="461"/>
                </a:moveTo>
                <a:cubicBezTo>
                  <a:pt x="1453" y="461"/>
                  <a:pt x="1446" y="468"/>
                  <a:pt x="1446" y="476"/>
                </a:cubicBezTo>
                <a:cubicBezTo>
                  <a:pt x="1446" y="484"/>
                  <a:pt x="1453" y="491"/>
                  <a:pt x="1461" y="491"/>
                </a:cubicBezTo>
                <a:cubicBezTo>
                  <a:pt x="1469" y="491"/>
                  <a:pt x="1476" y="484"/>
                  <a:pt x="1476" y="476"/>
                </a:cubicBezTo>
                <a:cubicBezTo>
                  <a:pt x="1476" y="468"/>
                  <a:pt x="1469" y="461"/>
                  <a:pt x="1461" y="461"/>
                </a:cubicBezTo>
                <a:close/>
                <a:moveTo>
                  <a:pt x="1461" y="494"/>
                </a:moveTo>
                <a:cubicBezTo>
                  <a:pt x="1453" y="494"/>
                  <a:pt x="1446" y="500"/>
                  <a:pt x="1446" y="509"/>
                </a:cubicBezTo>
                <a:cubicBezTo>
                  <a:pt x="1446" y="517"/>
                  <a:pt x="1453" y="523"/>
                  <a:pt x="1461" y="523"/>
                </a:cubicBezTo>
                <a:cubicBezTo>
                  <a:pt x="1469" y="523"/>
                  <a:pt x="1476" y="517"/>
                  <a:pt x="1476" y="509"/>
                </a:cubicBezTo>
                <a:cubicBezTo>
                  <a:pt x="1476" y="500"/>
                  <a:pt x="1469" y="494"/>
                  <a:pt x="1461" y="494"/>
                </a:cubicBezTo>
                <a:close/>
                <a:moveTo>
                  <a:pt x="1461" y="527"/>
                </a:moveTo>
                <a:cubicBezTo>
                  <a:pt x="1453" y="527"/>
                  <a:pt x="1446" y="533"/>
                  <a:pt x="1446" y="542"/>
                </a:cubicBezTo>
                <a:cubicBezTo>
                  <a:pt x="1446" y="550"/>
                  <a:pt x="1453" y="556"/>
                  <a:pt x="1461" y="556"/>
                </a:cubicBezTo>
                <a:cubicBezTo>
                  <a:pt x="1469" y="556"/>
                  <a:pt x="1476" y="550"/>
                  <a:pt x="1476" y="542"/>
                </a:cubicBezTo>
                <a:cubicBezTo>
                  <a:pt x="1476" y="533"/>
                  <a:pt x="1469" y="527"/>
                  <a:pt x="1461" y="527"/>
                </a:cubicBezTo>
                <a:close/>
                <a:moveTo>
                  <a:pt x="1461" y="560"/>
                </a:moveTo>
                <a:cubicBezTo>
                  <a:pt x="1453" y="560"/>
                  <a:pt x="1446" y="566"/>
                  <a:pt x="1446" y="574"/>
                </a:cubicBezTo>
                <a:cubicBezTo>
                  <a:pt x="1446" y="583"/>
                  <a:pt x="1453" y="589"/>
                  <a:pt x="1461" y="589"/>
                </a:cubicBezTo>
                <a:cubicBezTo>
                  <a:pt x="1469" y="589"/>
                  <a:pt x="1476" y="583"/>
                  <a:pt x="1476" y="574"/>
                </a:cubicBezTo>
                <a:cubicBezTo>
                  <a:pt x="1476" y="566"/>
                  <a:pt x="1469" y="560"/>
                  <a:pt x="1461" y="560"/>
                </a:cubicBezTo>
                <a:close/>
                <a:moveTo>
                  <a:pt x="1461" y="593"/>
                </a:moveTo>
                <a:cubicBezTo>
                  <a:pt x="1453" y="593"/>
                  <a:pt x="1446" y="599"/>
                  <a:pt x="1446" y="607"/>
                </a:cubicBezTo>
                <a:cubicBezTo>
                  <a:pt x="1446" y="616"/>
                  <a:pt x="1453" y="622"/>
                  <a:pt x="1461" y="622"/>
                </a:cubicBezTo>
                <a:cubicBezTo>
                  <a:pt x="1469" y="622"/>
                  <a:pt x="1476" y="616"/>
                  <a:pt x="1476" y="607"/>
                </a:cubicBezTo>
                <a:cubicBezTo>
                  <a:pt x="1476" y="599"/>
                  <a:pt x="1469" y="593"/>
                  <a:pt x="1461" y="593"/>
                </a:cubicBezTo>
                <a:close/>
                <a:moveTo>
                  <a:pt x="1461" y="625"/>
                </a:moveTo>
                <a:cubicBezTo>
                  <a:pt x="1453" y="625"/>
                  <a:pt x="1446" y="632"/>
                  <a:pt x="1446" y="640"/>
                </a:cubicBezTo>
                <a:cubicBezTo>
                  <a:pt x="1446" y="648"/>
                  <a:pt x="1453" y="655"/>
                  <a:pt x="1461" y="655"/>
                </a:cubicBezTo>
                <a:cubicBezTo>
                  <a:pt x="1469" y="655"/>
                  <a:pt x="1476" y="648"/>
                  <a:pt x="1476" y="640"/>
                </a:cubicBezTo>
                <a:cubicBezTo>
                  <a:pt x="1476" y="632"/>
                  <a:pt x="1469" y="625"/>
                  <a:pt x="1461" y="625"/>
                </a:cubicBezTo>
                <a:close/>
                <a:moveTo>
                  <a:pt x="1461" y="658"/>
                </a:moveTo>
                <a:cubicBezTo>
                  <a:pt x="1453" y="658"/>
                  <a:pt x="1446" y="665"/>
                  <a:pt x="1446" y="673"/>
                </a:cubicBezTo>
                <a:cubicBezTo>
                  <a:pt x="1446" y="681"/>
                  <a:pt x="1453" y="688"/>
                  <a:pt x="1461" y="688"/>
                </a:cubicBezTo>
                <a:cubicBezTo>
                  <a:pt x="1469" y="688"/>
                  <a:pt x="1476" y="681"/>
                  <a:pt x="1476" y="673"/>
                </a:cubicBezTo>
                <a:cubicBezTo>
                  <a:pt x="1476" y="665"/>
                  <a:pt x="1469" y="658"/>
                  <a:pt x="1461" y="658"/>
                </a:cubicBezTo>
                <a:close/>
                <a:moveTo>
                  <a:pt x="1461" y="691"/>
                </a:moveTo>
                <a:cubicBezTo>
                  <a:pt x="1453" y="691"/>
                  <a:pt x="1446" y="698"/>
                  <a:pt x="1446" y="706"/>
                </a:cubicBezTo>
                <a:cubicBezTo>
                  <a:pt x="1446" y="714"/>
                  <a:pt x="1453" y="721"/>
                  <a:pt x="1461" y="721"/>
                </a:cubicBezTo>
                <a:cubicBezTo>
                  <a:pt x="1469" y="721"/>
                  <a:pt x="1476" y="714"/>
                  <a:pt x="1476" y="706"/>
                </a:cubicBezTo>
                <a:cubicBezTo>
                  <a:pt x="1476" y="698"/>
                  <a:pt x="1469" y="691"/>
                  <a:pt x="1461" y="691"/>
                </a:cubicBezTo>
                <a:close/>
                <a:moveTo>
                  <a:pt x="1461" y="724"/>
                </a:moveTo>
                <a:cubicBezTo>
                  <a:pt x="1453" y="724"/>
                  <a:pt x="1446" y="731"/>
                  <a:pt x="1446" y="739"/>
                </a:cubicBezTo>
                <a:cubicBezTo>
                  <a:pt x="1446" y="747"/>
                  <a:pt x="1453" y="754"/>
                  <a:pt x="1461" y="754"/>
                </a:cubicBezTo>
                <a:cubicBezTo>
                  <a:pt x="1469" y="754"/>
                  <a:pt x="1476" y="747"/>
                  <a:pt x="1476" y="739"/>
                </a:cubicBezTo>
                <a:cubicBezTo>
                  <a:pt x="1476" y="731"/>
                  <a:pt x="1469" y="724"/>
                  <a:pt x="1461" y="724"/>
                </a:cubicBezTo>
                <a:close/>
                <a:moveTo>
                  <a:pt x="1461" y="757"/>
                </a:moveTo>
                <a:cubicBezTo>
                  <a:pt x="1453" y="757"/>
                  <a:pt x="1446" y="764"/>
                  <a:pt x="1446" y="772"/>
                </a:cubicBezTo>
                <a:cubicBezTo>
                  <a:pt x="1446" y="780"/>
                  <a:pt x="1453" y="787"/>
                  <a:pt x="1461" y="787"/>
                </a:cubicBezTo>
                <a:cubicBezTo>
                  <a:pt x="1469" y="787"/>
                  <a:pt x="1476" y="780"/>
                  <a:pt x="1476" y="772"/>
                </a:cubicBezTo>
                <a:cubicBezTo>
                  <a:pt x="1476" y="764"/>
                  <a:pt x="1469" y="757"/>
                  <a:pt x="1461" y="757"/>
                </a:cubicBezTo>
                <a:close/>
                <a:moveTo>
                  <a:pt x="1461" y="790"/>
                </a:moveTo>
                <a:cubicBezTo>
                  <a:pt x="1453" y="790"/>
                  <a:pt x="1446" y="797"/>
                  <a:pt x="1446" y="805"/>
                </a:cubicBezTo>
                <a:cubicBezTo>
                  <a:pt x="1446" y="813"/>
                  <a:pt x="1453" y="820"/>
                  <a:pt x="1461" y="820"/>
                </a:cubicBezTo>
                <a:cubicBezTo>
                  <a:pt x="1469" y="820"/>
                  <a:pt x="1476" y="813"/>
                  <a:pt x="1476" y="805"/>
                </a:cubicBezTo>
                <a:cubicBezTo>
                  <a:pt x="1476" y="797"/>
                  <a:pt x="1469" y="790"/>
                  <a:pt x="1461" y="790"/>
                </a:cubicBezTo>
                <a:close/>
                <a:moveTo>
                  <a:pt x="1461" y="823"/>
                </a:moveTo>
                <a:cubicBezTo>
                  <a:pt x="1453" y="823"/>
                  <a:pt x="1446" y="830"/>
                  <a:pt x="1446" y="838"/>
                </a:cubicBezTo>
                <a:cubicBezTo>
                  <a:pt x="1446" y="846"/>
                  <a:pt x="1453" y="853"/>
                  <a:pt x="1461" y="853"/>
                </a:cubicBezTo>
                <a:cubicBezTo>
                  <a:pt x="1469" y="853"/>
                  <a:pt x="1476" y="846"/>
                  <a:pt x="1476" y="838"/>
                </a:cubicBezTo>
                <a:cubicBezTo>
                  <a:pt x="1476" y="830"/>
                  <a:pt x="1469" y="823"/>
                  <a:pt x="1461" y="823"/>
                </a:cubicBezTo>
                <a:close/>
                <a:moveTo>
                  <a:pt x="1461" y="856"/>
                </a:moveTo>
                <a:cubicBezTo>
                  <a:pt x="1453" y="856"/>
                  <a:pt x="1446" y="863"/>
                  <a:pt x="1446" y="871"/>
                </a:cubicBezTo>
                <a:cubicBezTo>
                  <a:pt x="1446" y="879"/>
                  <a:pt x="1453" y="886"/>
                  <a:pt x="1461" y="886"/>
                </a:cubicBezTo>
                <a:cubicBezTo>
                  <a:pt x="1469" y="886"/>
                  <a:pt x="1476" y="879"/>
                  <a:pt x="1476" y="871"/>
                </a:cubicBezTo>
                <a:cubicBezTo>
                  <a:pt x="1476" y="863"/>
                  <a:pt x="1469" y="856"/>
                  <a:pt x="1461" y="856"/>
                </a:cubicBezTo>
                <a:close/>
                <a:moveTo>
                  <a:pt x="1461" y="889"/>
                </a:moveTo>
                <a:cubicBezTo>
                  <a:pt x="1453" y="889"/>
                  <a:pt x="1446" y="895"/>
                  <a:pt x="1446" y="904"/>
                </a:cubicBezTo>
                <a:cubicBezTo>
                  <a:pt x="1446" y="912"/>
                  <a:pt x="1453" y="918"/>
                  <a:pt x="1461" y="918"/>
                </a:cubicBezTo>
                <a:cubicBezTo>
                  <a:pt x="1469" y="918"/>
                  <a:pt x="1476" y="912"/>
                  <a:pt x="1476" y="904"/>
                </a:cubicBezTo>
                <a:cubicBezTo>
                  <a:pt x="1476" y="895"/>
                  <a:pt x="1469" y="889"/>
                  <a:pt x="1461" y="889"/>
                </a:cubicBezTo>
                <a:close/>
                <a:moveTo>
                  <a:pt x="1461" y="922"/>
                </a:moveTo>
                <a:cubicBezTo>
                  <a:pt x="1453" y="922"/>
                  <a:pt x="1446" y="928"/>
                  <a:pt x="1446" y="937"/>
                </a:cubicBezTo>
                <a:cubicBezTo>
                  <a:pt x="1446" y="945"/>
                  <a:pt x="1453" y="951"/>
                  <a:pt x="1461" y="951"/>
                </a:cubicBezTo>
                <a:cubicBezTo>
                  <a:pt x="1469" y="951"/>
                  <a:pt x="1476" y="945"/>
                  <a:pt x="1476" y="937"/>
                </a:cubicBezTo>
                <a:cubicBezTo>
                  <a:pt x="1476" y="928"/>
                  <a:pt x="1469" y="922"/>
                  <a:pt x="1461" y="922"/>
                </a:cubicBezTo>
                <a:close/>
                <a:moveTo>
                  <a:pt x="1461" y="955"/>
                </a:moveTo>
                <a:cubicBezTo>
                  <a:pt x="1453" y="955"/>
                  <a:pt x="1446" y="961"/>
                  <a:pt x="1446" y="970"/>
                </a:cubicBezTo>
                <a:cubicBezTo>
                  <a:pt x="1446" y="978"/>
                  <a:pt x="1453" y="984"/>
                  <a:pt x="1461" y="984"/>
                </a:cubicBezTo>
                <a:cubicBezTo>
                  <a:pt x="1469" y="984"/>
                  <a:pt x="1476" y="978"/>
                  <a:pt x="1476" y="970"/>
                </a:cubicBezTo>
                <a:cubicBezTo>
                  <a:pt x="1476" y="961"/>
                  <a:pt x="1469" y="955"/>
                  <a:pt x="1461" y="955"/>
                </a:cubicBezTo>
                <a:close/>
                <a:moveTo>
                  <a:pt x="1461" y="988"/>
                </a:moveTo>
                <a:cubicBezTo>
                  <a:pt x="1453" y="988"/>
                  <a:pt x="1446" y="994"/>
                  <a:pt x="1446" y="1002"/>
                </a:cubicBezTo>
                <a:cubicBezTo>
                  <a:pt x="1446" y="1011"/>
                  <a:pt x="1453" y="1017"/>
                  <a:pt x="1461" y="1017"/>
                </a:cubicBezTo>
                <a:cubicBezTo>
                  <a:pt x="1469" y="1017"/>
                  <a:pt x="1476" y="1011"/>
                  <a:pt x="1476" y="1002"/>
                </a:cubicBezTo>
                <a:cubicBezTo>
                  <a:pt x="1476" y="994"/>
                  <a:pt x="1469" y="988"/>
                  <a:pt x="1461" y="988"/>
                </a:cubicBezTo>
                <a:close/>
                <a:moveTo>
                  <a:pt x="1461" y="1021"/>
                </a:moveTo>
                <a:cubicBezTo>
                  <a:pt x="1453" y="1021"/>
                  <a:pt x="1446" y="1027"/>
                  <a:pt x="1446" y="1035"/>
                </a:cubicBezTo>
                <a:cubicBezTo>
                  <a:pt x="1446" y="1044"/>
                  <a:pt x="1453" y="1050"/>
                  <a:pt x="1461" y="1050"/>
                </a:cubicBezTo>
                <a:cubicBezTo>
                  <a:pt x="1469" y="1050"/>
                  <a:pt x="1476" y="1044"/>
                  <a:pt x="1476" y="1035"/>
                </a:cubicBezTo>
                <a:cubicBezTo>
                  <a:pt x="1476" y="1027"/>
                  <a:pt x="1469" y="1021"/>
                  <a:pt x="1461" y="1021"/>
                </a:cubicBezTo>
                <a:close/>
                <a:moveTo>
                  <a:pt x="1461" y="1053"/>
                </a:moveTo>
                <a:cubicBezTo>
                  <a:pt x="1453" y="1053"/>
                  <a:pt x="1446" y="1060"/>
                  <a:pt x="1446" y="1068"/>
                </a:cubicBezTo>
                <a:cubicBezTo>
                  <a:pt x="1446" y="1076"/>
                  <a:pt x="1453" y="1083"/>
                  <a:pt x="1461" y="1083"/>
                </a:cubicBezTo>
                <a:cubicBezTo>
                  <a:pt x="1469" y="1083"/>
                  <a:pt x="1476" y="1076"/>
                  <a:pt x="1476" y="1068"/>
                </a:cubicBezTo>
                <a:cubicBezTo>
                  <a:pt x="1476" y="1060"/>
                  <a:pt x="1469" y="1053"/>
                  <a:pt x="1461" y="1053"/>
                </a:cubicBezTo>
                <a:close/>
                <a:moveTo>
                  <a:pt x="1461" y="1086"/>
                </a:moveTo>
                <a:cubicBezTo>
                  <a:pt x="1453" y="1086"/>
                  <a:pt x="1446" y="1093"/>
                  <a:pt x="1446" y="1101"/>
                </a:cubicBezTo>
                <a:cubicBezTo>
                  <a:pt x="1446" y="1109"/>
                  <a:pt x="1453" y="1116"/>
                  <a:pt x="1461" y="1116"/>
                </a:cubicBezTo>
                <a:cubicBezTo>
                  <a:pt x="1469" y="1116"/>
                  <a:pt x="1476" y="1109"/>
                  <a:pt x="1476" y="1101"/>
                </a:cubicBezTo>
                <a:cubicBezTo>
                  <a:pt x="1476" y="1093"/>
                  <a:pt x="1469" y="1086"/>
                  <a:pt x="1461" y="1086"/>
                </a:cubicBezTo>
                <a:close/>
                <a:moveTo>
                  <a:pt x="1461" y="1119"/>
                </a:moveTo>
                <a:cubicBezTo>
                  <a:pt x="1453" y="1119"/>
                  <a:pt x="1446" y="1126"/>
                  <a:pt x="1446" y="1134"/>
                </a:cubicBezTo>
                <a:cubicBezTo>
                  <a:pt x="1446" y="1142"/>
                  <a:pt x="1453" y="1149"/>
                  <a:pt x="1461" y="1149"/>
                </a:cubicBezTo>
                <a:cubicBezTo>
                  <a:pt x="1469" y="1149"/>
                  <a:pt x="1476" y="1142"/>
                  <a:pt x="1476" y="1134"/>
                </a:cubicBezTo>
                <a:cubicBezTo>
                  <a:pt x="1476" y="1126"/>
                  <a:pt x="1469" y="1119"/>
                  <a:pt x="1461" y="1119"/>
                </a:cubicBezTo>
                <a:close/>
                <a:moveTo>
                  <a:pt x="1461" y="1152"/>
                </a:moveTo>
                <a:cubicBezTo>
                  <a:pt x="1453" y="1152"/>
                  <a:pt x="1446" y="1159"/>
                  <a:pt x="1446" y="1167"/>
                </a:cubicBezTo>
                <a:cubicBezTo>
                  <a:pt x="1446" y="1175"/>
                  <a:pt x="1453" y="1182"/>
                  <a:pt x="1461" y="1182"/>
                </a:cubicBezTo>
                <a:cubicBezTo>
                  <a:pt x="1469" y="1182"/>
                  <a:pt x="1476" y="1175"/>
                  <a:pt x="1476" y="1167"/>
                </a:cubicBezTo>
                <a:cubicBezTo>
                  <a:pt x="1476" y="1159"/>
                  <a:pt x="1469" y="1152"/>
                  <a:pt x="1461" y="1152"/>
                </a:cubicBezTo>
                <a:close/>
                <a:moveTo>
                  <a:pt x="1461" y="1185"/>
                </a:moveTo>
                <a:cubicBezTo>
                  <a:pt x="1453" y="1185"/>
                  <a:pt x="1446" y="1192"/>
                  <a:pt x="1446" y="1200"/>
                </a:cubicBezTo>
                <a:cubicBezTo>
                  <a:pt x="1446" y="1208"/>
                  <a:pt x="1453" y="1215"/>
                  <a:pt x="1461" y="1215"/>
                </a:cubicBezTo>
                <a:cubicBezTo>
                  <a:pt x="1469" y="1215"/>
                  <a:pt x="1476" y="1208"/>
                  <a:pt x="1476" y="1200"/>
                </a:cubicBezTo>
                <a:cubicBezTo>
                  <a:pt x="1476" y="1192"/>
                  <a:pt x="1469" y="1185"/>
                  <a:pt x="1461" y="1185"/>
                </a:cubicBezTo>
                <a:close/>
                <a:moveTo>
                  <a:pt x="1461" y="1218"/>
                </a:moveTo>
                <a:cubicBezTo>
                  <a:pt x="1453" y="1218"/>
                  <a:pt x="1446" y="1225"/>
                  <a:pt x="1446" y="1233"/>
                </a:cubicBezTo>
                <a:cubicBezTo>
                  <a:pt x="1446" y="1241"/>
                  <a:pt x="1453" y="1248"/>
                  <a:pt x="1461" y="1248"/>
                </a:cubicBezTo>
                <a:cubicBezTo>
                  <a:pt x="1469" y="1248"/>
                  <a:pt x="1476" y="1241"/>
                  <a:pt x="1476" y="1233"/>
                </a:cubicBezTo>
                <a:cubicBezTo>
                  <a:pt x="1476" y="1225"/>
                  <a:pt x="1469" y="1218"/>
                  <a:pt x="1461" y="1218"/>
                </a:cubicBezTo>
                <a:close/>
                <a:moveTo>
                  <a:pt x="1461" y="1251"/>
                </a:moveTo>
                <a:cubicBezTo>
                  <a:pt x="1453" y="1251"/>
                  <a:pt x="1446" y="1258"/>
                  <a:pt x="1446" y="1266"/>
                </a:cubicBezTo>
                <a:cubicBezTo>
                  <a:pt x="1446" y="1274"/>
                  <a:pt x="1453" y="1281"/>
                  <a:pt x="1461" y="1281"/>
                </a:cubicBezTo>
                <a:cubicBezTo>
                  <a:pt x="1469" y="1281"/>
                  <a:pt x="1476" y="1274"/>
                  <a:pt x="1476" y="1266"/>
                </a:cubicBezTo>
                <a:cubicBezTo>
                  <a:pt x="1476" y="1258"/>
                  <a:pt x="1469" y="1251"/>
                  <a:pt x="1461" y="1251"/>
                </a:cubicBezTo>
                <a:close/>
                <a:moveTo>
                  <a:pt x="1461" y="1284"/>
                </a:moveTo>
                <a:cubicBezTo>
                  <a:pt x="1453" y="1284"/>
                  <a:pt x="1446" y="1291"/>
                  <a:pt x="1446" y="1299"/>
                </a:cubicBezTo>
                <a:cubicBezTo>
                  <a:pt x="1446" y="1307"/>
                  <a:pt x="1453" y="1314"/>
                  <a:pt x="1461" y="1314"/>
                </a:cubicBezTo>
                <a:cubicBezTo>
                  <a:pt x="1469" y="1314"/>
                  <a:pt x="1476" y="1307"/>
                  <a:pt x="1476" y="1299"/>
                </a:cubicBezTo>
                <a:cubicBezTo>
                  <a:pt x="1476" y="1291"/>
                  <a:pt x="1469" y="1284"/>
                  <a:pt x="1461" y="1284"/>
                </a:cubicBezTo>
                <a:close/>
                <a:moveTo>
                  <a:pt x="1461" y="1317"/>
                </a:moveTo>
                <a:cubicBezTo>
                  <a:pt x="1453" y="1317"/>
                  <a:pt x="1446" y="1323"/>
                  <a:pt x="1446" y="1332"/>
                </a:cubicBezTo>
                <a:cubicBezTo>
                  <a:pt x="1446" y="1340"/>
                  <a:pt x="1453" y="1346"/>
                  <a:pt x="1461" y="1346"/>
                </a:cubicBezTo>
                <a:cubicBezTo>
                  <a:pt x="1469" y="1346"/>
                  <a:pt x="1476" y="1340"/>
                  <a:pt x="1476" y="1332"/>
                </a:cubicBezTo>
                <a:cubicBezTo>
                  <a:pt x="1476" y="1323"/>
                  <a:pt x="1469" y="1317"/>
                  <a:pt x="1461" y="1317"/>
                </a:cubicBezTo>
                <a:close/>
                <a:moveTo>
                  <a:pt x="1461" y="1350"/>
                </a:moveTo>
                <a:cubicBezTo>
                  <a:pt x="1453" y="1350"/>
                  <a:pt x="1446" y="1356"/>
                  <a:pt x="1446" y="1365"/>
                </a:cubicBezTo>
                <a:cubicBezTo>
                  <a:pt x="1446" y="1373"/>
                  <a:pt x="1453" y="1379"/>
                  <a:pt x="1461" y="1379"/>
                </a:cubicBezTo>
                <a:cubicBezTo>
                  <a:pt x="1469" y="1379"/>
                  <a:pt x="1476" y="1373"/>
                  <a:pt x="1476" y="1365"/>
                </a:cubicBezTo>
                <a:cubicBezTo>
                  <a:pt x="1476" y="1356"/>
                  <a:pt x="1469" y="1350"/>
                  <a:pt x="1461" y="1350"/>
                </a:cubicBezTo>
                <a:close/>
                <a:moveTo>
                  <a:pt x="1461" y="1383"/>
                </a:moveTo>
                <a:cubicBezTo>
                  <a:pt x="1453" y="1383"/>
                  <a:pt x="1446" y="1389"/>
                  <a:pt x="1446" y="1397"/>
                </a:cubicBezTo>
                <a:cubicBezTo>
                  <a:pt x="1446" y="1406"/>
                  <a:pt x="1453" y="1412"/>
                  <a:pt x="1461" y="1412"/>
                </a:cubicBezTo>
                <a:cubicBezTo>
                  <a:pt x="1469" y="1412"/>
                  <a:pt x="1476" y="1406"/>
                  <a:pt x="1476" y="1397"/>
                </a:cubicBezTo>
                <a:cubicBezTo>
                  <a:pt x="1476" y="1389"/>
                  <a:pt x="1469" y="1383"/>
                  <a:pt x="1461" y="1383"/>
                </a:cubicBezTo>
                <a:close/>
                <a:moveTo>
                  <a:pt x="1461" y="1416"/>
                </a:moveTo>
                <a:cubicBezTo>
                  <a:pt x="1453" y="1416"/>
                  <a:pt x="1446" y="1422"/>
                  <a:pt x="1446" y="1430"/>
                </a:cubicBezTo>
                <a:cubicBezTo>
                  <a:pt x="1446" y="1439"/>
                  <a:pt x="1453" y="1445"/>
                  <a:pt x="1461" y="1445"/>
                </a:cubicBezTo>
                <a:cubicBezTo>
                  <a:pt x="1469" y="1445"/>
                  <a:pt x="1476" y="1439"/>
                  <a:pt x="1476" y="1430"/>
                </a:cubicBezTo>
                <a:cubicBezTo>
                  <a:pt x="1476" y="1422"/>
                  <a:pt x="1469" y="1416"/>
                  <a:pt x="1461" y="1416"/>
                </a:cubicBezTo>
                <a:close/>
                <a:moveTo>
                  <a:pt x="1494" y="0"/>
                </a:moveTo>
                <a:cubicBezTo>
                  <a:pt x="1485" y="0"/>
                  <a:pt x="1479" y="7"/>
                  <a:pt x="1479" y="15"/>
                </a:cubicBezTo>
                <a:cubicBezTo>
                  <a:pt x="1479" y="23"/>
                  <a:pt x="1485" y="30"/>
                  <a:pt x="1494" y="30"/>
                </a:cubicBezTo>
                <a:cubicBezTo>
                  <a:pt x="1502" y="30"/>
                  <a:pt x="1508" y="23"/>
                  <a:pt x="1508" y="15"/>
                </a:cubicBezTo>
                <a:cubicBezTo>
                  <a:pt x="1508" y="7"/>
                  <a:pt x="1502" y="0"/>
                  <a:pt x="1494" y="0"/>
                </a:cubicBezTo>
                <a:close/>
                <a:moveTo>
                  <a:pt x="1494" y="33"/>
                </a:moveTo>
                <a:cubicBezTo>
                  <a:pt x="1485" y="33"/>
                  <a:pt x="1479" y="40"/>
                  <a:pt x="1479" y="48"/>
                </a:cubicBezTo>
                <a:cubicBezTo>
                  <a:pt x="1479" y="56"/>
                  <a:pt x="1485" y="63"/>
                  <a:pt x="1494" y="63"/>
                </a:cubicBezTo>
                <a:cubicBezTo>
                  <a:pt x="1502" y="63"/>
                  <a:pt x="1508" y="56"/>
                  <a:pt x="1508" y="48"/>
                </a:cubicBezTo>
                <a:cubicBezTo>
                  <a:pt x="1508" y="40"/>
                  <a:pt x="1502" y="33"/>
                  <a:pt x="1494" y="33"/>
                </a:cubicBezTo>
                <a:close/>
                <a:moveTo>
                  <a:pt x="1494" y="66"/>
                </a:moveTo>
                <a:cubicBezTo>
                  <a:pt x="1485" y="66"/>
                  <a:pt x="1479" y="72"/>
                  <a:pt x="1479" y="81"/>
                </a:cubicBezTo>
                <a:cubicBezTo>
                  <a:pt x="1479" y="89"/>
                  <a:pt x="1485" y="95"/>
                  <a:pt x="1494" y="95"/>
                </a:cubicBezTo>
                <a:cubicBezTo>
                  <a:pt x="1502" y="95"/>
                  <a:pt x="1508" y="89"/>
                  <a:pt x="1508" y="81"/>
                </a:cubicBezTo>
                <a:cubicBezTo>
                  <a:pt x="1508" y="72"/>
                  <a:pt x="1502" y="66"/>
                  <a:pt x="1494" y="66"/>
                </a:cubicBezTo>
                <a:close/>
                <a:moveTo>
                  <a:pt x="1494" y="99"/>
                </a:moveTo>
                <a:cubicBezTo>
                  <a:pt x="1485" y="99"/>
                  <a:pt x="1479" y="105"/>
                  <a:pt x="1479" y="114"/>
                </a:cubicBezTo>
                <a:cubicBezTo>
                  <a:pt x="1479" y="122"/>
                  <a:pt x="1485" y="128"/>
                  <a:pt x="1494" y="128"/>
                </a:cubicBezTo>
                <a:cubicBezTo>
                  <a:pt x="1502" y="128"/>
                  <a:pt x="1508" y="122"/>
                  <a:pt x="1508" y="114"/>
                </a:cubicBezTo>
                <a:cubicBezTo>
                  <a:pt x="1508" y="105"/>
                  <a:pt x="1502" y="99"/>
                  <a:pt x="1494" y="99"/>
                </a:cubicBezTo>
                <a:close/>
                <a:moveTo>
                  <a:pt x="1494" y="132"/>
                </a:moveTo>
                <a:cubicBezTo>
                  <a:pt x="1485" y="132"/>
                  <a:pt x="1479" y="138"/>
                  <a:pt x="1479" y="147"/>
                </a:cubicBezTo>
                <a:cubicBezTo>
                  <a:pt x="1479" y="155"/>
                  <a:pt x="1485" y="161"/>
                  <a:pt x="1494" y="161"/>
                </a:cubicBezTo>
                <a:cubicBezTo>
                  <a:pt x="1502" y="161"/>
                  <a:pt x="1508" y="155"/>
                  <a:pt x="1508" y="147"/>
                </a:cubicBezTo>
                <a:cubicBezTo>
                  <a:pt x="1508" y="138"/>
                  <a:pt x="1502" y="132"/>
                  <a:pt x="1494" y="132"/>
                </a:cubicBezTo>
                <a:close/>
                <a:moveTo>
                  <a:pt x="1494" y="165"/>
                </a:moveTo>
                <a:cubicBezTo>
                  <a:pt x="1485" y="165"/>
                  <a:pt x="1479" y="171"/>
                  <a:pt x="1479" y="179"/>
                </a:cubicBezTo>
                <a:cubicBezTo>
                  <a:pt x="1479" y="188"/>
                  <a:pt x="1485" y="194"/>
                  <a:pt x="1494" y="194"/>
                </a:cubicBezTo>
                <a:cubicBezTo>
                  <a:pt x="1502" y="194"/>
                  <a:pt x="1508" y="188"/>
                  <a:pt x="1508" y="179"/>
                </a:cubicBezTo>
                <a:cubicBezTo>
                  <a:pt x="1508" y="171"/>
                  <a:pt x="1502" y="165"/>
                  <a:pt x="1494" y="165"/>
                </a:cubicBezTo>
                <a:close/>
                <a:moveTo>
                  <a:pt x="1494" y="198"/>
                </a:moveTo>
                <a:cubicBezTo>
                  <a:pt x="1485" y="198"/>
                  <a:pt x="1479" y="204"/>
                  <a:pt x="1479" y="212"/>
                </a:cubicBezTo>
                <a:cubicBezTo>
                  <a:pt x="1479" y="221"/>
                  <a:pt x="1485" y="227"/>
                  <a:pt x="1494" y="227"/>
                </a:cubicBezTo>
                <a:cubicBezTo>
                  <a:pt x="1502" y="227"/>
                  <a:pt x="1508" y="221"/>
                  <a:pt x="1508" y="212"/>
                </a:cubicBezTo>
                <a:cubicBezTo>
                  <a:pt x="1508" y="204"/>
                  <a:pt x="1502" y="198"/>
                  <a:pt x="1494" y="198"/>
                </a:cubicBezTo>
                <a:close/>
                <a:moveTo>
                  <a:pt x="1494" y="230"/>
                </a:moveTo>
                <a:cubicBezTo>
                  <a:pt x="1485" y="230"/>
                  <a:pt x="1479" y="237"/>
                  <a:pt x="1479" y="245"/>
                </a:cubicBezTo>
                <a:cubicBezTo>
                  <a:pt x="1479" y="253"/>
                  <a:pt x="1485" y="260"/>
                  <a:pt x="1494" y="260"/>
                </a:cubicBezTo>
                <a:cubicBezTo>
                  <a:pt x="1502" y="260"/>
                  <a:pt x="1508" y="253"/>
                  <a:pt x="1508" y="245"/>
                </a:cubicBezTo>
                <a:cubicBezTo>
                  <a:pt x="1508" y="237"/>
                  <a:pt x="1502" y="230"/>
                  <a:pt x="1494" y="230"/>
                </a:cubicBezTo>
                <a:close/>
                <a:moveTo>
                  <a:pt x="1494" y="263"/>
                </a:moveTo>
                <a:cubicBezTo>
                  <a:pt x="1485" y="263"/>
                  <a:pt x="1479" y="270"/>
                  <a:pt x="1479" y="278"/>
                </a:cubicBezTo>
                <a:cubicBezTo>
                  <a:pt x="1479" y="286"/>
                  <a:pt x="1485" y="293"/>
                  <a:pt x="1494" y="293"/>
                </a:cubicBezTo>
                <a:cubicBezTo>
                  <a:pt x="1502" y="293"/>
                  <a:pt x="1508" y="286"/>
                  <a:pt x="1508" y="278"/>
                </a:cubicBezTo>
                <a:cubicBezTo>
                  <a:pt x="1508" y="270"/>
                  <a:pt x="1502" y="263"/>
                  <a:pt x="1494" y="263"/>
                </a:cubicBezTo>
                <a:close/>
                <a:moveTo>
                  <a:pt x="1494" y="296"/>
                </a:moveTo>
                <a:cubicBezTo>
                  <a:pt x="1485" y="296"/>
                  <a:pt x="1479" y="303"/>
                  <a:pt x="1479" y="311"/>
                </a:cubicBezTo>
                <a:cubicBezTo>
                  <a:pt x="1479" y="319"/>
                  <a:pt x="1485" y="326"/>
                  <a:pt x="1494" y="326"/>
                </a:cubicBezTo>
                <a:cubicBezTo>
                  <a:pt x="1502" y="326"/>
                  <a:pt x="1508" y="319"/>
                  <a:pt x="1508" y="311"/>
                </a:cubicBezTo>
                <a:cubicBezTo>
                  <a:pt x="1508" y="303"/>
                  <a:pt x="1502" y="296"/>
                  <a:pt x="1494" y="296"/>
                </a:cubicBezTo>
                <a:close/>
                <a:moveTo>
                  <a:pt x="1494" y="329"/>
                </a:moveTo>
                <a:cubicBezTo>
                  <a:pt x="1485" y="329"/>
                  <a:pt x="1479" y="336"/>
                  <a:pt x="1479" y="344"/>
                </a:cubicBezTo>
                <a:cubicBezTo>
                  <a:pt x="1479" y="352"/>
                  <a:pt x="1485" y="359"/>
                  <a:pt x="1494" y="359"/>
                </a:cubicBezTo>
                <a:cubicBezTo>
                  <a:pt x="1502" y="359"/>
                  <a:pt x="1508" y="352"/>
                  <a:pt x="1508" y="344"/>
                </a:cubicBezTo>
                <a:cubicBezTo>
                  <a:pt x="1508" y="336"/>
                  <a:pt x="1502" y="329"/>
                  <a:pt x="1494" y="329"/>
                </a:cubicBezTo>
                <a:close/>
                <a:moveTo>
                  <a:pt x="1494" y="362"/>
                </a:moveTo>
                <a:cubicBezTo>
                  <a:pt x="1485" y="362"/>
                  <a:pt x="1479" y="369"/>
                  <a:pt x="1479" y="377"/>
                </a:cubicBezTo>
                <a:cubicBezTo>
                  <a:pt x="1479" y="385"/>
                  <a:pt x="1485" y="392"/>
                  <a:pt x="1494" y="392"/>
                </a:cubicBezTo>
                <a:cubicBezTo>
                  <a:pt x="1502" y="392"/>
                  <a:pt x="1508" y="385"/>
                  <a:pt x="1508" y="377"/>
                </a:cubicBezTo>
                <a:cubicBezTo>
                  <a:pt x="1508" y="369"/>
                  <a:pt x="1502" y="362"/>
                  <a:pt x="1494" y="362"/>
                </a:cubicBezTo>
                <a:close/>
                <a:moveTo>
                  <a:pt x="1494" y="395"/>
                </a:moveTo>
                <a:cubicBezTo>
                  <a:pt x="1485" y="395"/>
                  <a:pt x="1479" y="402"/>
                  <a:pt x="1479" y="410"/>
                </a:cubicBezTo>
                <a:cubicBezTo>
                  <a:pt x="1479" y="418"/>
                  <a:pt x="1485" y="425"/>
                  <a:pt x="1494" y="425"/>
                </a:cubicBezTo>
                <a:cubicBezTo>
                  <a:pt x="1502" y="425"/>
                  <a:pt x="1508" y="418"/>
                  <a:pt x="1508" y="410"/>
                </a:cubicBezTo>
                <a:cubicBezTo>
                  <a:pt x="1508" y="402"/>
                  <a:pt x="1502" y="395"/>
                  <a:pt x="1494" y="395"/>
                </a:cubicBezTo>
                <a:close/>
                <a:moveTo>
                  <a:pt x="1494" y="428"/>
                </a:moveTo>
                <a:cubicBezTo>
                  <a:pt x="1485" y="428"/>
                  <a:pt x="1479" y="435"/>
                  <a:pt x="1479" y="443"/>
                </a:cubicBezTo>
                <a:cubicBezTo>
                  <a:pt x="1479" y="451"/>
                  <a:pt x="1485" y="458"/>
                  <a:pt x="1494" y="458"/>
                </a:cubicBezTo>
                <a:cubicBezTo>
                  <a:pt x="1502" y="458"/>
                  <a:pt x="1508" y="451"/>
                  <a:pt x="1508" y="443"/>
                </a:cubicBezTo>
                <a:cubicBezTo>
                  <a:pt x="1508" y="435"/>
                  <a:pt x="1502" y="428"/>
                  <a:pt x="1494" y="428"/>
                </a:cubicBezTo>
                <a:close/>
                <a:moveTo>
                  <a:pt x="1494" y="461"/>
                </a:moveTo>
                <a:cubicBezTo>
                  <a:pt x="1485" y="461"/>
                  <a:pt x="1479" y="468"/>
                  <a:pt x="1479" y="476"/>
                </a:cubicBezTo>
                <a:cubicBezTo>
                  <a:pt x="1479" y="484"/>
                  <a:pt x="1485" y="491"/>
                  <a:pt x="1494" y="491"/>
                </a:cubicBezTo>
                <a:cubicBezTo>
                  <a:pt x="1502" y="491"/>
                  <a:pt x="1508" y="484"/>
                  <a:pt x="1508" y="476"/>
                </a:cubicBezTo>
                <a:cubicBezTo>
                  <a:pt x="1508" y="468"/>
                  <a:pt x="1502" y="461"/>
                  <a:pt x="1494" y="461"/>
                </a:cubicBezTo>
                <a:close/>
                <a:moveTo>
                  <a:pt x="1494" y="494"/>
                </a:moveTo>
                <a:cubicBezTo>
                  <a:pt x="1485" y="494"/>
                  <a:pt x="1479" y="500"/>
                  <a:pt x="1479" y="509"/>
                </a:cubicBezTo>
                <a:cubicBezTo>
                  <a:pt x="1479" y="517"/>
                  <a:pt x="1485" y="523"/>
                  <a:pt x="1494" y="523"/>
                </a:cubicBezTo>
                <a:cubicBezTo>
                  <a:pt x="1502" y="523"/>
                  <a:pt x="1508" y="517"/>
                  <a:pt x="1508" y="509"/>
                </a:cubicBezTo>
                <a:cubicBezTo>
                  <a:pt x="1508" y="500"/>
                  <a:pt x="1502" y="494"/>
                  <a:pt x="1494" y="494"/>
                </a:cubicBezTo>
                <a:close/>
                <a:moveTo>
                  <a:pt x="1494" y="527"/>
                </a:moveTo>
                <a:cubicBezTo>
                  <a:pt x="1485" y="527"/>
                  <a:pt x="1479" y="533"/>
                  <a:pt x="1479" y="542"/>
                </a:cubicBezTo>
                <a:cubicBezTo>
                  <a:pt x="1479" y="550"/>
                  <a:pt x="1485" y="556"/>
                  <a:pt x="1494" y="556"/>
                </a:cubicBezTo>
                <a:cubicBezTo>
                  <a:pt x="1502" y="556"/>
                  <a:pt x="1508" y="550"/>
                  <a:pt x="1508" y="542"/>
                </a:cubicBezTo>
                <a:cubicBezTo>
                  <a:pt x="1508" y="533"/>
                  <a:pt x="1502" y="527"/>
                  <a:pt x="1494" y="527"/>
                </a:cubicBezTo>
                <a:close/>
                <a:moveTo>
                  <a:pt x="1494" y="560"/>
                </a:moveTo>
                <a:cubicBezTo>
                  <a:pt x="1485" y="560"/>
                  <a:pt x="1479" y="566"/>
                  <a:pt x="1479" y="574"/>
                </a:cubicBezTo>
                <a:cubicBezTo>
                  <a:pt x="1479" y="583"/>
                  <a:pt x="1485" y="589"/>
                  <a:pt x="1494" y="589"/>
                </a:cubicBezTo>
                <a:cubicBezTo>
                  <a:pt x="1502" y="589"/>
                  <a:pt x="1508" y="583"/>
                  <a:pt x="1508" y="574"/>
                </a:cubicBezTo>
                <a:cubicBezTo>
                  <a:pt x="1508" y="566"/>
                  <a:pt x="1502" y="560"/>
                  <a:pt x="1494" y="560"/>
                </a:cubicBezTo>
                <a:close/>
                <a:moveTo>
                  <a:pt x="1494" y="593"/>
                </a:moveTo>
                <a:cubicBezTo>
                  <a:pt x="1485" y="593"/>
                  <a:pt x="1479" y="599"/>
                  <a:pt x="1479" y="607"/>
                </a:cubicBezTo>
                <a:cubicBezTo>
                  <a:pt x="1479" y="616"/>
                  <a:pt x="1485" y="622"/>
                  <a:pt x="1494" y="622"/>
                </a:cubicBezTo>
                <a:cubicBezTo>
                  <a:pt x="1502" y="622"/>
                  <a:pt x="1508" y="616"/>
                  <a:pt x="1508" y="607"/>
                </a:cubicBezTo>
                <a:cubicBezTo>
                  <a:pt x="1508" y="599"/>
                  <a:pt x="1502" y="593"/>
                  <a:pt x="1494" y="593"/>
                </a:cubicBezTo>
                <a:close/>
                <a:moveTo>
                  <a:pt x="1494" y="625"/>
                </a:moveTo>
                <a:cubicBezTo>
                  <a:pt x="1485" y="625"/>
                  <a:pt x="1479" y="632"/>
                  <a:pt x="1479" y="640"/>
                </a:cubicBezTo>
                <a:cubicBezTo>
                  <a:pt x="1479" y="648"/>
                  <a:pt x="1485" y="655"/>
                  <a:pt x="1494" y="655"/>
                </a:cubicBezTo>
                <a:cubicBezTo>
                  <a:pt x="1502" y="655"/>
                  <a:pt x="1508" y="648"/>
                  <a:pt x="1508" y="640"/>
                </a:cubicBezTo>
                <a:cubicBezTo>
                  <a:pt x="1508" y="632"/>
                  <a:pt x="1502" y="625"/>
                  <a:pt x="1494" y="625"/>
                </a:cubicBezTo>
                <a:close/>
                <a:moveTo>
                  <a:pt x="1494" y="658"/>
                </a:moveTo>
                <a:cubicBezTo>
                  <a:pt x="1485" y="658"/>
                  <a:pt x="1479" y="665"/>
                  <a:pt x="1479" y="673"/>
                </a:cubicBezTo>
                <a:cubicBezTo>
                  <a:pt x="1479" y="681"/>
                  <a:pt x="1485" y="688"/>
                  <a:pt x="1494" y="688"/>
                </a:cubicBezTo>
                <a:cubicBezTo>
                  <a:pt x="1502" y="688"/>
                  <a:pt x="1508" y="681"/>
                  <a:pt x="1508" y="673"/>
                </a:cubicBezTo>
                <a:cubicBezTo>
                  <a:pt x="1508" y="665"/>
                  <a:pt x="1502" y="658"/>
                  <a:pt x="1494" y="658"/>
                </a:cubicBezTo>
                <a:close/>
                <a:moveTo>
                  <a:pt x="1494" y="691"/>
                </a:moveTo>
                <a:cubicBezTo>
                  <a:pt x="1485" y="691"/>
                  <a:pt x="1479" y="698"/>
                  <a:pt x="1479" y="706"/>
                </a:cubicBezTo>
                <a:cubicBezTo>
                  <a:pt x="1479" y="714"/>
                  <a:pt x="1485" y="721"/>
                  <a:pt x="1494" y="721"/>
                </a:cubicBezTo>
                <a:cubicBezTo>
                  <a:pt x="1502" y="721"/>
                  <a:pt x="1508" y="714"/>
                  <a:pt x="1508" y="706"/>
                </a:cubicBezTo>
                <a:cubicBezTo>
                  <a:pt x="1508" y="698"/>
                  <a:pt x="1502" y="691"/>
                  <a:pt x="1494" y="691"/>
                </a:cubicBezTo>
                <a:close/>
                <a:moveTo>
                  <a:pt x="1494" y="724"/>
                </a:moveTo>
                <a:cubicBezTo>
                  <a:pt x="1485" y="724"/>
                  <a:pt x="1479" y="731"/>
                  <a:pt x="1479" y="739"/>
                </a:cubicBezTo>
                <a:cubicBezTo>
                  <a:pt x="1479" y="747"/>
                  <a:pt x="1485" y="754"/>
                  <a:pt x="1494" y="754"/>
                </a:cubicBezTo>
                <a:cubicBezTo>
                  <a:pt x="1502" y="754"/>
                  <a:pt x="1508" y="747"/>
                  <a:pt x="1508" y="739"/>
                </a:cubicBezTo>
                <a:cubicBezTo>
                  <a:pt x="1508" y="731"/>
                  <a:pt x="1502" y="724"/>
                  <a:pt x="1494" y="724"/>
                </a:cubicBezTo>
                <a:close/>
                <a:moveTo>
                  <a:pt x="1494" y="757"/>
                </a:moveTo>
                <a:cubicBezTo>
                  <a:pt x="1485" y="757"/>
                  <a:pt x="1479" y="764"/>
                  <a:pt x="1479" y="772"/>
                </a:cubicBezTo>
                <a:cubicBezTo>
                  <a:pt x="1479" y="780"/>
                  <a:pt x="1485" y="787"/>
                  <a:pt x="1494" y="787"/>
                </a:cubicBezTo>
                <a:cubicBezTo>
                  <a:pt x="1502" y="787"/>
                  <a:pt x="1508" y="780"/>
                  <a:pt x="1508" y="772"/>
                </a:cubicBezTo>
                <a:cubicBezTo>
                  <a:pt x="1508" y="764"/>
                  <a:pt x="1502" y="757"/>
                  <a:pt x="1494" y="757"/>
                </a:cubicBezTo>
                <a:close/>
                <a:moveTo>
                  <a:pt x="1494" y="790"/>
                </a:moveTo>
                <a:cubicBezTo>
                  <a:pt x="1485" y="790"/>
                  <a:pt x="1479" y="797"/>
                  <a:pt x="1479" y="805"/>
                </a:cubicBezTo>
                <a:cubicBezTo>
                  <a:pt x="1479" y="813"/>
                  <a:pt x="1485" y="820"/>
                  <a:pt x="1494" y="820"/>
                </a:cubicBezTo>
                <a:cubicBezTo>
                  <a:pt x="1502" y="820"/>
                  <a:pt x="1508" y="813"/>
                  <a:pt x="1508" y="805"/>
                </a:cubicBezTo>
                <a:cubicBezTo>
                  <a:pt x="1508" y="797"/>
                  <a:pt x="1502" y="790"/>
                  <a:pt x="1494" y="790"/>
                </a:cubicBezTo>
                <a:close/>
                <a:moveTo>
                  <a:pt x="1494" y="823"/>
                </a:moveTo>
                <a:cubicBezTo>
                  <a:pt x="1485" y="823"/>
                  <a:pt x="1479" y="830"/>
                  <a:pt x="1479" y="838"/>
                </a:cubicBezTo>
                <a:cubicBezTo>
                  <a:pt x="1479" y="846"/>
                  <a:pt x="1485" y="853"/>
                  <a:pt x="1494" y="853"/>
                </a:cubicBezTo>
                <a:cubicBezTo>
                  <a:pt x="1502" y="853"/>
                  <a:pt x="1508" y="846"/>
                  <a:pt x="1508" y="838"/>
                </a:cubicBezTo>
                <a:cubicBezTo>
                  <a:pt x="1508" y="830"/>
                  <a:pt x="1502" y="823"/>
                  <a:pt x="1494" y="823"/>
                </a:cubicBezTo>
                <a:close/>
                <a:moveTo>
                  <a:pt x="1494" y="856"/>
                </a:moveTo>
                <a:cubicBezTo>
                  <a:pt x="1485" y="856"/>
                  <a:pt x="1479" y="863"/>
                  <a:pt x="1479" y="871"/>
                </a:cubicBezTo>
                <a:cubicBezTo>
                  <a:pt x="1479" y="879"/>
                  <a:pt x="1485" y="886"/>
                  <a:pt x="1494" y="886"/>
                </a:cubicBezTo>
                <a:cubicBezTo>
                  <a:pt x="1502" y="886"/>
                  <a:pt x="1508" y="879"/>
                  <a:pt x="1508" y="871"/>
                </a:cubicBezTo>
                <a:cubicBezTo>
                  <a:pt x="1508" y="863"/>
                  <a:pt x="1502" y="856"/>
                  <a:pt x="1494" y="856"/>
                </a:cubicBezTo>
                <a:close/>
                <a:moveTo>
                  <a:pt x="1494" y="889"/>
                </a:moveTo>
                <a:cubicBezTo>
                  <a:pt x="1485" y="889"/>
                  <a:pt x="1479" y="895"/>
                  <a:pt x="1479" y="904"/>
                </a:cubicBezTo>
                <a:cubicBezTo>
                  <a:pt x="1479" y="912"/>
                  <a:pt x="1485" y="918"/>
                  <a:pt x="1494" y="918"/>
                </a:cubicBezTo>
                <a:cubicBezTo>
                  <a:pt x="1502" y="918"/>
                  <a:pt x="1508" y="912"/>
                  <a:pt x="1508" y="904"/>
                </a:cubicBezTo>
                <a:cubicBezTo>
                  <a:pt x="1508" y="895"/>
                  <a:pt x="1502" y="889"/>
                  <a:pt x="1494" y="889"/>
                </a:cubicBezTo>
                <a:close/>
                <a:moveTo>
                  <a:pt x="1494" y="922"/>
                </a:moveTo>
                <a:cubicBezTo>
                  <a:pt x="1485" y="922"/>
                  <a:pt x="1479" y="928"/>
                  <a:pt x="1479" y="937"/>
                </a:cubicBezTo>
                <a:cubicBezTo>
                  <a:pt x="1479" y="945"/>
                  <a:pt x="1485" y="951"/>
                  <a:pt x="1494" y="951"/>
                </a:cubicBezTo>
                <a:cubicBezTo>
                  <a:pt x="1502" y="951"/>
                  <a:pt x="1508" y="945"/>
                  <a:pt x="1508" y="937"/>
                </a:cubicBezTo>
                <a:cubicBezTo>
                  <a:pt x="1508" y="928"/>
                  <a:pt x="1502" y="922"/>
                  <a:pt x="1494" y="922"/>
                </a:cubicBezTo>
                <a:close/>
                <a:moveTo>
                  <a:pt x="1494" y="955"/>
                </a:moveTo>
                <a:cubicBezTo>
                  <a:pt x="1485" y="955"/>
                  <a:pt x="1479" y="961"/>
                  <a:pt x="1479" y="970"/>
                </a:cubicBezTo>
                <a:cubicBezTo>
                  <a:pt x="1479" y="978"/>
                  <a:pt x="1485" y="984"/>
                  <a:pt x="1494" y="984"/>
                </a:cubicBezTo>
                <a:cubicBezTo>
                  <a:pt x="1502" y="984"/>
                  <a:pt x="1508" y="978"/>
                  <a:pt x="1508" y="970"/>
                </a:cubicBezTo>
                <a:cubicBezTo>
                  <a:pt x="1508" y="961"/>
                  <a:pt x="1502" y="955"/>
                  <a:pt x="1494" y="955"/>
                </a:cubicBezTo>
                <a:close/>
                <a:moveTo>
                  <a:pt x="1494" y="988"/>
                </a:moveTo>
                <a:cubicBezTo>
                  <a:pt x="1485" y="988"/>
                  <a:pt x="1479" y="994"/>
                  <a:pt x="1479" y="1002"/>
                </a:cubicBezTo>
                <a:cubicBezTo>
                  <a:pt x="1479" y="1011"/>
                  <a:pt x="1485" y="1017"/>
                  <a:pt x="1494" y="1017"/>
                </a:cubicBezTo>
                <a:cubicBezTo>
                  <a:pt x="1502" y="1017"/>
                  <a:pt x="1508" y="1011"/>
                  <a:pt x="1508" y="1002"/>
                </a:cubicBezTo>
                <a:cubicBezTo>
                  <a:pt x="1508" y="994"/>
                  <a:pt x="1502" y="988"/>
                  <a:pt x="1494" y="988"/>
                </a:cubicBezTo>
                <a:close/>
                <a:moveTo>
                  <a:pt x="1494" y="1021"/>
                </a:moveTo>
                <a:cubicBezTo>
                  <a:pt x="1485" y="1021"/>
                  <a:pt x="1479" y="1027"/>
                  <a:pt x="1479" y="1035"/>
                </a:cubicBezTo>
                <a:cubicBezTo>
                  <a:pt x="1479" y="1044"/>
                  <a:pt x="1485" y="1050"/>
                  <a:pt x="1494" y="1050"/>
                </a:cubicBezTo>
                <a:cubicBezTo>
                  <a:pt x="1502" y="1050"/>
                  <a:pt x="1508" y="1044"/>
                  <a:pt x="1508" y="1035"/>
                </a:cubicBezTo>
                <a:cubicBezTo>
                  <a:pt x="1508" y="1027"/>
                  <a:pt x="1502" y="1021"/>
                  <a:pt x="1494" y="1021"/>
                </a:cubicBezTo>
                <a:close/>
                <a:moveTo>
                  <a:pt x="1494" y="1053"/>
                </a:moveTo>
                <a:cubicBezTo>
                  <a:pt x="1485" y="1053"/>
                  <a:pt x="1479" y="1060"/>
                  <a:pt x="1479" y="1068"/>
                </a:cubicBezTo>
                <a:cubicBezTo>
                  <a:pt x="1479" y="1076"/>
                  <a:pt x="1485" y="1083"/>
                  <a:pt x="1494" y="1083"/>
                </a:cubicBezTo>
                <a:cubicBezTo>
                  <a:pt x="1502" y="1083"/>
                  <a:pt x="1508" y="1076"/>
                  <a:pt x="1508" y="1068"/>
                </a:cubicBezTo>
                <a:cubicBezTo>
                  <a:pt x="1508" y="1060"/>
                  <a:pt x="1502" y="1053"/>
                  <a:pt x="1494" y="1053"/>
                </a:cubicBezTo>
                <a:close/>
                <a:moveTo>
                  <a:pt x="1494" y="1086"/>
                </a:moveTo>
                <a:cubicBezTo>
                  <a:pt x="1485" y="1086"/>
                  <a:pt x="1479" y="1093"/>
                  <a:pt x="1479" y="1101"/>
                </a:cubicBezTo>
                <a:cubicBezTo>
                  <a:pt x="1479" y="1109"/>
                  <a:pt x="1485" y="1116"/>
                  <a:pt x="1494" y="1116"/>
                </a:cubicBezTo>
                <a:cubicBezTo>
                  <a:pt x="1502" y="1116"/>
                  <a:pt x="1508" y="1109"/>
                  <a:pt x="1508" y="1101"/>
                </a:cubicBezTo>
                <a:cubicBezTo>
                  <a:pt x="1508" y="1093"/>
                  <a:pt x="1502" y="1086"/>
                  <a:pt x="1494" y="1086"/>
                </a:cubicBezTo>
                <a:close/>
                <a:moveTo>
                  <a:pt x="1494" y="1119"/>
                </a:moveTo>
                <a:cubicBezTo>
                  <a:pt x="1485" y="1119"/>
                  <a:pt x="1479" y="1126"/>
                  <a:pt x="1479" y="1134"/>
                </a:cubicBezTo>
                <a:cubicBezTo>
                  <a:pt x="1479" y="1142"/>
                  <a:pt x="1485" y="1149"/>
                  <a:pt x="1494" y="1149"/>
                </a:cubicBezTo>
                <a:cubicBezTo>
                  <a:pt x="1502" y="1149"/>
                  <a:pt x="1508" y="1142"/>
                  <a:pt x="1508" y="1134"/>
                </a:cubicBezTo>
                <a:cubicBezTo>
                  <a:pt x="1508" y="1126"/>
                  <a:pt x="1502" y="1119"/>
                  <a:pt x="1494" y="1119"/>
                </a:cubicBezTo>
                <a:close/>
                <a:moveTo>
                  <a:pt x="1494" y="1152"/>
                </a:moveTo>
                <a:cubicBezTo>
                  <a:pt x="1485" y="1152"/>
                  <a:pt x="1479" y="1159"/>
                  <a:pt x="1479" y="1167"/>
                </a:cubicBezTo>
                <a:cubicBezTo>
                  <a:pt x="1479" y="1175"/>
                  <a:pt x="1485" y="1182"/>
                  <a:pt x="1494" y="1182"/>
                </a:cubicBezTo>
                <a:cubicBezTo>
                  <a:pt x="1502" y="1182"/>
                  <a:pt x="1508" y="1175"/>
                  <a:pt x="1508" y="1167"/>
                </a:cubicBezTo>
                <a:cubicBezTo>
                  <a:pt x="1508" y="1159"/>
                  <a:pt x="1502" y="1152"/>
                  <a:pt x="1494" y="1152"/>
                </a:cubicBezTo>
                <a:close/>
                <a:moveTo>
                  <a:pt x="1494" y="1185"/>
                </a:moveTo>
                <a:cubicBezTo>
                  <a:pt x="1485" y="1185"/>
                  <a:pt x="1479" y="1192"/>
                  <a:pt x="1479" y="1200"/>
                </a:cubicBezTo>
                <a:cubicBezTo>
                  <a:pt x="1479" y="1208"/>
                  <a:pt x="1485" y="1215"/>
                  <a:pt x="1494" y="1215"/>
                </a:cubicBezTo>
                <a:cubicBezTo>
                  <a:pt x="1502" y="1215"/>
                  <a:pt x="1508" y="1208"/>
                  <a:pt x="1508" y="1200"/>
                </a:cubicBezTo>
                <a:cubicBezTo>
                  <a:pt x="1508" y="1192"/>
                  <a:pt x="1502" y="1185"/>
                  <a:pt x="1494" y="1185"/>
                </a:cubicBezTo>
                <a:close/>
                <a:moveTo>
                  <a:pt x="1494" y="1218"/>
                </a:moveTo>
                <a:cubicBezTo>
                  <a:pt x="1485" y="1218"/>
                  <a:pt x="1479" y="1225"/>
                  <a:pt x="1479" y="1233"/>
                </a:cubicBezTo>
                <a:cubicBezTo>
                  <a:pt x="1479" y="1241"/>
                  <a:pt x="1485" y="1248"/>
                  <a:pt x="1494" y="1248"/>
                </a:cubicBezTo>
                <a:cubicBezTo>
                  <a:pt x="1502" y="1248"/>
                  <a:pt x="1508" y="1241"/>
                  <a:pt x="1508" y="1233"/>
                </a:cubicBezTo>
                <a:cubicBezTo>
                  <a:pt x="1508" y="1225"/>
                  <a:pt x="1502" y="1218"/>
                  <a:pt x="1494" y="1218"/>
                </a:cubicBezTo>
                <a:close/>
                <a:moveTo>
                  <a:pt x="1494" y="1251"/>
                </a:moveTo>
                <a:cubicBezTo>
                  <a:pt x="1485" y="1251"/>
                  <a:pt x="1479" y="1258"/>
                  <a:pt x="1479" y="1266"/>
                </a:cubicBezTo>
                <a:cubicBezTo>
                  <a:pt x="1479" y="1274"/>
                  <a:pt x="1485" y="1281"/>
                  <a:pt x="1494" y="1281"/>
                </a:cubicBezTo>
                <a:cubicBezTo>
                  <a:pt x="1502" y="1281"/>
                  <a:pt x="1508" y="1274"/>
                  <a:pt x="1508" y="1266"/>
                </a:cubicBezTo>
                <a:cubicBezTo>
                  <a:pt x="1508" y="1258"/>
                  <a:pt x="1502" y="1251"/>
                  <a:pt x="1494" y="1251"/>
                </a:cubicBezTo>
                <a:close/>
                <a:moveTo>
                  <a:pt x="1494" y="1284"/>
                </a:moveTo>
                <a:cubicBezTo>
                  <a:pt x="1485" y="1284"/>
                  <a:pt x="1479" y="1291"/>
                  <a:pt x="1479" y="1299"/>
                </a:cubicBezTo>
                <a:cubicBezTo>
                  <a:pt x="1479" y="1307"/>
                  <a:pt x="1485" y="1314"/>
                  <a:pt x="1494" y="1314"/>
                </a:cubicBezTo>
                <a:cubicBezTo>
                  <a:pt x="1502" y="1314"/>
                  <a:pt x="1508" y="1307"/>
                  <a:pt x="1508" y="1299"/>
                </a:cubicBezTo>
                <a:cubicBezTo>
                  <a:pt x="1508" y="1291"/>
                  <a:pt x="1502" y="1284"/>
                  <a:pt x="1494" y="1284"/>
                </a:cubicBezTo>
                <a:close/>
                <a:moveTo>
                  <a:pt x="1494" y="1317"/>
                </a:moveTo>
                <a:cubicBezTo>
                  <a:pt x="1485" y="1317"/>
                  <a:pt x="1479" y="1323"/>
                  <a:pt x="1479" y="1332"/>
                </a:cubicBezTo>
                <a:cubicBezTo>
                  <a:pt x="1479" y="1340"/>
                  <a:pt x="1485" y="1346"/>
                  <a:pt x="1494" y="1346"/>
                </a:cubicBezTo>
                <a:cubicBezTo>
                  <a:pt x="1502" y="1346"/>
                  <a:pt x="1508" y="1340"/>
                  <a:pt x="1508" y="1332"/>
                </a:cubicBezTo>
                <a:cubicBezTo>
                  <a:pt x="1508" y="1323"/>
                  <a:pt x="1502" y="1317"/>
                  <a:pt x="1494" y="1317"/>
                </a:cubicBezTo>
                <a:close/>
                <a:moveTo>
                  <a:pt x="1494" y="1350"/>
                </a:moveTo>
                <a:cubicBezTo>
                  <a:pt x="1485" y="1350"/>
                  <a:pt x="1479" y="1356"/>
                  <a:pt x="1479" y="1365"/>
                </a:cubicBezTo>
                <a:cubicBezTo>
                  <a:pt x="1479" y="1373"/>
                  <a:pt x="1485" y="1379"/>
                  <a:pt x="1494" y="1379"/>
                </a:cubicBezTo>
                <a:cubicBezTo>
                  <a:pt x="1502" y="1379"/>
                  <a:pt x="1508" y="1373"/>
                  <a:pt x="1508" y="1365"/>
                </a:cubicBezTo>
                <a:cubicBezTo>
                  <a:pt x="1508" y="1356"/>
                  <a:pt x="1502" y="1350"/>
                  <a:pt x="1494" y="1350"/>
                </a:cubicBezTo>
                <a:close/>
                <a:moveTo>
                  <a:pt x="1494" y="1383"/>
                </a:moveTo>
                <a:cubicBezTo>
                  <a:pt x="1485" y="1383"/>
                  <a:pt x="1479" y="1389"/>
                  <a:pt x="1479" y="1397"/>
                </a:cubicBezTo>
                <a:cubicBezTo>
                  <a:pt x="1479" y="1406"/>
                  <a:pt x="1485" y="1412"/>
                  <a:pt x="1494" y="1412"/>
                </a:cubicBezTo>
                <a:cubicBezTo>
                  <a:pt x="1502" y="1412"/>
                  <a:pt x="1508" y="1406"/>
                  <a:pt x="1508" y="1397"/>
                </a:cubicBezTo>
                <a:cubicBezTo>
                  <a:pt x="1508" y="1389"/>
                  <a:pt x="1502" y="1383"/>
                  <a:pt x="1494" y="1383"/>
                </a:cubicBezTo>
                <a:close/>
                <a:moveTo>
                  <a:pt x="1494" y="1416"/>
                </a:moveTo>
                <a:cubicBezTo>
                  <a:pt x="1485" y="1416"/>
                  <a:pt x="1479" y="1422"/>
                  <a:pt x="1479" y="1430"/>
                </a:cubicBezTo>
                <a:cubicBezTo>
                  <a:pt x="1479" y="1439"/>
                  <a:pt x="1485" y="1445"/>
                  <a:pt x="1494" y="1445"/>
                </a:cubicBezTo>
                <a:cubicBezTo>
                  <a:pt x="1502" y="1445"/>
                  <a:pt x="1508" y="1439"/>
                  <a:pt x="1508" y="1430"/>
                </a:cubicBezTo>
                <a:cubicBezTo>
                  <a:pt x="1508" y="1422"/>
                  <a:pt x="1502" y="1416"/>
                  <a:pt x="1494" y="1416"/>
                </a:cubicBezTo>
                <a:close/>
                <a:moveTo>
                  <a:pt x="1526" y="0"/>
                </a:moveTo>
                <a:cubicBezTo>
                  <a:pt x="1518" y="0"/>
                  <a:pt x="1512" y="7"/>
                  <a:pt x="1512" y="15"/>
                </a:cubicBezTo>
                <a:cubicBezTo>
                  <a:pt x="1512" y="23"/>
                  <a:pt x="1518" y="30"/>
                  <a:pt x="1526" y="30"/>
                </a:cubicBezTo>
                <a:cubicBezTo>
                  <a:pt x="1535" y="30"/>
                  <a:pt x="1541" y="23"/>
                  <a:pt x="1541" y="15"/>
                </a:cubicBezTo>
                <a:cubicBezTo>
                  <a:pt x="1541" y="7"/>
                  <a:pt x="1535" y="0"/>
                  <a:pt x="1526" y="0"/>
                </a:cubicBezTo>
                <a:close/>
                <a:moveTo>
                  <a:pt x="1526" y="33"/>
                </a:moveTo>
                <a:cubicBezTo>
                  <a:pt x="1518" y="33"/>
                  <a:pt x="1512" y="40"/>
                  <a:pt x="1512" y="48"/>
                </a:cubicBezTo>
                <a:cubicBezTo>
                  <a:pt x="1512" y="56"/>
                  <a:pt x="1518" y="63"/>
                  <a:pt x="1526" y="63"/>
                </a:cubicBezTo>
                <a:cubicBezTo>
                  <a:pt x="1535" y="63"/>
                  <a:pt x="1541" y="56"/>
                  <a:pt x="1541" y="48"/>
                </a:cubicBezTo>
                <a:cubicBezTo>
                  <a:pt x="1541" y="40"/>
                  <a:pt x="1535" y="33"/>
                  <a:pt x="1526" y="33"/>
                </a:cubicBezTo>
                <a:close/>
                <a:moveTo>
                  <a:pt x="1526" y="66"/>
                </a:moveTo>
                <a:cubicBezTo>
                  <a:pt x="1518" y="66"/>
                  <a:pt x="1512" y="72"/>
                  <a:pt x="1512" y="81"/>
                </a:cubicBezTo>
                <a:cubicBezTo>
                  <a:pt x="1512" y="89"/>
                  <a:pt x="1518" y="95"/>
                  <a:pt x="1526" y="95"/>
                </a:cubicBezTo>
                <a:cubicBezTo>
                  <a:pt x="1535" y="95"/>
                  <a:pt x="1541" y="89"/>
                  <a:pt x="1541" y="81"/>
                </a:cubicBezTo>
                <a:cubicBezTo>
                  <a:pt x="1541" y="72"/>
                  <a:pt x="1535" y="66"/>
                  <a:pt x="1526" y="66"/>
                </a:cubicBezTo>
                <a:close/>
                <a:moveTo>
                  <a:pt x="1526" y="99"/>
                </a:moveTo>
                <a:cubicBezTo>
                  <a:pt x="1518" y="99"/>
                  <a:pt x="1512" y="105"/>
                  <a:pt x="1512" y="114"/>
                </a:cubicBezTo>
                <a:cubicBezTo>
                  <a:pt x="1512" y="122"/>
                  <a:pt x="1518" y="128"/>
                  <a:pt x="1526" y="128"/>
                </a:cubicBezTo>
                <a:cubicBezTo>
                  <a:pt x="1535" y="128"/>
                  <a:pt x="1541" y="122"/>
                  <a:pt x="1541" y="114"/>
                </a:cubicBezTo>
                <a:cubicBezTo>
                  <a:pt x="1541" y="105"/>
                  <a:pt x="1535" y="99"/>
                  <a:pt x="1526" y="99"/>
                </a:cubicBezTo>
                <a:close/>
                <a:moveTo>
                  <a:pt x="1526" y="132"/>
                </a:moveTo>
                <a:cubicBezTo>
                  <a:pt x="1518" y="132"/>
                  <a:pt x="1512" y="138"/>
                  <a:pt x="1512" y="147"/>
                </a:cubicBezTo>
                <a:cubicBezTo>
                  <a:pt x="1512" y="155"/>
                  <a:pt x="1518" y="161"/>
                  <a:pt x="1526" y="161"/>
                </a:cubicBezTo>
                <a:cubicBezTo>
                  <a:pt x="1535" y="161"/>
                  <a:pt x="1541" y="155"/>
                  <a:pt x="1541" y="147"/>
                </a:cubicBezTo>
                <a:cubicBezTo>
                  <a:pt x="1541" y="138"/>
                  <a:pt x="1535" y="132"/>
                  <a:pt x="1526" y="132"/>
                </a:cubicBezTo>
                <a:close/>
                <a:moveTo>
                  <a:pt x="1526" y="165"/>
                </a:moveTo>
                <a:cubicBezTo>
                  <a:pt x="1518" y="165"/>
                  <a:pt x="1512" y="171"/>
                  <a:pt x="1512" y="179"/>
                </a:cubicBezTo>
                <a:cubicBezTo>
                  <a:pt x="1512" y="188"/>
                  <a:pt x="1518" y="194"/>
                  <a:pt x="1526" y="194"/>
                </a:cubicBezTo>
                <a:cubicBezTo>
                  <a:pt x="1535" y="194"/>
                  <a:pt x="1541" y="188"/>
                  <a:pt x="1541" y="179"/>
                </a:cubicBezTo>
                <a:cubicBezTo>
                  <a:pt x="1541" y="171"/>
                  <a:pt x="1535" y="165"/>
                  <a:pt x="1526" y="165"/>
                </a:cubicBezTo>
                <a:close/>
                <a:moveTo>
                  <a:pt x="1526" y="198"/>
                </a:moveTo>
                <a:cubicBezTo>
                  <a:pt x="1518" y="198"/>
                  <a:pt x="1512" y="204"/>
                  <a:pt x="1512" y="212"/>
                </a:cubicBezTo>
                <a:cubicBezTo>
                  <a:pt x="1512" y="221"/>
                  <a:pt x="1518" y="227"/>
                  <a:pt x="1526" y="227"/>
                </a:cubicBezTo>
                <a:cubicBezTo>
                  <a:pt x="1535" y="227"/>
                  <a:pt x="1541" y="221"/>
                  <a:pt x="1541" y="212"/>
                </a:cubicBezTo>
                <a:cubicBezTo>
                  <a:pt x="1541" y="204"/>
                  <a:pt x="1535" y="198"/>
                  <a:pt x="1526" y="198"/>
                </a:cubicBezTo>
                <a:close/>
                <a:moveTo>
                  <a:pt x="1526" y="230"/>
                </a:moveTo>
                <a:cubicBezTo>
                  <a:pt x="1518" y="230"/>
                  <a:pt x="1512" y="237"/>
                  <a:pt x="1512" y="245"/>
                </a:cubicBezTo>
                <a:cubicBezTo>
                  <a:pt x="1512" y="253"/>
                  <a:pt x="1518" y="260"/>
                  <a:pt x="1526" y="260"/>
                </a:cubicBezTo>
                <a:cubicBezTo>
                  <a:pt x="1535" y="260"/>
                  <a:pt x="1541" y="253"/>
                  <a:pt x="1541" y="245"/>
                </a:cubicBezTo>
                <a:cubicBezTo>
                  <a:pt x="1541" y="237"/>
                  <a:pt x="1535" y="230"/>
                  <a:pt x="1526" y="230"/>
                </a:cubicBezTo>
                <a:close/>
                <a:moveTo>
                  <a:pt x="1526" y="263"/>
                </a:moveTo>
                <a:cubicBezTo>
                  <a:pt x="1518" y="263"/>
                  <a:pt x="1512" y="270"/>
                  <a:pt x="1512" y="278"/>
                </a:cubicBezTo>
                <a:cubicBezTo>
                  <a:pt x="1512" y="286"/>
                  <a:pt x="1518" y="293"/>
                  <a:pt x="1526" y="293"/>
                </a:cubicBezTo>
                <a:cubicBezTo>
                  <a:pt x="1535" y="293"/>
                  <a:pt x="1541" y="286"/>
                  <a:pt x="1541" y="278"/>
                </a:cubicBezTo>
                <a:cubicBezTo>
                  <a:pt x="1541" y="270"/>
                  <a:pt x="1535" y="263"/>
                  <a:pt x="1526" y="263"/>
                </a:cubicBezTo>
                <a:close/>
                <a:moveTo>
                  <a:pt x="1526" y="296"/>
                </a:moveTo>
                <a:cubicBezTo>
                  <a:pt x="1518" y="296"/>
                  <a:pt x="1512" y="303"/>
                  <a:pt x="1512" y="311"/>
                </a:cubicBezTo>
                <a:cubicBezTo>
                  <a:pt x="1512" y="319"/>
                  <a:pt x="1518" y="326"/>
                  <a:pt x="1526" y="326"/>
                </a:cubicBezTo>
                <a:cubicBezTo>
                  <a:pt x="1535" y="326"/>
                  <a:pt x="1541" y="319"/>
                  <a:pt x="1541" y="311"/>
                </a:cubicBezTo>
                <a:cubicBezTo>
                  <a:pt x="1541" y="303"/>
                  <a:pt x="1535" y="296"/>
                  <a:pt x="1526" y="296"/>
                </a:cubicBezTo>
                <a:close/>
                <a:moveTo>
                  <a:pt x="1526" y="329"/>
                </a:moveTo>
                <a:cubicBezTo>
                  <a:pt x="1518" y="329"/>
                  <a:pt x="1512" y="336"/>
                  <a:pt x="1512" y="344"/>
                </a:cubicBezTo>
                <a:cubicBezTo>
                  <a:pt x="1512" y="352"/>
                  <a:pt x="1518" y="359"/>
                  <a:pt x="1526" y="359"/>
                </a:cubicBezTo>
                <a:cubicBezTo>
                  <a:pt x="1535" y="359"/>
                  <a:pt x="1541" y="352"/>
                  <a:pt x="1541" y="344"/>
                </a:cubicBezTo>
                <a:cubicBezTo>
                  <a:pt x="1541" y="336"/>
                  <a:pt x="1535" y="329"/>
                  <a:pt x="1526" y="329"/>
                </a:cubicBezTo>
                <a:close/>
                <a:moveTo>
                  <a:pt x="1526" y="362"/>
                </a:moveTo>
                <a:cubicBezTo>
                  <a:pt x="1518" y="362"/>
                  <a:pt x="1512" y="369"/>
                  <a:pt x="1512" y="377"/>
                </a:cubicBezTo>
                <a:cubicBezTo>
                  <a:pt x="1512" y="385"/>
                  <a:pt x="1518" y="392"/>
                  <a:pt x="1526" y="392"/>
                </a:cubicBezTo>
                <a:cubicBezTo>
                  <a:pt x="1535" y="392"/>
                  <a:pt x="1541" y="385"/>
                  <a:pt x="1541" y="377"/>
                </a:cubicBezTo>
                <a:cubicBezTo>
                  <a:pt x="1541" y="369"/>
                  <a:pt x="1535" y="362"/>
                  <a:pt x="1526" y="362"/>
                </a:cubicBezTo>
                <a:close/>
                <a:moveTo>
                  <a:pt x="1526" y="395"/>
                </a:moveTo>
                <a:cubicBezTo>
                  <a:pt x="1518" y="395"/>
                  <a:pt x="1512" y="402"/>
                  <a:pt x="1512" y="410"/>
                </a:cubicBezTo>
                <a:cubicBezTo>
                  <a:pt x="1512" y="418"/>
                  <a:pt x="1518" y="425"/>
                  <a:pt x="1526" y="425"/>
                </a:cubicBezTo>
                <a:cubicBezTo>
                  <a:pt x="1535" y="425"/>
                  <a:pt x="1541" y="418"/>
                  <a:pt x="1541" y="410"/>
                </a:cubicBezTo>
                <a:cubicBezTo>
                  <a:pt x="1541" y="402"/>
                  <a:pt x="1535" y="395"/>
                  <a:pt x="1526" y="395"/>
                </a:cubicBezTo>
                <a:close/>
                <a:moveTo>
                  <a:pt x="1526" y="428"/>
                </a:moveTo>
                <a:cubicBezTo>
                  <a:pt x="1518" y="428"/>
                  <a:pt x="1512" y="435"/>
                  <a:pt x="1512" y="443"/>
                </a:cubicBezTo>
                <a:cubicBezTo>
                  <a:pt x="1512" y="451"/>
                  <a:pt x="1518" y="458"/>
                  <a:pt x="1526" y="458"/>
                </a:cubicBezTo>
                <a:cubicBezTo>
                  <a:pt x="1535" y="458"/>
                  <a:pt x="1541" y="451"/>
                  <a:pt x="1541" y="443"/>
                </a:cubicBezTo>
                <a:cubicBezTo>
                  <a:pt x="1541" y="435"/>
                  <a:pt x="1535" y="428"/>
                  <a:pt x="1526" y="428"/>
                </a:cubicBezTo>
                <a:close/>
                <a:moveTo>
                  <a:pt x="1526" y="461"/>
                </a:moveTo>
                <a:cubicBezTo>
                  <a:pt x="1518" y="461"/>
                  <a:pt x="1512" y="468"/>
                  <a:pt x="1512" y="476"/>
                </a:cubicBezTo>
                <a:cubicBezTo>
                  <a:pt x="1512" y="484"/>
                  <a:pt x="1518" y="491"/>
                  <a:pt x="1526" y="491"/>
                </a:cubicBezTo>
                <a:cubicBezTo>
                  <a:pt x="1535" y="491"/>
                  <a:pt x="1541" y="484"/>
                  <a:pt x="1541" y="476"/>
                </a:cubicBezTo>
                <a:cubicBezTo>
                  <a:pt x="1541" y="468"/>
                  <a:pt x="1535" y="461"/>
                  <a:pt x="1526" y="461"/>
                </a:cubicBezTo>
                <a:close/>
                <a:moveTo>
                  <a:pt x="1526" y="494"/>
                </a:moveTo>
                <a:cubicBezTo>
                  <a:pt x="1518" y="494"/>
                  <a:pt x="1512" y="500"/>
                  <a:pt x="1512" y="509"/>
                </a:cubicBezTo>
                <a:cubicBezTo>
                  <a:pt x="1512" y="517"/>
                  <a:pt x="1518" y="523"/>
                  <a:pt x="1526" y="523"/>
                </a:cubicBezTo>
                <a:cubicBezTo>
                  <a:pt x="1535" y="523"/>
                  <a:pt x="1541" y="517"/>
                  <a:pt x="1541" y="509"/>
                </a:cubicBezTo>
                <a:cubicBezTo>
                  <a:pt x="1541" y="500"/>
                  <a:pt x="1535" y="494"/>
                  <a:pt x="1526" y="494"/>
                </a:cubicBezTo>
                <a:close/>
                <a:moveTo>
                  <a:pt x="1526" y="527"/>
                </a:moveTo>
                <a:cubicBezTo>
                  <a:pt x="1518" y="527"/>
                  <a:pt x="1512" y="533"/>
                  <a:pt x="1512" y="542"/>
                </a:cubicBezTo>
                <a:cubicBezTo>
                  <a:pt x="1512" y="550"/>
                  <a:pt x="1518" y="556"/>
                  <a:pt x="1526" y="556"/>
                </a:cubicBezTo>
                <a:cubicBezTo>
                  <a:pt x="1535" y="556"/>
                  <a:pt x="1541" y="550"/>
                  <a:pt x="1541" y="542"/>
                </a:cubicBezTo>
                <a:cubicBezTo>
                  <a:pt x="1541" y="533"/>
                  <a:pt x="1535" y="527"/>
                  <a:pt x="1526" y="527"/>
                </a:cubicBezTo>
                <a:close/>
                <a:moveTo>
                  <a:pt x="1526" y="560"/>
                </a:moveTo>
                <a:cubicBezTo>
                  <a:pt x="1518" y="560"/>
                  <a:pt x="1512" y="566"/>
                  <a:pt x="1512" y="574"/>
                </a:cubicBezTo>
                <a:cubicBezTo>
                  <a:pt x="1512" y="583"/>
                  <a:pt x="1518" y="589"/>
                  <a:pt x="1526" y="589"/>
                </a:cubicBezTo>
                <a:cubicBezTo>
                  <a:pt x="1535" y="589"/>
                  <a:pt x="1541" y="583"/>
                  <a:pt x="1541" y="574"/>
                </a:cubicBezTo>
                <a:cubicBezTo>
                  <a:pt x="1541" y="566"/>
                  <a:pt x="1535" y="560"/>
                  <a:pt x="1526" y="560"/>
                </a:cubicBezTo>
                <a:close/>
                <a:moveTo>
                  <a:pt x="1526" y="593"/>
                </a:moveTo>
                <a:cubicBezTo>
                  <a:pt x="1518" y="593"/>
                  <a:pt x="1512" y="599"/>
                  <a:pt x="1512" y="607"/>
                </a:cubicBezTo>
                <a:cubicBezTo>
                  <a:pt x="1512" y="616"/>
                  <a:pt x="1518" y="622"/>
                  <a:pt x="1526" y="622"/>
                </a:cubicBezTo>
                <a:cubicBezTo>
                  <a:pt x="1535" y="622"/>
                  <a:pt x="1541" y="616"/>
                  <a:pt x="1541" y="607"/>
                </a:cubicBezTo>
                <a:cubicBezTo>
                  <a:pt x="1541" y="599"/>
                  <a:pt x="1535" y="593"/>
                  <a:pt x="1526" y="593"/>
                </a:cubicBezTo>
                <a:close/>
                <a:moveTo>
                  <a:pt x="1526" y="625"/>
                </a:moveTo>
                <a:cubicBezTo>
                  <a:pt x="1518" y="625"/>
                  <a:pt x="1512" y="632"/>
                  <a:pt x="1512" y="640"/>
                </a:cubicBezTo>
                <a:cubicBezTo>
                  <a:pt x="1512" y="648"/>
                  <a:pt x="1518" y="655"/>
                  <a:pt x="1526" y="655"/>
                </a:cubicBezTo>
                <a:cubicBezTo>
                  <a:pt x="1535" y="655"/>
                  <a:pt x="1541" y="648"/>
                  <a:pt x="1541" y="640"/>
                </a:cubicBezTo>
                <a:cubicBezTo>
                  <a:pt x="1541" y="632"/>
                  <a:pt x="1535" y="625"/>
                  <a:pt x="1526" y="625"/>
                </a:cubicBezTo>
                <a:close/>
                <a:moveTo>
                  <a:pt x="1526" y="658"/>
                </a:moveTo>
                <a:cubicBezTo>
                  <a:pt x="1518" y="658"/>
                  <a:pt x="1512" y="665"/>
                  <a:pt x="1512" y="673"/>
                </a:cubicBezTo>
                <a:cubicBezTo>
                  <a:pt x="1512" y="681"/>
                  <a:pt x="1518" y="688"/>
                  <a:pt x="1526" y="688"/>
                </a:cubicBezTo>
                <a:cubicBezTo>
                  <a:pt x="1535" y="688"/>
                  <a:pt x="1541" y="681"/>
                  <a:pt x="1541" y="673"/>
                </a:cubicBezTo>
                <a:cubicBezTo>
                  <a:pt x="1541" y="665"/>
                  <a:pt x="1535" y="658"/>
                  <a:pt x="1526" y="658"/>
                </a:cubicBezTo>
                <a:close/>
                <a:moveTo>
                  <a:pt x="1526" y="691"/>
                </a:moveTo>
                <a:cubicBezTo>
                  <a:pt x="1518" y="691"/>
                  <a:pt x="1512" y="698"/>
                  <a:pt x="1512" y="706"/>
                </a:cubicBezTo>
                <a:cubicBezTo>
                  <a:pt x="1512" y="714"/>
                  <a:pt x="1518" y="721"/>
                  <a:pt x="1526" y="721"/>
                </a:cubicBezTo>
                <a:cubicBezTo>
                  <a:pt x="1535" y="721"/>
                  <a:pt x="1541" y="714"/>
                  <a:pt x="1541" y="706"/>
                </a:cubicBezTo>
                <a:cubicBezTo>
                  <a:pt x="1541" y="698"/>
                  <a:pt x="1535" y="691"/>
                  <a:pt x="1526" y="691"/>
                </a:cubicBezTo>
                <a:close/>
                <a:moveTo>
                  <a:pt x="1526" y="724"/>
                </a:moveTo>
                <a:cubicBezTo>
                  <a:pt x="1518" y="724"/>
                  <a:pt x="1512" y="731"/>
                  <a:pt x="1512" y="739"/>
                </a:cubicBezTo>
                <a:cubicBezTo>
                  <a:pt x="1512" y="747"/>
                  <a:pt x="1518" y="754"/>
                  <a:pt x="1526" y="754"/>
                </a:cubicBezTo>
                <a:cubicBezTo>
                  <a:pt x="1535" y="754"/>
                  <a:pt x="1541" y="747"/>
                  <a:pt x="1541" y="739"/>
                </a:cubicBezTo>
                <a:cubicBezTo>
                  <a:pt x="1541" y="731"/>
                  <a:pt x="1535" y="724"/>
                  <a:pt x="1526" y="724"/>
                </a:cubicBezTo>
                <a:close/>
                <a:moveTo>
                  <a:pt x="1526" y="757"/>
                </a:moveTo>
                <a:cubicBezTo>
                  <a:pt x="1518" y="757"/>
                  <a:pt x="1512" y="764"/>
                  <a:pt x="1512" y="772"/>
                </a:cubicBezTo>
                <a:cubicBezTo>
                  <a:pt x="1512" y="780"/>
                  <a:pt x="1518" y="787"/>
                  <a:pt x="1526" y="787"/>
                </a:cubicBezTo>
                <a:cubicBezTo>
                  <a:pt x="1535" y="787"/>
                  <a:pt x="1541" y="780"/>
                  <a:pt x="1541" y="772"/>
                </a:cubicBezTo>
                <a:cubicBezTo>
                  <a:pt x="1541" y="764"/>
                  <a:pt x="1535" y="757"/>
                  <a:pt x="1526" y="757"/>
                </a:cubicBezTo>
                <a:close/>
                <a:moveTo>
                  <a:pt x="1526" y="790"/>
                </a:moveTo>
                <a:cubicBezTo>
                  <a:pt x="1518" y="790"/>
                  <a:pt x="1512" y="797"/>
                  <a:pt x="1512" y="805"/>
                </a:cubicBezTo>
                <a:cubicBezTo>
                  <a:pt x="1512" y="813"/>
                  <a:pt x="1518" y="820"/>
                  <a:pt x="1526" y="820"/>
                </a:cubicBezTo>
                <a:cubicBezTo>
                  <a:pt x="1535" y="820"/>
                  <a:pt x="1541" y="813"/>
                  <a:pt x="1541" y="805"/>
                </a:cubicBezTo>
                <a:cubicBezTo>
                  <a:pt x="1541" y="797"/>
                  <a:pt x="1535" y="790"/>
                  <a:pt x="1526" y="790"/>
                </a:cubicBezTo>
                <a:close/>
                <a:moveTo>
                  <a:pt x="1526" y="823"/>
                </a:moveTo>
                <a:cubicBezTo>
                  <a:pt x="1518" y="823"/>
                  <a:pt x="1512" y="830"/>
                  <a:pt x="1512" y="838"/>
                </a:cubicBezTo>
                <a:cubicBezTo>
                  <a:pt x="1512" y="846"/>
                  <a:pt x="1518" y="853"/>
                  <a:pt x="1526" y="853"/>
                </a:cubicBezTo>
                <a:cubicBezTo>
                  <a:pt x="1535" y="853"/>
                  <a:pt x="1541" y="846"/>
                  <a:pt x="1541" y="838"/>
                </a:cubicBezTo>
                <a:cubicBezTo>
                  <a:pt x="1541" y="830"/>
                  <a:pt x="1535" y="823"/>
                  <a:pt x="1526" y="823"/>
                </a:cubicBezTo>
                <a:close/>
                <a:moveTo>
                  <a:pt x="1526" y="856"/>
                </a:moveTo>
                <a:cubicBezTo>
                  <a:pt x="1518" y="856"/>
                  <a:pt x="1512" y="863"/>
                  <a:pt x="1512" y="871"/>
                </a:cubicBezTo>
                <a:cubicBezTo>
                  <a:pt x="1512" y="879"/>
                  <a:pt x="1518" y="886"/>
                  <a:pt x="1526" y="886"/>
                </a:cubicBezTo>
                <a:cubicBezTo>
                  <a:pt x="1535" y="886"/>
                  <a:pt x="1541" y="879"/>
                  <a:pt x="1541" y="871"/>
                </a:cubicBezTo>
                <a:cubicBezTo>
                  <a:pt x="1541" y="863"/>
                  <a:pt x="1535" y="856"/>
                  <a:pt x="1526" y="856"/>
                </a:cubicBezTo>
                <a:close/>
                <a:moveTo>
                  <a:pt x="1526" y="889"/>
                </a:moveTo>
                <a:cubicBezTo>
                  <a:pt x="1518" y="889"/>
                  <a:pt x="1512" y="895"/>
                  <a:pt x="1512" y="904"/>
                </a:cubicBezTo>
                <a:cubicBezTo>
                  <a:pt x="1512" y="912"/>
                  <a:pt x="1518" y="918"/>
                  <a:pt x="1526" y="918"/>
                </a:cubicBezTo>
                <a:cubicBezTo>
                  <a:pt x="1535" y="918"/>
                  <a:pt x="1541" y="912"/>
                  <a:pt x="1541" y="904"/>
                </a:cubicBezTo>
                <a:cubicBezTo>
                  <a:pt x="1541" y="895"/>
                  <a:pt x="1535" y="889"/>
                  <a:pt x="1526" y="889"/>
                </a:cubicBezTo>
                <a:close/>
                <a:moveTo>
                  <a:pt x="1526" y="922"/>
                </a:moveTo>
                <a:cubicBezTo>
                  <a:pt x="1518" y="922"/>
                  <a:pt x="1512" y="928"/>
                  <a:pt x="1512" y="937"/>
                </a:cubicBezTo>
                <a:cubicBezTo>
                  <a:pt x="1512" y="945"/>
                  <a:pt x="1518" y="951"/>
                  <a:pt x="1526" y="951"/>
                </a:cubicBezTo>
                <a:cubicBezTo>
                  <a:pt x="1535" y="951"/>
                  <a:pt x="1541" y="945"/>
                  <a:pt x="1541" y="937"/>
                </a:cubicBezTo>
                <a:cubicBezTo>
                  <a:pt x="1541" y="928"/>
                  <a:pt x="1535" y="922"/>
                  <a:pt x="1526" y="922"/>
                </a:cubicBezTo>
                <a:close/>
                <a:moveTo>
                  <a:pt x="1526" y="955"/>
                </a:moveTo>
                <a:cubicBezTo>
                  <a:pt x="1518" y="955"/>
                  <a:pt x="1512" y="961"/>
                  <a:pt x="1512" y="970"/>
                </a:cubicBezTo>
                <a:cubicBezTo>
                  <a:pt x="1512" y="978"/>
                  <a:pt x="1518" y="984"/>
                  <a:pt x="1526" y="984"/>
                </a:cubicBezTo>
                <a:cubicBezTo>
                  <a:pt x="1535" y="984"/>
                  <a:pt x="1541" y="978"/>
                  <a:pt x="1541" y="970"/>
                </a:cubicBezTo>
                <a:cubicBezTo>
                  <a:pt x="1541" y="961"/>
                  <a:pt x="1535" y="955"/>
                  <a:pt x="1526" y="955"/>
                </a:cubicBezTo>
                <a:close/>
                <a:moveTo>
                  <a:pt x="1526" y="988"/>
                </a:moveTo>
                <a:cubicBezTo>
                  <a:pt x="1518" y="988"/>
                  <a:pt x="1512" y="994"/>
                  <a:pt x="1512" y="1002"/>
                </a:cubicBezTo>
                <a:cubicBezTo>
                  <a:pt x="1512" y="1011"/>
                  <a:pt x="1518" y="1017"/>
                  <a:pt x="1526" y="1017"/>
                </a:cubicBezTo>
                <a:cubicBezTo>
                  <a:pt x="1535" y="1017"/>
                  <a:pt x="1541" y="1011"/>
                  <a:pt x="1541" y="1002"/>
                </a:cubicBezTo>
                <a:cubicBezTo>
                  <a:pt x="1541" y="994"/>
                  <a:pt x="1535" y="988"/>
                  <a:pt x="1526" y="988"/>
                </a:cubicBezTo>
                <a:close/>
                <a:moveTo>
                  <a:pt x="1526" y="1021"/>
                </a:moveTo>
                <a:cubicBezTo>
                  <a:pt x="1518" y="1021"/>
                  <a:pt x="1512" y="1027"/>
                  <a:pt x="1512" y="1035"/>
                </a:cubicBezTo>
                <a:cubicBezTo>
                  <a:pt x="1512" y="1044"/>
                  <a:pt x="1518" y="1050"/>
                  <a:pt x="1526" y="1050"/>
                </a:cubicBezTo>
                <a:cubicBezTo>
                  <a:pt x="1535" y="1050"/>
                  <a:pt x="1541" y="1044"/>
                  <a:pt x="1541" y="1035"/>
                </a:cubicBezTo>
                <a:cubicBezTo>
                  <a:pt x="1541" y="1027"/>
                  <a:pt x="1535" y="1021"/>
                  <a:pt x="1526" y="1021"/>
                </a:cubicBezTo>
                <a:close/>
                <a:moveTo>
                  <a:pt x="1526" y="1053"/>
                </a:moveTo>
                <a:cubicBezTo>
                  <a:pt x="1518" y="1053"/>
                  <a:pt x="1512" y="1060"/>
                  <a:pt x="1512" y="1068"/>
                </a:cubicBezTo>
                <a:cubicBezTo>
                  <a:pt x="1512" y="1076"/>
                  <a:pt x="1518" y="1083"/>
                  <a:pt x="1526" y="1083"/>
                </a:cubicBezTo>
                <a:cubicBezTo>
                  <a:pt x="1535" y="1083"/>
                  <a:pt x="1541" y="1076"/>
                  <a:pt x="1541" y="1068"/>
                </a:cubicBezTo>
                <a:cubicBezTo>
                  <a:pt x="1541" y="1060"/>
                  <a:pt x="1535" y="1053"/>
                  <a:pt x="1526" y="1053"/>
                </a:cubicBezTo>
                <a:close/>
                <a:moveTo>
                  <a:pt x="1526" y="1086"/>
                </a:moveTo>
                <a:cubicBezTo>
                  <a:pt x="1518" y="1086"/>
                  <a:pt x="1512" y="1093"/>
                  <a:pt x="1512" y="1101"/>
                </a:cubicBezTo>
                <a:cubicBezTo>
                  <a:pt x="1512" y="1109"/>
                  <a:pt x="1518" y="1116"/>
                  <a:pt x="1526" y="1116"/>
                </a:cubicBezTo>
                <a:cubicBezTo>
                  <a:pt x="1535" y="1116"/>
                  <a:pt x="1541" y="1109"/>
                  <a:pt x="1541" y="1101"/>
                </a:cubicBezTo>
                <a:cubicBezTo>
                  <a:pt x="1541" y="1093"/>
                  <a:pt x="1535" y="1086"/>
                  <a:pt x="1526" y="1086"/>
                </a:cubicBezTo>
                <a:close/>
                <a:moveTo>
                  <a:pt x="1526" y="1119"/>
                </a:moveTo>
                <a:cubicBezTo>
                  <a:pt x="1518" y="1119"/>
                  <a:pt x="1512" y="1126"/>
                  <a:pt x="1512" y="1134"/>
                </a:cubicBezTo>
                <a:cubicBezTo>
                  <a:pt x="1512" y="1142"/>
                  <a:pt x="1518" y="1149"/>
                  <a:pt x="1526" y="1149"/>
                </a:cubicBezTo>
                <a:cubicBezTo>
                  <a:pt x="1535" y="1149"/>
                  <a:pt x="1541" y="1142"/>
                  <a:pt x="1541" y="1134"/>
                </a:cubicBezTo>
                <a:cubicBezTo>
                  <a:pt x="1541" y="1126"/>
                  <a:pt x="1535" y="1119"/>
                  <a:pt x="1526" y="1119"/>
                </a:cubicBezTo>
                <a:close/>
                <a:moveTo>
                  <a:pt x="1526" y="1152"/>
                </a:moveTo>
                <a:cubicBezTo>
                  <a:pt x="1518" y="1152"/>
                  <a:pt x="1512" y="1159"/>
                  <a:pt x="1512" y="1167"/>
                </a:cubicBezTo>
                <a:cubicBezTo>
                  <a:pt x="1512" y="1175"/>
                  <a:pt x="1518" y="1182"/>
                  <a:pt x="1526" y="1182"/>
                </a:cubicBezTo>
                <a:cubicBezTo>
                  <a:pt x="1535" y="1182"/>
                  <a:pt x="1541" y="1175"/>
                  <a:pt x="1541" y="1167"/>
                </a:cubicBezTo>
                <a:cubicBezTo>
                  <a:pt x="1541" y="1159"/>
                  <a:pt x="1535" y="1152"/>
                  <a:pt x="1526" y="1152"/>
                </a:cubicBezTo>
                <a:close/>
                <a:moveTo>
                  <a:pt x="1526" y="1185"/>
                </a:moveTo>
                <a:cubicBezTo>
                  <a:pt x="1518" y="1185"/>
                  <a:pt x="1512" y="1192"/>
                  <a:pt x="1512" y="1200"/>
                </a:cubicBezTo>
                <a:cubicBezTo>
                  <a:pt x="1512" y="1208"/>
                  <a:pt x="1518" y="1215"/>
                  <a:pt x="1526" y="1215"/>
                </a:cubicBezTo>
                <a:cubicBezTo>
                  <a:pt x="1535" y="1215"/>
                  <a:pt x="1541" y="1208"/>
                  <a:pt x="1541" y="1200"/>
                </a:cubicBezTo>
                <a:cubicBezTo>
                  <a:pt x="1541" y="1192"/>
                  <a:pt x="1535" y="1185"/>
                  <a:pt x="1526" y="1185"/>
                </a:cubicBezTo>
                <a:close/>
                <a:moveTo>
                  <a:pt x="1526" y="1218"/>
                </a:moveTo>
                <a:cubicBezTo>
                  <a:pt x="1518" y="1218"/>
                  <a:pt x="1512" y="1225"/>
                  <a:pt x="1512" y="1233"/>
                </a:cubicBezTo>
                <a:cubicBezTo>
                  <a:pt x="1512" y="1241"/>
                  <a:pt x="1518" y="1248"/>
                  <a:pt x="1526" y="1248"/>
                </a:cubicBezTo>
                <a:cubicBezTo>
                  <a:pt x="1535" y="1248"/>
                  <a:pt x="1541" y="1241"/>
                  <a:pt x="1541" y="1233"/>
                </a:cubicBezTo>
                <a:cubicBezTo>
                  <a:pt x="1541" y="1225"/>
                  <a:pt x="1535" y="1218"/>
                  <a:pt x="1526" y="1218"/>
                </a:cubicBezTo>
                <a:close/>
                <a:moveTo>
                  <a:pt x="1526" y="1251"/>
                </a:moveTo>
                <a:cubicBezTo>
                  <a:pt x="1518" y="1251"/>
                  <a:pt x="1512" y="1258"/>
                  <a:pt x="1512" y="1266"/>
                </a:cubicBezTo>
                <a:cubicBezTo>
                  <a:pt x="1512" y="1274"/>
                  <a:pt x="1518" y="1281"/>
                  <a:pt x="1526" y="1281"/>
                </a:cubicBezTo>
                <a:cubicBezTo>
                  <a:pt x="1535" y="1281"/>
                  <a:pt x="1541" y="1274"/>
                  <a:pt x="1541" y="1266"/>
                </a:cubicBezTo>
                <a:cubicBezTo>
                  <a:pt x="1541" y="1258"/>
                  <a:pt x="1535" y="1251"/>
                  <a:pt x="1526" y="1251"/>
                </a:cubicBezTo>
                <a:close/>
                <a:moveTo>
                  <a:pt x="1526" y="1284"/>
                </a:moveTo>
                <a:cubicBezTo>
                  <a:pt x="1518" y="1284"/>
                  <a:pt x="1512" y="1291"/>
                  <a:pt x="1512" y="1299"/>
                </a:cubicBezTo>
                <a:cubicBezTo>
                  <a:pt x="1512" y="1307"/>
                  <a:pt x="1518" y="1314"/>
                  <a:pt x="1526" y="1314"/>
                </a:cubicBezTo>
                <a:cubicBezTo>
                  <a:pt x="1535" y="1314"/>
                  <a:pt x="1541" y="1307"/>
                  <a:pt x="1541" y="1299"/>
                </a:cubicBezTo>
                <a:cubicBezTo>
                  <a:pt x="1541" y="1291"/>
                  <a:pt x="1535" y="1284"/>
                  <a:pt x="1526" y="1284"/>
                </a:cubicBezTo>
                <a:close/>
                <a:moveTo>
                  <a:pt x="1526" y="1317"/>
                </a:moveTo>
                <a:cubicBezTo>
                  <a:pt x="1518" y="1317"/>
                  <a:pt x="1512" y="1323"/>
                  <a:pt x="1512" y="1332"/>
                </a:cubicBezTo>
                <a:cubicBezTo>
                  <a:pt x="1512" y="1340"/>
                  <a:pt x="1518" y="1346"/>
                  <a:pt x="1526" y="1346"/>
                </a:cubicBezTo>
                <a:cubicBezTo>
                  <a:pt x="1535" y="1346"/>
                  <a:pt x="1541" y="1340"/>
                  <a:pt x="1541" y="1332"/>
                </a:cubicBezTo>
                <a:cubicBezTo>
                  <a:pt x="1541" y="1323"/>
                  <a:pt x="1535" y="1317"/>
                  <a:pt x="1526" y="1317"/>
                </a:cubicBezTo>
                <a:close/>
                <a:moveTo>
                  <a:pt x="1526" y="1350"/>
                </a:moveTo>
                <a:cubicBezTo>
                  <a:pt x="1518" y="1350"/>
                  <a:pt x="1512" y="1356"/>
                  <a:pt x="1512" y="1365"/>
                </a:cubicBezTo>
                <a:cubicBezTo>
                  <a:pt x="1512" y="1373"/>
                  <a:pt x="1518" y="1379"/>
                  <a:pt x="1526" y="1379"/>
                </a:cubicBezTo>
                <a:cubicBezTo>
                  <a:pt x="1535" y="1379"/>
                  <a:pt x="1541" y="1373"/>
                  <a:pt x="1541" y="1365"/>
                </a:cubicBezTo>
                <a:cubicBezTo>
                  <a:pt x="1541" y="1356"/>
                  <a:pt x="1535" y="1350"/>
                  <a:pt x="1526" y="1350"/>
                </a:cubicBezTo>
                <a:close/>
                <a:moveTo>
                  <a:pt x="1526" y="1383"/>
                </a:moveTo>
                <a:cubicBezTo>
                  <a:pt x="1518" y="1383"/>
                  <a:pt x="1512" y="1389"/>
                  <a:pt x="1512" y="1397"/>
                </a:cubicBezTo>
                <a:cubicBezTo>
                  <a:pt x="1512" y="1406"/>
                  <a:pt x="1518" y="1412"/>
                  <a:pt x="1526" y="1412"/>
                </a:cubicBezTo>
                <a:cubicBezTo>
                  <a:pt x="1535" y="1412"/>
                  <a:pt x="1541" y="1406"/>
                  <a:pt x="1541" y="1397"/>
                </a:cubicBezTo>
                <a:cubicBezTo>
                  <a:pt x="1541" y="1389"/>
                  <a:pt x="1535" y="1383"/>
                  <a:pt x="1526" y="1383"/>
                </a:cubicBezTo>
                <a:close/>
                <a:moveTo>
                  <a:pt x="1526" y="1416"/>
                </a:moveTo>
                <a:cubicBezTo>
                  <a:pt x="1518" y="1416"/>
                  <a:pt x="1512" y="1422"/>
                  <a:pt x="1512" y="1430"/>
                </a:cubicBezTo>
                <a:cubicBezTo>
                  <a:pt x="1512" y="1439"/>
                  <a:pt x="1518" y="1445"/>
                  <a:pt x="1526" y="1445"/>
                </a:cubicBezTo>
                <a:cubicBezTo>
                  <a:pt x="1535" y="1445"/>
                  <a:pt x="1541" y="1439"/>
                  <a:pt x="1541" y="1430"/>
                </a:cubicBezTo>
                <a:cubicBezTo>
                  <a:pt x="1541" y="1422"/>
                  <a:pt x="1535" y="1416"/>
                  <a:pt x="1526" y="1416"/>
                </a:cubicBezTo>
                <a:close/>
                <a:moveTo>
                  <a:pt x="1559" y="0"/>
                </a:moveTo>
                <a:cubicBezTo>
                  <a:pt x="1551" y="0"/>
                  <a:pt x="1545" y="7"/>
                  <a:pt x="1545" y="15"/>
                </a:cubicBezTo>
                <a:cubicBezTo>
                  <a:pt x="1545" y="23"/>
                  <a:pt x="1551" y="30"/>
                  <a:pt x="1559" y="30"/>
                </a:cubicBezTo>
                <a:cubicBezTo>
                  <a:pt x="1568" y="30"/>
                  <a:pt x="1574" y="23"/>
                  <a:pt x="1574" y="15"/>
                </a:cubicBezTo>
                <a:cubicBezTo>
                  <a:pt x="1574" y="7"/>
                  <a:pt x="1568" y="0"/>
                  <a:pt x="1559" y="0"/>
                </a:cubicBezTo>
                <a:close/>
                <a:moveTo>
                  <a:pt x="1559" y="33"/>
                </a:moveTo>
                <a:cubicBezTo>
                  <a:pt x="1551" y="33"/>
                  <a:pt x="1545" y="40"/>
                  <a:pt x="1545" y="48"/>
                </a:cubicBezTo>
                <a:cubicBezTo>
                  <a:pt x="1545" y="56"/>
                  <a:pt x="1551" y="63"/>
                  <a:pt x="1559" y="63"/>
                </a:cubicBezTo>
                <a:cubicBezTo>
                  <a:pt x="1568" y="63"/>
                  <a:pt x="1574" y="56"/>
                  <a:pt x="1574" y="48"/>
                </a:cubicBezTo>
                <a:cubicBezTo>
                  <a:pt x="1574" y="40"/>
                  <a:pt x="1568" y="33"/>
                  <a:pt x="1559" y="33"/>
                </a:cubicBezTo>
                <a:close/>
                <a:moveTo>
                  <a:pt x="1559" y="66"/>
                </a:moveTo>
                <a:cubicBezTo>
                  <a:pt x="1551" y="66"/>
                  <a:pt x="1545" y="72"/>
                  <a:pt x="1545" y="81"/>
                </a:cubicBezTo>
                <a:cubicBezTo>
                  <a:pt x="1545" y="89"/>
                  <a:pt x="1551" y="95"/>
                  <a:pt x="1559" y="95"/>
                </a:cubicBezTo>
                <a:cubicBezTo>
                  <a:pt x="1568" y="95"/>
                  <a:pt x="1574" y="89"/>
                  <a:pt x="1574" y="81"/>
                </a:cubicBezTo>
                <a:cubicBezTo>
                  <a:pt x="1574" y="72"/>
                  <a:pt x="1568" y="66"/>
                  <a:pt x="1559" y="66"/>
                </a:cubicBezTo>
                <a:close/>
                <a:moveTo>
                  <a:pt x="1559" y="99"/>
                </a:moveTo>
                <a:cubicBezTo>
                  <a:pt x="1551" y="99"/>
                  <a:pt x="1545" y="105"/>
                  <a:pt x="1545" y="114"/>
                </a:cubicBezTo>
                <a:cubicBezTo>
                  <a:pt x="1545" y="122"/>
                  <a:pt x="1551" y="128"/>
                  <a:pt x="1559" y="128"/>
                </a:cubicBezTo>
                <a:cubicBezTo>
                  <a:pt x="1568" y="128"/>
                  <a:pt x="1574" y="122"/>
                  <a:pt x="1574" y="114"/>
                </a:cubicBezTo>
                <a:cubicBezTo>
                  <a:pt x="1574" y="105"/>
                  <a:pt x="1568" y="99"/>
                  <a:pt x="1559" y="99"/>
                </a:cubicBezTo>
                <a:close/>
                <a:moveTo>
                  <a:pt x="1559" y="132"/>
                </a:moveTo>
                <a:cubicBezTo>
                  <a:pt x="1551" y="132"/>
                  <a:pt x="1545" y="138"/>
                  <a:pt x="1545" y="147"/>
                </a:cubicBezTo>
                <a:cubicBezTo>
                  <a:pt x="1545" y="155"/>
                  <a:pt x="1551" y="161"/>
                  <a:pt x="1559" y="161"/>
                </a:cubicBezTo>
                <a:cubicBezTo>
                  <a:pt x="1568" y="161"/>
                  <a:pt x="1574" y="155"/>
                  <a:pt x="1574" y="147"/>
                </a:cubicBezTo>
                <a:cubicBezTo>
                  <a:pt x="1574" y="138"/>
                  <a:pt x="1568" y="132"/>
                  <a:pt x="1559" y="132"/>
                </a:cubicBezTo>
                <a:close/>
                <a:moveTo>
                  <a:pt x="1559" y="165"/>
                </a:moveTo>
                <a:cubicBezTo>
                  <a:pt x="1551" y="165"/>
                  <a:pt x="1545" y="171"/>
                  <a:pt x="1545" y="179"/>
                </a:cubicBezTo>
                <a:cubicBezTo>
                  <a:pt x="1545" y="188"/>
                  <a:pt x="1551" y="194"/>
                  <a:pt x="1559" y="194"/>
                </a:cubicBezTo>
                <a:cubicBezTo>
                  <a:pt x="1568" y="194"/>
                  <a:pt x="1574" y="188"/>
                  <a:pt x="1574" y="179"/>
                </a:cubicBezTo>
                <a:cubicBezTo>
                  <a:pt x="1574" y="171"/>
                  <a:pt x="1568" y="165"/>
                  <a:pt x="1559" y="165"/>
                </a:cubicBezTo>
                <a:close/>
                <a:moveTo>
                  <a:pt x="1559" y="198"/>
                </a:moveTo>
                <a:cubicBezTo>
                  <a:pt x="1551" y="198"/>
                  <a:pt x="1545" y="204"/>
                  <a:pt x="1545" y="212"/>
                </a:cubicBezTo>
                <a:cubicBezTo>
                  <a:pt x="1545" y="221"/>
                  <a:pt x="1551" y="227"/>
                  <a:pt x="1559" y="227"/>
                </a:cubicBezTo>
                <a:cubicBezTo>
                  <a:pt x="1568" y="227"/>
                  <a:pt x="1574" y="221"/>
                  <a:pt x="1574" y="212"/>
                </a:cubicBezTo>
                <a:cubicBezTo>
                  <a:pt x="1574" y="204"/>
                  <a:pt x="1568" y="198"/>
                  <a:pt x="1559" y="198"/>
                </a:cubicBezTo>
                <a:close/>
                <a:moveTo>
                  <a:pt x="1559" y="230"/>
                </a:moveTo>
                <a:cubicBezTo>
                  <a:pt x="1551" y="230"/>
                  <a:pt x="1545" y="237"/>
                  <a:pt x="1545" y="245"/>
                </a:cubicBezTo>
                <a:cubicBezTo>
                  <a:pt x="1545" y="253"/>
                  <a:pt x="1551" y="260"/>
                  <a:pt x="1559" y="260"/>
                </a:cubicBezTo>
                <a:cubicBezTo>
                  <a:pt x="1568" y="260"/>
                  <a:pt x="1574" y="253"/>
                  <a:pt x="1574" y="245"/>
                </a:cubicBezTo>
                <a:cubicBezTo>
                  <a:pt x="1574" y="237"/>
                  <a:pt x="1568" y="230"/>
                  <a:pt x="1559" y="230"/>
                </a:cubicBezTo>
                <a:close/>
                <a:moveTo>
                  <a:pt x="1559" y="263"/>
                </a:moveTo>
                <a:cubicBezTo>
                  <a:pt x="1551" y="263"/>
                  <a:pt x="1545" y="270"/>
                  <a:pt x="1545" y="278"/>
                </a:cubicBezTo>
                <a:cubicBezTo>
                  <a:pt x="1545" y="286"/>
                  <a:pt x="1551" y="293"/>
                  <a:pt x="1559" y="293"/>
                </a:cubicBezTo>
                <a:cubicBezTo>
                  <a:pt x="1568" y="293"/>
                  <a:pt x="1574" y="286"/>
                  <a:pt x="1574" y="278"/>
                </a:cubicBezTo>
                <a:cubicBezTo>
                  <a:pt x="1574" y="270"/>
                  <a:pt x="1568" y="263"/>
                  <a:pt x="1559" y="263"/>
                </a:cubicBezTo>
                <a:close/>
                <a:moveTo>
                  <a:pt x="1559" y="296"/>
                </a:moveTo>
                <a:cubicBezTo>
                  <a:pt x="1551" y="296"/>
                  <a:pt x="1545" y="303"/>
                  <a:pt x="1545" y="311"/>
                </a:cubicBezTo>
                <a:cubicBezTo>
                  <a:pt x="1545" y="319"/>
                  <a:pt x="1551" y="326"/>
                  <a:pt x="1559" y="326"/>
                </a:cubicBezTo>
                <a:cubicBezTo>
                  <a:pt x="1568" y="326"/>
                  <a:pt x="1574" y="319"/>
                  <a:pt x="1574" y="311"/>
                </a:cubicBezTo>
                <a:cubicBezTo>
                  <a:pt x="1574" y="303"/>
                  <a:pt x="1568" y="296"/>
                  <a:pt x="1559" y="296"/>
                </a:cubicBezTo>
                <a:close/>
                <a:moveTo>
                  <a:pt x="1559" y="329"/>
                </a:moveTo>
                <a:cubicBezTo>
                  <a:pt x="1551" y="329"/>
                  <a:pt x="1545" y="336"/>
                  <a:pt x="1545" y="344"/>
                </a:cubicBezTo>
                <a:cubicBezTo>
                  <a:pt x="1545" y="352"/>
                  <a:pt x="1551" y="359"/>
                  <a:pt x="1559" y="359"/>
                </a:cubicBezTo>
                <a:cubicBezTo>
                  <a:pt x="1568" y="359"/>
                  <a:pt x="1574" y="352"/>
                  <a:pt x="1574" y="344"/>
                </a:cubicBezTo>
                <a:cubicBezTo>
                  <a:pt x="1574" y="336"/>
                  <a:pt x="1568" y="329"/>
                  <a:pt x="1559" y="329"/>
                </a:cubicBezTo>
                <a:close/>
                <a:moveTo>
                  <a:pt x="1559" y="362"/>
                </a:moveTo>
                <a:cubicBezTo>
                  <a:pt x="1551" y="362"/>
                  <a:pt x="1545" y="369"/>
                  <a:pt x="1545" y="377"/>
                </a:cubicBezTo>
                <a:cubicBezTo>
                  <a:pt x="1545" y="385"/>
                  <a:pt x="1551" y="392"/>
                  <a:pt x="1559" y="392"/>
                </a:cubicBezTo>
                <a:cubicBezTo>
                  <a:pt x="1568" y="392"/>
                  <a:pt x="1574" y="385"/>
                  <a:pt x="1574" y="377"/>
                </a:cubicBezTo>
                <a:cubicBezTo>
                  <a:pt x="1574" y="369"/>
                  <a:pt x="1568" y="362"/>
                  <a:pt x="1559" y="362"/>
                </a:cubicBezTo>
                <a:close/>
                <a:moveTo>
                  <a:pt x="1559" y="395"/>
                </a:moveTo>
                <a:cubicBezTo>
                  <a:pt x="1551" y="395"/>
                  <a:pt x="1545" y="402"/>
                  <a:pt x="1545" y="410"/>
                </a:cubicBezTo>
                <a:cubicBezTo>
                  <a:pt x="1545" y="418"/>
                  <a:pt x="1551" y="425"/>
                  <a:pt x="1559" y="425"/>
                </a:cubicBezTo>
                <a:cubicBezTo>
                  <a:pt x="1568" y="425"/>
                  <a:pt x="1574" y="418"/>
                  <a:pt x="1574" y="410"/>
                </a:cubicBezTo>
                <a:cubicBezTo>
                  <a:pt x="1574" y="402"/>
                  <a:pt x="1568" y="395"/>
                  <a:pt x="1559" y="395"/>
                </a:cubicBezTo>
                <a:close/>
                <a:moveTo>
                  <a:pt x="1559" y="428"/>
                </a:moveTo>
                <a:cubicBezTo>
                  <a:pt x="1551" y="428"/>
                  <a:pt x="1545" y="435"/>
                  <a:pt x="1545" y="443"/>
                </a:cubicBezTo>
                <a:cubicBezTo>
                  <a:pt x="1545" y="451"/>
                  <a:pt x="1551" y="458"/>
                  <a:pt x="1559" y="458"/>
                </a:cubicBezTo>
                <a:cubicBezTo>
                  <a:pt x="1568" y="458"/>
                  <a:pt x="1574" y="451"/>
                  <a:pt x="1574" y="443"/>
                </a:cubicBezTo>
                <a:cubicBezTo>
                  <a:pt x="1574" y="435"/>
                  <a:pt x="1568" y="428"/>
                  <a:pt x="1559" y="428"/>
                </a:cubicBezTo>
                <a:close/>
                <a:moveTo>
                  <a:pt x="1559" y="461"/>
                </a:moveTo>
                <a:cubicBezTo>
                  <a:pt x="1551" y="461"/>
                  <a:pt x="1545" y="468"/>
                  <a:pt x="1545" y="476"/>
                </a:cubicBezTo>
                <a:cubicBezTo>
                  <a:pt x="1545" y="484"/>
                  <a:pt x="1551" y="491"/>
                  <a:pt x="1559" y="491"/>
                </a:cubicBezTo>
                <a:cubicBezTo>
                  <a:pt x="1568" y="491"/>
                  <a:pt x="1574" y="484"/>
                  <a:pt x="1574" y="476"/>
                </a:cubicBezTo>
                <a:cubicBezTo>
                  <a:pt x="1574" y="468"/>
                  <a:pt x="1568" y="461"/>
                  <a:pt x="1559" y="461"/>
                </a:cubicBezTo>
                <a:close/>
                <a:moveTo>
                  <a:pt x="1559" y="494"/>
                </a:moveTo>
                <a:cubicBezTo>
                  <a:pt x="1551" y="494"/>
                  <a:pt x="1545" y="500"/>
                  <a:pt x="1545" y="509"/>
                </a:cubicBezTo>
                <a:cubicBezTo>
                  <a:pt x="1545" y="517"/>
                  <a:pt x="1551" y="523"/>
                  <a:pt x="1559" y="523"/>
                </a:cubicBezTo>
                <a:cubicBezTo>
                  <a:pt x="1568" y="523"/>
                  <a:pt x="1574" y="517"/>
                  <a:pt x="1574" y="509"/>
                </a:cubicBezTo>
                <a:cubicBezTo>
                  <a:pt x="1574" y="500"/>
                  <a:pt x="1568" y="494"/>
                  <a:pt x="1559" y="494"/>
                </a:cubicBezTo>
                <a:close/>
                <a:moveTo>
                  <a:pt x="1559" y="527"/>
                </a:moveTo>
                <a:cubicBezTo>
                  <a:pt x="1551" y="527"/>
                  <a:pt x="1545" y="533"/>
                  <a:pt x="1545" y="542"/>
                </a:cubicBezTo>
                <a:cubicBezTo>
                  <a:pt x="1545" y="550"/>
                  <a:pt x="1551" y="556"/>
                  <a:pt x="1559" y="556"/>
                </a:cubicBezTo>
                <a:cubicBezTo>
                  <a:pt x="1568" y="556"/>
                  <a:pt x="1574" y="550"/>
                  <a:pt x="1574" y="542"/>
                </a:cubicBezTo>
                <a:cubicBezTo>
                  <a:pt x="1574" y="533"/>
                  <a:pt x="1568" y="527"/>
                  <a:pt x="1559" y="527"/>
                </a:cubicBezTo>
                <a:close/>
                <a:moveTo>
                  <a:pt x="1559" y="560"/>
                </a:moveTo>
                <a:cubicBezTo>
                  <a:pt x="1551" y="560"/>
                  <a:pt x="1545" y="566"/>
                  <a:pt x="1545" y="574"/>
                </a:cubicBezTo>
                <a:cubicBezTo>
                  <a:pt x="1545" y="583"/>
                  <a:pt x="1551" y="589"/>
                  <a:pt x="1559" y="589"/>
                </a:cubicBezTo>
                <a:cubicBezTo>
                  <a:pt x="1568" y="589"/>
                  <a:pt x="1574" y="583"/>
                  <a:pt x="1574" y="574"/>
                </a:cubicBezTo>
                <a:cubicBezTo>
                  <a:pt x="1574" y="566"/>
                  <a:pt x="1568" y="560"/>
                  <a:pt x="1559" y="560"/>
                </a:cubicBezTo>
                <a:close/>
                <a:moveTo>
                  <a:pt x="1559" y="593"/>
                </a:moveTo>
                <a:cubicBezTo>
                  <a:pt x="1551" y="593"/>
                  <a:pt x="1545" y="599"/>
                  <a:pt x="1545" y="607"/>
                </a:cubicBezTo>
                <a:cubicBezTo>
                  <a:pt x="1545" y="616"/>
                  <a:pt x="1551" y="622"/>
                  <a:pt x="1559" y="622"/>
                </a:cubicBezTo>
                <a:cubicBezTo>
                  <a:pt x="1568" y="622"/>
                  <a:pt x="1574" y="616"/>
                  <a:pt x="1574" y="607"/>
                </a:cubicBezTo>
                <a:cubicBezTo>
                  <a:pt x="1574" y="599"/>
                  <a:pt x="1568" y="593"/>
                  <a:pt x="1559" y="593"/>
                </a:cubicBezTo>
                <a:close/>
                <a:moveTo>
                  <a:pt x="1559" y="625"/>
                </a:moveTo>
                <a:cubicBezTo>
                  <a:pt x="1551" y="625"/>
                  <a:pt x="1545" y="632"/>
                  <a:pt x="1545" y="640"/>
                </a:cubicBezTo>
                <a:cubicBezTo>
                  <a:pt x="1545" y="648"/>
                  <a:pt x="1551" y="655"/>
                  <a:pt x="1559" y="655"/>
                </a:cubicBezTo>
                <a:cubicBezTo>
                  <a:pt x="1568" y="655"/>
                  <a:pt x="1574" y="648"/>
                  <a:pt x="1574" y="640"/>
                </a:cubicBezTo>
                <a:cubicBezTo>
                  <a:pt x="1574" y="632"/>
                  <a:pt x="1568" y="625"/>
                  <a:pt x="1559" y="625"/>
                </a:cubicBezTo>
                <a:close/>
                <a:moveTo>
                  <a:pt x="1559" y="658"/>
                </a:moveTo>
                <a:cubicBezTo>
                  <a:pt x="1551" y="658"/>
                  <a:pt x="1545" y="665"/>
                  <a:pt x="1545" y="673"/>
                </a:cubicBezTo>
                <a:cubicBezTo>
                  <a:pt x="1545" y="681"/>
                  <a:pt x="1551" y="688"/>
                  <a:pt x="1559" y="688"/>
                </a:cubicBezTo>
                <a:cubicBezTo>
                  <a:pt x="1568" y="688"/>
                  <a:pt x="1574" y="681"/>
                  <a:pt x="1574" y="673"/>
                </a:cubicBezTo>
                <a:cubicBezTo>
                  <a:pt x="1574" y="665"/>
                  <a:pt x="1568" y="658"/>
                  <a:pt x="1559" y="658"/>
                </a:cubicBezTo>
                <a:close/>
                <a:moveTo>
                  <a:pt x="1559" y="691"/>
                </a:moveTo>
                <a:cubicBezTo>
                  <a:pt x="1551" y="691"/>
                  <a:pt x="1545" y="698"/>
                  <a:pt x="1545" y="706"/>
                </a:cubicBezTo>
                <a:cubicBezTo>
                  <a:pt x="1545" y="714"/>
                  <a:pt x="1551" y="721"/>
                  <a:pt x="1559" y="721"/>
                </a:cubicBezTo>
                <a:cubicBezTo>
                  <a:pt x="1568" y="721"/>
                  <a:pt x="1574" y="714"/>
                  <a:pt x="1574" y="706"/>
                </a:cubicBezTo>
                <a:cubicBezTo>
                  <a:pt x="1574" y="698"/>
                  <a:pt x="1568" y="691"/>
                  <a:pt x="1559" y="691"/>
                </a:cubicBezTo>
                <a:close/>
                <a:moveTo>
                  <a:pt x="1559" y="724"/>
                </a:moveTo>
                <a:cubicBezTo>
                  <a:pt x="1551" y="724"/>
                  <a:pt x="1545" y="731"/>
                  <a:pt x="1545" y="739"/>
                </a:cubicBezTo>
                <a:cubicBezTo>
                  <a:pt x="1545" y="747"/>
                  <a:pt x="1551" y="754"/>
                  <a:pt x="1559" y="754"/>
                </a:cubicBezTo>
                <a:cubicBezTo>
                  <a:pt x="1568" y="754"/>
                  <a:pt x="1574" y="747"/>
                  <a:pt x="1574" y="739"/>
                </a:cubicBezTo>
                <a:cubicBezTo>
                  <a:pt x="1574" y="731"/>
                  <a:pt x="1568" y="724"/>
                  <a:pt x="1559" y="724"/>
                </a:cubicBezTo>
                <a:close/>
                <a:moveTo>
                  <a:pt x="1559" y="757"/>
                </a:moveTo>
                <a:cubicBezTo>
                  <a:pt x="1551" y="757"/>
                  <a:pt x="1545" y="764"/>
                  <a:pt x="1545" y="772"/>
                </a:cubicBezTo>
                <a:cubicBezTo>
                  <a:pt x="1545" y="780"/>
                  <a:pt x="1551" y="787"/>
                  <a:pt x="1559" y="787"/>
                </a:cubicBezTo>
                <a:cubicBezTo>
                  <a:pt x="1568" y="787"/>
                  <a:pt x="1574" y="780"/>
                  <a:pt x="1574" y="772"/>
                </a:cubicBezTo>
                <a:cubicBezTo>
                  <a:pt x="1574" y="764"/>
                  <a:pt x="1568" y="757"/>
                  <a:pt x="1559" y="757"/>
                </a:cubicBezTo>
                <a:close/>
                <a:moveTo>
                  <a:pt x="1559" y="790"/>
                </a:moveTo>
                <a:cubicBezTo>
                  <a:pt x="1551" y="790"/>
                  <a:pt x="1545" y="797"/>
                  <a:pt x="1545" y="805"/>
                </a:cubicBezTo>
                <a:cubicBezTo>
                  <a:pt x="1545" y="813"/>
                  <a:pt x="1551" y="820"/>
                  <a:pt x="1559" y="820"/>
                </a:cubicBezTo>
                <a:cubicBezTo>
                  <a:pt x="1568" y="820"/>
                  <a:pt x="1574" y="813"/>
                  <a:pt x="1574" y="805"/>
                </a:cubicBezTo>
                <a:cubicBezTo>
                  <a:pt x="1574" y="797"/>
                  <a:pt x="1568" y="790"/>
                  <a:pt x="1559" y="790"/>
                </a:cubicBezTo>
                <a:close/>
                <a:moveTo>
                  <a:pt x="1559" y="823"/>
                </a:moveTo>
                <a:cubicBezTo>
                  <a:pt x="1551" y="823"/>
                  <a:pt x="1545" y="830"/>
                  <a:pt x="1545" y="838"/>
                </a:cubicBezTo>
                <a:cubicBezTo>
                  <a:pt x="1545" y="846"/>
                  <a:pt x="1551" y="853"/>
                  <a:pt x="1559" y="853"/>
                </a:cubicBezTo>
                <a:cubicBezTo>
                  <a:pt x="1568" y="853"/>
                  <a:pt x="1574" y="846"/>
                  <a:pt x="1574" y="838"/>
                </a:cubicBezTo>
                <a:cubicBezTo>
                  <a:pt x="1574" y="830"/>
                  <a:pt x="1568" y="823"/>
                  <a:pt x="1559" y="823"/>
                </a:cubicBezTo>
                <a:close/>
                <a:moveTo>
                  <a:pt x="1559" y="856"/>
                </a:moveTo>
                <a:cubicBezTo>
                  <a:pt x="1551" y="856"/>
                  <a:pt x="1545" y="863"/>
                  <a:pt x="1545" y="871"/>
                </a:cubicBezTo>
                <a:cubicBezTo>
                  <a:pt x="1545" y="879"/>
                  <a:pt x="1551" y="886"/>
                  <a:pt x="1559" y="886"/>
                </a:cubicBezTo>
                <a:cubicBezTo>
                  <a:pt x="1568" y="886"/>
                  <a:pt x="1574" y="879"/>
                  <a:pt x="1574" y="871"/>
                </a:cubicBezTo>
                <a:cubicBezTo>
                  <a:pt x="1574" y="863"/>
                  <a:pt x="1568" y="856"/>
                  <a:pt x="1559" y="856"/>
                </a:cubicBezTo>
                <a:close/>
                <a:moveTo>
                  <a:pt x="1559" y="889"/>
                </a:moveTo>
                <a:cubicBezTo>
                  <a:pt x="1551" y="889"/>
                  <a:pt x="1545" y="895"/>
                  <a:pt x="1545" y="904"/>
                </a:cubicBezTo>
                <a:cubicBezTo>
                  <a:pt x="1545" y="912"/>
                  <a:pt x="1551" y="918"/>
                  <a:pt x="1559" y="918"/>
                </a:cubicBezTo>
                <a:cubicBezTo>
                  <a:pt x="1568" y="918"/>
                  <a:pt x="1574" y="912"/>
                  <a:pt x="1574" y="904"/>
                </a:cubicBezTo>
                <a:cubicBezTo>
                  <a:pt x="1574" y="895"/>
                  <a:pt x="1568" y="889"/>
                  <a:pt x="1559" y="889"/>
                </a:cubicBezTo>
                <a:close/>
                <a:moveTo>
                  <a:pt x="1559" y="922"/>
                </a:moveTo>
                <a:cubicBezTo>
                  <a:pt x="1551" y="922"/>
                  <a:pt x="1545" y="928"/>
                  <a:pt x="1545" y="937"/>
                </a:cubicBezTo>
                <a:cubicBezTo>
                  <a:pt x="1545" y="945"/>
                  <a:pt x="1551" y="951"/>
                  <a:pt x="1559" y="951"/>
                </a:cubicBezTo>
                <a:cubicBezTo>
                  <a:pt x="1568" y="951"/>
                  <a:pt x="1574" y="945"/>
                  <a:pt x="1574" y="937"/>
                </a:cubicBezTo>
                <a:cubicBezTo>
                  <a:pt x="1574" y="928"/>
                  <a:pt x="1568" y="922"/>
                  <a:pt x="1559" y="922"/>
                </a:cubicBezTo>
                <a:close/>
                <a:moveTo>
                  <a:pt x="1559" y="955"/>
                </a:moveTo>
                <a:cubicBezTo>
                  <a:pt x="1551" y="955"/>
                  <a:pt x="1545" y="961"/>
                  <a:pt x="1545" y="970"/>
                </a:cubicBezTo>
                <a:cubicBezTo>
                  <a:pt x="1545" y="978"/>
                  <a:pt x="1551" y="984"/>
                  <a:pt x="1559" y="984"/>
                </a:cubicBezTo>
                <a:cubicBezTo>
                  <a:pt x="1568" y="984"/>
                  <a:pt x="1574" y="978"/>
                  <a:pt x="1574" y="970"/>
                </a:cubicBezTo>
                <a:cubicBezTo>
                  <a:pt x="1574" y="961"/>
                  <a:pt x="1568" y="955"/>
                  <a:pt x="1559" y="955"/>
                </a:cubicBezTo>
                <a:close/>
                <a:moveTo>
                  <a:pt x="1559" y="988"/>
                </a:moveTo>
                <a:cubicBezTo>
                  <a:pt x="1551" y="988"/>
                  <a:pt x="1545" y="994"/>
                  <a:pt x="1545" y="1002"/>
                </a:cubicBezTo>
                <a:cubicBezTo>
                  <a:pt x="1545" y="1011"/>
                  <a:pt x="1551" y="1017"/>
                  <a:pt x="1559" y="1017"/>
                </a:cubicBezTo>
                <a:cubicBezTo>
                  <a:pt x="1568" y="1017"/>
                  <a:pt x="1574" y="1011"/>
                  <a:pt x="1574" y="1002"/>
                </a:cubicBezTo>
                <a:cubicBezTo>
                  <a:pt x="1574" y="994"/>
                  <a:pt x="1568" y="988"/>
                  <a:pt x="1559" y="988"/>
                </a:cubicBezTo>
                <a:close/>
                <a:moveTo>
                  <a:pt x="1559" y="1021"/>
                </a:moveTo>
                <a:cubicBezTo>
                  <a:pt x="1551" y="1021"/>
                  <a:pt x="1545" y="1027"/>
                  <a:pt x="1545" y="1035"/>
                </a:cubicBezTo>
                <a:cubicBezTo>
                  <a:pt x="1545" y="1044"/>
                  <a:pt x="1551" y="1050"/>
                  <a:pt x="1559" y="1050"/>
                </a:cubicBezTo>
                <a:cubicBezTo>
                  <a:pt x="1568" y="1050"/>
                  <a:pt x="1574" y="1044"/>
                  <a:pt x="1574" y="1035"/>
                </a:cubicBezTo>
                <a:cubicBezTo>
                  <a:pt x="1574" y="1027"/>
                  <a:pt x="1568" y="1021"/>
                  <a:pt x="1559" y="1021"/>
                </a:cubicBezTo>
                <a:close/>
                <a:moveTo>
                  <a:pt x="1559" y="1053"/>
                </a:moveTo>
                <a:cubicBezTo>
                  <a:pt x="1551" y="1053"/>
                  <a:pt x="1545" y="1060"/>
                  <a:pt x="1545" y="1068"/>
                </a:cubicBezTo>
                <a:cubicBezTo>
                  <a:pt x="1545" y="1076"/>
                  <a:pt x="1551" y="1083"/>
                  <a:pt x="1559" y="1083"/>
                </a:cubicBezTo>
                <a:cubicBezTo>
                  <a:pt x="1568" y="1083"/>
                  <a:pt x="1574" y="1076"/>
                  <a:pt x="1574" y="1068"/>
                </a:cubicBezTo>
                <a:cubicBezTo>
                  <a:pt x="1574" y="1060"/>
                  <a:pt x="1568" y="1053"/>
                  <a:pt x="1559" y="1053"/>
                </a:cubicBezTo>
                <a:close/>
                <a:moveTo>
                  <a:pt x="1559" y="1086"/>
                </a:moveTo>
                <a:cubicBezTo>
                  <a:pt x="1551" y="1086"/>
                  <a:pt x="1545" y="1093"/>
                  <a:pt x="1545" y="1101"/>
                </a:cubicBezTo>
                <a:cubicBezTo>
                  <a:pt x="1545" y="1109"/>
                  <a:pt x="1551" y="1116"/>
                  <a:pt x="1559" y="1116"/>
                </a:cubicBezTo>
                <a:cubicBezTo>
                  <a:pt x="1568" y="1116"/>
                  <a:pt x="1574" y="1109"/>
                  <a:pt x="1574" y="1101"/>
                </a:cubicBezTo>
                <a:cubicBezTo>
                  <a:pt x="1574" y="1093"/>
                  <a:pt x="1568" y="1086"/>
                  <a:pt x="1559" y="1086"/>
                </a:cubicBezTo>
                <a:close/>
                <a:moveTo>
                  <a:pt x="1559" y="1119"/>
                </a:moveTo>
                <a:cubicBezTo>
                  <a:pt x="1551" y="1119"/>
                  <a:pt x="1545" y="1126"/>
                  <a:pt x="1545" y="1134"/>
                </a:cubicBezTo>
                <a:cubicBezTo>
                  <a:pt x="1545" y="1142"/>
                  <a:pt x="1551" y="1149"/>
                  <a:pt x="1559" y="1149"/>
                </a:cubicBezTo>
                <a:cubicBezTo>
                  <a:pt x="1568" y="1149"/>
                  <a:pt x="1574" y="1142"/>
                  <a:pt x="1574" y="1134"/>
                </a:cubicBezTo>
                <a:cubicBezTo>
                  <a:pt x="1574" y="1126"/>
                  <a:pt x="1568" y="1119"/>
                  <a:pt x="1559" y="1119"/>
                </a:cubicBezTo>
                <a:close/>
                <a:moveTo>
                  <a:pt x="1559" y="1152"/>
                </a:moveTo>
                <a:cubicBezTo>
                  <a:pt x="1551" y="1152"/>
                  <a:pt x="1545" y="1159"/>
                  <a:pt x="1545" y="1167"/>
                </a:cubicBezTo>
                <a:cubicBezTo>
                  <a:pt x="1545" y="1175"/>
                  <a:pt x="1551" y="1182"/>
                  <a:pt x="1559" y="1182"/>
                </a:cubicBezTo>
                <a:cubicBezTo>
                  <a:pt x="1568" y="1182"/>
                  <a:pt x="1574" y="1175"/>
                  <a:pt x="1574" y="1167"/>
                </a:cubicBezTo>
                <a:cubicBezTo>
                  <a:pt x="1574" y="1159"/>
                  <a:pt x="1568" y="1152"/>
                  <a:pt x="1559" y="1152"/>
                </a:cubicBezTo>
                <a:close/>
                <a:moveTo>
                  <a:pt x="1559" y="1185"/>
                </a:moveTo>
                <a:cubicBezTo>
                  <a:pt x="1551" y="1185"/>
                  <a:pt x="1545" y="1192"/>
                  <a:pt x="1545" y="1200"/>
                </a:cubicBezTo>
                <a:cubicBezTo>
                  <a:pt x="1545" y="1208"/>
                  <a:pt x="1551" y="1215"/>
                  <a:pt x="1559" y="1215"/>
                </a:cubicBezTo>
                <a:cubicBezTo>
                  <a:pt x="1568" y="1215"/>
                  <a:pt x="1574" y="1208"/>
                  <a:pt x="1574" y="1200"/>
                </a:cubicBezTo>
                <a:cubicBezTo>
                  <a:pt x="1574" y="1192"/>
                  <a:pt x="1568" y="1185"/>
                  <a:pt x="1559" y="1185"/>
                </a:cubicBezTo>
                <a:close/>
                <a:moveTo>
                  <a:pt x="1559" y="1218"/>
                </a:moveTo>
                <a:cubicBezTo>
                  <a:pt x="1551" y="1218"/>
                  <a:pt x="1545" y="1225"/>
                  <a:pt x="1545" y="1233"/>
                </a:cubicBezTo>
                <a:cubicBezTo>
                  <a:pt x="1545" y="1241"/>
                  <a:pt x="1551" y="1248"/>
                  <a:pt x="1559" y="1248"/>
                </a:cubicBezTo>
                <a:cubicBezTo>
                  <a:pt x="1568" y="1248"/>
                  <a:pt x="1574" y="1241"/>
                  <a:pt x="1574" y="1233"/>
                </a:cubicBezTo>
                <a:cubicBezTo>
                  <a:pt x="1574" y="1225"/>
                  <a:pt x="1568" y="1218"/>
                  <a:pt x="1559" y="1218"/>
                </a:cubicBezTo>
                <a:close/>
                <a:moveTo>
                  <a:pt x="1559" y="1251"/>
                </a:moveTo>
                <a:cubicBezTo>
                  <a:pt x="1551" y="1251"/>
                  <a:pt x="1545" y="1258"/>
                  <a:pt x="1545" y="1266"/>
                </a:cubicBezTo>
                <a:cubicBezTo>
                  <a:pt x="1545" y="1274"/>
                  <a:pt x="1551" y="1281"/>
                  <a:pt x="1559" y="1281"/>
                </a:cubicBezTo>
                <a:cubicBezTo>
                  <a:pt x="1568" y="1281"/>
                  <a:pt x="1574" y="1274"/>
                  <a:pt x="1574" y="1266"/>
                </a:cubicBezTo>
                <a:cubicBezTo>
                  <a:pt x="1574" y="1258"/>
                  <a:pt x="1568" y="1251"/>
                  <a:pt x="1559" y="1251"/>
                </a:cubicBezTo>
                <a:close/>
                <a:moveTo>
                  <a:pt x="1559" y="1284"/>
                </a:moveTo>
                <a:cubicBezTo>
                  <a:pt x="1551" y="1284"/>
                  <a:pt x="1545" y="1291"/>
                  <a:pt x="1545" y="1299"/>
                </a:cubicBezTo>
                <a:cubicBezTo>
                  <a:pt x="1545" y="1307"/>
                  <a:pt x="1551" y="1314"/>
                  <a:pt x="1559" y="1314"/>
                </a:cubicBezTo>
                <a:cubicBezTo>
                  <a:pt x="1568" y="1314"/>
                  <a:pt x="1574" y="1307"/>
                  <a:pt x="1574" y="1299"/>
                </a:cubicBezTo>
                <a:cubicBezTo>
                  <a:pt x="1574" y="1291"/>
                  <a:pt x="1568" y="1284"/>
                  <a:pt x="1559" y="1284"/>
                </a:cubicBezTo>
                <a:close/>
                <a:moveTo>
                  <a:pt x="1559" y="1317"/>
                </a:moveTo>
                <a:cubicBezTo>
                  <a:pt x="1551" y="1317"/>
                  <a:pt x="1545" y="1323"/>
                  <a:pt x="1545" y="1332"/>
                </a:cubicBezTo>
                <a:cubicBezTo>
                  <a:pt x="1545" y="1340"/>
                  <a:pt x="1551" y="1346"/>
                  <a:pt x="1559" y="1346"/>
                </a:cubicBezTo>
                <a:cubicBezTo>
                  <a:pt x="1568" y="1346"/>
                  <a:pt x="1574" y="1340"/>
                  <a:pt x="1574" y="1332"/>
                </a:cubicBezTo>
                <a:cubicBezTo>
                  <a:pt x="1574" y="1323"/>
                  <a:pt x="1568" y="1317"/>
                  <a:pt x="1559" y="1317"/>
                </a:cubicBezTo>
                <a:close/>
                <a:moveTo>
                  <a:pt x="1559" y="1350"/>
                </a:moveTo>
                <a:cubicBezTo>
                  <a:pt x="1551" y="1350"/>
                  <a:pt x="1545" y="1356"/>
                  <a:pt x="1545" y="1365"/>
                </a:cubicBezTo>
                <a:cubicBezTo>
                  <a:pt x="1545" y="1373"/>
                  <a:pt x="1551" y="1379"/>
                  <a:pt x="1559" y="1379"/>
                </a:cubicBezTo>
                <a:cubicBezTo>
                  <a:pt x="1568" y="1379"/>
                  <a:pt x="1574" y="1373"/>
                  <a:pt x="1574" y="1365"/>
                </a:cubicBezTo>
                <a:cubicBezTo>
                  <a:pt x="1574" y="1356"/>
                  <a:pt x="1568" y="1350"/>
                  <a:pt x="1559" y="1350"/>
                </a:cubicBezTo>
                <a:close/>
                <a:moveTo>
                  <a:pt x="1559" y="1383"/>
                </a:moveTo>
                <a:cubicBezTo>
                  <a:pt x="1551" y="1383"/>
                  <a:pt x="1545" y="1389"/>
                  <a:pt x="1545" y="1397"/>
                </a:cubicBezTo>
                <a:cubicBezTo>
                  <a:pt x="1545" y="1406"/>
                  <a:pt x="1551" y="1412"/>
                  <a:pt x="1559" y="1412"/>
                </a:cubicBezTo>
                <a:cubicBezTo>
                  <a:pt x="1568" y="1412"/>
                  <a:pt x="1574" y="1406"/>
                  <a:pt x="1574" y="1397"/>
                </a:cubicBezTo>
                <a:cubicBezTo>
                  <a:pt x="1574" y="1389"/>
                  <a:pt x="1568" y="1383"/>
                  <a:pt x="1559" y="1383"/>
                </a:cubicBezTo>
                <a:close/>
                <a:moveTo>
                  <a:pt x="1559" y="1416"/>
                </a:moveTo>
                <a:cubicBezTo>
                  <a:pt x="1551" y="1416"/>
                  <a:pt x="1545" y="1422"/>
                  <a:pt x="1545" y="1430"/>
                </a:cubicBezTo>
                <a:cubicBezTo>
                  <a:pt x="1545" y="1439"/>
                  <a:pt x="1551" y="1445"/>
                  <a:pt x="1559" y="1445"/>
                </a:cubicBezTo>
                <a:cubicBezTo>
                  <a:pt x="1568" y="1445"/>
                  <a:pt x="1574" y="1439"/>
                  <a:pt x="1574" y="1430"/>
                </a:cubicBezTo>
                <a:cubicBezTo>
                  <a:pt x="1574" y="1422"/>
                  <a:pt x="1568" y="1416"/>
                  <a:pt x="1559" y="1416"/>
                </a:cubicBezTo>
                <a:close/>
                <a:moveTo>
                  <a:pt x="1592" y="0"/>
                </a:moveTo>
                <a:cubicBezTo>
                  <a:pt x="1584" y="0"/>
                  <a:pt x="1577" y="7"/>
                  <a:pt x="1577" y="15"/>
                </a:cubicBezTo>
                <a:cubicBezTo>
                  <a:pt x="1577" y="23"/>
                  <a:pt x="1584" y="30"/>
                  <a:pt x="1592" y="30"/>
                </a:cubicBezTo>
                <a:cubicBezTo>
                  <a:pt x="1600" y="30"/>
                  <a:pt x="1607" y="23"/>
                  <a:pt x="1607" y="15"/>
                </a:cubicBezTo>
                <a:cubicBezTo>
                  <a:pt x="1607" y="7"/>
                  <a:pt x="1600" y="0"/>
                  <a:pt x="1592" y="0"/>
                </a:cubicBezTo>
                <a:close/>
                <a:moveTo>
                  <a:pt x="1592" y="33"/>
                </a:moveTo>
                <a:cubicBezTo>
                  <a:pt x="1584" y="33"/>
                  <a:pt x="1577" y="40"/>
                  <a:pt x="1577" y="48"/>
                </a:cubicBezTo>
                <a:cubicBezTo>
                  <a:pt x="1577" y="56"/>
                  <a:pt x="1584" y="63"/>
                  <a:pt x="1592" y="63"/>
                </a:cubicBezTo>
                <a:cubicBezTo>
                  <a:pt x="1600" y="63"/>
                  <a:pt x="1607" y="56"/>
                  <a:pt x="1607" y="48"/>
                </a:cubicBezTo>
                <a:cubicBezTo>
                  <a:pt x="1607" y="40"/>
                  <a:pt x="1600" y="33"/>
                  <a:pt x="1592" y="33"/>
                </a:cubicBezTo>
                <a:close/>
                <a:moveTo>
                  <a:pt x="1592" y="66"/>
                </a:moveTo>
                <a:cubicBezTo>
                  <a:pt x="1584" y="66"/>
                  <a:pt x="1577" y="72"/>
                  <a:pt x="1577" y="81"/>
                </a:cubicBezTo>
                <a:cubicBezTo>
                  <a:pt x="1577" y="89"/>
                  <a:pt x="1584" y="95"/>
                  <a:pt x="1592" y="95"/>
                </a:cubicBezTo>
                <a:cubicBezTo>
                  <a:pt x="1600" y="95"/>
                  <a:pt x="1607" y="89"/>
                  <a:pt x="1607" y="81"/>
                </a:cubicBezTo>
                <a:cubicBezTo>
                  <a:pt x="1607" y="72"/>
                  <a:pt x="1600" y="66"/>
                  <a:pt x="1592" y="66"/>
                </a:cubicBezTo>
                <a:close/>
                <a:moveTo>
                  <a:pt x="1592" y="99"/>
                </a:moveTo>
                <a:cubicBezTo>
                  <a:pt x="1584" y="99"/>
                  <a:pt x="1577" y="105"/>
                  <a:pt x="1577" y="114"/>
                </a:cubicBezTo>
                <a:cubicBezTo>
                  <a:pt x="1577" y="122"/>
                  <a:pt x="1584" y="128"/>
                  <a:pt x="1592" y="128"/>
                </a:cubicBezTo>
                <a:cubicBezTo>
                  <a:pt x="1600" y="128"/>
                  <a:pt x="1607" y="122"/>
                  <a:pt x="1607" y="114"/>
                </a:cubicBezTo>
                <a:cubicBezTo>
                  <a:pt x="1607" y="105"/>
                  <a:pt x="1600" y="99"/>
                  <a:pt x="1592" y="99"/>
                </a:cubicBezTo>
                <a:close/>
                <a:moveTo>
                  <a:pt x="1592" y="132"/>
                </a:moveTo>
                <a:cubicBezTo>
                  <a:pt x="1584" y="132"/>
                  <a:pt x="1577" y="138"/>
                  <a:pt x="1577" y="147"/>
                </a:cubicBezTo>
                <a:cubicBezTo>
                  <a:pt x="1577" y="155"/>
                  <a:pt x="1584" y="161"/>
                  <a:pt x="1592" y="161"/>
                </a:cubicBezTo>
                <a:cubicBezTo>
                  <a:pt x="1600" y="161"/>
                  <a:pt x="1607" y="155"/>
                  <a:pt x="1607" y="147"/>
                </a:cubicBezTo>
                <a:cubicBezTo>
                  <a:pt x="1607" y="138"/>
                  <a:pt x="1600" y="132"/>
                  <a:pt x="1592" y="132"/>
                </a:cubicBezTo>
                <a:close/>
                <a:moveTo>
                  <a:pt x="1592" y="165"/>
                </a:moveTo>
                <a:cubicBezTo>
                  <a:pt x="1584" y="165"/>
                  <a:pt x="1577" y="171"/>
                  <a:pt x="1577" y="179"/>
                </a:cubicBezTo>
                <a:cubicBezTo>
                  <a:pt x="1577" y="188"/>
                  <a:pt x="1584" y="194"/>
                  <a:pt x="1592" y="194"/>
                </a:cubicBezTo>
                <a:cubicBezTo>
                  <a:pt x="1600" y="194"/>
                  <a:pt x="1607" y="188"/>
                  <a:pt x="1607" y="179"/>
                </a:cubicBezTo>
                <a:cubicBezTo>
                  <a:pt x="1607" y="171"/>
                  <a:pt x="1600" y="165"/>
                  <a:pt x="1592" y="165"/>
                </a:cubicBezTo>
                <a:close/>
                <a:moveTo>
                  <a:pt x="1592" y="198"/>
                </a:moveTo>
                <a:cubicBezTo>
                  <a:pt x="1584" y="198"/>
                  <a:pt x="1577" y="204"/>
                  <a:pt x="1577" y="212"/>
                </a:cubicBezTo>
                <a:cubicBezTo>
                  <a:pt x="1577" y="221"/>
                  <a:pt x="1584" y="227"/>
                  <a:pt x="1592" y="227"/>
                </a:cubicBezTo>
                <a:cubicBezTo>
                  <a:pt x="1600" y="227"/>
                  <a:pt x="1607" y="221"/>
                  <a:pt x="1607" y="212"/>
                </a:cubicBezTo>
                <a:cubicBezTo>
                  <a:pt x="1607" y="204"/>
                  <a:pt x="1600" y="198"/>
                  <a:pt x="1592" y="198"/>
                </a:cubicBezTo>
                <a:close/>
                <a:moveTo>
                  <a:pt x="1592" y="230"/>
                </a:moveTo>
                <a:cubicBezTo>
                  <a:pt x="1584" y="230"/>
                  <a:pt x="1577" y="237"/>
                  <a:pt x="1577" y="245"/>
                </a:cubicBezTo>
                <a:cubicBezTo>
                  <a:pt x="1577" y="253"/>
                  <a:pt x="1584" y="260"/>
                  <a:pt x="1592" y="260"/>
                </a:cubicBezTo>
                <a:cubicBezTo>
                  <a:pt x="1600" y="260"/>
                  <a:pt x="1607" y="253"/>
                  <a:pt x="1607" y="245"/>
                </a:cubicBezTo>
                <a:cubicBezTo>
                  <a:pt x="1607" y="237"/>
                  <a:pt x="1600" y="230"/>
                  <a:pt x="1592" y="230"/>
                </a:cubicBezTo>
                <a:close/>
                <a:moveTo>
                  <a:pt x="1592" y="263"/>
                </a:moveTo>
                <a:cubicBezTo>
                  <a:pt x="1584" y="263"/>
                  <a:pt x="1577" y="270"/>
                  <a:pt x="1577" y="278"/>
                </a:cubicBezTo>
                <a:cubicBezTo>
                  <a:pt x="1577" y="286"/>
                  <a:pt x="1584" y="293"/>
                  <a:pt x="1592" y="293"/>
                </a:cubicBezTo>
                <a:cubicBezTo>
                  <a:pt x="1600" y="293"/>
                  <a:pt x="1607" y="286"/>
                  <a:pt x="1607" y="278"/>
                </a:cubicBezTo>
                <a:cubicBezTo>
                  <a:pt x="1607" y="270"/>
                  <a:pt x="1600" y="263"/>
                  <a:pt x="1592" y="263"/>
                </a:cubicBezTo>
                <a:close/>
                <a:moveTo>
                  <a:pt x="1592" y="296"/>
                </a:moveTo>
                <a:cubicBezTo>
                  <a:pt x="1584" y="296"/>
                  <a:pt x="1577" y="303"/>
                  <a:pt x="1577" y="311"/>
                </a:cubicBezTo>
                <a:cubicBezTo>
                  <a:pt x="1577" y="319"/>
                  <a:pt x="1584" y="326"/>
                  <a:pt x="1592" y="326"/>
                </a:cubicBezTo>
                <a:cubicBezTo>
                  <a:pt x="1600" y="326"/>
                  <a:pt x="1607" y="319"/>
                  <a:pt x="1607" y="311"/>
                </a:cubicBezTo>
                <a:cubicBezTo>
                  <a:pt x="1607" y="303"/>
                  <a:pt x="1600" y="296"/>
                  <a:pt x="1592" y="296"/>
                </a:cubicBezTo>
                <a:close/>
                <a:moveTo>
                  <a:pt x="1592" y="329"/>
                </a:moveTo>
                <a:cubicBezTo>
                  <a:pt x="1584" y="329"/>
                  <a:pt x="1577" y="336"/>
                  <a:pt x="1577" y="344"/>
                </a:cubicBezTo>
                <a:cubicBezTo>
                  <a:pt x="1577" y="352"/>
                  <a:pt x="1584" y="359"/>
                  <a:pt x="1592" y="359"/>
                </a:cubicBezTo>
                <a:cubicBezTo>
                  <a:pt x="1600" y="359"/>
                  <a:pt x="1607" y="352"/>
                  <a:pt x="1607" y="344"/>
                </a:cubicBezTo>
                <a:cubicBezTo>
                  <a:pt x="1607" y="336"/>
                  <a:pt x="1600" y="329"/>
                  <a:pt x="1592" y="329"/>
                </a:cubicBezTo>
                <a:close/>
                <a:moveTo>
                  <a:pt x="1592" y="362"/>
                </a:moveTo>
                <a:cubicBezTo>
                  <a:pt x="1584" y="362"/>
                  <a:pt x="1577" y="369"/>
                  <a:pt x="1577" y="377"/>
                </a:cubicBezTo>
                <a:cubicBezTo>
                  <a:pt x="1577" y="385"/>
                  <a:pt x="1584" y="392"/>
                  <a:pt x="1592" y="392"/>
                </a:cubicBezTo>
                <a:cubicBezTo>
                  <a:pt x="1600" y="392"/>
                  <a:pt x="1607" y="385"/>
                  <a:pt x="1607" y="377"/>
                </a:cubicBezTo>
                <a:cubicBezTo>
                  <a:pt x="1607" y="369"/>
                  <a:pt x="1600" y="362"/>
                  <a:pt x="1592" y="362"/>
                </a:cubicBezTo>
                <a:close/>
                <a:moveTo>
                  <a:pt x="1592" y="395"/>
                </a:moveTo>
                <a:cubicBezTo>
                  <a:pt x="1584" y="395"/>
                  <a:pt x="1577" y="402"/>
                  <a:pt x="1577" y="410"/>
                </a:cubicBezTo>
                <a:cubicBezTo>
                  <a:pt x="1577" y="418"/>
                  <a:pt x="1584" y="425"/>
                  <a:pt x="1592" y="425"/>
                </a:cubicBezTo>
                <a:cubicBezTo>
                  <a:pt x="1600" y="425"/>
                  <a:pt x="1607" y="418"/>
                  <a:pt x="1607" y="410"/>
                </a:cubicBezTo>
                <a:cubicBezTo>
                  <a:pt x="1607" y="402"/>
                  <a:pt x="1600" y="395"/>
                  <a:pt x="1592" y="395"/>
                </a:cubicBezTo>
                <a:close/>
                <a:moveTo>
                  <a:pt x="1592" y="428"/>
                </a:moveTo>
                <a:cubicBezTo>
                  <a:pt x="1584" y="428"/>
                  <a:pt x="1577" y="435"/>
                  <a:pt x="1577" y="443"/>
                </a:cubicBezTo>
                <a:cubicBezTo>
                  <a:pt x="1577" y="451"/>
                  <a:pt x="1584" y="458"/>
                  <a:pt x="1592" y="458"/>
                </a:cubicBezTo>
                <a:cubicBezTo>
                  <a:pt x="1600" y="458"/>
                  <a:pt x="1607" y="451"/>
                  <a:pt x="1607" y="443"/>
                </a:cubicBezTo>
                <a:cubicBezTo>
                  <a:pt x="1607" y="435"/>
                  <a:pt x="1600" y="428"/>
                  <a:pt x="1592" y="428"/>
                </a:cubicBezTo>
                <a:close/>
                <a:moveTo>
                  <a:pt x="1592" y="461"/>
                </a:moveTo>
                <a:cubicBezTo>
                  <a:pt x="1584" y="461"/>
                  <a:pt x="1577" y="468"/>
                  <a:pt x="1577" y="476"/>
                </a:cubicBezTo>
                <a:cubicBezTo>
                  <a:pt x="1577" y="484"/>
                  <a:pt x="1584" y="491"/>
                  <a:pt x="1592" y="491"/>
                </a:cubicBezTo>
                <a:cubicBezTo>
                  <a:pt x="1600" y="491"/>
                  <a:pt x="1607" y="484"/>
                  <a:pt x="1607" y="476"/>
                </a:cubicBezTo>
                <a:cubicBezTo>
                  <a:pt x="1607" y="468"/>
                  <a:pt x="1600" y="461"/>
                  <a:pt x="1592" y="461"/>
                </a:cubicBezTo>
                <a:close/>
                <a:moveTo>
                  <a:pt x="1592" y="494"/>
                </a:moveTo>
                <a:cubicBezTo>
                  <a:pt x="1584" y="494"/>
                  <a:pt x="1577" y="500"/>
                  <a:pt x="1577" y="509"/>
                </a:cubicBezTo>
                <a:cubicBezTo>
                  <a:pt x="1577" y="517"/>
                  <a:pt x="1584" y="523"/>
                  <a:pt x="1592" y="523"/>
                </a:cubicBezTo>
                <a:cubicBezTo>
                  <a:pt x="1600" y="523"/>
                  <a:pt x="1607" y="517"/>
                  <a:pt x="1607" y="509"/>
                </a:cubicBezTo>
                <a:cubicBezTo>
                  <a:pt x="1607" y="500"/>
                  <a:pt x="1600" y="494"/>
                  <a:pt x="1592" y="494"/>
                </a:cubicBezTo>
                <a:close/>
                <a:moveTo>
                  <a:pt x="1592" y="527"/>
                </a:moveTo>
                <a:cubicBezTo>
                  <a:pt x="1584" y="527"/>
                  <a:pt x="1577" y="533"/>
                  <a:pt x="1577" y="542"/>
                </a:cubicBezTo>
                <a:cubicBezTo>
                  <a:pt x="1577" y="550"/>
                  <a:pt x="1584" y="556"/>
                  <a:pt x="1592" y="556"/>
                </a:cubicBezTo>
                <a:cubicBezTo>
                  <a:pt x="1600" y="556"/>
                  <a:pt x="1607" y="550"/>
                  <a:pt x="1607" y="542"/>
                </a:cubicBezTo>
                <a:cubicBezTo>
                  <a:pt x="1607" y="533"/>
                  <a:pt x="1600" y="527"/>
                  <a:pt x="1592" y="527"/>
                </a:cubicBezTo>
                <a:close/>
                <a:moveTo>
                  <a:pt x="1592" y="560"/>
                </a:moveTo>
                <a:cubicBezTo>
                  <a:pt x="1584" y="560"/>
                  <a:pt x="1577" y="566"/>
                  <a:pt x="1577" y="574"/>
                </a:cubicBezTo>
                <a:cubicBezTo>
                  <a:pt x="1577" y="583"/>
                  <a:pt x="1584" y="589"/>
                  <a:pt x="1592" y="589"/>
                </a:cubicBezTo>
                <a:cubicBezTo>
                  <a:pt x="1600" y="589"/>
                  <a:pt x="1607" y="583"/>
                  <a:pt x="1607" y="574"/>
                </a:cubicBezTo>
                <a:cubicBezTo>
                  <a:pt x="1607" y="566"/>
                  <a:pt x="1600" y="560"/>
                  <a:pt x="1592" y="560"/>
                </a:cubicBezTo>
                <a:close/>
                <a:moveTo>
                  <a:pt x="1592" y="593"/>
                </a:moveTo>
                <a:cubicBezTo>
                  <a:pt x="1584" y="593"/>
                  <a:pt x="1577" y="599"/>
                  <a:pt x="1577" y="607"/>
                </a:cubicBezTo>
                <a:cubicBezTo>
                  <a:pt x="1577" y="616"/>
                  <a:pt x="1584" y="622"/>
                  <a:pt x="1592" y="622"/>
                </a:cubicBezTo>
                <a:cubicBezTo>
                  <a:pt x="1600" y="622"/>
                  <a:pt x="1607" y="616"/>
                  <a:pt x="1607" y="607"/>
                </a:cubicBezTo>
                <a:cubicBezTo>
                  <a:pt x="1607" y="599"/>
                  <a:pt x="1600" y="593"/>
                  <a:pt x="1592" y="593"/>
                </a:cubicBezTo>
                <a:close/>
                <a:moveTo>
                  <a:pt x="1592" y="625"/>
                </a:moveTo>
                <a:cubicBezTo>
                  <a:pt x="1584" y="625"/>
                  <a:pt x="1577" y="632"/>
                  <a:pt x="1577" y="640"/>
                </a:cubicBezTo>
                <a:cubicBezTo>
                  <a:pt x="1577" y="648"/>
                  <a:pt x="1584" y="655"/>
                  <a:pt x="1592" y="655"/>
                </a:cubicBezTo>
                <a:cubicBezTo>
                  <a:pt x="1600" y="655"/>
                  <a:pt x="1607" y="648"/>
                  <a:pt x="1607" y="640"/>
                </a:cubicBezTo>
                <a:cubicBezTo>
                  <a:pt x="1607" y="632"/>
                  <a:pt x="1600" y="625"/>
                  <a:pt x="1592" y="625"/>
                </a:cubicBezTo>
                <a:close/>
                <a:moveTo>
                  <a:pt x="1592" y="658"/>
                </a:moveTo>
                <a:cubicBezTo>
                  <a:pt x="1584" y="658"/>
                  <a:pt x="1577" y="665"/>
                  <a:pt x="1577" y="673"/>
                </a:cubicBezTo>
                <a:cubicBezTo>
                  <a:pt x="1577" y="681"/>
                  <a:pt x="1584" y="688"/>
                  <a:pt x="1592" y="688"/>
                </a:cubicBezTo>
                <a:cubicBezTo>
                  <a:pt x="1600" y="688"/>
                  <a:pt x="1607" y="681"/>
                  <a:pt x="1607" y="673"/>
                </a:cubicBezTo>
                <a:cubicBezTo>
                  <a:pt x="1607" y="665"/>
                  <a:pt x="1600" y="658"/>
                  <a:pt x="1592" y="658"/>
                </a:cubicBezTo>
                <a:close/>
                <a:moveTo>
                  <a:pt x="1592" y="691"/>
                </a:moveTo>
                <a:cubicBezTo>
                  <a:pt x="1584" y="691"/>
                  <a:pt x="1577" y="698"/>
                  <a:pt x="1577" y="706"/>
                </a:cubicBezTo>
                <a:cubicBezTo>
                  <a:pt x="1577" y="714"/>
                  <a:pt x="1584" y="721"/>
                  <a:pt x="1592" y="721"/>
                </a:cubicBezTo>
                <a:cubicBezTo>
                  <a:pt x="1600" y="721"/>
                  <a:pt x="1607" y="714"/>
                  <a:pt x="1607" y="706"/>
                </a:cubicBezTo>
                <a:cubicBezTo>
                  <a:pt x="1607" y="698"/>
                  <a:pt x="1600" y="691"/>
                  <a:pt x="1592" y="691"/>
                </a:cubicBezTo>
                <a:close/>
                <a:moveTo>
                  <a:pt x="1592" y="724"/>
                </a:moveTo>
                <a:cubicBezTo>
                  <a:pt x="1584" y="724"/>
                  <a:pt x="1577" y="731"/>
                  <a:pt x="1577" y="739"/>
                </a:cubicBezTo>
                <a:cubicBezTo>
                  <a:pt x="1577" y="747"/>
                  <a:pt x="1584" y="754"/>
                  <a:pt x="1592" y="754"/>
                </a:cubicBezTo>
                <a:cubicBezTo>
                  <a:pt x="1600" y="754"/>
                  <a:pt x="1607" y="747"/>
                  <a:pt x="1607" y="739"/>
                </a:cubicBezTo>
                <a:cubicBezTo>
                  <a:pt x="1607" y="731"/>
                  <a:pt x="1600" y="724"/>
                  <a:pt x="1592" y="724"/>
                </a:cubicBezTo>
                <a:close/>
                <a:moveTo>
                  <a:pt x="1592" y="757"/>
                </a:moveTo>
                <a:cubicBezTo>
                  <a:pt x="1584" y="757"/>
                  <a:pt x="1577" y="764"/>
                  <a:pt x="1577" y="772"/>
                </a:cubicBezTo>
                <a:cubicBezTo>
                  <a:pt x="1577" y="780"/>
                  <a:pt x="1584" y="787"/>
                  <a:pt x="1592" y="787"/>
                </a:cubicBezTo>
                <a:cubicBezTo>
                  <a:pt x="1600" y="787"/>
                  <a:pt x="1607" y="780"/>
                  <a:pt x="1607" y="772"/>
                </a:cubicBezTo>
                <a:cubicBezTo>
                  <a:pt x="1607" y="764"/>
                  <a:pt x="1600" y="757"/>
                  <a:pt x="1592" y="757"/>
                </a:cubicBezTo>
                <a:close/>
                <a:moveTo>
                  <a:pt x="1592" y="790"/>
                </a:moveTo>
                <a:cubicBezTo>
                  <a:pt x="1584" y="790"/>
                  <a:pt x="1577" y="797"/>
                  <a:pt x="1577" y="805"/>
                </a:cubicBezTo>
                <a:cubicBezTo>
                  <a:pt x="1577" y="813"/>
                  <a:pt x="1584" y="820"/>
                  <a:pt x="1592" y="820"/>
                </a:cubicBezTo>
                <a:cubicBezTo>
                  <a:pt x="1600" y="820"/>
                  <a:pt x="1607" y="813"/>
                  <a:pt x="1607" y="805"/>
                </a:cubicBezTo>
                <a:cubicBezTo>
                  <a:pt x="1607" y="797"/>
                  <a:pt x="1600" y="790"/>
                  <a:pt x="1592" y="790"/>
                </a:cubicBezTo>
                <a:close/>
                <a:moveTo>
                  <a:pt x="1592" y="823"/>
                </a:moveTo>
                <a:cubicBezTo>
                  <a:pt x="1584" y="823"/>
                  <a:pt x="1577" y="830"/>
                  <a:pt x="1577" y="838"/>
                </a:cubicBezTo>
                <a:cubicBezTo>
                  <a:pt x="1577" y="846"/>
                  <a:pt x="1584" y="853"/>
                  <a:pt x="1592" y="853"/>
                </a:cubicBezTo>
                <a:cubicBezTo>
                  <a:pt x="1600" y="853"/>
                  <a:pt x="1607" y="846"/>
                  <a:pt x="1607" y="838"/>
                </a:cubicBezTo>
                <a:cubicBezTo>
                  <a:pt x="1607" y="830"/>
                  <a:pt x="1600" y="823"/>
                  <a:pt x="1592" y="823"/>
                </a:cubicBezTo>
                <a:close/>
                <a:moveTo>
                  <a:pt x="1592" y="856"/>
                </a:moveTo>
                <a:cubicBezTo>
                  <a:pt x="1584" y="856"/>
                  <a:pt x="1577" y="863"/>
                  <a:pt x="1577" y="871"/>
                </a:cubicBezTo>
                <a:cubicBezTo>
                  <a:pt x="1577" y="879"/>
                  <a:pt x="1584" y="886"/>
                  <a:pt x="1592" y="886"/>
                </a:cubicBezTo>
                <a:cubicBezTo>
                  <a:pt x="1600" y="886"/>
                  <a:pt x="1607" y="879"/>
                  <a:pt x="1607" y="871"/>
                </a:cubicBezTo>
                <a:cubicBezTo>
                  <a:pt x="1607" y="863"/>
                  <a:pt x="1600" y="856"/>
                  <a:pt x="1592" y="856"/>
                </a:cubicBezTo>
                <a:close/>
                <a:moveTo>
                  <a:pt x="1592" y="889"/>
                </a:moveTo>
                <a:cubicBezTo>
                  <a:pt x="1584" y="889"/>
                  <a:pt x="1577" y="895"/>
                  <a:pt x="1577" y="904"/>
                </a:cubicBezTo>
                <a:cubicBezTo>
                  <a:pt x="1577" y="912"/>
                  <a:pt x="1584" y="918"/>
                  <a:pt x="1592" y="918"/>
                </a:cubicBezTo>
                <a:cubicBezTo>
                  <a:pt x="1600" y="918"/>
                  <a:pt x="1607" y="912"/>
                  <a:pt x="1607" y="904"/>
                </a:cubicBezTo>
                <a:cubicBezTo>
                  <a:pt x="1607" y="895"/>
                  <a:pt x="1600" y="889"/>
                  <a:pt x="1592" y="889"/>
                </a:cubicBezTo>
                <a:close/>
                <a:moveTo>
                  <a:pt x="1592" y="922"/>
                </a:moveTo>
                <a:cubicBezTo>
                  <a:pt x="1584" y="922"/>
                  <a:pt x="1577" y="928"/>
                  <a:pt x="1577" y="937"/>
                </a:cubicBezTo>
                <a:cubicBezTo>
                  <a:pt x="1577" y="945"/>
                  <a:pt x="1584" y="951"/>
                  <a:pt x="1592" y="951"/>
                </a:cubicBezTo>
                <a:cubicBezTo>
                  <a:pt x="1600" y="951"/>
                  <a:pt x="1607" y="945"/>
                  <a:pt x="1607" y="937"/>
                </a:cubicBezTo>
                <a:cubicBezTo>
                  <a:pt x="1607" y="928"/>
                  <a:pt x="1600" y="922"/>
                  <a:pt x="1592" y="922"/>
                </a:cubicBezTo>
                <a:close/>
                <a:moveTo>
                  <a:pt x="1592" y="955"/>
                </a:moveTo>
                <a:cubicBezTo>
                  <a:pt x="1584" y="955"/>
                  <a:pt x="1577" y="961"/>
                  <a:pt x="1577" y="970"/>
                </a:cubicBezTo>
                <a:cubicBezTo>
                  <a:pt x="1577" y="978"/>
                  <a:pt x="1584" y="984"/>
                  <a:pt x="1592" y="984"/>
                </a:cubicBezTo>
                <a:cubicBezTo>
                  <a:pt x="1600" y="984"/>
                  <a:pt x="1607" y="978"/>
                  <a:pt x="1607" y="970"/>
                </a:cubicBezTo>
                <a:cubicBezTo>
                  <a:pt x="1607" y="961"/>
                  <a:pt x="1600" y="955"/>
                  <a:pt x="1592" y="955"/>
                </a:cubicBezTo>
                <a:close/>
                <a:moveTo>
                  <a:pt x="1592" y="988"/>
                </a:moveTo>
                <a:cubicBezTo>
                  <a:pt x="1584" y="988"/>
                  <a:pt x="1577" y="994"/>
                  <a:pt x="1577" y="1002"/>
                </a:cubicBezTo>
                <a:cubicBezTo>
                  <a:pt x="1577" y="1011"/>
                  <a:pt x="1584" y="1017"/>
                  <a:pt x="1592" y="1017"/>
                </a:cubicBezTo>
                <a:cubicBezTo>
                  <a:pt x="1600" y="1017"/>
                  <a:pt x="1607" y="1011"/>
                  <a:pt x="1607" y="1002"/>
                </a:cubicBezTo>
                <a:cubicBezTo>
                  <a:pt x="1607" y="994"/>
                  <a:pt x="1600" y="988"/>
                  <a:pt x="1592" y="988"/>
                </a:cubicBezTo>
                <a:close/>
                <a:moveTo>
                  <a:pt x="1592" y="1021"/>
                </a:moveTo>
                <a:cubicBezTo>
                  <a:pt x="1584" y="1021"/>
                  <a:pt x="1577" y="1027"/>
                  <a:pt x="1577" y="1035"/>
                </a:cubicBezTo>
                <a:cubicBezTo>
                  <a:pt x="1577" y="1044"/>
                  <a:pt x="1584" y="1050"/>
                  <a:pt x="1592" y="1050"/>
                </a:cubicBezTo>
                <a:cubicBezTo>
                  <a:pt x="1600" y="1050"/>
                  <a:pt x="1607" y="1044"/>
                  <a:pt x="1607" y="1035"/>
                </a:cubicBezTo>
                <a:cubicBezTo>
                  <a:pt x="1607" y="1027"/>
                  <a:pt x="1600" y="1021"/>
                  <a:pt x="1592" y="1021"/>
                </a:cubicBezTo>
                <a:close/>
                <a:moveTo>
                  <a:pt x="1592" y="1053"/>
                </a:moveTo>
                <a:cubicBezTo>
                  <a:pt x="1584" y="1053"/>
                  <a:pt x="1577" y="1060"/>
                  <a:pt x="1577" y="1068"/>
                </a:cubicBezTo>
                <a:cubicBezTo>
                  <a:pt x="1577" y="1076"/>
                  <a:pt x="1584" y="1083"/>
                  <a:pt x="1592" y="1083"/>
                </a:cubicBezTo>
                <a:cubicBezTo>
                  <a:pt x="1600" y="1083"/>
                  <a:pt x="1607" y="1076"/>
                  <a:pt x="1607" y="1068"/>
                </a:cubicBezTo>
                <a:cubicBezTo>
                  <a:pt x="1607" y="1060"/>
                  <a:pt x="1600" y="1053"/>
                  <a:pt x="1592" y="1053"/>
                </a:cubicBezTo>
                <a:close/>
                <a:moveTo>
                  <a:pt x="1592" y="1086"/>
                </a:moveTo>
                <a:cubicBezTo>
                  <a:pt x="1584" y="1086"/>
                  <a:pt x="1577" y="1093"/>
                  <a:pt x="1577" y="1101"/>
                </a:cubicBezTo>
                <a:cubicBezTo>
                  <a:pt x="1577" y="1109"/>
                  <a:pt x="1584" y="1116"/>
                  <a:pt x="1592" y="1116"/>
                </a:cubicBezTo>
                <a:cubicBezTo>
                  <a:pt x="1600" y="1116"/>
                  <a:pt x="1607" y="1109"/>
                  <a:pt x="1607" y="1101"/>
                </a:cubicBezTo>
                <a:cubicBezTo>
                  <a:pt x="1607" y="1093"/>
                  <a:pt x="1600" y="1086"/>
                  <a:pt x="1592" y="1086"/>
                </a:cubicBezTo>
                <a:close/>
                <a:moveTo>
                  <a:pt x="1592" y="1119"/>
                </a:moveTo>
                <a:cubicBezTo>
                  <a:pt x="1584" y="1119"/>
                  <a:pt x="1577" y="1126"/>
                  <a:pt x="1577" y="1134"/>
                </a:cubicBezTo>
                <a:cubicBezTo>
                  <a:pt x="1577" y="1142"/>
                  <a:pt x="1584" y="1149"/>
                  <a:pt x="1592" y="1149"/>
                </a:cubicBezTo>
                <a:cubicBezTo>
                  <a:pt x="1600" y="1149"/>
                  <a:pt x="1607" y="1142"/>
                  <a:pt x="1607" y="1134"/>
                </a:cubicBezTo>
                <a:cubicBezTo>
                  <a:pt x="1607" y="1126"/>
                  <a:pt x="1600" y="1119"/>
                  <a:pt x="1592" y="1119"/>
                </a:cubicBezTo>
                <a:close/>
                <a:moveTo>
                  <a:pt x="1592" y="1152"/>
                </a:moveTo>
                <a:cubicBezTo>
                  <a:pt x="1584" y="1152"/>
                  <a:pt x="1577" y="1159"/>
                  <a:pt x="1577" y="1167"/>
                </a:cubicBezTo>
                <a:cubicBezTo>
                  <a:pt x="1577" y="1175"/>
                  <a:pt x="1584" y="1182"/>
                  <a:pt x="1592" y="1182"/>
                </a:cubicBezTo>
                <a:cubicBezTo>
                  <a:pt x="1600" y="1182"/>
                  <a:pt x="1607" y="1175"/>
                  <a:pt x="1607" y="1167"/>
                </a:cubicBezTo>
                <a:cubicBezTo>
                  <a:pt x="1607" y="1159"/>
                  <a:pt x="1600" y="1152"/>
                  <a:pt x="1592" y="1152"/>
                </a:cubicBezTo>
                <a:close/>
                <a:moveTo>
                  <a:pt x="1592" y="1185"/>
                </a:moveTo>
                <a:cubicBezTo>
                  <a:pt x="1584" y="1185"/>
                  <a:pt x="1577" y="1192"/>
                  <a:pt x="1577" y="1200"/>
                </a:cubicBezTo>
                <a:cubicBezTo>
                  <a:pt x="1577" y="1208"/>
                  <a:pt x="1584" y="1215"/>
                  <a:pt x="1592" y="1215"/>
                </a:cubicBezTo>
                <a:cubicBezTo>
                  <a:pt x="1600" y="1215"/>
                  <a:pt x="1607" y="1208"/>
                  <a:pt x="1607" y="1200"/>
                </a:cubicBezTo>
                <a:cubicBezTo>
                  <a:pt x="1607" y="1192"/>
                  <a:pt x="1600" y="1185"/>
                  <a:pt x="1592" y="1185"/>
                </a:cubicBezTo>
                <a:close/>
                <a:moveTo>
                  <a:pt x="1592" y="1218"/>
                </a:moveTo>
                <a:cubicBezTo>
                  <a:pt x="1584" y="1218"/>
                  <a:pt x="1577" y="1225"/>
                  <a:pt x="1577" y="1233"/>
                </a:cubicBezTo>
                <a:cubicBezTo>
                  <a:pt x="1577" y="1241"/>
                  <a:pt x="1584" y="1248"/>
                  <a:pt x="1592" y="1248"/>
                </a:cubicBezTo>
                <a:cubicBezTo>
                  <a:pt x="1600" y="1248"/>
                  <a:pt x="1607" y="1241"/>
                  <a:pt x="1607" y="1233"/>
                </a:cubicBezTo>
                <a:cubicBezTo>
                  <a:pt x="1607" y="1225"/>
                  <a:pt x="1600" y="1218"/>
                  <a:pt x="1592" y="1218"/>
                </a:cubicBezTo>
                <a:close/>
                <a:moveTo>
                  <a:pt x="1592" y="1251"/>
                </a:moveTo>
                <a:cubicBezTo>
                  <a:pt x="1584" y="1251"/>
                  <a:pt x="1577" y="1258"/>
                  <a:pt x="1577" y="1266"/>
                </a:cubicBezTo>
                <a:cubicBezTo>
                  <a:pt x="1577" y="1274"/>
                  <a:pt x="1584" y="1281"/>
                  <a:pt x="1592" y="1281"/>
                </a:cubicBezTo>
                <a:cubicBezTo>
                  <a:pt x="1600" y="1281"/>
                  <a:pt x="1607" y="1274"/>
                  <a:pt x="1607" y="1266"/>
                </a:cubicBezTo>
                <a:cubicBezTo>
                  <a:pt x="1607" y="1258"/>
                  <a:pt x="1600" y="1251"/>
                  <a:pt x="1592" y="1251"/>
                </a:cubicBezTo>
                <a:close/>
                <a:moveTo>
                  <a:pt x="1592" y="1284"/>
                </a:moveTo>
                <a:cubicBezTo>
                  <a:pt x="1584" y="1284"/>
                  <a:pt x="1577" y="1291"/>
                  <a:pt x="1577" y="1299"/>
                </a:cubicBezTo>
                <a:cubicBezTo>
                  <a:pt x="1577" y="1307"/>
                  <a:pt x="1584" y="1314"/>
                  <a:pt x="1592" y="1314"/>
                </a:cubicBezTo>
                <a:cubicBezTo>
                  <a:pt x="1600" y="1314"/>
                  <a:pt x="1607" y="1307"/>
                  <a:pt x="1607" y="1299"/>
                </a:cubicBezTo>
                <a:cubicBezTo>
                  <a:pt x="1607" y="1291"/>
                  <a:pt x="1600" y="1284"/>
                  <a:pt x="1592" y="1284"/>
                </a:cubicBezTo>
                <a:close/>
                <a:moveTo>
                  <a:pt x="1592" y="1317"/>
                </a:moveTo>
                <a:cubicBezTo>
                  <a:pt x="1584" y="1317"/>
                  <a:pt x="1577" y="1323"/>
                  <a:pt x="1577" y="1332"/>
                </a:cubicBezTo>
                <a:cubicBezTo>
                  <a:pt x="1577" y="1340"/>
                  <a:pt x="1584" y="1346"/>
                  <a:pt x="1592" y="1346"/>
                </a:cubicBezTo>
                <a:cubicBezTo>
                  <a:pt x="1600" y="1346"/>
                  <a:pt x="1607" y="1340"/>
                  <a:pt x="1607" y="1332"/>
                </a:cubicBezTo>
                <a:cubicBezTo>
                  <a:pt x="1607" y="1323"/>
                  <a:pt x="1600" y="1317"/>
                  <a:pt x="1592" y="1317"/>
                </a:cubicBezTo>
                <a:close/>
                <a:moveTo>
                  <a:pt x="1592" y="1350"/>
                </a:moveTo>
                <a:cubicBezTo>
                  <a:pt x="1584" y="1350"/>
                  <a:pt x="1577" y="1356"/>
                  <a:pt x="1577" y="1365"/>
                </a:cubicBezTo>
                <a:cubicBezTo>
                  <a:pt x="1577" y="1373"/>
                  <a:pt x="1584" y="1379"/>
                  <a:pt x="1592" y="1379"/>
                </a:cubicBezTo>
                <a:cubicBezTo>
                  <a:pt x="1600" y="1379"/>
                  <a:pt x="1607" y="1373"/>
                  <a:pt x="1607" y="1365"/>
                </a:cubicBezTo>
                <a:cubicBezTo>
                  <a:pt x="1607" y="1356"/>
                  <a:pt x="1600" y="1350"/>
                  <a:pt x="1592" y="1350"/>
                </a:cubicBezTo>
                <a:close/>
                <a:moveTo>
                  <a:pt x="1592" y="1383"/>
                </a:moveTo>
                <a:cubicBezTo>
                  <a:pt x="1584" y="1383"/>
                  <a:pt x="1577" y="1389"/>
                  <a:pt x="1577" y="1397"/>
                </a:cubicBezTo>
                <a:cubicBezTo>
                  <a:pt x="1577" y="1406"/>
                  <a:pt x="1584" y="1412"/>
                  <a:pt x="1592" y="1412"/>
                </a:cubicBezTo>
                <a:cubicBezTo>
                  <a:pt x="1600" y="1412"/>
                  <a:pt x="1607" y="1406"/>
                  <a:pt x="1607" y="1397"/>
                </a:cubicBezTo>
                <a:cubicBezTo>
                  <a:pt x="1607" y="1389"/>
                  <a:pt x="1600" y="1383"/>
                  <a:pt x="1592" y="1383"/>
                </a:cubicBezTo>
                <a:close/>
                <a:moveTo>
                  <a:pt x="1592" y="1416"/>
                </a:moveTo>
                <a:cubicBezTo>
                  <a:pt x="1584" y="1416"/>
                  <a:pt x="1577" y="1422"/>
                  <a:pt x="1577" y="1430"/>
                </a:cubicBezTo>
                <a:cubicBezTo>
                  <a:pt x="1577" y="1439"/>
                  <a:pt x="1584" y="1445"/>
                  <a:pt x="1592" y="1445"/>
                </a:cubicBezTo>
                <a:cubicBezTo>
                  <a:pt x="1600" y="1445"/>
                  <a:pt x="1607" y="1439"/>
                  <a:pt x="1607" y="1430"/>
                </a:cubicBezTo>
                <a:cubicBezTo>
                  <a:pt x="1607" y="1422"/>
                  <a:pt x="1600" y="1416"/>
                  <a:pt x="1592" y="1416"/>
                </a:cubicBezTo>
                <a:close/>
                <a:moveTo>
                  <a:pt x="1625" y="0"/>
                </a:moveTo>
                <a:cubicBezTo>
                  <a:pt x="1617" y="0"/>
                  <a:pt x="1610" y="7"/>
                  <a:pt x="1610" y="15"/>
                </a:cubicBezTo>
                <a:cubicBezTo>
                  <a:pt x="1610" y="23"/>
                  <a:pt x="1617" y="30"/>
                  <a:pt x="1625" y="30"/>
                </a:cubicBezTo>
                <a:cubicBezTo>
                  <a:pt x="1633" y="30"/>
                  <a:pt x="1640" y="23"/>
                  <a:pt x="1640" y="15"/>
                </a:cubicBezTo>
                <a:cubicBezTo>
                  <a:pt x="1640" y="7"/>
                  <a:pt x="1633" y="0"/>
                  <a:pt x="1625" y="0"/>
                </a:cubicBezTo>
                <a:close/>
                <a:moveTo>
                  <a:pt x="1625" y="33"/>
                </a:moveTo>
                <a:cubicBezTo>
                  <a:pt x="1617" y="33"/>
                  <a:pt x="1610" y="40"/>
                  <a:pt x="1610" y="48"/>
                </a:cubicBezTo>
                <a:cubicBezTo>
                  <a:pt x="1610" y="56"/>
                  <a:pt x="1617" y="63"/>
                  <a:pt x="1625" y="63"/>
                </a:cubicBezTo>
                <a:cubicBezTo>
                  <a:pt x="1633" y="63"/>
                  <a:pt x="1640" y="56"/>
                  <a:pt x="1640" y="48"/>
                </a:cubicBezTo>
                <a:cubicBezTo>
                  <a:pt x="1640" y="40"/>
                  <a:pt x="1633" y="33"/>
                  <a:pt x="1625" y="33"/>
                </a:cubicBezTo>
                <a:close/>
                <a:moveTo>
                  <a:pt x="1625" y="66"/>
                </a:moveTo>
                <a:cubicBezTo>
                  <a:pt x="1617" y="66"/>
                  <a:pt x="1610" y="72"/>
                  <a:pt x="1610" y="81"/>
                </a:cubicBezTo>
                <a:cubicBezTo>
                  <a:pt x="1610" y="89"/>
                  <a:pt x="1617" y="95"/>
                  <a:pt x="1625" y="95"/>
                </a:cubicBezTo>
                <a:cubicBezTo>
                  <a:pt x="1633" y="95"/>
                  <a:pt x="1640" y="89"/>
                  <a:pt x="1640" y="81"/>
                </a:cubicBezTo>
                <a:cubicBezTo>
                  <a:pt x="1640" y="72"/>
                  <a:pt x="1633" y="66"/>
                  <a:pt x="1625" y="66"/>
                </a:cubicBezTo>
                <a:close/>
                <a:moveTo>
                  <a:pt x="1625" y="99"/>
                </a:moveTo>
                <a:cubicBezTo>
                  <a:pt x="1617" y="99"/>
                  <a:pt x="1610" y="105"/>
                  <a:pt x="1610" y="114"/>
                </a:cubicBezTo>
                <a:cubicBezTo>
                  <a:pt x="1610" y="122"/>
                  <a:pt x="1617" y="128"/>
                  <a:pt x="1625" y="128"/>
                </a:cubicBezTo>
                <a:cubicBezTo>
                  <a:pt x="1633" y="128"/>
                  <a:pt x="1640" y="122"/>
                  <a:pt x="1640" y="114"/>
                </a:cubicBezTo>
                <a:cubicBezTo>
                  <a:pt x="1640" y="105"/>
                  <a:pt x="1633" y="99"/>
                  <a:pt x="1625" y="99"/>
                </a:cubicBezTo>
                <a:close/>
                <a:moveTo>
                  <a:pt x="1625" y="132"/>
                </a:moveTo>
                <a:cubicBezTo>
                  <a:pt x="1617" y="132"/>
                  <a:pt x="1610" y="138"/>
                  <a:pt x="1610" y="147"/>
                </a:cubicBezTo>
                <a:cubicBezTo>
                  <a:pt x="1610" y="155"/>
                  <a:pt x="1617" y="161"/>
                  <a:pt x="1625" y="161"/>
                </a:cubicBezTo>
                <a:cubicBezTo>
                  <a:pt x="1633" y="161"/>
                  <a:pt x="1640" y="155"/>
                  <a:pt x="1640" y="147"/>
                </a:cubicBezTo>
                <a:cubicBezTo>
                  <a:pt x="1640" y="138"/>
                  <a:pt x="1633" y="132"/>
                  <a:pt x="1625" y="132"/>
                </a:cubicBezTo>
                <a:close/>
                <a:moveTo>
                  <a:pt x="1625" y="165"/>
                </a:moveTo>
                <a:cubicBezTo>
                  <a:pt x="1617" y="165"/>
                  <a:pt x="1610" y="171"/>
                  <a:pt x="1610" y="179"/>
                </a:cubicBezTo>
                <a:cubicBezTo>
                  <a:pt x="1610" y="188"/>
                  <a:pt x="1617" y="194"/>
                  <a:pt x="1625" y="194"/>
                </a:cubicBezTo>
                <a:cubicBezTo>
                  <a:pt x="1633" y="194"/>
                  <a:pt x="1640" y="188"/>
                  <a:pt x="1640" y="179"/>
                </a:cubicBezTo>
                <a:cubicBezTo>
                  <a:pt x="1640" y="171"/>
                  <a:pt x="1633" y="165"/>
                  <a:pt x="1625" y="165"/>
                </a:cubicBezTo>
                <a:close/>
                <a:moveTo>
                  <a:pt x="1625" y="198"/>
                </a:moveTo>
                <a:cubicBezTo>
                  <a:pt x="1617" y="198"/>
                  <a:pt x="1610" y="204"/>
                  <a:pt x="1610" y="212"/>
                </a:cubicBezTo>
                <a:cubicBezTo>
                  <a:pt x="1610" y="221"/>
                  <a:pt x="1617" y="227"/>
                  <a:pt x="1625" y="227"/>
                </a:cubicBezTo>
                <a:cubicBezTo>
                  <a:pt x="1633" y="227"/>
                  <a:pt x="1640" y="221"/>
                  <a:pt x="1640" y="212"/>
                </a:cubicBezTo>
                <a:cubicBezTo>
                  <a:pt x="1640" y="204"/>
                  <a:pt x="1633" y="198"/>
                  <a:pt x="1625" y="198"/>
                </a:cubicBezTo>
                <a:close/>
                <a:moveTo>
                  <a:pt x="1625" y="230"/>
                </a:moveTo>
                <a:cubicBezTo>
                  <a:pt x="1617" y="230"/>
                  <a:pt x="1610" y="237"/>
                  <a:pt x="1610" y="245"/>
                </a:cubicBezTo>
                <a:cubicBezTo>
                  <a:pt x="1610" y="253"/>
                  <a:pt x="1617" y="260"/>
                  <a:pt x="1625" y="260"/>
                </a:cubicBezTo>
                <a:cubicBezTo>
                  <a:pt x="1633" y="260"/>
                  <a:pt x="1640" y="253"/>
                  <a:pt x="1640" y="245"/>
                </a:cubicBezTo>
                <a:cubicBezTo>
                  <a:pt x="1640" y="237"/>
                  <a:pt x="1633" y="230"/>
                  <a:pt x="1625" y="230"/>
                </a:cubicBezTo>
                <a:close/>
                <a:moveTo>
                  <a:pt x="1625" y="263"/>
                </a:moveTo>
                <a:cubicBezTo>
                  <a:pt x="1617" y="263"/>
                  <a:pt x="1610" y="270"/>
                  <a:pt x="1610" y="278"/>
                </a:cubicBezTo>
                <a:cubicBezTo>
                  <a:pt x="1610" y="286"/>
                  <a:pt x="1617" y="293"/>
                  <a:pt x="1625" y="293"/>
                </a:cubicBezTo>
                <a:cubicBezTo>
                  <a:pt x="1633" y="293"/>
                  <a:pt x="1640" y="286"/>
                  <a:pt x="1640" y="278"/>
                </a:cubicBezTo>
                <a:cubicBezTo>
                  <a:pt x="1640" y="270"/>
                  <a:pt x="1633" y="263"/>
                  <a:pt x="1625" y="263"/>
                </a:cubicBezTo>
                <a:close/>
                <a:moveTo>
                  <a:pt x="1625" y="296"/>
                </a:moveTo>
                <a:cubicBezTo>
                  <a:pt x="1617" y="296"/>
                  <a:pt x="1610" y="303"/>
                  <a:pt x="1610" y="311"/>
                </a:cubicBezTo>
                <a:cubicBezTo>
                  <a:pt x="1610" y="319"/>
                  <a:pt x="1617" y="326"/>
                  <a:pt x="1625" y="326"/>
                </a:cubicBezTo>
                <a:cubicBezTo>
                  <a:pt x="1633" y="326"/>
                  <a:pt x="1640" y="319"/>
                  <a:pt x="1640" y="311"/>
                </a:cubicBezTo>
                <a:cubicBezTo>
                  <a:pt x="1640" y="303"/>
                  <a:pt x="1633" y="296"/>
                  <a:pt x="1625" y="296"/>
                </a:cubicBezTo>
                <a:close/>
                <a:moveTo>
                  <a:pt x="1625" y="329"/>
                </a:moveTo>
                <a:cubicBezTo>
                  <a:pt x="1617" y="329"/>
                  <a:pt x="1610" y="336"/>
                  <a:pt x="1610" y="344"/>
                </a:cubicBezTo>
                <a:cubicBezTo>
                  <a:pt x="1610" y="352"/>
                  <a:pt x="1617" y="359"/>
                  <a:pt x="1625" y="359"/>
                </a:cubicBezTo>
                <a:cubicBezTo>
                  <a:pt x="1633" y="359"/>
                  <a:pt x="1640" y="352"/>
                  <a:pt x="1640" y="344"/>
                </a:cubicBezTo>
                <a:cubicBezTo>
                  <a:pt x="1640" y="336"/>
                  <a:pt x="1633" y="329"/>
                  <a:pt x="1625" y="329"/>
                </a:cubicBezTo>
                <a:close/>
                <a:moveTo>
                  <a:pt x="1625" y="362"/>
                </a:moveTo>
                <a:cubicBezTo>
                  <a:pt x="1617" y="362"/>
                  <a:pt x="1610" y="369"/>
                  <a:pt x="1610" y="377"/>
                </a:cubicBezTo>
                <a:cubicBezTo>
                  <a:pt x="1610" y="385"/>
                  <a:pt x="1617" y="392"/>
                  <a:pt x="1625" y="392"/>
                </a:cubicBezTo>
                <a:cubicBezTo>
                  <a:pt x="1633" y="392"/>
                  <a:pt x="1640" y="385"/>
                  <a:pt x="1640" y="377"/>
                </a:cubicBezTo>
                <a:cubicBezTo>
                  <a:pt x="1640" y="369"/>
                  <a:pt x="1633" y="362"/>
                  <a:pt x="1625" y="362"/>
                </a:cubicBezTo>
                <a:close/>
                <a:moveTo>
                  <a:pt x="1625" y="395"/>
                </a:moveTo>
                <a:cubicBezTo>
                  <a:pt x="1617" y="395"/>
                  <a:pt x="1610" y="402"/>
                  <a:pt x="1610" y="410"/>
                </a:cubicBezTo>
                <a:cubicBezTo>
                  <a:pt x="1610" y="418"/>
                  <a:pt x="1617" y="425"/>
                  <a:pt x="1625" y="425"/>
                </a:cubicBezTo>
                <a:cubicBezTo>
                  <a:pt x="1633" y="425"/>
                  <a:pt x="1640" y="418"/>
                  <a:pt x="1640" y="410"/>
                </a:cubicBezTo>
                <a:cubicBezTo>
                  <a:pt x="1640" y="402"/>
                  <a:pt x="1633" y="395"/>
                  <a:pt x="1625" y="395"/>
                </a:cubicBezTo>
                <a:close/>
                <a:moveTo>
                  <a:pt x="1625" y="428"/>
                </a:moveTo>
                <a:cubicBezTo>
                  <a:pt x="1617" y="428"/>
                  <a:pt x="1610" y="435"/>
                  <a:pt x="1610" y="443"/>
                </a:cubicBezTo>
                <a:cubicBezTo>
                  <a:pt x="1610" y="451"/>
                  <a:pt x="1617" y="458"/>
                  <a:pt x="1625" y="458"/>
                </a:cubicBezTo>
                <a:cubicBezTo>
                  <a:pt x="1633" y="458"/>
                  <a:pt x="1640" y="451"/>
                  <a:pt x="1640" y="443"/>
                </a:cubicBezTo>
                <a:cubicBezTo>
                  <a:pt x="1640" y="435"/>
                  <a:pt x="1633" y="428"/>
                  <a:pt x="1625" y="428"/>
                </a:cubicBezTo>
                <a:close/>
                <a:moveTo>
                  <a:pt x="1625" y="461"/>
                </a:moveTo>
                <a:cubicBezTo>
                  <a:pt x="1617" y="461"/>
                  <a:pt x="1610" y="468"/>
                  <a:pt x="1610" y="476"/>
                </a:cubicBezTo>
                <a:cubicBezTo>
                  <a:pt x="1610" y="484"/>
                  <a:pt x="1617" y="491"/>
                  <a:pt x="1625" y="491"/>
                </a:cubicBezTo>
                <a:cubicBezTo>
                  <a:pt x="1633" y="491"/>
                  <a:pt x="1640" y="484"/>
                  <a:pt x="1640" y="476"/>
                </a:cubicBezTo>
                <a:cubicBezTo>
                  <a:pt x="1640" y="468"/>
                  <a:pt x="1633" y="461"/>
                  <a:pt x="1625" y="461"/>
                </a:cubicBezTo>
                <a:close/>
                <a:moveTo>
                  <a:pt x="1625" y="494"/>
                </a:moveTo>
                <a:cubicBezTo>
                  <a:pt x="1617" y="494"/>
                  <a:pt x="1610" y="500"/>
                  <a:pt x="1610" y="509"/>
                </a:cubicBezTo>
                <a:cubicBezTo>
                  <a:pt x="1610" y="517"/>
                  <a:pt x="1617" y="523"/>
                  <a:pt x="1625" y="523"/>
                </a:cubicBezTo>
                <a:cubicBezTo>
                  <a:pt x="1633" y="523"/>
                  <a:pt x="1640" y="517"/>
                  <a:pt x="1640" y="509"/>
                </a:cubicBezTo>
                <a:cubicBezTo>
                  <a:pt x="1640" y="500"/>
                  <a:pt x="1633" y="494"/>
                  <a:pt x="1625" y="494"/>
                </a:cubicBezTo>
                <a:close/>
                <a:moveTo>
                  <a:pt x="1625" y="527"/>
                </a:moveTo>
                <a:cubicBezTo>
                  <a:pt x="1617" y="527"/>
                  <a:pt x="1610" y="533"/>
                  <a:pt x="1610" y="542"/>
                </a:cubicBezTo>
                <a:cubicBezTo>
                  <a:pt x="1610" y="550"/>
                  <a:pt x="1617" y="556"/>
                  <a:pt x="1625" y="556"/>
                </a:cubicBezTo>
                <a:cubicBezTo>
                  <a:pt x="1633" y="556"/>
                  <a:pt x="1640" y="550"/>
                  <a:pt x="1640" y="542"/>
                </a:cubicBezTo>
                <a:cubicBezTo>
                  <a:pt x="1640" y="533"/>
                  <a:pt x="1633" y="527"/>
                  <a:pt x="1625" y="527"/>
                </a:cubicBezTo>
                <a:close/>
                <a:moveTo>
                  <a:pt x="1625" y="560"/>
                </a:moveTo>
                <a:cubicBezTo>
                  <a:pt x="1617" y="560"/>
                  <a:pt x="1610" y="566"/>
                  <a:pt x="1610" y="574"/>
                </a:cubicBezTo>
                <a:cubicBezTo>
                  <a:pt x="1610" y="583"/>
                  <a:pt x="1617" y="589"/>
                  <a:pt x="1625" y="589"/>
                </a:cubicBezTo>
                <a:cubicBezTo>
                  <a:pt x="1633" y="589"/>
                  <a:pt x="1640" y="583"/>
                  <a:pt x="1640" y="574"/>
                </a:cubicBezTo>
                <a:cubicBezTo>
                  <a:pt x="1640" y="566"/>
                  <a:pt x="1633" y="560"/>
                  <a:pt x="1625" y="560"/>
                </a:cubicBezTo>
                <a:close/>
                <a:moveTo>
                  <a:pt x="1625" y="593"/>
                </a:moveTo>
                <a:cubicBezTo>
                  <a:pt x="1617" y="593"/>
                  <a:pt x="1610" y="599"/>
                  <a:pt x="1610" y="607"/>
                </a:cubicBezTo>
                <a:cubicBezTo>
                  <a:pt x="1610" y="616"/>
                  <a:pt x="1617" y="622"/>
                  <a:pt x="1625" y="622"/>
                </a:cubicBezTo>
                <a:cubicBezTo>
                  <a:pt x="1633" y="622"/>
                  <a:pt x="1640" y="616"/>
                  <a:pt x="1640" y="607"/>
                </a:cubicBezTo>
                <a:cubicBezTo>
                  <a:pt x="1640" y="599"/>
                  <a:pt x="1633" y="593"/>
                  <a:pt x="1625" y="593"/>
                </a:cubicBezTo>
                <a:close/>
                <a:moveTo>
                  <a:pt x="1625" y="625"/>
                </a:moveTo>
                <a:cubicBezTo>
                  <a:pt x="1617" y="625"/>
                  <a:pt x="1610" y="632"/>
                  <a:pt x="1610" y="640"/>
                </a:cubicBezTo>
                <a:cubicBezTo>
                  <a:pt x="1610" y="648"/>
                  <a:pt x="1617" y="655"/>
                  <a:pt x="1625" y="655"/>
                </a:cubicBezTo>
                <a:cubicBezTo>
                  <a:pt x="1633" y="655"/>
                  <a:pt x="1640" y="648"/>
                  <a:pt x="1640" y="640"/>
                </a:cubicBezTo>
                <a:cubicBezTo>
                  <a:pt x="1640" y="632"/>
                  <a:pt x="1633" y="625"/>
                  <a:pt x="1625" y="625"/>
                </a:cubicBezTo>
                <a:close/>
                <a:moveTo>
                  <a:pt x="1625" y="658"/>
                </a:moveTo>
                <a:cubicBezTo>
                  <a:pt x="1617" y="658"/>
                  <a:pt x="1610" y="665"/>
                  <a:pt x="1610" y="673"/>
                </a:cubicBezTo>
                <a:cubicBezTo>
                  <a:pt x="1610" y="681"/>
                  <a:pt x="1617" y="688"/>
                  <a:pt x="1625" y="688"/>
                </a:cubicBezTo>
                <a:cubicBezTo>
                  <a:pt x="1633" y="688"/>
                  <a:pt x="1640" y="681"/>
                  <a:pt x="1640" y="673"/>
                </a:cubicBezTo>
                <a:cubicBezTo>
                  <a:pt x="1640" y="665"/>
                  <a:pt x="1633" y="658"/>
                  <a:pt x="1625" y="658"/>
                </a:cubicBezTo>
                <a:close/>
                <a:moveTo>
                  <a:pt x="1625" y="691"/>
                </a:moveTo>
                <a:cubicBezTo>
                  <a:pt x="1617" y="691"/>
                  <a:pt x="1610" y="698"/>
                  <a:pt x="1610" y="706"/>
                </a:cubicBezTo>
                <a:cubicBezTo>
                  <a:pt x="1610" y="714"/>
                  <a:pt x="1617" y="721"/>
                  <a:pt x="1625" y="721"/>
                </a:cubicBezTo>
                <a:cubicBezTo>
                  <a:pt x="1633" y="721"/>
                  <a:pt x="1640" y="714"/>
                  <a:pt x="1640" y="706"/>
                </a:cubicBezTo>
                <a:cubicBezTo>
                  <a:pt x="1640" y="698"/>
                  <a:pt x="1633" y="691"/>
                  <a:pt x="1625" y="691"/>
                </a:cubicBezTo>
                <a:close/>
                <a:moveTo>
                  <a:pt x="1625" y="724"/>
                </a:moveTo>
                <a:cubicBezTo>
                  <a:pt x="1617" y="724"/>
                  <a:pt x="1610" y="731"/>
                  <a:pt x="1610" y="739"/>
                </a:cubicBezTo>
                <a:cubicBezTo>
                  <a:pt x="1610" y="747"/>
                  <a:pt x="1617" y="754"/>
                  <a:pt x="1625" y="754"/>
                </a:cubicBezTo>
                <a:cubicBezTo>
                  <a:pt x="1633" y="754"/>
                  <a:pt x="1640" y="747"/>
                  <a:pt x="1640" y="739"/>
                </a:cubicBezTo>
                <a:cubicBezTo>
                  <a:pt x="1640" y="731"/>
                  <a:pt x="1633" y="724"/>
                  <a:pt x="1625" y="724"/>
                </a:cubicBezTo>
                <a:close/>
                <a:moveTo>
                  <a:pt x="1625" y="757"/>
                </a:moveTo>
                <a:cubicBezTo>
                  <a:pt x="1617" y="757"/>
                  <a:pt x="1610" y="764"/>
                  <a:pt x="1610" y="772"/>
                </a:cubicBezTo>
                <a:cubicBezTo>
                  <a:pt x="1610" y="780"/>
                  <a:pt x="1617" y="787"/>
                  <a:pt x="1625" y="787"/>
                </a:cubicBezTo>
                <a:cubicBezTo>
                  <a:pt x="1633" y="787"/>
                  <a:pt x="1640" y="780"/>
                  <a:pt x="1640" y="772"/>
                </a:cubicBezTo>
                <a:cubicBezTo>
                  <a:pt x="1640" y="764"/>
                  <a:pt x="1633" y="757"/>
                  <a:pt x="1625" y="757"/>
                </a:cubicBezTo>
                <a:close/>
                <a:moveTo>
                  <a:pt x="1625" y="790"/>
                </a:moveTo>
                <a:cubicBezTo>
                  <a:pt x="1617" y="790"/>
                  <a:pt x="1610" y="797"/>
                  <a:pt x="1610" y="805"/>
                </a:cubicBezTo>
                <a:cubicBezTo>
                  <a:pt x="1610" y="813"/>
                  <a:pt x="1617" y="820"/>
                  <a:pt x="1625" y="820"/>
                </a:cubicBezTo>
                <a:cubicBezTo>
                  <a:pt x="1633" y="820"/>
                  <a:pt x="1640" y="813"/>
                  <a:pt x="1640" y="805"/>
                </a:cubicBezTo>
                <a:cubicBezTo>
                  <a:pt x="1640" y="797"/>
                  <a:pt x="1633" y="790"/>
                  <a:pt x="1625" y="790"/>
                </a:cubicBezTo>
                <a:close/>
                <a:moveTo>
                  <a:pt x="1625" y="823"/>
                </a:moveTo>
                <a:cubicBezTo>
                  <a:pt x="1617" y="823"/>
                  <a:pt x="1610" y="830"/>
                  <a:pt x="1610" y="838"/>
                </a:cubicBezTo>
                <a:cubicBezTo>
                  <a:pt x="1610" y="846"/>
                  <a:pt x="1617" y="853"/>
                  <a:pt x="1625" y="853"/>
                </a:cubicBezTo>
                <a:cubicBezTo>
                  <a:pt x="1633" y="853"/>
                  <a:pt x="1640" y="846"/>
                  <a:pt x="1640" y="838"/>
                </a:cubicBezTo>
                <a:cubicBezTo>
                  <a:pt x="1640" y="830"/>
                  <a:pt x="1633" y="823"/>
                  <a:pt x="1625" y="823"/>
                </a:cubicBezTo>
                <a:close/>
                <a:moveTo>
                  <a:pt x="1625" y="856"/>
                </a:moveTo>
                <a:cubicBezTo>
                  <a:pt x="1617" y="856"/>
                  <a:pt x="1610" y="863"/>
                  <a:pt x="1610" y="871"/>
                </a:cubicBezTo>
                <a:cubicBezTo>
                  <a:pt x="1610" y="879"/>
                  <a:pt x="1617" y="886"/>
                  <a:pt x="1625" y="886"/>
                </a:cubicBezTo>
                <a:cubicBezTo>
                  <a:pt x="1633" y="886"/>
                  <a:pt x="1640" y="879"/>
                  <a:pt x="1640" y="871"/>
                </a:cubicBezTo>
                <a:cubicBezTo>
                  <a:pt x="1640" y="863"/>
                  <a:pt x="1633" y="856"/>
                  <a:pt x="1625" y="856"/>
                </a:cubicBezTo>
                <a:close/>
                <a:moveTo>
                  <a:pt x="1625" y="889"/>
                </a:moveTo>
                <a:cubicBezTo>
                  <a:pt x="1617" y="889"/>
                  <a:pt x="1610" y="895"/>
                  <a:pt x="1610" y="904"/>
                </a:cubicBezTo>
                <a:cubicBezTo>
                  <a:pt x="1610" y="912"/>
                  <a:pt x="1617" y="918"/>
                  <a:pt x="1625" y="918"/>
                </a:cubicBezTo>
                <a:cubicBezTo>
                  <a:pt x="1633" y="918"/>
                  <a:pt x="1640" y="912"/>
                  <a:pt x="1640" y="904"/>
                </a:cubicBezTo>
                <a:cubicBezTo>
                  <a:pt x="1640" y="895"/>
                  <a:pt x="1633" y="889"/>
                  <a:pt x="1625" y="889"/>
                </a:cubicBezTo>
                <a:close/>
                <a:moveTo>
                  <a:pt x="1625" y="922"/>
                </a:moveTo>
                <a:cubicBezTo>
                  <a:pt x="1617" y="922"/>
                  <a:pt x="1610" y="928"/>
                  <a:pt x="1610" y="937"/>
                </a:cubicBezTo>
                <a:cubicBezTo>
                  <a:pt x="1610" y="945"/>
                  <a:pt x="1617" y="951"/>
                  <a:pt x="1625" y="951"/>
                </a:cubicBezTo>
                <a:cubicBezTo>
                  <a:pt x="1633" y="951"/>
                  <a:pt x="1640" y="945"/>
                  <a:pt x="1640" y="937"/>
                </a:cubicBezTo>
                <a:cubicBezTo>
                  <a:pt x="1640" y="928"/>
                  <a:pt x="1633" y="922"/>
                  <a:pt x="1625" y="922"/>
                </a:cubicBezTo>
                <a:close/>
                <a:moveTo>
                  <a:pt x="1625" y="955"/>
                </a:moveTo>
                <a:cubicBezTo>
                  <a:pt x="1617" y="955"/>
                  <a:pt x="1610" y="961"/>
                  <a:pt x="1610" y="970"/>
                </a:cubicBezTo>
                <a:cubicBezTo>
                  <a:pt x="1610" y="978"/>
                  <a:pt x="1617" y="984"/>
                  <a:pt x="1625" y="984"/>
                </a:cubicBezTo>
                <a:cubicBezTo>
                  <a:pt x="1633" y="984"/>
                  <a:pt x="1640" y="978"/>
                  <a:pt x="1640" y="970"/>
                </a:cubicBezTo>
                <a:cubicBezTo>
                  <a:pt x="1640" y="961"/>
                  <a:pt x="1633" y="955"/>
                  <a:pt x="1625" y="955"/>
                </a:cubicBezTo>
                <a:close/>
                <a:moveTo>
                  <a:pt x="1625" y="988"/>
                </a:moveTo>
                <a:cubicBezTo>
                  <a:pt x="1617" y="988"/>
                  <a:pt x="1610" y="994"/>
                  <a:pt x="1610" y="1002"/>
                </a:cubicBezTo>
                <a:cubicBezTo>
                  <a:pt x="1610" y="1011"/>
                  <a:pt x="1617" y="1017"/>
                  <a:pt x="1625" y="1017"/>
                </a:cubicBezTo>
                <a:cubicBezTo>
                  <a:pt x="1633" y="1017"/>
                  <a:pt x="1640" y="1011"/>
                  <a:pt x="1640" y="1002"/>
                </a:cubicBezTo>
                <a:cubicBezTo>
                  <a:pt x="1640" y="994"/>
                  <a:pt x="1633" y="988"/>
                  <a:pt x="1625" y="988"/>
                </a:cubicBezTo>
                <a:close/>
                <a:moveTo>
                  <a:pt x="1625" y="1021"/>
                </a:moveTo>
                <a:cubicBezTo>
                  <a:pt x="1617" y="1021"/>
                  <a:pt x="1610" y="1027"/>
                  <a:pt x="1610" y="1035"/>
                </a:cubicBezTo>
                <a:cubicBezTo>
                  <a:pt x="1610" y="1044"/>
                  <a:pt x="1617" y="1050"/>
                  <a:pt x="1625" y="1050"/>
                </a:cubicBezTo>
                <a:cubicBezTo>
                  <a:pt x="1633" y="1050"/>
                  <a:pt x="1640" y="1044"/>
                  <a:pt x="1640" y="1035"/>
                </a:cubicBezTo>
                <a:cubicBezTo>
                  <a:pt x="1640" y="1027"/>
                  <a:pt x="1633" y="1021"/>
                  <a:pt x="1625" y="1021"/>
                </a:cubicBezTo>
                <a:close/>
                <a:moveTo>
                  <a:pt x="1625" y="1053"/>
                </a:moveTo>
                <a:cubicBezTo>
                  <a:pt x="1617" y="1053"/>
                  <a:pt x="1610" y="1060"/>
                  <a:pt x="1610" y="1068"/>
                </a:cubicBezTo>
                <a:cubicBezTo>
                  <a:pt x="1610" y="1076"/>
                  <a:pt x="1617" y="1083"/>
                  <a:pt x="1625" y="1083"/>
                </a:cubicBezTo>
                <a:cubicBezTo>
                  <a:pt x="1633" y="1083"/>
                  <a:pt x="1640" y="1076"/>
                  <a:pt x="1640" y="1068"/>
                </a:cubicBezTo>
                <a:cubicBezTo>
                  <a:pt x="1640" y="1060"/>
                  <a:pt x="1633" y="1053"/>
                  <a:pt x="1625" y="1053"/>
                </a:cubicBezTo>
                <a:close/>
                <a:moveTo>
                  <a:pt x="1625" y="1086"/>
                </a:moveTo>
                <a:cubicBezTo>
                  <a:pt x="1617" y="1086"/>
                  <a:pt x="1610" y="1093"/>
                  <a:pt x="1610" y="1101"/>
                </a:cubicBezTo>
                <a:cubicBezTo>
                  <a:pt x="1610" y="1109"/>
                  <a:pt x="1617" y="1116"/>
                  <a:pt x="1625" y="1116"/>
                </a:cubicBezTo>
                <a:cubicBezTo>
                  <a:pt x="1633" y="1116"/>
                  <a:pt x="1640" y="1109"/>
                  <a:pt x="1640" y="1101"/>
                </a:cubicBezTo>
                <a:cubicBezTo>
                  <a:pt x="1640" y="1093"/>
                  <a:pt x="1633" y="1086"/>
                  <a:pt x="1625" y="1086"/>
                </a:cubicBezTo>
                <a:close/>
                <a:moveTo>
                  <a:pt x="1625" y="1119"/>
                </a:moveTo>
                <a:cubicBezTo>
                  <a:pt x="1617" y="1119"/>
                  <a:pt x="1610" y="1126"/>
                  <a:pt x="1610" y="1134"/>
                </a:cubicBezTo>
                <a:cubicBezTo>
                  <a:pt x="1610" y="1142"/>
                  <a:pt x="1617" y="1149"/>
                  <a:pt x="1625" y="1149"/>
                </a:cubicBezTo>
                <a:cubicBezTo>
                  <a:pt x="1633" y="1149"/>
                  <a:pt x="1640" y="1142"/>
                  <a:pt x="1640" y="1134"/>
                </a:cubicBezTo>
                <a:cubicBezTo>
                  <a:pt x="1640" y="1126"/>
                  <a:pt x="1633" y="1119"/>
                  <a:pt x="1625" y="1119"/>
                </a:cubicBezTo>
                <a:close/>
                <a:moveTo>
                  <a:pt x="1625" y="1152"/>
                </a:moveTo>
                <a:cubicBezTo>
                  <a:pt x="1617" y="1152"/>
                  <a:pt x="1610" y="1159"/>
                  <a:pt x="1610" y="1167"/>
                </a:cubicBezTo>
                <a:cubicBezTo>
                  <a:pt x="1610" y="1175"/>
                  <a:pt x="1617" y="1182"/>
                  <a:pt x="1625" y="1182"/>
                </a:cubicBezTo>
                <a:cubicBezTo>
                  <a:pt x="1633" y="1182"/>
                  <a:pt x="1640" y="1175"/>
                  <a:pt x="1640" y="1167"/>
                </a:cubicBezTo>
                <a:cubicBezTo>
                  <a:pt x="1640" y="1159"/>
                  <a:pt x="1633" y="1152"/>
                  <a:pt x="1625" y="1152"/>
                </a:cubicBezTo>
                <a:close/>
                <a:moveTo>
                  <a:pt x="1625" y="1185"/>
                </a:moveTo>
                <a:cubicBezTo>
                  <a:pt x="1617" y="1185"/>
                  <a:pt x="1610" y="1192"/>
                  <a:pt x="1610" y="1200"/>
                </a:cubicBezTo>
                <a:cubicBezTo>
                  <a:pt x="1610" y="1208"/>
                  <a:pt x="1617" y="1215"/>
                  <a:pt x="1625" y="1215"/>
                </a:cubicBezTo>
                <a:cubicBezTo>
                  <a:pt x="1633" y="1215"/>
                  <a:pt x="1640" y="1208"/>
                  <a:pt x="1640" y="1200"/>
                </a:cubicBezTo>
                <a:cubicBezTo>
                  <a:pt x="1640" y="1192"/>
                  <a:pt x="1633" y="1185"/>
                  <a:pt x="1625" y="1185"/>
                </a:cubicBezTo>
                <a:close/>
                <a:moveTo>
                  <a:pt x="1625" y="1218"/>
                </a:moveTo>
                <a:cubicBezTo>
                  <a:pt x="1617" y="1218"/>
                  <a:pt x="1610" y="1225"/>
                  <a:pt x="1610" y="1233"/>
                </a:cubicBezTo>
                <a:cubicBezTo>
                  <a:pt x="1610" y="1241"/>
                  <a:pt x="1617" y="1248"/>
                  <a:pt x="1625" y="1248"/>
                </a:cubicBezTo>
                <a:cubicBezTo>
                  <a:pt x="1633" y="1248"/>
                  <a:pt x="1640" y="1241"/>
                  <a:pt x="1640" y="1233"/>
                </a:cubicBezTo>
                <a:cubicBezTo>
                  <a:pt x="1640" y="1225"/>
                  <a:pt x="1633" y="1218"/>
                  <a:pt x="1625" y="1218"/>
                </a:cubicBezTo>
                <a:close/>
                <a:moveTo>
                  <a:pt x="1625" y="1251"/>
                </a:moveTo>
                <a:cubicBezTo>
                  <a:pt x="1617" y="1251"/>
                  <a:pt x="1610" y="1258"/>
                  <a:pt x="1610" y="1266"/>
                </a:cubicBezTo>
                <a:cubicBezTo>
                  <a:pt x="1610" y="1274"/>
                  <a:pt x="1617" y="1281"/>
                  <a:pt x="1625" y="1281"/>
                </a:cubicBezTo>
                <a:cubicBezTo>
                  <a:pt x="1633" y="1281"/>
                  <a:pt x="1640" y="1274"/>
                  <a:pt x="1640" y="1266"/>
                </a:cubicBezTo>
                <a:cubicBezTo>
                  <a:pt x="1640" y="1258"/>
                  <a:pt x="1633" y="1251"/>
                  <a:pt x="1625" y="1251"/>
                </a:cubicBezTo>
                <a:close/>
                <a:moveTo>
                  <a:pt x="1625" y="1284"/>
                </a:moveTo>
                <a:cubicBezTo>
                  <a:pt x="1617" y="1284"/>
                  <a:pt x="1610" y="1291"/>
                  <a:pt x="1610" y="1299"/>
                </a:cubicBezTo>
                <a:cubicBezTo>
                  <a:pt x="1610" y="1307"/>
                  <a:pt x="1617" y="1314"/>
                  <a:pt x="1625" y="1314"/>
                </a:cubicBezTo>
                <a:cubicBezTo>
                  <a:pt x="1633" y="1314"/>
                  <a:pt x="1640" y="1307"/>
                  <a:pt x="1640" y="1299"/>
                </a:cubicBezTo>
                <a:cubicBezTo>
                  <a:pt x="1640" y="1291"/>
                  <a:pt x="1633" y="1284"/>
                  <a:pt x="1625" y="1284"/>
                </a:cubicBezTo>
                <a:close/>
                <a:moveTo>
                  <a:pt x="1625" y="1317"/>
                </a:moveTo>
                <a:cubicBezTo>
                  <a:pt x="1617" y="1317"/>
                  <a:pt x="1610" y="1323"/>
                  <a:pt x="1610" y="1332"/>
                </a:cubicBezTo>
                <a:cubicBezTo>
                  <a:pt x="1610" y="1340"/>
                  <a:pt x="1617" y="1346"/>
                  <a:pt x="1625" y="1346"/>
                </a:cubicBezTo>
                <a:cubicBezTo>
                  <a:pt x="1633" y="1346"/>
                  <a:pt x="1640" y="1340"/>
                  <a:pt x="1640" y="1332"/>
                </a:cubicBezTo>
                <a:cubicBezTo>
                  <a:pt x="1640" y="1323"/>
                  <a:pt x="1633" y="1317"/>
                  <a:pt x="1625" y="1317"/>
                </a:cubicBezTo>
                <a:close/>
                <a:moveTo>
                  <a:pt x="1625" y="1350"/>
                </a:moveTo>
                <a:cubicBezTo>
                  <a:pt x="1617" y="1350"/>
                  <a:pt x="1610" y="1356"/>
                  <a:pt x="1610" y="1365"/>
                </a:cubicBezTo>
                <a:cubicBezTo>
                  <a:pt x="1610" y="1373"/>
                  <a:pt x="1617" y="1379"/>
                  <a:pt x="1625" y="1379"/>
                </a:cubicBezTo>
                <a:cubicBezTo>
                  <a:pt x="1633" y="1379"/>
                  <a:pt x="1640" y="1373"/>
                  <a:pt x="1640" y="1365"/>
                </a:cubicBezTo>
                <a:cubicBezTo>
                  <a:pt x="1640" y="1356"/>
                  <a:pt x="1633" y="1350"/>
                  <a:pt x="1625" y="1350"/>
                </a:cubicBezTo>
                <a:close/>
                <a:moveTo>
                  <a:pt x="1625" y="1383"/>
                </a:moveTo>
                <a:cubicBezTo>
                  <a:pt x="1617" y="1383"/>
                  <a:pt x="1610" y="1389"/>
                  <a:pt x="1610" y="1397"/>
                </a:cubicBezTo>
                <a:cubicBezTo>
                  <a:pt x="1610" y="1406"/>
                  <a:pt x="1617" y="1412"/>
                  <a:pt x="1625" y="1412"/>
                </a:cubicBezTo>
                <a:cubicBezTo>
                  <a:pt x="1633" y="1412"/>
                  <a:pt x="1640" y="1406"/>
                  <a:pt x="1640" y="1397"/>
                </a:cubicBezTo>
                <a:cubicBezTo>
                  <a:pt x="1640" y="1389"/>
                  <a:pt x="1633" y="1383"/>
                  <a:pt x="1625" y="1383"/>
                </a:cubicBezTo>
                <a:close/>
                <a:moveTo>
                  <a:pt x="1625" y="1416"/>
                </a:moveTo>
                <a:cubicBezTo>
                  <a:pt x="1617" y="1416"/>
                  <a:pt x="1610" y="1422"/>
                  <a:pt x="1610" y="1430"/>
                </a:cubicBezTo>
                <a:cubicBezTo>
                  <a:pt x="1610" y="1439"/>
                  <a:pt x="1617" y="1445"/>
                  <a:pt x="1625" y="1445"/>
                </a:cubicBezTo>
                <a:cubicBezTo>
                  <a:pt x="1633" y="1445"/>
                  <a:pt x="1640" y="1439"/>
                  <a:pt x="1640" y="1430"/>
                </a:cubicBezTo>
                <a:cubicBezTo>
                  <a:pt x="1640" y="1422"/>
                  <a:pt x="1633" y="1416"/>
                  <a:pt x="1625" y="1416"/>
                </a:cubicBezTo>
                <a:close/>
                <a:moveTo>
                  <a:pt x="1658" y="0"/>
                </a:moveTo>
                <a:cubicBezTo>
                  <a:pt x="1650" y="0"/>
                  <a:pt x="1643" y="7"/>
                  <a:pt x="1643" y="15"/>
                </a:cubicBezTo>
                <a:cubicBezTo>
                  <a:pt x="1643" y="23"/>
                  <a:pt x="1650" y="30"/>
                  <a:pt x="1658" y="30"/>
                </a:cubicBezTo>
                <a:cubicBezTo>
                  <a:pt x="1666" y="30"/>
                  <a:pt x="1673" y="23"/>
                  <a:pt x="1673" y="15"/>
                </a:cubicBezTo>
                <a:cubicBezTo>
                  <a:pt x="1673" y="7"/>
                  <a:pt x="1666" y="0"/>
                  <a:pt x="1658" y="0"/>
                </a:cubicBezTo>
                <a:close/>
                <a:moveTo>
                  <a:pt x="1658" y="33"/>
                </a:moveTo>
                <a:cubicBezTo>
                  <a:pt x="1650" y="33"/>
                  <a:pt x="1643" y="40"/>
                  <a:pt x="1643" y="48"/>
                </a:cubicBezTo>
                <a:cubicBezTo>
                  <a:pt x="1643" y="56"/>
                  <a:pt x="1650" y="63"/>
                  <a:pt x="1658" y="63"/>
                </a:cubicBezTo>
                <a:cubicBezTo>
                  <a:pt x="1666" y="63"/>
                  <a:pt x="1673" y="56"/>
                  <a:pt x="1673" y="48"/>
                </a:cubicBezTo>
                <a:cubicBezTo>
                  <a:pt x="1673" y="40"/>
                  <a:pt x="1666" y="33"/>
                  <a:pt x="1658" y="33"/>
                </a:cubicBezTo>
                <a:close/>
                <a:moveTo>
                  <a:pt x="1658" y="66"/>
                </a:moveTo>
                <a:cubicBezTo>
                  <a:pt x="1650" y="66"/>
                  <a:pt x="1643" y="72"/>
                  <a:pt x="1643" y="81"/>
                </a:cubicBezTo>
                <a:cubicBezTo>
                  <a:pt x="1643" y="89"/>
                  <a:pt x="1650" y="95"/>
                  <a:pt x="1658" y="95"/>
                </a:cubicBezTo>
                <a:cubicBezTo>
                  <a:pt x="1666" y="95"/>
                  <a:pt x="1673" y="89"/>
                  <a:pt x="1673" y="81"/>
                </a:cubicBezTo>
                <a:cubicBezTo>
                  <a:pt x="1673" y="72"/>
                  <a:pt x="1666" y="66"/>
                  <a:pt x="1658" y="66"/>
                </a:cubicBezTo>
                <a:close/>
                <a:moveTo>
                  <a:pt x="1658" y="99"/>
                </a:moveTo>
                <a:cubicBezTo>
                  <a:pt x="1650" y="99"/>
                  <a:pt x="1643" y="105"/>
                  <a:pt x="1643" y="114"/>
                </a:cubicBezTo>
                <a:cubicBezTo>
                  <a:pt x="1643" y="122"/>
                  <a:pt x="1650" y="128"/>
                  <a:pt x="1658" y="128"/>
                </a:cubicBezTo>
                <a:cubicBezTo>
                  <a:pt x="1666" y="128"/>
                  <a:pt x="1673" y="122"/>
                  <a:pt x="1673" y="114"/>
                </a:cubicBezTo>
                <a:cubicBezTo>
                  <a:pt x="1673" y="105"/>
                  <a:pt x="1666" y="99"/>
                  <a:pt x="1658" y="99"/>
                </a:cubicBezTo>
                <a:close/>
                <a:moveTo>
                  <a:pt x="1658" y="132"/>
                </a:moveTo>
                <a:cubicBezTo>
                  <a:pt x="1650" y="132"/>
                  <a:pt x="1643" y="138"/>
                  <a:pt x="1643" y="147"/>
                </a:cubicBezTo>
                <a:cubicBezTo>
                  <a:pt x="1643" y="155"/>
                  <a:pt x="1650" y="161"/>
                  <a:pt x="1658" y="161"/>
                </a:cubicBezTo>
                <a:cubicBezTo>
                  <a:pt x="1666" y="161"/>
                  <a:pt x="1673" y="155"/>
                  <a:pt x="1673" y="147"/>
                </a:cubicBezTo>
                <a:cubicBezTo>
                  <a:pt x="1673" y="138"/>
                  <a:pt x="1666" y="132"/>
                  <a:pt x="1658" y="132"/>
                </a:cubicBezTo>
                <a:close/>
                <a:moveTo>
                  <a:pt x="1658" y="165"/>
                </a:moveTo>
                <a:cubicBezTo>
                  <a:pt x="1650" y="165"/>
                  <a:pt x="1643" y="171"/>
                  <a:pt x="1643" y="179"/>
                </a:cubicBezTo>
                <a:cubicBezTo>
                  <a:pt x="1643" y="188"/>
                  <a:pt x="1650" y="194"/>
                  <a:pt x="1658" y="194"/>
                </a:cubicBezTo>
                <a:cubicBezTo>
                  <a:pt x="1666" y="194"/>
                  <a:pt x="1673" y="188"/>
                  <a:pt x="1673" y="179"/>
                </a:cubicBezTo>
                <a:cubicBezTo>
                  <a:pt x="1673" y="171"/>
                  <a:pt x="1666" y="165"/>
                  <a:pt x="1658" y="165"/>
                </a:cubicBezTo>
                <a:close/>
                <a:moveTo>
                  <a:pt x="1658" y="198"/>
                </a:moveTo>
                <a:cubicBezTo>
                  <a:pt x="1650" y="198"/>
                  <a:pt x="1643" y="204"/>
                  <a:pt x="1643" y="212"/>
                </a:cubicBezTo>
                <a:cubicBezTo>
                  <a:pt x="1643" y="221"/>
                  <a:pt x="1650" y="227"/>
                  <a:pt x="1658" y="227"/>
                </a:cubicBezTo>
                <a:cubicBezTo>
                  <a:pt x="1666" y="227"/>
                  <a:pt x="1673" y="221"/>
                  <a:pt x="1673" y="212"/>
                </a:cubicBezTo>
                <a:cubicBezTo>
                  <a:pt x="1673" y="204"/>
                  <a:pt x="1666" y="198"/>
                  <a:pt x="1658" y="198"/>
                </a:cubicBezTo>
                <a:close/>
                <a:moveTo>
                  <a:pt x="1658" y="230"/>
                </a:moveTo>
                <a:cubicBezTo>
                  <a:pt x="1650" y="230"/>
                  <a:pt x="1643" y="237"/>
                  <a:pt x="1643" y="245"/>
                </a:cubicBezTo>
                <a:cubicBezTo>
                  <a:pt x="1643" y="253"/>
                  <a:pt x="1650" y="260"/>
                  <a:pt x="1658" y="260"/>
                </a:cubicBezTo>
                <a:cubicBezTo>
                  <a:pt x="1666" y="260"/>
                  <a:pt x="1673" y="253"/>
                  <a:pt x="1673" y="245"/>
                </a:cubicBezTo>
                <a:cubicBezTo>
                  <a:pt x="1673" y="237"/>
                  <a:pt x="1666" y="230"/>
                  <a:pt x="1658" y="230"/>
                </a:cubicBezTo>
                <a:close/>
                <a:moveTo>
                  <a:pt x="1658" y="263"/>
                </a:moveTo>
                <a:cubicBezTo>
                  <a:pt x="1650" y="263"/>
                  <a:pt x="1643" y="270"/>
                  <a:pt x="1643" y="278"/>
                </a:cubicBezTo>
                <a:cubicBezTo>
                  <a:pt x="1643" y="286"/>
                  <a:pt x="1650" y="293"/>
                  <a:pt x="1658" y="293"/>
                </a:cubicBezTo>
                <a:cubicBezTo>
                  <a:pt x="1666" y="293"/>
                  <a:pt x="1673" y="286"/>
                  <a:pt x="1673" y="278"/>
                </a:cubicBezTo>
                <a:cubicBezTo>
                  <a:pt x="1673" y="270"/>
                  <a:pt x="1666" y="263"/>
                  <a:pt x="1658" y="263"/>
                </a:cubicBezTo>
                <a:close/>
                <a:moveTo>
                  <a:pt x="1658" y="296"/>
                </a:moveTo>
                <a:cubicBezTo>
                  <a:pt x="1650" y="296"/>
                  <a:pt x="1643" y="303"/>
                  <a:pt x="1643" y="311"/>
                </a:cubicBezTo>
                <a:cubicBezTo>
                  <a:pt x="1643" y="319"/>
                  <a:pt x="1650" y="326"/>
                  <a:pt x="1658" y="326"/>
                </a:cubicBezTo>
                <a:cubicBezTo>
                  <a:pt x="1666" y="326"/>
                  <a:pt x="1673" y="319"/>
                  <a:pt x="1673" y="311"/>
                </a:cubicBezTo>
                <a:cubicBezTo>
                  <a:pt x="1673" y="303"/>
                  <a:pt x="1666" y="296"/>
                  <a:pt x="1658" y="296"/>
                </a:cubicBezTo>
                <a:close/>
                <a:moveTo>
                  <a:pt x="1658" y="329"/>
                </a:moveTo>
                <a:cubicBezTo>
                  <a:pt x="1650" y="329"/>
                  <a:pt x="1643" y="336"/>
                  <a:pt x="1643" y="344"/>
                </a:cubicBezTo>
                <a:cubicBezTo>
                  <a:pt x="1643" y="352"/>
                  <a:pt x="1650" y="359"/>
                  <a:pt x="1658" y="359"/>
                </a:cubicBezTo>
                <a:cubicBezTo>
                  <a:pt x="1666" y="359"/>
                  <a:pt x="1673" y="352"/>
                  <a:pt x="1673" y="344"/>
                </a:cubicBezTo>
                <a:cubicBezTo>
                  <a:pt x="1673" y="336"/>
                  <a:pt x="1666" y="329"/>
                  <a:pt x="1658" y="329"/>
                </a:cubicBezTo>
                <a:close/>
                <a:moveTo>
                  <a:pt x="1658" y="362"/>
                </a:moveTo>
                <a:cubicBezTo>
                  <a:pt x="1650" y="362"/>
                  <a:pt x="1643" y="369"/>
                  <a:pt x="1643" y="377"/>
                </a:cubicBezTo>
                <a:cubicBezTo>
                  <a:pt x="1643" y="385"/>
                  <a:pt x="1650" y="392"/>
                  <a:pt x="1658" y="392"/>
                </a:cubicBezTo>
                <a:cubicBezTo>
                  <a:pt x="1666" y="392"/>
                  <a:pt x="1673" y="385"/>
                  <a:pt x="1673" y="377"/>
                </a:cubicBezTo>
                <a:cubicBezTo>
                  <a:pt x="1673" y="369"/>
                  <a:pt x="1666" y="362"/>
                  <a:pt x="1658" y="362"/>
                </a:cubicBezTo>
                <a:close/>
                <a:moveTo>
                  <a:pt x="1658" y="395"/>
                </a:moveTo>
                <a:cubicBezTo>
                  <a:pt x="1650" y="395"/>
                  <a:pt x="1643" y="402"/>
                  <a:pt x="1643" y="410"/>
                </a:cubicBezTo>
                <a:cubicBezTo>
                  <a:pt x="1643" y="418"/>
                  <a:pt x="1650" y="425"/>
                  <a:pt x="1658" y="425"/>
                </a:cubicBezTo>
                <a:cubicBezTo>
                  <a:pt x="1666" y="425"/>
                  <a:pt x="1673" y="418"/>
                  <a:pt x="1673" y="410"/>
                </a:cubicBezTo>
                <a:cubicBezTo>
                  <a:pt x="1673" y="402"/>
                  <a:pt x="1666" y="395"/>
                  <a:pt x="1658" y="395"/>
                </a:cubicBezTo>
                <a:close/>
                <a:moveTo>
                  <a:pt x="1658" y="428"/>
                </a:moveTo>
                <a:cubicBezTo>
                  <a:pt x="1650" y="428"/>
                  <a:pt x="1643" y="435"/>
                  <a:pt x="1643" y="443"/>
                </a:cubicBezTo>
                <a:cubicBezTo>
                  <a:pt x="1643" y="451"/>
                  <a:pt x="1650" y="458"/>
                  <a:pt x="1658" y="458"/>
                </a:cubicBezTo>
                <a:cubicBezTo>
                  <a:pt x="1666" y="458"/>
                  <a:pt x="1673" y="451"/>
                  <a:pt x="1673" y="443"/>
                </a:cubicBezTo>
                <a:cubicBezTo>
                  <a:pt x="1673" y="435"/>
                  <a:pt x="1666" y="428"/>
                  <a:pt x="1658" y="428"/>
                </a:cubicBezTo>
                <a:close/>
                <a:moveTo>
                  <a:pt x="1658" y="461"/>
                </a:moveTo>
                <a:cubicBezTo>
                  <a:pt x="1650" y="461"/>
                  <a:pt x="1643" y="468"/>
                  <a:pt x="1643" y="476"/>
                </a:cubicBezTo>
                <a:cubicBezTo>
                  <a:pt x="1643" y="484"/>
                  <a:pt x="1650" y="491"/>
                  <a:pt x="1658" y="491"/>
                </a:cubicBezTo>
                <a:cubicBezTo>
                  <a:pt x="1666" y="491"/>
                  <a:pt x="1673" y="484"/>
                  <a:pt x="1673" y="476"/>
                </a:cubicBezTo>
                <a:cubicBezTo>
                  <a:pt x="1673" y="468"/>
                  <a:pt x="1666" y="461"/>
                  <a:pt x="1658" y="461"/>
                </a:cubicBezTo>
                <a:close/>
                <a:moveTo>
                  <a:pt x="1658" y="494"/>
                </a:moveTo>
                <a:cubicBezTo>
                  <a:pt x="1650" y="494"/>
                  <a:pt x="1643" y="500"/>
                  <a:pt x="1643" y="509"/>
                </a:cubicBezTo>
                <a:cubicBezTo>
                  <a:pt x="1643" y="517"/>
                  <a:pt x="1650" y="523"/>
                  <a:pt x="1658" y="523"/>
                </a:cubicBezTo>
                <a:cubicBezTo>
                  <a:pt x="1666" y="523"/>
                  <a:pt x="1673" y="517"/>
                  <a:pt x="1673" y="509"/>
                </a:cubicBezTo>
                <a:cubicBezTo>
                  <a:pt x="1673" y="500"/>
                  <a:pt x="1666" y="494"/>
                  <a:pt x="1658" y="494"/>
                </a:cubicBezTo>
                <a:close/>
                <a:moveTo>
                  <a:pt x="1658" y="527"/>
                </a:moveTo>
                <a:cubicBezTo>
                  <a:pt x="1650" y="527"/>
                  <a:pt x="1643" y="533"/>
                  <a:pt x="1643" y="542"/>
                </a:cubicBezTo>
                <a:cubicBezTo>
                  <a:pt x="1643" y="550"/>
                  <a:pt x="1650" y="556"/>
                  <a:pt x="1658" y="556"/>
                </a:cubicBezTo>
                <a:cubicBezTo>
                  <a:pt x="1666" y="556"/>
                  <a:pt x="1673" y="550"/>
                  <a:pt x="1673" y="542"/>
                </a:cubicBezTo>
                <a:cubicBezTo>
                  <a:pt x="1673" y="533"/>
                  <a:pt x="1666" y="527"/>
                  <a:pt x="1658" y="527"/>
                </a:cubicBezTo>
                <a:close/>
                <a:moveTo>
                  <a:pt x="1658" y="560"/>
                </a:moveTo>
                <a:cubicBezTo>
                  <a:pt x="1650" y="560"/>
                  <a:pt x="1643" y="566"/>
                  <a:pt x="1643" y="574"/>
                </a:cubicBezTo>
                <a:cubicBezTo>
                  <a:pt x="1643" y="583"/>
                  <a:pt x="1650" y="589"/>
                  <a:pt x="1658" y="589"/>
                </a:cubicBezTo>
                <a:cubicBezTo>
                  <a:pt x="1666" y="589"/>
                  <a:pt x="1673" y="583"/>
                  <a:pt x="1673" y="574"/>
                </a:cubicBezTo>
                <a:cubicBezTo>
                  <a:pt x="1673" y="566"/>
                  <a:pt x="1666" y="560"/>
                  <a:pt x="1658" y="560"/>
                </a:cubicBezTo>
                <a:close/>
                <a:moveTo>
                  <a:pt x="1658" y="593"/>
                </a:moveTo>
                <a:cubicBezTo>
                  <a:pt x="1650" y="593"/>
                  <a:pt x="1643" y="599"/>
                  <a:pt x="1643" y="607"/>
                </a:cubicBezTo>
                <a:cubicBezTo>
                  <a:pt x="1643" y="616"/>
                  <a:pt x="1650" y="622"/>
                  <a:pt x="1658" y="622"/>
                </a:cubicBezTo>
                <a:cubicBezTo>
                  <a:pt x="1666" y="622"/>
                  <a:pt x="1673" y="616"/>
                  <a:pt x="1673" y="607"/>
                </a:cubicBezTo>
                <a:cubicBezTo>
                  <a:pt x="1673" y="599"/>
                  <a:pt x="1666" y="593"/>
                  <a:pt x="1658" y="593"/>
                </a:cubicBezTo>
                <a:close/>
                <a:moveTo>
                  <a:pt x="1658" y="625"/>
                </a:moveTo>
                <a:cubicBezTo>
                  <a:pt x="1650" y="625"/>
                  <a:pt x="1643" y="632"/>
                  <a:pt x="1643" y="640"/>
                </a:cubicBezTo>
                <a:cubicBezTo>
                  <a:pt x="1643" y="648"/>
                  <a:pt x="1650" y="655"/>
                  <a:pt x="1658" y="655"/>
                </a:cubicBezTo>
                <a:cubicBezTo>
                  <a:pt x="1666" y="655"/>
                  <a:pt x="1673" y="648"/>
                  <a:pt x="1673" y="640"/>
                </a:cubicBezTo>
                <a:cubicBezTo>
                  <a:pt x="1673" y="632"/>
                  <a:pt x="1666" y="625"/>
                  <a:pt x="1658" y="625"/>
                </a:cubicBezTo>
                <a:close/>
                <a:moveTo>
                  <a:pt x="1658" y="658"/>
                </a:moveTo>
                <a:cubicBezTo>
                  <a:pt x="1650" y="658"/>
                  <a:pt x="1643" y="665"/>
                  <a:pt x="1643" y="673"/>
                </a:cubicBezTo>
                <a:cubicBezTo>
                  <a:pt x="1643" y="681"/>
                  <a:pt x="1650" y="688"/>
                  <a:pt x="1658" y="688"/>
                </a:cubicBezTo>
                <a:cubicBezTo>
                  <a:pt x="1666" y="688"/>
                  <a:pt x="1673" y="681"/>
                  <a:pt x="1673" y="673"/>
                </a:cubicBezTo>
                <a:cubicBezTo>
                  <a:pt x="1673" y="665"/>
                  <a:pt x="1666" y="658"/>
                  <a:pt x="1658" y="658"/>
                </a:cubicBezTo>
                <a:close/>
                <a:moveTo>
                  <a:pt x="1658" y="691"/>
                </a:moveTo>
                <a:cubicBezTo>
                  <a:pt x="1650" y="691"/>
                  <a:pt x="1643" y="698"/>
                  <a:pt x="1643" y="706"/>
                </a:cubicBezTo>
                <a:cubicBezTo>
                  <a:pt x="1643" y="714"/>
                  <a:pt x="1650" y="721"/>
                  <a:pt x="1658" y="721"/>
                </a:cubicBezTo>
                <a:cubicBezTo>
                  <a:pt x="1666" y="721"/>
                  <a:pt x="1673" y="714"/>
                  <a:pt x="1673" y="706"/>
                </a:cubicBezTo>
                <a:cubicBezTo>
                  <a:pt x="1673" y="698"/>
                  <a:pt x="1666" y="691"/>
                  <a:pt x="1658" y="691"/>
                </a:cubicBezTo>
                <a:close/>
                <a:moveTo>
                  <a:pt x="1658" y="724"/>
                </a:moveTo>
                <a:cubicBezTo>
                  <a:pt x="1650" y="724"/>
                  <a:pt x="1643" y="731"/>
                  <a:pt x="1643" y="739"/>
                </a:cubicBezTo>
                <a:cubicBezTo>
                  <a:pt x="1643" y="747"/>
                  <a:pt x="1650" y="754"/>
                  <a:pt x="1658" y="754"/>
                </a:cubicBezTo>
                <a:cubicBezTo>
                  <a:pt x="1666" y="754"/>
                  <a:pt x="1673" y="747"/>
                  <a:pt x="1673" y="739"/>
                </a:cubicBezTo>
                <a:cubicBezTo>
                  <a:pt x="1673" y="731"/>
                  <a:pt x="1666" y="724"/>
                  <a:pt x="1658" y="724"/>
                </a:cubicBezTo>
                <a:close/>
                <a:moveTo>
                  <a:pt x="1658" y="757"/>
                </a:moveTo>
                <a:cubicBezTo>
                  <a:pt x="1650" y="757"/>
                  <a:pt x="1643" y="764"/>
                  <a:pt x="1643" y="772"/>
                </a:cubicBezTo>
                <a:cubicBezTo>
                  <a:pt x="1643" y="780"/>
                  <a:pt x="1650" y="787"/>
                  <a:pt x="1658" y="787"/>
                </a:cubicBezTo>
                <a:cubicBezTo>
                  <a:pt x="1666" y="787"/>
                  <a:pt x="1673" y="780"/>
                  <a:pt x="1673" y="772"/>
                </a:cubicBezTo>
                <a:cubicBezTo>
                  <a:pt x="1673" y="764"/>
                  <a:pt x="1666" y="757"/>
                  <a:pt x="1658" y="757"/>
                </a:cubicBezTo>
                <a:close/>
                <a:moveTo>
                  <a:pt x="1658" y="790"/>
                </a:moveTo>
                <a:cubicBezTo>
                  <a:pt x="1650" y="790"/>
                  <a:pt x="1643" y="797"/>
                  <a:pt x="1643" y="805"/>
                </a:cubicBezTo>
                <a:cubicBezTo>
                  <a:pt x="1643" y="813"/>
                  <a:pt x="1650" y="820"/>
                  <a:pt x="1658" y="820"/>
                </a:cubicBezTo>
                <a:cubicBezTo>
                  <a:pt x="1666" y="820"/>
                  <a:pt x="1673" y="813"/>
                  <a:pt x="1673" y="805"/>
                </a:cubicBezTo>
                <a:cubicBezTo>
                  <a:pt x="1673" y="797"/>
                  <a:pt x="1666" y="790"/>
                  <a:pt x="1658" y="790"/>
                </a:cubicBezTo>
                <a:close/>
                <a:moveTo>
                  <a:pt x="1658" y="823"/>
                </a:moveTo>
                <a:cubicBezTo>
                  <a:pt x="1650" y="823"/>
                  <a:pt x="1643" y="830"/>
                  <a:pt x="1643" y="838"/>
                </a:cubicBezTo>
                <a:cubicBezTo>
                  <a:pt x="1643" y="846"/>
                  <a:pt x="1650" y="853"/>
                  <a:pt x="1658" y="853"/>
                </a:cubicBezTo>
                <a:cubicBezTo>
                  <a:pt x="1666" y="853"/>
                  <a:pt x="1673" y="846"/>
                  <a:pt x="1673" y="838"/>
                </a:cubicBezTo>
                <a:cubicBezTo>
                  <a:pt x="1673" y="830"/>
                  <a:pt x="1666" y="823"/>
                  <a:pt x="1658" y="823"/>
                </a:cubicBezTo>
                <a:close/>
                <a:moveTo>
                  <a:pt x="1658" y="856"/>
                </a:moveTo>
                <a:cubicBezTo>
                  <a:pt x="1650" y="856"/>
                  <a:pt x="1643" y="863"/>
                  <a:pt x="1643" y="871"/>
                </a:cubicBezTo>
                <a:cubicBezTo>
                  <a:pt x="1643" y="879"/>
                  <a:pt x="1650" y="886"/>
                  <a:pt x="1658" y="886"/>
                </a:cubicBezTo>
                <a:cubicBezTo>
                  <a:pt x="1666" y="886"/>
                  <a:pt x="1673" y="879"/>
                  <a:pt x="1673" y="871"/>
                </a:cubicBezTo>
                <a:cubicBezTo>
                  <a:pt x="1673" y="863"/>
                  <a:pt x="1666" y="856"/>
                  <a:pt x="1658" y="856"/>
                </a:cubicBezTo>
                <a:close/>
                <a:moveTo>
                  <a:pt x="1658" y="889"/>
                </a:moveTo>
                <a:cubicBezTo>
                  <a:pt x="1650" y="889"/>
                  <a:pt x="1643" y="895"/>
                  <a:pt x="1643" y="904"/>
                </a:cubicBezTo>
                <a:cubicBezTo>
                  <a:pt x="1643" y="912"/>
                  <a:pt x="1650" y="918"/>
                  <a:pt x="1658" y="918"/>
                </a:cubicBezTo>
                <a:cubicBezTo>
                  <a:pt x="1666" y="918"/>
                  <a:pt x="1673" y="912"/>
                  <a:pt x="1673" y="904"/>
                </a:cubicBezTo>
                <a:cubicBezTo>
                  <a:pt x="1673" y="895"/>
                  <a:pt x="1666" y="889"/>
                  <a:pt x="1658" y="889"/>
                </a:cubicBezTo>
                <a:close/>
                <a:moveTo>
                  <a:pt x="1658" y="922"/>
                </a:moveTo>
                <a:cubicBezTo>
                  <a:pt x="1650" y="922"/>
                  <a:pt x="1643" y="928"/>
                  <a:pt x="1643" y="937"/>
                </a:cubicBezTo>
                <a:cubicBezTo>
                  <a:pt x="1643" y="945"/>
                  <a:pt x="1650" y="951"/>
                  <a:pt x="1658" y="951"/>
                </a:cubicBezTo>
                <a:cubicBezTo>
                  <a:pt x="1666" y="951"/>
                  <a:pt x="1673" y="945"/>
                  <a:pt x="1673" y="937"/>
                </a:cubicBezTo>
                <a:cubicBezTo>
                  <a:pt x="1673" y="928"/>
                  <a:pt x="1666" y="922"/>
                  <a:pt x="1658" y="922"/>
                </a:cubicBezTo>
                <a:close/>
                <a:moveTo>
                  <a:pt x="1658" y="955"/>
                </a:moveTo>
                <a:cubicBezTo>
                  <a:pt x="1650" y="955"/>
                  <a:pt x="1643" y="961"/>
                  <a:pt x="1643" y="970"/>
                </a:cubicBezTo>
                <a:cubicBezTo>
                  <a:pt x="1643" y="978"/>
                  <a:pt x="1650" y="984"/>
                  <a:pt x="1658" y="984"/>
                </a:cubicBezTo>
                <a:cubicBezTo>
                  <a:pt x="1666" y="984"/>
                  <a:pt x="1673" y="978"/>
                  <a:pt x="1673" y="970"/>
                </a:cubicBezTo>
                <a:cubicBezTo>
                  <a:pt x="1673" y="961"/>
                  <a:pt x="1666" y="955"/>
                  <a:pt x="1658" y="955"/>
                </a:cubicBezTo>
                <a:close/>
                <a:moveTo>
                  <a:pt x="1658" y="988"/>
                </a:moveTo>
                <a:cubicBezTo>
                  <a:pt x="1650" y="988"/>
                  <a:pt x="1643" y="994"/>
                  <a:pt x="1643" y="1002"/>
                </a:cubicBezTo>
                <a:cubicBezTo>
                  <a:pt x="1643" y="1011"/>
                  <a:pt x="1650" y="1017"/>
                  <a:pt x="1658" y="1017"/>
                </a:cubicBezTo>
                <a:cubicBezTo>
                  <a:pt x="1666" y="1017"/>
                  <a:pt x="1673" y="1011"/>
                  <a:pt x="1673" y="1002"/>
                </a:cubicBezTo>
                <a:cubicBezTo>
                  <a:pt x="1673" y="994"/>
                  <a:pt x="1666" y="988"/>
                  <a:pt x="1658" y="988"/>
                </a:cubicBezTo>
                <a:close/>
                <a:moveTo>
                  <a:pt x="1658" y="1021"/>
                </a:moveTo>
                <a:cubicBezTo>
                  <a:pt x="1650" y="1021"/>
                  <a:pt x="1643" y="1027"/>
                  <a:pt x="1643" y="1035"/>
                </a:cubicBezTo>
                <a:cubicBezTo>
                  <a:pt x="1643" y="1044"/>
                  <a:pt x="1650" y="1050"/>
                  <a:pt x="1658" y="1050"/>
                </a:cubicBezTo>
                <a:cubicBezTo>
                  <a:pt x="1666" y="1050"/>
                  <a:pt x="1673" y="1044"/>
                  <a:pt x="1673" y="1035"/>
                </a:cubicBezTo>
                <a:cubicBezTo>
                  <a:pt x="1673" y="1027"/>
                  <a:pt x="1666" y="1021"/>
                  <a:pt x="1658" y="1021"/>
                </a:cubicBezTo>
                <a:close/>
                <a:moveTo>
                  <a:pt x="1658" y="1053"/>
                </a:moveTo>
                <a:cubicBezTo>
                  <a:pt x="1650" y="1053"/>
                  <a:pt x="1643" y="1060"/>
                  <a:pt x="1643" y="1068"/>
                </a:cubicBezTo>
                <a:cubicBezTo>
                  <a:pt x="1643" y="1076"/>
                  <a:pt x="1650" y="1083"/>
                  <a:pt x="1658" y="1083"/>
                </a:cubicBezTo>
                <a:cubicBezTo>
                  <a:pt x="1666" y="1083"/>
                  <a:pt x="1673" y="1076"/>
                  <a:pt x="1673" y="1068"/>
                </a:cubicBezTo>
                <a:cubicBezTo>
                  <a:pt x="1673" y="1060"/>
                  <a:pt x="1666" y="1053"/>
                  <a:pt x="1658" y="1053"/>
                </a:cubicBezTo>
                <a:close/>
                <a:moveTo>
                  <a:pt x="1658" y="1086"/>
                </a:moveTo>
                <a:cubicBezTo>
                  <a:pt x="1650" y="1086"/>
                  <a:pt x="1643" y="1093"/>
                  <a:pt x="1643" y="1101"/>
                </a:cubicBezTo>
                <a:cubicBezTo>
                  <a:pt x="1643" y="1109"/>
                  <a:pt x="1650" y="1116"/>
                  <a:pt x="1658" y="1116"/>
                </a:cubicBezTo>
                <a:cubicBezTo>
                  <a:pt x="1666" y="1116"/>
                  <a:pt x="1673" y="1109"/>
                  <a:pt x="1673" y="1101"/>
                </a:cubicBezTo>
                <a:cubicBezTo>
                  <a:pt x="1673" y="1093"/>
                  <a:pt x="1666" y="1086"/>
                  <a:pt x="1658" y="1086"/>
                </a:cubicBezTo>
                <a:close/>
                <a:moveTo>
                  <a:pt x="1658" y="1119"/>
                </a:moveTo>
                <a:cubicBezTo>
                  <a:pt x="1650" y="1119"/>
                  <a:pt x="1643" y="1126"/>
                  <a:pt x="1643" y="1134"/>
                </a:cubicBezTo>
                <a:cubicBezTo>
                  <a:pt x="1643" y="1142"/>
                  <a:pt x="1650" y="1149"/>
                  <a:pt x="1658" y="1149"/>
                </a:cubicBezTo>
                <a:cubicBezTo>
                  <a:pt x="1666" y="1149"/>
                  <a:pt x="1673" y="1142"/>
                  <a:pt x="1673" y="1134"/>
                </a:cubicBezTo>
                <a:cubicBezTo>
                  <a:pt x="1673" y="1126"/>
                  <a:pt x="1666" y="1119"/>
                  <a:pt x="1658" y="1119"/>
                </a:cubicBezTo>
                <a:close/>
                <a:moveTo>
                  <a:pt x="1658" y="1152"/>
                </a:moveTo>
                <a:cubicBezTo>
                  <a:pt x="1650" y="1152"/>
                  <a:pt x="1643" y="1159"/>
                  <a:pt x="1643" y="1167"/>
                </a:cubicBezTo>
                <a:cubicBezTo>
                  <a:pt x="1643" y="1175"/>
                  <a:pt x="1650" y="1182"/>
                  <a:pt x="1658" y="1182"/>
                </a:cubicBezTo>
                <a:cubicBezTo>
                  <a:pt x="1666" y="1182"/>
                  <a:pt x="1673" y="1175"/>
                  <a:pt x="1673" y="1167"/>
                </a:cubicBezTo>
                <a:cubicBezTo>
                  <a:pt x="1673" y="1159"/>
                  <a:pt x="1666" y="1152"/>
                  <a:pt x="1658" y="1152"/>
                </a:cubicBezTo>
                <a:close/>
                <a:moveTo>
                  <a:pt x="1658" y="1185"/>
                </a:moveTo>
                <a:cubicBezTo>
                  <a:pt x="1650" y="1185"/>
                  <a:pt x="1643" y="1192"/>
                  <a:pt x="1643" y="1200"/>
                </a:cubicBezTo>
                <a:cubicBezTo>
                  <a:pt x="1643" y="1208"/>
                  <a:pt x="1650" y="1215"/>
                  <a:pt x="1658" y="1215"/>
                </a:cubicBezTo>
                <a:cubicBezTo>
                  <a:pt x="1666" y="1215"/>
                  <a:pt x="1673" y="1208"/>
                  <a:pt x="1673" y="1200"/>
                </a:cubicBezTo>
                <a:cubicBezTo>
                  <a:pt x="1673" y="1192"/>
                  <a:pt x="1666" y="1185"/>
                  <a:pt x="1658" y="1185"/>
                </a:cubicBezTo>
                <a:close/>
                <a:moveTo>
                  <a:pt x="1658" y="1218"/>
                </a:moveTo>
                <a:cubicBezTo>
                  <a:pt x="1650" y="1218"/>
                  <a:pt x="1643" y="1225"/>
                  <a:pt x="1643" y="1233"/>
                </a:cubicBezTo>
                <a:cubicBezTo>
                  <a:pt x="1643" y="1241"/>
                  <a:pt x="1650" y="1248"/>
                  <a:pt x="1658" y="1248"/>
                </a:cubicBezTo>
                <a:cubicBezTo>
                  <a:pt x="1666" y="1248"/>
                  <a:pt x="1673" y="1241"/>
                  <a:pt x="1673" y="1233"/>
                </a:cubicBezTo>
                <a:cubicBezTo>
                  <a:pt x="1673" y="1225"/>
                  <a:pt x="1666" y="1218"/>
                  <a:pt x="1658" y="1218"/>
                </a:cubicBezTo>
                <a:close/>
                <a:moveTo>
                  <a:pt x="1658" y="1251"/>
                </a:moveTo>
                <a:cubicBezTo>
                  <a:pt x="1650" y="1251"/>
                  <a:pt x="1643" y="1258"/>
                  <a:pt x="1643" y="1266"/>
                </a:cubicBezTo>
                <a:cubicBezTo>
                  <a:pt x="1643" y="1274"/>
                  <a:pt x="1650" y="1281"/>
                  <a:pt x="1658" y="1281"/>
                </a:cubicBezTo>
                <a:cubicBezTo>
                  <a:pt x="1666" y="1281"/>
                  <a:pt x="1673" y="1274"/>
                  <a:pt x="1673" y="1266"/>
                </a:cubicBezTo>
                <a:cubicBezTo>
                  <a:pt x="1673" y="1258"/>
                  <a:pt x="1666" y="1251"/>
                  <a:pt x="1658" y="1251"/>
                </a:cubicBezTo>
                <a:close/>
                <a:moveTo>
                  <a:pt x="1658" y="1284"/>
                </a:moveTo>
                <a:cubicBezTo>
                  <a:pt x="1650" y="1284"/>
                  <a:pt x="1643" y="1291"/>
                  <a:pt x="1643" y="1299"/>
                </a:cubicBezTo>
                <a:cubicBezTo>
                  <a:pt x="1643" y="1307"/>
                  <a:pt x="1650" y="1314"/>
                  <a:pt x="1658" y="1314"/>
                </a:cubicBezTo>
                <a:cubicBezTo>
                  <a:pt x="1666" y="1314"/>
                  <a:pt x="1673" y="1307"/>
                  <a:pt x="1673" y="1299"/>
                </a:cubicBezTo>
                <a:cubicBezTo>
                  <a:pt x="1673" y="1291"/>
                  <a:pt x="1666" y="1284"/>
                  <a:pt x="1658" y="1284"/>
                </a:cubicBezTo>
                <a:close/>
                <a:moveTo>
                  <a:pt x="1658" y="1317"/>
                </a:moveTo>
                <a:cubicBezTo>
                  <a:pt x="1650" y="1317"/>
                  <a:pt x="1643" y="1323"/>
                  <a:pt x="1643" y="1332"/>
                </a:cubicBezTo>
                <a:cubicBezTo>
                  <a:pt x="1643" y="1340"/>
                  <a:pt x="1650" y="1346"/>
                  <a:pt x="1658" y="1346"/>
                </a:cubicBezTo>
                <a:cubicBezTo>
                  <a:pt x="1666" y="1346"/>
                  <a:pt x="1673" y="1340"/>
                  <a:pt x="1673" y="1332"/>
                </a:cubicBezTo>
                <a:cubicBezTo>
                  <a:pt x="1673" y="1323"/>
                  <a:pt x="1666" y="1317"/>
                  <a:pt x="1658" y="1317"/>
                </a:cubicBezTo>
                <a:close/>
                <a:moveTo>
                  <a:pt x="1658" y="1350"/>
                </a:moveTo>
                <a:cubicBezTo>
                  <a:pt x="1650" y="1350"/>
                  <a:pt x="1643" y="1356"/>
                  <a:pt x="1643" y="1365"/>
                </a:cubicBezTo>
                <a:cubicBezTo>
                  <a:pt x="1643" y="1373"/>
                  <a:pt x="1650" y="1379"/>
                  <a:pt x="1658" y="1379"/>
                </a:cubicBezTo>
                <a:cubicBezTo>
                  <a:pt x="1666" y="1379"/>
                  <a:pt x="1673" y="1373"/>
                  <a:pt x="1673" y="1365"/>
                </a:cubicBezTo>
                <a:cubicBezTo>
                  <a:pt x="1673" y="1356"/>
                  <a:pt x="1666" y="1350"/>
                  <a:pt x="1658" y="1350"/>
                </a:cubicBezTo>
                <a:close/>
                <a:moveTo>
                  <a:pt x="1658" y="1383"/>
                </a:moveTo>
                <a:cubicBezTo>
                  <a:pt x="1650" y="1383"/>
                  <a:pt x="1643" y="1389"/>
                  <a:pt x="1643" y="1397"/>
                </a:cubicBezTo>
                <a:cubicBezTo>
                  <a:pt x="1643" y="1406"/>
                  <a:pt x="1650" y="1412"/>
                  <a:pt x="1658" y="1412"/>
                </a:cubicBezTo>
                <a:cubicBezTo>
                  <a:pt x="1666" y="1412"/>
                  <a:pt x="1673" y="1406"/>
                  <a:pt x="1673" y="1397"/>
                </a:cubicBezTo>
                <a:cubicBezTo>
                  <a:pt x="1673" y="1389"/>
                  <a:pt x="1666" y="1383"/>
                  <a:pt x="1658" y="1383"/>
                </a:cubicBezTo>
                <a:close/>
                <a:moveTo>
                  <a:pt x="1658" y="1416"/>
                </a:moveTo>
                <a:cubicBezTo>
                  <a:pt x="1650" y="1416"/>
                  <a:pt x="1643" y="1422"/>
                  <a:pt x="1643" y="1430"/>
                </a:cubicBezTo>
                <a:cubicBezTo>
                  <a:pt x="1643" y="1439"/>
                  <a:pt x="1650" y="1445"/>
                  <a:pt x="1658" y="1445"/>
                </a:cubicBezTo>
                <a:cubicBezTo>
                  <a:pt x="1666" y="1445"/>
                  <a:pt x="1673" y="1439"/>
                  <a:pt x="1673" y="1430"/>
                </a:cubicBezTo>
                <a:cubicBezTo>
                  <a:pt x="1673" y="1422"/>
                  <a:pt x="1666" y="1416"/>
                  <a:pt x="1658" y="1416"/>
                </a:cubicBezTo>
                <a:close/>
                <a:moveTo>
                  <a:pt x="1691" y="0"/>
                </a:moveTo>
                <a:cubicBezTo>
                  <a:pt x="1683" y="0"/>
                  <a:pt x="1676" y="7"/>
                  <a:pt x="1676" y="15"/>
                </a:cubicBezTo>
                <a:cubicBezTo>
                  <a:pt x="1676" y="23"/>
                  <a:pt x="1683" y="30"/>
                  <a:pt x="1691" y="30"/>
                </a:cubicBezTo>
                <a:cubicBezTo>
                  <a:pt x="1699" y="30"/>
                  <a:pt x="1706" y="23"/>
                  <a:pt x="1706" y="15"/>
                </a:cubicBezTo>
                <a:cubicBezTo>
                  <a:pt x="1706" y="7"/>
                  <a:pt x="1699" y="0"/>
                  <a:pt x="1691" y="0"/>
                </a:cubicBezTo>
                <a:close/>
                <a:moveTo>
                  <a:pt x="1691" y="33"/>
                </a:moveTo>
                <a:cubicBezTo>
                  <a:pt x="1683" y="33"/>
                  <a:pt x="1676" y="40"/>
                  <a:pt x="1676" y="48"/>
                </a:cubicBezTo>
                <a:cubicBezTo>
                  <a:pt x="1676" y="56"/>
                  <a:pt x="1683" y="63"/>
                  <a:pt x="1691" y="63"/>
                </a:cubicBezTo>
                <a:cubicBezTo>
                  <a:pt x="1699" y="63"/>
                  <a:pt x="1706" y="56"/>
                  <a:pt x="1706" y="48"/>
                </a:cubicBezTo>
                <a:cubicBezTo>
                  <a:pt x="1706" y="40"/>
                  <a:pt x="1699" y="33"/>
                  <a:pt x="1691" y="33"/>
                </a:cubicBezTo>
                <a:close/>
                <a:moveTo>
                  <a:pt x="1691" y="66"/>
                </a:moveTo>
                <a:cubicBezTo>
                  <a:pt x="1683" y="66"/>
                  <a:pt x="1676" y="72"/>
                  <a:pt x="1676" y="81"/>
                </a:cubicBezTo>
                <a:cubicBezTo>
                  <a:pt x="1676" y="89"/>
                  <a:pt x="1683" y="95"/>
                  <a:pt x="1691" y="95"/>
                </a:cubicBezTo>
                <a:cubicBezTo>
                  <a:pt x="1699" y="95"/>
                  <a:pt x="1706" y="89"/>
                  <a:pt x="1706" y="81"/>
                </a:cubicBezTo>
                <a:cubicBezTo>
                  <a:pt x="1706" y="72"/>
                  <a:pt x="1699" y="66"/>
                  <a:pt x="1691" y="66"/>
                </a:cubicBezTo>
                <a:close/>
                <a:moveTo>
                  <a:pt x="1691" y="99"/>
                </a:moveTo>
                <a:cubicBezTo>
                  <a:pt x="1683" y="99"/>
                  <a:pt x="1676" y="105"/>
                  <a:pt x="1676" y="114"/>
                </a:cubicBezTo>
                <a:cubicBezTo>
                  <a:pt x="1676" y="122"/>
                  <a:pt x="1683" y="128"/>
                  <a:pt x="1691" y="128"/>
                </a:cubicBezTo>
                <a:cubicBezTo>
                  <a:pt x="1699" y="128"/>
                  <a:pt x="1706" y="122"/>
                  <a:pt x="1706" y="114"/>
                </a:cubicBezTo>
                <a:cubicBezTo>
                  <a:pt x="1706" y="105"/>
                  <a:pt x="1699" y="99"/>
                  <a:pt x="1691" y="99"/>
                </a:cubicBezTo>
                <a:close/>
                <a:moveTo>
                  <a:pt x="1691" y="132"/>
                </a:moveTo>
                <a:cubicBezTo>
                  <a:pt x="1683" y="132"/>
                  <a:pt x="1676" y="138"/>
                  <a:pt x="1676" y="147"/>
                </a:cubicBezTo>
                <a:cubicBezTo>
                  <a:pt x="1676" y="155"/>
                  <a:pt x="1683" y="161"/>
                  <a:pt x="1691" y="161"/>
                </a:cubicBezTo>
                <a:cubicBezTo>
                  <a:pt x="1699" y="161"/>
                  <a:pt x="1706" y="155"/>
                  <a:pt x="1706" y="147"/>
                </a:cubicBezTo>
                <a:cubicBezTo>
                  <a:pt x="1706" y="138"/>
                  <a:pt x="1699" y="132"/>
                  <a:pt x="1691" y="132"/>
                </a:cubicBezTo>
                <a:close/>
                <a:moveTo>
                  <a:pt x="1691" y="165"/>
                </a:moveTo>
                <a:cubicBezTo>
                  <a:pt x="1683" y="165"/>
                  <a:pt x="1676" y="171"/>
                  <a:pt x="1676" y="179"/>
                </a:cubicBezTo>
                <a:cubicBezTo>
                  <a:pt x="1676" y="188"/>
                  <a:pt x="1683" y="194"/>
                  <a:pt x="1691" y="194"/>
                </a:cubicBezTo>
                <a:cubicBezTo>
                  <a:pt x="1699" y="194"/>
                  <a:pt x="1706" y="188"/>
                  <a:pt x="1706" y="179"/>
                </a:cubicBezTo>
                <a:cubicBezTo>
                  <a:pt x="1706" y="171"/>
                  <a:pt x="1699" y="165"/>
                  <a:pt x="1691" y="165"/>
                </a:cubicBezTo>
                <a:close/>
                <a:moveTo>
                  <a:pt x="1691" y="198"/>
                </a:moveTo>
                <a:cubicBezTo>
                  <a:pt x="1683" y="198"/>
                  <a:pt x="1676" y="204"/>
                  <a:pt x="1676" y="212"/>
                </a:cubicBezTo>
                <a:cubicBezTo>
                  <a:pt x="1676" y="221"/>
                  <a:pt x="1683" y="227"/>
                  <a:pt x="1691" y="227"/>
                </a:cubicBezTo>
                <a:cubicBezTo>
                  <a:pt x="1699" y="227"/>
                  <a:pt x="1706" y="221"/>
                  <a:pt x="1706" y="212"/>
                </a:cubicBezTo>
                <a:cubicBezTo>
                  <a:pt x="1706" y="204"/>
                  <a:pt x="1699" y="198"/>
                  <a:pt x="1691" y="198"/>
                </a:cubicBezTo>
                <a:close/>
                <a:moveTo>
                  <a:pt x="1691" y="230"/>
                </a:moveTo>
                <a:cubicBezTo>
                  <a:pt x="1683" y="230"/>
                  <a:pt x="1676" y="237"/>
                  <a:pt x="1676" y="245"/>
                </a:cubicBezTo>
                <a:cubicBezTo>
                  <a:pt x="1676" y="253"/>
                  <a:pt x="1683" y="260"/>
                  <a:pt x="1691" y="260"/>
                </a:cubicBezTo>
                <a:cubicBezTo>
                  <a:pt x="1699" y="260"/>
                  <a:pt x="1706" y="253"/>
                  <a:pt x="1706" y="245"/>
                </a:cubicBezTo>
                <a:cubicBezTo>
                  <a:pt x="1706" y="237"/>
                  <a:pt x="1699" y="230"/>
                  <a:pt x="1691" y="230"/>
                </a:cubicBezTo>
                <a:close/>
                <a:moveTo>
                  <a:pt x="1691" y="263"/>
                </a:moveTo>
                <a:cubicBezTo>
                  <a:pt x="1683" y="263"/>
                  <a:pt x="1676" y="270"/>
                  <a:pt x="1676" y="278"/>
                </a:cubicBezTo>
                <a:cubicBezTo>
                  <a:pt x="1676" y="286"/>
                  <a:pt x="1683" y="293"/>
                  <a:pt x="1691" y="293"/>
                </a:cubicBezTo>
                <a:cubicBezTo>
                  <a:pt x="1699" y="293"/>
                  <a:pt x="1706" y="286"/>
                  <a:pt x="1706" y="278"/>
                </a:cubicBezTo>
                <a:cubicBezTo>
                  <a:pt x="1706" y="270"/>
                  <a:pt x="1699" y="263"/>
                  <a:pt x="1691" y="263"/>
                </a:cubicBezTo>
                <a:close/>
                <a:moveTo>
                  <a:pt x="1691" y="296"/>
                </a:moveTo>
                <a:cubicBezTo>
                  <a:pt x="1683" y="296"/>
                  <a:pt x="1676" y="303"/>
                  <a:pt x="1676" y="311"/>
                </a:cubicBezTo>
                <a:cubicBezTo>
                  <a:pt x="1676" y="319"/>
                  <a:pt x="1683" y="326"/>
                  <a:pt x="1691" y="326"/>
                </a:cubicBezTo>
                <a:cubicBezTo>
                  <a:pt x="1699" y="326"/>
                  <a:pt x="1706" y="319"/>
                  <a:pt x="1706" y="311"/>
                </a:cubicBezTo>
                <a:cubicBezTo>
                  <a:pt x="1706" y="303"/>
                  <a:pt x="1699" y="296"/>
                  <a:pt x="1691" y="296"/>
                </a:cubicBezTo>
                <a:close/>
                <a:moveTo>
                  <a:pt x="1691" y="329"/>
                </a:moveTo>
                <a:cubicBezTo>
                  <a:pt x="1683" y="329"/>
                  <a:pt x="1676" y="336"/>
                  <a:pt x="1676" y="344"/>
                </a:cubicBezTo>
                <a:cubicBezTo>
                  <a:pt x="1676" y="352"/>
                  <a:pt x="1683" y="359"/>
                  <a:pt x="1691" y="359"/>
                </a:cubicBezTo>
                <a:cubicBezTo>
                  <a:pt x="1699" y="359"/>
                  <a:pt x="1706" y="352"/>
                  <a:pt x="1706" y="344"/>
                </a:cubicBezTo>
                <a:cubicBezTo>
                  <a:pt x="1706" y="336"/>
                  <a:pt x="1699" y="329"/>
                  <a:pt x="1691" y="329"/>
                </a:cubicBezTo>
                <a:close/>
                <a:moveTo>
                  <a:pt x="1691" y="362"/>
                </a:moveTo>
                <a:cubicBezTo>
                  <a:pt x="1683" y="362"/>
                  <a:pt x="1676" y="369"/>
                  <a:pt x="1676" y="377"/>
                </a:cubicBezTo>
                <a:cubicBezTo>
                  <a:pt x="1676" y="385"/>
                  <a:pt x="1683" y="392"/>
                  <a:pt x="1691" y="392"/>
                </a:cubicBezTo>
                <a:cubicBezTo>
                  <a:pt x="1699" y="392"/>
                  <a:pt x="1706" y="385"/>
                  <a:pt x="1706" y="377"/>
                </a:cubicBezTo>
                <a:cubicBezTo>
                  <a:pt x="1706" y="369"/>
                  <a:pt x="1699" y="362"/>
                  <a:pt x="1691" y="362"/>
                </a:cubicBezTo>
                <a:close/>
                <a:moveTo>
                  <a:pt x="1691" y="395"/>
                </a:moveTo>
                <a:cubicBezTo>
                  <a:pt x="1683" y="395"/>
                  <a:pt x="1676" y="402"/>
                  <a:pt x="1676" y="410"/>
                </a:cubicBezTo>
                <a:cubicBezTo>
                  <a:pt x="1676" y="418"/>
                  <a:pt x="1683" y="425"/>
                  <a:pt x="1691" y="425"/>
                </a:cubicBezTo>
                <a:cubicBezTo>
                  <a:pt x="1699" y="425"/>
                  <a:pt x="1706" y="418"/>
                  <a:pt x="1706" y="410"/>
                </a:cubicBezTo>
                <a:cubicBezTo>
                  <a:pt x="1706" y="402"/>
                  <a:pt x="1699" y="395"/>
                  <a:pt x="1691" y="395"/>
                </a:cubicBezTo>
                <a:close/>
                <a:moveTo>
                  <a:pt x="1691" y="428"/>
                </a:moveTo>
                <a:cubicBezTo>
                  <a:pt x="1683" y="428"/>
                  <a:pt x="1676" y="435"/>
                  <a:pt x="1676" y="443"/>
                </a:cubicBezTo>
                <a:cubicBezTo>
                  <a:pt x="1676" y="451"/>
                  <a:pt x="1683" y="458"/>
                  <a:pt x="1691" y="458"/>
                </a:cubicBezTo>
                <a:cubicBezTo>
                  <a:pt x="1699" y="458"/>
                  <a:pt x="1706" y="451"/>
                  <a:pt x="1706" y="443"/>
                </a:cubicBezTo>
                <a:cubicBezTo>
                  <a:pt x="1706" y="435"/>
                  <a:pt x="1699" y="428"/>
                  <a:pt x="1691" y="428"/>
                </a:cubicBezTo>
                <a:close/>
                <a:moveTo>
                  <a:pt x="1691" y="461"/>
                </a:moveTo>
                <a:cubicBezTo>
                  <a:pt x="1683" y="461"/>
                  <a:pt x="1676" y="468"/>
                  <a:pt x="1676" y="476"/>
                </a:cubicBezTo>
                <a:cubicBezTo>
                  <a:pt x="1676" y="484"/>
                  <a:pt x="1683" y="491"/>
                  <a:pt x="1691" y="491"/>
                </a:cubicBezTo>
                <a:cubicBezTo>
                  <a:pt x="1699" y="491"/>
                  <a:pt x="1706" y="484"/>
                  <a:pt x="1706" y="476"/>
                </a:cubicBezTo>
                <a:cubicBezTo>
                  <a:pt x="1706" y="468"/>
                  <a:pt x="1699" y="461"/>
                  <a:pt x="1691" y="461"/>
                </a:cubicBezTo>
                <a:close/>
                <a:moveTo>
                  <a:pt x="1691" y="494"/>
                </a:moveTo>
                <a:cubicBezTo>
                  <a:pt x="1683" y="494"/>
                  <a:pt x="1676" y="500"/>
                  <a:pt x="1676" y="509"/>
                </a:cubicBezTo>
                <a:cubicBezTo>
                  <a:pt x="1676" y="517"/>
                  <a:pt x="1683" y="523"/>
                  <a:pt x="1691" y="523"/>
                </a:cubicBezTo>
                <a:cubicBezTo>
                  <a:pt x="1699" y="523"/>
                  <a:pt x="1706" y="517"/>
                  <a:pt x="1706" y="509"/>
                </a:cubicBezTo>
                <a:cubicBezTo>
                  <a:pt x="1706" y="500"/>
                  <a:pt x="1699" y="494"/>
                  <a:pt x="1691" y="494"/>
                </a:cubicBezTo>
                <a:close/>
                <a:moveTo>
                  <a:pt x="1691" y="527"/>
                </a:moveTo>
                <a:cubicBezTo>
                  <a:pt x="1683" y="527"/>
                  <a:pt x="1676" y="533"/>
                  <a:pt x="1676" y="542"/>
                </a:cubicBezTo>
                <a:cubicBezTo>
                  <a:pt x="1676" y="550"/>
                  <a:pt x="1683" y="556"/>
                  <a:pt x="1691" y="556"/>
                </a:cubicBezTo>
                <a:cubicBezTo>
                  <a:pt x="1699" y="556"/>
                  <a:pt x="1706" y="550"/>
                  <a:pt x="1706" y="542"/>
                </a:cubicBezTo>
                <a:cubicBezTo>
                  <a:pt x="1706" y="533"/>
                  <a:pt x="1699" y="527"/>
                  <a:pt x="1691" y="527"/>
                </a:cubicBezTo>
                <a:close/>
                <a:moveTo>
                  <a:pt x="1691" y="560"/>
                </a:moveTo>
                <a:cubicBezTo>
                  <a:pt x="1683" y="560"/>
                  <a:pt x="1676" y="566"/>
                  <a:pt x="1676" y="574"/>
                </a:cubicBezTo>
                <a:cubicBezTo>
                  <a:pt x="1676" y="583"/>
                  <a:pt x="1683" y="589"/>
                  <a:pt x="1691" y="589"/>
                </a:cubicBezTo>
                <a:cubicBezTo>
                  <a:pt x="1699" y="589"/>
                  <a:pt x="1706" y="583"/>
                  <a:pt x="1706" y="574"/>
                </a:cubicBezTo>
                <a:cubicBezTo>
                  <a:pt x="1706" y="566"/>
                  <a:pt x="1699" y="560"/>
                  <a:pt x="1691" y="560"/>
                </a:cubicBezTo>
                <a:close/>
                <a:moveTo>
                  <a:pt x="1691" y="593"/>
                </a:moveTo>
                <a:cubicBezTo>
                  <a:pt x="1683" y="593"/>
                  <a:pt x="1676" y="599"/>
                  <a:pt x="1676" y="607"/>
                </a:cubicBezTo>
                <a:cubicBezTo>
                  <a:pt x="1676" y="616"/>
                  <a:pt x="1683" y="622"/>
                  <a:pt x="1691" y="622"/>
                </a:cubicBezTo>
                <a:cubicBezTo>
                  <a:pt x="1699" y="622"/>
                  <a:pt x="1706" y="616"/>
                  <a:pt x="1706" y="607"/>
                </a:cubicBezTo>
                <a:cubicBezTo>
                  <a:pt x="1706" y="599"/>
                  <a:pt x="1699" y="593"/>
                  <a:pt x="1691" y="593"/>
                </a:cubicBezTo>
                <a:close/>
                <a:moveTo>
                  <a:pt x="1691" y="625"/>
                </a:moveTo>
                <a:cubicBezTo>
                  <a:pt x="1683" y="625"/>
                  <a:pt x="1676" y="632"/>
                  <a:pt x="1676" y="640"/>
                </a:cubicBezTo>
                <a:cubicBezTo>
                  <a:pt x="1676" y="648"/>
                  <a:pt x="1683" y="655"/>
                  <a:pt x="1691" y="655"/>
                </a:cubicBezTo>
                <a:cubicBezTo>
                  <a:pt x="1699" y="655"/>
                  <a:pt x="1706" y="648"/>
                  <a:pt x="1706" y="640"/>
                </a:cubicBezTo>
                <a:cubicBezTo>
                  <a:pt x="1706" y="632"/>
                  <a:pt x="1699" y="625"/>
                  <a:pt x="1691" y="625"/>
                </a:cubicBezTo>
                <a:close/>
                <a:moveTo>
                  <a:pt x="1691" y="658"/>
                </a:moveTo>
                <a:cubicBezTo>
                  <a:pt x="1683" y="658"/>
                  <a:pt x="1676" y="665"/>
                  <a:pt x="1676" y="673"/>
                </a:cubicBezTo>
                <a:cubicBezTo>
                  <a:pt x="1676" y="681"/>
                  <a:pt x="1683" y="688"/>
                  <a:pt x="1691" y="688"/>
                </a:cubicBezTo>
                <a:cubicBezTo>
                  <a:pt x="1699" y="688"/>
                  <a:pt x="1706" y="681"/>
                  <a:pt x="1706" y="673"/>
                </a:cubicBezTo>
                <a:cubicBezTo>
                  <a:pt x="1706" y="665"/>
                  <a:pt x="1699" y="658"/>
                  <a:pt x="1691" y="658"/>
                </a:cubicBezTo>
                <a:close/>
                <a:moveTo>
                  <a:pt x="1691" y="691"/>
                </a:moveTo>
                <a:cubicBezTo>
                  <a:pt x="1683" y="691"/>
                  <a:pt x="1676" y="698"/>
                  <a:pt x="1676" y="706"/>
                </a:cubicBezTo>
                <a:cubicBezTo>
                  <a:pt x="1676" y="714"/>
                  <a:pt x="1683" y="721"/>
                  <a:pt x="1691" y="721"/>
                </a:cubicBezTo>
                <a:cubicBezTo>
                  <a:pt x="1699" y="721"/>
                  <a:pt x="1706" y="714"/>
                  <a:pt x="1706" y="706"/>
                </a:cubicBezTo>
                <a:cubicBezTo>
                  <a:pt x="1706" y="698"/>
                  <a:pt x="1699" y="691"/>
                  <a:pt x="1691" y="691"/>
                </a:cubicBezTo>
                <a:close/>
                <a:moveTo>
                  <a:pt x="1691" y="724"/>
                </a:moveTo>
                <a:cubicBezTo>
                  <a:pt x="1683" y="724"/>
                  <a:pt x="1676" y="731"/>
                  <a:pt x="1676" y="739"/>
                </a:cubicBezTo>
                <a:cubicBezTo>
                  <a:pt x="1676" y="747"/>
                  <a:pt x="1683" y="754"/>
                  <a:pt x="1691" y="754"/>
                </a:cubicBezTo>
                <a:cubicBezTo>
                  <a:pt x="1699" y="754"/>
                  <a:pt x="1706" y="747"/>
                  <a:pt x="1706" y="739"/>
                </a:cubicBezTo>
                <a:cubicBezTo>
                  <a:pt x="1706" y="731"/>
                  <a:pt x="1699" y="724"/>
                  <a:pt x="1691" y="724"/>
                </a:cubicBezTo>
                <a:close/>
                <a:moveTo>
                  <a:pt x="1691" y="757"/>
                </a:moveTo>
                <a:cubicBezTo>
                  <a:pt x="1683" y="757"/>
                  <a:pt x="1676" y="764"/>
                  <a:pt x="1676" y="772"/>
                </a:cubicBezTo>
                <a:cubicBezTo>
                  <a:pt x="1676" y="780"/>
                  <a:pt x="1683" y="787"/>
                  <a:pt x="1691" y="787"/>
                </a:cubicBezTo>
                <a:cubicBezTo>
                  <a:pt x="1699" y="787"/>
                  <a:pt x="1706" y="780"/>
                  <a:pt x="1706" y="772"/>
                </a:cubicBezTo>
                <a:cubicBezTo>
                  <a:pt x="1706" y="764"/>
                  <a:pt x="1699" y="757"/>
                  <a:pt x="1691" y="757"/>
                </a:cubicBezTo>
                <a:close/>
                <a:moveTo>
                  <a:pt x="1691" y="790"/>
                </a:moveTo>
                <a:cubicBezTo>
                  <a:pt x="1683" y="790"/>
                  <a:pt x="1676" y="797"/>
                  <a:pt x="1676" y="805"/>
                </a:cubicBezTo>
                <a:cubicBezTo>
                  <a:pt x="1676" y="813"/>
                  <a:pt x="1683" y="820"/>
                  <a:pt x="1691" y="820"/>
                </a:cubicBezTo>
                <a:cubicBezTo>
                  <a:pt x="1699" y="820"/>
                  <a:pt x="1706" y="813"/>
                  <a:pt x="1706" y="805"/>
                </a:cubicBezTo>
                <a:cubicBezTo>
                  <a:pt x="1706" y="797"/>
                  <a:pt x="1699" y="790"/>
                  <a:pt x="1691" y="790"/>
                </a:cubicBezTo>
                <a:close/>
                <a:moveTo>
                  <a:pt x="1691" y="823"/>
                </a:moveTo>
                <a:cubicBezTo>
                  <a:pt x="1683" y="823"/>
                  <a:pt x="1676" y="830"/>
                  <a:pt x="1676" y="838"/>
                </a:cubicBezTo>
                <a:cubicBezTo>
                  <a:pt x="1676" y="846"/>
                  <a:pt x="1683" y="853"/>
                  <a:pt x="1691" y="853"/>
                </a:cubicBezTo>
                <a:cubicBezTo>
                  <a:pt x="1699" y="853"/>
                  <a:pt x="1706" y="846"/>
                  <a:pt x="1706" y="838"/>
                </a:cubicBezTo>
                <a:cubicBezTo>
                  <a:pt x="1706" y="830"/>
                  <a:pt x="1699" y="823"/>
                  <a:pt x="1691" y="823"/>
                </a:cubicBezTo>
                <a:close/>
                <a:moveTo>
                  <a:pt x="1691" y="856"/>
                </a:moveTo>
                <a:cubicBezTo>
                  <a:pt x="1683" y="856"/>
                  <a:pt x="1676" y="863"/>
                  <a:pt x="1676" y="871"/>
                </a:cubicBezTo>
                <a:cubicBezTo>
                  <a:pt x="1676" y="879"/>
                  <a:pt x="1683" y="886"/>
                  <a:pt x="1691" y="886"/>
                </a:cubicBezTo>
                <a:cubicBezTo>
                  <a:pt x="1699" y="886"/>
                  <a:pt x="1706" y="879"/>
                  <a:pt x="1706" y="871"/>
                </a:cubicBezTo>
                <a:cubicBezTo>
                  <a:pt x="1706" y="863"/>
                  <a:pt x="1699" y="856"/>
                  <a:pt x="1691" y="856"/>
                </a:cubicBezTo>
                <a:close/>
                <a:moveTo>
                  <a:pt x="1691" y="889"/>
                </a:moveTo>
                <a:cubicBezTo>
                  <a:pt x="1683" y="889"/>
                  <a:pt x="1676" y="895"/>
                  <a:pt x="1676" y="904"/>
                </a:cubicBezTo>
                <a:cubicBezTo>
                  <a:pt x="1676" y="912"/>
                  <a:pt x="1683" y="918"/>
                  <a:pt x="1691" y="918"/>
                </a:cubicBezTo>
                <a:cubicBezTo>
                  <a:pt x="1699" y="918"/>
                  <a:pt x="1706" y="912"/>
                  <a:pt x="1706" y="904"/>
                </a:cubicBezTo>
                <a:cubicBezTo>
                  <a:pt x="1706" y="895"/>
                  <a:pt x="1699" y="889"/>
                  <a:pt x="1691" y="889"/>
                </a:cubicBezTo>
                <a:close/>
                <a:moveTo>
                  <a:pt x="1691" y="922"/>
                </a:moveTo>
                <a:cubicBezTo>
                  <a:pt x="1683" y="922"/>
                  <a:pt x="1676" y="928"/>
                  <a:pt x="1676" y="937"/>
                </a:cubicBezTo>
                <a:cubicBezTo>
                  <a:pt x="1676" y="945"/>
                  <a:pt x="1683" y="951"/>
                  <a:pt x="1691" y="951"/>
                </a:cubicBezTo>
                <a:cubicBezTo>
                  <a:pt x="1699" y="951"/>
                  <a:pt x="1706" y="945"/>
                  <a:pt x="1706" y="937"/>
                </a:cubicBezTo>
                <a:cubicBezTo>
                  <a:pt x="1706" y="928"/>
                  <a:pt x="1699" y="922"/>
                  <a:pt x="1691" y="922"/>
                </a:cubicBezTo>
                <a:close/>
                <a:moveTo>
                  <a:pt x="1691" y="955"/>
                </a:moveTo>
                <a:cubicBezTo>
                  <a:pt x="1683" y="955"/>
                  <a:pt x="1676" y="961"/>
                  <a:pt x="1676" y="970"/>
                </a:cubicBezTo>
                <a:cubicBezTo>
                  <a:pt x="1676" y="978"/>
                  <a:pt x="1683" y="984"/>
                  <a:pt x="1691" y="984"/>
                </a:cubicBezTo>
                <a:cubicBezTo>
                  <a:pt x="1699" y="984"/>
                  <a:pt x="1706" y="978"/>
                  <a:pt x="1706" y="970"/>
                </a:cubicBezTo>
                <a:cubicBezTo>
                  <a:pt x="1706" y="961"/>
                  <a:pt x="1699" y="955"/>
                  <a:pt x="1691" y="955"/>
                </a:cubicBezTo>
                <a:close/>
                <a:moveTo>
                  <a:pt x="1691" y="988"/>
                </a:moveTo>
                <a:cubicBezTo>
                  <a:pt x="1683" y="988"/>
                  <a:pt x="1676" y="994"/>
                  <a:pt x="1676" y="1002"/>
                </a:cubicBezTo>
                <a:cubicBezTo>
                  <a:pt x="1676" y="1011"/>
                  <a:pt x="1683" y="1017"/>
                  <a:pt x="1691" y="1017"/>
                </a:cubicBezTo>
                <a:cubicBezTo>
                  <a:pt x="1699" y="1017"/>
                  <a:pt x="1706" y="1011"/>
                  <a:pt x="1706" y="1002"/>
                </a:cubicBezTo>
                <a:cubicBezTo>
                  <a:pt x="1706" y="994"/>
                  <a:pt x="1699" y="988"/>
                  <a:pt x="1691" y="988"/>
                </a:cubicBezTo>
                <a:close/>
                <a:moveTo>
                  <a:pt x="1691" y="1021"/>
                </a:moveTo>
                <a:cubicBezTo>
                  <a:pt x="1683" y="1021"/>
                  <a:pt x="1676" y="1027"/>
                  <a:pt x="1676" y="1035"/>
                </a:cubicBezTo>
                <a:cubicBezTo>
                  <a:pt x="1676" y="1044"/>
                  <a:pt x="1683" y="1050"/>
                  <a:pt x="1691" y="1050"/>
                </a:cubicBezTo>
                <a:cubicBezTo>
                  <a:pt x="1699" y="1050"/>
                  <a:pt x="1706" y="1044"/>
                  <a:pt x="1706" y="1035"/>
                </a:cubicBezTo>
                <a:cubicBezTo>
                  <a:pt x="1706" y="1027"/>
                  <a:pt x="1699" y="1021"/>
                  <a:pt x="1691" y="1021"/>
                </a:cubicBezTo>
                <a:close/>
                <a:moveTo>
                  <a:pt x="1691" y="1053"/>
                </a:moveTo>
                <a:cubicBezTo>
                  <a:pt x="1683" y="1053"/>
                  <a:pt x="1676" y="1060"/>
                  <a:pt x="1676" y="1068"/>
                </a:cubicBezTo>
                <a:cubicBezTo>
                  <a:pt x="1676" y="1076"/>
                  <a:pt x="1683" y="1083"/>
                  <a:pt x="1691" y="1083"/>
                </a:cubicBezTo>
                <a:cubicBezTo>
                  <a:pt x="1699" y="1083"/>
                  <a:pt x="1706" y="1076"/>
                  <a:pt x="1706" y="1068"/>
                </a:cubicBezTo>
                <a:cubicBezTo>
                  <a:pt x="1706" y="1060"/>
                  <a:pt x="1699" y="1053"/>
                  <a:pt x="1691" y="1053"/>
                </a:cubicBezTo>
                <a:close/>
                <a:moveTo>
                  <a:pt x="1691" y="1086"/>
                </a:moveTo>
                <a:cubicBezTo>
                  <a:pt x="1683" y="1086"/>
                  <a:pt x="1676" y="1093"/>
                  <a:pt x="1676" y="1101"/>
                </a:cubicBezTo>
                <a:cubicBezTo>
                  <a:pt x="1676" y="1109"/>
                  <a:pt x="1683" y="1116"/>
                  <a:pt x="1691" y="1116"/>
                </a:cubicBezTo>
                <a:cubicBezTo>
                  <a:pt x="1699" y="1116"/>
                  <a:pt x="1706" y="1109"/>
                  <a:pt x="1706" y="1101"/>
                </a:cubicBezTo>
                <a:cubicBezTo>
                  <a:pt x="1706" y="1093"/>
                  <a:pt x="1699" y="1086"/>
                  <a:pt x="1691" y="1086"/>
                </a:cubicBezTo>
                <a:close/>
                <a:moveTo>
                  <a:pt x="1691" y="1119"/>
                </a:moveTo>
                <a:cubicBezTo>
                  <a:pt x="1683" y="1119"/>
                  <a:pt x="1676" y="1126"/>
                  <a:pt x="1676" y="1134"/>
                </a:cubicBezTo>
                <a:cubicBezTo>
                  <a:pt x="1676" y="1142"/>
                  <a:pt x="1683" y="1149"/>
                  <a:pt x="1691" y="1149"/>
                </a:cubicBezTo>
                <a:cubicBezTo>
                  <a:pt x="1699" y="1149"/>
                  <a:pt x="1706" y="1142"/>
                  <a:pt x="1706" y="1134"/>
                </a:cubicBezTo>
                <a:cubicBezTo>
                  <a:pt x="1706" y="1126"/>
                  <a:pt x="1699" y="1119"/>
                  <a:pt x="1691" y="1119"/>
                </a:cubicBezTo>
                <a:close/>
                <a:moveTo>
                  <a:pt x="1691" y="1152"/>
                </a:moveTo>
                <a:cubicBezTo>
                  <a:pt x="1683" y="1152"/>
                  <a:pt x="1676" y="1159"/>
                  <a:pt x="1676" y="1167"/>
                </a:cubicBezTo>
                <a:cubicBezTo>
                  <a:pt x="1676" y="1175"/>
                  <a:pt x="1683" y="1182"/>
                  <a:pt x="1691" y="1182"/>
                </a:cubicBezTo>
                <a:cubicBezTo>
                  <a:pt x="1699" y="1182"/>
                  <a:pt x="1706" y="1175"/>
                  <a:pt x="1706" y="1167"/>
                </a:cubicBezTo>
                <a:cubicBezTo>
                  <a:pt x="1706" y="1159"/>
                  <a:pt x="1699" y="1152"/>
                  <a:pt x="1691" y="1152"/>
                </a:cubicBezTo>
                <a:close/>
                <a:moveTo>
                  <a:pt x="1691" y="1185"/>
                </a:moveTo>
                <a:cubicBezTo>
                  <a:pt x="1683" y="1185"/>
                  <a:pt x="1676" y="1192"/>
                  <a:pt x="1676" y="1200"/>
                </a:cubicBezTo>
                <a:cubicBezTo>
                  <a:pt x="1676" y="1208"/>
                  <a:pt x="1683" y="1215"/>
                  <a:pt x="1691" y="1215"/>
                </a:cubicBezTo>
                <a:cubicBezTo>
                  <a:pt x="1699" y="1215"/>
                  <a:pt x="1706" y="1208"/>
                  <a:pt x="1706" y="1200"/>
                </a:cubicBezTo>
                <a:cubicBezTo>
                  <a:pt x="1706" y="1192"/>
                  <a:pt x="1699" y="1185"/>
                  <a:pt x="1691" y="1185"/>
                </a:cubicBezTo>
                <a:close/>
                <a:moveTo>
                  <a:pt x="1691" y="1218"/>
                </a:moveTo>
                <a:cubicBezTo>
                  <a:pt x="1683" y="1218"/>
                  <a:pt x="1676" y="1225"/>
                  <a:pt x="1676" y="1233"/>
                </a:cubicBezTo>
                <a:cubicBezTo>
                  <a:pt x="1676" y="1241"/>
                  <a:pt x="1683" y="1248"/>
                  <a:pt x="1691" y="1248"/>
                </a:cubicBezTo>
                <a:cubicBezTo>
                  <a:pt x="1699" y="1248"/>
                  <a:pt x="1706" y="1241"/>
                  <a:pt x="1706" y="1233"/>
                </a:cubicBezTo>
                <a:cubicBezTo>
                  <a:pt x="1706" y="1225"/>
                  <a:pt x="1699" y="1218"/>
                  <a:pt x="1691" y="1218"/>
                </a:cubicBezTo>
                <a:close/>
                <a:moveTo>
                  <a:pt x="1691" y="1251"/>
                </a:moveTo>
                <a:cubicBezTo>
                  <a:pt x="1683" y="1251"/>
                  <a:pt x="1676" y="1258"/>
                  <a:pt x="1676" y="1266"/>
                </a:cubicBezTo>
                <a:cubicBezTo>
                  <a:pt x="1676" y="1274"/>
                  <a:pt x="1683" y="1281"/>
                  <a:pt x="1691" y="1281"/>
                </a:cubicBezTo>
                <a:cubicBezTo>
                  <a:pt x="1699" y="1281"/>
                  <a:pt x="1706" y="1274"/>
                  <a:pt x="1706" y="1266"/>
                </a:cubicBezTo>
                <a:cubicBezTo>
                  <a:pt x="1706" y="1258"/>
                  <a:pt x="1699" y="1251"/>
                  <a:pt x="1691" y="1251"/>
                </a:cubicBezTo>
                <a:close/>
                <a:moveTo>
                  <a:pt x="1691" y="1284"/>
                </a:moveTo>
                <a:cubicBezTo>
                  <a:pt x="1683" y="1284"/>
                  <a:pt x="1676" y="1291"/>
                  <a:pt x="1676" y="1299"/>
                </a:cubicBezTo>
                <a:cubicBezTo>
                  <a:pt x="1676" y="1307"/>
                  <a:pt x="1683" y="1314"/>
                  <a:pt x="1691" y="1314"/>
                </a:cubicBezTo>
                <a:cubicBezTo>
                  <a:pt x="1699" y="1314"/>
                  <a:pt x="1706" y="1307"/>
                  <a:pt x="1706" y="1299"/>
                </a:cubicBezTo>
                <a:cubicBezTo>
                  <a:pt x="1706" y="1291"/>
                  <a:pt x="1699" y="1284"/>
                  <a:pt x="1691" y="1284"/>
                </a:cubicBezTo>
                <a:close/>
                <a:moveTo>
                  <a:pt x="1691" y="1317"/>
                </a:moveTo>
                <a:cubicBezTo>
                  <a:pt x="1683" y="1317"/>
                  <a:pt x="1676" y="1323"/>
                  <a:pt x="1676" y="1332"/>
                </a:cubicBezTo>
                <a:cubicBezTo>
                  <a:pt x="1676" y="1340"/>
                  <a:pt x="1683" y="1346"/>
                  <a:pt x="1691" y="1346"/>
                </a:cubicBezTo>
                <a:cubicBezTo>
                  <a:pt x="1699" y="1346"/>
                  <a:pt x="1706" y="1340"/>
                  <a:pt x="1706" y="1332"/>
                </a:cubicBezTo>
                <a:cubicBezTo>
                  <a:pt x="1706" y="1323"/>
                  <a:pt x="1699" y="1317"/>
                  <a:pt x="1691" y="1317"/>
                </a:cubicBezTo>
                <a:close/>
                <a:moveTo>
                  <a:pt x="1691" y="1350"/>
                </a:moveTo>
                <a:cubicBezTo>
                  <a:pt x="1683" y="1350"/>
                  <a:pt x="1676" y="1356"/>
                  <a:pt x="1676" y="1365"/>
                </a:cubicBezTo>
                <a:cubicBezTo>
                  <a:pt x="1676" y="1373"/>
                  <a:pt x="1683" y="1379"/>
                  <a:pt x="1691" y="1379"/>
                </a:cubicBezTo>
                <a:cubicBezTo>
                  <a:pt x="1699" y="1379"/>
                  <a:pt x="1706" y="1373"/>
                  <a:pt x="1706" y="1365"/>
                </a:cubicBezTo>
                <a:cubicBezTo>
                  <a:pt x="1706" y="1356"/>
                  <a:pt x="1699" y="1350"/>
                  <a:pt x="1691" y="1350"/>
                </a:cubicBezTo>
                <a:close/>
                <a:moveTo>
                  <a:pt x="1691" y="1383"/>
                </a:moveTo>
                <a:cubicBezTo>
                  <a:pt x="1683" y="1383"/>
                  <a:pt x="1676" y="1389"/>
                  <a:pt x="1676" y="1397"/>
                </a:cubicBezTo>
                <a:cubicBezTo>
                  <a:pt x="1676" y="1406"/>
                  <a:pt x="1683" y="1412"/>
                  <a:pt x="1691" y="1412"/>
                </a:cubicBezTo>
                <a:cubicBezTo>
                  <a:pt x="1699" y="1412"/>
                  <a:pt x="1706" y="1406"/>
                  <a:pt x="1706" y="1397"/>
                </a:cubicBezTo>
                <a:cubicBezTo>
                  <a:pt x="1706" y="1389"/>
                  <a:pt x="1699" y="1383"/>
                  <a:pt x="1691" y="1383"/>
                </a:cubicBezTo>
                <a:close/>
                <a:moveTo>
                  <a:pt x="1691" y="1416"/>
                </a:moveTo>
                <a:cubicBezTo>
                  <a:pt x="1683" y="1416"/>
                  <a:pt x="1676" y="1422"/>
                  <a:pt x="1676" y="1430"/>
                </a:cubicBezTo>
                <a:cubicBezTo>
                  <a:pt x="1676" y="1439"/>
                  <a:pt x="1683" y="1445"/>
                  <a:pt x="1691" y="1445"/>
                </a:cubicBezTo>
                <a:cubicBezTo>
                  <a:pt x="1699" y="1445"/>
                  <a:pt x="1706" y="1439"/>
                  <a:pt x="1706" y="1430"/>
                </a:cubicBezTo>
                <a:cubicBezTo>
                  <a:pt x="1706" y="1422"/>
                  <a:pt x="1699" y="1416"/>
                  <a:pt x="1691" y="1416"/>
                </a:cubicBezTo>
                <a:close/>
                <a:moveTo>
                  <a:pt x="1724" y="0"/>
                </a:moveTo>
                <a:cubicBezTo>
                  <a:pt x="1715" y="0"/>
                  <a:pt x="1709" y="7"/>
                  <a:pt x="1709" y="15"/>
                </a:cubicBezTo>
                <a:cubicBezTo>
                  <a:pt x="1709" y="23"/>
                  <a:pt x="1715" y="30"/>
                  <a:pt x="1724" y="30"/>
                </a:cubicBezTo>
                <a:cubicBezTo>
                  <a:pt x="1732" y="30"/>
                  <a:pt x="1738" y="23"/>
                  <a:pt x="1738" y="15"/>
                </a:cubicBezTo>
                <a:cubicBezTo>
                  <a:pt x="1738" y="7"/>
                  <a:pt x="1732" y="0"/>
                  <a:pt x="1724" y="0"/>
                </a:cubicBezTo>
                <a:close/>
                <a:moveTo>
                  <a:pt x="1724" y="33"/>
                </a:moveTo>
                <a:cubicBezTo>
                  <a:pt x="1715" y="33"/>
                  <a:pt x="1709" y="40"/>
                  <a:pt x="1709" y="48"/>
                </a:cubicBezTo>
                <a:cubicBezTo>
                  <a:pt x="1709" y="56"/>
                  <a:pt x="1715" y="63"/>
                  <a:pt x="1724" y="63"/>
                </a:cubicBezTo>
                <a:cubicBezTo>
                  <a:pt x="1732" y="63"/>
                  <a:pt x="1738" y="56"/>
                  <a:pt x="1738" y="48"/>
                </a:cubicBezTo>
                <a:cubicBezTo>
                  <a:pt x="1738" y="40"/>
                  <a:pt x="1732" y="33"/>
                  <a:pt x="1724" y="33"/>
                </a:cubicBezTo>
                <a:close/>
                <a:moveTo>
                  <a:pt x="1724" y="66"/>
                </a:moveTo>
                <a:cubicBezTo>
                  <a:pt x="1715" y="66"/>
                  <a:pt x="1709" y="72"/>
                  <a:pt x="1709" y="81"/>
                </a:cubicBezTo>
                <a:cubicBezTo>
                  <a:pt x="1709" y="89"/>
                  <a:pt x="1715" y="95"/>
                  <a:pt x="1724" y="95"/>
                </a:cubicBezTo>
                <a:cubicBezTo>
                  <a:pt x="1732" y="95"/>
                  <a:pt x="1738" y="89"/>
                  <a:pt x="1738" y="81"/>
                </a:cubicBezTo>
                <a:cubicBezTo>
                  <a:pt x="1738" y="72"/>
                  <a:pt x="1732" y="66"/>
                  <a:pt x="1724" y="66"/>
                </a:cubicBezTo>
                <a:close/>
                <a:moveTo>
                  <a:pt x="1724" y="99"/>
                </a:moveTo>
                <a:cubicBezTo>
                  <a:pt x="1715" y="99"/>
                  <a:pt x="1709" y="105"/>
                  <a:pt x="1709" y="114"/>
                </a:cubicBezTo>
                <a:cubicBezTo>
                  <a:pt x="1709" y="122"/>
                  <a:pt x="1715" y="128"/>
                  <a:pt x="1724" y="128"/>
                </a:cubicBezTo>
                <a:cubicBezTo>
                  <a:pt x="1732" y="128"/>
                  <a:pt x="1738" y="122"/>
                  <a:pt x="1738" y="114"/>
                </a:cubicBezTo>
                <a:cubicBezTo>
                  <a:pt x="1738" y="105"/>
                  <a:pt x="1732" y="99"/>
                  <a:pt x="1724" y="99"/>
                </a:cubicBezTo>
                <a:close/>
                <a:moveTo>
                  <a:pt x="1724" y="132"/>
                </a:moveTo>
                <a:cubicBezTo>
                  <a:pt x="1715" y="132"/>
                  <a:pt x="1709" y="138"/>
                  <a:pt x="1709" y="147"/>
                </a:cubicBezTo>
                <a:cubicBezTo>
                  <a:pt x="1709" y="155"/>
                  <a:pt x="1715" y="161"/>
                  <a:pt x="1724" y="161"/>
                </a:cubicBezTo>
                <a:cubicBezTo>
                  <a:pt x="1732" y="161"/>
                  <a:pt x="1738" y="155"/>
                  <a:pt x="1738" y="147"/>
                </a:cubicBezTo>
                <a:cubicBezTo>
                  <a:pt x="1738" y="138"/>
                  <a:pt x="1732" y="132"/>
                  <a:pt x="1724" y="132"/>
                </a:cubicBezTo>
                <a:close/>
                <a:moveTo>
                  <a:pt x="1724" y="165"/>
                </a:moveTo>
                <a:cubicBezTo>
                  <a:pt x="1715" y="165"/>
                  <a:pt x="1709" y="171"/>
                  <a:pt x="1709" y="179"/>
                </a:cubicBezTo>
                <a:cubicBezTo>
                  <a:pt x="1709" y="188"/>
                  <a:pt x="1715" y="194"/>
                  <a:pt x="1724" y="194"/>
                </a:cubicBezTo>
                <a:cubicBezTo>
                  <a:pt x="1732" y="194"/>
                  <a:pt x="1738" y="188"/>
                  <a:pt x="1738" y="179"/>
                </a:cubicBezTo>
                <a:cubicBezTo>
                  <a:pt x="1738" y="171"/>
                  <a:pt x="1732" y="165"/>
                  <a:pt x="1724" y="165"/>
                </a:cubicBezTo>
                <a:close/>
                <a:moveTo>
                  <a:pt x="1724" y="198"/>
                </a:moveTo>
                <a:cubicBezTo>
                  <a:pt x="1715" y="198"/>
                  <a:pt x="1709" y="204"/>
                  <a:pt x="1709" y="212"/>
                </a:cubicBezTo>
                <a:cubicBezTo>
                  <a:pt x="1709" y="221"/>
                  <a:pt x="1715" y="227"/>
                  <a:pt x="1724" y="227"/>
                </a:cubicBezTo>
                <a:cubicBezTo>
                  <a:pt x="1732" y="227"/>
                  <a:pt x="1738" y="221"/>
                  <a:pt x="1738" y="212"/>
                </a:cubicBezTo>
                <a:cubicBezTo>
                  <a:pt x="1738" y="204"/>
                  <a:pt x="1732" y="198"/>
                  <a:pt x="1724" y="198"/>
                </a:cubicBezTo>
                <a:close/>
                <a:moveTo>
                  <a:pt x="1724" y="230"/>
                </a:moveTo>
                <a:cubicBezTo>
                  <a:pt x="1715" y="230"/>
                  <a:pt x="1709" y="237"/>
                  <a:pt x="1709" y="245"/>
                </a:cubicBezTo>
                <a:cubicBezTo>
                  <a:pt x="1709" y="253"/>
                  <a:pt x="1715" y="260"/>
                  <a:pt x="1724" y="260"/>
                </a:cubicBezTo>
                <a:cubicBezTo>
                  <a:pt x="1732" y="260"/>
                  <a:pt x="1738" y="253"/>
                  <a:pt x="1738" y="245"/>
                </a:cubicBezTo>
                <a:cubicBezTo>
                  <a:pt x="1738" y="237"/>
                  <a:pt x="1732" y="230"/>
                  <a:pt x="1724" y="230"/>
                </a:cubicBezTo>
                <a:close/>
                <a:moveTo>
                  <a:pt x="1724" y="263"/>
                </a:moveTo>
                <a:cubicBezTo>
                  <a:pt x="1715" y="263"/>
                  <a:pt x="1709" y="270"/>
                  <a:pt x="1709" y="278"/>
                </a:cubicBezTo>
                <a:cubicBezTo>
                  <a:pt x="1709" y="286"/>
                  <a:pt x="1715" y="293"/>
                  <a:pt x="1724" y="293"/>
                </a:cubicBezTo>
                <a:cubicBezTo>
                  <a:pt x="1732" y="293"/>
                  <a:pt x="1738" y="286"/>
                  <a:pt x="1738" y="278"/>
                </a:cubicBezTo>
                <a:cubicBezTo>
                  <a:pt x="1738" y="270"/>
                  <a:pt x="1732" y="263"/>
                  <a:pt x="1724" y="263"/>
                </a:cubicBezTo>
                <a:close/>
                <a:moveTo>
                  <a:pt x="1724" y="296"/>
                </a:moveTo>
                <a:cubicBezTo>
                  <a:pt x="1715" y="296"/>
                  <a:pt x="1709" y="303"/>
                  <a:pt x="1709" y="311"/>
                </a:cubicBezTo>
                <a:cubicBezTo>
                  <a:pt x="1709" y="319"/>
                  <a:pt x="1715" y="326"/>
                  <a:pt x="1724" y="326"/>
                </a:cubicBezTo>
                <a:cubicBezTo>
                  <a:pt x="1732" y="326"/>
                  <a:pt x="1738" y="319"/>
                  <a:pt x="1738" y="311"/>
                </a:cubicBezTo>
                <a:cubicBezTo>
                  <a:pt x="1738" y="303"/>
                  <a:pt x="1732" y="296"/>
                  <a:pt x="1724" y="296"/>
                </a:cubicBezTo>
                <a:close/>
                <a:moveTo>
                  <a:pt x="1724" y="329"/>
                </a:moveTo>
                <a:cubicBezTo>
                  <a:pt x="1715" y="329"/>
                  <a:pt x="1709" y="336"/>
                  <a:pt x="1709" y="344"/>
                </a:cubicBezTo>
                <a:cubicBezTo>
                  <a:pt x="1709" y="352"/>
                  <a:pt x="1715" y="359"/>
                  <a:pt x="1724" y="359"/>
                </a:cubicBezTo>
                <a:cubicBezTo>
                  <a:pt x="1732" y="359"/>
                  <a:pt x="1738" y="352"/>
                  <a:pt x="1738" y="344"/>
                </a:cubicBezTo>
                <a:cubicBezTo>
                  <a:pt x="1738" y="336"/>
                  <a:pt x="1732" y="329"/>
                  <a:pt x="1724" y="329"/>
                </a:cubicBezTo>
                <a:close/>
                <a:moveTo>
                  <a:pt x="1724" y="362"/>
                </a:moveTo>
                <a:cubicBezTo>
                  <a:pt x="1715" y="362"/>
                  <a:pt x="1709" y="369"/>
                  <a:pt x="1709" y="377"/>
                </a:cubicBezTo>
                <a:cubicBezTo>
                  <a:pt x="1709" y="385"/>
                  <a:pt x="1715" y="392"/>
                  <a:pt x="1724" y="392"/>
                </a:cubicBezTo>
                <a:cubicBezTo>
                  <a:pt x="1732" y="392"/>
                  <a:pt x="1738" y="385"/>
                  <a:pt x="1738" y="377"/>
                </a:cubicBezTo>
                <a:cubicBezTo>
                  <a:pt x="1738" y="369"/>
                  <a:pt x="1732" y="362"/>
                  <a:pt x="1724" y="362"/>
                </a:cubicBezTo>
                <a:close/>
                <a:moveTo>
                  <a:pt x="1724" y="395"/>
                </a:moveTo>
                <a:cubicBezTo>
                  <a:pt x="1715" y="395"/>
                  <a:pt x="1709" y="402"/>
                  <a:pt x="1709" y="410"/>
                </a:cubicBezTo>
                <a:cubicBezTo>
                  <a:pt x="1709" y="418"/>
                  <a:pt x="1715" y="425"/>
                  <a:pt x="1724" y="425"/>
                </a:cubicBezTo>
                <a:cubicBezTo>
                  <a:pt x="1732" y="425"/>
                  <a:pt x="1738" y="418"/>
                  <a:pt x="1738" y="410"/>
                </a:cubicBezTo>
                <a:cubicBezTo>
                  <a:pt x="1738" y="402"/>
                  <a:pt x="1732" y="395"/>
                  <a:pt x="1724" y="395"/>
                </a:cubicBezTo>
                <a:close/>
                <a:moveTo>
                  <a:pt x="1724" y="428"/>
                </a:moveTo>
                <a:cubicBezTo>
                  <a:pt x="1715" y="428"/>
                  <a:pt x="1709" y="435"/>
                  <a:pt x="1709" y="443"/>
                </a:cubicBezTo>
                <a:cubicBezTo>
                  <a:pt x="1709" y="451"/>
                  <a:pt x="1715" y="458"/>
                  <a:pt x="1724" y="458"/>
                </a:cubicBezTo>
                <a:cubicBezTo>
                  <a:pt x="1732" y="458"/>
                  <a:pt x="1738" y="451"/>
                  <a:pt x="1738" y="443"/>
                </a:cubicBezTo>
                <a:cubicBezTo>
                  <a:pt x="1738" y="435"/>
                  <a:pt x="1732" y="428"/>
                  <a:pt x="1724" y="428"/>
                </a:cubicBezTo>
                <a:close/>
                <a:moveTo>
                  <a:pt x="1724" y="461"/>
                </a:moveTo>
                <a:cubicBezTo>
                  <a:pt x="1715" y="461"/>
                  <a:pt x="1709" y="468"/>
                  <a:pt x="1709" y="476"/>
                </a:cubicBezTo>
                <a:cubicBezTo>
                  <a:pt x="1709" y="484"/>
                  <a:pt x="1715" y="491"/>
                  <a:pt x="1724" y="491"/>
                </a:cubicBezTo>
                <a:cubicBezTo>
                  <a:pt x="1732" y="491"/>
                  <a:pt x="1738" y="484"/>
                  <a:pt x="1738" y="476"/>
                </a:cubicBezTo>
                <a:cubicBezTo>
                  <a:pt x="1738" y="468"/>
                  <a:pt x="1732" y="461"/>
                  <a:pt x="1724" y="461"/>
                </a:cubicBezTo>
                <a:close/>
                <a:moveTo>
                  <a:pt x="1724" y="494"/>
                </a:moveTo>
                <a:cubicBezTo>
                  <a:pt x="1715" y="494"/>
                  <a:pt x="1709" y="500"/>
                  <a:pt x="1709" y="509"/>
                </a:cubicBezTo>
                <a:cubicBezTo>
                  <a:pt x="1709" y="517"/>
                  <a:pt x="1715" y="523"/>
                  <a:pt x="1724" y="523"/>
                </a:cubicBezTo>
                <a:cubicBezTo>
                  <a:pt x="1732" y="523"/>
                  <a:pt x="1738" y="517"/>
                  <a:pt x="1738" y="509"/>
                </a:cubicBezTo>
                <a:cubicBezTo>
                  <a:pt x="1738" y="500"/>
                  <a:pt x="1732" y="494"/>
                  <a:pt x="1724" y="494"/>
                </a:cubicBezTo>
                <a:close/>
                <a:moveTo>
                  <a:pt x="1724" y="527"/>
                </a:moveTo>
                <a:cubicBezTo>
                  <a:pt x="1715" y="527"/>
                  <a:pt x="1709" y="533"/>
                  <a:pt x="1709" y="542"/>
                </a:cubicBezTo>
                <a:cubicBezTo>
                  <a:pt x="1709" y="550"/>
                  <a:pt x="1715" y="556"/>
                  <a:pt x="1724" y="556"/>
                </a:cubicBezTo>
                <a:cubicBezTo>
                  <a:pt x="1732" y="556"/>
                  <a:pt x="1738" y="550"/>
                  <a:pt x="1738" y="542"/>
                </a:cubicBezTo>
                <a:cubicBezTo>
                  <a:pt x="1738" y="533"/>
                  <a:pt x="1732" y="527"/>
                  <a:pt x="1724" y="527"/>
                </a:cubicBezTo>
                <a:close/>
                <a:moveTo>
                  <a:pt x="1724" y="560"/>
                </a:moveTo>
                <a:cubicBezTo>
                  <a:pt x="1715" y="560"/>
                  <a:pt x="1709" y="566"/>
                  <a:pt x="1709" y="574"/>
                </a:cubicBezTo>
                <a:cubicBezTo>
                  <a:pt x="1709" y="583"/>
                  <a:pt x="1715" y="589"/>
                  <a:pt x="1724" y="589"/>
                </a:cubicBezTo>
                <a:cubicBezTo>
                  <a:pt x="1732" y="589"/>
                  <a:pt x="1738" y="583"/>
                  <a:pt x="1738" y="574"/>
                </a:cubicBezTo>
                <a:cubicBezTo>
                  <a:pt x="1738" y="566"/>
                  <a:pt x="1732" y="560"/>
                  <a:pt x="1724" y="560"/>
                </a:cubicBezTo>
                <a:close/>
                <a:moveTo>
                  <a:pt x="1724" y="593"/>
                </a:moveTo>
                <a:cubicBezTo>
                  <a:pt x="1715" y="593"/>
                  <a:pt x="1709" y="599"/>
                  <a:pt x="1709" y="607"/>
                </a:cubicBezTo>
                <a:cubicBezTo>
                  <a:pt x="1709" y="616"/>
                  <a:pt x="1715" y="622"/>
                  <a:pt x="1724" y="622"/>
                </a:cubicBezTo>
                <a:cubicBezTo>
                  <a:pt x="1732" y="622"/>
                  <a:pt x="1738" y="616"/>
                  <a:pt x="1738" y="607"/>
                </a:cubicBezTo>
                <a:cubicBezTo>
                  <a:pt x="1738" y="599"/>
                  <a:pt x="1732" y="593"/>
                  <a:pt x="1724" y="593"/>
                </a:cubicBezTo>
                <a:close/>
                <a:moveTo>
                  <a:pt x="1724" y="625"/>
                </a:moveTo>
                <a:cubicBezTo>
                  <a:pt x="1715" y="625"/>
                  <a:pt x="1709" y="632"/>
                  <a:pt x="1709" y="640"/>
                </a:cubicBezTo>
                <a:cubicBezTo>
                  <a:pt x="1709" y="648"/>
                  <a:pt x="1715" y="655"/>
                  <a:pt x="1724" y="655"/>
                </a:cubicBezTo>
                <a:cubicBezTo>
                  <a:pt x="1732" y="655"/>
                  <a:pt x="1738" y="648"/>
                  <a:pt x="1738" y="640"/>
                </a:cubicBezTo>
                <a:cubicBezTo>
                  <a:pt x="1738" y="632"/>
                  <a:pt x="1732" y="625"/>
                  <a:pt x="1724" y="625"/>
                </a:cubicBezTo>
                <a:close/>
                <a:moveTo>
                  <a:pt x="1724" y="658"/>
                </a:moveTo>
                <a:cubicBezTo>
                  <a:pt x="1715" y="658"/>
                  <a:pt x="1709" y="665"/>
                  <a:pt x="1709" y="673"/>
                </a:cubicBezTo>
                <a:cubicBezTo>
                  <a:pt x="1709" y="681"/>
                  <a:pt x="1715" y="688"/>
                  <a:pt x="1724" y="688"/>
                </a:cubicBezTo>
                <a:cubicBezTo>
                  <a:pt x="1732" y="688"/>
                  <a:pt x="1738" y="681"/>
                  <a:pt x="1738" y="673"/>
                </a:cubicBezTo>
                <a:cubicBezTo>
                  <a:pt x="1738" y="665"/>
                  <a:pt x="1732" y="658"/>
                  <a:pt x="1724" y="658"/>
                </a:cubicBezTo>
                <a:close/>
                <a:moveTo>
                  <a:pt x="1724" y="691"/>
                </a:moveTo>
                <a:cubicBezTo>
                  <a:pt x="1715" y="691"/>
                  <a:pt x="1709" y="698"/>
                  <a:pt x="1709" y="706"/>
                </a:cubicBezTo>
                <a:cubicBezTo>
                  <a:pt x="1709" y="714"/>
                  <a:pt x="1715" y="721"/>
                  <a:pt x="1724" y="721"/>
                </a:cubicBezTo>
                <a:cubicBezTo>
                  <a:pt x="1732" y="721"/>
                  <a:pt x="1738" y="714"/>
                  <a:pt x="1738" y="706"/>
                </a:cubicBezTo>
                <a:cubicBezTo>
                  <a:pt x="1738" y="698"/>
                  <a:pt x="1732" y="691"/>
                  <a:pt x="1724" y="691"/>
                </a:cubicBezTo>
                <a:close/>
                <a:moveTo>
                  <a:pt x="1724" y="724"/>
                </a:moveTo>
                <a:cubicBezTo>
                  <a:pt x="1715" y="724"/>
                  <a:pt x="1709" y="731"/>
                  <a:pt x="1709" y="739"/>
                </a:cubicBezTo>
                <a:cubicBezTo>
                  <a:pt x="1709" y="747"/>
                  <a:pt x="1715" y="754"/>
                  <a:pt x="1724" y="754"/>
                </a:cubicBezTo>
                <a:cubicBezTo>
                  <a:pt x="1732" y="754"/>
                  <a:pt x="1738" y="747"/>
                  <a:pt x="1738" y="739"/>
                </a:cubicBezTo>
                <a:cubicBezTo>
                  <a:pt x="1738" y="731"/>
                  <a:pt x="1732" y="724"/>
                  <a:pt x="1724" y="724"/>
                </a:cubicBezTo>
                <a:close/>
                <a:moveTo>
                  <a:pt x="1724" y="757"/>
                </a:moveTo>
                <a:cubicBezTo>
                  <a:pt x="1715" y="757"/>
                  <a:pt x="1709" y="764"/>
                  <a:pt x="1709" y="772"/>
                </a:cubicBezTo>
                <a:cubicBezTo>
                  <a:pt x="1709" y="780"/>
                  <a:pt x="1715" y="787"/>
                  <a:pt x="1724" y="787"/>
                </a:cubicBezTo>
                <a:cubicBezTo>
                  <a:pt x="1732" y="787"/>
                  <a:pt x="1738" y="780"/>
                  <a:pt x="1738" y="772"/>
                </a:cubicBezTo>
                <a:cubicBezTo>
                  <a:pt x="1738" y="764"/>
                  <a:pt x="1732" y="757"/>
                  <a:pt x="1724" y="757"/>
                </a:cubicBezTo>
                <a:close/>
                <a:moveTo>
                  <a:pt x="1724" y="790"/>
                </a:moveTo>
                <a:cubicBezTo>
                  <a:pt x="1715" y="790"/>
                  <a:pt x="1709" y="797"/>
                  <a:pt x="1709" y="805"/>
                </a:cubicBezTo>
                <a:cubicBezTo>
                  <a:pt x="1709" y="813"/>
                  <a:pt x="1715" y="820"/>
                  <a:pt x="1724" y="820"/>
                </a:cubicBezTo>
                <a:cubicBezTo>
                  <a:pt x="1732" y="820"/>
                  <a:pt x="1738" y="813"/>
                  <a:pt x="1738" y="805"/>
                </a:cubicBezTo>
                <a:cubicBezTo>
                  <a:pt x="1738" y="797"/>
                  <a:pt x="1732" y="790"/>
                  <a:pt x="1724" y="790"/>
                </a:cubicBezTo>
                <a:close/>
                <a:moveTo>
                  <a:pt x="1724" y="823"/>
                </a:moveTo>
                <a:cubicBezTo>
                  <a:pt x="1715" y="823"/>
                  <a:pt x="1709" y="830"/>
                  <a:pt x="1709" y="838"/>
                </a:cubicBezTo>
                <a:cubicBezTo>
                  <a:pt x="1709" y="846"/>
                  <a:pt x="1715" y="853"/>
                  <a:pt x="1724" y="853"/>
                </a:cubicBezTo>
                <a:cubicBezTo>
                  <a:pt x="1732" y="853"/>
                  <a:pt x="1738" y="846"/>
                  <a:pt x="1738" y="838"/>
                </a:cubicBezTo>
                <a:cubicBezTo>
                  <a:pt x="1738" y="830"/>
                  <a:pt x="1732" y="823"/>
                  <a:pt x="1724" y="823"/>
                </a:cubicBezTo>
                <a:close/>
                <a:moveTo>
                  <a:pt x="1724" y="856"/>
                </a:moveTo>
                <a:cubicBezTo>
                  <a:pt x="1715" y="856"/>
                  <a:pt x="1709" y="863"/>
                  <a:pt x="1709" y="871"/>
                </a:cubicBezTo>
                <a:cubicBezTo>
                  <a:pt x="1709" y="879"/>
                  <a:pt x="1715" y="886"/>
                  <a:pt x="1724" y="886"/>
                </a:cubicBezTo>
                <a:cubicBezTo>
                  <a:pt x="1732" y="886"/>
                  <a:pt x="1738" y="879"/>
                  <a:pt x="1738" y="871"/>
                </a:cubicBezTo>
                <a:cubicBezTo>
                  <a:pt x="1738" y="863"/>
                  <a:pt x="1732" y="856"/>
                  <a:pt x="1724" y="856"/>
                </a:cubicBezTo>
                <a:close/>
                <a:moveTo>
                  <a:pt x="1724" y="889"/>
                </a:moveTo>
                <a:cubicBezTo>
                  <a:pt x="1715" y="889"/>
                  <a:pt x="1709" y="895"/>
                  <a:pt x="1709" y="904"/>
                </a:cubicBezTo>
                <a:cubicBezTo>
                  <a:pt x="1709" y="912"/>
                  <a:pt x="1715" y="918"/>
                  <a:pt x="1724" y="918"/>
                </a:cubicBezTo>
                <a:cubicBezTo>
                  <a:pt x="1732" y="918"/>
                  <a:pt x="1738" y="912"/>
                  <a:pt x="1738" y="904"/>
                </a:cubicBezTo>
                <a:cubicBezTo>
                  <a:pt x="1738" y="895"/>
                  <a:pt x="1732" y="889"/>
                  <a:pt x="1724" y="889"/>
                </a:cubicBezTo>
                <a:close/>
                <a:moveTo>
                  <a:pt x="1724" y="922"/>
                </a:moveTo>
                <a:cubicBezTo>
                  <a:pt x="1715" y="922"/>
                  <a:pt x="1709" y="928"/>
                  <a:pt x="1709" y="937"/>
                </a:cubicBezTo>
                <a:cubicBezTo>
                  <a:pt x="1709" y="945"/>
                  <a:pt x="1715" y="951"/>
                  <a:pt x="1724" y="951"/>
                </a:cubicBezTo>
                <a:cubicBezTo>
                  <a:pt x="1732" y="951"/>
                  <a:pt x="1738" y="945"/>
                  <a:pt x="1738" y="937"/>
                </a:cubicBezTo>
                <a:cubicBezTo>
                  <a:pt x="1738" y="928"/>
                  <a:pt x="1732" y="922"/>
                  <a:pt x="1724" y="922"/>
                </a:cubicBezTo>
                <a:close/>
                <a:moveTo>
                  <a:pt x="1724" y="955"/>
                </a:moveTo>
                <a:cubicBezTo>
                  <a:pt x="1715" y="955"/>
                  <a:pt x="1709" y="961"/>
                  <a:pt x="1709" y="970"/>
                </a:cubicBezTo>
                <a:cubicBezTo>
                  <a:pt x="1709" y="978"/>
                  <a:pt x="1715" y="984"/>
                  <a:pt x="1724" y="984"/>
                </a:cubicBezTo>
                <a:cubicBezTo>
                  <a:pt x="1732" y="984"/>
                  <a:pt x="1738" y="978"/>
                  <a:pt x="1738" y="970"/>
                </a:cubicBezTo>
                <a:cubicBezTo>
                  <a:pt x="1738" y="961"/>
                  <a:pt x="1732" y="955"/>
                  <a:pt x="1724" y="955"/>
                </a:cubicBezTo>
                <a:close/>
                <a:moveTo>
                  <a:pt x="1724" y="988"/>
                </a:moveTo>
                <a:cubicBezTo>
                  <a:pt x="1715" y="988"/>
                  <a:pt x="1709" y="994"/>
                  <a:pt x="1709" y="1002"/>
                </a:cubicBezTo>
                <a:cubicBezTo>
                  <a:pt x="1709" y="1011"/>
                  <a:pt x="1715" y="1017"/>
                  <a:pt x="1724" y="1017"/>
                </a:cubicBezTo>
                <a:cubicBezTo>
                  <a:pt x="1732" y="1017"/>
                  <a:pt x="1738" y="1011"/>
                  <a:pt x="1738" y="1002"/>
                </a:cubicBezTo>
                <a:cubicBezTo>
                  <a:pt x="1738" y="994"/>
                  <a:pt x="1732" y="988"/>
                  <a:pt x="1724" y="988"/>
                </a:cubicBezTo>
                <a:close/>
                <a:moveTo>
                  <a:pt x="1724" y="1021"/>
                </a:moveTo>
                <a:cubicBezTo>
                  <a:pt x="1715" y="1021"/>
                  <a:pt x="1709" y="1027"/>
                  <a:pt x="1709" y="1035"/>
                </a:cubicBezTo>
                <a:cubicBezTo>
                  <a:pt x="1709" y="1044"/>
                  <a:pt x="1715" y="1050"/>
                  <a:pt x="1724" y="1050"/>
                </a:cubicBezTo>
                <a:cubicBezTo>
                  <a:pt x="1732" y="1050"/>
                  <a:pt x="1738" y="1044"/>
                  <a:pt x="1738" y="1035"/>
                </a:cubicBezTo>
                <a:cubicBezTo>
                  <a:pt x="1738" y="1027"/>
                  <a:pt x="1732" y="1021"/>
                  <a:pt x="1724" y="1021"/>
                </a:cubicBezTo>
                <a:close/>
                <a:moveTo>
                  <a:pt x="1724" y="1053"/>
                </a:moveTo>
                <a:cubicBezTo>
                  <a:pt x="1715" y="1053"/>
                  <a:pt x="1709" y="1060"/>
                  <a:pt x="1709" y="1068"/>
                </a:cubicBezTo>
                <a:cubicBezTo>
                  <a:pt x="1709" y="1076"/>
                  <a:pt x="1715" y="1083"/>
                  <a:pt x="1724" y="1083"/>
                </a:cubicBezTo>
                <a:cubicBezTo>
                  <a:pt x="1732" y="1083"/>
                  <a:pt x="1738" y="1076"/>
                  <a:pt x="1738" y="1068"/>
                </a:cubicBezTo>
                <a:cubicBezTo>
                  <a:pt x="1738" y="1060"/>
                  <a:pt x="1732" y="1053"/>
                  <a:pt x="1724" y="1053"/>
                </a:cubicBezTo>
                <a:close/>
                <a:moveTo>
                  <a:pt x="1724" y="1086"/>
                </a:moveTo>
                <a:cubicBezTo>
                  <a:pt x="1715" y="1086"/>
                  <a:pt x="1709" y="1093"/>
                  <a:pt x="1709" y="1101"/>
                </a:cubicBezTo>
                <a:cubicBezTo>
                  <a:pt x="1709" y="1109"/>
                  <a:pt x="1715" y="1116"/>
                  <a:pt x="1724" y="1116"/>
                </a:cubicBezTo>
                <a:cubicBezTo>
                  <a:pt x="1732" y="1116"/>
                  <a:pt x="1738" y="1109"/>
                  <a:pt x="1738" y="1101"/>
                </a:cubicBezTo>
                <a:cubicBezTo>
                  <a:pt x="1738" y="1093"/>
                  <a:pt x="1732" y="1086"/>
                  <a:pt x="1724" y="1086"/>
                </a:cubicBezTo>
                <a:close/>
                <a:moveTo>
                  <a:pt x="1724" y="1119"/>
                </a:moveTo>
                <a:cubicBezTo>
                  <a:pt x="1715" y="1119"/>
                  <a:pt x="1709" y="1126"/>
                  <a:pt x="1709" y="1134"/>
                </a:cubicBezTo>
                <a:cubicBezTo>
                  <a:pt x="1709" y="1142"/>
                  <a:pt x="1715" y="1149"/>
                  <a:pt x="1724" y="1149"/>
                </a:cubicBezTo>
                <a:cubicBezTo>
                  <a:pt x="1732" y="1149"/>
                  <a:pt x="1738" y="1142"/>
                  <a:pt x="1738" y="1134"/>
                </a:cubicBezTo>
                <a:cubicBezTo>
                  <a:pt x="1738" y="1126"/>
                  <a:pt x="1732" y="1119"/>
                  <a:pt x="1724" y="1119"/>
                </a:cubicBezTo>
                <a:close/>
                <a:moveTo>
                  <a:pt x="1724" y="1152"/>
                </a:moveTo>
                <a:cubicBezTo>
                  <a:pt x="1715" y="1152"/>
                  <a:pt x="1709" y="1159"/>
                  <a:pt x="1709" y="1167"/>
                </a:cubicBezTo>
                <a:cubicBezTo>
                  <a:pt x="1709" y="1175"/>
                  <a:pt x="1715" y="1182"/>
                  <a:pt x="1724" y="1182"/>
                </a:cubicBezTo>
                <a:cubicBezTo>
                  <a:pt x="1732" y="1182"/>
                  <a:pt x="1738" y="1175"/>
                  <a:pt x="1738" y="1167"/>
                </a:cubicBezTo>
                <a:cubicBezTo>
                  <a:pt x="1738" y="1159"/>
                  <a:pt x="1732" y="1152"/>
                  <a:pt x="1724" y="1152"/>
                </a:cubicBezTo>
                <a:close/>
                <a:moveTo>
                  <a:pt x="1724" y="1185"/>
                </a:moveTo>
                <a:cubicBezTo>
                  <a:pt x="1715" y="1185"/>
                  <a:pt x="1709" y="1192"/>
                  <a:pt x="1709" y="1200"/>
                </a:cubicBezTo>
                <a:cubicBezTo>
                  <a:pt x="1709" y="1208"/>
                  <a:pt x="1715" y="1215"/>
                  <a:pt x="1724" y="1215"/>
                </a:cubicBezTo>
                <a:cubicBezTo>
                  <a:pt x="1732" y="1215"/>
                  <a:pt x="1738" y="1208"/>
                  <a:pt x="1738" y="1200"/>
                </a:cubicBezTo>
                <a:cubicBezTo>
                  <a:pt x="1738" y="1192"/>
                  <a:pt x="1732" y="1185"/>
                  <a:pt x="1724" y="1185"/>
                </a:cubicBezTo>
                <a:close/>
                <a:moveTo>
                  <a:pt x="1724" y="1218"/>
                </a:moveTo>
                <a:cubicBezTo>
                  <a:pt x="1715" y="1218"/>
                  <a:pt x="1709" y="1225"/>
                  <a:pt x="1709" y="1233"/>
                </a:cubicBezTo>
                <a:cubicBezTo>
                  <a:pt x="1709" y="1241"/>
                  <a:pt x="1715" y="1248"/>
                  <a:pt x="1724" y="1248"/>
                </a:cubicBezTo>
                <a:cubicBezTo>
                  <a:pt x="1732" y="1248"/>
                  <a:pt x="1738" y="1241"/>
                  <a:pt x="1738" y="1233"/>
                </a:cubicBezTo>
                <a:cubicBezTo>
                  <a:pt x="1738" y="1225"/>
                  <a:pt x="1732" y="1218"/>
                  <a:pt x="1724" y="1218"/>
                </a:cubicBezTo>
                <a:close/>
                <a:moveTo>
                  <a:pt x="1724" y="1251"/>
                </a:moveTo>
                <a:cubicBezTo>
                  <a:pt x="1715" y="1251"/>
                  <a:pt x="1709" y="1258"/>
                  <a:pt x="1709" y="1266"/>
                </a:cubicBezTo>
                <a:cubicBezTo>
                  <a:pt x="1709" y="1274"/>
                  <a:pt x="1715" y="1281"/>
                  <a:pt x="1724" y="1281"/>
                </a:cubicBezTo>
                <a:cubicBezTo>
                  <a:pt x="1732" y="1281"/>
                  <a:pt x="1738" y="1274"/>
                  <a:pt x="1738" y="1266"/>
                </a:cubicBezTo>
                <a:cubicBezTo>
                  <a:pt x="1738" y="1258"/>
                  <a:pt x="1732" y="1251"/>
                  <a:pt x="1724" y="1251"/>
                </a:cubicBezTo>
                <a:close/>
                <a:moveTo>
                  <a:pt x="1724" y="1284"/>
                </a:moveTo>
                <a:cubicBezTo>
                  <a:pt x="1715" y="1284"/>
                  <a:pt x="1709" y="1291"/>
                  <a:pt x="1709" y="1299"/>
                </a:cubicBezTo>
                <a:cubicBezTo>
                  <a:pt x="1709" y="1307"/>
                  <a:pt x="1715" y="1314"/>
                  <a:pt x="1724" y="1314"/>
                </a:cubicBezTo>
                <a:cubicBezTo>
                  <a:pt x="1732" y="1314"/>
                  <a:pt x="1738" y="1307"/>
                  <a:pt x="1738" y="1299"/>
                </a:cubicBezTo>
                <a:cubicBezTo>
                  <a:pt x="1738" y="1291"/>
                  <a:pt x="1732" y="1284"/>
                  <a:pt x="1724" y="1284"/>
                </a:cubicBezTo>
                <a:close/>
                <a:moveTo>
                  <a:pt x="1724" y="1317"/>
                </a:moveTo>
                <a:cubicBezTo>
                  <a:pt x="1715" y="1317"/>
                  <a:pt x="1709" y="1323"/>
                  <a:pt x="1709" y="1332"/>
                </a:cubicBezTo>
                <a:cubicBezTo>
                  <a:pt x="1709" y="1340"/>
                  <a:pt x="1715" y="1346"/>
                  <a:pt x="1724" y="1346"/>
                </a:cubicBezTo>
                <a:cubicBezTo>
                  <a:pt x="1732" y="1346"/>
                  <a:pt x="1738" y="1340"/>
                  <a:pt x="1738" y="1332"/>
                </a:cubicBezTo>
                <a:cubicBezTo>
                  <a:pt x="1738" y="1323"/>
                  <a:pt x="1732" y="1317"/>
                  <a:pt x="1724" y="1317"/>
                </a:cubicBezTo>
                <a:close/>
                <a:moveTo>
                  <a:pt x="1724" y="1350"/>
                </a:moveTo>
                <a:cubicBezTo>
                  <a:pt x="1715" y="1350"/>
                  <a:pt x="1709" y="1356"/>
                  <a:pt x="1709" y="1365"/>
                </a:cubicBezTo>
                <a:cubicBezTo>
                  <a:pt x="1709" y="1373"/>
                  <a:pt x="1715" y="1379"/>
                  <a:pt x="1724" y="1379"/>
                </a:cubicBezTo>
                <a:cubicBezTo>
                  <a:pt x="1732" y="1379"/>
                  <a:pt x="1738" y="1373"/>
                  <a:pt x="1738" y="1365"/>
                </a:cubicBezTo>
                <a:cubicBezTo>
                  <a:pt x="1738" y="1356"/>
                  <a:pt x="1732" y="1350"/>
                  <a:pt x="1724" y="1350"/>
                </a:cubicBezTo>
                <a:close/>
                <a:moveTo>
                  <a:pt x="1724" y="1383"/>
                </a:moveTo>
                <a:cubicBezTo>
                  <a:pt x="1715" y="1383"/>
                  <a:pt x="1709" y="1389"/>
                  <a:pt x="1709" y="1397"/>
                </a:cubicBezTo>
                <a:cubicBezTo>
                  <a:pt x="1709" y="1406"/>
                  <a:pt x="1715" y="1412"/>
                  <a:pt x="1724" y="1412"/>
                </a:cubicBezTo>
                <a:cubicBezTo>
                  <a:pt x="1732" y="1412"/>
                  <a:pt x="1738" y="1406"/>
                  <a:pt x="1738" y="1397"/>
                </a:cubicBezTo>
                <a:cubicBezTo>
                  <a:pt x="1738" y="1389"/>
                  <a:pt x="1732" y="1383"/>
                  <a:pt x="1724" y="1383"/>
                </a:cubicBezTo>
                <a:close/>
                <a:moveTo>
                  <a:pt x="1724" y="1416"/>
                </a:moveTo>
                <a:cubicBezTo>
                  <a:pt x="1715" y="1416"/>
                  <a:pt x="1709" y="1422"/>
                  <a:pt x="1709" y="1430"/>
                </a:cubicBezTo>
                <a:cubicBezTo>
                  <a:pt x="1709" y="1439"/>
                  <a:pt x="1715" y="1445"/>
                  <a:pt x="1724" y="1445"/>
                </a:cubicBezTo>
                <a:cubicBezTo>
                  <a:pt x="1732" y="1445"/>
                  <a:pt x="1738" y="1439"/>
                  <a:pt x="1738" y="1430"/>
                </a:cubicBezTo>
                <a:cubicBezTo>
                  <a:pt x="1738" y="1422"/>
                  <a:pt x="1732" y="1416"/>
                  <a:pt x="1724" y="1416"/>
                </a:cubicBezTo>
                <a:close/>
                <a:moveTo>
                  <a:pt x="1756" y="0"/>
                </a:moveTo>
                <a:cubicBezTo>
                  <a:pt x="1748" y="0"/>
                  <a:pt x="1742" y="7"/>
                  <a:pt x="1742" y="15"/>
                </a:cubicBezTo>
                <a:cubicBezTo>
                  <a:pt x="1742" y="23"/>
                  <a:pt x="1748" y="30"/>
                  <a:pt x="1756" y="30"/>
                </a:cubicBezTo>
                <a:cubicBezTo>
                  <a:pt x="1765" y="30"/>
                  <a:pt x="1771" y="23"/>
                  <a:pt x="1771" y="15"/>
                </a:cubicBezTo>
                <a:cubicBezTo>
                  <a:pt x="1771" y="7"/>
                  <a:pt x="1765" y="0"/>
                  <a:pt x="1756" y="0"/>
                </a:cubicBezTo>
                <a:close/>
                <a:moveTo>
                  <a:pt x="1756" y="33"/>
                </a:moveTo>
                <a:cubicBezTo>
                  <a:pt x="1748" y="33"/>
                  <a:pt x="1742" y="40"/>
                  <a:pt x="1742" y="48"/>
                </a:cubicBezTo>
                <a:cubicBezTo>
                  <a:pt x="1742" y="56"/>
                  <a:pt x="1748" y="63"/>
                  <a:pt x="1756" y="63"/>
                </a:cubicBezTo>
                <a:cubicBezTo>
                  <a:pt x="1765" y="63"/>
                  <a:pt x="1771" y="56"/>
                  <a:pt x="1771" y="48"/>
                </a:cubicBezTo>
                <a:cubicBezTo>
                  <a:pt x="1771" y="40"/>
                  <a:pt x="1765" y="33"/>
                  <a:pt x="1756" y="33"/>
                </a:cubicBezTo>
                <a:close/>
                <a:moveTo>
                  <a:pt x="1756" y="66"/>
                </a:moveTo>
                <a:cubicBezTo>
                  <a:pt x="1748" y="66"/>
                  <a:pt x="1742" y="72"/>
                  <a:pt x="1742" y="81"/>
                </a:cubicBezTo>
                <a:cubicBezTo>
                  <a:pt x="1742" y="89"/>
                  <a:pt x="1748" y="95"/>
                  <a:pt x="1756" y="95"/>
                </a:cubicBezTo>
                <a:cubicBezTo>
                  <a:pt x="1765" y="95"/>
                  <a:pt x="1771" y="89"/>
                  <a:pt x="1771" y="81"/>
                </a:cubicBezTo>
                <a:cubicBezTo>
                  <a:pt x="1771" y="72"/>
                  <a:pt x="1765" y="66"/>
                  <a:pt x="1756" y="66"/>
                </a:cubicBezTo>
                <a:close/>
                <a:moveTo>
                  <a:pt x="1756" y="99"/>
                </a:moveTo>
                <a:cubicBezTo>
                  <a:pt x="1748" y="99"/>
                  <a:pt x="1742" y="105"/>
                  <a:pt x="1742" y="114"/>
                </a:cubicBezTo>
                <a:cubicBezTo>
                  <a:pt x="1742" y="122"/>
                  <a:pt x="1748" y="128"/>
                  <a:pt x="1756" y="128"/>
                </a:cubicBezTo>
                <a:cubicBezTo>
                  <a:pt x="1765" y="128"/>
                  <a:pt x="1771" y="122"/>
                  <a:pt x="1771" y="114"/>
                </a:cubicBezTo>
                <a:cubicBezTo>
                  <a:pt x="1771" y="105"/>
                  <a:pt x="1765" y="99"/>
                  <a:pt x="1756" y="99"/>
                </a:cubicBezTo>
                <a:close/>
                <a:moveTo>
                  <a:pt x="1756" y="132"/>
                </a:moveTo>
                <a:cubicBezTo>
                  <a:pt x="1748" y="132"/>
                  <a:pt x="1742" y="138"/>
                  <a:pt x="1742" y="147"/>
                </a:cubicBezTo>
                <a:cubicBezTo>
                  <a:pt x="1742" y="155"/>
                  <a:pt x="1748" y="161"/>
                  <a:pt x="1756" y="161"/>
                </a:cubicBezTo>
                <a:cubicBezTo>
                  <a:pt x="1765" y="161"/>
                  <a:pt x="1771" y="155"/>
                  <a:pt x="1771" y="147"/>
                </a:cubicBezTo>
                <a:cubicBezTo>
                  <a:pt x="1771" y="138"/>
                  <a:pt x="1765" y="132"/>
                  <a:pt x="1756" y="132"/>
                </a:cubicBezTo>
                <a:close/>
                <a:moveTo>
                  <a:pt x="1756" y="165"/>
                </a:moveTo>
                <a:cubicBezTo>
                  <a:pt x="1748" y="165"/>
                  <a:pt x="1742" y="171"/>
                  <a:pt x="1742" y="179"/>
                </a:cubicBezTo>
                <a:cubicBezTo>
                  <a:pt x="1742" y="188"/>
                  <a:pt x="1748" y="194"/>
                  <a:pt x="1756" y="194"/>
                </a:cubicBezTo>
                <a:cubicBezTo>
                  <a:pt x="1765" y="194"/>
                  <a:pt x="1771" y="188"/>
                  <a:pt x="1771" y="179"/>
                </a:cubicBezTo>
                <a:cubicBezTo>
                  <a:pt x="1771" y="171"/>
                  <a:pt x="1765" y="165"/>
                  <a:pt x="1756" y="165"/>
                </a:cubicBezTo>
                <a:close/>
                <a:moveTo>
                  <a:pt x="1756" y="198"/>
                </a:moveTo>
                <a:cubicBezTo>
                  <a:pt x="1748" y="198"/>
                  <a:pt x="1742" y="204"/>
                  <a:pt x="1742" y="212"/>
                </a:cubicBezTo>
                <a:cubicBezTo>
                  <a:pt x="1742" y="221"/>
                  <a:pt x="1748" y="227"/>
                  <a:pt x="1756" y="227"/>
                </a:cubicBezTo>
                <a:cubicBezTo>
                  <a:pt x="1765" y="227"/>
                  <a:pt x="1771" y="221"/>
                  <a:pt x="1771" y="212"/>
                </a:cubicBezTo>
                <a:cubicBezTo>
                  <a:pt x="1771" y="204"/>
                  <a:pt x="1765" y="198"/>
                  <a:pt x="1756" y="198"/>
                </a:cubicBezTo>
                <a:close/>
                <a:moveTo>
                  <a:pt x="1756" y="230"/>
                </a:moveTo>
                <a:cubicBezTo>
                  <a:pt x="1748" y="230"/>
                  <a:pt x="1742" y="237"/>
                  <a:pt x="1742" y="245"/>
                </a:cubicBezTo>
                <a:cubicBezTo>
                  <a:pt x="1742" y="253"/>
                  <a:pt x="1748" y="260"/>
                  <a:pt x="1756" y="260"/>
                </a:cubicBezTo>
                <a:cubicBezTo>
                  <a:pt x="1765" y="260"/>
                  <a:pt x="1771" y="253"/>
                  <a:pt x="1771" y="245"/>
                </a:cubicBezTo>
                <a:cubicBezTo>
                  <a:pt x="1771" y="237"/>
                  <a:pt x="1765" y="230"/>
                  <a:pt x="1756" y="230"/>
                </a:cubicBezTo>
                <a:close/>
                <a:moveTo>
                  <a:pt x="1756" y="263"/>
                </a:moveTo>
                <a:cubicBezTo>
                  <a:pt x="1748" y="263"/>
                  <a:pt x="1742" y="270"/>
                  <a:pt x="1742" y="278"/>
                </a:cubicBezTo>
                <a:cubicBezTo>
                  <a:pt x="1742" y="286"/>
                  <a:pt x="1748" y="293"/>
                  <a:pt x="1756" y="293"/>
                </a:cubicBezTo>
                <a:cubicBezTo>
                  <a:pt x="1765" y="293"/>
                  <a:pt x="1771" y="286"/>
                  <a:pt x="1771" y="278"/>
                </a:cubicBezTo>
                <a:cubicBezTo>
                  <a:pt x="1771" y="270"/>
                  <a:pt x="1765" y="263"/>
                  <a:pt x="1756" y="263"/>
                </a:cubicBezTo>
                <a:close/>
                <a:moveTo>
                  <a:pt x="1756" y="296"/>
                </a:moveTo>
                <a:cubicBezTo>
                  <a:pt x="1748" y="296"/>
                  <a:pt x="1742" y="303"/>
                  <a:pt x="1742" y="311"/>
                </a:cubicBezTo>
                <a:cubicBezTo>
                  <a:pt x="1742" y="319"/>
                  <a:pt x="1748" y="326"/>
                  <a:pt x="1756" y="326"/>
                </a:cubicBezTo>
                <a:cubicBezTo>
                  <a:pt x="1765" y="326"/>
                  <a:pt x="1771" y="319"/>
                  <a:pt x="1771" y="311"/>
                </a:cubicBezTo>
                <a:cubicBezTo>
                  <a:pt x="1771" y="303"/>
                  <a:pt x="1765" y="296"/>
                  <a:pt x="1756" y="296"/>
                </a:cubicBezTo>
                <a:close/>
                <a:moveTo>
                  <a:pt x="1756" y="329"/>
                </a:moveTo>
                <a:cubicBezTo>
                  <a:pt x="1748" y="329"/>
                  <a:pt x="1742" y="336"/>
                  <a:pt x="1742" y="344"/>
                </a:cubicBezTo>
                <a:cubicBezTo>
                  <a:pt x="1742" y="352"/>
                  <a:pt x="1748" y="359"/>
                  <a:pt x="1756" y="359"/>
                </a:cubicBezTo>
                <a:cubicBezTo>
                  <a:pt x="1765" y="359"/>
                  <a:pt x="1771" y="352"/>
                  <a:pt x="1771" y="344"/>
                </a:cubicBezTo>
                <a:cubicBezTo>
                  <a:pt x="1771" y="336"/>
                  <a:pt x="1765" y="329"/>
                  <a:pt x="1756" y="329"/>
                </a:cubicBezTo>
                <a:close/>
                <a:moveTo>
                  <a:pt x="1756" y="362"/>
                </a:moveTo>
                <a:cubicBezTo>
                  <a:pt x="1748" y="362"/>
                  <a:pt x="1742" y="369"/>
                  <a:pt x="1742" y="377"/>
                </a:cubicBezTo>
                <a:cubicBezTo>
                  <a:pt x="1742" y="385"/>
                  <a:pt x="1748" y="392"/>
                  <a:pt x="1756" y="392"/>
                </a:cubicBezTo>
                <a:cubicBezTo>
                  <a:pt x="1765" y="392"/>
                  <a:pt x="1771" y="385"/>
                  <a:pt x="1771" y="377"/>
                </a:cubicBezTo>
                <a:cubicBezTo>
                  <a:pt x="1771" y="369"/>
                  <a:pt x="1765" y="362"/>
                  <a:pt x="1756" y="362"/>
                </a:cubicBezTo>
                <a:close/>
                <a:moveTo>
                  <a:pt x="1756" y="395"/>
                </a:moveTo>
                <a:cubicBezTo>
                  <a:pt x="1748" y="395"/>
                  <a:pt x="1742" y="402"/>
                  <a:pt x="1742" y="410"/>
                </a:cubicBezTo>
                <a:cubicBezTo>
                  <a:pt x="1742" y="418"/>
                  <a:pt x="1748" y="425"/>
                  <a:pt x="1756" y="425"/>
                </a:cubicBezTo>
                <a:cubicBezTo>
                  <a:pt x="1765" y="425"/>
                  <a:pt x="1771" y="418"/>
                  <a:pt x="1771" y="410"/>
                </a:cubicBezTo>
                <a:cubicBezTo>
                  <a:pt x="1771" y="402"/>
                  <a:pt x="1765" y="395"/>
                  <a:pt x="1756" y="395"/>
                </a:cubicBezTo>
                <a:close/>
                <a:moveTo>
                  <a:pt x="1756" y="428"/>
                </a:moveTo>
                <a:cubicBezTo>
                  <a:pt x="1748" y="428"/>
                  <a:pt x="1742" y="435"/>
                  <a:pt x="1742" y="443"/>
                </a:cubicBezTo>
                <a:cubicBezTo>
                  <a:pt x="1742" y="451"/>
                  <a:pt x="1748" y="458"/>
                  <a:pt x="1756" y="458"/>
                </a:cubicBezTo>
                <a:cubicBezTo>
                  <a:pt x="1765" y="458"/>
                  <a:pt x="1771" y="451"/>
                  <a:pt x="1771" y="443"/>
                </a:cubicBezTo>
                <a:cubicBezTo>
                  <a:pt x="1771" y="435"/>
                  <a:pt x="1765" y="428"/>
                  <a:pt x="1756" y="428"/>
                </a:cubicBezTo>
                <a:close/>
                <a:moveTo>
                  <a:pt x="1756" y="461"/>
                </a:moveTo>
                <a:cubicBezTo>
                  <a:pt x="1748" y="461"/>
                  <a:pt x="1742" y="468"/>
                  <a:pt x="1742" y="476"/>
                </a:cubicBezTo>
                <a:cubicBezTo>
                  <a:pt x="1742" y="484"/>
                  <a:pt x="1748" y="491"/>
                  <a:pt x="1756" y="491"/>
                </a:cubicBezTo>
                <a:cubicBezTo>
                  <a:pt x="1765" y="491"/>
                  <a:pt x="1771" y="484"/>
                  <a:pt x="1771" y="476"/>
                </a:cubicBezTo>
                <a:cubicBezTo>
                  <a:pt x="1771" y="468"/>
                  <a:pt x="1765" y="461"/>
                  <a:pt x="1756" y="461"/>
                </a:cubicBezTo>
                <a:close/>
                <a:moveTo>
                  <a:pt x="1756" y="494"/>
                </a:moveTo>
                <a:cubicBezTo>
                  <a:pt x="1748" y="494"/>
                  <a:pt x="1742" y="500"/>
                  <a:pt x="1742" y="509"/>
                </a:cubicBezTo>
                <a:cubicBezTo>
                  <a:pt x="1742" y="517"/>
                  <a:pt x="1748" y="523"/>
                  <a:pt x="1756" y="523"/>
                </a:cubicBezTo>
                <a:cubicBezTo>
                  <a:pt x="1765" y="523"/>
                  <a:pt x="1771" y="517"/>
                  <a:pt x="1771" y="509"/>
                </a:cubicBezTo>
                <a:cubicBezTo>
                  <a:pt x="1771" y="500"/>
                  <a:pt x="1765" y="494"/>
                  <a:pt x="1756" y="494"/>
                </a:cubicBezTo>
                <a:close/>
                <a:moveTo>
                  <a:pt x="1756" y="527"/>
                </a:moveTo>
                <a:cubicBezTo>
                  <a:pt x="1748" y="527"/>
                  <a:pt x="1742" y="533"/>
                  <a:pt x="1742" y="542"/>
                </a:cubicBezTo>
                <a:cubicBezTo>
                  <a:pt x="1742" y="550"/>
                  <a:pt x="1748" y="556"/>
                  <a:pt x="1756" y="556"/>
                </a:cubicBezTo>
                <a:cubicBezTo>
                  <a:pt x="1765" y="556"/>
                  <a:pt x="1771" y="550"/>
                  <a:pt x="1771" y="542"/>
                </a:cubicBezTo>
                <a:cubicBezTo>
                  <a:pt x="1771" y="533"/>
                  <a:pt x="1765" y="527"/>
                  <a:pt x="1756" y="527"/>
                </a:cubicBezTo>
                <a:close/>
                <a:moveTo>
                  <a:pt x="1756" y="560"/>
                </a:moveTo>
                <a:cubicBezTo>
                  <a:pt x="1748" y="560"/>
                  <a:pt x="1742" y="566"/>
                  <a:pt x="1742" y="574"/>
                </a:cubicBezTo>
                <a:cubicBezTo>
                  <a:pt x="1742" y="583"/>
                  <a:pt x="1748" y="589"/>
                  <a:pt x="1756" y="589"/>
                </a:cubicBezTo>
                <a:cubicBezTo>
                  <a:pt x="1765" y="589"/>
                  <a:pt x="1771" y="583"/>
                  <a:pt x="1771" y="574"/>
                </a:cubicBezTo>
                <a:cubicBezTo>
                  <a:pt x="1771" y="566"/>
                  <a:pt x="1765" y="560"/>
                  <a:pt x="1756" y="560"/>
                </a:cubicBezTo>
                <a:close/>
                <a:moveTo>
                  <a:pt x="1756" y="593"/>
                </a:moveTo>
                <a:cubicBezTo>
                  <a:pt x="1748" y="593"/>
                  <a:pt x="1742" y="599"/>
                  <a:pt x="1742" y="607"/>
                </a:cubicBezTo>
                <a:cubicBezTo>
                  <a:pt x="1742" y="616"/>
                  <a:pt x="1748" y="622"/>
                  <a:pt x="1756" y="622"/>
                </a:cubicBezTo>
                <a:cubicBezTo>
                  <a:pt x="1765" y="622"/>
                  <a:pt x="1771" y="616"/>
                  <a:pt x="1771" y="607"/>
                </a:cubicBezTo>
                <a:cubicBezTo>
                  <a:pt x="1771" y="599"/>
                  <a:pt x="1765" y="593"/>
                  <a:pt x="1756" y="593"/>
                </a:cubicBezTo>
                <a:close/>
                <a:moveTo>
                  <a:pt x="1756" y="625"/>
                </a:moveTo>
                <a:cubicBezTo>
                  <a:pt x="1748" y="625"/>
                  <a:pt x="1742" y="632"/>
                  <a:pt x="1742" y="640"/>
                </a:cubicBezTo>
                <a:cubicBezTo>
                  <a:pt x="1742" y="648"/>
                  <a:pt x="1748" y="655"/>
                  <a:pt x="1756" y="655"/>
                </a:cubicBezTo>
                <a:cubicBezTo>
                  <a:pt x="1765" y="655"/>
                  <a:pt x="1771" y="648"/>
                  <a:pt x="1771" y="640"/>
                </a:cubicBezTo>
                <a:cubicBezTo>
                  <a:pt x="1771" y="632"/>
                  <a:pt x="1765" y="625"/>
                  <a:pt x="1756" y="625"/>
                </a:cubicBezTo>
                <a:close/>
                <a:moveTo>
                  <a:pt x="1756" y="658"/>
                </a:moveTo>
                <a:cubicBezTo>
                  <a:pt x="1748" y="658"/>
                  <a:pt x="1742" y="665"/>
                  <a:pt x="1742" y="673"/>
                </a:cubicBezTo>
                <a:cubicBezTo>
                  <a:pt x="1742" y="681"/>
                  <a:pt x="1748" y="688"/>
                  <a:pt x="1756" y="688"/>
                </a:cubicBezTo>
                <a:cubicBezTo>
                  <a:pt x="1765" y="688"/>
                  <a:pt x="1771" y="681"/>
                  <a:pt x="1771" y="673"/>
                </a:cubicBezTo>
                <a:cubicBezTo>
                  <a:pt x="1771" y="665"/>
                  <a:pt x="1765" y="658"/>
                  <a:pt x="1756" y="658"/>
                </a:cubicBezTo>
                <a:close/>
                <a:moveTo>
                  <a:pt x="1756" y="691"/>
                </a:moveTo>
                <a:cubicBezTo>
                  <a:pt x="1748" y="691"/>
                  <a:pt x="1742" y="698"/>
                  <a:pt x="1742" y="706"/>
                </a:cubicBezTo>
                <a:cubicBezTo>
                  <a:pt x="1742" y="714"/>
                  <a:pt x="1748" y="721"/>
                  <a:pt x="1756" y="721"/>
                </a:cubicBezTo>
                <a:cubicBezTo>
                  <a:pt x="1765" y="721"/>
                  <a:pt x="1771" y="714"/>
                  <a:pt x="1771" y="706"/>
                </a:cubicBezTo>
                <a:cubicBezTo>
                  <a:pt x="1771" y="698"/>
                  <a:pt x="1765" y="691"/>
                  <a:pt x="1756" y="691"/>
                </a:cubicBezTo>
                <a:close/>
                <a:moveTo>
                  <a:pt x="1756" y="724"/>
                </a:moveTo>
                <a:cubicBezTo>
                  <a:pt x="1748" y="724"/>
                  <a:pt x="1742" y="731"/>
                  <a:pt x="1742" y="739"/>
                </a:cubicBezTo>
                <a:cubicBezTo>
                  <a:pt x="1742" y="747"/>
                  <a:pt x="1748" y="754"/>
                  <a:pt x="1756" y="754"/>
                </a:cubicBezTo>
                <a:cubicBezTo>
                  <a:pt x="1765" y="754"/>
                  <a:pt x="1771" y="747"/>
                  <a:pt x="1771" y="739"/>
                </a:cubicBezTo>
                <a:cubicBezTo>
                  <a:pt x="1771" y="731"/>
                  <a:pt x="1765" y="724"/>
                  <a:pt x="1756" y="724"/>
                </a:cubicBezTo>
                <a:close/>
                <a:moveTo>
                  <a:pt x="1756" y="757"/>
                </a:moveTo>
                <a:cubicBezTo>
                  <a:pt x="1748" y="757"/>
                  <a:pt x="1742" y="764"/>
                  <a:pt x="1742" y="772"/>
                </a:cubicBezTo>
                <a:cubicBezTo>
                  <a:pt x="1742" y="780"/>
                  <a:pt x="1748" y="787"/>
                  <a:pt x="1756" y="787"/>
                </a:cubicBezTo>
                <a:cubicBezTo>
                  <a:pt x="1765" y="787"/>
                  <a:pt x="1771" y="780"/>
                  <a:pt x="1771" y="772"/>
                </a:cubicBezTo>
                <a:cubicBezTo>
                  <a:pt x="1771" y="764"/>
                  <a:pt x="1765" y="757"/>
                  <a:pt x="1756" y="757"/>
                </a:cubicBezTo>
                <a:close/>
                <a:moveTo>
                  <a:pt x="1756" y="790"/>
                </a:moveTo>
                <a:cubicBezTo>
                  <a:pt x="1748" y="790"/>
                  <a:pt x="1742" y="797"/>
                  <a:pt x="1742" y="805"/>
                </a:cubicBezTo>
                <a:cubicBezTo>
                  <a:pt x="1742" y="813"/>
                  <a:pt x="1748" y="820"/>
                  <a:pt x="1756" y="820"/>
                </a:cubicBezTo>
                <a:cubicBezTo>
                  <a:pt x="1765" y="820"/>
                  <a:pt x="1771" y="813"/>
                  <a:pt x="1771" y="805"/>
                </a:cubicBezTo>
                <a:cubicBezTo>
                  <a:pt x="1771" y="797"/>
                  <a:pt x="1765" y="790"/>
                  <a:pt x="1756" y="790"/>
                </a:cubicBezTo>
                <a:close/>
                <a:moveTo>
                  <a:pt x="1756" y="823"/>
                </a:moveTo>
                <a:cubicBezTo>
                  <a:pt x="1748" y="823"/>
                  <a:pt x="1742" y="830"/>
                  <a:pt x="1742" y="838"/>
                </a:cubicBezTo>
                <a:cubicBezTo>
                  <a:pt x="1742" y="846"/>
                  <a:pt x="1748" y="853"/>
                  <a:pt x="1756" y="853"/>
                </a:cubicBezTo>
                <a:cubicBezTo>
                  <a:pt x="1765" y="853"/>
                  <a:pt x="1771" y="846"/>
                  <a:pt x="1771" y="838"/>
                </a:cubicBezTo>
                <a:cubicBezTo>
                  <a:pt x="1771" y="830"/>
                  <a:pt x="1765" y="823"/>
                  <a:pt x="1756" y="823"/>
                </a:cubicBezTo>
                <a:close/>
                <a:moveTo>
                  <a:pt x="1756" y="856"/>
                </a:moveTo>
                <a:cubicBezTo>
                  <a:pt x="1748" y="856"/>
                  <a:pt x="1742" y="863"/>
                  <a:pt x="1742" y="871"/>
                </a:cubicBezTo>
                <a:cubicBezTo>
                  <a:pt x="1742" y="879"/>
                  <a:pt x="1748" y="886"/>
                  <a:pt x="1756" y="886"/>
                </a:cubicBezTo>
                <a:cubicBezTo>
                  <a:pt x="1765" y="886"/>
                  <a:pt x="1771" y="879"/>
                  <a:pt x="1771" y="871"/>
                </a:cubicBezTo>
                <a:cubicBezTo>
                  <a:pt x="1771" y="863"/>
                  <a:pt x="1765" y="856"/>
                  <a:pt x="1756" y="856"/>
                </a:cubicBezTo>
                <a:close/>
                <a:moveTo>
                  <a:pt x="1756" y="889"/>
                </a:moveTo>
                <a:cubicBezTo>
                  <a:pt x="1748" y="889"/>
                  <a:pt x="1742" y="895"/>
                  <a:pt x="1742" y="904"/>
                </a:cubicBezTo>
                <a:cubicBezTo>
                  <a:pt x="1742" y="912"/>
                  <a:pt x="1748" y="918"/>
                  <a:pt x="1756" y="918"/>
                </a:cubicBezTo>
                <a:cubicBezTo>
                  <a:pt x="1765" y="918"/>
                  <a:pt x="1771" y="912"/>
                  <a:pt x="1771" y="904"/>
                </a:cubicBezTo>
                <a:cubicBezTo>
                  <a:pt x="1771" y="895"/>
                  <a:pt x="1765" y="889"/>
                  <a:pt x="1756" y="889"/>
                </a:cubicBezTo>
                <a:close/>
                <a:moveTo>
                  <a:pt x="1756" y="922"/>
                </a:moveTo>
                <a:cubicBezTo>
                  <a:pt x="1748" y="922"/>
                  <a:pt x="1742" y="928"/>
                  <a:pt x="1742" y="937"/>
                </a:cubicBezTo>
                <a:cubicBezTo>
                  <a:pt x="1742" y="945"/>
                  <a:pt x="1748" y="951"/>
                  <a:pt x="1756" y="951"/>
                </a:cubicBezTo>
                <a:cubicBezTo>
                  <a:pt x="1765" y="951"/>
                  <a:pt x="1771" y="945"/>
                  <a:pt x="1771" y="937"/>
                </a:cubicBezTo>
                <a:cubicBezTo>
                  <a:pt x="1771" y="928"/>
                  <a:pt x="1765" y="922"/>
                  <a:pt x="1756" y="922"/>
                </a:cubicBezTo>
                <a:close/>
                <a:moveTo>
                  <a:pt x="1756" y="955"/>
                </a:moveTo>
                <a:cubicBezTo>
                  <a:pt x="1748" y="955"/>
                  <a:pt x="1742" y="961"/>
                  <a:pt x="1742" y="970"/>
                </a:cubicBezTo>
                <a:cubicBezTo>
                  <a:pt x="1742" y="978"/>
                  <a:pt x="1748" y="984"/>
                  <a:pt x="1756" y="984"/>
                </a:cubicBezTo>
                <a:cubicBezTo>
                  <a:pt x="1765" y="984"/>
                  <a:pt x="1771" y="978"/>
                  <a:pt x="1771" y="970"/>
                </a:cubicBezTo>
                <a:cubicBezTo>
                  <a:pt x="1771" y="961"/>
                  <a:pt x="1765" y="955"/>
                  <a:pt x="1756" y="955"/>
                </a:cubicBezTo>
                <a:close/>
                <a:moveTo>
                  <a:pt x="1756" y="988"/>
                </a:moveTo>
                <a:cubicBezTo>
                  <a:pt x="1748" y="988"/>
                  <a:pt x="1742" y="994"/>
                  <a:pt x="1742" y="1002"/>
                </a:cubicBezTo>
                <a:cubicBezTo>
                  <a:pt x="1742" y="1011"/>
                  <a:pt x="1748" y="1017"/>
                  <a:pt x="1756" y="1017"/>
                </a:cubicBezTo>
                <a:cubicBezTo>
                  <a:pt x="1765" y="1017"/>
                  <a:pt x="1771" y="1011"/>
                  <a:pt x="1771" y="1002"/>
                </a:cubicBezTo>
                <a:cubicBezTo>
                  <a:pt x="1771" y="994"/>
                  <a:pt x="1765" y="988"/>
                  <a:pt x="1756" y="988"/>
                </a:cubicBezTo>
                <a:close/>
                <a:moveTo>
                  <a:pt x="1756" y="1021"/>
                </a:moveTo>
                <a:cubicBezTo>
                  <a:pt x="1748" y="1021"/>
                  <a:pt x="1742" y="1027"/>
                  <a:pt x="1742" y="1035"/>
                </a:cubicBezTo>
                <a:cubicBezTo>
                  <a:pt x="1742" y="1044"/>
                  <a:pt x="1748" y="1050"/>
                  <a:pt x="1756" y="1050"/>
                </a:cubicBezTo>
                <a:cubicBezTo>
                  <a:pt x="1765" y="1050"/>
                  <a:pt x="1771" y="1044"/>
                  <a:pt x="1771" y="1035"/>
                </a:cubicBezTo>
                <a:cubicBezTo>
                  <a:pt x="1771" y="1027"/>
                  <a:pt x="1765" y="1021"/>
                  <a:pt x="1756" y="1021"/>
                </a:cubicBezTo>
                <a:close/>
                <a:moveTo>
                  <a:pt x="1756" y="1053"/>
                </a:moveTo>
                <a:cubicBezTo>
                  <a:pt x="1748" y="1053"/>
                  <a:pt x="1742" y="1060"/>
                  <a:pt x="1742" y="1068"/>
                </a:cubicBezTo>
                <a:cubicBezTo>
                  <a:pt x="1742" y="1076"/>
                  <a:pt x="1748" y="1083"/>
                  <a:pt x="1756" y="1083"/>
                </a:cubicBezTo>
                <a:cubicBezTo>
                  <a:pt x="1765" y="1083"/>
                  <a:pt x="1771" y="1076"/>
                  <a:pt x="1771" y="1068"/>
                </a:cubicBezTo>
                <a:cubicBezTo>
                  <a:pt x="1771" y="1060"/>
                  <a:pt x="1765" y="1053"/>
                  <a:pt x="1756" y="1053"/>
                </a:cubicBezTo>
                <a:close/>
                <a:moveTo>
                  <a:pt x="1756" y="1086"/>
                </a:moveTo>
                <a:cubicBezTo>
                  <a:pt x="1748" y="1086"/>
                  <a:pt x="1742" y="1093"/>
                  <a:pt x="1742" y="1101"/>
                </a:cubicBezTo>
                <a:cubicBezTo>
                  <a:pt x="1742" y="1109"/>
                  <a:pt x="1748" y="1116"/>
                  <a:pt x="1756" y="1116"/>
                </a:cubicBezTo>
                <a:cubicBezTo>
                  <a:pt x="1765" y="1116"/>
                  <a:pt x="1771" y="1109"/>
                  <a:pt x="1771" y="1101"/>
                </a:cubicBezTo>
                <a:cubicBezTo>
                  <a:pt x="1771" y="1093"/>
                  <a:pt x="1765" y="1086"/>
                  <a:pt x="1756" y="1086"/>
                </a:cubicBezTo>
                <a:close/>
                <a:moveTo>
                  <a:pt x="1756" y="1119"/>
                </a:moveTo>
                <a:cubicBezTo>
                  <a:pt x="1748" y="1119"/>
                  <a:pt x="1742" y="1126"/>
                  <a:pt x="1742" y="1134"/>
                </a:cubicBezTo>
                <a:cubicBezTo>
                  <a:pt x="1742" y="1142"/>
                  <a:pt x="1748" y="1149"/>
                  <a:pt x="1756" y="1149"/>
                </a:cubicBezTo>
                <a:cubicBezTo>
                  <a:pt x="1765" y="1149"/>
                  <a:pt x="1771" y="1142"/>
                  <a:pt x="1771" y="1134"/>
                </a:cubicBezTo>
                <a:cubicBezTo>
                  <a:pt x="1771" y="1126"/>
                  <a:pt x="1765" y="1119"/>
                  <a:pt x="1756" y="1119"/>
                </a:cubicBezTo>
                <a:close/>
                <a:moveTo>
                  <a:pt x="1756" y="1152"/>
                </a:moveTo>
                <a:cubicBezTo>
                  <a:pt x="1748" y="1152"/>
                  <a:pt x="1742" y="1159"/>
                  <a:pt x="1742" y="1167"/>
                </a:cubicBezTo>
                <a:cubicBezTo>
                  <a:pt x="1742" y="1175"/>
                  <a:pt x="1748" y="1182"/>
                  <a:pt x="1756" y="1182"/>
                </a:cubicBezTo>
                <a:cubicBezTo>
                  <a:pt x="1765" y="1182"/>
                  <a:pt x="1771" y="1175"/>
                  <a:pt x="1771" y="1167"/>
                </a:cubicBezTo>
                <a:cubicBezTo>
                  <a:pt x="1771" y="1159"/>
                  <a:pt x="1765" y="1152"/>
                  <a:pt x="1756" y="1152"/>
                </a:cubicBezTo>
                <a:close/>
                <a:moveTo>
                  <a:pt x="1756" y="1185"/>
                </a:moveTo>
                <a:cubicBezTo>
                  <a:pt x="1748" y="1185"/>
                  <a:pt x="1742" y="1192"/>
                  <a:pt x="1742" y="1200"/>
                </a:cubicBezTo>
                <a:cubicBezTo>
                  <a:pt x="1742" y="1208"/>
                  <a:pt x="1748" y="1215"/>
                  <a:pt x="1756" y="1215"/>
                </a:cubicBezTo>
                <a:cubicBezTo>
                  <a:pt x="1765" y="1215"/>
                  <a:pt x="1771" y="1208"/>
                  <a:pt x="1771" y="1200"/>
                </a:cubicBezTo>
                <a:cubicBezTo>
                  <a:pt x="1771" y="1192"/>
                  <a:pt x="1765" y="1185"/>
                  <a:pt x="1756" y="1185"/>
                </a:cubicBezTo>
                <a:close/>
                <a:moveTo>
                  <a:pt x="1756" y="1218"/>
                </a:moveTo>
                <a:cubicBezTo>
                  <a:pt x="1748" y="1218"/>
                  <a:pt x="1742" y="1225"/>
                  <a:pt x="1742" y="1233"/>
                </a:cubicBezTo>
                <a:cubicBezTo>
                  <a:pt x="1742" y="1241"/>
                  <a:pt x="1748" y="1248"/>
                  <a:pt x="1756" y="1248"/>
                </a:cubicBezTo>
                <a:cubicBezTo>
                  <a:pt x="1765" y="1248"/>
                  <a:pt x="1771" y="1241"/>
                  <a:pt x="1771" y="1233"/>
                </a:cubicBezTo>
                <a:cubicBezTo>
                  <a:pt x="1771" y="1225"/>
                  <a:pt x="1765" y="1218"/>
                  <a:pt x="1756" y="1218"/>
                </a:cubicBezTo>
                <a:close/>
                <a:moveTo>
                  <a:pt x="1756" y="1251"/>
                </a:moveTo>
                <a:cubicBezTo>
                  <a:pt x="1748" y="1251"/>
                  <a:pt x="1742" y="1258"/>
                  <a:pt x="1742" y="1266"/>
                </a:cubicBezTo>
                <a:cubicBezTo>
                  <a:pt x="1742" y="1274"/>
                  <a:pt x="1748" y="1281"/>
                  <a:pt x="1756" y="1281"/>
                </a:cubicBezTo>
                <a:cubicBezTo>
                  <a:pt x="1765" y="1281"/>
                  <a:pt x="1771" y="1274"/>
                  <a:pt x="1771" y="1266"/>
                </a:cubicBezTo>
                <a:cubicBezTo>
                  <a:pt x="1771" y="1258"/>
                  <a:pt x="1765" y="1251"/>
                  <a:pt x="1756" y="1251"/>
                </a:cubicBezTo>
                <a:close/>
                <a:moveTo>
                  <a:pt x="1756" y="1284"/>
                </a:moveTo>
                <a:cubicBezTo>
                  <a:pt x="1748" y="1284"/>
                  <a:pt x="1742" y="1291"/>
                  <a:pt x="1742" y="1299"/>
                </a:cubicBezTo>
                <a:cubicBezTo>
                  <a:pt x="1742" y="1307"/>
                  <a:pt x="1748" y="1314"/>
                  <a:pt x="1756" y="1314"/>
                </a:cubicBezTo>
                <a:cubicBezTo>
                  <a:pt x="1765" y="1314"/>
                  <a:pt x="1771" y="1307"/>
                  <a:pt x="1771" y="1299"/>
                </a:cubicBezTo>
                <a:cubicBezTo>
                  <a:pt x="1771" y="1291"/>
                  <a:pt x="1765" y="1284"/>
                  <a:pt x="1756" y="1284"/>
                </a:cubicBezTo>
                <a:close/>
                <a:moveTo>
                  <a:pt x="1756" y="1317"/>
                </a:moveTo>
                <a:cubicBezTo>
                  <a:pt x="1748" y="1317"/>
                  <a:pt x="1742" y="1323"/>
                  <a:pt x="1742" y="1332"/>
                </a:cubicBezTo>
                <a:cubicBezTo>
                  <a:pt x="1742" y="1340"/>
                  <a:pt x="1748" y="1346"/>
                  <a:pt x="1756" y="1346"/>
                </a:cubicBezTo>
                <a:cubicBezTo>
                  <a:pt x="1765" y="1346"/>
                  <a:pt x="1771" y="1340"/>
                  <a:pt x="1771" y="1332"/>
                </a:cubicBezTo>
                <a:cubicBezTo>
                  <a:pt x="1771" y="1323"/>
                  <a:pt x="1765" y="1317"/>
                  <a:pt x="1756" y="1317"/>
                </a:cubicBezTo>
                <a:close/>
                <a:moveTo>
                  <a:pt x="1756" y="1350"/>
                </a:moveTo>
                <a:cubicBezTo>
                  <a:pt x="1748" y="1350"/>
                  <a:pt x="1742" y="1356"/>
                  <a:pt x="1742" y="1365"/>
                </a:cubicBezTo>
                <a:cubicBezTo>
                  <a:pt x="1742" y="1373"/>
                  <a:pt x="1748" y="1379"/>
                  <a:pt x="1756" y="1379"/>
                </a:cubicBezTo>
                <a:cubicBezTo>
                  <a:pt x="1765" y="1379"/>
                  <a:pt x="1771" y="1373"/>
                  <a:pt x="1771" y="1365"/>
                </a:cubicBezTo>
                <a:cubicBezTo>
                  <a:pt x="1771" y="1356"/>
                  <a:pt x="1765" y="1350"/>
                  <a:pt x="1756" y="1350"/>
                </a:cubicBezTo>
                <a:close/>
                <a:moveTo>
                  <a:pt x="1756" y="1383"/>
                </a:moveTo>
                <a:cubicBezTo>
                  <a:pt x="1748" y="1383"/>
                  <a:pt x="1742" y="1389"/>
                  <a:pt x="1742" y="1397"/>
                </a:cubicBezTo>
                <a:cubicBezTo>
                  <a:pt x="1742" y="1406"/>
                  <a:pt x="1748" y="1412"/>
                  <a:pt x="1756" y="1412"/>
                </a:cubicBezTo>
                <a:cubicBezTo>
                  <a:pt x="1765" y="1412"/>
                  <a:pt x="1771" y="1406"/>
                  <a:pt x="1771" y="1397"/>
                </a:cubicBezTo>
                <a:cubicBezTo>
                  <a:pt x="1771" y="1389"/>
                  <a:pt x="1765" y="1383"/>
                  <a:pt x="1756" y="1383"/>
                </a:cubicBezTo>
                <a:close/>
                <a:moveTo>
                  <a:pt x="1756" y="1416"/>
                </a:moveTo>
                <a:cubicBezTo>
                  <a:pt x="1748" y="1416"/>
                  <a:pt x="1742" y="1422"/>
                  <a:pt x="1742" y="1430"/>
                </a:cubicBezTo>
                <a:cubicBezTo>
                  <a:pt x="1742" y="1439"/>
                  <a:pt x="1748" y="1445"/>
                  <a:pt x="1756" y="1445"/>
                </a:cubicBezTo>
                <a:cubicBezTo>
                  <a:pt x="1765" y="1445"/>
                  <a:pt x="1771" y="1439"/>
                  <a:pt x="1771" y="1430"/>
                </a:cubicBezTo>
                <a:cubicBezTo>
                  <a:pt x="1771" y="1422"/>
                  <a:pt x="1765" y="1416"/>
                  <a:pt x="1756" y="1416"/>
                </a:cubicBezTo>
                <a:close/>
                <a:moveTo>
                  <a:pt x="1789" y="0"/>
                </a:moveTo>
                <a:cubicBezTo>
                  <a:pt x="1781" y="0"/>
                  <a:pt x="1775" y="7"/>
                  <a:pt x="1775" y="15"/>
                </a:cubicBezTo>
                <a:cubicBezTo>
                  <a:pt x="1775" y="23"/>
                  <a:pt x="1781" y="30"/>
                  <a:pt x="1789" y="30"/>
                </a:cubicBezTo>
                <a:cubicBezTo>
                  <a:pt x="1798" y="30"/>
                  <a:pt x="1804" y="23"/>
                  <a:pt x="1804" y="15"/>
                </a:cubicBezTo>
                <a:cubicBezTo>
                  <a:pt x="1804" y="7"/>
                  <a:pt x="1798" y="0"/>
                  <a:pt x="1789" y="0"/>
                </a:cubicBezTo>
                <a:close/>
                <a:moveTo>
                  <a:pt x="1789" y="33"/>
                </a:moveTo>
                <a:cubicBezTo>
                  <a:pt x="1781" y="33"/>
                  <a:pt x="1775" y="40"/>
                  <a:pt x="1775" y="48"/>
                </a:cubicBezTo>
                <a:cubicBezTo>
                  <a:pt x="1775" y="56"/>
                  <a:pt x="1781" y="63"/>
                  <a:pt x="1789" y="63"/>
                </a:cubicBezTo>
                <a:cubicBezTo>
                  <a:pt x="1798" y="63"/>
                  <a:pt x="1804" y="56"/>
                  <a:pt x="1804" y="48"/>
                </a:cubicBezTo>
                <a:cubicBezTo>
                  <a:pt x="1804" y="40"/>
                  <a:pt x="1798" y="33"/>
                  <a:pt x="1789" y="33"/>
                </a:cubicBezTo>
                <a:close/>
                <a:moveTo>
                  <a:pt x="1789" y="66"/>
                </a:moveTo>
                <a:cubicBezTo>
                  <a:pt x="1781" y="66"/>
                  <a:pt x="1775" y="72"/>
                  <a:pt x="1775" y="81"/>
                </a:cubicBezTo>
                <a:cubicBezTo>
                  <a:pt x="1775" y="89"/>
                  <a:pt x="1781" y="95"/>
                  <a:pt x="1789" y="95"/>
                </a:cubicBezTo>
                <a:cubicBezTo>
                  <a:pt x="1798" y="95"/>
                  <a:pt x="1804" y="89"/>
                  <a:pt x="1804" y="81"/>
                </a:cubicBezTo>
                <a:cubicBezTo>
                  <a:pt x="1804" y="72"/>
                  <a:pt x="1798" y="66"/>
                  <a:pt x="1789" y="66"/>
                </a:cubicBezTo>
                <a:close/>
                <a:moveTo>
                  <a:pt x="1789" y="99"/>
                </a:moveTo>
                <a:cubicBezTo>
                  <a:pt x="1781" y="99"/>
                  <a:pt x="1775" y="105"/>
                  <a:pt x="1775" y="114"/>
                </a:cubicBezTo>
                <a:cubicBezTo>
                  <a:pt x="1775" y="122"/>
                  <a:pt x="1781" y="128"/>
                  <a:pt x="1789" y="128"/>
                </a:cubicBezTo>
                <a:cubicBezTo>
                  <a:pt x="1798" y="128"/>
                  <a:pt x="1804" y="122"/>
                  <a:pt x="1804" y="114"/>
                </a:cubicBezTo>
                <a:cubicBezTo>
                  <a:pt x="1804" y="105"/>
                  <a:pt x="1798" y="99"/>
                  <a:pt x="1789" y="99"/>
                </a:cubicBezTo>
                <a:close/>
                <a:moveTo>
                  <a:pt x="1789" y="132"/>
                </a:moveTo>
                <a:cubicBezTo>
                  <a:pt x="1781" y="132"/>
                  <a:pt x="1775" y="138"/>
                  <a:pt x="1775" y="147"/>
                </a:cubicBezTo>
                <a:cubicBezTo>
                  <a:pt x="1775" y="155"/>
                  <a:pt x="1781" y="161"/>
                  <a:pt x="1789" y="161"/>
                </a:cubicBezTo>
                <a:cubicBezTo>
                  <a:pt x="1798" y="161"/>
                  <a:pt x="1804" y="155"/>
                  <a:pt x="1804" y="147"/>
                </a:cubicBezTo>
                <a:cubicBezTo>
                  <a:pt x="1804" y="138"/>
                  <a:pt x="1798" y="132"/>
                  <a:pt x="1789" y="132"/>
                </a:cubicBezTo>
                <a:close/>
                <a:moveTo>
                  <a:pt x="1789" y="165"/>
                </a:moveTo>
                <a:cubicBezTo>
                  <a:pt x="1781" y="165"/>
                  <a:pt x="1775" y="171"/>
                  <a:pt x="1775" y="179"/>
                </a:cubicBezTo>
                <a:cubicBezTo>
                  <a:pt x="1775" y="188"/>
                  <a:pt x="1781" y="194"/>
                  <a:pt x="1789" y="194"/>
                </a:cubicBezTo>
                <a:cubicBezTo>
                  <a:pt x="1798" y="194"/>
                  <a:pt x="1804" y="188"/>
                  <a:pt x="1804" y="179"/>
                </a:cubicBezTo>
                <a:cubicBezTo>
                  <a:pt x="1804" y="171"/>
                  <a:pt x="1798" y="165"/>
                  <a:pt x="1789" y="165"/>
                </a:cubicBezTo>
                <a:close/>
                <a:moveTo>
                  <a:pt x="1789" y="198"/>
                </a:moveTo>
                <a:cubicBezTo>
                  <a:pt x="1781" y="198"/>
                  <a:pt x="1775" y="204"/>
                  <a:pt x="1775" y="212"/>
                </a:cubicBezTo>
                <a:cubicBezTo>
                  <a:pt x="1775" y="221"/>
                  <a:pt x="1781" y="227"/>
                  <a:pt x="1789" y="227"/>
                </a:cubicBezTo>
                <a:cubicBezTo>
                  <a:pt x="1798" y="227"/>
                  <a:pt x="1804" y="221"/>
                  <a:pt x="1804" y="212"/>
                </a:cubicBezTo>
                <a:cubicBezTo>
                  <a:pt x="1804" y="204"/>
                  <a:pt x="1798" y="198"/>
                  <a:pt x="1789" y="198"/>
                </a:cubicBezTo>
                <a:close/>
                <a:moveTo>
                  <a:pt x="1789" y="230"/>
                </a:moveTo>
                <a:cubicBezTo>
                  <a:pt x="1781" y="230"/>
                  <a:pt x="1775" y="237"/>
                  <a:pt x="1775" y="245"/>
                </a:cubicBezTo>
                <a:cubicBezTo>
                  <a:pt x="1775" y="253"/>
                  <a:pt x="1781" y="260"/>
                  <a:pt x="1789" y="260"/>
                </a:cubicBezTo>
                <a:cubicBezTo>
                  <a:pt x="1798" y="260"/>
                  <a:pt x="1804" y="253"/>
                  <a:pt x="1804" y="245"/>
                </a:cubicBezTo>
                <a:cubicBezTo>
                  <a:pt x="1804" y="237"/>
                  <a:pt x="1798" y="230"/>
                  <a:pt x="1789" y="230"/>
                </a:cubicBezTo>
                <a:close/>
                <a:moveTo>
                  <a:pt x="1789" y="263"/>
                </a:moveTo>
                <a:cubicBezTo>
                  <a:pt x="1781" y="263"/>
                  <a:pt x="1775" y="270"/>
                  <a:pt x="1775" y="278"/>
                </a:cubicBezTo>
                <a:cubicBezTo>
                  <a:pt x="1775" y="286"/>
                  <a:pt x="1781" y="293"/>
                  <a:pt x="1789" y="293"/>
                </a:cubicBezTo>
                <a:cubicBezTo>
                  <a:pt x="1798" y="293"/>
                  <a:pt x="1804" y="286"/>
                  <a:pt x="1804" y="278"/>
                </a:cubicBezTo>
                <a:cubicBezTo>
                  <a:pt x="1804" y="270"/>
                  <a:pt x="1798" y="263"/>
                  <a:pt x="1789" y="263"/>
                </a:cubicBezTo>
                <a:close/>
                <a:moveTo>
                  <a:pt x="1789" y="296"/>
                </a:moveTo>
                <a:cubicBezTo>
                  <a:pt x="1781" y="296"/>
                  <a:pt x="1775" y="303"/>
                  <a:pt x="1775" y="311"/>
                </a:cubicBezTo>
                <a:cubicBezTo>
                  <a:pt x="1775" y="319"/>
                  <a:pt x="1781" y="326"/>
                  <a:pt x="1789" y="326"/>
                </a:cubicBezTo>
                <a:cubicBezTo>
                  <a:pt x="1798" y="326"/>
                  <a:pt x="1804" y="319"/>
                  <a:pt x="1804" y="311"/>
                </a:cubicBezTo>
                <a:cubicBezTo>
                  <a:pt x="1804" y="303"/>
                  <a:pt x="1798" y="296"/>
                  <a:pt x="1789" y="296"/>
                </a:cubicBezTo>
                <a:close/>
                <a:moveTo>
                  <a:pt x="1789" y="329"/>
                </a:moveTo>
                <a:cubicBezTo>
                  <a:pt x="1781" y="329"/>
                  <a:pt x="1775" y="336"/>
                  <a:pt x="1775" y="344"/>
                </a:cubicBezTo>
                <a:cubicBezTo>
                  <a:pt x="1775" y="352"/>
                  <a:pt x="1781" y="359"/>
                  <a:pt x="1789" y="359"/>
                </a:cubicBezTo>
                <a:cubicBezTo>
                  <a:pt x="1798" y="359"/>
                  <a:pt x="1804" y="352"/>
                  <a:pt x="1804" y="344"/>
                </a:cubicBezTo>
                <a:cubicBezTo>
                  <a:pt x="1804" y="336"/>
                  <a:pt x="1798" y="329"/>
                  <a:pt x="1789" y="329"/>
                </a:cubicBezTo>
                <a:close/>
                <a:moveTo>
                  <a:pt x="1789" y="362"/>
                </a:moveTo>
                <a:cubicBezTo>
                  <a:pt x="1781" y="362"/>
                  <a:pt x="1775" y="369"/>
                  <a:pt x="1775" y="377"/>
                </a:cubicBezTo>
                <a:cubicBezTo>
                  <a:pt x="1775" y="385"/>
                  <a:pt x="1781" y="392"/>
                  <a:pt x="1789" y="392"/>
                </a:cubicBezTo>
                <a:cubicBezTo>
                  <a:pt x="1798" y="392"/>
                  <a:pt x="1804" y="385"/>
                  <a:pt x="1804" y="377"/>
                </a:cubicBezTo>
                <a:cubicBezTo>
                  <a:pt x="1804" y="369"/>
                  <a:pt x="1798" y="362"/>
                  <a:pt x="1789" y="362"/>
                </a:cubicBezTo>
                <a:close/>
                <a:moveTo>
                  <a:pt x="1789" y="395"/>
                </a:moveTo>
                <a:cubicBezTo>
                  <a:pt x="1781" y="395"/>
                  <a:pt x="1775" y="402"/>
                  <a:pt x="1775" y="410"/>
                </a:cubicBezTo>
                <a:cubicBezTo>
                  <a:pt x="1775" y="418"/>
                  <a:pt x="1781" y="425"/>
                  <a:pt x="1789" y="425"/>
                </a:cubicBezTo>
                <a:cubicBezTo>
                  <a:pt x="1798" y="425"/>
                  <a:pt x="1804" y="418"/>
                  <a:pt x="1804" y="410"/>
                </a:cubicBezTo>
                <a:cubicBezTo>
                  <a:pt x="1804" y="402"/>
                  <a:pt x="1798" y="395"/>
                  <a:pt x="1789" y="395"/>
                </a:cubicBezTo>
                <a:close/>
                <a:moveTo>
                  <a:pt x="1789" y="428"/>
                </a:moveTo>
                <a:cubicBezTo>
                  <a:pt x="1781" y="428"/>
                  <a:pt x="1775" y="435"/>
                  <a:pt x="1775" y="443"/>
                </a:cubicBezTo>
                <a:cubicBezTo>
                  <a:pt x="1775" y="451"/>
                  <a:pt x="1781" y="458"/>
                  <a:pt x="1789" y="458"/>
                </a:cubicBezTo>
                <a:cubicBezTo>
                  <a:pt x="1798" y="458"/>
                  <a:pt x="1804" y="451"/>
                  <a:pt x="1804" y="443"/>
                </a:cubicBezTo>
                <a:cubicBezTo>
                  <a:pt x="1804" y="435"/>
                  <a:pt x="1798" y="428"/>
                  <a:pt x="1789" y="428"/>
                </a:cubicBezTo>
                <a:close/>
                <a:moveTo>
                  <a:pt x="1789" y="461"/>
                </a:moveTo>
                <a:cubicBezTo>
                  <a:pt x="1781" y="461"/>
                  <a:pt x="1775" y="468"/>
                  <a:pt x="1775" y="476"/>
                </a:cubicBezTo>
                <a:cubicBezTo>
                  <a:pt x="1775" y="484"/>
                  <a:pt x="1781" y="491"/>
                  <a:pt x="1789" y="491"/>
                </a:cubicBezTo>
                <a:cubicBezTo>
                  <a:pt x="1798" y="491"/>
                  <a:pt x="1804" y="484"/>
                  <a:pt x="1804" y="476"/>
                </a:cubicBezTo>
                <a:cubicBezTo>
                  <a:pt x="1804" y="468"/>
                  <a:pt x="1798" y="461"/>
                  <a:pt x="1789" y="461"/>
                </a:cubicBezTo>
                <a:close/>
                <a:moveTo>
                  <a:pt x="1789" y="494"/>
                </a:moveTo>
                <a:cubicBezTo>
                  <a:pt x="1781" y="494"/>
                  <a:pt x="1775" y="500"/>
                  <a:pt x="1775" y="509"/>
                </a:cubicBezTo>
                <a:cubicBezTo>
                  <a:pt x="1775" y="517"/>
                  <a:pt x="1781" y="523"/>
                  <a:pt x="1789" y="523"/>
                </a:cubicBezTo>
                <a:cubicBezTo>
                  <a:pt x="1798" y="523"/>
                  <a:pt x="1804" y="517"/>
                  <a:pt x="1804" y="509"/>
                </a:cubicBezTo>
                <a:cubicBezTo>
                  <a:pt x="1804" y="500"/>
                  <a:pt x="1798" y="494"/>
                  <a:pt x="1789" y="494"/>
                </a:cubicBezTo>
                <a:close/>
                <a:moveTo>
                  <a:pt x="1789" y="527"/>
                </a:moveTo>
                <a:cubicBezTo>
                  <a:pt x="1781" y="527"/>
                  <a:pt x="1775" y="533"/>
                  <a:pt x="1775" y="542"/>
                </a:cubicBezTo>
                <a:cubicBezTo>
                  <a:pt x="1775" y="550"/>
                  <a:pt x="1781" y="556"/>
                  <a:pt x="1789" y="556"/>
                </a:cubicBezTo>
                <a:cubicBezTo>
                  <a:pt x="1798" y="556"/>
                  <a:pt x="1804" y="550"/>
                  <a:pt x="1804" y="542"/>
                </a:cubicBezTo>
                <a:cubicBezTo>
                  <a:pt x="1804" y="533"/>
                  <a:pt x="1798" y="527"/>
                  <a:pt x="1789" y="527"/>
                </a:cubicBezTo>
                <a:close/>
                <a:moveTo>
                  <a:pt x="1789" y="560"/>
                </a:moveTo>
                <a:cubicBezTo>
                  <a:pt x="1781" y="560"/>
                  <a:pt x="1775" y="566"/>
                  <a:pt x="1775" y="574"/>
                </a:cubicBezTo>
                <a:cubicBezTo>
                  <a:pt x="1775" y="583"/>
                  <a:pt x="1781" y="589"/>
                  <a:pt x="1789" y="589"/>
                </a:cubicBezTo>
                <a:cubicBezTo>
                  <a:pt x="1798" y="589"/>
                  <a:pt x="1804" y="583"/>
                  <a:pt x="1804" y="574"/>
                </a:cubicBezTo>
                <a:cubicBezTo>
                  <a:pt x="1804" y="566"/>
                  <a:pt x="1798" y="560"/>
                  <a:pt x="1789" y="560"/>
                </a:cubicBezTo>
                <a:close/>
                <a:moveTo>
                  <a:pt x="1789" y="593"/>
                </a:moveTo>
                <a:cubicBezTo>
                  <a:pt x="1781" y="593"/>
                  <a:pt x="1775" y="599"/>
                  <a:pt x="1775" y="607"/>
                </a:cubicBezTo>
                <a:cubicBezTo>
                  <a:pt x="1775" y="616"/>
                  <a:pt x="1781" y="622"/>
                  <a:pt x="1789" y="622"/>
                </a:cubicBezTo>
                <a:cubicBezTo>
                  <a:pt x="1798" y="622"/>
                  <a:pt x="1804" y="616"/>
                  <a:pt x="1804" y="607"/>
                </a:cubicBezTo>
                <a:cubicBezTo>
                  <a:pt x="1804" y="599"/>
                  <a:pt x="1798" y="593"/>
                  <a:pt x="1789" y="593"/>
                </a:cubicBezTo>
                <a:close/>
                <a:moveTo>
                  <a:pt x="1789" y="625"/>
                </a:moveTo>
                <a:cubicBezTo>
                  <a:pt x="1781" y="625"/>
                  <a:pt x="1775" y="632"/>
                  <a:pt x="1775" y="640"/>
                </a:cubicBezTo>
                <a:cubicBezTo>
                  <a:pt x="1775" y="648"/>
                  <a:pt x="1781" y="655"/>
                  <a:pt x="1789" y="655"/>
                </a:cubicBezTo>
                <a:cubicBezTo>
                  <a:pt x="1798" y="655"/>
                  <a:pt x="1804" y="648"/>
                  <a:pt x="1804" y="640"/>
                </a:cubicBezTo>
                <a:cubicBezTo>
                  <a:pt x="1804" y="632"/>
                  <a:pt x="1798" y="625"/>
                  <a:pt x="1789" y="625"/>
                </a:cubicBezTo>
                <a:close/>
                <a:moveTo>
                  <a:pt x="1789" y="658"/>
                </a:moveTo>
                <a:cubicBezTo>
                  <a:pt x="1781" y="658"/>
                  <a:pt x="1775" y="665"/>
                  <a:pt x="1775" y="673"/>
                </a:cubicBezTo>
                <a:cubicBezTo>
                  <a:pt x="1775" y="681"/>
                  <a:pt x="1781" y="688"/>
                  <a:pt x="1789" y="688"/>
                </a:cubicBezTo>
                <a:cubicBezTo>
                  <a:pt x="1798" y="688"/>
                  <a:pt x="1804" y="681"/>
                  <a:pt x="1804" y="673"/>
                </a:cubicBezTo>
                <a:cubicBezTo>
                  <a:pt x="1804" y="665"/>
                  <a:pt x="1798" y="658"/>
                  <a:pt x="1789" y="658"/>
                </a:cubicBezTo>
                <a:close/>
                <a:moveTo>
                  <a:pt x="1789" y="691"/>
                </a:moveTo>
                <a:cubicBezTo>
                  <a:pt x="1781" y="691"/>
                  <a:pt x="1775" y="698"/>
                  <a:pt x="1775" y="706"/>
                </a:cubicBezTo>
                <a:cubicBezTo>
                  <a:pt x="1775" y="714"/>
                  <a:pt x="1781" y="721"/>
                  <a:pt x="1789" y="721"/>
                </a:cubicBezTo>
                <a:cubicBezTo>
                  <a:pt x="1798" y="721"/>
                  <a:pt x="1804" y="714"/>
                  <a:pt x="1804" y="706"/>
                </a:cubicBezTo>
                <a:cubicBezTo>
                  <a:pt x="1804" y="698"/>
                  <a:pt x="1798" y="691"/>
                  <a:pt x="1789" y="691"/>
                </a:cubicBezTo>
                <a:close/>
                <a:moveTo>
                  <a:pt x="1789" y="724"/>
                </a:moveTo>
                <a:cubicBezTo>
                  <a:pt x="1781" y="724"/>
                  <a:pt x="1775" y="731"/>
                  <a:pt x="1775" y="739"/>
                </a:cubicBezTo>
                <a:cubicBezTo>
                  <a:pt x="1775" y="747"/>
                  <a:pt x="1781" y="754"/>
                  <a:pt x="1789" y="754"/>
                </a:cubicBezTo>
                <a:cubicBezTo>
                  <a:pt x="1798" y="754"/>
                  <a:pt x="1804" y="747"/>
                  <a:pt x="1804" y="739"/>
                </a:cubicBezTo>
                <a:cubicBezTo>
                  <a:pt x="1804" y="731"/>
                  <a:pt x="1798" y="724"/>
                  <a:pt x="1789" y="724"/>
                </a:cubicBezTo>
                <a:close/>
                <a:moveTo>
                  <a:pt x="1789" y="757"/>
                </a:moveTo>
                <a:cubicBezTo>
                  <a:pt x="1781" y="757"/>
                  <a:pt x="1775" y="764"/>
                  <a:pt x="1775" y="772"/>
                </a:cubicBezTo>
                <a:cubicBezTo>
                  <a:pt x="1775" y="780"/>
                  <a:pt x="1781" y="787"/>
                  <a:pt x="1789" y="787"/>
                </a:cubicBezTo>
                <a:cubicBezTo>
                  <a:pt x="1798" y="787"/>
                  <a:pt x="1804" y="780"/>
                  <a:pt x="1804" y="772"/>
                </a:cubicBezTo>
                <a:cubicBezTo>
                  <a:pt x="1804" y="764"/>
                  <a:pt x="1798" y="757"/>
                  <a:pt x="1789" y="757"/>
                </a:cubicBezTo>
                <a:close/>
                <a:moveTo>
                  <a:pt x="1789" y="790"/>
                </a:moveTo>
                <a:cubicBezTo>
                  <a:pt x="1781" y="790"/>
                  <a:pt x="1775" y="797"/>
                  <a:pt x="1775" y="805"/>
                </a:cubicBezTo>
                <a:cubicBezTo>
                  <a:pt x="1775" y="813"/>
                  <a:pt x="1781" y="820"/>
                  <a:pt x="1789" y="820"/>
                </a:cubicBezTo>
                <a:cubicBezTo>
                  <a:pt x="1798" y="820"/>
                  <a:pt x="1804" y="813"/>
                  <a:pt x="1804" y="805"/>
                </a:cubicBezTo>
                <a:cubicBezTo>
                  <a:pt x="1804" y="797"/>
                  <a:pt x="1798" y="790"/>
                  <a:pt x="1789" y="790"/>
                </a:cubicBezTo>
                <a:close/>
                <a:moveTo>
                  <a:pt x="1789" y="823"/>
                </a:moveTo>
                <a:cubicBezTo>
                  <a:pt x="1781" y="823"/>
                  <a:pt x="1775" y="830"/>
                  <a:pt x="1775" y="838"/>
                </a:cubicBezTo>
                <a:cubicBezTo>
                  <a:pt x="1775" y="846"/>
                  <a:pt x="1781" y="853"/>
                  <a:pt x="1789" y="853"/>
                </a:cubicBezTo>
                <a:cubicBezTo>
                  <a:pt x="1798" y="853"/>
                  <a:pt x="1804" y="846"/>
                  <a:pt x="1804" y="838"/>
                </a:cubicBezTo>
                <a:cubicBezTo>
                  <a:pt x="1804" y="830"/>
                  <a:pt x="1798" y="823"/>
                  <a:pt x="1789" y="823"/>
                </a:cubicBezTo>
                <a:close/>
                <a:moveTo>
                  <a:pt x="1789" y="856"/>
                </a:moveTo>
                <a:cubicBezTo>
                  <a:pt x="1781" y="856"/>
                  <a:pt x="1775" y="863"/>
                  <a:pt x="1775" y="871"/>
                </a:cubicBezTo>
                <a:cubicBezTo>
                  <a:pt x="1775" y="879"/>
                  <a:pt x="1781" y="886"/>
                  <a:pt x="1789" y="886"/>
                </a:cubicBezTo>
                <a:cubicBezTo>
                  <a:pt x="1798" y="886"/>
                  <a:pt x="1804" y="879"/>
                  <a:pt x="1804" y="871"/>
                </a:cubicBezTo>
                <a:cubicBezTo>
                  <a:pt x="1804" y="863"/>
                  <a:pt x="1798" y="856"/>
                  <a:pt x="1789" y="856"/>
                </a:cubicBezTo>
                <a:close/>
                <a:moveTo>
                  <a:pt x="1789" y="889"/>
                </a:moveTo>
                <a:cubicBezTo>
                  <a:pt x="1781" y="889"/>
                  <a:pt x="1775" y="895"/>
                  <a:pt x="1775" y="904"/>
                </a:cubicBezTo>
                <a:cubicBezTo>
                  <a:pt x="1775" y="912"/>
                  <a:pt x="1781" y="918"/>
                  <a:pt x="1789" y="918"/>
                </a:cubicBezTo>
                <a:cubicBezTo>
                  <a:pt x="1798" y="918"/>
                  <a:pt x="1804" y="912"/>
                  <a:pt x="1804" y="904"/>
                </a:cubicBezTo>
                <a:cubicBezTo>
                  <a:pt x="1804" y="895"/>
                  <a:pt x="1798" y="889"/>
                  <a:pt x="1789" y="889"/>
                </a:cubicBezTo>
                <a:close/>
                <a:moveTo>
                  <a:pt x="1789" y="922"/>
                </a:moveTo>
                <a:cubicBezTo>
                  <a:pt x="1781" y="922"/>
                  <a:pt x="1775" y="928"/>
                  <a:pt x="1775" y="937"/>
                </a:cubicBezTo>
                <a:cubicBezTo>
                  <a:pt x="1775" y="945"/>
                  <a:pt x="1781" y="951"/>
                  <a:pt x="1789" y="951"/>
                </a:cubicBezTo>
                <a:cubicBezTo>
                  <a:pt x="1798" y="951"/>
                  <a:pt x="1804" y="945"/>
                  <a:pt x="1804" y="937"/>
                </a:cubicBezTo>
                <a:cubicBezTo>
                  <a:pt x="1804" y="928"/>
                  <a:pt x="1798" y="922"/>
                  <a:pt x="1789" y="922"/>
                </a:cubicBezTo>
                <a:close/>
                <a:moveTo>
                  <a:pt x="1789" y="955"/>
                </a:moveTo>
                <a:cubicBezTo>
                  <a:pt x="1781" y="955"/>
                  <a:pt x="1775" y="961"/>
                  <a:pt x="1775" y="970"/>
                </a:cubicBezTo>
                <a:cubicBezTo>
                  <a:pt x="1775" y="978"/>
                  <a:pt x="1781" y="984"/>
                  <a:pt x="1789" y="984"/>
                </a:cubicBezTo>
                <a:cubicBezTo>
                  <a:pt x="1798" y="984"/>
                  <a:pt x="1804" y="978"/>
                  <a:pt x="1804" y="970"/>
                </a:cubicBezTo>
                <a:cubicBezTo>
                  <a:pt x="1804" y="961"/>
                  <a:pt x="1798" y="955"/>
                  <a:pt x="1789" y="955"/>
                </a:cubicBezTo>
                <a:close/>
                <a:moveTo>
                  <a:pt x="1789" y="988"/>
                </a:moveTo>
                <a:cubicBezTo>
                  <a:pt x="1781" y="988"/>
                  <a:pt x="1775" y="994"/>
                  <a:pt x="1775" y="1002"/>
                </a:cubicBezTo>
                <a:cubicBezTo>
                  <a:pt x="1775" y="1011"/>
                  <a:pt x="1781" y="1017"/>
                  <a:pt x="1789" y="1017"/>
                </a:cubicBezTo>
                <a:cubicBezTo>
                  <a:pt x="1798" y="1017"/>
                  <a:pt x="1804" y="1011"/>
                  <a:pt x="1804" y="1002"/>
                </a:cubicBezTo>
                <a:cubicBezTo>
                  <a:pt x="1804" y="994"/>
                  <a:pt x="1798" y="988"/>
                  <a:pt x="1789" y="988"/>
                </a:cubicBezTo>
                <a:close/>
                <a:moveTo>
                  <a:pt x="1789" y="1021"/>
                </a:moveTo>
                <a:cubicBezTo>
                  <a:pt x="1781" y="1021"/>
                  <a:pt x="1775" y="1027"/>
                  <a:pt x="1775" y="1035"/>
                </a:cubicBezTo>
                <a:cubicBezTo>
                  <a:pt x="1775" y="1044"/>
                  <a:pt x="1781" y="1050"/>
                  <a:pt x="1789" y="1050"/>
                </a:cubicBezTo>
                <a:cubicBezTo>
                  <a:pt x="1798" y="1050"/>
                  <a:pt x="1804" y="1044"/>
                  <a:pt x="1804" y="1035"/>
                </a:cubicBezTo>
                <a:cubicBezTo>
                  <a:pt x="1804" y="1027"/>
                  <a:pt x="1798" y="1021"/>
                  <a:pt x="1789" y="1021"/>
                </a:cubicBezTo>
                <a:close/>
                <a:moveTo>
                  <a:pt x="1789" y="1053"/>
                </a:moveTo>
                <a:cubicBezTo>
                  <a:pt x="1781" y="1053"/>
                  <a:pt x="1775" y="1060"/>
                  <a:pt x="1775" y="1068"/>
                </a:cubicBezTo>
                <a:cubicBezTo>
                  <a:pt x="1775" y="1076"/>
                  <a:pt x="1781" y="1083"/>
                  <a:pt x="1789" y="1083"/>
                </a:cubicBezTo>
                <a:cubicBezTo>
                  <a:pt x="1798" y="1083"/>
                  <a:pt x="1804" y="1076"/>
                  <a:pt x="1804" y="1068"/>
                </a:cubicBezTo>
                <a:cubicBezTo>
                  <a:pt x="1804" y="1060"/>
                  <a:pt x="1798" y="1053"/>
                  <a:pt x="1789" y="1053"/>
                </a:cubicBezTo>
                <a:close/>
                <a:moveTo>
                  <a:pt x="1789" y="1086"/>
                </a:moveTo>
                <a:cubicBezTo>
                  <a:pt x="1781" y="1086"/>
                  <a:pt x="1775" y="1093"/>
                  <a:pt x="1775" y="1101"/>
                </a:cubicBezTo>
                <a:cubicBezTo>
                  <a:pt x="1775" y="1109"/>
                  <a:pt x="1781" y="1116"/>
                  <a:pt x="1789" y="1116"/>
                </a:cubicBezTo>
                <a:cubicBezTo>
                  <a:pt x="1798" y="1116"/>
                  <a:pt x="1804" y="1109"/>
                  <a:pt x="1804" y="1101"/>
                </a:cubicBezTo>
                <a:cubicBezTo>
                  <a:pt x="1804" y="1093"/>
                  <a:pt x="1798" y="1086"/>
                  <a:pt x="1789" y="1086"/>
                </a:cubicBezTo>
                <a:close/>
                <a:moveTo>
                  <a:pt x="1789" y="1119"/>
                </a:moveTo>
                <a:cubicBezTo>
                  <a:pt x="1781" y="1119"/>
                  <a:pt x="1775" y="1126"/>
                  <a:pt x="1775" y="1134"/>
                </a:cubicBezTo>
                <a:cubicBezTo>
                  <a:pt x="1775" y="1142"/>
                  <a:pt x="1781" y="1149"/>
                  <a:pt x="1789" y="1149"/>
                </a:cubicBezTo>
                <a:cubicBezTo>
                  <a:pt x="1798" y="1149"/>
                  <a:pt x="1804" y="1142"/>
                  <a:pt x="1804" y="1134"/>
                </a:cubicBezTo>
                <a:cubicBezTo>
                  <a:pt x="1804" y="1126"/>
                  <a:pt x="1798" y="1119"/>
                  <a:pt x="1789" y="1119"/>
                </a:cubicBezTo>
                <a:close/>
                <a:moveTo>
                  <a:pt x="1789" y="1152"/>
                </a:moveTo>
                <a:cubicBezTo>
                  <a:pt x="1781" y="1152"/>
                  <a:pt x="1775" y="1159"/>
                  <a:pt x="1775" y="1167"/>
                </a:cubicBezTo>
                <a:cubicBezTo>
                  <a:pt x="1775" y="1175"/>
                  <a:pt x="1781" y="1182"/>
                  <a:pt x="1789" y="1182"/>
                </a:cubicBezTo>
                <a:cubicBezTo>
                  <a:pt x="1798" y="1182"/>
                  <a:pt x="1804" y="1175"/>
                  <a:pt x="1804" y="1167"/>
                </a:cubicBezTo>
                <a:cubicBezTo>
                  <a:pt x="1804" y="1159"/>
                  <a:pt x="1798" y="1152"/>
                  <a:pt x="1789" y="1152"/>
                </a:cubicBezTo>
                <a:close/>
                <a:moveTo>
                  <a:pt x="1789" y="1185"/>
                </a:moveTo>
                <a:cubicBezTo>
                  <a:pt x="1781" y="1185"/>
                  <a:pt x="1775" y="1192"/>
                  <a:pt x="1775" y="1200"/>
                </a:cubicBezTo>
                <a:cubicBezTo>
                  <a:pt x="1775" y="1208"/>
                  <a:pt x="1781" y="1215"/>
                  <a:pt x="1789" y="1215"/>
                </a:cubicBezTo>
                <a:cubicBezTo>
                  <a:pt x="1798" y="1215"/>
                  <a:pt x="1804" y="1208"/>
                  <a:pt x="1804" y="1200"/>
                </a:cubicBezTo>
                <a:cubicBezTo>
                  <a:pt x="1804" y="1192"/>
                  <a:pt x="1798" y="1185"/>
                  <a:pt x="1789" y="1185"/>
                </a:cubicBezTo>
                <a:close/>
                <a:moveTo>
                  <a:pt x="1789" y="1218"/>
                </a:moveTo>
                <a:cubicBezTo>
                  <a:pt x="1781" y="1218"/>
                  <a:pt x="1775" y="1225"/>
                  <a:pt x="1775" y="1233"/>
                </a:cubicBezTo>
                <a:cubicBezTo>
                  <a:pt x="1775" y="1241"/>
                  <a:pt x="1781" y="1248"/>
                  <a:pt x="1789" y="1248"/>
                </a:cubicBezTo>
                <a:cubicBezTo>
                  <a:pt x="1798" y="1248"/>
                  <a:pt x="1804" y="1241"/>
                  <a:pt x="1804" y="1233"/>
                </a:cubicBezTo>
                <a:cubicBezTo>
                  <a:pt x="1804" y="1225"/>
                  <a:pt x="1798" y="1218"/>
                  <a:pt x="1789" y="1218"/>
                </a:cubicBezTo>
                <a:close/>
                <a:moveTo>
                  <a:pt x="1789" y="1251"/>
                </a:moveTo>
                <a:cubicBezTo>
                  <a:pt x="1781" y="1251"/>
                  <a:pt x="1775" y="1258"/>
                  <a:pt x="1775" y="1266"/>
                </a:cubicBezTo>
                <a:cubicBezTo>
                  <a:pt x="1775" y="1274"/>
                  <a:pt x="1781" y="1281"/>
                  <a:pt x="1789" y="1281"/>
                </a:cubicBezTo>
                <a:cubicBezTo>
                  <a:pt x="1798" y="1281"/>
                  <a:pt x="1804" y="1274"/>
                  <a:pt x="1804" y="1266"/>
                </a:cubicBezTo>
                <a:cubicBezTo>
                  <a:pt x="1804" y="1258"/>
                  <a:pt x="1798" y="1251"/>
                  <a:pt x="1789" y="1251"/>
                </a:cubicBezTo>
                <a:close/>
                <a:moveTo>
                  <a:pt x="1789" y="1284"/>
                </a:moveTo>
                <a:cubicBezTo>
                  <a:pt x="1781" y="1284"/>
                  <a:pt x="1775" y="1291"/>
                  <a:pt x="1775" y="1299"/>
                </a:cubicBezTo>
                <a:cubicBezTo>
                  <a:pt x="1775" y="1307"/>
                  <a:pt x="1781" y="1314"/>
                  <a:pt x="1789" y="1314"/>
                </a:cubicBezTo>
                <a:cubicBezTo>
                  <a:pt x="1798" y="1314"/>
                  <a:pt x="1804" y="1307"/>
                  <a:pt x="1804" y="1299"/>
                </a:cubicBezTo>
                <a:cubicBezTo>
                  <a:pt x="1804" y="1291"/>
                  <a:pt x="1798" y="1284"/>
                  <a:pt x="1789" y="1284"/>
                </a:cubicBezTo>
                <a:close/>
                <a:moveTo>
                  <a:pt x="1789" y="1317"/>
                </a:moveTo>
                <a:cubicBezTo>
                  <a:pt x="1781" y="1317"/>
                  <a:pt x="1775" y="1323"/>
                  <a:pt x="1775" y="1332"/>
                </a:cubicBezTo>
                <a:cubicBezTo>
                  <a:pt x="1775" y="1340"/>
                  <a:pt x="1781" y="1346"/>
                  <a:pt x="1789" y="1346"/>
                </a:cubicBezTo>
                <a:cubicBezTo>
                  <a:pt x="1798" y="1346"/>
                  <a:pt x="1804" y="1340"/>
                  <a:pt x="1804" y="1332"/>
                </a:cubicBezTo>
                <a:cubicBezTo>
                  <a:pt x="1804" y="1323"/>
                  <a:pt x="1798" y="1317"/>
                  <a:pt x="1789" y="1317"/>
                </a:cubicBezTo>
                <a:close/>
                <a:moveTo>
                  <a:pt x="1789" y="1350"/>
                </a:moveTo>
                <a:cubicBezTo>
                  <a:pt x="1781" y="1350"/>
                  <a:pt x="1775" y="1356"/>
                  <a:pt x="1775" y="1365"/>
                </a:cubicBezTo>
                <a:cubicBezTo>
                  <a:pt x="1775" y="1373"/>
                  <a:pt x="1781" y="1379"/>
                  <a:pt x="1789" y="1379"/>
                </a:cubicBezTo>
                <a:cubicBezTo>
                  <a:pt x="1798" y="1379"/>
                  <a:pt x="1804" y="1373"/>
                  <a:pt x="1804" y="1365"/>
                </a:cubicBezTo>
                <a:cubicBezTo>
                  <a:pt x="1804" y="1356"/>
                  <a:pt x="1798" y="1350"/>
                  <a:pt x="1789" y="1350"/>
                </a:cubicBezTo>
                <a:close/>
                <a:moveTo>
                  <a:pt x="1789" y="1383"/>
                </a:moveTo>
                <a:cubicBezTo>
                  <a:pt x="1781" y="1383"/>
                  <a:pt x="1775" y="1389"/>
                  <a:pt x="1775" y="1397"/>
                </a:cubicBezTo>
                <a:cubicBezTo>
                  <a:pt x="1775" y="1406"/>
                  <a:pt x="1781" y="1412"/>
                  <a:pt x="1789" y="1412"/>
                </a:cubicBezTo>
                <a:cubicBezTo>
                  <a:pt x="1798" y="1412"/>
                  <a:pt x="1804" y="1406"/>
                  <a:pt x="1804" y="1397"/>
                </a:cubicBezTo>
                <a:cubicBezTo>
                  <a:pt x="1804" y="1389"/>
                  <a:pt x="1798" y="1383"/>
                  <a:pt x="1789" y="1383"/>
                </a:cubicBezTo>
                <a:close/>
                <a:moveTo>
                  <a:pt x="1789" y="1416"/>
                </a:moveTo>
                <a:cubicBezTo>
                  <a:pt x="1781" y="1416"/>
                  <a:pt x="1775" y="1422"/>
                  <a:pt x="1775" y="1430"/>
                </a:cubicBezTo>
                <a:cubicBezTo>
                  <a:pt x="1775" y="1439"/>
                  <a:pt x="1781" y="1445"/>
                  <a:pt x="1789" y="1445"/>
                </a:cubicBezTo>
                <a:cubicBezTo>
                  <a:pt x="1798" y="1445"/>
                  <a:pt x="1804" y="1439"/>
                  <a:pt x="1804" y="1430"/>
                </a:cubicBezTo>
                <a:cubicBezTo>
                  <a:pt x="1804" y="1422"/>
                  <a:pt x="1798" y="1416"/>
                  <a:pt x="1789" y="1416"/>
                </a:cubicBezTo>
                <a:close/>
                <a:moveTo>
                  <a:pt x="1822" y="0"/>
                </a:moveTo>
                <a:cubicBezTo>
                  <a:pt x="1814" y="0"/>
                  <a:pt x="1807" y="7"/>
                  <a:pt x="1807" y="15"/>
                </a:cubicBezTo>
                <a:cubicBezTo>
                  <a:pt x="1807" y="23"/>
                  <a:pt x="1814" y="30"/>
                  <a:pt x="1822" y="30"/>
                </a:cubicBezTo>
                <a:cubicBezTo>
                  <a:pt x="1830" y="30"/>
                  <a:pt x="1837" y="23"/>
                  <a:pt x="1837" y="15"/>
                </a:cubicBezTo>
                <a:cubicBezTo>
                  <a:pt x="1837" y="7"/>
                  <a:pt x="1830" y="0"/>
                  <a:pt x="1822" y="0"/>
                </a:cubicBezTo>
                <a:close/>
                <a:moveTo>
                  <a:pt x="1822" y="33"/>
                </a:moveTo>
                <a:cubicBezTo>
                  <a:pt x="1814" y="33"/>
                  <a:pt x="1807" y="40"/>
                  <a:pt x="1807" y="48"/>
                </a:cubicBezTo>
                <a:cubicBezTo>
                  <a:pt x="1807" y="56"/>
                  <a:pt x="1814" y="63"/>
                  <a:pt x="1822" y="63"/>
                </a:cubicBezTo>
                <a:cubicBezTo>
                  <a:pt x="1830" y="63"/>
                  <a:pt x="1837" y="56"/>
                  <a:pt x="1837" y="48"/>
                </a:cubicBezTo>
                <a:cubicBezTo>
                  <a:pt x="1837" y="40"/>
                  <a:pt x="1830" y="33"/>
                  <a:pt x="1822" y="33"/>
                </a:cubicBezTo>
                <a:close/>
                <a:moveTo>
                  <a:pt x="1822" y="66"/>
                </a:moveTo>
                <a:cubicBezTo>
                  <a:pt x="1814" y="66"/>
                  <a:pt x="1807" y="72"/>
                  <a:pt x="1807" y="81"/>
                </a:cubicBezTo>
                <a:cubicBezTo>
                  <a:pt x="1807" y="89"/>
                  <a:pt x="1814" y="95"/>
                  <a:pt x="1822" y="95"/>
                </a:cubicBezTo>
                <a:cubicBezTo>
                  <a:pt x="1830" y="95"/>
                  <a:pt x="1837" y="89"/>
                  <a:pt x="1837" y="81"/>
                </a:cubicBezTo>
                <a:cubicBezTo>
                  <a:pt x="1837" y="72"/>
                  <a:pt x="1830" y="66"/>
                  <a:pt x="1822" y="66"/>
                </a:cubicBezTo>
                <a:close/>
                <a:moveTo>
                  <a:pt x="1822" y="99"/>
                </a:moveTo>
                <a:cubicBezTo>
                  <a:pt x="1814" y="99"/>
                  <a:pt x="1807" y="105"/>
                  <a:pt x="1807" y="114"/>
                </a:cubicBezTo>
                <a:cubicBezTo>
                  <a:pt x="1807" y="122"/>
                  <a:pt x="1814" y="128"/>
                  <a:pt x="1822" y="128"/>
                </a:cubicBezTo>
                <a:cubicBezTo>
                  <a:pt x="1830" y="128"/>
                  <a:pt x="1837" y="122"/>
                  <a:pt x="1837" y="114"/>
                </a:cubicBezTo>
                <a:cubicBezTo>
                  <a:pt x="1837" y="105"/>
                  <a:pt x="1830" y="99"/>
                  <a:pt x="1822" y="99"/>
                </a:cubicBezTo>
                <a:close/>
                <a:moveTo>
                  <a:pt x="1822" y="132"/>
                </a:moveTo>
                <a:cubicBezTo>
                  <a:pt x="1814" y="132"/>
                  <a:pt x="1807" y="138"/>
                  <a:pt x="1807" y="147"/>
                </a:cubicBezTo>
                <a:cubicBezTo>
                  <a:pt x="1807" y="155"/>
                  <a:pt x="1814" y="161"/>
                  <a:pt x="1822" y="161"/>
                </a:cubicBezTo>
                <a:cubicBezTo>
                  <a:pt x="1830" y="161"/>
                  <a:pt x="1837" y="155"/>
                  <a:pt x="1837" y="147"/>
                </a:cubicBezTo>
                <a:cubicBezTo>
                  <a:pt x="1837" y="138"/>
                  <a:pt x="1830" y="132"/>
                  <a:pt x="1822" y="132"/>
                </a:cubicBezTo>
                <a:close/>
                <a:moveTo>
                  <a:pt x="1822" y="165"/>
                </a:moveTo>
                <a:cubicBezTo>
                  <a:pt x="1814" y="165"/>
                  <a:pt x="1807" y="171"/>
                  <a:pt x="1807" y="179"/>
                </a:cubicBezTo>
                <a:cubicBezTo>
                  <a:pt x="1807" y="188"/>
                  <a:pt x="1814" y="194"/>
                  <a:pt x="1822" y="194"/>
                </a:cubicBezTo>
                <a:cubicBezTo>
                  <a:pt x="1830" y="194"/>
                  <a:pt x="1837" y="188"/>
                  <a:pt x="1837" y="179"/>
                </a:cubicBezTo>
                <a:cubicBezTo>
                  <a:pt x="1837" y="171"/>
                  <a:pt x="1830" y="165"/>
                  <a:pt x="1822" y="165"/>
                </a:cubicBezTo>
                <a:close/>
                <a:moveTo>
                  <a:pt x="1822" y="198"/>
                </a:moveTo>
                <a:cubicBezTo>
                  <a:pt x="1814" y="198"/>
                  <a:pt x="1807" y="204"/>
                  <a:pt x="1807" y="212"/>
                </a:cubicBezTo>
                <a:cubicBezTo>
                  <a:pt x="1807" y="221"/>
                  <a:pt x="1814" y="227"/>
                  <a:pt x="1822" y="227"/>
                </a:cubicBezTo>
                <a:cubicBezTo>
                  <a:pt x="1830" y="227"/>
                  <a:pt x="1837" y="221"/>
                  <a:pt x="1837" y="212"/>
                </a:cubicBezTo>
                <a:cubicBezTo>
                  <a:pt x="1837" y="204"/>
                  <a:pt x="1830" y="198"/>
                  <a:pt x="1822" y="198"/>
                </a:cubicBezTo>
                <a:close/>
                <a:moveTo>
                  <a:pt x="1822" y="230"/>
                </a:moveTo>
                <a:cubicBezTo>
                  <a:pt x="1814" y="230"/>
                  <a:pt x="1807" y="237"/>
                  <a:pt x="1807" y="245"/>
                </a:cubicBezTo>
                <a:cubicBezTo>
                  <a:pt x="1807" y="253"/>
                  <a:pt x="1814" y="260"/>
                  <a:pt x="1822" y="260"/>
                </a:cubicBezTo>
                <a:cubicBezTo>
                  <a:pt x="1830" y="260"/>
                  <a:pt x="1837" y="253"/>
                  <a:pt x="1837" y="245"/>
                </a:cubicBezTo>
                <a:cubicBezTo>
                  <a:pt x="1837" y="237"/>
                  <a:pt x="1830" y="230"/>
                  <a:pt x="1822" y="230"/>
                </a:cubicBezTo>
                <a:close/>
                <a:moveTo>
                  <a:pt x="1822" y="263"/>
                </a:moveTo>
                <a:cubicBezTo>
                  <a:pt x="1814" y="263"/>
                  <a:pt x="1807" y="270"/>
                  <a:pt x="1807" y="278"/>
                </a:cubicBezTo>
                <a:cubicBezTo>
                  <a:pt x="1807" y="286"/>
                  <a:pt x="1814" y="293"/>
                  <a:pt x="1822" y="293"/>
                </a:cubicBezTo>
                <a:cubicBezTo>
                  <a:pt x="1830" y="293"/>
                  <a:pt x="1837" y="286"/>
                  <a:pt x="1837" y="278"/>
                </a:cubicBezTo>
                <a:cubicBezTo>
                  <a:pt x="1837" y="270"/>
                  <a:pt x="1830" y="263"/>
                  <a:pt x="1822" y="263"/>
                </a:cubicBezTo>
                <a:close/>
                <a:moveTo>
                  <a:pt x="1822" y="296"/>
                </a:moveTo>
                <a:cubicBezTo>
                  <a:pt x="1814" y="296"/>
                  <a:pt x="1807" y="303"/>
                  <a:pt x="1807" y="311"/>
                </a:cubicBezTo>
                <a:cubicBezTo>
                  <a:pt x="1807" y="319"/>
                  <a:pt x="1814" y="326"/>
                  <a:pt x="1822" y="326"/>
                </a:cubicBezTo>
                <a:cubicBezTo>
                  <a:pt x="1830" y="326"/>
                  <a:pt x="1837" y="319"/>
                  <a:pt x="1837" y="311"/>
                </a:cubicBezTo>
                <a:cubicBezTo>
                  <a:pt x="1837" y="303"/>
                  <a:pt x="1830" y="296"/>
                  <a:pt x="1822" y="296"/>
                </a:cubicBezTo>
                <a:close/>
                <a:moveTo>
                  <a:pt x="1822" y="329"/>
                </a:moveTo>
                <a:cubicBezTo>
                  <a:pt x="1814" y="329"/>
                  <a:pt x="1807" y="336"/>
                  <a:pt x="1807" y="344"/>
                </a:cubicBezTo>
                <a:cubicBezTo>
                  <a:pt x="1807" y="352"/>
                  <a:pt x="1814" y="359"/>
                  <a:pt x="1822" y="359"/>
                </a:cubicBezTo>
                <a:cubicBezTo>
                  <a:pt x="1830" y="359"/>
                  <a:pt x="1837" y="352"/>
                  <a:pt x="1837" y="344"/>
                </a:cubicBezTo>
                <a:cubicBezTo>
                  <a:pt x="1837" y="336"/>
                  <a:pt x="1830" y="329"/>
                  <a:pt x="1822" y="329"/>
                </a:cubicBezTo>
                <a:close/>
                <a:moveTo>
                  <a:pt x="1822" y="362"/>
                </a:moveTo>
                <a:cubicBezTo>
                  <a:pt x="1814" y="362"/>
                  <a:pt x="1807" y="369"/>
                  <a:pt x="1807" y="377"/>
                </a:cubicBezTo>
                <a:cubicBezTo>
                  <a:pt x="1807" y="385"/>
                  <a:pt x="1814" y="392"/>
                  <a:pt x="1822" y="392"/>
                </a:cubicBezTo>
                <a:cubicBezTo>
                  <a:pt x="1830" y="392"/>
                  <a:pt x="1837" y="385"/>
                  <a:pt x="1837" y="377"/>
                </a:cubicBezTo>
                <a:cubicBezTo>
                  <a:pt x="1837" y="369"/>
                  <a:pt x="1830" y="362"/>
                  <a:pt x="1822" y="362"/>
                </a:cubicBezTo>
                <a:close/>
                <a:moveTo>
                  <a:pt x="1822" y="395"/>
                </a:moveTo>
                <a:cubicBezTo>
                  <a:pt x="1814" y="395"/>
                  <a:pt x="1807" y="402"/>
                  <a:pt x="1807" y="410"/>
                </a:cubicBezTo>
                <a:cubicBezTo>
                  <a:pt x="1807" y="418"/>
                  <a:pt x="1814" y="425"/>
                  <a:pt x="1822" y="425"/>
                </a:cubicBezTo>
                <a:cubicBezTo>
                  <a:pt x="1830" y="425"/>
                  <a:pt x="1837" y="418"/>
                  <a:pt x="1837" y="410"/>
                </a:cubicBezTo>
                <a:cubicBezTo>
                  <a:pt x="1837" y="402"/>
                  <a:pt x="1830" y="395"/>
                  <a:pt x="1822" y="395"/>
                </a:cubicBezTo>
                <a:close/>
                <a:moveTo>
                  <a:pt x="1822" y="428"/>
                </a:moveTo>
                <a:cubicBezTo>
                  <a:pt x="1814" y="428"/>
                  <a:pt x="1807" y="435"/>
                  <a:pt x="1807" y="443"/>
                </a:cubicBezTo>
                <a:cubicBezTo>
                  <a:pt x="1807" y="451"/>
                  <a:pt x="1814" y="458"/>
                  <a:pt x="1822" y="458"/>
                </a:cubicBezTo>
                <a:cubicBezTo>
                  <a:pt x="1830" y="458"/>
                  <a:pt x="1837" y="451"/>
                  <a:pt x="1837" y="443"/>
                </a:cubicBezTo>
                <a:cubicBezTo>
                  <a:pt x="1837" y="435"/>
                  <a:pt x="1830" y="428"/>
                  <a:pt x="1822" y="428"/>
                </a:cubicBezTo>
                <a:close/>
                <a:moveTo>
                  <a:pt x="1822" y="461"/>
                </a:moveTo>
                <a:cubicBezTo>
                  <a:pt x="1814" y="461"/>
                  <a:pt x="1807" y="468"/>
                  <a:pt x="1807" y="476"/>
                </a:cubicBezTo>
                <a:cubicBezTo>
                  <a:pt x="1807" y="484"/>
                  <a:pt x="1814" y="491"/>
                  <a:pt x="1822" y="491"/>
                </a:cubicBezTo>
                <a:cubicBezTo>
                  <a:pt x="1830" y="491"/>
                  <a:pt x="1837" y="484"/>
                  <a:pt x="1837" y="476"/>
                </a:cubicBezTo>
                <a:cubicBezTo>
                  <a:pt x="1837" y="468"/>
                  <a:pt x="1830" y="461"/>
                  <a:pt x="1822" y="461"/>
                </a:cubicBezTo>
                <a:close/>
                <a:moveTo>
                  <a:pt x="1822" y="494"/>
                </a:moveTo>
                <a:cubicBezTo>
                  <a:pt x="1814" y="494"/>
                  <a:pt x="1807" y="500"/>
                  <a:pt x="1807" y="509"/>
                </a:cubicBezTo>
                <a:cubicBezTo>
                  <a:pt x="1807" y="517"/>
                  <a:pt x="1814" y="523"/>
                  <a:pt x="1822" y="523"/>
                </a:cubicBezTo>
                <a:cubicBezTo>
                  <a:pt x="1830" y="523"/>
                  <a:pt x="1837" y="517"/>
                  <a:pt x="1837" y="509"/>
                </a:cubicBezTo>
                <a:cubicBezTo>
                  <a:pt x="1837" y="500"/>
                  <a:pt x="1830" y="494"/>
                  <a:pt x="1822" y="494"/>
                </a:cubicBezTo>
                <a:close/>
                <a:moveTo>
                  <a:pt x="1822" y="527"/>
                </a:moveTo>
                <a:cubicBezTo>
                  <a:pt x="1814" y="527"/>
                  <a:pt x="1807" y="533"/>
                  <a:pt x="1807" y="542"/>
                </a:cubicBezTo>
                <a:cubicBezTo>
                  <a:pt x="1807" y="550"/>
                  <a:pt x="1814" y="556"/>
                  <a:pt x="1822" y="556"/>
                </a:cubicBezTo>
                <a:cubicBezTo>
                  <a:pt x="1830" y="556"/>
                  <a:pt x="1837" y="550"/>
                  <a:pt x="1837" y="542"/>
                </a:cubicBezTo>
                <a:cubicBezTo>
                  <a:pt x="1837" y="533"/>
                  <a:pt x="1830" y="527"/>
                  <a:pt x="1822" y="527"/>
                </a:cubicBezTo>
                <a:close/>
                <a:moveTo>
                  <a:pt x="1822" y="560"/>
                </a:moveTo>
                <a:cubicBezTo>
                  <a:pt x="1814" y="560"/>
                  <a:pt x="1807" y="566"/>
                  <a:pt x="1807" y="574"/>
                </a:cubicBezTo>
                <a:cubicBezTo>
                  <a:pt x="1807" y="583"/>
                  <a:pt x="1814" y="589"/>
                  <a:pt x="1822" y="589"/>
                </a:cubicBezTo>
                <a:cubicBezTo>
                  <a:pt x="1830" y="589"/>
                  <a:pt x="1837" y="583"/>
                  <a:pt x="1837" y="574"/>
                </a:cubicBezTo>
                <a:cubicBezTo>
                  <a:pt x="1837" y="566"/>
                  <a:pt x="1830" y="560"/>
                  <a:pt x="1822" y="560"/>
                </a:cubicBezTo>
                <a:close/>
                <a:moveTo>
                  <a:pt x="1822" y="593"/>
                </a:moveTo>
                <a:cubicBezTo>
                  <a:pt x="1814" y="593"/>
                  <a:pt x="1807" y="599"/>
                  <a:pt x="1807" y="607"/>
                </a:cubicBezTo>
                <a:cubicBezTo>
                  <a:pt x="1807" y="616"/>
                  <a:pt x="1814" y="622"/>
                  <a:pt x="1822" y="622"/>
                </a:cubicBezTo>
                <a:cubicBezTo>
                  <a:pt x="1830" y="622"/>
                  <a:pt x="1837" y="616"/>
                  <a:pt x="1837" y="607"/>
                </a:cubicBezTo>
                <a:cubicBezTo>
                  <a:pt x="1837" y="599"/>
                  <a:pt x="1830" y="593"/>
                  <a:pt x="1822" y="593"/>
                </a:cubicBezTo>
                <a:close/>
                <a:moveTo>
                  <a:pt x="1822" y="625"/>
                </a:moveTo>
                <a:cubicBezTo>
                  <a:pt x="1814" y="625"/>
                  <a:pt x="1807" y="632"/>
                  <a:pt x="1807" y="640"/>
                </a:cubicBezTo>
                <a:cubicBezTo>
                  <a:pt x="1807" y="648"/>
                  <a:pt x="1814" y="655"/>
                  <a:pt x="1822" y="655"/>
                </a:cubicBezTo>
                <a:cubicBezTo>
                  <a:pt x="1830" y="655"/>
                  <a:pt x="1837" y="648"/>
                  <a:pt x="1837" y="640"/>
                </a:cubicBezTo>
                <a:cubicBezTo>
                  <a:pt x="1837" y="632"/>
                  <a:pt x="1830" y="625"/>
                  <a:pt x="1822" y="625"/>
                </a:cubicBezTo>
                <a:close/>
                <a:moveTo>
                  <a:pt x="1822" y="658"/>
                </a:moveTo>
                <a:cubicBezTo>
                  <a:pt x="1814" y="658"/>
                  <a:pt x="1807" y="665"/>
                  <a:pt x="1807" y="673"/>
                </a:cubicBezTo>
                <a:cubicBezTo>
                  <a:pt x="1807" y="681"/>
                  <a:pt x="1814" y="688"/>
                  <a:pt x="1822" y="688"/>
                </a:cubicBezTo>
                <a:cubicBezTo>
                  <a:pt x="1830" y="688"/>
                  <a:pt x="1837" y="681"/>
                  <a:pt x="1837" y="673"/>
                </a:cubicBezTo>
                <a:cubicBezTo>
                  <a:pt x="1837" y="665"/>
                  <a:pt x="1830" y="658"/>
                  <a:pt x="1822" y="658"/>
                </a:cubicBezTo>
                <a:close/>
                <a:moveTo>
                  <a:pt x="1822" y="691"/>
                </a:moveTo>
                <a:cubicBezTo>
                  <a:pt x="1814" y="691"/>
                  <a:pt x="1807" y="698"/>
                  <a:pt x="1807" y="706"/>
                </a:cubicBezTo>
                <a:cubicBezTo>
                  <a:pt x="1807" y="714"/>
                  <a:pt x="1814" y="721"/>
                  <a:pt x="1822" y="721"/>
                </a:cubicBezTo>
                <a:cubicBezTo>
                  <a:pt x="1830" y="721"/>
                  <a:pt x="1837" y="714"/>
                  <a:pt x="1837" y="706"/>
                </a:cubicBezTo>
                <a:cubicBezTo>
                  <a:pt x="1837" y="698"/>
                  <a:pt x="1830" y="691"/>
                  <a:pt x="1822" y="691"/>
                </a:cubicBezTo>
                <a:close/>
                <a:moveTo>
                  <a:pt x="1822" y="724"/>
                </a:moveTo>
                <a:cubicBezTo>
                  <a:pt x="1814" y="724"/>
                  <a:pt x="1807" y="731"/>
                  <a:pt x="1807" y="739"/>
                </a:cubicBezTo>
                <a:cubicBezTo>
                  <a:pt x="1807" y="747"/>
                  <a:pt x="1814" y="754"/>
                  <a:pt x="1822" y="754"/>
                </a:cubicBezTo>
                <a:cubicBezTo>
                  <a:pt x="1830" y="754"/>
                  <a:pt x="1837" y="747"/>
                  <a:pt x="1837" y="739"/>
                </a:cubicBezTo>
                <a:cubicBezTo>
                  <a:pt x="1837" y="731"/>
                  <a:pt x="1830" y="724"/>
                  <a:pt x="1822" y="724"/>
                </a:cubicBezTo>
                <a:close/>
                <a:moveTo>
                  <a:pt x="1822" y="757"/>
                </a:moveTo>
                <a:cubicBezTo>
                  <a:pt x="1814" y="757"/>
                  <a:pt x="1807" y="764"/>
                  <a:pt x="1807" y="772"/>
                </a:cubicBezTo>
                <a:cubicBezTo>
                  <a:pt x="1807" y="780"/>
                  <a:pt x="1814" y="787"/>
                  <a:pt x="1822" y="787"/>
                </a:cubicBezTo>
                <a:cubicBezTo>
                  <a:pt x="1830" y="787"/>
                  <a:pt x="1837" y="780"/>
                  <a:pt x="1837" y="772"/>
                </a:cubicBezTo>
                <a:cubicBezTo>
                  <a:pt x="1837" y="764"/>
                  <a:pt x="1830" y="757"/>
                  <a:pt x="1822" y="757"/>
                </a:cubicBezTo>
                <a:close/>
                <a:moveTo>
                  <a:pt x="1822" y="790"/>
                </a:moveTo>
                <a:cubicBezTo>
                  <a:pt x="1814" y="790"/>
                  <a:pt x="1807" y="797"/>
                  <a:pt x="1807" y="805"/>
                </a:cubicBezTo>
                <a:cubicBezTo>
                  <a:pt x="1807" y="813"/>
                  <a:pt x="1814" y="820"/>
                  <a:pt x="1822" y="820"/>
                </a:cubicBezTo>
                <a:cubicBezTo>
                  <a:pt x="1830" y="820"/>
                  <a:pt x="1837" y="813"/>
                  <a:pt x="1837" y="805"/>
                </a:cubicBezTo>
                <a:cubicBezTo>
                  <a:pt x="1837" y="797"/>
                  <a:pt x="1830" y="790"/>
                  <a:pt x="1822" y="790"/>
                </a:cubicBezTo>
                <a:close/>
                <a:moveTo>
                  <a:pt x="1822" y="823"/>
                </a:moveTo>
                <a:cubicBezTo>
                  <a:pt x="1814" y="823"/>
                  <a:pt x="1807" y="830"/>
                  <a:pt x="1807" y="838"/>
                </a:cubicBezTo>
                <a:cubicBezTo>
                  <a:pt x="1807" y="846"/>
                  <a:pt x="1814" y="853"/>
                  <a:pt x="1822" y="853"/>
                </a:cubicBezTo>
                <a:cubicBezTo>
                  <a:pt x="1830" y="853"/>
                  <a:pt x="1837" y="846"/>
                  <a:pt x="1837" y="838"/>
                </a:cubicBezTo>
                <a:cubicBezTo>
                  <a:pt x="1837" y="830"/>
                  <a:pt x="1830" y="823"/>
                  <a:pt x="1822" y="823"/>
                </a:cubicBezTo>
                <a:close/>
                <a:moveTo>
                  <a:pt x="1822" y="856"/>
                </a:moveTo>
                <a:cubicBezTo>
                  <a:pt x="1814" y="856"/>
                  <a:pt x="1807" y="863"/>
                  <a:pt x="1807" y="871"/>
                </a:cubicBezTo>
                <a:cubicBezTo>
                  <a:pt x="1807" y="879"/>
                  <a:pt x="1814" y="886"/>
                  <a:pt x="1822" y="886"/>
                </a:cubicBezTo>
                <a:cubicBezTo>
                  <a:pt x="1830" y="886"/>
                  <a:pt x="1837" y="879"/>
                  <a:pt x="1837" y="871"/>
                </a:cubicBezTo>
                <a:cubicBezTo>
                  <a:pt x="1837" y="863"/>
                  <a:pt x="1830" y="856"/>
                  <a:pt x="1822" y="856"/>
                </a:cubicBezTo>
                <a:close/>
                <a:moveTo>
                  <a:pt x="1822" y="889"/>
                </a:moveTo>
                <a:cubicBezTo>
                  <a:pt x="1814" y="889"/>
                  <a:pt x="1807" y="895"/>
                  <a:pt x="1807" y="904"/>
                </a:cubicBezTo>
                <a:cubicBezTo>
                  <a:pt x="1807" y="912"/>
                  <a:pt x="1814" y="918"/>
                  <a:pt x="1822" y="918"/>
                </a:cubicBezTo>
                <a:cubicBezTo>
                  <a:pt x="1830" y="918"/>
                  <a:pt x="1837" y="912"/>
                  <a:pt x="1837" y="904"/>
                </a:cubicBezTo>
                <a:cubicBezTo>
                  <a:pt x="1837" y="895"/>
                  <a:pt x="1830" y="889"/>
                  <a:pt x="1822" y="889"/>
                </a:cubicBezTo>
                <a:close/>
                <a:moveTo>
                  <a:pt x="1822" y="922"/>
                </a:moveTo>
                <a:cubicBezTo>
                  <a:pt x="1814" y="922"/>
                  <a:pt x="1807" y="928"/>
                  <a:pt x="1807" y="937"/>
                </a:cubicBezTo>
                <a:cubicBezTo>
                  <a:pt x="1807" y="945"/>
                  <a:pt x="1814" y="951"/>
                  <a:pt x="1822" y="951"/>
                </a:cubicBezTo>
                <a:cubicBezTo>
                  <a:pt x="1830" y="951"/>
                  <a:pt x="1837" y="945"/>
                  <a:pt x="1837" y="937"/>
                </a:cubicBezTo>
                <a:cubicBezTo>
                  <a:pt x="1837" y="928"/>
                  <a:pt x="1830" y="922"/>
                  <a:pt x="1822" y="922"/>
                </a:cubicBezTo>
                <a:close/>
                <a:moveTo>
                  <a:pt x="1822" y="955"/>
                </a:moveTo>
                <a:cubicBezTo>
                  <a:pt x="1814" y="955"/>
                  <a:pt x="1807" y="961"/>
                  <a:pt x="1807" y="970"/>
                </a:cubicBezTo>
                <a:cubicBezTo>
                  <a:pt x="1807" y="978"/>
                  <a:pt x="1814" y="984"/>
                  <a:pt x="1822" y="984"/>
                </a:cubicBezTo>
                <a:cubicBezTo>
                  <a:pt x="1830" y="984"/>
                  <a:pt x="1837" y="978"/>
                  <a:pt x="1837" y="970"/>
                </a:cubicBezTo>
                <a:cubicBezTo>
                  <a:pt x="1837" y="961"/>
                  <a:pt x="1830" y="955"/>
                  <a:pt x="1822" y="955"/>
                </a:cubicBezTo>
                <a:close/>
                <a:moveTo>
                  <a:pt x="1822" y="988"/>
                </a:moveTo>
                <a:cubicBezTo>
                  <a:pt x="1814" y="988"/>
                  <a:pt x="1807" y="994"/>
                  <a:pt x="1807" y="1002"/>
                </a:cubicBezTo>
                <a:cubicBezTo>
                  <a:pt x="1807" y="1011"/>
                  <a:pt x="1814" y="1017"/>
                  <a:pt x="1822" y="1017"/>
                </a:cubicBezTo>
                <a:cubicBezTo>
                  <a:pt x="1830" y="1017"/>
                  <a:pt x="1837" y="1011"/>
                  <a:pt x="1837" y="1002"/>
                </a:cubicBezTo>
                <a:cubicBezTo>
                  <a:pt x="1837" y="994"/>
                  <a:pt x="1830" y="988"/>
                  <a:pt x="1822" y="988"/>
                </a:cubicBezTo>
                <a:close/>
                <a:moveTo>
                  <a:pt x="1822" y="1021"/>
                </a:moveTo>
                <a:cubicBezTo>
                  <a:pt x="1814" y="1021"/>
                  <a:pt x="1807" y="1027"/>
                  <a:pt x="1807" y="1035"/>
                </a:cubicBezTo>
                <a:cubicBezTo>
                  <a:pt x="1807" y="1044"/>
                  <a:pt x="1814" y="1050"/>
                  <a:pt x="1822" y="1050"/>
                </a:cubicBezTo>
                <a:cubicBezTo>
                  <a:pt x="1830" y="1050"/>
                  <a:pt x="1837" y="1044"/>
                  <a:pt x="1837" y="1035"/>
                </a:cubicBezTo>
                <a:cubicBezTo>
                  <a:pt x="1837" y="1027"/>
                  <a:pt x="1830" y="1021"/>
                  <a:pt x="1822" y="1021"/>
                </a:cubicBezTo>
                <a:close/>
                <a:moveTo>
                  <a:pt x="1822" y="1053"/>
                </a:moveTo>
                <a:cubicBezTo>
                  <a:pt x="1814" y="1053"/>
                  <a:pt x="1807" y="1060"/>
                  <a:pt x="1807" y="1068"/>
                </a:cubicBezTo>
                <a:cubicBezTo>
                  <a:pt x="1807" y="1076"/>
                  <a:pt x="1814" y="1083"/>
                  <a:pt x="1822" y="1083"/>
                </a:cubicBezTo>
                <a:cubicBezTo>
                  <a:pt x="1830" y="1083"/>
                  <a:pt x="1837" y="1076"/>
                  <a:pt x="1837" y="1068"/>
                </a:cubicBezTo>
                <a:cubicBezTo>
                  <a:pt x="1837" y="1060"/>
                  <a:pt x="1830" y="1053"/>
                  <a:pt x="1822" y="1053"/>
                </a:cubicBezTo>
                <a:close/>
                <a:moveTo>
                  <a:pt x="1822" y="1086"/>
                </a:moveTo>
                <a:cubicBezTo>
                  <a:pt x="1814" y="1086"/>
                  <a:pt x="1807" y="1093"/>
                  <a:pt x="1807" y="1101"/>
                </a:cubicBezTo>
                <a:cubicBezTo>
                  <a:pt x="1807" y="1109"/>
                  <a:pt x="1814" y="1116"/>
                  <a:pt x="1822" y="1116"/>
                </a:cubicBezTo>
                <a:cubicBezTo>
                  <a:pt x="1830" y="1116"/>
                  <a:pt x="1837" y="1109"/>
                  <a:pt x="1837" y="1101"/>
                </a:cubicBezTo>
                <a:cubicBezTo>
                  <a:pt x="1837" y="1093"/>
                  <a:pt x="1830" y="1086"/>
                  <a:pt x="1822" y="1086"/>
                </a:cubicBezTo>
                <a:close/>
                <a:moveTo>
                  <a:pt x="1822" y="1119"/>
                </a:moveTo>
                <a:cubicBezTo>
                  <a:pt x="1814" y="1119"/>
                  <a:pt x="1807" y="1126"/>
                  <a:pt x="1807" y="1134"/>
                </a:cubicBezTo>
                <a:cubicBezTo>
                  <a:pt x="1807" y="1142"/>
                  <a:pt x="1814" y="1149"/>
                  <a:pt x="1822" y="1149"/>
                </a:cubicBezTo>
                <a:cubicBezTo>
                  <a:pt x="1830" y="1149"/>
                  <a:pt x="1837" y="1142"/>
                  <a:pt x="1837" y="1134"/>
                </a:cubicBezTo>
                <a:cubicBezTo>
                  <a:pt x="1837" y="1126"/>
                  <a:pt x="1830" y="1119"/>
                  <a:pt x="1822" y="1119"/>
                </a:cubicBezTo>
                <a:close/>
                <a:moveTo>
                  <a:pt x="1822" y="1152"/>
                </a:moveTo>
                <a:cubicBezTo>
                  <a:pt x="1814" y="1152"/>
                  <a:pt x="1807" y="1159"/>
                  <a:pt x="1807" y="1167"/>
                </a:cubicBezTo>
                <a:cubicBezTo>
                  <a:pt x="1807" y="1175"/>
                  <a:pt x="1814" y="1182"/>
                  <a:pt x="1822" y="1182"/>
                </a:cubicBezTo>
                <a:cubicBezTo>
                  <a:pt x="1830" y="1182"/>
                  <a:pt x="1837" y="1175"/>
                  <a:pt x="1837" y="1167"/>
                </a:cubicBezTo>
                <a:cubicBezTo>
                  <a:pt x="1837" y="1159"/>
                  <a:pt x="1830" y="1152"/>
                  <a:pt x="1822" y="1152"/>
                </a:cubicBezTo>
                <a:close/>
                <a:moveTo>
                  <a:pt x="1822" y="1185"/>
                </a:moveTo>
                <a:cubicBezTo>
                  <a:pt x="1814" y="1185"/>
                  <a:pt x="1807" y="1192"/>
                  <a:pt x="1807" y="1200"/>
                </a:cubicBezTo>
                <a:cubicBezTo>
                  <a:pt x="1807" y="1208"/>
                  <a:pt x="1814" y="1215"/>
                  <a:pt x="1822" y="1215"/>
                </a:cubicBezTo>
                <a:cubicBezTo>
                  <a:pt x="1830" y="1215"/>
                  <a:pt x="1837" y="1208"/>
                  <a:pt x="1837" y="1200"/>
                </a:cubicBezTo>
                <a:cubicBezTo>
                  <a:pt x="1837" y="1192"/>
                  <a:pt x="1830" y="1185"/>
                  <a:pt x="1822" y="1185"/>
                </a:cubicBezTo>
                <a:close/>
                <a:moveTo>
                  <a:pt x="1822" y="1218"/>
                </a:moveTo>
                <a:cubicBezTo>
                  <a:pt x="1814" y="1218"/>
                  <a:pt x="1807" y="1225"/>
                  <a:pt x="1807" y="1233"/>
                </a:cubicBezTo>
                <a:cubicBezTo>
                  <a:pt x="1807" y="1241"/>
                  <a:pt x="1814" y="1248"/>
                  <a:pt x="1822" y="1248"/>
                </a:cubicBezTo>
                <a:cubicBezTo>
                  <a:pt x="1830" y="1248"/>
                  <a:pt x="1837" y="1241"/>
                  <a:pt x="1837" y="1233"/>
                </a:cubicBezTo>
                <a:cubicBezTo>
                  <a:pt x="1837" y="1225"/>
                  <a:pt x="1830" y="1218"/>
                  <a:pt x="1822" y="1218"/>
                </a:cubicBezTo>
                <a:close/>
                <a:moveTo>
                  <a:pt x="1822" y="1251"/>
                </a:moveTo>
                <a:cubicBezTo>
                  <a:pt x="1814" y="1251"/>
                  <a:pt x="1807" y="1258"/>
                  <a:pt x="1807" y="1266"/>
                </a:cubicBezTo>
                <a:cubicBezTo>
                  <a:pt x="1807" y="1274"/>
                  <a:pt x="1814" y="1281"/>
                  <a:pt x="1822" y="1281"/>
                </a:cubicBezTo>
                <a:cubicBezTo>
                  <a:pt x="1830" y="1281"/>
                  <a:pt x="1837" y="1274"/>
                  <a:pt x="1837" y="1266"/>
                </a:cubicBezTo>
                <a:cubicBezTo>
                  <a:pt x="1837" y="1258"/>
                  <a:pt x="1830" y="1251"/>
                  <a:pt x="1822" y="1251"/>
                </a:cubicBezTo>
                <a:close/>
                <a:moveTo>
                  <a:pt x="1822" y="1284"/>
                </a:moveTo>
                <a:cubicBezTo>
                  <a:pt x="1814" y="1284"/>
                  <a:pt x="1807" y="1291"/>
                  <a:pt x="1807" y="1299"/>
                </a:cubicBezTo>
                <a:cubicBezTo>
                  <a:pt x="1807" y="1307"/>
                  <a:pt x="1814" y="1314"/>
                  <a:pt x="1822" y="1314"/>
                </a:cubicBezTo>
                <a:cubicBezTo>
                  <a:pt x="1830" y="1314"/>
                  <a:pt x="1837" y="1307"/>
                  <a:pt x="1837" y="1299"/>
                </a:cubicBezTo>
                <a:cubicBezTo>
                  <a:pt x="1837" y="1291"/>
                  <a:pt x="1830" y="1284"/>
                  <a:pt x="1822" y="1284"/>
                </a:cubicBezTo>
                <a:close/>
                <a:moveTo>
                  <a:pt x="1822" y="1317"/>
                </a:moveTo>
                <a:cubicBezTo>
                  <a:pt x="1814" y="1317"/>
                  <a:pt x="1807" y="1323"/>
                  <a:pt x="1807" y="1332"/>
                </a:cubicBezTo>
                <a:cubicBezTo>
                  <a:pt x="1807" y="1340"/>
                  <a:pt x="1814" y="1346"/>
                  <a:pt x="1822" y="1346"/>
                </a:cubicBezTo>
                <a:cubicBezTo>
                  <a:pt x="1830" y="1346"/>
                  <a:pt x="1837" y="1340"/>
                  <a:pt x="1837" y="1332"/>
                </a:cubicBezTo>
                <a:cubicBezTo>
                  <a:pt x="1837" y="1323"/>
                  <a:pt x="1830" y="1317"/>
                  <a:pt x="1822" y="1317"/>
                </a:cubicBezTo>
                <a:close/>
                <a:moveTo>
                  <a:pt x="1822" y="1350"/>
                </a:moveTo>
                <a:cubicBezTo>
                  <a:pt x="1814" y="1350"/>
                  <a:pt x="1807" y="1356"/>
                  <a:pt x="1807" y="1365"/>
                </a:cubicBezTo>
                <a:cubicBezTo>
                  <a:pt x="1807" y="1373"/>
                  <a:pt x="1814" y="1379"/>
                  <a:pt x="1822" y="1379"/>
                </a:cubicBezTo>
                <a:cubicBezTo>
                  <a:pt x="1830" y="1379"/>
                  <a:pt x="1837" y="1373"/>
                  <a:pt x="1837" y="1365"/>
                </a:cubicBezTo>
                <a:cubicBezTo>
                  <a:pt x="1837" y="1356"/>
                  <a:pt x="1830" y="1350"/>
                  <a:pt x="1822" y="1350"/>
                </a:cubicBezTo>
                <a:close/>
                <a:moveTo>
                  <a:pt x="1822" y="1383"/>
                </a:moveTo>
                <a:cubicBezTo>
                  <a:pt x="1814" y="1383"/>
                  <a:pt x="1807" y="1389"/>
                  <a:pt x="1807" y="1397"/>
                </a:cubicBezTo>
                <a:cubicBezTo>
                  <a:pt x="1807" y="1406"/>
                  <a:pt x="1814" y="1412"/>
                  <a:pt x="1822" y="1412"/>
                </a:cubicBezTo>
                <a:cubicBezTo>
                  <a:pt x="1830" y="1412"/>
                  <a:pt x="1837" y="1406"/>
                  <a:pt x="1837" y="1397"/>
                </a:cubicBezTo>
                <a:cubicBezTo>
                  <a:pt x="1837" y="1389"/>
                  <a:pt x="1830" y="1383"/>
                  <a:pt x="1822" y="1383"/>
                </a:cubicBezTo>
                <a:close/>
                <a:moveTo>
                  <a:pt x="1822" y="1416"/>
                </a:moveTo>
                <a:cubicBezTo>
                  <a:pt x="1814" y="1416"/>
                  <a:pt x="1807" y="1422"/>
                  <a:pt x="1807" y="1430"/>
                </a:cubicBezTo>
                <a:cubicBezTo>
                  <a:pt x="1807" y="1439"/>
                  <a:pt x="1814" y="1445"/>
                  <a:pt x="1822" y="1445"/>
                </a:cubicBezTo>
                <a:cubicBezTo>
                  <a:pt x="1830" y="1445"/>
                  <a:pt x="1837" y="1439"/>
                  <a:pt x="1837" y="1430"/>
                </a:cubicBezTo>
                <a:cubicBezTo>
                  <a:pt x="1837" y="1422"/>
                  <a:pt x="1830" y="1416"/>
                  <a:pt x="1822" y="1416"/>
                </a:cubicBezTo>
                <a:close/>
                <a:moveTo>
                  <a:pt x="1855" y="0"/>
                </a:moveTo>
                <a:cubicBezTo>
                  <a:pt x="1847" y="0"/>
                  <a:pt x="1840" y="7"/>
                  <a:pt x="1840" y="15"/>
                </a:cubicBezTo>
                <a:cubicBezTo>
                  <a:pt x="1840" y="23"/>
                  <a:pt x="1847" y="30"/>
                  <a:pt x="1855" y="30"/>
                </a:cubicBezTo>
                <a:cubicBezTo>
                  <a:pt x="1863" y="30"/>
                  <a:pt x="1870" y="23"/>
                  <a:pt x="1870" y="15"/>
                </a:cubicBezTo>
                <a:cubicBezTo>
                  <a:pt x="1870" y="7"/>
                  <a:pt x="1863" y="0"/>
                  <a:pt x="1855" y="0"/>
                </a:cubicBezTo>
                <a:close/>
                <a:moveTo>
                  <a:pt x="1855" y="33"/>
                </a:moveTo>
                <a:cubicBezTo>
                  <a:pt x="1847" y="33"/>
                  <a:pt x="1840" y="40"/>
                  <a:pt x="1840" y="48"/>
                </a:cubicBezTo>
                <a:cubicBezTo>
                  <a:pt x="1840" y="56"/>
                  <a:pt x="1847" y="63"/>
                  <a:pt x="1855" y="63"/>
                </a:cubicBezTo>
                <a:cubicBezTo>
                  <a:pt x="1863" y="63"/>
                  <a:pt x="1870" y="56"/>
                  <a:pt x="1870" y="48"/>
                </a:cubicBezTo>
                <a:cubicBezTo>
                  <a:pt x="1870" y="40"/>
                  <a:pt x="1863" y="33"/>
                  <a:pt x="1855" y="33"/>
                </a:cubicBezTo>
                <a:close/>
                <a:moveTo>
                  <a:pt x="1855" y="66"/>
                </a:moveTo>
                <a:cubicBezTo>
                  <a:pt x="1847" y="66"/>
                  <a:pt x="1840" y="72"/>
                  <a:pt x="1840" y="81"/>
                </a:cubicBezTo>
                <a:cubicBezTo>
                  <a:pt x="1840" y="89"/>
                  <a:pt x="1847" y="95"/>
                  <a:pt x="1855" y="95"/>
                </a:cubicBezTo>
                <a:cubicBezTo>
                  <a:pt x="1863" y="95"/>
                  <a:pt x="1870" y="89"/>
                  <a:pt x="1870" y="81"/>
                </a:cubicBezTo>
                <a:cubicBezTo>
                  <a:pt x="1870" y="72"/>
                  <a:pt x="1863" y="66"/>
                  <a:pt x="1855" y="66"/>
                </a:cubicBezTo>
                <a:close/>
                <a:moveTo>
                  <a:pt x="1855" y="99"/>
                </a:moveTo>
                <a:cubicBezTo>
                  <a:pt x="1847" y="99"/>
                  <a:pt x="1840" y="105"/>
                  <a:pt x="1840" y="114"/>
                </a:cubicBezTo>
                <a:cubicBezTo>
                  <a:pt x="1840" y="122"/>
                  <a:pt x="1847" y="128"/>
                  <a:pt x="1855" y="128"/>
                </a:cubicBezTo>
                <a:cubicBezTo>
                  <a:pt x="1863" y="128"/>
                  <a:pt x="1870" y="122"/>
                  <a:pt x="1870" y="114"/>
                </a:cubicBezTo>
                <a:cubicBezTo>
                  <a:pt x="1870" y="105"/>
                  <a:pt x="1863" y="99"/>
                  <a:pt x="1855" y="99"/>
                </a:cubicBezTo>
                <a:close/>
                <a:moveTo>
                  <a:pt x="1855" y="132"/>
                </a:moveTo>
                <a:cubicBezTo>
                  <a:pt x="1847" y="132"/>
                  <a:pt x="1840" y="138"/>
                  <a:pt x="1840" y="147"/>
                </a:cubicBezTo>
                <a:cubicBezTo>
                  <a:pt x="1840" y="155"/>
                  <a:pt x="1847" y="161"/>
                  <a:pt x="1855" y="161"/>
                </a:cubicBezTo>
                <a:cubicBezTo>
                  <a:pt x="1863" y="161"/>
                  <a:pt x="1870" y="155"/>
                  <a:pt x="1870" y="147"/>
                </a:cubicBezTo>
                <a:cubicBezTo>
                  <a:pt x="1870" y="138"/>
                  <a:pt x="1863" y="132"/>
                  <a:pt x="1855" y="132"/>
                </a:cubicBezTo>
                <a:close/>
                <a:moveTo>
                  <a:pt x="1855" y="165"/>
                </a:moveTo>
                <a:cubicBezTo>
                  <a:pt x="1847" y="165"/>
                  <a:pt x="1840" y="171"/>
                  <a:pt x="1840" y="179"/>
                </a:cubicBezTo>
                <a:cubicBezTo>
                  <a:pt x="1840" y="188"/>
                  <a:pt x="1847" y="194"/>
                  <a:pt x="1855" y="194"/>
                </a:cubicBezTo>
                <a:cubicBezTo>
                  <a:pt x="1863" y="194"/>
                  <a:pt x="1870" y="188"/>
                  <a:pt x="1870" y="179"/>
                </a:cubicBezTo>
                <a:cubicBezTo>
                  <a:pt x="1870" y="171"/>
                  <a:pt x="1863" y="165"/>
                  <a:pt x="1855" y="165"/>
                </a:cubicBezTo>
                <a:close/>
                <a:moveTo>
                  <a:pt x="1855" y="198"/>
                </a:moveTo>
                <a:cubicBezTo>
                  <a:pt x="1847" y="198"/>
                  <a:pt x="1840" y="204"/>
                  <a:pt x="1840" y="212"/>
                </a:cubicBezTo>
                <a:cubicBezTo>
                  <a:pt x="1840" y="221"/>
                  <a:pt x="1847" y="227"/>
                  <a:pt x="1855" y="227"/>
                </a:cubicBezTo>
                <a:cubicBezTo>
                  <a:pt x="1863" y="227"/>
                  <a:pt x="1870" y="221"/>
                  <a:pt x="1870" y="212"/>
                </a:cubicBezTo>
                <a:cubicBezTo>
                  <a:pt x="1870" y="204"/>
                  <a:pt x="1863" y="198"/>
                  <a:pt x="1855" y="198"/>
                </a:cubicBezTo>
                <a:close/>
                <a:moveTo>
                  <a:pt x="1855" y="230"/>
                </a:moveTo>
                <a:cubicBezTo>
                  <a:pt x="1847" y="230"/>
                  <a:pt x="1840" y="237"/>
                  <a:pt x="1840" y="245"/>
                </a:cubicBezTo>
                <a:cubicBezTo>
                  <a:pt x="1840" y="253"/>
                  <a:pt x="1847" y="260"/>
                  <a:pt x="1855" y="260"/>
                </a:cubicBezTo>
                <a:cubicBezTo>
                  <a:pt x="1863" y="260"/>
                  <a:pt x="1870" y="253"/>
                  <a:pt x="1870" y="245"/>
                </a:cubicBezTo>
                <a:cubicBezTo>
                  <a:pt x="1870" y="237"/>
                  <a:pt x="1863" y="230"/>
                  <a:pt x="1855" y="230"/>
                </a:cubicBezTo>
                <a:close/>
                <a:moveTo>
                  <a:pt x="1855" y="263"/>
                </a:moveTo>
                <a:cubicBezTo>
                  <a:pt x="1847" y="263"/>
                  <a:pt x="1840" y="270"/>
                  <a:pt x="1840" y="278"/>
                </a:cubicBezTo>
                <a:cubicBezTo>
                  <a:pt x="1840" y="286"/>
                  <a:pt x="1847" y="293"/>
                  <a:pt x="1855" y="293"/>
                </a:cubicBezTo>
                <a:cubicBezTo>
                  <a:pt x="1863" y="293"/>
                  <a:pt x="1870" y="286"/>
                  <a:pt x="1870" y="278"/>
                </a:cubicBezTo>
                <a:cubicBezTo>
                  <a:pt x="1870" y="270"/>
                  <a:pt x="1863" y="263"/>
                  <a:pt x="1855" y="263"/>
                </a:cubicBezTo>
                <a:close/>
                <a:moveTo>
                  <a:pt x="1855" y="296"/>
                </a:moveTo>
                <a:cubicBezTo>
                  <a:pt x="1847" y="296"/>
                  <a:pt x="1840" y="303"/>
                  <a:pt x="1840" y="311"/>
                </a:cubicBezTo>
                <a:cubicBezTo>
                  <a:pt x="1840" y="319"/>
                  <a:pt x="1847" y="326"/>
                  <a:pt x="1855" y="326"/>
                </a:cubicBezTo>
                <a:cubicBezTo>
                  <a:pt x="1863" y="326"/>
                  <a:pt x="1870" y="319"/>
                  <a:pt x="1870" y="311"/>
                </a:cubicBezTo>
                <a:cubicBezTo>
                  <a:pt x="1870" y="303"/>
                  <a:pt x="1863" y="296"/>
                  <a:pt x="1855" y="296"/>
                </a:cubicBezTo>
                <a:close/>
                <a:moveTo>
                  <a:pt x="1855" y="329"/>
                </a:moveTo>
                <a:cubicBezTo>
                  <a:pt x="1847" y="329"/>
                  <a:pt x="1840" y="336"/>
                  <a:pt x="1840" y="344"/>
                </a:cubicBezTo>
                <a:cubicBezTo>
                  <a:pt x="1840" y="352"/>
                  <a:pt x="1847" y="359"/>
                  <a:pt x="1855" y="359"/>
                </a:cubicBezTo>
                <a:cubicBezTo>
                  <a:pt x="1863" y="359"/>
                  <a:pt x="1870" y="352"/>
                  <a:pt x="1870" y="344"/>
                </a:cubicBezTo>
                <a:cubicBezTo>
                  <a:pt x="1870" y="336"/>
                  <a:pt x="1863" y="329"/>
                  <a:pt x="1855" y="329"/>
                </a:cubicBezTo>
                <a:close/>
                <a:moveTo>
                  <a:pt x="1855" y="362"/>
                </a:moveTo>
                <a:cubicBezTo>
                  <a:pt x="1847" y="362"/>
                  <a:pt x="1840" y="369"/>
                  <a:pt x="1840" y="377"/>
                </a:cubicBezTo>
                <a:cubicBezTo>
                  <a:pt x="1840" y="385"/>
                  <a:pt x="1847" y="392"/>
                  <a:pt x="1855" y="392"/>
                </a:cubicBezTo>
                <a:cubicBezTo>
                  <a:pt x="1863" y="392"/>
                  <a:pt x="1870" y="385"/>
                  <a:pt x="1870" y="377"/>
                </a:cubicBezTo>
                <a:cubicBezTo>
                  <a:pt x="1870" y="369"/>
                  <a:pt x="1863" y="362"/>
                  <a:pt x="1855" y="362"/>
                </a:cubicBezTo>
                <a:close/>
                <a:moveTo>
                  <a:pt x="1855" y="395"/>
                </a:moveTo>
                <a:cubicBezTo>
                  <a:pt x="1847" y="395"/>
                  <a:pt x="1840" y="402"/>
                  <a:pt x="1840" y="410"/>
                </a:cubicBezTo>
                <a:cubicBezTo>
                  <a:pt x="1840" y="418"/>
                  <a:pt x="1847" y="425"/>
                  <a:pt x="1855" y="425"/>
                </a:cubicBezTo>
                <a:cubicBezTo>
                  <a:pt x="1863" y="425"/>
                  <a:pt x="1870" y="418"/>
                  <a:pt x="1870" y="410"/>
                </a:cubicBezTo>
                <a:cubicBezTo>
                  <a:pt x="1870" y="402"/>
                  <a:pt x="1863" y="395"/>
                  <a:pt x="1855" y="395"/>
                </a:cubicBezTo>
                <a:close/>
                <a:moveTo>
                  <a:pt x="1855" y="428"/>
                </a:moveTo>
                <a:cubicBezTo>
                  <a:pt x="1847" y="428"/>
                  <a:pt x="1840" y="435"/>
                  <a:pt x="1840" y="443"/>
                </a:cubicBezTo>
                <a:cubicBezTo>
                  <a:pt x="1840" y="451"/>
                  <a:pt x="1847" y="458"/>
                  <a:pt x="1855" y="458"/>
                </a:cubicBezTo>
                <a:cubicBezTo>
                  <a:pt x="1863" y="458"/>
                  <a:pt x="1870" y="451"/>
                  <a:pt x="1870" y="443"/>
                </a:cubicBezTo>
                <a:cubicBezTo>
                  <a:pt x="1870" y="435"/>
                  <a:pt x="1863" y="428"/>
                  <a:pt x="1855" y="428"/>
                </a:cubicBezTo>
                <a:close/>
                <a:moveTo>
                  <a:pt x="1855" y="461"/>
                </a:moveTo>
                <a:cubicBezTo>
                  <a:pt x="1847" y="461"/>
                  <a:pt x="1840" y="468"/>
                  <a:pt x="1840" y="476"/>
                </a:cubicBezTo>
                <a:cubicBezTo>
                  <a:pt x="1840" y="484"/>
                  <a:pt x="1847" y="491"/>
                  <a:pt x="1855" y="491"/>
                </a:cubicBezTo>
                <a:cubicBezTo>
                  <a:pt x="1863" y="491"/>
                  <a:pt x="1870" y="484"/>
                  <a:pt x="1870" y="476"/>
                </a:cubicBezTo>
                <a:cubicBezTo>
                  <a:pt x="1870" y="468"/>
                  <a:pt x="1863" y="461"/>
                  <a:pt x="1855" y="461"/>
                </a:cubicBezTo>
                <a:close/>
                <a:moveTo>
                  <a:pt x="1855" y="494"/>
                </a:moveTo>
                <a:cubicBezTo>
                  <a:pt x="1847" y="494"/>
                  <a:pt x="1840" y="500"/>
                  <a:pt x="1840" y="509"/>
                </a:cubicBezTo>
                <a:cubicBezTo>
                  <a:pt x="1840" y="517"/>
                  <a:pt x="1847" y="523"/>
                  <a:pt x="1855" y="523"/>
                </a:cubicBezTo>
                <a:cubicBezTo>
                  <a:pt x="1863" y="523"/>
                  <a:pt x="1870" y="517"/>
                  <a:pt x="1870" y="509"/>
                </a:cubicBezTo>
                <a:cubicBezTo>
                  <a:pt x="1870" y="500"/>
                  <a:pt x="1863" y="494"/>
                  <a:pt x="1855" y="494"/>
                </a:cubicBezTo>
                <a:close/>
                <a:moveTo>
                  <a:pt x="1855" y="527"/>
                </a:moveTo>
                <a:cubicBezTo>
                  <a:pt x="1847" y="527"/>
                  <a:pt x="1840" y="533"/>
                  <a:pt x="1840" y="542"/>
                </a:cubicBezTo>
                <a:cubicBezTo>
                  <a:pt x="1840" y="550"/>
                  <a:pt x="1847" y="556"/>
                  <a:pt x="1855" y="556"/>
                </a:cubicBezTo>
                <a:cubicBezTo>
                  <a:pt x="1863" y="556"/>
                  <a:pt x="1870" y="550"/>
                  <a:pt x="1870" y="542"/>
                </a:cubicBezTo>
                <a:cubicBezTo>
                  <a:pt x="1870" y="533"/>
                  <a:pt x="1863" y="527"/>
                  <a:pt x="1855" y="527"/>
                </a:cubicBezTo>
                <a:close/>
                <a:moveTo>
                  <a:pt x="1855" y="560"/>
                </a:moveTo>
                <a:cubicBezTo>
                  <a:pt x="1847" y="560"/>
                  <a:pt x="1840" y="566"/>
                  <a:pt x="1840" y="574"/>
                </a:cubicBezTo>
                <a:cubicBezTo>
                  <a:pt x="1840" y="583"/>
                  <a:pt x="1847" y="589"/>
                  <a:pt x="1855" y="589"/>
                </a:cubicBezTo>
                <a:cubicBezTo>
                  <a:pt x="1863" y="589"/>
                  <a:pt x="1870" y="583"/>
                  <a:pt x="1870" y="574"/>
                </a:cubicBezTo>
                <a:cubicBezTo>
                  <a:pt x="1870" y="566"/>
                  <a:pt x="1863" y="560"/>
                  <a:pt x="1855" y="560"/>
                </a:cubicBezTo>
                <a:close/>
                <a:moveTo>
                  <a:pt x="1855" y="593"/>
                </a:moveTo>
                <a:cubicBezTo>
                  <a:pt x="1847" y="593"/>
                  <a:pt x="1840" y="599"/>
                  <a:pt x="1840" y="607"/>
                </a:cubicBezTo>
                <a:cubicBezTo>
                  <a:pt x="1840" y="616"/>
                  <a:pt x="1847" y="622"/>
                  <a:pt x="1855" y="622"/>
                </a:cubicBezTo>
                <a:cubicBezTo>
                  <a:pt x="1863" y="622"/>
                  <a:pt x="1870" y="616"/>
                  <a:pt x="1870" y="607"/>
                </a:cubicBezTo>
                <a:cubicBezTo>
                  <a:pt x="1870" y="599"/>
                  <a:pt x="1863" y="593"/>
                  <a:pt x="1855" y="593"/>
                </a:cubicBezTo>
                <a:close/>
                <a:moveTo>
                  <a:pt x="1855" y="625"/>
                </a:moveTo>
                <a:cubicBezTo>
                  <a:pt x="1847" y="625"/>
                  <a:pt x="1840" y="632"/>
                  <a:pt x="1840" y="640"/>
                </a:cubicBezTo>
                <a:cubicBezTo>
                  <a:pt x="1840" y="648"/>
                  <a:pt x="1847" y="655"/>
                  <a:pt x="1855" y="655"/>
                </a:cubicBezTo>
                <a:cubicBezTo>
                  <a:pt x="1863" y="655"/>
                  <a:pt x="1870" y="648"/>
                  <a:pt x="1870" y="640"/>
                </a:cubicBezTo>
                <a:cubicBezTo>
                  <a:pt x="1870" y="632"/>
                  <a:pt x="1863" y="625"/>
                  <a:pt x="1855" y="625"/>
                </a:cubicBezTo>
                <a:close/>
                <a:moveTo>
                  <a:pt x="1855" y="658"/>
                </a:moveTo>
                <a:cubicBezTo>
                  <a:pt x="1847" y="658"/>
                  <a:pt x="1840" y="665"/>
                  <a:pt x="1840" y="673"/>
                </a:cubicBezTo>
                <a:cubicBezTo>
                  <a:pt x="1840" y="681"/>
                  <a:pt x="1847" y="688"/>
                  <a:pt x="1855" y="688"/>
                </a:cubicBezTo>
                <a:cubicBezTo>
                  <a:pt x="1863" y="688"/>
                  <a:pt x="1870" y="681"/>
                  <a:pt x="1870" y="673"/>
                </a:cubicBezTo>
                <a:cubicBezTo>
                  <a:pt x="1870" y="665"/>
                  <a:pt x="1863" y="658"/>
                  <a:pt x="1855" y="658"/>
                </a:cubicBezTo>
                <a:close/>
                <a:moveTo>
                  <a:pt x="1855" y="691"/>
                </a:moveTo>
                <a:cubicBezTo>
                  <a:pt x="1847" y="691"/>
                  <a:pt x="1840" y="698"/>
                  <a:pt x="1840" y="706"/>
                </a:cubicBezTo>
                <a:cubicBezTo>
                  <a:pt x="1840" y="714"/>
                  <a:pt x="1847" y="721"/>
                  <a:pt x="1855" y="721"/>
                </a:cubicBezTo>
                <a:cubicBezTo>
                  <a:pt x="1863" y="721"/>
                  <a:pt x="1870" y="714"/>
                  <a:pt x="1870" y="706"/>
                </a:cubicBezTo>
                <a:cubicBezTo>
                  <a:pt x="1870" y="698"/>
                  <a:pt x="1863" y="691"/>
                  <a:pt x="1855" y="691"/>
                </a:cubicBezTo>
                <a:close/>
                <a:moveTo>
                  <a:pt x="1855" y="724"/>
                </a:moveTo>
                <a:cubicBezTo>
                  <a:pt x="1847" y="724"/>
                  <a:pt x="1840" y="731"/>
                  <a:pt x="1840" y="739"/>
                </a:cubicBezTo>
                <a:cubicBezTo>
                  <a:pt x="1840" y="747"/>
                  <a:pt x="1847" y="754"/>
                  <a:pt x="1855" y="754"/>
                </a:cubicBezTo>
                <a:cubicBezTo>
                  <a:pt x="1863" y="754"/>
                  <a:pt x="1870" y="747"/>
                  <a:pt x="1870" y="739"/>
                </a:cubicBezTo>
                <a:cubicBezTo>
                  <a:pt x="1870" y="731"/>
                  <a:pt x="1863" y="724"/>
                  <a:pt x="1855" y="724"/>
                </a:cubicBezTo>
                <a:close/>
                <a:moveTo>
                  <a:pt x="1855" y="757"/>
                </a:moveTo>
                <a:cubicBezTo>
                  <a:pt x="1847" y="757"/>
                  <a:pt x="1840" y="764"/>
                  <a:pt x="1840" y="772"/>
                </a:cubicBezTo>
                <a:cubicBezTo>
                  <a:pt x="1840" y="780"/>
                  <a:pt x="1847" y="787"/>
                  <a:pt x="1855" y="787"/>
                </a:cubicBezTo>
                <a:cubicBezTo>
                  <a:pt x="1863" y="787"/>
                  <a:pt x="1870" y="780"/>
                  <a:pt x="1870" y="772"/>
                </a:cubicBezTo>
                <a:cubicBezTo>
                  <a:pt x="1870" y="764"/>
                  <a:pt x="1863" y="757"/>
                  <a:pt x="1855" y="757"/>
                </a:cubicBezTo>
                <a:close/>
                <a:moveTo>
                  <a:pt x="1855" y="790"/>
                </a:moveTo>
                <a:cubicBezTo>
                  <a:pt x="1847" y="790"/>
                  <a:pt x="1840" y="797"/>
                  <a:pt x="1840" y="805"/>
                </a:cubicBezTo>
                <a:cubicBezTo>
                  <a:pt x="1840" y="813"/>
                  <a:pt x="1847" y="820"/>
                  <a:pt x="1855" y="820"/>
                </a:cubicBezTo>
                <a:cubicBezTo>
                  <a:pt x="1863" y="820"/>
                  <a:pt x="1870" y="813"/>
                  <a:pt x="1870" y="805"/>
                </a:cubicBezTo>
                <a:cubicBezTo>
                  <a:pt x="1870" y="797"/>
                  <a:pt x="1863" y="790"/>
                  <a:pt x="1855" y="790"/>
                </a:cubicBezTo>
                <a:close/>
                <a:moveTo>
                  <a:pt x="1855" y="823"/>
                </a:moveTo>
                <a:cubicBezTo>
                  <a:pt x="1847" y="823"/>
                  <a:pt x="1840" y="830"/>
                  <a:pt x="1840" y="838"/>
                </a:cubicBezTo>
                <a:cubicBezTo>
                  <a:pt x="1840" y="846"/>
                  <a:pt x="1847" y="853"/>
                  <a:pt x="1855" y="853"/>
                </a:cubicBezTo>
                <a:cubicBezTo>
                  <a:pt x="1863" y="853"/>
                  <a:pt x="1870" y="846"/>
                  <a:pt x="1870" y="838"/>
                </a:cubicBezTo>
                <a:cubicBezTo>
                  <a:pt x="1870" y="830"/>
                  <a:pt x="1863" y="823"/>
                  <a:pt x="1855" y="823"/>
                </a:cubicBezTo>
                <a:close/>
                <a:moveTo>
                  <a:pt x="1855" y="856"/>
                </a:moveTo>
                <a:cubicBezTo>
                  <a:pt x="1847" y="856"/>
                  <a:pt x="1840" y="863"/>
                  <a:pt x="1840" y="871"/>
                </a:cubicBezTo>
                <a:cubicBezTo>
                  <a:pt x="1840" y="879"/>
                  <a:pt x="1847" y="886"/>
                  <a:pt x="1855" y="886"/>
                </a:cubicBezTo>
                <a:cubicBezTo>
                  <a:pt x="1863" y="886"/>
                  <a:pt x="1870" y="879"/>
                  <a:pt x="1870" y="871"/>
                </a:cubicBezTo>
                <a:cubicBezTo>
                  <a:pt x="1870" y="863"/>
                  <a:pt x="1863" y="856"/>
                  <a:pt x="1855" y="856"/>
                </a:cubicBezTo>
                <a:close/>
                <a:moveTo>
                  <a:pt x="1855" y="889"/>
                </a:moveTo>
                <a:cubicBezTo>
                  <a:pt x="1847" y="889"/>
                  <a:pt x="1840" y="895"/>
                  <a:pt x="1840" y="904"/>
                </a:cubicBezTo>
                <a:cubicBezTo>
                  <a:pt x="1840" y="912"/>
                  <a:pt x="1847" y="918"/>
                  <a:pt x="1855" y="918"/>
                </a:cubicBezTo>
                <a:cubicBezTo>
                  <a:pt x="1863" y="918"/>
                  <a:pt x="1870" y="912"/>
                  <a:pt x="1870" y="904"/>
                </a:cubicBezTo>
                <a:cubicBezTo>
                  <a:pt x="1870" y="895"/>
                  <a:pt x="1863" y="889"/>
                  <a:pt x="1855" y="889"/>
                </a:cubicBezTo>
                <a:close/>
                <a:moveTo>
                  <a:pt x="1855" y="922"/>
                </a:moveTo>
                <a:cubicBezTo>
                  <a:pt x="1847" y="922"/>
                  <a:pt x="1840" y="928"/>
                  <a:pt x="1840" y="937"/>
                </a:cubicBezTo>
                <a:cubicBezTo>
                  <a:pt x="1840" y="945"/>
                  <a:pt x="1847" y="951"/>
                  <a:pt x="1855" y="951"/>
                </a:cubicBezTo>
                <a:cubicBezTo>
                  <a:pt x="1863" y="951"/>
                  <a:pt x="1870" y="945"/>
                  <a:pt x="1870" y="937"/>
                </a:cubicBezTo>
                <a:cubicBezTo>
                  <a:pt x="1870" y="928"/>
                  <a:pt x="1863" y="922"/>
                  <a:pt x="1855" y="922"/>
                </a:cubicBezTo>
                <a:close/>
                <a:moveTo>
                  <a:pt x="1855" y="955"/>
                </a:moveTo>
                <a:cubicBezTo>
                  <a:pt x="1847" y="955"/>
                  <a:pt x="1840" y="961"/>
                  <a:pt x="1840" y="970"/>
                </a:cubicBezTo>
                <a:cubicBezTo>
                  <a:pt x="1840" y="978"/>
                  <a:pt x="1847" y="984"/>
                  <a:pt x="1855" y="984"/>
                </a:cubicBezTo>
                <a:cubicBezTo>
                  <a:pt x="1863" y="984"/>
                  <a:pt x="1870" y="978"/>
                  <a:pt x="1870" y="970"/>
                </a:cubicBezTo>
                <a:cubicBezTo>
                  <a:pt x="1870" y="961"/>
                  <a:pt x="1863" y="955"/>
                  <a:pt x="1855" y="955"/>
                </a:cubicBezTo>
                <a:close/>
                <a:moveTo>
                  <a:pt x="1855" y="988"/>
                </a:moveTo>
                <a:cubicBezTo>
                  <a:pt x="1847" y="988"/>
                  <a:pt x="1840" y="994"/>
                  <a:pt x="1840" y="1002"/>
                </a:cubicBezTo>
                <a:cubicBezTo>
                  <a:pt x="1840" y="1011"/>
                  <a:pt x="1847" y="1017"/>
                  <a:pt x="1855" y="1017"/>
                </a:cubicBezTo>
                <a:cubicBezTo>
                  <a:pt x="1863" y="1017"/>
                  <a:pt x="1870" y="1011"/>
                  <a:pt x="1870" y="1002"/>
                </a:cubicBezTo>
                <a:cubicBezTo>
                  <a:pt x="1870" y="994"/>
                  <a:pt x="1863" y="988"/>
                  <a:pt x="1855" y="988"/>
                </a:cubicBezTo>
                <a:close/>
                <a:moveTo>
                  <a:pt x="1855" y="1021"/>
                </a:moveTo>
                <a:cubicBezTo>
                  <a:pt x="1847" y="1021"/>
                  <a:pt x="1840" y="1027"/>
                  <a:pt x="1840" y="1035"/>
                </a:cubicBezTo>
                <a:cubicBezTo>
                  <a:pt x="1840" y="1044"/>
                  <a:pt x="1847" y="1050"/>
                  <a:pt x="1855" y="1050"/>
                </a:cubicBezTo>
                <a:cubicBezTo>
                  <a:pt x="1863" y="1050"/>
                  <a:pt x="1870" y="1044"/>
                  <a:pt x="1870" y="1035"/>
                </a:cubicBezTo>
                <a:cubicBezTo>
                  <a:pt x="1870" y="1027"/>
                  <a:pt x="1863" y="1021"/>
                  <a:pt x="1855" y="1021"/>
                </a:cubicBezTo>
                <a:close/>
                <a:moveTo>
                  <a:pt x="1855" y="1053"/>
                </a:moveTo>
                <a:cubicBezTo>
                  <a:pt x="1847" y="1053"/>
                  <a:pt x="1840" y="1060"/>
                  <a:pt x="1840" y="1068"/>
                </a:cubicBezTo>
                <a:cubicBezTo>
                  <a:pt x="1840" y="1076"/>
                  <a:pt x="1847" y="1083"/>
                  <a:pt x="1855" y="1083"/>
                </a:cubicBezTo>
                <a:cubicBezTo>
                  <a:pt x="1863" y="1083"/>
                  <a:pt x="1870" y="1076"/>
                  <a:pt x="1870" y="1068"/>
                </a:cubicBezTo>
                <a:cubicBezTo>
                  <a:pt x="1870" y="1060"/>
                  <a:pt x="1863" y="1053"/>
                  <a:pt x="1855" y="1053"/>
                </a:cubicBezTo>
                <a:close/>
                <a:moveTo>
                  <a:pt x="1855" y="1086"/>
                </a:moveTo>
                <a:cubicBezTo>
                  <a:pt x="1847" y="1086"/>
                  <a:pt x="1840" y="1093"/>
                  <a:pt x="1840" y="1101"/>
                </a:cubicBezTo>
                <a:cubicBezTo>
                  <a:pt x="1840" y="1109"/>
                  <a:pt x="1847" y="1116"/>
                  <a:pt x="1855" y="1116"/>
                </a:cubicBezTo>
                <a:cubicBezTo>
                  <a:pt x="1863" y="1116"/>
                  <a:pt x="1870" y="1109"/>
                  <a:pt x="1870" y="1101"/>
                </a:cubicBezTo>
                <a:cubicBezTo>
                  <a:pt x="1870" y="1093"/>
                  <a:pt x="1863" y="1086"/>
                  <a:pt x="1855" y="1086"/>
                </a:cubicBezTo>
                <a:close/>
                <a:moveTo>
                  <a:pt x="1855" y="1119"/>
                </a:moveTo>
                <a:cubicBezTo>
                  <a:pt x="1847" y="1119"/>
                  <a:pt x="1840" y="1126"/>
                  <a:pt x="1840" y="1134"/>
                </a:cubicBezTo>
                <a:cubicBezTo>
                  <a:pt x="1840" y="1142"/>
                  <a:pt x="1847" y="1149"/>
                  <a:pt x="1855" y="1149"/>
                </a:cubicBezTo>
                <a:cubicBezTo>
                  <a:pt x="1863" y="1149"/>
                  <a:pt x="1870" y="1142"/>
                  <a:pt x="1870" y="1134"/>
                </a:cubicBezTo>
                <a:cubicBezTo>
                  <a:pt x="1870" y="1126"/>
                  <a:pt x="1863" y="1119"/>
                  <a:pt x="1855" y="1119"/>
                </a:cubicBezTo>
                <a:close/>
                <a:moveTo>
                  <a:pt x="1855" y="1152"/>
                </a:moveTo>
                <a:cubicBezTo>
                  <a:pt x="1847" y="1152"/>
                  <a:pt x="1840" y="1159"/>
                  <a:pt x="1840" y="1167"/>
                </a:cubicBezTo>
                <a:cubicBezTo>
                  <a:pt x="1840" y="1175"/>
                  <a:pt x="1847" y="1182"/>
                  <a:pt x="1855" y="1182"/>
                </a:cubicBezTo>
                <a:cubicBezTo>
                  <a:pt x="1863" y="1182"/>
                  <a:pt x="1870" y="1175"/>
                  <a:pt x="1870" y="1167"/>
                </a:cubicBezTo>
                <a:cubicBezTo>
                  <a:pt x="1870" y="1159"/>
                  <a:pt x="1863" y="1152"/>
                  <a:pt x="1855" y="1152"/>
                </a:cubicBezTo>
                <a:close/>
                <a:moveTo>
                  <a:pt x="1855" y="1185"/>
                </a:moveTo>
                <a:cubicBezTo>
                  <a:pt x="1847" y="1185"/>
                  <a:pt x="1840" y="1192"/>
                  <a:pt x="1840" y="1200"/>
                </a:cubicBezTo>
                <a:cubicBezTo>
                  <a:pt x="1840" y="1208"/>
                  <a:pt x="1847" y="1215"/>
                  <a:pt x="1855" y="1215"/>
                </a:cubicBezTo>
                <a:cubicBezTo>
                  <a:pt x="1863" y="1215"/>
                  <a:pt x="1870" y="1208"/>
                  <a:pt x="1870" y="1200"/>
                </a:cubicBezTo>
                <a:cubicBezTo>
                  <a:pt x="1870" y="1192"/>
                  <a:pt x="1863" y="1185"/>
                  <a:pt x="1855" y="1185"/>
                </a:cubicBezTo>
                <a:close/>
                <a:moveTo>
                  <a:pt x="1855" y="1218"/>
                </a:moveTo>
                <a:cubicBezTo>
                  <a:pt x="1847" y="1218"/>
                  <a:pt x="1840" y="1225"/>
                  <a:pt x="1840" y="1233"/>
                </a:cubicBezTo>
                <a:cubicBezTo>
                  <a:pt x="1840" y="1241"/>
                  <a:pt x="1847" y="1248"/>
                  <a:pt x="1855" y="1248"/>
                </a:cubicBezTo>
                <a:cubicBezTo>
                  <a:pt x="1863" y="1248"/>
                  <a:pt x="1870" y="1241"/>
                  <a:pt x="1870" y="1233"/>
                </a:cubicBezTo>
                <a:cubicBezTo>
                  <a:pt x="1870" y="1225"/>
                  <a:pt x="1863" y="1218"/>
                  <a:pt x="1855" y="1218"/>
                </a:cubicBezTo>
                <a:close/>
                <a:moveTo>
                  <a:pt x="1855" y="1251"/>
                </a:moveTo>
                <a:cubicBezTo>
                  <a:pt x="1847" y="1251"/>
                  <a:pt x="1840" y="1258"/>
                  <a:pt x="1840" y="1266"/>
                </a:cubicBezTo>
                <a:cubicBezTo>
                  <a:pt x="1840" y="1274"/>
                  <a:pt x="1847" y="1281"/>
                  <a:pt x="1855" y="1281"/>
                </a:cubicBezTo>
                <a:cubicBezTo>
                  <a:pt x="1863" y="1281"/>
                  <a:pt x="1870" y="1274"/>
                  <a:pt x="1870" y="1266"/>
                </a:cubicBezTo>
                <a:cubicBezTo>
                  <a:pt x="1870" y="1258"/>
                  <a:pt x="1863" y="1251"/>
                  <a:pt x="1855" y="1251"/>
                </a:cubicBezTo>
                <a:close/>
                <a:moveTo>
                  <a:pt x="1855" y="1284"/>
                </a:moveTo>
                <a:cubicBezTo>
                  <a:pt x="1847" y="1284"/>
                  <a:pt x="1840" y="1291"/>
                  <a:pt x="1840" y="1299"/>
                </a:cubicBezTo>
                <a:cubicBezTo>
                  <a:pt x="1840" y="1307"/>
                  <a:pt x="1847" y="1314"/>
                  <a:pt x="1855" y="1314"/>
                </a:cubicBezTo>
                <a:cubicBezTo>
                  <a:pt x="1863" y="1314"/>
                  <a:pt x="1870" y="1307"/>
                  <a:pt x="1870" y="1299"/>
                </a:cubicBezTo>
                <a:cubicBezTo>
                  <a:pt x="1870" y="1291"/>
                  <a:pt x="1863" y="1284"/>
                  <a:pt x="1855" y="1284"/>
                </a:cubicBezTo>
                <a:close/>
                <a:moveTo>
                  <a:pt x="1855" y="1317"/>
                </a:moveTo>
                <a:cubicBezTo>
                  <a:pt x="1847" y="1317"/>
                  <a:pt x="1840" y="1323"/>
                  <a:pt x="1840" y="1332"/>
                </a:cubicBezTo>
                <a:cubicBezTo>
                  <a:pt x="1840" y="1340"/>
                  <a:pt x="1847" y="1346"/>
                  <a:pt x="1855" y="1346"/>
                </a:cubicBezTo>
                <a:cubicBezTo>
                  <a:pt x="1863" y="1346"/>
                  <a:pt x="1870" y="1340"/>
                  <a:pt x="1870" y="1332"/>
                </a:cubicBezTo>
                <a:cubicBezTo>
                  <a:pt x="1870" y="1323"/>
                  <a:pt x="1863" y="1317"/>
                  <a:pt x="1855" y="1317"/>
                </a:cubicBezTo>
                <a:close/>
                <a:moveTo>
                  <a:pt x="1855" y="1350"/>
                </a:moveTo>
                <a:cubicBezTo>
                  <a:pt x="1847" y="1350"/>
                  <a:pt x="1840" y="1356"/>
                  <a:pt x="1840" y="1365"/>
                </a:cubicBezTo>
                <a:cubicBezTo>
                  <a:pt x="1840" y="1373"/>
                  <a:pt x="1847" y="1379"/>
                  <a:pt x="1855" y="1379"/>
                </a:cubicBezTo>
                <a:cubicBezTo>
                  <a:pt x="1863" y="1379"/>
                  <a:pt x="1870" y="1373"/>
                  <a:pt x="1870" y="1365"/>
                </a:cubicBezTo>
                <a:cubicBezTo>
                  <a:pt x="1870" y="1356"/>
                  <a:pt x="1863" y="1350"/>
                  <a:pt x="1855" y="1350"/>
                </a:cubicBezTo>
                <a:close/>
                <a:moveTo>
                  <a:pt x="1855" y="1383"/>
                </a:moveTo>
                <a:cubicBezTo>
                  <a:pt x="1847" y="1383"/>
                  <a:pt x="1840" y="1389"/>
                  <a:pt x="1840" y="1397"/>
                </a:cubicBezTo>
                <a:cubicBezTo>
                  <a:pt x="1840" y="1406"/>
                  <a:pt x="1847" y="1412"/>
                  <a:pt x="1855" y="1412"/>
                </a:cubicBezTo>
                <a:cubicBezTo>
                  <a:pt x="1863" y="1412"/>
                  <a:pt x="1870" y="1406"/>
                  <a:pt x="1870" y="1397"/>
                </a:cubicBezTo>
                <a:cubicBezTo>
                  <a:pt x="1870" y="1389"/>
                  <a:pt x="1863" y="1383"/>
                  <a:pt x="1855" y="1383"/>
                </a:cubicBezTo>
                <a:close/>
                <a:moveTo>
                  <a:pt x="1855" y="1416"/>
                </a:moveTo>
                <a:cubicBezTo>
                  <a:pt x="1847" y="1416"/>
                  <a:pt x="1840" y="1422"/>
                  <a:pt x="1840" y="1430"/>
                </a:cubicBezTo>
                <a:cubicBezTo>
                  <a:pt x="1840" y="1439"/>
                  <a:pt x="1847" y="1445"/>
                  <a:pt x="1855" y="1445"/>
                </a:cubicBezTo>
                <a:cubicBezTo>
                  <a:pt x="1863" y="1445"/>
                  <a:pt x="1870" y="1439"/>
                  <a:pt x="1870" y="1430"/>
                </a:cubicBezTo>
                <a:cubicBezTo>
                  <a:pt x="1870" y="1422"/>
                  <a:pt x="1863" y="1416"/>
                  <a:pt x="1855" y="1416"/>
                </a:cubicBezTo>
                <a:close/>
                <a:moveTo>
                  <a:pt x="1888" y="0"/>
                </a:moveTo>
                <a:cubicBezTo>
                  <a:pt x="1880" y="0"/>
                  <a:pt x="1873" y="7"/>
                  <a:pt x="1873" y="15"/>
                </a:cubicBezTo>
                <a:cubicBezTo>
                  <a:pt x="1873" y="23"/>
                  <a:pt x="1880" y="30"/>
                  <a:pt x="1888" y="30"/>
                </a:cubicBezTo>
                <a:cubicBezTo>
                  <a:pt x="1896" y="30"/>
                  <a:pt x="1903" y="23"/>
                  <a:pt x="1903" y="15"/>
                </a:cubicBezTo>
                <a:cubicBezTo>
                  <a:pt x="1903" y="7"/>
                  <a:pt x="1896" y="0"/>
                  <a:pt x="1888" y="0"/>
                </a:cubicBezTo>
                <a:close/>
                <a:moveTo>
                  <a:pt x="1888" y="33"/>
                </a:moveTo>
                <a:cubicBezTo>
                  <a:pt x="1880" y="33"/>
                  <a:pt x="1873" y="40"/>
                  <a:pt x="1873" y="48"/>
                </a:cubicBezTo>
                <a:cubicBezTo>
                  <a:pt x="1873" y="56"/>
                  <a:pt x="1880" y="63"/>
                  <a:pt x="1888" y="63"/>
                </a:cubicBezTo>
                <a:cubicBezTo>
                  <a:pt x="1896" y="63"/>
                  <a:pt x="1903" y="56"/>
                  <a:pt x="1903" y="48"/>
                </a:cubicBezTo>
                <a:cubicBezTo>
                  <a:pt x="1903" y="40"/>
                  <a:pt x="1896" y="33"/>
                  <a:pt x="1888" y="33"/>
                </a:cubicBezTo>
                <a:close/>
                <a:moveTo>
                  <a:pt x="1888" y="66"/>
                </a:moveTo>
                <a:cubicBezTo>
                  <a:pt x="1880" y="66"/>
                  <a:pt x="1873" y="72"/>
                  <a:pt x="1873" y="81"/>
                </a:cubicBezTo>
                <a:cubicBezTo>
                  <a:pt x="1873" y="89"/>
                  <a:pt x="1880" y="95"/>
                  <a:pt x="1888" y="95"/>
                </a:cubicBezTo>
                <a:cubicBezTo>
                  <a:pt x="1896" y="95"/>
                  <a:pt x="1903" y="89"/>
                  <a:pt x="1903" y="81"/>
                </a:cubicBezTo>
                <a:cubicBezTo>
                  <a:pt x="1903" y="72"/>
                  <a:pt x="1896" y="66"/>
                  <a:pt x="1888" y="66"/>
                </a:cubicBezTo>
                <a:close/>
                <a:moveTo>
                  <a:pt x="1888" y="99"/>
                </a:moveTo>
                <a:cubicBezTo>
                  <a:pt x="1880" y="99"/>
                  <a:pt x="1873" y="105"/>
                  <a:pt x="1873" y="114"/>
                </a:cubicBezTo>
                <a:cubicBezTo>
                  <a:pt x="1873" y="122"/>
                  <a:pt x="1880" y="128"/>
                  <a:pt x="1888" y="128"/>
                </a:cubicBezTo>
                <a:cubicBezTo>
                  <a:pt x="1896" y="128"/>
                  <a:pt x="1903" y="122"/>
                  <a:pt x="1903" y="114"/>
                </a:cubicBezTo>
                <a:cubicBezTo>
                  <a:pt x="1903" y="105"/>
                  <a:pt x="1896" y="99"/>
                  <a:pt x="1888" y="99"/>
                </a:cubicBezTo>
                <a:close/>
                <a:moveTo>
                  <a:pt x="1888" y="132"/>
                </a:moveTo>
                <a:cubicBezTo>
                  <a:pt x="1880" y="132"/>
                  <a:pt x="1873" y="138"/>
                  <a:pt x="1873" y="147"/>
                </a:cubicBezTo>
                <a:cubicBezTo>
                  <a:pt x="1873" y="155"/>
                  <a:pt x="1880" y="161"/>
                  <a:pt x="1888" y="161"/>
                </a:cubicBezTo>
                <a:cubicBezTo>
                  <a:pt x="1896" y="161"/>
                  <a:pt x="1903" y="155"/>
                  <a:pt x="1903" y="147"/>
                </a:cubicBezTo>
                <a:cubicBezTo>
                  <a:pt x="1903" y="138"/>
                  <a:pt x="1896" y="132"/>
                  <a:pt x="1888" y="132"/>
                </a:cubicBezTo>
                <a:close/>
                <a:moveTo>
                  <a:pt x="1888" y="165"/>
                </a:moveTo>
                <a:cubicBezTo>
                  <a:pt x="1880" y="165"/>
                  <a:pt x="1873" y="171"/>
                  <a:pt x="1873" y="179"/>
                </a:cubicBezTo>
                <a:cubicBezTo>
                  <a:pt x="1873" y="188"/>
                  <a:pt x="1880" y="194"/>
                  <a:pt x="1888" y="194"/>
                </a:cubicBezTo>
                <a:cubicBezTo>
                  <a:pt x="1896" y="194"/>
                  <a:pt x="1903" y="188"/>
                  <a:pt x="1903" y="179"/>
                </a:cubicBezTo>
                <a:cubicBezTo>
                  <a:pt x="1903" y="171"/>
                  <a:pt x="1896" y="165"/>
                  <a:pt x="1888" y="165"/>
                </a:cubicBezTo>
                <a:close/>
                <a:moveTo>
                  <a:pt x="1888" y="198"/>
                </a:moveTo>
                <a:cubicBezTo>
                  <a:pt x="1880" y="198"/>
                  <a:pt x="1873" y="204"/>
                  <a:pt x="1873" y="212"/>
                </a:cubicBezTo>
                <a:cubicBezTo>
                  <a:pt x="1873" y="221"/>
                  <a:pt x="1880" y="227"/>
                  <a:pt x="1888" y="227"/>
                </a:cubicBezTo>
                <a:cubicBezTo>
                  <a:pt x="1896" y="227"/>
                  <a:pt x="1903" y="221"/>
                  <a:pt x="1903" y="212"/>
                </a:cubicBezTo>
                <a:cubicBezTo>
                  <a:pt x="1903" y="204"/>
                  <a:pt x="1896" y="198"/>
                  <a:pt x="1888" y="198"/>
                </a:cubicBezTo>
                <a:close/>
                <a:moveTo>
                  <a:pt x="1888" y="230"/>
                </a:moveTo>
                <a:cubicBezTo>
                  <a:pt x="1880" y="230"/>
                  <a:pt x="1873" y="237"/>
                  <a:pt x="1873" y="245"/>
                </a:cubicBezTo>
                <a:cubicBezTo>
                  <a:pt x="1873" y="253"/>
                  <a:pt x="1880" y="260"/>
                  <a:pt x="1888" y="260"/>
                </a:cubicBezTo>
                <a:cubicBezTo>
                  <a:pt x="1896" y="260"/>
                  <a:pt x="1903" y="253"/>
                  <a:pt x="1903" y="245"/>
                </a:cubicBezTo>
                <a:cubicBezTo>
                  <a:pt x="1903" y="237"/>
                  <a:pt x="1896" y="230"/>
                  <a:pt x="1888" y="230"/>
                </a:cubicBezTo>
                <a:close/>
                <a:moveTo>
                  <a:pt x="1888" y="263"/>
                </a:moveTo>
                <a:cubicBezTo>
                  <a:pt x="1880" y="263"/>
                  <a:pt x="1873" y="270"/>
                  <a:pt x="1873" y="278"/>
                </a:cubicBezTo>
                <a:cubicBezTo>
                  <a:pt x="1873" y="286"/>
                  <a:pt x="1880" y="293"/>
                  <a:pt x="1888" y="293"/>
                </a:cubicBezTo>
                <a:cubicBezTo>
                  <a:pt x="1896" y="293"/>
                  <a:pt x="1903" y="286"/>
                  <a:pt x="1903" y="278"/>
                </a:cubicBezTo>
                <a:cubicBezTo>
                  <a:pt x="1903" y="270"/>
                  <a:pt x="1896" y="263"/>
                  <a:pt x="1888" y="263"/>
                </a:cubicBezTo>
                <a:close/>
                <a:moveTo>
                  <a:pt x="1888" y="296"/>
                </a:moveTo>
                <a:cubicBezTo>
                  <a:pt x="1880" y="296"/>
                  <a:pt x="1873" y="303"/>
                  <a:pt x="1873" y="311"/>
                </a:cubicBezTo>
                <a:cubicBezTo>
                  <a:pt x="1873" y="319"/>
                  <a:pt x="1880" y="326"/>
                  <a:pt x="1888" y="326"/>
                </a:cubicBezTo>
                <a:cubicBezTo>
                  <a:pt x="1896" y="326"/>
                  <a:pt x="1903" y="319"/>
                  <a:pt x="1903" y="311"/>
                </a:cubicBezTo>
                <a:cubicBezTo>
                  <a:pt x="1903" y="303"/>
                  <a:pt x="1896" y="296"/>
                  <a:pt x="1888" y="296"/>
                </a:cubicBezTo>
                <a:close/>
                <a:moveTo>
                  <a:pt x="1888" y="329"/>
                </a:moveTo>
                <a:cubicBezTo>
                  <a:pt x="1880" y="329"/>
                  <a:pt x="1873" y="336"/>
                  <a:pt x="1873" y="344"/>
                </a:cubicBezTo>
                <a:cubicBezTo>
                  <a:pt x="1873" y="352"/>
                  <a:pt x="1880" y="359"/>
                  <a:pt x="1888" y="359"/>
                </a:cubicBezTo>
                <a:cubicBezTo>
                  <a:pt x="1896" y="359"/>
                  <a:pt x="1903" y="352"/>
                  <a:pt x="1903" y="344"/>
                </a:cubicBezTo>
                <a:cubicBezTo>
                  <a:pt x="1903" y="336"/>
                  <a:pt x="1896" y="329"/>
                  <a:pt x="1888" y="329"/>
                </a:cubicBezTo>
                <a:close/>
                <a:moveTo>
                  <a:pt x="1888" y="362"/>
                </a:moveTo>
                <a:cubicBezTo>
                  <a:pt x="1880" y="362"/>
                  <a:pt x="1873" y="369"/>
                  <a:pt x="1873" y="377"/>
                </a:cubicBezTo>
                <a:cubicBezTo>
                  <a:pt x="1873" y="385"/>
                  <a:pt x="1880" y="392"/>
                  <a:pt x="1888" y="392"/>
                </a:cubicBezTo>
                <a:cubicBezTo>
                  <a:pt x="1896" y="392"/>
                  <a:pt x="1903" y="385"/>
                  <a:pt x="1903" y="377"/>
                </a:cubicBezTo>
                <a:cubicBezTo>
                  <a:pt x="1903" y="369"/>
                  <a:pt x="1896" y="362"/>
                  <a:pt x="1888" y="362"/>
                </a:cubicBezTo>
                <a:close/>
                <a:moveTo>
                  <a:pt x="1888" y="395"/>
                </a:moveTo>
                <a:cubicBezTo>
                  <a:pt x="1880" y="395"/>
                  <a:pt x="1873" y="402"/>
                  <a:pt x="1873" y="410"/>
                </a:cubicBezTo>
                <a:cubicBezTo>
                  <a:pt x="1873" y="418"/>
                  <a:pt x="1880" y="425"/>
                  <a:pt x="1888" y="425"/>
                </a:cubicBezTo>
                <a:cubicBezTo>
                  <a:pt x="1896" y="425"/>
                  <a:pt x="1903" y="418"/>
                  <a:pt x="1903" y="410"/>
                </a:cubicBezTo>
                <a:cubicBezTo>
                  <a:pt x="1903" y="402"/>
                  <a:pt x="1896" y="395"/>
                  <a:pt x="1888" y="395"/>
                </a:cubicBezTo>
                <a:close/>
                <a:moveTo>
                  <a:pt x="1888" y="428"/>
                </a:moveTo>
                <a:cubicBezTo>
                  <a:pt x="1880" y="428"/>
                  <a:pt x="1873" y="435"/>
                  <a:pt x="1873" y="443"/>
                </a:cubicBezTo>
                <a:cubicBezTo>
                  <a:pt x="1873" y="451"/>
                  <a:pt x="1880" y="458"/>
                  <a:pt x="1888" y="458"/>
                </a:cubicBezTo>
                <a:cubicBezTo>
                  <a:pt x="1896" y="458"/>
                  <a:pt x="1903" y="451"/>
                  <a:pt x="1903" y="443"/>
                </a:cubicBezTo>
                <a:cubicBezTo>
                  <a:pt x="1903" y="435"/>
                  <a:pt x="1896" y="428"/>
                  <a:pt x="1888" y="428"/>
                </a:cubicBezTo>
                <a:close/>
                <a:moveTo>
                  <a:pt x="1888" y="461"/>
                </a:moveTo>
                <a:cubicBezTo>
                  <a:pt x="1880" y="461"/>
                  <a:pt x="1873" y="468"/>
                  <a:pt x="1873" y="476"/>
                </a:cubicBezTo>
                <a:cubicBezTo>
                  <a:pt x="1873" y="484"/>
                  <a:pt x="1880" y="491"/>
                  <a:pt x="1888" y="491"/>
                </a:cubicBezTo>
                <a:cubicBezTo>
                  <a:pt x="1896" y="491"/>
                  <a:pt x="1903" y="484"/>
                  <a:pt x="1903" y="476"/>
                </a:cubicBezTo>
                <a:cubicBezTo>
                  <a:pt x="1903" y="468"/>
                  <a:pt x="1896" y="461"/>
                  <a:pt x="1888" y="461"/>
                </a:cubicBezTo>
                <a:close/>
                <a:moveTo>
                  <a:pt x="1888" y="494"/>
                </a:moveTo>
                <a:cubicBezTo>
                  <a:pt x="1880" y="494"/>
                  <a:pt x="1873" y="500"/>
                  <a:pt x="1873" y="509"/>
                </a:cubicBezTo>
                <a:cubicBezTo>
                  <a:pt x="1873" y="517"/>
                  <a:pt x="1880" y="523"/>
                  <a:pt x="1888" y="523"/>
                </a:cubicBezTo>
                <a:cubicBezTo>
                  <a:pt x="1896" y="523"/>
                  <a:pt x="1903" y="517"/>
                  <a:pt x="1903" y="509"/>
                </a:cubicBezTo>
                <a:cubicBezTo>
                  <a:pt x="1903" y="500"/>
                  <a:pt x="1896" y="494"/>
                  <a:pt x="1888" y="494"/>
                </a:cubicBezTo>
                <a:close/>
                <a:moveTo>
                  <a:pt x="1888" y="527"/>
                </a:moveTo>
                <a:cubicBezTo>
                  <a:pt x="1880" y="527"/>
                  <a:pt x="1873" y="533"/>
                  <a:pt x="1873" y="542"/>
                </a:cubicBezTo>
                <a:cubicBezTo>
                  <a:pt x="1873" y="550"/>
                  <a:pt x="1880" y="556"/>
                  <a:pt x="1888" y="556"/>
                </a:cubicBezTo>
                <a:cubicBezTo>
                  <a:pt x="1896" y="556"/>
                  <a:pt x="1903" y="550"/>
                  <a:pt x="1903" y="542"/>
                </a:cubicBezTo>
                <a:cubicBezTo>
                  <a:pt x="1903" y="533"/>
                  <a:pt x="1896" y="527"/>
                  <a:pt x="1888" y="527"/>
                </a:cubicBezTo>
                <a:close/>
                <a:moveTo>
                  <a:pt x="1888" y="560"/>
                </a:moveTo>
                <a:cubicBezTo>
                  <a:pt x="1880" y="560"/>
                  <a:pt x="1873" y="566"/>
                  <a:pt x="1873" y="574"/>
                </a:cubicBezTo>
                <a:cubicBezTo>
                  <a:pt x="1873" y="583"/>
                  <a:pt x="1880" y="589"/>
                  <a:pt x="1888" y="589"/>
                </a:cubicBezTo>
                <a:cubicBezTo>
                  <a:pt x="1896" y="589"/>
                  <a:pt x="1903" y="583"/>
                  <a:pt x="1903" y="574"/>
                </a:cubicBezTo>
                <a:cubicBezTo>
                  <a:pt x="1903" y="566"/>
                  <a:pt x="1896" y="560"/>
                  <a:pt x="1888" y="560"/>
                </a:cubicBezTo>
                <a:close/>
                <a:moveTo>
                  <a:pt x="1888" y="593"/>
                </a:moveTo>
                <a:cubicBezTo>
                  <a:pt x="1880" y="593"/>
                  <a:pt x="1873" y="599"/>
                  <a:pt x="1873" y="607"/>
                </a:cubicBezTo>
                <a:cubicBezTo>
                  <a:pt x="1873" y="616"/>
                  <a:pt x="1880" y="622"/>
                  <a:pt x="1888" y="622"/>
                </a:cubicBezTo>
                <a:cubicBezTo>
                  <a:pt x="1896" y="622"/>
                  <a:pt x="1903" y="616"/>
                  <a:pt x="1903" y="607"/>
                </a:cubicBezTo>
                <a:cubicBezTo>
                  <a:pt x="1903" y="599"/>
                  <a:pt x="1896" y="593"/>
                  <a:pt x="1888" y="593"/>
                </a:cubicBezTo>
                <a:close/>
                <a:moveTo>
                  <a:pt x="1888" y="625"/>
                </a:moveTo>
                <a:cubicBezTo>
                  <a:pt x="1880" y="625"/>
                  <a:pt x="1873" y="632"/>
                  <a:pt x="1873" y="640"/>
                </a:cubicBezTo>
                <a:cubicBezTo>
                  <a:pt x="1873" y="648"/>
                  <a:pt x="1880" y="655"/>
                  <a:pt x="1888" y="655"/>
                </a:cubicBezTo>
                <a:cubicBezTo>
                  <a:pt x="1896" y="655"/>
                  <a:pt x="1903" y="648"/>
                  <a:pt x="1903" y="640"/>
                </a:cubicBezTo>
                <a:cubicBezTo>
                  <a:pt x="1903" y="632"/>
                  <a:pt x="1896" y="625"/>
                  <a:pt x="1888" y="625"/>
                </a:cubicBezTo>
                <a:close/>
                <a:moveTo>
                  <a:pt x="1888" y="658"/>
                </a:moveTo>
                <a:cubicBezTo>
                  <a:pt x="1880" y="658"/>
                  <a:pt x="1873" y="665"/>
                  <a:pt x="1873" y="673"/>
                </a:cubicBezTo>
                <a:cubicBezTo>
                  <a:pt x="1873" y="681"/>
                  <a:pt x="1880" y="688"/>
                  <a:pt x="1888" y="688"/>
                </a:cubicBezTo>
                <a:cubicBezTo>
                  <a:pt x="1896" y="688"/>
                  <a:pt x="1903" y="681"/>
                  <a:pt x="1903" y="673"/>
                </a:cubicBezTo>
                <a:cubicBezTo>
                  <a:pt x="1903" y="665"/>
                  <a:pt x="1896" y="658"/>
                  <a:pt x="1888" y="658"/>
                </a:cubicBezTo>
                <a:close/>
                <a:moveTo>
                  <a:pt x="1888" y="691"/>
                </a:moveTo>
                <a:cubicBezTo>
                  <a:pt x="1880" y="691"/>
                  <a:pt x="1873" y="698"/>
                  <a:pt x="1873" y="706"/>
                </a:cubicBezTo>
                <a:cubicBezTo>
                  <a:pt x="1873" y="714"/>
                  <a:pt x="1880" y="721"/>
                  <a:pt x="1888" y="721"/>
                </a:cubicBezTo>
                <a:cubicBezTo>
                  <a:pt x="1896" y="721"/>
                  <a:pt x="1903" y="714"/>
                  <a:pt x="1903" y="706"/>
                </a:cubicBezTo>
                <a:cubicBezTo>
                  <a:pt x="1903" y="698"/>
                  <a:pt x="1896" y="691"/>
                  <a:pt x="1888" y="691"/>
                </a:cubicBezTo>
                <a:close/>
                <a:moveTo>
                  <a:pt x="1888" y="724"/>
                </a:moveTo>
                <a:cubicBezTo>
                  <a:pt x="1880" y="724"/>
                  <a:pt x="1873" y="731"/>
                  <a:pt x="1873" y="739"/>
                </a:cubicBezTo>
                <a:cubicBezTo>
                  <a:pt x="1873" y="747"/>
                  <a:pt x="1880" y="754"/>
                  <a:pt x="1888" y="754"/>
                </a:cubicBezTo>
                <a:cubicBezTo>
                  <a:pt x="1896" y="754"/>
                  <a:pt x="1903" y="747"/>
                  <a:pt x="1903" y="739"/>
                </a:cubicBezTo>
                <a:cubicBezTo>
                  <a:pt x="1903" y="731"/>
                  <a:pt x="1896" y="724"/>
                  <a:pt x="1888" y="724"/>
                </a:cubicBezTo>
                <a:close/>
                <a:moveTo>
                  <a:pt x="1888" y="757"/>
                </a:moveTo>
                <a:cubicBezTo>
                  <a:pt x="1880" y="757"/>
                  <a:pt x="1873" y="764"/>
                  <a:pt x="1873" y="772"/>
                </a:cubicBezTo>
                <a:cubicBezTo>
                  <a:pt x="1873" y="780"/>
                  <a:pt x="1880" y="787"/>
                  <a:pt x="1888" y="787"/>
                </a:cubicBezTo>
                <a:cubicBezTo>
                  <a:pt x="1896" y="787"/>
                  <a:pt x="1903" y="780"/>
                  <a:pt x="1903" y="772"/>
                </a:cubicBezTo>
                <a:cubicBezTo>
                  <a:pt x="1903" y="764"/>
                  <a:pt x="1896" y="757"/>
                  <a:pt x="1888" y="757"/>
                </a:cubicBezTo>
                <a:close/>
                <a:moveTo>
                  <a:pt x="1888" y="790"/>
                </a:moveTo>
                <a:cubicBezTo>
                  <a:pt x="1880" y="790"/>
                  <a:pt x="1873" y="797"/>
                  <a:pt x="1873" y="805"/>
                </a:cubicBezTo>
                <a:cubicBezTo>
                  <a:pt x="1873" y="813"/>
                  <a:pt x="1880" y="820"/>
                  <a:pt x="1888" y="820"/>
                </a:cubicBezTo>
                <a:cubicBezTo>
                  <a:pt x="1896" y="820"/>
                  <a:pt x="1903" y="813"/>
                  <a:pt x="1903" y="805"/>
                </a:cubicBezTo>
                <a:cubicBezTo>
                  <a:pt x="1903" y="797"/>
                  <a:pt x="1896" y="790"/>
                  <a:pt x="1888" y="790"/>
                </a:cubicBezTo>
                <a:close/>
                <a:moveTo>
                  <a:pt x="1888" y="823"/>
                </a:moveTo>
                <a:cubicBezTo>
                  <a:pt x="1880" y="823"/>
                  <a:pt x="1873" y="830"/>
                  <a:pt x="1873" y="838"/>
                </a:cubicBezTo>
                <a:cubicBezTo>
                  <a:pt x="1873" y="846"/>
                  <a:pt x="1880" y="853"/>
                  <a:pt x="1888" y="853"/>
                </a:cubicBezTo>
                <a:cubicBezTo>
                  <a:pt x="1896" y="853"/>
                  <a:pt x="1903" y="846"/>
                  <a:pt x="1903" y="838"/>
                </a:cubicBezTo>
                <a:cubicBezTo>
                  <a:pt x="1903" y="830"/>
                  <a:pt x="1896" y="823"/>
                  <a:pt x="1888" y="823"/>
                </a:cubicBezTo>
                <a:close/>
                <a:moveTo>
                  <a:pt x="1888" y="856"/>
                </a:moveTo>
                <a:cubicBezTo>
                  <a:pt x="1880" y="856"/>
                  <a:pt x="1873" y="863"/>
                  <a:pt x="1873" y="871"/>
                </a:cubicBezTo>
                <a:cubicBezTo>
                  <a:pt x="1873" y="879"/>
                  <a:pt x="1880" y="886"/>
                  <a:pt x="1888" y="886"/>
                </a:cubicBezTo>
                <a:cubicBezTo>
                  <a:pt x="1896" y="886"/>
                  <a:pt x="1903" y="879"/>
                  <a:pt x="1903" y="871"/>
                </a:cubicBezTo>
                <a:cubicBezTo>
                  <a:pt x="1903" y="863"/>
                  <a:pt x="1896" y="856"/>
                  <a:pt x="1888" y="856"/>
                </a:cubicBezTo>
                <a:close/>
                <a:moveTo>
                  <a:pt x="1888" y="889"/>
                </a:moveTo>
                <a:cubicBezTo>
                  <a:pt x="1880" y="889"/>
                  <a:pt x="1873" y="895"/>
                  <a:pt x="1873" y="904"/>
                </a:cubicBezTo>
                <a:cubicBezTo>
                  <a:pt x="1873" y="912"/>
                  <a:pt x="1880" y="918"/>
                  <a:pt x="1888" y="918"/>
                </a:cubicBezTo>
                <a:cubicBezTo>
                  <a:pt x="1896" y="918"/>
                  <a:pt x="1903" y="912"/>
                  <a:pt x="1903" y="904"/>
                </a:cubicBezTo>
                <a:cubicBezTo>
                  <a:pt x="1903" y="895"/>
                  <a:pt x="1896" y="889"/>
                  <a:pt x="1888" y="889"/>
                </a:cubicBezTo>
                <a:close/>
                <a:moveTo>
                  <a:pt x="1888" y="922"/>
                </a:moveTo>
                <a:cubicBezTo>
                  <a:pt x="1880" y="922"/>
                  <a:pt x="1873" y="928"/>
                  <a:pt x="1873" y="937"/>
                </a:cubicBezTo>
                <a:cubicBezTo>
                  <a:pt x="1873" y="945"/>
                  <a:pt x="1880" y="951"/>
                  <a:pt x="1888" y="951"/>
                </a:cubicBezTo>
                <a:cubicBezTo>
                  <a:pt x="1896" y="951"/>
                  <a:pt x="1903" y="945"/>
                  <a:pt x="1903" y="937"/>
                </a:cubicBezTo>
                <a:cubicBezTo>
                  <a:pt x="1903" y="928"/>
                  <a:pt x="1896" y="922"/>
                  <a:pt x="1888" y="922"/>
                </a:cubicBezTo>
                <a:close/>
                <a:moveTo>
                  <a:pt x="1888" y="955"/>
                </a:moveTo>
                <a:cubicBezTo>
                  <a:pt x="1880" y="955"/>
                  <a:pt x="1873" y="961"/>
                  <a:pt x="1873" y="970"/>
                </a:cubicBezTo>
                <a:cubicBezTo>
                  <a:pt x="1873" y="978"/>
                  <a:pt x="1880" y="984"/>
                  <a:pt x="1888" y="984"/>
                </a:cubicBezTo>
                <a:cubicBezTo>
                  <a:pt x="1896" y="984"/>
                  <a:pt x="1903" y="978"/>
                  <a:pt x="1903" y="970"/>
                </a:cubicBezTo>
                <a:cubicBezTo>
                  <a:pt x="1903" y="961"/>
                  <a:pt x="1896" y="955"/>
                  <a:pt x="1888" y="955"/>
                </a:cubicBezTo>
                <a:close/>
                <a:moveTo>
                  <a:pt x="1888" y="988"/>
                </a:moveTo>
                <a:cubicBezTo>
                  <a:pt x="1880" y="988"/>
                  <a:pt x="1873" y="994"/>
                  <a:pt x="1873" y="1002"/>
                </a:cubicBezTo>
                <a:cubicBezTo>
                  <a:pt x="1873" y="1011"/>
                  <a:pt x="1880" y="1017"/>
                  <a:pt x="1888" y="1017"/>
                </a:cubicBezTo>
                <a:cubicBezTo>
                  <a:pt x="1896" y="1017"/>
                  <a:pt x="1903" y="1011"/>
                  <a:pt x="1903" y="1002"/>
                </a:cubicBezTo>
                <a:cubicBezTo>
                  <a:pt x="1903" y="994"/>
                  <a:pt x="1896" y="988"/>
                  <a:pt x="1888" y="988"/>
                </a:cubicBezTo>
                <a:close/>
                <a:moveTo>
                  <a:pt x="1888" y="1021"/>
                </a:moveTo>
                <a:cubicBezTo>
                  <a:pt x="1880" y="1021"/>
                  <a:pt x="1873" y="1027"/>
                  <a:pt x="1873" y="1035"/>
                </a:cubicBezTo>
                <a:cubicBezTo>
                  <a:pt x="1873" y="1044"/>
                  <a:pt x="1880" y="1050"/>
                  <a:pt x="1888" y="1050"/>
                </a:cubicBezTo>
                <a:cubicBezTo>
                  <a:pt x="1896" y="1050"/>
                  <a:pt x="1903" y="1044"/>
                  <a:pt x="1903" y="1035"/>
                </a:cubicBezTo>
                <a:cubicBezTo>
                  <a:pt x="1903" y="1027"/>
                  <a:pt x="1896" y="1021"/>
                  <a:pt x="1888" y="1021"/>
                </a:cubicBezTo>
                <a:close/>
                <a:moveTo>
                  <a:pt x="1888" y="1053"/>
                </a:moveTo>
                <a:cubicBezTo>
                  <a:pt x="1880" y="1053"/>
                  <a:pt x="1873" y="1060"/>
                  <a:pt x="1873" y="1068"/>
                </a:cubicBezTo>
                <a:cubicBezTo>
                  <a:pt x="1873" y="1076"/>
                  <a:pt x="1880" y="1083"/>
                  <a:pt x="1888" y="1083"/>
                </a:cubicBezTo>
                <a:cubicBezTo>
                  <a:pt x="1896" y="1083"/>
                  <a:pt x="1903" y="1076"/>
                  <a:pt x="1903" y="1068"/>
                </a:cubicBezTo>
                <a:cubicBezTo>
                  <a:pt x="1903" y="1060"/>
                  <a:pt x="1896" y="1053"/>
                  <a:pt x="1888" y="1053"/>
                </a:cubicBezTo>
                <a:close/>
                <a:moveTo>
                  <a:pt x="1888" y="1086"/>
                </a:moveTo>
                <a:cubicBezTo>
                  <a:pt x="1880" y="1086"/>
                  <a:pt x="1873" y="1093"/>
                  <a:pt x="1873" y="1101"/>
                </a:cubicBezTo>
                <a:cubicBezTo>
                  <a:pt x="1873" y="1109"/>
                  <a:pt x="1880" y="1116"/>
                  <a:pt x="1888" y="1116"/>
                </a:cubicBezTo>
                <a:cubicBezTo>
                  <a:pt x="1896" y="1116"/>
                  <a:pt x="1903" y="1109"/>
                  <a:pt x="1903" y="1101"/>
                </a:cubicBezTo>
                <a:cubicBezTo>
                  <a:pt x="1903" y="1093"/>
                  <a:pt x="1896" y="1086"/>
                  <a:pt x="1888" y="1086"/>
                </a:cubicBezTo>
                <a:close/>
                <a:moveTo>
                  <a:pt x="1888" y="1119"/>
                </a:moveTo>
                <a:cubicBezTo>
                  <a:pt x="1880" y="1119"/>
                  <a:pt x="1873" y="1126"/>
                  <a:pt x="1873" y="1134"/>
                </a:cubicBezTo>
                <a:cubicBezTo>
                  <a:pt x="1873" y="1142"/>
                  <a:pt x="1880" y="1149"/>
                  <a:pt x="1888" y="1149"/>
                </a:cubicBezTo>
                <a:cubicBezTo>
                  <a:pt x="1896" y="1149"/>
                  <a:pt x="1903" y="1142"/>
                  <a:pt x="1903" y="1134"/>
                </a:cubicBezTo>
                <a:cubicBezTo>
                  <a:pt x="1903" y="1126"/>
                  <a:pt x="1896" y="1119"/>
                  <a:pt x="1888" y="1119"/>
                </a:cubicBezTo>
                <a:close/>
                <a:moveTo>
                  <a:pt x="1888" y="1152"/>
                </a:moveTo>
                <a:cubicBezTo>
                  <a:pt x="1880" y="1152"/>
                  <a:pt x="1873" y="1159"/>
                  <a:pt x="1873" y="1167"/>
                </a:cubicBezTo>
                <a:cubicBezTo>
                  <a:pt x="1873" y="1175"/>
                  <a:pt x="1880" y="1182"/>
                  <a:pt x="1888" y="1182"/>
                </a:cubicBezTo>
                <a:cubicBezTo>
                  <a:pt x="1896" y="1182"/>
                  <a:pt x="1903" y="1175"/>
                  <a:pt x="1903" y="1167"/>
                </a:cubicBezTo>
                <a:cubicBezTo>
                  <a:pt x="1903" y="1159"/>
                  <a:pt x="1896" y="1152"/>
                  <a:pt x="1888" y="1152"/>
                </a:cubicBezTo>
                <a:close/>
                <a:moveTo>
                  <a:pt x="1888" y="1185"/>
                </a:moveTo>
                <a:cubicBezTo>
                  <a:pt x="1880" y="1185"/>
                  <a:pt x="1873" y="1192"/>
                  <a:pt x="1873" y="1200"/>
                </a:cubicBezTo>
                <a:cubicBezTo>
                  <a:pt x="1873" y="1208"/>
                  <a:pt x="1880" y="1215"/>
                  <a:pt x="1888" y="1215"/>
                </a:cubicBezTo>
                <a:cubicBezTo>
                  <a:pt x="1896" y="1215"/>
                  <a:pt x="1903" y="1208"/>
                  <a:pt x="1903" y="1200"/>
                </a:cubicBezTo>
                <a:cubicBezTo>
                  <a:pt x="1903" y="1192"/>
                  <a:pt x="1896" y="1185"/>
                  <a:pt x="1888" y="1185"/>
                </a:cubicBezTo>
                <a:close/>
                <a:moveTo>
                  <a:pt x="1888" y="1218"/>
                </a:moveTo>
                <a:cubicBezTo>
                  <a:pt x="1880" y="1218"/>
                  <a:pt x="1873" y="1225"/>
                  <a:pt x="1873" y="1233"/>
                </a:cubicBezTo>
                <a:cubicBezTo>
                  <a:pt x="1873" y="1241"/>
                  <a:pt x="1880" y="1248"/>
                  <a:pt x="1888" y="1248"/>
                </a:cubicBezTo>
                <a:cubicBezTo>
                  <a:pt x="1896" y="1248"/>
                  <a:pt x="1903" y="1241"/>
                  <a:pt x="1903" y="1233"/>
                </a:cubicBezTo>
                <a:cubicBezTo>
                  <a:pt x="1903" y="1225"/>
                  <a:pt x="1896" y="1218"/>
                  <a:pt x="1888" y="1218"/>
                </a:cubicBezTo>
                <a:close/>
                <a:moveTo>
                  <a:pt x="1888" y="1251"/>
                </a:moveTo>
                <a:cubicBezTo>
                  <a:pt x="1880" y="1251"/>
                  <a:pt x="1873" y="1258"/>
                  <a:pt x="1873" y="1266"/>
                </a:cubicBezTo>
                <a:cubicBezTo>
                  <a:pt x="1873" y="1274"/>
                  <a:pt x="1880" y="1281"/>
                  <a:pt x="1888" y="1281"/>
                </a:cubicBezTo>
                <a:cubicBezTo>
                  <a:pt x="1896" y="1281"/>
                  <a:pt x="1903" y="1274"/>
                  <a:pt x="1903" y="1266"/>
                </a:cubicBezTo>
                <a:cubicBezTo>
                  <a:pt x="1903" y="1258"/>
                  <a:pt x="1896" y="1251"/>
                  <a:pt x="1888" y="1251"/>
                </a:cubicBezTo>
                <a:close/>
                <a:moveTo>
                  <a:pt x="1888" y="1284"/>
                </a:moveTo>
                <a:cubicBezTo>
                  <a:pt x="1880" y="1284"/>
                  <a:pt x="1873" y="1291"/>
                  <a:pt x="1873" y="1299"/>
                </a:cubicBezTo>
                <a:cubicBezTo>
                  <a:pt x="1873" y="1307"/>
                  <a:pt x="1880" y="1314"/>
                  <a:pt x="1888" y="1314"/>
                </a:cubicBezTo>
                <a:cubicBezTo>
                  <a:pt x="1896" y="1314"/>
                  <a:pt x="1903" y="1307"/>
                  <a:pt x="1903" y="1299"/>
                </a:cubicBezTo>
                <a:cubicBezTo>
                  <a:pt x="1903" y="1291"/>
                  <a:pt x="1896" y="1284"/>
                  <a:pt x="1888" y="1284"/>
                </a:cubicBezTo>
                <a:close/>
                <a:moveTo>
                  <a:pt x="1888" y="1317"/>
                </a:moveTo>
                <a:cubicBezTo>
                  <a:pt x="1880" y="1317"/>
                  <a:pt x="1873" y="1323"/>
                  <a:pt x="1873" y="1332"/>
                </a:cubicBezTo>
                <a:cubicBezTo>
                  <a:pt x="1873" y="1340"/>
                  <a:pt x="1880" y="1346"/>
                  <a:pt x="1888" y="1346"/>
                </a:cubicBezTo>
                <a:cubicBezTo>
                  <a:pt x="1896" y="1346"/>
                  <a:pt x="1903" y="1340"/>
                  <a:pt x="1903" y="1332"/>
                </a:cubicBezTo>
                <a:cubicBezTo>
                  <a:pt x="1903" y="1323"/>
                  <a:pt x="1896" y="1317"/>
                  <a:pt x="1888" y="1317"/>
                </a:cubicBezTo>
                <a:close/>
                <a:moveTo>
                  <a:pt x="1888" y="1350"/>
                </a:moveTo>
                <a:cubicBezTo>
                  <a:pt x="1880" y="1350"/>
                  <a:pt x="1873" y="1356"/>
                  <a:pt x="1873" y="1365"/>
                </a:cubicBezTo>
                <a:cubicBezTo>
                  <a:pt x="1873" y="1373"/>
                  <a:pt x="1880" y="1379"/>
                  <a:pt x="1888" y="1379"/>
                </a:cubicBezTo>
                <a:cubicBezTo>
                  <a:pt x="1896" y="1379"/>
                  <a:pt x="1903" y="1373"/>
                  <a:pt x="1903" y="1365"/>
                </a:cubicBezTo>
                <a:cubicBezTo>
                  <a:pt x="1903" y="1356"/>
                  <a:pt x="1896" y="1350"/>
                  <a:pt x="1888" y="1350"/>
                </a:cubicBezTo>
                <a:close/>
                <a:moveTo>
                  <a:pt x="1888" y="1383"/>
                </a:moveTo>
                <a:cubicBezTo>
                  <a:pt x="1880" y="1383"/>
                  <a:pt x="1873" y="1389"/>
                  <a:pt x="1873" y="1397"/>
                </a:cubicBezTo>
                <a:cubicBezTo>
                  <a:pt x="1873" y="1406"/>
                  <a:pt x="1880" y="1412"/>
                  <a:pt x="1888" y="1412"/>
                </a:cubicBezTo>
                <a:cubicBezTo>
                  <a:pt x="1896" y="1412"/>
                  <a:pt x="1903" y="1406"/>
                  <a:pt x="1903" y="1397"/>
                </a:cubicBezTo>
                <a:cubicBezTo>
                  <a:pt x="1903" y="1389"/>
                  <a:pt x="1896" y="1383"/>
                  <a:pt x="1888" y="1383"/>
                </a:cubicBezTo>
                <a:close/>
                <a:moveTo>
                  <a:pt x="1888" y="1416"/>
                </a:moveTo>
                <a:cubicBezTo>
                  <a:pt x="1880" y="1416"/>
                  <a:pt x="1873" y="1422"/>
                  <a:pt x="1873" y="1430"/>
                </a:cubicBezTo>
                <a:cubicBezTo>
                  <a:pt x="1873" y="1439"/>
                  <a:pt x="1880" y="1445"/>
                  <a:pt x="1888" y="1445"/>
                </a:cubicBezTo>
                <a:cubicBezTo>
                  <a:pt x="1896" y="1445"/>
                  <a:pt x="1903" y="1439"/>
                  <a:pt x="1903" y="1430"/>
                </a:cubicBezTo>
                <a:cubicBezTo>
                  <a:pt x="1903" y="1422"/>
                  <a:pt x="1896" y="1416"/>
                  <a:pt x="1888" y="1416"/>
                </a:cubicBezTo>
                <a:close/>
                <a:moveTo>
                  <a:pt x="1921" y="0"/>
                </a:moveTo>
                <a:cubicBezTo>
                  <a:pt x="1913" y="0"/>
                  <a:pt x="1906" y="7"/>
                  <a:pt x="1906" y="15"/>
                </a:cubicBezTo>
                <a:cubicBezTo>
                  <a:pt x="1906" y="23"/>
                  <a:pt x="1913" y="30"/>
                  <a:pt x="1921" y="30"/>
                </a:cubicBezTo>
                <a:cubicBezTo>
                  <a:pt x="1929" y="30"/>
                  <a:pt x="1936" y="23"/>
                  <a:pt x="1936" y="15"/>
                </a:cubicBezTo>
                <a:cubicBezTo>
                  <a:pt x="1936" y="7"/>
                  <a:pt x="1929" y="0"/>
                  <a:pt x="1921" y="0"/>
                </a:cubicBezTo>
                <a:close/>
                <a:moveTo>
                  <a:pt x="1921" y="33"/>
                </a:moveTo>
                <a:cubicBezTo>
                  <a:pt x="1913" y="33"/>
                  <a:pt x="1906" y="40"/>
                  <a:pt x="1906" y="48"/>
                </a:cubicBezTo>
                <a:cubicBezTo>
                  <a:pt x="1906" y="56"/>
                  <a:pt x="1913" y="63"/>
                  <a:pt x="1921" y="63"/>
                </a:cubicBezTo>
                <a:cubicBezTo>
                  <a:pt x="1929" y="63"/>
                  <a:pt x="1936" y="56"/>
                  <a:pt x="1936" y="48"/>
                </a:cubicBezTo>
                <a:cubicBezTo>
                  <a:pt x="1936" y="40"/>
                  <a:pt x="1929" y="33"/>
                  <a:pt x="1921" y="33"/>
                </a:cubicBezTo>
                <a:close/>
                <a:moveTo>
                  <a:pt x="1921" y="66"/>
                </a:moveTo>
                <a:cubicBezTo>
                  <a:pt x="1913" y="66"/>
                  <a:pt x="1906" y="72"/>
                  <a:pt x="1906" y="81"/>
                </a:cubicBezTo>
                <a:cubicBezTo>
                  <a:pt x="1906" y="89"/>
                  <a:pt x="1913" y="95"/>
                  <a:pt x="1921" y="95"/>
                </a:cubicBezTo>
                <a:cubicBezTo>
                  <a:pt x="1929" y="95"/>
                  <a:pt x="1936" y="89"/>
                  <a:pt x="1936" y="81"/>
                </a:cubicBezTo>
                <a:cubicBezTo>
                  <a:pt x="1936" y="72"/>
                  <a:pt x="1929" y="66"/>
                  <a:pt x="1921" y="66"/>
                </a:cubicBezTo>
                <a:close/>
                <a:moveTo>
                  <a:pt x="1921" y="99"/>
                </a:moveTo>
                <a:cubicBezTo>
                  <a:pt x="1913" y="99"/>
                  <a:pt x="1906" y="105"/>
                  <a:pt x="1906" y="114"/>
                </a:cubicBezTo>
                <a:cubicBezTo>
                  <a:pt x="1906" y="122"/>
                  <a:pt x="1913" y="128"/>
                  <a:pt x="1921" y="128"/>
                </a:cubicBezTo>
                <a:cubicBezTo>
                  <a:pt x="1929" y="128"/>
                  <a:pt x="1936" y="122"/>
                  <a:pt x="1936" y="114"/>
                </a:cubicBezTo>
                <a:cubicBezTo>
                  <a:pt x="1936" y="105"/>
                  <a:pt x="1929" y="99"/>
                  <a:pt x="1921" y="99"/>
                </a:cubicBezTo>
                <a:close/>
                <a:moveTo>
                  <a:pt x="1921" y="132"/>
                </a:moveTo>
                <a:cubicBezTo>
                  <a:pt x="1913" y="132"/>
                  <a:pt x="1906" y="138"/>
                  <a:pt x="1906" y="147"/>
                </a:cubicBezTo>
                <a:cubicBezTo>
                  <a:pt x="1906" y="155"/>
                  <a:pt x="1913" y="161"/>
                  <a:pt x="1921" y="161"/>
                </a:cubicBezTo>
                <a:cubicBezTo>
                  <a:pt x="1929" y="161"/>
                  <a:pt x="1936" y="155"/>
                  <a:pt x="1936" y="147"/>
                </a:cubicBezTo>
                <a:cubicBezTo>
                  <a:pt x="1936" y="138"/>
                  <a:pt x="1929" y="132"/>
                  <a:pt x="1921" y="132"/>
                </a:cubicBezTo>
                <a:close/>
                <a:moveTo>
                  <a:pt x="1921" y="165"/>
                </a:moveTo>
                <a:cubicBezTo>
                  <a:pt x="1913" y="165"/>
                  <a:pt x="1906" y="171"/>
                  <a:pt x="1906" y="179"/>
                </a:cubicBezTo>
                <a:cubicBezTo>
                  <a:pt x="1906" y="188"/>
                  <a:pt x="1913" y="194"/>
                  <a:pt x="1921" y="194"/>
                </a:cubicBezTo>
                <a:cubicBezTo>
                  <a:pt x="1929" y="194"/>
                  <a:pt x="1936" y="188"/>
                  <a:pt x="1936" y="179"/>
                </a:cubicBezTo>
                <a:cubicBezTo>
                  <a:pt x="1936" y="171"/>
                  <a:pt x="1929" y="165"/>
                  <a:pt x="1921" y="165"/>
                </a:cubicBezTo>
                <a:close/>
                <a:moveTo>
                  <a:pt x="1921" y="198"/>
                </a:moveTo>
                <a:cubicBezTo>
                  <a:pt x="1913" y="198"/>
                  <a:pt x="1906" y="204"/>
                  <a:pt x="1906" y="212"/>
                </a:cubicBezTo>
                <a:cubicBezTo>
                  <a:pt x="1906" y="221"/>
                  <a:pt x="1913" y="227"/>
                  <a:pt x="1921" y="227"/>
                </a:cubicBezTo>
                <a:cubicBezTo>
                  <a:pt x="1929" y="227"/>
                  <a:pt x="1936" y="221"/>
                  <a:pt x="1936" y="212"/>
                </a:cubicBezTo>
                <a:cubicBezTo>
                  <a:pt x="1936" y="204"/>
                  <a:pt x="1929" y="198"/>
                  <a:pt x="1921" y="198"/>
                </a:cubicBezTo>
                <a:close/>
                <a:moveTo>
                  <a:pt x="1921" y="230"/>
                </a:moveTo>
                <a:cubicBezTo>
                  <a:pt x="1913" y="230"/>
                  <a:pt x="1906" y="237"/>
                  <a:pt x="1906" y="245"/>
                </a:cubicBezTo>
                <a:cubicBezTo>
                  <a:pt x="1906" y="253"/>
                  <a:pt x="1913" y="260"/>
                  <a:pt x="1921" y="260"/>
                </a:cubicBezTo>
                <a:cubicBezTo>
                  <a:pt x="1929" y="260"/>
                  <a:pt x="1936" y="253"/>
                  <a:pt x="1936" y="245"/>
                </a:cubicBezTo>
                <a:cubicBezTo>
                  <a:pt x="1936" y="237"/>
                  <a:pt x="1929" y="230"/>
                  <a:pt x="1921" y="230"/>
                </a:cubicBezTo>
                <a:close/>
                <a:moveTo>
                  <a:pt x="1921" y="263"/>
                </a:moveTo>
                <a:cubicBezTo>
                  <a:pt x="1913" y="263"/>
                  <a:pt x="1906" y="270"/>
                  <a:pt x="1906" y="278"/>
                </a:cubicBezTo>
                <a:cubicBezTo>
                  <a:pt x="1906" y="286"/>
                  <a:pt x="1913" y="293"/>
                  <a:pt x="1921" y="293"/>
                </a:cubicBezTo>
                <a:cubicBezTo>
                  <a:pt x="1929" y="293"/>
                  <a:pt x="1936" y="286"/>
                  <a:pt x="1936" y="278"/>
                </a:cubicBezTo>
                <a:cubicBezTo>
                  <a:pt x="1936" y="270"/>
                  <a:pt x="1929" y="263"/>
                  <a:pt x="1921" y="263"/>
                </a:cubicBezTo>
                <a:close/>
                <a:moveTo>
                  <a:pt x="1921" y="296"/>
                </a:moveTo>
                <a:cubicBezTo>
                  <a:pt x="1913" y="296"/>
                  <a:pt x="1906" y="303"/>
                  <a:pt x="1906" y="311"/>
                </a:cubicBezTo>
                <a:cubicBezTo>
                  <a:pt x="1906" y="319"/>
                  <a:pt x="1913" y="326"/>
                  <a:pt x="1921" y="326"/>
                </a:cubicBezTo>
                <a:cubicBezTo>
                  <a:pt x="1929" y="326"/>
                  <a:pt x="1936" y="319"/>
                  <a:pt x="1936" y="311"/>
                </a:cubicBezTo>
                <a:cubicBezTo>
                  <a:pt x="1936" y="303"/>
                  <a:pt x="1929" y="296"/>
                  <a:pt x="1921" y="296"/>
                </a:cubicBezTo>
                <a:close/>
                <a:moveTo>
                  <a:pt x="1921" y="329"/>
                </a:moveTo>
                <a:cubicBezTo>
                  <a:pt x="1913" y="329"/>
                  <a:pt x="1906" y="336"/>
                  <a:pt x="1906" y="344"/>
                </a:cubicBezTo>
                <a:cubicBezTo>
                  <a:pt x="1906" y="352"/>
                  <a:pt x="1913" y="359"/>
                  <a:pt x="1921" y="359"/>
                </a:cubicBezTo>
                <a:cubicBezTo>
                  <a:pt x="1929" y="359"/>
                  <a:pt x="1936" y="352"/>
                  <a:pt x="1936" y="344"/>
                </a:cubicBezTo>
                <a:cubicBezTo>
                  <a:pt x="1936" y="336"/>
                  <a:pt x="1929" y="329"/>
                  <a:pt x="1921" y="329"/>
                </a:cubicBezTo>
                <a:close/>
                <a:moveTo>
                  <a:pt x="1921" y="362"/>
                </a:moveTo>
                <a:cubicBezTo>
                  <a:pt x="1913" y="362"/>
                  <a:pt x="1906" y="369"/>
                  <a:pt x="1906" y="377"/>
                </a:cubicBezTo>
                <a:cubicBezTo>
                  <a:pt x="1906" y="385"/>
                  <a:pt x="1913" y="392"/>
                  <a:pt x="1921" y="392"/>
                </a:cubicBezTo>
                <a:cubicBezTo>
                  <a:pt x="1929" y="392"/>
                  <a:pt x="1936" y="385"/>
                  <a:pt x="1936" y="377"/>
                </a:cubicBezTo>
                <a:cubicBezTo>
                  <a:pt x="1936" y="369"/>
                  <a:pt x="1929" y="362"/>
                  <a:pt x="1921" y="362"/>
                </a:cubicBezTo>
                <a:close/>
                <a:moveTo>
                  <a:pt x="1921" y="395"/>
                </a:moveTo>
                <a:cubicBezTo>
                  <a:pt x="1913" y="395"/>
                  <a:pt x="1906" y="402"/>
                  <a:pt x="1906" y="410"/>
                </a:cubicBezTo>
                <a:cubicBezTo>
                  <a:pt x="1906" y="418"/>
                  <a:pt x="1913" y="425"/>
                  <a:pt x="1921" y="425"/>
                </a:cubicBezTo>
                <a:cubicBezTo>
                  <a:pt x="1929" y="425"/>
                  <a:pt x="1936" y="418"/>
                  <a:pt x="1936" y="410"/>
                </a:cubicBezTo>
                <a:cubicBezTo>
                  <a:pt x="1936" y="402"/>
                  <a:pt x="1929" y="395"/>
                  <a:pt x="1921" y="395"/>
                </a:cubicBezTo>
                <a:close/>
                <a:moveTo>
                  <a:pt x="1921" y="428"/>
                </a:moveTo>
                <a:cubicBezTo>
                  <a:pt x="1913" y="428"/>
                  <a:pt x="1906" y="435"/>
                  <a:pt x="1906" y="443"/>
                </a:cubicBezTo>
                <a:cubicBezTo>
                  <a:pt x="1906" y="451"/>
                  <a:pt x="1913" y="458"/>
                  <a:pt x="1921" y="458"/>
                </a:cubicBezTo>
                <a:cubicBezTo>
                  <a:pt x="1929" y="458"/>
                  <a:pt x="1936" y="451"/>
                  <a:pt x="1936" y="443"/>
                </a:cubicBezTo>
                <a:cubicBezTo>
                  <a:pt x="1936" y="435"/>
                  <a:pt x="1929" y="428"/>
                  <a:pt x="1921" y="428"/>
                </a:cubicBezTo>
                <a:close/>
                <a:moveTo>
                  <a:pt x="1921" y="461"/>
                </a:moveTo>
                <a:cubicBezTo>
                  <a:pt x="1913" y="461"/>
                  <a:pt x="1906" y="468"/>
                  <a:pt x="1906" y="476"/>
                </a:cubicBezTo>
                <a:cubicBezTo>
                  <a:pt x="1906" y="484"/>
                  <a:pt x="1913" y="491"/>
                  <a:pt x="1921" y="491"/>
                </a:cubicBezTo>
                <a:cubicBezTo>
                  <a:pt x="1929" y="491"/>
                  <a:pt x="1936" y="484"/>
                  <a:pt x="1936" y="476"/>
                </a:cubicBezTo>
                <a:cubicBezTo>
                  <a:pt x="1936" y="468"/>
                  <a:pt x="1929" y="461"/>
                  <a:pt x="1921" y="461"/>
                </a:cubicBezTo>
                <a:close/>
                <a:moveTo>
                  <a:pt x="1921" y="494"/>
                </a:moveTo>
                <a:cubicBezTo>
                  <a:pt x="1913" y="494"/>
                  <a:pt x="1906" y="500"/>
                  <a:pt x="1906" y="509"/>
                </a:cubicBezTo>
                <a:cubicBezTo>
                  <a:pt x="1906" y="517"/>
                  <a:pt x="1913" y="523"/>
                  <a:pt x="1921" y="523"/>
                </a:cubicBezTo>
                <a:cubicBezTo>
                  <a:pt x="1929" y="523"/>
                  <a:pt x="1936" y="517"/>
                  <a:pt x="1936" y="509"/>
                </a:cubicBezTo>
                <a:cubicBezTo>
                  <a:pt x="1936" y="500"/>
                  <a:pt x="1929" y="494"/>
                  <a:pt x="1921" y="494"/>
                </a:cubicBezTo>
                <a:close/>
                <a:moveTo>
                  <a:pt x="1921" y="527"/>
                </a:moveTo>
                <a:cubicBezTo>
                  <a:pt x="1913" y="527"/>
                  <a:pt x="1906" y="533"/>
                  <a:pt x="1906" y="542"/>
                </a:cubicBezTo>
                <a:cubicBezTo>
                  <a:pt x="1906" y="550"/>
                  <a:pt x="1913" y="556"/>
                  <a:pt x="1921" y="556"/>
                </a:cubicBezTo>
                <a:cubicBezTo>
                  <a:pt x="1929" y="556"/>
                  <a:pt x="1936" y="550"/>
                  <a:pt x="1936" y="542"/>
                </a:cubicBezTo>
                <a:cubicBezTo>
                  <a:pt x="1936" y="533"/>
                  <a:pt x="1929" y="527"/>
                  <a:pt x="1921" y="527"/>
                </a:cubicBezTo>
                <a:close/>
                <a:moveTo>
                  <a:pt x="1921" y="560"/>
                </a:moveTo>
                <a:cubicBezTo>
                  <a:pt x="1913" y="560"/>
                  <a:pt x="1906" y="566"/>
                  <a:pt x="1906" y="574"/>
                </a:cubicBezTo>
                <a:cubicBezTo>
                  <a:pt x="1906" y="583"/>
                  <a:pt x="1913" y="589"/>
                  <a:pt x="1921" y="589"/>
                </a:cubicBezTo>
                <a:cubicBezTo>
                  <a:pt x="1929" y="589"/>
                  <a:pt x="1936" y="583"/>
                  <a:pt x="1936" y="574"/>
                </a:cubicBezTo>
                <a:cubicBezTo>
                  <a:pt x="1936" y="566"/>
                  <a:pt x="1929" y="560"/>
                  <a:pt x="1921" y="560"/>
                </a:cubicBezTo>
                <a:close/>
                <a:moveTo>
                  <a:pt x="1921" y="593"/>
                </a:moveTo>
                <a:cubicBezTo>
                  <a:pt x="1913" y="593"/>
                  <a:pt x="1906" y="599"/>
                  <a:pt x="1906" y="607"/>
                </a:cubicBezTo>
                <a:cubicBezTo>
                  <a:pt x="1906" y="616"/>
                  <a:pt x="1913" y="622"/>
                  <a:pt x="1921" y="622"/>
                </a:cubicBezTo>
                <a:cubicBezTo>
                  <a:pt x="1929" y="622"/>
                  <a:pt x="1936" y="616"/>
                  <a:pt x="1936" y="607"/>
                </a:cubicBezTo>
                <a:cubicBezTo>
                  <a:pt x="1936" y="599"/>
                  <a:pt x="1929" y="593"/>
                  <a:pt x="1921" y="593"/>
                </a:cubicBezTo>
                <a:close/>
                <a:moveTo>
                  <a:pt x="1921" y="625"/>
                </a:moveTo>
                <a:cubicBezTo>
                  <a:pt x="1913" y="625"/>
                  <a:pt x="1906" y="632"/>
                  <a:pt x="1906" y="640"/>
                </a:cubicBezTo>
                <a:cubicBezTo>
                  <a:pt x="1906" y="648"/>
                  <a:pt x="1913" y="655"/>
                  <a:pt x="1921" y="655"/>
                </a:cubicBezTo>
                <a:cubicBezTo>
                  <a:pt x="1929" y="655"/>
                  <a:pt x="1936" y="648"/>
                  <a:pt x="1936" y="640"/>
                </a:cubicBezTo>
                <a:cubicBezTo>
                  <a:pt x="1936" y="632"/>
                  <a:pt x="1929" y="625"/>
                  <a:pt x="1921" y="625"/>
                </a:cubicBezTo>
                <a:close/>
                <a:moveTo>
                  <a:pt x="1921" y="658"/>
                </a:moveTo>
                <a:cubicBezTo>
                  <a:pt x="1913" y="658"/>
                  <a:pt x="1906" y="665"/>
                  <a:pt x="1906" y="673"/>
                </a:cubicBezTo>
                <a:cubicBezTo>
                  <a:pt x="1906" y="681"/>
                  <a:pt x="1913" y="688"/>
                  <a:pt x="1921" y="688"/>
                </a:cubicBezTo>
                <a:cubicBezTo>
                  <a:pt x="1929" y="688"/>
                  <a:pt x="1936" y="681"/>
                  <a:pt x="1936" y="673"/>
                </a:cubicBezTo>
                <a:cubicBezTo>
                  <a:pt x="1936" y="665"/>
                  <a:pt x="1929" y="658"/>
                  <a:pt x="1921" y="658"/>
                </a:cubicBezTo>
                <a:close/>
                <a:moveTo>
                  <a:pt x="1921" y="691"/>
                </a:moveTo>
                <a:cubicBezTo>
                  <a:pt x="1913" y="691"/>
                  <a:pt x="1906" y="698"/>
                  <a:pt x="1906" y="706"/>
                </a:cubicBezTo>
                <a:cubicBezTo>
                  <a:pt x="1906" y="714"/>
                  <a:pt x="1913" y="721"/>
                  <a:pt x="1921" y="721"/>
                </a:cubicBezTo>
                <a:cubicBezTo>
                  <a:pt x="1929" y="721"/>
                  <a:pt x="1936" y="714"/>
                  <a:pt x="1936" y="706"/>
                </a:cubicBezTo>
                <a:cubicBezTo>
                  <a:pt x="1936" y="698"/>
                  <a:pt x="1929" y="691"/>
                  <a:pt x="1921" y="691"/>
                </a:cubicBezTo>
                <a:close/>
                <a:moveTo>
                  <a:pt x="1921" y="724"/>
                </a:moveTo>
                <a:cubicBezTo>
                  <a:pt x="1913" y="724"/>
                  <a:pt x="1906" y="731"/>
                  <a:pt x="1906" y="739"/>
                </a:cubicBezTo>
                <a:cubicBezTo>
                  <a:pt x="1906" y="747"/>
                  <a:pt x="1913" y="754"/>
                  <a:pt x="1921" y="754"/>
                </a:cubicBezTo>
                <a:cubicBezTo>
                  <a:pt x="1929" y="754"/>
                  <a:pt x="1936" y="747"/>
                  <a:pt x="1936" y="739"/>
                </a:cubicBezTo>
                <a:cubicBezTo>
                  <a:pt x="1936" y="731"/>
                  <a:pt x="1929" y="724"/>
                  <a:pt x="1921" y="724"/>
                </a:cubicBezTo>
                <a:close/>
                <a:moveTo>
                  <a:pt x="1921" y="757"/>
                </a:moveTo>
                <a:cubicBezTo>
                  <a:pt x="1913" y="757"/>
                  <a:pt x="1906" y="764"/>
                  <a:pt x="1906" y="772"/>
                </a:cubicBezTo>
                <a:cubicBezTo>
                  <a:pt x="1906" y="780"/>
                  <a:pt x="1913" y="787"/>
                  <a:pt x="1921" y="787"/>
                </a:cubicBezTo>
                <a:cubicBezTo>
                  <a:pt x="1929" y="787"/>
                  <a:pt x="1936" y="780"/>
                  <a:pt x="1936" y="772"/>
                </a:cubicBezTo>
                <a:cubicBezTo>
                  <a:pt x="1936" y="764"/>
                  <a:pt x="1929" y="757"/>
                  <a:pt x="1921" y="757"/>
                </a:cubicBezTo>
                <a:close/>
                <a:moveTo>
                  <a:pt x="1921" y="790"/>
                </a:moveTo>
                <a:cubicBezTo>
                  <a:pt x="1913" y="790"/>
                  <a:pt x="1906" y="797"/>
                  <a:pt x="1906" y="805"/>
                </a:cubicBezTo>
                <a:cubicBezTo>
                  <a:pt x="1906" y="813"/>
                  <a:pt x="1913" y="820"/>
                  <a:pt x="1921" y="820"/>
                </a:cubicBezTo>
                <a:cubicBezTo>
                  <a:pt x="1929" y="820"/>
                  <a:pt x="1936" y="813"/>
                  <a:pt x="1936" y="805"/>
                </a:cubicBezTo>
                <a:cubicBezTo>
                  <a:pt x="1936" y="797"/>
                  <a:pt x="1929" y="790"/>
                  <a:pt x="1921" y="790"/>
                </a:cubicBezTo>
                <a:close/>
                <a:moveTo>
                  <a:pt x="1921" y="823"/>
                </a:moveTo>
                <a:cubicBezTo>
                  <a:pt x="1913" y="823"/>
                  <a:pt x="1906" y="830"/>
                  <a:pt x="1906" y="838"/>
                </a:cubicBezTo>
                <a:cubicBezTo>
                  <a:pt x="1906" y="846"/>
                  <a:pt x="1913" y="853"/>
                  <a:pt x="1921" y="853"/>
                </a:cubicBezTo>
                <a:cubicBezTo>
                  <a:pt x="1929" y="853"/>
                  <a:pt x="1936" y="846"/>
                  <a:pt x="1936" y="838"/>
                </a:cubicBezTo>
                <a:cubicBezTo>
                  <a:pt x="1936" y="830"/>
                  <a:pt x="1929" y="823"/>
                  <a:pt x="1921" y="823"/>
                </a:cubicBezTo>
                <a:close/>
                <a:moveTo>
                  <a:pt x="1921" y="856"/>
                </a:moveTo>
                <a:cubicBezTo>
                  <a:pt x="1913" y="856"/>
                  <a:pt x="1906" y="863"/>
                  <a:pt x="1906" y="871"/>
                </a:cubicBezTo>
                <a:cubicBezTo>
                  <a:pt x="1906" y="879"/>
                  <a:pt x="1913" y="886"/>
                  <a:pt x="1921" y="886"/>
                </a:cubicBezTo>
                <a:cubicBezTo>
                  <a:pt x="1929" y="886"/>
                  <a:pt x="1936" y="879"/>
                  <a:pt x="1936" y="871"/>
                </a:cubicBezTo>
                <a:cubicBezTo>
                  <a:pt x="1936" y="863"/>
                  <a:pt x="1929" y="856"/>
                  <a:pt x="1921" y="856"/>
                </a:cubicBezTo>
                <a:close/>
                <a:moveTo>
                  <a:pt x="1921" y="889"/>
                </a:moveTo>
                <a:cubicBezTo>
                  <a:pt x="1913" y="889"/>
                  <a:pt x="1906" y="895"/>
                  <a:pt x="1906" y="904"/>
                </a:cubicBezTo>
                <a:cubicBezTo>
                  <a:pt x="1906" y="912"/>
                  <a:pt x="1913" y="918"/>
                  <a:pt x="1921" y="918"/>
                </a:cubicBezTo>
                <a:cubicBezTo>
                  <a:pt x="1929" y="918"/>
                  <a:pt x="1936" y="912"/>
                  <a:pt x="1936" y="904"/>
                </a:cubicBezTo>
                <a:cubicBezTo>
                  <a:pt x="1936" y="895"/>
                  <a:pt x="1929" y="889"/>
                  <a:pt x="1921" y="889"/>
                </a:cubicBezTo>
                <a:close/>
                <a:moveTo>
                  <a:pt x="1921" y="922"/>
                </a:moveTo>
                <a:cubicBezTo>
                  <a:pt x="1913" y="922"/>
                  <a:pt x="1906" y="928"/>
                  <a:pt x="1906" y="937"/>
                </a:cubicBezTo>
                <a:cubicBezTo>
                  <a:pt x="1906" y="945"/>
                  <a:pt x="1913" y="951"/>
                  <a:pt x="1921" y="951"/>
                </a:cubicBezTo>
                <a:cubicBezTo>
                  <a:pt x="1929" y="951"/>
                  <a:pt x="1936" y="945"/>
                  <a:pt x="1936" y="937"/>
                </a:cubicBezTo>
                <a:cubicBezTo>
                  <a:pt x="1936" y="928"/>
                  <a:pt x="1929" y="922"/>
                  <a:pt x="1921" y="922"/>
                </a:cubicBezTo>
                <a:close/>
                <a:moveTo>
                  <a:pt x="1921" y="955"/>
                </a:moveTo>
                <a:cubicBezTo>
                  <a:pt x="1913" y="955"/>
                  <a:pt x="1906" y="961"/>
                  <a:pt x="1906" y="970"/>
                </a:cubicBezTo>
                <a:cubicBezTo>
                  <a:pt x="1906" y="978"/>
                  <a:pt x="1913" y="984"/>
                  <a:pt x="1921" y="984"/>
                </a:cubicBezTo>
                <a:cubicBezTo>
                  <a:pt x="1929" y="984"/>
                  <a:pt x="1936" y="978"/>
                  <a:pt x="1936" y="970"/>
                </a:cubicBezTo>
                <a:cubicBezTo>
                  <a:pt x="1936" y="961"/>
                  <a:pt x="1929" y="955"/>
                  <a:pt x="1921" y="955"/>
                </a:cubicBezTo>
                <a:close/>
                <a:moveTo>
                  <a:pt x="1921" y="988"/>
                </a:moveTo>
                <a:cubicBezTo>
                  <a:pt x="1913" y="988"/>
                  <a:pt x="1906" y="994"/>
                  <a:pt x="1906" y="1002"/>
                </a:cubicBezTo>
                <a:cubicBezTo>
                  <a:pt x="1906" y="1011"/>
                  <a:pt x="1913" y="1017"/>
                  <a:pt x="1921" y="1017"/>
                </a:cubicBezTo>
                <a:cubicBezTo>
                  <a:pt x="1929" y="1017"/>
                  <a:pt x="1936" y="1011"/>
                  <a:pt x="1936" y="1002"/>
                </a:cubicBezTo>
                <a:cubicBezTo>
                  <a:pt x="1936" y="994"/>
                  <a:pt x="1929" y="988"/>
                  <a:pt x="1921" y="988"/>
                </a:cubicBezTo>
                <a:close/>
                <a:moveTo>
                  <a:pt x="1921" y="1021"/>
                </a:moveTo>
                <a:cubicBezTo>
                  <a:pt x="1913" y="1021"/>
                  <a:pt x="1906" y="1027"/>
                  <a:pt x="1906" y="1035"/>
                </a:cubicBezTo>
                <a:cubicBezTo>
                  <a:pt x="1906" y="1044"/>
                  <a:pt x="1913" y="1050"/>
                  <a:pt x="1921" y="1050"/>
                </a:cubicBezTo>
                <a:cubicBezTo>
                  <a:pt x="1929" y="1050"/>
                  <a:pt x="1936" y="1044"/>
                  <a:pt x="1936" y="1035"/>
                </a:cubicBezTo>
                <a:cubicBezTo>
                  <a:pt x="1936" y="1027"/>
                  <a:pt x="1929" y="1021"/>
                  <a:pt x="1921" y="1021"/>
                </a:cubicBezTo>
                <a:close/>
                <a:moveTo>
                  <a:pt x="1921" y="1053"/>
                </a:moveTo>
                <a:cubicBezTo>
                  <a:pt x="1913" y="1053"/>
                  <a:pt x="1906" y="1060"/>
                  <a:pt x="1906" y="1068"/>
                </a:cubicBezTo>
                <a:cubicBezTo>
                  <a:pt x="1906" y="1076"/>
                  <a:pt x="1913" y="1083"/>
                  <a:pt x="1921" y="1083"/>
                </a:cubicBezTo>
                <a:cubicBezTo>
                  <a:pt x="1929" y="1083"/>
                  <a:pt x="1936" y="1076"/>
                  <a:pt x="1936" y="1068"/>
                </a:cubicBezTo>
                <a:cubicBezTo>
                  <a:pt x="1936" y="1060"/>
                  <a:pt x="1929" y="1053"/>
                  <a:pt x="1921" y="1053"/>
                </a:cubicBezTo>
                <a:close/>
                <a:moveTo>
                  <a:pt x="1921" y="1086"/>
                </a:moveTo>
                <a:cubicBezTo>
                  <a:pt x="1913" y="1086"/>
                  <a:pt x="1906" y="1093"/>
                  <a:pt x="1906" y="1101"/>
                </a:cubicBezTo>
                <a:cubicBezTo>
                  <a:pt x="1906" y="1109"/>
                  <a:pt x="1913" y="1116"/>
                  <a:pt x="1921" y="1116"/>
                </a:cubicBezTo>
                <a:cubicBezTo>
                  <a:pt x="1929" y="1116"/>
                  <a:pt x="1936" y="1109"/>
                  <a:pt x="1936" y="1101"/>
                </a:cubicBezTo>
                <a:cubicBezTo>
                  <a:pt x="1936" y="1093"/>
                  <a:pt x="1929" y="1086"/>
                  <a:pt x="1921" y="1086"/>
                </a:cubicBezTo>
                <a:close/>
                <a:moveTo>
                  <a:pt x="1921" y="1119"/>
                </a:moveTo>
                <a:cubicBezTo>
                  <a:pt x="1913" y="1119"/>
                  <a:pt x="1906" y="1126"/>
                  <a:pt x="1906" y="1134"/>
                </a:cubicBezTo>
                <a:cubicBezTo>
                  <a:pt x="1906" y="1142"/>
                  <a:pt x="1913" y="1149"/>
                  <a:pt x="1921" y="1149"/>
                </a:cubicBezTo>
                <a:cubicBezTo>
                  <a:pt x="1929" y="1149"/>
                  <a:pt x="1936" y="1142"/>
                  <a:pt x="1936" y="1134"/>
                </a:cubicBezTo>
                <a:cubicBezTo>
                  <a:pt x="1936" y="1126"/>
                  <a:pt x="1929" y="1119"/>
                  <a:pt x="1921" y="1119"/>
                </a:cubicBezTo>
                <a:close/>
                <a:moveTo>
                  <a:pt x="1921" y="1152"/>
                </a:moveTo>
                <a:cubicBezTo>
                  <a:pt x="1913" y="1152"/>
                  <a:pt x="1906" y="1159"/>
                  <a:pt x="1906" y="1167"/>
                </a:cubicBezTo>
                <a:cubicBezTo>
                  <a:pt x="1906" y="1175"/>
                  <a:pt x="1913" y="1182"/>
                  <a:pt x="1921" y="1182"/>
                </a:cubicBezTo>
                <a:cubicBezTo>
                  <a:pt x="1929" y="1182"/>
                  <a:pt x="1936" y="1175"/>
                  <a:pt x="1936" y="1167"/>
                </a:cubicBezTo>
                <a:cubicBezTo>
                  <a:pt x="1936" y="1159"/>
                  <a:pt x="1929" y="1152"/>
                  <a:pt x="1921" y="1152"/>
                </a:cubicBezTo>
                <a:close/>
                <a:moveTo>
                  <a:pt x="1921" y="1185"/>
                </a:moveTo>
                <a:cubicBezTo>
                  <a:pt x="1913" y="1185"/>
                  <a:pt x="1906" y="1192"/>
                  <a:pt x="1906" y="1200"/>
                </a:cubicBezTo>
                <a:cubicBezTo>
                  <a:pt x="1906" y="1208"/>
                  <a:pt x="1913" y="1215"/>
                  <a:pt x="1921" y="1215"/>
                </a:cubicBezTo>
                <a:cubicBezTo>
                  <a:pt x="1929" y="1215"/>
                  <a:pt x="1936" y="1208"/>
                  <a:pt x="1936" y="1200"/>
                </a:cubicBezTo>
                <a:cubicBezTo>
                  <a:pt x="1936" y="1192"/>
                  <a:pt x="1929" y="1185"/>
                  <a:pt x="1921" y="1185"/>
                </a:cubicBezTo>
                <a:close/>
                <a:moveTo>
                  <a:pt x="1921" y="1218"/>
                </a:moveTo>
                <a:cubicBezTo>
                  <a:pt x="1913" y="1218"/>
                  <a:pt x="1906" y="1225"/>
                  <a:pt x="1906" y="1233"/>
                </a:cubicBezTo>
                <a:cubicBezTo>
                  <a:pt x="1906" y="1241"/>
                  <a:pt x="1913" y="1248"/>
                  <a:pt x="1921" y="1248"/>
                </a:cubicBezTo>
                <a:cubicBezTo>
                  <a:pt x="1929" y="1248"/>
                  <a:pt x="1936" y="1241"/>
                  <a:pt x="1936" y="1233"/>
                </a:cubicBezTo>
                <a:cubicBezTo>
                  <a:pt x="1936" y="1225"/>
                  <a:pt x="1929" y="1218"/>
                  <a:pt x="1921" y="1218"/>
                </a:cubicBezTo>
                <a:close/>
                <a:moveTo>
                  <a:pt x="1921" y="1251"/>
                </a:moveTo>
                <a:cubicBezTo>
                  <a:pt x="1913" y="1251"/>
                  <a:pt x="1906" y="1258"/>
                  <a:pt x="1906" y="1266"/>
                </a:cubicBezTo>
                <a:cubicBezTo>
                  <a:pt x="1906" y="1274"/>
                  <a:pt x="1913" y="1281"/>
                  <a:pt x="1921" y="1281"/>
                </a:cubicBezTo>
                <a:cubicBezTo>
                  <a:pt x="1929" y="1281"/>
                  <a:pt x="1936" y="1274"/>
                  <a:pt x="1936" y="1266"/>
                </a:cubicBezTo>
                <a:cubicBezTo>
                  <a:pt x="1936" y="1258"/>
                  <a:pt x="1929" y="1251"/>
                  <a:pt x="1921" y="1251"/>
                </a:cubicBezTo>
                <a:close/>
                <a:moveTo>
                  <a:pt x="1921" y="1284"/>
                </a:moveTo>
                <a:cubicBezTo>
                  <a:pt x="1913" y="1284"/>
                  <a:pt x="1906" y="1291"/>
                  <a:pt x="1906" y="1299"/>
                </a:cubicBezTo>
                <a:cubicBezTo>
                  <a:pt x="1906" y="1307"/>
                  <a:pt x="1913" y="1314"/>
                  <a:pt x="1921" y="1314"/>
                </a:cubicBezTo>
                <a:cubicBezTo>
                  <a:pt x="1929" y="1314"/>
                  <a:pt x="1936" y="1307"/>
                  <a:pt x="1936" y="1299"/>
                </a:cubicBezTo>
                <a:cubicBezTo>
                  <a:pt x="1936" y="1291"/>
                  <a:pt x="1929" y="1284"/>
                  <a:pt x="1921" y="1284"/>
                </a:cubicBezTo>
                <a:close/>
                <a:moveTo>
                  <a:pt x="1921" y="1317"/>
                </a:moveTo>
                <a:cubicBezTo>
                  <a:pt x="1913" y="1317"/>
                  <a:pt x="1906" y="1323"/>
                  <a:pt x="1906" y="1332"/>
                </a:cubicBezTo>
                <a:cubicBezTo>
                  <a:pt x="1906" y="1340"/>
                  <a:pt x="1913" y="1346"/>
                  <a:pt x="1921" y="1346"/>
                </a:cubicBezTo>
                <a:cubicBezTo>
                  <a:pt x="1929" y="1346"/>
                  <a:pt x="1936" y="1340"/>
                  <a:pt x="1936" y="1332"/>
                </a:cubicBezTo>
                <a:cubicBezTo>
                  <a:pt x="1936" y="1323"/>
                  <a:pt x="1929" y="1317"/>
                  <a:pt x="1921" y="1317"/>
                </a:cubicBezTo>
                <a:close/>
                <a:moveTo>
                  <a:pt x="1921" y="1350"/>
                </a:moveTo>
                <a:cubicBezTo>
                  <a:pt x="1913" y="1350"/>
                  <a:pt x="1906" y="1356"/>
                  <a:pt x="1906" y="1365"/>
                </a:cubicBezTo>
                <a:cubicBezTo>
                  <a:pt x="1906" y="1373"/>
                  <a:pt x="1913" y="1379"/>
                  <a:pt x="1921" y="1379"/>
                </a:cubicBezTo>
                <a:cubicBezTo>
                  <a:pt x="1929" y="1379"/>
                  <a:pt x="1936" y="1373"/>
                  <a:pt x="1936" y="1365"/>
                </a:cubicBezTo>
                <a:cubicBezTo>
                  <a:pt x="1936" y="1356"/>
                  <a:pt x="1929" y="1350"/>
                  <a:pt x="1921" y="1350"/>
                </a:cubicBezTo>
                <a:close/>
                <a:moveTo>
                  <a:pt x="1921" y="1383"/>
                </a:moveTo>
                <a:cubicBezTo>
                  <a:pt x="1913" y="1383"/>
                  <a:pt x="1906" y="1389"/>
                  <a:pt x="1906" y="1397"/>
                </a:cubicBezTo>
                <a:cubicBezTo>
                  <a:pt x="1906" y="1406"/>
                  <a:pt x="1913" y="1412"/>
                  <a:pt x="1921" y="1412"/>
                </a:cubicBezTo>
                <a:cubicBezTo>
                  <a:pt x="1929" y="1412"/>
                  <a:pt x="1936" y="1406"/>
                  <a:pt x="1936" y="1397"/>
                </a:cubicBezTo>
                <a:cubicBezTo>
                  <a:pt x="1936" y="1389"/>
                  <a:pt x="1929" y="1383"/>
                  <a:pt x="1921" y="1383"/>
                </a:cubicBezTo>
                <a:close/>
                <a:moveTo>
                  <a:pt x="1921" y="1416"/>
                </a:moveTo>
                <a:cubicBezTo>
                  <a:pt x="1913" y="1416"/>
                  <a:pt x="1906" y="1422"/>
                  <a:pt x="1906" y="1430"/>
                </a:cubicBezTo>
                <a:cubicBezTo>
                  <a:pt x="1906" y="1439"/>
                  <a:pt x="1913" y="1445"/>
                  <a:pt x="1921" y="1445"/>
                </a:cubicBezTo>
                <a:cubicBezTo>
                  <a:pt x="1929" y="1445"/>
                  <a:pt x="1936" y="1439"/>
                  <a:pt x="1936" y="1430"/>
                </a:cubicBezTo>
                <a:cubicBezTo>
                  <a:pt x="1936" y="1422"/>
                  <a:pt x="1929" y="1416"/>
                  <a:pt x="1921" y="1416"/>
                </a:cubicBezTo>
                <a:close/>
              </a:path>
            </a:pathLst>
          </a:custGeom>
          <a:solidFill>
            <a:srgbClr val="535F8D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 sz="135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782" y="3535680"/>
            <a:ext cx="11124441" cy="136550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lang="en-US" sz="1650" cap="none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33780" y="1929761"/>
            <a:ext cx="11119104" cy="14996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 algn="ctr">
              <a:defRPr lang="en-US" sz="2250" cap="none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 algn="ctr">
              <a:buClr>
                <a:schemeClr val="tx2">
                  <a:lumMod val="50000"/>
                </a:schemeClr>
              </a:buClr>
              <a:buSzPct val="9800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97A82D-78B5-48B8-89D8-FDA07389EF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32990370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Green">
    <p:bg>
      <p:bgPr>
        <a:solidFill>
          <a:srgbClr val="2E82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782" y="3535680"/>
            <a:ext cx="11124441" cy="136550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lang="en-US" sz="1650" cap="none" dirty="0">
                <a:solidFill>
                  <a:srgbClr val="D9E4CA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33780" y="1929761"/>
            <a:ext cx="11119104" cy="14996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 algn="ctr">
              <a:defRPr lang="en-US" sz="2250" cap="none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 algn="ctr">
              <a:buClr>
                <a:schemeClr val="tx2">
                  <a:lumMod val="50000"/>
                </a:schemeClr>
              </a:buClr>
              <a:buSzPct val="9800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A5A20B-BC36-434E-9F7E-8BBD58B995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2141939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Green PATTERN">
    <p:bg>
      <p:bgPr>
        <a:solidFill>
          <a:srgbClr val="2E82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8FAA08D3-E6C2-44AD-8062-2E3A8BE1D4F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6933" y="38100"/>
            <a:ext cx="12192000" cy="6819900"/>
          </a:xfrm>
          <a:custGeom>
            <a:avLst/>
            <a:gdLst>
              <a:gd name="T0" fmla="*/ 15 w 1936"/>
              <a:gd name="T1" fmla="*/ 1346 h 1445"/>
              <a:gd name="T2" fmla="*/ 48 w 1936"/>
              <a:gd name="T3" fmla="*/ 1218 h 1445"/>
              <a:gd name="T4" fmla="*/ 95 w 1936"/>
              <a:gd name="T5" fmla="*/ 1101 h 1445"/>
              <a:gd name="T6" fmla="*/ 99 w 1936"/>
              <a:gd name="T7" fmla="*/ 1002 h 1445"/>
              <a:gd name="T8" fmla="*/ 146 w 1936"/>
              <a:gd name="T9" fmla="*/ 856 h 1445"/>
              <a:gd name="T10" fmla="*/ 179 w 1936"/>
              <a:gd name="T11" fmla="*/ 787 h 1445"/>
              <a:gd name="T12" fmla="*/ 212 w 1936"/>
              <a:gd name="T13" fmla="*/ 658 h 1445"/>
              <a:gd name="T14" fmla="*/ 260 w 1936"/>
              <a:gd name="T15" fmla="*/ 542 h 1445"/>
              <a:gd name="T16" fmla="*/ 263 w 1936"/>
              <a:gd name="T17" fmla="*/ 443 h 1445"/>
              <a:gd name="T18" fmla="*/ 311 w 1936"/>
              <a:gd name="T19" fmla="*/ 296 h 1445"/>
              <a:gd name="T20" fmla="*/ 343 w 1936"/>
              <a:gd name="T21" fmla="*/ 227 h 1445"/>
              <a:gd name="T22" fmla="*/ 376 w 1936"/>
              <a:gd name="T23" fmla="*/ 99 h 1445"/>
              <a:gd name="T24" fmla="*/ 391 w 1936"/>
              <a:gd name="T25" fmla="*/ 1430 h 1445"/>
              <a:gd name="T26" fmla="*/ 394 w 1936"/>
              <a:gd name="T27" fmla="*/ 1332 h 1445"/>
              <a:gd name="T28" fmla="*/ 442 w 1936"/>
              <a:gd name="T29" fmla="*/ 1185 h 1445"/>
              <a:gd name="T30" fmla="*/ 475 w 1936"/>
              <a:gd name="T31" fmla="*/ 1116 h 1445"/>
              <a:gd name="T32" fmla="*/ 508 w 1936"/>
              <a:gd name="T33" fmla="*/ 988 h 1445"/>
              <a:gd name="T34" fmla="*/ 555 w 1936"/>
              <a:gd name="T35" fmla="*/ 871 h 1445"/>
              <a:gd name="T36" fmla="*/ 559 w 1936"/>
              <a:gd name="T37" fmla="*/ 772 h 1445"/>
              <a:gd name="T38" fmla="*/ 606 w 1936"/>
              <a:gd name="T39" fmla="*/ 625 h 1445"/>
              <a:gd name="T40" fmla="*/ 639 w 1936"/>
              <a:gd name="T41" fmla="*/ 556 h 1445"/>
              <a:gd name="T42" fmla="*/ 672 w 1936"/>
              <a:gd name="T43" fmla="*/ 428 h 1445"/>
              <a:gd name="T44" fmla="*/ 720 w 1936"/>
              <a:gd name="T45" fmla="*/ 311 h 1445"/>
              <a:gd name="T46" fmla="*/ 723 w 1936"/>
              <a:gd name="T47" fmla="*/ 212 h 1445"/>
              <a:gd name="T48" fmla="*/ 771 w 1936"/>
              <a:gd name="T49" fmla="*/ 66 h 1445"/>
              <a:gd name="T50" fmla="*/ 771 w 1936"/>
              <a:gd name="T51" fmla="*/ 1445 h 1445"/>
              <a:gd name="T52" fmla="*/ 804 w 1936"/>
              <a:gd name="T53" fmla="*/ 1317 h 1445"/>
              <a:gd name="T54" fmla="*/ 851 w 1936"/>
              <a:gd name="T55" fmla="*/ 1200 h 1445"/>
              <a:gd name="T56" fmla="*/ 854 w 1936"/>
              <a:gd name="T57" fmla="*/ 1101 h 1445"/>
              <a:gd name="T58" fmla="*/ 902 w 1936"/>
              <a:gd name="T59" fmla="*/ 955 h 1445"/>
              <a:gd name="T60" fmla="*/ 935 w 1936"/>
              <a:gd name="T61" fmla="*/ 886 h 1445"/>
              <a:gd name="T62" fmla="*/ 968 w 1936"/>
              <a:gd name="T63" fmla="*/ 757 h 1445"/>
              <a:gd name="T64" fmla="*/ 1015 w 1936"/>
              <a:gd name="T65" fmla="*/ 640 h 1445"/>
              <a:gd name="T66" fmla="*/ 1019 w 1936"/>
              <a:gd name="T67" fmla="*/ 542 h 1445"/>
              <a:gd name="T68" fmla="*/ 1066 w 1936"/>
              <a:gd name="T69" fmla="*/ 395 h 1445"/>
              <a:gd name="T70" fmla="*/ 1099 w 1936"/>
              <a:gd name="T71" fmla="*/ 326 h 1445"/>
              <a:gd name="T72" fmla="*/ 1132 w 1936"/>
              <a:gd name="T73" fmla="*/ 198 h 1445"/>
              <a:gd name="T74" fmla="*/ 1180 w 1936"/>
              <a:gd name="T75" fmla="*/ 81 h 1445"/>
              <a:gd name="T76" fmla="*/ 1150 w 1936"/>
              <a:gd name="T77" fmla="*/ 1430 h 1445"/>
              <a:gd name="T78" fmla="*/ 1198 w 1936"/>
              <a:gd name="T79" fmla="*/ 1284 h 1445"/>
              <a:gd name="T80" fmla="*/ 1231 w 1936"/>
              <a:gd name="T81" fmla="*/ 1215 h 1445"/>
              <a:gd name="T82" fmla="*/ 1264 w 1936"/>
              <a:gd name="T83" fmla="*/ 1086 h 1445"/>
              <a:gd name="T84" fmla="*/ 1311 w 1936"/>
              <a:gd name="T85" fmla="*/ 970 h 1445"/>
              <a:gd name="T86" fmla="*/ 1314 w 1936"/>
              <a:gd name="T87" fmla="*/ 871 h 1445"/>
              <a:gd name="T88" fmla="*/ 1362 w 1936"/>
              <a:gd name="T89" fmla="*/ 724 h 1445"/>
              <a:gd name="T90" fmla="*/ 1395 w 1936"/>
              <a:gd name="T91" fmla="*/ 655 h 1445"/>
              <a:gd name="T92" fmla="*/ 1428 w 1936"/>
              <a:gd name="T93" fmla="*/ 527 h 1445"/>
              <a:gd name="T94" fmla="*/ 1476 w 1936"/>
              <a:gd name="T95" fmla="*/ 410 h 1445"/>
              <a:gd name="T96" fmla="*/ 1479 w 1936"/>
              <a:gd name="T97" fmla="*/ 311 h 1445"/>
              <a:gd name="T98" fmla="*/ 1526 w 1936"/>
              <a:gd name="T99" fmla="*/ 165 h 1445"/>
              <a:gd name="T100" fmla="*/ 1559 w 1936"/>
              <a:gd name="T101" fmla="*/ 95 h 1445"/>
              <a:gd name="T102" fmla="*/ 1559 w 1936"/>
              <a:gd name="T103" fmla="*/ 1416 h 1445"/>
              <a:gd name="T104" fmla="*/ 1607 w 1936"/>
              <a:gd name="T105" fmla="*/ 1299 h 1445"/>
              <a:gd name="T106" fmla="*/ 1610 w 1936"/>
              <a:gd name="T107" fmla="*/ 1200 h 1445"/>
              <a:gd name="T108" fmla="*/ 1658 w 1936"/>
              <a:gd name="T109" fmla="*/ 1053 h 1445"/>
              <a:gd name="T110" fmla="*/ 1691 w 1936"/>
              <a:gd name="T111" fmla="*/ 984 h 1445"/>
              <a:gd name="T112" fmla="*/ 1724 w 1936"/>
              <a:gd name="T113" fmla="*/ 856 h 1445"/>
              <a:gd name="T114" fmla="*/ 1771 w 1936"/>
              <a:gd name="T115" fmla="*/ 739 h 1445"/>
              <a:gd name="T116" fmla="*/ 1775 w 1936"/>
              <a:gd name="T117" fmla="*/ 640 h 1445"/>
              <a:gd name="T118" fmla="*/ 1822 w 1936"/>
              <a:gd name="T119" fmla="*/ 494 h 1445"/>
              <a:gd name="T120" fmla="*/ 1855 w 1936"/>
              <a:gd name="T121" fmla="*/ 425 h 1445"/>
              <a:gd name="T122" fmla="*/ 1888 w 1936"/>
              <a:gd name="T123" fmla="*/ 296 h 1445"/>
              <a:gd name="T124" fmla="*/ 1936 w 1936"/>
              <a:gd name="T125" fmla="*/ 179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36" h="1445">
                <a:moveTo>
                  <a:pt x="30" y="15"/>
                </a:moveTo>
                <a:cubicBezTo>
                  <a:pt x="30" y="23"/>
                  <a:pt x="23" y="30"/>
                  <a:pt x="15" y="30"/>
                </a:cubicBezTo>
                <a:cubicBezTo>
                  <a:pt x="7" y="30"/>
                  <a:pt x="0" y="23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23" y="0"/>
                  <a:pt x="30" y="7"/>
                  <a:pt x="30" y="15"/>
                </a:cubicBezTo>
                <a:close/>
                <a:moveTo>
                  <a:pt x="15" y="33"/>
                </a:moveTo>
                <a:cubicBezTo>
                  <a:pt x="7" y="33"/>
                  <a:pt x="0" y="40"/>
                  <a:pt x="0" y="48"/>
                </a:cubicBezTo>
                <a:cubicBezTo>
                  <a:pt x="0" y="56"/>
                  <a:pt x="7" y="63"/>
                  <a:pt x="15" y="63"/>
                </a:cubicBezTo>
                <a:cubicBezTo>
                  <a:pt x="23" y="63"/>
                  <a:pt x="30" y="56"/>
                  <a:pt x="30" y="48"/>
                </a:cubicBezTo>
                <a:cubicBezTo>
                  <a:pt x="30" y="40"/>
                  <a:pt x="23" y="33"/>
                  <a:pt x="15" y="33"/>
                </a:cubicBezTo>
                <a:close/>
                <a:moveTo>
                  <a:pt x="15" y="66"/>
                </a:moveTo>
                <a:cubicBezTo>
                  <a:pt x="7" y="66"/>
                  <a:pt x="0" y="72"/>
                  <a:pt x="0" y="81"/>
                </a:cubicBezTo>
                <a:cubicBezTo>
                  <a:pt x="0" y="89"/>
                  <a:pt x="7" y="95"/>
                  <a:pt x="15" y="95"/>
                </a:cubicBezTo>
                <a:cubicBezTo>
                  <a:pt x="23" y="95"/>
                  <a:pt x="30" y="89"/>
                  <a:pt x="30" y="81"/>
                </a:cubicBezTo>
                <a:cubicBezTo>
                  <a:pt x="30" y="72"/>
                  <a:pt x="23" y="66"/>
                  <a:pt x="15" y="66"/>
                </a:cubicBezTo>
                <a:close/>
                <a:moveTo>
                  <a:pt x="15" y="99"/>
                </a:moveTo>
                <a:cubicBezTo>
                  <a:pt x="7" y="99"/>
                  <a:pt x="0" y="105"/>
                  <a:pt x="0" y="114"/>
                </a:cubicBezTo>
                <a:cubicBezTo>
                  <a:pt x="0" y="122"/>
                  <a:pt x="7" y="128"/>
                  <a:pt x="15" y="128"/>
                </a:cubicBezTo>
                <a:cubicBezTo>
                  <a:pt x="23" y="128"/>
                  <a:pt x="30" y="122"/>
                  <a:pt x="30" y="114"/>
                </a:cubicBezTo>
                <a:cubicBezTo>
                  <a:pt x="30" y="105"/>
                  <a:pt x="23" y="99"/>
                  <a:pt x="15" y="99"/>
                </a:cubicBezTo>
                <a:close/>
                <a:moveTo>
                  <a:pt x="15" y="132"/>
                </a:moveTo>
                <a:cubicBezTo>
                  <a:pt x="7" y="132"/>
                  <a:pt x="0" y="138"/>
                  <a:pt x="0" y="147"/>
                </a:cubicBezTo>
                <a:cubicBezTo>
                  <a:pt x="0" y="155"/>
                  <a:pt x="7" y="161"/>
                  <a:pt x="15" y="161"/>
                </a:cubicBezTo>
                <a:cubicBezTo>
                  <a:pt x="23" y="161"/>
                  <a:pt x="30" y="155"/>
                  <a:pt x="30" y="147"/>
                </a:cubicBezTo>
                <a:cubicBezTo>
                  <a:pt x="30" y="138"/>
                  <a:pt x="23" y="132"/>
                  <a:pt x="15" y="132"/>
                </a:cubicBezTo>
                <a:close/>
                <a:moveTo>
                  <a:pt x="15" y="165"/>
                </a:moveTo>
                <a:cubicBezTo>
                  <a:pt x="7" y="165"/>
                  <a:pt x="0" y="171"/>
                  <a:pt x="0" y="179"/>
                </a:cubicBezTo>
                <a:cubicBezTo>
                  <a:pt x="0" y="188"/>
                  <a:pt x="7" y="194"/>
                  <a:pt x="15" y="194"/>
                </a:cubicBezTo>
                <a:cubicBezTo>
                  <a:pt x="23" y="194"/>
                  <a:pt x="30" y="188"/>
                  <a:pt x="30" y="179"/>
                </a:cubicBezTo>
                <a:cubicBezTo>
                  <a:pt x="30" y="171"/>
                  <a:pt x="23" y="165"/>
                  <a:pt x="15" y="165"/>
                </a:cubicBezTo>
                <a:close/>
                <a:moveTo>
                  <a:pt x="15" y="198"/>
                </a:moveTo>
                <a:cubicBezTo>
                  <a:pt x="7" y="198"/>
                  <a:pt x="0" y="204"/>
                  <a:pt x="0" y="212"/>
                </a:cubicBezTo>
                <a:cubicBezTo>
                  <a:pt x="0" y="221"/>
                  <a:pt x="7" y="227"/>
                  <a:pt x="15" y="227"/>
                </a:cubicBezTo>
                <a:cubicBezTo>
                  <a:pt x="23" y="227"/>
                  <a:pt x="30" y="221"/>
                  <a:pt x="30" y="212"/>
                </a:cubicBezTo>
                <a:cubicBezTo>
                  <a:pt x="30" y="204"/>
                  <a:pt x="23" y="198"/>
                  <a:pt x="15" y="198"/>
                </a:cubicBezTo>
                <a:close/>
                <a:moveTo>
                  <a:pt x="15" y="230"/>
                </a:moveTo>
                <a:cubicBezTo>
                  <a:pt x="7" y="230"/>
                  <a:pt x="0" y="237"/>
                  <a:pt x="0" y="245"/>
                </a:cubicBezTo>
                <a:cubicBezTo>
                  <a:pt x="0" y="253"/>
                  <a:pt x="7" y="260"/>
                  <a:pt x="15" y="260"/>
                </a:cubicBezTo>
                <a:cubicBezTo>
                  <a:pt x="23" y="260"/>
                  <a:pt x="30" y="253"/>
                  <a:pt x="30" y="245"/>
                </a:cubicBezTo>
                <a:cubicBezTo>
                  <a:pt x="30" y="237"/>
                  <a:pt x="23" y="230"/>
                  <a:pt x="15" y="230"/>
                </a:cubicBezTo>
                <a:close/>
                <a:moveTo>
                  <a:pt x="15" y="263"/>
                </a:moveTo>
                <a:cubicBezTo>
                  <a:pt x="7" y="263"/>
                  <a:pt x="0" y="270"/>
                  <a:pt x="0" y="278"/>
                </a:cubicBezTo>
                <a:cubicBezTo>
                  <a:pt x="0" y="286"/>
                  <a:pt x="7" y="293"/>
                  <a:pt x="15" y="293"/>
                </a:cubicBezTo>
                <a:cubicBezTo>
                  <a:pt x="23" y="293"/>
                  <a:pt x="30" y="286"/>
                  <a:pt x="30" y="278"/>
                </a:cubicBezTo>
                <a:cubicBezTo>
                  <a:pt x="30" y="270"/>
                  <a:pt x="23" y="263"/>
                  <a:pt x="15" y="263"/>
                </a:cubicBezTo>
                <a:close/>
                <a:moveTo>
                  <a:pt x="15" y="296"/>
                </a:moveTo>
                <a:cubicBezTo>
                  <a:pt x="7" y="296"/>
                  <a:pt x="0" y="303"/>
                  <a:pt x="0" y="311"/>
                </a:cubicBezTo>
                <a:cubicBezTo>
                  <a:pt x="0" y="319"/>
                  <a:pt x="7" y="326"/>
                  <a:pt x="15" y="326"/>
                </a:cubicBezTo>
                <a:cubicBezTo>
                  <a:pt x="23" y="326"/>
                  <a:pt x="30" y="319"/>
                  <a:pt x="30" y="311"/>
                </a:cubicBezTo>
                <a:cubicBezTo>
                  <a:pt x="30" y="303"/>
                  <a:pt x="23" y="296"/>
                  <a:pt x="15" y="296"/>
                </a:cubicBezTo>
                <a:close/>
                <a:moveTo>
                  <a:pt x="15" y="329"/>
                </a:moveTo>
                <a:cubicBezTo>
                  <a:pt x="7" y="329"/>
                  <a:pt x="0" y="336"/>
                  <a:pt x="0" y="344"/>
                </a:cubicBezTo>
                <a:cubicBezTo>
                  <a:pt x="0" y="352"/>
                  <a:pt x="7" y="359"/>
                  <a:pt x="15" y="359"/>
                </a:cubicBezTo>
                <a:cubicBezTo>
                  <a:pt x="23" y="359"/>
                  <a:pt x="30" y="352"/>
                  <a:pt x="30" y="344"/>
                </a:cubicBezTo>
                <a:cubicBezTo>
                  <a:pt x="30" y="336"/>
                  <a:pt x="23" y="329"/>
                  <a:pt x="15" y="329"/>
                </a:cubicBezTo>
                <a:close/>
                <a:moveTo>
                  <a:pt x="15" y="362"/>
                </a:moveTo>
                <a:cubicBezTo>
                  <a:pt x="7" y="362"/>
                  <a:pt x="0" y="369"/>
                  <a:pt x="0" y="377"/>
                </a:cubicBezTo>
                <a:cubicBezTo>
                  <a:pt x="0" y="385"/>
                  <a:pt x="7" y="392"/>
                  <a:pt x="15" y="392"/>
                </a:cubicBezTo>
                <a:cubicBezTo>
                  <a:pt x="23" y="392"/>
                  <a:pt x="30" y="385"/>
                  <a:pt x="30" y="377"/>
                </a:cubicBezTo>
                <a:cubicBezTo>
                  <a:pt x="30" y="369"/>
                  <a:pt x="23" y="362"/>
                  <a:pt x="15" y="362"/>
                </a:cubicBezTo>
                <a:close/>
                <a:moveTo>
                  <a:pt x="15" y="395"/>
                </a:moveTo>
                <a:cubicBezTo>
                  <a:pt x="7" y="395"/>
                  <a:pt x="0" y="402"/>
                  <a:pt x="0" y="410"/>
                </a:cubicBezTo>
                <a:cubicBezTo>
                  <a:pt x="0" y="418"/>
                  <a:pt x="7" y="425"/>
                  <a:pt x="15" y="425"/>
                </a:cubicBezTo>
                <a:cubicBezTo>
                  <a:pt x="23" y="425"/>
                  <a:pt x="30" y="418"/>
                  <a:pt x="30" y="410"/>
                </a:cubicBezTo>
                <a:cubicBezTo>
                  <a:pt x="30" y="402"/>
                  <a:pt x="23" y="395"/>
                  <a:pt x="15" y="395"/>
                </a:cubicBezTo>
                <a:close/>
                <a:moveTo>
                  <a:pt x="15" y="428"/>
                </a:moveTo>
                <a:cubicBezTo>
                  <a:pt x="7" y="428"/>
                  <a:pt x="0" y="435"/>
                  <a:pt x="0" y="443"/>
                </a:cubicBezTo>
                <a:cubicBezTo>
                  <a:pt x="0" y="451"/>
                  <a:pt x="7" y="458"/>
                  <a:pt x="15" y="458"/>
                </a:cubicBezTo>
                <a:cubicBezTo>
                  <a:pt x="23" y="458"/>
                  <a:pt x="30" y="451"/>
                  <a:pt x="30" y="443"/>
                </a:cubicBezTo>
                <a:cubicBezTo>
                  <a:pt x="30" y="435"/>
                  <a:pt x="23" y="428"/>
                  <a:pt x="15" y="428"/>
                </a:cubicBezTo>
                <a:close/>
                <a:moveTo>
                  <a:pt x="15" y="461"/>
                </a:moveTo>
                <a:cubicBezTo>
                  <a:pt x="7" y="461"/>
                  <a:pt x="0" y="468"/>
                  <a:pt x="0" y="476"/>
                </a:cubicBezTo>
                <a:cubicBezTo>
                  <a:pt x="0" y="484"/>
                  <a:pt x="7" y="491"/>
                  <a:pt x="15" y="491"/>
                </a:cubicBezTo>
                <a:cubicBezTo>
                  <a:pt x="23" y="491"/>
                  <a:pt x="30" y="484"/>
                  <a:pt x="30" y="476"/>
                </a:cubicBezTo>
                <a:cubicBezTo>
                  <a:pt x="30" y="468"/>
                  <a:pt x="23" y="461"/>
                  <a:pt x="15" y="461"/>
                </a:cubicBezTo>
                <a:close/>
                <a:moveTo>
                  <a:pt x="15" y="494"/>
                </a:moveTo>
                <a:cubicBezTo>
                  <a:pt x="7" y="494"/>
                  <a:pt x="0" y="500"/>
                  <a:pt x="0" y="509"/>
                </a:cubicBezTo>
                <a:cubicBezTo>
                  <a:pt x="0" y="517"/>
                  <a:pt x="7" y="523"/>
                  <a:pt x="15" y="523"/>
                </a:cubicBezTo>
                <a:cubicBezTo>
                  <a:pt x="23" y="523"/>
                  <a:pt x="30" y="517"/>
                  <a:pt x="30" y="509"/>
                </a:cubicBezTo>
                <a:cubicBezTo>
                  <a:pt x="30" y="500"/>
                  <a:pt x="23" y="494"/>
                  <a:pt x="15" y="494"/>
                </a:cubicBezTo>
                <a:close/>
                <a:moveTo>
                  <a:pt x="15" y="527"/>
                </a:moveTo>
                <a:cubicBezTo>
                  <a:pt x="7" y="527"/>
                  <a:pt x="0" y="533"/>
                  <a:pt x="0" y="542"/>
                </a:cubicBezTo>
                <a:cubicBezTo>
                  <a:pt x="0" y="550"/>
                  <a:pt x="7" y="556"/>
                  <a:pt x="15" y="556"/>
                </a:cubicBezTo>
                <a:cubicBezTo>
                  <a:pt x="23" y="556"/>
                  <a:pt x="30" y="550"/>
                  <a:pt x="30" y="542"/>
                </a:cubicBezTo>
                <a:cubicBezTo>
                  <a:pt x="30" y="533"/>
                  <a:pt x="23" y="527"/>
                  <a:pt x="15" y="527"/>
                </a:cubicBezTo>
                <a:close/>
                <a:moveTo>
                  <a:pt x="15" y="560"/>
                </a:moveTo>
                <a:cubicBezTo>
                  <a:pt x="7" y="560"/>
                  <a:pt x="0" y="566"/>
                  <a:pt x="0" y="574"/>
                </a:cubicBezTo>
                <a:cubicBezTo>
                  <a:pt x="0" y="583"/>
                  <a:pt x="7" y="589"/>
                  <a:pt x="15" y="589"/>
                </a:cubicBezTo>
                <a:cubicBezTo>
                  <a:pt x="23" y="589"/>
                  <a:pt x="30" y="583"/>
                  <a:pt x="30" y="574"/>
                </a:cubicBezTo>
                <a:cubicBezTo>
                  <a:pt x="30" y="566"/>
                  <a:pt x="23" y="560"/>
                  <a:pt x="15" y="560"/>
                </a:cubicBezTo>
                <a:close/>
                <a:moveTo>
                  <a:pt x="15" y="593"/>
                </a:moveTo>
                <a:cubicBezTo>
                  <a:pt x="7" y="593"/>
                  <a:pt x="0" y="599"/>
                  <a:pt x="0" y="607"/>
                </a:cubicBezTo>
                <a:cubicBezTo>
                  <a:pt x="0" y="616"/>
                  <a:pt x="7" y="622"/>
                  <a:pt x="15" y="622"/>
                </a:cubicBezTo>
                <a:cubicBezTo>
                  <a:pt x="23" y="622"/>
                  <a:pt x="30" y="616"/>
                  <a:pt x="30" y="607"/>
                </a:cubicBezTo>
                <a:cubicBezTo>
                  <a:pt x="30" y="599"/>
                  <a:pt x="23" y="593"/>
                  <a:pt x="15" y="593"/>
                </a:cubicBezTo>
                <a:close/>
                <a:moveTo>
                  <a:pt x="15" y="625"/>
                </a:moveTo>
                <a:cubicBezTo>
                  <a:pt x="7" y="625"/>
                  <a:pt x="0" y="632"/>
                  <a:pt x="0" y="640"/>
                </a:cubicBezTo>
                <a:cubicBezTo>
                  <a:pt x="0" y="648"/>
                  <a:pt x="7" y="655"/>
                  <a:pt x="15" y="655"/>
                </a:cubicBezTo>
                <a:cubicBezTo>
                  <a:pt x="23" y="655"/>
                  <a:pt x="30" y="648"/>
                  <a:pt x="30" y="640"/>
                </a:cubicBezTo>
                <a:cubicBezTo>
                  <a:pt x="30" y="632"/>
                  <a:pt x="23" y="625"/>
                  <a:pt x="15" y="625"/>
                </a:cubicBezTo>
                <a:close/>
                <a:moveTo>
                  <a:pt x="15" y="658"/>
                </a:moveTo>
                <a:cubicBezTo>
                  <a:pt x="7" y="658"/>
                  <a:pt x="0" y="665"/>
                  <a:pt x="0" y="673"/>
                </a:cubicBezTo>
                <a:cubicBezTo>
                  <a:pt x="0" y="681"/>
                  <a:pt x="7" y="688"/>
                  <a:pt x="15" y="688"/>
                </a:cubicBezTo>
                <a:cubicBezTo>
                  <a:pt x="23" y="688"/>
                  <a:pt x="30" y="681"/>
                  <a:pt x="30" y="673"/>
                </a:cubicBezTo>
                <a:cubicBezTo>
                  <a:pt x="30" y="665"/>
                  <a:pt x="23" y="658"/>
                  <a:pt x="15" y="658"/>
                </a:cubicBezTo>
                <a:close/>
                <a:moveTo>
                  <a:pt x="15" y="691"/>
                </a:moveTo>
                <a:cubicBezTo>
                  <a:pt x="7" y="691"/>
                  <a:pt x="0" y="698"/>
                  <a:pt x="0" y="706"/>
                </a:cubicBezTo>
                <a:cubicBezTo>
                  <a:pt x="0" y="714"/>
                  <a:pt x="7" y="721"/>
                  <a:pt x="15" y="721"/>
                </a:cubicBezTo>
                <a:cubicBezTo>
                  <a:pt x="23" y="721"/>
                  <a:pt x="30" y="714"/>
                  <a:pt x="30" y="706"/>
                </a:cubicBezTo>
                <a:cubicBezTo>
                  <a:pt x="30" y="698"/>
                  <a:pt x="23" y="691"/>
                  <a:pt x="15" y="691"/>
                </a:cubicBezTo>
                <a:close/>
                <a:moveTo>
                  <a:pt x="15" y="724"/>
                </a:moveTo>
                <a:cubicBezTo>
                  <a:pt x="7" y="724"/>
                  <a:pt x="0" y="731"/>
                  <a:pt x="0" y="739"/>
                </a:cubicBezTo>
                <a:cubicBezTo>
                  <a:pt x="0" y="747"/>
                  <a:pt x="7" y="754"/>
                  <a:pt x="15" y="754"/>
                </a:cubicBezTo>
                <a:cubicBezTo>
                  <a:pt x="23" y="754"/>
                  <a:pt x="30" y="747"/>
                  <a:pt x="30" y="739"/>
                </a:cubicBezTo>
                <a:cubicBezTo>
                  <a:pt x="30" y="731"/>
                  <a:pt x="23" y="724"/>
                  <a:pt x="15" y="724"/>
                </a:cubicBezTo>
                <a:close/>
                <a:moveTo>
                  <a:pt x="15" y="757"/>
                </a:moveTo>
                <a:cubicBezTo>
                  <a:pt x="7" y="757"/>
                  <a:pt x="0" y="764"/>
                  <a:pt x="0" y="772"/>
                </a:cubicBezTo>
                <a:cubicBezTo>
                  <a:pt x="0" y="780"/>
                  <a:pt x="7" y="787"/>
                  <a:pt x="15" y="787"/>
                </a:cubicBezTo>
                <a:cubicBezTo>
                  <a:pt x="23" y="787"/>
                  <a:pt x="30" y="780"/>
                  <a:pt x="30" y="772"/>
                </a:cubicBezTo>
                <a:cubicBezTo>
                  <a:pt x="30" y="764"/>
                  <a:pt x="23" y="757"/>
                  <a:pt x="15" y="757"/>
                </a:cubicBezTo>
                <a:close/>
                <a:moveTo>
                  <a:pt x="15" y="790"/>
                </a:moveTo>
                <a:cubicBezTo>
                  <a:pt x="7" y="790"/>
                  <a:pt x="0" y="797"/>
                  <a:pt x="0" y="805"/>
                </a:cubicBezTo>
                <a:cubicBezTo>
                  <a:pt x="0" y="813"/>
                  <a:pt x="7" y="820"/>
                  <a:pt x="15" y="820"/>
                </a:cubicBezTo>
                <a:cubicBezTo>
                  <a:pt x="23" y="820"/>
                  <a:pt x="30" y="813"/>
                  <a:pt x="30" y="805"/>
                </a:cubicBezTo>
                <a:cubicBezTo>
                  <a:pt x="30" y="797"/>
                  <a:pt x="23" y="790"/>
                  <a:pt x="15" y="790"/>
                </a:cubicBezTo>
                <a:close/>
                <a:moveTo>
                  <a:pt x="15" y="823"/>
                </a:moveTo>
                <a:cubicBezTo>
                  <a:pt x="7" y="823"/>
                  <a:pt x="0" y="830"/>
                  <a:pt x="0" y="838"/>
                </a:cubicBezTo>
                <a:cubicBezTo>
                  <a:pt x="0" y="846"/>
                  <a:pt x="7" y="853"/>
                  <a:pt x="15" y="853"/>
                </a:cubicBezTo>
                <a:cubicBezTo>
                  <a:pt x="23" y="853"/>
                  <a:pt x="30" y="846"/>
                  <a:pt x="30" y="838"/>
                </a:cubicBezTo>
                <a:cubicBezTo>
                  <a:pt x="30" y="830"/>
                  <a:pt x="23" y="823"/>
                  <a:pt x="15" y="823"/>
                </a:cubicBezTo>
                <a:close/>
                <a:moveTo>
                  <a:pt x="15" y="856"/>
                </a:moveTo>
                <a:cubicBezTo>
                  <a:pt x="7" y="856"/>
                  <a:pt x="0" y="863"/>
                  <a:pt x="0" y="871"/>
                </a:cubicBezTo>
                <a:cubicBezTo>
                  <a:pt x="0" y="879"/>
                  <a:pt x="7" y="886"/>
                  <a:pt x="15" y="886"/>
                </a:cubicBezTo>
                <a:cubicBezTo>
                  <a:pt x="23" y="886"/>
                  <a:pt x="30" y="879"/>
                  <a:pt x="30" y="871"/>
                </a:cubicBezTo>
                <a:cubicBezTo>
                  <a:pt x="30" y="863"/>
                  <a:pt x="23" y="856"/>
                  <a:pt x="15" y="856"/>
                </a:cubicBezTo>
                <a:close/>
                <a:moveTo>
                  <a:pt x="15" y="889"/>
                </a:moveTo>
                <a:cubicBezTo>
                  <a:pt x="7" y="889"/>
                  <a:pt x="0" y="895"/>
                  <a:pt x="0" y="904"/>
                </a:cubicBezTo>
                <a:cubicBezTo>
                  <a:pt x="0" y="912"/>
                  <a:pt x="7" y="918"/>
                  <a:pt x="15" y="918"/>
                </a:cubicBezTo>
                <a:cubicBezTo>
                  <a:pt x="23" y="918"/>
                  <a:pt x="30" y="912"/>
                  <a:pt x="30" y="904"/>
                </a:cubicBezTo>
                <a:cubicBezTo>
                  <a:pt x="30" y="895"/>
                  <a:pt x="23" y="889"/>
                  <a:pt x="15" y="889"/>
                </a:cubicBezTo>
                <a:close/>
                <a:moveTo>
                  <a:pt x="15" y="922"/>
                </a:moveTo>
                <a:cubicBezTo>
                  <a:pt x="7" y="922"/>
                  <a:pt x="0" y="928"/>
                  <a:pt x="0" y="937"/>
                </a:cubicBezTo>
                <a:cubicBezTo>
                  <a:pt x="0" y="945"/>
                  <a:pt x="7" y="951"/>
                  <a:pt x="15" y="951"/>
                </a:cubicBezTo>
                <a:cubicBezTo>
                  <a:pt x="23" y="951"/>
                  <a:pt x="30" y="945"/>
                  <a:pt x="30" y="937"/>
                </a:cubicBezTo>
                <a:cubicBezTo>
                  <a:pt x="30" y="928"/>
                  <a:pt x="23" y="922"/>
                  <a:pt x="15" y="922"/>
                </a:cubicBezTo>
                <a:close/>
                <a:moveTo>
                  <a:pt x="15" y="955"/>
                </a:moveTo>
                <a:cubicBezTo>
                  <a:pt x="7" y="955"/>
                  <a:pt x="0" y="961"/>
                  <a:pt x="0" y="970"/>
                </a:cubicBezTo>
                <a:cubicBezTo>
                  <a:pt x="0" y="978"/>
                  <a:pt x="7" y="984"/>
                  <a:pt x="15" y="984"/>
                </a:cubicBezTo>
                <a:cubicBezTo>
                  <a:pt x="23" y="984"/>
                  <a:pt x="30" y="978"/>
                  <a:pt x="30" y="970"/>
                </a:cubicBezTo>
                <a:cubicBezTo>
                  <a:pt x="30" y="961"/>
                  <a:pt x="23" y="955"/>
                  <a:pt x="15" y="955"/>
                </a:cubicBezTo>
                <a:close/>
                <a:moveTo>
                  <a:pt x="15" y="988"/>
                </a:moveTo>
                <a:cubicBezTo>
                  <a:pt x="7" y="988"/>
                  <a:pt x="0" y="994"/>
                  <a:pt x="0" y="1002"/>
                </a:cubicBezTo>
                <a:cubicBezTo>
                  <a:pt x="0" y="1011"/>
                  <a:pt x="7" y="1017"/>
                  <a:pt x="15" y="1017"/>
                </a:cubicBezTo>
                <a:cubicBezTo>
                  <a:pt x="23" y="1017"/>
                  <a:pt x="30" y="1011"/>
                  <a:pt x="30" y="1002"/>
                </a:cubicBezTo>
                <a:cubicBezTo>
                  <a:pt x="30" y="994"/>
                  <a:pt x="23" y="988"/>
                  <a:pt x="15" y="988"/>
                </a:cubicBezTo>
                <a:close/>
                <a:moveTo>
                  <a:pt x="15" y="1021"/>
                </a:moveTo>
                <a:cubicBezTo>
                  <a:pt x="7" y="1021"/>
                  <a:pt x="0" y="1027"/>
                  <a:pt x="0" y="1035"/>
                </a:cubicBezTo>
                <a:cubicBezTo>
                  <a:pt x="0" y="1044"/>
                  <a:pt x="7" y="1050"/>
                  <a:pt x="15" y="1050"/>
                </a:cubicBezTo>
                <a:cubicBezTo>
                  <a:pt x="23" y="1050"/>
                  <a:pt x="30" y="1044"/>
                  <a:pt x="30" y="1035"/>
                </a:cubicBezTo>
                <a:cubicBezTo>
                  <a:pt x="30" y="1027"/>
                  <a:pt x="23" y="1021"/>
                  <a:pt x="15" y="1021"/>
                </a:cubicBezTo>
                <a:close/>
                <a:moveTo>
                  <a:pt x="15" y="1053"/>
                </a:moveTo>
                <a:cubicBezTo>
                  <a:pt x="7" y="1053"/>
                  <a:pt x="0" y="1060"/>
                  <a:pt x="0" y="1068"/>
                </a:cubicBezTo>
                <a:cubicBezTo>
                  <a:pt x="0" y="1076"/>
                  <a:pt x="7" y="1083"/>
                  <a:pt x="15" y="1083"/>
                </a:cubicBezTo>
                <a:cubicBezTo>
                  <a:pt x="23" y="1083"/>
                  <a:pt x="30" y="1076"/>
                  <a:pt x="30" y="1068"/>
                </a:cubicBezTo>
                <a:cubicBezTo>
                  <a:pt x="30" y="1060"/>
                  <a:pt x="23" y="1053"/>
                  <a:pt x="15" y="1053"/>
                </a:cubicBezTo>
                <a:close/>
                <a:moveTo>
                  <a:pt x="15" y="1086"/>
                </a:moveTo>
                <a:cubicBezTo>
                  <a:pt x="7" y="1086"/>
                  <a:pt x="0" y="1093"/>
                  <a:pt x="0" y="1101"/>
                </a:cubicBezTo>
                <a:cubicBezTo>
                  <a:pt x="0" y="1109"/>
                  <a:pt x="7" y="1116"/>
                  <a:pt x="15" y="1116"/>
                </a:cubicBezTo>
                <a:cubicBezTo>
                  <a:pt x="23" y="1116"/>
                  <a:pt x="30" y="1109"/>
                  <a:pt x="30" y="1101"/>
                </a:cubicBezTo>
                <a:cubicBezTo>
                  <a:pt x="30" y="1093"/>
                  <a:pt x="23" y="1086"/>
                  <a:pt x="15" y="1086"/>
                </a:cubicBezTo>
                <a:close/>
                <a:moveTo>
                  <a:pt x="15" y="1119"/>
                </a:moveTo>
                <a:cubicBezTo>
                  <a:pt x="7" y="1119"/>
                  <a:pt x="0" y="1126"/>
                  <a:pt x="0" y="1134"/>
                </a:cubicBezTo>
                <a:cubicBezTo>
                  <a:pt x="0" y="1142"/>
                  <a:pt x="7" y="1149"/>
                  <a:pt x="15" y="1149"/>
                </a:cubicBezTo>
                <a:cubicBezTo>
                  <a:pt x="23" y="1149"/>
                  <a:pt x="30" y="1142"/>
                  <a:pt x="30" y="1134"/>
                </a:cubicBezTo>
                <a:cubicBezTo>
                  <a:pt x="30" y="1126"/>
                  <a:pt x="23" y="1119"/>
                  <a:pt x="15" y="1119"/>
                </a:cubicBezTo>
                <a:close/>
                <a:moveTo>
                  <a:pt x="15" y="1152"/>
                </a:moveTo>
                <a:cubicBezTo>
                  <a:pt x="7" y="1152"/>
                  <a:pt x="0" y="1159"/>
                  <a:pt x="0" y="1167"/>
                </a:cubicBezTo>
                <a:cubicBezTo>
                  <a:pt x="0" y="1175"/>
                  <a:pt x="7" y="1182"/>
                  <a:pt x="15" y="1182"/>
                </a:cubicBezTo>
                <a:cubicBezTo>
                  <a:pt x="23" y="1182"/>
                  <a:pt x="30" y="1175"/>
                  <a:pt x="30" y="1167"/>
                </a:cubicBezTo>
                <a:cubicBezTo>
                  <a:pt x="30" y="1159"/>
                  <a:pt x="23" y="1152"/>
                  <a:pt x="15" y="1152"/>
                </a:cubicBezTo>
                <a:close/>
                <a:moveTo>
                  <a:pt x="15" y="1185"/>
                </a:moveTo>
                <a:cubicBezTo>
                  <a:pt x="7" y="1185"/>
                  <a:pt x="0" y="1192"/>
                  <a:pt x="0" y="1200"/>
                </a:cubicBezTo>
                <a:cubicBezTo>
                  <a:pt x="0" y="1208"/>
                  <a:pt x="7" y="1215"/>
                  <a:pt x="15" y="1215"/>
                </a:cubicBezTo>
                <a:cubicBezTo>
                  <a:pt x="23" y="1215"/>
                  <a:pt x="30" y="1208"/>
                  <a:pt x="30" y="1200"/>
                </a:cubicBezTo>
                <a:cubicBezTo>
                  <a:pt x="30" y="1192"/>
                  <a:pt x="23" y="1185"/>
                  <a:pt x="15" y="1185"/>
                </a:cubicBezTo>
                <a:close/>
                <a:moveTo>
                  <a:pt x="15" y="1218"/>
                </a:moveTo>
                <a:cubicBezTo>
                  <a:pt x="7" y="1218"/>
                  <a:pt x="0" y="1225"/>
                  <a:pt x="0" y="1233"/>
                </a:cubicBezTo>
                <a:cubicBezTo>
                  <a:pt x="0" y="1241"/>
                  <a:pt x="7" y="1248"/>
                  <a:pt x="15" y="1248"/>
                </a:cubicBezTo>
                <a:cubicBezTo>
                  <a:pt x="23" y="1248"/>
                  <a:pt x="30" y="1241"/>
                  <a:pt x="30" y="1233"/>
                </a:cubicBezTo>
                <a:cubicBezTo>
                  <a:pt x="30" y="1225"/>
                  <a:pt x="23" y="1218"/>
                  <a:pt x="15" y="1218"/>
                </a:cubicBezTo>
                <a:close/>
                <a:moveTo>
                  <a:pt x="15" y="1251"/>
                </a:moveTo>
                <a:cubicBezTo>
                  <a:pt x="7" y="1251"/>
                  <a:pt x="0" y="1258"/>
                  <a:pt x="0" y="1266"/>
                </a:cubicBezTo>
                <a:cubicBezTo>
                  <a:pt x="0" y="1274"/>
                  <a:pt x="7" y="1281"/>
                  <a:pt x="15" y="1281"/>
                </a:cubicBezTo>
                <a:cubicBezTo>
                  <a:pt x="23" y="1281"/>
                  <a:pt x="30" y="1274"/>
                  <a:pt x="30" y="1266"/>
                </a:cubicBezTo>
                <a:cubicBezTo>
                  <a:pt x="30" y="1258"/>
                  <a:pt x="23" y="1251"/>
                  <a:pt x="15" y="1251"/>
                </a:cubicBezTo>
                <a:close/>
                <a:moveTo>
                  <a:pt x="15" y="1284"/>
                </a:moveTo>
                <a:cubicBezTo>
                  <a:pt x="7" y="1284"/>
                  <a:pt x="0" y="1291"/>
                  <a:pt x="0" y="1299"/>
                </a:cubicBezTo>
                <a:cubicBezTo>
                  <a:pt x="0" y="1307"/>
                  <a:pt x="7" y="1314"/>
                  <a:pt x="15" y="1314"/>
                </a:cubicBezTo>
                <a:cubicBezTo>
                  <a:pt x="23" y="1314"/>
                  <a:pt x="30" y="1307"/>
                  <a:pt x="30" y="1299"/>
                </a:cubicBezTo>
                <a:cubicBezTo>
                  <a:pt x="30" y="1291"/>
                  <a:pt x="23" y="1284"/>
                  <a:pt x="15" y="1284"/>
                </a:cubicBezTo>
                <a:close/>
                <a:moveTo>
                  <a:pt x="15" y="1317"/>
                </a:moveTo>
                <a:cubicBezTo>
                  <a:pt x="7" y="1317"/>
                  <a:pt x="0" y="1323"/>
                  <a:pt x="0" y="1332"/>
                </a:cubicBezTo>
                <a:cubicBezTo>
                  <a:pt x="0" y="1340"/>
                  <a:pt x="7" y="1346"/>
                  <a:pt x="15" y="1346"/>
                </a:cubicBezTo>
                <a:cubicBezTo>
                  <a:pt x="23" y="1346"/>
                  <a:pt x="30" y="1340"/>
                  <a:pt x="30" y="1332"/>
                </a:cubicBezTo>
                <a:cubicBezTo>
                  <a:pt x="30" y="1323"/>
                  <a:pt x="23" y="1317"/>
                  <a:pt x="15" y="1317"/>
                </a:cubicBezTo>
                <a:close/>
                <a:moveTo>
                  <a:pt x="15" y="1350"/>
                </a:moveTo>
                <a:cubicBezTo>
                  <a:pt x="7" y="1350"/>
                  <a:pt x="0" y="1356"/>
                  <a:pt x="0" y="1365"/>
                </a:cubicBezTo>
                <a:cubicBezTo>
                  <a:pt x="0" y="1373"/>
                  <a:pt x="7" y="1379"/>
                  <a:pt x="15" y="1379"/>
                </a:cubicBezTo>
                <a:cubicBezTo>
                  <a:pt x="23" y="1379"/>
                  <a:pt x="30" y="1373"/>
                  <a:pt x="30" y="1365"/>
                </a:cubicBezTo>
                <a:cubicBezTo>
                  <a:pt x="30" y="1356"/>
                  <a:pt x="23" y="1350"/>
                  <a:pt x="15" y="1350"/>
                </a:cubicBezTo>
                <a:close/>
                <a:moveTo>
                  <a:pt x="15" y="1383"/>
                </a:moveTo>
                <a:cubicBezTo>
                  <a:pt x="7" y="1383"/>
                  <a:pt x="0" y="1389"/>
                  <a:pt x="0" y="1397"/>
                </a:cubicBezTo>
                <a:cubicBezTo>
                  <a:pt x="0" y="1406"/>
                  <a:pt x="7" y="1412"/>
                  <a:pt x="15" y="1412"/>
                </a:cubicBezTo>
                <a:cubicBezTo>
                  <a:pt x="23" y="1412"/>
                  <a:pt x="30" y="1406"/>
                  <a:pt x="30" y="1397"/>
                </a:cubicBezTo>
                <a:cubicBezTo>
                  <a:pt x="30" y="1389"/>
                  <a:pt x="23" y="1383"/>
                  <a:pt x="15" y="1383"/>
                </a:cubicBezTo>
                <a:close/>
                <a:moveTo>
                  <a:pt x="15" y="1416"/>
                </a:moveTo>
                <a:cubicBezTo>
                  <a:pt x="7" y="1416"/>
                  <a:pt x="0" y="1422"/>
                  <a:pt x="0" y="1430"/>
                </a:cubicBezTo>
                <a:cubicBezTo>
                  <a:pt x="0" y="1439"/>
                  <a:pt x="7" y="1445"/>
                  <a:pt x="15" y="1445"/>
                </a:cubicBezTo>
                <a:cubicBezTo>
                  <a:pt x="23" y="1445"/>
                  <a:pt x="30" y="1439"/>
                  <a:pt x="30" y="1430"/>
                </a:cubicBezTo>
                <a:cubicBezTo>
                  <a:pt x="30" y="1422"/>
                  <a:pt x="23" y="1416"/>
                  <a:pt x="15" y="1416"/>
                </a:cubicBezTo>
                <a:close/>
                <a:moveTo>
                  <a:pt x="48" y="0"/>
                </a:moveTo>
                <a:cubicBezTo>
                  <a:pt x="39" y="0"/>
                  <a:pt x="33" y="7"/>
                  <a:pt x="33" y="15"/>
                </a:cubicBezTo>
                <a:cubicBezTo>
                  <a:pt x="33" y="23"/>
                  <a:pt x="39" y="30"/>
                  <a:pt x="48" y="30"/>
                </a:cubicBezTo>
                <a:cubicBezTo>
                  <a:pt x="56" y="30"/>
                  <a:pt x="62" y="23"/>
                  <a:pt x="62" y="15"/>
                </a:cubicBezTo>
                <a:cubicBezTo>
                  <a:pt x="62" y="7"/>
                  <a:pt x="56" y="0"/>
                  <a:pt x="48" y="0"/>
                </a:cubicBezTo>
                <a:close/>
                <a:moveTo>
                  <a:pt x="48" y="33"/>
                </a:moveTo>
                <a:cubicBezTo>
                  <a:pt x="39" y="33"/>
                  <a:pt x="33" y="40"/>
                  <a:pt x="33" y="48"/>
                </a:cubicBezTo>
                <a:cubicBezTo>
                  <a:pt x="33" y="56"/>
                  <a:pt x="39" y="63"/>
                  <a:pt x="48" y="63"/>
                </a:cubicBezTo>
                <a:cubicBezTo>
                  <a:pt x="56" y="63"/>
                  <a:pt x="62" y="56"/>
                  <a:pt x="62" y="48"/>
                </a:cubicBezTo>
                <a:cubicBezTo>
                  <a:pt x="62" y="40"/>
                  <a:pt x="56" y="33"/>
                  <a:pt x="48" y="33"/>
                </a:cubicBezTo>
                <a:close/>
                <a:moveTo>
                  <a:pt x="48" y="66"/>
                </a:moveTo>
                <a:cubicBezTo>
                  <a:pt x="39" y="66"/>
                  <a:pt x="33" y="72"/>
                  <a:pt x="33" y="81"/>
                </a:cubicBezTo>
                <a:cubicBezTo>
                  <a:pt x="33" y="89"/>
                  <a:pt x="39" y="95"/>
                  <a:pt x="48" y="95"/>
                </a:cubicBezTo>
                <a:cubicBezTo>
                  <a:pt x="56" y="95"/>
                  <a:pt x="62" y="89"/>
                  <a:pt x="62" y="81"/>
                </a:cubicBezTo>
                <a:cubicBezTo>
                  <a:pt x="62" y="72"/>
                  <a:pt x="56" y="66"/>
                  <a:pt x="48" y="66"/>
                </a:cubicBezTo>
                <a:close/>
                <a:moveTo>
                  <a:pt x="48" y="99"/>
                </a:moveTo>
                <a:cubicBezTo>
                  <a:pt x="39" y="99"/>
                  <a:pt x="33" y="105"/>
                  <a:pt x="33" y="114"/>
                </a:cubicBezTo>
                <a:cubicBezTo>
                  <a:pt x="33" y="122"/>
                  <a:pt x="39" y="128"/>
                  <a:pt x="48" y="128"/>
                </a:cubicBezTo>
                <a:cubicBezTo>
                  <a:pt x="56" y="128"/>
                  <a:pt x="62" y="122"/>
                  <a:pt x="62" y="114"/>
                </a:cubicBezTo>
                <a:cubicBezTo>
                  <a:pt x="62" y="105"/>
                  <a:pt x="56" y="99"/>
                  <a:pt x="48" y="99"/>
                </a:cubicBezTo>
                <a:close/>
                <a:moveTo>
                  <a:pt x="48" y="132"/>
                </a:moveTo>
                <a:cubicBezTo>
                  <a:pt x="39" y="132"/>
                  <a:pt x="33" y="138"/>
                  <a:pt x="33" y="147"/>
                </a:cubicBezTo>
                <a:cubicBezTo>
                  <a:pt x="33" y="155"/>
                  <a:pt x="39" y="161"/>
                  <a:pt x="48" y="161"/>
                </a:cubicBezTo>
                <a:cubicBezTo>
                  <a:pt x="56" y="161"/>
                  <a:pt x="62" y="155"/>
                  <a:pt x="62" y="147"/>
                </a:cubicBezTo>
                <a:cubicBezTo>
                  <a:pt x="62" y="138"/>
                  <a:pt x="56" y="132"/>
                  <a:pt x="48" y="132"/>
                </a:cubicBezTo>
                <a:close/>
                <a:moveTo>
                  <a:pt x="48" y="165"/>
                </a:moveTo>
                <a:cubicBezTo>
                  <a:pt x="39" y="165"/>
                  <a:pt x="33" y="171"/>
                  <a:pt x="33" y="179"/>
                </a:cubicBezTo>
                <a:cubicBezTo>
                  <a:pt x="33" y="188"/>
                  <a:pt x="39" y="194"/>
                  <a:pt x="48" y="194"/>
                </a:cubicBezTo>
                <a:cubicBezTo>
                  <a:pt x="56" y="194"/>
                  <a:pt x="62" y="188"/>
                  <a:pt x="62" y="179"/>
                </a:cubicBezTo>
                <a:cubicBezTo>
                  <a:pt x="62" y="171"/>
                  <a:pt x="56" y="165"/>
                  <a:pt x="48" y="165"/>
                </a:cubicBezTo>
                <a:close/>
                <a:moveTo>
                  <a:pt x="48" y="198"/>
                </a:moveTo>
                <a:cubicBezTo>
                  <a:pt x="39" y="198"/>
                  <a:pt x="33" y="204"/>
                  <a:pt x="33" y="212"/>
                </a:cubicBezTo>
                <a:cubicBezTo>
                  <a:pt x="33" y="221"/>
                  <a:pt x="39" y="227"/>
                  <a:pt x="48" y="227"/>
                </a:cubicBezTo>
                <a:cubicBezTo>
                  <a:pt x="56" y="227"/>
                  <a:pt x="62" y="221"/>
                  <a:pt x="62" y="212"/>
                </a:cubicBezTo>
                <a:cubicBezTo>
                  <a:pt x="62" y="204"/>
                  <a:pt x="56" y="198"/>
                  <a:pt x="48" y="198"/>
                </a:cubicBezTo>
                <a:close/>
                <a:moveTo>
                  <a:pt x="48" y="230"/>
                </a:moveTo>
                <a:cubicBezTo>
                  <a:pt x="39" y="230"/>
                  <a:pt x="33" y="237"/>
                  <a:pt x="33" y="245"/>
                </a:cubicBezTo>
                <a:cubicBezTo>
                  <a:pt x="33" y="253"/>
                  <a:pt x="39" y="260"/>
                  <a:pt x="48" y="260"/>
                </a:cubicBezTo>
                <a:cubicBezTo>
                  <a:pt x="56" y="260"/>
                  <a:pt x="62" y="253"/>
                  <a:pt x="62" y="245"/>
                </a:cubicBezTo>
                <a:cubicBezTo>
                  <a:pt x="62" y="237"/>
                  <a:pt x="56" y="230"/>
                  <a:pt x="48" y="230"/>
                </a:cubicBezTo>
                <a:close/>
                <a:moveTo>
                  <a:pt x="48" y="263"/>
                </a:moveTo>
                <a:cubicBezTo>
                  <a:pt x="39" y="263"/>
                  <a:pt x="33" y="270"/>
                  <a:pt x="33" y="278"/>
                </a:cubicBezTo>
                <a:cubicBezTo>
                  <a:pt x="33" y="286"/>
                  <a:pt x="39" y="293"/>
                  <a:pt x="48" y="293"/>
                </a:cubicBezTo>
                <a:cubicBezTo>
                  <a:pt x="56" y="293"/>
                  <a:pt x="62" y="286"/>
                  <a:pt x="62" y="278"/>
                </a:cubicBezTo>
                <a:cubicBezTo>
                  <a:pt x="62" y="270"/>
                  <a:pt x="56" y="263"/>
                  <a:pt x="48" y="263"/>
                </a:cubicBezTo>
                <a:close/>
                <a:moveTo>
                  <a:pt x="48" y="296"/>
                </a:moveTo>
                <a:cubicBezTo>
                  <a:pt x="39" y="296"/>
                  <a:pt x="33" y="303"/>
                  <a:pt x="33" y="311"/>
                </a:cubicBezTo>
                <a:cubicBezTo>
                  <a:pt x="33" y="319"/>
                  <a:pt x="39" y="326"/>
                  <a:pt x="48" y="326"/>
                </a:cubicBezTo>
                <a:cubicBezTo>
                  <a:pt x="56" y="326"/>
                  <a:pt x="62" y="319"/>
                  <a:pt x="62" y="311"/>
                </a:cubicBezTo>
                <a:cubicBezTo>
                  <a:pt x="62" y="303"/>
                  <a:pt x="56" y="296"/>
                  <a:pt x="48" y="296"/>
                </a:cubicBezTo>
                <a:close/>
                <a:moveTo>
                  <a:pt x="48" y="329"/>
                </a:moveTo>
                <a:cubicBezTo>
                  <a:pt x="39" y="329"/>
                  <a:pt x="33" y="336"/>
                  <a:pt x="33" y="344"/>
                </a:cubicBezTo>
                <a:cubicBezTo>
                  <a:pt x="33" y="352"/>
                  <a:pt x="39" y="359"/>
                  <a:pt x="48" y="359"/>
                </a:cubicBezTo>
                <a:cubicBezTo>
                  <a:pt x="56" y="359"/>
                  <a:pt x="62" y="352"/>
                  <a:pt x="62" y="344"/>
                </a:cubicBezTo>
                <a:cubicBezTo>
                  <a:pt x="62" y="336"/>
                  <a:pt x="56" y="329"/>
                  <a:pt x="48" y="329"/>
                </a:cubicBezTo>
                <a:close/>
                <a:moveTo>
                  <a:pt x="48" y="362"/>
                </a:moveTo>
                <a:cubicBezTo>
                  <a:pt x="39" y="362"/>
                  <a:pt x="33" y="369"/>
                  <a:pt x="33" y="377"/>
                </a:cubicBezTo>
                <a:cubicBezTo>
                  <a:pt x="33" y="385"/>
                  <a:pt x="39" y="392"/>
                  <a:pt x="48" y="392"/>
                </a:cubicBezTo>
                <a:cubicBezTo>
                  <a:pt x="56" y="392"/>
                  <a:pt x="62" y="385"/>
                  <a:pt x="62" y="377"/>
                </a:cubicBezTo>
                <a:cubicBezTo>
                  <a:pt x="62" y="369"/>
                  <a:pt x="56" y="362"/>
                  <a:pt x="48" y="362"/>
                </a:cubicBezTo>
                <a:close/>
                <a:moveTo>
                  <a:pt x="48" y="395"/>
                </a:moveTo>
                <a:cubicBezTo>
                  <a:pt x="39" y="395"/>
                  <a:pt x="33" y="402"/>
                  <a:pt x="33" y="410"/>
                </a:cubicBezTo>
                <a:cubicBezTo>
                  <a:pt x="33" y="418"/>
                  <a:pt x="39" y="425"/>
                  <a:pt x="48" y="425"/>
                </a:cubicBezTo>
                <a:cubicBezTo>
                  <a:pt x="56" y="425"/>
                  <a:pt x="62" y="418"/>
                  <a:pt x="62" y="410"/>
                </a:cubicBezTo>
                <a:cubicBezTo>
                  <a:pt x="62" y="402"/>
                  <a:pt x="56" y="395"/>
                  <a:pt x="48" y="395"/>
                </a:cubicBezTo>
                <a:close/>
                <a:moveTo>
                  <a:pt x="48" y="428"/>
                </a:moveTo>
                <a:cubicBezTo>
                  <a:pt x="39" y="428"/>
                  <a:pt x="33" y="435"/>
                  <a:pt x="33" y="443"/>
                </a:cubicBezTo>
                <a:cubicBezTo>
                  <a:pt x="33" y="451"/>
                  <a:pt x="39" y="458"/>
                  <a:pt x="48" y="458"/>
                </a:cubicBezTo>
                <a:cubicBezTo>
                  <a:pt x="56" y="458"/>
                  <a:pt x="62" y="451"/>
                  <a:pt x="62" y="443"/>
                </a:cubicBezTo>
                <a:cubicBezTo>
                  <a:pt x="62" y="435"/>
                  <a:pt x="56" y="428"/>
                  <a:pt x="48" y="428"/>
                </a:cubicBezTo>
                <a:close/>
                <a:moveTo>
                  <a:pt x="48" y="461"/>
                </a:moveTo>
                <a:cubicBezTo>
                  <a:pt x="39" y="461"/>
                  <a:pt x="33" y="468"/>
                  <a:pt x="33" y="476"/>
                </a:cubicBezTo>
                <a:cubicBezTo>
                  <a:pt x="33" y="484"/>
                  <a:pt x="39" y="491"/>
                  <a:pt x="48" y="491"/>
                </a:cubicBezTo>
                <a:cubicBezTo>
                  <a:pt x="56" y="491"/>
                  <a:pt x="62" y="484"/>
                  <a:pt x="62" y="476"/>
                </a:cubicBezTo>
                <a:cubicBezTo>
                  <a:pt x="62" y="468"/>
                  <a:pt x="56" y="461"/>
                  <a:pt x="48" y="461"/>
                </a:cubicBezTo>
                <a:close/>
                <a:moveTo>
                  <a:pt x="48" y="494"/>
                </a:moveTo>
                <a:cubicBezTo>
                  <a:pt x="39" y="494"/>
                  <a:pt x="33" y="500"/>
                  <a:pt x="33" y="509"/>
                </a:cubicBezTo>
                <a:cubicBezTo>
                  <a:pt x="33" y="517"/>
                  <a:pt x="39" y="523"/>
                  <a:pt x="48" y="523"/>
                </a:cubicBezTo>
                <a:cubicBezTo>
                  <a:pt x="56" y="523"/>
                  <a:pt x="62" y="517"/>
                  <a:pt x="62" y="509"/>
                </a:cubicBezTo>
                <a:cubicBezTo>
                  <a:pt x="62" y="500"/>
                  <a:pt x="56" y="494"/>
                  <a:pt x="48" y="494"/>
                </a:cubicBezTo>
                <a:close/>
                <a:moveTo>
                  <a:pt x="48" y="527"/>
                </a:moveTo>
                <a:cubicBezTo>
                  <a:pt x="39" y="527"/>
                  <a:pt x="33" y="533"/>
                  <a:pt x="33" y="542"/>
                </a:cubicBezTo>
                <a:cubicBezTo>
                  <a:pt x="33" y="550"/>
                  <a:pt x="39" y="556"/>
                  <a:pt x="48" y="556"/>
                </a:cubicBezTo>
                <a:cubicBezTo>
                  <a:pt x="56" y="556"/>
                  <a:pt x="62" y="550"/>
                  <a:pt x="62" y="542"/>
                </a:cubicBezTo>
                <a:cubicBezTo>
                  <a:pt x="62" y="533"/>
                  <a:pt x="56" y="527"/>
                  <a:pt x="48" y="527"/>
                </a:cubicBezTo>
                <a:close/>
                <a:moveTo>
                  <a:pt x="48" y="560"/>
                </a:moveTo>
                <a:cubicBezTo>
                  <a:pt x="39" y="560"/>
                  <a:pt x="33" y="566"/>
                  <a:pt x="33" y="574"/>
                </a:cubicBezTo>
                <a:cubicBezTo>
                  <a:pt x="33" y="583"/>
                  <a:pt x="39" y="589"/>
                  <a:pt x="48" y="589"/>
                </a:cubicBezTo>
                <a:cubicBezTo>
                  <a:pt x="56" y="589"/>
                  <a:pt x="62" y="583"/>
                  <a:pt x="62" y="574"/>
                </a:cubicBezTo>
                <a:cubicBezTo>
                  <a:pt x="62" y="566"/>
                  <a:pt x="56" y="560"/>
                  <a:pt x="48" y="560"/>
                </a:cubicBezTo>
                <a:close/>
                <a:moveTo>
                  <a:pt x="48" y="593"/>
                </a:moveTo>
                <a:cubicBezTo>
                  <a:pt x="39" y="593"/>
                  <a:pt x="33" y="599"/>
                  <a:pt x="33" y="607"/>
                </a:cubicBezTo>
                <a:cubicBezTo>
                  <a:pt x="33" y="616"/>
                  <a:pt x="39" y="622"/>
                  <a:pt x="48" y="622"/>
                </a:cubicBezTo>
                <a:cubicBezTo>
                  <a:pt x="56" y="622"/>
                  <a:pt x="62" y="616"/>
                  <a:pt x="62" y="607"/>
                </a:cubicBezTo>
                <a:cubicBezTo>
                  <a:pt x="62" y="599"/>
                  <a:pt x="56" y="593"/>
                  <a:pt x="48" y="593"/>
                </a:cubicBezTo>
                <a:close/>
                <a:moveTo>
                  <a:pt x="48" y="625"/>
                </a:moveTo>
                <a:cubicBezTo>
                  <a:pt x="39" y="625"/>
                  <a:pt x="33" y="632"/>
                  <a:pt x="33" y="640"/>
                </a:cubicBezTo>
                <a:cubicBezTo>
                  <a:pt x="33" y="648"/>
                  <a:pt x="39" y="655"/>
                  <a:pt x="48" y="655"/>
                </a:cubicBezTo>
                <a:cubicBezTo>
                  <a:pt x="56" y="655"/>
                  <a:pt x="62" y="648"/>
                  <a:pt x="62" y="640"/>
                </a:cubicBezTo>
                <a:cubicBezTo>
                  <a:pt x="62" y="632"/>
                  <a:pt x="56" y="625"/>
                  <a:pt x="48" y="625"/>
                </a:cubicBezTo>
                <a:close/>
                <a:moveTo>
                  <a:pt x="48" y="658"/>
                </a:moveTo>
                <a:cubicBezTo>
                  <a:pt x="39" y="658"/>
                  <a:pt x="33" y="665"/>
                  <a:pt x="33" y="673"/>
                </a:cubicBezTo>
                <a:cubicBezTo>
                  <a:pt x="33" y="681"/>
                  <a:pt x="39" y="688"/>
                  <a:pt x="48" y="688"/>
                </a:cubicBezTo>
                <a:cubicBezTo>
                  <a:pt x="56" y="688"/>
                  <a:pt x="62" y="681"/>
                  <a:pt x="62" y="673"/>
                </a:cubicBezTo>
                <a:cubicBezTo>
                  <a:pt x="62" y="665"/>
                  <a:pt x="56" y="658"/>
                  <a:pt x="48" y="658"/>
                </a:cubicBezTo>
                <a:close/>
                <a:moveTo>
                  <a:pt x="48" y="691"/>
                </a:moveTo>
                <a:cubicBezTo>
                  <a:pt x="39" y="691"/>
                  <a:pt x="33" y="698"/>
                  <a:pt x="33" y="706"/>
                </a:cubicBezTo>
                <a:cubicBezTo>
                  <a:pt x="33" y="714"/>
                  <a:pt x="39" y="721"/>
                  <a:pt x="48" y="721"/>
                </a:cubicBezTo>
                <a:cubicBezTo>
                  <a:pt x="56" y="721"/>
                  <a:pt x="62" y="714"/>
                  <a:pt x="62" y="706"/>
                </a:cubicBezTo>
                <a:cubicBezTo>
                  <a:pt x="62" y="698"/>
                  <a:pt x="56" y="691"/>
                  <a:pt x="48" y="691"/>
                </a:cubicBezTo>
                <a:close/>
                <a:moveTo>
                  <a:pt x="48" y="724"/>
                </a:moveTo>
                <a:cubicBezTo>
                  <a:pt x="39" y="724"/>
                  <a:pt x="33" y="731"/>
                  <a:pt x="33" y="739"/>
                </a:cubicBezTo>
                <a:cubicBezTo>
                  <a:pt x="33" y="747"/>
                  <a:pt x="39" y="754"/>
                  <a:pt x="48" y="754"/>
                </a:cubicBezTo>
                <a:cubicBezTo>
                  <a:pt x="56" y="754"/>
                  <a:pt x="62" y="747"/>
                  <a:pt x="62" y="739"/>
                </a:cubicBezTo>
                <a:cubicBezTo>
                  <a:pt x="62" y="731"/>
                  <a:pt x="56" y="724"/>
                  <a:pt x="48" y="724"/>
                </a:cubicBezTo>
                <a:close/>
                <a:moveTo>
                  <a:pt x="48" y="757"/>
                </a:moveTo>
                <a:cubicBezTo>
                  <a:pt x="39" y="757"/>
                  <a:pt x="33" y="764"/>
                  <a:pt x="33" y="772"/>
                </a:cubicBezTo>
                <a:cubicBezTo>
                  <a:pt x="33" y="780"/>
                  <a:pt x="39" y="787"/>
                  <a:pt x="48" y="787"/>
                </a:cubicBezTo>
                <a:cubicBezTo>
                  <a:pt x="56" y="787"/>
                  <a:pt x="62" y="780"/>
                  <a:pt x="62" y="772"/>
                </a:cubicBezTo>
                <a:cubicBezTo>
                  <a:pt x="62" y="764"/>
                  <a:pt x="56" y="757"/>
                  <a:pt x="48" y="757"/>
                </a:cubicBezTo>
                <a:close/>
                <a:moveTo>
                  <a:pt x="48" y="790"/>
                </a:moveTo>
                <a:cubicBezTo>
                  <a:pt x="39" y="790"/>
                  <a:pt x="33" y="797"/>
                  <a:pt x="33" y="805"/>
                </a:cubicBezTo>
                <a:cubicBezTo>
                  <a:pt x="33" y="813"/>
                  <a:pt x="39" y="820"/>
                  <a:pt x="48" y="820"/>
                </a:cubicBezTo>
                <a:cubicBezTo>
                  <a:pt x="56" y="820"/>
                  <a:pt x="62" y="813"/>
                  <a:pt x="62" y="805"/>
                </a:cubicBezTo>
                <a:cubicBezTo>
                  <a:pt x="62" y="797"/>
                  <a:pt x="56" y="790"/>
                  <a:pt x="48" y="790"/>
                </a:cubicBezTo>
                <a:close/>
                <a:moveTo>
                  <a:pt x="48" y="823"/>
                </a:moveTo>
                <a:cubicBezTo>
                  <a:pt x="39" y="823"/>
                  <a:pt x="33" y="830"/>
                  <a:pt x="33" y="838"/>
                </a:cubicBezTo>
                <a:cubicBezTo>
                  <a:pt x="33" y="846"/>
                  <a:pt x="39" y="853"/>
                  <a:pt x="48" y="853"/>
                </a:cubicBezTo>
                <a:cubicBezTo>
                  <a:pt x="56" y="853"/>
                  <a:pt x="62" y="846"/>
                  <a:pt x="62" y="838"/>
                </a:cubicBezTo>
                <a:cubicBezTo>
                  <a:pt x="62" y="830"/>
                  <a:pt x="56" y="823"/>
                  <a:pt x="48" y="823"/>
                </a:cubicBezTo>
                <a:close/>
                <a:moveTo>
                  <a:pt x="48" y="856"/>
                </a:moveTo>
                <a:cubicBezTo>
                  <a:pt x="39" y="856"/>
                  <a:pt x="33" y="863"/>
                  <a:pt x="33" y="871"/>
                </a:cubicBezTo>
                <a:cubicBezTo>
                  <a:pt x="33" y="879"/>
                  <a:pt x="39" y="886"/>
                  <a:pt x="48" y="886"/>
                </a:cubicBezTo>
                <a:cubicBezTo>
                  <a:pt x="56" y="886"/>
                  <a:pt x="62" y="879"/>
                  <a:pt x="62" y="871"/>
                </a:cubicBezTo>
                <a:cubicBezTo>
                  <a:pt x="62" y="863"/>
                  <a:pt x="56" y="856"/>
                  <a:pt x="48" y="856"/>
                </a:cubicBezTo>
                <a:close/>
                <a:moveTo>
                  <a:pt x="48" y="889"/>
                </a:moveTo>
                <a:cubicBezTo>
                  <a:pt x="39" y="889"/>
                  <a:pt x="33" y="895"/>
                  <a:pt x="33" y="904"/>
                </a:cubicBezTo>
                <a:cubicBezTo>
                  <a:pt x="33" y="912"/>
                  <a:pt x="39" y="918"/>
                  <a:pt x="48" y="918"/>
                </a:cubicBezTo>
                <a:cubicBezTo>
                  <a:pt x="56" y="918"/>
                  <a:pt x="62" y="912"/>
                  <a:pt x="62" y="904"/>
                </a:cubicBezTo>
                <a:cubicBezTo>
                  <a:pt x="62" y="895"/>
                  <a:pt x="56" y="889"/>
                  <a:pt x="48" y="889"/>
                </a:cubicBezTo>
                <a:close/>
                <a:moveTo>
                  <a:pt x="48" y="922"/>
                </a:moveTo>
                <a:cubicBezTo>
                  <a:pt x="39" y="922"/>
                  <a:pt x="33" y="928"/>
                  <a:pt x="33" y="937"/>
                </a:cubicBezTo>
                <a:cubicBezTo>
                  <a:pt x="33" y="945"/>
                  <a:pt x="39" y="951"/>
                  <a:pt x="48" y="951"/>
                </a:cubicBezTo>
                <a:cubicBezTo>
                  <a:pt x="56" y="951"/>
                  <a:pt x="62" y="945"/>
                  <a:pt x="62" y="937"/>
                </a:cubicBezTo>
                <a:cubicBezTo>
                  <a:pt x="62" y="928"/>
                  <a:pt x="56" y="922"/>
                  <a:pt x="48" y="922"/>
                </a:cubicBezTo>
                <a:close/>
                <a:moveTo>
                  <a:pt x="48" y="955"/>
                </a:moveTo>
                <a:cubicBezTo>
                  <a:pt x="39" y="955"/>
                  <a:pt x="33" y="961"/>
                  <a:pt x="33" y="970"/>
                </a:cubicBezTo>
                <a:cubicBezTo>
                  <a:pt x="33" y="978"/>
                  <a:pt x="39" y="984"/>
                  <a:pt x="48" y="984"/>
                </a:cubicBezTo>
                <a:cubicBezTo>
                  <a:pt x="56" y="984"/>
                  <a:pt x="62" y="978"/>
                  <a:pt x="62" y="970"/>
                </a:cubicBezTo>
                <a:cubicBezTo>
                  <a:pt x="62" y="961"/>
                  <a:pt x="56" y="955"/>
                  <a:pt x="48" y="955"/>
                </a:cubicBezTo>
                <a:close/>
                <a:moveTo>
                  <a:pt x="48" y="988"/>
                </a:moveTo>
                <a:cubicBezTo>
                  <a:pt x="39" y="988"/>
                  <a:pt x="33" y="994"/>
                  <a:pt x="33" y="1002"/>
                </a:cubicBezTo>
                <a:cubicBezTo>
                  <a:pt x="33" y="1011"/>
                  <a:pt x="39" y="1017"/>
                  <a:pt x="48" y="1017"/>
                </a:cubicBezTo>
                <a:cubicBezTo>
                  <a:pt x="56" y="1017"/>
                  <a:pt x="62" y="1011"/>
                  <a:pt x="62" y="1002"/>
                </a:cubicBezTo>
                <a:cubicBezTo>
                  <a:pt x="62" y="994"/>
                  <a:pt x="56" y="988"/>
                  <a:pt x="48" y="988"/>
                </a:cubicBezTo>
                <a:close/>
                <a:moveTo>
                  <a:pt x="48" y="1021"/>
                </a:moveTo>
                <a:cubicBezTo>
                  <a:pt x="39" y="1021"/>
                  <a:pt x="33" y="1027"/>
                  <a:pt x="33" y="1035"/>
                </a:cubicBezTo>
                <a:cubicBezTo>
                  <a:pt x="33" y="1044"/>
                  <a:pt x="39" y="1050"/>
                  <a:pt x="48" y="1050"/>
                </a:cubicBezTo>
                <a:cubicBezTo>
                  <a:pt x="56" y="1050"/>
                  <a:pt x="62" y="1044"/>
                  <a:pt x="62" y="1035"/>
                </a:cubicBezTo>
                <a:cubicBezTo>
                  <a:pt x="62" y="1027"/>
                  <a:pt x="56" y="1021"/>
                  <a:pt x="48" y="1021"/>
                </a:cubicBezTo>
                <a:close/>
                <a:moveTo>
                  <a:pt x="48" y="1053"/>
                </a:moveTo>
                <a:cubicBezTo>
                  <a:pt x="39" y="1053"/>
                  <a:pt x="33" y="1060"/>
                  <a:pt x="33" y="1068"/>
                </a:cubicBezTo>
                <a:cubicBezTo>
                  <a:pt x="33" y="1076"/>
                  <a:pt x="39" y="1083"/>
                  <a:pt x="48" y="1083"/>
                </a:cubicBezTo>
                <a:cubicBezTo>
                  <a:pt x="56" y="1083"/>
                  <a:pt x="62" y="1076"/>
                  <a:pt x="62" y="1068"/>
                </a:cubicBezTo>
                <a:cubicBezTo>
                  <a:pt x="62" y="1060"/>
                  <a:pt x="56" y="1053"/>
                  <a:pt x="48" y="1053"/>
                </a:cubicBezTo>
                <a:close/>
                <a:moveTo>
                  <a:pt x="48" y="1086"/>
                </a:moveTo>
                <a:cubicBezTo>
                  <a:pt x="39" y="1086"/>
                  <a:pt x="33" y="1093"/>
                  <a:pt x="33" y="1101"/>
                </a:cubicBezTo>
                <a:cubicBezTo>
                  <a:pt x="33" y="1109"/>
                  <a:pt x="39" y="1116"/>
                  <a:pt x="48" y="1116"/>
                </a:cubicBezTo>
                <a:cubicBezTo>
                  <a:pt x="56" y="1116"/>
                  <a:pt x="62" y="1109"/>
                  <a:pt x="62" y="1101"/>
                </a:cubicBezTo>
                <a:cubicBezTo>
                  <a:pt x="62" y="1093"/>
                  <a:pt x="56" y="1086"/>
                  <a:pt x="48" y="1086"/>
                </a:cubicBezTo>
                <a:close/>
                <a:moveTo>
                  <a:pt x="48" y="1119"/>
                </a:moveTo>
                <a:cubicBezTo>
                  <a:pt x="39" y="1119"/>
                  <a:pt x="33" y="1126"/>
                  <a:pt x="33" y="1134"/>
                </a:cubicBezTo>
                <a:cubicBezTo>
                  <a:pt x="33" y="1142"/>
                  <a:pt x="39" y="1149"/>
                  <a:pt x="48" y="1149"/>
                </a:cubicBezTo>
                <a:cubicBezTo>
                  <a:pt x="56" y="1149"/>
                  <a:pt x="62" y="1142"/>
                  <a:pt x="62" y="1134"/>
                </a:cubicBezTo>
                <a:cubicBezTo>
                  <a:pt x="62" y="1126"/>
                  <a:pt x="56" y="1119"/>
                  <a:pt x="48" y="1119"/>
                </a:cubicBezTo>
                <a:close/>
                <a:moveTo>
                  <a:pt x="48" y="1152"/>
                </a:moveTo>
                <a:cubicBezTo>
                  <a:pt x="39" y="1152"/>
                  <a:pt x="33" y="1159"/>
                  <a:pt x="33" y="1167"/>
                </a:cubicBezTo>
                <a:cubicBezTo>
                  <a:pt x="33" y="1175"/>
                  <a:pt x="39" y="1182"/>
                  <a:pt x="48" y="1182"/>
                </a:cubicBezTo>
                <a:cubicBezTo>
                  <a:pt x="56" y="1182"/>
                  <a:pt x="62" y="1175"/>
                  <a:pt x="62" y="1167"/>
                </a:cubicBezTo>
                <a:cubicBezTo>
                  <a:pt x="62" y="1159"/>
                  <a:pt x="56" y="1152"/>
                  <a:pt x="48" y="1152"/>
                </a:cubicBezTo>
                <a:close/>
                <a:moveTo>
                  <a:pt x="48" y="1185"/>
                </a:moveTo>
                <a:cubicBezTo>
                  <a:pt x="39" y="1185"/>
                  <a:pt x="33" y="1192"/>
                  <a:pt x="33" y="1200"/>
                </a:cubicBezTo>
                <a:cubicBezTo>
                  <a:pt x="33" y="1208"/>
                  <a:pt x="39" y="1215"/>
                  <a:pt x="48" y="1215"/>
                </a:cubicBezTo>
                <a:cubicBezTo>
                  <a:pt x="56" y="1215"/>
                  <a:pt x="62" y="1208"/>
                  <a:pt x="62" y="1200"/>
                </a:cubicBezTo>
                <a:cubicBezTo>
                  <a:pt x="62" y="1192"/>
                  <a:pt x="56" y="1185"/>
                  <a:pt x="48" y="1185"/>
                </a:cubicBezTo>
                <a:close/>
                <a:moveTo>
                  <a:pt x="48" y="1218"/>
                </a:moveTo>
                <a:cubicBezTo>
                  <a:pt x="39" y="1218"/>
                  <a:pt x="33" y="1225"/>
                  <a:pt x="33" y="1233"/>
                </a:cubicBezTo>
                <a:cubicBezTo>
                  <a:pt x="33" y="1241"/>
                  <a:pt x="39" y="1248"/>
                  <a:pt x="48" y="1248"/>
                </a:cubicBezTo>
                <a:cubicBezTo>
                  <a:pt x="56" y="1248"/>
                  <a:pt x="62" y="1241"/>
                  <a:pt x="62" y="1233"/>
                </a:cubicBezTo>
                <a:cubicBezTo>
                  <a:pt x="62" y="1225"/>
                  <a:pt x="56" y="1218"/>
                  <a:pt x="48" y="1218"/>
                </a:cubicBezTo>
                <a:close/>
                <a:moveTo>
                  <a:pt x="48" y="1251"/>
                </a:moveTo>
                <a:cubicBezTo>
                  <a:pt x="39" y="1251"/>
                  <a:pt x="33" y="1258"/>
                  <a:pt x="33" y="1266"/>
                </a:cubicBezTo>
                <a:cubicBezTo>
                  <a:pt x="33" y="1274"/>
                  <a:pt x="39" y="1281"/>
                  <a:pt x="48" y="1281"/>
                </a:cubicBezTo>
                <a:cubicBezTo>
                  <a:pt x="56" y="1281"/>
                  <a:pt x="62" y="1274"/>
                  <a:pt x="62" y="1266"/>
                </a:cubicBezTo>
                <a:cubicBezTo>
                  <a:pt x="62" y="1258"/>
                  <a:pt x="56" y="1251"/>
                  <a:pt x="48" y="1251"/>
                </a:cubicBezTo>
                <a:close/>
                <a:moveTo>
                  <a:pt x="48" y="1284"/>
                </a:moveTo>
                <a:cubicBezTo>
                  <a:pt x="39" y="1284"/>
                  <a:pt x="33" y="1291"/>
                  <a:pt x="33" y="1299"/>
                </a:cubicBezTo>
                <a:cubicBezTo>
                  <a:pt x="33" y="1307"/>
                  <a:pt x="39" y="1314"/>
                  <a:pt x="48" y="1314"/>
                </a:cubicBezTo>
                <a:cubicBezTo>
                  <a:pt x="56" y="1314"/>
                  <a:pt x="62" y="1307"/>
                  <a:pt x="62" y="1299"/>
                </a:cubicBezTo>
                <a:cubicBezTo>
                  <a:pt x="62" y="1291"/>
                  <a:pt x="56" y="1284"/>
                  <a:pt x="48" y="1284"/>
                </a:cubicBezTo>
                <a:close/>
                <a:moveTo>
                  <a:pt x="48" y="1317"/>
                </a:moveTo>
                <a:cubicBezTo>
                  <a:pt x="39" y="1317"/>
                  <a:pt x="33" y="1323"/>
                  <a:pt x="33" y="1332"/>
                </a:cubicBezTo>
                <a:cubicBezTo>
                  <a:pt x="33" y="1340"/>
                  <a:pt x="39" y="1346"/>
                  <a:pt x="48" y="1346"/>
                </a:cubicBezTo>
                <a:cubicBezTo>
                  <a:pt x="56" y="1346"/>
                  <a:pt x="62" y="1340"/>
                  <a:pt x="62" y="1332"/>
                </a:cubicBezTo>
                <a:cubicBezTo>
                  <a:pt x="62" y="1323"/>
                  <a:pt x="56" y="1317"/>
                  <a:pt x="48" y="1317"/>
                </a:cubicBezTo>
                <a:close/>
                <a:moveTo>
                  <a:pt x="48" y="1350"/>
                </a:moveTo>
                <a:cubicBezTo>
                  <a:pt x="39" y="1350"/>
                  <a:pt x="33" y="1356"/>
                  <a:pt x="33" y="1365"/>
                </a:cubicBezTo>
                <a:cubicBezTo>
                  <a:pt x="33" y="1373"/>
                  <a:pt x="39" y="1379"/>
                  <a:pt x="48" y="1379"/>
                </a:cubicBezTo>
                <a:cubicBezTo>
                  <a:pt x="56" y="1379"/>
                  <a:pt x="62" y="1373"/>
                  <a:pt x="62" y="1365"/>
                </a:cubicBezTo>
                <a:cubicBezTo>
                  <a:pt x="62" y="1356"/>
                  <a:pt x="56" y="1350"/>
                  <a:pt x="48" y="1350"/>
                </a:cubicBezTo>
                <a:close/>
                <a:moveTo>
                  <a:pt x="48" y="1383"/>
                </a:moveTo>
                <a:cubicBezTo>
                  <a:pt x="39" y="1383"/>
                  <a:pt x="33" y="1389"/>
                  <a:pt x="33" y="1397"/>
                </a:cubicBezTo>
                <a:cubicBezTo>
                  <a:pt x="33" y="1406"/>
                  <a:pt x="39" y="1412"/>
                  <a:pt x="48" y="1412"/>
                </a:cubicBezTo>
                <a:cubicBezTo>
                  <a:pt x="56" y="1412"/>
                  <a:pt x="62" y="1406"/>
                  <a:pt x="62" y="1397"/>
                </a:cubicBezTo>
                <a:cubicBezTo>
                  <a:pt x="62" y="1389"/>
                  <a:pt x="56" y="1383"/>
                  <a:pt x="48" y="1383"/>
                </a:cubicBezTo>
                <a:close/>
                <a:moveTo>
                  <a:pt x="48" y="1416"/>
                </a:moveTo>
                <a:cubicBezTo>
                  <a:pt x="39" y="1416"/>
                  <a:pt x="33" y="1422"/>
                  <a:pt x="33" y="1430"/>
                </a:cubicBezTo>
                <a:cubicBezTo>
                  <a:pt x="33" y="1439"/>
                  <a:pt x="39" y="1445"/>
                  <a:pt x="48" y="1445"/>
                </a:cubicBezTo>
                <a:cubicBezTo>
                  <a:pt x="56" y="1445"/>
                  <a:pt x="62" y="1439"/>
                  <a:pt x="62" y="1430"/>
                </a:cubicBezTo>
                <a:cubicBezTo>
                  <a:pt x="62" y="1422"/>
                  <a:pt x="56" y="1416"/>
                  <a:pt x="48" y="1416"/>
                </a:cubicBezTo>
                <a:close/>
                <a:moveTo>
                  <a:pt x="81" y="0"/>
                </a:moveTo>
                <a:cubicBezTo>
                  <a:pt x="72" y="0"/>
                  <a:pt x="66" y="7"/>
                  <a:pt x="66" y="15"/>
                </a:cubicBezTo>
                <a:cubicBezTo>
                  <a:pt x="66" y="23"/>
                  <a:pt x="72" y="30"/>
                  <a:pt x="81" y="30"/>
                </a:cubicBezTo>
                <a:cubicBezTo>
                  <a:pt x="89" y="30"/>
                  <a:pt x="95" y="23"/>
                  <a:pt x="95" y="15"/>
                </a:cubicBezTo>
                <a:cubicBezTo>
                  <a:pt x="95" y="7"/>
                  <a:pt x="89" y="0"/>
                  <a:pt x="81" y="0"/>
                </a:cubicBezTo>
                <a:close/>
                <a:moveTo>
                  <a:pt x="81" y="33"/>
                </a:moveTo>
                <a:cubicBezTo>
                  <a:pt x="72" y="33"/>
                  <a:pt x="66" y="40"/>
                  <a:pt x="66" y="48"/>
                </a:cubicBezTo>
                <a:cubicBezTo>
                  <a:pt x="66" y="56"/>
                  <a:pt x="72" y="63"/>
                  <a:pt x="81" y="63"/>
                </a:cubicBezTo>
                <a:cubicBezTo>
                  <a:pt x="89" y="63"/>
                  <a:pt x="95" y="56"/>
                  <a:pt x="95" y="48"/>
                </a:cubicBezTo>
                <a:cubicBezTo>
                  <a:pt x="95" y="40"/>
                  <a:pt x="89" y="33"/>
                  <a:pt x="81" y="33"/>
                </a:cubicBezTo>
                <a:close/>
                <a:moveTo>
                  <a:pt x="81" y="66"/>
                </a:moveTo>
                <a:cubicBezTo>
                  <a:pt x="72" y="66"/>
                  <a:pt x="66" y="72"/>
                  <a:pt x="66" y="81"/>
                </a:cubicBezTo>
                <a:cubicBezTo>
                  <a:pt x="66" y="89"/>
                  <a:pt x="72" y="95"/>
                  <a:pt x="81" y="95"/>
                </a:cubicBezTo>
                <a:cubicBezTo>
                  <a:pt x="89" y="95"/>
                  <a:pt x="95" y="89"/>
                  <a:pt x="95" y="81"/>
                </a:cubicBezTo>
                <a:cubicBezTo>
                  <a:pt x="95" y="72"/>
                  <a:pt x="89" y="66"/>
                  <a:pt x="81" y="66"/>
                </a:cubicBezTo>
                <a:close/>
                <a:moveTo>
                  <a:pt x="81" y="99"/>
                </a:moveTo>
                <a:cubicBezTo>
                  <a:pt x="72" y="99"/>
                  <a:pt x="66" y="105"/>
                  <a:pt x="66" y="114"/>
                </a:cubicBezTo>
                <a:cubicBezTo>
                  <a:pt x="66" y="122"/>
                  <a:pt x="72" y="128"/>
                  <a:pt x="81" y="128"/>
                </a:cubicBezTo>
                <a:cubicBezTo>
                  <a:pt x="89" y="128"/>
                  <a:pt x="95" y="122"/>
                  <a:pt x="95" y="114"/>
                </a:cubicBezTo>
                <a:cubicBezTo>
                  <a:pt x="95" y="105"/>
                  <a:pt x="89" y="99"/>
                  <a:pt x="81" y="99"/>
                </a:cubicBezTo>
                <a:close/>
                <a:moveTo>
                  <a:pt x="81" y="132"/>
                </a:moveTo>
                <a:cubicBezTo>
                  <a:pt x="72" y="132"/>
                  <a:pt x="66" y="138"/>
                  <a:pt x="66" y="147"/>
                </a:cubicBezTo>
                <a:cubicBezTo>
                  <a:pt x="66" y="155"/>
                  <a:pt x="72" y="161"/>
                  <a:pt x="81" y="161"/>
                </a:cubicBezTo>
                <a:cubicBezTo>
                  <a:pt x="89" y="161"/>
                  <a:pt x="95" y="155"/>
                  <a:pt x="95" y="147"/>
                </a:cubicBezTo>
                <a:cubicBezTo>
                  <a:pt x="95" y="138"/>
                  <a:pt x="89" y="132"/>
                  <a:pt x="81" y="132"/>
                </a:cubicBezTo>
                <a:close/>
                <a:moveTo>
                  <a:pt x="81" y="165"/>
                </a:moveTo>
                <a:cubicBezTo>
                  <a:pt x="72" y="165"/>
                  <a:pt x="66" y="171"/>
                  <a:pt x="66" y="179"/>
                </a:cubicBezTo>
                <a:cubicBezTo>
                  <a:pt x="66" y="188"/>
                  <a:pt x="72" y="194"/>
                  <a:pt x="81" y="194"/>
                </a:cubicBezTo>
                <a:cubicBezTo>
                  <a:pt x="89" y="194"/>
                  <a:pt x="95" y="188"/>
                  <a:pt x="95" y="179"/>
                </a:cubicBezTo>
                <a:cubicBezTo>
                  <a:pt x="95" y="171"/>
                  <a:pt x="89" y="165"/>
                  <a:pt x="81" y="165"/>
                </a:cubicBezTo>
                <a:close/>
                <a:moveTo>
                  <a:pt x="81" y="198"/>
                </a:moveTo>
                <a:cubicBezTo>
                  <a:pt x="72" y="198"/>
                  <a:pt x="66" y="204"/>
                  <a:pt x="66" y="212"/>
                </a:cubicBezTo>
                <a:cubicBezTo>
                  <a:pt x="66" y="221"/>
                  <a:pt x="72" y="227"/>
                  <a:pt x="81" y="227"/>
                </a:cubicBezTo>
                <a:cubicBezTo>
                  <a:pt x="89" y="227"/>
                  <a:pt x="95" y="221"/>
                  <a:pt x="95" y="212"/>
                </a:cubicBezTo>
                <a:cubicBezTo>
                  <a:pt x="95" y="204"/>
                  <a:pt x="89" y="198"/>
                  <a:pt x="81" y="198"/>
                </a:cubicBezTo>
                <a:close/>
                <a:moveTo>
                  <a:pt x="81" y="230"/>
                </a:moveTo>
                <a:cubicBezTo>
                  <a:pt x="72" y="230"/>
                  <a:pt x="66" y="237"/>
                  <a:pt x="66" y="245"/>
                </a:cubicBezTo>
                <a:cubicBezTo>
                  <a:pt x="66" y="253"/>
                  <a:pt x="72" y="260"/>
                  <a:pt x="81" y="260"/>
                </a:cubicBezTo>
                <a:cubicBezTo>
                  <a:pt x="89" y="260"/>
                  <a:pt x="95" y="253"/>
                  <a:pt x="95" y="245"/>
                </a:cubicBezTo>
                <a:cubicBezTo>
                  <a:pt x="95" y="237"/>
                  <a:pt x="89" y="230"/>
                  <a:pt x="81" y="230"/>
                </a:cubicBezTo>
                <a:close/>
                <a:moveTo>
                  <a:pt x="81" y="263"/>
                </a:moveTo>
                <a:cubicBezTo>
                  <a:pt x="72" y="263"/>
                  <a:pt x="66" y="270"/>
                  <a:pt x="66" y="278"/>
                </a:cubicBezTo>
                <a:cubicBezTo>
                  <a:pt x="66" y="286"/>
                  <a:pt x="72" y="293"/>
                  <a:pt x="81" y="293"/>
                </a:cubicBezTo>
                <a:cubicBezTo>
                  <a:pt x="89" y="293"/>
                  <a:pt x="95" y="286"/>
                  <a:pt x="95" y="278"/>
                </a:cubicBezTo>
                <a:cubicBezTo>
                  <a:pt x="95" y="270"/>
                  <a:pt x="89" y="263"/>
                  <a:pt x="81" y="263"/>
                </a:cubicBezTo>
                <a:close/>
                <a:moveTo>
                  <a:pt x="81" y="296"/>
                </a:moveTo>
                <a:cubicBezTo>
                  <a:pt x="72" y="296"/>
                  <a:pt x="66" y="303"/>
                  <a:pt x="66" y="311"/>
                </a:cubicBezTo>
                <a:cubicBezTo>
                  <a:pt x="66" y="319"/>
                  <a:pt x="72" y="326"/>
                  <a:pt x="81" y="326"/>
                </a:cubicBezTo>
                <a:cubicBezTo>
                  <a:pt x="89" y="326"/>
                  <a:pt x="95" y="319"/>
                  <a:pt x="95" y="311"/>
                </a:cubicBezTo>
                <a:cubicBezTo>
                  <a:pt x="95" y="303"/>
                  <a:pt x="89" y="296"/>
                  <a:pt x="81" y="296"/>
                </a:cubicBezTo>
                <a:close/>
                <a:moveTo>
                  <a:pt x="81" y="329"/>
                </a:moveTo>
                <a:cubicBezTo>
                  <a:pt x="72" y="329"/>
                  <a:pt x="66" y="336"/>
                  <a:pt x="66" y="344"/>
                </a:cubicBezTo>
                <a:cubicBezTo>
                  <a:pt x="66" y="352"/>
                  <a:pt x="72" y="359"/>
                  <a:pt x="81" y="359"/>
                </a:cubicBezTo>
                <a:cubicBezTo>
                  <a:pt x="89" y="359"/>
                  <a:pt x="95" y="352"/>
                  <a:pt x="95" y="344"/>
                </a:cubicBezTo>
                <a:cubicBezTo>
                  <a:pt x="95" y="336"/>
                  <a:pt x="89" y="329"/>
                  <a:pt x="81" y="329"/>
                </a:cubicBezTo>
                <a:close/>
                <a:moveTo>
                  <a:pt x="81" y="362"/>
                </a:moveTo>
                <a:cubicBezTo>
                  <a:pt x="72" y="362"/>
                  <a:pt x="66" y="369"/>
                  <a:pt x="66" y="377"/>
                </a:cubicBezTo>
                <a:cubicBezTo>
                  <a:pt x="66" y="385"/>
                  <a:pt x="72" y="392"/>
                  <a:pt x="81" y="392"/>
                </a:cubicBezTo>
                <a:cubicBezTo>
                  <a:pt x="89" y="392"/>
                  <a:pt x="95" y="385"/>
                  <a:pt x="95" y="377"/>
                </a:cubicBezTo>
                <a:cubicBezTo>
                  <a:pt x="95" y="369"/>
                  <a:pt x="89" y="362"/>
                  <a:pt x="81" y="362"/>
                </a:cubicBezTo>
                <a:close/>
                <a:moveTo>
                  <a:pt x="81" y="395"/>
                </a:moveTo>
                <a:cubicBezTo>
                  <a:pt x="72" y="395"/>
                  <a:pt x="66" y="402"/>
                  <a:pt x="66" y="410"/>
                </a:cubicBezTo>
                <a:cubicBezTo>
                  <a:pt x="66" y="418"/>
                  <a:pt x="72" y="425"/>
                  <a:pt x="81" y="425"/>
                </a:cubicBezTo>
                <a:cubicBezTo>
                  <a:pt x="89" y="425"/>
                  <a:pt x="95" y="418"/>
                  <a:pt x="95" y="410"/>
                </a:cubicBezTo>
                <a:cubicBezTo>
                  <a:pt x="95" y="402"/>
                  <a:pt x="89" y="395"/>
                  <a:pt x="81" y="395"/>
                </a:cubicBezTo>
                <a:close/>
                <a:moveTo>
                  <a:pt x="81" y="428"/>
                </a:moveTo>
                <a:cubicBezTo>
                  <a:pt x="72" y="428"/>
                  <a:pt x="66" y="435"/>
                  <a:pt x="66" y="443"/>
                </a:cubicBezTo>
                <a:cubicBezTo>
                  <a:pt x="66" y="451"/>
                  <a:pt x="72" y="458"/>
                  <a:pt x="81" y="458"/>
                </a:cubicBezTo>
                <a:cubicBezTo>
                  <a:pt x="89" y="458"/>
                  <a:pt x="95" y="451"/>
                  <a:pt x="95" y="443"/>
                </a:cubicBezTo>
                <a:cubicBezTo>
                  <a:pt x="95" y="435"/>
                  <a:pt x="89" y="428"/>
                  <a:pt x="81" y="428"/>
                </a:cubicBezTo>
                <a:close/>
                <a:moveTo>
                  <a:pt x="81" y="461"/>
                </a:moveTo>
                <a:cubicBezTo>
                  <a:pt x="72" y="461"/>
                  <a:pt x="66" y="468"/>
                  <a:pt x="66" y="476"/>
                </a:cubicBezTo>
                <a:cubicBezTo>
                  <a:pt x="66" y="484"/>
                  <a:pt x="72" y="491"/>
                  <a:pt x="81" y="491"/>
                </a:cubicBezTo>
                <a:cubicBezTo>
                  <a:pt x="89" y="491"/>
                  <a:pt x="95" y="484"/>
                  <a:pt x="95" y="476"/>
                </a:cubicBezTo>
                <a:cubicBezTo>
                  <a:pt x="95" y="468"/>
                  <a:pt x="89" y="461"/>
                  <a:pt x="81" y="461"/>
                </a:cubicBezTo>
                <a:close/>
                <a:moveTo>
                  <a:pt x="81" y="494"/>
                </a:moveTo>
                <a:cubicBezTo>
                  <a:pt x="72" y="494"/>
                  <a:pt x="66" y="500"/>
                  <a:pt x="66" y="509"/>
                </a:cubicBezTo>
                <a:cubicBezTo>
                  <a:pt x="66" y="517"/>
                  <a:pt x="72" y="523"/>
                  <a:pt x="81" y="523"/>
                </a:cubicBezTo>
                <a:cubicBezTo>
                  <a:pt x="89" y="523"/>
                  <a:pt x="95" y="517"/>
                  <a:pt x="95" y="509"/>
                </a:cubicBezTo>
                <a:cubicBezTo>
                  <a:pt x="95" y="500"/>
                  <a:pt x="89" y="494"/>
                  <a:pt x="81" y="494"/>
                </a:cubicBezTo>
                <a:close/>
                <a:moveTo>
                  <a:pt x="81" y="527"/>
                </a:moveTo>
                <a:cubicBezTo>
                  <a:pt x="72" y="527"/>
                  <a:pt x="66" y="533"/>
                  <a:pt x="66" y="542"/>
                </a:cubicBezTo>
                <a:cubicBezTo>
                  <a:pt x="66" y="550"/>
                  <a:pt x="72" y="556"/>
                  <a:pt x="81" y="556"/>
                </a:cubicBezTo>
                <a:cubicBezTo>
                  <a:pt x="89" y="556"/>
                  <a:pt x="95" y="550"/>
                  <a:pt x="95" y="542"/>
                </a:cubicBezTo>
                <a:cubicBezTo>
                  <a:pt x="95" y="533"/>
                  <a:pt x="89" y="527"/>
                  <a:pt x="81" y="527"/>
                </a:cubicBezTo>
                <a:close/>
                <a:moveTo>
                  <a:pt x="81" y="560"/>
                </a:moveTo>
                <a:cubicBezTo>
                  <a:pt x="72" y="560"/>
                  <a:pt x="66" y="566"/>
                  <a:pt x="66" y="574"/>
                </a:cubicBezTo>
                <a:cubicBezTo>
                  <a:pt x="66" y="583"/>
                  <a:pt x="72" y="589"/>
                  <a:pt x="81" y="589"/>
                </a:cubicBezTo>
                <a:cubicBezTo>
                  <a:pt x="89" y="589"/>
                  <a:pt x="95" y="583"/>
                  <a:pt x="95" y="574"/>
                </a:cubicBezTo>
                <a:cubicBezTo>
                  <a:pt x="95" y="566"/>
                  <a:pt x="89" y="560"/>
                  <a:pt x="81" y="560"/>
                </a:cubicBezTo>
                <a:close/>
                <a:moveTo>
                  <a:pt x="81" y="593"/>
                </a:moveTo>
                <a:cubicBezTo>
                  <a:pt x="72" y="593"/>
                  <a:pt x="66" y="599"/>
                  <a:pt x="66" y="607"/>
                </a:cubicBezTo>
                <a:cubicBezTo>
                  <a:pt x="66" y="616"/>
                  <a:pt x="72" y="622"/>
                  <a:pt x="81" y="622"/>
                </a:cubicBezTo>
                <a:cubicBezTo>
                  <a:pt x="89" y="622"/>
                  <a:pt x="95" y="616"/>
                  <a:pt x="95" y="607"/>
                </a:cubicBezTo>
                <a:cubicBezTo>
                  <a:pt x="95" y="599"/>
                  <a:pt x="89" y="593"/>
                  <a:pt x="81" y="593"/>
                </a:cubicBezTo>
                <a:close/>
                <a:moveTo>
                  <a:pt x="81" y="625"/>
                </a:moveTo>
                <a:cubicBezTo>
                  <a:pt x="72" y="625"/>
                  <a:pt x="66" y="632"/>
                  <a:pt x="66" y="640"/>
                </a:cubicBezTo>
                <a:cubicBezTo>
                  <a:pt x="66" y="648"/>
                  <a:pt x="72" y="655"/>
                  <a:pt x="81" y="655"/>
                </a:cubicBezTo>
                <a:cubicBezTo>
                  <a:pt x="89" y="655"/>
                  <a:pt x="95" y="648"/>
                  <a:pt x="95" y="640"/>
                </a:cubicBezTo>
                <a:cubicBezTo>
                  <a:pt x="95" y="632"/>
                  <a:pt x="89" y="625"/>
                  <a:pt x="81" y="625"/>
                </a:cubicBezTo>
                <a:close/>
                <a:moveTo>
                  <a:pt x="81" y="658"/>
                </a:moveTo>
                <a:cubicBezTo>
                  <a:pt x="72" y="658"/>
                  <a:pt x="66" y="665"/>
                  <a:pt x="66" y="673"/>
                </a:cubicBezTo>
                <a:cubicBezTo>
                  <a:pt x="66" y="681"/>
                  <a:pt x="72" y="688"/>
                  <a:pt x="81" y="688"/>
                </a:cubicBezTo>
                <a:cubicBezTo>
                  <a:pt x="89" y="688"/>
                  <a:pt x="95" y="681"/>
                  <a:pt x="95" y="673"/>
                </a:cubicBezTo>
                <a:cubicBezTo>
                  <a:pt x="95" y="665"/>
                  <a:pt x="89" y="658"/>
                  <a:pt x="81" y="658"/>
                </a:cubicBezTo>
                <a:close/>
                <a:moveTo>
                  <a:pt x="81" y="691"/>
                </a:moveTo>
                <a:cubicBezTo>
                  <a:pt x="72" y="691"/>
                  <a:pt x="66" y="698"/>
                  <a:pt x="66" y="706"/>
                </a:cubicBezTo>
                <a:cubicBezTo>
                  <a:pt x="66" y="714"/>
                  <a:pt x="72" y="721"/>
                  <a:pt x="81" y="721"/>
                </a:cubicBezTo>
                <a:cubicBezTo>
                  <a:pt x="89" y="721"/>
                  <a:pt x="95" y="714"/>
                  <a:pt x="95" y="706"/>
                </a:cubicBezTo>
                <a:cubicBezTo>
                  <a:pt x="95" y="698"/>
                  <a:pt x="89" y="691"/>
                  <a:pt x="81" y="691"/>
                </a:cubicBezTo>
                <a:close/>
                <a:moveTo>
                  <a:pt x="81" y="724"/>
                </a:moveTo>
                <a:cubicBezTo>
                  <a:pt x="72" y="724"/>
                  <a:pt x="66" y="731"/>
                  <a:pt x="66" y="739"/>
                </a:cubicBezTo>
                <a:cubicBezTo>
                  <a:pt x="66" y="747"/>
                  <a:pt x="72" y="754"/>
                  <a:pt x="81" y="754"/>
                </a:cubicBezTo>
                <a:cubicBezTo>
                  <a:pt x="89" y="754"/>
                  <a:pt x="95" y="747"/>
                  <a:pt x="95" y="739"/>
                </a:cubicBezTo>
                <a:cubicBezTo>
                  <a:pt x="95" y="731"/>
                  <a:pt x="89" y="724"/>
                  <a:pt x="81" y="724"/>
                </a:cubicBezTo>
                <a:close/>
                <a:moveTo>
                  <a:pt x="81" y="757"/>
                </a:moveTo>
                <a:cubicBezTo>
                  <a:pt x="72" y="757"/>
                  <a:pt x="66" y="764"/>
                  <a:pt x="66" y="772"/>
                </a:cubicBezTo>
                <a:cubicBezTo>
                  <a:pt x="66" y="780"/>
                  <a:pt x="72" y="787"/>
                  <a:pt x="81" y="787"/>
                </a:cubicBezTo>
                <a:cubicBezTo>
                  <a:pt x="89" y="787"/>
                  <a:pt x="95" y="780"/>
                  <a:pt x="95" y="772"/>
                </a:cubicBezTo>
                <a:cubicBezTo>
                  <a:pt x="95" y="764"/>
                  <a:pt x="89" y="757"/>
                  <a:pt x="81" y="757"/>
                </a:cubicBezTo>
                <a:close/>
                <a:moveTo>
                  <a:pt x="81" y="790"/>
                </a:moveTo>
                <a:cubicBezTo>
                  <a:pt x="72" y="790"/>
                  <a:pt x="66" y="797"/>
                  <a:pt x="66" y="805"/>
                </a:cubicBezTo>
                <a:cubicBezTo>
                  <a:pt x="66" y="813"/>
                  <a:pt x="72" y="820"/>
                  <a:pt x="81" y="820"/>
                </a:cubicBezTo>
                <a:cubicBezTo>
                  <a:pt x="89" y="820"/>
                  <a:pt x="95" y="813"/>
                  <a:pt x="95" y="805"/>
                </a:cubicBezTo>
                <a:cubicBezTo>
                  <a:pt x="95" y="797"/>
                  <a:pt x="89" y="790"/>
                  <a:pt x="81" y="790"/>
                </a:cubicBezTo>
                <a:close/>
                <a:moveTo>
                  <a:pt x="81" y="823"/>
                </a:moveTo>
                <a:cubicBezTo>
                  <a:pt x="72" y="823"/>
                  <a:pt x="66" y="830"/>
                  <a:pt x="66" y="838"/>
                </a:cubicBezTo>
                <a:cubicBezTo>
                  <a:pt x="66" y="846"/>
                  <a:pt x="72" y="853"/>
                  <a:pt x="81" y="853"/>
                </a:cubicBezTo>
                <a:cubicBezTo>
                  <a:pt x="89" y="853"/>
                  <a:pt x="95" y="846"/>
                  <a:pt x="95" y="838"/>
                </a:cubicBezTo>
                <a:cubicBezTo>
                  <a:pt x="95" y="830"/>
                  <a:pt x="89" y="823"/>
                  <a:pt x="81" y="823"/>
                </a:cubicBezTo>
                <a:close/>
                <a:moveTo>
                  <a:pt x="81" y="856"/>
                </a:moveTo>
                <a:cubicBezTo>
                  <a:pt x="72" y="856"/>
                  <a:pt x="66" y="863"/>
                  <a:pt x="66" y="871"/>
                </a:cubicBezTo>
                <a:cubicBezTo>
                  <a:pt x="66" y="879"/>
                  <a:pt x="72" y="886"/>
                  <a:pt x="81" y="886"/>
                </a:cubicBezTo>
                <a:cubicBezTo>
                  <a:pt x="89" y="886"/>
                  <a:pt x="95" y="879"/>
                  <a:pt x="95" y="871"/>
                </a:cubicBezTo>
                <a:cubicBezTo>
                  <a:pt x="95" y="863"/>
                  <a:pt x="89" y="856"/>
                  <a:pt x="81" y="856"/>
                </a:cubicBezTo>
                <a:close/>
                <a:moveTo>
                  <a:pt x="81" y="889"/>
                </a:moveTo>
                <a:cubicBezTo>
                  <a:pt x="72" y="889"/>
                  <a:pt x="66" y="895"/>
                  <a:pt x="66" y="904"/>
                </a:cubicBezTo>
                <a:cubicBezTo>
                  <a:pt x="66" y="912"/>
                  <a:pt x="72" y="918"/>
                  <a:pt x="81" y="918"/>
                </a:cubicBezTo>
                <a:cubicBezTo>
                  <a:pt x="89" y="918"/>
                  <a:pt x="95" y="912"/>
                  <a:pt x="95" y="904"/>
                </a:cubicBezTo>
                <a:cubicBezTo>
                  <a:pt x="95" y="895"/>
                  <a:pt x="89" y="889"/>
                  <a:pt x="81" y="889"/>
                </a:cubicBezTo>
                <a:close/>
                <a:moveTo>
                  <a:pt x="81" y="922"/>
                </a:moveTo>
                <a:cubicBezTo>
                  <a:pt x="72" y="922"/>
                  <a:pt x="66" y="928"/>
                  <a:pt x="66" y="937"/>
                </a:cubicBezTo>
                <a:cubicBezTo>
                  <a:pt x="66" y="945"/>
                  <a:pt x="72" y="951"/>
                  <a:pt x="81" y="951"/>
                </a:cubicBezTo>
                <a:cubicBezTo>
                  <a:pt x="89" y="951"/>
                  <a:pt x="95" y="945"/>
                  <a:pt x="95" y="937"/>
                </a:cubicBezTo>
                <a:cubicBezTo>
                  <a:pt x="95" y="928"/>
                  <a:pt x="89" y="922"/>
                  <a:pt x="81" y="922"/>
                </a:cubicBezTo>
                <a:close/>
                <a:moveTo>
                  <a:pt x="81" y="955"/>
                </a:moveTo>
                <a:cubicBezTo>
                  <a:pt x="72" y="955"/>
                  <a:pt x="66" y="961"/>
                  <a:pt x="66" y="970"/>
                </a:cubicBezTo>
                <a:cubicBezTo>
                  <a:pt x="66" y="978"/>
                  <a:pt x="72" y="984"/>
                  <a:pt x="81" y="984"/>
                </a:cubicBezTo>
                <a:cubicBezTo>
                  <a:pt x="89" y="984"/>
                  <a:pt x="95" y="978"/>
                  <a:pt x="95" y="970"/>
                </a:cubicBezTo>
                <a:cubicBezTo>
                  <a:pt x="95" y="961"/>
                  <a:pt x="89" y="955"/>
                  <a:pt x="81" y="955"/>
                </a:cubicBezTo>
                <a:close/>
                <a:moveTo>
                  <a:pt x="81" y="988"/>
                </a:moveTo>
                <a:cubicBezTo>
                  <a:pt x="72" y="988"/>
                  <a:pt x="66" y="994"/>
                  <a:pt x="66" y="1002"/>
                </a:cubicBezTo>
                <a:cubicBezTo>
                  <a:pt x="66" y="1011"/>
                  <a:pt x="72" y="1017"/>
                  <a:pt x="81" y="1017"/>
                </a:cubicBezTo>
                <a:cubicBezTo>
                  <a:pt x="89" y="1017"/>
                  <a:pt x="95" y="1011"/>
                  <a:pt x="95" y="1002"/>
                </a:cubicBezTo>
                <a:cubicBezTo>
                  <a:pt x="95" y="994"/>
                  <a:pt x="89" y="988"/>
                  <a:pt x="81" y="988"/>
                </a:cubicBezTo>
                <a:close/>
                <a:moveTo>
                  <a:pt x="81" y="1021"/>
                </a:moveTo>
                <a:cubicBezTo>
                  <a:pt x="72" y="1021"/>
                  <a:pt x="66" y="1027"/>
                  <a:pt x="66" y="1035"/>
                </a:cubicBezTo>
                <a:cubicBezTo>
                  <a:pt x="66" y="1044"/>
                  <a:pt x="72" y="1050"/>
                  <a:pt x="81" y="1050"/>
                </a:cubicBezTo>
                <a:cubicBezTo>
                  <a:pt x="89" y="1050"/>
                  <a:pt x="95" y="1044"/>
                  <a:pt x="95" y="1035"/>
                </a:cubicBezTo>
                <a:cubicBezTo>
                  <a:pt x="95" y="1027"/>
                  <a:pt x="89" y="1021"/>
                  <a:pt x="81" y="1021"/>
                </a:cubicBezTo>
                <a:close/>
                <a:moveTo>
                  <a:pt x="81" y="1053"/>
                </a:moveTo>
                <a:cubicBezTo>
                  <a:pt x="72" y="1053"/>
                  <a:pt x="66" y="1060"/>
                  <a:pt x="66" y="1068"/>
                </a:cubicBezTo>
                <a:cubicBezTo>
                  <a:pt x="66" y="1076"/>
                  <a:pt x="72" y="1083"/>
                  <a:pt x="81" y="1083"/>
                </a:cubicBezTo>
                <a:cubicBezTo>
                  <a:pt x="89" y="1083"/>
                  <a:pt x="95" y="1076"/>
                  <a:pt x="95" y="1068"/>
                </a:cubicBezTo>
                <a:cubicBezTo>
                  <a:pt x="95" y="1060"/>
                  <a:pt x="89" y="1053"/>
                  <a:pt x="81" y="1053"/>
                </a:cubicBezTo>
                <a:close/>
                <a:moveTo>
                  <a:pt x="81" y="1086"/>
                </a:moveTo>
                <a:cubicBezTo>
                  <a:pt x="72" y="1086"/>
                  <a:pt x="66" y="1093"/>
                  <a:pt x="66" y="1101"/>
                </a:cubicBezTo>
                <a:cubicBezTo>
                  <a:pt x="66" y="1109"/>
                  <a:pt x="72" y="1116"/>
                  <a:pt x="81" y="1116"/>
                </a:cubicBezTo>
                <a:cubicBezTo>
                  <a:pt x="89" y="1116"/>
                  <a:pt x="95" y="1109"/>
                  <a:pt x="95" y="1101"/>
                </a:cubicBezTo>
                <a:cubicBezTo>
                  <a:pt x="95" y="1093"/>
                  <a:pt x="89" y="1086"/>
                  <a:pt x="81" y="1086"/>
                </a:cubicBezTo>
                <a:close/>
                <a:moveTo>
                  <a:pt x="81" y="1119"/>
                </a:moveTo>
                <a:cubicBezTo>
                  <a:pt x="72" y="1119"/>
                  <a:pt x="66" y="1126"/>
                  <a:pt x="66" y="1134"/>
                </a:cubicBezTo>
                <a:cubicBezTo>
                  <a:pt x="66" y="1142"/>
                  <a:pt x="72" y="1149"/>
                  <a:pt x="81" y="1149"/>
                </a:cubicBezTo>
                <a:cubicBezTo>
                  <a:pt x="89" y="1149"/>
                  <a:pt x="95" y="1142"/>
                  <a:pt x="95" y="1134"/>
                </a:cubicBezTo>
                <a:cubicBezTo>
                  <a:pt x="95" y="1126"/>
                  <a:pt x="89" y="1119"/>
                  <a:pt x="81" y="1119"/>
                </a:cubicBezTo>
                <a:close/>
                <a:moveTo>
                  <a:pt x="81" y="1152"/>
                </a:moveTo>
                <a:cubicBezTo>
                  <a:pt x="72" y="1152"/>
                  <a:pt x="66" y="1159"/>
                  <a:pt x="66" y="1167"/>
                </a:cubicBezTo>
                <a:cubicBezTo>
                  <a:pt x="66" y="1175"/>
                  <a:pt x="72" y="1182"/>
                  <a:pt x="81" y="1182"/>
                </a:cubicBezTo>
                <a:cubicBezTo>
                  <a:pt x="89" y="1182"/>
                  <a:pt x="95" y="1175"/>
                  <a:pt x="95" y="1167"/>
                </a:cubicBezTo>
                <a:cubicBezTo>
                  <a:pt x="95" y="1159"/>
                  <a:pt x="89" y="1152"/>
                  <a:pt x="81" y="1152"/>
                </a:cubicBezTo>
                <a:close/>
                <a:moveTo>
                  <a:pt x="81" y="1185"/>
                </a:moveTo>
                <a:cubicBezTo>
                  <a:pt x="72" y="1185"/>
                  <a:pt x="66" y="1192"/>
                  <a:pt x="66" y="1200"/>
                </a:cubicBezTo>
                <a:cubicBezTo>
                  <a:pt x="66" y="1208"/>
                  <a:pt x="72" y="1215"/>
                  <a:pt x="81" y="1215"/>
                </a:cubicBezTo>
                <a:cubicBezTo>
                  <a:pt x="89" y="1215"/>
                  <a:pt x="95" y="1208"/>
                  <a:pt x="95" y="1200"/>
                </a:cubicBezTo>
                <a:cubicBezTo>
                  <a:pt x="95" y="1192"/>
                  <a:pt x="89" y="1185"/>
                  <a:pt x="81" y="1185"/>
                </a:cubicBezTo>
                <a:close/>
                <a:moveTo>
                  <a:pt x="81" y="1218"/>
                </a:moveTo>
                <a:cubicBezTo>
                  <a:pt x="72" y="1218"/>
                  <a:pt x="66" y="1225"/>
                  <a:pt x="66" y="1233"/>
                </a:cubicBezTo>
                <a:cubicBezTo>
                  <a:pt x="66" y="1241"/>
                  <a:pt x="72" y="1248"/>
                  <a:pt x="81" y="1248"/>
                </a:cubicBezTo>
                <a:cubicBezTo>
                  <a:pt x="89" y="1248"/>
                  <a:pt x="95" y="1241"/>
                  <a:pt x="95" y="1233"/>
                </a:cubicBezTo>
                <a:cubicBezTo>
                  <a:pt x="95" y="1225"/>
                  <a:pt x="89" y="1218"/>
                  <a:pt x="81" y="1218"/>
                </a:cubicBezTo>
                <a:close/>
                <a:moveTo>
                  <a:pt x="81" y="1251"/>
                </a:moveTo>
                <a:cubicBezTo>
                  <a:pt x="72" y="1251"/>
                  <a:pt x="66" y="1258"/>
                  <a:pt x="66" y="1266"/>
                </a:cubicBezTo>
                <a:cubicBezTo>
                  <a:pt x="66" y="1274"/>
                  <a:pt x="72" y="1281"/>
                  <a:pt x="81" y="1281"/>
                </a:cubicBezTo>
                <a:cubicBezTo>
                  <a:pt x="89" y="1281"/>
                  <a:pt x="95" y="1274"/>
                  <a:pt x="95" y="1266"/>
                </a:cubicBezTo>
                <a:cubicBezTo>
                  <a:pt x="95" y="1258"/>
                  <a:pt x="89" y="1251"/>
                  <a:pt x="81" y="1251"/>
                </a:cubicBezTo>
                <a:close/>
                <a:moveTo>
                  <a:pt x="81" y="1284"/>
                </a:moveTo>
                <a:cubicBezTo>
                  <a:pt x="72" y="1284"/>
                  <a:pt x="66" y="1291"/>
                  <a:pt x="66" y="1299"/>
                </a:cubicBezTo>
                <a:cubicBezTo>
                  <a:pt x="66" y="1307"/>
                  <a:pt x="72" y="1314"/>
                  <a:pt x="81" y="1314"/>
                </a:cubicBezTo>
                <a:cubicBezTo>
                  <a:pt x="89" y="1314"/>
                  <a:pt x="95" y="1307"/>
                  <a:pt x="95" y="1299"/>
                </a:cubicBezTo>
                <a:cubicBezTo>
                  <a:pt x="95" y="1291"/>
                  <a:pt x="89" y="1284"/>
                  <a:pt x="81" y="1284"/>
                </a:cubicBezTo>
                <a:close/>
                <a:moveTo>
                  <a:pt x="81" y="1317"/>
                </a:moveTo>
                <a:cubicBezTo>
                  <a:pt x="72" y="1317"/>
                  <a:pt x="66" y="1323"/>
                  <a:pt x="66" y="1332"/>
                </a:cubicBezTo>
                <a:cubicBezTo>
                  <a:pt x="66" y="1340"/>
                  <a:pt x="72" y="1346"/>
                  <a:pt x="81" y="1346"/>
                </a:cubicBezTo>
                <a:cubicBezTo>
                  <a:pt x="89" y="1346"/>
                  <a:pt x="95" y="1340"/>
                  <a:pt x="95" y="1332"/>
                </a:cubicBezTo>
                <a:cubicBezTo>
                  <a:pt x="95" y="1323"/>
                  <a:pt x="89" y="1317"/>
                  <a:pt x="81" y="1317"/>
                </a:cubicBezTo>
                <a:close/>
                <a:moveTo>
                  <a:pt x="81" y="1350"/>
                </a:moveTo>
                <a:cubicBezTo>
                  <a:pt x="72" y="1350"/>
                  <a:pt x="66" y="1356"/>
                  <a:pt x="66" y="1365"/>
                </a:cubicBezTo>
                <a:cubicBezTo>
                  <a:pt x="66" y="1373"/>
                  <a:pt x="72" y="1379"/>
                  <a:pt x="81" y="1379"/>
                </a:cubicBezTo>
                <a:cubicBezTo>
                  <a:pt x="89" y="1379"/>
                  <a:pt x="95" y="1373"/>
                  <a:pt x="95" y="1365"/>
                </a:cubicBezTo>
                <a:cubicBezTo>
                  <a:pt x="95" y="1356"/>
                  <a:pt x="89" y="1350"/>
                  <a:pt x="81" y="1350"/>
                </a:cubicBezTo>
                <a:close/>
                <a:moveTo>
                  <a:pt x="81" y="1383"/>
                </a:moveTo>
                <a:cubicBezTo>
                  <a:pt x="72" y="1383"/>
                  <a:pt x="66" y="1389"/>
                  <a:pt x="66" y="1397"/>
                </a:cubicBezTo>
                <a:cubicBezTo>
                  <a:pt x="66" y="1406"/>
                  <a:pt x="72" y="1412"/>
                  <a:pt x="81" y="1412"/>
                </a:cubicBezTo>
                <a:cubicBezTo>
                  <a:pt x="89" y="1412"/>
                  <a:pt x="95" y="1406"/>
                  <a:pt x="95" y="1397"/>
                </a:cubicBezTo>
                <a:cubicBezTo>
                  <a:pt x="95" y="1389"/>
                  <a:pt x="89" y="1383"/>
                  <a:pt x="81" y="1383"/>
                </a:cubicBezTo>
                <a:close/>
                <a:moveTo>
                  <a:pt x="81" y="1416"/>
                </a:moveTo>
                <a:cubicBezTo>
                  <a:pt x="72" y="1416"/>
                  <a:pt x="66" y="1422"/>
                  <a:pt x="66" y="1430"/>
                </a:cubicBezTo>
                <a:cubicBezTo>
                  <a:pt x="66" y="1439"/>
                  <a:pt x="72" y="1445"/>
                  <a:pt x="81" y="1445"/>
                </a:cubicBezTo>
                <a:cubicBezTo>
                  <a:pt x="89" y="1445"/>
                  <a:pt x="95" y="1439"/>
                  <a:pt x="95" y="1430"/>
                </a:cubicBezTo>
                <a:cubicBezTo>
                  <a:pt x="95" y="1422"/>
                  <a:pt x="89" y="1416"/>
                  <a:pt x="81" y="1416"/>
                </a:cubicBezTo>
                <a:close/>
                <a:moveTo>
                  <a:pt x="113" y="0"/>
                </a:moveTo>
                <a:cubicBezTo>
                  <a:pt x="105" y="0"/>
                  <a:pt x="99" y="7"/>
                  <a:pt x="99" y="15"/>
                </a:cubicBezTo>
                <a:cubicBezTo>
                  <a:pt x="99" y="23"/>
                  <a:pt x="105" y="30"/>
                  <a:pt x="113" y="30"/>
                </a:cubicBezTo>
                <a:cubicBezTo>
                  <a:pt x="122" y="30"/>
                  <a:pt x="128" y="23"/>
                  <a:pt x="128" y="15"/>
                </a:cubicBezTo>
                <a:cubicBezTo>
                  <a:pt x="128" y="7"/>
                  <a:pt x="122" y="0"/>
                  <a:pt x="113" y="0"/>
                </a:cubicBezTo>
                <a:close/>
                <a:moveTo>
                  <a:pt x="113" y="33"/>
                </a:moveTo>
                <a:cubicBezTo>
                  <a:pt x="105" y="33"/>
                  <a:pt x="99" y="40"/>
                  <a:pt x="99" y="48"/>
                </a:cubicBezTo>
                <a:cubicBezTo>
                  <a:pt x="99" y="56"/>
                  <a:pt x="105" y="63"/>
                  <a:pt x="113" y="63"/>
                </a:cubicBezTo>
                <a:cubicBezTo>
                  <a:pt x="122" y="63"/>
                  <a:pt x="128" y="56"/>
                  <a:pt x="128" y="48"/>
                </a:cubicBezTo>
                <a:cubicBezTo>
                  <a:pt x="128" y="40"/>
                  <a:pt x="122" y="33"/>
                  <a:pt x="113" y="33"/>
                </a:cubicBezTo>
                <a:close/>
                <a:moveTo>
                  <a:pt x="113" y="66"/>
                </a:moveTo>
                <a:cubicBezTo>
                  <a:pt x="105" y="66"/>
                  <a:pt x="99" y="72"/>
                  <a:pt x="99" y="81"/>
                </a:cubicBezTo>
                <a:cubicBezTo>
                  <a:pt x="99" y="89"/>
                  <a:pt x="105" y="95"/>
                  <a:pt x="113" y="95"/>
                </a:cubicBezTo>
                <a:cubicBezTo>
                  <a:pt x="122" y="95"/>
                  <a:pt x="128" y="89"/>
                  <a:pt x="128" y="81"/>
                </a:cubicBezTo>
                <a:cubicBezTo>
                  <a:pt x="128" y="72"/>
                  <a:pt x="122" y="66"/>
                  <a:pt x="113" y="66"/>
                </a:cubicBezTo>
                <a:close/>
                <a:moveTo>
                  <a:pt x="113" y="99"/>
                </a:moveTo>
                <a:cubicBezTo>
                  <a:pt x="105" y="99"/>
                  <a:pt x="99" y="105"/>
                  <a:pt x="99" y="114"/>
                </a:cubicBezTo>
                <a:cubicBezTo>
                  <a:pt x="99" y="122"/>
                  <a:pt x="105" y="128"/>
                  <a:pt x="113" y="128"/>
                </a:cubicBezTo>
                <a:cubicBezTo>
                  <a:pt x="122" y="128"/>
                  <a:pt x="128" y="122"/>
                  <a:pt x="128" y="114"/>
                </a:cubicBezTo>
                <a:cubicBezTo>
                  <a:pt x="128" y="105"/>
                  <a:pt x="122" y="99"/>
                  <a:pt x="113" y="99"/>
                </a:cubicBezTo>
                <a:close/>
                <a:moveTo>
                  <a:pt x="113" y="132"/>
                </a:moveTo>
                <a:cubicBezTo>
                  <a:pt x="105" y="132"/>
                  <a:pt x="99" y="138"/>
                  <a:pt x="99" y="147"/>
                </a:cubicBezTo>
                <a:cubicBezTo>
                  <a:pt x="99" y="155"/>
                  <a:pt x="105" y="161"/>
                  <a:pt x="113" y="161"/>
                </a:cubicBezTo>
                <a:cubicBezTo>
                  <a:pt x="122" y="161"/>
                  <a:pt x="128" y="155"/>
                  <a:pt x="128" y="147"/>
                </a:cubicBezTo>
                <a:cubicBezTo>
                  <a:pt x="128" y="138"/>
                  <a:pt x="122" y="132"/>
                  <a:pt x="113" y="132"/>
                </a:cubicBezTo>
                <a:close/>
                <a:moveTo>
                  <a:pt x="113" y="165"/>
                </a:moveTo>
                <a:cubicBezTo>
                  <a:pt x="105" y="165"/>
                  <a:pt x="99" y="171"/>
                  <a:pt x="99" y="179"/>
                </a:cubicBezTo>
                <a:cubicBezTo>
                  <a:pt x="99" y="188"/>
                  <a:pt x="105" y="194"/>
                  <a:pt x="113" y="194"/>
                </a:cubicBezTo>
                <a:cubicBezTo>
                  <a:pt x="122" y="194"/>
                  <a:pt x="128" y="188"/>
                  <a:pt x="128" y="179"/>
                </a:cubicBezTo>
                <a:cubicBezTo>
                  <a:pt x="128" y="171"/>
                  <a:pt x="122" y="165"/>
                  <a:pt x="113" y="165"/>
                </a:cubicBezTo>
                <a:close/>
                <a:moveTo>
                  <a:pt x="113" y="198"/>
                </a:moveTo>
                <a:cubicBezTo>
                  <a:pt x="105" y="198"/>
                  <a:pt x="99" y="204"/>
                  <a:pt x="99" y="212"/>
                </a:cubicBezTo>
                <a:cubicBezTo>
                  <a:pt x="99" y="221"/>
                  <a:pt x="105" y="227"/>
                  <a:pt x="113" y="227"/>
                </a:cubicBezTo>
                <a:cubicBezTo>
                  <a:pt x="122" y="227"/>
                  <a:pt x="128" y="221"/>
                  <a:pt x="128" y="212"/>
                </a:cubicBezTo>
                <a:cubicBezTo>
                  <a:pt x="128" y="204"/>
                  <a:pt x="122" y="198"/>
                  <a:pt x="113" y="198"/>
                </a:cubicBezTo>
                <a:close/>
                <a:moveTo>
                  <a:pt x="113" y="230"/>
                </a:moveTo>
                <a:cubicBezTo>
                  <a:pt x="105" y="230"/>
                  <a:pt x="99" y="237"/>
                  <a:pt x="99" y="245"/>
                </a:cubicBezTo>
                <a:cubicBezTo>
                  <a:pt x="99" y="253"/>
                  <a:pt x="105" y="260"/>
                  <a:pt x="113" y="260"/>
                </a:cubicBezTo>
                <a:cubicBezTo>
                  <a:pt x="122" y="260"/>
                  <a:pt x="128" y="253"/>
                  <a:pt x="128" y="245"/>
                </a:cubicBezTo>
                <a:cubicBezTo>
                  <a:pt x="128" y="237"/>
                  <a:pt x="122" y="230"/>
                  <a:pt x="113" y="230"/>
                </a:cubicBezTo>
                <a:close/>
                <a:moveTo>
                  <a:pt x="113" y="263"/>
                </a:moveTo>
                <a:cubicBezTo>
                  <a:pt x="105" y="263"/>
                  <a:pt x="99" y="270"/>
                  <a:pt x="99" y="278"/>
                </a:cubicBezTo>
                <a:cubicBezTo>
                  <a:pt x="99" y="286"/>
                  <a:pt x="105" y="293"/>
                  <a:pt x="113" y="293"/>
                </a:cubicBezTo>
                <a:cubicBezTo>
                  <a:pt x="122" y="293"/>
                  <a:pt x="128" y="286"/>
                  <a:pt x="128" y="278"/>
                </a:cubicBezTo>
                <a:cubicBezTo>
                  <a:pt x="128" y="270"/>
                  <a:pt x="122" y="263"/>
                  <a:pt x="113" y="263"/>
                </a:cubicBezTo>
                <a:close/>
                <a:moveTo>
                  <a:pt x="113" y="296"/>
                </a:moveTo>
                <a:cubicBezTo>
                  <a:pt x="105" y="296"/>
                  <a:pt x="99" y="303"/>
                  <a:pt x="99" y="311"/>
                </a:cubicBezTo>
                <a:cubicBezTo>
                  <a:pt x="99" y="319"/>
                  <a:pt x="105" y="326"/>
                  <a:pt x="113" y="326"/>
                </a:cubicBezTo>
                <a:cubicBezTo>
                  <a:pt x="122" y="326"/>
                  <a:pt x="128" y="319"/>
                  <a:pt x="128" y="311"/>
                </a:cubicBezTo>
                <a:cubicBezTo>
                  <a:pt x="128" y="303"/>
                  <a:pt x="122" y="296"/>
                  <a:pt x="113" y="296"/>
                </a:cubicBezTo>
                <a:close/>
                <a:moveTo>
                  <a:pt x="113" y="329"/>
                </a:moveTo>
                <a:cubicBezTo>
                  <a:pt x="105" y="329"/>
                  <a:pt x="99" y="336"/>
                  <a:pt x="99" y="344"/>
                </a:cubicBezTo>
                <a:cubicBezTo>
                  <a:pt x="99" y="352"/>
                  <a:pt x="105" y="359"/>
                  <a:pt x="113" y="359"/>
                </a:cubicBezTo>
                <a:cubicBezTo>
                  <a:pt x="122" y="359"/>
                  <a:pt x="128" y="352"/>
                  <a:pt x="128" y="344"/>
                </a:cubicBezTo>
                <a:cubicBezTo>
                  <a:pt x="128" y="336"/>
                  <a:pt x="122" y="329"/>
                  <a:pt x="113" y="329"/>
                </a:cubicBezTo>
                <a:close/>
                <a:moveTo>
                  <a:pt x="113" y="362"/>
                </a:moveTo>
                <a:cubicBezTo>
                  <a:pt x="105" y="362"/>
                  <a:pt x="99" y="369"/>
                  <a:pt x="99" y="377"/>
                </a:cubicBezTo>
                <a:cubicBezTo>
                  <a:pt x="99" y="385"/>
                  <a:pt x="105" y="392"/>
                  <a:pt x="113" y="392"/>
                </a:cubicBezTo>
                <a:cubicBezTo>
                  <a:pt x="122" y="392"/>
                  <a:pt x="128" y="385"/>
                  <a:pt x="128" y="377"/>
                </a:cubicBezTo>
                <a:cubicBezTo>
                  <a:pt x="128" y="369"/>
                  <a:pt x="122" y="362"/>
                  <a:pt x="113" y="362"/>
                </a:cubicBezTo>
                <a:close/>
                <a:moveTo>
                  <a:pt x="113" y="395"/>
                </a:moveTo>
                <a:cubicBezTo>
                  <a:pt x="105" y="395"/>
                  <a:pt x="99" y="402"/>
                  <a:pt x="99" y="410"/>
                </a:cubicBezTo>
                <a:cubicBezTo>
                  <a:pt x="99" y="418"/>
                  <a:pt x="105" y="425"/>
                  <a:pt x="113" y="425"/>
                </a:cubicBezTo>
                <a:cubicBezTo>
                  <a:pt x="122" y="425"/>
                  <a:pt x="128" y="418"/>
                  <a:pt x="128" y="410"/>
                </a:cubicBezTo>
                <a:cubicBezTo>
                  <a:pt x="128" y="402"/>
                  <a:pt x="122" y="395"/>
                  <a:pt x="113" y="395"/>
                </a:cubicBezTo>
                <a:close/>
                <a:moveTo>
                  <a:pt x="113" y="428"/>
                </a:moveTo>
                <a:cubicBezTo>
                  <a:pt x="105" y="428"/>
                  <a:pt x="99" y="435"/>
                  <a:pt x="99" y="443"/>
                </a:cubicBezTo>
                <a:cubicBezTo>
                  <a:pt x="99" y="451"/>
                  <a:pt x="105" y="458"/>
                  <a:pt x="113" y="458"/>
                </a:cubicBezTo>
                <a:cubicBezTo>
                  <a:pt x="122" y="458"/>
                  <a:pt x="128" y="451"/>
                  <a:pt x="128" y="443"/>
                </a:cubicBezTo>
                <a:cubicBezTo>
                  <a:pt x="128" y="435"/>
                  <a:pt x="122" y="428"/>
                  <a:pt x="113" y="428"/>
                </a:cubicBezTo>
                <a:close/>
                <a:moveTo>
                  <a:pt x="113" y="461"/>
                </a:moveTo>
                <a:cubicBezTo>
                  <a:pt x="105" y="461"/>
                  <a:pt x="99" y="468"/>
                  <a:pt x="99" y="476"/>
                </a:cubicBezTo>
                <a:cubicBezTo>
                  <a:pt x="99" y="484"/>
                  <a:pt x="105" y="491"/>
                  <a:pt x="113" y="491"/>
                </a:cubicBezTo>
                <a:cubicBezTo>
                  <a:pt x="122" y="491"/>
                  <a:pt x="128" y="484"/>
                  <a:pt x="128" y="476"/>
                </a:cubicBezTo>
                <a:cubicBezTo>
                  <a:pt x="128" y="468"/>
                  <a:pt x="122" y="461"/>
                  <a:pt x="113" y="461"/>
                </a:cubicBezTo>
                <a:close/>
                <a:moveTo>
                  <a:pt x="113" y="494"/>
                </a:moveTo>
                <a:cubicBezTo>
                  <a:pt x="105" y="494"/>
                  <a:pt x="99" y="500"/>
                  <a:pt x="99" y="509"/>
                </a:cubicBezTo>
                <a:cubicBezTo>
                  <a:pt x="99" y="517"/>
                  <a:pt x="105" y="523"/>
                  <a:pt x="113" y="523"/>
                </a:cubicBezTo>
                <a:cubicBezTo>
                  <a:pt x="122" y="523"/>
                  <a:pt x="128" y="517"/>
                  <a:pt x="128" y="509"/>
                </a:cubicBezTo>
                <a:cubicBezTo>
                  <a:pt x="128" y="500"/>
                  <a:pt x="122" y="494"/>
                  <a:pt x="113" y="494"/>
                </a:cubicBezTo>
                <a:close/>
                <a:moveTo>
                  <a:pt x="113" y="527"/>
                </a:moveTo>
                <a:cubicBezTo>
                  <a:pt x="105" y="527"/>
                  <a:pt x="99" y="533"/>
                  <a:pt x="99" y="542"/>
                </a:cubicBezTo>
                <a:cubicBezTo>
                  <a:pt x="99" y="550"/>
                  <a:pt x="105" y="556"/>
                  <a:pt x="113" y="556"/>
                </a:cubicBezTo>
                <a:cubicBezTo>
                  <a:pt x="122" y="556"/>
                  <a:pt x="128" y="550"/>
                  <a:pt x="128" y="542"/>
                </a:cubicBezTo>
                <a:cubicBezTo>
                  <a:pt x="128" y="533"/>
                  <a:pt x="122" y="527"/>
                  <a:pt x="113" y="527"/>
                </a:cubicBezTo>
                <a:close/>
                <a:moveTo>
                  <a:pt x="113" y="560"/>
                </a:moveTo>
                <a:cubicBezTo>
                  <a:pt x="105" y="560"/>
                  <a:pt x="99" y="566"/>
                  <a:pt x="99" y="574"/>
                </a:cubicBezTo>
                <a:cubicBezTo>
                  <a:pt x="99" y="583"/>
                  <a:pt x="105" y="589"/>
                  <a:pt x="113" y="589"/>
                </a:cubicBezTo>
                <a:cubicBezTo>
                  <a:pt x="122" y="589"/>
                  <a:pt x="128" y="583"/>
                  <a:pt x="128" y="574"/>
                </a:cubicBezTo>
                <a:cubicBezTo>
                  <a:pt x="128" y="566"/>
                  <a:pt x="122" y="560"/>
                  <a:pt x="113" y="560"/>
                </a:cubicBezTo>
                <a:close/>
                <a:moveTo>
                  <a:pt x="113" y="593"/>
                </a:moveTo>
                <a:cubicBezTo>
                  <a:pt x="105" y="593"/>
                  <a:pt x="99" y="599"/>
                  <a:pt x="99" y="607"/>
                </a:cubicBezTo>
                <a:cubicBezTo>
                  <a:pt x="99" y="616"/>
                  <a:pt x="105" y="622"/>
                  <a:pt x="113" y="622"/>
                </a:cubicBezTo>
                <a:cubicBezTo>
                  <a:pt x="122" y="622"/>
                  <a:pt x="128" y="616"/>
                  <a:pt x="128" y="607"/>
                </a:cubicBezTo>
                <a:cubicBezTo>
                  <a:pt x="128" y="599"/>
                  <a:pt x="122" y="593"/>
                  <a:pt x="113" y="593"/>
                </a:cubicBezTo>
                <a:close/>
                <a:moveTo>
                  <a:pt x="113" y="625"/>
                </a:moveTo>
                <a:cubicBezTo>
                  <a:pt x="105" y="625"/>
                  <a:pt x="99" y="632"/>
                  <a:pt x="99" y="640"/>
                </a:cubicBezTo>
                <a:cubicBezTo>
                  <a:pt x="99" y="648"/>
                  <a:pt x="105" y="655"/>
                  <a:pt x="113" y="655"/>
                </a:cubicBezTo>
                <a:cubicBezTo>
                  <a:pt x="122" y="655"/>
                  <a:pt x="128" y="648"/>
                  <a:pt x="128" y="640"/>
                </a:cubicBezTo>
                <a:cubicBezTo>
                  <a:pt x="128" y="632"/>
                  <a:pt x="122" y="625"/>
                  <a:pt x="113" y="625"/>
                </a:cubicBezTo>
                <a:close/>
                <a:moveTo>
                  <a:pt x="113" y="658"/>
                </a:moveTo>
                <a:cubicBezTo>
                  <a:pt x="105" y="658"/>
                  <a:pt x="99" y="665"/>
                  <a:pt x="99" y="673"/>
                </a:cubicBezTo>
                <a:cubicBezTo>
                  <a:pt x="99" y="681"/>
                  <a:pt x="105" y="688"/>
                  <a:pt x="113" y="688"/>
                </a:cubicBezTo>
                <a:cubicBezTo>
                  <a:pt x="122" y="688"/>
                  <a:pt x="128" y="681"/>
                  <a:pt x="128" y="673"/>
                </a:cubicBezTo>
                <a:cubicBezTo>
                  <a:pt x="128" y="665"/>
                  <a:pt x="122" y="658"/>
                  <a:pt x="113" y="658"/>
                </a:cubicBezTo>
                <a:close/>
                <a:moveTo>
                  <a:pt x="113" y="691"/>
                </a:moveTo>
                <a:cubicBezTo>
                  <a:pt x="105" y="691"/>
                  <a:pt x="99" y="698"/>
                  <a:pt x="99" y="706"/>
                </a:cubicBezTo>
                <a:cubicBezTo>
                  <a:pt x="99" y="714"/>
                  <a:pt x="105" y="721"/>
                  <a:pt x="113" y="721"/>
                </a:cubicBezTo>
                <a:cubicBezTo>
                  <a:pt x="122" y="721"/>
                  <a:pt x="128" y="714"/>
                  <a:pt x="128" y="706"/>
                </a:cubicBezTo>
                <a:cubicBezTo>
                  <a:pt x="128" y="698"/>
                  <a:pt x="122" y="691"/>
                  <a:pt x="113" y="691"/>
                </a:cubicBezTo>
                <a:close/>
                <a:moveTo>
                  <a:pt x="113" y="724"/>
                </a:moveTo>
                <a:cubicBezTo>
                  <a:pt x="105" y="724"/>
                  <a:pt x="99" y="731"/>
                  <a:pt x="99" y="739"/>
                </a:cubicBezTo>
                <a:cubicBezTo>
                  <a:pt x="99" y="747"/>
                  <a:pt x="105" y="754"/>
                  <a:pt x="113" y="754"/>
                </a:cubicBezTo>
                <a:cubicBezTo>
                  <a:pt x="122" y="754"/>
                  <a:pt x="128" y="747"/>
                  <a:pt x="128" y="739"/>
                </a:cubicBezTo>
                <a:cubicBezTo>
                  <a:pt x="128" y="731"/>
                  <a:pt x="122" y="724"/>
                  <a:pt x="113" y="724"/>
                </a:cubicBezTo>
                <a:close/>
                <a:moveTo>
                  <a:pt x="113" y="757"/>
                </a:moveTo>
                <a:cubicBezTo>
                  <a:pt x="105" y="757"/>
                  <a:pt x="99" y="764"/>
                  <a:pt x="99" y="772"/>
                </a:cubicBezTo>
                <a:cubicBezTo>
                  <a:pt x="99" y="780"/>
                  <a:pt x="105" y="787"/>
                  <a:pt x="113" y="787"/>
                </a:cubicBezTo>
                <a:cubicBezTo>
                  <a:pt x="122" y="787"/>
                  <a:pt x="128" y="780"/>
                  <a:pt x="128" y="772"/>
                </a:cubicBezTo>
                <a:cubicBezTo>
                  <a:pt x="128" y="764"/>
                  <a:pt x="122" y="757"/>
                  <a:pt x="113" y="757"/>
                </a:cubicBezTo>
                <a:close/>
                <a:moveTo>
                  <a:pt x="113" y="790"/>
                </a:moveTo>
                <a:cubicBezTo>
                  <a:pt x="105" y="790"/>
                  <a:pt x="99" y="797"/>
                  <a:pt x="99" y="805"/>
                </a:cubicBezTo>
                <a:cubicBezTo>
                  <a:pt x="99" y="813"/>
                  <a:pt x="105" y="820"/>
                  <a:pt x="113" y="820"/>
                </a:cubicBezTo>
                <a:cubicBezTo>
                  <a:pt x="122" y="820"/>
                  <a:pt x="128" y="813"/>
                  <a:pt x="128" y="805"/>
                </a:cubicBezTo>
                <a:cubicBezTo>
                  <a:pt x="128" y="797"/>
                  <a:pt x="122" y="790"/>
                  <a:pt x="113" y="790"/>
                </a:cubicBezTo>
                <a:close/>
                <a:moveTo>
                  <a:pt x="113" y="823"/>
                </a:moveTo>
                <a:cubicBezTo>
                  <a:pt x="105" y="823"/>
                  <a:pt x="99" y="830"/>
                  <a:pt x="99" y="838"/>
                </a:cubicBezTo>
                <a:cubicBezTo>
                  <a:pt x="99" y="846"/>
                  <a:pt x="105" y="853"/>
                  <a:pt x="113" y="853"/>
                </a:cubicBezTo>
                <a:cubicBezTo>
                  <a:pt x="122" y="853"/>
                  <a:pt x="128" y="846"/>
                  <a:pt x="128" y="838"/>
                </a:cubicBezTo>
                <a:cubicBezTo>
                  <a:pt x="128" y="830"/>
                  <a:pt x="122" y="823"/>
                  <a:pt x="113" y="823"/>
                </a:cubicBezTo>
                <a:close/>
                <a:moveTo>
                  <a:pt x="113" y="856"/>
                </a:moveTo>
                <a:cubicBezTo>
                  <a:pt x="105" y="856"/>
                  <a:pt x="99" y="863"/>
                  <a:pt x="99" y="871"/>
                </a:cubicBezTo>
                <a:cubicBezTo>
                  <a:pt x="99" y="879"/>
                  <a:pt x="105" y="886"/>
                  <a:pt x="113" y="886"/>
                </a:cubicBezTo>
                <a:cubicBezTo>
                  <a:pt x="122" y="886"/>
                  <a:pt x="128" y="879"/>
                  <a:pt x="128" y="871"/>
                </a:cubicBezTo>
                <a:cubicBezTo>
                  <a:pt x="128" y="863"/>
                  <a:pt x="122" y="856"/>
                  <a:pt x="113" y="856"/>
                </a:cubicBezTo>
                <a:close/>
                <a:moveTo>
                  <a:pt x="113" y="889"/>
                </a:moveTo>
                <a:cubicBezTo>
                  <a:pt x="105" y="889"/>
                  <a:pt x="99" y="895"/>
                  <a:pt x="99" y="904"/>
                </a:cubicBezTo>
                <a:cubicBezTo>
                  <a:pt x="99" y="912"/>
                  <a:pt x="105" y="918"/>
                  <a:pt x="113" y="918"/>
                </a:cubicBezTo>
                <a:cubicBezTo>
                  <a:pt x="122" y="918"/>
                  <a:pt x="128" y="912"/>
                  <a:pt x="128" y="904"/>
                </a:cubicBezTo>
                <a:cubicBezTo>
                  <a:pt x="128" y="895"/>
                  <a:pt x="122" y="889"/>
                  <a:pt x="113" y="889"/>
                </a:cubicBezTo>
                <a:close/>
                <a:moveTo>
                  <a:pt x="113" y="922"/>
                </a:moveTo>
                <a:cubicBezTo>
                  <a:pt x="105" y="922"/>
                  <a:pt x="99" y="928"/>
                  <a:pt x="99" y="937"/>
                </a:cubicBezTo>
                <a:cubicBezTo>
                  <a:pt x="99" y="945"/>
                  <a:pt x="105" y="951"/>
                  <a:pt x="113" y="951"/>
                </a:cubicBezTo>
                <a:cubicBezTo>
                  <a:pt x="122" y="951"/>
                  <a:pt x="128" y="945"/>
                  <a:pt x="128" y="937"/>
                </a:cubicBezTo>
                <a:cubicBezTo>
                  <a:pt x="128" y="928"/>
                  <a:pt x="122" y="922"/>
                  <a:pt x="113" y="922"/>
                </a:cubicBezTo>
                <a:close/>
                <a:moveTo>
                  <a:pt x="113" y="955"/>
                </a:moveTo>
                <a:cubicBezTo>
                  <a:pt x="105" y="955"/>
                  <a:pt x="99" y="961"/>
                  <a:pt x="99" y="970"/>
                </a:cubicBezTo>
                <a:cubicBezTo>
                  <a:pt x="99" y="978"/>
                  <a:pt x="105" y="984"/>
                  <a:pt x="113" y="984"/>
                </a:cubicBezTo>
                <a:cubicBezTo>
                  <a:pt x="122" y="984"/>
                  <a:pt x="128" y="978"/>
                  <a:pt x="128" y="970"/>
                </a:cubicBezTo>
                <a:cubicBezTo>
                  <a:pt x="128" y="961"/>
                  <a:pt x="122" y="955"/>
                  <a:pt x="113" y="955"/>
                </a:cubicBezTo>
                <a:close/>
                <a:moveTo>
                  <a:pt x="113" y="988"/>
                </a:moveTo>
                <a:cubicBezTo>
                  <a:pt x="105" y="988"/>
                  <a:pt x="99" y="994"/>
                  <a:pt x="99" y="1002"/>
                </a:cubicBezTo>
                <a:cubicBezTo>
                  <a:pt x="99" y="1011"/>
                  <a:pt x="105" y="1017"/>
                  <a:pt x="113" y="1017"/>
                </a:cubicBezTo>
                <a:cubicBezTo>
                  <a:pt x="122" y="1017"/>
                  <a:pt x="128" y="1011"/>
                  <a:pt x="128" y="1002"/>
                </a:cubicBezTo>
                <a:cubicBezTo>
                  <a:pt x="128" y="994"/>
                  <a:pt x="122" y="988"/>
                  <a:pt x="113" y="988"/>
                </a:cubicBezTo>
                <a:close/>
                <a:moveTo>
                  <a:pt x="113" y="1021"/>
                </a:moveTo>
                <a:cubicBezTo>
                  <a:pt x="105" y="1021"/>
                  <a:pt x="99" y="1027"/>
                  <a:pt x="99" y="1035"/>
                </a:cubicBezTo>
                <a:cubicBezTo>
                  <a:pt x="99" y="1044"/>
                  <a:pt x="105" y="1050"/>
                  <a:pt x="113" y="1050"/>
                </a:cubicBezTo>
                <a:cubicBezTo>
                  <a:pt x="122" y="1050"/>
                  <a:pt x="128" y="1044"/>
                  <a:pt x="128" y="1035"/>
                </a:cubicBezTo>
                <a:cubicBezTo>
                  <a:pt x="128" y="1027"/>
                  <a:pt x="122" y="1021"/>
                  <a:pt x="113" y="1021"/>
                </a:cubicBezTo>
                <a:close/>
                <a:moveTo>
                  <a:pt x="113" y="1053"/>
                </a:moveTo>
                <a:cubicBezTo>
                  <a:pt x="105" y="1053"/>
                  <a:pt x="99" y="1060"/>
                  <a:pt x="99" y="1068"/>
                </a:cubicBezTo>
                <a:cubicBezTo>
                  <a:pt x="99" y="1076"/>
                  <a:pt x="105" y="1083"/>
                  <a:pt x="113" y="1083"/>
                </a:cubicBezTo>
                <a:cubicBezTo>
                  <a:pt x="122" y="1083"/>
                  <a:pt x="128" y="1076"/>
                  <a:pt x="128" y="1068"/>
                </a:cubicBezTo>
                <a:cubicBezTo>
                  <a:pt x="128" y="1060"/>
                  <a:pt x="122" y="1053"/>
                  <a:pt x="113" y="1053"/>
                </a:cubicBezTo>
                <a:close/>
                <a:moveTo>
                  <a:pt x="113" y="1086"/>
                </a:moveTo>
                <a:cubicBezTo>
                  <a:pt x="105" y="1086"/>
                  <a:pt x="99" y="1093"/>
                  <a:pt x="99" y="1101"/>
                </a:cubicBezTo>
                <a:cubicBezTo>
                  <a:pt x="99" y="1109"/>
                  <a:pt x="105" y="1116"/>
                  <a:pt x="113" y="1116"/>
                </a:cubicBezTo>
                <a:cubicBezTo>
                  <a:pt x="122" y="1116"/>
                  <a:pt x="128" y="1109"/>
                  <a:pt x="128" y="1101"/>
                </a:cubicBezTo>
                <a:cubicBezTo>
                  <a:pt x="128" y="1093"/>
                  <a:pt x="122" y="1086"/>
                  <a:pt x="113" y="1086"/>
                </a:cubicBezTo>
                <a:close/>
                <a:moveTo>
                  <a:pt x="113" y="1119"/>
                </a:moveTo>
                <a:cubicBezTo>
                  <a:pt x="105" y="1119"/>
                  <a:pt x="99" y="1126"/>
                  <a:pt x="99" y="1134"/>
                </a:cubicBezTo>
                <a:cubicBezTo>
                  <a:pt x="99" y="1142"/>
                  <a:pt x="105" y="1149"/>
                  <a:pt x="113" y="1149"/>
                </a:cubicBezTo>
                <a:cubicBezTo>
                  <a:pt x="122" y="1149"/>
                  <a:pt x="128" y="1142"/>
                  <a:pt x="128" y="1134"/>
                </a:cubicBezTo>
                <a:cubicBezTo>
                  <a:pt x="128" y="1126"/>
                  <a:pt x="122" y="1119"/>
                  <a:pt x="113" y="1119"/>
                </a:cubicBezTo>
                <a:close/>
                <a:moveTo>
                  <a:pt x="113" y="1152"/>
                </a:moveTo>
                <a:cubicBezTo>
                  <a:pt x="105" y="1152"/>
                  <a:pt x="99" y="1159"/>
                  <a:pt x="99" y="1167"/>
                </a:cubicBezTo>
                <a:cubicBezTo>
                  <a:pt x="99" y="1175"/>
                  <a:pt x="105" y="1182"/>
                  <a:pt x="113" y="1182"/>
                </a:cubicBezTo>
                <a:cubicBezTo>
                  <a:pt x="122" y="1182"/>
                  <a:pt x="128" y="1175"/>
                  <a:pt x="128" y="1167"/>
                </a:cubicBezTo>
                <a:cubicBezTo>
                  <a:pt x="128" y="1159"/>
                  <a:pt x="122" y="1152"/>
                  <a:pt x="113" y="1152"/>
                </a:cubicBezTo>
                <a:close/>
                <a:moveTo>
                  <a:pt x="113" y="1185"/>
                </a:moveTo>
                <a:cubicBezTo>
                  <a:pt x="105" y="1185"/>
                  <a:pt x="99" y="1192"/>
                  <a:pt x="99" y="1200"/>
                </a:cubicBezTo>
                <a:cubicBezTo>
                  <a:pt x="99" y="1208"/>
                  <a:pt x="105" y="1215"/>
                  <a:pt x="113" y="1215"/>
                </a:cubicBezTo>
                <a:cubicBezTo>
                  <a:pt x="122" y="1215"/>
                  <a:pt x="128" y="1208"/>
                  <a:pt x="128" y="1200"/>
                </a:cubicBezTo>
                <a:cubicBezTo>
                  <a:pt x="128" y="1192"/>
                  <a:pt x="122" y="1185"/>
                  <a:pt x="113" y="1185"/>
                </a:cubicBezTo>
                <a:close/>
                <a:moveTo>
                  <a:pt x="113" y="1218"/>
                </a:moveTo>
                <a:cubicBezTo>
                  <a:pt x="105" y="1218"/>
                  <a:pt x="99" y="1225"/>
                  <a:pt x="99" y="1233"/>
                </a:cubicBezTo>
                <a:cubicBezTo>
                  <a:pt x="99" y="1241"/>
                  <a:pt x="105" y="1248"/>
                  <a:pt x="113" y="1248"/>
                </a:cubicBezTo>
                <a:cubicBezTo>
                  <a:pt x="122" y="1248"/>
                  <a:pt x="128" y="1241"/>
                  <a:pt x="128" y="1233"/>
                </a:cubicBezTo>
                <a:cubicBezTo>
                  <a:pt x="128" y="1225"/>
                  <a:pt x="122" y="1218"/>
                  <a:pt x="113" y="1218"/>
                </a:cubicBezTo>
                <a:close/>
                <a:moveTo>
                  <a:pt x="113" y="1251"/>
                </a:moveTo>
                <a:cubicBezTo>
                  <a:pt x="105" y="1251"/>
                  <a:pt x="99" y="1258"/>
                  <a:pt x="99" y="1266"/>
                </a:cubicBezTo>
                <a:cubicBezTo>
                  <a:pt x="99" y="1274"/>
                  <a:pt x="105" y="1281"/>
                  <a:pt x="113" y="1281"/>
                </a:cubicBezTo>
                <a:cubicBezTo>
                  <a:pt x="122" y="1281"/>
                  <a:pt x="128" y="1274"/>
                  <a:pt x="128" y="1266"/>
                </a:cubicBezTo>
                <a:cubicBezTo>
                  <a:pt x="128" y="1258"/>
                  <a:pt x="122" y="1251"/>
                  <a:pt x="113" y="1251"/>
                </a:cubicBezTo>
                <a:close/>
                <a:moveTo>
                  <a:pt x="113" y="1284"/>
                </a:moveTo>
                <a:cubicBezTo>
                  <a:pt x="105" y="1284"/>
                  <a:pt x="99" y="1291"/>
                  <a:pt x="99" y="1299"/>
                </a:cubicBezTo>
                <a:cubicBezTo>
                  <a:pt x="99" y="1307"/>
                  <a:pt x="105" y="1314"/>
                  <a:pt x="113" y="1314"/>
                </a:cubicBezTo>
                <a:cubicBezTo>
                  <a:pt x="122" y="1314"/>
                  <a:pt x="128" y="1307"/>
                  <a:pt x="128" y="1299"/>
                </a:cubicBezTo>
                <a:cubicBezTo>
                  <a:pt x="128" y="1291"/>
                  <a:pt x="122" y="1284"/>
                  <a:pt x="113" y="1284"/>
                </a:cubicBezTo>
                <a:close/>
                <a:moveTo>
                  <a:pt x="113" y="1317"/>
                </a:moveTo>
                <a:cubicBezTo>
                  <a:pt x="105" y="1317"/>
                  <a:pt x="99" y="1323"/>
                  <a:pt x="99" y="1332"/>
                </a:cubicBezTo>
                <a:cubicBezTo>
                  <a:pt x="99" y="1340"/>
                  <a:pt x="105" y="1346"/>
                  <a:pt x="113" y="1346"/>
                </a:cubicBezTo>
                <a:cubicBezTo>
                  <a:pt x="122" y="1346"/>
                  <a:pt x="128" y="1340"/>
                  <a:pt x="128" y="1332"/>
                </a:cubicBezTo>
                <a:cubicBezTo>
                  <a:pt x="128" y="1323"/>
                  <a:pt x="122" y="1317"/>
                  <a:pt x="113" y="1317"/>
                </a:cubicBezTo>
                <a:close/>
                <a:moveTo>
                  <a:pt x="113" y="1350"/>
                </a:moveTo>
                <a:cubicBezTo>
                  <a:pt x="105" y="1350"/>
                  <a:pt x="99" y="1356"/>
                  <a:pt x="99" y="1365"/>
                </a:cubicBezTo>
                <a:cubicBezTo>
                  <a:pt x="99" y="1373"/>
                  <a:pt x="105" y="1379"/>
                  <a:pt x="113" y="1379"/>
                </a:cubicBezTo>
                <a:cubicBezTo>
                  <a:pt x="122" y="1379"/>
                  <a:pt x="128" y="1373"/>
                  <a:pt x="128" y="1365"/>
                </a:cubicBezTo>
                <a:cubicBezTo>
                  <a:pt x="128" y="1356"/>
                  <a:pt x="122" y="1350"/>
                  <a:pt x="113" y="1350"/>
                </a:cubicBezTo>
                <a:close/>
                <a:moveTo>
                  <a:pt x="113" y="1383"/>
                </a:moveTo>
                <a:cubicBezTo>
                  <a:pt x="105" y="1383"/>
                  <a:pt x="99" y="1389"/>
                  <a:pt x="99" y="1397"/>
                </a:cubicBezTo>
                <a:cubicBezTo>
                  <a:pt x="99" y="1406"/>
                  <a:pt x="105" y="1412"/>
                  <a:pt x="113" y="1412"/>
                </a:cubicBezTo>
                <a:cubicBezTo>
                  <a:pt x="122" y="1412"/>
                  <a:pt x="128" y="1406"/>
                  <a:pt x="128" y="1397"/>
                </a:cubicBezTo>
                <a:cubicBezTo>
                  <a:pt x="128" y="1389"/>
                  <a:pt x="122" y="1383"/>
                  <a:pt x="113" y="1383"/>
                </a:cubicBezTo>
                <a:close/>
                <a:moveTo>
                  <a:pt x="113" y="1416"/>
                </a:moveTo>
                <a:cubicBezTo>
                  <a:pt x="105" y="1416"/>
                  <a:pt x="99" y="1422"/>
                  <a:pt x="99" y="1430"/>
                </a:cubicBezTo>
                <a:cubicBezTo>
                  <a:pt x="99" y="1439"/>
                  <a:pt x="105" y="1445"/>
                  <a:pt x="113" y="1445"/>
                </a:cubicBezTo>
                <a:cubicBezTo>
                  <a:pt x="122" y="1445"/>
                  <a:pt x="128" y="1439"/>
                  <a:pt x="128" y="1430"/>
                </a:cubicBezTo>
                <a:cubicBezTo>
                  <a:pt x="128" y="1422"/>
                  <a:pt x="122" y="1416"/>
                  <a:pt x="113" y="1416"/>
                </a:cubicBezTo>
                <a:close/>
                <a:moveTo>
                  <a:pt x="146" y="0"/>
                </a:moveTo>
                <a:cubicBezTo>
                  <a:pt x="138" y="0"/>
                  <a:pt x="131" y="7"/>
                  <a:pt x="131" y="15"/>
                </a:cubicBezTo>
                <a:cubicBezTo>
                  <a:pt x="131" y="23"/>
                  <a:pt x="138" y="30"/>
                  <a:pt x="146" y="30"/>
                </a:cubicBezTo>
                <a:cubicBezTo>
                  <a:pt x="154" y="30"/>
                  <a:pt x="161" y="23"/>
                  <a:pt x="161" y="15"/>
                </a:cubicBezTo>
                <a:cubicBezTo>
                  <a:pt x="161" y="7"/>
                  <a:pt x="154" y="0"/>
                  <a:pt x="146" y="0"/>
                </a:cubicBezTo>
                <a:close/>
                <a:moveTo>
                  <a:pt x="146" y="33"/>
                </a:moveTo>
                <a:cubicBezTo>
                  <a:pt x="138" y="33"/>
                  <a:pt x="131" y="40"/>
                  <a:pt x="131" y="48"/>
                </a:cubicBezTo>
                <a:cubicBezTo>
                  <a:pt x="131" y="56"/>
                  <a:pt x="138" y="63"/>
                  <a:pt x="146" y="63"/>
                </a:cubicBezTo>
                <a:cubicBezTo>
                  <a:pt x="154" y="63"/>
                  <a:pt x="161" y="56"/>
                  <a:pt x="161" y="48"/>
                </a:cubicBezTo>
                <a:cubicBezTo>
                  <a:pt x="161" y="40"/>
                  <a:pt x="154" y="33"/>
                  <a:pt x="146" y="33"/>
                </a:cubicBezTo>
                <a:close/>
                <a:moveTo>
                  <a:pt x="146" y="66"/>
                </a:moveTo>
                <a:cubicBezTo>
                  <a:pt x="138" y="66"/>
                  <a:pt x="131" y="72"/>
                  <a:pt x="131" y="81"/>
                </a:cubicBezTo>
                <a:cubicBezTo>
                  <a:pt x="131" y="89"/>
                  <a:pt x="138" y="95"/>
                  <a:pt x="146" y="95"/>
                </a:cubicBezTo>
                <a:cubicBezTo>
                  <a:pt x="154" y="95"/>
                  <a:pt x="161" y="89"/>
                  <a:pt x="161" y="81"/>
                </a:cubicBezTo>
                <a:cubicBezTo>
                  <a:pt x="161" y="72"/>
                  <a:pt x="154" y="66"/>
                  <a:pt x="146" y="66"/>
                </a:cubicBezTo>
                <a:close/>
                <a:moveTo>
                  <a:pt x="146" y="99"/>
                </a:moveTo>
                <a:cubicBezTo>
                  <a:pt x="138" y="99"/>
                  <a:pt x="131" y="105"/>
                  <a:pt x="131" y="114"/>
                </a:cubicBezTo>
                <a:cubicBezTo>
                  <a:pt x="131" y="122"/>
                  <a:pt x="138" y="128"/>
                  <a:pt x="146" y="128"/>
                </a:cubicBezTo>
                <a:cubicBezTo>
                  <a:pt x="154" y="128"/>
                  <a:pt x="161" y="122"/>
                  <a:pt x="161" y="114"/>
                </a:cubicBezTo>
                <a:cubicBezTo>
                  <a:pt x="161" y="105"/>
                  <a:pt x="154" y="99"/>
                  <a:pt x="146" y="99"/>
                </a:cubicBezTo>
                <a:close/>
                <a:moveTo>
                  <a:pt x="146" y="132"/>
                </a:moveTo>
                <a:cubicBezTo>
                  <a:pt x="138" y="132"/>
                  <a:pt x="131" y="138"/>
                  <a:pt x="131" y="147"/>
                </a:cubicBezTo>
                <a:cubicBezTo>
                  <a:pt x="131" y="155"/>
                  <a:pt x="138" y="161"/>
                  <a:pt x="146" y="161"/>
                </a:cubicBezTo>
                <a:cubicBezTo>
                  <a:pt x="154" y="161"/>
                  <a:pt x="161" y="155"/>
                  <a:pt x="161" y="147"/>
                </a:cubicBezTo>
                <a:cubicBezTo>
                  <a:pt x="161" y="138"/>
                  <a:pt x="154" y="132"/>
                  <a:pt x="146" y="132"/>
                </a:cubicBezTo>
                <a:close/>
                <a:moveTo>
                  <a:pt x="146" y="165"/>
                </a:moveTo>
                <a:cubicBezTo>
                  <a:pt x="138" y="165"/>
                  <a:pt x="131" y="171"/>
                  <a:pt x="131" y="179"/>
                </a:cubicBezTo>
                <a:cubicBezTo>
                  <a:pt x="131" y="188"/>
                  <a:pt x="138" y="194"/>
                  <a:pt x="146" y="194"/>
                </a:cubicBezTo>
                <a:cubicBezTo>
                  <a:pt x="154" y="194"/>
                  <a:pt x="161" y="188"/>
                  <a:pt x="161" y="179"/>
                </a:cubicBezTo>
                <a:cubicBezTo>
                  <a:pt x="161" y="171"/>
                  <a:pt x="154" y="165"/>
                  <a:pt x="146" y="165"/>
                </a:cubicBezTo>
                <a:close/>
                <a:moveTo>
                  <a:pt x="146" y="198"/>
                </a:moveTo>
                <a:cubicBezTo>
                  <a:pt x="138" y="198"/>
                  <a:pt x="131" y="204"/>
                  <a:pt x="131" y="212"/>
                </a:cubicBezTo>
                <a:cubicBezTo>
                  <a:pt x="131" y="221"/>
                  <a:pt x="138" y="227"/>
                  <a:pt x="146" y="227"/>
                </a:cubicBezTo>
                <a:cubicBezTo>
                  <a:pt x="154" y="227"/>
                  <a:pt x="161" y="221"/>
                  <a:pt x="161" y="212"/>
                </a:cubicBezTo>
                <a:cubicBezTo>
                  <a:pt x="161" y="204"/>
                  <a:pt x="154" y="198"/>
                  <a:pt x="146" y="198"/>
                </a:cubicBezTo>
                <a:close/>
                <a:moveTo>
                  <a:pt x="146" y="230"/>
                </a:moveTo>
                <a:cubicBezTo>
                  <a:pt x="138" y="230"/>
                  <a:pt x="131" y="237"/>
                  <a:pt x="131" y="245"/>
                </a:cubicBezTo>
                <a:cubicBezTo>
                  <a:pt x="131" y="253"/>
                  <a:pt x="138" y="260"/>
                  <a:pt x="146" y="260"/>
                </a:cubicBezTo>
                <a:cubicBezTo>
                  <a:pt x="154" y="260"/>
                  <a:pt x="161" y="253"/>
                  <a:pt x="161" y="245"/>
                </a:cubicBezTo>
                <a:cubicBezTo>
                  <a:pt x="161" y="237"/>
                  <a:pt x="154" y="230"/>
                  <a:pt x="146" y="230"/>
                </a:cubicBezTo>
                <a:close/>
                <a:moveTo>
                  <a:pt x="146" y="263"/>
                </a:moveTo>
                <a:cubicBezTo>
                  <a:pt x="138" y="263"/>
                  <a:pt x="131" y="270"/>
                  <a:pt x="131" y="278"/>
                </a:cubicBezTo>
                <a:cubicBezTo>
                  <a:pt x="131" y="286"/>
                  <a:pt x="138" y="293"/>
                  <a:pt x="146" y="293"/>
                </a:cubicBezTo>
                <a:cubicBezTo>
                  <a:pt x="154" y="293"/>
                  <a:pt x="161" y="286"/>
                  <a:pt x="161" y="278"/>
                </a:cubicBezTo>
                <a:cubicBezTo>
                  <a:pt x="161" y="270"/>
                  <a:pt x="154" y="263"/>
                  <a:pt x="146" y="263"/>
                </a:cubicBezTo>
                <a:close/>
                <a:moveTo>
                  <a:pt x="146" y="296"/>
                </a:moveTo>
                <a:cubicBezTo>
                  <a:pt x="138" y="296"/>
                  <a:pt x="131" y="303"/>
                  <a:pt x="131" y="311"/>
                </a:cubicBezTo>
                <a:cubicBezTo>
                  <a:pt x="131" y="319"/>
                  <a:pt x="138" y="326"/>
                  <a:pt x="146" y="326"/>
                </a:cubicBezTo>
                <a:cubicBezTo>
                  <a:pt x="154" y="326"/>
                  <a:pt x="161" y="319"/>
                  <a:pt x="161" y="311"/>
                </a:cubicBezTo>
                <a:cubicBezTo>
                  <a:pt x="161" y="303"/>
                  <a:pt x="154" y="296"/>
                  <a:pt x="146" y="296"/>
                </a:cubicBezTo>
                <a:close/>
                <a:moveTo>
                  <a:pt x="146" y="329"/>
                </a:moveTo>
                <a:cubicBezTo>
                  <a:pt x="138" y="329"/>
                  <a:pt x="131" y="336"/>
                  <a:pt x="131" y="344"/>
                </a:cubicBezTo>
                <a:cubicBezTo>
                  <a:pt x="131" y="352"/>
                  <a:pt x="138" y="359"/>
                  <a:pt x="146" y="359"/>
                </a:cubicBezTo>
                <a:cubicBezTo>
                  <a:pt x="154" y="359"/>
                  <a:pt x="161" y="352"/>
                  <a:pt x="161" y="344"/>
                </a:cubicBezTo>
                <a:cubicBezTo>
                  <a:pt x="161" y="336"/>
                  <a:pt x="154" y="329"/>
                  <a:pt x="146" y="329"/>
                </a:cubicBezTo>
                <a:close/>
                <a:moveTo>
                  <a:pt x="146" y="362"/>
                </a:moveTo>
                <a:cubicBezTo>
                  <a:pt x="138" y="362"/>
                  <a:pt x="131" y="369"/>
                  <a:pt x="131" y="377"/>
                </a:cubicBezTo>
                <a:cubicBezTo>
                  <a:pt x="131" y="385"/>
                  <a:pt x="138" y="392"/>
                  <a:pt x="146" y="392"/>
                </a:cubicBezTo>
                <a:cubicBezTo>
                  <a:pt x="154" y="392"/>
                  <a:pt x="161" y="385"/>
                  <a:pt x="161" y="377"/>
                </a:cubicBezTo>
                <a:cubicBezTo>
                  <a:pt x="161" y="369"/>
                  <a:pt x="154" y="362"/>
                  <a:pt x="146" y="362"/>
                </a:cubicBezTo>
                <a:close/>
                <a:moveTo>
                  <a:pt x="146" y="395"/>
                </a:moveTo>
                <a:cubicBezTo>
                  <a:pt x="138" y="395"/>
                  <a:pt x="131" y="402"/>
                  <a:pt x="131" y="410"/>
                </a:cubicBezTo>
                <a:cubicBezTo>
                  <a:pt x="131" y="418"/>
                  <a:pt x="138" y="425"/>
                  <a:pt x="146" y="425"/>
                </a:cubicBezTo>
                <a:cubicBezTo>
                  <a:pt x="154" y="425"/>
                  <a:pt x="161" y="418"/>
                  <a:pt x="161" y="410"/>
                </a:cubicBezTo>
                <a:cubicBezTo>
                  <a:pt x="161" y="402"/>
                  <a:pt x="154" y="395"/>
                  <a:pt x="146" y="395"/>
                </a:cubicBezTo>
                <a:close/>
                <a:moveTo>
                  <a:pt x="146" y="428"/>
                </a:moveTo>
                <a:cubicBezTo>
                  <a:pt x="138" y="428"/>
                  <a:pt x="131" y="435"/>
                  <a:pt x="131" y="443"/>
                </a:cubicBezTo>
                <a:cubicBezTo>
                  <a:pt x="131" y="451"/>
                  <a:pt x="138" y="458"/>
                  <a:pt x="146" y="458"/>
                </a:cubicBezTo>
                <a:cubicBezTo>
                  <a:pt x="154" y="458"/>
                  <a:pt x="161" y="451"/>
                  <a:pt x="161" y="443"/>
                </a:cubicBezTo>
                <a:cubicBezTo>
                  <a:pt x="161" y="435"/>
                  <a:pt x="154" y="428"/>
                  <a:pt x="146" y="428"/>
                </a:cubicBezTo>
                <a:close/>
                <a:moveTo>
                  <a:pt x="146" y="461"/>
                </a:moveTo>
                <a:cubicBezTo>
                  <a:pt x="138" y="461"/>
                  <a:pt x="131" y="468"/>
                  <a:pt x="131" y="476"/>
                </a:cubicBezTo>
                <a:cubicBezTo>
                  <a:pt x="131" y="484"/>
                  <a:pt x="138" y="491"/>
                  <a:pt x="146" y="491"/>
                </a:cubicBezTo>
                <a:cubicBezTo>
                  <a:pt x="154" y="491"/>
                  <a:pt x="161" y="484"/>
                  <a:pt x="161" y="476"/>
                </a:cubicBezTo>
                <a:cubicBezTo>
                  <a:pt x="161" y="468"/>
                  <a:pt x="154" y="461"/>
                  <a:pt x="146" y="461"/>
                </a:cubicBezTo>
                <a:close/>
                <a:moveTo>
                  <a:pt x="146" y="494"/>
                </a:moveTo>
                <a:cubicBezTo>
                  <a:pt x="138" y="494"/>
                  <a:pt x="131" y="500"/>
                  <a:pt x="131" y="509"/>
                </a:cubicBezTo>
                <a:cubicBezTo>
                  <a:pt x="131" y="517"/>
                  <a:pt x="138" y="523"/>
                  <a:pt x="146" y="523"/>
                </a:cubicBezTo>
                <a:cubicBezTo>
                  <a:pt x="154" y="523"/>
                  <a:pt x="161" y="517"/>
                  <a:pt x="161" y="509"/>
                </a:cubicBezTo>
                <a:cubicBezTo>
                  <a:pt x="161" y="500"/>
                  <a:pt x="154" y="494"/>
                  <a:pt x="146" y="494"/>
                </a:cubicBezTo>
                <a:close/>
                <a:moveTo>
                  <a:pt x="146" y="527"/>
                </a:moveTo>
                <a:cubicBezTo>
                  <a:pt x="138" y="527"/>
                  <a:pt x="131" y="533"/>
                  <a:pt x="131" y="542"/>
                </a:cubicBezTo>
                <a:cubicBezTo>
                  <a:pt x="131" y="550"/>
                  <a:pt x="138" y="556"/>
                  <a:pt x="146" y="556"/>
                </a:cubicBezTo>
                <a:cubicBezTo>
                  <a:pt x="154" y="556"/>
                  <a:pt x="161" y="550"/>
                  <a:pt x="161" y="542"/>
                </a:cubicBezTo>
                <a:cubicBezTo>
                  <a:pt x="161" y="533"/>
                  <a:pt x="154" y="527"/>
                  <a:pt x="146" y="527"/>
                </a:cubicBezTo>
                <a:close/>
                <a:moveTo>
                  <a:pt x="146" y="560"/>
                </a:moveTo>
                <a:cubicBezTo>
                  <a:pt x="138" y="560"/>
                  <a:pt x="131" y="566"/>
                  <a:pt x="131" y="574"/>
                </a:cubicBezTo>
                <a:cubicBezTo>
                  <a:pt x="131" y="583"/>
                  <a:pt x="138" y="589"/>
                  <a:pt x="146" y="589"/>
                </a:cubicBezTo>
                <a:cubicBezTo>
                  <a:pt x="154" y="589"/>
                  <a:pt x="161" y="583"/>
                  <a:pt x="161" y="574"/>
                </a:cubicBezTo>
                <a:cubicBezTo>
                  <a:pt x="161" y="566"/>
                  <a:pt x="154" y="560"/>
                  <a:pt x="146" y="560"/>
                </a:cubicBezTo>
                <a:close/>
                <a:moveTo>
                  <a:pt x="146" y="593"/>
                </a:moveTo>
                <a:cubicBezTo>
                  <a:pt x="138" y="593"/>
                  <a:pt x="131" y="599"/>
                  <a:pt x="131" y="607"/>
                </a:cubicBezTo>
                <a:cubicBezTo>
                  <a:pt x="131" y="616"/>
                  <a:pt x="138" y="622"/>
                  <a:pt x="146" y="622"/>
                </a:cubicBezTo>
                <a:cubicBezTo>
                  <a:pt x="154" y="622"/>
                  <a:pt x="161" y="616"/>
                  <a:pt x="161" y="607"/>
                </a:cubicBezTo>
                <a:cubicBezTo>
                  <a:pt x="161" y="599"/>
                  <a:pt x="154" y="593"/>
                  <a:pt x="146" y="593"/>
                </a:cubicBezTo>
                <a:close/>
                <a:moveTo>
                  <a:pt x="146" y="625"/>
                </a:moveTo>
                <a:cubicBezTo>
                  <a:pt x="138" y="625"/>
                  <a:pt x="131" y="632"/>
                  <a:pt x="131" y="640"/>
                </a:cubicBezTo>
                <a:cubicBezTo>
                  <a:pt x="131" y="648"/>
                  <a:pt x="138" y="655"/>
                  <a:pt x="146" y="655"/>
                </a:cubicBezTo>
                <a:cubicBezTo>
                  <a:pt x="154" y="655"/>
                  <a:pt x="161" y="648"/>
                  <a:pt x="161" y="640"/>
                </a:cubicBezTo>
                <a:cubicBezTo>
                  <a:pt x="161" y="632"/>
                  <a:pt x="154" y="625"/>
                  <a:pt x="146" y="625"/>
                </a:cubicBezTo>
                <a:close/>
                <a:moveTo>
                  <a:pt x="146" y="658"/>
                </a:moveTo>
                <a:cubicBezTo>
                  <a:pt x="138" y="658"/>
                  <a:pt x="131" y="665"/>
                  <a:pt x="131" y="673"/>
                </a:cubicBezTo>
                <a:cubicBezTo>
                  <a:pt x="131" y="681"/>
                  <a:pt x="138" y="688"/>
                  <a:pt x="146" y="688"/>
                </a:cubicBezTo>
                <a:cubicBezTo>
                  <a:pt x="154" y="688"/>
                  <a:pt x="161" y="681"/>
                  <a:pt x="161" y="673"/>
                </a:cubicBezTo>
                <a:cubicBezTo>
                  <a:pt x="161" y="665"/>
                  <a:pt x="154" y="658"/>
                  <a:pt x="146" y="658"/>
                </a:cubicBezTo>
                <a:close/>
                <a:moveTo>
                  <a:pt x="146" y="691"/>
                </a:moveTo>
                <a:cubicBezTo>
                  <a:pt x="138" y="691"/>
                  <a:pt x="131" y="698"/>
                  <a:pt x="131" y="706"/>
                </a:cubicBezTo>
                <a:cubicBezTo>
                  <a:pt x="131" y="714"/>
                  <a:pt x="138" y="721"/>
                  <a:pt x="146" y="721"/>
                </a:cubicBezTo>
                <a:cubicBezTo>
                  <a:pt x="154" y="721"/>
                  <a:pt x="161" y="714"/>
                  <a:pt x="161" y="706"/>
                </a:cubicBezTo>
                <a:cubicBezTo>
                  <a:pt x="161" y="698"/>
                  <a:pt x="154" y="691"/>
                  <a:pt x="146" y="691"/>
                </a:cubicBezTo>
                <a:close/>
                <a:moveTo>
                  <a:pt x="146" y="724"/>
                </a:moveTo>
                <a:cubicBezTo>
                  <a:pt x="138" y="724"/>
                  <a:pt x="131" y="731"/>
                  <a:pt x="131" y="739"/>
                </a:cubicBezTo>
                <a:cubicBezTo>
                  <a:pt x="131" y="747"/>
                  <a:pt x="138" y="754"/>
                  <a:pt x="146" y="754"/>
                </a:cubicBezTo>
                <a:cubicBezTo>
                  <a:pt x="154" y="754"/>
                  <a:pt x="161" y="747"/>
                  <a:pt x="161" y="739"/>
                </a:cubicBezTo>
                <a:cubicBezTo>
                  <a:pt x="161" y="731"/>
                  <a:pt x="154" y="724"/>
                  <a:pt x="146" y="724"/>
                </a:cubicBezTo>
                <a:close/>
                <a:moveTo>
                  <a:pt x="146" y="757"/>
                </a:moveTo>
                <a:cubicBezTo>
                  <a:pt x="138" y="757"/>
                  <a:pt x="131" y="764"/>
                  <a:pt x="131" y="772"/>
                </a:cubicBezTo>
                <a:cubicBezTo>
                  <a:pt x="131" y="780"/>
                  <a:pt x="138" y="787"/>
                  <a:pt x="146" y="787"/>
                </a:cubicBezTo>
                <a:cubicBezTo>
                  <a:pt x="154" y="787"/>
                  <a:pt x="161" y="780"/>
                  <a:pt x="161" y="772"/>
                </a:cubicBezTo>
                <a:cubicBezTo>
                  <a:pt x="161" y="764"/>
                  <a:pt x="154" y="757"/>
                  <a:pt x="146" y="757"/>
                </a:cubicBezTo>
                <a:close/>
                <a:moveTo>
                  <a:pt x="146" y="790"/>
                </a:moveTo>
                <a:cubicBezTo>
                  <a:pt x="138" y="790"/>
                  <a:pt x="131" y="797"/>
                  <a:pt x="131" y="805"/>
                </a:cubicBezTo>
                <a:cubicBezTo>
                  <a:pt x="131" y="813"/>
                  <a:pt x="138" y="820"/>
                  <a:pt x="146" y="820"/>
                </a:cubicBezTo>
                <a:cubicBezTo>
                  <a:pt x="154" y="820"/>
                  <a:pt x="161" y="813"/>
                  <a:pt x="161" y="805"/>
                </a:cubicBezTo>
                <a:cubicBezTo>
                  <a:pt x="161" y="797"/>
                  <a:pt x="154" y="790"/>
                  <a:pt x="146" y="790"/>
                </a:cubicBezTo>
                <a:close/>
                <a:moveTo>
                  <a:pt x="146" y="823"/>
                </a:moveTo>
                <a:cubicBezTo>
                  <a:pt x="138" y="823"/>
                  <a:pt x="131" y="830"/>
                  <a:pt x="131" y="838"/>
                </a:cubicBezTo>
                <a:cubicBezTo>
                  <a:pt x="131" y="846"/>
                  <a:pt x="138" y="853"/>
                  <a:pt x="146" y="853"/>
                </a:cubicBezTo>
                <a:cubicBezTo>
                  <a:pt x="154" y="853"/>
                  <a:pt x="161" y="846"/>
                  <a:pt x="161" y="838"/>
                </a:cubicBezTo>
                <a:cubicBezTo>
                  <a:pt x="161" y="830"/>
                  <a:pt x="154" y="823"/>
                  <a:pt x="146" y="823"/>
                </a:cubicBezTo>
                <a:close/>
                <a:moveTo>
                  <a:pt x="146" y="856"/>
                </a:moveTo>
                <a:cubicBezTo>
                  <a:pt x="138" y="856"/>
                  <a:pt x="131" y="863"/>
                  <a:pt x="131" y="871"/>
                </a:cubicBezTo>
                <a:cubicBezTo>
                  <a:pt x="131" y="879"/>
                  <a:pt x="138" y="886"/>
                  <a:pt x="146" y="886"/>
                </a:cubicBezTo>
                <a:cubicBezTo>
                  <a:pt x="154" y="886"/>
                  <a:pt x="161" y="879"/>
                  <a:pt x="161" y="871"/>
                </a:cubicBezTo>
                <a:cubicBezTo>
                  <a:pt x="161" y="863"/>
                  <a:pt x="154" y="856"/>
                  <a:pt x="146" y="856"/>
                </a:cubicBezTo>
                <a:close/>
                <a:moveTo>
                  <a:pt x="146" y="889"/>
                </a:moveTo>
                <a:cubicBezTo>
                  <a:pt x="138" y="889"/>
                  <a:pt x="131" y="895"/>
                  <a:pt x="131" y="904"/>
                </a:cubicBezTo>
                <a:cubicBezTo>
                  <a:pt x="131" y="912"/>
                  <a:pt x="138" y="918"/>
                  <a:pt x="146" y="918"/>
                </a:cubicBezTo>
                <a:cubicBezTo>
                  <a:pt x="154" y="918"/>
                  <a:pt x="161" y="912"/>
                  <a:pt x="161" y="904"/>
                </a:cubicBezTo>
                <a:cubicBezTo>
                  <a:pt x="161" y="895"/>
                  <a:pt x="154" y="889"/>
                  <a:pt x="146" y="889"/>
                </a:cubicBezTo>
                <a:close/>
                <a:moveTo>
                  <a:pt x="146" y="922"/>
                </a:moveTo>
                <a:cubicBezTo>
                  <a:pt x="138" y="922"/>
                  <a:pt x="131" y="928"/>
                  <a:pt x="131" y="937"/>
                </a:cubicBezTo>
                <a:cubicBezTo>
                  <a:pt x="131" y="945"/>
                  <a:pt x="138" y="951"/>
                  <a:pt x="146" y="951"/>
                </a:cubicBezTo>
                <a:cubicBezTo>
                  <a:pt x="154" y="951"/>
                  <a:pt x="161" y="945"/>
                  <a:pt x="161" y="937"/>
                </a:cubicBezTo>
                <a:cubicBezTo>
                  <a:pt x="161" y="928"/>
                  <a:pt x="154" y="922"/>
                  <a:pt x="146" y="922"/>
                </a:cubicBezTo>
                <a:close/>
                <a:moveTo>
                  <a:pt x="146" y="955"/>
                </a:moveTo>
                <a:cubicBezTo>
                  <a:pt x="138" y="955"/>
                  <a:pt x="131" y="961"/>
                  <a:pt x="131" y="970"/>
                </a:cubicBezTo>
                <a:cubicBezTo>
                  <a:pt x="131" y="978"/>
                  <a:pt x="138" y="984"/>
                  <a:pt x="146" y="984"/>
                </a:cubicBezTo>
                <a:cubicBezTo>
                  <a:pt x="154" y="984"/>
                  <a:pt x="161" y="978"/>
                  <a:pt x="161" y="970"/>
                </a:cubicBezTo>
                <a:cubicBezTo>
                  <a:pt x="161" y="961"/>
                  <a:pt x="154" y="955"/>
                  <a:pt x="146" y="955"/>
                </a:cubicBezTo>
                <a:close/>
                <a:moveTo>
                  <a:pt x="146" y="988"/>
                </a:moveTo>
                <a:cubicBezTo>
                  <a:pt x="138" y="988"/>
                  <a:pt x="131" y="994"/>
                  <a:pt x="131" y="1002"/>
                </a:cubicBezTo>
                <a:cubicBezTo>
                  <a:pt x="131" y="1011"/>
                  <a:pt x="138" y="1017"/>
                  <a:pt x="146" y="1017"/>
                </a:cubicBezTo>
                <a:cubicBezTo>
                  <a:pt x="154" y="1017"/>
                  <a:pt x="161" y="1011"/>
                  <a:pt x="161" y="1002"/>
                </a:cubicBezTo>
                <a:cubicBezTo>
                  <a:pt x="161" y="994"/>
                  <a:pt x="154" y="988"/>
                  <a:pt x="146" y="988"/>
                </a:cubicBezTo>
                <a:close/>
                <a:moveTo>
                  <a:pt x="146" y="1021"/>
                </a:moveTo>
                <a:cubicBezTo>
                  <a:pt x="138" y="1021"/>
                  <a:pt x="131" y="1027"/>
                  <a:pt x="131" y="1035"/>
                </a:cubicBezTo>
                <a:cubicBezTo>
                  <a:pt x="131" y="1044"/>
                  <a:pt x="138" y="1050"/>
                  <a:pt x="146" y="1050"/>
                </a:cubicBezTo>
                <a:cubicBezTo>
                  <a:pt x="154" y="1050"/>
                  <a:pt x="161" y="1044"/>
                  <a:pt x="161" y="1035"/>
                </a:cubicBezTo>
                <a:cubicBezTo>
                  <a:pt x="161" y="1027"/>
                  <a:pt x="154" y="1021"/>
                  <a:pt x="146" y="1021"/>
                </a:cubicBezTo>
                <a:close/>
                <a:moveTo>
                  <a:pt x="146" y="1053"/>
                </a:moveTo>
                <a:cubicBezTo>
                  <a:pt x="138" y="1053"/>
                  <a:pt x="131" y="1060"/>
                  <a:pt x="131" y="1068"/>
                </a:cubicBezTo>
                <a:cubicBezTo>
                  <a:pt x="131" y="1076"/>
                  <a:pt x="138" y="1083"/>
                  <a:pt x="146" y="1083"/>
                </a:cubicBezTo>
                <a:cubicBezTo>
                  <a:pt x="154" y="1083"/>
                  <a:pt x="161" y="1076"/>
                  <a:pt x="161" y="1068"/>
                </a:cubicBezTo>
                <a:cubicBezTo>
                  <a:pt x="161" y="1060"/>
                  <a:pt x="154" y="1053"/>
                  <a:pt x="146" y="1053"/>
                </a:cubicBezTo>
                <a:close/>
                <a:moveTo>
                  <a:pt x="146" y="1086"/>
                </a:moveTo>
                <a:cubicBezTo>
                  <a:pt x="138" y="1086"/>
                  <a:pt x="131" y="1093"/>
                  <a:pt x="131" y="1101"/>
                </a:cubicBezTo>
                <a:cubicBezTo>
                  <a:pt x="131" y="1109"/>
                  <a:pt x="138" y="1116"/>
                  <a:pt x="146" y="1116"/>
                </a:cubicBezTo>
                <a:cubicBezTo>
                  <a:pt x="154" y="1116"/>
                  <a:pt x="161" y="1109"/>
                  <a:pt x="161" y="1101"/>
                </a:cubicBezTo>
                <a:cubicBezTo>
                  <a:pt x="161" y="1093"/>
                  <a:pt x="154" y="1086"/>
                  <a:pt x="146" y="1086"/>
                </a:cubicBezTo>
                <a:close/>
                <a:moveTo>
                  <a:pt x="146" y="1119"/>
                </a:moveTo>
                <a:cubicBezTo>
                  <a:pt x="138" y="1119"/>
                  <a:pt x="131" y="1126"/>
                  <a:pt x="131" y="1134"/>
                </a:cubicBezTo>
                <a:cubicBezTo>
                  <a:pt x="131" y="1142"/>
                  <a:pt x="138" y="1149"/>
                  <a:pt x="146" y="1149"/>
                </a:cubicBezTo>
                <a:cubicBezTo>
                  <a:pt x="154" y="1149"/>
                  <a:pt x="161" y="1142"/>
                  <a:pt x="161" y="1134"/>
                </a:cubicBezTo>
                <a:cubicBezTo>
                  <a:pt x="161" y="1126"/>
                  <a:pt x="154" y="1119"/>
                  <a:pt x="146" y="1119"/>
                </a:cubicBezTo>
                <a:close/>
                <a:moveTo>
                  <a:pt x="146" y="1152"/>
                </a:moveTo>
                <a:cubicBezTo>
                  <a:pt x="138" y="1152"/>
                  <a:pt x="131" y="1159"/>
                  <a:pt x="131" y="1167"/>
                </a:cubicBezTo>
                <a:cubicBezTo>
                  <a:pt x="131" y="1175"/>
                  <a:pt x="138" y="1182"/>
                  <a:pt x="146" y="1182"/>
                </a:cubicBezTo>
                <a:cubicBezTo>
                  <a:pt x="154" y="1182"/>
                  <a:pt x="161" y="1175"/>
                  <a:pt x="161" y="1167"/>
                </a:cubicBezTo>
                <a:cubicBezTo>
                  <a:pt x="161" y="1159"/>
                  <a:pt x="154" y="1152"/>
                  <a:pt x="146" y="1152"/>
                </a:cubicBezTo>
                <a:close/>
                <a:moveTo>
                  <a:pt x="146" y="1185"/>
                </a:moveTo>
                <a:cubicBezTo>
                  <a:pt x="138" y="1185"/>
                  <a:pt x="131" y="1192"/>
                  <a:pt x="131" y="1200"/>
                </a:cubicBezTo>
                <a:cubicBezTo>
                  <a:pt x="131" y="1208"/>
                  <a:pt x="138" y="1215"/>
                  <a:pt x="146" y="1215"/>
                </a:cubicBezTo>
                <a:cubicBezTo>
                  <a:pt x="154" y="1215"/>
                  <a:pt x="161" y="1208"/>
                  <a:pt x="161" y="1200"/>
                </a:cubicBezTo>
                <a:cubicBezTo>
                  <a:pt x="161" y="1192"/>
                  <a:pt x="154" y="1185"/>
                  <a:pt x="146" y="1185"/>
                </a:cubicBezTo>
                <a:close/>
                <a:moveTo>
                  <a:pt x="146" y="1218"/>
                </a:moveTo>
                <a:cubicBezTo>
                  <a:pt x="138" y="1218"/>
                  <a:pt x="131" y="1225"/>
                  <a:pt x="131" y="1233"/>
                </a:cubicBezTo>
                <a:cubicBezTo>
                  <a:pt x="131" y="1241"/>
                  <a:pt x="138" y="1248"/>
                  <a:pt x="146" y="1248"/>
                </a:cubicBezTo>
                <a:cubicBezTo>
                  <a:pt x="154" y="1248"/>
                  <a:pt x="161" y="1241"/>
                  <a:pt x="161" y="1233"/>
                </a:cubicBezTo>
                <a:cubicBezTo>
                  <a:pt x="161" y="1225"/>
                  <a:pt x="154" y="1218"/>
                  <a:pt x="146" y="1218"/>
                </a:cubicBezTo>
                <a:close/>
                <a:moveTo>
                  <a:pt x="146" y="1251"/>
                </a:moveTo>
                <a:cubicBezTo>
                  <a:pt x="138" y="1251"/>
                  <a:pt x="131" y="1258"/>
                  <a:pt x="131" y="1266"/>
                </a:cubicBezTo>
                <a:cubicBezTo>
                  <a:pt x="131" y="1274"/>
                  <a:pt x="138" y="1281"/>
                  <a:pt x="146" y="1281"/>
                </a:cubicBezTo>
                <a:cubicBezTo>
                  <a:pt x="154" y="1281"/>
                  <a:pt x="161" y="1274"/>
                  <a:pt x="161" y="1266"/>
                </a:cubicBezTo>
                <a:cubicBezTo>
                  <a:pt x="161" y="1258"/>
                  <a:pt x="154" y="1251"/>
                  <a:pt x="146" y="1251"/>
                </a:cubicBezTo>
                <a:close/>
                <a:moveTo>
                  <a:pt x="146" y="1284"/>
                </a:moveTo>
                <a:cubicBezTo>
                  <a:pt x="138" y="1284"/>
                  <a:pt x="131" y="1291"/>
                  <a:pt x="131" y="1299"/>
                </a:cubicBezTo>
                <a:cubicBezTo>
                  <a:pt x="131" y="1307"/>
                  <a:pt x="138" y="1314"/>
                  <a:pt x="146" y="1314"/>
                </a:cubicBezTo>
                <a:cubicBezTo>
                  <a:pt x="154" y="1314"/>
                  <a:pt x="161" y="1307"/>
                  <a:pt x="161" y="1299"/>
                </a:cubicBezTo>
                <a:cubicBezTo>
                  <a:pt x="161" y="1291"/>
                  <a:pt x="154" y="1284"/>
                  <a:pt x="146" y="1284"/>
                </a:cubicBezTo>
                <a:close/>
                <a:moveTo>
                  <a:pt x="146" y="1317"/>
                </a:moveTo>
                <a:cubicBezTo>
                  <a:pt x="138" y="1317"/>
                  <a:pt x="131" y="1323"/>
                  <a:pt x="131" y="1332"/>
                </a:cubicBezTo>
                <a:cubicBezTo>
                  <a:pt x="131" y="1340"/>
                  <a:pt x="138" y="1346"/>
                  <a:pt x="146" y="1346"/>
                </a:cubicBezTo>
                <a:cubicBezTo>
                  <a:pt x="154" y="1346"/>
                  <a:pt x="161" y="1340"/>
                  <a:pt x="161" y="1332"/>
                </a:cubicBezTo>
                <a:cubicBezTo>
                  <a:pt x="161" y="1323"/>
                  <a:pt x="154" y="1317"/>
                  <a:pt x="146" y="1317"/>
                </a:cubicBezTo>
                <a:close/>
                <a:moveTo>
                  <a:pt x="146" y="1350"/>
                </a:moveTo>
                <a:cubicBezTo>
                  <a:pt x="138" y="1350"/>
                  <a:pt x="131" y="1356"/>
                  <a:pt x="131" y="1365"/>
                </a:cubicBezTo>
                <a:cubicBezTo>
                  <a:pt x="131" y="1373"/>
                  <a:pt x="138" y="1379"/>
                  <a:pt x="146" y="1379"/>
                </a:cubicBezTo>
                <a:cubicBezTo>
                  <a:pt x="154" y="1379"/>
                  <a:pt x="161" y="1373"/>
                  <a:pt x="161" y="1365"/>
                </a:cubicBezTo>
                <a:cubicBezTo>
                  <a:pt x="161" y="1356"/>
                  <a:pt x="154" y="1350"/>
                  <a:pt x="146" y="1350"/>
                </a:cubicBezTo>
                <a:close/>
                <a:moveTo>
                  <a:pt x="146" y="1383"/>
                </a:moveTo>
                <a:cubicBezTo>
                  <a:pt x="138" y="1383"/>
                  <a:pt x="131" y="1389"/>
                  <a:pt x="131" y="1397"/>
                </a:cubicBezTo>
                <a:cubicBezTo>
                  <a:pt x="131" y="1406"/>
                  <a:pt x="138" y="1412"/>
                  <a:pt x="146" y="1412"/>
                </a:cubicBezTo>
                <a:cubicBezTo>
                  <a:pt x="154" y="1412"/>
                  <a:pt x="161" y="1406"/>
                  <a:pt x="161" y="1397"/>
                </a:cubicBezTo>
                <a:cubicBezTo>
                  <a:pt x="161" y="1389"/>
                  <a:pt x="154" y="1383"/>
                  <a:pt x="146" y="1383"/>
                </a:cubicBezTo>
                <a:close/>
                <a:moveTo>
                  <a:pt x="146" y="1416"/>
                </a:moveTo>
                <a:cubicBezTo>
                  <a:pt x="138" y="1416"/>
                  <a:pt x="131" y="1422"/>
                  <a:pt x="131" y="1430"/>
                </a:cubicBezTo>
                <a:cubicBezTo>
                  <a:pt x="131" y="1439"/>
                  <a:pt x="138" y="1445"/>
                  <a:pt x="146" y="1445"/>
                </a:cubicBezTo>
                <a:cubicBezTo>
                  <a:pt x="154" y="1445"/>
                  <a:pt x="161" y="1439"/>
                  <a:pt x="161" y="1430"/>
                </a:cubicBezTo>
                <a:cubicBezTo>
                  <a:pt x="161" y="1422"/>
                  <a:pt x="154" y="1416"/>
                  <a:pt x="146" y="1416"/>
                </a:cubicBezTo>
                <a:close/>
                <a:moveTo>
                  <a:pt x="179" y="0"/>
                </a:moveTo>
                <a:cubicBezTo>
                  <a:pt x="171" y="0"/>
                  <a:pt x="164" y="7"/>
                  <a:pt x="164" y="15"/>
                </a:cubicBezTo>
                <a:cubicBezTo>
                  <a:pt x="164" y="23"/>
                  <a:pt x="171" y="30"/>
                  <a:pt x="179" y="30"/>
                </a:cubicBezTo>
                <a:cubicBezTo>
                  <a:pt x="187" y="30"/>
                  <a:pt x="194" y="23"/>
                  <a:pt x="194" y="15"/>
                </a:cubicBezTo>
                <a:cubicBezTo>
                  <a:pt x="194" y="7"/>
                  <a:pt x="187" y="0"/>
                  <a:pt x="179" y="0"/>
                </a:cubicBezTo>
                <a:close/>
                <a:moveTo>
                  <a:pt x="179" y="33"/>
                </a:moveTo>
                <a:cubicBezTo>
                  <a:pt x="171" y="33"/>
                  <a:pt x="164" y="40"/>
                  <a:pt x="164" y="48"/>
                </a:cubicBezTo>
                <a:cubicBezTo>
                  <a:pt x="164" y="56"/>
                  <a:pt x="171" y="63"/>
                  <a:pt x="179" y="63"/>
                </a:cubicBezTo>
                <a:cubicBezTo>
                  <a:pt x="187" y="63"/>
                  <a:pt x="194" y="56"/>
                  <a:pt x="194" y="48"/>
                </a:cubicBezTo>
                <a:cubicBezTo>
                  <a:pt x="194" y="40"/>
                  <a:pt x="187" y="33"/>
                  <a:pt x="179" y="33"/>
                </a:cubicBezTo>
                <a:close/>
                <a:moveTo>
                  <a:pt x="179" y="66"/>
                </a:moveTo>
                <a:cubicBezTo>
                  <a:pt x="171" y="66"/>
                  <a:pt x="164" y="72"/>
                  <a:pt x="164" y="81"/>
                </a:cubicBezTo>
                <a:cubicBezTo>
                  <a:pt x="164" y="89"/>
                  <a:pt x="171" y="95"/>
                  <a:pt x="179" y="95"/>
                </a:cubicBezTo>
                <a:cubicBezTo>
                  <a:pt x="187" y="95"/>
                  <a:pt x="194" y="89"/>
                  <a:pt x="194" y="81"/>
                </a:cubicBezTo>
                <a:cubicBezTo>
                  <a:pt x="194" y="72"/>
                  <a:pt x="187" y="66"/>
                  <a:pt x="179" y="66"/>
                </a:cubicBezTo>
                <a:close/>
                <a:moveTo>
                  <a:pt x="179" y="99"/>
                </a:moveTo>
                <a:cubicBezTo>
                  <a:pt x="171" y="99"/>
                  <a:pt x="164" y="105"/>
                  <a:pt x="164" y="114"/>
                </a:cubicBezTo>
                <a:cubicBezTo>
                  <a:pt x="164" y="122"/>
                  <a:pt x="171" y="128"/>
                  <a:pt x="179" y="128"/>
                </a:cubicBezTo>
                <a:cubicBezTo>
                  <a:pt x="187" y="128"/>
                  <a:pt x="194" y="122"/>
                  <a:pt x="194" y="114"/>
                </a:cubicBezTo>
                <a:cubicBezTo>
                  <a:pt x="194" y="105"/>
                  <a:pt x="187" y="99"/>
                  <a:pt x="179" y="99"/>
                </a:cubicBezTo>
                <a:close/>
                <a:moveTo>
                  <a:pt x="179" y="132"/>
                </a:moveTo>
                <a:cubicBezTo>
                  <a:pt x="171" y="132"/>
                  <a:pt x="164" y="138"/>
                  <a:pt x="164" y="147"/>
                </a:cubicBezTo>
                <a:cubicBezTo>
                  <a:pt x="164" y="155"/>
                  <a:pt x="171" y="161"/>
                  <a:pt x="179" y="161"/>
                </a:cubicBezTo>
                <a:cubicBezTo>
                  <a:pt x="187" y="161"/>
                  <a:pt x="194" y="155"/>
                  <a:pt x="194" y="147"/>
                </a:cubicBezTo>
                <a:cubicBezTo>
                  <a:pt x="194" y="138"/>
                  <a:pt x="187" y="132"/>
                  <a:pt x="179" y="132"/>
                </a:cubicBezTo>
                <a:close/>
                <a:moveTo>
                  <a:pt x="179" y="165"/>
                </a:moveTo>
                <a:cubicBezTo>
                  <a:pt x="171" y="165"/>
                  <a:pt x="164" y="171"/>
                  <a:pt x="164" y="179"/>
                </a:cubicBezTo>
                <a:cubicBezTo>
                  <a:pt x="164" y="188"/>
                  <a:pt x="171" y="194"/>
                  <a:pt x="179" y="194"/>
                </a:cubicBezTo>
                <a:cubicBezTo>
                  <a:pt x="187" y="194"/>
                  <a:pt x="194" y="188"/>
                  <a:pt x="194" y="179"/>
                </a:cubicBezTo>
                <a:cubicBezTo>
                  <a:pt x="194" y="171"/>
                  <a:pt x="187" y="165"/>
                  <a:pt x="179" y="165"/>
                </a:cubicBezTo>
                <a:close/>
                <a:moveTo>
                  <a:pt x="179" y="198"/>
                </a:moveTo>
                <a:cubicBezTo>
                  <a:pt x="171" y="198"/>
                  <a:pt x="164" y="204"/>
                  <a:pt x="164" y="212"/>
                </a:cubicBezTo>
                <a:cubicBezTo>
                  <a:pt x="164" y="221"/>
                  <a:pt x="171" y="227"/>
                  <a:pt x="179" y="227"/>
                </a:cubicBezTo>
                <a:cubicBezTo>
                  <a:pt x="187" y="227"/>
                  <a:pt x="194" y="221"/>
                  <a:pt x="194" y="212"/>
                </a:cubicBezTo>
                <a:cubicBezTo>
                  <a:pt x="194" y="204"/>
                  <a:pt x="187" y="198"/>
                  <a:pt x="179" y="198"/>
                </a:cubicBezTo>
                <a:close/>
                <a:moveTo>
                  <a:pt x="179" y="230"/>
                </a:moveTo>
                <a:cubicBezTo>
                  <a:pt x="171" y="230"/>
                  <a:pt x="164" y="237"/>
                  <a:pt x="164" y="245"/>
                </a:cubicBezTo>
                <a:cubicBezTo>
                  <a:pt x="164" y="253"/>
                  <a:pt x="171" y="260"/>
                  <a:pt x="179" y="260"/>
                </a:cubicBezTo>
                <a:cubicBezTo>
                  <a:pt x="187" y="260"/>
                  <a:pt x="194" y="253"/>
                  <a:pt x="194" y="245"/>
                </a:cubicBezTo>
                <a:cubicBezTo>
                  <a:pt x="194" y="237"/>
                  <a:pt x="187" y="230"/>
                  <a:pt x="179" y="230"/>
                </a:cubicBezTo>
                <a:close/>
                <a:moveTo>
                  <a:pt x="179" y="263"/>
                </a:moveTo>
                <a:cubicBezTo>
                  <a:pt x="171" y="263"/>
                  <a:pt x="164" y="270"/>
                  <a:pt x="164" y="278"/>
                </a:cubicBezTo>
                <a:cubicBezTo>
                  <a:pt x="164" y="286"/>
                  <a:pt x="171" y="293"/>
                  <a:pt x="179" y="293"/>
                </a:cubicBezTo>
                <a:cubicBezTo>
                  <a:pt x="187" y="293"/>
                  <a:pt x="194" y="286"/>
                  <a:pt x="194" y="278"/>
                </a:cubicBezTo>
                <a:cubicBezTo>
                  <a:pt x="194" y="270"/>
                  <a:pt x="187" y="263"/>
                  <a:pt x="179" y="263"/>
                </a:cubicBezTo>
                <a:close/>
                <a:moveTo>
                  <a:pt x="179" y="296"/>
                </a:moveTo>
                <a:cubicBezTo>
                  <a:pt x="171" y="296"/>
                  <a:pt x="164" y="303"/>
                  <a:pt x="164" y="311"/>
                </a:cubicBezTo>
                <a:cubicBezTo>
                  <a:pt x="164" y="319"/>
                  <a:pt x="171" y="326"/>
                  <a:pt x="179" y="326"/>
                </a:cubicBezTo>
                <a:cubicBezTo>
                  <a:pt x="187" y="326"/>
                  <a:pt x="194" y="319"/>
                  <a:pt x="194" y="311"/>
                </a:cubicBezTo>
                <a:cubicBezTo>
                  <a:pt x="194" y="303"/>
                  <a:pt x="187" y="296"/>
                  <a:pt x="179" y="296"/>
                </a:cubicBezTo>
                <a:close/>
                <a:moveTo>
                  <a:pt x="179" y="329"/>
                </a:moveTo>
                <a:cubicBezTo>
                  <a:pt x="171" y="329"/>
                  <a:pt x="164" y="336"/>
                  <a:pt x="164" y="344"/>
                </a:cubicBezTo>
                <a:cubicBezTo>
                  <a:pt x="164" y="352"/>
                  <a:pt x="171" y="359"/>
                  <a:pt x="179" y="359"/>
                </a:cubicBezTo>
                <a:cubicBezTo>
                  <a:pt x="187" y="359"/>
                  <a:pt x="194" y="352"/>
                  <a:pt x="194" y="344"/>
                </a:cubicBezTo>
                <a:cubicBezTo>
                  <a:pt x="194" y="336"/>
                  <a:pt x="187" y="329"/>
                  <a:pt x="179" y="329"/>
                </a:cubicBezTo>
                <a:close/>
                <a:moveTo>
                  <a:pt x="179" y="362"/>
                </a:moveTo>
                <a:cubicBezTo>
                  <a:pt x="171" y="362"/>
                  <a:pt x="164" y="369"/>
                  <a:pt x="164" y="377"/>
                </a:cubicBezTo>
                <a:cubicBezTo>
                  <a:pt x="164" y="385"/>
                  <a:pt x="171" y="392"/>
                  <a:pt x="179" y="392"/>
                </a:cubicBezTo>
                <a:cubicBezTo>
                  <a:pt x="187" y="392"/>
                  <a:pt x="194" y="385"/>
                  <a:pt x="194" y="377"/>
                </a:cubicBezTo>
                <a:cubicBezTo>
                  <a:pt x="194" y="369"/>
                  <a:pt x="187" y="362"/>
                  <a:pt x="179" y="362"/>
                </a:cubicBezTo>
                <a:close/>
                <a:moveTo>
                  <a:pt x="179" y="395"/>
                </a:moveTo>
                <a:cubicBezTo>
                  <a:pt x="171" y="395"/>
                  <a:pt x="164" y="402"/>
                  <a:pt x="164" y="410"/>
                </a:cubicBezTo>
                <a:cubicBezTo>
                  <a:pt x="164" y="418"/>
                  <a:pt x="171" y="425"/>
                  <a:pt x="179" y="425"/>
                </a:cubicBezTo>
                <a:cubicBezTo>
                  <a:pt x="187" y="425"/>
                  <a:pt x="194" y="418"/>
                  <a:pt x="194" y="410"/>
                </a:cubicBezTo>
                <a:cubicBezTo>
                  <a:pt x="194" y="402"/>
                  <a:pt x="187" y="395"/>
                  <a:pt x="179" y="395"/>
                </a:cubicBezTo>
                <a:close/>
                <a:moveTo>
                  <a:pt x="179" y="428"/>
                </a:moveTo>
                <a:cubicBezTo>
                  <a:pt x="171" y="428"/>
                  <a:pt x="164" y="435"/>
                  <a:pt x="164" y="443"/>
                </a:cubicBezTo>
                <a:cubicBezTo>
                  <a:pt x="164" y="451"/>
                  <a:pt x="171" y="458"/>
                  <a:pt x="179" y="458"/>
                </a:cubicBezTo>
                <a:cubicBezTo>
                  <a:pt x="187" y="458"/>
                  <a:pt x="194" y="451"/>
                  <a:pt x="194" y="443"/>
                </a:cubicBezTo>
                <a:cubicBezTo>
                  <a:pt x="194" y="435"/>
                  <a:pt x="187" y="428"/>
                  <a:pt x="179" y="428"/>
                </a:cubicBezTo>
                <a:close/>
                <a:moveTo>
                  <a:pt x="179" y="461"/>
                </a:moveTo>
                <a:cubicBezTo>
                  <a:pt x="171" y="461"/>
                  <a:pt x="164" y="468"/>
                  <a:pt x="164" y="476"/>
                </a:cubicBezTo>
                <a:cubicBezTo>
                  <a:pt x="164" y="484"/>
                  <a:pt x="171" y="491"/>
                  <a:pt x="179" y="491"/>
                </a:cubicBezTo>
                <a:cubicBezTo>
                  <a:pt x="187" y="491"/>
                  <a:pt x="194" y="484"/>
                  <a:pt x="194" y="476"/>
                </a:cubicBezTo>
                <a:cubicBezTo>
                  <a:pt x="194" y="468"/>
                  <a:pt x="187" y="461"/>
                  <a:pt x="179" y="461"/>
                </a:cubicBezTo>
                <a:close/>
                <a:moveTo>
                  <a:pt x="179" y="494"/>
                </a:moveTo>
                <a:cubicBezTo>
                  <a:pt x="171" y="494"/>
                  <a:pt x="164" y="500"/>
                  <a:pt x="164" y="509"/>
                </a:cubicBezTo>
                <a:cubicBezTo>
                  <a:pt x="164" y="517"/>
                  <a:pt x="171" y="523"/>
                  <a:pt x="179" y="523"/>
                </a:cubicBezTo>
                <a:cubicBezTo>
                  <a:pt x="187" y="523"/>
                  <a:pt x="194" y="517"/>
                  <a:pt x="194" y="509"/>
                </a:cubicBezTo>
                <a:cubicBezTo>
                  <a:pt x="194" y="500"/>
                  <a:pt x="187" y="494"/>
                  <a:pt x="179" y="494"/>
                </a:cubicBezTo>
                <a:close/>
                <a:moveTo>
                  <a:pt x="179" y="527"/>
                </a:moveTo>
                <a:cubicBezTo>
                  <a:pt x="171" y="527"/>
                  <a:pt x="164" y="533"/>
                  <a:pt x="164" y="542"/>
                </a:cubicBezTo>
                <a:cubicBezTo>
                  <a:pt x="164" y="550"/>
                  <a:pt x="171" y="556"/>
                  <a:pt x="179" y="556"/>
                </a:cubicBezTo>
                <a:cubicBezTo>
                  <a:pt x="187" y="556"/>
                  <a:pt x="194" y="550"/>
                  <a:pt x="194" y="542"/>
                </a:cubicBezTo>
                <a:cubicBezTo>
                  <a:pt x="194" y="533"/>
                  <a:pt x="187" y="527"/>
                  <a:pt x="179" y="527"/>
                </a:cubicBezTo>
                <a:close/>
                <a:moveTo>
                  <a:pt x="179" y="560"/>
                </a:moveTo>
                <a:cubicBezTo>
                  <a:pt x="171" y="560"/>
                  <a:pt x="164" y="566"/>
                  <a:pt x="164" y="574"/>
                </a:cubicBezTo>
                <a:cubicBezTo>
                  <a:pt x="164" y="583"/>
                  <a:pt x="171" y="589"/>
                  <a:pt x="179" y="589"/>
                </a:cubicBezTo>
                <a:cubicBezTo>
                  <a:pt x="187" y="589"/>
                  <a:pt x="194" y="583"/>
                  <a:pt x="194" y="574"/>
                </a:cubicBezTo>
                <a:cubicBezTo>
                  <a:pt x="194" y="566"/>
                  <a:pt x="187" y="560"/>
                  <a:pt x="179" y="560"/>
                </a:cubicBezTo>
                <a:close/>
                <a:moveTo>
                  <a:pt x="179" y="593"/>
                </a:moveTo>
                <a:cubicBezTo>
                  <a:pt x="171" y="593"/>
                  <a:pt x="164" y="599"/>
                  <a:pt x="164" y="607"/>
                </a:cubicBezTo>
                <a:cubicBezTo>
                  <a:pt x="164" y="616"/>
                  <a:pt x="171" y="622"/>
                  <a:pt x="179" y="622"/>
                </a:cubicBezTo>
                <a:cubicBezTo>
                  <a:pt x="187" y="622"/>
                  <a:pt x="194" y="616"/>
                  <a:pt x="194" y="607"/>
                </a:cubicBezTo>
                <a:cubicBezTo>
                  <a:pt x="194" y="599"/>
                  <a:pt x="187" y="593"/>
                  <a:pt x="179" y="593"/>
                </a:cubicBezTo>
                <a:close/>
                <a:moveTo>
                  <a:pt x="179" y="625"/>
                </a:moveTo>
                <a:cubicBezTo>
                  <a:pt x="171" y="625"/>
                  <a:pt x="164" y="632"/>
                  <a:pt x="164" y="640"/>
                </a:cubicBezTo>
                <a:cubicBezTo>
                  <a:pt x="164" y="648"/>
                  <a:pt x="171" y="655"/>
                  <a:pt x="179" y="655"/>
                </a:cubicBezTo>
                <a:cubicBezTo>
                  <a:pt x="187" y="655"/>
                  <a:pt x="194" y="648"/>
                  <a:pt x="194" y="640"/>
                </a:cubicBezTo>
                <a:cubicBezTo>
                  <a:pt x="194" y="632"/>
                  <a:pt x="187" y="625"/>
                  <a:pt x="179" y="625"/>
                </a:cubicBezTo>
                <a:close/>
                <a:moveTo>
                  <a:pt x="179" y="658"/>
                </a:moveTo>
                <a:cubicBezTo>
                  <a:pt x="171" y="658"/>
                  <a:pt x="164" y="665"/>
                  <a:pt x="164" y="673"/>
                </a:cubicBezTo>
                <a:cubicBezTo>
                  <a:pt x="164" y="681"/>
                  <a:pt x="171" y="688"/>
                  <a:pt x="179" y="688"/>
                </a:cubicBezTo>
                <a:cubicBezTo>
                  <a:pt x="187" y="688"/>
                  <a:pt x="194" y="681"/>
                  <a:pt x="194" y="673"/>
                </a:cubicBezTo>
                <a:cubicBezTo>
                  <a:pt x="194" y="665"/>
                  <a:pt x="187" y="658"/>
                  <a:pt x="179" y="658"/>
                </a:cubicBezTo>
                <a:close/>
                <a:moveTo>
                  <a:pt x="179" y="691"/>
                </a:moveTo>
                <a:cubicBezTo>
                  <a:pt x="171" y="691"/>
                  <a:pt x="164" y="698"/>
                  <a:pt x="164" y="706"/>
                </a:cubicBezTo>
                <a:cubicBezTo>
                  <a:pt x="164" y="714"/>
                  <a:pt x="171" y="721"/>
                  <a:pt x="179" y="721"/>
                </a:cubicBezTo>
                <a:cubicBezTo>
                  <a:pt x="187" y="721"/>
                  <a:pt x="194" y="714"/>
                  <a:pt x="194" y="706"/>
                </a:cubicBezTo>
                <a:cubicBezTo>
                  <a:pt x="194" y="698"/>
                  <a:pt x="187" y="691"/>
                  <a:pt x="179" y="691"/>
                </a:cubicBezTo>
                <a:close/>
                <a:moveTo>
                  <a:pt x="179" y="724"/>
                </a:moveTo>
                <a:cubicBezTo>
                  <a:pt x="171" y="724"/>
                  <a:pt x="164" y="731"/>
                  <a:pt x="164" y="739"/>
                </a:cubicBezTo>
                <a:cubicBezTo>
                  <a:pt x="164" y="747"/>
                  <a:pt x="171" y="754"/>
                  <a:pt x="179" y="754"/>
                </a:cubicBezTo>
                <a:cubicBezTo>
                  <a:pt x="187" y="754"/>
                  <a:pt x="194" y="747"/>
                  <a:pt x="194" y="739"/>
                </a:cubicBezTo>
                <a:cubicBezTo>
                  <a:pt x="194" y="731"/>
                  <a:pt x="187" y="724"/>
                  <a:pt x="179" y="724"/>
                </a:cubicBezTo>
                <a:close/>
                <a:moveTo>
                  <a:pt x="179" y="757"/>
                </a:moveTo>
                <a:cubicBezTo>
                  <a:pt x="171" y="757"/>
                  <a:pt x="164" y="764"/>
                  <a:pt x="164" y="772"/>
                </a:cubicBezTo>
                <a:cubicBezTo>
                  <a:pt x="164" y="780"/>
                  <a:pt x="171" y="787"/>
                  <a:pt x="179" y="787"/>
                </a:cubicBezTo>
                <a:cubicBezTo>
                  <a:pt x="187" y="787"/>
                  <a:pt x="194" y="780"/>
                  <a:pt x="194" y="772"/>
                </a:cubicBezTo>
                <a:cubicBezTo>
                  <a:pt x="194" y="764"/>
                  <a:pt x="187" y="757"/>
                  <a:pt x="179" y="757"/>
                </a:cubicBezTo>
                <a:close/>
                <a:moveTo>
                  <a:pt x="179" y="790"/>
                </a:moveTo>
                <a:cubicBezTo>
                  <a:pt x="171" y="790"/>
                  <a:pt x="164" y="797"/>
                  <a:pt x="164" y="805"/>
                </a:cubicBezTo>
                <a:cubicBezTo>
                  <a:pt x="164" y="813"/>
                  <a:pt x="171" y="820"/>
                  <a:pt x="179" y="820"/>
                </a:cubicBezTo>
                <a:cubicBezTo>
                  <a:pt x="187" y="820"/>
                  <a:pt x="194" y="813"/>
                  <a:pt x="194" y="805"/>
                </a:cubicBezTo>
                <a:cubicBezTo>
                  <a:pt x="194" y="797"/>
                  <a:pt x="187" y="790"/>
                  <a:pt x="179" y="790"/>
                </a:cubicBezTo>
                <a:close/>
                <a:moveTo>
                  <a:pt x="179" y="823"/>
                </a:moveTo>
                <a:cubicBezTo>
                  <a:pt x="171" y="823"/>
                  <a:pt x="164" y="830"/>
                  <a:pt x="164" y="838"/>
                </a:cubicBezTo>
                <a:cubicBezTo>
                  <a:pt x="164" y="846"/>
                  <a:pt x="171" y="853"/>
                  <a:pt x="179" y="853"/>
                </a:cubicBezTo>
                <a:cubicBezTo>
                  <a:pt x="187" y="853"/>
                  <a:pt x="194" y="846"/>
                  <a:pt x="194" y="838"/>
                </a:cubicBezTo>
                <a:cubicBezTo>
                  <a:pt x="194" y="830"/>
                  <a:pt x="187" y="823"/>
                  <a:pt x="179" y="823"/>
                </a:cubicBezTo>
                <a:close/>
                <a:moveTo>
                  <a:pt x="179" y="856"/>
                </a:moveTo>
                <a:cubicBezTo>
                  <a:pt x="171" y="856"/>
                  <a:pt x="164" y="863"/>
                  <a:pt x="164" y="871"/>
                </a:cubicBezTo>
                <a:cubicBezTo>
                  <a:pt x="164" y="879"/>
                  <a:pt x="171" y="886"/>
                  <a:pt x="179" y="886"/>
                </a:cubicBezTo>
                <a:cubicBezTo>
                  <a:pt x="187" y="886"/>
                  <a:pt x="194" y="879"/>
                  <a:pt x="194" y="871"/>
                </a:cubicBezTo>
                <a:cubicBezTo>
                  <a:pt x="194" y="863"/>
                  <a:pt x="187" y="856"/>
                  <a:pt x="179" y="856"/>
                </a:cubicBezTo>
                <a:close/>
                <a:moveTo>
                  <a:pt x="179" y="889"/>
                </a:moveTo>
                <a:cubicBezTo>
                  <a:pt x="171" y="889"/>
                  <a:pt x="164" y="895"/>
                  <a:pt x="164" y="904"/>
                </a:cubicBezTo>
                <a:cubicBezTo>
                  <a:pt x="164" y="912"/>
                  <a:pt x="171" y="918"/>
                  <a:pt x="179" y="918"/>
                </a:cubicBezTo>
                <a:cubicBezTo>
                  <a:pt x="187" y="918"/>
                  <a:pt x="194" y="912"/>
                  <a:pt x="194" y="904"/>
                </a:cubicBezTo>
                <a:cubicBezTo>
                  <a:pt x="194" y="895"/>
                  <a:pt x="187" y="889"/>
                  <a:pt x="179" y="889"/>
                </a:cubicBezTo>
                <a:close/>
                <a:moveTo>
                  <a:pt x="179" y="922"/>
                </a:moveTo>
                <a:cubicBezTo>
                  <a:pt x="171" y="922"/>
                  <a:pt x="164" y="928"/>
                  <a:pt x="164" y="937"/>
                </a:cubicBezTo>
                <a:cubicBezTo>
                  <a:pt x="164" y="945"/>
                  <a:pt x="171" y="951"/>
                  <a:pt x="179" y="951"/>
                </a:cubicBezTo>
                <a:cubicBezTo>
                  <a:pt x="187" y="951"/>
                  <a:pt x="194" y="945"/>
                  <a:pt x="194" y="937"/>
                </a:cubicBezTo>
                <a:cubicBezTo>
                  <a:pt x="194" y="928"/>
                  <a:pt x="187" y="922"/>
                  <a:pt x="179" y="922"/>
                </a:cubicBezTo>
                <a:close/>
                <a:moveTo>
                  <a:pt x="179" y="955"/>
                </a:moveTo>
                <a:cubicBezTo>
                  <a:pt x="171" y="955"/>
                  <a:pt x="164" y="961"/>
                  <a:pt x="164" y="970"/>
                </a:cubicBezTo>
                <a:cubicBezTo>
                  <a:pt x="164" y="978"/>
                  <a:pt x="171" y="984"/>
                  <a:pt x="179" y="984"/>
                </a:cubicBezTo>
                <a:cubicBezTo>
                  <a:pt x="187" y="984"/>
                  <a:pt x="194" y="978"/>
                  <a:pt x="194" y="970"/>
                </a:cubicBezTo>
                <a:cubicBezTo>
                  <a:pt x="194" y="961"/>
                  <a:pt x="187" y="955"/>
                  <a:pt x="179" y="955"/>
                </a:cubicBezTo>
                <a:close/>
                <a:moveTo>
                  <a:pt x="179" y="988"/>
                </a:moveTo>
                <a:cubicBezTo>
                  <a:pt x="171" y="988"/>
                  <a:pt x="164" y="994"/>
                  <a:pt x="164" y="1002"/>
                </a:cubicBezTo>
                <a:cubicBezTo>
                  <a:pt x="164" y="1011"/>
                  <a:pt x="171" y="1017"/>
                  <a:pt x="179" y="1017"/>
                </a:cubicBezTo>
                <a:cubicBezTo>
                  <a:pt x="187" y="1017"/>
                  <a:pt x="194" y="1011"/>
                  <a:pt x="194" y="1002"/>
                </a:cubicBezTo>
                <a:cubicBezTo>
                  <a:pt x="194" y="994"/>
                  <a:pt x="187" y="988"/>
                  <a:pt x="179" y="988"/>
                </a:cubicBezTo>
                <a:close/>
                <a:moveTo>
                  <a:pt x="179" y="1021"/>
                </a:moveTo>
                <a:cubicBezTo>
                  <a:pt x="171" y="1021"/>
                  <a:pt x="164" y="1027"/>
                  <a:pt x="164" y="1035"/>
                </a:cubicBezTo>
                <a:cubicBezTo>
                  <a:pt x="164" y="1044"/>
                  <a:pt x="171" y="1050"/>
                  <a:pt x="179" y="1050"/>
                </a:cubicBezTo>
                <a:cubicBezTo>
                  <a:pt x="187" y="1050"/>
                  <a:pt x="194" y="1044"/>
                  <a:pt x="194" y="1035"/>
                </a:cubicBezTo>
                <a:cubicBezTo>
                  <a:pt x="194" y="1027"/>
                  <a:pt x="187" y="1021"/>
                  <a:pt x="179" y="1021"/>
                </a:cubicBezTo>
                <a:close/>
                <a:moveTo>
                  <a:pt x="179" y="1053"/>
                </a:moveTo>
                <a:cubicBezTo>
                  <a:pt x="171" y="1053"/>
                  <a:pt x="164" y="1060"/>
                  <a:pt x="164" y="1068"/>
                </a:cubicBezTo>
                <a:cubicBezTo>
                  <a:pt x="164" y="1076"/>
                  <a:pt x="171" y="1083"/>
                  <a:pt x="179" y="1083"/>
                </a:cubicBezTo>
                <a:cubicBezTo>
                  <a:pt x="187" y="1083"/>
                  <a:pt x="194" y="1076"/>
                  <a:pt x="194" y="1068"/>
                </a:cubicBezTo>
                <a:cubicBezTo>
                  <a:pt x="194" y="1060"/>
                  <a:pt x="187" y="1053"/>
                  <a:pt x="179" y="1053"/>
                </a:cubicBezTo>
                <a:close/>
                <a:moveTo>
                  <a:pt x="179" y="1086"/>
                </a:moveTo>
                <a:cubicBezTo>
                  <a:pt x="171" y="1086"/>
                  <a:pt x="164" y="1093"/>
                  <a:pt x="164" y="1101"/>
                </a:cubicBezTo>
                <a:cubicBezTo>
                  <a:pt x="164" y="1109"/>
                  <a:pt x="171" y="1116"/>
                  <a:pt x="179" y="1116"/>
                </a:cubicBezTo>
                <a:cubicBezTo>
                  <a:pt x="187" y="1116"/>
                  <a:pt x="194" y="1109"/>
                  <a:pt x="194" y="1101"/>
                </a:cubicBezTo>
                <a:cubicBezTo>
                  <a:pt x="194" y="1093"/>
                  <a:pt x="187" y="1086"/>
                  <a:pt x="179" y="1086"/>
                </a:cubicBezTo>
                <a:close/>
                <a:moveTo>
                  <a:pt x="179" y="1119"/>
                </a:moveTo>
                <a:cubicBezTo>
                  <a:pt x="171" y="1119"/>
                  <a:pt x="164" y="1126"/>
                  <a:pt x="164" y="1134"/>
                </a:cubicBezTo>
                <a:cubicBezTo>
                  <a:pt x="164" y="1142"/>
                  <a:pt x="171" y="1149"/>
                  <a:pt x="179" y="1149"/>
                </a:cubicBezTo>
                <a:cubicBezTo>
                  <a:pt x="187" y="1149"/>
                  <a:pt x="194" y="1142"/>
                  <a:pt x="194" y="1134"/>
                </a:cubicBezTo>
                <a:cubicBezTo>
                  <a:pt x="194" y="1126"/>
                  <a:pt x="187" y="1119"/>
                  <a:pt x="179" y="1119"/>
                </a:cubicBezTo>
                <a:close/>
                <a:moveTo>
                  <a:pt x="179" y="1152"/>
                </a:moveTo>
                <a:cubicBezTo>
                  <a:pt x="171" y="1152"/>
                  <a:pt x="164" y="1159"/>
                  <a:pt x="164" y="1167"/>
                </a:cubicBezTo>
                <a:cubicBezTo>
                  <a:pt x="164" y="1175"/>
                  <a:pt x="171" y="1182"/>
                  <a:pt x="179" y="1182"/>
                </a:cubicBezTo>
                <a:cubicBezTo>
                  <a:pt x="187" y="1182"/>
                  <a:pt x="194" y="1175"/>
                  <a:pt x="194" y="1167"/>
                </a:cubicBezTo>
                <a:cubicBezTo>
                  <a:pt x="194" y="1159"/>
                  <a:pt x="187" y="1152"/>
                  <a:pt x="179" y="1152"/>
                </a:cubicBezTo>
                <a:close/>
                <a:moveTo>
                  <a:pt x="179" y="1185"/>
                </a:moveTo>
                <a:cubicBezTo>
                  <a:pt x="171" y="1185"/>
                  <a:pt x="164" y="1192"/>
                  <a:pt x="164" y="1200"/>
                </a:cubicBezTo>
                <a:cubicBezTo>
                  <a:pt x="164" y="1208"/>
                  <a:pt x="171" y="1215"/>
                  <a:pt x="179" y="1215"/>
                </a:cubicBezTo>
                <a:cubicBezTo>
                  <a:pt x="187" y="1215"/>
                  <a:pt x="194" y="1208"/>
                  <a:pt x="194" y="1200"/>
                </a:cubicBezTo>
                <a:cubicBezTo>
                  <a:pt x="194" y="1192"/>
                  <a:pt x="187" y="1185"/>
                  <a:pt x="179" y="1185"/>
                </a:cubicBezTo>
                <a:close/>
                <a:moveTo>
                  <a:pt x="179" y="1218"/>
                </a:moveTo>
                <a:cubicBezTo>
                  <a:pt x="171" y="1218"/>
                  <a:pt x="164" y="1225"/>
                  <a:pt x="164" y="1233"/>
                </a:cubicBezTo>
                <a:cubicBezTo>
                  <a:pt x="164" y="1241"/>
                  <a:pt x="171" y="1248"/>
                  <a:pt x="179" y="1248"/>
                </a:cubicBezTo>
                <a:cubicBezTo>
                  <a:pt x="187" y="1248"/>
                  <a:pt x="194" y="1241"/>
                  <a:pt x="194" y="1233"/>
                </a:cubicBezTo>
                <a:cubicBezTo>
                  <a:pt x="194" y="1225"/>
                  <a:pt x="187" y="1218"/>
                  <a:pt x="179" y="1218"/>
                </a:cubicBezTo>
                <a:close/>
                <a:moveTo>
                  <a:pt x="179" y="1251"/>
                </a:moveTo>
                <a:cubicBezTo>
                  <a:pt x="171" y="1251"/>
                  <a:pt x="164" y="1258"/>
                  <a:pt x="164" y="1266"/>
                </a:cubicBezTo>
                <a:cubicBezTo>
                  <a:pt x="164" y="1274"/>
                  <a:pt x="171" y="1281"/>
                  <a:pt x="179" y="1281"/>
                </a:cubicBezTo>
                <a:cubicBezTo>
                  <a:pt x="187" y="1281"/>
                  <a:pt x="194" y="1274"/>
                  <a:pt x="194" y="1266"/>
                </a:cubicBezTo>
                <a:cubicBezTo>
                  <a:pt x="194" y="1258"/>
                  <a:pt x="187" y="1251"/>
                  <a:pt x="179" y="1251"/>
                </a:cubicBezTo>
                <a:close/>
                <a:moveTo>
                  <a:pt x="179" y="1284"/>
                </a:moveTo>
                <a:cubicBezTo>
                  <a:pt x="171" y="1284"/>
                  <a:pt x="164" y="1291"/>
                  <a:pt x="164" y="1299"/>
                </a:cubicBezTo>
                <a:cubicBezTo>
                  <a:pt x="164" y="1307"/>
                  <a:pt x="171" y="1314"/>
                  <a:pt x="179" y="1314"/>
                </a:cubicBezTo>
                <a:cubicBezTo>
                  <a:pt x="187" y="1314"/>
                  <a:pt x="194" y="1307"/>
                  <a:pt x="194" y="1299"/>
                </a:cubicBezTo>
                <a:cubicBezTo>
                  <a:pt x="194" y="1291"/>
                  <a:pt x="187" y="1284"/>
                  <a:pt x="179" y="1284"/>
                </a:cubicBezTo>
                <a:close/>
                <a:moveTo>
                  <a:pt x="179" y="1317"/>
                </a:moveTo>
                <a:cubicBezTo>
                  <a:pt x="171" y="1317"/>
                  <a:pt x="164" y="1323"/>
                  <a:pt x="164" y="1332"/>
                </a:cubicBezTo>
                <a:cubicBezTo>
                  <a:pt x="164" y="1340"/>
                  <a:pt x="171" y="1346"/>
                  <a:pt x="179" y="1346"/>
                </a:cubicBezTo>
                <a:cubicBezTo>
                  <a:pt x="187" y="1346"/>
                  <a:pt x="194" y="1340"/>
                  <a:pt x="194" y="1332"/>
                </a:cubicBezTo>
                <a:cubicBezTo>
                  <a:pt x="194" y="1323"/>
                  <a:pt x="187" y="1317"/>
                  <a:pt x="179" y="1317"/>
                </a:cubicBezTo>
                <a:close/>
                <a:moveTo>
                  <a:pt x="179" y="1350"/>
                </a:moveTo>
                <a:cubicBezTo>
                  <a:pt x="171" y="1350"/>
                  <a:pt x="164" y="1356"/>
                  <a:pt x="164" y="1365"/>
                </a:cubicBezTo>
                <a:cubicBezTo>
                  <a:pt x="164" y="1373"/>
                  <a:pt x="171" y="1379"/>
                  <a:pt x="179" y="1379"/>
                </a:cubicBezTo>
                <a:cubicBezTo>
                  <a:pt x="187" y="1379"/>
                  <a:pt x="194" y="1373"/>
                  <a:pt x="194" y="1365"/>
                </a:cubicBezTo>
                <a:cubicBezTo>
                  <a:pt x="194" y="1356"/>
                  <a:pt x="187" y="1350"/>
                  <a:pt x="179" y="1350"/>
                </a:cubicBezTo>
                <a:close/>
                <a:moveTo>
                  <a:pt x="179" y="1383"/>
                </a:moveTo>
                <a:cubicBezTo>
                  <a:pt x="171" y="1383"/>
                  <a:pt x="164" y="1389"/>
                  <a:pt x="164" y="1397"/>
                </a:cubicBezTo>
                <a:cubicBezTo>
                  <a:pt x="164" y="1406"/>
                  <a:pt x="171" y="1412"/>
                  <a:pt x="179" y="1412"/>
                </a:cubicBezTo>
                <a:cubicBezTo>
                  <a:pt x="187" y="1412"/>
                  <a:pt x="194" y="1406"/>
                  <a:pt x="194" y="1397"/>
                </a:cubicBezTo>
                <a:cubicBezTo>
                  <a:pt x="194" y="1389"/>
                  <a:pt x="187" y="1383"/>
                  <a:pt x="179" y="1383"/>
                </a:cubicBezTo>
                <a:close/>
                <a:moveTo>
                  <a:pt x="179" y="1416"/>
                </a:moveTo>
                <a:cubicBezTo>
                  <a:pt x="171" y="1416"/>
                  <a:pt x="164" y="1422"/>
                  <a:pt x="164" y="1430"/>
                </a:cubicBezTo>
                <a:cubicBezTo>
                  <a:pt x="164" y="1439"/>
                  <a:pt x="171" y="1445"/>
                  <a:pt x="179" y="1445"/>
                </a:cubicBezTo>
                <a:cubicBezTo>
                  <a:pt x="187" y="1445"/>
                  <a:pt x="194" y="1439"/>
                  <a:pt x="194" y="1430"/>
                </a:cubicBezTo>
                <a:cubicBezTo>
                  <a:pt x="194" y="1422"/>
                  <a:pt x="187" y="1416"/>
                  <a:pt x="179" y="1416"/>
                </a:cubicBezTo>
                <a:close/>
                <a:moveTo>
                  <a:pt x="212" y="0"/>
                </a:moveTo>
                <a:cubicBezTo>
                  <a:pt x="204" y="0"/>
                  <a:pt x="197" y="7"/>
                  <a:pt x="197" y="15"/>
                </a:cubicBezTo>
                <a:cubicBezTo>
                  <a:pt x="197" y="23"/>
                  <a:pt x="204" y="30"/>
                  <a:pt x="212" y="30"/>
                </a:cubicBezTo>
                <a:cubicBezTo>
                  <a:pt x="220" y="30"/>
                  <a:pt x="227" y="23"/>
                  <a:pt x="227" y="15"/>
                </a:cubicBezTo>
                <a:cubicBezTo>
                  <a:pt x="227" y="7"/>
                  <a:pt x="220" y="0"/>
                  <a:pt x="212" y="0"/>
                </a:cubicBezTo>
                <a:close/>
                <a:moveTo>
                  <a:pt x="212" y="33"/>
                </a:moveTo>
                <a:cubicBezTo>
                  <a:pt x="204" y="33"/>
                  <a:pt x="197" y="40"/>
                  <a:pt x="197" y="48"/>
                </a:cubicBezTo>
                <a:cubicBezTo>
                  <a:pt x="197" y="56"/>
                  <a:pt x="204" y="63"/>
                  <a:pt x="212" y="63"/>
                </a:cubicBezTo>
                <a:cubicBezTo>
                  <a:pt x="220" y="63"/>
                  <a:pt x="227" y="56"/>
                  <a:pt x="227" y="48"/>
                </a:cubicBezTo>
                <a:cubicBezTo>
                  <a:pt x="227" y="40"/>
                  <a:pt x="220" y="33"/>
                  <a:pt x="212" y="33"/>
                </a:cubicBezTo>
                <a:close/>
                <a:moveTo>
                  <a:pt x="212" y="66"/>
                </a:moveTo>
                <a:cubicBezTo>
                  <a:pt x="204" y="66"/>
                  <a:pt x="197" y="72"/>
                  <a:pt x="197" y="81"/>
                </a:cubicBezTo>
                <a:cubicBezTo>
                  <a:pt x="197" y="89"/>
                  <a:pt x="204" y="95"/>
                  <a:pt x="212" y="95"/>
                </a:cubicBezTo>
                <a:cubicBezTo>
                  <a:pt x="220" y="95"/>
                  <a:pt x="227" y="89"/>
                  <a:pt x="227" y="81"/>
                </a:cubicBezTo>
                <a:cubicBezTo>
                  <a:pt x="227" y="72"/>
                  <a:pt x="220" y="66"/>
                  <a:pt x="212" y="66"/>
                </a:cubicBezTo>
                <a:close/>
                <a:moveTo>
                  <a:pt x="212" y="99"/>
                </a:moveTo>
                <a:cubicBezTo>
                  <a:pt x="204" y="99"/>
                  <a:pt x="197" y="105"/>
                  <a:pt x="197" y="114"/>
                </a:cubicBezTo>
                <a:cubicBezTo>
                  <a:pt x="197" y="122"/>
                  <a:pt x="204" y="128"/>
                  <a:pt x="212" y="128"/>
                </a:cubicBezTo>
                <a:cubicBezTo>
                  <a:pt x="220" y="128"/>
                  <a:pt x="227" y="122"/>
                  <a:pt x="227" y="114"/>
                </a:cubicBezTo>
                <a:cubicBezTo>
                  <a:pt x="227" y="105"/>
                  <a:pt x="220" y="99"/>
                  <a:pt x="212" y="99"/>
                </a:cubicBezTo>
                <a:close/>
                <a:moveTo>
                  <a:pt x="212" y="132"/>
                </a:moveTo>
                <a:cubicBezTo>
                  <a:pt x="204" y="132"/>
                  <a:pt x="197" y="138"/>
                  <a:pt x="197" y="147"/>
                </a:cubicBezTo>
                <a:cubicBezTo>
                  <a:pt x="197" y="155"/>
                  <a:pt x="204" y="161"/>
                  <a:pt x="212" y="161"/>
                </a:cubicBezTo>
                <a:cubicBezTo>
                  <a:pt x="220" y="161"/>
                  <a:pt x="227" y="155"/>
                  <a:pt x="227" y="147"/>
                </a:cubicBezTo>
                <a:cubicBezTo>
                  <a:pt x="227" y="138"/>
                  <a:pt x="220" y="132"/>
                  <a:pt x="212" y="132"/>
                </a:cubicBezTo>
                <a:close/>
                <a:moveTo>
                  <a:pt x="212" y="165"/>
                </a:moveTo>
                <a:cubicBezTo>
                  <a:pt x="204" y="165"/>
                  <a:pt x="197" y="171"/>
                  <a:pt x="197" y="179"/>
                </a:cubicBezTo>
                <a:cubicBezTo>
                  <a:pt x="197" y="188"/>
                  <a:pt x="204" y="194"/>
                  <a:pt x="212" y="194"/>
                </a:cubicBezTo>
                <a:cubicBezTo>
                  <a:pt x="220" y="194"/>
                  <a:pt x="227" y="188"/>
                  <a:pt x="227" y="179"/>
                </a:cubicBezTo>
                <a:cubicBezTo>
                  <a:pt x="227" y="171"/>
                  <a:pt x="220" y="165"/>
                  <a:pt x="212" y="165"/>
                </a:cubicBezTo>
                <a:close/>
                <a:moveTo>
                  <a:pt x="212" y="198"/>
                </a:moveTo>
                <a:cubicBezTo>
                  <a:pt x="204" y="198"/>
                  <a:pt x="197" y="204"/>
                  <a:pt x="197" y="212"/>
                </a:cubicBezTo>
                <a:cubicBezTo>
                  <a:pt x="197" y="221"/>
                  <a:pt x="204" y="227"/>
                  <a:pt x="212" y="227"/>
                </a:cubicBezTo>
                <a:cubicBezTo>
                  <a:pt x="220" y="227"/>
                  <a:pt x="227" y="221"/>
                  <a:pt x="227" y="212"/>
                </a:cubicBezTo>
                <a:cubicBezTo>
                  <a:pt x="227" y="204"/>
                  <a:pt x="220" y="198"/>
                  <a:pt x="212" y="198"/>
                </a:cubicBezTo>
                <a:close/>
                <a:moveTo>
                  <a:pt x="212" y="230"/>
                </a:moveTo>
                <a:cubicBezTo>
                  <a:pt x="204" y="230"/>
                  <a:pt x="197" y="237"/>
                  <a:pt x="197" y="245"/>
                </a:cubicBezTo>
                <a:cubicBezTo>
                  <a:pt x="197" y="253"/>
                  <a:pt x="204" y="260"/>
                  <a:pt x="212" y="260"/>
                </a:cubicBezTo>
                <a:cubicBezTo>
                  <a:pt x="220" y="260"/>
                  <a:pt x="227" y="253"/>
                  <a:pt x="227" y="245"/>
                </a:cubicBezTo>
                <a:cubicBezTo>
                  <a:pt x="227" y="237"/>
                  <a:pt x="220" y="230"/>
                  <a:pt x="212" y="230"/>
                </a:cubicBezTo>
                <a:close/>
                <a:moveTo>
                  <a:pt x="212" y="263"/>
                </a:moveTo>
                <a:cubicBezTo>
                  <a:pt x="204" y="263"/>
                  <a:pt x="197" y="270"/>
                  <a:pt x="197" y="278"/>
                </a:cubicBezTo>
                <a:cubicBezTo>
                  <a:pt x="197" y="286"/>
                  <a:pt x="204" y="293"/>
                  <a:pt x="212" y="293"/>
                </a:cubicBezTo>
                <a:cubicBezTo>
                  <a:pt x="220" y="293"/>
                  <a:pt x="227" y="286"/>
                  <a:pt x="227" y="278"/>
                </a:cubicBezTo>
                <a:cubicBezTo>
                  <a:pt x="227" y="270"/>
                  <a:pt x="220" y="263"/>
                  <a:pt x="212" y="263"/>
                </a:cubicBezTo>
                <a:close/>
                <a:moveTo>
                  <a:pt x="212" y="296"/>
                </a:moveTo>
                <a:cubicBezTo>
                  <a:pt x="204" y="296"/>
                  <a:pt x="197" y="303"/>
                  <a:pt x="197" y="311"/>
                </a:cubicBezTo>
                <a:cubicBezTo>
                  <a:pt x="197" y="319"/>
                  <a:pt x="204" y="326"/>
                  <a:pt x="212" y="326"/>
                </a:cubicBezTo>
                <a:cubicBezTo>
                  <a:pt x="220" y="326"/>
                  <a:pt x="227" y="319"/>
                  <a:pt x="227" y="311"/>
                </a:cubicBezTo>
                <a:cubicBezTo>
                  <a:pt x="227" y="303"/>
                  <a:pt x="220" y="296"/>
                  <a:pt x="212" y="296"/>
                </a:cubicBezTo>
                <a:close/>
                <a:moveTo>
                  <a:pt x="212" y="329"/>
                </a:moveTo>
                <a:cubicBezTo>
                  <a:pt x="204" y="329"/>
                  <a:pt x="197" y="336"/>
                  <a:pt x="197" y="344"/>
                </a:cubicBezTo>
                <a:cubicBezTo>
                  <a:pt x="197" y="352"/>
                  <a:pt x="204" y="359"/>
                  <a:pt x="212" y="359"/>
                </a:cubicBezTo>
                <a:cubicBezTo>
                  <a:pt x="220" y="359"/>
                  <a:pt x="227" y="352"/>
                  <a:pt x="227" y="344"/>
                </a:cubicBezTo>
                <a:cubicBezTo>
                  <a:pt x="227" y="336"/>
                  <a:pt x="220" y="329"/>
                  <a:pt x="212" y="329"/>
                </a:cubicBezTo>
                <a:close/>
                <a:moveTo>
                  <a:pt x="212" y="362"/>
                </a:moveTo>
                <a:cubicBezTo>
                  <a:pt x="204" y="362"/>
                  <a:pt x="197" y="369"/>
                  <a:pt x="197" y="377"/>
                </a:cubicBezTo>
                <a:cubicBezTo>
                  <a:pt x="197" y="385"/>
                  <a:pt x="204" y="392"/>
                  <a:pt x="212" y="392"/>
                </a:cubicBezTo>
                <a:cubicBezTo>
                  <a:pt x="220" y="392"/>
                  <a:pt x="227" y="385"/>
                  <a:pt x="227" y="377"/>
                </a:cubicBezTo>
                <a:cubicBezTo>
                  <a:pt x="227" y="369"/>
                  <a:pt x="220" y="362"/>
                  <a:pt x="212" y="362"/>
                </a:cubicBezTo>
                <a:close/>
                <a:moveTo>
                  <a:pt x="212" y="395"/>
                </a:moveTo>
                <a:cubicBezTo>
                  <a:pt x="204" y="395"/>
                  <a:pt x="197" y="402"/>
                  <a:pt x="197" y="410"/>
                </a:cubicBezTo>
                <a:cubicBezTo>
                  <a:pt x="197" y="418"/>
                  <a:pt x="204" y="425"/>
                  <a:pt x="212" y="425"/>
                </a:cubicBezTo>
                <a:cubicBezTo>
                  <a:pt x="220" y="425"/>
                  <a:pt x="227" y="418"/>
                  <a:pt x="227" y="410"/>
                </a:cubicBezTo>
                <a:cubicBezTo>
                  <a:pt x="227" y="402"/>
                  <a:pt x="220" y="395"/>
                  <a:pt x="212" y="395"/>
                </a:cubicBezTo>
                <a:close/>
                <a:moveTo>
                  <a:pt x="212" y="428"/>
                </a:moveTo>
                <a:cubicBezTo>
                  <a:pt x="204" y="428"/>
                  <a:pt x="197" y="435"/>
                  <a:pt x="197" y="443"/>
                </a:cubicBezTo>
                <a:cubicBezTo>
                  <a:pt x="197" y="451"/>
                  <a:pt x="204" y="458"/>
                  <a:pt x="212" y="458"/>
                </a:cubicBezTo>
                <a:cubicBezTo>
                  <a:pt x="220" y="458"/>
                  <a:pt x="227" y="451"/>
                  <a:pt x="227" y="443"/>
                </a:cubicBezTo>
                <a:cubicBezTo>
                  <a:pt x="227" y="435"/>
                  <a:pt x="220" y="428"/>
                  <a:pt x="212" y="428"/>
                </a:cubicBezTo>
                <a:close/>
                <a:moveTo>
                  <a:pt x="212" y="461"/>
                </a:moveTo>
                <a:cubicBezTo>
                  <a:pt x="204" y="461"/>
                  <a:pt x="197" y="468"/>
                  <a:pt x="197" y="476"/>
                </a:cubicBezTo>
                <a:cubicBezTo>
                  <a:pt x="197" y="484"/>
                  <a:pt x="204" y="491"/>
                  <a:pt x="212" y="491"/>
                </a:cubicBezTo>
                <a:cubicBezTo>
                  <a:pt x="220" y="491"/>
                  <a:pt x="227" y="484"/>
                  <a:pt x="227" y="476"/>
                </a:cubicBezTo>
                <a:cubicBezTo>
                  <a:pt x="227" y="468"/>
                  <a:pt x="220" y="461"/>
                  <a:pt x="212" y="461"/>
                </a:cubicBezTo>
                <a:close/>
                <a:moveTo>
                  <a:pt x="212" y="494"/>
                </a:moveTo>
                <a:cubicBezTo>
                  <a:pt x="204" y="494"/>
                  <a:pt x="197" y="500"/>
                  <a:pt x="197" y="509"/>
                </a:cubicBezTo>
                <a:cubicBezTo>
                  <a:pt x="197" y="517"/>
                  <a:pt x="204" y="523"/>
                  <a:pt x="212" y="523"/>
                </a:cubicBezTo>
                <a:cubicBezTo>
                  <a:pt x="220" y="523"/>
                  <a:pt x="227" y="517"/>
                  <a:pt x="227" y="509"/>
                </a:cubicBezTo>
                <a:cubicBezTo>
                  <a:pt x="227" y="500"/>
                  <a:pt x="220" y="494"/>
                  <a:pt x="212" y="494"/>
                </a:cubicBezTo>
                <a:close/>
                <a:moveTo>
                  <a:pt x="212" y="527"/>
                </a:moveTo>
                <a:cubicBezTo>
                  <a:pt x="204" y="527"/>
                  <a:pt x="197" y="533"/>
                  <a:pt x="197" y="542"/>
                </a:cubicBezTo>
                <a:cubicBezTo>
                  <a:pt x="197" y="550"/>
                  <a:pt x="204" y="556"/>
                  <a:pt x="212" y="556"/>
                </a:cubicBezTo>
                <a:cubicBezTo>
                  <a:pt x="220" y="556"/>
                  <a:pt x="227" y="550"/>
                  <a:pt x="227" y="542"/>
                </a:cubicBezTo>
                <a:cubicBezTo>
                  <a:pt x="227" y="533"/>
                  <a:pt x="220" y="527"/>
                  <a:pt x="212" y="527"/>
                </a:cubicBezTo>
                <a:close/>
                <a:moveTo>
                  <a:pt x="212" y="560"/>
                </a:moveTo>
                <a:cubicBezTo>
                  <a:pt x="204" y="560"/>
                  <a:pt x="197" y="566"/>
                  <a:pt x="197" y="574"/>
                </a:cubicBezTo>
                <a:cubicBezTo>
                  <a:pt x="197" y="583"/>
                  <a:pt x="204" y="589"/>
                  <a:pt x="212" y="589"/>
                </a:cubicBezTo>
                <a:cubicBezTo>
                  <a:pt x="220" y="589"/>
                  <a:pt x="227" y="583"/>
                  <a:pt x="227" y="574"/>
                </a:cubicBezTo>
                <a:cubicBezTo>
                  <a:pt x="227" y="566"/>
                  <a:pt x="220" y="560"/>
                  <a:pt x="212" y="560"/>
                </a:cubicBezTo>
                <a:close/>
                <a:moveTo>
                  <a:pt x="212" y="593"/>
                </a:moveTo>
                <a:cubicBezTo>
                  <a:pt x="204" y="593"/>
                  <a:pt x="197" y="599"/>
                  <a:pt x="197" y="607"/>
                </a:cubicBezTo>
                <a:cubicBezTo>
                  <a:pt x="197" y="616"/>
                  <a:pt x="204" y="622"/>
                  <a:pt x="212" y="622"/>
                </a:cubicBezTo>
                <a:cubicBezTo>
                  <a:pt x="220" y="622"/>
                  <a:pt x="227" y="616"/>
                  <a:pt x="227" y="607"/>
                </a:cubicBezTo>
                <a:cubicBezTo>
                  <a:pt x="227" y="599"/>
                  <a:pt x="220" y="593"/>
                  <a:pt x="212" y="593"/>
                </a:cubicBezTo>
                <a:close/>
                <a:moveTo>
                  <a:pt x="212" y="625"/>
                </a:moveTo>
                <a:cubicBezTo>
                  <a:pt x="204" y="625"/>
                  <a:pt x="197" y="632"/>
                  <a:pt x="197" y="640"/>
                </a:cubicBezTo>
                <a:cubicBezTo>
                  <a:pt x="197" y="648"/>
                  <a:pt x="204" y="655"/>
                  <a:pt x="212" y="655"/>
                </a:cubicBezTo>
                <a:cubicBezTo>
                  <a:pt x="220" y="655"/>
                  <a:pt x="227" y="648"/>
                  <a:pt x="227" y="640"/>
                </a:cubicBezTo>
                <a:cubicBezTo>
                  <a:pt x="227" y="632"/>
                  <a:pt x="220" y="625"/>
                  <a:pt x="212" y="625"/>
                </a:cubicBezTo>
                <a:close/>
                <a:moveTo>
                  <a:pt x="212" y="658"/>
                </a:moveTo>
                <a:cubicBezTo>
                  <a:pt x="204" y="658"/>
                  <a:pt x="197" y="665"/>
                  <a:pt x="197" y="673"/>
                </a:cubicBezTo>
                <a:cubicBezTo>
                  <a:pt x="197" y="681"/>
                  <a:pt x="204" y="688"/>
                  <a:pt x="212" y="688"/>
                </a:cubicBezTo>
                <a:cubicBezTo>
                  <a:pt x="220" y="688"/>
                  <a:pt x="227" y="681"/>
                  <a:pt x="227" y="673"/>
                </a:cubicBezTo>
                <a:cubicBezTo>
                  <a:pt x="227" y="665"/>
                  <a:pt x="220" y="658"/>
                  <a:pt x="212" y="658"/>
                </a:cubicBezTo>
                <a:close/>
                <a:moveTo>
                  <a:pt x="212" y="691"/>
                </a:moveTo>
                <a:cubicBezTo>
                  <a:pt x="204" y="691"/>
                  <a:pt x="197" y="698"/>
                  <a:pt x="197" y="706"/>
                </a:cubicBezTo>
                <a:cubicBezTo>
                  <a:pt x="197" y="714"/>
                  <a:pt x="204" y="721"/>
                  <a:pt x="212" y="721"/>
                </a:cubicBezTo>
                <a:cubicBezTo>
                  <a:pt x="220" y="721"/>
                  <a:pt x="227" y="714"/>
                  <a:pt x="227" y="706"/>
                </a:cubicBezTo>
                <a:cubicBezTo>
                  <a:pt x="227" y="698"/>
                  <a:pt x="220" y="691"/>
                  <a:pt x="212" y="691"/>
                </a:cubicBezTo>
                <a:close/>
                <a:moveTo>
                  <a:pt x="212" y="724"/>
                </a:moveTo>
                <a:cubicBezTo>
                  <a:pt x="204" y="724"/>
                  <a:pt x="197" y="731"/>
                  <a:pt x="197" y="739"/>
                </a:cubicBezTo>
                <a:cubicBezTo>
                  <a:pt x="197" y="747"/>
                  <a:pt x="204" y="754"/>
                  <a:pt x="212" y="754"/>
                </a:cubicBezTo>
                <a:cubicBezTo>
                  <a:pt x="220" y="754"/>
                  <a:pt x="227" y="747"/>
                  <a:pt x="227" y="739"/>
                </a:cubicBezTo>
                <a:cubicBezTo>
                  <a:pt x="227" y="731"/>
                  <a:pt x="220" y="724"/>
                  <a:pt x="212" y="724"/>
                </a:cubicBezTo>
                <a:close/>
                <a:moveTo>
                  <a:pt x="212" y="757"/>
                </a:moveTo>
                <a:cubicBezTo>
                  <a:pt x="204" y="757"/>
                  <a:pt x="197" y="764"/>
                  <a:pt x="197" y="772"/>
                </a:cubicBezTo>
                <a:cubicBezTo>
                  <a:pt x="197" y="780"/>
                  <a:pt x="204" y="787"/>
                  <a:pt x="212" y="787"/>
                </a:cubicBezTo>
                <a:cubicBezTo>
                  <a:pt x="220" y="787"/>
                  <a:pt x="227" y="780"/>
                  <a:pt x="227" y="772"/>
                </a:cubicBezTo>
                <a:cubicBezTo>
                  <a:pt x="227" y="764"/>
                  <a:pt x="220" y="757"/>
                  <a:pt x="212" y="757"/>
                </a:cubicBezTo>
                <a:close/>
                <a:moveTo>
                  <a:pt x="212" y="790"/>
                </a:moveTo>
                <a:cubicBezTo>
                  <a:pt x="204" y="790"/>
                  <a:pt x="197" y="797"/>
                  <a:pt x="197" y="805"/>
                </a:cubicBezTo>
                <a:cubicBezTo>
                  <a:pt x="197" y="813"/>
                  <a:pt x="204" y="820"/>
                  <a:pt x="212" y="820"/>
                </a:cubicBezTo>
                <a:cubicBezTo>
                  <a:pt x="220" y="820"/>
                  <a:pt x="227" y="813"/>
                  <a:pt x="227" y="805"/>
                </a:cubicBezTo>
                <a:cubicBezTo>
                  <a:pt x="227" y="797"/>
                  <a:pt x="220" y="790"/>
                  <a:pt x="212" y="790"/>
                </a:cubicBezTo>
                <a:close/>
                <a:moveTo>
                  <a:pt x="212" y="823"/>
                </a:moveTo>
                <a:cubicBezTo>
                  <a:pt x="204" y="823"/>
                  <a:pt x="197" y="830"/>
                  <a:pt x="197" y="838"/>
                </a:cubicBezTo>
                <a:cubicBezTo>
                  <a:pt x="197" y="846"/>
                  <a:pt x="204" y="853"/>
                  <a:pt x="212" y="853"/>
                </a:cubicBezTo>
                <a:cubicBezTo>
                  <a:pt x="220" y="853"/>
                  <a:pt x="227" y="846"/>
                  <a:pt x="227" y="838"/>
                </a:cubicBezTo>
                <a:cubicBezTo>
                  <a:pt x="227" y="830"/>
                  <a:pt x="220" y="823"/>
                  <a:pt x="212" y="823"/>
                </a:cubicBezTo>
                <a:close/>
                <a:moveTo>
                  <a:pt x="212" y="856"/>
                </a:moveTo>
                <a:cubicBezTo>
                  <a:pt x="204" y="856"/>
                  <a:pt x="197" y="863"/>
                  <a:pt x="197" y="871"/>
                </a:cubicBezTo>
                <a:cubicBezTo>
                  <a:pt x="197" y="879"/>
                  <a:pt x="204" y="886"/>
                  <a:pt x="212" y="886"/>
                </a:cubicBezTo>
                <a:cubicBezTo>
                  <a:pt x="220" y="886"/>
                  <a:pt x="227" y="879"/>
                  <a:pt x="227" y="871"/>
                </a:cubicBezTo>
                <a:cubicBezTo>
                  <a:pt x="227" y="863"/>
                  <a:pt x="220" y="856"/>
                  <a:pt x="212" y="856"/>
                </a:cubicBezTo>
                <a:close/>
                <a:moveTo>
                  <a:pt x="212" y="889"/>
                </a:moveTo>
                <a:cubicBezTo>
                  <a:pt x="204" y="889"/>
                  <a:pt x="197" y="895"/>
                  <a:pt x="197" y="904"/>
                </a:cubicBezTo>
                <a:cubicBezTo>
                  <a:pt x="197" y="912"/>
                  <a:pt x="204" y="918"/>
                  <a:pt x="212" y="918"/>
                </a:cubicBezTo>
                <a:cubicBezTo>
                  <a:pt x="220" y="918"/>
                  <a:pt x="227" y="912"/>
                  <a:pt x="227" y="904"/>
                </a:cubicBezTo>
                <a:cubicBezTo>
                  <a:pt x="227" y="895"/>
                  <a:pt x="220" y="889"/>
                  <a:pt x="212" y="889"/>
                </a:cubicBezTo>
                <a:close/>
                <a:moveTo>
                  <a:pt x="212" y="922"/>
                </a:moveTo>
                <a:cubicBezTo>
                  <a:pt x="204" y="922"/>
                  <a:pt x="197" y="928"/>
                  <a:pt x="197" y="937"/>
                </a:cubicBezTo>
                <a:cubicBezTo>
                  <a:pt x="197" y="945"/>
                  <a:pt x="204" y="951"/>
                  <a:pt x="212" y="951"/>
                </a:cubicBezTo>
                <a:cubicBezTo>
                  <a:pt x="220" y="951"/>
                  <a:pt x="227" y="945"/>
                  <a:pt x="227" y="937"/>
                </a:cubicBezTo>
                <a:cubicBezTo>
                  <a:pt x="227" y="928"/>
                  <a:pt x="220" y="922"/>
                  <a:pt x="212" y="922"/>
                </a:cubicBezTo>
                <a:close/>
                <a:moveTo>
                  <a:pt x="212" y="955"/>
                </a:moveTo>
                <a:cubicBezTo>
                  <a:pt x="204" y="955"/>
                  <a:pt x="197" y="961"/>
                  <a:pt x="197" y="970"/>
                </a:cubicBezTo>
                <a:cubicBezTo>
                  <a:pt x="197" y="978"/>
                  <a:pt x="204" y="984"/>
                  <a:pt x="212" y="984"/>
                </a:cubicBezTo>
                <a:cubicBezTo>
                  <a:pt x="220" y="984"/>
                  <a:pt x="227" y="978"/>
                  <a:pt x="227" y="970"/>
                </a:cubicBezTo>
                <a:cubicBezTo>
                  <a:pt x="227" y="961"/>
                  <a:pt x="220" y="955"/>
                  <a:pt x="212" y="955"/>
                </a:cubicBezTo>
                <a:close/>
                <a:moveTo>
                  <a:pt x="212" y="988"/>
                </a:moveTo>
                <a:cubicBezTo>
                  <a:pt x="204" y="988"/>
                  <a:pt x="197" y="994"/>
                  <a:pt x="197" y="1002"/>
                </a:cubicBezTo>
                <a:cubicBezTo>
                  <a:pt x="197" y="1011"/>
                  <a:pt x="204" y="1017"/>
                  <a:pt x="212" y="1017"/>
                </a:cubicBezTo>
                <a:cubicBezTo>
                  <a:pt x="220" y="1017"/>
                  <a:pt x="227" y="1011"/>
                  <a:pt x="227" y="1002"/>
                </a:cubicBezTo>
                <a:cubicBezTo>
                  <a:pt x="227" y="994"/>
                  <a:pt x="220" y="988"/>
                  <a:pt x="212" y="988"/>
                </a:cubicBezTo>
                <a:close/>
                <a:moveTo>
                  <a:pt x="212" y="1021"/>
                </a:moveTo>
                <a:cubicBezTo>
                  <a:pt x="204" y="1021"/>
                  <a:pt x="197" y="1027"/>
                  <a:pt x="197" y="1035"/>
                </a:cubicBezTo>
                <a:cubicBezTo>
                  <a:pt x="197" y="1044"/>
                  <a:pt x="204" y="1050"/>
                  <a:pt x="212" y="1050"/>
                </a:cubicBezTo>
                <a:cubicBezTo>
                  <a:pt x="220" y="1050"/>
                  <a:pt x="227" y="1044"/>
                  <a:pt x="227" y="1035"/>
                </a:cubicBezTo>
                <a:cubicBezTo>
                  <a:pt x="227" y="1027"/>
                  <a:pt x="220" y="1021"/>
                  <a:pt x="212" y="1021"/>
                </a:cubicBezTo>
                <a:close/>
                <a:moveTo>
                  <a:pt x="212" y="1053"/>
                </a:moveTo>
                <a:cubicBezTo>
                  <a:pt x="204" y="1053"/>
                  <a:pt x="197" y="1060"/>
                  <a:pt x="197" y="1068"/>
                </a:cubicBezTo>
                <a:cubicBezTo>
                  <a:pt x="197" y="1076"/>
                  <a:pt x="204" y="1083"/>
                  <a:pt x="212" y="1083"/>
                </a:cubicBezTo>
                <a:cubicBezTo>
                  <a:pt x="220" y="1083"/>
                  <a:pt x="227" y="1076"/>
                  <a:pt x="227" y="1068"/>
                </a:cubicBezTo>
                <a:cubicBezTo>
                  <a:pt x="227" y="1060"/>
                  <a:pt x="220" y="1053"/>
                  <a:pt x="212" y="1053"/>
                </a:cubicBezTo>
                <a:close/>
                <a:moveTo>
                  <a:pt x="212" y="1086"/>
                </a:moveTo>
                <a:cubicBezTo>
                  <a:pt x="204" y="1086"/>
                  <a:pt x="197" y="1093"/>
                  <a:pt x="197" y="1101"/>
                </a:cubicBezTo>
                <a:cubicBezTo>
                  <a:pt x="197" y="1109"/>
                  <a:pt x="204" y="1116"/>
                  <a:pt x="212" y="1116"/>
                </a:cubicBezTo>
                <a:cubicBezTo>
                  <a:pt x="220" y="1116"/>
                  <a:pt x="227" y="1109"/>
                  <a:pt x="227" y="1101"/>
                </a:cubicBezTo>
                <a:cubicBezTo>
                  <a:pt x="227" y="1093"/>
                  <a:pt x="220" y="1086"/>
                  <a:pt x="212" y="1086"/>
                </a:cubicBezTo>
                <a:close/>
                <a:moveTo>
                  <a:pt x="212" y="1119"/>
                </a:moveTo>
                <a:cubicBezTo>
                  <a:pt x="204" y="1119"/>
                  <a:pt x="197" y="1126"/>
                  <a:pt x="197" y="1134"/>
                </a:cubicBezTo>
                <a:cubicBezTo>
                  <a:pt x="197" y="1142"/>
                  <a:pt x="204" y="1149"/>
                  <a:pt x="212" y="1149"/>
                </a:cubicBezTo>
                <a:cubicBezTo>
                  <a:pt x="220" y="1149"/>
                  <a:pt x="227" y="1142"/>
                  <a:pt x="227" y="1134"/>
                </a:cubicBezTo>
                <a:cubicBezTo>
                  <a:pt x="227" y="1126"/>
                  <a:pt x="220" y="1119"/>
                  <a:pt x="212" y="1119"/>
                </a:cubicBezTo>
                <a:close/>
                <a:moveTo>
                  <a:pt x="212" y="1152"/>
                </a:moveTo>
                <a:cubicBezTo>
                  <a:pt x="204" y="1152"/>
                  <a:pt x="197" y="1159"/>
                  <a:pt x="197" y="1167"/>
                </a:cubicBezTo>
                <a:cubicBezTo>
                  <a:pt x="197" y="1175"/>
                  <a:pt x="204" y="1182"/>
                  <a:pt x="212" y="1182"/>
                </a:cubicBezTo>
                <a:cubicBezTo>
                  <a:pt x="220" y="1182"/>
                  <a:pt x="227" y="1175"/>
                  <a:pt x="227" y="1167"/>
                </a:cubicBezTo>
                <a:cubicBezTo>
                  <a:pt x="227" y="1159"/>
                  <a:pt x="220" y="1152"/>
                  <a:pt x="212" y="1152"/>
                </a:cubicBezTo>
                <a:close/>
                <a:moveTo>
                  <a:pt x="212" y="1185"/>
                </a:moveTo>
                <a:cubicBezTo>
                  <a:pt x="204" y="1185"/>
                  <a:pt x="197" y="1192"/>
                  <a:pt x="197" y="1200"/>
                </a:cubicBezTo>
                <a:cubicBezTo>
                  <a:pt x="197" y="1208"/>
                  <a:pt x="204" y="1215"/>
                  <a:pt x="212" y="1215"/>
                </a:cubicBezTo>
                <a:cubicBezTo>
                  <a:pt x="220" y="1215"/>
                  <a:pt x="227" y="1208"/>
                  <a:pt x="227" y="1200"/>
                </a:cubicBezTo>
                <a:cubicBezTo>
                  <a:pt x="227" y="1192"/>
                  <a:pt x="220" y="1185"/>
                  <a:pt x="212" y="1185"/>
                </a:cubicBezTo>
                <a:close/>
                <a:moveTo>
                  <a:pt x="212" y="1218"/>
                </a:moveTo>
                <a:cubicBezTo>
                  <a:pt x="204" y="1218"/>
                  <a:pt x="197" y="1225"/>
                  <a:pt x="197" y="1233"/>
                </a:cubicBezTo>
                <a:cubicBezTo>
                  <a:pt x="197" y="1241"/>
                  <a:pt x="204" y="1248"/>
                  <a:pt x="212" y="1248"/>
                </a:cubicBezTo>
                <a:cubicBezTo>
                  <a:pt x="220" y="1248"/>
                  <a:pt x="227" y="1241"/>
                  <a:pt x="227" y="1233"/>
                </a:cubicBezTo>
                <a:cubicBezTo>
                  <a:pt x="227" y="1225"/>
                  <a:pt x="220" y="1218"/>
                  <a:pt x="212" y="1218"/>
                </a:cubicBezTo>
                <a:close/>
                <a:moveTo>
                  <a:pt x="212" y="1251"/>
                </a:moveTo>
                <a:cubicBezTo>
                  <a:pt x="204" y="1251"/>
                  <a:pt x="197" y="1258"/>
                  <a:pt x="197" y="1266"/>
                </a:cubicBezTo>
                <a:cubicBezTo>
                  <a:pt x="197" y="1274"/>
                  <a:pt x="204" y="1281"/>
                  <a:pt x="212" y="1281"/>
                </a:cubicBezTo>
                <a:cubicBezTo>
                  <a:pt x="220" y="1281"/>
                  <a:pt x="227" y="1274"/>
                  <a:pt x="227" y="1266"/>
                </a:cubicBezTo>
                <a:cubicBezTo>
                  <a:pt x="227" y="1258"/>
                  <a:pt x="220" y="1251"/>
                  <a:pt x="212" y="1251"/>
                </a:cubicBezTo>
                <a:close/>
                <a:moveTo>
                  <a:pt x="212" y="1284"/>
                </a:moveTo>
                <a:cubicBezTo>
                  <a:pt x="204" y="1284"/>
                  <a:pt x="197" y="1291"/>
                  <a:pt x="197" y="1299"/>
                </a:cubicBezTo>
                <a:cubicBezTo>
                  <a:pt x="197" y="1307"/>
                  <a:pt x="204" y="1314"/>
                  <a:pt x="212" y="1314"/>
                </a:cubicBezTo>
                <a:cubicBezTo>
                  <a:pt x="220" y="1314"/>
                  <a:pt x="227" y="1307"/>
                  <a:pt x="227" y="1299"/>
                </a:cubicBezTo>
                <a:cubicBezTo>
                  <a:pt x="227" y="1291"/>
                  <a:pt x="220" y="1284"/>
                  <a:pt x="212" y="1284"/>
                </a:cubicBezTo>
                <a:close/>
                <a:moveTo>
                  <a:pt x="212" y="1317"/>
                </a:moveTo>
                <a:cubicBezTo>
                  <a:pt x="204" y="1317"/>
                  <a:pt x="197" y="1323"/>
                  <a:pt x="197" y="1332"/>
                </a:cubicBezTo>
                <a:cubicBezTo>
                  <a:pt x="197" y="1340"/>
                  <a:pt x="204" y="1346"/>
                  <a:pt x="212" y="1346"/>
                </a:cubicBezTo>
                <a:cubicBezTo>
                  <a:pt x="220" y="1346"/>
                  <a:pt x="227" y="1340"/>
                  <a:pt x="227" y="1332"/>
                </a:cubicBezTo>
                <a:cubicBezTo>
                  <a:pt x="227" y="1323"/>
                  <a:pt x="220" y="1317"/>
                  <a:pt x="212" y="1317"/>
                </a:cubicBezTo>
                <a:close/>
                <a:moveTo>
                  <a:pt x="212" y="1350"/>
                </a:moveTo>
                <a:cubicBezTo>
                  <a:pt x="204" y="1350"/>
                  <a:pt x="197" y="1356"/>
                  <a:pt x="197" y="1365"/>
                </a:cubicBezTo>
                <a:cubicBezTo>
                  <a:pt x="197" y="1373"/>
                  <a:pt x="204" y="1379"/>
                  <a:pt x="212" y="1379"/>
                </a:cubicBezTo>
                <a:cubicBezTo>
                  <a:pt x="220" y="1379"/>
                  <a:pt x="227" y="1373"/>
                  <a:pt x="227" y="1365"/>
                </a:cubicBezTo>
                <a:cubicBezTo>
                  <a:pt x="227" y="1356"/>
                  <a:pt x="220" y="1350"/>
                  <a:pt x="212" y="1350"/>
                </a:cubicBezTo>
                <a:close/>
                <a:moveTo>
                  <a:pt x="212" y="1383"/>
                </a:moveTo>
                <a:cubicBezTo>
                  <a:pt x="204" y="1383"/>
                  <a:pt x="197" y="1389"/>
                  <a:pt x="197" y="1397"/>
                </a:cubicBezTo>
                <a:cubicBezTo>
                  <a:pt x="197" y="1406"/>
                  <a:pt x="204" y="1412"/>
                  <a:pt x="212" y="1412"/>
                </a:cubicBezTo>
                <a:cubicBezTo>
                  <a:pt x="220" y="1412"/>
                  <a:pt x="227" y="1406"/>
                  <a:pt x="227" y="1397"/>
                </a:cubicBezTo>
                <a:cubicBezTo>
                  <a:pt x="227" y="1389"/>
                  <a:pt x="220" y="1383"/>
                  <a:pt x="212" y="1383"/>
                </a:cubicBezTo>
                <a:close/>
                <a:moveTo>
                  <a:pt x="212" y="1416"/>
                </a:moveTo>
                <a:cubicBezTo>
                  <a:pt x="204" y="1416"/>
                  <a:pt x="197" y="1422"/>
                  <a:pt x="197" y="1430"/>
                </a:cubicBezTo>
                <a:cubicBezTo>
                  <a:pt x="197" y="1439"/>
                  <a:pt x="204" y="1445"/>
                  <a:pt x="212" y="1445"/>
                </a:cubicBezTo>
                <a:cubicBezTo>
                  <a:pt x="220" y="1445"/>
                  <a:pt x="227" y="1439"/>
                  <a:pt x="227" y="1430"/>
                </a:cubicBezTo>
                <a:cubicBezTo>
                  <a:pt x="227" y="1422"/>
                  <a:pt x="220" y="1416"/>
                  <a:pt x="212" y="1416"/>
                </a:cubicBezTo>
                <a:close/>
                <a:moveTo>
                  <a:pt x="245" y="0"/>
                </a:moveTo>
                <a:cubicBezTo>
                  <a:pt x="237" y="0"/>
                  <a:pt x="230" y="7"/>
                  <a:pt x="230" y="15"/>
                </a:cubicBezTo>
                <a:cubicBezTo>
                  <a:pt x="230" y="23"/>
                  <a:pt x="237" y="30"/>
                  <a:pt x="245" y="30"/>
                </a:cubicBezTo>
                <a:cubicBezTo>
                  <a:pt x="253" y="30"/>
                  <a:pt x="260" y="23"/>
                  <a:pt x="260" y="15"/>
                </a:cubicBezTo>
                <a:cubicBezTo>
                  <a:pt x="260" y="7"/>
                  <a:pt x="253" y="0"/>
                  <a:pt x="245" y="0"/>
                </a:cubicBezTo>
                <a:close/>
                <a:moveTo>
                  <a:pt x="245" y="33"/>
                </a:moveTo>
                <a:cubicBezTo>
                  <a:pt x="237" y="33"/>
                  <a:pt x="230" y="40"/>
                  <a:pt x="230" y="48"/>
                </a:cubicBezTo>
                <a:cubicBezTo>
                  <a:pt x="230" y="56"/>
                  <a:pt x="237" y="63"/>
                  <a:pt x="245" y="63"/>
                </a:cubicBezTo>
                <a:cubicBezTo>
                  <a:pt x="253" y="63"/>
                  <a:pt x="260" y="56"/>
                  <a:pt x="260" y="48"/>
                </a:cubicBezTo>
                <a:cubicBezTo>
                  <a:pt x="260" y="40"/>
                  <a:pt x="253" y="33"/>
                  <a:pt x="245" y="33"/>
                </a:cubicBezTo>
                <a:close/>
                <a:moveTo>
                  <a:pt x="245" y="66"/>
                </a:moveTo>
                <a:cubicBezTo>
                  <a:pt x="237" y="66"/>
                  <a:pt x="230" y="72"/>
                  <a:pt x="230" y="81"/>
                </a:cubicBezTo>
                <a:cubicBezTo>
                  <a:pt x="230" y="89"/>
                  <a:pt x="237" y="95"/>
                  <a:pt x="245" y="95"/>
                </a:cubicBezTo>
                <a:cubicBezTo>
                  <a:pt x="253" y="95"/>
                  <a:pt x="260" y="89"/>
                  <a:pt x="260" y="81"/>
                </a:cubicBezTo>
                <a:cubicBezTo>
                  <a:pt x="260" y="72"/>
                  <a:pt x="253" y="66"/>
                  <a:pt x="245" y="66"/>
                </a:cubicBezTo>
                <a:close/>
                <a:moveTo>
                  <a:pt x="245" y="99"/>
                </a:moveTo>
                <a:cubicBezTo>
                  <a:pt x="237" y="99"/>
                  <a:pt x="230" y="105"/>
                  <a:pt x="230" y="114"/>
                </a:cubicBezTo>
                <a:cubicBezTo>
                  <a:pt x="230" y="122"/>
                  <a:pt x="237" y="128"/>
                  <a:pt x="245" y="128"/>
                </a:cubicBezTo>
                <a:cubicBezTo>
                  <a:pt x="253" y="128"/>
                  <a:pt x="260" y="122"/>
                  <a:pt x="260" y="114"/>
                </a:cubicBezTo>
                <a:cubicBezTo>
                  <a:pt x="260" y="105"/>
                  <a:pt x="253" y="99"/>
                  <a:pt x="245" y="99"/>
                </a:cubicBezTo>
                <a:close/>
                <a:moveTo>
                  <a:pt x="245" y="132"/>
                </a:moveTo>
                <a:cubicBezTo>
                  <a:pt x="237" y="132"/>
                  <a:pt x="230" y="138"/>
                  <a:pt x="230" y="147"/>
                </a:cubicBezTo>
                <a:cubicBezTo>
                  <a:pt x="230" y="155"/>
                  <a:pt x="237" y="161"/>
                  <a:pt x="245" y="161"/>
                </a:cubicBezTo>
                <a:cubicBezTo>
                  <a:pt x="253" y="161"/>
                  <a:pt x="260" y="155"/>
                  <a:pt x="260" y="147"/>
                </a:cubicBezTo>
                <a:cubicBezTo>
                  <a:pt x="260" y="138"/>
                  <a:pt x="253" y="132"/>
                  <a:pt x="245" y="132"/>
                </a:cubicBezTo>
                <a:close/>
                <a:moveTo>
                  <a:pt x="245" y="165"/>
                </a:moveTo>
                <a:cubicBezTo>
                  <a:pt x="237" y="165"/>
                  <a:pt x="230" y="171"/>
                  <a:pt x="230" y="179"/>
                </a:cubicBezTo>
                <a:cubicBezTo>
                  <a:pt x="230" y="188"/>
                  <a:pt x="237" y="194"/>
                  <a:pt x="245" y="194"/>
                </a:cubicBezTo>
                <a:cubicBezTo>
                  <a:pt x="253" y="194"/>
                  <a:pt x="260" y="188"/>
                  <a:pt x="260" y="179"/>
                </a:cubicBezTo>
                <a:cubicBezTo>
                  <a:pt x="260" y="171"/>
                  <a:pt x="253" y="165"/>
                  <a:pt x="245" y="165"/>
                </a:cubicBezTo>
                <a:close/>
                <a:moveTo>
                  <a:pt x="245" y="198"/>
                </a:moveTo>
                <a:cubicBezTo>
                  <a:pt x="237" y="198"/>
                  <a:pt x="230" y="204"/>
                  <a:pt x="230" y="212"/>
                </a:cubicBezTo>
                <a:cubicBezTo>
                  <a:pt x="230" y="221"/>
                  <a:pt x="237" y="227"/>
                  <a:pt x="245" y="227"/>
                </a:cubicBezTo>
                <a:cubicBezTo>
                  <a:pt x="253" y="227"/>
                  <a:pt x="260" y="221"/>
                  <a:pt x="260" y="212"/>
                </a:cubicBezTo>
                <a:cubicBezTo>
                  <a:pt x="260" y="204"/>
                  <a:pt x="253" y="198"/>
                  <a:pt x="245" y="198"/>
                </a:cubicBezTo>
                <a:close/>
                <a:moveTo>
                  <a:pt x="245" y="230"/>
                </a:moveTo>
                <a:cubicBezTo>
                  <a:pt x="237" y="230"/>
                  <a:pt x="230" y="237"/>
                  <a:pt x="230" y="245"/>
                </a:cubicBezTo>
                <a:cubicBezTo>
                  <a:pt x="230" y="253"/>
                  <a:pt x="237" y="260"/>
                  <a:pt x="245" y="260"/>
                </a:cubicBezTo>
                <a:cubicBezTo>
                  <a:pt x="253" y="260"/>
                  <a:pt x="260" y="253"/>
                  <a:pt x="260" y="245"/>
                </a:cubicBezTo>
                <a:cubicBezTo>
                  <a:pt x="260" y="237"/>
                  <a:pt x="253" y="230"/>
                  <a:pt x="245" y="230"/>
                </a:cubicBezTo>
                <a:close/>
                <a:moveTo>
                  <a:pt x="245" y="263"/>
                </a:moveTo>
                <a:cubicBezTo>
                  <a:pt x="237" y="263"/>
                  <a:pt x="230" y="270"/>
                  <a:pt x="230" y="278"/>
                </a:cubicBezTo>
                <a:cubicBezTo>
                  <a:pt x="230" y="286"/>
                  <a:pt x="237" y="293"/>
                  <a:pt x="245" y="293"/>
                </a:cubicBezTo>
                <a:cubicBezTo>
                  <a:pt x="253" y="293"/>
                  <a:pt x="260" y="286"/>
                  <a:pt x="260" y="278"/>
                </a:cubicBezTo>
                <a:cubicBezTo>
                  <a:pt x="260" y="270"/>
                  <a:pt x="253" y="263"/>
                  <a:pt x="245" y="263"/>
                </a:cubicBezTo>
                <a:close/>
                <a:moveTo>
                  <a:pt x="245" y="296"/>
                </a:moveTo>
                <a:cubicBezTo>
                  <a:pt x="237" y="296"/>
                  <a:pt x="230" y="303"/>
                  <a:pt x="230" y="311"/>
                </a:cubicBezTo>
                <a:cubicBezTo>
                  <a:pt x="230" y="319"/>
                  <a:pt x="237" y="326"/>
                  <a:pt x="245" y="326"/>
                </a:cubicBezTo>
                <a:cubicBezTo>
                  <a:pt x="253" y="326"/>
                  <a:pt x="260" y="319"/>
                  <a:pt x="260" y="311"/>
                </a:cubicBezTo>
                <a:cubicBezTo>
                  <a:pt x="260" y="303"/>
                  <a:pt x="253" y="296"/>
                  <a:pt x="245" y="296"/>
                </a:cubicBezTo>
                <a:close/>
                <a:moveTo>
                  <a:pt x="245" y="329"/>
                </a:moveTo>
                <a:cubicBezTo>
                  <a:pt x="237" y="329"/>
                  <a:pt x="230" y="336"/>
                  <a:pt x="230" y="344"/>
                </a:cubicBezTo>
                <a:cubicBezTo>
                  <a:pt x="230" y="352"/>
                  <a:pt x="237" y="359"/>
                  <a:pt x="245" y="359"/>
                </a:cubicBezTo>
                <a:cubicBezTo>
                  <a:pt x="253" y="359"/>
                  <a:pt x="260" y="352"/>
                  <a:pt x="260" y="344"/>
                </a:cubicBezTo>
                <a:cubicBezTo>
                  <a:pt x="260" y="336"/>
                  <a:pt x="253" y="329"/>
                  <a:pt x="245" y="329"/>
                </a:cubicBezTo>
                <a:close/>
                <a:moveTo>
                  <a:pt x="245" y="362"/>
                </a:moveTo>
                <a:cubicBezTo>
                  <a:pt x="237" y="362"/>
                  <a:pt x="230" y="369"/>
                  <a:pt x="230" y="377"/>
                </a:cubicBezTo>
                <a:cubicBezTo>
                  <a:pt x="230" y="385"/>
                  <a:pt x="237" y="392"/>
                  <a:pt x="245" y="392"/>
                </a:cubicBezTo>
                <a:cubicBezTo>
                  <a:pt x="253" y="392"/>
                  <a:pt x="260" y="385"/>
                  <a:pt x="260" y="377"/>
                </a:cubicBezTo>
                <a:cubicBezTo>
                  <a:pt x="260" y="369"/>
                  <a:pt x="253" y="362"/>
                  <a:pt x="245" y="362"/>
                </a:cubicBezTo>
                <a:close/>
                <a:moveTo>
                  <a:pt x="245" y="395"/>
                </a:moveTo>
                <a:cubicBezTo>
                  <a:pt x="237" y="395"/>
                  <a:pt x="230" y="402"/>
                  <a:pt x="230" y="410"/>
                </a:cubicBezTo>
                <a:cubicBezTo>
                  <a:pt x="230" y="418"/>
                  <a:pt x="237" y="425"/>
                  <a:pt x="245" y="425"/>
                </a:cubicBezTo>
                <a:cubicBezTo>
                  <a:pt x="253" y="425"/>
                  <a:pt x="260" y="418"/>
                  <a:pt x="260" y="410"/>
                </a:cubicBezTo>
                <a:cubicBezTo>
                  <a:pt x="260" y="402"/>
                  <a:pt x="253" y="395"/>
                  <a:pt x="245" y="395"/>
                </a:cubicBezTo>
                <a:close/>
                <a:moveTo>
                  <a:pt x="245" y="428"/>
                </a:moveTo>
                <a:cubicBezTo>
                  <a:pt x="237" y="428"/>
                  <a:pt x="230" y="435"/>
                  <a:pt x="230" y="443"/>
                </a:cubicBezTo>
                <a:cubicBezTo>
                  <a:pt x="230" y="451"/>
                  <a:pt x="237" y="458"/>
                  <a:pt x="245" y="458"/>
                </a:cubicBezTo>
                <a:cubicBezTo>
                  <a:pt x="253" y="458"/>
                  <a:pt x="260" y="451"/>
                  <a:pt x="260" y="443"/>
                </a:cubicBezTo>
                <a:cubicBezTo>
                  <a:pt x="260" y="435"/>
                  <a:pt x="253" y="428"/>
                  <a:pt x="245" y="428"/>
                </a:cubicBezTo>
                <a:close/>
                <a:moveTo>
                  <a:pt x="245" y="461"/>
                </a:moveTo>
                <a:cubicBezTo>
                  <a:pt x="237" y="461"/>
                  <a:pt x="230" y="468"/>
                  <a:pt x="230" y="476"/>
                </a:cubicBezTo>
                <a:cubicBezTo>
                  <a:pt x="230" y="484"/>
                  <a:pt x="237" y="491"/>
                  <a:pt x="245" y="491"/>
                </a:cubicBezTo>
                <a:cubicBezTo>
                  <a:pt x="253" y="491"/>
                  <a:pt x="260" y="484"/>
                  <a:pt x="260" y="476"/>
                </a:cubicBezTo>
                <a:cubicBezTo>
                  <a:pt x="260" y="468"/>
                  <a:pt x="253" y="461"/>
                  <a:pt x="245" y="461"/>
                </a:cubicBezTo>
                <a:close/>
                <a:moveTo>
                  <a:pt x="245" y="494"/>
                </a:moveTo>
                <a:cubicBezTo>
                  <a:pt x="237" y="494"/>
                  <a:pt x="230" y="500"/>
                  <a:pt x="230" y="509"/>
                </a:cubicBezTo>
                <a:cubicBezTo>
                  <a:pt x="230" y="517"/>
                  <a:pt x="237" y="523"/>
                  <a:pt x="245" y="523"/>
                </a:cubicBezTo>
                <a:cubicBezTo>
                  <a:pt x="253" y="523"/>
                  <a:pt x="260" y="517"/>
                  <a:pt x="260" y="509"/>
                </a:cubicBezTo>
                <a:cubicBezTo>
                  <a:pt x="260" y="500"/>
                  <a:pt x="253" y="494"/>
                  <a:pt x="245" y="494"/>
                </a:cubicBezTo>
                <a:close/>
                <a:moveTo>
                  <a:pt x="245" y="527"/>
                </a:moveTo>
                <a:cubicBezTo>
                  <a:pt x="237" y="527"/>
                  <a:pt x="230" y="533"/>
                  <a:pt x="230" y="542"/>
                </a:cubicBezTo>
                <a:cubicBezTo>
                  <a:pt x="230" y="550"/>
                  <a:pt x="237" y="556"/>
                  <a:pt x="245" y="556"/>
                </a:cubicBezTo>
                <a:cubicBezTo>
                  <a:pt x="253" y="556"/>
                  <a:pt x="260" y="550"/>
                  <a:pt x="260" y="542"/>
                </a:cubicBezTo>
                <a:cubicBezTo>
                  <a:pt x="260" y="533"/>
                  <a:pt x="253" y="527"/>
                  <a:pt x="245" y="527"/>
                </a:cubicBezTo>
                <a:close/>
                <a:moveTo>
                  <a:pt x="245" y="560"/>
                </a:moveTo>
                <a:cubicBezTo>
                  <a:pt x="237" y="560"/>
                  <a:pt x="230" y="566"/>
                  <a:pt x="230" y="574"/>
                </a:cubicBezTo>
                <a:cubicBezTo>
                  <a:pt x="230" y="583"/>
                  <a:pt x="237" y="589"/>
                  <a:pt x="245" y="589"/>
                </a:cubicBezTo>
                <a:cubicBezTo>
                  <a:pt x="253" y="589"/>
                  <a:pt x="260" y="583"/>
                  <a:pt x="260" y="574"/>
                </a:cubicBezTo>
                <a:cubicBezTo>
                  <a:pt x="260" y="566"/>
                  <a:pt x="253" y="560"/>
                  <a:pt x="245" y="560"/>
                </a:cubicBezTo>
                <a:close/>
                <a:moveTo>
                  <a:pt x="245" y="593"/>
                </a:moveTo>
                <a:cubicBezTo>
                  <a:pt x="237" y="593"/>
                  <a:pt x="230" y="599"/>
                  <a:pt x="230" y="607"/>
                </a:cubicBezTo>
                <a:cubicBezTo>
                  <a:pt x="230" y="616"/>
                  <a:pt x="237" y="622"/>
                  <a:pt x="245" y="622"/>
                </a:cubicBezTo>
                <a:cubicBezTo>
                  <a:pt x="253" y="622"/>
                  <a:pt x="260" y="616"/>
                  <a:pt x="260" y="607"/>
                </a:cubicBezTo>
                <a:cubicBezTo>
                  <a:pt x="260" y="599"/>
                  <a:pt x="253" y="593"/>
                  <a:pt x="245" y="593"/>
                </a:cubicBezTo>
                <a:close/>
                <a:moveTo>
                  <a:pt x="245" y="625"/>
                </a:moveTo>
                <a:cubicBezTo>
                  <a:pt x="237" y="625"/>
                  <a:pt x="230" y="632"/>
                  <a:pt x="230" y="640"/>
                </a:cubicBezTo>
                <a:cubicBezTo>
                  <a:pt x="230" y="648"/>
                  <a:pt x="237" y="655"/>
                  <a:pt x="245" y="655"/>
                </a:cubicBezTo>
                <a:cubicBezTo>
                  <a:pt x="253" y="655"/>
                  <a:pt x="260" y="648"/>
                  <a:pt x="260" y="640"/>
                </a:cubicBezTo>
                <a:cubicBezTo>
                  <a:pt x="260" y="632"/>
                  <a:pt x="253" y="625"/>
                  <a:pt x="245" y="625"/>
                </a:cubicBezTo>
                <a:close/>
                <a:moveTo>
                  <a:pt x="245" y="658"/>
                </a:moveTo>
                <a:cubicBezTo>
                  <a:pt x="237" y="658"/>
                  <a:pt x="230" y="665"/>
                  <a:pt x="230" y="673"/>
                </a:cubicBezTo>
                <a:cubicBezTo>
                  <a:pt x="230" y="681"/>
                  <a:pt x="237" y="688"/>
                  <a:pt x="245" y="688"/>
                </a:cubicBezTo>
                <a:cubicBezTo>
                  <a:pt x="253" y="688"/>
                  <a:pt x="260" y="681"/>
                  <a:pt x="260" y="673"/>
                </a:cubicBezTo>
                <a:cubicBezTo>
                  <a:pt x="260" y="665"/>
                  <a:pt x="253" y="658"/>
                  <a:pt x="245" y="658"/>
                </a:cubicBezTo>
                <a:close/>
                <a:moveTo>
                  <a:pt x="245" y="691"/>
                </a:moveTo>
                <a:cubicBezTo>
                  <a:pt x="237" y="691"/>
                  <a:pt x="230" y="698"/>
                  <a:pt x="230" y="706"/>
                </a:cubicBezTo>
                <a:cubicBezTo>
                  <a:pt x="230" y="714"/>
                  <a:pt x="237" y="721"/>
                  <a:pt x="245" y="721"/>
                </a:cubicBezTo>
                <a:cubicBezTo>
                  <a:pt x="253" y="721"/>
                  <a:pt x="260" y="714"/>
                  <a:pt x="260" y="706"/>
                </a:cubicBezTo>
                <a:cubicBezTo>
                  <a:pt x="260" y="698"/>
                  <a:pt x="253" y="691"/>
                  <a:pt x="245" y="691"/>
                </a:cubicBezTo>
                <a:close/>
                <a:moveTo>
                  <a:pt x="245" y="724"/>
                </a:moveTo>
                <a:cubicBezTo>
                  <a:pt x="237" y="724"/>
                  <a:pt x="230" y="731"/>
                  <a:pt x="230" y="739"/>
                </a:cubicBezTo>
                <a:cubicBezTo>
                  <a:pt x="230" y="747"/>
                  <a:pt x="237" y="754"/>
                  <a:pt x="245" y="754"/>
                </a:cubicBezTo>
                <a:cubicBezTo>
                  <a:pt x="253" y="754"/>
                  <a:pt x="260" y="747"/>
                  <a:pt x="260" y="739"/>
                </a:cubicBezTo>
                <a:cubicBezTo>
                  <a:pt x="260" y="731"/>
                  <a:pt x="253" y="724"/>
                  <a:pt x="245" y="724"/>
                </a:cubicBezTo>
                <a:close/>
                <a:moveTo>
                  <a:pt x="245" y="757"/>
                </a:moveTo>
                <a:cubicBezTo>
                  <a:pt x="237" y="757"/>
                  <a:pt x="230" y="764"/>
                  <a:pt x="230" y="772"/>
                </a:cubicBezTo>
                <a:cubicBezTo>
                  <a:pt x="230" y="780"/>
                  <a:pt x="237" y="787"/>
                  <a:pt x="245" y="787"/>
                </a:cubicBezTo>
                <a:cubicBezTo>
                  <a:pt x="253" y="787"/>
                  <a:pt x="260" y="780"/>
                  <a:pt x="260" y="772"/>
                </a:cubicBezTo>
                <a:cubicBezTo>
                  <a:pt x="260" y="764"/>
                  <a:pt x="253" y="757"/>
                  <a:pt x="245" y="757"/>
                </a:cubicBezTo>
                <a:close/>
                <a:moveTo>
                  <a:pt x="245" y="790"/>
                </a:moveTo>
                <a:cubicBezTo>
                  <a:pt x="237" y="790"/>
                  <a:pt x="230" y="797"/>
                  <a:pt x="230" y="805"/>
                </a:cubicBezTo>
                <a:cubicBezTo>
                  <a:pt x="230" y="813"/>
                  <a:pt x="237" y="820"/>
                  <a:pt x="245" y="820"/>
                </a:cubicBezTo>
                <a:cubicBezTo>
                  <a:pt x="253" y="820"/>
                  <a:pt x="260" y="813"/>
                  <a:pt x="260" y="805"/>
                </a:cubicBezTo>
                <a:cubicBezTo>
                  <a:pt x="260" y="797"/>
                  <a:pt x="253" y="790"/>
                  <a:pt x="245" y="790"/>
                </a:cubicBezTo>
                <a:close/>
                <a:moveTo>
                  <a:pt x="245" y="823"/>
                </a:moveTo>
                <a:cubicBezTo>
                  <a:pt x="237" y="823"/>
                  <a:pt x="230" y="830"/>
                  <a:pt x="230" y="838"/>
                </a:cubicBezTo>
                <a:cubicBezTo>
                  <a:pt x="230" y="846"/>
                  <a:pt x="237" y="853"/>
                  <a:pt x="245" y="853"/>
                </a:cubicBezTo>
                <a:cubicBezTo>
                  <a:pt x="253" y="853"/>
                  <a:pt x="260" y="846"/>
                  <a:pt x="260" y="838"/>
                </a:cubicBezTo>
                <a:cubicBezTo>
                  <a:pt x="260" y="830"/>
                  <a:pt x="253" y="823"/>
                  <a:pt x="245" y="823"/>
                </a:cubicBezTo>
                <a:close/>
                <a:moveTo>
                  <a:pt x="245" y="856"/>
                </a:moveTo>
                <a:cubicBezTo>
                  <a:pt x="237" y="856"/>
                  <a:pt x="230" y="863"/>
                  <a:pt x="230" y="871"/>
                </a:cubicBezTo>
                <a:cubicBezTo>
                  <a:pt x="230" y="879"/>
                  <a:pt x="237" y="886"/>
                  <a:pt x="245" y="886"/>
                </a:cubicBezTo>
                <a:cubicBezTo>
                  <a:pt x="253" y="886"/>
                  <a:pt x="260" y="879"/>
                  <a:pt x="260" y="871"/>
                </a:cubicBezTo>
                <a:cubicBezTo>
                  <a:pt x="260" y="863"/>
                  <a:pt x="253" y="856"/>
                  <a:pt x="245" y="856"/>
                </a:cubicBezTo>
                <a:close/>
                <a:moveTo>
                  <a:pt x="245" y="889"/>
                </a:moveTo>
                <a:cubicBezTo>
                  <a:pt x="237" y="889"/>
                  <a:pt x="230" y="895"/>
                  <a:pt x="230" y="904"/>
                </a:cubicBezTo>
                <a:cubicBezTo>
                  <a:pt x="230" y="912"/>
                  <a:pt x="237" y="918"/>
                  <a:pt x="245" y="918"/>
                </a:cubicBezTo>
                <a:cubicBezTo>
                  <a:pt x="253" y="918"/>
                  <a:pt x="260" y="912"/>
                  <a:pt x="260" y="904"/>
                </a:cubicBezTo>
                <a:cubicBezTo>
                  <a:pt x="260" y="895"/>
                  <a:pt x="253" y="889"/>
                  <a:pt x="245" y="889"/>
                </a:cubicBezTo>
                <a:close/>
                <a:moveTo>
                  <a:pt x="245" y="922"/>
                </a:moveTo>
                <a:cubicBezTo>
                  <a:pt x="237" y="922"/>
                  <a:pt x="230" y="928"/>
                  <a:pt x="230" y="937"/>
                </a:cubicBezTo>
                <a:cubicBezTo>
                  <a:pt x="230" y="945"/>
                  <a:pt x="237" y="951"/>
                  <a:pt x="245" y="951"/>
                </a:cubicBezTo>
                <a:cubicBezTo>
                  <a:pt x="253" y="951"/>
                  <a:pt x="260" y="945"/>
                  <a:pt x="260" y="937"/>
                </a:cubicBezTo>
                <a:cubicBezTo>
                  <a:pt x="260" y="928"/>
                  <a:pt x="253" y="922"/>
                  <a:pt x="245" y="922"/>
                </a:cubicBezTo>
                <a:close/>
                <a:moveTo>
                  <a:pt x="245" y="955"/>
                </a:moveTo>
                <a:cubicBezTo>
                  <a:pt x="237" y="955"/>
                  <a:pt x="230" y="961"/>
                  <a:pt x="230" y="970"/>
                </a:cubicBezTo>
                <a:cubicBezTo>
                  <a:pt x="230" y="978"/>
                  <a:pt x="237" y="984"/>
                  <a:pt x="245" y="984"/>
                </a:cubicBezTo>
                <a:cubicBezTo>
                  <a:pt x="253" y="984"/>
                  <a:pt x="260" y="978"/>
                  <a:pt x="260" y="970"/>
                </a:cubicBezTo>
                <a:cubicBezTo>
                  <a:pt x="260" y="961"/>
                  <a:pt x="253" y="955"/>
                  <a:pt x="245" y="955"/>
                </a:cubicBezTo>
                <a:close/>
                <a:moveTo>
                  <a:pt x="245" y="988"/>
                </a:moveTo>
                <a:cubicBezTo>
                  <a:pt x="237" y="988"/>
                  <a:pt x="230" y="994"/>
                  <a:pt x="230" y="1002"/>
                </a:cubicBezTo>
                <a:cubicBezTo>
                  <a:pt x="230" y="1011"/>
                  <a:pt x="237" y="1017"/>
                  <a:pt x="245" y="1017"/>
                </a:cubicBezTo>
                <a:cubicBezTo>
                  <a:pt x="253" y="1017"/>
                  <a:pt x="260" y="1011"/>
                  <a:pt x="260" y="1002"/>
                </a:cubicBezTo>
                <a:cubicBezTo>
                  <a:pt x="260" y="994"/>
                  <a:pt x="253" y="988"/>
                  <a:pt x="245" y="988"/>
                </a:cubicBezTo>
                <a:close/>
                <a:moveTo>
                  <a:pt x="245" y="1021"/>
                </a:moveTo>
                <a:cubicBezTo>
                  <a:pt x="237" y="1021"/>
                  <a:pt x="230" y="1027"/>
                  <a:pt x="230" y="1035"/>
                </a:cubicBezTo>
                <a:cubicBezTo>
                  <a:pt x="230" y="1044"/>
                  <a:pt x="237" y="1050"/>
                  <a:pt x="245" y="1050"/>
                </a:cubicBezTo>
                <a:cubicBezTo>
                  <a:pt x="253" y="1050"/>
                  <a:pt x="260" y="1044"/>
                  <a:pt x="260" y="1035"/>
                </a:cubicBezTo>
                <a:cubicBezTo>
                  <a:pt x="260" y="1027"/>
                  <a:pt x="253" y="1021"/>
                  <a:pt x="245" y="1021"/>
                </a:cubicBezTo>
                <a:close/>
                <a:moveTo>
                  <a:pt x="245" y="1053"/>
                </a:moveTo>
                <a:cubicBezTo>
                  <a:pt x="237" y="1053"/>
                  <a:pt x="230" y="1060"/>
                  <a:pt x="230" y="1068"/>
                </a:cubicBezTo>
                <a:cubicBezTo>
                  <a:pt x="230" y="1076"/>
                  <a:pt x="237" y="1083"/>
                  <a:pt x="245" y="1083"/>
                </a:cubicBezTo>
                <a:cubicBezTo>
                  <a:pt x="253" y="1083"/>
                  <a:pt x="260" y="1076"/>
                  <a:pt x="260" y="1068"/>
                </a:cubicBezTo>
                <a:cubicBezTo>
                  <a:pt x="260" y="1060"/>
                  <a:pt x="253" y="1053"/>
                  <a:pt x="245" y="1053"/>
                </a:cubicBezTo>
                <a:close/>
                <a:moveTo>
                  <a:pt x="245" y="1086"/>
                </a:moveTo>
                <a:cubicBezTo>
                  <a:pt x="237" y="1086"/>
                  <a:pt x="230" y="1093"/>
                  <a:pt x="230" y="1101"/>
                </a:cubicBezTo>
                <a:cubicBezTo>
                  <a:pt x="230" y="1109"/>
                  <a:pt x="237" y="1116"/>
                  <a:pt x="245" y="1116"/>
                </a:cubicBezTo>
                <a:cubicBezTo>
                  <a:pt x="253" y="1116"/>
                  <a:pt x="260" y="1109"/>
                  <a:pt x="260" y="1101"/>
                </a:cubicBezTo>
                <a:cubicBezTo>
                  <a:pt x="260" y="1093"/>
                  <a:pt x="253" y="1086"/>
                  <a:pt x="245" y="1086"/>
                </a:cubicBezTo>
                <a:close/>
                <a:moveTo>
                  <a:pt x="245" y="1119"/>
                </a:moveTo>
                <a:cubicBezTo>
                  <a:pt x="237" y="1119"/>
                  <a:pt x="230" y="1126"/>
                  <a:pt x="230" y="1134"/>
                </a:cubicBezTo>
                <a:cubicBezTo>
                  <a:pt x="230" y="1142"/>
                  <a:pt x="237" y="1149"/>
                  <a:pt x="245" y="1149"/>
                </a:cubicBezTo>
                <a:cubicBezTo>
                  <a:pt x="253" y="1149"/>
                  <a:pt x="260" y="1142"/>
                  <a:pt x="260" y="1134"/>
                </a:cubicBezTo>
                <a:cubicBezTo>
                  <a:pt x="260" y="1126"/>
                  <a:pt x="253" y="1119"/>
                  <a:pt x="245" y="1119"/>
                </a:cubicBezTo>
                <a:close/>
                <a:moveTo>
                  <a:pt x="245" y="1152"/>
                </a:moveTo>
                <a:cubicBezTo>
                  <a:pt x="237" y="1152"/>
                  <a:pt x="230" y="1159"/>
                  <a:pt x="230" y="1167"/>
                </a:cubicBezTo>
                <a:cubicBezTo>
                  <a:pt x="230" y="1175"/>
                  <a:pt x="237" y="1182"/>
                  <a:pt x="245" y="1182"/>
                </a:cubicBezTo>
                <a:cubicBezTo>
                  <a:pt x="253" y="1182"/>
                  <a:pt x="260" y="1175"/>
                  <a:pt x="260" y="1167"/>
                </a:cubicBezTo>
                <a:cubicBezTo>
                  <a:pt x="260" y="1159"/>
                  <a:pt x="253" y="1152"/>
                  <a:pt x="245" y="1152"/>
                </a:cubicBezTo>
                <a:close/>
                <a:moveTo>
                  <a:pt x="245" y="1185"/>
                </a:moveTo>
                <a:cubicBezTo>
                  <a:pt x="237" y="1185"/>
                  <a:pt x="230" y="1192"/>
                  <a:pt x="230" y="1200"/>
                </a:cubicBezTo>
                <a:cubicBezTo>
                  <a:pt x="230" y="1208"/>
                  <a:pt x="237" y="1215"/>
                  <a:pt x="245" y="1215"/>
                </a:cubicBezTo>
                <a:cubicBezTo>
                  <a:pt x="253" y="1215"/>
                  <a:pt x="260" y="1208"/>
                  <a:pt x="260" y="1200"/>
                </a:cubicBezTo>
                <a:cubicBezTo>
                  <a:pt x="260" y="1192"/>
                  <a:pt x="253" y="1185"/>
                  <a:pt x="245" y="1185"/>
                </a:cubicBezTo>
                <a:close/>
                <a:moveTo>
                  <a:pt x="245" y="1218"/>
                </a:moveTo>
                <a:cubicBezTo>
                  <a:pt x="237" y="1218"/>
                  <a:pt x="230" y="1225"/>
                  <a:pt x="230" y="1233"/>
                </a:cubicBezTo>
                <a:cubicBezTo>
                  <a:pt x="230" y="1241"/>
                  <a:pt x="237" y="1248"/>
                  <a:pt x="245" y="1248"/>
                </a:cubicBezTo>
                <a:cubicBezTo>
                  <a:pt x="253" y="1248"/>
                  <a:pt x="260" y="1241"/>
                  <a:pt x="260" y="1233"/>
                </a:cubicBezTo>
                <a:cubicBezTo>
                  <a:pt x="260" y="1225"/>
                  <a:pt x="253" y="1218"/>
                  <a:pt x="245" y="1218"/>
                </a:cubicBezTo>
                <a:close/>
                <a:moveTo>
                  <a:pt x="245" y="1251"/>
                </a:moveTo>
                <a:cubicBezTo>
                  <a:pt x="237" y="1251"/>
                  <a:pt x="230" y="1258"/>
                  <a:pt x="230" y="1266"/>
                </a:cubicBezTo>
                <a:cubicBezTo>
                  <a:pt x="230" y="1274"/>
                  <a:pt x="237" y="1281"/>
                  <a:pt x="245" y="1281"/>
                </a:cubicBezTo>
                <a:cubicBezTo>
                  <a:pt x="253" y="1281"/>
                  <a:pt x="260" y="1274"/>
                  <a:pt x="260" y="1266"/>
                </a:cubicBezTo>
                <a:cubicBezTo>
                  <a:pt x="260" y="1258"/>
                  <a:pt x="253" y="1251"/>
                  <a:pt x="245" y="1251"/>
                </a:cubicBezTo>
                <a:close/>
                <a:moveTo>
                  <a:pt x="245" y="1284"/>
                </a:moveTo>
                <a:cubicBezTo>
                  <a:pt x="237" y="1284"/>
                  <a:pt x="230" y="1291"/>
                  <a:pt x="230" y="1299"/>
                </a:cubicBezTo>
                <a:cubicBezTo>
                  <a:pt x="230" y="1307"/>
                  <a:pt x="237" y="1314"/>
                  <a:pt x="245" y="1314"/>
                </a:cubicBezTo>
                <a:cubicBezTo>
                  <a:pt x="253" y="1314"/>
                  <a:pt x="260" y="1307"/>
                  <a:pt x="260" y="1299"/>
                </a:cubicBezTo>
                <a:cubicBezTo>
                  <a:pt x="260" y="1291"/>
                  <a:pt x="253" y="1284"/>
                  <a:pt x="245" y="1284"/>
                </a:cubicBezTo>
                <a:close/>
                <a:moveTo>
                  <a:pt x="245" y="1317"/>
                </a:moveTo>
                <a:cubicBezTo>
                  <a:pt x="237" y="1317"/>
                  <a:pt x="230" y="1323"/>
                  <a:pt x="230" y="1332"/>
                </a:cubicBezTo>
                <a:cubicBezTo>
                  <a:pt x="230" y="1340"/>
                  <a:pt x="237" y="1346"/>
                  <a:pt x="245" y="1346"/>
                </a:cubicBezTo>
                <a:cubicBezTo>
                  <a:pt x="253" y="1346"/>
                  <a:pt x="260" y="1340"/>
                  <a:pt x="260" y="1332"/>
                </a:cubicBezTo>
                <a:cubicBezTo>
                  <a:pt x="260" y="1323"/>
                  <a:pt x="253" y="1317"/>
                  <a:pt x="245" y="1317"/>
                </a:cubicBezTo>
                <a:close/>
                <a:moveTo>
                  <a:pt x="245" y="1350"/>
                </a:moveTo>
                <a:cubicBezTo>
                  <a:pt x="237" y="1350"/>
                  <a:pt x="230" y="1356"/>
                  <a:pt x="230" y="1365"/>
                </a:cubicBezTo>
                <a:cubicBezTo>
                  <a:pt x="230" y="1373"/>
                  <a:pt x="237" y="1379"/>
                  <a:pt x="245" y="1379"/>
                </a:cubicBezTo>
                <a:cubicBezTo>
                  <a:pt x="253" y="1379"/>
                  <a:pt x="260" y="1373"/>
                  <a:pt x="260" y="1365"/>
                </a:cubicBezTo>
                <a:cubicBezTo>
                  <a:pt x="260" y="1356"/>
                  <a:pt x="253" y="1350"/>
                  <a:pt x="245" y="1350"/>
                </a:cubicBezTo>
                <a:close/>
                <a:moveTo>
                  <a:pt x="245" y="1383"/>
                </a:moveTo>
                <a:cubicBezTo>
                  <a:pt x="237" y="1383"/>
                  <a:pt x="230" y="1389"/>
                  <a:pt x="230" y="1397"/>
                </a:cubicBezTo>
                <a:cubicBezTo>
                  <a:pt x="230" y="1406"/>
                  <a:pt x="237" y="1412"/>
                  <a:pt x="245" y="1412"/>
                </a:cubicBezTo>
                <a:cubicBezTo>
                  <a:pt x="253" y="1412"/>
                  <a:pt x="260" y="1406"/>
                  <a:pt x="260" y="1397"/>
                </a:cubicBezTo>
                <a:cubicBezTo>
                  <a:pt x="260" y="1389"/>
                  <a:pt x="253" y="1383"/>
                  <a:pt x="245" y="1383"/>
                </a:cubicBezTo>
                <a:close/>
                <a:moveTo>
                  <a:pt x="245" y="1416"/>
                </a:moveTo>
                <a:cubicBezTo>
                  <a:pt x="237" y="1416"/>
                  <a:pt x="230" y="1422"/>
                  <a:pt x="230" y="1430"/>
                </a:cubicBezTo>
                <a:cubicBezTo>
                  <a:pt x="230" y="1439"/>
                  <a:pt x="237" y="1445"/>
                  <a:pt x="245" y="1445"/>
                </a:cubicBezTo>
                <a:cubicBezTo>
                  <a:pt x="253" y="1445"/>
                  <a:pt x="260" y="1439"/>
                  <a:pt x="260" y="1430"/>
                </a:cubicBezTo>
                <a:cubicBezTo>
                  <a:pt x="260" y="1422"/>
                  <a:pt x="253" y="1416"/>
                  <a:pt x="245" y="1416"/>
                </a:cubicBezTo>
                <a:close/>
                <a:moveTo>
                  <a:pt x="278" y="0"/>
                </a:moveTo>
                <a:cubicBezTo>
                  <a:pt x="270" y="0"/>
                  <a:pt x="263" y="7"/>
                  <a:pt x="263" y="15"/>
                </a:cubicBezTo>
                <a:cubicBezTo>
                  <a:pt x="263" y="23"/>
                  <a:pt x="270" y="30"/>
                  <a:pt x="278" y="30"/>
                </a:cubicBezTo>
                <a:cubicBezTo>
                  <a:pt x="286" y="30"/>
                  <a:pt x="293" y="23"/>
                  <a:pt x="293" y="15"/>
                </a:cubicBezTo>
                <a:cubicBezTo>
                  <a:pt x="293" y="7"/>
                  <a:pt x="286" y="0"/>
                  <a:pt x="278" y="0"/>
                </a:cubicBezTo>
                <a:close/>
                <a:moveTo>
                  <a:pt x="278" y="33"/>
                </a:moveTo>
                <a:cubicBezTo>
                  <a:pt x="270" y="33"/>
                  <a:pt x="263" y="40"/>
                  <a:pt x="263" y="48"/>
                </a:cubicBezTo>
                <a:cubicBezTo>
                  <a:pt x="263" y="56"/>
                  <a:pt x="270" y="63"/>
                  <a:pt x="278" y="63"/>
                </a:cubicBezTo>
                <a:cubicBezTo>
                  <a:pt x="286" y="63"/>
                  <a:pt x="293" y="56"/>
                  <a:pt x="293" y="48"/>
                </a:cubicBezTo>
                <a:cubicBezTo>
                  <a:pt x="293" y="40"/>
                  <a:pt x="286" y="33"/>
                  <a:pt x="278" y="33"/>
                </a:cubicBezTo>
                <a:close/>
                <a:moveTo>
                  <a:pt x="278" y="66"/>
                </a:moveTo>
                <a:cubicBezTo>
                  <a:pt x="270" y="66"/>
                  <a:pt x="263" y="72"/>
                  <a:pt x="263" y="81"/>
                </a:cubicBezTo>
                <a:cubicBezTo>
                  <a:pt x="263" y="89"/>
                  <a:pt x="270" y="95"/>
                  <a:pt x="278" y="95"/>
                </a:cubicBezTo>
                <a:cubicBezTo>
                  <a:pt x="286" y="95"/>
                  <a:pt x="293" y="89"/>
                  <a:pt x="293" y="81"/>
                </a:cubicBezTo>
                <a:cubicBezTo>
                  <a:pt x="293" y="72"/>
                  <a:pt x="286" y="66"/>
                  <a:pt x="278" y="66"/>
                </a:cubicBezTo>
                <a:close/>
                <a:moveTo>
                  <a:pt x="278" y="99"/>
                </a:moveTo>
                <a:cubicBezTo>
                  <a:pt x="270" y="99"/>
                  <a:pt x="263" y="105"/>
                  <a:pt x="263" y="114"/>
                </a:cubicBezTo>
                <a:cubicBezTo>
                  <a:pt x="263" y="122"/>
                  <a:pt x="270" y="128"/>
                  <a:pt x="278" y="128"/>
                </a:cubicBezTo>
                <a:cubicBezTo>
                  <a:pt x="286" y="128"/>
                  <a:pt x="293" y="122"/>
                  <a:pt x="293" y="114"/>
                </a:cubicBezTo>
                <a:cubicBezTo>
                  <a:pt x="293" y="105"/>
                  <a:pt x="286" y="99"/>
                  <a:pt x="278" y="99"/>
                </a:cubicBezTo>
                <a:close/>
                <a:moveTo>
                  <a:pt x="278" y="132"/>
                </a:moveTo>
                <a:cubicBezTo>
                  <a:pt x="270" y="132"/>
                  <a:pt x="263" y="138"/>
                  <a:pt x="263" y="147"/>
                </a:cubicBezTo>
                <a:cubicBezTo>
                  <a:pt x="263" y="155"/>
                  <a:pt x="270" y="161"/>
                  <a:pt x="278" y="161"/>
                </a:cubicBezTo>
                <a:cubicBezTo>
                  <a:pt x="286" y="161"/>
                  <a:pt x="293" y="155"/>
                  <a:pt x="293" y="147"/>
                </a:cubicBezTo>
                <a:cubicBezTo>
                  <a:pt x="293" y="138"/>
                  <a:pt x="286" y="132"/>
                  <a:pt x="278" y="132"/>
                </a:cubicBezTo>
                <a:close/>
                <a:moveTo>
                  <a:pt x="278" y="165"/>
                </a:moveTo>
                <a:cubicBezTo>
                  <a:pt x="270" y="165"/>
                  <a:pt x="263" y="171"/>
                  <a:pt x="263" y="179"/>
                </a:cubicBezTo>
                <a:cubicBezTo>
                  <a:pt x="263" y="188"/>
                  <a:pt x="270" y="194"/>
                  <a:pt x="278" y="194"/>
                </a:cubicBezTo>
                <a:cubicBezTo>
                  <a:pt x="286" y="194"/>
                  <a:pt x="293" y="188"/>
                  <a:pt x="293" y="179"/>
                </a:cubicBezTo>
                <a:cubicBezTo>
                  <a:pt x="293" y="171"/>
                  <a:pt x="286" y="165"/>
                  <a:pt x="278" y="165"/>
                </a:cubicBezTo>
                <a:close/>
                <a:moveTo>
                  <a:pt x="278" y="198"/>
                </a:moveTo>
                <a:cubicBezTo>
                  <a:pt x="270" y="198"/>
                  <a:pt x="263" y="204"/>
                  <a:pt x="263" y="212"/>
                </a:cubicBezTo>
                <a:cubicBezTo>
                  <a:pt x="263" y="221"/>
                  <a:pt x="270" y="227"/>
                  <a:pt x="278" y="227"/>
                </a:cubicBezTo>
                <a:cubicBezTo>
                  <a:pt x="286" y="227"/>
                  <a:pt x="293" y="221"/>
                  <a:pt x="293" y="212"/>
                </a:cubicBezTo>
                <a:cubicBezTo>
                  <a:pt x="293" y="204"/>
                  <a:pt x="286" y="198"/>
                  <a:pt x="278" y="198"/>
                </a:cubicBezTo>
                <a:close/>
                <a:moveTo>
                  <a:pt x="278" y="230"/>
                </a:moveTo>
                <a:cubicBezTo>
                  <a:pt x="270" y="230"/>
                  <a:pt x="263" y="237"/>
                  <a:pt x="263" y="245"/>
                </a:cubicBezTo>
                <a:cubicBezTo>
                  <a:pt x="263" y="253"/>
                  <a:pt x="270" y="260"/>
                  <a:pt x="278" y="260"/>
                </a:cubicBezTo>
                <a:cubicBezTo>
                  <a:pt x="286" y="260"/>
                  <a:pt x="293" y="253"/>
                  <a:pt x="293" y="245"/>
                </a:cubicBezTo>
                <a:cubicBezTo>
                  <a:pt x="293" y="237"/>
                  <a:pt x="286" y="230"/>
                  <a:pt x="278" y="230"/>
                </a:cubicBezTo>
                <a:close/>
                <a:moveTo>
                  <a:pt x="278" y="263"/>
                </a:moveTo>
                <a:cubicBezTo>
                  <a:pt x="270" y="263"/>
                  <a:pt x="263" y="270"/>
                  <a:pt x="263" y="278"/>
                </a:cubicBezTo>
                <a:cubicBezTo>
                  <a:pt x="263" y="286"/>
                  <a:pt x="270" y="293"/>
                  <a:pt x="278" y="293"/>
                </a:cubicBezTo>
                <a:cubicBezTo>
                  <a:pt x="286" y="293"/>
                  <a:pt x="293" y="286"/>
                  <a:pt x="293" y="278"/>
                </a:cubicBezTo>
                <a:cubicBezTo>
                  <a:pt x="293" y="270"/>
                  <a:pt x="286" y="263"/>
                  <a:pt x="278" y="263"/>
                </a:cubicBezTo>
                <a:close/>
                <a:moveTo>
                  <a:pt x="278" y="296"/>
                </a:moveTo>
                <a:cubicBezTo>
                  <a:pt x="270" y="296"/>
                  <a:pt x="263" y="303"/>
                  <a:pt x="263" y="311"/>
                </a:cubicBezTo>
                <a:cubicBezTo>
                  <a:pt x="263" y="319"/>
                  <a:pt x="270" y="326"/>
                  <a:pt x="278" y="326"/>
                </a:cubicBezTo>
                <a:cubicBezTo>
                  <a:pt x="286" y="326"/>
                  <a:pt x="293" y="319"/>
                  <a:pt x="293" y="311"/>
                </a:cubicBezTo>
                <a:cubicBezTo>
                  <a:pt x="293" y="303"/>
                  <a:pt x="286" y="296"/>
                  <a:pt x="278" y="296"/>
                </a:cubicBezTo>
                <a:close/>
                <a:moveTo>
                  <a:pt x="278" y="329"/>
                </a:moveTo>
                <a:cubicBezTo>
                  <a:pt x="270" y="329"/>
                  <a:pt x="263" y="336"/>
                  <a:pt x="263" y="344"/>
                </a:cubicBezTo>
                <a:cubicBezTo>
                  <a:pt x="263" y="352"/>
                  <a:pt x="270" y="359"/>
                  <a:pt x="278" y="359"/>
                </a:cubicBezTo>
                <a:cubicBezTo>
                  <a:pt x="286" y="359"/>
                  <a:pt x="293" y="352"/>
                  <a:pt x="293" y="344"/>
                </a:cubicBezTo>
                <a:cubicBezTo>
                  <a:pt x="293" y="336"/>
                  <a:pt x="286" y="329"/>
                  <a:pt x="278" y="329"/>
                </a:cubicBezTo>
                <a:close/>
                <a:moveTo>
                  <a:pt x="278" y="362"/>
                </a:moveTo>
                <a:cubicBezTo>
                  <a:pt x="270" y="362"/>
                  <a:pt x="263" y="369"/>
                  <a:pt x="263" y="377"/>
                </a:cubicBezTo>
                <a:cubicBezTo>
                  <a:pt x="263" y="385"/>
                  <a:pt x="270" y="392"/>
                  <a:pt x="278" y="392"/>
                </a:cubicBezTo>
                <a:cubicBezTo>
                  <a:pt x="286" y="392"/>
                  <a:pt x="293" y="385"/>
                  <a:pt x="293" y="377"/>
                </a:cubicBezTo>
                <a:cubicBezTo>
                  <a:pt x="293" y="369"/>
                  <a:pt x="286" y="362"/>
                  <a:pt x="278" y="362"/>
                </a:cubicBezTo>
                <a:close/>
                <a:moveTo>
                  <a:pt x="278" y="395"/>
                </a:moveTo>
                <a:cubicBezTo>
                  <a:pt x="270" y="395"/>
                  <a:pt x="263" y="402"/>
                  <a:pt x="263" y="410"/>
                </a:cubicBezTo>
                <a:cubicBezTo>
                  <a:pt x="263" y="418"/>
                  <a:pt x="270" y="425"/>
                  <a:pt x="278" y="425"/>
                </a:cubicBezTo>
                <a:cubicBezTo>
                  <a:pt x="286" y="425"/>
                  <a:pt x="293" y="418"/>
                  <a:pt x="293" y="410"/>
                </a:cubicBezTo>
                <a:cubicBezTo>
                  <a:pt x="293" y="402"/>
                  <a:pt x="286" y="395"/>
                  <a:pt x="278" y="395"/>
                </a:cubicBezTo>
                <a:close/>
                <a:moveTo>
                  <a:pt x="278" y="428"/>
                </a:moveTo>
                <a:cubicBezTo>
                  <a:pt x="270" y="428"/>
                  <a:pt x="263" y="435"/>
                  <a:pt x="263" y="443"/>
                </a:cubicBezTo>
                <a:cubicBezTo>
                  <a:pt x="263" y="451"/>
                  <a:pt x="270" y="458"/>
                  <a:pt x="278" y="458"/>
                </a:cubicBezTo>
                <a:cubicBezTo>
                  <a:pt x="286" y="458"/>
                  <a:pt x="293" y="451"/>
                  <a:pt x="293" y="443"/>
                </a:cubicBezTo>
                <a:cubicBezTo>
                  <a:pt x="293" y="435"/>
                  <a:pt x="286" y="428"/>
                  <a:pt x="278" y="428"/>
                </a:cubicBezTo>
                <a:close/>
                <a:moveTo>
                  <a:pt x="278" y="461"/>
                </a:moveTo>
                <a:cubicBezTo>
                  <a:pt x="270" y="461"/>
                  <a:pt x="263" y="468"/>
                  <a:pt x="263" y="476"/>
                </a:cubicBezTo>
                <a:cubicBezTo>
                  <a:pt x="263" y="484"/>
                  <a:pt x="270" y="491"/>
                  <a:pt x="278" y="491"/>
                </a:cubicBezTo>
                <a:cubicBezTo>
                  <a:pt x="286" y="491"/>
                  <a:pt x="293" y="484"/>
                  <a:pt x="293" y="476"/>
                </a:cubicBezTo>
                <a:cubicBezTo>
                  <a:pt x="293" y="468"/>
                  <a:pt x="286" y="461"/>
                  <a:pt x="278" y="461"/>
                </a:cubicBezTo>
                <a:close/>
                <a:moveTo>
                  <a:pt x="278" y="494"/>
                </a:moveTo>
                <a:cubicBezTo>
                  <a:pt x="270" y="494"/>
                  <a:pt x="263" y="500"/>
                  <a:pt x="263" y="509"/>
                </a:cubicBezTo>
                <a:cubicBezTo>
                  <a:pt x="263" y="517"/>
                  <a:pt x="270" y="523"/>
                  <a:pt x="278" y="523"/>
                </a:cubicBezTo>
                <a:cubicBezTo>
                  <a:pt x="286" y="523"/>
                  <a:pt x="293" y="517"/>
                  <a:pt x="293" y="509"/>
                </a:cubicBezTo>
                <a:cubicBezTo>
                  <a:pt x="293" y="500"/>
                  <a:pt x="286" y="494"/>
                  <a:pt x="278" y="494"/>
                </a:cubicBezTo>
                <a:close/>
                <a:moveTo>
                  <a:pt x="278" y="527"/>
                </a:moveTo>
                <a:cubicBezTo>
                  <a:pt x="270" y="527"/>
                  <a:pt x="263" y="533"/>
                  <a:pt x="263" y="542"/>
                </a:cubicBezTo>
                <a:cubicBezTo>
                  <a:pt x="263" y="550"/>
                  <a:pt x="270" y="556"/>
                  <a:pt x="278" y="556"/>
                </a:cubicBezTo>
                <a:cubicBezTo>
                  <a:pt x="286" y="556"/>
                  <a:pt x="293" y="550"/>
                  <a:pt x="293" y="542"/>
                </a:cubicBezTo>
                <a:cubicBezTo>
                  <a:pt x="293" y="533"/>
                  <a:pt x="286" y="527"/>
                  <a:pt x="278" y="527"/>
                </a:cubicBezTo>
                <a:close/>
                <a:moveTo>
                  <a:pt x="278" y="560"/>
                </a:moveTo>
                <a:cubicBezTo>
                  <a:pt x="270" y="560"/>
                  <a:pt x="263" y="566"/>
                  <a:pt x="263" y="574"/>
                </a:cubicBezTo>
                <a:cubicBezTo>
                  <a:pt x="263" y="583"/>
                  <a:pt x="270" y="589"/>
                  <a:pt x="278" y="589"/>
                </a:cubicBezTo>
                <a:cubicBezTo>
                  <a:pt x="286" y="589"/>
                  <a:pt x="293" y="583"/>
                  <a:pt x="293" y="574"/>
                </a:cubicBezTo>
                <a:cubicBezTo>
                  <a:pt x="293" y="566"/>
                  <a:pt x="286" y="560"/>
                  <a:pt x="278" y="560"/>
                </a:cubicBezTo>
                <a:close/>
                <a:moveTo>
                  <a:pt x="278" y="593"/>
                </a:moveTo>
                <a:cubicBezTo>
                  <a:pt x="270" y="593"/>
                  <a:pt x="263" y="599"/>
                  <a:pt x="263" y="607"/>
                </a:cubicBezTo>
                <a:cubicBezTo>
                  <a:pt x="263" y="616"/>
                  <a:pt x="270" y="622"/>
                  <a:pt x="278" y="622"/>
                </a:cubicBezTo>
                <a:cubicBezTo>
                  <a:pt x="286" y="622"/>
                  <a:pt x="293" y="616"/>
                  <a:pt x="293" y="607"/>
                </a:cubicBezTo>
                <a:cubicBezTo>
                  <a:pt x="293" y="599"/>
                  <a:pt x="286" y="593"/>
                  <a:pt x="278" y="593"/>
                </a:cubicBezTo>
                <a:close/>
                <a:moveTo>
                  <a:pt x="278" y="625"/>
                </a:moveTo>
                <a:cubicBezTo>
                  <a:pt x="270" y="625"/>
                  <a:pt x="263" y="632"/>
                  <a:pt x="263" y="640"/>
                </a:cubicBezTo>
                <a:cubicBezTo>
                  <a:pt x="263" y="648"/>
                  <a:pt x="270" y="655"/>
                  <a:pt x="278" y="655"/>
                </a:cubicBezTo>
                <a:cubicBezTo>
                  <a:pt x="286" y="655"/>
                  <a:pt x="293" y="648"/>
                  <a:pt x="293" y="640"/>
                </a:cubicBezTo>
                <a:cubicBezTo>
                  <a:pt x="293" y="632"/>
                  <a:pt x="286" y="625"/>
                  <a:pt x="278" y="625"/>
                </a:cubicBezTo>
                <a:close/>
                <a:moveTo>
                  <a:pt x="278" y="658"/>
                </a:moveTo>
                <a:cubicBezTo>
                  <a:pt x="270" y="658"/>
                  <a:pt x="263" y="665"/>
                  <a:pt x="263" y="673"/>
                </a:cubicBezTo>
                <a:cubicBezTo>
                  <a:pt x="263" y="681"/>
                  <a:pt x="270" y="688"/>
                  <a:pt x="278" y="688"/>
                </a:cubicBezTo>
                <a:cubicBezTo>
                  <a:pt x="286" y="688"/>
                  <a:pt x="293" y="681"/>
                  <a:pt x="293" y="673"/>
                </a:cubicBezTo>
                <a:cubicBezTo>
                  <a:pt x="293" y="665"/>
                  <a:pt x="286" y="658"/>
                  <a:pt x="278" y="658"/>
                </a:cubicBezTo>
                <a:close/>
                <a:moveTo>
                  <a:pt x="278" y="691"/>
                </a:moveTo>
                <a:cubicBezTo>
                  <a:pt x="270" y="691"/>
                  <a:pt x="263" y="698"/>
                  <a:pt x="263" y="706"/>
                </a:cubicBezTo>
                <a:cubicBezTo>
                  <a:pt x="263" y="714"/>
                  <a:pt x="270" y="721"/>
                  <a:pt x="278" y="721"/>
                </a:cubicBezTo>
                <a:cubicBezTo>
                  <a:pt x="286" y="721"/>
                  <a:pt x="293" y="714"/>
                  <a:pt x="293" y="706"/>
                </a:cubicBezTo>
                <a:cubicBezTo>
                  <a:pt x="293" y="698"/>
                  <a:pt x="286" y="691"/>
                  <a:pt x="278" y="691"/>
                </a:cubicBezTo>
                <a:close/>
                <a:moveTo>
                  <a:pt x="278" y="724"/>
                </a:moveTo>
                <a:cubicBezTo>
                  <a:pt x="270" y="724"/>
                  <a:pt x="263" y="731"/>
                  <a:pt x="263" y="739"/>
                </a:cubicBezTo>
                <a:cubicBezTo>
                  <a:pt x="263" y="747"/>
                  <a:pt x="270" y="754"/>
                  <a:pt x="278" y="754"/>
                </a:cubicBezTo>
                <a:cubicBezTo>
                  <a:pt x="286" y="754"/>
                  <a:pt x="293" y="747"/>
                  <a:pt x="293" y="739"/>
                </a:cubicBezTo>
                <a:cubicBezTo>
                  <a:pt x="293" y="731"/>
                  <a:pt x="286" y="724"/>
                  <a:pt x="278" y="724"/>
                </a:cubicBezTo>
                <a:close/>
                <a:moveTo>
                  <a:pt x="278" y="757"/>
                </a:moveTo>
                <a:cubicBezTo>
                  <a:pt x="270" y="757"/>
                  <a:pt x="263" y="764"/>
                  <a:pt x="263" y="772"/>
                </a:cubicBezTo>
                <a:cubicBezTo>
                  <a:pt x="263" y="780"/>
                  <a:pt x="270" y="787"/>
                  <a:pt x="278" y="787"/>
                </a:cubicBezTo>
                <a:cubicBezTo>
                  <a:pt x="286" y="787"/>
                  <a:pt x="293" y="780"/>
                  <a:pt x="293" y="772"/>
                </a:cubicBezTo>
                <a:cubicBezTo>
                  <a:pt x="293" y="764"/>
                  <a:pt x="286" y="757"/>
                  <a:pt x="278" y="757"/>
                </a:cubicBezTo>
                <a:close/>
                <a:moveTo>
                  <a:pt x="278" y="790"/>
                </a:moveTo>
                <a:cubicBezTo>
                  <a:pt x="270" y="790"/>
                  <a:pt x="263" y="797"/>
                  <a:pt x="263" y="805"/>
                </a:cubicBezTo>
                <a:cubicBezTo>
                  <a:pt x="263" y="813"/>
                  <a:pt x="270" y="820"/>
                  <a:pt x="278" y="820"/>
                </a:cubicBezTo>
                <a:cubicBezTo>
                  <a:pt x="286" y="820"/>
                  <a:pt x="293" y="813"/>
                  <a:pt x="293" y="805"/>
                </a:cubicBezTo>
                <a:cubicBezTo>
                  <a:pt x="293" y="797"/>
                  <a:pt x="286" y="790"/>
                  <a:pt x="278" y="790"/>
                </a:cubicBezTo>
                <a:close/>
                <a:moveTo>
                  <a:pt x="278" y="823"/>
                </a:moveTo>
                <a:cubicBezTo>
                  <a:pt x="270" y="823"/>
                  <a:pt x="263" y="830"/>
                  <a:pt x="263" y="838"/>
                </a:cubicBezTo>
                <a:cubicBezTo>
                  <a:pt x="263" y="846"/>
                  <a:pt x="270" y="853"/>
                  <a:pt x="278" y="853"/>
                </a:cubicBezTo>
                <a:cubicBezTo>
                  <a:pt x="286" y="853"/>
                  <a:pt x="293" y="846"/>
                  <a:pt x="293" y="838"/>
                </a:cubicBezTo>
                <a:cubicBezTo>
                  <a:pt x="293" y="830"/>
                  <a:pt x="286" y="823"/>
                  <a:pt x="278" y="823"/>
                </a:cubicBezTo>
                <a:close/>
                <a:moveTo>
                  <a:pt x="278" y="856"/>
                </a:moveTo>
                <a:cubicBezTo>
                  <a:pt x="270" y="856"/>
                  <a:pt x="263" y="863"/>
                  <a:pt x="263" y="871"/>
                </a:cubicBezTo>
                <a:cubicBezTo>
                  <a:pt x="263" y="879"/>
                  <a:pt x="270" y="886"/>
                  <a:pt x="278" y="886"/>
                </a:cubicBezTo>
                <a:cubicBezTo>
                  <a:pt x="286" y="886"/>
                  <a:pt x="293" y="879"/>
                  <a:pt x="293" y="871"/>
                </a:cubicBezTo>
                <a:cubicBezTo>
                  <a:pt x="293" y="863"/>
                  <a:pt x="286" y="856"/>
                  <a:pt x="278" y="856"/>
                </a:cubicBezTo>
                <a:close/>
                <a:moveTo>
                  <a:pt x="278" y="889"/>
                </a:moveTo>
                <a:cubicBezTo>
                  <a:pt x="270" y="889"/>
                  <a:pt x="263" y="895"/>
                  <a:pt x="263" y="904"/>
                </a:cubicBezTo>
                <a:cubicBezTo>
                  <a:pt x="263" y="912"/>
                  <a:pt x="270" y="918"/>
                  <a:pt x="278" y="918"/>
                </a:cubicBezTo>
                <a:cubicBezTo>
                  <a:pt x="286" y="918"/>
                  <a:pt x="293" y="912"/>
                  <a:pt x="293" y="904"/>
                </a:cubicBezTo>
                <a:cubicBezTo>
                  <a:pt x="293" y="895"/>
                  <a:pt x="286" y="889"/>
                  <a:pt x="278" y="889"/>
                </a:cubicBezTo>
                <a:close/>
                <a:moveTo>
                  <a:pt x="278" y="922"/>
                </a:moveTo>
                <a:cubicBezTo>
                  <a:pt x="270" y="922"/>
                  <a:pt x="263" y="928"/>
                  <a:pt x="263" y="937"/>
                </a:cubicBezTo>
                <a:cubicBezTo>
                  <a:pt x="263" y="945"/>
                  <a:pt x="270" y="951"/>
                  <a:pt x="278" y="951"/>
                </a:cubicBezTo>
                <a:cubicBezTo>
                  <a:pt x="286" y="951"/>
                  <a:pt x="293" y="945"/>
                  <a:pt x="293" y="937"/>
                </a:cubicBezTo>
                <a:cubicBezTo>
                  <a:pt x="293" y="928"/>
                  <a:pt x="286" y="922"/>
                  <a:pt x="278" y="922"/>
                </a:cubicBezTo>
                <a:close/>
                <a:moveTo>
                  <a:pt x="278" y="955"/>
                </a:moveTo>
                <a:cubicBezTo>
                  <a:pt x="270" y="955"/>
                  <a:pt x="263" y="961"/>
                  <a:pt x="263" y="970"/>
                </a:cubicBezTo>
                <a:cubicBezTo>
                  <a:pt x="263" y="978"/>
                  <a:pt x="270" y="984"/>
                  <a:pt x="278" y="984"/>
                </a:cubicBezTo>
                <a:cubicBezTo>
                  <a:pt x="286" y="984"/>
                  <a:pt x="293" y="978"/>
                  <a:pt x="293" y="970"/>
                </a:cubicBezTo>
                <a:cubicBezTo>
                  <a:pt x="293" y="961"/>
                  <a:pt x="286" y="955"/>
                  <a:pt x="278" y="955"/>
                </a:cubicBezTo>
                <a:close/>
                <a:moveTo>
                  <a:pt x="278" y="988"/>
                </a:moveTo>
                <a:cubicBezTo>
                  <a:pt x="270" y="988"/>
                  <a:pt x="263" y="994"/>
                  <a:pt x="263" y="1002"/>
                </a:cubicBezTo>
                <a:cubicBezTo>
                  <a:pt x="263" y="1011"/>
                  <a:pt x="270" y="1017"/>
                  <a:pt x="278" y="1017"/>
                </a:cubicBezTo>
                <a:cubicBezTo>
                  <a:pt x="286" y="1017"/>
                  <a:pt x="293" y="1011"/>
                  <a:pt x="293" y="1002"/>
                </a:cubicBezTo>
                <a:cubicBezTo>
                  <a:pt x="293" y="994"/>
                  <a:pt x="286" y="988"/>
                  <a:pt x="278" y="988"/>
                </a:cubicBezTo>
                <a:close/>
                <a:moveTo>
                  <a:pt x="278" y="1021"/>
                </a:moveTo>
                <a:cubicBezTo>
                  <a:pt x="270" y="1021"/>
                  <a:pt x="263" y="1027"/>
                  <a:pt x="263" y="1035"/>
                </a:cubicBezTo>
                <a:cubicBezTo>
                  <a:pt x="263" y="1044"/>
                  <a:pt x="270" y="1050"/>
                  <a:pt x="278" y="1050"/>
                </a:cubicBezTo>
                <a:cubicBezTo>
                  <a:pt x="286" y="1050"/>
                  <a:pt x="293" y="1044"/>
                  <a:pt x="293" y="1035"/>
                </a:cubicBezTo>
                <a:cubicBezTo>
                  <a:pt x="293" y="1027"/>
                  <a:pt x="286" y="1021"/>
                  <a:pt x="278" y="1021"/>
                </a:cubicBezTo>
                <a:close/>
                <a:moveTo>
                  <a:pt x="278" y="1053"/>
                </a:moveTo>
                <a:cubicBezTo>
                  <a:pt x="270" y="1053"/>
                  <a:pt x="263" y="1060"/>
                  <a:pt x="263" y="1068"/>
                </a:cubicBezTo>
                <a:cubicBezTo>
                  <a:pt x="263" y="1076"/>
                  <a:pt x="270" y="1083"/>
                  <a:pt x="278" y="1083"/>
                </a:cubicBezTo>
                <a:cubicBezTo>
                  <a:pt x="286" y="1083"/>
                  <a:pt x="293" y="1076"/>
                  <a:pt x="293" y="1068"/>
                </a:cubicBezTo>
                <a:cubicBezTo>
                  <a:pt x="293" y="1060"/>
                  <a:pt x="286" y="1053"/>
                  <a:pt x="278" y="1053"/>
                </a:cubicBezTo>
                <a:close/>
                <a:moveTo>
                  <a:pt x="278" y="1086"/>
                </a:moveTo>
                <a:cubicBezTo>
                  <a:pt x="270" y="1086"/>
                  <a:pt x="263" y="1093"/>
                  <a:pt x="263" y="1101"/>
                </a:cubicBezTo>
                <a:cubicBezTo>
                  <a:pt x="263" y="1109"/>
                  <a:pt x="270" y="1116"/>
                  <a:pt x="278" y="1116"/>
                </a:cubicBezTo>
                <a:cubicBezTo>
                  <a:pt x="286" y="1116"/>
                  <a:pt x="293" y="1109"/>
                  <a:pt x="293" y="1101"/>
                </a:cubicBezTo>
                <a:cubicBezTo>
                  <a:pt x="293" y="1093"/>
                  <a:pt x="286" y="1086"/>
                  <a:pt x="278" y="1086"/>
                </a:cubicBezTo>
                <a:close/>
                <a:moveTo>
                  <a:pt x="278" y="1119"/>
                </a:moveTo>
                <a:cubicBezTo>
                  <a:pt x="270" y="1119"/>
                  <a:pt x="263" y="1126"/>
                  <a:pt x="263" y="1134"/>
                </a:cubicBezTo>
                <a:cubicBezTo>
                  <a:pt x="263" y="1142"/>
                  <a:pt x="270" y="1149"/>
                  <a:pt x="278" y="1149"/>
                </a:cubicBezTo>
                <a:cubicBezTo>
                  <a:pt x="286" y="1149"/>
                  <a:pt x="293" y="1142"/>
                  <a:pt x="293" y="1134"/>
                </a:cubicBezTo>
                <a:cubicBezTo>
                  <a:pt x="293" y="1126"/>
                  <a:pt x="286" y="1119"/>
                  <a:pt x="278" y="1119"/>
                </a:cubicBezTo>
                <a:close/>
                <a:moveTo>
                  <a:pt x="278" y="1152"/>
                </a:moveTo>
                <a:cubicBezTo>
                  <a:pt x="270" y="1152"/>
                  <a:pt x="263" y="1159"/>
                  <a:pt x="263" y="1167"/>
                </a:cubicBezTo>
                <a:cubicBezTo>
                  <a:pt x="263" y="1175"/>
                  <a:pt x="270" y="1182"/>
                  <a:pt x="278" y="1182"/>
                </a:cubicBezTo>
                <a:cubicBezTo>
                  <a:pt x="286" y="1182"/>
                  <a:pt x="293" y="1175"/>
                  <a:pt x="293" y="1167"/>
                </a:cubicBezTo>
                <a:cubicBezTo>
                  <a:pt x="293" y="1159"/>
                  <a:pt x="286" y="1152"/>
                  <a:pt x="278" y="1152"/>
                </a:cubicBezTo>
                <a:close/>
                <a:moveTo>
                  <a:pt x="278" y="1185"/>
                </a:moveTo>
                <a:cubicBezTo>
                  <a:pt x="270" y="1185"/>
                  <a:pt x="263" y="1192"/>
                  <a:pt x="263" y="1200"/>
                </a:cubicBezTo>
                <a:cubicBezTo>
                  <a:pt x="263" y="1208"/>
                  <a:pt x="270" y="1215"/>
                  <a:pt x="278" y="1215"/>
                </a:cubicBezTo>
                <a:cubicBezTo>
                  <a:pt x="286" y="1215"/>
                  <a:pt x="293" y="1208"/>
                  <a:pt x="293" y="1200"/>
                </a:cubicBezTo>
                <a:cubicBezTo>
                  <a:pt x="293" y="1192"/>
                  <a:pt x="286" y="1185"/>
                  <a:pt x="278" y="1185"/>
                </a:cubicBezTo>
                <a:close/>
                <a:moveTo>
                  <a:pt x="278" y="1218"/>
                </a:moveTo>
                <a:cubicBezTo>
                  <a:pt x="270" y="1218"/>
                  <a:pt x="263" y="1225"/>
                  <a:pt x="263" y="1233"/>
                </a:cubicBezTo>
                <a:cubicBezTo>
                  <a:pt x="263" y="1241"/>
                  <a:pt x="270" y="1248"/>
                  <a:pt x="278" y="1248"/>
                </a:cubicBezTo>
                <a:cubicBezTo>
                  <a:pt x="286" y="1248"/>
                  <a:pt x="293" y="1241"/>
                  <a:pt x="293" y="1233"/>
                </a:cubicBezTo>
                <a:cubicBezTo>
                  <a:pt x="293" y="1225"/>
                  <a:pt x="286" y="1218"/>
                  <a:pt x="278" y="1218"/>
                </a:cubicBezTo>
                <a:close/>
                <a:moveTo>
                  <a:pt x="278" y="1251"/>
                </a:moveTo>
                <a:cubicBezTo>
                  <a:pt x="270" y="1251"/>
                  <a:pt x="263" y="1258"/>
                  <a:pt x="263" y="1266"/>
                </a:cubicBezTo>
                <a:cubicBezTo>
                  <a:pt x="263" y="1274"/>
                  <a:pt x="270" y="1281"/>
                  <a:pt x="278" y="1281"/>
                </a:cubicBezTo>
                <a:cubicBezTo>
                  <a:pt x="286" y="1281"/>
                  <a:pt x="293" y="1274"/>
                  <a:pt x="293" y="1266"/>
                </a:cubicBezTo>
                <a:cubicBezTo>
                  <a:pt x="293" y="1258"/>
                  <a:pt x="286" y="1251"/>
                  <a:pt x="278" y="1251"/>
                </a:cubicBezTo>
                <a:close/>
                <a:moveTo>
                  <a:pt x="278" y="1284"/>
                </a:moveTo>
                <a:cubicBezTo>
                  <a:pt x="270" y="1284"/>
                  <a:pt x="263" y="1291"/>
                  <a:pt x="263" y="1299"/>
                </a:cubicBezTo>
                <a:cubicBezTo>
                  <a:pt x="263" y="1307"/>
                  <a:pt x="270" y="1314"/>
                  <a:pt x="278" y="1314"/>
                </a:cubicBezTo>
                <a:cubicBezTo>
                  <a:pt x="286" y="1314"/>
                  <a:pt x="293" y="1307"/>
                  <a:pt x="293" y="1299"/>
                </a:cubicBezTo>
                <a:cubicBezTo>
                  <a:pt x="293" y="1291"/>
                  <a:pt x="286" y="1284"/>
                  <a:pt x="278" y="1284"/>
                </a:cubicBezTo>
                <a:close/>
                <a:moveTo>
                  <a:pt x="278" y="1317"/>
                </a:moveTo>
                <a:cubicBezTo>
                  <a:pt x="270" y="1317"/>
                  <a:pt x="263" y="1323"/>
                  <a:pt x="263" y="1332"/>
                </a:cubicBezTo>
                <a:cubicBezTo>
                  <a:pt x="263" y="1340"/>
                  <a:pt x="270" y="1346"/>
                  <a:pt x="278" y="1346"/>
                </a:cubicBezTo>
                <a:cubicBezTo>
                  <a:pt x="286" y="1346"/>
                  <a:pt x="293" y="1340"/>
                  <a:pt x="293" y="1332"/>
                </a:cubicBezTo>
                <a:cubicBezTo>
                  <a:pt x="293" y="1323"/>
                  <a:pt x="286" y="1317"/>
                  <a:pt x="278" y="1317"/>
                </a:cubicBezTo>
                <a:close/>
                <a:moveTo>
                  <a:pt x="278" y="1350"/>
                </a:moveTo>
                <a:cubicBezTo>
                  <a:pt x="270" y="1350"/>
                  <a:pt x="263" y="1356"/>
                  <a:pt x="263" y="1365"/>
                </a:cubicBezTo>
                <a:cubicBezTo>
                  <a:pt x="263" y="1373"/>
                  <a:pt x="270" y="1379"/>
                  <a:pt x="278" y="1379"/>
                </a:cubicBezTo>
                <a:cubicBezTo>
                  <a:pt x="286" y="1379"/>
                  <a:pt x="293" y="1373"/>
                  <a:pt x="293" y="1365"/>
                </a:cubicBezTo>
                <a:cubicBezTo>
                  <a:pt x="293" y="1356"/>
                  <a:pt x="286" y="1350"/>
                  <a:pt x="278" y="1350"/>
                </a:cubicBezTo>
                <a:close/>
                <a:moveTo>
                  <a:pt x="278" y="1383"/>
                </a:moveTo>
                <a:cubicBezTo>
                  <a:pt x="270" y="1383"/>
                  <a:pt x="263" y="1389"/>
                  <a:pt x="263" y="1397"/>
                </a:cubicBezTo>
                <a:cubicBezTo>
                  <a:pt x="263" y="1406"/>
                  <a:pt x="270" y="1412"/>
                  <a:pt x="278" y="1412"/>
                </a:cubicBezTo>
                <a:cubicBezTo>
                  <a:pt x="286" y="1412"/>
                  <a:pt x="293" y="1406"/>
                  <a:pt x="293" y="1397"/>
                </a:cubicBezTo>
                <a:cubicBezTo>
                  <a:pt x="293" y="1389"/>
                  <a:pt x="286" y="1383"/>
                  <a:pt x="278" y="1383"/>
                </a:cubicBezTo>
                <a:close/>
                <a:moveTo>
                  <a:pt x="278" y="1416"/>
                </a:moveTo>
                <a:cubicBezTo>
                  <a:pt x="270" y="1416"/>
                  <a:pt x="263" y="1422"/>
                  <a:pt x="263" y="1430"/>
                </a:cubicBezTo>
                <a:cubicBezTo>
                  <a:pt x="263" y="1439"/>
                  <a:pt x="270" y="1445"/>
                  <a:pt x="278" y="1445"/>
                </a:cubicBezTo>
                <a:cubicBezTo>
                  <a:pt x="286" y="1445"/>
                  <a:pt x="293" y="1439"/>
                  <a:pt x="293" y="1430"/>
                </a:cubicBezTo>
                <a:cubicBezTo>
                  <a:pt x="293" y="1422"/>
                  <a:pt x="286" y="1416"/>
                  <a:pt x="278" y="1416"/>
                </a:cubicBezTo>
                <a:close/>
                <a:moveTo>
                  <a:pt x="311" y="0"/>
                </a:moveTo>
                <a:cubicBezTo>
                  <a:pt x="302" y="0"/>
                  <a:pt x="296" y="7"/>
                  <a:pt x="296" y="15"/>
                </a:cubicBezTo>
                <a:cubicBezTo>
                  <a:pt x="296" y="23"/>
                  <a:pt x="302" y="30"/>
                  <a:pt x="311" y="30"/>
                </a:cubicBezTo>
                <a:cubicBezTo>
                  <a:pt x="319" y="30"/>
                  <a:pt x="325" y="23"/>
                  <a:pt x="325" y="15"/>
                </a:cubicBezTo>
                <a:cubicBezTo>
                  <a:pt x="325" y="7"/>
                  <a:pt x="319" y="0"/>
                  <a:pt x="311" y="0"/>
                </a:cubicBezTo>
                <a:close/>
                <a:moveTo>
                  <a:pt x="311" y="33"/>
                </a:moveTo>
                <a:cubicBezTo>
                  <a:pt x="302" y="33"/>
                  <a:pt x="296" y="40"/>
                  <a:pt x="296" y="48"/>
                </a:cubicBezTo>
                <a:cubicBezTo>
                  <a:pt x="296" y="56"/>
                  <a:pt x="302" y="63"/>
                  <a:pt x="311" y="63"/>
                </a:cubicBezTo>
                <a:cubicBezTo>
                  <a:pt x="319" y="63"/>
                  <a:pt x="325" y="56"/>
                  <a:pt x="325" y="48"/>
                </a:cubicBezTo>
                <a:cubicBezTo>
                  <a:pt x="325" y="40"/>
                  <a:pt x="319" y="33"/>
                  <a:pt x="311" y="33"/>
                </a:cubicBezTo>
                <a:close/>
                <a:moveTo>
                  <a:pt x="311" y="66"/>
                </a:moveTo>
                <a:cubicBezTo>
                  <a:pt x="302" y="66"/>
                  <a:pt x="296" y="72"/>
                  <a:pt x="296" y="81"/>
                </a:cubicBezTo>
                <a:cubicBezTo>
                  <a:pt x="296" y="89"/>
                  <a:pt x="302" y="95"/>
                  <a:pt x="311" y="95"/>
                </a:cubicBezTo>
                <a:cubicBezTo>
                  <a:pt x="319" y="95"/>
                  <a:pt x="325" y="89"/>
                  <a:pt x="325" y="81"/>
                </a:cubicBezTo>
                <a:cubicBezTo>
                  <a:pt x="325" y="72"/>
                  <a:pt x="319" y="66"/>
                  <a:pt x="311" y="66"/>
                </a:cubicBezTo>
                <a:close/>
                <a:moveTo>
                  <a:pt x="311" y="99"/>
                </a:moveTo>
                <a:cubicBezTo>
                  <a:pt x="302" y="99"/>
                  <a:pt x="296" y="105"/>
                  <a:pt x="296" y="114"/>
                </a:cubicBezTo>
                <a:cubicBezTo>
                  <a:pt x="296" y="122"/>
                  <a:pt x="302" y="128"/>
                  <a:pt x="311" y="128"/>
                </a:cubicBezTo>
                <a:cubicBezTo>
                  <a:pt x="319" y="128"/>
                  <a:pt x="325" y="122"/>
                  <a:pt x="325" y="114"/>
                </a:cubicBezTo>
                <a:cubicBezTo>
                  <a:pt x="325" y="105"/>
                  <a:pt x="319" y="99"/>
                  <a:pt x="311" y="99"/>
                </a:cubicBezTo>
                <a:close/>
                <a:moveTo>
                  <a:pt x="311" y="132"/>
                </a:moveTo>
                <a:cubicBezTo>
                  <a:pt x="302" y="132"/>
                  <a:pt x="296" y="138"/>
                  <a:pt x="296" y="147"/>
                </a:cubicBezTo>
                <a:cubicBezTo>
                  <a:pt x="296" y="155"/>
                  <a:pt x="302" y="161"/>
                  <a:pt x="311" y="161"/>
                </a:cubicBezTo>
                <a:cubicBezTo>
                  <a:pt x="319" y="161"/>
                  <a:pt x="325" y="155"/>
                  <a:pt x="325" y="147"/>
                </a:cubicBezTo>
                <a:cubicBezTo>
                  <a:pt x="325" y="138"/>
                  <a:pt x="319" y="132"/>
                  <a:pt x="311" y="132"/>
                </a:cubicBezTo>
                <a:close/>
                <a:moveTo>
                  <a:pt x="311" y="165"/>
                </a:moveTo>
                <a:cubicBezTo>
                  <a:pt x="302" y="165"/>
                  <a:pt x="296" y="171"/>
                  <a:pt x="296" y="179"/>
                </a:cubicBezTo>
                <a:cubicBezTo>
                  <a:pt x="296" y="188"/>
                  <a:pt x="302" y="194"/>
                  <a:pt x="311" y="194"/>
                </a:cubicBezTo>
                <a:cubicBezTo>
                  <a:pt x="319" y="194"/>
                  <a:pt x="325" y="188"/>
                  <a:pt x="325" y="179"/>
                </a:cubicBezTo>
                <a:cubicBezTo>
                  <a:pt x="325" y="171"/>
                  <a:pt x="319" y="165"/>
                  <a:pt x="311" y="165"/>
                </a:cubicBezTo>
                <a:close/>
                <a:moveTo>
                  <a:pt x="311" y="198"/>
                </a:moveTo>
                <a:cubicBezTo>
                  <a:pt x="302" y="198"/>
                  <a:pt x="296" y="204"/>
                  <a:pt x="296" y="212"/>
                </a:cubicBezTo>
                <a:cubicBezTo>
                  <a:pt x="296" y="221"/>
                  <a:pt x="302" y="227"/>
                  <a:pt x="311" y="227"/>
                </a:cubicBezTo>
                <a:cubicBezTo>
                  <a:pt x="319" y="227"/>
                  <a:pt x="325" y="221"/>
                  <a:pt x="325" y="212"/>
                </a:cubicBezTo>
                <a:cubicBezTo>
                  <a:pt x="325" y="204"/>
                  <a:pt x="319" y="198"/>
                  <a:pt x="311" y="198"/>
                </a:cubicBezTo>
                <a:close/>
                <a:moveTo>
                  <a:pt x="311" y="230"/>
                </a:moveTo>
                <a:cubicBezTo>
                  <a:pt x="302" y="230"/>
                  <a:pt x="296" y="237"/>
                  <a:pt x="296" y="245"/>
                </a:cubicBezTo>
                <a:cubicBezTo>
                  <a:pt x="296" y="253"/>
                  <a:pt x="302" y="260"/>
                  <a:pt x="311" y="260"/>
                </a:cubicBezTo>
                <a:cubicBezTo>
                  <a:pt x="319" y="260"/>
                  <a:pt x="325" y="253"/>
                  <a:pt x="325" y="245"/>
                </a:cubicBezTo>
                <a:cubicBezTo>
                  <a:pt x="325" y="237"/>
                  <a:pt x="319" y="230"/>
                  <a:pt x="311" y="230"/>
                </a:cubicBezTo>
                <a:close/>
                <a:moveTo>
                  <a:pt x="311" y="263"/>
                </a:moveTo>
                <a:cubicBezTo>
                  <a:pt x="302" y="263"/>
                  <a:pt x="296" y="270"/>
                  <a:pt x="296" y="278"/>
                </a:cubicBezTo>
                <a:cubicBezTo>
                  <a:pt x="296" y="286"/>
                  <a:pt x="302" y="293"/>
                  <a:pt x="311" y="293"/>
                </a:cubicBezTo>
                <a:cubicBezTo>
                  <a:pt x="319" y="293"/>
                  <a:pt x="325" y="286"/>
                  <a:pt x="325" y="278"/>
                </a:cubicBezTo>
                <a:cubicBezTo>
                  <a:pt x="325" y="270"/>
                  <a:pt x="319" y="263"/>
                  <a:pt x="311" y="263"/>
                </a:cubicBezTo>
                <a:close/>
                <a:moveTo>
                  <a:pt x="311" y="296"/>
                </a:moveTo>
                <a:cubicBezTo>
                  <a:pt x="302" y="296"/>
                  <a:pt x="296" y="303"/>
                  <a:pt x="296" y="311"/>
                </a:cubicBezTo>
                <a:cubicBezTo>
                  <a:pt x="296" y="319"/>
                  <a:pt x="302" y="326"/>
                  <a:pt x="311" y="326"/>
                </a:cubicBezTo>
                <a:cubicBezTo>
                  <a:pt x="319" y="326"/>
                  <a:pt x="325" y="319"/>
                  <a:pt x="325" y="311"/>
                </a:cubicBezTo>
                <a:cubicBezTo>
                  <a:pt x="325" y="303"/>
                  <a:pt x="319" y="296"/>
                  <a:pt x="311" y="296"/>
                </a:cubicBezTo>
                <a:close/>
                <a:moveTo>
                  <a:pt x="311" y="329"/>
                </a:moveTo>
                <a:cubicBezTo>
                  <a:pt x="302" y="329"/>
                  <a:pt x="296" y="336"/>
                  <a:pt x="296" y="344"/>
                </a:cubicBezTo>
                <a:cubicBezTo>
                  <a:pt x="296" y="352"/>
                  <a:pt x="302" y="359"/>
                  <a:pt x="311" y="359"/>
                </a:cubicBezTo>
                <a:cubicBezTo>
                  <a:pt x="319" y="359"/>
                  <a:pt x="325" y="352"/>
                  <a:pt x="325" y="344"/>
                </a:cubicBezTo>
                <a:cubicBezTo>
                  <a:pt x="325" y="336"/>
                  <a:pt x="319" y="329"/>
                  <a:pt x="311" y="329"/>
                </a:cubicBezTo>
                <a:close/>
                <a:moveTo>
                  <a:pt x="311" y="362"/>
                </a:moveTo>
                <a:cubicBezTo>
                  <a:pt x="302" y="362"/>
                  <a:pt x="296" y="369"/>
                  <a:pt x="296" y="377"/>
                </a:cubicBezTo>
                <a:cubicBezTo>
                  <a:pt x="296" y="385"/>
                  <a:pt x="302" y="392"/>
                  <a:pt x="311" y="392"/>
                </a:cubicBezTo>
                <a:cubicBezTo>
                  <a:pt x="319" y="392"/>
                  <a:pt x="325" y="385"/>
                  <a:pt x="325" y="377"/>
                </a:cubicBezTo>
                <a:cubicBezTo>
                  <a:pt x="325" y="369"/>
                  <a:pt x="319" y="362"/>
                  <a:pt x="311" y="362"/>
                </a:cubicBezTo>
                <a:close/>
                <a:moveTo>
                  <a:pt x="311" y="395"/>
                </a:moveTo>
                <a:cubicBezTo>
                  <a:pt x="302" y="395"/>
                  <a:pt x="296" y="402"/>
                  <a:pt x="296" y="410"/>
                </a:cubicBezTo>
                <a:cubicBezTo>
                  <a:pt x="296" y="418"/>
                  <a:pt x="302" y="425"/>
                  <a:pt x="311" y="425"/>
                </a:cubicBezTo>
                <a:cubicBezTo>
                  <a:pt x="319" y="425"/>
                  <a:pt x="325" y="418"/>
                  <a:pt x="325" y="410"/>
                </a:cubicBezTo>
                <a:cubicBezTo>
                  <a:pt x="325" y="402"/>
                  <a:pt x="319" y="395"/>
                  <a:pt x="311" y="395"/>
                </a:cubicBezTo>
                <a:close/>
                <a:moveTo>
                  <a:pt x="311" y="428"/>
                </a:moveTo>
                <a:cubicBezTo>
                  <a:pt x="302" y="428"/>
                  <a:pt x="296" y="435"/>
                  <a:pt x="296" y="443"/>
                </a:cubicBezTo>
                <a:cubicBezTo>
                  <a:pt x="296" y="451"/>
                  <a:pt x="302" y="458"/>
                  <a:pt x="311" y="458"/>
                </a:cubicBezTo>
                <a:cubicBezTo>
                  <a:pt x="319" y="458"/>
                  <a:pt x="325" y="451"/>
                  <a:pt x="325" y="443"/>
                </a:cubicBezTo>
                <a:cubicBezTo>
                  <a:pt x="325" y="435"/>
                  <a:pt x="319" y="428"/>
                  <a:pt x="311" y="428"/>
                </a:cubicBezTo>
                <a:close/>
                <a:moveTo>
                  <a:pt x="311" y="461"/>
                </a:moveTo>
                <a:cubicBezTo>
                  <a:pt x="302" y="461"/>
                  <a:pt x="296" y="468"/>
                  <a:pt x="296" y="476"/>
                </a:cubicBezTo>
                <a:cubicBezTo>
                  <a:pt x="296" y="484"/>
                  <a:pt x="302" y="491"/>
                  <a:pt x="311" y="491"/>
                </a:cubicBezTo>
                <a:cubicBezTo>
                  <a:pt x="319" y="491"/>
                  <a:pt x="325" y="484"/>
                  <a:pt x="325" y="476"/>
                </a:cubicBezTo>
                <a:cubicBezTo>
                  <a:pt x="325" y="468"/>
                  <a:pt x="319" y="461"/>
                  <a:pt x="311" y="461"/>
                </a:cubicBezTo>
                <a:close/>
                <a:moveTo>
                  <a:pt x="311" y="494"/>
                </a:moveTo>
                <a:cubicBezTo>
                  <a:pt x="302" y="494"/>
                  <a:pt x="296" y="500"/>
                  <a:pt x="296" y="509"/>
                </a:cubicBezTo>
                <a:cubicBezTo>
                  <a:pt x="296" y="517"/>
                  <a:pt x="302" y="523"/>
                  <a:pt x="311" y="523"/>
                </a:cubicBezTo>
                <a:cubicBezTo>
                  <a:pt x="319" y="523"/>
                  <a:pt x="325" y="517"/>
                  <a:pt x="325" y="509"/>
                </a:cubicBezTo>
                <a:cubicBezTo>
                  <a:pt x="325" y="500"/>
                  <a:pt x="319" y="494"/>
                  <a:pt x="311" y="494"/>
                </a:cubicBezTo>
                <a:close/>
                <a:moveTo>
                  <a:pt x="311" y="527"/>
                </a:moveTo>
                <a:cubicBezTo>
                  <a:pt x="302" y="527"/>
                  <a:pt x="296" y="533"/>
                  <a:pt x="296" y="542"/>
                </a:cubicBezTo>
                <a:cubicBezTo>
                  <a:pt x="296" y="550"/>
                  <a:pt x="302" y="556"/>
                  <a:pt x="311" y="556"/>
                </a:cubicBezTo>
                <a:cubicBezTo>
                  <a:pt x="319" y="556"/>
                  <a:pt x="325" y="550"/>
                  <a:pt x="325" y="542"/>
                </a:cubicBezTo>
                <a:cubicBezTo>
                  <a:pt x="325" y="533"/>
                  <a:pt x="319" y="527"/>
                  <a:pt x="311" y="527"/>
                </a:cubicBezTo>
                <a:close/>
                <a:moveTo>
                  <a:pt x="311" y="560"/>
                </a:moveTo>
                <a:cubicBezTo>
                  <a:pt x="302" y="560"/>
                  <a:pt x="296" y="566"/>
                  <a:pt x="296" y="574"/>
                </a:cubicBezTo>
                <a:cubicBezTo>
                  <a:pt x="296" y="583"/>
                  <a:pt x="302" y="589"/>
                  <a:pt x="311" y="589"/>
                </a:cubicBezTo>
                <a:cubicBezTo>
                  <a:pt x="319" y="589"/>
                  <a:pt x="325" y="583"/>
                  <a:pt x="325" y="574"/>
                </a:cubicBezTo>
                <a:cubicBezTo>
                  <a:pt x="325" y="566"/>
                  <a:pt x="319" y="560"/>
                  <a:pt x="311" y="560"/>
                </a:cubicBezTo>
                <a:close/>
                <a:moveTo>
                  <a:pt x="311" y="593"/>
                </a:moveTo>
                <a:cubicBezTo>
                  <a:pt x="302" y="593"/>
                  <a:pt x="296" y="599"/>
                  <a:pt x="296" y="607"/>
                </a:cubicBezTo>
                <a:cubicBezTo>
                  <a:pt x="296" y="616"/>
                  <a:pt x="302" y="622"/>
                  <a:pt x="311" y="622"/>
                </a:cubicBezTo>
                <a:cubicBezTo>
                  <a:pt x="319" y="622"/>
                  <a:pt x="325" y="616"/>
                  <a:pt x="325" y="607"/>
                </a:cubicBezTo>
                <a:cubicBezTo>
                  <a:pt x="325" y="599"/>
                  <a:pt x="319" y="593"/>
                  <a:pt x="311" y="593"/>
                </a:cubicBezTo>
                <a:close/>
                <a:moveTo>
                  <a:pt x="311" y="625"/>
                </a:moveTo>
                <a:cubicBezTo>
                  <a:pt x="302" y="625"/>
                  <a:pt x="296" y="632"/>
                  <a:pt x="296" y="640"/>
                </a:cubicBezTo>
                <a:cubicBezTo>
                  <a:pt x="296" y="648"/>
                  <a:pt x="302" y="655"/>
                  <a:pt x="311" y="655"/>
                </a:cubicBezTo>
                <a:cubicBezTo>
                  <a:pt x="319" y="655"/>
                  <a:pt x="325" y="648"/>
                  <a:pt x="325" y="640"/>
                </a:cubicBezTo>
                <a:cubicBezTo>
                  <a:pt x="325" y="632"/>
                  <a:pt x="319" y="625"/>
                  <a:pt x="311" y="625"/>
                </a:cubicBezTo>
                <a:close/>
                <a:moveTo>
                  <a:pt x="311" y="658"/>
                </a:moveTo>
                <a:cubicBezTo>
                  <a:pt x="302" y="658"/>
                  <a:pt x="296" y="665"/>
                  <a:pt x="296" y="673"/>
                </a:cubicBezTo>
                <a:cubicBezTo>
                  <a:pt x="296" y="681"/>
                  <a:pt x="302" y="688"/>
                  <a:pt x="311" y="688"/>
                </a:cubicBezTo>
                <a:cubicBezTo>
                  <a:pt x="319" y="688"/>
                  <a:pt x="325" y="681"/>
                  <a:pt x="325" y="673"/>
                </a:cubicBezTo>
                <a:cubicBezTo>
                  <a:pt x="325" y="665"/>
                  <a:pt x="319" y="658"/>
                  <a:pt x="311" y="658"/>
                </a:cubicBezTo>
                <a:close/>
                <a:moveTo>
                  <a:pt x="311" y="691"/>
                </a:moveTo>
                <a:cubicBezTo>
                  <a:pt x="302" y="691"/>
                  <a:pt x="296" y="698"/>
                  <a:pt x="296" y="706"/>
                </a:cubicBezTo>
                <a:cubicBezTo>
                  <a:pt x="296" y="714"/>
                  <a:pt x="302" y="721"/>
                  <a:pt x="311" y="721"/>
                </a:cubicBezTo>
                <a:cubicBezTo>
                  <a:pt x="319" y="721"/>
                  <a:pt x="325" y="714"/>
                  <a:pt x="325" y="706"/>
                </a:cubicBezTo>
                <a:cubicBezTo>
                  <a:pt x="325" y="698"/>
                  <a:pt x="319" y="691"/>
                  <a:pt x="311" y="691"/>
                </a:cubicBezTo>
                <a:close/>
                <a:moveTo>
                  <a:pt x="311" y="724"/>
                </a:moveTo>
                <a:cubicBezTo>
                  <a:pt x="302" y="724"/>
                  <a:pt x="296" y="731"/>
                  <a:pt x="296" y="739"/>
                </a:cubicBezTo>
                <a:cubicBezTo>
                  <a:pt x="296" y="747"/>
                  <a:pt x="302" y="754"/>
                  <a:pt x="311" y="754"/>
                </a:cubicBezTo>
                <a:cubicBezTo>
                  <a:pt x="319" y="754"/>
                  <a:pt x="325" y="747"/>
                  <a:pt x="325" y="739"/>
                </a:cubicBezTo>
                <a:cubicBezTo>
                  <a:pt x="325" y="731"/>
                  <a:pt x="319" y="724"/>
                  <a:pt x="311" y="724"/>
                </a:cubicBezTo>
                <a:close/>
                <a:moveTo>
                  <a:pt x="311" y="757"/>
                </a:moveTo>
                <a:cubicBezTo>
                  <a:pt x="302" y="757"/>
                  <a:pt x="296" y="764"/>
                  <a:pt x="296" y="772"/>
                </a:cubicBezTo>
                <a:cubicBezTo>
                  <a:pt x="296" y="780"/>
                  <a:pt x="302" y="787"/>
                  <a:pt x="311" y="787"/>
                </a:cubicBezTo>
                <a:cubicBezTo>
                  <a:pt x="319" y="787"/>
                  <a:pt x="325" y="780"/>
                  <a:pt x="325" y="772"/>
                </a:cubicBezTo>
                <a:cubicBezTo>
                  <a:pt x="325" y="764"/>
                  <a:pt x="319" y="757"/>
                  <a:pt x="311" y="757"/>
                </a:cubicBezTo>
                <a:close/>
                <a:moveTo>
                  <a:pt x="311" y="790"/>
                </a:moveTo>
                <a:cubicBezTo>
                  <a:pt x="302" y="790"/>
                  <a:pt x="296" y="797"/>
                  <a:pt x="296" y="805"/>
                </a:cubicBezTo>
                <a:cubicBezTo>
                  <a:pt x="296" y="813"/>
                  <a:pt x="302" y="820"/>
                  <a:pt x="311" y="820"/>
                </a:cubicBezTo>
                <a:cubicBezTo>
                  <a:pt x="319" y="820"/>
                  <a:pt x="325" y="813"/>
                  <a:pt x="325" y="805"/>
                </a:cubicBezTo>
                <a:cubicBezTo>
                  <a:pt x="325" y="797"/>
                  <a:pt x="319" y="790"/>
                  <a:pt x="311" y="790"/>
                </a:cubicBezTo>
                <a:close/>
                <a:moveTo>
                  <a:pt x="311" y="823"/>
                </a:moveTo>
                <a:cubicBezTo>
                  <a:pt x="302" y="823"/>
                  <a:pt x="296" y="830"/>
                  <a:pt x="296" y="838"/>
                </a:cubicBezTo>
                <a:cubicBezTo>
                  <a:pt x="296" y="846"/>
                  <a:pt x="302" y="853"/>
                  <a:pt x="311" y="853"/>
                </a:cubicBezTo>
                <a:cubicBezTo>
                  <a:pt x="319" y="853"/>
                  <a:pt x="325" y="846"/>
                  <a:pt x="325" y="838"/>
                </a:cubicBezTo>
                <a:cubicBezTo>
                  <a:pt x="325" y="830"/>
                  <a:pt x="319" y="823"/>
                  <a:pt x="311" y="823"/>
                </a:cubicBezTo>
                <a:close/>
                <a:moveTo>
                  <a:pt x="311" y="856"/>
                </a:moveTo>
                <a:cubicBezTo>
                  <a:pt x="302" y="856"/>
                  <a:pt x="296" y="863"/>
                  <a:pt x="296" y="871"/>
                </a:cubicBezTo>
                <a:cubicBezTo>
                  <a:pt x="296" y="879"/>
                  <a:pt x="302" y="886"/>
                  <a:pt x="311" y="886"/>
                </a:cubicBezTo>
                <a:cubicBezTo>
                  <a:pt x="319" y="886"/>
                  <a:pt x="325" y="879"/>
                  <a:pt x="325" y="871"/>
                </a:cubicBezTo>
                <a:cubicBezTo>
                  <a:pt x="325" y="863"/>
                  <a:pt x="319" y="856"/>
                  <a:pt x="311" y="856"/>
                </a:cubicBezTo>
                <a:close/>
                <a:moveTo>
                  <a:pt x="311" y="889"/>
                </a:moveTo>
                <a:cubicBezTo>
                  <a:pt x="302" y="889"/>
                  <a:pt x="296" y="895"/>
                  <a:pt x="296" y="904"/>
                </a:cubicBezTo>
                <a:cubicBezTo>
                  <a:pt x="296" y="912"/>
                  <a:pt x="302" y="918"/>
                  <a:pt x="311" y="918"/>
                </a:cubicBezTo>
                <a:cubicBezTo>
                  <a:pt x="319" y="918"/>
                  <a:pt x="325" y="912"/>
                  <a:pt x="325" y="904"/>
                </a:cubicBezTo>
                <a:cubicBezTo>
                  <a:pt x="325" y="895"/>
                  <a:pt x="319" y="889"/>
                  <a:pt x="311" y="889"/>
                </a:cubicBezTo>
                <a:close/>
                <a:moveTo>
                  <a:pt x="311" y="922"/>
                </a:moveTo>
                <a:cubicBezTo>
                  <a:pt x="302" y="922"/>
                  <a:pt x="296" y="928"/>
                  <a:pt x="296" y="937"/>
                </a:cubicBezTo>
                <a:cubicBezTo>
                  <a:pt x="296" y="945"/>
                  <a:pt x="302" y="951"/>
                  <a:pt x="311" y="951"/>
                </a:cubicBezTo>
                <a:cubicBezTo>
                  <a:pt x="319" y="951"/>
                  <a:pt x="325" y="945"/>
                  <a:pt x="325" y="937"/>
                </a:cubicBezTo>
                <a:cubicBezTo>
                  <a:pt x="325" y="928"/>
                  <a:pt x="319" y="922"/>
                  <a:pt x="311" y="922"/>
                </a:cubicBezTo>
                <a:close/>
                <a:moveTo>
                  <a:pt x="311" y="955"/>
                </a:moveTo>
                <a:cubicBezTo>
                  <a:pt x="302" y="955"/>
                  <a:pt x="296" y="961"/>
                  <a:pt x="296" y="970"/>
                </a:cubicBezTo>
                <a:cubicBezTo>
                  <a:pt x="296" y="978"/>
                  <a:pt x="302" y="984"/>
                  <a:pt x="311" y="984"/>
                </a:cubicBezTo>
                <a:cubicBezTo>
                  <a:pt x="319" y="984"/>
                  <a:pt x="325" y="978"/>
                  <a:pt x="325" y="970"/>
                </a:cubicBezTo>
                <a:cubicBezTo>
                  <a:pt x="325" y="961"/>
                  <a:pt x="319" y="955"/>
                  <a:pt x="311" y="955"/>
                </a:cubicBezTo>
                <a:close/>
                <a:moveTo>
                  <a:pt x="311" y="988"/>
                </a:moveTo>
                <a:cubicBezTo>
                  <a:pt x="302" y="988"/>
                  <a:pt x="296" y="994"/>
                  <a:pt x="296" y="1002"/>
                </a:cubicBezTo>
                <a:cubicBezTo>
                  <a:pt x="296" y="1011"/>
                  <a:pt x="302" y="1017"/>
                  <a:pt x="311" y="1017"/>
                </a:cubicBezTo>
                <a:cubicBezTo>
                  <a:pt x="319" y="1017"/>
                  <a:pt x="325" y="1011"/>
                  <a:pt x="325" y="1002"/>
                </a:cubicBezTo>
                <a:cubicBezTo>
                  <a:pt x="325" y="994"/>
                  <a:pt x="319" y="988"/>
                  <a:pt x="311" y="988"/>
                </a:cubicBezTo>
                <a:close/>
                <a:moveTo>
                  <a:pt x="311" y="1021"/>
                </a:moveTo>
                <a:cubicBezTo>
                  <a:pt x="302" y="1021"/>
                  <a:pt x="296" y="1027"/>
                  <a:pt x="296" y="1035"/>
                </a:cubicBezTo>
                <a:cubicBezTo>
                  <a:pt x="296" y="1044"/>
                  <a:pt x="302" y="1050"/>
                  <a:pt x="311" y="1050"/>
                </a:cubicBezTo>
                <a:cubicBezTo>
                  <a:pt x="319" y="1050"/>
                  <a:pt x="325" y="1044"/>
                  <a:pt x="325" y="1035"/>
                </a:cubicBezTo>
                <a:cubicBezTo>
                  <a:pt x="325" y="1027"/>
                  <a:pt x="319" y="1021"/>
                  <a:pt x="311" y="1021"/>
                </a:cubicBezTo>
                <a:close/>
                <a:moveTo>
                  <a:pt x="311" y="1053"/>
                </a:moveTo>
                <a:cubicBezTo>
                  <a:pt x="302" y="1053"/>
                  <a:pt x="296" y="1060"/>
                  <a:pt x="296" y="1068"/>
                </a:cubicBezTo>
                <a:cubicBezTo>
                  <a:pt x="296" y="1076"/>
                  <a:pt x="302" y="1083"/>
                  <a:pt x="311" y="1083"/>
                </a:cubicBezTo>
                <a:cubicBezTo>
                  <a:pt x="319" y="1083"/>
                  <a:pt x="325" y="1076"/>
                  <a:pt x="325" y="1068"/>
                </a:cubicBezTo>
                <a:cubicBezTo>
                  <a:pt x="325" y="1060"/>
                  <a:pt x="319" y="1053"/>
                  <a:pt x="311" y="1053"/>
                </a:cubicBezTo>
                <a:close/>
                <a:moveTo>
                  <a:pt x="311" y="1086"/>
                </a:moveTo>
                <a:cubicBezTo>
                  <a:pt x="302" y="1086"/>
                  <a:pt x="296" y="1093"/>
                  <a:pt x="296" y="1101"/>
                </a:cubicBezTo>
                <a:cubicBezTo>
                  <a:pt x="296" y="1109"/>
                  <a:pt x="302" y="1116"/>
                  <a:pt x="311" y="1116"/>
                </a:cubicBezTo>
                <a:cubicBezTo>
                  <a:pt x="319" y="1116"/>
                  <a:pt x="325" y="1109"/>
                  <a:pt x="325" y="1101"/>
                </a:cubicBezTo>
                <a:cubicBezTo>
                  <a:pt x="325" y="1093"/>
                  <a:pt x="319" y="1086"/>
                  <a:pt x="311" y="1086"/>
                </a:cubicBezTo>
                <a:close/>
                <a:moveTo>
                  <a:pt x="311" y="1119"/>
                </a:moveTo>
                <a:cubicBezTo>
                  <a:pt x="302" y="1119"/>
                  <a:pt x="296" y="1126"/>
                  <a:pt x="296" y="1134"/>
                </a:cubicBezTo>
                <a:cubicBezTo>
                  <a:pt x="296" y="1142"/>
                  <a:pt x="302" y="1149"/>
                  <a:pt x="311" y="1149"/>
                </a:cubicBezTo>
                <a:cubicBezTo>
                  <a:pt x="319" y="1149"/>
                  <a:pt x="325" y="1142"/>
                  <a:pt x="325" y="1134"/>
                </a:cubicBezTo>
                <a:cubicBezTo>
                  <a:pt x="325" y="1126"/>
                  <a:pt x="319" y="1119"/>
                  <a:pt x="311" y="1119"/>
                </a:cubicBezTo>
                <a:close/>
                <a:moveTo>
                  <a:pt x="311" y="1152"/>
                </a:moveTo>
                <a:cubicBezTo>
                  <a:pt x="302" y="1152"/>
                  <a:pt x="296" y="1159"/>
                  <a:pt x="296" y="1167"/>
                </a:cubicBezTo>
                <a:cubicBezTo>
                  <a:pt x="296" y="1175"/>
                  <a:pt x="302" y="1182"/>
                  <a:pt x="311" y="1182"/>
                </a:cubicBezTo>
                <a:cubicBezTo>
                  <a:pt x="319" y="1182"/>
                  <a:pt x="325" y="1175"/>
                  <a:pt x="325" y="1167"/>
                </a:cubicBezTo>
                <a:cubicBezTo>
                  <a:pt x="325" y="1159"/>
                  <a:pt x="319" y="1152"/>
                  <a:pt x="311" y="1152"/>
                </a:cubicBezTo>
                <a:close/>
                <a:moveTo>
                  <a:pt x="311" y="1185"/>
                </a:moveTo>
                <a:cubicBezTo>
                  <a:pt x="302" y="1185"/>
                  <a:pt x="296" y="1192"/>
                  <a:pt x="296" y="1200"/>
                </a:cubicBezTo>
                <a:cubicBezTo>
                  <a:pt x="296" y="1208"/>
                  <a:pt x="302" y="1215"/>
                  <a:pt x="311" y="1215"/>
                </a:cubicBezTo>
                <a:cubicBezTo>
                  <a:pt x="319" y="1215"/>
                  <a:pt x="325" y="1208"/>
                  <a:pt x="325" y="1200"/>
                </a:cubicBezTo>
                <a:cubicBezTo>
                  <a:pt x="325" y="1192"/>
                  <a:pt x="319" y="1185"/>
                  <a:pt x="311" y="1185"/>
                </a:cubicBezTo>
                <a:close/>
                <a:moveTo>
                  <a:pt x="311" y="1218"/>
                </a:moveTo>
                <a:cubicBezTo>
                  <a:pt x="302" y="1218"/>
                  <a:pt x="296" y="1225"/>
                  <a:pt x="296" y="1233"/>
                </a:cubicBezTo>
                <a:cubicBezTo>
                  <a:pt x="296" y="1241"/>
                  <a:pt x="302" y="1248"/>
                  <a:pt x="311" y="1248"/>
                </a:cubicBezTo>
                <a:cubicBezTo>
                  <a:pt x="319" y="1248"/>
                  <a:pt x="325" y="1241"/>
                  <a:pt x="325" y="1233"/>
                </a:cubicBezTo>
                <a:cubicBezTo>
                  <a:pt x="325" y="1225"/>
                  <a:pt x="319" y="1218"/>
                  <a:pt x="311" y="1218"/>
                </a:cubicBezTo>
                <a:close/>
                <a:moveTo>
                  <a:pt x="311" y="1251"/>
                </a:moveTo>
                <a:cubicBezTo>
                  <a:pt x="302" y="1251"/>
                  <a:pt x="296" y="1258"/>
                  <a:pt x="296" y="1266"/>
                </a:cubicBezTo>
                <a:cubicBezTo>
                  <a:pt x="296" y="1274"/>
                  <a:pt x="302" y="1281"/>
                  <a:pt x="311" y="1281"/>
                </a:cubicBezTo>
                <a:cubicBezTo>
                  <a:pt x="319" y="1281"/>
                  <a:pt x="325" y="1274"/>
                  <a:pt x="325" y="1266"/>
                </a:cubicBezTo>
                <a:cubicBezTo>
                  <a:pt x="325" y="1258"/>
                  <a:pt x="319" y="1251"/>
                  <a:pt x="311" y="1251"/>
                </a:cubicBezTo>
                <a:close/>
                <a:moveTo>
                  <a:pt x="311" y="1284"/>
                </a:moveTo>
                <a:cubicBezTo>
                  <a:pt x="302" y="1284"/>
                  <a:pt x="296" y="1291"/>
                  <a:pt x="296" y="1299"/>
                </a:cubicBezTo>
                <a:cubicBezTo>
                  <a:pt x="296" y="1307"/>
                  <a:pt x="302" y="1314"/>
                  <a:pt x="311" y="1314"/>
                </a:cubicBezTo>
                <a:cubicBezTo>
                  <a:pt x="319" y="1314"/>
                  <a:pt x="325" y="1307"/>
                  <a:pt x="325" y="1299"/>
                </a:cubicBezTo>
                <a:cubicBezTo>
                  <a:pt x="325" y="1291"/>
                  <a:pt x="319" y="1284"/>
                  <a:pt x="311" y="1284"/>
                </a:cubicBezTo>
                <a:close/>
                <a:moveTo>
                  <a:pt x="311" y="1317"/>
                </a:moveTo>
                <a:cubicBezTo>
                  <a:pt x="302" y="1317"/>
                  <a:pt x="296" y="1323"/>
                  <a:pt x="296" y="1332"/>
                </a:cubicBezTo>
                <a:cubicBezTo>
                  <a:pt x="296" y="1340"/>
                  <a:pt x="302" y="1346"/>
                  <a:pt x="311" y="1346"/>
                </a:cubicBezTo>
                <a:cubicBezTo>
                  <a:pt x="319" y="1346"/>
                  <a:pt x="325" y="1340"/>
                  <a:pt x="325" y="1332"/>
                </a:cubicBezTo>
                <a:cubicBezTo>
                  <a:pt x="325" y="1323"/>
                  <a:pt x="319" y="1317"/>
                  <a:pt x="311" y="1317"/>
                </a:cubicBezTo>
                <a:close/>
                <a:moveTo>
                  <a:pt x="311" y="1350"/>
                </a:moveTo>
                <a:cubicBezTo>
                  <a:pt x="302" y="1350"/>
                  <a:pt x="296" y="1356"/>
                  <a:pt x="296" y="1365"/>
                </a:cubicBezTo>
                <a:cubicBezTo>
                  <a:pt x="296" y="1373"/>
                  <a:pt x="302" y="1379"/>
                  <a:pt x="311" y="1379"/>
                </a:cubicBezTo>
                <a:cubicBezTo>
                  <a:pt x="319" y="1379"/>
                  <a:pt x="325" y="1373"/>
                  <a:pt x="325" y="1365"/>
                </a:cubicBezTo>
                <a:cubicBezTo>
                  <a:pt x="325" y="1356"/>
                  <a:pt x="319" y="1350"/>
                  <a:pt x="311" y="1350"/>
                </a:cubicBezTo>
                <a:close/>
                <a:moveTo>
                  <a:pt x="311" y="1383"/>
                </a:moveTo>
                <a:cubicBezTo>
                  <a:pt x="302" y="1383"/>
                  <a:pt x="296" y="1389"/>
                  <a:pt x="296" y="1397"/>
                </a:cubicBezTo>
                <a:cubicBezTo>
                  <a:pt x="296" y="1406"/>
                  <a:pt x="302" y="1412"/>
                  <a:pt x="311" y="1412"/>
                </a:cubicBezTo>
                <a:cubicBezTo>
                  <a:pt x="319" y="1412"/>
                  <a:pt x="325" y="1406"/>
                  <a:pt x="325" y="1397"/>
                </a:cubicBezTo>
                <a:cubicBezTo>
                  <a:pt x="325" y="1389"/>
                  <a:pt x="319" y="1383"/>
                  <a:pt x="311" y="1383"/>
                </a:cubicBezTo>
                <a:close/>
                <a:moveTo>
                  <a:pt x="311" y="1416"/>
                </a:moveTo>
                <a:cubicBezTo>
                  <a:pt x="302" y="1416"/>
                  <a:pt x="296" y="1422"/>
                  <a:pt x="296" y="1430"/>
                </a:cubicBezTo>
                <a:cubicBezTo>
                  <a:pt x="296" y="1439"/>
                  <a:pt x="302" y="1445"/>
                  <a:pt x="311" y="1445"/>
                </a:cubicBezTo>
                <a:cubicBezTo>
                  <a:pt x="319" y="1445"/>
                  <a:pt x="325" y="1439"/>
                  <a:pt x="325" y="1430"/>
                </a:cubicBezTo>
                <a:cubicBezTo>
                  <a:pt x="325" y="1422"/>
                  <a:pt x="319" y="1416"/>
                  <a:pt x="311" y="1416"/>
                </a:cubicBezTo>
                <a:close/>
                <a:moveTo>
                  <a:pt x="343" y="0"/>
                </a:moveTo>
                <a:cubicBezTo>
                  <a:pt x="335" y="0"/>
                  <a:pt x="329" y="7"/>
                  <a:pt x="329" y="15"/>
                </a:cubicBezTo>
                <a:cubicBezTo>
                  <a:pt x="329" y="23"/>
                  <a:pt x="335" y="30"/>
                  <a:pt x="343" y="30"/>
                </a:cubicBezTo>
                <a:cubicBezTo>
                  <a:pt x="352" y="30"/>
                  <a:pt x="358" y="23"/>
                  <a:pt x="358" y="15"/>
                </a:cubicBezTo>
                <a:cubicBezTo>
                  <a:pt x="358" y="7"/>
                  <a:pt x="352" y="0"/>
                  <a:pt x="343" y="0"/>
                </a:cubicBezTo>
                <a:close/>
                <a:moveTo>
                  <a:pt x="343" y="33"/>
                </a:moveTo>
                <a:cubicBezTo>
                  <a:pt x="335" y="33"/>
                  <a:pt x="329" y="40"/>
                  <a:pt x="329" y="48"/>
                </a:cubicBezTo>
                <a:cubicBezTo>
                  <a:pt x="329" y="56"/>
                  <a:pt x="335" y="63"/>
                  <a:pt x="343" y="63"/>
                </a:cubicBezTo>
                <a:cubicBezTo>
                  <a:pt x="352" y="63"/>
                  <a:pt x="358" y="56"/>
                  <a:pt x="358" y="48"/>
                </a:cubicBezTo>
                <a:cubicBezTo>
                  <a:pt x="358" y="40"/>
                  <a:pt x="352" y="33"/>
                  <a:pt x="343" y="33"/>
                </a:cubicBezTo>
                <a:close/>
                <a:moveTo>
                  <a:pt x="343" y="66"/>
                </a:moveTo>
                <a:cubicBezTo>
                  <a:pt x="335" y="66"/>
                  <a:pt x="329" y="72"/>
                  <a:pt x="329" y="81"/>
                </a:cubicBezTo>
                <a:cubicBezTo>
                  <a:pt x="329" y="89"/>
                  <a:pt x="335" y="95"/>
                  <a:pt x="343" y="95"/>
                </a:cubicBezTo>
                <a:cubicBezTo>
                  <a:pt x="352" y="95"/>
                  <a:pt x="358" y="89"/>
                  <a:pt x="358" y="81"/>
                </a:cubicBezTo>
                <a:cubicBezTo>
                  <a:pt x="358" y="72"/>
                  <a:pt x="352" y="66"/>
                  <a:pt x="343" y="66"/>
                </a:cubicBezTo>
                <a:close/>
                <a:moveTo>
                  <a:pt x="343" y="99"/>
                </a:moveTo>
                <a:cubicBezTo>
                  <a:pt x="335" y="99"/>
                  <a:pt x="329" y="105"/>
                  <a:pt x="329" y="114"/>
                </a:cubicBezTo>
                <a:cubicBezTo>
                  <a:pt x="329" y="122"/>
                  <a:pt x="335" y="128"/>
                  <a:pt x="343" y="128"/>
                </a:cubicBezTo>
                <a:cubicBezTo>
                  <a:pt x="352" y="128"/>
                  <a:pt x="358" y="122"/>
                  <a:pt x="358" y="114"/>
                </a:cubicBezTo>
                <a:cubicBezTo>
                  <a:pt x="358" y="105"/>
                  <a:pt x="352" y="99"/>
                  <a:pt x="343" y="99"/>
                </a:cubicBezTo>
                <a:close/>
                <a:moveTo>
                  <a:pt x="343" y="132"/>
                </a:moveTo>
                <a:cubicBezTo>
                  <a:pt x="335" y="132"/>
                  <a:pt x="329" y="138"/>
                  <a:pt x="329" y="147"/>
                </a:cubicBezTo>
                <a:cubicBezTo>
                  <a:pt x="329" y="155"/>
                  <a:pt x="335" y="161"/>
                  <a:pt x="343" y="161"/>
                </a:cubicBezTo>
                <a:cubicBezTo>
                  <a:pt x="352" y="161"/>
                  <a:pt x="358" y="155"/>
                  <a:pt x="358" y="147"/>
                </a:cubicBezTo>
                <a:cubicBezTo>
                  <a:pt x="358" y="138"/>
                  <a:pt x="352" y="132"/>
                  <a:pt x="343" y="132"/>
                </a:cubicBezTo>
                <a:close/>
                <a:moveTo>
                  <a:pt x="343" y="165"/>
                </a:moveTo>
                <a:cubicBezTo>
                  <a:pt x="335" y="165"/>
                  <a:pt x="329" y="171"/>
                  <a:pt x="329" y="179"/>
                </a:cubicBezTo>
                <a:cubicBezTo>
                  <a:pt x="329" y="188"/>
                  <a:pt x="335" y="194"/>
                  <a:pt x="343" y="194"/>
                </a:cubicBezTo>
                <a:cubicBezTo>
                  <a:pt x="352" y="194"/>
                  <a:pt x="358" y="188"/>
                  <a:pt x="358" y="179"/>
                </a:cubicBezTo>
                <a:cubicBezTo>
                  <a:pt x="358" y="171"/>
                  <a:pt x="352" y="165"/>
                  <a:pt x="343" y="165"/>
                </a:cubicBezTo>
                <a:close/>
                <a:moveTo>
                  <a:pt x="343" y="198"/>
                </a:moveTo>
                <a:cubicBezTo>
                  <a:pt x="335" y="198"/>
                  <a:pt x="329" y="204"/>
                  <a:pt x="329" y="212"/>
                </a:cubicBezTo>
                <a:cubicBezTo>
                  <a:pt x="329" y="221"/>
                  <a:pt x="335" y="227"/>
                  <a:pt x="343" y="227"/>
                </a:cubicBezTo>
                <a:cubicBezTo>
                  <a:pt x="352" y="227"/>
                  <a:pt x="358" y="221"/>
                  <a:pt x="358" y="212"/>
                </a:cubicBezTo>
                <a:cubicBezTo>
                  <a:pt x="358" y="204"/>
                  <a:pt x="352" y="198"/>
                  <a:pt x="343" y="198"/>
                </a:cubicBezTo>
                <a:close/>
                <a:moveTo>
                  <a:pt x="343" y="230"/>
                </a:moveTo>
                <a:cubicBezTo>
                  <a:pt x="335" y="230"/>
                  <a:pt x="329" y="237"/>
                  <a:pt x="329" y="245"/>
                </a:cubicBezTo>
                <a:cubicBezTo>
                  <a:pt x="329" y="253"/>
                  <a:pt x="335" y="260"/>
                  <a:pt x="343" y="260"/>
                </a:cubicBezTo>
                <a:cubicBezTo>
                  <a:pt x="352" y="260"/>
                  <a:pt x="358" y="253"/>
                  <a:pt x="358" y="245"/>
                </a:cubicBezTo>
                <a:cubicBezTo>
                  <a:pt x="358" y="237"/>
                  <a:pt x="352" y="230"/>
                  <a:pt x="343" y="230"/>
                </a:cubicBezTo>
                <a:close/>
                <a:moveTo>
                  <a:pt x="343" y="263"/>
                </a:moveTo>
                <a:cubicBezTo>
                  <a:pt x="335" y="263"/>
                  <a:pt x="329" y="270"/>
                  <a:pt x="329" y="278"/>
                </a:cubicBezTo>
                <a:cubicBezTo>
                  <a:pt x="329" y="286"/>
                  <a:pt x="335" y="293"/>
                  <a:pt x="343" y="293"/>
                </a:cubicBezTo>
                <a:cubicBezTo>
                  <a:pt x="352" y="293"/>
                  <a:pt x="358" y="286"/>
                  <a:pt x="358" y="278"/>
                </a:cubicBezTo>
                <a:cubicBezTo>
                  <a:pt x="358" y="270"/>
                  <a:pt x="352" y="263"/>
                  <a:pt x="343" y="263"/>
                </a:cubicBezTo>
                <a:close/>
                <a:moveTo>
                  <a:pt x="343" y="296"/>
                </a:moveTo>
                <a:cubicBezTo>
                  <a:pt x="335" y="296"/>
                  <a:pt x="329" y="303"/>
                  <a:pt x="329" y="311"/>
                </a:cubicBezTo>
                <a:cubicBezTo>
                  <a:pt x="329" y="319"/>
                  <a:pt x="335" y="326"/>
                  <a:pt x="343" y="326"/>
                </a:cubicBezTo>
                <a:cubicBezTo>
                  <a:pt x="352" y="326"/>
                  <a:pt x="358" y="319"/>
                  <a:pt x="358" y="311"/>
                </a:cubicBezTo>
                <a:cubicBezTo>
                  <a:pt x="358" y="303"/>
                  <a:pt x="352" y="296"/>
                  <a:pt x="343" y="296"/>
                </a:cubicBezTo>
                <a:close/>
                <a:moveTo>
                  <a:pt x="343" y="329"/>
                </a:moveTo>
                <a:cubicBezTo>
                  <a:pt x="335" y="329"/>
                  <a:pt x="329" y="336"/>
                  <a:pt x="329" y="344"/>
                </a:cubicBezTo>
                <a:cubicBezTo>
                  <a:pt x="329" y="352"/>
                  <a:pt x="335" y="359"/>
                  <a:pt x="343" y="359"/>
                </a:cubicBezTo>
                <a:cubicBezTo>
                  <a:pt x="352" y="359"/>
                  <a:pt x="358" y="352"/>
                  <a:pt x="358" y="344"/>
                </a:cubicBezTo>
                <a:cubicBezTo>
                  <a:pt x="358" y="336"/>
                  <a:pt x="352" y="329"/>
                  <a:pt x="343" y="329"/>
                </a:cubicBezTo>
                <a:close/>
                <a:moveTo>
                  <a:pt x="343" y="362"/>
                </a:moveTo>
                <a:cubicBezTo>
                  <a:pt x="335" y="362"/>
                  <a:pt x="329" y="369"/>
                  <a:pt x="329" y="377"/>
                </a:cubicBezTo>
                <a:cubicBezTo>
                  <a:pt x="329" y="385"/>
                  <a:pt x="335" y="392"/>
                  <a:pt x="343" y="392"/>
                </a:cubicBezTo>
                <a:cubicBezTo>
                  <a:pt x="352" y="392"/>
                  <a:pt x="358" y="385"/>
                  <a:pt x="358" y="377"/>
                </a:cubicBezTo>
                <a:cubicBezTo>
                  <a:pt x="358" y="369"/>
                  <a:pt x="352" y="362"/>
                  <a:pt x="343" y="362"/>
                </a:cubicBezTo>
                <a:close/>
                <a:moveTo>
                  <a:pt x="343" y="395"/>
                </a:moveTo>
                <a:cubicBezTo>
                  <a:pt x="335" y="395"/>
                  <a:pt x="329" y="402"/>
                  <a:pt x="329" y="410"/>
                </a:cubicBezTo>
                <a:cubicBezTo>
                  <a:pt x="329" y="418"/>
                  <a:pt x="335" y="425"/>
                  <a:pt x="343" y="425"/>
                </a:cubicBezTo>
                <a:cubicBezTo>
                  <a:pt x="352" y="425"/>
                  <a:pt x="358" y="418"/>
                  <a:pt x="358" y="410"/>
                </a:cubicBezTo>
                <a:cubicBezTo>
                  <a:pt x="358" y="402"/>
                  <a:pt x="352" y="395"/>
                  <a:pt x="343" y="395"/>
                </a:cubicBezTo>
                <a:close/>
                <a:moveTo>
                  <a:pt x="343" y="428"/>
                </a:moveTo>
                <a:cubicBezTo>
                  <a:pt x="335" y="428"/>
                  <a:pt x="329" y="435"/>
                  <a:pt x="329" y="443"/>
                </a:cubicBezTo>
                <a:cubicBezTo>
                  <a:pt x="329" y="451"/>
                  <a:pt x="335" y="458"/>
                  <a:pt x="343" y="458"/>
                </a:cubicBezTo>
                <a:cubicBezTo>
                  <a:pt x="352" y="458"/>
                  <a:pt x="358" y="451"/>
                  <a:pt x="358" y="443"/>
                </a:cubicBezTo>
                <a:cubicBezTo>
                  <a:pt x="358" y="435"/>
                  <a:pt x="352" y="428"/>
                  <a:pt x="343" y="428"/>
                </a:cubicBezTo>
                <a:close/>
                <a:moveTo>
                  <a:pt x="343" y="461"/>
                </a:moveTo>
                <a:cubicBezTo>
                  <a:pt x="335" y="461"/>
                  <a:pt x="329" y="468"/>
                  <a:pt x="329" y="476"/>
                </a:cubicBezTo>
                <a:cubicBezTo>
                  <a:pt x="329" y="484"/>
                  <a:pt x="335" y="491"/>
                  <a:pt x="343" y="491"/>
                </a:cubicBezTo>
                <a:cubicBezTo>
                  <a:pt x="352" y="491"/>
                  <a:pt x="358" y="484"/>
                  <a:pt x="358" y="476"/>
                </a:cubicBezTo>
                <a:cubicBezTo>
                  <a:pt x="358" y="468"/>
                  <a:pt x="352" y="461"/>
                  <a:pt x="343" y="461"/>
                </a:cubicBezTo>
                <a:close/>
                <a:moveTo>
                  <a:pt x="343" y="494"/>
                </a:moveTo>
                <a:cubicBezTo>
                  <a:pt x="335" y="494"/>
                  <a:pt x="329" y="500"/>
                  <a:pt x="329" y="509"/>
                </a:cubicBezTo>
                <a:cubicBezTo>
                  <a:pt x="329" y="517"/>
                  <a:pt x="335" y="523"/>
                  <a:pt x="343" y="523"/>
                </a:cubicBezTo>
                <a:cubicBezTo>
                  <a:pt x="352" y="523"/>
                  <a:pt x="358" y="517"/>
                  <a:pt x="358" y="509"/>
                </a:cubicBezTo>
                <a:cubicBezTo>
                  <a:pt x="358" y="500"/>
                  <a:pt x="352" y="494"/>
                  <a:pt x="343" y="494"/>
                </a:cubicBezTo>
                <a:close/>
                <a:moveTo>
                  <a:pt x="343" y="527"/>
                </a:moveTo>
                <a:cubicBezTo>
                  <a:pt x="335" y="527"/>
                  <a:pt x="329" y="533"/>
                  <a:pt x="329" y="542"/>
                </a:cubicBezTo>
                <a:cubicBezTo>
                  <a:pt x="329" y="550"/>
                  <a:pt x="335" y="556"/>
                  <a:pt x="343" y="556"/>
                </a:cubicBezTo>
                <a:cubicBezTo>
                  <a:pt x="352" y="556"/>
                  <a:pt x="358" y="550"/>
                  <a:pt x="358" y="542"/>
                </a:cubicBezTo>
                <a:cubicBezTo>
                  <a:pt x="358" y="533"/>
                  <a:pt x="352" y="527"/>
                  <a:pt x="343" y="527"/>
                </a:cubicBezTo>
                <a:close/>
                <a:moveTo>
                  <a:pt x="343" y="560"/>
                </a:moveTo>
                <a:cubicBezTo>
                  <a:pt x="335" y="560"/>
                  <a:pt x="329" y="566"/>
                  <a:pt x="329" y="574"/>
                </a:cubicBezTo>
                <a:cubicBezTo>
                  <a:pt x="329" y="583"/>
                  <a:pt x="335" y="589"/>
                  <a:pt x="343" y="589"/>
                </a:cubicBezTo>
                <a:cubicBezTo>
                  <a:pt x="352" y="589"/>
                  <a:pt x="358" y="583"/>
                  <a:pt x="358" y="574"/>
                </a:cubicBezTo>
                <a:cubicBezTo>
                  <a:pt x="358" y="566"/>
                  <a:pt x="352" y="560"/>
                  <a:pt x="343" y="560"/>
                </a:cubicBezTo>
                <a:close/>
                <a:moveTo>
                  <a:pt x="343" y="593"/>
                </a:moveTo>
                <a:cubicBezTo>
                  <a:pt x="335" y="593"/>
                  <a:pt x="329" y="599"/>
                  <a:pt x="329" y="607"/>
                </a:cubicBezTo>
                <a:cubicBezTo>
                  <a:pt x="329" y="616"/>
                  <a:pt x="335" y="622"/>
                  <a:pt x="343" y="622"/>
                </a:cubicBezTo>
                <a:cubicBezTo>
                  <a:pt x="352" y="622"/>
                  <a:pt x="358" y="616"/>
                  <a:pt x="358" y="607"/>
                </a:cubicBezTo>
                <a:cubicBezTo>
                  <a:pt x="358" y="599"/>
                  <a:pt x="352" y="593"/>
                  <a:pt x="343" y="593"/>
                </a:cubicBezTo>
                <a:close/>
                <a:moveTo>
                  <a:pt x="343" y="625"/>
                </a:moveTo>
                <a:cubicBezTo>
                  <a:pt x="335" y="625"/>
                  <a:pt x="329" y="632"/>
                  <a:pt x="329" y="640"/>
                </a:cubicBezTo>
                <a:cubicBezTo>
                  <a:pt x="329" y="648"/>
                  <a:pt x="335" y="655"/>
                  <a:pt x="343" y="655"/>
                </a:cubicBezTo>
                <a:cubicBezTo>
                  <a:pt x="352" y="655"/>
                  <a:pt x="358" y="648"/>
                  <a:pt x="358" y="640"/>
                </a:cubicBezTo>
                <a:cubicBezTo>
                  <a:pt x="358" y="632"/>
                  <a:pt x="352" y="625"/>
                  <a:pt x="343" y="625"/>
                </a:cubicBezTo>
                <a:close/>
                <a:moveTo>
                  <a:pt x="343" y="658"/>
                </a:moveTo>
                <a:cubicBezTo>
                  <a:pt x="335" y="658"/>
                  <a:pt x="329" y="665"/>
                  <a:pt x="329" y="673"/>
                </a:cubicBezTo>
                <a:cubicBezTo>
                  <a:pt x="329" y="681"/>
                  <a:pt x="335" y="688"/>
                  <a:pt x="343" y="688"/>
                </a:cubicBezTo>
                <a:cubicBezTo>
                  <a:pt x="352" y="688"/>
                  <a:pt x="358" y="681"/>
                  <a:pt x="358" y="673"/>
                </a:cubicBezTo>
                <a:cubicBezTo>
                  <a:pt x="358" y="665"/>
                  <a:pt x="352" y="658"/>
                  <a:pt x="343" y="658"/>
                </a:cubicBezTo>
                <a:close/>
                <a:moveTo>
                  <a:pt x="343" y="691"/>
                </a:moveTo>
                <a:cubicBezTo>
                  <a:pt x="335" y="691"/>
                  <a:pt x="329" y="698"/>
                  <a:pt x="329" y="706"/>
                </a:cubicBezTo>
                <a:cubicBezTo>
                  <a:pt x="329" y="714"/>
                  <a:pt x="335" y="721"/>
                  <a:pt x="343" y="721"/>
                </a:cubicBezTo>
                <a:cubicBezTo>
                  <a:pt x="352" y="721"/>
                  <a:pt x="358" y="714"/>
                  <a:pt x="358" y="706"/>
                </a:cubicBezTo>
                <a:cubicBezTo>
                  <a:pt x="358" y="698"/>
                  <a:pt x="352" y="691"/>
                  <a:pt x="343" y="691"/>
                </a:cubicBezTo>
                <a:close/>
                <a:moveTo>
                  <a:pt x="343" y="724"/>
                </a:moveTo>
                <a:cubicBezTo>
                  <a:pt x="335" y="724"/>
                  <a:pt x="329" y="731"/>
                  <a:pt x="329" y="739"/>
                </a:cubicBezTo>
                <a:cubicBezTo>
                  <a:pt x="329" y="747"/>
                  <a:pt x="335" y="754"/>
                  <a:pt x="343" y="754"/>
                </a:cubicBezTo>
                <a:cubicBezTo>
                  <a:pt x="352" y="754"/>
                  <a:pt x="358" y="747"/>
                  <a:pt x="358" y="739"/>
                </a:cubicBezTo>
                <a:cubicBezTo>
                  <a:pt x="358" y="731"/>
                  <a:pt x="352" y="724"/>
                  <a:pt x="343" y="724"/>
                </a:cubicBezTo>
                <a:close/>
                <a:moveTo>
                  <a:pt x="343" y="757"/>
                </a:moveTo>
                <a:cubicBezTo>
                  <a:pt x="335" y="757"/>
                  <a:pt x="329" y="764"/>
                  <a:pt x="329" y="772"/>
                </a:cubicBezTo>
                <a:cubicBezTo>
                  <a:pt x="329" y="780"/>
                  <a:pt x="335" y="787"/>
                  <a:pt x="343" y="787"/>
                </a:cubicBezTo>
                <a:cubicBezTo>
                  <a:pt x="352" y="787"/>
                  <a:pt x="358" y="780"/>
                  <a:pt x="358" y="772"/>
                </a:cubicBezTo>
                <a:cubicBezTo>
                  <a:pt x="358" y="764"/>
                  <a:pt x="352" y="757"/>
                  <a:pt x="343" y="757"/>
                </a:cubicBezTo>
                <a:close/>
                <a:moveTo>
                  <a:pt x="343" y="790"/>
                </a:moveTo>
                <a:cubicBezTo>
                  <a:pt x="335" y="790"/>
                  <a:pt x="329" y="797"/>
                  <a:pt x="329" y="805"/>
                </a:cubicBezTo>
                <a:cubicBezTo>
                  <a:pt x="329" y="813"/>
                  <a:pt x="335" y="820"/>
                  <a:pt x="343" y="820"/>
                </a:cubicBezTo>
                <a:cubicBezTo>
                  <a:pt x="352" y="820"/>
                  <a:pt x="358" y="813"/>
                  <a:pt x="358" y="805"/>
                </a:cubicBezTo>
                <a:cubicBezTo>
                  <a:pt x="358" y="797"/>
                  <a:pt x="352" y="790"/>
                  <a:pt x="343" y="790"/>
                </a:cubicBezTo>
                <a:close/>
                <a:moveTo>
                  <a:pt x="343" y="823"/>
                </a:moveTo>
                <a:cubicBezTo>
                  <a:pt x="335" y="823"/>
                  <a:pt x="329" y="830"/>
                  <a:pt x="329" y="838"/>
                </a:cubicBezTo>
                <a:cubicBezTo>
                  <a:pt x="329" y="846"/>
                  <a:pt x="335" y="853"/>
                  <a:pt x="343" y="853"/>
                </a:cubicBezTo>
                <a:cubicBezTo>
                  <a:pt x="352" y="853"/>
                  <a:pt x="358" y="846"/>
                  <a:pt x="358" y="838"/>
                </a:cubicBezTo>
                <a:cubicBezTo>
                  <a:pt x="358" y="830"/>
                  <a:pt x="352" y="823"/>
                  <a:pt x="343" y="823"/>
                </a:cubicBezTo>
                <a:close/>
                <a:moveTo>
                  <a:pt x="343" y="856"/>
                </a:moveTo>
                <a:cubicBezTo>
                  <a:pt x="335" y="856"/>
                  <a:pt x="329" y="863"/>
                  <a:pt x="329" y="871"/>
                </a:cubicBezTo>
                <a:cubicBezTo>
                  <a:pt x="329" y="879"/>
                  <a:pt x="335" y="886"/>
                  <a:pt x="343" y="886"/>
                </a:cubicBezTo>
                <a:cubicBezTo>
                  <a:pt x="352" y="886"/>
                  <a:pt x="358" y="879"/>
                  <a:pt x="358" y="871"/>
                </a:cubicBezTo>
                <a:cubicBezTo>
                  <a:pt x="358" y="863"/>
                  <a:pt x="352" y="856"/>
                  <a:pt x="343" y="856"/>
                </a:cubicBezTo>
                <a:close/>
                <a:moveTo>
                  <a:pt x="343" y="889"/>
                </a:moveTo>
                <a:cubicBezTo>
                  <a:pt x="335" y="889"/>
                  <a:pt x="329" y="895"/>
                  <a:pt x="329" y="904"/>
                </a:cubicBezTo>
                <a:cubicBezTo>
                  <a:pt x="329" y="912"/>
                  <a:pt x="335" y="918"/>
                  <a:pt x="343" y="918"/>
                </a:cubicBezTo>
                <a:cubicBezTo>
                  <a:pt x="352" y="918"/>
                  <a:pt x="358" y="912"/>
                  <a:pt x="358" y="904"/>
                </a:cubicBezTo>
                <a:cubicBezTo>
                  <a:pt x="358" y="895"/>
                  <a:pt x="352" y="889"/>
                  <a:pt x="343" y="889"/>
                </a:cubicBezTo>
                <a:close/>
                <a:moveTo>
                  <a:pt x="343" y="922"/>
                </a:moveTo>
                <a:cubicBezTo>
                  <a:pt x="335" y="922"/>
                  <a:pt x="329" y="928"/>
                  <a:pt x="329" y="937"/>
                </a:cubicBezTo>
                <a:cubicBezTo>
                  <a:pt x="329" y="945"/>
                  <a:pt x="335" y="951"/>
                  <a:pt x="343" y="951"/>
                </a:cubicBezTo>
                <a:cubicBezTo>
                  <a:pt x="352" y="951"/>
                  <a:pt x="358" y="945"/>
                  <a:pt x="358" y="937"/>
                </a:cubicBezTo>
                <a:cubicBezTo>
                  <a:pt x="358" y="928"/>
                  <a:pt x="352" y="922"/>
                  <a:pt x="343" y="922"/>
                </a:cubicBezTo>
                <a:close/>
                <a:moveTo>
                  <a:pt x="343" y="955"/>
                </a:moveTo>
                <a:cubicBezTo>
                  <a:pt x="335" y="955"/>
                  <a:pt x="329" y="961"/>
                  <a:pt x="329" y="970"/>
                </a:cubicBezTo>
                <a:cubicBezTo>
                  <a:pt x="329" y="978"/>
                  <a:pt x="335" y="984"/>
                  <a:pt x="343" y="984"/>
                </a:cubicBezTo>
                <a:cubicBezTo>
                  <a:pt x="352" y="984"/>
                  <a:pt x="358" y="978"/>
                  <a:pt x="358" y="970"/>
                </a:cubicBezTo>
                <a:cubicBezTo>
                  <a:pt x="358" y="961"/>
                  <a:pt x="352" y="955"/>
                  <a:pt x="343" y="955"/>
                </a:cubicBezTo>
                <a:close/>
                <a:moveTo>
                  <a:pt x="343" y="988"/>
                </a:moveTo>
                <a:cubicBezTo>
                  <a:pt x="335" y="988"/>
                  <a:pt x="329" y="994"/>
                  <a:pt x="329" y="1002"/>
                </a:cubicBezTo>
                <a:cubicBezTo>
                  <a:pt x="329" y="1011"/>
                  <a:pt x="335" y="1017"/>
                  <a:pt x="343" y="1017"/>
                </a:cubicBezTo>
                <a:cubicBezTo>
                  <a:pt x="352" y="1017"/>
                  <a:pt x="358" y="1011"/>
                  <a:pt x="358" y="1002"/>
                </a:cubicBezTo>
                <a:cubicBezTo>
                  <a:pt x="358" y="994"/>
                  <a:pt x="352" y="988"/>
                  <a:pt x="343" y="988"/>
                </a:cubicBezTo>
                <a:close/>
                <a:moveTo>
                  <a:pt x="343" y="1021"/>
                </a:moveTo>
                <a:cubicBezTo>
                  <a:pt x="335" y="1021"/>
                  <a:pt x="329" y="1027"/>
                  <a:pt x="329" y="1035"/>
                </a:cubicBezTo>
                <a:cubicBezTo>
                  <a:pt x="329" y="1044"/>
                  <a:pt x="335" y="1050"/>
                  <a:pt x="343" y="1050"/>
                </a:cubicBezTo>
                <a:cubicBezTo>
                  <a:pt x="352" y="1050"/>
                  <a:pt x="358" y="1044"/>
                  <a:pt x="358" y="1035"/>
                </a:cubicBezTo>
                <a:cubicBezTo>
                  <a:pt x="358" y="1027"/>
                  <a:pt x="352" y="1021"/>
                  <a:pt x="343" y="1021"/>
                </a:cubicBezTo>
                <a:close/>
                <a:moveTo>
                  <a:pt x="343" y="1053"/>
                </a:moveTo>
                <a:cubicBezTo>
                  <a:pt x="335" y="1053"/>
                  <a:pt x="329" y="1060"/>
                  <a:pt x="329" y="1068"/>
                </a:cubicBezTo>
                <a:cubicBezTo>
                  <a:pt x="329" y="1076"/>
                  <a:pt x="335" y="1083"/>
                  <a:pt x="343" y="1083"/>
                </a:cubicBezTo>
                <a:cubicBezTo>
                  <a:pt x="352" y="1083"/>
                  <a:pt x="358" y="1076"/>
                  <a:pt x="358" y="1068"/>
                </a:cubicBezTo>
                <a:cubicBezTo>
                  <a:pt x="358" y="1060"/>
                  <a:pt x="352" y="1053"/>
                  <a:pt x="343" y="1053"/>
                </a:cubicBezTo>
                <a:close/>
                <a:moveTo>
                  <a:pt x="343" y="1086"/>
                </a:moveTo>
                <a:cubicBezTo>
                  <a:pt x="335" y="1086"/>
                  <a:pt x="329" y="1093"/>
                  <a:pt x="329" y="1101"/>
                </a:cubicBezTo>
                <a:cubicBezTo>
                  <a:pt x="329" y="1109"/>
                  <a:pt x="335" y="1116"/>
                  <a:pt x="343" y="1116"/>
                </a:cubicBezTo>
                <a:cubicBezTo>
                  <a:pt x="352" y="1116"/>
                  <a:pt x="358" y="1109"/>
                  <a:pt x="358" y="1101"/>
                </a:cubicBezTo>
                <a:cubicBezTo>
                  <a:pt x="358" y="1093"/>
                  <a:pt x="352" y="1086"/>
                  <a:pt x="343" y="1086"/>
                </a:cubicBezTo>
                <a:close/>
                <a:moveTo>
                  <a:pt x="343" y="1119"/>
                </a:moveTo>
                <a:cubicBezTo>
                  <a:pt x="335" y="1119"/>
                  <a:pt x="329" y="1126"/>
                  <a:pt x="329" y="1134"/>
                </a:cubicBezTo>
                <a:cubicBezTo>
                  <a:pt x="329" y="1142"/>
                  <a:pt x="335" y="1149"/>
                  <a:pt x="343" y="1149"/>
                </a:cubicBezTo>
                <a:cubicBezTo>
                  <a:pt x="352" y="1149"/>
                  <a:pt x="358" y="1142"/>
                  <a:pt x="358" y="1134"/>
                </a:cubicBezTo>
                <a:cubicBezTo>
                  <a:pt x="358" y="1126"/>
                  <a:pt x="352" y="1119"/>
                  <a:pt x="343" y="1119"/>
                </a:cubicBezTo>
                <a:close/>
                <a:moveTo>
                  <a:pt x="343" y="1152"/>
                </a:moveTo>
                <a:cubicBezTo>
                  <a:pt x="335" y="1152"/>
                  <a:pt x="329" y="1159"/>
                  <a:pt x="329" y="1167"/>
                </a:cubicBezTo>
                <a:cubicBezTo>
                  <a:pt x="329" y="1175"/>
                  <a:pt x="335" y="1182"/>
                  <a:pt x="343" y="1182"/>
                </a:cubicBezTo>
                <a:cubicBezTo>
                  <a:pt x="352" y="1182"/>
                  <a:pt x="358" y="1175"/>
                  <a:pt x="358" y="1167"/>
                </a:cubicBezTo>
                <a:cubicBezTo>
                  <a:pt x="358" y="1159"/>
                  <a:pt x="352" y="1152"/>
                  <a:pt x="343" y="1152"/>
                </a:cubicBezTo>
                <a:close/>
                <a:moveTo>
                  <a:pt x="343" y="1185"/>
                </a:moveTo>
                <a:cubicBezTo>
                  <a:pt x="335" y="1185"/>
                  <a:pt x="329" y="1192"/>
                  <a:pt x="329" y="1200"/>
                </a:cubicBezTo>
                <a:cubicBezTo>
                  <a:pt x="329" y="1208"/>
                  <a:pt x="335" y="1215"/>
                  <a:pt x="343" y="1215"/>
                </a:cubicBezTo>
                <a:cubicBezTo>
                  <a:pt x="352" y="1215"/>
                  <a:pt x="358" y="1208"/>
                  <a:pt x="358" y="1200"/>
                </a:cubicBezTo>
                <a:cubicBezTo>
                  <a:pt x="358" y="1192"/>
                  <a:pt x="352" y="1185"/>
                  <a:pt x="343" y="1185"/>
                </a:cubicBezTo>
                <a:close/>
                <a:moveTo>
                  <a:pt x="343" y="1218"/>
                </a:moveTo>
                <a:cubicBezTo>
                  <a:pt x="335" y="1218"/>
                  <a:pt x="329" y="1225"/>
                  <a:pt x="329" y="1233"/>
                </a:cubicBezTo>
                <a:cubicBezTo>
                  <a:pt x="329" y="1241"/>
                  <a:pt x="335" y="1248"/>
                  <a:pt x="343" y="1248"/>
                </a:cubicBezTo>
                <a:cubicBezTo>
                  <a:pt x="352" y="1248"/>
                  <a:pt x="358" y="1241"/>
                  <a:pt x="358" y="1233"/>
                </a:cubicBezTo>
                <a:cubicBezTo>
                  <a:pt x="358" y="1225"/>
                  <a:pt x="352" y="1218"/>
                  <a:pt x="343" y="1218"/>
                </a:cubicBezTo>
                <a:close/>
                <a:moveTo>
                  <a:pt x="343" y="1251"/>
                </a:moveTo>
                <a:cubicBezTo>
                  <a:pt x="335" y="1251"/>
                  <a:pt x="329" y="1258"/>
                  <a:pt x="329" y="1266"/>
                </a:cubicBezTo>
                <a:cubicBezTo>
                  <a:pt x="329" y="1274"/>
                  <a:pt x="335" y="1281"/>
                  <a:pt x="343" y="1281"/>
                </a:cubicBezTo>
                <a:cubicBezTo>
                  <a:pt x="352" y="1281"/>
                  <a:pt x="358" y="1274"/>
                  <a:pt x="358" y="1266"/>
                </a:cubicBezTo>
                <a:cubicBezTo>
                  <a:pt x="358" y="1258"/>
                  <a:pt x="352" y="1251"/>
                  <a:pt x="343" y="1251"/>
                </a:cubicBezTo>
                <a:close/>
                <a:moveTo>
                  <a:pt x="343" y="1284"/>
                </a:moveTo>
                <a:cubicBezTo>
                  <a:pt x="335" y="1284"/>
                  <a:pt x="329" y="1291"/>
                  <a:pt x="329" y="1299"/>
                </a:cubicBezTo>
                <a:cubicBezTo>
                  <a:pt x="329" y="1307"/>
                  <a:pt x="335" y="1314"/>
                  <a:pt x="343" y="1314"/>
                </a:cubicBezTo>
                <a:cubicBezTo>
                  <a:pt x="352" y="1314"/>
                  <a:pt x="358" y="1307"/>
                  <a:pt x="358" y="1299"/>
                </a:cubicBezTo>
                <a:cubicBezTo>
                  <a:pt x="358" y="1291"/>
                  <a:pt x="352" y="1284"/>
                  <a:pt x="343" y="1284"/>
                </a:cubicBezTo>
                <a:close/>
                <a:moveTo>
                  <a:pt x="343" y="1317"/>
                </a:moveTo>
                <a:cubicBezTo>
                  <a:pt x="335" y="1317"/>
                  <a:pt x="329" y="1323"/>
                  <a:pt x="329" y="1332"/>
                </a:cubicBezTo>
                <a:cubicBezTo>
                  <a:pt x="329" y="1340"/>
                  <a:pt x="335" y="1346"/>
                  <a:pt x="343" y="1346"/>
                </a:cubicBezTo>
                <a:cubicBezTo>
                  <a:pt x="352" y="1346"/>
                  <a:pt x="358" y="1340"/>
                  <a:pt x="358" y="1332"/>
                </a:cubicBezTo>
                <a:cubicBezTo>
                  <a:pt x="358" y="1323"/>
                  <a:pt x="352" y="1317"/>
                  <a:pt x="343" y="1317"/>
                </a:cubicBezTo>
                <a:close/>
                <a:moveTo>
                  <a:pt x="343" y="1350"/>
                </a:moveTo>
                <a:cubicBezTo>
                  <a:pt x="335" y="1350"/>
                  <a:pt x="329" y="1356"/>
                  <a:pt x="329" y="1365"/>
                </a:cubicBezTo>
                <a:cubicBezTo>
                  <a:pt x="329" y="1373"/>
                  <a:pt x="335" y="1379"/>
                  <a:pt x="343" y="1379"/>
                </a:cubicBezTo>
                <a:cubicBezTo>
                  <a:pt x="352" y="1379"/>
                  <a:pt x="358" y="1373"/>
                  <a:pt x="358" y="1365"/>
                </a:cubicBezTo>
                <a:cubicBezTo>
                  <a:pt x="358" y="1356"/>
                  <a:pt x="352" y="1350"/>
                  <a:pt x="343" y="1350"/>
                </a:cubicBezTo>
                <a:close/>
                <a:moveTo>
                  <a:pt x="343" y="1383"/>
                </a:moveTo>
                <a:cubicBezTo>
                  <a:pt x="335" y="1383"/>
                  <a:pt x="329" y="1389"/>
                  <a:pt x="329" y="1397"/>
                </a:cubicBezTo>
                <a:cubicBezTo>
                  <a:pt x="329" y="1406"/>
                  <a:pt x="335" y="1412"/>
                  <a:pt x="343" y="1412"/>
                </a:cubicBezTo>
                <a:cubicBezTo>
                  <a:pt x="352" y="1412"/>
                  <a:pt x="358" y="1406"/>
                  <a:pt x="358" y="1397"/>
                </a:cubicBezTo>
                <a:cubicBezTo>
                  <a:pt x="358" y="1389"/>
                  <a:pt x="352" y="1383"/>
                  <a:pt x="343" y="1383"/>
                </a:cubicBezTo>
                <a:close/>
                <a:moveTo>
                  <a:pt x="343" y="1416"/>
                </a:moveTo>
                <a:cubicBezTo>
                  <a:pt x="335" y="1416"/>
                  <a:pt x="329" y="1422"/>
                  <a:pt x="329" y="1430"/>
                </a:cubicBezTo>
                <a:cubicBezTo>
                  <a:pt x="329" y="1439"/>
                  <a:pt x="335" y="1445"/>
                  <a:pt x="343" y="1445"/>
                </a:cubicBezTo>
                <a:cubicBezTo>
                  <a:pt x="352" y="1445"/>
                  <a:pt x="358" y="1439"/>
                  <a:pt x="358" y="1430"/>
                </a:cubicBezTo>
                <a:cubicBezTo>
                  <a:pt x="358" y="1422"/>
                  <a:pt x="352" y="1416"/>
                  <a:pt x="343" y="1416"/>
                </a:cubicBezTo>
                <a:close/>
                <a:moveTo>
                  <a:pt x="376" y="0"/>
                </a:moveTo>
                <a:cubicBezTo>
                  <a:pt x="368" y="0"/>
                  <a:pt x="361" y="7"/>
                  <a:pt x="361" y="15"/>
                </a:cubicBezTo>
                <a:cubicBezTo>
                  <a:pt x="361" y="23"/>
                  <a:pt x="368" y="30"/>
                  <a:pt x="376" y="30"/>
                </a:cubicBezTo>
                <a:cubicBezTo>
                  <a:pt x="384" y="30"/>
                  <a:pt x="391" y="23"/>
                  <a:pt x="391" y="15"/>
                </a:cubicBezTo>
                <a:cubicBezTo>
                  <a:pt x="391" y="7"/>
                  <a:pt x="384" y="0"/>
                  <a:pt x="376" y="0"/>
                </a:cubicBezTo>
                <a:close/>
                <a:moveTo>
                  <a:pt x="376" y="33"/>
                </a:moveTo>
                <a:cubicBezTo>
                  <a:pt x="368" y="33"/>
                  <a:pt x="361" y="40"/>
                  <a:pt x="361" y="48"/>
                </a:cubicBezTo>
                <a:cubicBezTo>
                  <a:pt x="361" y="56"/>
                  <a:pt x="368" y="63"/>
                  <a:pt x="376" y="63"/>
                </a:cubicBezTo>
                <a:cubicBezTo>
                  <a:pt x="384" y="63"/>
                  <a:pt x="391" y="56"/>
                  <a:pt x="391" y="48"/>
                </a:cubicBezTo>
                <a:cubicBezTo>
                  <a:pt x="391" y="40"/>
                  <a:pt x="384" y="33"/>
                  <a:pt x="376" y="33"/>
                </a:cubicBezTo>
                <a:close/>
                <a:moveTo>
                  <a:pt x="376" y="66"/>
                </a:moveTo>
                <a:cubicBezTo>
                  <a:pt x="368" y="66"/>
                  <a:pt x="361" y="72"/>
                  <a:pt x="361" y="81"/>
                </a:cubicBezTo>
                <a:cubicBezTo>
                  <a:pt x="361" y="89"/>
                  <a:pt x="368" y="95"/>
                  <a:pt x="376" y="95"/>
                </a:cubicBezTo>
                <a:cubicBezTo>
                  <a:pt x="384" y="95"/>
                  <a:pt x="391" y="89"/>
                  <a:pt x="391" y="81"/>
                </a:cubicBezTo>
                <a:cubicBezTo>
                  <a:pt x="391" y="72"/>
                  <a:pt x="384" y="66"/>
                  <a:pt x="376" y="66"/>
                </a:cubicBezTo>
                <a:close/>
                <a:moveTo>
                  <a:pt x="376" y="99"/>
                </a:moveTo>
                <a:cubicBezTo>
                  <a:pt x="368" y="99"/>
                  <a:pt x="361" y="105"/>
                  <a:pt x="361" y="114"/>
                </a:cubicBezTo>
                <a:cubicBezTo>
                  <a:pt x="361" y="122"/>
                  <a:pt x="368" y="128"/>
                  <a:pt x="376" y="128"/>
                </a:cubicBezTo>
                <a:cubicBezTo>
                  <a:pt x="384" y="128"/>
                  <a:pt x="391" y="122"/>
                  <a:pt x="391" y="114"/>
                </a:cubicBezTo>
                <a:cubicBezTo>
                  <a:pt x="391" y="105"/>
                  <a:pt x="384" y="99"/>
                  <a:pt x="376" y="99"/>
                </a:cubicBezTo>
                <a:close/>
                <a:moveTo>
                  <a:pt x="376" y="132"/>
                </a:moveTo>
                <a:cubicBezTo>
                  <a:pt x="368" y="132"/>
                  <a:pt x="361" y="138"/>
                  <a:pt x="361" y="147"/>
                </a:cubicBezTo>
                <a:cubicBezTo>
                  <a:pt x="361" y="155"/>
                  <a:pt x="368" y="161"/>
                  <a:pt x="376" y="161"/>
                </a:cubicBezTo>
                <a:cubicBezTo>
                  <a:pt x="384" y="161"/>
                  <a:pt x="391" y="155"/>
                  <a:pt x="391" y="147"/>
                </a:cubicBezTo>
                <a:cubicBezTo>
                  <a:pt x="391" y="138"/>
                  <a:pt x="384" y="132"/>
                  <a:pt x="376" y="132"/>
                </a:cubicBezTo>
                <a:close/>
                <a:moveTo>
                  <a:pt x="376" y="165"/>
                </a:moveTo>
                <a:cubicBezTo>
                  <a:pt x="368" y="165"/>
                  <a:pt x="361" y="171"/>
                  <a:pt x="361" y="179"/>
                </a:cubicBezTo>
                <a:cubicBezTo>
                  <a:pt x="361" y="188"/>
                  <a:pt x="368" y="194"/>
                  <a:pt x="376" y="194"/>
                </a:cubicBezTo>
                <a:cubicBezTo>
                  <a:pt x="384" y="194"/>
                  <a:pt x="391" y="188"/>
                  <a:pt x="391" y="179"/>
                </a:cubicBezTo>
                <a:cubicBezTo>
                  <a:pt x="391" y="171"/>
                  <a:pt x="384" y="165"/>
                  <a:pt x="376" y="165"/>
                </a:cubicBezTo>
                <a:close/>
                <a:moveTo>
                  <a:pt x="376" y="198"/>
                </a:moveTo>
                <a:cubicBezTo>
                  <a:pt x="368" y="198"/>
                  <a:pt x="361" y="204"/>
                  <a:pt x="361" y="212"/>
                </a:cubicBezTo>
                <a:cubicBezTo>
                  <a:pt x="361" y="221"/>
                  <a:pt x="368" y="227"/>
                  <a:pt x="376" y="227"/>
                </a:cubicBezTo>
                <a:cubicBezTo>
                  <a:pt x="384" y="227"/>
                  <a:pt x="391" y="221"/>
                  <a:pt x="391" y="212"/>
                </a:cubicBezTo>
                <a:cubicBezTo>
                  <a:pt x="391" y="204"/>
                  <a:pt x="384" y="198"/>
                  <a:pt x="376" y="198"/>
                </a:cubicBezTo>
                <a:close/>
                <a:moveTo>
                  <a:pt x="376" y="230"/>
                </a:moveTo>
                <a:cubicBezTo>
                  <a:pt x="368" y="230"/>
                  <a:pt x="361" y="237"/>
                  <a:pt x="361" y="245"/>
                </a:cubicBezTo>
                <a:cubicBezTo>
                  <a:pt x="361" y="253"/>
                  <a:pt x="368" y="260"/>
                  <a:pt x="376" y="260"/>
                </a:cubicBezTo>
                <a:cubicBezTo>
                  <a:pt x="384" y="260"/>
                  <a:pt x="391" y="253"/>
                  <a:pt x="391" y="245"/>
                </a:cubicBezTo>
                <a:cubicBezTo>
                  <a:pt x="391" y="237"/>
                  <a:pt x="384" y="230"/>
                  <a:pt x="376" y="230"/>
                </a:cubicBezTo>
                <a:close/>
                <a:moveTo>
                  <a:pt x="376" y="263"/>
                </a:moveTo>
                <a:cubicBezTo>
                  <a:pt x="368" y="263"/>
                  <a:pt x="361" y="270"/>
                  <a:pt x="361" y="278"/>
                </a:cubicBezTo>
                <a:cubicBezTo>
                  <a:pt x="361" y="286"/>
                  <a:pt x="368" y="293"/>
                  <a:pt x="376" y="293"/>
                </a:cubicBezTo>
                <a:cubicBezTo>
                  <a:pt x="384" y="293"/>
                  <a:pt x="391" y="286"/>
                  <a:pt x="391" y="278"/>
                </a:cubicBezTo>
                <a:cubicBezTo>
                  <a:pt x="391" y="270"/>
                  <a:pt x="384" y="263"/>
                  <a:pt x="376" y="263"/>
                </a:cubicBezTo>
                <a:close/>
                <a:moveTo>
                  <a:pt x="376" y="296"/>
                </a:moveTo>
                <a:cubicBezTo>
                  <a:pt x="368" y="296"/>
                  <a:pt x="361" y="303"/>
                  <a:pt x="361" y="311"/>
                </a:cubicBezTo>
                <a:cubicBezTo>
                  <a:pt x="361" y="319"/>
                  <a:pt x="368" y="326"/>
                  <a:pt x="376" y="326"/>
                </a:cubicBezTo>
                <a:cubicBezTo>
                  <a:pt x="384" y="326"/>
                  <a:pt x="391" y="319"/>
                  <a:pt x="391" y="311"/>
                </a:cubicBezTo>
                <a:cubicBezTo>
                  <a:pt x="391" y="303"/>
                  <a:pt x="384" y="296"/>
                  <a:pt x="376" y="296"/>
                </a:cubicBezTo>
                <a:close/>
                <a:moveTo>
                  <a:pt x="376" y="329"/>
                </a:moveTo>
                <a:cubicBezTo>
                  <a:pt x="368" y="329"/>
                  <a:pt x="361" y="336"/>
                  <a:pt x="361" y="344"/>
                </a:cubicBezTo>
                <a:cubicBezTo>
                  <a:pt x="361" y="352"/>
                  <a:pt x="368" y="359"/>
                  <a:pt x="376" y="359"/>
                </a:cubicBezTo>
                <a:cubicBezTo>
                  <a:pt x="384" y="359"/>
                  <a:pt x="391" y="352"/>
                  <a:pt x="391" y="344"/>
                </a:cubicBezTo>
                <a:cubicBezTo>
                  <a:pt x="391" y="336"/>
                  <a:pt x="384" y="329"/>
                  <a:pt x="376" y="329"/>
                </a:cubicBezTo>
                <a:close/>
                <a:moveTo>
                  <a:pt x="376" y="362"/>
                </a:moveTo>
                <a:cubicBezTo>
                  <a:pt x="368" y="362"/>
                  <a:pt x="361" y="369"/>
                  <a:pt x="361" y="377"/>
                </a:cubicBezTo>
                <a:cubicBezTo>
                  <a:pt x="361" y="385"/>
                  <a:pt x="368" y="392"/>
                  <a:pt x="376" y="392"/>
                </a:cubicBezTo>
                <a:cubicBezTo>
                  <a:pt x="384" y="392"/>
                  <a:pt x="391" y="385"/>
                  <a:pt x="391" y="377"/>
                </a:cubicBezTo>
                <a:cubicBezTo>
                  <a:pt x="391" y="369"/>
                  <a:pt x="384" y="362"/>
                  <a:pt x="376" y="362"/>
                </a:cubicBezTo>
                <a:close/>
                <a:moveTo>
                  <a:pt x="376" y="395"/>
                </a:moveTo>
                <a:cubicBezTo>
                  <a:pt x="368" y="395"/>
                  <a:pt x="361" y="402"/>
                  <a:pt x="361" y="410"/>
                </a:cubicBezTo>
                <a:cubicBezTo>
                  <a:pt x="361" y="418"/>
                  <a:pt x="368" y="425"/>
                  <a:pt x="376" y="425"/>
                </a:cubicBezTo>
                <a:cubicBezTo>
                  <a:pt x="384" y="425"/>
                  <a:pt x="391" y="418"/>
                  <a:pt x="391" y="410"/>
                </a:cubicBezTo>
                <a:cubicBezTo>
                  <a:pt x="391" y="402"/>
                  <a:pt x="384" y="395"/>
                  <a:pt x="376" y="395"/>
                </a:cubicBezTo>
                <a:close/>
                <a:moveTo>
                  <a:pt x="376" y="428"/>
                </a:moveTo>
                <a:cubicBezTo>
                  <a:pt x="368" y="428"/>
                  <a:pt x="361" y="435"/>
                  <a:pt x="361" y="443"/>
                </a:cubicBezTo>
                <a:cubicBezTo>
                  <a:pt x="361" y="451"/>
                  <a:pt x="368" y="458"/>
                  <a:pt x="376" y="458"/>
                </a:cubicBezTo>
                <a:cubicBezTo>
                  <a:pt x="384" y="458"/>
                  <a:pt x="391" y="451"/>
                  <a:pt x="391" y="443"/>
                </a:cubicBezTo>
                <a:cubicBezTo>
                  <a:pt x="391" y="435"/>
                  <a:pt x="384" y="428"/>
                  <a:pt x="376" y="428"/>
                </a:cubicBezTo>
                <a:close/>
                <a:moveTo>
                  <a:pt x="376" y="461"/>
                </a:moveTo>
                <a:cubicBezTo>
                  <a:pt x="368" y="461"/>
                  <a:pt x="361" y="468"/>
                  <a:pt x="361" y="476"/>
                </a:cubicBezTo>
                <a:cubicBezTo>
                  <a:pt x="361" y="484"/>
                  <a:pt x="368" y="491"/>
                  <a:pt x="376" y="491"/>
                </a:cubicBezTo>
                <a:cubicBezTo>
                  <a:pt x="384" y="491"/>
                  <a:pt x="391" y="484"/>
                  <a:pt x="391" y="476"/>
                </a:cubicBezTo>
                <a:cubicBezTo>
                  <a:pt x="391" y="468"/>
                  <a:pt x="384" y="461"/>
                  <a:pt x="376" y="461"/>
                </a:cubicBezTo>
                <a:close/>
                <a:moveTo>
                  <a:pt x="376" y="494"/>
                </a:moveTo>
                <a:cubicBezTo>
                  <a:pt x="368" y="494"/>
                  <a:pt x="361" y="500"/>
                  <a:pt x="361" y="509"/>
                </a:cubicBezTo>
                <a:cubicBezTo>
                  <a:pt x="361" y="517"/>
                  <a:pt x="368" y="523"/>
                  <a:pt x="376" y="523"/>
                </a:cubicBezTo>
                <a:cubicBezTo>
                  <a:pt x="384" y="523"/>
                  <a:pt x="391" y="517"/>
                  <a:pt x="391" y="509"/>
                </a:cubicBezTo>
                <a:cubicBezTo>
                  <a:pt x="391" y="500"/>
                  <a:pt x="384" y="494"/>
                  <a:pt x="376" y="494"/>
                </a:cubicBezTo>
                <a:close/>
                <a:moveTo>
                  <a:pt x="376" y="527"/>
                </a:moveTo>
                <a:cubicBezTo>
                  <a:pt x="368" y="527"/>
                  <a:pt x="361" y="533"/>
                  <a:pt x="361" y="542"/>
                </a:cubicBezTo>
                <a:cubicBezTo>
                  <a:pt x="361" y="550"/>
                  <a:pt x="368" y="556"/>
                  <a:pt x="376" y="556"/>
                </a:cubicBezTo>
                <a:cubicBezTo>
                  <a:pt x="384" y="556"/>
                  <a:pt x="391" y="550"/>
                  <a:pt x="391" y="542"/>
                </a:cubicBezTo>
                <a:cubicBezTo>
                  <a:pt x="391" y="533"/>
                  <a:pt x="384" y="527"/>
                  <a:pt x="376" y="527"/>
                </a:cubicBezTo>
                <a:close/>
                <a:moveTo>
                  <a:pt x="376" y="560"/>
                </a:moveTo>
                <a:cubicBezTo>
                  <a:pt x="368" y="560"/>
                  <a:pt x="361" y="566"/>
                  <a:pt x="361" y="574"/>
                </a:cubicBezTo>
                <a:cubicBezTo>
                  <a:pt x="361" y="583"/>
                  <a:pt x="368" y="589"/>
                  <a:pt x="376" y="589"/>
                </a:cubicBezTo>
                <a:cubicBezTo>
                  <a:pt x="384" y="589"/>
                  <a:pt x="391" y="583"/>
                  <a:pt x="391" y="574"/>
                </a:cubicBezTo>
                <a:cubicBezTo>
                  <a:pt x="391" y="566"/>
                  <a:pt x="384" y="560"/>
                  <a:pt x="376" y="560"/>
                </a:cubicBezTo>
                <a:close/>
                <a:moveTo>
                  <a:pt x="376" y="593"/>
                </a:moveTo>
                <a:cubicBezTo>
                  <a:pt x="368" y="593"/>
                  <a:pt x="361" y="599"/>
                  <a:pt x="361" y="607"/>
                </a:cubicBezTo>
                <a:cubicBezTo>
                  <a:pt x="361" y="616"/>
                  <a:pt x="368" y="622"/>
                  <a:pt x="376" y="622"/>
                </a:cubicBezTo>
                <a:cubicBezTo>
                  <a:pt x="384" y="622"/>
                  <a:pt x="391" y="616"/>
                  <a:pt x="391" y="607"/>
                </a:cubicBezTo>
                <a:cubicBezTo>
                  <a:pt x="391" y="599"/>
                  <a:pt x="384" y="593"/>
                  <a:pt x="376" y="593"/>
                </a:cubicBezTo>
                <a:close/>
                <a:moveTo>
                  <a:pt x="376" y="625"/>
                </a:moveTo>
                <a:cubicBezTo>
                  <a:pt x="368" y="625"/>
                  <a:pt x="361" y="632"/>
                  <a:pt x="361" y="640"/>
                </a:cubicBezTo>
                <a:cubicBezTo>
                  <a:pt x="361" y="648"/>
                  <a:pt x="368" y="655"/>
                  <a:pt x="376" y="655"/>
                </a:cubicBezTo>
                <a:cubicBezTo>
                  <a:pt x="384" y="655"/>
                  <a:pt x="391" y="648"/>
                  <a:pt x="391" y="640"/>
                </a:cubicBezTo>
                <a:cubicBezTo>
                  <a:pt x="391" y="632"/>
                  <a:pt x="384" y="625"/>
                  <a:pt x="376" y="625"/>
                </a:cubicBezTo>
                <a:close/>
                <a:moveTo>
                  <a:pt x="376" y="658"/>
                </a:moveTo>
                <a:cubicBezTo>
                  <a:pt x="368" y="658"/>
                  <a:pt x="361" y="665"/>
                  <a:pt x="361" y="673"/>
                </a:cubicBezTo>
                <a:cubicBezTo>
                  <a:pt x="361" y="681"/>
                  <a:pt x="368" y="688"/>
                  <a:pt x="376" y="688"/>
                </a:cubicBezTo>
                <a:cubicBezTo>
                  <a:pt x="384" y="688"/>
                  <a:pt x="391" y="681"/>
                  <a:pt x="391" y="673"/>
                </a:cubicBezTo>
                <a:cubicBezTo>
                  <a:pt x="391" y="665"/>
                  <a:pt x="384" y="658"/>
                  <a:pt x="376" y="658"/>
                </a:cubicBezTo>
                <a:close/>
                <a:moveTo>
                  <a:pt x="376" y="691"/>
                </a:moveTo>
                <a:cubicBezTo>
                  <a:pt x="368" y="691"/>
                  <a:pt x="361" y="698"/>
                  <a:pt x="361" y="706"/>
                </a:cubicBezTo>
                <a:cubicBezTo>
                  <a:pt x="361" y="714"/>
                  <a:pt x="368" y="721"/>
                  <a:pt x="376" y="721"/>
                </a:cubicBezTo>
                <a:cubicBezTo>
                  <a:pt x="384" y="721"/>
                  <a:pt x="391" y="714"/>
                  <a:pt x="391" y="706"/>
                </a:cubicBezTo>
                <a:cubicBezTo>
                  <a:pt x="391" y="698"/>
                  <a:pt x="384" y="691"/>
                  <a:pt x="376" y="691"/>
                </a:cubicBezTo>
                <a:close/>
                <a:moveTo>
                  <a:pt x="376" y="724"/>
                </a:moveTo>
                <a:cubicBezTo>
                  <a:pt x="368" y="724"/>
                  <a:pt x="361" y="731"/>
                  <a:pt x="361" y="739"/>
                </a:cubicBezTo>
                <a:cubicBezTo>
                  <a:pt x="361" y="747"/>
                  <a:pt x="368" y="754"/>
                  <a:pt x="376" y="754"/>
                </a:cubicBezTo>
                <a:cubicBezTo>
                  <a:pt x="384" y="754"/>
                  <a:pt x="391" y="747"/>
                  <a:pt x="391" y="739"/>
                </a:cubicBezTo>
                <a:cubicBezTo>
                  <a:pt x="391" y="731"/>
                  <a:pt x="384" y="724"/>
                  <a:pt x="376" y="724"/>
                </a:cubicBezTo>
                <a:close/>
                <a:moveTo>
                  <a:pt x="376" y="757"/>
                </a:moveTo>
                <a:cubicBezTo>
                  <a:pt x="368" y="757"/>
                  <a:pt x="361" y="764"/>
                  <a:pt x="361" y="772"/>
                </a:cubicBezTo>
                <a:cubicBezTo>
                  <a:pt x="361" y="780"/>
                  <a:pt x="368" y="787"/>
                  <a:pt x="376" y="787"/>
                </a:cubicBezTo>
                <a:cubicBezTo>
                  <a:pt x="384" y="787"/>
                  <a:pt x="391" y="780"/>
                  <a:pt x="391" y="772"/>
                </a:cubicBezTo>
                <a:cubicBezTo>
                  <a:pt x="391" y="764"/>
                  <a:pt x="384" y="757"/>
                  <a:pt x="376" y="757"/>
                </a:cubicBezTo>
                <a:close/>
                <a:moveTo>
                  <a:pt x="376" y="790"/>
                </a:moveTo>
                <a:cubicBezTo>
                  <a:pt x="368" y="790"/>
                  <a:pt x="361" y="797"/>
                  <a:pt x="361" y="805"/>
                </a:cubicBezTo>
                <a:cubicBezTo>
                  <a:pt x="361" y="813"/>
                  <a:pt x="368" y="820"/>
                  <a:pt x="376" y="820"/>
                </a:cubicBezTo>
                <a:cubicBezTo>
                  <a:pt x="384" y="820"/>
                  <a:pt x="391" y="813"/>
                  <a:pt x="391" y="805"/>
                </a:cubicBezTo>
                <a:cubicBezTo>
                  <a:pt x="391" y="797"/>
                  <a:pt x="384" y="790"/>
                  <a:pt x="376" y="790"/>
                </a:cubicBezTo>
                <a:close/>
                <a:moveTo>
                  <a:pt x="376" y="823"/>
                </a:moveTo>
                <a:cubicBezTo>
                  <a:pt x="368" y="823"/>
                  <a:pt x="361" y="830"/>
                  <a:pt x="361" y="838"/>
                </a:cubicBezTo>
                <a:cubicBezTo>
                  <a:pt x="361" y="846"/>
                  <a:pt x="368" y="853"/>
                  <a:pt x="376" y="853"/>
                </a:cubicBezTo>
                <a:cubicBezTo>
                  <a:pt x="384" y="853"/>
                  <a:pt x="391" y="846"/>
                  <a:pt x="391" y="838"/>
                </a:cubicBezTo>
                <a:cubicBezTo>
                  <a:pt x="391" y="830"/>
                  <a:pt x="384" y="823"/>
                  <a:pt x="376" y="823"/>
                </a:cubicBezTo>
                <a:close/>
                <a:moveTo>
                  <a:pt x="376" y="856"/>
                </a:moveTo>
                <a:cubicBezTo>
                  <a:pt x="368" y="856"/>
                  <a:pt x="361" y="863"/>
                  <a:pt x="361" y="871"/>
                </a:cubicBezTo>
                <a:cubicBezTo>
                  <a:pt x="361" y="879"/>
                  <a:pt x="368" y="886"/>
                  <a:pt x="376" y="886"/>
                </a:cubicBezTo>
                <a:cubicBezTo>
                  <a:pt x="384" y="886"/>
                  <a:pt x="391" y="879"/>
                  <a:pt x="391" y="871"/>
                </a:cubicBezTo>
                <a:cubicBezTo>
                  <a:pt x="391" y="863"/>
                  <a:pt x="384" y="856"/>
                  <a:pt x="376" y="856"/>
                </a:cubicBezTo>
                <a:close/>
                <a:moveTo>
                  <a:pt x="376" y="889"/>
                </a:moveTo>
                <a:cubicBezTo>
                  <a:pt x="368" y="889"/>
                  <a:pt x="361" y="895"/>
                  <a:pt x="361" y="904"/>
                </a:cubicBezTo>
                <a:cubicBezTo>
                  <a:pt x="361" y="912"/>
                  <a:pt x="368" y="918"/>
                  <a:pt x="376" y="918"/>
                </a:cubicBezTo>
                <a:cubicBezTo>
                  <a:pt x="384" y="918"/>
                  <a:pt x="391" y="912"/>
                  <a:pt x="391" y="904"/>
                </a:cubicBezTo>
                <a:cubicBezTo>
                  <a:pt x="391" y="895"/>
                  <a:pt x="384" y="889"/>
                  <a:pt x="376" y="889"/>
                </a:cubicBezTo>
                <a:close/>
                <a:moveTo>
                  <a:pt x="376" y="922"/>
                </a:moveTo>
                <a:cubicBezTo>
                  <a:pt x="368" y="922"/>
                  <a:pt x="361" y="928"/>
                  <a:pt x="361" y="937"/>
                </a:cubicBezTo>
                <a:cubicBezTo>
                  <a:pt x="361" y="945"/>
                  <a:pt x="368" y="951"/>
                  <a:pt x="376" y="951"/>
                </a:cubicBezTo>
                <a:cubicBezTo>
                  <a:pt x="384" y="951"/>
                  <a:pt x="391" y="945"/>
                  <a:pt x="391" y="937"/>
                </a:cubicBezTo>
                <a:cubicBezTo>
                  <a:pt x="391" y="928"/>
                  <a:pt x="384" y="922"/>
                  <a:pt x="376" y="922"/>
                </a:cubicBezTo>
                <a:close/>
                <a:moveTo>
                  <a:pt x="376" y="955"/>
                </a:moveTo>
                <a:cubicBezTo>
                  <a:pt x="368" y="955"/>
                  <a:pt x="361" y="961"/>
                  <a:pt x="361" y="970"/>
                </a:cubicBezTo>
                <a:cubicBezTo>
                  <a:pt x="361" y="978"/>
                  <a:pt x="368" y="984"/>
                  <a:pt x="376" y="984"/>
                </a:cubicBezTo>
                <a:cubicBezTo>
                  <a:pt x="384" y="984"/>
                  <a:pt x="391" y="978"/>
                  <a:pt x="391" y="970"/>
                </a:cubicBezTo>
                <a:cubicBezTo>
                  <a:pt x="391" y="961"/>
                  <a:pt x="384" y="955"/>
                  <a:pt x="376" y="955"/>
                </a:cubicBezTo>
                <a:close/>
                <a:moveTo>
                  <a:pt x="376" y="988"/>
                </a:moveTo>
                <a:cubicBezTo>
                  <a:pt x="368" y="988"/>
                  <a:pt x="361" y="994"/>
                  <a:pt x="361" y="1002"/>
                </a:cubicBezTo>
                <a:cubicBezTo>
                  <a:pt x="361" y="1011"/>
                  <a:pt x="368" y="1017"/>
                  <a:pt x="376" y="1017"/>
                </a:cubicBezTo>
                <a:cubicBezTo>
                  <a:pt x="384" y="1017"/>
                  <a:pt x="391" y="1011"/>
                  <a:pt x="391" y="1002"/>
                </a:cubicBezTo>
                <a:cubicBezTo>
                  <a:pt x="391" y="994"/>
                  <a:pt x="384" y="988"/>
                  <a:pt x="376" y="988"/>
                </a:cubicBezTo>
                <a:close/>
                <a:moveTo>
                  <a:pt x="376" y="1021"/>
                </a:moveTo>
                <a:cubicBezTo>
                  <a:pt x="368" y="1021"/>
                  <a:pt x="361" y="1027"/>
                  <a:pt x="361" y="1035"/>
                </a:cubicBezTo>
                <a:cubicBezTo>
                  <a:pt x="361" y="1044"/>
                  <a:pt x="368" y="1050"/>
                  <a:pt x="376" y="1050"/>
                </a:cubicBezTo>
                <a:cubicBezTo>
                  <a:pt x="384" y="1050"/>
                  <a:pt x="391" y="1044"/>
                  <a:pt x="391" y="1035"/>
                </a:cubicBezTo>
                <a:cubicBezTo>
                  <a:pt x="391" y="1027"/>
                  <a:pt x="384" y="1021"/>
                  <a:pt x="376" y="1021"/>
                </a:cubicBezTo>
                <a:close/>
                <a:moveTo>
                  <a:pt x="376" y="1053"/>
                </a:moveTo>
                <a:cubicBezTo>
                  <a:pt x="368" y="1053"/>
                  <a:pt x="361" y="1060"/>
                  <a:pt x="361" y="1068"/>
                </a:cubicBezTo>
                <a:cubicBezTo>
                  <a:pt x="361" y="1076"/>
                  <a:pt x="368" y="1083"/>
                  <a:pt x="376" y="1083"/>
                </a:cubicBezTo>
                <a:cubicBezTo>
                  <a:pt x="384" y="1083"/>
                  <a:pt x="391" y="1076"/>
                  <a:pt x="391" y="1068"/>
                </a:cubicBezTo>
                <a:cubicBezTo>
                  <a:pt x="391" y="1060"/>
                  <a:pt x="384" y="1053"/>
                  <a:pt x="376" y="1053"/>
                </a:cubicBezTo>
                <a:close/>
                <a:moveTo>
                  <a:pt x="376" y="1086"/>
                </a:moveTo>
                <a:cubicBezTo>
                  <a:pt x="368" y="1086"/>
                  <a:pt x="361" y="1093"/>
                  <a:pt x="361" y="1101"/>
                </a:cubicBezTo>
                <a:cubicBezTo>
                  <a:pt x="361" y="1109"/>
                  <a:pt x="368" y="1116"/>
                  <a:pt x="376" y="1116"/>
                </a:cubicBezTo>
                <a:cubicBezTo>
                  <a:pt x="384" y="1116"/>
                  <a:pt x="391" y="1109"/>
                  <a:pt x="391" y="1101"/>
                </a:cubicBezTo>
                <a:cubicBezTo>
                  <a:pt x="391" y="1093"/>
                  <a:pt x="384" y="1086"/>
                  <a:pt x="376" y="1086"/>
                </a:cubicBezTo>
                <a:close/>
                <a:moveTo>
                  <a:pt x="376" y="1119"/>
                </a:moveTo>
                <a:cubicBezTo>
                  <a:pt x="368" y="1119"/>
                  <a:pt x="361" y="1126"/>
                  <a:pt x="361" y="1134"/>
                </a:cubicBezTo>
                <a:cubicBezTo>
                  <a:pt x="361" y="1142"/>
                  <a:pt x="368" y="1149"/>
                  <a:pt x="376" y="1149"/>
                </a:cubicBezTo>
                <a:cubicBezTo>
                  <a:pt x="384" y="1149"/>
                  <a:pt x="391" y="1142"/>
                  <a:pt x="391" y="1134"/>
                </a:cubicBezTo>
                <a:cubicBezTo>
                  <a:pt x="391" y="1126"/>
                  <a:pt x="384" y="1119"/>
                  <a:pt x="376" y="1119"/>
                </a:cubicBezTo>
                <a:close/>
                <a:moveTo>
                  <a:pt x="376" y="1152"/>
                </a:moveTo>
                <a:cubicBezTo>
                  <a:pt x="368" y="1152"/>
                  <a:pt x="361" y="1159"/>
                  <a:pt x="361" y="1167"/>
                </a:cubicBezTo>
                <a:cubicBezTo>
                  <a:pt x="361" y="1175"/>
                  <a:pt x="368" y="1182"/>
                  <a:pt x="376" y="1182"/>
                </a:cubicBezTo>
                <a:cubicBezTo>
                  <a:pt x="384" y="1182"/>
                  <a:pt x="391" y="1175"/>
                  <a:pt x="391" y="1167"/>
                </a:cubicBezTo>
                <a:cubicBezTo>
                  <a:pt x="391" y="1159"/>
                  <a:pt x="384" y="1152"/>
                  <a:pt x="376" y="1152"/>
                </a:cubicBezTo>
                <a:close/>
                <a:moveTo>
                  <a:pt x="376" y="1185"/>
                </a:moveTo>
                <a:cubicBezTo>
                  <a:pt x="368" y="1185"/>
                  <a:pt x="361" y="1192"/>
                  <a:pt x="361" y="1200"/>
                </a:cubicBezTo>
                <a:cubicBezTo>
                  <a:pt x="361" y="1208"/>
                  <a:pt x="368" y="1215"/>
                  <a:pt x="376" y="1215"/>
                </a:cubicBezTo>
                <a:cubicBezTo>
                  <a:pt x="384" y="1215"/>
                  <a:pt x="391" y="1208"/>
                  <a:pt x="391" y="1200"/>
                </a:cubicBezTo>
                <a:cubicBezTo>
                  <a:pt x="391" y="1192"/>
                  <a:pt x="384" y="1185"/>
                  <a:pt x="376" y="1185"/>
                </a:cubicBezTo>
                <a:close/>
                <a:moveTo>
                  <a:pt x="376" y="1218"/>
                </a:moveTo>
                <a:cubicBezTo>
                  <a:pt x="368" y="1218"/>
                  <a:pt x="361" y="1225"/>
                  <a:pt x="361" y="1233"/>
                </a:cubicBezTo>
                <a:cubicBezTo>
                  <a:pt x="361" y="1241"/>
                  <a:pt x="368" y="1248"/>
                  <a:pt x="376" y="1248"/>
                </a:cubicBezTo>
                <a:cubicBezTo>
                  <a:pt x="384" y="1248"/>
                  <a:pt x="391" y="1241"/>
                  <a:pt x="391" y="1233"/>
                </a:cubicBezTo>
                <a:cubicBezTo>
                  <a:pt x="391" y="1225"/>
                  <a:pt x="384" y="1218"/>
                  <a:pt x="376" y="1218"/>
                </a:cubicBezTo>
                <a:close/>
                <a:moveTo>
                  <a:pt x="376" y="1251"/>
                </a:moveTo>
                <a:cubicBezTo>
                  <a:pt x="368" y="1251"/>
                  <a:pt x="361" y="1258"/>
                  <a:pt x="361" y="1266"/>
                </a:cubicBezTo>
                <a:cubicBezTo>
                  <a:pt x="361" y="1274"/>
                  <a:pt x="368" y="1281"/>
                  <a:pt x="376" y="1281"/>
                </a:cubicBezTo>
                <a:cubicBezTo>
                  <a:pt x="384" y="1281"/>
                  <a:pt x="391" y="1274"/>
                  <a:pt x="391" y="1266"/>
                </a:cubicBezTo>
                <a:cubicBezTo>
                  <a:pt x="391" y="1258"/>
                  <a:pt x="384" y="1251"/>
                  <a:pt x="376" y="1251"/>
                </a:cubicBezTo>
                <a:close/>
                <a:moveTo>
                  <a:pt x="376" y="1284"/>
                </a:moveTo>
                <a:cubicBezTo>
                  <a:pt x="368" y="1284"/>
                  <a:pt x="361" y="1291"/>
                  <a:pt x="361" y="1299"/>
                </a:cubicBezTo>
                <a:cubicBezTo>
                  <a:pt x="361" y="1307"/>
                  <a:pt x="368" y="1314"/>
                  <a:pt x="376" y="1314"/>
                </a:cubicBezTo>
                <a:cubicBezTo>
                  <a:pt x="384" y="1314"/>
                  <a:pt x="391" y="1307"/>
                  <a:pt x="391" y="1299"/>
                </a:cubicBezTo>
                <a:cubicBezTo>
                  <a:pt x="391" y="1291"/>
                  <a:pt x="384" y="1284"/>
                  <a:pt x="376" y="1284"/>
                </a:cubicBezTo>
                <a:close/>
                <a:moveTo>
                  <a:pt x="376" y="1317"/>
                </a:moveTo>
                <a:cubicBezTo>
                  <a:pt x="368" y="1317"/>
                  <a:pt x="361" y="1323"/>
                  <a:pt x="361" y="1332"/>
                </a:cubicBezTo>
                <a:cubicBezTo>
                  <a:pt x="361" y="1340"/>
                  <a:pt x="368" y="1346"/>
                  <a:pt x="376" y="1346"/>
                </a:cubicBezTo>
                <a:cubicBezTo>
                  <a:pt x="384" y="1346"/>
                  <a:pt x="391" y="1340"/>
                  <a:pt x="391" y="1332"/>
                </a:cubicBezTo>
                <a:cubicBezTo>
                  <a:pt x="391" y="1323"/>
                  <a:pt x="384" y="1317"/>
                  <a:pt x="376" y="1317"/>
                </a:cubicBezTo>
                <a:close/>
                <a:moveTo>
                  <a:pt x="376" y="1350"/>
                </a:moveTo>
                <a:cubicBezTo>
                  <a:pt x="368" y="1350"/>
                  <a:pt x="361" y="1356"/>
                  <a:pt x="361" y="1365"/>
                </a:cubicBezTo>
                <a:cubicBezTo>
                  <a:pt x="361" y="1373"/>
                  <a:pt x="368" y="1379"/>
                  <a:pt x="376" y="1379"/>
                </a:cubicBezTo>
                <a:cubicBezTo>
                  <a:pt x="384" y="1379"/>
                  <a:pt x="391" y="1373"/>
                  <a:pt x="391" y="1365"/>
                </a:cubicBezTo>
                <a:cubicBezTo>
                  <a:pt x="391" y="1356"/>
                  <a:pt x="384" y="1350"/>
                  <a:pt x="376" y="1350"/>
                </a:cubicBezTo>
                <a:close/>
                <a:moveTo>
                  <a:pt x="376" y="1383"/>
                </a:moveTo>
                <a:cubicBezTo>
                  <a:pt x="368" y="1383"/>
                  <a:pt x="361" y="1389"/>
                  <a:pt x="361" y="1397"/>
                </a:cubicBezTo>
                <a:cubicBezTo>
                  <a:pt x="361" y="1406"/>
                  <a:pt x="368" y="1412"/>
                  <a:pt x="376" y="1412"/>
                </a:cubicBezTo>
                <a:cubicBezTo>
                  <a:pt x="384" y="1412"/>
                  <a:pt x="391" y="1406"/>
                  <a:pt x="391" y="1397"/>
                </a:cubicBezTo>
                <a:cubicBezTo>
                  <a:pt x="391" y="1389"/>
                  <a:pt x="384" y="1383"/>
                  <a:pt x="376" y="1383"/>
                </a:cubicBezTo>
                <a:close/>
                <a:moveTo>
                  <a:pt x="376" y="1416"/>
                </a:moveTo>
                <a:cubicBezTo>
                  <a:pt x="368" y="1416"/>
                  <a:pt x="361" y="1422"/>
                  <a:pt x="361" y="1430"/>
                </a:cubicBezTo>
                <a:cubicBezTo>
                  <a:pt x="361" y="1439"/>
                  <a:pt x="368" y="1445"/>
                  <a:pt x="376" y="1445"/>
                </a:cubicBezTo>
                <a:cubicBezTo>
                  <a:pt x="384" y="1445"/>
                  <a:pt x="391" y="1439"/>
                  <a:pt x="391" y="1430"/>
                </a:cubicBezTo>
                <a:cubicBezTo>
                  <a:pt x="391" y="1422"/>
                  <a:pt x="384" y="1416"/>
                  <a:pt x="376" y="1416"/>
                </a:cubicBezTo>
                <a:close/>
                <a:moveTo>
                  <a:pt x="409" y="0"/>
                </a:moveTo>
                <a:cubicBezTo>
                  <a:pt x="401" y="0"/>
                  <a:pt x="394" y="7"/>
                  <a:pt x="394" y="15"/>
                </a:cubicBezTo>
                <a:cubicBezTo>
                  <a:pt x="394" y="23"/>
                  <a:pt x="401" y="30"/>
                  <a:pt x="409" y="30"/>
                </a:cubicBezTo>
                <a:cubicBezTo>
                  <a:pt x="417" y="30"/>
                  <a:pt x="424" y="23"/>
                  <a:pt x="424" y="15"/>
                </a:cubicBezTo>
                <a:cubicBezTo>
                  <a:pt x="424" y="7"/>
                  <a:pt x="417" y="0"/>
                  <a:pt x="409" y="0"/>
                </a:cubicBezTo>
                <a:close/>
                <a:moveTo>
                  <a:pt x="409" y="33"/>
                </a:moveTo>
                <a:cubicBezTo>
                  <a:pt x="401" y="33"/>
                  <a:pt x="394" y="40"/>
                  <a:pt x="394" y="48"/>
                </a:cubicBezTo>
                <a:cubicBezTo>
                  <a:pt x="394" y="56"/>
                  <a:pt x="401" y="63"/>
                  <a:pt x="409" y="63"/>
                </a:cubicBezTo>
                <a:cubicBezTo>
                  <a:pt x="417" y="63"/>
                  <a:pt x="424" y="56"/>
                  <a:pt x="424" y="48"/>
                </a:cubicBezTo>
                <a:cubicBezTo>
                  <a:pt x="424" y="40"/>
                  <a:pt x="417" y="33"/>
                  <a:pt x="409" y="33"/>
                </a:cubicBezTo>
                <a:close/>
                <a:moveTo>
                  <a:pt x="409" y="66"/>
                </a:moveTo>
                <a:cubicBezTo>
                  <a:pt x="401" y="66"/>
                  <a:pt x="394" y="72"/>
                  <a:pt x="394" y="81"/>
                </a:cubicBezTo>
                <a:cubicBezTo>
                  <a:pt x="394" y="89"/>
                  <a:pt x="401" y="95"/>
                  <a:pt x="409" y="95"/>
                </a:cubicBezTo>
                <a:cubicBezTo>
                  <a:pt x="417" y="95"/>
                  <a:pt x="424" y="89"/>
                  <a:pt x="424" y="81"/>
                </a:cubicBezTo>
                <a:cubicBezTo>
                  <a:pt x="424" y="72"/>
                  <a:pt x="417" y="66"/>
                  <a:pt x="409" y="66"/>
                </a:cubicBezTo>
                <a:close/>
                <a:moveTo>
                  <a:pt x="409" y="99"/>
                </a:moveTo>
                <a:cubicBezTo>
                  <a:pt x="401" y="99"/>
                  <a:pt x="394" y="105"/>
                  <a:pt x="394" y="114"/>
                </a:cubicBezTo>
                <a:cubicBezTo>
                  <a:pt x="394" y="122"/>
                  <a:pt x="401" y="128"/>
                  <a:pt x="409" y="128"/>
                </a:cubicBezTo>
                <a:cubicBezTo>
                  <a:pt x="417" y="128"/>
                  <a:pt x="424" y="122"/>
                  <a:pt x="424" y="114"/>
                </a:cubicBezTo>
                <a:cubicBezTo>
                  <a:pt x="424" y="105"/>
                  <a:pt x="417" y="99"/>
                  <a:pt x="409" y="99"/>
                </a:cubicBezTo>
                <a:close/>
                <a:moveTo>
                  <a:pt x="409" y="132"/>
                </a:moveTo>
                <a:cubicBezTo>
                  <a:pt x="401" y="132"/>
                  <a:pt x="394" y="138"/>
                  <a:pt x="394" y="147"/>
                </a:cubicBezTo>
                <a:cubicBezTo>
                  <a:pt x="394" y="155"/>
                  <a:pt x="401" y="161"/>
                  <a:pt x="409" y="161"/>
                </a:cubicBezTo>
                <a:cubicBezTo>
                  <a:pt x="417" y="161"/>
                  <a:pt x="424" y="155"/>
                  <a:pt x="424" y="147"/>
                </a:cubicBezTo>
                <a:cubicBezTo>
                  <a:pt x="424" y="138"/>
                  <a:pt x="417" y="132"/>
                  <a:pt x="409" y="132"/>
                </a:cubicBezTo>
                <a:close/>
                <a:moveTo>
                  <a:pt x="409" y="165"/>
                </a:moveTo>
                <a:cubicBezTo>
                  <a:pt x="401" y="165"/>
                  <a:pt x="394" y="171"/>
                  <a:pt x="394" y="179"/>
                </a:cubicBezTo>
                <a:cubicBezTo>
                  <a:pt x="394" y="188"/>
                  <a:pt x="401" y="194"/>
                  <a:pt x="409" y="194"/>
                </a:cubicBezTo>
                <a:cubicBezTo>
                  <a:pt x="417" y="194"/>
                  <a:pt x="424" y="188"/>
                  <a:pt x="424" y="179"/>
                </a:cubicBezTo>
                <a:cubicBezTo>
                  <a:pt x="424" y="171"/>
                  <a:pt x="417" y="165"/>
                  <a:pt x="409" y="165"/>
                </a:cubicBezTo>
                <a:close/>
                <a:moveTo>
                  <a:pt x="409" y="198"/>
                </a:moveTo>
                <a:cubicBezTo>
                  <a:pt x="401" y="198"/>
                  <a:pt x="394" y="204"/>
                  <a:pt x="394" y="212"/>
                </a:cubicBezTo>
                <a:cubicBezTo>
                  <a:pt x="394" y="221"/>
                  <a:pt x="401" y="227"/>
                  <a:pt x="409" y="227"/>
                </a:cubicBezTo>
                <a:cubicBezTo>
                  <a:pt x="417" y="227"/>
                  <a:pt x="424" y="221"/>
                  <a:pt x="424" y="212"/>
                </a:cubicBezTo>
                <a:cubicBezTo>
                  <a:pt x="424" y="204"/>
                  <a:pt x="417" y="198"/>
                  <a:pt x="409" y="198"/>
                </a:cubicBezTo>
                <a:close/>
                <a:moveTo>
                  <a:pt x="409" y="230"/>
                </a:moveTo>
                <a:cubicBezTo>
                  <a:pt x="401" y="230"/>
                  <a:pt x="394" y="237"/>
                  <a:pt x="394" y="245"/>
                </a:cubicBezTo>
                <a:cubicBezTo>
                  <a:pt x="394" y="253"/>
                  <a:pt x="401" y="260"/>
                  <a:pt x="409" y="260"/>
                </a:cubicBezTo>
                <a:cubicBezTo>
                  <a:pt x="417" y="260"/>
                  <a:pt x="424" y="253"/>
                  <a:pt x="424" y="245"/>
                </a:cubicBezTo>
                <a:cubicBezTo>
                  <a:pt x="424" y="237"/>
                  <a:pt x="417" y="230"/>
                  <a:pt x="409" y="230"/>
                </a:cubicBezTo>
                <a:close/>
                <a:moveTo>
                  <a:pt x="409" y="263"/>
                </a:moveTo>
                <a:cubicBezTo>
                  <a:pt x="401" y="263"/>
                  <a:pt x="394" y="270"/>
                  <a:pt x="394" y="278"/>
                </a:cubicBezTo>
                <a:cubicBezTo>
                  <a:pt x="394" y="286"/>
                  <a:pt x="401" y="293"/>
                  <a:pt x="409" y="293"/>
                </a:cubicBezTo>
                <a:cubicBezTo>
                  <a:pt x="417" y="293"/>
                  <a:pt x="424" y="286"/>
                  <a:pt x="424" y="278"/>
                </a:cubicBezTo>
                <a:cubicBezTo>
                  <a:pt x="424" y="270"/>
                  <a:pt x="417" y="263"/>
                  <a:pt x="409" y="263"/>
                </a:cubicBezTo>
                <a:close/>
                <a:moveTo>
                  <a:pt x="409" y="296"/>
                </a:moveTo>
                <a:cubicBezTo>
                  <a:pt x="401" y="296"/>
                  <a:pt x="394" y="303"/>
                  <a:pt x="394" y="311"/>
                </a:cubicBezTo>
                <a:cubicBezTo>
                  <a:pt x="394" y="319"/>
                  <a:pt x="401" y="326"/>
                  <a:pt x="409" y="326"/>
                </a:cubicBezTo>
                <a:cubicBezTo>
                  <a:pt x="417" y="326"/>
                  <a:pt x="424" y="319"/>
                  <a:pt x="424" y="311"/>
                </a:cubicBezTo>
                <a:cubicBezTo>
                  <a:pt x="424" y="303"/>
                  <a:pt x="417" y="296"/>
                  <a:pt x="409" y="296"/>
                </a:cubicBezTo>
                <a:close/>
                <a:moveTo>
                  <a:pt x="409" y="329"/>
                </a:moveTo>
                <a:cubicBezTo>
                  <a:pt x="401" y="329"/>
                  <a:pt x="394" y="336"/>
                  <a:pt x="394" y="344"/>
                </a:cubicBezTo>
                <a:cubicBezTo>
                  <a:pt x="394" y="352"/>
                  <a:pt x="401" y="359"/>
                  <a:pt x="409" y="359"/>
                </a:cubicBezTo>
                <a:cubicBezTo>
                  <a:pt x="417" y="359"/>
                  <a:pt x="424" y="352"/>
                  <a:pt x="424" y="344"/>
                </a:cubicBezTo>
                <a:cubicBezTo>
                  <a:pt x="424" y="336"/>
                  <a:pt x="417" y="329"/>
                  <a:pt x="409" y="329"/>
                </a:cubicBezTo>
                <a:close/>
                <a:moveTo>
                  <a:pt x="409" y="362"/>
                </a:moveTo>
                <a:cubicBezTo>
                  <a:pt x="401" y="362"/>
                  <a:pt x="394" y="369"/>
                  <a:pt x="394" y="377"/>
                </a:cubicBezTo>
                <a:cubicBezTo>
                  <a:pt x="394" y="385"/>
                  <a:pt x="401" y="392"/>
                  <a:pt x="409" y="392"/>
                </a:cubicBezTo>
                <a:cubicBezTo>
                  <a:pt x="417" y="392"/>
                  <a:pt x="424" y="385"/>
                  <a:pt x="424" y="377"/>
                </a:cubicBezTo>
                <a:cubicBezTo>
                  <a:pt x="424" y="369"/>
                  <a:pt x="417" y="362"/>
                  <a:pt x="409" y="362"/>
                </a:cubicBezTo>
                <a:close/>
                <a:moveTo>
                  <a:pt x="409" y="395"/>
                </a:moveTo>
                <a:cubicBezTo>
                  <a:pt x="401" y="395"/>
                  <a:pt x="394" y="402"/>
                  <a:pt x="394" y="410"/>
                </a:cubicBezTo>
                <a:cubicBezTo>
                  <a:pt x="394" y="418"/>
                  <a:pt x="401" y="425"/>
                  <a:pt x="409" y="425"/>
                </a:cubicBezTo>
                <a:cubicBezTo>
                  <a:pt x="417" y="425"/>
                  <a:pt x="424" y="418"/>
                  <a:pt x="424" y="410"/>
                </a:cubicBezTo>
                <a:cubicBezTo>
                  <a:pt x="424" y="402"/>
                  <a:pt x="417" y="395"/>
                  <a:pt x="409" y="395"/>
                </a:cubicBezTo>
                <a:close/>
                <a:moveTo>
                  <a:pt x="409" y="428"/>
                </a:moveTo>
                <a:cubicBezTo>
                  <a:pt x="401" y="428"/>
                  <a:pt x="394" y="435"/>
                  <a:pt x="394" y="443"/>
                </a:cubicBezTo>
                <a:cubicBezTo>
                  <a:pt x="394" y="451"/>
                  <a:pt x="401" y="458"/>
                  <a:pt x="409" y="458"/>
                </a:cubicBezTo>
                <a:cubicBezTo>
                  <a:pt x="417" y="458"/>
                  <a:pt x="424" y="451"/>
                  <a:pt x="424" y="443"/>
                </a:cubicBezTo>
                <a:cubicBezTo>
                  <a:pt x="424" y="435"/>
                  <a:pt x="417" y="428"/>
                  <a:pt x="409" y="428"/>
                </a:cubicBezTo>
                <a:close/>
                <a:moveTo>
                  <a:pt x="409" y="461"/>
                </a:moveTo>
                <a:cubicBezTo>
                  <a:pt x="401" y="461"/>
                  <a:pt x="394" y="468"/>
                  <a:pt x="394" y="476"/>
                </a:cubicBezTo>
                <a:cubicBezTo>
                  <a:pt x="394" y="484"/>
                  <a:pt x="401" y="491"/>
                  <a:pt x="409" y="491"/>
                </a:cubicBezTo>
                <a:cubicBezTo>
                  <a:pt x="417" y="491"/>
                  <a:pt x="424" y="484"/>
                  <a:pt x="424" y="476"/>
                </a:cubicBezTo>
                <a:cubicBezTo>
                  <a:pt x="424" y="468"/>
                  <a:pt x="417" y="461"/>
                  <a:pt x="409" y="461"/>
                </a:cubicBezTo>
                <a:close/>
                <a:moveTo>
                  <a:pt x="409" y="494"/>
                </a:moveTo>
                <a:cubicBezTo>
                  <a:pt x="401" y="494"/>
                  <a:pt x="394" y="500"/>
                  <a:pt x="394" y="509"/>
                </a:cubicBezTo>
                <a:cubicBezTo>
                  <a:pt x="394" y="517"/>
                  <a:pt x="401" y="523"/>
                  <a:pt x="409" y="523"/>
                </a:cubicBezTo>
                <a:cubicBezTo>
                  <a:pt x="417" y="523"/>
                  <a:pt x="424" y="517"/>
                  <a:pt x="424" y="509"/>
                </a:cubicBezTo>
                <a:cubicBezTo>
                  <a:pt x="424" y="500"/>
                  <a:pt x="417" y="494"/>
                  <a:pt x="409" y="494"/>
                </a:cubicBezTo>
                <a:close/>
                <a:moveTo>
                  <a:pt x="409" y="527"/>
                </a:moveTo>
                <a:cubicBezTo>
                  <a:pt x="401" y="527"/>
                  <a:pt x="394" y="533"/>
                  <a:pt x="394" y="542"/>
                </a:cubicBezTo>
                <a:cubicBezTo>
                  <a:pt x="394" y="550"/>
                  <a:pt x="401" y="556"/>
                  <a:pt x="409" y="556"/>
                </a:cubicBezTo>
                <a:cubicBezTo>
                  <a:pt x="417" y="556"/>
                  <a:pt x="424" y="550"/>
                  <a:pt x="424" y="542"/>
                </a:cubicBezTo>
                <a:cubicBezTo>
                  <a:pt x="424" y="533"/>
                  <a:pt x="417" y="527"/>
                  <a:pt x="409" y="527"/>
                </a:cubicBezTo>
                <a:close/>
                <a:moveTo>
                  <a:pt x="409" y="560"/>
                </a:moveTo>
                <a:cubicBezTo>
                  <a:pt x="401" y="560"/>
                  <a:pt x="394" y="566"/>
                  <a:pt x="394" y="574"/>
                </a:cubicBezTo>
                <a:cubicBezTo>
                  <a:pt x="394" y="583"/>
                  <a:pt x="401" y="589"/>
                  <a:pt x="409" y="589"/>
                </a:cubicBezTo>
                <a:cubicBezTo>
                  <a:pt x="417" y="589"/>
                  <a:pt x="424" y="583"/>
                  <a:pt x="424" y="574"/>
                </a:cubicBezTo>
                <a:cubicBezTo>
                  <a:pt x="424" y="566"/>
                  <a:pt x="417" y="560"/>
                  <a:pt x="409" y="560"/>
                </a:cubicBezTo>
                <a:close/>
                <a:moveTo>
                  <a:pt x="409" y="593"/>
                </a:moveTo>
                <a:cubicBezTo>
                  <a:pt x="401" y="593"/>
                  <a:pt x="394" y="599"/>
                  <a:pt x="394" y="607"/>
                </a:cubicBezTo>
                <a:cubicBezTo>
                  <a:pt x="394" y="616"/>
                  <a:pt x="401" y="622"/>
                  <a:pt x="409" y="622"/>
                </a:cubicBezTo>
                <a:cubicBezTo>
                  <a:pt x="417" y="622"/>
                  <a:pt x="424" y="616"/>
                  <a:pt x="424" y="607"/>
                </a:cubicBezTo>
                <a:cubicBezTo>
                  <a:pt x="424" y="599"/>
                  <a:pt x="417" y="593"/>
                  <a:pt x="409" y="593"/>
                </a:cubicBezTo>
                <a:close/>
                <a:moveTo>
                  <a:pt x="409" y="625"/>
                </a:moveTo>
                <a:cubicBezTo>
                  <a:pt x="401" y="625"/>
                  <a:pt x="394" y="632"/>
                  <a:pt x="394" y="640"/>
                </a:cubicBezTo>
                <a:cubicBezTo>
                  <a:pt x="394" y="648"/>
                  <a:pt x="401" y="655"/>
                  <a:pt x="409" y="655"/>
                </a:cubicBezTo>
                <a:cubicBezTo>
                  <a:pt x="417" y="655"/>
                  <a:pt x="424" y="648"/>
                  <a:pt x="424" y="640"/>
                </a:cubicBezTo>
                <a:cubicBezTo>
                  <a:pt x="424" y="632"/>
                  <a:pt x="417" y="625"/>
                  <a:pt x="409" y="625"/>
                </a:cubicBezTo>
                <a:close/>
                <a:moveTo>
                  <a:pt x="409" y="658"/>
                </a:moveTo>
                <a:cubicBezTo>
                  <a:pt x="401" y="658"/>
                  <a:pt x="394" y="665"/>
                  <a:pt x="394" y="673"/>
                </a:cubicBezTo>
                <a:cubicBezTo>
                  <a:pt x="394" y="681"/>
                  <a:pt x="401" y="688"/>
                  <a:pt x="409" y="688"/>
                </a:cubicBezTo>
                <a:cubicBezTo>
                  <a:pt x="417" y="688"/>
                  <a:pt x="424" y="681"/>
                  <a:pt x="424" y="673"/>
                </a:cubicBezTo>
                <a:cubicBezTo>
                  <a:pt x="424" y="665"/>
                  <a:pt x="417" y="658"/>
                  <a:pt x="409" y="658"/>
                </a:cubicBezTo>
                <a:close/>
                <a:moveTo>
                  <a:pt x="409" y="691"/>
                </a:moveTo>
                <a:cubicBezTo>
                  <a:pt x="401" y="691"/>
                  <a:pt x="394" y="698"/>
                  <a:pt x="394" y="706"/>
                </a:cubicBezTo>
                <a:cubicBezTo>
                  <a:pt x="394" y="714"/>
                  <a:pt x="401" y="721"/>
                  <a:pt x="409" y="721"/>
                </a:cubicBezTo>
                <a:cubicBezTo>
                  <a:pt x="417" y="721"/>
                  <a:pt x="424" y="714"/>
                  <a:pt x="424" y="706"/>
                </a:cubicBezTo>
                <a:cubicBezTo>
                  <a:pt x="424" y="698"/>
                  <a:pt x="417" y="691"/>
                  <a:pt x="409" y="691"/>
                </a:cubicBezTo>
                <a:close/>
                <a:moveTo>
                  <a:pt x="409" y="724"/>
                </a:moveTo>
                <a:cubicBezTo>
                  <a:pt x="401" y="724"/>
                  <a:pt x="394" y="731"/>
                  <a:pt x="394" y="739"/>
                </a:cubicBezTo>
                <a:cubicBezTo>
                  <a:pt x="394" y="747"/>
                  <a:pt x="401" y="754"/>
                  <a:pt x="409" y="754"/>
                </a:cubicBezTo>
                <a:cubicBezTo>
                  <a:pt x="417" y="754"/>
                  <a:pt x="424" y="747"/>
                  <a:pt x="424" y="739"/>
                </a:cubicBezTo>
                <a:cubicBezTo>
                  <a:pt x="424" y="731"/>
                  <a:pt x="417" y="724"/>
                  <a:pt x="409" y="724"/>
                </a:cubicBezTo>
                <a:close/>
                <a:moveTo>
                  <a:pt x="409" y="757"/>
                </a:moveTo>
                <a:cubicBezTo>
                  <a:pt x="401" y="757"/>
                  <a:pt x="394" y="764"/>
                  <a:pt x="394" y="772"/>
                </a:cubicBezTo>
                <a:cubicBezTo>
                  <a:pt x="394" y="780"/>
                  <a:pt x="401" y="787"/>
                  <a:pt x="409" y="787"/>
                </a:cubicBezTo>
                <a:cubicBezTo>
                  <a:pt x="417" y="787"/>
                  <a:pt x="424" y="780"/>
                  <a:pt x="424" y="772"/>
                </a:cubicBezTo>
                <a:cubicBezTo>
                  <a:pt x="424" y="764"/>
                  <a:pt x="417" y="757"/>
                  <a:pt x="409" y="757"/>
                </a:cubicBezTo>
                <a:close/>
                <a:moveTo>
                  <a:pt x="409" y="790"/>
                </a:moveTo>
                <a:cubicBezTo>
                  <a:pt x="401" y="790"/>
                  <a:pt x="394" y="797"/>
                  <a:pt x="394" y="805"/>
                </a:cubicBezTo>
                <a:cubicBezTo>
                  <a:pt x="394" y="813"/>
                  <a:pt x="401" y="820"/>
                  <a:pt x="409" y="820"/>
                </a:cubicBezTo>
                <a:cubicBezTo>
                  <a:pt x="417" y="820"/>
                  <a:pt x="424" y="813"/>
                  <a:pt x="424" y="805"/>
                </a:cubicBezTo>
                <a:cubicBezTo>
                  <a:pt x="424" y="797"/>
                  <a:pt x="417" y="790"/>
                  <a:pt x="409" y="790"/>
                </a:cubicBezTo>
                <a:close/>
                <a:moveTo>
                  <a:pt x="409" y="823"/>
                </a:moveTo>
                <a:cubicBezTo>
                  <a:pt x="401" y="823"/>
                  <a:pt x="394" y="830"/>
                  <a:pt x="394" y="838"/>
                </a:cubicBezTo>
                <a:cubicBezTo>
                  <a:pt x="394" y="846"/>
                  <a:pt x="401" y="853"/>
                  <a:pt x="409" y="853"/>
                </a:cubicBezTo>
                <a:cubicBezTo>
                  <a:pt x="417" y="853"/>
                  <a:pt x="424" y="846"/>
                  <a:pt x="424" y="838"/>
                </a:cubicBezTo>
                <a:cubicBezTo>
                  <a:pt x="424" y="830"/>
                  <a:pt x="417" y="823"/>
                  <a:pt x="409" y="823"/>
                </a:cubicBezTo>
                <a:close/>
                <a:moveTo>
                  <a:pt x="409" y="856"/>
                </a:moveTo>
                <a:cubicBezTo>
                  <a:pt x="401" y="856"/>
                  <a:pt x="394" y="863"/>
                  <a:pt x="394" y="871"/>
                </a:cubicBezTo>
                <a:cubicBezTo>
                  <a:pt x="394" y="879"/>
                  <a:pt x="401" y="886"/>
                  <a:pt x="409" y="886"/>
                </a:cubicBezTo>
                <a:cubicBezTo>
                  <a:pt x="417" y="886"/>
                  <a:pt x="424" y="879"/>
                  <a:pt x="424" y="871"/>
                </a:cubicBezTo>
                <a:cubicBezTo>
                  <a:pt x="424" y="863"/>
                  <a:pt x="417" y="856"/>
                  <a:pt x="409" y="856"/>
                </a:cubicBezTo>
                <a:close/>
                <a:moveTo>
                  <a:pt x="409" y="889"/>
                </a:moveTo>
                <a:cubicBezTo>
                  <a:pt x="401" y="889"/>
                  <a:pt x="394" y="895"/>
                  <a:pt x="394" y="904"/>
                </a:cubicBezTo>
                <a:cubicBezTo>
                  <a:pt x="394" y="912"/>
                  <a:pt x="401" y="918"/>
                  <a:pt x="409" y="918"/>
                </a:cubicBezTo>
                <a:cubicBezTo>
                  <a:pt x="417" y="918"/>
                  <a:pt x="424" y="912"/>
                  <a:pt x="424" y="904"/>
                </a:cubicBezTo>
                <a:cubicBezTo>
                  <a:pt x="424" y="895"/>
                  <a:pt x="417" y="889"/>
                  <a:pt x="409" y="889"/>
                </a:cubicBezTo>
                <a:close/>
                <a:moveTo>
                  <a:pt x="409" y="922"/>
                </a:moveTo>
                <a:cubicBezTo>
                  <a:pt x="401" y="922"/>
                  <a:pt x="394" y="928"/>
                  <a:pt x="394" y="937"/>
                </a:cubicBezTo>
                <a:cubicBezTo>
                  <a:pt x="394" y="945"/>
                  <a:pt x="401" y="951"/>
                  <a:pt x="409" y="951"/>
                </a:cubicBezTo>
                <a:cubicBezTo>
                  <a:pt x="417" y="951"/>
                  <a:pt x="424" y="945"/>
                  <a:pt x="424" y="937"/>
                </a:cubicBezTo>
                <a:cubicBezTo>
                  <a:pt x="424" y="928"/>
                  <a:pt x="417" y="922"/>
                  <a:pt x="409" y="922"/>
                </a:cubicBezTo>
                <a:close/>
                <a:moveTo>
                  <a:pt x="409" y="955"/>
                </a:moveTo>
                <a:cubicBezTo>
                  <a:pt x="401" y="955"/>
                  <a:pt x="394" y="961"/>
                  <a:pt x="394" y="970"/>
                </a:cubicBezTo>
                <a:cubicBezTo>
                  <a:pt x="394" y="978"/>
                  <a:pt x="401" y="984"/>
                  <a:pt x="409" y="984"/>
                </a:cubicBezTo>
                <a:cubicBezTo>
                  <a:pt x="417" y="984"/>
                  <a:pt x="424" y="978"/>
                  <a:pt x="424" y="970"/>
                </a:cubicBezTo>
                <a:cubicBezTo>
                  <a:pt x="424" y="961"/>
                  <a:pt x="417" y="955"/>
                  <a:pt x="409" y="955"/>
                </a:cubicBezTo>
                <a:close/>
                <a:moveTo>
                  <a:pt x="409" y="988"/>
                </a:moveTo>
                <a:cubicBezTo>
                  <a:pt x="401" y="988"/>
                  <a:pt x="394" y="994"/>
                  <a:pt x="394" y="1002"/>
                </a:cubicBezTo>
                <a:cubicBezTo>
                  <a:pt x="394" y="1011"/>
                  <a:pt x="401" y="1017"/>
                  <a:pt x="409" y="1017"/>
                </a:cubicBezTo>
                <a:cubicBezTo>
                  <a:pt x="417" y="1017"/>
                  <a:pt x="424" y="1011"/>
                  <a:pt x="424" y="1002"/>
                </a:cubicBezTo>
                <a:cubicBezTo>
                  <a:pt x="424" y="994"/>
                  <a:pt x="417" y="988"/>
                  <a:pt x="409" y="988"/>
                </a:cubicBezTo>
                <a:close/>
                <a:moveTo>
                  <a:pt x="409" y="1021"/>
                </a:moveTo>
                <a:cubicBezTo>
                  <a:pt x="401" y="1021"/>
                  <a:pt x="394" y="1027"/>
                  <a:pt x="394" y="1035"/>
                </a:cubicBezTo>
                <a:cubicBezTo>
                  <a:pt x="394" y="1044"/>
                  <a:pt x="401" y="1050"/>
                  <a:pt x="409" y="1050"/>
                </a:cubicBezTo>
                <a:cubicBezTo>
                  <a:pt x="417" y="1050"/>
                  <a:pt x="424" y="1044"/>
                  <a:pt x="424" y="1035"/>
                </a:cubicBezTo>
                <a:cubicBezTo>
                  <a:pt x="424" y="1027"/>
                  <a:pt x="417" y="1021"/>
                  <a:pt x="409" y="1021"/>
                </a:cubicBezTo>
                <a:close/>
                <a:moveTo>
                  <a:pt x="409" y="1053"/>
                </a:moveTo>
                <a:cubicBezTo>
                  <a:pt x="401" y="1053"/>
                  <a:pt x="394" y="1060"/>
                  <a:pt x="394" y="1068"/>
                </a:cubicBezTo>
                <a:cubicBezTo>
                  <a:pt x="394" y="1076"/>
                  <a:pt x="401" y="1083"/>
                  <a:pt x="409" y="1083"/>
                </a:cubicBezTo>
                <a:cubicBezTo>
                  <a:pt x="417" y="1083"/>
                  <a:pt x="424" y="1076"/>
                  <a:pt x="424" y="1068"/>
                </a:cubicBezTo>
                <a:cubicBezTo>
                  <a:pt x="424" y="1060"/>
                  <a:pt x="417" y="1053"/>
                  <a:pt x="409" y="1053"/>
                </a:cubicBezTo>
                <a:close/>
                <a:moveTo>
                  <a:pt x="409" y="1086"/>
                </a:moveTo>
                <a:cubicBezTo>
                  <a:pt x="401" y="1086"/>
                  <a:pt x="394" y="1093"/>
                  <a:pt x="394" y="1101"/>
                </a:cubicBezTo>
                <a:cubicBezTo>
                  <a:pt x="394" y="1109"/>
                  <a:pt x="401" y="1116"/>
                  <a:pt x="409" y="1116"/>
                </a:cubicBezTo>
                <a:cubicBezTo>
                  <a:pt x="417" y="1116"/>
                  <a:pt x="424" y="1109"/>
                  <a:pt x="424" y="1101"/>
                </a:cubicBezTo>
                <a:cubicBezTo>
                  <a:pt x="424" y="1093"/>
                  <a:pt x="417" y="1086"/>
                  <a:pt x="409" y="1086"/>
                </a:cubicBezTo>
                <a:close/>
                <a:moveTo>
                  <a:pt x="409" y="1119"/>
                </a:moveTo>
                <a:cubicBezTo>
                  <a:pt x="401" y="1119"/>
                  <a:pt x="394" y="1126"/>
                  <a:pt x="394" y="1134"/>
                </a:cubicBezTo>
                <a:cubicBezTo>
                  <a:pt x="394" y="1142"/>
                  <a:pt x="401" y="1149"/>
                  <a:pt x="409" y="1149"/>
                </a:cubicBezTo>
                <a:cubicBezTo>
                  <a:pt x="417" y="1149"/>
                  <a:pt x="424" y="1142"/>
                  <a:pt x="424" y="1134"/>
                </a:cubicBezTo>
                <a:cubicBezTo>
                  <a:pt x="424" y="1126"/>
                  <a:pt x="417" y="1119"/>
                  <a:pt x="409" y="1119"/>
                </a:cubicBezTo>
                <a:close/>
                <a:moveTo>
                  <a:pt x="409" y="1152"/>
                </a:moveTo>
                <a:cubicBezTo>
                  <a:pt x="401" y="1152"/>
                  <a:pt x="394" y="1159"/>
                  <a:pt x="394" y="1167"/>
                </a:cubicBezTo>
                <a:cubicBezTo>
                  <a:pt x="394" y="1175"/>
                  <a:pt x="401" y="1182"/>
                  <a:pt x="409" y="1182"/>
                </a:cubicBezTo>
                <a:cubicBezTo>
                  <a:pt x="417" y="1182"/>
                  <a:pt x="424" y="1175"/>
                  <a:pt x="424" y="1167"/>
                </a:cubicBezTo>
                <a:cubicBezTo>
                  <a:pt x="424" y="1159"/>
                  <a:pt x="417" y="1152"/>
                  <a:pt x="409" y="1152"/>
                </a:cubicBezTo>
                <a:close/>
                <a:moveTo>
                  <a:pt x="409" y="1185"/>
                </a:moveTo>
                <a:cubicBezTo>
                  <a:pt x="401" y="1185"/>
                  <a:pt x="394" y="1192"/>
                  <a:pt x="394" y="1200"/>
                </a:cubicBezTo>
                <a:cubicBezTo>
                  <a:pt x="394" y="1208"/>
                  <a:pt x="401" y="1215"/>
                  <a:pt x="409" y="1215"/>
                </a:cubicBezTo>
                <a:cubicBezTo>
                  <a:pt x="417" y="1215"/>
                  <a:pt x="424" y="1208"/>
                  <a:pt x="424" y="1200"/>
                </a:cubicBezTo>
                <a:cubicBezTo>
                  <a:pt x="424" y="1192"/>
                  <a:pt x="417" y="1185"/>
                  <a:pt x="409" y="1185"/>
                </a:cubicBezTo>
                <a:close/>
                <a:moveTo>
                  <a:pt x="409" y="1218"/>
                </a:moveTo>
                <a:cubicBezTo>
                  <a:pt x="401" y="1218"/>
                  <a:pt x="394" y="1225"/>
                  <a:pt x="394" y="1233"/>
                </a:cubicBezTo>
                <a:cubicBezTo>
                  <a:pt x="394" y="1241"/>
                  <a:pt x="401" y="1248"/>
                  <a:pt x="409" y="1248"/>
                </a:cubicBezTo>
                <a:cubicBezTo>
                  <a:pt x="417" y="1248"/>
                  <a:pt x="424" y="1241"/>
                  <a:pt x="424" y="1233"/>
                </a:cubicBezTo>
                <a:cubicBezTo>
                  <a:pt x="424" y="1225"/>
                  <a:pt x="417" y="1218"/>
                  <a:pt x="409" y="1218"/>
                </a:cubicBezTo>
                <a:close/>
                <a:moveTo>
                  <a:pt x="409" y="1251"/>
                </a:moveTo>
                <a:cubicBezTo>
                  <a:pt x="401" y="1251"/>
                  <a:pt x="394" y="1258"/>
                  <a:pt x="394" y="1266"/>
                </a:cubicBezTo>
                <a:cubicBezTo>
                  <a:pt x="394" y="1274"/>
                  <a:pt x="401" y="1281"/>
                  <a:pt x="409" y="1281"/>
                </a:cubicBezTo>
                <a:cubicBezTo>
                  <a:pt x="417" y="1281"/>
                  <a:pt x="424" y="1274"/>
                  <a:pt x="424" y="1266"/>
                </a:cubicBezTo>
                <a:cubicBezTo>
                  <a:pt x="424" y="1258"/>
                  <a:pt x="417" y="1251"/>
                  <a:pt x="409" y="1251"/>
                </a:cubicBezTo>
                <a:close/>
                <a:moveTo>
                  <a:pt x="409" y="1284"/>
                </a:moveTo>
                <a:cubicBezTo>
                  <a:pt x="401" y="1284"/>
                  <a:pt x="394" y="1291"/>
                  <a:pt x="394" y="1299"/>
                </a:cubicBezTo>
                <a:cubicBezTo>
                  <a:pt x="394" y="1307"/>
                  <a:pt x="401" y="1314"/>
                  <a:pt x="409" y="1314"/>
                </a:cubicBezTo>
                <a:cubicBezTo>
                  <a:pt x="417" y="1314"/>
                  <a:pt x="424" y="1307"/>
                  <a:pt x="424" y="1299"/>
                </a:cubicBezTo>
                <a:cubicBezTo>
                  <a:pt x="424" y="1291"/>
                  <a:pt x="417" y="1284"/>
                  <a:pt x="409" y="1284"/>
                </a:cubicBezTo>
                <a:close/>
                <a:moveTo>
                  <a:pt x="409" y="1317"/>
                </a:moveTo>
                <a:cubicBezTo>
                  <a:pt x="401" y="1317"/>
                  <a:pt x="394" y="1323"/>
                  <a:pt x="394" y="1332"/>
                </a:cubicBezTo>
                <a:cubicBezTo>
                  <a:pt x="394" y="1340"/>
                  <a:pt x="401" y="1346"/>
                  <a:pt x="409" y="1346"/>
                </a:cubicBezTo>
                <a:cubicBezTo>
                  <a:pt x="417" y="1346"/>
                  <a:pt x="424" y="1340"/>
                  <a:pt x="424" y="1332"/>
                </a:cubicBezTo>
                <a:cubicBezTo>
                  <a:pt x="424" y="1323"/>
                  <a:pt x="417" y="1317"/>
                  <a:pt x="409" y="1317"/>
                </a:cubicBezTo>
                <a:close/>
                <a:moveTo>
                  <a:pt x="409" y="1350"/>
                </a:moveTo>
                <a:cubicBezTo>
                  <a:pt x="401" y="1350"/>
                  <a:pt x="394" y="1356"/>
                  <a:pt x="394" y="1365"/>
                </a:cubicBezTo>
                <a:cubicBezTo>
                  <a:pt x="394" y="1373"/>
                  <a:pt x="401" y="1379"/>
                  <a:pt x="409" y="1379"/>
                </a:cubicBezTo>
                <a:cubicBezTo>
                  <a:pt x="417" y="1379"/>
                  <a:pt x="424" y="1373"/>
                  <a:pt x="424" y="1365"/>
                </a:cubicBezTo>
                <a:cubicBezTo>
                  <a:pt x="424" y="1356"/>
                  <a:pt x="417" y="1350"/>
                  <a:pt x="409" y="1350"/>
                </a:cubicBezTo>
                <a:close/>
                <a:moveTo>
                  <a:pt x="409" y="1383"/>
                </a:moveTo>
                <a:cubicBezTo>
                  <a:pt x="401" y="1383"/>
                  <a:pt x="394" y="1389"/>
                  <a:pt x="394" y="1397"/>
                </a:cubicBezTo>
                <a:cubicBezTo>
                  <a:pt x="394" y="1406"/>
                  <a:pt x="401" y="1412"/>
                  <a:pt x="409" y="1412"/>
                </a:cubicBezTo>
                <a:cubicBezTo>
                  <a:pt x="417" y="1412"/>
                  <a:pt x="424" y="1406"/>
                  <a:pt x="424" y="1397"/>
                </a:cubicBezTo>
                <a:cubicBezTo>
                  <a:pt x="424" y="1389"/>
                  <a:pt x="417" y="1383"/>
                  <a:pt x="409" y="1383"/>
                </a:cubicBezTo>
                <a:close/>
                <a:moveTo>
                  <a:pt x="409" y="1416"/>
                </a:moveTo>
                <a:cubicBezTo>
                  <a:pt x="401" y="1416"/>
                  <a:pt x="394" y="1422"/>
                  <a:pt x="394" y="1430"/>
                </a:cubicBezTo>
                <a:cubicBezTo>
                  <a:pt x="394" y="1439"/>
                  <a:pt x="401" y="1445"/>
                  <a:pt x="409" y="1445"/>
                </a:cubicBezTo>
                <a:cubicBezTo>
                  <a:pt x="417" y="1445"/>
                  <a:pt x="424" y="1439"/>
                  <a:pt x="424" y="1430"/>
                </a:cubicBezTo>
                <a:cubicBezTo>
                  <a:pt x="424" y="1422"/>
                  <a:pt x="417" y="1416"/>
                  <a:pt x="409" y="1416"/>
                </a:cubicBezTo>
                <a:close/>
                <a:moveTo>
                  <a:pt x="442" y="0"/>
                </a:moveTo>
                <a:cubicBezTo>
                  <a:pt x="434" y="0"/>
                  <a:pt x="427" y="7"/>
                  <a:pt x="427" y="15"/>
                </a:cubicBezTo>
                <a:cubicBezTo>
                  <a:pt x="427" y="23"/>
                  <a:pt x="434" y="30"/>
                  <a:pt x="442" y="30"/>
                </a:cubicBezTo>
                <a:cubicBezTo>
                  <a:pt x="450" y="30"/>
                  <a:pt x="457" y="23"/>
                  <a:pt x="457" y="15"/>
                </a:cubicBezTo>
                <a:cubicBezTo>
                  <a:pt x="457" y="7"/>
                  <a:pt x="450" y="0"/>
                  <a:pt x="442" y="0"/>
                </a:cubicBezTo>
                <a:close/>
                <a:moveTo>
                  <a:pt x="442" y="33"/>
                </a:moveTo>
                <a:cubicBezTo>
                  <a:pt x="434" y="33"/>
                  <a:pt x="427" y="40"/>
                  <a:pt x="427" y="48"/>
                </a:cubicBezTo>
                <a:cubicBezTo>
                  <a:pt x="427" y="56"/>
                  <a:pt x="434" y="63"/>
                  <a:pt x="442" y="63"/>
                </a:cubicBezTo>
                <a:cubicBezTo>
                  <a:pt x="450" y="63"/>
                  <a:pt x="457" y="56"/>
                  <a:pt x="457" y="48"/>
                </a:cubicBezTo>
                <a:cubicBezTo>
                  <a:pt x="457" y="40"/>
                  <a:pt x="450" y="33"/>
                  <a:pt x="442" y="33"/>
                </a:cubicBezTo>
                <a:close/>
                <a:moveTo>
                  <a:pt x="442" y="66"/>
                </a:moveTo>
                <a:cubicBezTo>
                  <a:pt x="434" y="66"/>
                  <a:pt x="427" y="72"/>
                  <a:pt x="427" y="81"/>
                </a:cubicBezTo>
                <a:cubicBezTo>
                  <a:pt x="427" y="89"/>
                  <a:pt x="434" y="95"/>
                  <a:pt x="442" y="95"/>
                </a:cubicBezTo>
                <a:cubicBezTo>
                  <a:pt x="450" y="95"/>
                  <a:pt x="457" y="89"/>
                  <a:pt x="457" y="81"/>
                </a:cubicBezTo>
                <a:cubicBezTo>
                  <a:pt x="457" y="72"/>
                  <a:pt x="450" y="66"/>
                  <a:pt x="442" y="66"/>
                </a:cubicBezTo>
                <a:close/>
                <a:moveTo>
                  <a:pt x="442" y="99"/>
                </a:moveTo>
                <a:cubicBezTo>
                  <a:pt x="434" y="99"/>
                  <a:pt x="427" y="105"/>
                  <a:pt x="427" y="114"/>
                </a:cubicBezTo>
                <a:cubicBezTo>
                  <a:pt x="427" y="122"/>
                  <a:pt x="434" y="128"/>
                  <a:pt x="442" y="128"/>
                </a:cubicBezTo>
                <a:cubicBezTo>
                  <a:pt x="450" y="128"/>
                  <a:pt x="457" y="122"/>
                  <a:pt x="457" y="114"/>
                </a:cubicBezTo>
                <a:cubicBezTo>
                  <a:pt x="457" y="105"/>
                  <a:pt x="450" y="99"/>
                  <a:pt x="442" y="99"/>
                </a:cubicBezTo>
                <a:close/>
                <a:moveTo>
                  <a:pt x="442" y="132"/>
                </a:moveTo>
                <a:cubicBezTo>
                  <a:pt x="434" y="132"/>
                  <a:pt x="427" y="138"/>
                  <a:pt x="427" y="147"/>
                </a:cubicBezTo>
                <a:cubicBezTo>
                  <a:pt x="427" y="155"/>
                  <a:pt x="434" y="161"/>
                  <a:pt x="442" y="161"/>
                </a:cubicBezTo>
                <a:cubicBezTo>
                  <a:pt x="450" y="161"/>
                  <a:pt x="457" y="155"/>
                  <a:pt x="457" y="147"/>
                </a:cubicBezTo>
                <a:cubicBezTo>
                  <a:pt x="457" y="138"/>
                  <a:pt x="450" y="132"/>
                  <a:pt x="442" y="132"/>
                </a:cubicBezTo>
                <a:close/>
                <a:moveTo>
                  <a:pt x="442" y="165"/>
                </a:moveTo>
                <a:cubicBezTo>
                  <a:pt x="434" y="165"/>
                  <a:pt x="427" y="171"/>
                  <a:pt x="427" y="179"/>
                </a:cubicBezTo>
                <a:cubicBezTo>
                  <a:pt x="427" y="188"/>
                  <a:pt x="434" y="194"/>
                  <a:pt x="442" y="194"/>
                </a:cubicBezTo>
                <a:cubicBezTo>
                  <a:pt x="450" y="194"/>
                  <a:pt x="457" y="188"/>
                  <a:pt x="457" y="179"/>
                </a:cubicBezTo>
                <a:cubicBezTo>
                  <a:pt x="457" y="171"/>
                  <a:pt x="450" y="165"/>
                  <a:pt x="442" y="165"/>
                </a:cubicBezTo>
                <a:close/>
                <a:moveTo>
                  <a:pt x="442" y="198"/>
                </a:moveTo>
                <a:cubicBezTo>
                  <a:pt x="434" y="198"/>
                  <a:pt x="427" y="204"/>
                  <a:pt x="427" y="212"/>
                </a:cubicBezTo>
                <a:cubicBezTo>
                  <a:pt x="427" y="221"/>
                  <a:pt x="434" y="227"/>
                  <a:pt x="442" y="227"/>
                </a:cubicBezTo>
                <a:cubicBezTo>
                  <a:pt x="450" y="227"/>
                  <a:pt x="457" y="221"/>
                  <a:pt x="457" y="212"/>
                </a:cubicBezTo>
                <a:cubicBezTo>
                  <a:pt x="457" y="204"/>
                  <a:pt x="450" y="198"/>
                  <a:pt x="442" y="198"/>
                </a:cubicBezTo>
                <a:close/>
                <a:moveTo>
                  <a:pt x="442" y="230"/>
                </a:moveTo>
                <a:cubicBezTo>
                  <a:pt x="434" y="230"/>
                  <a:pt x="427" y="237"/>
                  <a:pt x="427" y="245"/>
                </a:cubicBezTo>
                <a:cubicBezTo>
                  <a:pt x="427" y="253"/>
                  <a:pt x="434" y="260"/>
                  <a:pt x="442" y="260"/>
                </a:cubicBezTo>
                <a:cubicBezTo>
                  <a:pt x="450" y="260"/>
                  <a:pt x="457" y="253"/>
                  <a:pt x="457" y="245"/>
                </a:cubicBezTo>
                <a:cubicBezTo>
                  <a:pt x="457" y="237"/>
                  <a:pt x="450" y="230"/>
                  <a:pt x="442" y="230"/>
                </a:cubicBezTo>
                <a:close/>
                <a:moveTo>
                  <a:pt x="442" y="263"/>
                </a:moveTo>
                <a:cubicBezTo>
                  <a:pt x="434" y="263"/>
                  <a:pt x="427" y="270"/>
                  <a:pt x="427" y="278"/>
                </a:cubicBezTo>
                <a:cubicBezTo>
                  <a:pt x="427" y="286"/>
                  <a:pt x="434" y="293"/>
                  <a:pt x="442" y="293"/>
                </a:cubicBezTo>
                <a:cubicBezTo>
                  <a:pt x="450" y="293"/>
                  <a:pt x="457" y="286"/>
                  <a:pt x="457" y="278"/>
                </a:cubicBezTo>
                <a:cubicBezTo>
                  <a:pt x="457" y="270"/>
                  <a:pt x="450" y="263"/>
                  <a:pt x="442" y="263"/>
                </a:cubicBezTo>
                <a:close/>
                <a:moveTo>
                  <a:pt x="442" y="296"/>
                </a:moveTo>
                <a:cubicBezTo>
                  <a:pt x="434" y="296"/>
                  <a:pt x="427" y="303"/>
                  <a:pt x="427" y="311"/>
                </a:cubicBezTo>
                <a:cubicBezTo>
                  <a:pt x="427" y="319"/>
                  <a:pt x="434" y="326"/>
                  <a:pt x="442" y="326"/>
                </a:cubicBezTo>
                <a:cubicBezTo>
                  <a:pt x="450" y="326"/>
                  <a:pt x="457" y="319"/>
                  <a:pt x="457" y="311"/>
                </a:cubicBezTo>
                <a:cubicBezTo>
                  <a:pt x="457" y="303"/>
                  <a:pt x="450" y="296"/>
                  <a:pt x="442" y="296"/>
                </a:cubicBezTo>
                <a:close/>
                <a:moveTo>
                  <a:pt x="442" y="329"/>
                </a:moveTo>
                <a:cubicBezTo>
                  <a:pt x="434" y="329"/>
                  <a:pt x="427" y="336"/>
                  <a:pt x="427" y="344"/>
                </a:cubicBezTo>
                <a:cubicBezTo>
                  <a:pt x="427" y="352"/>
                  <a:pt x="434" y="359"/>
                  <a:pt x="442" y="359"/>
                </a:cubicBezTo>
                <a:cubicBezTo>
                  <a:pt x="450" y="359"/>
                  <a:pt x="457" y="352"/>
                  <a:pt x="457" y="344"/>
                </a:cubicBezTo>
                <a:cubicBezTo>
                  <a:pt x="457" y="336"/>
                  <a:pt x="450" y="329"/>
                  <a:pt x="442" y="329"/>
                </a:cubicBezTo>
                <a:close/>
                <a:moveTo>
                  <a:pt x="442" y="362"/>
                </a:moveTo>
                <a:cubicBezTo>
                  <a:pt x="434" y="362"/>
                  <a:pt x="427" y="369"/>
                  <a:pt x="427" y="377"/>
                </a:cubicBezTo>
                <a:cubicBezTo>
                  <a:pt x="427" y="385"/>
                  <a:pt x="434" y="392"/>
                  <a:pt x="442" y="392"/>
                </a:cubicBezTo>
                <a:cubicBezTo>
                  <a:pt x="450" y="392"/>
                  <a:pt x="457" y="385"/>
                  <a:pt x="457" y="377"/>
                </a:cubicBezTo>
                <a:cubicBezTo>
                  <a:pt x="457" y="369"/>
                  <a:pt x="450" y="362"/>
                  <a:pt x="442" y="362"/>
                </a:cubicBezTo>
                <a:close/>
                <a:moveTo>
                  <a:pt x="442" y="395"/>
                </a:moveTo>
                <a:cubicBezTo>
                  <a:pt x="434" y="395"/>
                  <a:pt x="427" y="402"/>
                  <a:pt x="427" y="410"/>
                </a:cubicBezTo>
                <a:cubicBezTo>
                  <a:pt x="427" y="418"/>
                  <a:pt x="434" y="425"/>
                  <a:pt x="442" y="425"/>
                </a:cubicBezTo>
                <a:cubicBezTo>
                  <a:pt x="450" y="425"/>
                  <a:pt x="457" y="418"/>
                  <a:pt x="457" y="410"/>
                </a:cubicBezTo>
                <a:cubicBezTo>
                  <a:pt x="457" y="402"/>
                  <a:pt x="450" y="395"/>
                  <a:pt x="442" y="395"/>
                </a:cubicBezTo>
                <a:close/>
                <a:moveTo>
                  <a:pt x="442" y="428"/>
                </a:moveTo>
                <a:cubicBezTo>
                  <a:pt x="434" y="428"/>
                  <a:pt x="427" y="435"/>
                  <a:pt x="427" y="443"/>
                </a:cubicBezTo>
                <a:cubicBezTo>
                  <a:pt x="427" y="451"/>
                  <a:pt x="434" y="458"/>
                  <a:pt x="442" y="458"/>
                </a:cubicBezTo>
                <a:cubicBezTo>
                  <a:pt x="450" y="458"/>
                  <a:pt x="457" y="451"/>
                  <a:pt x="457" y="443"/>
                </a:cubicBezTo>
                <a:cubicBezTo>
                  <a:pt x="457" y="435"/>
                  <a:pt x="450" y="428"/>
                  <a:pt x="442" y="428"/>
                </a:cubicBezTo>
                <a:close/>
                <a:moveTo>
                  <a:pt x="442" y="461"/>
                </a:moveTo>
                <a:cubicBezTo>
                  <a:pt x="434" y="461"/>
                  <a:pt x="427" y="468"/>
                  <a:pt x="427" y="476"/>
                </a:cubicBezTo>
                <a:cubicBezTo>
                  <a:pt x="427" y="484"/>
                  <a:pt x="434" y="491"/>
                  <a:pt x="442" y="491"/>
                </a:cubicBezTo>
                <a:cubicBezTo>
                  <a:pt x="450" y="491"/>
                  <a:pt x="457" y="484"/>
                  <a:pt x="457" y="476"/>
                </a:cubicBezTo>
                <a:cubicBezTo>
                  <a:pt x="457" y="468"/>
                  <a:pt x="450" y="461"/>
                  <a:pt x="442" y="461"/>
                </a:cubicBezTo>
                <a:close/>
                <a:moveTo>
                  <a:pt x="442" y="494"/>
                </a:moveTo>
                <a:cubicBezTo>
                  <a:pt x="434" y="494"/>
                  <a:pt x="427" y="500"/>
                  <a:pt x="427" y="509"/>
                </a:cubicBezTo>
                <a:cubicBezTo>
                  <a:pt x="427" y="517"/>
                  <a:pt x="434" y="523"/>
                  <a:pt x="442" y="523"/>
                </a:cubicBezTo>
                <a:cubicBezTo>
                  <a:pt x="450" y="523"/>
                  <a:pt x="457" y="517"/>
                  <a:pt x="457" y="509"/>
                </a:cubicBezTo>
                <a:cubicBezTo>
                  <a:pt x="457" y="500"/>
                  <a:pt x="450" y="494"/>
                  <a:pt x="442" y="494"/>
                </a:cubicBezTo>
                <a:close/>
                <a:moveTo>
                  <a:pt x="442" y="527"/>
                </a:moveTo>
                <a:cubicBezTo>
                  <a:pt x="434" y="527"/>
                  <a:pt x="427" y="533"/>
                  <a:pt x="427" y="542"/>
                </a:cubicBezTo>
                <a:cubicBezTo>
                  <a:pt x="427" y="550"/>
                  <a:pt x="434" y="556"/>
                  <a:pt x="442" y="556"/>
                </a:cubicBezTo>
                <a:cubicBezTo>
                  <a:pt x="450" y="556"/>
                  <a:pt x="457" y="550"/>
                  <a:pt x="457" y="542"/>
                </a:cubicBezTo>
                <a:cubicBezTo>
                  <a:pt x="457" y="533"/>
                  <a:pt x="450" y="527"/>
                  <a:pt x="442" y="527"/>
                </a:cubicBezTo>
                <a:close/>
                <a:moveTo>
                  <a:pt x="442" y="560"/>
                </a:moveTo>
                <a:cubicBezTo>
                  <a:pt x="434" y="560"/>
                  <a:pt x="427" y="566"/>
                  <a:pt x="427" y="574"/>
                </a:cubicBezTo>
                <a:cubicBezTo>
                  <a:pt x="427" y="583"/>
                  <a:pt x="434" y="589"/>
                  <a:pt x="442" y="589"/>
                </a:cubicBezTo>
                <a:cubicBezTo>
                  <a:pt x="450" y="589"/>
                  <a:pt x="457" y="583"/>
                  <a:pt x="457" y="574"/>
                </a:cubicBezTo>
                <a:cubicBezTo>
                  <a:pt x="457" y="566"/>
                  <a:pt x="450" y="560"/>
                  <a:pt x="442" y="560"/>
                </a:cubicBezTo>
                <a:close/>
                <a:moveTo>
                  <a:pt x="442" y="593"/>
                </a:moveTo>
                <a:cubicBezTo>
                  <a:pt x="434" y="593"/>
                  <a:pt x="427" y="599"/>
                  <a:pt x="427" y="607"/>
                </a:cubicBezTo>
                <a:cubicBezTo>
                  <a:pt x="427" y="616"/>
                  <a:pt x="434" y="622"/>
                  <a:pt x="442" y="622"/>
                </a:cubicBezTo>
                <a:cubicBezTo>
                  <a:pt x="450" y="622"/>
                  <a:pt x="457" y="616"/>
                  <a:pt x="457" y="607"/>
                </a:cubicBezTo>
                <a:cubicBezTo>
                  <a:pt x="457" y="599"/>
                  <a:pt x="450" y="593"/>
                  <a:pt x="442" y="593"/>
                </a:cubicBezTo>
                <a:close/>
                <a:moveTo>
                  <a:pt x="442" y="625"/>
                </a:moveTo>
                <a:cubicBezTo>
                  <a:pt x="434" y="625"/>
                  <a:pt x="427" y="632"/>
                  <a:pt x="427" y="640"/>
                </a:cubicBezTo>
                <a:cubicBezTo>
                  <a:pt x="427" y="648"/>
                  <a:pt x="434" y="655"/>
                  <a:pt x="442" y="655"/>
                </a:cubicBezTo>
                <a:cubicBezTo>
                  <a:pt x="450" y="655"/>
                  <a:pt x="457" y="648"/>
                  <a:pt x="457" y="640"/>
                </a:cubicBezTo>
                <a:cubicBezTo>
                  <a:pt x="457" y="632"/>
                  <a:pt x="450" y="625"/>
                  <a:pt x="442" y="625"/>
                </a:cubicBezTo>
                <a:close/>
                <a:moveTo>
                  <a:pt x="442" y="658"/>
                </a:moveTo>
                <a:cubicBezTo>
                  <a:pt x="434" y="658"/>
                  <a:pt x="427" y="665"/>
                  <a:pt x="427" y="673"/>
                </a:cubicBezTo>
                <a:cubicBezTo>
                  <a:pt x="427" y="681"/>
                  <a:pt x="434" y="688"/>
                  <a:pt x="442" y="688"/>
                </a:cubicBezTo>
                <a:cubicBezTo>
                  <a:pt x="450" y="688"/>
                  <a:pt x="457" y="681"/>
                  <a:pt x="457" y="673"/>
                </a:cubicBezTo>
                <a:cubicBezTo>
                  <a:pt x="457" y="665"/>
                  <a:pt x="450" y="658"/>
                  <a:pt x="442" y="658"/>
                </a:cubicBezTo>
                <a:close/>
                <a:moveTo>
                  <a:pt x="442" y="691"/>
                </a:moveTo>
                <a:cubicBezTo>
                  <a:pt x="434" y="691"/>
                  <a:pt x="427" y="698"/>
                  <a:pt x="427" y="706"/>
                </a:cubicBezTo>
                <a:cubicBezTo>
                  <a:pt x="427" y="714"/>
                  <a:pt x="434" y="721"/>
                  <a:pt x="442" y="721"/>
                </a:cubicBezTo>
                <a:cubicBezTo>
                  <a:pt x="450" y="721"/>
                  <a:pt x="457" y="714"/>
                  <a:pt x="457" y="706"/>
                </a:cubicBezTo>
                <a:cubicBezTo>
                  <a:pt x="457" y="698"/>
                  <a:pt x="450" y="691"/>
                  <a:pt x="442" y="691"/>
                </a:cubicBezTo>
                <a:close/>
                <a:moveTo>
                  <a:pt x="442" y="724"/>
                </a:moveTo>
                <a:cubicBezTo>
                  <a:pt x="434" y="724"/>
                  <a:pt x="427" y="731"/>
                  <a:pt x="427" y="739"/>
                </a:cubicBezTo>
                <a:cubicBezTo>
                  <a:pt x="427" y="747"/>
                  <a:pt x="434" y="754"/>
                  <a:pt x="442" y="754"/>
                </a:cubicBezTo>
                <a:cubicBezTo>
                  <a:pt x="450" y="754"/>
                  <a:pt x="457" y="747"/>
                  <a:pt x="457" y="739"/>
                </a:cubicBezTo>
                <a:cubicBezTo>
                  <a:pt x="457" y="731"/>
                  <a:pt x="450" y="724"/>
                  <a:pt x="442" y="724"/>
                </a:cubicBezTo>
                <a:close/>
                <a:moveTo>
                  <a:pt x="442" y="757"/>
                </a:moveTo>
                <a:cubicBezTo>
                  <a:pt x="434" y="757"/>
                  <a:pt x="427" y="764"/>
                  <a:pt x="427" y="772"/>
                </a:cubicBezTo>
                <a:cubicBezTo>
                  <a:pt x="427" y="780"/>
                  <a:pt x="434" y="787"/>
                  <a:pt x="442" y="787"/>
                </a:cubicBezTo>
                <a:cubicBezTo>
                  <a:pt x="450" y="787"/>
                  <a:pt x="457" y="780"/>
                  <a:pt x="457" y="772"/>
                </a:cubicBezTo>
                <a:cubicBezTo>
                  <a:pt x="457" y="764"/>
                  <a:pt x="450" y="757"/>
                  <a:pt x="442" y="757"/>
                </a:cubicBezTo>
                <a:close/>
                <a:moveTo>
                  <a:pt x="442" y="790"/>
                </a:moveTo>
                <a:cubicBezTo>
                  <a:pt x="434" y="790"/>
                  <a:pt x="427" y="797"/>
                  <a:pt x="427" y="805"/>
                </a:cubicBezTo>
                <a:cubicBezTo>
                  <a:pt x="427" y="813"/>
                  <a:pt x="434" y="820"/>
                  <a:pt x="442" y="820"/>
                </a:cubicBezTo>
                <a:cubicBezTo>
                  <a:pt x="450" y="820"/>
                  <a:pt x="457" y="813"/>
                  <a:pt x="457" y="805"/>
                </a:cubicBezTo>
                <a:cubicBezTo>
                  <a:pt x="457" y="797"/>
                  <a:pt x="450" y="790"/>
                  <a:pt x="442" y="790"/>
                </a:cubicBezTo>
                <a:close/>
                <a:moveTo>
                  <a:pt x="442" y="823"/>
                </a:moveTo>
                <a:cubicBezTo>
                  <a:pt x="434" y="823"/>
                  <a:pt x="427" y="830"/>
                  <a:pt x="427" y="838"/>
                </a:cubicBezTo>
                <a:cubicBezTo>
                  <a:pt x="427" y="846"/>
                  <a:pt x="434" y="853"/>
                  <a:pt x="442" y="853"/>
                </a:cubicBezTo>
                <a:cubicBezTo>
                  <a:pt x="450" y="853"/>
                  <a:pt x="457" y="846"/>
                  <a:pt x="457" y="838"/>
                </a:cubicBezTo>
                <a:cubicBezTo>
                  <a:pt x="457" y="830"/>
                  <a:pt x="450" y="823"/>
                  <a:pt x="442" y="823"/>
                </a:cubicBezTo>
                <a:close/>
                <a:moveTo>
                  <a:pt x="442" y="856"/>
                </a:moveTo>
                <a:cubicBezTo>
                  <a:pt x="434" y="856"/>
                  <a:pt x="427" y="863"/>
                  <a:pt x="427" y="871"/>
                </a:cubicBezTo>
                <a:cubicBezTo>
                  <a:pt x="427" y="879"/>
                  <a:pt x="434" y="886"/>
                  <a:pt x="442" y="886"/>
                </a:cubicBezTo>
                <a:cubicBezTo>
                  <a:pt x="450" y="886"/>
                  <a:pt x="457" y="879"/>
                  <a:pt x="457" y="871"/>
                </a:cubicBezTo>
                <a:cubicBezTo>
                  <a:pt x="457" y="863"/>
                  <a:pt x="450" y="856"/>
                  <a:pt x="442" y="856"/>
                </a:cubicBezTo>
                <a:close/>
                <a:moveTo>
                  <a:pt x="442" y="889"/>
                </a:moveTo>
                <a:cubicBezTo>
                  <a:pt x="434" y="889"/>
                  <a:pt x="427" y="895"/>
                  <a:pt x="427" y="904"/>
                </a:cubicBezTo>
                <a:cubicBezTo>
                  <a:pt x="427" y="912"/>
                  <a:pt x="434" y="918"/>
                  <a:pt x="442" y="918"/>
                </a:cubicBezTo>
                <a:cubicBezTo>
                  <a:pt x="450" y="918"/>
                  <a:pt x="457" y="912"/>
                  <a:pt x="457" y="904"/>
                </a:cubicBezTo>
                <a:cubicBezTo>
                  <a:pt x="457" y="895"/>
                  <a:pt x="450" y="889"/>
                  <a:pt x="442" y="889"/>
                </a:cubicBezTo>
                <a:close/>
                <a:moveTo>
                  <a:pt x="442" y="922"/>
                </a:moveTo>
                <a:cubicBezTo>
                  <a:pt x="434" y="922"/>
                  <a:pt x="427" y="928"/>
                  <a:pt x="427" y="937"/>
                </a:cubicBezTo>
                <a:cubicBezTo>
                  <a:pt x="427" y="945"/>
                  <a:pt x="434" y="951"/>
                  <a:pt x="442" y="951"/>
                </a:cubicBezTo>
                <a:cubicBezTo>
                  <a:pt x="450" y="951"/>
                  <a:pt x="457" y="945"/>
                  <a:pt x="457" y="937"/>
                </a:cubicBezTo>
                <a:cubicBezTo>
                  <a:pt x="457" y="928"/>
                  <a:pt x="450" y="922"/>
                  <a:pt x="442" y="922"/>
                </a:cubicBezTo>
                <a:close/>
                <a:moveTo>
                  <a:pt x="442" y="955"/>
                </a:moveTo>
                <a:cubicBezTo>
                  <a:pt x="434" y="955"/>
                  <a:pt x="427" y="961"/>
                  <a:pt x="427" y="970"/>
                </a:cubicBezTo>
                <a:cubicBezTo>
                  <a:pt x="427" y="978"/>
                  <a:pt x="434" y="984"/>
                  <a:pt x="442" y="984"/>
                </a:cubicBezTo>
                <a:cubicBezTo>
                  <a:pt x="450" y="984"/>
                  <a:pt x="457" y="978"/>
                  <a:pt x="457" y="970"/>
                </a:cubicBezTo>
                <a:cubicBezTo>
                  <a:pt x="457" y="961"/>
                  <a:pt x="450" y="955"/>
                  <a:pt x="442" y="955"/>
                </a:cubicBezTo>
                <a:close/>
                <a:moveTo>
                  <a:pt x="442" y="988"/>
                </a:moveTo>
                <a:cubicBezTo>
                  <a:pt x="434" y="988"/>
                  <a:pt x="427" y="994"/>
                  <a:pt x="427" y="1002"/>
                </a:cubicBezTo>
                <a:cubicBezTo>
                  <a:pt x="427" y="1011"/>
                  <a:pt x="434" y="1017"/>
                  <a:pt x="442" y="1017"/>
                </a:cubicBezTo>
                <a:cubicBezTo>
                  <a:pt x="450" y="1017"/>
                  <a:pt x="457" y="1011"/>
                  <a:pt x="457" y="1002"/>
                </a:cubicBezTo>
                <a:cubicBezTo>
                  <a:pt x="457" y="994"/>
                  <a:pt x="450" y="988"/>
                  <a:pt x="442" y="988"/>
                </a:cubicBezTo>
                <a:close/>
                <a:moveTo>
                  <a:pt x="442" y="1021"/>
                </a:moveTo>
                <a:cubicBezTo>
                  <a:pt x="434" y="1021"/>
                  <a:pt x="427" y="1027"/>
                  <a:pt x="427" y="1035"/>
                </a:cubicBezTo>
                <a:cubicBezTo>
                  <a:pt x="427" y="1044"/>
                  <a:pt x="434" y="1050"/>
                  <a:pt x="442" y="1050"/>
                </a:cubicBezTo>
                <a:cubicBezTo>
                  <a:pt x="450" y="1050"/>
                  <a:pt x="457" y="1044"/>
                  <a:pt x="457" y="1035"/>
                </a:cubicBezTo>
                <a:cubicBezTo>
                  <a:pt x="457" y="1027"/>
                  <a:pt x="450" y="1021"/>
                  <a:pt x="442" y="1021"/>
                </a:cubicBezTo>
                <a:close/>
                <a:moveTo>
                  <a:pt x="442" y="1053"/>
                </a:moveTo>
                <a:cubicBezTo>
                  <a:pt x="434" y="1053"/>
                  <a:pt x="427" y="1060"/>
                  <a:pt x="427" y="1068"/>
                </a:cubicBezTo>
                <a:cubicBezTo>
                  <a:pt x="427" y="1076"/>
                  <a:pt x="434" y="1083"/>
                  <a:pt x="442" y="1083"/>
                </a:cubicBezTo>
                <a:cubicBezTo>
                  <a:pt x="450" y="1083"/>
                  <a:pt x="457" y="1076"/>
                  <a:pt x="457" y="1068"/>
                </a:cubicBezTo>
                <a:cubicBezTo>
                  <a:pt x="457" y="1060"/>
                  <a:pt x="450" y="1053"/>
                  <a:pt x="442" y="1053"/>
                </a:cubicBezTo>
                <a:close/>
                <a:moveTo>
                  <a:pt x="442" y="1086"/>
                </a:moveTo>
                <a:cubicBezTo>
                  <a:pt x="434" y="1086"/>
                  <a:pt x="427" y="1093"/>
                  <a:pt x="427" y="1101"/>
                </a:cubicBezTo>
                <a:cubicBezTo>
                  <a:pt x="427" y="1109"/>
                  <a:pt x="434" y="1116"/>
                  <a:pt x="442" y="1116"/>
                </a:cubicBezTo>
                <a:cubicBezTo>
                  <a:pt x="450" y="1116"/>
                  <a:pt x="457" y="1109"/>
                  <a:pt x="457" y="1101"/>
                </a:cubicBezTo>
                <a:cubicBezTo>
                  <a:pt x="457" y="1093"/>
                  <a:pt x="450" y="1086"/>
                  <a:pt x="442" y="1086"/>
                </a:cubicBezTo>
                <a:close/>
                <a:moveTo>
                  <a:pt x="442" y="1119"/>
                </a:moveTo>
                <a:cubicBezTo>
                  <a:pt x="434" y="1119"/>
                  <a:pt x="427" y="1126"/>
                  <a:pt x="427" y="1134"/>
                </a:cubicBezTo>
                <a:cubicBezTo>
                  <a:pt x="427" y="1142"/>
                  <a:pt x="434" y="1149"/>
                  <a:pt x="442" y="1149"/>
                </a:cubicBezTo>
                <a:cubicBezTo>
                  <a:pt x="450" y="1149"/>
                  <a:pt x="457" y="1142"/>
                  <a:pt x="457" y="1134"/>
                </a:cubicBezTo>
                <a:cubicBezTo>
                  <a:pt x="457" y="1126"/>
                  <a:pt x="450" y="1119"/>
                  <a:pt x="442" y="1119"/>
                </a:cubicBezTo>
                <a:close/>
                <a:moveTo>
                  <a:pt x="442" y="1152"/>
                </a:moveTo>
                <a:cubicBezTo>
                  <a:pt x="434" y="1152"/>
                  <a:pt x="427" y="1159"/>
                  <a:pt x="427" y="1167"/>
                </a:cubicBezTo>
                <a:cubicBezTo>
                  <a:pt x="427" y="1175"/>
                  <a:pt x="434" y="1182"/>
                  <a:pt x="442" y="1182"/>
                </a:cubicBezTo>
                <a:cubicBezTo>
                  <a:pt x="450" y="1182"/>
                  <a:pt x="457" y="1175"/>
                  <a:pt x="457" y="1167"/>
                </a:cubicBezTo>
                <a:cubicBezTo>
                  <a:pt x="457" y="1159"/>
                  <a:pt x="450" y="1152"/>
                  <a:pt x="442" y="1152"/>
                </a:cubicBezTo>
                <a:close/>
                <a:moveTo>
                  <a:pt x="442" y="1185"/>
                </a:moveTo>
                <a:cubicBezTo>
                  <a:pt x="434" y="1185"/>
                  <a:pt x="427" y="1192"/>
                  <a:pt x="427" y="1200"/>
                </a:cubicBezTo>
                <a:cubicBezTo>
                  <a:pt x="427" y="1208"/>
                  <a:pt x="434" y="1215"/>
                  <a:pt x="442" y="1215"/>
                </a:cubicBezTo>
                <a:cubicBezTo>
                  <a:pt x="450" y="1215"/>
                  <a:pt x="457" y="1208"/>
                  <a:pt x="457" y="1200"/>
                </a:cubicBezTo>
                <a:cubicBezTo>
                  <a:pt x="457" y="1192"/>
                  <a:pt x="450" y="1185"/>
                  <a:pt x="442" y="1185"/>
                </a:cubicBezTo>
                <a:close/>
                <a:moveTo>
                  <a:pt x="442" y="1218"/>
                </a:moveTo>
                <a:cubicBezTo>
                  <a:pt x="434" y="1218"/>
                  <a:pt x="427" y="1225"/>
                  <a:pt x="427" y="1233"/>
                </a:cubicBezTo>
                <a:cubicBezTo>
                  <a:pt x="427" y="1241"/>
                  <a:pt x="434" y="1248"/>
                  <a:pt x="442" y="1248"/>
                </a:cubicBezTo>
                <a:cubicBezTo>
                  <a:pt x="450" y="1248"/>
                  <a:pt x="457" y="1241"/>
                  <a:pt x="457" y="1233"/>
                </a:cubicBezTo>
                <a:cubicBezTo>
                  <a:pt x="457" y="1225"/>
                  <a:pt x="450" y="1218"/>
                  <a:pt x="442" y="1218"/>
                </a:cubicBezTo>
                <a:close/>
                <a:moveTo>
                  <a:pt x="442" y="1251"/>
                </a:moveTo>
                <a:cubicBezTo>
                  <a:pt x="434" y="1251"/>
                  <a:pt x="427" y="1258"/>
                  <a:pt x="427" y="1266"/>
                </a:cubicBezTo>
                <a:cubicBezTo>
                  <a:pt x="427" y="1274"/>
                  <a:pt x="434" y="1281"/>
                  <a:pt x="442" y="1281"/>
                </a:cubicBezTo>
                <a:cubicBezTo>
                  <a:pt x="450" y="1281"/>
                  <a:pt x="457" y="1274"/>
                  <a:pt x="457" y="1266"/>
                </a:cubicBezTo>
                <a:cubicBezTo>
                  <a:pt x="457" y="1258"/>
                  <a:pt x="450" y="1251"/>
                  <a:pt x="442" y="1251"/>
                </a:cubicBezTo>
                <a:close/>
                <a:moveTo>
                  <a:pt x="442" y="1284"/>
                </a:moveTo>
                <a:cubicBezTo>
                  <a:pt x="434" y="1284"/>
                  <a:pt x="427" y="1291"/>
                  <a:pt x="427" y="1299"/>
                </a:cubicBezTo>
                <a:cubicBezTo>
                  <a:pt x="427" y="1307"/>
                  <a:pt x="434" y="1314"/>
                  <a:pt x="442" y="1314"/>
                </a:cubicBezTo>
                <a:cubicBezTo>
                  <a:pt x="450" y="1314"/>
                  <a:pt x="457" y="1307"/>
                  <a:pt x="457" y="1299"/>
                </a:cubicBezTo>
                <a:cubicBezTo>
                  <a:pt x="457" y="1291"/>
                  <a:pt x="450" y="1284"/>
                  <a:pt x="442" y="1284"/>
                </a:cubicBezTo>
                <a:close/>
                <a:moveTo>
                  <a:pt x="442" y="1317"/>
                </a:moveTo>
                <a:cubicBezTo>
                  <a:pt x="434" y="1317"/>
                  <a:pt x="427" y="1323"/>
                  <a:pt x="427" y="1332"/>
                </a:cubicBezTo>
                <a:cubicBezTo>
                  <a:pt x="427" y="1340"/>
                  <a:pt x="434" y="1346"/>
                  <a:pt x="442" y="1346"/>
                </a:cubicBezTo>
                <a:cubicBezTo>
                  <a:pt x="450" y="1346"/>
                  <a:pt x="457" y="1340"/>
                  <a:pt x="457" y="1332"/>
                </a:cubicBezTo>
                <a:cubicBezTo>
                  <a:pt x="457" y="1323"/>
                  <a:pt x="450" y="1317"/>
                  <a:pt x="442" y="1317"/>
                </a:cubicBezTo>
                <a:close/>
                <a:moveTo>
                  <a:pt x="442" y="1350"/>
                </a:moveTo>
                <a:cubicBezTo>
                  <a:pt x="434" y="1350"/>
                  <a:pt x="427" y="1356"/>
                  <a:pt x="427" y="1365"/>
                </a:cubicBezTo>
                <a:cubicBezTo>
                  <a:pt x="427" y="1373"/>
                  <a:pt x="434" y="1379"/>
                  <a:pt x="442" y="1379"/>
                </a:cubicBezTo>
                <a:cubicBezTo>
                  <a:pt x="450" y="1379"/>
                  <a:pt x="457" y="1373"/>
                  <a:pt x="457" y="1365"/>
                </a:cubicBezTo>
                <a:cubicBezTo>
                  <a:pt x="457" y="1356"/>
                  <a:pt x="450" y="1350"/>
                  <a:pt x="442" y="1350"/>
                </a:cubicBezTo>
                <a:close/>
                <a:moveTo>
                  <a:pt x="442" y="1383"/>
                </a:moveTo>
                <a:cubicBezTo>
                  <a:pt x="434" y="1383"/>
                  <a:pt x="427" y="1389"/>
                  <a:pt x="427" y="1397"/>
                </a:cubicBezTo>
                <a:cubicBezTo>
                  <a:pt x="427" y="1406"/>
                  <a:pt x="434" y="1412"/>
                  <a:pt x="442" y="1412"/>
                </a:cubicBezTo>
                <a:cubicBezTo>
                  <a:pt x="450" y="1412"/>
                  <a:pt x="457" y="1406"/>
                  <a:pt x="457" y="1397"/>
                </a:cubicBezTo>
                <a:cubicBezTo>
                  <a:pt x="457" y="1389"/>
                  <a:pt x="450" y="1383"/>
                  <a:pt x="442" y="1383"/>
                </a:cubicBezTo>
                <a:close/>
                <a:moveTo>
                  <a:pt x="442" y="1416"/>
                </a:moveTo>
                <a:cubicBezTo>
                  <a:pt x="434" y="1416"/>
                  <a:pt x="427" y="1422"/>
                  <a:pt x="427" y="1430"/>
                </a:cubicBezTo>
                <a:cubicBezTo>
                  <a:pt x="427" y="1439"/>
                  <a:pt x="434" y="1445"/>
                  <a:pt x="442" y="1445"/>
                </a:cubicBezTo>
                <a:cubicBezTo>
                  <a:pt x="450" y="1445"/>
                  <a:pt x="457" y="1439"/>
                  <a:pt x="457" y="1430"/>
                </a:cubicBezTo>
                <a:cubicBezTo>
                  <a:pt x="457" y="1422"/>
                  <a:pt x="450" y="1416"/>
                  <a:pt x="442" y="1416"/>
                </a:cubicBezTo>
                <a:close/>
                <a:moveTo>
                  <a:pt x="475" y="0"/>
                </a:moveTo>
                <a:cubicBezTo>
                  <a:pt x="467" y="0"/>
                  <a:pt x="460" y="7"/>
                  <a:pt x="460" y="15"/>
                </a:cubicBezTo>
                <a:cubicBezTo>
                  <a:pt x="460" y="23"/>
                  <a:pt x="467" y="30"/>
                  <a:pt x="475" y="30"/>
                </a:cubicBezTo>
                <a:cubicBezTo>
                  <a:pt x="483" y="30"/>
                  <a:pt x="490" y="23"/>
                  <a:pt x="490" y="15"/>
                </a:cubicBezTo>
                <a:cubicBezTo>
                  <a:pt x="490" y="7"/>
                  <a:pt x="483" y="0"/>
                  <a:pt x="475" y="0"/>
                </a:cubicBezTo>
                <a:close/>
                <a:moveTo>
                  <a:pt x="475" y="33"/>
                </a:moveTo>
                <a:cubicBezTo>
                  <a:pt x="467" y="33"/>
                  <a:pt x="460" y="40"/>
                  <a:pt x="460" y="48"/>
                </a:cubicBezTo>
                <a:cubicBezTo>
                  <a:pt x="460" y="56"/>
                  <a:pt x="467" y="63"/>
                  <a:pt x="475" y="63"/>
                </a:cubicBezTo>
                <a:cubicBezTo>
                  <a:pt x="483" y="63"/>
                  <a:pt x="490" y="56"/>
                  <a:pt x="490" y="48"/>
                </a:cubicBezTo>
                <a:cubicBezTo>
                  <a:pt x="490" y="40"/>
                  <a:pt x="483" y="33"/>
                  <a:pt x="475" y="33"/>
                </a:cubicBezTo>
                <a:close/>
                <a:moveTo>
                  <a:pt x="475" y="66"/>
                </a:moveTo>
                <a:cubicBezTo>
                  <a:pt x="467" y="66"/>
                  <a:pt x="460" y="72"/>
                  <a:pt x="460" y="81"/>
                </a:cubicBezTo>
                <a:cubicBezTo>
                  <a:pt x="460" y="89"/>
                  <a:pt x="467" y="95"/>
                  <a:pt x="475" y="95"/>
                </a:cubicBezTo>
                <a:cubicBezTo>
                  <a:pt x="483" y="95"/>
                  <a:pt x="490" y="89"/>
                  <a:pt x="490" y="81"/>
                </a:cubicBezTo>
                <a:cubicBezTo>
                  <a:pt x="490" y="72"/>
                  <a:pt x="483" y="66"/>
                  <a:pt x="475" y="66"/>
                </a:cubicBezTo>
                <a:close/>
                <a:moveTo>
                  <a:pt x="475" y="99"/>
                </a:moveTo>
                <a:cubicBezTo>
                  <a:pt x="467" y="99"/>
                  <a:pt x="460" y="105"/>
                  <a:pt x="460" y="114"/>
                </a:cubicBezTo>
                <a:cubicBezTo>
                  <a:pt x="460" y="122"/>
                  <a:pt x="467" y="128"/>
                  <a:pt x="475" y="128"/>
                </a:cubicBezTo>
                <a:cubicBezTo>
                  <a:pt x="483" y="128"/>
                  <a:pt x="490" y="122"/>
                  <a:pt x="490" y="114"/>
                </a:cubicBezTo>
                <a:cubicBezTo>
                  <a:pt x="490" y="105"/>
                  <a:pt x="483" y="99"/>
                  <a:pt x="475" y="99"/>
                </a:cubicBezTo>
                <a:close/>
                <a:moveTo>
                  <a:pt x="475" y="132"/>
                </a:moveTo>
                <a:cubicBezTo>
                  <a:pt x="467" y="132"/>
                  <a:pt x="460" y="138"/>
                  <a:pt x="460" y="147"/>
                </a:cubicBezTo>
                <a:cubicBezTo>
                  <a:pt x="460" y="155"/>
                  <a:pt x="467" y="161"/>
                  <a:pt x="475" y="161"/>
                </a:cubicBezTo>
                <a:cubicBezTo>
                  <a:pt x="483" y="161"/>
                  <a:pt x="490" y="155"/>
                  <a:pt x="490" y="147"/>
                </a:cubicBezTo>
                <a:cubicBezTo>
                  <a:pt x="490" y="138"/>
                  <a:pt x="483" y="132"/>
                  <a:pt x="475" y="132"/>
                </a:cubicBezTo>
                <a:close/>
                <a:moveTo>
                  <a:pt x="475" y="165"/>
                </a:moveTo>
                <a:cubicBezTo>
                  <a:pt x="467" y="165"/>
                  <a:pt x="460" y="171"/>
                  <a:pt x="460" y="179"/>
                </a:cubicBezTo>
                <a:cubicBezTo>
                  <a:pt x="460" y="188"/>
                  <a:pt x="467" y="194"/>
                  <a:pt x="475" y="194"/>
                </a:cubicBezTo>
                <a:cubicBezTo>
                  <a:pt x="483" y="194"/>
                  <a:pt x="490" y="188"/>
                  <a:pt x="490" y="179"/>
                </a:cubicBezTo>
                <a:cubicBezTo>
                  <a:pt x="490" y="171"/>
                  <a:pt x="483" y="165"/>
                  <a:pt x="475" y="165"/>
                </a:cubicBezTo>
                <a:close/>
                <a:moveTo>
                  <a:pt x="475" y="198"/>
                </a:moveTo>
                <a:cubicBezTo>
                  <a:pt x="467" y="198"/>
                  <a:pt x="460" y="204"/>
                  <a:pt x="460" y="212"/>
                </a:cubicBezTo>
                <a:cubicBezTo>
                  <a:pt x="460" y="221"/>
                  <a:pt x="467" y="227"/>
                  <a:pt x="475" y="227"/>
                </a:cubicBezTo>
                <a:cubicBezTo>
                  <a:pt x="483" y="227"/>
                  <a:pt x="490" y="221"/>
                  <a:pt x="490" y="212"/>
                </a:cubicBezTo>
                <a:cubicBezTo>
                  <a:pt x="490" y="204"/>
                  <a:pt x="483" y="198"/>
                  <a:pt x="475" y="198"/>
                </a:cubicBezTo>
                <a:close/>
                <a:moveTo>
                  <a:pt x="475" y="230"/>
                </a:moveTo>
                <a:cubicBezTo>
                  <a:pt x="467" y="230"/>
                  <a:pt x="460" y="237"/>
                  <a:pt x="460" y="245"/>
                </a:cubicBezTo>
                <a:cubicBezTo>
                  <a:pt x="460" y="253"/>
                  <a:pt x="467" y="260"/>
                  <a:pt x="475" y="260"/>
                </a:cubicBezTo>
                <a:cubicBezTo>
                  <a:pt x="483" y="260"/>
                  <a:pt x="490" y="253"/>
                  <a:pt x="490" y="245"/>
                </a:cubicBezTo>
                <a:cubicBezTo>
                  <a:pt x="490" y="237"/>
                  <a:pt x="483" y="230"/>
                  <a:pt x="475" y="230"/>
                </a:cubicBezTo>
                <a:close/>
                <a:moveTo>
                  <a:pt x="475" y="263"/>
                </a:moveTo>
                <a:cubicBezTo>
                  <a:pt x="467" y="263"/>
                  <a:pt x="460" y="270"/>
                  <a:pt x="460" y="278"/>
                </a:cubicBezTo>
                <a:cubicBezTo>
                  <a:pt x="460" y="286"/>
                  <a:pt x="467" y="293"/>
                  <a:pt x="475" y="293"/>
                </a:cubicBezTo>
                <a:cubicBezTo>
                  <a:pt x="483" y="293"/>
                  <a:pt x="490" y="286"/>
                  <a:pt x="490" y="278"/>
                </a:cubicBezTo>
                <a:cubicBezTo>
                  <a:pt x="490" y="270"/>
                  <a:pt x="483" y="263"/>
                  <a:pt x="475" y="263"/>
                </a:cubicBezTo>
                <a:close/>
                <a:moveTo>
                  <a:pt x="475" y="296"/>
                </a:moveTo>
                <a:cubicBezTo>
                  <a:pt x="467" y="296"/>
                  <a:pt x="460" y="303"/>
                  <a:pt x="460" y="311"/>
                </a:cubicBezTo>
                <a:cubicBezTo>
                  <a:pt x="460" y="319"/>
                  <a:pt x="467" y="326"/>
                  <a:pt x="475" y="326"/>
                </a:cubicBezTo>
                <a:cubicBezTo>
                  <a:pt x="483" y="326"/>
                  <a:pt x="490" y="319"/>
                  <a:pt x="490" y="311"/>
                </a:cubicBezTo>
                <a:cubicBezTo>
                  <a:pt x="490" y="303"/>
                  <a:pt x="483" y="296"/>
                  <a:pt x="475" y="296"/>
                </a:cubicBezTo>
                <a:close/>
                <a:moveTo>
                  <a:pt x="475" y="329"/>
                </a:moveTo>
                <a:cubicBezTo>
                  <a:pt x="467" y="329"/>
                  <a:pt x="460" y="336"/>
                  <a:pt x="460" y="344"/>
                </a:cubicBezTo>
                <a:cubicBezTo>
                  <a:pt x="460" y="352"/>
                  <a:pt x="467" y="359"/>
                  <a:pt x="475" y="359"/>
                </a:cubicBezTo>
                <a:cubicBezTo>
                  <a:pt x="483" y="359"/>
                  <a:pt x="490" y="352"/>
                  <a:pt x="490" y="344"/>
                </a:cubicBezTo>
                <a:cubicBezTo>
                  <a:pt x="490" y="336"/>
                  <a:pt x="483" y="329"/>
                  <a:pt x="475" y="329"/>
                </a:cubicBezTo>
                <a:close/>
                <a:moveTo>
                  <a:pt x="475" y="362"/>
                </a:moveTo>
                <a:cubicBezTo>
                  <a:pt x="467" y="362"/>
                  <a:pt x="460" y="369"/>
                  <a:pt x="460" y="377"/>
                </a:cubicBezTo>
                <a:cubicBezTo>
                  <a:pt x="460" y="385"/>
                  <a:pt x="467" y="392"/>
                  <a:pt x="475" y="392"/>
                </a:cubicBezTo>
                <a:cubicBezTo>
                  <a:pt x="483" y="392"/>
                  <a:pt x="490" y="385"/>
                  <a:pt x="490" y="377"/>
                </a:cubicBezTo>
                <a:cubicBezTo>
                  <a:pt x="490" y="369"/>
                  <a:pt x="483" y="362"/>
                  <a:pt x="475" y="362"/>
                </a:cubicBezTo>
                <a:close/>
                <a:moveTo>
                  <a:pt x="475" y="395"/>
                </a:moveTo>
                <a:cubicBezTo>
                  <a:pt x="467" y="395"/>
                  <a:pt x="460" y="402"/>
                  <a:pt x="460" y="410"/>
                </a:cubicBezTo>
                <a:cubicBezTo>
                  <a:pt x="460" y="418"/>
                  <a:pt x="467" y="425"/>
                  <a:pt x="475" y="425"/>
                </a:cubicBezTo>
                <a:cubicBezTo>
                  <a:pt x="483" y="425"/>
                  <a:pt x="490" y="418"/>
                  <a:pt x="490" y="410"/>
                </a:cubicBezTo>
                <a:cubicBezTo>
                  <a:pt x="490" y="402"/>
                  <a:pt x="483" y="395"/>
                  <a:pt x="475" y="395"/>
                </a:cubicBezTo>
                <a:close/>
                <a:moveTo>
                  <a:pt x="475" y="428"/>
                </a:moveTo>
                <a:cubicBezTo>
                  <a:pt x="467" y="428"/>
                  <a:pt x="460" y="435"/>
                  <a:pt x="460" y="443"/>
                </a:cubicBezTo>
                <a:cubicBezTo>
                  <a:pt x="460" y="451"/>
                  <a:pt x="467" y="458"/>
                  <a:pt x="475" y="458"/>
                </a:cubicBezTo>
                <a:cubicBezTo>
                  <a:pt x="483" y="458"/>
                  <a:pt x="490" y="451"/>
                  <a:pt x="490" y="443"/>
                </a:cubicBezTo>
                <a:cubicBezTo>
                  <a:pt x="490" y="435"/>
                  <a:pt x="483" y="428"/>
                  <a:pt x="475" y="428"/>
                </a:cubicBezTo>
                <a:close/>
                <a:moveTo>
                  <a:pt x="475" y="461"/>
                </a:moveTo>
                <a:cubicBezTo>
                  <a:pt x="467" y="461"/>
                  <a:pt x="460" y="468"/>
                  <a:pt x="460" y="476"/>
                </a:cubicBezTo>
                <a:cubicBezTo>
                  <a:pt x="460" y="484"/>
                  <a:pt x="467" y="491"/>
                  <a:pt x="475" y="491"/>
                </a:cubicBezTo>
                <a:cubicBezTo>
                  <a:pt x="483" y="491"/>
                  <a:pt x="490" y="484"/>
                  <a:pt x="490" y="476"/>
                </a:cubicBezTo>
                <a:cubicBezTo>
                  <a:pt x="490" y="468"/>
                  <a:pt x="483" y="461"/>
                  <a:pt x="475" y="461"/>
                </a:cubicBezTo>
                <a:close/>
                <a:moveTo>
                  <a:pt x="475" y="494"/>
                </a:moveTo>
                <a:cubicBezTo>
                  <a:pt x="467" y="494"/>
                  <a:pt x="460" y="500"/>
                  <a:pt x="460" y="509"/>
                </a:cubicBezTo>
                <a:cubicBezTo>
                  <a:pt x="460" y="517"/>
                  <a:pt x="467" y="523"/>
                  <a:pt x="475" y="523"/>
                </a:cubicBezTo>
                <a:cubicBezTo>
                  <a:pt x="483" y="523"/>
                  <a:pt x="490" y="517"/>
                  <a:pt x="490" y="509"/>
                </a:cubicBezTo>
                <a:cubicBezTo>
                  <a:pt x="490" y="500"/>
                  <a:pt x="483" y="494"/>
                  <a:pt x="475" y="494"/>
                </a:cubicBezTo>
                <a:close/>
                <a:moveTo>
                  <a:pt x="475" y="527"/>
                </a:moveTo>
                <a:cubicBezTo>
                  <a:pt x="467" y="527"/>
                  <a:pt x="460" y="533"/>
                  <a:pt x="460" y="542"/>
                </a:cubicBezTo>
                <a:cubicBezTo>
                  <a:pt x="460" y="550"/>
                  <a:pt x="467" y="556"/>
                  <a:pt x="475" y="556"/>
                </a:cubicBezTo>
                <a:cubicBezTo>
                  <a:pt x="483" y="556"/>
                  <a:pt x="490" y="550"/>
                  <a:pt x="490" y="542"/>
                </a:cubicBezTo>
                <a:cubicBezTo>
                  <a:pt x="490" y="533"/>
                  <a:pt x="483" y="527"/>
                  <a:pt x="475" y="527"/>
                </a:cubicBezTo>
                <a:close/>
                <a:moveTo>
                  <a:pt x="475" y="560"/>
                </a:moveTo>
                <a:cubicBezTo>
                  <a:pt x="467" y="560"/>
                  <a:pt x="460" y="566"/>
                  <a:pt x="460" y="574"/>
                </a:cubicBezTo>
                <a:cubicBezTo>
                  <a:pt x="460" y="583"/>
                  <a:pt x="467" y="589"/>
                  <a:pt x="475" y="589"/>
                </a:cubicBezTo>
                <a:cubicBezTo>
                  <a:pt x="483" y="589"/>
                  <a:pt x="490" y="583"/>
                  <a:pt x="490" y="574"/>
                </a:cubicBezTo>
                <a:cubicBezTo>
                  <a:pt x="490" y="566"/>
                  <a:pt x="483" y="560"/>
                  <a:pt x="475" y="560"/>
                </a:cubicBezTo>
                <a:close/>
                <a:moveTo>
                  <a:pt x="475" y="593"/>
                </a:moveTo>
                <a:cubicBezTo>
                  <a:pt x="467" y="593"/>
                  <a:pt x="460" y="599"/>
                  <a:pt x="460" y="607"/>
                </a:cubicBezTo>
                <a:cubicBezTo>
                  <a:pt x="460" y="616"/>
                  <a:pt x="467" y="622"/>
                  <a:pt x="475" y="622"/>
                </a:cubicBezTo>
                <a:cubicBezTo>
                  <a:pt x="483" y="622"/>
                  <a:pt x="490" y="616"/>
                  <a:pt x="490" y="607"/>
                </a:cubicBezTo>
                <a:cubicBezTo>
                  <a:pt x="490" y="599"/>
                  <a:pt x="483" y="593"/>
                  <a:pt x="475" y="593"/>
                </a:cubicBezTo>
                <a:close/>
                <a:moveTo>
                  <a:pt x="475" y="625"/>
                </a:moveTo>
                <a:cubicBezTo>
                  <a:pt x="467" y="625"/>
                  <a:pt x="460" y="632"/>
                  <a:pt x="460" y="640"/>
                </a:cubicBezTo>
                <a:cubicBezTo>
                  <a:pt x="460" y="648"/>
                  <a:pt x="467" y="655"/>
                  <a:pt x="475" y="655"/>
                </a:cubicBezTo>
                <a:cubicBezTo>
                  <a:pt x="483" y="655"/>
                  <a:pt x="490" y="648"/>
                  <a:pt x="490" y="640"/>
                </a:cubicBezTo>
                <a:cubicBezTo>
                  <a:pt x="490" y="632"/>
                  <a:pt x="483" y="625"/>
                  <a:pt x="475" y="625"/>
                </a:cubicBezTo>
                <a:close/>
                <a:moveTo>
                  <a:pt x="475" y="658"/>
                </a:moveTo>
                <a:cubicBezTo>
                  <a:pt x="467" y="658"/>
                  <a:pt x="460" y="665"/>
                  <a:pt x="460" y="673"/>
                </a:cubicBezTo>
                <a:cubicBezTo>
                  <a:pt x="460" y="681"/>
                  <a:pt x="467" y="688"/>
                  <a:pt x="475" y="688"/>
                </a:cubicBezTo>
                <a:cubicBezTo>
                  <a:pt x="483" y="688"/>
                  <a:pt x="490" y="681"/>
                  <a:pt x="490" y="673"/>
                </a:cubicBezTo>
                <a:cubicBezTo>
                  <a:pt x="490" y="665"/>
                  <a:pt x="483" y="658"/>
                  <a:pt x="475" y="658"/>
                </a:cubicBezTo>
                <a:close/>
                <a:moveTo>
                  <a:pt x="475" y="691"/>
                </a:moveTo>
                <a:cubicBezTo>
                  <a:pt x="467" y="691"/>
                  <a:pt x="460" y="698"/>
                  <a:pt x="460" y="706"/>
                </a:cubicBezTo>
                <a:cubicBezTo>
                  <a:pt x="460" y="714"/>
                  <a:pt x="467" y="721"/>
                  <a:pt x="475" y="721"/>
                </a:cubicBezTo>
                <a:cubicBezTo>
                  <a:pt x="483" y="721"/>
                  <a:pt x="490" y="714"/>
                  <a:pt x="490" y="706"/>
                </a:cubicBezTo>
                <a:cubicBezTo>
                  <a:pt x="490" y="698"/>
                  <a:pt x="483" y="691"/>
                  <a:pt x="475" y="691"/>
                </a:cubicBezTo>
                <a:close/>
                <a:moveTo>
                  <a:pt x="475" y="724"/>
                </a:moveTo>
                <a:cubicBezTo>
                  <a:pt x="467" y="724"/>
                  <a:pt x="460" y="731"/>
                  <a:pt x="460" y="739"/>
                </a:cubicBezTo>
                <a:cubicBezTo>
                  <a:pt x="460" y="747"/>
                  <a:pt x="467" y="754"/>
                  <a:pt x="475" y="754"/>
                </a:cubicBezTo>
                <a:cubicBezTo>
                  <a:pt x="483" y="754"/>
                  <a:pt x="490" y="747"/>
                  <a:pt x="490" y="739"/>
                </a:cubicBezTo>
                <a:cubicBezTo>
                  <a:pt x="490" y="731"/>
                  <a:pt x="483" y="724"/>
                  <a:pt x="475" y="724"/>
                </a:cubicBezTo>
                <a:close/>
                <a:moveTo>
                  <a:pt x="475" y="757"/>
                </a:moveTo>
                <a:cubicBezTo>
                  <a:pt x="467" y="757"/>
                  <a:pt x="460" y="764"/>
                  <a:pt x="460" y="772"/>
                </a:cubicBezTo>
                <a:cubicBezTo>
                  <a:pt x="460" y="780"/>
                  <a:pt x="467" y="787"/>
                  <a:pt x="475" y="787"/>
                </a:cubicBezTo>
                <a:cubicBezTo>
                  <a:pt x="483" y="787"/>
                  <a:pt x="490" y="780"/>
                  <a:pt x="490" y="772"/>
                </a:cubicBezTo>
                <a:cubicBezTo>
                  <a:pt x="490" y="764"/>
                  <a:pt x="483" y="757"/>
                  <a:pt x="475" y="757"/>
                </a:cubicBezTo>
                <a:close/>
                <a:moveTo>
                  <a:pt x="475" y="790"/>
                </a:moveTo>
                <a:cubicBezTo>
                  <a:pt x="467" y="790"/>
                  <a:pt x="460" y="797"/>
                  <a:pt x="460" y="805"/>
                </a:cubicBezTo>
                <a:cubicBezTo>
                  <a:pt x="460" y="813"/>
                  <a:pt x="467" y="820"/>
                  <a:pt x="475" y="820"/>
                </a:cubicBezTo>
                <a:cubicBezTo>
                  <a:pt x="483" y="820"/>
                  <a:pt x="490" y="813"/>
                  <a:pt x="490" y="805"/>
                </a:cubicBezTo>
                <a:cubicBezTo>
                  <a:pt x="490" y="797"/>
                  <a:pt x="483" y="790"/>
                  <a:pt x="475" y="790"/>
                </a:cubicBezTo>
                <a:close/>
                <a:moveTo>
                  <a:pt x="475" y="823"/>
                </a:moveTo>
                <a:cubicBezTo>
                  <a:pt x="467" y="823"/>
                  <a:pt x="460" y="830"/>
                  <a:pt x="460" y="838"/>
                </a:cubicBezTo>
                <a:cubicBezTo>
                  <a:pt x="460" y="846"/>
                  <a:pt x="467" y="853"/>
                  <a:pt x="475" y="853"/>
                </a:cubicBezTo>
                <a:cubicBezTo>
                  <a:pt x="483" y="853"/>
                  <a:pt x="490" y="846"/>
                  <a:pt x="490" y="838"/>
                </a:cubicBezTo>
                <a:cubicBezTo>
                  <a:pt x="490" y="830"/>
                  <a:pt x="483" y="823"/>
                  <a:pt x="475" y="823"/>
                </a:cubicBezTo>
                <a:close/>
                <a:moveTo>
                  <a:pt x="475" y="856"/>
                </a:moveTo>
                <a:cubicBezTo>
                  <a:pt x="467" y="856"/>
                  <a:pt x="460" y="863"/>
                  <a:pt x="460" y="871"/>
                </a:cubicBezTo>
                <a:cubicBezTo>
                  <a:pt x="460" y="879"/>
                  <a:pt x="467" y="886"/>
                  <a:pt x="475" y="886"/>
                </a:cubicBezTo>
                <a:cubicBezTo>
                  <a:pt x="483" y="886"/>
                  <a:pt x="490" y="879"/>
                  <a:pt x="490" y="871"/>
                </a:cubicBezTo>
                <a:cubicBezTo>
                  <a:pt x="490" y="863"/>
                  <a:pt x="483" y="856"/>
                  <a:pt x="475" y="856"/>
                </a:cubicBezTo>
                <a:close/>
                <a:moveTo>
                  <a:pt x="475" y="889"/>
                </a:moveTo>
                <a:cubicBezTo>
                  <a:pt x="467" y="889"/>
                  <a:pt x="460" y="895"/>
                  <a:pt x="460" y="904"/>
                </a:cubicBezTo>
                <a:cubicBezTo>
                  <a:pt x="460" y="912"/>
                  <a:pt x="467" y="918"/>
                  <a:pt x="475" y="918"/>
                </a:cubicBezTo>
                <a:cubicBezTo>
                  <a:pt x="483" y="918"/>
                  <a:pt x="490" y="912"/>
                  <a:pt x="490" y="904"/>
                </a:cubicBezTo>
                <a:cubicBezTo>
                  <a:pt x="490" y="895"/>
                  <a:pt x="483" y="889"/>
                  <a:pt x="475" y="889"/>
                </a:cubicBezTo>
                <a:close/>
                <a:moveTo>
                  <a:pt x="475" y="922"/>
                </a:moveTo>
                <a:cubicBezTo>
                  <a:pt x="467" y="922"/>
                  <a:pt x="460" y="928"/>
                  <a:pt x="460" y="937"/>
                </a:cubicBezTo>
                <a:cubicBezTo>
                  <a:pt x="460" y="945"/>
                  <a:pt x="467" y="951"/>
                  <a:pt x="475" y="951"/>
                </a:cubicBezTo>
                <a:cubicBezTo>
                  <a:pt x="483" y="951"/>
                  <a:pt x="490" y="945"/>
                  <a:pt x="490" y="937"/>
                </a:cubicBezTo>
                <a:cubicBezTo>
                  <a:pt x="490" y="928"/>
                  <a:pt x="483" y="922"/>
                  <a:pt x="475" y="922"/>
                </a:cubicBezTo>
                <a:close/>
                <a:moveTo>
                  <a:pt x="475" y="955"/>
                </a:moveTo>
                <a:cubicBezTo>
                  <a:pt x="467" y="955"/>
                  <a:pt x="460" y="961"/>
                  <a:pt x="460" y="970"/>
                </a:cubicBezTo>
                <a:cubicBezTo>
                  <a:pt x="460" y="978"/>
                  <a:pt x="467" y="984"/>
                  <a:pt x="475" y="984"/>
                </a:cubicBezTo>
                <a:cubicBezTo>
                  <a:pt x="483" y="984"/>
                  <a:pt x="490" y="978"/>
                  <a:pt x="490" y="970"/>
                </a:cubicBezTo>
                <a:cubicBezTo>
                  <a:pt x="490" y="961"/>
                  <a:pt x="483" y="955"/>
                  <a:pt x="475" y="955"/>
                </a:cubicBezTo>
                <a:close/>
                <a:moveTo>
                  <a:pt x="475" y="988"/>
                </a:moveTo>
                <a:cubicBezTo>
                  <a:pt x="467" y="988"/>
                  <a:pt x="460" y="994"/>
                  <a:pt x="460" y="1002"/>
                </a:cubicBezTo>
                <a:cubicBezTo>
                  <a:pt x="460" y="1011"/>
                  <a:pt x="467" y="1017"/>
                  <a:pt x="475" y="1017"/>
                </a:cubicBezTo>
                <a:cubicBezTo>
                  <a:pt x="483" y="1017"/>
                  <a:pt x="490" y="1011"/>
                  <a:pt x="490" y="1002"/>
                </a:cubicBezTo>
                <a:cubicBezTo>
                  <a:pt x="490" y="994"/>
                  <a:pt x="483" y="988"/>
                  <a:pt x="475" y="988"/>
                </a:cubicBezTo>
                <a:close/>
                <a:moveTo>
                  <a:pt x="475" y="1021"/>
                </a:moveTo>
                <a:cubicBezTo>
                  <a:pt x="467" y="1021"/>
                  <a:pt x="460" y="1027"/>
                  <a:pt x="460" y="1035"/>
                </a:cubicBezTo>
                <a:cubicBezTo>
                  <a:pt x="460" y="1044"/>
                  <a:pt x="467" y="1050"/>
                  <a:pt x="475" y="1050"/>
                </a:cubicBezTo>
                <a:cubicBezTo>
                  <a:pt x="483" y="1050"/>
                  <a:pt x="490" y="1044"/>
                  <a:pt x="490" y="1035"/>
                </a:cubicBezTo>
                <a:cubicBezTo>
                  <a:pt x="490" y="1027"/>
                  <a:pt x="483" y="1021"/>
                  <a:pt x="475" y="1021"/>
                </a:cubicBezTo>
                <a:close/>
                <a:moveTo>
                  <a:pt x="475" y="1053"/>
                </a:moveTo>
                <a:cubicBezTo>
                  <a:pt x="467" y="1053"/>
                  <a:pt x="460" y="1060"/>
                  <a:pt x="460" y="1068"/>
                </a:cubicBezTo>
                <a:cubicBezTo>
                  <a:pt x="460" y="1076"/>
                  <a:pt x="467" y="1083"/>
                  <a:pt x="475" y="1083"/>
                </a:cubicBezTo>
                <a:cubicBezTo>
                  <a:pt x="483" y="1083"/>
                  <a:pt x="490" y="1076"/>
                  <a:pt x="490" y="1068"/>
                </a:cubicBezTo>
                <a:cubicBezTo>
                  <a:pt x="490" y="1060"/>
                  <a:pt x="483" y="1053"/>
                  <a:pt x="475" y="1053"/>
                </a:cubicBezTo>
                <a:close/>
                <a:moveTo>
                  <a:pt x="475" y="1086"/>
                </a:moveTo>
                <a:cubicBezTo>
                  <a:pt x="467" y="1086"/>
                  <a:pt x="460" y="1093"/>
                  <a:pt x="460" y="1101"/>
                </a:cubicBezTo>
                <a:cubicBezTo>
                  <a:pt x="460" y="1109"/>
                  <a:pt x="467" y="1116"/>
                  <a:pt x="475" y="1116"/>
                </a:cubicBezTo>
                <a:cubicBezTo>
                  <a:pt x="483" y="1116"/>
                  <a:pt x="490" y="1109"/>
                  <a:pt x="490" y="1101"/>
                </a:cubicBezTo>
                <a:cubicBezTo>
                  <a:pt x="490" y="1093"/>
                  <a:pt x="483" y="1086"/>
                  <a:pt x="475" y="1086"/>
                </a:cubicBezTo>
                <a:close/>
                <a:moveTo>
                  <a:pt x="475" y="1119"/>
                </a:moveTo>
                <a:cubicBezTo>
                  <a:pt x="467" y="1119"/>
                  <a:pt x="460" y="1126"/>
                  <a:pt x="460" y="1134"/>
                </a:cubicBezTo>
                <a:cubicBezTo>
                  <a:pt x="460" y="1142"/>
                  <a:pt x="467" y="1149"/>
                  <a:pt x="475" y="1149"/>
                </a:cubicBezTo>
                <a:cubicBezTo>
                  <a:pt x="483" y="1149"/>
                  <a:pt x="490" y="1142"/>
                  <a:pt x="490" y="1134"/>
                </a:cubicBezTo>
                <a:cubicBezTo>
                  <a:pt x="490" y="1126"/>
                  <a:pt x="483" y="1119"/>
                  <a:pt x="475" y="1119"/>
                </a:cubicBezTo>
                <a:close/>
                <a:moveTo>
                  <a:pt x="475" y="1152"/>
                </a:moveTo>
                <a:cubicBezTo>
                  <a:pt x="467" y="1152"/>
                  <a:pt x="460" y="1159"/>
                  <a:pt x="460" y="1167"/>
                </a:cubicBezTo>
                <a:cubicBezTo>
                  <a:pt x="460" y="1175"/>
                  <a:pt x="467" y="1182"/>
                  <a:pt x="475" y="1182"/>
                </a:cubicBezTo>
                <a:cubicBezTo>
                  <a:pt x="483" y="1182"/>
                  <a:pt x="490" y="1175"/>
                  <a:pt x="490" y="1167"/>
                </a:cubicBezTo>
                <a:cubicBezTo>
                  <a:pt x="490" y="1159"/>
                  <a:pt x="483" y="1152"/>
                  <a:pt x="475" y="1152"/>
                </a:cubicBezTo>
                <a:close/>
                <a:moveTo>
                  <a:pt x="475" y="1185"/>
                </a:moveTo>
                <a:cubicBezTo>
                  <a:pt x="467" y="1185"/>
                  <a:pt x="460" y="1192"/>
                  <a:pt x="460" y="1200"/>
                </a:cubicBezTo>
                <a:cubicBezTo>
                  <a:pt x="460" y="1208"/>
                  <a:pt x="467" y="1215"/>
                  <a:pt x="475" y="1215"/>
                </a:cubicBezTo>
                <a:cubicBezTo>
                  <a:pt x="483" y="1215"/>
                  <a:pt x="490" y="1208"/>
                  <a:pt x="490" y="1200"/>
                </a:cubicBezTo>
                <a:cubicBezTo>
                  <a:pt x="490" y="1192"/>
                  <a:pt x="483" y="1185"/>
                  <a:pt x="475" y="1185"/>
                </a:cubicBezTo>
                <a:close/>
                <a:moveTo>
                  <a:pt x="475" y="1218"/>
                </a:moveTo>
                <a:cubicBezTo>
                  <a:pt x="467" y="1218"/>
                  <a:pt x="460" y="1225"/>
                  <a:pt x="460" y="1233"/>
                </a:cubicBezTo>
                <a:cubicBezTo>
                  <a:pt x="460" y="1241"/>
                  <a:pt x="467" y="1248"/>
                  <a:pt x="475" y="1248"/>
                </a:cubicBezTo>
                <a:cubicBezTo>
                  <a:pt x="483" y="1248"/>
                  <a:pt x="490" y="1241"/>
                  <a:pt x="490" y="1233"/>
                </a:cubicBezTo>
                <a:cubicBezTo>
                  <a:pt x="490" y="1225"/>
                  <a:pt x="483" y="1218"/>
                  <a:pt x="475" y="1218"/>
                </a:cubicBezTo>
                <a:close/>
                <a:moveTo>
                  <a:pt x="475" y="1251"/>
                </a:moveTo>
                <a:cubicBezTo>
                  <a:pt x="467" y="1251"/>
                  <a:pt x="460" y="1258"/>
                  <a:pt x="460" y="1266"/>
                </a:cubicBezTo>
                <a:cubicBezTo>
                  <a:pt x="460" y="1274"/>
                  <a:pt x="467" y="1281"/>
                  <a:pt x="475" y="1281"/>
                </a:cubicBezTo>
                <a:cubicBezTo>
                  <a:pt x="483" y="1281"/>
                  <a:pt x="490" y="1274"/>
                  <a:pt x="490" y="1266"/>
                </a:cubicBezTo>
                <a:cubicBezTo>
                  <a:pt x="490" y="1258"/>
                  <a:pt x="483" y="1251"/>
                  <a:pt x="475" y="1251"/>
                </a:cubicBezTo>
                <a:close/>
                <a:moveTo>
                  <a:pt x="475" y="1284"/>
                </a:moveTo>
                <a:cubicBezTo>
                  <a:pt x="467" y="1284"/>
                  <a:pt x="460" y="1291"/>
                  <a:pt x="460" y="1299"/>
                </a:cubicBezTo>
                <a:cubicBezTo>
                  <a:pt x="460" y="1307"/>
                  <a:pt x="467" y="1314"/>
                  <a:pt x="475" y="1314"/>
                </a:cubicBezTo>
                <a:cubicBezTo>
                  <a:pt x="483" y="1314"/>
                  <a:pt x="490" y="1307"/>
                  <a:pt x="490" y="1299"/>
                </a:cubicBezTo>
                <a:cubicBezTo>
                  <a:pt x="490" y="1291"/>
                  <a:pt x="483" y="1284"/>
                  <a:pt x="475" y="1284"/>
                </a:cubicBezTo>
                <a:close/>
                <a:moveTo>
                  <a:pt x="475" y="1317"/>
                </a:moveTo>
                <a:cubicBezTo>
                  <a:pt x="467" y="1317"/>
                  <a:pt x="460" y="1323"/>
                  <a:pt x="460" y="1332"/>
                </a:cubicBezTo>
                <a:cubicBezTo>
                  <a:pt x="460" y="1340"/>
                  <a:pt x="467" y="1346"/>
                  <a:pt x="475" y="1346"/>
                </a:cubicBezTo>
                <a:cubicBezTo>
                  <a:pt x="483" y="1346"/>
                  <a:pt x="490" y="1340"/>
                  <a:pt x="490" y="1332"/>
                </a:cubicBezTo>
                <a:cubicBezTo>
                  <a:pt x="490" y="1323"/>
                  <a:pt x="483" y="1317"/>
                  <a:pt x="475" y="1317"/>
                </a:cubicBezTo>
                <a:close/>
                <a:moveTo>
                  <a:pt x="475" y="1350"/>
                </a:moveTo>
                <a:cubicBezTo>
                  <a:pt x="467" y="1350"/>
                  <a:pt x="460" y="1356"/>
                  <a:pt x="460" y="1365"/>
                </a:cubicBezTo>
                <a:cubicBezTo>
                  <a:pt x="460" y="1373"/>
                  <a:pt x="467" y="1379"/>
                  <a:pt x="475" y="1379"/>
                </a:cubicBezTo>
                <a:cubicBezTo>
                  <a:pt x="483" y="1379"/>
                  <a:pt x="490" y="1373"/>
                  <a:pt x="490" y="1365"/>
                </a:cubicBezTo>
                <a:cubicBezTo>
                  <a:pt x="490" y="1356"/>
                  <a:pt x="483" y="1350"/>
                  <a:pt x="475" y="1350"/>
                </a:cubicBezTo>
                <a:close/>
                <a:moveTo>
                  <a:pt x="475" y="1383"/>
                </a:moveTo>
                <a:cubicBezTo>
                  <a:pt x="467" y="1383"/>
                  <a:pt x="460" y="1389"/>
                  <a:pt x="460" y="1397"/>
                </a:cubicBezTo>
                <a:cubicBezTo>
                  <a:pt x="460" y="1406"/>
                  <a:pt x="467" y="1412"/>
                  <a:pt x="475" y="1412"/>
                </a:cubicBezTo>
                <a:cubicBezTo>
                  <a:pt x="483" y="1412"/>
                  <a:pt x="490" y="1406"/>
                  <a:pt x="490" y="1397"/>
                </a:cubicBezTo>
                <a:cubicBezTo>
                  <a:pt x="490" y="1389"/>
                  <a:pt x="483" y="1383"/>
                  <a:pt x="475" y="1383"/>
                </a:cubicBezTo>
                <a:close/>
                <a:moveTo>
                  <a:pt x="475" y="1416"/>
                </a:moveTo>
                <a:cubicBezTo>
                  <a:pt x="467" y="1416"/>
                  <a:pt x="460" y="1422"/>
                  <a:pt x="460" y="1430"/>
                </a:cubicBezTo>
                <a:cubicBezTo>
                  <a:pt x="460" y="1439"/>
                  <a:pt x="467" y="1445"/>
                  <a:pt x="475" y="1445"/>
                </a:cubicBezTo>
                <a:cubicBezTo>
                  <a:pt x="483" y="1445"/>
                  <a:pt x="490" y="1439"/>
                  <a:pt x="490" y="1430"/>
                </a:cubicBezTo>
                <a:cubicBezTo>
                  <a:pt x="490" y="1422"/>
                  <a:pt x="483" y="1416"/>
                  <a:pt x="475" y="1416"/>
                </a:cubicBezTo>
                <a:close/>
                <a:moveTo>
                  <a:pt x="508" y="0"/>
                </a:moveTo>
                <a:cubicBezTo>
                  <a:pt x="500" y="0"/>
                  <a:pt x="493" y="7"/>
                  <a:pt x="493" y="15"/>
                </a:cubicBezTo>
                <a:cubicBezTo>
                  <a:pt x="493" y="23"/>
                  <a:pt x="500" y="30"/>
                  <a:pt x="508" y="30"/>
                </a:cubicBezTo>
                <a:cubicBezTo>
                  <a:pt x="516" y="30"/>
                  <a:pt x="523" y="23"/>
                  <a:pt x="523" y="15"/>
                </a:cubicBezTo>
                <a:cubicBezTo>
                  <a:pt x="523" y="7"/>
                  <a:pt x="516" y="0"/>
                  <a:pt x="508" y="0"/>
                </a:cubicBezTo>
                <a:close/>
                <a:moveTo>
                  <a:pt x="508" y="33"/>
                </a:moveTo>
                <a:cubicBezTo>
                  <a:pt x="500" y="33"/>
                  <a:pt x="493" y="40"/>
                  <a:pt x="493" y="48"/>
                </a:cubicBezTo>
                <a:cubicBezTo>
                  <a:pt x="493" y="56"/>
                  <a:pt x="500" y="63"/>
                  <a:pt x="508" y="63"/>
                </a:cubicBezTo>
                <a:cubicBezTo>
                  <a:pt x="516" y="63"/>
                  <a:pt x="523" y="56"/>
                  <a:pt x="523" y="48"/>
                </a:cubicBezTo>
                <a:cubicBezTo>
                  <a:pt x="523" y="40"/>
                  <a:pt x="516" y="33"/>
                  <a:pt x="508" y="33"/>
                </a:cubicBezTo>
                <a:close/>
                <a:moveTo>
                  <a:pt x="508" y="66"/>
                </a:moveTo>
                <a:cubicBezTo>
                  <a:pt x="500" y="66"/>
                  <a:pt x="493" y="72"/>
                  <a:pt x="493" y="81"/>
                </a:cubicBezTo>
                <a:cubicBezTo>
                  <a:pt x="493" y="89"/>
                  <a:pt x="500" y="95"/>
                  <a:pt x="508" y="95"/>
                </a:cubicBezTo>
                <a:cubicBezTo>
                  <a:pt x="516" y="95"/>
                  <a:pt x="523" y="89"/>
                  <a:pt x="523" y="81"/>
                </a:cubicBezTo>
                <a:cubicBezTo>
                  <a:pt x="523" y="72"/>
                  <a:pt x="516" y="66"/>
                  <a:pt x="508" y="66"/>
                </a:cubicBezTo>
                <a:close/>
                <a:moveTo>
                  <a:pt x="508" y="99"/>
                </a:moveTo>
                <a:cubicBezTo>
                  <a:pt x="500" y="99"/>
                  <a:pt x="493" y="105"/>
                  <a:pt x="493" y="114"/>
                </a:cubicBezTo>
                <a:cubicBezTo>
                  <a:pt x="493" y="122"/>
                  <a:pt x="500" y="128"/>
                  <a:pt x="508" y="128"/>
                </a:cubicBezTo>
                <a:cubicBezTo>
                  <a:pt x="516" y="128"/>
                  <a:pt x="523" y="122"/>
                  <a:pt x="523" y="114"/>
                </a:cubicBezTo>
                <a:cubicBezTo>
                  <a:pt x="523" y="105"/>
                  <a:pt x="516" y="99"/>
                  <a:pt x="508" y="99"/>
                </a:cubicBezTo>
                <a:close/>
                <a:moveTo>
                  <a:pt x="508" y="132"/>
                </a:moveTo>
                <a:cubicBezTo>
                  <a:pt x="500" y="132"/>
                  <a:pt x="493" y="138"/>
                  <a:pt x="493" y="147"/>
                </a:cubicBezTo>
                <a:cubicBezTo>
                  <a:pt x="493" y="155"/>
                  <a:pt x="500" y="161"/>
                  <a:pt x="508" y="161"/>
                </a:cubicBezTo>
                <a:cubicBezTo>
                  <a:pt x="516" y="161"/>
                  <a:pt x="523" y="155"/>
                  <a:pt x="523" y="147"/>
                </a:cubicBezTo>
                <a:cubicBezTo>
                  <a:pt x="523" y="138"/>
                  <a:pt x="516" y="132"/>
                  <a:pt x="508" y="132"/>
                </a:cubicBezTo>
                <a:close/>
                <a:moveTo>
                  <a:pt x="508" y="165"/>
                </a:moveTo>
                <a:cubicBezTo>
                  <a:pt x="500" y="165"/>
                  <a:pt x="493" y="171"/>
                  <a:pt x="493" y="179"/>
                </a:cubicBezTo>
                <a:cubicBezTo>
                  <a:pt x="493" y="188"/>
                  <a:pt x="500" y="194"/>
                  <a:pt x="508" y="194"/>
                </a:cubicBezTo>
                <a:cubicBezTo>
                  <a:pt x="516" y="194"/>
                  <a:pt x="523" y="188"/>
                  <a:pt x="523" y="179"/>
                </a:cubicBezTo>
                <a:cubicBezTo>
                  <a:pt x="523" y="171"/>
                  <a:pt x="516" y="165"/>
                  <a:pt x="508" y="165"/>
                </a:cubicBezTo>
                <a:close/>
                <a:moveTo>
                  <a:pt x="508" y="198"/>
                </a:moveTo>
                <a:cubicBezTo>
                  <a:pt x="500" y="198"/>
                  <a:pt x="493" y="204"/>
                  <a:pt x="493" y="212"/>
                </a:cubicBezTo>
                <a:cubicBezTo>
                  <a:pt x="493" y="221"/>
                  <a:pt x="500" y="227"/>
                  <a:pt x="508" y="227"/>
                </a:cubicBezTo>
                <a:cubicBezTo>
                  <a:pt x="516" y="227"/>
                  <a:pt x="523" y="221"/>
                  <a:pt x="523" y="212"/>
                </a:cubicBezTo>
                <a:cubicBezTo>
                  <a:pt x="523" y="204"/>
                  <a:pt x="516" y="198"/>
                  <a:pt x="508" y="198"/>
                </a:cubicBezTo>
                <a:close/>
                <a:moveTo>
                  <a:pt x="508" y="230"/>
                </a:moveTo>
                <a:cubicBezTo>
                  <a:pt x="500" y="230"/>
                  <a:pt x="493" y="237"/>
                  <a:pt x="493" y="245"/>
                </a:cubicBezTo>
                <a:cubicBezTo>
                  <a:pt x="493" y="253"/>
                  <a:pt x="500" y="260"/>
                  <a:pt x="508" y="260"/>
                </a:cubicBezTo>
                <a:cubicBezTo>
                  <a:pt x="516" y="260"/>
                  <a:pt x="523" y="253"/>
                  <a:pt x="523" y="245"/>
                </a:cubicBezTo>
                <a:cubicBezTo>
                  <a:pt x="523" y="237"/>
                  <a:pt x="516" y="230"/>
                  <a:pt x="508" y="230"/>
                </a:cubicBezTo>
                <a:close/>
                <a:moveTo>
                  <a:pt x="508" y="263"/>
                </a:moveTo>
                <a:cubicBezTo>
                  <a:pt x="500" y="263"/>
                  <a:pt x="493" y="270"/>
                  <a:pt x="493" y="278"/>
                </a:cubicBezTo>
                <a:cubicBezTo>
                  <a:pt x="493" y="286"/>
                  <a:pt x="500" y="293"/>
                  <a:pt x="508" y="293"/>
                </a:cubicBezTo>
                <a:cubicBezTo>
                  <a:pt x="516" y="293"/>
                  <a:pt x="523" y="286"/>
                  <a:pt x="523" y="278"/>
                </a:cubicBezTo>
                <a:cubicBezTo>
                  <a:pt x="523" y="270"/>
                  <a:pt x="516" y="263"/>
                  <a:pt x="508" y="263"/>
                </a:cubicBezTo>
                <a:close/>
                <a:moveTo>
                  <a:pt x="508" y="296"/>
                </a:moveTo>
                <a:cubicBezTo>
                  <a:pt x="500" y="296"/>
                  <a:pt x="493" y="303"/>
                  <a:pt x="493" y="311"/>
                </a:cubicBezTo>
                <a:cubicBezTo>
                  <a:pt x="493" y="319"/>
                  <a:pt x="500" y="326"/>
                  <a:pt x="508" y="326"/>
                </a:cubicBezTo>
                <a:cubicBezTo>
                  <a:pt x="516" y="326"/>
                  <a:pt x="523" y="319"/>
                  <a:pt x="523" y="311"/>
                </a:cubicBezTo>
                <a:cubicBezTo>
                  <a:pt x="523" y="303"/>
                  <a:pt x="516" y="296"/>
                  <a:pt x="508" y="296"/>
                </a:cubicBezTo>
                <a:close/>
                <a:moveTo>
                  <a:pt x="508" y="329"/>
                </a:moveTo>
                <a:cubicBezTo>
                  <a:pt x="500" y="329"/>
                  <a:pt x="493" y="336"/>
                  <a:pt x="493" y="344"/>
                </a:cubicBezTo>
                <a:cubicBezTo>
                  <a:pt x="493" y="352"/>
                  <a:pt x="500" y="359"/>
                  <a:pt x="508" y="359"/>
                </a:cubicBezTo>
                <a:cubicBezTo>
                  <a:pt x="516" y="359"/>
                  <a:pt x="523" y="352"/>
                  <a:pt x="523" y="344"/>
                </a:cubicBezTo>
                <a:cubicBezTo>
                  <a:pt x="523" y="336"/>
                  <a:pt x="516" y="329"/>
                  <a:pt x="508" y="329"/>
                </a:cubicBezTo>
                <a:close/>
                <a:moveTo>
                  <a:pt x="508" y="362"/>
                </a:moveTo>
                <a:cubicBezTo>
                  <a:pt x="500" y="362"/>
                  <a:pt x="493" y="369"/>
                  <a:pt x="493" y="377"/>
                </a:cubicBezTo>
                <a:cubicBezTo>
                  <a:pt x="493" y="385"/>
                  <a:pt x="500" y="392"/>
                  <a:pt x="508" y="392"/>
                </a:cubicBezTo>
                <a:cubicBezTo>
                  <a:pt x="516" y="392"/>
                  <a:pt x="523" y="385"/>
                  <a:pt x="523" y="377"/>
                </a:cubicBezTo>
                <a:cubicBezTo>
                  <a:pt x="523" y="369"/>
                  <a:pt x="516" y="362"/>
                  <a:pt x="508" y="362"/>
                </a:cubicBezTo>
                <a:close/>
                <a:moveTo>
                  <a:pt x="508" y="395"/>
                </a:moveTo>
                <a:cubicBezTo>
                  <a:pt x="500" y="395"/>
                  <a:pt x="493" y="402"/>
                  <a:pt x="493" y="410"/>
                </a:cubicBezTo>
                <a:cubicBezTo>
                  <a:pt x="493" y="418"/>
                  <a:pt x="500" y="425"/>
                  <a:pt x="508" y="425"/>
                </a:cubicBezTo>
                <a:cubicBezTo>
                  <a:pt x="516" y="425"/>
                  <a:pt x="523" y="418"/>
                  <a:pt x="523" y="410"/>
                </a:cubicBezTo>
                <a:cubicBezTo>
                  <a:pt x="523" y="402"/>
                  <a:pt x="516" y="395"/>
                  <a:pt x="508" y="395"/>
                </a:cubicBezTo>
                <a:close/>
                <a:moveTo>
                  <a:pt x="508" y="428"/>
                </a:moveTo>
                <a:cubicBezTo>
                  <a:pt x="500" y="428"/>
                  <a:pt x="493" y="435"/>
                  <a:pt x="493" y="443"/>
                </a:cubicBezTo>
                <a:cubicBezTo>
                  <a:pt x="493" y="451"/>
                  <a:pt x="500" y="458"/>
                  <a:pt x="508" y="458"/>
                </a:cubicBezTo>
                <a:cubicBezTo>
                  <a:pt x="516" y="458"/>
                  <a:pt x="523" y="451"/>
                  <a:pt x="523" y="443"/>
                </a:cubicBezTo>
                <a:cubicBezTo>
                  <a:pt x="523" y="435"/>
                  <a:pt x="516" y="428"/>
                  <a:pt x="508" y="428"/>
                </a:cubicBezTo>
                <a:close/>
                <a:moveTo>
                  <a:pt x="508" y="461"/>
                </a:moveTo>
                <a:cubicBezTo>
                  <a:pt x="500" y="461"/>
                  <a:pt x="493" y="468"/>
                  <a:pt x="493" y="476"/>
                </a:cubicBezTo>
                <a:cubicBezTo>
                  <a:pt x="493" y="484"/>
                  <a:pt x="500" y="491"/>
                  <a:pt x="508" y="491"/>
                </a:cubicBezTo>
                <a:cubicBezTo>
                  <a:pt x="516" y="491"/>
                  <a:pt x="523" y="484"/>
                  <a:pt x="523" y="476"/>
                </a:cubicBezTo>
                <a:cubicBezTo>
                  <a:pt x="523" y="468"/>
                  <a:pt x="516" y="461"/>
                  <a:pt x="508" y="461"/>
                </a:cubicBezTo>
                <a:close/>
                <a:moveTo>
                  <a:pt x="508" y="494"/>
                </a:moveTo>
                <a:cubicBezTo>
                  <a:pt x="500" y="494"/>
                  <a:pt x="493" y="500"/>
                  <a:pt x="493" y="509"/>
                </a:cubicBezTo>
                <a:cubicBezTo>
                  <a:pt x="493" y="517"/>
                  <a:pt x="500" y="523"/>
                  <a:pt x="508" y="523"/>
                </a:cubicBezTo>
                <a:cubicBezTo>
                  <a:pt x="516" y="523"/>
                  <a:pt x="523" y="517"/>
                  <a:pt x="523" y="509"/>
                </a:cubicBezTo>
                <a:cubicBezTo>
                  <a:pt x="523" y="500"/>
                  <a:pt x="516" y="494"/>
                  <a:pt x="508" y="494"/>
                </a:cubicBezTo>
                <a:close/>
                <a:moveTo>
                  <a:pt x="508" y="527"/>
                </a:moveTo>
                <a:cubicBezTo>
                  <a:pt x="500" y="527"/>
                  <a:pt x="493" y="533"/>
                  <a:pt x="493" y="542"/>
                </a:cubicBezTo>
                <a:cubicBezTo>
                  <a:pt x="493" y="550"/>
                  <a:pt x="500" y="556"/>
                  <a:pt x="508" y="556"/>
                </a:cubicBezTo>
                <a:cubicBezTo>
                  <a:pt x="516" y="556"/>
                  <a:pt x="523" y="550"/>
                  <a:pt x="523" y="542"/>
                </a:cubicBezTo>
                <a:cubicBezTo>
                  <a:pt x="523" y="533"/>
                  <a:pt x="516" y="527"/>
                  <a:pt x="508" y="527"/>
                </a:cubicBezTo>
                <a:close/>
                <a:moveTo>
                  <a:pt x="508" y="560"/>
                </a:moveTo>
                <a:cubicBezTo>
                  <a:pt x="500" y="560"/>
                  <a:pt x="493" y="566"/>
                  <a:pt x="493" y="574"/>
                </a:cubicBezTo>
                <a:cubicBezTo>
                  <a:pt x="493" y="583"/>
                  <a:pt x="500" y="589"/>
                  <a:pt x="508" y="589"/>
                </a:cubicBezTo>
                <a:cubicBezTo>
                  <a:pt x="516" y="589"/>
                  <a:pt x="523" y="583"/>
                  <a:pt x="523" y="574"/>
                </a:cubicBezTo>
                <a:cubicBezTo>
                  <a:pt x="523" y="566"/>
                  <a:pt x="516" y="560"/>
                  <a:pt x="508" y="560"/>
                </a:cubicBezTo>
                <a:close/>
                <a:moveTo>
                  <a:pt x="508" y="593"/>
                </a:moveTo>
                <a:cubicBezTo>
                  <a:pt x="500" y="593"/>
                  <a:pt x="493" y="599"/>
                  <a:pt x="493" y="607"/>
                </a:cubicBezTo>
                <a:cubicBezTo>
                  <a:pt x="493" y="616"/>
                  <a:pt x="500" y="622"/>
                  <a:pt x="508" y="622"/>
                </a:cubicBezTo>
                <a:cubicBezTo>
                  <a:pt x="516" y="622"/>
                  <a:pt x="523" y="616"/>
                  <a:pt x="523" y="607"/>
                </a:cubicBezTo>
                <a:cubicBezTo>
                  <a:pt x="523" y="599"/>
                  <a:pt x="516" y="593"/>
                  <a:pt x="508" y="593"/>
                </a:cubicBezTo>
                <a:close/>
                <a:moveTo>
                  <a:pt x="508" y="625"/>
                </a:moveTo>
                <a:cubicBezTo>
                  <a:pt x="500" y="625"/>
                  <a:pt x="493" y="632"/>
                  <a:pt x="493" y="640"/>
                </a:cubicBezTo>
                <a:cubicBezTo>
                  <a:pt x="493" y="648"/>
                  <a:pt x="500" y="655"/>
                  <a:pt x="508" y="655"/>
                </a:cubicBezTo>
                <a:cubicBezTo>
                  <a:pt x="516" y="655"/>
                  <a:pt x="523" y="648"/>
                  <a:pt x="523" y="640"/>
                </a:cubicBezTo>
                <a:cubicBezTo>
                  <a:pt x="523" y="632"/>
                  <a:pt x="516" y="625"/>
                  <a:pt x="508" y="625"/>
                </a:cubicBezTo>
                <a:close/>
                <a:moveTo>
                  <a:pt x="508" y="658"/>
                </a:moveTo>
                <a:cubicBezTo>
                  <a:pt x="500" y="658"/>
                  <a:pt x="493" y="665"/>
                  <a:pt x="493" y="673"/>
                </a:cubicBezTo>
                <a:cubicBezTo>
                  <a:pt x="493" y="681"/>
                  <a:pt x="500" y="688"/>
                  <a:pt x="508" y="688"/>
                </a:cubicBezTo>
                <a:cubicBezTo>
                  <a:pt x="516" y="688"/>
                  <a:pt x="523" y="681"/>
                  <a:pt x="523" y="673"/>
                </a:cubicBezTo>
                <a:cubicBezTo>
                  <a:pt x="523" y="665"/>
                  <a:pt x="516" y="658"/>
                  <a:pt x="508" y="658"/>
                </a:cubicBezTo>
                <a:close/>
                <a:moveTo>
                  <a:pt x="508" y="691"/>
                </a:moveTo>
                <a:cubicBezTo>
                  <a:pt x="500" y="691"/>
                  <a:pt x="493" y="698"/>
                  <a:pt x="493" y="706"/>
                </a:cubicBezTo>
                <a:cubicBezTo>
                  <a:pt x="493" y="714"/>
                  <a:pt x="500" y="721"/>
                  <a:pt x="508" y="721"/>
                </a:cubicBezTo>
                <a:cubicBezTo>
                  <a:pt x="516" y="721"/>
                  <a:pt x="523" y="714"/>
                  <a:pt x="523" y="706"/>
                </a:cubicBezTo>
                <a:cubicBezTo>
                  <a:pt x="523" y="698"/>
                  <a:pt x="516" y="691"/>
                  <a:pt x="508" y="691"/>
                </a:cubicBezTo>
                <a:close/>
                <a:moveTo>
                  <a:pt x="508" y="724"/>
                </a:moveTo>
                <a:cubicBezTo>
                  <a:pt x="500" y="724"/>
                  <a:pt x="493" y="731"/>
                  <a:pt x="493" y="739"/>
                </a:cubicBezTo>
                <a:cubicBezTo>
                  <a:pt x="493" y="747"/>
                  <a:pt x="500" y="754"/>
                  <a:pt x="508" y="754"/>
                </a:cubicBezTo>
                <a:cubicBezTo>
                  <a:pt x="516" y="754"/>
                  <a:pt x="523" y="747"/>
                  <a:pt x="523" y="739"/>
                </a:cubicBezTo>
                <a:cubicBezTo>
                  <a:pt x="523" y="731"/>
                  <a:pt x="516" y="724"/>
                  <a:pt x="508" y="724"/>
                </a:cubicBezTo>
                <a:close/>
                <a:moveTo>
                  <a:pt x="508" y="757"/>
                </a:moveTo>
                <a:cubicBezTo>
                  <a:pt x="500" y="757"/>
                  <a:pt x="493" y="764"/>
                  <a:pt x="493" y="772"/>
                </a:cubicBezTo>
                <a:cubicBezTo>
                  <a:pt x="493" y="780"/>
                  <a:pt x="500" y="787"/>
                  <a:pt x="508" y="787"/>
                </a:cubicBezTo>
                <a:cubicBezTo>
                  <a:pt x="516" y="787"/>
                  <a:pt x="523" y="780"/>
                  <a:pt x="523" y="772"/>
                </a:cubicBezTo>
                <a:cubicBezTo>
                  <a:pt x="523" y="764"/>
                  <a:pt x="516" y="757"/>
                  <a:pt x="508" y="757"/>
                </a:cubicBezTo>
                <a:close/>
                <a:moveTo>
                  <a:pt x="508" y="790"/>
                </a:moveTo>
                <a:cubicBezTo>
                  <a:pt x="500" y="790"/>
                  <a:pt x="493" y="797"/>
                  <a:pt x="493" y="805"/>
                </a:cubicBezTo>
                <a:cubicBezTo>
                  <a:pt x="493" y="813"/>
                  <a:pt x="500" y="820"/>
                  <a:pt x="508" y="820"/>
                </a:cubicBezTo>
                <a:cubicBezTo>
                  <a:pt x="516" y="820"/>
                  <a:pt x="523" y="813"/>
                  <a:pt x="523" y="805"/>
                </a:cubicBezTo>
                <a:cubicBezTo>
                  <a:pt x="523" y="797"/>
                  <a:pt x="516" y="790"/>
                  <a:pt x="508" y="790"/>
                </a:cubicBezTo>
                <a:close/>
                <a:moveTo>
                  <a:pt x="508" y="823"/>
                </a:moveTo>
                <a:cubicBezTo>
                  <a:pt x="500" y="823"/>
                  <a:pt x="493" y="830"/>
                  <a:pt x="493" y="838"/>
                </a:cubicBezTo>
                <a:cubicBezTo>
                  <a:pt x="493" y="846"/>
                  <a:pt x="500" y="853"/>
                  <a:pt x="508" y="853"/>
                </a:cubicBezTo>
                <a:cubicBezTo>
                  <a:pt x="516" y="853"/>
                  <a:pt x="523" y="846"/>
                  <a:pt x="523" y="838"/>
                </a:cubicBezTo>
                <a:cubicBezTo>
                  <a:pt x="523" y="830"/>
                  <a:pt x="516" y="823"/>
                  <a:pt x="508" y="823"/>
                </a:cubicBezTo>
                <a:close/>
                <a:moveTo>
                  <a:pt x="508" y="856"/>
                </a:moveTo>
                <a:cubicBezTo>
                  <a:pt x="500" y="856"/>
                  <a:pt x="493" y="863"/>
                  <a:pt x="493" y="871"/>
                </a:cubicBezTo>
                <a:cubicBezTo>
                  <a:pt x="493" y="879"/>
                  <a:pt x="500" y="886"/>
                  <a:pt x="508" y="886"/>
                </a:cubicBezTo>
                <a:cubicBezTo>
                  <a:pt x="516" y="886"/>
                  <a:pt x="523" y="879"/>
                  <a:pt x="523" y="871"/>
                </a:cubicBezTo>
                <a:cubicBezTo>
                  <a:pt x="523" y="863"/>
                  <a:pt x="516" y="856"/>
                  <a:pt x="508" y="856"/>
                </a:cubicBezTo>
                <a:close/>
                <a:moveTo>
                  <a:pt x="508" y="889"/>
                </a:moveTo>
                <a:cubicBezTo>
                  <a:pt x="500" y="889"/>
                  <a:pt x="493" y="895"/>
                  <a:pt x="493" y="904"/>
                </a:cubicBezTo>
                <a:cubicBezTo>
                  <a:pt x="493" y="912"/>
                  <a:pt x="500" y="918"/>
                  <a:pt x="508" y="918"/>
                </a:cubicBezTo>
                <a:cubicBezTo>
                  <a:pt x="516" y="918"/>
                  <a:pt x="523" y="912"/>
                  <a:pt x="523" y="904"/>
                </a:cubicBezTo>
                <a:cubicBezTo>
                  <a:pt x="523" y="895"/>
                  <a:pt x="516" y="889"/>
                  <a:pt x="508" y="889"/>
                </a:cubicBezTo>
                <a:close/>
                <a:moveTo>
                  <a:pt x="508" y="922"/>
                </a:moveTo>
                <a:cubicBezTo>
                  <a:pt x="500" y="922"/>
                  <a:pt x="493" y="928"/>
                  <a:pt x="493" y="937"/>
                </a:cubicBezTo>
                <a:cubicBezTo>
                  <a:pt x="493" y="945"/>
                  <a:pt x="500" y="951"/>
                  <a:pt x="508" y="951"/>
                </a:cubicBezTo>
                <a:cubicBezTo>
                  <a:pt x="516" y="951"/>
                  <a:pt x="523" y="945"/>
                  <a:pt x="523" y="937"/>
                </a:cubicBezTo>
                <a:cubicBezTo>
                  <a:pt x="523" y="928"/>
                  <a:pt x="516" y="922"/>
                  <a:pt x="508" y="922"/>
                </a:cubicBezTo>
                <a:close/>
                <a:moveTo>
                  <a:pt x="508" y="955"/>
                </a:moveTo>
                <a:cubicBezTo>
                  <a:pt x="500" y="955"/>
                  <a:pt x="493" y="961"/>
                  <a:pt x="493" y="970"/>
                </a:cubicBezTo>
                <a:cubicBezTo>
                  <a:pt x="493" y="978"/>
                  <a:pt x="500" y="984"/>
                  <a:pt x="508" y="984"/>
                </a:cubicBezTo>
                <a:cubicBezTo>
                  <a:pt x="516" y="984"/>
                  <a:pt x="523" y="978"/>
                  <a:pt x="523" y="970"/>
                </a:cubicBezTo>
                <a:cubicBezTo>
                  <a:pt x="523" y="961"/>
                  <a:pt x="516" y="955"/>
                  <a:pt x="508" y="955"/>
                </a:cubicBezTo>
                <a:close/>
                <a:moveTo>
                  <a:pt x="508" y="988"/>
                </a:moveTo>
                <a:cubicBezTo>
                  <a:pt x="500" y="988"/>
                  <a:pt x="493" y="994"/>
                  <a:pt x="493" y="1002"/>
                </a:cubicBezTo>
                <a:cubicBezTo>
                  <a:pt x="493" y="1011"/>
                  <a:pt x="500" y="1017"/>
                  <a:pt x="508" y="1017"/>
                </a:cubicBezTo>
                <a:cubicBezTo>
                  <a:pt x="516" y="1017"/>
                  <a:pt x="523" y="1011"/>
                  <a:pt x="523" y="1002"/>
                </a:cubicBezTo>
                <a:cubicBezTo>
                  <a:pt x="523" y="994"/>
                  <a:pt x="516" y="988"/>
                  <a:pt x="508" y="988"/>
                </a:cubicBezTo>
                <a:close/>
                <a:moveTo>
                  <a:pt x="508" y="1021"/>
                </a:moveTo>
                <a:cubicBezTo>
                  <a:pt x="500" y="1021"/>
                  <a:pt x="493" y="1027"/>
                  <a:pt x="493" y="1035"/>
                </a:cubicBezTo>
                <a:cubicBezTo>
                  <a:pt x="493" y="1044"/>
                  <a:pt x="500" y="1050"/>
                  <a:pt x="508" y="1050"/>
                </a:cubicBezTo>
                <a:cubicBezTo>
                  <a:pt x="516" y="1050"/>
                  <a:pt x="523" y="1044"/>
                  <a:pt x="523" y="1035"/>
                </a:cubicBezTo>
                <a:cubicBezTo>
                  <a:pt x="523" y="1027"/>
                  <a:pt x="516" y="1021"/>
                  <a:pt x="508" y="1021"/>
                </a:cubicBezTo>
                <a:close/>
                <a:moveTo>
                  <a:pt x="508" y="1053"/>
                </a:moveTo>
                <a:cubicBezTo>
                  <a:pt x="500" y="1053"/>
                  <a:pt x="493" y="1060"/>
                  <a:pt x="493" y="1068"/>
                </a:cubicBezTo>
                <a:cubicBezTo>
                  <a:pt x="493" y="1076"/>
                  <a:pt x="500" y="1083"/>
                  <a:pt x="508" y="1083"/>
                </a:cubicBezTo>
                <a:cubicBezTo>
                  <a:pt x="516" y="1083"/>
                  <a:pt x="523" y="1076"/>
                  <a:pt x="523" y="1068"/>
                </a:cubicBezTo>
                <a:cubicBezTo>
                  <a:pt x="523" y="1060"/>
                  <a:pt x="516" y="1053"/>
                  <a:pt x="508" y="1053"/>
                </a:cubicBezTo>
                <a:close/>
                <a:moveTo>
                  <a:pt x="508" y="1086"/>
                </a:moveTo>
                <a:cubicBezTo>
                  <a:pt x="500" y="1086"/>
                  <a:pt x="493" y="1093"/>
                  <a:pt x="493" y="1101"/>
                </a:cubicBezTo>
                <a:cubicBezTo>
                  <a:pt x="493" y="1109"/>
                  <a:pt x="500" y="1116"/>
                  <a:pt x="508" y="1116"/>
                </a:cubicBezTo>
                <a:cubicBezTo>
                  <a:pt x="516" y="1116"/>
                  <a:pt x="523" y="1109"/>
                  <a:pt x="523" y="1101"/>
                </a:cubicBezTo>
                <a:cubicBezTo>
                  <a:pt x="523" y="1093"/>
                  <a:pt x="516" y="1086"/>
                  <a:pt x="508" y="1086"/>
                </a:cubicBezTo>
                <a:close/>
                <a:moveTo>
                  <a:pt x="508" y="1119"/>
                </a:moveTo>
                <a:cubicBezTo>
                  <a:pt x="500" y="1119"/>
                  <a:pt x="493" y="1126"/>
                  <a:pt x="493" y="1134"/>
                </a:cubicBezTo>
                <a:cubicBezTo>
                  <a:pt x="493" y="1142"/>
                  <a:pt x="500" y="1149"/>
                  <a:pt x="508" y="1149"/>
                </a:cubicBezTo>
                <a:cubicBezTo>
                  <a:pt x="516" y="1149"/>
                  <a:pt x="523" y="1142"/>
                  <a:pt x="523" y="1134"/>
                </a:cubicBezTo>
                <a:cubicBezTo>
                  <a:pt x="523" y="1126"/>
                  <a:pt x="516" y="1119"/>
                  <a:pt x="508" y="1119"/>
                </a:cubicBezTo>
                <a:close/>
                <a:moveTo>
                  <a:pt x="508" y="1152"/>
                </a:moveTo>
                <a:cubicBezTo>
                  <a:pt x="500" y="1152"/>
                  <a:pt x="493" y="1159"/>
                  <a:pt x="493" y="1167"/>
                </a:cubicBezTo>
                <a:cubicBezTo>
                  <a:pt x="493" y="1175"/>
                  <a:pt x="500" y="1182"/>
                  <a:pt x="508" y="1182"/>
                </a:cubicBezTo>
                <a:cubicBezTo>
                  <a:pt x="516" y="1182"/>
                  <a:pt x="523" y="1175"/>
                  <a:pt x="523" y="1167"/>
                </a:cubicBezTo>
                <a:cubicBezTo>
                  <a:pt x="523" y="1159"/>
                  <a:pt x="516" y="1152"/>
                  <a:pt x="508" y="1152"/>
                </a:cubicBezTo>
                <a:close/>
                <a:moveTo>
                  <a:pt x="508" y="1185"/>
                </a:moveTo>
                <a:cubicBezTo>
                  <a:pt x="500" y="1185"/>
                  <a:pt x="493" y="1192"/>
                  <a:pt x="493" y="1200"/>
                </a:cubicBezTo>
                <a:cubicBezTo>
                  <a:pt x="493" y="1208"/>
                  <a:pt x="500" y="1215"/>
                  <a:pt x="508" y="1215"/>
                </a:cubicBezTo>
                <a:cubicBezTo>
                  <a:pt x="516" y="1215"/>
                  <a:pt x="523" y="1208"/>
                  <a:pt x="523" y="1200"/>
                </a:cubicBezTo>
                <a:cubicBezTo>
                  <a:pt x="523" y="1192"/>
                  <a:pt x="516" y="1185"/>
                  <a:pt x="508" y="1185"/>
                </a:cubicBezTo>
                <a:close/>
                <a:moveTo>
                  <a:pt x="508" y="1218"/>
                </a:moveTo>
                <a:cubicBezTo>
                  <a:pt x="500" y="1218"/>
                  <a:pt x="493" y="1225"/>
                  <a:pt x="493" y="1233"/>
                </a:cubicBezTo>
                <a:cubicBezTo>
                  <a:pt x="493" y="1241"/>
                  <a:pt x="500" y="1248"/>
                  <a:pt x="508" y="1248"/>
                </a:cubicBezTo>
                <a:cubicBezTo>
                  <a:pt x="516" y="1248"/>
                  <a:pt x="523" y="1241"/>
                  <a:pt x="523" y="1233"/>
                </a:cubicBezTo>
                <a:cubicBezTo>
                  <a:pt x="523" y="1225"/>
                  <a:pt x="516" y="1218"/>
                  <a:pt x="508" y="1218"/>
                </a:cubicBezTo>
                <a:close/>
                <a:moveTo>
                  <a:pt x="508" y="1251"/>
                </a:moveTo>
                <a:cubicBezTo>
                  <a:pt x="500" y="1251"/>
                  <a:pt x="493" y="1258"/>
                  <a:pt x="493" y="1266"/>
                </a:cubicBezTo>
                <a:cubicBezTo>
                  <a:pt x="493" y="1274"/>
                  <a:pt x="500" y="1281"/>
                  <a:pt x="508" y="1281"/>
                </a:cubicBezTo>
                <a:cubicBezTo>
                  <a:pt x="516" y="1281"/>
                  <a:pt x="523" y="1274"/>
                  <a:pt x="523" y="1266"/>
                </a:cubicBezTo>
                <a:cubicBezTo>
                  <a:pt x="523" y="1258"/>
                  <a:pt x="516" y="1251"/>
                  <a:pt x="508" y="1251"/>
                </a:cubicBezTo>
                <a:close/>
                <a:moveTo>
                  <a:pt x="508" y="1284"/>
                </a:moveTo>
                <a:cubicBezTo>
                  <a:pt x="500" y="1284"/>
                  <a:pt x="493" y="1291"/>
                  <a:pt x="493" y="1299"/>
                </a:cubicBezTo>
                <a:cubicBezTo>
                  <a:pt x="493" y="1307"/>
                  <a:pt x="500" y="1314"/>
                  <a:pt x="508" y="1314"/>
                </a:cubicBezTo>
                <a:cubicBezTo>
                  <a:pt x="516" y="1314"/>
                  <a:pt x="523" y="1307"/>
                  <a:pt x="523" y="1299"/>
                </a:cubicBezTo>
                <a:cubicBezTo>
                  <a:pt x="523" y="1291"/>
                  <a:pt x="516" y="1284"/>
                  <a:pt x="508" y="1284"/>
                </a:cubicBezTo>
                <a:close/>
                <a:moveTo>
                  <a:pt x="508" y="1317"/>
                </a:moveTo>
                <a:cubicBezTo>
                  <a:pt x="500" y="1317"/>
                  <a:pt x="493" y="1323"/>
                  <a:pt x="493" y="1332"/>
                </a:cubicBezTo>
                <a:cubicBezTo>
                  <a:pt x="493" y="1340"/>
                  <a:pt x="500" y="1346"/>
                  <a:pt x="508" y="1346"/>
                </a:cubicBezTo>
                <a:cubicBezTo>
                  <a:pt x="516" y="1346"/>
                  <a:pt x="523" y="1340"/>
                  <a:pt x="523" y="1332"/>
                </a:cubicBezTo>
                <a:cubicBezTo>
                  <a:pt x="523" y="1323"/>
                  <a:pt x="516" y="1317"/>
                  <a:pt x="508" y="1317"/>
                </a:cubicBezTo>
                <a:close/>
                <a:moveTo>
                  <a:pt x="508" y="1350"/>
                </a:moveTo>
                <a:cubicBezTo>
                  <a:pt x="500" y="1350"/>
                  <a:pt x="493" y="1356"/>
                  <a:pt x="493" y="1365"/>
                </a:cubicBezTo>
                <a:cubicBezTo>
                  <a:pt x="493" y="1373"/>
                  <a:pt x="500" y="1379"/>
                  <a:pt x="508" y="1379"/>
                </a:cubicBezTo>
                <a:cubicBezTo>
                  <a:pt x="516" y="1379"/>
                  <a:pt x="523" y="1373"/>
                  <a:pt x="523" y="1365"/>
                </a:cubicBezTo>
                <a:cubicBezTo>
                  <a:pt x="523" y="1356"/>
                  <a:pt x="516" y="1350"/>
                  <a:pt x="508" y="1350"/>
                </a:cubicBezTo>
                <a:close/>
                <a:moveTo>
                  <a:pt x="508" y="1383"/>
                </a:moveTo>
                <a:cubicBezTo>
                  <a:pt x="500" y="1383"/>
                  <a:pt x="493" y="1389"/>
                  <a:pt x="493" y="1397"/>
                </a:cubicBezTo>
                <a:cubicBezTo>
                  <a:pt x="493" y="1406"/>
                  <a:pt x="500" y="1412"/>
                  <a:pt x="508" y="1412"/>
                </a:cubicBezTo>
                <a:cubicBezTo>
                  <a:pt x="516" y="1412"/>
                  <a:pt x="523" y="1406"/>
                  <a:pt x="523" y="1397"/>
                </a:cubicBezTo>
                <a:cubicBezTo>
                  <a:pt x="523" y="1389"/>
                  <a:pt x="516" y="1383"/>
                  <a:pt x="508" y="1383"/>
                </a:cubicBezTo>
                <a:close/>
                <a:moveTo>
                  <a:pt x="508" y="1416"/>
                </a:moveTo>
                <a:cubicBezTo>
                  <a:pt x="500" y="1416"/>
                  <a:pt x="493" y="1422"/>
                  <a:pt x="493" y="1430"/>
                </a:cubicBezTo>
                <a:cubicBezTo>
                  <a:pt x="493" y="1439"/>
                  <a:pt x="500" y="1445"/>
                  <a:pt x="508" y="1445"/>
                </a:cubicBezTo>
                <a:cubicBezTo>
                  <a:pt x="516" y="1445"/>
                  <a:pt x="523" y="1439"/>
                  <a:pt x="523" y="1430"/>
                </a:cubicBezTo>
                <a:cubicBezTo>
                  <a:pt x="523" y="1422"/>
                  <a:pt x="516" y="1416"/>
                  <a:pt x="508" y="1416"/>
                </a:cubicBezTo>
                <a:close/>
                <a:moveTo>
                  <a:pt x="541" y="0"/>
                </a:moveTo>
                <a:cubicBezTo>
                  <a:pt x="532" y="0"/>
                  <a:pt x="526" y="7"/>
                  <a:pt x="526" y="15"/>
                </a:cubicBezTo>
                <a:cubicBezTo>
                  <a:pt x="526" y="23"/>
                  <a:pt x="532" y="30"/>
                  <a:pt x="541" y="30"/>
                </a:cubicBezTo>
                <a:cubicBezTo>
                  <a:pt x="549" y="30"/>
                  <a:pt x="555" y="23"/>
                  <a:pt x="555" y="15"/>
                </a:cubicBezTo>
                <a:cubicBezTo>
                  <a:pt x="555" y="7"/>
                  <a:pt x="549" y="0"/>
                  <a:pt x="541" y="0"/>
                </a:cubicBezTo>
                <a:close/>
                <a:moveTo>
                  <a:pt x="541" y="33"/>
                </a:moveTo>
                <a:cubicBezTo>
                  <a:pt x="532" y="33"/>
                  <a:pt x="526" y="40"/>
                  <a:pt x="526" y="48"/>
                </a:cubicBezTo>
                <a:cubicBezTo>
                  <a:pt x="526" y="56"/>
                  <a:pt x="532" y="63"/>
                  <a:pt x="541" y="63"/>
                </a:cubicBezTo>
                <a:cubicBezTo>
                  <a:pt x="549" y="63"/>
                  <a:pt x="555" y="56"/>
                  <a:pt x="555" y="48"/>
                </a:cubicBezTo>
                <a:cubicBezTo>
                  <a:pt x="555" y="40"/>
                  <a:pt x="549" y="33"/>
                  <a:pt x="541" y="33"/>
                </a:cubicBezTo>
                <a:close/>
                <a:moveTo>
                  <a:pt x="541" y="66"/>
                </a:moveTo>
                <a:cubicBezTo>
                  <a:pt x="532" y="66"/>
                  <a:pt x="526" y="72"/>
                  <a:pt x="526" y="81"/>
                </a:cubicBezTo>
                <a:cubicBezTo>
                  <a:pt x="526" y="89"/>
                  <a:pt x="532" y="95"/>
                  <a:pt x="541" y="95"/>
                </a:cubicBezTo>
                <a:cubicBezTo>
                  <a:pt x="549" y="95"/>
                  <a:pt x="555" y="89"/>
                  <a:pt x="555" y="81"/>
                </a:cubicBezTo>
                <a:cubicBezTo>
                  <a:pt x="555" y="72"/>
                  <a:pt x="549" y="66"/>
                  <a:pt x="541" y="66"/>
                </a:cubicBezTo>
                <a:close/>
                <a:moveTo>
                  <a:pt x="541" y="99"/>
                </a:moveTo>
                <a:cubicBezTo>
                  <a:pt x="532" y="99"/>
                  <a:pt x="526" y="105"/>
                  <a:pt x="526" y="114"/>
                </a:cubicBezTo>
                <a:cubicBezTo>
                  <a:pt x="526" y="122"/>
                  <a:pt x="532" y="128"/>
                  <a:pt x="541" y="128"/>
                </a:cubicBezTo>
                <a:cubicBezTo>
                  <a:pt x="549" y="128"/>
                  <a:pt x="555" y="122"/>
                  <a:pt x="555" y="114"/>
                </a:cubicBezTo>
                <a:cubicBezTo>
                  <a:pt x="555" y="105"/>
                  <a:pt x="549" y="99"/>
                  <a:pt x="541" y="99"/>
                </a:cubicBezTo>
                <a:close/>
                <a:moveTo>
                  <a:pt x="541" y="132"/>
                </a:moveTo>
                <a:cubicBezTo>
                  <a:pt x="532" y="132"/>
                  <a:pt x="526" y="138"/>
                  <a:pt x="526" y="147"/>
                </a:cubicBezTo>
                <a:cubicBezTo>
                  <a:pt x="526" y="155"/>
                  <a:pt x="532" y="161"/>
                  <a:pt x="541" y="161"/>
                </a:cubicBezTo>
                <a:cubicBezTo>
                  <a:pt x="549" y="161"/>
                  <a:pt x="555" y="155"/>
                  <a:pt x="555" y="147"/>
                </a:cubicBezTo>
                <a:cubicBezTo>
                  <a:pt x="555" y="138"/>
                  <a:pt x="549" y="132"/>
                  <a:pt x="541" y="132"/>
                </a:cubicBezTo>
                <a:close/>
                <a:moveTo>
                  <a:pt x="541" y="165"/>
                </a:moveTo>
                <a:cubicBezTo>
                  <a:pt x="532" y="165"/>
                  <a:pt x="526" y="171"/>
                  <a:pt x="526" y="179"/>
                </a:cubicBezTo>
                <a:cubicBezTo>
                  <a:pt x="526" y="188"/>
                  <a:pt x="532" y="194"/>
                  <a:pt x="541" y="194"/>
                </a:cubicBezTo>
                <a:cubicBezTo>
                  <a:pt x="549" y="194"/>
                  <a:pt x="555" y="188"/>
                  <a:pt x="555" y="179"/>
                </a:cubicBezTo>
                <a:cubicBezTo>
                  <a:pt x="555" y="171"/>
                  <a:pt x="549" y="165"/>
                  <a:pt x="541" y="165"/>
                </a:cubicBezTo>
                <a:close/>
                <a:moveTo>
                  <a:pt x="541" y="198"/>
                </a:moveTo>
                <a:cubicBezTo>
                  <a:pt x="532" y="198"/>
                  <a:pt x="526" y="204"/>
                  <a:pt x="526" y="212"/>
                </a:cubicBezTo>
                <a:cubicBezTo>
                  <a:pt x="526" y="221"/>
                  <a:pt x="532" y="227"/>
                  <a:pt x="541" y="227"/>
                </a:cubicBezTo>
                <a:cubicBezTo>
                  <a:pt x="549" y="227"/>
                  <a:pt x="555" y="221"/>
                  <a:pt x="555" y="212"/>
                </a:cubicBezTo>
                <a:cubicBezTo>
                  <a:pt x="555" y="204"/>
                  <a:pt x="549" y="198"/>
                  <a:pt x="541" y="198"/>
                </a:cubicBezTo>
                <a:close/>
                <a:moveTo>
                  <a:pt x="541" y="230"/>
                </a:moveTo>
                <a:cubicBezTo>
                  <a:pt x="532" y="230"/>
                  <a:pt x="526" y="237"/>
                  <a:pt x="526" y="245"/>
                </a:cubicBezTo>
                <a:cubicBezTo>
                  <a:pt x="526" y="253"/>
                  <a:pt x="532" y="260"/>
                  <a:pt x="541" y="260"/>
                </a:cubicBezTo>
                <a:cubicBezTo>
                  <a:pt x="549" y="260"/>
                  <a:pt x="555" y="253"/>
                  <a:pt x="555" y="245"/>
                </a:cubicBezTo>
                <a:cubicBezTo>
                  <a:pt x="555" y="237"/>
                  <a:pt x="549" y="230"/>
                  <a:pt x="541" y="230"/>
                </a:cubicBezTo>
                <a:close/>
                <a:moveTo>
                  <a:pt x="541" y="263"/>
                </a:moveTo>
                <a:cubicBezTo>
                  <a:pt x="532" y="263"/>
                  <a:pt x="526" y="270"/>
                  <a:pt x="526" y="278"/>
                </a:cubicBezTo>
                <a:cubicBezTo>
                  <a:pt x="526" y="286"/>
                  <a:pt x="532" y="293"/>
                  <a:pt x="541" y="293"/>
                </a:cubicBezTo>
                <a:cubicBezTo>
                  <a:pt x="549" y="293"/>
                  <a:pt x="555" y="286"/>
                  <a:pt x="555" y="278"/>
                </a:cubicBezTo>
                <a:cubicBezTo>
                  <a:pt x="555" y="270"/>
                  <a:pt x="549" y="263"/>
                  <a:pt x="541" y="263"/>
                </a:cubicBezTo>
                <a:close/>
                <a:moveTo>
                  <a:pt x="541" y="296"/>
                </a:moveTo>
                <a:cubicBezTo>
                  <a:pt x="532" y="296"/>
                  <a:pt x="526" y="303"/>
                  <a:pt x="526" y="311"/>
                </a:cubicBezTo>
                <a:cubicBezTo>
                  <a:pt x="526" y="319"/>
                  <a:pt x="532" y="326"/>
                  <a:pt x="541" y="326"/>
                </a:cubicBezTo>
                <a:cubicBezTo>
                  <a:pt x="549" y="326"/>
                  <a:pt x="555" y="319"/>
                  <a:pt x="555" y="311"/>
                </a:cubicBezTo>
                <a:cubicBezTo>
                  <a:pt x="555" y="303"/>
                  <a:pt x="549" y="296"/>
                  <a:pt x="541" y="296"/>
                </a:cubicBezTo>
                <a:close/>
                <a:moveTo>
                  <a:pt x="541" y="329"/>
                </a:moveTo>
                <a:cubicBezTo>
                  <a:pt x="532" y="329"/>
                  <a:pt x="526" y="336"/>
                  <a:pt x="526" y="344"/>
                </a:cubicBezTo>
                <a:cubicBezTo>
                  <a:pt x="526" y="352"/>
                  <a:pt x="532" y="359"/>
                  <a:pt x="541" y="359"/>
                </a:cubicBezTo>
                <a:cubicBezTo>
                  <a:pt x="549" y="359"/>
                  <a:pt x="555" y="352"/>
                  <a:pt x="555" y="344"/>
                </a:cubicBezTo>
                <a:cubicBezTo>
                  <a:pt x="555" y="336"/>
                  <a:pt x="549" y="329"/>
                  <a:pt x="541" y="329"/>
                </a:cubicBezTo>
                <a:close/>
                <a:moveTo>
                  <a:pt x="541" y="362"/>
                </a:moveTo>
                <a:cubicBezTo>
                  <a:pt x="532" y="362"/>
                  <a:pt x="526" y="369"/>
                  <a:pt x="526" y="377"/>
                </a:cubicBezTo>
                <a:cubicBezTo>
                  <a:pt x="526" y="385"/>
                  <a:pt x="532" y="392"/>
                  <a:pt x="541" y="392"/>
                </a:cubicBezTo>
                <a:cubicBezTo>
                  <a:pt x="549" y="392"/>
                  <a:pt x="555" y="385"/>
                  <a:pt x="555" y="377"/>
                </a:cubicBezTo>
                <a:cubicBezTo>
                  <a:pt x="555" y="369"/>
                  <a:pt x="549" y="362"/>
                  <a:pt x="541" y="362"/>
                </a:cubicBezTo>
                <a:close/>
                <a:moveTo>
                  <a:pt x="541" y="395"/>
                </a:moveTo>
                <a:cubicBezTo>
                  <a:pt x="532" y="395"/>
                  <a:pt x="526" y="402"/>
                  <a:pt x="526" y="410"/>
                </a:cubicBezTo>
                <a:cubicBezTo>
                  <a:pt x="526" y="418"/>
                  <a:pt x="532" y="425"/>
                  <a:pt x="541" y="425"/>
                </a:cubicBezTo>
                <a:cubicBezTo>
                  <a:pt x="549" y="425"/>
                  <a:pt x="555" y="418"/>
                  <a:pt x="555" y="410"/>
                </a:cubicBezTo>
                <a:cubicBezTo>
                  <a:pt x="555" y="402"/>
                  <a:pt x="549" y="395"/>
                  <a:pt x="541" y="395"/>
                </a:cubicBezTo>
                <a:close/>
                <a:moveTo>
                  <a:pt x="541" y="428"/>
                </a:moveTo>
                <a:cubicBezTo>
                  <a:pt x="532" y="428"/>
                  <a:pt x="526" y="435"/>
                  <a:pt x="526" y="443"/>
                </a:cubicBezTo>
                <a:cubicBezTo>
                  <a:pt x="526" y="451"/>
                  <a:pt x="532" y="458"/>
                  <a:pt x="541" y="458"/>
                </a:cubicBezTo>
                <a:cubicBezTo>
                  <a:pt x="549" y="458"/>
                  <a:pt x="555" y="451"/>
                  <a:pt x="555" y="443"/>
                </a:cubicBezTo>
                <a:cubicBezTo>
                  <a:pt x="555" y="435"/>
                  <a:pt x="549" y="428"/>
                  <a:pt x="541" y="428"/>
                </a:cubicBezTo>
                <a:close/>
                <a:moveTo>
                  <a:pt x="541" y="461"/>
                </a:moveTo>
                <a:cubicBezTo>
                  <a:pt x="532" y="461"/>
                  <a:pt x="526" y="468"/>
                  <a:pt x="526" y="476"/>
                </a:cubicBezTo>
                <a:cubicBezTo>
                  <a:pt x="526" y="484"/>
                  <a:pt x="532" y="491"/>
                  <a:pt x="541" y="491"/>
                </a:cubicBezTo>
                <a:cubicBezTo>
                  <a:pt x="549" y="491"/>
                  <a:pt x="555" y="484"/>
                  <a:pt x="555" y="476"/>
                </a:cubicBezTo>
                <a:cubicBezTo>
                  <a:pt x="555" y="468"/>
                  <a:pt x="549" y="461"/>
                  <a:pt x="541" y="461"/>
                </a:cubicBezTo>
                <a:close/>
                <a:moveTo>
                  <a:pt x="541" y="494"/>
                </a:moveTo>
                <a:cubicBezTo>
                  <a:pt x="532" y="494"/>
                  <a:pt x="526" y="500"/>
                  <a:pt x="526" y="509"/>
                </a:cubicBezTo>
                <a:cubicBezTo>
                  <a:pt x="526" y="517"/>
                  <a:pt x="532" y="523"/>
                  <a:pt x="541" y="523"/>
                </a:cubicBezTo>
                <a:cubicBezTo>
                  <a:pt x="549" y="523"/>
                  <a:pt x="555" y="517"/>
                  <a:pt x="555" y="509"/>
                </a:cubicBezTo>
                <a:cubicBezTo>
                  <a:pt x="555" y="500"/>
                  <a:pt x="549" y="494"/>
                  <a:pt x="541" y="494"/>
                </a:cubicBezTo>
                <a:close/>
                <a:moveTo>
                  <a:pt x="541" y="527"/>
                </a:moveTo>
                <a:cubicBezTo>
                  <a:pt x="532" y="527"/>
                  <a:pt x="526" y="533"/>
                  <a:pt x="526" y="542"/>
                </a:cubicBezTo>
                <a:cubicBezTo>
                  <a:pt x="526" y="550"/>
                  <a:pt x="532" y="556"/>
                  <a:pt x="541" y="556"/>
                </a:cubicBezTo>
                <a:cubicBezTo>
                  <a:pt x="549" y="556"/>
                  <a:pt x="555" y="550"/>
                  <a:pt x="555" y="542"/>
                </a:cubicBezTo>
                <a:cubicBezTo>
                  <a:pt x="555" y="533"/>
                  <a:pt x="549" y="527"/>
                  <a:pt x="541" y="527"/>
                </a:cubicBezTo>
                <a:close/>
                <a:moveTo>
                  <a:pt x="541" y="560"/>
                </a:moveTo>
                <a:cubicBezTo>
                  <a:pt x="532" y="560"/>
                  <a:pt x="526" y="566"/>
                  <a:pt x="526" y="574"/>
                </a:cubicBezTo>
                <a:cubicBezTo>
                  <a:pt x="526" y="583"/>
                  <a:pt x="532" y="589"/>
                  <a:pt x="541" y="589"/>
                </a:cubicBezTo>
                <a:cubicBezTo>
                  <a:pt x="549" y="589"/>
                  <a:pt x="555" y="583"/>
                  <a:pt x="555" y="574"/>
                </a:cubicBezTo>
                <a:cubicBezTo>
                  <a:pt x="555" y="566"/>
                  <a:pt x="549" y="560"/>
                  <a:pt x="541" y="560"/>
                </a:cubicBezTo>
                <a:close/>
                <a:moveTo>
                  <a:pt x="541" y="593"/>
                </a:moveTo>
                <a:cubicBezTo>
                  <a:pt x="532" y="593"/>
                  <a:pt x="526" y="599"/>
                  <a:pt x="526" y="607"/>
                </a:cubicBezTo>
                <a:cubicBezTo>
                  <a:pt x="526" y="616"/>
                  <a:pt x="532" y="622"/>
                  <a:pt x="541" y="622"/>
                </a:cubicBezTo>
                <a:cubicBezTo>
                  <a:pt x="549" y="622"/>
                  <a:pt x="555" y="616"/>
                  <a:pt x="555" y="607"/>
                </a:cubicBezTo>
                <a:cubicBezTo>
                  <a:pt x="555" y="599"/>
                  <a:pt x="549" y="593"/>
                  <a:pt x="541" y="593"/>
                </a:cubicBezTo>
                <a:close/>
                <a:moveTo>
                  <a:pt x="541" y="625"/>
                </a:moveTo>
                <a:cubicBezTo>
                  <a:pt x="532" y="625"/>
                  <a:pt x="526" y="632"/>
                  <a:pt x="526" y="640"/>
                </a:cubicBezTo>
                <a:cubicBezTo>
                  <a:pt x="526" y="648"/>
                  <a:pt x="532" y="655"/>
                  <a:pt x="541" y="655"/>
                </a:cubicBezTo>
                <a:cubicBezTo>
                  <a:pt x="549" y="655"/>
                  <a:pt x="555" y="648"/>
                  <a:pt x="555" y="640"/>
                </a:cubicBezTo>
                <a:cubicBezTo>
                  <a:pt x="555" y="632"/>
                  <a:pt x="549" y="625"/>
                  <a:pt x="541" y="625"/>
                </a:cubicBezTo>
                <a:close/>
                <a:moveTo>
                  <a:pt x="541" y="658"/>
                </a:moveTo>
                <a:cubicBezTo>
                  <a:pt x="532" y="658"/>
                  <a:pt x="526" y="665"/>
                  <a:pt x="526" y="673"/>
                </a:cubicBezTo>
                <a:cubicBezTo>
                  <a:pt x="526" y="681"/>
                  <a:pt x="532" y="688"/>
                  <a:pt x="541" y="688"/>
                </a:cubicBezTo>
                <a:cubicBezTo>
                  <a:pt x="549" y="688"/>
                  <a:pt x="555" y="681"/>
                  <a:pt x="555" y="673"/>
                </a:cubicBezTo>
                <a:cubicBezTo>
                  <a:pt x="555" y="665"/>
                  <a:pt x="549" y="658"/>
                  <a:pt x="541" y="658"/>
                </a:cubicBezTo>
                <a:close/>
                <a:moveTo>
                  <a:pt x="541" y="691"/>
                </a:moveTo>
                <a:cubicBezTo>
                  <a:pt x="532" y="691"/>
                  <a:pt x="526" y="698"/>
                  <a:pt x="526" y="706"/>
                </a:cubicBezTo>
                <a:cubicBezTo>
                  <a:pt x="526" y="714"/>
                  <a:pt x="532" y="721"/>
                  <a:pt x="541" y="721"/>
                </a:cubicBezTo>
                <a:cubicBezTo>
                  <a:pt x="549" y="721"/>
                  <a:pt x="555" y="714"/>
                  <a:pt x="555" y="706"/>
                </a:cubicBezTo>
                <a:cubicBezTo>
                  <a:pt x="555" y="698"/>
                  <a:pt x="549" y="691"/>
                  <a:pt x="541" y="691"/>
                </a:cubicBezTo>
                <a:close/>
                <a:moveTo>
                  <a:pt x="541" y="724"/>
                </a:moveTo>
                <a:cubicBezTo>
                  <a:pt x="532" y="724"/>
                  <a:pt x="526" y="731"/>
                  <a:pt x="526" y="739"/>
                </a:cubicBezTo>
                <a:cubicBezTo>
                  <a:pt x="526" y="747"/>
                  <a:pt x="532" y="754"/>
                  <a:pt x="541" y="754"/>
                </a:cubicBezTo>
                <a:cubicBezTo>
                  <a:pt x="549" y="754"/>
                  <a:pt x="555" y="747"/>
                  <a:pt x="555" y="739"/>
                </a:cubicBezTo>
                <a:cubicBezTo>
                  <a:pt x="555" y="731"/>
                  <a:pt x="549" y="724"/>
                  <a:pt x="541" y="724"/>
                </a:cubicBezTo>
                <a:close/>
                <a:moveTo>
                  <a:pt x="541" y="757"/>
                </a:moveTo>
                <a:cubicBezTo>
                  <a:pt x="532" y="757"/>
                  <a:pt x="526" y="764"/>
                  <a:pt x="526" y="772"/>
                </a:cubicBezTo>
                <a:cubicBezTo>
                  <a:pt x="526" y="780"/>
                  <a:pt x="532" y="787"/>
                  <a:pt x="541" y="787"/>
                </a:cubicBezTo>
                <a:cubicBezTo>
                  <a:pt x="549" y="787"/>
                  <a:pt x="555" y="780"/>
                  <a:pt x="555" y="772"/>
                </a:cubicBezTo>
                <a:cubicBezTo>
                  <a:pt x="555" y="764"/>
                  <a:pt x="549" y="757"/>
                  <a:pt x="541" y="757"/>
                </a:cubicBezTo>
                <a:close/>
                <a:moveTo>
                  <a:pt x="541" y="790"/>
                </a:moveTo>
                <a:cubicBezTo>
                  <a:pt x="532" y="790"/>
                  <a:pt x="526" y="797"/>
                  <a:pt x="526" y="805"/>
                </a:cubicBezTo>
                <a:cubicBezTo>
                  <a:pt x="526" y="813"/>
                  <a:pt x="532" y="820"/>
                  <a:pt x="541" y="820"/>
                </a:cubicBezTo>
                <a:cubicBezTo>
                  <a:pt x="549" y="820"/>
                  <a:pt x="555" y="813"/>
                  <a:pt x="555" y="805"/>
                </a:cubicBezTo>
                <a:cubicBezTo>
                  <a:pt x="555" y="797"/>
                  <a:pt x="549" y="790"/>
                  <a:pt x="541" y="790"/>
                </a:cubicBezTo>
                <a:close/>
                <a:moveTo>
                  <a:pt x="541" y="823"/>
                </a:moveTo>
                <a:cubicBezTo>
                  <a:pt x="532" y="823"/>
                  <a:pt x="526" y="830"/>
                  <a:pt x="526" y="838"/>
                </a:cubicBezTo>
                <a:cubicBezTo>
                  <a:pt x="526" y="846"/>
                  <a:pt x="532" y="853"/>
                  <a:pt x="541" y="853"/>
                </a:cubicBezTo>
                <a:cubicBezTo>
                  <a:pt x="549" y="853"/>
                  <a:pt x="555" y="846"/>
                  <a:pt x="555" y="838"/>
                </a:cubicBezTo>
                <a:cubicBezTo>
                  <a:pt x="555" y="830"/>
                  <a:pt x="549" y="823"/>
                  <a:pt x="541" y="823"/>
                </a:cubicBezTo>
                <a:close/>
                <a:moveTo>
                  <a:pt x="541" y="856"/>
                </a:moveTo>
                <a:cubicBezTo>
                  <a:pt x="532" y="856"/>
                  <a:pt x="526" y="863"/>
                  <a:pt x="526" y="871"/>
                </a:cubicBezTo>
                <a:cubicBezTo>
                  <a:pt x="526" y="879"/>
                  <a:pt x="532" y="886"/>
                  <a:pt x="541" y="886"/>
                </a:cubicBezTo>
                <a:cubicBezTo>
                  <a:pt x="549" y="886"/>
                  <a:pt x="555" y="879"/>
                  <a:pt x="555" y="871"/>
                </a:cubicBezTo>
                <a:cubicBezTo>
                  <a:pt x="555" y="863"/>
                  <a:pt x="549" y="856"/>
                  <a:pt x="541" y="856"/>
                </a:cubicBezTo>
                <a:close/>
                <a:moveTo>
                  <a:pt x="541" y="889"/>
                </a:moveTo>
                <a:cubicBezTo>
                  <a:pt x="532" y="889"/>
                  <a:pt x="526" y="895"/>
                  <a:pt x="526" y="904"/>
                </a:cubicBezTo>
                <a:cubicBezTo>
                  <a:pt x="526" y="912"/>
                  <a:pt x="532" y="918"/>
                  <a:pt x="541" y="918"/>
                </a:cubicBezTo>
                <a:cubicBezTo>
                  <a:pt x="549" y="918"/>
                  <a:pt x="555" y="912"/>
                  <a:pt x="555" y="904"/>
                </a:cubicBezTo>
                <a:cubicBezTo>
                  <a:pt x="555" y="895"/>
                  <a:pt x="549" y="889"/>
                  <a:pt x="541" y="889"/>
                </a:cubicBezTo>
                <a:close/>
                <a:moveTo>
                  <a:pt x="541" y="922"/>
                </a:moveTo>
                <a:cubicBezTo>
                  <a:pt x="532" y="922"/>
                  <a:pt x="526" y="928"/>
                  <a:pt x="526" y="937"/>
                </a:cubicBezTo>
                <a:cubicBezTo>
                  <a:pt x="526" y="945"/>
                  <a:pt x="532" y="951"/>
                  <a:pt x="541" y="951"/>
                </a:cubicBezTo>
                <a:cubicBezTo>
                  <a:pt x="549" y="951"/>
                  <a:pt x="555" y="945"/>
                  <a:pt x="555" y="937"/>
                </a:cubicBezTo>
                <a:cubicBezTo>
                  <a:pt x="555" y="928"/>
                  <a:pt x="549" y="922"/>
                  <a:pt x="541" y="922"/>
                </a:cubicBezTo>
                <a:close/>
                <a:moveTo>
                  <a:pt x="541" y="955"/>
                </a:moveTo>
                <a:cubicBezTo>
                  <a:pt x="532" y="955"/>
                  <a:pt x="526" y="961"/>
                  <a:pt x="526" y="970"/>
                </a:cubicBezTo>
                <a:cubicBezTo>
                  <a:pt x="526" y="978"/>
                  <a:pt x="532" y="984"/>
                  <a:pt x="541" y="984"/>
                </a:cubicBezTo>
                <a:cubicBezTo>
                  <a:pt x="549" y="984"/>
                  <a:pt x="555" y="978"/>
                  <a:pt x="555" y="970"/>
                </a:cubicBezTo>
                <a:cubicBezTo>
                  <a:pt x="555" y="961"/>
                  <a:pt x="549" y="955"/>
                  <a:pt x="541" y="955"/>
                </a:cubicBezTo>
                <a:close/>
                <a:moveTo>
                  <a:pt x="541" y="988"/>
                </a:moveTo>
                <a:cubicBezTo>
                  <a:pt x="532" y="988"/>
                  <a:pt x="526" y="994"/>
                  <a:pt x="526" y="1002"/>
                </a:cubicBezTo>
                <a:cubicBezTo>
                  <a:pt x="526" y="1011"/>
                  <a:pt x="532" y="1017"/>
                  <a:pt x="541" y="1017"/>
                </a:cubicBezTo>
                <a:cubicBezTo>
                  <a:pt x="549" y="1017"/>
                  <a:pt x="555" y="1011"/>
                  <a:pt x="555" y="1002"/>
                </a:cubicBezTo>
                <a:cubicBezTo>
                  <a:pt x="555" y="994"/>
                  <a:pt x="549" y="988"/>
                  <a:pt x="541" y="988"/>
                </a:cubicBezTo>
                <a:close/>
                <a:moveTo>
                  <a:pt x="541" y="1021"/>
                </a:moveTo>
                <a:cubicBezTo>
                  <a:pt x="532" y="1021"/>
                  <a:pt x="526" y="1027"/>
                  <a:pt x="526" y="1035"/>
                </a:cubicBezTo>
                <a:cubicBezTo>
                  <a:pt x="526" y="1044"/>
                  <a:pt x="532" y="1050"/>
                  <a:pt x="541" y="1050"/>
                </a:cubicBezTo>
                <a:cubicBezTo>
                  <a:pt x="549" y="1050"/>
                  <a:pt x="555" y="1044"/>
                  <a:pt x="555" y="1035"/>
                </a:cubicBezTo>
                <a:cubicBezTo>
                  <a:pt x="555" y="1027"/>
                  <a:pt x="549" y="1021"/>
                  <a:pt x="541" y="1021"/>
                </a:cubicBezTo>
                <a:close/>
                <a:moveTo>
                  <a:pt x="541" y="1053"/>
                </a:moveTo>
                <a:cubicBezTo>
                  <a:pt x="532" y="1053"/>
                  <a:pt x="526" y="1060"/>
                  <a:pt x="526" y="1068"/>
                </a:cubicBezTo>
                <a:cubicBezTo>
                  <a:pt x="526" y="1076"/>
                  <a:pt x="532" y="1083"/>
                  <a:pt x="541" y="1083"/>
                </a:cubicBezTo>
                <a:cubicBezTo>
                  <a:pt x="549" y="1083"/>
                  <a:pt x="555" y="1076"/>
                  <a:pt x="555" y="1068"/>
                </a:cubicBezTo>
                <a:cubicBezTo>
                  <a:pt x="555" y="1060"/>
                  <a:pt x="549" y="1053"/>
                  <a:pt x="541" y="1053"/>
                </a:cubicBezTo>
                <a:close/>
                <a:moveTo>
                  <a:pt x="541" y="1086"/>
                </a:moveTo>
                <a:cubicBezTo>
                  <a:pt x="532" y="1086"/>
                  <a:pt x="526" y="1093"/>
                  <a:pt x="526" y="1101"/>
                </a:cubicBezTo>
                <a:cubicBezTo>
                  <a:pt x="526" y="1109"/>
                  <a:pt x="532" y="1116"/>
                  <a:pt x="541" y="1116"/>
                </a:cubicBezTo>
                <a:cubicBezTo>
                  <a:pt x="549" y="1116"/>
                  <a:pt x="555" y="1109"/>
                  <a:pt x="555" y="1101"/>
                </a:cubicBezTo>
                <a:cubicBezTo>
                  <a:pt x="555" y="1093"/>
                  <a:pt x="549" y="1086"/>
                  <a:pt x="541" y="1086"/>
                </a:cubicBezTo>
                <a:close/>
                <a:moveTo>
                  <a:pt x="541" y="1119"/>
                </a:moveTo>
                <a:cubicBezTo>
                  <a:pt x="532" y="1119"/>
                  <a:pt x="526" y="1126"/>
                  <a:pt x="526" y="1134"/>
                </a:cubicBezTo>
                <a:cubicBezTo>
                  <a:pt x="526" y="1142"/>
                  <a:pt x="532" y="1149"/>
                  <a:pt x="541" y="1149"/>
                </a:cubicBezTo>
                <a:cubicBezTo>
                  <a:pt x="549" y="1149"/>
                  <a:pt x="555" y="1142"/>
                  <a:pt x="555" y="1134"/>
                </a:cubicBezTo>
                <a:cubicBezTo>
                  <a:pt x="555" y="1126"/>
                  <a:pt x="549" y="1119"/>
                  <a:pt x="541" y="1119"/>
                </a:cubicBezTo>
                <a:close/>
                <a:moveTo>
                  <a:pt x="541" y="1152"/>
                </a:moveTo>
                <a:cubicBezTo>
                  <a:pt x="532" y="1152"/>
                  <a:pt x="526" y="1159"/>
                  <a:pt x="526" y="1167"/>
                </a:cubicBezTo>
                <a:cubicBezTo>
                  <a:pt x="526" y="1175"/>
                  <a:pt x="532" y="1182"/>
                  <a:pt x="541" y="1182"/>
                </a:cubicBezTo>
                <a:cubicBezTo>
                  <a:pt x="549" y="1182"/>
                  <a:pt x="555" y="1175"/>
                  <a:pt x="555" y="1167"/>
                </a:cubicBezTo>
                <a:cubicBezTo>
                  <a:pt x="555" y="1159"/>
                  <a:pt x="549" y="1152"/>
                  <a:pt x="541" y="1152"/>
                </a:cubicBezTo>
                <a:close/>
                <a:moveTo>
                  <a:pt x="541" y="1185"/>
                </a:moveTo>
                <a:cubicBezTo>
                  <a:pt x="532" y="1185"/>
                  <a:pt x="526" y="1192"/>
                  <a:pt x="526" y="1200"/>
                </a:cubicBezTo>
                <a:cubicBezTo>
                  <a:pt x="526" y="1208"/>
                  <a:pt x="532" y="1215"/>
                  <a:pt x="541" y="1215"/>
                </a:cubicBezTo>
                <a:cubicBezTo>
                  <a:pt x="549" y="1215"/>
                  <a:pt x="555" y="1208"/>
                  <a:pt x="555" y="1200"/>
                </a:cubicBezTo>
                <a:cubicBezTo>
                  <a:pt x="555" y="1192"/>
                  <a:pt x="549" y="1185"/>
                  <a:pt x="541" y="1185"/>
                </a:cubicBezTo>
                <a:close/>
                <a:moveTo>
                  <a:pt x="541" y="1218"/>
                </a:moveTo>
                <a:cubicBezTo>
                  <a:pt x="532" y="1218"/>
                  <a:pt x="526" y="1225"/>
                  <a:pt x="526" y="1233"/>
                </a:cubicBezTo>
                <a:cubicBezTo>
                  <a:pt x="526" y="1241"/>
                  <a:pt x="532" y="1248"/>
                  <a:pt x="541" y="1248"/>
                </a:cubicBezTo>
                <a:cubicBezTo>
                  <a:pt x="549" y="1248"/>
                  <a:pt x="555" y="1241"/>
                  <a:pt x="555" y="1233"/>
                </a:cubicBezTo>
                <a:cubicBezTo>
                  <a:pt x="555" y="1225"/>
                  <a:pt x="549" y="1218"/>
                  <a:pt x="541" y="1218"/>
                </a:cubicBezTo>
                <a:close/>
                <a:moveTo>
                  <a:pt x="541" y="1251"/>
                </a:moveTo>
                <a:cubicBezTo>
                  <a:pt x="532" y="1251"/>
                  <a:pt x="526" y="1258"/>
                  <a:pt x="526" y="1266"/>
                </a:cubicBezTo>
                <a:cubicBezTo>
                  <a:pt x="526" y="1274"/>
                  <a:pt x="532" y="1281"/>
                  <a:pt x="541" y="1281"/>
                </a:cubicBezTo>
                <a:cubicBezTo>
                  <a:pt x="549" y="1281"/>
                  <a:pt x="555" y="1274"/>
                  <a:pt x="555" y="1266"/>
                </a:cubicBezTo>
                <a:cubicBezTo>
                  <a:pt x="555" y="1258"/>
                  <a:pt x="549" y="1251"/>
                  <a:pt x="541" y="1251"/>
                </a:cubicBezTo>
                <a:close/>
                <a:moveTo>
                  <a:pt x="541" y="1284"/>
                </a:moveTo>
                <a:cubicBezTo>
                  <a:pt x="532" y="1284"/>
                  <a:pt x="526" y="1291"/>
                  <a:pt x="526" y="1299"/>
                </a:cubicBezTo>
                <a:cubicBezTo>
                  <a:pt x="526" y="1307"/>
                  <a:pt x="532" y="1314"/>
                  <a:pt x="541" y="1314"/>
                </a:cubicBezTo>
                <a:cubicBezTo>
                  <a:pt x="549" y="1314"/>
                  <a:pt x="555" y="1307"/>
                  <a:pt x="555" y="1299"/>
                </a:cubicBezTo>
                <a:cubicBezTo>
                  <a:pt x="555" y="1291"/>
                  <a:pt x="549" y="1284"/>
                  <a:pt x="541" y="1284"/>
                </a:cubicBezTo>
                <a:close/>
                <a:moveTo>
                  <a:pt x="541" y="1317"/>
                </a:moveTo>
                <a:cubicBezTo>
                  <a:pt x="532" y="1317"/>
                  <a:pt x="526" y="1323"/>
                  <a:pt x="526" y="1332"/>
                </a:cubicBezTo>
                <a:cubicBezTo>
                  <a:pt x="526" y="1340"/>
                  <a:pt x="532" y="1346"/>
                  <a:pt x="541" y="1346"/>
                </a:cubicBezTo>
                <a:cubicBezTo>
                  <a:pt x="549" y="1346"/>
                  <a:pt x="555" y="1340"/>
                  <a:pt x="555" y="1332"/>
                </a:cubicBezTo>
                <a:cubicBezTo>
                  <a:pt x="555" y="1323"/>
                  <a:pt x="549" y="1317"/>
                  <a:pt x="541" y="1317"/>
                </a:cubicBezTo>
                <a:close/>
                <a:moveTo>
                  <a:pt x="541" y="1350"/>
                </a:moveTo>
                <a:cubicBezTo>
                  <a:pt x="532" y="1350"/>
                  <a:pt x="526" y="1356"/>
                  <a:pt x="526" y="1365"/>
                </a:cubicBezTo>
                <a:cubicBezTo>
                  <a:pt x="526" y="1373"/>
                  <a:pt x="532" y="1379"/>
                  <a:pt x="541" y="1379"/>
                </a:cubicBezTo>
                <a:cubicBezTo>
                  <a:pt x="549" y="1379"/>
                  <a:pt x="555" y="1373"/>
                  <a:pt x="555" y="1365"/>
                </a:cubicBezTo>
                <a:cubicBezTo>
                  <a:pt x="555" y="1356"/>
                  <a:pt x="549" y="1350"/>
                  <a:pt x="541" y="1350"/>
                </a:cubicBezTo>
                <a:close/>
                <a:moveTo>
                  <a:pt x="541" y="1383"/>
                </a:moveTo>
                <a:cubicBezTo>
                  <a:pt x="532" y="1383"/>
                  <a:pt x="526" y="1389"/>
                  <a:pt x="526" y="1397"/>
                </a:cubicBezTo>
                <a:cubicBezTo>
                  <a:pt x="526" y="1406"/>
                  <a:pt x="532" y="1412"/>
                  <a:pt x="541" y="1412"/>
                </a:cubicBezTo>
                <a:cubicBezTo>
                  <a:pt x="549" y="1412"/>
                  <a:pt x="555" y="1406"/>
                  <a:pt x="555" y="1397"/>
                </a:cubicBezTo>
                <a:cubicBezTo>
                  <a:pt x="555" y="1389"/>
                  <a:pt x="549" y="1383"/>
                  <a:pt x="541" y="1383"/>
                </a:cubicBezTo>
                <a:close/>
                <a:moveTo>
                  <a:pt x="541" y="1416"/>
                </a:moveTo>
                <a:cubicBezTo>
                  <a:pt x="532" y="1416"/>
                  <a:pt x="526" y="1422"/>
                  <a:pt x="526" y="1430"/>
                </a:cubicBezTo>
                <a:cubicBezTo>
                  <a:pt x="526" y="1439"/>
                  <a:pt x="532" y="1445"/>
                  <a:pt x="541" y="1445"/>
                </a:cubicBezTo>
                <a:cubicBezTo>
                  <a:pt x="549" y="1445"/>
                  <a:pt x="555" y="1439"/>
                  <a:pt x="555" y="1430"/>
                </a:cubicBezTo>
                <a:cubicBezTo>
                  <a:pt x="555" y="1422"/>
                  <a:pt x="549" y="1416"/>
                  <a:pt x="541" y="1416"/>
                </a:cubicBezTo>
                <a:close/>
                <a:moveTo>
                  <a:pt x="573" y="0"/>
                </a:moveTo>
                <a:cubicBezTo>
                  <a:pt x="565" y="0"/>
                  <a:pt x="559" y="7"/>
                  <a:pt x="559" y="15"/>
                </a:cubicBezTo>
                <a:cubicBezTo>
                  <a:pt x="559" y="23"/>
                  <a:pt x="565" y="30"/>
                  <a:pt x="573" y="30"/>
                </a:cubicBezTo>
                <a:cubicBezTo>
                  <a:pt x="582" y="30"/>
                  <a:pt x="588" y="23"/>
                  <a:pt x="588" y="15"/>
                </a:cubicBezTo>
                <a:cubicBezTo>
                  <a:pt x="588" y="7"/>
                  <a:pt x="582" y="0"/>
                  <a:pt x="573" y="0"/>
                </a:cubicBezTo>
                <a:close/>
                <a:moveTo>
                  <a:pt x="573" y="33"/>
                </a:moveTo>
                <a:cubicBezTo>
                  <a:pt x="565" y="33"/>
                  <a:pt x="559" y="40"/>
                  <a:pt x="559" y="48"/>
                </a:cubicBezTo>
                <a:cubicBezTo>
                  <a:pt x="559" y="56"/>
                  <a:pt x="565" y="63"/>
                  <a:pt x="573" y="63"/>
                </a:cubicBezTo>
                <a:cubicBezTo>
                  <a:pt x="582" y="63"/>
                  <a:pt x="588" y="56"/>
                  <a:pt x="588" y="48"/>
                </a:cubicBezTo>
                <a:cubicBezTo>
                  <a:pt x="588" y="40"/>
                  <a:pt x="582" y="33"/>
                  <a:pt x="573" y="33"/>
                </a:cubicBezTo>
                <a:close/>
                <a:moveTo>
                  <a:pt x="573" y="66"/>
                </a:moveTo>
                <a:cubicBezTo>
                  <a:pt x="565" y="66"/>
                  <a:pt x="559" y="72"/>
                  <a:pt x="559" y="81"/>
                </a:cubicBezTo>
                <a:cubicBezTo>
                  <a:pt x="559" y="89"/>
                  <a:pt x="565" y="95"/>
                  <a:pt x="573" y="95"/>
                </a:cubicBezTo>
                <a:cubicBezTo>
                  <a:pt x="582" y="95"/>
                  <a:pt x="588" y="89"/>
                  <a:pt x="588" y="81"/>
                </a:cubicBezTo>
                <a:cubicBezTo>
                  <a:pt x="588" y="72"/>
                  <a:pt x="582" y="66"/>
                  <a:pt x="573" y="66"/>
                </a:cubicBezTo>
                <a:close/>
                <a:moveTo>
                  <a:pt x="573" y="99"/>
                </a:moveTo>
                <a:cubicBezTo>
                  <a:pt x="565" y="99"/>
                  <a:pt x="559" y="105"/>
                  <a:pt x="559" y="114"/>
                </a:cubicBezTo>
                <a:cubicBezTo>
                  <a:pt x="559" y="122"/>
                  <a:pt x="565" y="128"/>
                  <a:pt x="573" y="128"/>
                </a:cubicBezTo>
                <a:cubicBezTo>
                  <a:pt x="582" y="128"/>
                  <a:pt x="588" y="122"/>
                  <a:pt x="588" y="114"/>
                </a:cubicBezTo>
                <a:cubicBezTo>
                  <a:pt x="588" y="105"/>
                  <a:pt x="582" y="99"/>
                  <a:pt x="573" y="99"/>
                </a:cubicBezTo>
                <a:close/>
                <a:moveTo>
                  <a:pt x="573" y="132"/>
                </a:moveTo>
                <a:cubicBezTo>
                  <a:pt x="565" y="132"/>
                  <a:pt x="559" y="138"/>
                  <a:pt x="559" y="147"/>
                </a:cubicBezTo>
                <a:cubicBezTo>
                  <a:pt x="559" y="155"/>
                  <a:pt x="565" y="161"/>
                  <a:pt x="573" y="161"/>
                </a:cubicBezTo>
                <a:cubicBezTo>
                  <a:pt x="582" y="161"/>
                  <a:pt x="588" y="155"/>
                  <a:pt x="588" y="147"/>
                </a:cubicBezTo>
                <a:cubicBezTo>
                  <a:pt x="588" y="138"/>
                  <a:pt x="582" y="132"/>
                  <a:pt x="573" y="132"/>
                </a:cubicBezTo>
                <a:close/>
                <a:moveTo>
                  <a:pt x="573" y="165"/>
                </a:moveTo>
                <a:cubicBezTo>
                  <a:pt x="565" y="165"/>
                  <a:pt x="559" y="171"/>
                  <a:pt x="559" y="179"/>
                </a:cubicBezTo>
                <a:cubicBezTo>
                  <a:pt x="559" y="188"/>
                  <a:pt x="565" y="194"/>
                  <a:pt x="573" y="194"/>
                </a:cubicBezTo>
                <a:cubicBezTo>
                  <a:pt x="582" y="194"/>
                  <a:pt x="588" y="188"/>
                  <a:pt x="588" y="179"/>
                </a:cubicBezTo>
                <a:cubicBezTo>
                  <a:pt x="588" y="171"/>
                  <a:pt x="582" y="165"/>
                  <a:pt x="573" y="165"/>
                </a:cubicBezTo>
                <a:close/>
                <a:moveTo>
                  <a:pt x="573" y="198"/>
                </a:moveTo>
                <a:cubicBezTo>
                  <a:pt x="565" y="198"/>
                  <a:pt x="559" y="204"/>
                  <a:pt x="559" y="212"/>
                </a:cubicBezTo>
                <a:cubicBezTo>
                  <a:pt x="559" y="221"/>
                  <a:pt x="565" y="227"/>
                  <a:pt x="573" y="227"/>
                </a:cubicBezTo>
                <a:cubicBezTo>
                  <a:pt x="582" y="227"/>
                  <a:pt x="588" y="221"/>
                  <a:pt x="588" y="212"/>
                </a:cubicBezTo>
                <a:cubicBezTo>
                  <a:pt x="588" y="204"/>
                  <a:pt x="582" y="198"/>
                  <a:pt x="573" y="198"/>
                </a:cubicBezTo>
                <a:close/>
                <a:moveTo>
                  <a:pt x="573" y="230"/>
                </a:moveTo>
                <a:cubicBezTo>
                  <a:pt x="565" y="230"/>
                  <a:pt x="559" y="237"/>
                  <a:pt x="559" y="245"/>
                </a:cubicBezTo>
                <a:cubicBezTo>
                  <a:pt x="559" y="253"/>
                  <a:pt x="565" y="260"/>
                  <a:pt x="573" y="260"/>
                </a:cubicBezTo>
                <a:cubicBezTo>
                  <a:pt x="582" y="260"/>
                  <a:pt x="588" y="253"/>
                  <a:pt x="588" y="245"/>
                </a:cubicBezTo>
                <a:cubicBezTo>
                  <a:pt x="588" y="237"/>
                  <a:pt x="582" y="230"/>
                  <a:pt x="573" y="230"/>
                </a:cubicBezTo>
                <a:close/>
                <a:moveTo>
                  <a:pt x="573" y="263"/>
                </a:moveTo>
                <a:cubicBezTo>
                  <a:pt x="565" y="263"/>
                  <a:pt x="559" y="270"/>
                  <a:pt x="559" y="278"/>
                </a:cubicBezTo>
                <a:cubicBezTo>
                  <a:pt x="559" y="286"/>
                  <a:pt x="565" y="293"/>
                  <a:pt x="573" y="293"/>
                </a:cubicBezTo>
                <a:cubicBezTo>
                  <a:pt x="582" y="293"/>
                  <a:pt x="588" y="286"/>
                  <a:pt x="588" y="278"/>
                </a:cubicBezTo>
                <a:cubicBezTo>
                  <a:pt x="588" y="270"/>
                  <a:pt x="582" y="263"/>
                  <a:pt x="573" y="263"/>
                </a:cubicBezTo>
                <a:close/>
                <a:moveTo>
                  <a:pt x="573" y="296"/>
                </a:moveTo>
                <a:cubicBezTo>
                  <a:pt x="565" y="296"/>
                  <a:pt x="559" y="303"/>
                  <a:pt x="559" y="311"/>
                </a:cubicBezTo>
                <a:cubicBezTo>
                  <a:pt x="559" y="319"/>
                  <a:pt x="565" y="326"/>
                  <a:pt x="573" y="326"/>
                </a:cubicBezTo>
                <a:cubicBezTo>
                  <a:pt x="582" y="326"/>
                  <a:pt x="588" y="319"/>
                  <a:pt x="588" y="311"/>
                </a:cubicBezTo>
                <a:cubicBezTo>
                  <a:pt x="588" y="303"/>
                  <a:pt x="582" y="296"/>
                  <a:pt x="573" y="296"/>
                </a:cubicBezTo>
                <a:close/>
                <a:moveTo>
                  <a:pt x="573" y="329"/>
                </a:moveTo>
                <a:cubicBezTo>
                  <a:pt x="565" y="329"/>
                  <a:pt x="559" y="336"/>
                  <a:pt x="559" y="344"/>
                </a:cubicBezTo>
                <a:cubicBezTo>
                  <a:pt x="559" y="352"/>
                  <a:pt x="565" y="359"/>
                  <a:pt x="573" y="359"/>
                </a:cubicBezTo>
                <a:cubicBezTo>
                  <a:pt x="582" y="359"/>
                  <a:pt x="588" y="352"/>
                  <a:pt x="588" y="344"/>
                </a:cubicBezTo>
                <a:cubicBezTo>
                  <a:pt x="588" y="336"/>
                  <a:pt x="582" y="329"/>
                  <a:pt x="573" y="329"/>
                </a:cubicBezTo>
                <a:close/>
                <a:moveTo>
                  <a:pt x="573" y="362"/>
                </a:moveTo>
                <a:cubicBezTo>
                  <a:pt x="565" y="362"/>
                  <a:pt x="559" y="369"/>
                  <a:pt x="559" y="377"/>
                </a:cubicBezTo>
                <a:cubicBezTo>
                  <a:pt x="559" y="385"/>
                  <a:pt x="565" y="392"/>
                  <a:pt x="573" y="392"/>
                </a:cubicBezTo>
                <a:cubicBezTo>
                  <a:pt x="582" y="392"/>
                  <a:pt x="588" y="385"/>
                  <a:pt x="588" y="377"/>
                </a:cubicBezTo>
                <a:cubicBezTo>
                  <a:pt x="588" y="369"/>
                  <a:pt x="582" y="362"/>
                  <a:pt x="573" y="362"/>
                </a:cubicBezTo>
                <a:close/>
                <a:moveTo>
                  <a:pt x="573" y="395"/>
                </a:moveTo>
                <a:cubicBezTo>
                  <a:pt x="565" y="395"/>
                  <a:pt x="559" y="402"/>
                  <a:pt x="559" y="410"/>
                </a:cubicBezTo>
                <a:cubicBezTo>
                  <a:pt x="559" y="418"/>
                  <a:pt x="565" y="425"/>
                  <a:pt x="573" y="425"/>
                </a:cubicBezTo>
                <a:cubicBezTo>
                  <a:pt x="582" y="425"/>
                  <a:pt x="588" y="418"/>
                  <a:pt x="588" y="410"/>
                </a:cubicBezTo>
                <a:cubicBezTo>
                  <a:pt x="588" y="402"/>
                  <a:pt x="582" y="395"/>
                  <a:pt x="573" y="395"/>
                </a:cubicBezTo>
                <a:close/>
                <a:moveTo>
                  <a:pt x="573" y="428"/>
                </a:moveTo>
                <a:cubicBezTo>
                  <a:pt x="565" y="428"/>
                  <a:pt x="559" y="435"/>
                  <a:pt x="559" y="443"/>
                </a:cubicBezTo>
                <a:cubicBezTo>
                  <a:pt x="559" y="451"/>
                  <a:pt x="565" y="458"/>
                  <a:pt x="573" y="458"/>
                </a:cubicBezTo>
                <a:cubicBezTo>
                  <a:pt x="582" y="458"/>
                  <a:pt x="588" y="451"/>
                  <a:pt x="588" y="443"/>
                </a:cubicBezTo>
                <a:cubicBezTo>
                  <a:pt x="588" y="435"/>
                  <a:pt x="582" y="428"/>
                  <a:pt x="573" y="428"/>
                </a:cubicBezTo>
                <a:close/>
                <a:moveTo>
                  <a:pt x="573" y="461"/>
                </a:moveTo>
                <a:cubicBezTo>
                  <a:pt x="565" y="461"/>
                  <a:pt x="559" y="468"/>
                  <a:pt x="559" y="476"/>
                </a:cubicBezTo>
                <a:cubicBezTo>
                  <a:pt x="559" y="484"/>
                  <a:pt x="565" y="491"/>
                  <a:pt x="573" y="491"/>
                </a:cubicBezTo>
                <a:cubicBezTo>
                  <a:pt x="582" y="491"/>
                  <a:pt x="588" y="484"/>
                  <a:pt x="588" y="476"/>
                </a:cubicBezTo>
                <a:cubicBezTo>
                  <a:pt x="588" y="468"/>
                  <a:pt x="582" y="461"/>
                  <a:pt x="573" y="461"/>
                </a:cubicBezTo>
                <a:close/>
                <a:moveTo>
                  <a:pt x="573" y="494"/>
                </a:moveTo>
                <a:cubicBezTo>
                  <a:pt x="565" y="494"/>
                  <a:pt x="559" y="500"/>
                  <a:pt x="559" y="509"/>
                </a:cubicBezTo>
                <a:cubicBezTo>
                  <a:pt x="559" y="517"/>
                  <a:pt x="565" y="523"/>
                  <a:pt x="573" y="523"/>
                </a:cubicBezTo>
                <a:cubicBezTo>
                  <a:pt x="582" y="523"/>
                  <a:pt x="588" y="517"/>
                  <a:pt x="588" y="509"/>
                </a:cubicBezTo>
                <a:cubicBezTo>
                  <a:pt x="588" y="500"/>
                  <a:pt x="582" y="494"/>
                  <a:pt x="573" y="494"/>
                </a:cubicBezTo>
                <a:close/>
                <a:moveTo>
                  <a:pt x="573" y="527"/>
                </a:moveTo>
                <a:cubicBezTo>
                  <a:pt x="565" y="527"/>
                  <a:pt x="559" y="533"/>
                  <a:pt x="559" y="542"/>
                </a:cubicBezTo>
                <a:cubicBezTo>
                  <a:pt x="559" y="550"/>
                  <a:pt x="565" y="556"/>
                  <a:pt x="573" y="556"/>
                </a:cubicBezTo>
                <a:cubicBezTo>
                  <a:pt x="582" y="556"/>
                  <a:pt x="588" y="550"/>
                  <a:pt x="588" y="542"/>
                </a:cubicBezTo>
                <a:cubicBezTo>
                  <a:pt x="588" y="533"/>
                  <a:pt x="582" y="527"/>
                  <a:pt x="573" y="527"/>
                </a:cubicBezTo>
                <a:close/>
                <a:moveTo>
                  <a:pt x="573" y="560"/>
                </a:moveTo>
                <a:cubicBezTo>
                  <a:pt x="565" y="560"/>
                  <a:pt x="559" y="566"/>
                  <a:pt x="559" y="574"/>
                </a:cubicBezTo>
                <a:cubicBezTo>
                  <a:pt x="559" y="583"/>
                  <a:pt x="565" y="589"/>
                  <a:pt x="573" y="589"/>
                </a:cubicBezTo>
                <a:cubicBezTo>
                  <a:pt x="582" y="589"/>
                  <a:pt x="588" y="583"/>
                  <a:pt x="588" y="574"/>
                </a:cubicBezTo>
                <a:cubicBezTo>
                  <a:pt x="588" y="566"/>
                  <a:pt x="582" y="560"/>
                  <a:pt x="573" y="560"/>
                </a:cubicBezTo>
                <a:close/>
                <a:moveTo>
                  <a:pt x="573" y="593"/>
                </a:moveTo>
                <a:cubicBezTo>
                  <a:pt x="565" y="593"/>
                  <a:pt x="559" y="599"/>
                  <a:pt x="559" y="607"/>
                </a:cubicBezTo>
                <a:cubicBezTo>
                  <a:pt x="559" y="616"/>
                  <a:pt x="565" y="622"/>
                  <a:pt x="573" y="622"/>
                </a:cubicBezTo>
                <a:cubicBezTo>
                  <a:pt x="582" y="622"/>
                  <a:pt x="588" y="616"/>
                  <a:pt x="588" y="607"/>
                </a:cubicBezTo>
                <a:cubicBezTo>
                  <a:pt x="588" y="599"/>
                  <a:pt x="582" y="593"/>
                  <a:pt x="573" y="593"/>
                </a:cubicBezTo>
                <a:close/>
                <a:moveTo>
                  <a:pt x="573" y="625"/>
                </a:moveTo>
                <a:cubicBezTo>
                  <a:pt x="565" y="625"/>
                  <a:pt x="559" y="632"/>
                  <a:pt x="559" y="640"/>
                </a:cubicBezTo>
                <a:cubicBezTo>
                  <a:pt x="559" y="648"/>
                  <a:pt x="565" y="655"/>
                  <a:pt x="573" y="655"/>
                </a:cubicBezTo>
                <a:cubicBezTo>
                  <a:pt x="582" y="655"/>
                  <a:pt x="588" y="648"/>
                  <a:pt x="588" y="640"/>
                </a:cubicBezTo>
                <a:cubicBezTo>
                  <a:pt x="588" y="632"/>
                  <a:pt x="582" y="625"/>
                  <a:pt x="573" y="625"/>
                </a:cubicBezTo>
                <a:close/>
                <a:moveTo>
                  <a:pt x="573" y="658"/>
                </a:moveTo>
                <a:cubicBezTo>
                  <a:pt x="565" y="658"/>
                  <a:pt x="559" y="665"/>
                  <a:pt x="559" y="673"/>
                </a:cubicBezTo>
                <a:cubicBezTo>
                  <a:pt x="559" y="681"/>
                  <a:pt x="565" y="688"/>
                  <a:pt x="573" y="688"/>
                </a:cubicBezTo>
                <a:cubicBezTo>
                  <a:pt x="582" y="688"/>
                  <a:pt x="588" y="681"/>
                  <a:pt x="588" y="673"/>
                </a:cubicBezTo>
                <a:cubicBezTo>
                  <a:pt x="588" y="665"/>
                  <a:pt x="582" y="658"/>
                  <a:pt x="573" y="658"/>
                </a:cubicBezTo>
                <a:close/>
                <a:moveTo>
                  <a:pt x="573" y="691"/>
                </a:moveTo>
                <a:cubicBezTo>
                  <a:pt x="565" y="691"/>
                  <a:pt x="559" y="698"/>
                  <a:pt x="559" y="706"/>
                </a:cubicBezTo>
                <a:cubicBezTo>
                  <a:pt x="559" y="714"/>
                  <a:pt x="565" y="721"/>
                  <a:pt x="573" y="721"/>
                </a:cubicBezTo>
                <a:cubicBezTo>
                  <a:pt x="582" y="721"/>
                  <a:pt x="588" y="714"/>
                  <a:pt x="588" y="706"/>
                </a:cubicBezTo>
                <a:cubicBezTo>
                  <a:pt x="588" y="698"/>
                  <a:pt x="582" y="691"/>
                  <a:pt x="573" y="691"/>
                </a:cubicBezTo>
                <a:close/>
                <a:moveTo>
                  <a:pt x="573" y="724"/>
                </a:moveTo>
                <a:cubicBezTo>
                  <a:pt x="565" y="724"/>
                  <a:pt x="559" y="731"/>
                  <a:pt x="559" y="739"/>
                </a:cubicBezTo>
                <a:cubicBezTo>
                  <a:pt x="559" y="747"/>
                  <a:pt x="565" y="754"/>
                  <a:pt x="573" y="754"/>
                </a:cubicBezTo>
                <a:cubicBezTo>
                  <a:pt x="582" y="754"/>
                  <a:pt x="588" y="747"/>
                  <a:pt x="588" y="739"/>
                </a:cubicBezTo>
                <a:cubicBezTo>
                  <a:pt x="588" y="731"/>
                  <a:pt x="582" y="724"/>
                  <a:pt x="573" y="724"/>
                </a:cubicBezTo>
                <a:close/>
                <a:moveTo>
                  <a:pt x="573" y="757"/>
                </a:moveTo>
                <a:cubicBezTo>
                  <a:pt x="565" y="757"/>
                  <a:pt x="559" y="764"/>
                  <a:pt x="559" y="772"/>
                </a:cubicBezTo>
                <a:cubicBezTo>
                  <a:pt x="559" y="780"/>
                  <a:pt x="565" y="787"/>
                  <a:pt x="573" y="787"/>
                </a:cubicBezTo>
                <a:cubicBezTo>
                  <a:pt x="582" y="787"/>
                  <a:pt x="588" y="780"/>
                  <a:pt x="588" y="772"/>
                </a:cubicBezTo>
                <a:cubicBezTo>
                  <a:pt x="588" y="764"/>
                  <a:pt x="582" y="757"/>
                  <a:pt x="573" y="757"/>
                </a:cubicBezTo>
                <a:close/>
                <a:moveTo>
                  <a:pt x="573" y="790"/>
                </a:moveTo>
                <a:cubicBezTo>
                  <a:pt x="565" y="790"/>
                  <a:pt x="559" y="797"/>
                  <a:pt x="559" y="805"/>
                </a:cubicBezTo>
                <a:cubicBezTo>
                  <a:pt x="559" y="813"/>
                  <a:pt x="565" y="820"/>
                  <a:pt x="573" y="820"/>
                </a:cubicBezTo>
                <a:cubicBezTo>
                  <a:pt x="582" y="820"/>
                  <a:pt x="588" y="813"/>
                  <a:pt x="588" y="805"/>
                </a:cubicBezTo>
                <a:cubicBezTo>
                  <a:pt x="588" y="797"/>
                  <a:pt x="582" y="790"/>
                  <a:pt x="573" y="790"/>
                </a:cubicBezTo>
                <a:close/>
                <a:moveTo>
                  <a:pt x="573" y="823"/>
                </a:moveTo>
                <a:cubicBezTo>
                  <a:pt x="565" y="823"/>
                  <a:pt x="559" y="830"/>
                  <a:pt x="559" y="838"/>
                </a:cubicBezTo>
                <a:cubicBezTo>
                  <a:pt x="559" y="846"/>
                  <a:pt x="565" y="853"/>
                  <a:pt x="573" y="853"/>
                </a:cubicBezTo>
                <a:cubicBezTo>
                  <a:pt x="582" y="853"/>
                  <a:pt x="588" y="846"/>
                  <a:pt x="588" y="838"/>
                </a:cubicBezTo>
                <a:cubicBezTo>
                  <a:pt x="588" y="830"/>
                  <a:pt x="582" y="823"/>
                  <a:pt x="573" y="823"/>
                </a:cubicBezTo>
                <a:close/>
                <a:moveTo>
                  <a:pt x="573" y="856"/>
                </a:moveTo>
                <a:cubicBezTo>
                  <a:pt x="565" y="856"/>
                  <a:pt x="559" y="863"/>
                  <a:pt x="559" y="871"/>
                </a:cubicBezTo>
                <a:cubicBezTo>
                  <a:pt x="559" y="879"/>
                  <a:pt x="565" y="886"/>
                  <a:pt x="573" y="886"/>
                </a:cubicBezTo>
                <a:cubicBezTo>
                  <a:pt x="582" y="886"/>
                  <a:pt x="588" y="879"/>
                  <a:pt x="588" y="871"/>
                </a:cubicBezTo>
                <a:cubicBezTo>
                  <a:pt x="588" y="863"/>
                  <a:pt x="582" y="856"/>
                  <a:pt x="573" y="856"/>
                </a:cubicBezTo>
                <a:close/>
                <a:moveTo>
                  <a:pt x="573" y="889"/>
                </a:moveTo>
                <a:cubicBezTo>
                  <a:pt x="565" y="889"/>
                  <a:pt x="559" y="895"/>
                  <a:pt x="559" y="904"/>
                </a:cubicBezTo>
                <a:cubicBezTo>
                  <a:pt x="559" y="912"/>
                  <a:pt x="565" y="918"/>
                  <a:pt x="573" y="918"/>
                </a:cubicBezTo>
                <a:cubicBezTo>
                  <a:pt x="582" y="918"/>
                  <a:pt x="588" y="912"/>
                  <a:pt x="588" y="904"/>
                </a:cubicBezTo>
                <a:cubicBezTo>
                  <a:pt x="588" y="895"/>
                  <a:pt x="582" y="889"/>
                  <a:pt x="573" y="889"/>
                </a:cubicBezTo>
                <a:close/>
                <a:moveTo>
                  <a:pt x="573" y="922"/>
                </a:moveTo>
                <a:cubicBezTo>
                  <a:pt x="565" y="922"/>
                  <a:pt x="559" y="928"/>
                  <a:pt x="559" y="937"/>
                </a:cubicBezTo>
                <a:cubicBezTo>
                  <a:pt x="559" y="945"/>
                  <a:pt x="565" y="951"/>
                  <a:pt x="573" y="951"/>
                </a:cubicBezTo>
                <a:cubicBezTo>
                  <a:pt x="582" y="951"/>
                  <a:pt x="588" y="945"/>
                  <a:pt x="588" y="937"/>
                </a:cubicBezTo>
                <a:cubicBezTo>
                  <a:pt x="588" y="928"/>
                  <a:pt x="582" y="922"/>
                  <a:pt x="573" y="922"/>
                </a:cubicBezTo>
                <a:close/>
                <a:moveTo>
                  <a:pt x="573" y="955"/>
                </a:moveTo>
                <a:cubicBezTo>
                  <a:pt x="565" y="955"/>
                  <a:pt x="559" y="961"/>
                  <a:pt x="559" y="970"/>
                </a:cubicBezTo>
                <a:cubicBezTo>
                  <a:pt x="559" y="978"/>
                  <a:pt x="565" y="984"/>
                  <a:pt x="573" y="984"/>
                </a:cubicBezTo>
                <a:cubicBezTo>
                  <a:pt x="582" y="984"/>
                  <a:pt x="588" y="978"/>
                  <a:pt x="588" y="970"/>
                </a:cubicBezTo>
                <a:cubicBezTo>
                  <a:pt x="588" y="961"/>
                  <a:pt x="582" y="955"/>
                  <a:pt x="573" y="955"/>
                </a:cubicBezTo>
                <a:close/>
                <a:moveTo>
                  <a:pt x="573" y="988"/>
                </a:moveTo>
                <a:cubicBezTo>
                  <a:pt x="565" y="988"/>
                  <a:pt x="559" y="994"/>
                  <a:pt x="559" y="1002"/>
                </a:cubicBezTo>
                <a:cubicBezTo>
                  <a:pt x="559" y="1011"/>
                  <a:pt x="565" y="1017"/>
                  <a:pt x="573" y="1017"/>
                </a:cubicBezTo>
                <a:cubicBezTo>
                  <a:pt x="582" y="1017"/>
                  <a:pt x="588" y="1011"/>
                  <a:pt x="588" y="1002"/>
                </a:cubicBezTo>
                <a:cubicBezTo>
                  <a:pt x="588" y="994"/>
                  <a:pt x="582" y="988"/>
                  <a:pt x="573" y="988"/>
                </a:cubicBezTo>
                <a:close/>
                <a:moveTo>
                  <a:pt x="573" y="1021"/>
                </a:moveTo>
                <a:cubicBezTo>
                  <a:pt x="565" y="1021"/>
                  <a:pt x="559" y="1027"/>
                  <a:pt x="559" y="1035"/>
                </a:cubicBezTo>
                <a:cubicBezTo>
                  <a:pt x="559" y="1044"/>
                  <a:pt x="565" y="1050"/>
                  <a:pt x="573" y="1050"/>
                </a:cubicBezTo>
                <a:cubicBezTo>
                  <a:pt x="582" y="1050"/>
                  <a:pt x="588" y="1044"/>
                  <a:pt x="588" y="1035"/>
                </a:cubicBezTo>
                <a:cubicBezTo>
                  <a:pt x="588" y="1027"/>
                  <a:pt x="582" y="1021"/>
                  <a:pt x="573" y="1021"/>
                </a:cubicBezTo>
                <a:close/>
                <a:moveTo>
                  <a:pt x="573" y="1053"/>
                </a:moveTo>
                <a:cubicBezTo>
                  <a:pt x="565" y="1053"/>
                  <a:pt x="559" y="1060"/>
                  <a:pt x="559" y="1068"/>
                </a:cubicBezTo>
                <a:cubicBezTo>
                  <a:pt x="559" y="1076"/>
                  <a:pt x="565" y="1083"/>
                  <a:pt x="573" y="1083"/>
                </a:cubicBezTo>
                <a:cubicBezTo>
                  <a:pt x="582" y="1083"/>
                  <a:pt x="588" y="1076"/>
                  <a:pt x="588" y="1068"/>
                </a:cubicBezTo>
                <a:cubicBezTo>
                  <a:pt x="588" y="1060"/>
                  <a:pt x="582" y="1053"/>
                  <a:pt x="573" y="1053"/>
                </a:cubicBezTo>
                <a:close/>
                <a:moveTo>
                  <a:pt x="573" y="1086"/>
                </a:moveTo>
                <a:cubicBezTo>
                  <a:pt x="565" y="1086"/>
                  <a:pt x="559" y="1093"/>
                  <a:pt x="559" y="1101"/>
                </a:cubicBezTo>
                <a:cubicBezTo>
                  <a:pt x="559" y="1109"/>
                  <a:pt x="565" y="1116"/>
                  <a:pt x="573" y="1116"/>
                </a:cubicBezTo>
                <a:cubicBezTo>
                  <a:pt x="582" y="1116"/>
                  <a:pt x="588" y="1109"/>
                  <a:pt x="588" y="1101"/>
                </a:cubicBezTo>
                <a:cubicBezTo>
                  <a:pt x="588" y="1093"/>
                  <a:pt x="582" y="1086"/>
                  <a:pt x="573" y="1086"/>
                </a:cubicBezTo>
                <a:close/>
                <a:moveTo>
                  <a:pt x="573" y="1119"/>
                </a:moveTo>
                <a:cubicBezTo>
                  <a:pt x="565" y="1119"/>
                  <a:pt x="559" y="1126"/>
                  <a:pt x="559" y="1134"/>
                </a:cubicBezTo>
                <a:cubicBezTo>
                  <a:pt x="559" y="1142"/>
                  <a:pt x="565" y="1149"/>
                  <a:pt x="573" y="1149"/>
                </a:cubicBezTo>
                <a:cubicBezTo>
                  <a:pt x="582" y="1149"/>
                  <a:pt x="588" y="1142"/>
                  <a:pt x="588" y="1134"/>
                </a:cubicBezTo>
                <a:cubicBezTo>
                  <a:pt x="588" y="1126"/>
                  <a:pt x="582" y="1119"/>
                  <a:pt x="573" y="1119"/>
                </a:cubicBezTo>
                <a:close/>
                <a:moveTo>
                  <a:pt x="573" y="1152"/>
                </a:moveTo>
                <a:cubicBezTo>
                  <a:pt x="565" y="1152"/>
                  <a:pt x="559" y="1159"/>
                  <a:pt x="559" y="1167"/>
                </a:cubicBezTo>
                <a:cubicBezTo>
                  <a:pt x="559" y="1175"/>
                  <a:pt x="565" y="1182"/>
                  <a:pt x="573" y="1182"/>
                </a:cubicBezTo>
                <a:cubicBezTo>
                  <a:pt x="582" y="1182"/>
                  <a:pt x="588" y="1175"/>
                  <a:pt x="588" y="1167"/>
                </a:cubicBezTo>
                <a:cubicBezTo>
                  <a:pt x="588" y="1159"/>
                  <a:pt x="582" y="1152"/>
                  <a:pt x="573" y="1152"/>
                </a:cubicBezTo>
                <a:close/>
                <a:moveTo>
                  <a:pt x="573" y="1185"/>
                </a:moveTo>
                <a:cubicBezTo>
                  <a:pt x="565" y="1185"/>
                  <a:pt x="559" y="1192"/>
                  <a:pt x="559" y="1200"/>
                </a:cubicBezTo>
                <a:cubicBezTo>
                  <a:pt x="559" y="1208"/>
                  <a:pt x="565" y="1215"/>
                  <a:pt x="573" y="1215"/>
                </a:cubicBezTo>
                <a:cubicBezTo>
                  <a:pt x="582" y="1215"/>
                  <a:pt x="588" y="1208"/>
                  <a:pt x="588" y="1200"/>
                </a:cubicBezTo>
                <a:cubicBezTo>
                  <a:pt x="588" y="1192"/>
                  <a:pt x="582" y="1185"/>
                  <a:pt x="573" y="1185"/>
                </a:cubicBezTo>
                <a:close/>
                <a:moveTo>
                  <a:pt x="573" y="1218"/>
                </a:moveTo>
                <a:cubicBezTo>
                  <a:pt x="565" y="1218"/>
                  <a:pt x="559" y="1225"/>
                  <a:pt x="559" y="1233"/>
                </a:cubicBezTo>
                <a:cubicBezTo>
                  <a:pt x="559" y="1241"/>
                  <a:pt x="565" y="1248"/>
                  <a:pt x="573" y="1248"/>
                </a:cubicBezTo>
                <a:cubicBezTo>
                  <a:pt x="582" y="1248"/>
                  <a:pt x="588" y="1241"/>
                  <a:pt x="588" y="1233"/>
                </a:cubicBezTo>
                <a:cubicBezTo>
                  <a:pt x="588" y="1225"/>
                  <a:pt x="582" y="1218"/>
                  <a:pt x="573" y="1218"/>
                </a:cubicBezTo>
                <a:close/>
                <a:moveTo>
                  <a:pt x="573" y="1251"/>
                </a:moveTo>
                <a:cubicBezTo>
                  <a:pt x="565" y="1251"/>
                  <a:pt x="559" y="1258"/>
                  <a:pt x="559" y="1266"/>
                </a:cubicBezTo>
                <a:cubicBezTo>
                  <a:pt x="559" y="1274"/>
                  <a:pt x="565" y="1281"/>
                  <a:pt x="573" y="1281"/>
                </a:cubicBezTo>
                <a:cubicBezTo>
                  <a:pt x="582" y="1281"/>
                  <a:pt x="588" y="1274"/>
                  <a:pt x="588" y="1266"/>
                </a:cubicBezTo>
                <a:cubicBezTo>
                  <a:pt x="588" y="1258"/>
                  <a:pt x="582" y="1251"/>
                  <a:pt x="573" y="1251"/>
                </a:cubicBezTo>
                <a:close/>
                <a:moveTo>
                  <a:pt x="573" y="1284"/>
                </a:moveTo>
                <a:cubicBezTo>
                  <a:pt x="565" y="1284"/>
                  <a:pt x="559" y="1291"/>
                  <a:pt x="559" y="1299"/>
                </a:cubicBezTo>
                <a:cubicBezTo>
                  <a:pt x="559" y="1307"/>
                  <a:pt x="565" y="1314"/>
                  <a:pt x="573" y="1314"/>
                </a:cubicBezTo>
                <a:cubicBezTo>
                  <a:pt x="582" y="1314"/>
                  <a:pt x="588" y="1307"/>
                  <a:pt x="588" y="1299"/>
                </a:cubicBezTo>
                <a:cubicBezTo>
                  <a:pt x="588" y="1291"/>
                  <a:pt x="582" y="1284"/>
                  <a:pt x="573" y="1284"/>
                </a:cubicBezTo>
                <a:close/>
                <a:moveTo>
                  <a:pt x="573" y="1317"/>
                </a:moveTo>
                <a:cubicBezTo>
                  <a:pt x="565" y="1317"/>
                  <a:pt x="559" y="1323"/>
                  <a:pt x="559" y="1332"/>
                </a:cubicBezTo>
                <a:cubicBezTo>
                  <a:pt x="559" y="1340"/>
                  <a:pt x="565" y="1346"/>
                  <a:pt x="573" y="1346"/>
                </a:cubicBezTo>
                <a:cubicBezTo>
                  <a:pt x="582" y="1346"/>
                  <a:pt x="588" y="1340"/>
                  <a:pt x="588" y="1332"/>
                </a:cubicBezTo>
                <a:cubicBezTo>
                  <a:pt x="588" y="1323"/>
                  <a:pt x="582" y="1317"/>
                  <a:pt x="573" y="1317"/>
                </a:cubicBezTo>
                <a:close/>
                <a:moveTo>
                  <a:pt x="573" y="1350"/>
                </a:moveTo>
                <a:cubicBezTo>
                  <a:pt x="565" y="1350"/>
                  <a:pt x="559" y="1356"/>
                  <a:pt x="559" y="1365"/>
                </a:cubicBezTo>
                <a:cubicBezTo>
                  <a:pt x="559" y="1373"/>
                  <a:pt x="565" y="1379"/>
                  <a:pt x="573" y="1379"/>
                </a:cubicBezTo>
                <a:cubicBezTo>
                  <a:pt x="582" y="1379"/>
                  <a:pt x="588" y="1373"/>
                  <a:pt x="588" y="1365"/>
                </a:cubicBezTo>
                <a:cubicBezTo>
                  <a:pt x="588" y="1356"/>
                  <a:pt x="582" y="1350"/>
                  <a:pt x="573" y="1350"/>
                </a:cubicBezTo>
                <a:close/>
                <a:moveTo>
                  <a:pt x="573" y="1383"/>
                </a:moveTo>
                <a:cubicBezTo>
                  <a:pt x="565" y="1383"/>
                  <a:pt x="559" y="1389"/>
                  <a:pt x="559" y="1397"/>
                </a:cubicBezTo>
                <a:cubicBezTo>
                  <a:pt x="559" y="1406"/>
                  <a:pt x="565" y="1412"/>
                  <a:pt x="573" y="1412"/>
                </a:cubicBezTo>
                <a:cubicBezTo>
                  <a:pt x="582" y="1412"/>
                  <a:pt x="588" y="1406"/>
                  <a:pt x="588" y="1397"/>
                </a:cubicBezTo>
                <a:cubicBezTo>
                  <a:pt x="588" y="1389"/>
                  <a:pt x="582" y="1383"/>
                  <a:pt x="573" y="1383"/>
                </a:cubicBezTo>
                <a:close/>
                <a:moveTo>
                  <a:pt x="573" y="1416"/>
                </a:moveTo>
                <a:cubicBezTo>
                  <a:pt x="565" y="1416"/>
                  <a:pt x="559" y="1422"/>
                  <a:pt x="559" y="1430"/>
                </a:cubicBezTo>
                <a:cubicBezTo>
                  <a:pt x="559" y="1439"/>
                  <a:pt x="565" y="1445"/>
                  <a:pt x="573" y="1445"/>
                </a:cubicBezTo>
                <a:cubicBezTo>
                  <a:pt x="582" y="1445"/>
                  <a:pt x="588" y="1439"/>
                  <a:pt x="588" y="1430"/>
                </a:cubicBezTo>
                <a:cubicBezTo>
                  <a:pt x="588" y="1422"/>
                  <a:pt x="582" y="1416"/>
                  <a:pt x="573" y="1416"/>
                </a:cubicBezTo>
                <a:close/>
                <a:moveTo>
                  <a:pt x="606" y="0"/>
                </a:moveTo>
                <a:cubicBezTo>
                  <a:pt x="598" y="0"/>
                  <a:pt x="592" y="7"/>
                  <a:pt x="592" y="15"/>
                </a:cubicBezTo>
                <a:cubicBezTo>
                  <a:pt x="592" y="23"/>
                  <a:pt x="598" y="30"/>
                  <a:pt x="606" y="30"/>
                </a:cubicBezTo>
                <a:cubicBezTo>
                  <a:pt x="615" y="30"/>
                  <a:pt x="621" y="23"/>
                  <a:pt x="621" y="15"/>
                </a:cubicBezTo>
                <a:cubicBezTo>
                  <a:pt x="621" y="7"/>
                  <a:pt x="615" y="0"/>
                  <a:pt x="606" y="0"/>
                </a:cubicBezTo>
                <a:close/>
                <a:moveTo>
                  <a:pt x="606" y="33"/>
                </a:moveTo>
                <a:cubicBezTo>
                  <a:pt x="598" y="33"/>
                  <a:pt x="592" y="40"/>
                  <a:pt x="592" y="48"/>
                </a:cubicBezTo>
                <a:cubicBezTo>
                  <a:pt x="592" y="56"/>
                  <a:pt x="598" y="63"/>
                  <a:pt x="606" y="63"/>
                </a:cubicBezTo>
                <a:cubicBezTo>
                  <a:pt x="615" y="63"/>
                  <a:pt x="621" y="56"/>
                  <a:pt x="621" y="48"/>
                </a:cubicBezTo>
                <a:cubicBezTo>
                  <a:pt x="621" y="40"/>
                  <a:pt x="615" y="33"/>
                  <a:pt x="606" y="33"/>
                </a:cubicBezTo>
                <a:close/>
                <a:moveTo>
                  <a:pt x="606" y="66"/>
                </a:moveTo>
                <a:cubicBezTo>
                  <a:pt x="598" y="66"/>
                  <a:pt x="592" y="72"/>
                  <a:pt x="592" y="81"/>
                </a:cubicBezTo>
                <a:cubicBezTo>
                  <a:pt x="592" y="89"/>
                  <a:pt x="598" y="95"/>
                  <a:pt x="606" y="95"/>
                </a:cubicBezTo>
                <a:cubicBezTo>
                  <a:pt x="615" y="95"/>
                  <a:pt x="621" y="89"/>
                  <a:pt x="621" y="81"/>
                </a:cubicBezTo>
                <a:cubicBezTo>
                  <a:pt x="621" y="72"/>
                  <a:pt x="615" y="66"/>
                  <a:pt x="606" y="66"/>
                </a:cubicBezTo>
                <a:close/>
                <a:moveTo>
                  <a:pt x="606" y="99"/>
                </a:moveTo>
                <a:cubicBezTo>
                  <a:pt x="598" y="99"/>
                  <a:pt x="592" y="105"/>
                  <a:pt x="592" y="114"/>
                </a:cubicBezTo>
                <a:cubicBezTo>
                  <a:pt x="592" y="122"/>
                  <a:pt x="598" y="128"/>
                  <a:pt x="606" y="128"/>
                </a:cubicBezTo>
                <a:cubicBezTo>
                  <a:pt x="615" y="128"/>
                  <a:pt x="621" y="122"/>
                  <a:pt x="621" y="114"/>
                </a:cubicBezTo>
                <a:cubicBezTo>
                  <a:pt x="621" y="105"/>
                  <a:pt x="615" y="99"/>
                  <a:pt x="606" y="99"/>
                </a:cubicBezTo>
                <a:close/>
                <a:moveTo>
                  <a:pt x="606" y="132"/>
                </a:moveTo>
                <a:cubicBezTo>
                  <a:pt x="598" y="132"/>
                  <a:pt x="592" y="138"/>
                  <a:pt x="592" y="147"/>
                </a:cubicBezTo>
                <a:cubicBezTo>
                  <a:pt x="592" y="155"/>
                  <a:pt x="598" y="161"/>
                  <a:pt x="606" y="161"/>
                </a:cubicBezTo>
                <a:cubicBezTo>
                  <a:pt x="615" y="161"/>
                  <a:pt x="621" y="155"/>
                  <a:pt x="621" y="147"/>
                </a:cubicBezTo>
                <a:cubicBezTo>
                  <a:pt x="621" y="138"/>
                  <a:pt x="615" y="132"/>
                  <a:pt x="606" y="132"/>
                </a:cubicBezTo>
                <a:close/>
                <a:moveTo>
                  <a:pt x="606" y="165"/>
                </a:moveTo>
                <a:cubicBezTo>
                  <a:pt x="598" y="165"/>
                  <a:pt x="592" y="171"/>
                  <a:pt x="592" y="179"/>
                </a:cubicBezTo>
                <a:cubicBezTo>
                  <a:pt x="592" y="188"/>
                  <a:pt x="598" y="194"/>
                  <a:pt x="606" y="194"/>
                </a:cubicBezTo>
                <a:cubicBezTo>
                  <a:pt x="615" y="194"/>
                  <a:pt x="621" y="188"/>
                  <a:pt x="621" y="179"/>
                </a:cubicBezTo>
                <a:cubicBezTo>
                  <a:pt x="621" y="171"/>
                  <a:pt x="615" y="165"/>
                  <a:pt x="606" y="165"/>
                </a:cubicBezTo>
                <a:close/>
                <a:moveTo>
                  <a:pt x="606" y="198"/>
                </a:moveTo>
                <a:cubicBezTo>
                  <a:pt x="598" y="198"/>
                  <a:pt x="592" y="204"/>
                  <a:pt x="592" y="212"/>
                </a:cubicBezTo>
                <a:cubicBezTo>
                  <a:pt x="592" y="221"/>
                  <a:pt x="598" y="227"/>
                  <a:pt x="606" y="227"/>
                </a:cubicBezTo>
                <a:cubicBezTo>
                  <a:pt x="615" y="227"/>
                  <a:pt x="621" y="221"/>
                  <a:pt x="621" y="212"/>
                </a:cubicBezTo>
                <a:cubicBezTo>
                  <a:pt x="621" y="204"/>
                  <a:pt x="615" y="198"/>
                  <a:pt x="606" y="198"/>
                </a:cubicBezTo>
                <a:close/>
                <a:moveTo>
                  <a:pt x="606" y="230"/>
                </a:moveTo>
                <a:cubicBezTo>
                  <a:pt x="598" y="230"/>
                  <a:pt x="592" y="237"/>
                  <a:pt x="592" y="245"/>
                </a:cubicBezTo>
                <a:cubicBezTo>
                  <a:pt x="592" y="253"/>
                  <a:pt x="598" y="260"/>
                  <a:pt x="606" y="260"/>
                </a:cubicBezTo>
                <a:cubicBezTo>
                  <a:pt x="615" y="260"/>
                  <a:pt x="621" y="253"/>
                  <a:pt x="621" y="245"/>
                </a:cubicBezTo>
                <a:cubicBezTo>
                  <a:pt x="621" y="237"/>
                  <a:pt x="615" y="230"/>
                  <a:pt x="606" y="230"/>
                </a:cubicBezTo>
                <a:close/>
                <a:moveTo>
                  <a:pt x="606" y="263"/>
                </a:moveTo>
                <a:cubicBezTo>
                  <a:pt x="598" y="263"/>
                  <a:pt x="592" y="270"/>
                  <a:pt x="592" y="278"/>
                </a:cubicBezTo>
                <a:cubicBezTo>
                  <a:pt x="592" y="286"/>
                  <a:pt x="598" y="293"/>
                  <a:pt x="606" y="293"/>
                </a:cubicBezTo>
                <a:cubicBezTo>
                  <a:pt x="615" y="293"/>
                  <a:pt x="621" y="286"/>
                  <a:pt x="621" y="278"/>
                </a:cubicBezTo>
                <a:cubicBezTo>
                  <a:pt x="621" y="270"/>
                  <a:pt x="615" y="263"/>
                  <a:pt x="606" y="263"/>
                </a:cubicBezTo>
                <a:close/>
                <a:moveTo>
                  <a:pt x="606" y="296"/>
                </a:moveTo>
                <a:cubicBezTo>
                  <a:pt x="598" y="296"/>
                  <a:pt x="592" y="303"/>
                  <a:pt x="592" y="311"/>
                </a:cubicBezTo>
                <a:cubicBezTo>
                  <a:pt x="592" y="319"/>
                  <a:pt x="598" y="326"/>
                  <a:pt x="606" y="326"/>
                </a:cubicBezTo>
                <a:cubicBezTo>
                  <a:pt x="615" y="326"/>
                  <a:pt x="621" y="319"/>
                  <a:pt x="621" y="311"/>
                </a:cubicBezTo>
                <a:cubicBezTo>
                  <a:pt x="621" y="303"/>
                  <a:pt x="615" y="296"/>
                  <a:pt x="606" y="296"/>
                </a:cubicBezTo>
                <a:close/>
                <a:moveTo>
                  <a:pt x="606" y="329"/>
                </a:moveTo>
                <a:cubicBezTo>
                  <a:pt x="598" y="329"/>
                  <a:pt x="592" y="336"/>
                  <a:pt x="592" y="344"/>
                </a:cubicBezTo>
                <a:cubicBezTo>
                  <a:pt x="592" y="352"/>
                  <a:pt x="598" y="359"/>
                  <a:pt x="606" y="359"/>
                </a:cubicBezTo>
                <a:cubicBezTo>
                  <a:pt x="615" y="359"/>
                  <a:pt x="621" y="352"/>
                  <a:pt x="621" y="344"/>
                </a:cubicBezTo>
                <a:cubicBezTo>
                  <a:pt x="621" y="336"/>
                  <a:pt x="615" y="329"/>
                  <a:pt x="606" y="329"/>
                </a:cubicBezTo>
                <a:close/>
                <a:moveTo>
                  <a:pt x="606" y="362"/>
                </a:moveTo>
                <a:cubicBezTo>
                  <a:pt x="598" y="362"/>
                  <a:pt x="592" y="369"/>
                  <a:pt x="592" y="377"/>
                </a:cubicBezTo>
                <a:cubicBezTo>
                  <a:pt x="592" y="385"/>
                  <a:pt x="598" y="392"/>
                  <a:pt x="606" y="392"/>
                </a:cubicBezTo>
                <a:cubicBezTo>
                  <a:pt x="615" y="392"/>
                  <a:pt x="621" y="385"/>
                  <a:pt x="621" y="377"/>
                </a:cubicBezTo>
                <a:cubicBezTo>
                  <a:pt x="621" y="369"/>
                  <a:pt x="615" y="362"/>
                  <a:pt x="606" y="362"/>
                </a:cubicBezTo>
                <a:close/>
                <a:moveTo>
                  <a:pt x="606" y="395"/>
                </a:moveTo>
                <a:cubicBezTo>
                  <a:pt x="598" y="395"/>
                  <a:pt x="592" y="402"/>
                  <a:pt x="592" y="410"/>
                </a:cubicBezTo>
                <a:cubicBezTo>
                  <a:pt x="592" y="418"/>
                  <a:pt x="598" y="425"/>
                  <a:pt x="606" y="425"/>
                </a:cubicBezTo>
                <a:cubicBezTo>
                  <a:pt x="615" y="425"/>
                  <a:pt x="621" y="418"/>
                  <a:pt x="621" y="410"/>
                </a:cubicBezTo>
                <a:cubicBezTo>
                  <a:pt x="621" y="402"/>
                  <a:pt x="615" y="395"/>
                  <a:pt x="606" y="395"/>
                </a:cubicBezTo>
                <a:close/>
                <a:moveTo>
                  <a:pt x="606" y="428"/>
                </a:moveTo>
                <a:cubicBezTo>
                  <a:pt x="598" y="428"/>
                  <a:pt x="592" y="435"/>
                  <a:pt x="592" y="443"/>
                </a:cubicBezTo>
                <a:cubicBezTo>
                  <a:pt x="592" y="451"/>
                  <a:pt x="598" y="458"/>
                  <a:pt x="606" y="458"/>
                </a:cubicBezTo>
                <a:cubicBezTo>
                  <a:pt x="615" y="458"/>
                  <a:pt x="621" y="451"/>
                  <a:pt x="621" y="443"/>
                </a:cubicBezTo>
                <a:cubicBezTo>
                  <a:pt x="621" y="435"/>
                  <a:pt x="615" y="428"/>
                  <a:pt x="606" y="428"/>
                </a:cubicBezTo>
                <a:close/>
                <a:moveTo>
                  <a:pt x="606" y="461"/>
                </a:moveTo>
                <a:cubicBezTo>
                  <a:pt x="598" y="461"/>
                  <a:pt x="592" y="468"/>
                  <a:pt x="592" y="476"/>
                </a:cubicBezTo>
                <a:cubicBezTo>
                  <a:pt x="592" y="484"/>
                  <a:pt x="598" y="491"/>
                  <a:pt x="606" y="491"/>
                </a:cubicBezTo>
                <a:cubicBezTo>
                  <a:pt x="615" y="491"/>
                  <a:pt x="621" y="484"/>
                  <a:pt x="621" y="476"/>
                </a:cubicBezTo>
                <a:cubicBezTo>
                  <a:pt x="621" y="468"/>
                  <a:pt x="615" y="461"/>
                  <a:pt x="606" y="461"/>
                </a:cubicBezTo>
                <a:close/>
                <a:moveTo>
                  <a:pt x="606" y="494"/>
                </a:moveTo>
                <a:cubicBezTo>
                  <a:pt x="598" y="494"/>
                  <a:pt x="592" y="500"/>
                  <a:pt x="592" y="509"/>
                </a:cubicBezTo>
                <a:cubicBezTo>
                  <a:pt x="592" y="517"/>
                  <a:pt x="598" y="523"/>
                  <a:pt x="606" y="523"/>
                </a:cubicBezTo>
                <a:cubicBezTo>
                  <a:pt x="615" y="523"/>
                  <a:pt x="621" y="517"/>
                  <a:pt x="621" y="509"/>
                </a:cubicBezTo>
                <a:cubicBezTo>
                  <a:pt x="621" y="500"/>
                  <a:pt x="615" y="494"/>
                  <a:pt x="606" y="494"/>
                </a:cubicBezTo>
                <a:close/>
                <a:moveTo>
                  <a:pt x="606" y="527"/>
                </a:moveTo>
                <a:cubicBezTo>
                  <a:pt x="598" y="527"/>
                  <a:pt x="592" y="533"/>
                  <a:pt x="592" y="542"/>
                </a:cubicBezTo>
                <a:cubicBezTo>
                  <a:pt x="592" y="550"/>
                  <a:pt x="598" y="556"/>
                  <a:pt x="606" y="556"/>
                </a:cubicBezTo>
                <a:cubicBezTo>
                  <a:pt x="615" y="556"/>
                  <a:pt x="621" y="550"/>
                  <a:pt x="621" y="542"/>
                </a:cubicBezTo>
                <a:cubicBezTo>
                  <a:pt x="621" y="533"/>
                  <a:pt x="615" y="527"/>
                  <a:pt x="606" y="527"/>
                </a:cubicBezTo>
                <a:close/>
                <a:moveTo>
                  <a:pt x="606" y="560"/>
                </a:moveTo>
                <a:cubicBezTo>
                  <a:pt x="598" y="560"/>
                  <a:pt x="592" y="566"/>
                  <a:pt x="592" y="574"/>
                </a:cubicBezTo>
                <a:cubicBezTo>
                  <a:pt x="592" y="583"/>
                  <a:pt x="598" y="589"/>
                  <a:pt x="606" y="589"/>
                </a:cubicBezTo>
                <a:cubicBezTo>
                  <a:pt x="615" y="589"/>
                  <a:pt x="621" y="583"/>
                  <a:pt x="621" y="574"/>
                </a:cubicBezTo>
                <a:cubicBezTo>
                  <a:pt x="621" y="566"/>
                  <a:pt x="615" y="560"/>
                  <a:pt x="606" y="560"/>
                </a:cubicBezTo>
                <a:close/>
                <a:moveTo>
                  <a:pt x="606" y="593"/>
                </a:moveTo>
                <a:cubicBezTo>
                  <a:pt x="598" y="593"/>
                  <a:pt x="592" y="599"/>
                  <a:pt x="592" y="607"/>
                </a:cubicBezTo>
                <a:cubicBezTo>
                  <a:pt x="592" y="616"/>
                  <a:pt x="598" y="622"/>
                  <a:pt x="606" y="622"/>
                </a:cubicBezTo>
                <a:cubicBezTo>
                  <a:pt x="615" y="622"/>
                  <a:pt x="621" y="616"/>
                  <a:pt x="621" y="607"/>
                </a:cubicBezTo>
                <a:cubicBezTo>
                  <a:pt x="621" y="599"/>
                  <a:pt x="615" y="593"/>
                  <a:pt x="606" y="593"/>
                </a:cubicBezTo>
                <a:close/>
                <a:moveTo>
                  <a:pt x="606" y="625"/>
                </a:moveTo>
                <a:cubicBezTo>
                  <a:pt x="598" y="625"/>
                  <a:pt x="592" y="632"/>
                  <a:pt x="592" y="640"/>
                </a:cubicBezTo>
                <a:cubicBezTo>
                  <a:pt x="592" y="648"/>
                  <a:pt x="598" y="655"/>
                  <a:pt x="606" y="655"/>
                </a:cubicBezTo>
                <a:cubicBezTo>
                  <a:pt x="615" y="655"/>
                  <a:pt x="621" y="648"/>
                  <a:pt x="621" y="640"/>
                </a:cubicBezTo>
                <a:cubicBezTo>
                  <a:pt x="621" y="632"/>
                  <a:pt x="615" y="625"/>
                  <a:pt x="606" y="625"/>
                </a:cubicBezTo>
                <a:close/>
                <a:moveTo>
                  <a:pt x="606" y="658"/>
                </a:moveTo>
                <a:cubicBezTo>
                  <a:pt x="598" y="658"/>
                  <a:pt x="592" y="665"/>
                  <a:pt x="592" y="673"/>
                </a:cubicBezTo>
                <a:cubicBezTo>
                  <a:pt x="592" y="681"/>
                  <a:pt x="598" y="688"/>
                  <a:pt x="606" y="688"/>
                </a:cubicBezTo>
                <a:cubicBezTo>
                  <a:pt x="615" y="688"/>
                  <a:pt x="621" y="681"/>
                  <a:pt x="621" y="673"/>
                </a:cubicBezTo>
                <a:cubicBezTo>
                  <a:pt x="621" y="665"/>
                  <a:pt x="615" y="658"/>
                  <a:pt x="606" y="658"/>
                </a:cubicBezTo>
                <a:close/>
                <a:moveTo>
                  <a:pt x="606" y="691"/>
                </a:moveTo>
                <a:cubicBezTo>
                  <a:pt x="598" y="691"/>
                  <a:pt x="592" y="698"/>
                  <a:pt x="592" y="706"/>
                </a:cubicBezTo>
                <a:cubicBezTo>
                  <a:pt x="592" y="714"/>
                  <a:pt x="598" y="721"/>
                  <a:pt x="606" y="721"/>
                </a:cubicBezTo>
                <a:cubicBezTo>
                  <a:pt x="615" y="721"/>
                  <a:pt x="621" y="714"/>
                  <a:pt x="621" y="706"/>
                </a:cubicBezTo>
                <a:cubicBezTo>
                  <a:pt x="621" y="698"/>
                  <a:pt x="615" y="691"/>
                  <a:pt x="606" y="691"/>
                </a:cubicBezTo>
                <a:close/>
                <a:moveTo>
                  <a:pt x="606" y="724"/>
                </a:moveTo>
                <a:cubicBezTo>
                  <a:pt x="598" y="724"/>
                  <a:pt x="592" y="731"/>
                  <a:pt x="592" y="739"/>
                </a:cubicBezTo>
                <a:cubicBezTo>
                  <a:pt x="592" y="747"/>
                  <a:pt x="598" y="754"/>
                  <a:pt x="606" y="754"/>
                </a:cubicBezTo>
                <a:cubicBezTo>
                  <a:pt x="615" y="754"/>
                  <a:pt x="621" y="747"/>
                  <a:pt x="621" y="739"/>
                </a:cubicBezTo>
                <a:cubicBezTo>
                  <a:pt x="621" y="731"/>
                  <a:pt x="615" y="724"/>
                  <a:pt x="606" y="724"/>
                </a:cubicBezTo>
                <a:close/>
                <a:moveTo>
                  <a:pt x="606" y="757"/>
                </a:moveTo>
                <a:cubicBezTo>
                  <a:pt x="598" y="757"/>
                  <a:pt x="592" y="764"/>
                  <a:pt x="592" y="772"/>
                </a:cubicBezTo>
                <a:cubicBezTo>
                  <a:pt x="592" y="780"/>
                  <a:pt x="598" y="787"/>
                  <a:pt x="606" y="787"/>
                </a:cubicBezTo>
                <a:cubicBezTo>
                  <a:pt x="615" y="787"/>
                  <a:pt x="621" y="780"/>
                  <a:pt x="621" y="772"/>
                </a:cubicBezTo>
                <a:cubicBezTo>
                  <a:pt x="621" y="764"/>
                  <a:pt x="615" y="757"/>
                  <a:pt x="606" y="757"/>
                </a:cubicBezTo>
                <a:close/>
                <a:moveTo>
                  <a:pt x="606" y="790"/>
                </a:moveTo>
                <a:cubicBezTo>
                  <a:pt x="598" y="790"/>
                  <a:pt x="592" y="797"/>
                  <a:pt x="592" y="805"/>
                </a:cubicBezTo>
                <a:cubicBezTo>
                  <a:pt x="592" y="813"/>
                  <a:pt x="598" y="820"/>
                  <a:pt x="606" y="820"/>
                </a:cubicBezTo>
                <a:cubicBezTo>
                  <a:pt x="615" y="820"/>
                  <a:pt x="621" y="813"/>
                  <a:pt x="621" y="805"/>
                </a:cubicBezTo>
                <a:cubicBezTo>
                  <a:pt x="621" y="797"/>
                  <a:pt x="615" y="790"/>
                  <a:pt x="606" y="790"/>
                </a:cubicBezTo>
                <a:close/>
                <a:moveTo>
                  <a:pt x="606" y="823"/>
                </a:moveTo>
                <a:cubicBezTo>
                  <a:pt x="598" y="823"/>
                  <a:pt x="592" y="830"/>
                  <a:pt x="592" y="838"/>
                </a:cubicBezTo>
                <a:cubicBezTo>
                  <a:pt x="592" y="846"/>
                  <a:pt x="598" y="853"/>
                  <a:pt x="606" y="853"/>
                </a:cubicBezTo>
                <a:cubicBezTo>
                  <a:pt x="615" y="853"/>
                  <a:pt x="621" y="846"/>
                  <a:pt x="621" y="838"/>
                </a:cubicBezTo>
                <a:cubicBezTo>
                  <a:pt x="621" y="830"/>
                  <a:pt x="615" y="823"/>
                  <a:pt x="606" y="823"/>
                </a:cubicBezTo>
                <a:close/>
                <a:moveTo>
                  <a:pt x="606" y="856"/>
                </a:moveTo>
                <a:cubicBezTo>
                  <a:pt x="598" y="856"/>
                  <a:pt x="592" y="863"/>
                  <a:pt x="592" y="871"/>
                </a:cubicBezTo>
                <a:cubicBezTo>
                  <a:pt x="592" y="879"/>
                  <a:pt x="598" y="886"/>
                  <a:pt x="606" y="886"/>
                </a:cubicBezTo>
                <a:cubicBezTo>
                  <a:pt x="615" y="886"/>
                  <a:pt x="621" y="879"/>
                  <a:pt x="621" y="871"/>
                </a:cubicBezTo>
                <a:cubicBezTo>
                  <a:pt x="621" y="863"/>
                  <a:pt x="615" y="856"/>
                  <a:pt x="606" y="856"/>
                </a:cubicBezTo>
                <a:close/>
                <a:moveTo>
                  <a:pt x="606" y="889"/>
                </a:moveTo>
                <a:cubicBezTo>
                  <a:pt x="598" y="889"/>
                  <a:pt x="592" y="895"/>
                  <a:pt x="592" y="904"/>
                </a:cubicBezTo>
                <a:cubicBezTo>
                  <a:pt x="592" y="912"/>
                  <a:pt x="598" y="918"/>
                  <a:pt x="606" y="918"/>
                </a:cubicBezTo>
                <a:cubicBezTo>
                  <a:pt x="615" y="918"/>
                  <a:pt x="621" y="912"/>
                  <a:pt x="621" y="904"/>
                </a:cubicBezTo>
                <a:cubicBezTo>
                  <a:pt x="621" y="895"/>
                  <a:pt x="615" y="889"/>
                  <a:pt x="606" y="889"/>
                </a:cubicBezTo>
                <a:close/>
                <a:moveTo>
                  <a:pt x="606" y="922"/>
                </a:moveTo>
                <a:cubicBezTo>
                  <a:pt x="598" y="922"/>
                  <a:pt x="592" y="928"/>
                  <a:pt x="592" y="937"/>
                </a:cubicBezTo>
                <a:cubicBezTo>
                  <a:pt x="592" y="945"/>
                  <a:pt x="598" y="951"/>
                  <a:pt x="606" y="951"/>
                </a:cubicBezTo>
                <a:cubicBezTo>
                  <a:pt x="615" y="951"/>
                  <a:pt x="621" y="945"/>
                  <a:pt x="621" y="937"/>
                </a:cubicBezTo>
                <a:cubicBezTo>
                  <a:pt x="621" y="928"/>
                  <a:pt x="615" y="922"/>
                  <a:pt x="606" y="922"/>
                </a:cubicBezTo>
                <a:close/>
                <a:moveTo>
                  <a:pt x="606" y="955"/>
                </a:moveTo>
                <a:cubicBezTo>
                  <a:pt x="598" y="955"/>
                  <a:pt x="592" y="961"/>
                  <a:pt x="592" y="970"/>
                </a:cubicBezTo>
                <a:cubicBezTo>
                  <a:pt x="592" y="978"/>
                  <a:pt x="598" y="984"/>
                  <a:pt x="606" y="984"/>
                </a:cubicBezTo>
                <a:cubicBezTo>
                  <a:pt x="615" y="984"/>
                  <a:pt x="621" y="978"/>
                  <a:pt x="621" y="970"/>
                </a:cubicBezTo>
                <a:cubicBezTo>
                  <a:pt x="621" y="961"/>
                  <a:pt x="615" y="955"/>
                  <a:pt x="606" y="955"/>
                </a:cubicBezTo>
                <a:close/>
                <a:moveTo>
                  <a:pt x="606" y="988"/>
                </a:moveTo>
                <a:cubicBezTo>
                  <a:pt x="598" y="988"/>
                  <a:pt x="592" y="994"/>
                  <a:pt x="592" y="1002"/>
                </a:cubicBezTo>
                <a:cubicBezTo>
                  <a:pt x="592" y="1011"/>
                  <a:pt x="598" y="1017"/>
                  <a:pt x="606" y="1017"/>
                </a:cubicBezTo>
                <a:cubicBezTo>
                  <a:pt x="615" y="1017"/>
                  <a:pt x="621" y="1011"/>
                  <a:pt x="621" y="1002"/>
                </a:cubicBezTo>
                <a:cubicBezTo>
                  <a:pt x="621" y="994"/>
                  <a:pt x="615" y="988"/>
                  <a:pt x="606" y="988"/>
                </a:cubicBezTo>
                <a:close/>
                <a:moveTo>
                  <a:pt x="606" y="1021"/>
                </a:moveTo>
                <a:cubicBezTo>
                  <a:pt x="598" y="1021"/>
                  <a:pt x="592" y="1027"/>
                  <a:pt x="592" y="1035"/>
                </a:cubicBezTo>
                <a:cubicBezTo>
                  <a:pt x="592" y="1044"/>
                  <a:pt x="598" y="1050"/>
                  <a:pt x="606" y="1050"/>
                </a:cubicBezTo>
                <a:cubicBezTo>
                  <a:pt x="615" y="1050"/>
                  <a:pt x="621" y="1044"/>
                  <a:pt x="621" y="1035"/>
                </a:cubicBezTo>
                <a:cubicBezTo>
                  <a:pt x="621" y="1027"/>
                  <a:pt x="615" y="1021"/>
                  <a:pt x="606" y="1021"/>
                </a:cubicBezTo>
                <a:close/>
                <a:moveTo>
                  <a:pt x="606" y="1053"/>
                </a:moveTo>
                <a:cubicBezTo>
                  <a:pt x="598" y="1053"/>
                  <a:pt x="592" y="1060"/>
                  <a:pt x="592" y="1068"/>
                </a:cubicBezTo>
                <a:cubicBezTo>
                  <a:pt x="592" y="1076"/>
                  <a:pt x="598" y="1083"/>
                  <a:pt x="606" y="1083"/>
                </a:cubicBezTo>
                <a:cubicBezTo>
                  <a:pt x="615" y="1083"/>
                  <a:pt x="621" y="1076"/>
                  <a:pt x="621" y="1068"/>
                </a:cubicBezTo>
                <a:cubicBezTo>
                  <a:pt x="621" y="1060"/>
                  <a:pt x="615" y="1053"/>
                  <a:pt x="606" y="1053"/>
                </a:cubicBezTo>
                <a:close/>
                <a:moveTo>
                  <a:pt x="606" y="1086"/>
                </a:moveTo>
                <a:cubicBezTo>
                  <a:pt x="598" y="1086"/>
                  <a:pt x="592" y="1093"/>
                  <a:pt x="592" y="1101"/>
                </a:cubicBezTo>
                <a:cubicBezTo>
                  <a:pt x="592" y="1109"/>
                  <a:pt x="598" y="1116"/>
                  <a:pt x="606" y="1116"/>
                </a:cubicBezTo>
                <a:cubicBezTo>
                  <a:pt x="615" y="1116"/>
                  <a:pt x="621" y="1109"/>
                  <a:pt x="621" y="1101"/>
                </a:cubicBezTo>
                <a:cubicBezTo>
                  <a:pt x="621" y="1093"/>
                  <a:pt x="615" y="1086"/>
                  <a:pt x="606" y="1086"/>
                </a:cubicBezTo>
                <a:close/>
                <a:moveTo>
                  <a:pt x="606" y="1119"/>
                </a:moveTo>
                <a:cubicBezTo>
                  <a:pt x="598" y="1119"/>
                  <a:pt x="592" y="1126"/>
                  <a:pt x="592" y="1134"/>
                </a:cubicBezTo>
                <a:cubicBezTo>
                  <a:pt x="592" y="1142"/>
                  <a:pt x="598" y="1149"/>
                  <a:pt x="606" y="1149"/>
                </a:cubicBezTo>
                <a:cubicBezTo>
                  <a:pt x="615" y="1149"/>
                  <a:pt x="621" y="1142"/>
                  <a:pt x="621" y="1134"/>
                </a:cubicBezTo>
                <a:cubicBezTo>
                  <a:pt x="621" y="1126"/>
                  <a:pt x="615" y="1119"/>
                  <a:pt x="606" y="1119"/>
                </a:cubicBezTo>
                <a:close/>
                <a:moveTo>
                  <a:pt x="606" y="1152"/>
                </a:moveTo>
                <a:cubicBezTo>
                  <a:pt x="598" y="1152"/>
                  <a:pt x="592" y="1159"/>
                  <a:pt x="592" y="1167"/>
                </a:cubicBezTo>
                <a:cubicBezTo>
                  <a:pt x="592" y="1175"/>
                  <a:pt x="598" y="1182"/>
                  <a:pt x="606" y="1182"/>
                </a:cubicBezTo>
                <a:cubicBezTo>
                  <a:pt x="615" y="1182"/>
                  <a:pt x="621" y="1175"/>
                  <a:pt x="621" y="1167"/>
                </a:cubicBezTo>
                <a:cubicBezTo>
                  <a:pt x="621" y="1159"/>
                  <a:pt x="615" y="1152"/>
                  <a:pt x="606" y="1152"/>
                </a:cubicBezTo>
                <a:close/>
                <a:moveTo>
                  <a:pt x="606" y="1185"/>
                </a:moveTo>
                <a:cubicBezTo>
                  <a:pt x="598" y="1185"/>
                  <a:pt x="592" y="1192"/>
                  <a:pt x="592" y="1200"/>
                </a:cubicBezTo>
                <a:cubicBezTo>
                  <a:pt x="592" y="1208"/>
                  <a:pt x="598" y="1215"/>
                  <a:pt x="606" y="1215"/>
                </a:cubicBezTo>
                <a:cubicBezTo>
                  <a:pt x="615" y="1215"/>
                  <a:pt x="621" y="1208"/>
                  <a:pt x="621" y="1200"/>
                </a:cubicBezTo>
                <a:cubicBezTo>
                  <a:pt x="621" y="1192"/>
                  <a:pt x="615" y="1185"/>
                  <a:pt x="606" y="1185"/>
                </a:cubicBezTo>
                <a:close/>
                <a:moveTo>
                  <a:pt x="606" y="1218"/>
                </a:moveTo>
                <a:cubicBezTo>
                  <a:pt x="598" y="1218"/>
                  <a:pt x="592" y="1225"/>
                  <a:pt x="592" y="1233"/>
                </a:cubicBezTo>
                <a:cubicBezTo>
                  <a:pt x="592" y="1241"/>
                  <a:pt x="598" y="1248"/>
                  <a:pt x="606" y="1248"/>
                </a:cubicBezTo>
                <a:cubicBezTo>
                  <a:pt x="615" y="1248"/>
                  <a:pt x="621" y="1241"/>
                  <a:pt x="621" y="1233"/>
                </a:cubicBezTo>
                <a:cubicBezTo>
                  <a:pt x="621" y="1225"/>
                  <a:pt x="615" y="1218"/>
                  <a:pt x="606" y="1218"/>
                </a:cubicBezTo>
                <a:close/>
                <a:moveTo>
                  <a:pt x="606" y="1251"/>
                </a:moveTo>
                <a:cubicBezTo>
                  <a:pt x="598" y="1251"/>
                  <a:pt x="592" y="1258"/>
                  <a:pt x="592" y="1266"/>
                </a:cubicBezTo>
                <a:cubicBezTo>
                  <a:pt x="592" y="1274"/>
                  <a:pt x="598" y="1281"/>
                  <a:pt x="606" y="1281"/>
                </a:cubicBezTo>
                <a:cubicBezTo>
                  <a:pt x="615" y="1281"/>
                  <a:pt x="621" y="1274"/>
                  <a:pt x="621" y="1266"/>
                </a:cubicBezTo>
                <a:cubicBezTo>
                  <a:pt x="621" y="1258"/>
                  <a:pt x="615" y="1251"/>
                  <a:pt x="606" y="1251"/>
                </a:cubicBezTo>
                <a:close/>
                <a:moveTo>
                  <a:pt x="606" y="1284"/>
                </a:moveTo>
                <a:cubicBezTo>
                  <a:pt x="598" y="1284"/>
                  <a:pt x="592" y="1291"/>
                  <a:pt x="592" y="1299"/>
                </a:cubicBezTo>
                <a:cubicBezTo>
                  <a:pt x="592" y="1307"/>
                  <a:pt x="598" y="1314"/>
                  <a:pt x="606" y="1314"/>
                </a:cubicBezTo>
                <a:cubicBezTo>
                  <a:pt x="615" y="1314"/>
                  <a:pt x="621" y="1307"/>
                  <a:pt x="621" y="1299"/>
                </a:cubicBezTo>
                <a:cubicBezTo>
                  <a:pt x="621" y="1291"/>
                  <a:pt x="615" y="1284"/>
                  <a:pt x="606" y="1284"/>
                </a:cubicBezTo>
                <a:close/>
                <a:moveTo>
                  <a:pt x="606" y="1317"/>
                </a:moveTo>
                <a:cubicBezTo>
                  <a:pt x="598" y="1317"/>
                  <a:pt x="592" y="1323"/>
                  <a:pt x="592" y="1332"/>
                </a:cubicBezTo>
                <a:cubicBezTo>
                  <a:pt x="592" y="1340"/>
                  <a:pt x="598" y="1346"/>
                  <a:pt x="606" y="1346"/>
                </a:cubicBezTo>
                <a:cubicBezTo>
                  <a:pt x="615" y="1346"/>
                  <a:pt x="621" y="1340"/>
                  <a:pt x="621" y="1332"/>
                </a:cubicBezTo>
                <a:cubicBezTo>
                  <a:pt x="621" y="1323"/>
                  <a:pt x="615" y="1317"/>
                  <a:pt x="606" y="1317"/>
                </a:cubicBezTo>
                <a:close/>
                <a:moveTo>
                  <a:pt x="606" y="1350"/>
                </a:moveTo>
                <a:cubicBezTo>
                  <a:pt x="598" y="1350"/>
                  <a:pt x="592" y="1356"/>
                  <a:pt x="592" y="1365"/>
                </a:cubicBezTo>
                <a:cubicBezTo>
                  <a:pt x="592" y="1373"/>
                  <a:pt x="598" y="1379"/>
                  <a:pt x="606" y="1379"/>
                </a:cubicBezTo>
                <a:cubicBezTo>
                  <a:pt x="615" y="1379"/>
                  <a:pt x="621" y="1373"/>
                  <a:pt x="621" y="1365"/>
                </a:cubicBezTo>
                <a:cubicBezTo>
                  <a:pt x="621" y="1356"/>
                  <a:pt x="615" y="1350"/>
                  <a:pt x="606" y="1350"/>
                </a:cubicBezTo>
                <a:close/>
                <a:moveTo>
                  <a:pt x="606" y="1383"/>
                </a:moveTo>
                <a:cubicBezTo>
                  <a:pt x="598" y="1383"/>
                  <a:pt x="592" y="1389"/>
                  <a:pt x="592" y="1397"/>
                </a:cubicBezTo>
                <a:cubicBezTo>
                  <a:pt x="592" y="1406"/>
                  <a:pt x="598" y="1412"/>
                  <a:pt x="606" y="1412"/>
                </a:cubicBezTo>
                <a:cubicBezTo>
                  <a:pt x="615" y="1412"/>
                  <a:pt x="621" y="1406"/>
                  <a:pt x="621" y="1397"/>
                </a:cubicBezTo>
                <a:cubicBezTo>
                  <a:pt x="621" y="1389"/>
                  <a:pt x="615" y="1383"/>
                  <a:pt x="606" y="1383"/>
                </a:cubicBezTo>
                <a:close/>
                <a:moveTo>
                  <a:pt x="606" y="1416"/>
                </a:moveTo>
                <a:cubicBezTo>
                  <a:pt x="598" y="1416"/>
                  <a:pt x="592" y="1422"/>
                  <a:pt x="592" y="1430"/>
                </a:cubicBezTo>
                <a:cubicBezTo>
                  <a:pt x="592" y="1439"/>
                  <a:pt x="598" y="1445"/>
                  <a:pt x="606" y="1445"/>
                </a:cubicBezTo>
                <a:cubicBezTo>
                  <a:pt x="615" y="1445"/>
                  <a:pt x="621" y="1439"/>
                  <a:pt x="621" y="1430"/>
                </a:cubicBezTo>
                <a:cubicBezTo>
                  <a:pt x="621" y="1422"/>
                  <a:pt x="615" y="1416"/>
                  <a:pt x="606" y="1416"/>
                </a:cubicBezTo>
                <a:close/>
                <a:moveTo>
                  <a:pt x="639" y="0"/>
                </a:moveTo>
                <a:cubicBezTo>
                  <a:pt x="631" y="0"/>
                  <a:pt x="624" y="7"/>
                  <a:pt x="624" y="15"/>
                </a:cubicBezTo>
                <a:cubicBezTo>
                  <a:pt x="624" y="23"/>
                  <a:pt x="631" y="30"/>
                  <a:pt x="639" y="30"/>
                </a:cubicBezTo>
                <a:cubicBezTo>
                  <a:pt x="647" y="30"/>
                  <a:pt x="654" y="23"/>
                  <a:pt x="654" y="15"/>
                </a:cubicBezTo>
                <a:cubicBezTo>
                  <a:pt x="654" y="7"/>
                  <a:pt x="647" y="0"/>
                  <a:pt x="639" y="0"/>
                </a:cubicBezTo>
                <a:close/>
                <a:moveTo>
                  <a:pt x="639" y="33"/>
                </a:moveTo>
                <a:cubicBezTo>
                  <a:pt x="631" y="33"/>
                  <a:pt x="624" y="40"/>
                  <a:pt x="624" y="48"/>
                </a:cubicBezTo>
                <a:cubicBezTo>
                  <a:pt x="624" y="56"/>
                  <a:pt x="631" y="63"/>
                  <a:pt x="639" y="63"/>
                </a:cubicBezTo>
                <a:cubicBezTo>
                  <a:pt x="647" y="63"/>
                  <a:pt x="654" y="56"/>
                  <a:pt x="654" y="48"/>
                </a:cubicBezTo>
                <a:cubicBezTo>
                  <a:pt x="654" y="40"/>
                  <a:pt x="647" y="33"/>
                  <a:pt x="639" y="33"/>
                </a:cubicBezTo>
                <a:close/>
                <a:moveTo>
                  <a:pt x="639" y="66"/>
                </a:moveTo>
                <a:cubicBezTo>
                  <a:pt x="631" y="66"/>
                  <a:pt x="624" y="72"/>
                  <a:pt x="624" y="81"/>
                </a:cubicBezTo>
                <a:cubicBezTo>
                  <a:pt x="624" y="89"/>
                  <a:pt x="631" y="95"/>
                  <a:pt x="639" y="95"/>
                </a:cubicBezTo>
                <a:cubicBezTo>
                  <a:pt x="647" y="95"/>
                  <a:pt x="654" y="89"/>
                  <a:pt x="654" y="81"/>
                </a:cubicBezTo>
                <a:cubicBezTo>
                  <a:pt x="654" y="72"/>
                  <a:pt x="647" y="66"/>
                  <a:pt x="639" y="66"/>
                </a:cubicBezTo>
                <a:close/>
                <a:moveTo>
                  <a:pt x="639" y="99"/>
                </a:moveTo>
                <a:cubicBezTo>
                  <a:pt x="631" y="99"/>
                  <a:pt x="624" y="105"/>
                  <a:pt x="624" y="114"/>
                </a:cubicBezTo>
                <a:cubicBezTo>
                  <a:pt x="624" y="122"/>
                  <a:pt x="631" y="128"/>
                  <a:pt x="639" y="128"/>
                </a:cubicBezTo>
                <a:cubicBezTo>
                  <a:pt x="647" y="128"/>
                  <a:pt x="654" y="122"/>
                  <a:pt x="654" y="114"/>
                </a:cubicBezTo>
                <a:cubicBezTo>
                  <a:pt x="654" y="105"/>
                  <a:pt x="647" y="99"/>
                  <a:pt x="639" y="99"/>
                </a:cubicBezTo>
                <a:close/>
                <a:moveTo>
                  <a:pt x="639" y="132"/>
                </a:moveTo>
                <a:cubicBezTo>
                  <a:pt x="631" y="132"/>
                  <a:pt x="624" y="138"/>
                  <a:pt x="624" y="147"/>
                </a:cubicBezTo>
                <a:cubicBezTo>
                  <a:pt x="624" y="155"/>
                  <a:pt x="631" y="161"/>
                  <a:pt x="639" y="161"/>
                </a:cubicBezTo>
                <a:cubicBezTo>
                  <a:pt x="647" y="161"/>
                  <a:pt x="654" y="155"/>
                  <a:pt x="654" y="147"/>
                </a:cubicBezTo>
                <a:cubicBezTo>
                  <a:pt x="654" y="138"/>
                  <a:pt x="647" y="132"/>
                  <a:pt x="639" y="132"/>
                </a:cubicBezTo>
                <a:close/>
                <a:moveTo>
                  <a:pt x="639" y="165"/>
                </a:moveTo>
                <a:cubicBezTo>
                  <a:pt x="631" y="165"/>
                  <a:pt x="624" y="171"/>
                  <a:pt x="624" y="179"/>
                </a:cubicBezTo>
                <a:cubicBezTo>
                  <a:pt x="624" y="188"/>
                  <a:pt x="631" y="194"/>
                  <a:pt x="639" y="194"/>
                </a:cubicBezTo>
                <a:cubicBezTo>
                  <a:pt x="647" y="194"/>
                  <a:pt x="654" y="188"/>
                  <a:pt x="654" y="179"/>
                </a:cubicBezTo>
                <a:cubicBezTo>
                  <a:pt x="654" y="171"/>
                  <a:pt x="647" y="165"/>
                  <a:pt x="639" y="165"/>
                </a:cubicBezTo>
                <a:close/>
                <a:moveTo>
                  <a:pt x="639" y="198"/>
                </a:moveTo>
                <a:cubicBezTo>
                  <a:pt x="631" y="198"/>
                  <a:pt x="624" y="204"/>
                  <a:pt x="624" y="212"/>
                </a:cubicBezTo>
                <a:cubicBezTo>
                  <a:pt x="624" y="221"/>
                  <a:pt x="631" y="227"/>
                  <a:pt x="639" y="227"/>
                </a:cubicBezTo>
                <a:cubicBezTo>
                  <a:pt x="647" y="227"/>
                  <a:pt x="654" y="221"/>
                  <a:pt x="654" y="212"/>
                </a:cubicBezTo>
                <a:cubicBezTo>
                  <a:pt x="654" y="204"/>
                  <a:pt x="647" y="198"/>
                  <a:pt x="639" y="198"/>
                </a:cubicBezTo>
                <a:close/>
                <a:moveTo>
                  <a:pt x="639" y="230"/>
                </a:moveTo>
                <a:cubicBezTo>
                  <a:pt x="631" y="230"/>
                  <a:pt x="624" y="237"/>
                  <a:pt x="624" y="245"/>
                </a:cubicBezTo>
                <a:cubicBezTo>
                  <a:pt x="624" y="253"/>
                  <a:pt x="631" y="260"/>
                  <a:pt x="639" y="260"/>
                </a:cubicBezTo>
                <a:cubicBezTo>
                  <a:pt x="647" y="260"/>
                  <a:pt x="654" y="253"/>
                  <a:pt x="654" y="245"/>
                </a:cubicBezTo>
                <a:cubicBezTo>
                  <a:pt x="654" y="237"/>
                  <a:pt x="647" y="230"/>
                  <a:pt x="639" y="230"/>
                </a:cubicBezTo>
                <a:close/>
                <a:moveTo>
                  <a:pt x="639" y="263"/>
                </a:moveTo>
                <a:cubicBezTo>
                  <a:pt x="631" y="263"/>
                  <a:pt x="624" y="270"/>
                  <a:pt x="624" y="278"/>
                </a:cubicBezTo>
                <a:cubicBezTo>
                  <a:pt x="624" y="286"/>
                  <a:pt x="631" y="293"/>
                  <a:pt x="639" y="293"/>
                </a:cubicBezTo>
                <a:cubicBezTo>
                  <a:pt x="647" y="293"/>
                  <a:pt x="654" y="286"/>
                  <a:pt x="654" y="278"/>
                </a:cubicBezTo>
                <a:cubicBezTo>
                  <a:pt x="654" y="270"/>
                  <a:pt x="647" y="263"/>
                  <a:pt x="639" y="263"/>
                </a:cubicBezTo>
                <a:close/>
                <a:moveTo>
                  <a:pt x="639" y="296"/>
                </a:moveTo>
                <a:cubicBezTo>
                  <a:pt x="631" y="296"/>
                  <a:pt x="624" y="303"/>
                  <a:pt x="624" y="311"/>
                </a:cubicBezTo>
                <a:cubicBezTo>
                  <a:pt x="624" y="319"/>
                  <a:pt x="631" y="326"/>
                  <a:pt x="639" y="326"/>
                </a:cubicBezTo>
                <a:cubicBezTo>
                  <a:pt x="647" y="326"/>
                  <a:pt x="654" y="319"/>
                  <a:pt x="654" y="311"/>
                </a:cubicBezTo>
                <a:cubicBezTo>
                  <a:pt x="654" y="303"/>
                  <a:pt x="647" y="296"/>
                  <a:pt x="639" y="296"/>
                </a:cubicBezTo>
                <a:close/>
                <a:moveTo>
                  <a:pt x="639" y="329"/>
                </a:moveTo>
                <a:cubicBezTo>
                  <a:pt x="631" y="329"/>
                  <a:pt x="624" y="336"/>
                  <a:pt x="624" y="344"/>
                </a:cubicBezTo>
                <a:cubicBezTo>
                  <a:pt x="624" y="352"/>
                  <a:pt x="631" y="359"/>
                  <a:pt x="639" y="359"/>
                </a:cubicBezTo>
                <a:cubicBezTo>
                  <a:pt x="647" y="359"/>
                  <a:pt x="654" y="352"/>
                  <a:pt x="654" y="344"/>
                </a:cubicBezTo>
                <a:cubicBezTo>
                  <a:pt x="654" y="336"/>
                  <a:pt x="647" y="329"/>
                  <a:pt x="639" y="329"/>
                </a:cubicBezTo>
                <a:close/>
                <a:moveTo>
                  <a:pt x="639" y="362"/>
                </a:moveTo>
                <a:cubicBezTo>
                  <a:pt x="631" y="362"/>
                  <a:pt x="624" y="369"/>
                  <a:pt x="624" y="377"/>
                </a:cubicBezTo>
                <a:cubicBezTo>
                  <a:pt x="624" y="385"/>
                  <a:pt x="631" y="392"/>
                  <a:pt x="639" y="392"/>
                </a:cubicBezTo>
                <a:cubicBezTo>
                  <a:pt x="647" y="392"/>
                  <a:pt x="654" y="385"/>
                  <a:pt x="654" y="377"/>
                </a:cubicBezTo>
                <a:cubicBezTo>
                  <a:pt x="654" y="369"/>
                  <a:pt x="647" y="362"/>
                  <a:pt x="639" y="362"/>
                </a:cubicBezTo>
                <a:close/>
                <a:moveTo>
                  <a:pt x="639" y="395"/>
                </a:moveTo>
                <a:cubicBezTo>
                  <a:pt x="631" y="395"/>
                  <a:pt x="624" y="402"/>
                  <a:pt x="624" y="410"/>
                </a:cubicBezTo>
                <a:cubicBezTo>
                  <a:pt x="624" y="418"/>
                  <a:pt x="631" y="425"/>
                  <a:pt x="639" y="425"/>
                </a:cubicBezTo>
                <a:cubicBezTo>
                  <a:pt x="647" y="425"/>
                  <a:pt x="654" y="418"/>
                  <a:pt x="654" y="410"/>
                </a:cubicBezTo>
                <a:cubicBezTo>
                  <a:pt x="654" y="402"/>
                  <a:pt x="647" y="395"/>
                  <a:pt x="639" y="395"/>
                </a:cubicBezTo>
                <a:close/>
                <a:moveTo>
                  <a:pt x="639" y="428"/>
                </a:moveTo>
                <a:cubicBezTo>
                  <a:pt x="631" y="428"/>
                  <a:pt x="624" y="435"/>
                  <a:pt x="624" y="443"/>
                </a:cubicBezTo>
                <a:cubicBezTo>
                  <a:pt x="624" y="451"/>
                  <a:pt x="631" y="458"/>
                  <a:pt x="639" y="458"/>
                </a:cubicBezTo>
                <a:cubicBezTo>
                  <a:pt x="647" y="458"/>
                  <a:pt x="654" y="451"/>
                  <a:pt x="654" y="443"/>
                </a:cubicBezTo>
                <a:cubicBezTo>
                  <a:pt x="654" y="435"/>
                  <a:pt x="647" y="428"/>
                  <a:pt x="639" y="428"/>
                </a:cubicBezTo>
                <a:close/>
                <a:moveTo>
                  <a:pt x="639" y="461"/>
                </a:moveTo>
                <a:cubicBezTo>
                  <a:pt x="631" y="461"/>
                  <a:pt x="624" y="468"/>
                  <a:pt x="624" y="476"/>
                </a:cubicBezTo>
                <a:cubicBezTo>
                  <a:pt x="624" y="484"/>
                  <a:pt x="631" y="491"/>
                  <a:pt x="639" y="491"/>
                </a:cubicBezTo>
                <a:cubicBezTo>
                  <a:pt x="647" y="491"/>
                  <a:pt x="654" y="484"/>
                  <a:pt x="654" y="476"/>
                </a:cubicBezTo>
                <a:cubicBezTo>
                  <a:pt x="654" y="468"/>
                  <a:pt x="647" y="461"/>
                  <a:pt x="639" y="461"/>
                </a:cubicBezTo>
                <a:close/>
                <a:moveTo>
                  <a:pt x="639" y="494"/>
                </a:moveTo>
                <a:cubicBezTo>
                  <a:pt x="631" y="494"/>
                  <a:pt x="624" y="500"/>
                  <a:pt x="624" y="509"/>
                </a:cubicBezTo>
                <a:cubicBezTo>
                  <a:pt x="624" y="517"/>
                  <a:pt x="631" y="523"/>
                  <a:pt x="639" y="523"/>
                </a:cubicBezTo>
                <a:cubicBezTo>
                  <a:pt x="647" y="523"/>
                  <a:pt x="654" y="517"/>
                  <a:pt x="654" y="509"/>
                </a:cubicBezTo>
                <a:cubicBezTo>
                  <a:pt x="654" y="500"/>
                  <a:pt x="647" y="494"/>
                  <a:pt x="639" y="494"/>
                </a:cubicBezTo>
                <a:close/>
                <a:moveTo>
                  <a:pt x="639" y="527"/>
                </a:moveTo>
                <a:cubicBezTo>
                  <a:pt x="631" y="527"/>
                  <a:pt x="624" y="533"/>
                  <a:pt x="624" y="542"/>
                </a:cubicBezTo>
                <a:cubicBezTo>
                  <a:pt x="624" y="550"/>
                  <a:pt x="631" y="556"/>
                  <a:pt x="639" y="556"/>
                </a:cubicBezTo>
                <a:cubicBezTo>
                  <a:pt x="647" y="556"/>
                  <a:pt x="654" y="550"/>
                  <a:pt x="654" y="542"/>
                </a:cubicBezTo>
                <a:cubicBezTo>
                  <a:pt x="654" y="533"/>
                  <a:pt x="647" y="527"/>
                  <a:pt x="639" y="527"/>
                </a:cubicBezTo>
                <a:close/>
                <a:moveTo>
                  <a:pt x="639" y="560"/>
                </a:moveTo>
                <a:cubicBezTo>
                  <a:pt x="631" y="560"/>
                  <a:pt x="624" y="566"/>
                  <a:pt x="624" y="574"/>
                </a:cubicBezTo>
                <a:cubicBezTo>
                  <a:pt x="624" y="583"/>
                  <a:pt x="631" y="589"/>
                  <a:pt x="639" y="589"/>
                </a:cubicBezTo>
                <a:cubicBezTo>
                  <a:pt x="647" y="589"/>
                  <a:pt x="654" y="583"/>
                  <a:pt x="654" y="574"/>
                </a:cubicBezTo>
                <a:cubicBezTo>
                  <a:pt x="654" y="566"/>
                  <a:pt x="647" y="560"/>
                  <a:pt x="639" y="560"/>
                </a:cubicBezTo>
                <a:close/>
                <a:moveTo>
                  <a:pt x="639" y="593"/>
                </a:moveTo>
                <a:cubicBezTo>
                  <a:pt x="631" y="593"/>
                  <a:pt x="624" y="599"/>
                  <a:pt x="624" y="607"/>
                </a:cubicBezTo>
                <a:cubicBezTo>
                  <a:pt x="624" y="616"/>
                  <a:pt x="631" y="622"/>
                  <a:pt x="639" y="622"/>
                </a:cubicBezTo>
                <a:cubicBezTo>
                  <a:pt x="647" y="622"/>
                  <a:pt x="654" y="616"/>
                  <a:pt x="654" y="607"/>
                </a:cubicBezTo>
                <a:cubicBezTo>
                  <a:pt x="654" y="599"/>
                  <a:pt x="647" y="593"/>
                  <a:pt x="639" y="593"/>
                </a:cubicBezTo>
                <a:close/>
                <a:moveTo>
                  <a:pt x="639" y="625"/>
                </a:moveTo>
                <a:cubicBezTo>
                  <a:pt x="631" y="625"/>
                  <a:pt x="624" y="632"/>
                  <a:pt x="624" y="640"/>
                </a:cubicBezTo>
                <a:cubicBezTo>
                  <a:pt x="624" y="648"/>
                  <a:pt x="631" y="655"/>
                  <a:pt x="639" y="655"/>
                </a:cubicBezTo>
                <a:cubicBezTo>
                  <a:pt x="647" y="655"/>
                  <a:pt x="654" y="648"/>
                  <a:pt x="654" y="640"/>
                </a:cubicBezTo>
                <a:cubicBezTo>
                  <a:pt x="654" y="632"/>
                  <a:pt x="647" y="625"/>
                  <a:pt x="639" y="625"/>
                </a:cubicBezTo>
                <a:close/>
                <a:moveTo>
                  <a:pt x="639" y="658"/>
                </a:moveTo>
                <a:cubicBezTo>
                  <a:pt x="631" y="658"/>
                  <a:pt x="624" y="665"/>
                  <a:pt x="624" y="673"/>
                </a:cubicBezTo>
                <a:cubicBezTo>
                  <a:pt x="624" y="681"/>
                  <a:pt x="631" y="688"/>
                  <a:pt x="639" y="688"/>
                </a:cubicBezTo>
                <a:cubicBezTo>
                  <a:pt x="647" y="688"/>
                  <a:pt x="654" y="681"/>
                  <a:pt x="654" y="673"/>
                </a:cubicBezTo>
                <a:cubicBezTo>
                  <a:pt x="654" y="665"/>
                  <a:pt x="647" y="658"/>
                  <a:pt x="639" y="658"/>
                </a:cubicBezTo>
                <a:close/>
                <a:moveTo>
                  <a:pt x="639" y="691"/>
                </a:moveTo>
                <a:cubicBezTo>
                  <a:pt x="631" y="691"/>
                  <a:pt x="624" y="698"/>
                  <a:pt x="624" y="706"/>
                </a:cubicBezTo>
                <a:cubicBezTo>
                  <a:pt x="624" y="714"/>
                  <a:pt x="631" y="721"/>
                  <a:pt x="639" y="721"/>
                </a:cubicBezTo>
                <a:cubicBezTo>
                  <a:pt x="647" y="721"/>
                  <a:pt x="654" y="714"/>
                  <a:pt x="654" y="706"/>
                </a:cubicBezTo>
                <a:cubicBezTo>
                  <a:pt x="654" y="698"/>
                  <a:pt x="647" y="691"/>
                  <a:pt x="639" y="691"/>
                </a:cubicBezTo>
                <a:close/>
                <a:moveTo>
                  <a:pt x="639" y="724"/>
                </a:moveTo>
                <a:cubicBezTo>
                  <a:pt x="631" y="724"/>
                  <a:pt x="624" y="731"/>
                  <a:pt x="624" y="739"/>
                </a:cubicBezTo>
                <a:cubicBezTo>
                  <a:pt x="624" y="747"/>
                  <a:pt x="631" y="754"/>
                  <a:pt x="639" y="754"/>
                </a:cubicBezTo>
                <a:cubicBezTo>
                  <a:pt x="647" y="754"/>
                  <a:pt x="654" y="747"/>
                  <a:pt x="654" y="739"/>
                </a:cubicBezTo>
                <a:cubicBezTo>
                  <a:pt x="654" y="731"/>
                  <a:pt x="647" y="724"/>
                  <a:pt x="639" y="724"/>
                </a:cubicBezTo>
                <a:close/>
                <a:moveTo>
                  <a:pt x="639" y="757"/>
                </a:moveTo>
                <a:cubicBezTo>
                  <a:pt x="631" y="757"/>
                  <a:pt x="624" y="764"/>
                  <a:pt x="624" y="772"/>
                </a:cubicBezTo>
                <a:cubicBezTo>
                  <a:pt x="624" y="780"/>
                  <a:pt x="631" y="787"/>
                  <a:pt x="639" y="787"/>
                </a:cubicBezTo>
                <a:cubicBezTo>
                  <a:pt x="647" y="787"/>
                  <a:pt x="654" y="780"/>
                  <a:pt x="654" y="772"/>
                </a:cubicBezTo>
                <a:cubicBezTo>
                  <a:pt x="654" y="764"/>
                  <a:pt x="647" y="757"/>
                  <a:pt x="639" y="757"/>
                </a:cubicBezTo>
                <a:close/>
                <a:moveTo>
                  <a:pt x="639" y="790"/>
                </a:moveTo>
                <a:cubicBezTo>
                  <a:pt x="631" y="790"/>
                  <a:pt x="624" y="797"/>
                  <a:pt x="624" y="805"/>
                </a:cubicBezTo>
                <a:cubicBezTo>
                  <a:pt x="624" y="813"/>
                  <a:pt x="631" y="820"/>
                  <a:pt x="639" y="820"/>
                </a:cubicBezTo>
                <a:cubicBezTo>
                  <a:pt x="647" y="820"/>
                  <a:pt x="654" y="813"/>
                  <a:pt x="654" y="805"/>
                </a:cubicBezTo>
                <a:cubicBezTo>
                  <a:pt x="654" y="797"/>
                  <a:pt x="647" y="790"/>
                  <a:pt x="639" y="790"/>
                </a:cubicBezTo>
                <a:close/>
                <a:moveTo>
                  <a:pt x="639" y="823"/>
                </a:moveTo>
                <a:cubicBezTo>
                  <a:pt x="631" y="823"/>
                  <a:pt x="624" y="830"/>
                  <a:pt x="624" y="838"/>
                </a:cubicBezTo>
                <a:cubicBezTo>
                  <a:pt x="624" y="846"/>
                  <a:pt x="631" y="853"/>
                  <a:pt x="639" y="853"/>
                </a:cubicBezTo>
                <a:cubicBezTo>
                  <a:pt x="647" y="853"/>
                  <a:pt x="654" y="846"/>
                  <a:pt x="654" y="838"/>
                </a:cubicBezTo>
                <a:cubicBezTo>
                  <a:pt x="654" y="830"/>
                  <a:pt x="647" y="823"/>
                  <a:pt x="639" y="823"/>
                </a:cubicBezTo>
                <a:close/>
                <a:moveTo>
                  <a:pt x="639" y="856"/>
                </a:moveTo>
                <a:cubicBezTo>
                  <a:pt x="631" y="856"/>
                  <a:pt x="624" y="863"/>
                  <a:pt x="624" y="871"/>
                </a:cubicBezTo>
                <a:cubicBezTo>
                  <a:pt x="624" y="879"/>
                  <a:pt x="631" y="886"/>
                  <a:pt x="639" y="886"/>
                </a:cubicBezTo>
                <a:cubicBezTo>
                  <a:pt x="647" y="886"/>
                  <a:pt x="654" y="879"/>
                  <a:pt x="654" y="871"/>
                </a:cubicBezTo>
                <a:cubicBezTo>
                  <a:pt x="654" y="863"/>
                  <a:pt x="647" y="856"/>
                  <a:pt x="639" y="856"/>
                </a:cubicBezTo>
                <a:close/>
                <a:moveTo>
                  <a:pt x="639" y="889"/>
                </a:moveTo>
                <a:cubicBezTo>
                  <a:pt x="631" y="889"/>
                  <a:pt x="624" y="895"/>
                  <a:pt x="624" y="904"/>
                </a:cubicBezTo>
                <a:cubicBezTo>
                  <a:pt x="624" y="912"/>
                  <a:pt x="631" y="918"/>
                  <a:pt x="639" y="918"/>
                </a:cubicBezTo>
                <a:cubicBezTo>
                  <a:pt x="647" y="918"/>
                  <a:pt x="654" y="912"/>
                  <a:pt x="654" y="904"/>
                </a:cubicBezTo>
                <a:cubicBezTo>
                  <a:pt x="654" y="895"/>
                  <a:pt x="647" y="889"/>
                  <a:pt x="639" y="889"/>
                </a:cubicBezTo>
                <a:close/>
                <a:moveTo>
                  <a:pt x="639" y="922"/>
                </a:moveTo>
                <a:cubicBezTo>
                  <a:pt x="631" y="922"/>
                  <a:pt x="624" y="928"/>
                  <a:pt x="624" y="937"/>
                </a:cubicBezTo>
                <a:cubicBezTo>
                  <a:pt x="624" y="945"/>
                  <a:pt x="631" y="951"/>
                  <a:pt x="639" y="951"/>
                </a:cubicBezTo>
                <a:cubicBezTo>
                  <a:pt x="647" y="951"/>
                  <a:pt x="654" y="945"/>
                  <a:pt x="654" y="937"/>
                </a:cubicBezTo>
                <a:cubicBezTo>
                  <a:pt x="654" y="928"/>
                  <a:pt x="647" y="922"/>
                  <a:pt x="639" y="922"/>
                </a:cubicBezTo>
                <a:close/>
                <a:moveTo>
                  <a:pt x="639" y="955"/>
                </a:moveTo>
                <a:cubicBezTo>
                  <a:pt x="631" y="955"/>
                  <a:pt x="624" y="961"/>
                  <a:pt x="624" y="970"/>
                </a:cubicBezTo>
                <a:cubicBezTo>
                  <a:pt x="624" y="978"/>
                  <a:pt x="631" y="984"/>
                  <a:pt x="639" y="984"/>
                </a:cubicBezTo>
                <a:cubicBezTo>
                  <a:pt x="647" y="984"/>
                  <a:pt x="654" y="978"/>
                  <a:pt x="654" y="970"/>
                </a:cubicBezTo>
                <a:cubicBezTo>
                  <a:pt x="654" y="961"/>
                  <a:pt x="647" y="955"/>
                  <a:pt x="639" y="955"/>
                </a:cubicBezTo>
                <a:close/>
                <a:moveTo>
                  <a:pt x="639" y="988"/>
                </a:moveTo>
                <a:cubicBezTo>
                  <a:pt x="631" y="988"/>
                  <a:pt x="624" y="994"/>
                  <a:pt x="624" y="1002"/>
                </a:cubicBezTo>
                <a:cubicBezTo>
                  <a:pt x="624" y="1011"/>
                  <a:pt x="631" y="1017"/>
                  <a:pt x="639" y="1017"/>
                </a:cubicBezTo>
                <a:cubicBezTo>
                  <a:pt x="647" y="1017"/>
                  <a:pt x="654" y="1011"/>
                  <a:pt x="654" y="1002"/>
                </a:cubicBezTo>
                <a:cubicBezTo>
                  <a:pt x="654" y="994"/>
                  <a:pt x="647" y="988"/>
                  <a:pt x="639" y="988"/>
                </a:cubicBezTo>
                <a:close/>
                <a:moveTo>
                  <a:pt x="639" y="1021"/>
                </a:moveTo>
                <a:cubicBezTo>
                  <a:pt x="631" y="1021"/>
                  <a:pt x="624" y="1027"/>
                  <a:pt x="624" y="1035"/>
                </a:cubicBezTo>
                <a:cubicBezTo>
                  <a:pt x="624" y="1044"/>
                  <a:pt x="631" y="1050"/>
                  <a:pt x="639" y="1050"/>
                </a:cubicBezTo>
                <a:cubicBezTo>
                  <a:pt x="647" y="1050"/>
                  <a:pt x="654" y="1044"/>
                  <a:pt x="654" y="1035"/>
                </a:cubicBezTo>
                <a:cubicBezTo>
                  <a:pt x="654" y="1027"/>
                  <a:pt x="647" y="1021"/>
                  <a:pt x="639" y="1021"/>
                </a:cubicBezTo>
                <a:close/>
                <a:moveTo>
                  <a:pt x="639" y="1053"/>
                </a:moveTo>
                <a:cubicBezTo>
                  <a:pt x="631" y="1053"/>
                  <a:pt x="624" y="1060"/>
                  <a:pt x="624" y="1068"/>
                </a:cubicBezTo>
                <a:cubicBezTo>
                  <a:pt x="624" y="1076"/>
                  <a:pt x="631" y="1083"/>
                  <a:pt x="639" y="1083"/>
                </a:cubicBezTo>
                <a:cubicBezTo>
                  <a:pt x="647" y="1083"/>
                  <a:pt x="654" y="1076"/>
                  <a:pt x="654" y="1068"/>
                </a:cubicBezTo>
                <a:cubicBezTo>
                  <a:pt x="654" y="1060"/>
                  <a:pt x="647" y="1053"/>
                  <a:pt x="639" y="1053"/>
                </a:cubicBezTo>
                <a:close/>
                <a:moveTo>
                  <a:pt x="639" y="1086"/>
                </a:moveTo>
                <a:cubicBezTo>
                  <a:pt x="631" y="1086"/>
                  <a:pt x="624" y="1093"/>
                  <a:pt x="624" y="1101"/>
                </a:cubicBezTo>
                <a:cubicBezTo>
                  <a:pt x="624" y="1109"/>
                  <a:pt x="631" y="1116"/>
                  <a:pt x="639" y="1116"/>
                </a:cubicBezTo>
                <a:cubicBezTo>
                  <a:pt x="647" y="1116"/>
                  <a:pt x="654" y="1109"/>
                  <a:pt x="654" y="1101"/>
                </a:cubicBezTo>
                <a:cubicBezTo>
                  <a:pt x="654" y="1093"/>
                  <a:pt x="647" y="1086"/>
                  <a:pt x="639" y="1086"/>
                </a:cubicBezTo>
                <a:close/>
                <a:moveTo>
                  <a:pt x="639" y="1119"/>
                </a:moveTo>
                <a:cubicBezTo>
                  <a:pt x="631" y="1119"/>
                  <a:pt x="624" y="1126"/>
                  <a:pt x="624" y="1134"/>
                </a:cubicBezTo>
                <a:cubicBezTo>
                  <a:pt x="624" y="1142"/>
                  <a:pt x="631" y="1149"/>
                  <a:pt x="639" y="1149"/>
                </a:cubicBezTo>
                <a:cubicBezTo>
                  <a:pt x="647" y="1149"/>
                  <a:pt x="654" y="1142"/>
                  <a:pt x="654" y="1134"/>
                </a:cubicBezTo>
                <a:cubicBezTo>
                  <a:pt x="654" y="1126"/>
                  <a:pt x="647" y="1119"/>
                  <a:pt x="639" y="1119"/>
                </a:cubicBezTo>
                <a:close/>
                <a:moveTo>
                  <a:pt x="639" y="1152"/>
                </a:moveTo>
                <a:cubicBezTo>
                  <a:pt x="631" y="1152"/>
                  <a:pt x="624" y="1159"/>
                  <a:pt x="624" y="1167"/>
                </a:cubicBezTo>
                <a:cubicBezTo>
                  <a:pt x="624" y="1175"/>
                  <a:pt x="631" y="1182"/>
                  <a:pt x="639" y="1182"/>
                </a:cubicBezTo>
                <a:cubicBezTo>
                  <a:pt x="647" y="1182"/>
                  <a:pt x="654" y="1175"/>
                  <a:pt x="654" y="1167"/>
                </a:cubicBezTo>
                <a:cubicBezTo>
                  <a:pt x="654" y="1159"/>
                  <a:pt x="647" y="1152"/>
                  <a:pt x="639" y="1152"/>
                </a:cubicBezTo>
                <a:close/>
                <a:moveTo>
                  <a:pt x="639" y="1185"/>
                </a:moveTo>
                <a:cubicBezTo>
                  <a:pt x="631" y="1185"/>
                  <a:pt x="624" y="1192"/>
                  <a:pt x="624" y="1200"/>
                </a:cubicBezTo>
                <a:cubicBezTo>
                  <a:pt x="624" y="1208"/>
                  <a:pt x="631" y="1215"/>
                  <a:pt x="639" y="1215"/>
                </a:cubicBezTo>
                <a:cubicBezTo>
                  <a:pt x="647" y="1215"/>
                  <a:pt x="654" y="1208"/>
                  <a:pt x="654" y="1200"/>
                </a:cubicBezTo>
                <a:cubicBezTo>
                  <a:pt x="654" y="1192"/>
                  <a:pt x="647" y="1185"/>
                  <a:pt x="639" y="1185"/>
                </a:cubicBezTo>
                <a:close/>
                <a:moveTo>
                  <a:pt x="639" y="1218"/>
                </a:moveTo>
                <a:cubicBezTo>
                  <a:pt x="631" y="1218"/>
                  <a:pt x="624" y="1225"/>
                  <a:pt x="624" y="1233"/>
                </a:cubicBezTo>
                <a:cubicBezTo>
                  <a:pt x="624" y="1241"/>
                  <a:pt x="631" y="1248"/>
                  <a:pt x="639" y="1248"/>
                </a:cubicBezTo>
                <a:cubicBezTo>
                  <a:pt x="647" y="1248"/>
                  <a:pt x="654" y="1241"/>
                  <a:pt x="654" y="1233"/>
                </a:cubicBezTo>
                <a:cubicBezTo>
                  <a:pt x="654" y="1225"/>
                  <a:pt x="647" y="1218"/>
                  <a:pt x="639" y="1218"/>
                </a:cubicBezTo>
                <a:close/>
                <a:moveTo>
                  <a:pt x="639" y="1251"/>
                </a:moveTo>
                <a:cubicBezTo>
                  <a:pt x="631" y="1251"/>
                  <a:pt x="624" y="1258"/>
                  <a:pt x="624" y="1266"/>
                </a:cubicBezTo>
                <a:cubicBezTo>
                  <a:pt x="624" y="1274"/>
                  <a:pt x="631" y="1281"/>
                  <a:pt x="639" y="1281"/>
                </a:cubicBezTo>
                <a:cubicBezTo>
                  <a:pt x="647" y="1281"/>
                  <a:pt x="654" y="1274"/>
                  <a:pt x="654" y="1266"/>
                </a:cubicBezTo>
                <a:cubicBezTo>
                  <a:pt x="654" y="1258"/>
                  <a:pt x="647" y="1251"/>
                  <a:pt x="639" y="1251"/>
                </a:cubicBezTo>
                <a:close/>
                <a:moveTo>
                  <a:pt x="639" y="1284"/>
                </a:moveTo>
                <a:cubicBezTo>
                  <a:pt x="631" y="1284"/>
                  <a:pt x="624" y="1291"/>
                  <a:pt x="624" y="1299"/>
                </a:cubicBezTo>
                <a:cubicBezTo>
                  <a:pt x="624" y="1307"/>
                  <a:pt x="631" y="1314"/>
                  <a:pt x="639" y="1314"/>
                </a:cubicBezTo>
                <a:cubicBezTo>
                  <a:pt x="647" y="1314"/>
                  <a:pt x="654" y="1307"/>
                  <a:pt x="654" y="1299"/>
                </a:cubicBezTo>
                <a:cubicBezTo>
                  <a:pt x="654" y="1291"/>
                  <a:pt x="647" y="1284"/>
                  <a:pt x="639" y="1284"/>
                </a:cubicBezTo>
                <a:close/>
                <a:moveTo>
                  <a:pt x="639" y="1317"/>
                </a:moveTo>
                <a:cubicBezTo>
                  <a:pt x="631" y="1317"/>
                  <a:pt x="624" y="1323"/>
                  <a:pt x="624" y="1332"/>
                </a:cubicBezTo>
                <a:cubicBezTo>
                  <a:pt x="624" y="1340"/>
                  <a:pt x="631" y="1346"/>
                  <a:pt x="639" y="1346"/>
                </a:cubicBezTo>
                <a:cubicBezTo>
                  <a:pt x="647" y="1346"/>
                  <a:pt x="654" y="1340"/>
                  <a:pt x="654" y="1332"/>
                </a:cubicBezTo>
                <a:cubicBezTo>
                  <a:pt x="654" y="1323"/>
                  <a:pt x="647" y="1317"/>
                  <a:pt x="639" y="1317"/>
                </a:cubicBezTo>
                <a:close/>
                <a:moveTo>
                  <a:pt x="639" y="1350"/>
                </a:moveTo>
                <a:cubicBezTo>
                  <a:pt x="631" y="1350"/>
                  <a:pt x="624" y="1356"/>
                  <a:pt x="624" y="1365"/>
                </a:cubicBezTo>
                <a:cubicBezTo>
                  <a:pt x="624" y="1373"/>
                  <a:pt x="631" y="1379"/>
                  <a:pt x="639" y="1379"/>
                </a:cubicBezTo>
                <a:cubicBezTo>
                  <a:pt x="647" y="1379"/>
                  <a:pt x="654" y="1373"/>
                  <a:pt x="654" y="1365"/>
                </a:cubicBezTo>
                <a:cubicBezTo>
                  <a:pt x="654" y="1356"/>
                  <a:pt x="647" y="1350"/>
                  <a:pt x="639" y="1350"/>
                </a:cubicBezTo>
                <a:close/>
                <a:moveTo>
                  <a:pt x="639" y="1383"/>
                </a:moveTo>
                <a:cubicBezTo>
                  <a:pt x="631" y="1383"/>
                  <a:pt x="624" y="1389"/>
                  <a:pt x="624" y="1397"/>
                </a:cubicBezTo>
                <a:cubicBezTo>
                  <a:pt x="624" y="1406"/>
                  <a:pt x="631" y="1412"/>
                  <a:pt x="639" y="1412"/>
                </a:cubicBezTo>
                <a:cubicBezTo>
                  <a:pt x="647" y="1412"/>
                  <a:pt x="654" y="1406"/>
                  <a:pt x="654" y="1397"/>
                </a:cubicBezTo>
                <a:cubicBezTo>
                  <a:pt x="654" y="1389"/>
                  <a:pt x="647" y="1383"/>
                  <a:pt x="639" y="1383"/>
                </a:cubicBezTo>
                <a:close/>
                <a:moveTo>
                  <a:pt x="639" y="1416"/>
                </a:moveTo>
                <a:cubicBezTo>
                  <a:pt x="631" y="1416"/>
                  <a:pt x="624" y="1422"/>
                  <a:pt x="624" y="1430"/>
                </a:cubicBezTo>
                <a:cubicBezTo>
                  <a:pt x="624" y="1439"/>
                  <a:pt x="631" y="1445"/>
                  <a:pt x="639" y="1445"/>
                </a:cubicBezTo>
                <a:cubicBezTo>
                  <a:pt x="647" y="1445"/>
                  <a:pt x="654" y="1439"/>
                  <a:pt x="654" y="1430"/>
                </a:cubicBezTo>
                <a:cubicBezTo>
                  <a:pt x="654" y="1422"/>
                  <a:pt x="647" y="1416"/>
                  <a:pt x="639" y="1416"/>
                </a:cubicBezTo>
                <a:close/>
                <a:moveTo>
                  <a:pt x="672" y="0"/>
                </a:moveTo>
                <a:cubicBezTo>
                  <a:pt x="664" y="0"/>
                  <a:pt x="657" y="7"/>
                  <a:pt x="657" y="15"/>
                </a:cubicBezTo>
                <a:cubicBezTo>
                  <a:pt x="657" y="23"/>
                  <a:pt x="664" y="30"/>
                  <a:pt x="672" y="30"/>
                </a:cubicBezTo>
                <a:cubicBezTo>
                  <a:pt x="680" y="30"/>
                  <a:pt x="687" y="23"/>
                  <a:pt x="687" y="15"/>
                </a:cubicBezTo>
                <a:cubicBezTo>
                  <a:pt x="687" y="7"/>
                  <a:pt x="680" y="0"/>
                  <a:pt x="672" y="0"/>
                </a:cubicBezTo>
                <a:close/>
                <a:moveTo>
                  <a:pt x="672" y="33"/>
                </a:moveTo>
                <a:cubicBezTo>
                  <a:pt x="664" y="33"/>
                  <a:pt x="657" y="40"/>
                  <a:pt x="657" y="48"/>
                </a:cubicBezTo>
                <a:cubicBezTo>
                  <a:pt x="657" y="56"/>
                  <a:pt x="664" y="63"/>
                  <a:pt x="672" y="63"/>
                </a:cubicBezTo>
                <a:cubicBezTo>
                  <a:pt x="680" y="63"/>
                  <a:pt x="687" y="56"/>
                  <a:pt x="687" y="48"/>
                </a:cubicBezTo>
                <a:cubicBezTo>
                  <a:pt x="687" y="40"/>
                  <a:pt x="680" y="33"/>
                  <a:pt x="672" y="33"/>
                </a:cubicBezTo>
                <a:close/>
                <a:moveTo>
                  <a:pt x="672" y="66"/>
                </a:moveTo>
                <a:cubicBezTo>
                  <a:pt x="664" y="66"/>
                  <a:pt x="657" y="72"/>
                  <a:pt x="657" y="81"/>
                </a:cubicBezTo>
                <a:cubicBezTo>
                  <a:pt x="657" y="89"/>
                  <a:pt x="664" y="95"/>
                  <a:pt x="672" y="95"/>
                </a:cubicBezTo>
                <a:cubicBezTo>
                  <a:pt x="680" y="95"/>
                  <a:pt x="687" y="89"/>
                  <a:pt x="687" y="81"/>
                </a:cubicBezTo>
                <a:cubicBezTo>
                  <a:pt x="687" y="72"/>
                  <a:pt x="680" y="66"/>
                  <a:pt x="672" y="66"/>
                </a:cubicBezTo>
                <a:close/>
                <a:moveTo>
                  <a:pt x="672" y="99"/>
                </a:moveTo>
                <a:cubicBezTo>
                  <a:pt x="664" y="99"/>
                  <a:pt x="657" y="105"/>
                  <a:pt x="657" y="114"/>
                </a:cubicBezTo>
                <a:cubicBezTo>
                  <a:pt x="657" y="122"/>
                  <a:pt x="664" y="128"/>
                  <a:pt x="672" y="128"/>
                </a:cubicBezTo>
                <a:cubicBezTo>
                  <a:pt x="680" y="128"/>
                  <a:pt x="687" y="122"/>
                  <a:pt x="687" y="114"/>
                </a:cubicBezTo>
                <a:cubicBezTo>
                  <a:pt x="687" y="105"/>
                  <a:pt x="680" y="99"/>
                  <a:pt x="672" y="99"/>
                </a:cubicBezTo>
                <a:close/>
                <a:moveTo>
                  <a:pt x="672" y="132"/>
                </a:moveTo>
                <a:cubicBezTo>
                  <a:pt x="664" y="132"/>
                  <a:pt x="657" y="138"/>
                  <a:pt x="657" y="147"/>
                </a:cubicBezTo>
                <a:cubicBezTo>
                  <a:pt x="657" y="155"/>
                  <a:pt x="664" y="161"/>
                  <a:pt x="672" y="161"/>
                </a:cubicBezTo>
                <a:cubicBezTo>
                  <a:pt x="680" y="161"/>
                  <a:pt x="687" y="155"/>
                  <a:pt x="687" y="147"/>
                </a:cubicBezTo>
                <a:cubicBezTo>
                  <a:pt x="687" y="138"/>
                  <a:pt x="680" y="132"/>
                  <a:pt x="672" y="132"/>
                </a:cubicBezTo>
                <a:close/>
                <a:moveTo>
                  <a:pt x="672" y="165"/>
                </a:moveTo>
                <a:cubicBezTo>
                  <a:pt x="664" y="165"/>
                  <a:pt x="657" y="171"/>
                  <a:pt x="657" y="179"/>
                </a:cubicBezTo>
                <a:cubicBezTo>
                  <a:pt x="657" y="188"/>
                  <a:pt x="664" y="194"/>
                  <a:pt x="672" y="194"/>
                </a:cubicBezTo>
                <a:cubicBezTo>
                  <a:pt x="680" y="194"/>
                  <a:pt x="687" y="188"/>
                  <a:pt x="687" y="179"/>
                </a:cubicBezTo>
                <a:cubicBezTo>
                  <a:pt x="687" y="171"/>
                  <a:pt x="680" y="165"/>
                  <a:pt x="672" y="165"/>
                </a:cubicBezTo>
                <a:close/>
                <a:moveTo>
                  <a:pt x="672" y="198"/>
                </a:moveTo>
                <a:cubicBezTo>
                  <a:pt x="664" y="198"/>
                  <a:pt x="657" y="204"/>
                  <a:pt x="657" y="212"/>
                </a:cubicBezTo>
                <a:cubicBezTo>
                  <a:pt x="657" y="221"/>
                  <a:pt x="664" y="227"/>
                  <a:pt x="672" y="227"/>
                </a:cubicBezTo>
                <a:cubicBezTo>
                  <a:pt x="680" y="227"/>
                  <a:pt x="687" y="221"/>
                  <a:pt x="687" y="212"/>
                </a:cubicBezTo>
                <a:cubicBezTo>
                  <a:pt x="687" y="204"/>
                  <a:pt x="680" y="198"/>
                  <a:pt x="672" y="198"/>
                </a:cubicBezTo>
                <a:close/>
                <a:moveTo>
                  <a:pt x="672" y="230"/>
                </a:moveTo>
                <a:cubicBezTo>
                  <a:pt x="664" y="230"/>
                  <a:pt x="657" y="237"/>
                  <a:pt x="657" y="245"/>
                </a:cubicBezTo>
                <a:cubicBezTo>
                  <a:pt x="657" y="253"/>
                  <a:pt x="664" y="260"/>
                  <a:pt x="672" y="260"/>
                </a:cubicBezTo>
                <a:cubicBezTo>
                  <a:pt x="680" y="260"/>
                  <a:pt x="687" y="253"/>
                  <a:pt x="687" y="245"/>
                </a:cubicBezTo>
                <a:cubicBezTo>
                  <a:pt x="687" y="237"/>
                  <a:pt x="680" y="230"/>
                  <a:pt x="672" y="230"/>
                </a:cubicBezTo>
                <a:close/>
                <a:moveTo>
                  <a:pt x="672" y="263"/>
                </a:moveTo>
                <a:cubicBezTo>
                  <a:pt x="664" y="263"/>
                  <a:pt x="657" y="270"/>
                  <a:pt x="657" y="278"/>
                </a:cubicBezTo>
                <a:cubicBezTo>
                  <a:pt x="657" y="286"/>
                  <a:pt x="664" y="293"/>
                  <a:pt x="672" y="293"/>
                </a:cubicBezTo>
                <a:cubicBezTo>
                  <a:pt x="680" y="293"/>
                  <a:pt x="687" y="286"/>
                  <a:pt x="687" y="278"/>
                </a:cubicBezTo>
                <a:cubicBezTo>
                  <a:pt x="687" y="270"/>
                  <a:pt x="680" y="263"/>
                  <a:pt x="672" y="263"/>
                </a:cubicBezTo>
                <a:close/>
                <a:moveTo>
                  <a:pt x="672" y="296"/>
                </a:moveTo>
                <a:cubicBezTo>
                  <a:pt x="664" y="296"/>
                  <a:pt x="657" y="303"/>
                  <a:pt x="657" y="311"/>
                </a:cubicBezTo>
                <a:cubicBezTo>
                  <a:pt x="657" y="319"/>
                  <a:pt x="664" y="326"/>
                  <a:pt x="672" y="326"/>
                </a:cubicBezTo>
                <a:cubicBezTo>
                  <a:pt x="680" y="326"/>
                  <a:pt x="687" y="319"/>
                  <a:pt x="687" y="311"/>
                </a:cubicBezTo>
                <a:cubicBezTo>
                  <a:pt x="687" y="303"/>
                  <a:pt x="680" y="296"/>
                  <a:pt x="672" y="296"/>
                </a:cubicBezTo>
                <a:close/>
                <a:moveTo>
                  <a:pt x="672" y="329"/>
                </a:moveTo>
                <a:cubicBezTo>
                  <a:pt x="664" y="329"/>
                  <a:pt x="657" y="336"/>
                  <a:pt x="657" y="344"/>
                </a:cubicBezTo>
                <a:cubicBezTo>
                  <a:pt x="657" y="352"/>
                  <a:pt x="664" y="359"/>
                  <a:pt x="672" y="359"/>
                </a:cubicBezTo>
                <a:cubicBezTo>
                  <a:pt x="680" y="359"/>
                  <a:pt x="687" y="352"/>
                  <a:pt x="687" y="344"/>
                </a:cubicBezTo>
                <a:cubicBezTo>
                  <a:pt x="687" y="336"/>
                  <a:pt x="680" y="329"/>
                  <a:pt x="672" y="329"/>
                </a:cubicBezTo>
                <a:close/>
                <a:moveTo>
                  <a:pt x="672" y="362"/>
                </a:moveTo>
                <a:cubicBezTo>
                  <a:pt x="664" y="362"/>
                  <a:pt x="657" y="369"/>
                  <a:pt x="657" y="377"/>
                </a:cubicBezTo>
                <a:cubicBezTo>
                  <a:pt x="657" y="385"/>
                  <a:pt x="664" y="392"/>
                  <a:pt x="672" y="392"/>
                </a:cubicBezTo>
                <a:cubicBezTo>
                  <a:pt x="680" y="392"/>
                  <a:pt x="687" y="385"/>
                  <a:pt x="687" y="377"/>
                </a:cubicBezTo>
                <a:cubicBezTo>
                  <a:pt x="687" y="369"/>
                  <a:pt x="680" y="362"/>
                  <a:pt x="672" y="362"/>
                </a:cubicBezTo>
                <a:close/>
                <a:moveTo>
                  <a:pt x="672" y="395"/>
                </a:moveTo>
                <a:cubicBezTo>
                  <a:pt x="664" y="395"/>
                  <a:pt x="657" y="402"/>
                  <a:pt x="657" y="410"/>
                </a:cubicBezTo>
                <a:cubicBezTo>
                  <a:pt x="657" y="418"/>
                  <a:pt x="664" y="425"/>
                  <a:pt x="672" y="425"/>
                </a:cubicBezTo>
                <a:cubicBezTo>
                  <a:pt x="680" y="425"/>
                  <a:pt x="687" y="418"/>
                  <a:pt x="687" y="410"/>
                </a:cubicBezTo>
                <a:cubicBezTo>
                  <a:pt x="687" y="402"/>
                  <a:pt x="680" y="395"/>
                  <a:pt x="672" y="395"/>
                </a:cubicBezTo>
                <a:close/>
                <a:moveTo>
                  <a:pt x="672" y="428"/>
                </a:moveTo>
                <a:cubicBezTo>
                  <a:pt x="664" y="428"/>
                  <a:pt x="657" y="435"/>
                  <a:pt x="657" y="443"/>
                </a:cubicBezTo>
                <a:cubicBezTo>
                  <a:pt x="657" y="451"/>
                  <a:pt x="664" y="458"/>
                  <a:pt x="672" y="458"/>
                </a:cubicBezTo>
                <a:cubicBezTo>
                  <a:pt x="680" y="458"/>
                  <a:pt x="687" y="451"/>
                  <a:pt x="687" y="443"/>
                </a:cubicBezTo>
                <a:cubicBezTo>
                  <a:pt x="687" y="435"/>
                  <a:pt x="680" y="428"/>
                  <a:pt x="672" y="428"/>
                </a:cubicBezTo>
                <a:close/>
                <a:moveTo>
                  <a:pt x="672" y="461"/>
                </a:moveTo>
                <a:cubicBezTo>
                  <a:pt x="664" y="461"/>
                  <a:pt x="657" y="468"/>
                  <a:pt x="657" y="476"/>
                </a:cubicBezTo>
                <a:cubicBezTo>
                  <a:pt x="657" y="484"/>
                  <a:pt x="664" y="491"/>
                  <a:pt x="672" y="491"/>
                </a:cubicBezTo>
                <a:cubicBezTo>
                  <a:pt x="680" y="491"/>
                  <a:pt x="687" y="484"/>
                  <a:pt x="687" y="476"/>
                </a:cubicBezTo>
                <a:cubicBezTo>
                  <a:pt x="687" y="468"/>
                  <a:pt x="680" y="461"/>
                  <a:pt x="672" y="461"/>
                </a:cubicBezTo>
                <a:close/>
                <a:moveTo>
                  <a:pt x="672" y="494"/>
                </a:moveTo>
                <a:cubicBezTo>
                  <a:pt x="664" y="494"/>
                  <a:pt x="657" y="500"/>
                  <a:pt x="657" y="509"/>
                </a:cubicBezTo>
                <a:cubicBezTo>
                  <a:pt x="657" y="517"/>
                  <a:pt x="664" y="523"/>
                  <a:pt x="672" y="523"/>
                </a:cubicBezTo>
                <a:cubicBezTo>
                  <a:pt x="680" y="523"/>
                  <a:pt x="687" y="517"/>
                  <a:pt x="687" y="509"/>
                </a:cubicBezTo>
                <a:cubicBezTo>
                  <a:pt x="687" y="500"/>
                  <a:pt x="680" y="494"/>
                  <a:pt x="672" y="494"/>
                </a:cubicBezTo>
                <a:close/>
                <a:moveTo>
                  <a:pt x="672" y="527"/>
                </a:moveTo>
                <a:cubicBezTo>
                  <a:pt x="664" y="527"/>
                  <a:pt x="657" y="533"/>
                  <a:pt x="657" y="542"/>
                </a:cubicBezTo>
                <a:cubicBezTo>
                  <a:pt x="657" y="550"/>
                  <a:pt x="664" y="556"/>
                  <a:pt x="672" y="556"/>
                </a:cubicBezTo>
                <a:cubicBezTo>
                  <a:pt x="680" y="556"/>
                  <a:pt x="687" y="550"/>
                  <a:pt x="687" y="542"/>
                </a:cubicBezTo>
                <a:cubicBezTo>
                  <a:pt x="687" y="533"/>
                  <a:pt x="680" y="527"/>
                  <a:pt x="672" y="527"/>
                </a:cubicBezTo>
                <a:close/>
                <a:moveTo>
                  <a:pt x="672" y="560"/>
                </a:moveTo>
                <a:cubicBezTo>
                  <a:pt x="664" y="560"/>
                  <a:pt x="657" y="566"/>
                  <a:pt x="657" y="574"/>
                </a:cubicBezTo>
                <a:cubicBezTo>
                  <a:pt x="657" y="583"/>
                  <a:pt x="664" y="589"/>
                  <a:pt x="672" y="589"/>
                </a:cubicBezTo>
                <a:cubicBezTo>
                  <a:pt x="680" y="589"/>
                  <a:pt x="687" y="583"/>
                  <a:pt x="687" y="574"/>
                </a:cubicBezTo>
                <a:cubicBezTo>
                  <a:pt x="687" y="566"/>
                  <a:pt x="680" y="560"/>
                  <a:pt x="672" y="560"/>
                </a:cubicBezTo>
                <a:close/>
                <a:moveTo>
                  <a:pt x="672" y="593"/>
                </a:moveTo>
                <a:cubicBezTo>
                  <a:pt x="664" y="593"/>
                  <a:pt x="657" y="599"/>
                  <a:pt x="657" y="607"/>
                </a:cubicBezTo>
                <a:cubicBezTo>
                  <a:pt x="657" y="616"/>
                  <a:pt x="664" y="622"/>
                  <a:pt x="672" y="622"/>
                </a:cubicBezTo>
                <a:cubicBezTo>
                  <a:pt x="680" y="622"/>
                  <a:pt x="687" y="616"/>
                  <a:pt x="687" y="607"/>
                </a:cubicBezTo>
                <a:cubicBezTo>
                  <a:pt x="687" y="599"/>
                  <a:pt x="680" y="593"/>
                  <a:pt x="672" y="593"/>
                </a:cubicBezTo>
                <a:close/>
                <a:moveTo>
                  <a:pt x="672" y="625"/>
                </a:moveTo>
                <a:cubicBezTo>
                  <a:pt x="664" y="625"/>
                  <a:pt x="657" y="632"/>
                  <a:pt x="657" y="640"/>
                </a:cubicBezTo>
                <a:cubicBezTo>
                  <a:pt x="657" y="648"/>
                  <a:pt x="664" y="655"/>
                  <a:pt x="672" y="655"/>
                </a:cubicBezTo>
                <a:cubicBezTo>
                  <a:pt x="680" y="655"/>
                  <a:pt x="687" y="648"/>
                  <a:pt x="687" y="640"/>
                </a:cubicBezTo>
                <a:cubicBezTo>
                  <a:pt x="687" y="632"/>
                  <a:pt x="680" y="625"/>
                  <a:pt x="672" y="625"/>
                </a:cubicBezTo>
                <a:close/>
                <a:moveTo>
                  <a:pt x="672" y="658"/>
                </a:moveTo>
                <a:cubicBezTo>
                  <a:pt x="664" y="658"/>
                  <a:pt x="657" y="665"/>
                  <a:pt x="657" y="673"/>
                </a:cubicBezTo>
                <a:cubicBezTo>
                  <a:pt x="657" y="681"/>
                  <a:pt x="664" y="688"/>
                  <a:pt x="672" y="688"/>
                </a:cubicBezTo>
                <a:cubicBezTo>
                  <a:pt x="680" y="688"/>
                  <a:pt x="687" y="681"/>
                  <a:pt x="687" y="673"/>
                </a:cubicBezTo>
                <a:cubicBezTo>
                  <a:pt x="687" y="665"/>
                  <a:pt x="680" y="658"/>
                  <a:pt x="672" y="658"/>
                </a:cubicBezTo>
                <a:close/>
                <a:moveTo>
                  <a:pt x="672" y="691"/>
                </a:moveTo>
                <a:cubicBezTo>
                  <a:pt x="664" y="691"/>
                  <a:pt x="657" y="698"/>
                  <a:pt x="657" y="706"/>
                </a:cubicBezTo>
                <a:cubicBezTo>
                  <a:pt x="657" y="714"/>
                  <a:pt x="664" y="721"/>
                  <a:pt x="672" y="721"/>
                </a:cubicBezTo>
                <a:cubicBezTo>
                  <a:pt x="680" y="721"/>
                  <a:pt x="687" y="714"/>
                  <a:pt x="687" y="706"/>
                </a:cubicBezTo>
                <a:cubicBezTo>
                  <a:pt x="687" y="698"/>
                  <a:pt x="680" y="691"/>
                  <a:pt x="672" y="691"/>
                </a:cubicBezTo>
                <a:close/>
                <a:moveTo>
                  <a:pt x="672" y="724"/>
                </a:moveTo>
                <a:cubicBezTo>
                  <a:pt x="664" y="724"/>
                  <a:pt x="657" y="731"/>
                  <a:pt x="657" y="739"/>
                </a:cubicBezTo>
                <a:cubicBezTo>
                  <a:pt x="657" y="747"/>
                  <a:pt x="664" y="754"/>
                  <a:pt x="672" y="754"/>
                </a:cubicBezTo>
                <a:cubicBezTo>
                  <a:pt x="680" y="754"/>
                  <a:pt x="687" y="747"/>
                  <a:pt x="687" y="739"/>
                </a:cubicBezTo>
                <a:cubicBezTo>
                  <a:pt x="687" y="731"/>
                  <a:pt x="680" y="724"/>
                  <a:pt x="672" y="724"/>
                </a:cubicBezTo>
                <a:close/>
                <a:moveTo>
                  <a:pt x="672" y="757"/>
                </a:moveTo>
                <a:cubicBezTo>
                  <a:pt x="664" y="757"/>
                  <a:pt x="657" y="764"/>
                  <a:pt x="657" y="772"/>
                </a:cubicBezTo>
                <a:cubicBezTo>
                  <a:pt x="657" y="780"/>
                  <a:pt x="664" y="787"/>
                  <a:pt x="672" y="787"/>
                </a:cubicBezTo>
                <a:cubicBezTo>
                  <a:pt x="680" y="787"/>
                  <a:pt x="687" y="780"/>
                  <a:pt x="687" y="772"/>
                </a:cubicBezTo>
                <a:cubicBezTo>
                  <a:pt x="687" y="764"/>
                  <a:pt x="680" y="757"/>
                  <a:pt x="672" y="757"/>
                </a:cubicBezTo>
                <a:close/>
                <a:moveTo>
                  <a:pt x="672" y="790"/>
                </a:moveTo>
                <a:cubicBezTo>
                  <a:pt x="664" y="790"/>
                  <a:pt x="657" y="797"/>
                  <a:pt x="657" y="805"/>
                </a:cubicBezTo>
                <a:cubicBezTo>
                  <a:pt x="657" y="813"/>
                  <a:pt x="664" y="820"/>
                  <a:pt x="672" y="820"/>
                </a:cubicBezTo>
                <a:cubicBezTo>
                  <a:pt x="680" y="820"/>
                  <a:pt x="687" y="813"/>
                  <a:pt x="687" y="805"/>
                </a:cubicBezTo>
                <a:cubicBezTo>
                  <a:pt x="687" y="797"/>
                  <a:pt x="680" y="790"/>
                  <a:pt x="672" y="790"/>
                </a:cubicBezTo>
                <a:close/>
                <a:moveTo>
                  <a:pt x="672" y="823"/>
                </a:moveTo>
                <a:cubicBezTo>
                  <a:pt x="664" y="823"/>
                  <a:pt x="657" y="830"/>
                  <a:pt x="657" y="838"/>
                </a:cubicBezTo>
                <a:cubicBezTo>
                  <a:pt x="657" y="846"/>
                  <a:pt x="664" y="853"/>
                  <a:pt x="672" y="853"/>
                </a:cubicBezTo>
                <a:cubicBezTo>
                  <a:pt x="680" y="853"/>
                  <a:pt x="687" y="846"/>
                  <a:pt x="687" y="838"/>
                </a:cubicBezTo>
                <a:cubicBezTo>
                  <a:pt x="687" y="830"/>
                  <a:pt x="680" y="823"/>
                  <a:pt x="672" y="823"/>
                </a:cubicBezTo>
                <a:close/>
                <a:moveTo>
                  <a:pt x="672" y="856"/>
                </a:moveTo>
                <a:cubicBezTo>
                  <a:pt x="664" y="856"/>
                  <a:pt x="657" y="863"/>
                  <a:pt x="657" y="871"/>
                </a:cubicBezTo>
                <a:cubicBezTo>
                  <a:pt x="657" y="879"/>
                  <a:pt x="664" y="886"/>
                  <a:pt x="672" y="886"/>
                </a:cubicBezTo>
                <a:cubicBezTo>
                  <a:pt x="680" y="886"/>
                  <a:pt x="687" y="879"/>
                  <a:pt x="687" y="871"/>
                </a:cubicBezTo>
                <a:cubicBezTo>
                  <a:pt x="687" y="863"/>
                  <a:pt x="680" y="856"/>
                  <a:pt x="672" y="856"/>
                </a:cubicBezTo>
                <a:close/>
                <a:moveTo>
                  <a:pt x="672" y="889"/>
                </a:moveTo>
                <a:cubicBezTo>
                  <a:pt x="664" y="889"/>
                  <a:pt x="657" y="895"/>
                  <a:pt x="657" y="904"/>
                </a:cubicBezTo>
                <a:cubicBezTo>
                  <a:pt x="657" y="912"/>
                  <a:pt x="664" y="918"/>
                  <a:pt x="672" y="918"/>
                </a:cubicBezTo>
                <a:cubicBezTo>
                  <a:pt x="680" y="918"/>
                  <a:pt x="687" y="912"/>
                  <a:pt x="687" y="904"/>
                </a:cubicBezTo>
                <a:cubicBezTo>
                  <a:pt x="687" y="895"/>
                  <a:pt x="680" y="889"/>
                  <a:pt x="672" y="889"/>
                </a:cubicBezTo>
                <a:close/>
                <a:moveTo>
                  <a:pt x="672" y="922"/>
                </a:moveTo>
                <a:cubicBezTo>
                  <a:pt x="664" y="922"/>
                  <a:pt x="657" y="928"/>
                  <a:pt x="657" y="937"/>
                </a:cubicBezTo>
                <a:cubicBezTo>
                  <a:pt x="657" y="945"/>
                  <a:pt x="664" y="951"/>
                  <a:pt x="672" y="951"/>
                </a:cubicBezTo>
                <a:cubicBezTo>
                  <a:pt x="680" y="951"/>
                  <a:pt x="687" y="945"/>
                  <a:pt x="687" y="937"/>
                </a:cubicBezTo>
                <a:cubicBezTo>
                  <a:pt x="687" y="928"/>
                  <a:pt x="680" y="922"/>
                  <a:pt x="672" y="922"/>
                </a:cubicBezTo>
                <a:close/>
                <a:moveTo>
                  <a:pt x="672" y="955"/>
                </a:moveTo>
                <a:cubicBezTo>
                  <a:pt x="664" y="955"/>
                  <a:pt x="657" y="961"/>
                  <a:pt x="657" y="970"/>
                </a:cubicBezTo>
                <a:cubicBezTo>
                  <a:pt x="657" y="978"/>
                  <a:pt x="664" y="984"/>
                  <a:pt x="672" y="984"/>
                </a:cubicBezTo>
                <a:cubicBezTo>
                  <a:pt x="680" y="984"/>
                  <a:pt x="687" y="978"/>
                  <a:pt x="687" y="970"/>
                </a:cubicBezTo>
                <a:cubicBezTo>
                  <a:pt x="687" y="961"/>
                  <a:pt x="680" y="955"/>
                  <a:pt x="672" y="955"/>
                </a:cubicBezTo>
                <a:close/>
                <a:moveTo>
                  <a:pt x="672" y="988"/>
                </a:moveTo>
                <a:cubicBezTo>
                  <a:pt x="664" y="988"/>
                  <a:pt x="657" y="994"/>
                  <a:pt x="657" y="1002"/>
                </a:cubicBezTo>
                <a:cubicBezTo>
                  <a:pt x="657" y="1011"/>
                  <a:pt x="664" y="1017"/>
                  <a:pt x="672" y="1017"/>
                </a:cubicBezTo>
                <a:cubicBezTo>
                  <a:pt x="680" y="1017"/>
                  <a:pt x="687" y="1011"/>
                  <a:pt x="687" y="1002"/>
                </a:cubicBezTo>
                <a:cubicBezTo>
                  <a:pt x="687" y="994"/>
                  <a:pt x="680" y="988"/>
                  <a:pt x="672" y="988"/>
                </a:cubicBezTo>
                <a:close/>
                <a:moveTo>
                  <a:pt x="672" y="1021"/>
                </a:moveTo>
                <a:cubicBezTo>
                  <a:pt x="664" y="1021"/>
                  <a:pt x="657" y="1027"/>
                  <a:pt x="657" y="1035"/>
                </a:cubicBezTo>
                <a:cubicBezTo>
                  <a:pt x="657" y="1044"/>
                  <a:pt x="664" y="1050"/>
                  <a:pt x="672" y="1050"/>
                </a:cubicBezTo>
                <a:cubicBezTo>
                  <a:pt x="680" y="1050"/>
                  <a:pt x="687" y="1044"/>
                  <a:pt x="687" y="1035"/>
                </a:cubicBezTo>
                <a:cubicBezTo>
                  <a:pt x="687" y="1027"/>
                  <a:pt x="680" y="1021"/>
                  <a:pt x="672" y="1021"/>
                </a:cubicBezTo>
                <a:close/>
                <a:moveTo>
                  <a:pt x="672" y="1053"/>
                </a:moveTo>
                <a:cubicBezTo>
                  <a:pt x="664" y="1053"/>
                  <a:pt x="657" y="1060"/>
                  <a:pt x="657" y="1068"/>
                </a:cubicBezTo>
                <a:cubicBezTo>
                  <a:pt x="657" y="1076"/>
                  <a:pt x="664" y="1083"/>
                  <a:pt x="672" y="1083"/>
                </a:cubicBezTo>
                <a:cubicBezTo>
                  <a:pt x="680" y="1083"/>
                  <a:pt x="687" y="1076"/>
                  <a:pt x="687" y="1068"/>
                </a:cubicBezTo>
                <a:cubicBezTo>
                  <a:pt x="687" y="1060"/>
                  <a:pt x="680" y="1053"/>
                  <a:pt x="672" y="1053"/>
                </a:cubicBezTo>
                <a:close/>
                <a:moveTo>
                  <a:pt x="672" y="1086"/>
                </a:moveTo>
                <a:cubicBezTo>
                  <a:pt x="664" y="1086"/>
                  <a:pt x="657" y="1093"/>
                  <a:pt x="657" y="1101"/>
                </a:cubicBezTo>
                <a:cubicBezTo>
                  <a:pt x="657" y="1109"/>
                  <a:pt x="664" y="1116"/>
                  <a:pt x="672" y="1116"/>
                </a:cubicBezTo>
                <a:cubicBezTo>
                  <a:pt x="680" y="1116"/>
                  <a:pt x="687" y="1109"/>
                  <a:pt x="687" y="1101"/>
                </a:cubicBezTo>
                <a:cubicBezTo>
                  <a:pt x="687" y="1093"/>
                  <a:pt x="680" y="1086"/>
                  <a:pt x="672" y="1086"/>
                </a:cubicBezTo>
                <a:close/>
                <a:moveTo>
                  <a:pt x="672" y="1119"/>
                </a:moveTo>
                <a:cubicBezTo>
                  <a:pt x="664" y="1119"/>
                  <a:pt x="657" y="1126"/>
                  <a:pt x="657" y="1134"/>
                </a:cubicBezTo>
                <a:cubicBezTo>
                  <a:pt x="657" y="1142"/>
                  <a:pt x="664" y="1149"/>
                  <a:pt x="672" y="1149"/>
                </a:cubicBezTo>
                <a:cubicBezTo>
                  <a:pt x="680" y="1149"/>
                  <a:pt x="687" y="1142"/>
                  <a:pt x="687" y="1134"/>
                </a:cubicBezTo>
                <a:cubicBezTo>
                  <a:pt x="687" y="1126"/>
                  <a:pt x="680" y="1119"/>
                  <a:pt x="672" y="1119"/>
                </a:cubicBezTo>
                <a:close/>
                <a:moveTo>
                  <a:pt x="672" y="1152"/>
                </a:moveTo>
                <a:cubicBezTo>
                  <a:pt x="664" y="1152"/>
                  <a:pt x="657" y="1159"/>
                  <a:pt x="657" y="1167"/>
                </a:cubicBezTo>
                <a:cubicBezTo>
                  <a:pt x="657" y="1175"/>
                  <a:pt x="664" y="1182"/>
                  <a:pt x="672" y="1182"/>
                </a:cubicBezTo>
                <a:cubicBezTo>
                  <a:pt x="680" y="1182"/>
                  <a:pt x="687" y="1175"/>
                  <a:pt x="687" y="1167"/>
                </a:cubicBezTo>
                <a:cubicBezTo>
                  <a:pt x="687" y="1159"/>
                  <a:pt x="680" y="1152"/>
                  <a:pt x="672" y="1152"/>
                </a:cubicBezTo>
                <a:close/>
                <a:moveTo>
                  <a:pt x="672" y="1185"/>
                </a:moveTo>
                <a:cubicBezTo>
                  <a:pt x="664" y="1185"/>
                  <a:pt x="657" y="1192"/>
                  <a:pt x="657" y="1200"/>
                </a:cubicBezTo>
                <a:cubicBezTo>
                  <a:pt x="657" y="1208"/>
                  <a:pt x="664" y="1215"/>
                  <a:pt x="672" y="1215"/>
                </a:cubicBezTo>
                <a:cubicBezTo>
                  <a:pt x="680" y="1215"/>
                  <a:pt x="687" y="1208"/>
                  <a:pt x="687" y="1200"/>
                </a:cubicBezTo>
                <a:cubicBezTo>
                  <a:pt x="687" y="1192"/>
                  <a:pt x="680" y="1185"/>
                  <a:pt x="672" y="1185"/>
                </a:cubicBezTo>
                <a:close/>
                <a:moveTo>
                  <a:pt x="672" y="1218"/>
                </a:moveTo>
                <a:cubicBezTo>
                  <a:pt x="664" y="1218"/>
                  <a:pt x="657" y="1225"/>
                  <a:pt x="657" y="1233"/>
                </a:cubicBezTo>
                <a:cubicBezTo>
                  <a:pt x="657" y="1241"/>
                  <a:pt x="664" y="1248"/>
                  <a:pt x="672" y="1248"/>
                </a:cubicBezTo>
                <a:cubicBezTo>
                  <a:pt x="680" y="1248"/>
                  <a:pt x="687" y="1241"/>
                  <a:pt x="687" y="1233"/>
                </a:cubicBezTo>
                <a:cubicBezTo>
                  <a:pt x="687" y="1225"/>
                  <a:pt x="680" y="1218"/>
                  <a:pt x="672" y="1218"/>
                </a:cubicBezTo>
                <a:close/>
                <a:moveTo>
                  <a:pt x="672" y="1251"/>
                </a:moveTo>
                <a:cubicBezTo>
                  <a:pt x="664" y="1251"/>
                  <a:pt x="657" y="1258"/>
                  <a:pt x="657" y="1266"/>
                </a:cubicBezTo>
                <a:cubicBezTo>
                  <a:pt x="657" y="1274"/>
                  <a:pt x="664" y="1281"/>
                  <a:pt x="672" y="1281"/>
                </a:cubicBezTo>
                <a:cubicBezTo>
                  <a:pt x="680" y="1281"/>
                  <a:pt x="687" y="1274"/>
                  <a:pt x="687" y="1266"/>
                </a:cubicBezTo>
                <a:cubicBezTo>
                  <a:pt x="687" y="1258"/>
                  <a:pt x="680" y="1251"/>
                  <a:pt x="672" y="1251"/>
                </a:cubicBezTo>
                <a:close/>
                <a:moveTo>
                  <a:pt x="672" y="1284"/>
                </a:moveTo>
                <a:cubicBezTo>
                  <a:pt x="664" y="1284"/>
                  <a:pt x="657" y="1291"/>
                  <a:pt x="657" y="1299"/>
                </a:cubicBezTo>
                <a:cubicBezTo>
                  <a:pt x="657" y="1307"/>
                  <a:pt x="664" y="1314"/>
                  <a:pt x="672" y="1314"/>
                </a:cubicBezTo>
                <a:cubicBezTo>
                  <a:pt x="680" y="1314"/>
                  <a:pt x="687" y="1307"/>
                  <a:pt x="687" y="1299"/>
                </a:cubicBezTo>
                <a:cubicBezTo>
                  <a:pt x="687" y="1291"/>
                  <a:pt x="680" y="1284"/>
                  <a:pt x="672" y="1284"/>
                </a:cubicBezTo>
                <a:close/>
                <a:moveTo>
                  <a:pt x="672" y="1317"/>
                </a:moveTo>
                <a:cubicBezTo>
                  <a:pt x="664" y="1317"/>
                  <a:pt x="657" y="1323"/>
                  <a:pt x="657" y="1332"/>
                </a:cubicBezTo>
                <a:cubicBezTo>
                  <a:pt x="657" y="1340"/>
                  <a:pt x="664" y="1346"/>
                  <a:pt x="672" y="1346"/>
                </a:cubicBezTo>
                <a:cubicBezTo>
                  <a:pt x="680" y="1346"/>
                  <a:pt x="687" y="1340"/>
                  <a:pt x="687" y="1332"/>
                </a:cubicBezTo>
                <a:cubicBezTo>
                  <a:pt x="687" y="1323"/>
                  <a:pt x="680" y="1317"/>
                  <a:pt x="672" y="1317"/>
                </a:cubicBezTo>
                <a:close/>
                <a:moveTo>
                  <a:pt x="672" y="1350"/>
                </a:moveTo>
                <a:cubicBezTo>
                  <a:pt x="664" y="1350"/>
                  <a:pt x="657" y="1356"/>
                  <a:pt x="657" y="1365"/>
                </a:cubicBezTo>
                <a:cubicBezTo>
                  <a:pt x="657" y="1373"/>
                  <a:pt x="664" y="1379"/>
                  <a:pt x="672" y="1379"/>
                </a:cubicBezTo>
                <a:cubicBezTo>
                  <a:pt x="680" y="1379"/>
                  <a:pt x="687" y="1373"/>
                  <a:pt x="687" y="1365"/>
                </a:cubicBezTo>
                <a:cubicBezTo>
                  <a:pt x="687" y="1356"/>
                  <a:pt x="680" y="1350"/>
                  <a:pt x="672" y="1350"/>
                </a:cubicBezTo>
                <a:close/>
                <a:moveTo>
                  <a:pt x="672" y="1383"/>
                </a:moveTo>
                <a:cubicBezTo>
                  <a:pt x="664" y="1383"/>
                  <a:pt x="657" y="1389"/>
                  <a:pt x="657" y="1397"/>
                </a:cubicBezTo>
                <a:cubicBezTo>
                  <a:pt x="657" y="1406"/>
                  <a:pt x="664" y="1412"/>
                  <a:pt x="672" y="1412"/>
                </a:cubicBezTo>
                <a:cubicBezTo>
                  <a:pt x="680" y="1412"/>
                  <a:pt x="687" y="1406"/>
                  <a:pt x="687" y="1397"/>
                </a:cubicBezTo>
                <a:cubicBezTo>
                  <a:pt x="687" y="1389"/>
                  <a:pt x="680" y="1383"/>
                  <a:pt x="672" y="1383"/>
                </a:cubicBezTo>
                <a:close/>
                <a:moveTo>
                  <a:pt x="672" y="1416"/>
                </a:moveTo>
                <a:cubicBezTo>
                  <a:pt x="664" y="1416"/>
                  <a:pt x="657" y="1422"/>
                  <a:pt x="657" y="1430"/>
                </a:cubicBezTo>
                <a:cubicBezTo>
                  <a:pt x="657" y="1439"/>
                  <a:pt x="664" y="1445"/>
                  <a:pt x="672" y="1445"/>
                </a:cubicBezTo>
                <a:cubicBezTo>
                  <a:pt x="680" y="1445"/>
                  <a:pt x="687" y="1439"/>
                  <a:pt x="687" y="1430"/>
                </a:cubicBezTo>
                <a:cubicBezTo>
                  <a:pt x="687" y="1422"/>
                  <a:pt x="680" y="1416"/>
                  <a:pt x="672" y="1416"/>
                </a:cubicBezTo>
                <a:close/>
                <a:moveTo>
                  <a:pt x="705" y="0"/>
                </a:moveTo>
                <a:cubicBezTo>
                  <a:pt x="697" y="0"/>
                  <a:pt x="690" y="7"/>
                  <a:pt x="690" y="15"/>
                </a:cubicBezTo>
                <a:cubicBezTo>
                  <a:pt x="690" y="23"/>
                  <a:pt x="697" y="30"/>
                  <a:pt x="705" y="30"/>
                </a:cubicBezTo>
                <a:cubicBezTo>
                  <a:pt x="713" y="30"/>
                  <a:pt x="720" y="23"/>
                  <a:pt x="720" y="15"/>
                </a:cubicBezTo>
                <a:cubicBezTo>
                  <a:pt x="720" y="7"/>
                  <a:pt x="713" y="0"/>
                  <a:pt x="705" y="0"/>
                </a:cubicBezTo>
                <a:close/>
                <a:moveTo>
                  <a:pt x="705" y="33"/>
                </a:moveTo>
                <a:cubicBezTo>
                  <a:pt x="697" y="33"/>
                  <a:pt x="690" y="40"/>
                  <a:pt x="690" y="48"/>
                </a:cubicBezTo>
                <a:cubicBezTo>
                  <a:pt x="690" y="56"/>
                  <a:pt x="697" y="63"/>
                  <a:pt x="705" y="63"/>
                </a:cubicBezTo>
                <a:cubicBezTo>
                  <a:pt x="713" y="63"/>
                  <a:pt x="720" y="56"/>
                  <a:pt x="720" y="48"/>
                </a:cubicBezTo>
                <a:cubicBezTo>
                  <a:pt x="720" y="40"/>
                  <a:pt x="713" y="33"/>
                  <a:pt x="705" y="33"/>
                </a:cubicBezTo>
                <a:close/>
                <a:moveTo>
                  <a:pt x="705" y="66"/>
                </a:moveTo>
                <a:cubicBezTo>
                  <a:pt x="697" y="66"/>
                  <a:pt x="690" y="72"/>
                  <a:pt x="690" y="81"/>
                </a:cubicBezTo>
                <a:cubicBezTo>
                  <a:pt x="690" y="89"/>
                  <a:pt x="697" y="95"/>
                  <a:pt x="705" y="95"/>
                </a:cubicBezTo>
                <a:cubicBezTo>
                  <a:pt x="713" y="95"/>
                  <a:pt x="720" y="89"/>
                  <a:pt x="720" y="81"/>
                </a:cubicBezTo>
                <a:cubicBezTo>
                  <a:pt x="720" y="72"/>
                  <a:pt x="713" y="66"/>
                  <a:pt x="705" y="66"/>
                </a:cubicBezTo>
                <a:close/>
                <a:moveTo>
                  <a:pt x="705" y="99"/>
                </a:moveTo>
                <a:cubicBezTo>
                  <a:pt x="697" y="99"/>
                  <a:pt x="690" y="105"/>
                  <a:pt x="690" y="114"/>
                </a:cubicBezTo>
                <a:cubicBezTo>
                  <a:pt x="690" y="122"/>
                  <a:pt x="697" y="128"/>
                  <a:pt x="705" y="128"/>
                </a:cubicBezTo>
                <a:cubicBezTo>
                  <a:pt x="713" y="128"/>
                  <a:pt x="720" y="122"/>
                  <a:pt x="720" y="114"/>
                </a:cubicBezTo>
                <a:cubicBezTo>
                  <a:pt x="720" y="105"/>
                  <a:pt x="713" y="99"/>
                  <a:pt x="705" y="99"/>
                </a:cubicBezTo>
                <a:close/>
                <a:moveTo>
                  <a:pt x="705" y="132"/>
                </a:moveTo>
                <a:cubicBezTo>
                  <a:pt x="697" y="132"/>
                  <a:pt x="690" y="138"/>
                  <a:pt x="690" y="147"/>
                </a:cubicBezTo>
                <a:cubicBezTo>
                  <a:pt x="690" y="155"/>
                  <a:pt x="697" y="161"/>
                  <a:pt x="705" y="161"/>
                </a:cubicBezTo>
                <a:cubicBezTo>
                  <a:pt x="713" y="161"/>
                  <a:pt x="720" y="155"/>
                  <a:pt x="720" y="147"/>
                </a:cubicBezTo>
                <a:cubicBezTo>
                  <a:pt x="720" y="138"/>
                  <a:pt x="713" y="132"/>
                  <a:pt x="705" y="132"/>
                </a:cubicBezTo>
                <a:close/>
                <a:moveTo>
                  <a:pt x="705" y="165"/>
                </a:moveTo>
                <a:cubicBezTo>
                  <a:pt x="697" y="165"/>
                  <a:pt x="690" y="171"/>
                  <a:pt x="690" y="179"/>
                </a:cubicBezTo>
                <a:cubicBezTo>
                  <a:pt x="690" y="188"/>
                  <a:pt x="697" y="194"/>
                  <a:pt x="705" y="194"/>
                </a:cubicBezTo>
                <a:cubicBezTo>
                  <a:pt x="713" y="194"/>
                  <a:pt x="720" y="188"/>
                  <a:pt x="720" y="179"/>
                </a:cubicBezTo>
                <a:cubicBezTo>
                  <a:pt x="720" y="171"/>
                  <a:pt x="713" y="165"/>
                  <a:pt x="705" y="165"/>
                </a:cubicBezTo>
                <a:close/>
                <a:moveTo>
                  <a:pt x="705" y="198"/>
                </a:moveTo>
                <a:cubicBezTo>
                  <a:pt x="697" y="198"/>
                  <a:pt x="690" y="204"/>
                  <a:pt x="690" y="212"/>
                </a:cubicBezTo>
                <a:cubicBezTo>
                  <a:pt x="690" y="221"/>
                  <a:pt x="697" y="227"/>
                  <a:pt x="705" y="227"/>
                </a:cubicBezTo>
                <a:cubicBezTo>
                  <a:pt x="713" y="227"/>
                  <a:pt x="720" y="221"/>
                  <a:pt x="720" y="212"/>
                </a:cubicBezTo>
                <a:cubicBezTo>
                  <a:pt x="720" y="204"/>
                  <a:pt x="713" y="198"/>
                  <a:pt x="705" y="198"/>
                </a:cubicBezTo>
                <a:close/>
                <a:moveTo>
                  <a:pt x="705" y="230"/>
                </a:moveTo>
                <a:cubicBezTo>
                  <a:pt x="697" y="230"/>
                  <a:pt x="690" y="237"/>
                  <a:pt x="690" y="245"/>
                </a:cubicBezTo>
                <a:cubicBezTo>
                  <a:pt x="690" y="253"/>
                  <a:pt x="697" y="260"/>
                  <a:pt x="705" y="260"/>
                </a:cubicBezTo>
                <a:cubicBezTo>
                  <a:pt x="713" y="260"/>
                  <a:pt x="720" y="253"/>
                  <a:pt x="720" y="245"/>
                </a:cubicBezTo>
                <a:cubicBezTo>
                  <a:pt x="720" y="237"/>
                  <a:pt x="713" y="230"/>
                  <a:pt x="705" y="230"/>
                </a:cubicBezTo>
                <a:close/>
                <a:moveTo>
                  <a:pt x="705" y="263"/>
                </a:moveTo>
                <a:cubicBezTo>
                  <a:pt x="697" y="263"/>
                  <a:pt x="690" y="270"/>
                  <a:pt x="690" y="278"/>
                </a:cubicBezTo>
                <a:cubicBezTo>
                  <a:pt x="690" y="286"/>
                  <a:pt x="697" y="293"/>
                  <a:pt x="705" y="293"/>
                </a:cubicBezTo>
                <a:cubicBezTo>
                  <a:pt x="713" y="293"/>
                  <a:pt x="720" y="286"/>
                  <a:pt x="720" y="278"/>
                </a:cubicBezTo>
                <a:cubicBezTo>
                  <a:pt x="720" y="270"/>
                  <a:pt x="713" y="263"/>
                  <a:pt x="705" y="263"/>
                </a:cubicBezTo>
                <a:close/>
                <a:moveTo>
                  <a:pt x="705" y="296"/>
                </a:moveTo>
                <a:cubicBezTo>
                  <a:pt x="697" y="296"/>
                  <a:pt x="690" y="303"/>
                  <a:pt x="690" y="311"/>
                </a:cubicBezTo>
                <a:cubicBezTo>
                  <a:pt x="690" y="319"/>
                  <a:pt x="697" y="326"/>
                  <a:pt x="705" y="326"/>
                </a:cubicBezTo>
                <a:cubicBezTo>
                  <a:pt x="713" y="326"/>
                  <a:pt x="720" y="319"/>
                  <a:pt x="720" y="311"/>
                </a:cubicBezTo>
                <a:cubicBezTo>
                  <a:pt x="720" y="303"/>
                  <a:pt x="713" y="296"/>
                  <a:pt x="705" y="296"/>
                </a:cubicBezTo>
                <a:close/>
                <a:moveTo>
                  <a:pt x="705" y="329"/>
                </a:moveTo>
                <a:cubicBezTo>
                  <a:pt x="697" y="329"/>
                  <a:pt x="690" y="336"/>
                  <a:pt x="690" y="344"/>
                </a:cubicBezTo>
                <a:cubicBezTo>
                  <a:pt x="690" y="352"/>
                  <a:pt x="697" y="359"/>
                  <a:pt x="705" y="359"/>
                </a:cubicBezTo>
                <a:cubicBezTo>
                  <a:pt x="713" y="359"/>
                  <a:pt x="720" y="352"/>
                  <a:pt x="720" y="344"/>
                </a:cubicBezTo>
                <a:cubicBezTo>
                  <a:pt x="720" y="336"/>
                  <a:pt x="713" y="329"/>
                  <a:pt x="705" y="329"/>
                </a:cubicBezTo>
                <a:close/>
                <a:moveTo>
                  <a:pt x="705" y="362"/>
                </a:moveTo>
                <a:cubicBezTo>
                  <a:pt x="697" y="362"/>
                  <a:pt x="690" y="369"/>
                  <a:pt x="690" y="377"/>
                </a:cubicBezTo>
                <a:cubicBezTo>
                  <a:pt x="690" y="385"/>
                  <a:pt x="697" y="392"/>
                  <a:pt x="705" y="392"/>
                </a:cubicBezTo>
                <a:cubicBezTo>
                  <a:pt x="713" y="392"/>
                  <a:pt x="720" y="385"/>
                  <a:pt x="720" y="377"/>
                </a:cubicBezTo>
                <a:cubicBezTo>
                  <a:pt x="720" y="369"/>
                  <a:pt x="713" y="362"/>
                  <a:pt x="705" y="362"/>
                </a:cubicBezTo>
                <a:close/>
                <a:moveTo>
                  <a:pt x="705" y="395"/>
                </a:moveTo>
                <a:cubicBezTo>
                  <a:pt x="697" y="395"/>
                  <a:pt x="690" y="402"/>
                  <a:pt x="690" y="410"/>
                </a:cubicBezTo>
                <a:cubicBezTo>
                  <a:pt x="690" y="418"/>
                  <a:pt x="697" y="425"/>
                  <a:pt x="705" y="425"/>
                </a:cubicBezTo>
                <a:cubicBezTo>
                  <a:pt x="713" y="425"/>
                  <a:pt x="720" y="418"/>
                  <a:pt x="720" y="410"/>
                </a:cubicBezTo>
                <a:cubicBezTo>
                  <a:pt x="720" y="402"/>
                  <a:pt x="713" y="395"/>
                  <a:pt x="705" y="395"/>
                </a:cubicBezTo>
                <a:close/>
                <a:moveTo>
                  <a:pt x="705" y="428"/>
                </a:moveTo>
                <a:cubicBezTo>
                  <a:pt x="697" y="428"/>
                  <a:pt x="690" y="435"/>
                  <a:pt x="690" y="443"/>
                </a:cubicBezTo>
                <a:cubicBezTo>
                  <a:pt x="690" y="451"/>
                  <a:pt x="697" y="458"/>
                  <a:pt x="705" y="458"/>
                </a:cubicBezTo>
                <a:cubicBezTo>
                  <a:pt x="713" y="458"/>
                  <a:pt x="720" y="451"/>
                  <a:pt x="720" y="443"/>
                </a:cubicBezTo>
                <a:cubicBezTo>
                  <a:pt x="720" y="435"/>
                  <a:pt x="713" y="428"/>
                  <a:pt x="705" y="428"/>
                </a:cubicBezTo>
                <a:close/>
                <a:moveTo>
                  <a:pt x="705" y="461"/>
                </a:moveTo>
                <a:cubicBezTo>
                  <a:pt x="697" y="461"/>
                  <a:pt x="690" y="468"/>
                  <a:pt x="690" y="476"/>
                </a:cubicBezTo>
                <a:cubicBezTo>
                  <a:pt x="690" y="484"/>
                  <a:pt x="697" y="491"/>
                  <a:pt x="705" y="491"/>
                </a:cubicBezTo>
                <a:cubicBezTo>
                  <a:pt x="713" y="491"/>
                  <a:pt x="720" y="484"/>
                  <a:pt x="720" y="476"/>
                </a:cubicBezTo>
                <a:cubicBezTo>
                  <a:pt x="720" y="468"/>
                  <a:pt x="713" y="461"/>
                  <a:pt x="705" y="461"/>
                </a:cubicBezTo>
                <a:close/>
                <a:moveTo>
                  <a:pt x="705" y="494"/>
                </a:moveTo>
                <a:cubicBezTo>
                  <a:pt x="697" y="494"/>
                  <a:pt x="690" y="500"/>
                  <a:pt x="690" y="509"/>
                </a:cubicBezTo>
                <a:cubicBezTo>
                  <a:pt x="690" y="517"/>
                  <a:pt x="697" y="523"/>
                  <a:pt x="705" y="523"/>
                </a:cubicBezTo>
                <a:cubicBezTo>
                  <a:pt x="713" y="523"/>
                  <a:pt x="720" y="517"/>
                  <a:pt x="720" y="509"/>
                </a:cubicBezTo>
                <a:cubicBezTo>
                  <a:pt x="720" y="500"/>
                  <a:pt x="713" y="494"/>
                  <a:pt x="705" y="494"/>
                </a:cubicBezTo>
                <a:close/>
                <a:moveTo>
                  <a:pt x="705" y="527"/>
                </a:moveTo>
                <a:cubicBezTo>
                  <a:pt x="697" y="527"/>
                  <a:pt x="690" y="533"/>
                  <a:pt x="690" y="542"/>
                </a:cubicBezTo>
                <a:cubicBezTo>
                  <a:pt x="690" y="550"/>
                  <a:pt x="697" y="556"/>
                  <a:pt x="705" y="556"/>
                </a:cubicBezTo>
                <a:cubicBezTo>
                  <a:pt x="713" y="556"/>
                  <a:pt x="720" y="550"/>
                  <a:pt x="720" y="542"/>
                </a:cubicBezTo>
                <a:cubicBezTo>
                  <a:pt x="720" y="533"/>
                  <a:pt x="713" y="527"/>
                  <a:pt x="705" y="527"/>
                </a:cubicBezTo>
                <a:close/>
                <a:moveTo>
                  <a:pt x="705" y="560"/>
                </a:moveTo>
                <a:cubicBezTo>
                  <a:pt x="697" y="560"/>
                  <a:pt x="690" y="566"/>
                  <a:pt x="690" y="574"/>
                </a:cubicBezTo>
                <a:cubicBezTo>
                  <a:pt x="690" y="583"/>
                  <a:pt x="697" y="589"/>
                  <a:pt x="705" y="589"/>
                </a:cubicBezTo>
                <a:cubicBezTo>
                  <a:pt x="713" y="589"/>
                  <a:pt x="720" y="583"/>
                  <a:pt x="720" y="574"/>
                </a:cubicBezTo>
                <a:cubicBezTo>
                  <a:pt x="720" y="566"/>
                  <a:pt x="713" y="560"/>
                  <a:pt x="705" y="560"/>
                </a:cubicBezTo>
                <a:close/>
                <a:moveTo>
                  <a:pt x="705" y="593"/>
                </a:moveTo>
                <a:cubicBezTo>
                  <a:pt x="697" y="593"/>
                  <a:pt x="690" y="599"/>
                  <a:pt x="690" y="607"/>
                </a:cubicBezTo>
                <a:cubicBezTo>
                  <a:pt x="690" y="616"/>
                  <a:pt x="697" y="622"/>
                  <a:pt x="705" y="622"/>
                </a:cubicBezTo>
                <a:cubicBezTo>
                  <a:pt x="713" y="622"/>
                  <a:pt x="720" y="616"/>
                  <a:pt x="720" y="607"/>
                </a:cubicBezTo>
                <a:cubicBezTo>
                  <a:pt x="720" y="599"/>
                  <a:pt x="713" y="593"/>
                  <a:pt x="705" y="593"/>
                </a:cubicBezTo>
                <a:close/>
                <a:moveTo>
                  <a:pt x="705" y="625"/>
                </a:moveTo>
                <a:cubicBezTo>
                  <a:pt x="697" y="625"/>
                  <a:pt x="690" y="632"/>
                  <a:pt x="690" y="640"/>
                </a:cubicBezTo>
                <a:cubicBezTo>
                  <a:pt x="690" y="648"/>
                  <a:pt x="697" y="655"/>
                  <a:pt x="705" y="655"/>
                </a:cubicBezTo>
                <a:cubicBezTo>
                  <a:pt x="713" y="655"/>
                  <a:pt x="720" y="648"/>
                  <a:pt x="720" y="640"/>
                </a:cubicBezTo>
                <a:cubicBezTo>
                  <a:pt x="720" y="632"/>
                  <a:pt x="713" y="625"/>
                  <a:pt x="705" y="625"/>
                </a:cubicBezTo>
                <a:close/>
                <a:moveTo>
                  <a:pt x="705" y="658"/>
                </a:moveTo>
                <a:cubicBezTo>
                  <a:pt x="697" y="658"/>
                  <a:pt x="690" y="665"/>
                  <a:pt x="690" y="673"/>
                </a:cubicBezTo>
                <a:cubicBezTo>
                  <a:pt x="690" y="681"/>
                  <a:pt x="697" y="688"/>
                  <a:pt x="705" y="688"/>
                </a:cubicBezTo>
                <a:cubicBezTo>
                  <a:pt x="713" y="688"/>
                  <a:pt x="720" y="681"/>
                  <a:pt x="720" y="673"/>
                </a:cubicBezTo>
                <a:cubicBezTo>
                  <a:pt x="720" y="665"/>
                  <a:pt x="713" y="658"/>
                  <a:pt x="705" y="658"/>
                </a:cubicBezTo>
                <a:close/>
                <a:moveTo>
                  <a:pt x="705" y="691"/>
                </a:moveTo>
                <a:cubicBezTo>
                  <a:pt x="697" y="691"/>
                  <a:pt x="690" y="698"/>
                  <a:pt x="690" y="706"/>
                </a:cubicBezTo>
                <a:cubicBezTo>
                  <a:pt x="690" y="714"/>
                  <a:pt x="697" y="721"/>
                  <a:pt x="705" y="721"/>
                </a:cubicBezTo>
                <a:cubicBezTo>
                  <a:pt x="713" y="721"/>
                  <a:pt x="720" y="714"/>
                  <a:pt x="720" y="706"/>
                </a:cubicBezTo>
                <a:cubicBezTo>
                  <a:pt x="720" y="698"/>
                  <a:pt x="713" y="691"/>
                  <a:pt x="705" y="691"/>
                </a:cubicBezTo>
                <a:close/>
                <a:moveTo>
                  <a:pt x="705" y="724"/>
                </a:moveTo>
                <a:cubicBezTo>
                  <a:pt x="697" y="724"/>
                  <a:pt x="690" y="731"/>
                  <a:pt x="690" y="739"/>
                </a:cubicBezTo>
                <a:cubicBezTo>
                  <a:pt x="690" y="747"/>
                  <a:pt x="697" y="754"/>
                  <a:pt x="705" y="754"/>
                </a:cubicBezTo>
                <a:cubicBezTo>
                  <a:pt x="713" y="754"/>
                  <a:pt x="720" y="747"/>
                  <a:pt x="720" y="739"/>
                </a:cubicBezTo>
                <a:cubicBezTo>
                  <a:pt x="720" y="731"/>
                  <a:pt x="713" y="724"/>
                  <a:pt x="705" y="724"/>
                </a:cubicBezTo>
                <a:close/>
                <a:moveTo>
                  <a:pt x="705" y="757"/>
                </a:moveTo>
                <a:cubicBezTo>
                  <a:pt x="697" y="757"/>
                  <a:pt x="690" y="764"/>
                  <a:pt x="690" y="772"/>
                </a:cubicBezTo>
                <a:cubicBezTo>
                  <a:pt x="690" y="780"/>
                  <a:pt x="697" y="787"/>
                  <a:pt x="705" y="787"/>
                </a:cubicBezTo>
                <a:cubicBezTo>
                  <a:pt x="713" y="787"/>
                  <a:pt x="720" y="780"/>
                  <a:pt x="720" y="772"/>
                </a:cubicBezTo>
                <a:cubicBezTo>
                  <a:pt x="720" y="764"/>
                  <a:pt x="713" y="757"/>
                  <a:pt x="705" y="757"/>
                </a:cubicBezTo>
                <a:close/>
                <a:moveTo>
                  <a:pt x="705" y="790"/>
                </a:moveTo>
                <a:cubicBezTo>
                  <a:pt x="697" y="790"/>
                  <a:pt x="690" y="797"/>
                  <a:pt x="690" y="805"/>
                </a:cubicBezTo>
                <a:cubicBezTo>
                  <a:pt x="690" y="813"/>
                  <a:pt x="697" y="820"/>
                  <a:pt x="705" y="820"/>
                </a:cubicBezTo>
                <a:cubicBezTo>
                  <a:pt x="713" y="820"/>
                  <a:pt x="720" y="813"/>
                  <a:pt x="720" y="805"/>
                </a:cubicBezTo>
                <a:cubicBezTo>
                  <a:pt x="720" y="797"/>
                  <a:pt x="713" y="790"/>
                  <a:pt x="705" y="790"/>
                </a:cubicBezTo>
                <a:close/>
                <a:moveTo>
                  <a:pt x="705" y="823"/>
                </a:moveTo>
                <a:cubicBezTo>
                  <a:pt x="697" y="823"/>
                  <a:pt x="690" y="830"/>
                  <a:pt x="690" y="838"/>
                </a:cubicBezTo>
                <a:cubicBezTo>
                  <a:pt x="690" y="846"/>
                  <a:pt x="697" y="853"/>
                  <a:pt x="705" y="853"/>
                </a:cubicBezTo>
                <a:cubicBezTo>
                  <a:pt x="713" y="853"/>
                  <a:pt x="720" y="846"/>
                  <a:pt x="720" y="838"/>
                </a:cubicBezTo>
                <a:cubicBezTo>
                  <a:pt x="720" y="830"/>
                  <a:pt x="713" y="823"/>
                  <a:pt x="705" y="823"/>
                </a:cubicBezTo>
                <a:close/>
                <a:moveTo>
                  <a:pt x="705" y="856"/>
                </a:moveTo>
                <a:cubicBezTo>
                  <a:pt x="697" y="856"/>
                  <a:pt x="690" y="863"/>
                  <a:pt x="690" y="871"/>
                </a:cubicBezTo>
                <a:cubicBezTo>
                  <a:pt x="690" y="879"/>
                  <a:pt x="697" y="886"/>
                  <a:pt x="705" y="886"/>
                </a:cubicBezTo>
                <a:cubicBezTo>
                  <a:pt x="713" y="886"/>
                  <a:pt x="720" y="879"/>
                  <a:pt x="720" y="871"/>
                </a:cubicBezTo>
                <a:cubicBezTo>
                  <a:pt x="720" y="863"/>
                  <a:pt x="713" y="856"/>
                  <a:pt x="705" y="856"/>
                </a:cubicBezTo>
                <a:close/>
                <a:moveTo>
                  <a:pt x="705" y="889"/>
                </a:moveTo>
                <a:cubicBezTo>
                  <a:pt x="697" y="889"/>
                  <a:pt x="690" y="895"/>
                  <a:pt x="690" y="904"/>
                </a:cubicBezTo>
                <a:cubicBezTo>
                  <a:pt x="690" y="912"/>
                  <a:pt x="697" y="918"/>
                  <a:pt x="705" y="918"/>
                </a:cubicBezTo>
                <a:cubicBezTo>
                  <a:pt x="713" y="918"/>
                  <a:pt x="720" y="912"/>
                  <a:pt x="720" y="904"/>
                </a:cubicBezTo>
                <a:cubicBezTo>
                  <a:pt x="720" y="895"/>
                  <a:pt x="713" y="889"/>
                  <a:pt x="705" y="889"/>
                </a:cubicBezTo>
                <a:close/>
                <a:moveTo>
                  <a:pt x="705" y="922"/>
                </a:moveTo>
                <a:cubicBezTo>
                  <a:pt x="697" y="922"/>
                  <a:pt x="690" y="928"/>
                  <a:pt x="690" y="937"/>
                </a:cubicBezTo>
                <a:cubicBezTo>
                  <a:pt x="690" y="945"/>
                  <a:pt x="697" y="951"/>
                  <a:pt x="705" y="951"/>
                </a:cubicBezTo>
                <a:cubicBezTo>
                  <a:pt x="713" y="951"/>
                  <a:pt x="720" y="945"/>
                  <a:pt x="720" y="937"/>
                </a:cubicBezTo>
                <a:cubicBezTo>
                  <a:pt x="720" y="928"/>
                  <a:pt x="713" y="922"/>
                  <a:pt x="705" y="922"/>
                </a:cubicBezTo>
                <a:close/>
                <a:moveTo>
                  <a:pt x="705" y="955"/>
                </a:moveTo>
                <a:cubicBezTo>
                  <a:pt x="697" y="955"/>
                  <a:pt x="690" y="961"/>
                  <a:pt x="690" y="970"/>
                </a:cubicBezTo>
                <a:cubicBezTo>
                  <a:pt x="690" y="978"/>
                  <a:pt x="697" y="984"/>
                  <a:pt x="705" y="984"/>
                </a:cubicBezTo>
                <a:cubicBezTo>
                  <a:pt x="713" y="984"/>
                  <a:pt x="720" y="978"/>
                  <a:pt x="720" y="970"/>
                </a:cubicBezTo>
                <a:cubicBezTo>
                  <a:pt x="720" y="961"/>
                  <a:pt x="713" y="955"/>
                  <a:pt x="705" y="955"/>
                </a:cubicBezTo>
                <a:close/>
                <a:moveTo>
                  <a:pt x="705" y="988"/>
                </a:moveTo>
                <a:cubicBezTo>
                  <a:pt x="697" y="988"/>
                  <a:pt x="690" y="994"/>
                  <a:pt x="690" y="1002"/>
                </a:cubicBezTo>
                <a:cubicBezTo>
                  <a:pt x="690" y="1011"/>
                  <a:pt x="697" y="1017"/>
                  <a:pt x="705" y="1017"/>
                </a:cubicBezTo>
                <a:cubicBezTo>
                  <a:pt x="713" y="1017"/>
                  <a:pt x="720" y="1011"/>
                  <a:pt x="720" y="1002"/>
                </a:cubicBezTo>
                <a:cubicBezTo>
                  <a:pt x="720" y="994"/>
                  <a:pt x="713" y="988"/>
                  <a:pt x="705" y="988"/>
                </a:cubicBezTo>
                <a:close/>
                <a:moveTo>
                  <a:pt x="705" y="1021"/>
                </a:moveTo>
                <a:cubicBezTo>
                  <a:pt x="697" y="1021"/>
                  <a:pt x="690" y="1027"/>
                  <a:pt x="690" y="1035"/>
                </a:cubicBezTo>
                <a:cubicBezTo>
                  <a:pt x="690" y="1044"/>
                  <a:pt x="697" y="1050"/>
                  <a:pt x="705" y="1050"/>
                </a:cubicBezTo>
                <a:cubicBezTo>
                  <a:pt x="713" y="1050"/>
                  <a:pt x="720" y="1044"/>
                  <a:pt x="720" y="1035"/>
                </a:cubicBezTo>
                <a:cubicBezTo>
                  <a:pt x="720" y="1027"/>
                  <a:pt x="713" y="1021"/>
                  <a:pt x="705" y="1021"/>
                </a:cubicBezTo>
                <a:close/>
                <a:moveTo>
                  <a:pt x="705" y="1053"/>
                </a:moveTo>
                <a:cubicBezTo>
                  <a:pt x="697" y="1053"/>
                  <a:pt x="690" y="1060"/>
                  <a:pt x="690" y="1068"/>
                </a:cubicBezTo>
                <a:cubicBezTo>
                  <a:pt x="690" y="1076"/>
                  <a:pt x="697" y="1083"/>
                  <a:pt x="705" y="1083"/>
                </a:cubicBezTo>
                <a:cubicBezTo>
                  <a:pt x="713" y="1083"/>
                  <a:pt x="720" y="1076"/>
                  <a:pt x="720" y="1068"/>
                </a:cubicBezTo>
                <a:cubicBezTo>
                  <a:pt x="720" y="1060"/>
                  <a:pt x="713" y="1053"/>
                  <a:pt x="705" y="1053"/>
                </a:cubicBezTo>
                <a:close/>
                <a:moveTo>
                  <a:pt x="705" y="1086"/>
                </a:moveTo>
                <a:cubicBezTo>
                  <a:pt x="697" y="1086"/>
                  <a:pt x="690" y="1093"/>
                  <a:pt x="690" y="1101"/>
                </a:cubicBezTo>
                <a:cubicBezTo>
                  <a:pt x="690" y="1109"/>
                  <a:pt x="697" y="1116"/>
                  <a:pt x="705" y="1116"/>
                </a:cubicBezTo>
                <a:cubicBezTo>
                  <a:pt x="713" y="1116"/>
                  <a:pt x="720" y="1109"/>
                  <a:pt x="720" y="1101"/>
                </a:cubicBezTo>
                <a:cubicBezTo>
                  <a:pt x="720" y="1093"/>
                  <a:pt x="713" y="1086"/>
                  <a:pt x="705" y="1086"/>
                </a:cubicBezTo>
                <a:close/>
                <a:moveTo>
                  <a:pt x="705" y="1119"/>
                </a:moveTo>
                <a:cubicBezTo>
                  <a:pt x="697" y="1119"/>
                  <a:pt x="690" y="1126"/>
                  <a:pt x="690" y="1134"/>
                </a:cubicBezTo>
                <a:cubicBezTo>
                  <a:pt x="690" y="1142"/>
                  <a:pt x="697" y="1149"/>
                  <a:pt x="705" y="1149"/>
                </a:cubicBezTo>
                <a:cubicBezTo>
                  <a:pt x="713" y="1149"/>
                  <a:pt x="720" y="1142"/>
                  <a:pt x="720" y="1134"/>
                </a:cubicBezTo>
                <a:cubicBezTo>
                  <a:pt x="720" y="1126"/>
                  <a:pt x="713" y="1119"/>
                  <a:pt x="705" y="1119"/>
                </a:cubicBezTo>
                <a:close/>
                <a:moveTo>
                  <a:pt x="705" y="1152"/>
                </a:moveTo>
                <a:cubicBezTo>
                  <a:pt x="697" y="1152"/>
                  <a:pt x="690" y="1159"/>
                  <a:pt x="690" y="1167"/>
                </a:cubicBezTo>
                <a:cubicBezTo>
                  <a:pt x="690" y="1175"/>
                  <a:pt x="697" y="1182"/>
                  <a:pt x="705" y="1182"/>
                </a:cubicBezTo>
                <a:cubicBezTo>
                  <a:pt x="713" y="1182"/>
                  <a:pt x="720" y="1175"/>
                  <a:pt x="720" y="1167"/>
                </a:cubicBezTo>
                <a:cubicBezTo>
                  <a:pt x="720" y="1159"/>
                  <a:pt x="713" y="1152"/>
                  <a:pt x="705" y="1152"/>
                </a:cubicBezTo>
                <a:close/>
                <a:moveTo>
                  <a:pt x="705" y="1185"/>
                </a:moveTo>
                <a:cubicBezTo>
                  <a:pt x="697" y="1185"/>
                  <a:pt x="690" y="1192"/>
                  <a:pt x="690" y="1200"/>
                </a:cubicBezTo>
                <a:cubicBezTo>
                  <a:pt x="690" y="1208"/>
                  <a:pt x="697" y="1215"/>
                  <a:pt x="705" y="1215"/>
                </a:cubicBezTo>
                <a:cubicBezTo>
                  <a:pt x="713" y="1215"/>
                  <a:pt x="720" y="1208"/>
                  <a:pt x="720" y="1200"/>
                </a:cubicBezTo>
                <a:cubicBezTo>
                  <a:pt x="720" y="1192"/>
                  <a:pt x="713" y="1185"/>
                  <a:pt x="705" y="1185"/>
                </a:cubicBezTo>
                <a:close/>
                <a:moveTo>
                  <a:pt x="705" y="1218"/>
                </a:moveTo>
                <a:cubicBezTo>
                  <a:pt x="697" y="1218"/>
                  <a:pt x="690" y="1225"/>
                  <a:pt x="690" y="1233"/>
                </a:cubicBezTo>
                <a:cubicBezTo>
                  <a:pt x="690" y="1241"/>
                  <a:pt x="697" y="1248"/>
                  <a:pt x="705" y="1248"/>
                </a:cubicBezTo>
                <a:cubicBezTo>
                  <a:pt x="713" y="1248"/>
                  <a:pt x="720" y="1241"/>
                  <a:pt x="720" y="1233"/>
                </a:cubicBezTo>
                <a:cubicBezTo>
                  <a:pt x="720" y="1225"/>
                  <a:pt x="713" y="1218"/>
                  <a:pt x="705" y="1218"/>
                </a:cubicBezTo>
                <a:close/>
                <a:moveTo>
                  <a:pt x="705" y="1251"/>
                </a:moveTo>
                <a:cubicBezTo>
                  <a:pt x="697" y="1251"/>
                  <a:pt x="690" y="1258"/>
                  <a:pt x="690" y="1266"/>
                </a:cubicBezTo>
                <a:cubicBezTo>
                  <a:pt x="690" y="1274"/>
                  <a:pt x="697" y="1281"/>
                  <a:pt x="705" y="1281"/>
                </a:cubicBezTo>
                <a:cubicBezTo>
                  <a:pt x="713" y="1281"/>
                  <a:pt x="720" y="1274"/>
                  <a:pt x="720" y="1266"/>
                </a:cubicBezTo>
                <a:cubicBezTo>
                  <a:pt x="720" y="1258"/>
                  <a:pt x="713" y="1251"/>
                  <a:pt x="705" y="1251"/>
                </a:cubicBezTo>
                <a:close/>
                <a:moveTo>
                  <a:pt x="705" y="1284"/>
                </a:moveTo>
                <a:cubicBezTo>
                  <a:pt x="697" y="1284"/>
                  <a:pt x="690" y="1291"/>
                  <a:pt x="690" y="1299"/>
                </a:cubicBezTo>
                <a:cubicBezTo>
                  <a:pt x="690" y="1307"/>
                  <a:pt x="697" y="1314"/>
                  <a:pt x="705" y="1314"/>
                </a:cubicBezTo>
                <a:cubicBezTo>
                  <a:pt x="713" y="1314"/>
                  <a:pt x="720" y="1307"/>
                  <a:pt x="720" y="1299"/>
                </a:cubicBezTo>
                <a:cubicBezTo>
                  <a:pt x="720" y="1291"/>
                  <a:pt x="713" y="1284"/>
                  <a:pt x="705" y="1284"/>
                </a:cubicBezTo>
                <a:close/>
                <a:moveTo>
                  <a:pt x="705" y="1317"/>
                </a:moveTo>
                <a:cubicBezTo>
                  <a:pt x="697" y="1317"/>
                  <a:pt x="690" y="1323"/>
                  <a:pt x="690" y="1332"/>
                </a:cubicBezTo>
                <a:cubicBezTo>
                  <a:pt x="690" y="1340"/>
                  <a:pt x="697" y="1346"/>
                  <a:pt x="705" y="1346"/>
                </a:cubicBezTo>
                <a:cubicBezTo>
                  <a:pt x="713" y="1346"/>
                  <a:pt x="720" y="1340"/>
                  <a:pt x="720" y="1332"/>
                </a:cubicBezTo>
                <a:cubicBezTo>
                  <a:pt x="720" y="1323"/>
                  <a:pt x="713" y="1317"/>
                  <a:pt x="705" y="1317"/>
                </a:cubicBezTo>
                <a:close/>
                <a:moveTo>
                  <a:pt x="705" y="1350"/>
                </a:moveTo>
                <a:cubicBezTo>
                  <a:pt x="697" y="1350"/>
                  <a:pt x="690" y="1356"/>
                  <a:pt x="690" y="1365"/>
                </a:cubicBezTo>
                <a:cubicBezTo>
                  <a:pt x="690" y="1373"/>
                  <a:pt x="697" y="1379"/>
                  <a:pt x="705" y="1379"/>
                </a:cubicBezTo>
                <a:cubicBezTo>
                  <a:pt x="713" y="1379"/>
                  <a:pt x="720" y="1373"/>
                  <a:pt x="720" y="1365"/>
                </a:cubicBezTo>
                <a:cubicBezTo>
                  <a:pt x="720" y="1356"/>
                  <a:pt x="713" y="1350"/>
                  <a:pt x="705" y="1350"/>
                </a:cubicBezTo>
                <a:close/>
                <a:moveTo>
                  <a:pt x="705" y="1383"/>
                </a:moveTo>
                <a:cubicBezTo>
                  <a:pt x="697" y="1383"/>
                  <a:pt x="690" y="1389"/>
                  <a:pt x="690" y="1397"/>
                </a:cubicBezTo>
                <a:cubicBezTo>
                  <a:pt x="690" y="1406"/>
                  <a:pt x="697" y="1412"/>
                  <a:pt x="705" y="1412"/>
                </a:cubicBezTo>
                <a:cubicBezTo>
                  <a:pt x="713" y="1412"/>
                  <a:pt x="720" y="1406"/>
                  <a:pt x="720" y="1397"/>
                </a:cubicBezTo>
                <a:cubicBezTo>
                  <a:pt x="720" y="1389"/>
                  <a:pt x="713" y="1383"/>
                  <a:pt x="705" y="1383"/>
                </a:cubicBezTo>
                <a:close/>
                <a:moveTo>
                  <a:pt x="705" y="1416"/>
                </a:moveTo>
                <a:cubicBezTo>
                  <a:pt x="697" y="1416"/>
                  <a:pt x="690" y="1422"/>
                  <a:pt x="690" y="1430"/>
                </a:cubicBezTo>
                <a:cubicBezTo>
                  <a:pt x="690" y="1439"/>
                  <a:pt x="697" y="1445"/>
                  <a:pt x="705" y="1445"/>
                </a:cubicBezTo>
                <a:cubicBezTo>
                  <a:pt x="713" y="1445"/>
                  <a:pt x="720" y="1439"/>
                  <a:pt x="720" y="1430"/>
                </a:cubicBezTo>
                <a:cubicBezTo>
                  <a:pt x="720" y="1422"/>
                  <a:pt x="713" y="1416"/>
                  <a:pt x="705" y="1416"/>
                </a:cubicBezTo>
                <a:close/>
                <a:moveTo>
                  <a:pt x="738" y="0"/>
                </a:moveTo>
                <a:cubicBezTo>
                  <a:pt x="730" y="0"/>
                  <a:pt x="723" y="7"/>
                  <a:pt x="723" y="15"/>
                </a:cubicBezTo>
                <a:cubicBezTo>
                  <a:pt x="723" y="23"/>
                  <a:pt x="730" y="30"/>
                  <a:pt x="738" y="30"/>
                </a:cubicBezTo>
                <a:cubicBezTo>
                  <a:pt x="746" y="30"/>
                  <a:pt x="753" y="23"/>
                  <a:pt x="753" y="15"/>
                </a:cubicBezTo>
                <a:cubicBezTo>
                  <a:pt x="753" y="7"/>
                  <a:pt x="746" y="0"/>
                  <a:pt x="738" y="0"/>
                </a:cubicBezTo>
                <a:close/>
                <a:moveTo>
                  <a:pt x="738" y="33"/>
                </a:moveTo>
                <a:cubicBezTo>
                  <a:pt x="730" y="33"/>
                  <a:pt x="723" y="40"/>
                  <a:pt x="723" y="48"/>
                </a:cubicBezTo>
                <a:cubicBezTo>
                  <a:pt x="723" y="56"/>
                  <a:pt x="730" y="63"/>
                  <a:pt x="738" y="63"/>
                </a:cubicBezTo>
                <a:cubicBezTo>
                  <a:pt x="746" y="63"/>
                  <a:pt x="753" y="56"/>
                  <a:pt x="753" y="48"/>
                </a:cubicBezTo>
                <a:cubicBezTo>
                  <a:pt x="753" y="40"/>
                  <a:pt x="746" y="33"/>
                  <a:pt x="738" y="33"/>
                </a:cubicBezTo>
                <a:close/>
                <a:moveTo>
                  <a:pt x="738" y="66"/>
                </a:moveTo>
                <a:cubicBezTo>
                  <a:pt x="730" y="66"/>
                  <a:pt x="723" y="72"/>
                  <a:pt x="723" y="81"/>
                </a:cubicBezTo>
                <a:cubicBezTo>
                  <a:pt x="723" y="89"/>
                  <a:pt x="730" y="95"/>
                  <a:pt x="738" y="95"/>
                </a:cubicBezTo>
                <a:cubicBezTo>
                  <a:pt x="746" y="95"/>
                  <a:pt x="753" y="89"/>
                  <a:pt x="753" y="81"/>
                </a:cubicBezTo>
                <a:cubicBezTo>
                  <a:pt x="753" y="72"/>
                  <a:pt x="746" y="66"/>
                  <a:pt x="738" y="66"/>
                </a:cubicBezTo>
                <a:close/>
                <a:moveTo>
                  <a:pt x="738" y="99"/>
                </a:moveTo>
                <a:cubicBezTo>
                  <a:pt x="730" y="99"/>
                  <a:pt x="723" y="105"/>
                  <a:pt x="723" y="114"/>
                </a:cubicBezTo>
                <a:cubicBezTo>
                  <a:pt x="723" y="122"/>
                  <a:pt x="730" y="128"/>
                  <a:pt x="738" y="128"/>
                </a:cubicBezTo>
                <a:cubicBezTo>
                  <a:pt x="746" y="128"/>
                  <a:pt x="753" y="122"/>
                  <a:pt x="753" y="114"/>
                </a:cubicBezTo>
                <a:cubicBezTo>
                  <a:pt x="753" y="105"/>
                  <a:pt x="746" y="99"/>
                  <a:pt x="738" y="99"/>
                </a:cubicBezTo>
                <a:close/>
                <a:moveTo>
                  <a:pt x="738" y="132"/>
                </a:moveTo>
                <a:cubicBezTo>
                  <a:pt x="730" y="132"/>
                  <a:pt x="723" y="138"/>
                  <a:pt x="723" y="147"/>
                </a:cubicBezTo>
                <a:cubicBezTo>
                  <a:pt x="723" y="155"/>
                  <a:pt x="730" y="161"/>
                  <a:pt x="738" y="161"/>
                </a:cubicBezTo>
                <a:cubicBezTo>
                  <a:pt x="746" y="161"/>
                  <a:pt x="753" y="155"/>
                  <a:pt x="753" y="147"/>
                </a:cubicBezTo>
                <a:cubicBezTo>
                  <a:pt x="753" y="138"/>
                  <a:pt x="746" y="132"/>
                  <a:pt x="738" y="132"/>
                </a:cubicBezTo>
                <a:close/>
                <a:moveTo>
                  <a:pt x="738" y="165"/>
                </a:moveTo>
                <a:cubicBezTo>
                  <a:pt x="730" y="165"/>
                  <a:pt x="723" y="171"/>
                  <a:pt x="723" y="179"/>
                </a:cubicBezTo>
                <a:cubicBezTo>
                  <a:pt x="723" y="188"/>
                  <a:pt x="730" y="194"/>
                  <a:pt x="738" y="194"/>
                </a:cubicBezTo>
                <a:cubicBezTo>
                  <a:pt x="746" y="194"/>
                  <a:pt x="753" y="188"/>
                  <a:pt x="753" y="179"/>
                </a:cubicBezTo>
                <a:cubicBezTo>
                  <a:pt x="753" y="171"/>
                  <a:pt x="746" y="165"/>
                  <a:pt x="738" y="165"/>
                </a:cubicBezTo>
                <a:close/>
                <a:moveTo>
                  <a:pt x="738" y="198"/>
                </a:moveTo>
                <a:cubicBezTo>
                  <a:pt x="730" y="198"/>
                  <a:pt x="723" y="204"/>
                  <a:pt x="723" y="212"/>
                </a:cubicBezTo>
                <a:cubicBezTo>
                  <a:pt x="723" y="221"/>
                  <a:pt x="730" y="227"/>
                  <a:pt x="738" y="227"/>
                </a:cubicBezTo>
                <a:cubicBezTo>
                  <a:pt x="746" y="227"/>
                  <a:pt x="753" y="221"/>
                  <a:pt x="753" y="212"/>
                </a:cubicBezTo>
                <a:cubicBezTo>
                  <a:pt x="753" y="204"/>
                  <a:pt x="746" y="198"/>
                  <a:pt x="738" y="198"/>
                </a:cubicBezTo>
                <a:close/>
                <a:moveTo>
                  <a:pt x="738" y="230"/>
                </a:moveTo>
                <a:cubicBezTo>
                  <a:pt x="730" y="230"/>
                  <a:pt x="723" y="237"/>
                  <a:pt x="723" y="245"/>
                </a:cubicBezTo>
                <a:cubicBezTo>
                  <a:pt x="723" y="253"/>
                  <a:pt x="730" y="260"/>
                  <a:pt x="738" y="260"/>
                </a:cubicBezTo>
                <a:cubicBezTo>
                  <a:pt x="746" y="260"/>
                  <a:pt x="753" y="253"/>
                  <a:pt x="753" y="245"/>
                </a:cubicBezTo>
                <a:cubicBezTo>
                  <a:pt x="753" y="237"/>
                  <a:pt x="746" y="230"/>
                  <a:pt x="738" y="230"/>
                </a:cubicBezTo>
                <a:close/>
                <a:moveTo>
                  <a:pt x="738" y="263"/>
                </a:moveTo>
                <a:cubicBezTo>
                  <a:pt x="730" y="263"/>
                  <a:pt x="723" y="270"/>
                  <a:pt x="723" y="278"/>
                </a:cubicBezTo>
                <a:cubicBezTo>
                  <a:pt x="723" y="286"/>
                  <a:pt x="730" y="293"/>
                  <a:pt x="738" y="293"/>
                </a:cubicBezTo>
                <a:cubicBezTo>
                  <a:pt x="746" y="293"/>
                  <a:pt x="753" y="286"/>
                  <a:pt x="753" y="278"/>
                </a:cubicBezTo>
                <a:cubicBezTo>
                  <a:pt x="753" y="270"/>
                  <a:pt x="746" y="263"/>
                  <a:pt x="738" y="263"/>
                </a:cubicBezTo>
                <a:close/>
                <a:moveTo>
                  <a:pt x="738" y="296"/>
                </a:moveTo>
                <a:cubicBezTo>
                  <a:pt x="730" y="296"/>
                  <a:pt x="723" y="303"/>
                  <a:pt x="723" y="311"/>
                </a:cubicBezTo>
                <a:cubicBezTo>
                  <a:pt x="723" y="319"/>
                  <a:pt x="730" y="326"/>
                  <a:pt x="738" y="326"/>
                </a:cubicBezTo>
                <a:cubicBezTo>
                  <a:pt x="746" y="326"/>
                  <a:pt x="753" y="319"/>
                  <a:pt x="753" y="311"/>
                </a:cubicBezTo>
                <a:cubicBezTo>
                  <a:pt x="753" y="303"/>
                  <a:pt x="746" y="296"/>
                  <a:pt x="738" y="296"/>
                </a:cubicBezTo>
                <a:close/>
                <a:moveTo>
                  <a:pt x="738" y="329"/>
                </a:moveTo>
                <a:cubicBezTo>
                  <a:pt x="730" y="329"/>
                  <a:pt x="723" y="336"/>
                  <a:pt x="723" y="344"/>
                </a:cubicBezTo>
                <a:cubicBezTo>
                  <a:pt x="723" y="352"/>
                  <a:pt x="730" y="359"/>
                  <a:pt x="738" y="359"/>
                </a:cubicBezTo>
                <a:cubicBezTo>
                  <a:pt x="746" y="359"/>
                  <a:pt x="753" y="352"/>
                  <a:pt x="753" y="344"/>
                </a:cubicBezTo>
                <a:cubicBezTo>
                  <a:pt x="753" y="336"/>
                  <a:pt x="746" y="329"/>
                  <a:pt x="738" y="329"/>
                </a:cubicBezTo>
                <a:close/>
                <a:moveTo>
                  <a:pt x="738" y="362"/>
                </a:moveTo>
                <a:cubicBezTo>
                  <a:pt x="730" y="362"/>
                  <a:pt x="723" y="369"/>
                  <a:pt x="723" y="377"/>
                </a:cubicBezTo>
                <a:cubicBezTo>
                  <a:pt x="723" y="385"/>
                  <a:pt x="730" y="392"/>
                  <a:pt x="738" y="392"/>
                </a:cubicBezTo>
                <a:cubicBezTo>
                  <a:pt x="746" y="392"/>
                  <a:pt x="753" y="385"/>
                  <a:pt x="753" y="377"/>
                </a:cubicBezTo>
                <a:cubicBezTo>
                  <a:pt x="753" y="369"/>
                  <a:pt x="746" y="362"/>
                  <a:pt x="738" y="362"/>
                </a:cubicBezTo>
                <a:close/>
                <a:moveTo>
                  <a:pt x="738" y="395"/>
                </a:moveTo>
                <a:cubicBezTo>
                  <a:pt x="730" y="395"/>
                  <a:pt x="723" y="402"/>
                  <a:pt x="723" y="410"/>
                </a:cubicBezTo>
                <a:cubicBezTo>
                  <a:pt x="723" y="418"/>
                  <a:pt x="730" y="425"/>
                  <a:pt x="738" y="425"/>
                </a:cubicBezTo>
                <a:cubicBezTo>
                  <a:pt x="746" y="425"/>
                  <a:pt x="753" y="418"/>
                  <a:pt x="753" y="410"/>
                </a:cubicBezTo>
                <a:cubicBezTo>
                  <a:pt x="753" y="402"/>
                  <a:pt x="746" y="395"/>
                  <a:pt x="738" y="395"/>
                </a:cubicBezTo>
                <a:close/>
                <a:moveTo>
                  <a:pt x="738" y="428"/>
                </a:moveTo>
                <a:cubicBezTo>
                  <a:pt x="730" y="428"/>
                  <a:pt x="723" y="435"/>
                  <a:pt x="723" y="443"/>
                </a:cubicBezTo>
                <a:cubicBezTo>
                  <a:pt x="723" y="451"/>
                  <a:pt x="730" y="458"/>
                  <a:pt x="738" y="458"/>
                </a:cubicBezTo>
                <a:cubicBezTo>
                  <a:pt x="746" y="458"/>
                  <a:pt x="753" y="451"/>
                  <a:pt x="753" y="443"/>
                </a:cubicBezTo>
                <a:cubicBezTo>
                  <a:pt x="753" y="435"/>
                  <a:pt x="746" y="428"/>
                  <a:pt x="738" y="428"/>
                </a:cubicBezTo>
                <a:close/>
                <a:moveTo>
                  <a:pt x="738" y="461"/>
                </a:moveTo>
                <a:cubicBezTo>
                  <a:pt x="730" y="461"/>
                  <a:pt x="723" y="468"/>
                  <a:pt x="723" y="476"/>
                </a:cubicBezTo>
                <a:cubicBezTo>
                  <a:pt x="723" y="484"/>
                  <a:pt x="730" y="491"/>
                  <a:pt x="738" y="491"/>
                </a:cubicBezTo>
                <a:cubicBezTo>
                  <a:pt x="746" y="491"/>
                  <a:pt x="753" y="484"/>
                  <a:pt x="753" y="476"/>
                </a:cubicBezTo>
                <a:cubicBezTo>
                  <a:pt x="753" y="468"/>
                  <a:pt x="746" y="461"/>
                  <a:pt x="738" y="461"/>
                </a:cubicBezTo>
                <a:close/>
                <a:moveTo>
                  <a:pt x="738" y="494"/>
                </a:moveTo>
                <a:cubicBezTo>
                  <a:pt x="730" y="494"/>
                  <a:pt x="723" y="500"/>
                  <a:pt x="723" y="509"/>
                </a:cubicBezTo>
                <a:cubicBezTo>
                  <a:pt x="723" y="517"/>
                  <a:pt x="730" y="523"/>
                  <a:pt x="738" y="523"/>
                </a:cubicBezTo>
                <a:cubicBezTo>
                  <a:pt x="746" y="523"/>
                  <a:pt x="753" y="517"/>
                  <a:pt x="753" y="509"/>
                </a:cubicBezTo>
                <a:cubicBezTo>
                  <a:pt x="753" y="500"/>
                  <a:pt x="746" y="494"/>
                  <a:pt x="738" y="494"/>
                </a:cubicBezTo>
                <a:close/>
                <a:moveTo>
                  <a:pt x="738" y="527"/>
                </a:moveTo>
                <a:cubicBezTo>
                  <a:pt x="730" y="527"/>
                  <a:pt x="723" y="533"/>
                  <a:pt x="723" y="542"/>
                </a:cubicBezTo>
                <a:cubicBezTo>
                  <a:pt x="723" y="550"/>
                  <a:pt x="730" y="556"/>
                  <a:pt x="738" y="556"/>
                </a:cubicBezTo>
                <a:cubicBezTo>
                  <a:pt x="746" y="556"/>
                  <a:pt x="753" y="550"/>
                  <a:pt x="753" y="542"/>
                </a:cubicBezTo>
                <a:cubicBezTo>
                  <a:pt x="753" y="533"/>
                  <a:pt x="746" y="527"/>
                  <a:pt x="738" y="527"/>
                </a:cubicBezTo>
                <a:close/>
                <a:moveTo>
                  <a:pt x="738" y="560"/>
                </a:moveTo>
                <a:cubicBezTo>
                  <a:pt x="730" y="560"/>
                  <a:pt x="723" y="566"/>
                  <a:pt x="723" y="574"/>
                </a:cubicBezTo>
                <a:cubicBezTo>
                  <a:pt x="723" y="583"/>
                  <a:pt x="730" y="589"/>
                  <a:pt x="738" y="589"/>
                </a:cubicBezTo>
                <a:cubicBezTo>
                  <a:pt x="746" y="589"/>
                  <a:pt x="753" y="583"/>
                  <a:pt x="753" y="574"/>
                </a:cubicBezTo>
                <a:cubicBezTo>
                  <a:pt x="753" y="566"/>
                  <a:pt x="746" y="560"/>
                  <a:pt x="738" y="560"/>
                </a:cubicBezTo>
                <a:close/>
                <a:moveTo>
                  <a:pt x="738" y="593"/>
                </a:moveTo>
                <a:cubicBezTo>
                  <a:pt x="730" y="593"/>
                  <a:pt x="723" y="599"/>
                  <a:pt x="723" y="607"/>
                </a:cubicBezTo>
                <a:cubicBezTo>
                  <a:pt x="723" y="616"/>
                  <a:pt x="730" y="622"/>
                  <a:pt x="738" y="622"/>
                </a:cubicBezTo>
                <a:cubicBezTo>
                  <a:pt x="746" y="622"/>
                  <a:pt x="753" y="616"/>
                  <a:pt x="753" y="607"/>
                </a:cubicBezTo>
                <a:cubicBezTo>
                  <a:pt x="753" y="599"/>
                  <a:pt x="746" y="593"/>
                  <a:pt x="738" y="593"/>
                </a:cubicBezTo>
                <a:close/>
                <a:moveTo>
                  <a:pt x="738" y="625"/>
                </a:moveTo>
                <a:cubicBezTo>
                  <a:pt x="730" y="625"/>
                  <a:pt x="723" y="632"/>
                  <a:pt x="723" y="640"/>
                </a:cubicBezTo>
                <a:cubicBezTo>
                  <a:pt x="723" y="648"/>
                  <a:pt x="730" y="655"/>
                  <a:pt x="738" y="655"/>
                </a:cubicBezTo>
                <a:cubicBezTo>
                  <a:pt x="746" y="655"/>
                  <a:pt x="753" y="648"/>
                  <a:pt x="753" y="640"/>
                </a:cubicBezTo>
                <a:cubicBezTo>
                  <a:pt x="753" y="632"/>
                  <a:pt x="746" y="625"/>
                  <a:pt x="738" y="625"/>
                </a:cubicBezTo>
                <a:close/>
                <a:moveTo>
                  <a:pt x="738" y="658"/>
                </a:moveTo>
                <a:cubicBezTo>
                  <a:pt x="730" y="658"/>
                  <a:pt x="723" y="665"/>
                  <a:pt x="723" y="673"/>
                </a:cubicBezTo>
                <a:cubicBezTo>
                  <a:pt x="723" y="681"/>
                  <a:pt x="730" y="688"/>
                  <a:pt x="738" y="688"/>
                </a:cubicBezTo>
                <a:cubicBezTo>
                  <a:pt x="746" y="688"/>
                  <a:pt x="753" y="681"/>
                  <a:pt x="753" y="673"/>
                </a:cubicBezTo>
                <a:cubicBezTo>
                  <a:pt x="753" y="665"/>
                  <a:pt x="746" y="658"/>
                  <a:pt x="738" y="658"/>
                </a:cubicBezTo>
                <a:close/>
                <a:moveTo>
                  <a:pt x="738" y="691"/>
                </a:moveTo>
                <a:cubicBezTo>
                  <a:pt x="730" y="691"/>
                  <a:pt x="723" y="698"/>
                  <a:pt x="723" y="706"/>
                </a:cubicBezTo>
                <a:cubicBezTo>
                  <a:pt x="723" y="714"/>
                  <a:pt x="730" y="721"/>
                  <a:pt x="738" y="721"/>
                </a:cubicBezTo>
                <a:cubicBezTo>
                  <a:pt x="746" y="721"/>
                  <a:pt x="753" y="714"/>
                  <a:pt x="753" y="706"/>
                </a:cubicBezTo>
                <a:cubicBezTo>
                  <a:pt x="753" y="698"/>
                  <a:pt x="746" y="691"/>
                  <a:pt x="738" y="691"/>
                </a:cubicBezTo>
                <a:close/>
                <a:moveTo>
                  <a:pt x="738" y="724"/>
                </a:moveTo>
                <a:cubicBezTo>
                  <a:pt x="730" y="724"/>
                  <a:pt x="723" y="731"/>
                  <a:pt x="723" y="739"/>
                </a:cubicBezTo>
                <a:cubicBezTo>
                  <a:pt x="723" y="747"/>
                  <a:pt x="730" y="754"/>
                  <a:pt x="738" y="754"/>
                </a:cubicBezTo>
                <a:cubicBezTo>
                  <a:pt x="746" y="754"/>
                  <a:pt x="753" y="747"/>
                  <a:pt x="753" y="739"/>
                </a:cubicBezTo>
                <a:cubicBezTo>
                  <a:pt x="753" y="731"/>
                  <a:pt x="746" y="724"/>
                  <a:pt x="738" y="724"/>
                </a:cubicBezTo>
                <a:close/>
                <a:moveTo>
                  <a:pt x="738" y="757"/>
                </a:moveTo>
                <a:cubicBezTo>
                  <a:pt x="730" y="757"/>
                  <a:pt x="723" y="764"/>
                  <a:pt x="723" y="772"/>
                </a:cubicBezTo>
                <a:cubicBezTo>
                  <a:pt x="723" y="780"/>
                  <a:pt x="730" y="787"/>
                  <a:pt x="738" y="787"/>
                </a:cubicBezTo>
                <a:cubicBezTo>
                  <a:pt x="746" y="787"/>
                  <a:pt x="753" y="780"/>
                  <a:pt x="753" y="772"/>
                </a:cubicBezTo>
                <a:cubicBezTo>
                  <a:pt x="753" y="764"/>
                  <a:pt x="746" y="757"/>
                  <a:pt x="738" y="757"/>
                </a:cubicBezTo>
                <a:close/>
                <a:moveTo>
                  <a:pt x="738" y="790"/>
                </a:moveTo>
                <a:cubicBezTo>
                  <a:pt x="730" y="790"/>
                  <a:pt x="723" y="797"/>
                  <a:pt x="723" y="805"/>
                </a:cubicBezTo>
                <a:cubicBezTo>
                  <a:pt x="723" y="813"/>
                  <a:pt x="730" y="820"/>
                  <a:pt x="738" y="820"/>
                </a:cubicBezTo>
                <a:cubicBezTo>
                  <a:pt x="746" y="820"/>
                  <a:pt x="753" y="813"/>
                  <a:pt x="753" y="805"/>
                </a:cubicBezTo>
                <a:cubicBezTo>
                  <a:pt x="753" y="797"/>
                  <a:pt x="746" y="790"/>
                  <a:pt x="738" y="790"/>
                </a:cubicBezTo>
                <a:close/>
                <a:moveTo>
                  <a:pt x="738" y="823"/>
                </a:moveTo>
                <a:cubicBezTo>
                  <a:pt x="730" y="823"/>
                  <a:pt x="723" y="830"/>
                  <a:pt x="723" y="838"/>
                </a:cubicBezTo>
                <a:cubicBezTo>
                  <a:pt x="723" y="846"/>
                  <a:pt x="730" y="853"/>
                  <a:pt x="738" y="853"/>
                </a:cubicBezTo>
                <a:cubicBezTo>
                  <a:pt x="746" y="853"/>
                  <a:pt x="753" y="846"/>
                  <a:pt x="753" y="838"/>
                </a:cubicBezTo>
                <a:cubicBezTo>
                  <a:pt x="753" y="830"/>
                  <a:pt x="746" y="823"/>
                  <a:pt x="738" y="823"/>
                </a:cubicBezTo>
                <a:close/>
                <a:moveTo>
                  <a:pt x="738" y="856"/>
                </a:moveTo>
                <a:cubicBezTo>
                  <a:pt x="730" y="856"/>
                  <a:pt x="723" y="863"/>
                  <a:pt x="723" y="871"/>
                </a:cubicBezTo>
                <a:cubicBezTo>
                  <a:pt x="723" y="879"/>
                  <a:pt x="730" y="886"/>
                  <a:pt x="738" y="886"/>
                </a:cubicBezTo>
                <a:cubicBezTo>
                  <a:pt x="746" y="886"/>
                  <a:pt x="753" y="879"/>
                  <a:pt x="753" y="871"/>
                </a:cubicBezTo>
                <a:cubicBezTo>
                  <a:pt x="753" y="863"/>
                  <a:pt x="746" y="856"/>
                  <a:pt x="738" y="856"/>
                </a:cubicBezTo>
                <a:close/>
                <a:moveTo>
                  <a:pt x="738" y="889"/>
                </a:moveTo>
                <a:cubicBezTo>
                  <a:pt x="730" y="889"/>
                  <a:pt x="723" y="895"/>
                  <a:pt x="723" y="904"/>
                </a:cubicBezTo>
                <a:cubicBezTo>
                  <a:pt x="723" y="912"/>
                  <a:pt x="730" y="918"/>
                  <a:pt x="738" y="918"/>
                </a:cubicBezTo>
                <a:cubicBezTo>
                  <a:pt x="746" y="918"/>
                  <a:pt x="753" y="912"/>
                  <a:pt x="753" y="904"/>
                </a:cubicBezTo>
                <a:cubicBezTo>
                  <a:pt x="753" y="895"/>
                  <a:pt x="746" y="889"/>
                  <a:pt x="738" y="889"/>
                </a:cubicBezTo>
                <a:close/>
                <a:moveTo>
                  <a:pt x="738" y="922"/>
                </a:moveTo>
                <a:cubicBezTo>
                  <a:pt x="730" y="922"/>
                  <a:pt x="723" y="928"/>
                  <a:pt x="723" y="937"/>
                </a:cubicBezTo>
                <a:cubicBezTo>
                  <a:pt x="723" y="945"/>
                  <a:pt x="730" y="951"/>
                  <a:pt x="738" y="951"/>
                </a:cubicBezTo>
                <a:cubicBezTo>
                  <a:pt x="746" y="951"/>
                  <a:pt x="753" y="945"/>
                  <a:pt x="753" y="937"/>
                </a:cubicBezTo>
                <a:cubicBezTo>
                  <a:pt x="753" y="928"/>
                  <a:pt x="746" y="922"/>
                  <a:pt x="738" y="922"/>
                </a:cubicBezTo>
                <a:close/>
                <a:moveTo>
                  <a:pt x="738" y="955"/>
                </a:moveTo>
                <a:cubicBezTo>
                  <a:pt x="730" y="955"/>
                  <a:pt x="723" y="961"/>
                  <a:pt x="723" y="970"/>
                </a:cubicBezTo>
                <a:cubicBezTo>
                  <a:pt x="723" y="978"/>
                  <a:pt x="730" y="984"/>
                  <a:pt x="738" y="984"/>
                </a:cubicBezTo>
                <a:cubicBezTo>
                  <a:pt x="746" y="984"/>
                  <a:pt x="753" y="978"/>
                  <a:pt x="753" y="970"/>
                </a:cubicBezTo>
                <a:cubicBezTo>
                  <a:pt x="753" y="961"/>
                  <a:pt x="746" y="955"/>
                  <a:pt x="738" y="955"/>
                </a:cubicBezTo>
                <a:close/>
                <a:moveTo>
                  <a:pt x="738" y="988"/>
                </a:moveTo>
                <a:cubicBezTo>
                  <a:pt x="730" y="988"/>
                  <a:pt x="723" y="994"/>
                  <a:pt x="723" y="1002"/>
                </a:cubicBezTo>
                <a:cubicBezTo>
                  <a:pt x="723" y="1011"/>
                  <a:pt x="730" y="1017"/>
                  <a:pt x="738" y="1017"/>
                </a:cubicBezTo>
                <a:cubicBezTo>
                  <a:pt x="746" y="1017"/>
                  <a:pt x="753" y="1011"/>
                  <a:pt x="753" y="1002"/>
                </a:cubicBezTo>
                <a:cubicBezTo>
                  <a:pt x="753" y="994"/>
                  <a:pt x="746" y="988"/>
                  <a:pt x="738" y="988"/>
                </a:cubicBezTo>
                <a:close/>
                <a:moveTo>
                  <a:pt x="738" y="1021"/>
                </a:moveTo>
                <a:cubicBezTo>
                  <a:pt x="730" y="1021"/>
                  <a:pt x="723" y="1027"/>
                  <a:pt x="723" y="1035"/>
                </a:cubicBezTo>
                <a:cubicBezTo>
                  <a:pt x="723" y="1044"/>
                  <a:pt x="730" y="1050"/>
                  <a:pt x="738" y="1050"/>
                </a:cubicBezTo>
                <a:cubicBezTo>
                  <a:pt x="746" y="1050"/>
                  <a:pt x="753" y="1044"/>
                  <a:pt x="753" y="1035"/>
                </a:cubicBezTo>
                <a:cubicBezTo>
                  <a:pt x="753" y="1027"/>
                  <a:pt x="746" y="1021"/>
                  <a:pt x="738" y="1021"/>
                </a:cubicBezTo>
                <a:close/>
                <a:moveTo>
                  <a:pt x="738" y="1053"/>
                </a:moveTo>
                <a:cubicBezTo>
                  <a:pt x="730" y="1053"/>
                  <a:pt x="723" y="1060"/>
                  <a:pt x="723" y="1068"/>
                </a:cubicBezTo>
                <a:cubicBezTo>
                  <a:pt x="723" y="1076"/>
                  <a:pt x="730" y="1083"/>
                  <a:pt x="738" y="1083"/>
                </a:cubicBezTo>
                <a:cubicBezTo>
                  <a:pt x="746" y="1083"/>
                  <a:pt x="753" y="1076"/>
                  <a:pt x="753" y="1068"/>
                </a:cubicBezTo>
                <a:cubicBezTo>
                  <a:pt x="753" y="1060"/>
                  <a:pt x="746" y="1053"/>
                  <a:pt x="738" y="1053"/>
                </a:cubicBezTo>
                <a:close/>
                <a:moveTo>
                  <a:pt x="738" y="1086"/>
                </a:moveTo>
                <a:cubicBezTo>
                  <a:pt x="730" y="1086"/>
                  <a:pt x="723" y="1093"/>
                  <a:pt x="723" y="1101"/>
                </a:cubicBezTo>
                <a:cubicBezTo>
                  <a:pt x="723" y="1109"/>
                  <a:pt x="730" y="1116"/>
                  <a:pt x="738" y="1116"/>
                </a:cubicBezTo>
                <a:cubicBezTo>
                  <a:pt x="746" y="1116"/>
                  <a:pt x="753" y="1109"/>
                  <a:pt x="753" y="1101"/>
                </a:cubicBezTo>
                <a:cubicBezTo>
                  <a:pt x="753" y="1093"/>
                  <a:pt x="746" y="1086"/>
                  <a:pt x="738" y="1086"/>
                </a:cubicBezTo>
                <a:close/>
                <a:moveTo>
                  <a:pt x="738" y="1119"/>
                </a:moveTo>
                <a:cubicBezTo>
                  <a:pt x="730" y="1119"/>
                  <a:pt x="723" y="1126"/>
                  <a:pt x="723" y="1134"/>
                </a:cubicBezTo>
                <a:cubicBezTo>
                  <a:pt x="723" y="1142"/>
                  <a:pt x="730" y="1149"/>
                  <a:pt x="738" y="1149"/>
                </a:cubicBezTo>
                <a:cubicBezTo>
                  <a:pt x="746" y="1149"/>
                  <a:pt x="753" y="1142"/>
                  <a:pt x="753" y="1134"/>
                </a:cubicBezTo>
                <a:cubicBezTo>
                  <a:pt x="753" y="1126"/>
                  <a:pt x="746" y="1119"/>
                  <a:pt x="738" y="1119"/>
                </a:cubicBezTo>
                <a:close/>
                <a:moveTo>
                  <a:pt x="738" y="1152"/>
                </a:moveTo>
                <a:cubicBezTo>
                  <a:pt x="730" y="1152"/>
                  <a:pt x="723" y="1159"/>
                  <a:pt x="723" y="1167"/>
                </a:cubicBezTo>
                <a:cubicBezTo>
                  <a:pt x="723" y="1175"/>
                  <a:pt x="730" y="1182"/>
                  <a:pt x="738" y="1182"/>
                </a:cubicBezTo>
                <a:cubicBezTo>
                  <a:pt x="746" y="1182"/>
                  <a:pt x="753" y="1175"/>
                  <a:pt x="753" y="1167"/>
                </a:cubicBezTo>
                <a:cubicBezTo>
                  <a:pt x="753" y="1159"/>
                  <a:pt x="746" y="1152"/>
                  <a:pt x="738" y="1152"/>
                </a:cubicBezTo>
                <a:close/>
                <a:moveTo>
                  <a:pt x="738" y="1185"/>
                </a:moveTo>
                <a:cubicBezTo>
                  <a:pt x="730" y="1185"/>
                  <a:pt x="723" y="1192"/>
                  <a:pt x="723" y="1200"/>
                </a:cubicBezTo>
                <a:cubicBezTo>
                  <a:pt x="723" y="1208"/>
                  <a:pt x="730" y="1215"/>
                  <a:pt x="738" y="1215"/>
                </a:cubicBezTo>
                <a:cubicBezTo>
                  <a:pt x="746" y="1215"/>
                  <a:pt x="753" y="1208"/>
                  <a:pt x="753" y="1200"/>
                </a:cubicBezTo>
                <a:cubicBezTo>
                  <a:pt x="753" y="1192"/>
                  <a:pt x="746" y="1185"/>
                  <a:pt x="738" y="1185"/>
                </a:cubicBezTo>
                <a:close/>
                <a:moveTo>
                  <a:pt x="738" y="1218"/>
                </a:moveTo>
                <a:cubicBezTo>
                  <a:pt x="730" y="1218"/>
                  <a:pt x="723" y="1225"/>
                  <a:pt x="723" y="1233"/>
                </a:cubicBezTo>
                <a:cubicBezTo>
                  <a:pt x="723" y="1241"/>
                  <a:pt x="730" y="1248"/>
                  <a:pt x="738" y="1248"/>
                </a:cubicBezTo>
                <a:cubicBezTo>
                  <a:pt x="746" y="1248"/>
                  <a:pt x="753" y="1241"/>
                  <a:pt x="753" y="1233"/>
                </a:cubicBezTo>
                <a:cubicBezTo>
                  <a:pt x="753" y="1225"/>
                  <a:pt x="746" y="1218"/>
                  <a:pt x="738" y="1218"/>
                </a:cubicBezTo>
                <a:close/>
                <a:moveTo>
                  <a:pt x="738" y="1251"/>
                </a:moveTo>
                <a:cubicBezTo>
                  <a:pt x="730" y="1251"/>
                  <a:pt x="723" y="1258"/>
                  <a:pt x="723" y="1266"/>
                </a:cubicBezTo>
                <a:cubicBezTo>
                  <a:pt x="723" y="1274"/>
                  <a:pt x="730" y="1281"/>
                  <a:pt x="738" y="1281"/>
                </a:cubicBezTo>
                <a:cubicBezTo>
                  <a:pt x="746" y="1281"/>
                  <a:pt x="753" y="1274"/>
                  <a:pt x="753" y="1266"/>
                </a:cubicBezTo>
                <a:cubicBezTo>
                  <a:pt x="753" y="1258"/>
                  <a:pt x="746" y="1251"/>
                  <a:pt x="738" y="1251"/>
                </a:cubicBezTo>
                <a:close/>
                <a:moveTo>
                  <a:pt x="738" y="1284"/>
                </a:moveTo>
                <a:cubicBezTo>
                  <a:pt x="730" y="1284"/>
                  <a:pt x="723" y="1291"/>
                  <a:pt x="723" y="1299"/>
                </a:cubicBezTo>
                <a:cubicBezTo>
                  <a:pt x="723" y="1307"/>
                  <a:pt x="730" y="1314"/>
                  <a:pt x="738" y="1314"/>
                </a:cubicBezTo>
                <a:cubicBezTo>
                  <a:pt x="746" y="1314"/>
                  <a:pt x="753" y="1307"/>
                  <a:pt x="753" y="1299"/>
                </a:cubicBezTo>
                <a:cubicBezTo>
                  <a:pt x="753" y="1291"/>
                  <a:pt x="746" y="1284"/>
                  <a:pt x="738" y="1284"/>
                </a:cubicBezTo>
                <a:close/>
                <a:moveTo>
                  <a:pt x="738" y="1317"/>
                </a:moveTo>
                <a:cubicBezTo>
                  <a:pt x="730" y="1317"/>
                  <a:pt x="723" y="1323"/>
                  <a:pt x="723" y="1332"/>
                </a:cubicBezTo>
                <a:cubicBezTo>
                  <a:pt x="723" y="1340"/>
                  <a:pt x="730" y="1346"/>
                  <a:pt x="738" y="1346"/>
                </a:cubicBezTo>
                <a:cubicBezTo>
                  <a:pt x="746" y="1346"/>
                  <a:pt x="753" y="1340"/>
                  <a:pt x="753" y="1332"/>
                </a:cubicBezTo>
                <a:cubicBezTo>
                  <a:pt x="753" y="1323"/>
                  <a:pt x="746" y="1317"/>
                  <a:pt x="738" y="1317"/>
                </a:cubicBezTo>
                <a:close/>
                <a:moveTo>
                  <a:pt x="738" y="1350"/>
                </a:moveTo>
                <a:cubicBezTo>
                  <a:pt x="730" y="1350"/>
                  <a:pt x="723" y="1356"/>
                  <a:pt x="723" y="1365"/>
                </a:cubicBezTo>
                <a:cubicBezTo>
                  <a:pt x="723" y="1373"/>
                  <a:pt x="730" y="1379"/>
                  <a:pt x="738" y="1379"/>
                </a:cubicBezTo>
                <a:cubicBezTo>
                  <a:pt x="746" y="1379"/>
                  <a:pt x="753" y="1373"/>
                  <a:pt x="753" y="1365"/>
                </a:cubicBezTo>
                <a:cubicBezTo>
                  <a:pt x="753" y="1356"/>
                  <a:pt x="746" y="1350"/>
                  <a:pt x="738" y="1350"/>
                </a:cubicBezTo>
                <a:close/>
                <a:moveTo>
                  <a:pt x="738" y="1383"/>
                </a:moveTo>
                <a:cubicBezTo>
                  <a:pt x="730" y="1383"/>
                  <a:pt x="723" y="1389"/>
                  <a:pt x="723" y="1397"/>
                </a:cubicBezTo>
                <a:cubicBezTo>
                  <a:pt x="723" y="1406"/>
                  <a:pt x="730" y="1412"/>
                  <a:pt x="738" y="1412"/>
                </a:cubicBezTo>
                <a:cubicBezTo>
                  <a:pt x="746" y="1412"/>
                  <a:pt x="753" y="1406"/>
                  <a:pt x="753" y="1397"/>
                </a:cubicBezTo>
                <a:cubicBezTo>
                  <a:pt x="753" y="1389"/>
                  <a:pt x="746" y="1383"/>
                  <a:pt x="738" y="1383"/>
                </a:cubicBezTo>
                <a:close/>
                <a:moveTo>
                  <a:pt x="738" y="1416"/>
                </a:moveTo>
                <a:cubicBezTo>
                  <a:pt x="730" y="1416"/>
                  <a:pt x="723" y="1422"/>
                  <a:pt x="723" y="1430"/>
                </a:cubicBezTo>
                <a:cubicBezTo>
                  <a:pt x="723" y="1439"/>
                  <a:pt x="730" y="1445"/>
                  <a:pt x="738" y="1445"/>
                </a:cubicBezTo>
                <a:cubicBezTo>
                  <a:pt x="746" y="1445"/>
                  <a:pt x="753" y="1439"/>
                  <a:pt x="753" y="1430"/>
                </a:cubicBezTo>
                <a:cubicBezTo>
                  <a:pt x="753" y="1422"/>
                  <a:pt x="746" y="1416"/>
                  <a:pt x="738" y="1416"/>
                </a:cubicBezTo>
                <a:close/>
                <a:moveTo>
                  <a:pt x="771" y="0"/>
                </a:moveTo>
                <a:cubicBezTo>
                  <a:pt x="762" y="0"/>
                  <a:pt x="756" y="7"/>
                  <a:pt x="756" y="15"/>
                </a:cubicBezTo>
                <a:cubicBezTo>
                  <a:pt x="756" y="23"/>
                  <a:pt x="762" y="30"/>
                  <a:pt x="771" y="30"/>
                </a:cubicBezTo>
                <a:cubicBezTo>
                  <a:pt x="779" y="30"/>
                  <a:pt x="785" y="23"/>
                  <a:pt x="785" y="15"/>
                </a:cubicBezTo>
                <a:cubicBezTo>
                  <a:pt x="785" y="7"/>
                  <a:pt x="779" y="0"/>
                  <a:pt x="771" y="0"/>
                </a:cubicBezTo>
                <a:close/>
                <a:moveTo>
                  <a:pt x="771" y="33"/>
                </a:moveTo>
                <a:cubicBezTo>
                  <a:pt x="762" y="33"/>
                  <a:pt x="756" y="40"/>
                  <a:pt x="756" y="48"/>
                </a:cubicBezTo>
                <a:cubicBezTo>
                  <a:pt x="756" y="56"/>
                  <a:pt x="762" y="63"/>
                  <a:pt x="771" y="63"/>
                </a:cubicBezTo>
                <a:cubicBezTo>
                  <a:pt x="779" y="63"/>
                  <a:pt x="785" y="56"/>
                  <a:pt x="785" y="48"/>
                </a:cubicBezTo>
                <a:cubicBezTo>
                  <a:pt x="785" y="40"/>
                  <a:pt x="779" y="33"/>
                  <a:pt x="771" y="33"/>
                </a:cubicBezTo>
                <a:close/>
                <a:moveTo>
                  <a:pt x="771" y="66"/>
                </a:moveTo>
                <a:cubicBezTo>
                  <a:pt x="762" y="66"/>
                  <a:pt x="756" y="72"/>
                  <a:pt x="756" y="81"/>
                </a:cubicBezTo>
                <a:cubicBezTo>
                  <a:pt x="756" y="89"/>
                  <a:pt x="762" y="95"/>
                  <a:pt x="771" y="95"/>
                </a:cubicBezTo>
                <a:cubicBezTo>
                  <a:pt x="779" y="95"/>
                  <a:pt x="785" y="89"/>
                  <a:pt x="785" y="81"/>
                </a:cubicBezTo>
                <a:cubicBezTo>
                  <a:pt x="785" y="72"/>
                  <a:pt x="779" y="66"/>
                  <a:pt x="771" y="66"/>
                </a:cubicBezTo>
                <a:close/>
                <a:moveTo>
                  <a:pt x="771" y="99"/>
                </a:moveTo>
                <a:cubicBezTo>
                  <a:pt x="762" y="99"/>
                  <a:pt x="756" y="105"/>
                  <a:pt x="756" y="114"/>
                </a:cubicBezTo>
                <a:cubicBezTo>
                  <a:pt x="756" y="122"/>
                  <a:pt x="762" y="128"/>
                  <a:pt x="771" y="128"/>
                </a:cubicBezTo>
                <a:cubicBezTo>
                  <a:pt x="779" y="128"/>
                  <a:pt x="785" y="122"/>
                  <a:pt x="785" y="114"/>
                </a:cubicBezTo>
                <a:cubicBezTo>
                  <a:pt x="785" y="105"/>
                  <a:pt x="779" y="99"/>
                  <a:pt x="771" y="99"/>
                </a:cubicBezTo>
                <a:close/>
                <a:moveTo>
                  <a:pt x="771" y="132"/>
                </a:moveTo>
                <a:cubicBezTo>
                  <a:pt x="762" y="132"/>
                  <a:pt x="756" y="138"/>
                  <a:pt x="756" y="147"/>
                </a:cubicBezTo>
                <a:cubicBezTo>
                  <a:pt x="756" y="155"/>
                  <a:pt x="762" y="161"/>
                  <a:pt x="771" y="161"/>
                </a:cubicBezTo>
                <a:cubicBezTo>
                  <a:pt x="779" y="161"/>
                  <a:pt x="785" y="155"/>
                  <a:pt x="785" y="147"/>
                </a:cubicBezTo>
                <a:cubicBezTo>
                  <a:pt x="785" y="138"/>
                  <a:pt x="779" y="132"/>
                  <a:pt x="771" y="132"/>
                </a:cubicBezTo>
                <a:close/>
                <a:moveTo>
                  <a:pt x="771" y="165"/>
                </a:moveTo>
                <a:cubicBezTo>
                  <a:pt x="762" y="165"/>
                  <a:pt x="756" y="171"/>
                  <a:pt x="756" y="179"/>
                </a:cubicBezTo>
                <a:cubicBezTo>
                  <a:pt x="756" y="188"/>
                  <a:pt x="762" y="194"/>
                  <a:pt x="771" y="194"/>
                </a:cubicBezTo>
                <a:cubicBezTo>
                  <a:pt x="779" y="194"/>
                  <a:pt x="785" y="188"/>
                  <a:pt x="785" y="179"/>
                </a:cubicBezTo>
                <a:cubicBezTo>
                  <a:pt x="785" y="171"/>
                  <a:pt x="779" y="165"/>
                  <a:pt x="771" y="165"/>
                </a:cubicBezTo>
                <a:close/>
                <a:moveTo>
                  <a:pt x="771" y="198"/>
                </a:moveTo>
                <a:cubicBezTo>
                  <a:pt x="762" y="198"/>
                  <a:pt x="756" y="204"/>
                  <a:pt x="756" y="212"/>
                </a:cubicBezTo>
                <a:cubicBezTo>
                  <a:pt x="756" y="221"/>
                  <a:pt x="762" y="227"/>
                  <a:pt x="771" y="227"/>
                </a:cubicBezTo>
                <a:cubicBezTo>
                  <a:pt x="779" y="227"/>
                  <a:pt x="785" y="221"/>
                  <a:pt x="785" y="212"/>
                </a:cubicBezTo>
                <a:cubicBezTo>
                  <a:pt x="785" y="204"/>
                  <a:pt x="779" y="198"/>
                  <a:pt x="771" y="198"/>
                </a:cubicBezTo>
                <a:close/>
                <a:moveTo>
                  <a:pt x="771" y="230"/>
                </a:moveTo>
                <a:cubicBezTo>
                  <a:pt x="762" y="230"/>
                  <a:pt x="756" y="237"/>
                  <a:pt x="756" y="245"/>
                </a:cubicBezTo>
                <a:cubicBezTo>
                  <a:pt x="756" y="253"/>
                  <a:pt x="762" y="260"/>
                  <a:pt x="771" y="260"/>
                </a:cubicBezTo>
                <a:cubicBezTo>
                  <a:pt x="779" y="260"/>
                  <a:pt x="785" y="253"/>
                  <a:pt x="785" y="245"/>
                </a:cubicBezTo>
                <a:cubicBezTo>
                  <a:pt x="785" y="237"/>
                  <a:pt x="779" y="230"/>
                  <a:pt x="771" y="230"/>
                </a:cubicBezTo>
                <a:close/>
                <a:moveTo>
                  <a:pt x="771" y="263"/>
                </a:moveTo>
                <a:cubicBezTo>
                  <a:pt x="762" y="263"/>
                  <a:pt x="756" y="270"/>
                  <a:pt x="756" y="278"/>
                </a:cubicBezTo>
                <a:cubicBezTo>
                  <a:pt x="756" y="286"/>
                  <a:pt x="762" y="293"/>
                  <a:pt x="771" y="293"/>
                </a:cubicBezTo>
                <a:cubicBezTo>
                  <a:pt x="779" y="293"/>
                  <a:pt x="785" y="286"/>
                  <a:pt x="785" y="278"/>
                </a:cubicBezTo>
                <a:cubicBezTo>
                  <a:pt x="785" y="270"/>
                  <a:pt x="779" y="263"/>
                  <a:pt x="771" y="263"/>
                </a:cubicBezTo>
                <a:close/>
                <a:moveTo>
                  <a:pt x="771" y="296"/>
                </a:moveTo>
                <a:cubicBezTo>
                  <a:pt x="762" y="296"/>
                  <a:pt x="756" y="303"/>
                  <a:pt x="756" y="311"/>
                </a:cubicBezTo>
                <a:cubicBezTo>
                  <a:pt x="756" y="319"/>
                  <a:pt x="762" y="326"/>
                  <a:pt x="771" y="326"/>
                </a:cubicBezTo>
                <a:cubicBezTo>
                  <a:pt x="779" y="326"/>
                  <a:pt x="785" y="319"/>
                  <a:pt x="785" y="311"/>
                </a:cubicBezTo>
                <a:cubicBezTo>
                  <a:pt x="785" y="303"/>
                  <a:pt x="779" y="296"/>
                  <a:pt x="771" y="296"/>
                </a:cubicBezTo>
                <a:close/>
                <a:moveTo>
                  <a:pt x="771" y="329"/>
                </a:moveTo>
                <a:cubicBezTo>
                  <a:pt x="762" y="329"/>
                  <a:pt x="756" y="336"/>
                  <a:pt x="756" y="344"/>
                </a:cubicBezTo>
                <a:cubicBezTo>
                  <a:pt x="756" y="352"/>
                  <a:pt x="762" y="359"/>
                  <a:pt x="771" y="359"/>
                </a:cubicBezTo>
                <a:cubicBezTo>
                  <a:pt x="779" y="359"/>
                  <a:pt x="785" y="352"/>
                  <a:pt x="785" y="344"/>
                </a:cubicBezTo>
                <a:cubicBezTo>
                  <a:pt x="785" y="336"/>
                  <a:pt x="779" y="329"/>
                  <a:pt x="771" y="329"/>
                </a:cubicBezTo>
                <a:close/>
                <a:moveTo>
                  <a:pt x="771" y="362"/>
                </a:moveTo>
                <a:cubicBezTo>
                  <a:pt x="762" y="362"/>
                  <a:pt x="756" y="369"/>
                  <a:pt x="756" y="377"/>
                </a:cubicBezTo>
                <a:cubicBezTo>
                  <a:pt x="756" y="385"/>
                  <a:pt x="762" y="392"/>
                  <a:pt x="771" y="392"/>
                </a:cubicBezTo>
                <a:cubicBezTo>
                  <a:pt x="779" y="392"/>
                  <a:pt x="785" y="385"/>
                  <a:pt x="785" y="377"/>
                </a:cubicBezTo>
                <a:cubicBezTo>
                  <a:pt x="785" y="369"/>
                  <a:pt x="779" y="362"/>
                  <a:pt x="771" y="362"/>
                </a:cubicBezTo>
                <a:close/>
                <a:moveTo>
                  <a:pt x="771" y="395"/>
                </a:moveTo>
                <a:cubicBezTo>
                  <a:pt x="762" y="395"/>
                  <a:pt x="756" y="402"/>
                  <a:pt x="756" y="410"/>
                </a:cubicBezTo>
                <a:cubicBezTo>
                  <a:pt x="756" y="418"/>
                  <a:pt x="762" y="425"/>
                  <a:pt x="771" y="425"/>
                </a:cubicBezTo>
                <a:cubicBezTo>
                  <a:pt x="779" y="425"/>
                  <a:pt x="785" y="418"/>
                  <a:pt x="785" y="410"/>
                </a:cubicBezTo>
                <a:cubicBezTo>
                  <a:pt x="785" y="402"/>
                  <a:pt x="779" y="395"/>
                  <a:pt x="771" y="395"/>
                </a:cubicBezTo>
                <a:close/>
                <a:moveTo>
                  <a:pt x="771" y="428"/>
                </a:moveTo>
                <a:cubicBezTo>
                  <a:pt x="762" y="428"/>
                  <a:pt x="756" y="435"/>
                  <a:pt x="756" y="443"/>
                </a:cubicBezTo>
                <a:cubicBezTo>
                  <a:pt x="756" y="451"/>
                  <a:pt x="762" y="458"/>
                  <a:pt x="771" y="458"/>
                </a:cubicBezTo>
                <a:cubicBezTo>
                  <a:pt x="779" y="458"/>
                  <a:pt x="785" y="451"/>
                  <a:pt x="785" y="443"/>
                </a:cubicBezTo>
                <a:cubicBezTo>
                  <a:pt x="785" y="435"/>
                  <a:pt x="779" y="428"/>
                  <a:pt x="771" y="428"/>
                </a:cubicBezTo>
                <a:close/>
                <a:moveTo>
                  <a:pt x="771" y="461"/>
                </a:moveTo>
                <a:cubicBezTo>
                  <a:pt x="762" y="461"/>
                  <a:pt x="756" y="468"/>
                  <a:pt x="756" y="476"/>
                </a:cubicBezTo>
                <a:cubicBezTo>
                  <a:pt x="756" y="484"/>
                  <a:pt x="762" y="491"/>
                  <a:pt x="771" y="491"/>
                </a:cubicBezTo>
                <a:cubicBezTo>
                  <a:pt x="779" y="491"/>
                  <a:pt x="785" y="484"/>
                  <a:pt x="785" y="476"/>
                </a:cubicBezTo>
                <a:cubicBezTo>
                  <a:pt x="785" y="468"/>
                  <a:pt x="779" y="461"/>
                  <a:pt x="771" y="461"/>
                </a:cubicBezTo>
                <a:close/>
                <a:moveTo>
                  <a:pt x="771" y="494"/>
                </a:moveTo>
                <a:cubicBezTo>
                  <a:pt x="762" y="494"/>
                  <a:pt x="756" y="500"/>
                  <a:pt x="756" y="509"/>
                </a:cubicBezTo>
                <a:cubicBezTo>
                  <a:pt x="756" y="517"/>
                  <a:pt x="762" y="523"/>
                  <a:pt x="771" y="523"/>
                </a:cubicBezTo>
                <a:cubicBezTo>
                  <a:pt x="779" y="523"/>
                  <a:pt x="785" y="517"/>
                  <a:pt x="785" y="509"/>
                </a:cubicBezTo>
                <a:cubicBezTo>
                  <a:pt x="785" y="500"/>
                  <a:pt x="779" y="494"/>
                  <a:pt x="771" y="494"/>
                </a:cubicBezTo>
                <a:close/>
                <a:moveTo>
                  <a:pt x="771" y="527"/>
                </a:moveTo>
                <a:cubicBezTo>
                  <a:pt x="762" y="527"/>
                  <a:pt x="756" y="533"/>
                  <a:pt x="756" y="542"/>
                </a:cubicBezTo>
                <a:cubicBezTo>
                  <a:pt x="756" y="550"/>
                  <a:pt x="762" y="556"/>
                  <a:pt x="771" y="556"/>
                </a:cubicBezTo>
                <a:cubicBezTo>
                  <a:pt x="779" y="556"/>
                  <a:pt x="785" y="550"/>
                  <a:pt x="785" y="542"/>
                </a:cubicBezTo>
                <a:cubicBezTo>
                  <a:pt x="785" y="533"/>
                  <a:pt x="779" y="527"/>
                  <a:pt x="771" y="527"/>
                </a:cubicBezTo>
                <a:close/>
                <a:moveTo>
                  <a:pt x="771" y="560"/>
                </a:moveTo>
                <a:cubicBezTo>
                  <a:pt x="762" y="560"/>
                  <a:pt x="756" y="566"/>
                  <a:pt x="756" y="574"/>
                </a:cubicBezTo>
                <a:cubicBezTo>
                  <a:pt x="756" y="583"/>
                  <a:pt x="762" y="589"/>
                  <a:pt x="771" y="589"/>
                </a:cubicBezTo>
                <a:cubicBezTo>
                  <a:pt x="779" y="589"/>
                  <a:pt x="785" y="583"/>
                  <a:pt x="785" y="574"/>
                </a:cubicBezTo>
                <a:cubicBezTo>
                  <a:pt x="785" y="566"/>
                  <a:pt x="779" y="560"/>
                  <a:pt x="771" y="560"/>
                </a:cubicBezTo>
                <a:close/>
                <a:moveTo>
                  <a:pt x="771" y="593"/>
                </a:moveTo>
                <a:cubicBezTo>
                  <a:pt x="762" y="593"/>
                  <a:pt x="756" y="599"/>
                  <a:pt x="756" y="607"/>
                </a:cubicBezTo>
                <a:cubicBezTo>
                  <a:pt x="756" y="616"/>
                  <a:pt x="762" y="622"/>
                  <a:pt x="771" y="622"/>
                </a:cubicBezTo>
                <a:cubicBezTo>
                  <a:pt x="779" y="622"/>
                  <a:pt x="785" y="616"/>
                  <a:pt x="785" y="607"/>
                </a:cubicBezTo>
                <a:cubicBezTo>
                  <a:pt x="785" y="599"/>
                  <a:pt x="779" y="593"/>
                  <a:pt x="771" y="593"/>
                </a:cubicBezTo>
                <a:close/>
                <a:moveTo>
                  <a:pt x="771" y="625"/>
                </a:moveTo>
                <a:cubicBezTo>
                  <a:pt x="762" y="625"/>
                  <a:pt x="756" y="632"/>
                  <a:pt x="756" y="640"/>
                </a:cubicBezTo>
                <a:cubicBezTo>
                  <a:pt x="756" y="648"/>
                  <a:pt x="762" y="655"/>
                  <a:pt x="771" y="655"/>
                </a:cubicBezTo>
                <a:cubicBezTo>
                  <a:pt x="779" y="655"/>
                  <a:pt x="785" y="648"/>
                  <a:pt x="785" y="640"/>
                </a:cubicBezTo>
                <a:cubicBezTo>
                  <a:pt x="785" y="632"/>
                  <a:pt x="779" y="625"/>
                  <a:pt x="771" y="625"/>
                </a:cubicBezTo>
                <a:close/>
                <a:moveTo>
                  <a:pt x="771" y="658"/>
                </a:moveTo>
                <a:cubicBezTo>
                  <a:pt x="762" y="658"/>
                  <a:pt x="756" y="665"/>
                  <a:pt x="756" y="673"/>
                </a:cubicBezTo>
                <a:cubicBezTo>
                  <a:pt x="756" y="681"/>
                  <a:pt x="762" y="688"/>
                  <a:pt x="771" y="688"/>
                </a:cubicBezTo>
                <a:cubicBezTo>
                  <a:pt x="779" y="688"/>
                  <a:pt x="785" y="681"/>
                  <a:pt x="785" y="673"/>
                </a:cubicBezTo>
                <a:cubicBezTo>
                  <a:pt x="785" y="665"/>
                  <a:pt x="779" y="658"/>
                  <a:pt x="771" y="658"/>
                </a:cubicBezTo>
                <a:close/>
                <a:moveTo>
                  <a:pt x="771" y="691"/>
                </a:moveTo>
                <a:cubicBezTo>
                  <a:pt x="762" y="691"/>
                  <a:pt x="756" y="698"/>
                  <a:pt x="756" y="706"/>
                </a:cubicBezTo>
                <a:cubicBezTo>
                  <a:pt x="756" y="714"/>
                  <a:pt x="762" y="721"/>
                  <a:pt x="771" y="721"/>
                </a:cubicBezTo>
                <a:cubicBezTo>
                  <a:pt x="779" y="721"/>
                  <a:pt x="785" y="714"/>
                  <a:pt x="785" y="706"/>
                </a:cubicBezTo>
                <a:cubicBezTo>
                  <a:pt x="785" y="698"/>
                  <a:pt x="779" y="691"/>
                  <a:pt x="771" y="691"/>
                </a:cubicBezTo>
                <a:close/>
                <a:moveTo>
                  <a:pt x="771" y="724"/>
                </a:moveTo>
                <a:cubicBezTo>
                  <a:pt x="762" y="724"/>
                  <a:pt x="756" y="731"/>
                  <a:pt x="756" y="739"/>
                </a:cubicBezTo>
                <a:cubicBezTo>
                  <a:pt x="756" y="747"/>
                  <a:pt x="762" y="754"/>
                  <a:pt x="771" y="754"/>
                </a:cubicBezTo>
                <a:cubicBezTo>
                  <a:pt x="779" y="754"/>
                  <a:pt x="785" y="747"/>
                  <a:pt x="785" y="739"/>
                </a:cubicBezTo>
                <a:cubicBezTo>
                  <a:pt x="785" y="731"/>
                  <a:pt x="779" y="724"/>
                  <a:pt x="771" y="724"/>
                </a:cubicBezTo>
                <a:close/>
                <a:moveTo>
                  <a:pt x="771" y="757"/>
                </a:moveTo>
                <a:cubicBezTo>
                  <a:pt x="762" y="757"/>
                  <a:pt x="756" y="764"/>
                  <a:pt x="756" y="772"/>
                </a:cubicBezTo>
                <a:cubicBezTo>
                  <a:pt x="756" y="780"/>
                  <a:pt x="762" y="787"/>
                  <a:pt x="771" y="787"/>
                </a:cubicBezTo>
                <a:cubicBezTo>
                  <a:pt x="779" y="787"/>
                  <a:pt x="785" y="780"/>
                  <a:pt x="785" y="772"/>
                </a:cubicBezTo>
                <a:cubicBezTo>
                  <a:pt x="785" y="764"/>
                  <a:pt x="779" y="757"/>
                  <a:pt x="771" y="757"/>
                </a:cubicBezTo>
                <a:close/>
                <a:moveTo>
                  <a:pt x="771" y="790"/>
                </a:moveTo>
                <a:cubicBezTo>
                  <a:pt x="762" y="790"/>
                  <a:pt x="756" y="797"/>
                  <a:pt x="756" y="805"/>
                </a:cubicBezTo>
                <a:cubicBezTo>
                  <a:pt x="756" y="813"/>
                  <a:pt x="762" y="820"/>
                  <a:pt x="771" y="820"/>
                </a:cubicBezTo>
                <a:cubicBezTo>
                  <a:pt x="779" y="820"/>
                  <a:pt x="785" y="813"/>
                  <a:pt x="785" y="805"/>
                </a:cubicBezTo>
                <a:cubicBezTo>
                  <a:pt x="785" y="797"/>
                  <a:pt x="779" y="790"/>
                  <a:pt x="771" y="790"/>
                </a:cubicBezTo>
                <a:close/>
                <a:moveTo>
                  <a:pt x="771" y="823"/>
                </a:moveTo>
                <a:cubicBezTo>
                  <a:pt x="762" y="823"/>
                  <a:pt x="756" y="830"/>
                  <a:pt x="756" y="838"/>
                </a:cubicBezTo>
                <a:cubicBezTo>
                  <a:pt x="756" y="846"/>
                  <a:pt x="762" y="853"/>
                  <a:pt x="771" y="853"/>
                </a:cubicBezTo>
                <a:cubicBezTo>
                  <a:pt x="779" y="853"/>
                  <a:pt x="785" y="846"/>
                  <a:pt x="785" y="838"/>
                </a:cubicBezTo>
                <a:cubicBezTo>
                  <a:pt x="785" y="830"/>
                  <a:pt x="779" y="823"/>
                  <a:pt x="771" y="823"/>
                </a:cubicBezTo>
                <a:close/>
                <a:moveTo>
                  <a:pt x="771" y="856"/>
                </a:moveTo>
                <a:cubicBezTo>
                  <a:pt x="762" y="856"/>
                  <a:pt x="756" y="863"/>
                  <a:pt x="756" y="871"/>
                </a:cubicBezTo>
                <a:cubicBezTo>
                  <a:pt x="756" y="879"/>
                  <a:pt x="762" y="886"/>
                  <a:pt x="771" y="886"/>
                </a:cubicBezTo>
                <a:cubicBezTo>
                  <a:pt x="779" y="886"/>
                  <a:pt x="785" y="879"/>
                  <a:pt x="785" y="871"/>
                </a:cubicBezTo>
                <a:cubicBezTo>
                  <a:pt x="785" y="863"/>
                  <a:pt x="779" y="856"/>
                  <a:pt x="771" y="856"/>
                </a:cubicBezTo>
                <a:close/>
                <a:moveTo>
                  <a:pt x="771" y="889"/>
                </a:moveTo>
                <a:cubicBezTo>
                  <a:pt x="762" y="889"/>
                  <a:pt x="756" y="895"/>
                  <a:pt x="756" y="904"/>
                </a:cubicBezTo>
                <a:cubicBezTo>
                  <a:pt x="756" y="912"/>
                  <a:pt x="762" y="918"/>
                  <a:pt x="771" y="918"/>
                </a:cubicBezTo>
                <a:cubicBezTo>
                  <a:pt x="779" y="918"/>
                  <a:pt x="785" y="912"/>
                  <a:pt x="785" y="904"/>
                </a:cubicBezTo>
                <a:cubicBezTo>
                  <a:pt x="785" y="895"/>
                  <a:pt x="779" y="889"/>
                  <a:pt x="771" y="889"/>
                </a:cubicBezTo>
                <a:close/>
                <a:moveTo>
                  <a:pt x="771" y="922"/>
                </a:moveTo>
                <a:cubicBezTo>
                  <a:pt x="762" y="922"/>
                  <a:pt x="756" y="928"/>
                  <a:pt x="756" y="937"/>
                </a:cubicBezTo>
                <a:cubicBezTo>
                  <a:pt x="756" y="945"/>
                  <a:pt x="762" y="951"/>
                  <a:pt x="771" y="951"/>
                </a:cubicBezTo>
                <a:cubicBezTo>
                  <a:pt x="779" y="951"/>
                  <a:pt x="785" y="945"/>
                  <a:pt x="785" y="937"/>
                </a:cubicBezTo>
                <a:cubicBezTo>
                  <a:pt x="785" y="928"/>
                  <a:pt x="779" y="922"/>
                  <a:pt x="771" y="922"/>
                </a:cubicBezTo>
                <a:close/>
                <a:moveTo>
                  <a:pt x="771" y="955"/>
                </a:moveTo>
                <a:cubicBezTo>
                  <a:pt x="762" y="955"/>
                  <a:pt x="756" y="961"/>
                  <a:pt x="756" y="970"/>
                </a:cubicBezTo>
                <a:cubicBezTo>
                  <a:pt x="756" y="978"/>
                  <a:pt x="762" y="984"/>
                  <a:pt x="771" y="984"/>
                </a:cubicBezTo>
                <a:cubicBezTo>
                  <a:pt x="779" y="984"/>
                  <a:pt x="785" y="978"/>
                  <a:pt x="785" y="970"/>
                </a:cubicBezTo>
                <a:cubicBezTo>
                  <a:pt x="785" y="961"/>
                  <a:pt x="779" y="955"/>
                  <a:pt x="771" y="955"/>
                </a:cubicBezTo>
                <a:close/>
                <a:moveTo>
                  <a:pt x="771" y="988"/>
                </a:moveTo>
                <a:cubicBezTo>
                  <a:pt x="762" y="988"/>
                  <a:pt x="756" y="994"/>
                  <a:pt x="756" y="1002"/>
                </a:cubicBezTo>
                <a:cubicBezTo>
                  <a:pt x="756" y="1011"/>
                  <a:pt x="762" y="1017"/>
                  <a:pt x="771" y="1017"/>
                </a:cubicBezTo>
                <a:cubicBezTo>
                  <a:pt x="779" y="1017"/>
                  <a:pt x="785" y="1011"/>
                  <a:pt x="785" y="1002"/>
                </a:cubicBezTo>
                <a:cubicBezTo>
                  <a:pt x="785" y="994"/>
                  <a:pt x="779" y="988"/>
                  <a:pt x="771" y="988"/>
                </a:cubicBezTo>
                <a:close/>
                <a:moveTo>
                  <a:pt x="771" y="1021"/>
                </a:moveTo>
                <a:cubicBezTo>
                  <a:pt x="762" y="1021"/>
                  <a:pt x="756" y="1027"/>
                  <a:pt x="756" y="1035"/>
                </a:cubicBezTo>
                <a:cubicBezTo>
                  <a:pt x="756" y="1044"/>
                  <a:pt x="762" y="1050"/>
                  <a:pt x="771" y="1050"/>
                </a:cubicBezTo>
                <a:cubicBezTo>
                  <a:pt x="779" y="1050"/>
                  <a:pt x="785" y="1044"/>
                  <a:pt x="785" y="1035"/>
                </a:cubicBezTo>
                <a:cubicBezTo>
                  <a:pt x="785" y="1027"/>
                  <a:pt x="779" y="1021"/>
                  <a:pt x="771" y="1021"/>
                </a:cubicBezTo>
                <a:close/>
                <a:moveTo>
                  <a:pt x="771" y="1053"/>
                </a:moveTo>
                <a:cubicBezTo>
                  <a:pt x="762" y="1053"/>
                  <a:pt x="756" y="1060"/>
                  <a:pt x="756" y="1068"/>
                </a:cubicBezTo>
                <a:cubicBezTo>
                  <a:pt x="756" y="1076"/>
                  <a:pt x="762" y="1083"/>
                  <a:pt x="771" y="1083"/>
                </a:cubicBezTo>
                <a:cubicBezTo>
                  <a:pt x="779" y="1083"/>
                  <a:pt x="785" y="1076"/>
                  <a:pt x="785" y="1068"/>
                </a:cubicBezTo>
                <a:cubicBezTo>
                  <a:pt x="785" y="1060"/>
                  <a:pt x="779" y="1053"/>
                  <a:pt x="771" y="1053"/>
                </a:cubicBezTo>
                <a:close/>
                <a:moveTo>
                  <a:pt x="771" y="1086"/>
                </a:moveTo>
                <a:cubicBezTo>
                  <a:pt x="762" y="1086"/>
                  <a:pt x="756" y="1093"/>
                  <a:pt x="756" y="1101"/>
                </a:cubicBezTo>
                <a:cubicBezTo>
                  <a:pt x="756" y="1109"/>
                  <a:pt x="762" y="1116"/>
                  <a:pt x="771" y="1116"/>
                </a:cubicBezTo>
                <a:cubicBezTo>
                  <a:pt x="779" y="1116"/>
                  <a:pt x="785" y="1109"/>
                  <a:pt x="785" y="1101"/>
                </a:cubicBezTo>
                <a:cubicBezTo>
                  <a:pt x="785" y="1093"/>
                  <a:pt x="779" y="1086"/>
                  <a:pt x="771" y="1086"/>
                </a:cubicBezTo>
                <a:close/>
                <a:moveTo>
                  <a:pt x="771" y="1119"/>
                </a:moveTo>
                <a:cubicBezTo>
                  <a:pt x="762" y="1119"/>
                  <a:pt x="756" y="1126"/>
                  <a:pt x="756" y="1134"/>
                </a:cubicBezTo>
                <a:cubicBezTo>
                  <a:pt x="756" y="1142"/>
                  <a:pt x="762" y="1149"/>
                  <a:pt x="771" y="1149"/>
                </a:cubicBezTo>
                <a:cubicBezTo>
                  <a:pt x="779" y="1149"/>
                  <a:pt x="785" y="1142"/>
                  <a:pt x="785" y="1134"/>
                </a:cubicBezTo>
                <a:cubicBezTo>
                  <a:pt x="785" y="1126"/>
                  <a:pt x="779" y="1119"/>
                  <a:pt x="771" y="1119"/>
                </a:cubicBezTo>
                <a:close/>
                <a:moveTo>
                  <a:pt x="771" y="1152"/>
                </a:moveTo>
                <a:cubicBezTo>
                  <a:pt x="762" y="1152"/>
                  <a:pt x="756" y="1159"/>
                  <a:pt x="756" y="1167"/>
                </a:cubicBezTo>
                <a:cubicBezTo>
                  <a:pt x="756" y="1175"/>
                  <a:pt x="762" y="1182"/>
                  <a:pt x="771" y="1182"/>
                </a:cubicBezTo>
                <a:cubicBezTo>
                  <a:pt x="779" y="1182"/>
                  <a:pt x="785" y="1175"/>
                  <a:pt x="785" y="1167"/>
                </a:cubicBezTo>
                <a:cubicBezTo>
                  <a:pt x="785" y="1159"/>
                  <a:pt x="779" y="1152"/>
                  <a:pt x="771" y="1152"/>
                </a:cubicBezTo>
                <a:close/>
                <a:moveTo>
                  <a:pt x="771" y="1185"/>
                </a:moveTo>
                <a:cubicBezTo>
                  <a:pt x="762" y="1185"/>
                  <a:pt x="756" y="1192"/>
                  <a:pt x="756" y="1200"/>
                </a:cubicBezTo>
                <a:cubicBezTo>
                  <a:pt x="756" y="1208"/>
                  <a:pt x="762" y="1215"/>
                  <a:pt x="771" y="1215"/>
                </a:cubicBezTo>
                <a:cubicBezTo>
                  <a:pt x="779" y="1215"/>
                  <a:pt x="785" y="1208"/>
                  <a:pt x="785" y="1200"/>
                </a:cubicBezTo>
                <a:cubicBezTo>
                  <a:pt x="785" y="1192"/>
                  <a:pt x="779" y="1185"/>
                  <a:pt x="771" y="1185"/>
                </a:cubicBezTo>
                <a:close/>
                <a:moveTo>
                  <a:pt x="771" y="1218"/>
                </a:moveTo>
                <a:cubicBezTo>
                  <a:pt x="762" y="1218"/>
                  <a:pt x="756" y="1225"/>
                  <a:pt x="756" y="1233"/>
                </a:cubicBezTo>
                <a:cubicBezTo>
                  <a:pt x="756" y="1241"/>
                  <a:pt x="762" y="1248"/>
                  <a:pt x="771" y="1248"/>
                </a:cubicBezTo>
                <a:cubicBezTo>
                  <a:pt x="779" y="1248"/>
                  <a:pt x="785" y="1241"/>
                  <a:pt x="785" y="1233"/>
                </a:cubicBezTo>
                <a:cubicBezTo>
                  <a:pt x="785" y="1225"/>
                  <a:pt x="779" y="1218"/>
                  <a:pt x="771" y="1218"/>
                </a:cubicBezTo>
                <a:close/>
                <a:moveTo>
                  <a:pt x="771" y="1251"/>
                </a:moveTo>
                <a:cubicBezTo>
                  <a:pt x="762" y="1251"/>
                  <a:pt x="756" y="1258"/>
                  <a:pt x="756" y="1266"/>
                </a:cubicBezTo>
                <a:cubicBezTo>
                  <a:pt x="756" y="1274"/>
                  <a:pt x="762" y="1281"/>
                  <a:pt x="771" y="1281"/>
                </a:cubicBezTo>
                <a:cubicBezTo>
                  <a:pt x="779" y="1281"/>
                  <a:pt x="785" y="1274"/>
                  <a:pt x="785" y="1266"/>
                </a:cubicBezTo>
                <a:cubicBezTo>
                  <a:pt x="785" y="1258"/>
                  <a:pt x="779" y="1251"/>
                  <a:pt x="771" y="1251"/>
                </a:cubicBezTo>
                <a:close/>
                <a:moveTo>
                  <a:pt x="771" y="1284"/>
                </a:moveTo>
                <a:cubicBezTo>
                  <a:pt x="762" y="1284"/>
                  <a:pt x="756" y="1291"/>
                  <a:pt x="756" y="1299"/>
                </a:cubicBezTo>
                <a:cubicBezTo>
                  <a:pt x="756" y="1307"/>
                  <a:pt x="762" y="1314"/>
                  <a:pt x="771" y="1314"/>
                </a:cubicBezTo>
                <a:cubicBezTo>
                  <a:pt x="779" y="1314"/>
                  <a:pt x="785" y="1307"/>
                  <a:pt x="785" y="1299"/>
                </a:cubicBezTo>
                <a:cubicBezTo>
                  <a:pt x="785" y="1291"/>
                  <a:pt x="779" y="1284"/>
                  <a:pt x="771" y="1284"/>
                </a:cubicBezTo>
                <a:close/>
                <a:moveTo>
                  <a:pt x="771" y="1317"/>
                </a:moveTo>
                <a:cubicBezTo>
                  <a:pt x="762" y="1317"/>
                  <a:pt x="756" y="1323"/>
                  <a:pt x="756" y="1332"/>
                </a:cubicBezTo>
                <a:cubicBezTo>
                  <a:pt x="756" y="1340"/>
                  <a:pt x="762" y="1346"/>
                  <a:pt x="771" y="1346"/>
                </a:cubicBezTo>
                <a:cubicBezTo>
                  <a:pt x="779" y="1346"/>
                  <a:pt x="785" y="1340"/>
                  <a:pt x="785" y="1332"/>
                </a:cubicBezTo>
                <a:cubicBezTo>
                  <a:pt x="785" y="1323"/>
                  <a:pt x="779" y="1317"/>
                  <a:pt x="771" y="1317"/>
                </a:cubicBezTo>
                <a:close/>
                <a:moveTo>
                  <a:pt x="771" y="1350"/>
                </a:moveTo>
                <a:cubicBezTo>
                  <a:pt x="762" y="1350"/>
                  <a:pt x="756" y="1356"/>
                  <a:pt x="756" y="1365"/>
                </a:cubicBezTo>
                <a:cubicBezTo>
                  <a:pt x="756" y="1373"/>
                  <a:pt x="762" y="1379"/>
                  <a:pt x="771" y="1379"/>
                </a:cubicBezTo>
                <a:cubicBezTo>
                  <a:pt x="779" y="1379"/>
                  <a:pt x="785" y="1373"/>
                  <a:pt x="785" y="1365"/>
                </a:cubicBezTo>
                <a:cubicBezTo>
                  <a:pt x="785" y="1356"/>
                  <a:pt x="779" y="1350"/>
                  <a:pt x="771" y="1350"/>
                </a:cubicBezTo>
                <a:close/>
                <a:moveTo>
                  <a:pt x="771" y="1383"/>
                </a:moveTo>
                <a:cubicBezTo>
                  <a:pt x="762" y="1383"/>
                  <a:pt x="756" y="1389"/>
                  <a:pt x="756" y="1397"/>
                </a:cubicBezTo>
                <a:cubicBezTo>
                  <a:pt x="756" y="1406"/>
                  <a:pt x="762" y="1412"/>
                  <a:pt x="771" y="1412"/>
                </a:cubicBezTo>
                <a:cubicBezTo>
                  <a:pt x="779" y="1412"/>
                  <a:pt x="785" y="1406"/>
                  <a:pt x="785" y="1397"/>
                </a:cubicBezTo>
                <a:cubicBezTo>
                  <a:pt x="785" y="1389"/>
                  <a:pt x="779" y="1383"/>
                  <a:pt x="771" y="1383"/>
                </a:cubicBezTo>
                <a:close/>
                <a:moveTo>
                  <a:pt x="771" y="1416"/>
                </a:moveTo>
                <a:cubicBezTo>
                  <a:pt x="762" y="1416"/>
                  <a:pt x="756" y="1422"/>
                  <a:pt x="756" y="1430"/>
                </a:cubicBezTo>
                <a:cubicBezTo>
                  <a:pt x="756" y="1439"/>
                  <a:pt x="762" y="1445"/>
                  <a:pt x="771" y="1445"/>
                </a:cubicBezTo>
                <a:cubicBezTo>
                  <a:pt x="779" y="1445"/>
                  <a:pt x="785" y="1439"/>
                  <a:pt x="785" y="1430"/>
                </a:cubicBezTo>
                <a:cubicBezTo>
                  <a:pt x="785" y="1422"/>
                  <a:pt x="779" y="1416"/>
                  <a:pt x="771" y="1416"/>
                </a:cubicBezTo>
                <a:close/>
                <a:moveTo>
                  <a:pt x="804" y="0"/>
                </a:moveTo>
                <a:cubicBezTo>
                  <a:pt x="795" y="0"/>
                  <a:pt x="789" y="7"/>
                  <a:pt x="789" y="15"/>
                </a:cubicBezTo>
                <a:cubicBezTo>
                  <a:pt x="789" y="23"/>
                  <a:pt x="795" y="30"/>
                  <a:pt x="804" y="30"/>
                </a:cubicBezTo>
                <a:cubicBezTo>
                  <a:pt x="812" y="30"/>
                  <a:pt x="818" y="23"/>
                  <a:pt x="818" y="15"/>
                </a:cubicBezTo>
                <a:cubicBezTo>
                  <a:pt x="818" y="7"/>
                  <a:pt x="812" y="0"/>
                  <a:pt x="804" y="0"/>
                </a:cubicBezTo>
                <a:close/>
                <a:moveTo>
                  <a:pt x="804" y="33"/>
                </a:moveTo>
                <a:cubicBezTo>
                  <a:pt x="795" y="33"/>
                  <a:pt x="789" y="40"/>
                  <a:pt x="789" y="48"/>
                </a:cubicBezTo>
                <a:cubicBezTo>
                  <a:pt x="789" y="56"/>
                  <a:pt x="795" y="63"/>
                  <a:pt x="804" y="63"/>
                </a:cubicBezTo>
                <a:cubicBezTo>
                  <a:pt x="812" y="63"/>
                  <a:pt x="818" y="56"/>
                  <a:pt x="818" y="48"/>
                </a:cubicBezTo>
                <a:cubicBezTo>
                  <a:pt x="818" y="40"/>
                  <a:pt x="812" y="33"/>
                  <a:pt x="804" y="33"/>
                </a:cubicBezTo>
                <a:close/>
                <a:moveTo>
                  <a:pt x="804" y="66"/>
                </a:moveTo>
                <a:cubicBezTo>
                  <a:pt x="795" y="66"/>
                  <a:pt x="789" y="72"/>
                  <a:pt x="789" y="81"/>
                </a:cubicBezTo>
                <a:cubicBezTo>
                  <a:pt x="789" y="89"/>
                  <a:pt x="795" y="95"/>
                  <a:pt x="804" y="95"/>
                </a:cubicBezTo>
                <a:cubicBezTo>
                  <a:pt x="812" y="95"/>
                  <a:pt x="818" y="89"/>
                  <a:pt x="818" y="81"/>
                </a:cubicBezTo>
                <a:cubicBezTo>
                  <a:pt x="818" y="72"/>
                  <a:pt x="812" y="66"/>
                  <a:pt x="804" y="66"/>
                </a:cubicBezTo>
                <a:close/>
                <a:moveTo>
                  <a:pt x="804" y="99"/>
                </a:moveTo>
                <a:cubicBezTo>
                  <a:pt x="795" y="99"/>
                  <a:pt x="789" y="105"/>
                  <a:pt x="789" y="114"/>
                </a:cubicBezTo>
                <a:cubicBezTo>
                  <a:pt x="789" y="122"/>
                  <a:pt x="795" y="128"/>
                  <a:pt x="804" y="128"/>
                </a:cubicBezTo>
                <a:cubicBezTo>
                  <a:pt x="812" y="128"/>
                  <a:pt x="818" y="122"/>
                  <a:pt x="818" y="114"/>
                </a:cubicBezTo>
                <a:cubicBezTo>
                  <a:pt x="818" y="105"/>
                  <a:pt x="812" y="99"/>
                  <a:pt x="804" y="99"/>
                </a:cubicBezTo>
                <a:close/>
                <a:moveTo>
                  <a:pt x="804" y="132"/>
                </a:moveTo>
                <a:cubicBezTo>
                  <a:pt x="795" y="132"/>
                  <a:pt x="789" y="138"/>
                  <a:pt x="789" y="147"/>
                </a:cubicBezTo>
                <a:cubicBezTo>
                  <a:pt x="789" y="155"/>
                  <a:pt x="795" y="161"/>
                  <a:pt x="804" y="161"/>
                </a:cubicBezTo>
                <a:cubicBezTo>
                  <a:pt x="812" y="161"/>
                  <a:pt x="818" y="155"/>
                  <a:pt x="818" y="147"/>
                </a:cubicBezTo>
                <a:cubicBezTo>
                  <a:pt x="818" y="138"/>
                  <a:pt x="812" y="132"/>
                  <a:pt x="804" y="132"/>
                </a:cubicBezTo>
                <a:close/>
                <a:moveTo>
                  <a:pt x="804" y="165"/>
                </a:moveTo>
                <a:cubicBezTo>
                  <a:pt x="795" y="165"/>
                  <a:pt x="789" y="171"/>
                  <a:pt x="789" y="179"/>
                </a:cubicBezTo>
                <a:cubicBezTo>
                  <a:pt x="789" y="188"/>
                  <a:pt x="795" y="194"/>
                  <a:pt x="804" y="194"/>
                </a:cubicBezTo>
                <a:cubicBezTo>
                  <a:pt x="812" y="194"/>
                  <a:pt x="818" y="188"/>
                  <a:pt x="818" y="179"/>
                </a:cubicBezTo>
                <a:cubicBezTo>
                  <a:pt x="818" y="171"/>
                  <a:pt x="812" y="165"/>
                  <a:pt x="804" y="165"/>
                </a:cubicBezTo>
                <a:close/>
                <a:moveTo>
                  <a:pt x="804" y="198"/>
                </a:moveTo>
                <a:cubicBezTo>
                  <a:pt x="795" y="198"/>
                  <a:pt x="789" y="204"/>
                  <a:pt x="789" y="212"/>
                </a:cubicBezTo>
                <a:cubicBezTo>
                  <a:pt x="789" y="221"/>
                  <a:pt x="795" y="227"/>
                  <a:pt x="804" y="227"/>
                </a:cubicBezTo>
                <a:cubicBezTo>
                  <a:pt x="812" y="227"/>
                  <a:pt x="818" y="221"/>
                  <a:pt x="818" y="212"/>
                </a:cubicBezTo>
                <a:cubicBezTo>
                  <a:pt x="818" y="204"/>
                  <a:pt x="812" y="198"/>
                  <a:pt x="804" y="198"/>
                </a:cubicBezTo>
                <a:close/>
                <a:moveTo>
                  <a:pt x="804" y="230"/>
                </a:moveTo>
                <a:cubicBezTo>
                  <a:pt x="795" y="230"/>
                  <a:pt x="789" y="237"/>
                  <a:pt x="789" y="245"/>
                </a:cubicBezTo>
                <a:cubicBezTo>
                  <a:pt x="789" y="253"/>
                  <a:pt x="795" y="260"/>
                  <a:pt x="804" y="260"/>
                </a:cubicBezTo>
                <a:cubicBezTo>
                  <a:pt x="812" y="260"/>
                  <a:pt x="818" y="253"/>
                  <a:pt x="818" y="245"/>
                </a:cubicBezTo>
                <a:cubicBezTo>
                  <a:pt x="818" y="237"/>
                  <a:pt x="812" y="230"/>
                  <a:pt x="804" y="230"/>
                </a:cubicBezTo>
                <a:close/>
                <a:moveTo>
                  <a:pt x="804" y="263"/>
                </a:moveTo>
                <a:cubicBezTo>
                  <a:pt x="795" y="263"/>
                  <a:pt x="789" y="270"/>
                  <a:pt x="789" y="278"/>
                </a:cubicBezTo>
                <a:cubicBezTo>
                  <a:pt x="789" y="286"/>
                  <a:pt x="795" y="293"/>
                  <a:pt x="804" y="293"/>
                </a:cubicBezTo>
                <a:cubicBezTo>
                  <a:pt x="812" y="293"/>
                  <a:pt x="818" y="286"/>
                  <a:pt x="818" y="278"/>
                </a:cubicBezTo>
                <a:cubicBezTo>
                  <a:pt x="818" y="270"/>
                  <a:pt x="812" y="263"/>
                  <a:pt x="804" y="263"/>
                </a:cubicBezTo>
                <a:close/>
                <a:moveTo>
                  <a:pt x="804" y="296"/>
                </a:moveTo>
                <a:cubicBezTo>
                  <a:pt x="795" y="296"/>
                  <a:pt x="789" y="303"/>
                  <a:pt x="789" y="311"/>
                </a:cubicBezTo>
                <a:cubicBezTo>
                  <a:pt x="789" y="319"/>
                  <a:pt x="795" y="326"/>
                  <a:pt x="804" y="326"/>
                </a:cubicBezTo>
                <a:cubicBezTo>
                  <a:pt x="812" y="326"/>
                  <a:pt x="818" y="319"/>
                  <a:pt x="818" y="311"/>
                </a:cubicBezTo>
                <a:cubicBezTo>
                  <a:pt x="818" y="303"/>
                  <a:pt x="812" y="296"/>
                  <a:pt x="804" y="296"/>
                </a:cubicBezTo>
                <a:close/>
                <a:moveTo>
                  <a:pt x="804" y="329"/>
                </a:moveTo>
                <a:cubicBezTo>
                  <a:pt x="795" y="329"/>
                  <a:pt x="789" y="336"/>
                  <a:pt x="789" y="344"/>
                </a:cubicBezTo>
                <a:cubicBezTo>
                  <a:pt x="789" y="352"/>
                  <a:pt x="795" y="359"/>
                  <a:pt x="804" y="359"/>
                </a:cubicBezTo>
                <a:cubicBezTo>
                  <a:pt x="812" y="359"/>
                  <a:pt x="818" y="352"/>
                  <a:pt x="818" y="344"/>
                </a:cubicBezTo>
                <a:cubicBezTo>
                  <a:pt x="818" y="336"/>
                  <a:pt x="812" y="329"/>
                  <a:pt x="804" y="329"/>
                </a:cubicBezTo>
                <a:close/>
                <a:moveTo>
                  <a:pt x="804" y="362"/>
                </a:moveTo>
                <a:cubicBezTo>
                  <a:pt x="795" y="362"/>
                  <a:pt x="789" y="369"/>
                  <a:pt x="789" y="377"/>
                </a:cubicBezTo>
                <a:cubicBezTo>
                  <a:pt x="789" y="385"/>
                  <a:pt x="795" y="392"/>
                  <a:pt x="804" y="392"/>
                </a:cubicBezTo>
                <a:cubicBezTo>
                  <a:pt x="812" y="392"/>
                  <a:pt x="818" y="385"/>
                  <a:pt x="818" y="377"/>
                </a:cubicBezTo>
                <a:cubicBezTo>
                  <a:pt x="818" y="369"/>
                  <a:pt x="812" y="362"/>
                  <a:pt x="804" y="362"/>
                </a:cubicBezTo>
                <a:close/>
                <a:moveTo>
                  <a:pt x="804" y="395"/>
                </a:moveTo>
                <a:cubicBezTo>
                  <a:pt x="795" y="395"/>
                  <a:pt x="789" y="402"/>
                  <a:pt x="789" y="410"/>
                </a:cubicBezTo>
                <a:cubicBezTo>
                  <a:pt x="789" y="418"/>
                  <a:pt x="795" y="425"/>
                  <a:pt x="804" y="425"/>
                </a:cubicBezTo>
                <a:cubicBezTo>
                  <a:pt x="812" y="425"/>
                  <a:pt x="818" y="418"/>
                  <a:pt x="818" y="410"/>
                </a:cubicBezTo>
                <a:cubicBezTo>
                  <a:pt x="818" y="402"/>
                  <a:pt x="812" y="395"/>
                  <a:pt x="804" y="395"/>
                </a:cubicBezTo>
                <a:close/>
                <a:moveTo>
                  <a:pt x="804" y="428"/>
                </a:moveTo>
                <a:cubicBezTo>
                  <a:pt x="795" y="428"/>
                  <a:pt x="789" y="435"/>
                  <a:pt x="789" y="443"/>
                </a:cubicBezTo>
                <a:cubicBezTo>
                  <a:pt x="789" y="451"/>
                  <a:pt x="795" y="458"/>
                  <a:pt x="804" y="458"/>
                </a:cubicBezTo>
                <a:cubicBezTo>
                  <a:pt x="812" y="458"/>
                  <a:pt x="818" y="451"/>
                  <a:pt x="818" y="443"/>
                </a:cubicBezTo>
                <a:cubicBezTo>
                  <a:pt x="818" y="435"/>
                  <a:pt x="812" y="428"/>
                  <a:pt x="804" y="428"/>
                </a:cubicBezTo>
                <a:close/>
                <a:moveTo>
                  <a:pt x="804" y="461"/>
                </a:moveTo>
                <a:cubicBezTo>
                  <a:pt x="795" y="461"/>
                  <a:pt x="789" y="468"/>
                  <a:pt x="789" y="476"/>
                </a:cubicBezTo>
                <a:cubicBezTo>
                  <a:pt x="789" y="484"/>
                  <a:pt x="795" y="491"/>
                  <a:pt x="804" y="491"/>
                </a:cubicBezTo>
                <a:cubicBezTo>
                  <a:pt x="812" y="491"/>
                  <a:pt x="818" y="484"/>
                  <a:pt x="818" y="476"/>
                </a:cubicBezTo>
                <a:cubicBezTo>
                  <a:pt x="818" y="468"/>
                  <a:pt x="812" y="461"/>
                  <a:pt x="804" y="461"/>
                </a:cubicBezTo>
                <a:close/>
                <a:moveTo>
                  <a:pt x="804" y="494"/>
                </a:moveTo>
                <a:cubicBezTo>
                  <a:pt x="795" y="494"/>
                  <a:pt x="789" y="500"/>
                  <a:pt x="789" y="509"/>
                </a:cubicBezTo>
                <a:cubicBezTo>
                  <a:pt x="789" y="517"/>
                  <a:pt x="795" y="523"/>
                  <a:pt x="804" y="523"/>
                </a:cubicBezTo>
                <a:cubicBezTo>
                  <a:pt x="812" y="523"/>
                  <a:pt x="818" y="517"/>
                  <a:pt x="818" y="509"/>
                </a:cubicBezTo>
                <a:cubicBezTo>
                  <a:pt x="818" y="500"/>
                  <a:pt x="812" y="494"/>
                  <a:pt x="804" y="494"/>
                </a:cubicBezTo>
                <a:close/>
                <a:moveTo>
                  <a:pt x="804" y="527"/>
                </a:moveTo>
                <a:cubicBezTo>
                  <a:pt x="795" y="527"/>
                  <a:pt x="789" y="533"/>
                  <a:pt x="789" y="542"/>
                </a:cubicBezTo>
                <a:cubicBezTo>
                  <a:pt x="789" y="550"/>
                  <a:pt x="795" y="556"/>
                  <a:pt x="804" y="556"/>
                </a:cubicBezTo>
                <a:cubicBezTo>
                  <a:pt x="812" y="556"/>
                  <a:pt x="818" y="550"/>
                  <a:pt x="818" y="542"/>
                </a:cubicBezTo>
                <a:cubicBezTo>
                  <a:pt x="818" y="533"/>
                  <a:pt x="812" y="527"/>
                  <a:pt x="804" y="527"/>
                </a:cubicBezTo>
                <a:close/>
                <a:moveTo>
                  <a:pt x="804" y="560"/>
                </a:moveTo>
                <a:cubicBezTo>
                  <a:pt x="795" y="560"/>
                  <a:pt x="789" y="566"/>
                  <a:pt x="789" y="574"/>
                </a:cubicBezTo>
                <a:cubicBezTo>
                  <a:pt x="789" y="583"/>
                  <a:pt x="795" y="589"/>
                  <a:pt x="804" y="589"/>
                </a:cubicBezTo>
                <a:cubicBezTo>
                  <a:pt x="812" y="589"/>
                  <a:pt x="818" y="583"/>
                  <a:pt x="818" y="574"/>
                </a:cubicBezTo>
                <a:cubicBezTo>
                  <a:pt x="818" y="566"/>
                  <a:pt x="812" y="560"/>
                  <a:pt x="804" y="560"/>
                </a:cubicBezTo>
                <a:close/>
                <a:moveTo>
                  <a:pt x="804" y="593"/>
                </a:moveTo>
                <a:cubicBezTo>
                  <a:pt x="795" y="593"/>
                  <a:pt x="789" y="599"/>
                  <a:pt x="789" y="607"/>
                </a:cubicBezTo>
                <a:cubicBezTo>
                  <a:pt x="789" y="616"/>
                  <a:pt x="795" y="622"/>
                  <a:pt x="804" y="622"/>
                </a:cubicBezTo>
                <a:cubicBezTo>
                  <a:pt x="812" y="622"/>
                  <a:pt x="818" y="616"/>
                  <a:pt x="818" y="607"/>
                </a:cubicBezTo>
                <a:cubicBezTo>
                  <a:pt x="818" y="599"/>
                  <a:pt x="812" y="593"/>
                  <a:pt x="804" y="593"/>
                </a:cubicBezTo>
                <a:close/>
                <a:moveTo>
                  <a:pt x="804" y="625"/>
                </a:moveTo>
                <a:cubicBezTo>
                  <a:pt x="795" y="625"/>
                  <a:pt x="789" y="632"/>
                  <a:pt x="789" y="640"/>
                </a:cubicBezTo>
                <a:cubicBezTo>
                  <a:pt x="789" y="648"/>
                  <a:pt x="795" y="655"/>
                  <a:pt x="804" y="655"/>
                </a:cubicBezTo>
                <a:cubicBezTo>
                  <a:pt x="812" y="655"/>
                  <a:pt x="818" y="648"/>
                  <a:pt x="818" y="640"/>
                </a:cubicBezTo>
                <a:cubicBezTo>
                  <a:pt x="818" y="632"/>
                  <a:pt x="812" y="625"/>
                  <a:pt x="804" y="625"/>
                </a:cubicBezTo>
                <a:close/>
                <a:moveTo>
                  <a:pt x="804" y="658"/>
                </a:moveTo>
                <a:cubicBezTo>
                  <a:pt x="795" y="658"/>
                  <a:pt x="789" y="665"/>
                  <a:pt x="789" y="673"/>
                </a:cubicBezTo>
                <a:cubicBezTo>
                  <a:pt x="789" y="681"/>
                  <a:pt x="795" y="688"/>
                  <a:pt x="804" y="688"/>
                </a:cubicBezTo>
                <a:cubicBezTo>
                  <a:pt x="812" y="688"/>
                  <a:pt x="818" y="681"/>
                  <a:pt x="818" y="673"/>
                </a:cubicBezTo>
                <a:cubicBezTo>
                  <a:pt x="818" y="665"/>
                  <a:pt x="812" y="658"/>
                  <a:pt x="804" y="658"/>
                </a:cubicBezTo>
                <a:close/>
                <a:moveTo>
                  <a:pt x="804" y="691"/>
                </a:moveTo>
                <a:cubicBezTo>
                  <a:pt x="795" y="691"/>
                  <a:pt x="789" y="698"/>
                  <a:pt x="789" y="706"/>
                </a:cubicBezTo>
                <a:cubicBezTo>
                  <a:pt x="789" y="714"/>
                  <a:pt x="795" y="721"/>
                  <a:pt x="804" y="721"/>
                </a:cubicBezTo>
                <a:cubicBezTo>
                  <a:pt x="812" y="721"/>
                  <a:pt x="818" y="714"/>
                  <a:pt x="818" y="706"/>
                </a:cubicBezTo>
                <a:cubicBezTo>
                  <a:pt x="818" y="698"/>
                  <a:pt x="812" y="691"/>
                  <a:pt x="804" y="691"/>
                </a:cubicBezTo>
                <a:close/>
                <a:moveTo>
                  <a:pt x="804" y="724"/>
                </a:moveTo>
                <a:cubicBezTo>
                  <a:pt x="795" y="724"/>
                  <a:pt x="789" y="731"/>
                  <a:pt x="789" y="739"/>
                </a:cubicBezTo>
                <a:cubicBezTo>
                  <a:pt x="789" y="747"/>
                  <a:pt x="795" y="754"/>
                  <a:pt x="804" y="754"/>
                </a:cubicBezTo>
                <a:cubicBezTo>
                  <a:pt x="812" y="754"/>
                  <a:pt x="818" y="747"/>
                  <a:pt x="818" y="739"/>
                </a:cubicBezTo>
                <a:cubicBezTo>
                  <a:pt x="818" y="731"/>
                  <a:pt x="812" y="724"/>
                  <a:pt x="804" y="724"/>
                </a:cubicBezTo>
                <a:close/>
                <a:moveTo>
                  <a:pt x="804" y="757"/>
                </a:moveTo>
                <a:cubicBezTo>
                  <a:pt x="795" y="757"/>
                  <a:pt x="789" y="764"/>
                  <a:pt x="789" y="772"/>
                </a:cubicBezTo>
                <a:cubicBezTo>
                  <a:pt x="789" y="780"/>
                  <a:pt x="795" y="787"/>
                  <a:pt x="804" y="787"/>
                </a:cubicBezTo>
                <a:cubicBezTo>
                  <a:pt x="812" y="787"/>
                  <a:pt x="818" y="780"/>
                  <a:pt x="818" y="772"/>
                </a:cubicBezTo>
                <a:cubicBezTo>
                  <a:pt x="818" y="764"/>
                  <a:pt x="812" y="757"/>
                  <a:pt x="804" y="757"/>
                </a:cubicBezTo>
                <a:close/>
                <a:moveTo>
                  <a:pt x="804" y="790"/>
                </a:moveTo>
                <a:cubicBezTo>
                  <a:pt x="795" y="790"/>
                  <a:pt x="789" y="797"/>
                  <a:pt x="789" y="805"/>
                </a:cubicBezTo>
                <a:cubicBezTo>
                  <a:pt x="789" y="813"/>
                  <a:pt x="795" y="820"/>
                  <a:pt x="804" y="820"/>
                </a:cubicBezTo>
                <a:cubicBezTo>
                  <a:pt x="812" y="820"/>
                  <a:pt x="818" y="813"/>
                  <a:pt x="818" y="805"/>
                </a:cubicBezTo>
                <a:cubicBezTo>
                  <a:pt x="818" y="797"/>
                  <a:pt x="812" y="790"/>
                  <a:pt x="804" y="790"/>
                </a:cubicBezTo>
                <a:close/>
                <a:moveTo>
                  <a:pt x="804" y="823"/>
                </a:moveTo>
                <a:cubicBezTo>
                  <a:pt x="795" y="823"/>
                  <a:pt x="789" y="830"/>
                  <a:pt x="789" y="838"/>
                </a:cubicBezTo>
                <a:cubicBezTo>
                  <a:pt x="789" y="846"/>
                  <a:pt x="795" y="853"/>
                  <a:pt x="804" y="853"/>
                </a:cubicBezTo>
                <a:cubicBezTo>
                  <a:pt x="812" y="853"/>
                  <a:pt x="818" y="846"/>
                  <a:pt x="818" y="838"/>
                </a:cubicBezTo>
                <a:cubicBezTo>
                  <a:pt x="818" y="830"/>
                  <a:pt x="812" y="823"/>
                  <a:pt x="804" y="823"/>
                </a:cubicBezTo>
                <a:close/>
                <a:moveTo>
                  <a:pt x="804" y="856"/>
                </a:moveTo>
                <a:cubicBezTo>
                  <a:pt x="795" y="856"/>
                  <a:pt x="789" y="863"/>
                  <a:pt x="789" y="871"/>
                </a:cubicBezTo>
                <a:cubicBezTo>
                  <a:pt x="789" y="879"/>
                  <a:pt x="795" y="886"/>
                  <a:pt x="804" y="886"/>
                </a:cubicBezTo>
                <a:cubicBezTo>
                  <a:pt x="812" y="886"/>
                  <a:pt x="818" y="879"/>
                  <a:pt x="818" y="871"/>
                </a:cubicBezTo>
                <a:cubicBezTo>
                  <a:pt x="818" y="863"/>
                  <a:pt x="812" y="856"/>
                  <a:pt x="804" y="856"/>
                </a:cubicBezTo>
                <a:close/>
                <a:moveTo>
                  <a:pt x="804" y="889"/>
                </a:moveTo>
                <a:cubicBezTo>
                  <a:pt x="795" y="889"/>
                  <a:pt x="789" y="895"/>
                  <a:pt x="789" y="904"/>
                </a:cubicBezTo>
                <a:cubicBezTo>
                  <a:pt x="789" y="912"/>
                  <a:pt x="795" y="918"/>
                  <a:pt x="804" y="918"/>
                </a:cubicBezTo>
                <a:cubicBezTo>
                  <a:pt x="812" y="918"/>
                  <a:pt x="818" y="912"/>
                  <a:pt x="818" y="904"/>
                </a:cubicBezTo>
                <a:cubicBezTo>
                  <a:pt x="818" y="895"/>
                  <a:pt x="812" y="889"/>
                  <a:pt x="804" y="889"/>
                </a:cubicBezTo>
                <a:close/>
                <a:moveTo>
                  <a:pt x="804" y="922"/>
                </a:moveTo>
                <a:cubicBezTo>
                  <a:pt x="795" y="922"/>
                  <a:pt x="789" y="928"/>
                  <a:pt x="789" y="937"/>
                </a:cubicBezTo>
                <a:cubicBezTo>
                  <a:pt x="789" y="945"/>
                  <a:pt x="795" y="951"/>
                  <a:pt x="804" y="951"/>
                </a:cubicBezTo>
                <a:cubicBezTo>
                  <a:pt x="812" y="951"/>
                  <a:pt x="818" y="945"/>
                  <a:pt x="818" y="937"/>
                </a:cubicBezTo>
                <a:cubicBezTo>
                  <a:pt x="818" y="928"/>
                  <a:pt x="812" y="922"/>
                  <a:pt x="804" y="922"/>
                </a:cubicBezTo>
                <a:close/>
                <a:moveTo>
                  <a:pt x="804" y="955"/>
                </a:moveTo>
                <a:cubicBezTo>
                  <a:pt x="795" y="955"/>
                  <a:pt x="789" y="961"/>
                  <a:pt x="789" y="970"/>
                </a:cubicBezTo>
                <a:cubicBezTo>
                  <a:pt x="789" y="978"/>
                  <a:pt x="795" y="984"/>
                  <a:pt x="804" y="984"/>
                </a:cubicBezTo>
                <a:cubicBezTo>
                  <a:pt x="812" y="984"/>
                  <a:pt x="818" y="978"/>
                  <a:pt x="818" y="970"/>
                </a:cubicBezTo>
                <a:cubicBezTo>
                  <a:pt x="818" y="961"/>
                  <a:pt x="812" y="955"/>
                  <a:pt x="804" y="955"/>
                </a:cubicBezTo>
                <a:close/>
                <a:moveTo>
                  <a:pt x="804" y="988"/>
                </a:moveTo>
                <a:cubicBezTo>
                  <a:pt x="795" y="988"/>
                  <a:pt x="789" y="994"/>
                  <a:pt x="789" y="1002"/>
                </a:cubicBezTo>
                <a:cubicBezTo>
                  <a:pt x="789" y="1011"/>
                  <a:pt x="795" y="1017"/>
                  <a:pt x="804" y="1017"/>
                </a:cubicBezTo>
                <a:cubicBezTo>
                  <a:pt x="812" y="1017"/>
                  <a:pt x="818" y="1011"/>
                  <a:pt x="818" y="1002"/>
                </a:cubicBezTo>
                <a:cubicBezTo>
                  <a:pt x="818" y="994"/>
                  <a:pt x="812" y="988"/>
                  <a:pt x="804" y="988"/>
                </a:cubicBezTo>
                <a:close/>
                <a:moveTo>
                  <a:pt x="804" y="1021"/>
                </a:moveTo>
                <a:cubicBezTo>
                  <a:pt x="795" y="1021"/>
                  <a:pt x="789" y="1027"/>
                  <a:pt x="789" y="1035"/>
                </a:cubicBezTo>
                <a:cubicBezTo>
                  <a:pt x="789" y="1044"/>
                  <a:pt x="795" y="1050"/>
                  <a:pt x="804" y="1050"/>
                </a:cubicBezTo>
                <a:cubicBezTo>
                  <a:pt x="812" y="1050"/>
                  <a:pt x="818" y="1044"/>
                  <a:pt x="818" y="1035"/>
                </a:cubicBezTo>
                <a:cubicBezTo>
                  <a:pt x="818" y="1027"/>
                  <a:pt x="812" y="1021"/>
                  <a:pt x="804" y="1021"/>
                </a:cubicBezTo>
                <a:close/>
                <a:moveTo>
                  <a:pt x="804" y="1053"/>
                </a:moveTo>
                <a:cubicBezTo>
                  <a:pt x="795" y="1053"/>
                  <a:pt x="789" y="1060"/>
                  <a:pt x="789" y="1068"/>
                </a:cubicBezTo>
                <a:cubicBezTo>
                  <a:pt x="789" y="1076"/>
                  <a:pt x="795" y="1083"/>
                  <a:pt x="804" y="1083"/>
                </a:cubicBezTo>
                <a:cubicBezTo>
                  <a:pt x="812" y="1083"/>
                  <a:pt x="818" y="1076"/>
                  <a:pt x="818" y="1068"/>
                </a:cubicBezTo>
                <a:cubicBezTo>
                  <a:pt x="818" y="1060"/>
                  <a:pt x="812" y="1053"/>
                  <a:pt x="804" y="1053"/>
                </a:cubicBezTo>
                <a:close/>
                <a:moveTo>
                  <a:pt x="804" y="1086"/>
                </a:moveTo>
                <a:cubicBezTo>
                  <a:pt x="795" y="1086"/>
                  <a:pt x="789" y="1093"/>
                  <a:pt x="789" y="1101"/>
                </a:cubicBezTo>
                <a:cubicBezTo>
                  <a:pt x="789" y="1109"/>
                  <a:pt x="795" y="1116"/>
                  <a:pt x="804" y="1116"/>
                </a:cubicBezTo>
                <a:cubicBezTo>
                  <a:pt x="812" y="1116"/>
                  <a:pt x="818" y="1109"/>
                  <a:pt x="818" y="1101"/>
                </a:cubicBezTo>
                <a:cubicBezTo>
                  <a:pt x="818" y="1093"/>
                  <a:pt x="812" y="1086"/>
                  <a:pt x="804" y="1086"/>
                </a:cubicBezTo>
                <a:close/>
                <a:moveTo>
                  <a:pt x="804" y="1119"/>
                </a:moveTo>
                <a:cubicBezTo>
                  <a:pt x="795" y="1119"/>
                  <a:pt x="789" y="1126"/>
                  <a:pt x="789" y="1134"/>
                </a:cubicBezTo>
                <a:cubicBezTo>
                  <a:pt x="789" y="1142"/>
                  <a:pt x="795" y="1149"/>
                  <a:pt x="804" y="1149"/>
                </a:cubicBezTo>
                <a:cubicBezTo>
                  <a:pt x="812" y="1149"/>
                  <a:pt x="818" y="1142"/>
                  <a:pt x="818" y="1134"/>
                </a:cubicBezTo>
                <a:cubicBezTo>
                  <a:pt x="818" y="1126"/>
                  <a:pt x="812" y="1119"/>
                  <a:pt x="804" y="1119"/>
                </a:cubicBezTo>
                <a:close/>
                <a:moveTo>
                  <a:pt x="804" y="1152"/>
                </a:moveTo>
                <a:cubicBezTo>
                  <a:pt x="795" y="1152"/>
                  <a:pt x="789" y="1159"/>
                  <a:pt x="789" y="1167"/>
                </a:cubicBezTo>
                <a:cubicBezTo>
                  <a:pt x="789" y="1175"/>
                  <a:pt x="795" y="1182"/>
                  <a:pt x="804" y="1182"/>
                </a:cubicBezTo>
                <a:cubicBezTo>
                  <a:pt x="812" y="1182"/>
                  <a:pt x="818" y="1175"/>
                  <a:pt x="818" y="1167"/>
                </a:cubicBezTo>
                <a:cubicBezTo>
                  <a:pt x="818" y="1159"/>
                  <a:pt x="812" y="1152"/>
                  <a:pt x="804" y="1152"/>
                </a:cubicBezTo>
                <a:close/>
                <a:moveTo>
                  <a:pt x="804" y="1185"/>
                </a:moveTo>
                <a:cubicBezTo>
                  <a:pt x="795" y="1185"/>
                  <a:pt x="789" y="1192"/>
                  <a:pt x="789" y="1200"/>
                </a:cubicBezTo>
                <a:cubicBezTo>
                  <a:pt x="789" y="1208"/>
                  <a:pt x="795" y="1215"/>
                  <a:pt x="804" y="1215"/>
                </a:cubicBezTo>
                <a:cubicBezTo>
                  <a:pt x="812" y="1215"/>
                  <a:pt x="818" y="1208"/>
                  <a:pt x="818" y="1200"/>
                </a:cubicBezTo>
                <a:cubicBezTo>
                  <a:pt x="818" y="1192"/>
                  <a:pt x="812" y="1185"/>
                  <a:pt x="804" y="1185"/>
                </a:cubicBezTo>
                <a:close/>
                <a:moveTo>
                  <a:pt x="804" y="1218"/>
                </a:moveTo>
                <a:cubicBezTo>
                  <a:pt x="795" y="1218"/>
                  <a:pt x="789" y="1225"/>
                  <a:pt x="789" y="1233"/>
                </a:cubicBezTo>
                <a:cubicBezTo>
                  <a:pt x="789" y="1241"/>
                  <a:pt x="795" y="1248"/>
                  <a:pt x="804" y="1248"/>
                </a:cubicBezTo>
                <a:cubicBezTo>
                  <a:pt x="812" y="1248"/>
                  <a:pt x="818" y="1241"/>
                  <a:pt x="818" y="1233"/>
                </a:cubicBezTo>
                <a:cubicBezTo>
                  <a:pt x="818" y="1225"/>
                  <a:pt x="812" y="1218"/>
                  <a:pt x="804" y="1218"/>
                </a:cubicBezTo>
                <a:close/>
                <a:moveTo>
                  <a:pt x="804" y="1251"/>
                </a:moveTo>
                <a:cubicBezTo>
                  <a:pt x="795" y="1251"/>
                  <a:pt x="789" y="1258"/>
                  <a:pt x="789" y="1266"/>
                </a:cubicBezTo>
                <a:cubicBezTo>
                  <a:pt x="789" y="1274"/>
                  <a:pt x="795" y="1281"/>
                  <a:pt x="804" y="1281"/>
                </a:cubicBezTo>
                <a:cubicBezTo>
                  <a:pt x="812" y="1281"/>
                  <a:pt x="818" y="1274"/>
                  <a:pt x="818" y="1266"/>
                </a:cubicBezTo>
                <a:cubicBezTo>
                  <a:pt x="818" y="1258"/>
                  <a:pt x="812" y="1251"/>
                  <a:pt x="804" y="1251"/>
                </a:cubicBezTo>
                <a:close/>
                <a:moveTo>
                  <a:pt x="804" y="1284"/>
                </a:moveTo>
                <a:cubicBezTo>
                  <a:pt x="795" y="1284"/>
                  <a:pt x="789" y="1291"/>
                  <a:pt x="789" y="1299"/>
                </a:cubicBezTo>
                <a:cubicBezTo>
                  <a:pt x="789" y="1307"/>
                  <a:pt x="795" y="1314"/>
                  <a:pt x="804" y="1314"/>
                </a:cubicBezTo>
                <a:cubicBezTo>
                  <a:pt x="812" y="1314"/>
                  <a:pt x="818" y="1307"/>
                  <a:pt x="818" y="1299"/>
                </a:cubicBezTo>
                <a:cubicBezTo>
                  <a:pt x="818" y="1291"/>
                  <a:pt x="812" y="1284"/>
                  <a:pt x="804" y="1284"/>
                </a:cubicBezTo>
                <a:close/>
                <a:moveTo>
                  <a:pt x="804" y="1317"/>
                </a:moveTo>
                <a:cubicBezTo>
                  <a:pt x="795" y="1317"/>
                  <a:pt x="789" y="1323"/>
                  <a:pt x="789" y="1332"/>
                </a:cubicBezTo>
                <a:cubicBezTo>
                  <a:pt x="789" y="1340"/>
                  <a:pt x="795" y="1346"/>
                  <a:pt x="804" y="1346"/>
                </a:cubicBezTo>
                <a:cubicBezTo>
                  <a:pt x="812" y="1346"/>
                  <a:pt x="818" y="1340"/>
                  <a:pt x="818" y="1332"/>
                </a:cubicBezTo>
                <a:cubicBezTo>
                  <a:pt x="818" y="1323"/>
                  <a:pt x="812" y="1317"/>
                  <a:pt x="804" y="1317"/>
                </a:cubicBezTo>
                <a:close/>
                <a:moveTo>
                  <a:pt x="804" y="1350"/>
                </a:moveTo>
                <a:cubicBezTo>
                  <a:pt x="795" y="1350"/>
                  <a:pt x="789" y="1356"/>
                  <a:pt x="789" y="1365"/>
                </a:cubicBezTo>
                <a:cubicBezTo>
                  <a:pt x="789" y="1373"/>
                  <a:pt x="795" y="1379"/>
                  <a:pt x="804" y="1379"/>
                </a:cubicBezTo>
                <a:cubicBezTo>
                  <a:pt x="812" y="1379"/>
                  <a:pt x="818" y="1373"/>
                  <a:pt x="818" y="1365"/>
                </a:cubicBezTo>
                <a:cubicBezTo>
                  <a:pt x="818" y="1356"/>
                  <a:pt x="812" y="1350"/>
                  <a:pt x="804" y="1350"/>
                </a:cubicBezTo>
                <a:close/>
                <a:moveTo>
                  <a:pt x="804" y="1383"/>
                </a:moveTo>
                <a:cubicBezTo>
                  <a:pt x="795" y="1383"/>
                  <a:pt x="789" y="1389"/>
                  <a:pt x="789" y="1397"/>
                </a:cubicBezTo>
                <a:cubicBezTo>
                  <a:pt x="789" y="1406"/>
                  <a:pt x="795" y="1412"/>
                  <a:pt x="804" y="1412"/>
                </a:cubicBezTo>
                <a:cubicBezTo>
                  <a:pt x="812" y="1412"/>
                  <a:pt x="818" y="1406"/>
                  <a:pt x="818" y="1397"/>
                </a:cubicBezTo>
                <a:cubicBezTo>
                  <a:pt x="818" y="1389"/>
                  <a:pt x="812" y="1383"/>
                  <a:pt x="804" y="1383"/>
                </a:cubicBezTo>
                <a:close/>
                <a:moveTo>
                  <a:pt x="804" y="1416"/>
                </a:moveTo>
                <a:cubicBezTo>
                  <a:pt x="795" y="1416"/>
                  <a:pt x="789" y="1422"/>
                  <a:pt x="789" y="1430"/>
                </a:cubicBezTo>
                <a:cubicBezTo>
                  <a:pt x="789" y="1439"/>
                  <a:pt x="795" y="1445"/>
                  <a:pt x="804" y="1445"/>
                </a:cubicBezTo>
                <a:cubicBezTo>
                  <a:pt x="812" y="1445"/>
                  <a:pt x="818" y="1439"/>
                  <a:pt x="818" y="1430"/>
                </a:cubicBezTo>
                <a:cubicBezTo>
                  <a:pt x="818" y="1422"/>
                  <a:pt x="812" y="1416"/>
                  <a:pt x="804" y="1416"/>
                </a:cubicBezTo>
                <a:close/>
                <a:moveTo>
                  <a:pt x="836" y="0"/>
                </a:moveTo>
                <a:cubicBezTo>
                  <a:pt x="828" y="0"/>
                  <a:pt x="822" y="7"/>
                  <a:pt x="822" y="15"/>
                </a:cubicBezTo>
                <a:cubicBezTo>
                  <a:pt x="822" y="23"/>
                  <a:pt x="828" y="30"/>
                  <a:pt x="836" y="30"/>
                </a:cubicBezTo>
                <a:cubicBezTo>
                  <a:pt x="845" y="30"/>
                  <a:pt x="851" y="23"/>
                  <a:pt x="851" y="15"/>
                </a:cubicBezTo>
                <a:cubicBezTo>
                  <a:pt x="851" y="7"/>
                  <a:pt x="845" y="0"/>
                  <a:pt x="836" y="0"/>
                </a:cubicBezTo>
                <a:close/>
                <a:moveTo>
                  <a:pt x="836" y="33"/>
                </a:moveTo>
                <a:cubicBezTo>
                  <a:pt x="828" y="33"/>
                  <a:pt x="822" y="40"/>
                  <a:pt x="822" y="48"/>
                </a:cubicBezTo>
                <a:cubicBezTo>
                  <a:pt x="822" y="56"/>
                  <a:pt x="828" y="63"/>
                  <a:pt x="836" y="63"/>
                </a:cubicBezTo>
                <a:cubicBezTo>
                  <a:pt x="845" y="63"/>
                  <a:pt x="851" y="56"/>
                  <a:pt x="851" y="48"/>
                </a:cubicBezTo>
                <a:cubicBezTo>
                  <a:pt x="851" y="40"/>
                  <a:pt x="845" y="33"/>
                  <a:pt x="836" y="33"/>
                </a:cubicBezTo>
                <a:close/>
                <a:moveTo>
                  <a:pt x="836" y="66"/>
                </a:moveTo>
                <a:cubicBezTo>
                  <a:pt x="828" y="66"/>
                  <a:pt x="822" y="72"/>
                  <a:pt x="822" y="81"/>
                </a:cubicBezTo>
                <a:cubicBezTo>
                  <a:pt x="822" y="89"/>
                  <a:pt x="828" y="95"/>
                  <a:pt x="836" y="95"/>
                </a:cubicBezTo>
                <a:cubicBezTo>
                  <a:pt x="845" y="95"/>
                  <a:pt x="851" y="89"/>
                  <a:pt x="851" y="81"/>
                </a:cubicBezTo>
                <a:cubicBezTo>
                  <a:pt x="851" y="72"/>
                  <a:pt x="845" y="66"/>
                  <a:pt x="836" y="66"/>
                </a:cubicBezTo>
                <a:close/>
                <a:moveTo>
                  <a:pt x="836" y="99"/>
                </a:moveTo>
                <a:cubicBezTo>
                  <a:pt x="828" y="99"/>
                  <a:pt x="822" y="105"/>
                  <a:pt x="822" y="114"/>
                </a:cubicBezTo>
                <a:cubicBezTo>
                  <a:pt x="822" y="122"/>
                  <a:pt x="828" y="128"/>
                  <a:pt x="836" y="128"/>
                </a:cubicBezTo>
                <a:cubicBezTo>
                  <a:pt x="845" y="128"/>
                  <a:pt x="851" y="122"/>
                  <a:pt x="851" y="114"/>
                </a:cubicBezTo>
                <a:cubicBezTo>
                  <a:pt x="851" y="105"/>
                  <a:pt x="845" y="99"/>
                  <a:pt x="836" y="99"/>
                </a:cubicBezTo>
                <a:close/>
                <a:moveTo>
                  <a:pt x="836" y="132"/>
                </a:moveTo>
                <a:cubicBezTo>
                  <a:pt x="828" y="132"/>
                  <a:pt x="822" y="138"/>
                  <a:pt x="822" y="147"/>
                </a:cubicBezTo>
                <a:cubicBezTo>
                  <a:pt x="822" y="155"/>
                  <a:pt x="828" y="161"/>
                  <a:pt x="836" y="161"/>
                </a:cubicBezTo>
                <a:cubicBezTo>
                  <a:pt x="845" y="161"/>
                  <a:pt x="851" y="155"/>
                  <a:pt x="851" y="147"/>
                </a:cubicBezTo>
                <a:cubicBezTo>
                  <a:pt x="851" y="138"/>
                  <a:pt x="845" y="132"/>
                  <a:pt x="836" y="132"/>
                </a:cubicBezTo>
                <a:close/>
                <a:moveTo>
                  <a:pt x="836" y="165"/>
                </a:moveTo>
                <a:cubicBezTo>
                  <a:pt x="828" y="165"/>
                  <a:pt x="822" y="171"/>
                  <a:pt x="822" y="179"/>
                </a:cubicBezTo>
                <a:cubicBezTo>
                  <a:pt x="822" y="188"/>
                  <a:pt x="828" y="194"/>
                  <a:pt x="836" y="194"/>
                </a:cubicBezTo>
                <a:cubicBezTo>
                  <a:pt x="845" y="194"/>
                  <a:pt x="851" y="188"/>
                  <a:pt x="851" y="179"/>
                </a:cubicBezTo>
                <a:cubicBezTo>
                  <a:pt x="851" y="171"/>
                  <a:pt x="845" y="165"/>
                  <a:pt x="836" y="165"/>
                </a:cubicBezTo>
                <a:close/>
                <a:moveTo>
                  <a:pt x="836" y="198"/>
                </a:moveTo>
                <a:cubicBezTo>
                  <a:pt x="828" y="198"/>
                  <a:pt x="822" y="204"/>
                  <a:pt x="822" y="212"/>
                </a:cubicBezTo>
                <a:cubicBezTo>
                  <a:pt x="822" y="221"/>
                  <a:pt x="828" y="227"/>
                  <a:pt x="836" y="227"/>
                </a:cubicBezTo>
                <a:cubicBezTo>
                  <a:pt x="845" y="227"/>
                  <a:pt x="851" y="221"/>
                  <a:pt x="851" y="212"/>
                </a:cubicBezTo>
                <a:cubicBezTo>
                  <a:pt x="851" y="204"/>
                  <a:pt x="845" y="198"/>
                  <a:pt x="836" y="198"/>
                </a:cubicBezTo>
                <a:close/>
                <a:moveTo>
                  <a:pt x="836" y="230"/>
                </a:moveTo>
                <a:cubicBezTo>
                  <a:pt x="828" y="230"/>
                  <a:pt x="822" y="237"/>
                  <a:pt x="822" y="245"/>
                </a:cubicBezTo>
                <a:cubicBezTo>
                  <a:pt x="822" y="253"/>
                  <a:pt x="828" y="260"/>
                  <a:pt x="836" y="260"/>
                </a:cubicBezTo>
                <a:cubicBezTo>
                  <a:pt x="845" y="260"/>
                  <a:pt x="851" y="253"/>
                  <a:pt x="851" y="245"/>
                </a:cubicBezTo>
                <a:cubicBezTo>
                  <a:pt x="851" y="237"/>
                  <a:pt x="845" y="230"/>
                  <a:pt x="836" y="230"/>
                </a:cubicBezTo>
                <a:close/>
                <a:moveTo>
                  <a:pt x="836" y="263"/>
                </a:moveTo>
                <a:cubicBezTo>
                  <a:pt x="828" y="263"/>
                  <a:pt x="822" y="270"/>
                  <a:pt x="822" y="278"/>
                </a:cubicBezTo>
                <a:cubicBezTo>
                  <a:pt x="822" y="286"/>
                  <a:pt x="828" y="293"/>
                  <a:pt x="836" y="293"/>
                </a:cubicBezTo>
                <a:cubicBezTo>
                  <a:pt x="845" y="293"/>
                  <a:pt x="851" y="286"/>
                  <a:pt x="851" y="278"/>
                </a:cubicBezTo>
                <a:cubicBezTo>
                  <a:pt x="851" y="270"/>
                  <a:pt x="845" y="263"/>
                  <a:pt x="836" y="263"/>
                </a:cubicBezTo>
                <a:close/>
                <a:moveTo>
                  <a:pt x="836" y="296"/>
                </a:moveTo>
                <a:cubicBezTo>
                  <a:pt x="828" y="296"/>
                  <a:pt x="822" y="303"/>
                  <a:pt x="822" y="311"/>
                </a:cubicBezTo>
                <a:cubicBezTo>
                  <a:pt x="822" y="319"/>
                  <a:pt x="828" y="326"/>
                  <a:pt x="836" y="326"/>
                </a:cubicBezTo>
                <a:cubicBezTo>
                  <a:pt x="845" y="326"/>
                  <a:pt x="851" y="319"/>
                  <a:pt x="851" y="311"/>
                </a:cubicBezTo>
                <a:cubicBezTo>
                  <a:pt x="851" y="303"/>
                  <a:pt x="845" y="296"/>
                  <a:pt x="836" y="296"/>
                </a:cubicBezTo>
                <a:close/>
                <a:moveTo>
                  <a:pt x="836" y="329"/>
                </a:moveTo>
                <a:cubicBezTo>
                  <a:pt x="828" y="329"/>
                  <a:pt x="822" y="336"/>
                  <a:pt x="822" y="344"/>
                </a:cubicBezTo>
                <a:cubicBezTo>
                  <a:pt x="822" y="352"/>
                  <a:pt x="828" y="359"/>
                  <a:pt x="836" y="359"/>
                </a:cubicBezTo>
                <a:cubicBezTo>
                  <a:pt x="845" y="359"/>
                  <a:pt x="851" y="352"/>
                  <a:pt x="851" y="344"/>
                </a:cubicBezTo>
                <a:cubicBezTo>
                  <a:pt x="851" y="336"/>
                  <a:pt x="845" y="329"/>
                  <a:pt x="836" y="329"/>
                </a:cubicBezTo>
                <a:close/>
                <a:moveTo>
                  <a:pt x="836" y="362"/>
                </a:moveTo>
                <a:cubicBezTo>
                  <a:pt x="828" y="362"/>
                  <a:pt x="822" y="369"/>
                  <a:pt x="822" y="377"/>
                </a:cubicBezTo>
                <a:cubicBezTo>
                  <a:pt x="822" y="385"/>
                  <a:pt x="828" y="392"/>
                  <a:pt x="836" y="392"/>
                </a:cubicBezTo>
                <a:cubicBezTo>
                  <a:pt x="845" y="392"/>
                  <a:pt x="851" y="385"/>
                  <a:pt x="851" y="377"/>
                </a:cubicBezTo>
                <a:cubicBezTo>
                  <a:pt x="851" y="369"/>
                  <a:pt x="845" y="362"/>
                  <a:pt x="836" y="362"/>
                </a:cubicBezTo>
                <a:close/>
                <a:moveTo>
                  <a:pt x="836" y="395"/>
                </a:moveTo>
                <a:cubicBezTo>
                  <a:pt x="828" y="395"/>
                  <a:pt x="822" y="402"/>
                  <a:pt x="822" y="410"/>
                </a:cubicBezTo>
                <a:cubicBezTo>
                  <a:pt x="822" y="418"/>
                  <a:pt x="828" y="425"/>
                  <a:pt x="836" y="425"/>
                </a:cubicBezTo>
                <a:cubicBezTo>
                  <a:pt x="845" y="425"/>
                  <a:pt x="851" y="418"/>
                  <a:pt x="851" y="410"/>
                </a:cubicBezTo>
                <a:cubicBezTo>
                  <a:pt x="851" y="402"/>
                  <a:pt x="845" y="395"/>
                  <a:pt x="836" y="395"/>
                </a:cubicBezTo>
                <a:close/>
                <a:moveTo>
                  <a:pt x="836" y="428"/>
                </a:moveTo>
                <a:cubicBezTo>
                  <a:pt x="828" y="428"/>
                  <a:pt x="822" y="435"/>
                  <a:pt x="822" y="443"/>
                </a:cubicBezTo>
                <a:cubicBezTo>
                  <a:pt x="822" y="451"/>
                  <a:pt x="828" y="458"/>
                  <a:pt x="836" y="458"/>
                </a:cubicBezTo>
                <a:cubicBezTo>
                  <a:pt x="845" y="458"/>
                  <a:pt x="851" y="451"/>
                  <a:pt x="851" y="443"/>
                </a:cubicBezTo>
                <a:cubicBezTo>
                  <a:pt x="851" y="435"/>
                  <a:pt x="845" y="428"/>
                  <a:pt x="836" y="428"/>
                </a:cubicBezTo>
                <a:close/>
                <a:moveTo>
                  <a:pt x="836" y="461"/>
                </a:moveTo>
                <a:cubicBezTo>
                  <a:pt x="828" y="461"/>
                  <a:pt x="822" y="468"/>
                  <a:pt x="822" y="476"/>
                </a:cubicBezTo>
                <a:cubicBezTo>
                  <a:pt x="822" y="484"/>
                  <a:pt x="828" y="491"/>
                  <a:pt x="836" y="491"/>
                </a:cubicBezTo>
                <a:cubicBezTo>
                  <a:pt x="845" y="491"/>
                  <a:pt x="851" y="484"/>
                  <a:pt x="851" y="476"/>
                </a:cubicBezTo>
                <a:cubicBezTo>
                  <a:pt x="851" y="468"/>
                  <a:pt x="845" y="461"/>
                  <a:pt x="836" y="461"/>
                </a:cubicBezTo>
                <a:close/>
                <a:moveTo>
                  <a:pt x="836" y="494"/>
                </a:moveTo>
                <a:cubicBezTo>
                  <a:pt x="828" y="494"/>
                  <a:pt x="822" y="500"/>
                  <a:pt x="822" y="509"/>
                </a:cubicBezTo>
                <a:cubicBezTo>
                  <a:pt x="822" y="517"/>
                  <a:pt x="828" y="523"/>
                  <a:pt x="836" y="523"/>
                </a:cubicBezTo>
                <a:cubicBezTo>
                  <a:pt x="845" y="523"/>
                  <a:pt x="851" y="517"/>
                  <a:pt x="851" y="509"/>
                </a:cubicBezTo>
                <a:cubicBezTo>
                  <a:pt x="851" y="500"/>
                  <a:pt x="845" y="494"/>
                  <a:pt x="836" y="494"/>
                </a:cubicBezTo>
                <a:close/>
                <a:moveTo>
                  <a:pt x="836" y="527"/>
                </a:moveTo>
                <a:cubicBezTo>
                  <a:pt x="828" y="527"/>
                  <a:pt x="822" y="533"/>
                  <a:pt x="822" y="542"/>
                </a:cubicBezTo>
                <a:cubicBezTo>
                  <a:pt x="822" y="550"/>
                  <a:pt x="828" y="556"/>
                  <a:pt x="836" y="556"/>
                </a:cubicBezTo>
                <a:cubicBezTo>
                  <a:pt x="845" y="556"/>
                  <a:pt x="851" y="550"/>
                  <a:pt x="851" y="542"/>
                </a:cubicBezTo>
                <a:cubicBezTo>
                  <a:pt x="851" y="533"/>
                  <a:pt x="845" y="527"/>
                  <a:pt x="836" y="527"/>
                </a:cubicBezTo>
                <a:close/>
                <a:moveTo>
                  <a:pt x="836" y="560"/>
                </a:moveTo>
                <a:cubicBezTo>
                  <a:pt x="828" y="560"/>
                  <a:pt x="822" y="566"/>
                  <a:pt x="822" y="574"/>
                </a:cubicBezTo>
                <a:cubicBezTo>
                  <a:pt x="822" y="583"/>
                  <a:pt x="828" y="589"/>
                  <a:pt x="836" y="589"/>
                </a:cubicBezTo>
                <a:cubicBezTo>
                  <a:pt x="845" y="589"/>
                  <a:pt x="851" y="583"/>
                  <a:pt x="851" y="574"/>
                </a:cubicBezTo>
                <a:cubicBezTo>
                  <a:pt x="851" y="566"/>
                  <a:pt x="845" y="560"/>
                  <a:pt x="836" y="560"/>
                </a:cubicBezTo>
                <a:close/>
                <a:moveTo>
                  <a:pt x="836" y="593"/>
                </a:moveTo>
                <a:cubicBezTo>
                  <a:pt x="828" y="593"/>
                  <a:pt x="822" y="599"/>
                  <a:pt x="822" y="607"/>
                </a:cubicBezTo>
                <a:cubicBezTo>
                  <a:pt x="822" y="616"/>
                  <a:pt x="828" y="622"/>
                  <a:pt x="836" y="622"/>
                </a:cubicBezTo>
                <a:cubicBezTo>
                  <a:pt x="845" y="622"/>
                  <a:pt x="851" y="616"/>
                  <a:pt x="851" y="607"/>
                </a:cubicBezTo>
                <a:cubicBezTo>
                  <a:pt x="851" y="599"/>
                  <a:pt x="845" y="593"/>
                  <a:pt x="836" y="593"/>
                </a:cubicBezTo>
                <a:close/>
                <a:moveTo>
                  <a:pt x="836" y="625"/>
                </a:moveTo>
                <a:cubicBezTo>
                  <a:pt x="828" y="625"/>
                  <a:pt x="822" y="632"/>
                  <a:pt x="822" y="640"/>
                </a:cubicBezTo>
                <a:cubicBezTo>
                  <a:pt x="822" y="648"/>
                  <a:pt x="828" y="655"/>
                  <a:pt x="836" y="655"/>
                </a:cubicBezTo>
                <a:cubicBezTo>
                  <a:pt x="845" y="655"/>
                  <a:pt x="851" y="648"/>
                  <a:pt x="851" y="640"/>
                </a:cubicBezTo>
                <a:cubicBezTo>
                  <a:pt x="851" y="632"/>
                  <a:pt x="845" y="625"/>
                  <a:pt x="836" y="625"/>
                </a:cubicBezTo>
                <a:close/>
                <a:moveTo>
                  <a:pt x="836" y="658"/>
                </a:moveTo>
                <a:cubicBezTo>
                  <a:pt x="828" y="658"/>
                  <a:pt x="822" y="665"/>
                  <a:pt x="822" y="673"/>
                </a:cubicBezTo>
                <a:cubicBezTo>
                  <a:pt x="822" y="681"/>
                  <a:pt x="828" y="688"/>
                  <a:pt x="836" y="688"/>
                </a:cubicBezTo>
                <a:cubicBezTo>
                  <a:pt x="845" y="688"/>
                  <a:pt x="851" y="681"/>
                  <a:pt x="851" y="673"/>
                </a:cubicBezTo>
                <a:cubicBezTo>
                  <a:pt x="851" y="665"/>
                  <a:pt x="845" y="658"/>
                  <a:pt x="836" y="658"/>
                </a:cubicBezTo>
                <a:close/>
                <a:moveTo>
                  <a:pt x="836" y="691"/>
                </a:moveTo>
                <a:cubicBezTo>
                  <a:pt x="828" y="691"/>
                  <a:pt x="822" y="698"/>
                  <a:pt x="822" y="706"/>
                </a:cubicBezTo>
                <a:cubicBezTo>
                  <a:pt x="822" y="714"/>
                  <a:pt x="828" y="721"/>
                  <a:pt x="836" y="721"/>
                </a:cubicBezTo>
                <a:cubicBezTo>
                  <a:pt x="845" y="721"/>
                  <a:pt x="851" y="714"/>
                  <a:pt x="851" y="706"/>
                </a:cubicBezTo>
                <a:cubicBezTo>
                  <a:pt x="851" y="698"/>
                  <a:pt x="845" y="691"/>
                  <a:pt x="836" y="691"/>
                </a:cubicBezTo>
                <a:close/>
                <a:moveTo>
                  <a:pt x="836" y="724"/>
                </a:moveTo>
                <a:cubicBezTo>
                  <a:pt x="828" y="724"/>
                  <a:pt x="822" y="731"/>
                  <a:pt x="822" y="739"/>
                </a:cubicBezTo>
                <a:cubicBezTo>
                  <a:pt x="822" y="747"/>
                  <a:pt x="828" y="754"/>
                  <a:pt x="836" y="754"/>
                </a:cubicBezTo>
                <a:cubicBezTo>
                  <a:pt x="845" y="754"/>
                  <a:pt x="851" y="747"/>
                  <a:pt x="851" y="739"/>
                </a:cubicBezTo>
                <a:cubicBezTo>
                  <a:pt x="851" y="731"/>
                  <a:pt x="845" y="724"/>
                  <a:pt x="836" y="724"/>
                </a:cubicBezTo>
                <a:close/>
                <a:moveTo>
                  <a:pt x="836" y="757"/>
                </a:moveTo>
                <a:cubicBezTo>
                  <a:pt x="828" y="757"/>
                  <a:pt x="822" y="764"/>
                  <a:pt x="822" y="772"/>
                </a:cubicBezTo>
                <a:cubicBezTo>
                  <a:pt x="822" y="780"/>
                  <a:pt x="828" y="787"/>
                  <a:pt x="836" y="787"/>
                </a:cubicBezTo>
                <a:cubicBezTo>
                  <a:pt x="845" y="787"/>
                  <a:pt x="851" y="780"/>
                  <a:pt x="851" y="772"/>
                </a:cubicBezTo>
                <a:cubicBezTo>
                  <a:pt x="851" y="764"/>
                  <a:pt x="845" y="757"/>
                  <a:pt x="836" y="757"/>
                </a:cubicBezTo>
                <a:close/>
                <a:moveTo>
                  <a:pt x="836" y="790"/>
                </a:moveTo>
                <a:cubicBezTo>
                  <a:pt x="828" y="790"/>
                  <a:pt x="822" y="797"/>
                  <a:pt x="822" y="805"/>
                </a:cubicBezTo>
                <a:cubicBezTo>
                  <a:pt x="822" y="813"/>
                  <a:pt x="828" y="820"/>
                  <a:pt x="836" y="820"/>
                </a:cubicBezTo>
                <a:cubicBezTo>
                  <a:pt x="845" y="820"/>
                  <a:pt x="851" y="813"/>
                  <a:pt x="851" y="805"/>
                </a:cubicBezTo>
                <a:cubicBezTo>
                  <a:pt x="851" y="797"/>
                  <a:pt x="845" y="790"/>
                  <a:pt x="836" y="790"/>
                </a:cubicBezTo>
                <a:close/>
                <a:moveTo>
                  <a:pt x="836" y="823"/>
                </a:moveTo>
                <a:cubicBezTo>
                  <a:pt x="828" y="823"/>
                  <a:pt x="822" y="830"/>
                  <a:pt x="822" y="838"/>
                </a:cubicBezTo>
                <a:cubicBezTo>
                  <a:pt x="822" y="846"/>
                  <a:pt x="828" y="853"/>
                  <a:pt x="836" y="853"/>
                </a:cubicBezTo>
                <a:cubicBezTo>
                  <a:pt x="845" y="853"/>
                  <a:pt x="851" y="846"/>
                  <a:pt x="851" y="838"/>
                </a:cubicBezTo>
                <a:cubicBezTo>
                  <a:pt x="851" y="830"/>
                  <a:pt x="845" y="823"/>
                  <a:pt x="836" y="823"/>
                </a:cubicBezTo>
                <a:close/>
                <a:moveTo>
                  <a:pt x="836" y="856"/>
                </a:moveTo>
                <a:cubicBezTo>
                  <a:pt x="828" y="856"/>
                  <a:pt x="822" y="863"/>
                  <a:pt x="822" y="871"/>
                </a:cubicBezTo>
                <a:cubicBezTo>
                  <a:pt x="822" y="879"/>
                  <a:pt x="828" y="886"/>
                  <a:pt x="836" y="886"/>
                </a:cubicBezTo>
                <a:cubicBezTo>
                  <a:pt x="845" y="886"/>
                  <a:pt x="851" y="879"/>
                  <a:pt x="851" y="871"/>
                </a:cubicBezTo>
                <a:cubicBezTo>
                  <a:pt x="851" y="863"/>
                  <a:pt x="845" y="856"/>
                  <a:pt x="836" y="856"/>
                </a:cubicBezTo>
                <a:close/>
                <a:moveTo>
                  <a:pt x="836" y="889"/>
                </a:moveTo>
                <a:cubicBezTo>
                  <a:pt x="828" y="889"/>
                  <a:pt x="822" y="895"/>
                  <a:pt x="822" y="904"/>
                </a:cubicBezTo>
                <a:cubicBezTo>
                  <a:pt x="822" y="912"/>
                  <a:pt x="828" y="918"/>
                  <a:pt x="836" y="918"/>
                </a:cubicBezTo>
                <a:cubicBezTo>
                  <a:pt x="845" y="918"/>
                  <a:pt x="851" y="912"/>
                  <a:pt x="851" y="904"/>
                </a:cubicBezTo>
                <a:cubicBezTo>
                  <a:pt x="851" y="895"/>
                  <a:pt x="845" y="889"/>
                  <a:pt x="836" y="889"/>
                </a:cubicBezTo>
                <a:close/>
                <a:moveTo>
                  <a:pt x="836" y="922"/>
                </a:moveTo>
                <a:cubicBezTo>
                  <a:pt x="828" y="922"/>
                  <a:pt x="822" y="928"/>
                  <a:pt x="822" y="937"/>
                </a:cubicBezTo>
                <a:cubicBezTo>
                  <a:pt x="822" y="945"/>
                  <a:pt x="828" y="951"/>
                  <a:pt x="836" y="951"/>
                </a:cubicBezTo>
                <a:cubicBezTo>
                  <a:pt x="845" y="951"/>
                  <a:pt x="851" y="945"/>
                  <a:pt x="851" y="937"/>
                </a:cubicBezTo>
                <a:cubicBezTo>
                  <a:pt x="851" y="928"/>
                  <a:pt x="845" y="922"/>
                  <a:pt x="836" y="922"/>
                </a:cubicBezTo>
                <a:close/>
                <a:moveTo>
                  <a:pt x="836" y="955"/>
                </a:moveTo>
                <a:cubicBezTo>
                  <a:pt x="828" y="955"/>
                  <a:pt x="822" y="961"/>
                  <a:pt x="822" y="970"/>
                </a:cubicBezTo>
                <a:cubicBezTo>
                  <a:pt x="822" y="978"/>
                  <a:pt x="828" y="984"/>
                  <a:pt x="836" y="984"/>
                </a:cubicBezTo>
                <a:cubicBezTo>
                  <a:pt x="845" y="984"/>
                  <a:pt x="851" y="978"/>
                  <a:pt x="851" y="970"/>
                </a:cubicBezTo>
                <a:cubicBezTo>
                  <a:pt x="851" y="961"/>
                  <a:pt x="845" y="955"/>
                  <a:pt x="836" y="955"/>
                </a:cubicBezTo>
                <a:close/>
                <a:moveTo>
                  <a:pt x="836" y="988"/>
                </a:moveTo>
                <a:cubicBezTo>
                  <a:pt x="828" y="988"/>
                  <a:pt x="822" y="994"/>
                  <a:pt x="822" y="1002"/>
                </a:cubicBezTo>
                <a:cubicBezTo>
                  <a:pt x="822" y="1011"/>
                  <a:pt x="828" y="1017"/>
                  <a:pt x="836" y="1017"/>
                </a:cubicBezTo>
                <a:cubicBezTo>
                  <a:pt x="845" y="1017"/>
                  <a:pt x="851" y="1011"/>
                  <a:pt x="851" y="1002"/>
                </a:cubicBezTo>
                <a:cubicBezTo>
                  <a:pt x="851" y="994"/>
                  <a:pt x="845" y="988"/>
                  <a:pt x="836" y="988"/>
                </a:cubicBezTo>
                <a:close/>
                <a:moveTo>
                  <a:pt x="836" y="1021"/>
                </a:moveTo>
                <a:cubicBezTo>
                  <a:pt x="828" y="1021"/>
                  <a:pt x="822" y="1027"/>
                  <a:pt x="822" y="1035"/>
                </a:cubicBezTo>
                <a:cubicBezTo>
                  <a:pt x="822" y="1044"/>
                  <a:pt x="828" y="1050"/>
                  <a:pt x="836" y="1050"/>
                </a:cubicBezTo>
                <a:cubicBezTo>
                  <a:pt x="845" y="1050"/>
                  <a:pt x="851" y="1044"/>
                  <a:pt x="851" y="1035"/>
                </a:cubicBezTo>
                <a:cubicBezTo>
                  <a:pt x="851" y="1027"/>
                  <a:pt x="845" y="1021"/>
                  <a:pt x="836" y="1021"/>
                </a:cubicBezTo>
                <a:close/>
                <a:moveTo>
                  <a:pt x="836" y="1053"/>
                </a:moveTo>
                <a:cubicBezTo>
                  <a:pt x="828" y="1053"/>
                  <a:pt x="822" y="1060"/>
                  <a:pt x="822" y="1068"/>
                </a:cubicBezTo>
                <a:cubicBezTo>
                  <a:pt x="822" y="1076"/>
                  <a:pt x="828" y="1083"/>
                  <a:pt x="836" y="1083"/>
                </a:cubicBezTo>
                <a:cubicBezTo>
                  <a:pt x="845" y="1083"/>
                  <a:pt x="851" y="1076"/>
                  <a:pt x="851" y="1068"/>
                </a:cubicBezTo>
                <a:cubicBezTo>
                  <a:pt x="851" y="1060"/>
                  <a:pt x="845" y="1053"/>
                  <a:pt x="836" y="1053"/>
                </a:cubicBezTo>
                <a:close/>
                <a:moveTo>
                  <a:pt x="836" y="1086"/>
                </a:moveTo>
                <a:cubicBezTo>
                  <a:pt x="828" y="1086"/>
                  <a:pt x="822" y="1093"/>
                  <a:pt x="822" y="1101"/>
                </a:cubicBezTo>
                <a:cubicBezTo>
                  <a:pt x="822" y="1109"/>
                  <a:pt x="828" y="1116"/>
                  <a:pt x="836" y="1116"/>
                </a:cubicBezTo>
                <a:cubicBezTo>
                  <a:pt x="845" y="1116"/>
                  <a:pt x="851" y="1109"/>
                  <a:pt x="851" y="1101"/>
                </a:cubicBezTo>
                <a:cubicBezTo>
                  <a:pt x="851" y="1093"/>
                  <a:pt x="845" y="1086"/>
                  <a:pt x="836" y="1086"/>
                </a:cubicBezTo>
                <a:close/>
                <a:moveTo>
                  <a:pt x="836" y="1119"/>
                </a:moveTo>
                <a:cubicBezTo>
                  <a:pt x="828" y="1119"/>
                  <a:pt x="822" y="1126"/>
                  <a:pt x="822" y="1134"/>
                </a:cubicBezTo>
                <a:cubicBezTo>
                  <a:pt x="822" y="1142"/>
                  <a:pt x="828" y="1149"/>
                  <a:pt x="836" y="1149"/>
                </a:cubicBezTo>
                <a:cubicBezTo>
                  <a:pt x="845" y="1149"/>
                  <a:pt x="851" y="1142"/>
                  <a:pt x="851" y="1134"/>
                </a:cubicBezTo>
                <a:cubicBezTo>
                  <a:pt x="851" y="1126"/>
                  <a:pt x="845" y="1119"/>
                  <a:pt x="836" y="1119"/>
                </a:cubicBezTo>
                <a:close/>
                <a:moveTo>
                  <a:pt x="836" y="1152"/>
                </a:moveTo>
                <a:cubicBezTo>
                  <a:pt x="828" y="1152"/>
                  <a:pt x="822" y="1159"/>
                  <a:pt x="822" y="1167"/>
                </a:cubicBezTo>
                <a:cubicBezTo>
                  <a:pt x="822" y="1175"/>
                  <a:pt x="828" y="1182"/>
                  <a:pt x="836" y="1182"/>
                </a:cubicBezTo>
                <a:cubicBezTo>
                  <a:pt x="845" y="1182"/>
                  <a:pt x="851" y="1175"/>
                  <a:pt x="851" y="1167"/>
                </a:cubicBezTo>
                <a:cubicBezTo>
                  <a:pt x="851" y="1159"/>
                  <a:pt x="845" y="1152"/>
                  <a:pt x="836" y="1152"/>
                </a:cubicBezTo>
                <a:close/>
                <a:moveTo>
                  <a:pt x="836" y="1185"/>
                </a:moveTo>
                <a:cubicBezTo>
                  <a:pt x="828" y="1185"/>
                  <a:pt x="822" y="1192"/>
                  <a:pt x="822" y="1200"/>
                </a:cubicBezTo>
                <a:cubicBezTo>
                  <a:pt x="822" y="1208"/>
                  <a:pt x="828" y="1215"/>
                  <a:pt x="836" y="1215"/>
                </a:cubicBezTo>
                <a:cubicBezTo>
                  <a:pt x="845" y="1215"/>
                  <a:pt x="851" y="1208"/>
                  <a:pt x="851" y="1200"/>
                </a:cubicBezTo>
                <a:cubicBezTo>
                  <a:pt x="851" y="1192"/>
                  <a:pt x="845" y="1185"/>
                  <a:pt x="836" y="1185"/>
                </a:cubicBezTo>
                <a:close/>
                <a:moveTo>
                  <a:pt x="836" y="1218"/>
                </a:moveTo>
                <a:cubicBezTo>
                  <a:pt x="828" y="1218"/>
                  <a:pt x="822" y="1225"/>
                  <a:pt x="822" y="1233"/>
                </a:cubicBezTo>
                <a:cubicBezTo>
                  <a:pt x="822" y="1241"/>
                  <a:pt x="828" y="1248"/>
                  <a:pt x="836" y="1248"/>
                </a:cubicBezTo>
                <a:cubicBezTo>
                  <a:pt x="845" y="1248"/>
                  <a:pt x="851" y="1241"/>
                  <a:pt x="851" y="1233"/>
                </a:cubicBezTo>
                <a:cubicBezTo>
                  <a:pt x="851" y="1225"/>
                  <a:pt x="845" y="1218"/>
                  <a:pt x="836" y="1218"/>
                </a:cubicBezTo>
                <a:close/>
                <a:moveTo>
                  <a:pt x="836" y="1251"/>
                </a:moveTo>
                <a:cubicBezTo>
                  <a:pt x="828" y="1251"/>
                  <a:pt x="822" y="1258"/>
                  <a:pt x="822" y="1266"/>
                </a:cubicBezTo>
                <a:cubicBezTo>
                  <a:pt x="822" y="1274"/>
                  <a:pt x="828" y="1281"/>
                  <a:pt x="836" y="1281"/>
                </a:cubicBezTo>
                <a:cubicBezTo>
                  <a:pt x="845" y="1281"/>
                  <a:pt x="851" y="1274"/>
                  <a:pt x="851" y="1266"/>
                </a:cubicBezTo>
                <a:cubicBezTo>
                  <a:pt x="851" y="1258"/>
                  <a:pt x="845" y="1251"/>
                  <a:pt x="836" y="1251"/>
                </a:cubicBezTo>
                <a:close/>
                <a:moveTo>
                  <a:pt x="836" y="1284"/>
                </a:moveTo>
                <a:cubicBezTo>
                  <a:pt x="828" y="1284"/>
                  <a:pt x="822" y="1291"/>
                  <a:pt x="822" y="1299"/>
                </a:cubicBezTo>
                <a:cubicBezTo>
                  <a:pt x="822" y="1307"/>
                  <a:pt x="828" y="1314"/>
                  <a:pt x="836" y="1314"/>
                </a:cubicBezTo>
                <a:cubicBezTo>
                  <a:pt x="845" y="1314"/>
                  <a:pt x="851" y="1307"/>
                  <a:pt x="851" y="1299"/>
                </a:cubicBezTo>
                <a:cubicBezTo>
                  <a:pt x="851" y="1291"/>
                  <a:pt x="845" y="1284"/>
                  <a:pt x="836" y="1284"/>
                </a:cubicBezTo>
                <a:close/>
                <a:moveTo>
                  <a:pt x="836" y="1317"/>
                </a:moveTo>
                <a:cubicBezTo>
                  <a:pt x="828" y="1317"/>
                  <a:pt x="822" y="1323"/>
                  <a:pt x="822" y="1332"/>
                </a:cubicBezTo>
                <a:cubicBezTo>
                  <a:pt x="822" y="1340"/>
                  <a:pt x="828" y="1346"/>
                  <a:pt x="836" y="1346"/>
                </a:cubicBezTo>
                <a:cubicBezTo>
                  <a:pt x="845" y="1346"/>
                  <a:pt x="851" y="1340"/>
                  <a:pt x="851" y="1332"/>
                </a:cubicBezTo>
                <a:cubicBezTo>
                  <a:pt x="851" y="1323"/>
                  <a:pt x="845" y="1317"/>
                  <a:pt x="836" y="1317"/>
                </a:cubicBezTo>
                <a:close/>
                <a:moveTo>
                  <a:pt x="836" y="1350"/>
                </a:moveTo>
                <a:cubicBezTo>
                  <a:pt x="828" y="1350"/>
                  <a:pt x="822" y="1356"/>
                  <a:pt x="822" y="1365"/>
                </a:cubicBezTo>
                <a:cubicBezTo>
                  <a:pt x="822" y="1373"/>
                  <a:pt x="828" y="1379"/>
                  <a:pt x="836" y="1379"/>
                </a:cubicBezTo>
                <a:cubicBezTo>
                  <a:pt x="845" y="1379"/>
                  <a:pt x="851" y="1373"/>
                  <a:pt x="851" y="1365"/>
                </a:cubicBezTo>
                <a:cubicBezTo>
                  <a:pt x="851" y="1356"/>
                  <a:pt x="845" y="1350"/>
                  <a:pt x="836" y="1350"/>
                </a:cubicBezTo>
                <a:close/>
                <a:moveTo>
                  <a:pt x="836" y="1383"/>
                </a:moveTo>
                <a:cubicBezTo>
                  <a:pt x="828" y="1383"/>
                  <a:pt x="822" y="1389"/>
                  <a:pt x="822" y="1397"/>
                </a:cubicBezTo>
                <a:cubicBezTo>
                  <a:pt x="822" y="1406"/>
                  <a:pt x="828" y="1412"/>
                  <a:pt x="836" y="1412"/>
                </a:cubicBezTo>
                <a:cubicBezTo>
                  <a:pt x="845" y="1412"/>
                  <a:pt x="851" y="1406"/>
                  <a:pt x="851" y="1397"/>
                </a:cubicBezTo>
                <a:cubicBezTo>
                  <a:pt x="851" y="1389"/>
                  <a:pt x="845" y="1383"/>
                  <a:pt x="836" y="1383"/>
                </a:cubicBezTo>
                <a:close/>
                <a:moveTo>
                  <a:pt x="836" y="1416"/>
                </a:moveTo>
                <a:cubicBezTo>
                  <a:pt x="828" y="1416"/>
                  <a:pt x="822" y="1422"/>
                  <a:pt x="822" y="1430"/>
                </a:cubicBezTo>
                <a:cubicBezTo>
                  <a:pt x="822" y="1439"/>
                  <a:pt x="828" y="1445"/>
                  <a:pt x="836" y="1445"/>
                </a:cubicBezTo>
                <a:cubicBezTo>
                  <a:pt x="845" y="1445"/>
                  <a:pt x="851" y="1439"/>
                  <a:pt x="851" y="1430"/>
                </a:cubicBezTo>
                <a:cubicBezTo>
                  <a:pt x="851" y="1422"/>
                  <a:pt x="845" y="1416"/>
                  <a:pt x="836" y="1416"/>
                </a:cubicBezTo>
                <a:close/>
                <a:moveTo>
                  <a:pt x="869" y="0"/>
                </a:moveTo>
                <a:cubicBezTo>
                  <a:pt x="861" y="0"/>
                  <a:pt x="854" y="7"/>
                  <a:pt x="854" y="15"/>
                </a:cubicBezTo>
                <a:cubicBezTo>
                  <a:pt x="854" y="23"/>
                  <a:pt x="861" y="30"/>
                  <a:pt x="869" y="30"/>
                </a:cubicBezTo>
                <a:cubicBezTo>
                  <a:pt x="877" y="30"/>
                  <a:pt x="884" y="23"/>
                  <a:pt x="884" y="15"/>
                </a:cubicBezTo>
                <a:cubicBezTo>
                  <a:pt x="884" y="7"/>
                  <a:pt x="877" y="0"/>
                  <a:pt x="869" y="0"/>
                </a:cubicBezTo>
                <a:close/>
                <a:moveTo>
                  <a:pt x="869" y="33"/>
                </a:moveTo>
                <a:cubicBezTo>
                  <a:pt x="861" y="33"/>
                  <a:pt x="854" y="40"/>
                  <a:pt x="854" y="48"/>
                </a:cubicBezTo>
                <a:cubicBezTo>
                  <a:pt x="854" y="56"/>
                  <a:pt x="861" y="63"/>
                  <a:pt x="869" y="63"/>
                </a:cubicBezTo>
                <a:cubicBezTo>
                  <a:pt x="877" y="63"/>
                  <a:pt x="884" y="56"/>
                  <a:pt x="884" y="48"/>
                </a:cubicBezTo>
                <a:cubicBezTo>
                  <a:pt x="884" y="40"/>
                  <a:pt x="877" y="33"/>
                  <a:pt x="869" y="33"/>
                </a:cubicBezTo>
                <a:close/>
                <a:moveTo>
                  <a:pt x="869" y="66"/>
                </a:moveTo>
                <a:cubicBezTo>
                  <a:pt x="861" y="66"/>
                  <a:pt x="854" y="72"/>
                  <a:pt x="854" y="81"/>
                </a:cubicBezTo>
                <a:cubicBezTo>
                  <a:pt x="854" y="89"/>
                  <a:pt x="861" y="95"/>
                  <a:pt x="869" y="95"/>
                </a:cubicBezTo>
                <a:cubicBezTo>
                  <a:pt x="877" y="95"/>
                  <a:pt x="884" y="89"/>
                  <a:pt x="884" y="81"/>
                </a:cubicBezTo>
                <a:cubicBezTo>
                  <a:pt x="884" y="72"/>
                  <a:pt x="877" y="66"/>
                  <a:pt x="869" y="66"/>
                </a:cubicBezTo>
                <a:close/>
                <a:moveTo>
                  <a:pt x="869" y="99"/>
                </a:moveTo>
                <a:cubicBezTo>
                  <a:pt x="861" y="99"/>
                  <a:pt x="854" y="105"/>
                  <a:pt x="854" y="114"/>
                </a:cubicBezTo>
                <a:cubicBezTo>
                  <a:pt x="854" y="122"/>
                  <a:pt x="861" y="128"/>
                  <a:pt x="869" y="128"/>
                </a:cubicBezTo>
                <a:cubicBezTo>
                  <a:pt x="877" y="128"/>
                  <a:pt x="884" y="122"/>
                  <a:pt x="884" y="114"/>
                </a:cubicBezTo>
                <a:cubicBezTo>
                  <a:pt x="884" y="105"/>
                  <a:pt x="877" y="99"/>
                  <a:pt x="869" y="99"/>
                </a:cubicBezTo>
                <a:close/>
                <a:moveTo>
                  <a:pt x="869" y="132"/>
                </a:moveTo>
                <a:cubicBezTo>
                  <a:pt x="861" y="132"/>
                  <a:pt x="854" y="138"/>
                  <a:pt x="854" y="147"/>
                </a:cubicBezTo>
                <a:cubicBezTo>
                  <a:pt x="854" y="155"/>
                  <a:pt x="861" y="161"/>
                  <a:pt x="869" y="161"/>
                </a:cubicBezTo>
                <a:cubicBezTo>
                  <a:pt x="877" y="161"/>
                  <a:pt x="884" y="155"/>
                  <a:pt x="884" y="147"/>
                </a:cubicBezTo>
                <a:cubicBezTo>
                  <a:pt x="884" y="138"/>
                  <a:pt x="877" y="132"/>
                  <a:pt x="869" y="132"/>
                </a:cubicBezTo>
                <a:close/>
                <a:moveTo>
                  <a:pt x="869" y="165"/>
                </a:moveTo>
                <a:cubicBezTo>
                  <a:pt x="861" y="165"/>
                  <a:pt x="854" y="171"/>
                  <a:pt x="854" y="179"/>
                </a:cubicBezTo>
                <a:cubicBezTo>
                  <a:pt x="854" y="188"/>
                  <a:pt x="861" y="194"/>
                  <a:pt x="869" y="194"/>
                </a:cubicBezTo>
                <a:cubicBezTo>
                  <a:pt x="877" y="194"/>
                  <a:pt x="884" y="188"/>
                  <a:pt x="884" y="179"/>
                </a:cubicBezTo>
                <a:cubicBezTo>
                  <a:pt x="884" y="171"/>
                  <a:pt x="877" y="165"/>
                  <a:pt x="869" y="165"/>
                </a:cubicBezTo>
                <a:close/>
                <a:moveTo>
                  <a:pt x="869" y="198"/>
                </a:moveTo>
                <a:cubicBezTo>
                  <a:pt x="861" y="198"/>
                  <a:pt x="854" y="204"/>
                  <a:pt x="854" y="212"/>
                </a:cubicBezTo>
                <a:cubicBezTo>
                  <a:pt x="854" y="221"/>
                  <a:pt x="861" y="227"/>
                  <a:pt x="869" y="227"/>
                </a:cubicBezTo>
                <a:cubicBezTo>
                  <a:pt x="877" y="227"/>
                  <a:pt x="884" y="221"/>
                  <a:pt x="884" y="212"/>
                </a:cubicBezTo>
                <a:cubicBezTo>
                  <a:pt x="884" y="204"/>
                  <a:pt x="877" y="198"/>
                  <a:pt x="869" y="198"/>
                </a:cubicBezTo>
                <a:close/>
                <a:moveTo>
                  <a:pt x="869" y="230"/>
                </a:moveTo>
                <a:cubicBezTo>
                  <a:pt x="861" y="230"/>
                  <a:pt x="854" y="237"/>
                  <a:pt x="854" y="245"/>
                </a:cubicBezTo>
                <a:cubicBezTo>
                  <a:pt x="854" y="253"/>
                  <a:pt x="861" y="260"/>
                  <a:pt x="869" y="260"/>
                </a:cubicBezTo>
                <a:cubicBezTo>
                  <a:pt x="877" y="260"/>
                  <a:pt x="884" y="253"/>
                  <a:pt x="884" y="245"/>
                </a:cubicBezTo>
                <a:cubicBezTo>
                  <a:pt x="884" y="237"/>
                  <a:pt x="877" y="230"/>
                  <a:pt x="869" y="230"/>
                </a:cubicBezTo>
                <a:close/>
                <a:moveTo>
                  <a:pt x="869" y="263"/>
                </a:moveTo>
                <a:cubicBezTo>
                  <a:pt x="861" y="263"/>
                  <a:pt x="854" y="270"/>
                  <a:pt x="854" y="278"/>
                </a:cubicBezTo>
                <a:cubicBezTo>
                  <a:pt x="854" y="286"/>
                  <a:pt x="861" y="293"/>
                  <a:pt x="869" y="293"/>
                </a:cubicBezTo>
                <a:cubicBezTo>
                  <a:pt x="877" y="293"/>
                  <a:pt x="884" y="286"/>
                  <a:pt x="884" y="278"/>
                </a:cubicBezTo>
                <a:cubicBezTo>
                  <a:pt x="884" y="270"/>
                  <a:pt x="877" y="263"/>
                  <a:pt x="869" y="263"/>
                </a:cubicBezTo>
                <a:close/>
                <a:moveTo>
                  <a:pt x="869" y="296"/>
                </a:moveTo>
                <a:cubicBezTo>
                  <a:pt x="861" y="296"/>
                  <a:pt x="854" y="303"/>
                  <a:pt x="854" y="311"/>
                </a:cubicBezTo>
                <a:cubicBezTo>
                  <a:pt x="854" y="319"/>
                  <a:pt x="861" y="326"/>
                  <a:pt x="869" y="326"/>
                </a:cubicBezTo>
                <a:cubicBezTo>
                  <a:pt x="877" y="326"/>
                  <a:pt x="884" y="319"/>
                  <a:pt x="884" y="311"/>
                </a:cubicBezTo>
                <a:cubicBezTo>
                  <a:pt x="884" y="303"/>
                  <a:pt x="877" y="296"/>
                  <a:pt x="869" y="296"/>
                </a:cubicBezTo>
                <a:close/>
                <a:moveTo>
                  <a:pt x="869" y="329"/>
                </a:moveTo>
                <a:cubicBezTo>
                  <a:pt x="861" y="329"/>
                  <a:pt x="854" y="336"/>
                  <a:pt x="854" y="344"/>
                </a:cubicBezTo>
                <a:cubicBezTo>
                  <a:pt x="854" y="352"/>
                  <a:pt x="861" y="359"/>
                  <a:pt x="869" y="359"/>
                </a:cubicBezTo>
                <a:cubicBezTo>
                  <a:pt x="877" y="359"/>
                  <a:pt x="884" y="352"/>
                  <a:pt x="884" y="344"/>
                </a:cubicBezTo>
                <a:cubicBezTo>
                  <a:pt x="884" y="336"/>
                  <a:pt x="877" y="329"/>
                  <a:pt x="869" y="329"/>
                </a:cubicBezTo>
                <a:close/>
                <a:moveTo>
                  <a:pt x="869" y="362"/>
                </a:moveTo>
                <a:cubicBezTo>
                  <a:pt x="861" y="362"/>
                  <a:pt x="854" y="369"/>
                  <a:pt x="854" y="377"/>
                </a:cubicBezTo>
                <a:cubicBezTo>
                  <a:pt x="854" y="385"/>
                  <a:pt x="861" y="392"/>
                  <a:pt x="869" y="392"/>
                </a:cubicBezTo>
                <a:cubicBezTo>
                  <a:pt x="877" y="392"/>
                  <a:pt x="884" y="385"/>
                  <a:pt x="884" y="377"/>
                </a:cubicBezTo>
                <a:cubicBezTo>
                  <a:pt x="884" y="369"/>
                  <a:pt x="877" y="362"/>
                  <a:pt x="869" y="362"/>
                </a:cubicBezTo>
                <a:close/>
                <a:moveTo>
                  <a:pt x="869" y="395"/>
                </a:moveTo>
                <a:cubicBezTo>
                  <a:pt x="861" y="395"/>
                  <a:pt x="854" y="402"/>
                  <a:pt x="854" y="410"/>
                </a:cubicBezTo>
                <a:cubicBezTo>
                  <a:pt x="854" y="418"/>
                  <a:pt x="861" y="425"/>
                  <a:pt x="869" y="425"/>
                </a:cubicBezTo>
                <a:cubicBezTo>
                  <a:pt x="877" y="425"/>
                  <a:pt x="884" y="418"/>
                  <a:pt x="884" y="410"/>
                </a:cubicBezTo>
                <a:cubicBezTo>
                  <a:pt x="884" y="402"/>
                  <a:pt x="877" y="395"/>
                  <a:pt x="869" y="395"/>
                </a:cubicBezTo>
                <a:close/>
                <a:moveTo>
                  <a:pt x="869" y="428"/>
                </a:moveTo>
                <a:cubicBezTo>
                  <a:pt x="861" y="428"/>
                  <a:pt x="854" y="435"/>
                  <a:pt x="854" y="443"/>
                </a:cubicBezTo>
                <a:cubicBezTo>
                  <a:pt x="854" y="451"/>
                  <a:pt x="861" y="458"/>
                  <a:pt x="869" y="458"/>
                </a:cubicBezTo>
                <a:cubicBezTo>
                  <a:pt x="877" y="458"/>
                  <a:pt x="884" y="451"/>
                  <a:pt x="884" y="443"/>
                </a:cubicBezTo>
                <a:cubicBezTo>
                  <a:pt x="884" y="435"/>
                  <a:pt x="877" y="428"/>
                  <a:pt x="869" y="428"/>
                </a:cubicBezTo>
                <a:close/>
                <a:moveTo>
                  <a:pt x="869" y="461"/>
                </a:moveTo>
                <a:cubicBezTo>
                  <a:pt x="861" y="461"/>
                  <a:pt x="854" y="468"/>
                  <a:pt x="854" y="476"/>
                </a:cubicBezTo>
                <a:cubicBezTo>
                  <a:pt x="854" y="484"/>
                  <a:pt x="861" y="491"/>
                  <a:pt x="869" y="491"/>
                </a:cubicBezTo>
                <a:cubicBezTo>
                  <a:pt x="877" y="491"/>
                  <a:pt x="884" y="484"/>
                  <a:pt x="884" y="476"/>
                </a:cubicBezTo>
                <a:cubicBezTo>
                  <a:pt x="884" y="468"/>
                  <a:pt x="877" y="461"/>
                  <a:pt x="869" y="461"/>
                </a:cubicBezTo>
                <a:close/>
                <a:moveTo>
                  <a:pt x="869" y="494"/>
                </a:moveTo>
                <a:cubicBezTo>
                  <a:pt x="861" y="494"/>
                  <a:pt x="854" y="500"/>
                  <a:pt x="854" y="509"/>
                </a:cubicBezTo>
                <a:cubicBezTo>
                  <a:pt x="854" y="517"/>
                  <a:pt x="861" y="523"/>
                  <a:pt x="869" y="523"/>
                </a:cubicBezTo>
                <a:cubicBezTo>
                  <a:pt x="877" y="523"/>
                  <a:pt x="884" y="517"/>
                  <a:pt x="884" y="509"/>
                </a:cubicBezTo>
                <a:cubicBezTo>
                  <a:pt x="884" y="500"/>
                  <a:pt x="877" y="494"/>
                  <a:pt x="869" y="494"/>
                </a:cubicBezTo>
                <a:close/>
                <a:moveTo>
                  <a:pt x="869" y="527"/>
                </a:moveTo>
                <a:cubicBezTo>
                  <a:pt x="861" y="527"/>
                  <a:pt x="854" y="533"/>
                  <a:pt x="854" y="542"/>
                </a:cubicBezTo>
                <a:cubicBezTo>
                  <a:pt x="854" y="550"/>
                  <a:pt x="861" y="556"/>
                  <a:pt x="869" y="556"/>
                </a:cubicBezTo>
                <a:cubicBezTo>
                  <a:pt x="877" y="556"/>
                  <a:pt x="884" y="550"/>
                  <a:pt x="884" y="542"/>
                </a:cubicBezTo>
                <a:cubicBezTo>
                  <a:pt x="884" y="533"/>
                  <a:pt x="877" y="527"/>
                  <a:pt x="869" y="527"/>
                </a:cubicBezTo>
                <a:close/>
                <a:moveTo>
                  <a:pt x="869" y="560"/>
                </a:moveTo>
                <a:cubicBezTo>
                  <a:pt x="861" y="560"/>
                  <a:pt x="854" y="566"/>
                  <a:pt x="854" y="574"/>
                </a:cubicBezTo>
                <a:cubicBezTo>
                  <a:pt x="854" y="583"/>
                  <a:pt x="861" y="589"/>
                  <a:pt x="869" y="589"/>
                </a:cubicBezTo>
                <a:cubicBezTo>
                  <a:pt x="877" y="589"/>
                  <a:pt x="884" y="583"/>
                  <a:pt x="884" y="574"/>
                </a:cubicBezTo>
                <a:cubicBezTo>
                  <a:pt x="884" y="566"/>
                  <a:pt x="877" y="560"/>
                  <a:pt x="869" y="560"/>
                </a:cubicBezTo>
                <a:close/>
                <a:moveTo>
                  <a:pt x="869" y="593"/>
                </a:moveTo>
                <a:cubicBezTo>
                  <a:pt x="861" y="593"/>
                  <a:pt x="854" y="599"/>
                  <a:pt x="854" y="607"/>
                </a:cubicBezTo>
                <a:cubicBezTo>
                  <a:pt x="854" y="616"/>
                  <a:pt x="861" y="622"/>
                  <a:pt x="869" y="622"/>
                </a:cubicBezTo>
                <a:cubicBezTo>
                  <a:pt x="877" y="622"/>
                  <a:pt x="884" y="616"/>
                  <a:pt x="884" y="607"/>
                </a:cubicBezTo>
                <a:cubicBezTo>
                  <a:pt x="884" y="599"/>
                  <a:pt x="877" y="593"/>
                  <a:pt x="869" y="593"/>
                </a:cubicBezTo>
                <a:close/>
                <a:moveTo>
                  <a:pt x="869" y="625"/>
                </a:moveTo>
                <a:cubicBezTo>
                  <a:pt x="861" y="625"/>
                  <a:pt x="854" y="632"/>
                  <a:pt x="854" y="640"/>
                </a:cubicBezTo>
                <a:cubicBezTo>
                  <a:pt x="854" y="648"/>
                  <a:pt x="861" y="655"/>
                  <a:pt x="869" y="655"/>
                </a:cubicBezTo>
                <a:cubicBezTo>
                  <a:pt x="877" y="655"/>
                  <a:pt x="884" y="648"/>
                  <a:pt x="884" y="640"/>
                </a:cubicBezTo>
                <a:cubicBezTo>
                  <a:pt x="884" y="632"/>
                  <a:pt x="877" y="625"/>
                  <a:pt x="869" y="625"/>
                </a:cubicBezTo>
                <a:close/>
                <a:moveTo>
                  <a:pt x="869" y="658"/>
                </a:moveTo>
                <a:cubicBezTo>
                  <a:pt x="861" y="658"/>
                  <a:pt x="854" y="665"/>
                  <a:pt x="854" y="673"/>
                </a:cubicBezTo>
                <a:cubicBezTo>
                  <a:pt x="854" y="681"/>
                  <a:pt x="861" y="688"/>
                  <a:pt x="869" y="688"/>
                </a:cubicBezTo>
                <a:cubicBezTo>
                  <a:pt x="877" y="688"/>
                  <a:pt x="884" y="681"/>
                  <a:pt x="884" y="673"/>
                </a:cubicBezTo>
                <a:cubicBezTo>
                  <a:pt x="884" y="665"/>
                  <a:pt x="877" y="658"/>
                  <a:pt x="869" y="658"/>
                </a:cubicBezTo>
                <a:close/>
                <a:moveTo>
                  <a:pt x="869" y="691"/>
                </a:moveTo>
                <a:cubicBezTo>
                  <a:pt x="861" y="691"/>
                  <a:pt x="854" y="698"/>
                  <a:pt x="854" y="706"/>
                </a:cubicBezTo>
                <a:cubicBezTo>
                  <a:pt x="854" y="714"/>
                  <a:pt x="861" y="721"/>
                  <a:pt x="869" y="721"/>
                </a:cubicBezTo>
                <a:cubicBezTo>
                  <a:pt x="877" y="721"/>
                  <a:pt x="884" y="714"/>
                  <a:pt x="884" y="706"/>
                </a:cubicBezTo>
                <a:cubicBezTo>
                  <a:pt x="884" y="698"/>
                  <a:pt x="877" y="691"/>
                  <a:pt x="869" y="691"/>
                </a:cubicBezTo>
                <a:close/>
                <a:moveTo>
                  <a:pt x="869" y="724"/>
                </a:moveTo>
                <a:cubicBezTo>
                  <a:pt x="861" y="724"/>
                  <a:pt x="854" y="731"/>
                  <a:pt x="854" y="739"/>
                </a:cubicBezTo>
                <a:cubicBezTo>
                  <a:pt x="854" y="747"/>
                  <a:pt x="861" y="754"/>
                  <a:pt x="869" y="754"/>
                </a:cubicBezTo>
                <a:cubicBezTo>
                  <a:pt x="877" y="754"/>
                  <a:pt x="884" y="747"/>
                  <a:pt x="884" y="739"/>
                </a:cubicBezTo>
                <a:cubicBezTo>
                  <a:pt x="884" y="731"/>
                  <a:pt x="877" y="724"/>
                  <a:pt x="869" y="724"/>
                </a:cubicBezTo>
                <a:close/>
                <a:moveTo>
                  <a:pt x="869" y="757"/>
                </a:moveTo>
                <a:cubicBezTo>
                  <a:pt x="861" y="757"/>
                  <a:pt x="854" y="764"/>
                  <a:pt x="854" y="772"/>
                </a:cubicBezTo>
                <a:cubicBezTo>
                  <a:pt x="854" y="780"/>
                  <a:pt x="861" y="787"/>
                  <a:pt x="869" y="787"/>
                </a:cubicBezTo>
                <a:cubicBezTo>
                  <a:pt x="877" y="787"/>
                  <a:pt x="884" y="780"/>
                  <a:pt x="884" y="772"/>
                </a:cubicBezTo>
                <a:cubicBezTo>
                  <a:pt x="884" y="764"/>
                  <a:pt x="877" y="757"/>
                  <a:pt x="869" y="757"/>
                </a:cubicBezTo>
                <a:close/>
                <a:moveTo>
                  <a:pt x="869" y="790"/>
                </a:moveTo>
                <a:cubicBezTo>
                  <a:pt x="861" y="790"/>
                  <a:pt x="854" y="797"/>
                  <a:pt x="854" y="805"/>
                </a:cubicBezTo>
                <a:cubicBezTo>
                  <a:pt x="854" y="813"/>
                  <a:pt x="861" y="820"/>
                  <a:pt x="869" y="820"/>
                </a:cubicBezTo>
                <a:cubicBezTo>
                  <a:pt x="877" y="820"/>
                  <a:pt x="884" y="813"/>
                  <a:pt x="884" y="805"/>
                </a:cubicBezTo>
                <a:cubicBezTo>
                  <a:pt x="884" y="797"/>
                  <a:pt x="877" y="790"/>
                  <a:pt x="869" y="790"/>
                </a:cubicBezTo>
                <a:close/>
                <a:moveTo>
                  <a:pt x="869" y="823"/>
                </a:moveTo>
                <a:cubicBezTo>
                  <a:pt x="861" y="823"/>
                  <a:pt x="854" y="830"/>
                  <a:pt x="854" y="838"/>
                </a:cubicBezTo>
                <a:cubicBezTo>
                  <a:pt x="854" y="846"/>
                  <a:pt x="861" y="853"/>
                  <a:pt x="869" y="853"/>
                </a:cubicBezTo>
                <a:cubicBezTo>
                  <a:pt x="877" y="853"/>
                  <a:pt x="884" y="846"/>
                  <a:pt x="884" y="838"/>
                </a:cubicBezTo>
                <a:cubicBezTo>
                  <a:pt x="884" y="830"/>
                  <a:pt x="877" y="823"/>
                  <a:pt x="869" y="823"/>
                </a:cubicBezTo>
                <a:close/>
                <a:moveTo>
                  <a:pt x="869" y="856"/>
                </a:moveTo>
                <a:cubicBezTo>
                  <a:pt x="861" y="856"/>
                  <a:pt x="854" y="863"/>
                  <a:pt x="854" y="871"/>
                </a:cubicBezTo>
                <a:cubicBezTo>
                  <a:pt x="854" y="879"/>
                  <a:pt x="861" y="886"/>
                  <a:pt x="869" y="886"/>
                </a:cubicBezTo>
                <a:cubicBezTo>
                  <a:pt x="877" y="886"/>
                  <a:pt x="884" y="879"/>
                  <a:pt x="884" y="871"/>
                </a:cubicBezTo>
                <a:cubicBezTo>
                  <a:pt x="884" y="863"/>
                  <a:pt x="877" y="856"/>
                  <a:pt x="869" y="856"/>
                </a:cubicBezTo>
                <a:close/>
                <a:moveTo>
                  <a:pt x="869" y="889"/>
                </a:moveTo>
                <a:cubicBezTo>
                  <a:pt x="861" y="889"/>
                  <a:pt x="854" y="895"/>
                  <a:pt x="854" y="904"/>
                </a:cubicBezTo>
                <a:cubicBezTo>
                  <a:pt x="854" y="912"/>
                  <a:pt x="861" y="918"/>
                  <a:pt x="869" y="918"/>
                </a:cubicBezTo>
                <a:cubicBezTo>
                  <a:pt x="877" y="918"/>
                  <a:pt x="884" y="912"/>
                  <a:pt x="884" y="904"/>
                </a:cubicBezTo>
                <a:cubicBezTo>
                  <a:pt x="884" y="895"/>
                  <a:pt x="877" y="889"/>
                  <a:pt x="869" y="889"/>
                </a:cubicBezTo>
                <a:close/>
                <a:moveTo>
                  <a:pt x="869" y="922"/>
                </a:moveTo>
                <a:cubicBezTo>
                  <a:pt x="861" y="922"/>
                  <a:pt x="854" y="928"/>
                  <a:pt x="854" y="937"/>
                </a:cubicBezTo>
                <a:cubicBezTo>
                  <a:pt x="854" y="945"/>
                  <a:pt x="861" y="951"/>
                  <a:pt x="869" y="951"/>
                </a:cubicBezTo>
                <a:cubicBezTo>
                  <a:pt x="877" y="951"/>
                  <a:pt x="884" y="945"/>
                  <a:pt x="884" y="937"/>
                </a:cubicBezTo>
                <a:cubicBezTo>
                  <a:pt x="884" y="928"/>
                  <a:pt x="877" y="922"/>
                  <a:pt x="869" y="922"/>
                </a:cubicBezTo>
                <a:close/>
                <a:moveTo>
                  <a:pt x="869" y="955"/>
                </a:moveTo>
                <a:cubicBezTo>
                  <a:pt x="861" y="955"/>
                  <a:pt x="854" y="961"/>
                  <a:pt x="854" y="970"/>
                </a:cubicBezTo>
                <a:cubicBezTo>
                  <a:pt x="854" y="978"/>
                  <a:pt x="861" y="984"/>
                  <a:pt x="869" y="984"/>
                </a:cubicBezTo>
                <a:cubicBezTo>
                  <a:pt x="877" y="984"/>
                  <a:pt x="884" y="978"/>
                  <a:pt x="884" y="970"/>
                </a:cubicBezTo>
                <a:cubicBezTo>
                  <a:pt x="884" y="961"/>
                  <a:pt x="877" y="955"/>
                  <a:pt x="869" y="955"/>
                </a:cubicBezTo>
                <a:close/>
                <a:moveTo>
                  <a:pt x="869" y="988"/>
                </a:moveTo>
                <a:cubicBezTo>
                  <a:pt x="861" y="988"/>
                  <a:pt x="854" y="994"/>
                  <a:pt x="854" y="1002"/>
                </a:cubicBezTo>
                <a:cubicBezTo>
                  <a:pt x="854" y="1011"/>
                  <a:pt x="861" y="1017"/>
                  <a:pt x="869" y="1017"/>
                </a:cubicBezTo>
                <a:cubicBezTo>
                  <a:pt x="877" y="1017"/>
                  <a:pt x="884" y="1011"/>
                  <a:pt x="884" y="1002"/>
                </a:cubicBezTo>
                <a:cubicBezTo>
                  <a:pt x="884" y="994"/>
                  <a:pt x="877" y="988"/>
                  <a:pt x="869" y="988"/>
                </a:cubicBezTo>
                <a:close/>
                <a:moveTo>
                  <a:pt x="869" y="1021"/>
                </a:moveTo>
                <a:cubicBezTo>
                  <a:pt x="861" y="1021"/>
                  <a:pt x="854" y="1027"/>
                  <a:pt x="854" y="1035"/>
                </a:cubicBezTo>
                <a:cubicBezTo>
                  <a:pt x="854" y="1044"/>
                  <a:pt x="861" y="1050"/>
                  <a:pt x="869" y="1050"/>
                </a:cubicBezTo>
                <a:cubicBezTo>
                  <a:pt x="877" y="1050"/>
                  <a:pt x="884" y="1044"/>
                  <a:pt x="884" y="1035"/>
                </a:cubicBezTo>
                <a:cubicBezTo>
                  <a:pt x="884" y="1027"/>
                  <a:pt x="877" y="1021"/>
                  <a:pt x="869" y="1021"/>
                </a:cubicBezTo>
                <a:close/>
                <a:moveTo>
                  <a:pt x="869" y="1053"/>
                </a:moveTo>
                <a:cubicBezTo>
                  <a:pt x="861" y="1053"/>
                  <a:pt x="854" y="1060"/>
                  <a:pt x="854" y="1068"/>
                </a:cubicBezTo>
                <a:cubicBezTo>
                  <a:pt x="854" y="1076"/>
                  <a:pt x="861" y="1083"/>
                  <a:pt x="869" y="1083"/>
                </a:cubicBezTo>
                <a:cubicBezTo>
                  <a:pt x="877" y="1083"/>
                  <a:pt x="884" y="1076"/>
                  <a:pt x="884" y="1068"/>
                </a:cubicBezTo>
                <a:cubicBezTo>
                  <a:pt x="884" y="1060"/>
                  <a:pt x="877" y="1053"/>
                  <a:pt x="869" y="1053"/>
                </a:cubicBezTo>
                <a:close/>
                <a:moveTo>
                  <a:pt x="869" y="1086"/>
                </a:moveTo>
                <a:cubicBezTo>
                  <a:pt x="861" y="1086"/>
                  <a:pt x="854" y="1093"/>
                  <a:pt x="854" y="1101"/>
                </a:cubicBezTo>
                <a:cubicBezTo>
                  <a:pt x="854" y="1109"/>
                  <a:pt x="861" y="1116"/>
                  <a:pt x="869" y="1116"/>
                </a:cubicBezTo>
                <a:cubicBezTo>
                  <a:pt x="877" y="1116"/>
                  <a:pt x="884" y="1109"/>
                  <a:pt x="884" y="1101"/>
                </a:cubicBezTo>
                <a:cubicBezTo>
                  <a:pt x="884" y="1093"/>
                  <a:pt x="877" y="1086"/>
                  <a:pt x="869" y="1086"/>
                </a:cubicBezTo>
                <a:close/>
                <a:moveTo>
                  <a:pt x="869" y="1119"/>
                </a:moveTo>
                <a:cubicBezTo>
                  <a:pt x="861" y="1119"/>
                  <a:pt x="854" y="1126"/>
                  <a:pt x="854" y="1134"/>
                </a:cubicBezTo>
                <a:cubicBezTo>
                  <a:pt x="854" y="1142"/>
                  <a:pt x="861" y="1149"/>
                  <a:pt x="869" y="1149"/>
                </a:cubicBezTo>
                <a:cubicBezTo>
                  <a:pt x="877" y="1149"/>
                  <a:pt x="884" y="1142"/>
                  <a:pt x="884" y="1134"/>
                </a:cubicBezTo>
                <a:cubicBezTo>
                  <a:pt x="884" y="1126"/>
                  <a:pt x="877" y="1119"/>
                  <a:pt x="869" y="1119"/>
                </a:cubicBezTo>
                <a:close/>
                <a:moveTo>
                  <a:pt x="869" y="1152"/>
                </a:moveTo>
                <a:cubicBezTo>
                  <a:pt x="861" y="1152"/>
                  <a:pt x="854" y="1159"/>
                  <a:pt x="854" y="1167"/>
                </a:cubicBezTo>
                <a:cubicBezTo>
                  <a:pt x="854" y="1175"/>
                  <a:pt x="861" y="1182"/>
                  <a:pt x="869" y="1182"/>
                </a:cubicBezTo>
                <a:cubicBezTo>
                  <a:pt x="877" y="1182"/>
                  <a:pt x="884" y="1175"/>
                  <a:pt x="884" y="1167"/>
                </a:cubicBezTo>
                <a:cubicBezTo>
                  <a:pt x="884" y="1159"/>
                  <a:pt x="877" y="1152"/>
                  <a:pt x="869" y="1152"/>
                </a:cubicBezTo>
                <a:close/>
                <a:moveTo>
                  <a:pt x="869" y="1185"/>
                </a:moveTo>
                <a:cubicBezTo>
                  <a:pt x="861" y="1185"/>
                  <a:pt x="854" y="1192"/>
                  <a:pt x="854" y="1200"/>
                </a:cubicBezTo>
                <a:cubicBezTo>
                  <a:pt x="854" y="1208"/>
                  <a:pt x="861" y="1215"/>
                  <a:pt x="869" y="1215"/>
                </a:cubicBezTo>
                <a:cubicBezTo>
                  <a:pt x="877" y="1215"/>
                  <a:pt x="884" y="1208"/>
                  <a:pt x="884" y="1200"/>
                </a:cubicBezTo>
                <a:cubicBezTo>
                  <a:pt x="884" y="1192"/>
                  <a:pt x="877" y="1185"/>
                  <a:pt x="869" y="1185"/>
                </a:cubicBezTo>
                <a:close/>
                <a:moveTo>
                  <a:pt x="869" y="1218"/>
                </a:moveTo>
                <a:cubicBezTo>
                  <a:pt x="861" y="1218"/>
                  <a:pt x="854" y="1225"/>
                  <a:pt x="854" y="1233"/>
                </a:cubicBezTo>
                <a:cubicBezTo>
                  <a:pt x="854" y="1241"/>
                  <a:pt x="861" y="1248"/>
                  <a:pt x="869" y="1248"/>
                </a:cubicBezTo>
                <a:cubicBezTo>
                  <a:pt x="877" y="1248"/>
                  <a:pt x="884" y="1241"/>
                  <a:pt x="884" y="1233"/>
                </a:cubicBezTo>
                <a:cubicBezTo>
                  <a:pt x="884" y="1225"/>
                  <a:pt x="877" y="1218"/>
                  <a:pt x="869" y="1218"/>
                </a:cubicBezTo>
                <a:close/>
                <a:moveTo>
                  <a:pt x="869" y="1251"/>
                </a:moveTo>
                <a:cubicBezTo>
                  <a:pt x="861" y="1251"/>
                  <a:pt x="854" y="1258"/>
                  <a:pt x="854" y="1266"/>
                </a:cubicBezTo>
                <a:cubicBezTo>
                  <a:pt x="854" y="1274"/>
                  <a:pt x="861" y="1281"/>
                  <a:pt x="869" y="1281"/>
                </a:cubicBezTo>
                <a:cubicBezTo>
                  <a:pt x="877" y="1281"/>
                  <a:pt x="884" y="1274"/>
                  <a:pt x="884" y="1266"/>
                </a:cubicBezTo>
                <a:cubicBezTo>
                  <a:pt x="884" y="1258"/>
                  <a:pt x="877" y="1251"/>
                  <a:pt x="869" y="1251"/>
                </a:cubicBezTo>
                <a:close/>
                <a:moveTo>
                  <a:pt x="869" y="1284"/>
                </a:moveTo>
                <a:cubicBezTo>
                  <a:pt x="861" y="1284"/>
                  <a:pt x="854" y="1291"/>
                  <a:pt x="854" y="1299"/>
                </a:cubicBezTo>
                <a:cubicBezTo>
                  <a:pt x="854" y="1307"/>
                  <a:pt x="861" y="1314"/>
                  <a:pt x="869" y="1314"/>
                </a:cubicBezTo>
                <a:cubicBezTo>
                  <a:pt x="877" y="1314"/>
                  <a:pt x="884" y="1307"/>
                  <a:pt x="884" y="1299"/>
                </a:cubicBezTo>
                <a:cubicBezTo>
                  <a:pt x="884" y="1291"/>
                  <a:pt x="877" y="1284"/>
                  <a:pt x="869" y="1284"/>
                </a:cubicBezTo>
                <a:close/>
                <a:moveTo>
                  <a:pt x="869" y="1317"/>
                </a:moveTo>
                <a:cubicBezTo>
                  <a:pt x="861" y="1317"/>
                  <a:pt x="854" y="1323"/>
                  <a:pt x="854" y="1332"/>
                </a:cubicBezTo>
                <a:cubicBezTo>
                  <a:pt x="854" y="1340"/>
                  <a:pt x="861" y="1346"/>
                  <a:pt x="869" y="1346"/>
                </a:cubicBezTo>
                <a:cubicBezTo>
                  <a:pt x="877" y="1346"/>
                  <a:pt x="884" y="1340"/>
                  <a:pt x="884" y="1332"/>
                </a:cubicBezTo>
                <a:cubicBezTo>
                  <a:pt x="884" y="1323"/>
                  <a:pt x="877" y="1317"/>
                  <a:pt x="869" y="1317"/>
                </a:cubicBezTo>
                <a:close/>
                <a:moveTo>
                  <a:pt x="869" y="1350"/>
                </a:moveTo>
                <a:cubicBezTo>
                  <a:pt x="861" y="1350"/>
                  <a:pt x="854" y="1356"/>
                  <a:pt x="854" y="1365"/>
                </a:cubicBezTo>
                <a:cubicBezTo>
                  <a:pt x="854" y="1373"/>
                  <a:pt x="861" y="1379"/>
                  <a:pt x="869" y="1379"/>
                </a:cubicBezTo>
                <a:cubicBezTo>
                  <a:pt x="877" y="1379"/>
                  <a:pt x="884" y="1373"/>
                  <a:pt x="884" y="1365"/>
                </a:cubicBezTo>
                <a:cubicBezTo>
                  <a:pt x="884" y="1356"/>
                  <a:pt x="877" y="1350"/>
                  <a:pt x="869" y="1350"/>
                </a:cubicBezTo>
                <a:close/>
                <a:moveTo>
                  <a:pt x="869" y="1383"/>
                </a:moveTo>
                <a:cubicBezTo>
                  <a:pt x="861" y="1383"/>
                  <a:pt x="854" y="1389"/>
                  <a:pt x="854" y="1397"/>
                </a:cubicBezTo>
                <a:cubicBezTo>
                  <a:pt x="854" y="1406"/>
                  <a:pt x="861" y="1412"/>
                  <a:pt x="869" y="1412"/>
                </a:cubicBezTo>
                <a:cubicBezTo>
                  <a:pt x="877" y="1412"/>
                  <a:pt x="884" y="1406"/>
                  <a:pt x="884" y="1397"/>
                </a:cubicBezTo>
                <a:cubicBezTo>
                  <a:pt x="884" y="1389"/>
                  <a:pt x="877" y="1383"/>
                  <a:pt x="869" y="1383"/>
                </a:cubicBezTo>
                <a:close/>
                <a:moveTo>
                  <a:pt x="869" y="1416"/>
                </a:moveTo>
                <a:cubicBezTo>
                  <a:pt x="861" y="1416"/>
                  <a:pt x="854" y="1422"/>
                  <a:pt x="854" y="1430"/>
                </a:cubicBezTo>
                <a:cubicBezTo>
                  <a:pt x="854" y="1439"/>
                  <a:pt x="861" y="1445"/>
                  <a:pt x="869" y="1445"/>
                </a:cubicBezTo>
                <a:cubicBezTo>
                  <a:pt x="877" y="1445"/>
                  <a:pt x="884" y="1439"/>
                  <a:pt x="884" y="1430"/>
                </a:cubicBezTo>
                <a:cubicBezTo>
                  <a:pt x="884" y="1422"/>
                  <a:pt x="877" y="1416"/>
                  <a:pt x="869" y="1416"/>
                </a:cubicBezTo>
                <a:close/>
                <a:moveTo>
                  <a:pt x="902" y="0"/>
                </a:moveTo>
                <a:cubicBezTo>
                  <a:pt x="894" y="0"/>
                  <a:pt x="887" y="7"/>
                  <a:pt x="887" y="15"/>
                </a:cubicBezTo>
                <a:cubicBezTo>
                  <a:pt x="887" y="23"/>
                  <a:pt x="894" y="30"/>
                  <a:pt x="902" y="30"/>
                </a:cubicBezTo>
                <a:cubicBezTo>
                  <a:pt x="910" y="30"/>
                  <a:pt x="917" y="23"/>
                  <a:pt x="917" y="15"/>
                </a:cubicBezTo>
                <a:cubicBezTo>
                  <a:pt x="917" y="7"/>
                  <a:pt x="910" y="0"/>
                  <a:pt x="902" y="0"/>
                </a:cubicBezTo>
                <a:close/>
                <a:moveTo>
                  <a:pt x="902" y="33"/>
                </a:moveTo>
                <a:cubicBezTo>
                  <a:pt x="894" y="33"/>
                  <a:pt x="887" y="40"/>
                  <a:pt x="887" y="48"/>
                </a:cubicBezTo>
                <a:cubicBezTo>
                  <a:pt x="887" y="56"/>
                  <a:pt x="894" y="63"/>
                  <a:pt x="902" y="63"/>
                </a:cubicBezTo>
                <a:cubicBezTo>
                  <a:pt x="910" y="63"/>
                  <a:pt x="917" y="56"/>
                  <a:pt x="917" y="48"/>
                </a:cubicBezTo>
                <a:cubicBezTo>
                  <a:pt x="917" y="40"/>
                  <a:pt x="910" y="33"/>
                  <a:pt x="902" y="33"/>
                </a:cubicBezTo>
                <a:close/>
                <a:moveTo>
                  <a:pt x="902" y="66"/>
                </a:moveTo>
                <a:cubicBezTo>
                  <a:pt x="894" y="66"/>
                  <a:pt x="887" y="72"/>
                  <a:pt x="887" y="81"/>
                </a:cubicBezTo>
                <a:cubicBezTo>
                  <a:pt x="887" y="89"/>
                  <a:pt x="894" y="95"/>
                  <a:pt x="902" y="95"/>
                </a:cubicBezTo>
                <a:cubicBezTo>
                  <a:pt x="910" y="95"/>
                  <a:pt x="917" y="89"/>
                  <a:pt x="917" y="81"/>
                </a:cubicBezTo>
                <a:cubicBezTo>
                  <a:pt x="917" y="72"/>
                  <a:pt x="910" y="66"/>
                  <a:pt x="902" y="66"/>
                </a:cubicBezTo>
                <a:close/>
                <a:moveTo>
                  <a:pt x="902" y="99"/>
                </a:moveTo>
                <a:cubicBezTo>
                  <a:pt x="894" y="99"/>
                  <a:pt x="887" y="105"/>
                  <a:pt x="887" y="114"/>
                </a:cubicBezTo>
                <a:cubicBezTo>
                  <a:pt x="887" y="122"/>
                  <a:pt x="894" y="128"/>
                  <a:pt x="902" y="128"/>
                </a:cubicBezTo>
                <a:cubicBezTo>
                  <a:pt x="910" y="128"/>
                  <a:pt x="917" y="122"/>
                  <a:pt x="917" y="114"/>
                </a:cubicBezTo>
                <a:cubicBezTo>
                  <a:pt x="917" y="105"/>
                  <a:pt x="910" y="99"/>
                  <a:pt x="902" y="99"/>
                </a:cubicBezTo>
                <a:close/>
                <a:moveTo>
                  <a:pt x="902" y="132"/>
                </a:moveTo>
                <a:cubicBezTo>
                  <a:pt x="894" y="132"/>
                  <a:pt x="887" y="138"/>
                  <a:pt x="887" y="147"/>
                </a:cubicBezTo>
                <a:cubicBezTo>
                  <a:pt x="887" y="155"/>
                  <a:pt x="894" y="161"/>
                  <a:pt x="902" y="161"/>
                </a:cubicBezTo>
                <a:cubicBezTo>
                  <a:pt x="910" y="161"/>
                  <a:pt x="917" y="155"/>
                  <a:pt x="917" y="147"/>
                </a:cubicBezTo>
                <a:cubicBezTo>
                  <a:pt x="917" y="138"/>
                  <a:pt x="910" y="132"/>
                  <a:pt x="902" y="132"/>
                </a:cubicBezTo>
                <a:close/>
                <a:moveTo>
                  <a:pt x="902" y="165"/>
                </a:moveTo>
                <a:cubicBezTo>
                  <a:pt x="894" y="165"/>
                  <a:pt x="887" y="171"/>
                  <a:pt x="887" y="179"/>
                </a:cubicBezTo>
                <a:cubicBezTo>
                  <a:pt x="887" y="188"/>
                  <a:pt x="894" y="194"/>
                  <a:pt x="902" y="194"/>
                </a:cubicBezTo>
                <a:cubicBezTo>
                  <a:pt x="910" y="194"/>
                  <a:pt x="917" y="188"/>
                  <a:pt x="917" y="179"/>
                </a:cubicBezTo>
                <a:cubicBezTo>
                  <a:pt x="917" y="171"/>
                  <a:pt x="910" y="165"/>
                  <a:pt x="902" y="165"/>
                </a:cubicBezTo>
                <a:close/>
                <a:moveTo>
                  <a:pt x="902" y="198"/>
                </a:moveTo>
                <a:cubicBezTo>
                  <a:pt x="894" y="198"/>
                  <a:pt x="887" y="204"/>
                  <a:pt x="887" y="212"/>
                </a:cubicBezTo>
                <a:cubicBezTo>
                  <a:pt x="887" y="221"/>
                  <a:pt x="894" y="227"/>
                  <a:pt x="902" y="227"/>
                </a:cubicBezTo>
                <a:cubicBezTo>
                  <a:pt x="910" y="227"/>
                  <a:pt x="917" y="221"/>
                  <a:pt x="917" y="212"/>
                </a:cubicBezTo>
                <a:cubicBezTo>
                  <a:pt x="917" y="204"/>
                  <a:pt x="910" y="198"/>
                  <a:pt x="902" y="198"/>
                </a:cubicBezTo>
                <a:close/>
                <a:moveTo>
                  <a:pt x="902" y="230"/>
                </a:moveTo>
                <a:cubicBezTo>
                  <a:pt x="894" y="230"/>
                  <a:pt x="887" y="237"/>
                  <a:pt x="887" y="245"/>
                </a:cubicBezTo>
                <a:cubicBezTo>
                  <a:pt x="887" y="253"/>
                  <a:pt x="894" y="260"/>
                  <a:pt x="902" y="260"/>
                </a:cubicBezTo>
                <a:cubicBezTo>
                  <a:pt x="910" y="260"/>
                  <a:pt x="917" y="253"/>
                  <a:pt x="917" y="245"/>
                </a:cubicBezTo>
                <a:cubicBezTo>
                  <a:pt x="917" y="237"/>
                  <a:pt x="910" y="230"/>
                  <a:pt x="902" y="230"/>
                </a:cubicBezTo>
                <a:close/>
                <a:moveTo>
                  <a:pt x="902" y="263"/>
                </a:moveTo>
                <a:cubicBezTo>
                  <a:pt x="894" y="263"/>
                  <a:pt x="887" y="270"/>
                  <a:pt x="887" y="278"/>
                </a:cubicBezTo>
                <a:cubicBezTo>
                  <a:pt x="887" y="286"/>
                  <a:pt x="894" y="293"/>
                  <a:pt x="902" y="293"/>
                </a:cubicBezTo>
                <a:cubicBezTo>
                  <a:pt x="910" y="293"/>
                  <a:pt x="917" y="286"/>
                  <a:pt x="917" y="278"/>
                </a:cubicBezTo>
                <a:cubicBezTo>
                  <a:pt x="917" y="270"/>
                  <a:pt x="910" y="263"/>
                  <a:pt x="902" y="263"/>
                </a:cubicBezTo>
                <a:close/>
                <a:moveTo>
                  <a:pt x="902" y="296"/>
                </a:moveTo>
                <a:cubicBezTo>
                  <a:pt x="894" y="296"/>
                  <a:pt x="887" y="303"/>
                  <a:pt x="887" y="311"/>
                </a:cubicBezTo>
                <a:cubicBezTo>
                  <a:pt x="887" y="319"/>
                  <a:pt x="894" y="326"/>
                  <a:pt x="902" y="326"/>
                </a:cubicBezTo>
                <a:cubicBezTo>
                  <a:pt x="910" y="326"/>
                  <a:pt x="917" y="319"/>
                  <a:pt x="917" y="311"/>
                </a:cubicBezTo>
                <a:cubicBezTo>
                  <a:pt x="917" y="303"/>
                  <a:pt x="910" y="296"/>
                  <a:pt x="902" y="296"/>
                </a:cubicBezTo>
                <a:close/>
                <a:moveTo>
                  <a:pt x="902" y="329"/>
                </a:moveTo>
                <a:cubicBezTo>
                  <a:pt x="894" y="329"/>
                  <a:pt x="887" y="336"/>
                  <a:pt x="887" y="344"/>
                </a:cubicBezTo>
                <a:cubicBezTo>
                  <a:pt x="887" y="352"/>
                  <a:pt x="894" y="359"/>
                  <a:pt x="902" y="359"/>
                </a:cubicBezTo>
                <a:cubicBezTo>
                  <a:pt x="910" y="359"/>
                  <a:pt x="917" y="352"/>
                  <a:pt x="917" y="344"/>
                </a:cubicBezTo>
                <a:cubicBezTo>
                  <a:pt x="917" y="336"/>
                  <a:pt x="910" y="329"/>
                  <a:pt x="902" y="329"/>
                </a:cubicBezTo>
                <a:close/>
                <a:moveTo>
                  <a:pt x="902" y="362"/>
                </a:moveTo>
                <a:cubicBezTo>
                  <a:pt x="894" y="362"/>
                  <a:pt x="887" y="369"/>
                  <a:pt x="887" y="377"/>
                </a:cubicBezTo>
                <a:cubicBezTo>
                  <a:pt x="887" y="385"/>
                  <a:pt x="894" y="392"/>
                  <a:pt x="902" y="392"/>
                </a:cubicBezTo>
                <a:cubicBezTo>
                  <a:pt x="910" y="392"/>
                  <a:pt x="917" y="385"/>
                  <a:pt x="917" y="377"/>
                </a:cubicBezTo>
                <a:cubicBezTo>
                  <a:pt x="917" y="369"/>
                  <a:pt x="910" y="362"/>
                  <a:pt x="902" y="362"/>
                </a:cubicBezTo>
                <a:close/>
                <a:moveTo>
                  <a:pt x="902" y="395"/>
                </a:moveTo>
                <a:cubicBezTo>
                  <a:pt x="894" y="395"/>
                  <a:pt x="887" y="402"/>
                  <a:pt x="887" y="410"/>
                </a:cubicBezTo>
                <a:cubicBezTo>
                  <a:pt x="887" y="418"/>
                  <a:pt x="894" y="425"/>
                  <a:pt x="902" y="425"/>
                </a:cubicBezTo>
                <a:cubicBezTo>
                  <a:pt x="910" y="425"/>
                  <a:pt x="917" y="418"/>
                  <a:pt x="917" y="410"/>
                </a:cubicBezTo>
                <a:cubicBezTo>
                  <a:pt x="917" y="402"/>
                  <a:pt x="910" y="395"/>
                  <a:pt x="902" y="395"/>
                </a:cubicBezTo>
                <a:close/>
                <a:moveTo>
                  <a:pt x="902" y="428"/>
                </a:moveTo>
                <a:cubicBezTo>
                  <a:pt x="894" y="428"/>
                  <a:pt x="887" y="435"/>
                  <a:pt x="887" y="443"/>
                </a:cubicBezTo>
                <a:cubicBezTo>
                  <a:pt x="887" y="451"/>
                  <a:pt x="894" y="458"/>
                  <a:pt x="902" y="458"/>
                </a:cubicBezTo>
                <a:cubicBezTo>
                  <a:pt x="910" y="458"/>
                  <a:pt x="917" y="451"/>
                  <a:pt x="917" y="443"/>
                </a:cubicBezTo>
                <a:cubicBezTo>
                  <a:pt x="917" y="435"/>
                  <a:pt x="910" y="428"/>
                  <a:pt x="902" y="428"/>
                </a:cubicBezTo>
                <a:close/>
                <a:moveTo>
                  <a:pt x="902" y="461"/>
                </a:moveTo>
                <a:cubicBezTo>
                  <a:pt x="894" y="461"/>
                  <a:pt x="887" y="468"/>
                  <a:pt x="887" y="476"/>
                </a:cubicBezTo>
                <a:cubicBezTo>
                  <a:pt x="887" y="484"/>
                  <a:pt x="894" y="491"/>
                  <a:pt x="902" y="491"/>
                </a:cubicBezTo>
                <a:cubicBezTo>
                  <a:pt x="910" y="491"/>
                  <a:pt x="917" y="484"/>
                  <a:pt x="917" y="476"/>
                </a:cubicBezTo>
                <a:cubicBezTo>
                  <a:pt x="917" y="468"/>
                  <a:pt x="910" y="461"/>
                  <a:pt x="902" y="461"/>
                </a:cubicBezTo>
                <a:close/>
                <a:moveTo>
                  <a:pt x="902" y="494"/>
                </a:moveTo>
                <a:cubicBezTo>
                  <a:pt x="894" y="494"/>
                  <a:pt x="887" y="500"/>
                  <a:pt x="887" y="509"/>
                </a:cubicBezTo>
                <a:cubicBezTo>
                  <a:pt x="887" y="517"/>
                  <a:pt x="894" y="523"/>
                  <a:pt x="902" y="523"/>
                </a:cubicBezTo>
                <a:cubicBezTo>
                  <a:pt x="910" y="523"/>
                  <a:pt x="917" y="517"/>
                  <a:pt x="917" y="509"/>
                </a:cubicBezTo>
                <a:cubicBezTo>
                  <a:pt x="917" y="500"/>
                  <a:pt x="910" y="494"/>
                  <a:pt x="902" y="494"/>
                </a:cubicBezTo>
                <a:close/>
                <a:moveTo>
                  <a:pt x="902" y="527"/>
                </a:moveTo>
                <a:cubicBezTo>
                  <a:pt x="894" y="527"/>
                  <a:pt x="887" y="533"/>
                  <a:pt x="887" y="542"/>
                </a:cubicBezTo>
                <a:cubicBezTo>
                  <a:pt x="887" y="550"/>
                  <a:pt x="894" y="556"/>
                  <a:pt x="902" y="556"/>
                </a:cubicBezTo>
                <a:cubicBezTo>
                  <a:pt x="910" y="556"/>
                  <a:pt x="917" y="550"/>
                  <a:pt x="917" y="542"/>
                </a:cubicBezTo>
                <a:cubicBezTo>
                  <a:pt x="917" y="533"/>
                  <a:pt x="910" y="527"/>
                  <a:pt x="902" y="527"/>
                </a:cubicBezTo>
                <a:close/>
                <a:moveTo>
                  <a:pt x="902" y="560"/>
                </a:moveTo>
                <a:cubicBezTo>
                  <a:pt x="894" y="560"/>
                  <a:pt x="887" y="566"/>
                  <a:pt x="887" y="574"/>
                </a:cubicBezTo>
                <a:cubicBezTo>
                  <a:pt x="887" y="583"/>
                  <a:pt x="894" y="589"/>
                  <a:pt x="902" y="589"/>
                </a:cubicBezTo>
                <a:cubicBezTo>
                  <a:pt x="910" y="589"/>
                  <a:pt x="917" y="583"/>
                  <a:pt x="917" y="574"/>
                </a:cubicBezTo>
                <a:cubicBezTo>
                  <a:pt x="917" y="566"/>
                  <a:pt x="910" y="560"/>
                  <a:pt x="902" y="560"/>
                </a:cubicBezTo>
                <a:close/>
                <a:moveTo>
                  <a:pt x="902" y="593"/>
                </a:moveTo>
                <a:cubicBezTo>
                  <a:pt x="894" y="593"/>
                  <a:pt x="887" y="599"/>
                  <a:pt x="887" y="607"/>
                </a:cubicBezTo>
                <a:cubicBezTo>
                  <a:pt x="887" y="616"/>
                  <a:pt x="894" y="622"/>
                  <a:pt x="902" y="622"/>
                </a:cubicBezTo>
                <a:cubicBezTo>
                  <a:pt x="910" y="622"/>
                  <a:pt x="917" y="616"/>
                  <a:pt x="917" y="607"/>
                </a:cubicBezTo>
                <a:cubicBezTo>
                  <a:pt x="917" y="599"/>
                  <a:pt x="910" y="593"/>
                  <a:pt x="902" y="593"/>
                </a:cubicBezTo>
                <a:close/>
                <a:moveTo>
                  <a:pt x="902" y="625"/>
                </a:moveTo>
                <a:cubicBezTo>
                  <a:pt x="894" y="625"/>
                  <a:pt x="887" y="632"/>
                  <a:pt x="887" y="640"/>
                </a:cubicBezTo>
                <a:cubicBezTo>
                  <a:pt x="887" y="648"/>
                  <a:pt x="894" y="655"/>
                  <a:pt x="902" y="655"/>
                </a:cubicBezTo>
                <a:cubicBezTo>
                  <a:pt x="910" y="655"/>
                  <a:pt x="917" y="648"/>
                  <a:pt x="917" y="640"/>
                </a:cubicBezTo>
                <a:cubicBezTo>
                  <a:pt x="917" y="632"/>
                  <a:pt x="910" y="625"/>
                  <a:pt x="902" y="625"/>
                </a:cubicBezTo>
                <a:close/>
                <a:moveTo>
                  <a:pt x="902" y="658"/>
                </a:moveTo>
                <a:cubicBezTo>
                  <a:pt x="894" y="658"/>
                  <a:pt x="887" y="665"/>
                  <a:pt x="887" y="673"/>
                </a:cubicBezTo>
                <a:cubicBezTo>
                  <a:pt x="887" y="681"/>
                  <a:pt x="894" y="688"/>
                  <a:pt x="902" y="688"/>
                </a:cubicBezTo>
                <a:cubicBezTo>
                  <a:pt x="910" y="688"/>
                  <a:pt x="917" y="681"/>
                  <a:pt x="917" y="673"/>
                </a:cubicBezTo>
                <a:cubicBezTo>
                  <a:pt x="917" y="665"/>
                  <a:pt x="910" y="658"/>
                  <a:pt x="902" y="658"/>
                </a:cubicBezTo>
                <a:close/>
                <a:moveTo>
                  <a:pt x="902" y="691"/>
                </a:moveTo>
                <a:cubicBezTo>
                  <a:pt x="894" y="691"/>
                  <a:pt x="887" y="698"/>
                  <a:pt x="887" y="706"/>
                </a:cubicBezTo>
                <a:cubicBezTo>
                  <a:pt x="887" y="714"/>
                  <a:pt x="894" y="721"/>
                  <a:pt x="902" y="721"/>
                </a:cubicBezTo>
                <a:cubicBezTo>
                  <a:pt x="910" y="721"/>
                  <a:pt x="917" y="714"/>
                  <a:pt x="917" y="706"/>
                </a:cubicBezTo>
                <a:cubicBezTo>
                  <a:pt x="917" y="698"/>
                  <a:pt x="910" y="691"/>
                  <a:pt x="902" y="691"/>
                </a:cubicBezTo>
                <a:close/>
                <a:moveTo>
                  <a:pt x="902" y="724"/>
                </a:moveTo>
                <a:cubicBezTo>
                  <a:pt x="894" y="724"/>
                  <a:pt x="887" y="731"/>
                  <a:pt x="887" y="739"/>
                </a:cubicBezTo>
                <a:cubicBezTo>
                  <a:pt x="887" y="747"/>
                  <a:pt x="894" y="754"/>
                  <a:pt x="902" y="754"/>
                </a:cubicBezTo>
                <a:cubicBezTo>
                  <a:pt x="910" y="754"/>
                  <a:pt x="917" y="747"/>
                  <a:pt x="917" y="739"/>
                </a:cubicBezTo>
                <a:cubicBezTo>
                  <a:pt x="917" y="731"/>
                  <a:pt x="910" y="724"/>
                  <a:pt x="902" y="724"/>
                </a:cubicBezTo>
                <a:close/>
                <a:moveTo>
                  <a:pt x="902" y="757"/>
                </a:moveTo>
                <a:cubicBezTo>
                  <a:pt x="894" y="757"/>
                  <a:pt x="887" y="764"/>
                  <a:pt x="887" y="772"/>
                </a:cubicBezTo>
                <a:cubicBezTo>
                  <a:pt x="887" y="780"/>
                  <a:pt x="894" y="787"/>
                  <a:pt x="902" y="787"/>
                </a:cubicBezTo>
                <a:cubicBezTo>
                  <a:pt x="910" y="787"/>
                  <a:pt x="917" y="780"/>
                  <a:pt x="917" y="772"/>
                </a:cubicBezTo>
                <a:cubicBezTo>
                  <a:pt x="917" y="764"/>
                  <a:pt x="910" y="757"/>
                  <a:pt x="902" y="757"/>
                </a:cubicBezTo>
                <a:close/>
                <a:moveTo>
                  <a:pt x="902" y="790"/>
                </a:moveTo>
                <a:cubicBezTo>
                  <a:pt x="894" y="790"/>
                  <a:pt x="887" y="797"/>
                  <a:pt x="887" y="805"/>
                </a:cubicBezTo>
                <a:cubicBezTo>
                  <a:pt x="887" y="813"/>
                  <a:pt x="894" y="820"/>
                  <a:pt x="902" y="820"/>
                </a:cubicBezTo>
                <a:cubicBezTo>
                  <a:pt x="910" y="820"/>
                  <a:pt x="917" y="813"/>
                  <a:pt x="917" y="805"/>
                </a:cubicBezTo>
                <a:cubicBezTo>
                  <a:pt x="917" y="797"/>
                  <a:pt x="910" y="790"/>
                  <a:pt x="902" y="790"/>
                </a:cubicBezTo>
                <a:close/>
                <a:moveTo>
                  <a:pt x="902" y="823"/>
                </a:moveTo>
                <a:cubicBezTo>
                  <a:pt x="894" y="823"/>
                  <a:pt x="887" y="830"/>
                  <a:pt x="887" y="838"/>
                </a:cubicBezTo>
                <a:cubicBezTo>
                  <a:pt x="887" y="846"/>
                  <a:pt x="894" y="853"/>
                  <a:pt x="902" y="853"/>
                </a:cubicBezTo>
                <a:cubicBezTo>
                  <a:pt x="910" y="853"/>
                  <a:pt x="917" y="846"/>
                  <a:pt x="917" y="838"/>
                </a:cubicBezTo>
                <a:cubicBezTo>
                  <a:pt x="917" y="830"/>
                  <a:pt x="910" y="823"/>
                  <a:pt x="902" y="823"/>
                </a:cubicBezTo>
                <a:close/>
                <a:moveTo>
                  <a:pt x="902" y="856"/>
                </a:moveTo>
                <a:cubicBezTo>
                  <a:pt x="894" y="856"/>
                  <a:pt x="887" y="863"/>
                  <a:pt x="887" y="871"/>
                </a:cubicBezTo>
                <a:cubicBezTo>
                  <a:pt x="887" y="879"/>
                  <a:pt x="894" y="886"/>
                  <a:pt x="902" y="886"/>
                </a:cubicBezTo>
                <a:cubicBezTo>
                  <a:pt x="910" y="886"/>
                  <a:pt x="917" y="879"/>
                  <a:pt x="917" y="871"/>
                </a:cubicBezTo>
                <a:cubicBezTo>
                  <a:pt x="917" y="863"/>
                  <a:pt x="910" y="856"/>
                  <a:pt x="902" y="856"/>
                </a:cubicBezTo>
                <a:close/>
                <a:moveTo>
                  <a:pt x="902" y="889"/>
                </a:moveTo>
                <a:cubicBezTo>
                  <a:pt x="894" y="889"/>
                  <a:pt x="887" y="895"/>
                  <a:pt x="887" y="904"/>
                </a:cubicBezTo>
                <a:cubicBezTo>
                  <a:pt x="887" y="912"/>
                  <a:pt x="894" y="918"/>
                  <a:pt x="902" y="918"/>
                </a:cubicBezTo>
                <a:cubicBezTo>
                  <a:pt x="910" y="918"/>
                  <a:pt x="917" y="912"/>
                  <a:pt x="917" y="904"/>
                </a:cubicBezTo>
                <a:cubicBezTo>
                  <a:pt x="917" y="895"/>
                  <a:pt x="910" y="889"/>
                  <a:pt x="902" y="889"/>
                </a:cubicBezTo>
                <a:close/>
                <a:moveTo>
                  <a:pt x="902" y="922"/>
                </a:moveTo>
                <a:cubicBezTo>
                  <a:pt x="894" y="922"/>
                  <a:pt x="887" y="928"/>
                  <a:pt x="887" y="937"/>
                </a:cubicBezTo>
                <a:cubicBezTo>
                  <a:pt x="887" y="945"/>
                  <a:pt x="894" y="951"/>
                  <a:pt x="902" y="951"/>
                </a:cubicBezTo>
                <a:cubicBezTo>
                  <a:pt x="910" y="951"/>
                  <a:pt x="917" y="945"/>
                  <a:pt x="917" y="937"/>
                </a:cubicBezTo>
                <a:cubicBezTo>
                  <a:pt x="917" y="928"/>
                  <a:pt x="910" y="922"/>
                  <a:pt x="902" y="922"/>
                </a:cubicBezTo>
                <a:close/>
                <a:moveTo>
                  <a:pt x="902" y="955"/>
                </a:moveTo>
                <a:cubicBezTo>
                  <a:pt x="894" y="955"/>
                  <a:pt x="887" y="961"/>
                  <a:pt x="887" y="970"/>
                </a:cubicBezTo>
                <a:cubicBezTo>
                  <a:pt x="887" y="978"/>
                  <a:pt x="894" y="984"/>
                  <a:pt x="902" y="984"/>
                </a:cubicBezTo>
                <a:cubicBezTo>
                  <a:pt x="910" y="984"/>
                  <a:pt x="917" y="978"/>
                  <a:pt x="917" y="970"/>
                </a:cubicBezTo>
                <a:cubicBezTo>
                  <a:pt x="917" y="961"/>
                  <a:pt x="910" y="955"/>
                  <a:pt x="902" y="955"/>
                </a:cubicBezTo>
                <a:close/>
                <a:moveTo>
                  <a:pt x="902" y="988"/>
                </a:moveTo>
                <a:cubicBezTo>
                  <a:pt x="894" y="988"/>
                  <a:pt x="887" y="994"/>
                  <a:pt x="887" y="1002"/>
                </a:cubicBezTo>
                <a:cubicBezTo>
                  <a:pt x="887" y="1011"/>
                  <a:pt x="894" y="1017"/>
                  <a:pt x="902" y="1017"/>
                </a:cubicBezTo>
                <a:cubicBezTo>
                  <a:pt x="910" y="1017"/>
                  <a:pt x="917" y="1011"/>
                  <a:pt x="917" y="1002"/>
                </a:cubicBezTo>
                <a:cubicBezTo>
                  <a:pt x="917" y="994"/>
                  <a:pt x="910" y="988"/>
                  <a:pt x="902" y="988"/>
                </a:cubicBezTo>
                <a:close/>
                <a:moveTo>
                  <a:pt x="902" y="1021"/>
                </a:moveTo>
                <a:cubicBezTo>
                  <a:pt x="894" y="1021"/>
                  <a:pt x="887" y="1027"/>
                  <a:pt x="887" y="1035"/>
                </a:cubicBezTo>
                <a:cubicBezTo>
                  <a:pt x="887" y="1044"/>
                  <a:pt x="894" y="1050"/>
                  <a:pt x="902" y="1050"/>
                </a:cubicBezTo>
                <a:cubicBezTo>
                  <a:pt x="910" y="1050"/>
                  <a:pt x="917" y="1044"/>
                  <a:pt x="917" y="1035"/>
                </a:cubicBezTo>
                <a:cubicBezTo>
                  <a:pt x="917" y="1027"/>
                  <a:pt x="910" y="1021"/>
                  <a:pt x="902" y="1021"/>
                </a:cubicBezTo>
                <a:close/>
                <a:moveTo>
                  <a:pt x="902" y="1053"/>
                </a:moveTo>
                <a:cubicBezTo>
                  <a:pt x="894" y="1053"/>
                  <a:pt x="887" y="1060"/>
                  <a:pt x="887" y="1068"/>
                </a:cubicBezTo>
                <a:cubicBezTo>
                  <a:pt x="887" y="1076"/>
                  <a:pt x="894" y="1083"/>
                  <a:pt x="902" y="1083"/>
                </a:cubicBezTo>
                <a:cubicBezTo>
                  <a:pt x="910" y="1083"/>
                  <a:pt x="917" y="1076"/>
                  <a:pt x="917" y="1068"/>
                </a:cubicBezTo>
                <a:cubicBezTo>
                  <a:pt x="917" y="1060"/>
                  <a:pt x="910" y="1053"/>
                  <a:pt x="902" y="1053"/>
                </a:cubicBezTo>
                <a:close/>
                <a:moveTo>
                  <a:pt x="902" y="1086"/>
                </a:moveTo>
                <a:cubicBezTo>
                  <a:pt x="894" y="1086"/>
                  <a:pt x="887" y="1093"/>
                  <a:pt x="887" y="1101"/>
                </a:cubicBezTo>
                <a:cubicBezTo>
                  <a:pt x="887" y="1109"/>
                  <a:pt x="894" y="1116"/>
                  <a:pt x="902" y="1116"/>
                </a:cubicBezTo>
                <a:cubicBezTo>
                  <a:pt x="910" y="1116"/>
                  <a:pt x="917" y="1109"/>
                  <a:pt x="917" y="1101"/>
                </a:cubicBezTo>
                <a:cubicBezTo>
                  <a:pt x="917" y="1093"/>
                  <a:pt x="910" y="1086"/>
                  <a:pt x="902" y="1086"/>
                </a:cubicBezTo>
                <a:close/>
                <a:moveTo>
                  <a:pt x="902" y="1119"/>
                </a:moveTo>
                <a:cubicBezTo>
                  <a:pt x="894" y="1119"/>
                  <a:pt x="887" y="1126"/>
                  <a:pt x="887" y="1134"/>
                </a:cubicBezTo>
                <a:cubicBezTo>
                  <a:pt x="887" y="1142"/>
                  <a:pt x="894" y="1149"/>
                  <a:pt x="902" y="1149"/>
                </a:cubicBezTo>
                <a:cubicBezTo>
                  <a:pt x="910" y="1149"/>
                  <a:pt x="917" y="1142"/>
                  <a:pt x="917" y="1134"/>
                </a:cubicBezTo>
                <a:cubicBezTo>
                  <a:pt x="917" y="1126"/>
                  <a:pt x="910" y="1119"/>
                  <a:pt x="902" y="1119"/>
                </a:cubicBezTo>
                <a:close/>
                <a:moveTo>
                  <a:pt x="902" y="1152"/>
                </a:moveTo>
                <a:cubicBezTo>
                  <a:pt x="894" y="1152"/>
                  <a:pt x="887" y="1159"/>
                  <a:pt x="887" y="1167"/>
                </a:cubicBezTo>
                <a:cubicBezTo>
                  <a:pt x="887" y="1175"/>
                  <a:pt x="894" y="1182"/>
                  <a:pt x="902" y="1182"/>
                </a:cubicBezTo>
                <a:cubicBezTo>
                  <a:pt x="910" y="1182"/>
                  <a:pt x="917" y="1175"/>
                  <a:pt x="917" y="1167"/>
                </a:cubicBezTo>
                <a:cubicBezTo>
                  <a:pt x="917" y="1159"/>
                  <a:pt x="910" y="1152"/>
                  <a:pt x="902" y="1152"/>
                </a:cubicBezTo>
                <a:close/>
                <a:moveTo>
                  <a:pt x="902" y="1185"/>
                </a:moveTo>
                <a:cubicBezTo>
                  <a:pt x="894" y="1185"/>
                  <a:pt x="887" y="1192"/>
                  <a:pt x="887" y="1200"/>
                </a:cubicBezTo>
                <a:cubicBezTo>
                  <a:pt x="887" y="1208"/>
                  <a:pt x="894" y="1215"/>
                  <a:pt x="902" y="1215"/>
                </a:cubicBezTo>
                <a:cubicBezTo>
                  <a:pt x="910" y="1215"/>
                  <a:pt x="917" y="1208"/>
                  <a:pt x="917" y="1200"/>
                </a:cubicBezTo>
                <a:cubicBezTo>
                  <a:pt x="917" y="1192"/>
                  <a:pt x="910" y="1185"/>
                  <a:pt x="902" y="1185"/>
                </a:cubicBezTo>
                <a:close/>
                <a:moveTo>
                  <a:pt x="902" y="1218"/>
                </a:moveTo>
                <a:cubicBezTo>
                  <a:pt x="894" y="1218"/>
                  <a:pt x="887" y="1225"/>
                  <a:pt x="887" y="1233"/>
                </a:cubicBezTo>
                <a:cubicBezTo>
                  <a:pt x="887" y="1241"/>
                  <a:pt x="894" y="1248"/>
                  <a:pt x="902" y="1248"/>
                </a:cubicBezTo>
                <a:cubicBezTo>
                  <a:pt x="910" y="1248"/>
                  <a:pt x="917" y="1241"/>
                  <a:pt x="917" y="1233"/>
                </a:cubicBezTo>
                <a:cubicBezTo>
                  <a:pt x="917" y="1225"/>
                  <a:pt x="910" y="1218"/>
                  <a:pt x="902" y="1218"/>
                </a:cubicBezTo>
                <a:close/>
                <a:moveTo>
                  <a:pt x="902" y="1251"/>
                </a:moveTo>
                <a:cubicBezTo>
                  <a:pt x="894" y="1251"/>
                  <a:pt x="887" y="1258"/>
                  <a:pt x="887" y="1266"/>
                </a:cubicBezTo>
                <a:cubicBezTo>
                  <a:pt x="887" y="1274"/>
                  <a:pt x="894" y="1281"/>
                  <a:pt x="902" y="1281"/>
                </a:cubicBezTo>
                <a:cubicBezTo>
                  <a:pt x="910" y="1281"/>
                  <a:pt x="917" y="1274"/>
                  <a:pt x="917" y="1266"/>
                </a:cubicBezTo>
                <a:cubicBezTo>
                  <a:pt x="917" y="1258"/>
                  <a:pt x="910" y="1251"/>
                  <a:pt x="902" y="1251"/>
                </a:cubicBezTo>
                <a:close/>
                <a:moveTo>
                  <a:pt x="902" y="1284"/>
                </a:moveTo>
                <a:cubicBezTo>
                  <a:pt x="894" y="1284"/>
                  <a:pt x="887" y="1291"/>
                  <a:pt x="887" y="1299"/>
                </a:cubicBezTo>
                <a:cubicBezTo>
                  <a:pt x="887" y="1307"/>
                  <a:pt x="894" y="1314"/>
                  <a:pt x="902" y="1314"/>
                </a:cubicBezTo>
                <a:cubicBezTo>
                  <a:pt x="910" y="1314"/>
                  <a:pt x="917" y="1307"/>
                  <a:pt x="917" y="1299"/>
                </a:cubicBezTo>
                <a:cubicBezTo>
                  <a:pt x="917" y="1291"/>
                  <a:pt x="910" y="1284"/>
                  <a:pt x="902" y="1284"/>
                </a:cubicBezTo>
                <a:close/>
                <a:moveTo>
                  <a:pt x="902" y="1317"/>
                </a:moveTo>
                <a:cubicBezTo>
                  <a:pt x="894" y="1317"/>
                  <a:pt x="887" y="1323"/>
                  <a:pt x="887" y="1332"/>
                </a:cubicBezTo>
                <a:cubicBezTo>
                  <a:pt x="887" y="1340"/>
                  <a:pt x="894" y="1346"/>
                  <a:pt x="902" y="1346"/>
                </a:cubicBezTo>
                <a:cubicBezTo>
                  <a:pt x="910" y="1346"/>
                  <a:pt x="917" y="1340"/>
                  <a:pt x="917" y="1332"/>
                </a:cubicBezTo>
                <a:cubicBezTo>
                  <a:pt x="917" y="1323"/>
                  <a:pt x="910" y="1317"/>
                  <a:pt x="902" y="1317"/>
                </a:cubicBezTo>
                <a:close/>
                <a:moveTo>
                  <a:pt x="902" y="1350"/>
                </a:moveTo>
                <a:cubicBezTo>
                  <a:pt x="894" y="1350"/>
                  <a:pt x="887" y="1356"/>
                  <a:pt x="887" y="1365"/>
                </a:cubicBezTo>
                <a:cubicBezTo>
                  <a:pt x="887" y="1373"/>
                  <a:pt x="894" y="1379"/>
                  <a:pt x="902" y="1379"/>
                </a:cubicBezTo>
                <a:cubicBezTo>
                  <a:pt x="910" y="1379"/>
                  <a:pt x="917" y="1373"/>
                  <a:pt x="917" y="1365"/>
                </a:cubicBezTo>
                <a:cubicBezTo>
                  <a:pt x="917" y="1356"/>
                  <a:pt x="910" y="1350"/>
                  <a:pt x="902" y="1350"/>
                </a:cubicBezTo>
                <a:close/>
                <a:moveTo>
                  <a:pt x="902" y="1383"/>
                </a:moveTo>
                <a:cubicBezTo>
                  <a:pt x="894" y="1383"/>
                  <a:pt x="887" y="1389"/>
                  <a:pt x="887" y="1397"/>
                </a:cubicBezTo>
                <a:cubicBezTo>
                  <a:pt x="887" y="1406"/>
                  <a:pt x="894" y="1412"/>
                  <a:pt x="902" y="1412"/>
                </a:cubicBezTo>
                <a:cubicBezTo>
                  <a:pt x="910" y="1412"/>
                  <a:pt x="917" y="1406"/>
                  <a:pt x="917" y="1397"/>
                </a:cubicBezTo>
                <a:cubicBezTo>
                  <a:pt x="917" y="1389"/>
                  <a:pt x="910" y="1383"/>
                  <a:pt x="902" y="1383"/>
                </a:cubicBezTo>
                <a:close/>
                <a:moveTo>
                  <a:pt x="902" y="1416"/>
                </a:moveTo>
                <a:cubicBezTo>
                  <a:pt x="894" y="1416"/>
                  <a:pt x="887" y="1422"/>
                  <a:pt x="887" y="1430"/>
                </a:cubicBezTo>
                <a:cubicBezTo>
                  <a:pt x="887" y="1439"/>
                  <a:pt x="894" y="1445"/>
                  <a:pt x="902" y="1445"/>
                </a:cubicBezTo>
                <a:cubicBezTo>
                  <a:pt x="910" y="1445"/>
                  <a:pt x="917" y="1439"/>
                  <a:pt x="917" y="1430"/>
                </a:cubicBezTo>
                <a:cubicBezTo>
                  <a:pt x="917" y="1422"/>
                  <a:pt x="910" y="1416"/>
                  <a:pt x="902" y="1416"/>
                </a:cubicBezTo>
                <a:close/>
                <a:moveTo>
                  <a:pt x="935" y="0"/>
                </a:moveTo>
                <a:cubicBezTo>
                  <a:pt x="927" y="0"/>
                  <a:pt x="920" y="7"/>
                  <a:pt x="920" y="15"/>
                </a:cubicBezTo>
                <a:cubicBezTo>
                  <a:pt x="920" y="23"/>
                  <a:pt x="927" y="30"/>
                  <a:pt x="935" y="30"/>
                </a:cubicBezTo>
                <a:cubicBezTo>
                  <a:pt x="943" y="30"/>
                  <a:pt x="950" y="23"/>
                  <a:pt x="950" y="15"/>
                </a:cubicBezTo>
                <a:cubicBezTo>
                  <a:pt x="950" y="7"/>
                  <a:pt x="943" y="0"/>
                  <a:pt x="935" y="0"/>
                </a:cubicBezTo>
                <a:close/>
                <a:moveTo>
                  <a:pt x="935" y="33"/>
                </a:moveTo>
                <a:cubicBezTo>
                  <a:pt x="927" y="33"/>
                  <a:pt x="920" y="40"/>
                  <a:pt x="920" y="48"/>
                </a:cubicBezTo>
                <a:cubicBezTo>
                  <a:pt x="920" y="56"/>
                  <a:pt x="927" y="63"/>
                  <a:pt x="935" y="63"/>
                </a:cubicBezTo>
                <a:cubicBezTo>
                  <a:pt x="943" y="63"/>
                  <a:pt x="950" y="56"/>
                  <a:pt x="950" y="48"/>
                </a:cubicBezTo>
                <a:cubicBezTo>
                  <a:pt x="950" y="40"/>
                  <a:pt x="943" y="33"/>
                  <a:pt x="935" y="33"/>
                </a:cubicBezTo>
                <a:close/>
                <a:moveTo>
                  <a:pt x="935" y="66"/>
                </a:moveTo>
                <a:cubicBezTo>
                  <a:pt x="927" y="66"/>
                  <a:pt x="920" y="72"/>
                  <a:pt x="920" y="81"/>
                </a:cubicBezTo>
                <a:cubicBezTo>
                  <a:pt x="920" y="89"/>
                  <a:pt x="927" y="95"/>
                  <a:pt x="935" y="95"/>
                </a:cubicBezTo>
                <a:cubicBezTo>
                  <a:pt x="943" y="95"/>
                  <a:pt x="950" y="89"/>
                  <a:pt x="950" y="81"/>
                </a:cubicBezTo>
                <a:cubicBezTo>
                  <a:pt x="950" y="72"/>
                  <a:pt x="943" y="66"/>
                  <a:pt x="935" y="66"/>
                </a:cubicBezTo>
                <a:close/>
                <a:moveTo>
                  <a:pt x="935" y="99"/>
                </a:moveTo>
                <a:cubicBezTo>
                  <a:pt x="927" y="99"/>
                  <a:pt x="920" y="105"/>
                  <a:pt x="920" y="114"/>
                </a:cubicBezTo>
                <a:cubicBezTo>
                  <a:pt x="920" y="122"/>
                  <a:pt x="927" y="128"/>
                  <a:pt x="935" y="128"/>
                </a:cubicBezTo>
                <a:cubicBezTo>
                  <a:pt x="943" y="128"/>
                  <a:pt x="950" y="122"/>
                  <a:pt x="950" y="114"/>
                </a:cubicBezTo>
                <a:cubicBezTo>
                  <a:pt x="950" y="105"/>
                  <a:pt x="943" y="99"/>
                  <a:pt x="935" y="99"/>
                </a:cubicBezTo>
                <a:close/>
                <a:moveTo>
                  <a:pt x="935" y="132"/>
                </a:moveTo>
                <a:cubicBezTo>
                  <a:pt x="927" y="132"/>
                  <a:pt x="920" y="138"/>
                  <a:pt x="920" y="147"/>
                </a:cubicBezTo>
                <a:cubicBezTo>
                  <a:pt x="920" y="155"/>
                  <a:pt x="927" y="161"/>
                  <a:pt x="935" y="161"/>
                </a:cubicBezTo>
                <a:cubicBezTo>
                  <a:pt x="943" y="161"/>
                  <a:pt x="950" y="155"/>
                  <a:pt x="950" y="147"/>
                </a:cubicBezTo>
                <a:cubicBezTo>
                  <a:pt x="950" y="138"/>
                  <a:pt x="943" y="132"/>
                  <a:pt x="935" y="132"/>
                </a:cubicBezTo>
                <a:close/>
                <a:moveTo>
                  <a:pt x="935" y="165"/>
                </a:moveTo>
                <a:cubicBezTo>
                  <a:pt x="927" y="165"/>
                  <a:pt x="920" y="171"/>
                  <a:pt x="920" y="179"/>
                </a:cubicBezTo>
                <a:cubicBezTo>
                  <a:pt x="920" y="188"/>
                  <a:pt x="927" y="194"/>
                  <a:pt x="935" y="194"/>
                </a:cubicBezTo>
                <a:cubicBezTo>
                  <a:pt x="943" y="194"/>
                  <a:pt x="950" y="188"/>
                  <a:pt x="950" y="179"/>
                </a:cubicBezTo>
                <a:cubicBezTo>
                  <a:pt x="950" y="171"/>
                  <a:pt x="943" y="165"/>
                  <a:pt x="935" y="165"/>
                </a:cubicBezTo>
                <a:close/>
                <a:moveTo>
                  <a:pt x="935" y="198"/>
                </a:moveTo>
                <a:cubicBezTo>
                  <a:pt x="927" y="198"/>
                  <a:pt x="920" y="204"/>
                  <a:pt x="920" y="212"/>
                </a:cubicBezTo>
                <a:cubicBezTo>
                  <a:pt x="920" y="221"/>
                  <a:pt x="927" y="227"/>
                  <a:pt x="935" y="227"/>
                </a:cubicBezTo>
                <a:cubicBezTo>
                  <a:pt x="943" y="227"/>
                  <a:pt x="950" y="221"/>
                  <a:pt x="950" y="212"/>
                </a:cubicBezTo>
                <a:cubicBezTo>
                  <a:pt x="950" y="204"/>
                  <a:pt x="943" y="198"/>
                  <a:pt x="935" y="198"/>
                </a:cubicBezTo>
                <a:close/>
                <a:moveTo>
                  <a:pt x="935" y="230"/>
                </a:moveTo>
                <a:cubicBezTo>
                  <a:pt x="927" y="230"/>
                  <a:pt x="920" y="237"/>
                  <a:pt x="920" y="245"/>
                </a:cubicBezTo>
                <a:cubicBezTo>
                  <a:pt x="920" y="253"/>
                  <a:pt x="927" y="260"/>
                  <a:pt x="935" y="260"/>
                </a:cubicBezTo>
                <a:cubicBezTo>
                  <a:pt x="943" y="260"/>
                  <a:pt x="950" y="253"/>
                  <a:pt x="950" y="245"/>
                </a:cubicBezTo>
                <a:cubicBezTo>
                  <a:pt x="950" y="237"/>
                  <a:pt x="943" y="230"/>
                  <a:pt x="935" y="230"/>
                </a:cubicBezTo>
                <a:close/>
                <a:moveTo>
                  <a:pt x="935" y="263"/>
                </a:moveTo>
                <a:cubicBezTo>
                  <a:pt x="927" y="263"/>
                  <a:pt x="920" y="270"/>
                  <a:pt x="920" y="278"/>
                </a:cubicBezTo>
                <a:cubicBezTo>
                  <a:pt x="920" y="286"/>
                  <a:pt x="927" y="293"/>
                  <a:pt x="935" y="293"/>
                </a:cubicBezTo>
                <a:cubicBezTo>
                  <a:pt x="943" y="293"/>
                  <a:pt x="950" y="286"/>
                  <a:pt x="950" y="278"/>
                </a:cubicBezTo>
                <a:cubicBezTo>
                  <a:pt x="950" y="270"/>
                  <a:pt x="943" y="263"/>
                  <a:pt x="935" y="263"/>
                </a:cubicBezTo>
                <a:close/>
                <a:moveTo>
                  <a:pt x="935" y="296"/>
                </a:moveTo>
                <a:cubicBezTo>
                  <a:pt x="927" y="296"/>
                  <a:pt x="920" y="303"/>
                  <a:pt x="920" y="311"/>
                </a:cubicBezTo>
                <a:cubicBezTo>
                  <a:pt x="920" y="319"/>
                  <a:pt x="927" y="326"/>
                  <a:pt x="935" y="326"/>
                </a:cubicBezTo>
                <a:cubicBezTo>
                  <a:pt x="943" y="326"/>
                  <a:pt x="950" y="319"/>
                  <a:pt x="950" y="311"/>
                </a:cubicBezTo>
                <a:cubicBezTo>
                  <a:pt x="950" y="303"/>
                  <a:pt x="943" y="296"/>
                  <a:pt x="935" y="296"/>
                </a:cubicBezTo>
                <a:close/>
                <a:moveTo>
                  <a:pt x="935" y="329"/>
                </a:moveTo>
                <a:cubicBezTo>
                  <a:pt x="927" y="329"/>
                  <a:pt x="920" y="336"/>
                  <a:pt x="920" y="344"/>
                </a:cubicBezTo>
                <a:cubicBezTo>
                  <a:pt x="920" y="352"/>
                  <a:pt x="927" y="359"/>
                  <a:pt x="935" y="359"/>
                </a:cubicBezTo>
                <a:cubicBezTo>
                  <a:pt x="943" y="359"/>
                  <a:pt x="950" y="352"/>
                  <a:pt x="950" y="344"/>
                </a:cubicBezTo>
                <a:cubicBezTo>
                  <a:pt x="950" y="336"/>
                  <a:pt x="943" y="329"/>
                  <a:pt x="935" y="329"/>
                </a:cubicBezTo>
                <a:close/>
                <a:moveTo>
                  <a:pt x="935" y="362"/>
                </a:moveTo>
                <a:cubicBezTo>
                  <a:pt x="927" y="362"/>
                  <a:pt x="920" y="369"/>
                  <a:pt x="920" y="377"/>
                </a:cubicBezTo>
                <a:cubicBezTo>
                  <a:pt x="920" y="385"/>
                  <a:pt x="927" y="392"/>
                  <a:pt x="935" y="392"/>
                </a:cubicBezTo>
                <a:cubicBezTo>
                  <a:pt x="943" y="392"/>
                  <a:pt x="950" y="385"/>
                  <a:pt x="950" y="377"/>
                </a:cubicBezTo>
                <a:cubicBezTo>
                  <a:pt x="950" y="369"/>
                  <a:pt x="943" y="362"/>
                  <a:pt x="935" y="362"/>
                </a:cubicBezTo>
                <a:close/>
                <a:moveTo>
                  <a:pt x="935" y="395"/>
                </a:moveTo>
                <a:cubicBezTo>
                  <a:pt x="927" y="395"/>
                  <a:pt x="920" y="402"/>
                  <a:pt x="920" y="410"/>
                </a:cubicBezTo>
                <a:cubicBezTo>
                  <a:pt x="920" y="418"/>
                  <a:pt x="927" y="425"/>
                  <a:pt x="935" y="425"/>
                </a:cubicBezTo>
                <a:cubicBezTo>
                  <a:pt x="943" y="425"/>
                  <a:pt x="950" y="418"/>
                  <a:pt x="950" y="410"/>
                </a:cubicBezTo>
                <a:cubicBezTo>
                  <a:pt x="950" y="402"/>
                  <a:pt x="943" y="395"/>
                  <a:pt x="935" y="395"/>
                </a:cubicBezTo>
                <a:close/>
                <a:moveTo>
                  <a:pt x="935" y="428"/>
                </a:moveTo>
                <a:cubicBezTo>
                  <a:pt x="927" y="428"/>
                  <a:pt x="920" y="435"/>
                  <a:pt x="920" y="443"/>
                </a:cubicBezTo>
                <a:cubicBezTo>
                  <a:pt x="920" y="451"/>
                  <a:pt x="927" y="458"/>
                  <a:pt x="935" y="458"/>
                </a:cubicBezTo>
                <a:cubicBezTo>
                  <a:pt x="943" y="458"/>
                  <a:pt x="950" y="451"/>
                  <a:pt x="950" y="443"/>
                </a:cubicBezTo>
                <a:cubicBezTo>
                  <a:pt x="950" y="435"/>
                  <a:pt x="943" y="428"/>
                  <a:pt x="935" y="428"/>
                </a:cubicBezTo>
                <a:close/>
                <a:moveTo>
                  <a:pt x="935" y="461"/>
                </a:moveTo>
                <a:cubicBezTo>
                  <a:pt x="927" y="461"/>
                  <a:pt x="920" y="468"/>
                  <a:pt x="920" y="476"/>
                </a:cubicBezTo>
                <a:cubicBezTo>
                  <a:pt x="920" y="484"/>
                  <a:pt x="927" y="491"/>
                  <a:pt x="935" y="491"/>
                </a:cubicBezTo>
                <a:cubicBezTo>
                  <a:pt x="943" y="491"/>
                  <a:pt x="950" y="484"/>
                  <a:pt x="950" y="476"/>
                </a:cubicBezTo>
                <a:cubicBezTo>
                  <a:pt x="950" y="468"/>
                  <a:pt x="943" y="461"/>
                  <a:pt x="935" y="461"/>
                </a:cubicBezTo>
                <a:close/>
                <a:moveTo>
                  <a:pt x="935" y="494"/>
                </a:moveTo>
                <a:cubicBezTo>
                  <a:pt x="927" y="494"/>
                  <a:pt x="920" y="500"/>
                  <a:pt x="920" y="509"/>
                </a:cubicBezTo>
                <a:cubicBezTo>
                  <a:pt x="920" y="517"/>
                  <a:pt x="927" y="523"/>
                  <a:pt x="935" y="523"/>
                </a:cubicBezTo>
                <a:cubicBezTo>
                  <a:pt x="943" y="523"/>
                  <a:pt x="950" y="517"/>
                  <a:pt x="950" y="509"/>
                </a:cubicBezTo>
                <a:cubicBezTo>
                  <a:pt x="950" y="500"/>
                  <a:pt x="943" y="494"/>
                  <a:pt x="935" y="494"/>
                </a:cubicBezTo>
                <a:close/>
                <a:moveTo>
                  <a:pt x="935" y="527"/>
                </a:moveTo>
                <a:cubicBezTo>
                  <a:pt x="927" y="527"/>
                  <a:pt x="920" y="533"/>
                  <a:pt x="920" y="542"/>
                </a:cubicBezTo>
                <a:cubicBezTo>
                  <a:pt x="920" y="550"/>
                  <a:pt x="927" y="556"/>
                  <a:pt x="935" y="556"/>
                </a:cubicBezTo>
                <a:cubicBezTo>
                  <a:pt x="943" y="556"/>
                  <a:pt x="950" y="550"/>
                  <a:pt x="950" y="542"/>
                </a:cubicBezTo>
                <a:cubicBezTo>
                  <a:pt x="950" y="533"/>
                  <a:pt x="943" y="527"/>
                  <a:pt x="935" y="527"/>
                </a:cubicBezTo>
                <a:close/>
                <a:moveTo>
                  <a:pt x="935" y="560"/>
                </a:moveTo>
                <a:cubicBezTo>
                  <a:pt x="927" y="560"/>
                  <a:pt x="920" y="566"/>
                  <a:pt x="920" y="574"/>
                </a:cubicBezTo>
                <a:cubicBezTo>
                  <a:pt x="920" y="583"/>
                  <a:pt x="927" y="589"/>
                  <a:pt x="935" y="589"/>
                </a:cubicBezTo>
                <a:cubicBezTo>
                  <a:pt x="943" y="589"/>
                  <a:pt x="950" y="583"/>
                  <a:pt x="950" y="574"/>
                </a:cubicBezTo>
                <a:cubicBezTo>
                  <a:pt x="950" y="566"/>
                  <a:pt x="943" y="560"/>
                  <a:pt x="935" y="560"/>
                </a:cubicBezTo>
                <a:close/>
                <a:moveTo>
                  <a:pt x="935" y="593"/>
                </a:moveTo>
                <a:cubicBezTo>
                  <a:pt x="927" y="593"/>
                  <a:pt x="920" y="599"/>
                  <a:pt x="920" y="607"/>
                </a:cubicBezTo>
                <a:cubicBezTo>
                  <a:pt x="920" y="616"/>
                  <a:pt x="927" y="622"/>
                  <a:pt x="935" y="622"/>
                </a:cubicBezTo>
                <a:cubicBezTo>
                  <a:pt x="943" y="622"/>
                  <a:pt x="950" y="616"/>
                  <a:pt x="950" y="607"/>
                </a:cubicBezTo>
                <a:cubicBezTo>
                  <a:pt x="950" y="599"/>
                  <a:pt x="943" y="593"/>
                  <a:pt x="935" y="593"/>
                </a:cubicBezTo>
                <a:close/>
                <a:moveTo>
                  <a:pt x="935" y="625"/>
                </a:moveTo>
                <a:cubicBezTo>
                  <a:pt x="927" y="625"/>
                  <a:pt x="920" y="632"/>
                  <a:pt x="920" y="640"/>
                </a:cubicBezTo>
                <a:cubicBezTo>
                  <a:pt x="920" y="648"/>
                  <a:pt x="927" y="655"/>
                  <a:pt x="935" y="655"/>
                </a:cubicBezTo>
                <a:cubicBezTo>
                  <a:pt x="943" y="655"/>
                  <a:pt x="950" y="648"/>
                  <a:pt x="950" y="640"/>
                </a:cubicBezTo>
                <a:cubicBezTo>
                  <a:pt x="950" y="632"/>
                  <a:pt x="943" y="625"/>
                  <a:pt x="935" y="625"/>
                </a:cubicBezTo>
                <a:close/>
                <a:moveTo>
                  <a:pt x="935" y="658"/>
                </a:moveTo>
                <a:cubicBezTo>
                  <a:pt x="927" y="658"/>
                  <a:pt x="920" y="665"/>
                  <a:pt x="920" y="673"/>
                </a:cubicBezTo>
                <a:cubicBezTo>
                  <a:pt x="920" y="681"/>
                  <a:pt x="927" y="688"/>
                  <a:pt x="935" y="688"/>
                </a:cubicBezTo>
                <a:cubicBezTo>
                  <a:pt x="943" y="688"/>
                  <a:pt x="950" y="681"/>
                  <a:pt x="950" y="673"/>
                </a:cubicBezTo>
                <a:cubicBezTo>
                  <a:pt x="950" y="665"/>
                  <a:pt x="943" y="658"/>
                  <a:pt x="935" y="658"/>
                </a:cubicBezTo>
                <a:close/>
                <a:moveTo>
                  <a:pt x="935" y="691"/>
                </a:moveTo>
                <a:cubicBezTo>
                  <a:pt x="927" y="691"/>
                  <a:pt x="920" y="698"/>
                  <a:pt x="920" y="706"/>
                </a:cubicBezTo>
                <a:cubicBezTo>
                  <a:pt x="920" y="714"/>
                  <a:pt x="927" y="721"/>
                  <a:pt x="935" y="721"/>
                </a:cubicBezTo>
                <a:cubicBezTo>
                  <a:pt x="943" y="721"/>
                  <a:pt x="950" y="714"/>
                  <a:pt x="950" y="706"/>
                </a:cubicBezTo>
                <a:cubicBezTo>
                  <a:pt x="950" y="698"/>
                  <a:pt x="943" y="691"/>
                  <a:pt x="935" y="691"/>
                </a:cubicBezTo>
                <a:close/>
                <a:moveTo>
                  <a:pt x="935" y="724"/>
                </a:moveTo>
                <a:cubicBezTo>
                  <a:pt x="927" y="724"/>
                  <a:pt x="920" y="731"/>
                  <a:pt x="920" y="739"/>
                </a:cubicBezTo>
                <a:cubicBezTo>
                  <a:pt x="920" y="747"/>
                  <a:pt x="927" y="754"/>
                  <a:pt x="935" y="754"/>
                </a:cubicBezTo>
                <a:cubicBezTo>
                  <a:pt x="943" y="754"/>
                  <a:pt x="950" y="747"/>
                  <a:pt x="950" y="739"/>
                </a:cubicBezTo>
                <a:cubicBezTo>
                  <a:pt x="950" y="731"/>
                  <a:pt x="943" y="724"/>
                  <a:pt x="935" y="724"/>
                </a:cubicBezTo>
                <a:close/>
                <a:moveTo>
                  <a:pt x="935" y="757"/>
                </a:moveTo>
                <a:cubicBezTo>
                  <a:pt x="927" y="757"/>
                  <a:pt x="920" y="764"/>
                  <a:pt x="920" y="772"/>
                </a:cubicBezTo>
                <a:cubicBezTo>
                  <a:pt x="920" y="780"/>
                  <a:pt x="927" y="787"/>
                  <a:pt x="935" y="787"/>
                </a:cubicBezTo>
                <a:cubicBezTo>
                  <a:pt x="943" y="787"/>
                  <a:pt x="950" y="780"/>
                  <a:pt x="950" y="772"/>
                </a:cubicBezTo>
                <a:cubicBezTo>
                  <a:pt x="950" y="764"/>
                  <a:pt x="943" y="757"/>
                  <a:pt x="935" y="757"/>
                </a:cubicBezTo>
                <a:close/>
                <a:moveTo>
                  <a:pt x="935" y="790"/>
                </a:moveTo>
                <a:cubicBezTo>
                  <a:pt x="927" y="790"/>
                  <a:pt x="920" y="797"/>
                  <a:pt x="920" y="805"/>
                </a:cubicBezTo>
                <a:cubicBezTo>
                  <a:pt x="920" y="813"/>
                  <a:pt x="927" y="820"/>
                  <a:pt x="935" y="820"/>
                </a:cubicBezTo>
                <a:cubicBezTo>
                  <a:pt x="943" y="820"/>
                  <a:pt x="950" y="813"/>
                  <a:pt x="950" y="805"/>
                </a:cubicBezTo>
                <a:cubicBezTo>
                  <a:pt x="950" y="797"/>
                  <a:pt x="943" y="790"/>
                  <a:pt x="935" y="790"/>
                </a:cubicBezTo>
                <a:close/>
                <a:moveTo>
                  <a:pt x="935" y="823"/>
                </a:moveTo>
                <a:cubicBezTo>
                  <a:pt x="927" y="823"/>
                  <a:pt x="920" y="830"/>
                  <a:pt x="920" y="838"/>
                </a:cubicBezTo>
                <a:cubicBezTo>
                  <a:pt x="920" y="846"/>
                  <a:pt x="927" y="853"/>
                  <a:pt x="935" y="853"/>
                </a:cubicBezTo>
                <a:cubicBezTo>
                  <a:pt x="943" y="853"/>
                  <a:pt x="950" y="846"/>
                  <a:pt x="950" y="838"/>
                </a:cubicBezTo>
                <a:cubicBezTo>
                  <a:pt x="950" y="830"/>
                  <a:pt x="943" y="823"/>
                  <a:pt x="935" y="823"/>
                </a:cubicBezTo>
                <a:close/>
                <a:moveTo>
                  <a:pt x="935" y="856"/>
                </a:moveTo>
                <a:cubicBezTo>
                  <a:pt x="927" y="856"/>
                  <a:pt x="920" y="863"/>
                  <a:pt x="920" y="871"/>
                </a:cubicBezTo>
                <a:cubicBezTo>
                  <a:pt x="920" y="879"/>
                  <a:pt x="927" y="886"/>
                  <a:pt x="935" y="886"/>
                </a:cubicBezTo>
                <a:cubicBezTo>
                  <a:pt x="943" y="886"/>
                  <a:pt x="950" y="879"/>
                  <a:pt x="950" y="871"/>
                </a:cubicBezTo>
                <a:cubicBezTo>
                  <a:pt x="950" y="863"/>
                  <a:pt x="943" y="856"/>
                  <a:pt x="935" y="856"/>
                </a:cubicBezTo>
                <a:close/>
                <a:moveTo>
                  <a:pt x="935" y="889"/>
                </a:moveTo>
                <a:cubicBezTo>
                  <a:pt x="927" y="889"/>
                  <a:pt x="920" y="895"/>
                  <a:pt x="920" y="904"/>
                </a:cubicBezTo>
                <a:cubicBezTo>
                  <a:pt x="920" y="912"/>
                  <a:pt x="927" y="918"/>
                  <a:pt x="935" y="918"/>
                </a:cubicBezTo>
                <a:cubicBezTo>
                  <a:pt x="943" y="918"/>
                  <a:pt x="950" y="912"/>
                  <a:pt x="950" y="904"/>
                </a:cubicBezTo>
                <a:cubicBezTo>
                  <a:pt x="950" y="895"/>
                  <a:pt x="943" y="889"/>
                  <a:pt x="935" y="889"/>
                </a:cubicBezTo>
                <a:close/>
                <a:moveTo>
                  <a:pt x="935" y="922"/>
                </a:moveTo>
                <a:cubicBezTo>
                  <a:pt x="927" y="922"/>
                  <a:pt x="920" y="928"/>
                  <a:pt x="920" y="937"/>
                </a:cubicBezTo>
                <a:cubicBezTo>
                  <a:pt x="920" y="945"/>
                  <a:pt x="927" y="951"/>
                  <a:pt x="935" y="951"/>
                </a:cubicBezTo>
                <a:cubicBezTo>
                  <a:pt x="943" y="951"/>
                  <a:pt x="950" y="945"/>
                  <a:pt x="950" y="937"/>
                </a:cubicBezTo>
                <a:cubicBezTo>
                  <a:pt x="950" y="928"/>
                  <a:pt x="943" y="922"/>
                  <a:pt x="935" y="922"/>
                </a:cubicBezTo>
                <a:close/>
                <a:moveTo>
                  <a:pt x="935" y="955"/>
                </a:moveTo>
                <a:cubicBezTo>
                  <a:pt x="927" y="955"/>
                  <a:pt x="920" y="961"/>
                  <a:pt x="920" y="970"/>
                </a:cubicBezTo>
                <a:cubicBezTo>
                  <a:pt x="920" y="978"/>
                  <a:pt x="927" y="984"/>
                  <a:pt x="935" y="984"/>
                </a:cubicBezTo>
                <a:cubicBezTo>
                  <a:pt x="943" y="984"/>
                  <a:pt x="950" y="978"/>
                  <a:pt x="950" y="970"/>
                </a:cubicBezTo>
                <a:cubicBezTo>
                  <a:pt x="950" y="961"/>
                  <a:pt x="943" y="955"/>
                  <a:pt x="935" y="955"/>
                </a:cubicBezTo>
                <a:close/>
                <a:moveTo>
                  <a:pt x="935" y="988"/>
                </a:moveTo>
                <a:cubicBezTo>
                  <a:pt x="927" y="988"/>
                  <a:pt x="920" y="994"/>
                  <a:pt x="920" y="1002"/>
                </a:cubicBezTo>
                <a:cubicBezTo>
                  <a:pt x="920" y="1011"/>
                  <a:pt x="927" y="1017"/>
                  <a:pt x="935" y="1017"/>
                </a:cubicBezTo>
                <a:cubicBezTo>
                  <a:pt x="943" y="1017"/>
                  <a:pt x="950" y="1011"/>
                  <a:pt x="950" y="1002"/>
                </a:cubicBezTo>
                <a:cubicBezTo>
                  <a:pt x="950" y="994"/>
                  <a:pt x="943" y="988"/>
                  <a:pt x="935" y="988"/>
                </a:cubicBezTo>
                <a:close/>
                <a:moveTo>
                  <a:pt x="935" y="1021"/>
                </a:moveTo>
                <a:cubicBezTo>
                  <a:pt x="927" y="1021"/>
                  <a:pt x="920" y="1027"/>
                  <a:pt x="920" y="1035"/>
                </a:cubicBezTo>
                <a:cubicBezTo>
                  <a:pt x="920" y="1044"/>
                  <a:pt x="927" y="1050"/>
                  <a:pt x="935" y="1050"/>
                </a:cubicBezTo>
                <a:cubicBezTo>
                  <a:pt x="943" y="1050"/>
                  <a:pt x="950" y="1044"/>
                  <a:pt x="950" y="1035"/>
                </a:cubicBezTo>
                <a:cubicBezTo>
                  <a:pt x="950" y="1027"/>
                  <a:pt x="943" y="1021"/>
                  <a:pt x="935" y="1021"/>
                </a:cubicBezTo>
                <a:close/>
                <a:moveTo>
                  <a:pt x="935" y="1053"/>
                </a:moveTo>
                <a:cubicBezTo>
                  <a:pt x="927" y="1053"/>
                  <a:pt x="920" y="1060"/>
                  <a:pt x="920" y="1068"/>
                </a:cubicBezTo>
                <a:cubicBezTo>
                  <a:pt x="920" y="1076"/>
                  <a:pt x="927" y="1083"/>
                  <a:pt x="935" y="1083"/>
                </a:cubicBezTo>
                <a:cubicBezTo>
                  <a:pt x="943" y="1083"/>
                  <a:pt x="950" y="1076"/>
                  <a:pt x="950" y="1068"/>
                </a:cubicBezTo>
                <a:cubicBezTo>
                  <a:pt x="950" y="1060"/>
                  <a:pt x="943" y="1053"/>
                  <a:pt x="935" y="1053"/>
                </a:cubicBezTo>
                <a:close/>
                <a:moveTo>
                  <a:pt x="935" y="1086"/>
                </a:moveTo>
                <a:cubicBezTo>
                  <a:pt x="927" y="1086"/>
                  <a:pt x="920" y="1093"/>
                  <a:pt x="920" y="1101"/>
                </a:cubicBezTo>
                <a:cubicBezTo>
                  <a:pt x="920" y="1109"/>
                  <a:pt x="927" y="1116"/>
                  <a:pt x="935" y="1116"/>
                </a:cubicBezTo>
                <a:cubicBezTo>
                  <a:pt x="943" y="1116"/>
                  <a:pt x="950" y="1109"/>
                  <a:pt x="950" y="1101"/>
                </a:cubicBezTo>
                <a:cubicBezTo>
                  <a:pt x="950" y="1093"/>
                  <a:pt x="943" y="1086"/>
                  <a:pt x="935" y="1086"/>
                </a:cubicBezTo>
                <a:close/>
                <a:moveTo>
                  <a:pt x="935" y="1119"/>
                </a:moveTo>
                <a:cubicBezTo>
                  <a:pt x="927" y="1119"/>
                  <a:pt x="920" y="1126"/>
                  <a:pt x="920" y="1134"/>
                </a:cubicBezTo>
                <a:cubicBezTo>
                  <a:pt x="920" y="1142"/>
                  <a:pt x="927" y="1149"/>
                  <a:pt x="935" y="1149"/>
                </a:cubicBezTo>
                <a:cubicBezTo>
                  <a:pt x="943" y="1149"/>
                  <a:pt x="950" y="1142"/>
                  <a:pt x="950" y="1134"/>
                </a:cubicBezTo>
                <a:cubicBezTo>
                  <a:pt x="950" y="1126"/>
                  <a:pt x="943" y="1119"/>
                  <a:pt x="935" y="1119"/>
                </a:cubicBezTo>
                <a:close/>
                <a:moveTo>
                  <a:pt x="935" y="1152"/>
                </a:moveTo>
                <a:cubicBezTo>
                  <a:pt x="927" y="1152"/>
                  <a:pt x="920" y="1159"/>
                  <a:pt x="920" y="1167"/>
                </a:cubicBezTo>
                <a:cubicBezTo>
                  <a:pt x="920" y="1175"/>
                  <a:pt x="927" y="1182"/>
                  <a:pt x="935" y="1182"/>
                </a:cubicBezTo>
                <a:cubicBezTo>
                  <a:pt x="943" y="1182"/>
                  <a:pt x="950" y="1175"/>
                  <a:pt x="950" y="1167"/>
                </a:cubicBezTo>
                <a:cubicBezTo>
                  <a:pt x="950" y="1159"/>
                  <a:pt x="943" y="1152"/>
                  <a:pt x="935" y="1152"/>
                </a:cubicBezTo>
                <a:close/>
                <a:moveTo>
                  <a:pt x="935" y="1185"/>
                </a:moveTo>
                <a:cubicBezTo>
                  <a:pt x="927" y="1185"/>
                  <a:pt x="920" y="1192"/>
                  <a:pt x="920" y="1200"/>
                </a:cubicBezTo>
                <a:cubicBezTo>
                  <a:pt x="920" y="1208"/>
                  <a:pt x="927" y="1215"/>
                  <a:pt x="935" y="1215"/>
                </a:cubicBezTo>
                <a:cubicBezTo>
                  <a:pt x="943" y="1215"/>
                  <a:pt x="950" y="1208"/>
                  <a:pt x="950" y="1200"/>
                </a:cubicBezTo>
                <a:cubicBezTo>
                  <a:pt x="950" y="1192"/>
                  <a:pt x="943" y="1185"/>
                  <a:pt x="935" y="1185"/>
                </a:cubicBezTo>
                <a:close/>
                <a:moveTo>
                  <a:pt x="935" y="1218"/>
                </a:moveTo>
                <a:cubicBezTo>
                  <a:pt x="927" y="1218"/>
                  <a:pt x="920" y="1225"/>
                  <a:pt x="920" y="1233"/>
                </a:cubicBezTo>
                <a:cubicBezTo>
                  <a:pt x="920" y="1241"/>
                  <a:pt x="927" y="1248"/>
                  <a:pt x="935" y="1248"/>
                </a:cubicBezTo>
                <a:cubicBezTo>
                  <a:pt x="943" y="1248"/>
                  <a:pt x="950" y="1241"/>
                  <a:pt x="950" y="1233"/>
                </a:cubicBezTo>
                <a:cubicBezTo>
                  <a:pt x="950" y="1225"/>
                  <a:pt x="943" y="1218"/>
                  <a:pt x="935" y="1218"/>
                </a:cubicBezTo>
                <a:close/>
                <a:moveTo>
                  <a:pt x="935" y="1251"/>
                </a:moveTo>
                <a:cubicBezTo>
                  <a:pt x="927" y="1251"/>
                  <a:pt x="920" y="1258"/>
                  <a:pt x="920" y="1266"/>
                </a:cubicBezTo>
                <a:cubicBezTo>
                  <a:pt x="920" y="1274"/>
                  <a:pt x="927" y="1281"/>
                  <a:pt x="935" y="1281"/>
                </a:cubicBezTo>
                <a:cubicBezTo>
                  <a:pt x="943" y="1281"/>
                  <a:pt x="950" y="1274"/>
                  <a:pt x="950" y="1266"/>
                </a:cubicBezTo>
                <a:cubicBezTo>
                  <a:pt x="950" y="1258"/>
                  <a:pt x="943" y="1251"/>
                  <a:pt x="935" y="1251"/>
                </a:cubicBezTo>
                <a:close/>
                <a:moveTo>
                  <a:pt x="935" y="1284"/>
                </a:moveTo>
                <a:cubicBezTo>
                  <a:pt x="927" y="1284"/>
                  <a:pt x="920" y="1291"/>
                  <a:pt x="920" y="1299"/>
                </a:cubicBezTo>
                <a:cubicBezTo>
                  <a:pt x="920" y="1307"/>
                  <a:pt x="927" y="1314"/>
                  <a:pt x="935" y="1314"/>
                </a:cubicBezTo>
                <a:cubicBezTo>
                  <a:pt x="943" y="1314"/>
                  <a:pt x="950" y="1307"/>
                  <a:pt x="950" y="1299"/>
                </a:cubicBezTo>
                <a:cubicBezTo>
                  <a:pt x="950" y="1291"/>
                  <a:pt x="943" y="1284"/>
                  <a:pt x="935" y="1284"/>
                </a:cubicBezTo>
                <a:close/>
                <a:moveTo>
                  <a:pt x="935" y="1317"/>
                </a:moveTo>
                <a:cubicBezTo>
                  <a:pt x="927" y="1317"/>
                  <a:pt x="920" y="1323"/>
                  <a:pt x="920" y="1332"/>
                </a:cubicBezTo>
                <a:cubicBezTo>
                  <a:pt x="920" y="1340"/>
                  <a:pt x="927" y="1346"/>
                  <a:pt x="935" y="1346"/>
                </a:cubicBezTo>
                <a:cubicBezTo>
                  <a:pt x="943" y="1346"/>
                  <a:pt x="950" y="1340"/>
                  <a:pt x="950" y="1332"/>
                </a:cubicBezTo>
                <a:cubicBezTo>
                  <a:pt x="950" y="1323"/>
                  <a:pt x="943" y="1317"/>
                  <a:pt x="935" y="1317"/>
                </a:cubicBezTo>
                <a:close/>
                <a:moveTo>
                  <a:pt x="935" y="1350"/>
                </a:moveTo>
                <a:cubicBezTo>
                  <a:pt x="927" y="1350"/>
                  <a:pt x="920" y="1356"/>
                  <a:pt x="920" y="1365"/>
                </a:cubicBezTo>
                <a:cubicBezTo>
                  <a:pt x="920" y="1373"/>
                  <a:pt x="927" y="1379"/>
                  <a:pt x="935" y="1379"/>
                </a:cubicBezTo>
                <a:cubicBezTo>
                  <a:pt x="943" y="1379"/>
                  <a:pt x="950" y="1373"/>
                  <a:pt x="950" y="1365"/>
                </a:cubicBezTo>
                <a:cubicBezTo>
                  <a:pt x="950" y="1356"/>
                  <a:pt x="943" y="1350"/>
                  <a:pt x="935" y="1350"/>
                </a:cubicBezTo>
                <a:close/>
                <a:moveTo>
                  <a:pt x="935" y="1383"/>
                </a:moveTo>
                <a:cubicBezTo>
                  <a:pt x="927" y="1383"/>
                  <a:pt x="920" y="1389"/>
                  <a:pt x="920" y="1397"/>
                </a:cubicBezTo>
                <a:cubicBezTo>
                  <a:pt x="920" y="1406"/>
                  <a:pt x="927" y="1412"/>
                  <a:pt x="935" y="1412"/>
                </a:cubicBezTo>
                <a:cubicBezTo>
                  <a:pt x="943" y="1412"/>
                  <a:pt x="950" y="1406"/>
                  <a:pt x="950" y="1397"/>
                </a:cubicBezTo>
                <a:cubicBezTo>
                  <a:pt x="950" y="1389"/>
                  <a:pt x="943" y="1383"/>
                  <a:pt x="935" y="1383"/>
                </a:cubicBezTo>
                <a:close/>
                <a:moveTo>
                  <a:pt x="935" y="1416"/>
                </a:moveTo>
                <a:cubicBezTo>
                  <a:pt x="927" y="1416"/>
                  <a:pt x="920" y="1422"/>
                  <a:pt x="920" y="1430"/>
                </a:cubicBezTo>
                <a:cubicBezTo>
                  <a:pt x="920" y="1439"/>
                  <a:pt x="927" y="1445"/>
                  <a:pt x="935" y="1445"/>
                </a:cubicBezTo>
                <a:cubicBezTo>
                  <a:pt x="943" y="1445"/>
                  <a:pt x="950" y="1439"/>
                  <a:pt x="950" y="1430"/>
                </a:cubicBezTo>
                <a:cubicBezTo>
                  <a:pt x="950" y="1422"/>
                  <a:pt x="943" y="1416"/>
                  <a:pt x="935" y="1416"/>
                </a:cubicBezTo>
                <a:close/>
                <a:moveTo>
                  <a:pt x="968" y="0"/>
                </a:moveTo>
                <a:cubicBezTo>
                  <a:pt x="960" y="0"/>
                  <a:pt x="953" y="7"/>
                  <a:pt x="953" y="15"/>
                </a:cubicBezTo>
                <a:cubicBezTo>
                  <a:pt x="953" y="23"/>
                  <a:pt x="960" y="30"/>
                  <a:pt x="968" y="30"/>
                </a:cubicBezTo>
                <a:cubicBezTo>
                  <a:pt x="976" y="30"/>
                  <a:pt x="983" y="23"/>
                  <a:pt x="983" y="15"/>
                </a:cubicBezTo>
                <a:cubicBezTo>
                  <a:pt x="983" y="7"/>
                  <a:pt x="976" y="0"/>
                  <a:pt x="968" y="0"/>
                </a:cubicBezTo>
                <a:close/>
                <a:moveTo>
                  <a:pt x="968" y="33"/>
                </a:moveTo>
                <a:cubicBezTo>
                  <a:pt x="960" y="33"/>
                  <a:pt x="953" y="40"/>
                  <a:pt x="953" y="48"/>
                </a:cubicBezTo>
                <a:cubicBezTo>
                  <a:pt x="953" y="56"/>
                  <a:pt x="960" y="63"/>
                  <a:pt x="968" y="63"/>
                </a:cubicBezTo>
                <a:cubicBezTo>
                  <a:pt x="976" y="63"/>
                  <a:pt x="983" y="56"/>
                  <a:pt x="983" y="48"/>
                </a:cubicBezTo>
                <a:cubicBezTo>
                  <a:pt x="983" y="40"/>
                  <a:pt x="976" y="33"/>
                  <a:pt x="968" y="33"/>
                </a:cubicBezTo>
                <a:close/>
                <a:moveTo>
                  <a:pt x="968" y="66"/>
                </a:moveTo>
                <a:cubicBezTo>
                  <a:pt x="960" y="66"/>
                  <a:pt x="953" y="72"/>
                  <a:pt x="953" y="81"/>
                </a:cubicBezTo>
                <a:cubicBezTo>
                  <a:pt x="953" y="89"/>
                  <a:pt x="960" y="95"/>
                  <a:pt x="968" y="95"/>
                </a:cubicBezTo>
                <a:cubicBezTo>
                  <a:pt x="976" y="95"/>
                  <a:pt x="983" y="89"/>
                  <a:pt x="983" y="81"/>
                </a:cubicBezTo>
                <a:cubicBezTo>
                  <a:pt x="983" y="72"/>
                  <a:pt x="976" y="66"/>
                  <a:pt x="968" y="66"/>
                </a:cubicBezTo>
                <a:close/>
                <a:moveTo>
                  <a:pt x="968" y="99"/>
                </a:moveTo>
                <a:cubicBezTo>
                  <a:pt x="960" y="99"/>
                  <a:pt x="953" y="105"/>
                  <a:pt x="953" y="114"/>
                </a:cubicBezTo>
                <a:cubicBezTo>
                  <a:pt x="953" y="122"/>
                  <a:pt x="960" y="128"/>
                  <a:pt x="968" y="128"/>
                </a:cubicBezTo>
                <a:cubicBezTo>
                  <a:pt x="976" y="128"/>
                  <a:pt x="983" y="122"/>
                  <a:pt x="983" y="114"/>
                </a:cubicBezTo>
                <a:cubicBezTo>
                  <a:pt x="983" y="105"/>
                  <a:pt x="976" y="99"/>
                  <a:pt x="968" y="99"/>
                </a:cubicBezTo>
                <a:close/>
                <a:moveTo>
                  <a:pt x="968" y="132"/>
                </a:moveTo>
                <a:cubicBezTo>
                  <a:pt x="960" y="132"/>
                  <a:pt x="953" y="138"/>
                  <a:pt x="953" y="147"/>
                </a:cubicBezTo>
                <a:cubicBezTo>
                  <a:pt x="953" y="155"/>
                  <a:pt x="960" y="161"/>
                  <a:pt x="968" y="161"/>
                </a:cubicBezTo>
                <a:cubicBezTo>
                  <a:pt x="976" y="161"/>
                  <a:pt x="983" y="155"/>
                  <a:pt x="983" y="147"/>
                </a:cubicBezTo>
                <a:cubicBezTo>
                  <a:pt x="983" y="138"/>
                  <a:pt x="976" y="132"/>
                  <a:pt x="968" y="132"/>
                </a:cubicBezTo>
                <a:close/>
                <a:moveTo>
                  <a:pt x="968" y="165"/>
                </a:moveTo>
                <a:cubicBezTo>
                  <a:pt x="960" y="165"/>
                  <a:pt x="953" y="171"/>
                  <a:pt x="953" y="179"/>
                </a:cubicBezTo>
                <a:cubicBezTo>
                  <a:pt x="953" y="188"/>
                  <a:pt x="960" y="194"/>
                  <a:pt x="968" y="194"/>
                </a:cubicBezTo>
                <a:cubicBezTo>
                  <a:pt x="976" y="194"/>
                  <a:pt x="983" y="188"/>
                  <a:pt x="983" y="179"/>
                </a:cubicBezTo>
                <a:cubicBezTo>
                  <a:pt x="983" y="171"/>
                  <a:pt x="976" y="165"/>
                  <a:pt x="968" y="165"/>
                </a:cubicBezTo>
                <a:close/>
                <a:moveTo>
                  <a:pt x="968" y="198"/>
                </a:moveTo>
                <a:cubicBezTo>
                  <a:pt x="960" y="198"/>
                  <a:pt x="953" y="204"/>
                  <a:pt x="953" y="212"/>
                </a:cubicBezTo>
                <a:cubicBezTo>
                  <a:pt x="953" y="221"/>
                  <a:pt x="960" y="227"/>
                  <a:pt x="968" y="227"/>
                </a:cubicBezTo>
                <a:cubicBezTo>
                  <a:pt x="976" y="227"/>
                  <a:pt x="983" y="221"/>
                  <a:pt x="983" y="212"/>
                </a:cubicBezTo>
                <a:cubicBezTo>
                  <a:pt x="983" y="204"/>
                  <a:pt x="976" y="198"/>
                  <a:pt x="968" y="198"/>
                </a:cubicBezTo>
                <a:close/>
                <a:moveTo>
                  <a:pt x="968" y="230"/>
                </a:moveTo>
                <a:cubicBezTo>
                  <a:pt x="960" y="230"/>
                  <a:pt x="953" y="237"/>
                  <a:pt x="953" y="245"/>
                </a:cubicBezTo>
                <a:cubicBezTo>
                  <a:pt x="953" y="253"/>
                  <a:pt x="960" y="260"/>
                  <a:pt x="968" y="260"/>
                </a:cubicBezTo>
                <a:cubicBezTo>
                  <a:pt x="976" y="260"/>
                  <a:pt x="983" y="253"/>
                  <a:pt x="983" y="245"/>
                </a:cubicBezTo>
                <a:cubicBezTo>
                  <a:pt x="983" y="237"/>
                  <a:pt x="976" y="230"/>
                  <a:pt x="968" y="230"/>
                </a:cubicBezTo>
                <a:close/>
                <a:moveTo>
                  <a:pt x="968" y="263"/>
                </a:moveTo>
                <a:cubicBezTo>
                  <a:pt x="960" y="263"/>
                  <a:pt x="953" y="270"/>
                  <a:pt x="953" y="278"/>
                </a:cubicBezTo>
                <a:cubicBezTo>
                  <a:pt x="953" y="286"/>
                  <a:pt x="960" y="293"/>
                  <a:pt x="968" y="293"/>
                </a:cubicBezTo>
                <a:cubicBezTo>
                  <a:pt x="976" y="293"/>
                  <a:pt x="983" y="286"/>
                  <a:pt x="983" y="278"/>
                </a:cubicBezTo>
                <a:cubicBezTo>
                  <a:pt x="983" y="270"/>
                  <a:pt x="976" y="263"/>
                  <a:pt x="968" y="263"/>
                </a:cubicBezTo>
                <a:close/>
                <a:moveTo>
                  <a:pt x="968" y="296"/>
                </a:moveTo>
                <a:cubicBezTo>
                  <a:pt x="960" y="296"/>
                  <a:pt x="953" y="303"/>
                  <a:pt x="953" y="311"/>
                </a:cubicBezTo>
                <a:cubicBezTo>
                  <a:pt x="953" y="319"/>
                  <a:pt x="960" y="326"/>
                  <a:pt x="968" y="326"/>
                </a:cubicBezTo>
                <a:cubicBezTo>
                  <a:pt x="976" y="326"/>
                  <a:pt x="983" y="319"/>
                  <a:pt x="983" y="311"/>
                </a:cubicBezTo>
                <a:cubicBezTo>
                  <a:pt x="983" y="303"/>
                  <a:pt x="976" y="296"/>
                  <a:pt x="968" y="296"/>
                </a:cubicBezTo>
                <a:close/>
                <a:moveTo>
                  <a:pt x="968" y="329"/>
                </a:moveTo>
                <a:cubicBezTo>
                  <a:pt x="960" y="329"/>
                  <a:pt x="953" y="336"/>
                  <a:pt x="953" y="344"/>
                </a:cubicBezTo>
                <a:cubicBezTo>
                  <a:pt x="953" y="352"/>
                  <a:pt x="960" y="359"/>
                  <a:pt x="968" y="359"/>
                </a:cubicBezTo>
                <a:cubicBezTo>
                  <a:pt x="976" y="359"/>
                  <a:pt x="983" y="352"/>
                  <a:pt x="983" y="344"/>
                </a:cubicBezTo>
                <a:cubicBezTo>
                  <a:pt x="983" y="336"/>
                  <a:pt x="976" y="329"/>
                  <a:pt x="968" y="329"/>
                </a:cubicBezTo>
                <a:close/>
                <a:moveTo>
                  <a:pt x="968" y="362"/>
                </a:moveTo>
                <a:cubicBezTo>
                  <a:pt x="960" y="362"/>
                  <a:pt x="953" y="369"/>
                  <a:pt x="953" y="377"/>
                </a:cubicBezTo>
                <a:cubicBezTo>
                  <a:pt x="953" y="385"/>
                  <a:pt x="960" y="392"/>
                  <a:pt x="968" y="392"/>
                </a:cubicBezTo>
                <a:cubicBezTo>
                  <a:pt x="976" y="392"/>
                  <a:pt x="983" y="385"/>
                  <a:pt x="983" y="377"/>
                </a:cubicBezTo>
                <a:cubicBezTo>
                  <a:pt x="983" y="369"/>
                  <a:pt x="976" y="362"/>
                  <a:pt x="968" y="362"/>
                </a:cubicBezTo>
                <a:close/>
                <a:moveTo>
                  <a:pt x="968" y="395"/>
                </a:moveTo>
                <a:cubicBezTo>
                  <a:pt x="960" y="395"/>
                  <a:pt x="953" y="402"/>
                  <a:pt x="953" y="410"/>
                </a:cubicBezTo>
                <a:cubicBezTo>
                  <a:pt x="953" y="418"/>
                  <a:pt x="960" y="425"/>
                  <a:pt x="968" y="425"/>
                </a:cubicBezTo>
                <a:cubicBezTo>
                  <a:pt x="976" y="425"/>
                  <a:pt x="983" y="418"/>
                  <a:pt x="983" y="410"/>
                </a:cubicBezTo>
                <a:cubicBezTo>
                  <a:pt x="983" y="402"/>
                  <a:pt x="976" y="395"/>
                  <a:pt x="968" y="395"/>
                </a:cubicBezTo>
                <a:close/>
                <a:moveTo>
                  <a:pt x="968" y="428"/>
                </a:moveTo>
                <a:cubicBezTo>
                  <a:pt x="960" y="428"/>
                  <a:pt x="953" y="435"/>
                  <a:pt x="953" y="443"/>
                </a:cubicBezTo>
                <a:cubicBezTo>
                  <a:pt x="953" y="451"/>
                  <a:pt x="960" y="458"/>
                  <a:pt x="968" y="458"/>
                </a:cubicBezTo>
                <a:cubicBezTo>
                  <a:pt x="976" y="458"/>
                  <a:pt x="983" y="451"/>
                  <a:pt x="983" y="443"/>
                </a:cubicBezTo>
                <a:cubicBezTo>
                  <a:pt x="983" y="435"/>
                  <a:pt x="976" y="428"/>
                  <a:pt x="968" y="428"/>
                </a:cubicBezTo>
                <a:close/>
                <a:moveTo>
                  <a:pt x="968" y="461"/>
                </a:moveTo>
                <a:cubicBezTo>
                  <a:pt x="960" y="461"/>
                  <a:pt x="953" y="468"/>
                  <a:pt x="953" y="476"/>
                </a:cubicBezTo>
                <a:cubicBezTo>
                  <a:pt x="953" y="484"/>
                  <a:pt x="960" y="491"/>
                  <a:pt x="968" y="491"/>
                </a:cubicBezTo>
                <a:cubicBezTo>
                  <a:pt x="976" y="491"/>
                  <a:pt x="983" y="484"/>
                  <a:pt x="983" y="476"/>
                </a:cubicBezTo>
                <a:cubicBezTo>
                  <a:pt x="983" y="468"/>
                  <a:pt x="976" y="461"/>
                  <a:pt x="968" y="461"/>
                </a:cubicBezTo>
                <a:close/>
                <a:moveTo>
                  <a:pt x="968" y="494"/>
                </a:moveTo>
                <a:cubicBezTo>
                  <a:pt x="960" y="494"/>
                  <a:pt x="953" y="500"/>
                  <a:pt x="953" y="509"/>
                </a:cubicBezTo>
                <a:cubicBezTo>
                  <a:pt x="953" y="517"/>
                  <a:pt x="960" y="523"/>
                  <a:pt x="968" y="523"/>
                </a:cubicBezTo>
                <a:cubicBezTo>
                  <a:pt x="976" y="523"/>
                  <a:pt x="983" y="517"/>
                  <a:pt x="983" y="509"/>
                </a:cubicBezTo>
                <a:cubicBezTo>
                  <a:pt x="983" y="500"/>
                  <a:pt x="976" y="494"/>
                  <a:pt x="968" y="494"/>
                </a:cubicBezTo>
                <a:close/>
                <a:moveTo>
                  <a:pt x="968" y="527"/>
                </a:moveTo>
                <a:cubicBezTo>
                  <a:pt x="960" y="527"/>
                  <a:pt x="953" y="533"/>
                  <a:pt x="953" y="542"/>
                </a:cubicBezTo>
                <a:cubicBezTo>
                  <a:pt x="953" y="550"/>
                  <a:pt x="960" y="556"/>
                  <a:pt x="968" y="556"/>
                </a:cubicBezTo>
                <a:cubicBezTo>
                  <a:pt x="976" y="556"/>
                  <a:pt x="983" y="550"/>
                  <a:pt x="983" y="542"/>
                </a:cubicBezTo>
                <a:cubicBezTo>
                  <a:pt x="983" y="533"/>
                  <a:pt x="976" y="527"/>
                  <a:pt x="968" y="527"/>
                </a:cubicBezTo>
                <a:close/>
                <a:moveTo>
                  <a:pt x="968" y="560"/>
                </a:moveTo>
                <a:cubicBezTo>
                  <a:pt x="960" y="560"/>
                  <a:pt x="953" y="566"/>
                  <a:pt x="953" y="574"/>
                </a:cubicBezTo>
                <a:cubicBezTo>
                  <a:pt x="953" y="583"/>
                  <a:pt x="960" y="589"/>
                  <a:pt x="968" y="589"/>
                </a:cubicBezTo>
                <a:cubicBezTo>
                  <a:pt x="976" y="589"/>
                  <a:pt x="983" y="583"/>
                  <a:pt x="983" y="574"/>
                </a:cubicBezTo>
                <a:cubicBezTo>
                  <a:pt x="983" y="566"/>
                  <a:pt x="976" y="560"/>
                  <a:pt x="968" y="560"/>
                </a:cubicBezTo>
                <a:close/>
                <a:moveTo>
                  <a:pt x="968" y="593"/>
                </a:moveTo>
                <a:cubicBezTo>
                  <a:pt x="960" y="593"/>
                  <a:pt x="953" y="599"/>
                  <a:pt x="953" y="607"/>
                </a:cubicBezTo>
                <a:cubicBezTo>
                  <a:pt x="953" y="616"/>
                  <a:pt x="960" y="622"/>
                  <a:pt x="968" y="622"/>
                </a:cubicBezTo>
                <a:cubicBezTo>
                  <a:pt x="976" y="622"/>
                  <a:pt x="983" y="616"/>
                  <a:pt x="983" y="607"/>
                </a:cubicBezTo>
                <a:cubicBezTo>
                  <a:pt x="983" y="599"/>
                  <a:pt x="976" y="593"/>
                  <a:pt x="968" y="593"/>
                </a:cubicBezTo>
                <a:close/>
                <a:moveTo>
                  <a:pt x="968" y="625"/>
                </a:moveTo>
                <a:cubicBezTo>
                  <a:pt x="960" y="625"/>
                  <a:pt x="953" y="632"/>
                  <a:pt x="953" y="640"/>
                </a:cubicBezTo>
                <a:cubicBezTo>
                  <a:pt x="953" y="648"/>
                  <a:pt x="960" y="655"/>
                  <a:pt x="968" y="655"/>
                </a:cubicBezTo>
                <a:cubicBezTo>
                  <a:pt x="976" y="655"/>
                  <a:pt x="983" y="648"/>
                  <a:pt x="983" y="640"/>
                </a:cubicBezTo>
                <a:cubicBezTo>
                  <a:pt x="983" y="632"/>
                  <a:pt x="976" y="625"/>
                  <a:pt x="968" y="625"/>
                </a:cubicBezTo>
                <a:close/>
                <a:moveTo>
                  <a:pt x="968" y="658"/>
                </a:moveTo>
                <a:cubicBezTo>
                  <a:pt x="960" y="658"/>
                  <a:pt x="953" y="665"/>
                  <a:pt x="953" y="673"/>
                </a:cubicBezTo>
                <a:cubicBezTo>
                  <a:pt x="953" y="681"/>
                  <a:pt x="960" y="688"/>
                  <a:pt x="968" y="688"/>
                </a:cubicBezTo>
                <a:cubicBezTo>
                  <a:pt x="976" y="688"/>
                  <a:pt x="983" y="681"/>
                  <a:pt x="983" y="673"/>
                </a:cubicBezTo>
                <a:cubicBezTo>
                  <a:pt x="983" y="665"/>
                  <a:pt x="976" y="658"/>
                  <a:pt x="968" y="658"/>
                </a:cubicBezTo>
                <a:close/>
                <a:moveTo>
                  <a:pt x="968" y="691"/>
                </a:moveTo>
                <a:cubicBezTo>
                  <a:pt x="960" y="691"/>
                  <a:pt x="953" y="698"/>
                  <a:pt x="953" y="706"/>
                </a:cubicBezTo>
                <a:cubicBezTo>
                  <a:pt x="953" y="714"/>
                  <a:pt x="960" y="721"/>
                  <a:pt x="968" y="721"/>
                </a:cubicBezTo>
                <a:cubicBezTo>
                  <a:pt x="976" y="721"/>
                  <a:pt x="983" y="714"/>
                  <a:pt x="983" y="706"/>
                </a:cubicBezTo>
                <a:cubicBezTo>
                  <a:pt x="983" y="698"/>
                  <a:pt x="976" y="691"/>
                  <a:pt x="968" y="691"/>
                </a:cubicBezTo>
                <a:close/>
                <a:moveTo>
                  <a:pt x="968" y="724"/>
                </a:moveTo>
                <a:cubicBezTo>
                  <a:pt x="960" y="724"/>
                  <a:pt x="953" y="731"/>
                  <a:pt x="953" y="739"/>
                </a:cubicBezTo>
                <a:cubicBezTo>
                  <a:pt x="953" y="747"/>
                  <a:pt x="960" y="754"/>
                  <a:pt x="968" y="754"/>
                </a:cubicBezTo>
                <a:cubicBezTo>
                  <a:pt x="976" y="754"/>
                  <a:pt x="983" y="747"/>
                  <a:pt x="983" y="739"/>
                </a:cubicBezTo>
                <a:cubicBezTo>
                  <a:pt x="983" y="731"/>
                  <a:pt x="976" y="724"/>
                  <a:pt x="968" y="724"/>
                </a:cubicBezTo>
                <a:close/>
                <a:moveTo>
                  <a:pt x="968" y="757"/>
                </a:moveTo>
                <a:cubicBezTo>
                  <a:pt x="960" y="757"/>
                  <a:pt x="953" y="764"/>
                  <a:pt x="953" y="772"/>
                </a:cubicBezTo>
                <a:cubicBezTo>
                  <a:pt x="953" y="780"/>
                  <a:pt x="960" y="787"/>
                  <a:pt x="968" y="787"/>
                </a:cubicBezTo>
                <a:cubicBezTo>
                  <a:pt x="976" y="787"/>
                  <a:pt x="983" y="780"/>
                  <a:pt x="983" y="772"/>
                </a:cubicBezTo>
                <a:cubicBezTo>
                  <a:pt x="983" y="764"/>
                  <a:pt x="976" y="757"/>
                  <a:pt x="968" y="757"/>
                </a:cubicBezTo>
                <a:close/>
                <a:moveTo>
                  <a:pt x="968" y="790"/>
                </a:moveTo>
                <a:cubicBezTo>
                  <a:pt x="960" y="790"/>
                  <a:pt x="953" y="797"/>
                  <a:pt x="953" y="805"/>
                </a:cubicBezTo>
                <a:cubicBezTo>
                  <a:pt x="953" y="813"/>
                  <a:pt x="960" y="820"/>
                  <a:pt x="968" y="820"/>
                </a:cubicBezTo>
                <a:cubicBezTo>
                  <a:pt x="976" y="820"/>
                  <a:pt x="983" y="813"/>
                  <a:pt x="983" y="805"/>
                </a:cubicBezTo>
                <a:cubicBezTo>
                  <a:pt x="983" y="797"/>
                  <a:pt x="976" y="790"/>
                  <a:pt x="968" y="790"/>
                </a:cubicBezTo>
                <a:close/>
                <a:moveTo>
                  <a:pt x="968" y="823"/>
                </a:moveTo>
                <a:cubicBezTo>
                  <a:pt x="960" y="823"/>
                  <a:pt x="953" y="830"/>
                  <a:pt x="953" y="838"/>
                </a:cubicBezTo>
                <a:cubicBezTo>
                  <a:pt x="953" y="846"/>
                  <a:pt x="960" y="853"/>
                  <a:pt x="968" y="853"/>
                </a:cubicBezTo>
                <a:cubicBezTo>
                  <a:pt x="976" y="853"/>
                  <a:pt x="983" y="846"/>
                  <a:pt x="983" y="838"/>
                </a:cubicBezTo>
                <a:cubicBezTo>
                  <a:pt x="983" y="830"/>
                  <a:pt x="976" y="823"/>
                  <a:pt x="968" y="823"/>
                </a:cubicBezTo>
                <a:close/>
                <a:moveTo>
                  <a:pt x="968" y="856"/>
                </a:moveTo>
                <a:cubicBezTo>
                  <a:pt x="960" y="856"/>
                  <a:pt x="953" y="863"/>
                  <a:pt x="953" y="871"/>
                </a:cubicBezTo>
                <a:cubicBezTo>
                  <a:pt x="953" y="879"/>
                  <a:pt x="960" y="886"/>
                  <a:pt x="968" y="886"/>
                </a:cubicBezTo>
                <a:cubicBezTo>
                  <a:pt x="976" y="886"/>
                  <a:pt x="983" y="879"/>
                  <a:pt x="983" y="871"/>
                </a:cubicBezTo>
                <a:cubicBezTo>
                  <a:pt x="983" y="863"/>
                  <a:pt x="976" y="856"/>
                  <a:pt x="968" y="856"/>
                </a:cubicBezTo>
                <a:close/>
                <a:moveTo>
                  <a:pt x="968" y="889"/>
                </a:moveTo>
                <a:cubicBezTo>
                  <a:pt x="960" y="889"/>
                  <a:pt x="953" y="895"/>
                  <a:pt x="953" y="904"/>
                </a:cubicBezTo>
                <a:cubicBezTo>
                  <a:pt x="953" y="912"/>
                  <a:pt x="960" y="918"/>
                  <a:pt x="968" y="918"/>
                </a:cubicBezTo>
                <a:cubicBezTo>
                  <a:pt x="976" y="918"/>
                  <a:pt x="983" y="912"/>
                  <a:pt x="983" y="904"/>
                </a:cubicBezTo>
                <a:cubicBezTo>
                  <a:pt x="983" y="895"/>
                  <a:pt x="976" y="889"/>
                  <a:pt x="968" y="889"/>
                </a:cubicBezTo>
                <a:close/>
                <a:moveTo>
                  <a:pt x="968" y="922"/>
                </a:moveTo>
                <a:cubicBezTo>
                  <a:pt x="960" y="922"/>
                  <a:pt x="953" y="928"/>
                  <a:pt x="953" y="937"/>
                </a:cubicBezTo>
                <a:cubicBezTo>
                  <a:pt x="953" y="945"/>
                  <a:pt x="960" y="951"/>
                  <a:pt x="968" y="951"/>
                </a:cubicBezTo>
                <a:cubicBezTo>
                  <a:pt x="976" y="951"/>
                  <a:pt x="983" y="945"/>
                  <a:pt x="983" y="937"/>
                </a:cubicBezTo>
                <a:cubicBezTo>
                  <a:pt x="983" y="928"/>
                  <a:pt x="976" y="922"/>
                  <a:pt x="968" y="922"/>
                </a:cubicBezTo>
                <a:close/>
                <a:moveTo>
                  <a:pt x="968" y="955"/>
                </a:moveTo>
                <a:cubicBezTo>
                  <a:pt x="960" y="955"/>
                  <a:pt x="953" y="961"/>
                  <a:pt x="953" y="970"/>
                </a:cubicBezTo>
                <a:cubicBezTo>
                  <a:pt x="953" y="978"/>
                  <a:pt x="960" y="984"/>
                  <a:pt x="968" y="984"/>
                </a:cubicBezTo>
                <a:cubicBezTo>
                  <a:pt x="976" y="984"/>
                  <a:pt x="983" y="978"/>
                  <a:pt x="983" y="970"/>
                </a:cubicBezTo>
                <a:cubicBezTo>
                  <a:pt x="983" y="961"/>
                  <a:pt x="976" y="955"/>
                  <a:pt x="968" y="955"/>
                </a:cubicBezTo>
                <a:close/>
                <a:moveTo>
                  <a:pt x="968" y="988"/>
                </a:moveTo>
                <a:cubicBezTo>
                  <a:pt x="960" y="988"/>
                  <a:pt x="953" y="994"/>
                  <a:pt x="953" y="1002"/>
                </a:cubicBezTo>
                <a:cubicBezTo>
                  <a:pt x="953" y="1011"/>
                  <a:pt x="960" y="1017"/>
                  <a:pt x="968" y="1017"/>
                </a:cubicBezTo>
                <a:cubicBezTo>
                  <a:pt x="976" y="1017"/>
                  <a:pt x="983" y="1011"/>
                  <a:pt x="983" y="1002"/>
                </a:cubicBezTo>
                <a:cubicBezTo>
                  <a:pt x="983" y="994"/>
                  <a:pt x="976" y="988"/>
                  <a:pt x="968" y="988"/>
                </a:cubicBezTo>
                <a:close/>
                <a:moveTo>
                  <a:pt x="968" y="1021"/>
                </a:moveTo>
                <a:cubicBezTo>
                  <a:pt x="960" y="1021"/>
                  <a:pt x="953" y="1027"/>
                  <a:pt x="953" y="1035"/>
                </a:cubicBezTo>
                <a:cubicBezTo>
                  <a:pt x="953" y="1044"/>
                  <a:pt x="960" y="1050"/>
                  <a:pt x="968" y="1050"/>
                </a:cubicBezTo>
                <a:cubicBezTo>
                  <a:pt x="976" y="1050"/>
                  <a:pt x="983" y="1044"/>
                  <a:pt x="983" y="1035"/>
                </a:cubicBezTo>
                <a:cubicBezTo>
                  <a:pt x="983" y="1027"/>
                  <a:pt x="976" y="1021"/>
                  <a:pt x="968" y="1021"/>
                </a:cubicBezTo>
                <a:close/>
                <a:moveTo>
                  <a:pt x="968" y="1053"/>
                </a:moveTo>
                <a:cubicBezTo>
                  <a:pt x="960" y="1053"/>
                  <a:pt x="953" y="1060"/>
                  <a:pt x="953" y="1068"/>
                </a:cubicBezTo>
                <a:cubicBezTo>
                  <a:pt x="953" y="1076"/>
                  <a:pt x="960" y="1083"/>
                  <a:pt x="968" y="1083"/>
                </a:cubicBezTo>
                <a:cubicBezTo>
                  <a:pt x="976" y="1083"/>
                  <a:pt x="983" y="1076"/>
                  <a:pt x="983" y="1068"/>
                </a:cubicBezTo>
                <a:cubicBezTo>
                  <a:pt x="983" y="1060"/>
                  <a:pt x="976" y="1053"/>
                  <a:pt x="968" y="1053"/>
                </a:cubicBezTo>
                <a:close/>
                <a:moveTo>
                  <a:pt x="968" y="1086"/>
                </a:moveTo>
                <a:cubicBezTo>
                  <a:pt x="960" y="1086"/>
                  <a:pt x="953" y="1093"/>
                  <a:pt x="953" y="1101"/>
                </a:cubicBezTo>
                <a:cubicBezTo>
                  <a:pt x="953" y="1109"/>
                  <a:pt x="960" y="1116"/>
                  <a:pt x="968" y="1116"/>
                </a:cubicBezTo>
                <a:cubicBezTo>
                  <a:pt x="976" y="1116"/>
                  <a:pt x="983" y="1109"/>
                  <a:pt x="983" y="1101"/>
                </a:cubicBezTo>
                <a:cubicBezTo>
                  <a:pt x="983" y="1093"/>
                  <a:pt x="976" y="1086"/>
                  <a:pt x="968" y="1086"/>
                </a:cubicBezTo>
                <a:close/>
                <a:moveTo>
                  <a:pt x="968" y="1119"/>
                </a:moveTo>
                <a:cubicBezTo>
                  <a:pt x="960" y="1119"/>
                  <a:pt x="953" y="1126"/>
                  <a:pt x="953" y="1134"/>
                </a:cubicBezTo>
                <a:cubicBezTo>
                  <a:pt x="953" y="1142"/>
                  <a:pt x="960" y="1149"/>
                  <a:pt x="968" y="1149"/>
                </a:cubicBezTo>
                <a:cubicBezTo>
                  <a:pt x="976" y="1149"/>
                  <a:pt x="983" y="1142"/>
                  <a:pt x="983" y="1134"/>
                </a:cubicBezTo>
                <a:cubicBezTo>
                  <a:pt x="983" y="1126"/>
                  <a:pt x="976" y="1119"/>
                  <a:pt x="968" y="1119"/>
                </a:cubicBezTo>
                <a:close/>
                <a:moveTo>
                  <a:pt x="968" y="1152"/>
                </a:moveTo>
                <a:cubicBezTo>
                  <a:pt x="960" y="1152"/>
                  <a:pt x="953" y="1159"/>
                  <a:pt x="953" y="1167"/>
                </a:cubicBezTo>
                <a:cubicBezTo>
                  <a:pt x="953" y="1175"/>
                  <a:pt x="960" y="1182"/>
                  <a:pt x="968" y="1182"/>
                </a:cubicBezTo>
                <a:cubicBezTo>
                  <a:pt x="976" y="1182"/>
                  <a:pt x="983" y="1175"/>
                  <a:pt x="983" y="1167"/>
                </a:cubicBezTo>
                <a:cubicBezTo>
                  <a:pt x="983" y="1159"/>
                  <a:pt x="976" y="1152"/>
                  <a:pt x="968" y="1152"/>
                </a:cubicBezTo>
                <a:close/>
                <a:moveTo>
                  <a:pt x="968" y="1185"/>
                </a:moveTo>
                <a:cubicBezTo>
                  <a:pt x="960" y="1185"/>
                  <a:pt x="953" y="1192"/>
                  <a:pt x="953" y="1200"/>
                </a:cubicBezTo>
                <a:cubicBezTo>
                  <a:pt x="953" y="1208"/>
                  <a:pt x="960" y="1215"/>
                  <a:pt x="968" y="1215"/>
                </a:cubicBezTo>
                <a:cubicBezTo>
                  <a:pt x="976" y="1215"/>
                  <a:pt x="983" y="1208"/>
                  <a:pt x="983" y="1200"/>
                </a:cubicBezTo>
                <a:cubicBezTo>
                  <a:pt x="983" y="1192"/>
                  <a:pt x="976" y="1185"/>
                  <a:pt x="968" y="1185"/>
                </a:cubicBezTo>
                <a:close/>
                <a:moveTo>
                  <a:pt x="968" y="1218"/>
                </a:moveTo>
                <a:cubicBezTo>
                  <a:pt x="960" y="1218"/>
                  <a:pt x="953" y="1225"/>
                  <a:pt x="953" y="1233"/>
                </a:cubicBezTo>
                <a:cubicBezTo>
                  <a:pt x="953" y="1241"/>
                  <a:pt x="960" y="1248"/>
                  <a:pt x="968" y="1248"/>
                </a:cubicBezTo>
                <a:cubicBezTo>
                  <a:pt x="976" y="1248"/>
                  <a:pt x="983" y="1241"/>
                  <a:pt x="983" y="1233"/>
                </a:cubicBezTo>
                <a:cubicBezTo>
                  <a:pt x="983" y="1225"/>
                  <a:pt x="976" y="1218"/>
                  <a:pt x="968" y="1218"/>
                </a:cubicBezTo>
                <a:close/>
                <a:moveTo>
                  <a:pt x="968" y="1251"/>
                </a:moveTo>
                <a:cubicBezTo>
                  <a:pt x="960" y="1251"/>
                  <a:pt x="953" y="1258"/>
                  <a:pt x="953" y="1266"/>
                </a:cubicBezTo>
                <a:cubicBezTo>
                  <a:pt x="953" y="1274"/>
                  <a:pt x="960" y="1281"/>
                  <a:pt x="968" y="1281"/>
                </a:cubicBezTo>
                <a:cubicBezTo>
                  <a:pt x="976" y="1281"/>
                  <a:pt x="983" y="1274"/>
                  <a:pt x="983" y="1266"/>
                </a:cubicBezTo>
                <a:cubicBezTo>
                  <a:pt x="983" y="1258"/>
                  <a:pt x="976" y="1251"/>
                  <a:pt x="968" y="1251"/>
                </a:cubicBezTo>
                <a:close/>
                <a:moveTo>
                  <a:pt x="968" y="1284"/>
                </a:moveTo>
                <a:cubicBezTo>
                  <a:pt x="960" y="1284"/>
                  <a:pt x="953" y="1291"/>
                  <a:pt x="953" y="1299"/>
                </a:cubicBezTo>
                <a:cubicBezTo>
                  <a:pt x="953" y="1307"/>
                  <a:pt x="960" y="1314"/>
                  <a:pt x="968" y="1314"/>
                </a:cubicBezTo>
                <a:cubicBezTo>
                  <a:pt x="976" y="1314"/>
                  <a:pt x="983" y="1307"/>
                  <a:pt x="983" y="1299"/>
                </a:cubicBezTo>
                <a:cubicBezTo>
                  <a:pt x="983" y="1291"/>
                  <a:pt x="976" y="1284"/>
                  <a:pt x="968" y="1284"/>
                </a:cubicBezTo>
                <a:close/>
                <a:moveTo>
                  <a:pt x="968" y="1317"/>
                </a:moveTo>
                <a:cubicBezTo>
                  <a:pt x="960" y="1317"/>
                  <a:pt x="953" y="1323"/>
                  <a:pt x="953" y="1332"/>
                </a:cubicBezTo>
                <a:cubicBezTo>
                  <a:pt x="953" y="1340"/>
                  <a:pt x="960" y="1346"/>
                  <a:pt x="968" y="1346"/>
                </a:cubicBezTo>
                <a:cubicBezTo>
                  <a:pt x="976" y="1346"/>
                  <a:pt x="983" y="1340"/>
                  <a:pt x="983" y="1332"/>
                </a:cubicBezTo>
                <a:cubicBezTo>
                  <a:pt x="983" y="1323"/>
                  <a:pt x="976" y="1317"/>
                  <a:pt x="968" y="1317"/>
                </a:cubicBezTo>
                <a:close/>
                <a:moveTo>
                  <a:pt x="968" y="1350"/>
                </a:moveTo>
                <a:cubicBezTo>
                  <a:pt x="960" y="1350"/>
                  <a:pt x="953" y="1356"/>
                  <a:pt x="953" y="1365"/>
                </a:cubicBezTo>
                <a:cubicBezTo>
                  <a:pt x="953" y="1373"/>
                  <a:pt x="960" y="1379"/>
                  <a:pt x="968" y="1379"/>
                </a:cubicBezTo>
                <a:cubicBezTo>
                  <a:pt x="976" y="1379"/>
                  <a:pt x="983" y="1373"/>
                  <a:pt x="983" y="1365"/>
                </a:cubicBezTo>
                <a:cubicBezTo>
                  <a:pt x="983" y="1356"/>
                  <a:pt x="976" y="1350"/>
                  <a:pt x="968" y="1350"/>
                </a:cubicBezTo>
                <a:close/>
                <a:moveTo>
                  <a:pt x="968" y="1383"/>
                </a:moveTo>
                <a:cubicBezTo>
                  <a:pt x="960" y="1383"/>
                  <a:pt x="953" y="1389"/>
                  <a:pt x="953" y="1397"/>
                </a:cubicBezTo>
                <a:cubicBezTo>
                  <a:pt x="953" y="1406"/>
                  <a:pt x="960" y="1412"/>
                  <a:pt x="968" y="1412"/>
                </a:cubicBezTo>
                <a:cubicBezTo>
                  <a:pt x="976" y="1412"/>
                  <a:pt x="983" y="1406"/>
                  <a:pt x="983" y="1397"/>
                </a:cubicBezTo>
                <a:cubicBezTo>
                  <a:pt x="983" y="1389"/>
                  <a:pt x="976" y="1383"/>
                  <a:pt x="968" y="1383"/>
                </a:cubicBezTo>
                <a:close/>
                <a:moveTo>
                  <a:pt x="968" y="1416"/>
                </a:moveTo>
                <a:cubicBezTo>
                  <a:pt x="960" y="1416"/>
                  <a:pt x="953" y="1422"/>
                  <a:pt x="953" y="1430"/>
                </a:cubicBezTo>
                <a:cubicBezTo>
                  <a:pt x="953" y="1439"/>
                  <a:pt x="960" y="1445"/>
                  <a:pt x="968" y="1445"/>
                </a:cubicBezTo>
                <a:cubicBezTo>
                  <a:pt x="976" y="1445"/>
                  <a:pt x="983" y="1439"/>
                  <a:pt x="983" y="1430"/>
                </a:cubicBezTo>
                <a:cubicBezTo>
                  <a:pt x="983" y="1422"/>
                  <a:pt x="976" y="1416"/>
                  <a:pt x="968" y="1416"/>
                </a:cubicBezTo>
                <a:close/>
                <a:moveTo>
                  <a:pt x="1001" y="0"/>
                </a:moveTo>
                <a:cubicBezTo>
                  <a:pt x="992" y="0"/>
                  <a:pt x="986" y="7"/>
                  <a:pt x="986" y="15"/>
                </a:cubicBezTo>
                <a:cubicBezTo>
                  <a:pt x="986" y="23"/>
                  <a:pt x="992" y="30"/>
                  <a:pt x="1001" y="30"/>
                </a:cubicBezTo>
                <a:cubicBezTo>
                  <a:pt x="1009" y="30"/>
                  <a:pt x="1015" y="23"/>
                  <a:pt x="1015" y="15"/>
                </a:cubicBezTo>
                <a:cubicBezTo>
                  <a:pt x="1015" y="7"/>
                  <a:pt x="1009" y="0"/>
                  <a:pt x="1001" y="0"/>
                </a:cubicBezTo>
                <a:close/>
                <a:moveTo>
                  <a:pt x="1001" y="33"/>
                </a:moveTo>
                <a:cubicBezTo>
                  <a:pt x="992" y="33"/>
                  <a:pt x="986" y="40"/>
                  <a:pt x="986" y="48"/>
                </a:cubicBezTo>
                <a:cubicBezTo>
                  <a:pt x="986" y="56"/>
                  <a:pt x="992" y="63"/>
                  <a:pt x="1001" y="63"/>
                </a:cubicBezTo>
                <a:cubicBezTo>
                  <a:pt x="1009" y="63"/>
                  <a:pt x="1015" y="56"/>
                  <a:pt x="1015" y="48"/>
                </a:cubicBezTo>
                <a:cubicBezTo>
                  <a:pt x="1015" y="40"/>
                  <a:pt x="1009" y="33"/>
                  <a:pt x="1001" y="33"/>
                </a:cubicBezTo>
                <a:close/>
                <a:moveTo>
                  <a:pt x="1001" y="66"/>
                </a:moveTo>
                <a:cubicBezTo>
                  <a:pt x="992" y="66"/>
                  <a:pt x="986" y="72"/>
                  <a:pt x="986" y="81"/>
                </a:cubicBezTo>
                <a:cubicBezTo>
                  <a:pt x="986" y="89"/>
                  <a:pt x="992" y="95"/>
                  <a:pt x="1001" y="95"/>
                </a:cubicBezTo>
                <a:cubicBezTo>
                  <a:pt x="1009" y="95"/>
                  <a:pt x="1015" y="89"/>
                  <a:pt x="1015" y="81"/>
                </a:cubicBezTo>
                <a:cubicBezTo>
                  <a:pt x="1015" y="72"/>
                  <a:pt x="1009" y="66"/>
                  <a:pt x="1001" y="66"/>
                </a:cubicBezTo>
                <a:close/>
                <a:moveTo>
                  <a:pt x="1001" y="99"/>
                </a:moveTo>
                <a:cubicBezTo>
                  <a:pt x="992" y="99"/>
                  <a:pt x="986" y="105"/>
                  <a:pt x="986" y="114"/>
                </a:cubicBezTo>
                <a:cubicBezTo>
                  <a:pt x="986" y="122"/>
                  <a:pt x="992" y="128"/>
                  <a:pt x="1001" y="128"/>
                </a:cubicBezTo>
                <a:cubicBezTo>
                  <a:pt x="1009" y="128"/>
                  <a:pt x="1015" y="122"/>
                  <a:pt x="1015" y="114"/>
                </a:cubicBezTo>
                <a:cubicBezTo>
                  <a:pt x="1015" y="105"/>
                  <a:pt x="1009" y="99"/>
                  <a:pt x="1001" y="99"/>
                </a:cubicBezTo>
                <a:close/>
                <a:moveTo>
                  <a:pt x="1001" y="132"/>
                </a:moveTo>
                <a:cubicBezTo>
                  <a:pt x="992" y="132"/>
                  <a:pt x="986" y="138"/>
                  <a:pt x="986" y="147"/>
                </a:cubicBezTo>
                <a:cubicBezTo>
                  <a:pt x="986" y="155"/>
                  <a:pt x="992" y="161"/>
                  <a:pt x="1001" y="161"/>
                </a:cubicBezTo>
                <a:cubicBezTo>
                  <a:pt x="1009" y="161"/>
                  <a:pt x="1015" y="155"/>
                  <a:pt x="1015" y="147"/>
                </a:cubicBezTo>
                <a:cubicBezTo>
                  <a:pt x="1015" y="138"/>
                  <a:pt x="1009" y="132"/>
                  <a:pt x="1001" y="132"/>
                </a:cubicBezTo>
                <a:close/>
                <a:moveTo>
                  <a:pt x="1001" y="165"/>
                </a:moveTo>
                <a:cubicBezTo>
                  <a:pt x="992" y="165"/>
                  <a:pt x="986" y="171"/>
                  <a:pt x="986" y="179"/>
                </a:cubicBezTo>
                <a:cubicBezTo>
                  <a:pt x="986" y="188"/>
                  <a:pt x="992" y="194"/>
                  <a:pt x="1001" y="194"/>
                </a:cubicBezTo>
                <a:cubicBezTo>
                  <a:pt x="1009" y="194"/>
                  <a:pt x="1015" y="188"/>
                  <a:pt x="1015" y="179"/>
                </a:cubicBezTo>
                <a:cubicBezTo>
                  <a:pt x="1015" y="171"/>
                  <a:pt x="1009" y="165"/>
                  <a:pt x="1001" y="165"/>
                </a:cubicBezTo>
                <a:close/>
                <a:moveTo>
                  <a:pt x="1001" y="198"/>
                </a:moveTo>
                <a:cubicBezTo>
                  <a:pt x="992" y="198"/>
                  <a:pt x="986" y="204"/>
                  <a:pt x="986" y="212"/>
                </a:cubicBezTo>
                <a:cubicBezTo>
                  <a:pt x="986" y="221"/>
                  <a:pt x="992" y="227"/>
                  <a:pt x="1001" y="227"/>
                </a:cubicBezTo>
                <a:cubicBezTo>
                  <a:pt x="1009" y="227"/>
                  <a:pt x="1015" y="221"/>
                  <a:pt x="1015" y="212"/>
                </a:cubicBezTo>
                <a:cubicBezTo>
                  <a:pt x="1015" y="204"/>
                  <a:pt x="1009" y="198"/>
                  <a:pt x="1001" y="198"/>
                </a:cubicBezTo>
                <a:close/>
                <a:moveTo>
                  <a:pt x="1001" y="230"/>
                </a:moveTo>
                <a:cubicBezTo>
                  <a:pt x="992" y="230"/>
                  <a:pt x="986" y="237"/>
                  <a:pt x="986" y="245"/>
                </a:cubicBezTo>
                <a:cubicBezTo>
                  <a:pt x="986" y="253"/>
                  <a:pt x="992" y="260"/>
                  <a:pt x="1001" y="260"/>
                </a:cubicBezTo>
                <a:cubicBezTo>
                  <a:pt x="1009" y="260"/>
                  <a:pt x="1015" y="253"/>
                  <a:pt x="1015" y="245"/>
                </a:cubicBezTo>
                <a:cubicBezTo>
                  <a:pt x="1015" y="237"/>
                  <a:pt x="1009" y="230"/>
                  <a:pt x="1001" y="230"/>
                </a:cubicBezTo>
                <a:close/>
                <a:moveTo>
                  <a:pt x="1001" y="263"/>
                </a:moveTo>
                <a:cubicBezTo>
                  <a:pt x="992" y="263"/>
                  <a:pt x="986" y="270"/>
                  <a:pt x="986" y="278"/>
                </a:cubicBezTo>
                <a:cubicBezTo>
                  <a:pt x="986" y="286"/>
                  <a:pt x="992" y="293"/>
                  <a:pt x="1001" y="293"/>
                </a:cubicBezTo>
                <a:cubicBezTo>
                  <a:pt x="1009" y="293"/>
                  <a:pt x="1015" y="286"/>
                  <a:pt x="1015" y="278"/>
                </a:cubicBezTo>
                <a:cubicBezTo>
                  <a:pt x="1015" y="270"/>
                  <a:pt x="1009" y="263"/>
                  <a:pt x="1001" y="263"/>
                </a:cubicBezTo>
                <a:close/>
                <a:moveTo>
                  <a:pt x="1001" y="296"/>
                </a:moveTo>
                <a:cubicBezTo>
                  <a:pt x="992" y="296"/>
                  <a:pt x="986" y="303"/>
                  <a:pt x="986" y="311"/>
                </a:cubicBezTo>
                <a:cubicBezTo>
                  <a:pt x="986" y="319"/>
                  <a:pt x="992" y="326"/>
                  <a:pt x="1001" y="326"/>
                </a:cubicBezTo>
                <a:cubicBezTo>
                  <a:pt x="1009" y="326"/>
                  <a:pt x="1015" y="319"/>
                  <a:pt x="1015" y="311"/>
                </a:cubicBezTo>
                <a:cubicBezTo>
                  <a:pt x="1015" y="303"/>
                  <a:pt x="1009" y="296"/>
                  <a:pt x="1001" y="296"/>
                </a:cubicBezTo>
                <a:close/>
                <a:moveTo>
                  <a:pt x="1001" y="329"/>
                </a:moveTo>
                <a:cubicBezTo>
                  <a:pt x="992" y="329"/>
                  <a:pt x="986" y="336"/>
                  <a:pt x="986" y="344"/>
                </a:cubicBezTo>
                <a:cubicBezTo>
                  <a:pt x="986" y="352"/>
                  <a:pt x="992" y="359"/>
                  <a:pt x="1001" y="359"/>
                </a:cubicBezTo>
                <a:cubicBezTo>
                  <a:pt x="1009" y="359"/>
                  <a:pt x="1015" y="352"/>
                  <a:pt x="1015" y="344"/>
                </a:cubicBezTo>
                <a:cubicBezTo>
                  <a:pt x="1015" y="336"/>
                  <a:pt x="1009" y="329"/>
                  <a:pt x="1001" y="329"/>
                </a:cubicBezTo>
                <a:close/>
                <a:moveTo>
                  <a:pt x="1001" y="362"/>
                </a:moveTo>
                <a:cubicBezTo>
                  <a:pt x="992" y="362"/>
                  <a:pt x="986" y="369"/>
                  <a:pt x="986" y="377"/>
                </a:cubicBezTo>
                <a:cubicBezTo>
                  <a:pt x="986" y="385"/>
                  <a:pt x="992" y="392"/>
                  <a:pt x="1001" y="392"/>
                </a:cubicBezTo>
                <a:cubicBezTo>
                  <a:pt x="1009" y="392"/>
                  <a:pt x="1015" y="385"/>
                  <a:pt x="1015" y="377"/>
                </a:cubicBezTo>
                <a:cubicBezTo>
                  <a:pt x="1015" y="369"/>
                  <a:pt x="1009" y="362"/>
                  <a:pt x="1001" y="362"/>
                </a:cubicBezTo>
                <a:close/>
                <a:moveTo>
                  <a:pt x="1001" y="395"/>
                </a:moveTo>
                <a:cubicBezTo>
                  <a:pt x="992" y="395"/>
                  <a:pt x="986" y="402"/>
                  <a:pt x="986" y="410"/>
                </a:cubicBezTo>
                <a:cubicBezTo>
                  <a:pt x="986" y="418"/>
                  <a:pt x="992" y="425"/>
                  <a:pt x="1001" y="425"/>
                </a:cubicBezTo>
                <a:cubicBezTo>
                  <a:pt x="1009" y="425"/>
                  <a:pt x="1015" y="418"/>
                  <a:pt x="1015" y="410"/>
                </a:cubicBezTo>
                <a:cubicBezTo>
                  <a:pt x="1015" y="402"/>
                  <a:pt x="1009" y="395"/>
                  <a:pt x="1001" y="395"/>
                </a:cubicBezTo>
                <a:close/>
                <a:moveTo>
                  <a:pt x="1001" y="428"/>
                </a:moveTo>
                <a:cubicBezTo>
                  <a:pt x="992" y="428"/>
                  <a:pt x="986" y="435"/>
                  <a:pt x="986" y="443"/>
                </a:cubicBezTo>
                <a:cubicBezTo>
                  <a:pt x="986" y="451"/>
                  <a:pt x="992" y="458"/>
                  <a:pt x="1001" y="458"/>
                </a:cubicBezTo>
                <a:cubicBezTo>
                  <a:pt x="1009" y="458"/>
                  <a:pt x="1015" y="451"/>
                  <a:pt x="1015" y="443"/>
                </a:cubicBezTo>
                <a:cubicBezTo>
                  <a:pt x="1015" y="435"/>
                  <a:pt x="1009" y="428"/>
                  <a:pt x="1001" y="428"/>
                </a:cubicBezTo>
                <a:close/>
                <a:moveTo>
                  <a:pt x="1001" y="461"/>
                </a:moveTo>
                <a:cubicBezTo>
                  <a:pt x="992" y="461"/>
                  <a:pt x="986" y="468"/>
                  <a:pt x="986" y="476"/>
                </a:cubicBezTo>
                <a:cubicBezTo>
                  <a:pt x="986" y="484"/>
                  <a:pt x="992" y="491"/>
                  <a:pt x="1001" y="491"/>
                </a:cubicBezTo>
                <a:cubicBezTo>
                  <a:pt x="1009" y="491"/>
                  <a:pt x="1015" y="484"/>
                  <a:pt x="1015" y="476"/>
                </a:cubicBezTo>
                <a:cubicBezTo>
                  <a:pt x="1015" y="468"/>
                  <a:pt x="1009" y="461"/>
                  <a:pt x="1001" y="461"/>
                </a:cubicBezTo>
                <a:close/>
                <a:moveTo>
                  <a:pt x="1001" y="494"/>
                </a:moveTo>
                <a:cubicBezTo>
                  <a:pt x="992" y="494"/>
                  <a:pt x="986" y="500"/>
                  <a:pt x="986" y="509"/>
                </a:cubicBezTo>
                <a:cubicBezTo>
                  <a:pt x="986" y="517"/>
                  <a:pt x="992" y="523"/>
                  <a:pt x="1001" y="523"/>
                </a:cubicBezTo>
                <a:cubicBezTo>
                  <a:pt x="1009" y="523"/>
                  <a:pt x="1015" y="517"/>
                  <a:pt x="1015" y="509"/>
                </a:cubicBezTo>
                <a:cubicBezTo>
                  <a:pt x="1015" y="500"/>
                  <a:pt x="1009" y="494"/>
                  <a:pt x="1001" y="494"/>
                </a:cubicBezTo>
                <a:close/>
                <a:moveTo>
                  <a:pt x="1001" y="527"/>
                </a:moveTo>
                <a:cubicBezTo>
                  <a:pt x="992" y="527"/>
                  <a:pt x="986" y="533"/>
                  <a:pt x="986" y="542"/>
                </a:cubicBezTo>
                <a:cubicBezTo>
                  <a:pt x="986" y="550"/>
                  <a:pt x="992" y="556"/>
                  <a:pt x="1001" y="556"/>
                </a:cubicBezTo>
                <a:cubicBezTo>
                  <a:pt x="1009" y="556"/>
                  <a:pt x="1015" y="550"/>
                  <a:pt x="1015" y="542"/>
                </a:cubicBezTo>
                <a:cubicBezTo>
                  <a:pt x="1015" y="533"/>
                  <a:pt x="1009" y="527"/>
                  <a:pt x="1001" y="527"/>
                </a:cubicBezTo>
                <a:close/>
                <a:moveTo>
                  <a:pt x="1001" y="560"/>
                </a:moveTo>
                <a:cubicBezTo>
                  <a:pt x="992" y="560"/>
                  <a:pt x="986" y="566"/>
                  <a:pt x="986" y="574"/>
                </a:cubicBezTo>
                <a:cubicBezTo>
                  <a:pt x="986" y="583"/>
                  <a:pt x="992" y="589"/>
                  <a:pt x="1001" y="589"/>
                </a:cubicBezTo>
                <a:cubicBezTo>
                  <a:pt x="1009" y="589"/>
                  <a:pt x="1015" y="583"/>
                  <a:pt x="1015" y="574"/>
                </a:cubicBezTo>
                <a:cubicBezTo>
                  <a:pt x="1015" y="566"/>
                  <a:pt x="1009" y="560"/>
                  <a:pt x="1001" y="560"/>
                </a:cubicBezTo>
                <a:close/>
                <a:moveTo>
                  <a:pt x="1001" y="593"/>
                </a:moveTo>
                <a:cubicBezTo>
                  <a:pt x="992" y="593"/>
                  <a:pt x="986" y="599"/>
                  <a:pt x="986" y="607"/>
                </a:cubicBezTo>
                <a:cubicBezTo>
                  <a:pt x="986" y="616"/>
                  <a:pt x="992" y="622"/>
                  <a:pt x="1001" y="622"/>
                </a:cubicBezTo>
                <a:cubicBezTo>
                  <a:pt x="1009" y="622"/>
                  <a:pt x="1015" y="616"/>
                  <a:pt x="1015" y="607"/>
                </a:cubicBezTo>
                <a:cubicBezTo>
                  <a:pt x="1015" y="599"/>
                  <a:pt x="1009" y="593"/>
                  <a:pt x="1001" y="593"/>
                </a:cubicBezTo>
                <a:close/>
                <a:moveTo>
                  <a:pt x="1001" y="625"/>
                </a:moveTo>
                <a:cubicBezTo>
                  <a:pt x="992" y="625"/>
                  <a:pt x="986" y="632"/>
                  <a:pt x="986" y="640"/>
                </a:cubicBezTo>
                <a:cubicBezTo>
                  <a:pt x="986" y="648"/>
                  <a:pt x="992" y="655"/>
                  <a:pt x="1001" y="655"/>
                </a:cubicBezTo>
                <a:cubicBezTo>
                  <a:pt x="1009" y="655"/>
                  <a:pt x="1015" y="648"/>
                  <a:pt x="1015" y="640"/>
                </a:cubicBezTo>
                <a:cubicBezTo>
                  <a:pt x="1015" y="632"/>
                  <a:pt x="1009" y="625"/>
                  <a:pt x="1001" y="625"/>
                </a:cubicBezTo>
                <a:close/>
                <a:moveTo>
                  <a:pt x="1001" y="658"/>
                </a:moveTo>
                <a:cubicBezTo>
                  <a:pt x="992" y="658"/>
                  <a:pt x="986" y="665"/>
                  <a:pt x="986" y="673"/>
                </a:cubicBezTo>
                <a:cubicBezTo>
                  <a:pt x="986" y="681"/>
                  <a:pt x="992" y="688"/>
                  <a:pt x="1001" y="688"/>
                </a:cubicBezTo>
                <a:cubicBezTo>
                  <a:pt x="1009" y="688"/>
                  <a:pt x="1015" y="681"/>
                  <a:pt x="1015" y="673"/>
                </a:cubicBezTo>
                <a:cubicBezTo>
                  <a:pt x="1015" y="665"/>
                  <a:pt x="1009" y="658"/>
                  <a:pt x="1001" y="658"/>
                </a:cubicBezTo>
                <a:close/>
                <a:moveTo>
                  <a:pt x="1001" y="691"/>
                </a:moveTo>
                <a:cubicBezTo>
                  <a:pt x="992" y="691"/>
                  <a:pt x="986" y="698"/>
                  <a:pt x="986" y="706"/>
                </a:cubicBezTo>
                <a:cubicBezTo>
                  <a:pt x="986" y="714"/>
                  <a:pt x="992" y="721"/>
                  <a:pt x="1001" y="721"/>
                </a:cubicBezTo>
                <a:cubicBezTo>
                  <a:pt x="1009" y="721"/>
                  <a:pt x="1015" y="714"/>
                  <a:pt x="1015" y="706"/>
                </a:cubicBezTo>
                <a:cubicBezTo>
                  <a:pt x="1015" y="698"/>
                  <a:pt x="1009" y="691"/>
                  <a:pt x="1001" y="691"/>
                </a:cubicBezTo>
                <a:close/>
                <a:moveTo>
                  <a:pt x="1001" y="724"/>
                </a:moveTo>
                <a:cubicBezTo>
                  <a:pt x="992" y="724"/>
                  <a:pt x="986" y="731"/>
                  <a:pt x="986" y="739"/>
                </a:cubicBezTo>
                <a:cubicBezTo>
                  <a:pt x="986" y="747"/>
                  <a:pt x="992" y="754"/>
                  <a:pt x="1001" y="754"/>
                </a:cubicBezTo>
                <a:cubicBezTo>
                  <a:pt x="1009" y="754"/>
                  <a:pt x="1015" y="747"/>
                  <a:pt x="1015" y="739"/>
                </a:cubicBezTo>
                <a:cubicBezTo>
                  <a:pt x="1015" y="731"/>
                  <a:pt x="1009" y="724"/>
                  <a:pt x="1001" y="724"/>
                </a:cubicBezTo>
                <a:close/>
                <a:moveTo>
                  <a:pt x="1001" y="757"/>
                </a:moveTo>
                <a:cubicBezTo>
                  <a:pt x="992" y="757"/>
                  <a:pt x="986" y="764"/>
                  <a:pt x="986" y="772"/>
                </a:cubicBezTo>
                <a:cubicBezTo>
                  <a:pt x="986" y="780"/>
                  <a:pt x="992" y="787"/>
                  <a:pt x="1001" y="787"/>
                </a:cubicBezTo>
                <a:cubicBezTo>
                  <a:pt x="1009" y="787"/>
                  <a:pt x="1015" y="780"/>
                  <a:pt x="1015" y="772"/>
                </a:cubicBezTo>
                <a:cubicBezTo>
                  <a:pt x="1015" y="764"/>
                  <a:pt x="1009" y="757"/>
                  <a:pt x="1001" y="757"/>
                </a:cubicBezTo>
                <a:close/>
                <a:moveTo>
                  <a:pt x="1001" y="790"/>
                </a:moveTo>
                <a:cubicBezTo>
                  <a:pt x="992" y="790"/>
                  <a:pt x="986" y="797"/>
                  <a:pt x="986" y="805"/>
                </a:cubicBezTo>
                <a:cubicBezTo>
                  <a:pt x="986" y="813"/>
                  <a:pt x="992" y="820"/>
                  <a:pt x="1001" y="820"/>
                </a:cubicBezTo>
                <a:cubicBezTo>
                  <a:pt x="1009" y="820"/>
                  <a:pt x="1015" y="813"/>
                  <a:pt x="1015" y="805"/>
                </a:cubicBezTo>
                <a:cubicBezTo>
                  <a:pt x="1015" y="797"/>
                  <a:pt x="1009" y="790"/>
                  <a:pt x="1001" y="790"/>
                </a:cubicBezTo>
                <a:close/>
                <a:moveTo>
                  <a:pt x="1001" y="823"/>
                </a:moveTo>
                <a:cubicBezTo>
                  <a:pt x="992" y="823"/>
                  <a:pt x="986" y="830"/>
                  <a:pt x="986" y="838"/>
                </a:cubicBezTo>
                <a:cubicBezTo>
                  <a:pt x="986" y="846"/>
                  <a:pt x="992" y="853"/>
                  <a:pt x="1001" y="853"/>
                </a:cubicBezTo>
                <a:cubicBezTo>
                  <a:pt x="1009" y="853"/>
                  <a:pt x="1015" y="846"/>
                  <a:pt x="1015" y="838"/>
                </a:cubicBezTo>
                <a:cubicBezTo>
                  <a:pt x="1015" y="830"/>
                  <a:pt x="1009" y="823"/>
                  <a:pt x="1001" y="823"/>
                </a:cubicBezTo>
                <a:close/>
                <a:moveTo>
                  <a:pt x="1001" y="856"/>
                </a:moveTo>
                <a:cubicBezTo>
                  <a:pt x="992" y="856"/>
                  <a:pt x="986" y="863"/>
                  <a:pt x="986" y="871"/>
                </a:cubicBezTo>
                <a:cubicBezTo>
                  <a:pt x="986" y="879"/>
                  <a:pt x="992" y="886"/>
                  <a:pt x="1001" y="886"/>
                </a:cubicBezTo>
                <a:cubicBezTo>
                  <a:pt x="1009" y="886"/>
                  <a:pt x="1015" y="879"/>
                  <a:pt x="1015" y="871"/>
                </a:cubicBezTo>
                <a:cubicBezTo>
                  <a:pt x="1015" y="863"/>
                  <a:pt x="1009" y="856"/>
                  <a:pt x="1001" y="856"/>
                </a:cubicBezTo>
                <a:close/>
                <a:moveTo>
                  <a:pt x="1001" y="889"/>
                </a:moveTo>
                <a:cubicBezTo>
                  <a:pt x="992" y="889"/>
                  <a:pt x="986" y="895"/>
                  <a:pt x="986" y="904"/>
                </a:cubicBezTo>
                <a:cubicBezTo>
                  <a:pt x="986" y="912"/>
                  <a:pt x="992" y="918"/>
                  <a:pt x="1001" y="918"/>
                </a:cubicBezTo>
                <a:cubicBezTo>
                  <a:pt x="1009" y="918"/>
                  <a:pt x="1015" y="912"/>
                  <a:pt x="1015" y="904"/>
                </a:cubicBezTo>
                <a:cubicBezTo>
                  <a:pt x="1015" y="895"/>
                  <a:pt x="1009" y="889"/>
                  <a:pt x="1001" y="889"/>
                </a:cubicBezTo>
                <a:close/>
                <a:moveTo>
                  <a:pt x="1001" y="922"/>
                </a:moveTo>
                <a:cubicBezTo>
                  <a:pt x="992" y="922"/>
                  <a:pt x="986" y="928"/>
                  <a:pt x="986" y="937"/>
                </a:cubicBezTo>
                <a:cubicBezTo>
                  <a:pt x="986" y="945"/>
                  <a:pt x="992" y="951"/>
                  <a:pt x="1001" y="951"/>
                </a:cubicBezTo>
                <a:cubicBezTo>
                  <a:pt x="1009" y="951"/>
                  <a:pt x="1015" y="945"/>
                  <a:pt x="1015" y="937"/>
                </a:cubicBezTo>
                <a:cubicBezTo>
                  <a:pt x="1015" y="928"/>
                  <a:pt x="1009" y="922"/>
                  <a:pt x="1001" y="922"/>
                </a:cubicBezTo>
                <a:close/>
                <a:moveTo>
                  <a:pt x="1001" y="955"/>
                </a:moveTo>
                <a:cubicBezTo>
                  <a:pt x="992" y="955"/>
                  <a:pt x="986" y="961"/>
                  <a:pt x="986" y="970"/>
                </a:cubicBezTo>
                <a:cubicBezTo>
                  <a:pt x="986" y="978"/>
                  <a:pt x="992" y="984"/>
                  <a:pt x="1001" y="984"/>
                </a:cubicBezTo>
                <a:cubicBezTo>
                  <a:pt x="1009" y="984"/>
                  <a:pt x="1015" y="978"/>
                  <a:pt x="1015" y="970"/>
                </a:cubicBezTo>
                <a:cubicBezTo>
                  <a:pt x="1015" y="961"/>
                  <a:pt x="1009" y="955"/>
                  <a:pt x="1001" y="955"/>
                </a:cubicBezTo>
                <a:close/>
                <a:moveTo>
                  <a:pt x="1001" y="988"/>
                </a:moveTo>
                <a:cubicBezTo>
                  <a:pt x="992" y="988"/>
                  <a:pt x="986" y="994"/>
                  <a:pt x="986" y="1002"/>
                </a:cubicBezTo>
                <a:cubicBezTo>
                  <a:pt x="986" y="1011"/>
                  <a:pt x="992" y="1017"/>
                  <a:pt x="1001" y="1017"/>
                </a:cubicBezTo>
                <a:cubicBezTo>
                  <a:pt x="1009" y="1017"/>
                  <a:pt x="1015" y="1011"/>
                  <a:pt x="1015" y="1002"/>
                </a:cubicBezTo>
                <a:cubicBezTo>
                  <a:pt x="1015" y="994"/>
                  <a:pt x="1009" y="988"/>
                  <a:pt x="1001" y="988"/>
                </a:cubicBezTo>
                <a:close/>
                <a:moveTo>
                  <a:pt x="1001" y="1021"/>
                </a:moveTo>
                <a:cubicBezTo>
                  <a:pt x="992" y="1021"/>
                  <a:pt x="986" y="1027"/>
                  <a:pt x="986" y="1035"/>
                </a:cubicBezTo>
                <a:cubicBezTo>
                  <a:pt x="986" y="1044"/>
                  <a:pt x="992" y="1050"/>
                  <a:pt x="1001" y="1050"/>
                </a:cubicBezTo>
                <a:cubicBezTo>
                  <a:pt x="1009" y="1050"/>
                  <a:pt x="1015" y="1044"/>
                  <a:pt x="1015" y="1035"/>
                </a:cubicBezTo>
                <a:cubicBezTo>
                  <a:pt x="1015" y="1027"/>
                  <a:pt x="1009" y="1021"/>
                  <a:pt x="1001" y="1021"/>
                </a:cubicBezTo>
                <a:close/>
                <a:moveTo>
                  <a:pt x="1001" y="1053"/>
                </a:moveTo>
                <a:cubicBezTo>
                  <a:pt x="992" y="1053"/>
                  <a:pt x="986" y="1060"/>
                  <a:pt x="986" y="1068"/>
                </a:cubicBezTo>
                <a:cubicBezTo>
                  <a:pt x="986" y="1076"/>
                  <a:pt x="992" y="1083"/>
                  <a:pt x="1001" y="1083"/>
                </a:cubicBezTo>
                <a:cubicBezTo>
                  <a:pt x="1009" y="1083"/>
                  <a:pt x="1015" y="1076"/>
                  <a:pt x="1015" y="1068"/>
                </a:cubicBezTo>
                <a:cubicBezTo>
                  <a:pt x="1015" y="1060"/>
                  <a:pt x="1009" y="1053"/>
                  <a:pt x="1001" y="1053"/>
                </a:cubicBezTo>
                <a:close/>
                <a:moveTo>
                  <a:pt x="1001" y="1086"/>
                </a:moveTo>
                <a:cubicBezTo>
                  <a:pt x="992" y="1086"/>
                  <a:pt x="986" y="1093"/>
                  <a:pt x="986" y="1101"/>
                </a:cubicBezTo>
                <a:cubicBezTo>
                  <a:pt x="986" y="1109"/>
                  <a:pt x="992" y="1116"/>
                  <a:pt x="1001" y="1116"/>
                </a:cubicBezTo>
                <a:cubicBezTo>
                  <a:pt x="1009" y="1116"/>
                  <a:pt x="1015" y="1109"/>
                  <a:pt x="1015" y="1101"/>
                </a:cubicBezTo>
                <a:cubicBezTo>
                  <a:pt x="1015" y="1093"/>
                  <a:pt x="1009" y="1086"/>
                  <a:pt x="1001" y="1086"/>
                </a:cubicBezTo>
                <a:close/>
                <a:moveTo>
                  <a:pt x="1001" y="1119"/>
                </a:moveTo>
                <a:cubicBezTo>
                  <a:pt x="992" y="1119"/>
                  <a:pt x="986" y="1126"/>
                  <a:pt x="986" y="1134"/>
                </a:cubicBezTo>
                <a:cubicBezTo>
                  <a:pt x="986" y="1142"/>
                  <a:pt x="992" y="1149"/>
                  <a:pt x="1001" y="1149"/>
                </a:cubicBezTo>
                <a:cubicBezTo>
                  <a:pt x="1009" y="1149"/>
                  <a:pt x="1015" y="1142"/>
                  <a:pt x="1015" y="1134"/>
                </a:cubicBezTo>
                <a:cubicBezTo>
                  <a:pt x="1015" y="1126"/>
                  <a:pt x="1009" y="1119"/>
                  <a:pt x="1001" y="1119"/>
                </a:cubicBezTo>
                <a:close/>
                <a:moveTo>
                  <a:pt x="1001" y="1152"/>
                </a:moveTo>
                <a:cubicBezTo>
                  <a:pt x="992" y="1152"/>
                  <a:pt x="986" y="1159"/>
                  <a:pt x="986" y="1167"/>
                </a:cubicBezTo>
                <a:cubicBezTo>
                  <a:pt x="986" y="1175"/>
                  <a:pt x="992" y="1182"/>
                  <a:pt x="1001" y="1182"/>
                </a:cubicBezTo>
                <a:cubicBezTo>
                  <a:pt x="1009" y="1182"/>
                  <a:pt x="1015" y="1175"/>
                  <a:pt x="1015" y="1167"/>
                </a:cubicBezTo>
                <a:cubicBezTo>
                  <a:pt x="1015" y="1159"/>
                  <a:pt x="1009" y="1152"/>
                  <a:pt x="1001" y="1152"/>
                </a:cubicBezTo>
                <a:close/>
                <a:moveTo>
                  <a:pt x="1001" y="1185"/>
                </a:moveTo>
                <a:cubicBezTo>
                  <a:pt x="992" y="1185"/>
                  <a:pt x="986" y="1192"/>
                  <a:pt x="986" y="1200"/>
                </a:cubicBezTo>
                <a:cubicBezTo>
                  <a:pt x="986" y="1208"/>
                  <a:pt x="992" y="1215"/>
                  <a:pt x="1001" y="1215"/>
                </a:cubicBezTo>
                <a:cubicBezTo>
                  <a:pt x="1009" y="1215"/>
                  <a:pt x="1015" y="1208"/>
                  <a:pt x="1015" y="1200"/>
                </a:cubicBezTo>
                <a:cubicBezTo>
                  <a:pt x="1015" y="1192"/>
                  <a:pt x="1009" y="1185"/>
                  <a:pt x="1001" y="1185"/>
                </a:cubicBezTo>
                <a:close/>
                <a:moveTo>
                  <a:pt x="1001" y="1218"/>
                </a:moveTo>
                <a:cubicBezTo>
                  <a:pt x="992" y="1218"/>
                  <a:pt x="986" y="1225"/>
                  <a:pt x="986" y="1233"/>
                </a:cubicBezTo>
                <a:cubicBezTo>
                  <a:pt x="986" y="1241"/>
                  <a:pt x="992" y="1248"/>
                  <a:pt x="1001" y="1248"/>
                </a:cubicBezTo>
                <a:cubicBezTo>
                  <a:pt x="1009" y="1248"/>
                  <a:pt x="1015" y="1241"/>
                  <a:pt x="1015" y="1233"/>
                </a:cubicBezTo>
                <a:cubicBezTo>
                  <a:pt x="1015" y="1225"/>
                  <a:pt x="1009" y="1218"/>
                  <a:pt x="1001" y="1218"/>
                </a:cubicBezTo>
                <a:close/>
                <a:moveTo>
                  <a:pt x="1001" y="1251"/>
                </a:moveTo>
                <a:cubicBezTo>
                  <a:pt x="992" y="1251"/>
                  <a:pt x="986" y="1258"/>
                  <a:pt x="986" y="1266"/>
                </a:cubicBezTo>
                <a:cubicBezTo>
                  <a:pt x="986" y="1274"/>
                  <a:pt x="992" y="1281"/>
                  <a:pt x="1001" y="1281"/>
                </a:cubicBezTo>
                <a:cubicBezTo>
                  <a:pt x="1009" y="1281"/>
                  <a:pt x="1015" y="1274"/>
                  <a:pt x="1015" y="1266"/>
                </a:cubicBezTo>
                <a:cubicBezTo>
                  <a:pt x="1015" y="1258"/>
                  <a:pt x="1009" y="1251"/>
                  <a:pt x="1001" y="1251"/>
                </a:cubicBezTo>
                <a:close/>
                <a:moveTo>
                  <a:pt x="1001" y="1284"/>
                </a:moveTo>
                <a:cubicBezTo>
                  <a:pt x="992" y="1284"/>
                  <a:pt x="986" y="1291"/>
                  <a:pt x="986" y="1299"/>
                </a:cubicBezTo>
                <a:cubicBezTo>
                  <a:pt x="986" y="1307"/>
                  <a:pt x="992" y="1314"/>
                  <a:pt x="1001" y="1314"/>
                </a:cubicBezTo>
                <a:cubicBezTo>
                  <a:pt x="1009" y="1314"/>
                  <a:pt x="1015" y="1307"/>
                  <a:pt x="1015" y="1299"/>
                </a:cubicBezTo>
                <a:cubicBezTo>
                  <a:pt x="1015" y="1291"/>
                  <a:pt x="1009" y="1284"/>
                  <a:pt x="1001" y="1284"/>
                </a:cubicBezTo>
                <a:close/>
                <a:moveTo>
                  <a:pt x="1001" y="1317"/>
                </a:moveTo>
                <a:cubicBezTo>
                  <a:pt x="992" y="1317"/>
                  <a:pt x="986" y="1323"/>
                  <a:pt x="986" y="1332"/>
                </a:cubicBezTo>
                <a:cubicBezTo>
                  <a:pt x="986" y="1340"/>
                  <a:pt x="992" y="1346"/>
                  <a:pt x="1001" y="1346"/>
                </a:cubicBezTo>
                <a:cubicBezTo>
                  <a:pt x="1009" y="1346"/>
                  <a:pt x="1015" y="1340"/>
                  <a:pt x="1015" y="1332"/>
                </a:cubicBezTo>
                <a:cubicBezTo>
                  <a:pt x="1015" y="1323"/>
                  <a:pt x="1009" y="1317"/>
                  <a:pt x="1001" y="1317"/>
                </a:cubicBezTo>
                <a:close/>
                <a:moveTo>
                  <a:pt x="1001" y="1350"/>
                </a:moveTo>
                <a:cubicBezTo>
                  <a:pt x="992" y="1350"/>
                  <a:pt x="986" y="1356"/>
                  <a:pt x="986" y="1365"/>
                </a:cubicBezTo>
                <a:cubicBezTo>
                  <a:pt x="986" y="1373"/>
                  <a:pt x="992" y="1379"/>
                  <a:pt x="1001" y="1379"/>
                </a:cubicBezTo>
                <a:cubicBezTo>
                  <a:pt x="1009" y="1379"/>
                  <a:pt x="1015" y="1373"/>
                  <a:pt x="1015" y="1365"/>
                </a:cubicBezTo>
                <a:cubicBezTo>
                  <a:pt x="1015" y="1356"/>
                  <a:pt x="1009" y="1350"/>
                  <a:pt x="1001" y="1350"/>
                </a:cubicBezTo>
                <a:close/>
                <a:moveTo>
                  <a:pt x="1001" y="1383"/>
                </a:moveTo>
                <a:cubicBezTo>
                  <a:pt x="992" y="1383"/>
                  <a:pt x="986" y="1389"/>
                  <a:pt x="986" y="1397"/>
                </a:cubicBezTo>
                <a:cubicBezTo>
                  <a:pt x="986" y="1406"/>
                  <a:pt x="992" y="1412"/>
                  <a:pt x="1001" y="1412"/>
                </a:cubicBezTo>
                <a:cubicBezTo>
                  <a:pt x="1009" y="1412"/>
                  <a:pt x="1015" y="1406"/>
                  <a:pt x="1015" y="1397"/>
                </a:cubicBezTo>
                <a:cubicBezTo>
                  <a:pt x="1015" y="1389"/>
                  <a:pt x="1009" y="1383"/>
                  <a:pt x="1001" y="1383"/>
                </a:cubicBezTo>
                <a:close/>
                <a:moveTo>
                  <a:pt x="1001" y="1416"/>
                </a:moveTo>
                <a:cubicBezTo>
                  <a:pt x="992" y="1416"/>
                  <a:pt x="986" y="1422"/>
                  <a:pt x="986" y="1430"/>
                </a:cubicBezTo>
                <a:cubicBezTo>
                  <a:pt x="986" y="1439"/>
                  <a:pt x="992" y="1445"/>
                  <a:pt x="1001" y="1445"/>
                </a:cubicBezTo>
                <a:cubicBezTo>
                  <a:pt x="1009" y="1445"/>
                  <a:pt x="1015" y="1439"/>
                  <a:pt x="1015" y="1430"/>
                </a:cubicBezTo>
                <a:cubicBezTo>
                  <a:pt x="1015" y="1422"/>
                  <a:pt x="1009" y="1416"/>
                  <a:pt x="1001" y="1416"/>
                </a:cubicBezTo>
                <a:close/>
                <a:moveTo>
                  <a:pt x="1034" y="0"/>
                </a:moveTo>
                <a:cubicBezTo>
                  <a:pt x="1025" y="0"/>
                  <a:pt x="1019" y="7"/>
                  <a:pt x="1019" y="15"/>
                </a:cubicBezTo>
                <a:cubicBezTo>
                  <a:pt x="1019" y="23"/>
                  <a:pt x="1025" y="30"/>
                  <a:pt x="1034" y="30"/>
                </a:cubicBezTo>
                <a:cubicBezTo>
                  <a:pt x="1042" y="30"/>
                  <a:pt x="1048" y="23"/>
                  <a:pt x="1048" y="15"/>
                </a:cubicBezTo>
                <a:cubicBezTo>
                  <a:pt x="1048" y="7"/>
                  <a:pt x="1042" y="0"/>
                  <a:pt x="1034" y="0"/>
                </a:cubicBezTo>
                <a:close/>
                <a:moveTo>
                  <a:pt x="1034" y="33"/>
                </a:moveTo>
                <a:cubicBezTo>
                  <a:pt x="1025" y="33"/>
                  <a:pt x="1019" y="40"/>
                  <a:pt x="1019" y="48"/>
                </a:cubicBezTo>
                <a:cubicBezTo>
                  <a:pt x="1019" y="56"/>
                  <a:pt x="1025" y="63"/>
                  <a:pt x="1034" y="63"/>
                </a:cubicBezTo>
                <a:cubicBezTo>
                  <a:pt x="1042" y="63"/>
                  <a:pt x="1048" y="56"/>
                  <a:pt x="1048" y="48"/>
                </a:cubicBezTo>
                <a:cubicBezTo>
                  <a:pt x="1048" y="40"/>
                  <a:pt x="1042" y="33"/>
                  <a:pt x="1034" y="33"/>
                </a:cubicBezTo>
                <a:close/>
                <a:moveTo>
                  <a:pt x="1034" y="66"/>
                </a:moveTo>
                <a:cubicBezTo>
                  <a:pt x="1025" y="66"/>
                  <a:pt x="1019" y="72"/>
                  <a:pt x="1019" y="81"/>
                </a:cubicBezTo>
                <a:cubicBezTo>
                  <a:pt x="1019" y="89"/>
                  <a:pt x="1025" y="95"/>
                  <a:pt x="1034" y="95"/>
                </a:cubicBezTo>
                <a:cubicBezTo>
                  <a:pt x="1042" y="95"/>
                  <a:pt x="1048" y="89"/>
                  <a:pt x="1048" y="81"/>
                </a:cubicBezTo>
                <a:cubicBezTo>
                  <a:pt x="1048" y="72"/>
                  <a:pt x="1042" y="66"/>
                  <a:pt x="1034" y="66"/>
                </a:cubicBezTo>
                <a:close/>
                <a:moveTo>
                  <a:pt x="1034" y="99"/>
                </a:moveTo>
                <a:cubicBezTo>
                  <a:pt x="1025" y="99"/>
                  <a:pt x="1019" y="105"/>
                  <a:pt x="1019" y="114"/>
                </a:cubicBezTo>
                <a:cubicBezTo>
                  <a:pt x="1019" y="122"/>
                  <a:pt x="1025" y="128"/>
                  <a:pt x="1034" y="128"/>
                </a:cubicBezTo>
                <a:cubicBezTo>
                  <a:pt x="1042" y="128"/>
                  <a:pt x="1048" y="122"/>
                  <a:pt x="1048" y="114"/>
                </a:cubicBezTo>
                <a:cubicBezTo>
                  <a:pt x="1048" y="105"/>
                  <a:pt x="1042" y="99"/>
                  <a:pt x="1034" y="99"/>
                </a:cubicBezTo>
                <a:close/>
                <a:moveTo>
                  <a:pt x="1034" y="132"/>
                </a:moveTo>
                <a:cubicBezTo>
                  <a:pt x="1025" y="132"/>
                  <a:pt x="1019" y="138"/>
                  <a:pt x="1019" y="147"/>
                </a:cubicBezTo>
                <a:cubicBezTo>
                  <a:pt x="1019" y="155"/>
                  <a:pt x="1025" y="161"/>
                  <a:pt x="1034" y="161"/>
                </a:cubicBezTo>
                <a:cubicBezTo>
                  <a:pt x="1042" y="161"/>
                  <a:pt x="1048" y="155"/>
                  <a:pt x="1048" y="147"/>
                </a:cubicBezTo>
                <a:cubicBezTo>
                  <a:pt x="1048" y="138"/>
                  <a:pt x="1042" y="132"/>
                  <a:pt x="1034" y="132"/>
                </a:cubicBezTo>
                <a:close/>
                <a:moveTo>
                  <a:pt x="1034" y="165"/>
                </a:moveTo>
                <a:cubicBezTo>
                  <a:pt x="1025" y="165"/>
                  <a:pt x="1019" y="171"/>
                  <a:pt x="1019" y="179"/>
                </a:cubicBezTo>
                <a:cubicBezTo>
                  <a:pt x="1019" y="188"/>
                  <a:pt x="1025" y="194"/>
                  <a:pt x="1034" y="194"/>
                </a:cubicBezTo>
                <a:cubicBezTo>
                  <a:pt x="1042" y="194"/>
                  <a:pt x="1048" y="188"/>
                  <a:pt x="1048" y="179"/>
                </a:cubicBezTo>
                <a:cubicBezTo>
                  <a:pt x="1048" y="171"/>
                  <a:pt x="1042" y="165"/>
                  <a:pt x="1034" y="165"/>
                </a:cubicBezTo>
                <a:close/>
                <a:moveTo>
                  <a:pt x="1034" y="198"/>
                </a:moveTo>
                <a:cubicBezTo>
                  <a:pt x="1025" y="198"/>
                  <a:pt x="1019" y="204"/>
                  <a:pt x="1019" y="212"/>
                </a:cubicBezTo>
                <a:cubicBezTo>
                  <a:pt x="1019" y="221"/>
                  <a:pt x="1025" y="227"/>
                  <a:pt x="1034" y="227"/>
                </a:cubicBezTo>
                <a:cubicBezTo>
                  <a:pt x="1042" y="227"/>
                  <a:pt x="1048" y="221"/>
                  <a:pt x="1048" y="212"/>
                </a:cubicBezTo>
                <a:cubicBezTo>
                  <a:pt x="1048" y="204"/>
                  <a:pt x="1042" y="198"/>
                  <a:pt x="1034" y="198"/>
                </a:cubicBezTo>
                <a:close/>
                <a:moveTo>
                  <a:pt x="1034" y="230"/>
                </a:moveTo>
                <a:cubicBezTo>
                  <a:pt x="1025" y="230"/>
                  <a:pt x="1019" y="237"/>
                  <a:pt x="1019" y="245"/>
                </a:cubicBezTo>
                <a:cubicBezTo>
                  <a:pt x="1019" y="253"/>
                  <a:pt x="1025" y="260"/>
                  <a:pt x="1034" y="260"/>
                </a:cubicBezTo>
                <a:cubicBezTo>
                  <a:pt x="1042" y="260"/>
                  <a:pt x="1048" y="253"/>
                  <a:pt x="1048" y="245"/>
                </a:cubicBezTo>
                <a:cubicBezTo>
                  <a:pt x="1048" y="237"/>
                  <a:pt x="1042" y="230"/>
                  <a:pt x="1034" y="230"/>
                </a:cubicBezTo>
                <a:close/>
                <a:moveTo>
                  <a:pt x="1034" y="263"/>
                </a:moveTo>
                <a:cubicBezTo>
                  <a:pt x="1025" y="263"/>
                  <a:pt x="1019" y="270"/>
                  <a:pt x="1019" y="278"/>
                </a:cubicBezTo>
                <a:cubicBezTo>
                  <a:pt x="1019" y="286"/>
                  <a:pt x="1025" y="293"/>
                  <a:pt x="1034" y="293"/>
                </a:cubicBezTo>
                <a:cubicBezTo>
                  <a:pt x="1042" y="293"/>
                  <a:pt x="1048" y="286"/>
                  <a:pt x="1048" y="278"/>
                </a:cubicBezTo>
                <a:cubicBezTo>
                  <a:pt x="1048" y="270"/>
                  <a:pt x="1042" y="263"/>
                  <a:pt x="1034" y="263"/>
                </a:cubicBezTo>
                <a:close/>
                <a:moveTo>
                  <a:pt x="1034" y="296"/>
                </a:moveTo>
                <a:cubicBezTo>
                  <a:pt x="1025" y="296"/>
                  <a:pt x="1019" y="303"/>
                  <a:pt x="1019" y="311"/>
                </a:cubicBezTo>
                <a:cubicBezTo>
                  <a:pt x="1019" y="319"/>
                  <a:pt x="1025" y="326"/>
                  <a:pt x="1034" y="326"/>
                </a:cubicBezTo>
                <a:cubicBezTo>
                  <a:pt x="1042" y="326"/>
                  <a:pt x="1048" y="319"/>
                  <a:pt x="1048" y="311"/>
                </a:cubicBezTo>
                <a:cubicBezTo>
                  <a:pt x="1048" y="303"/>
                  <a:pt x="1042" y="296"/>
                  <a:pt x="1034" y="296"/>
                </a:cubicBezTo>
                <a:close/>
                <a:moveTo>
                  <a:pt x="1034" y="329"/>
                </a:moveTo>
                <a:cubicBezTo>
                  <a:pt x="1025" y="329"/>
                  <a:pt x="1019" y="336"/>
                  <a:pt x="1019" y="344"/>
                </a:cubicBezTo>
                <a:cubicBezTo>
                  <a:pt x="1019" y="352"/>
                  <a:pt x="1025" y="359"/>
                  <a:pt x="1034" y="359"/>
                </a:cubicBezTo>
                <a:cubicBezTo>
                  <a:pt x="1042" y="359"/>
                  <a:pt x="1048" y="352"/>
                  <a:pt x="1048" y="344"/>
                </a:cubicBezTo>
                <a:cubicBezTo>
                  <a:pt x="1048" y="336"/>
                  <a:pt x="1042" y="329"/>
                  <a:pt x="1034" y="329"/>
                </a:cubicBezTo>
                <a:close/>
                <a:moveTo>
                  <a:pt x="1034" y="362"/>
                </a:moveTo>
                <a:cubicBezTo>
                  <a:pt x="1025" y="362"/>
                  <a:pt x="1019" y="369"/>
                  <a:pt x="1019" y="377"/>
                </a:cubicBezTo>
                <a:cubicBezTo>
                  <a:pt x="1019" y="385"/>
                  <a:pt x="1025" y="392"/>
                  <a:pt x="1034" y="392"/>
                </a:cubicBezTo>
                <a:cubicBezTo>
                  <a:pt x="1042" y="392"/>
                  <a:pt x="1048" y="385"/>
                  <a:pt x="1048" y="377"/>
                </a:cubicBezTo>
                <a:cubicBezTo>
                  <a:pt x="1048" y="369"/>
                  <a:pt x="1042" y="362"/>
                  <a:pt x="1034" y="362"/>
                </a:cubicBezTo>
                <a:close/>
                <a:moveTo>
                  <a:pt x="1034" y="395"/>
                </a:moveTo>
                <a:cubicBezTo>
                  <a:pt x="1025" y="395"/>
                  <a:pt x="1019" y="402"/>
                  <a:pt x="1019" y="410"/>
                </a:cubicBezTo>
                <a:cubicBezTo>
                  <a:pt x="1019" y="418"/>
                  <a:pt x="1025" y="425"/>
                  <a:pt x="1034" y="425"/>
                </a:cubicBezTo>
                <a:cubicBezTo>
                  <a:pt x="1042" y="425"/>
                  <a:pt x="1048" y="418"/>
                  <a:pt x="1048" y="410"/>
                </a:cubicBezTo>
                <a:cubicBezTo>
                  <a:pt x="1048" y="402"/>
                  <a:pt x="1042" y="395"/>
                  <a:pt x="1034" y="395"/>
                </a:cubicBezTo>
                <a:close/>
                <a:moveTo>
                  <a:pt x="1034" y="428"/>
                </a:moveTo>
                <a:cubicBezTo>
                  <a:pt x="1025" y="428"/>
                  <a:pt x="1019" y="435"/>
                  <a:pt x="1019" y="443"/>
                </a:cubicBezTo>
                <a:cubicBezTo>
                  <a:pt x="1019" y="451"/>
                  <a:pt x="1025" y="458"/>
                  <a:pt x="1034" y="458"/>
                </a:cubicBezTo>
                <a:cubicBezTo>
                  <a:pt x="1042" y="458"/>
                  <a:pt x="1048" y="451"/>
                  <a:pt x="1048" y="443"/>
                </a:cubicBezTo>
                <a:cubicBezTo>
                  <a:pt x="1048" y="435"/>
                  <a:pt x="1042" y="428"/>
                  <a:pt x="1034" y="428"/>
                </a:cubicBezTo>
                <a:close/>
                <a:moveTo>
                  <a:pt x="1034" y="461"/>
                </a:moveTo>
                <a:cubicBezTo>
                  <a:pt x="1025" y="461"/>
                  <a:pt x="1019" y="468"/>
                  <a:pt x="1019" y="476"/>
                </a:cubicBezTo>
                <a:cubicBezTo>
                  <a:pt x="1019" y="484"/>
                  <a:pt x="1025" y="491"/>
                  <a:pt x="1034" y="491"/>
                </a:cubicBezTo>
                <a:cubicBezTo>
                  <a:pt x="1042" y="491"/>
                  <a:pt x="1048" y="484"/>
                  <a:pt x="1048" y="476"/>
                </a:cubicBezTo>
                <a:cubicBezTo>
                  <a:pt x="1048" y="468"/>
                  <a:pt x="1042" y="461"/>
                  <a:pt x="1034" y="461"/>
                </a:cubicBezTo>
                <a:close/>
                <a:moveTo>
                  <a:pt x="1034" y="494"/>
                </a:moveTo>
                <a:cubicBezTo>
                  <a:pt x="1025" y="494"/>
                  <a:pt x="1019" y="500"/>
                  <a:pt x="1019" y="509"/>
                </a:cubicBezTo>
                <a:cubicBezTo>
                  <a:pt x="1019" y="517"/>
                  <a:pt x="1025" y="523"/>
                  <a:pt x="1034" y="523"/>
                </a:cubicBezTo>
                <a:cubicBezTo>
                  <a:pt x="1042" y="523"/>
                  <a:pt x="1048" y="517"/>
                  <a:pt x="1048" y="509"/>
                </a:cubicBezTo>
                <a:cubicBezTo>
                  <a:pt x="1048" y="500"/>
                  <a:pt x="1042" y="494"/>
                  <a:pt x="1034" y="494"/>
                </a:cubicBezTo>
                <a:close/>
                <a:moveTo>
                  <a:pt x="1034" y="527"/>
                </a:moveTo>
                <a:cubicBezTo>
                  <a:pt x="1025" y="527"/>
                  <a:pt x="1019" y="533"/>
                  <a:pt x="1019" y="542"/>
                </a:cubicBezTo>
                <a:cubicBezTo>
                  <a:pt x="1019" y="550"/>
                  <a:pt x="1025" y="556"/>
                  <a:pt x="1034" y="556"/>
                </a:cubicBezTo>
                <a:cubicBezTo>
                  <a:pt x="1042" y="556"/>
                  <a:pt x="1048" y="550"/>
                  <a:pt x="1048" y="542"/>
                </a:cubicBezTo>
                <a:cubicBezTo>
                  <a:pt x="1048" y="533"/>
                  <a:pt x="1042" y="527"/>
                  <a:pt x="1034" y="527"/>
                </a:cubicBezTo>
                <a:close/>
                <a:moveTo>
                  <a:pt x="1034" y="560"/>
                </a:moveTo>
                <a:cubicBezTo>
                  <a:pt x="1025" y="560"/>
                  <a:pt x="1019" y="566"/>
                  <a:pt x="1019" y="574"/>
                </a:cubicBezTo>
                <a:cubicBezTo>
                  <a:pt x="1019" y="583"/>
                  <a:pt x="1025" y="589"/>
                  <a:pt x="1034" y="589"/>
                </a:cubicBezTo>
                <a:cubicBezTo>
                  <a:pt x="1042" y="589"/>
                  <a:pt x="1048" y="583"/>
                  <a:pt x="1048" y="574"/>
                </a:cubicBezTo>
                <a:cubicBezTo>
                  <a:pt x="1048" y="566"/>
                  <a:pt x="1042" y="560"/>
                  <a:pt x="1034" y="560"/>
                </a:cubicBezTo>
                <a:close/>
                <a:moveTo>
                  <a:pt x="1034" y="593"/>
                </a:moveTo>
                <a:cubicBezTo>
                  <a:pt x="1025" y="593"/>
                  <a:pt x="1019" y="599"/>
                  <a:pt x="1019" y="607"/>
                </a:cubicBezTo>
                <a:cubicBezTo>
                  <a:pt x="1019" y="616"/>
                  <a:pt x="1025" y="622"/>
                  <a:pt x="1034" y="622"/>
                </a:cubicBezTo>
                <a:cubicBezTo>
                  <a:pt x="1042" y="622"/>
                  <a:pt x="1048" y="616"/>
                  <a:pt x="1048" y="607"/>
                </a:cubicBezTo>
                <a:cubicBezTo>
                  <a:pt x="1048" y="599"/>
                  <a:pt x="1042" y="593"/>
                  <a:pt x="1034" y="593"/>
                </a:cubicBezTo>
                <a:close/>
                <a:moveTo>
                  <a:pt x="1034" y="625"/>
                </a:moveTo>
                <a:cubicBezTo>
                  <a:pt x="1025" y="625"/>
                  <a:pt x="1019" y="632"/>
                  <a:pt x="1019" y="640"/>
                </a:cubicBezTo>
                <a:cubicBezTo>
                  <a:pt x="1019" y="648"/>
                  <a:pt x="1025" y="655"/>
                  <a:pt x="1034" y="655"/>
                </a:cubicBezTo>
                <a:cubicBezTo>
                  <a:pt x="1042" y="655"/>
                  <a:pt x="1048" y="648"/>
                  <a:pt x="1048" y="640"/>
                </a:cubicBezTo>
                <a:cubicBezTo>
                  <a:pt x="1048" y="632"/>
                  <a:pt x="1042" y="625"/>
                  <a:pt x="1034" y="625"/>
                </a:cubicBezTo>
                <a:close/>
                <a:moveTo>
                  <a:pt x="1034" y="658"/>
                </a:moveTo>
                <a:cubicBezTo>
                  <a:pt x="1025" y="658"/>
                  <a:pt x="1019" y="665"/>
                  <a:pt x="1019" y="673"/>
                </a:cubicBezTo>
                <a:cubicBezTo>
                  <a:pt x="1019" y="681"/>
                  <a:pt x="1025" y="688"/>
                  <a:pt x="1034" y="688"/>
                </a:cubicBezTo>
                <a:cubicBezTo>
                  <a:pt x="1042" y="688"/>
                  <a:pt x="1048" y="681"/>
                  <a:pt x="1048" y="673"/>
                </a:cubicBezTo>
                <a:cubicBezTo>
                  <a:pt x="1048" y="665"/>
                  <a:pt x="1042" y="658"/>
                  <a:pt x="1034" y="658"/>
                </a:cubicBezTo>
                <a:close/>
                <a:moveTo>
                  <a:pt x="1034" y="691"/>
                </a:moveTo>
                <a:cubicBezTo>
                  <a:pt x="1025" y="691"/>
                  <a:pt x="1019" y="698"/>
                  <a:pt x="1019" y="706"/>
                </a:cubicBezTo>
                <a:cubicBezTo>
                  <a:pt x="1019" y="714"/>
                  <a:pt x="1025" y="721"/>
                  <a:pt x="1034" y="721"/>
                </a:cubicBezTo>
                <a:cubicBezTo>
                  <a:pt x="1042" y="721"/>
                  <a:pt x="1048" y="714"/>
                  <a:pt x="1048" y="706"/>
                </a:cubicBezTo>
                <a:cubicBezTo>
                  <a:pt x="1048" y="698"/>
                  <a:pt x="1042" y="691"/>
                  <a:pt x="1034" y="691"/>
                </a:cubicBezTo>
                <a:close/>
                <a:moveTo>
                  <a:pt x="1034" y="724"/>
                </a:moveTo>
                <a:cubicBezTo>
                  <a:pt x="1025" y="724"/>
                  <a:pt x="1019" y="731"/>
                  <a:pt x="1019" y="739"/>
                </a:cubicBezTo>
                <a:cubicBezTo>
                  <a:pt x="1019" y="747"/>
                  <a:pt x="1025" y="754"/>
                  <a:pt x="1034" y="754"/>
                </a:cubicBezTo>
                <a:cubicBezTo>
                  <a:pt x="1042" y="754"/>
                  <a:pt x="1048" y="747"/>
                  <a:pt x="1048" y="739"/>
                </a:cubicBezTo>
                <a:cubicBezTo>
                  <a:pt x="1048" y="731"/>
                  <a:pt x="1042" y="724"/>
                  <a:pt x="1034" y="724"/>
                </a:cubicBezTo>
                <a:close/>
                <a:moveTo>
                  <a:pt x="1034" y="757"/>
                </a:moveTo>
                <a:cubicBezTo>
                  <a:pt x="1025" y="757"/>
                  <a:pt x="1019" y="764"/>
                  <a:pt x="1019" y="772"/>
                </a:cubicBezTo>
                <a:cubicBezTo>
                  <a:pt x="1019" y="780"/>
                  <a:pt x="1025" y="787"/>
                  <a:pt x="1034" y="787"/>
                </a:cubicBezTo>
                <a:cubicBezTo>
                  <a:pt x="1042" y="787"/>
                  <a:pt x="1048" y="780"/>
                  <a:pt x="1048" y="772"/>
                </a:cubicBezTo>
                <a:cubicBezTo>
                  <a:pt x="1048" y="764"/>
                  <a:pt x="1042" y="757"/>
                  <a:pt x="1034" y="757"/>
                </a:cubicBezTo>
                <a:close/>
                <a:moveTo>
                  <a:pt x="1034" y="790"/>
                </a:moveTo>
                <a:cubicBezTo>
                  <a:pt x="1025" y="790"/>
                  <a:pt x="1019" y="797"/>
                  <a:pt x="1019" y="805"/>
                </a:cubicBezTo>
                <a:cubicBezTo>
                  <a:pt x="1019" y="813"/>
                  <a:pt x="1025" y="820"/>
                  <a:pt x="1034" y="820"/>
                </a:cubicBezTo>
                <a:cubicBezTo>
                  <a:pt x="1042" y="820"/>
                  <a:pt x="1048" y="813"/>
                  <a:pt x="1048" y="805"/>
                </a:cubicBezTo>
                <a:cubicBezTo>
                  <a:pt x="1048" y="797"/>
                  <a:pt x="1042" y="790"/>
                  <a:pt x="1034" y="790"/>
                </a:cubicBezTo>
                <a:close/>
                <a:moveTo>
                  <a:pt x="1034" y="823"/>
                </a:moveTo>
                <a:cubicBezTo>
                  <a:pt x="1025" y="823"/>
                  <a:pt x="1019" y="830"/>
                  <a:pt x="1019" y="838"/>
                </a:cubicBezTo>
                <a:cubicBezTo>
                  <a:pt x="1019" y="846"/>
                  <a:pt x="1025" y="853"/>
                  <a:pt x="1034" y="853"/>
                </a:cubicBezTo>
                <a:cubicBezTo>
                  <a:pt x="1042" y="853"/>
                  <a:pt x="1048" y="846"/>
                  <a:pt x="1048" y="838"/>
                </a:cubicBezTo>
                <a:cubicBezTo>
                  <a:pt x="1048" y="830"/>
                  <a:pt x="1042" y="823"/>
                  <a:pt x="1034" y="823"/>
                </a:cubicBezTo>
                <a:close/>
                <a:moveTo>
                  <a:pt x="1034" y="856"/>
                </a:moveTo>
                <a:cubicBezTo>
                  <a:pt x="1025" y="856"/>
                  <a:pt x="1019" y="863"/>
                  <a:pt x="1019" y="871"/>
                </a:cubicBezTo>
                <a:cubicBezTo>
                  <a:pt x="1019" y="879"/>
                  <a:pt x="1025" y="886"/>
                  <a:pt x="1034" y="886"/>
                </a:cubicBezTo>
                <a:cubicBezTo>
                  <a:pt x="1042" y="886"/>
                  <a:pt x="1048" y="879"/>
                  <a:pt x="1048" y="871"/>
                </a:cubicBezTo>
                <a:cubicBezTo>
                  <a:pt x="1048" y="863"/>
                  <a:pt x="1042" y="856"/>
                  <a:pt x="1034" y="856"/>
                </a:cubicBezTo>
                <a:close/>
                <a:moveTo>
                  <a:pt x="1034" y="889"/>
                </a:moveTo>
                <a:cubicBezTo>
                  <a:pt x="1025" y="889"/>
                  <a:pt x="1019" y="895"/>
                  <a:pt x="1019" y="904"/>
                </a:cubicBezTo>
                <a:cubicBezTo>
                  <a:pt x="1019" y="912"/>
                  <a:pt x="1025" y="918"/>
                  <a:pt x="1034" y="918"/>
                </a:cubicBezTo>
                <a:cubicBezTo>
                  <a:pt x="1042" y="918"/>
                  <a:pt x="1048" y="912"/>
                  <a:pt x="1048" y="904"/>
                </a:cubicBezTo>
                <a:cubicBezTo>
                  <a:pt x="1048" y="895"/>
                  <a:pt x="1042" y="889"/>
                  <a:pt x="1034" y="889"/>
                </a:cubicBezTo>
                <a:close/>
                <a:moveTo>
                  <a:pt x="1034" y="922"/>
                </a:moveTo>
                <a:cubicBezTo>
                  <a:pt x="1025" y="922"/>
                  <a:pt x="1019" y="928"/>
                  <a:pt x="1019" y="937"/>
                </a:cubicBezTo>
                <a:cubicBezTo>
                  <a:pt x="1019" y="945"/>
                  <a:pt x="1025" y="951"/>
                  <a:pt x="1034" y="951"/>
                </a:cubicBezTo>
                <a:cubicBezTo>
                  <a:pt x="1042" y="951"/>
                  <a:pt x="1048" y="945"/>
                  <a:pt x="1048" y="937"/>
                </a:cubicBezTo>
                <a:cubicBezTo>
                  <a:pt x="1048" y="928"/>
                  <a:pt x="1042" y="922"/>
                  <a:pt x="1034" y="922"/>
                </a:cubicBezTo>
                <a:close/>
                <a:moveTo>
                  <a:pt x="1034" y="955"/>
                </a:moveTo>
                <a:cubicBezTo>
                  <a:pt x="1025" y="955"/>
                  <a:pt x="1019" y="961"/>
                  <a:pt x="1019" y="970"/>
                </a:cubicBezTo>
                <a:cubicBezTo>
                  <a:pt x="1019" y="978"/>
                  <a:pt x="1025" y="984"/>
                  <a:pt x="1034" y="984"/>
                </a:cubicBezTo>
                <a:cubicBezTo>
                  <a:pt x="1042" y="984"/>
                  <a:pt x="1048" y="978"/>
                  <a:pt x="1048" y="970"/>
                </a:cubicBezTo>
                <a:cubicBezTo>
                  <a:pt x="1048" y="961"/>
                  <a:pt x="1042" y="955"/>
                  <a:pt x="1034" y="955"/>
                </a:cubicBezTo>
                <a:close/>
                <a:moveTo>
                  <a:pt x="1034" y="988"/>
                </a:moveTo>
                <a:cubicBezTo>
                  <a:pt x="1025" y="988"/>
                  <a:pt x="1019" y="994"/>
                  <a:pt x="1019" y="1002"/>
                </a:cubicBezTo>
                <a:cubicBezTo>
                  <a:pt x="1019" y="1011"/>
                  <a:pt x="1025" y="1017"/>
                  <a:pt x="1034" y="1017"/>
                </a:cubicBezTo>
                <a:cubicBezTo>
                  <a:pt x="1042" y="1017"/>
                  <a:pt x="1048" y="1011"/>
                  <a:pt x="1048" y="1002"/>
                </a:cubicBezTo>
                <a:cubicBezTo>
                  <a:pt x="1048" y="994"/>
                  <a:pt x="1042" y="988"/>
                  <a:pt x="1034" y="988"/>
                </a:cubicBezTo>
                <a:close/>
                <a:moveTo>
                  <a:pt x="1034" y="1021"/>
                </a:moveTo>
                <a:cubicBezTo>
                  <a:pt x="1025" y="1021"/>
                  <a:pt x="1019" y="1027"/>
                  <a:pt x="1019" y="1035"/>
                </a:cubicBezTo>
                <a:cubicBezTo>
                  <a:pt x="1019" y="1044"/>
                  <a:pt x="1025" y="1050"/>
                  <a:pt x="1034" y="1050"/>
                </a:cubicBezTo>
                <a:cubicBezTo>
                  <a:pt x="1042" y="1050"/>
                  <a:pt x="1048" y="1044"/>
                  <a:pt x="1048" y="1035"/>
                </a:cubicBezTo>
                <a:cubicBezTo>
                  <a:pt x="1048" y="1027"/>
                  <a:pt x="1042" y="1021"/>
                  <a:pt x="1034" y="1021"/>
                </a:cubicBezTo>
                <a:close/>
                <a:moveTo>
                  <a:pt x="1034" y="1053"/>
                </a:moveTo>
                <a:cubicBezTo>
                  <a:pt x="1025" y="1053"/>
                  <a:pt x="1019" y="1060"/>
                  <a:pt x="1019" y="1068"/>
                </a:cubicBezTo>
                <a:cubicBezTo>
                  <a:pt x="1019" y="1076"/>
                  <a:pt x="1025" y="1083"/>
                  <a:pt x="1034" y="1083"/>
                </a:cubicBezTo>
                <a:cubicBezTo>
                  <a:pt x="1042" y="1083"/>
                  <a:pt x="1048" y="1076"/>
                  <a:pt x="1048" y="1068"/>
                </a:cubicBezTo>
                <a:cubicBezTo>
                  <a:pt x="1048" y="1060"/>
                  <a:pt x="1042" y="1053"/>
                  <a:pt x="1034" y="1053"/>
                </a:cubicBezTo>
                <a:close/>
                <a:moveTo>
                  <a:pt x="1034" y="1086"/>
                </a:moveTo>
                <a:cubicBezTo>
                  <a:pt x="1025" y="1086"/>
                  <a:pt x="1019" y="1093"/>
                  <a:pt x="1019" y="1101"/>
                </a:cubicBezTo>
                <a:cubicBezTo>
                  <a:pt x="1019" y="1109"/>
                  <a:pt x="1025" y="1116"/>
                  <a:pt x="1034" y="1116"/>
                </a:cubicBezTo>
                <a:cubicBezTo>
                  <a:pt x="1042" y="1116"/>
                  <a:pt x="1048" y="1109"/>
                  <a:pt x="1048" y="1101"/>
                </a:cubicBezTo>
                <a:cubicBezTo>
                  <a:pt x="1048" y="1093"/>
                  <a:pt x="1042" y="1086"/>
                  <a:pt x="1034" y="1086"/>
                </a:cubicBezTo>
                <a:close/>
                <a:moveTo>
                  <a:pt x="1034" y="1119"/>
                </a:moveTo>
                <a:cubicBezTo>
                  <a:pt x="1025" y="1119"/>
                  <a:pt x="1019" y="1126"/>
                  <a:pt x="1019" y="1134"/>
                </a:cubicBezTo>
                <a:cubicBezTo>
                  <a:pt x="1019" y="1142"/>
                  <a:pt x="1025" y="1149"/>
                  <a:pt x="1034" y="1149"/>
                </a:cubicBezTo>
                <a:cubicBezTo>
                  <a:pt x="1042" y="1149"/>
                  <a:pt x="1048" y="1142"/>
                  <a:pt x="1048" y="1134"/>
                </a:cubicBezTo>
                <a:cubicBezTo>
                  <a:pt x="1048" y="1126"/>
                  <a:pt x="1042" y="1119"/>
                  <a:pt x="1034" y="1119"/>
                </a:cubicBezTo>
                <a:close/>
                <a:moveTo>
                  <a:pt x="1034" y="1152"/>
                </a:moveTo>
                <a:cubicBezTo>
                  <a:pt x="1025" y="1152"/>
                  <a:pt x="1019" y="1159"/>
                  <a:pt x="1019" y="1167"/>
                </a:cubicBezTo>
                <a:cubicBezTo>
                  <a:pt x="1019" y="1175"/>
                  <a:pt x="1025" y="1182"/>
                  <a:pt x="1034" y="1182"/>
                </a:cubicBezTo>
                <a:cubicBezTo>
                  <a:pt x="1042" y="1182"/>
                  <a:pt x="1048" y="1175"/>
                  <a:pt x="1048" y="1167"/>
                </a:cubicBezTo>
                <a:cubicBezTo>
                  <a:pt x="1048" y="1159"/>
                  <a:pt x="1042" y="1152"/>
                  <a:pt x="1034" y="1152"/>
                </a:cubicBezTo>
                <a:close/>
                <a:moveTo>
                  <a:pt x="1034" y="1185"/>
                </a:moveTo>
                <a:cubicBezTo>
                  <a:pt x="1025" y="1185"/>
                  <a:pt x="1019" y="1192"/>
                  <a:pt x="1019" y="1200"/>
                </a:cubicBezTo>
                <a:cubicBezTo>
                  <a:pt x="1019" y="1208"/>
                  <a:pt x="1025" y="1215"/>
                  <a:pt x="1034" y="1215"/>
                </a:cubicBezTo>
                <a:cubicBezTo>
                  <a:pt x="1042" y="1215"/>
                  <a:pt x="1048" y="1208"/>
                  <a:pt x="1048" y="1200"/>
                </a:cubicBezTo>
                <a:cubicBezTo>
                  <a:pt x="1048" y="1192"/>
                  <a:pt x="1042" y="1185"/>
                  <a:pt x="1034" y="1185"/>
                </a:cubicBezTo>
                <a:close/>
                <a:moveTo>
                  <a:pt x="1034" y="1218"/>
                </a:moveTo>
                <a:cubicBezTo>
                  <a:pt x="1025" y="1218"/>
                  <a:pt x="1019" y="1225"/>
                  <a:pt x="1019" y="1233"/>
                </a:cubicBezTo>
                <a:cubicBezTo>
                  <a:pt x="1019" y="1241"/>
                  <a:pt x="1025" y="1248"/>
                  <a:pt x="1034" y="1248"/>
                </a:cubicBezTo>
                <a:cubicBezTo>
                  <a:pt x="1042" y="1248"/>
                  <a:pt x="1048" y="1241"/>
                  <a:pt x="1048" y="1233"/>
                </a:cubicBezTo>
                <a:cubicBezTo>
                  <a:pt x="1048" y="1225"/>
                  <a:pt x="1042" y="1218"/>
                  <a:pt x="1034" y="1218"/>
                </a:cubicBezTo>
                <a:close/>
                <a:moveTo>
                  <a:pt x="1034" y="1251"/>
                </a:moveTo>
                <a:cubicBezTo>
                  <a:pt x="1025" y="1251"/>
                  <a:pt x="1019" y="1258"/>
                  <a:pt x="1019" y="1266"/>
                </a:cubicBezTo>
                <a:cubicBezTo>
                  <a:pt x="1019" y="1274"/>
                  <a:pt x="1025" y="1281"/>
                  <a:pt x="1034" y="1281"/>
                </a:cubicBezTo>
                <a:cubicBezTo>
                  <a:pt x="1042" y="1281"/>
                  <a:pt x="1048" y="1274"/>
                  <a:pt x="1048" y="1266"/>
                </a:cubicBezTo>
                <a:cubicBezTo>
                  <a:pt x="1048" y="1258"/>
                  <a:pt x="1042" y="1251"/>
                  <a:pt x="1034" y="1251"/>
                </a:cubicBezTo>
                <a:close/>
                <a:moveTo>
                  <a:pt x="1034" y="1284"/>
                </a:moveTo>
                <a:cubicBezTo>
                  <a:pt x="1025" y="1284"/>
                  <a:pt x="1019" y="1291"/>
                  <a:pt x="1019" y="1299"/>
                </a:cubicBezTo>
                <a:cubicBezTo>
                  <a:pt x="1019" y="1307"/>
                  <a:pt x="1025" y="1314"/>
                  <a:pt x="1034" y="1314"/>
                </a:cubicBezTo>
                <a:cubicBezTo>
                  <a:pt x="1042" y="1314"/>
                  <a:pt x="1048" y="1307"/>
                  <a:pt x="1048" y="1299"/>
                </a:cubicBezTo>
                <a:cubicBezTo>
                  <a:pt x="1048" y="1291"/>
                  <a:pt x="1042" y="1284"/>
                  <a:pt x="1034" y="1284"/>
                </a:cubicBezTo>
                <a:close/>
                <a:moveTo>
                  <a:pt x="1034" y="1317"/>
                </a:moveTo>
                <a:cubicBezTo>
                  <a:pt x="1025" y="1317"/>
                  <a:pt x="1019" y="1323"/>
                  <a:pt x="1019" y="1332"/>
                </a:cubicBezTo>
                <a:cubicBezTo>
                  <a:pt x="1019" y="1340"/>
                  <a:pt x="1025" y="1346"/>
                  <a:pt x="1034" y="1346"/>
                </a:cubicBezTo>
                <a:cubicBezTo>
                  <a:pt x="1042" y="1346"/>
                  <a:pt x="1048" y="1340"/>
                  <a:pt x="1048" y="1332"/>
                </a:cubicBezTo>
                <a:cubicBezTo>
                  <a:pt x="1048" y="1323"/>
                  <a:pt x="1042" y="1317"/>
                  <a:pt x="1034" y="1317"/>
                </a:cubicBezTo>
                <a:close/>
                <a:moveTo>
                  <a:pt x="1034" y="1350"/>
                </a:moveTo>
                <a:cubicBezTo>
                  <a:pt x="1025" y="1350"/>
                  <a:pt x="1019" y="1356"/>
                  <a:pt x="1019" y="1365"/>
                </a:cubicBezTo>
                <a:cubicBezTo>
                  <a:pt x="1019" y="1373"/>
                  <a:pt x="1025" y="1379"/>
                  <a:pt x="1034" y="1379"/>
                </a:cubicBezTo>
                <a:cubicBezTo>
                  <a:pt x="1042" y="1379"/>
                  <a:pt x="1048" y="1373"/>
                  <a:pt x="1048" y="1365"/>
                </a:cubicBezTo>
                <a:cubicBezTo>
                  <a:pt x="1048" y="1356"/>
                  <a:pt x="1042" y="1350"/>
                  <a:pt x="1034" y="1350"/>
                </a:cubicBezTo>
                <a:close/>
                <a:moveTo>
                  <a:pt x="1034" y="1383"/>
                </a:moveTo>
                <a:cubicBezTo>
                  <a:pt x="1025" y="1383"/>
                  <a:pt x="1019" y="1389"/>
                  <a:pt x="1019" y="1397"/>
                </a:cubicBezTo>
                <a:cubicBezTo>
                  <a:pt x="1019" y="1406"/>
                  <a:pt x="1025" y="1412"/>
                  <a:pt x="1034" y="1412"/>
                </a:cubicBezTo>
                <a:cubicBezTo>
                  <a:pt x="1042" y="1412"/>
                  <a:pt x="1048" y="1406"/>
                  <a:pt x="1048" y="1397"/>
                </a:cubicBezTo>
                <a:cubicBezTo>
                  <a:pt x="1048" y="1389"/>
                  <a:pt x="1042" y="1383"/>
                  <a:pt x="1034" y="1383"/>
                </a:cubicBezTo>
                <a:close/>
                <a:moveTo>
                  <a:pt x="1034" y="1416"/>
                </a:moveTo>
                <a:cubicBezTo>
                  <a:pt x="1025" y="1416"/>
                  <a:pt x="1019" y="1422"/>
                  <a:pt x="1019" y="1430"/>
                </a:cubicBezTo>
                <a:cubicBezTo>
                  <a:pt x="1019" y="1439"/>
                  <a:pt x="1025" y="1445"/>
                  <a:pt x="1034" y="1445"/>
                </a:cubicBezTo>
                <a:cubicBezTo>
                  <a:pt x="1042" y="1445"/>
                  <a:pt x="1048" y="1439"/>
                  <a:pt x="1048" y="1430"/>
                </a:cubicBezTo>
                <a:cubicBezTo>
                  <a:pt x="1048" y="1422"/>
                  <a:pt x="1042" y="1416"/>
                  <a:pt x="1034" y="1416"/>
                </a:cubicBezTo>
                <a:close/>
                <a:moveTo>
                  <a:pt x="1066" y="0"/>
                </a:moveTo>
                <a:cubicBezTo>
                  <a:pt x="1058" y="0"/>
                  <a:pt x="1052" y="7"/>
                  <a:pt x="1052" y="15"/>
                </a:cubicBezTo>
                <a:cubicBezTo>
                  <a:pt x="1052" y="23"/>
                  <a:pt x="1058" y="30"/>
                  <a:pt x="1066" y="30"/>
                </a:cubicBezTo>
                <a:cubicBezTo>
                  <a:pt x="1075" y="30"/>
                  <a:pt x="1081" y="23"/>
                  <a:pt x="1081" y="15"/>
                </a:cubicBezTo>
                <a:cubicBezTo>
                  <a:pt x="1081" y="7"/>
                  <a:pt x="1075" y="0"/>
                  <a:pt x="1066" y="0"/>
                </a:cubicBezTo>
                <a:close/>
                <a:moveTo>
                  <a:pt x="1066" y="33"/>
                </a:moveTo>
                <a:cubicBezTo>
                  <a:pt x="1058" y="33"/>
                  <a:pt x="1052" y="40"/>
                  <a:pt x="1052" y="48"/>
                </a:cubicBezTo>
                <a:cubicBezTo>
                  <a:pt x="1052" y="56"/>
                  <a:pt x="1058" y="63"/>
                  <a:pt x="1066" y="63"/>
                </a:cubicBezTo>
                <a:cubicBezTo>
                  <a:pt x="1075" y="63"/>
                  <a:pt x="1081" y="56"/>
                  <a:pt x="1081" y="48"/>
                </a:cubicBezTo>
                <a:cubicBezTo>
                  <a:pt x="1081" y="40"/>
                  <a:pt x="1075" y="33"/>
                  <a:pt x="1066" y="33"/>
                </a:cubicBezTo>
                <a:close/>
                <a:moveTo>
                  <a:pt x="1066" y="66"/>
                </a:moveTo>
                <a:cubicBezTo>
                  <a:pt x="1058" y="66"/>
                  <a:pt x="1052" y="72"/>
                  <a:pt x="1052" y="81"/>
                </a:cubicBezTo>
                <a:cubicBezTo>
                  <a:pt x="1052" y="89"/>
                  <a:pt x="1058" y="95"/>
                  <a:pt x="1066" y="95"/>
                </a:cubicBezTo>
                <a:cubicBezTo>
                  <a:pt x="1075" y="95"/>
                  <a:pt x="1081" y="89"/>
                  <a:pt x="1081" y="81"/>
                </a:cubicBezTo>
                <a:cubicBezTo>
                  <a:pt x="1081" y="72"/>
                  <a:pt x="1075" y="66"/>
                  <a:pt x="1066" y="66"/>
                </a:cubicBezTo>
                <a:close/>
                <a:moveTo>
                  <a:pt x="1066" y="99"/>
                </a:moveTo>
                <a:cubicBezTo>
                  <a:pt x="1058" y="99"/>
                  <a:pt x="1052" y="105"/>
                  <a:pt x="1052" y="114"/>
                </a:cubicBezTo>
                <a:cubicBezTo>
                  <a:pt x="1052" y="122"/>
                  <a:pt x="1058" y="128"/>
                  <a:pt x="1066" y="128"/>
                </a:cubicBezTo>
                <a:cubicBezTo>
                  <a:pt x="1075" y="128"/>
                  <a:pt x="1081" y="122"/>
                  <a:pt x="1081" y="114"/>
                </a:cubicBezTo>
                <a:cubicBezTo>
                  <a:pt x="1081" y="105"/>
                  <a:pt x="1075" y="99"/>
                  <a:pt x="1066" y="99"/>
                </a:cubicBezTo>
                <a:close/>
                <a:moveTo>
                  <a:pt x="1066" y="132"/>
                </a:moveTo>
                <a:cubicBezTo>
                  <a:pt x="1058" y="132"/>
                  <a:pt x="1052" y="138"/>
                  <a:pt x="1052" y="147"/>
                </a:cubicBezTo>
                <a:cubicBezTo>
                  <a:pt x="1052" y="155"/>
                  <a:pt x="1058" y="161"/>
                  <a:pt x="1066" y="161"/>
                </a:cubicBezTo>
                <a:cubicBezTo>
                  <a:pt x="1075" y="161"/>
                  <a:pt x="1081" y="155"/>
                  <a:pt x="1081" y="147"/>
                </a:cubicBezTo>
                <a:cubicBezTo>
                  <a:pt x="1081" y="138"/>
                  <a:pt x="1075" y="132"/>
                  <a:pt x="1066" y="132"/>
                </a:cubicBezTo>
                <a:close/>
                <a:moveTo>
                  <a:pt x="1066" y="165"/>
                </a:moveTo>
                <a:cubicBezTo>
                  <a:pt x="1058" y="165"/>
                  <a:pt x="1052" y="171"/>
                  <a:pt x="1052" y="179"/>
                </a:cubicBezTo>
                <a:cubicBezTo>
                  <a:pt x="1052" y="188"/>
                  <a:pt x="1058" y="194"/>
                  <a:pt x="1066" y="194"/>
                </a:cubicBezTo>
                <a:cubicBezTo>
                  <a:pt x="1075" y="194"/>
                  <a:pt x="1081" y="188"/>
                  <a:pt x="1081" y="179"/>
                </a:cubicBezTo>
                <a:cubicBezTo>
                  <a:pt x="1081" y="171"/>
                  <a:pt x="1075" y="165"/>
                  <a:pt x="1066" y="165"/>
                </a:cubicBezTo>
                <a:close/>
                <a:moveTo>
                  <a:pt x="1066" y="198"/>
                </a:moveTo>
                <a:cubicBezTo>
                  <a:pt x="1058" y="198"/>
                  <a:pt x="1052" y="204"/>
                  <a:pt x="1052" y="212"/>
                </a:cubicBezTo>
                <a:cubicBezTo>
                  <a:pt x="1052" y="221"/>
                  <a:pt x="1058" y="227"/>
                  <a:pt x="1066" y="227"/>
                </a:cubicBezTo>
                <a:cubicBezTo>
                  <a:pt x="1075" y="227"/>
                  <a:pt x="1081" y="221"/>
                  <a:pt x="1081" y="212"/>
                </a:cubicBezTo>
                <a:cubicBezTo>
                  <a:pt x="1081" y="204"/>
                  <a:pt x="1075" y="198"/>
                  <a:pt x="1066" y="198"/>
                </a:cubicBezTo>
                <a:close/>
                <a:moveTo>
                  <a:pt x="1066" y="230"/>
                </a:moveTo>
                <a:cubicBezTo>
                  <a:pt x="1058" y="230"/>
                  <a:pt x="1052" y="237"/>
                  <a:pt x="1052" y="245"/>
                </a:cubicBezTo>
                <a:cubicBezTo>
                  <a:pt x="1052" y="253"/>
                  <a:pt x="1058" y="260"/>
                  <a:pt x="1066" y="260"/>
                </a:cubicBezTo>
                <a:cubicBezTo>
                  <a:pt x="1075" y="260"/>
                  <a:pt x="1081" y="253"/>
                  <a:pt x="1081" y="245"/>
                </a:cubicBezTo>
                <a:cubicBezTo>
                  <a:pt x="1081" y="237"/>
                  <a:pt x="1075" y="230"/>
                  <a:pt x="1066" y="230"/>
                </a:cubicBezTo>
                <a:close/>
                <a:moveTo>
                  <a:pt x="1066" y="263"/>
                </a:moveTo>
                <a:cubicBezTo>
                  <a:pt x="1058" y="263"/>
                  <a:pt x="1052" y="270"/>
                  <a:pt x="1052" y="278"/>
                </a:cubicBezTo>
                <a:cubicBezTo>
                  <a:pt x="1052" y="286"/>
                  <a:pt x="1058" y="293"/>
                  <a:pt x="1066" y="293"/>
                </a:cubicBezTo>
                <a:cubicBezTo>
                  <a:pt x="1075" y="293"/>
                  <a:pt x="1081" y="286"/>
                  <a:pt x="1081" y="278"/>
                </a:cubicBezTo>
                <a:cubicBezTo>
                  <a:pt x="1081" y="270"/>
                  <a:pt x="1075" y="263"/>
                  <a:pt x="1066" y="263"/>
                </a:cubicBezTo>
                <a:close/>
                <a:moveTo>
                  <a:pt x="1066" y="296"/>
                </a:moveTo>
                <a:cubicBezTo>
                  <a:pt x="1058" y="296"/>
                  <a:pt x="1052" y="303"/>
                  <a:pt x="1052" y="311"/>
                </a:cubicBezTo>
                <a:cubicBezTo>
                  <a:pt x="1052" y="319"/>
                  <a:pt x="1058" y="326"/>
                  <a:pt x="1066" y="326"/>
                </a:cubicBezTo>
                <a:cubicBezTo>
                  <a:pt x="1075" y="326"/>
                  <a:pt x="1081" y="319"/>
                  <a:pt x="1081" y="311"/>
                </a:cubicBezTo>
                <a:cubicBezTo>
                  <a:pt x="1081" y="303"/>
                  <a:pt x="1075" y="296"/>
                  <a:pt x="1066" y="296"/>
                </a:cubicBezTo>
                <a:close/>
                <a:moveTo>
                  <a:pt x="1066" y="329"/>
                </a:moveTo>
                <a:cubicBezTo>
                  <a:pt x="1058" y="329"/>
                  <a:pt x="1052" y="336"/>
                  <a:pt x="1052" y="344"/>
                </a:cubicBezTo>
                <a:cubicBezTo>
                  <a:pt x="1052" y="352"/>
                  <a:pt x="1058" y="359"/>
                  <a:pt x="1066" y="359"/>
                </a:cubicBezTo>
                <a:cubicBezTo>
                  <a:pt x="1075" y="359"/>
                  <a:pt x="1081" y="352"/>
                  <a:pt x="1081" y="344"/>
                </a:cubicBezTo>
                <a:cubicBezTo>
                  <a:pt x="1081" y="336"/>
                  <a:pt x="1075" y="329"/>
                  <a:pt x="1066" y="329"/>
                </a:cubicBezTo>
                <a:close/>
                <a:moveTo>
                  <a:pt x="1066" y="362"/>
                </a:moveTo>
                <a:cubicBezTo>
                  <a:pt x="1058" y="362"/>
                  <a:pt x="1052" y="369"/>
                  <a:pt x="1052" y="377"/>
                </a:cubicBezTo>
                <a:cubicBezTo>
                  <a:pt x="1052" y="385"/>
                  <a:pt x="1058" y="392"/>
                  <a:pt x="1066" y="392"/>
                </a:cubicBezTo>
                <a:cubicBezTo>
                  <a:pt x="1075" y="392"/>
                  <a:pt x="1081" y="385"/>
                  <a:pt x="1081" y="377"/>
                </a:cubicBezTo>
                <a:cubicBezTo>
                  <a:pt x="1081" y="369"/>
                  <a:pt x="1075" y="362"/>
                  <a:pt x="1066" y="362"/>
                </a:cubicBezTo>
                <a:close/>
                <a:moveTo>
                  <a:pt x="1066" y="395"/>
                </a:moveTo>
                <a:cubicBezTo>
                  <a:pt x="1058" y="395"/>
                  <a:pt x="1052" y="402"/>
                  <a:pt x="1052" y="410"/>
                </a:cubicBezTo>
                <a:cubicBezTo>
                  <a:pt x="1052" y="418"/>
                  <a:pt x="1058" y="425"/>
                  <a:pt x="1066" y="425"/>
                </a:cubicBezTo>
                <a:cubicBezTo>
                  <a:pt x="1075" y="425"/>
                  <a:pt x="1081" y="418"/>
                  <a:pt x="1081" y="410"/>
                </a:cubicBezTo>
                <a:cubicBezTo>
                  <a:pt x="1081" y="402"/>
                  <a:pt x="1075" y="395"/>
                  <a:pt x="1066" y="395"/>
                </a:cubicBezTo>
                <a:close/>
                <a:moveTo>
                  <a:pt x="1066" y="428"/>
                </a:moveTo>
                <a:cubicBezTo>
                  <a:pt x="1058" y="428"/>
                  <a:pt x="1052" y="435"/>
                  <a:pt x="1052" y="443"/>
                </a:cubicBezTo>
                <a:cubicBezTo>
                  <a:pt x="1052" y="451"/>
                  <a:pt x="1058" y="458"/>
                  <a:pt x="1066" y="458"/>
                </a:cubicBezTo>
                <a:cubicBezTo>
                  <a:pt x="1075" y="458"/>
                  <a:pt x="1081" y="451"/>
                  <a:pt x="1081" y="443"/>
                </a:cubicBezTo>
                <a:cubicBezTo>
                  <a:pt x="1081" y="435"/>
                  <a:pt x="1075" y="428"/>
                  <a:pt x="1066" y="428"/>
                </a:cubicBezTo>
                <a:close/>
                <a:moveTo>
                  <a:pt x="1066" y="461"/>
                </a:moveTo>
                <a:cubicBezTo>
                  <a:pt x="1058" y="461"/>
                  <a:pt x="1052" y="468"/>
                  <a:pt x="1052" y="476"/>
                </a:cubicBezTo>
                <a:cubicBezTo>
                  <a:pt x="1052" y="484"/>
                  <a:pt x="1058" y="491"/>
                  <a:pt x="1066" y="491"/>
                </a:cubicBezTo>
                <a:cubicBezTo>
                  <a:pt x="1075" y="491"/>
                  <a:pt x="1081" y="484"/>
                  <a:pt x="1081" y="476"/>
                </a:cubicBezTo>
                <a:cubicBezTo>
                  <a:pt x="1081" y="468"/>
                  <a:pt x="1075" y="461"/>
                  <a:pt x="1066" y="461"/>
                </a:cubicBezTo>
                <a:close/>
                <a:moveTo>
                  <a:pt x="1066" y="494"/>
                </a:moveTo>
                <a:cubicBezTo>
                  <a:pt x="1058" y="494"/>
                  <a:pt x="1052" y="500"/>
                  <a:pt x="1052" y="509"/>
                </a:cubicBezTo>
                <a:cubicBezTo>
                  <a:pt x="1052" y="517"/>
                  <a:pt x="1058" y="523"/>
                  <a:pt x="1066" y="523"/>
                </a:cubicBezTo>
                <a:cubicBezTo>
                  <a:pt x="1075" y="523"/>
                  <a:pt x="1081" y="517"/>
                  <a:pt x="1081" y="509"/>
                </a:cubicBezTo>
                <a:cubicBezTo>
                  <a:pt x="1081" y="500"/>
                  <a:pt x="1075" y="494"/>
                  <a:pt x="1066" y="494"/>
                </a:cubicBezTo>
                <a:close/>
                <a:moveTo>
                  <a:pt x="1066" y="527"/>
                </a:moveTo>
                <a:cubicBezTo>
                  <a:pt x="1058" y="527"/>
                  <a:pt x="1052" y="533"/>
                  <a:pt x="1052" y="542"/>
                </a:cubicBezTo>
                <a:cubicBezTo>
                  <a:pt x="1052" y="550"/>
                  <a:pt x="1058" y="556"/>
                  <a:pt x="1066" y="556"/>
                </a:cubicBezTo>
                <a:cubicBezTo>
                  <a:pt x="1075" y="556"/>
                  <a:pt x="1081" y="550"/>
                  <a:pt x="1081" y="542"/>
                </a:cubicBezTo>
                <a:cubicBezTo>
                  <a:pt x="1081" y="533"/>
                  <a:pt x="1075" y="527"/>
                  <a:pt x="1066" y="527"/>
                </a:cubicBezTo>
                <a:close/>
                <a:moveTo>
                  <a:pt x="1066" y="560"/>
                </a:moveTo>
                <a:cubicBezTo>
                  <a:pt x="1058" y="560"/>
                  <a:pt x="1052" y="566"/>
                  <a:pt x="1052" y="574"/>
                </a:cubicBezTo>
                <a:cubicBezTo>
                  <a:pt x="1052" y="583"/>
                  <a:pt x="1058" y="589"/>
                  <a:pt x="1066" y="589"/>
                </a:cubicBezTo>
                <a:cubicBezTo>
                  <a:pt x="1075" y="589"/>
                  <a:pt x="1081" y="583"/>
                  <a:pt x="1081" y="574"/>
                </a:cubicBezTo>
                <a:cubicBezTo>
                  <a:pt x="1081" y="566"/>
                  <a:pt x="1075" y="560"/>
                  <a:pt x="1066" y="560"/>
                </a:cubicBezTo>
                <a:close/>
                <a:moveTo>
                  <a:pt x="1066" y="593"/>
                </a:moveTo>
                <a:cubicBezTo>
                  <a:pt x="1058" y="593"/>
                  <a:pt x="1052" y="599"/>
                  <a:pt x="1052" y="607"/>
                </a:cubicBezTo>
                <a:cubicBezTo>
                  <a:pt x="1052" y="616"/>
                  <a:pt x="1058" y="622"/>
                  <a:pt x="1066" y="622"/>
                </a:cubicBezTo>
                <a:cubicBezTo>
                  <a:pt x="1075" y="622"/>
                  <a:pt x="1081" y="616"/>
                  <a:pt x="1081" y="607"/>
                </a:cubicBezTo>
                <a:cubicBezTo>
                  <a:pt x="1081" y="599"/>
                  <a:pt x="1075" y="593"/>
                  <a:pt x="1066" y="593"/>
                </a:cubicBezTo>
                <a:close/>
                <a:moveTo>
                  <a:pt x="1066" y="625"/>
                </a:moveTo>
                <a:cubicBezTo>
                  <a:pt x="1058" y="625"/>
                  <a:pt x="1052" y="632"/>
                  <a:pt x="1052" y="640"/>
                </a:cubicBezTo>
                <a:cubicBezTo>
                  <a:pt x="1052" y="648"/>
                  <a:pt x="1058" y="655"/>
                  <a:pt x="1066" y="655"/>
                </a:cubicBezTo>
                <a:cubicBezTo>
                  <a:pt x="1075" y="655"/>
                  <a:pt x="1081" y="648"/>
                  <a:pt x="1081" y="640"/>
                </a:cubicBezTo>
                <a:cubicBezTo>
                  <a:pt x="1081" y="632"/>
                  <a:pt x="1075" y="625"/>
                  <a:pt x="1066" y="625"/>
                </a:cubicBezTo>
                <a:close/>
                <a:moveTo>
                  <a:pt x="1066" y="658"/>
                </a:moveTo>
                <a:cubicBezTo>
                  <a:pt x="1058" y="658"/>
                  <a:pt x="1052" y="665"/>
                  <a:pt x="1052" y="673"/>
                </a:cubicBezTo>
                <a:cubicBezTo>
                  <a:pt x="1052" y="681"/>
                  <a:pt x="1058" y="688"/>
                  <a:pt x="1066" y="688"/>
                </a:cubicBezTo>
                <a:cubicBezTo>
                  <a:pt x="1075" y="688"/>
                  <a:pt x="1081" y="681"/>
                  <a:pt x="1081" y="673"/>
                </a:cubicBezTo>
                <a:cubicBezTo>
                  <a:pt x="1081" y="665"/>
                  <a:pt x="1075" y="658"/>
                  <a:pt x="1066" y="658"/>
                </a:cubicBezTo>
                <a:close/>
                <a:moveTo>
                  <a:pt x="1066" y="691"/>
                </a:moveTo>
                <a:cubicBezTo>
                  <a:pt x="1058" y="691"/>
                  <a:pt x="1052" y="698"/>
                  <a:pt x="1052" y="706"/>
                </a:cubicBezTo>
                <a:cubicBezTo>
                  <a:pt x="1052" y="714"/>
                  <a:pt x="1058" y="721"/>
                  <a:pt x="1066" y="721"/>
                </a:cubicBezTo>
                <a:cubicBezTo>
                  <a:pt x="1075" y="721"/>
                  <a:pt x="1081" y="714"/>
                  <a:pt x="1081" y="706"/>
                </a:cubicBezTo>
                <a:cubicBezTo>
                  <a:pt x="1081" y="698"/>
                  <a:pt x="1075" y="691"/>
                  <a:pt x="1066" y="691"/>
                </a:cubicBezTo>
                <a:close/>
                <a:moveTo>
                  <a:pt x="1066" y="724"/>
                </a:moveTo>
                <a:cubicBezTo>
                  <a:pt x="1058" y="724"/>
                  <a:pt x="1052" y="731"/>
                  <a:pt x="1052" y="739"/>
                </a:cubicBezTo>
                <a:cubicBezTo>
                  <a:pt x="1052" y="747"/>
                  <a:pt x="1058" y="754"/>
                  <a:pt x="1066" y="754"/>
                </a:cubicBezTo>
                <a:cubicBezTo>
                  <a:pt x="1075" y="754"/>
                  <a:pt x="1081" y="747"/>
                  <a:pt x="1081" y="739"/>
                </a:cubicBezTo>
                <a:cubicBezTo>
                  <a:pt x="1081" y="731"/>
                  <a:pt x="1075" y="724"/>
                  <a:pt x="1066" y="724"/>
                </a:cubicBezTo>
                <a:close/>
                <a:moveTo>
                  <a:pt x="1066" y="757"/>
                </a:moveTo>
                <a:cubicBezTo>
                  <a:pt x="1058" y="757"/>
                  <a:pt x="1052" y="764"/>
                  <a:pt x="1052" y="772"/>
                </a:cubicBezTo>
                <a:cubicBezTo>
                  <a:pt x="1052" y="780"/>
                  <a:pt x="1058" y="787"/>
                  <a:pt x="1066" y="787"/>
                </a:cubicBezTo>
                <a:cubicBezTo>
                  <a:pt x="1075" y="787"/>
                  <a:pt x="1081" y="780"/>
                  <a:pt x="1081" y="772"/>
                </a:cubicBezTo>
                <a:cubicBezTo>
                  <a:pt x="1081" y="764"/>
                  <a:pt x="1075" y="757"/>
                  <a:pt x="1066" y="757"/>
                </a:cubicBezTo>
                <a:close/>
                <a:moveTo>
                  <a:pt x="1066" y="790"/>
                </a:moveTo>
                <a:cubicBezTo>
                  <a:pt x="1058" y="790"/>
                  <a:pt x="1052" y="797"/>
                  <a:pt x="1052" y="805"/>
                </a:cubicBezTo>
                <a:cubicBezTo>
                  <a:pt x="1052" y="813"/>
                  <a:pt x="1058" y="820"/>
                  <a:pt x="1066" y="820"/>
                </a:cubicBezTo>
                <a:cubicBezTo>
                  <a:pt x="1075" y="820"/>
                  <a:pt x="1081" y="813"/>
                  <a:pt x="1081" y="805"/>
                </a:cubicBezTo>
                <a:cubicBezTo>
                  <a:pt x="1081" y="797"/>
                  <a:pt x="1075" y="790"/>
                  <a:pt x="1066" y="790"/>
                </a:cubicBezTo>
                <a:close/>
                <a:moveTo>
                  <a:pt x="1066" y="823"/>
                </a:moveTo>
                <a:cubicBezTo>
                  <a:pt x="1058" y="823"/>
                  <a:pt x="1052" y="830"/>
                  <a:pt x="1052" y="838"/>
                </a:cubicBezTo>
                <a:cubicBezTo>
                  <a:pt x="1052" y="846"/>
                  <a:pt x="1058" y="853"/>
                  <a:pt x="1066" y="853"/>
                </a:cubicBezTo>
                <a:cubicBezTo>
                  <a:pt x="1075" y="853"/>
                  <a:pt x="1081" y="846"/>
                  <a:pt x="1081" y="838"/>
                </a:cubicBezTo>
                <a:cubicBezTo>
                  <a:pt x="1081" y="830"/>
                  <a:pt x="1075" y="823"/>
                  <a:pt x="1066" y="823"/>
                </a:cubicBezTo>
                <a:close/>
                <a:moveTo>
                  <a:pt x="1066" y="856"/>
                </a:moveTo>
                <a:cubicBezTo>
                  <a:pt x="1058" y="856"/>
                  <a:pt x="1052" y="863"/>
                  <a:pt x="1052" y="871"/>
                </a:cubicBezTo>
                <a:cubicBezTo>
                  <a:pt x="1052" y="879"/>
                  <a:pt x="1058" y="886"/>
                  <a:pt x="1066" y="886"/>
                </a:cubicBezTo>
                <a:cubicBezTo>
                  <a:pt x="1075" y="886"/>
                  <a:pt x="1081" y="879"/>
                  <a:pt x="1081" y="871"/>
                </a:cubicBezTo>
                <a:cubicBezTo>
                  <a:pt x="1081" y="863"/>
                  <a:pt x="1075" y="856"/>
                  <a:pt x="1066" y="856"/>
                </a:cubicBezTo>
                <a:close/>
                <a:moveTo>
                  <a:pt x="1066" y="889"/>
                </a:moveTo>
                <a:cubicBezTo>
                  <a:pt x="1058" y="889"/>
                  <a:pt x="1052" y="895"/>
                  <a:pt x="1052" y="904"/>
                </a:cubicBezTo>
                <a:cubicBezTo>
                  <a:pt x="1052" y="912"/>
                  <a:pt x="1058" y="918"/>
                  <a:pt x="1066" y="918"/>
                </a:cubicBezTo>
                <a:cubicBezTo>
                  <a:pt x="1075" y="918"/>
                  <a:pt x="1081" y="912"/>
                  <a:pt x="1081" y="904"/>
                </a:cubicBezTo>
                <a:cubicBezTo>
                  <a:pt x="1081" y="895"/>
                  <a:pt x="1075" y="889"/>
                  <a:pt x="1066" y="889"/>
                </a:cubicBezTo>
                <a:close/>
                <a:moveTo>
                  <a:pt x="1066" y="922"/>
                </a:moveTo>
                <a:cubicBezTo>
                  <a:pt x="1058" y="922"/>
                  <a:pt x="1052" y="928"/>
                  <a:pt x="1052" y="937"/>
                </a:cubicBezTo>
                <a:cubicBezTo>
                  <a:pt x="1052" y="945"/>
                  <a:pt x="1058" y="951"/>
                  <a:pt x="1066" y="951"/>
                </a:cubicBezTo>
                <a:cubicBezTo>
                  <a:pt x="1075" y="951"/>
                  <a:pt x="1081" y="945"/>
                  <a:pt x="1081" y="937"/>
                </a:cubicBezTo>
                <a:cubicBezTo>
                  <a:pt x="1081" y="928"/>
                  <a:pt x="1075" y="922"/>
                  <a:pt x="1066" y="922"/>
                </a:cubicBezTo>
                <a:close/>
                <a:moveTo>
                  <a:pt x="1066" y="955"/>
                </a:moveTo>
                <a:cubicBezTo>
                  <a:pt x="1058" y="955"/>
                  <a:pt x="1052" y="961"/>
                  <a:pt x="1052" y="970"/>
                </a:cubicBezTo>
                <a:cubicBezTo>
                  <a:pt x="1052" y="978"/>
                  <a:pt x="1058" y="984"/>
                  <a:pt x="1066" y="984"/>
                </a:cubicBezTo>
                <a:cubicBezTo>
                  <a:pt x="1075" y="984"/>
                  <a:pt x="1081" y="978"/>
                  <a:pt x="1081" y="970"/>
                </a:cubicBezTo>
                <a:cubicBezTo>
                  <a:pt x="1081" y="961"/>
                  <a:pt x="1075" y="955"/>
                  <a:pt x="1066" y="955"/>
                </a:cubicBezTo>
                <a:close/>
                <a:moveTo>
                  <a:pt x="1066" y="988"/>
                </a:moveTo>
                <a:cubicBezTo>
                  <a:pt x="1058" y="988"/>
                  <a:pt x="1052" y="994"/>
                  <a:pt x="1052" y="1002"/>
                </a:cubicBezTo>
                <a:cubicBezTo>
                  <a:pt x="1052" y="1011"/>
                  <a:pt x="1058" y="1017"/>
                  <a:pt x="1066" y="1017"/>
                </a:cubicBezTo>
                <a:cubicBezTo>
                  <a:pt x="1075" y="1017"/>
                  <a:pt x="1081" y="1011"/>
                  <a:pt x="1081" y="1002"/>
                </a:cubicBezTo>
                <a:cubicBezTo>
                  <a:pt x="1081" y="994"/>
                  <a:pt x="1075" y="988"/>
                  <a:pt x="1066" y="988"/>
                </a:cubicBezTo>
                <a:close/>
                <a:moveTo>
                  <a:pt x="1066" y="1021"/>
                </a:moveTo>
                <a:cubicBezTo>
                  <a:pt x="1058" y="1021"/>
                  <a:pt x="1052" y="1027"/>
                  <a:pt x="1052" y="1035"/>
                </a:cubicBezTo>
                <a:cubicBezTo>
                  <a:pt x="1052" y="1044"/>
                  <a:pt x="1058" y="1050"/>
                  <a:pt x="1066" y="1050"/>
                </a:cubicBezTo>
                <a:cubicBezTo>
                  <a:pt x="1075" y="1050"/>
                  <a:pt x="1081" y="1044"/>
                  <a:pt x="1081" y="1035"/>
                </a:cubicBezTo>
                <a:cubicBezTo>
                  <a:pt x="1081" y="1027"/>
                  <a:pt x="1075" y="1021"/>
                  <a:pt x="1066" y="1021"/>
                </a:cubicBezTo>
                <a:close/>
                <a:moveTo>
                  <a:pt x="1066" y="1053"/>
                </a:moveTo>
                <a:cubicBezTo>
                  <a:pt x="1058" y="1053"/>
                  <a:pt x="1052" y="1060"/>
                  <a:pt x="1052" y="1068"/>
                </a:cubicBezTo>
                <a:cubicBezTo>
                  <a:pt x="1052" y="1076"/>
                  <a:pt x="1058" y="1083"/>
                  <a:pt x="1066" y="1083"/>
                </a:cubicBezTo>
                <a:cubicBezTo>
                  <a:pt x="1075" y="1083"/>
                  <a:pt x="1081" y="1076"/>
                  <a:pt x="1081" y="1068"/>
                </a:cubicBezTo>
                <a:cubicBezTo>
                  <a:pt x="1081" y="1060"/>
                  <a:pt x="1075" y="1053"/>
                  <a:pt x="1066" y="1053"/>
                </a:cubicBezTo>
                <a:close/>
                <a:moveTo>
                  <a:pt x="1066" y="1086"/>
                </a:moveTo>
                <a:cubicBezTo>
                  <a:pt x="1058" y="1086"/>
                  <a:pt x="1052" y="1093"/>
                  <a:pt x="1052" y="1101"/>
                </a:cubicBezTo>
                <a:cubicBezTo>
                  <a:pt x="1052" y="1109"/>
                  <a:pt x="1058" y="1116"/>
                  <a:pt x="1066" y="1116"/>
                </a:cubicBezTo>
                <a:cubicBezTo>
                  <a:pt x="1075" y="1116"/>
                  <a:pt x="1081" y="1109"/>
                  <a:pt x="1081" y="1101"/>
                </a:cubicBezTo>
                <a:cubicBezTo>
                  <a:pt x="1081" y="1093"/>
                  <a:pt x="1075" y="1086"/>
                  <a:pt x="1066" y="1086"/>
                </a:cubicBezTo>
                <a:close/>
                <a:moveTo>
                  <a:pt x="1066" y="1119"/>
                </a:moveTo>
                <a:cubicBezTo>
                  <a:pt x="1058" y="1119"/>
                  <a:pt x="1052" y="1126"/>
                  <a:pt x="1052" y="1134"/>
                </a:cubicBezTo>
                <a:cubicBezTo>
                  <a:pt x="1052" y="1142"/>
                  <a:pt x="1058" y="1149"/>
                  <a:pt x="1066" y="1149"/>
                </a:cubicBezTo>
                <a:cubicBezTo>
                  <a:pt x="1075" y="1149"/>
                  <a:pt x="1081" y="1142"/>
                  <a:pt x="1081" y="1134"/>
                </a:cubicBezTo>
                <a:cubicBezTo>
                  <a:pt x="1081" y="1126"/>
                  <a:pt x="1075" y="1119"/>
                  <a:pt x="1066" y="1119"/>
                </a:cubicBezTo>
                <a:close/>
                <a:moveTo>
                  <a:pt x="1066" y="1152"/>
                </a:moveTo>
                <a:cubicBezTo>
                  <a:pt x="1058" y="1152"/>
                  <a:pt x="1052" y="1159"/>
                  <a:pt x="1052" y="1167"/>
                </a:cubicBezTo>
                <a:cubicBezTo>
                  <a:pt x="1052" y="1175"/>
                  <a:pt x="1058" y="1182"/>
                  <a:pt x="1066" y="1182"/>
                </a:cubicBezTo>
                <a:cubicBezTo>
                  <a:pt x="1075" y="1182"/>
                  <a:pt x="1081" y="1175"/>
                  <a:pt x="1081" y="1167"/>
                </a:cubicBezTo>
                <a:cubicBezTo>
                  <a:pt x="1081" y="1159"/>
                  <a:pt x="1075" y="1152"/>
                  <a:pt x="1066" y="1152"/>
                </a:cubicBezTo>
                <a:close/>
                <a:moveTo>
                  <a:pt x="1066" y="1185"/>
                </a:moveTo>
                <a:cubicBezTo>
                  <a:pt x="1058" y="1185"/>
                  <a:pt x="1052" y="1192"/>
                  <a:pt x="1052" y="1200"/>
                </a:cubicBezTo>
                <a:cubicBezTo>
                  <a:pt x="1052" y="1208"/>
                  <a:pt x="1058" y="1215"/>
                  <a:pt x="1066" y="1215"/>
                </a:cubicBezTo>
                <a:cubicBezTo>
                  <a:pt x="1075" y="1215"/>
                  <a:pt x="1081" y="1208"/>
                  <a:pt x="1081" y="1200"/>
                </a:cubicBezTo>
                <a:cubicBezTo>
                  <a:pt x="1081" y="1192"/>
                  <a:pt x="1075" y="1185"/>
                  <a:pt x="1066" y="1185"/>
                </a:cubicBezTo>
                <a:close/>
                <a:moveTo>
                  <a:pt x="1066" y="1218"/>
                </a:moveTo>
                <a:cubicBezTo>
                  <a:pt x="1058" y="1218"/>
                  <a:pt x="1052" y="1225"/>
                  <a:pt x="1052" y="1233"/>
                </a:cubicBezTo>
                <a:cubicBezTo>
                  <a:pt x="1052" y="1241"/>
                  <a:pt x="1058" y="1248"/>
                  <a:pt x="1066" y="1248"/>
                </a:cubicBezTo>
                <a:cubicBezTo>
                  <a:pt x="1075" y="1248"/>
                  <a:pt x="1081" y="1241"/>
                  <a:pt x="1081" y="1233"/>
                </a:cubicBezTo>
                <a:cubicBezTo>
                  <a:pt x="1081" y="1225"/>
                  <a:pt x="1075" y="1218"/>
                  <a:pt x="1066" y="1218"/>
                </a:cubicBezTo>
                <a:close/>
                <a:moveTo>
                  <a:pt x="1066" y="1251"/>
                </a:moveTo>
                <a:cubicBezTo>
                  <a:pt x="1058" y="1251"/>
                  <a:pt x="1052" y="1258"/>
                  <a:pt x="1052" y="1266"/>
                </a:cubicBezTo>
                <a:cubicBezTo>
                  <a:pt x="1052" y="1274"/>
                  <a:pt x="1058" y="1281"/>
                  <a:pt x="1066" y="1281"/>
                </a:cubicBezTo>
                <a:cubicBezTo>
                  <a:pt x="1075" y="1281"/>
                  <a:pt x="1081" y="1274"/>
                  <a:pt x="1081" y="1266"/>
                </a:cubicBezTo>
                <a:cubicBezTo>
                  <a:pt x="1081" y="1258"/>
                  <a:pt x="1075" y="1251"/>
                  <a:pt x="1066" y="1251"/>
                </a:cubicBezTo>
                <a:close/>
                <a:moveTo>
                  <a:pt x="1066" y="1284"/>
                </a:moveTo>
                <a:cubicBezTo>
                  <a:pt x="1058" y="1284"/>
                  <a:pt x="1052" y="1291"/>
                  <a:pt x="1052" y="1299"/>
                </a:cubicBezTo>
                <a:cubicBezTo>
                  <a:pt x="1052" y="1307"/>
                  <a:pt x="1058" y="1314"/>
                  <a:pt x="1066" y="1314"/>
                </a:cubicBezTo>
                <a:cubicBezTo>
                  <a:pt x="1075" y="1314"/>
                  <a:pt x="1081" y="1307"/>
                  <a:pt x="1081" y="1299"/>
                </a:cubicBezTo>
                <a:cubicBezTo>
                  <a:pt x="1081" y="1291"/>
                  <a:pt x="1075" y="1284"/>
                  <a:pt x="1066" y="1284"/>
                </a:cubicBezTo>
                <a:close/>
                <a:moveTo>
                  <a:pt x="1066" y="1317"/>
                </a:moveTo>
                <a:cubicBezTo>
                  <a:pt x="1058" y="1317"/>
                  <a:pt x="1052" y="1323"/>
                  <a:pt x="1052" y="1332"/>
                </a:cubicBezTo>
                <a:cubicBezTo>
                  <a:pt x="1052" y="1340"/>
                  <a:pt x="1058" y="1346"/>
                  <a:pt x="1066" y="1346"/>
                </a:cubicBezTo>
                <a:cubicBezTo>
                  <a:pt x="1075" y="1346"/>
                  <a:pt x="1081" y="1340"/>
                  <a:pt x="1081" y="1332"/>
                </a:cubicBezTo>
                <a:cubicBezTo>
                  <a:pt x="1081" y="1323"/>
                  <a:pt x="1075" y="1317"/>
                  <a:pt x="1066" y="1317"/>
                </a:cubicBezTo>
                <a:close/>
                <a:moveTo>
                  <a:pt x="1066" y="1350"/>
                </a:moveTo>
                <a:cubicBezTo>
                  <a:pt x="1058" y="1350"/>
                  <a:pt x="1052" y="1356"/>
                  <a:pt x="1052" y="1365"/>
                </a:cubicBezTo>
                <a:cubicBezTo>
                  <a:pt x="1052" y="1373"/>
                  <a:pt x="1058" y="1379"/>
                  <a:pt x="1066" y="1379"/>
                </a:cubicBezTo>
                <a:cubicBezTo>
                  <a:pt x="1075" y="1379"/>
                  <a:pt x="1081" y="1373"/>
                  <a:pt x="1081" y="1365"/>
                </a:cubicBezTo>
                <a:cubicBezTo>
                  <a:pt x="1081" y="1356"/>
                  <a:pt x="1075" y="1350"/>
                  <a:pt x="1066" y="1350"/>
                </a:cubicBezTo>
                <a:close/>
                <a:moveTo>
                  <a:pt x="1066" y="1383"/>
                </a:moveTo>
                <a:cubicBezTo>
                  <a:pt x="1058" y="1383"/>
                  <a:pt x="1052" y="1389"/>
                  <a:pt x="1052" y="1397"/>
                </a:cubicBezTo>
                <a:cubicBezTo>
                  <a:pt x="1052" y="1406"/>
                  <a:pt x="1058" y="1412"/>
                  <a:pt x="1066" y="1412"/>
                </a:cubicBezTo>
                <a:cubicBezTo>
                  <a:pt x="1075" y="1412"/>
                  <a:pt x="1081" y="1406"/>
                  <a:pt x="1081" y="1397"/>
                </a:cubicBezTo>
                <a:cubicBezTo>
                  <a:pt x="1081" y="1389"/>
                  <a:pt x="1075" y="1383"/>
                  <a:pt x="1066" y="1383"/>
                </a:cubicBezTo>
                <a:close/>
                <a:moveTo>
                  <a:pt x="1066" y="1416"/>
                </a:moveTo>
                <a:cubicBezTo>
                  <a:pt x="1058" y="1416"/>
                  <a:pt x="1052" y="1422"/>
                  <a:pt x="1052" y="1430"/>
                </a:cubicBezTo>
                <a:cubicBezTo>
                  <a:pt x="1052" y="1439"/>
                  <a:pt x="1058" y="1445"/>
                  <a:pt x="1066" y="1445"/>
                </a:cubicBezTo>
                <a:cubicBezTo>
                  <a:pt x="1075" y="1445"/>
                  <a:pt x="1081" y="1439"/>
                  <a:pt x="1081" y="1430"/>
                </a:cubicBezTo>
                <a:cubicBezTo>
                  <a:pt x="1081" y="1422"/>
                  <a:pt x="1075" y="1416"/>
                  <a:pt x="1066" y="1416"/>
                </a:cubicBezTo>
                <a:close/>
                <a:moveTo>
                  <a:pt x="1099" y="0"/>
                </a:moveTo>
                <a:cubicBezTo>
                  <a:pt x="1091" y="0"/>
                  <a:pt x="1084" y="7"/>
                  <a:pt x="1084" y="15"/>
                </a:cubicBezTo>
                <a:cubicBezTo>
                  <a:pt x="1084" y="23"/>
                  <a:pt x="1091" y="30"/>
                  <a:pt x="1099" y="30"/>
                </a:cubicBezTo>
                <a:cubicBezTo>
                  <a:pt x="1107" y="30"/>
                  <a:pt x="1114" y="23"/>
                  <a:pt x="1114" y="15"/>
                </a:cubicBezTo>
                <a:cubicBezTo>
                  <a:pt x="1114" y="7"/>
                  <a:pt x="1107" y="0"/>
                  <a:pt x="1099" y="0"/>
                </a:cubicBezTo>
                <a:close/>
                <a:moveTo>
                  <a:pt x="1099" y="33"/>
                </a:moveTo>
                <a:cubicBezTo>
                  <a:pt x="1091" y="33"/>
                  <a:pt x="1084" y="40"/>
                  <a:pt x="1084" y="48"/>
                </a:cubicBezTo>
                <a:cubicBezTo>
                  <a:pt x="1084" y="56"/>
                  <a:pt x="1091" y="63"/>
                  <a:pt x="1099" y="63"/>
                </a:cubicBezTo>
                <a:cubicBezTo>
                  <a:pt x="1107" y="63"/>
                  <a:pt x="1114" y="56"/>
                  <a:pt x="1114" y="48"/>
                </a:cubicBezTo>
                <a:cubicBezTo>
                  <a:pt x="1114" y="40"/>
                  <a:pt x="1107" y="33"/>
                  <a:pt x="1099" y="33"/>
                </a:cubicBezTo>
                <a:close/>
                <a:moveTo>
                  <a:pt x="1099" y="66"/>
                </a:moveTo>
                <a:cubicBezTo>
                  <a:pt x="1091" y="66"/>
                  <a:pt x="1084" y="72"/>
                  <a:pt x="1084" y="81"/>
                </a:cubicBezTo>
                <a:cubicBezTo>
                  <a:pt x="1084" y="89"/>
                  <a:pt x="1091" y="95"/>
                  <a:pt x="1099" y="95"/>
                </a:cubicBezTo>
                <a:cubicBezTo>
                  <a:pt x="1107" y="95"/>
                  <a:pt x="1114" y="89"/>
                  <a:pt x="1114" y="81"/>
                </a:cubicBezTo>
                <a:cubicBezTo>
                  <a:pt x="1114" y="72"/>
                  <a:pt x="1107" y="66"/>
                  <a:pt x="1099" y="66"/>
                </a:cubicBezTo>
                <a:close/>
                <a:moveTo>
                  <a:pt x="1099" y="99"/>
                </a:moveTo>
                <a:cubicBezTo>
                  <a:pt x="1091" y="99"/>
                  <a:pt x="1084" y="105"/>
                  <a:pt x="1084" y="114"/>
                </a:cubicBezTo>
                <a:cubicBezTo>
                  <a:pt x="1084" y="122"/>
                  <a:pt x="1091" y="128"/>
                  <a:pt x="1099" y="128"/>
                </a:cubicBezTo>
                <a:cubicBezTo>
                  <a:pt x="1107" y="128"/>
                  <a:pt x="1114" y="122"/>
                  <a:pt x="1114" y="114"/>
                </a:cubicBezTo>
                <a:cubicBezTo>
                  <a:pt x="1114" y="105"/>
                  <a:pt x="1107" y="99"/>
                  <a:pt x="1099" y="99"/>
                </a:cubicBezTo>
                <a:close/>
                <a:moveTo>
                  <a:pt x="1099" y="132"/>
                </a:moveTo>
                <a:cubicBezTo>
                  <a:pt x="1091" y="132"/>
                  <a:pt x="1084" y="138"/>
                  <a:pt x="1084" y="147"/>
                </a:cubicBezTo>
                <a:cubicBezTo>
                  <a:pt x="1084" y="155"/>
                  <a:pt x="1091" y="161"/>
                  <a:pt x="1099" y="161"/>
                </a:cubicBezTo>
                <a:cubicBezTo>
                  <a:pt x="1107" y="161"/>
                  <a:pt x="1114" y="155"/>
                  <a:pt x="1114" y="147"/>
                </a:cubicBezTo>
                <a:cubicBezTo>
                  <a:pt x="1114" y="138"/>
                  <a:pt x="1107" y="132"/>
                  <a:pt x="1099" y="132"/>
                </a:cubicBezTo>
                <a:close/>
                <a:moveTo>
                  <a:pt x="1099" y="165"/>
                </a:moveTo>
                <a:cubicBezTo>
                  <a:pt x="1091" y="165"/>
                  <a:pt x="1084" y="171"/>
                  <a:pt x="1084" y="179"/>
                </a:cubicBezTo>
                <a:cubicBezTo>
                  <a:pt x="1084" y="188"/>
                  <a:pt x="1091" y="194"/>
                  <a:pt x="1099" y="194"/>
                </a:cubicBezTo>
                <a:cubicBezTo>
                  <a:pt x="1107" y="194"/>
                  <a:pt x="1114" y="188"/>
                  <a:pt x="1114" y="179"/>
                </a:cubicBezTo>
                <a:cubicBezTo>
                  <a:pt x="1114" y="171"/>
                  <a:pt x="1107" y="165"/>
                  <a:pt x="1099" y="165"/>
                </a:cubicBezTo>
                <a:close/>
                <a:moveTo>
                  <a:pt x="1099" y="198"/>
                </a:moveTo>
                <a:cubicBezTo>
                  <a:pt x="1091" y="198"/>
                  <a:pt x="1084" y="204"/>
                  <a:pt x="1084" y="212"/>
                </a:cubicBezTo>
                <a:cubicBezTo>
                  <a:pt x="1084" y="221"/>
                  <a:pt x="1091" y="227"/>
                  <a:pt x="1099" y="227"/>
                </a:cubicBezTo>
                <a:cubicBezTo>
                  <a:pt x="1107" y="227"/>
                  <a:pt x="1114" y="221"/>
                  <a:pt x="1114" y="212"/>
                </a:cubicBezTo>
                <a:cubicBezTo>
                  <a:pt x="1114" y="204"/>
                  <a:pt x="1107" y="198"/>
                  <a:pt x="1099" y="198"/>
                </a:cubicBezTo>
                <a:close/>
                <a:moveTo>
                  <a:pt x="1099" y="230"/>
                </a:moveTo>
                <a:cubicBezTo>
                  <a:pt x="1091" y="230"/>
                  <a:pt x="1084" y="237"/>
                  <a:pt x="1084" y="245"/>
                </a:cubicBezTo>
                <a:cubicBezTo>
                  <a:pt x="1084" y="253"/>
                  <a:pt x="1091" y="260"/>
                  <a:pt x="1099" y="260"/>
                </a:cubicBezTo>
                <a:cubicBezTo>
                  <a:pt x="1107" y="260"/>
                  <a:pt x="1114" y="253"/>
                  <a:pt x="1114" y="245"/>
                </a:cubicBezTo>
                <a:cubicBezTo>
                  <a:pt x="1114" y="237"/>
                  <a:pt x="1107" y="230"/>
                  <a:pt x="1099" y="230"/>
                </a:cubicBezTo>
                <a:close/>
                <a:moveTo>
                  <a:pt x="1099" y="263"/>
                </a:moveTo>
                <a:cubicBezTo>
                  <a:pt x="1091" y="263"/>
                  <a:pt x="1084" y="270"/>
                  <a:pt x="1084" y="278"/>
                </a:cubicBezTo>
                <a:cubicBezTo>
                  <a:pt x="1084" y="286"/>
                  <a:pt x="1091" y="293"/>
                  <a:pt x="1099" y="293"/>
                </a:cubicBezTo>
                <a:cubicBezTo>
                  <a:pt x="1107" y="293"/>
                  <a:pt x="1114" y="286"/>
                  <a:pt x="1114" y="278"/>
                </a:cubicBezTo>
                <a:cubicBezTo>
                  <a:pt x="1114" y="270"/>
                  <a:pt x="1107" y="263"/>
                  <a:pt x="1099" y="263"/>
                </a:cubicBezTo>
                <a:close/>
                <a:moveTo>
                  <a:pt x="1099" y="296"/>
                </a:moveTo>
                <a:cubicBezTo>
                  <a:pt x="1091" y="296"/>
                  <a:pt x="1084" y="303"/>
                  <a:pt x="1084" y="311"/>
                </a:cubicBezTo>
                <a:cubicBezTo>
                  <a:pt x="1084" y="319"/>
                  <a:pt x="1091" y="326"/>
                  <a:pt x="1099" y="326"/>
                </a:cubicBezTo>
                <a:cubicBezTo>
                  <a:pt x="1107" y="326"/>
                  <a:pt x="1114" y="319"/>
                  <a:pt x="1114" y="311"/>
                </a:cubicBezTo>
                <a:cubicBezTo>
                  <a:pt x="1114" y="303"/>
                  <a:pt x="1107" y="296"/>
                  <a:pt x="1099" y="296"/>
                </a:cubicBezTo>
                <a:close/>
                <a:moveTo>
                  <a:pt x="1099" y="329"/>
                </a:moveTo>
                <a:cubicBezTo>
                  <a:pt x="1091" y="329"/>
                  <a:pt x="1084" y="336"/>
                  <a:pt x="1084" y="344"/>
                </a:cubicBezTo>
                <a:cubicBezTo>
                  <a:pt x="1084" y="352"/>
                  <a:pt x="1091" y="359"/>
                  <a:pt x="1099" y="359"/>
                </a:cubicBezTo>
                <a:cubicBezTo>
                  <a:pt x="1107" y="359"/>
                  <a:pt x="1114" y="352"/>
                  <a:pt x="1114" y="344"/>
                </a:cubicBezTo>
                <a:cubicBezTo>
                  <a:pt x="1114" y="336"/>
                  <a:pt x="1107" y="329"/>
                  <a:pt x="1099" y="329"/>
                </a:cubicBezTo>
                <a:close/>
                <a:moveTo>
                  <a:pt x="1099" y="362"/>
                </a:moveTo>
                <a:cubicBezTo>
                  <a:pt x="1091" y="362"/>
                  <a:pt x="1084" y="369"/>
                  <a:pt x="1084" y="377"/>
                </a:cubicBezTo>
                <a:cubicBezTo>
                  <a:pt x="1084" y="385"/>
                  <a:pt x="1091" y="392"/>
                  <a:pt x="1099" y="392"/>
                </a:cubicBezTo>
                <a:cubicBezTo>
                  <a:pt x="1107" y="392"/>
                  <a:pt x="1114" y="385"/>
                  <a:pt x="1114" y="377"/>
                </a:cubicBezTo>
                <a:cubicBezTo>
                  <a:pt x="1114" y="369"/>
                  <a:pt x="1107" y="362"/>
                  <a:pt x="1099" y="362"/>
                </a:cubicBezTo>
                <a:close/>
                <a:moveTo>
                  <a:pt x="1099" y="395"/>
                </a:moveTo>
                <a:cubicBezTo>
                  <a:pt x="1091" y="395"/>
                  <a:pt x="1084" y="402"/>
                  <a:pt x="1084" y="410"/>
                </a:cubicBezTo>
                <a:cubicBezTo>
                  <a:pt x="1084" y="418"/>
                  <a:pt x="1091" y="425"/>
                  <a:pt x="1099" y="425"/>
                </a:cubicBezTo>
                <a:cubicBezTo>
                  <a:pt x="1107" y="425"/>
                  <a:pt x="1114" y="418"/>
                  <a:pt x="1114" y="410"/>
                </a:cubicBezTo>
                <a:cubicBezTo>
                  <a:pt x="1114" y="402"/>
                  <a:pt x="1107" y="395"/>
                  <a:pt x="1099" y="395"/>
                </a:cubicBezTo>
                <a:close/>
                <a:moveTo>
                  <a:pt x="1099" y="428"/>
                </a:moveTo>
                <a:cubicBezTo>
                  <a:pt x="1091" y="428"/>
                  <a:pt x="1084" y="435"/>
                  <a:pt x="1084" y="443"/>
                </a:cubicBezTo>
                <a:cubicBezTo>
                  <a:pt x="1084" y="451"/>
                  <a:pt x="1091" y="458"/>
                  <a:pt x="1099" y="458"/>
                </a:cubicBezTo>
                <a:cubicBezTo>
                  <a:pt x="1107" y="458"/>
                  <a:pt x="1114" y="451"/>
                  <a:pt x="1114" y="443"/>
                </a:cubicBezTo>
                <a:cubicBezTo>
                  <a:pt x="1114" y="435"/>
                  <a:pt x="1107" y="428"/>
                  <a:pt x="1099" y="428"/>
                </a:cubicBezTo>
                <a:close/>
                <a:moveTo>
                  <a:pt x="1099" y="461"/>
                </a:moveTo>
                <a:cubicBezTo>
                  <a:pt x="1091" y="461"/>
                  <a:pt x="1084" y="468"/>
                  <a:pt x="1084" y="476"/>
                </a:cubicBezTo>
                <a:cubicBezTo>
                  <a:pt x="1084" y="484"/>
                  <a:pt x="1091" y="491"/>
                  <a:pt x="1099" y="491"/>
                </a:cubicBezTo>
                <a:cubicBezTo>
                  <a:pt x="1107" y="491"/>
                  <a:pt x="1114" y="484"/>
                  <a:pt x="1114" y="476"/>
                </a:cubicBezTo>
                <a:cubicBezTo>
                  <a:pt x="1114" y="468"/>
                  <a:pt x="1107" y="461"/>
                  <a:pt x="1099" y="461"/>
                </a:cubicBezTo>
                <a:close/>
                <a:moveTo>
                  <a:pt x="1099" y="494"/>
                </a:moveTo>
                <a:cubicBezTo>
                  <a:pt x="1091" y="494"/>
                  <a:pt x="1084" y="500"/>
                  <a:pt x="1084" y="509"/>
                </a:cubicBezTo>
                <a:cubicBezTo>
                  <a:pt x="1084" y="517"/>
                  <a:pt x="1091" y="523"/>
                  <a:pt x="1099" y="523"/>
                </a:cubicBezTo>
                <a:cubicBezTo>
                  <a:pt x="1107" y="523"/>
                  <a:pt x="1114" y="517"/>
                  <a:pt x="1114" y="509"/>
                </a:cubicBezTo>
                <a:cubicBezTo>
                  <a:pt x="1114" y="500"/>
                  <a:pt x="1107" y="494"/>
                  <a:pt x="1099" y="494"/>
                </a:cubicBezTo>
                <a:close/>
                <a:moveTo>
                  <a:pt x="1099" y="527"/>
                </a:moveTo>
                <a:cubicBezTo>
                  <a:pt x="1091" y="527"/>
                  <a:pt x="1084" y="533"/>
                  <a:pt x="1084" y="542"/>
                </a:cubicBezTo>
                <a:cubicBezTo>
                  <a:pt x="1084" y="550"/>
                  <a:pt x="1091" y="556"/>
                  <a:pt x="1099" y="556"/>
                </a:cubicBezTo>
                <a:cubicBezTo>
                  <a:pt x="1107" y="556"/>
                  <a:pt x="1114" y="550"/>
                  <a:pt x="1114" y="542"/>
                </a:cubicBezTo>
                <a:cubicBezTo>
                  <a:pt x="1114" y="533"/>
                  <a:pt x="1107" y="527"/>
                  <a:pt x="1099" y="527"/>
                </a:cubicBezTo>
                <a:close/>
                <a:moveTo>
                  <a:pt x="1099" y="560"/>
                </a:moveTo>
                <a:cubicBezTo>
                  <a:pt x="1091" y="560"/>
                  <a:pt x="1084" y="566"/>
                  <a:pt x="1084" y="574"/>
                </a:cubicBezTo>
                <a:cubicBezTo>
                  <a:pt x="1084" y="583"/>
                  <a:pt x="1091" y="589"/>
                  <a:pt x="1099" y="589"/>
                </a:cubicBezTo>
                <a:cubicBezTo>
                  <a:pt x="1107" y="589"/>
                  <a:pt x="1114" y="583"/>
                  <a:pt x="1114" y="574"/>
                </a:cubicBezTo>
                <a:cubicBezTo>
                  <a:pt x="1114" y="566"/>
                  <a:pt x="1107" y="560"/>
                  <a:pt x="1099" y="560"/>
                </a:cubicBezTo>
                <a:close/>
                <a:moveTo>
                  <a:pt x="1099" y="593"/>
                </a:moveTo>
                <a:cubicBezTo>
                  <a:pt x="1091" y="593"/>
                  <a:pt x="1084" y="599"/>
                  <a:pt x="1084" y="607"/>
                </a:cubicBezTo>
                <a:cubicBezTo>
                  <a:pt x="1084" y="616"/>
                  <a:pt x="1091" y="622"/>
                  <a:pt x="1099" y="622"/>
                </a:cubicBezTo>
                <a:cubicBezTo>
                  <a:pt x="1107" y="622"/>
                  <a:pt x="1114" y="616"/>
                  <a:pt x="1114" y="607"/>
                </a:cubicBezTo>
                <a:cubicBezTo>
                  <a:pt x="1114" y="599"/>
                  <a:pt x="1107" y="593"/>
                  <a:pt x="1099" y="593"/>
                </a:cubicBezTo>
                <a:close/>
                <a:moveTo>
                  <a:pt x="1099" y="625"/>
                </a:moveTo>
                <a:cubicBezTo>
                  <a:pt x="1091" y="625"/>
                  <a:pt x="1084" y="632"/>
                  <a:pt x="1084" y="640"/>
                </a:cubicBezTo>
                <a:cubicBezTo>
                  <a:pt x="1084" y="648"/>
                  <a:pt x="1091" y="655"/>
                  <a:pt x="1099" y="655"/>
                </a:cubicBezTo>
                <a:cubicBezTo>
                  <a:pt x="1107" y="655"/>
                  <a:pt x="1114" y="648"/>
                  <a:pt x="1114" y="640"/>
                </a:cubicBezTo>
                <a:cubicBezTo>
                  <a:pt x="1114" y="632"/>
                  <a:pt x="1107" y="625"/>
                  <a:pt x="1099" y="625"/>
                </a:cubicBezTo>
                <a:close/>
                <a:moveTo>
                  <a:pt x="1099" y="658"/>
                </a:moveTo>
                <a:cubicBezTo>
                  <a:pt x="1091" y="658"/>
                  <a:pt x="1084" y="665"/>
                  <a:pt x="1084" y="673"/>
                </a:cubicBezTo>
                <a:cubicBezTo>
                  <a:pt x="1084" y="681"/>
                  <a:pt x="1091" y="688"/>
                  <a:pt x="1099" y="688"/>
                </a:cubicBezTo>
                <a:cubicBezTo>
                  <a:pt x="1107" y="688"/>
                  <a:pt x="1114" y="681"/>
                  <a:pt x="1114" y="673"/>
                </a:cubicBezTo>
                <a:cubicBezTo>
                  <a:pt x="1114" y="665"/>
                  <a:pt x="1107" y="658"/>
                  <a:pt x="1099" y="658"/>
                </a:cubicBezTo>
                <a:close/>
                <a:moveTo>
                  <a:pt x="1099" y="691"/>
                </a:moveTo>
                <a:cubicBezTo>
                  <a:pt x="1091" y="691"/>
                  <a:pt x="1084" y="698"/>
                  <a:pt x="1084" y="706"/>
                </a:cubicBezTo>
                <a:cubicBezTo>
                  <a:pt x="1084" y="714"/>
                  <a:pt x="1091" y="721"/>
                  <a:pt x="1099" y="721"/>
                </a:cubicBezTo>
                <a:cubicBezTo>
                  <a:pt x="1107" y="721"/>
                  <a:pt x="1114" y="714"/>
                  <a:pt x="1114" y="706"/>
                </a:cubicBezTo>
                <a:cubicBezTo>
                  <a:pt x="1114" y="698"/>
                  <a:pt x="1107" y="691"/>
                  <a:pt x="1099" y="691"/>
                </a:cubicBezTo>
                <a:close/>
                <a:moveTo>
                  <a:pt x="1099" y="724"/>
                </a:moveTo>
                <a:cubicBezTo>
                  <a:pt x="1091" y="724"/>
                  <a:pt x="1084" y="731"/>
                  <a:pt x="1084" y="739"/>
                </a:cubicBezTo>
                <a:cubicBezTo>
                  <a:pt x="1084" y="747"/>
                  <a:pt x="1091" y="754"/>
                  <a:pt x="1099" y="754"/>
                </a:cubicBezTo>
                <a:cubicBezTo>
                  <a:pt x="1107" y="754"/>
                  <a:pt x="1114" y="747"/>
                  <a:pt x="1114" y="739"/>
                </a:cubicBezTo>
                <a:cubicBezTo>
                  <a:pt x="1114" y="731"/>
                  <a:pt x="1107" y="724"/>
                  <a:pt x="1099" y="724"/>
                </a:cubicBezTo>
                <a:close/>
                <a:moveTo>
                  <a:pt x="1099" y="757"/>
                </a:moveTo>
                <a:cubicBezTo>
                  <a:pt x="1091" y="757"/>
                  <a:pt x="1084" y="764"/>
                  <a:pt x="1084" y="772"/>
                </a:cubicBezTo>
                <a:cubicBezTo>
                  <a:pt x="1084" y="780"/>
                  <a:pt x="1091" y="787"/>
                  <a:pt x="1099" y="787"/>
                </a:cubicBezTo>
                <a:cubicBezTo>
                  <a:pt x="1107" y="787"/>
                  <a:pt x="1114" y="780"/>
                  <a:pt x="1114" y="772"/>
                </a:cubicBezTo>
                <a:cubicBezTo>
                  <a:pt x="1114" y="764"/>
                  <a:pt x="1107" y="757"/>
                  <a:pt x="1099" y="757"/>
                </a:cubicBezTo>
                <a:close/>
                <a:moveTo>
                  <a:pt x="1099" y="790"/>
                </a:moveTo>
                <a:cubicBezTo>
                  <a:pt x="1091" y="790"/>
                  <a:pt x="1084" y="797"/>
                  <a:pt x="1084" y="805"/>
                </a:cubicBezTo>
                <a:cubicBezTo>
                  <a:pt x="1084" y="813"/>
                  <a:pt x="1091" y="820"/>
                  <a:pt x="1099" y="820"/>
                </a:cubicBezTo>
                <a:cubicBezTo>
                  <a:pt x="1107" y="820"/>
                  <a:pt x="1114" y="813"/>
                  <a:pt x="1114" y="805"/>
                </a:cubicBezTo>
                <a:cubicBezTo>
                  <a:pt x="1114" y="797"/>
                  <a:pt x="1107" y="790"/>
                  <a:pt x="1099" y="790"/>
                </a:cubicBezTo>
                <a:close/>
                <a:moveTo>
                  <a:pt x="1099" y="823"/>
                </a:moveTo>
                <a:cubicBezTo>
                  <a:pt x="1091" y="823"/>
                  <a:pt x="1084" y="830"/>
                  <a:pt x="1084" y="838"/>
                </a:cubicBezTo>
                <a:cubicBezTo>
                  <a:pt x="1084" y="846"/>
                  <a:pt x="1091" y="853"/>
                  <a:pt x="1099" y="853"/>
                </a:cubicBezTo>
                <a:cubicBezTo>
                  <a:pt x="1107" y="853"/>
                  <a:pt x="1114" y="846"/>
                  <a:pt x="1114" y="838"/>
                </a:cubicBezTo>
                <a:cubicBezTo>
                  <a:pt x="1114" y="830"/>
                  <a:pt x="1107" y="823"/>
                  <a:pt x="1099" y="823"/>
                </a:cubicBezTo>
                <a:close/>
                <a:moveTo>
                  <a:pt x="1099" y="856"/>
                </a:moveTo>
                <a:cubicBezTo>
                  <a:pt x="1091" y="856"/>
                  <a:pt x="1084" y="863"/>
                  <a:pt x="1084" y="871"/>
                </a:cubicBezTo>
                <a:cubicBezTo>
                  <a:pt x="1084" y="879"/>
                  <a:pt x="1091" y="886"/>
                  <a:pt x="1099" y="886"/>
                </a:cubicBezTo>
                <a:cubicBezTo>
                  <a:pt x="1107" y="886"/>
                  <a:pt x="1114" y="879"/>
                  <a:pt x="1114" y="871"/>
                </a:cubicBezTo>
                <a:cubicBezTo>
                  <a:pt x="1114" y="863"/>
                  <a:pt x="1107" y="856"/>
                  <a:pt x="1099" y="856"/>
                </a:cubicBezTo>
                <a:close/>
                <a:moveTo>
                  <a:pt x="1099" y="889"/>
                </a:moveTo>
                <a:cubicBezTo>
                  <a:pt x="1091" y="889"/>
                  <a:pt x="1084" y="895"/>
                  <a:pt x="1084" y="904"/>
                </a:cubicBezTo>
                <a:cubicBezTo>
                  <a:pt x="1084" y="912"/>
                  <a:pt x="1091" y="918"/>
                  <a:pt x="1099" y="918"/>
                </a:cubicBezTo>
                <a:cubicBezTo>
                  <a:pt x="1107" y="918"/>
                  <a:pt x="1114" y="912"/>
                  <a:pt x="1114" y="904"/>
                </a:cubicBezTo>
                <a:cubicBezTo>
                  <a:pt x="1114" y="895"/>
                  <a:pt x="1107" y="889"/>
                  <a:pt x="1099" y="889"/>
                </a:cubicBezTo>
                <a:close/>
                <a:moveTo>
                  <a:pt x="1099" y="922"/>
                </a:moveTo>
                <a:cubicBezTo>
                  <a:pt x="1091" y="922"/>
                  <a:pt x="1084" y="928"/>
                  <a:pt x="1084" y="937"/>
                </a:cubicBezTo>
                <a:cubicBezTo>
                  <a:pt x="1084" y="945"/>
                  <a:pt x="1091" y="951"/>
                  <a:pt x="1099" y="951"/>
                </a:cubicBezTo>
                <a:cubicBezTo>
                  <a:pt x="1107" y="951"/>
                  <a:pt x="1114" y="945"/>
                  <a:pt x="1114" y="937"/>
                </a:cubicBezTo>
                <a:cubicBezTo>
                  <a:pt x="1114" y="928"/>
                  <a:pt x="1107" y="922"/>
                  <a:pt x="1099" y="922"/>
                </a:cubicBezTo>
                <a:close/>
                <a:moveTo>
                  <a:pt x="1099" y="955"/>
                </a:moveTo>
                <a:cubicBezTo>
                  <a:pt x="1091" y="955"/>
                  <a:pt x="1084" y="961"/>
                  <a:pt x="1084" y="970"/>
                </a:cubicBezTo>
                <a:cubicBezTo>
                  <a:pt x="1084" y="978"/>
                  <a:pt x="1091" y="984"/>
                  <a:pt x="1099" y="984"/>
                </a:cubicBezTo>
                <a:cubicBezTo>
                  <a:pt x="1107" y="984"/>
                  <a:pt x="1114" y="978"/>
                  <a:pt x="1114" y="970"/>
                </a:cubicBezTo>
                <a:cubicBezTo>
                  <a:pt x="1114" y="961"/>
                  <a:pt x="1107" y="955"/>
                  <a:pt x="1099" y="955"/>
                </a:cubicBezTo>
                <a:close/>
                <a:moveTo>
                  <a:pt x="1099" y="988"/>
                </a:moveTo>
                <a:cubicBezTo>
                  <a:pt x="1091" y="988"/>
                  <a:pt x="1084" y="994"/>
                  <a:pt x="1084" y="1002"/>
                </a:cubicBezTo>
                <a:cubicBezTo>
                  <a:pt x="1084" y="1011"/>
                  <a:pt x="1091" y="1017"/>
                  <a:pt x="1099" y="1017"/>
                </a:cubicBezTo>
                <a:cubicBezTo>
                  <a:pt x="1107" y="1017"/>
                  <a:pt x="1114" y="1011"/>
                  <a:pt x="1114" y="1002"/>
                </a:cubicBezTo>
                <a:cubicBezTo>
                  <a:pt x="1114" y="994"/>
                  <a:pt x="1107" y="988"/>
                  <a:pt x="1099" y="988"/>
                </a:cubicBezTo>
                <a:close/>
                <a:moveTo>
                  <a:pt x="1099" y="1021"/>
                </a:moveTo>
                <a:cubicBezTo>
                  <a:pt x="1091" y="1021"/>
                  <a:pt x="1084" y="1027"/>
                  <a:pt x="1084" y="1035"/>
                </a:cubicBezTo>
                <a:cubicBezTo>
                  <a:pt x="1084" y="1044"/>
                  <a:pt x="1091" y="1050"/>
                  <a:pt x="1099" y="1050"/>
                </a:cubicBezTo>
                <a:cubicBezTo>
                  <a:pt x="1107" y="1050"/>
                  <a:pt x="1114" y="1044"/>
                  <a:pt x="1114" y="1035"/>
                </a:cubicBezTo>
                <a:cubicBezTo>
                  <a:pt x="1114" y="1027"/>
                  <a:pt x="1107" y="1021"/>
                  <a:pt x="1099" y="1021"/>
                </a:cubicBezTo>
                <a:close/>
                <a:moveTo>
                  <a:pt x="1099" y="1053"/>
                </a:moveTo>
                <a:cubicBezTo>
                  <a:pt x="1091" y="1053"/>
                  <a:pt x="1084" y="1060"/>
                  <a:pt x="1084" y="1068"/>
                </a:cubicBezTo>
                <a:cubicBezTo>
                  <a:pt x="1084" y="1076"/>
                  <a:pt x="1091" y="1083"/>
                  <a:pt x="1099" y="1083"/>
                </a:cubicBezTo>
                <a:cubicBezTo>
                  <a:pt x="1107" y="1083"/>
                  <a:pt x="1114" y="1076"/>
                  <a:pt x="1114" y="1068"/>
                </a:cubicBezTo>
                <a:cubicBezTo>
                  <a:pt x="1114" y="1060"/>
                  <a:pt x="1107" y="1053"/>
                  <a:pt x="1099" y="1053"/>
                </a:cubicBezTo>
                <a:close/>
                <a:moveTo>
                  <a:pt x="1099" y="1086"/>
                </a:moveTo>
                <a:cubicBezTo>
                  <a:pt x="1091" y="1086"/>
                  <a:pt x="1084" y="1093"/>
                  <a:pt x="1084" y="1101"/>
                </a:cubicBezTo>
                <a:cubicBezTo>
                  <a:pt x="1084" y="1109"/>
                  <a:pt x="1091" y="1116"/>
                  <a:pt x="1099" y="1116"/>
                </a:cubicBezTo>
                <a:cubicBezTo>
                  <a:pt x="1107" y="1116"/>
                  <a:pt x="1114" y="1109"/>
                  <a:pt x="1114" y="1101"/>
                </a:cubicBezTo>
                <a:cubicBezTo>
                  <a:pt x="1114" y="1093"/>
                  <a:pt x="1107" y="1086"/>
                  <a:pt x="1099" y="1086"/>
                </a:cubicBezTo>
                <a:close/>
                <a:moveTo>
                  <a:pt x="1099" y="1119"/>
                </a:moveTo>
                <a:cubicBezTo>
                  <a:pt x="1091" y="1119"/>
                  <a:pt x="1084" y="1126"/>
                  <a:pt x="1084" y="1134"/>
                </a:cubicBezTo>
                <a:cubicBezTo>
                  <a:pt x="1084" y="1142"/>
                  <a:pt x="1091" y="1149"/>
                  <a:pt x="1099" y="1149"/>
                </a:cubicBezTo>
                <a:cubicBezTo>
                  <a:pt x="1107" y="1149"/>
                  <a:pt x="1114" y="1142"/>
                  <a:pt x="1114" y="1134"/>
                </a:cubicBezTo>
                <a:cubicBezTo>
                  <a:pt x="1114" y="1126"/>
                  <a:pt x="1107" y="1119"/>
                  <a:pt x="1099" y="1119"/>
                </a:cubicBezTo>
                <a:close/>
                <a:moveTo>
                  <a:pt x="1099" y="1152"/>
                </a:moveTo>
                <a:cubicBezTo>
                  <a:pt x="1091" y="1152"/>
                  <a:pt x="1084" y="1159"/>
                  <a:pt x="1084" y="1167"/>
                </a:cubicBezTo>
                <a:cubicBezTo>
                  <a:pt x="1084" y="1175"/>
                  <a:pt x="1091" y="1182"/>
                  <a:pt x="1099" y="1182"/>
                </a:cubicBezTo>
                <a:cubicBezTo>
                  <a:pt x="1107" y="1182"/>
                  <a:pt x="1114" y="1175"/>
                  <a:pt x="1114" y="1167"/>
                </a:cubicBezTo>
                <a:cubicBezTo>
                  <a:pt x="1114" y="1159"/>
                  <a:pt x="1107" y="1152"/>
                  <a:pt x="1099" y="1152"/>
                </a:cubicBezTo>
                <a:close/>
                <a:moveTo>
                  <a:pt x="1099" y="1185"/>
                </a:moveTo>
                <a:cubicBezTo>
                  <a:pt x="1091" y="1185"/>
                  <a:pt x="1084" y="1192"/>
                  <a:pt x="1084" y="1200"/>
                </a:cubicBezTo>
                <a:cubicBezTo>
                  <a:pt x="1084" y="1208"/>
                  <a:pt x="1091" y="1215"/>
                  <a:pt x="1099" y="1215"/>
                </a:cubicBezTo>
                <a:cubicBezTo>
                  <a:pt x="1107" y="1215"/>
                  <a:pt x="1114" y="1208"/>
                  <a:pt x="1114" y="1200"/>
                </a:cubicBezTo>
                <a:cubicBezTo>
                  <a:pt x="1114" y="1192"/>
                  <a:pt x="1107" y="1185"/>
                  <a:pt x="1099" y="1185"/>
                </a:cubicBezTo>
                <a:close/>
                <a:moveTo>
                  <a:pt x="1099" y="1218"/>
                </a:moveTo>
                <a:cubicBezTo>
                  <a:pt x="1091" y="1218"/>
                  <a:pt x="1084" y="1225"/>
                  <a:pt x="1084" y="1233"/>
                </a:cubicBezTo>
                <a:cubicBezTo>
                  <a:pt x="1084" y="1241"/>
                  <a:pt x="1091" y="1248"/>
                  <a:pt x="1099" y="1248"/>
                </a:cubicBezTo>
                <a:cubicBezTo>
                  <a:pt x="1107" y="1248"/>
                  <a:pt x="1114" y="1241"/>
                  <a:pt x="1114" y="1233"/>
                </a:cubicBezTo>
                <a:cubicBezTo>
                  <a:pt x="1114" y="1225"/>
                  <a:pt x="1107" y="1218"/>
                  <a:pt x="1099" y="1218"/>
                </a:cubicBezTo>
                <a:close/>
                <a:moveTo>
                  <a:pt x="1099" y="1251"/>
                </a:moveTo>
                <a:cubicBezTo>
                  <a:pt x="1091" y="1251"/>
                  <a:pt x="1084" y="1258"/>
                  <a:pt x="1084" y="1266"/>
                </a:cubicBezTo>
                <a:cubicBezTo>
                  <a:pt x="1084" y="1274"/>
                  <a:pt x="1091" y="1281"/>
                  <a:pt x="1099" y="1281"/>
                </a:cubicBezTo>
                <a:cubicBezTo>
                  <a:pt x="1107" y="1281"/>
                  <a:pt x="1114" y="1274"/>
                  <a:pt x="1114" y="1266"/>
                </a:cubicBezTo>
                <a:cubicBezTo>
                  <a:pt x="1114" y="1258"/>
                  <a:pt x="1107" y="1251"/>
                  <a:pt x="1099" y="1251"/>
                </a:cubicBezTo>
                <a:close/>
                <a:moveTo>
                  <a:pt x="1099" y="1284"/>
                </a:moveTo>
                <a:cubicBezTo>
                  <a:pt x="1091" y="1284"/>
                  <a:pt x="1084" y="1291"/>
                  <a:pt x="1084" y="1299"/>
                </a:cubicBezTo>
                <a:cubicBezTo>
                  <a:pt x="1084" y="1307"/>
                  <a:pt x="1091" y="1314"/>
                  <a:pt x="1099" y="1314"/>
                </a:cubicBezTo>
                <a:cubicBezTo>
                  <a:pt x="1107" y="1314"/>
                  <a:pt x="1114" y="1307"/>
                  <a:pt x="1114" y="1299"/>
                </a:cubicBezTo>
                <a:cubicBezTo>
                  <a:pt x="1114" y="1291"/>
                  <a:pt x="1107" y="1284"/>
                  <a:pt x="1099" y="1284"/>
                </a:cubicBezTo>
                <a:close/>
                <a:moveTo>
                  <a:pt x="1099" y="1317"/>
                </a:moveTo>
                <a:cubicBezTo>
                  <a:pt x="1091" y="1317"/>
                  <a:pt x="1084" y="1323"/>
                  <a:pt x="1084" y="1332"/>
                </a:cubicBezTo>
                <a:cubicBezTo>
                  <a:pt x="1084" y="1340"/>
                  <a:pt x="1091" y="1346"/>
                  <a:pt x="1099" y="1346"/>
                </a:cubicBezTo>
                <a:cubicBezTo>
                  <a:pt x="1107" y="1346"/>
                  <a:pt x="1114" y="1340"/>
                  <a:pt x="1114" y="1332"/>
                </a:cubicBezTo>
                <a:cubicBezTo>
                  <a:pt x="1114" y="1323"/>
                  <a:pt x="1107" y="1317"/>
                  <a:pt x="1099" y="1317"/>
                </a:cubicBezTo>
                <a:close/>
                <a:moveTo>
                  <a:pt x="1099" y="1350"/>
                </a:moveTo>
                <a:cubicBezTo>
                  <a:pt x="1091" y="1350"/>
                  <a:pt x="1084" y="1356"/>
                  <a:pt x="1084" y="1365"/>
                </a:cubicBezTo>
                <a:cubicBezTo>
                  <a:pt x="1084" y="1373"/>
                  <a:pt x="1091" y="1379"/>
                  <a:pt x="1099" y="1379"/>
                </a:cubicBezTo>
                <a:cubicBezTo>
                  <a:pt x="1107" y="1379"/>
                  <a:pt x="1114" y="1373"/>
                  <a:pt x="1114" y="1365"/>
                </a:cubicBezTo>
                <a:cubicBezTo>
                  <a:pt x="1114" y="1356"/>
                  <a:pt x="1107" y="1350"/>
                  <a:pt x="1099" y="1350"/>
                </a:cubicBezTo>
                <a:close/>
                <a:moveTo>
                  <a:pt x="1099" y="1383"/>
                </a:moveTo>
                <a:cubicBezTo>
                  <a:pt x="1091" y="1383"/>
                  <a:pt x="1084" y="1389"/>
                  <a:pt x="1084" y="1397"/>
                </a:cubicBezTo>
                <a:cubicBezTo>
                  <a:pt x="1084" y="1406"/>
                  <a:pt x="1091" y="1412"/>
                  <a:pt x="1099" y="1412"/>
                </a:cubicBezTo>
                <a:cubicBezTo>
                  <a:pt x="1107" y="1412"/>
                  <a:pt x="1114" y="1406"/>
                  <a:pt x="1114" y="1397"/>
                </a:cubicBezTo>
                <a:cubicBezTo>
                  <a:pt x="1114" y="1389"/>
                  <a:pt x="1107" y="1383"/>
                  <a:pt x="1099" y="1383"/>
                </a:cubicBezTo>
                <a:close/>
                <a:moveTo>
                  <a:pt x="1099" y="1416"/>
                </a:moveTo>
                <a:cubicBezTo>
                  <a:pt x="1091" y="1416"/>
                  <a:pt x="1084" y="1422"/>
                  <a:pt x="1084" y="1430"/>
                </a:cubicBezTo>
                <a:cubicBezTo>
                  <a:pt x="1084" y="1439"/>
                  <a:pt x="1091" y="1445"/>
                  <a:pt x="1099" y="1445"/>
                </a:cubicBezTo>
                <a:cubicBezTo>
                  <a:pt x="1107" y="1445"/>
                  <a:pt x="1114" y="1439"/>
                  <a:pt x="1114" y="1430"/>
                </a:cubicBezTo>
                <a:cubicBezTo>
                  <a:pt x="1114" y="1422"/>
                  <a:pt x="1107" y="1416"/>
                  <a:pt x="1099" y="1416"/>
                </a:cubicBezTo>
                <a:close/>
                <a:moveTo>
                  <a:pt x="1132" y="0"/>
                </a:moveTo>
                <a:cubicBezTo>
                  <a:pt x="1124" y="0"/>
                  <a:pt x="1117" y="7"/>
                  <a:pt x="1117" y="15"/>
                </a:cubicBezTo>
                <a:cubicBezTo>
                  <a:pt x="1117" y="23"/>
                  <a:pt x="1124" y="30"/>
                  <a:pt x="1132" y="30"/>
                </a:cubicBezTo>
                <a:cubicBezTo>
                  <a:pt x="1140" y="30"/>
                  <a:pt x="1147" y="23"/>
                  <a:pt x="1147" y="15"/>
                </a:cubicBezTo>
                <a:cubicBezTo>
                  <a:pt x="1147" y="7"/>
                  <a:pt x="1140" y="0"/>
                  <a:pt x="1132" y="0"/>
                </a:cubicBezTo>
                <a:close/>
                <a:moveTo>
                  <a:pt x="1132" y="33"/>
                </a:moveTo>
                <a:cubicBezTo>
                  <a:pt x="1124" y="33"/>
                  <a:pt x="1117" y="40"/>
                  <a:pt x="1117" y="48"/>
                </a:cubicBezTo>
                <a:cubicBezTo>
                  <a:pt x="1117" y="56"/>
                  <a:pt x="1124" y="63"/>
                  <a:pt x="1132" y="63"/>
                </a:cubicBezTo>
                <a:cubicBezTo>
                  <a:pt x="1140" y="63"/>
                  <a:pt x="1147" y="56"/>
                  <a:pt x="1147" y="48"/>
                </a:cubicBezTo>
                <a:cubicBezTo>
                  <a:pt x="1147" y="40"/>
                  <a:pt x="1140" y="33"/>
                  <a:pt x="1132" y="33"/>
                </a:cubicBezTo>
                <a:close/>
                <a:moveTo>
                  <a:pt x="1132" y="66"/>
                </a:moveTo>
                <a:cubicBezTo>
                  <a:pt x="1124" y="66"/>
                  <a:pt x="1117" y="72"/>
                  <a:pt x="1117" y="81"/>
                </a:cubicBezTo>
                <a:cubicBezTo>
                  <a:pt x="1117" y="89"/>
                  <a:pt x="1124" y="95"/>
                  <a:pt x="1132" y="95"/>
                </a:cubicBezTo>
                <a:cubicBezTo>
                  <a:pt x="1140" y="95"/>
                  <a:pt x="1147" y="89"/>
                  <a:pt x="1147" y="81"/>
                </a:cubicBezTo>
                <a:cubicBezTo>
                  <a:pt x="1147" y="72"/>
                  <a:pt x="1140" y="66"/>
                  <a:pt x="1132" y="66"/>
                </a:cubicBezTo>
                <a:close/>
                <a:moveTo>
                  <a:pt x="1132" y="99"/>
                </a:moveTo>
                <a:cubicBezTo>
                  <a:pt x="1124" y="99"/>
                  <a:pt x="1117" y="105"/>
                  <a:pt x="1117" y="114"/>
                </a:cubicBezTo>
                <a:cubicBezTo>
                  <a:pt x="1117" y="122"/>
                  <a:pt x="1124" y="128"/>
                  <a:pt x="1132" y="128"/>
                </a:cubicBezTo>
                <a:cubicBezTo>
                  <a:pt x="1140" y="128"/>
                  <a:pt x="1147" y="122"/>
                  <a:pt x="1147" y="114"/>
                </a:cubicBezTo>
                <a:cubicBezTo>
                  <a:pt x="1147" y="105"/>
                  <a:pt x="1140" y="99"/>
                  <a:pt x="1132" y="99"/>
                </a:cubicBezTo>
                <a:close/>
                <a:moveTo>
                  <a:pt x="1132" y="132"/>
                </a:moveTo>
                <a:cubicBezTo>
                  <a:pt x="1124" y="132"/>
                  <a:pt x="1117" y="138"/>
                  <a:pt x="1117" y="147"/>
                </a:cubicBezTo>
                <a:cubicBezTo>
                  <a:pt x="1117" y="155"/>
                  <a:pt x="1124" y="161"/>
                  <a:pt x="1132" y="161"/>
                </a:cubicBezTo>
                <a:cubicBezTo>
                  <a:pt x="1140" y="161"/>
                  <a:pt x="1147" y="155"/>
                  <a:pt x="1147" y="147"/>
                </a:cubicBezTo>
                <a:cubicBezTo>
                  <a:pt x="1147" y="138"/>
                  <a:pt x="1140" y="132"/>
                  <a:pt x="1132" y="132"/>
                </a:cubicBezTo>
                <a:close/>
                <a:moveTo>
                  <a:pt x="1132" y="165"/>
                </a:moveTo>
                <a:cubicBezTo>
                  <a:pt x="1124" y="165"/>
                  <a:pt x="1117" y="171"/>
                  <a:pt x="1117" y="179"/>
                </a:cubicBezTo>
                <a:cubicBezTo>
                  <a:pt x="1117" y="188"/>
                  <a:pt x="1124" y="194"/>
                  <a:pt x="1132" y="194"/>
                </a:cubicBezTo>
                <a:cubicBezTo>
                  <a:pt x="1140" y="194"/>
                  <a:pt x="1147" y="188"/>
                  <a:pt x="1147" y="179"/>
                </a:cubicBezTo>
                <a:cubicBezTo>
                  <a:pt x="1147" y="171"/>
                  <a:pt x="1140" y="165"/>
                  <a:pt x="1132" y="165"/>
                </a:cubicBezTo>
                <a:close/>
                <a:moveTo>
                  <a:pt x="1132" y="198"/>
                </a:moveTo>
                <a:cubicBezTo>
                  <a:pt x="1124" y="198"/>
                  <a:pt x="1117" y="204"/>
                  <a:pt x="1117" y="212"/>
                </a:cubicBezTo>
                <a:cubicBezTo>
                  <a:pt x="1117" y="221"/>
                  <a:pt x="1124" y="227"/>
                  <a:pt x="1132" y="227"/>
                </a:cubicBezTo>
                <a:cubicBezTo>
                  <a:pt x="1140" y="227"/>
                  <a:pt x="1147" y="221"/>
                  <a:pt x="1147" y="212"/>
                </a:cubicBezTo>
                <a:cubicBezTo>
                  <a:pt x="1147" y="204"/>
                  <a:pt x="1140" y="198"/>
                  <a:pt x="1132" y="198"/>
                </a:cubicBezTo>
                <a:close/>
                <a:moveTo>
                  <a:pt x="1132" y="230"/>
                </a:moveTo>
                <a:cubicBezTo>
                  <a:pt x="1124" y="230"/>
                  <a:pt x="1117" y="237"/>
                  <a:pt x="1117" y="245"/>
                </a:cubicBezTo>
                <a:cubicBezTo>
                  <a:pt x="1117" y="253"/>
                  <a:pt x="1124" y="260"/>
                  <a:pt x="1132" y="260"/>
                </a:cubicBezTo>
                <a:cubicBezTo>
                  <a:pt x="1140" y="260"/>
                  <a:pt x="1147" y="253"/>
                  <a:pt x="1147" y="245"/>
                </a:cubicBezTo>
                <a:cubicBezTo>
                  <a:pt x="1147" y="237"/>
                  <a:pt x="1140" y="230"/>
                  <a:pt x="1132" y="230"/>
                </a:cubicBezTo>
                <a:close/>
                <a:moveTo>
                  <a:pt x="1132" y="263"/>
                </a:moveTo>
                <a:cubicBezTo>
                  <a:pt x="1124" y="263"/>
                  <a:pt x="1117" y="270"/>
                  <a:pt x="1117" y="278"/>
                </a:cubicBezTo>
                <a:cubicBezTo>
                  <a:pt x="1117" y="286"/>
                  <a:pt x="1124" y="293"/>
                  <a:pt x="1132" y="293"/>
                </a:cubicBezTo>
                <a:cubicBezTo>
                  <a:pt x="1140" y="293"/>
                  <a:pt x="1147" y="286"/>
                  <a:pt x="1147" y="278"/>
                </a:cubicBezTo>
                <a:cubicBezTo>
                  <a:pt x="1147" y="270"/>
                  <a:pt x="1140" y="263"/>
                  <a:pt x="1132" y="263"/>
                </a:cubicBezTo>
                <a:close/>
                <a:moveTo>
                  <a:pt x="1132" y="296"/>
                </a:moveTo>
                <a:cubicBezTo>
                  <a:pt x="1124" y="296"/>
                  <a:pt x="1117" y="303"/>
                  <a:pt x="1117" y="311"/>
                </a:cubicBezTo>
                <a:cubicBezTo>
                  <a:pt x="1117" y="319"/>
                  <a:pt x="1124" y="326"/>
                  <a:pt x="1132" y="326"/>
                </a:cubicBezTo>
                <a:cubicBezTo>
                  <a:pt x="1140" y="326"/>
                  <a:pt x="1147" y="319"/>
                  <a:pt x="1147" y="311"/>
                </a:cubicBezTo>
                <a:cubicBezTo>
                  <a:pt x="1147" y="303"/>
                  <a:pt x="1140" y="296"/>
                  <a:pt x="1132" y="296"/>
                </a:cubicBezTo>
                <a:close/>
                <a:moveTo>
                  <a:pt x="1132" y="329"/>
                </a:moveTo>
                <a:cubicBezTo>
                  <a:pt x="1124" y="329"/>
                  <a:pt x="1117" y="336"/>
                  <a:pt x="1117" y="344"/>
                </a:cubicBezTo>
                <a:cubicBezTo>
                  <a:pt x="1117" y="352"/>
                  <a:pt x="1124" y="359"/>
                  <a:pt x="1132" y="359"/>
                </a:cubicBezTo>
                <a:cubicBezTo>
                  <a:pt x="1140" y="359"/>
                  <a:pt x="1147" y="352"/>
                  <a:pt x="1147" y="344"/>
                </a:cubicBezTo>
                <a:cubicBezTo>
                  <a:pt x="1147" y="336"/>
                  <a:pt x="1140" y="329"/>
                  <a:pt x="1132" y="329"/>
                </a:cubicBezTo>
                <a:close/>
                <a:moveTo>
                  <a:pt x="1132" y="362"/>
                </a:moveTo>
                <a:cubicBezTo>
                  <a:pt x="1124" y="362"/>
                  <a:pt x="1117" y="369"/>
                  <a:pt x="1117" y="377"/>
                </a:cubicBezTo>
                <a:cubicBezTo>
                  <a:pt x="1117" y="385"/>
                  <a:pt x="1124" y="392"/>
                  <a:pt x="1132" y="392"/>
                </a:cubicBezTo>
                <a:cubicBezTo>
                  <a:pt x="1140" y="392"/>
                  <a:pt x="1147" y="385"/>
                  <a:pt x="1147" y="377"/>
                </a:cubicBezTo>
                <a:cubicBezTo>
                  <a:pt x="1147" y="369"/>
                  <a:pt x="1140" y="362"/>
                  <a:pt x="1132" y="362"/>
                </a:cubicBezTo>
                <a:close/>
                <a:moveTo>
                  <a:pt x="1132" y="395"/>
                </a:moveTo>
                <a:cubicBezTo>
                  <a:pt x="1124" y="395"/>
                  <a:pt x="1117" y="402"/>
                  <a:pt x="1117" y="410"/>
                </a:cubicBezTo>
                <a:cubicBezTo>
                  <a:pt x="1117" y="418"/>
                  <a:pt x="1124" y="425"/>
                  <a:pt x="1132" y="425"/>
                </a:cubicBezTo>
                <a:cubicBezTo>
                  <a:pt x="1140" y="425"/>
                  <a:pt x="1147" y="418"/>
                  <a:pt x="1147" y="410"/>
                </a:cubicBezTo>
                <a:cubicBezTo>
                  <a:pt x="1147" y="402"/>
                  <a:pt x="1140" y="395"/>
                  <a:pt x="1132" y="395"/>
                </a:cubicBezTo>
                <a:close/>
                <a:moveTo>
                  <a:pt x="1132" y="428"/>
                </a:moveTo>
                <a:cubicBezTo>
                  <a:pt x="1124" y="428"/>
                  <a:pt x="1117" y="435"/>
                  <a:pt x="1117" y="443"/>
                </a:cubicBezTo>
                <a:cubicBezTo>
                  <a:pt x="1117" y="451"/>
                  <a:pt x="1124" y="458"/>
                  <a:pt x="1132" y="458"/>
                </a:cubicBezTo>
                <a:cubicBezTo>
                  <a:pt x="1140" y="458"/>
                  <a:pt x="1147" y="451"/>
                  <a:pt x="1147" y="443"/>
                </a:cubicBezTo>
                <a:cubicBezTo>
                  <a:pt x="1147" y="435"/>
                  <a:pt x="1140" y="428"/>
                  <a:pt x="1132" y="428"/>
                </a:cubicBezTo>
                <a:close/>
                <a:moveTo>
                  <a:pt x="1132" y="461"/>
                </a:moveTo>
                <a:cubicBezTo>
                  <a:pt x="1124" y="461"/>
                  <a:pt x="1117" y="468"/>
                  <a:pt x="1117" y="476"/>
                </a:cubicBezTo>
                <a:cubicBezTo>
                  <a:pt x="1117" y="484"/>
                  <a:pt x="1124" y="491"/>
                  <a:pt x="1132" y="491"/>
                </a:cubicBezTo>
                <a:cubicBezTo>
                  <a:pt x="1140" y="491"/>
                  <a:pt x="1147" y="484"/>
                  <a:pt x="1147" y="476"/>
                </a:cubicBezTo>
                <a:cubicBezTo>
                  <a:pt x="1147" y="468"/>
                  <a:pt x="1140" y="461"/>
                  <a:pt x="1132" y="461"/>
                </a:cubicBezTo>
                <a:close/>
                <a:moveTo>
                  <a:pt x="1132" y="494"/>
                </a:moveTo>
                <a:cubicBezTo>
                  <a:pt x="1124" y="494"/>
                  <a:pt x="1117" y="500"/>
                  <a:pt x="1117" y="509"/>
                </a:cubicBezTo>
                <a:cubicBezTo>
                  <a:pt x="1117" y="517"/>
                  <a:pt x="1124" y="523"/>
                  <a:pt x="1132" y="523"/>
                </a:cubicBezTo>
                <a:cubicBezTo>
                  <a:pt x="1140" y="523"/>
                  <a:pt x="1147" y="517"/>
                  <a:pt x="1147" y="509"/>
                </a:cubicBezTo>
                <a:cubicBezTo>
                  <a:pt x="1147" y="500"/>
                  <a:pt x="1140" y="494"/>
                  <a:pt x="1132" y="494"/>
                </a:cubicBezTo>
                <a:close/>
                <a:moveTo>
                  <a:pt x="1132" y="527"/>
                </a:moveTo>
                <a:cubicBezTo>
                  <a:pt x="1124" y="527"/>
                  <a:pt x="1117" y="533"/>
                  <a:pt x="1117" y="542"/>
                </a:cubicBezTo>
                <a:cubicBezTo>
                  <a:pt x="1117" y="550"/>
                  <a:pt x="1124" y="556"/>
                  <a:pt x="1132" y="556"/>
                </a:cubicBezTo>
                <a:cubicBezTo>
                  <a:pt x="1140" y="556"/>
                  <a:pt x="1147" y="550"/>
                  <a:pt x="1147" y="542"/>
                </a:cubicBezTo>
                <a:cubicBezTo>
                  <a:pt x="1147" y="533"/>
                  <a:pt x="1140" y="527"/>
                  <a:pt x="1132" y="527"/>
                </a:cubicBezTo>
                <a:close/>
                <a:moveTo>
                  <a:pt x="1132" y="560"/>
                </a:moveTo>
                <a:cubicBezTo>
                  <a:pt x="1124" y="560"/>
                  <a:pt x="1117" y="566"/>
                  <a:pt x="1117" y="574"/>
                </a:cubicBezTo>
                <a:cubicBezTo>
                  <a:pt x="1117" y="583"/>
                  <a:pt x="1124" y="589"/>
                  <a:pt x="1132" y="589"/>
                </a:cubicBezTo>
                <a:cubicBezTo>
                  <a:pt x="1140" y="589"/>
                  <a:pt x="1147" y="583"/>
                  <a:pt x="1147" y="574"/>
                </a:cubicBezTo>
                <a:cubicBezTo>
                  <a:pt x="1147" y="566"/>
                  <a:pt x="1140" y="560"/>
                  <a:pt x="1132" y="560"/>
                </a:cubicBezTo>
                <a:close/>
                <a:moveTo>
                  <a:pt x="1132" y="593"/>
                </a:moveTo>
                <a:cubicBezTo>
                  <a:pt x="1124" y="593"/>
                  <a:pt x="1117" y="599"/>
                  <a:pt x="1117" y="607"/>
                </a:cubicBezTo>
                <a:cubicBezTo>
                  <a:pt x="1117" y="616"/>
                  <a:pt x="1124" y="622"/>
                  <a:pt x="1132" y="622"/>
                </a:cubicBezTo>
                <a:cubicBezTo>
                  <a:pt x="1140" y="622"/>
                  <a:pt x="1147" y="616"/>
                  <a:pt x="1147" y="607"/>
                </a:cubicBezTo>
                <a:cubicBezTo>
                  <a:pt x="1147" y="599"/>
                  <a:pt x="1140" y="593"/>
                  <a:pt x="1132" y="593"/>
                </a:cubicBezTo>
                <a:close/>
                <a:moveTo>
                  <a:pt x="1132" y="625"/>
                </a:moveTo>
                <a:cubicBezTo>
                  <a:pt x="1124" y="625"/>
                  <a:pt x="1117" y="632"/>
                  <a:pt x="1117" y="640"/>
                </a:cubicBezTo>
                <a:cubicBezTo>
                  <a:pt x="1117" y="648"/>
                  <a:pt x="1124" y="655"/>
                  <a:pt x="1132" y="655"/>
                </a:cubicBezTo>
                <a:cubicBezTo>
                  <a:pt x="1140" y="655"/>
                  <a:pt x="1147" y="648"/>
                  <a:pt x="1147" y="640"/>
                </a:cubicBezTo>
                <a:cubicBezTo>
                  <a:pt x="1147" y="632"/>
                  <a:pt x="1140" y="625"/>
                  <a:pt x="1132" y="625"/>
                </a:cubicBezTo>
                <a:close/>
                <a:moveTo>
                  <a:pt x="1132" y="658"/>
                </a:moveTo>
                <a:cubicBezTo>
                  <a:pt x="1124" y="658"/>
                  <a:pt x="1117" y="665"/>
                  <a:pt x="1117" y="673"/>
                </a:cubicBezTo>
                <a:cubicBezTo>
                  <a:pt x="1117" y="681"/>
                  <a:pt x="1124" y="688"/>
                  <a:pt x="1132" y="688"/>
                </a:cubicBezTo>
                <a:cubicBezTo>
                  <a:pt x="1140" y="688"/>
                  <a:pt x="1147" y="681"/>
                  <a:pt x="1147" y="673"/>
                </a:cubicBezTo>
                <a:cubicBezTo>
                  <a:pt x="1147" y="665"/>
                  <a:pt x="1140" y="658"/>
                  <a:pt x="1132" y="658"/>
                </a:cubicBezTo>
                <a:close/>
                <a:moveTo>
                  <a:pt x="1132" y="691"/>
                </a:moveTo>
                <a:cubicBezTo>
                  <a:pt x="1124" y="691"/>
                  <a:pt x="1117" y="698"/>
                  <a:pt x="1117" y="706"/>
                </a:cubicBezTo>
                <a:cubicBezTo>
                  <a:pt x="1117" y="714"/>
                  <a:pt x="1124" y="721"/>
                  <a:pt x="1132" y="721"/>
                </a:cubicBezTo>
                <a:cubicBezTo>
                  <a:pt x="1140" y="721"/>
                  <a:pt x="1147" y="714"/>
                  <a:pt x="1147" y="706"/>
                </a:cubicBezTo>
                <a:cubicBezTo>
                  <a:pt x="1147" y="698"/>
                  <a:pt x="1140" y="691"/>
                  <a:pt x="1132" y="691"/>
                </a:cubicBezTo>
                <a:close/>
                <a:moveTo>
                  <a:pt x="1132" y="724"/>
                </a:moveTo>
                <a:cubicBezTo>
                  <a:pt x="1124" y="724"/>
                  <a:pt x="1117" y="731"/>
                  <a:pt x="1117" y="739"/>
                </a:cubicBezTo>
                <a:cubicBezTo>
                  <a:pt x="1117" y="747"/>
                  <a:pt x="1124" y="754"/>
                  <a:pt x="1132" y="754"/>
                </a:cubicBezTo>
                <a:cubicBezTo>
                  <a:pt x="1140" y="754"/>
                  <a:pt x="1147" y="747"/>
                  <a:pt x="1147" y="739"/>
                </a:cubicBezTo>
                <a:cubicBezTo>
                  <a:pt x="1147" y="731"/>
                  <a:pt x="1140" y="724"/>
                  <a:pt x="1132" y="724"/>
                </a:cubicBezTo>
                <a:close/>
                <a:moveTo>
                  <a:pt x="1132" y="757"/>
                </a:moveTo>
                <a:cubicBezTo>
                  <a:pt x="1124" y="757"/>
                  <a:pt x="1117" y="764"/>
                  <a:pt x="1117" y="772"/>
                </a:cubicBezTo>
                <a:cubicBezTo>
                  <a:pt x="1117" y="780"/>
                  <a:pt x="1124" y="787"/>
                  <a:pt x="1132" y="787"/>
                </a:cubicBezTo>
                <a:cubicBezTo>
                  <a:pt x="1140" y="787"/>
                  <a:pt x="1147" y="780"/>
                  <a:pt x="1147" y="772"/>
                </a:cubicBezTo>
                <a:cubicBezTo>
                  <a:pt x="1147" y="764"/>
                  <a:pt x="1140" y="757"/>
                  <a:pt x="1132" y="757"/>
                </a:cubicBezTo>
                <a:close/>
                <a:moveTo>
                  <a:pt x="1132" y="790"/>
                </a:moveTo>
                <a:cubicBezTo>
                  <a:pt x="1124" y="790"/>
                  <a:pt x="1117" y="797"/>
                  <a:pt x="1117" y="805"/>
                </a:cubicBezTo>
                <a:cubicBezTo>
                  <a:pt x="1117" y="813"/>
                  <a:pt x="1124" y="820"/>
                  <a:pt x="1132" y="820"/>
                </a:cubicBezTo>
                <a:cubicBezTo>
                  <a:pt x="1140" y="820"/>
                  <a:pt x="1147" y="813"/>
                  <a:pt x="1147" y="805"/>
                </a:cubicBezTo>
                <a:cubicBezTo>
                  <a:pt x="1147" y="797"/>
                  <a:pt x="1140" y="790"/>
                  <a:pt x="1132" y="790"/>
                </a:cubicBezTo>
                <a:close/>
                <a:moveTo>
                  <a:pt x="1132" y="823"/>
                </a:moveTo>
                <a:cubicBezTo>
                  <a:pt x="1124" y="823"/>
                  <a:pt x="1117" y="830"/>
                  <a:pt x="1117" y="838"/>
                </a:cubicBezTo>
                <a:cubicBezTo>
                  <a:pt x="1117" y="846"/>
                  <a:pt x="1124" y="853"/>
                  <a:pt x="1132" y="853"/>
                </a:cubicBezTo>
                <a:cubicBezTo>
                  <a:pt x="1140" y="853"/>
                  <a:pt x="1147" y="846"/>
                  <a:pt x="1147" y="838"/>
                </a:cubicBezTo>
                <a:cubicBezTo>
                  <a:pt x="1147" y="830"/>
                  <a:pt x="1140" y="823"/>
                  <a:pt x="1132" y="823"/>
                </a:cubicBezTo>
                <a:close/>
                <a:moveTo>
                  <a:pt x="1132" y="856"/>
                </a:moveTo>
                <a:cubicBezTo>
                  <a:pt x="1124" y="856"/>
                  <a:pt x="1117" y="863"/>
                  <a:pt x="1117" y="871"/>
                </a:cubicBezTo>
                <a:cubicBezTo>
                  <a:pt x="1117" y="879"/>
                  <a:pt x="1124" y="886"/>
                  <a:pt x="1132" y="886"/>
                </a:cubicBezTo>
                <a:cubicBezTo>
                  <a:pt x="1140" y="886"/>
                  <a:pt x="1147" y="879"/>
                  <a:pt x="1147" y="871"/>
                </a:cubicBezTo>
                <a:cubicBezTo>
                  <a:pt x="1147" y="863"/>
                  <a:pt x="1140" y="856"/>
                  <a:pt x="1132" y="856"/>
                </a:cubicBezTo>
                <a:close/>
                <a:moveTo>
                  <a:pt x="1132" y="889"/>
                </a:moveTo>
                <a:cubicBezTo>
                  <a:pt x="1124" y="889"/>
                  <a:pt x="1117" y="895"/>
                  <a:pt x="1117" y="904"/>
                </a:cubicBezTo>
                <a:cubicBezTo>
                  <a:pt x="1117" y="912"/>
                  <a:pt x="1124" y="918"/>
                  <a:pt x="1132" y="918"/>
                </a:cubicBezTo>
                <a:cubicBezTo>
                  <a:pt x="1140" y="918"/>
                  <a:pt x="1147" y="912"/>
                  <a:pt x="1147" y="904"/>
                </a:cubicBezTo>
                <a:cubicBezTo>
                  <a:pt x="1147" y="895"/>
                  <a:pt x="1140" y="889"/>
                  <a:pt x="1132" y="889"/>
                </a:cubicBezTo>
                <a:close/>
                <a:moveTo>
                  <a:pt x="1132" y="922"/>
                </a:moveTo>
                <a:cubicBezTo>
                  <a:pt x="1124" y="922"/>
                  <a:pt x="1117" y="928"/>
                  <a:pt x="1117" y="937"/>
                </a:cubicBezTo>
                <a:cubicBezTo>
                  <a:pt x="1117" y="945"/>
                  <a:pt x="1124" y="951"/>
                  <a:pt x="1132" y="951"/>
                </a:cubicBezTo>
                <a:cubicBezTo>
                  <a:pt x="1140" y="951"/>
                  <a:pt x="1147" y="945"/>
                  <a:pt x="1147" y="937"/>
                </a:cubicBezTo>
                <a:cubicBezTo>
                  <a:pt x="1147" y="928"/>
                  <a:pt x="1140" y="922"/>
                  <a:pt x="1132" y="922"/>
                </a:cubicBezTo>
                <a:close/>
                <a:moveTo>
                  <a:pt x="1132" y="955"/>
                </a:moveTo>
                <a:cubicBezTo>
                  <a:pt x="1124" y="955"/>
                  <a:pt x="1117" y="961"/>
                  <a:pt x="1117" y="970"/>
                </a:cubicBezTo>
                <a:cubicBezTo>
                  <a:pt x="1117" y="978"/>
                  <a:pt x="1124" y="984"/>
                  <a:pt x="1132" y="984"/>
                </a:cubicBezTo>
                <a:cubicBezTo>
                  <a:pt x="1140" y="984"/>
                  <a:pt x="1147" y="978"/>
                  <a:pt x="1147" y="970"/>
                </a:cubicBezTo>
                <a:cubicBezTo>
                  <a:pt x="1147" y="961"/>
                  <a:pt x="1140" y="955"/>
                  <a:pt x="1132" y="955"/>
                </a:cubicBezTo>
                <a:close/>
                <a:moveTo>
                  <a:pt x="1132" y="988"/>
                </a:moveTo>
                <a:cubicBezTo>
                  <a:pt x="1124" y="988"/>
                  <a:pt x="1117" y="994"/>
                  <a:pt x="1117" y="1002"/>
                </a:cubicBezTo>
                <a:cubicBezTo>
                  <a:pt x="1117" y="1011"/>
                  <a:pt x="1124" y="1017"/>
                  <a:pt x="1132" y="1017"/>
                </a:cubicBezTo>
                <a:cubicBezTo>
                  <a:pt x="1140" y="1017"/>
                  <a:pt x="1147" y="1011"/>
                  <a:pt x="1147" y="1002"/>
                </a:cubicBezTo>
                <a:cubicBezTo>
                  <a:pt x="1147" y="994"/>
                  <a:pt x="1140" y="988"/>
                  <a:pt x="1132" y="988"/>
                </a:cubicBezTo>
                <a:close/>
                <a:moveTo>
                  <a:pt x="1132" y="1021"/>
                </a:moveTo>
                <a:cubicBezTo>
                  <a:pt x="1124" y="1021"/>
                  <a:pt x="1117" y="1027"/>
                  <a:pt x="1117" y="1035"/>
                </a:cubicBezTo>
                <a:cubicBezTo>
                  <a:pt x="1117" y="1044"/>
                  <a:pt x="1124" y="1050"/>
                  <a:pt x="1132" y="1050"/>
                </a:cubicBezTo>
                <a:cubicBezTo>
                  <a:pt x="1140" y="1050"/>
                  <a:pt x="1147" y="1044"/>
                  <a:pt x="1147" y="1035"/>
                </a:cubicBezTo>
                <a:cubicBezTo>
                  <a:pt x="1147" y="1027"/>
                  <a:pt x="1140" y="1021"/>
                  <a:pt x="1132" y="1021"/>
                </a:cubicBezTo>
                <a:close/>
                <a:moveTo>
                  <a:pt x="1132" y="1053"/>
                </a:moveTo>
                <a:cubicBezTo>
                  <a:pt x="1124" y="1053"/>
                  <a:pt x="1117" y="1060"/>
                  <a:pt x="1117" y="1068"/>
                </a:cubicBezTo>
                <a:cubicBezTo>
                  <a:pt x="1117" y="1076"/>
                  <a:pt x="1124" y="1083"/>
                  <a:pt x="1132" y="1083"/>
                </a:cubicBezTo>
                <a:cubicBezTo>
                  <a:pt x="1140" y="1083"/>
                  <a:pt x="1147" y="1076"/>
                  <a:pt x="1147" y="1068"/>
                </a:cubicBezTo>
                <a:cubicBezTo>
                  <a:pt x="1147" y="1060"/>
                  <a:pt x="1140" y="1053"/>
                  <a:pt x="1132" y="1053"/>
                </a:cubicBezTo>
                <a:close/>
                <a:moveTo>
                  <a:pt x="1132" y="1086"/>
                </a:moveTo>
                <a:cubicBezTo>
                  <a:pt x="1124" y="1086"/>
                  <a:pt x="1117" y="1093"/>
                  <a:pt x="1117" y="1101"/>
                </a:cubicBezTo>
                <a:cubicBezTo>
                  <a:pt x="1117" y="1109"/>
                  <a:pt x="1124" y="1116"/>
                  <a:pt x="1132" y="1116"/>
                </a:cubicBezTo>
                <a:cubicBezTo>
                  <a:pt x="1140" y="1116"/>
                  <a:pt x="1147" y="1109"/>
                  <a:pt x="1147" y="1101"/>
                </a:cubicBezTo>
                <a:cubicBezTo>
                  <a:pt x="1147" y="1093"/>
                  <a:pt x="1140" y="1086"/>
                  <a:pt x="1132" y="1086"/>
                </a:cubicBezTo>
                <a:close/>
                <a:moveTo>
                  <a:pt x="1132" y="1119"/>
                </a:moveTo>
                <a:cubicBezTo>
                  <a:pt x="1124" y="1119"/>
                  <a:pt x="1117" y="1126"/>
                  <a:pt x="1117" y="1134"/>
                </a:cubicBezTo>
                <a:cubicBezTo>
                  <a:pt x="1117" y="1142"/>
                  <a:pt x="1124" y="1149"/>
                  <a:pt x="1132" y="1149"/>
                </a:cubicBezTo>
                <a:cubicBezTo>
                  <a:pt x="1140" y="1149"/>
                  <a:pt x="1147" y="1142"/>
                  <a:pt x="1147" y="1134"/>
                </a:cubicBezTo>
                <a:cubicBezTo>
                  <a:pt x="1147" y="1126"/>
                  <a:pt x="1140" y="1119"/>
                  <a:pt x="1132" y="1119"/>
                </a:cubicBezTo>
                <a:close/>
                <a:moveTo>
                  <a:pt x="1132" y="1152"/>
                </a:moveTo>
                <a:cubicBezTo>
                  <a:pt x="1124" y="1152"/>
                  <a:pt x="1117" y="1159"/>
                  <a:pt x="1117" y="1167"/>
                </a:cubicBezTo>
                <a:cubicBezTo>
                  <a:pt x="1117" y="1175"/>
                  <a:pt x="1124" y="1182"/>
                  <a:pt x="1132" y="1182"/>
                </a:cubicBezTo>
                <a:cubicBezTo>
                  <a:pt x="1140" y="1182"/>
                  <a:pt x="1147" y="1175"/>
                  <a:pt x="1147" y="1167"/>
                </a:cubicBezTo>
                <a:cubicBezTo>
                  <a:pt x="1147" y="1159"/>
                  <a:pt x="1140" y="1152"/>
                  <a:pt x="1132" y="1152"/>
                </a:cubicBezTo>
                <a:close/>
                <a:moveTo>
                  <a:pt x="1132" y="1185"/>
                </a:moveTo>
                <a:cubicBezTo>
                  <a:pt x="1124" y="1185"/>
                  <a:pt x="1117" y="1192"/>
                  <a:pt x="1117" y="1200"/>
                </a:cubicBezTo>
                <a:cubicBezTo>
                  <a:pt x="1117" y="1208"/>
                  <a:pt x="1124" y="1215"/>
                  <a:pt x="1132" y="1215"/>
                </a:cubicBezTo>
                <a:cubicBezTo>
                  <a:pt x="1140" y="1215"/>
                  <a:pt x="1147" y="1208"/>
                  <a:pt x="1147" y="1200"/>
                </a:cubicBezTo>
                <a:cubicBezTo>
                  <a:pt x="1147" y="1192"/>
                  <a:pt x="1140" y="1185"/>
                  <a:pt x="1132" y="1185"/>
                </a:cubicBezTo>
                <a:close/>
                <a:moveTo>
                  <a:pt x="1132" y="1218"/>
                </a:moveTo>
                <a:cubicBezTo>
                  <a:pt x="1124" y="1218"/>
                  <a:pt x="1117" y="1225"/>
                  <a:pt x="1117" y="1233"/>
                </a:cubicBezTo>
                <a:cubicBezTo>
                  <a:pt x="1117" y="1241"/>
                  <a:pt x="1124" y="1248"/>
                  <a:pt x="1132" y="1248"/>
                </a:cubicBezTo>
                <a:cubicBezTo>
                  <a:pt x="1140" y="1248"/>
                  <a:pt x="1147" y="1241"/>
                  <a:pt x="1147" y="1233"/>
                </a:cubicBezTo>
                <a:cubicBezTo>
                  <a:pt x="1147" y="1225"/>
                  <a:pt x="1140" y="1218"/>
                  <a:pt x="1132" y="1218"/>
                </a:cubicBezTo>
                <a:close/>
                <a:moveTo>
                  <a:pt x="1132" y="1251"/>
                </a:moveTo>
                <a:cubicBezTo>
                  <a:pt x="1124" y="1251"/>
                  <a:pt x="1117" y="1258"/>
                  <a:pt x="1117" y="1266"/>
                </a:cubicBezTo>
                <a:cubicBezTo>
                  <a:pt x="1117" y="1274"/>
                  <a:pt x="1124" y="1281"/>
                  <a:pt x="1132" y="1281"/>
                </a:cubicBezTo>
                <a:cubicBezTo>
                  <a:pt x="1140" y="1281"/>
                  <a:pt x="1147" y="1274"/>
                  <a:pt x="1147" y="1266"/>
                </a:cubicBezTo>
                <a:cubicBezTo>
                  <a:pt x="1147" y="1258"/>
                  <a:pt x="1140" y="1251"/>
                  <a:pt x="1132" y="1251"/>
                </a:cubicBezTo>
                <a:close/>
                <a:moveTo>
                  <a:pt x="1132" y="1284"/>
                </a:moveTo>
                <a:cubicBezTo>
                  <a:pt x="1124" y="1284"/>
                  <a:pt x="1117" y="1291"/>
                  <a:pt x="1117" y="1299"/>
                </a:cubicBezTo>
                <a:cubicBezTo>
                  <a:pt x="1117" y="1307"/>
                  <a:pt x="1124" y="1314"/>
                  <a:pt x="1132" y="1314"/>
                </a:cubicBezTo>
                <a:cubicBezTo>
                  <a:pt x="1140" y="1314"/>
                  <a:pt x="1147" y="1307"/>
                  <a:pt x="1147" y="1299"/>
                </a:cubicBezTo>
                <a:cubicBezTo>
                  <a:pt x="1147" y="1291"/>
                  <a:pt x="1140" y="1284"/>
                  <a:pt x="1132" y="1284"/>
                </a:cubicBezTo>
                <a:close/>
                <a:moveTo>
                  <a:pt x="1132" y="1317"/>
                </a:moveTo>
                <a:cubicBezTo>
                  <a:pt x="1124" y="1317"/>
                  <a:pt x="1117" y="1323"/>
                  <a:pt x="1117" y="1332"/>
                </a:cubicBezTo>
                <a:cubicBezTo>
                  <a:pt x="1117" y="1340"/>
                  <a:pt x="1124" y="1346"/>
                  <a:pt x="1132" y="1346"/>
                </a:cubicBezTo>
                <a:cubicBezTo>
                  <a:pt x="1140" y="1346"/>
                  <a:pt x="1147" y="1340"/>
                  <a:pt x="1147" y="1332"/>
                </a:cubicBezTo>
                <a:cubicBezTo>
                  <a:pt x="1147" y="1323"/>
                  <a:pt x="1140" y="1317"/>
                  <a:pt x="1132" y="1317"/>
                </a:cubicBezTo>
                <a:close/>
                <a:moveTo>
                  <a:pt x="1132" y="1350"/>
                </a:moveTo>
                <a:cubicBezTo>
                  <a:pt x="1124" y="1350"/>
                  <a:pt x="1117" y="1356"/>
                  <a:pt x="1117" y="1365"/>
                </a:cubicBezTo>
                <a:cubicBezTo>
                  <a:pt x="1117" y="1373"/>
                  <a:pt x="1124" y="1379"/>
                  <a:pt x="1132" y="1379"/>
                </a:cubicBezTo>
                <a:cubicBezTo>
                  <a:pt x="1140" y="1379"/>
                  <a:pt x="1147" y="1373"/>
                  <a:pt x="1147" y="1365"/>
                </a:cubicBezTo>
                <a:cubicBezTo>
                  <a:pt x="1147" y="1356"/>
                  <a:pt x="1140" y="1350"/>
                  <a:pt x="1132" y="1350"/>
                </a:cubicBezTo>
                <a:close/>
                <a:moveTo>
                  <a:pt x="1132" y="1383"/>
                </a:moveTo>
                <a:cubicBezTo>
                  <a:pt x="1124" y="1383"/>
                  <a:pt x="1117" y="1389"/>
                  <a:pt x="1117" y="1397"/>
                </a:cubicBezTo>
                <a:cubicBezTo>
                  <a:pt x="1117" y="1406"/>
                  <a:pt x="1124" y="1412"/>
                  <a:pt x="1132" y="1412"/>
                </a:cubicBezTo>
                <a:cubicBezTo>
                  <a:pt x="1140" y="1412"/>
                  <a:pt x="1147" y="1406"/>
                  <a:pt x="1147" y="1397"/>
                </a:cubicBezTo>
                <a:cubicBezTo>
                  <a:pt x="1147" y="1389"/>
                  <a:pt x="1140" y="1383"/>
                  <a:pt x="1132" y="1383"/>
                </a:cubicBezTo>
                <a:close/>
                <a:moveTo>
                  <a:pt x="1132" y="1416"/>
                </a:moveTo>
                <a:cubicBezTo>
                  <a:pt x="1124" y="1416"/>
                  <a:pt x="1117" y="1422"/>
                  <a:pt x="1117" y="1430"/>
                </a:cubicBezTo>
                <a:cubicBezTo>
                  <a:pt x="1117" y="1439"/>
                  <a:pt x="1124" y="1445"/>
                  <a:pt x="1132" y="1445"/>
                </a:cubicBezTo>
                <a:cubicBezTo>
                  <a:pt x="1140" y="1445"/>
                  <a:pt x="1147" y="1439"/>
                  <a:pt x="1147" y="1430"/>
                </a:cubicBezTo>
                <a:cubicBezTo>
                  <a:pt x="1147" y="1422"/>
                  <a:pt x="1140" y="1416"/>
                  <a:pt x="1132" y="1416"/>
                </a:cubicBezTo>
                <a:close/>
                <a:moveTo>
                  <a:pt x="1165" y="0"/>
                </a:moveTo>
                <a:cubicBezTo>
                  <a:pt x="1157" y="0"/>
                  <a:pt x="1150" y="7"/>
                  <a:pt x="1150" y="15"/>
                </a:cubicBezTo>
                <a:cubicBezTo>
                  <a:pt x="1150" y="23"/>
                  <a:pt x="1157" y="30"/>
                  <a:pt x="1165" y="30"/>
                </a:cubicBezTo>
                <a:cubicBezTo>
                  <a:pt x="1173" y="30"/>
                  <a:pt x="1180" y="23"/>
                  <a:pt x="1180" y="15"/>
                </a:cubicBezTo>
                <a:cubicBezTo>
                  <a:pt x="1180" y="7"/>
                  <a:pt x="1173" y="0"/>
                  <a:pt x="1165" y="0"/>
                </a:cubicBezTo>
                <a:close/>
                <a:moveTo>
                  <a:pt x="1165" y="33"/>
                </a:moveTo>
                <a:cubicBezTo>
                  <a:pt x="1157" y="33"/>
                  <a:pt x="1150" y="40"/>
                  <a:pt x="1150" y="48"/>
                </a:cubicBezTo>
                <a:cubicBezTo>
                  <a:pt x="1150" y="56"/>
                  <a:pt x="1157" y="63"/>
                  <a:pt x="1165" y="63"/>
                </a:cubicBezTo>
                <a:cubicBezTo>
                  <a:pt x="1173" y="63"/>
                  <a:pt x="1180" y="56"/>
                  <a:pt x="1180" y="48"/>
                </a:cubicBezTo>
                <a:cubicBezTo>
                  <a:pt x="1180" y="40"/>
                  <a:pt x="1173" y="33"/>
                  <a:pt x="1165" y="33"/>
                </a:cubicBezTo>
                <a:close/>
                <a:moveTo>
                  <a:pt x="1165" y="66"/>
                </a:moveTo>
                <a:cubicBezTo>
                  <a:pt x="1157" y="66"/>
                  <a:pt x="1150" y="72"/>
                  <a:pt x="1150" y="81"/>
                </a:cubicBezTo>
                <a:cubicBezTo>
                  <a:pt x="1150" y="89"/>
                  <a:pt x="1157" y="95"/>
                  <a:pt x="1165" y="95"/>
                </a:cubicBezTo>
                <a:cubicBezTo>
                  <a:pt x="1173" y="95"/>
                  <a:pt x="1180" y="89"/>
                  <a:pt x="1180" y="81"/>
                </a:cubicBezTo>
                <a:cubicBezTo>
                  <a:pt x="1180" y="72"/>
                  <a:pt x="1173" y="66"/>
                  <a:pt x="1165" y="66"/>
                </a:cubicBezTo>
                <a:close/>
                <a:moveTo>
                  <a:pt x="1165" y="99"/>
                </a:moveTo>
                <a:cubicBezTo>
                  <a:pt x="1157" y="99"/>
                  <a:pt x="1150" y="105"/>
                  <a:pt x="1150" y="114"/>
                </a:cubicBezTo>
                <a:cubicBezTo>
                  <a:pt x="1150" y="122"/>
                  <a:pt x="1157" y="128"/>
                  <a:pt x="1165" y="128"/>
                </a:cubicBezTo>
                <a:cubicBezTo>
                  <a:pt x="1173" y="128"/>
                  <a:pt x="1180" y="122"/>
                  <a:pt x="1180" y="114"/>
                </a:cubicBezTo>
                <a:cubicBezTo>
                  <a:pt x="1180" y="105"/>
                  <a:pt x="1173" y="99"/>
                  <a:pt x="1165" y="99"/>
                </a:cubicBezTo>
                <a:close/>
                <a:moveTo>
                  <a:pt x="1165" y="132"/>
                </a:moveTo>
                <a:cubicBezTo>
                  <a:pt x="1157" y="132"/>
                  <a:pt x="1150" y="138"/>
                  <a:pt x="1150" y="147"/>
                </a:cubicBezTo>
                <a:cubicBezTo>
                  <a:pt x="1150" y="155"/>
                  <a:pt x="1157" y="161"/>
                  <a:pt x="1165" y="161"/>
                </a:cubicBezTo>
                <a:cubicBezTo>
                  <a:pt x="1173" y="161"/>
                  <a:pt x="1180" y="155"/>
                  <a:pt x="1180" y="147"/>
                </a:cubicBezTo>
                <a:cubicBezTo>
                  <a:pt x="1180" y="138"/>
                  <a:pt x="1173" y="132"/>
                  <a:pt x="1165" y="132"/>
                </a:cubicBezTo>
                <a:close/>
                <a:moveTo>
                  <a:pt x="1165" y="165"/>
                </a:moveTo>
                <a:cubicBezTo>
                  <a:pt x="1157" y="165"/>
                  <a:pt x="1150" y="171"/>
                  <a:pt x="1150" y="179"/>
                </a:cubicBezTo>
                <a:cubicBezTo>
                  <a:pt x="1150" y="188"/>
                  <a:pt x="1157" y="194"/>
                  <a:pt x="1165" y="194"/>
                </a:cubicBezTo>
                <a:cubicBezTo>
                  <a:pt x="1173" y="194"/>
                  <a:pt x="1180" y="188"/>
                  <a:pt x="1180" y="179"/>
                </a:cubicBezTo>
                <a:cubicBezTo>
                  <a:pt x="1180" y="171"/>
                  <a:pt x="1173" y="165"/>
                  <a:pt x="1165" y="165"/>
                </a:cubicBezTo>
                <a:close/>
                <a:moveTo>
                  <a:pt x="1165" y="198"/>
                </a:moveTo>
                <a:cubicBezTo>
                  <a:pt x="1157" y="198"/>
                  <a:pt x="1150" y="204"/>
                  <a:pt x="1150" y="212"/>
                </a:cubicBezTo>
                <a:cubicBezTo>
                  <a:pt x="1150" y="221"/>
                  <a:pt x="1157" y="227"/>
                  <a:pt x="1165" y="227"/>
                </a:cubicBezTo>
                <a:cubicBezTo>
                  <a:pt x="1173" y="227"/>
                  <a:pt x="1180" y="221"/>
                  <a:pt x="1180" y="212"/>
                </a:cubicBezTo>
                <a:cubicBezTo>
                  <a:pt x="1180" y="204"/>
                  <a:pt x="1173" y="198"/>
                  <a:pt x="1165" y="198"/>
                </a:cubicBezTo>
                <a:close/>
                <a:moveTo>
                  <a:pt x="1165" y="230"/>
                </a:moveTo>
                <a:cubicBezTo>
                  <a:pt x="1157" y="230"/>
                  <a:pt x="1150" y="237"/>
                  <a:pt x="1150" y="245"/>
                </a:cubicBezTo>
                <a:cubicBezTo>
                  <a:pt x="1150" y="253"/>
                  <a:pt x="1157" y="260"/>
                  <a:pt x="1165" y="260"/>
                </a:cubicBezTo>
                <a:cubicBezTo>
                  <a:pt x="1173" y="260"/>
                  <a:pt x="1180" y="253"/>
                  <a:pt x="1180" y="245"/>
                </a:cubicBezTo>
                <a:cubicBezTo>
                  <a:pt x="1180" y="237"/>
                  <a:pt x="1173" y="230"/>
                  <a:pt x="1165" y="230"/>
                </a:cubicBezTo>
                <a:close/>
                <a:moveTo>
                  <a:pt x="1165" y="263"/>
                </a:moveTo>
                <a:cubicBezTo>
                  <a:pt x="1157" y="263"/>
                  <a:pt x="1150" y="270"/>
                  <a:pt x="1150" y="278"/>
                </a:cubicBezTo>
                <a:cubicBezTo>
                  <a:pt x="1150" y="286"/>
                  <a:pt x="1157" y="293"/>
                  <a:pt x="1165" y="293"/>
                </a:cubicBezTo>
                <a:cubicBezTo>
                  <a:pt x="1173" y="293"/>
                  <a:pt x="1180" y="286"/>
                  <a:pt x="1180" y="278"/>
                </a:cubicBezTo>
                <a:cubicBezTo>
                  <a:pt x="1180" y="270"/>
                  <a:pt x="1173" y="263"/>
                  <a:pt x="1165" y="263"/>
                </a:cubicBezTo>
                <a:close/>
                <a:moveTo>
                  <a:pt x="1165" y="296"/>
                </a:moveTo>
                <a:cubicBezTo>
                  <a:pt x="1157" y="296"/>
                  <a:pt x="1150" y="303"/>
                  <a:pt x="1150" y="311"/>
                </a:cubicBezTo>
                <a:cubicBezTo>
                  <a:pt x="1150" y="319"/>
                  <a:pt x="1157" y="326"/>
                  <a:pt x="1165" y="326"/>
                </a:cubicBezTo>
                <a:cubicBezTo>
                  <a:pt x="1173" y="326"/>
                  <a:pt x="1180" y="319"/>
                  <a:pt x="1180" y="311"/>
                </a:cubicBezTo>
                <a:cubicBezTo>
                  <a:pt x="1180" y="303"/>
                  <a:pt x="1173" y="296"/>
                  <a:pt x="1165" y="296"/>
                </a:cubicBezTo>
                <a:close/>
                <a:moveTo>
                  <a:pt x="1165" y="329"/>
                </a:moveTo>
                <a:cubicBezTo>
                  <a:pt x="1157" y="329"/>
                  <a:pt x="1150" y="336"/>
                  <a:pt x="1150" y="344"/>
                </a:cubicBezTo>
                <a:cubicBezTo>
                  <a:pt x="1150" y="352"/>
                  <a:pt x="1157" y="359"/>
                  <a:pt x="1165" y="359"/>
                </a:cubicBezTo>
                <a:cubicBezTo>
                  <a:pt x="1173" y="359"/>
                  <a:pt x="1180" y="352"/>
                  <a:pt x="1180" y="344"/>
                </a:cubicBezTo>
                <a:cubicBezTo>
                  <a:pt x="1180" y="336"/>
                  <a:pt x="1173" y="329"/>
                  <a:pt x="1165" y="329"/>
                </a:cubicBezTo>
                <a:close/>
                <a:moveTo>
                  <a:pt x="1165" y="362"/>
                </a:moveTo>
                <a:cubicBezTo>
                  <a:pt x="1157" y="362"/>
                  <a:pt x="1150" y="369"/>
                  <a:pt x="1150" y="377"/>
                </a:cubicBezTo>
                <a:cubicBezTo>
                  <a:pt x="1150" y="385"/>
                  <a:pt x="1157" y="392"/>
                  <a:pt x="1165" y="392"/>
                </a:cubicBezTo>
                <a:cubicBezTo>
                  <a:pt x="1173" y="392"/>
                  <a:pt x="1180" y="385"/>
                  <a:pt x="1180" y="377"/>
                </a:cubicBezTo>
                <a:cubicBezTo>
                  <a:pt x="1180" y="369"/>
                  <a:pt x="1173" y="362"/>
                  <a:pt x="1165" y="362"/>
                </a:cubicBezTo>
                <a:close/>
                <a:moveTo>
                  <a:pt x="1165" y="395"/>
                </a:moveTo>
                <a:cubicBezTo>
                  <a:pt x="1157" y="395"/>
                  <a:pt x="1150" y="402"/>
                  <a:pt x="1150" y="410"/>
                </a:cubicBezTo>
                <a:cubicBezTo>
                  <a:pt x="1150" y="418"/>
                  <a:pt x="1157" y="425"/>
                  <a:pt x="1165" y="425"/>
                </a:cubicBezTo>
                <a:cubicBezTo>
                  <a:pt x="1173" y="425"/>
                  <a:pt x="1180" y="418"/>
                  <a:pt x="1180" y="410"/>
                </a:cubicBezTo>
                <a:cubicBezTo>
                  <a:pt x="1180" y="402"/>
                  <a:pt x="1173" y="395"/>
                  <a:pt x="1165" y="395"/>
                </a:cubicBezTo>
                <a:close/>
                <a:moveTo>
                  <a:pt x="1165" y="428"/>
                </a:moveTo>
                <a:cubicBezTo>
                  <a:pt x="1157" y="428"/>
                  <a:pt x="1150" y="435"/>
                  <a:pt x="1150" y="443"/>
                </a:cubicBezTo>
                <a:cubicBezTo>
                  <a:pt x="1150" y="451"/>
                  <a:pt x="1157" y="458"/>
                  <a:pt x="1165" y="458"/>
                </a:cubicBezTo>
                <a:cubicBezTo>
                  <a:pt x="1173" y="458"/>
                  <a:pt x="1180" y="451"/>
                  <a:pt x="1180" y="443"/>
                </a:cubicBezTo>
                <a:cubicBezTo>
                  <a:pt x="1180" y="435"/>
                  <a:pt x="1173" y="428"/>
                  <a:pt x="1165" y="428"/>
                </a:cubicBezTo>
                <a:close/>
                <a:moveTo>
                  <a:pt x="1165" y="461"/>
                </a:moveTo>
                <a:cubicBezTo>
                  <a:pt x="1157" y="461"/>
                  <a:pt x="1150" y="468"/>
                  <a:pt x="1150" y="476"/>
                </a:cubicBezTo>
                <a:cubicBezTo>
                  <a:pt x="1150" y="484"/>
                  <a:pt x="1157" y="491"/>
                  <a:pt x="1165" y="491"/>
                </a:cubicBezTo>
                <a:cubicBezTo>
                  <a:pt x="1173" y="491"/>
                  <a:pt x="1180" y="484"/>
                  <a:pt x="1180" y="476"/>
                </a:cubicBezTo>
                <a:cubicBezTo>
                  <a:pt x="1180" y="468"/>
                  <a:pt x="1173" y="461"/>
                  <a:pt x="1165" y="461"/>
                </a:cubicBezTo>
                <a:close/>
                <a:moveTo>
                  <a:pt x="1165" y="494"/>
                </a:moveTo>
                <a:cubicBezTo>
                  <a:pt x="1157" y="494"/>
                  <a:pt x="1150" y="500"/>
                  <a:pt x="1150" y="509"/>
                </a:cubicBezTo>
                <a:cubicBezTo>
                  <a:pt x="1150" y="517"/>
                  <a:pt x="1157" y="523"/>
                  <a:pt x="1165" y="523"/>
                </a:cubicBezTo>
                <a:cubicBezTo>
                  <a:pt x="1173" y="523"/>
                  <a:pt x="1180" y="517"/>
                  <a:pt x="1180" y="509"/>
                </a:cubicBezTo>
                <a:cubicBezTo>
                  <a:pt x="1180" y="500"/>
                  <a:pt x="1173" y="494"/>
                  <a:pt x="1165" y="494"/>
                </a:cubicBezTo>
                <a:close/>
                <a:moveTo>
                  <a:pt x="1165" y="527"/>
                </a:moveTo>
                <a:cubicBezTo>
                  <a:pt x="1157" y="527"/>
                  <a:pt x="1150" y="533"/>
                  <a:pt x="1150" y="542"/>
                </a:cubicBezTo>
                <a:cubicBezTo>
                  <a:pt x="1150" y="550"/>
                  <a:pt x="1157" y="556"/>
                  <a:pt x="1165" y="556"/>
                </a:cubicBezTo>
                <a:cubicBezTo>
                  <a:pt x="1173" y="556"/>
                  <a:pt x="1180" y="550"/>
                  <a:pt x="1180" y="542"/>
                </a:cubicBezTo>
                <a:cubicBezTo>
                  <a:pt x="1180" y="533"/>
                  <a:pt x="1173" y="527"/>
                  <a:pt x="1165" y="527"/>
                </a:cubicBezTo>
                <a:close/>
                <a:moveTo>
                  <a:pt x="1165" y="560"/>
                </a:moveTo>
                <a:cubicBezTo>
                  <a:pt x="1157" y="560"/>
                  <a:pt x="1150" y="566"/>
                  <a:pt x="1150" y="574"/>
                </a:cubicBezTo>
                <a:cubicBezTo>
                  <a:pt x="1150" y="583"/>
                  <a:pt x="1157" y="589"/>
                  <a:pt x="1165" y="589"/>
                </a:cubicBezTo>
                <a:cubicBezTo>
                  <a:pt x="1173" y="589"/>
                  <a:pt x="1180" y="583"/>
                  <a:pt x="1180" y="574"/>
                </a:cubicBezTo>
                <a:cubicBezTo>
                  <a:pt x="1180" y="566"/>
                  <a:pt x="1173" y="560"/>
                  <a:pt x="1165" y="560"/>
                </a:cubicBezTo>
                <a:close/>
                <a:moveTo>
                  <a:pt x="1165" y="593"/>
                </a:moveTo>
                <a:cubicBezTo>
                  <a:pt x="1157" y="593"/>
                  <a:pt x="1150" y="599"/>
                  <a:pt x="1150" y="607"/>
                </a:cubicBezTo>
                <a:cubicBezTo>
                  <a:pt x="1150" y="616"/>
                  <a:pt x="1157" y="622"/>
                  <a:pt x="1165" y="622"/>
                </a:cubicBezTo>
                <a:cubicBezTo>
                  <a:pt x="1173" y="622"/>
                  <a:pt x="1180" y="616"/>
                  <a:pt x="1180" y="607"/>
                </a:cubicBezTo>
                <a:cubicBezTo>
                  <a:pt x="1180" y="599"/>
                  <a:pt x="1173" y="593"/>
                  <a:pt x="1165" y="593"/>
                </a:cubicBezTo>
                <a:close/>
                <a:moveTo>
                  <a:pt x="1165" y="625"/>
                </a:moveTo>
                <a:cubicBezTo>
                  <a:pt x="1157" y="625"/>
                  <a:pt x="1150" y="632"/>
                  <a:pt x="1150" y="640"/>
                </a:cubicBezTo>
                <a:cubicBezTo>
                  <a:pt x="1150" y="648"/>
                  <a:pt x="1157" y="655"/>
                  <a:pt x="1165" y="655"/>
                </a:cubicBezTo>
                <a:cubicBezTo>
                  <a:pt x="1173" y="655"/>
                  <a:pt x="1180" y="648"/>
                  <a:pt x="1180" y="640"/>
                </a:cubicBezTo>
                <a:cubicBezTo>
                  <a:pt x="1180" y="632"/>
                  <a:pt x="1173" y="625"/>
                  <a:pt x="1165" y="625"/>
                </a:cubicBezTo>
                <a:close/>
                <a:moveTo>
                  <a:pt x="1165" y="658"/>
                </a:moveTo>
                <a:cubicBezTo>
                  <a:pt x="1157" y="658"/>
                  <a:pt x="1150" y="665"/>
                  <a:pt x="1150" y="673"/>
                </a:cubicBezTo>
                <a:cubicBezTo>
                  <a:pt x="1150" y="681"/>
                  <a:pt x="1157" y="688"/>
                  <a:pt x="1165" y="688"/>
                </a:cubicBezTo>
                <a:cubicBezTo>
                  <a:pt x="1173" y="688"/>
                  <a:pt x="1180" y="681"/>
                  <a:pt x="1180" y="673"/>
                </a:cubicBezTo>
                <a:cubicBezTo>
                  <a:pt x="1180" y="665"/>
                  <a:pt x="1173" y="658"/>
                  <a:pt x="1165" y="658"/>
                </a:cubicBezTo>
                <a:close/>
                <a:moveTo>
                  <a:pt x="1165" y="691"/>
                </a:moveTo>
                <a:cubicBezTo>
                  <a:pt x="1157" y="691"/>
                  <a:pt x="1150" y="698"/>
                  <a:pt x="1150" y="706"/>
                </a:cubicBezTo>
                <a:cubicBezTo>
                  <a:pt x="1150" y="714"/>
                  <a:pt x="1157" y="721"/>
                  <a:pt x="1165" y="721"/>
                </a:cubicBezTo>
                <a:cubicBezTo>
                  <a:pt x="1173" y="721"/>
                  <a:pt x="1180" y="714"/>
                  <a:pt x="1180" y="706"/>
                </a:cubicBezTo>
                <a:cubicBezTo>
                  <a:pt x="1180" y="698"/>
                  <a:pt x="1173" y="691"/>
                  <a:pt x="1165" y="691"/>
                </a:cubicBezTo>
                <a:close/>
                <a:moveTo>
                  <a:pt x="1165" y="724"/>
                </a:moveTo>
                <a:cubicBezTo>
                  <a:pt x="1157" y="724"/>
                  <a:pt x="1150" y="731"/>
                  <a:pt x="1150" y="739"/>
                </a:cubicBezTo>
                <a:cubicBezTo>
                  <a:pt x="1150" y="747"/>
                  <a:pt x="1157" y="754"/>
                  <a:pt x="1165" y="754"/>
                </a:cubicBezTo>
                <a:cubicBezTo>
                  <a:pt x="1173" y="754"/>
                  <a:pt x="1180" y="747"/>
                  <a:pt x="1180" y="739"/>
                </a:cubicBezTo>
                <a:cubicBezTo>
                  <a:pt x="1180" y="731"/>
                  <a:pt x="1173" y="724"/>
                  <a:pt x="1165" y="724"/>
                </a:cubicBezTo>
                <a:close/>
                <a:moveTo>
                  <a:pt x="1165" y="757"/>
                </a:moveTo>
                <a:cubicBezTo>
                  <a:pt x="1157" y="757"/>
                  <a:pt x="1150" y="764"/>
                  <a:pt x="1150" y="772"/>
                </a:cubicBezTo>
                <a:cubicBezTo>
                  <a:pt x="1150" y="780"/>
                  <a:pt x="1157" y="787"/>
                  <a:pt x="1165" y="787"/>
                </a:cubicBezTo>
                <a:cubicBezTo>
                  <a:pt x="1173" y="787"/>
                  <a:pt x="1180" y="780"/>
                  <a:pt x="1180" y="772"/>
                </a:cubicBezTo>
                <a:cubicBezTo>
                  <a:pt x="1180" y="764"/>
                  <a:pt x="1173" y="757"/>
                  <a:pt x="1165" y="757"/>
                </a:cubicBezTo>
                <a:close/>
                <a:moveTo>
                  <a:pt x="1165" y="790"/>
                </a:moveTo>
                <a:cubicBezTo>
                  <a:pt x="1157" y="790"/>
                  <a:pt x="1150" y="797"/>
                  <a:pt x="1150" y="805"/>
                </a:cubicBezTo>
                <a:cubicBezTo>
                  <a:pt x="1150" y="813"/>
                  <a:pt x="1157" y="820"/>
                  <a:pt x="1165" y="820"/>
                </a:cubicBezTo>
                <a:cubicBezTo>
                  <a:pt x="1173" y="820"/>
                  <a:pt x="1180" y="813"/>
                  <a:pt x="1180" y="805"/>
                </a:cubicBezTo>
                <a:cubicBezTo>
                  <a:pt x="1180" y="797"/>
                  <a:pt x="1173" y="790"/>
                  <a:pt x="1165" y="790"/>
                </a:cubicBezTo>
                <a:close/>
                <a:moveTo>
                  <a:pt x="1165" y="823"/>
                </a:moveTo>
                <a:cubicBezTo>
                  <a:pt x="1157" y="823"/>
                  <a:pt x="1150" y="830"/>
                  <a:pt x="1150" y="838"/>
                </a:cubicBezTo>
                <a:cubicBezTo>
                  <a:pt x="1150" y="846"/>
                  <a:pt x="1157" y="853"/>
                  <a:pt x="1165" y="853"/>
                </a:cubicBezTo>
                <a:cubicBezTo>
                  <a:pt x="1173" y="853"/>
                  <a:pt x="1180" y="846"/>
                  <a:pt x="1180" y="838"/>
                </a:cubicBezTo>
                <a:cubicBezTo>
                  <a:pt x="1180" y="830"/>
                  <a:pt x="1173" y="823"/>
                  <a:pt x="1165" y="823"/>
                </a:cubicBezTo>
                <a:close/>
                <a:moveTo>
                  <a:pt x="1165" y="856"/>
                </a:moveTo>
                <a:cubicBezTo>
                  <a:pt x="1157" y="856"/>
                  <a:pt x="1150" y="863"/>
                  <a:pt x="1150" y="871"/>
                </a:cubicBezTo>
                <a:cubicBezTo>
                  <a:pt x="1150" y="879"/>
                  <a:pt x="1157" y="886"/>
                  <a:pt x="1165" y="886"/>
                </a:cubicBezTo>
                <a:cubicBezTo>
                  <a:pt x="1173" y="886"/>
                  <a:pt x="1180" y="879"/>
                  <a:pt x="1180" y="871"/>
                </a:cubicBezTo>
                <a:cubicBezTo>
                  <a:pt x="1180" y="863"/>
                  <a:pt x="1173" y="856"/>
                  <a:pt x="1165" y="856"/>
                </a:cubicBezTo>
                <a:close/>
                <a:moveTo>
                  <a:pt x="1165" y="889"/>
                </a:moveTo>
                <a:cubicBezTo>
                  <a:pt x="1157" y="889"/>
                  <a:pt x="1150" y="895"/>
                  <a:pt x="1150" y="904"/>
                </a:cubicBezTo>
                <a:cubicBezTo>
                  <a:pt x="1150" y="912"/>
                  <a:pt x="1157" y="918"/>
                  <a:pt x="1165" y="918"/>
                </a:cubicBezTo>
                <a:cubicBezTo>
                  <a:pt x="1173" y="918"/>
                  <a:pt x="1180" y="912"/>
                  <a:pt x="1180" y="904"/>
                </a:cubicBezTo>
                <a:cubicBezTo>
                  <a:pt x="1180" y="895"/>
                  <a:pt x="1173" y="889"/>
                  <a:pt x="1165" y="889"/>
                </a:cubicBezTo>
                <a:close/>
                <a:moveTo>
                  <a:pt x="1165" y="922"/>
                </a:moveTo>
                <a:cubicBezTo>
                  <a:pt x="1157" y="922"/>
                  <a:pt x="1150" y="928"/>
                  <a:pt x="1150" y="937"/>
                </a:cubicBezTo>
                <a:cubicBezTo>
                  <a:pt x="1150" y="945"/>
                  <a:pt x="1157" y="951"/>
                  <a:pt x="1165" y="951"/>
                </a:cubicBezTo>
                <a:cubicBezTo>
                  <a:pt x="1173" y="951"/>
                  <a:pt x="1180" y="945"/>
                  <a:pt x="1180" y="937"/>
                </a:cubicBezTo>
                <a:cubicBezTo>
                  <a:pt x="1180" y="928"/>
                  <a:pt x="1173" y="922"/>
                  <a:pt x="1165" y="922"/>
                </a:cubicBezTo>
                <a:close/>
                <a:moveTo>
                  <a:pt x="1165" y="955"/>
                </a:moveTo>
                <a:cubicBezTo>
                  <a:pt x="1157" y="955"/>
                  <a:pt x="1150" y="961"/>
                  <a:pt x="1150" y="970"/>
                </a:cubicBezTo>
                <a:cubicBezTo>
                  <a:pt x="1150" y="978"/>
                  <a:pt x="1157" y="984"/>
                  <a:pt x="1165" y="984"/>
                </a:cubicBezTo>
                <a:cubicBezTo>
                  <a:pt x="1173" y="984"/>
                  <a:pt x="1180" y="978"/>
                  <a:pt x="1180" y="970"/>
                </a:cubicBezTo>
                <a:cubicBezTo>
                  <a:pt x="1180" y="961"/>
                  <a:pt x="1173" y="955"/>
                  <a:pt x="1165" y="955"/>
                </a:cubicBezTo>
                <a:close/>
                <a:moveTo>
                  <a:pt x="1165" y="988"/>
                </a:moveTo>
                <a:cubicBezTo>
                  <a:pt x="1157" y="988"/>
                  <a:pt x="1150" y="994"/>
                  <a:pt x="1150" y="1002"/>
                </a:cubicBezTo>
                <a:cubicBezTo>
                  <a:pt x="1150" y="1011"/>
                  <a:pt x="1157" y="1017"/>
                  <a:pt x="1165" y="1017"/>
                </a:cubicBezTo>
                <a:cubicBezTo>
                  <a:pt x="1173" y="1017"/>
                  <a:pt x="1180" y="1011"/>
                  <a:pt x="1180" y="1002"/>
                </a:cubicBezTo>
                <a:cubicBezTo>
                  <a:pt x="1180" y="994"/>
                  <a:pt x="1173" y="988"/>
                  <a:pt x="1165" y="988"/>
                </a:cubicBezTo>
                <a:close/>
                <a:moveTo>
                  <a:pt x="1165" y="1021"/>
                </a:moveTo>
                <a:cubicBezTo>
                  <a:pt x="1157" y="1021"/>
                  <a:pt x="1150" y="1027"/>
                  <a:pt x="1150" y="1035"/>
                </a:cubicBezTo>
                <a:cubicBezTo>
                  <a:pt x="1150" y="1044"/>
                  <a:pt x="1157" y="1050"/>
                  <a:pt x="1165" y="1050"/>
                </a:cubicBezTo>
                <a:cubicBezTo>
                  <a:pt x="1173" y="1050"/>
                  <a:pt x="1180" y="1044"/>
                  <a:pt x="1180" y="1035"/>
                </a:cubicBezTo>
                <a:cubicBezTo>
                  <a:pt x="1180" y="1027"/>
                  <a:pt x="1173" y="1021"/>
                  <a:pt x="1165" y="1021"/>
                </a:cubicBezTo>
                <a:close/>
                <a:moveTo>
                  <a:pt x="1165" y="1053"/>
                </a:moveTo>
                <a:cubicBezTo>
                  <a:pt x="1157" y="1053"/>
                  <a:pt x="1150" y="1060"/>
                  <a:pt x="1150" y="1068"/>
                </a:cubicBezTo>
                <a:cubicBezTo>
                  <a:pt x="1150" y="1076"/>
                  <a:pt x="1157" y="1083"/>
                  <a:pt x="1165" y="1083"/>
                </a:cubicBezTo>
                <a:cubicBezTo>
                  <a:pt x="1173" y="1083"/>
                  <a:pt x="1180" y="1076"/>
                  <a:pt x="1180" y="1068"/>
                </a:cubicBezTo>
                <a:cubicBezTo>
                  <a:pt x="1180" y="1060"/>
                  <a:pt x="1173" y="1053"/>
                  <a:pt x="1165" y="1053"/>
                </a:cubicBezTo>
                <a:close/>
                <a:moveTo>
                  <a:pt x="1165" y="1086"/>
                </a:moveTo>
                <a:cubicBezTo>
                  <a:pt x="1157" y="1086"/>
                  <a:pt x="1150" y="1093"/>
                  <a:pt x="1150" y="1101"/>
                </a:cubicBezTo>
                <a:cubicBezTo>
                  <a:pt x="1150" y="1109"/>
                  <a:pt x="1157" y="1116"/>
                  <a:pt x="1165" y="1116"/>
                </a:cubicBezTo>
                <a:cubicBezTo>
                  <a:pt x="1173" y="1116"/>
                  <a:pt x="1180" y="1109"/>
                  <a:pt x="1180" y="1101"/>
                </a:cubicBezTo>
                <a:cubicBezTo>
                  <a:pt x="1180" y="1093"/>
                  <a:pt x="1173" y="1086"/>
                  <a:pt x="1165" y="1086"/>
                </a:cubicBezTo>
                <a:close/>
                <a:moveTo>
                  <a:pt x="1165" y="1119"/>
                </a:moveTo>
                <a:cubicBezTo>
                  <a:pt x="1157" y="1119"/>
                  <a:pt x="1150" y="1126"/>
                  <a:pt x="1150" y="1134"/>
                </a:cubicBezTo>
                <a:cubicBezTo>
                  <a:pt x="1150" y="1142"/>
                  <a:pt x="1157" y="1149"/>
                  <a:pt x="1165" y="1149"/>
                </a:cubicBezTo>
                <a:cubicBezTo>
                  <a:pt x="1173" y="1149"/>
                  <a:pt x="1180" y="1142"/>
                  <a:pt x="1180" y="1134"/>
                </a:cubicBezTo>
                <a:cubicBezTo>
                  <a:pt x="1180" y="1126"/>
                  <a:pt x="1173" y="1119"/>
                  <a:pt x="1165" y="1119"/>
                </a:cubicBezTo>
                <a:close/>
                <a:moveTo>
                  <a:pt x="1165" y="1152"/>
                </a:moveTo>
                <a:cubicBezTo>
                  <a:pt x="1157" y="1152"/>
                  <a:pt x="1150" y="1159"/>
                  <a:pt x="1150" y="1167"/>
                </a:cubicBezTo>
                <a:cubicBezTo>
                  <a:pt x="1150" y="1175"/>
                  <a:pt x="1157" y="1182"/>
                  <a:pt x="1165" y="1182"/>
                </a:cubicBezTo>
                <a:cubicBezTo>
                  <a:pt x="1173" y="1182"/>
                  <a:pt x="1180" y="1175"/>
                  <a:pt x="1180" y="1167"/>
                </a:cubicBezTo>
                <a:cubicBezTo>
                  <a:pt x="1180" y="1159"/>
                  <a:pt x="1173" y="1152"/>
                  <a:pt x="1165" y="1152"/>
                </a:cubicBezTo>
                <a:close/>
                <a:moveTo>
                  <a:pt x="1165" y="1185"/>
                </a:moveTo>
                <a:cubicBezTo>
                  <a:pt x="1157" y="1185"/>
                  <a:pt x="1150" y="1192"/>
                  <a:pt x="1150" y="1200"/>
                </a:cubicBezTo>
                <a:cubicBezTo>
                  <a:pt x="1150" y="1208"/>
                  <a:pt x="1157" y="1215"/>
                  <a:pt x="1165" y="1215"/>
                </a:cubicBezTo>
                <a:cubicBezTo>
                  <a:pt x="1173" y="1215"/>
                  <a:pt x="1180" y="1208"/>
                  <a:pt x="1180" y="1200"/>
                </a:cubicBezTo>
                <a:cubicBezTo>
                  <a:pt x="1180" y="1192"/>
                  <a:pt x="1173" y="1185"/>
                  <a:pt x="1165" y="1185"/>
                </a:cubicBezTo>
                <a:close/>
                <a:moveTo>
                  <a:pt x="1165" y="1218"/>
                </a:moveTo>
                <a:cubicBezTo>
                  <a:pt x="1157" y="1218"/>
                  <a:pt x="1150" y="1225"/>
                  <a:pt x="1150" y="1233"/>
                </a:cubicBezTo>
                <a:cubicBezTo>
                  <a:pt x="1150" y="1241"/>
                  <a:pt x="1157" y="1248"/>
                  <a:pt x="1165" y="1248"/>
                </a:cubicBezTo>
                <a:cubicBezTo>
                  <a:pt x="1173" y="1248"/>
                  <a:pt x="1180" y="1241"/>
                  <a:pt x="1180" y="1233"/>
                </a:cubicBezTo>
                <a:cubicBezTo>
                  <a:pt x="1180" y="1225"/>
                  <a:pt x="1173" y="1218"/>
                  <a:pt x="1165" y="1218"/>
                </a:cubicBezTo>
                <a:close/>
                <a:moveTo>
                  <a:pt x="1165" y="1251"/>
                </a:moveTo>
                <a:cubicBezTo>
                  <a:pt x="1157" y="1251"/>
                  <a:pt x="1150" y="1258"/>
                  <a:pt x="1150" y="1266"/>
                </a:cubicBezTo>
                <a:cubicBezTo>
                  <a:pt x="1150" y="1274"/>
                  <a:pt x="1157" y="1281"/>
                  <a:pt x="1165" y="1281"/>
                </a:cubicBezTo>
                <a:cubicBezTo>
                  <a:pt x="1173" y="1281"/>
                  <a:pt x="1180" y="1274"/>
                  <a:pt x="1180" y="1266"/>
                </a:cubicBezTo>
                <a:cubicBezTo>
                  <a:pt x="1180" y="1258"/>
                  <a:pt x="1173" y="1251"/>
                  <a:pt x="1165" y="1251"/>
                </a:cubicBezTo>
                <a:close/>
                <a:moveTo>
                  <a:pt x="1165" y="1284"/>
                </a:moveTo>
                <a:cubicBezTo>
                  <a:pt x="1157" y="1284"/>
                  <a:pt x="1150" y="1291"/>
                  <a:pt x="1150" y="1299"/>
                </a:cubicBezTo>
                <a:cubicBezTo>
                  <a:pt x="1150" y="1307"/>
                  <a:pt x="1157" y="1314"/>
                  <a:pt x="1165" y="1314"/>
                </a:cubicBezTo>
                <a:cubicBezTo>
                  <a:pt x="1173" y="1314"/>
                  <a:pt x="1180" y="1307"/>
                  <a:pt x="1180" y="1299"/>
                </a:cubicBezTo>
                <a:cubicBezTo>
                  <a:pt x="1180" y="1291"/>
                  <a:pt x="1173" y="1284"/>
                  <a:pt x="1165" y="1284"/>
                </a:cubicBezTo>
                <a:close/>
                <a:moveTo>
                  <a:pt x="1165" y="1317"/>
                </a:moveTo>
                <a:cubicBezTo>
                  <a:pt x="1157" y="1317"/>
                  <a:pt x="1150" y="1323"/>
                  <a:pt x="1150" y="1332"/>
                </a:cubicBezTo>
                <a:cubicBezTo>
                  <a:pt x="1150" y="1340"/>
                  <a:pt x="1157" y="1346"/>
                  <a:pt x="1165" y="1346"/>
                </a:cubicBezTo>
                <a:cubicBezTo>
                  <a:pt x="1173" y="1346"/>
                  <a:pt x="1180" y="1340"/>
                  <a:pt x="1180" y="1332"/>
                </a:cubicBezTo>
                <a:cubicBezTo>
                  <a:pt x="1180" y="1323"/>
                  <a:pt x="1173" y="1317"/>
                  <a:pt x="1165" y="1317"/>
                </a:cubicBezTo>
                <a:close/>
                <a:moveTo>
                  <a:pt x="1165" y="1350"/>
                </a:moveTo>
                <a:cubicBezTo>
                  <a:pt x="1157" y="1350"/>
                  <a:pt x="1150" y="1356"/>
                  <a:pt x="1150" y="1365"/>
                </a:cubicBezTo>
                <a:cubicBezTo>
                  <a:pt x="1150" y="1373"/>
                  <a:pt x="1157" y="1379"/>
                  <a:pt x="1165" y="1379"/>
                </a:cubicBezTo>
                <a:cubicBezTo>
                  <a:pt x="1173" y="1379"/>
                  <a:pt x="1180" y="1373"/>
                  <a:pt x="1180" y="1365"/>
                </a:cubicBezTo>
                <a:cubicBezTo>
                  <a:pt x="1180" y="1356"/>
                  <a:pt x="1173" y="1350"/>
                  <a:pt x="1165" y="1350"/>
                </a:cubicBezTo>
                <a:close/>
                <a:moveTo>
                  <a:pt x="1165" y="1383"/>
                </a:moveTo>
                <a:cubicBezTo>
                  <a:pt x="1157" y="1383"/>
                  <a:pt x="1150" y="1389"/>
                  <a:pt x="1150" y="1397"/>
                </a:cubicBezTo>
                <a:cubicBezTo>
                  <a:pt x="1150" y="1406"/>
                  <a:pt x="1157" y="1412"/>
                  <a:pt x="1165" y="1412"/>
                </a:cubicBezTo>
                <a:cubicBezTo>
                  <a:pt x="1173" y="1412"/>
                  <a:pt x="1180" y="1406"/>
                  <a:pt x="1180" y="1397"/>
                </a:cubicBezTo>
                <a:cubicBezTo>
                  <a:pt x="1180" y="1389"/>
                  <a:pt x="1173" y="1383"/>
                  <a:pt x="1165" y="1383"/>
                </a:cubicBezTo>
                <a:close/>
                <a:moveTo>
                  <a:pt x="1165" y="1416"/>
                </a:moveTo>
                <a:cubicBezTo>
                  <a:pt x="1157" y="1416"/>
                  <a:pt x="1150" y="1422"/>
                  <a:pt x="1150" y="1430"/>
                </a:cubicBezTo>
                <a:cubicBezTo>
                  <a:pt x="1150" y="1439"/>
                  <a:pt x="1157" y="1445"/>
                  <a:pt x="1165" y="1445"/>
                </a:cubicBezTo>
                <a:cubicBezTo>
                  <a:pt x="1173" y="1445"/>
                  <a:pt x="1180" y="1439"/>
                  <a:pt x="1180" y="1430"/>
                </a:cubicBezTo>
                <a:cubicBezTo>
                  <a:pt x="1180" y="1422"/>
                  <a:pt x="1173" y="1416"/>
                  <a:pt x="1165" y="1416"/>
                </a:cubicBezTo>
                <a:close/>
                <a:moveTo>
                  <a:pt x="1198" y="0"/>
                </a:moveTo>
                <a:cubicBezTo>
                  <a:pt x="1190" y="0"/>
                  <a:pt x="1183" y="7"/>
                  <a:pt x="1183" y="15"/>
                </a:cubicBezTo>
                <a:cubicBezTo>
                  <a:pt x="1183" y="23"/>
                  <a:pt x="1190" y="30"/>
                  <a:pt x="1198" y="30"/>
                </a:cubicBezTo>
                <a:cubicBezTo>
                  <a:pt x="1206" y="30"/>
                  <a:pt x="1213" y="23"/>
                  <a:pt x="1213" y="15"/>
                </a:cubicBezTo>
                <a:cubicBezTo>
                  <a:pt x="1213" y="7"/>
                  <a:pt x="1206" y="0"/>
                  <a:pt x="1198" y="0"/>
                </a:cubicBezTo>
                <a:close/>
                <a:moveTo>
                  <a:pt x="1198" y="33"/>
                </a:moveTo>
                <a:cubicBezTo>
                  <a:pt x="1190" y="33"/>
                  <a:pt x="1183" y="40"/>
                  <a:pt x="1183" y="48"/>
                </a:cubicBezTo>
                <a:cubicBezTo>
                  <a:pt x="1183" y="56"/>
                  <a:pt x="1190" y="63"/>
                  <a:pt x="1198" y="63"/>
                </a:cubicBezTo>
                <a:cubicBezTo>
                  <a:pt x="1206" y="63"/>
                  <a:pt x="1213" y="56"/>
                  <a:pt x="1213" y="48"/>
                </a:cubicBezTo>
                <a:cubicBezTo>
                  <a:pt x="1213" y="40"/>
                  <a:pt x="1206" y="33"/>
                  <a:pt x="1198" y="33"/>
                </a:cubicBezTo>
                <a:close/>
                <a:moveTo>
                  <a:pt x="1198" y="66"/>
                </a:moveTo>
                <a:cubicBezTo>
                  <a:pt x="1190" y="66"/>
                  <a:pt x="1183" y="72"/>
                  <a:pt x="1183" y="81"/>
                </a:cubicBezTo>
                <a:cubicBezTo>
                  <a:pt x="1183" y="89"/>
                  <a:pt x="1190" y="95"/>
                  <a:pt x="1198" y="95"/>
                </a:cubicBezTo>
                <a:cubicBezTo>
                  <a:pt x="1206" y="95"/>
                  <a:pt x="1213" y="89"/>
                  <a:pt x="1213" y="81"/>
                </a:cubicBezTo>
                <a:cubicBezTo>
                  <a:pt x="1213" y="72"/>
                  <a:pt x="1206" y="66"/>
                  <a:pt x="1198" y="66"/>
                </a:cubicBezTo>
                <a:close/>
                <a:moveTo>
                  <a:pt x="1198" y="99"/>
                </a:moveTo>
                <a:cubicBezTo>
                  <a:pt x="1190" y="99"/>
                  <a:pt x="1183" y="105"/>
                  <a:pt x="1183" y="114"/>
                </a:cubicBezTo>
                <a:cubicBezTo>
                  <a:pt x="1183" y="122"/>
                  <a:pt x="1190" y="128"/>
                  <a:pt x="1198" y="128"/>
                </a:cubicBezTo>
                <a:cubicBezTo>
                  <a:pt x="1206" y="128"/>
                  <a:pt x="1213" y="122"/>
                  <a:pt x="1213" y="114"/>
                </a:cubicBezTo>
                <a:cubicBezTo>
                  <a:pt x="1213" y="105"/>
                  <a:pt x="1206" y="99"/>
                  <a:pt x="1198" y="99"/>
                </a:cubicBezTo>
                <a:close/>
                <a:moveTo>
                  <a:pt x="1198" y="132"/>
                </a:moveTo>
                <a:cubicBezTo>
                  <a:pt x="1190" y="132"/>
                  <a:pt x="1183" y="138"/>
                  <a:pt x="1183" y="147"/>
                </a:cubicBezTo>
                <a:cubicBezTo>
                  <a:pt x="1183" y="155"/>
                  <a:pt x="1190" y="161"/>
                  <a:pt x="1198" y="161"/>
                </a:cubicBezTo>
                <a:cubicBezTo>
                  <a:pt x="1206" y="161"/>
                  <a:pt x="1213" y="155"/>
                  <a:pt x="1213" y="147"/>
                </a:cubicBezTo>
                <a:cubicBezTo>
                  <a:pt x="1213" y="138"/>
                  <a:pt x="1206" y="132"/>
                  <a:pt x="1198" y="132"/>
                </a:cubicBezTo>
                <a:close/>
                <a:moveTo>
                  <a:pt x="1198" y="165"/>
                </a:moveTo>
                <a:cubicBezTo>
                  <a:pt x="1190" y="165"/>
                  <a:pt x="1183" y="171"/>
                  <a:pt x="1183" y="179"/>
                </a:cubicBezTo>
                <a:cubicBezTo>
                  <a:pt x="1183" y="188"/>
                  <a:pt x="1190" y="194"/>
                  <a:pt x="1198" y="194"/>
                </a:cubicBezTo>
                <a:cubicBezTo>
                  <a:pt x="1206" y="194"/>
                  <a:pt x="1213" y="188"/>
                  <a:pt x="1213" y="179"/>
                </a:cubicBezTo>
                <a:cubicBezTo>
                  <a:pt x="1213" y="171"/>
                  <a:pt x="1206" y="165"/>
                  <a:pt x="1198" y="165"/>
                </a:cubicBezTo>
                <a:close/>
                <a:moveTo>
                  <a:pt x="1198" y="198"/>
                </a:moveTo>
                <a:cubicBezTo>
                  <a:pt x="1190" y="198"/>
                  <a:pt x="1183" y="204"/>
                  <a:pt x="1183" y="212"/>
                </a:cubicBezTo>
                <a:cubicBezTo>
                  <a:pt x="1183" y="221"/>
                  <a:pt x="1190" y="227"/>
                  <a:pt x="1198" y="227"/>
                </a:cubicBezTo>
                <a:cubicBezTo>
                  <a:pt x="1206" y="227"/>
                  <a:pt x="1213" y="221"/>
                  <a:pt x="1213" y="212"/>
                </a:cubicBezTo>
                <a:cubicBezTo>
                  <a:pt x="1213" y="204"/>
                  <a:pt x="1206" y="198"/>
                  <a:pt x="1198" y="198"/>
                </a:cubicBezTo>
                <a:close/>
                <a:moveTo>
                  <a:pt x="1198" y="230"/>
                </a:moveTo>
                <a:cubicBezTo>
                  <a:pt x="1190" y="230"/>
                  <a:pt x="1183" y="237"/>
                  <a:pt x="1183" y="245"/>
                </a:cubicBezTo>
                <a:cubicBezTo>
                  <a:pt x="1183" y="253"/>
                  <a:pt x="1190" y="260"/>
                  <a:pt x="1198" y="260"/>
                </a:cubicBezTo>
                <a:cubicBezTo>
                  <a:pt x="1206" y="260"/>
                  <a:pt x="1213" y="253"/>
                  <a:pt x="1213" y="245"/>
                </a:cubicBezTo>
                <a:cubicBezTo>
                  <a:pt x="1213" y="237"/>
                  <a:pt x="1206" y="230"/>
                  <a:pt x="1198" y="230"/>
                </a:cubicBezTo>
                <a:close/>
                <a:moveTo>
                  <a:pt x="1198" y="263"/>
                </a:moveTo>
                <a:cubicBezTo>
                  <a:pt x="1190" y="263"/>
                  <a:pt x="1183" y="270"/>
                  <a:pt x="1183" y="278"/>
                </a:cubicBezTo>
                <a:cubicBezTo>
                  <a:pt x="1183" y="286"/>
                  <a:pt x="1190" y="293"/>
                  <a:pt x="1198" y="293"/>
                </a:cubicBezTo>
                <a:cubicBezTo>
                  <a:pt x="1206" y="293"/>
                  <a:pt x="1213" y="286"/>
                  <a:pt x="1213" y="278"/>
                </a:cubicBezTo>
                <a:cubicBezTo>
                  <a:pt x="1213" y="270"/>
                  <a:pt x="1206" y="263"/>
                  <a:pt x="1198" y="263"/>
                </a:cubicBezTo>
                <a:close/>
                <a:moveTo>
                  <a:pt x="1198" y="296"/>
                </a:moveTo>
                <a:cubicBezTo>
                  <a:pt x="1190" y="296"/>
                  <a:pt x="1183" y="303"/>
                  <a:pt x="1183" y="311"/>
                </a:cubicBezTo>
                <a:cubicBezTo>
                  <a:pt x="1183" y="319"/>
                  <a:pt x="1190" y="326"/>
                  <a:pt x="1198" y="326"/>
                </a:cubicBezTo>
                <a:cubicBezTo>
                  <a:pt x="1206" y="326"/>
                  <a:pt x="1213" y="319"/>
                  <a:pt x="1213" y="311"/>
                </a:cubicBezTo>
                <a:cubicBezTo>
                  <a:pt x="1213" y="303"/>
                  <a:pt x="1206" y="296"/>
                  <a:pt x="1198" y="296"/>
                </a:cubicBezTo>
                <a:close/>
                <a:moveTo>
                  <a:pt x="1198" y="329"/>
                </a:moveTo>
                <a:cubicBezTo>
                  <a:pt x="1190" y="329"/>
                  <a:pt x="1183" y="336"/>
                  <a:pt x="1183" y="344"/>
                </a:cubicBezTo>
                <a:cubicBezTo>
                  <a:pt x="1183" y="352"/>
                  <a:pt x="1190" y="359"/>
                  <a:pt x="1198" y="359"/>
                </a:cubicBezTo>
                <a:cubicBezTo>
                  <a:pt x="1206" y="359"/>
                  <a:pt x="1213" y="352"/>
                  <a:pt x="1213" y="344"/>
                </a:cubicBezTo>
                <a:cubicBezTo>
                  <a:pt x="1213" y="336"/>
                  <a:pt x="1206" y="329"/>
                  <a:pt x="1198" y="329"/>
                </a:cubicBezTo>
                <a:close/>
                <a:moveTo>
                  <a:pt x="1198" y="362"/>
                </a:moveTo>
                <a:cubicBezTo>
                  <a:pt x="1190" y="362"/>
                  <a:pt x="1183" y="369"/>
                  <a:pt x="1183" y="377"/>
                </a:cubicBezTo>
                <a:cubicBezTo>
                  <a:pt x="1183" y="385"/>
                  <a:pt x="1190" y="392"/>
                  <a:pt x="1198" y="392"/>
                </a:cubicBezTo>
                <a:cubicBezTo>
                  <a:pt x="1206" y="392"/>
                  <a:pt x="1213" y="385"/>
                  <a:pt x="1213" y="377"/>
                </a:cubicBezTo>
                <a:cubicBezTo>
                  <a:pt x="1213" y="369"/>
                  <a:pt x="1206" y="362"/>
                  <a:pt x="1198" y="362"/>
                </a:cubicBezTo>
                <a:close/>
                <a:moveTo>
                  <a:pt x="1198" y="395"/>
                </a:moveTo>
                <a:cubicBezTo>
                  <a:pt x="1190" y="395"/>
                  <a:pt x="1183" y="402"/>
                  <a:pt x="1183" y="410"/>
                </a:cubicBezTo>
                <a:cubicBezTo>
                  <a:pt x="1183" y="418"/>
                  <a:pt x="1190" y="425"/>
                  <a:pt x="1198" y="425"/>
                </a:cubicBezTo>
                <a:cubicBezTo>
                  <a:pt x="1206" y="425"/>
                  <a:pt x="1213" y="418"/>
                  <a:pt x="1213" y="410"/>
                </a:cubicBezTo>
                <a:cubicBezTo>
                  <a:pt x="1213" y="402"/>
                  <a:pt x="1206" y="395"/>
                  <a:pt x="1198" y="395"/>
                </a:cubicBezTo>
                <a:close/>
                <a:moveTo>
                  <a:pt x="1198" y="428"/>
                </a:moveTo>
                <a:cubicBezTo>
                  <a:pt x="1190" y="428"/>
                  <a:pt x="1183" y="435"/>
                  <a:pt x="1183" y="443"/>
                </a:cubicBezTo>
                <a:cubicBezTo>
                  <a:pt x="1183" y="451"/>
                  <a:pt x="1190" y="458"/>
                  <a:pt x="1198" y="458"/>
                </a:cubicBezTo>
                <a:cubicBezTo>
                  <a:pt x="1206" y="458"/>
                  <a:pt x="1213" y="451"/>
                  <a:pt x="1213" y="443"/>
                </a:cubicBezTo>
                <a:cubicBezTo>
                  <a:pt x="1213" y="435"/>
                  <a:pt x="1206" y="428"/>
                  <a:pt x="1198" y="428"/>
                </a:cubicBezTo>
                <a:close/>
                <a:moveTo>
                  <a:pt x="1198" y="461"/>
                </a:moveTo>
                <a:cubicBezTo>
                  <a:pt x="1190" y="461"/>
                  <a:pt x="1183" y="468"/>
                  <a:pt x="1183" y="476"/>
                </a:cubicBezTo>
                <a:cubicBezTo>
                  <a:pt x="1183" y="484"/>
                  <a:pt x="1190" y="491"/>
                  <a:pt x="1198" y="491"/>
                </a:cubicBezTo>
                <a:cubicBezTo>
                  <a:pt x="1206" y="491"/>
                  <a:pt x="1213" y="484"/>
                  <a:pt x="1213" y="476"/>
                </a:cubicBezTo>
                <a:cubicBezTo>
                  <a:pt x="1213" y="468"/>
                  <a:pt x="1206" y="461"/>
                  <a:pt x="1198" y="461"/>
                </a:cubicBezTo>
                <a:close/>
                <a:moveTo>
                  <a:pt x="1198" y="494"/>
                </a:moveTo>
                <a:cubicBezTo>
                  <a:pt x="1190" y="494"/>
                  <a:pt x="1183" y="500"/>
                  <a:pt x="1183" y="509"/>
                </a:cubicBezTo>
                <a:cubicBezTo>
                  <a:pt x="1183" y="517"/>
                  <a:pt x="1190" y="523"/>
                  <a:pt x="1198" y="523"/>
                </a:cubicBezTo>
                <a:cubicBezTo>
                  <a:pt x="1206" y="523"/>
                  <a:pt x="1213" y="517"/>
                  <a:pt x="1213" y="509"/>
                </a:cubicBezTo>
                <a:cubicBezTo>
                  <a:pt x="1213" y="500"/>
                  <a:pt x="1206" y="494"/>
                  <a:pt x="1198" y="494"/>
                </a:cubicBezTo>
                <a:close/>
                <a:moveTo>
                  <a:pt x="1198" y="527"/>
                </a:moveTo>
                <a:cubicBezTo>
                  <a:pt x="1190" y="527"/>
                  <a:pt x="1183" y="533"/>
                  <a:pt x="1183" y="542"/>
                </a:cubicBezTo>
                <a:cubicBezTo>
                  <a:pt x="1183" y="550"/>
                  <a:pt x="1190" y="556"/>
                  <a:pt x="1198" y="556"/>
                </a:cubicBezTo>
                <a:cubicBezTo>
                  <a:pt x="1206" y="556"/>
                  <a:pt x="1213" y="550"/>
                  <a:pt x="1213" y="542"/>
                </a:cubicBezTo>
                <a:cubicBezTo>
                  <a:pt x="1213" y="533"/>
                  <a:pt x="1206" y="527"/>
                  <a:pt x="1198" y="527"/>
                </a:cubicBezTo>
                <a:close/>
                <a:moveTo>
                  <a:pt x="1198" y="560"/>
                </a:moveTo>
                <a:cubicBezTo>
                  <a:pt x="1190" y="560"/>
                  <a:pt x="1183" y="566"/>
                  <a:pt x="1183" y="574"/>
                </a:cubicBezTo>
                <a:cubicBezTo>
                  <a:pt x="1183" y="583"/>
                  <a:pt x="1190" y="589"/>
                  <a:pt x="1198" y="589"/>
                </a:cubicBezTo>
                <a:cubicBezTo>
                  <a:pt x="1206" y="589"/>
                  <a:pt x="1213" y="583"/>
                  <a:pt x="1213" y="574"/>
                </a:cubicBezTo>
                <a:cubicBezTo>
                  <a:pt x="1213" y="566"/>
                  <a:pt x="1206" y="560"/>
                  <a:pt x="1198" y="560"/>
                </a:cubicBezTo>
                <a:close/>
                <a:moveTo>
                  <a:pt x="1198" y="593"/>
                </a:moveTo>
                <a:cubicBezTo>
                  <a:pt x="1190" y="593"/>
                  <a:pt x="1183" y="599"/>
                  <a:pt x="1183" y="607"/>
                </a:cubicBezTo>
                <a:cubicBezTo>
                  <a:pt x="1183" y="616"/>
                  <a:pt x="1190" y="622"/>
                  <a:pt x="1198" y="622"/>
                </a:cubicBezTo>
                <a:cubicBezTo>
                  <a:pt x="1206" y="622"/>
                  <a:pt x="1213" y="616"/>
                  <a:pt x="1213" y="607"/>
                </a:cubicBezTo>
                <a:cubicBezTo>
                  <a:pt x="1213" y="599"/>
                  <a:pt x="1206" y="593"/>
                  <a:pt x="1198" y="593"/>
                </a:cubicBezTo>
                <a:close/>
                <a:moveTo>
                  <a:pt x="1198" y="625"/>
                </a:moveTo>
                <a:cubicBezTo>
                  <a:pt x="1190" y="625"/>
                  <a:pt x="1183" y="632"/>
                  <a:pt x="1183" y="640"/>
                </a:cubicBezTo>
                <a:cubicBezTo>
                  <a:pt x="1183" y="648"/>
                  <a:pt x="1190" y="655"/>
                  <a:pt x="1198" y="655"/>
                </a:cubicBezTo>
                <a:cubicBezTo>
                  <a:pt x="1206" y="655"/>
                  <a:pt x="1213" y="648"/>
                  <a:pt x="1213" y="640"/>
                </a:cubicBezTo>
                <a:cubicBezTo>
                  <a:pt x="1213" y="632"/>
                  <a:pt x="1206" y="625"/>
                  <a:pt x="1198" y="625"/>
                </a:cubicBezTo>
                <a:close/>
                <a:moveTo>
                  <a:pt x="1198" y="658"/>
                </a:moveTo>
                <a:cubicBezTo>
                  <a:pt x="1190" y="658"/>
                  <a:pt x="1183" y="665"/>
                  <a:pt x="1183" y="673"/>
                </a:cubicBezTo>
                <a:cubicBezTo>
                  <a:pt x="1183" y="681"/>
                  <a:pt x="1190" y="688"/>
                  <a:pt x="1198" y="688"/>
                </a:cubicBezTo>
                <a:cubicBezTo>
                  <a:pt x="1206" y="688"/>
                  <a:pt x="1213" y="681"/>
                  <a:pt x="1213" y="673"/>
                </a:cubicBezTo>
                <a:cubicBezTo>
                  <a:pt x="1213" y="665"/>
                  <a:pt x="1206" y="658"/>
                  <a:pt x="1198" y="658"/>
                </a:cubicBezTo>
                <a:close/>
                <a:moveTo>
                  <a:pt x="1198" y="691"/>
                </a:moveTo>
                <a:cubicBezTo>
                  <a:pt x="1190" y="691"/>
                  <a:pt x="1183" y="698"/>
                  <a:pt x="1183" y="706"/>
                </a:cubicBezTo>
                <a:cubicBezTo>
                  <a:pt x="1183" y="714"/>
                  <a:pt x="1190" y="721"/>
                  <a:pt x="1198" y="721"/>
                </a:cubicBezTo>
                <a:cubicBezTo>
                  <a:pt x="1206" y="721"/>
                  <a:pt x="1213" y="714"/>
                  <a:pt x="1213" y="706"/>
                </a:cubicBezTo>
                <a:cubicBezTo>
                  <a:pt x="1213" y="698"/>
                  <a:pt x="1206" y="691"/>
                  <a:pt x="1198" y="691"/>
                </a:cubicBezTo>
                <a:close/>
                <a:moveTo>
                  <a:pt x="1198" y="724"/>
                </a:moveTo>
                <a:cubicBezTo>
                  <a:pt x="1190" y="724"/>
                  <a:pt x="1183" y="731"/>
                  <a:pt x="1183" y="739"/>
                </a:cubicBezTo>
                <a:cubicBezTo>
                  <a:pt x="1183" y="747"/>
                  <a:pt x="1190" y="754"/>
                  <a:pt x="1198" y="754"/>
                </a:cubicBezTo>
                <a:cubicBezTo>
                  <a:pt x="1206" y="754"/>
                  <a:pt x="1213" y="747"/>
                  <a:pt x="1213" y="739"/>
                </a:cubicBezTo>
                <a:cubicBezTo>
                  <a:pt x="1213" y="731"/>
                  <a:pt x="1206" y="724"/>
                  <a:pt x="1198" y="724"/>
                </a:cubicBezTo>
                <a:close/>
                <a:moveTo>
                  <a:pt x="1198" y="757"/>
                </a:moveTo>
                <a:cubicBezTo>
                  <a:pt x="1190" y="757"/>
                  <a:pt x="1183" y="764"/>
                  <a:pt x="1183" y="772"/>
                </a:cubicBezTo>
                <a:cubicBezTo>
                  <a:pt x="1183" y="780"/>
                  <a:pt x="1190" y="787"/>
                  <a:pt x="1198" y="787"/>
                </a:cubicBezTo>
                <a:cubicBezTo>
                  <a:pt x="1206" y="787"/>
                  <a:pt x="1213" y="780"/>
                  <a:pt x="1213" y="772"/>
                </a:cubicBezTo>
                <a:cubicBezTo>
                  <a:pt x="1213" y="764"/>
                  <a:pt x="1206" y="757"/>
                  <a:pt x="1198" y="757"/>
                </a:cubicBezTo>
                <a:close/>
                <a:moveTo>
                  <a:pt x="1198" y="790"/>
                </a:moveTo>
                <a:cubicBezTo>
                  <a:pt x="1190" y="790"/>
                  <a:pt x="1183" y="797"/>
                  <a:pt x="1183" y="805"/>
                </a:cubicBezTo>
                <a:cubicBezTo>
                  <a:pt x="1183" y="813"/>
                  <a:pt x="1190" y="820"/>
                  <a:pt x="1198" y="820"/>
                </a:cubicBezTo>
                <a:cubicBezTo>
                  <a:pt x="1206" y="820"/>
                  <a:pt x="1213" y="813"/>
                  <a:pt x="1213" y="805"/>
                </a:cubicBezTo>
                <a:cubicBezTo>
                  <a:pt x="1213" y="797"/>
                  <a:pt x="1206" y="790"/>
                  <a:pt x="1198" y="790"/>
                </a:cubicBezTo>
                <a:close/>
                <a:moveTo>
                  <a:pt x="1198" y="823"/>
                </a:moveTo>
                <a:cubicBezTo>
                  <a:pt x="1190" y="823"/>
                  <a:pt x="1183" y="830"/>
                  <a:pt x="1183" y="838"/>
                </a:cubicBezTo>
                <a:cubicBezTo>
                  <a:pt x="1183" y="846"/>
                  <a:pt x="1190" y="853"/>
                  <a:pt x="1198" y="853"/>
                </a:cubicBezTo>
                <a:cubicBezTo>
                  <a:pt x="1206" y="853"/>
                  <a:pt x="1213" y="846"/>
                  <a:pt x="1213" y="838"/>
                </a:cubicBezTo>
                <a:cubicBezTo>
                  <a:pt x="1213" y="830"/>
                  <a:pt x="1206" y="823"/>
                  <a:pt x="1198" y="823"/>
                </a:cubicBezTo>
                <a:close/>
                <a:moveTo>
                  <a:pt x="1198" y="856"/>
                </a:moveTo>
                <a:cubicBezTo>
                  <a:pt x="1190" y="856"/>
                  <a:pt x="1183" y="863"/>
                  <a:pt x="1183" y="871"/>
                </a:cubicBezTo>
                <a:cubicBezTo>
                  <a:pt x="1183" y="879"/>
                  <a:pt x="1190" y="886"/>
                  <a:pt x="1198" y="886"/>
                </a:cubicBezTo>
                <a:cubicBezTo>
                  <a:pt x="1206" y="886"/>
                  <a:pt x="1213" y="879"/>
                  <a:pt x="1213" y="871"/>
                </a:cubicBezTo>
                <a:cubicBezTo>
                  <a:pt x="1213" y="863"/>
                  <a:pt x="1206" y="856"/>
                  <a:pt x="1198" y="856"/>
                </a:cubicBezTo>
                <a:close/>
                <a:moveTo>
                  <a:pt x="1198" y="889"/>
                </a:moveTo>
                <a:cubicBezTo>
                  <a:pt x="1190" y="889"/>
                  <a:pt x="1183" y="895"/>
                  <a:pt x="1183" y="904"/>
                </a:cubicBezTo>
                <a:cubicBezTo>
                  <a:pt x="1183" y="912"/>
                  <a:pt x="1190" y="918"/>
                  <a:pt x="1198" y="918"/>
                </a:cubicBezTo>
                <a:cubicBezTo>
                  <a:pt x="1206" y="918"/>
                  <a:pt x="1213" y="912"/>
                  <a:pt x="1213" y="904"/>
                </a:cubicBezTo>
                <a:cubicBezTo>
                  <a:pt x="1213" y="895"/>
                  <a:pt x="1206" y="889"/>
                  <a:pt x="1198" y="889"/>
                </a:cubicBezTo>
                <a:close/>
                <a:moveTo>
                  <a:pt x="1198" y="922"/>
                </a:moveTo>
                <a:cubicBezTo>
                  <a:pt x="1190" y="922"/>
                  <a:pt x="1183" y="928"/>
                  <a:pt x="1183" y="937"/>
                </a:cubicBezTo>
                <a:cubicBezTo>
                  <a:pt x="1183" y="945"/>
                  <a:pt x="1190" y="951"/>
                  <a:pt x="1198" y="951"/>
                </a:cubicBezTo>
                <a:cubicBezTo>
                  <a:pt x="1206" y="951"/>
                  <a:pt x="1213" y="945"/>
                  <a:pt x="1213" y="937"/>
                </a:cubicBezTo>
                <a:cubicBezTo>
                  <a:pt x="1213" y="928"/>
                  <a:pt x="1206" y="922"/>
                  <a:pt x="1198" y="922"/>
                </a:cubicBezTo>
                <a:close/>
                <a:moveTo>
                  <a:pt x="1198" y="955"/>
                </a:moveTo>
                <a:cubicBezTo>
                  <a:pt x="1190" y="955"/>
                  <a:pt x="1183" y="961"/>
                  <a:pt x="1183" y="970"/>
                </a:cubicBezTo>
                <a:cubicBezTo>
                  <a:pt x="1183" y="978"/>
                  <a:pt x="1190" y="984"/>
                  <a:pt x="1198" y="984"/>
                </a:cubicBezTo>
                <a:cubicBezTo>
                  <a:pt x="1206" y="984"/>
                  <a:pt x="1213" y="978"/>
                  <a:pt x="1213" y="970"/>
                </a:cubicBezTo>
                <a:cubicBezTo>
                  <a:pt x="1213" y="961"/>
                  <a:pt x="1206" y="955"/>
                  <a:pt x="1198" y="955"/>
                </a:cubicBezTo>
                <a:close/>
                <a:moveTo>
                  <a:pt x="1198" y="988"/>
                </a:moveTo>
                <a:cubicBezTo>
                  <a:pt x="1190" y="988"/>
                  <a:pt x="1183" y="994"/>
                  <a:pt x="1183" y="1002"/>
                </a:cubicBezTo>
                <a:cubicBezTo>
                  <a:pt x="1183" y="1011"/>
                  <a:pt x="1190" y="1017"/>
                  <a:pt x="1198" y="1017"/>
                </a:cubicBezTo>
                <a:cubicBezTo>
                  <a:pt x="1206" y="1017"/>
                  <a:pt x="1213" y="1011"/>
                  <a:pt x="1213" y="1002"/>
                </a:cubicBezTo>
                <a:cubicBezTo>
                  <a:pt x="1213" y="994"/>
                  <a:pt x="1206" y="988"/>
                  <a:pt x="1198" y="988"/>
                </a:cubicBezTo>
                <a:close/>
                <a:moveTo>
                  <a:pt x="1198" y="1021"/>
                </a:moveTo>
                <a:cubicBezTo>
                  <a:pt x="1190" y="1021"/>
                  <a:pt x="1183" y="1027"/>
                  <a:pt x="1183" y="1035"/>
                </a:cubicBezTo>
                <a:cubicBezTo>
                  <a:pt x="1183" y="1044"/>
                  <a:pt x="1190" y="1050"/>
                  <a:pt x="1198" y="1050"/>
                </a:cubicBezTo>
                <a:cubicBezTo>
                  <a:pt x="1206" y="1050"/>
                  <a:pt x="1213" y="1044"/>
                  <a:pt x="1213" y="1035"/>
                </a:cubicBezTo>
                <a:cubicBezTo>
                  <a:pt x="1213" y="1027"/>
                  <a:pt x="1206" y="1021"/>
                  <a:pt x="1198" y="1021"/>
                </a:cubicBezTo>
                <a:close/>
                <a:moveTo>
                  <a:pt x="1198" y="1053"/>
                </a:moveTo>
                <a:cubicBezTo>
                  <a:pt x="1190" y="1053"/>
                  <a:pt x="1183" y="1060"/>
                  <a:pt x="1183" y="1068"/>
                </a:cubicBezTo>
                <a:cubicBezTo>
                  <a:pt x="1183" y="1076"/>
                  <a:pt x="1190" y="1083"/>
                  <a:pt x="1198" y="1083"/>
                </a:cubicBezTo>
                <a:cubicBezTo>
                  <a:pt x="1206" y="1083"/>
                  <a:pt x="1213" y="1076"/>
                  <a:pt x="1213" y="1068"/>
                </a:cubicBezTo>
                <a:cubicBezTo>
                  <a:pt x="1213" y="1060"/>
                  <a:pt x="1206" y="1053"/>
                  <a:pt x="1198" y="1053"/>
                </a:cubicBezTo>
                <a:close/>
                <a:moveTo>
                  <a:pt x="1198" y="1086"/>
                </a:moveTo>
                <a:cubicBezTo>
                  <a:pt x="1190" y="1086"/>
                  <a:pt x="1183" y="1093"/>
                  <a:pt x="1183" y="1101"/>
                </a:cubicBezTo>
                <a:cubicBezTo>
                  <a:pt x="1183" y="1109"/>
                  <a:pt x="1190" y="1116"/>
                  <a:pt x="1198" y="1116"/>
                </a:cubicBezTo>
                <a:cubicBezTo>
                  <a:pt x="1206" y="1116"/>
                  <a:pt x="1213" y="1109"/>
                  <a:pt x="1213" y="1101"/>
                </a:cubicBezTo>
                <a:cubicBezTo>
                  <a:pt x="1213" y="1093"/>
                  <a:pt x="1206" y="1086"/>
                  <a:pt x="1198" y="1086"/>
                </a:cubicBezTo>
                <a:close/>
                <a:moveTo>
                  <a:pt x="1198" y="1119"/>
                </a:moveTo>
                <a:cubicBezTo>
                  <a:pt x="1190" y="1119"/>
                  <a:pt x="1183" y="1126"/>
                  <a:pt x="1183" y="1134"/>
                </a:cubicBezTo>
                <a:cubicBezTo>
                  <a:pt x="1183" y="1142"/>
                  <a:pt x="1190" y="1149"/>
                  <a:pt x="1198" y="1149"/>
                </a:cubicBezTo>
                <a:cubicBezTo>
                  <a:pt x="1206" y="1149"/>
                  <a:pt x="1213" y="1142"/>
                  <a:pt x="1213" y="1134"/>
                </a:cubicBezTo>
                <a:cubicBezTo>
                  <a:pt x="1213" y="1126"/>
                  <a:pt x="1206" y="1119"/>
                  <a:pt x="1198" y="1119"/>
                </a:cubicBezTo>
                <a:close/>
                <a:moveTo>
                  <a:pt x="1198" y="1152"/>
                </a:moveTo>
                <a:cubicBezTo>
                  <a:pt x="1190" y="1152"/>
                  <a:pt x="1183" y="1159"/>
                  <a:pt x="1183" y="1167"/>
                </a:cubicBezTo>
                <a:cubicBezTo>
                  <a:pt x="1183" y="1175"/>
                  <a:pt x="1190" y="1182"/>
                  <a:pt x="1198" y="1182"/>
                </a:cubicBezTo>
                <a:cubicBezTo>
                  <a:pt x="1206" y="1182"/>
                  <a:pt x="1213" y="1175"/>
                  <a:pt x="1213" y="1167"/>
                </a:cubicBezTo>
                <a:cubicBezTo>
                  <a:pt x="1213" y="1159"/>
                  <a:pt x="1206" y="1152"/>
                  <a:pt x="1198" y="1152"/>
                </a:cubicBezTo>
                <a:close/>
                <a:moveTo>
                  <a:pt x="1198" y="1185"/>
                </a:moveTo>
                <a:cubicBezTo>
                  <a:pt x="1190" y="1185"/>
                  <a:pt x="1183" y="1192"/>
                  <a:pt x="1183" y="1200"/>
                </a:cubicBezTo>
                <a:cubicBezTo>
                  <a:pt x="1183" y="1208"/>
                  <a:pt x="1190" y="1215"/>
                  <a:pt x="1198" y="1215"/>
                </a:cubicBezTo>
                <a:cubicBezTo>
                  <a:pt x="1206" y="1215"/>
                  <a:pt x="1213" y="1208"/>
                  <a:pt x="1213" y="1200"/>
                </a:cubicBezTo>
                <a:cubicBezTo>
                  <a:pt x="1213" y="1192"/>
                  <a:pt x="1206" y="1185"/>
                  <a:pt x="1198" y="1185"/>
                </a:cubicBezTo>
                <a:close/>
                <a:moveTo>
                  <a:pt x="1198" y="1218"/>
                </a:moveTo>
                <a:cubicBezTo>
                  <a:pt x="1190" y="1218"/>
                  <a:pt x="1183" y="1225"/>
                  <a:pt x="1183" y="1233"/>
                </a:cubicBezTo>
                <a:cubicBezTo>
                  <a:pt x="1183" y="1241"/>
                  <a:pt x="1190" y="1248"/>
                  <a:pt x="1198" y="1248"/>
                </a:cubicBezTo>
                <a:cubicBezTo>
                  <a:pt x="1206" y="1248"/>
                  <a:pt x="1213" y="1241"/>
                  <a:pt x="1213" y="1233"/>
                </a:cubicBezTo>
                <a:cubicBezTo>
                  <a:pt x="1213" y="1225"/>
                  <a:pt x="1206" y="1218"/>
                  <a:pt x="1198" y="1218"/>
                </a:cubicBezTo>
                <a:close/>
                <a:moveTo>
                  <a:pt x="1198" y="1251"/>
                </a:moveTo>
                <a:cubicBezTo>
                  <a:pt x="1190" y="1251"/>
                  <a:pt x="1183" y="1258"/>
                  <a:pt x="1183" y="1266"/>
                </a:cubicBezTo>
                <a:cubicBezTo>
                  <a:pt x="1183" y="1274"/>
                  <a:pt x="1190" y="1281"/>
                  <a:pt x="1198" y="1281"/>
                </a:cubicBezTo>
                <a:cubicBezTo>
                  <a:pt x="1206" y="1281"/>
                  <a:pt x="1213" y="1274"/>
                  <a:pt x="1213" y="1266"/>
                </a:cubicBezTo>
                <a:cubicBezTo>
                  <a:pt x="1213" y="1258"/>
                  <a:pt x="1206" y="1251"/>
                  <a:pt x="1198" y="1251"/>
                </a:cubicBezTo>
                <a:close/>
                <a:moveTo>
                  <a:pt x="1198" y="1284"/>
                </a:moveTo>
                <a:cubicBezTo>
                  <a:pt x="1190" y="1284"/>
                  <a:pt x="1183" y="1291"/>
                  <a:pt x="1183" y="1299"/>
                </a:cubicBezTo>
                <a:cubicBezTo>
                  <a:pt x="1183" y="1307"/>
                  <a:pt x="1190" y="1314"/>
                  <a:pt x="1198" y="1314"/>
                </a:cubicBezTo>
                <a:cubicBezTo>
                  <a:pt x="1206" y="1314"/>
                  <a:pt x="1213" y="1307"/>
                  <a:pt x="1213" y="1299"/>
                </a:cubicBezTo>
                <a:cubicBezTo>
                  <a:pt x="1213" y="1291"/>
                  <a:pt x="1206" y="1284"/>
                  <a:pt x="1198" y="1284"/>
                </a:cubicBezTo>
                <a:close/>
                <a:moveTo>
                  <a:pt x="1198" y="1317"/>
                </a:moveTo>
                <a:cubicBezTo>
                  <a:pt x="1190" y="1317"/>
                  <a:pt x="1183" y="1323"/>
                  <a:pt x="1183" y="1332"/>
                </a:cubicBezTo>
                <a:cubicBezTo>
                  <a:pt x="1183" y="1340"/>
                  <a:pt x="1190" y="1346"/>
                  <a:pt x="1198" y="1346"/>
                </a:cubicBezTo>
                <a:cubicBezTo>
                  <a:pt x="1206" y="1346"/>
                  <a:pt x="1213" y="1340"/>
                  <a:pt x="1213" y="1332"/>
                </a:cubicBezTo>
                <a:cubicBezTo>
                  <a:pt x="1213" y="1323"/>
                  <a:pt x="1206" y="1317"/>
                  <a:pt x="1198" y="1317"/>
                </a:cubicBezTo>
                <a:close/>
                <a:moveTo>
                  <a:pt x="1198" y="1350"/>
                </a:moveTo>
                <a:cubicBezTo>
                  <a:pt x="1190" y="1350"/>
                  <a:pt x="1183" y="1356"/>
                  <a:pt x="1183" y="1365"/>
                </a:cubicBezTo>
                <a:cubicBezTo>
                  <a:pt x="1183" y="1373"/>
                  <a:pt x="1190" y="1379"/>
                  <a:pt x="1198" y="1379"/>
                </a:cubicBezTo>
                <a:cubicBezTo>
                  <a:pt x="1206" y="1379"/>
                  <a:pt x="1213" y="1373"/>
                  <a:pt x="1213" y="1365"/>
                </a:cubicBezTo>
                <a:cubicBezTo>
                  <a:pt x="1213" y="1356"/>
                  <a:pt x="1206" y="1350"/>
                  <a:pt x="1198" y="1350"/>
                </a:cubicBezTo>
                <a:close/>
                <a:moveTo>
                  <a:pt x="1198" y="1383"/>
                </a:moveTo>
                <a:cubicBezTo>
                  <a:pt x="1190" y="1383"/>
                  <a:pt x="1183" y="1389"/>
                  <a:pt x="1183" y="1397"/>
                </a:cubicBezTo>
                <a:cubicBezTo>
                  <a:pt x="1183" y="1406"/>
                  <a:pt x="1190" y="1412"/>
                  <a:pt x="1198" y="1412"/>
                </a:cubicBezTo>
                <a:cubicBezTo>
                  <a:pt x="1206" y="1412"/>
                  <a:pt x="1213" y="1406"/>
                  <a:pt x="1213" y="1397"/>
                </a:cubicBezTo>
                <a:cubicBezTo>
                  <a:pt x="1213" y="1389"/>
                  <a:pt x="1206" y="1383"/>
                  <a:pt x="1198" y="1383"/>
                </a:cubicBezTo>
                <a:close/>
                <a:moveTo>
                  <a:pt x="1198" y="1416"/>
                </a:moveTo>
                <a:cubicBezTo>
                  <a:pt x="1190" y="1416"/>
                  <a:pt x="1183" y="1422"/>
                  <a:pt x="1183" y="1430"/>
                </a:cubicBezTo>
                <a:cubicBezTo>
                  <a:pt x="1183" y="1439"/>
                  <a:pt x="1190" y="1445"/>
                  <a:pt x="1198" y="1445"/>
                </a:cubicBezTo>
                <a:cubicBezTo>
                  <a:pt x="1206" y="1445"/>
                  <a:pt x="1213" y="1439"/>
                  <a:pt x="1213" y="1430"/>
                </a:cubicBezTo>
                <a:cubicBezTo>
                  <a:pt x="1213" y="1422"/>
                  <a:pt x="1206" y="1416"/>
                  <a:pt x="1198" y="1416"/>
                </a:cubicBezTo>
                <a:close/>
                <a:moveTo>
                  <a:pt x="1231" y="0"/>
                </a:moveTo>
                <a:cubicBezTo>
                  <a:pt x="1223" y="0"/>
                  <a:pt x="1216" y="7"/>
                  <a:pt x="1216" y="15"/>
                </a:cubicBezTo>
                <a:cubicBezTo>
                  <a:pt x="1216" y="23"/>
                  <a:pt x="1223" y="30"/>
                  <a:pt x="1231" y="30"/>
                </a:cubicBezTo>
                <a:cubicBezTo>
                  <a:pt x="1239" y="30"/>
                  <a:pt x="1246" y="23"/>
                  <a:pt x="1246" y="15"/>
                </a:cubicBezTo>
                <a:cubicBezTo>
                  <a:pt x="1246" y="7"/>
                  <a:pt x="1239" y="0"/>
                  <a:pt x="1231" y="0"/>
                </a:cubicBezTo>
                <a:close/>
                <a:moveTo>
                  <a:pt x="1231" y="33"/>
                </a:moveTo>
                <a:cubicBezTo>
                  <a:pt x="1223" y="33"/>
                  <a:pt x="1216" y="40"/>
                  <a:pt x="1216" y="48"/>
                </a:cubicBezTo>
                <a:cubicBezTo>
                  <a:pt x="1216" y="56"/>
                  <a:pt x="1223" y="63"/>
                  <a:pt x="1231" y="63"/>
                </a:cubicBezTo>
                <a:cubicBezTo>
                  <a:pt x="1239" y="63"/>
                  <a:pt x="1246" y="56"/>
                  <a:pt x="1246" y="48"/>
                </a:cubicBezTo>
                <a:cubicBezTo>
                  <a:pt x="1246" y="40"/>
                  <a:pt x="1239" y="33"/>
                  <a:pt x="1231" y="33"/>
                </a:cubicBezTo>
                <a:close/>
                <a:moveTo>
                  <a:pt x="1231" y="66"/>
                </a:moveTo>
                <a:cubicBezTo>
                  <a:pt x="1223" y="66"/>
                  <a:pt x="1216" y="72"/>
                  <a:pt x="1216" y="81"/>
                </a:cubicBezTo>
                <a:cubicBezTo>
                  <a:pt x="1216" y="89"/>
                  <a:pt x="1223" y="95"/>
                  <a:pt x="1231" y="95"/>
                </a:cubicBezTo>
                <a:cubicBezTo>
                  <a:pt x="1239" y="95"/>
                  <a:pt x="1246" y="89"/>
                  <a:pt x="1246" y="81"/>
                </a:cubicBezTo>
                <a:cubicBezTo>
                  <a:pt x="1246" y="72"/>
                  <a:pt x="1239" y="66"/>
                  <a:pt x="1231" y="66"/>
                </a:cubicBezTo>
                <a:close/>
                <a:moveTo>
                  <a:pt x="1231" y="99"/>
                </a:moveTo>
                <a:cubicBezTo>
                  <a:pt x="1223" y="99"/>
                  <a:pt x="1216" y="105"/>
                  <a:pt x="1216" y="114"/>
                </a:cubicBezTo>
                <a:cubicBezTo>
                  <a:pt x="1216" y="122"/>
                  <a:pt x="1223" y="128"/>
                  <a:pt x="1231" y="128"/>
                </a:cubicBezTo>
                <a:cubicBezTo>
                  <a:pt x="1239" y="128"/>
                  <a:pt x="1246" y="122"/>
                  <a:pt x="1246" y="114"/>
                </a:cubicBezTo>
                <a:cubicBezTo>
                  <a:pt x="1246" y="105"/>
                  <a:pt x="1239" y="99"/>
                  <a:pt x="1231" y="99"/>
                </a:cubicBezTo>
                <a:close/>
                <a:moveTo>
                  <a:pt x="1231" y="132"/>
                </a:moveTo>
                <a:cubicBezTo>
                  <a:pt x="1223" y="132"/>
                  <a:pt x="1216" y="138"/>
                  <a:pt x="1216" y="147"/>
                </a:cubicBezTo>
                <a:cubicBezTo>
                  <a:pt x="1216" y="155"/>
                  <a:pt x="1223" y="161"/>
                  <a:pt x="1231" y="161"/>
                </a:cubicBezTo>
                <a:cubicBezTo>
                  <a:pt x="1239" y="161"/>
                  <a:pt x="1246" y="155"/>
                  <a:pt x="1246" y="147"/>
                </a:cubicBezTo>
                <a:cubicBezTo>
                  <a:pt x="1246" y="138"/>
                  <a:pt x="1239" y="132"/>
                  <a:pt x="1231" y="132"/>
                </a:cubicBezTo>
                <a:close/>
                <a:moveTo>
                  <a:pt x="1231" y="165"/>
                </a:moveTo>
                <a:cubicBezTo>
                  <a:pt x="1223" y="165"/>
                  <a:pt x="1216" y="171"/>
                  <a:pt x="1216" y="179"/>
                </a:cubicBezTo>
                <a:cubicBezTo>
                  <a:pt x="1216" y="188"/>
                  <a:pt x="1223" y="194"/>
                  <a:pt x="1231" y="194"/>
                </a:cubicBezTo>
                <a:cubicBezTo>
                  <a:pt x="1239" y="194"/>
                  <a:pt x="1246" y="188"/>
                  <a:pt x="1246" y="179"/>
                </a:cubicBezTo>
                <a:cubicBezTo>
                  <a:pt x="1246" y="171"/>
                  <a:pt x="1239" y="165"/>
                  <a:pt x="1231" y="165"/>
                </a:cubicBezTo>
                <a:close/>
                <a:moveTo>
                  <a:pt x="1231" y="198"/>
                </a:moveTo>
                <a:cubicBezTo>
                  <a:pt x="1223" y="198"/>
                  <a:pt x="1216" y="204"/>
                  <a:pt x="1216" y="212"/>
                </a:cubicBezTo>
                <a:cubicBezTo>
                  <a:pt x="1216" y="221"/>
                  <a:pt x="1223" y="227"/>
                  <a:pt x="1231" y="227"/>
                </a:cubicBezTo>
                <a:cubicBezTo>
                  <a:pt x="1239" y="227"/>
                  <a:pt x="1246" y="221"/>
                  <a:pt x="1246" y="212"/>
                </a:cubicBezTo>
                <a:cubicBezTo>
                  <a:pt x="1246" y="204"/>
                  <a:pt x="1239" y="198"/>
                  <a:pt x="1231" y="198"/>
                </a:cubicBezTo>
                <a:close/>
                <a:moveTo>
                  <a:pt x="1231" y="230"/>
                </a:moveTo>
                <a:cubicBezTo>
                  <a:pt x="1223" y="230"/>
                  <a:pt x="1216" y="237"/>
                  <a:pt x="1216" y="245"/>
                </a:cubicBezTo>
                <a:cubicBezTo>
                  <a:pt x="1216" y="253"/>
                  <a:pt x="1223" y="260"/>
                  <a:pt x="1231" y="260"/>
                </a:cubicBezTo>
                <a:cubicBezTo>
                  <a:pt x="1239" y="260"/>
                  <a:pt x="1246" y="253"/>
                  <a:pt x="1246" y="245"/>
                </a:cubicBezTo>
                <a:cubicBezTo>
                  <a:pt x="1246" y="237"/>
                  <a:pt x="1239" y="230"/>
                  <a:pt x="1231" y="230"/>
                </a:cubicBezTo>
                <a:close/>
                <a:moveTo>
                  <a:pt x="1231" y="263"/>
                </a:moveTo>
                <a:cubicBezTo>
                  <a:pt x="1223" y="263"/>
                  <a:pt x="1216" y="270"/>
                  <a:pt x="1216" y="278"/>
                </a:cubicBezTo>
                <a:cubicBezTo>
                  <a:pt x="1216" y="286"/>
                  <a:pt x="1223" y="293"/>
                  <a:pt x="1231" y="293"/>
                </a:cubicBezTo>
                <a:cubicBezTo>
                  <a:pt x="1239" y="293"/>
                  <a:pt x="1246" y="286"/>
                  <a:pt x="1246" y="278"/>
                </a:cubicBezTo>
                <a:cubicBezTo>
                  <a:pt x="1246" y="270"/>
                  <a:pt x="1239" y="263"/>
                  <a:pt x="1231" y="263"/>
                </a:cubicBezTo>
                <a:close/>
                <a:moveTo>
                  <a:pt x="1231" y="296"/>
                </a:moveTo>
                <a:cubicBezTo>
                  <a:pt x="1223" y="296"/>
                  <a:pt x="1216" y="303"/>
                  <a:pt x="1216" y="311"/>
                </a:cubicBezTo>
                <a:cubicBezTo>
                  <a:pt x="1216" y="319"/>
                  <a:pt x="1223" y="326"/>
                  <a:pt x="1231" y="326"/>
                </a:cubicBezTo>
                <a:cubicBezTo>
                  <a:pt x="1239" y="326"/>
                  <a:pt x="1246" y="319"/>
                  <a:pt x="1246" y="311"/>
                </a:cubicBezTo>
                <a:cubicBezTo>
                  <a:pt x="1246" y="303"/>
                  <a:pt x="1239" y="296"/>
                  <a:pt x="1231" y="296"/>
                </a:cubicBezTo>
                <a:close/>
                <a:moveTo>
                  <a:pt x="1231" y="329"/>
                </a:moveTo>
                <a:cubicBezTo>
                  <a:pt x="1223" y="329"/>
                  <a:pt x="1216" y="336"/>
                  <a:pt x="1216" y="344"/>
                </a:cubicBezTo>
                <a:cubicBezTo>
                  <a:pt x="1216" y="352"/>
                  <a:pt x="1223" y="359"/>
                  <a:pt x="1231" y="359"/>
                </a:cubicBezTo>
                <a:cubicBezTo>
                  <a:pt x="1239" y="359"/>
                  <a:pt x="1246" y="352"/>
                  <a:pt x="1246" y="344"/>
                </a:cubicBezTo>
                <a:cubicBezTo>
                  <a:pt x="1246" y="336"/>
                  <a:pt x="1239" y="329"/>
                  <a:pt x="1231" y="329"/>
                </a:cubicBezTo>
                <a:close/>
                <a:moveTo>
                  <a:pt x="1231" y="362"/>
                </a:moveTo>
                <a:cubicBezTo>
                  <a:pt x="1223" y="362"/>
                  <a:pt x="1216" y="369"/>
                  <a:pt x="1216" y="377"/>
                </a:cubicBezTo>
                <a:cubicBezTo>
                  <a:pt x="1216" y="385"/>
                  <a:pt x="1223" y="392"/>
                  <a:pt x="1231" y="392"/>
                </a:cubicBezTo>
                <a:cubicBezTo>
                  <a:pt x="1239" y="392"/>
                  <a:pt x="1246" y="385"/>
                  <a:pt x="1246" y="377"/>
                </a:cubicBezTo>
                <a:cubicBezTo>
                  <a:pt x="1246" y="369"/>
                  <a:pt x="1239" y="362"/>
                  <a:pt x="1231" y="362"/>
                </a:cubicBezTo>
                <a:close/>
                <a:moveTo>
                  <a:pt x="1231" y="395"/>
                </a:moveTo>
                <a:cubicBezTo>
                  <a:pt x="1223" y="395"/>
                  <a:pt x="1216" y="402"/>
                  <a:pt x="1216" y="410"/>
                </a:cubicBezTo>
                <a:cubicBezTo>
                  <a:pt x="1216" y="418"/>
                  <a:pt x="1223" y="425"/>
                  <a:pt x="1231" y="425"/>
                </a:cubicBezTo>
                <a:cubicBezTo>
                  <a:pt x="1239" y="425"/>
                  <a:pt x="1246" y="418"/>
                  <a:pt x="1246" y="410"/>
                </a:cubicBezTo>
                <a:cubicBezTo>
                  <a:pt x="1246" y="402"/>
                  <a:pt x="1239" y="395"/>
                  <a:pt x="1231" y="395"/>
                </a:cubicBezTo>
                <a:close/>
                <a:moveTo>
                  <a:pt x="1231" y="428"/>
                </a:moveTo>
                <a:cubicBezTo>
                  <a:pt x="1223" y="428"/>
                  <a:pt x="1216" y="435"/>
                  <a:pt x="1216" y="443"/>
                </a:cubicBezTo>
                <a:cubicBezTo>
                  <a:pt x="1216" y="451"/>
                  <a:pt x="1223" y="458"/>
                  <a:pt x="1231" y="458"/>
                </a:cubicBezTo>
                <a:cubicBezTo>
                  <a:pt x="1239" y="458"/>
                  <a:pt x="1246" y="451"/>
                  <a:pt x="1246" y="443"/>
                </a:cubicBezTo>
                <a:cubicBezTo>
                  <a:pt x="1246" y="435"/>
                  <a:pt x="1239" y="428"/>
                  <a:pt x="1231" y="428"/>
                </a:cubicBezTo>
                <a:close/>
                <a:moveTo>
                  <a:pt x="1231" y="461"/>
                </a:moveTo>
                <a:cubicBezTo>
                  <a:pt x="1223" y="461"/>
                  <a:pt x="1216" y="468"/>
                  <a:pt x="1216" y="476"/>
                </a:cubicBezTo>
                <a:cubicBezTo>
                  <a:pt x="1216" y="484"/>
                  <a:pt x="1223" y="491"/>
                  <a:pt x="1231" y="491"/>
                </a:cubicBezTo>
                <a:cubicBezTo>
                  <a:pt x="1239" y="491"/>
                  <a:pt x="1246" y="484"/>
                  <a:pt x="1246" y="476"/>
                </a:cubicBezTo>
                <a:cubicBezTo>
                  <a:pt x="1246" y="468"/>
                  <a:pt x="1239" y="461"/>
                  <a:pt x="1231" y="461"/>
                </a:cubicBezTo>
                <a:close/>
                <a:moveTo>
                  <a:pt x="1231" y="494"/>
                </a:moveTo>
                <a:cubicBezTo>
                  <a:pt x="1223" y="494"/>
                  <a:pt x="1216" y="500"/>
                  <a:pt x="1216" y="509"/>
                </a:cubicBezTo>
                <a:cubicBezTo>
                  <a:pt x="1216" y="517"/>
                  <a:pt x="1223" y="523"/>
                  <a:pt x="1231" y="523"/>
                </a:cubicBezTo>
                <a:cubicBezTo>
                  <a:pt x="1239" y="523"/>
                  <a:pt x="1246" y="517"/>
                  <a:pt x="1246" y="509"/>
                </a:cubicBezTo>
                <a:cubicBezTo>
                  <a:pt x="1246" y="500"/>
                  <a:pt x="1239" y="494"/>
                  <a:pt x="1231" y="494"/>
                </a:cubicBezTo>
                <a:close/>
                <a:moveTo>
                  <a:pt x="1231" y="527"/>
                </a:moveTo>
                <a:cubicBezTo>
                  <a:pt x="1223" y="527"/>
                  <a:pt x="1216" y="533"/>
                  <a:pt x="1216" y="542"/>
                </a:cubicBezTo>
                <a:cubicBezTo>
                  <a:pt x="1216" y="550"/>
                  <a:pt x="1223" y="556"/>
                  <a:pt x="1231" y="556"/>
                </a:cubicBezTo>
                <a:cubicBezTo>
                  <a:pt x="1239" y="556"/>
                  <a:pt x="1246" y="550"/>
                  <a:pt x="1246" y="542"/>
                </a:cubicBezTo>
                <a:cubicBezTo>
                  <a:pt x="1246" y="533"/>
                  <a:pt x="1239" y="527"/>
                  <a:pt x="1231" y="527"/>
                </a:cubicBezTo>
                <a:close/>
                <a:moveTo>
                  <a:pt x="1231" y="560"/>
                </a:moveTo>
                <a:cubicBezTo>
                  <a:pt x="1223" y="560"/>
                  <a:pt x="1216" y="566"/>
                  <a:pt x="1216" y="574"/>
                </a:cubicBezTo>
                <a:cubicBezTo>
                  <a:pt x="1216" y="583"/>
                  <a:pt x="1223" y="589"/>
                  <a:pt x="1231" y="589"/>
                </a:cubicBezTo>
                <a:cubicBezTo>
                  <a:pt x="1239" y="589"/>
                  <a:pt x="1246" y="583"/>
                  <a:pt x="1246" y="574"/>
                </a:cubicBezTo>
                <a:cubicBezTo>
                  <a:pt x="1246" y="566"/>
                  <a:pt x="1239" y="560"/>
                  <a:pt x="1231" y="560"/>
                </a:cubicBezTo>
                <a:close/>
                <a:moveTo>
                  <a:pt x="1231" y="593"/>
                </a:moveTo>
                <a:cubicBezTo>
                  <a:pt x="1223" y="593"/>
                  <a:pt x="1216" y="599"/>
                  <a:pt x="1216" y="607"/>
                </a:cubicBezTo>
                <a:cubicBezTo>
                  <a:pt x="1216" y="616"/>
                  <a:pt x="1223" y="622"/>
                  <a:pt x="1231" y="622"/>
                </a:cubicBezTo>
                <a:cubicBezTo>
                  <a:pt x="1239" y="622"/>
                  <a:pt x="1246" y="616"/>
                  <a:pt x="1246" y="607"/>
                </a:cubicBezTo>
                <a:cubicBezTo>
                  <a:pt x="1246" y="599"/>
                  <a:pt x="1239" y="593"/>
                  <a:pt x="1231" y="593"/>
                </a:cubicBezTo>
                <a:close/>
                <a:moveTo>
                  <a:pt x="1231" y="625"/>
                </a:moveTo>
                <a:cubicBezTo>
                  <a:pt x="1223" y="625"/>
                  <a:pt x="1216" y="632"/>
                  <a:pt x="1216" y="640"/>
                </a:cubicBezTo>
                <a:cubicBezTo>
                  <a:pt x="1216" y="648"/>
                  <a:pt x="1223" y="655"/>
                  <a:pt x="1231" y="655"/>
                </a:cubicBezTo>
                <a:cubicBezTo>
                  <a:pt x="1239" y="655"/>
                  <a:pt x="1246" y="648"/>
                  <a:pt x="1246" y="640"/>
                </a:cubicBezTo>
                <a:cubicBezTo>
                  <a:pt x="1246" y="632"/>
                  <a:pt x="1239" y="625"/>
                  <a:pt x="1231" y="625"/>
                </a:cubicBezTo>
                <a:close/>
                <a:moveTo>
                  <a:pt x="1231" y="658"/>
                </a:moveTo>
                <a:cubicBezTo>
                  <a:pt x="1223" y="658"/>
                  <a:pt x="1216" y="665"/>
                  <a:pt x="1216" y="673"/>
                </a:cubicBezTo>
                <a:cubicBezTo>
                  <a:pt x="1216" y="681"/>
                  <a:pt x="1223" y="688"/>
                  <a:pt x="1231" y="688"/>
                </a:cubicBezTo>
                <a:cubicBezTo>
                  <a:pt x="1239" y="688"/>
                  <a:pt x="1246" y="681"/>
                  <a:pt x="1246" y="673"/>
                </a:cubicBezTo>
                <a:cubicBezTo>
                  <a:pt x="1246" y="665"/>
                  <a:pt x="1239" y="658"/>
                  <a:pt x="1231" y="658"/>
                </a:cubicBezTo>
                <a:close/>
                <a:moveTo>
                  <a:pt x="1231" y="691"/>
                </a:moveTo>
                <a:cubicBezTo>
                  <a:pt x="1223" y="691"/>
                  <a:pt x="1216" y="698"/>
                  <a:pt x="1216" y="706"/>
                </a:cubicBezTo>
                <a:cubicBezTo>
                  <a:pt x="1216" y="714"/>
                  <a:pt x="1223" y="721"/>
                  <a:pt x="1231" y="721"/>
                </a:cubicBezTo>
                <a:cubicBezTo>
                  <a:pt x="1239" y="721"/>
                  <a:pt x="1246" y="714"/>
                  <a:pt x="1246" y="706"/>
                </a:cubicBezTo>
                <a:cubicBezTo>
                  <a:pt x="1246" y="698"/>
                  <a:pt x="1239" y="691"/>
                  <a:pt x="1231" y="691"/>
                </a:cubicBezTo>
                <a:close/>
                <a:moveTo>
                  <a:pt x="1231" y="724"/>
                </a:moveTo>
                <a:cubicBezTo>
                  <a:pt x="1223" y="724"/>
                  <a:pt x="1216" y="731"/>
                  <a:pt x="1216" y="739"/>
                </a:cubicBezTo>
                <a:cubicBezTo>
                  <a:pt x="1216" y="747"/>
                  <a:pt x="1223" y="754"/>
                  <a:pt x="1231" y="754"/>
                </a:cubicBezTo>
                <a:cubicBezTo>
                  <a:pt x="1239" y="754"/>
                  <a:pt x="1246" y="747"/>
                  <a:pt x="1246" y="739"/>
                </a:cubicBezTo>
                <a:cubicBezTo>
                  <a:pt x="1246" y="731"/>
                  <a:pt x="1239" y="724"/>
                  <a:pt x="1231" y="724"/>
                </a:cubicBezTo>
                <a:close/>
                <a:moveTo>
                  <a:pt x="1231" y="757"/>
                </a:moveTo>
                <a:cubicBezTo>
                  <a:pt x="1223" y="757"/>
                  <a:pt x="1216" y="764"/>
                  <a:pt x="1216" y="772"/>
                </a:cubicBezTo>
                <a:cubicBezTo>
                  <a:pt x="1216" y="780"/>
                  <a:pt x="1223" y="787"/>
                  <a:pt x="1231" y="787"/>
                </a:cubicBezTo>
                <a:cubicBezTo>
                  <a:pt x="1239" y="787"/>
                  <a:pt x="1246" y="780"/>
                  <a:pt x="1246" y="772"/>
                </a:cubicBezTo>
                <a:cubicBezTo>
                  <a:pt x="1246" y="764"/>
                  <a:pt x="1239" y="757"/>
                  <a:pt x="1231" y="757"/>
                </a:cubicBezTo>
                <a:close/>
                <a:moveTo>
                  <a:pt x="1231" y="790"/>
                </a:moveTo>
                <a:cubicBezTo>
                  <a:pt x="1223" y="790"/>
                  <a:pt x="1216" y="797"/>
                  <a:pt x="1216" y="805"/>
                </a:cubicBezTo>
                <a:cubicBezTo>
                  <a:pt x="1216" y="813"/>
                  <a:pt x="1223" y="820"/>
                  <a:pt x="1231" y="820"/>
                </a:cubicBezTo>
                <a:cubicBezTo>
                  <a:pt x="1239" y="820"/>
                  <a:pt x="1246" y="813"/>
                  <a:pt x="1246" y="805"/>
                </a:cubicBezTo>
                <a:cubicBezTo>
                  <a:pt x="1246" y="797"/>
                  <a:pt x="1239" y="790"/>
                  <a:pt x="1231" y="790"/>
                </a:cubicBezTo>
                <a:close/>
                <a:moveTo>
                  <a:pt x="1231" y="823"/>
                </a:moveTo>
                <a:cubicBezTo>
                  <a:pt x="1223" y="823"/>
                  <a:pt x="1216" y="830"/>
                  <a:pt x="1216" y="838"/>
                </a:cubicBezTo>
                <a:cubicBezTo>
                  <a:pt x="1216" y="846"/>
                  <a:pt x="1223" y="853"/>
                  <a:pt x="1231" y="853"/>
                </a:cubicBezTo>
                <a:cubicBezTo>
                  <a:pt x="1239" y="853"/>
                  <a:pt x="1246" y="846"/>
                  <a:pt x="1246" y="838"/>
                </a:cubicBezTo>
                <a:cubicBezTo>
                  <a:pt x="1246" y="830"/>
                  <a:pt x="1239" y="823"/>
                  <a:pt x="1231" y="823"/>
                </a:cubicBezTo>
                <a:close/>
                <a:moveTo>
                  <a:pt x="1231" y="856"/>
                </a:moveTo>
                <a:cubicBezTo>
                  <a:pt x="1223" y="856"/>
                  <a:pt x="1216" y="863"/>
                  <a:pt x="1216" y="871"/>
                </a:cubicBezTo>
                <a:cubicBezTo>
                  <a:pt x="1216" y="879"/>
                  <a:pt x="1223" y="886"/>
                  <a:pt x="1231" y="886"/>
                </a:cubicBezTo>
                <a:cubicBezTo>
                  <a:pt x="1239" y="886"/>
                  <a:pt x="1246" y="879"/>
                  <a:pt x="1246" y="871"/>
                </a:cubicBezTo>
                <a:cubicBezTo>
                  <a:pt x="1246" y="863"/>
                  <a:pt x="1239" y="856"/>
                  <a:pt x="1231" y="856"/>
                </a:cubicBezTo>
                <a:close/>
                <a:moveTo>
                  <a:pt x="1231" y="889"/>
                </a:moveTo>
                <a:cubicBezTo>
                  <a:pt x="1223" y="889"/>
                  <a:pt x="1216" y="895"/>
                  <a:pt x="1216" y="904"/>
                </a:cubicBezTo>
                <a:cubicBezTo>
                  <a:pt x="1216" y="912"/>
                  <a:pt x="1223" y="918"/>
                  <a:pt x="1231" y="918"/>
                </a:cubicBezTo>
                <a:cubicBezTo>
                  <a:pt x="1239" y="918"/>
                  <a:pt x="1246" y="912"/>
                  <a:pt x="1246" y="904"/>
                </a:cubicBezTo>
                <a:cubicBezTo>
                  <a:pt x="1246" y="895"/>
                  <a:pt x="1239" y="889"/>
                  <a:pt x="1231" y="889"/>
                </a:cubicBezTo>
                <a:close/>
                <a:moveTo>
                  <a:pt x="1231" y="922"/>
                </a:moveTo>
                <a:cubicBezTo>
                  <a:pt x="1223" y="922"/>
                  <a:pt x="1216" y="928"/>
                  <a:pt x="1216" y="937"/>
                </a:cubicBezTo>
                <a:cubicBezTo>
                  <a:pt x="1216" y="945"/>
                  <a:pt x="1223" y="951"/>
                  <a:pt x="1231" y="951"/>
                </a:cubicBezTo>
                <a:cubicBezTo>
                  <a:pt x="1239" y="951"/>
                  <a:pt x="1246" y="945"/>
                  <a:pt x="1246" y="937"/>
                </a:cubicBezTo>
                <a:cubicBezTo>
                  <a:pt x="1246" y="928"/>
                  <a:pt x="1239" y="922"/>
                  <a:pt x="1231" y="922"/>
                </a:cubicBezTo>
                <a:close/>
                <a:moveTo>
                  <a:pt x="1231" y="955"/>
                </a:moveTo>
                <a:cubicBezTo>
                  <a:pt x="1223" y="955"/>
                  <a:pt x="1216" y="961"/>
                  <a:pt x="1216" y="970"/>
                </a:cubicBezTo>
                <a:cubicBezTo>
                  <a:pt x="1216" y="978"/>
                  <a:pt x="1223" y="984"/>
                  <a:pt x="1231" y="984"/>
                </a:cubicBezTo>
                <a:cubicBezTo>
                  <a:pt x="1239" y="984"/>
                  <a:pt x="1246" y="978"/>
                  <a:pt x="1246" y="970"/>
                </a:cubicBezTo>
                <a:cubicBezTo>
                  <a:pt x="1246" y="961"/>
                  <a:pt x="1239" y="955"/>
                  <a:pt x="1231" y="955"/>
                </a:cubicBezTo>
                <a:close/>
                <a:moveTo>
                  <a:pt x="1231" y="988"/>
                </a:moveTo>
                <a:cubicBezTo>
                  <a:pt x="1223" y="988"/>
                  <a:pt x="1216" y="994"/>
                  <a:pt x="1216" y="1002"/>
                </a:cubicBezTo>
                <a:cubicBezTo>
                  <a:pt x="1216" y="1011"/>
                  <a:pt x="1223" y="1017"/>
                  <a:pt x="1231" y="1017"/>
                </a:cubicBezTo>
                <a:cubicBezTo>
                  <a:pt x="1239" y="1017"/>
                  <a:pt x="1246" y="1011"/>
                  <a:pt x="1246" y="1002"/>
                </a:cubicBezTo>
                <a:cubicBezTo>
                  <a:pt x="1246" y="994"/>
                  <a:pt x="1239" y="988"/>
                  <a:pt x="1231" y="988"/>
                </a:cubicBezTo>
                <a:close/>
                <a:moveTo>
                  <a:pt x="1231" y="1021"/>
                </a:moveTo>
                <a:cubicBezTo>
                  <a:pt x="1223" y="1021"/>
                  <a:pt x="1216" y="1027"/>
                  <a:pt x="1216" y="1035"/>
                </a:cubicBezTo>
                <a:cubicBezTo>
                  <a:pt x="1216" y="1044"/>
                  <a:pt x="1223" y="1050"/>
                  <a:pt x="1231" y="1050"/>
                </a:cubicBezTo>
                <a:cubicBezTo>
                  <a:pt x="1239" y="1050"/>
                  <a:pt x="1246" y="1044"/>
                  <a:pt x="1246" y="1035"/>
                </a:cubicBezTo>
                <a:cubicBezTo>
                  <a:pt x="1246" y="1027"/>
                  <a:pt x="1239" y="1021"/>
                  <a:pt x="1231" y="1021"/>
                </a:cubicBezTo>
                <a:close/>
                <a:moveTo>
                  <a:pt x="1231" y="1053"/>
                </a:moveTo>
                <a:cubicBezTo>
                  <a:pt x="1223" y="1053"/>
                  <a:pt x="1216" y="1060"/>
                  <a:pt x="1216" y="1068"/>
                </a:cubicBezTo>
                <a:cubicBezTo>
                  <a:pt x="1216" y="1076"/>
                  <a:pt x="1223" y="1083"/>
                  <a:pt x="1231" y="1083"/>
                </a:cubicBezTo>
                <a:cubicBezTo>
                  <a:pt x="1239" y="1083"/>
                  <a:pt x="1246" y="1076"/>
                  <a:pt x="1246" y="1068"/>
                </a:cubicBezTo>
                <a:cubicBezTo>
                  <a:pt x="1246" y="1060"/>
                  <a:pt x="1239" y="1053"/>
                  <a:pt x="1231" y="1053"/>
                </a:cubicBezTo>
                <a:close/>
                <a:moveTo>
                  <a:pt x="1231" y="1086"/>
                </a:moveTo>
                <a:cubicBezTo>
                  <a:pt x="1223" y="1086"/>
                  <a:pt x="1216" y="1093"/>
                  <a:pt x="1216" y="1101"/>
                </a:cubicBezTo>
                <a:cubicBezTo>
                  <a:pt x="1216" y="1109"/>
                  <a:pt x="1223" y="1116"/>
                  <a:pt x="1231" y="1116"/>
                </a:cubicBezTo>
                <a:cubicBezTo>
                  <a:pt x="1239" y="1116"/>
                  <a:pt x="1246" y="1109"/>
                  <a:pt x="1246" y="1101"/>
                </a:cubicBezTo>
                <a:cubicBezTo>
                  <a:pt x="1246" y="1093"/>
                  <a:pt x="1239" y="1086"/>
                  <a:pt x="1231" y="1086"/>
                </a:cubicBezTo>
                <a:close/>
                <a:moveTo>
                  <a:pt x="1231" y="1119"/>
                </a:moveTo>
                <a:cubicBezTo>
                  <a:pt x="1223" y="1119"/>
                  <a:pt x="1216" y="1126"/>
                  <a:pt x="1216" y="1134"/>
                </a:cubicBezTo>
                <a:cubicBezTo>
                  <a:pt x="1216" y="1142"/>
                  <a:pt x="1223" y="1149"/>
                  <a:pt x="1231" y="1149"/>
                </a:cubicBezTo>
                <a:cubicBezTo>
                  <a:pt x="1239" y="1149"/>
                  <a:pt x="1246" y="1142"/>
                  <a:pt x="1246" y="1134"/>
                </a:cubicBezTo>
                <a:cubicBezTo>
                  <a:pt x="1246" y="1126"/>
                  <a:pt x="1239" y="1119"/>
                  <a:pt x="1231" y="1119"/>
                </a:cubicBezTo>
                <a:close/>
                <a:moveTo>
                  <a:pt x="1231" y="1152"/>
                </a:moveTo>
                <a:cubicBezTo>
                  <a:pt x="1223" y="1152"/>
                  <a:pt x="1216" y="1159"/>
                  <a:pt x="1216" y="1167"/>
                </a:cubicBezTo>
                <a:cubicBezTo>
                  <a:pt x="1216" y="1175"/>
                  <a:pt x="1223" y="1182"/>
                  <a:pt x="1231" y="1182"/>
                </a:cubicBezTo>
                <a:cubicBezTo>
                  <a:pt x="1239" y="1182"/>
                  <a:pt x="1246" y="1175"/>
                  <a:pt x="1246" y="1167"/>
                </a:cubicBezTo>
                <a:cubicBezTo>
                  <a:pt x="1246" y="1159"/>
                  <a:pt x="1239" y="1152"/>
                  <a:pt x="1231" y="1152"/>
                </a:cubicBezTo>
                <a:close/>
                <a:moveTo>
                  <a:pt x="1231" y="1185"/>
                </a:moveTo>
                <a:cubicBezTo>
                  <a:pt x="1223" y="1185"/>
                  <a:pt x="1216" y="1192"/>
                  <a:pt x="1216" y="1200"/>
                </a:cubicBezTo>
                <a:cubicBezTo>
                  <a:pt x="1216" y="1208"/>
                  <a:pt x="1223" y="1215"/>
                  <a:pt x="1231" y="1215"/>
                </a:cubicBezTo>
                <a:cubicBezTo>
                  <a:pt x="1239" y="1215"/>
                  <a:pt x="1246" y="1208"/>
                  <a:pt x="1246" y="1200"/>
                </a:cubicBezTo>
                <a:cubicBezTo>
                  <a:pt x="1246" y="1192"/>
                  <a:pt x="1239" y="1185"/>
                  <a:pt x="1231" y="1185"/>
                </a:cubicBezTo>
                <a:close/>
                <a:moveTo>
                  <a:pt x="1231" y="1218"/>
                </a:moveTo>
                <a:cubicBezTo>
                  <a:pt x="1223" y="1218"/>
                  <a:pt x="1216" y="1225"/>
                  <a:pt x="1216" y="1233"/>
                </a:cubicBezTo>
                <a:cubicBezTo>
                  <a:pt x="1216" y="1241"/>
                  <a:pt x="1223" y="1248"/>
                  <a:pt x="1231" y="1248"/>
                </a:cubicBezTo>
                <a:cubicBezTo>
                  <a:pt x="1239" y="1248"/>
                  <a:pt x="1246" y="1241"/>
                  <a:pt x="1246" y="1233"/>
                </a:cubicBezTo>
                <a:cubicBezTo>
                  <a:pt x="1246" y="1225"/>
                  <a:pt x="1239" y="1218"/>
                  <a:pt x="1231" y="1218"/>
                </a:cubicBezTo>
                <a:close/>
                <a:moveTo>
                  <a:pt x="1231" y="1251"/>
                </a:moveTo>
                <a:cubicBezTo>
                  <a:pt x="1223" y="1251"/>
                  <a:pt x="1216" y="1258"/>
                  <a:pt x="1216" y="1266"/>
                </a:cubicBezTo>
                <a:cubicBezTo>
                  <a:pt x="1216" y="1274"/>
                  <a:pt x="1223" y="1281"/>
                  <a:pt x="1231" y="1281"/>
                </a:cubicBezTo>
                <a:cubicBezTo>
                  <a:pt x="1239" y="1281"/>
                  <a:pt x="1246" y="1274"/>
                  <a:pt x="1246" y="1266"/>
                </a:cubicBezTo>
                <a:cubicBezTo>
                  <a:pt x="1246" y="1258"/>
                  <a:pt x="1239" y="1251"/>
                  <a:pt x="1231" y="1251"/>
                </a:cubicBezTo>
                <a:close/>
                <a:moveTo>
                  <a:pt x="1231" y="1284"/>
                </a:moveTo>
                <a:cubicBezTo>
                  <a:pt x="1223" y="1284"/>
                  <a:pt x="1216" y="1291"/>
                  <a:pt x="1216" y="1299"/>
                </a:cubicBezTo>
                <a:cubicBezTo>
                  <a:pt x="1216" y="1307"/>
                  <a:pt x="1223" y="1314"/>
                  <a:pt x="1231" y="1314"/>
                </a:cubicBezTo>
                <a:cubicBezTo>
                  <a:pt x="1239" y="1314"/>
                  <a:pt x="1246" y="1307"/>
                  <a:pt x="1246" y="1299"/>
                </a:cubicBezTo>
                <a:cubicBezTo>
                  <a:pt x="1246" y="1291"/>
                  <a:pt x="1239" y="1284"/>
                  <a:pt x="1231" y="1284"/>
                </a:cubicBezTo>
                <a:close/>
                <a:moveTo>
                  <a:pt x="1231" y="1317"/>
                </a:moveTo>
                <a:cubicBezTo>
                  <a:pt x="1223" y="1317"/>
                  <a:pt x="1216" y="1323"/>
                  <a:pt x="1216" y="1332"/>
                </a:cubicBezTo>
                <a:cubicBezTo>
                  <a:pt x="1216" y="1340"/>
                  <a:pt x="1223" y="1346"/>
                  <a:pt x="1231" y="1346"/>
                </a:cubicBezTo>
                <a:cubicBezTo>
                  <a:pt x="1239" y="1346"/>
                  <a:pt x="1246" y="1340"/>
                  <a:pt x="1246" y="1332"/>
                </a:cubicBezTo>
                <a:cubicBezTo>
                  <a:pt x="1246" y="1323"/>
                  <a:pt x="1239" y="1317"/>
                  <a:pt x="1231" y="1317"/>
                </a:cubicBezTo>
                <a:close/>
                <a:moveTo>
                  <a:pt x="1231" y="1350"/>
                </a:moveTo>
                <a:cubicBezTo>
                  <a:pt x="1223" y="1350"/>
                  <a:pt x="1216" y="1356"/>
                  <a:pt x="1216" y="1365"/>
                </a:cubicBezTo>
                <a:cubicBezTo>
                  <a:pt x="1216" y="1373"/>
                  <a:pt x="1223" y="1379"/>
                  <a:pt x="1231" y="1379"/>
                </a:cubicBezTo>
                <a:cubicBezTo>
                  <a:pt x="1239" y="1379"/>
                  <a:pt x="1246" y="1373"/>
                  <a:pt x="1246" y="1365"/>
                </a:cubicBezTo>
                <a:cubicBezTo>
                  <a:pt x="1246" y="1356"/>
                  <a:pt x="1239" y="1350"/>
                  <a:pt x="1231" y="1350"/>
                </a:cubicBezTo>
                <a:close/>
                <a:moveTo>
                  <a:pt x="1231" y="1383"/>
                </a:moveTo>
                <a:cubicBezTo>
                  <a:pt x="1223" y="1383"/>
                  <a:pt x="1216" y="1389"/>
                  <a:pt x="1216" y="1397"/>
                </a:cubicBezTo>
                <a:cubicBezTo>
                  <a:pt x="1216" y="1406"/>
                  <a:pt x="1223" y="1412"/>
                  <a:pt x="1231" y="1412"/>
                </a:cubicBezTo>
                <a:cubicBezTo>
                  <a:pt x="1239" y="1412"/>
                  <a:pt x="1246" y="1406"/>
                  <a:pt x="1246" y="1397"/>
                </a:cubicBezTo>
                <a:cubicBezTo>
                  <a:pt x="1246" y="1389"/>
                  <a:pt x="1239" y="1383"/>
                  <a:pt x="1231" y="1383"/>
                </a:cubicBezTo>
                <a:close/>
                <a:moveTo>
                  <a:pt x="1231" y="1416"/>
                </a:moveTo>
                <a:cubicBezTo>
                  <a:pt x="1223" y="1416"/>
                  <a:pt x="1216" y="1422"/>
                  <a:pt x="1216" y="1430"/>
                </a:cubicBezTo>
                <a:cubicBezTo>
                  <a:pt x="1216" y="1439"/>
                  <a:pt x="1223" y="1445"/>
                  <a:pt x="1231" y="1445"/>
                </a:cubicBezTo>
                <a:cubicBezTo>
                  <a:pt x="1239" y="1445"/>
                  <a:pt x="1246" y="1439"/>
                  <a:pt x="1246" y="1430"/>
                </a:cubicBezTo>
                <a:cubicBezTo>
                  <a:pt x="1246" y="1422"/>
                  <a:pt x="1239" y="1416"/>
                  <a:pt x="1231" y="1416"/>
                </a:cubicBezTo>
                <a:close/>
                <a:moveTo>
                  <a:pt x="1264" y="0"/>
                </a:moveTo>
                <a:cubicBezTo>
                  <a:pt x="1255" y="0"/>
                  <a:pt x="1249" y="7"/>
                  <a:pt x="1249" y="15"/>
                </a:cubicBezTo>
                <a:cubicBezTo>
                  <a:pt x="1249" y="23"/>
                  <a:pt x="1255" y="30"/>
                  <a:pt x="1264" y="30"/>
                </a:cubicBezTo>
                <a:cubicBezTo>
                  <a:pt x="1272" y="30"/>
                  <a:pt x="1278" y="23"/>
                  <a:pt x="1278" y="15"/>
                </a:cubicBezTo>
                <a:cubicBezTo>
                  <a:pt x="1278" y="7"/>
                  <a:pt x="1272" y="0"/>
                  <a:pt x="1264" y="0"/>
                </a:cubicBezTo>
                <a:close/>
                <a:moveTo>
                  <a:pt x="1264" y="33"/>
                </a:moveTo>
                <a:cubicBezTo>
                  <a:pt x="1255" y="33"/>
                  <a:pt x="1249" y="40"/>
                  <a:pt x="1249" y="48"/>
                </a:cubicBezTo>
                <a:cubicBezTo>
                  <a:pt x="1249" y="56"/>
                  <a:pt x="1255" y="63"/>
                  <a:pt x="1264" y="63"/>
                </a:cubicBezTo>
                <a:cubicBezTo>
                  <a:pt x="1272" y="63"/>
                  <a:pt x="1278" y="56"/>
                  <a:pt x="1278" y="48"/>
                </a:cubicBezTo>
                <a:cubicBezTo>
                  <a:pt x="1278" y="40"/>
                  <a:pt x="1272" y="33"/>
                  <a:pt x="1264" y="33"/>
                </a:cubicBezTo>
                <a:close/>
                <a:moveTo>
                  <a:pt x="1264" y="66"/>
                </a:moveTo>
                <a:cubicBezTo>
                  <a:pt x="1255" y="66"/>
                  <a:pt x="1249" y="72"/>
                  <a:pt x="1249" y="81"/>
                </a:cubicBezTo>
                <a:cubicBezTo>
                  <a:pt x="1249" y="89"/>
                  <a:pt x="1255" y="95"/>
                  <a:pt x="1264" y="95"/>
                </a:cubicBezTo>
                <a:cubicBezTo>
                  <a:pt x="1272" y="95"/>
                  <a:pt x="1278" y="89"/>
                  <a:pt x="1278" y="81"/>
                </a:cubicBezTo>
                <a:cubicBezTo>
                  <a:pt x="1278" y="72"/>
                  <a:pt x="1272" y="66"/>
                  <a:pt x="1264" y="66"/>
                </a:cubicBezTo>
                <a:close/>
                <a:moveTo>
                  <a:pt x="1264" y="99"/>
                </a:moveTo>
                <a:cubicBezTo>
                  <a:pt x="1255" y="99"/>
                  <a:pt x="1249" y="105"/>
                  <a:pt x="1249" y="114"/>
                </a:cubicBezTo>
                <a:cubicBezTo>
                  <a:pt x="1249" y="122"/>
                  <a:pt x="1255" y="128"/>
                  <a:pt x="1264" y="128"/>
                </a:cubicBezTo>
                <a:cubicBezTo>
                  <a:pt x="1272" y="128"/>
                  <a:pt x="1278" y="122"/>
                  <a:pt x="1278" y="114"/>
                </a:cubicBezTo>
                <a:cubicBezTo>
                  <a:pt x="1278" y="105"/>
                  <a:pt x="1272" y="99"/>
                  <a:pt x="1264" y="99"/>
                </a:cubicBezTo>
                <a:close/>
                <a:moveTo>
                  <a:pt x="1264" y="132"/>
                </a:moveTo>
                <a:cubicBezTo>
                  <a:pt x="1255" y="132"/>
                  <a:pt x="1249" y="138"/>
                  <a:pt x="1249" y="147"/>
                </a:cubicBezTo>
                <a:cubicBezTo>
                  <a:pt x="1249" y="155"/>
                  <a:pt x="1255" y="161"/>
                  <a:pt x="1264" y="161"/>
                </a:cubicBezTo>
                <a:cubicBezTo>
                  <a:pt x="1272" y="161"/>
                  <a:pt x="1278" y="155"/>
                  <a:pt x="1278" y="147"/>
                </a:cubicBezTo>
                <a:cubicBezTo>
                  <a:pt x="1278" y="138"/>
                  <a:pt x="1272" y="132"/>
                  <a:pt x="1264" y="132"/>
                </a:cubicBezTo>
                <a:close/>
                <a:moveTo>
                  <a:pt x="1264" y="165"/>
                </a:moveTo>
                <a:cubicBezTo>
                  <a:pt x="1255" y="165"/>
                  <a:pt x="1249" y="171"/>
                  <a:pt x="1249" y="179"/>
                </a:cubicBezTo>
                <a:cubicBezTo>
                  <a:pt x="1249" y="188"/>
                  <a:pt x="1255" y="194"/>
                  <a:pt x="1264" y="194"/>
                </a:cubicBezTo>
                <a:cubicBezTo>
                  <a:pt x="1272" y="194"/>
                  <a:pt x="1278" y="188"/>
                  <a:pt x="1278" y="179"/>
                </a:cubicBezTo>
                <a:cubicBezTo>
                  <a:pt x="1278" y="171"/>
                  <a:pt x="1272" y="165"/>
                  <a:pt x="1264" y="165"/>
                </a:cubicBezTo>
                <a:close/>
                <a:moveTo>
                  <a:pt x="1264" y="198"/>
                </a:moveTo>
                <a:cubicBezTo>
                  <a:pt x="1255" y="198"/>
                  <a:pt x="1249" y="204"/>
                  <a:pt x="1249" y="212"/>
                </a:cubicBezTo>
                <a:cubicBezTo>
                  <a:pt x="1249" y="221"/>
                  <a:pt x="1255" y="227"/>
                  <a:pt x="1264" y="227"/>
                </a:cubicBezTo>
                <a:cubicBezTo>
                  <a:pt x="1272" y="227"/>
                  <a:pt x="1278" y="221"/>
                  <a:pt x="1278" y="212"/>
                </a:cubicBezTo>
                <a:cubicBezTo>
                  <a:pt x="1278" y="204"/>
                  <a:pt x="1272" y="198"/>
                  <a:pt x="1264" y="198"/>
                </a:cubicBezTo>
                <a:close/>
                <a:moveTo>
                  <a:pt x="1264" y="230"/>
                </a:moveTo>
                <a:cubicBezTo>
                  <a:pt x="1255" y="230"/>
                  <a:pt x="1249" y="237"/>
                  <a:pt x="1249" y="245"/>
                </a:cubicBezTo>
                <a:cubicBezTo>
                  <a:pt x="1249" y="253"/>
                  <a:pt x="1255" y="260"/>
                  <a:pt x="1264" y="260"/>
                </a:cubicBezTo>
                <a:cubicBezTo>
                  <a:pt x="1272" y="260"/>
                  <a:pt x="1278" y="253"/>
                  <a:pt x="1278" y="245"/>
                </a:cubicBezTo>
                <a:cubicBezTo>
                  <a:pt x="1278" y="237"/>
                  <a:pt x="1272" y="230"/>
                  <a:pt x="1264" y="230"/>
                </a:cubicBezTo>
                <a:close/>
                <a:moveTo>
                  <a:pt x="1264" y="263"/>
                </a:moveTo>
                <a:cubicBezTo>
                  <a:pt x="1255" y="263"/>
                  <a:pt x="1249" y="270"/>
                  <a:pt x="1249" y="278"/>
                </a:cubicBezTo>
                <a:cubicBezTo>
                  <a:pt x="1249" y="286"/>
                  <a:pt x="1255" y="293"/>
                  <a:pt x="1264" y="293"/>
                </a:cubicBezTo>
                <a:cubicBezTo>
                  <a:pt x="1272" y="293"/>
                  <a:pt x="1278" y="286"/>
                  <a:pt x="1278" y="278"/>
                </a:cubicBezTo>
                <a:cubicBezTo>
                  <a:pt x="1278" y="270"/>
                  <a:pt x="1272" y="263"/>
                  <a:pt x="1264" y="263"/>
                </a:cubicBezTo>
                <a:close/>
                <a:moveTo>
                  <a:pt x="1264" y="296"/>
                </a:moveTo>
                <a:cubicBezTo>
                  <a:pt x="1255" y="296"/>
                  <a:pt x="1249" y="303"/>
                  <a:pt x="1249" y="311"/>
                </a:cubicBezTo>
                <a:cubicBezTo>
                  <a:pt x="1249" y="319"/>
                  <a:pt x="1255" y="326"/>
                  <a:pt x="1264" y="326"/>
                </a:cubicBezTo>
                <a:cubicBezTo>
                  <a:pt x="1272" y="326"/>
                  <a:pt x="1278" y="319"/>
                  <a:pt x="1278" y="311"/>
                </a:cubicBezTo>
                <a:cubicBezTo>
                  <a:pt x="1278" y="303"/>
                  <a:pt x="1272" y="296"/>
                  <a:pt x="1264" y="296"/>
                </a:cubicBezTo>
                <a:close/>
                <a:moveTo>
                  <a:pt x="1264" y="329"/>
                </a:moveTo>
                <a:cubicBezTo>
                  <a:pt x="1255" y="329"/>
                  <a:pt x="1249" y="336"/>
                  <a:pt x="1249" y="344"/>
                </a:cubicBezTo>
                <a:cubicBezTo>
                  <a:pt x="1249" y="352"/>
                  <a:pt x="1255" y="359"/>
                  <a:pt x="1264" y="359"/>
                </a:cubicBezTo>
                <a:cubicBezTo>
                  <a:pt x="1272" y="359"/>
                  <a:pt x="1278" y="352"/>
                  <a:pt x="1278" y="344"/>
                </a:cubicBezTo>
                <a:cubicBezTo>
                  <a:pt x="1278" y="336"/>
                  <a:pt x="1272" y="329"/>
                  <a:pt x="1264" y="329"/>
                </a:cubicBezTo>
                <a:close/>
                <a:moveTo>
                  <a:pt x="1264" y="362"/>
                </a:moveTo>
                <a:cubicBezTo>
                  <a:pt x="1255" y="362"/>
                  <a:pt x="1249" y="369"/>
                  <a:pt x="1249" y="377"/>
                </a:cubicBezTo>
                <a:cubicBezTo>
                  <a:pt x="1249" y="385"/>
                  <a:pt x="1255" y="392"/>
                  <a:pt x="1264" y="392"/>
                </a:cubicBezTo>
                <a:cubicBezTo>
                  <a:pt x="1272" y="392"/>
                  <a:pt x="1278" y="385"/>
                  <a:pt x="1278" y="377"/>
                </a:cubicBezTo>
                <a:cubicBezTo>
                  <a:pt x="1278" y="369"/>
                  <a:pt x="1272" y="362"/>
                  <a:pt x="1264" y="362"/>
                </a:cubicBezTo>
                <a:close/>
                <a:moveTo>
                  <a:pt x="1264" y="395"/>
                </a:moveTo>
                <a:cubicBezTo>
                  <a:pt x="1255" y="395"/>
                  <a:pt x="1249" y="402"/>
                  <a:pt x="1249" y="410"/>
                </a:cubicBezTo>
                <a:cubicBezTo>
                  <a:pt x="1249" y="418"/>
                  <a:pt x="1255" y="425"/>
                  <a:pt x="1264" y="425"/>
                </a:cubicBezTo>
                <a:cubicBezTo>
                  <a:pt x="1272" y="425"/>
                  <a:pt x="1278" y="418"/>
                  <a:pt x="1278" y="410"/>
                </a:cubicBezTo>
                <a:cubicBezTo>
                  <a:pt x="1278" y="402"/>
                  <a:pt x="1272" y="395"/>
                  <a:pt x="1264" y="395"/>
                </a:cubicBezTo>
                <a:close/>
                <a:moveTo>
                  <a:pt x="1264" y="428"/>
                </a:moveTo>
                <a:cubicBezTo>
                  <a:pt x="1255" y="428"/>
                  <a:pt x="1249" y="435"/>
                  <a:pt x="1249" y="443"/>
                </a:cubicBezTo>
                <a:cubicBezTo>
                  <a:pt x="1249" y="451"/>
                  <a:pt x="1255" y="458"/>
                  <a:pt x="1264" y="458"/>
                </a:cubicBezTo>
                <a:cubicBezTo>
                  <a:pt x="1272" y="458"/>
                  <a:pt x="1278" y="451"/>
                  <a:pt x="1278" y="443"/>
                </a:cubicBezTo>
                <a:cubicBezTo>
                  <a:pt x="1278" y="435"/>
                  <a:pt x="1272" y="428"/>
                  <a:pt x="1264" y="428"/>
                </a:cubicBezTo>
                <a:close/>
                <a:moveTo>
                  <a:pt x="1264" y="461"/>
                </a:moveTo>
                <a:cubicBezTo>
                  <a:pt x="1255" y="461"/>
                  <a:pt x="1249" y="468"/>
                  <a:pt x="1249" y="476"/>
                </a:cubicBezTo>
                <a:cubicBezTo>
                  <a:pt x="1249" y="484"/>
                  <a:pt x="1255" y="491"/>
                  <a:pt x="1264" y="491"/>
                </a:cubicBezTo>
                <a:cubicBezTo>
                  <a:pt x="1272" y="491"/>
                  <a:pt x="1278" y="484"/>
                  <a:pt x="1278" y="476"/>
                </a:cubicBezTo>
                <a:cubicBezTo>
                  <a:pt x="1278" y="468"/>
                  <a:pt x="1272" y="461"/>
                  <a:pt x="1264" y="461"/>
                </a:cubicBezTo>
                <a:close/>
                <a:moveTo>
                  <a:pt x="1264" y="494"/>
                </a:moveTo>
                <a:cubicBezTo>
                  <a:pt x="1255" y="494"/>
                  <a:pt x="1249" y="500"/>
                  <a:pt x="1249" y="509"/>
                </a:cubicBezTo>
                <a:cubicBezTo>
                  <a:pt x="1249" y="517"/>
                  <a:pt x="1255" y="523"/>
                  <a:pt x="1264" y="523"/>
                </a:cubicBezTo>
                <a:cubicBezTo>
                  <a:pt x="1272" y="523"/>
                  <a:pt x="1278" y="517"/>
                  <a:pt x="1278" y="509"/>
                </a:cubicBezTo>
                <a:cubicBezTo>
                  <a:pt x="1278" y="500"/>
                  <a:pt x="1272" y="494"/>
                  <a:pt x="1264" y="494"/>
                </a:cubicBezTo>
                <a:close/>
                <a:moveTo>
                  <a:pt x="1264" y="527"/>
                </a:moveTo>
                <a:cubicBezTo>
                  <a:pt x="1255" y="527"/>
                  <a:pt x="1249" y="533"/>
                  <a:pt x="1249" y="542"/>
                </a:cubicBezTo>
                <a:cubicBezTo>
                  <a:pt x="1249" y="550"/>
                  <a:pt x="1255" y="556"/>
                  <a:pt x="1264" y="556"/>
                </a:cubicBezTo>
                <a:cubicBezTo>
                  <a:pt x="1272" y="556"/>
                  <a:pt x="1278" y="550"/>
                  <a:pt x="1278" y="542"/>
                </a:cubicBezTo>
                <a:cubicBezTo>
                  <a:pt x="1278" y="533"/>
                  <a:pt x="1272" y="527"/>
                  <a:pt x="1264" y="527"/>
                </a:cubicBezTo>
                <a:close/>
                <a:moveTo>
                  <a:pt x="1264" y="560"/>
                </a:moveTo>
                <a:cubicBezTo>
                  <a:pt x="1255" y="560"/>
                  <a:pt x="1249" y="566"/>
                  <a:pt x="1249" y="574"/>
                </a:cubicBezTo>
                <a:cubicBezTo>
                  <a:pt x="1249" y="583"/>
                  <a:pt x="1255" y="589"/>
                  <a:pt x="1264" y="589"/>
                </a:cubicBezTo>
                <a:cubicBezTo>
                  <a:pt x="1272" y="589"/>
                  <a:pt x="1278" y="583"/>
                  <a:pt x="1278" y="574"/>
                </a:cubicBezTo>
                <a:cubicBezTo>
                  <a:pt x="1278" y="566"/>
                  <a:pt x="1272" y="560"/>
                  <a:pt x="1264" y="560"/>
                </a:cubicBezTo>
                <a:close/>
                <a:moveTo>
                  <a:pt x="1264" y="593"/>
                </a:moveTo>
                <a:cubicBezTo>
                  <a:pt x="1255" y="593"/>
                  <a:pt x="1249" y="599"/>
                  <a:pt x="1249" y="607"/>
                </a:cubicBezTo>
                <a:cubicBezTo>
                  <a:pt x="1249" y="616"/>
                  <a:pt x="1255" y="622"/>
                  <a:pt x="1264" y="622"/>
                </a:cubicBezTo>
                <a:cubicBezTo>
                  <a:pt x="1272" y="622"/>
                  <a:pt x="1278" y="616"/>
                  <a:pt x="1278" y="607"/>
                </a:cubicBezTo>
                <a:cubicBezTo>
                  <a:pt x="1278" y="599"/>
                  <a:pt x="1272" y="593"/>
                  <a:pt x="1264" y="593"/>
                </a:cubicBezTo>
                <a:close/>
                <a:moveTo>
                  <a:pt x="1264" y="625"/>
                </a:moveTo>
                <a:cubicBezTo>
                  <a:pt x="1255" y="625"/>
                  <a:pt x="1249" y="632"/>
                  <a:pt x="1249" y="640"/>
                </a:cubicBezTo>
                <a:cubicBezTo>
                  <a:pt x="1249" y="648"/>
                  <a:pt x="1255" y="655"/>
                  <a:pt x="1264" y="655"/>
                </a:cubicBezTo>
                <a:cubicBezTo>
                  <a:pt x="1272" y="655"/>
                  <a:pt x="1278" y="648"/>
                  <a:pt x="1278" y="640"/>
                </a:cubicBezTo>
                <a:cubicBezTo>
                  <a:pt x="1278" y="632"/>
                  <a:pt x="1272" y="625"/>
                  <a:pt x="1264" y="625"/>
                </a:cubicBezTo>
                <a:close/>
                <a:moveTo>
                  <a:pt x="1264" y="658"/>
                </a:moveTo>
                <a:cubicBezTo>
                  <a:pt x="1255" y="658"/>
                  <a:pt x="1249" y="665"/>
                  <a:pt x="1249" y="673"/>
                </a:cubicBezTo>
                <a:cubicBezTo>
                  <a:pt x="1249" y="681"/>
                  <a:pt x="1255" y="688"/>
                  <a:pt x="1264" y="688"/>
                </a:cubicBezTo>
                <a:cubicBezTo>
                  <a:pt x="1272" y="688"/>
                  <a:pt x="1278" y="681"/>
                  <a:pt x="1278" y="673"/>
                </a:cubicBezTo>
                <a:cubicBezTo>
                  <a:pt x="1278" y="665"/>
                  <a:pt x="1272" y="658"/>
                  <a:pt x="1264" y="658"/>
                </a:cubicBezTo>
                <a:close/>
                <a:moveTo>
                  <a:pt x="1264" y="691"/>
                </a:moveTo>
                <a:cubicBezTo>
                  <a:pt x="1255" y="691"/>
                  <a:pt x="1249" y="698"/>
                  <a:pt x="1249" y="706"/>
                </a:cubicBezTo>
                <a:cubicBezTo>
                  <a:pt x="1249" y="714"/>
                  <a:pt x="1255" y="721"/>
                  <a:pt x="1264" y="721"/>
                </a:cubicBezTo>
                <a:cubicBezTo>
                  <a:pt x="1272" y="721"/>
                  <a:pt x="1278" y="714"/>
                  <a:pt x="1278" y="706"/>
                </a:cubicBezTo>
                <a:cubicBezTo>
                  <a:pt x="1278" y="698"/>
                  <a:pt x="1272" y="691"/>
                  <a:pt x="1264" y="691"/>
                </a:cubicBezTo>
                <a:close/>
                <a:moveTo>
                  <a:pt x="1264" y="724"/>
                </a:moveTo>
                <a:cubicBezTo>
                  <a:pt x="1255" y="724"/>
                  <a:pt x="1249" y="731"/>
                  <a:pt x="1249" y="739"/>
                </a:cubicBezTo>
                <a:cubicBezTo>
                  <a:pt x="1249" y="747"/>
                  <a:pt x="1255" y="754"/>
                  <a:pt x="1264" y="754"/>
                </a:cubicBezTo>
                <a:cubicBezTo>
                  <a:pt x="1272" y="754"/>
                  <a:pt x="1278" y="747"/>
                  <a:pt x="1278" y="739"/>
                </a:cubicBezTo>
                <a:cubicBezTo>
                  <a:pt x="1278" y="731"/>
                  <a:pt x="1272" y="724"/>
                  <a:pt x="1264" y="724"/>
                </a:cubicBezTo>
                <a:close/>
                <a:moveTo>
                  <a:pt x="1264" y="757"/>
                </a:moveTo>
                <a:cubicBezTo>
                  <a:pt x="1255" y="757"/>
                  <a:pt x="1249" y="764"/>
                  <a:pt x="1249" y="772"/>
                </a:cubicBezTo>
                <a:cubicBezTo>
                  <a:pt x="1249" y="780"/>
                  <a:pt x="1255" y="787"/>
                  <a:pt x="1264" y="787"/>
                </a:cubicBezTo>
                <a:cubicBezTo>
                  <a:pt x="1272" y="787"/>
                  <a:pt x="1278" y="780"/>
                  <a:pt x="1278" y="772"/>
                </a:cubicBezTo>
                <a:cubicBezTo>
                  <a:pt x="1278" y="764"/>
                  <a:pt x="1272" y="757"/>
                  <a:pt x="1264" y="757"/>
                </a:cubicBezTo>
                <a:close/>
                <a:moveTo>
                  <a:pt x="1264" y="790"/>
                </a:moveTo>
                <a:cubicBezTo>
                  <a:pt x="1255" y="790"/>
                  <a:pt x="1249" y="797"/>
                  <a:pt x="1249" y="805"/>
                </a:cubicBezTo>
                <a:cubicBezTo>
                  <a:pt x="1249" y="813"/>
                  <a:pt x="1255" y="820"/>
                  <a:pt x="1264" y="820"/>
                </a:cubicBezTo>
                <a:cubicBezTo>
                  <a:pt x="1272" y="820"/>
                  <a:pt x="1278" y="813"/>
                  <a:pt x="1278" y="805"/>
                </a:cubicBezTo>
                <a:cubicBezTo>
                  <a:pt x="1278" y="797"/>
                  <a:pt x="1272" y="790"/>
                  <a:pt x="1264" y="790"/>
                </a:cubicBezTo>
                <a:close/>
                <a:moveTo>
                  <a:pt x="1264" y="823"/>
                </a:moveTo>
                <a:cubicBezTo>
                  <a:pt x="1255" y="823"/>
                  <a:pt x="1249" y="830"/>
                  <a:pt x="1249" y="838"/>
                </a:cubicBezTo>
                <a:cubicBezTo>
                  <a:pt x="1249" y="846"/>
                  <a:pt x="1255" y="853"/>
                  <a:pt x="1264" y="853"/>
                </a:cubicBezTo>
                <a:cubicBezTo>
                  <a:pt x="1272" y="853"/>
                  <a:pt x="1278" y="846"/>
                  <a:pt x="1278" y="838"/>
                </a:cubicBezTo>
                <a:cubicBezTo>
                  <a:pt x="1278" y="830"/>
                  <a:pt x="1272" y="823"/>
                  <a:pt x="1264" y="823"/>
                </a:cubicBezTo>
                <a:close/>
                <a:moveTo>
                  <a:pt x="1264" y="856"/>
                </a:moveTo>
                <a:cubicBezTo>
                  <a:pt x="1255" y="856"/>
                  <a:pt x="1249" y="863"/>
                  <a:pt x="1249" y="871"/>
                </a:cubicBezTo>
                <a:cubicBezTo>
                  <a:pt x="1249" y="879"/>
                  <a:pt x="1255" y="886"/>
                  <a:pt x="1264" y="886"/>
                </a:cubicBezTo>
                <a:cubicBezTo>
                  <a:pt x="1272" y="886"/>
                  <a:pt x="1278" y="879"/>
                  <a:pt x="1278" y="871"/>
                </a:cubicBezTo>
                <a:cubicBezTo>
                  <a:pt x="1278" y="863"/>
                  <a:pt x="1272" y="856"/>
                  <a:pt x="1264" y="856"/>
                </a:cubicBezTo>
                <a:close/>
                <a:moveTo>
                  <a:pt x="1264" y="889"/>
                </a:moveTo>
                <a:cubicBezTo>
                  <a:pt x="1255" y="889"/>
                  <a:pt x="1249" y="895"/>
                  <a:pt x="1249" y="904"/>
                </a:cubicBezTo>
                <a:cubicBezTo>
                  <a:pt x="1249" y="912"/>
                  <a:pt x="1255" y="918"/>
                  <a:pt x="1264" y="918"/>
                </a:cubicBezTo>
                <a:cubicBezTo>
                  <a:pt x="1272" y="918"/>
                  <a:pt x="1278" y="912"/>
                  <a:pt x="1278" y="904"/>
                </a:cubicBezTo>
                <a:cubicBezTo>
                  <a:pt x="1278" y="895"/>
                  <a:pt x="1272" y="889"/>
                  <a:pt x="1264" y="889"/>
                </a:cubicBezTo>
                <a:close/>
                <a:moveTo>
                  <a:pt x="1264" y="922"/>
                </a:moveTo>
                <a:cubicBezTo>
                  <a:pt x="1255" y="922"/>
                  <a:pt x="1249" y="928"/>
                  <a:pt x="1249" y="937"/>
                </a:cubicBezTo>
                <a:cubicBezTo>
                  <a:pt x="1249" y="945"/>
                  <a:pt x="1255" y="951"/>
                  <a:pt x="1264" y="951"/>
                </a:cubicBezTo>
                <a:cubicBezTo>
                  <a:pt x="1272" y="951"/>
                  <a:pt x="1278" y="945"/>
                  <a:pt x="1278" y="937"/>
                </a:cubicBezTo>
                <a:cubicBezTo>
                  <a:pt x="1278" y="928"/>
                  <a:pt x="1272" y="922"/>
                  <a:pt x="1264" y="922"/>
                </a:cubicBezTo>
                <a:close/>
                <a:moveTo>
                  <a:pt x="1264" y="955"/>
                </a:moveTo>
                <a:cubicBezTo>
                  <a:pt x="1255" y="955"/>
                  <a:pt x="1249" y="961"/>
                  <a:pt x="1249" y="970"/>
                </a:cubicBezTo>
                <a:cubicBezTo>
                  <a:pt x="1249" y="978"/>
                  <a:pt x="1255" y="984"/>
                  <a:pt x="1264" y="984"/>
                </a:cubicBezTo>
                <a:cubicBezTo>
                  <a:pt x="1272" y="984"/>
                  <a:pt x="1278" y="978"/>
                  <a:pt x="1278" y="970"/>
                </a:cubicBezTo>
                <a:cubicBezTo>
                  <a:pt x="1278" y="961"/>
                  <a:pt x="1272" y="955"/>
                  <a:pt x="1264" y="955"/>
                </a:cubicBezTo>
                <a:close/>
                <a:moveTo>
                  <a:pt x="1264" y="988"/>
                </a:moveTo>
                <a:cubicBezTo>
                  <a:pt x="1255" y="988"/>
                  <a:pt x="1249" y="994"/>
                  <a:pt x="1249" y="1002"/>
                </a:cubicBezTo>
                <a:cubicBezTo>
                  <a:pt x="1249" y="1011"/>
                  <a:pt x="1255" y="1017"/>
                  <a:pt x="1264" y="1017"/>
                </a:cubicBezTo>
                <a:cubicBezTo>
                  <a:pt x="1272" y="1017"/>
                  <a:pt x="1278" y="1011"/>
                  <a:pt x="1278" y="1002"/>
                </a:cubicBezTo>
                <a:cubicBezTo>
                  <a:pt x="1278" y="994"/>
                  <a:pt x="1272" y="988"/>
                  <a:pt x="1264" y="988"/>
                </a:cubicBezTo>
                <a:close/>
                <a:moveTo>
                  <a:pt x="1264" y="1021"/>
                </a:moveTo>
                <a:cubicBezTo>
                  <a:pt x="1255" y="1021"/>
                  <a:pt x="1249" y="1027"/>
                  <a:pt x="1249" y="1035"/>
                </a:cubicBezTo>
                <a:cubicBezTo>
                  <a:pt x="1249" y="1044"/>
                  <a:pt x="1255" y="1050"/>
                  <a:pt x="1264" y="1050"/>
                </a:cubicBezTo>
                <a:cubicBezTo>
                  <a:pt x="1272" y="1050"/>
                  <a:pt x="1278" y="1044"/>
                  <a:pt x="1278" y="1035"/>
                </a:cubicBezTo>
                <a:cubicBezTo>
                  <a:pt x="1278" y="1027"/>
                  <a:pt x="1272" y="1021"/>
                  <a:pt x="1264" y="1021"/>
                </a:cubicBezTo>
                <a:close/>
                <a:moveTo>
                  <a:pt x="1264" y="1053"/>
                </a:moveTo>
                <a:cubicBezTo>
                  <a:pt x="1255" y="1053"/>
                  <a:pt x="1249" y="1060"/>
                  <a:pt x="1249" y="1068"/>
                </a:cubicBezTo>
                <a:cubicBezTo>
                  <a:pt x="1249" y="1076"/>
                  <a:pt x="1255" y="1083"/>
                  <a:pt x="1264" y="1083"/>
                </a:cubicBezTo>
                <a:cubicBezTo>
                  <a:pt x="1272" y="1083"/>
                  <a:pt x="1278" y="1076"/>
                  <a:pt x="1278" y="1068"/>
                </a:cubicBezTo>
                <a:cubicBezTo>
                  <a:pt x="1278" y="1060"/>
                  <a:pt x="1272" y="1053"/>
                  <a:pt x="1264" y="1053"/>
                </a:cubicBezTo>
                <a:close/>
                <a:moveTo>
                  <a:pt x="1264" y="1086"/>
                </a:moveTo>
                <a:cubicBezTo>
                  <a:pt x="1255" y="1086"/>
                  <a:pt x="1249" y="1093"/>
                  <a:pt x="1249" y="1101"/>
                </a:cubicBezTo>
                <a:cubicBezTo>
                  <a:pt x="1249" y="1109"/>
                  <a:pt x="1255" y="1116"/>
                  <a:pt x="1264" y="1116"/>
                </a:cubicBezTo>
                <a:cubicBezTo>
                  <a:pt x="1272" y="1116"/>
                  <a:pt x="1278" y="1109"/>
                  <a:pt x="1278" y="1101"/>
                </a:cubicBezTo>
                <a:cubicBezTo>
                  <a:pt x="1278" y="1093"/>
                  <a:pt x="1272" y="1086"/>
                  <a:pt x="1264" y="1086"/>
                </a:cubicBezTo>
                <a:close/>
                <a:moveTo>
                  <a:pt x="1264" y="1119"/>
                </a:moveTo>
                <a:cubicBezTo>
                  <a:pt x="1255" y="1119"/>
                  <a:pt x="1249" y="1126"/>
                  <a:pt x="1249" y="1134"/>
                </a:cubicBezTo>
                <a:cubicBezTo>
                  <a:pt x="1249" y="1142"/>
                  <a:pt x="1255" y="1149"/>
                  <a:pt x="1264" y="1149"/>
                </a:cubicBezTo>
                <a:cubicBezTo>
                  <a:pt x="1272" y="1149"/>
                  <a:pt x="1278" y="1142"/>
                  <a:pt x="1278" y="1134"/>
                </a:cubicBezTo>
                <a:cubicBezTo>
                  <a:pt x="1278" y="1126"/>
                  <a:pt x="1272" y="1119"/>
                  <a:pt x="1264" y="1119"/>
                </a:cubicBezTo>
                <a:close/>
                <a:moveTo>
                  <a:pt x="1264" y="1152"/>
                </a:moveTo>
                <a:cubicBezTo>
                  <a:pt x="1255" y="1152"/>
                  <a:pt x="1249" y="1159"/>
                  <a:pt x="1249" y="1167"/>
                </a:cubicBezTo>
                <a:cubicBezTo>
                  <a:pt x="1249" y="1175"/>
                  <a:pt x="1255" y="1182"/>
                  <a:pt x="1264" y="1182"/>
                </a:cubicBezTo>
                <a:cubicBezTo>
                  <a:pt x="1272" y="1182"/>
                  <a:pt x="1278" y="1175"/>
                  <a:pt x="1278" y="1167"/>
                </a:cubicBezTo>
                <a:cubicBezTo>
                  <a:pt x="1278" y="1159"/>
                  <a:pt x="1272" y="1152"/>
                  <a:pt x="1264" y="1152"/>
                </a:cubicBezTo>
                <a:close/>
                <a:moveTo>
                  <a:pt x="1264" y="1185"/>
                </a:moveTo>
                <a:cubicBezTo>
                  <a:pt x="1255" y="1185"/>
                  <a:pt x="1249" y="1192"/>
                  <a:pt x="1249" y="1200"/>
                </a:cubicBezTo>
                <a:cubicBezTo>
                  <a:pt x="1249" y="1208"/>
                  <a:pt x="1255" y="1215"/>
                  <a:pt x="1264" y="1215"/>
                </a:cubicBezTo>
                <a:cubicBezTo>
                  <a:pt x="1272" y="1215"/>
                  <a:pt x="1278" y="1208"/>
                  <a:pt x="1278" y="1200"/>
                </a:cubicBezTo>
                <a:cubicBezTo>
                  <a:pt x="1278" y="1192"/>
                  <a:pt x="1272" y="1185"/>
                  <a:pt x="1264" y="1185"/>
                </a:cubicBezTo>
                <a:close/>
                <a:moveTo>
                  <a:pt x="1264" y="1218"/>
                </a:moveTo>
                <a:cubicBezTo>
                  <a:pt x="1255" y="1218"/>
                  <a:pt x="1249" y="1225"/>
                  <a:pt x="1249" y="1233"/>
                </a:cubicBezTo>
                <a:cubicBezTo>
                  <a:pt x="1249" y="1241"/>
                  <a:pt x="1255" y="1248"/>
                  <a:pt x="1264" y="1248"/>
                </a:cubicBezTo>
                <a:cubicBezTo>
                  <a:pt x="1272" y="1248"/>
                  <a:pt x="1278" y="1241"/>
                  <a:pt x="1278" y="1233"/>
                </a:cubicBezTo>
                <a:cubicBezTo>
                  <a:pt x="1278" y="1225"/>
                  <a:pt x="1272" y="1218"/>
                  <a:pt x="1264" y="1218"/>
                </a:cubicBezTo>
                <a:close/>
                <a:moveTo>
                  <a:pt x="1264" y="1251"/>
                </a:moveTo>
                <a:cubicBezTo>
                  <a:pt x="1255" y="1251"/>
                  <a:pt x="1249" y="1258"/>
                  <a:pt x="1249" y="1266"/>
                </a:cubicBezTo>
                <a:cubicBezTo>
                  <a:pt x="1249" y="1274"/>
                  <a:pt x="1255" y="1281"/>
                  <a:pt x="1264" y="1281"/>
                </a:cubicBezTo>
                <a:cubicBezTo>
                  <a:pt x="1272" y="1281"/>
                  <a:pt x="1278" y="1274"/>
                  <a:pt x="1278" y="1266"/>
                </a:cubicBezTo>
                <a:cubicBezTo>
                  <a:pt x="1278" y="1258"/>
                  <a:pt x="1272" y="1251"/>
                  <a:pt x="1264" y="1251"/>
                </a:cubicBezTo>
                <a:close/>
                <a:moveTo>
                  <a:pt x="1264" y="1284"/>
                </a:moveTo>
                <a:cubicBezTo>
                  <a:pt x="1255" y="1284"/>
                  <a:pt x="1249" y="1291"/>
                  <a:pt x="1249" y="1299"/>
                </a:cubicBezTo>
                <a:cubicBezTo>
                  <a:pt x="1249" y="1307"/>
                  <a:pt x="1255" y="1314"/>
                  <a:pt x="1264" y="1314"/>
                </a:cubicBezTo>
                <a:cubicBezTo>
                  <a:pt x="1272" y="1314"/>
                  <a:pt x="1278" y="1307"/>
                  <a:pt x="1278" y="1299"/>
                </a:cubicBezTo>
                <a:cubicBezTo>
                  <a:pt x="1278" y="1291"/>
                  <a:pt x="1272" y="1284"/>
                  <a:pt x="1264" y="1284"/>
                </a:cubicBezTo>
                <a:close/>
                <a:moveTo>
                  <a:pt x="1264" y="1317"/>
                </a:moveTo>
                <a:cubicBezTo>
                  <a:pt x="1255" y="1317"/>
                  <a:pt x="1249" y="1323"/>
                  <a:pt x="1249" y="1332"/>
                </a:cubicBezTo>
                <a:cubicBezTo>
                  <a:pt x="1249" y="1340"/>
                  <a:pt x="1255" y="1346"/>
                  <a:pt x="1264" y="1346"/>
                </a:cubicBezTo>
                <a:cubicBezTo>
                  <a:pt x="1272" y="1346"/>
                  <a:pt x="1278" y="1340"/>
                  <a:pt x="1278" y="1332"/>
                </a:cubicBezTo>
                <a:cubicBezTo>
                  <a:pt x="1278" y="1323"/>
                  <a:pt x="1272" y="1317"/>
                  <a:pt x="1264" y="1317"/>
                </a:cubicBezTo>
                <a:close/>
                <a:moveTo>
                  <a:pt x="1264" y="1350"/>
                </a:moveTo>
                <a:cubicBezTo>
                  <a:pt x="1255" y="1350"/>
                  <a:pt x="1249" y="1356"/>
                  <a:pt x="1249" y="1365"/>
                </a:cubicBezTo>
                <a:cubicBezTo>
                  <a:pt x="1249" y="1373"/>
                  <a:pt x="1255" y="1379"/>
                  <a:pt x="1264" y="1379"/>
                </a:cubicBezTo>
                <a:cubicBezTo>
                  <a:pt x="1272" y="1379"/>
                  <a:pt x="1278" y="1373"/>
                  <a:pt x="1278" y="1365"/>
                </a:cubicBezTo>
                <a:cubicBezTo>
                  <a:pt x="1278" y="1356"/>
                  <a:pt x="1272" y="1350"/>
                  <a:pt x="1264" y="1350"/>
                </a:cubicBezTo>
                <a:close/>
                <a:moveTo>
                  <a:pt x="1264" y="1383"/>
                </a:moveTo>
                <a:cubicBezTo>
                  <a:pt x="1255" y="1383"/>
                  <a:pt x="1249" y="1389"/>
                  <a:pt x="1249" y="1397"/>
                </a:cubicBezTo>
                <a:cubicBezTo>
                  <a:pt x="1249" y="1406"/>
                  <a:pt x="1255" y="1412"/>
                  <a:pt x="1264" y="1412"/>
                </a:cubicBezTo>
                <a:cubicBezTo>
                  <a:pt x="1272" y="1412"/>
                  <a:pt x="1278" y="1406"/>
                  <a:pt x="1278" y="1397"/>
                </a:cubicBezTo>
                <a:cubicBezTo>
                  <a:pt x="1278" y="1389"/>
                  <a:pt x="1272" y="1383"/>
                  <a:pt x="1264" y="1383"/>
                </a:cubicBezTo>
                <a:close/>
                <a:moveTo>
                  <a:pt x="1264" y="1416"/>
                </a:moveTo>
                <a:cubicBezTo>
                  <a:pt x="1255" y="1416"/>
                  <a:pt x="1249" y="1422"/>
                  <a:pt x="1249" y="1430"/>
                </a:cubicBezTo>
                <a:cubicBezTo>
                  <a:pt x="1249" y="1439"/>
                  <a:pt x="1255" y="1445"/>
                  <a:pt x="1264" y="1445"/>
                </a:cubicBezTo>
                <a:cubicBezTo>
                  <a:pt x="1272" y="1445"/>
                  <a:pt x="1278" y="1439"/>
                  <a:pt x="1278" y="1430"/>
                </a:cubicBezTo>
                <a:cubicBezTo>
                  <a:pt x="1278" y="1422"/>
                  <a:pt x="1272" y="1416"/>
                  <a:pt x="1264" y="1416"/>
                </a:cubicBezTo>
                <a:close/>
                <a:moveTo>
                  <a:pt x="1296" y="0"/>
                </a:moveTo>
                <a:cubicBezTo>
                  <a:pt x="1288" y="0"/>
                  <a:pt x="1282" y="7"/>
                  <a:pt x="1282" y="15"/>
                </a:cubicBezTo>
                <a:cubicBezTo>
                  <a:pt x="1282" y="23"/>
                  <a:pt x="1288" y="30"/>
                  <a:pt x="1296" y="30"/>
                </a:cubicBezTo>
                <a:cubicBezTo>
                  <a:pt x="1305" y="30"/>
                  <a:pt x="1311" y="23"/>
                  <a:pt x="1311" y="15"/>
                </a:cubicBezTo>
                <a:cubicBezTo>
                  <a:pt x="1311" y="7"/>
                  <a:pt x="1305" y="0"/>
                  <a:pt x="1296" y="0"/>
                </a:cubicBezTo>
                <a:close/>
                <a:moveTo>
                  <a:pt x="1296" y="33"/>
                </a:moveTo>
                <a:cubicBezTo>
                  <a:pt x="1288" y="33"/>
                  <a:pt x="1282" y="40"/>
                  <a:pt x="1282" y="48"/>
                </a:cubicBezTo>
                <a:cubicBezTo>
                  <a:pt x="1282" y="56"/>
                  <a:pt x="1288" y="63"/>
                  <a:pt x="1296" y="63"/>
                </a:cubicBezTo>
                <a:cubicBezTo>
                  <a:pt x="1305" y="63"/>
                  <a:pt x="1311" y="56"/>
                  <a:pt x="1311" y="48"/>
                </a:cubicBezTo>
                <a:cubicBezTo>
                  <a:pt x="1311" y="40"/>
                  <a:pt x="1305" y="33"/>
                  <a:pt x="1296" y="33"/>
                </a:cubicBezTo>
                <a:close/>
                <a:moveTo>
                  <a:pt x="1296" y="66"/>
                </a:moveTo>
                <a:cubicBezTo>
                  <a:pt x="1288" y="66"/>
                  <a:pt x="1282" y="72"/>
                  <a:pt x="1282" y="81"/>
                </a:cubicBezTo>
                <a:cubicBezTo>
                  <a:pt x="1282" y="89"/>
                  <a:pt x="1288" y="95"/>
                  <a:pt x="1296" y="95"/>
                </a:cubicBezTo>
                <a:cubicBezTo>
                  <a:pt x="1305" y="95"/>
                  <a:pt x="1311" y="89"/>
                  <a:pt x="1311" y="81"/>
                </a:cubicBezTo>
                <a:cubicBezTo>
                  <a:pt x="1311" y="72"/>
                  <a:pt x="1305" y="66"/>
                  <a:pt x="1296" y="66"/>
                </a:cubicBezTo>
                <a:close/>
                <a:moveTo>
                  <a:pt x="1296" y="99"/>
                </a:moveTo>
                <a:cubicBezTo>
                  <a:pt x="1288" y="99"/>
                  <a:pt x="1282" y="105"/>
                  <a:pt x="1282" y="114"/>
                </a:cubicBezTo>
                <a:cubicBezTo>
                  <a:pt x="1282" y="122"/>
                  <a:pt x="1288" y="128"/>
                  <a:pt x="1296" y="128"/>
                </a:cubicBezTo>
                <a:cubicBezTo>
                  <a:pt x="1305" y="128"/>
                  <a:pt x="1311" y="122"/>
                  <a:pt x="1311" y="114"/>
                </a:cubicBezTo>
                <a:cubicBezTo>
                  <a:pt x="1311" y="105"/>
                  <a:pt x="1305" y="99"/>
                  <a:pt x="1296" y="99"/>
                </a:cubicBezTo>
                <a:close/>
                <a:moveTo>
                  <a:pt x="1296" y="132"/>
                </a:moveTo>
                <a:cubicBezTo>
                  <a:pt x="1288" y="132"/>
                  <a:pt x="1282" y="138"/>
                  <a:pt x="1282" y="147"/>
                </a:cubicBezTo>
                <a:cubicBezTo>
                  <a:pt x="1282" y="155"/>
                  <a:pt x="1288" y="161"/>
                  <a:pt x="1296" y="161"/>
                </a:cubicBezTo>
                <a:cubicBezTo>
                  <a:pt x="1305" y="161"/>
                  <a:pt x="1311" y="155"/>
                  <a:pt x="1311" y="147"/>
                </a:cubicBezTo>
                <a:cubicBezTo>
                  <a:pt x="1311" y="138"/>
                  <a:pt x="1305" y="132"/>
                  <a:pt x="1296" y="132"/>
                </a:cubicBezTo>
                <a:close/>
                <a:moveTo>
                  <a:pt x="1296" y="165"/>
                </a:moveTo>
                <a:cubicBezTo>
                  <a:pt x="1288" y="165"/>
                  <a:pt x="1282" y="171"/>
                  <a:pt x="1282" y="179"/>
                </a:cubicBezTo>
                <a:cubicBezTo>
                  <a:pt x="1282" y="188"/>
                  <a:pt x="1288" y="194"/>
                  <a:pt x="1296" y="194"/>
                </a:cubicBezTo>
                <a:cubicBezTo>
                  <a:pt x="1305" y="194"/>
                  <a:pt x="1311" y="188"/>
                  <a:pt x="1311" y="179"/>
                </a:cubicBezTo>
                <a:cubicBezTo>
                  <a:pt x="1311" y="171"/>
                  <a:pt x="1305" y="165"/>
                  <a:pt x="1296" y="165"/>
                </a:cubicBezTo>
                <a:close/>
                <a:moveTo>
                  <a:pt x="1296" y="198"/>
                </a:moveTo>
                <a:cubicBezTo>
                  <a:pt x="1288" y="198"/>
                  <a:pt x="1282" y="204"/>
                  <a:pt x="1282" y="212"/>
                </a:cubicBezTo>
                <a:cubicBezTo>
                  <a:pt x="1282" y="221"/>
                  <a:pt x="1288" y="227"/>
                  <a:pt x="1296" y="227"/>
                </a:cubicBezTo>
                <a:cubicBezTo>
                  <a:pt x="1305" y="227"/>
                  <a:pt x="1311" y="221"/>
                  <a:pt x="1311" y="212"/>
                </a:cubicBezTo>
                <a:cubicBezTo>
                  <a:pt x="1311" y="204"/>
                  <a:pt x="1305" y="198"/>
                  <a:pt x="1296" y="198"/>
                </a:cubicBezTo>
                <a:close/>
                <a:moveTo>
                  <a:pt x="1296" y="230"/>
                </a:moveTo>
                <a:cubicBezTo>
                  <a:pt x="1288" y="230"/>
                  <a:pt x="1282" y="237"/>
                  <a:pt x="1282" y="245"/>
                </a:cubicBezTo>
                <a:cubicBezTo>
                  <a:pt x="1282" y="253"/>
                  <a:pt x="1288" y="260"/>
                  <a:pt x="1296" y="260"/>
                </a:cubicBezTo>
                <a:cubicBezTo>
                  <a:pt x="1305" y="260"/>
                  <a:pt x="1311" y="253"/>
                  <a:pt x="1311" y="245"/>
                </a:cubicBezTo>
                <a:cubicBezTo>
                  <a:pt x="1311" y="237"/>
                  <a:pt x="1305" y="230"/>
                  <a:pt x="1296" y="230"/>
                </a:cubicBezTo>
                <a:close/>
                <a:moveTo>
                  <a:pt x="1296" y="263"/>
                </a:moveTo>
                <a:cubicBezTo>
                  <a:pt x="1288" y="263"/>
                  <a:pt x="1282" y="270"/>
                  <a:pt x="1282" y="278"/>
                </a:cubicBezTo>
                <a:cubicBezTo>
                  <a:pt x="1282" y="286"/>
                  <a:pt x="1288" y="293"/>
                  <a:pt x="1296" y="293"/>
                </a:cubicBezTo>
                <a:cubicBezTo>
                  <a:pt x="1305" y="293"/>
                  <a:pt x="1311" y="286"/>
                  <a:pt x="1311" y="278"/>
                </a:cubicBezTo>
                <a:cubicBezTo>
                  <a:pt x="1311" y="270"/>
                  <a:pt x="1305" y="263"/>
                  <a:pt x="1296" y="263"/>
                </a:cubicBezTo>
                <a:close/>
                <a:moveTo>
                  <a:pt x="1296" y="296"/>
                </a:moveTo>
                <a:cubicBezTo>
                  <a:pt x="1288" y="296"/>
                  <a:pt x="1282" y="303"/>
                  <a:pt x="1282" y="311"/>
                </a:cubicBezTo>
                <a:cubicBezTo>
                  <a:pt x="1282" y="319"/>
                  <a:pt x="1288" y="326"/>
                  <a:pt x="1296" y="326"/>
                </a:cubicBezTo>
                <a:cubicBezTo>
                  <a:pt x="1305" y="326"/>
                  <a:pt x="1311" y="319"/>
                  <a:pt x="1311" y="311"/>
                </a:cubicBezTo>
                <a:cubicBezTo>
                  <a:pt x="1311" y="303"/>
                  <a:pt x="1305" y="296"/>
                  <a:pt x="1296" y="296"/>
                </a:cubicBezTo>
                <a:close/>
                <a:moveTo>
                  <a:pt x="1296" y="329"/>
                </a:moveTo>
                <a:cubicBezTo>
                  <a:pt x="1288" y="329"/>
                  <a:pt x="1282" y="336"/>
                  <a:pt x="1282" y="344"/>
                </a:cubicBezTo>
                <a:cubicBezTo>
                  <a:pt x="1282" y="352"/>
                  <a:pt x="1288" y="359"/>
                  <a:pt x="1296" y="359"/>
                </a:cubicBezTo>
                <a:cubicBezTo>
                  <a:pt x="1305" y="359"/>
                  <a:pt x="1311" y="352"/>
                  <a:pt x="1311" y="344"/>
                </a:cubicBezTo>
                <a:cubicBezTo>
                  <a:pt x="1311" y="336"/>
                  <a:pt x="1305" y="329"/>
                  <a:pt x="1296" y="329"/>
                </a:cubicBezTo>
                <a:close/>
                <a:moveTo>
                  <a:pt x="1296" y="362"/>
                </a:moveTo>
                <a:cubicBezTo>
                  <a:pt x="1288" y="362"/>
                  <a:pt x="1282" y="369"/>
                  <a:pt x="1282" y="377"/>
                </a:cubicBezTo>
                <a:cubicBezTo>
                  <a:pt x="1282" y="385"/>
                  <a:pt x="1288" y="392"/>
                  <a:pt x="1296" y="392"/>
                </a:cubicBezTo>
                <a:cubicBezTo>
                  <a:pt x="1305" y="392"/>
                  <a:pt x="1311" y="385"/>
                  <a:pt x="1311" y="377"/>
                </a:cubicBezTo>
                <a:cubicBezTo>
                  <a:pt x="1311" y="369"/>
                  <a:pt x="1305" y="362"/>
                  <a:pt x="1296" y="362"/>
                </a:cubicBezTo>
                <a:close/>
                <a:moveTo>
                  <a:pt x="1296" y="395"/>
                </a:moveTo>
                <a:cubicBezTo>
                  <a:pt x="1288" y="395"/>
                  <a:pt x="1282" y="402"/>
                  <a:pt x="1282" y="410"/>
                </a:cubicBezTo>
                <a:cubicBezTo>
                  <a:pt x="1282" y="418"/>
                  <a:pt x="1288" y="425"/>
                  <a:pt x="1296" y="425"/>
                </a:cubicBezTo>
                <a:cubicBezTo>
                  <a:pt x="1305" y="425"/>
                  <a:pt x="1311" y="418"/>
                  <a:pt x="1311" y="410"/>
                </a:cubicBezTo>
                <a:cubicBezTo>
                  <a:pt x="1311" y="402"/>
                  <a:pt x="1305" y="395"/>
                  <a:pt x="1296" y="395"/>
                </a:cubicBezTo>
                <a:close/>
                <a:moveTo>
                  <a:pt x="1296" y="428"/>
                </a:moveTo>
                <a:cubicBezTo>
                  <a:pt x="1288" y="428"/>
                  <a:pt x="1282" y="435"/>
                  <a:pt x="1282" y="443"/>
                </a:cubicBezTo>
                <a:cubicBezTo>
                  <a:pt x="1282" y="451"/>
                  <a:pt x="1288" y="458"/>
                  <a:pt x="1296" y="458"/>
                </a:cubicBezTo>
                <a:cubicBezTo>
                  <a:pt x="1305" y="458"/>
                  <a:pt x="1311" y="451"/>
                  <a:pt x="1311" y="443"/>
                </a:cubicBezTo>
                <a:cubicBezTo>
                  <a:pt x="1311" y="435"/>
                  <a:pt x="1305" y="428"/>
                  <a:pt x="1296" y="428"/>
                </a:cubicBezTo>
                <a:close/>
                <a:moveTo>
                  <a:pt x="1296" y="461"/>
                </a:moveTo>
                <a:cubicBezTo>
                  <a:pt x="1288" y="461"/>
                  <a:pt x="1282" y="468"/>
                  <a:pt x="1282" y="476"/>
                </a:cubicBezTo>
                <a:cubicBezTo>
                  <a:pt x="1282" y="484"/>
                  <a:pt x="1288" y="491"/>
                  <a:pt x="1296" y="491"/>
                </a:cubicBezTo>
                <a:cubicBezTo>
                  <a:pt x="1305" y="491"/>
                  <a:pt x="1311" y="484"/>
                  <a:pt x="1311" y="476"/>
                </a:cubicBezTo>
                <a:cubicBezTo>
                  <a:pt x="1311" y="468"/>
                  <a:pt x="1305" y="461"/>
                  <a:pt x="1296" y="461"/>
                </a:cubicBezTo>
                <a:close/>
                <a:moveTo>
                  <a:pt x="1296" y="494"/>
                </a:moveTo>
                <a:cubicBezTo>
                  <a:pt x="1288" y="494"/>
                  <a:pt x="1282" y="500"/>
                  <a:pt x="1282" y="509"/>
                </a:cubicBezTo>
                <a:cubicBezTo>
                  <a:pt x="1282" y="517"/>
                  <a:pt x="1288" y="523"/>
                  <a:pt x="1296" y="523"/>
                </a:cubicBezTo>
                <a:cubicBezTo>
                  <a:pt x="1305" y="523"/>
                  <a:pt x="1311" y="517"/>
                  <a:pt x="1311" y="509"/>
                </a:cubicBezTo>
                <a:cubicBezTo>
                  <a:pt x="1311" y="500"/>
                  <a:pt x="1305" y="494"/>
                  <a:pt x="1296" y="494"/>
                </a:cubicBezTo>
                <a:close/>
                <a:moveTo>
                  <a:pt x="1296" y="527"/>
                </a:moveTo>
                <a:cubicBezTo>
                  <a:pt x="1288" y="527"/>
                  <a:pt x="1282" y="533"/>
                  <a:pt x="1282" y="542"/>
                </a:cubicBezTo>
                <a:cubicBezTo>
                  <a:pt x="1282" y="550"/>
                  <a:pt x="1288" y="556"/>
                  <a:pt x="1296" y="556"/>
                </a:cubicBezTo>
                <a:cubicBezTo>
                  <a:pt x="1305" y="556"/>
                  <a:pt x="1311" y="550"/>
                  <a:pt x="1311" y="542"/>
                </a:cubicBezTo>
                <a:cubicBezTo>
                  <a:pt x="1311" y="533"/>
                  <a:pt x="1305" y="527"/>
                  <a:pt x="1296" y="527"/>
                </a:cubicBezTo>
                <a:close/>
                <a:moveTo>
                  <a:pt x="1296" y="560"/>
                </a:moveTo>
                <a:cubicBezTo>
                  <a:pt x="1288" y="560"/>
                  <a:pt x="1282" y="566"/>
                  <a:pt x="1282" y="574"/>
                </a:cubicBezTo>
                <a:cubicBezTo>
                  <a:pt x="1282" y="583"/>
                  <a:pt x="1288" y="589"/>
                  <a:pt x="1296" y="589"/>
                </a:cubicBezTo>
                <a:cubicBezTo>
                  <a:pt x="1305" y="589"/>
                  <a:pt x="1311" y="583"/>
                  <a:pt x="1311" y="574"/>
                </a:cubicBezTo>
                <a:cubicBezTo>
                  <a:pt x="1311" y="566"/>
                  <a:pt x="1305" y="560"/>
                  <a:pt x="1296" y="560"/>
                </a:cubicBezTo>
                <a:close/>
                <a:moveTo>
                  <a:pt x="1296" y="593"/>
                </a:moveTo>
                <a:cubicBezTo>
                  <a:pt x="1288" y="593"/>
                  <a:pt x="1282" y="599"/>
                  <a:pt x="1282" y="607"/>
                </a:cubicBezTo>
                <a:cubicBezTo>
                  <a:pt x="1282" y="616"/>
                  <a:pt x="1288" y="622"/>
                  <a:pt x="1296" y="622"/>
                </a:cubicBezTo>
                <a:cubicBezTo>
                  <a:pt x="1305" y="622"/>
                  <a:pt x="1311" y="616"/>
                  <a:pt x="1311" y="607"/>
                </a:cubicBezTo>
                <a:cubicBezTo>
                  <a:pt x="1311" y="599"/>
                  <a:pt x="1305" y="593"/>
                  <a:pt x="1296" y="593"/>
                </a:cubicBezTo>
                <a:close/>
                <a:moveTo>
                  <a:pt x="1296" y="625"/>
                </a:moveTo>
                <a:cubicBezTo>
                  <a:pt x="1288" y="625"/>
                  <a:pt x="1282" y="632"/>
                  <a:pt x="1282" y="640"/>
                </a:cubicBezTo>
                <a:cubicBezTo>
                  <a:pt x="1282" y="648"/>
                  <a:pt x="1288" y="655"/>
                  <a:pt x="1296" y="655"/>
                </a:cubicBezTo>
                <a:cubicBezTo>
                  <a:pt x="1305" y="655"/>
                  <a:pt x="1311" y="648"/>
                  <a:pt x="1311" y="640"/>
                </a:cubicBezTo>
                <a:cubicBezTo>
                  <a:pt x="1311" y="632"/>
                  <a:pt x="1305" y="625"/>
                  <a:pt x="1296" y="625"/>
                </a:cubicBezTo>
                <a:close/>
                <a:moveTo>
                  <a:pt x="1296" y="658"/>
                </a:moveTo>
                <a:cubicBezTo>
                  <a:pt x="1288" y="658"/>
                  <a:pt x="1282" y="665"/>
                  <a:pt x="1282" y="673"/>
                </a:cubicBezTo>
                <a:cubicBezTo>
                  <a:pt x="1282" y="681"/>
                  <a:pt x="1288" y="688"/>
                  <a:pt x="1296" y="688"/>
                </a:cubicBezTo>
                <a:cubicBezTo>
                  <a:pt x="1305" y="688"/>
                  <a:pt x="1311" y="681"/>
                  <a:pt x="1311" y="673"/>
                </a:cubicBezTo>
                <a:cubicBezTo>
                  <a:pt x="1311" y="665"/>
                  <a:pt x="1305" y="658"/>
                  <a:pt x="1296" y="658"/>
                </a:cubicBezTo>
                <a:close/>
                <a:moveTo>
                  <a:pt x="1296" y="691"/>
                </a:moveTo>
                <a:cubicBezTo>
                  <a:pt x="1288" y="691"/>
                  <a:pt x="1282" y="698"/>
                  <a:pt x="1282" y="706"/>
                </a:cubicBezTo>
                <a:cubicBezTo>
                  <a:pt x="1282" y="714"/>
                  <a:pt x="1288" y="721"/>
                  <a:pt x="1296" y="721"/>
                </a:cubicBezTo>
                <a:cubicBezTo>
                  <a:pt x="1305" y="721"/>
                  <a:pt x="1311" y="714"/>
                  <a:pt x="1311" y="706"/>
                </a:cubicBezTo>
                <a:cubicBezTo>
                  <a:pt x="1311" y="698"/>
                  <a:pt x="1305" y="691"/>
                  <a:pt x="1296" y="691"/>
                </a:cubicBezTo>
                <a:close/>
                <a:moveTo>
                  <a:pt x="1296" y="724"/>
                </a:moveTo>
                <a:cubicBezTo>
                  <a:pt x="1288" y="724"/>
                  <a:pt x="1282" y="731"/>
                  <a:pt x="1282" y="739"/>
                </a:cubicBezTo>
                <a:cubicBezTo>
                  <a:pt x="1282" y="747"/>
                  <a:pt x="1288" y="754"/>
                  <a:pt x="1296" y="754"/>
                </a:cubicBezTo>
                <a:cubicBezTo>
                  <a:pt x="1305" y="754"/>
                  <a:pt x="1311" y="747"/>
                  <a:pt x="1311" y="739"/>
                </a:cubicBezTo>
                <a:cubicBezTo>
                  <a:pt x="1311" y="731"/>
                  <a:pt x="1305" y="724"/>
                  <a:pt x="1296" y="724"/>
                </a:cubicBezTo>
                <a:close/>
                <a:moveTo>
                  <a:pt x="1296" y="757"/>
                </a:moveTo>
                <a:cubicBezTo>
                  <a:pt x="1288" y="757"/>
                  <a:pt x="1282" y="764"/>
                  <a:pt x="1282" y="772"/>
                </a:cubicBezTo>
                <a:cubicBezTo>
                  <a:pt x="1282" y="780"/>
                  <a:pt x="1288" y="787"/>
                  <a:pt x="1296" y="787"/>
                </a:cubicBezTo>
                <a:cubicBezTo>
                  <a:pt x="1305" y="787"/>
                  <a:pt x="1311" y="780"/>
                  <a:pt x="1311" y="772"/>
                </a:cubicBezTo>
                <a:cubicBezTo>
                  <a:pt x="1311" y="764"/>
                  <a:pt x="1305" y="757"/>
                  <a:pt x="1296" y="757"/>
                </a:cubicBezTo>
                <a:close/>
                <a:moveTo>
                  <a:pt x="1296" y="790"/>
                </a:moveTo>
                <a:cubicBezTo>
                  <a:pt x="1288" y="790"/>
                  <a:pt x="1282" y="797"/>
                  <a:pt x="1282" y="805"/>
                </a:cubicBezTo>
                <a:cubicBezTo>
                  <a:pt x="1282" y="813"/>
                  <a:pt x="1288" y="820"/>
                  <a:pt x="1296" y="820"/>
                </a:cubicBezTo>
                <a:cubicBezTo>
                  <a:pt x="1305" y="820"/>
                  <a:pt x="1311" y="813"/>
                  <a:pt x="1311" y="805"/>
                </a:cubicBezTo>
                <a:cubicBezTo>
                  <a:pt x="1311" y="797"/>
                  <a:pt x="1305" y="790"/>
                  <a:pt x="1296" y="790"/>
                </a:cubicBezTo>
                <a:close/>
                <a:moveTo>
                  <a:pt x="1296" y="823"/>
                </a:moveTo>
                <a:cubicBezTo>
                  <a:pt x="1288" y="823"/>
                  <a:pt x="1282" y="830"/>
                  <a:pt x="1282" y="838"/>
                </a:cubicBezTo>
                <a:cubicBezTo>
                  <a:pt x="1282" y="846"/>
                  <a:pt x="1288" y="853"/>
                  <a:pt x="1296" y="853"/>
                </a:cubicBezTo>
                <a:cubicBezTo>
                  <a:pt x="1305" y="853"/>
                  <a:pt x="1311" y="846"/>
                  <a:pt x="1311" y="838"/>
                </a:cubicBezTo>
                <a:cubicBezTo>
                  <a:pt x="1311" y="830"/>
                  <a:pt x="1305" y="823"/>
                  <a:pt x="1296" y="823"/>
                </a:cubicBezTo>
                <a:close/>
                <a:moveTo>
                  <a:pt x="1296" y="856"/>
                </a:moveTo>
                <a:cubicBezTo>
                  <a:pt x="1288" y="856"/>
                  <a:pt x="1282" y="863"/>
                  <a:pt x="1282" y="871"/>
                </a:cubicBezTo>
                <a:cubicBezTo>
                  <a:pt x="1282" y="879"/>
                  <a:pt x="1288" y="886"/>
                  <a:pt x="1296" y="886"/>
                </a:cubicBezTo>
                <a:cubicBezTo>
                  <a:pt x="1305" y="886"/>
                  <a:pt x="1311" y="879"/>
                  <a:pt x="1311" y="871"/>
                </a:cubicBezTo>
                <a:cubicBezTo>
                  <a:pt x="1311" y="863"/>
                  <a:pt x="1305" y="856"/>
                  <a:pt x="1296" y="856"/>
                </a:cubicBezTo>
                <a:close/>
                <a:moveTo>
                  <a:pt x="1296" y="889"/>
                </a:moveTo>
                <a:cubicBezTo>
                  <a:pt x="1288" y="889"/>
                  <a:pt x="1282" y="895"/>
                  <a:pt x="1282" y="904"/>
                </a:cubicBezTo>
                <a:cubicBezTo>
                  <a:pt x="1282" y="912"/>
                  <a:pt x="1288" y="918"/>
                  <a:pt x="1296" y="918"/>
                </a:cubicBezTo>
                <a:cubicBezTo>
                  <a:pt x="1305" y="918"/>
                  <a:pt x="1311" y="912"/>
                  <a:pt x="1311" y="904"/>
                </a:cubicBezTo>
                <a:cubicBezTo>
                  <a:pt x="1311" y="895"/>
                  <a:pt x="1305" y="889"/>
                  <a:pt x="1296" y="889"/>
                </a:cubicBezTo>
                <a:close/>
                <a:moveTo>
                  <a:pt x="1296" y="922"/>
                </a:moveTo>
                <a:cubicBezTo>
                  <a:pt x="1288" y="922"/>
                  <a:pt x="1282" y="928"/>
                  <a:pt x="1282" y="937"/>
                </a:cubicBezTo>
                <a:cubicBezTo>
                  <a:pt x="1282" y="945"/>
                  <a:pt x="1288" y="951"/>
                  <a:pt x="1296" y="951"/>
                </a:cubicBezTo>
                <a:cubicBezTo>
                  <a:pt x="1305" y="951"/>
                  <a:pt x="1311" y="945"/>
                  <a:pt x="1311" y="937"/>
                </a:cubicBezTo>
                <a:cubicBezTo>
                  <a:pt x="1311" y="928"/>
                  <a:pt x="1305" y="922"/>
                  <a:pt x="1296" y="922"/>
                </a:cubicBezTo>
                <a:close/>
                <a:moveTo>
                  <a:pt x="1296" y="955"/>
                </a:moveTo>
                <a:cubicBezTo>
                  <a:pt x="1288" y="955"/>
                  <a:pt x="1282" y="961"/>
                  <a:pt x="1282" y="970"/>
                </a:cubicBezTo>
                <a:cubicBezTo>
                  <a:pt x="1282" y="978"/>
                  <a:pt x="1288" y="984"/>
                  <a:pt x="1296" y="984"/>
                </a:cubicBezTo>
                <a:cubicBezTo>
                  <a:pt x="1305" y="984"/>
                  <a:pt x="1311" y="978"/>
                  <a:pt x="1311" y="970"/>
                </a:cubicBezTo>
                <a:cubicBezTo>
                  <a:pt x="1311" y="961"/>
                  <a:pt x="1305" y="955"/>
                  <a:pt x="1296" y="955"/>
                </a:cubicBezTo>
                <a:close/>
                <a:moveTo>
                  <a:pt x="1296" y="988"/>
                </a:moveTo>
                <a:cubicBezTo>
                  <a:pt x="1288" y="988"/>
                  <a:pt x="1282" y="994"/>
                  <a:pt x="1282" y="1002"/>
                </a:cubicBezTo>
                <a:cubicBezTo>
                  <a:pt x="1282" y="1011"/>
                  <a:pt x="1288" y="1017"/>
                  <a:pt x="1296" y="1017"/>
                </a:cubicBezTo>
                <a:cubicBezTo>
                  <a:pt x="1305" y="1017"/>
                  <a:pt x="1311" y="1011"/>
                  <a:pt x="1311" y="1002"/>
                </a:cubicBezTo>
                <a:cubicBezTo>
                  <a:pt x="1311" y="994"/>
                  <a:pt x="1305" y="988"/>
                  <a:pt x="1296" y="988"/>
                </a:cubicBezTo>
                <a:close/>
                <a:moveTo>
                  <a:pt x="1296" y="1021"/>
                </a:moveTo>
                <a:cubicBezTo>
                  <a:pt x="1288" y="1021"/>
                  <a:pt x="1282" y="1027"/>
                  <a:pt x="1282" y="1035"/>
                </a:cubicBezTo>
                <a:cubicBezTo>
                  <a:pt x="1282" y="1044"/>
                  <a:pt x="1288" y="1050"/>
                  <a:pt x="1296" y="1050"/>
                </a:cubicBezTo>
                <a:cubicBezTo>
                  <a:pt x="1305" y="1050"/>
                  <a:pt x="1311" y="1044"/>
                  <a:pt x="1311" y="1035"/>
                </a:cubicBezTo>
                <a:cubicBezTo>
                  <a:pt x="1311" y="1027"/>
                  <a:pt x="1305" y="1021"/>
                  <a:pt x="1296" y="1021"/>
                </a:cubicBezTo>
                <a:close/>
                <a:moveTo>
                  <a:pt x="1296" y="1053"/>
                </a:moveTo>
                <a:cubicBezTo>
                  <a:pt x="1288" y="1053"/>
                  <a:pt x="1282" y="1060"/>
                  <a:pt x="1282" y="1068"/>
                </a:cubicBezTo>
                <a:cubicBezTo>
                  <a:pt x="1282" y="1076"/>
                  <a:pt x="1288" y="1083"/>
                  <a:pt x="1296" y="1083"/>
                </a:cubicBezTo>
                <a:cubicBezTo>
                  <a:pt x="1305" y="1083"/>
                  <a:pt x="1311" y="1076"/>
                  <a:pt x="1311" y="1068"/>
                </a:cubicBezTo>
                <a:cubicBezTo>
                  <a:pt x="1311" y="1060"/>
                  <a:pt x="1305" y="1053"/>
                  <a:pt x="1296" y="1053"/>
                </a:cubicBezTo>
                <a:close/>
                <a:moveTo>
                  <a:pt x="1296" y="1086"/>
                </a:moveTo>
                <a:cubicBezTo>
                  <a:pt x="1288" y="1086"/>
                  <a:pt x="1282" y="1093"/>
                  <a:pt x="1282" y="1101"/>
                </a:cubicBezTo>
                <a:cubicBezTo>
                  <a:pt x="1282" y="1109"/>
                  <a:pt x="1288" y="1116"/>
                  <a:pt x="1296" y="1116"/>
                </a:cubicBezTo>
                <a:cubicBezTo>
                  <a:pt x="1305" y="1116"/>
                  <a:pt x="1311" y="1109"/>
                  <a:pt x="1311" y="1101"/>
                </a:cubicBezTo>
                <a:cubicBezTo>
                  <a:pt x="1311" y="1093"/>
                  <a:pt x="1305" y="1086"/>
                  <a:pt x="1296" y="1086"/>
                </a:cubicBezTo>
                <a:close/>
                <a:moveTo>
                  <a:pt x="1296" y="1119"/>
                </a:moveTo>
                <a:cubicBezTo>
                  <a:pt x="1288" y="1119"/>
                  <a:pt x="1282" y="1126"/>
                  <a:pt x="1282" y="1134"/>
                </a:cubicBezTo>
                <a:cubicBezTo>
                  <a:pt x="1282" y="1142"/>
                  <a:pt x="1288" y="1149"/>
                  <a:pt x="1296" y="1149"/>
                </a:cubicBezTo>
                <a:cubicBezTo>
                  <a:pt x="1305" y="1149"/>
                  <a:pt x="1311" y="1142"/>
                  <a:pt x="1311" y="1134"/>
                </a:cubicBezTo>
                <a:cubicBezTo>
                  <a:pt x="1311" y="1126"/>
                  <a:pt x="1305" y="1119"/>
                  <a:pt x="1296" y="1119"/>
                </a:cubicBezTo>
                <a:close/>
                <a:moveTo>
                  <a:pt x="1296" y="1152"/>
                </a:moveTo>
                <a:cubicBezTo>
                  <a:pt x="1288" y="1152"/>
                  <a:pt x="1282" y="1159"/>
                  <a:pt x="1282" y="1167"/>
                </a:cubicBezTo>
                <a:cubicBezTo>
                  <a:pt x="1282" y="1175"/>
                  <a:pt x="1288" y="1182"/>
                  <a:pt x="1296" y="1182"/>
                </a:cubicBezTo>
                <a:cubicBezTo>
                  <a:pt x="1305" y="1182"/>
                  <a:pt x="1311" y="1175"/>
                  <a:pt x="1311" y="1167"/>
                </a:cubicBezTo>
                <a:cubicBezTo>
                  <a:pt x="1311" y="1159"/>
                  <a:pt x="1305" y="1152"/>
                  <a:pt x="1296" y="1152"/>
                </a:cubicBezTo>
                <a:close/>
                <a:moveTo>
                  <a:pt x="1296" y="1185"/>
                </a:moveTo>
                <a:cubicBezTo>
                  <a:pt x="1288" y="1185"/>
                  <a:pt x="1282" y="1192"/>
                  <a:pt x="1282" y="1200"/>
                </a:cubicBezTo>
                <a:cubicBezTo>
                  <a:pt x="1282" y="1208"/>
                  <a:pt x="1288" y="1215"/>
                  <a:pt x="1296" y="1215"/>
                </a:cubicBezTo>
                <a:cubicBezTo>
                  <a:pt x="1305" y="1215"/>
                  <a:pt x="1311" y="1208"/>
                  <a:pt x="1311" y="1200"/>
                </a:cubicBezTo>
                <a:cubicBezTo>
                  <a:pt x="1311" y="1192"/>
                  <a:pt x="1305" y="1185"/>
                  <a:pt x="1296" y="1185"/>
                </a:cubicBezTo>
                <a:close/>
                <a:moveTo>
                  <a:pt x="1296" y="1218"/>
                </a:moveTo>
                <a:cubicBezTo>
                  <a:pt x="1288" y="1218"/>
                  <a:pt x="1282" y="1225"/>
                  <a:pt x="1282" y="1233"/>
                </a:cubicBezTo>
                <a:cubicBezTo>
                  <a:pt x="1282" y="1241"/>
                  <a:pt x="1288" y="1248"/>
                  <a:pt x="1296" y="1248"/>
                </a:cubicBezTo>
                <a:cubicBezTo>
                  <a:pt x="1305" y="1248"/>
                  <a:pt x="1311" y="1241"/>
                  <a:pt x="1311" y="1233"/>
                </a:cubicBezTo>
                <a:cubicBezTo>
                  <a:pt x="1311" y="1225"/>
                  <a:pt x="1305" y="1218"/>
                  <a:pt x="1296" y="1218"/>
                </a:cubicBezTo>
                <a:close/>
                <a:moveTo>
                  <a:pt x="1296" y="1251"/>
                </a:moveTo>
                <a:cubicBezTo>
                  <a:pt x="1288" y="1251"/>
                  <a:pt x="1282" y="1258"/>
                  <a:pt x="1282" y="1266"/>
                </a:cubicBezTo>
                <a:cubicBezTo>
                  <a:pt x="1282" y="1274"/>
                  <a:pt x="1288" y="1281"/>
                  <a:pt x="1296" y="1281"/>
                </a:cubicBezTo>
                <a:cubicBezTo>
                  <a:pt x="1305" y="1281"/>
                  <a:pt x="1311" y="1274"/>
                  <a:pt x="1311" y="1266"/>
                </a:cubicBezTo>
                <a:cubicBezTo>
                  <a:pt x="1311" y="1258"/>
                  <a:pt x="1305" y="1251"/>
                  <a:pt x="1296" y="1251"/>
                </a:cubicBezTo>
                <a:close/>
                <a:moveTo>
                  <a:pt x="1296" y="1284"/>
                </a:moveTo>
                <a:cubicBezTo>
                  <a:pt x="1288" y="1284"/>
                  <a:pt x="1282" y="1291"/>
                  <a:pt x="1282" y="1299"/>
                </a:cubicBezTo>
                <a:cubicBezTo>
                  <a:pt x="1282" y="1307"/>
                  <a:pt x="1288" y="1314"/>
                  <a:pt x="1296" y="1314"/>
                </a:cubicBezTo>
                <a:cubicBezTo>
                  <a:pt x="1305" y="1314"/>
                  <a:pt x="1311" y="1307"/>
                  <a:pt x="1311" y="1299"/>
                </a:cubicBezTo>
                <a:cubicBezTo>
                  <a:pt x="1311" y="1291"/>
                  <a:pt x="1305" y="1284"/>
                  <a:pt x="1296" y="1284"/>
                </a:cubicBezTo>
                <a:close/>
                <a:moveTo>
                  <a:pt x="1296" y="1317"/>
                </a:moveTo>
                <a:cubicBezTo>
                  <a:pt x="1288" y="1317"/>
                  <a:pt x="1282" y="1323"/>
                  <a:pt x="1282" y="1332"/>
                </a:cubicBezTo>
                <a:cubicBezTo>
                  <a:pt x="1282" y="1340"/>
                  <a:pt x="1288" y="1346"/>
                  <a:pt x="1296" y="1346"/>
                </a:cubicBezTo>
                <a:cubicBezTo>
                  <a:pt x="1305" y="1346"/>
                  <a:pt x="1311" y="1340"/>
                  <a:pt x="1311" y="1332"/>
                </a:cubicBezTo>
                <a:cubicBezTo>
                  <a:pt x="1311" y="1323"/>
                  <a:pt x="1305" y="1317"/>
                  <a:pt x="1296" y="1317"/>
                </a:cubicBezTo>
                <a:close/>
                <a:moveTo>
                  <a:pt x="1296" y="1350"/>
                </a:moveTo>
                <a:cubicBezTo>
                  <a:pt x="1288" y="1350"/>
                  <a:pt x="1282" y="1356"/>
                  <a:pt x="1282" y="1365"/>
                </a:cubicBezTo>
                <a:cubicBezTo>
                  <a:pt x="1282" y="1373"/>
                  <a:pt x="1288" y="1379"/>
                  <a:pt x="1296" y="1379"/>
                </a:cubicBezTo>
                <a:cubicBezTo>
                  <a:pt x="1305" y="1379"/>
                  <a:pt x="1311" y="1373"/>
                  <a:pt x="1311" y="1365"/>
                </a:cubicBezTo>
                <a:cubicBezTo>
                  <a:pt x="1311" y="1356"/>
                  <a:pt x="1305" y="1350"/>
                  <a:pt x="1296" y="1350"/>
                </a:cubicBezTo>
                <a:close/>
                <a:moveTo>
                  <a:pt x="1296" y="1383"/>
                </a:moveTo>
                <a:cubicBezTo>
                  <a:pt x="1288" y="1383"/>
                  <a:pt x="1282" y="1389"/>
                  <a:pt x="1282" y="1397"/>
                </a:cubicBezTo>
                <a:cubicBezTo>
                  <a:pt x="1282" y="1406"/>
                  <a:pt x="1288" y="1412"/>
                  <a:pt x="1296" y="1412"/>
                </a:cubicBezTo>
                <a:cubicBezTo>
                  <a:pt x="1305" y="1412"/>
                  <a:pt x="1311" y="1406"/>
                  <a:pt x="1311" y="1397"/>
                </a:cubicBezTo>
                <a:cubicBezTo>
                  <a:pt x="1311" y="1389"/>
                  <a:pt x="1305" y="1383"/>
                  <a:pt x="1296" y="1383"/>
                </a:cubicBezTo>
                <a:close/>
                <a:moveTo>
                  <a:pt x="1296" y="1416"/>
                </a:moveTo>
                <a:cubicBezTo>
                  <a:pt x="1288" y="1416"/>
                  <a:pt x="1282" y="1422"/>
                  <a:pt x="1282" y="1430"/>
                </a:cubicBezTo>
                <a:cubicBezTo>
                  <a:pt x="1282" y="1439"/>
                  <a:pt x="1288" y="1445"/>
                  <a:pt x="1296" y="1445"/>
                </a:cubicBezTo>
                <a:cubicBezTo>
                  <a:pt x="1305" y="1445"/>
                  <a:pt x="1311" y="1439"/>
                  <a:pt x="1311" y="1430"/>
                </a:cubicBezTo>
                <a:cubicBezTo>
                  <a:pt x="1311" y="1422"/>
                  <a:pt x="1305" y="1416"/>
                  <a:pt x="1296" y="1416"/>
                </a:cubicBezTo>
                <a:close/>
                <a:moveTo>
                  <a:pt x="1329" y="0"/>
                </a:moveTo>
                <a:cubicBezTo>
                  <a:pt x="1321" y="0"/>
                  <a:pt x="1314" y="7"/>
                  <a:pt x="1314" y="15"/>
                </a:cubicBezTo>
                <a:cubicBezTo>
                  <a:pt x="1314" y="23"/>
                  <a:pt x="1321" y="30"/>
                  <a:pt x="1329" y="30"/>
                </a:cubicBezTo>
                <a:cubicBezTo>
                  <a:pt x="1337" y="30"/>
                  <a:pt x="1344" y="23"/>
                  <a:pt x="1344" y="15"/>
                </a:cubicBezTo>
                <a:cubicBezTo>
                  <a:pt x="1344" y="7"/>
                  <a:pt x="1337" y="0"/>
                  <a:pt x="1329" y="0"/>
                </a:cubicBezTo>
                <a:close/>
                <a:moveTo>
                  <a:pt x="1329" y="33"/>
                </a:moveTo>
                <a:cubicBezTo>
                  <a:pt x="1321" y="33"/>
                  <a:pt x="1314" y="40"/>
                  <a:pt x="1314" y="48"/>
                </a:cubicBezTo>
                <a:cubicBezTo>
                  <a:pt x="1314" y="56"/>
                  <a:pt x="1321" y="63"/>
                  <a:pt x="1329" y="63"/>
                </a:cubicBezTo>
                <a:cubicBezTo>
                  <a:pt x="1337" y="63"/>
                  <a:pt x="1344" y="56"/>
                  <a:pt x="1344" y="48"/>
                </a:cubicBezTo>
                <a:cubicBezTo>
                  <a:pt x="1344" y="40"/>
                  <a:pt x="1337" y="33"/>
                  <a:pt x="1329" y="33"/>
                </a:cubicBezTo>
                <a:close/>
                <a:moveTo>
                  <a:pt x="1329" y="66"/>
                </a:moveTo>
                <a:cubicBezTo>
                  <a:pt x="1321" y="66"/>
                  <a:pt x="1314" y="72"/>
                  <a:pt x="1314" y="81"/>
                </a:cubicBezTo>
                <a:cubicBezTo>
                  <a:pt x="1314" y="89"/>
                  <a:pt x="1321" y="95"/>
                  <a:pt x="1329" y="95"/>
                </a:cubicBezTo>
                <a:cubicBezTo>
                  <a:pt x="1337" y="95"/>
                  <a:pt x="1344" y="89"/>
                  <a:pt x="1344" y="81"/>
                </a:cubicBezTo>
                <a:cubicBezTo>
                  <a:pt x="1344" y="72"/>
                  <a:pt x="1337" y="66"/>
                  <a:pt x="1329" y="66"/>
                </a:cubicBezTo>
                <a:close/>
                <a:moveTo>
                  <a:pt x="1329" y="99"/>
                </a:moveTo>
                <a:cubicBezTo>
                  <a:pt x="1321" y="99"/>
                  <a:pt x="1314" y="105"/>
                  <a:pt x="1314" y="114"/>
                </a:cubicBezTo>
                <a:cubicBezTo>
                  <a:pt x="1314" y="122"/>
                  <a:pt x="1321" y="128"/>
                  <a:pt x="1329" y="128"/>
                </a:cubicBezTo>
                <a:cubicBezTo>
                  <a:pt x="1337" y="128"/>
                  <a:pt x="1344" y="122"/>
                  <a:pt x="1344" y="114"/>
                </a:cubicBezTo>
                <a:cubicBezTo>
                  <a:pt x="1344" y="105"/>
                  <a:pt x="1337" y="99"/>
                  <a:pt x="1329" y="99"/>
                </a:cubicBezTo>
                <a:close/>
                <a:moveTo>
                  <a:pt x="1329" y="132"/>
                </a:moveTo>
                <a:cubicBezTo>
                  <a:pt x="1321" y="132"/>
                  <a:pt x="1314" y="138"/>
                  <a:pt x="1314" y="147"/>
                </a:cubicBezTo>
                <a:cubicBezTo>
                  <a:pt x="1314" y="155"/>
                  <a:pt x="1321" y="161"/>
                  <a:pt x="1329" y="161"/>
                </a:cubicBezTo>
                <a:cubicBezTo>
                  <a:pt x="1337" y="161"/>
                  <a:pt x="1344" y="155"/>
                  <a:pt x="1344" y="147"/>
                </a:cubicBezTo>
                <a:cubicBezTo>
                  <a:pt x="1344" y="138"/>
                  <a:pt x="1337" y="132"/>
                  <a:pt x="1329" y="132"/>
                </a:cubicBezTo>
                <a:close/>
                <a:moveTo>
                  <a:pt x="1329" y="165"/>
                </a:moveTo>
                <a:cubicBezTo>
                  <a:pt x="1321" y="165"/>
                  <a:pt x="1314" y="171"/>
                  <a:pt x="1314" y="179"/>
                </a:cubicBezTo>
                <a:cubicBezTo>
                  <a:pt x="1314" y="188"/>
                  <a:pt x="1321" y="194"/>
                  <a:pt x="1329" y="194"/>
                </a:cubicBezTo>
                <a:cubicBezTo>
                  <a:pt x="1337" y="194"/>
                  <a:pt x="1344" y="188"/>
                  <a:pt x="1344" y="179"/>
                </a:cubicBezTo>
                <a:cubicBezTo>
                  <a:pt x="1344" y="171"/>
                  <a:pt x="1337" y="165"/>
                  <a:pt x="1329" y="165"/>
                </a:cubicBezTo>
                <a:close/>
                <a:moveTo>
                  <a:pt x="1329" y="198"/>
                </a:moveTo>
                <a:cubicBezTo>
                  <a:pt x="1321" y="198"/>
                  <a:pt x="1314" y="204"/>
                  <a:pt x="1314" y="212"/>
                </a:cubicBezTo>
                <a:cubicBezTo>
                  <a:pt x="1314" y="221"/>
                  <a:pt x="1321" y="227"/>
                  <a:pt x="1329" y="227"/>
                </a:cubicBezTo>
                <a:cubicBezTo>
                  <a:pt x="1337" y="227"/>
                  <a:pt x="1344" y="221"/>
                  <a:pt x="1344" y="212"/>
                </a:cubicBezTo>
                <a:cubicBezTo>
                  <a:pt x="1344" y="204"/>
                  <a:pt x="1337" y="198"/>
                  <a:pt x="1329" y="198"/>
                </a:cubicBezTo>
                <a:close/>
                <a:moveTo>
                  <a:pt x="1329" y="230"/>
                </a:moveTo>
                <a:cubicBezTo>
                  <a:pt x="1321" y="230"/>
                  <a:pt x="1314" y="237"/>
                  <a:pt x="1314" y="245"/>
                </a:cubicBezTo>
                <a:cubicBezTo>
                  <a:pt x="1314" y="253"/>
                  <a:pt x="1321" y="260"/>
                  <a:pt x="1329" y="260"/>
                </a:cubicBezTo>
                <a:cubicBezTo>
                  <a:pt x="1337" y="260"/>
                  <a:pt x="1344" y="253"/>
                  <a:pt x="1344" y="245"/>
                </a:cubicBezTo>
                <a:cubicBezTo>
                  <a:pt x="1344" y="237"/>
                  <a:pt x="1337" y="230"/>
                  <a:pt x="1329" y="230"/>
                </a:cubicBezTo>
                <a:close/>
                <a:moveTo>
                  <a:pt x="1329" y="263"/>
                </a:moveTo>
                <a:cubicBezTo>
                  <a:pt x="1321" y="263"/>
                  <a:pt x="1314" y="270"/>
                  <a:pt x="1314" y="278"/>
                </a:cubicBezTo>
                <a:cubicBezTo>
                  <a:pt x="1314" y="286"/>
                  <a:pt x="1321" y="293"/>
                  <a:pt x="1329" y="293"/>
                </a:cubicBezTo>
                <a:cubicBezTo>
                  <a:pt x="1337" y="293"/>
                  <a:pt x="1344" y="286"/>
                  <a:pt x="1344" y="278"/>
                </a:cubicBezTo>
                <a:cubicBezTo>
                  <a:pt x="1344" y="270"/>
                  <a:pt x="1337" y="263"/>
                  <a:pt x="1329" y="263"/>
                </a:cubicBezTo>
                <a:close/>
                <a:moveTo>
                  <a:pt x="1329" y="296"/>
                </a:moveTo>
                <a:cubicBezTo>
                  <a:pt x="1321" y="296"/>
                  <a:pt x="1314" y="303"/>
                  <a:pt x="1314" y="311"/>
                </a:cubicBezTo>
                <a:cubicBezTo>
                  <a:pt x="1314" y="319"/>
                  <a:pt x="1321" y="326"/>
                  <a:pt x="1329" y="326"/>
                </a:cubicBezTo>
                <a:cubicBezTo>
                  <a:pt x="1337" y="326"/>
                  <a:pt x="1344" y="319"/>
                  <a:pt x="1344" y="311"/>
                </a:cubicBezTo>
                <a:cubicBezTo>
                  <a:pt x="1344" y="303"/>
                  <a:pt x="1337" y="296"/>
                  <a:pt x="1329" y="296"/>
                </a:cubicBezTo>
                <a:close/>
                <a:moveTo>
                  <a:pt x="1329" y="329"/>
                </a:moveTo>
                <a:cubicBezTo>
                  <a:pt x="1321" y="329"/>
                  <a:pt x="1314" y="336"/>
                  <a:pt x="1314" y="344"/>
                </a:cubicBezTo>
                <a:cubicBezTo>
                  <a:pt x="1314" y="352"/>
                  <a:pt x="1321" y="359"/>
                  <a:pt x="1329" y="359"/>
                </a:cubicBezTo>
                <a:cubicBezTo>
                  <a:pt x="1337" y="359"/>
                  <a:pt x="1344" y="352"/>
                  <a:pt x="1344" y="344"/>
                </a:cubicBezTo>
                <a:cubicBezTo>
                  <a:pt x="1344" y="336"/>
                  <a:pt x="1337" y="329"/>
                  <a:pt x="1329" y="329"/>
                </a:cubicBezTo>
                <a:close/>
                <a:moveTo>
                  <a:pt x="1329" y="362"/>
                </a:moveTo>
                <a:cubicBezTo>
                  <a:pt x="1321" y="362"/>
                  <a:pt x="1314" y="369"/>
                  <a:pt x="1314" y="377"/>
                </a:cubicBezTo>
                <a:cubicBezTo>
                  <a:pt x="1314" y="385"/>
                  <a:pt x="1321" y="392"/>
                  <a:pt x="1329" y="392"/>
                </a:cubicBezTo>
                <a:cubicBezTo>
                  <a:pt x="1337" y="392"/>
                  <a:pt x="1344" y="385"/>
                  <a:pt x="1344" y="377"/>
                </a:cubicBezTo>
                <a:cubicBezTo>
                  <a:pt x="1344" y="369"/>
                  <a:pt x="1337" y="362"/>
                  <a:pt x="1329" y="362"/>
                </a:cubicBezTo>
                <a:close/>
                <a:moveTo>
                  <a:pt x="1329" y="395"/>
                </a:moveTo>
                <a:cubicBezTo>
                  <a:pt x="1321" y="395"/>
                  <a:pt x="1314" y="402"/>
                  <a:pt x="1314" y="410"/>
                </a:cubicBezTo>
                <a:cubicBezTo>
                  <a:pt x="1314" y="418"/>
                  <a:pt x="1321" y="425"/>
                  <a:pt x="1329" y="425"/>
                </a:cubicBezTo>
                <a:cubicBezTo>
                  <a:pt x="1337" y="425"/>
                  <a:pt x="1344" y="418"/>
                  <a:pt x="1344" y="410"/>
                </a:cubicBezTo>
                <a:cubicBezTo>
                  <a:pt x="1344" y="402"/>
                  <a:pt x="1337" y="395"/>
                  <a:pt x="1329" y="395"/>
                </a:cubicBezTo>
                <a:close/>
                <a:moveTo>
                  <a:pt x="1329" y="428"/>
                </a:moveTo>
                <a:cubicBezTo>
                  <a:pt x="1321" y="428"/>
                  <a:pt x="1314" y="435"/>
                  <a:pt x="1314" y="443"/>
                </a:cubicBezTo>
                <a:cubicBezTo>
                  <a:pt x="1314" y="451"/>
                  <a:pt x="1321" y="458"/>
                  <a:pt x="1329" y="458"/>
                </a:cubicBezTo>
                <a:cubicBezTo>
                  <a:pt x="1337" y="458"/>
                  <a:pt x="1344" y="451"/>
                  <a:pt x="1344" y="443"/>
                </a:cubicBezTo>
                <a:cubicBezTo>
                  <a:pt x="1344" y="435"/>
                  <a:pt x="1337" y="428"/>
                  <a:pt x="1329" y="428"/>
                </a:cubicBezTo>
                <a:close/>
                <a:moveTo>
                  <a:pt x="1329" y="461"/>
                </a:moveTo>
                <a:cubicBezTo>
                  <a:pt x="1321" y="461"/>
                  <a:pt x="1314" y="468"/>
                  <a:pt x="1314" y="476"/>
                </a:cubicBezTo>
                <a:cubicBezTo>
                  <a:pt x="1314" y="484"/>
                  <a:pt x="1321" y="491"/>
                  <a:pt x="1329" y="491"/>
                </a:cubicBezTo>
                <a:cubicBezTo>
                  <a:pt x="1337" y="491"/>
                  <a:pt x="1344" y="484"/>
                  <a:pt x="1344" y="476"/>
                </a:cubicBezTo>
                <a:cubicBezTo>
                  <a:pt x="1344" y="468"/>
                  <a:pt x="1337" y="461"/>
                  <a:pt x="1329" y="461"/>
                </a:cubicBezTo>
                <a:close/>
                <a:moveTo>
                  <a:pt x="1329" y="494"/>
                </a:moveTo>
                <a:cubicBezTo>
                  <a:pt x="1321" y="494"/>
                  <a:pt x="1314" y="500"/>
                  <a:pt x="1314" y="509"/>
                </a:cubicBezTo>
                <a:cubicBezTo>
                  <a:pt x="1314" y="517"/>
                  <a:pt x="1321" y="523"/>
                  <a:pt x="1329" y="523"/>
                </a:cubicBezTo>
                <a:cubicBezTo>
                  <a:pt x="1337" y="523"/>
                  <a:pt x="1344" y="517"/>
                  <a:pt x="1344" y="509"/>
                </a:cubicBezTo>
                <a:cubicBezTo>
                  <a:pt x="1344" y="500"/>
                  <a:pt x="1337" y="494"/>
                  <a:pt x="1329" y="494"/>
                </a:cubicBezTo>
                <a:close/>
                <a:moveTo>
                  <a:pt x="1329" y="527"/>
                </a:moveTo>
                <a:cubicBezTo>
                  <a:pt x="1321" y="527"/>
                  <a:pt x="1314" y="533"/>
                  <a:pt x="1314" y="542"/>
                </a:cubicBezTo>
                <a:cubicBezTo>
                  <a:pt x="1314" y="550"/>
                  <a:pt x="1321" y="556"/>
                  <a:pt x="1329" y="556"/>
                </a:cubicBezTo>
                <a:cubicBezTo>
                  <a:pt x="1337" y="556"/>
                  <a:pt x="1344" y="550"/>
                  <a:pt x="1344" y="542"/>
                </a:cubicBezTo>
                <a:cubicBezTo>
                  <a:pt x="1344" y="533"/>
                  <a:pt x="1337" y="527"/>
                  <a:pt x="1329" y="527"/>
                </a:cubicBezTo>
                <a:close/>
                <a:moveTo>
                  <a:pt x="1329" y="560"/>
                </a:moveTo>
                <a:cubicBezTo>
                  <a:pt x="1321" y="560"/>
                  <a:pt x="1314" y="566"/>
                  <a:pt x="1314" y="574"/>
                </a:cubicBezTo>
                <a:cubicBezTo>
                  <a:pt x="1314" y="583"/>
                  <a:pt x="1321" y="589"/>
                  <a:pt x="1329" y="589"/>
                </a:cubicBezTo>
                <a:cubicBezTo>
                  <a:pt x="1337" y="589"/>
                  <a:pt x="1344" y="583"/>
                  <a:pt x="1344" y="574"/>
                </a:cubicBezTo>
                <a:cubicBezTo>
                  <a:pt x="1344" y="566"/>
                  <a:pt x="1337" y="560"/>
                  <a:pt x="1329" y="560"/>
                </a:cubicBezTo>
                <a:close/>
                <a:moveTo>
                  <a:pt x="1329" y="593"/>
                </a:moveTo>
                <a:cubicBezTo>
                  <a:pt x="1321" y="593"/>
                  <a:pt x="1314" y="599"/>
                  <a:pt x="1314" y="607"/>
                </a:cubicBezTo>
                <a:cubicBezTo>
                  <a:pt x="1314" y="616"/>
                  <a:pt x="1321" y="622"/>
                  <a:pt x="1329" y="622"/>
                </a:cubicBezTo>
                <a:cubicBezTo>
                  <a:pt x="1337" y="622"/>
                  <a:pt x="1344" y="616"/>
                  <a:pt x="1344" y="607"/>
                </a:cubicBezTo>
                <a:cubicBezTo>
                  <a:pt x="1344" y="599"/>
                  <a:pt x="1337" y="593"/>
                  <a:pt x="1329" y="593"/>
                </a:cubicBezTo>
                <a:close/>
                <a:moveTo>
                  <a:pt x="1329" y="625"/>
                </a:moveTo>
                <a:cubicBezTo>
                  <a:pt x="1321" y="625"/>
                  <a:pt x="1314" y="632"/>
                  <a:pt x="1314" y="640"/>
                </a:cubicBezTo>
                <a:cubicBezTo>
                  <a:pt x="1314" y="648"/>
                  <a:pt x="1321" y="655"/>
                  <a:pt x="1329" y="655"/>
                </a:cubicBezTo>
                <a:cubicBezTo>
                  <a:pt x="1337" y="655"/>
                  <a:pt x="1344" y="648"/>
                  <a:pt x="1344" y="640"/>
                </a:cubicBezTo>
                <a:cubicBezTo>
                  <a:pt x="1344" y="632"/>
                  <a:pt x="1337" y="625"/>
                  <a:pt x="1329" y="625"/>
                </a:cubicBezTo>
                <a:close/>
                <a:moveTo>
                  <a:pt x="1329" y="658"/>
                </a:moveTo>
                <a:cubicBezTo>
                  <a:pt x="1321" y="658"/>
                  <a:pt x="1314" y="665"/>
                  <a:pt x="1314" y="673"/>
                </a:cubicBezTo>
                <a:cubicBezTo>
                  <a:pt x="1314" y="681"/>
                  <a:pt x="1321" y="688"/>
                  <a:pt x="1329" y="688"/>
                </a:cubicBezTo>
                <a:cubicBezTo>
                  <a:pt x="1337" y="688"/>
                  <a:pt x="1344" y="681"/>
                  <a:pt x="1344" y="673"/>
                </a:cubicBezTo>
                <a:cubicBezTo>
                  <a:pt x="1344" y="665"/>
                  <a:pt x="1337" y="658"/>
                  <a:pt x="1329" y="658"/>
                </a:cubicBezTo>
                <a:close/>
                <a:moveTo>
                  <a:pt x="1329" y="691"/>
                </a:moveTo>
                <a:cubicBezTo>
                  <a:pt x="1321" y="691"/>
                  <a:pt x="1314" y="698"/>
                  <a:pt x="1314" y="706"/>
                </a:cubicBezTo>
                <a:cubicBezTo>
                  <a:pt x="1314" y="714"/>
                  <a:pt x="1321" y="721"/>
                  <a:pt x="1329" y="721"/>
                </a:cubicBezTo>
                <a:cubicBezTo>
                  <a:pt x="1337" y="721"/>
                  <a:pt x="1344" y="714"/>
                  <a:pt x="1344" y="706"/>
                </a:cubicBezTo>
                <a:cubicBezTo>
                  <a:pt x="1344" y="698"/>
                  <a:pt x="1337" y="691"/>
                  <a:pt x="1329" y="691"/>
                </a:cubicBezTo>
                <a:close/>
                <a:moveTo>
                  <a:pt x="1329" y="724"/>
                </a:moveTo>
                <a:cubicBezTo>
                  <a:pt x="1321" y="724"/>
                  <a:pt x="1314" y="731"/>
                  <a:pt x="1314" y="739"/>
                </a:cubicBezTo>
                <a:cubicBezTo>
                  <a:pt x="1314" y="747"/>
                  <a:pt x="1321" y="754"/>
                  <a:pt x="1329" y="754"/>
                </a:cubicBezTo>
                <a:cubicBezTo>
                  <a:pt x="1337" y="754"/>
                  <a:pt x="1344" y="747"/>
                  <a:pt x="1344" y="739"/>
                </a:cubicBezTo>
                <a:cubicBezTo>
                  <a:pt x="1344" y="731"/>
                  <a:pt x="1337" y="724"/>
                  <a:pt x="1329" y="724"/>
                </a:cubicBezTo>
                <a:close/>
                <a:moveTo>
                  <a:pt x="1329" y="757"/>
                </a:moveTo>
                <a:cubicBezTo>
                  <a:pt x="1321" y="757"/>
                  <a:pt x="1314" y="764"/>
                  <a:pt x="1314" y="772"/>
                </a:cubicBezTo>
                <a:cubicBezTo>
                  <a:pt x="1314" y="780"/>
                  <a:pt x="1321" y="787"/>
                  <a:pt x="1329" y="787"/>
                </a:cubicBezTo>
                <a:cubicBezTo>
                  <a:pt x="1337" y="787"/>
                  <a:pt x="1344" y="780"/>
                  <a:pt x="1344" y="772"/>
                </a:cubicBezTo>
                <a:cubicBezTo>
                  <a:pt x="1344" y="764"/>
                  <a:pt x="1337" y="757"/>
                  <a:pt x="1329" y="757"/>
                </a:cubicBezTo>
                <a:close/>
                <a:moveTo>
                  <a:pt x="1329" y="790"/>
                </a:moveTo>
                <a:cubicBezTo>
                  <a:pt x="1321" y="790"/>
                  <a:pt x="1314" y="797"/>
                  <a:pt x="1314" y="805"/>
                </a:cubicBezTo>
                <a:cubicBezTo>
                  <a:pt x="1314" y="813"/>
                  <a:pt x="1321" y="820"/>
                  <a:pt x="1329" y="820"/>
                </a:cubicBezTo>
                <a:cubicBezTo>
                  <a:pt x="1337" y="820"/>
                  <a:pt x="1344" y="813"/>
                  <a:pt x="1344" y="805"/>
                </a:cubicBezTo>
                <a:cubicBezTo>
                  <a:pt x="1344" y="797"/>
                  <a:pt x="1337" y="790"/>
                  <a:pt x="1329" y="790"/>
                </a:cubicBezTo>
                <a:close/>
                <a:moveTo>
                  <a:pt x="1329" y="823"/>
                </a:moveTo>
                <a:cubicBezTo>
                  <a:pt x="1321" y="823"/>
                  <a:pt x="1314" y="830"/>
                  <a:pt x="1314" y="838"/>
                </a:cubicBezTo>
                <a:cubicBezTo>
                  <a:pt x="1314" y="846"/>
                  <a:pt x="1321" y="853"/>
                  <a:pt x="1329" y="853"/>
                </a:cubicBezTo>
                <a:cubicBezTo>
                  <a:pt x="1337" y="853"/>
                  <a:pt x="1344" y="846"/>
                  <a:pt x="1344" y="838"/>
                </a:cubicBezTo>
                <a:cubicBezTo>
                  <a:pt x="1344" y="830"/>
                  <a:pt x="1337" y="823"/>
                  <a:pt x="1329" y="823"/>
                </a:cubicBezTo>
                <a:close/>
                <a:moveTo>
                  <a:pt x="1329" y="856"/>
                </a:moveTo>
                <a:cubicBezTo>
                  <a:pt x="1321" y="856"/>
                  <a:pt x="1314" y="863"/>
                  <a:pt x="1314" y="871"/>
                </a:cubicBezTo>
                <a:cubicBezTo>
                  <a:pt x="1314" y="879"/>
                  <a:pt x="1321" y="886"/>
                  <a:pt x="1329" y="886"/>
                </a:cubicBezTo>
                <a:cubicBezTo>
                  <a:pt x="1337" y="886"/>
                  <a:pt x="1344" y="879"/>
                  <a:pt x="1344" y="871"/>
                </a:cubicBezTo>
                <a:cubicBezTo>
                  <a:pt x="1344" y="863"/>
                  <a:pt x="1337" y="856"/>
                  <a:pt x="1329" y="856"/>
                </a:cubicBezTo>
                <a:close/>
                <a:moveTo>
                  <a:pt x="1329" y="889"/>
                </a:moveTo>
                <a:cubicBezTo>
                  <a:pt x="1321" y="889"/>
                  <a:pt x="1314" y="895"/>
                  <a:pt x="1314" y="904"/>
                </a:cubicBezTo>
                <a:cubicBezTo>
                  <a:pt x="1314" y="912"/>
                  <a:pt x="1321" y="918"/>
                  <a:pt x="1329" y="918"/>
                </a:cubicBezTo>
                <a:cubicBezTo>
                  <a:pt x="1337" y="918"/>
                  <a:pt x="1344" y="912"/>
                  <a:pt x="1344" y="904"/>
                </a:cubicBezTo>
                <a:cubicBezTo>
                  <a:pt x="1344" y="895"/>
                  <a:pt x="1337" y="889"/>
                  <a:pt x="1329" y="889"/>
                </a:cubicBezTo>
                <a:close/>
                <a:moveTo>
                  <a:pt x="1329" y="922"/>
                </a:moveTo>
                <a:cubicBezTo>
                  <a:pt x="1321" y="922"/>
                  <a:pt x="1314" y="928"/>
                  <a:pt x="1314" y="937"/>
                </a:cubicBezTo>
                <a:cubicBezTo>
                  <a:pt x="1314" y="945"/>
                  <a:pt x="1321" y="951"/>
                  <a:pt x="1329" y="951"/>
                </a:cubicBezTo>
                <a:cubicBezTo>
                  <a:pt x="1337" y="951"/>
                  <a:pt x="1344" y="945"/>
                  <a:pt x="1344" y="937"/>
                </a:cubicBezTo>
                <a:cubicBezTo>
                  <a:pt x="1344" y="928"/>
                  <a:pt x="1337" y="922"/>
                  <a:pt x="1329" y="922"/>
                </a:cubicBezTo>
                <a:close/>
                <a:moveTo>
                  <a:pt x="1329" y="955"/>
                </a:moveTo>
                <a:cubicBezTo>
                  <a:pt x="1321" y="955"/>
                  <a:pt x="1314" y="961"/>
                  <a:pt x="1314" y="970"/>
                </a:cubicBezTo>
                <a:cubicBezTo>
                  <a:pt x="1314" y="978"/>
                  <a:pt x="1321" y="984"/>
                  <a:pt x="1329" y="984"/>
                </a:cubicBezTo>
                <a:cubicBezTo>
                  <a:pt x="1337" y="984"/>
                  <a:pt x="1344" y="978"/>
                  <a:pt x="1344" y="970"/>
                </a:cubicBezTo>
                <a:cubicBezTo>
                  <a:pt x="1344" y="961"/>
                  <a:pt x="1337" y="955"/>
                  <a:pt x="1329" y="955"/>
                </a:cubicBezTo>
                <a:close/>
                <a:moveTo>
                  <a:pt x="1329" y="988"/>
                </a:moveTo>
                <a:cubicBezTo>
                  <a:pt x="1321" y="988"/>
                  <a:pt x="1314" y="994"/>
                  <a:pt x="1314" y="1002"/>
                </a:cubicBezTo>
                <a:cubicBezTo>
                  <a:pt x="1314" y="1011"/>
                  <a:pt x="1321" y="1017"/>
                  <a:pt x="1329" y="1017"/>
                </a:cubicBezTo>
                <a:cubicBezTo>
                  <a:pt x="1337" y="1017"/>
                  <a:pt x="1344" y="1011"/>
                  <a:pt x="1344" y="1002"/>
                </a:cubicBezTo>
                <a:cubicBezTo>
                  <a:pt x="1344" y="994"/>
                  <a:pt x="1337" y="988"/>
                  <a:pt x="1329" y="988"/>
                </a:cubicBezTo>
                <a:close/>
                <a:moveTo>
                  <a:pt x="1329" y="1021"/>
                </a:moveTo>
                <a:cubicBezTo>
                  <a:pt x="1321" y="1021"/>
                  <a:pt x="1314" y="1027"/>
                  <a:pt x="1314" y="1035"/>
                </a:cubicBezTo>
                <a:cubicBezTo>
                  <a:pt x="1314" y="1044"/>
                  <a:pt x="1321" y="1050"/>
                  <a:pt x="1329" y="1050"/>
                </a:cubicBezTo>
                <a:cubicBezTo>
                  <a:pt x="1337" y="1050"/>
                  <a:pt x="1344" y="1044"/>
                  <a:pt x="1344" y="1035"/>
                </a:cubicBezTo>
                <a:cubicBezTo>
                  <a:pt x="1344" y="1027"/>
                  <a:pt x="1337" y="1021"/>
                  <a:pt x="1329" y="1021"/>
                </a:cubicBezTo>
                <a:close/>
                <a:moveTo>
                  <a:pt x="1329" y="1053"/>
                </a:moveTo>
                <a:cubicBezTo>
                  <a:pt x="1321" y="1053"/>
                  <a:pt x="1314" y="1060"/>
                  <a:pt x="1314" y="1068"/>
                </a:cubicBezTo>
                <a:cubicBezTo>
                  <a:pt x="1314" y="1076"/>
                  <a:pt x="1321" y="1083"/>
                  <a:pt x="1329" y="1083"/>
                </a:cubicBezTo>
                <a:cubicBezTo>
                  <a:pt x="1337" y="1083"/>
                  <a:pt x="1344" y="1076"/>
                  <a:pt x="1344" y="1068"/>
                </a:cubicBezTo>
                <a:cubicBezTo>
                  <a:pt x="1344" y="1060"/>
                  <a:pt x="1337" y="1053"/>
                  <a:pt x="1329" y="1053"/>
                </a:cubicBezTo>
                <a:close/>
                <a:moveTo>
                  <a:pt x="1329" y="1086"/>
                </a:moveTo>
                <a:cubicBezTo>
                  <a:pt x="1321" y="1086"/>
                  <a:pt x="1314" y="1093"/>
                  <a:pt x="1314" y="1101"/>
                </a:cubicBezTo>
                <a:cubicBezTo>
                  <a:pt x="1314" y="1109"/>
                  <a:pt x="1321" y="1116"/>
                  <a:pt x="1329" y="1116"/>
                </a:cubicBezTo>
                <a:cubicBezTo>
                  <a:pt x="1337" y="1116"/>
                  <a:pt x="1344" y="1109"/>
                  <a:pt x="1344" y="1101"/>
                </a:cubicBezTo>
                <a:cubicBezTo>
                  <a:pt x="1344" y="1093"/>
                  <a:pt x="1337" y="1086"/>
                  <a:pt x="1329" y="1086"/>
                </a:cubicBezTo>
                <a:close/>
                <a:moveTo>
                  <a:pt x="1329" y="1119"/>
                </a:moveTo>
                <a:cubicBezTo>
                  <a:pt x="1321" y="1119"/>
                  <a:pt x="1314" y="1126"/>
                  <a:pt x="1314" y="1134"/>
                </a:cubicBezTo>
                <a:cubicBezTo>
                  <a:pt x="1314" y="1142"/>
                  <a:pt x="1321" y="1149"/>
                  <a:pt x="1329" y="1149"/>
                </a:cubicBezTo>
                <a:cubicBezTo>
                  <a:pt x="1337" y="1149"/>
                  <a:pt x="1344" y="1142"/>
                  <a:pt x="1344" y="1134"/>
                </a:cubicBezTo>
                <a:cubicBezTo>
                  <a:pt x="1344" y="1126"/>
                  <a:pt x="1337" y="1119"/>
                  <a:pt x="1329" y="1119"/>
                </a:cubicBezTo>
                <a:close/>
                <a:moveTo>
                  <a:pt x="1329" y="1152"/>
                </a:moveTo>
                <a:cubicBezTo>
                  <a:pt x="1321" y="1152"/>
                  <a:pt x="1314" y="1159"/>
                  <a:pt x="1314" y="1167"/>
                </a:cubicBezTo>
                <a:cubicBezTo>
                  <a:pt x="1314" y="1175"/>
                  <a:pt x="1321" y="1182"/>
                  <a:pt x="1329" y="1182"/>
                </a:cubicBezTo>
                <a:cubicBezTo>
                  <a:pt x="1337" y="1182"/>
                  <a:pt x="1344" y="1175"/>
                  <a:pt x="1344" y="1167"/>
                </a:cubicBezTo>
                <a:cubicBezTo>
                  <a:pt x="1344" y="1159"/>
                  <a:pt x="1337" y="1152"/>
                  <a:pt x="1329" y="1152"/>
                </a:cubicBezTo>
                <a:close/>
                <a:moveTo>
                  <a:pt x="1329" y="1185"/>
                </a:moveTo>
                <a:cubicBezTo>
                  <a:pt x="1321" y="1185"/>
                  <a:pt x="1314" y="1192"/>
                  <a:pt x="1314" y="1200"/>
                </a:cubicBezTo>
                <a:cubicBezTo>
                  <a:pt x="1314" y="1208"/>
                  <a:pt x="1321" y="1215"/>
                  <a:pt x="1329" y="1215"/>
                </a:cubicBezTo>
                <a:cubicBezTo>
                  <a:pt x="1337" y="1215"/>
                  <a:pt x="1344" y="1208"/>
                  <a:pt x="1344" y="1200"/>
                </a:cubicBezTo>
                <a:cubicBezTo>
                  <a:pt x="1344" y="1192"/>
                  <a:pt x="1337" y="1185"/>
                  <a:pt x="1329" y="1185"/>
                </a:cubicBezTo>
                <a:close/>
                <a:moveTo>
                  <a:pt x="1329" y="1218"/>
                </a:moveTo>
                <a:cubicBezTo>
                  <a:pt x="1321" y="1218"/>
                  <a:pt x="1314" y="1225"/>
                  <a:pt x="1314" y="1233"/>
                </a:cubicBezTo>
                <a:cubicBezTo>
                  <a:pt x="1314" y="1241"/>
                  <a:pt x="1321" y="1248"/>
                  <a:pt x="1329" y="1248"/>
                </a:cubicBezTo>
                <a:cubicBezTo>
                  <a:pt x="1337" y="1248"/>
                  <a:pt x="1344" y="1241"/>
                  <a:pt x="1344" y="1233"/>
                </a:cubicBezTo>
                <a:cubicBezTo>
                  <a:pt x="1344" y="1225"/>
                  <a:pt x="1337" y="1218"/>
                  <a:pt x="1329" y="1218"/>
                </a:cubicBezTo>
                <a:close/>
                <a:moveTo>
                  <a:pt x="1329" y="1251"/>
                </a:moveTo>
                <a:cubicBezTo>
                  <a:pt x="1321" y="1251"/>
                  <a:pt x="1314" y="1258"/>
                  <a:pt x="1314" y="1266"/>
                </a:cubicBezTo>
                <a:cubicBezTo>
                  <a:pt x="1314" y="1274"/>
                  <a:pt x="1321" y="1281"/>
                  <a:pt x="1329" y="1281"/>
                </a:cubicBezTo>
                <a:cubicBezTo>
                  <a:pt x="1337" y="1281"/>
                  <a:pt x="1344" y="1274"/>
                  <a:pt x="1344" y="1266"/>
                </a:cubicBezTo>
                <a:cubicBezTo>
                  <a:pt x="1344" y="1258"/>
                  <a:pt x="1337" y="1251"/>
                  <a:pt x="1329" y="1251"/>
                </a:cubicBezTo>
                <a:close/>
                <a:moveTo>
                  <a:pt x="1329" y="1284"/>
                </a:moveTo>
                <a:cubicBezTo>
                  <a:pt x="1321" y="1284"/>
                  <a:pt x="1314" y="1291"/>
                  <a:pt x="1314" y="1299"/>
                </a:cubicBezTo>
                <a:cubicBezTo>
                  <a:pt x="1314" y="1307"/>
                  <a:pt x="1321" y="1314"/>
                  <a:pt x="1329" y="1314"/>
                </a:cubicBezTo>
                <a:cubicBezTo>
                  <a:pt x="1337" y="1314"/>
                  <a:pt x="1344" y="1307"/>
                  <a:pt x="1344" y="1299"/>
                </a:cubicBezTo>
                <a:cubicBezTo>
                  <a:pt x="1344" y="1291"/>
                  <a:pt x="1337" y="1284"/>
                  <a:pt x="1329" y="1284"/>
                </a:cubicBezTo>
                <a:close/>
                <a:moveTo>
                  <a:pt x="1329" y="1317"/>
                </a:moveTo>
                <a:cubicBezTo>
                  <a:pt x="1321" y="1317"/>
                  <a:pt x="1314" y="1323"/>
                  <a:pt x="1314" y="1332"/>
                </a:cubicBezTo>
                <a:cubicBezTo>
                  <a:pt x="1314" y="1340"/>
                  <a:pt x="1321" y="1346"/>
                  <a:pt x="1329" y="1346"/>
                </a:cubicBezTo>
                <a:cubicBezTo>
                  <a:pt x="1337" y="1346"/>
                  <a:pt x="1344" y="1340"/>
                  <a:pt x="1344" y="1332"/>
                </a:cubicBezTo>
                <a:cubicBezTo>
                  <a:pt x="1344" y="1323"/>
                  <a:pt x="1337" y="1317"/>
                  <a:pt x="1329" y="1317"/>
                </a:cubicBezTo>
                <a:close/>
                <a:moveTo>
                  <a:pt x="1329" y="1350"/>
                </a:moveTo>
                <a:cubicBezTo>
                  <a:pt x="1321" y="1350"/>
                  <a:pt x="1314" y="1356"/>
                  <a:pt x="1314" y="1365"/>
                </a:cubicBezTo>
                <a:cubicBezTo>
                  <a:pt x="1314" y="1373"/>
                  <a:pt x="1321" y="1379"/>
                  <a:pt x="1329" y="1379"/>
                </a:cubicBezTo>
                <a:cubicBezTo>
                  <a:pt x="1337" y="1379"/>
                  <a:pt x="1344" y="1373"/>
                  <a:pt x="1344" y="1365"/>
                </a:cubicBezTo>
                <a:cubicBezTo>
                  <a:pt x="1344" y="1356"/>
                  <a:pt x="1337" y="1350"/>
                  <a:pt x="1329" y="1350"/>
                </a:cubicBezTo>
                <a:close/>
                <a:moveTo>
                  <a:pt x="1329" y="1383"/>
                </a:moveTo>
                <a:cubicBezTo>
                  <a:pt x="1321" y="1383"/>
                  <a:pt x="1314" y="1389"/>
                  <a:pt x="1314" y="1397"/>
                </a:cubicBezTo>
                <a:cubicBezTo>
                  <a:pt x="1314" y="1406"/>
                  <a:pt x="1321" y="1412"/>
                  <a:pt x="1329" y="1412"/>
                </a:cubicBezTo>
                <a:cubicBezTo>
                  <a:pt x="1337" y="1412"/>
                  <a:pt x="1344" y="1406"/>
                  <a:pt x="1344" y="1397"/>
                </a:cubicBezTo>
                <a:cubicBezTo>
                  <a:pt x="1344" y="1389"/>
                  <a:pt x="1337" y="1383"/>
                  <a:pt x="1329" y="1383"/>
                </a:cubicBezTo>
                <a:close/>
                <a:moveTo>
                  <a:pt x="1329" y="1416"/>
                </a:moveTo>
                <a:cubicBezTo>
                  <a:pt x="1321" y="1416"/>
                  <a:pt x="1314" y="1422"/>
                  <a:pt x="1314" y="1430"/>
                </a:cubicBezTo>
                <a:cubicBezTo>
                  <a:pt x="1314" y="1439"/>
                  <a:pt x="1321" y="1445"/>
                  <a:pt x="1329" y="1445"/>
                </a:cubicBezTo>
                <a:cubicBezTo>
                  <a:pt x="1337" y="1445"/>
                  <a:pt x="1344" y="1439"/>
                  <a:pt x="1344" y="1430"/>
                </a:cubicBezTo>
                <a:cubicBezTo>
                  <a:pt x="1344" y="1422"/>
                  <a:pt x="1337" y="1416"/>
                  <a:pt x="1329" y="1416"/>
                </a:cubicBezTo>
                <a:close/>
                <a:moveTo>
                  <a:pt x="1362" y="0"/>
                </a:moveTo>
                <a:cubicBezTo>
                  <a:pt x="1354" y="0"/>
                  <a:pt x="1347" y="7"/>
                  <a:pt x="1347" y="15"/>
                </a:cubicBezTo>
                <a:cubicBezTo>
                  <a:pt x="1347" y="23"/>
                  <a:pt x="1354" y="30"/>
                  <a:pt x="1362" y="30"/>
                </a:cubicBezTo>
                <a:cubicBezTo>
                  <a:pt x="1370" y="30"/>
                  <a:pt x="1377" y="23"/>
                  <a:pt x="1377" y="15"/>
                </a:cubicBezTo>
                <a:cubicBezTo>
                  <a:pt x="1377" y="7"/>
                  <a:pt x="1370" y="0"/>
                  <a:pt x="1362" y="0"/>
                </a:cubicBezTo>
                <a:close/>
                <a:moveTo>
                  <a:pt x="1362" y="33"/>
                </a:moveTo>
                <a:cubicBezTo>
                  <a:pt x="1354" y="33"/>
                  <a:pt x="1347" y="40"/>
                  <a:pt x="1347" y="48"/>
                </a:cubicBezTo>
                <a:cubicBezTo>
                  <a:pt x="1347" y="56"/>
                  <a:pt x="1354" y="63"/>
                  <a:pt x="1362" y="63"/>
                </a:cubicBezTo>
                <a:cubicBezTo>
                  <a:pt x="1370" y="63"/>
                  <a:pt x="1377" y="56"/>
                  <a:pt x="1377" y="48"/>
                </a:cubicBezTo>
                <a:cubicBezTo>
                  <a:pt x="1377" y="40"/>
                  <a:pt x="1370" y="33"/>
                  <a:pt x="1362" y="33"/>
                </a:cubicBezTo>
                <a:close/>
                <a:moveTo>
                  <a:pt x="1362" y="66"/>
                </a:moveTo>
                <a:cubicBezTo>
                  <a:pt x="1354" y="66"/>
                  <a:pt x="1347" y="72"/>
                  <a:pt x="1347" y="81"/>
                </a:cubicBezTo>
                <a:cubicBezTo>
                  <a:pt x="1347" y="89"/>
                  <a:pt x="1354" y="95"/>
                  <a:pt x="1362" y="95"/>
                </a:cubicBezTo>
                <a:cubicBezTo>
                  <a:pt x="1370" y="95"/>
                  <a:pt x="1377" y="89"/>
                  <a:pt x="1377" y="81"/>
                </a:cubicBezTo>
                <a:cubicBezTo>
                  <a:pt x="1377" y="72"/>
                  <a:pt x="1370" y="66"/>
                  <a:pt x="1362" y="66"/>
                </a:cubicBezTo>
                <a:close/>
                <a:moveTo>
                  <a:pt x="1362" y="99"/>
                </a:moveTo>
                <a:cubicBezTo>
                  <a:pt x="1354" y="99"/>
                  <a:pt x="1347" y="105"/>
                  <a:pt x="1347" y="114"/>
                </a:cubicBezTo>
                <a:cubicBezTo>
                  <a:pt x="1347" y="122"/>
                  <a:pt x="1354" y="128"/>
                  <a:pt x="1362" y="128"/>
                </a:cubicBezTo>
                <a:cubicBezTo>
                  <a:pt x="1370" y="128"/>
                  <a:pt x="1377" y="122"/>
                  <a:pt x="1377" y="114"/>
                </a:cubicBezTo>
                <a:cubicBezTo>
                  <a:pt x="1377" y="105"/>
                  <a:pt x="1370" y="99"/>
                  <a:pt x="1362" y="99"/>
                </a:cubicBezTo>
                <a:close/>
                <a:moveTo>
                  <a:pt x="1362" y="132"/>
                </a:moveTo>
                <a:cubicBezTo>
                  <a:pt x="1354" y="132"/>
                  <a:pt x="1347" y="138"/>
                  <a:pt x="1347" y="147"/>
                </a:cubicBezTo>
                <a:cubicBezTo>
                  <a:pt x="1347" y="155"/>
                  <a:pt x="1354" y="161"/>
                  <a:pt x="1362" y="161"/>
                </a:cubicBezTo>
                <a:cubicBezTo>
                  <a:pt x="1370" y="161"/>
                  <a:pt x="1377" y="155"/>
                  <a:pt x="1377" y="147"/>
                </a:cubicBezTo>
                <a:cubicBezTo>
                  <a:pt x="1377" y="138"/>
                  <a:pt x="1370" y="132"/>
                  <a:pt x="1362" y="132"/>
                </a:cubicBezTo>
                <a:close/>
                <a:moveTo>
                  <a:pt x="1362" y="165"/>
                </a:moveTo>
                <a:cubicBezTo>
                  <a:pt x="1354" y="165"/>
                  <a:pt x="1347" y="171"/>
                  <a:pt x="1347" y="179"/>
                </a:cubicBezTo>
                <a:cubicBezTo>
                  <a:pt x="1347" y="188"/>
                  <a:pt x="1354" y="194"/>
                  <a:pt x="1362" y="194"/>
                </a:cubicBezTo>
                <a:cubicBezTo>
                  <a:pt x="1370" y="194"/>
                  <a:pt x="1377" y="188"/>
                  <a:pt x="1377" y="179"/>
                </a:cubicBezTo>
                <a:cubicBezTo>
                  <a:pt x="1377" y="171"/>
                  <a:pt x="1370" y="165"/>
                  <a:pt x="1362" y="165"/>
                </a:cubicBezTo>
                <a:close/>
                <a:moveTo>
                  <a:pt x="1362" y="198"/>
                </a:moveTo>
                <a:cubicBezTo>
                  <a:pt x="1354" y="198"/>
                  <a:pt x="1347" y="204"/>
                  <a:pt x="1347" y="212"/>
                </a:cubicBezTo>
                <a:cubicBezTo>
                  <a:pt x="1347" y="221"/>
                  <a:pt x="1354" y="227"/>
                  <a:pt x="1362" y="227"/>
                </a:cubicBezTo>
                <a:cubicBezTo>
                  <a:pt x="1370" y="227"/>
                  <a:pt x="1377" y="221"/>
                  <a:pt x="1377" y="212"/>
                </a:cubicBezTo>
                <a:cubicBezTo>
                  <a:pt x="1377" y="204"/>
                  <a:pt x="1370" y="198"/>
                  <a:pt x="1362" y="198"/>
                </a:cubicBezTo>
                <a:close/>
                <a:moveTo>
                  <a:pt x="1362" y="230"/>
                </a:moveTo>
                <a:cubicBezTo>
                  <a:pt x="1354" y="230"/>
                  <a:pt x="1347" y="237"/>
                  <a:pt x="1347" y="245"/>
                </a:cubicBezTo>
                <a:cubicBezTo>
                  <a:pt x="1347" y="253"/>
                  <a:pt x="1354" y="260"/>
                  <a:pt x="1362" y="260"/>
                </a:cubicBezTo>
                <a:cubicBezTo>
                  <a:pt x="1370" y="260"/>
                  <a:pt x="1377" y="253"/>
                  <a:pt x="1377" y="245"/>
                </a:cubicBezTo>
                <a:cubicBezTo>
                  <a:pt x="1377" y="237"/>
                  <a:pt x="1370" y="230"/>
                  <a:pt x="1362" y="230"/>
                </a:cubicBezTo>
                <a:close/>
                <a:moveTo>
                  <a:pt x="1362" y="263"/>
                </a:moveTo>
                <a:cubicBezTo>
                  <a:pt x="1354" y="263"/>
                  <a:pt x="1347" y="270"/>
                  <a:pt x="1347" y="278"/>
                </a:cubicBezTo>
                <a:cubicBezTo>
                  <a:pt x="1347" y="286"/>
                  <a:pt x="1354" y="293"/>
                  <a:pt x="1362" y="293"/>
                </a:cubicBezTo>
                <a:cubicBezTo>
                  <a:pt x="1370" y="293"/>
                  <a:pt x="1377" y="286"/>
                  <a:pt x="1377" y="278"/>
                </a:cubicBezTo>
                <a:cubicBezTo>
                  <a:pt x="1377" y="270"/>
                  <a:pt x="1370" y="263"/>
                  <a:pt x="1362" y="263"/>
                </a:cubicBezTo>
                <a:close/>
                <a:moveTo>
                  <a:pt x="1362" y="296"/>
                </a:moveTo>
                <a:cubicBezTo>
                  <a:pt x="1354" y="296"/>
                  <a:pt x="1347" y="303"/>
                  <a:pt x="1347" y="311"/>
                </a:cubicBezTo>
                <a:cubicBezTo>
                  <a:pt x="1347" y="319"/>
                  <a:pt x="1354" y="326"/>
                  <a:pt x="1362" y="326"/>
                </a:cubicBezTo>
                <a:cubicBezTo>
                  <a:pt x="1370" y="326"/>
                  <a:pt x="1377" y="319"/>
                  <a:pt x="1377" y="311"/>
                </a:cubicBezTo>
                <a:cubicBezTo>
                  <a:pt x="1377" y="303"/>
                  <a:pt x="1370" y="296"/>
                  <a:pt x="1362" y="296"/>
                </a:cubicBezTo>
                <a:close/>
                <a:moveTo>
                  <a:pt x="1362" y="329"/>
                </a:moveTo>
                <a:cubicBezTo>
                  <a:pt x="1354" y="329"/>
                  <a:pt x="1347" y="336"/>
                  <a:pt x="1347" y="344"/>
                </a:cubicBezTo>
                <a:cubicBezTo>
                  <a:pt x="1347" y="352"/>
                  <a:pt x="1354" y="359"/>
                  <a:pt x="1362" y="359"/>
                </a:cubicBezTo>
                <a:cubicBezTo>
                  <a:pt x="1370" y="359"/>
                  <a:pt x="1377" y="352"/>
                  <a:pt x="1377" y="344"/>
                </a:cubicBezTo>
                <a:cubicBezTo>
                  <a:pt x="1377" y="336"/>
                  <a:pt x="1370" y="329"/>
                  <a:pt x="1362" y="329"/>
                </a:cubicBezTo>
                <a:close/>
                <a:moveTo>
                  <a:pt x="1362" y="362"/>
                </a:moveTo>
                <a:cubicBezTo>
                  <a:pt x="1354" y="362"/>
                  <a:pt x="1347" y="369"/>
                  <a:pt x="1347" y="377"/>
                </a:cubicBezTo>
                <a:cubicBezTo>
                  <a:pt x="1347" y="385"/>
                  <a:pt x="1354" y="392"/>
                  <a:pt x="1362" y="392"/>
                </a:cubicBezTo>
                <a:cubicBezTo>
                  <a:pt x="1370" y="392"/>
                  <a:pt x="1377" y="385"/>
                  <a:pt x="1377" y="377"/>
                </a:cubicBezTo>
                <a:cubicBezTo>
                  <a:pt x="1377" y="369"/>
                  <a:pt x="1370" y="362"/>
                  <a:pt x="1362" y="362"/>
                </a:cubicBezTo>
                <a:close/>
                <a:moveTo>
                  <a:pt x="1362" y="395"/>
                </a:moveTo>
                <a:cubicBezTo>
                  <a:pt x="1354" y="395"/>
                  <a:pt x="1347" y="402"/>
                  <a:pt x="1347" y="410"/>
                </a:cubicBezTo>
                <a:cubicBezTo>
                  <a:pt x="1347" y="418"/>
                  <a:pt x="1354" y="425"/>
                  <a:pt x="1362" y="425"/>
                </a:cubicBezTo>
                <a:cubicBezTo>
                  <a:pt x="1370" y="425"/>
                  <a:pt x="1377" y="418"/>
                  <a:pt x="1377" y="410"/>
                </a:cubicBezTo>
                <a:cubicBezTo>
                  <a:pt x="1377" y="402"/>
                  <a:pt x="1370" y="395"/>
                  <a:pt x="1362" y="395"/>
                </a:cubicBezTo>
                <a:close/>
                <a:moveTo>
                  <a:pt x="1362" y="428"/>
                </a:moveTo>
                <a:cubicBezTo>
                  <a:pt x="1354" y="428"/>
                  <a:pt x="1347" y="435"/>
                  <a:pt x="1347" y="443"/>
                </a:cubicBezTo>
                <a:cubicBezTo>
                  <a:pt x="1347" y="451"/>
                  <a:pt x="1354" y="458"/>
                  <a:pt x="1362" y="458"/>
                </a:cubicBezTo>
                <a:cubicBezTo>
                  <a:pt x="1370" y="458"/>
                  <a:pt x="1377" y="451"/>
                  <a:pt x="1377" y="443"/>
                </a:cubicBezTo>
                <a:cubicBezTo>
                  <a:pt x="1377" y="435"/>
                  <a:pt x="1370" y="428"/>
                  <a:pt x="1362" y="428"/>
                </a:cubicBezTo>
                <a:close/>
                <a:moveTo>
                  <a:pt x="1362" y="461"/>
                </a:moveTo>
                <a:cubicBezTo>
                  <a:pt x="1354" y="461"/>
                  <a:pt x="1347" y="468"/>
                  <a:pt x="1347" y="476"/>
                </a:cubicBezTo>
                <a:cubicBezTo>
                  <a:pt x="1347" y="484"/>
                  <a:pt x="1354" y="491"/>
                  <a:pt x="1362" y="491"/>
                </a:cubicBezTo>
                <a:cubicBezTo>
                  <a:pt x="1370" y="491"/>
                  <a:pt x="1377" y="484"/>
                  <a:pt x="1377" y="476"/>
                </a:cubicBezTo>
                <a:cubicBezTo>
                  <a:pt x="1377" y="468"/>
                  <a:pt x="1370" y="461"/>
                  <a:pt x="1362" y="461"/>
                </a:cubicBezTo>
                <a:close/>
                <a:moveTo>
                  <a:pt x="1362" y="494"/>
                </a:moveTo>
                <a:cubicBezTo>
                  <a:pt x="1354" y="494"/>
                  <a:pt x="1347" y="500"/>
                  <a:pt x="1347" y="509"/>
                </a:cubicBezTo>
                <a:cubicBezTo>
                  <a:pt x="1347" y="517"/>
                  <a:pt x="1354" y="523"/>
                  <a:pt x="1362" y="523"/>
                </a:cubicBezTo>
                <a:cubicBezTo>
                  <a:pt x="1370" y="523"/>
                  <a:pt x="1377" y="517"/>
                  <a:pt x="1377" y="509"/>
                </a:cubicBezTo>
                <a:cubicBezTo>
                  <a:pt x="1377" y="500"/>
                  <a:pt x="1370" y="494"/>
                  <a:pt x="1362" y="494"/>
                </a:cubicBezTo>
                <a:close/>
                <a:moveTo>
                  <a:pt x="1362" y="527"/>
                </a:moveTo>
                <a:cubicBezTo>
                  <a:pt x="1354" y="527"/>
                  <a:pt x="1347" y="533"/>
                  <a:pt x="1347" y="542"/>
                </a:cubicBezTo>
                <a:cubicBezTo>
                  <a:pt x="1347" y="550"/>
                  <a:pt x="1354" y="556"/>
                  <a:pt x="1362" y="556"/>
                </a:cubicBezTo>
                <a:cubicBezTo>
                  <a:pt x="1370" y="556"/>
                  <a:pt x="1377" y="550"/>
                  <a:pt x="1377" y="542"/>
                </a:cubicBezTo>
                <a:cubicBezTo>
                  <a:pt x="1377" y="533"/>
                  <a:pt x="1370" y="527"/>
                  <a:pt x="1362" y="527"/>
                </a:cubicBezTo>
                <a:close/>
                <a:moveTo>
                  <a:pt x="1362" y="560"/>
                </a:moveTo>
                <a:cubicBezTo>
                  <a:pt x="1354" y="560"/>
                  <a:pt x="1347" y="566"/>
                  <a:pt x="1347" y="574"/>
                </a:cubicBezTo>
                <a:cubicBezTo>
                  <a:pt x="1347" y="583"/>
                  <a:pt x="1354" y="589"/>
                  <a:pt x="1362" y="589"/>
                </a:cubicBezTo>
                <a:cubicBezTo>
                  <a:pt x="1370" y="589"/>
                  <a:pt x="1377" y="583"/>
                  <a:pt x="1377" y="574"/>
                </a:cubicBezTo>
                <a:cubicBezTo>
                  <a:pt x="1377" y="566"/>
                  <a:pt x="1370" y="560"/>
                  <a:pt x="1362" y="560"/>
                </a:cubicBezTo>
                <a:close/>
                <a:moveTo>
                  <a:pt x="1362" y="593"/>
                </a:moveTo>
                <a:cubicBezTo>
                  <a:pt x="1354" y="593"/>
                  <a:pt x="1347" y="599"/>
                  <a:pt x="1347" y="607"/>
                </a:cubicBezTo>
                <a:cubicBezTo>
                  <a:pt x="1347" y="616"/>
                  <a:pt x="1354" y="622"/>
                  <a:pt x="1362" y="622"/>
                </a:cubicBezTo>
                <a:cubicBezTo>
                  <a:pt x="1370" y="622"/>
                  <a:pt x="1377" y="616"/>
                  <a:pt x="1377" y="607"/>
                </a:cubicBezTo>
                <a:cubicBezTo>
                  <a:pt x="1377" y="599"/>
                  <a:pt x="1370" y="593"/>
                  <a:pt x="1362" y="593"/>
                </a:cubicBezTo>
                <a:close/>
                <a:moveTo>
                  <a:pt x="1362" y="625"/>
                </a:moveTo>
                <a:cubicBezTo>
                  <a:pt x="1354" y="625"/>
                  <a:pt x="1347" y="632"/>
                  <a:pt x="1347" y="640"/>
                </a:cubicBezTo>
                <a:cubicBezTo>
                  <a:pt x="1347" y="648"/>
                  <a:pt x="1354" y="655"/>
                  <a:pt x="1362" y="655"/>
                </a:cubicBezTo>
                <a:cubicBezTo>
                  <a:pt x="1370" y="655"/>
                  <a:pt x="1377" y="648"/>
                  <a:pt x="1377" y="640"/>
                </a:cubicBezTo>
                <a:cubicBezTo>
                  <a:pt x="1377" y="632"/>
                  <a:pt x="1370" y="625"/>
                  <a:pt x="1362" y="625"/>
                </a:cubicBezTo>
                <a:close/>
                <a:moveTo>
                  <a:pt x="1362" y="658"/>
                </a:moveTo>
                <a:cubicBezTo>
                  <a:pt x="1354" y="658"/>
                  <a:pt x="1347" y="665"/>
                  <a:pt x="1347" y="673"/>
                </a:cubicBezTo>
                <a:cubicBezTo>
                  <a:pt x="1347" y="681"/>
                  <a:pt x="1354" y="688"/>
                  <a:pt x="1362" y="688"/>
                </a:cubicBezTo>
                <a:cubicBezTo>
                  <a:pt x="1370" y="688"/>
                  <a:pt x="1377" y="681"/>
                  <a:pt x="1377" y="673"/>
                </a:cubicBezTo>
                <a:cubicBezTo>
                  <a:pt x="1377" y="665"/>
                  <a:pt x="1370" y="658"/>
                  <a:pt x="1362" y="658"/>
                </a:cubicBezTo>
                <a:close/>
                <a:moveTo>
                  <a:pt x="1362" y="691"/>
                </a:moveTo>
                <a:cubicBezTo>
                  <a:pt x="1354" y="691"/>
                  <a:pt x="1347" y="698"/>
                  <a:pt x="1347" y="706"/>
                </a:cubicBezTo>
                <a:cubicBezTo>
                  <a:pt x="1347" y="714"/>
                  <a:pt x="1354" y="721"/>
                  <a:pt x="1362" y="721"/>
                </a:cubicBezTo>
                <a:cubicBezTo>
                  <a:pt x="1370" y="721"/>
                  <a:pt x="1377" y="714"/>
                  <a:pt x="1377" y="706"/>
                </a:cubicBezTo>
                <a:cubicBezTo>
                  <a:pt x="1377" y="698"/>
                  <a:pt x="1370" y="691"/>
                  <a:pt x="1362" y="691"/>
                </a:cubicBezTo>
                <a:close/>
                <a:moveTo>
                  <a:pt x="1362" y="724"/>
                </a:moveTo>
                <a:cubicBezTo>
                  <a:pt x="1354" y="724"/>
                  <a:pt x="1347" y="731"/>
                  <a:pt x="1347" y="739"/>
                </a:cubicBezTo>
                <a:cubicBezTo>
                  <a:pt x="1347" y="747"/>
                  <a:pt x="1354" y="754"/>
                  <a:pt x="1362" y="754"/>
                </a:cubicBezTo>
                <a:cubicBezTo>
                  <a:pt x="1370" y="754"/>
                  <a:pt x="1377" y="747"/>
                  <a:pt x="1377" y="739"/>
                </a:cubicBezTo>
                <a:cubicBezTo>
                  <a:pt x="1377" y="731"/>
                  <a:pt x="1370" y="724"/>
                  <a:pt x="1362" y="724"/>
                </a:cubicBezTo>
                <a:close/>
                <a:moveTo>
                  <a:pt x="1362" y="757"/>
                </a:moveTo>
                <a:cubicBezTo>
                  <a:pt x="1354" y="757"/>
                  <a:pt x="1347" y="764"/>
                  <a:pt x="1347" y="772"/>
                </a:cubicBezTo>
                <a:cubicBezTo>
                  <a:pt x="1347" y="780"/>
                  <a:pt x="1354" y="787"/>
                  <a:pt x="1362" y="787"/>
                </a:cubicBezTo>
                <a:cubicBezTo>
                  <a:pt x="1370" y="787"/>
                  <a:pt x="1377" y="780"/>
                  <a:pt x="1377" y="772"/>
                </a:cubicBezTo>
                <a:cubicBezTo>
                  <a:pt x="1377" y="764"/>
                  <a:pt x="1370" y="757"/>
                  <a:pt x="1362" y="757"/>
                </a:cubicBezTo>
                <a:close/>
                <a:moveTo>
                  <a:pt x="1362" y="790"/>
                </a:moveTo>
                <a:cubicBezTo>
                  <a:pt x="1354" y="790"/>
                  <a:pt x="1347" y="797"/>
                  <a:pt x="1347" y="805"/>
                </a:cubicBezTo>
                <a:cubicBezTo>
                  <a:pt x="1347" y="813"/>
                  <a:pt x="1354" y="820"/>
                  <a:pt x="1362" y="820"/>
                </a:cubicBezTo>
                <a:cubicBezTo>
                  <a:pt x="1370" y="820"/>
                  <a:pt x="1377" y="813"/>
                  <a:pt x="1377" y="805"/>
                </a:cubicBezTo>
                <a:cubicBezTo>
                  <a:pt x="1377" y="797"/>
                  <a:pt x="1370" y="790"/>
                  <a:pt x="1362" y="790"/>
                </a:cubicBezTo>
                <a:close/>
                <a:moveTo>
                  <a:pt x="1362" y="823"/>
                </a:moveTo>
                <a:cubicBezTo>
                  <a:pt x="1354" y="823"/>
                  <a:pt x="1347" y="830"/>
                  <a:pt x="1347" y="838"/>
                </a:cubicBezTo>
                <a:cubicBezTo>
                  <a:pt x="1347" y="846"/>
                  <a:pt x="1354" y="853"/>
                  <a:pt x="1362" y="853"/>
                </a:cubicBezTo>
                <a:cubicBezTo>
                  <a:pt x="1370" y="853"/>
                  <a:pt x="1377" y="846"/>
                  <a:pt x="1377" y="838"/>
                </a:cubicBezTo>
                <a:cubicBezTo>
                  <a:pt x="1377" y="830"/>
                  <a:pt x="1370" y="823"/>
                  <a:pt x="1362" y="823"/>
                </a:cubicBezTo>
                <a:close/>
                <a:moveTo>
                  <a:pt x="1362" y="856"/>
                </a:moveTo>
                <a:cubicBezTo>
                  <a:pt x="1354" y="856"/>
                  <a:pt x="1347" y="863"/>
                  <a:pt x="1347" y="871"/>
                </a:cubicBezTo>
                <a:cubicBezTo>
                  <a:pt x="1347" y="879"/>
                  <a:pt x="1354" y="886"/>
                  <a:pt x="1362" y="886"/>
                </a:cubicBezTo>
                <a:cubicBezTo>
                  <a:pt x="1370" y="886"/>
                  <a:pt x="1377" y="879"/>
                  <a:pt x="1377" y="871"/>
                </a:cubicBezTo>
                <a:cubicBezTo>
                  <a:pt x="1377" y="863"/>
                  <a:pt x="1370" y="856"/>
                  <a:pt x="1362" y="856"/>
                </a:cubicBezTo>
                <a:close/>
                <a:moveTo>
                  <a:pt x="1362" y="889"/>
                </a:moveTo>
                <a:cubicBezTo>
                  <a:pt x="1354" y="889"/>
                  <a:pt x="1347" y="895"/>
                  <a:pt x="1347" y="904"/>
                </a:cubicBezTo>
                <a:cubicBezTo>
                  <a:pt x="1347" y="912"/>
                  <a:pt x="1354" y="918"/>
                  <a:pt x="1362" y="918"/>
                </a:cubicBezTo>
                <a:cubicBezTo>
                  <a:pt x="1370" y="918"/>
                  <a:pt x="1377" y="912"/>
                  <a:pt x="1377" y="904"/>
                </a:cubicBezTo>
                <a:cubicBezTo>
                  <a:pt x="1377" y="895"/>
                  <a:pt x="1370" y="889"/>
                  <a:pt x="1362" y="889"/>
                </a:cubicBezTo>
                <a:close/>
                <a:moveTo>
                  <a:pt x="1362" y="922"/>
                </a:moveTo>
                <a:cubicBezTo>
                  <a:pt x="1354" y="922"/>
                  <a:pt x="1347" y="928"/>
                  <a:pt x="1347" y="937"/>
                </a:cubicBezTo>
                <a:cubicBezTo>
                  <a:pt x="1347" y="945"/>
                  <a:pt x="1354" y="951"/>
                  <a:pt x="1362" y="951"/>
                </a:cubicBezTo>
                <a:cubicBezTo>
                  <a:pt x="1370" y="951"/>
                  <a:pt x="1377" y="945"/>
                  <a:pt x="1377" y="937"/>
                </a:cubicBezTo>
                <a:cubicBezTo>
                  <a:pt x="1377" y="928"/>
                  <a:pt x="1370" y="922"/>
                  <a:pt x="1362" y="922"/>
                </a:cubicBezTo>
                <a:close/>
                <a:moveTo>
                  <a:pt x="1362" y="955"/>
                </a:moveTo>
                <a:cubicBezTo>
                  <a:pt x="1354" y="955"/>
                  <a:pt x="1347" y="961"/>
                  <a:pt x="1347" y="970"/>
                </a:cubicBezTo>
                <a:cubicBezTo>
                  <a:pt x="1347" y="978"/>
                  <a:pt x="1354" y="984"/>
                  <a:pt x="1362" y="984"/>
                </a:cubicBezTo>
                <a:cubicBezTo>
                  <a:pt x="1370" y="984"/>
                  <a:pt x="1377" y="978"/>
                  <a:pt x="1377" y="970"/>
                </a:cubicBezTo>
                <a:cubicBezTo>
                  <a:pt x="1377" y="961"/>
                  <a:pt x="1370" y="955"/>
                  <a:pt x="1362" y="955"/>
                </a:cubicBezTo>
                <a:close/>
                <a:moveTo>
                  <a:pt x="1362" y="988"/>
                </a:moveTo>
                <a:cubicBezTo>
                  <a:pt x="1354" y="988"/>
                  <a:pt x="1347" y="994"/>
                  <a:pt x="1347" y="1002"/>
                </a:cubicBezTo>
                <a:cubicBezTo>
                  <a:pt x="1347" y="1011"/>
                  <a:pt x="1354" y="1017"/>
                  <a:pt x="1362" y="1017"/>
                </a:cubicBezTo>
                <a:cubicBezTo>
                  <a:pt x="1370" y="1017"/>
                  <a:pt x="1377" y="1011"/>
                  <a:pt x="1377" y="1002"/>
                </a:cubicBezTo>
                <a:cubicBezTo>
                  <a:pt x="1377" y="994"/>
                  <a:pt x="1370" y="988"/>
                  <a:pt x="1362" y="988"/>
                </a:cubicBezTo>
                <a:close/>
                <a:moveTo>
                  <a:pt x="1362" y="1021"/>
                </a:moveTo>
                <a:cubicBezTo>
                  <a:pt x="1354" y="1021"/>
                  <a:pt x="1347" y="1027"/>
                  <a:pt x="1347" y="1035"/>
                </a:cubicBezTo>
                <a:cubicBezTo>
                  <a:pt x="1347" y="1044"/>
                  <a:pt x="1354" y="1050"/>
                  <a:pt x="1362" y="1050"/>
                </a:cubicBezTo>
                <a:cubicBezTo>
                  <a:pt x="1370" y="1050"/>
                  <a:pt x="1377" y="1044"/>
                  <a:pt x="1377" y="1035"/>
                </a:cubicBezTo>
                <a:cubicBezTo>
                  <a:pt x="1377" y="1027"/>
                  <a:pt x="1370" y="1021"/>
                  <a:pt x="1362" y="1021"/>
                </a:cubicBezTo>
                <a:close/>
                <a:moveTo>
                  <a:pt x="1362" y="1053"/>
                </a:moveTo>
                <a:cubicBezTo>
                  <a:pt x="1354" y="1053"/>
                  <a:pt x="1347" y="1060"/>
                  <a:pt x="1347" y="1068"/>
                </a:cubicBezTo>
                <a:cubicBezTo>
                  <a:pt x="1347" y="1076"/>
                  <a:pt x="1354" y="1083"/>
                  <a:pt x="1362" y="1083"/>
                </a:cubicBezTo>
                <a:cubicBezTo>
                  <a:pt x="1370" y="1083"/>
                  <a:pt x="1377" y="1076"/>
                  <a:pt x="1377" y="1068"/>
                </a:cubicBezTo>
                <a:cubicBezTo>
                  <a:pt x="1377" y="1060"/>
                  <a:pt x="1370" y="1053"/>
                  <a:pt x="1362" y="1053"/>
                </a:cubicBezTo>
                <a:close/>
                <a:moveTo>
                  <a:pt x="1362" y="1086"/>
                </a:moveTo>
                <a:cubicBezTo>
                  <a:pt x="1354" y="1086"/>
                  <a:pt x="1347" y="1093"/>
                  <a:pt x="1347" y="1101"/>
                </a:cubicBezTo>
                <a:cubicBezTo>
                  <a:pt x="1347" y="1109"/>
                  <a:pt x="1354" y="1116"/>
                  <a:pt x="1362" y="1116"/>
                </a:cubicBezTo>
                <a:cubicBezTo>
                  <a:pt x="1370" y="1116"/>
                  <a:pt x="1377" y="1109"/>
                  <a:pt x="1377" y="1101"/>
                </a:cubicBezTo>
                <a:cubicBezTo>
                  <a:pt x="1377" y="1093"/>
                  <a:pt x="1370" y="1086"/>
                  <a:pt x="1362" y="1086"/>
                </a:cubicBezTo>
                <a:close/>
                <a:moveTo>
                  <a:pt x="1362" y="1119"/>
                </a:moveTo>
                <a:cubicBezTo>
                  <a:pt x="1354" y="1119"/>
                  <a:pt x="1347" y="1126"/>
                  <a:pt x="1347" y="1134"/>
                </a:cubicBezTo>
                <a:cubicBezTo>
                  <a:pt x="1347" y="1142"/>
                  <a:pt x="1354" y="1149"/>
                  <a:pt x="1362" y="1149"/>
                </a:cubicBezTo>
                <a:cubicBezTo>
                  <a:pt x="1370" y="1149"/>
                  <a:pt x="1377" y="1142"/>
                  <a:pt x="1377" y="1134"/>
                </a:cubicBezTo>
                <a:cubicBezTo>
                  <a:pt x="1377" y="1126"/>
                  <a:pt x="1370" y="1119"/>
                  <a:pt x="1362" y="1119"/>
                </a:cubicBezTo>
                <a:close/>
                <a:moveTo>
                  <a:pt x="1362" y="1152"/>
                </a:moveTo>
                <a:cubicBezTo>
                  <a:pt x="1354" y="1152"/>
                  <a:pt x="1347" y="1159"/>
                  <a:pt x="1347" y="1167"/>
                </a:cubicBezTo>
                <a:cubicBezTo>
                  <a:pt x="1347" y="1175"/>
                  <a:pt x="1354" y="1182"/>
                  <a:pt x="1362" y="1182"/>
                </a:cubicBezTo>
                <a:cubicBezTo>
                  <a:pt x="1370" y="1182"/>
                  <a:pt x="1377" y="1175"/>
                  <a:pt x="1377" y="1167"/>
                </a:cubicBezTo>
                <a:cubicBezTo>
                  <a:pt x="1377" y="1159"/>
                  <a:pt x="1370" y="1152"/>
                  <a:pt x="1362" y="1152"/>
                </a:cubicBezTo>
                <a:close/>
                <a:moveTo>
                  <a:pt x="1362" y="1185"/>
                </a:moveTo>
                <a:cubicBezTo>
                  <a:pt x="1354" y="1185"/>
                  <a:pt x="1347" y="1192"/>
                  <a:pt x="1347" y="1200"/>
                </a:cubicBezTo>
                <a:cubicBezTo>
                  <a:pt x="1347" y="1208"/>
                  <a:pt x="1354" y="1215"/>
                  <a:pt x="1362" y="1215"/>
                </a:cubicBezTo>
                <a:cubicBezTo>
                  <a:pt x="1370" y="1215"/>
                  <a:pt x="1377" y="1208"/>
                  <a:pt x="1377" y="1200"/>
                </a:cubicBezTo>
                <a:cubicBezTo>
                  <a:pt x="1377" y="1192"/>
                  <a:pt x="1370" y="1185"/>
                  <a:pt x="1362" y="1185"/>
                </a:cubicBezTo>
                <a:close/>
                <a:moveTo>
                  <a:pt x="1362" y="1218"/>
                </a:moveTo>
                <a:cubicBezTo>
                  <a:pt x="1354" y="1218"/>
                  <a:pt x="1347" y="1225"/>
                  <a:pt x="1347" y="1233"/>
                </a:cubicBezTo>
                <a:cubicBezTo>
                  <a:pt x="1347" y="1241"/>
                  <a:pt x="1354" y="1248"/>
                  <a:pt x="1362" y="1248"/>
                </a:cubicBezTo>
                <a:cubicBezTo>
                  <a:pt x="1370" y="1248"/>
                  <a:pt x="1377" y="1241"/>
                  <a:pt x="1377" y="1233"/>
                </a:cubicBezTo>
                <a:cubicBezTo>
                  <a:pt x="1377" y="1225"/>
                  <a:pt x="1370" y="1218"/>
                  <a:pt x="1362" y="1218"/>
                </a:cubicBezTo>
                <a:close/>
                <a:moveTo>
                  <a:pt x="1362" y="1251"/>
                </a:moveTo>
                <a:cubicBezTo>
                  <a:pt x="1354" y="1251"/>
                  <a:pt x="1347" y="1258"/>
                  <a:pt x="1347" y="1266"/>
                </a:cubicBezTo>
                <a:cubicBezTo>
                  <a:pt x="1347" y="1274"/>
                  <a:pt x="1354" y="1281"/>
                  <a:pt x="1362" y="1281"/>
                </a:cubicBezTo>
                <a:cubicBezTo>
                  <a:pt x="1370" y="1281"/>
                  <a:pt x="1377" y="1274"/>
                  <a:pt x="1377" y="1266"/>
                </a:cubicBezTo>
                <a:cubicBezTo>
                  <a:pt x="1377" y="1258"/>
                  <a:pt x="1370" y="1251"/>
                  <a:pt x="1362" y="1251"/>
                </a:cubicBezTo>
                <a:close/>
                <a:moveTo>
                  <a:pt x="1362" y="1284"/>
                </a:moveTo>
                <a:cubicBezTo>
                  <a:pt x="1354" y="1284"/>
                  <a:pt x="1347" y="1291"/>
                  <a:pt x="1347" y="1299"/>
                </a:cubicBezTo>
                <a:cubicBezTo>
                  <a:pt x="1347" y="1307"/>
                  <a:pt x="1354" y="1314"/>
                  <a:pt x="1362" y="1314"/>
                </a:cubicBezTo>
                <a:cubicBezTo>
                  <a:pt x="1370" y="1314"/>
                  <a:pt x="1377" y="1307"/>
                  <a:pt x="1377" y="1299"/>
                </a:cubicBezTo>
                <a:cubicBezTo>
                  <a:pt x="1377" y="1291"/>
                  <a:pt x="1370" y="1284"/>
                  <a:pt x="1362" y="1284"/>
                </a:cubicBezTo>
                <a:close/>
                <a:moveTo>
                  <a:pt x="1362" y="1317"/>
                </a:moveTo>
                <a:cubicBezTo>
                  <a:pt x="1354" y="1317"/>
                  <a:pt x="1347" y="1323"/>
                  <a:pt x="1347" y="1332"/>
                </a:cubicBezTo>
                <a:cubicBezTo>
                  <a:pt x="1347" y="1340"/>
                  <a:pt x="1354" y="1346"/>
                  <a:pt x="1362" y="1346"/>
                </a:cubicBezTo>
                <a:cubicBezTo>
                  <a:pt x="1370" y="1346"/>
                  <a:pt x="1377" y="1340"/>
                  <a:pt x="1377" y="1332"/>
                </a:cubicBezTo>
                <a:cubicBezTo>
                  <a:pt x="1377" y="1323"/>
                  <a:pt x="1370" y="1317"/>
                  <a:pt x="1362" y="1317"/>
                </a:cubicBezTo>
                <a:close/>
                <a:moveTo>
                  <a:pt x="1362" y="1350"/>
                </a:moveTo>
                <a:cubicBezTo>
                  <a:pt x="1354" y="1350"/>
                  <a:pt x="1347" y="1356"/>
                  <a:pt x="1347" y="1365"/>
                </a:cubicBezTo>
                <a:cubicBezTo>
                  <a:pt x="1347" y="1373"/>
                  <a:pt x="1354" y="1379"/>
                  <a:pt x="1362" y="1379"/>
                </a:cubicBezTo>
                <a:cubicBezTo>
                  <a:pt x="1370" y="1379"/>
                  <a:pt x="1377" y="1373"/>
                  <a:pt x="1377" y="1365"/>
                </a:cubicBezTo>
                <a:cubicBezTo>
                  <a:pt x="1377" y="1356"/>
                  <a:pt x="1370" y="1350"/>
                  <a:pt x="1362" y="1350"/>
                </a:cubicBezTo>
                <a:close/>
                <a:moveTo>
                  <a:pt x="1362" y="1383"/>
                </a:moveTo>
                <a:cubicBezTo>
                  <a:pt x="1354" y="1383"/>
                  <a:pt x="1347" y="1389"/>
                  <a:pt x="1347" y="1397"/>
                </a:cubicBezTo>
                <a:cubicBezTo>
                  <a:pt x="1347" y="1406"/>
                  <a:pt x="1354" y="1412"/>
                  <a:pt x="1362" y="1412"/>
                </a:cubicBezTo>
                <a:cubicBezTo>
                  <a:pt x="1370" y="1412"/>
                  <a:pt x="1377" y="1406"/>
                  <a:pt x="1377" y="1397"/>
                </a:cubicBezTo>
                <a:cubicBezTo>
                  <a:pt x="1377" y="1389"/>
                  <a:pt x="1370" y="1383"/>
                  <a:pt x="1362" y="1383"/>
                </a:cubicBezTo>
                <a:close/>
                <a:moveTo>
                  <a:pt x="1362" y="1416"/>
                </a:moveTo>
                <a:cubicBezTo>
                  <a:pt x="1354" y="1416"/>
                  <a:pt x="1347" y="1422"/>
                  <a:pt x="1347" y="1430"/>
                </a:cubicBezTo>
                <a:cubicBezTo>
                  <a:pt x="1347" y="1439"/>
                  <a:pt x="1354" y="1445"/>
                  <a:pt x="1362" y="1445"/>
                </a:cubicBezTo>
                <a:cubicBezTo>
                  <a:pt x="1370" y="1445"/>
                  <a:pt x="1377" y="1439"/>
                  <a:pt x="1377" y="1430"/>
                </a:cubicBezTo>
                <a:cubicBezTo>
                  <a:pt x="1377" y="1422"/>
                  <a:pt x="1370" y="1416"/>
                  <a:pt x="1362" y="1416"/>
                </a:cubicBezTo>
                <a:close/>
                <a:moveTo>
                  <a:pt x="1395" y="0"/>
                </a:moveTo>
                <a:cubicBezTo>
                  <a:pt x="1387" y="0"/>
                  <a:pt x="1380" y="7"/>
                  <a:pt x="1380" y="15"/>
                </a:cubicBezTo>
                <a:cubicBezTo>
                  <a:pt x="1380" y="23"/>
                  <a:pt x="1387" y="30"/>
                  <a:pt x="1395" y="30"/>
                </a:cubicBezTo>
                <a:cubicBezTo>
                  <a:pt x="1403" y="30"/>
                  <a:pt x="1410" y="23"/>
                  <a:pt x="1410" y="15"/>
                </a:cubicBezTo>
                <a:cubicBezTo>
                  <a:pt x="1410" y="7"/>
                  <a:pt x="1403" y="0"/>
                  <a:pt x="1395" y="0"/>
                </a:cubicBezTo>
                <a:close/>
                <a:moveTo>
                  <a:pt x="1395" y="33"/>
                </a:moveTo>
                <a:cubicBezTo>
                  <a:pt x="1387" y="33"/>
                  <a:pt x="1380" y="40"/>
                  <a:pt x="1380" y="48"/>
                </a:cubicBezTo>
                <a:cubicBezTo>
                  <a:pt x="1380" y="56"/>
                  <a:pt x="1387" y="63"/>
                  <a:pt x="1395" y="63"/>
                </a:cubicBezTo>
                <a:cubicBezTo>
                  <a:pt x="1403" y="63"/>
                  <a:pt x="1410" y="56"/>
                  <a:pt x="1410" y="48"/>
                </a:cubicBezTo>
                <a:cubicBezTo>
                  <a:pt x="1410" y="40"/>
                  <a:pt x="1403" y="33"/>
                  <a:pt x="1395" y="33"/>
                </a:cubicBezTo>
                <a:close/>
                <a:moveTo>
                  <a:pt x="1395" y="66"/>
                </a:moveTo>
                <a:cubicBezTo>
                  <a:pt x="1387" y="66"/>
                  <a:pt x="1380" y="72"/>
                  <a:pt x="1380" y="81"/>
                </a:cubicBezTo>
                <a:cubicBezTo>
                  <a:pt x="1380" y="89"/>
                  <a:pt x="1387" y="95"/>
                  <a:pt x="1395" y="95"/>
                </a:cubicBezTo>
                <a:cubicBezTo>
                  <a:pt x="1403" y="95"/>
                  <a:pt x="1410" y="89"/>
                  <a:pt x="1410" y="81"/>
                </a:cubicBezTo>
                <a:cubicBezTo>
                  <a:pt x="1410" y="72"/>
                  <a:pt x="1403" y="66"/>
                  <a:pt x="1395" y="66"/>
                </a:cubicBezTo>
                <a:close/>
                <a:moveTo>
                  <a:pt x="1395" y="99"/>
                </a:moveTo>
                <a:cubicBezTo>
                  <a:pt x="1387" y="99"/>
                  <a:pt x="1380" y="105"/>
                  <a:pt x="1380" y="114"/>
                </a:cubicBezTo>
                <a:cubicBezTo>
                  <a:pt x="1380" y="122"/>
                  <a:pt x="1387" y="128"/>
                  <a:pt x="1395" y="128"/>
                </a:cubicBezTo>
                <a:cubicBezTo>
                  <a:pt x="1403" y="128"/>
                  <a:pt x="1410" y="122"/>
                  <a:pt x="1410" y="114"/>
                </a:cubicBezTo>
                <a:cubicBezTo>
                  <a:pt x="1410" y="105"/>
                  <a:pt x="1403" y="99"/>
                  <a:pt x="1395" y="99"/>
                </a:cubicBezTo>
                <a:close/>
                <a:moveTo>
                  <a:pt x="1395" y="132"/>
                </a:moveTo>
                <a:cubicBezTo>
                  <a:pt x="1387" y="132"/>
                  <a:pt x="1380" y="138"/>
                  <a:pt x="1380" y="147"/>
                </a:cubicBezTo>
                <a:cubicBezTo>
                  <a:pt x="1380" y="155"/>
                  <a:pt x="1387" y="161"/>
                  <a:pt x="1395" y="161"/>
                </a:cubicBezTo>
                <a:cubicBezTo>
                  <a:pt x="1403" y="161"/>
                  <a:pt x="1410" y="155"/>
                  <a:pt x="1410" y="147"/>
                </a:cubicBezTo>
                <a:cubicBezTo>
                  <a:pt x="1410" y="138"/>
                  <a:pt x="1403" y="132"/>
                  <a:pt x="1395" y="132"/>
                </a:cubicBezTo>
                <a:close/>
                <a:moveTo>
                  <a:pt x="1395" y="165"/>
                </a:moveTo>
                <a:cubicBezTo>
                  <a:pt x="1387" y="165"/>
                  <a:pt x="1380" y="171"/>
                  <a:pt x="1380" y="179"/>
                </a:cubicBezTo>
                <a:cubicBezTo>
                  <a:pt x="1380" y="188"/>
                  <a:pt x="1387" y="194"/>
                  <a:pt x="1395" y="194"/>
                </a:cubicBezTo>
                <a:cubicBezTo>
                  <a:pt x="1403" y="194"/>
                  <a:pt x="1410" y="188"/>
                  <a:pt x="1410" y="179"/>
                </a:cubicBezTo>
                <a:cubicBezTo>
                  <a:pt x="1410" y="171"/>
                  <a:pt x="1403" y="165"/>
                  <a:pt x="1395" y="165"/>
                </a:cubicBezTo>
                <a:close/>
                <a:moveTo>
                  <a:pt x="1395" y="198"/>
                </a:moveTo>
                <a:cubicBezTo>
                  <a:pt x="1387" y="198"/>
                  <a:pt x="1380" y="204"/>
                  <a:pt x="1380" y="212"/>
                </a:cubicBezTo>
                <a:cubicBezTo>
                  <a:pt x="1380" y="221"/>
                  <a:pt x="1387" y="227"/>
                  <a:pt x="1395" y="227"/>
                </a:cubicBezTo>
                <a:cubicBezTo>
                  <a:pt x="1403" y="227"/>
                  <a:pt x="1410" y="221"/>
                  <a:pt x="1410" y="212"/>
                </a:cubicBezTo>
                <a:cubicBezTo>
                  <a:pt x="1410" y="204"/>
                  <a:pt x="1403" y="198"/>
                  <a:pt x="1395" y="198"/>
                </a:cubicBezTo>
                <a:close/>
                <a:moveTo>
                  <a:pt x="1395" y="230"/>
                </a:moveTo>
                <a:cubicBezTo>
                  <a:pt x="1387" y="230"/>
                  <a:pt x="1380" y="237"/>
                  <a:pt x="1380" y="245"/>
                </a:cubicBezTo>
                <a:cubicBezTo>
                  <a:pt x="1380" y="253"/>
                  <a:pt x="1387" y="260"/>
                  <a:pt x="1395" y="260"/>
                </a:cubicBezTo>
                <a:cubicBezTo>
                  <a:pt x="1403" y="260"/>
                  <a:pt x="1410" y="253"/>
                  <a:pt x="1410" y="245"/>
                </a:cubicBezTo>
                <a:cubicBezTo>
                  <a:pt x="1410" y="237"/>
                  <a:pt x="1403" y="230"/>
                  <a:pt x="1395" y="230"/>
                </a:cubicBezTo>
                <a:close/>
                <a:moveTo>
                  <a:pt x="1395" y="263"/>
                </a:moveTo>
                <a:cubicBezTo>
                  <a:pt x="1387" y="263"/>
                  <a:pt x="1380" y="270"/>
                  <a:pt x="1380" y="278"/>
                </a:cubicBezTo>
                <a:cubicBezTo>
                  <a:pt x="1380" y="286"/>
                  <a:pt x="1387" y="293"/>
                  <a:pt x="1395" y="293"/>
                </a:cubicBezTo>
                <a:cubicBezTo>
                  <a:pt x="1403" y="293"/>
                  <a:pt x="1410" y="286"/>
                  <a:pt x="1410" y="278"/>
                </a:cubicBezTo>
                <a:cubicBezTo>
                  <a:pt x="1410" y="270"/>
                  <a:pt x="1403" y="263"/>
                  <a:pt x="1395" y="263"/>
                </a:cubicBezTo>
                <a:close/>
                <a:moveTo>
                  <a:pt x="1395" y="296"/>
                </a:moveTo>
                <a:cubicBezTo>
                  <a:pt x="1387" y="296"/>
                  <a:pt x="1380" y="303"/>
                  <a:pt x="1380" y="311"/>
                </a:cubicBezTo>
                <a:cubicBezTo>
                  <a:pt x="1380" y="319"/>
                  <a:pt x="1387" y="326"/>
                  <a:pt x="1395" y="326"/>
                </a:cubicBezTo>
                <a:cubicBezTo>
                  <a:pt x="1403" y="326"/>
                  <a:pt x="1410" y="319"/>
                  <a:pt x="1410" y="311"/>
                </a:cubicBezTo>
                <a:cubicBezTo>
                  <a:pt x="1410" y="303"/>
                  <a:pt x="1403" y="296"/>
                  <a:pt x="1395" y="296"/>
                </a:cubicBezTo>
                <a:close/>
                <a:moveTo>
                  <a:pt x="1395" y="329"/>
                </a:moveTo>
                <a:cubicBezTo>
                  <a:pt x="1387" y="329"/>
                  <a:pt x="1380" y="336"/>
                  <a:pt x="1380" y="344"/>
                </a:cubicBezTo>
                <a:cubicBezTo>
                  <a:pt x="1380" y="352"/>
                  <a:pt x="1387" y="359"/>
                  <a:pt x="1395" y="359"/>
                </a:cubicBezTo>
                <a:cubicBezTo>
                  <a:pt x="1403" y="359"/>
                  <a:pt x="1410" y="352"/>
                  <a:pt x="1410" y="344"/>
                </a:cubicBezTo>
                <a:cubicBezTo>
                  <a:pt x="1410" y="336"/>
                  <a:pt x="1403" y="329"/>
                  <a:pt x="1395" y="329"/>
                </a:cubicBezTo>
                <a:close/>
                <a:moveTo>
                  <a:pt x="1395" y="362"/>
                </a:moveTo>
                <a:cubicBezTo>
                  <a:pt x="1387" y="362"/>
                  <a:pt x="1380" y="369"/>
                  <a:pt x="1380" y="377"/>
                </a:cubicBezTo>
                <a:cubicBezTo>
                  <a:pt x="1380" y="385"/>
                  <a:pt x="1387" y="392"/>
                  <a:pt x="1395" y="392"/>
                </a:cubicBezTo>
                <a:cubicBezTo>
                  <a:pt x="1403" y="392"/>
                  <a:pt x="1410" y="385"/>
                  <a:pt x="1410" y="377"/>
                </a:cubicBezTo>
                <a:cubicBezTo>
                  <a:pt x="1410" y="369"/>
                  <a:pt x="1403" y="362"/>
                  <a:pt x="1395" y="362"/>
                </a:cubicBezTo>
                <a:close/>
                <a:moveTo>
                  <a:pt x="1395" y="395"/>
                </a:moveTo>
                <a:cubicBezTo>
                  <a:pt x="1387" y="395"/>
                  <a:pt x="1380" y="402"/>
                  <a:pt x="1380" y="410"/>
                </a:cubicBezTo>
                <a:cubicBezTo>
                  <a:pt x="1380" y="418"/>
                  <a:pt x="1387" y="425"/>
                  <a:pt x="1395" y="425"/>
                </a:cubicBezTo>
                <a:cubicBezTo>
                  <a:pt x="1403" y="425"/>
                  <a:pt x="1410" y="418"/>
                  <a:pt x="1410" y="410"/>
                </a:cubicBezTo>
                <a:cubicBezTo>
                  <a:pt x="1410" y="402"/>
                  <a:pt x="1403" y="395"/>
                  <a:pt x="1395" y="395"/>
                </a:cubicBezTo>
                <a:close/>
                <a:moveTo>
                  <a:pt x="1395" y="428"/>
                </a:moveTo>
                <a:cubicBezTo>
                  <a:pt x="1387" y="428"/>
                  <a:pt x="1380" y="435"/>
                  <a:pt x="1380" y="443"/>
                </a:cubicBezTo>
                <a:cubicBezTo>
                  <a:pt x="1380" y="451"/>
                  <a:pt x="1387" y="458"/>
                  <a:pt x="1395" y="458"/>
                </a:cubicBezTo>
                <a:cubicBezTo>
                  <a:pt x="1403" y="458"/>
                  <a:pt x="1410" y="451"/>
                  <a:pt x="1410" y="443"/>
                </a:cubicBezTo>
                <a:cubicBezTo>
                  <a:pt x="1410" y="435"/>
                  <a:pt x="1403" y="428"/>
                  <a:pt x="1395" y="428"/>
                </a:cubicBezTo>
                <a:close/>
                <a:moveTo>
                  <a:pt x="1395" y="461"/>
                </a:moveTo>
                <a:cubicBezTo>
                  <a:pt x="1387" y="461"/>
                  <a:pt x="1380" y="468"/>
                  <a:pt x="1380" y="476"/>
                </a:cubicBezTo>
                <a:cubicBezTo>
                  <a:pt x="1380" y="484"/>
                  <a:pt x="1387" y="491"/>
                  <a:pt x="1395" y="491"/>
                </a:cubicBezTo>
                <a:cubicBezTo>
                  <a:pt x="1403" y="491"/>
                  <a:pt x="1410" y="484"/>
                  <a:pt x="1410" y="476"/>
                </a:cubicBezTo>
                <a:cubicBezTo>
                  <a:pt x="1410" y="468"/>
                  <a:pt x="1403" y="461"/>
                  <a:pt x="1395" y="461"/>
                </a:cubicBezTo>
                <a:close/>
                <a:moveTo>
                  <a:pt x="1395" y="494"/>
                </a:moveTo>
                <a:cubicBezTo>
                  <a:pt x="1387" y="494"/>
                  <a:pt x="1380" y="500"/>
                  <a:pt x="1380" y="509"/>
                </a:cubicBezTo>
                <a:cubicBezTo>
                  <a:pt x="1380" y="517"/>
                  <a:pt x="1387" y="523"/>
                  <a:pt x="1395" y="523"/>
                </a:cubicBezTo>
                <a:cubicBezTo>
                  <a:pt x="1403" y="523"/>
                  <a:pt x="1410" y="517"/>
                  <a:pt x="1410" y="509"/>
                </a:cubicBezTo>
                <a:cubicBezTo>
                  <a:pt x="1410" y="500"/>
                  <a:pt x="1403" y="494"/>
                  <a:pt x="1395" y="494"/>
                </a:cubicBezTo>
                <a:close/>
                <a:moveTo>
                  <a:pt x="1395" y="527"/>
                </a:moveTo>
                <a:cubicBezTo>
                  <a:pt x="1387" y="527"/>
                  <a:pt x="1380" y="533"/>
                  <a:pt x="1380" y="542"/>
                </a:cubicBezTo>
                <a:cubicBezTo>
                  <a:pt x="1380" y="550"/>
                  <a:pt x="1387" y="556"/>
                  <a:pt x="1395" y="556"/>
                </a:cubicBezTo>
                <a:cubicBezTo>
                  <a:pt x="1403" y="556"/>
                  <a:pt x="1410" y="550"/>
                  <a:pt x="1410" y="542"/>
                </a:cubicBezTo>
                <a:cubicBezTo>
                  <a:pt x="1410" y="533"/>
                  <a:pt x="1403" y="527"/>
                  <a:pt x="1395" y="527"/>
                </a:cubicBezTo>
                <a:close/>
                <a:moveTo>
                  <a:pt x="1395" y="560"/>
                </a:moveTo>
                <a:cubicBezTo>
                  <a:pt x="1387" y="560"/>
                  <a:pt x="1380" y="566"/>
                  <a:pt x="1380" y="574"/>
                </a:cubicBezTo>
                <a:cubicBezTo>
                  <a:pt x="1380" y="583"/>
                  <a:pt x="1387" y="589"/>
                  <a:pt x="1395" y="589"/>
                </a:cubicBezTo>
                <a:cubicBezTo>
                  <a:pt x="1403" y="589"/>
                  <a:pt x="1410" y="583"/>
                  <a:pt x="1410" y="574"/>
                </a:cubicBezTo>
                <a:cubicBezTo>
                  <a:pt x="1410" y="566"/>
                  <a:pt x="1403" y="560"/>
                  <a:pt x="1395" y="560"/>
                </a:cubicBezTo>
                <a:close/>
                <a:moveTo>
                  <a:pt x="1395" y="593"/>
                </a:moveTo>
                <a:cubicBezTo>
                  <a:pt x="1387" y="593"/>
                  <a:pt x="1380" y="599"/>
                  <a:pt x="1380" y="607"/>
                </a:cubicBezTo>
                <a:cubicBezTo>
                  <a:pt x="1380" y="616"/>
                  <a:pt x="1387" y="622"/>
                  <a:pt x="1395" y="622"/>
                </a:cubicBezTo>
                <a:cubicBezTo>
                  <a:pt x="1403" y="622"/>
                  <a:pt x="1410" y="616"/>
                  <a:pt x="1410" y="607"/>
                </a:cubicBezTo>
                <a:cubicBezTo>
                  <a:pt x="1410" y="599"/>
                  <a:pt x="1403" y="593"/>
                  <a:pt x="1395" y="593"/>
                </a:cubicBezTo>
                <a:close/>
                <a:moveTo>
                  <a:pt x="1395" y="625"/>
                </a:moveTo>
                <a:cubicBezTo>
                  <a:pt x="1387" y="625"/>
                  <a:pt x="1380" y="632"/>
                  <a:pt x="1380" y="640"/>
                </a:cubicBezTo>
                <a:cubicBezTo>
                  <a:pt x="1380" y="648"/>
                  <a:pt x="1387" y="655"/>
                  <a:pt x="1395" y="655"/>
                </a:cubicBezTo>
                <a:cubicBezTo>
                  <a:pt x="1403" y="655"/>
                  <a:pt x="1410" y="648"/>
                  <a:pt x="1410" y="640"/>
                </a:cubicBezTo>
                <a:cubicBezTo>
                  <a:pt x="1410" y="632"/>
                  <a:pt x="1403" y="625"/>
                  <a:pt x="1395" y="625"/>
                </a:cubicBezTo>
                <a:close/>
                <a:moveTo>
                  <a:pt x="1395" y="658"/>
                </a:moveTo>
                <a:cubicBezTo>
                  <a:pt x="1387" y="658"/>
                  <a:pt x="1380" y="665"/>
                  <a:pt x="1380" y="673"/>
                </a:cubicBezTo>
                <a:cubicBezTo>
                  <a:pt x="1380" y="681"/>
                  <a:pt x="1387" y="688"/>
                  <a:pt x="1395" y="688"/>
                </a:cubicBezTo>
                <a:cubicBezTo>
                  <a:pt x="1403" y="688"/>
                  <a:pt x="1410" y="681"/>
                  <a:pt x="1410" y="673"/>
                </a:cubicBezTo>
                <a:cubicBezTo>
                  <a:pt x="1410" y="665"/>
                  <a:pt x="1403" y="658"/>
                  <a:pt x="1395" y="658"/>
                </a:cubicBezTo>
                <a:close/>
                <a:moveTo>
                  <a:pt x="1395" y="691"/>
                </a:moveTo>
                <a:cubicBezTo>
                  <a:pt x="1387" y="691"/>
                  <a:pt x="1380" y="698"/>
                  <a:pt x="1380" y="706"/>
                </a:cubicBezTo>
                <a:cubicBezTo>
                  <a:pt x="1380" y="714"/>
                  <a:pt x="1387" y="721"/>
                  <a:pt x="1395" y="721"/>
                </a:cubicBezTo>
                <a:cubicBezTo>
                  <a:pt x="1403" y="721"/>
                  <a:pt x="1410" y="714"/>
                  <a:pt x="1410" y="706"/>
                </a:cubicBezTo>
                <a:cubicBezTo>
                  <a:pt x="1410" y="698"/>
                  <a:pt x="1403" y="691"/>
                  <a:pt x="1395" y="691"/>
                </a:cubicBezTo>
                <a:close/>
                <a:moveTo>
                  <a:pt x="1395" y="724"/>
                </a:moveTo>
                <a:cubicBezTo>
                  <a:pt x="1387" y="724"/>
                  <a:pt x="1380" y="731"/>
                  <a:pt x="1380" y="739"/>
                </a:cubicBezTo>
                <a:cubicBezTo>
                  <a:pt x="1380" y="747"/>
                  <a:pt x="1387" y="754"/>
                  <a:pt x="1395" y="754"/>
                </a:cubicBezTo>
                <a:cubicBezTo>
                  <a:pt x="1403" y="754"/>
                  <a:pt x="1410" y="747"/>
                  <a:pt x="1410" y="739"/>
                </a:cubicBezTo>
                <a:cubicBezTo>
                  <a:pt x="1410" y="731"/>
                  <a:pt x="1403" y="724"/>
                  <a:pt x="1395" y="724"/>
                </a:cubicBezTo>
                <a:close/>
                <a:moveTo>
                  <a:pt x="1395" y="757"/>
                </a:moveTo>
                <a:cubicBezTo>
                  <a:pt x="1387" y="757"/>
                  <a:pt x="1380" y="764"/>
                  <a:pt x="1380" y="772"/>
                </a:cubicBezTo>
                <a:cubicBezTo>
                  <a:pt x="1380" y="780"/>
                  <a:pt x="1387" y="787"/>
                  <a:pt x="1395" y="787"/>
                </a:cubicBezTo>
                <a:cubicBezTo>
                  <a:pt x="1403" y="787"/>
                  <a:pt x="1410" y="780"/>
                  <a:pt x="1410" y="772"/>
                </a:cubicBezTo>
                <a:cubicBezTo>
                  <a:pt x="1410" y="764"/>
                  <a:pt x="1403" y="757"/>
                  <a:pt x="1395" y="757"/>
                </a:cubicBezTo>
                <a:close/>
                <a:moveTo>
                  <a:pt x="1395" y="790"/>
                </a:moveTo>
                <a:cubicBezTo>
                  <a:pt x="1387" y="790"/>
                  <a:pt x="1380" y="797"/>
                  <a:pt x="1380" y="805"/>
                </a:cubicBezTo>
                <a:cubicBezTo>
                  <a:pt x="1380" y="813"/>
                  <a:pt x="1387" y="820"/>
                  <a:pt x="1395" y="820"/>
                </a:cubicBezTo>
                <a:cubicBezTo>
                  <a:pt x="1403" y="820"/>
                  <a:pt x="1410" y="813"/>
                  <a:pt x="1410" y="805"/>
                </a:cubicBezTo>
                <a:cubicBezTo>
                  <a:pt x="1410" y="797"/>
                  <a:pt x="1403" y="790"/>
                  <a:pt x="1395" y="790"/>
                </a:cubicBezTo>
                <a:close/>
                <a:moveTo>
                  <a:pt x="1395" y="823"/>
                </a:moveTo>
                <a:cubicBezTo>
                  <a:pt x="1387" y="823"/>
                  <a:pt x="1380" y="830"/>
                  <a:pt x="1380" y="838"/>
                </a:cubicBezTo>
                <a:cubicBezTo>
                  <a:pt x="1380" y="846"/>
                  <a:pt x="1387" y="853"/>
                  <a:pt x="1395" y="853"/>
                </a:cubicBezTo>
                <a:cubicBezTo>
                  <a:pt x="1403" y="853"/>
                  <a:pt x="1410" y="846"/>
                  <a:pt x="1410" y="838"/>
                </a:cubicBezTo>
                <a:cubicBezTo>
                  <a:pt x="1410" y="830"/>
                  <a:pt x="1403" y="823"/>
                  <a:pt x="1395" y="823"/>
                </a:cubicBezTo>
                <a:close/>
                <a:moveTo>
                  <a:pt x="1395" y="856"/>
                </a:moveTo>
                <a:cubicBezTo>
                  <a:pt x="1387" y="856"/>
                  <a:pt x="1380" y="863"/>
                  <a:pt x="1380" y="871"/>
                </a:cubicBezTo>
                <a:cubicBezTo>
                  <a:pt x="1380" y="879"/>
                  <a:pt x="1387" y="886"/>
                  <a:pt x="1395" y="886"/>
                </a:cubicBezTo>
                <a:cubicBezTo>
                  <a:pt x="1403" y="886"/>
                  <a:pt x="1410" y="879"/>
                  <a:pt x="1410" y="871"/>
                </a:cubicBezTo>
                <a:cubicBezTo>
                  <a:pt x="1410" y="863"/>
                  <a:pt x="1403" y="856"/>
                  <a:pt x="1395" y="856"/>
                </a:cubicBezTo>
                <a:close/>
                <a:moveTo>
                  <a:pt x="1395" y="889"/>
                </a:moveTo>
                <a:cubicBezTo>
                  <a:pt x="1387" y="889"/>
                  <a:pt x="1380" y="895"/>
                  <a:pt x="1380" y="904"/>
                </a:cubicBezTo>
                <a:cubicBezTo>
                  <a:pt x="1380" y="912"/>
                  <a:pt x="1387" y="918"/>
                  <a:pt x="1395" y="918"/>
                </a:cubicBezTo>
                <a:cubicBezTo>
                  <a:pt x="1403" y="918"/>
                  <a:pt x="1410" y="912"/>
                  <a:pt x="1410" y="904"/>
                </a:cubicBezTo>
                <a:cubicBezTo>
                  <a:pt x="1410" y="895"/>
                  <a:pt x="1403" y="889"/>
                  <a:pt x="1395" y="889"/>
                </a:cubicBezTo>
                <a:close/>
                <a:moveTo>
                  <a:pt x="1395" y="922"/>
                </a:moveTo>
                <a:cubicBezTo>
                  <a:pt x="1387" y="922"/>
                  <a:pt x="1380" y="928"/>
                  <a:pt x="1380" y="937"/>
                </a:cubicBezTo>
                <a:cubicBezTo>
                  <a:pt x="1380" y="945"/>
                  <a:pt x="1387" y="951"/>
                  <a:pt x="1395" y="951"/>
                </a:cubicBezTo>
                <a:cubicBezTo>
                  <a:pt x="1403" y="951"/>
                  <a:pt x="1410" y="945"/>
                  <a:pt x="1410" y="937"/>
                </a:cubicBezTo>
                <a:cubicBezTo>
                  <a:pt x="1410" y="928"/>
                  <a:pt x="1403" y="922"/>
                  <a:pt x="1395" y="922"/>
                </a:cubicBezTo>
                <a:close/>
                <a:moveTo>
                  <a:pt x="1395" y="955"/>
                </a:moveTo>
                <a:cubicBezTo>
                  <a:pt x="1387" y="955"/>
                  <a:pt x="1380" y="961"/>
                  <a:pt x="1380" y="970"/>
                </a:cubicBezTo>
                <a:cubicBezTo>
                  <a:pt x="1380" y="978"/>
                  <a:pt x="1387" y="984"/>
                  <a:pt x="1395" y="984"/>
                </a:cubicBezTo>
                <a:cubicBezTo>
                  <a:pt x="1403" y="984"/>
                  <a:pt x="1410" y="978"/>
                  <a:pt x="1410" y="970"/>
                </a:cubicBezTo>
                <a:cubicBezTo>
                  <a:pt x="1410" y="961"/>
                  <a:pt x="1403" y="955"/>
                  <a:pt x="1395" y="955"/>
                </a:cubicBezTo>
                <a:close/>
                <a:moveTo>
                  <a:pt x="1395" y="988"/>
                </a:moveTo>
                <a:cubicBezTo>
                  <a:pt x="1387" y="988"/>
                  <a:pt x="1380" y="994"/>
                  <a:pt x="1380" y="1002"/>
                </a:cubicBezTo>
                <a:cubicBezTo>
                  <a:pt x="1380" y="1011"/>
                  <a:pt x="1387" y="1017"/>
                  <a:pt x="1395" y="1017"/>
                </a:cubicBezTo>
                <a:cubicBezTo>
                  <a:pt x="1403" y="1017"/>
                  <a:pt x="1410" y="1011"/>
                  <a:pt x="1410" y="1002"/>
                </a:cubicBezTo>
                <a:cubicBezTo>
                  <a:pt x="1410" y="994"/>
                  <a:pt x="1403" y="988"/>
                  <a:pt x="1395" y="988"/>
                </a:cubicBezTo>
                <a:close/>
                <a:moveTo>
                  <a:pt x="1395" y="1021"/>
                </a:moveTo>
                <a:cubicBezTo>
                  <a:pt x="1387" y="1021"/>
                  <a:pt x="1380" y="1027"/>
                  <a:pt x="1380" y="1035"/>
                </a:cubicBezTo>
                <a:cubicBezTo>
                  <a:pt x="1380" y="1044"/>
                  <a:pt x="1387" y="1050"/>
                  <a:pt x="1395" y="1050"/>
                </a:cubicBezTo>
                <a:cubicBezTo>
                  <a:pt x="1403" y="1050"/>
                  <a:pt x="1410" y="1044"/>
                  <a:pt x="1410" y="1035"/>
                </a:cubicBezTo>
                <a:cubicBezTo>
                  <a:pt x="1410" y="1027"/>
                  <a:pt x="1403" y="1021"/>
                  <a:pt x="1395" y="1021"/>
                </a:cubicBezTo>
                <a:close/>
                <a:moveTo>
                  <a:pt x="1395" y="1053"/>
                </a:moveTo>
                <a:cubicBezTo>
                  <a:pt x="1387" y="1053"/>
                  <a:pt x="1380" y="1060"/>
                  <a:pt x="1380" y="1068"/>
                </a:cubicBezTo>
                <a:cubicBezTo>
                  <a:pt x="1380" y="1076"/>
                  <a:pt x="1387" y="1083"/>
                  <a:pt x="1395" y="1083"/>
                </a:cubicBezTo>
                <a:cubicBezTo>
                  <a:pt x="1403" y="1083"/>
                  <a:pt x="1410" y="1076"/>
                  <a:pt x="1410" y="1068"/>
                </a:cubicBezTo>
                <a:cubicBezTo>
                  <a:pt x="1410" y="1060"/>
                  <a:pt x="1403" y="1053"/>
                  <a:pt x="1395" y="1053"/>
                </a:cubicBezTo>
                <a:close/>
                <a:moveTo>
                  <a:pt x="1395" y="1086"/>
                </a:moveTo>
                <a:cubicBezTo>
                  <a:pt x="1387" y="1086"/>
                  <a:pt x="1380" y="1093"/>
                  <a:pt x="1380" y="1101"/>
                </a:cubicBezTo>
                <a:cubicBezTo>
                  <a:pt x="1380" y="1109"/>
                  <a:pt x="1387" y="1116"/>
                  <a:pt x="1395" y="1116"/>
                </a:cubicBezTo>
                <a:cubicBezTo>
                  <a:pt x="1403" y="1116"/>
                  <a:pt x="1410" y="1109"/>
                  <a:pt x="1410" y="1101"/>
                </a:cubicBezTo>
                <a:cubicBezTo>
                  <a:pt x="1410" y="1093"/>
                  <a:pt x="1403" y="1086"/>
                  <a:pt x="1395" y="1086"/>
                </a:cubicBezTo>
                <a:close/>
                <a:moveTo>
                  <a:pt x="1395" y="1119"/>
                </a:moveTo>
                <a:cubicBezTo>
                  <a:pt x="1387" y="1119"/>
                  <a:pt x="1380" y="1126"/>
                  <a:pt x="1380" y="1134"/>
                </a:cubicBezTo>
                <a:cubicBezTo>
                  <a:pt x="1380" y="1142"/>
                  <a:pt x="1387" y="1149"/>
                  <a:pt x="1395" y="1149"/>
                </a:cubicBezTo>
                <a:cubicBezTo>
                  <a:pt x="1403" y="1149"/>
                  <a:pt x="1410" y="1142"/>
                  <a:pt x="1410" y="1134"/>
                </a:cubicBezTo>
                <a:cubicBezTo>
                  <a:pt x="1410" y="1126"/>
                  <a:pt x="1403" y="1119"/>
                  <a:pt x="1395" y="1119"/>
                </a:cubicBezTo>
                <a:close/>
                <a:moveTo>
                  <a:pt x="1395" y="1152"/>
                </a:moveTo>
                <a:cubicBezTo>
                  <a:pt x="1387" y="1152"/>
                  <a:pt x="1380" y="1159"/>
                  <a:pt x="1380" y="1167"/>
                </a:cubicBezTo>
                <a:cubicBezTo>
                  <a:pt x="1380" y="1175"/>
                  <a:pt x="1387" y="1182"/>
                  <a:pt x="1395" y="1182"/>
                </a:cubicBezTo>
                <a:cubicBezTo>
                  <a:pt x="1403" y="1182"/>
                  <a:pt x="1410" y="1175"/>
                  <a:pt x="1410" y="1167"/>
                </a:cubicBezTo>
                <a:cubicBezTo>
                  <a:pt x="1410" y="1159"/>
                  <a:pt x="1403" y="1152"/>
                  <a:pt x="1395" y="1152"/>
                </a:cubicBezTo>
                <a:close/>
                <a:moveTo>
                  <a:pt x="1395" y="1185"/>
                </a:moveTo>
                <a:cubicBezTo>
                  <a:pt x="1387" y="1185"/>
                  <a:pt x="1380" y="1192"/>
                  <a:pt x="1380" y="1200"/>
                </a:cubicBezTo>
                <a:cubicBezTo>
                  <a:pt x="1380" y="1208"/>
                  <a:pt x="1387" y="1215"/>
                  <a:pt x="1395" y="1215"/>
                </a:cubicBezTo>
                <a:cubicBezTo>
                  <a:pt x="1403" y="1215"/>
                  <a:pt x="1410" y="1208"/>
                  <a:pt x="1410" y="1200"/>
                </a:cubicBezTo>
                <a:cubicBezTo>
                  <a:pt x="1410" y="1192"/>
                  <a:pt x="1403" y="1185"/>
                  <a:pt x="1395" y="1185"/>
                </a:cubicBezTo>
                <a:close/>
                <a:moveTo>
                  <a:pt x="1395" y="1218"/>
                </a:moveTo>
                <a:cubicBezTo>
                  <a:pt x="1387" y="1218"/>
                  <a:pt x="1380" y="1225"/>
                  <a:pt x="1380" y="1233"/>
                </a:cubicBezTo>
                <a:cubicBezTo>
                  <a:pt x="1380" y="1241"/>
                  <a:pt x="1387" y="1248"/>
                  <a:pt x="1395" y="1248"/>
                </a:cubicBezTo>
                <a:cubicBezTo>
                  <a:pt x="1403" y="1248"/>
                  <a:pt x="1410" y="1241"/>
                  <a:pt x="1410" y="1233"/>
                </a:cubicBezTo>
                <a:cubicBezTo>
                  <a:pt x="1410" y="1225"/>
                  <a:pt x="1403" y="1218"/>
                  <a:pt x="1395" y="1218"/>
                </a:cubicBezTo>
                <a:close/>
                <a:moveTo>
                  <a:pt x="1395" y="1251"/>
                </a:moveTo>
                <a:cubicBezTo>
                  <a:pt x="1387" y="1251"/>
                  <a:pt x="1380" y="1258"/>
                  <a:pt x="1380" y="1266"/>
                </a:cubicBezTo>
                <a:cubicBezTo>
                  <a:pt x="1380" y="1274"/>
                  <a:pt x="1387" y="1281"/>
                  <a:pt x="1395" y="1281"/>
                </a:cubicBezTo>
                <a:cubicBezTo>
                  <a:pt x="1403" y="1281"/>
                  <a:pt x="1410" y="1274"/>
                  <a:pt x="1410" y="1266"/>
                </a:cubicBezTo>
                <a:cubicBezTo>
                  <a:pt x="1410" y="1258"/>
                  <a:pt x="1403" y="1251"/>
                  <a:pt x="1395" y="1251"/>
                </a:cubicBezTo>
                <a:close/>
                <a:moveTo>
                  <a:pt x="1395" y="1284"/>
                </a:moveTo>
                <a:cubicBezTo>
                  <a:pt x="1387" y="1284"/>
                  <a:pt x="1380" y="1291"/>
                  <a:pt x="1380" y="1299"/>
                </a:cubicBezTo>
                <a:cubicBezTo>
                  <a:pt x="1380" y="1307"/>
                  <a:pt x="1387" y="1314"/>
                  <a:pt x="1395" y="1314"/>
                </a:cubicBezTo>
                <a:cubicBezTo>
                  <a:pt x="1403" y="1314"/>
                  <a:pt x="1410" y="1307"/>
                  <a:pt x="1410" y="1299"/>
                </a:cubicBezTo>
                <a:cubicBezTo>
                  <a:pt x="1410" y="1291"/>
                  <a:pt x="1403" y="1284"/>
                  <a:pt x="1395" y="1284"/>
                </a:cubicBezTo>
                <a:close/>
                <a:moveTo>
                  <a:pt x="1395" y="1317"/>
                </a:moveTo>
                <a:cubicBezTo>
                  <a:pt x="1387" y="1317"/>
                  <a:pt x="1380" y="1323"/>
                  <a:pt x="1380" y="1332"/>
                </a:cubicBezTo>
                <a:cubicBezTo>
                  <a:pt x="1380" y="1340"/>
                  <a:pt x="1387" y="1346"/>
                  <a:pt x="1395" y="1346"/>
                </a:cubicBezTo>
                <a:cubicBezTo>
                  <a:pt x="1403" y="1346"/>
                  <a:pt x="1410" y="1340"/>
                  <a:pt x="1410" y="1332"/>
                </a:cubicBezTo>
                <a:cubicBezTo>
                  <a:pt x="1410" y="1323"/>
                  <a:pt x="1403" y="1317"/>
                  <a:pt x="1395" y="1317"/>
                </a:cubicBezTo>
                <a:close/>
                <a:moveTo>
                  <a:pt x="1395" y="1350"/>
                </a:moveTo>
                <a:cubicBezTo>
                  <a:pt x="1387" y="1350"/>
                  <a:pt x="1380" y="1356"/>
                  <a:pt x="1380" y="1365"/>
                </a:cubicBezTo>
                <a:cubicBezTo>
                  <a:pt x="1380" y="1373"/>
                  <a:pt x="1387" y="1379"/>
                  <a:pt x="1395" y="1379"/>
                </a:cubicBezTo>
                <a:cubicBezTo>
                  <a:pt x="1403" y="1379"/>
                  <a:pt x="1410" y="1373"/>
                  <a:pt x="1410" y="1365"/>
                </a:cubicBezTo>
                <a:cubicBezTo>
                  <a:pt x="1410" y="1356"/>
                  <a:pt x="1403" y="1350"/>
                  <a:pt x="1395" y="1350"/>
                </a:cubicBezTo>
                <a:close/>
                <a:moveTo>
                  <a:pt x="1395" y="1383"/>
                </a:moveTo>
                <a:cubicBezTo>
                  <a:pt x="1387" y="1383"/>
                  <a:pt x="1380" y="1389"/>
                  <a:pt x="1380" y="1397"/>
                </a:cubicBezTo>
                <a:cubicBezTo>
                  <a:pt x="1380" y="1406"/>
                  <a:pt x="1387" y="1412"/>
                  <a:pt x="1395" y="1412"/>
                </a:cubicBezTo>
                <a:cubicBezTo>
                  <a:pt x="1403" y="1412"/>
                  <a:pt x="1410" y="1406"/>
                  <a:pt x="1410" y="1397"/>
                </a:cubicBezTo>
                <a:cubicBezTo>
                  <a:pt x="1410" y="1389"/>
                  <a:pt x="1403" y="1383"/>
                  <a:pt x="1395" y="1383"/>
                </a:cubicBezTo>
                <a:close/>
                <a:moveTo>
                  <a:pt x="1395" y="1416"/>
                </a:moveTo>
                <a:cubicBezTo>
                  <a:pt x="1387" y="1416"/>
                  <a:pt x="1380" y="1422"/>
                  <a:pt x="1380" y="1430"/>
                </a:cubicBezTo>
                <a:cubicBezTo>
                  <a:pt x="1380" y="1439"/>
                  <a:pt x="1387" y="1445"/>
                  <a:pt x="1395" y="1445"/>
                </a:cubicBezTo>
                <a:cubicBezTo>
                  <a:pt x="1403" y="1445"/>
                  <a:pt x="1410" y="1439"/>
                  <a:pt x="1410" y="1430"/>
                </a:cubicBezTo>
                <a:cubicBezTo>
                  <a:pt x="1410" y="1422"/>
                  <a:pt x="1403" y="1416"/>
                  <a:pt x="1395" y="1416"/>
                </a:cubicBezTo>
                <a:close/>
                <a:moveTo>
                  <a:pt x="1428" y="0"/>
                </a:moveTo>
                <a:cubicBezTo>
                  <a:pt x="1420" y="0"/>
                  <a:pt x="1413" y="7"/>
                  <a:pt x="1413" y="15"/>
                </a:cubicBezTo>
                <a:cubicBezTo>
                  <a:pt x="1413" y="23"/>
                  <a:pt x="1420" y="30"/>
                  <a:pt x="1428" y="30"/>
                </a:cubicBezTo>
                <a:cubicBezTo>
                  <a:pt x="1436" y="30"/>
                  <a:pt x="1443" y="23"/>
                  <a:pt x="1443" y="15"/>
                </a:cubicBezTo>
                <a:cubicBezTo>
                  <a:pt x="1443" y="7"/>
                  <a:pt x="1436" y="0"/>
                  <a:pt x="1428" y="0"/>
                </a:cubicBezTo>
                <a:close/>
                <a:moveTo>
                  <a:pt x="1428" y="33"/>
                </a:moveTo>
                <a:cubicBezTo>
                  <a:pt x="1420" y="33"/>
                  <a:pt x="1413" y="40"/>
                  <a:pt x="1413" y="48"/>
                </a:cubicBezTo>
                <a:cubicBezTo>
                  <a:pt x="1413" y="56"/>
                  <a:pt x="1420" y="63"/>
                  <a:pt x="1428" y="63"/>
                </a:cubicBezTo>
                <a:cubicBezTo>
                  <a:pt x="1436" y="63"/>
                  <a:pt x="1443" y="56"/>
                  <a:pt x="1443" y="48"/>
                </a:cubicBezTo>
                <a:cubicBezTo>
                  <a:pt x="1443" y="40"/>
                  <a:pt x="1436" y="33"/>
                  <a:pt x="1428" y="33"/>
                </a:cubicBezTo>
                <a:close/>
                <a:moveTo>
                  <a:pt x="1428" y="66"/>
                </a:moveTo>
                <a:cubicBezTo>
                  <a:pt x="1420" y="66"/>
                  <a:pt x="1413" y="72"/>
                  <a:pt x="1413" y="81"/>
                </a:cubicBezTo>
                <a:cubicBezTo>
                  <a:pt x="1413" y="89"/>
                  <a:pt x="1420" y="95"/>
                  <a:pt x="1428" y="95"/>
                </a:cubicBezTo>
                <a:cubicBezTo>
                  <a:pt x="1436" y="95"/>
                  <a:pt x="1443" y="89"/>
                  <a:pt x="1443" y="81"/>
                </a:cubicBezTo>
                <a:cubicBezTo>
                  <a:pt x="1443" y="72"/>
                  <a:pt x="1436" y="66"/>
                  <a:pt x="1428" y="66"/>
                </a:cubicBezTo>
                <a:close/>
                <a:moveTo>
                  <a:pt x="1428" y="99"/>
                </a:moveTo>
                <a:cubicBezTo>
                  <a:pt x="1420" y="99"/>
                  <a:pt x="1413" y="105"/>
                  <a:pt x="1413" y="114"/>
                </a:cubicBezTo>
                <a:cubicBezTo>
                  <a:pt x="1413" y="122"/>
                  <a:pt x="1420" y="128"/>
                  <a:pt x="1428" y="128"/>
                </a:cubicBezTo>
                <a:cubicBezTo>
                  <a:pt x="1436" y="128"/>
                  <a:pt x="1443" y="122"/>
                  <a:pt x="1443" y="114"/>
                </a:cubicBezTo>
                <a:cubicBezTo>
                  <a:pt x="1443" y="105"/>
                  <a:pt x="1436" y="99"/>
                  <a:pt x="1428" y="99"/>
                </a:cubicBezTo>
                <a:close/>
                <a:moveTo>
                  <a:pt x="1428" y="132"/>
                </a:moveTo>
                <a:cubicBezTo>
                  <a:pt x="1420" y="132"/>
                  <a:pt x="1413" y="138"/>
                  <a:pt x="1413" y="147"/>
                </a:cubicBezTo>
                <a:cubicBezTo>
                  <a:pt x="1413" y="155"/>
                  <a:pt x="1420" y="161"/>
                  <a:pt x="1428" y="161"/>
                </a:cubicBezTo>
                <a:cubicBezTo>
                  <a:pt x="1436" y="161"/>
                  <a:pt x="1443" y="155"/>
                  <a:pt x="1443" y="147"/>
                </a:cubicBezTo>
                <a:cubicBezTo>
                  <a:pt x="1443" y="138"/>
                  <a:pt x="1436" y="132"/>
                  <a:pt x="1428" y="132"/>
                </a:cubicBezTo>
                <a:close/>
                <a:moveTo>
                  <a:pt x="1428" y="165"/>
                </a:moveTo>
                <a:cubicBezTo>
                  <a:pt x="1420" y="165"/>
                  <a:pt x="1413" y="171"/>
                  <a:pt x="1413" y="179"/>
                </a:cubicBezTo>
                <a:cubicBezTo>
                  <a:pt x="1413" y="188"/>
                  <a:pt x="1420" y="194"/>
                  <a:pt x="1428" y="194"/>
                </a:cubicBezTo>
                <a:cubicBezTo>
                  <a:pt x="1436" y="194"/>
                  <a:pt x="1443" y="188"/>
                  <a:pt x="1443" y="179"/>
                </a:cubicBezTo>
                <a:cubicBezTo>
                  <a:pt x="1443" y="171"/>
                  <a:pt x="1436" y="165"/>
                  <a:pt x="1428" y="165"/>
                </a:cubicBezTo>
                <a:close/>
                <a:moveTo>
                  <a:pt x="1428" y="198"/>
                </a:moveTo>
                <a:cubicBezTo>
                  <a:pt x="1420" y="198"/>
                  <a:pt x="1413" y="204"/>
                  <a:pt x="1413" y="212"/>
                </a:cubicBezTo>
                <a:cubicBezTo>
                  <a:pt x="1413" y="221"/>
                  <a:pt x="1420" y="227"/>
                  <a:pt x="1428" y="227"/>
                </a:cubicBezTo>
                <a:cubicBezTo>
                  <a:pt x="1436" y="227"/>
                  <a:pt x="1443" y="221"/>
                  <a:pt x="1443" y="212"/>
                </a:cubicBezTo>
                <a:cubicBezTo>
                  <a:pt x="1443" y="204"/>
                  <a:pt x="1436" y="198"/>
                  <a:pt x="1428" y="198"/>
                </a:cubicBezTo>
                <a:close/>
                <a:moveTo>
                  <a:pt x="1428" y="230"/>
                </a:moveTo>
                <a:cubicBezTo>
                  <a:pt x="1420" y="230"/>
                  <a:pt x="1413" y="237"/>
                  <a:pt x="1413" y="245"/>
                </a:cubicBezTo>
                <a:cubicBezTo>
                  <a:pt x="1413" y="253"/>
                  <a:pt x="1420" y="260"/>
                  <a:pt x="1428" y="260"/>
                </a:cubicBezTo>
                <a:cubicBezTo>
                  <a:pt x="1436" y="260"/>
                  <a:pt x="1443" y="253"/>
                  <a:pt x="1443" y="245"/>
                </a:cubicBezTo>
                <a:cubicBezTo>
                  <a:pt x="1443" y="237"/>
                  <a:pt x="1436" y="230"/>
                  <a:pt x="1428" y="230"/>
                </a:cubicBezTo>
                <a:close/>
                <a:moveTo>
                  <a:pt x="1428" y="263"/>
                </a:moveTo>
                <a:cubicBezTo>
                  <a:pt x="1420" y="263"/>
                  <a:pt x="1413" y="270"/>
                  <a:pt x="1413" y="278"/>
                </a:cubicBezTo>
                <a:cubicBezTo>
                  <a:pt x="1413" y="286"/>
                  <a:pt x="1420" y="293"/>
                  <a:pt x="1428" y="293"/>
                </a:cubicBezTo>
                <a:cubicBezTo>
                  <a:pt x="1436" y="293"/>
                  <a:pt x="1443" y="286"/>
                  <a:pt x="1443" y="278"/>
                </a:cubicBezTo>
                <a:cubicBezTo>
                  <a:pt x="1443" y="270"/>
                  <a:pt x="1436" y="263"/>
                  <a:pt x="1428" y="263"/>
                </a:cubicBezTo>
                <a:close/>
                <a:moveTo>
                  <a:pt x="1428" y="296"/>
                </a:moveTo>
                <a:cubicBezTo>
                  <a:pt x="1420" y="296"/>
                  <a:pt x="1413" y="303"/>
                  <a:pt x="1413" y="311"/>
                </a:cubicBezTo>
                <a:cubicBezTo>
                  <a:pt x="1413" y="319"/>
                  <a:pt x="1420" y="326"/>
                  <a:pt x="1428" y="326"/>
                </a:cubicBezTo>
                <a:cubicBezTo>
                  <a:pt x="1436" y="326"/>
                  <a:pt x="1443" y="319"/>
                  <a:pt x="1443" y="311"/>
                </a:cubicBezTo>
                <a:cubicBezTo>
                  <a:pt x="1443" y="303"/>
                  <a:pt x="1436" y="296"/>
                  <a:pt x="1428" y="296"/>
                </a:cubicBezTo>
                <a:close/>
                <a:moveTo>
                  <a:pt x="1428" y="329"/>
                </a:moveTo>
                <a:cubicBezTo>
                  <a:pt x="1420" y="329"/>
                  <a:pt x="1413" y="336"/>
                  <a:pt x="1413" y="344"/>
                </a:cubicBezTo>
                <a:cubicBezTo>
                  <a:pt x="1413" y="352"/>
                  <a:pt x="1420" y="359"/>
                  <a:pt x="1428" y="359"/>
                </a:cubicBezTo>
                <a:cubicBezTo>
                  <a:pt x="1436" y="359"/>
                  <a:pt x="1443" y="352"/>
                  <a:pt x="1443" y="344"/>
                </a:cubicBezTo>
                <a:cubicBezTo>
                  <a:pt x="1443" y="336"/>
                  <a:pt x="1436" y="329"/>
                  <a:pt x="1428" y="329"/>
                </a:cubicBezTo>
                <a:close/>
                <a:moveTo>
                  <a:pt x="1428" y="362"/>
                </a:moveTo>
                <a:cubicBezTo>
                  <a:pt x="1420" y="362"/>
                  <a:pt x="1413" y="369"/>
                  <a:pt x="1413" y="377"/>
                </a:cubicBezTo>
                <a:cubicBezTo>
                  <a:pt x="1413" y="385"/>
                  <a:pt x="1420" y="392"/>
                  <a:pt x="1428" y="392"/>
                </a:cubicBezTo>
                <a:cubicBezTo>
                  <a:pt x="1436" y="392"/>
                  <a:pt x="1443" y="385"/>
                  <a:pt x="1443" y="377"/>
                </a:cubicBezTo>
                <a:cubicBezTo>
                  <a:pt x="1443" y="369"/>
                  <a:pt x="1436" y="362"/>
                  <a:pt x="1428" y="362"/>
                </a:cubicBezTo>
                <a:close/>
                <a:moveTo>
                  <a:pt x="1428" y="395"/>
                </a:moveTo>
                <a:cubicBezTo>
                  <a:pt x="1420" y="395"/>
                  <a:pt x="1413" y="402"/>
                  <a:pt x="1413" y="410"/>
                </a:cubicBezTo>
                <a:cubicBezTo>
                  <a:pt x="1413" y="418"/>
                  <a:pt x="1420" y="425"/>
                  <a:pt x="1428" y="425"/>
                </a:cubicBezTo>
                <a:cubicBezTo>
                  <a:pt x="1436" y="425"/>
                  <a:pt x="1443" y="418"/>
                  <a:pt x="1443" y="410"/>
                </a:cubicBezTo>
                <a:cubicBezTo>
                  <a:pt x="1443" y="402"/>
                  <a:pt x="1436" y="395"/>
                  <a:pt x="1428" y="395"/>
                </a:cubicBezTo>
                <a:close/>
                <a:moveTo>
                  <a:pt x="1428" y="428"/>
                </a:moveTo>
                <a:cubicBezTo>
                  <a:pt x="1420" y="428"/>
                  <a:pt x="1413" y="435"/>
                  <a:pt x="1413" y="443"/>
                </a:cubicBezTo>
                <a:cubicBezTo>
                  <a:pt x="1413" y="451"/>
                  <a:pt x="1420" y="458"/>
                  <a:pt x="1428" y="458"/>
                </a:cubicBezTo>
                <a:cubicBezTo>
                  <a:pt x="1436" y="458"/>
                  <a:pt x="1443" y="451"/>
                  <a:pt x="1443" y="443"/>
                </a:cubicBezTo>
                <a:cubicBezTo>
                  <a:pt x="1443" y="435"/>
                  <a:pt x="1436" y="428"/>
                  <a:pt x="1428" y="428"/>
                </a:cubicBezTo>
                <a:close/>
                <a:moveTo>
                  <a:pt x="1428" y="461"/>
                </a:moveTo>
                <a:cubicBezTo>
                  <a:pt x="1420" y="461"/>
                  <a:pt x="1413" y="468"/>
                  <a:pt x="1413" y="476"/>
                </a:cubicBezTo>
                <a:cubicBezTo>
                  <a:pt x="1413" y="484"/>
                  <a:pt x="1420" y="491"/>
                  <a:pt x="1428" y="491"/>
                </a:cubicBezTo>
                <a:cubicBezTo>
                  <a:pt x="1436" y="491"/>
                  <a:pt x="1443" y="484"/>
                  <a:pt x="1443" y="476"/>
                </a:cubicBezTo>
                <a:cubicBezTo>
                  <a:pt x="1443" y="468"/>
                  <a:pt x="1436" y="461"/>
                  <a:pt x="1428" y="461"/>
                </a:cubicBezTo>
                <a:close/>
                <a:moveTo>
                  <a:pt x="1428" y="494"/>
                </a:moveTo>
                <a:cubicBezTo>
                  <a:pt x="1420" y="494"/>
                  <a:pt x="1413" y="500"/>
                  <a:pt x="1413" y="509"/>
                </a:cubicBezTo>
                <a:cubicBezTo>
                  <a:pt x="1413" y="517"/>
                  <a:pt x="1420" y="523"/>
                  <a:pt x="1428" y="523"/>
                </a:cubicBezTo>
                <a:cubicBezTo>
                  <a:pt x="1436" y="523"/>
                  <a:pt x="1443" y="517"/>
                  <a:pt x="1443" y="509"/>
                </a:cubicBezTo>
                <a:cubicBezTo>
                  <a:pt x="1443" y="500"/>
                  <a:pt x="1436" y="494"/>
                  <a:pt x="1428" y="494"/>
                </a:cubicBezTo>
                <a:close/>
                <a:moveTo>
                  <a:pt x="1428" y="527"/>
                </a:moveTo>
                <a:cubicBezTo>
                  <a:pt x="1420" y="527"/>
                  <a:pt x="1413" y="533"/>
                  <a:pt x="1413" y="542"/>
                </a:cubicBezTo>
                <a:cubicBezTo>
                  <a:pt x="1413" y="550"/>
                  <a:pt x="1420" y="556"/>
                  <a:pt x="1428" y="556"/>
                </a:cubicBezTo>
                <a:cubicBezTo>
                  <a:pt x="1436" y="556"/>
                  <a:pt x="1443" y="550"/>
                  <a:pt x="1443" y="542"/>
                </a:cubicBezTo>
                <a:cubicBezTo>
                  <a:pt x="1443" y="533"/>
                  <a:pt x="1436" y="527"/>
                  <a:pt x="1428" y="527"/>
                </a:cubicBezTo>
                <a:close/>
                <a:moveTo>
                  <a:pt x="1428" y="560"/>
                </a:moveTo>
                <a:cubicBezTo>
                  <a:pt x="1420" y="560"/>
                  <a:pt x="1413" y="566"/>
                  <a:pt x="1413" y="574"/>
                </a:cubicBezTo>
                <a:cubicBezTo>
                  <a:pt x="1413" y="583"/>
                  <a:pt x="1420" y="589"/>
                  <a:pt x="1428" y="589"/>
                </a:cubicBezTo>
                <a:cubicBezTo>
                  <a:pt x="1436" y="589"/>
                  <a:pt x="1443" y="583"/>
                  <a:pt x="1443" y="574"/>
                </a:cubicBezTo>
                <a:cubicBezTo>
                  <a:pt x="1443" y="566"/>
                  <a:pt x="1436" y="560"/>
                  <a:pt x="1428" y="560"/>
                </a:cubicBezTo>
                <a:close/>
                <a:moveTo>
                  <a:pt x="1428" y="593"/>
                </a:moveTo>
                <a:cubicBezTo>
                  <a:pt x="1420" y="593"/>
                  <a:pt x="1413" y="599"/>
                  <a:pt x="1413" y="607"/>
                </a:cubicBezTo>
                <a:cubicBezTo>
                  <a:pt x="1413" y="616"/>
                  <a:pt x="1420" y="622"/>
                  <a:pt x="1428" y="622"/>
                </a:cubicBezTo>
                <a:cubicBezTo>
                  <a:pt x="1436" y="622"/>
                  <a:pt x="1443" y="616"/>
                  <a:pt x="1443" y="607"/>
                </a:cubicBezTo>
                <a:cubicBezTo>
                  <a:pt x="1443" y="599"/>
                  <a:pt x="1436" y="593"/>
                  <a:pt x="1428" y="593"/>
                </a:cubicBezTo>
                <a:close/>
                <a:moveTo>
                  <a:pt x="1428" y="625"/>
                </a:moveTo>
                <a:cubicBezTo>
                  <a:pt x="1420" y="625"/>
                  <a:pt x="1413" y="632"/>
                  <a:pt x="1413" y="640"/>
                </a:cubicBezTo>
                <a:cubicBezTo>
                  <a:pt x="1413" y="648"/>
                  <a:pt x="1420" y="655"/>
                  <a:pt x="1428" y="655"/>
                </a:cubicBezTo>
                <a:cubicBezTo>
                  <a:pt x="1436" y="655"/>
                  <a:pt x="1443" y="648"/>
                  <a:pt x="1443" y="640"/>
                </a:cubicBezTo>
                <a:cubicBezTo>
                  <a:pt x="1443" y="632"/>
                  <a:pt x="1436" y="625"/>
                  <a:pt x="1428" y="625"/>
                </a:cubicBezTo>
                <a:close/>
                <a:moveTo>
                  <a:pt x="1428" y="658"/>
                </a:moveTo>
                <a:cubicBezTo>
                  <a:pt x="1420" y="658"/>
                  <a:pt x="1413" y="665"/>
                  <a:pt x="1413" y="673"/>
                </a:cubicBezTo>
                <a:cubicBezTo>
                  <a:pt x="1413" y="681"/>
                  <a:pt x="1420" y="688"/>
                  <a:pt x="1428" y="688"/>
                </a:cubicBezTo>
                <a:cubicBezTo>
                  <a:pt x="1436" y="688"/>
                  <a:pt x="1443" y="681"/>
                  <a:pt x="1443" y="673"/>
                </a:cubicBezTo>
                <a:cubicBezTo>
                  <a:pt x="1443" y="665"/>
                  <a:pt x="1436" y="658"/>
                  <a:pt x="1428" y="658"/>
                </a:cubicBezTo>
                <a:close/>
                <a:moveTo>
                  <a:pt x="1428" y="691"/>
                </a:moveTo>
                <a:cubicBezTo>
                  <a:pt x="1420" y="691"/>
                  <a:pt x="1413" y="698"/>
                  <a:pt x="1413" y="706"/>
                </a:cubicBezTo>
                <a:cubicBezTo>
                  <a:pt x="1413" y="714"/>
                  <a:pt x="1420" y="721"/>
                  <a:pt x="1428" y="721"/>
                </a:cubicBezTo>
                <a:cubicBezTo>
                  <a:pt x="1436" y="721"/>
                  <a:pt x="1443" y="714"/>
                  <a:pt x="1443" y="706"/>
                </a:cubicBezTo>
                <a:cubicBezTo>
                  <a:pt x="1443" y="698"/>
                  <a:pt x="1436" y="691"/>
                  <a:pt x="1428" y="691"/>
                </a:cubicBezTo>
                <a:close/>
                <a:moveTo>
                  <a:pt x="1428" y="724"/>
                </a:moveTo>
                <a:cubicBezTo>
                  <a:pt x="1420" y="724"/>
                  <a:pt x="1413" y="731"/>
                  <a:pt x="1413" y="739"/>
                </a:cubicBezTo>
                <a:cubicBezTo>
                  <a:pt x="1413" y="747"/>
                  <a:pt x="1420" y="754"/>
                  <a:pt x="1428" y="754"/>
                </a:cubicBezTo>
                <a:cubicBezTo>
                  <a:pt x="1436" y="754"/>
                  <a:pt x="1443" y="747"/>
                  <a:pt x="1443" y="739"/>
                </a:cubicBezTo>
                <a:cubicBezTo>
                  <a:pt x="1443" y="731"/>
                  <a:pt x="1436" y="724"/>
                  <a:pt x="1428" y="724"/>
                </a:cubicBezTo>
                <a:close/>
                <a:moveTo>
                  <a:pt x="1428" y="757"/>
                </a:moveTo>
                <a:cubicBezTo>
                  <a:pt x="1420" y="757"/>
                  <a:pt x="1413" y="764"/>
                  <a:pt x="1413" y="772"/>
                </a:cubicBezTo>
                <a:cubicBezTo>
                  <a:pt x="1413" y="780"/>
                  <a:pt x="1420" y="787"/>
                  <a:pt x="1428" y="787"/>
                </a:cubicBezTo>
                <a:cubicBezTo>
                  <a:pt x="1436" y="787"/>
                  <a:pt x="1443" y="780"/>
                  <a:pt x="1443" y="772"/>
                </a:cubicBezTo>
                <a:cubicBezTo>
                  <a:pt x="1443" y="764"/>
                  <a:pt x="1436" y="757"/>
                  <a:pt x="1428" y="757"/>
                </a:cubicBezTo>
                <a:close/>
                <a:moveTo>
                  <a:pt x="1428" y="790"/>
                </a:moveTo>
                <a:cubicBezTo>
                  <a:pt x="1420" y="790"/>
                  <a:pt x="1413" y="797"/>
                  <a:pt x="1413" y="805"/>
                </a:cubicBezTo>
                <a:cubicBezTo>
                  <a:pt x="1413" y="813"/>
                  <a:pt x="1420" y="820"/>
                  <a:pt x="1428" y="820"/>
                </a:cubicBezTo>
                <a:cubicBezTo>
                  <a:pt x="1436" y="820"/>
                  <a:pt x="1443" y="813"/>
                  <a:pt x="1443" y="805"/>
                </a:cubicBezTo>
                <a:cubicBezTo>
                  <a:pt x="1443" y="797"/>
                  <a:pt x="1436" y="790"/>
                  <a:pt x="1428" y="790"/>
                </a:cubicBezTo>
                <a:close/>
                <a:moveTo>
                  <a:pt x="1428" y="823"/>
                </a:moveTo>
                <a:cubicBezTo>
                  <a:pt x="1420" y="823"/>
                  <a:pt x="1413" y="830"/>
                  <a:pt x="1413" y="838"/>
                </a:cubicBezTo>
                <a:cubicBezTo>
                  <a:pt x="1413" y="846"/>
                  <a:pt x="1420" y="853"/>
                  <a:pt x="1428" y="853"/>
                </a:cubicBezTo>
                <a:cubicBezTo>
                  <a:pt x="1436" y="853"/>
                  <a:pt x="1443" y="846"/>
                  <a:pt x="1443" y="838"/>
                </a:cubicBezTo>
                <a:cubicBezTo>
                  <a:pt x="1443" y="830"/>
                  <a:pt x="1436" y="823"/>
                  <a:pt x="1428" y="823"/>
                </a:cubicBezTo>
                <a:close/>
                <a:moveTo>
                  <a:pt x="1428" y="856"/>
                </a:moveTo>
                <a:cubicBezTo>
                  <a:pt x="1420" y="856"/>
                  <a:pt x="1413" y="863"/>
                  <a:pt x="1413" y="871"/>
                </a:cubicBezTo>
                <a:cubicBezTo>
                  <a:pt x="1413" y="879"/>
                  <a:pt x="1420" y="886"/>
                  <a:pt x="1428" y="886"/>
                </a:cubicBezTo>
                <a:cubicBezTo>
                  <a:pt x="1436" y="886"/>
                  <a:pt x="1443" y="879"/>
                  <a:pt x="1443" y="871"/>
                </a:cubicBezTo>
                <a:cubicBezTo>
                  <a:pt x="1443" y="863"/>
                  <a:pt x="1436" y="856"/>
                  <a:pt x="1428" y="856"/>
                </a:cubicBezTo>
                <a:close/>
                <a:moveTo>
                  <a:pt x="1428" y="889"/>
                </a:moveTo>
                <a:cubicBezTo>
                  <a:pt x="1420" y="889"/>
                  <a:pt x="1413" y="895"/>
                  <a:pt x="1413" y="904"/>
                </a:cubicBezTo>
                <a:cubicBezTo>
                  <a:pt x="1413" y="912"/>
                  <a:pt x="1420" y="918"/>
                  <a:pt x="1428" y="918"/>
                </a:cubicBezTo>
                <a:cubicBezTo>
                  <a:pt x="1436" y="918"/>
                  <a:pt x="1443" y="912"/>
                  <a:pt x="1443" y="904"/>
                </a:cubicBezTo>
                <a:cubicBezTo>
                  <a:pt x="1443" y="895"/>
                  <a:pt x="1436" y="889"/>
                  <a:pt x="1428" y="889"/>
                </a:cubicBezTo>
                <a:close/>
                <a:moveTo>
                  <a:pt x="1428" y="922"/>
                </a:moveTo>
                <a:cubicBezTo>
                  <a:pt x="1420" y="922"/>
                  <a:pt x="1413" y="928"/>
                  <a:pt x="1413" y="937"/>
                </a:cubicBezTo>
                <a:cubicBezTo>
                  <a:pt x="1413" y="945"/>
                  <a:pt x="1420" y="951"/>
                  <a:pt x="1428" y="951"/>
                </a:cubicBezTo>
                <a:cubicBezTo>
                  <a:pt x="1436" y="951"/>
                  <a:pt x="1443" y="945"/>
                  <a:pt x="1443" y="937"/>
                </a:cubicBezTo>
                <a:cubicBezTo>
                  <a:pt x="1443" y="928"/>
                  <a:pt x="1436" y="922"/>
                  <a:pt x="1428" y="922"/>
                </a:cubicBezTo>
                <a:close/>
                <a:moveTo>
                  <a:pt x="1428" y="955"/>
                </a:moveTo>
                <a:cubicBezTo>
                  <a:pt x="1420" y="955"/>
                  <a:pt x="1413" y="961"/>
                  <a:pt x="1413" y="970"/>
                </a:cubicBezTo>
                <a:cubicBezTo>
                  <a:pt x="1413" y="978"/>
                  <a:pt x="1420" y="984"/>
                  <a:pt x="1428" y="984"/>
                </a:cubicBezTo>
                <a:cubicBezTo>
                  <a:pt x="1436" y="984"/>
                  <a:pt x="1443" y="978"/>
                  <a:pt x="1443" y="970"/>
                </a:cubicBezTo>
                <a:cubicBezTo>
                  <a:pt x="1443" y="961"/>
                  <a:pt x="1436" y="955"/>
                  <a:pt x="1428" y="955"/>
                </a:cubicBezTo>
                <a:close/>
                <a:moveTo>
                  <a:pt x="1428" y="988"/>
                </a:moveTo>
                <a:cubicBezTo>
                  <a:pt x="1420" y="988"/>
                  <a:pt x="1413" y="994"/>
                  <a:pt x="1413" y="1002"/>
                </a:cubicBezTo>
                <a:cubicBezTo>
                  <a:pt x="1413" y="1011"/>
                  <a:pt x="1420" y="1017"/>
                  <a:pt x="1428" y="1017"/>
                </a:cubicBezTo>
                <a:cubicBezTo>
                  <a:pt x="1436" y="1017"/>
                  <a:pt x="1443" y="1011"/>
                  <a:pt x="1443" y="1002"/>
                </a:cubicBezTo>
                <a:cubicBezTo>
                  <a:pt x="1443" y="994"/>
                  <a:pt x="1436" y="988"/>
                  <a:pt x="1428" y="988"/>
                </a:cubicBezTo>
                <a:close/>
                <a:moveTo>
                  <a:pt x="1428" y="1021"/>
                </a:moveTo>
                <a:cubicBezTo>
                  <a:pt x="1420" y="1021"/>
                  <a:pt x="1413" y="1027"/>
                  <a:pt x="1413" y="1035"/>
                </a:cubicBezTo>
                <a:cubicBezTo>
                  <a:pt x="1413" y="1044"/>
                  <a:pt x="1420" y="1050"/>
                  <a:pt x="1428" y="1050"/>
                </a:cubicBezTo>
                <a:cubicBezTo>
                  <a:pt x="1436" y="1050"/>
                  <a:pt x="1443" y="1044"/>
                  <a:pt x="1443" y="1035"/>
                </a:cubicBezTo>
                <a:cubicBezTo>
                  <a:pt x="1443" y="1027"/>
                  <a:pt x="1436" y="1021"/>
                  <a:pt x="1428" y="1021"/>
                </a:cubicBezTo>
                <a:close/>
                <a:moveTo>
                  <a:pt x="1428" y="1053"/>
                </a:moveTo>
                <a:cubicBezTo>
                  <a:pt x="1420" y="1053"/>
                  <a:pt x="1413" y="1060"/>
                  <a:pt x="1413" y="1068"/>
                </a:cubicBezTo>
                <a:cubicBezTo>
                  <a:pt x="1413" y="1076"/>
                  <a:pt x="1420" y="1083"/>
                  <a:pt x="1428" y="1083"/>
                </a:cubicBezTo>
                <a:cubicBezTo>
                  <a:pt x="1436" y="1083"/>
                  <a:pt x="1443" y="1076"/>
                  <a:pt x="1443" y="1068"/>
                </a:cubicBezTo>
                <a:cubicBezTo>
                  <a:pt x="1443" y="1060"/>
                  <a:pt x="1436" y="1053"/>
                  <a:pt x="1428" y="1053"/>
                </a:cubicBezTo>
                <a:close/>
                <a:moveTo>
                  <a:pt x="1428" y="1086"/>
                </a:moveTo>
                <a:cubicBezTo>
                  <a:pt x="1420" y="1086"/>
                  <a:pt x="1413" y="1093"/>
                  <a:pt x="1413" y="1101"/>
                </a:cubicBezTo>
                <a:cubicBezTo>
                  <a:pt x="1413" y="1109"/>
                  <a:pt x="1420" y="1116"/>
                  <a:pt x="1428" y="1116"/>
                </a:cubicBezTo>
                <a:cubicBezTo>
                  <a:pt x="1436" y="1116"/>
                  <a:pt x="1443" y="1109"/>
                  <a:pt x="1443" y="1101"/>
                </a:cubicBezTo>
                <a:cubicBezTo>
                  <a:pt x="1443" y="1093"/>
                  <a:pt x="1436" y="1086"/>
                  <a:pt x="1428" y="1086"/>
                </a:cubicBezTo>
                <a:close/>
                <a:moveTo>
                  <a:pt x="1428" y="1119"/>
                </a:moveTo>
                <a:cubicBezTo>
                  <a:pt x="1420" y="1119"/>
                  <a:pt x="1413" y="1126"/>
                  <a:pt x="1413" y="1134"/>
                </a:cubicBezTo>
                <a:cubicBezTo>
                  <a:pt x="1413" y="1142"/>
                  <a:pt x="1420" y="1149"/>
                  <a:pt x="1428" y="1149"/>
                </a:cubicBezTo>
                <a:cubicBezTo>
                  <a:pt x="1436" y="1149"/>
                  <a:pt x="1443" y="1142"/>
                  <a:pt x="1443" y="1134"/>
                </a:cubicBezTo>
                <a:cubicBezTo>
                  <a:pt x="1443" y="1126"/>
                  <a:pt x="1436" y="1119"/>
                  <a:pt x="1428" y="1119"/>
                </a:cubicBezTo>
                <a:close/>
                <a:moveTo>
                  <a:pt x="1428" y="1152"/>
                </a:moveTo>
                <a:cubicBezTo>
                  <a:pt x="1420" y="1152"/>
                  <a:pt x="1413" y="1159"/>
                  <a:pt x="1413" y="1167"/>
                </a:cubicBezTo>
                <a:cubicBezTo>
                  <a:pt x="1413" y="1175"/>
                  <a:pt x="1420" y="1182"/>
                  <a:pt x="1428" y="1182"/>
                </a:cubicBezTo>
                <a:cubicBezTo>
                  <a:pt x="1436" y="1182"/>
                  <a:pt x="1443" y="1175"/>
                  <a:pt x="1443" y="1167"/>
                </a:cubicBezTo>
                <a:cubicBezTo>
                  <a:pt x="1443" y="1159"/>
                  <a:pt x="1436" y="1152"/>
                  <a:pt x="1428" y="1152"/>
                </a:cubicBezTo>
                <a:close/>
                <a:moveTo>
                  <a:pt x="1428" y="1185"/>
                </a:moveTo>
                <a:cubicBezTo>
                  <a:pt x="1420" y="1185"/>
                  <a:pt x="1413" y="1192"/>
                  <a:pt x="1413" y="1200"/>
                </a:cubicBezTo>
                <a:cubicBezTo>
                  <a:pt x="1413" y="1208"/>
                  <a:pt x="1420" y="1215"/>
                  <a:pt x="1428" y="1215"/>
                </a:cubicBezTo>
                <a:cubicBezTo>
                  <a:pt x="1436" y="1215"/>
                  <a:pt x="1443" y="1208"/>
                  <a:pt x="1443" y="1200"/>
                </a:cubicBezTo>
                <a:cubicBezTo>
                  <a:pt x="1443" y="1192"/>
                  <a:pt x="1436" y="1185"/>
                  <a:pt x="1428" y="1185"/>
                </a:cubicBezTo>
                <a:close/>
                <a:moveTo>
                  <a:pt x="1428" y="1218"/>
                </a:moveTo>
                <a:cubicBezTo>
                  <a:pt x="1420" y="1218"/>
                  <a:pt x="1413" y="1225"/>
                  <a:pt x="1413" y="1233"/>
                </a:cubicBezTo>
                <a:cubicBezTo>
                  <a:pt x="1413" y="1241"/>
                  <a:pt x="1420" y="1248"/>
                  <a:pt x="1428" y="1248"/>
                </a:cubicBezTo>
                <a:cubicBezTo>
                  <a:pt x="1436" y="1248"/>
                  <a:pt x="1443" y="1241"/>
                  <a:pt x="1443" y="1233"/>
                </a:cubicBezTo>
                <a:cubicBezTo>
                  <a:pt x="1443" y="1225"/>
                  <a:pt x="1436" y="1218"/>
                  <a:pt x="1428" y="1218"/>
                </a:cubicBezTo>
                <a:close/>
                <a:moveTo>
                  <a:pt x="1428" y="1251"/>
                </a:moveTo>
                <a:cubicBezTo>
                  <a:pt x="1420" y="1251"/>
                  <a:pt x="1413" y="1258"/>
                  <a:pt x="1413" y="1266"/>
                </a:cubicBezTo>
                <a:cubicBezTo>
                  <a:pt x="1413" y="1274"/>
                  <a:pt x="1420" y="1281"/>
                  <a:pt x="1428" y="1281"/>
                </a:cubicBezTo>
                <a:cubicBezTo>
                  <a:pt x="1436" y="1281"/>
                  <a:pt x="1443" y="1274"/>
                  <a:pt x="1443" y="1266"/>
                </a:cubicBezTo>
                <a:cubicBezTo>
                  <a:pt x="1443" y="1258"/>
                  <a:pt x="1436" y="1251"/>
                  <a:pt x="1428" y="1251"/>
                </a:cubicBezTo>
                <a:close/>
                <a:moveTo>
                  <a:pt x="1428" y="1284"/>
                </a:moveTo>
                <a:cubicBezTo>
                  <a:pt x="1420" y="1284"/>
                  <a:pt x="1413" y="1291"/>
                  <a:pt x="1413" y="1299"/>
                </a:cubicBezTo>
                <a:cubicBezTo>
                  <a:pt x="1413" y="1307"/>
                  <a:pt x="1420" y="1314"/>
                  <a:pt x="1428" y="1314"/>
                </a:cubicBezTo>
                <a:cubicBezTo>
                  <a:pt x="1436" y="1314"/>
                  <a:pt x="1443" y="1307"/>
                  <a:pt x="1443" y="1299"/>
                </a:cubicBezTo>
                <a:cubicBezTo>
                  <a:pt x="1443" y="1291"/>
                  <a:pt x="1436" y="1284"/>
                  <a:pt x="1428" y="1284"/>
                </a:cubicBezTo>
                <a:close/>
                <a:moveTo>
                  <a:pt x="1428" y="1317"/>
                </a:moveTo>
                <a:cubicBezTo>
                  <a:pt x="1420" y="1317"/>
                  <a:pt x="1413" y="1323"/>
                  <a:pt x="1413" y="1332"/>
                </a:cubicBezTo>
                <a:cubicBezTo>
                  <a:pt x="1413" y="1340"/>
                  <a:pt x="1420" y="1346"/>
                  <a:pt x="1428" y="1346"/>
                </a:cubicBezTo>
                <a:cubicBezTo>
                  <a:pt x="1436" y="1346"/>
                  <a:pt x="1443" y="1340"/>
                  <a:pt x="1443" y="1332"/>
                </a:cubicBezTo>
                <a:cubicBezTo>
                  <a:pt x="1443" y="1323"/>
                  <a:pt x="1436" y="1317"/>
                  <a:pt x="1428" y="1317"/>
                </a:cubicBezTo>
                <a:close/>
                <a:moveTo>
                  <a:pt x="1428" y="1350"/>
                </a:moveTo>
                <a:cubicBezTo>
                  <a:pt x="1420" y="1350"/>
                  <a:pt x="1413" y="1356"/>
                  <a:pt x="1413" y="1365"/>
                </a:cubicBezTo>
                <a:cubicBezTo>
                  <a:pt x="1413" y="1373"/>
                  <a:pt x="1420" y="1379"/>
                  <a:pt x="1428" y="1379"/>
                </a:cubicBezTo>
                <a:cubicBezTo>
                  <a:pt x="1436" y="1379"/>
                  <a:pt x="1443" y="1373"/>
                  <a:pt x="1443" y="1365"/>
                </a:cubicBezTo>
                <a:cubicBezTo>
                  <a:pt x="1443" y="1356"/>
                  <a:pt x="1436" y="1350"/>
                  <a:pt x="1428" y="1350"/>
                </a:cubicBezTo>
                <a:close/>
                <a:moveTo>
                  <a:pt x="1428" y="1383"/>
                </a:moveTo>
                <a:cubicBezTo>
                  <a:pt x="1420" y="1383"/>
                  <a:pt x="1413" y="1389"/>
                  <a:pt x="1413" y="1397"/>
                </a:cubicBezTo>
                <a:cubicBezTo>
                  <a:pt x="1413" y="1406"/>
                  <a:pt x="1420" y="1412"/>
                  <a:pt x="1428" y="1412"/>
                </a:cubicBezTo>
                <a:cubicBezTo>
                  <a:pt x="1436" y="1412"/>
                  <a:pt x="1443" y="1406"/>
                  <a:pt x="1443" y="1397"/>
                </a:cubicBezTo>
                <a:cubicBezTo>
                  <a:pt x="1443" y="1389"/>
                  <a:pt x="1436" y="1383"/>
                  <a:pt x="1428" y="1383"/>
                </a:cubicBezTo>
                <a:close/>
                <a:moveTo>
                  <a:pt x="1428" y="1416"/>
                </a:moveTo>
                <a:cubicBezTo>
                  <a:pt x="1420" y="1416"/>
                  <a:pt x="1413" y="1422"/>
                  <a:pt x="1413" y="1430"/>
                </a:cubicBezTo>
                <a:cubicBezTo>
                  <a:pt x="1413" y="1439"/>
                  <a:pt x="1420" y="1445"/>
                  <a:pt x="1428" y="1445"/>
                </a:cubicBezTo>
                <a:cubicBezTo>
                  <a:pt x="1436" y="1445"/>
                  <a:pt x="1443" y="1439"/>
                  <a:pt x="1443" y="1430"/>
                </a:cubicBezTo>
                <a:cubicBezTo>
                  <a:pt x="1443" y="1422"/>
                  <a:pt x="1436" y="1416"/>
                  <a:pt x="1428" y="1416"/>
                </a:cubicBezTo>
                <a:close/>
                <a:moveTo>
                  <a:pt x="1461" y="0"/>
                </a:moveTo>
                <a:cubicBezTo>
                  <a:pt x="1453" y="0"/>
                  <a:pt x="1446" y="7"/>
                  <a:pt x="1446" y="15"/>
                </a:cubicBezTo>
                <a:cubicBezTo>
                  <a:pt x="1446" y="23"/>
                  <a:pt x="1453" y="30"/>
                  <a:pt x="1461" y="30"/>
                </a:cubicBezTo>
                <a:cubicBezTo>
                  <a:pt x="1469" y="30"/>
                  <a:pt x="1476" y="23"/>
                  <a:pt x="1476" y="15"/>
                </a:cubicBezTo>
                <a:cubicBezTo>
                  <a:pt x="1476" y="7"/>
                  <a:pt x="1469" y="0"/>
                  <a:pt x="1461" y="0"/>
                </a:cubicBezTo>
                <a:close/>
                <a:moveTo>
                  <a:pt x="1461" y="33"/>
                </a:moveTo>
                <a:cubicBezTo>
                  <a:pt x="1453" y="33"/>
                  <a:pt x="1446" y="40"/>
                  <a:pt x="1446" y="48"/>
                </a:cubicBezTo>
                <a:cubicBezTo>
                  <a:pt x="1446" y="56"/>
                  <a:pt x="1453" y="63"/>
                  <a:pt x="1461" y="63"/>
                </a:cubicBezTo>
                <a:cubicBezTo>
                  <a:pt x="1469" y="63"/>
                  <a:pt x="1476" y="56"/>
                  <a:pt x="1476" y="48"/>
                </a:cubicBezTo>
                <a:cubicBezTo>
                  <a:pt x="1476" y="40"/>
                  <a:pt x="1469" y="33"/>
                  <a:pt x="1461" y="33"/>
                </a:cubicBezTo>
                <a:close/>
                <a:moveTo>
                  <a:pt x="1461" y="66"/>
                </a:moveTo>
                <a:cubicBezTo>
                  <a:pt x="1453" y="66"/>
                  <a:pt x="1446" y="72"/>
                  <a:pt x="1446" y="81"/>
                </a:cubicBezTo>
                <a:cubicBezTo>
                  <a:pt x="1446" y="89"/>
                  <a:pt x="1453" y="95"/>
                  <a:pt x="1461" y="95"/>
                </a:cubicBezTo>
                <a:cubicBezTo>
                  <a:pt x="1469" y="95"/>
                  <a:pt x="1476" y="89"/>
                  <a:pt x="1476" y="81"/>
                </a:cubicBezTo>
                <a:cubicBezTo>
                  <a:pt x="1476" y="72"/>
                  <a:pt x="1469" y="66"/>
                  <a:pt x="1461" y="66"/>
                </a:cubicBezTo>
                <a:close/>
                <a:moveTo>
                  <a:pt x="1461" y="99"/>
                </a:moveTo>
                <a:cubicBezTo>
                  <a:pt x="1453" y="99"/>
                  <a:pt x="1446" y="105"/>
                  <a:pt x="1446" y="114"/>
                </a:cubicBezTo>
                <a:cubicBezTo>
                  <a:pt x="1446" y="122"/>
                  <a:pt x="1453" y="128"/>
                  <a:pt x="1461" y="128"/>
                </a:cubicBezTo>
                <a:cubicBezTo>
                  <a:pt x="1469" y="128"/>
                  <a:pt x="1476" y="122"/>
                  <a:pt x="1476" y="114"/>
                </a:cubicBezTo>
                <a:cubicBezTo>
                  <a:pt x="1476" y="105"/>
                  <a:pt x="1469" y="99"/>
                  <a:pt x="1461" y="99"/>
                </a:cubicBezTo>
                <a:close/>
                <a:moveTo>
                  <a:pt x="1461" y="132"/>
                </a:moveTo>
                <a:cubicBezTo>
                  <a:pt x="1453" y="132"/>
                  <a:pt x="1446" y="138"/>
                  <a:pt x="1446" y="147"/>
                </a:cubicBezTo>
                <a:cubicBezTo>
                  <a:pt x="1446" y="155"/>
                  <a:pt x="1453" y="161"/>
                  <a:pt x="1461" y="161"/>
                </a:cubicBezTo>
                <a:cubicBezTo>
                  <a:pt x="1469" y="161"/>
                  <a:pt x="1476" y="155"/>
                  <a:pt x="1476" y="147"/>
                </a:cubicBezTo>
                <a:cubicBezTo>
                  <a:pt x="1476" y="138"/>
                  <a:pt x="1469" y="132"/>
                  <a:pt x="1461" y="132"/>
                </a:cubicBezTo>
                <a:close/>
                <a:moveTo>
                  <a:pt x="1461" y="165"/>
                </a:moveTo>
                <a:cubicBezTo>
                  <a:pt x="1453" y="165"/>
                  <a:pt x="1446" y="171"/>
                  <a:pt x="1446" y="179"/>
                </a:cubicBezTo>
                <a:cubicBezTo>
                  <a:pt x="1446" y="188"/>
                  <a:pt x="1453" y="194"/>
                  <a:pt x="1461" y="194"/>
                </a:cubicBezTo>
                <a:cubicBezTo>
                  <a:pt x="1469" y="194"/>
                  <a:pt x="1476" y="188"/>
                  <a:pt x="1476" y="179"/>
                </a:cubicBezTo>
                <a:cubicBezTo>
                  <a:pt x="1476" y="171"/>
                  <a:pt x="1469" y="165"/>
                  <a:pt x="1461" y="165"/>
                </a:cubicBezTo>
                <a:close/>
                <a:moveTo>
                  <a:pt x="1461" y="198"/>
                </a:moveTo>
                <a:cubicBezTo>
                  <a:pt x="1453" y="198"/>
                  <a:pt x="1446" y="204"/>
                  <a:pt x="1446" y="212"/>
                </a:cubicBezTo>
                <a:cubicBezTo>
                  <a:pt x="1446" y="221"/>
                  <a:pt x="1453" y="227"/>
                  <a:pt x="1461" y="227"/>
                </a:cubicBezTo>
                <a:cubicBezTo>
                  <a:pt x="1469" y="227"/>
                  <a:pt x="1476" y="221"/>
                  <a:pt x="1476" y="212"/>
                </a:cubicBezTo>
                <a:cubicBezTo>
                  <a:pt x="1476" y="204"/>
                  <a:pt x="1469" y="198"/>
                  <a:pt x="1461" y="198"/>
                </a:cubicBezTo>
                <a:close/>
                <a:moveTo>
                  <a:pt x="1461" y="230"/>
                </a:moveTo>
                <a:cubicBezTo>
                  <a:pt x="1453" y="230"/>
                  <a:pt x="1446" y="237"/>
                  <a:pt x="1446" y="245"/>
                </a:cubicBezTo>
                <a:cubicBezTo>
                  <a:pt x="1446" y="253"/>
                  <a:pt x="1453" y="260"/>
                  <a:pt x="1461" y="260"/>
                </a:cubicBezTo>
                <a:cubicBezTo>
                  <a:pt x="1469" y="260"/>
                  <a:pt x="1476" y="253"/>
                  <a:pt x="1476" y="245"/>
                </a:cubicBezTo>
                <a:cubicBezTo>
                  <a:pt x="1476" y="237"/>
                  <a:pt x="1469" y="230"/>
                  <a:pt x="1461" y="230"/>
                </a:cubicBezTo>
                <a:close/>
                <a:moveTo>
                  <a:pt x="1461" y="263"/>
                </a:moveTo>
                <a:cubicBezTo>
                  <a:pt x="1453" y="263"/>
                  <a:pt x="1446" y="270"/>
                  <a:pt x="1446" y="278"/>
                </a:cubicBezTo>
                <a:cubicBezTo>
                  <a:pt x="1446" y="286"/>
                  <a:pt x="1453" y="293"/>
                  <a:pt x="1461" y="293"/>
                </a:cubicBezTo>
                <a:cubicBezTo>
                  <a:pt x="1469" y="293"/>
                  <a:pt x="1476" y="286"/>
                  <a:pt x="1476" y="278"/>
                </a:cubicBezTo>
                <a:cubicBezTo>
                  <a:pt x="1476" y="270"/>
                  <a:pt x="1469" y="263"/>
                  <a:pt x="1461" y="263"/>
                </a:cubicBezTo>
                <a:close/>
                <a:moveTo>
                  <a:pt x="1461" y="296"/>
                </a:moveTo>
                <a:cubicBezTo>
                  <a:pt x="1453" y="296"/>
                  <a:pt x="1446" y="303"/>
                  <a:pt x="1446" y="311"/>
                </a:cubicBezTo>
                <a:cubicBezTo>
                  <a:pt x="1446" y="319"/>
                  <a:pt x="1453" y="326"/>
                  <a:pt x="1461" y="326"/>
                </a:cubicBezTo>
                <a:cubicBezTo>
                  <a:pt x="1469" y="326"/>
                  <a:pt x="1476" y="319"/>
                  <a:pt x="1476" y="311"/>
                </a:cubicBezTo>
                <a:cubicBezTo>
                  <a:pt x="1476" y="303"/>
                  <a:pt x="1469" y="296"/>
                  <a:pt x="1461" y="296"/>
                </a:cubicBezTo>
                <a:close/>
                <a:moveTo>
                  <a:pt x="1461" y="329"/>
                </a:moveTo>
                <a:cubicBezTo>
                  <a:pt x="1453" y="329"/>
                  <a:pt x="1446" y="336"/>
                  <a:pt x="1446" y="344"/>
                </a:cubicBezTo>
                <a:cubicBezTo>
                  <a:pt x="1446" y="352"/>
                  <a:pt x="1453" y="359"/>
                  <a:pt x="1461" y="359"/>
                </a:cubicBezTo>
                <a:cubicBezTo>
                  <a:pt x="1469" y="359"/>
                  <a:pt x="1476" y="352"/>
                  <a:pt x="1476" y="344"/>
                </a:cubicBezTo>
                <a:cubicBezTo>
                  <a:pt x="1476" y="336"/>
                  <a:pt x="1469" y="329"/>
                  <a:pt x="1461" y="329"/>
                </a:cubicBezTo>
                <a:close/>
                <a:moveTo>
                  <a:pt x="1461" y="362"/>
                </a:moveTo>
                <a:cubicBezTo>
                  <a:pt x="1453" y="362"/>
                  <a:pt x="1446" y="369"/>
                  <a:pt x="1446" y="377"/>
                </a:cubicBezTo>
                <a:cubicBezTo>
                  <a:pt x="1446" y="385"/>
                  <a:pt x="1453" y="392"/>
                  <a:pt x="1461" y="392"/>
                </a:cubicBezTo>
                <a:cubicBezTo>
                  <a:pt x="1469" y="392"/>
                  <a:pt x="1476" y="385"/>
                  <a:pt x="1476" y="377"/>
                </a:cubicBezTo>
                <a:cubicBezTo>
                  <a:pt x="1476" y="369"/>
                  <a:pt x="1469" y="362"/>
                  <a:pt x="1461" y="362"/>
                </a:cubicBezTo>
                <a:close/>
                <a:moveTo>
                  <a:pt x="1461" y="395"/>
                </a:moveTo>
                <a:cubicBezTo>
                  <a:pt x="1453" y="395"/>
                  <a:pt x="1446" y="402"/>
                  <a:pt x="1446" y="410"/>
                </a:cubicBezTo>
                <a:cubicBezTo>
                  <a:pt x="1446" y="418"/>
                  <a:pt x="1453" y="425"/>
                  <a:pt x="1461" y="425"/>
                </a:cubicBezTo>
                <a:cubicBezTo>
                  <a:pt x="1469" y="425"/>
                  <a:pt x="1476" y="418"/>
                  <a:pt x="1476" y="410"/>
                </a:cubicBezTo>
                <a:cubicBezTo>
                  <a:pt x="1476" y="402"/>
                  <a:pt x="1469" y="395"/>
                  <a:pt x="1461" y="395"/>
                </a:cubicBezTo>
                <a:close/>
                <a:moveTo>
                  <a:pt x="1461" y="428"/>
                </a:moveTo>
                <a:cubicBezTo>
                  <a:pt x="1453" y="428"/>
                  <a:pt x="1446" y="435"/>
                  <a:pt x="1446" y="443"/>
                </a:cubicBezTo>
                <a:cubicBezTo>
                  <a:pt x="1446" y="451"/>
                  <a:pt x="1453" y="458"/>
                  <a:pt x="1461" y="458"/>
                </a:cubicBezTo>
                <a:cubicBezTo>
                  <a:pt x="1469" y="458"/>
                  <a:pt x="1476" y="451"/>
                  <a:pt x="1476" y="443"/>
                </a:cubicBezTo>
                <a:cubicBezTo>
                  <a:pt x="1476" y="435"/>
                  <a:pt x="1469" y="428"/>
                  <a:pt x="1461" y="428"/>
                </a:cubicBezTo>
                <a:close/>
                <a:moveTo>
                  <a:pt x="1461" y="461"/>
                </a:moveTo>
                <a:cubicBezTo>
                  <a:pt x="1453" y="461"/>
                  <a:pt x="1446" y="468"/>
                  <a:pt x="1446" y="476"/>
                </a:cubicBezTo>
                <a:cubicBezTo>
                  <a:pt x="1446" y="484"/>
                  <a:pt x="1453" y="491"/>
                  <a:pt x="1461" y="491"/>
                </a:cubicBezTo>
                <a:cubicBezTo>
                  <a:pt x="1469" y="491"/>
                  <a:pt x="1476" y="484"/>
                  <a:pt x="1476" y="476"/>
                </a:cubicBezTo>
                <a:cubicBezTo>
                  <a:pt x="1476" y="468"/>
                  <a:pt x="1469" y="461"/>
                  <a:pt x="1461" y="461"/>
                </a:cubicBezTo>
                <a:close/>
                <a:moveTo>
                  <a:pt x="1461" y="494"/>
                </a:moveTo>
                <a:cubicBezTo>
                  <a:pt x="1453" y="494"/>
                  <a:pt x="1446" y="500"/>
                  <a:pt x="1446" y="509"/>
                </a:cubicBezTo>
                <a:cubicBezTo>
                  <a:pt x="1446" y="517"/>
                  <a:pt x="1453" y="523"/>
                  <a:pt x="1461" y="523"/>
                </a:cubicBezTo>
                <a:cubicBezTo>
                  <a:pt x="1469" y="523"/>
                  <a:pt x="1476" y="517"/>
                  <a:pt x="1476" y="509"/>
                </a:cubicBezTo>
                <a:cubicBezTo>
                  <a:pt x="1476" y="500"/>
                  <a:pt x="1469" y="494"/>
                  <a:pt x="1461" y="494"/>
                </a:cubicBezTo>
                <a:close/>
                <a:moveTo>
                  <a:pt x="1461" y="527"/>
                </a:moveTo>
                <a:cubicBezTo>
                  <a:pt x="1453" y="527"/>
                  <a:pt x="1446" y="533"/>
                  <a:pt x="1446" y="542"/>
                </a:cubicBezTo>
                <a:cubicBezTo>
                  <a:pt x="1446" y="550"/>
                  <a:pt x="1453" y="556"/>
                  <a:pt x="1461" y="556"/>
                </a:cubicBezTo>
                <a:cubicBezTo>
                  <a:pt x="1469" y="556"/>
                  <a:pt x="1476" y="550"/>
                  <a:pt x="1476" y="542"/>
                </a:cubicBezTo>
                <a:cubicBezTo>
                  <a:pt x="1476" y="533"/>
                  <a:pt x="1469" y="527"/>
                  <a:pt x="1461" y="527"/>
                </a:cubicBezTo>
                <a:close/>
                <a:moveTo>
                  <a:pt x="1461" y="560"/>
                </a:moveTo>
                <a:cubicBezTo>
                  <a:pt x="1453" y="560"/>
                  <a:pt x="1446" y="566"/>
                  <a:pt x="1446" y="574"/>
                </a:cubicBezTo>
                <a:cubicBezTo>
                  <a:pt x="1446" y="583"/>
                  <a:pt x="1453" y="589"/>
                  <a:pt x="1461" y="589"/>
                </a:cubicBezTo>
                <a:cubicBezTo>
                  <a:pt x="1469" y="589"/>
                  <a:pt x="1476" y="583"/>
                  <a:pt x="1476" y="574"/>
                </a:cubicBezTo>
                <a:cubicBezTo>
                  <a:pt x="1476" y="566"/>
                  <a:pt x="1469" y="560"/>
                  <a:pt x="1461" y="560"/>
                </a:cubicBezTo>
                <a:close/>
                <a:moveTo>
                  <a:pt x="1461" y="593"/>
                </a:moveTo>
                <a:cubicBezTo>
                  <a:pt x="1453" y="593"/>
                  <a:pt x="1446" y="599"/>
                  <a:pt x="1446" y="607"/>
                </a:cubicBezTo>
                <a:cubicBezTo>
                  <a:pt x="1446" y="616"/>
                  <a:pt x="1453" y="622"/>
                  <a:pt x="1461" y="622"/>
                </a:cubicBezTo>
                <a:cubicBezTo>
                  <a:pt x="1469" y="622"/>
                  <a:pt x="1476" y="616"/>
                  <a:pt x="1476" y="607"/>
                </a:cubicBezTo>
                <a:cubicBezTo>
                  <a:pt x="1476" y="599"/>
                  <a:pt x="1469" y="593"/>
                  <a:pt x="1461" y="593"/>
                </a:cubicBezTo>
                <a:close/>
                <a:moveTo>
                  <a:pt x="1461" y="625"/>
                </a:moveTo>
                <a:cubicBezTo>
                  <a:pt x="1453" y="625"/>
                  <a:pt x="1446" y="632"/>
                  <a:pt x="1446" y="640"/>
                </a:cubicBezTo>
                <a:cubicBezTo>
                  <a:pt x="1446" y="648"/>
                  <a:pt x="1453" y="655"/>
                  <a:pt x="1461" y="655"/>
                </a:cubicBezTo>
                <a:cubicBezTo>
                  <a:pt x="1469" y="655"/>
                  <a:pt x="1476" y="648"/>
                  <a:pt x="1476" y="640"/>
                </a:cubicBezTo>
                <a:cubicBezTo>
                  <a:pt x="1476" y="632"/>
                  <a:pt x="1469" y="625"/>
                  <a:pt x="1461" y="625"/>
                </a:cubicBezTo>
                <a:close/>
                <a:moveTo>
                  <a:pt x="1461" y="658"/>
                </a:moveTo>
                <a:cubicBezTo>
                  <a:pt x="1453" y="658"/>
                  <a:pt x="1446" y="665"/>
                  <a:pt x="1446" y="673"/>
                </a:cubicBezTo>
                <a:cubicBezTo>
                  <a:pt x="1446" y="681"/>
                  <a:pt x="1453" y="688"/>
                  <a:pt x="1461" y="688"/>
                </a:cubicBezTo>
                <a:cubicBezTo>
                  <a:pt x="1469" y="688"/>
                  <a:pt x="1476" y="681"/>
                  <a:pt x="1476" y="673"/>
                </a:cubicBezTo>
                <a:cubicBezTo>
                  <a:pt x="1476" y="665"/>
                  <a:pt x="1469" y="658"/>
                  <a:pt x="1461" y="658"/>
                </a:cubicBezTo>
                <a:close/>
                <a:moveTo>
                  <a:pt x="1461" y="691"/>
                </a:moveTo>
                <a:cubicBezTo>
                  <a:pt x="1453" y="691"/>
                  <a:pt x="1446" y="698"/>
                  <a:pt x="1446" y="706"/>
                </a:cubicBezTo>
                <a:cubicBezTo>
                  <a:pt x="1446" y="714"/>
                  <a:pt x="1453" y="721"/>
                  <a:pt x="1461" y="721"/>
                </a:cubicBezTo>
                <a:cubicBezTo>
                  <a:pt x="1469" y="721"/>
                  <a:pt x="1476" y="714"/>
                  <a:pt x="1476" y="706"/>
                </a:cubicBezTo>
                <a:cubicBezTo>
                  <a:pt x="1476" y="698"/>
                  <a:pt x="1469" y="691"/>
                  <a:pt x="1461" y="691"/>
                </a:cubicBezTo>
                <a:close/>
                <a:moveTo>
                  <a:pt x="1461" y="724"/>
                </a:moveTo>
                <a:cubicBezTo>
                  <a:pt x="1453" y="724"/>
                  <a:pt x="1446" y="731"/>
                  <a:pt x="1446" y="739"/>
                </a:cubicBezTo>
                <a:cubicBezTo>
                  <a:pt x="1446" y="747"/>
                  <a:pt x="1453" y="754"/>
                  <a:pt x="1461" y="754"/>
                </a:cubicBezTo>
                <a:cubicBezTo>
                  <a:pt x="1469" y="754"/>
                  <a:pt x="1476" y="747"/>
                  <a:pt x="1476" y="739"/>
                </a:cubicBezTo>
                <a:cubicBezTo>
                  <a:pt x="1476" y="731"/>
                  <a:pt x="1469" y="724"/>
                  <a:pt x="1461" y="724"/>
                </a:cubicBezTo>
                <a:close/>
                <a:moveTo>
                  <a:pt x="1461" y="757"/>
                </a:moveTo>
                <a:cubicBezTo>
                  <a:pt x="1453" y="757"/>
                  <a:pt x="1446" y="764"/>
                  <a:pt x="1446" y="772"/>
                </a:cubicBezTo>
                <a:cubicBezTo>
                  <a:pt x="1446" y="780"/>
                  <a:pt x="1453" y="787"/>
                  <a:pt x="1461" y="787"/>
                </a:cubicBezTo>
                <a:cubicBezTo>
                  <a:pt x="1469" y="787"/>
                  <a:pt x="1476" y="780"/>
                  <a:pt x="1476" y="772"/>
                </a:cubicBezTo>
                <a:cubicBezTo>
                  <a:pt x="1476" y="764"/>
                  <a:pt x="1469" y="757"/>
                  <a:pt x="1461" y="757"/>
                </a:cubicBezTo>
                <a:close/>
                <a:moveTo>
                  <a:pt x="1461" y="790"/>
                </a:moveTo>
                <a:cubicBezTo>
                  <a:pt x="1453" y="790"/>
                  <a:pt x="1446" y="797"/>
                  <a:pt x="1446" y="805"/>
                </a:cubicBezTo>
                <a:cubicBezTo>
                  <a:pt x="1446" y="813"/>
                  <a:pt x="1453" y="820"/>
                  <a:pt x="1461" y="820"/>
                </a:cubicBezTo>
                <a:cubicBezTo>
                  <a:pt x="1469" y="820"/>
                  <a:pt x="1476" y="813"/>
                  <a:pt x="1476" y="805"/>
                </a:cubicBezTo>
                <a:cubicBezTo>
                  <a:pt x="1476" y="797"/>
                  <a:pt x="1469" y="790"/>
                  <a:pt x="1461" y="790"/>
                </a:cubicBezTo>
                <a:close/>
                <a:moveTo>
                  <a:pt x="1461" y="823"/>
                </a:moveTo>
                <a:cubicBezTo>
                  <a:pt x="1453" y="823"/>
                  <a:pt x="1446" y="830"/>
                  <a:pt x="1446" y="838"/>
                </a:cubicBezTo>
                <a:cubicBezTo>
                  <a:pt x="1446" y="846"/>
                  <a:pt x="1453" y="853"/>
                  <a:pt x="1461" y="853"/>
                </a:cubicBezTo>
                <a:cubicBezTo>
                  <a:pt x="1469" y="853"/>
                  <a:pt x="1476" y="846"/>
                  <a:pt x="1476" y="838"/>
                </a:cubicBezTo>
                <a:cubicBezTo>
                  <a:pt x="1476" y="830"/>
                  <a:pt x="1469" y="823"/>
                  <a:pt x="1461" y="823"/>
                </a:cubicBezTo>
                <a:close/>
                <a:moveTo>
                  <a:pt x="1461" y="856"/>
                </a:moveTo>
                <a:cubicBezTo>
                  <a:pt x="1453" y="856"/>
                  <a:pt x="1446" y="863"/>
                  <a:pt x="1446" y="871"/>
                </a:cubicBezTo>
                <a:cubicBezTo>
                  <a:pt x="1446" y="879"/>
                  <a:pt x="1453" y="886"/>
                  <a:pt x="1461" y="886"/>
                </a:cubicBezTo>
                <a:cubicBezTo>
                  <a:pt x="1469" y="886"/>
                  <a:pt x="1476" y="879"/>
                  <a:pt x="1476" y="871"/>
                </a:cubicBezTo>
                <a:cubicBezTo>
                  <a:pt x="1476" y="863"/>
                  <a:pt x="1469" y="856"/>
                  <a:pt x="1461" y="856"/>
                </a:cubicBezTo>
                <a:close/>
                <a:moveTo>
                  <a:pt x="1461" y="889"/>
                </a:moveTo>
                <a:cubicBezTo>
                  <a:pt x="1453" y="889"/>
                  <a:pt x="1446" y="895"/>
                  <a:pt x="1446" y="904"/>
                </a:cubicBezTo>
                <a:cubicBezTo>
                  <a:pt x="1446" y="912"/>
                  <a:pt x="1453" y="918"/>
                  <a:pt x="1461" y="918"/>
                </a:cubicBezTo>
                <a:cubicBezTo>
                  <a:pt x="1469" y="918"/>
                  <a:pt x="1476" y="912"/>
                  <a:pt x="1476" y="904"/>
                </a:cubicBezTo>
                <a:cubicBezTo>
                  <a:pt x="1476" y="895"/>
                  <a:pt x="1469" y="889"/>
                  <a:pt x="1461" y="889"/>
                </a:cubicBezTo>
                <a:close/>
                <a:moveTo>
                  <a:pt x="1461" y="922"/>
                </a:moveTo>
                <a:cubicBezTo>
                  <a:pt x="1453" y="922"/>
                  <a:pt x="1446" y="928"/>
                  <a:pt x="1446" y="937"/>
                </a:cubicBezTo>
                <a:cubicBezTo>
                  <a:pt x="1446" y="945"/>
                  <a:pt x="1453" y="951"/>
                  <a:pt x="1461" y="951"/>
                </a:cubicBezTo>
                <a:cubicBezTo>
                  <a:pt x="1469" y="951"/>
                  <a:pt x="1476" y="945"/>
                  <a:pt x="1476" y="937"/>
                </a:cubicBezTo>
                <a:cubicBezTo>
                  <a:pt x="1476" y="928"/>
                  <a:pt x="1469" y="922"/>
                  <a:pt x="1461" y="922"/>
                </a:cubicBezTo>
                <a:close/>
                <a:moveTo>
                  <a:pt x="1461" y="955"/>
                </a:moveTo>
                <a:cubicBezTo>
                  <a:pt x="1453" y="955"/>
                  <a:pt x="1446" y="961"/>
                  <a:pt x="1446" y="970"/>
                </a:cubicBezTo>
                <a:cubicBezTo>
                  <a:pt x="1446" y="978"/>
                  <a:pt x="1453" y="984"/>
                  <a:pt x="1461" y="984"/>
                </a:cubicBezTo>
                <a:cubicBezTo>
                  <a:pt x="1469" y="984"/>
                  <a:pt x="1476" y="978"/>
                  <a:pt x="1476" y="970"/>
                </a:cubicBezTo>
                <a:cubicBezTo>
                  <a:pt x="1476" y="961"/>
                  <a:pt x="1469" y="955"/>
                  <a:pt x="1461" y="955"/>
                </a:cubicBezTo>
                <a:close/>
                <a:moveTo>
                  <a:pt x="1461" y="988"/>
                </a:moveTo>
                <a:cubicBezTo>
                  <a:pt x="1453" y="988"/>
                  <a:pt x="1446" y="994"/>
                  <a:pt x="1446" y="1002"/>
                </a:cubicBezTo>
                <a:cubicBezTo>
                  <a:pt x="1446" y="1011"/>
                  <a:pt x="1453" y="1017"/>
                  <a:pt x="1461" y="1017"/>
                </a:cubicBezTo>
                <a:cubicBezTo>
                  <a:pt x="1469" y="1017"/>
                  <a:pt x="1476" y="1011"/>
                  <a:pt x="1476" y="1002"/>
                </a:cubicBezTo>
                <a:cubicBezTo>
                  <a:pt x="1476" y="994"/>
                  <a:pt x="1469" y="988"/>
                  <a:pt x="1461" y="988"/>
                </a:cubicBezTo>
                <a:close/>
                <a:moveTo>
                  <a:pt x="1461" y="1021"/>
                </a:moveTo>
                <a:cubicBezTo>
                  <a:pt x="1453" y="1021"/>
                  <a:pt x="1446" y="1027"/>
                  <a:pt x="1446" y="1035"/>
                </a:cubicBezTo>
                <a:cubicBezTo>
                  <a:pt x="1446" y="1044"/>
                  <a:pt x="1453" y="1050"/>
                  <a:pt x="1461" y="1050"/>
                </a:cubicBezTo>
                <a:cubicBezTo>
                  <a:pt x="1469" y="1050"/>
                  <a:pt x="1476" y="1044"/>
                  <a:pt x="1476" y="1035"/>
                </a:cubicBezTo>
                <a:cubicBezTo>
                  <a:pt x="1476" y="1027"/>
                  <a:pt x="1469" y="1021"/>
                  <a:pt x="1461" y="1021"/>
                </a:cubicBezTo>
                <a:close/>
                <a:moveTo>
                  <a:pt x="1461" y="1053"/>
                </a:moveTo>
                <a:cubicBezTo>
                  <a:pt x="1453" y="1053"/>
                  <a:pt x="1446" y="1060"/>
                  <a:pt x="1446" y="1068"/>
                </a:cubicBezTo>
                <a:cubicBezTo>
                  <a:pt x="1446" y="1076"/>
                  <a:pt x="1453" y="1083"/>
                  <a:pt x="1461" y="1083"/>
                </a:cubicBezTo>
                <a:cubicBezTo>
                  <a:pt x="1469" y="1083"/>
                  <a:pt x="1476" y="1076"/>
                  <a:pt x="1476" y="1068"/>
                </a:cubicBezTo>
                <a:cubicBezTo>
                  <a:pt x="1476" y="1060"/>
                  <a:pt x="1469" y="1053"/>
                  <a:pt x="1461" y="1053"/>
                </a:cubicBezTo>
                <a:close/>
                <a:moveTo>
                  <a:pt x="1461" y="1086"/>
                </a:moveTo>
                <a:cubicBezTo>
                  <a:pt x="1453" y="1086"/>
                  <a:pt x="1446" y="1093"/>
                  <a:pt x="1446" y="1101"/>
                </a:cubicBezTo>
                <a:cubicBezTo>
                  <a:pt x="1446" y="1109"/>
                  <a:pt x="1453" y="1116"/>
                  <a:pt x="1461" y="1116"/>
                </a:cubicBezTo>
                <a:cubicBezTo>
                  <a:pt x="1469" y="1116"/>
                  <a:pt x="1476" y="1109"/>
                  <a:pt x="1476" y="1101"/>
                </a:cubicBezTo>
                <a:cubicBezTo>
                  <a:pt x="1476" y="1093"/>
                  <a:pt x="1469" y="1086"/>
                  <a:pt x="1461" y="1086"/>
                </a:cubicBezTo>
                <a:close/>
                <a:moveTo>
                  <a:pt x="1461" y="1119"/>
                </a:moveTo>
                <a:cubicBezTo>
                  <a:pt x="1453" y="1119"/>
                  <a:pt x="1446" y="1126"/>
                  <a:pt x="1446" y="1134"/>
                </a:cubicBezTo>
                <a:cubicBezTo>
                  <a:pt x="1446" y="1142"/>
                  <a:pt x="1453" y="1149"/>
                  <a:pt x="1461" y="1149"/>
                </a:cubicBezTo>
                <a:cubicBezTo>
                  <a:pt x="1469" y="1149"/>
                  <a:pt x="1476" y="1142"/>
                  <a:pt x="1476" y="1134"/>
                </a:cubicBezTo>
                <a:cubicBezTo>
                  <a:pt x="1476" y="1126"/>
                  <a:pt x="1469" y="1119"/>
                  <a:pt x="1461" y="1119"/>
                </a:cubicBezTo>
                <a:close/>
                <a:moveTo>
                  <a:pt x="1461" y="1152"/>
                </a:moveTo>
                <a:cubicBezTo>
                  <a:pt x="1453" y="1152"/>
                  <a:pt x="1446" y="1159"/>
                  <a:pt x="1446" y="1167"/>
                </a:cubicBezTo>
                <a:cubicBezTo>
                  <a:pt x="1446" y="1175"/>
                  <a:pt x="1453" y="1182"/>
                  <a:pt x="1461" y="1182"/>
                </a:cubicBezTo>
                <a:cubicBezTo>
                  <a:pt x="1469" y="1182"/>
                  <a:pt x="1476" y="1175"/>
                  <a:pt x="1476" y="1167"/>
                </a:cubicBezTo>
                <a:cubicBezTo>
                  <a:pt x="1476" y="1159"/>
                  <a:pt x="1469" y="1152"/>
                  <a:pt x="1461" y="1152"/>
                </a:cubicBezTo>
                <a:close/>
                <a:moveTo>
                  <a:pt x="1461" y="1185"/>
                </a:moveTo>
                <a:cubicBezTo>
                  <a:pt x="1453" y="1185"/>
                  <a:pt x="1446" y="1192"/>
                  <a:pt x="1446" y="1200"/>
                </a:cubicBezTo>
                <a:cubicBezTo>
                  <a:pt x="1446" y="1208"/>
                  <a:pt x="1453" y="1215"/>
                  <a:pt x="1461" y="1215"/>
                </a:cubicBezTo>
                <a:cubicBezTo>
                  <a:pt x="1469" y="1215"/>
                  <a:pt x="1476" y="1208"/>
                  <a:pt x="1476" y="1200"/>
                </a:cubicBezTo>
                <a:cubicBezTo>
                  <a:pt x="1476" y="1192"/>
                  <a:pt x="1469" y="1185"/>
                  <a:pt x="1461" y="1185"/>
                </a:cubicBezTo>
                <a:close/>
                <a:moveTo>
                  <a:pt x="1461" y="1218"/>
                </a:moveTo>
                <a:cubicBezTo>
                  <a:pt x="1453" y="1218"/>
                  <a:pt x="1446" y="1225"/>
                  <a:pt x="1446" y="1233"/>
                </a:cubicBezTo>
                <a:cubicBezTo>
                  <a:pt x="1446" y="1241"/>
                  <a:pt x="1453" y="1248"/>
                  <a:pt x="1461" y="1248"/>
                </a:cubicBezTo>
                <a:cubicBezTo>
                  <a:pt x="1469" y="1248"/>
                  <a:pt x="1476" y="1241"/>
                  <a:pt x="1476" y="1233"/>
                </a:cubicBezTo>
                <a:cubicBezTo>
                  <a:pt x="1476" y="1225"/>
                  <a:pt x="1469" y="1218"/>
                  <a:pt x="1461" y="1218"/>
                </a:cubicBezTo>
                <a:close/>
                <a:moveTo>
                  <a:pt x="1461" y="1251"/>
                </a:moveTo>
                <a:cubicBezTo>
                  <a:pt x="1453" y="1251"/>
                  <a:pt x="1446" y="1258"/>
                  <a:pt x="1446" y="1266"/>
                </a:cubicBezTo>
                <a:cubicBezTo>
                  <a:pt x="1446" y="1274"/>
                  <a:pt x="1453" y="1281"/>
                  <a:pt x="1461" y="1281"/>
                </a:cubicBezTo>
                <a:cubicBezTo>
                  <a:pt x="1469" y="1281"/>
                  <a:pt x="1476" y="1274"/>
                  <a:pt x="1476" y="1266"/>
                </a:cubicBezTo>
                <a:cubicBezTo>
                  <a:pt x="1476" y="1258"/>
                  <a:pt x="1469" y="1251"/>
                  <a:pt x="1461" y="1251"/>
                </a:cubicBezTo>
                <a:close/>
                <a:moveTo>
                  <a:pt x="1461" y="1284"/>
                </a:moveTo>
                <a:cubicBezTo>
                  <a:pt x="1453" y="1284"/>
                  <a:pt x="1446" y="1291"/>
                  <a:pt x="1446" y="1299"/>
                </a:cubicBezTo>
                <a:cubicBezTo>
                  <a:pt x="1446" y="1307"/>
                  <a:pt x="1453" y="1314"/>
                  <a:pt x="1461" y="1314"/>
                </a:cubicBezTo>
                <a:cubicBezTo>
                  <a:pt x="1469" y="1314"/>
                  <a:pt x="1476" y="1307"/>
                  <a:pt x="1476" y="1299"/>
                </a:cubicBezTo>
                <a:cubicBezTo>
                  <a:pt x="1476" y="1291"/>
                  <a:pt x="1469" y="1284"/>
                  <a:pt x="1461" y="1284"/>
                </a:cubicBezTo>
                <a:close/>
                <a:moveTo>
                  <a:pt x="1461" y="1317"/>
                </a:moveTo>
                <a:cubicBezTo>
                  <a:pt x="1453" y="1317"/>
                  <a:pt x="1446" y="1323"/>
                  <a:pt x="1446" y="1332"/>
                </a:cubicBezTo>
                <a:cubicBezTo>
                  <a:pt x="1446" y="1340"/>
                  <a:pt x="1453" y="1346"/>
                  <a:pt x="1461" y="1346"/>
                </a:cubicBezTo>
                <a:cubicBezTo>
                  <a:pt x="1469" y="1346"/>
                  <a:pt x="1476" y="1340"/>
                  <a:pt x="1476" y="1332"/>
                </a:cubicBezTo>
                <a:cubicBezTo>
                  <a:pt x="1476" y="1323"/>
                  <a:pt x="1469" y="1317"/>
                  <a:pt x="1461" y="1317"/>
                </a:cubicBezTo>
                <a:close/>
                <a:moveTo>
                  <a:pt x="1461" y="1350"/>
                </a:moveTo>
                <a:cubicBezTo>
                  <a:pt x="1453" y="1350"/>
                  <a:pt x="1446" y="1356"/>
                  <a:pt x="1446" y="1365"/>
                </a:cubicBezTo>
                <a:cubicBezTo>
                  <a:pt x="1446" y="1373"/>
                  <a:pt x="1453" y="1379"/>
                  <a:pt x="1461" y="1379"/>
                </a:cubicBezTo>
                <a:cubicBezTo>
                  <a:pt x="1469" y="1379"/>
                  <a:pt x="1476" y="1373"/>
                  <a:pt x="1476" y="1365"/>
                </a:cubicBezTo>
                <a:cubicBezTo>
                  <a:pt x="1476" y="1356"/>
                  <a:pt x="1469" y="1350"/>
                  <a:pt x="1461" y="1350"/>
                </a:cubicBezTo>
                <a:close/>
                <a:moveTo>
                  <a:pt x="1461" y="1383"/>
                </a:moveTo>
                <a:cubicBezTo>
                  <a:pt x="1453" y="1383"/>
                  <a:pt x="1446" y="1389"/>
                  <a:pt x="1446" y="1397"/>
                </a:cubicBezTo>
                <a:cubicBezTo>
                  <a:pt x="1446" y="1406"/>
                  <a:pt x="1453" y="1412"/>
                  <a:pt x="1461" y="1412"/>
                </a:cubicBezTo>
                <a:cubicBezTo>
                  <a:pt x="1469" y="1412"/>
                  <a:pt x="1476" y="1406"/>
                  <a:pt x="1476" y="1397"/>
                </a:cubicBezTo>
                <a:cubicBezTo>
                  <a:pt x="1476" y="1389"/>
                  <a:pt x="1469" y="1383"/>
                  <a:pt x="1461" y="1383"/>
                </a:cubicBezTo>
                <a:close/>
                <a:moveTo>
                  <a:pt x="1461" y="1416"/>
                </a:moveTo>
                <a:cubicBezTo>
                  <a:pt x="1453" y="1416"/>
                  <a:pt x="1446" y="1422"/>
                  <a:pt x="1446" y="1430"/>
                </a:cubicBezTo>
                <a:cubicBezTo>
                  <a:pt x="1446" y="1439"/>
                  <a:pt x="1453" y="1445"/>
                  <a:pt x="1461" y="1445"/>
                </a:cubicBezTo>
                <a:cubicBezTo>
                  <a:pt x="1469" y="1445"/>
                  <a:pt x="1476" y="1439"/>
                  <a:pt x="1476" y="1430"/>
                </a:cubicBezTo>
                <a:cubicBezTo>
                  <a:pt x="1476" y="1422"/>
                  <a:pt x="1469" y="1416"/>
                  <a:pt x="1461" y="1416"/>
                </a:cubicBezTo>
                <a:close/>
                <a:moveTo>
                  <a:pt x="1494" y="0"/>
                </a:moveTo>
                <a:cubicBezTo>
                  <a:pt x="1485" y="0"/>
                  <a:pt x="1479" y="7"/>
                  <a:pt x="1479" y="15"/>
                </a:cubicBezTo>
                <a:cubicBezTo>
                  <a:pt x="1479" y="23"/>
                  <a:pt x="1485" y="30"/>
                  <a:pt x="1494" y="30"/>
                </a:cubicBezTo>
                <a:cubicBezTo>
                  <a:pt x="1502" y="30"/>
                  <a:pt x="1508" y="23"/>
                  <a:pt x="1508" y="15"/>
                </a:cubicBezTo>
                <a:cubicBezTo>
                  <a:pt x="1508" y="7"/>
                  <a:pt x="1502" y="0"/>
                  <a:pt x="1494" y="0"/>
                </a:cubicBezTo>
                <a:close/>
                <a:moveTo>
                  <a:pt x="1494" y="33"/>
                </a:moveTo>
                <a:cubicBezTo>
                  <a:pt x="1485" y="33"/>
                  <a:pt x="1479" y="40"/>
                  <a:pt x="1479" y="48"/>
                </a:cubicBezTo>
                <a:cubicBezTo>
                  <a:pt x="1479" y="56"/>
                  <a:pt x="1485" y="63"/>
                  <a:pt x="1494" y="63"/>
                </a:cubicBezTo>
                <a:cubicBezTo>
                  <a:pt x="1502" y="63"/>
                  <a:pt x="1508" y="56"/>
                  <a:pt x="1508" y="48"/>
                </a:cubicBezTo>
                <a:cubicBezTo>
                  <a:pt x="1508" y="40"/>
                  <a:pt x="1502" y="33"/>
                  <a:pt x="1494" y="33"/>
                </a:cubicBezTo>
                <a:close/>
                <a:moveTo>
                  <a:pt x="1494" y="66"/>
                </a:moveTo>
                <a:cubicBezTo>
                  <a:pt x="1485" y="66"/>
                  <a:pt x="1479" y="72"/>
                  <a:pt x="1479" y="81"/>
                </a:cubicBezTo>
                <a:cubicBezTo>
                  <a:pt x="1479" y="89"/>
                  <a:pt x="1485" y="95"/>
                  <a:pt x="1494" y="95"/>
                </a:cubicBezTo>
                <a:cubicBezTo>
                  <a:pt x="1502" y="95"/>
                  <a:pt x="1508" y="89"/>
                  <a:pt x="1508" y="81"/>
                </a:cubicBezTo>
                <a:cubicBezTo>
                  <a:pt x="1508" y="72"/>
                  <a:pt x="1502" y="66"/>
                  <a:pt x="1494" y="66"/>
                </a:cubicBezTo>
                <a:close/>
                <a:moveTo>
                  <a:pt x="1494" y="99"/>
                </a:moveTo>
                <a:cubicBezTo>
                  <a:pt x="1485" y="99"/>
                  <a:pt x="1479" y="105"/>
                  <a:pt x="1479" y="114"/>
                </a:cubicBezTo>
                <a:cubicBezTo>
                  <a:pt x="1479" y="122"/>
                  <a:pt x="1485" y="128"/>
                  <a:pt x="1494" y="128"/>
                </a:cubicBezTo>
                <a:cubicBezTo>
                  <a:pt x="1502" y="128"/>
                  <a:pt x="1508" y="122"/>
                  <a:pt x="1508" y="114"/>
                </a:cubicBezTo>
                <a:cubicBezTo>
                  <a:pt x="1508" y="105"/>
                  <a:pt x="1502" y="99"/>
                  <a:pt x="1494" y="99"/>
                </a:cubicBezTo>
                <a:close/>
                <a:moveTo>
                  <a:pt x="1494" y="132"/>
                </a:moveTo>
                <a:cubicBezTo>
                  <a:pt x="1485" y="132"/>
                  <a:pt x="1479" y="138"/>
                  <a:pt x="1479" y="147"/>
                </a:cubicBezTo>
                <a:cubicBezTo>
                  <a:pt x="1479" y="155"/>
                  <a:pt x="1485" y="161"/>
                  <a:pt x="1494" y="161"/>
                </a:cubicBezTo>
                <a:cubicBezTo>
                  <a:pt x="1502" y="161"/>
                  <a:pt x="1508" y="155"/>
                  <a:pt x="1508" y="147"/>
                </a:cubicBezTo>
                <a:cubicBezTo>
                  <a:pt x="1508" y="138"/>
                  <a:pt x="1502" y="132"/>
                  <a:pt x="1494" y="132"/>
                </a:cubicBezTo>
                <a:close/>
                <a:moveTo>
                  <a:pt x="1494" y="165"/>
                </a:moveTo>
                <a:cubicBezTo>
                  <a:pt x="1485" y="165"/>
                  <a:pt x="1479" y="171"/>
                  <a:pt x="1479" y="179"/>
                </a:cubicBezTo>
                <a:cubicBezTo>
                  <a:pt x="1479" y="188"/>
                  <a:pt x="1485" y="194"/>
                  <a:pt x="1494" y="194"/>
                </a:cubicBezTo>
                <a:cubicBezTo>
                  <a:pt x="1502" y="194"/>
                  <a:pt x="1508" y="188"/>
                  <a:pt x="1508" y="179"/>
                </a:cubicBezTo>
                <a:cubicBezTo>
                  <a:pt x="1508" y="171"/>
                  <a:pt x="1502" y="165"/>
                  <a:pt x="1494" y="165"/>
                </a:cubicBezTo>
                <a:close/>
                <a:moveTo>
                  <a:pt x="1494" y="198"/>
                </a:moveTo>
                <a:cubicBezTo>
                  <a:pt x="1485" y="198"/>
                  <a:pt x="1479" y="204"/>
                  <a:pt x="1479" y="212"/>
                </a:cubicBezTo>
                <a:cubicBezTo>
                  <a:pt x="1479" y="221"/>
                  <a:pt x="1485" y="227"/>
                  <a:pt x="1494" y="227"/>
                </a:cubicBezTo>
                <a:cubicBezTo>
                  <a:pt x="1502" y="227"/>
                  <a:pt x="1508" y="221"/>
                  <a:pt x="1508" y="212"/>
                </a:cubicBezTo>
                <a:cubicBezTo>
                  <a:pt x="1508" y="204"/>
                  <a:pt x="1502" y="198"/>
                  <a:pt x="1494" y="198"/>
                </a:cubicBezTo>
                <a:close/>
                <a:moveTo>
                  <a:pt x="1494" y="230"/>
                </a:moveTo>
                <a:cubicBezTo>
                  <a:pt x="1485" y="230"/>
                  <a:pt x="1479" y="237"/>
                  <a:pt x="1479" y="245"/>
                </a:cubicBezTo>
                <a:cubicBezTo>
                  <a:pt x="1479" y="253"/>
                  <a:pt x="1485" y="260"/>
                  <a:pt x="1494" y="260"/>
                </a:cubicBezTo>
                <a:cubicBezTo>
                  <a:pt x="1502" y="260"/>
                  <a:pt x="1508" y="253"/>
                  <a:pt x="1508" y="245"/>
                </a:cubicBezTo>
                <a:cubicBezTo>
                  <a:pt x="1508" y="237"/>
                  <a:pt x="1502" y="230"/>
                  <a:pt x="1494" y="230"/>
                </a:cubicBezTo>
                <a:close/>
                <a:moveTo>
                  <a:pt x="1494" y="263"/>
                </a:moveTo>
                <a:cubicBezTo>
                  <a:pt x="1485" y="263"/>
                  <a:pt x="1479" y="270"/>
                  <a:pt x="1479" y="278"/>
                </a:cubicBezTo>
                <a:cubicBezTo>
                  <a:pt x="1479" y="286"/>
                  <a:pt x="1485" y="293"/>
                  <a:pt x="1494" y="293"/>
                </a:cubicBezTo>
                <a:cubicBezTo>
                  <a:pt x="1502" y="293"/>
                  <a:pt x="1508" y="286"/>
                  <a:pt x="1508" y="278"/>
                </a:cubicBezTo>
                <a:cubicBezTo>
                  <a:pt x="1508" y="270"/>
                  <a:pt x="1502" y="263"/>
                  <a:pt x="1494" y="263"/>
                </a:cubicBezTo>
                <a:close/>
                <a:moveTo>
                  <a:pt x="1494" y="296"/>
                </a:moveTo>
                <a:cubicBezTo>
                  <a:pt x="1485" y="296"/>
                  <a:pt x="1479" y="303"/>
                  <a:pt x="1479" y="311"/>
                </a:cubicBezTo>
                <a:cubicBezTo>
                  <a:pt x="1479" y="319"/>
                  <a:pt x="1485" y="326"/>
                  <a:pt x="1494" y="326"/>
                </a:cubicBezTo>
                <a:cubicBezTo>
                  <a:pt x="1502" y="326"/>
                  <a:pt x="1508" y="319"/>
                  <a:pt x="1508" y="311"/>
                </a:cubicBezTo>
                <a:cubicBezTo>
                  <a:pt x="1508" y="303"/>
                  <a:pt x="1502" y="296"/>
                  <a:pt x="1494" y="296"/>
                </a:cubicBezTo>
                <a:close/>
                <a:moveTo>
                  <a:pt x="1494" y="329"/>
                </a:moveTo>
                <a:cubicBezTo>
                  <a:pt x="1485" y="329"/>
                  <a:pt x="1479" y="336"/>
                  <a:pt x="1479" y="344"/>
                </a:cubicBezTo>
                <a:cubicBezTo>
                  <a:pt x="1479" y="352"/>
                  <a:pt x="1485" y="359"/>
                  <a:pt x="1494" y="359"/>
                </a:cubicBezTo>
                <a:cubicBezTo>
                  <a:pt x="1502" y="359"/>
                  <a:pt x="1508" y="352"/>
                  <a:pt x="1508" y="344"/>
                </a:cubicBezTo>
                <a:cubicBezTo>
                  <a:pt x="1508" y="336"/>
                  <a:pt x="1502" y="329"/>
                  <a:pt x="1494" y="329"/>
                </a:cubicBezTo>
                <a:close/>
                <a:moveTo>
                  <a:pt x="1494" y="362"/>
                </a:moveTo>
                <a:cubicBezTo>
                  <a:pt x="1485" y="362"/>
                  <a:pt x="1479" y="369"/>
                  <a:pt x="1479" y="377"/>
                </a:cubicBezTo>
                <a:cubicBezTo>
                  <a:pt x="1479" y="385"/>
                  <a:pt x="1485" y="392"/>
                  <a:pt x="1494" y="392"/>
                </a:cubicBezTo>
                <a:cubicBezTo>
                  <a:pt x="1502" y="392"/>
                  <a:pt x="1508" y="385"/>
                  <a:pt x="1508" y="377"/>
                </a:cubicBezTo>
                <a:cubicBezTo>
                  <a:pt x="1508" y="369"/>
                  <a:pt x="1502" y="362"/>
                  <a:pt x="1494" y="362"/>
                </a:cubicBezTo>
                <a:close/>
                <a:moveTo>
                  <a:pt x="1494" y="395"/>
                </a:moveTo>
                <a:cubicBezTo>
                  <a:pt x="1485" y="395"/>
                  <a:pt x="1479" y="402"/>
                  <a:pt x="1479" y="410"/>
                </a:cubicBezTo>
                <a:cubicBezTo>
                  <a:pt x="1479" y="418"/>
                  <a:pt x="1485" y="425"/>
                  <a:pt x="1494" y="425"/>
                </a:cubicBezTo>
                <a:cubicBezTo>
                  <a:pt x="1502" y="425"/>
                  <a:pt x="1508" y="418"/>
                  <a:pt x="1508" y="410"/>
                </a:cubicBezTo>
                <a:cubicBezTo>
                  <a:pt x="1508" y="402"/>
                  <a:pt x="1502" y="395"/>
                  <a:pt x="1494" y="395"/>
                </a:cubicBezTo>
                <a:close/>
                <a:moveTo>
                  <a:pt x="1494" y="428"/>
                </a:moveTo>
                <a:cubicBezTo>
                  <a:pt x="1485" y="428"/>
                  <a:pt x="1479" y="435"/>
                  <a:pt x="1479" y="443"/>
                </a:cubicBezTo>
                <a:cubicBezTo>
                  <a:pt x="1479" y="451"/>
                  <a:pt x="1485" y="458"/>
                  <a:pt x="1494" y="458"/>
                </a:cubicBezTo>
                <a:cubicBezTo>
                  <a:pt x="1502" y="458"/>
                  <a:pt x="1508" y="451"/>
                  <a:pt x="1508" y="443"/>
                </a:cubicBezTo>
                <a:cubicBezTo>
                  <a:pt x="1508" y="435"/>
                  <a:pt x="1502" y="428"/>
                  <a:pt x="1494" y="428"/>
                </a:cubicBezTo>
                <a:close/>
                <a:moveTo>
                  <a:pt x="1494" y="461"/>
                </a:moveTo>
                <a:cubicBezTo>
                  <a:pt x="1485" y="461"/>
                  <a:pt x="1479" y="468"/>
                  <a:pt x="1479" y="476"/>
                </a:cubicBezTo>
                <a:cubicBezTo>
                  <a:pt x="1479" y="484"/>
                  <a:pt x="1485" y="491"/>
                  <a:pt x="1494" y="491"/>
                </a:cubicBezTo>
                <a:cubicBezTo>
                  <a:pt x="1502" y="491"/>
                  <a:pt x="1508" y="484"/>
                  <a:pt x="1508" y="476"/>
                </a:cubicBezTo>
                <a:cubicBezTo>
                  <a:pt x="1508" y="468"/>
                  <a:pt x="1502" y="461"/>
                  <a:pt x="1494" y="461"/>
                </a:cubicBezTo>
                <a:close/>
                <a:moveTo>
                  <a:pt x="1494" y="494"/>
                </a:moveTo>
                <a:cubicBezTo>
                  <a:pt x="1485" y="494"/>
                  <a:pt x="1479" y="500"/>
                  <a:pt x="1479" y="509"/>
                </a:cubicBezTo>
                <a:cubicBezTo>
                  <a:pt x="1479" y="517"/>
                  <a:pt x="1485" y="523"/>
                  <a:pt x="1494" y="523"/>
                </a:cubicBezTo>
                <a:cubicBezTo>
                  <a:pt x="1502" y="523"/>
                  <a:pt x="1508" y="517"/>
                  <a:pt x="1508" y="509"/>
                </a:cubicBezTo>
                <a:cubicBezTo>
                  <a:pt x="1508" y="500"/>
                  <a:pt x="1502" y="494"/>
                  <a:pt x="1494" y="494"/>
                </a:cubicBezTo>
                <a:close/>
                <a:moveTo>
                  <a:pt x="1494" y="527"/>
                </a:moveTo>
                <a:cubicBezTo>
                  <a:pt x="1485" y="527"/>
                  <a:pt x="1479" y="533"/>
                  <a:pt x="1479" y="542"/>
                </a:cubicBezTo>
                <a:cubicBezTo>
                  <a:pt x="1479" y="550"/>
                  <a:pt x="1485" y="556"/>
                  <a:pt x="1494" y="556"/>
                </a:cubicBezTo>
                <a:cubicBezTo>
                  <a:pt x="1502" y="556"/>
                  <a:pt x="1508" y="550"/>
                  <a:pt x="1508" y="542"/>
                </a:cubicBezTo>
                <a:cubicBezTo>
                  <a:pt x="1508" y="533"/>
                  <a:pt x="1502" y="527"/>
                  <a:pt x="1494" y="527"/>
                </a:cubicBezTo>
                <a:close/>
                <a:moveTo>
                  <a:pt x="1494" y="560"/>
                </a:moveTo>
                <a:cubicBezTo>
                  <a:pt x="1485" y="560"/>
                  <a:pt x="1479" y="566"/>
                  <a:pt x="1479" y="574"/>
                </a:cubicBezTo>
                <a:cubicBezTo>
                  <a:pt x="1479" y="583"/>
                  <a:pt x="1485" y="589"/>
                  <a:pt x="1494" y="589"/>
                </a:cubicBezTo>
                <a:cubicBezTo>
                  <a:pt x="1502" y="589"/>
                  <a:pt x="1508" y="583"/>
                  <a:pt x="1508" y="574"/>
                </a:cubicBezTo>
                <a:cubicBezTo>
                  <a:pt x="1508" y="566"/>
                  <a:pt x="1502" y="560"/>
                  <a:pt x="1494" y="560"/>
                </a:cubicBezTo>
                <a:close/>
                <a:moveTo>
                  <a:pt x="1494" y="593"/>
                </a:moveTo>
                <a:cubicBezTo>
                  <a:pt x="1485" y="593"/>
                  <a:pt x="1479" y="599"/>
                  <a:pt x="1479" y="607"/>
                </a:cubicBezTo>
                <a:cubicBezTo>
                  <a:pt x="1479" y="616"/>
                  <a:pt x="1485" y="622"/>
                  <a:pt x="1494" y="622"/>
                </a:cubicBezTo>
                <a:cubicBezTo>
                  <a:pt x="1502" y="622"/>
                  <a:pt x="1508" y="616"/>
                  <a:pt x="1508" y="607"/>
                </a:cubicBezTo>
                <a:cubicBezTo>
                  <a:pt x="1508" y="599"/>
                  <a:pt x="1502" y="593"/>
                  <a:pt x="1494" y="593"/>
                </a:cubicBezTo>
                <a:close/>
                <a:moveTo>
                  <a:pt x="1494" y="625"/>
                </a:moveTo>
                <a:cubicBezTo>
                  <a:pt x="1485" y="625"/>
                  <a:pt x="1479" y="632"/>
                  <a:pt x="1479" y="640"/>
                </a:cubicBezTo>
                <a:cubicBezTo>
                  <a:pt x="1479" y="648"/>
                  <a:pt x="1485" y="655"/>
                  <a:pt x="1494" y="655"/>
                </a:cubicBezTo>
                <a:cubicBezTo>
                  <a:pt x="1502" y="655"/>
                  <a:pt x="1508" y="648"/>
                  <a:pt x="1508" y="640"/>
                </a:cubicBezTo>
                <a:cubicBezTo>
                  <a:pt x="1508" y="632"/>
                  <a:pt x="1502" y="625"/>
                  <a:pt x="1494" y="625"/>
                </a:cubicBezTo>
                <a:close/>
                <a:moveTo>
                  <a:pt x="1494" y="658"/>
                </a:moveTo>
                <a:cubicBezTo>
                  <a:pt x="1485" y="658"/>
                  <a:pt x="1479" y="665"/>
                  <a:pt x="1479" y="673"/>
                </a:cubicBezTo>
                <a:cubicBezTo>
                  <a:pt x="1479" y="681"/>
                  <a:pt x="1485" y="688"/>
                  <a:pt x="1494" y="688"/>
                </a:cubicBezTo>
                <a:cubicBezTo>
                  <a:pt x="1502" y="688"/>
                  <a:pt x="1508" y="681"/>
                  <a:pt x="1508" y="673"/>
                </a:cubicBezTo>
                <a:cubicBezTo>
                  <a:pt x="1508" y="665"/>
                  <a:pt x="1502" y="658"/>
                  <a:pt x="1494" y="658"/>
                </a:cubicBezTo>
                <a:close/>
                <a:moveTo>
                  <a:pt x="1494" y="691"/>
                </a:moveTo>
                <a:cubicBezTo>
                  <a:pt x="1485" y="691"/>
                  <a:pt x="1479" y="698"/>
                  <a:pt x="1479" y="706"/>
                </a:cubicBezTo>
                <a:cubicBezTo>
                  <a:pt x="1479" y="714"/>
                  <a:pt x="1485" y="721"/>
                  <a:pt x="1494" y="721"/>
                </a:cubicBezTo>
                <a:cubicBezTo>
                  <a:pt x="1502" y="721"/>
                  <a:pt x="1508" y="714"/>
                  <a:pt x="1508" y="706"/>
                </a:cubicBezTo>
                <a:cubicBezTo>
                  <a:pt x="1508" y="698"/>
                  <a:pt x="1502" y="691"/>
                  <a:pt x="1494" y="691"/>
                </a:cubicBezTo>
                <a:close/>
                <a:moveTo>
                  <a:pt x="1494" y="724"/>
                </a:moveTo>
                <a:cubicBezTo>
                  <a:pt x="1485" y="724"/>
                  <a:pt x="1479" y="731"/>
                  <a:pt x="1479" y="739"/>
                </a:cubicBezTo>
                <a:cubicBezTo>
                  <a:pt x="1479" y="747"/>
                  <a:pt x="1485" y="754"/>
                  <a:pt x="1494" y="754"/>
                </a:cubicBezTo>
                <a:cubicBezTo>
                  <a:pt x="1502" y="754"/>
                  <a:pt x="1508" y="747"/>
                  <a:pt x="1508" y="739"/>
                </a:cubicBezTo>
                <a:cubicBezTo>
                  <a:pt x="1508" y="731"/>
                  <a:pt x="1502" y="724"/>
                  <a:pt x="1494" y="724"/>
                </a:cubicBezTo>
                <a:close/>
                <a:moveTo>
                  <a:pt x="1494" y="757"/>
                </a:moveTo>
                <a:cubicBezTo>
                  <a:pt x="1485" y="757"/>
                  <a:pt x="1479" y="764"/>
                  <a:pt x="1479" y="772"/>
                </a:cubicBezTo>
                <a:cubicBezTo>
                  <a:pt x="1479" y="780"/>
                  <a:pt x="1485" y="787"/>
                  <a:pt x="1494" y="787"/>
                </a:cubicBezTo>
                <a:cubicBezTo>
                  <a:pt x="1502" y="787"/>
                  <a:pt x="1508" y="780"/>
                  <a:pt x="1508" y="772"/>
                </a:cubicBezTo>
                <a:cubicBezTo>
                  <a:pt x="1508" y="764"/>
                  <a:pt x="1502" y="757"/>
                  <a:pt x="1494" y="757"/>
                </a:cubicBezTo>
                <a:close/>
                <a:moveTo>
                  <a:pt x="1494" y="790"/>
                </a:moveTo>
                <a:cubicBezTo>
                  <a:pt x="1485" y="790"/>
                  <a:pt x="1479" y="797"/>
                  <a:pt x="1479" y="805"/>
                </a:cubicBezTo>
                <a:cubicBezTo>
                  <a:pt x="1479" y="813"/>
                  <a:pt x="1485" y="820"/>
                  <a:pt x="1494" y="820"/>
                </a:cubicBezTo>
                <a:cubicBezTo>
                  <a:pt x="1502" y="820"/>
                  <a:pt x="1508" y="813"/>
                  <a:pt x="1508" y="805"/>
                </a:cubicBezTo>
                <a:cubicBezTo>
                  <a:pt x="1508" y="797"/>
                  <a:pt x="1502" y="790"/>
                  <a:pt x="1494" y="790"/>
                </a:cubicBezTo>
                <a:close/>
                <a:moveTo>
                  <a:pt x="1494" y="823"/>
                </a:moveTo>
                <a:cubicBezTo>
                  <a:pt x="1485" y="823"/>
                  <a:pt x="1479" y="830"/>
                  <a:pt x="1479" y="838"/>
                </a:cubicBezTo>
                <a:cubicBezTo>
                  <a:pt x="1479" y="846"/>
                  <a:pt x="1485" y="853"/>
                  <a:pt x="1494" y="853"/>
                </a:cubicBezTo>
                <a:cubicBezTo>
                  <a:pt x="1502" y="853"/>
                  <a:pt x="1508" y="846"/>
                  <a:pt x="1508" y="838"/>
                </a:cubicBezTo>
                <a:cubicBezTo>
                  <a:pt x="1508" y="830"/>
                  <a:pt x="1502" y="823"/>
                  <a:pt x="1494" y="823"/>
                </a:cubicBezTo>
                <a:close/>
                <a:moveTo>
                  <a:pt x="1494" y="856"/>
                </a:moveTo>
                <a:cubicBezTo>
                  <a:pt x="1485" y="856"/>
                  <a:pt x="1479" y="863"/>
                  <a:pt x="1479" y="871"/>
                </a:cubicBezTo>
                <a:cubicBezTo>
                  <a:pt x="1479" y="879"/>
                  <a:pt x="1485" y="886"/>
                  <a:pt x="1494" y="886"/>
                </a:cubicBezTo>
                <a:cubicBezTo>
                  <a:pt x="1502" y="886"/>
                  <a:pt x="1508" y="879"/>
                  <a:pt x="1508" y="871"/>
                </a:cubicBezTo>
                <a:cubicBezTo>
                  <a:pt x="1508" y="863"/>
                  <a:pt x="1502" y="856"/>
                  <a:pt x="1494" y="856"/>
                </a:cubicBezTo>
                <a:close/>
                <a:moveTo>
                  <a:pt x="1494" y="889"/>
                </a:moveTo>
                <a:cubicBezTo>
                  <a:pt x="1485" y="889"/>
                  <a:pt x="1479" y="895"/>
                  <a:pt x="1479" y="904"/>
                </a:cubicBezTo>
                <a:cubicBezTo>
                  <a:pt x="1479" y="912"/>
                  <a:pt x="1485" y="918"/>
                  <a:pt x="1494" y="918"/>
                </a:cubicBezTo>
                <a:cubicBezTo>
                  <a:pt x="1502" y="918"/>
                  <a:pt x="1508" y="912"/>
                  <a:pt x="1508" y="904"/>
                </a:cubicBezTo>
                <a:cubicBezTo>
                  <a:pt x="1508" y="895"/>
                  <a:pt x="1502" y="889"/>
                  <a:pt x="1494" y="889"/>
                </a:cubicBezTo>
                <a:close/>
                <a:moveTo>
                  <a:pt x="1494" y="922"/>
                </a:moveTo>
                <a:cubicBezTo>
                  <a:pt x="1485" y="922"/>
                  <a:pt x="1479" y="928"/>
                  <a:pt x="1479" y="937"/>
                </a:cubicBezTo>
                <a:cubicBezTo>
                  <a:pt x="1479" y="945"/>
                  <a:pt x="1485" y="951"/>
                  <a:pt x="1494" y="951"/>
                </a:cubicBezTo>
                <a:cubicBezTo>
                  <a:pt x="1502" y="951"/>
                  <a:pt x="1508" y="945"/>
                  <a:pt x="1508" y="937"/>
                </a:cubicBezTo>
                <a:cubicBezTo>
                  <a:pt x="1508" y="928"/>
                  <a:pt x="1502" y="922"/>
                  <a:pt x="1494" y="922"/>
                </a:cubicBezTo>
                <a:close/>
                <a:moveTo>
                  <a:pt x="1494" y="955"/>
                </a:moveTo>
                <a:cubicBezTo>
                  <a:pt x="1485" y="955"/>
                  <a:pt x="1479" y="961"/>
                  <a:pt x="1479" y="970"/>
                </a:cubicBezTo>
                <a:cubicBezTo>
                  <a:pt x="1479" y="978"/>
                  <a:pt x="1485" y="984"/>
                  <a:pt x="1494" y="984"/>
                </a:cubicBezTo>
                <a:cubicBezTo>
                  <a:pt x="1502" y="984"/>
                  <a:pt x="1508" y="978"/>
                  <a:pt x="1508" y="970"/>
                </a:cubicBezTo>
                <a:cubicBezTo>
                  <a:pt x="1508" y="961"/>
                  <a:pt x="1502" y="955"/>
                  <a:pt x="1494" y="955"/>
                </a:cubicBezTo>
                <a:close/>
                <a:moveTo>
                  <a:pt x="1494" y="988"/>
                </a:moveTo>
                <a:cubicBezTo>
                  <a:pt x="1485" y="988"/>
                  <a:pt x="1479" y="994"/>
                  <a:pt x="1479" y="1002"/>
                </a:cubicBezTo>
                <a:cubicBezTo>
                  <a:pt x="1479" y="1011"/>
                  <a:pt x="1485" y="1017"/>
                  <a:pt x="1494" y="1017"/>
                </a:cubicBezTo>
                <a:cubicBezTo>
                  <a:pt x="1502" y="1017"/>
                  <a:pt x="1508" y="1011"/>
                  <a:pt x="1508" y="1002"/>
                </a:cubicBezTo>
                <a:cubicBezTo>
                  <a:pt x="1508" y="994"/>
                  <a:pt x="1502" y="988"/>
                  <a:pt x="1494" y="988"/>
                </a:cubicBezTo>
                <a:close/>
                <a:moveTo>
                  <a:pt x="1494" y="1021"/>
                </a:moveTo>
                <a:cubicBezTo>
                  <a:pt x="1485" y="1021"/>
                  <a:pt x="1479" y="1027"/>
                  <a:pt x="1479" y="1035"/>
                </a:cubicBezTo>
                <a:cubicBezTo>
                  <a:pt x="1479" y="1044"/>
                  <a:pt x="1485" y="1050"/>
                  <a:pt x="1494" y="1050"/>
                </a:cubicBezTo>
                <a:cubicBezTo>
                  <a:pt x="1502" y="1050"/>
                  <a:pt x="1508" y="1044"/>
                  <a:pt x="1508" y="1035"/>
                </a:cubicBezTo>
                <a:cubicBezTo>
                  <a:pt x="1508" y="1027"/>
                  <a:pt x="1502" y="1021"/>
                  <a:pt x="1494" y="1021"/>
                </a:cubicBezTo>
                <a:close/>
                <a:moveTo>
                  <a:pt x="1494" y="1053"/>
                </a:moveTo>
                <a:cubicBezTo>
                  <a:pt x="1485" y="1053"/>
                  <a:pt x="1479" y="1060"/>
                  <a:pt x="1479" y="1068"/>
                </a:cubicBezTo>
                <a:cubicBezTo>
                  <a:pt x="1479" y="1076"/>
                  <a:pt x="1485" y="1083"/>
                  <a:pt x="1494" y="1083"/>
                </a:cubicBezTo>
                <a:cubicBezTo>
                  <a:pt x="1502" y="1083"/>
                  <a:pt x="1508" y="1076"/>
                  <a:pt x="1508" y="1068"/>
                </a:cubicBezTo>
                <a:cubicBezTo>
                  <a:pt x="1508" y="1060"/>
                  <a:pt x="1502" y="1053"/>
                  <a:pt x="1494" y="1053"/>
                </a:cubicBezTo>
                <a:close/>
                <a:moveTo>
                  <a:pt x="1494" y="1086"/>
                </a:moveTo>
                <a:cubicBezTo>
                  <a:pt x="1485" y="1086"/>
                  <a:pt x="1479" y="1093"/>
                  <a:pt x="1479" y="1101"/>
                </a:cubicBezTo>
                <a:cubicBezTo>
                  <a:pt x="1479" y="1109"/>
                  <a:pt x="1485" y="1116"/>
                  <a:pt x="1494" y="1116"/>
                </a:cubicBezTo>
                <a:cubicBezTo>
                  <a:pt x="1502" y="1116"/>
                  <a:pt x="1508" y="1109"/>
                  <a:pt x="1508" y="1101"/>
                </a:cubicBezTo>
                <a:cubicBezTo>
                  <a:pt x="1508" y="1093"/>
                  <a:pt x="1502" y="1086"/>
                  <a:pt x="1494" y="1086"/>
                </a:cubicBezTo>
                <a:close/>
                <a:moveTo>
                  <a:pt x="1494" y="1119"/>
                </a:moveTo>
                <a:cubicBezTo>
                  <a:pt x="1485" y="1119"/>
                  <a:pt x="1479" y="1126"/>
                  <a:pt x="1479" y="1134"/>
                </a:cubicBezTo>
                <a:cubicBezTo>
                  <a:pt x="1479" y="1142"/>
                  <a:pt x="1485" y="1149"/>
                  <a:pt x="1494" y="1149"/>
                </a:cubicBezTo>
                <a:cubicBezTo>
                  <a:pt x="1502" y="1149"/>
                  <a:pt x="1508" y="1142"/>
                  <a:pt x="1508" y="1134"/>
                </a:cubicBezTo>
                <a:cubicBezTo>
                  <a:pt x="1508" y="1126"/>
                  <a:pt x="1502" y="1119"/>
                  <a:pt x="1494" y="1119"/>
                </a:cubicBezTo>
                <a:close/>
                <a:moveTo>
                  <a:pt x="1494" y="1152"/>
                </a:moveTo>
                <a:cubicBezTo>
                  <a:pt x="1485" y="1152"/>
                  <a:pt x="1479" y="1159"/>
                  <a:pt x="1479" y="1167"/>
                </a:cubicBezTo>
                <a:cubicBezTo>
                  <a:pt x="1479" y="1175"/>
                  <a:pt x="1485" y="1182"/>
                  <a:pt x="1494" y="1182"/>
                </a:cubicBezTo>
                <a:cubicBezTo>
                  <a:pt x="1502" y="1182"/>
                  <a:pt x="1508" y="1175"/>
                  <a:pt x="1508" y="1167"/>
                </a:cubicBezTo>
                <a:cubicBezTo>
                  <a:pt x="1508" y="1159"/>
                  <a:pt x="1502" y="1152"/>
                  <a:pt x="1494" y="1152"/>
                </a:cubicBezTo>
                <a:close/>
                <a:moveTo>
                  <a:pt x="1494" y="1185"/>
                </a:moveTo>
                <a:cubicBezTo>
                  <a:pt x="1485" y="1185"/>
                  <a:pt x="1479" y="1192"/>
                  <a:pt x="1479" y="1200"/>
                </a:cubicBezTo>
                <a:cubicBezTo>
                  <a:pt x="1479" y="1208"/>
                  <a:pt x="1485" y="1215"/>
                  <a:pt x="1494" y="1215"/>
                </a:cubicBezTo>
                <a:cubicBezTo>
                  <a:pt x="1502" y="1215"/>
                  <a:pt x="1508" y="1208"/>
                  <a:pt x="1508" y="1200"/>
                </a:cubicBezTo>
                <a:cubicBezTo>
                  <a:pt x="1508" y="1192"/>
                  <a:pt x="1502" y="1185"/>
                  <a:pt x="1494" y="1185"/>
                </a:cubicBezTo>
                <a:close/>
                <a:moveTo>
                  <a:pt x="1494" y="1218"/>
                </a:moveTo>
                <a:cubicBezTo>
                  <a:pt x="1485" y="1218"/>
                  <a:pt x="1479" y="1225"/>
                  <a:pt x="1479" y="1233"/>
                </a:cubicBezTo>
                <a:cubicBezTo>
                  <a:pt x="1479" y="1241"/>
                  <a:pt x="1485" y="1248"/>
                  <a:pt x="1494" y="1248"/>
                </a:cubicBezTo>
                <a:cubicBezTo>
                  <a:pt x="1502" y="1248"/>
                  <a:pt x="1508" y="1241"/>
                  <a:pt x="1508" y="1233"/>
                </a:cubicBezTo>
                <a:cubicBezTo>
                  <a:pt x="1508" y="1225"/>
                  <a:pt x="1502" y="1218"/>
                  <a:pt x="1494" y="1218"/>
                </a:cubicBezTo>
                <a:close/>
                <a:moveTo>
                  <a:pt x="1494" y="1251"/>
                </a:moveTo>
                <a:cubicBezTo>
                  <a:pt x="1485" y="1251"/>
                  <a:pt x="1479" y="1258"/>
                  <a:pt x="1479" y="1266"/>
                </a:cubicBezTo>
                <a:cubicBezTo>
                  <a:pt x="1479" y="1274"/>
                  <a:pt x="1485" y="1281"/>
                  <a:pt x="1494" y="1281"/>
                </a:cubicBezTo>
                <a:cubicBezTo>
                  <a:pt x="1502" y="1281"/>
                  <a:pt x="1508" y="1274"/>
                  <a:pt x="1508" y="1266"/>
                </a:cubicBezTo>
                <a:cubicBezTo>
                  <a:pt x="1508" y="1258"/>
                  <a:pt x="1502" y="1251"/>
                  <a:pt x="1494" y="1251"/>
                </a:cubicBezTo>
                <a:close/>
                <a:moveTo>
                  <a:pt x="1494" y="1284"/>
                </a:moveTo>
                <a:cubicBezTo>
                  <a:pt x="1485" y="1284"/>
                  <a:pt x="1479" y="1291"/>
                  <a:pt x="1479" y="1299"/>
                </a:cubicBezTo>
                <a:cubicBezTo>
                  <a:pt x="1479" y="1307"/>
                  <a:pt x="1485" y="1314"/>
                  <a:pt x="1494" y="1314"/>
                </a:cubicBezTo>
                <a:cubicBezTo>
                  <a:pt x="1502" y="1314"/>
                  <a:pt x="1508" y="1307"/>
                  <a:pt x="1508" y="1299"/>
                </a:cubicBezTo>
                <a:cubicBezTo>
                  <a:pt x="1508" y="1291"/>
                  <a:pt x="1502" y="1284"/>
                  <a:pt x="1494" y="1284"/>
                </a:cubicBezTo>
                <a:close/>
                <a:moveTo>
                  <a:pt x="1494" y="1317"/>
                </a:moveTo>
                <a:cubicBezTo>
                  <a:pt x="1485" y="1317"/>
                  <a:pt x="1479" y="1323"/>
                  <a:pt x="1479" y="1332"/>
                </a:cubicBezTo>
                <a:cubicBezTo>
                  <a:pt x="1479" y="1340"/>
                  <a:pt x="1485" y="1346"/>
                  <a:pt x="1494" y="1346"/>
                </a:cubicBezTo>
                <a:cubicBezTo>
                  <a:pt x="1502" y="1346"/>
                  <a:pt x="1508" y="1340"/>
                  <a:pt x="1508" y="1332"/>
                </a:cubicBezTo>
                <a:cubicBezTo>
                  <a:pt x="1508" y="1323"/>
                  <a:pt x="1502" y="1317"/>
                  <a:pt x="1494" y="1317"/>
                </a:cubicBezTo>
                <a:close/>
                <a:moveTo>
                  <a:pt x="1494" y="1350"/>
                </a:moveTo>
                <a:cubicBezTo>
                  <a:pt x="1485" y="1350"/>
                  <a:pt x="1479" y="1356"/>
                  <a:pt x="1479" y="1365"/>
                </a:cubicBezTo>
                <a:cubicBezTo>
                  <a:pt x="1479" y="1373"/>
                  <a:pt x="1485" y="1379"/>
                  <a:pt x="1494" y="1379"/>
                </a:cubicBezTo>
                <a:cubicBezTo>
                  <a:pt x="1502" y="1379"/>
                  <a:pt x="1508" y="1373"/>
                  <a:pt x="1508" y="1365"/>
                </a:cubicBezTo>
                <a:cubicBezTo>
                  <a:pt x="1508" y="1356"/>
                  <a:pt x="1502" y="1350"/>
                  <a:pt x="1494" y="1350"/>
                </a:cubicBezTo>
                <a:close/>
                <a:moveTo>
                  <a:pt x="1494" y="1383"/>
                </a:moveTo>
                <a:cubicBezTo>
                  <a:pt x="1485" y="1383"/>
                  <a:pt x="1479" y="1389"/>
                  <a:pt x="1479" y="1397"/>
                </a:cubicBezTo>
                <a:cubicBezTo>
                  <a:pt x="1479" y="1406"/>
                  <a:pt x="1485" y="1412"/>
                  <a:pt x="1494" y="1412"/>
                </a:cubicBezTo>
                <a:cubicBezTo>
                  <a:pt x="1502" y="1412"/>
                  <a:pt x="1508" y="1406"/>
                  <a:pt x="1508" y="1397"/>
                </a:cubicBezTo>
                <a:cubicBezTo>
                  <a:pt x="1508" y="1389"/>
                  <a:pt x="1502" y="1383"/>
                  <a:pt x="1494" y="1383"/>
                </a:cubicBezTo>
                <a:close/>
                <a:moveTo>
                  <a:pt x="1494" y="1416"/>
                </a:moveTo>
                <a:cubicBezTo>
                  <a:pt x="1485" y="1416"/>
                  <a:pt x="1479" y="1422"/>
                  <a:pt x="1479" y="1430"/>
                </a:cubicBezTo>
                <a:cubicBezTo>
                  <a:pt x="1479" y="1439"/>
                  <a:pt x="1485" y="1445"/>
                  <a:pt x="1494" y="1445"/>
                </a:cubicBezTo>
                <a:cubicBezTo>
                  <a:pt x="1502" y="1445"/>
                  <a:pt x="1508" y="1439"/>
                  <a:pt x="1508" y="1430"/>
                </a:cubicBezTo>
                <a:cubicBezTo>
                  <a:pt x="1508" y="1422"/>
                  <a:pt x="1502" y="1416"/>
                  <a:pt x="1494" y="1416"/>
                </a:cubicBezTo>
                <a:close/>
                <a:moveTo>
                  <a:pt x="1526" y="0"/>
                </a:moveTo>
                <a:cubicBezTo>
                  <a:pt x="1518" y="0"/>
                  <a:pt x="1512" y="7"/>
                  <a:pt x="1512" y="15"/>
                </a:cubicBezTo>
                <a:cubicBezTo>
                  <a:pt x="1512" y="23"/>
                  <a:pt x="1518" y="30"/>
                  <a:pt x="1526" y="30"/>
                </a:cubicBezTo>
                <a:cubicBezTo>
                  <a:pt x="1535" y="30"/>
                  <a:pt x="1541" y="23"/>
                  <a:pt x="1541" y="15"/>
                </a:cubicBezTo>
                <a:cubicBezTo>
                  <a:pt x="1541" y="7"/>
                  <a:pt x="1535" y="0"/>
                  <a:pt x="1526" y="0"/>
                </a:cubicBezTo>
                <a:close/>
                <a:moveTo>
                  <a:pt x="1526" y="33"/>
                </a:moveTo>
                <a:cubicBezTo>
                  <a:pt x="1518" y="33"/>
                  <a:pt x="1512" y="40"/>
                  <a:pt x="1512" y="48"/>
                </a:cubicBezTo>
                <a:cubicBezTo>
                  <a:pt x="1512" y="56"/>
                  <a:pt x="1518" y="63"/>
                  <a:pt x="1526" y="63"/>
                </a:cubicBezTo>
                <a:cubicBezTo>
                  <a:pt x="1535" y="63"/>
                  <a:pt x="1541" y="56"/>
                  <a:pt x="1541" y="48"/>
                </a:cubicBezTo>
                <a:cubicBezTo>
                  <a:pt x="1541" y="40"/>
                  <a:pt x="1535" y="33"/>
                  <a:pt x="1526" y="33"/>
                </a:cubicBezTo>
                <a:close/>
                <a:moveTo>
                  <a:pt x="1526" y="66"/>
                </a:moveTo>
                <a:cubicBezTo>
                  <a:pt x="1518" y="66"/>
                  <a:pt x="1512" y="72"/>
                  <a:pt x="1512" y="81"/>
                </a:cubicBezTo>
                <a:cubicBezTo>
                  <a:pt x="1512" y="89"/>
                  <a:pt x="1518" y="95"/>
                  <a:pt x="1526" y="95"/>
                </a:cubicBezTo>
                <a:cubicBezTo>
                  <a:pt x="1535" y="95"/>
                  <a:pt x="1541" y="89"/>
                  <a:pt x="1541" y="81"/>
                </a:cubicBezTo>
                <a:cubicBezTo>
                  <a:pt x="1541" y="72"/>
                  <a:pt x="1535" y="66"/>
                  <a:pt x="1526" y="66"/>
                </a:cubicBezTo>
                <a:close/>
                <a:moveTo>
                  <a:pt x="1526" y="99"/>
                </a:moveTo>
                <a:cubicBezTo>
                  <a:pt x="1518" y="99"/>
                  <a:pt x="1512" y="105"/>
                  <a:pt x="1512" y="114"/>
                </a:cubicBezTo>
                <a:cubicBezTo>
                  <a:pt x="1512" y="122"/>
                  <a:pt x="1518" y="128"/>
                  <a:pt x="1526" y="128"/>
                </a:cubicBezTo>
                <a:cubicBezTo>
                  <a:pt x="1535" y="128"/>
                  <a:pt x="1541" y="122"/>
                  <a:pt x="1541" y="114"/>
                </a:cubicBezTo>
                <a:cubicBezTo>
                  <a:pt x="1541" y="105"/>
                  <a:pt x="1535" y="99"/>
                  <a:pt x="1526" y="99"/>
                </a:cubicBezTo>
                <a:close/>
                <a:moveTo>
                  <a:pt x="1526" y="132"/>
                </a:moveTo>
                <a:cubicBezTo>
                  <a:pt x="1518" y="132"/>
                  <a:pt x="1512" y="138"/>
                  <a:pt x="1512" y="147"/>
                </a:cubicBezTo>
                <a:cubicBezTo>
                  <a:pt x="1512" y="155"/>
                  <a:pt x="1518" y="161"/>
                  <a:pt x="1526" y="161"/>
                </a:cubicBezTo>
                <a:cubicBezTo>
                  <a:pt x="1535" y="161"/>
                  <a:pt x="1541" y="155"/>
                  <a:pt x="1541" y="147"/>
                </a:cubicBezTo>
                <a:cubicBezTo>
                  <a:pt x="1541" y="138"/>
                  <a:pt x="1535" y="132"/>
                  <a:pt x="1526" y="132"/>
                </a:cubicBezTo>
                <a:close/>
                <a:moveTo>
                  <a:pt x="1526" y="165"/>
                </a:moveTo>
                <a:cubicBezTo>
                  <a:pt x="1518" y="165"/>
                  <a:pt x="1512" y="171"/>
                  <a:pt x="1512" y="179"/>
                </a:cubicBezTo>
                <a:cubicBezTo>
                  <a:pt x="1512" y="188"/>
                  <a:pt x="1518" y="194"/>
                  <a:pt x="1526" y="194"/>
                </a:cubicBezTo>
                <a:cubicBezTo>
                  <a:pt x="1535" y="194"/>
                  <a:pt x="1541" y="188"/>
                  <a:pt x="1541" y="179"/>
                </a:cubicBezTo>
                <a:cubicBezTo>
                  <a:pt x="1541" y="171"/>
                  <a:pt x="1535" y="165"/>
                  <a:pt x="1526" y="165"/>
                </a:cubicBezTo>
                <a:close/>
                <a:moveTo>
                  <a:pt x="1526" y="198"/>
                </a:moveTo>
                <a:cubicBezTo>
                  <a:pt x="1518" y="198"/>
                  <a:pt x="1512" y="204"/>
                  <a:pt x="1512" y="212"/>
                </a:cubicBezTo>
                <a:cubicBezTo>
                  <a:pt x="1512" y="221"/>
                  <a:pt x="1518" y="227"/>
                  <a:pt x="1526" y="227"/>
                </a:cubicBezTo>
                <a:cubicBezTo>
                  <a:pt x="1535" y="227"/>
                  <a:pt x="1541" y="221"/>
                  <a:pt x="1541" y="212"/>
                </a:cubicBezTo>
                <a:cubicBezTo>
                  <a:pt x="1541" y="204"/>
                  <a:pt x="1535" y="198"/>
                  <a:pt x="1526" y="198"/>
                </a:cubicBezTo>
                <a:close/>
                <a:moveTo>
                  <a:pt x="1526" y="230"/>
                </a:moveTo>
                <a:cubicBezTo>
                  <a:pt x="1518" y="230"/>
                  <a:pt x="1512" y="237"/>
                  <a:pt x="1512" y="245"/>
                </a:cubicBezTo>
                <a:cubicBezTo>
                  <a:pt x="1512" y="253"/>
                  <a:pt x="1518" y="260"/>
                  <a:pt x="1526" y="260"/>
                </a:cubicBezTo>
                <a:cubicBezTo>
                  <a:pt x="1535" y="260"/>
                  <a:pt x="1541" y="253"/>
                  <a:pt x="1541" y="245"/>
                </a:cubicBezTo>
                <a:cubicBezTo>
                  <a:pt x="1541" y="237"/>
                  <a:pt x="1535" y="230"/>
                  <a:pt x="1526" y="230"/>
                </a:cubicBezTo>
                <a:close/>
                <a:moveTo>
                  <a:pt x="1526" y="263"/>
                </a:moveTo>
                <a:cubicBezTo>
                  <a:pt x="1518" y="263"/>
                  <a:pt x="1512" y="270"/>
                  <a:pt x="1512" y="278"/>
                </a:cubicBezTo>
                <a:cubicBezTo>
                  <a:pt x="1512" y="286"/>
                  <a:pt x="1518" y="293"/>
                  <a:pt x="1526" y="293"/>
                </a:cubicBezTo>
                <a:cubicBezTo>
                  <a:pt x="1535" y="293"/>
                  <a:pt x="1541" y="286"/>
                  <a:pt x="1541" y="278"/>
                </a:cubicBezTo>
                <a:cubicBezTo>
                  <a:pt x="1541" y="270"/>
                  <a:pt x="1535" y="263"/>
                  <a:pt x="1526" y="263"/>
                </a:cubicBezTo>
                <a:close/>
                <a:moveTo>
                  <a:pt x="1526" y="296"/>
                </a:moveTo>
                <a:cubicBezTo>
                  <a:pt x="1518" y="296"/>
                  <a:pt x="1512" y="303"/>
                  <a:pt x="1512" y="311"/>
                </a:cubicBezTo>
                <a:cubicBezTo>
                  <a:pt x="1512" y="319"/>
                  <a:pt x="1518" y="326"/>
                  <a:pt x="1526" y="326"/>
                </a:cubicBezTo>
                <a:cubicBezTo>
                  <a:pt x="1535" y="326"/>
                  <a:pt x="1541" y="319"/>
                  <a:pt x="1541" y="311"/>
                </a:cubicBezTo>
                <a:cubicBezTo>
                  <a:pt x="1541" y="303"/>
                  <a:pt x="1535" y="296"/>
                  <a:pt x="1526" y="296"/>
                </a:cubicBezTo>
                <a:close/>
                <a:moveTo>
                  <a:pt x="1526" y="329"/>
                </a:moveTo>
                <a:cubicBezTo>
                  <a:pt x="1518" y="329"/>
                  <a:pt x="1512" y="336"/>
                  <a:pt x="1512" y="344"/>
                </a:cubicBezTo>
                <a:cubicBezTo>
                  <a:pt x="1512" y="352"/>
                  <a:pt x="1518" y="359"/>
                  <a:pt x="1526" y="359"/>
                </a:cubicBezTo>
                <a:cubicBezTo>
                  <a:pt x="1535" y="359"/>
                  <a:pt x="1541" y="352"/>
                  <a:pt x="1541" y="344"/>
                </a:cubicBezTo>
                <a:cubicBezTo>
                  <a:pt x="1541" y="336"/>
                  <a:pt x="1535" y="329"/>
                  <a:pt x="1526" y="329"/>
                </a:cubicBezTo>
                <a:close/>
                <a:moveTo>
                  <a:pt x="1526" y="362"/>
                </a:moveTo>
                <a:cubicBezTo>
                  <a:pt x="1518" y="362"/>
                  <a:pt x="1512" y="369"/>
                  <a:pt x="1512" y="377"/>
                </a:cubicBezTo>
                <a:cubicBezTo>
                  <a:pt x="1512" y="385"/>
                  <a:pt x="1518" y="392"/>
                  <a:pt x="1526" y="392"/>
                </a:cubicBezTo>
                <a:cubicBezTo>
                  <a:pt x="1535" y="392"/>
                  <a:pt x="1541" y="385"/>
                  <a:pt x="1541" y="377"/>
                </a:cubicBezTo>
                <a:cubicBezTo>
                  <a:pt x="1541" y="369"/>
                  <a:pt x="1535" y="362"/>
                  <a:pt x="1526" y="362"/>
                </a:cubicBezTo>
                <a:close/>
                <a:moveTo>
                  <a:pt x="1526" y="395"/>
                </a:moveTo>
                <a:cubicBezTo>
                  <a:pt x="1518" y="395"/>
                  <a:pt x="1512" y="402"/>
                  <a:pt x="1512" y="410"/>
                </a:cubicBezTo>
                <a:cubicBezTo>
                  <a:pt x="1512" y="418"/>
                  <a:pt x="1518" y="425"/>
                  <a:pt x="1526" y="425"/>
                </a:cubicBezTo>
                <a:cubicBezTo>
                  <a:pt x="1535" y="425"/>
                  <a:pt x="1541" y="418"/>
                  <a:pt x="1541" y="410"/>
                </a:cubicBezTo>
                <a:cubicBezTo>
                  <a:pt x="1541" y="402"/>
                  <a:pt x="1535" y="395"/>
                  <a:pt x="1526" y="395"/>
                </a:cubicBezTo>
                <a:close/>
                <a:moveTo>
                  <a:pt x="1526" y="428"/>
                </a:moveTo>
                <a:cubicBezTo>
                  <a:pt x="1518" y="428"/>
                  <a:pt x="1512" y="435"/>
                  <a:pt x="1512" y="443"/>
                </a:cubicBezTo>
                <a:cubicBezTo>
                  <a:pt x="1512" y="451"/>
                  <a:pt x="1518" y="458"/>
                  <a:pt x="1526" y="458"/>
                </a:cubicBezTo>
                <a:cubicBezTo>
                  <a:pt x="1535" y="458"/>
                  <a:pt x="1541" y="451"/>
                  <a:pt x="1541" y="443"/>
                </a:cubicBezTo>
                <a:cubicBezTo>
                  <a:pt x="1541" y="435"/>
                  <a:pt x="1535" y="428"/>
                  <a:pt x="1526" y="428"/>
                </a:cubicBezTo>
                <a:close/>
                <a:moveTo>
                  <a:pt x="1526" y="461"/>
                </a:moveTo>
                <a:cubicBezTo>
                  <a:pt x="1518" y="461"/>
                  <a:pt x="1512" y="468"/>
                  <a:pt x="1512" y="476"/>
                </a:cubicBezTo>
                <a:cubicBezTo>
                  <a:pt x="1512" y="484"/>
                  <a:pt x="1518" y="491"/>
                  <a:pt x="1526" y="491"/>
                </a:cubicBezTo>
                <a:cubicBezTo>
                  <a:pt x="1535" y="491"/>
                  <a:pt x="1541" y="484"/>
                  <a:pt x="1541" y="476"/>
                </a:cubicBezTo>
                <a:cubicBezTo>
                  <a:pt x="1541" y="468"/>
                  <a:pt x="1535" y="461"/>
                  <a:pt x="1526" y="461"/>
                </a:cubicBezTo>
                <a:close/>
                <a:moveTo>
                  <a:pt x="1526" y="494"/>
                </a:moveTo>
                <a:cubicBezTo>
                  <a:pt x="1518" y="494"/>
                  <a:pt x="1512" y="500"/>
                  <a:pt x="1512" y="509"/>
                </a:cubicBezTo>
                <a:cubicBezTo>
                  <a:pt x="1512" y="517"/>
                  <a:pt x="1518" y="523"/>
                  <a:pt x="1526" y="523"/>
                </a:cubicBezTo>
                <a:cubicBezTo>
                  <a:pt x="1535" y="523"/>
                  <a:pt x="1541" y="517"/>
                  <a:pt x="1541" y="509"/>
                </a:cubicBezTo>
                <a:cubicBezTo>
                  <a:pt x="1541" y="500"/>
                  <a:pt x="1535" y="494"/>
                  <a:pt x="1526" y="494"/>
                </a:cubicBezTo>
                <a:close/>
                <a:moveTo>
                  <a:pt x="1526" y="527"/>
                </a:moveTo>
                <a:cubicBezTo>
                  <a:pt x="1518" y="527"/>
                  <a:pt x="1512" y="533"/>
                  <a:pt x="1512" y="542"/>
                </a:cubicBezTo>
                <a:cubicBezTo>
                  <a:pt x="1512" y="550"/>
                  <a:pt x="1518" y="556"/>
                  <a:pt x="1526" y="556"/>
                </a:cubicBezTo>
                <a:cubicBezTo>
                  <a:pt x="1535" y="556"/>
                  <a:pt x="1541" y="550"/>
                  <a:pt x="1541" y="542"/>
                </a:cubicBezTo>
                <a:cubicBezTo>
                  <a:pt x="1541" y="533"/>
                  <a:pt x="1535" y="527"/>
                  <a:pt x="1526" y="527"/>
                </a:cubicBezTo>
                <a:close/>
                <a:moveTo>
                  <a:pt x="1526" y="560"/>
                </a:moveTo>
                <a:cubicBezTo>
                  <a:pt x="1518" y="560"/>
                  <a:pt x="1512" y="566"/>
                  <a:pt x="1512" y="574"/>
                </a:cubicBezTo>
                <a:cubicBezTo>
                  <a:pt x="1512" y="583"/>
                  <a:pt x="1518" y="589"/>
                  <a:pt x="1526" y="589"/>
                </a:cubicBezTo>
                <a:cubicBezTo>
                  <a:pt x="1535" y="589"/>
                  <a:pt x="1541" y="583"/>
                  <a:pt x="1541" y="574"/>
                </a:cubicBezTo>
                <a:cubicBezTo>
                  <a:pt x="1541" y="566"/>
                  <a:pt x="1535" y="560"/>
                  <a:pt x="1526" y="560"/>
                </a:cubicBezTo>
                <a:close/>
                <a:moveTo>
                  <a:pt x="1526" y="593"/>
                </a:moveTo>
                <a:cubicBezTo>
                  <a:pt x="1518" y="593"/>
                  <a:pt x="1512" y="599"/>
                  <a:pt x="1512" y="607"/>
                </a:cubicBezTo>
                <a:cubicBezTo>
                  <a:pt x="1512" y="616"/>
                  <a:pt x="1518" y="622"/>
                  <a:pt x="1526" y="622"/>
                </a:cubicBezTo>
                <a:cubicBezTo>
                  <a:pt x="1535" y="622"/>
                  <a:pt x="1541" y="616"/>
                  <a:pt x="1541" y="607"/>
                </a:cubicBezTo>
                <a:cubicBezTo>
                  <a:pt x="1541" y="599"/>
                  <a:pt x="1535" y="593"/>
                  <a:pt x="1526" y="593"/>
                </a:cubicBezTo>
                <a:close/>
                <a:moveTo>
                  <a:pt x="1526" y="625"/>
                </a:moveTo>
                <a:cubicBezTo>
                  <a:pt x="1518" y="625"/>
                  <a:pt x="1512" y="632"/>
                  <a:pt x="1512" y="640"/>
                </a:cubicBezTo>
                <a:cubicBezTo>
                  <a:pt x="1512" y="648"/>
                  <a:pt x="1518" y="655"/>
                  <a:pt x="1526" y="655"/>
                </a:cubicBezTo>
                <a:cubicBezTo>
                  <a:pt x="1535" y="655"/>
                  <a:pt x="1541" y="648"/>
                  <a:pt x="1541" y="640"/>
                </a:cubicBezTo>
                <a:cubicBezTo>
                  <a:pt x="1541" y="632"/>
                  <a:pt x="1535" y="625"/>
                  <a:pt x="1526" y="625"/>
                </a:cubicBezTo>
                <a:close/>
                <a:moveTo>
                  <a:pt x="1526" y="658"/>
                </a:moveTo>
                <a:cubicBezTo>
                  <a:pt x="1518" y="658"/>
                  <a:pt x="1512" y="665"/>
                  <a:pt x="1512" y="673"/>
                </a:cubicBezTo>
                <a:cubicBezTo>
                  <a:pt x="1512" y="681"/>
                  <a:pt x="1518" y="688"/>
                  <a:pt x="1526" y="688"/>
                </a:cubicBezTo>
                <a:cubicBezTo>
                  <a:pt x="1535" y="688"/>
                  <a:pt x="1541" y="681"/>
                  <a:pt x="1541" y="673"/>
                </a:cubicBezTo>
                <a:cubicBezTo>
                  <a:pt x="1541" y="665"/>
                  <a:pt x="1535" y="658"/>
                  <a:pt x="1526" y="658"/>
                </a:cubicBezTo>
                <a:close/>
                <a:moveTo>
                  <a:pt x="1526" y="691"/>
                </a:moveTo>
                <a:cubicBezTo>
                  <a:pt x="1518" y="691"/>
                  <a:pt x="1512" y="698"/>
                  <a:pt x="1512" y="706"/>
                </a:cubicBezTo>
                <a:cubicBezTo>
                  <a:pt x="1512" y="714"/>
                  <a:pt x="1518" y="721"/>
                  <a:pt x="1526" y="721"/>
                </a:cubicBezTo>
                <a:cubicBezTo>
                  <a:pt x="1535" y="721"/>
                  <a:pt x="1541" y="714"/>
                  <a:pt x="1541" y="706"/>
                </a:cubicBezTo>
                <a:cubicBezTo>
                  <a:pt x="1541" y="698"/>
                  <a:pt x="1535" y="691"/>
                  <a:pt x="1526" y="691"/>
                </a:cubicBezTo>
                <a:close/>
                <a:moveTo>
                  <a:pt x="1526" y="724"/>
                </a:moveTo>
                <a:cubicBezTo>
                  <a:pt x="1518" y="724"/>
                  <a:pt x="1512" y="731"/>
                  <a:pt x="1512" y="739"/>
                </a:cubicBezTo>
                <a:cubicBezTo>
                  <a:pt x="1512" y="747"/>
                  <a:pt x="1518" y="754"/>
                  <a:pt x="1526" y="754"/>
                </a:cubicBezTo>
                <a:cubicBezTo>
                  <a:pt x="1535" y="754"/>
                  <a:pt x="1541" y="747"/>
                  <a:pt x="1541" y="739"/>
                </a:cubicBezTo>
                <a:cubicBezTo>
                  <a:pt x="1541" y="731"/>
                  <a:pt x="1535" y="724"/>
                  <a:pt x="1526" y="724"/>
                </a:cubicBezTo>
                <a:close/>
                <a:moveTo>
                  <a:pt x="1526" y="757"/>
                </a:moveTo>
                <a:cubicBezTo>
                  <a:pt x="1518" y="757"/>
                  <a:pt x="1512" y="764"/>
                  <a:pt x="1512" y="772"/>
                </a:cubicBezTo>
                <a:cubicBezTo>
                  <a:pt x="1512" y="780"/>
                  <a:pt x="1518" y="787"/>
                  <a:pt x="1526" y="787"/>
                </a:cubicBezTo>
                <a:cubicBezTo>
                  <a:pt x="1535" y="787"/>
                  <a:pt x="1541" y="780"/>
                  <a:pt x="1541" y="772"/>
                </a:cubicBezTo>
                <a:cubicBezTo>
                  <a:pt x="1541" y="764"/>
                  <a:pt x="1535" y="757"/>
                  <a:pt x="1526" y="757"/>
                </a:cubicBezTo>
                <a:close/>
                <a:moveTo>
                  <a:pt x="1526" y="790"/>
                </a:moveTo>
                <a:cubicBezTo>
                  <a:pt x="1518" y="790"/>
                  <a:pt x="1512" y="797"/>
                  <a:pt x="1512" y="805"/>
                </a:cubicBezTo>
                <a:cubicBezTo>
                  <a:pt x="1512" y="813"/>
                  <a:pt x="1518" y="820"/>
                  <a:pt x="1526" y="820"/>
                </a:cubicBezTo>
                <a:cubicBezTo>
                  <a:pt x="1535" y="820"/>
                  <a:pt x="1541" y="813"/>
                  <a:pt x="1541" y="805"/>
                </a:cubicBezTo>
                <a:cubicBezTo>
                  <a:pt x="1541" y="797"/>
                  <a:pt x="1535" y="790"/>
                  <a:pt x="1526" y="790"/>
                </a:cubicBezTo>
                <a:close/>
                <a:moveTo>
                  <a:pt x="1526" y="823"/>
                </a:moveTo>
                <a:cubicBezTo>
                  <a:pt x="1518" y="823"/>
                  <a:pt x="1512" y="830"/>
                  <a:pt x="1512" y="838"/>
                </a:cubicBezTo>
                <a:cubicBezTo>
                  <a:pt x="1512" y="846"/>
                  <a:pt x="1518" y="853"/>
                  <a:pt x="1526" y="853"/>
                </a:cubicBezTo>
                <a:cubicBezTo>
                  <a:pt x="1535" y="853"/>
                  <a:pt x="1541" y="846"/>
                  <a:pt x="1541" y="838"/>
                </a:cubicBezTo>
                <a:cubicBezTo>
                  <a:pt x="1541" y="830"/>
                  <a:pt x="1535" y="823"/>
                  <a:pt x="1526" y="823"/>
                </a:cubicBezTo>
                <a:close/>
                <a:moveTo>
                  <a:pt x="1526" y="856"/>
                </a:moveTo>
                <a:cubicBezTo>
                  <a:pt x="1518" y="856"/>
                  <a:pt x="1512" y="863"/>
                  <a:pt x="1512" y="871"/>
                </a:cubicBezTo>
                <a:cubicBezTo>
                  <a:pt x="1512" y="879"/>
                  <a:pt x="1518" y="886"/>
                  <a:pt x="1526" y="886"/>
                </a:cubicBezTo>
                <a:cubicBezTo>
                  <a:pt x="1535" y="886"/>
                  <a:pt x="1541" y="879"/>
                  <a:pt x="1541" y="871"/>
                </a:cubicBezTo>
                <a:cubicBezTo>
                  <a:pt x="1541" y="863"/>
                  <a:pt x="1535" y="856"/>
                  <a:pt x="1526" y="856"/>
                </a:cubicBezTo>
                <a:close/>
                <a:moveTo>
                  <a:pt x="1526" y="889"/>
                </a:moveTo>
                <a:cubicBezTo>
                  <a:pt x="1518" y="889"/>
                  <a:pt x="1512" y="895"/>
                  <a:pt x="1512" y="904"/>
                </a:cubicBezTo>
                <a:cubicBezTo>
                  <a:pt x="1512" y="912"/>
                  <a:pt x="1518" y="918"/>
                  <a:pt x="1526" y="918"/>
                </a:cubicBezTo>
                <a:cubicBezTo>
                  <a:pt x="1535" y="918"/>
                  <a:pt x="1541" y="912"/>
                  <a:pt x="1541" y="904"/>
                </a:cubicBezTo>
                <a:cubicBezTo>
                  <a:pt x="1541" y="895"/>
                  <a:pt x="1535" y="889"/>
                  <a:pt x="1526" y="889"/>
                </a:cubicBezTo>
                <a:close/>
                <a:moveTo>
                  <a:pt x="1526" y="922"/>
                </a:moveTo>
                <a:cubicBezTo>
                  <a:pt x="1518" y="922"/>
                  <a:pt x="1512" y="928"/>
                  <a:pt x="1512" y="937"/>
                </a:cubicBezTo>
                <a:cubicBezTo>
                  <a:pt x="1512" y="945"/>
                  <a:pt x="1518" y="951"/>
                  <a:pt x="1526" y="951"/>
                </a:cubicBezTo>
                <a:cubicBezTo>
                  <a:pt x="1535" y="951"/>
                  <a:pt x="1541" y="945"/>
                  <a:pt x="1541" y="937"/>
                </a:cubicBezTo>
                <a:cubicBezTo>
                  <a:pt x="1541" y="928"/>
                  <a:pt x="1535" y="922"/>
                  <a:pt x="1526" y="922"/>
                </a:cubicBezTo>
                <a:close/>
                <a:moveTo>
                  <a:pt x="1526" y="955"/>
                </a:moveTo>
                <a:cubicBezTo>
                  <a:pt x="1518" y="955"/>
                  <a:pt x="1512" y="961"/>
                  <a:pt x="1512" y="970"/>
                </a:cubicBezTo>
                <a:cubicBezTo>
                  <a:pt x="1512" y="978"/>
                  <a:pt x="1518" y="984"/>
                  <a:pt x="1526" y="984"/>
                </a:cubicBezTo>
                <a:cubicBezTo>
                  <a:pt x="1535" y="984"/>
                  <a:pt x="1541" y="978"/>
                  <a:pt x="1541" y="970"/>
                </a:cubicBezTo>
                <a:cubicBezTo>
                  <a:pt x="1541" y="961"/>
                  <a:pt x="1535" y="955"/>
                  <a:pt x="1526" y="955"/>
                </a:cubicBezTo>
                <a:close/>
                <a:moveTo>
                  <a:pt x="1526" y="988"/>
                </a:moveTo>
                <a:cubicBezTo>
                  <a:pt x="1518" y="988"/>
                  <a:pt x="1512" y="994"/>
                  <a:pt x="1512" y="1002"/>
                </a:cubicBezTo>
                <a:cubicBezTo>
                  <a:pt x="1512" y="1011"/>
                  <a:pt x="1518" y="1017"/>
                  <a:pt x="1526" y="1017"/>
                </a:cubicBezTo>
                <a:cubicBezTo>
                  <a:pt x="1535" y="1017"/>
                  <a:pt x="1541" y="1011"/>
                  <a:pt x="1541" y="1002"/>
                </a:cubicBezTo>
                <a:cubicBezTo>
                  <a:pt x="1541" y="994"/>
                  <a:pt x="1535" y="988"/>
                  <a:pt x="1526" y="988"/>
                </a:cubicBezTo>
                <a:close/>
                <a:moveTo>
                  <a:pt x="1526" y="1021"/>
                </a:moveTo>
                <a:cubicBezTo>
                  <a:pt x="1518" y="1021"/>
                  <a:pt x="1512" y="1027"/>
                  <a:pt x="1512" y="1035"/>
                </a:cubicBezTo>
                <a:cubicBezTo>
                  <a:pt x="1512" y="1044"/>
                  <a:pt x="1518" y="1050"/>
                  <a:pt x="1526" y="1050"/>
                </a:cubicBezTo>
                <a:cubicBezTo>
                  <a:pt x="1535" y="1050"/>
                  <a:pt x="1541" y="1044"/>
                  <a:pt x="1541" y="1035"/>
                </a:cubicBezTo>
                <a:cubicBezTo>
                  <a:pt x="1541" y="1027"/>
                  <a:pt x="1535" y="1021"/>
                  <a:pt x="1526" y="1021"/>
                </a:cubicBezTo>
                <a:close/>
                <a:moveTo>
                  <a:pt x="1526" y="1053"/>
                </a:moveTo>
                <a:cubicBezTo>
                  <a:pt x="1518" y="1053"/>
                  <a:pt x="1512" y="1060"/>
                  <a:pt x="1512" y="1068"/>
                </a:cubicBezTo>
                <a:cubicBezTo>
                  <a:pt x="1512" y="1076"/>
                  <a:pt x="1518" y="1083"/>
                  <a:pt x="1526" y="1083"/>
                </a:cubicBezTo>
                <a:cubicBezTo>
                  <a:pt x="1535" y="1083"/>
                  <a:pt x="1541" y="1076"/>
                  <a:pt x="1541" y="1068"/>
                </a:cubicBezTo>
                <a:cubicBezTo>
                  <a:pt x="1541" y="1060"/>
                  <a:pt x="1535" y="1053"/>
                  <a:pt x="1526" y="1053"/>
                </a:cubicBezTo>
                <a:close/>
                <a:moveTo>
                  <a:pt x="1526" y="1086"/>
                </a:moveTo>
                <a:cubicBezTo>
                  <a:pt x="1518" y="1086"/>
                  <a:pt x="1512" y="1093"/>
                  <a:pt x="1512" y="1101"/>
                </a:cubicBezTo>
                <a:cubicBezTo>
                  <a:pt x="1512" y="1109"/>
                  <a:pt x="1518" y="1116"/>
                  <a:pt x="1526" y="1116"/>
                </a:cubicBezTo>
                <a:cubicBezTo>
                  <a:pt x="1535" y="1116"/>
                  <a:pt x="1541" y="1109"/>
                  <a:pt x="1541" y="1101"/>
                </a:cubicBezTo>
                <a:cubicBezTo>
                  <a:pt x="1541" y="1093"/>
                  <a:pt x="1535" y="1086"/>
                  <a:pt x="1526" y="1086"/>
                </a:cubicBezTo>
                <a:close/>
                <a:moveTo>
                  <a:pt x="1526" y="1119"/>
                </a:moveTo>
                <a:cubicBezTo>
                  <a:pt x="1518" y="1119"/>
                  <a:pt x="1512" y="1126"/>
                  <a:pt x="1512" y="1134"/>
                </a:cubicBezTo>
                <a:cubicBezTo>
                  <a:pt x="1512" y="1142"/>
                  <a:pt x="1518" y="1149"/>
                  <a:pt x="1526" y="1149"/>
                </a:cubicBezTo>
                <a:cubicBezTo>
                  <a:pt x="1535" y="1149"/>
                  <a:pt x="1541" y="1142"/>
                  <a:pt x="1541" y="1134"/>
                </a:cubicBezTo>
                <a:cubicBezTo>
                  <a:pt x="1541" y="1126"/>
                  <a:pt x="1535" y="1119"/>
                  <a:pt x="1526" y="1119"/>
                </a:cubicBezTo>
                <a:close/>
                <a:moveTo>
                  <a:pt x="1526" y="1152"/>
                </a:moveTo>
                <a:cubicBezTo>
                  <a:pt x="1518" y="1152"/>
                  <a:pt x="1512" y="1159"/>
                  <a:pt x="1512" y="1167"/>
                </a:cubicBezTo>
                <a:cubicBezTo>
                  <a:pt x="1512" y="1175"/>
                  <a:pt x="1518" y="1182"/>
                  <a:pt x="1526" y="1182"/>
                </a:cubicBezTo>
                <a:cubicBezTo>
                  <a:pt x="1535" y="1182"/>
                  <a:pt x="1541" y="1175"/>
                  <a:pt x="1541" y="1167"/>
                </a:cubicBezTo>
                <a:cubicBezTo>
                  <a:pt x="1541" y="1159"/>
                  <a:pt x="1535" y="1152"/>
                  <a:pt x="1526" y="1152"/>
                </a:cubicBezTo>
                <a:close/>
                <a:moveTo>
                  <a:pt x="1526" y="1185"/>
                </a:moveTo>
                <a:cubicBezTo>
                  <a:pt x="1518" y="1185"/>
                  <a:pt x="1512" y="1192"/>
                  <a:pt x="1512" y="1200"/>
                </a:cubicBezTo>
                <a:cubicBezTo>
                  <a:pt x="1512" y="1208"/>
                  <a:pt x="1518" y="1215"/>
                  <a:pt x="1526" y="1215"/>
                </a:cubicBezTo>
                <a:cubicBezTo>
                  <a:pt x="1535" y="1215"/>
                  <a:pt x="1541" y="1208"/>
                  <a:pt x="1541" y="1200"/>
                </a:cubicBezTo>
                <a:cubicBezTo>
                  <a:pt x="1541" y="1192"/>
                  <a:pt x="1535" y="1185"/>
                  <a:pt x="1526" y="1185"/>
                </a:cubicBezTo>
                <a:close/>
                <a:moveTo>
                  <a:pt x="1526" y="1218"/>
                </a:moveTo>
                <a:cubicBezTo>
                  <a:pt x="1518" y="1218"/>
                  <a:pt x="1512" y="1225"/>
                  <a:pt x="1512" y="1233"/>
                </a:cubicBezTo>
                <a:cubicBezTo>
                  <a:pt x="1512" y="1241"/>
                  <a:pt x="1518" y="1248"/>
                  <a:pt x="1526" y="1248"/>
                </a:cubicBezTo>
                <a:cubicBezTo>
                  <a:pt x="1535" y="1248"/>
                  <a:pt x="1541" y="1241"/>
                  <a:pt x="1541" y="1233"/>
                </a:cubicBezTo>
                <a:cubicBezTo>
                  <a:pt x="1541" y="1225"/>
                  <a:pt x="1535" y="1218"/>
                  <a:pt x="1526" y="1218"/>
                </a:cubicBezTo>
                <a:close/>
                <a:moveTo>
                  <a:pt x="1526" y="1251"/>
                </a:moveTo>
                <a:cubicBezTo>
                  <a:pt x="1518" y="1251"/>
                  <a:pt x="1512" y="1258"/>
                  <a:pt x="1512" y="1266"/>
                </a:cubicBezTo>
                <a:cubicBezTo>
                  <a:pt x="1512" y="1274"/>
                  <a:pt x="1518" y="1281"/>
                  <a:pt x="1526" y="1281"/>
                </a:cubicBezTo>
                <a:cubicBezTo>
                  <a:pt x="1535" y="1281"/>
                  <a:pt x="1541" y="1274"/>
                  <a:pt x="1541" y="1266"/>
                </a:cubicBezTo>
                <a:cubicBezTo>
                  <a:pt x="1541" y="1258"/>
                  <a:pt x="1535" y="1251"/>
                  <a:pt x="1526" y="1251"/>
                </a:cubicBezTo>
                <a:close/>
                <a:moveTo>
                  <a:pt x="1526" y="1284"/>
                </a:moveTo>
                <a:cubicBezTo>
                  <a:pt x="1518" y="1284"/>
                  <a:pt x="1512" y="1291"/>
                  <a:pt x="1512" y="1299"/>
                </a:cubicBezTo>
                <a:cubicBezTo>
                  <a:pt x="1512" y="1307"/>
                  <a:pt x="1518" y="1314"/>
                  <a:pt x="1526" y="1314"/>
                </a:cubicBezTo>
                <a:cubicBezTo>
                  <a:pt x="1535" y="1314"/>
                  <a:pt x="1541" y="1307"/>
                  <a:pt x="1541" y="1299"/>
                </a:cubicBezTo>
                <a:cubicBezTo>
                  <a:pt x="1541" y="1291"/>
                  <a:pt x="1535" y="1284"/>
                  <a:pt x="1526" y="1284"/>
                </a:cubicBezTo>
                <a:close/>
                <a:moveTo>
                  <a:pt x="1526" y="1317"/>
                </a:moveTo>
                <a:cubicBezTo>
                  <a:pt x="1518" y="1317"/>
                  <a:pt x="1512" y="1323"/>
                  <a:pt x="1512" y="1332"/>
                </a:cubicBezTo>
                <a:cubicBezTo>
                  <a:pt x="1512" y="1340"/>
                  <a:pt x="1518" y="1346"/>
                  <a:pt x="1526" y="1346"/>
                </a:cubicBezTo>
                <a:cubicBezTo>
                  <a:pt x="1535" y="1346"/>
                  <a:pt x="1541" y="1340"/>
                  <a:pt x="1541" y="1332"/>
                </a:cubicBezTo>
                <a:cubicBezTo>
                  <a:pt x="1541" y="1323"/>
                  <a:pt x="1535" y="1317"/>
                  <a:pt x="1526" y="1317"/>
                </a:cubicBezTo>
                <a:close/>
                <a:moveTo>
                  <a:pt x="1526" y="1350"/>
                </a:moveTo>
                <a:cubicBezTo>
                  <a:pt x="1518" y="1350"/>
                  <a:pt x="1512" y="1356"/>
                  <a:pt x="1512" y="1365"/>
                </a:cubicBezTo>
                <a:cubicBezTo>
                  <a:pt x="1512" y="1373"/>
                  <a:pt x="1518" y="1379"/>
                  <a:pt x="1526" y="1379"/>
                </a:cubicBezTo>
                <a:cubicBezTo>
                  <a:pt x="1535" y="1379"/>
                  <a:pt x="1541" y="1373"/>
                  <a:pt x="1541" y="1365"/>
                </a:cubicBezTo>
                <a:cubicBezTo>
                  <a:pt x="1541" y="1356"/>
                  <a:pt x="1535" y="1350"/>
                  <a:pt x="1526" y="1350"/>
                </a:cubicBezTo>
                <a:close/>
                <a:moveTo>
                  <a:pt x="1526" y="1383"/>
                </a:moveTo>
                <a:cubicBezTo>
                  <a:pt x="1518" y="1383"/>
                  <a:pt x="1512" y="1389"/>
                  <a:pt x="1512" y="1397"/>
                </a:cubicBezTo>
                <a:cubicBezTo>
                  <a:pt x="1512" y="1406"/>
                  <a:pt x="1518" y="1412"/>
                  <a:pt x="1526" y="1412"/>
                </a:cubicBezTo>
                <a:cubicBezTo>
                  <a:pt x="1535" y="1412"/>
                  <a:pt x="1541" y="1406"/>
                  <a:pt x="1541" y="1397"/>
                </a:cubicBezTo>
                <a:cubicBezTo>
                  <a:pt x="1541" y="1389"/>
                  <a:pt x="1535" y="1383"/>
                  <a:pt x="1526" y="1383"/>
                </a:cubicBezTo>
                <a:close/>
                <a:moveTo>
                  <a:pt x="1526" y="1416"/>
                </a:moveTo>
                <a:cubicBezTo>
                  <a:pt x="1518" y="1416"/>
                  <a:pt x="1512" y="1422"/>
                  <a:pt x="1512" y="1430"/>
                </a:cubicBezTo>
                <a:cubicBezTo>
                  <a:pt x="1512" y="1439"/>
                  <a:pt x="1518" y="1445"/>
                  <a:pt x="1526" y="1445"/>
                </a:cubicBezTo>
                <a:cubicBezTo>
                  <a:pt x="1535" y="1445"/>
                  <a:pt x="1541" y="1439"/>
                  <a:pt x="1541" y="1430"/>
                </a:cubicBezTo>
                <a:cubicBezTo>
                  <a:pt x="1541" y="1422"/>
                  <a:pt x="1535" y="1416"/>
                  <a:pt x="1526" y="1416"/>
                </a:cubicBezTo>
                <a:close/>
                <a:moveTo>
                  <a:pt x="1559" y="0"/>
                </a:moveTo>
                <a:cubicBezTo>
                  <a:pt x="1551" y="0"/>
                  <a:pt x="1545" y="7"/>
                  <a:pt x="1545" y="15"/>
                </a:cubicBezTo>
                <a:cubicBezTo>
                  <a:pt x="1545" y="23"/>
                  <a:pt x="1551" y="30"/>
                  <a:pt x="1559" y="30"/>
                </a:cubicBezTo>
                <a:cubicBezTo>
                  <a:pt x="1568" y="30"/>
                  <a:pt x="1574" y="23"/>
                  <a:pt x="1574" y="15"/>
                </a:cubicBezTo>
                <a:cubicBezTo>
                  <a:pt x="1574" y="7"/>
                  <a:pt x="1568" y="0"/>
                  <a:pt x="1559" y="0"/>
                </a:cubicBezTo>
                <a:close/>
                <a:moveTo>
                  <a:pt x="1559" y="33"/>
                </a:moveTo>
                <a:cubicBezTo>
                  <a:pt x="1551" y="33"/>
                  <a:pt x="1545" y="40"/>
                  <a:pt x="1545" y="48"/>
                </a:cubicBezTo>
                <a:cubicBezTo>
                  <a:pt x="1545" y="56"/>
                  <a:pt x="1551" y="63"/>
                  <a:pt x="1559" y="63"/>
                </a:cubicBezTo>
                <a:cubicBezTo>
                  <a:pt x="1568" y="63"/>
                  <a:pt x="1574" y="56"/>
                  <a:pt x="1574" y="48"/>
                </a:cubicBezTo>
                <a:cubicBezTo>
                  <a:pt x="1574" y="40"/>
                  <a:pt x="1568" y="33"/>
                  <a:pt x="1559" y="33"/>
                </a:cubicBezTo>
                <a:close/>
                <a:moveTo>
                  <a:pt x="1559" y="66"/>
                </a:moveTo>
                <a:cubicBezTo>
                  <a:pt x="1551" y="66"/>
                  <a:pt x="1545" y="72"/>
                  <a:pt x="1545" y="81"/>
                </a:cubicBezTo>
                <a:cubicBezTo>
                  <a:pt x="1545" y="89"/>
                  <a:pt x="1551" y="95"/>
                  <a:pt x="1559" y="95"/>
                </a:cubicBezTo>
                <a:cubicBezTo>
                  <a:pt x="1568" y="95"/>
                  <a:pt x="1574" y="89"/>
                  <a:pt x="1574" y="81"/>
                </a:cubicBezTo>
                <a:cubicBezTo>
                  <a:pt x="1574" y="72"/>
                  <a:pt x="1568" y="66"/>
                  <a:pt x="1559" y="66"/>
                </a:cubicBezTo>
                <a:close/>
                <a:moveTo>
                  <a:pt x="1559" y="99"/>
                </a:moveTo>
                <a:cubicBezTo>
                  <a:pt x="1551" y="99"/>
                  <a:pt x="1545" y="105"/>
                  <a:pt x="1545" y="114"/>
                </a:cubicBezTo>
                <a:cubicBezTo>
                  <a:pt x="1545" y="122"/>
                  <a:pt x="1551" y="128"/>
                  <a:pt x="1559" y="128"/>
                </a:cubicBezTo>
                <a:cubicBezTo>
                  <a:pt x="1568" y="128"/>
                  <a:pt x="1574" y="122"/>
                  <a:pt x="1574" y="114"/>
                </a:cubicBezTo>
                <a:cubicBezTo>
                  <a:pt x="1574" y="105"/>
                  <a:pt x="1568" y="99"/>
                  <a:pt x="1559" y="99"/>
                </a:cubicBezTo>
                <a:close/>
                <a:moveTo>
                  <a:pt x="1559" y="132"/>
                </a:moveTo>
                <a:cubicBezTo>
                  <a:pt x="1551" y="132"/>
                  <a:pt x="1545" y="138"/>
                  <a:pt x="1545" y="147"/>
                </a:cubicBezTo>
                <a:cubicBezTo>
                  <a:pt x="1545" y="155"/>
                  <a:pt x="1551" y="161"/>
                  <a:pt x="1559" y="161"/>
                </a:cubicBezTo>
                <a:cubicBezTo>
                  <a:pt x="1568" y="161"/>
                  <a:pt x="1574" y="155"/>
                  <a:pt x="1574" y="147"/>
                </a:cubicBezTo>
                <a:cubicBezTo>
                  <a:pt x="1574" y="138"/>
                  <a:pt x="1568" y="132"/>
                  <a:pt x="1559" y="132"/>
                </a:cubicBezTo>
                <a:close/>
                <a:moveTo>
                  <a:pt x="1559" y="165"/>
                </a:moveTo>
                <a:cubicBezTo>
                  <a:pt x="1551" y="165"/>
                  <a:pt x="1545" y="171"/>
                  <a:pt x="1545" y="179"/>
                </a:cubicBezTo>
                <a:cubicBezTo>
                  <a:pt x="1545" y="188"/>
                  <a:pt x="1551" y="194"/>
                  <a:pt x="1559" y="194"/>
                </a:cubicBezTo>
                <a:cubicBezTo>
                  <a:pt x="1568" y="194"/>
                  <a:pt x="1574" y="188"/>
                  <a:pt x="1574" y="179"/>
                </a:cubicBezTo>
                <a:cubicBezTo>
                  <a:pt x="1574" y="171"/>
                  <a:pt x="1568" y="165"/>
                  <a:pt x="1559" y="165"/>
                </a:cubicBezTo>
                <a:close/>
                <a:moveTo>
                  <a:pt x="1559" y="198"/>
                </a:moveTo>
                <a:cubicBezTo>
                  <a:pt x="1551" y="198"/>
                  <a:pt x="1545" y="204"/>
                  <a:pt x="1545" y="212"/>
                </a:cubicBezTo>
                <a:cubicBezTo>
                  <a:pt x="1545" y="221"/>
                  <a:pt x="1551" y="227"/>
                  <a:pt x="1559" y="227"/>
                </a:cubicBezTo>
                <a:cubicBezTo>
                  <a:pt x="1568" y="227"/>
                  <a:pt x="1574" y="221"/>
                  <a:pt x="1574" y="212"/>
                </a:cubicBezTo>
                <a:cubicBezTo>
                  <a:pt x="1574" y="204"/>
                  <a:pt x="1568" y="198"/>
                  <a:pt x="1559" y="198"/>
                </a:cubicBezTo>
                <a:close/>
                <a:moveTo>
                  <a:pt x="1559" y="230"/>
                </a:moveTo>
                <a:cubicBezTo>
                  <a:pt x="1551" y="230"/>
                  <a:pt x="1545" y="237"/>
                  <a:pt x="1545" y="245"/>
                </a:cubicBezTo>
                <a:cubicBezTo>
                  <a:pt x="1545" y="253"/>
                  <a:pt x="1551" y="260"/>
                  <a:pt x="1559" y="260"/>
                </a:cubicBezTo>
                <a:cubicBezTo>
                  <a:pt x="1568" y="260"/>
                  <a:pt x="1574" y="253"/>
                  <a:pt x="1574" y="245"/>
                </a:cubicBezTo>
                <a:cubicBezTo>
                  <a:pt x="1574" y="237"/>
                  <a:pt x="1568" y="230"/>
                  <a:pt x="1559" y="230"/>
                </a:cubicBezTo>
                <a:close/>
                <a:moveTo>
                  <a:pt x="1559" y="263"/>
                </a:moveTo>
                <a:cubicBezTo>
                  <a:pt x="1551" y="263"/>
                  <a:pt x="1545" y="270"/>
                  <a:pt x="1545" y="278"/>
                </a:cubicBezTo>
                <a:cubicBezTo>
                  <a:pt x="1545" y="286"/>
                  <a:pt x="1551" y="293"/>
                  <a:pt x="1559" y="293"/>
                </a:cubicBezTo>
                <a:cubicBezTo>
                  <a:pt x="1568" y="293"/>
                  <a:pt x="1574" y="286"/>
                  <a:pt x="1574" y="278"/>
                </a:cubicBezTo>
                <a:cubicBezTo>
                  <a:pt x="1574" y="270"/>
                  <a:pt x="1568" y="263"/>
                  <a:pt x="1559" y="263"/>
                </a:cubicBezTo>
                <a:close/>
                <a:moveTo>
                  <a:pt x="1559" y="296"/>
                </a:moveTo>
                <a:cubicBezTo>
                  <a:pt x="1551" y="296"/>
                  <a:pt x="1545" y="303"/>
                  <a:pt x="1545" y="311"/>
                </a:cubicBezTo>
                <a:cubicBezTo>
                  <a:pt x="1545" y="319"/>
                  <a:pt x="1551" y="326"/>
                  <a:pt x="1559" y="326"/>
                </a:cubicBezTo>
                <a:cubicBezTo>
                  <a:pt x="1568" y="326"/>
                  <a:pt x="1574" y="319"/>
                  <a:pt x="1574" y="311"/>
                </a:cubicBezTo>
                <a:cubicBezTo>
                  <a:pt x="1574" y="303"/>
                  <a:pt x="1568" y="296"/>
                  <a:pt x="1559" y="296"/>
                </a:cubicBezTo>
                <a:close/>
                <a:moveTo>
                  <a:pt x="1559" y="329"/>
                </a:moveTo>
                <a:cubicBezTo>
                  <a:pt x="1551" y="329"/>
                  <a:pt x="1545" y="336"/>
                  <a:pt x="1545" y="344"/>
                </a:cubicBezTo>
                <a:cubicBezTo>
                  <a:pt x="1545" y="352"/>
                  <a:pt x="1551" y="359"/>
                  <a:pt x="1559" y="359"/>
                </a:cubicBezTo>
                <a:cubicBezTo>
                  <a:pt x="1568" y="359"/>
                  <a:pt x="1574" y="352"/>
                  <a:pt x="1574" y="344"/>
                </a:cubicBezTo>
                <a:cubicBezTo>
                  <a:pt x="1574" y="336"/>
                  <a:pt x="1568" y="329"/>
                  <a:pt x="1559" y="329"/>
                </a:cubicBezTo>
                <a:close/>
                <a:moveTo>
                  <a:pt x="1559" y="362"/>
                </a:moveTo>
                <a:cubicBezTo>
                  <a:pt x="1551" y="362"/>
                  <a:pt x="1545" y="369"/>
                  <a:pt x="1545" y="377"/>
                </a:cubicBezTo>
                <a:cubicBezTo>
                  <a:pt x="1545" y="385"/>
                  <a:pt x="1551" y="392"/>
                  <a:pt x="1559" y="392"/>
                </a:cubicBezTo>
                <a:cubicBezTo>
                  <a:pt x="1568" y="392"/>
                  <a:pt x="1574" y="385"/>
                  <a:pt x="1574" y="377"/>
                </a:cubicBezTo>
                <a:cubicBezTo>
                  <a:pt x="1574" y="369"/>
                  <a:pt x="1568" y="362"/>
                  <a:pt x="1559" y="362"/>
                </a:cubicBezTo>
                <a:close/>
                <a:moveTo>
                  <a:pt x="1559" y="395"/>
                </a:moveTo>
                <a:cubicBezTo>
                  <a:pt x="1551" y="395"/>
                  <a:pt x="1545" y="402"/>
                  <a:pt x="1545" y="410"/>
                </a:cubicBezTo>
                <a:cubicBezTo>
                  <a:pt x="1545" y="418"/>
                  <a:pt x="1551" y="425"/>
                  <a:pt x="1559" y="425"/>
                </a:cubicBezTo>
                <a:cubicBezTo>
                  <a:pt x="1568" y="425"/>
                  <a:pt x="1574" y="418"/>
                  <a:pt x="1574" y="410"/>
                </a:cubicBezTo>
                <a:cubicBezTo>
                  <a:pt x="1574" y="402"/>
                  <a:pt x="1568" y="395"/>
                  <a:pt x="1559" y="395"/>
                </a:cubicBezTo>
                <a:close/>
                <a:moveTo>
                  <a:pt x="1559" y="428"/>
                </a:moveTo>
                <a:cubicBezTo>
                  <a:pt x="1551" y="428"/>
                  <a:pt x="1545" y="435"/>
                  <a:pt x="1545" y="443"/>
                </a:cubicBezTo>
                <a:cubicBezTo>
                  <a:pt x="1545" y="451"/>
                  <a:pt x="1551" y="458"/>
                  <a:pt x="1559" y="458"/>
                </a:cubicBezTo>
                <a:cubicBezTo>
                  <a:pt x="1568" y="458"/>
                  <a:pt x="1574" y="451"/>
                  <a:pt x="1574" y="443"/>
                </a:cubicBezTo>
                <a:cubicBezTo>
                  <a:pt x="1574" y="435"/>
                  <a:pt x="1568" y="428"/>
                  <a:pt x="1559" y="428"/>
                </a:cubicBezTo>
                <a:close/>
                <a:moveTo>
                  <a:pt x="1559" y="461"/>
                </a:moveTo>
                <a:cubicBezTo>
                  <a:pt x="1551" y="461"/>
                  <a:pt x="1545" y="468"/>
                  <a:pt x="1545" y="476"/>
                </a:cubicBezTo>
                <a:cubicBezTo>
                  <a:pt x="1545" y="484"/>
                  <a:pt x="1551" y="491"/>
                  <a:pt x="1559" y="491"/>
                </a:cubicBezTo>
                <a:cubicBezTo>
                  <a:pt x="1568" y="491"/>
                  <a:pt x="1574" y="484"/>
                  <a:pt x="1574" y="476"/>
                </a:cubicBezTo>
                <a:cubicBezTo>
                  <a:pt x="1574" y="468"/>
                  <a:pt x="1568" y="461"/>
                  <a:pt x="1559" y="461"/>
                </a:cubicBezTo>
                <a:close/>
                <a:moveTo>
                  <a:pt x="1559" y="494"/>
                </a:moveTo>
                <a:cubicBezTo>
                  <a:pt x="1551" y="494"/>
                  <a:pt x="1545" y="500"/>
                  <a:pt x="1545" y="509"/>
                </a:cubicBezTo>
                <a:cubicBezTo>
                  <a:pt x="1545" y="517"/>
                  <a:pt x="1551" y="523"/>
                  <a:pt x="1559" y="523"/>
                </a:cubicBezTo>
                <a:cubicBezTo>
                  <a:pt x="1568" y="523"/>
                  <a:pt x="1574" y="517"/>
                  <a:pt x="1574" y="509"/>
                </a:cubicBezTo>
                <a:cubicBezTo>
                  <a:pt x="1574" y="500"/>
                  <a:pt x="1568" y="494"/>
                  <a:pt x="1559" y="494"/>
                </a:cubicBezTo>
                <a:close/>
                <a:moveTo>
                  <a:pt x="1559" y="527"/>
                </a:moveTo>
                <a:cubicBezTo>
                  <a:pt x="1551" y="527"/>
                  <a:pt x="1545" y="533"/>
                  <a:pt x="1545" y="542"/>
                </a:cubicBezTo>
                <a:cubicBezTo>
                  <a:pt x="1545" y="550"/>
                  <a:pt x="1551" y="556"/>
                  <a:pt x="1559" y="556"/>
                </a:cubicBezTo>
                <a:cubicBezTo>
                  <a:pt x="1568" y="556"/>
                  <a:pt x="1574" y="550"/>
                  <a:pt x="1574" y="542"/>
                </a:cubicBezTo>
                <a:cubicBezTo>
                  <a:pt x="1574" y="533"/>
                  <a:pt x="1568" y="527"/>
                  <a:pt x="1559" y="527"/>
                </a:cubicBezTo>
                <a:close/>
                <a:moveTo>
                  <a:pt x="1559" y="560"/>
                </a:moveTo>
                <a:cubicBezTo>
                  <a:pt x="1551" y="560"/>
                  <a:pt x="1545" y="566"/>
                  <a:pt x="1545" y="574"/>
                </a:cubicBezTo>
                <a:cubicBezTo>
                  <a:pt x="1545" y="583"/>
                  <a:pt x="1551" y="589"/>
                  <a:pt x="1559" y="589"/>
                </a:cubicBezTo>
                <a:cubicBezTo>
                  <a:pt x="1568" y="589"/>
                  <a:pt x="1574" y="583"/>
                  <a:pt x="1574" y="574"/>
                </a:cubicBezTo>
                <a:cubicBezTo>
                  <a:pt x="1574" y="566"/>
                  <a:pt x="1568" y="560"/>
                  <a:pt x="1559" y="560"/>
                </a:cubicBezTo>
                <a:close/>
                <a:moveTo>
                  <a:pt x="1559" y="593"/>
                </a:moveTo>
                <a:cubicBezTo>
                  <a:pt x="1551" y="593"/>
                  <a:pt x="1545" y="599"/>
                  <a:pt x="1545" y="607"/>
                </a:cubicBezTo>
                <a:cubicBezTo>
                  <a:pt x="1545" y="616"/>
                  <a:pt x="1551" y="622"/>
                  <a:pt x="1559" y="622"/>
                </a:cubicBezTo>
                <a:cubicBezTo>
                  <a:pt x="1568" y="622"/>
                  <a:pt x="1574" y="616"/>
                  <a:pt x="1574" y="607"/>
                </a:cubicBezTo>
                <a:cubicBezTo>
                  <a:pt x="1574" y="599"/>
                  <a:pt x="1568" y="593"/>
                  <a:pt x="1559" y="593"/>
                </a:cubicBezTo>
                <a:close/>
                <a:moveTo>
                  <a:pt x="1559" y="625"/>
                </a:moveTo>
                <a:cubicBezTo>
                  <a:pt x="1551" y="625"/>
                  <a:pt x="1545" y="632"/>
                  <a:pt x="1545" y="640"/>
                </a:cubicBezTo>
                <a:cubicBezTo>
                  <a:pt x="1545" y="648"/>
                  <a:pt x="1551" y="655"/>
                  <a:pt x="1559" y="655"/>
                </a:cubicBezTo>
                <a:cubicBezTo>
                  <a:pt x="1568" y="655"/>
                  <a:pt x="1574" y="648"/>
                  <a:pt x="1574" y="640"/>
                </a:cubicBezTo>
                <a:cubicBezTo>
                  <a:pt x="1574" y="632"/>
                  <a:pt x="1568" y="625"/>
                  <a:pt x="1559" y="625"/>
                </a:cubicBezTo>
                <a:close/>
                <a:moveTo>
                  <a:pt x="1559" y="658"/>
                </a:moveTo>
                <a:cubicBezTo>
                  <a:pt x="1551" y="658"/>
                  <a:pt x="1545" y="665"/>
                  <a:pt x="1545" y="673"/>
                </a:cubicBezTo>
                <a:cubicBezTo>
                  <a:pt x="1545" y="681"/>
                  <a:pt x="1551" y="688"/>
                  <a:pt x="1559" y="688"/>
                </a:cubicBezTo>
                <a:cubicBezTo>
                  <a:pt x="1568" y="688"/>
                  <a:pt x="1574" y="681"/>
                  <a:pt x="1574" y="673"/>
                </a:cubicBezTo>
                <a:cubicBezTo>
                  <a:pt x="1574" y="665"/>
                  <a:pt x="1568" y="658"/>
                  <a:pt x="1559" y="658"/>
                </a:cubicBezTo>
                <a:close/>
                <a:moveTo>
                  <a:pt x="1559" y="691"/>
                </a:moveTo>
                <a:cubicBezTo>
                  <a:pt x="1551" y="691"/>
                  <a:pt x="1545" y="698"/>
                  <a:pt x="1545" y="706"/>
                </a:cubicBezTo>
                <a:cubicBezTo>
                  <a:pt x="1545" y="714"/>
                  <a:pt x="1551" y="721"/>
                  <a:pt x="1559" y="721"/>
                </a:cubicBezTo>
                <a:cubicBezTo>
                  <a:pt x="1568" y="721"/>
                  <a:pt x="1574" y="714"/>
                  <a:pt x="1574" y="706"/>
                </a:cubicBezTo>
                <a:cubicBezTo>
                  <a:pt x="1574" y="698"/>
                  <a:pt x="1568" y="691"/>
                  <a:pt x="1559" y="691"/>
                </a:cubicBezTo>
                <a:close/>
                <a:moveTo>
                  <a:pt x="1559" y="724"/>
                </a:moveTo>
                <a:cubicBezTo>
                  <a:pt x="1551" y="724"/>
                  <a:pt x="1545" y="731"/>
                  <a:pt x="1545" y="739"/>
                </a:cubicBezTo>
                <a:cubicBezTo>
                  <a:pt x="1545" y="747"/>
                  <a:pt x="1551" y="754"/>
                  <a:pt x="1559" y="754"/>
                </a:cubicBezTo>
                <a:cubicBezTo>
                  <a:pt x="1568" y="754"/>
                  <a:pt x="1574" y="747"/>
                  <a:pt x="1574" y="739"/>
                </a:cubicBezTo>
                <a:cubicBezTo>
                  <a:pt x="1574" y="731"/>
                  <a:pt x="1568" y="724"/>
                  <a:pt x="1559" y="724"/>
                </a:cubicBezTo>
                <a:close/>
                <a:moveTo>
                  <a:pt x="1559" y="757"/>
                </a:moveTo>
                <a:cubicBezTo>
                  <a:pt x="1551" y="757"/>
                  <a:pt x="1545" y="764"/>
                  <a:pt x="1545" y="772"/>
                </a:cubicBezTo>
                <a:cubicBezTo>
                  <a:pt x="1545" y="780"/>
                  <a:pt x="1551" y="787"/>
                  <a:pt x="1559" y="787"/>
                </a:cubicBezTo>
                <a:cubicBezTo>
                  <a:pt x="1568" y="787"/>
                  <a:pt x="1574" y="780"/>
                  <a:pt x="1574" y="772"/>
                </a:cubicBezTo>
                <a:cubicBezTo>
                  <a:pt x="1574" y="764"/>
                  <a:pt x="1568" y="757"/>
                  <a:pt x="1559" y="757"/>
                </a:cubicBezTo>
                <a:close/>
                <a:moveTo>
                  <a:pt x="1559" y="790"/>
                </a:moveTo>
                <a:cubicBezTo>
                  <a:pt x="1551" y="790"/>
                  <a:pt x="1545" y="797"/>
                  <a:pt x="1545" y="805"/>
                </a:cubicBezTo>
                <a:cubicBezTo>
                  <a:pt x="1545" y="813"/>
                  <a:pt x="1551" y="820"/>
                  <a:pt x="1559" y="820"/>
                </a:cubicBezTo>
                <a:cubicBezTo>
                  <a:pt x="1568" y="820"/>
                  <a:pt x="1574" y="813"/>
                  <a:pt x="1574" y="805"/>
                </a:cubicBezTo>
                <a:cubicBezTo>
                  <a:pt x="1574" y="797"/>
                  <a:pt x="1568" y="790"/>
                  <a:pt x="1559" y="790"/>
                </a:cubicBezTo>
                <a:close/>
                <a:moveTo>
                  <a:pt x="1559" y="823"/>
                </a:moveTo>
                <a:cubicBezTo>
                  <a:pt x="1551" y="823"/>
                  <a:pt x="1545" y="830"/>
                  <a:pt x="1545" y="838"/>
                </a:cubicBezTo>
                <a:cubicBezTo>
                  <a:pt x="1545" y="846"/>
                  <a:pt x="1551" y="853"/>
                  <a:pt x="1559" y="853"/>
                </a:cubicBezTo>
                <a:cubicBezTo>
                  <a:pt x="1568" y="853"/>
                  <a:pt x="1574" y="846"/>
                  <a:pt x="1574" y="838"/>
                </a:cubicBezTo>
                <a:cubicBezTo>
                  <a:pt x="1574" y="830"/>
                  <a:pt x="1568" y="823"/>
                  <a:pt x="1559" y="823"/>
                </a:cubicBezTo>
                <a:close/>
                <a:moveTo>
                  <a:pt x="1559" y="856"/>
                </a:moveTo>
                <a:cubicBezTo>
                  <a:pt x="1551" y="856"/>
                  <a:pt x="1545" y="863"/>
                  <a:pt x="1545" y="871"/>
                </a:cubicBezTo>
                <a:cubicBezTo>
                  <a:pt x="1545" y="879"/>
                  <a:pt x="1551" y="886"/>
                  <a:pt x="1559" y="886"/>
                </a:cubicBezTo>
                <a:cubicBezTo>
                  <a:pt x="1568" y="886"/>
                  <a:pt x="1574" y="879"/>
                  <a:pt x="1574" y="871"/>
                </a:cubicBezTo>
                <a:cubicBezTo>
                  <a:pt x="1574" y="863"/>
                  <a:pt x="1568" y="856"/>
                  <a:pt x="1559" y="856"/>
                </a:cubicBezTo>
                <a:close/>
                <a:moveTo>
                  <a:pt x="1559" y="889"/>
                </a:moveTo>
                <a:cubicBezTo>
                  <a:pt x="1551" y="889"/>
                  <a:pt x="1545" y="895"/>
                  <a:pt x="1545" y="904"/>
                </a:cubicBezTo>
                <a:cubicBezTo>
                  <a:pt x="1545" y="912"/>
                  <a:pt x="1551" y="918"/>
                  <a:pt x="1559" y="918"/>
                </a:cubicBezTo>
                <a:cubicBezTo>
                  <a:pt x="1568" y="918"/>
                  <a:pt x="1574" y="912"/>
                  <a:pt x="1574" y="904"/>
                </a:cubicBezTo>
                <a:cubicBezTo>
                  <a:pt x="1574" y="895"/>
                  <a:pt x="1568" y="889"/>
                  <a:pt x="1559" y="889"/>
                </a:cubicBezTo>
                <a:close/>
                <a:moveTo>
                  <a:pt x="1559" y="922"/>
                </a:moveTo>
                <a:cubicBezTo>
                  <a:pt x="1551" y="922"/>
                  <a:pt x="1545" y="928"/>
                  <a:pt x="1545" y="937"/>
                </a:cubicBezTo>
                <a:cubicBezTo>
                  <a:pt x="1545" y="945"/>
                  <a:pt x="1551" y="951"/>
                  <a:pt x="1559" y="951"/>
                </a:cubicBezTo>
                <a:cubicBezTo>
                  <a:pt x="1568" y="951"/>
                  <a:pt x="1574" y="945"/>
                  <a:pt x="1574" y="937"/>
                </a:cubicBezTo>
                <a:cubicBezTo>
                  <a:pt x="1574" y="928"/>
                  <a:pt x="1568" y="922"/>
                  <a:pt x="1559" y="922"/>
                </a:cubicBezTo>
                <a:close/>
                <a:moveTo>
                  <a:pt x="1559" y="955"/>
                </a:moveTo>
                <a:cubicBezTo>
                  <a:pt x="1551" y="955"/>
                  <a:pt x="1545" y="961"/>
                  <a:pt x="1545" y="970"/>
                </a:cubicBezTo>
                <a:cubicBezTo>
                  <a:pt x="1545" y="978"/>
                  <a:pt x="1551" y="984"/>
                  <a:pt x="1559" y="984"/>
                </a:cubicBezTo>
                <a:cubicBezTo>
                  <a:pt x="1568" y="984"/>
                  <a:pt x="1574" y="978"/>
                  <a:pt x="1574" y="970"/>
                </a:cubicBezTo>
                <a:cubicBezTo>
                  <a:pt x="1574" y="961"/>
                  <a:pt x="1568" y="955"/>
                  <a:pt x="1559" y="955"/>
                </a:cubicBezTo>
                <a:close/>
                <a:moveTo>
                  <a:pt x="1559" y="988"/>
                </a:moveTo>
                <a:cubicBezTo>
                  <a:pt x="1551" y="988"/>
                  <a:pt x="1545" y="994"/>
                  <a:pt x="1545" y="1002"/>
                </a:cubicBezTo>
                <a:cubicBezTo>
                  <a:pt x="1545" y="1011"/>
                  <a:pt x="1551" y="1017"/>
                  <a:pt x="1559" y="1017"/>
                </a:cubicBezTo>
                <a:cubicBezTo>
                  <a:pt x="1568" y="1017"/>
                  <a:pt x="1574" y="1011"/>
                  <a:pt x="1574" y="1002"/>
                </a:cubicBezTo>
                <a:cubicBezTo>
                  <a:pt x="1574" y="994"/>
                  <a:pt x="1568" y="988"/>
                  <a:pt x="1559" y="988"/>
                </a:cubicBezTo>
                <a:close/>
                <a:moveTo>
                  <a:pt x="1559" y="1021"/>
                </a:moveTo>
                <a:cubicBezTo>
                  <a:pt x="1551" y="1021"/>
                  <a:pt x="1545" y="1027"/>
                  <a:pt x="1545" y="1035"/>
                </a:cubicBezTo>
                <a:cubicBezTo>
                  <a:pt x="1545" y="1044"/>
                  <a:pt x="1551" y="1050"/>
                  <a:pt x="1559" y="1050"/>
                </a:cubicBezTo>
                <a:cubicBezTo>
                  <a:pt x="1568" y="1050"/>
                  <a:pt x="1574" y="1044"/>
                  <a:pt x="1574" y="1035"/>
                </a:cubicBezTo>
                <a:cubicBezTo>
                  <a:pt x="1574" y="1027"/>
                  <a:pt x="1568" y="1021"/>
                  <a:pt x="1559" y="1021"/>
                </a:cubicBezTo>
                <a:close/>
                <a:moveTo>
                  <a:pt x="1559" y="1053"/>
                </a:moveTo>
                <a:cubicBezTo>
                  <a:pt x="1551" y="1053"/>
                  <a:pt x="1545" y="1060"/>
                  <a:pt x="1545" y="1068"/>
                </a:cubicBezTo>
                <a:cubicBezTo>
                  <a:pt x="1545" y="1076"/>
                  <a:pt x="1551" y="1083"/>
                  <a:pt x="1559" y="1083"/>
                </a:cubicBezTo>
                <a:cubicBezTo>
                  <a:pt x="1568" y="1083"/>
                  <a:pt x="1574" y="1076"/>
                  <a:pt x="1574" y="1068"/>
                </a:cubicBezTo>
                <a:cubicBezTo>
                  <a:pt x="1574" y="1060"/>
                  <a:pt x="1568" y="1053"/>
                  <a:pt x="1559" y="1053"/>
                </a:cubicBezTo>
                <a:close/>
                <a:moveTo>
                  <a:pt x="1559" y="1086"/>
                </a:moveTo>
                <a:cubicBezTo>
                  <a:pt x="1551" y="1086"/>
                  <a:pt x="1545" y="1093"/>
                  <a:pt x="1545" y="1101"/>
                </a:cubicBezTo>
                <a:cubicBezTo>
                  <a:pt x="1545" y="1109"/>
                  <a:pt x="1551" y="1116"/>
                  <a:pt x="1559" y="1116"/>
                </a:cubicBezTo>
                <a:cubicBezTo>
                  <a:pt x="1568" y="1116"/>
                  <a:pt x="1574" y="1109"/>
                  <a:pt x="1574" y="1101"/>
                </a:cubicBezTo>
                <a:cubicBezTo>
                  <a:pt x="1574" y="1093"/>
                  <a:pt x="1568" y="1086"/>
                  <a:pt x="1559" y="1086"/>
                </a:cubicBezTo>
                <a:close/>
                <a:moveTo>
                  <a:pt x="1559" y="1119"/>
                </a:moveTo>
                <a:cubicBezTo>
                  <a:pt x="1551" y="1119"/>
                  <a:pt x="1545" y="1126"/>
                  <a:pt x="1545" y="1134"/>
                </a:cubicBezTo>
                <a:cubicBezTo>
                  <a:pt x="1545" y="1142"/>
                  <a:pt x="1551" y="1149"/>
                  <a:pt x="1559" y="1149"/>
                </a:cubicBezTo>
                <a:cubicBezTo>
                  <a:pt x="1568" y="1149"/>
                  <a:pt x="1574" y="1142"/>
                  <a:pt x="1574" y="1134"/>
                </a:cubicBezTo>
                <a:cubicBezTo>
                  <a:pt x="1574" y="1126"/>
                  <a:pt x="1568" y="1119"/>
                  <a:pt x="1559" y="1119"/>
                </a:cubicBezTo>
                <a:close/>
                <a:moveTo>
                  <a:pt x="1559" y="1152"/>
                </a:moveTo>
                <a:cubicBezTo>
                  <a:pt x="1551" y="1152"/>
                  <a:pt x="1545" y="1159"/>
                  <a:pt x="1545" y="1167"/>
                </a:cubicBezTo>
                <a:cubicBezTo>
                  <a:pt x="1545" y="1175"/>
                  <a:pt x="1551" y="1182"/>
                  <a:pt x="1559" y="1182"/>
                </a:cubicBezTo>
                <a:cubicBezTo>
                  <a:pt x="1568" y="1182"/>
                  <a:pt x="1574" y="1175"/>
                  <a:pt x="1574" y="1167"/>
                </a:cubicBezTo>
                <a:cubicBezTo>
                  <a:pt x="1574" y="1159"/>
                  <a:pt x="1568" y="1152"/>
                  <a:pt x="1559" y="1152"/>
                </a:cubicBezTo>
                <a:close/>
                <a:moveTo>
                  <a:pt x="1559" y="1185"/>
                </a:moveTo>
                <a:cubicBezTo>
                  <a:pt x="1551" y="1185"/>
                  <a:pt x="1545" y="1192"/>
                  <a:pt x="1545" y="1200"/>
                </a:cubicBezTo>
                <a:cubicBezTo>
                  <a:pt x="1545" y="1208"/>
                  <a:pt x="1551" y="1215"/>
                  <a:pt x="1559" y="1215"/>
                </a:cubicBezTo>
                <a:cubicBezTo>
                  <a:pt x="1568" y="1215"/>
                  <a:pt x="1574" y="1208"/>
                  <a:pt x="1574" y="1200"/>
                </a:cubicBezTo>
                <a:cubicBezTo>
                  <a:pt x="1574" y="1192"/>
                  <a:pt x="1568" y="1185"/>
                  <a:pt x="1559" y="1185"/>
                </a:cubicBezTo>
                <a:close/>
                <a:moveTo>
                  <a:pt x="1559" y="1218"/>
                </a:moveTo>
                <a:cubicBezTo>
                  <a:pt x="1551" y="1218"/>
                  <a:pt x="1545" y="1225"/>
                  <a:pt x="1545" y="1233"/>
                </a:cubicBezTo>
                <a:cubicBezTo>
                  <a:pt x="1545" y="1241"/>
                  <a:pt x="1551" y="1248"/>
                  <a:pt x="1559" y="1248"/>
                </a:cubicBezTo>
                <a:cubicBezTo>
                  <a:pt x="1568" y="1248"/>
                  <a:pt x="1574" y="1241"/>
                  <a:pt x="1574" y="1233"/>
                </a:cubicBezTo>
                <a:cubicBezTo>
                  <a:pt x="1574" y="1225"/>
                  <a:pt x="1568" y="1218"/>
                  <a:pt x="1559" y="1218"/>
                </a:cubicBezTo>
                <a:close/>
                <a:moveTo>
                  <a:pt x="1559" y="1251"/>
                </a:moveTo>
                <a:cubicBezTo>
                  <a:pt x="1551" y="1251"/>
                  <a:pt x="1545" y="1258"/>
                  <a:pt x="1545" y="1266"/>
                </a:cubicBezTo>
                <a:cubicBezTo>
                  <a:pt x="1545" y="1274"/>
                  <a:pt x="1551" y="1281"/>
                  <a:pt x="1559" y="1281"/>
                </a:cubicBezTo>
                <a:cubicBezTo>
                  <a:pt x="1568" y="1281"/>
                  <a:pt x="1574" y="1274"/>
                  <a:pt x="1574" y="1266"/>
                </a:cubicBezTo>
                <a:cubicBezTo>
                  <a:pt x="1574" y="1258"/>
                  <a:pt x="1568" y="1251"/>
                  <a:pt x="1559" y="1251"/>
                </a:cubicBezTo>
                <a:close/>
                <a:moveTo>
                  <a:pt x="1559" y="1284"/>
                </a:moveTo>
                <a:cubicBezTo>
                  <a:pt x="1551" y="1284"/>
                  <a:pt x="1545" y="1291"/>
                  <a:pt x="1545" y="1299"/>
                </a:cubicBezTo>
                <a:cubicBezTo>
                  <a:pt x="1545" y="1307"/>
                  <a:pt x="1551" y="1314"/>
                  <a:pt x="1559" y="1314"/>
                </a:cubicBezTo>
                <a:cubicBezTo>
                  <a:pt x="1568" y="1314"/>
                  <a:pt x="1574" y="1307"/>
                  <a:pt x="1574" y="1299"/>
                </a:cubicBezTo>
                <a:cubicBezTo>
                  <a:pt x="1574" y="1291"/>
                  <a:pt x="1568" y="1284"/>
                  <a:pt x="1559" y="1284"/>
                </a:cubicBezTo>
                <a:close/>
                <a:moveTo>
                  <a:pt x="1559" y="1317"/>
                </a:moveTo>
                <a:cubicBezTo>
                  <a:pt x="1551" y="1317"/>
                  <a:pt x="1545" y="1323"/>
                  <a:pt x="1545" y="1332"/>
                </a:cubicBezTo>
                <a:cubicBezTo>
                  <a:pt x="1545" y="1340"/>
                  <a:pt x="1551" y="1346"/>
                  <a:pt x="1559" y="1346"/>
                </a:cubicBezTo>
                <a:cubicBezTo>
                  <a:pt x="1568" y="1346"/>
                  <a:pt x="1574" y="1340"/>
                  <a:pt x="1574" y="1332"/>
                </a:cubicBezTo>
                <a:cubicBezTo>
                  <a:pt x="1574" y="1323"/>
                  <a:pt x="1568" y="1317"/>
                  <a:pt x="1559" y="1317"/>
                </a:cubicBezTo>
                <a:close/>
                <a:moveTo>
                  <a:pt x="1559" y="1350"/>
                </a:moveTo>
                <a:cubicBezTo>
                  <a:pt x="1551" y="1350"/>
                  <a:pt x="1545" y="1356"/>
                  <a:pt x="1545" y="1365"/>
                </a:cubicBezTo>
                <a:cubicBezTo>
                  <a:pt x="1545" y="1373"/>
                  <a:pt x="1551" y="1379"/>
                  <a:pt x="1559" y="1379"/>
                </a:cubicBezTo>
                <a:cubicBezTo>
                  <a:pt x="1568" y="1379"/>
                  <a:pt x="1574" y="1373"/>
                  <a:pt x="1574" y="1365"/>
                </a:cubicBezTo>
                <a:cubicBezTo>
                  <a:pt x="1574" y="1356"/>
                  <a:pt x="1568" y="1350"/>
                  <a:pt x="1559" y="1350"/>
                </a:cubicBezTo>
                <a:close/>
                <a:moveTo>
                  <a:pt x="1559" y="1383"/>
                </a:moveTo>
                <a:cubicBezTo>
                  <a:pt x="1551" y="1383"/>
                  <a:pt x="1545" y="1389"/>
                  <a:pt x="1545" y="1397"/>
                </a:cubicBezTo>
                <a:cubicBezTo>
                  <a:pt x="1545" y="1406"/>
                  <a:pt x="1551" y="1412"/>
                  <a:pt x="1559" y="1412"/>
                </a:cubicBezTo>
                <a:cubicBezTo>
                  <a:pt x="1568" y="1412"/>
                  <a:pt x="1574" y="1406"/>
                  <a:pt x="1574" y="1397"/>
                </a:cubicBezTo>
                <a:cubicBezTo>
                  <a:pt x="1574" y="1389"/>
                  <a:pt x="1568" y="1383"/>
                  <a:pt x="1559" y="1383"/>
                </a:cubicBezTo>
                <a:close/>
                <a:moveTo>
                  <a:pt x="1559" y="1416"/>
                </a:moveTo>
                <a:cubicBezTo>
                  <a:pt x="1551" y="1416"/>
                  <a:pt x="1545" y="1422"/>
                  <a:pt x="1545" y="1430"/>
                </a:cubicBezTo>
                <a:cubicBezTo>
                  <a:pt x="1545" y="1439"/>
                  <a:pt x="1551" y="1445"/>
                  <a:pt x="1559" y="1445"/>
                </a:cubicBezTo>
                <a:cubicBezTo>
                  <a:pt x="1568" y="1445"/>
                  <a:pt x="1574" y="1439"/>
                  <a:pt x="1574" y="1430"/>
                </a:cubicBezTo>
                <a:cubicBezTo>
                  <a:pt x="1574" y="1422"/>
                  <a:pt x="1568" y="1416"/>
                  <a:pt x="1559" y="1416"/>
                </a:cubicBezTo>
                <a:close/>
                <a:moveTo>
                  <a:pt x="1592" y="0"/>
                </a:moveTo>
                <a:cubicBezTo>
                  <a:pt x="1584" y="0"/>
                  <a:pt x="1577" y="7"/>
                  <a:pt x="1577" y="15"/>
                </a:cubicBezTo>
                <a:cubicBezTo>
                  <a:pt x="1577" y="23"/>
                  <a:pt x="1584" y="30"/>
                  <a:pt x="1592" y="30"/>
                </a:cubicBezTo>
                <a:cubicBezTo>
                  <a:pt x="1600" y="30"/>
                  <a:pt x="1607" y="23"/>
                  <a:pt x="1607" y="15"/>
                </a:cubicBezTo>
                <a:cubicBezTo>
                  <a:pt x="1607" y="7"/>
                  <a:pt x="1600" y="0"/>
                  <a:pt x="1592" y="0"/>
                </a:cubicBezTo>
                <a:close/>
                <a:moveTo>
                  <a:pt x="1592" y="33"/>
                </a:moveTo>
                <a:cubicBezTo>
                  <a:pt x="1584" y="33"/>
                  <a:pt x="1577" y="40"/>
                  <a:pt x="1577" y="48"/>
                </a:cubicBezTo>
                <a:cubicBezTo>
                  <a:pt x="1577" y="56"/>
                  <a:pt x="1584" y="63"/>
                  <a:pt x="1592" y="63"/>
                </a:cubicBezTo>
                <a:cubicBezTo>
                  <a:pt x="1600" y="63"/>
                  <a:pt x="1607" y="56"/>
                  <a:pt x="1607" y="48"/>
                </a:cubicBezTo>
                <a:cubicBezTo>
                  <a:pt x="1607" y="40"/>
                  <a:pt x="1600" y="33"/>
                  <a:pt x="1592" y="33"/>
                </a:cubicBezTo>
                <a:close/>
                <a:moveTo>
                  <a:pt x="1592" y="66"/>
                </a:moveTo>
                <a:cubicBezTo>
                  <a:pt x="1584" y="66"/>
                  <a:pt x="1577" y="72"/>
                  <a:pt x="1577" y="81"/>
                </a:cubicBezTo>
                <a:cubicBezTo>
                  <a:pt x="1577" y="89"/>
                  <a:pt x="1584" y="95"/>
                  <a:pt x="1592" y="95"/>
                </a:cubicBezTo>
                <a:cubicBezTo>
                  <a:pt x="1600" y="95"/>
                  <a:pt x="1607" y="89"/>
                  <a:pt x="1607" y="81"/>
                </a:cubicBezTo>
                <a:cubicBezTo>
                  <a:pt x="1607" y="72"/>
                  <a:pt x="1600" y="66"/>
                  <a:pt x="1592" y="66"/>
                </a:cubicBezTo>
                <a:close/>
                <a:moveTo>
                  <a:pt x="1592" y="99"/>
                </a:moveTo>
                <a:cubicBezTo>
                  <a:pt x="1584" y="99"/>
                  <a:pt x="1577" y="105"/>
                  <a:pt x="1577" y="114"/>
                </a:cubicBezTo>
                <a:cubicBezTo>
                  <a:pt x="1577" y="122"/>
                  <a:pt x="1584" y="128"/>
                  <a:pt x="1592" y="128"/>
                </a:cubicBezTo>
                <a:cubicBezTo>
                  <a:pt x="1600" y="128"/>
                  <a:pt x="1607" y="122"/>
                  <a:pt x="1607" y="114"/>
                </a:cubicBezTo>
                <a:cubicBezTo>
                  <a:pt x="1607" y="105"/>
                  <a:pt x="1600" y="99"/>
                  <a:pt x="1592" y="99"/>
                </a:cubicBezTo>
                <a:close/>
                <a:moveTo>
                  <a:pt x="1592" y="132"/>
                </a:moveTo>
                <a:cubicBezTo>
                  <a:pt x="1584" y="132"/>
                  <a:pt x="1577" y="138"/>
                  <a:pt x="1577" y="147"/>
                </a:cubicBezTo>
                <a:cubicBezTo>
                  <a:pt x="1577" y="155"/>
                  <a:pt x="1584" y="161"/>
                  <a:pt x="1592" y="161"/>
                </a:cubicBezTo>
                <a:cubicBezTo>
                  <a:pt x="1600" y="161"/>
                  <a:pt x="1607" y="155"/>
                  <a:pt x="1607" y="147"/>
                </a:cubicBezTo>
                <a:cubicBezTo>
                  <a:pt x="1607" y="138"/>
                  <a:pt x="1600" y="132"/>
                  <a:pt x="1592" y="132"/>
                </a:cubicBezTo>
                <a:close/>
                <a:moveTo>
                  <a:pt x="1592" y="165"/>
                </a:moveTo>
                <a:cubicBezTo>
                  <a:pt x="1584" y="165"/>
                  <a:pt x="1577" y="171"/>
                  <a:pt x="1577" y="179"/>
                </a:cubicBezTo>
                <a:cubicBezTo>
                  <a:pt x="1577" y="188"/>
                  <a:pt x="1584" y="194"/>
                  <a:pt x="1592" y="194"/>
                </a:cubicBezTo>
                <a:cubicBezTo>
                  <a:pt x="1600" y="194"/>
                  <a:pt x="1607" y="188"/>
                  <a:pt x="1607" y="179"/>
                </a:cubicBezTo>
                <a:cubicBezTo>
                  <a:pt x="1607" y="171"/>
                  <a:pt x="1600" y="165"/>
                  <a:pt x="1592" y="165"/>
                </a:cubicBezTo>
                <a:close/>
                <a:moveTo>
                  <a:pt x="1592" y="198"/>
                </a:moveTo>
                <a:cubicBezTo>
                  <a:pt x="1584" y="198"/>
                  <a:pt x="1577" y="204"/>
                  <a:pt x="1577" y="212"/>
                </a:cubicBezTo>
                <a:cubicBezTo>
                  <a:pt x="1577" y="221"/>
                  <a:pt x="1584" y="227"/>
                  <a:pt x="1592" y="227"/>
                </a:cubicBezTo>
                <a:cubicBezTo>
                  <a:pt x="1600" y="227"/>
                  <a:pt x="1607" y="221"/>
                  <a:pt x="1607" y="212"/>
                </a:cubicBezTo>
                <a:cubicBezTo>
                  <a:pt x="1607" y="204"/>
                  <a:pt x="1600" y="198"/>
                  <a:pt x="1592" y="198"/>
                </a:cubicBezTo>
                <a:close/>
                <a:moveTo>
                  <a:pt x="1592" y="230"/>
                </a:moveTo>
                <a:cubicBezTo>
                  <a:pt x="1584" y="230"/>
                  <a:pt x="1577" y="237"/>
                  <a:pt x="1577" y="245"/>
                </a:cubicBezTo>
                <a:cubicBezTo>
                  <a:pt x="1577" y="253"/>
                  <a:pt x="1584" y="260"/>
                  <a:pt x="1592" y="260"/>
                </a:cubicBezTo>
                <a:cubicBezTo>
                  <a:pt x="1600" y="260"/>
                  <a:pt x="1607" y="253"/>
                  <a:pt x="1607" y="245"/>
                </a:cubicBezTo>
                <a:cubicBezTo>
                  <a:pt x="1607" y="237"/>
                  <a:pt x="1600" y="230"/>
                  <a:pt x="1592" y="230"/>
                </a:cubicBezTo>
                <a:close/>
                <a:moveTo>
                  <a:pt x="1592" y="263"/>
                </a:moveTo>
                <a:cubicBezTo>
                  <a:pt x="1584" y="263"/>
                  <a:pt x="1577" y="270"/>
                  <a:pt x="1577" y="278"/>
                </a:cubicBezTo>
                <a:cubicBezTo>
                  <a:pt x="1577" y="286"/>
                  <a:pt x="1584" y="293"/>
                  <a:pt x="1592" y="293"/>
                </a:cubicBezTo>
                <a:cubicBezTo>
                  <a:pt x="1600" y="293"/>
                  <a:pt x="1607" y="286"/>
                  <a:pt x="1607" y="278"/>
                </a:cubicBezTo>
                <a:cubicBezTo>
                  <a:pt x="1607" y="270"/>
                  <a:pt x="1600" y="263"/>
                  <a:pt x="1592" y="263"/>
                </a:cubicBezTo>
                <a:close/>
                <a:moveTo>
                  <a:pt x="1592" y="296"/>
                </a:moveTo>
                <a:cubicBezTo>
                  <a:pt x="1584" y="296"/>
                  <a:pt x="1577" y="303"/>
                  <a:pt x="1577" y="311"/>
                </a:cubicBezTo>
                <a:cubicBezTo>
                  <a:pt x="1577" y="319"/>
                  <a:pt x="1584" y="326"/>
                  <a:pt x="1592" y="326"/>
                </a:cubicBezTo>
                <a:cubicBezTo>
                  <a:pt x="1600" y="326"/>
                  <a:pt x="1607" y="319"/>
                  <a:pt x="1607" y="311"/>
                </a:cubicBezTo>
                <a:cubicBezTo>
                  <a:pt x="1607" y="303"/>
                  <a:pt x="1600" y="296"/>
                  <a:pt x="1592" y="296"/>
                </a:cubicBezTo>
                <a:close/>
                <a:moveTo>
                  <a:pt x="1592" y="329"/>
                </a:moveTo>
                <a:cubicBezTo>
                  <a:pt x="1584" y="329"/>
                  <a:pt x="1577" y="336"/>
                  <a:pt x="1577" y="344"/>
                </a:cubicBezTo>
                <a:cubicBezTo>
                  <a:pt x="1577" y="352"/>
                  <a:pt x="1584" y="359"/>
                  <a:pt x="1592" y="359"/>
                </a:cubicBezTo>
                <a:cubicBezTo>
                  <a:pt x="1600" y="359"/>
                  <a:pt x="1607" y="352"/>
                  <a:pt x="1607" y="344"/>
                </a:cubicBezTo>
                <a:cubicBezTo>
                  <a:pt x="1607" y="336"/>
                  <a:pt x="1600" y="329"/>
                  <a:pt x="1592" y="329"/>
                </a:cubicBezTo>
                <a:close/>
                <a:moveTo>
                  <a:pt x="1592" y="362"/>
                </a:moveTo>
                <a:cubicBezTo>
                  <a:pt x="1584" y="362"/>
                  <a:pt x="1577" y="369"/>
                  <a:pt x="1577" y="377"/>
                </a:cubicBezTo>
                <a:cubicBezTo>
                  <a:pt x="1577" y="385"/>
                  <a:pt x="1584" y="392"/>
                  <a:pt x="1592" y="392"/>
                </a:cubicBezTo>
                <a:cubicBezTo>
                  <a:pt x="1600" y="392"/>
                  <a:pt x="1607" y="385"/>
                  <a:pt x="1607" y="377"/>
                </a:cubicBezTo>
                <a:cubicBezTo>
                  <a:pt x="1607" y="369"/>
                  <a:pt x="1600" y="362"/>
                  <a:pt x="1592" y="362"/>
                </a:cubicBezTo>
                <a:close/>
                <a:moveTo>
                  <a:pt x="1592" y="395"/>
                </a:moveTo>
                <a:cubicBezTo>
                  <a:pt x="1584" y="395"/>
                  <a:pt x="1577" y="402"/>
                  <a:pt x="1577" y="410"/>
                </a:cubicBezTo>
                <a:cubicBezTo>
                  <a:pt x="1577" y="418"/>
                  <a:pt x="1584" y="425"/>
                  <a:pt x="1592" y="425"/>
                </a:cubicBezTo>
                <a:cubicBezTo>
                  <a:pt x="1600" y="425"/>
                  <a:pt x="1607" y="418"/>
                  <a:pt x="1607" y="410"/>
                </a:cubicBezTo>
                <a:cubicBezTo>
                  <a:pt x="1607" y="402"/>
                  <a:pt x="1600" y="395"/>
                  <a:pt x="1592" y="395"/>
                </a:cubicBezTo>
                <a:close/>
                <a:moveTo>
                  <a:pt x="1592" y="428"/>
                </a:moveTo>
                <a:cubicBezTo>
                  <a:pt x="1584" y="428"/>
                  <a:pt x="1577" y="435"/>
                  <a:pt x="1577" y="443"/>
                </a:cubicBezTo>
                <a:cubicBezTo>
                  <a:pt x="1577" y="451"/>
                  <a:pt x="1584" y="458"/>
                  <a:pt x="1592" y="458"/>
                </a:cubicBezTo>
                <a:cubicBezTo>
                  <a:pt x="1600" y="458"/>
                  <a:pt x="1607" y="451"/>
                  <a:pt x="1607" y="443"/>
                </a:cubicBezTo>
                <a:cubicBezTo>
                  <a:pt x="1607" y="435"/>
                  <a:pt x="1600" y="428"/>
                  <a:pt x="1592" y="428"/>
                </a:cubicBezTo>
                <a:close/>
                <a:moveTo>
                  <a:pt x="1592" y="461"/>
                </a:moveTo>
                <a:cubicBezTo>
                  <a:pt x="1584" y="461"/>
                  <a:pt x="1577" y="468"/>
                  <a:pt x="1577" y="476"/>
                </a:cubicBezTo>
                <a:cubicBezTo>
                  <a:pt x="1577" y="484"/>
                  <a:pt x="1584" y="491"/>
                  <a:pt x="1592" y="491"/>
                </a:cubicBezTo>
                <a:cubicBezTo>
                  <a:pt x="1600" y="491"/>
                  <a:pt x="1607" y="484"/>
                  <a:pt x="1607" y="476"/>
                </a:cubicBezTo>
                <a:cubicBezTo>
                  <a:pt x="1607" y="468"/>
                  <a:pt x="1600" y="461"/>
                  <a:pt x="1592" y="461"/>
                </a:cubicBezTo>
                <a:close/>
                <a:moveTo>
                  <a:pt x="1592" y="494"/>
                </a:moveTo>
                <a:cubicBezTo>
                  <a:pt x="1584" y="494"/>
                  <a:pt x="1577" y="500"/>
                  <a:pt x="1577" y="509"/>
                </a:cubicBezTo>
                <a:cubicBezTo>
                  <a:pt x="1577" y="517"/>
                  <a:pt x="1584" y="523"/>
                  <a:pt x="1592" y="523"/>
                </a:cubicBezTo>
                <a:cubicBezTo>
                  <a:pt x="1600" y="523"/>
                  <a:pt x="1607" y="517"/>
                  <a:pt x="1607" y="509"/>
                </a:cubicBezTo>
                <a:cubicBezTo>
                  <a:pt x="1607" y="500"/>
                  <a:pt x="1600" y="494"/>
                  <a:pt x="1592" y="494"/>
                </a:cubicBezTo>
                <a:close/>
                <a:moveTo>
                  <a:pt x="1592" y="527"/>
                </a:moveTo>
                <a:cubicBezTo>
                  <a:pt x="1584" y="527"/>
                  <a:pt x="1577" y="533"/>
                  <a:pt x="1577" y="542"/>
                </a:cubicBezTo>
                <a:cubicBezTo>
                  <a:pt x="1577" y="550"/>
                  <a:pt x="1584" y="556"/>
                  <a:pt x="1592" y="556"/>
                </a:cubicBezTo>
                <a:cubicBezTo>
                  <a:pt x="1600" y="556"/>
                  <a:pt x="1607" y="550"/>
                  <a:pt x="1607" y="542"/>
                </a:cubicBezTo>
                <a:cubicBezTo>
                  <a:pt x="1607" y="533"/>
                  <a:pt x="1600" y="527"/>
                  <a:pt x="1592" y="527"/>
                </a:cubicBezTo>
                <a:close/>
                <a:moveTo>
                  <a:pt x="1592" y="560"/>
                </a:moveTo>
                <a:cubicBezTo>
                  <a:pt x="1584" y="560"/>
                  <a:pt x="1577" y="566"/>
                  <a:pt x="1577" y="574"/>
                </a:cubicBezTo>
                <a:cubicBezTo>
                  <a:pt x="1577" y="583"/>
                  <a:pt x="1584" y="589"/>
                  <a:pt x="1592" y="589"/>
                </a:cubicBezTo>
                <a:cubicBezTo>
                  <a:pt x="1600" y="589"/>
                  <a:pt x="1607" y="583"/>
                  <a:pt x="1607" y="574"/>
                </a:cubicBezTo>
                <a:cubicBezTo>
                  <a:pt x="1607" y="566"/>
                  <a:pt x="1600" y="560"/>
                  <a:pt x="1592" y="560"/>
                </a:cubicBezTo>
                <a:close/>
                <a:moveTo>
                  <a:pt x="1592" y="593"/>
                </a:moveTo>
                <a:cubicBezTo>
                  <a:pt x="1584" y="593"/>
                  <a:pt x="1577" y="599"/>
                  <a:pt x="1577" y="607"/>
                </a:cubicBezTo>
                <a:cubicBezTo>
                  <a:pt x="1577" y="616"/>
                  <a:pt x="1584" y="622"/>
                  <a:pt x="1592" y="622"/>
                </a:cubicBezTo>
                <a:cubicBezTo>
                  <a:pt x="1600" y="622"/>
                  <a:pt x="1607" y="616"/>
                  <a:pt x="1607" y="607"/>
                </a:cubicBezTo>
                <a:cubicBezTo>
                  <a:pt x="1607" y="599"/>
                  <a:pt x="1600" y="593"/>
                  <a:pt x="1592" y="593"/>
                </a:cubicBezTo>
                <a:close/>
                <a:moveTo>
                  <a:pt x="1592" y="625"/>
                </a:moveTo>
                <a:cubicBezTo>
                  <a:pt x="1584" y="625"/>
                  <a:pt x="1577" y="632"/>
                  <a:pt x="1577" y="640"/>
                </a:cubicBezTo>
                <a:cubicBezTo>
                  <a:pt x="1577" y="648"/>
                  <a:pt x="1584" y="655"/>
                  <a:pt x="1592" y="655"/>
                </a:cubicBezTo>
                <a:cubicBezTo>
                  <a:pt x="1600" y="655"/>
                  <a:pt x="1607" y="648"/>
                  <a:pt x="1607" y="640"/>
                </a:cubicBezTo>
                <a:cubicBezTo>
                  <a:pt x="1607" y="632"/>
                  <a:pt x="1600" y="625"/>
                  <a:pt x="1592" y="625"/>
                </a:cubicBezTo>
                <a:close/>
                <a:moveTo>
                  <a:pt x="1592" y="658"/>
                </a:moveTo>
                <a:cubicBezTo>
                  <a:pt x="1584" y="658"/>
                  <a:pt x="1577" y="665"/>
                  <a:pt x="1577" y="673"/>
                </a:cubicBezTo>
                <a:cubicBezTo>
                  <a:pt x="1577" y="681"/>
                  <a:pt x="1584" y="688"/>
                  <a:pt x="1592" y="688"/>
                </a:cubicBezTo>
                <a:cubicBezTo>
                  <a:pt x="1600" y="688"/>
                  <a:pt x="1607" y="681"/>
                  <a:pt x="1607" y="673"/>
                </a:cubicBezTo>
                <a:cubicBezTo>
                  <a:pt x="1607" y="665"/>
                  <a:pt x="1600" y="658"/>
                  <a:pt x="1592" y="658"/>
                </a:cubicBezTo>
                <a:close/>
                <a:moveTo>
                  <a:pt x="1592" y="691"/>
                </a:moveTo>
                <a:cubicBezTo>
                  <a:pt x="1584" y="691"/>
                  <a:pt x="1577" y="698"/>
                  <a:pt x="1577" y="706"/>
                </a:cubicBezTo>
                <a:cubicBezTo>
                  <a:pt x="1577" y="714"/>
                  <a:pt x="1584" y="721"/>
                  <a:pt x="1592" y="721"/>
                </a:cubicBezTo>
                <a:cubicBezTo>
                  <a:pt x="1600" y="721"/>
                  <a:pt x="1607" y="714"/>
                  <a:pt x="1607" y="706"/>
                </a:cubicBezTo>
                <a:cubicBezTo>
                  <a:pt x="1607" y="698"/>
                  <a:pt x="1600" y="691"/>
                  <a:pt x="1592" y="691"/>
                </a:cubicBezTo>
                <a:close/>
                <a:moveTo>
                  <a:pt x="1592" y="724"/>
                </a:moveTo>
                <a:cubicBezTo>
                  <a:pt x="1584" y="724"/>
                  <a:pt x="1577" y="731"/>
                  <a:pt x="1577" y="739"/>
                </a:cubicBezTo>
                <a:cubicBezTo>
                  <a:pt x="1577" y="747"/>
                  <a:pt x="1584" y="754"/>
                  <a:pt x="1592" y="754"/>
                </a:cubicBezTo>
                <a:cubicBezTo>
                  <a:pt x="1600" y="754"/>
                  <a:pt x="1607" y="747"/>
                  <a:pt x="1607" y="739"/>
                </a:cubicBezTo>
                <a:cubicBezTo>
                  <a:pt x="1607" y="731"/>
                  <a:pt x="1600" y="724"/>
                  <a:pt x="1592" y="724"/>
                </a:cubicBezTo>
                <a:close/>
                <a:moveTo>
                  <a:pt x="1592" y="757"/>
                </a:moveTo>
                <a:cubicBezTo>
                  <a:pt x="1584" y="757"/>
                  <a:pt x="1577" y="764"/>
                  <a:pt x="1577" y="772"/>
                </a:cubicBezTo>
                <a:cubicBezTo>
                  <a:pt x="1577" y="780"/>
                  <a:pt x="1584" y="787"/>
                  <a:pt x="1592" y="787"/>
                </a:cubicBezTo>
                <a:cubicBezTo>
                  <a:pt x="1600" y="787"/>
                  <a:pt x="1607" y="780"/>
                  <a:pt x="1607" y="772"/>
                </a:cubicBezTo>
                <a:cubicBezTo>
                  <a:pt x="1607" y="764"/>
                  <a:pt x="1600" y="757"/>
                  <a:pt x="1592" y="757"/>
                </a:cubicBezTo>
                <a:close/>
                <a:moveTo>
                  <a:pt x="1592" y="790"/>
                </a:moveTo>
                <a:cubicBezTo>
                  <a:pt x="1584" y="790"/>
                  <a:pt x="1577" y="797"/>
                  <a:pt x="1577" y="805"/>
                </a:cubicBezTo>
                <a:cubicBezTo>
                  <a:pt x="1577" y="813"/>
                  <a:pt x="1584" y="820"/>
                  <a:pt x="1592" y="820"/>
                </a:cubicBezTo>
                <a:cubicBezTo>
                  <a:pt x="1600" y="820"/>
                  <a:pt x="1607" y="813"/>
                  <a:pt x="1607" y="805"/>
                </a:cubicBezTo>
                <a:cubicBezTo>
                  <a:pt x="1607" y="797"/>
                  <a:pt x="1600" y="790"/>
                  <a:pt x="1592" y="790"/>
                </a:cubicBezTo>
                <a:close/>
                <a:moveTo>
                  <a:pt x="1592" y="823"/>
                </a:moveTo>
                <a:cubicBezTo>
                  <a:pt x="1584" y="823"/>
                  <a:pt x="1577" y="830"/>
                  <a:pt x="1577" y="838"/>
                </a:cubicBezTo>
                <a:cubicBezTo>
                  <a:pt x="1577" y="846"/>
                  <a:pt x="1584" y="853"/>
                  <a:pt x="1592" y="853"/>
                </a:cubicBezTo>
                <a:cubicBezTo>
                  <a:pt x="1600" y="853"/>
                  <a:pt x="1607" y="846"/>
                  <a:pt x="1607" y="838"/>
                </a:cubicBezTo>
                <a:cubicBezTo>
                  <a:pt x="1607" y="830"/>
                  <a:pt x="1600" y="823"/>
                  <a:pt x="1592" y="823"/>
                </a:cubicBezTo>
                <a:close/>
                <a:moveTo>
                  <a:pt x="1592" y="856"/>
                </a:moveTo>
                <a:cubicBezTo>
                  <a:pt x="1584" y="856"/>
                  <a:pt x="1577" y="863"/>
                  <a:pt x="1577" y="871"/>
                </a:cubicBezTo>
                <a:cubicBezTo>
                  <a:pt x="1577" y="879"/>
                  <a:pt x="1584" y="886"/>
                  <a:pt x="1592" y="886"/>
                </a:cubicBezTo>
                <a:cubicBezTo>
                  <a:pt x="1600" y="886"/>
                  <a:pt x="1607" y="879"/>
                  <a:pt x="1607" y="871"/>
                </a:cubicBezTo>
                <a:cubicBezTo>
                  <a:pt x="1607" y="863"/>
                  <a:pt x="1600" y="856"/>
                  <a:pt x="1592" y="856"/>
                </a:cubicBezTo>
                <a:close/>
                <a:moveTo>
                  <a:pt x="1592" y="889"/>
                </a:moveTo>
                <a:cubicBezTo>
                  <a:pt x="1584" y="889"/>
                  <a:pt x="1577" y="895"/>
                  <a:pt x="1577" y="904"/>
                </a:cubicBezTo>
                <a:cubicBezTo>
                  <a:pt x="1577" y="912"/>
                  <a:pt x="1584" y="918"/>
                  <a:pt x="1592" y="918"/>
                </a:cubicBezTo>
                <a:cubicBezTo>
                  <a:pt x="1600" y="918"/>
                  <a:pt x="1607" y="912"/>
                  <a:pt x="1607" y="904"/>
                </a:cubicBezTo>
                <a:cubicBezTo>
                  <a:pt x="1607" y="895"/>
                  <a:pt x="1600" y="889"/>
                  <a:pt x="1592" y="889"/>
                </a:cubicBezTo>
                <a:close/>
                <a:moveTo>
                  <a:pt x="1592" y="922"/>
                </a:moveTo>
                <a:cubicBezTo>
                  <a:pt x="1584" y="922"/>
                  <a:pt x="1577" y="928"/>
                  <a:pt x="1577" y="937"/>
                </a:cubicBezTo>
                <a:cubicBezTo>
                  <a:pt x="1577" y="945"/>
                  <a:pt x="1584" y="951"/>
                  <a:pt x="1592" y="951"/>
                </a:cubicBezTo>
                <a:cubicBezTo>
                  <a:pt x="1600" y="951"/>
                  <a:pt x="1607" y="945"/>
                  <a:pt x="1607" y="937"/>
                </a:cubicBezTo>
                <a:cubicBezTo>
                  <a:pt x="1607" y="928"/>
                  <a:pt x="1600" y="922"/>
                  <a:pt x="1592" y="922"/>
                </a:cubicBezTo>
                <a:close/>
                <a:moveTo>
                  <a:pt x="1592" y="955"/>
                </a:moveTo>
                <a:cubicBezTo>
                  <a:pt x="1584" y="955"/>
                  <a:pt x="1577" y="961"/>
                  <a:pt x="1577" y="970"/>
                </a:cubicBezTo>
                <a:cubicBezTo>
                  <a:pt x="1577" y="978"/>
                  <a:pt x="1584" y="984"/>
                  <a:pt x="1592" y="984"/>
                </a:cubicBezTo>
                <a:cubicBezTo>
                  <a:pt x="1600" y="984"/>
                  <a:pt x="1607" y="978"/>
                  <a:pt x="1607" y="970"/>
                </a:cubicBezTo>
                <a:cubicBezTo>
                  <a:pt x="1607" y="961"/>
                  <a:pt x="1600" y="955"/>
                  <a:pt x="1592" y="955"/>
                </a:cubicBezTo>
                <a:close/>
                <a:moveTo>
                  <a:pt x="1592" y="988"/>
                </a:moveTo>
                <a:cubicBezTo>
                  <a:pt x="1584" y="988"/>
                  <a:pt x="1577" y="994"/>
                  <a:pt x="1577" y="1002"/>
                </a:cubicBezTo>
                <a:cubicBezTo>
                  <a:pt x="1577" y="1011"/>
                  <a:pt x="1584" y="1017"/>
                  <a:pt x="1592" y="1017"/>
                </a:cubicBezTo>
                <a:cubicBezTo>
                  <a:pt x="1600" y="1017"/>
                  <a:pt x="1607" y="1011"/>
                  <a:pt x="1607" y="1002"/>
                </a:cubicBezTo>
                <a:cubicBezTo>
                  <a:pt x="1607" y="994"/>
                  <a:pt x="1600" y="988"/>
                  <a:pt x="1592" y="988"/>
                </a:cubicBezTo>
                <a:close/>
                <a:moveTo>
                  <a:pt x="1592" y="1021"/>
                </a:moveTo>
                <a:cubicBezTo>
                  <a:pt x="1584" y="1021"/>
                  <a:pt x="1577" y="1027"/>
                  <a:pt x="1577" y="1035"/>
                </a:cubicBezTo>
                <a:cubicBezTo>
                  <a:pt x="1577" y="1044"/>
                  <a:pt x="1584" y="1050"/>
                  <a:pt x="1592" y="1050"/>
                </a:cubicBezTo>
                <a:cubicBezTo>
                  <a:pt x="1600" y="1050"/>
                  <a:pt x="1607" y="1044"/>
                  <a:pt x="1607" y="1035"/>
                </a:cubicBezTo>
                <a:cubicBezTo>
                  <a:pt x="1607" y="1027"/>
                  <a:pt x="1600" y="1021"/>
                  <a:pt x="1592" y="1021"/>
                </a:cubicBezTo>
                <a:close/>
                <a:moveTo>
                  <a:pt x="1592" y="1053"/>
                </a:moveTo>
                <a:cubicBezTo>
                  <a:pt x="1584" y="1053"/>
                  <a:pt x="1577" y="1060"/>
                  <a:pt x="1577" y="1068"/>
                </a:cubicBezTo>
                <a:cubicBezTo>
                  <a:pt x="1577" y="1076"/>
                  <a:pt x="1584" y="1083"/>
                  <a:pt x="1592" y="1083"/>
                </a:cubicBezTo>
                <a:cubicBezTo>
                  <a:pt x="1600" y="1083"/>
                  <a:pt x="1607" y="1076"/>
                  <a:pt x="1607" y="1068"/>
                </a:cubicBezTo>
                <a:cubicBezTo>
                  <a:pt x="1607" y="1060"/>
                  <a:pt x="1600" y="1053"/>
                  <a:pt x="1592" y="1053"/>
                </a:cubicBezTo>
                <a:close/>
                <a:moveTo>
                  <a:pt x="1592" y="1086"/>
                </a:moveTo>
                <a:cubicBezTo>
                  <a:pt x="1584" y="1086"/>
                  <a:pt x="1577" y="1093"/>
                  <a:pt x="1577" y="1101"/>
                </a:cubicBezTo>
                <a:cubicBezTo>
                  <a:pt x="1577" y="1109"/>
                  <a:pt x="1584" y="1116"/>
                  <a:pt x="1592" y="1116"/>
                </a:cubicBezTo>
                <a:cubicBezTo>
                  <a:pt x="1600" y="1116"/>
                  <a:pt x="1607" y="1109"/>
                  <a:pt x="1607" y="1101"/>
                </a:cubicBezTo>
                <a:cubicBezTo>
                  <a:pt x="1607" y="1093"/>
                  <a:pt x="1600" y="1086"/>
                  <a:pt x="1592" y="1086"/>
                </a:cubicBezTo>
                <a:close/>
                <a:moveTo>
                  <a:pt x="1592" y="1119"/>
                </a:moveTo>
                <a:cubicBezTo>
                  <a:pt x="1584" y="1119"/>
                  <a:pt x="1577" y="1126"/>
                  <a:pt x="1577" y="1134"/>
                </a:cubicBezTo>
                <a:cubicBezTo>
                  <a:pt x="1577" y="1142"/>
                  <a:pt x="1584" y="1149"/>
                  <a:pt x="1592" y="1149"/>
                </a:cubicBezTo>
                <a:cubicBezTo>
                  <a:pt x="1600" y="1149"/>
                  <a:pt x="1607" y="1142"/>
                  <a:pt x="1607" y="1134"/>
                </a:cubicBezTo>
                <a:cubicBezTo>
                  <a:pt x="1607" y="1126"/>
                  <a:pt x="1600" y="1119"/>
                  <a:pt x="1592" y="1119"/>
                </a:cubicBezTo>
                <a:close/>
                <a:moveTo>
                  <a:pt x="1592" y="1152"/>
                </a:moveTo>
                <a:cubicBezTo>
                  <a:pt x="1584" y="1152"/>
                  <a:pt x="1577" y="1159"/>
                  <a:pt x="1577" y="1167"/>
                </a:cubicBezTo>
                <a:cubicBezTo>
                  <a:pt x="1577" y="1175"/>
                  <a:pt x="1584" y="1182"/>
                  <a:pt x="1592" y="1182"/>
                </a:cubicBezTo>
                <a:cubicBezTo>
                  <a:pt x="1600" y="1182"/>
                  <a:pt x="1607" y="1175"/>
                  <a:pt x="1607" y="1167"/>
                </a:cubicBezTo>
                <a:cubicBezTo>
                  <a:pt x="1607" y="1159"/>
                  <a:pt x="1600" y="1152"/>
                  <a:pt x="1592" y="1152"/>
                </a:cubicBezTo>
                <a:close/>
                <a:moveTo>
                  <a:pt x="1592" y="1185"/>
                </a:moveTo>
                <a:cubicBezTo>
                  <a:pt x="1584" y="1185"/>
                  <a:pt x="1577" y="1192"/>
                  <a:pt x="1577" y="1200"/>
                </a:cubicBezTo>
                <a:cubicBezTo>
                  <a:pt x="1577" y="1208"/>
                  <a:pt x="1584" y="1215"/>
                  <a:pt x="1592" y="1215"/>
                </a:cubicBezTo>
                <a:cubicBezTo>
                  <a:pt x="1600" y="1215"/>
                  <a:pt x="1607" y="1208"/>
                  <a:pt x="1607" y="1200"/>
                </a:cubicBezTo>
                <a:cubicBezTo>
                  <a:pt x="1607" y="1192"/>
                  <a:pt x="1600" y="1185"/>
                  <a:pt x="1592" y="1185"/>
                </a:cubicBezTo>
                <a:close/>
                <a:moveTo>
                  <a:pt x="1592" y="1218"/>
                </a:moveTo>
                <a:cubicBezTo>
                  <a:pt x="1584" y="1218"/>
                  <a:pt x="1577" y="1225"/>
                  <a:pt x="1577" y="1233"/>
                </a:cubicBezTo>
                <a:cubicBezTo>
                  <a:pt x="1577" y="1241"/>
                  <a:pt x="1584" y="1248"/>
                  <a:pt x="1592" y="1248"/>
                </a:cubicBezTo>
                <a:cubicBezTo>
                  <a:pt x="1600" y="1248"/>
                  <a:pt x="1607" y="1241"/>
                  <a:pt x="1607" y="1233"/>
                </a:cubicBezTo>
                <a:cubicBezTo>
                  <a:pt x="1607" y="1225"/>
                  <a:pt x="1600" y="1218"/>
                  <a:pt x="1592" y="1218"/>
                </a:cubicBezTo>
                <a:close/>
                <a:moveTo>
                  <a:pt x="1592" y="1251"/>
                </a:moveTo>
                <a:cubicBezTo>
                  <a:pt x="1584" y="1251"/>
                  <a:pt x="1577" y="1258"/>
                  <a:pt x="1577" y="1266"/>
                </a:cubicBezTo>
                <a:cubicBezTo>
                  <a:pt x="1577" y="1274"/>
                  <a:pt x="1584" y="1281"/>
                  <a:pt x="1592" y="1281"/>
                </a:cubicBezTo>
                <a:cubicBezTo>
                  <a:pt x="1600" y="1281"/>
                  <a:pt x="1607" y="1274"/>
                  <a:pt x="1607" y="1266"/>
                </a:cubicBezTo>
                <a:cubicBezTo>
                  <a:pt x="1607" y="1258"/>
                  <a:pt x="1600" y="1251"/>
                  <a:pt x="1592" y="1251"/>
                </a:cubicBezTo>
                <a:close/>
                <a:moveTo>
                  <a:pt x="1592" y="1284"/>
                </a:moveTo>
                <a:cubicBezTo>
                  <a:pt x="1584" y="1284"/>
                  <a:pt x="1577" y="1291"/>
                  <a:pt x="1577" y="1299"/>
                </a:cubicBezTo>
                <a:cubicBezTo>
                  <a:pt x="1577" y="1307"/>
                  <a:pt x="1584" y="1314"/>
                  <a:pt x="1592" y="1314"/>
                </a:cubicBezTo>
                <a:cubicBezTo>
                  <a:pt x="1600" y="1314"/>
                  <a:pt x="1607" y="1307"/>
                  <a:pt x="1607" y="1299"/>
                </a:cubicBezTo>
                <a:cubicBezTo>
                  <a:pt x="1607" y="1291"/>
                  <a:pt x="1600" y="1284"/>
                  <a:pt x="1592" y="1284"/>
                </a:cubicBezTo>
                <a:close/>
                <a:moveTo>
                  <a:pt x="1592" y="1317"/>
                </a:moveTo>
                <a:cubicBezTo>
                  <a:pt x="1584" y="1317"/>
                  <a:pt x="1577" y="1323"/>
                  <a:pt x="1577" y="1332"/>
                </a:cubicBezTo>
                <a:cubicBezTo>
                  <a:pt x="1577" y="1340"/>
                  <a:pt x="1584" y="1346"/>
                  <a:pt x="1592" y="1346"/>
                </a:cubicBezTo>
                <a:cubicBezTo>
                  <a:pt x="1600" y="1346"/>
                  <a:pt x="1607" y="1340"/>
                  <a:pt x="1607" y="1332"/>
                </a:cubicBezTo>
                <a:cubicBezTo>
                  <a:pt x="1607" y="1323"/>
                  <a:pt x="1600" y="1317"/>
                  <a:pt x="1592" y="1317"/>
                </a:cubicBezTo>
                <a:close/>
                <a:moveTo>
                  <a:pt x="1592" y="1350"/>
                </a:moveTo>
                <a:cubicBezTo>
                  <a:pt x="1584" y="1350"/>
                  <a:pt x="1577" y="1356"/>
                  <a:pt x="1577" y="1365"/>
                </a:cubicBezTo>
                <a:cubicBezTo>
                  <a:pt x="1577" y="1373"/>
                  <a:pt x="1584" y="1379"/>
                  <a:pt x="1592" y="1379"/>
                </a:cubicBezTo>
                <a:cubicBezTo>
                  <a:pt x="1600" y="1379"/>
                  <a:pt x="1607" y="1373"/>
                  <a:pt x="1607" y="1365"/>
                </a:cubicBezTo>
                <a:cubicBezTo>
                  <a:pt x="1607" y="1356"/>
                  <a:pt x="1600" y="1350"/>
                  <a:pt x="1592" y="1350"/>
                </a:cubicBezTo>
                <a:close/>
                <a:moveTo>
                  <a:pt x="1592" y="1383"/>
                </a:moveTo>
                <a:cubicBezTo>
                  <a:pt x="1584" y="1383"/>
                  <a:pt x="1577" y="1389"/>
                  <a:pt x="1577" y="1397"/>
                </a:cubicBezTo>
                <a:cubicBezTo>
                  <a:pt x="1577" y="1406"/>
                  <a:pt x="1584" y="1412"/>
                  <a:pt x="1592" y="1412"/>
                </a:cubicBezTo>
                <a:cubicBezTo>
                  <a:pt x="1600" y="1412"/>
                  <a:pt x="1607" y="1406"/>
                  <a:pt x="1607" y="1397"/>
                </a:cubicBezTo>
                <a:cubicBezTo>
                  <a:pt x="1607" y="1389"/>
                  <a:pt x="1600" y="1383"/>
                  <a:pt x="1592" y="1383"/>
                </a:cubicBezTo>
                <a:close/>
                <a:moveTo>
                  <a:pt x="1592" y="1416"/>
                </a:moveTo>
                <a:cubicBezTo>
                  <a:pt x="1584" y="1416"/>
                  <a:pt x="1577" y="1422"/>
                  <a:pt x="1577" y="1430"/>
                </a:cubicBezTo>
                <a:cubicBezTo>
                  <a:pt x="1577" y="1439"/>
                  <a:pt x="1584" y="1445"/>
                  <a:pt x="1592" y="1445"/>
                </a:cubicBezTo>
                <a:cubicBezTo>
                  <a:pt x="1600" y="1445"/>
                  <a:pt x="1607" y="1439"/>
                  <a:pt x="1607" y="1430"/>
                </a:cubicBezTo>
                <a:cubicBezTo>
                  <a:pt x="1607" y="1422"/>
                  <a:pt x="1600" y="1416"/>
                  <a:pt x="1592" y="1416"/>
                </a:cubicBezTo>
                <a:close/>
                <a:moveTo>
                  <a:pt x="1625" y="0"/>
                </a:moveTo>
                <a:cubicBezTo>
                  <a:pt x="1617" y="0"/>
                  <a:pt x="1610" y="7"/>
                  <a:pt x="1610" y="15"/>
                </a:cubicBezTo>
                <a:cubicBezTo>
                  <a:pt x="1610" y="23"/>
                  <a:pt x="1617" y="30"/>
                  <a:pt x="1625" y="30"/>
                </a:cubicBezTo>
                <a:cubicBezTo>
                  <a:pt x="1633" y="30"/>
                  <a:pt x="1640" y="23"/>
                  <a:pt x="1640" y="15"/>
                </a:cubicBezTo>
                <a:cubicBezTo>
                  <a:pt x="1640" y="7"/>
                  <a:pt x="1633" y="0"/>
                  <a:pt x="1625" y="0"/>
                </a:cubicBezTo>
                <a:close/>
                <a:moveTo>
                  <a:pt x="1625" y="33"/>
                </a:moveTo>
                <a:cubicBezTo>
                  <a:pt x="1617" y="33"/>
                  <a:pt x="1610" y="40"/>
                  <a:pt x="1610" y="48"/>
                </a:cubicBezTo>
                <a:cubicBezTo>
                  <a:pt x="1610" y="56"/>
                  <a:pt x="1617" y="63"/>
                  <a:pt x="1625" y="63"/>
                </a:cubicBezTo>
                <a:cubicBezTo>
                  <a:pt x="1633" y="63"/>
                  <a:pt x="1640" y="56"/>
                  <a:pt x="1640" y="48"/>
                </a:cubicBezTo>
                <a:cubicBezTo>
                  <a:pt x="1640" y="40"/>
                  <a:pt x="1633" y="33"/>
                  <a:pt x="1625" y="33"/>
                </a:cubicBezTo>
                <a:close/>
                <a:moveTo>
                  <a:pt x="1625" y="66"/>
                </a:moveTo>
                <a:cubicBezTo>
                  <a:pt x="1617" y="66"/>
                  <a:pt x="1610" y="72"/>
                  <a:pt x="1610" y="81"/>
                </a:cubicBezTo>
                <a:cubicBezTo>
                  <a:pt x="1610" y="89"/>
                  <a:pt x="1617" y="95"/>
                  <a:pt x="1625" y="95"/>
                </a:cubicBezTo>
                <a:cubicBezTo>
                  <a:pt x="1633" y="95"/>
                  <a:pt x="1640" y="89"/>
                  <a:pt x="1640" y="81"/>
                </a:cubicBezTo>
                <a:cubicBezTo>
                  <a:pt x="1640" y="72"/>
                  <a:pt x="1633" y="66"/>
                  <a:pt x="1625" y="66"/>
                </a:cubicBezTo>
                <a:close/>
                <a:moveTo>
                  <a:pt x="1625" y="99"/>
                </a:moveTo>
                <a:cubicBezTo>
                  <a:pt x="1617" y="99"/>
                  <a:pt x="1610" y="105"/>
                  <a:pt x="1610" y="114"/>
                </a:cubicBezTo>
                <a:cubicBezTo>
                  <a:pt x="1610" y="122"/>
                  <a:pt x="1617" y="128"/>
                  <a:pt x="1625" y="128"/>
                </a:cubicBezTo>
                <a:cubicBezTo>
                  <a:pt x="1633" y="128"/>
                  <a:pt x="1640" y="122"/>
                  <a:pt x="1640" y="114"/>
                </a:cubicBezTo>
                <a:cubicBezTo>
                  <a:pt x="1640" y="105"/>
                  <a:pt x="1633" y="99"/>
                  <a:pt x="1625" y="99"/>
                </a:cubicBezTo>
                <a:close/>
                <a:moveTo>
                  <a:pt x="1625" y="132"/>
                </a:moveTo>
                <a:cubicBezTo>
                  <a:pt x="1617" y="132"/>
                  <a:pt x="1610" y="138"/>
                  <a:pt x="1610" y="147"/>
                </a:cubicBezTo>
                <a:cubicBezTo>
                  <a:pt x="1610" y="155"/>
                  <a:pt x="1617" y="161"/>
                  <a:pt x="1625" y="161"/>
                </a:cubicBezTo>
                <a:cubicBezTo>
                  <a:pt x="1633" y="161"/>
                  <a:pt x="1640" y="155"/>
                  <a:pt x="1640" y="147"/>
                </a:cubicBezTo>
                <a:cubicBezTo>
                  <a:pt x="1640" y="138"/>
                  <a:pt x="1633" y="132"/>
                  <a:pt x="1625" y="132"/>
                </a:cubicBezTo>
                <a:close/>
                <a:moveTo>
                  <a:pt x="1625" y="165"/>
                </a:moveTo>
                <a:cubicBezTo>
                  <a:pt x="1617" y="165"/>
                  <a:pt x="1610" y="171"/>
                  <a:pt x="1610" y="179"/>
                </a:cubicBezTo>
                <a:cubicBezTo>
                  <a:pt x="1610" y="188"/>
                  <a:pt x="1617" y="194"/>
                  <a:pt x="1625" y="194"/>
                </a:cubicBezTo>
                <a:cubicBezTo>
                  <a:pt x="1633" y="194"/>
                  <a:pt x="1640" y="188"/>
                  <a:pt x="1640" y="179"/>
                </a:cubicBezTo>
                <a:cubicBezTo>
                  <a:pt x="1640" y="171"/>
                  <a:pt x="1633" y="165"/>
                  <a:pt x="1625" y="165"/>
                </a:cubicBezTo>
                <a:close/>
                <a:moveTo>
                  <a:pt x="1625" y="198"/>
                </a:moveTo>
                <a:cubicBezTo>
                  <a:pt x="1617" y="198"/>
                  <a:pt x="1610" y="204"/>
                  <a:pt x="1610" y="212"/>
                </a:cubicBezTo>
                <a:cubicBezTo>
                  <a:pt x="1610" y="221"/>
                  <a:pt x="1617" y="227"/>
                  <a:pt x="1625" y="227"/>
                </a:cubicBezTo>
                <a:cubicBezTo>
                  <a:pt x="1633" y="227"/>
                  <a:pt x="1640" y="221"/>
                  <a:pt x="1640" y="212"/>
                </a:cubicBezTo>
                <a:cubicBezTo>
                  <a:pt x="1640" y="204"/>
                  <a:pt x="1633" y="198"/>
                  <a:pt x="1625" y="198"/>
                </a:cubicBezTo>
                <a:close/>
                <a:moveTo>
                  <a:pt x="1625" y="230"/>
                </a:moveTo>
                <a:cubicBezTo>
                  <a:pt x="1617" y="230"/>
                  <a:pt x="1610" y="237"/>
                  <a:pt x="1610" y="245"/>
                </a:cubicBezTo>
                <a:cubicBezTo>
                  <a:pt x="1610" y="253"/>
                  <a:pt x="1617" y="260"/>
                  <a:pt x="1625" y="260"/>
                </a:cubicBezTo>
                <a:cubicBezTo>
                  <a:pt x="1633" y="260"/>
                  <a:pt x="1640" y="253"/>
                  <a:pt x="1640" y="245"/>
                </a:cubicBezTo>
                <a:cubicBezTo>
                  <a:pt x="1640" y="237"/>
                  <a:pt x="1633" y="230"/>
                  <a:pt x="1625" y="230"/>
                </a:cubicBezTo>
                <a:close/>
                <a:moveTo>
                  <a:pt x="1625" y="263"/>
                </a:moveTo>
                <a:cubicBezTo>
                  <a:pt x="1617" y="263"/>
                  <a:pt x="1610" y="270"/>
                  <a:pt x="1610" y="278"/>
                </a:cubicBezTo>
                <a:cubicBezTo>
                  <a:pt x="1610" y="286"/>
                  <a:pt x="1617" y="293"/>
                  <a:pt x="1625" y="293"/>
                </a:cubicBezTo>
                <a:cubicBezTo>
                  <a:pt x="1633" y="293"/>
                  <a:pt x="1640" y="286"/>
                  <a:pt x="1640" y="278"/>
                </a:cubicBezTo>
                <a:cubicBezTo>
                  <a:pt x="1640" y="270"/>
                  <a:pt x="1633" y="263"/>
                  <a:pt x="1625" y="263"/>
                </a:cubicBezTo>
                <a:close/>
                <a:moveTo>
                  <a:pt x="1625" y="296"/>
                </a:moveTo>
                <a:cubicBezTo>
                  <a:pt x="1617" y="296"/>
                  <a:pt x="1610" y="303"/>
                  <a:pt x="1610" y="311"/>
                </a:cubicBezTo>
                <a:cubicBezTo>
                  <a:pt x="1610" y="319"/>
                  <a:pt x="1617" y="326"/>
                  <a:pt x="1625" y="326"/>
                </a:cubicBezTo>
                <a:cubicBezTo>
                  <a:pt x="1633" y="326"/>
                  <a:pt x="1640" y="319"/>
                  <a:pt x="1640" y="311"/>
                </a:cubicBezTo>
                <a:cubicBezTo>
                  <a:pt x="1640" y="303"/>
                  <a:pt x="1633" y="296"/>
                  <a:pt x="1625" y="296"/>
                </a:cubicBezTo>
                <a:close/>
                <a:moveTo>
                  <a:pt x="1625" y="329"/>
                </a:moveTo>
                <a:cubicBezTo>
                  <a:pt x="1617" y="329"/>
                  <a:pt x="1610" y="336"/>
                  <a:pt x="1610" y="344"/>
                </a:cubicBezTo>
                <a:cubicBezTo>
                  <a:pt x="1610" y="352"/>
                  <a:pt x="1617" y="359"/>
                  <a:pt x="1625" y="359"/>
                </a:cubicBezTo>
                <a:cubicBezTo>
                  <a:pt x="1633" y="359"/>
                  <a:pt x="1640" y="352"/>
                  <a:pt x="1640" y="344"/>
                </a:cubicBezTo>
                <a:cubicBezTo>
                  <a:pt x="1640" y="336"/>
                  <a:pt x="1633" y="329"/>
                  <a:pt x="1625" y="329"/>
                </a:cubicBezTo>
                <a:close/>
                <a:moveTo>
                  <a:pt x="1625" y="362"/>
                </a:moveTo>
                <a:cubicBezTo>
                  <a:pt x="1617" y="362"/>
                  <a:pt x="1610" y="369"/>
                  <a:pt x="1610" y="377"/>
                </a:cubicBezTo>
                <a:cubicBezTo>
                  <a:pt x="1610" y="385"/>
                  <a:pt x="1617" y="392"/>
                  <a:pt x="1625" y="392"/>
                </a:cubicBezTo>
                <a:cubicBezTo>
                  <a:pt x="1633" y="392"/>
                  <a:pt x="1640" y="385"/>
                  <a:pt x="1640" y="377"/>
                </a:cubicBezTo>
                <a:cubicBezTo>
                  <a:pt x="1640" y="369"/>
                  <a:pt x="1633" y="362"/>
                  <a:pt x="1625" y="362"/>
                </a:cubicBezTo>
                <a:close/>
                <a:moveTo>
                  <a:pt x="1625" y="395"/>
                </a:moveTo>
                <a:cubicBezTo>
                  <a:pt x="1617" y="395"/>
                  <a:pt x="1610" y="402"/>
                  <a:pt x="1610" y="410"/>
                </a:cubicBezTo>
                <a:cubicBezTo>
                  <a:pt x="1610" y="418"/>
                  <a:pt x="1617" y="425"/>
                  <a:pt x="1625" y="425"/>
                </a:cubicBezTo>
                <a:cubicBezTo>
                  <a:pt x="1633" y="425"/>
                  <a:pt x="1640" y="418"/>
                  <a:pt x="1640" y="410"/>
                </a:cubicBezTo>
                <a:cubicBezTo>
                  <a:pt x="1640" y="402"/>
                  <a:pt x="1633" y="395"/>
                  <a:pt x="1625" y="395"/>
                </a:cubicBezTo>
                <a:close/>
                <a:moveTo>
                  <a:pt x="1625" y="428"/>
                </a:moveTo>
                <a:cubicBezTo>
                  <a:pt x="1617" y="428"/>
                  <a:pt x="1610" y="435"/>
                  <a:pt x="1610" y="443"/>
                </a:cubicBezTo>
                <a:cubicBezTo>
                  <a:pt x="1610" y="451"/>
                  <a:pt x="1617" y="458"/>
                  <a:pt x="1625" y="458"/>
                </a:cubicBezTo>
                <a:cubicBezTo>
                  <a:pt x="1633" y="458"/>
                  <a:pt x="1640" y="451"/>
                  <a:pt x="1640" y="443"/>
                </a:cubicBezTo>
                <a:cubicBezTo>
                  <a:pt x="1640" y="435"/>
                  <a:pt x="1633" y="428"/>
                  <a:pt x="1625" y="428"/>
                </a:cubicBezTo>
                <a:close/>
                <a:moveTo>
                  <a:pt x="1625" y="461"/>
                </a:moveTo>
                <a:cubicBezTo>
                  <a:pt x="1617" y="461"/>
                  <a:pt x="1610" y="468"/>
                  <a:pt x="1610" y="476"/>
                </a:cubicBezTo>
                <a:cubicBezTo>
                  <a:pt x="1610" y="484"/>
                  <a:pt x="1617" y="491"/>
                  <a:pt x="1625" y="491"/>
                </a:cubicBezTo>
                <a:cubicBezTo>
                  <a:pt x="1633" y="491"/>
                  <a:pt x="1640" y="484"/>
                  <a:pt x="1640" y="476"/>
                </a:cubicBezTo>
                <a:cubicBezTo>
                  <a:pt x="1640" y="468"/>
                  <a:pt x="1633" y="461"/>
                  <a:pt x="1625" y="461"/>
                </a:cubicBezTo>
                <a:close/>
                <a:moveTo>
                  <a:pt x="1625" y="494"/>
                </a:moveTo>
                <a:cubicBezTo>
                  <a:pt x="1617" y="494"/>
                  <a:pt x="1610" y="500"/>
                  <a:pt x="1610" y="509"/>
                </a:cubicBezTo>
                <a:cubicBezTo>
                  <a:pt x="1610" y="517"/>
                  <a:pt x="1617" y="523"/>
                  <a:pt x="1625" y="523"/>
                </a:cubicBezTo>
                <a:cubicBezTo>
                  <a:pt x="1633" y="523"/>
                  <a:pt x="1640" y="517"/>
                  <a:pt x="1640" y="509"/>
                </a:cubicBezTo>
                <a:cubicBezTo>
                  <a:pt x="1640" y="500"/>
                  <a:pt x="1633" y="494"/>
                  <a:pt x="1625" y="494"/>
                </a:cubicBezTo>
                <a:close/>
                <a:moveTo>
                  <a:pt x="1625" y="527"/>
                </a:moveTo>
                <a:cubicBezTo>
                  <a:pt x="1617" y="527"/>
                  <a:pt x="1610" y="533"/>
                  <a:pt x="1610" y="542"/>
                </a:cubicBezTo>
                <a:cubicBezTo>
                  <a:pt x="1610" y="550"/>
                  <a:pt x="1617" y="556"/>
                  <a:pt x="1625" y="556"/>
                </a:cubicBezTo>
                <a:cubicBezTo>
                  <a:pt x="1633" y="556"/>
                  <a:pt x="1640" y="550"/>
                  <a:pt x="1640" y="542"/>
                </a:cubicBezTo>
                <a:cubicBezTo>
                  <a:pt x="1640" y="533"/>
                  <a:pt x="1633" y="527"/>
                  <a:pt x="1625" y="527"/>
                </a:cubicBezTo>
                <a:close/>
                <a:moveTo>
                  <a:pt x="1625" y="560"/>
                </a:moveTo>
                <a:cubicBezTo>
                  <a:pt x="1617" y="560"/>
                  <a:pt x="1610" y="566"/>
                  <a:pt x="1610" y="574"/>
                </a:cubicBezTo>
                <a:cubicBezTo>
                  <a:pt x="1610" y="583"/>
                  <a:pt x="1617" y="589"/>
                  <a:pt x="1625" y="589"/>
                </a:cubicBezTo>
                <a:cubicBezTo>
                  <a:pt x="1633" y="589"/>
                  <a:pt x="1640" y="583"/>
                  <a:pt x="1640" y="574"/>
                </a:cubicBezTo>
                <a:cubicBezTo>
                  <a:pt x="1640" y="566"/>
                  <a:pt x="1633" y="560"/>
                  <a:pt x="1625" y="560"/>
                </a:cubicBezTo>
                <a:close/>
                <a:moveTo>
                  <a:pt x="1625" y="593"/>
                </a:moveTo>
                <a:cubicBezTo>
                  <a:pt x="1617" y="593"/>
                  <a:pt x="1610" y="599"/>
                  <a:pt x="1610" y="607"/>
                </a:cubicBezTo>
                <a:cubicBezTo>
                  <a:pt x="1610" y="616"/>
                  <a:pt x="1617" y="622"/>
                  <a:pt x="1625" y="622"/>
                </a:cubicBezTo>
                <a:cubicBezTo>
                  <a:pt x="1633" y="622"/>
                  <a:pt x="1640" y="616"/>
                  <a:pt x="1640" y="607"/>
                </a:cubicBezTo>
                <a:cubicBezTo>
                  <a:pt x="1640" y="599"/>
                  <a:pt x="1633" y="593"/>
                  <a:pt x="1625" y="593"/>
                </a:cubicBezTo>
                <a:close/>
                <a:moveTo>
                  <a:pt x="1625" y="625"/>
                </a:moveTo>
                <a:cubicBezTo>
                  <a:pt x="1617" y="625"/>
                  <a:pt x="1610" y="632"/>
                  <a:pt x="1610" y="640"/>
                </a:cubicBezTo>
                <a:cubicBezTo>
                  <a:pt x="1610" y="648"/>
                  <a:pt x="1617" y="655"/>
                  <a:pt x="1625" y="655"/>
                </a:cubicBezTo>
                <a:cubicBezTo>
                  <a:pt x="1633" y="655"/>
                  <a:pt x="1640" y="648"/>
                  <a:pt x="1640" y="640"/>
                </a:cubicBezTo>
                <a:cubicBezTo>
                  <a:pt x="1640" y="632"/>
                  <a:pt x="1633" y="625"/>
                  <a:pt x="1625" y="625"/>
                </a:cubicBezTo>
                <a:close/>
                <a:moveTo>
                  <a:pt x="1625" y="658"/>
                </a:moveTo>
                <a:cubicBezTo>
                  <a:pt x="1617" y="658"/>
                  <a:pt x="1610" y="665"/>
                  <a:pt x="1610" y="673"/>
                </a:cubicBezTo>
                <a:cubicBezTo>
                  <a:pt x="1610" y="681"/>
                  <a:pt x="1617" y="688"/>
                  <a:pt x="1625" y="688"/>
                </a:cubicBezTo>
                <a:cubicBezTo>
                  <a:pt x="1633" y="688"/>
                  <a:pt x="1640" y="681"/>
                  <a:pt x="1640" y="673"/>
                </a:cubicBezTo>
                <a:cubicBezTo>
                  <a:pt x="1640" y="665"/>
                  <a:pt x="1633" y="658"/>
                  <a:pt x="1625" y="658"/>
                </a:cubicBezTo>
                <a:close/>
                <a:moveTo>
                  <a:pt x="1625" y="691"/>
                </a:moveTo>
                <a:cubicBezTo>
                  <a:pt x="1617" y="691"/>
                  <a:pt x="1610" y="698"/>
                  <a:pt x="1610" y="706"/>
                </a:cubicBezTo>
                <a:cubicBezTo>
                  <a:pt x="1610" y="714"/>
                  <a:pt x="1617" y="721"/>
                  <a:pt x="1625" y="721"/>
                </a:cubicBezTo>
                <a:cubicBezTo>
                  <a:pt x="1633" y="721"/>
                  <a:pt x="1640" y="714"/>
                  <a:pt x="1640" y="706"/>
                </a:cubicBezTo>
                <a:cubicBezTo>
                  <a:pt x="1640" y="698"/>
                  <a:pt x="1633" y="691"/>
                  <a:pt x="1625" y="691"/>
                </a:cubicBezTo>
                <a:close/>
                <a:moveTo>
                  <a:pt x="1625" y="724"/>
                </a:moveTo>
                <a:cubicBezTo>
                  <a:pt x="1617" y="724"/>
                  <a:pt x="1610" y="731"/>
                  <a:pt x="1610" y="739"/>
                </a:cubicBezTo>
                <a:cubicBezTo>
                  <a:pt x="1610" y="747"/>
                  <a:pt x="1617" y="754"/>
                  <a:pt x="1625" y="754"/>
                </a:cubicBezTo>
                <a:cubicBezTo>
                  <a:pt x="1633" y="754"/>
                  <a:pt x="1640" y="747"/>
                  <a:pt x="1640" y="739"/>
                </a:cubicBezTo>
                <a:cubicBezTo>
                  <a:pt x="1640" y="731"/>
                  <a:pt x="1633" y="724"/>
                  <a:pt x="1625" y="724"/>
                </a:cubicBezTo>
                <a:close/>
                <a:moveTo>
                  <a:pt x="1625" y="757"/>
                </a:moveTo>
                <a:cubicBezTo>
                  <a:pt x="1617" y="757"/>
                  <a:pt x="1610" y="764"/>
                  <a:pt x="1610" y="772"/>
                </a:cubicBezTo>
                <a:cubicBezTo>
                  <a:pt x="1610" y="780"/>
                  <a:pt x="1617" y="787"/>
                  <a:pt x="1625" y="787"/>
                </a:cubicBezTo>
                <a:cubicBezTo>
                  <a:pt x="1633" y="787"/>
                  <a:pt x="1640" y="780"/>
                  <a:pt x="1640" y="772"/>
                </a:cubicBezTo>
                <a:cubicBezTo>
                  <a:pt x="1640" y="764"/>
                  <a:pt x="1633" y="757"/>
                  <a:pt x="1625" y="757"/>
                </a:cubicBezTo>
                <a:close/>
                <a:moveTo>
                  <a:pt x="1625" y="790"/>
                </a:moveTo>
                <a:cubicBezTo>
                  <a:pt x="1617" y="790"/>
                  <a:pt x="1610" y="797"/>
                  <a:pt x="1610" y="805"/>
                </a:cubicBezTo>
                <a:cubicBezTo>
                  <a:pt x="1610" y="813"/>
                  <a:pt x="1617" y="820"/>
                  <a:pt x="1625" y="820"/>
                </a:cubicBezTo>
                <a:cubicBezTo>
                  <a:pt x="1633" y="820"/>
                  <a:pt x="1640" y="813"/>
                  <a:pt x="1640" y="805"/>
                </a:cubicBezTo>
                <a:cubicBezTo>
                  <a:pt x="1640" y="797"/>
                  <a:pt x="1633" y="790"/>
                  <a:pt x="1625" y="790"/>
                </a:cubicBezTo>
                <a:close/>
                <a:moveTo>
                  <a:pt x="1625" y="823"/>
                </a:moveTo>
                <a:cubicBezTo>
                  <a:pt x="1617" y="823"/>
                  <a:pt x="1610" y="830"/>
                  <a:pt x="1610" y="838"/>
                </a:cubicBezTo>
                <a:cubicBezTo>
                  <a:pt x="1610" y="846"/>
                  <a:pt x="1617" y="853"/>
                  <a:pt x="1625" y="853"/>
                </a:cubicBezTo>
                <a:cubicBezTo>
                  <a:pt x="1633" y="853"/>
                  <a:pt x="1640" y="846"/>
                  <a:pt x="1640" y="838"/>
                </a:cubicBezTo>
                <a:cubicBezTo>
                  <a:pt x="1640" y="830"/>
                  <a:pt x="1633" y="823"/>
                  <a:pt x="1625" y="823"/>
                </a:cubicBezTo>
                <a:close/>
                <a:moveTo>
                  <a:pt x="1625" y="856"/>
                </a:moveTo>
                <a:cubicBezTo>
                  <a:pt x="1617" y="856"/>
                  <a:pt x="1610" y="863"/>
                  <a:pt x="1610" y="871"/>
                </a:cubicBezTo>
                <a:cubicBezTo>
                  <a:pt x="1610" y="879"/>
                  <a:pt x="1617" y="886"/>
                  <a:pt x="1625" y="886"/>
                </a:cubicBezTo>
                <a:cubicBezTo>
                  <a:pt x="1633" y="886"/>
                  <a:pt x="1640" y="879"/>
                  <a:pt x="1640" y="871"/>
                </a:cubicBezTo>
                <a:cubicBezTo>
                  <a:pt x="1640" y="863"/>
                  <a:pt x="1633" y="856"/>
                  <a:pt x="1625" y="856"/>
                </a:cubicBezTo>
                <a:close/>
                <a:moveTo>
                  <a:pt x="1625" y="889"/>
                </a:moveTo>
                <a:cubicBezTo>
                  <a:pt x="1617" y="889"/>
                  <a:pt x="1610" y="895"/>
                  <a:pt x="1610" y="904"/>
                </a:cubicBezTo>
                <a:cubicBezTo>
                  <a:pt x="1610" y="912"/>
                  <a:pt x="1617" y="918"/>
                  <a:pt x="1625" y="918"/>
                </a:cubicBezTo>
                <a:cubicBezTo>
                  <a:pt x="1633" y="918"/>
                  <a:pt x="1640" y="912"/>
                  <a:pt x="1640" y="904"/>
                </a:cubicBezTo>
                <a:cubicBezTo>
                  <a:pt x="1640" y="895"/>
                  <a:pt x="1633" y="889"/>
                  <a:pt x="1625" y="889"/>
                </a:cubicBezTo>
                <a:close/>
                <a:moveTo>
                  <a:pt x="1625" y="922"/>
                </a:moveTo>
                <a:cubicBezTo>
                  <a:pt x="1617" y="922"/>
                  <a:pt x="1610" y="928"/>
                  <a:pt x="1610" y="937"/>
                </a:cubicBezTo>
                <a:cubicBezTo>
                  <a:pt x="1610" y="945"/>
                  <a:pt x="1617" y="951"/>
                  <a:pt x="1625" y="951"/>
                </a:cubicBezTo>
                <a:cubicBezTo>
                  <a:pt x="1633" y="951"/>
                  <a:pt x="1640" y="945"/>
                  <a:pt x="1640" y="937"/>
                </a:cubicBezTo>
                <a:cubicBezTo>
                  <a:pt x="1640" y="928"/>
                  <a:pt x="1633" y="922"/>
                  <a:pt x="1625" y="922"/>
                </a:cubicBezTo>
                <a:close/>
                <a:moveTo>
                  <a:pt x="1625" y="955"/>
                </a:moveTo>
                <a:cubicBezTo>
                  <a:pt x="1617" y="955"/>
                  <a:pt x="1610" y="961"/>
                  <a:pt x="1610" y="970"/>
                </a:cubicBezTo>
                <a:cubicBezTo>
                  <a:pt x="1610" y="978"/>
                  <a:pt x="1617" y="984"/>
                  <a:pt x="1625" y="984"/>
                </a:cubicBezTo>
                <a:cubicBezTo>
                  <a:pt x="1633" y="984"/>
                  <a:pt x="1640" y="978"/>
                  <a:pt x="1640" y="970"/>
                </a:cubicBezTo>
                <a:cubicBezTo>
                  <a:pt x="1640" y="961"/>
                  <a:pt x="1633" y="955"/>
                  <a:pt x="1625" y="955"/>
                </a:cubicBezTo>
                <a:close/>
                <a:moveTo>
                  <a:pt x="1625" y="988"/>
                </a:moveTo>
                <a:cubicBezTo>
                  <a:pt x="1617" y="988"/>
                  <a:pt x="1610" y="994"/>
                  <a:pt x="1610" y="1002"/>
                </a:cubicBezTo>
                <a:cubicBezTo>
                  <a:pt x="1610" y="1011"/>
                  <a:pt x="1617" y="1017"/>
                  <a:pt x="1625" y="1017"/>
                </a:cubicBezTo>
                <a:cubicBezTo>
                  <a:pt x="1633" y="1017"/>
                  <a:pt x="1640" y="1011"/>
                  <a:pt x="1640" y="1002"/>
                </a:cubicBezTo>
                <a:cubicBezTo>
                  <a:pt x="1640" y="994"/>
                  <a:pt x="1633" y="988"/>
                  <a:pt x="1625" y="988"/>
                </a:cubicBezTo>
                <a:close/>
                <a:moveTo>
                  <a:pt x="1625" y="1021"/>
                </a:moveTo>
                <a:cubicBezTo>
                  <a:pt x="1617" y="1021"/>
                  <a:pt x="1610" y="1027"/>
                  <a:pt x="1610" y="1035"/>
                </a:cubicBezTo>
                <a:cubicBezTo>
                  <a:pt x="1610" y="1044"/>
                  <a:pt x="1617" y="1050"/>
                  <a:pt x="1625" y="1050"/>
                </a:cubicBezTo>
                <a:cubicBezTo>
                  <a:pt x="1633" y="1050"/>
                  <a:pt x="1640" y="1044"/>
                  <a:pt x="1640" y="1035"/>
                </a:cubicBezTo>
                <a:cubicBezTo>
                  <a:pt x="1640" y="1027"/>
                  <a:pt x="1633" y="1021"/>
                  <a:pt x="1625" y="1021"/>
                </a:cubicBezTo>
                <a:close/>
                <a:moveTo>
                  <a:pt x="1625" y="1053"/>
                </a:moveTo>
                <a:cubicBezTo>
                  <a:pt x="1617" y="1053"/>
                  <a:pt x="1610" y="1060"/>
                  <a:pt x="1610" y="1068"/>
                </a:cubicBezTo>
                <a:cubicBezTo>
                  <a:pt x="1610" y="1076"/>
                  <a:pt x="1617" y="1083"/>
                  <a:pt x="1625" y="1083"/>
                </a:cubicBezTo>
                <a:cubicBezTo>
                  <a:pt x="1633" y="1083"/>
                  <a:pt x="1640" y="1076"/>
                  <a:pt x="1640" y="1068"/>
                </a:cubicBezTo>
                <a:cubicBezTo>
                  <a:pt x="1640" y="1060"/>
                  <a:pt x="1633" y="1053"/>
                  <a:pt x="1625" y="1053"/>
                </a:cubicBezTo>
                <a:close/>
                <a:moveTo>
                  <a:pt x="1625" y="1086"/>
                </a:moveTo>
                <a:cubicBezTo>
                  <a:pt x="1617" y="1086"/>
                  <a:pt x="1610" y="1093"/>
                  <a:pt x="1610" y="1101"/>
                </a:cubicBezTo>
                <a:cubicBezTo>
                  <a:pt x="1610" y="1109"/>
                  <a:pt x="1617" y="1116"/>
                  <a:pt x="1625" y="1116"/>
                </a:cubicBezTo>
                <a:cubicBezTo>
                  <a:pt x="1633" y="1116"/>
                  <a:pt x="1640" y="1109"/>
                  <a:pt x="1640" y="1101"/>
                </a:cubicBezTo>
                <a:cubicBezTo>
                  <a:pt x="1640" y="1093"/>
                  <a:pt x="1633" y="1086"/>
                  <a:pt x="1625" y="1086"/>
                </a:cubicBezTo>
                <a:close/>
                <a:moveTo>
                  <a:pt x="1625" y="1119"/>
                </a:moveTo>
                <a:cubicBezTo>
                  <a:pt x="1617" y="1119"/>
                  <a:pt x="1610" y="1126"/>
                  <a:pt x="1610" y="1134"/>
                </a:cubicBezTo>
                <a:cubicBezTo>
                  <a:pt x="1610" y="1142"/>
                  <a:pt x="1617" y="1149"/>
                  <a:pt x="1625" y="1149"/>
                </a:cubicBezTo>
                <a:cubicBezTo>
                  <a:pt x="1633" y="1149"/>
                  <a:pt x="1640" y="1142"/>
                  <a:pt x="1640" y="1134"/>
                </a:cubicBezTo>
                <a:cubicBezTo>
                  <a:pt x="1640" y="1126"/>
                  <a:pt x="1633" y="1119"/>
                  <a:pt x="1625" y="1119"/>
                </a:cubicBezTo>
                <a:close/>
                <a:moveTo>
                  <a:pt x="1625" y="1152"/>
                </a:moveTo>
                <a:cubicBezTo>
                  <a:pt x="1617" y="1152"/>
                  <a:pt x="1610" y="1159"/>
                  <a:pt x="1610" y="1167"/>
                </a:cubicBezTo>
                <a:cubicBezTo>
                  <a:pt x="1610" y="1175"/>
                  <a:pt x="1617" y="1182"/>
                  <a:pt x="1625" y="1182"/>
                </a:cubicBezTo>
                <a:cubicBezTo>
                  <a:pt x="1633" y="1182"/>
                  <a:pt x="1640" y="1175"/>
                  <a:pt x="1640" y="1167"/>
                </a:cubicBezTo>
                <a:cubicBezTo>
                  <a:pt x="1640" y="1159"/>
                  <a:pt x="1633" y="1152"/>
                  <a:pt x="1625" y="1152"/>
                </a:cubicBezTo>
                <a:close/>
                <a:moveTo>
                  <a:pt x="1625" y="1185"/>
                </a:moveTo>
                <a:cubicBezTo>
                  <a:pt x="1617" y="1185"/>
                  <a:pt x="1610" y="1192"/>
                  <a:pt x="1610" y="1200"/>
                </a:cubicBezTo>
                <a:cubicBezTo>
                  <a:pt x="1610" y="1208"/>
                  <a:pt x="1617" y="1215"/>
                  <a:pt x="1625" y="1215"/>
                </a:cubicBezTo>
                <a:cubicBezTo>
                  <a:pt x="1633" y="1215"/>
                  <a:pt x="1640" y="1208"/>
                  <a:pt x="1640" y="1200"/>
                </a:cubicBezTo>
                <a:cubicBezTo>
                  <a:pt x="1640" y="1192"/>
                  <a:pt x="1633" y="1185"/>
                  <a:pt x="1625" y="1185"/>
                </a:cubicBezTo>
                <a:close/>
                <a:moveTo>
                  <a:pt x="1625" y="1218"/>
                </a:moveTo>
                <a:cubicBezTo>
                  <a:pt x="1617" y="1218"/>
                  <a:pt x="1610" y="1225"/>
                  <a:pt x="1610" y="1233"/>
                </a:cubicBezTo>
                <a:cubicBezTo>
                  <a:pt x="1610" y="1241"/>
                  <a:pt x="1617" y="1248"/>
                  <a:pt x="1625" y="1248"/>
                </a:cubicBezTo>
                <a:cubicBezTo>
                  <a:pt x="1633" y="1248"/>
                  <a:pt x="1640" y="1241"/>
                  <a:pt x="1640" y="1233"/>
                </a:cubicBezTo>
                <a:cubicBezTo>
                  <a:pt x="1640" y="1225"/>
                  <a:pt x="1633" y="1218"/>
                  <a:pt x="1625" y="1218"/>
                </a:cubicBezTo>
                <a:close/>
                <a:moveTo>
                  <a:pt x="1625" y="1251"/>
                </a:moveTo>
                <a:cubicBezTo>
                  <a:pt x="1617" y="1251"/>
                  <a:pt x="1610" y="1258"/>
                  <a:pt x="1610" y="1266"/>
                </a:cubicBezTo>
                <a:cubicBezTo>
                  <a:pt x="1610" y="1274"/>
                  <a:pt x="1617" y="1281"/>
                  <a:pt x="1625" y="1281"/>
                </a:cubicBezTo>
                <a:cubicBezTo>
                  <a:pt x="1633" y="1281"/>
                  <a:pt x="1640" y="1274"/>
                  <a:pt x="1640" y="1266"/>
                </a:cubicBezTo>
                <a:cubicBezTo>
                  <a:pt x="1640" y="1258"/>
                  <a:pt x="1633" y="1251"/>
                  <a:pt x="1625" y="1251"/>
                </a:cubicBezTo>
                <a:close/>
                <a:moveTo>
                  <a:pt x="1625" y="1284"/>
                </a:moveTo>
                <a:cubicBezTo>
                  <a:pt x="1617" y="1284"/>
                  <a:pt x="1610" y="1291"/>
                  <a:pt x="1610" y="1299"/>
                </a:cubicBezTo>
                <a:cubicBezTo>
                  <a:pt x="1610" y="1307"/>
                  <a:pt x="1617" y="1314"/>
                  <a:pt x="1625" y="1314"/>
                </a:cubicBezTo>
                <a:cubicBezTo>
                  <a:pt x="1633" y="1314"/>
                  <a:pt x="1640" y="1307"/>
                  <a:pt x="1640" y="1299"/>
                </a:cubicBezTo>
                <a:cubicBezTo>
                  <a:pt x="1640" y="1291"/>
                  <a:pt x="1633" y="1284"/>
                  <a:pt x="1625" y="1284"/>
                </a:cubicBezTo>
                <a:close/>
                <a:moveTo>
                  <a:pt x="1625" y="1317"/>
                </a:moveTo>
                <a:cubicBezTo>
                  <a:pt x="1617" y="1317"/>
                  <a:pt x="1610" y="1323"/>
                  <a:pt x="1610" y="1332"/>
                </a:cubicBezTo>
                <a:cubicBezTo>
                  <a:pt x="1610" y="1340"/>
                  <a:pt x="1617" y="1346"/>
                  <a:pt x="1625" y="1346"/>
                </a:cubicBezTo>
                <a:cubicBezTo>
                  <a:pt x="1633" y="1346"/>
                  <a:pt x="1640" y="1340"/>
                  <a:pt x="1640" y="1332"/>
                </a:cubicBezTo>
                <a:cubicBezTo>
                  <a:pt x="1640" y="1323"/>
                  <a:pt x="1633" y="1317"/>
                  <a:pt x="1625" y="1317"/>
                </a:cubicBezTo>
                <a:close/>
                <a:moveTo>
                  <a:pt x="1625" y="1350"/>
                </a:moveTo>
                <a:cubicBezTo>
                  <a:pt x="1617" y="1350"/>
                  <a:pt x="1610" y="1356"/>
                  <a:pt x="1610" y="1365"/>
                </a:cubicBezTo>
                <a:cubicBezTo>
                  <a:pt x="1610" y="1373"/>
                  <a:pt x="1617" y="1379"/>
                  <a:pt x="1625" y="1379"/>
                </a:cubicBezTo>
                <a:cubicBezTo>
                  <a:pt x="1633" y="1379"/>
                  <a:pt x="1640" y="1373"/>
                  <a:pt x="1640" y="1365"/>
                </a:cubicBezTo>
                <a:cubicBezTo>
                  <a:pt x="1640" y="1356"/>
                  <a:pt x="1633" y="1350"/>
                  <a:pt x="1625" y="1350"/>
                </a:cubicBezTo>
                <a:close/>
                <a:moveTo>
                  <a:pt x="1625" y="1383"/>
                </a:moveTo>
                <a:cubicBezTo>
                  <a:pt x="1617" y="1383"/>
                  <a:pt x="1610" y="1389"/>
                  <a:pt x="1610" y="1397"/>
                </a:cubicBezTo>
                <a:cubicBezTo>
                  <a:pt x="1610" y="1406"/>
                  <a:pt x="1617" y="1412"/>
                  <a:pt x="1625" y="1412"/>
                </a:cubicBezTo>
                <a:cubicBezTo>
                  <a:pt x="1633" y="1412"/>
                  <a:pt x="1640" y="1406"/>
                  <a:pt x="1640" y="1397"/>
                </a:cubicBezTo>
                <a:cubicBezTo>
                  <a:pt x="1640" y="1389"/>
                  <a:pt x="1633" y="1383"/>
                  <a:pt x="1625" y="1383"/>
                </a:cubicBezTo>
                <a:close/>
                <a:moveTo>
                  <a:pt x="1625" y="1416"/>
                </a:moveTo>
                <a:cubicBezTo>
                  <a:pt x="1617" y="1416"/>
                  <a:pt x="1610" y="1422"/>
                  <a:pt x="1610" y="1430"/>
                </a:cubicBezTo>
                <a:cubicBezTo>
                  <a:pt x="1610" y="1439"/>
                  <a:pt x="1617" y="1445"/>
                  <a:pt x="1625" y="1445"/>
                </a:cubicBezTo>
                <a:cubicBezTo>
                  <a:pt x="1633" y="1445"/>
                  <a:pt x="1640" y="1439"/>
                  <a:pt x="1640" y="1430"/>
                </a:cubicBezTo>
                <a:cubicBezTo>
                  <a:pt x="1640" y="1422"/>
                  <a:pt x="1633" y="1416"/>
                  <a:pt x="1625" y="1416"/>
                </a:cubicBezTo>
                <a:close/>
                <a:moveTo>
                  <a:pt x="1658" y="0"/>
                </a:moveTo>
                <a:cubicBezTo>
                  <a:pt x="1650" y="0"/>
                  <a:pt x="1643" y="7"/>
                  <a:pt x="1643" y="15"/>
                </a:cubicBezTo>
                <a:cubicBezTo>
                  <a:pt x="1643" y="23"/>
                  <a:pt x="1650" y="30"/>
                  <a:pt x="1658" y="30"/>
                </a:cubicBezTo>
                <a:cubicBezTo>
                  <a:pt x="1666" y="30"/>
                  <a:pt x="1673" y="23"/>
                  <a:pt x="1673" y="15"/>
                </a:cubicBezTo>
                <a:cubicBezTo>
                  <a:pt x="1673" y="7"/>
                  <a:pt x="1666" y="0"/>
                  <a:pt x="1658" y="0"/>
                </a:cubicBezTo>
                <a:close/>
                <a:moveTo>
                  <a:pt x="1658" y="33"/>
                </a:moveTo>
                <a:cubicBezTo>
                  <a:pt x="1650" y="33"/>
                  <a:pt x="1643" y="40"/>
                  <a:pt x="1643" y="48"/>
                </a:cubicBezTo>
                <a:cubicBezTo>
                  <a:pt x="1643" y="56"/>
                  <a:pt x="1650" y="63"/>
                  <a:pt x="1658" y="63"/>
                </a:cubicBezTo>
                <a:cubicBezTo>
                  <a:pt x="1666" y="63"/>
                  <a:pt x="1673" y="56"/>
                  <a:pt x="1673" y="48"/>
                </a:cubicBezTo>
                <a:cubicBezTo>
                  <a:pt x="1673" y="40"/>
                  <a:pt x="1666" y="33"/>
                  <a:pt x="1658" y="33"/>
                </a:cubicBezTo>
                <a:close/>
                <a:moveTo>
                  <a:pt x="1658" y="66"/>
                </a:moveTo>
                <a:cubicBezTo>
                  <a:pt x="1650" y="66"/>
                  <a:pt x="1643" y="72"/>
                  <a:pt x="1643" y="81"/>
                </a:cubicBezTo>
                <a:cubicBezTo>
                  <a:pt x="1643" y="89"/>
                  <a:pt x="1650" y="95"/>
                  <a:pt x="1658" y="95"/>
                </a:cubicBezTo>
                <a:cubicBezTo>
                  <a:pt x="1666" y="95"/>
                  <a:pt x="1673" y="89"/>
                  <a:pt x="1673" y="81"/>
                </a:cubicBezTo>
                <a:cubicBezTo>
                  <a:pt x="1673" y="72"/>
                  <a:pt x="1666" y="66"/>
                  <a:pt x="1658" y="66"/>
                </a:cubicBezTo>
                <a:close/>
                <a:moveTo>
                  <a:pt x="1658" y="99"/>
                </a:moveTo>
                <a:cubicBezTo>
                  <a:pt x="1650" y="99"/>
                  <a:pt x="1643" y="105"/>
                  <a:pt x="1643" y="114"/>
                </a:cubicBezTo>
                <a:cubicBezTo>
                  <a:pt x="1643" y="122"/>
                  <a:pt x="1650" y="128"/>
                  <a:pt x="1658" y="128"/>
                </a:cubicBezTo>
                <a:cubicBezTo>
                  <a:pt x="1666" y="128"/>
                  <a:pt x="1673" y="122"/>
                  <a:pt x="1673" y="114"/>
                </a:cubicBezTo>
                <a:cubicBezTo>
                  <a:pt x="1673" y="105"/>
                  <a:pt x="1666" y="99"/>
                  <a:pt x="1658" y="99"/>
                </a:cubicBezTo>
                <a:close/>
                <a:moveTo>
                  <a:pt x="1658" y="132"/>
                </a:moveTo>
                <a:cubicBezTo>
                  <a:pt x="1650" y="132"/>
                  <a:pt x="1643" y="138"/>
                  <a:pt x="1643" y="147"/>
                </a:cubicBezTo>
                <a:cubicBezTo>
                  <a:pt x="1643" y="155"/>
                  <a:pt x="1650" y="161"/>
                  <a:pt x="1658" y="161"/>
                </a:cubicBezTo>
                <a:cubicBezTo>
                  <a:pt x="1666" y="161"/>
                  <a:pt x="1673" y="155"/>
                  <a:pt x="1673" y="147"/>
                </a:cubicBezTo>
                <a:cubicBezTo>
                  <a:pt x="1673" y="138"/>
                  <a:pt x="1666" y="132"/>
                  <a:pt x="1658" y="132"/>
                </a:cubicBezTo>
                <a:close/>
                <a:moveTo>
                  <a:pt x="1658" y="165"/>
                </a:moveTo>
                <a:cubicBezTo>
                  <a:pt x="1650" y="165"/>
                  <a:pt x="1643" y="171"/>
                  <a:pt x="1643" y="179"/>
                </a:cubicBezTo>
                <a:cubicBezTo>
                  <a:pt x="1643" y="188"/>
                  <a:pt x="1650" y="194"/>
                  <a:pt x="1658" y="194"/>
                </a:cubicBezTo>
                <a:cubicBezTo>
                  <a:pt x="1666" y="194"/>
                  <a:pt x="1673" y="188"/>
                  <a:pt x="1673" y="179"/>
                </a:cubicBezTo>
                <a:cubicBezTo>
                  <a:pt x="1673" y="171"/>
                  <a:pt x="1666" y="165"/>
                  <a:pt x="1658" y="165"/>
                </a:cubicBezTo>
                <a:close/>
                <a:moveTo>
                  <a:pt x="1658" y="198"/>
                </a:moveTo>
                <a:cubicBezTo>
                  <a:pt x="1650" y="198"/>
                  <a:pt x="1643" y="204"/>
                  <a:pt x="1643" y="212"/>
                </a:cubicBezTo>
                <a:cubicBezTo>
                  <a:pt x="1643" y="221"/>
                  <a:pt x="1650" y="227"/>
                  <a:pt x="1658" y="227"/>
                </a:cubicBezTo>
                <a:cubicBezTo>
                  <a:pt x="1666" y="227"/>
                  <a:pt x="1673" y="221"/>
                  <a:pt x="1673" y="212"/>
                </a:cubicBezTo>
                <a:cubicBezTo>
                  <a:pt x="1673" y="204"/>
                  <a:pt x="1666" y="198"/>
                  <a:pt x="1658" y="198"/>
                </a:cubicBezTo>
                <a:close/>
                <a:moveTo>
                  <a:pt x="1658" y="230"/>
                </a:moveTo>
                <a:cubicBezTo>
                  <a:pt x="1650" y="230"/>
                  <a:pt x="1643" y="237"/>
                  <a:pt x="1643" y="245"/>
                </a:cubicBezTo>
                <a:cubicBezTo>
                  <a:pt x="1643" y="253"/>
                  <a:pt x="1650" y="260"/>
                  <a:pt x="1658" y="260"/>
                </a:cubicBezTo>
                <a:cubicBezTo>
                  <a:pt x="1666" y="260"/>
                  <a:pt x="1673" y="253"/>
                  <a:pt x="1673" y="245"/>
                </a:cubicBezTo>
                <a:cubicBezTo>
                  <a:pt x="1673" y="237"/>
                  <a:pt x="1666" y="230"/>
                  <a:pt x="1658" y="230"/>
                </a:cubicBezTo>
                <a:close/>
                <a:moveTo>
                  <a:pt x="1658" y="263"/>
                </a:moveTo>
                <a:cubicBezTo>
                  <a:pt x="1650" y="263"/>
                  <a:pt x="1643" y="270"/>
                  <a:pt x="1643" y="278"/>
                </a:cubicBezTo>
                <a:cubicBezTo>
                  <a:pt x="1643" y="286"/>
                  <a:pt x="1650" y="293"/>
                  <a:pt x="1658" y="293"/>
                </a:cubicBezTo>
                <a:cubicBezTo>
                  <a:pt x="1666" y="293"/>
                  <a:pt x="1673" y="286"/>
                  <a:pt x="1673" y="278"/>
                </a:cubicBezTo>
                <a:cubicBezTo>
                  <a:pt x="1673" y="270"/>
                  <a:pt x="1666" y="263"/>
                  <a:pt x="1658" y="263"/>
                </a:cubicBezTo>
                <a:close/>
                <a:moveTo>
                  <a:pt x="1658" y="296"/>
                </a:moveTo>
                <a:cubicBezTo>
                  <a:pt x="1650" y="296"/>
                  <a:pt x="1643" y="303"/>
                  <a:pt x="1643" y="311"/>
                </a:cubicBezTo>
                <a:cubicBezTo>
                  <a:pt x="1643" y="319"/>
                  <a:pt x="1650" y="326"/>
                  <a:pt x="1658" y="326"/>
                </a:cubicBezTo>
                <a:cubicBezTo>
                  <a:pt x="1666" y="326"/>
                  <a:pt x="1673" y="319"/>
                  <a:pt x="1673" y="311"/>
                </a:cubicBezTo>
                <a:cubicBezTo>
                  <a:pt x="1673" y="303"/>
                  <a:pt x="1666" y="296"/>
                  <a:pt x="1658" y="296"/>
                </a:cubicBezTo>
                <a:close/>
                <a:moveTo>
                  <a:pt x="1658" y="329"/>
                </a:moveTo>
                <a:cubicBezTo>
                  <a:pt x="1650" y="329"/>
                  <a:pt x="1643" y="336"/>
                  <a:pt x="1643" y="344"/>
                </a:cubicBezTo>
                <a:cubicBezTo>
                  <a:pt x="1643" y="352"/>
                  <a:pt x="1650" y="359"/>
                  <a:pt x="1658" y="359"/>
                </a:cubicBezTo>
                <a:cubicBezTo>
                  <a:pt x="1666" y="359"/>
                  <a:pt x="1673" y="352"/>
                  <a:pt x="1673" y="344"/>
                </a:cubicBezTo>
                <a:cubicBezTo>
                  <a:pt x="1673" y="336"/>
                  <a:pt x="1666" y="329"/>
                  <a:pt x="1658" y="329"/>
                </a:cubicBezTo>
                <a:close/>
                <a:moveTo>
                  <a:pt x="1658" y="362"/>
                </a:moveTo>
                <a:cubicBezTo>
                  <a:pt x="1650" y="362"/>
                  <a:pt x="1643" y="369"/>
                  <a:pt x="1643" y="377"/>
                </a:cubicBezTo>
                <a:cubicBezTo>
                  <a:pt x="1643" y="385"/>
                  <a:pt x="1650" y="392"/>
                  <a:pt x="1658" y="392"/>
                </a:cubicBezTo>
                <a:cubicBezTo>
                  <a:pt x="1666" y="392"/>
                  <a:pt x="1673" y="385"/>
                  <a:pt x="1673" y="377"/>
                </a:cubicBezTo>
                <a:cubicBezTo>
                  <a:pt x="1673" y="369"/>
                  <a:pt x="1666" y="362"/>
                  <a:pt x="1658" y="362"/>
                </a:cubicBezTo>
                <a:close/>
                <a:moveTo>
                  <a:pt x="1658" y="395"/>
                </a:moveTo>
                <a:cubicBezTo>
                  <a:pt x="1650" y="395"/>
                  <a:pt x="1643" y="402"/>
                  <a:pt x="1643" y="410"/>
                </a:cubicBezTo>
                <a:cubicBezTo>
                  <a:pt x="1643" y="418"/>
                  <a:pt x="1650" y="425"/>
                  <a:pt x="1658" y="425"/>
                </a:cubicBezTo>
                <a:cubicBezTo>
                  <a:pt x="1666" y="425"/>
                  <a:pt x="1673" y="418"/>
                  <a:pt x="1673" y="410"/>
                </a:cubicBezTo>
                <a:cubicBezTo>
                  <a:pt x="1673" y="402"/>
                  <a:pt x="1666" y="395"/>
                  <a:pt x="1658" y="395"/>
                </a:cubicBezTo>
                <a:close/>
                <a:moveTo>
                  <a:pt x="1658" y="428"/>
                </a:moveTo>
                <a:cubicBezTo>
                  <a:pt x="1650" y="428"/>
                  <a:pt x="1643" y="435"/>
                  <a:pt x="1643" y="443"/>
                </a:cubicBezTo>
                <a:cubicBezTo>
                  <a:pt x="1643" y="451"/>
                  <a:pt x="1650" y="458"/>
                  <a:pt x="1658" y="458"/>
                </a:cubicBezTo>
                <a:cubicBezTo>
                  <a:pt x="1666" y="458"/>
                  <a:pt x="1673" y="451"/>
                  <a:pt x="1673" y="443"/>
                </a:cubicBezTo>
                <a:cubicBezTo>
                  <a:pt x="1673" y="435"/>
                  <a:pt x="1666" y="428"/>
                  <a:pt x="1658" y="428"/>
                </a:cubicBezTo>
                <a:close/>
                <a:moveTo>
                  <a:pt x="1658" y="461"/>
                </a:moveTo>
                <a:cubicBezTo>
                  <a:pt x="1650" y="461"/>
                  <a:pt x="1643" y="468"/>
                  <a:pt x="1643" y="476"/>
                </a:cubicBezTo>
                <a:cubicBezTo>
                  <a:pt x="1643" y="484"/>
                  <a:pt x="1650" y="491"/>
                  <a:pt x="1658" y="491"/>
                </a:cubicBezTo>
                <a:cubicBezTo>
                  <a:pt x="1666" y="491"/>
                  <a:pt x="1673" y="484"/>
                  <a:pt x="1673" y="476"/>
                </a:cubicBezTo>
                <a:cubicBezTo>
                  <a:pt x="1673" y="468"/>
                  <a:pt x="1666" y="461"/>
                  <a:pt x="1658" y="461"/>
                </a:cubicBezTo>
                <a:close/>
                <a:moveTo>
                  <a:pt x="1658" y="494"/>
                </a:moveTo>
                <a:cubicBezTo>
                  <a:pt x="1650" y="494"/>
                  <a:pt x="1643" y="500"/>
                  <a:pt x="1643" y="509"/>
                </a:cubicBezTo>
                <a:cubicBezTo>
                  <a:pt x="1643" y="517"/>
                  <a:pt x="1650" y="523"/>
                  <a:pt x="1658" y="523"/>
                </a:cubicBezTo>
                <a:cubicBezTo>
                  <a:pt x="1666" y="523"/>
                  <a:pt x="1673" y="517"/>
                  <a:pt x="1673" y="509"/>
                </a:cubicBezTo>
                <a:cubicBezTo>
                  <a:pt x="1673" y="500"/>
                  <a:pt x="1666" y="494"/>
                  <a:pt x="1658" y="494"/>
                </a:cubicBezTo>
                <a:close/>
                <a:moveTo>
                  <a:pt x="1658" y="527"/>
                </a:moveTo>
                <a:cubicBezTo>
                  <a:pt x="1650" y="527"/>
                  <a:pt x="1643" y="533"/>
                  <a:pt x="1643" y="542"/>
                </a:cubicBezTo>
                <a:cubicBezTo>
                  <a:pt x="1643" y="550"/>
                  <a:pt x="1650" y="556"/>
                  <a:pt x="1658" y="556"/>
                </a:cubicBezTo>
                <a:cubicBezTo>
                  <a:pt x="1666" y="556"/>
                  <a:pt x="1673" y="550"/>
                  <a:pt x="1673" y="542"/>
                </a:cubicBezTo>
                <a:cubicBezTo>
                  <a:pt x="1673" y="533"/>
                  <a:pt x="1666" y="527"/>
                  <a:pt x="1658" y="527"/>
                </a:cubicBezTo>
                <a:close/>
                <a:moveTo>
                  <a:pt x="1658" y="560"/>
                </a:moveTo>
                <a:cubicBezTo>
                  <a:pt x="1650" y="560"/>
                  <a:pt x="1643" y="566"/>
                  <a:pt x="1643" y="574"/>
                </a:cubicBezTo>
                <a:cubicBezTo>
                  <a:pt x="1643" y="583"/>
                  <a:pt x="1650" y="589"/>
                  <a:pt x="1658" y="589"/>
                </a:cubicBezTo>
                <a:cubicBezTo>
                  <a:pt x="1666" y="589"/>
                  <a:pt x="1673" y="583"/>
                  <a:pt x="1673" y="574"/>
                </a:cubicBezTo>
                <a:cubicBezTo>
                  <a:pt x="1673" y="566"/>
                  <a:pt x="1666" y="560"/>
                  <a:pt x="1658" y="560"/>
                </a:cubicBezTo>
                <a:close/>
                <a:moveTo>
                  <a:pt x="1658" y="593"/>
                </a:moveTo>
                <a:cubicBezTo>
                  <a:pt x="1650" y="593"/>
                  <a:pt x="1643" y="599"/>
                  <a:pt x="1643" y="607"/>
                </a:cubicBezTo>
                <a:cubicBezTo>
                  <a:pt x="1643" y="616"/>
                  <a:pt x="1650" y="622"/>
                  <a:pt x="1658" y="622"/>
                </a:cubicBezTo>
                <a:cubicBezTo>
                  <a:pt x="1666" y="622"/>
                  <a:pt x="1673" y="616"/>
                  <a:pt x="1673" y="607"/>
                </a:cubicBezTo>
                <a:cubicBezTo>
                  <a:pt x="1673" y="599"/>
                  <a:pt x="1666" y="593"/>
                  <a:pt x="1658" y="593"/>
                </a:cubicBezTo>
                <a:close/>
                <a:moveTo>
                  <a:pt x="1658" y="625"/>
                </a:moveTo>
                <a:cubicBezTo>
                  <a:pt x="1650" y="625"/>
                  <a:pt x="1643" y="632"/>
                  <a:pt x="1643" y="640"/>
                </a:cubicBezTo>
                <a:cubicBezTo>
                  <a:pt x="1643" y="648"/>
                  <a:pt x="1650" y="655"/>
                  <a:pt x="1658" y="655"/>
                </a:cubicBezTo>
                <a:cubicBezTo>
                  <a:pt x="1666" y="655"/>
                  <a:pt x="1673" y="648"/>
                  <a:pt x="1673" y="640"/>
                </a:cubicBezTo>
                <a:cubicBezTo>
                  <a:pt x="1673" y="632"/>
                  <a:pt x="1666" y="625"/>
                  <a:pt x="1658" y="625"/>
                </a:cubicBezTo>
                <a:close/>
                <a:moveTo>
                  <a:pt x="1658" y="658"/>
                </a:moveTo>
                <a:cubicBezTo>
                  <a:pt x="1650" y="658"/>
                  <a:pt x="1643" y="665"/>
                  <a:pt x="1643" y="673"/>
                </a:cubicBezTo>
                <a:cubicBezTo>
                  <a:pt x="1643" y="681"/>
                  <a:pt x="1650" y="688"/>
                  <a:pt x="1658" y="688"/>
                </a:cubicBezTo>
                <a:cubicBezTo>
                  <a:pt x="1666" y="688"/>
                  <a:pt x="1673" y="681"/>
                  <a:pt x="1673" y="673"/>
                </a:cubicBezTo>
                <a:cubicBezTo>
                  <a:pt x="1673" y="665"/>
                  <a:pt x="1666" y="658"/>
                  <a:pt x="1658" y="658"/>
                </a:cubicBezTo>
                <a:close/>
                <a:moveTo>
                  <a:pt x="1658" y="691"/>
                </a:moveTo>
                <a:cubicBezTo>
                  <a:pt x="1650" y="691"/>
                  <a:pt x="1643" y="698"/>
                  <a:pt x="1643" y="706"/>
                </a:cubicBezTo>
                <a:cubicBezTo>
                  <a:pt x="1643" y="714"/>
                  <a:pt x="1650" y="721"/>
                  <a:pt x="1658" y="721"/>
                </a:cubicBezTo>
                <a:cubicBezTo>
                  <a:pt x="1666" y="721"/>
                  <a:pt x="1673" y="714"/>
                  <a:pt x="1673" y="706"/>
                </a:cubicBezTo>
                <a:cubicBezTo>
                  <a:pt x="1673" y="698"/>
                  <a:pt x="1666" y="691"/>
                  <a:pt x="1658" y="691"/>
                </a:cubicBezTo>
                <a:close/>
                <a:moveTo>
                  <a:pt x="1658" y="724"/>
                </a:moveTo>
                <a:cubicBezTo>
                  <a:pt x="1650" y="724"/>
                  <a:pt x="1643" y="731"/>
                  <a:pt x="1643" y="739"/>
                </a:cubicBezTo>
                <a:cubicBezTo>
                  <a:pt x="1643" y="747"/>
                  <a:pt x="1650" y="754"/>
                  <a:pt x="1658" y="754"/>
                </a:cubicBezTo>
                <a:cubicBezTo>
                  <a:pt x="1666" y="754"/>
                  <a:pt x="1673" y="747"/>
                  <a:pt x="1673" y="739"/>
                </a:cubicBezTo>
                <a:cubicBezTo>
                  <a:pt x="1673" y="731"/>
                  <a:pt x="1666" y="724"/>
                  <a:pt x="1658" y="724"/>
                </a:cubicBezTo>
                <a:close/>
                <a:moveTo>
                  <a:pt x="1658" y="757"/>
                </a:moveTo>
                <a:cubicBezTo>
                  <a:pt x="1650" y="757"/>
                  <a:pt x="1643" y="764"/>
                  <a:pt x="1643" y="772"/>
                </a:cubicBezTo>
                <a:cubicBezTo>
                  <a:pt x="1643" y="780"/>
                  <a:pt x="1650" y="787"/>
                  <a:pt x="1658" y="787"/>
                </a:cubicBezTo>
                <a:cubicBezTo>
                  <a:pt x="1666" y="787"/>
                  <a:pt x="1673" y="780"/>
                  <a:pt x="1673" y="772"/>
                </a:cubicBezTo>
                <a:cubicBezTo>
                  <a:pt x="1673" y="764"/>
                  <a:pt x="1666" y="757"/>
                  <a:pt x="1658" y="757"/>
                </a:cubicBezTo>
                <a:close/>
                <a:moveTo>
                  <a:pt x="1658" y="790"/>
                </a:moveTo>
                <a:cubicBezTo>
                  <a:pt x="1650" y="790"/>
                  <a:pt x="1643" y="797"/>
                  <a:pt x="1643" y="805"/>
                </a:cubicBezTo>
                <a:cubicBezTo>
                  <a:pt x="1643" y="813"/>
                  <a:pt x="1650" y="820"/>
                  <a:pt x="1658" y="820"/>
                </a:cubicBezTo>
                <a:cubicBezTo>
                  <a:pt x="1666" y="820"/>
                  <a:pt x="1673" y="813"/>
                  <a:pt x="1673" y="805"/>
                </a:cubicBezTo>
                <a:cubicBezTo>
                  <a:pt x="1673" y="797"/>
                  <a:pt x="1666" y="790"/>
                  <a:pt x="1658" y="790"/>
                </a:cubicBezTo>
                <a:close/>
                <a:moveTo>
                  <a:pt x="1658" y="823"/>
                </a:moveTo>
                <a:cubicBezTo>
                  <a:pt x="1650" y="823"/>
                  <a:pt x="1643" y="830"/>
                  <a:pt x="1643" y="838"/>
                </a:cubicBezTo>
                <a:cubicBezTo>
                  <a:pt x="1643" y="846"/>
                  <a:pt x="1650" y="853"/>
                  <a:pt x="1658" y="853"/>
                </a:cubicBezTo>
                <a:cubicBezTo>
                  <a:pt x="1666" y="853"/>
                  <a:pt x="1673" y="846"/>
                  <a:pt x="1673" y="838"/>
                </a:cubicBezTo>
                <a:cubicBezTo>
                  <a:pt x="1673" y="830"/>
                  <a:pt x="1666" y="823"/>
                  <a:pt x="1658" y="823"/>
                </a:cubicBezTo>
                <a:close/>
                <a:moveTo>
                  <a:pt x="1658" y="856"/>
                </a:moveTo>
                <a:cubicBezTo>
                  <a:pt x="1650" y="856"/>
                  <a:pt x="1643" y="863"/>
                  <a:pt x="1643" y="871"/>
                </a:cubicBezTo>
                <a:cubicBezTo>
                  <a:pt x="1643" y="879"/>
                  <a:pt x="1650" y="886"/>
                  <a:pt x="1658" y="886"/>
                </a:cubicBezTo>
                <a:cubicBezTo>
                  <a:pt x="1666" y="886"/>
                  <a:pt x="1673" y="879"/>
                  <a:pt x="1673" y="871"/>
                </a:cubicBezTo>
                <a:cubicBezTo>
                  <a:pt x="1673" y="863"/>
                  <a:pt x="1666" y="856"/>
                  <a:pt x="1658" y="856"/>
                </a:cubicBezTo>
                <a:close/>
                <a:moveTo>
                  <a:pt x="1658" y="889"/>
                </a:moveTo>
                <a:cubicBezTo>
                  <a:pt x="1650" y="889"/>
                  <a:pt x="1643" y="895"/>
                  <a:pt x="1643" y="904"/>
                </a:cubicBezTo>
                <a:cubicBezTo>
                  <a:pt x="1643" y="912"/>
                  <a:pt x="1650" y="918"/>
                  <a:pt x="1658" y="918"/>
                </a:cubicBezTo>
                <a:cubicBezTo>
                  <a:pt x="1666" y="918"/>
                  <a:pt x="1673" y="912"/>
                  <a:pt x="1673" y="904"/>
                </a:cubicBezTo>
                <a:cubicBezTo>
                  <a:pt x="1673" y="895"/>
                  <a:pt x="1666" y="889"/>
                  <a:pt x="1658" y="889"/>
                </a:cubicBezTo>
                <a:close/>
                <a:moveTo>
                  <a:pt x="1658" y="922"/>
                </a:moveTo>
                <a:cubicBezTo>
                  <a:pt x="1650" y="922"/>
                  <a:pt x="1643" y="928"/>
                  <a:pt x="1643" y="937"/>
                </a:cubicBezTo>
                <a:cubicBezTo>
                  <a:pt x="1643" y="945"/>
                  <a:pt x="1650" y="951"/>
                  <a:pt x="1658" y="951"/>
                </a:cubicBezTo>
                <a:cubicBezTo>
                  <a:pt x="1666" y="951"/>
                  <a:pt x="1673" y="945"/>
                  <a:pt x="1673" y="937"/>
                </a:cubicBezTo>
                <a:cubicBezTo>
                  <a:pt x="1673" y="928"/>
                  <a:pt x="1666" y="922"/>
                  <a:pt x="1658" y="922"/>
                </a:cubicBezTo>
                <a:close/>
                <a:moveTo>
                  <a:pt x="1658" y="955"/>
                </a:moveTo>
                <a:cubicBezTo>
                  <a:pt x="1650" y="955"/>
                  <a:pt x="1643" y="961"/>
                  <a:pt x="1643" y="970"/>
                </a:cubicBezTo>
                <a:cubicBezTo>
                  <a:pt x="1643" y="978"/>
                  <a:pt x="1650" y="984"/>
                  <a:pt x="1658" y="984"/>
                </a:cubicBezTo>
                <a:cubicBezTo>
                  <a:pt x="1666" y="984"/>
                  <a:pt x="1673" y="978"/>
                  <a:pt x="1673" y="970"/>
                </a:cubicBezTo>
                <a:cubicBezTo>
                  <a:pt x="1673" y="961"/>
                  <a:pt x="1666" y="955"/>
                  <a:pt x="1658" y="955"/>
                </a:cubicBezTo>
                <a:close/>
                <a:moveTo>
                  <a:pt x="1658" y="988"/>
                </a:moveTo>
                <a:cubicBezTo>
                  <a:pt x="1650" y="988"/>
                  <a:pt x="1643" y="994"/>
                  <a:pt x="1643" y="1002"/>
                </a:cubicBezTo>
                <a:cubicBezTo>
                  <a:pt x="1643" y="1011"/>
                  <a:pt x="1650" y="1017"/>
                  <a:pt x="1658" y="1017"/>
                </a:cubicBezTo>
                <a:cubicBezTo>
                  <a:pt x="1666" y="1017"/>
                  <a:pt x="1673" y="1011"/>
                  <a:pt x="1673" y="1002"/>
                </a:cubicBezTo>
                <a:cubicBezTo>
                  <a:pt x="1673" y="994"/>
                  <a:pt x="1666" y="988"/>
                  <a:pt x="1658" y="988"/>
                </a:cubicBezTo>
                <a:close/>
                <a:moveTo>
                  <a:pt x="1658" y="1021"/>
                </a:moveTo>
                <a:cubicBezTo>
                  <a:pt x="1650" y="1021"/>
                  <a:pt x="1643" y="1027"/>
                  <a:pt x="1643" y="1035"/>
                </a:cubicBezTo>
                <a:cubicBezTo>
                  <a:pt x="1643" y="1044"/>
                  <a:pt x="1650" y="1050"/>
                  <a:pt x="1658" y="1050"/>
                </a:cubicBezTo>
                <a:cubicBezTo>
                  <a:pt x="1666" y="1050"/>
                  <a:pt x="1673" y="1044"/>
                  <a:pt x="1673" y="1035"/>
                </a:cubicBezTo>
                <a:cubicBezTo>
                  <a:pt x="1673" y="1027"/>
                  <a:pt x="1666" y="1021"/>
                  <a:pt x="1658" y="1021"/>
                </a:cubicBezTo>
                <a:close/>
                <a:moveTo>
                  <a:pt x="1658" y="1053"/>
                </a:moveTo>
                <a:cubicBezTo>
                  <a:pt x="1650" y="1053"/>
                  <a:pt x="1643" y="1060"/>
                  <a:pt x="1643" y="1068"/>
                </a:cubicBezTo>
                <a:cubicBezTo>
                  <a:pt x="1643" y="1076"/>
                  <a:pt x="1650" y="1083"/>
                  <a:pt x="1658" y="1083"/>
                </a:cubicBezTo>
                <a:cubicBezTo>
                  <a:pt x="1666" y="1083"/>
                  <a:pt x="1673" y="1076"/>
                  <a:pt x="1673" y="1068"/>
                </a:cubicBezTo>
                <a:cubicBezTo>
                  <a:pt x="1673" y="1060"/>
                  <a:pt x="1666" y="1053"/>
                  <a:pt x="1658" y="1053"/>
                </a:cubicBezTo>
                <a:close/>
                <a:moveTo>
                  <a:pt x="1658" y="1086"/>
                </a:moveTo>
                <a:cubicBezTo>
                  <a:pt x="1650" y="1086"/>
                  <a:pt x="1643" y="1093"/>
                  <a:pt x="1643" y="1101"/>
                </a:cubicBezTo>
                <a:cubicBezTo>
                  <a:pt x="1643" y="1109"/>
                  <a:pt x="1650" y="1116"/>
                  <a:pt x="1658" y="1116"/>
                </a:cubicBezTo>
                <a:cubicBezTo>
                  <a:pt x="1666" y="1116"/>
                  <a:pt x="1673" y="1109"/>
                  <a:pt x="1673" y="1101"/>
                </a:cubicBezTo>
                <a:cubicBezTo>
                  <a:pt x="1673" y="1093"/>
                  <a:pt x="1666" y="1086"/>
                  <a:pt x="1658" y="1086"/>
                </a:cubicBezTo>
                <a:close/>
                <a:moveTo>
                  <a:pt x="1658" y="1119"/>
                </a:moveTo>
                <a:cubicBezTo>
                  <a:pt x="1650" y="1119"/>
                  <a:pt x="1643" y="1126"/>
                  <a:pt x="1643" y="1134"/>
                </a:cubicBezTo>
                <a:cubicBezTo>
                  <a:pt x="1643" y="1142"/>
                  <a:pt x="1650" y="1149"/>
                  <a:pt x="1658" y="1149"/>
                </a:cubicBezTo>
                <a:cubicBezTo>
                  <a:pt x="1666" y="1149"/>
                  <a:pt x="1673" y="1142"/>
                  <a:pt x="1673" y="1134"/>
                </a:cubicBezTo>
                <a:cubicBezTo>
                  <a:pt x="1673" y="1126"/>
                  <a:pt x="1666" y="1119"/>
                  <a:pt x="1658" y="1119"/>
                </a:cubicBezTo>
                <a:close/>
                <a:moveTo>
                  <a:pt x="1658" y="1152"/>
                </a:moveTo>
                <a:cubicBezTo>
                  <a:pt x="1650" y="1152"/>
                  <a:pt x="1643" y="1159"/>
                  <a:pt x="1643" y="1167"/>
                </a:cubicBezTo>
                <a:cubicBezTo>
                  <a:pt x="1643" y="1175"/>
                  <a:pt x="1650" y="1182"/>
                  <a:pt x="1658" y="1182"/>
                </a:cubicBezTo>
                <a:cubicBezTo>
                  <a:pt x="1666" y="1182"/>
                  <a:pt x="1673" y="1175"/>
                  <a:pt x="1673" y="1167"/>
                </a:cubicBezTo>
                <a:cubicBezTo>
                  <a:pt x="1673" y="1159"/>
                  <a:pt x="1666" y="1152"/>
                  <a:pt x="1658" y="1152"/>
                </a:cubicBezTo>
                <a:close/>
                <a:moveTo>
                  <a:pt x="1658" y="1185"/>
                </a:moveTo>
                <a:cubicBezTo>
                  <a:pt x="1650" y="1185"/>
                  <a:pt x="1643" y="1192"/>
                  <a:pt x="1643" y="1200"/>
                </a:cubicBezTo>
                <a:cubicBezTo>
                  <a:pt x="1643" y="1208"/>
                  <a:pt x="1650" y="1215"/>
                  <a:pt x="1658" y="1215"/>
                </a:cubicBezTo>
                <a:cubicBezTo>
                  <a:pt x="1666" y="1215"/>
                  <a:pt x="1673" y="1208"/>
                  <a:pt x="1673" y="1200"/>
                </a:cubicBezTo>
                <a:cubicBezTo>
                  <a:pt x="1673" y="1192"/>
                  <a:pt x="1666" y="1185"/>
                  <a:pt x="1658" y="1185"/>
                </a:cubicBezTo>
                <a:close/>
                <a:moveTo>
                  <a:pt x="1658" y="1218"/>
                </a:moveTo>
                <a:cubicBezTo>
                  <a:pt x="1650" y="1218"/>
                  <a:pt x="1643" y="1225"/>
                  <a:pt x="1643" y="1233"/>
                </a:cubicBezTo>
                <a:cubicBezTo>
                  <a:pt x="1643" y="1241"/>
                  <a:pt x="1650" y="1248"/>
                  <a:pt x="1658" y="1248"/>
                </a:cubicBezTo>
                <a:cubicBezTo>
                  <a:pt x="1666" y="1248"/>
                  <a:pt x="1673" y="1241"/>
                  <a:pt x="1673" y="1233"/>
                </a:cubicBezTo>
                <a:cubicBezTo>
                  <a:pt x="1673" y="1225"/>
                  <a:pt x="1666" y="1218"/>
                  <a:pt x="1658" y="1218"/>
                </a:cubicBezTo>
                <a:close/>
                <a:moveTo>
                  <a:pt x="1658" y="1251"/>
                </a:moveTo>
                <a:cubicBezTo>
                  <a:pt x="1650" y="1251"/>
                  <a:pt x="1643" y="1258"/>
                  <a:pt x="1643" y="1266"/>
                </a:cubicBezTo>
                <a:cubicBezTo>
                  <a:pt x="1643" y="1274"/>
                  <a:pt x="1650" y="1281"/>
                  <a:pt x="1658" y="1281"/>
                </a:cubicBezTo>
                <a:cubicBezTo>
                  <a:pt x="1666" y="1281"/>
                  <a:pt x="1673" y="1274"/>
                  <a:pt x="1673" y="1266"/>
                </a:cubicBezTo>
                <a:cubicBezTo>
                  <a:pt x="1673" y="1258"/>
                  <a:pt x="1666" y="1251"/>
                  <a:pt x="1658" y="1251"/>
                </a:cubicBezTo>
                <a:close/>
                <a:moveTo>
                  <a:pt x="1658" y="1284"/>
                </a:moveTo>
                <a:cubicBezTo>
                  <a:pt x="1650" y="1284"/>
                  <a:pt x="1643" y="1291"/>
                  <a:pt x="1643" y="1299"/>
                </a:cubicBezTo>
                <a:cubicBezTo>
                  <a:pt x="1643" y="1307"/>
                  <a:pt x="1650" y="1314"/>
                  <a:pt x="1658" y="1314"/>
                </a:cubicBezTo>
                <a:cubicBezTo>
                  <a:pt x="1666" y="1314"/>
                  <a:pt x="1673" y="1307"/>
                  <a:pt x="1673" y="1299"/>
                </a:cubicBezTo>
                <a:cubicBezTo>
                  <a:pt x="1673" y="1291"/>
                  <a:pt x="1666" y="1284"/>
                  <a:pt x="1658" y="1284"/>
                </a:cubicBezTo>
                <a:close/>
                <a:moveTo>
                  <a:pt x="1658" y="1317"/>
                </a:moveTo>
                <a:cubicBezTo>
                  <a:pt x="1650" y="1317"/>
                  <a:pt x="1643" y="1323"/>
                  <a:pt x="1643" y="1332"/>
                </a:cubicBezTo>
                <a:cubicBezTo>
                  <a:pt x="1643" y="1340"/>
                  <a:pt x="1650" y="1346"/>
                  <a:pt x="1658" y="1346"/>
                </a:cubicBezTo>
                <a:cubicBezTo>
                  <a:pt x="1666" y="1346"/>
                  <a:pt x="1673" y="1340"/>
                  <a:pt x="1673" y="1332"/>
                </a:cubicBezTo>
                <a:cubicBezTo>
                  <a:pt x="1673" y="1323"/>
                  <a:pt x="1666" y="1317"/>
                  <a:pt x="1658" y="1317"/>
                </a:cubicBezTo>
                <a:close/>
                <a:moveTo>
                  <a:pt x="1658" y="1350"/>
                </a:moveTo>
                <a:cubicBezTo>
                  <a:pt x="1650" y="1350"/>
                  <a:pt x="1643" y="1356"/>
                  <a:pt x="1643" y="1365"/>
                </a:cubicBezTo>
                <a:cubicBezTo>
                  <a:pt x="1643" y="1373"/>
                  <a:pt x="1650" y="1379"/>
                  <a:pt x="1658" y="1379"/>
                </a:cubicBezTo>
                <a:cubicBezTo>
                  <a:pt x="1666" y="1379"/>
                  <a:pt x="1673" y="1373"/>
                  <a:pt x="1673" y="1365"/>
                </a:cubicBezTo>
                <a:cubicBezTo>
                  <a:pt x="1673" y="1356"/>
                  <a:pt x="1666" y="1350"/>
                  <a:pt x="1658" y="1350"/>
                </a:cubicBezTo>
                <a:close/>
                <a:moveTo>
                  <a:pt x="1658" y="1383"/>
                </a:moveTo>
                <a:cubicBezTo>
                  <a:pt x="1650" y="1383"/>
                  <a:pt x="1643" y="1389"/>
                  <a:pt x="1643" y="1397"/>
                </a:cubicBezTo>
                <a:cubicBezTo>
                  <a:pt x="1643" y="1406"/>
                  <a:pt x="1650" y="1412"/>
                  <a:pt x="1658" y="1412"/>
                </a:cubicBezTo>
                <a:cubicBezTo>
                  <a:pt x="1666" y="1412"/>
                  <a:pt x="1673" y="1406"/>
                  <a:pt x="1673" y="1397"/>
                </a:cubicBezTo>
                <a:cubicBezTo>
                  <a:pt x="1673" y="1389"/>
                  <a:pt x="1666" y="1383"/>
                  <a:pt x="1658" y="1383"/>
                </a:cubicBezTo>
                <a:close/>
                <a:moveTo>
                  <a:pt x="1658" y="1416"/>
                </a:moveTo>
                <a:cubicBezTo>
                  <a:pt x="1650" y="1416"/>
                  <a:pt x="1643" y="1422"/>
                  <a:pt x="1643" y="1430"/>
                </a:cubicBezTo>
                <a:cubicBezTo>
                  <a:pt x="1643" y="1439"/>
                  <a:pt x="1650" y="1445"/>
                  <a:pt x="1658" y="1445"/>
                </a:cubicBezTo>
                <a:cubicBezTo>
                  <a:pt x="1666" y="1445"/>
                  <a:pt x="1673" y="1439"/>
                  <a:pt x="1673" y="1430"/>
                </a:cubicBezTo>
                <a:cubicBezTo>
                  <a:pt x="1673" y="1422"/>
                  <a:pt x="1666" y="1416"/>
                  <a:pt x="1658" y="1416"/>
                </a:cubicBezTo>
                <a:close/>
                <a:moveTo>
                  <a:pt x="1691" y="0"/>
                </a:moveTo>
                <a:cubicBezTo>
                  <a:pt x="1683" y="0"/>
                  <a:pt x="1676" y="7"/>
                  <a:pt x="1676" y="15"/>
                </a:cubicBezTo>
                <a:cubicBezTo>
                  <a:pt x="1676" y="23"/>
                  <a:pt x="1683" y="30"/>
                  <a:pt x="1691" y="30"/>
                </a:cubicBezTo>
                <a:cubicBezTo>
                  <a:pt x="1699" y="30"/>
                  <a:pt x="1706" y="23"/>
                  <a:pt x="1706" y="15"/>
                </a:cubicBezTo>
                <a:cubicBezTo>
                  <a:pt x="1706" y="7"/>
                  <a:pt x="1699" y="0"/>
                  <a:pt x="1691" y="0"/>
                </a:cubicBezTo>
                <a:close/>
                <a:moveTo>
                  <a:pt x="1691" y="33"/>
                </a:moveTo>
                <a:cubicBezTo>
                  <a:pt x="1683" y="33"/>
                  <a:pt x="1676" y="40"/>
                  <a:pt x="1676" y="48"/>
                </a:cubicBezTo>
                <a:cubicBezTo>
                  <a:pt x="1676" y="56"/>
                  <a:pt x="1683" y="63"/>
                  <a:pt x="1691" y="63"/>
                </a:cubicBezTo>
                <a:cubicBezTo>
                  <a:pt x="1699" y="63"/>
                  <a:pt x="1706" y="56"/>
                  <a:pt x="1706" y="48"/>
                </a:cubicBezTo>
                <a:cubicBezTo>
                  <a:pt x="1706" y="40"/>
                  <a:pt x="1699" y="33"/>
                  <a:pt x="1691" y="33"/>
                </a:cubicBezTo>
                <a:close/>
                <a:moveTo>
                  <a:pt x="1691" y="66"/>
                </a:moveTo>
                <a:cubicBezTo>
                  <a:pt x="1683" y="66"/>
                  <a:pt x="1676" y="72"/>
                  <a:pt x="1676" y="81"/>
                </a:cubicBezTo>
                <a:cubicBezTo>
                  <a:pt x="1676" y="89"/>
                  <a:pt x="1683" y="95"/>
                  <a:pt x="1691" y="95"/>
                </a:cubicBezTo>
                <a:cubicBezTo>
                  <a:pt x="1699" y="95"/>
                  <a:pt x="1706" y="89"/>
                  <a:pt x="1706" y="81"/>
                </a:cubicBezTo>
                <a:cubicBezTo>
                  <a:pt x="1706" y="72"/>
                  <a:pt x="1699" y="66"/>
                  <a:pt x="1691" y="66"/>
                </a:cubicBezTo>
                <a:close/>
                <a:moveTo>
                  <a:pt x="1691" y="99"/>
                </a:moveTo>
                <a:cubicBezTo>
                  <a:pt x="1683" y="99"/>
                  <a:pt x="1676" y="105"/>
                  <a:pt x="1676" y="114"/>
                </a:cubicBezTo>
                <a:cubicBezTo>
                  <a:pt x="1676" y="122"/>
                  <a:pt x="1683" y="128"/>
                  <a:pt x="1691" y="128"/>
                </a:cubicBezTo>
                <a:cubicBezTo>
                  <a:pt x="1699" y="128"/>
                  <a:pt x="1706" y="122"/>
                  <a:pt x="1706" y="114"/>
                </a:cubicBezTo>
                <a:cubicBezTo>
                  <a:pt x="1706" y="105"/>
                  <a:pt x="1699" y="99"/>
                  <a:pt x="1691" y="99"/>
                </a:cubicBezTo>
                <a:close/>
                <a:moveTo>
                  <a:pt x="1691" y="132"/>
                </a:moveTo>
                <a:cubicBezTo>
                  <a:pt x="1683" y="132"/>
                  <a:pt x="1676" y="138"/>
                  <a:pt x="1676" y="147"/>
                </a:cubicBezTo>
                <a:cubicBezTo>
                  <a:pt x="1676" y="155"/>
                  <a:pt x="1683" y="161"/>
                  <a:pt x="1691" y="161"/>
                </a:cubicBezTo>
                <a:cubicBezTo>
                  <a:pt x="1699" y="161"/>
                  <a:pt x="1706" y="155"/>
                  <a:pt x="1706" y="147"/>
                </a:cubicBezTo>
                <a:cubicBezTo>
                  <a:pt x="1706" y="138"/>
                  <a:pt x="1699" y="132"/>
                  <a:pt x="1691" y="132"/>
                </a:cubicBezTo>
                <a:close/>
                <a:moveTo>
                  <a:pt x="1691" y="165"/>
                </a:moveTo>
                <a:cubicBezTo>
                  <a:pt x="1683" y="165"/>
                  <a:pt x="1676" y="171"/>
                  <a:pt x="1676" y="179"/>
                </a:cubicBezTo>
                <a:cubicBezTo>
                  <a:pt x="1676" y="188"/>
                  <a:pt x="1683" y="194"/>
                  <a:pt x="1691" y="194"/>
                </a:cubicBezTo>
                <a:cubicBezTo>
                  <a:pt x="1699" y="194"/>
                  <a:pt x="1706" y="188"/>
                  <a:pt x="1706" y="179"/>
                </a:cubicBezTo>
                <a:cubicBezTo>
                  <a:pt x="1706" y="171"/>
                  <a:pt x="1699" y="165"/>
                  <a:pt x="1691" y="165"/>
                </a:cubicBezTo>
                <a:close/>
                <a:moveTo>
                  <a:pt x="1691" y="198"/>
                </a:moveTo>
                <a:cubicBezTo>
                  <a:pt x="1683" y="198"/>
                  <a:pt x="1676" y="204"/>
                  <a:pt x="1676" y="212"/>
                </a:cubicBezTo>
                <a:cubicBezTo>
                  <a:pt x="1676" y="221"/>
                  <a:pt x="1683" y="227"/>
                  <a:pt x="1691" y="227"/>
                </a:cubicBezTo>
                <a:cubicBezTo>
                  <a:pt x="1699" y="227"/>
                  <a:pt x="1706" y="221"/>
                  <a:pt x="1706" y="212"/>
                </a:cubicBezTo>
                <a:cubicBezTo>
                  <a:pt x="1706" y="204"/>
                  <a:pt x="1699" y="198"/>
                  <a:pt x="1691" y="198"/>
                </a:cubicBezTo>
                <a:close/>
                <a:moveTo>
                  <a:pt x="1691" y="230"/>
                </a:moveTo>
                <a:cubicBezTo>
                  <a:pt x="1683" y="230"/>
                  <a:pt x="1676" y="237"/>
                  <a:pt x="1676" y="245"/>
                </a:cubicBezTo>
                <a:cubicBezTo>
                  <a:pt x="1676" y="253"/>
                  <a:pt x="1683" y="260"/>
                  <a:pt x="1691" y="260"/>
                </a:cubicBezTo>
                <a:cubicBezTo>
                  <a:pt x="1699" y="260"/>
                  <a:pt x="1706" y="253"/>
                  <a:pt x="1706" y="245"/>
                </a:cubicBezTo>
                <a:cubicBezTo>
                  <a:pt x="1706" y="237"/>
                  <a:pt x="1699" y="230"/>
                  <a:pt x="1691" y="230"/>
                </a:cubicBezTo>
                <a:close/>
                <a:moveTo>
                  <a:pt x="1691" y="263"/>
                </a:moveTo>
                <a:cubicBezTo>
                  <a:pt x="1683" y="263"/>
                  <a:pt x="1676" y="270"/>
                  <a:pt x="1676" y="278"/>
                </a:cubicBezTo>
                <a:cubicBezTo>
                  <a:pt x="1676" y="286"/>
                  <a:pt x="1683" y="293"/>
                  <a:pt x="1691" y="293"/>
                </a:cubicBezTo>
                <a:cubicBezTo>
                  <a:pt x="1699" y="293"/>
                  <a:pt x="1706" y="286"/>
                  <a:pt x="1706" y="278"/>
                </a:cubicBezTo>
                <a:cubicBezTo>
                  <a:pt x="1706" y="270"/>
                  <a:pt x="1699" y="263"/>
                  <a:pt x="1691" y="263"/>
                </a:cubicBezTo>
                <a:close/>
                <a:moveTo>
                  <a:pt x="1691" y="296"/>
                </a:moveTo>
                <a:cubicBezTo>
                  <a:pt x="1683" y="296"/>
                  <a:pt x="1676" y="303"/>
                  <a:pt x="1676" y="311"/>
                </a:cubicBezTo>
                <a:cubicBezTo>
                  <a:pt x="1676" y="319"/>
                  <a:pt x="1683" y="326"/>
                  <a:pt x="1691" y="326"/>
                </a:cubicBezTo>
                <a:cubicBezTo>
                  <a:pt x="1699" y="326"/>
                  <a:pt x="1706" y="319"/>
                  <a:pt x="1706" y="311"/>
                </a:cubicBezTo>
                <a:cubicBezTo>
                  <a:pt x="1706" y="303"/>
                  <a:pt x="1699" y="296"/>
                  <a:pt x="1691" y="296"/>
                </a:cubicBezTo>
                <a:close/>
                <a:moveTo>
                  <a:pt x="1691" y="329"/>
                </a:moveTo>
                <a:cubicBezTo>
                  <a:pt x="1683" y="329"/>
                  <a:pt x="1676" y="336"/>
                  <a:pt x="1676" y="344"/>
                </a:cubicBezTo>
                <a:cubicBezTo>
                  <a:pt x="1676" y="352"/>
                  <a:pt x="1683" y="359"/>
                  <a:pt x="1691" y="359"/>
                </a:cubicBezTo>
                <a:cubicBezTo>
                  <a:pt x="1699" y="359"/>
                  <a:pt x="1706" y="352"/>
                  <a:pt x="1706" y="344"/>
                </a:cubicBezTo>
                <a:cubicBezTo>
                  <a:pt x="1706" y="336"/>
                  <a:pt x="1699" y="329"/>
                  <a:pt x="1691" y="329"/>
                </a:cubicBezTo>
                <a:close/>
                <a:moveTo>
                  <a:pt x="1691" y="362"/>
                </a:moveTo>
                <a:cubicBezTo>
                  <a:pt x="1683" y="362"/>
                  <a:pt x="1676" y="369"/>
                  <a:pt x="1676" y="377"/>
                </a:cubicBezTo>
                <a:cubicBezTo>
                  <a:pt x="1676" y="385"/>
                  <a:pt x="1683" y="392"/>
                  <a:pt x="1691" y="392"/>
                </a:cubicBezTo>
                <a:cubicBezTo>
                  <a:pt x="1699" y="392"/>
                  <a:pt x="1706" y="385"/>
                  <a:pt x="1706" y="377"/>
                </a:cubicBezTo>
                <a:cubicBezTo>
                  <a:pt x="1706" y="369"/>
                  <a:pt x="1699" y="362"/>
                  <a:pt x="1691" y="362"/>
                </a:cubicBezTo>
                <a:close/>
                <a:moveTo>
                  <a:pt x="1691" y="395"/>
                </a:moveTo>
                <a:cubicBezTo>
                  <a:pt x="1683" y="395"/>
                  <a:pt x="1676" y="402"/>
                  <a:pt x="1676" y="410"/>
                </a:cubicBezTo>
                <a:cubicBezTo>
                  <a:pt x="1676" y="418"/>
                  <a:pt x="1683" y="425"/>
                  <a:pt x="1691" y="425"/>
                </a:cubicBezTo>
                <a:cubicBezTo>
                  <a:pt x="1699" y="425"/>
                  <a:pt x="1706" y="418"/>
                  <a:pt x="1706" y="410"/>
                </a:cubicBezTo>
                <a:cubicBezTo>
                  <a:pt x="1706" y="402"/>
                  <a:pt x="1699" y="395"/>
                  <a:pt x="1691" y="395"/>
                </a:cubicBezTo>
                <a:close/>
                <a:moveTo>
                  <a:pt x="1691" y="428"/>
                </a:moveTo>
                <a:cubicBezTo>
                  <a:pt x="1683" y="428"/>
                  <a:pt x="1676" y="435"/>
                  <a:pt x="1676" y="443"/>
                </a:cubicBezTo>
                <a:cubicBezTo>
                  <a:pt x="1676" y="451"/>
                  <a:pt x="1683" y="458"/>
                  <a:pt x="1691" y="458"/>
                </a:cubicBezTo>
                <a:cubicBezTo>
                  <a:pt x="1699" y="458"/>
                  <a:pt x="1706" y="451"/>
                  <a:pt x="1706" y="443"/>
                </a:cubicBezTo>
                <a:cubicBezTo>
                  <a:pt x="1706" y="435"/>
                  <a:pt x="1699" y="428"/>
                  <a:pt x="1691" y="428"/>
                </a:cubicBezTo>
                <a:close/>
                <a:moveTo>
                  <a:pt x="1691" y="461"/>
                </a:moveTo>
                <a:cubicBezTo>
                  <a:pt x="1683" y="461"/>
                  <a:pt x="1676" y="468"/>
                  <a:pt x="1676" y="476"/>
                </a:cubicBezTo>
                <a:cubicBezTo>
                  <a:pt x="1676" y="484"/>
                  <a:pt x="1683" y="491"/>
                  <a:pt x="1691" y="491"/>
                </a:cubicBezTo>
                <a:cubicBezTo>
                  <a:pt x="1699" y="491"/>
                  <a:pt x="1706" y="484"/>
                  <a:pt x="1706" y="476"/>
                </a:cubicBezTo>
                <a:cubicBezTo>
                  <a:pt x="1706" y="468"/>
                  <a:pt x="1699" y="461"/>
                  <a:pt x="1691" y="461"/>
                </a:cubicBezTo>
                <a:close/>
                <a:moveTo>
                  <a:pt x="1691" y="494"/>
                </a:moveTo>
                <a:cubicBezTo>
                  <a:pt x="1683" y="494"/>
                  <a:pt x="1676" y="500"/>
                  <a:pt x="1676" y="509"/>
                </a:cubicBezTo>
                <a:cubicBezTo>
                  <a:pt x="1676" y="517"/>
                  <a:pt x="1683" y="523"/>
                  <a:pt x="1691" y="523"/>
                </a:cubicBezTo>
                <a:cubicBezTo>
                  <a:pt x="1699" y="523"/>
                  <a:pt x="1706" y="517"/>
                  <a:pt x="1706" y="509"/>
                </a:cubicBezTo>
                <a:cubicBezTo>
                  <a:pt x="1706" y="500"/>
                  <a:pt x="1699" y="494"/>
                  <a:pt x="1691" y="494"/>
                </a:cubicBezTo>
                <a:close/>
                <a:moveTo>
                  <a:pt x="1691" y="527"/>
                </a:moveTo>
                <a:cubicBezTo>
                  <a:pt x="1683" y="527"/>
                  <a:pt x="1676" y="533"/>
                  <a:pt x="1676" y="542"/>
                </a:cubicBezTo>
                <a:cubicBezTo>
                  <a:pt x="1676" y="550"/>
                  <a:pt x="1683" y="556"/>
                  <a:pt x="1691" y="556"/>
                </a:cubicBezTo>
                <a:cubicBezTo>
                  <a:pt x="1699" y="556"/>
                  <a:pt x="1706" y="550"/>
                  <a:pt x="1706" y="542"/>
                </a:cubicBezTo>
                <a:cubicBezTo>
                  <a:pt x="1706" y="533"/>
                  <a:pt x="1699" y="527"/>
                  <a:pt x="1691" y="527"/>
                </a:cubicBezTo>
                <a:close/>
                <a:moveTo>
                  <a:pt x="1691" y="560"/>
                </a:moveTo>
                <a:cubicBezTo>
                  <a:pt x="1683" y="560"/>
                  <a:pt x="1676" y="566"/>
                  <a:pt x="1676" y="574"/>
                </a:cubicBezTo>
                <a:cubicBezTo>
                  <a:pt x="1676" y="583"/>
                  <a:pt x="1683" y="589"/>
                  <a:pt x="1691" y="589"/>
                </a:cubicBezTo>
                <a:cubicBezTo>
                  <a:pt x="1699" y="589"/>
                  <a:pt x="1706" y="583"/>
                  <a:pt x="1706" y="574"/>
                </a:cubicBezTo>
                <a:cubicBezTo>
                  <a:pt x="1706" y="566"/>
                  <a:pt x="1699" y="560"/>
                  <a:pt x="1691" y="560"/>
                </a:cubicBezTo>
                <a:close/>
                <a:moveTo>
                  <a:pt x="1691" y="593"/>
                </a:moveTo>
                <a:cubicBezTo>
                  <a:pt x="1683" y="593"/>
                  <a:pt x="1676" y="599"/>
                  <a:pt x="1676" y="607"/>
                </a:cubicBezTo>
                <a:cubicBezTo>
                  <a:pt x="1676" y="616"/>
                  <a:pt x="1683" y="622"/>
                  <a:pt x="1691" y="622"/>
                </a:cubicBezTo>
                <a:cubicBezTo>
                  <a:pt x="1699" y="622"/>
                  <a:pt x="1706" y="616"/>
                  <a:pt x="1706" y="607"/>
                </a:cubicBezTo>
                <a:cubicBezTo>
                  <a:pt x="1706" y="599"/>
                  <a:pt x="1699" y="593"/>
                  <a:pt x="1691" y="593"/>
                </a:cubicBezTo>
                <a:close/>
                <a:moveTo>
                  <a:pt x="1691" y="625"/>
                </a:moveTo>
                <a:cubicBezTo>
                  <a:pt x="1683" y="625"/>
                  <a:pt x="1676" y="632"/>
                  <a:pt x="1676" y="640"/>
                </a:cubicBezTo>
                <a:cubicBezTo>
                  <a:pt x="1676" y="648"/>
                  <a:pt x="1683" y="655"/>
                  <a:pt x="1691" y="655"/>
                </a:cubicBezTo>
                <a:cubicBezTo>
                  <a:pt x="1699" y="655"/>
                  <a:pt x="1706" y="648"/>
                  <a:pt x="1706" y="640"/>
                </a:cubicBezTo>
                <a:cubicBezTo>
                  <a:pt x="1706" y="632"/>
                  <a:pt x="1699" y="625"/>
                  <a:pt x="1691" y="625"/>
                </a:cubicBezTo>
                <a:close/>
                <a:moveTo>
                  <a:pt x="1691" y="658"/>
                </a:moveTo>
                <a:cubicBezTo>
                  <a:pt x="1683" y="658"/>
                  <a:pt x="1676" y="665"/>
                  <a:pt x="1676" y="673"/>
                </a:cubicBezTo>
                <a:cubicBezTo>
                  <a:pt x="1676" y="681"/>
                  <a:pt x="1683" y="688"/>
                  <a:pt x="1691" y="688"/>
                </a:cubicBezTo>
                <a:cubicBezTo>
                  <a:pt x="1699" y="688"/>
                  <a:pt x="1706" y="681"/>
                  <a:pt x="1706" y="673"/>
                </a:cubicBezTo>
                <a:cubicBezTo>
                  <a:pt x="1706" y="665"/>
                  <a:pt x="1699" y="658"/>
                  <a:pt x="1691" y="658"/>
                </a:cubicBezTo>
                <a:close/>
                <a:moveTo>
                  <a:pt x="1691" y="691"/>
                </a:moveTo>
                <a:cubicBezTo>
                  <a:pt x="1683" y="691"/>
                  <a:pt x="1676" y="698"/>
                  <a:pt x="1676" y="706"/>
                </a:cubicBezTo>
                <a:cubicBezTo>
                  <a:pt x="1676" y="714"/>
                  <a:pt x="1683" y="721"/>
                  <a:pt x="1691" y="721"/>
                </a:cubicBezTo>
                <a:cubicBezTo>
                  <a:pt x="1699" y="721"/>
                  <a:pt x="1706" y="714"/>
                  <a:pt x="1706" y="706"/>
                </a:cubicBezTo>
                <a:cubicBezTo>
                  <a:pt x="1706" y="698"/>
                  <a:pt x="1699" y="691"/>
                  <a:pt x="1691" y="691"/>
                </a:cubicBezTo>
                <a:close/>
                <a:moveTo>
                  <a:pt x="1691" y="724"/>
                </a:moveTo>
                <a:cubicBezTo>
                  <a:pt x="1683" y="724"/>
                  <a:pt x="1676" y="731"/>
                  <a:pt x="1676" y="739"/>
                </a:cubicBezTo>
                <a:cubicBezTo>
                  <a:pt x="1676" y="747"/>
                  <a:pt x="1683" y="754"/>
                  <a:pt x="1691" y="754"/>
                </a:cubicBezTo>
                <a:cubicBezTo>
                  <a:pt x="1699" y="754"/>
                  <a:pt x="1706" y="747"/>
                  <a:pt x="1706" y="739"/>
                </a:cubicBezTo>
                <a:cubicBezTo>
                  <a:pt x="1706" y="731"/>
                  <a:pt x="1699" y="724"/>
                  <a:pt x="1691" y="724"/>
                </a:cubicBezTo>
                <a:close/>
                <a:moveTo>
                  <a:pt x="1691" y="757"/>
                </a:moveTo>
                <a:cubicBezTo>
                  <a:pt x="1683" y="757"/>
                  <a:pt x="1676" y="764"/>
                  <a:pt x="1676" y="772"/>
                </a:cubicBezTo>
                <a:cubicBezTo>
                  <a:pt x="1676" y="780"/>
                  <a:pt x="1683" y="787"/>
                  <a:pt x="1691" y="787"/>
                </a:cubicBezTo>
                <a:cubicBezTo>
                  <a:pt x="1699" y="787"/>
                  <a:pt x="1706" y="780"/>
                  <a:pt x="1706" y="772"/>
                </a:cubicBezTo>
                <a:cubicBezTo>
                  <a:pt x="1706" y="764"/>
                  <a:pt x="1699" y="757"/>
                  <a:pt x="1691" y="757"/>
                </a:cubicBezTo>
                <a:close/>
                <a:moveTo>
                  <a:pt x="1691" y="790"/>
                </a:moveTo>
                <a:cubicBezTo>
                  <a:pt x="1683" y="790"/>
                  <a:pt x="1676" y="797"/>
                  <a:pt x="1676" y="805"/>
                </a:cubicBezTo>
                <a:cubicBezTo>
                  <a:pt x="1676" y="813"/>
                  <a:pt x="1683" y="820"/>
                  <a:pt x="1691" y="820"/>
                </a:cubicBezTo>
                <a:cubicBezTo>
                  <a:pt x="1699" y="820"/>
                  <a:pt x="1706" y="813"/>
                  <a:pt x="1706" y="805"/>
                </a:cubicBezTo>
                <a:cubicBezTo>
                  <a:pt x="1706" y="797"/>
                  <a:pt x="1699" y="790"/>
                  <a:pt x="1691" y="790"/>
                </a:cubicBezTo>
                <a:close/>
                <a:moveTo>
                  <a:pt x="1691" y="823"/>
                </a:moveTo>
                <a:cubicBezTo>
                  <a:pt x="1683" y="823"/>
                  <a:pt x="1676" y="830"/>
                  <a:pt x="1676" y="838"/>
                </a:cubicBezTo>
                <a:cubicBezTo>
                  <a:pt x="1676" y="846"/>
                  <a:pt x="1683" y="853"/>
                  <a:pt x="1691" y="853"/>
                </a:cubicBezTo>
                <a:cubicBezTo>
                  <a:pt x="1699" y="853"/>
                  <a:pt x="1706" y="846"/>
                  <a:pt x="1706" y="838"/>
                </a:cubicBezTo>
                <a:cubicBezTo>
                  <a:pt x="1706" y="830"/>
                  <a:pt x="1699" y="823"/>
                  <a:pt x="1691" y="823"/>
                </a:cubicBezTo>
                <a:close/>
                <a:moveTo>
                  <a:pt x="1691" y="856"/>
                </a:moveTo>
                <a:cubicBezTo>
                  <a:pt x="1683" y="856"/>
                  <a:pt x="1676" y="863"/>
                  <a:pt x="1676" y="871"/>
                </a:cubicBezTo>
                <a:cubicBezTo>
                  <a:pt x="1676" y="879"/>
                  <a:pt x="1683" y="886"/>
                  <a:pt x="1691" y="886"/>
                </a:cubicBezTo>
                <a:cubicBezTo>
                  <a:pt x="1699" y="886"/>
                  <a:pt x="1706" y="879"/>
                  <a:pt x="1706" y="871"/>
                </a:cubicBezTo>
                <a:cubicBezTo>
                  <a:pt x="1706" y="863"/>
                  <a:pt x="1699" y="856"/>
                  <a:pt x="1691" y="856"/>
                </a:cubicBezTo>
                <a:close/>
                <a:moveTo>
                  <a:pt x="1691" y="889"/>
                </a:moveTo>
                <a:cubicBezTo>
                  <a:pt x="1683" y="889"/>
                  <a:pt x="1676" y="895"/>
                  <a:pt x="1676" y="904"/>
                </a:cubicBezTo>
                <a:cubicBezTo>
                  <a:pt x="1676" y="912"/>
                  <a:pt x="1683" y="918"/>
                  <a:pt x="1691" y="918"/>
                </a:cubicBezTo>
                <a:cubicBezTo>
                  <a:pt x="1699" y="918"/>
                  <a:pt x="1706" y="912"/>
                  <a:pt x="1706" y="904"/>
                </a:cubicBezTo>
                <a:cubicBezTo>
                  <a:pt x="1706" y="895"/>
                  <a:pt x="1699" y="889"/>
                  <a:pt x="1691" y="889"/>
                </a:cubicBezTo>
                <a:close/>
                <a:moveTo>
                  <a:pt x="1691" y="922"/>
                </a:moveTo>
                <a:cubicBezTo>
                  <a:pt x="1683" y="922"/>
                  <a:pt x="1676" y="928"/>
                  <a:pt x="1676" y="937"/>
                </a:cubicBezTo>
                <a:cubicBezTo>
                  <a:pt x="1676" y="945"/>
                  <a:pt x="1683" y="951"/>
                  <a:pt x="1691" y="951"/>
                </a:cubicBezTo>
                <a:cubicBezTo>
                  <a:pt x="1699" y="951"/>
                  <a:pt x="1706" y="945"/>
                  <a:pt x="1706" y="937"/>
                </a:cubicBezTo>
                <a:cubicBezTo>
                  <a:pt x="1706" y="928"/>
                  <a:pt x="1699" y="922"/>
                  <a:pt x="1691" y="922"/>
                </a:cubicBezTo>
                <a:close/>
                <a:moveTo>
                  <a:pt x="1691" y="955"/>
                </a:moveTo>
                <a:cubicBezTo>
                  <a:pt x="1683" y="955"/>
                  <a:pt x="1676" y="961"/>
                  <a:pt x="1676" y="970"/>
                </a:cubicBezTo>
                <a:cubicBezTo>
                  <a:pt x="1676" y="978"/>
                  <a:pt x="1683" y="984"/>
                  <a:pt x="1691" y="984"/>
                </a:cubicBezTo>
                <a:cubicBezTo>
                  <a:pt x="1699" y="984"/>
                  <a:pt x="1706" y="978"/>
                  <a:pt x="1706" y="970"/>
                </a:cubicBezTo>
                <a:cubicBezTo>
                  <a:pt x="1706" y="961"/>
                  <a:pt x="1699" y="955"/>
                  <a:pt x="1691" y="955"/>
                </a:cubicBezTo>
                <a:close/>
                <a:moveTo>
                  <a:pt x="1691" y="988"/>
                </a:moveTo>
                <a:cubicBezTo>
                  <a:pt x="1683" y="988"/>
                  <a:pt x="1676" y="994"/>
                  <a:pt x="1676" y="1002"/>
                </a:cubicBezTo>
                <a:cubicBezTo>
                  <a:pt x="1676" y="1011"/>
                  <a:pt x="1683" y="1017"/>
                  <a:pt x="1691" y="1017"/>
                </a:cubicBezTo>
                <a:cubicBezTo>
                  <a:pt x="1699" y="1017"/>
                  <a:pt x="1706" y="1011"/>
                  <a:pt x="1706" y="1002"/>
                </a:cubicBezTo>
                <a:cubicBezTo>
                  <a:pt x="1706" y="994"/>
                  <a:pt x="1699" y="988"/>
                  <a:pt x="1691" y="988"/>
                </a:cubicBezTo>
                <a:close/>
                <a:moveTo>
                  <a:pt x="1691" y="1021"/>
                </a:moveTo>
                <a:cubicBezTo>
                  <a:pt x="1683" y="1021"/>
                  <a:pt x="1676" y="1027"/>
                  <a:pt x="1676" y="1035"/>
                </a:cubicBezTo>
                <a:cubicBezTo>
                  <a:pt x="1676" y="1044"/>
                  <a:pt x="1683" y="1050"/>
                  <a:pt x="1691" y="1050"/>
                </a:cubicBezTo>
                <a:cubicBezTo>
                  <a:pt x="1699" y="1050"/>
                  <a:pt x="1706" y="1044"/>
                  <a:pt x="1706" y="1035"/>
                </a:cubicBezTo>
                <a:cubicBezTo>
                  <a:pt x="1706" y="1027"/>
                  <a:pt x="1699" y="1021"/>
                  <a:pt x="1691" y="1021"/>
                </a:cubicBezTo>
                <a:close/>
                <a:moveTo>
                  <a:pt x="1691" y="1053"/>
                </a:moveTo>
                <a:cubicBezTo>
                  <a:pt x="1683" y="1053"/>
                  <a:pt x="1676" y="1060"/>
                  <a:pt x="1676" y="1068"/>
                </a:cubicBezTo>
                <a:cubicBezTo>
                  <a:pt x="1676" y="1076"/>
                  <a:pt x="1683" y="1083"/>
                  <a:pt x="1691" y="1083"/>
                </a:cubicBezTo>
                <a:cubicBezTo>
                  <a:pt x="1699" y="1083"/>
                  <a:pt x="1706" y="1076"/>
                  <a:pt x="1706" y="1068"/>
                </a:cubicBezTo>
                <a:cubicBezTo>
                  <a:pt x="1706" y="1060"/>
                  <a:pt x="1699" y="1053"/>
                  <a:pt x="1691" y="1053"/>
                </a:cubicBezTo>
                <a:close/>
                <a:moveTo>
                  <a:pt x="1691" y="1086"/>
                </a:moveTo>
                <a:cubicBezTo>
                  <a:pt x="1683" y="1086"/>
                  <a:pt x="1676" y="1093"/>
                  <a:pt x="1676" y="1101"/>
                </a:cubicBezTo>
                <a:cubicBezTo>
                  <a:pt x="1676" y="1109"/>
                  <a:pt x="1683" y="1116"/>
                  <a:pt x="1691" y="1116"/>
                </a:cubicBezTo>
                <a:cubicBezTo>
                  <a:pt x="1699" y="1116"/>
                  <a:pt x="1706" y="1109"/>
                  <a:pt x="1706" y="1101"/>
                </a:cubicBezTo>
                <a:cubicBezTo>
                  <a:pt x="1706" y="1093"/>
                  <a:pt x="1699" y="1086"/>
                  <a:pt x="1691" y="1086"/>
                </a:cubicBezTo>
                <a:close/>
                <a:moveTo>
                  <a:pt x="1691" y="1119"/>
                </a:moveTo>
                <a:cubicBezTo>
                  <a:pt x="1683" y="1119"/>
                  <a:pt x="1676" y="1126"/>
                  <a:pt x="1676" y="1134"/>
                </a:cubicBezTo>
                <a:cubicBezTo>
                  <a:pt x="1676" y="1142"/>
                  <a:pt x="1683" y="1149"/>
                  <a:pt x="1691" y="1149"/>
                </a:cubicBezTo>
                <a:cubicBezTo>
                  <a:pt x="1699" y="1149"/>
                  <a:pt x="1706" y="1142"/>
                  <a:pt x="1706" y="1134"/>
                </a:cubicBezTo>
                <a:cubicBezTo>
                  <a:pt x="1706" y="1126"/>
                  <a:pt x="1699" y="1119"/>
                  <a:pt x="1691" y="1119"/>
                </a:cubicBezTo>
                <a:close/>
                <a:moveTo>
                  <a:pt x="1691" y="1152"/>
                </a:moveTo>
                <a:cubicBezTo>
                  <a:pt x="1683" y="1152"/>
                  <a:pt x="1676" y="1159"/>
                  <a:pt x="1676" y="1167"/>
                </a:cubicBezTo>
                <a:cubicBezTo>
                  <a:pt x="1676" y="1175"/>
                  <a:pt x="1683" y="1182"/>
                  <a:pt x="1691" y="1182"/>
                </a:cubicBezTo>
                <a:cubicBezTo>
                  <a:pt x="1699" y="1182"/>
                  <a:pt x="1706" y="1175"/>
                  <a:pt x="1706" y="1167"/>
                </a:cubicBezTo>
                <a:cubicBezTo>
                  <a:pt x="1706" y="1159"/>
                  <a:pt x="1699" y="1152"/>
                  <a:pt x="1691" y="1152"/>
                </a:cubicBezTo>
                <a:close/>
                <a:moveTo>
                  <a:pt x="1691" y="1185"/>
                </a:moveTo>
                <a:cubicBezTo>
                  <a:pt x="1683" y="1185"/>
                  <a:pt x="1676" y="1192"/>
                  <a:pt x="1676" y="1200"/>
                </a:cubicBezTo>
                <a:cubicBezTo>
                  <a:pt x="1676" y="1208"/>
                  <a:pt x="1683" y="1215"/>
                  <a:pt x="1691" y="1215"/>
                </a:cubicBezTo>
                <a:cubicBezTo>
                  <a:pt x="1699" y="1215"/>
                  <a:pt x="1706" y="1208"/>
                  <a:pt x="1706" y="1200"/>
                </a:cubicBezTo>
                <a:cubicBezTo>
                  <a:pt x="1706" y="1192"/>
                  <a:pt x="1699" y="1185"/>
                  <a:pt x="1691" y="1185"/>
                </a:cubicBezTo>
                <a:close/>
                <a:moveTo>
                  <a:pt x="1691" y="1218"/>
                </a:moveTo>
                <a:cubicBezTo>
                  <a:pt x="1683" y="1218"/>
                  <a:pt x="1676" y="1225"/>
                  <a:pt x="1676" y="1233"/>
                </a:cubicBezTo>
                <a:cubicBezTo>
                  <a:pt x="1676" y="1241"/>
                  <a:pt x="1683" y="1248"/>
                  <a:pt x="1691" y="1248"/>
                </a:cubicBezTo>
                <a:cubicBezTo>
                  <a:pt x="1699" y="1248"/>
                  <a:pt x="1706" y="1241"/>
                  <a:pt x="1706" y="1233"/>
                </a:cubicBezTo>
                <a:cubicBezTo>
                  <a:pt x="1706" y="1225"/>
                  <a:pt x="1699" y="1218"/>
                  <a:pt x="1691" y="1218"/>
                </a:cubicBezTo>
                <a:close/>
                <a:moveTo>
                  <a:pt x="1691" y="1251"/>
                </a:moveTo>
                <a:cubicBezTo>
                  <a:pt x="1683" y="1251"/>
                  <a:pt x="1676" y="1258"/>
                  <a:pt x="1676" y="1266"/>
                </a:cubicBezTo>
                <a:cubicBezTo>
                  <a:pt x="1676" y="1274"/>
                  <a:pt x="1683" y="1281"/>
                  <a:pt x="1691" y="1281"/>
                </a:cubicBezTo>
                <a:cubicBezTo>
                  <a:pt x="1699" y="1281"/>
                  <a:pt x="1706" y="1274"/>
                  <a:pt x="1706" y="1266"/>
                </a:cubicBezTo>
                <a:cubicBezTo>
                  <a:pt x="1706" y="1258"/>
                  <a:pt x="1699" y="1251"/>
                  <a:pt x="1691" y="1251"/>
                </a:cubicBezTo>
                <a:close/>
                <a:moveTo>
                  <a:pt x="1691" y="1284"/>
                </a:moveTo>
                <a:cubicBezTo>
                  <a:pt x="1683" y="1284"/>
                  <a:pt x="1676" y="1291"/>
                  <a:pt x="1676" y="1299"/>
                </a:cubicBezTo>
                <a:cubicBezTo>
                  <a:pt x="1676" y="1307"/>
                  <a:pt x="1683" y="1314"/>
                  <a:pt x="1691" y="1314"/>
                </a:cubicBezTo>
                <a:cubicBezTo>
                  <a:pt x="1699" y="1314"/>
                  <a:pt x="1706" y="1307"/>
                  <a:pt x="1706" y="1299"/>
                </a:cubicBezTo>
                <a:cubicBezTo>
                  <a:pt x="1706" y="1291"/>
                  <a:pt x="1699" y="1284"/>
                  <a:pt x="1691" y="1284"/>
                </a:cubicBezTo>
                <a:close/>
                <a:moveTo>
                  <a:pt x="1691" y="1317"/>
                </a:moveTo>
                <a:cubicBezTo>
                  <a:pt x="1683" y="1317"/>
                  <a:pt x="1676" y="1323"/>
                  <a:pt x="1676" y="1332"/>
                </a:cubicBezTo>
                <a:cubicBezTo>
                  <a:pt x="1676" y="1340"/>
                  <a:pt x="1683" y="1346"/>
                  <a:pt x="1691" y="1346"/>
                </a:cubicBezTo>
                <a:cubicBezTo>
                  <a:pt x="1699" y="1346"/>
                  <a:pt x="1706" y="1340"/>
                  <a:pt x="1706" y="1332"/>
                </a:cubicBezTo>
                <a:cubicBezTo>
                  <a:pt x="1706" y="1323"/>
                  <a:pt x="1699" y="1317"/>
                  <a:pt x="1691" y="1317"/>
                </a:cubicBezTo>
                <a:close/>
                <a:moveTo>
                  <a:pt x="1691" y="1350"/>
                </a:moveTo>
                <a:cubicBezTo>
                  <a:pt x="1683" y="1350"/>
                  <a:pt x="1676" y="1356"/>
                  <a:pt x="1676" y="1365"/>
                </a:cubicBezTo>
                <a:cubicBezTo>
                  <a:pt x="1676" y="1373"/>
                  <a:pt x="1683" y="1379"/>
                  <a:pt x="1691" y="1379"/>
                </a:cubicBezTo>
                <a:cubicBezTo>
                  <a:pt x="1699" y="1379"/>
                  <a:pt x="1706" y="1373"/>
                  <a:pt x="1706" y="1365"/>
                </a:cubicBezTo>
                <a:cubicBezTo>
                  <a:pt x="1706" y="1356"/>
                  <a:pt x="1699" y="1350"/>
                  <a:pt x="1691" y="1350"/>
                </a:cubicBezTo>
                <a:close/>
                <a:moveTo>
                  <a:pt x="1691" y="1383"/>
                </a:moveTo>
                <a:cubicBezTo>
                  <a:pt x="1683" y="1383"/>
                  <a:pt x="1676" y="1389"/>
                  <a:pt x="1676" y="1397"/>
                </a:cubicBezTo>
                <a:cubicBezTo>
                  <a:pt x="1676" y="1406"/>
                  <a:pt x="1683" y="1412"/>
                  <a:pt x="1691" y="1412"/>
                </a:cubicBezTo>
                <a:cubicBezTo>
                  <a:pt x="1699" y="1412"/>
                  <a:pt x="1706" y="1406"/>
                  <a:pt x="1706" y="1397"/>
                </a:cubicBezTo>
                <a:cubicBezTo>
                  <a:pt x="1706" y="1389"/>
                  <a:pt x="1699" y="1383"/>
                  <a:pt x="1691" y="1383"/>
                </a:cubicBezTo>
                <a:close/>
                <a:moveTo>
                  <a:pt x="1691" y="1416"/>
                </a:moveTo>
                <a:cubicBezTo>
                  <a:pt x="1683" y="1416"/>
                  <a:pt x="1676" y="1422"/>
                  <a:pt x="1676" y="1430"/>
                </a:cubicBezTo>
                <a:cubicBezTo>
                  <a:pt x="1676" y="1439"/>
                  <a:pt x="1683" y="1445"/>
                  <a:pt x="1691" y="1445"/>
                </a:cubicBezTo>
                <a:cubicBezTo>
                  <a:pt x="1699" y="1445"/>
                  <a:pt x="1706" y="1439"/>
                  <a:pt x="1706" y="1430"/>
                </a:cubicBezTo>
                <a:cubicBezTo>
                  <a:pt x="1706" y="1422"/>
                  <a:pt x="1699" y="1416"/>
                  <a:pt x="1691" y="1416"/>
                </a:cubicBezTo>
                <a:close/>
                <a:moveTo>
                  <a:pt x="1724" y="0"/>
                </a:moveTo>
                <a:cubicBezTo>
                  <a:pt x="1715" y="0"/>
                  <a:pt x="1709" y="7"/>
                  <a:pt x="1709" y="15"/>
                </a:cubicBezTo>
                <a:cubicBezTo>
                  <a:pt x="1709" y="23"/>
                  <a:pt x="1715" y="30"/>
                  <a:pt x="1724" y="30"/>
                </a:cubicBezTo>
                <a:cubicBezTo>
                  <a:pt x="1732" y="30"/>
                  <a:pt x="1738" y="23"/>
                  <a:pt x="1738" y="15"/>
                </a:cubicBezTo>
                <a:cubicBezTo>
                  <a:pt x="1738" y="7"/>
                  <a:pt x="1732" y="0"/>
                  <a:pt x="1724" y="0"/>
                </a:cubicBezTo>
                <a:close/>
                <a:moveTo>
                  <a:pt x="1724" y="33"/>
                </a:moveTo>
                <a:cubicBezTo>
                  <a:pt x="1715" y="33"/>
                  <a:pt x="1709" y="40"/>
                  <a:pt x="1709" y="48"/>
                </a:cubicBezTo>
                <a:cubicBezTo>
                  <a:pt x="1709" y="56"/>
                  <a:pt x="1715" y="63"/>
                  <a:pt x="1724" y="63"/>
                </a:cubicBezTo>
                <a:cubicBezTo>
                  <a:pt x="1732" y="63"/>
                  <a:pt x="1738" y="56"/>
                  <a:pt x="1738" y="48"/>
                </a:cubicBezTo>
                <a:cubicBezTo>
                  <a:pt x="1738" y="40"/>
                  <a:pt x="1732" y="33"/>
                  <a:pt x="1724" y="33"/>
                </a:cubicBezTo>
                <a:close/>
                <a:moveTo>
                  <a:pt x="1724" y="66"/>
                </a:moveTo>
                <a:cubicBezTo>
                  <a:pt x="1715" y="66"/>
                  <a:pt x="1709" y="72"/>
                  <a:pt x="1709" y="81"/>
                </a:cubicBezTo>
                <a:cubicBezTo>
                  <a:pt x="1709" y="89"/>
                  <a:pt x="1715" y="95"/>
                  <a:pt x="1724" y="95"/>
                </a:cubicBezTo>
                <a:cubicBezTo>
                  <a:pt x="1732" y="95"/>
                  <a:pt x="1738" y="89"/>
                  <a:pt x="1738" y="81"/>
                </a:cubicBezTo>
                <a:cubicBezTo>
                  <a:pt x="1738" y="72"/>
                  <a:pt x="1732" y="66"/>
                  <a:pt x="1724" y="66"/>
                </a:cubicBezTo>
                <a:close/>
                <a:moveTo>
                  <a:pt x="1724" y="99"/>
                </a:moveTo>
                <a:cubicBezTo>
                  <a:pt x="1715" y="99"/>
                  <a:pt x="1709" y="105"/>
                  <a:pt x="1709" y="114"/>
                </a:cubicBezTo>
                <a:cubicBezTo>
                  <a:pt x="1709" y="122"/>
                  <a:pt x="1715" y="128"/>
                  <a:pt x="1724" y="128"/>
                </a:cubicBezTo>
                <a:cubicBezTo>
                  <a:pt x="1732" y="128"/>
                  <a:pt x="1738" y="122"/>
                  <a:pt x="1738" y="114"/>
                </a:cubicBezTo>
                <a:cubicBezTo>
                  <a:pt x="1738" y="105"/>
                  <a:pt x="1732" y="99"/>
                  <a:pt x="1724" y="99"/>
                </a:cubicBezTo>
                <a:close/>
                <a:moveTo>
                  <a:pt x="1724" y="132"/>
                </a:moveTo>
                <a:cubicBezTo>
                  <a:pt x="1715" y="132"/>
                  <a:pt x="1709" y="138"/>
                  <a:pt x="1709" y="147"/>
                </a:cubicBezTo>
                <a:cubicBezTo>
                  <a:pt x="1709" y="155"/>
                  <a:pt x="1715" y="161"/>
                  <a:pt x="1724" y="161"/>
                </a:cubicBezTo>
                <a:cubicBezTo>
                  <a:pt x="1732" y="161"/>
                  <a:pt x="1738" y="155"/>
                  <a:pt x="1738" y="147"/>
                </a:cubicBezTo>
                <a:cubicBezTo>
                  <a:pt x="1738" y="138"/>
                  <a:pt x="1732" y="132"/>
                  <a:pt x="1724" y="132"/>
                </a:cubicBezTo>
                <a:close/>
                <a:moveTo>
                  <a:pt x="1724" y="165"/>
                </a:moveTo>
                <a:cubicBezTo>
                  <a:pt x="1715" y="165"/>
                  <a:pt x="1709" y="171"/>
                  <a:pt x="1709" y="179"/>
                </a:cubicBezTo>
                <a:cubicBezTo>
                  <a:pt x="1709" y="188"/>
                  <a:pt x="1715" y="194"/>
                  <a:pt x="1724" y="194"/>
                </a:cubicBezTo>
                <a:cubicBezTo>
                  <a:pt x="1732" y="194"/>
                  <a:pt x="1738" y="188"/>
                  <a:pt x="1738" y="179"/>
                </a:cubicBezTo>
                <a:cubicBezTo>
                  <a:pt x="1738" y="171"/>
                  <a:pt x="1732" y="165"/>
                  <a:pt x="1724" y="165"/>
                </a:cubicBezTo>
                <a:close/>
                <a:moveTo>
                  <a:pt x="1724" y="198"/>
                </a:moveTo>
                <a:cubicBezTo>
                  <a:pt x="1715" y="198"/>
                  <a:pt x="1709" y="204"/>
                  <a:pt x="1709" y="212"/>
                </a:cubicBezTo>
                <a:cubicBezTo>
                  <a:pt x="1709" y="221"/>
                  <a:pt x="1715" y="227"/>
                  <a:pt x="1724" y="227"/>
                </a:cubicBezTo>
                <a:cubicBezTo>
                  <a:pt x="1732" y="227"/>
                  <a:pt x="1738" y="221"/>
                  <a:pt x="1738" y="212"/>
                </a:cubicBezTo>
                <a:cubicBezTo>
                  <a:pt x="1738" y="204"/>
                  <a:pt x="1732" y="198"/>
                  <a:pt x="1724" y="198"/>
                </a:cubicBezTo>
                <a:close/>
                <a:moveTo>
                  <a:pt x="1724" y="230"/>
                </a:moveTo>
                <a:cubicBezTo>
                  <a:pt x="1715" y="230"/>
                  <a:pt x="1709" y="237"/>
                  <a:pt x="1709" y="245"/>
                </a:cubicBezTo>
                <a:cubicBezTo>
                  <a:pt x="1709" y="253"/>
                  <a:pt x="1715" y="260"/>
                  <a:pt x="1724" y="260"/>
                </a:cubicBezTo>
                <a:cubicBezTo>
                  <a:pt x="1732" y="260"/>
                  <a:pt x="1738" y="253"/>
                  <a:pt x="1738" y="245"/>
                </a:cubicBezTo>
                <a:cubicBezTo>
                  <a:pt x="1738" y="237"/>
                  <a:pt x="1732" y="230"/>
                  <a:pt x="1724" y="230"/>
                </a:cubicBezTo>
                <a:close/>
                <a:moveTo>
                  <a:pt x="1724" y="263"/>
                </a:moveTo>
                <a:cubicBezTo>
                  <a:pt x="1715" y="263"/>
                  <a:pt x="1709" y="270"/>
                  <a:pt x="1709" y="278"/>
                </a:cubicBezTo>
                <a:cubicBezTo>
                  <a:pt x="1709" y="286"/>
                  <a:pt x="1715" y="293"/>
                  <a:pt x="1724" y="293"/>
                </a:cubicBezTo>
                <a:cubicBezTo>
                  <a:pt x="1732" y="293"/>
                  <a:pt x="1738" y="286"/>
                  <a:pt x="1738" y="278"/>
                </a:cubicBezTo>
                <a:cubicBezTo>
                  <a:pt x="1738" y="270"/>
                  <a:pt x="1732" y="263"/>
                  <a:pt x="1724" y="263"/>
                </a:cubicBezTo>
                <a:close/>
                <a:moveTo>
                  <a:pt x="1724" y="296"/>
                </a:moveTo>
                <a:cubicBezTo>
                  <a:pt x="1715" y="296"/>
                  <a:pt x="1709" y="303"/>
                  <a:pt x="1709" y="311"/>
                </a:cubicBezTo>
                <a:cubicBezTo>
                  <a:pt x="1709" y="319"/>
                  <a:pt x="1715" y="326"/>
                  <a:pt x="1724" y="326"/>
                </a:cubicBezTo>
                <a:cubicBezTo>
                  <a:pt x="1732" y="326"/>
                  <a:pt x="1738" y="319"/>
                  <a:pt x="1738" y="311"/>
                </a:cubicBezTo>
                <a:cubicBezTo>
                  <a:pt x="1738" y="303"/>
                  <a:pt x="1732" y="296"/>
                  <a:pt x="1724" y="296"/>
                </a:cubicBezTo>
                <a:close/>
                <a:moveTo>
                  <a:pt x="1724" y="329"/>
                </a:moveTo>
                <a:cubicBezTo>
                  <a:pt x="1715" y="329"/>
                  <a:pt x="1709" y="336"/>
                  <a:pt x="1709" y="344"/>
                </a:cubicBezTo>
                <a:cubicBezTo>
                  <a:pt x="1709" y="352"/>
                  <a:pt x="1715" y="359"/>
                  <a:pt x="1724" y="359"/>
                </a:cubicBezTo>
                <a:cubicBezTo>
                  <a:pt x="1732" y="359"/>
                  <a:pt x="1738" y="352"/>
                  <a:pt x="1738" y="344"/>
                </a:cubicBezTo>
                <a:cubicBezTo>
                  <a:pt x="1738" y="336"/>
                  <a:pt x="1732" y="329"/>
                  <a:pt x="1724" y="329"/>
                </a:cubicBezTo>
                <a:close/>
                <a:moveTo>
                  <a:pt x="1724" y="362"/>
                </a:moveTo>
                <a:cubicBezTo>
                  <a:pt x="1715" y="362"/>
                  <a:pt x="1709" y="369"/>
                  <a:pt x="1709" y="377"/>
                </a:cubicBezTo>
                <a:cubicBezTo>
                  <a:pt x="1709" y="385"/>
                  <a:pt x="1715" y="392"/>
                  <a:pt x="1724" y="392"/>
                </a:cubicBezTo>
                <a:cubicBezTo>
                  <a:pt x="1732" y="392"/>
                  <a:pt x="1738" y="385"/>
                  <a:pt x="1738" y="377"/>
                </a:cubicBezTo>
                <a:cubicBezTo>
                  <a:pt x="1738" y="369"/>
                  <a:pt x="1732" y="362"/>
                  <a:pt x="1724" y="362"/>
                </a:cubicBezTo>
                <a:close/>
                <a:moveTo>
                  <a:pt x="1724" y="395"/>
                </a:moveTo>
                <a:cubicBezTo>
                  <a:pt x="1715" y="395"/>
                  <a:pt x="1709" y="402"/>
                  <a:pt x="1709" y="410"/>
                </a:cubicBezTo>
                <a:cubicBezTo>
                  <a:pt x="1709" y="418"/>
                  <a:pt x="1715" y="425"/>
                  <a:pt x="1724" y="425"/>
                </a:cubicBezTo>
                <a:cubicBezTo>
                  <a:pt x="1732" y="425"/>
                  <a:pt x="1738" y="418"/>
                  <a:pt x="1738" y="410"/>
                </a:cubicBezTo>
                <a:cubicBezTo>
                  <a:pt x="1738" y="402"/>
                  <a:pt x="1732" y="395"/>
                  <a:pt x="1724" y="395"/>
                </a:cubicBezTo>
                <a:close/>
                <a:moveTo>
                  <a:pt x="1724" y="428"/>
                </a:moveTo>
                <a:cubicBezTo>
                  <a:pt x="1715" y="428"/>
                  <a:pt x="1709" y="435"/>
                  <a:pt x="1709" y="443"/>
                </a:cubicBezTo>
                <a:cubicBezTo>
                  <a:pt x="1709" y="451"/>
                  <a:pt x="1715" y="458"/>
                  <a:pt x="1724" y="458"/>
                </a:cubicBezTo>
                <a:cubicBezTo>
                  <a:pt x="1732" y="458"/>
                  <a:pt x="1738" y="451"/>
                  <a:pt x="1738" y="443"/>
                </a:cubicBezTo>
                <a:cubicBezTo>
                  <a:pt x="1738" y="435"/>
                  <a:pt x="1732" y="428"/>
                  <a:pt x="1724" y="428"/>
                </a:cubicBezTo>
                <a:close/>
                <a:moveTo>
                  <a:pt x="1724" y="461"/>
                </a:moveTo>
                <a:cubicBezTo>
                  <a:pt x="1715" y="461"/>
                  <a:pt x="1709" y="468"/>
                  <a:pt x="1709" y="476"/>
                </a:cubicBezTo>
                <a:cubicBezTo>
                  <a:pt x="1709" y="484"/>
                  <a:pt x="1715" y="491"/>
                  <a:pt x="1724" y="491"/>
                </a:cubicBezTo>
                <a:cubicBezTo>
                  <a:pt x="1732" y="491"/>
                  <a:pt x="1738" y="484"/>
                  <a:pt x="1738" y="476"/>
                </a:cubicBezTo>
                <a:cubicBezTo>
                  <a:pt x="1738" y="468"/>
                  <a:pt x="1732" y="461"/>
                  <a:pt x="1724" y="461"/>
                </a:cubicBezTo>
                <a:close/>
                <a:moveTo>
                  <a:pt x="1724" y="494"/>
                </a:moveTo>
                <a:cubicBezTo>
                  <a:pt x="1715" y="494"/>
                  <a:pt x="1709" y="500"/>
                  <a:pt x="1709" y="509"/>
                </a:cubicBezTo>
                <a:cubicBezTo>
                  <a:pt x="1709" y="517"/>
                  <a:pt x="1715" y="523"/>
                  <a:pt x="1724" y="523"/>
                </a:cubicBezTo>
                <a:cubicBezTo>
                  <a:pt x="1732" y="523"/>
                  <a:pt x="1738" y="517"/>
                  <a:pt x="1738" y="509"/>
                </a:cubicBezTo>
                <a:cubicBezTo>
                  <a:pt x="1738" y="500"/>
                  <a:pt x="1732" y="494"/>
                  <a:pt x="1724" y="494"/>
                </a:cubicBezTo>
                <a:close/>
                <a:moveTo>
                  <a:pt x="1724" y="527"/>
                </a:moveTo>
                <a:cubicBezTo>
                  <a:pt x="1715" y="527"/>
                  <a:pt x="1709" y="533"/>
                  <a:pt x="1709" y="542"/>
                </a:cubicBezTo>
                <a:cubicBezTo>
                  <a:pt x="1709" y="550"/>
                  <a:pt x="1715" y="556"/>
                  <a:pt x="1724" y="556"/>
                </a:cubicBezTo>
                <a:cubicBezTo>
                  <a:pt x="1732" y="556"/>
                  <a:pt x="1738" y="550"/>
                  <a:pt x="1738" y="542"/>
                </a:cubicBezTo>
                <a:cubicBezTo>
                  <a:pt x="1738" y="533"/>
                  <a:pt x="1732" y="527"/>
                  <a:pt x="1724" y="527"/>
                </a:cubicBezTo>
                <a:close/>
                <a:moveTo>
                  <a:pt x="1724" y="560"/>
                </a:moveTo>
                <a:cubicBezTo>
                  <a:pt x="1715" y="560"/>
                  <a:pt x="1709" y="566"/>
                  <a:pt x="1709" y="574"/>
                </a:cubicBezTo>
                <a:cubicBezTo>
                  <a:pt x="1709" y="583"/>
                  <a:pt x="1715" y="589"/>
                  <a:pt x="1724" y="589"/>
                </a:cubicBezTo>
                <a:cubicBezTo>
                  <a:pt x="1732" y="589"/>
                  <a:pt x="1738" y="583"/>
                  <a:pt x="1738" y="574"/>
                </a:cubicBezTo>
                <a:cubicBezTo>
                  <a:pt x="1738" y="566"/>
                  <a:pt x="1732" y="560"/>
                  <a:pt x="1724" y="560"/>
                </a:cubicBezTo>
                <a:close/>
                <a:moveTo>
                  <a:pt x="1724" y="593"/>
                </a:moveTo>
                <a:cubicBezTo>
                  <a:pt x="1715" y="593"/>
                  <a:pt x="1709" y="599"/>
                  <a:pt x="1709" y="607"/>
                </a:cubicBezTo>
                <a:cubicBezTo>
                  <a:pt x="1709" y="616"/>
                  <a:pt x="1715" y="622"/>
                  <a:pt x="1724" y="622"/>
                </a:cubicBezTo>
                <a:cubicBezTo>
                  <a:pt x="1732" y="622"/>
                  <a:pt x="1738" y="616"/>
                  <a:pt x="1738" y="607"/>
                </a:cubicBezTo>
                <a:cubicBezTo>
                  <a:pt x="1738" y="599"/>
                  <a:pt x="1732" y="593"/>
                  <a:pt x="1724" y="593"/>
                </a:cubicBezTo>
                <a:close/>
                <a:moveTo>
                  <a:pt x="1724" y="625"/>
                </a:moveTo>
                <a:cubicBezTo>
                  <a:pt x="1715" y="625"/>
                  <a:pt x="1709" y="632"/>
                  <a:pt x="1709" y="640"/>
                </a:cubicBezTo>
                <a:cubicBezTo>
                  <a:pt x="1709" y="648"/>
                  <a:pt x="1715" y="655"/>
                  <a:pt x="1724" y="655"/>
                </a:cubicBezTo>
                <a:cubicBezTo>
                  <a:pt x="1732" y="655"/>
                  <a:pt x="1738" y="648"/>
                  <a:pt x="1738" y="640"/>
                </a:cubicBezTo>
                <a:cubicBezTo>
                  <a:pt x="1738" y="632"/>
                  <a:pt x="1732" y="625"/>
                  <a:pt x="1724" y="625"/>
                </a:cubicBezTo>
                <a:close/>
                <a:moveTo>
                  <a:pt x="1724" y="658"/>
                </a:moveTo>
                <a:cubicBezTo>
                  <a:pt x="1715" y="658"/>
                  <a:pt x="1709" y="665"/>
                  <a:pt x="1709" y="673"/>
                </a:cubicBezTo>
                <a:cubicBezTo>
                  <a:pt x="1709" y="681"/>
                  <a:pt x="1715" y="688"/>
                  <a:pt x="1724" y="688"/>
                </a:cubicBezTo>
                <a:cubicBezTo>
                  <a:pt x="1732" y="688"/>
                  <a:pt x="1738" y="681"/>
                  <a:pt x="1738" y="673"/>
                </a:cubicBezTo>
                <a:cubicBezTo>
                  <a:pt x="1738" y="665"/>
                  <a:pt x="1732" y="658"/>
                  <a:pt x="1724" y="658"/>
                </a:cubicBezTo>
                <a:close/>
                <a:moveTo>
                  <a:pt x="1724" y="691"/>
                </a:moveTo>
                <a:cubicBezTo>
                  <a:pt x="1715" y="691"/>
                  <a:pt x="1709" y="698"/>
                  <a:pt x="1709" y="706"/>
                </a:cubicBezTo>
                <a:cubicBezTo>
                  <a:pt x="1709" y="714"/>
                  <a:pt x="1715" y="721"/>
                  <a:pt x="1724" y="721"/>
                </a:cubicBezTo>
                <a:cubicBezTo>
                  <a:pt x="1732" y="721"/>
                  <a:pt x="1738" y="714"/>
                  <a:pt x="1738" y="706"/>
                </a:cubicBezTo>
                <a:cubicBezTo>
                  <a:pt x="1738" y="698"/>
                  <a:pt x="1732" y="691"/>
                  <a:pt x="1724" y="691"/>
                </a:cubicBezTo>
                <a:close/>
                <a:moveTo>
                  <a:pt x="1724" y="724"/>
                </a:moveTo>
                <a:cubicBezTo>
                  <a:pt x="1715" y="724"/>
                  <a:pt x="1709" y="731"/>
                  <a:pt x="1709" y="739"/>
                </a:cubicBezTo>
                <a:cubicBezTo>
                  <a:pt x="1709" y="747"/>
                  <a:pt x="1715" y="754"/>
                  <a:pt x="1724" y="754"/>
                </a:cubicBezTo>
                <a:cubicBezTo>
                  <a:pt x="1732" y="754"/>
                  <a:pt x="1738" y="747"/>
                  <a:pt x="1738" y="739"/>
                </a:cubicBezTo>
                <a:cubicBezTo>
                  <a:pt x="1738" y="731"/>
                  <a:pt x="1732" y="724"/>
                  <a:pt x="1724" y="724"/>
                </a:cubicBezTo>
                <a:close/>
                <a:moveTo>
                  <a:pt x="1724" y="757"/>
                </a:moveTo>
                <a:cubicBezTo>
                  <a:pt x="1715" y="757"/>
                  <a:pt x="1709" y="764"/>
                  <a:pt x="1709" y="772"/>
                </a:cubicBezTo>
                <a:cubicBezTo>
                  <a:pt x="1709" y="780"/>
                  <a:pt x="1715" y="787"/>
                  <a:pt x="1724" y="787"/>
                </a:cubicBezTo>
                <a:cubicBezTo>
                  <a:pt x="1732" y="787"/>
                  <a:pt x="1738" y="780"/>
                  <a:pt x="1738" y="772"/>
                </a:cubicBezTo>
                <a:cubicBezTo>
                  <a:pt x="1738" y="764"/>
                  <a:pt x="1732" y="757"/>
                  <a:pt x="1724" y="757"/>
                </a:cubicBezTo>
                <a:close/>
                <a:moveTo>
                  <a:pt x="1724" y="790"/>
                </a:moveTo>
                <a:cubicBezTo>
                  <a:pt x="1715" y="790"/>
                  <a:pt x="1709" y="797"/>
                  <a:pt x="1709" y="805"/>
                </a:cubicBezTo>
                <a:cubicBezTo>
                  <a:pt x="1709" y="813"/>
                  <a:pt x="1715" y="820"/>
                  <a:pt x="1724" y="820"/>
                </a:cubicBezTo>
                <a:cubicBezTo>
                  <a:pt x="1732" y="820"/>
                  <a:pt x="1738" y="813"/>
                  <a:pt x="1738" y="805"/>
                </a:cubicBezTo>
                <a:cubicBezTo>
                  <a:pt x="1738" y="797"/>
                  <a:pt x="1732" y="790"/>
                  <a:pt x="1724" y="790"/>
                </a:cubicBezTo>
                <a:close/>
                <a:moveTo>
                  <a:pt x="1724" y="823"/>
                </a:moveTo>
                <a:cubicBezTo>
                  <a:pt x="1715" y="823"/>
                  <a:pt x="1709" y="830"/>
                  <a:pt x="1709" y="838"/>
                </a:cubicBezTo>
                <a:cubicBezTo>
                  <a:pt x="1709" y="846"/>
                  <a:pt x="1715" y="853"/>
                  <a:pt x="1724" y="853"/>
                </a:cubicBezTo>
                <a:cubicBezTo>
                  <a:pt x="1732" y="853"/>
                  <a:pt x="1738" y="846"/>
                  <a:pt x="1738" y="838"/>
                </a:cubicBezTo>
                <a:cubicBezTo>
                  <a:pt x="1738" y="830"/>
                  <a:pt x="1732" y="823"/>
                  <a:pt x="1724" y="823"/>
                </a:cubicBezTo>
                <a:close/>
                <a:moveTo>
                  <a:pt x="1724" y="856"/>
                </a:moveTo>
                <a:cubicBezTo>
                  <a:pt x="1715" y="856"/>
                  <a:pt x="1709" y="863"/>
                  <a:pt x="1709" y="871"/>
                </a:cubicBezTo>
                <a:cubicBezTo>
                  <a:pt x="1709" y="879"/>
                  <a:pt x="1715" y="886"/>
                  <a:pt x="1724" y="886"/>
                </a:cubicBezTo>
                <a:cubicBezTo>
                  <a:pt x="1732" y="886"/>
                  <a:pt x="1738" y="879"/>
                  <a:pt x="1738" y="871"/>
                </a:cubicBezTo>
                <a:cubicBezTo>
                  <a:pt x="1738" y="863"/>
                  <a:pt x="1732" y="856"/>
                  <a:pt x="1724" y="856"/>
                </a:cubicBezTo>
                <a:close/>
                <a:moveTo>
                  <a:pt x="1724" y="889"/>
                </a:moveTo>
                <a:cubicBezTo>
                  <a:pt x="1715" y="889"/>
                  <a:pt x="1709" y="895"/>
                  <a:pt x="1709" y="904"/>
                </a:cubicBezTo>
                <a:cubicBezTo>
                  <a:pt x="1709" y="912"/>
                  <a:pt x="1715" y="918"/>
                  <a:pt x="1724" y="918"/>
                </a:cubicBezTo>
                <a:cubicBezTo>
                  <a:pt x="1732" y="918"/>
                  <a:pt x="1738" y="912"/>
                  <a:pt x="1738" y="904"/>
                </a:cubicBezTo>
                <a:cubicBezTo>
                  <a:pt x="1738" y="895"/>
                  <a:pt x="1732" y="889"/>
                  <a:pt x="1724" y="889"/>
                </a:cubicBezTo>
                <a:close/>
                <a:moveTo>
                  <a:pt x="1724" y="922"/>
                </a:moveTo>
                <a:cubicBezTo>
                  <a:pt x="1715" y="922"/>
                  <a:pt x="1709" y="928"/>
                  <a:pt x="1709" y="937"/>
                </a:cubicBezTo>
                <a:cubicBezTo>
                  <a:pt x="1709" y="945"/>
                  <a:pt x="1715" y="951"/>
                  <a:pt x="1724" y="951"/>
                </a:cubicBezTo>
                <a:cubicBezTo>
                  <a:pt x="1732" y="951"/>
                  <a:pt x="1738" y="945"/>
                  <a:pt x="1738" y="937"/>
                </a:cubicBezTo>
                <a:cubicBezTo>
                  <a:pt x="1738" y="928"/>
                  <a:pt x="1732" y="922"/>
                  <a:pt x="1724" y="922"/>
                </a:cubicBezTo>
                <a:close/>
                <a:moveTo>
                  <a:pt x="1724" y="955"/>
                </a:moveTo>
                <a:cubicBezTo>
                  <a:pt x="1715" y="955"/>
                  <a:pt x="1709" y="961"/>
                  <a:pt x="1709" y="970"/>
                </a:cubicBezTo>
                <a:cubicBezTo>
                  <a:pt x="1709" y="978"/>
                  <a:pt x="1715" y="984"/>
                  <a:pt x="1724" y="984"/>
                </a:cubicBezTo>
                <a:cubicBezTo>
                  <a:pt x="1732" y="984"/>
                  <a:pt x="1738" y="978"/>
                  <a:pt x="1738" y="970"/>
                </a:cubicBezTo>
                <a:cubicBezTo>
                  <a:pt x="1738" y="961"/>
                  <a:pt x="1732" y="955"/>
                  <a:pt x="1724" y="955"/>
                </a:cubicBezTo>
                <a:close/>
                <a:moveTo>
                  <a:pt x="1724" y="988"/>
                </a:moveTo>
                <a:cubicBezTo>
                  <a:pt x="1715" y="988"/>
                  <a:pt x="1709" y="994"/>
                  <a:pt x="1709" y="1002"/>
                </a:cubicBezTo>
                <a:cubicBezTo>
                  <a:pt x="1709" y="1011"/>
                  <a:pt x="1715" y="1017"/>
                  <a:pt x="1724" y="1017"/>
                </a:cubicBezTo>
                <a:cubicBezTo>
                  <a:pt x="1732" y="1017"/>
                  <a:pt x="1738" y="1011"/>
                  <a:pt x="1738" y="1002"/>
                </a:cubicBezTo>
                <a:cubicBezTo>
                  <a:pt x="1738" y="994"/>
                  <a:pt x="1732" y="988"/>
                  <a:pt x="1724" y="988"/>
                </a:cubicBezTo>
                <a:close/>
                <a:moveTo>
                  <a:pt x="1724" y="1021"/>
                </a:moveTo>
                <a:cubicBezTo>
                  <a:pt x="1715" y="1021"/>
                  <a:pt x="1709" y="1027"/>
                  <a:pt x="1709" y="1035"/>
                </a:cubicBezTo>
                <a:cubicBezTo>
                  <a:pt x="1709" y="1044"/>
                  <a:pt x="1715" y="1050"/>
                  <a:pt x="1724" y="1050"/>
                </a:cubicBezTo>
                <a:cubicBezTo>
                  <a:pt x="1732" y="1050"/>
                  <a:pt x="1738" y="1044"/>
                  <a:pt x="1738" y="1035"/>
                </a:cubicBezTo>
                <a:cubicBezTo>
                  <a:pt x="1738" y="1027"/>
                  <a:pt x="1732" y="1021"/>
                  <a:pt x="1724" y="1021"/>
                </a:cubicBezTo>
                <a:close/>
                <a:moveTo>
                  <a:pt x="1724" y="1053"/>
                </a:moveTo>
                <a:cubicBezTo>
                  <a:pt x="1715" y="1053"/>
                  <a:pt x="1709" y="1060"/>
                  <a:pt x="1709" y="1068"/>
                </a:cubicBezTo>
                <a:cubicBezTo>
                  <a:pt x="1709" y="1076"/>
                  <a:pt x="1715" y="1083"/>
                  <a:pt x="1724" y="1083"/>
                </a:cubicBezTo>
                <a:cubicBezTo>
                  <a:pt x="1732" y="1083"/>
                  <a:pt x="1738" y="1076"/>
                  <a:pt x="1738" y="1068"/>
                </a:cubicBezTo>
                <a:cubicBezTo>
                  <a:pt x="1738" y="1060"/>
                  <a:pt x="1732" y="1053"/>
                  <a:pt x="1724" y="1053"/>
                </a:cubicBezTo>
                <a:close/>
                <a:moveTo>
                  <a:pt x="1724" y="1086"/>
                </a:moveTo>
                <a:cubicBezTo>
                  <a:pt x="1715" y="1086"/>
                  <a:pt x="1709" y="1093"/>
                  <a:pt x="1709" y="1101"/>
                </a:cubicBezTo>
                <a:cubicBezTo>
                  <a:pt x="1709" y="1109"/>
                  <a:pt x="1715" y="1116"/>
                  <a:pt x="1724" y="1116"/>
                </a:cubicBezTo>
                <a:cubicBezTo>
                  <a:pt x="1732" y="1116"/>
                  <a:pt x="1738" y="1109"/>
                  <a:pt x="1738" y="1101"/>
                </a:cubicBezTo>
                <a:cubicBezTo>
                  <a:pt x="1738" y="1093"/>
                  <a:pt x="1732" y="1086"/>
                  <a:pt x="1724" y="1086"/>
                </a:cubicBezTo>
                <a:close/>
                <a:moveTo>
                  <a:pt x="1724" y="1119"/>
                </a:moveTo>
                <a:cubicBezTo>
                  <a:pt x="1715" y="1119"/>
                  <a:pt x="1709" y="1126"/>
                  <a:pt x="1709" y="1134"/>
                </a:cubicBezTo>
                <a:cubicBezTo>
                  <a:pt x="1709" y="1142"/>
                  <a:pt x="1715" y="1149"/>
                  <a:pt x="1724" y="1149"/>
                </a:cubicBezTo>
                <a:cubicBezTo>
                  <a:pt x="1732" y="1149"/>
                  <a:pt x="1738" y="1142"/>
                  <a:pt x="1738" y="1134"/>
                </a:cubicBezTo>
                <a:cubicBezTo>
                  <a:pt x="1738" y="1126"/>
                  <a:pt x="1732" y="1119"/>
                  <a:pt x="1724" y="1119"/>
                </a:cubicBezTo>
                <a:close/>
                <a:moveTo>
                  <a:pt x="1724" y="1152"/>
                </a:moveTo>
                <a:cubicBezTo>
                  <a:pt x="1715" y="1152"/>
                  <a:pt x="1709" y="1159"/>
                  <a:pt x="1709" y="1167"/>
                </a:cubicBezTo>
                <a:cubicBezTo>
                  <a:pt x="1709" y="1175"/>
                  <a:pt x="1715" y="1182"/>
                  <a:pt x="1724" y="1182"/>
                </a:cubicBezTo>
                <a:cubicBezTo>
                  <a:pt x="1732" y="1182"/>
                  <a:pt x="1738" y="1175"/>
                  <a:pt x="1738" y="1167"/>
                </a:cubicBezTo>
                <a:cubicBezTo>
                  <a:pt x="1738" y="1159"/>
                  <a:pt x="1732" y="1152"/>
                  <a:pt x="1724" y="1152"/>
                </a:cubicBezTo>
                <a:close/>
                <a:moveTo>
                  <a:pt x="1724" y="1185"/>
                </a:moveTo>
                <a:cubicBezTo>
                  <a:pt x="1715" y="1185"/>
                  <a:pt x="1709" y="1192"/>
                  <a:pt x="1709" y="1200"/>
                </a:cubicBezTo>
                <a:cubicBezTo>
                  <a:pt x="1709" y="1208"/>
                  <a:pt x="1715" y="1215"/>
                  <a:pt x="1724" y="1215"/>
                </a:cubicBezTo>
                <a:cubicBezTo>
                  <a:pt x="1732" y="1215"/>
                  <a:pt x="1738" y="1208"/>
                  <a:pt x="1738" y="1200"/>
                </a:cubicBezTo>
                <a:cubicBezTo>
                  <a:pt x="1738" y="1192"/>
                  <a:pt x="1732" y="1185"/>
                  <a:pt x="1724" y="1185"/>
                </a:cubicBezTo>
                <a:close/>
                <a:moveTo>
                  <a:pt x="1724" y="1218"/>
                </a:moveTo>
                <a:cubicBezTo>
                  <a:pt x="1715" y="1218"/>
                  <a:pt x="1709" y="1225"/>
                  <a:pt x="1709" y="1233"/>
                </a:cubicBezTo>
                <a:cubicBezTo>
                  <a:pt x="1709" y="1241"/>
                  <a:pt x="1715" y="1248"/>
                  <a:pt x="1724" y="1248"/>
                </a:cubicBezTo>
                <a:cubicBezTo>
                  <a:pt x="1732" y="1248"/>
                  <a:pt x="1738" y="1241"/>
                  <a:pt x="1738" y="1233"/>
                </a:cubicBezTo>
                <a:cubicBezTo>
                  <a:pt x="1738" y="1225"/>
                  <a:pt x="1732" y="1218"/>
                  <a:pt x="1724" y="1218"/>
                </a:cubicBezTo>
                <a:close/>
                <a:moveTo>
                  <a:pt x="1724" y="1251"/>
                </a:moveTo>
                <a:cubicBezTo>
                  <a:pt x="1715" y="1251"/>
                  <a:pt x="1709" y="1258"/>
                  <a:pt x="1709" y="1266"/>
                </a:cubicBezTo>
                <a:cubicBezTo>
                  <a:pt x="1709" y="1274"/>
                  <a:pt x="1715" y="1281"/>
                  <a:pt x="1724" y="1281"/>
                </a:cubicBezTo>
                <a:cubicBezTo>
                  <a:pt x="1732" y="1281"/>
                  <a:pt x="1738" y="1274"/>
                  <a:pt x="1738" y="1266"/>
                </a:cubicBezTo>
                <a:cubicBezTo>
                  <a:pt x="1738" y="1258"/>
                  <a:pt x="1732" y="1251"/>
                  <a:pt x="1724" y="1251"/>
                </a:cubicBezTo>
                <a:close/>
                <a:moveTo>
                  <a:pt x="1724" y="1284"/>
                </a:moveTo>
                <a:cubicBezTo>
                  <a:pt x="1715" y="1284"/>
                  <a:pt x="1709" y="1291"/>
                  <a:pt x="1709" y="1299"/>
                </a:cubicBezTo>
                <a:cubicBezTo>
                  <a:pt x="1709" y="1307"/>
                  <a:pt x="1715" y="1314"/>
                  <a:pt x="1724" y="1314"/>
                </a:cubicBezTo>
                <a:cubicBezTo>
                  <a:pt x="1732" y="1314"/>
                  <a:pt x="1738" y="1307"/>
                  <a:pt x="1738" y="1299"/>
                </a:cubicBezTo>
                <a:cubicBezTo>
                  <a:pt x="1738" y="1291"/>
                  <a:pt x="1732" y="1284"/>
                  <a:pt x="1724" y="1284"/>
                </a:cubicBezTo>
                <a:close/>
                <a:moveTo>
                  <a:pt x="1724" y="1317"/>
                </a:moveTo>
                <a:cubicBezTo>
                  <a:pt x="1715" y="1317"/>
                  <a:pt x="1709" y="1323"/>
                  <a:pt x="1709" y="1332"/>
                </a:cubicBezTo>
                <a:cubicBezTo>
                  <a:pt x="1709" y="1340"/>
                  <a:pt x="1715" y="1346"/>
                  <a:pt x="1724" y="1346"/>
                </a:cubicBezTo>
                <a:cubicBezTo>
                  <a:pt x="1732" y="1346"/>
                  <a:pt x="1738" y="1340"/>
                  <a:pt x="1738" y="1332"/>
                </a:cubicBezTo>
                <a:cubicBezTo>
                  <a:pt x="1738" y="1323"/>
                  <a:pt x="1732" y="1317"/>
                  <a:pt x="1724" y="1317"/>
                </a:cubicBezTo>
                <a:close/>
                <a:moveTo>
                  <a:pt x="1724" y="1350"/>
                </a:moveTo>
                <a:cubicBezTo>
                  <a:pt x="1715" y="1350"/>
                  <a:pt x="1709" y="1356"/>
                  <a:pt x="1709" y="1365"/>
                </a:cubicBezTo>
                <a:cubicBezTo>
                  <a:pt x="1709" y="1373"/>
                  <a:pt x="1715" y="1379"/>
                  <a:pt x="1724" y="1379"/>
                </a:cubicBezTo>
                <a:cubicBezTo>
                  <a:pt x="1732" y="1379"/>
                  <a:pt x="1738" y="1373"/>
                  <a:pt x="1738" y="1365"/>
                </a:cubicBezTo>
                <a:cubicBezTo>
                  <a:pt x="1738" y="1356"/>
                  <a:pt x="1732" y="1350"/>
                  <a:pt x="1724" y="1350"/>
                </a:cubicBezTo>
                <a:close/>
                <a:moveTo>
                  <a:pt x="1724" y="1383"/>
                </a:moveTo>
                <a:cubicBezTo>
                  <a:pt x="1715" y="1383"/>
                  <a:pt x="1709" y="1389"/>
                  <a:pt x="1709" y="1397"/>
                </a:cubicBezTo>
                <a:cubicBezTo>
                  <a:pt x="1709" y="1406"/>
                  <a:pt x="1715" y="1412"/>
                  <a:pt x="1724" y="1412"/>
                </a:cubicBezTo>
                <a:cubicBezTo>
                  <a:pt x="1732" y="1412"/>
                  <a:pt x="1738" y="1406"/>
                  <a:pt x="1738" y="1397"/>
                </a:cubicBezTo>
                <a:cubicBezTo>
                  <a:pt x="1738" y="1389"/>
                  <a:pt x="1732" y="1383"/>
                  <a:pt x="1724" y="1383"/>
                </a:cubicBezTo>
                <a:close/>
                <a:moveTo>
                  <a:pt x="1724" y="1416"/>
                </a:moveTo>
                <a:cubicBezTo>
                  <a:pt x="1715" y="1416"/>
                  <a:pt x="1709" y="1422"/>
                  <a:pt x="1709" y="1430"/>
                </a:cubicBezTo>
                <a:cubicBezTo>
                  <a:pt x="1709" y="1439"/>
                  <a:pt x="1715" y="1445"/>
                  <a:pt x="1724" y="1445"/>
                </a:cubicBezTo>
                <a:cubicBezTo>
                  <a:pt x="1732" y="1445"/>
                  <a:pt x="1738" y="1439"/>
                  <a:pt x="1738" y="1430"/>
                </a:cubicBezTo>
                <a:cubicBezTo>
                  <a:pt x="1738" y="1422"/>
                  <a:pt x="1732" y="1416"/>
                  <a:pt x="1724" y="1416"/>
                </a:cubicBezTo>
                <a:close/>
                <a:moveTo>
                  <a:pt x="1756" y="0"/>
                </a:moveTo>
                <a:cubicBezTo>
                  <a:pt x="1748" y="0"/>
                  <a:pt x="1742" y="7"/>
                  <a:pt x="1742" y="15"/>
                </a:cubicBezTo>
                <a:cubicBezTo>
                  <a:pt x="1742" y="23"/>
                  <a:pt x="1748" y="30"/>
                  <a:pt x="1756" y="30"/>
                </a:cubicBezTo>
                <a:cubicBezTo>
                  <a:pt x="1765" y="30"/>
                  <a:pt x="1771" y="23"/>
                  <a:pt x="1771" y="15"/>
                </a:cubicBezTo>
                <a:cubicBezTo>
                  <a:pt x="1771" y="7"/>
                  <a:pt x="1765" y="0"/>
                  <a:pt x="1756" y="0"/>
                </a:cubicBezTo>
                <a:close/>
                <a:moveTo>
                  <a:pt x="1756" y="33"/>
                </a:moveTo>
                <a:cubicBezTo>
                  <a:pt x="1748" y="33"/>
                  <a:pt x="1742" y="40"/>
                  <a:pt x="1742" y="48"/>
                </a:cubicBezTo>
                <a:cubicBezTo>
                  <a:pt x="1742" y="56"/>
                  <a:pt x="1748" y="63"/>
                  <a:pt x="1756" y="63"/>
                </a:cubicBezTo>
                <a:cubicBezTo>
                  <a:pt x="1765" y="63"/>
                  <a:pt x="1771" y="56"/>
                  <a:pt x="1771" y="48"/>
                </a:cubicBezTo>
                <a:cubicBezTo>
                  <a:pt x="1771" y="40"/>
                  <a:pt x="1765" y="33"/>
                  <a:pt x="1756" y="33"/>
                </a:cubicBezTo>
                <a:close/>
                <a:moveTo>
                  <a:pt x="1756" y="66"/>
                </a:moveTo>
                <a:cubicBezTo>
                  <a:pt x="1748" y="66"/>
                  <a:pt x="1742" y="72"/>
                  <a:pt x="1742" y="81"/>
                </a:cubicBezTo>
                <a:cubicBezTo>
                  <a:pt x="1742" y="89"/>
                  <a:pt x="1748" y="95"/>
                  <a:pt x="1756" y="95"/>
                </a:cubicBezTo>
                <a:cubicBezTo>
                  <a:pt x="1765" y="95"/>
                  <a:pt x="1771" y="89"/>
                  <a:pt x="1771" y="81"/>
                </a:cubicBezTo>
                <a:cubicBezTo>
                  <a:pt x="1771" y="72"/>
                  <a:pt x="1765" y="66"/>
                  <a:pt x="1756" y="66"/>
                </a:cubicBezTo>
                <a:close/>
                <a:moveTo>
                  <a:pt x="1756" y="99"/>
                </a:moveTo>
                <a:cubicBezTo>
                  <a:pt x="1748" y="99"/>
                  <a:pt x="1742" y="105"/>
                  <a:pt x="1742" y="114"/>
                </a:cubicBezTo>
                <a:cubicBezTo>
                  <a:pt x="1742" y="122"/>
                  <a:pt x="1748" y="128"/>
                  <a:pt x="1756" y="128"/>
                </a:cubicBezTo>
                <a:cubicBezTo>
                  <a:pt x="1765" y="128"/>
                  <a:pt x="1771" y="122"/>
                  <a:pt x="1771" y="114"/>
                </a:cubicBezTo>
                <a:cubicBezTo>
                  <a:pt x="1771" y="105"/>
                  <a:pt x="1765" y="99"/>
                  <a:pt x="1756" y="99"/>
                </a:cubicBezTo>
                <a:close/>
                <a:moveTo>
                  <a:pt x="1756" y="132"/>
                </a:moveTo>
                <a:cubicBezTo>
                  <a:pt x="1748" y="132"/>
                  <a:pt x="1742" y="138"/>
                  <a:pt x="1742" y="147"/>
                </a:cubicBezTo>
                <a:cubicBezTo>
                  <a:pt x="1742" y="155"/>
                  <a:pt x="1748" y="161"/>
                  <a:pt x="1756" y="161"/>
                </a:cubicBezTo>
                <a:cubicBezTo>
                  <a:pt x="1765" y="161"/>
                  <a:pt x="1771" y="155"/>
                  <a:pt x="1771" y="147"/>
                </a:cubicBezTo>
                <a:cubicBezTo>
                  <a:pt x="1771" y="138"/>
                  <a:pt x="1765" y="132"/>
                  <a:pt x="1756" y="132"/>
                </a:cubicBezTo>
                <a:close/>
                <a:moveTo>
                  <a:pt x="1756" y="165"/>
                </a:moveTo>
                <a:cubicBezTo>
                  <a:pt x="1748" y="165"/>
                  <a:pt x="1742" y="171"/>
                  <a:pt x="1742" y="179"/>
                </a:cubicBezTo>
                <a:cubicBezTo>
                  <a:pt x="1742" y="188"/>
                  <a:pt x="1748" y="194"/>
                  <a:pt x="1756" y="194"/>
                </a:cubicBezTo>
                <a:cubicBezTo>
                  <a:pt x="1765" y="194"/>
                  <a:pt x="1771" y="188"/>
                  <a:pt x="1771" y="179"/>
                </a:cubicBezTo>
                <a:cubicBezTo>
                  <a:pt x="1771" y="171"/>
                  <a:pt x="1765" y="165"/>
                  <a:pt x="1756" y="165"/>
                </a:cubicBezTo>
                <a:close/>
                <a:moveTo>
                  <a:pt x="1756" y="198"/>
                </a:moveTo>
                <a:cubicBezTo>
                  <a:pt x="1748" y="198"/>
                  <a:pt x="1742" y="204"/>
                  <a:pt x="1742" y="212"/>
                </a:cubicBezTo>
                <a:cubicBezTo>
                  <a:pt x="1742" y="221"/>
                  <a:pt x="1748" y="227"/>
                  <a:pt x="1756" y="227"/>
                </a:cubicBezTo>
                <a:cubicBezTo>
                  <a:pt x="1765" y="227"/>
                  <a:pt x="1771" y="221"/>
                  <a:pt x="1771" y="212"/>
                </a:cubicBezTo>
                <a:cubicBezTo>
                  <a:pt x="1771" y="204"/>
                  <a:pt x="1765" y="198"/>
                  <a:pt x="1756" y="198"/>
                </a:cubicBezTo>
                <a:close/>
                <a:moveTo>
                  <a:pt x="1756" y="230"/>
                </a:moveTo>
                <a:cubicBezTo>
                  <a:pt x="1748" y="230"/>
                  <a:pt x="1742" y="237"/>
                  <a:pt x="1742" y="245"/>
                </a:cubicBezTo>
                <a:cubicBezTo>
                  <a:pt x="1742" y="253"/>
                  <a:pt x="1748" y="260"/>
                  <a:pt x="1756" y="260"/>
                </a:cubicBezTo>
                <a:cubicBezTo>
                  <a:pt x="1765" y="260"/>
                  <a:pt x="1771" y="253"/>
                  <a:pt x="1771" y="245"/>
                </a:cubicBezTo>
                <a:cubicBezTo>
                  <a:pt x="1771" y="237"/>
                  <a:pt x="1765" y="230"/>
                  <a:pt x="1756" y="230"/>
                </a:cubicBezTo>
                <a:close/>
                <a:moveTo>
                  <a:pt x="1756" y="263"/>
                </a:moveTo>
                <a:cubicBezTo>
                  <a:pt x="1748" y="263"/>
                  <a:pt x="1742" y="270"/>
                  <a:pt x="1742" y="278"/>
                </a:cubicBezTo>
                <a:cubicBezTo>
                  <a:pt x="1742" y="286"/>
                  <a:pt x="1748" y="293"/>
                  <a:pt x="1756" y="293"/>
                </a:cubicBezTo>
                <a:cubicBezTo>
                  <a:pt x="1765" y="293"/>
                  <a:pt x="1771" y="286"/>
                  <a:pt x="1771" y="278"/>
                </a:cubicBezTo>
                <a:cubicBezTo>
                  <a:pt x="1771" y="270"/>
                  <a:pt x="1765" y="263"/>
                  <a:pt x="1756" y="263"/>
                </a:cubicBezTo>
                <a:close/>
                <a:moveTo>
                  <a:pt x="1756" y="296"/>
                </a:moveTo>
                <a:cubicBezTo>
                  <a:pt x="1748" y="296"/>
                  <a:pt x="1742" y="303"/>
                  <a:pt x="1742" y="311"/>
                </a:cubicBezTo>
                <a:cubicBezTo>
                  <a:pt x="1742" y="319"/>
                  <a:pt x="1748" y="326"/>
                  <a:pt x="1756" y="326"/>
                </a:cubicBezTo>
                <a:cubicBezTo>
                  <a:pt x="1765" y="326"/>
                  <a:pt x="1771" y="319"/>
                  <a:pt x="1771" y="311"/>
                </a:cubicBezTo>
                <a:cubicBezTo>
                  <a:pt x="1771" y="303"/>
                  <a:pt x="1765" y="296"/>
                  <a:pt x="1756" y="296"/>
                </a:cubicBezTo>
                <a:close/>
                <a:moveTo>
                  <a:pt x="1756" y="329"/>
                </a:moveTo>
                <a:cubicBezTo>
                  <a:pt x="1748" y="329"/>
                  <a:pt x="1742" y="336"/>
                  <a:pt x="1742" y="344"/>
                </a:cubicBezTo>
                <a:cubicBezTo>
                  <a:pt x="1742" y="352"/>
                  <a:pt x="1748" y="359"/>
                  <a:pt x="1756" y="359"/>
                </a:cubicBezTo>
                <a:cubicBezTo>
                  <a:pt x="1765" y="359"/>
                  <a:pt x="1771" y="352"/>
                  <a:pt x="1771" y="344"/>
                </a:cubicBezTo>
                <a:cubicBezTo>
                  <a:pt x="1771" y="336"/>
                  <a:pt x="1765" y="329"/>
                  <a:pt x="1756" y="329"/>
                </a:cubicBezTo>
                <a:close/>
                <a:moveTo>
                  <a:pt x="1756" y="362"/>
                </a:moveTo>
                <a:cubicBezTo>
                  <a:pt x="1748" y="362"/>
                  <a:pt x="1742" y="369"/>
                  <a:pt x="1742" y="377"/>
                </a:cubicBezTo>
                <a:cubicBezTo>
                  <a:pt x="1742" y="385"/>
                  <a:pt x="1748" y="392"/>
                  <a:pt x="1756" y="392"/>
                </a:cubicBezTo>
                <a:cubicBezTo>
                  <a:pt x="1765" y="392"/>
                  <a:pt x="1771" y="385"/>
                  <a:pt x="1771" y="377"/>
                </a:cubicBezTo>
                <a:cubicBezTo>
                  <a:pt x="1771" y="369"/>
                  <a:pt x="1765" y="362"/>
                  <a:pt x="1756" y="362"/>
                </a:cubicBezTo>
                <a:close/>
                <a:moveTo>
                  <a:pt x="1756" y="395"/>
                </a:moveTo>
                <a:cubicBezTo>
                  <a:pt x="1748" y="395"/>
                  <a:pt x="1742" y="402"/>
                  <a:pt x="1742" y="410"/>
                </a:cubicBezTo>
                <a:cubicBezTo>
                  <a:pt x="1742" y="418"/>
                  <a:pt x="1748" y="425"/>
                  <a:pt x="1756" y="425"/>
                </a:cubicBezTo>
                <a:cubicBezTo>
                  <a:pt x="1765" y="425"/>
                  <a:pt x="1771" y="418"/>
                  <a:pt x="1771" y="410"/>
                </a:cubicBezTo>
                <a:cubicBezTo>
                  <a:pt x="1771" y="402"/>
                  <a:pt x="1765" y="395"/>
                  <a:pt x="1756" y="395"/>
                </a:cubicBezTo>
                <a:close/>
                <a:moveTo>
                  <a:pt x="1756" y="428"/>
                </a:moveTo>
                <a:cubicBezTo>
                  <a:pt x="1748" y="428"/>
                  <a:pt x="1742" y="435"/>
                  <a:pt x="1742" y="443"/>
                </a:cubicBezTo>
                <a:cubicBezTo>
                  <a:pt x="1742" y="451"/>
                  <a:pt x="1748" y="458"/>
                  <a:pt x="1756" y="458"/>
                </a:cubicBezTo>
                <a:cubicBezTo>
                  <a:pt x="1765" y="458"/>
                  <a:pt x="1771" y="451"/>
                  <a:pt x="1771" y="443"/>
                </a:cubicBezTo>
                <a:cubicBezTo>
                  <a:pt x="1771" y="435"/>
                  <a:pt x="1765" y="428"/>
                  <a:pt x="1756" y="428"/>
                </a:cubicBezTo>
                <a:close/>
                <a:moveTo>
                  <a:pt x="1756" y="461"/>
                </a:moveTo>
                <a:cubicBezTo>
                  <a:pt x="1748" y="461"/>
                  <a:pt x="1742" y="468"/>
                  <a:pt x="1742" y="476"/>
                </a:cubicBezTo>
                <a:cubicBezTo>
                  <a:pt x="1742" y="484"/>
                  <a:pt x="1748" y="491"/>
                  <a:pt x="1756" y="491"/>
                </a:cubicBezTo>
                <a:cubicBezTo>
                  <a:pt x="1765" y="491"/>
                  <a:pt x="1771" y="484"/>
                  <a:pt x="1771" y="476"/>
                </a:cubicBezTo>
                <a:cubicBezTo>
                  <a:pt x="1771" y="468"/>
                  <a:pt x="1765" y="461"/>
                  <a:pt x="1756" y="461"/>
                </a:cubicBezTo>
                <a:close/>
                <a:moveTo>
                  <a:pt x="1756" y="494"/>
                </a:moveTo>
                <a:cubicBezTo>
                  <a:pt x="1748" y="494"/>
                  <a:pt x="1742" y="500"/>
                  <a:pt x="1742" y="509"/>
                </a:cubicBezTo>
                <a:cubicBezTo>
                  <a:pt x="1742" y="517"/>
                  <a:pt x="1748" y="523"/>
                  <a:pt x="1756" y="523"/>
                </a:cubicBezTo>
                <a:cubicBezTo>
                  <a:pt x="1765" y="523"/>
                  <a:pt x="1771" y="517"/>
                  <a:pt x="1771" y="509"/>
                </a:cubicBezTo>
                <a:cubicBezTo>
                  <a:pt x="1771" y="500"/>
                  <a:pt x="1765" y="494"/>
                  <a:pt x="1756" y="494"/>
                </a:cubicBezTo>
                <a:close/>
                <a:moveTo>
                  <a:pt x="1756" y="527"/>
                </a:moveTo>
                <a:cubicBezTo>
                  <a:pt x="1748" y="527"/>
                  <a:pt x="1742" y="533"/>
                  <a:pt x="1742" y="542"/>
                </a:cubicBezTo>
                <a:cubicBezTo>
                  <a:pt x="1742" y="550"/>
                  <a:pt x="1748" y="556"/>
                  <a:pt x="1756" y="556"/>
                </a:cubicBezTo>
                <a:cubicBezTo>
                  <a:pt x="1765" y="556"/>
                  <a:pt x="1771" y="550"/>
                  <a:pt x="1771" y="542"/>
                </a:cubicBezTo>
                <a:cubicBezTo>
                  <a:pt x="1771" y="533"/>
                  <a:pt x="1765" y="527"/>
                  <a:pt x="1756" y="527"/>
                </a:cubicBezTo>
                <a:close/>
                <a:moveTo>
                  <a:pt x="1756" y="560"/>
                </a:moveTo>
                <a:cubicBezTo>
                  <a:pt x="1748" y="560"/>
                  <a:pt x="1742" y="566"/>
                  <a:pt x="1742" y="574"/>
                </a:cubicBezTo>
                <a:cubicBezTo>
                  <a:pt x="1742" y="583"/>
                  <a:pt x="1748" y="589"/>
                  <a:pt x="1756" y="589"/>
                </a:cubicBezTo>
                <a:cubicBezTo>
                  <a:pt x="1765" y="589"/>
                  <a:pt x="1771" y="583"/>
                  <a:pt x="1771" y="574"/>
                </a:cubicBezTo>
                <a:cubicBezTo>
                  <a:pt x="1771" y="566"/>
                  <a:pt x="1765" y="560"/>
                  <a:pt x="1756" y="560"/>
                </a:cubicBezTo>
                <a:close/>
                <a:moveTo>
                  <a:pt x="1756" y="593"/>
                </a:moveTo>
                <a:cubicBezTo>
                  <a:pt x="1748" y="593"/>
                  <a:pt x="1742" y="599"/>
                  <a:pt x="1742" y="607"/>
                </a:cubicBezTo>
                <a:cubicBezTo>
                  <a:pt x="1742" y="616"/>
                  <a:pt x="1748" y="622"/>
                  <a:pt x="1756" y="622"/>
                </a:cubicBezTo>
                <a:cubicBezTo>
                  <a:pt x="1765" y="622"/>
                  <a:pt x="1771" y="616"/>
                  <a:pt x="1771" y="607"/>
                </a:cubicBezTo>
                <a:cubicBezTo>
                  <a:pt x="1771" y="599"/>
                  <a:pt x="1765" y="593"/>
                  <a:pt x="1756" y="593"/>
                </a:cubicBezTo>
                <a:close/>
                <a:moveTo>
                  <a:pt x="1756" y="625"/>
                </a:moveTo>
                <a:cubicBezTo>
                  <a:pt x="1748" y="625"/>
                  <a:pt x="1742" y="632"/>
                  <a:pt x="1742" y="640"/>
                </a:cubicBezTo>
                <a:cubicBezTo>
                  <a:pt x="1742" y="648"/>
                  <a:pt x="1748" y="655"/>
                  <a:pt x="1756" y="655"/>
                </a:cubicBezTo>
                <a:cubicBezTo>
                  <a:pt x="1765" y="655"/>
                  <a:pt x="1771" y="648"/>
                  <a:pt x="1771" y="640"/>
                </a:cubicBezTo>
                <a:cubicBezTo>
                  <a:pt x="1771" y="632"/>
                  <a:pt x="1765" y="625"/>
                  <a:pt x="1756" y="625"/>
                </a:cubicBezTo>
                <a:close/>
                <a:moveTo>
                  <a:pt x="1756" y="658"/>
                </a:moveTo>
                <a:cubicBezTo>
                  <a:pt x="1748" y="658"/>
                  <a:pt x="1742" y="665"/>
                  <a:pt x="1742" y="673"/>
                </a:cubicBezTo>
                <a:cubicBezTo>
                  <a:pt x="1742" y="681"/>
                  <a:pt x="1748" y="688"/>
                  <a:pt x="1756" y="688"/>
                </a:cubicBezTo>
                <a:cubicBezTo>
                  <a:pt x="1765" y="688"/>
                  <a:pt x="1771" y="681"/>
                  <a:pt x="1771" y="673"/>
                </a:cubicBezTo>
                <a:cubicBezTo>
                  <a:pt x="1771" y="665"/>
                  <a:pt x="1765" y="658"/>
                  <a:pt x="1756" y="658"/>
                </a:cubicBezTo>
                <a:close/>
                <a:moveTo>
                  <a:pt x="1756" y="691"/>
                </a:moveTo>
                <a:cubicBezTo>
                  <a:pt x="1748" y="691"/>
                  <a:pt x="1742" y="698"/>
                  <a:pt x="1742" y="706"/>
                </a:cubicBezTo>
                <a:cubicBezTo>
                  <a:pt x="1742" y="714"/>
                  <a:pt x="1748" y="721"/>
                  <a:pt x="1756" y="721"/>
                </a:cubicBezTo>
                <a:cubicBezTo>
                  <a:pt x="1765" y="721"/>
                  <a:pt x="1771" y="714"/>
                  <a:pt x="1771" y="706"/>
                </a:cubicBezTo>
                <a:cubicBezTo>
                  <a:pt x="1771" y="698"/>
                  <a:pt x="1765" y="691"/>
                  <a:pt x="1756" y="691"/>
                </a:cubicBezTo>
                <a:close/>
                <a:moveTo>
                  <a:pt x="1756" y="724"/>
                </a:moveTo>
                <a:cubicBezTo>
                  <a:pt x="1748" y="724"/>
                  <a:pt x="1742" y="731"/>
                  <a:pt x="1742" y="739"/>
                </a:cubicBezTo>
                <a:cubicBezTo>
                  <a:pt x="1742" y="747"/>
                  <a:pt x="1748" y="754"/>
                  <a:pt x="1756" y="754"/>
                </a:cubicBezTo>
                <a:cubicBezTo>
                  <a:pt x="1765" y="754"/>
                  <a:pt x="1771" y="747"/>
                  <a:pt x="1771" y="739"/>
                </a:cubicBezTo>
                <a:cubicBezTo>
                  <a:pt x="1771" y="731"/>
                  <a:pt x="1765" y="724"/>
                  <a:pt x="1756" y="724"/>
                </a:cubicBezTo>
                <a:close/>
                <a:moveTo>
                  <a:pt x="1756" y="757"/>
                </a:moveTo>
                <a:cubicBezTo>
                  <a:pt x="1748" y="757"/>
                  <a:pt x="1742" y="764"/>
                  <a:pt x="1742" y="772"/>
                </a:cubicBezTo>
                <a:cubicBezTo>
                  <a:pt x="1742" y="780"/>
                  <a:pt x="1748" y="787"/>
                  <a:pt x="1756" y="787"/>
                </a:cubicBezTo>
                <a:cubicBezTo>
                  <a:pt x="1765" y="787"/>
                  <a:pt x="1771" y="780"/>
                  <a:pt x="1771" y="772"/>
                </a:cubicBezTo>
                <a:cubicBezTo>
                  <a:pt x="1771" y="764"/>
                  <a:pt x="1765" y="757"/>
                  <a:pt x="1756" y="757"/>
                </a:cubicBezTo>
                <a:close/>
                <a:moveTo>
                  <a:pt x="1756" y="790"/>
                </a:moveTo>
                <a:cubicBezTo>
                  <a:pt x="1748" y="790"/>
                  <a:pt x="1742" y="797"/>
                  <a:pt x="1742" y="805"/>
                </a:cubicBezTo>
                <a:cubicBezTo>
                  <a:pt x="1742" y="813"/>
                  <a:pt x="1748" y="820"/>
                  <a:pt x="1756" y="820"/>
                </a:cubicBezTo>
                <a:cubicBezTo>
                  <a:pt x="1765" y="820"/>
                  <a:pt x="1771" y="813"/>
                  <a:pt x="1771" y="805"/>
                </a:cubicBezTo>
                <a:cubicBezTo>
                  <a:pt x="1771" y="797"/>
                  <a:pt x="1765" y="790"/>
                  <a:pt x="1756" y="790"/>
                </a:cubicBezTo>
                <a:close/>
                <a:moveTo>
                  <a:pt x="1756" y="823"/>
                </a:moveTo>
                <a:cubicBezTo>
                  <a:pt x="1748" y="823"/>
                  <a:pt x="1742" y="830"/>
                  <a:pt x="1742" y="838"/>
                </a:cubicBezTo>
                <a:cubicBezTo>
                  <a:pt x="1742" y="846"/>
                  <a:pt x="1748" y="853"/>
                  <a:pt x="1756" y="853"/>
                </a:cubicBezTo>
                <a:cubicBezTo>
                  <a:pt x="1765" y="853"/>
                  <a:pt x="1771" y="846"/>
                  <a:pt x="1771" y="838"/>
                </a:cubicBezTo>
                <a:cubicBezTo>
                  <a:pt x="1771" y="830"/>
                  <a:pt x="1765" y="823"/>
                  <a:pt x="1756" y="823"/>
                </a:cubicBezTo>
                <a:close/>
                <a:moveTo>
                  <a:pt x="1756" y="856"/>
                </a:moveTo>
                <a:cubicBezTo>
                  <a:pt x="1748" y="856"/>
                  <a:pt x="1742" y="863"/>
                  <a:pt x="1742" y="871"/>
                </a:cubicBezTo>
                <a:cubicBezTo>
                  <a:pt x="1742" y="879"/>
                  <a:pt x="1748" y="886"/>
                  <a:pt x="1756" y="886"/>
                </a:cubicBezTo>
                <a:cubicBezTo>
                  <a:pt x="1765" y="886"/>
                  <a:pt x="1771" y="879"/>
                  <a:pt x="1771" y="871"/>
                </a:cubicBezTo>
                <a:cubicBezTo>
                  <a:pt x="1771" y="863"/>
                  <a:pt x="1765" y="856"/>
                  <a:pt x="1756" y="856"/>
                </a:cubicBezTo>
                <a:close/>
                <a:moveTo>
                  <a:pt x="1756" y="889"/>
                </a:moveTo>
                <a:cubicBezTo>
                  <a:pt x="1748" y="889"/>
                  <a:pt x="1742" y="895"/>
                  <a:pt x="1742" y="904"/>
                </a:cubicBezTo>
                <a:cubicBezTo>
                  <a:pt x="1742" y="912"/>
                  <a:pt x="1748" y="918"/>
                  <a:pt x="1756" y="918"/>
                </a:cubicBezTo>
                <a:cubicBezTo>
                  <a:pt x="1765" y="918"/>
                  <a:pt x="1771" y="912"/>
                  <a:pt x="1771" y="904"/>
                </a:cubicBezTo>
                <a:cubicBezTo>
                  <a:pt x="1771" y="895"/>
                  <a:pt x="1765" y="889"/>
                  <a:pt x="1756" y="889"/>
                </a:cubicBezTo>
                <a:close/>
                <a:moveTo>
                  <a:pt x="1756" y="922"/>
                </a:moveTo>
                <a:cubicBezTo>
                  <a:pt x="1748" y="922"/>
                  <a:pt x="1742" y="928"/>
                  <a:pt x="1742" y="937"/>
                </a:cubicBezTo>
                <a:cubicBezTo>
                  <a:pt x="1742" y="945"/>
                  <a:pt x="1748" y="951"/>
                  <a:pt x="1756" y="951"/>
                </a:cubicBezTo>
                <a:cubicBezTo>
                  <a:pt x="1765" y="951"/>
                  <a:pt x="1771" y="945"/>
                  <a:pt x="1771" y="937"/>
                </a:cubicBezTo>
                <a:cubicBezTo>
                  <a:pt x="1771" y="928"/>
                  <a:pt x="1765" y="922"/>
                  <a:pt x="1756" y="922"/>
                </a:cubicBezTo>
                <a:close/>
                <a:moveTo>
                  <a:pt x="1756" y="955"/>
                </a:moveTo>
                <a:cubicBezTo>
                  <a:pt x="1748" y="955"/>
                  <a:pt x="1742" y="961"/>
                  <a:pt x="1742" y="970"/>
                </a:cubicBezTo>
                <a:cubicBezTo>
                  <a:pt x="1742" y="978"/>
                  <a:pt x="1748" y="984"/>
                  <a:pt x="1756" y="984"/>
                </a:cubicBezTo>
                <a:cubicBezTo>
                  <a:pt x="1765" y="984"/>
                  <a:pt x="1771" y="978"/>
                  <a:pt x="1771" y="970"/>
                </a:cubicBezTo>
                <a:cubicBezTo>
                  <a:pt x="1771" y="961"/>
                  <a:pt x="1765" y="955"/>
                  <a:pt x="1756" y="955"/>
                </a:cubicBezTo>
                <a:close/>
                <a:moveTo>
                  <a:pt x="1756" y="988"/>
                </a:moveTo>
                <a:cubicBezTo>
                  <a:pt x="1748" y="988"/>
                  <a:pt x="1742" y="994"/>
                  <a:pt x="1742" y="1002"/>
                </a:cubicBezTo>
                <a:cubicBezTo>
                  <a:pt x="1742" y="1011"/>
                  <a:pt x="1748" y="1017"/>
                  <a:pt x="1756" y="1017"/>
                </a:cubicBezTo>
                <a:cubicBezTo>
                  <a:pt x="1765" y="1017"/>
                  <a:pt x="1771" y="1011"/>
                  <a:pt x="1771" y="1002"/>
                </a:cubicBezTo>
                <a:cubicBezTo>
                  <a:pt x="1771" y="994"/>
                  <a:pt x="1765" y="988"/>
                  <a:pt x="1756" y="988"/>
                </a:cubicBezTo>
                <a:close/>
                <a:moveTo>
                  <a:pt x="1756" y="1021"/>
                </a:moveTo>
                <a:cubicBezTo>
                  <a:pt x="1748" y="1021"/>
                  <a:pt x="1742" y="1027"/>
                  <a:pt x="1742" y="1035"/>
                </a:cubicBezTo>
                <a:cubicBezTo>
                  <a:pt x="1742" y="1044"/>
                  <a:pt x="1748" y="1050"/>
                  <a:pt x="1756" y="1050"/>
                </a:cubicBezTo>
                <a:cubicBezTo>
                  <a:pt x="1765" y="1050"/>
                  <a:pt x="1771" y="1044"/>
                  <a:pt x="1771" y="1035"/>
                </a:cubicBezTo>
                <a:cubicBezTo>
                  <a:pt x="1771" y="1027"/>
                  <a:pt x="1765" y="1021"/>
                  <a:pt x="1756" y="1021"/>
                </a:cubicBezTo>
                <a:close/>
                <a:moveTo>
                  <a:pt x="1756" y="1053"/>
                </a:moveTo>
                <a:cubicBezTo>
                  <a:pt x="1748" y="1053"/>
                  <a:pt x="1742" y="1060"/>
                  <a:pt x="1742" y="1068"/>
                </a:cubicBezTo>
                <a:cubicBezTo>
                  <a:pt x="1742" y="1076"/>
                  <a:pt x="1748" y="1083"/>
                  <a:pt x="1756" y="1083"/>
                </a:cubicBezTo>
                <a:cubicBezTo>
                  <a:pt x="1765" y="1083"/>
                  <a:pt x="1771" y="1076"/>
                  <a:pt x="1771" y="1068"/>
                </a:cubicBezTo>
                <a:cubicBezTo>
                  <a:pt x="1771" y="1060"/>
                  <a:pt x="1765" y="1053"/>
                  <a:pt x="1756" y="1053"/>
                </a:cubicBezTo>
                <a:close/>
                <a:moveTo>
                  <a:pt x="1756" y="1086"/>
                </a:moveTo>
                <a:cubicBezTo>
                  <a:pt x="1748" y="1086"/>
                  <a:pt x="1742" y="1093"/>
                  <a:pt x="1742" y="1101"/>
                </a:cubicBezTo>
                <a:cubicBezTo>
                  <a:pt x="1742" y="1109"/>
                  <a:pt x="1748" y="1116"/>
                  <a:pt x="1756" y="1116"/>
                </a:cubicBezTo>
                <a:cubicBezTo>
                  <a:pt x="1765" y="1116"/>
                  <a:pt x="1771" y="1109"/>
                  <a:pt x="1771" y="1101"/>
                </a:cubicBezTo>
                <a:cubicBezTo>
                  <a:pt x="1771" y="1093"/>
                  <a:pt x="1765" y="1086"/>
                  <a:pt x="1756" y="1086"/>
                </a:cubicBezTo>
                <a:close/>
                <a:moveTo>
                  <a:pt x="1756" y="1119"/>
                </a:moveTo>
                <a:cubicBezTo>
                  <a:pt x="1748" y="1119"/>
                  <a:pt x="1742" y="1126"/>
                  <a:pt x="1742" y="1134"/>
                </a:cubicBezTo>
                <a:cubicBezTo>
                  <a:pt x="1742" y="1142"/>
                  <a:pt x="1748" y="1149"/>
                  <a:pt x="1756" y="1149"/>
                </a:cubicBezTo>
                <a:cubicBezTo>
                  <a:pt x="1765" y="1149"/>
                  <a:pt x="1771" y="1142"/>
                  <a:pt x="1771" y="1134"/>
                </a:cubicBezTo>
                <a:cubicBezTo>
                  <a:pt x="1771" y="1126"/>
                  <a:pt x="1765" y="1119"/>
                  <a:pt x="1756" y="1119"/>
                </a:cubicBezTo>
                <a:close/>
                <a:moveTo>
                  <a:pt x="1756" y="1152"/>
                </a:moveTo>
                <a:cubicBezTo>
                  <a:pt x="1748" y="1152"/>
                  <a:pt x="1742" y="1159"/>
                  <a:pt x="1742" y="1167"/>
                </a:cubicBezTo>
                <a:cubicBezTo>
                  <a:pt x="1742" y="1175"/>
                  <a:pt x="1748" y="1182"/>
                  <a:pt x="1756" y="1182"/>
                </a:cubicBezTo>
                <a:cubicBezTo>
                  <a:pt x="1765" y="1182"/>
                  <a:pt x="1771" y="1175"/>
                  <a:pt x="1771" y="1167"/>
                </a:cubicBezTo>
                <a:cubicBezTo>
                  <a:pt x="1771" y="1159"/>
                  <a:pt x="1765" y="1152"/>
                  <a:pt x="1756" y="1152"/>
                </a:cubicBezTo>
                <a:close/>
                <a:moveTo>
                  <a:pt x="1756" y="1185"/>
                </a:moveTo>
                <a:cubicBezTo>
                  <a:pt x="1748" y="1185"/>
                  <a:pt x="1742" y="1192"/>
                  <a:pt x="1742" y="1200"/>
                </a:cubicBezTo>
                <a:cubicBezTo>
                  <a:pt x="1742" y="1208"/>
                  <a:pt x="1748" y="1215"/>
                  <a:pt x="1756" y="1215"/>
                </a:cubicBezTo>
                <a:cubicBezTo>
                  <a:pt x="1765" y="1215"/>
                  <a:pt x="1771" y="1208"/>
                  <a:pt x="1771" y="1200"/>
                </a:cubicBezTo>
                <a:cubicBezTo>
                  <a:pt x="1771" y="1192"/>
                  <a:pt x="1765" y="1185"/>
                  <a:pt x="1756" y="1185"/>
                </a:cubicBezTo>
                <a:close/>
                <a:moveTo>
                  <a:pt x="1756" y="1218"/>
                </a:moveTo>
                <a:cubicBezTo>
                  <a:pt x="1748" y="1218"/>
                  <a:pt x="1742" y="1225"/>
                  <a:pt x="1742" y="1233"/>
                </a:cubicBezTo>
                <a:cubicBezTo>
                  <a:pt x="1742" y="1241"/>
                  <a:pt x="1748" y="1248"/>
                  <a:pt x="1756" y="1248"/>
                </a:cubicBezTo>
                <a:cubicBezTo>
                  <a:pt x="1765" y="1248"/>
                  <a:pt x="1771" y="1241"/>
                  <a:pt x="1771" y="1233"/>
                </a:cubicBezTo>
                <a:cubicBezTo>
                  <a:pt x="1771" y="1225"/>
                  <a:pt x="1765" y="1218"/>
                  <a:pt x="1756" y="1218"/>
                </a:cubicBezTo>
                <a:close/>
                <a:moveTo>
                  <a:pt x="1756" y="1251"/>
                </a:moveTo>
                <a:cubicBezTo>
                  <a:pt x="1748" y="1251"/>
                  <a:pt x="1742" y="1258"/>
                  <a:pt x="1742" y="1266"/>
                </a:cubicBezTo>
                <a:cubicBezTo>
                  <a:pt x="1742" y="1274"/>
                  <a:pt x="1748" y="1281"/>
                  <a:pt x="1756" y="1281"/>
                </a:cubicBezTo>
                <a:cubicBezTo>
                  <a:pt x="1765" y="1281"/>
                  <a:pt x="1771" y="1274"/>
                  <a:pt x="1771" y="1266"/>
                </a:cubicBezTo>
                <a:cubicBezTo>
                  <a:pt x="1771" y="1258"/>
                  <a:pt x="1765" y="1251"/>
                  <a:pt x="1756" y="1251"/>
                </a:cubicBezTo>
                <a:close/>
                <a:moveTo>
                  <a:pt x="1756" y="1284"/>
                </a:moveTo>
                <a:cubicBezTo>
                  <a:pt x="1748" y="1284"/>
                  <a:pt x="1742" y="1291"/>
                  <a:pt x="1742" y="1299"/>
                </a:cubicBezTo>
                <a:cubicBezTo>
                  <a:pt x="1742" y="1307"/>
                  <a:pt x="1748" y="1314"/>
                  <a:pt x="1756" y="1314"/>
                </a:cubicBezTo>
                <a:cubicBezTo>
                  <a:pt x="1765" y="1314"/>
                  <a:pt x="1771" y="1307"/>
                  <a:pt x="1771" y="1299"/>
                </a:cubicBezTo>
                <a:cubicBezTo>
                  <a:pt x="1771" y="1291"/>
                  <a:pt x="1765" y="1284"/>
                  <a:pt x="1756" y="1284"/>
                </a:cubicBezTo>
                <a:close/>
                <a:moveTo>
                  <a:pt x="1756" y="1317"/>
                </a:moveTo>
                <a:cubicBezTo>
                  <a:pt x="1748" y="1317"/>
                  <a:pt x="1742" y="1323"/>
                  <a:pt x="1742" y="1332"/>
                </a:cubicBezTo>
                <a:cubicBezTo>
                  <a:pt x="1742" y="1340"/>
                  <a:pt x="1748" y="1346"/>
                  <a:pt x="1756" y="1346"/>
                </a:cubicBezTo>
                <a:cubicBezTo>
                  <a:pt x="1765" y="1346"/>
                  <a:pt x="1771" y="1340"/>
                  <a:pt x="1771" y="1332"/>
                </a:cubicBezTo>
                <a:cubicBezTo>
                  <a:pt x="1771" y="1323"/>
                  <a:pt x="1765" y="1317"/>
                  <a:pt x="1756" y="1317"/>
                </a:cubicBezTo>
                <a:close/>
                <a:moveTo>
                  <a:pt x="1756" y="1350"/>
                </a:moveTo>
                <a:cubicBezTo>
                  <a:pt x="1748" y="1350"/>
                  <a:pt x="1742" y="1356"/>
                  <a:pt x="1742" y="1365"/>
                </a:cubicBezTo>
                <a:cubicBezTo>
                  <a:pt x="1742" y="1373"/>
                  <a:pt x="1748" y="1379"/>
                  <a:pt x="1756" y="1379"/>
                </a:cubicBezTo>
                <a:cubicBezTo>
                  <a:pt x="1765" y="1379"/>
                  <a:pt x="1771" y="1373"/>
                  <a:pt x="1771" y="1365"/>
                </a:cubicBezTo>
                <a:cubicBezTo>
                  <a:pt x="1771" y="1356"/>
                  <a:pt x="1765" y="1350"/>
                  <a:pt x="1756" y="1350"/>
                </a:cubicBezTo>
                <a:close/>
                <a:moveTo>
                  <a:pt x="1756" y="1383"/>
                </a:moveTo>
                <a:cubicBezTo>
                  <a:pt x="1748" y="1383"/>
                  <a:pt x="1742" y="1389"/>
                  <a:pt x="1742" y="1397"/>
                </a:cubicBezTo>
                <a:cubicBezTo>
                  <a:pt x="1742" y="1406"/>
                  <a:pt x="1748" y="1412"/>
                  <a:pt x="1756" y="1412"/>
                </a:cubicBezTo>
                <a:cubicBezTo>
                  <a:pt x="1765" y="1412"/>
                  <a:pt x="1771" y="1406"/>
                  <a:pt x="1771" y="1397"/>
                </a:cubicBezTo>
                <a:cubicBezTo>
                  <a:pt x="1771" y="1389"/>
                  <a:pt x="1765" y="1383"/>
                  <a:pt x="1756" y="1383"/>
                </a:cubicBezTo>
                <a:close/>
                <a:moveTo>
                  <a:pt x="1756" y="1416"/>
                </a:moveTo>
                <a:cubicBezTo>
                  <a:pt x="1748" y="1416"/>
                  <a:pt x="1742" y="1422"/>
                  <a:pt x="1742" y="1430"/>
                </a:cubicBezTo>
                <a:cubicBezTo>
                  <a:pt x="1742" y="1439"/>
                  <a:pt x="1748" y="1445"/>
                  <a:pt x="1756" y="1445"/>
                </a:cubicBezTo>
                <a:cubicBezTo>
                  <a:pt x="1765" y="1445"/>
                  <a:pt x="1771" y="1439"/>
                  <a:pt x="1771" y="1430"/>
                </a:cubicBezTo>
                <a:cubicBezTo>
                  <a:pt x="1771" y="1422"/>
                  <a:pt x="1765" y="1416"/>
                  <a:pt x="1756" y="1416"/>
                </a:cubicBezTo>
                <a:close/>
                <a:moveTo>
                  <a:pt x="1789" y="0"/>
                </a:moveTo>
                <a:cubicBezTo>
                  <a:pt x="1781" y="0"/>
                  <a:pt x="1775" y="7"/>
                  <a:pt x="1775" y="15"/>
                </a:cubicBezTo>
                <a:cubicBezTo>
                  <a:pt x="1775" y="23"/>
                  <a:pt x="1781" y="30"/>
                  <a:pt x="1789" y="30"/>
                </a:cubicBezTo>
                <a:cubicBezTo>
                  <a:pt x="1798" y="30"/>
                  <a:pt x="1804" y="23"/>
                  <a:pt x="1804" y="15"/>
                </a:cubicBezTo>
                <a:cubicBezTo>
                  <a:pt x="1804" y="7"/>
                  <a:pt x="1798" y="0"/>
                  <a:pt x="1789" y="0"/>
                </a:cubicBezTo>
                <a:close/>
                <a:moveTo>
                  <a:pt x="1789" y="33"/>
                </a:moveTo>
                <a:cubicBezTo>
                  <a:pt x="1781" y="33"/>
                  <a:pt x="1775" y="40"/>
                  <a:pt x="1775" y="48"/>
                </a:cubicBezTo>
                <a:cubicBezTo>
                  <a:pt x="1775" y="56"/>
                  <a:pt x="1781" y="63"/>
                  <a:pt x="1789" y="63"/>
                </a:cubicBezTo>
                <a:cubicBezTo>
                  <a:pt x="1798" y="63"/>
                  <a:pt x="1804" y="56"/>
                  <a:pt x="1804" y="48"/>
                </a:cubicBezTo>
                <a:cubicBezTo>
                  <a:pt x="1804" y="40"/>
                  <a:pt x="1798" y="33"/>
                  <a:pt x="1789" y="33"/>
                </a:cubicBezTo>
                <a:close/>
                <a:moveTo>
                  <a:pt x="1789" y="66"/>
                </a:moveTo>
                <a:cubicBezTo>
                  <a:pt x="1781" y="66"/>
                  <a:pt x="1775" y="72"/>
                  <a:pt x="1775" y="81"/>
                </a:cubicBezTo>
                <a:cubicBezTo>
                  <a:pt x="1775" y="89"/>
                  <a:pt x="1781" y="95"/>
                  <a:pt x="1789" y="95"/>
                </a:cubicBezTo>
                <a:cubicBezTo>
                  <a:pt x="1798" y="95"/>
                  <a:pt x="1804" y="89"/>
                  <a:pt x="1804" y="81"/>
                </a:cubicBezTo>
                <a:cubicBezTo>
                  <a:pt x="1804" y="72"/>
                  <a:pt x="1798" y="66"/>
                  <a:pt x="1789" y="66"/>
                </a:cubicBezTo>
                <a:close/>
                <a:moveTo>
                  <a:pt x="1789" y="99"/>
                </a:moveTo>
                <a:cubicBezTo>
                  <a:pt x="1781" y="99"/>
                  <a:pt x="1775" y="105"/>
                  <a:pt x="1775" y="114"/>
                </a:cubicBezTo>
                <a:cubicBezTo>
                  <a:pt x="1775" y="122"/>
                  <a:pt x="1781" y="128"/>
                  <a:pt x="1789" y="128"/>
                </a:cubicBezTo>
                <a:cubicBezTo>
                  <a:pt x="1798" y="128"/>
                  <a:pt x="1804" y="122"/>
                  <a:pt x="1804" y="114"/>
                </a:cubicBezTo>
                <a:cubicBezTo>
                  <a:pt x="1804" y="105"/>
                  <a:pt x="1798" y="99"/>
                  <a:pt x="1789" y="99"/>
                </a:cubicBezTo>
                <a:close/>
                <a:moveTo>
                  <a:pt x="1789" y="132"/>
                </a:moveTo>
                <a:cubicBezTo>
                  <a:pt x="1781" y="132"/>
                  <a:pt x="1775" y="138"/>
                  <a:pt x="1775" y="147"/>
                </a:cubicBezTo>
                <a:cubicBezTo>
                  <a:pt x="1775" y="155"/>
                  <a:pt x="1781" y="161"/>
                  <a:pt x="1789" y="161"/>
                </a:cubicBezTo>
                <a:cubicBezTo>
                  <a:pt x="1798" y="161"/>
                  <a:pt x="1804" y="155"/>
                  <a:pt x="1804" y="147"/>
                </a:cubicBezTo>
                <a:cubicBezTo>
                  <a:pt x="1804" y="138"/>
                  <a:pt x="1798" y="132"/>
                  <a:pt x="1789" y="132"/>
                </a:cubicBezTo>
                <a:close/>
                <a:moveTo>
                  <a:pt x="1789" y="165"/>
                </a:moveTo>
                <a:cubicBezTo>
                  <a:pt x="1781" y="165"/>
                  <a:pt x="1775" y="171"/>
                  <a:pt x="1775" y="179"/>
                </a:cubicBezTo>
                <a:cubicBezTo>
                  <a:pt x="1775" y="188"/>
                  <a:pt x="1781" y="194"/>
                  <a:pt x="1789" y="194"/>
                </a:cubicBezTo>
                <a:cubicBezTo>
                  <a:pt x="1798" y="194"/>
                  <a:pt x="1804" y="188"/>
                  <a:pt x="1804" y="179"/>
                </a:cubicBezTo>
                <a:cubicBezTo>
                  <a:pt x="1804" y="171"/>
                  <a:pt x="1798" y="165"/>
                  <a:pt x="1789" y="165"/>
                </a:cubicBezTo>
                <a:close/>
                <a:moveTo>
                  <a:pt x="1789" y="198"/>
                </a:moveTo>
                <a:cubicBezTo>
                  <a:pt x="1781" y="198"/>
                  <a:pt x="1775" y="204"/>
                  <a:pt x="1775" y="212"/>
                </a:cubicBezTo>
                <a:cubicBezTo>
                  <a:pt x="1775" y="221"/>
                  <a:pt x="1781" y="227"/>
                  <a:pt x="1789" y="227"/>
                </a:cubicBezTo>
                <a:cubicBezTo>
                  <a:pt x="1798" y="227"/>
                  <a:pt x="1804" y="221"/>
                  <a:pt x="1804" y="212"/>
                </a:cubicBezTo>
                <a:cubicBezTo>
                  <a:pt x="1804" y="204"/>
                  <a:pt x="1798" y="198"/>
                  <a:pt x="1789" y="198"/>
                </a:cubicBezTo>
                <a:close/>
                <a:moveTo>
                  <a:pt x="1789" y="230"/>
                </a:moveTo>
                <a:cubicBezTo>
                  <a:pt x="1781" y="230"/>
                  <a:pt x="1775" y="237"/>
                  <a:pt x="1775" y="245"/>
                </a:cubicBezTo>
                <a:cubicBezTo>
                  <a:pt x="1775" y="253"/>
                  <a:pt x="1781" y="260"/>
                  <a:pt x="1789" y="260"/>
                </a:cubicBezTo>
                <a:cubicBezTo>
                  <a:pt x="1798" y="260"/>
                  <a:pt x="1804" y="253"/>
                  <a:pt x="1804" y="245"/>
                </a:cubicBezTo>
                <a:cubicBezTo>
                  <a:pt x="1804" y="237"/>
                  <a:pt x="1798" y="230"/>
                  <a:pt x="1789" y="230"/>
                </a:cubicBezTo>
                <a:close/>
                <a:moveTo>
                  <a:pt x="1789" y="263"/>
                </a:moveTo>
                <a:cubicBezTo>
                  <a:pt x="1781" y="263"/>
                  <a:pt x="1775" y="270"/>
                  <a:pt x="1775" y="278"/>
                </a:cubicBezTo>
                <a:cubicBezTo>
                  <a:pt x="1775" y="286"/>
                  <a:pt x="1781" y="293"/>
                  <a:pt x="1789" y="293"/>
                </a:cubicBezTo>
                <a:cubicBezTo>
                  <a:pt x="1798" y="293"/>
                  <a:pt x="1804" y="286"/>
                  <a:pt x="1804" y="278"/>
                </a:cubicBezTo>
                <a:cubicBezTo>
                  <a:pt x="1804" y="270"/>
                  <a:pt x="1798" y="263"/>
                  <a:pt x="1789" y="263"/>
                </a:cubicBezTo>
                <a:close/>
                <a:moveTo>
                  <a:pt x="1789" y="296"/>
                </a:moveTo>
                <a:cubicBezTo>
                  <a:pt x="1781" y="296"/>
                  <a:pt x="1775" y="303"/>
                  <a:pt x="1775" y="311"/>
                </a:cubicBezTo>
                <a:cubicBezTo>
                  <a:pt x="1775" y="319"/>
                  <a:pt x="1781" y="326"/>
                  <a:pt x="1789" y="326"/>
                </a:cubicBezTo>
                <a:cubicBezTo>
                  <a:pt x="1798" y="326"/>
                  <a:pt x="1804" y="319"/>
                  <a:pt x="1804" y="311"/>
                </a:cubicBezTo>
                <a:cubicBezTo>
                  <a:pt x="1804" y="303"/>
                  <a:pt x="1798" y="296"/>
                  <a:pt x="1789" y="296"/>
                </a:cubicBezTo>
                <a:close/>
                <a:moveTo>
                  <a:pt x="1789" y="329"/>
                </a:moveTo>
                <a:cubicBezTo>
                  <a:pt x="1781" y="329"/>
                  <a:pt x="1775" y="336"/>
                  <a:pt x="1775" y="344"/>
                </a:cubicBezTo>
                <a:cubicBezTo>
                  <a:pt x="1775" y="352"/>
                  <a:pt x="1781" y="359"/>
                  <a:pt x="1789" y="359"/>
                </a:cubicBezTo>
                <a:cubicBezTo>
                  <a:pt x="1798" y="359"/>
                  <a:pt x="1804" y="352"/>
                  <a:pt x="1804" y="344"/>
                </a:cubicBezTo>
                <a:cubicBezTo>
                  <a:pt x="1804" y="336"/>
                  <a:pt x="1798" y="329"/>
                  <a:pt x="1789" y="329"/>
                </a:cubicBezTo>
                <a:close/>
                <a:moveTo>
                  <a:pt x="1789" y="362"/>
                </a:moveTo>
                <a:cubicBezTo>
                  <a:pt x="1781" y="362"/>
                  <a:pt x="1775" y="369"/>
                  <a:pt x="1775" y="377"/>
                </a:cubicBezTo>
                <a:cubicBezTo>
                  <a:pt x="1775" y="385"/>
                  <a:pt x="1781" y="392"/>
                  <a:pt x="1789" y="392"/>
                </a:cubicBezTo>
                <a:cubicBezTo>
                  <a:pt x="1798" y="392"/>
                  <a:pt x="1804" y="385"/>
                  <a:pt x="1804" y="377"/>
                </a:cubicBezTo>
                <a:cubicBezTo>
                  <a:pt x="1804" y="369"/>
                  <a:pt x="1798" y="362"/>
                  <a:pt x="1789" y="362"/>
                </a:cubicBezTo>
                <a:close/>
                <a:moveTo>
                  <a:pt x="1789" y="395"/>
                </a:moveTo>
                <a:cubicBezTo>
                  <a:pt x="1781" y="395"/>
                  <a:pt x="1775" y="402"/>
                  <a:pt x="1775" y="410"/>
                </a:cubicBezTo>
                <a:cubicBezTo>
                  <a:pt x="1775" y="418"/>
                  <a:pt x="1781" y="425"/>
                  <a:pt x="1789" y="425"/>
                </a:cubicBezTo>
                <a:cubicBezTo>
                  <a:pt x="1798" y="425"/>
                  <a:pt x="1804" y="418"/>
                  <a:pt x="1804" y="410"/>
                </a:cubicBezTo>
                <a:cubicBezTo>
                  <a:pt x="1804" y="402"/>
                  <a:pt x="1798" y="395"/>
                  <a:pt x="1789" y="395"/>
                </a:cubicBezTo>
                <a:close/>
                <a:moveTo>
                  <a:pt x="1789" y="428"/>
                </a:moveTo>
                <a:cubicBezTo>
                  <a:pt x="1781" y="428"/>
                  <a:pt x="1775" y="435"/>
                  <a:pt x="1775" y="443"/>
                </a:cubicBezTo>
                <a:cubicBezTo>
                  <a:pt x="1775" y="451"/>
                  <a:pt x="1781" y="458"/>
                  <a:pt x="1789" y="458"/>
                </a:cubicBezTo>
                <a:cubicBezTo>
                  <a:pt x="1798" y="458"/>
                  <a:pt x="1804" y="451"/>
                  <a:pt x="1804" y="443"/>
                </a:cubicBezTo>
                <a:cubicBezTo>
                  <a:pt x="1804" y="435"/>
                  <a:pt x="1798" y="428"/>
                  <a:pt x="1789" y="428"/>
                </a:cubicBezTo>
                <a:close/>
                <a:moveTo>
                  <a:pt x="1789" y="461"/>
                </a:moveTo>
                <a:cubicBezTo>
                  <a:pt x="1781" y="461"/>
                  <a:pt x="1775" y="468"/>
                  <a:pt x="1775" y="476"/>
                </a:cubicBezTo>
                <a:cubicBezTo>
                  <a:pt x="1775" y="484"/>
                  <a:pt x="1781" y="491"/>
                  <a:pt x="1789" y="491"/>
                </a:cubicBezTo>
                <a:cubicBezTo>
                  <a:pt x="1798" y="491"/>
                  <a:pt x="1804" y="484"/>
                  <a:pt x="1804" y="476"/>
                </a:cubicBezTo>
                <a:cubicBezTo>
                  <a:pt x="1804" y="468"/>
                  <a:pt x="1798" y="461"/>
                  <a:pt x="1789" y="461"/>
                </a:cubicBezTo>
                <a:close/>
                <a:moveTo>
                  <a:pt x="1789" y="494"/>
                </a:moveTo>
                <a:cubicBezTo>
                  <a:pt x="1781" y="494"/>
                  <a:pt x="1775" y="500"/>
                  <a:pt x="1775" y="509"/>
                </a:cubicBezTo>
                <a:cubicBezTo>
                  <a:pt x="1775" y="517"/>
                  <a:pt x="1781" y="523"/>
                  <a:pt x="1789" y="523"/>
                </a:cubicBezTo>
                <a:cubicBezTo>
                  <a:pt x="1798" y="523"/>
                  <a:pt x="1804" y="517"/>
                  <a:pt x="1804" y="509"/>
                </a:cubicBezTo>
                <a:cubicBezTo>
                  <a:pt x="1804" y="500"/>
                  <a:pt x="1798" y="494"/>
                  <a:pt x="1789" y="494"/>
                </a:cubicBezTo>
                <a:close/>
                <a:moveTo>
                  <a:pt x="1789" y="527"/>
                </a:moveTo>
                <a:cubicBezTo>
                  <a:pt x="1781" y="527"/>
                  <a:pt x="1775" y="533"/>
                  <a:pt x="1775" y="542"/>
                </a:cubicBezTo>
                <a:cubicBezTo>
                  <a:pt x="1775" y="550"/>
                  <a:pt x="1781" y="556"/>
                  <a:pt x="1789" y="556"/>
                </a:cubicBezTo>
                <a:cubicBezTo>
                  <a:pt x="1798" y="556"/>
                  <a:pt x="1804" y="550"/>
                  <a:pt x="1804" y="542"/>
                </a:cubicBezTo>
                <a:cubicBezTo>
                  <a:pt x="1804" y="533"/>
                  <a:pt x="1798" y="527"/>
                  <a:pt x="1789" y="527"/>
                </a:cubicBezTo>
                <a:close/>
                <a:moveTo>
                  <a:pt x="1789" y="560"/>
                </a:moveTo>
                <a:cubicBezTo>
                  <a:pt x="1781" y="560"/>
                  <a:pt x="1775" y="566"/>
                  <a:pt x="1775" y="574"/>
                </a:cubicBezTo>
                <a:cubicBezTo>
                  <a:pt x="1775" y="583"/>
                  <a:pt x="1781" y="589"/>
                  <a:pt x="1789" y="589"/>
                </a:cubicBezTo>
                <a:cubicBezTo>
                  <a:pt x="1798" y="589"/>
                  <a:pt x="1804" y="583"/>
                  <a:pt x="1804" y="574"/>
                </a:cubicBezTo>
                <a:cubicBezTo>
                  <a:pt x="1804" y="566"/>
                  <a:pt x="1798" y="560"/>
                  <a:pt x="1789" y="560"/>
                </a:cubicBezTo>
                <a:close/>
                <a:moveTo>
                  <a:pt x="1789" y="593"/>
                </a:moveTo>
                <a:cubicBezTo>
                  <a:pt x="1781" y="593"/>
                  <a:pt x="1775" y="599"/>
                  <a:pt x="1775" y="607"/>
                </a:cubicBezTo>
                <a:cubicBezTo>
                  <a:pt x="1775" y="616"/>
                  <a:pt x="1781" y="622"/>
                  <a:pt x="1789" y="622"/>
                </a:cubicBezTo>
                <a:cubicBezTo>
                  <a:pt x="1798" y="622"/>
                  <a:pt x="1804" y="616"/>
                  <a:pt x="1804" y="607"/>
                </a:cubicBezTo>
                <a:cubicBezTo>
                  <a:pt x="1804" y="599"/>
                  <a:pt x="1798" y="593"/>
                  <a:pt x="1789" y="593"/>
                </a:cubicBezTo>
                <a:close/>
                <a:moveTo>
                  <a:pt x="1789" y="625"/>
                </a:moveTo>
                <a:cubicBezTo>
                  <a:pt x="1781" y="625"/>
                  <a:pt x="1775" y="632"/>
                  <a:pt x="1775" y="640"/>
                </a:cubicBezTo>
                <a:cubicBezTo>
                  <a:pt x="1775" y="648"/>
                  <a:pt x="1781" y="655"/>
                  <a:pt x="1789" y="655"/>
                </a:cubicBezTo>
                <a:cubicBezTo>
                  <a:pt x="1798" y="655"/>
                  <a:pt x="1804" y="648"/>
                  <a:pt x="1804" y="640"/>
                </a:cubicBezTo>
                <a:cubicBezTo>
                  <a:pt x="1804" y="632"/>
                  <a:pt x="1798" y="625"/>
                  <a:pt x="1789" y="625"/>
                </a:cubicBezTo>
                <a:close/>
                <a:moveTo>
                  <a:pt x="1789" y="658"/>
                </a:moveTo>
                <a:cubicBezTo>
                  <a:pt x="1781" y="658"/>
                  <a:pt x="1775" y="665"/>
                  <a:pt x="1775" y="673"/>
                </a:cubicBezTo>
                <a:cubicBezTo>
                  <a:pt x="1775" y="681"/>
                  <a:pt x="1781" y="688"/>
                  <a:pt x="1789" y="688"/>
                </a:cubicBezTo>
                <a:cubicBezTo>
                  <a:pt x="1798" y="688"/>
                  <a:pt x="1804" y="681"/>
                  <a:pt x="1804" y="673"/>
                </a:cubicBezTo>
                <a:cubicBezTo>
                  <a:pt x="1804" y="665"/>
                  <a:pt x="1798" y="658"/>
                  <a:pt x="1789" y="658"/>
                </a:cubicBezTo>
                <a:close/>
                <a:moveTo>
                  <a:pt x="1789" y="691"/>
                </a:moveTo>
                <a:cubicBezTo>
                  <a:pt x="1781" y="691"/>
                  <a:pt x="1775" y="698"/>
                  <a:pt x="1775" y="706"/>
                </a:cubicBezTo>
                <a:cubicBezTo>
                  <a:pt x="1775" y="714"/>
                  <a:pt x="1781" y="721"/>
                  <a:pt x="1789" y="721"/>
                </a:cubicBezTo>
                <a:cubicBezTo>
                  <a:pt x="1798" y="721"/>
                  <a:pt x="1804" y="714"/>
                  <a:pt x="1804" y="706"/>
                </a:cubicBezTo>
                <a:cubicBezTo>
                  <a:pt x="1804" y="698"/>
                  <a:pt x="1798" y="691"/>
                  <a:pt x="1789" y="691"/>
                </a:cubicBezTo>
                <a:close/>
                <a:moveTo>
                  <a:pt x="1789" y="724"/>
                </a:moveTo>
                <a:cubicBezTo>
                  <a:pt x="1781" y="724"/>
                  <a:pt x="1775" y="731"/>
                  <a:pt x="1775" y="739"/>
                </a:cubicBezTo>
                <a:cubicBezTo>
                  <a:pt x="1775" y="747"/>
                  <a:pt x="1781" y="754"/>
                  <a:pt x="1789" y="754"/>
                </a:cubicBezTo>
                <a:cubicBezTo>
                  <a:pt x="1798" y="754"/>
                  <a:pt x="1804" y="747"/>
                  <a:pt x="1804" y="739"/>
                </a:cubicBezTo>
                <a:cubicBezTo>
                  <a:pt x="1804" y="731"/>
                  <a:pt x="1798" y="724"/>
                  <a:pt x="1789" y="724"/>
                </a:cubicBezTo>
                <a:close/>
                <a:moveTo>
                  <a:pt x="1789" y="757"/>
                </a:moveTo>
                <a:cubicBezTo>
                  <a:pt x="1781" y="757"/>
                  <a:pt x="1775" y="764"/>
                  <a:pt x="1775" y="772"/>
                </a:cubicBezTo>
                <a:cubicBezTo>
                  <a:pt x="1775" y="780"/>
                  <a:pt x="1781" y="787"/>
                  <a:pt x="1789" y="787"/>
                </a:cubicBezTo>
                <a:cubicBezTo>
                  <a:pt x="1798" y="787"/>
                  <a:pt x="1804" y="780"/>
                  <a:pt x="1804" y="772"/>
                </a:cubicBezTo>
                <a:cubicBezTo>
                  <a:pt x="1804" y="764"/>
                  <a:pt x="1798" y="757"/>
                  <a:pt x="1789" y="757"/>
                </a:cubicBezTo>
                <a:close/>
                <a:moveTo>
                  <a:pt x="1789" y="790"/>
                </a:moveTo>
                <a:cubicBezTo>
                  <a:pt x="1781" y="790"/>
                  <a:pt x="1775" y="797"/>
                  <a:pt x="1775" y="805"/>
                </a:cubicBezTo>
                <a:cubicBezTo>
                  <a:pt x="1775" y="813"/>
                  <a:pt x="1781" y="820"/>
                  <a:pt x="1789" y="820"/>
                </a:cubicBezTo>
                <a:cubicBezTo>
                  <a:pt x="1798" y="820"/>
                  <a:pt x="1804" y="813"/>
                  <a:pt x="1804" y="805"/>
                </a:cubicBezTo>
                <a:cubicBezTo>
                  <a:pt x="1804" y="797"/>
                  <a:pt x="1798" y="790"/>
                  <a:pt x="1789" y="790"/>
                </a:cubicBezTo>
                <a:close/>
                <a:moveTo>
                  <a:pt x="1789" y="823"/>
                </a:moveTo>
                <a:cubicBezTo>
                  <a:pt x="1781" y="823"/>
                  <a:pt x="1775" y="830"/>
                  <a:pt x="1775" y="838"/>
                </a:cubicBezTo>
                <a:cubicBezTo>
                  <a:pt x="1775" y="846"/>
                  <a:pt x="1781" y="853"/>
                  <a:pt x="1789" y="853"/>
                </a:cubicBezTo>
                <a:cubicBezTo>
                  <a:pt x="1798" y="853"/>
                  <a:pt x="1804" y="846"/>
                  <a:pt x="1804" y="838"/>
                </a:cubicBezTo>
                <a:cubicBezTo>
                  <a:pt x="1804" y="830"/>
                  <a:pt x="1798" y="823"/>
                  <a:pt x="1789" y="823"/>
                </a:cubicBezTo>
                <a:close/>
                <a:moveTo>
                  <a:pt x="1789" y="856"/>
                </a:moveTo>
                <a:cubicBezTo>
                  <a:pt x="1781" y="856"/>
                  <a:pt x="1775" y="863"/>
                  <a:pt x="1775" y="871"/>
                </a:cubicBezTo>
                <a:cubicBezTo>
                  <a:pt x="1775" y="879"/>
                  <a:pt x="1781" y="886"/>
                  <a:pt x="1789" y="886"/>
                </a:cubicBezTo>
                <a:cubicBezTo>
                  <a:pt x="1798" y="886"/>
                  <a:pt x="1804" y="879"/>
                  <a:pt x="1804" y="871"/>
                </a:cubicBezTo>
                <a:cubicBezTo>
                  <a:pt x="1804" y="863"/>
                  <a:pt x="1798" y="856"/>
                  <a:pt x="1789" y="856"/>
                </a:cubicBezTo>
                <a:close/>
                <a:moveTo>
                  <a:pt x="1789" y="889"/>
                </a:moveTo>
                <a:cubicBezTo>
                  <a:pt x="1781" y="889"/>
                  <a:pt x="1775" y="895"/>
                  <a:pt x="1775" y="904"/>
                </a:cubicBezTo>
                <a:cubicBezTo>
                  <a:pt x="1775" y="912"/>
                  <a:pt x="1781" y="918"/>
                  <a:pt x="1789" y="918"/>
                </a:cubicBezTo>
                <a:cubicBezTo>
                  <a:pt x="1798" y="918"/>
                  <a:pt x="1804" y="912"/>
                  <a:pt x="1804" y="904"/>
                </a:cubicBezTo>
                <a:cubicBezTo>
                  <a:pt x="1804" y="895"/>
                  <a:pt x="1798" y="889"/>
                  <a:pt x="1789" y="889"/>
                </a:cubicBezTo>
                <a:close/>
                <a:moveTo>
                  <a:pt x="1789" y="922"/>
                </a:moveTo>
                <a:cubicBezTo>
                  <a:pt x="1781" y="922"/>
                  <a:pt x="1775" y="928"/>
                  <a:pt x="1775" y="937"/>
                </a:cubicBezTo>
                <a:cubicBezTo>
                  <a:pt x="1775" y="945"/>
                  <a:pt x="1781" y="951"/>
                  <a:pt x="1789" y="951"/>
                </a:cubicBezTo>
                <a:cubicBezTo>
                  <a:pt x="1798" y="951"/>
                  <a:pt x="1804" y="945"/>
                  <a:pt x="1804" y="937"/>
                </a:cubicBezTo>
                <a:cubicBezTo>
                  <a:pt x="1804" y="928"/>
                  <a:pt x="1798" y="922"/>
                  <a:pt x="1789" y="922"/>
                </a:cubicBezTo>
                <a:close/>
                <a:moveTo>
                  <a:pt x="1789" y="955"/>
                </a:moveTo>
                <a:cubicBezTo>
                  <a:pt x="1781" y="955"/>
                  <a:pt x="1775" y="961"/>
                  <a:pt x="1775" y="970"/>
                </a:cubicBezTo>
                <a:cubicBezTo>
                  <a:pt x="1775" y="978"/>
                  <a:pt x="1781" y="984"/>
                  <a:pt x="1789" y="984"/>
                </a:cubicBezTo>
                <a:cubicBezTo>
                  <a:pt x="1798" y="984"/>
                  <a:pt x="1804" y="978"/>
                  <a:pt x="1804" y="970"/>
                </a:cubicBezTo>
                <a:cubicBezTo>
                  <a:pt x="1804" y="961"/>
                  <a:pt x="1798" y="955"/>
                  <a:pt x="1789" y="955"/>
                </a:cubicBezTo>
                <a:close/>
                <a:moveTo>
                  <a:pt x="1789" y="988"/>
                </a:moveTo>
                <a:cubicBezTo>
                  <a:pt x="1781" y="988"/>
                  <a:pt x="1775" y="994"/>
                  <a:pt x="1775" y="1002"/>
                </a:cubicBezTo>
                <a:cubicBezTo>
                  <a:pt x="1775" y="1011"/>
                  <a:pt x="1781" y="1017"/>
                  <a:pt x="1789" y="1017"/>
                </a:cubicBezTo>
                <a:cubicBezTo>
                  <a:pt x="1798" y="1017"/>
                  <a:pt x="1804" y="1011"/>
                  <a:pt x="1804" y="1002"/>
                </a:cubicBezTo>
                <a:cubicBezTo>
                  <a:pt x="1804" y="994"/>
                  <a:pt x="1798" y="988"/>
                  <a:pt x="1789" y="988"/>
                </a:cubicBezTo>
                <a:close/>
                <a:moveTo>
                  <a:pt x="1789" y="1021"/>
                </a:moveTo>
                <a:cubicBezTo>
                  <a:pt x="1781" y="1021"/>
                  <a:pt x="1775" y="1027"/>
                  <a:pt x="1775" y="1035"/>
                </a:cubicBezTo>
                <a:cubicBezTo>
                  <a:pt x="1775" y="1044"/>
                  <a:pt x="1781" y="1050"/>
                  <a:pt x="1789" y="1050"/>
                </a:cubicBezTo>
                <a:cubicBezTo>
                  <a:pt x="1798" y="1050"/>
                  <a:pt x="1804" y="1044"/>
                  <a:pt x="1804" y="1035"/>
                </a:cubicBezTo>
                <a:cubicBezTo>
                  <a:pt x="1804" y="1027"/>
                  <a:pt x="1798" y="1021"/>
                  <a:pt x="1789" y="1021"/>
                </a:cubicBezTo>
                <a:close/>
                <a:moveTo>
                  <a:pt x="1789" y="1053"/>
                </a:moveTo>
                <a:cubicBezTo>
                  <a:pt x="1781" y="1053"/>
                  <a:pt x="1775" y="1060"/>
                  <a:pt x="1775" y="1068"/>
                </a:cubicBezTo>
                <a:cubicBezTo>
                  <a:pt x="1775" y="1076"/>
                  <a:pt x="1781" y="1083"/>
                  <a:pt x="1789" y="1083"/>
                </a:cubicBezTo>
                <a:cubicBezTo>
                  <a:pt x="1798" y="1083"/>
                  <a:pt x="1804" y="1076"/>
                  <a:pt x="1804" y="1068"/>
                </a:cubicBezTo>
                <a:cubicBezTo>
                  <a:pt x="1804" y="1060"/>
                  <a:pt x="1798" y="1053"/>
                  <a:pt x="1789" y="1053"/>
                </a:cubicBezTo>
                <a:close/>
                <a:moveTo>
                  <a:pt x="1789" y="1086"/>
                </a:moveTo>
                <a:cubicBezTo>
                  <a:pt x="1781" y="1086"/>
                  <a:pt x="1775" y="1093"/>
                  <a:pt x="1775" y="1101"/>
                </a:cubicBezTo>
                <a:cubicBezTo>
                  <a:pt x="1775" y="1109"/>
                  <a:pt x="1781" y="1116"/>
                  <a:pt x="1789" y="1116"/>
                </a:cubicBezTo>
                <a:cubicBezTo>
                  <a:pt x="1798" y="1116"/>
                  <a:pt x="1804" y="1109"/>
                  <a:pt x="1804" y="1101"/>
                </a:cubicBezTo>
                <a:cubicBezTo>
                  <a:pt x="1804" y="1093"/>
                  <a:pt x="1798" y="1086"/>
                  <a:pt x="1789" y="1086"/>
                </a:cubicBezTo>
                <a:close/>
                <a:moveTo>
                  <a:pt x="1789" y="1119"/>
                </a:moveTo>
                <a:cubicBezTo>
                  <a:pt x="1781" y="1119"/>
                  <a:pt x="1775" y="1126"/>
                  <a:pt x="1775" y="1134"/>
                </a:cubicBezTo>
                <a:cubicBezTo>
                  <a:pt x="1775" y="1142"/>
                  <a:pt x="1781" y="1149"/>
                  <a:pt x="1789" y="1149"/>
                </a:cubicBezTo>
                <a:cubicBezTo>
                  <a:pt x="1798" y="1149"/>
                  <a:pt x="1804" y="1142"/>
                  <a:pt x="1804" y="1134"/>
                </a:cubicBezTo>
                <a:cubicBezTo>
                  <a:pt x="1804" y="1126"/>
                  <a:pt x="1798" y="1119"/>
                  <a:pt x="1789" y="1119"/>
                </a:cubicBezTo>
                <a:close/>
                <a:moveTo>
                  <a:pt x="1789" y="1152"/>
                </a:moveTo>
                <a:cubicBezTo>
                  <a:pt x="1781" y="1152"/>
                  <a:pt x="1775" y="1159"/>
                  <a:pt x="1775" y="1167"/>
                </a:cubicBezTo>
                <a:cubicBezTo>
                  <a:pt x="1775" y="1175"/>
                  <a:pt x="1781" y="1182"/>
                  <a:pt x="1789" y="1182"/>
                </a:cubicBezTo>
                <a:cubicBezTo>
                  <a:pt x="1798" y="1182"/>
                  <a:pt x="1804" y="1175"/>
                  <a:pt x="1804" y="1167"/>
                </a:cubicBezTo>
                <a:cubicBezTo>
                  <a:pt x="1804" y="1159"/>
                  <a:pt x="1798" y="1152"/>
                  <a:pt x="1789" y="1152"/>
                </a:cubicBezTo>
                <a:close/>
                <a:moveTo>
                  <a:pt x="1789" y="1185"/>
                </a:moveTo>
                <a:cubicBezTo>
                  <a:pt x="1781" y="1185"/>
                  <a:pt x="1775" y="1192"/>
                  <a:pt x="1775" y="1200"/>
                </a:cubicBezTo>
                <a:cubicBezTo>
                  <a:pt x="1775" y="1208"/>
                  <a:pt x="1781" y="1215"/>
                  <a:pt x="1789" y="1215"/>
                </a:cubicBezTo>
                <a:cubicBezTo>
                  <a:pt x="1798" y="1215"/>
                  <a:pt x="1804" y="1208"/>
                  <a:pt x="1804" y="1200"/>
                </a:cubicBezTo>
                <a:cubicBezTo>
                  <a:pt x="1804" y="1192"/>
                  <a:pt x="1798" y="1185"/>
                  <a:pt x="1789" y="1185"/>
                </a:cubicBezTo>
                <a:close/>
                <a:moveTo>
                  <a:pt x="1789" y="1218"/>
                </a:moveTo>
                <a:cubicBezTo>
                  <a:pt x="1781" y="1218"/>
                  <a:pt x="1775" y="1225"/>
                  <a:pt x="1775" y="1233"/>
                </a:cubicBezTo>
                <a:cubicBezTo>
                  <a:pt x="1775" y="1241"/>
                  <a:pt x="1781" y="1248"/>
                  <a:pt x="1789" y="1248"/>
                </a:cubicBezTo>
                <a:cubicBezTo>
                  <a:pt x="1798" y="1248"/>
                  <a:pt x="1804" y="1241"/>
                  <a:pt x="1804" y="1233"/>
                </a:cubicBezTo>
                <a:cubicBezTo>
                  <a:pt x="1804" y="1225"/>
                  <a:pt x="1798" y="1218"/>
                  <a:pt x="1789" y="1218"/>
                </a:cubicBezTo>
                <a:close/>
                <a:moveTo>
                  <a:pt x="1789" y="1251"/>
                </a:moveTo>
                <a:cubicBezTo>
                  <a:pt x="1781" y="1251"/>
                  <a:pt x="1775" y="1258"/>
                  <a:pt x="1775" y="1266"/>
                </a:cubicBezTo>
                <a:cubicBezTo>
                  <a:pt x="1775" y="1274"/>
                  <a:pt x="1781" y="1281"/>
                  <a:pt x="1789" y="1281"/>
                </a:cubicBezTo>
                <a:cubicBezTo>
                  <a:pt x="1798" y="1281"/>
                  <a:pt x="1804" y="1274"/>
                  <a:pt x="1804" y="1266"/>
                </a:cubicBezTo>
                <a:cubicBezTo>
                  <a:pt x="1804" y="1258"/>
                  <a:pt x="1798" y="1251"/>
                  <a:pt x="1789" y="1251"/>
                </a:cubicBezTo>
                <a:close/>
                <a:moveTo>
                  <a:pt x="1789" y="1284"/>
                </a:moveTo>
                <a:cubicBezTo>
                  <a:pt x="1781" y="1284"/>
                  <a:pt x="1775" y="1291"/>
                  <a:pt x="1775" y="1299"/>
                </a:cubicBezTo>
                <a:cubicBezTo>
                  <a:pt x="1775" y="1307"/>
                  <a:pt x="1781" y="1314"/>
                  <a:pt x="1789" y="1314"/>
                </a:cubicBezTo>
                <a:cubicBezTo>
                  <a:pt x="1798" y="1314"/>
                  <a:pt x="1804" y="1307"/>
                  <a:pt x="1804" y="1299"/>
                </a:cubicBezTo>
                <a:cubicBezTo>
                  <a:pt x="1804" y="1291"/>
                  <a:pt x="1798" y="1284"/>
                  <a:pt x="1789" y="1284"/>
                </a:cubicBezTo>
                <a:close/>
                <a:moveTo>
                  <a:pt x="1789" y="1317"/>
                </a:moveTo>
                <a:cubicBezTo>
                  <a:pt x="1781" y="1317"/>
                  <a:pt x="1775" y="1323"/>
                  <a:pt x="1775" y="1332"/>
                </a:cubicBezTo>
                <a:cubicBezTo>
                  <a:pt x="1775" y="1340"/>
                  <a:pt x="1781" y="1346"/>
                  <a:pt x="1789" y="1346"/>
                </a:cubicBezTo>
                <a:cubicBezTo>
                  <a:pt x="1798" y="1346"/>
                  <a:pt x="1804" y="1340"/>
                  <a:pt x="1804" y="1332"/>
                </a:cubicBezTo>
                <a:cubicBezTo>
                  <a:pt x="1804" y="1323"/>
                  <a:pt x="1798" y="1317"/>
                  <a:pt x="1789" y="1317"/>
                </a:cubicBezTo>
                <a:close/>
                <a:moveTo>
                  <a:pt x="1789" y="1350"/>
                </a:moveTo>
                <a:cubicBezTo>
                  <a:pt x="1781" y="1350"/>
                  <a:pt x="1775" y="1356"/>
                  <a:pt x="1775" y="1365"/>
                </a:cubicBezTo>
                <a:cubicBezTo>
                  <a:pt x="1775" y="1373"/>
                  <a:pt x="1781" y="1379"/>
                  <a:pt x="1789" y="1379"/>
                </a:cubicBezTo>
                <a:cubicBezTo>
                  <a:pt x="1798" y="1379"/>
                  <a:pt x="1804" y="1373"/>
                  <a:pt x="1804" y="1365"/>
                </a:cubicBezTo>
                <a:cubicBezTo>
                  <a:pt x="1804" y="1356"/>
                  <a:pt x="1798" y="1350"/>
                  <a:pt x="1789" y="1350"/>
                </a:cubicBezTo>
                <a:close/>
                <a:moveTo>
                  <a:pt x="1789" y="1383"/>
                </a:moveTo>
                <a:cubicBezTo>
                  <a:pt x="1781" y="1383"/>
                  <a:pt x="1775" y="1389"/>
                  <a:pt x="1775" y="1397"/>
                </a:cubicBezTo>
                <a:cubicBezTo>
                  <a:pt x="1775" y="1406"/>
                  <a:pt x="1781" y="1412"/>
                  <a:pt x="1789" y="1412"/>
                </a:cubicBezTo>
                <a:cubicBezTo>
                  <a:pt x="1798" y="1412"/>
                  <a:pt x="1804" y="1406"/>
                  <a:pt x="1804" y="1397"/>
                </a:cubicBezTo>
                <a:cubicBezTo>
                  <a:pt x="1804" y="1389"/>
                  <a:pt x="1798" y="1383"/>
                  <a:pt x="1789" y="1383"/>
                </a:cubicBezTo>
                <a:close/>
                <a:moveTo>
                  <a:pt x="1789" y="1416"/>
                </a:moveTo>
                <a:cubicBezTo>
                  <a:pt x="1781" y="1416"/>
                  <a:pt x="1775" y="1422"/>
                  <a:pt x="1775" y="1430"/>
                </a:cubicBezTo>
                <a:cubicBezTo>
                  <a:pt x="1775" y="1439"/>
                  <a:pt x="1781" y="1445"/>
                  <a:pt x="1789" y="1445"/>
                </a:cubicBezTo>
                <a:cubicBezTo>
                  <a:pt x="1798" y="1445"/>
                  <a:pt x="1804" y="1439"/>
                  <a:pt x="1804" y="1430"/>
                </a:cubicBezTo>
                <a:cubicBezTo>
                  <a:pt x="1804" y="1422"/>
                  <a:pt x="1798" y="1416"/>
                  <a:pt x="1789" y="1416"/>
                </a:cubicBezTo>
                <a:close/>
                <a:moveTo>
                  <a:pt x="1822" y="0"/>
                </a:moveTo>
                <a:cubicBezTo>
                  <a:pt x="1814" y="0"/>
                  <a:pt x="1807" y="7"/>
                  <a:pt x="1807" y="15"/>
                </a:cubicBezTo>
                <a:cubicBezTo>
                  <a:pt x="1807" y="23"/>
                  <a:pt x="1814" y="30"/>
                  <a:pt x="1822" y="30"/>
                </a:cubicBezTo>
                <a:cubicBezTo>
                  <a:pt x="1830" y="30"/>
                  <a:pt x="1837" y="23"/>
                  <a:pt x="1837" y="15"/>
                </a:cubicBezTo>
                <a:cubicBezTo>
                  <a:pt x="1837" y="7"/>
                  <a:pt x="1830" y="0"/>
                  <a:pt x="1822" y="0"/>
                </a:cubicBezTo>
                <a:close/>
                <a:moveTo>
                  <a:pt x="1822" y="33"/>
                </a:moveTo>
                <a:cubicBezTo>
                  <a:pt x="1814" y="33"/>
                  <a:pt x="1807" y="40"/>
                  <a:pt x="1807" y="48"/>
                </a:cubicBezTo>
                <a:cubicBezTo>
                  <a:pt x="1807" y="56"/>
                  <a:pt x="1814" y="63"/>
                  <a:pt x="1822" y="63"/>
                </a:cubicBezTo>
                <a:cubicBezTo>
                  <a:pt x="1830" y="63"/>
                  <a:pt x="1837" y="56"/>
                  <a:pt x="1837" y="48"/>
                </a:cubicBezTo>
                <a:cubicBezTo>
                  <a:pt x="1837" y="40"/>
                  <a:pt x="1830" y="33"/>
                  <a:pt x="1822" y="33"/>
                </a:cubicBezTo>
                <a:close/>
                <a:moveTo>
                  <a:pt x="1822" y="66"/>
                </a:moveTo>
                <a:cubicBezTo>
                  <a:pt x="1814" y="66"/>
                  <a:pt x="1807" y="72"/>
                  <a:pt x="1807" y="81"/>
                </a:cubicBezTo>
                <a:cubicBezTo>
                  <a:pt x="1807" y="89"/>
                  <a:pt x="1814" y="95"/>
                  <a:pt x="1822" y="95"/>
                </a:cubicBezTo>
                <a:cubicBezTo>
                  <a:pt x="1830" y="95"/>
                  <a:pt x="1837" y="89"/>
                  <a:pt x="1837" y="81"/>
                </a:cubicBezTo>
                <a:cubicBezTo>
                  <a:pt x="1837" y="72"/>
                  <a:pt x="1830" y="66"/>
                  <a:pt x="1822" y="66"/>
                </a:cubicBezTo>
                <a:close/>
                <a:moveTo>
                  <a:pt x="1822" y="99"/>
                </a:moveTo>
                <a:cubicBezTo>
                  <a:pt x="1814" y="99"/>
                  <a:pt x="1807" y="105"/>
                  <a:pt x="1807" y="114"/>
                </a:cubicBezTo>
                <a:cubicBezTo>
                  <a:pt x="1807" y="122"/>
                  <a:pt x="1814" y="128"/>
                  <a:pt x="1822" y="128"/>
                </a:cubicBezTo>
                <a:cubicBezTo>
                  <a:pt x="1830" y="128"/>
                  <a:pt x="1837" y="122"/>
                  <a:pt x="1837" y="114"/>
                </a:cubicBezTo>
                <a:cubicBezTo>
                  <a:pt x="1837" y="105"/>
                  <a:pt x="1830" y="99"/>
                  <a:pt x="1822" y="99"/>
                </a:cubicBezTo>
                <a:close/>
                <a:moveTo>
                  <a:pt x="1822" y="132"/>
                </a:moveTo>
                <a:cubicBezTo>
                  <a:pt x="1814" y="132"/>
                  <a:pt x="1807" y="138"/>
                  <a:pt x="1807" y="147"/>
                </a:cubicBezTo>
                <a:cubicBezTo>
                  <a:pt x="1807" y="155"/>
                  <a:pt x="1814" y="161"/>
                  <a:pt x="1822" y="161"/>
                </a:cubicBezTo>
                <a:cubicBezTo>
                  <a:pt x="1830" y="161"/>
                  <a:pt x="1837" y="155"/>
                  <a:pt x="1837" y="147"/>
                </a:cubicBezTo>
                <a:cubicBezTo>
                  <a:pt x="1837" y="138"/>
                  <a:pt x="1830" y="132"/>
                  <a:pt x="1822" y="132"/>
                </a:cubicBezTo>
                <a:close/>
                <a:moveTo>
                  <a:pt x="1822" y="165"/>
                </a:moveTo>
                <a:cubicBezTo>
                  <a:pt x="1814" y="165"/>
                  <a:pt x="1807" y="171"/>
                  <a:pt x="1807" y="179"/>
                </a:cubicBezTo>
                <a:cubicBezTo>
                  <a:pt x="1807" y="188"/>
                  <a:pt x="1814" y="194"/>
                  <a:pt x="1822" y="194"/>
                </a:cubicBezTo>
                <a:cubicBezTo>
                  <a:pt x="1830" y="194"/>
                  <a:pt x="1837" y="188"/>
                  <a:pt x="1837" y="179"/>
                </a:cubicBezTo>
                <a:cubicBezTo>
                  <a:pt x="1837" y="171"/>
                  <a:pt x="1830" y="165"/>
                  <a:pt x="1822" y="165"/>
                </a:cubicBezTo>
                <a:close/>
                <a:moveTo>
                  <a:pt x="1822" y="198"/>
                </a:moveTo>
                <a:cubicBezTo>
                  <a:pt x="1814" y="198"/>
                  <a:pt x="1807" y="204"/>
                  <a:pt x="1807" y="212"/>
                </a:cubicBezTo>
                <a:cubicBezTo>
                  <a:pt x="1807" y="221"/>
                  <a:pt x="1814" y="227"/>
                  <a:pt x="1822" y="227"/>
                </a:cubicBezTo>
                <a:cubicBezTo>
                  <a:pt x="1830" y="227"/>
                  <a:pt x="1837" y="221"/>
                  <a:pt x="1837" y="212"/>
                </a:cubicBezTo>
                <a:cubicBezTo>
                  <a:pt x="1837" y="204"/>
                  <a:pt x="1830" y="198"/>
                  <a:pt x="1822" y="198"/>
                </a:cubicBezTo>
                <a:close/>
                <a:moveTo>
                  <a:pt x="1822" y="230"/>
                </a:moveTo>
                <a:cubicBezTo>
                  <a:pt x="1814" y="230"/>
                  <a:pt x="1807" y="237"/>
                  <a:pt x="1807" y="245"/>
                </a:cubicBezTo>
                <a:cubicBezTo>
                  <a:pt x="1807" y="253"/>
                  <a:pt x="1814" y="260"/>
                  <a:pt x="1822" y="260"/>
                </a:cubicBezTo>
                <a:cubicBezTo>
                  <a:pt x="1830" y="260"/>
                  <a:pt x="1837" y="253"/>
                  <a:pt x="1837" y="245"/>
                </a:cubicBezTo>
                <a:cubicBezTo>
                  <a:pt x="1837" y="237"/>
                  <a:pt x="1830" y="230"/>
                  <a:pt x="1822" y="230"/>
                </a:cubicBezTo>
                <a:close/>
                <a:moveTo>
                  <a:pt x="1822" y="263"/>
                </a:moveTo>
                <a:cubicBezTo>
                  <a:pt x="1814" y="263"/>
                  <a:pt x="1807" y="270"/>
                  <a:pt x="1807" y="278"/>
                </a:cubicBezTo>
                <a:cubicBezTo>
                  <a:pt x="1807" y="286"/>
                  <a:pt x="1814" y="293"/>
                  <a:pt x="1822" y="293"/>
                </a:cubicBezTo>
                <a:cubicBezTo>
                  <a:pt x="1830" y="293"/>
                  <a:pt x="1837" y="286"/>
                  <a:pt x="1837" y="278"/>
                </a:cubicBezTo>
                <a:cubicBezTo>
                  <a:pt x="1837" y="270"/>
                  <a:pt x="1830" y="263"/>
                  <a:pt x="1822" y="263"/>
                </a:cubicBezTo>
                <a:close/>
                <a:moveTo>
                  <a:pt x="1822" y="296"/>
                </a:moveTo>
                <a:cubicBezTo>
                  <a:pt x="1814" y="296"/>
                  <a:pt x="1807" y="303"/>
                  <a:pt x="1807" y="311"/>
                </a:cubicBezTo>
                <a:cubicBezTo>
                  <a:pt x="1807" y="319"/>
                  <a:pt x="1814" y="326"/>
                  <a:pt x="1822" y="326"/>
                </a:cubicBezTo>
                <a:cubicBezTo>
                  <a:pt x="1830" y="326"/>
                  <a:pt x="1837" y="319"/>
                  <a:pt x="1837" y="311"/>
                </a:cubicBezTo>
                <a:cubicBezTo>
                  <a:pt x="1837" y="303"/>
                  <a:pt x="1830" y="296"/>
                  <a:pt x="1822" y="296"/>
                </a:cubicBezTo>
                <a:close/>
                <a:moveTo>
                  <a:pt x="1822" y="329"/>
                </a:moveTo>
                <a:cubicBezTo>
                  <a:pt x="1814" y="329"/>
                  <a:pt x="1807" y="336"/>
                  <a:pt x="1807" y="344"/>
                </a:cubicBezTo>
                <a:cubicBezTo>
                  <a:pt x="1807" y="352"/>
                  <a:pt x="1814" y="359"/>
                  <a:pt x="1822" y="359"/>
                </a:cubicBezTo>
                <a:cubicBezTo>
                  <a:pt x="1830" y="359"/>
                  <a:pt x="1837" y="352"/>
                  <a:pt x="1837" y="344"/>
                </a:cubicBezTo>
                <a:cubicBezTo>
                  <a:pt x="1837" y="336"/>
                  <a:pt x="1830" y="329"/>
                  <a:pt x="1822" y="329"/>
                </a:cubicBezTo>
                <a:close/>
                <a:moveTo>
                  <a:pt x="1822" y="362"/>
                </a:moveTo>
                <a:cubicBezTo>
                  <a:pt x="1814" y="362"/>
                  <a:pt x="1807" y="369"/>
                  <a:pt x="1807" y="377"/>
                </a:cubicBezTo>
                <a:cubicBezTo>
                  <a:pt x="1807" y="385"/>
                  <a:pt x="1814" y="392"/>
                  <a:pt x="1822" y="392"/>
                </a:cubicBezTo>
                <a:cubicBezTo>
                  <a:pt x="1830" y="392"/>
                  <a:pt x="1837" y="385"/>
                  <a:pt x="1837" y="377"/>
                </a:cubicBezTo>
                <a:cubicBezTo>
                  <a:pt x="1837" y="369"/>
                  <a:pt x="1830" y="362"/>
                  <a:pt x="1822" y="362"/>
                </a:cubicBezTo>
                <a:close/>
                <a:moveTo>
                  <a:pt x="1822" y="395"/>
                </a:moveTo>
                <a:cubicBezTo>
                  <a:pt x="1814" y="395"/>
                  <a:pt x="1807" y="402"/>
                  <a:pt x="1807" y="410"/>
                </a:cubicBezTo>
                <a:cubicBezTo>
                  <a:pt x="1807" y="418"/>
                  <a:pt x="1814" y="425"/>
                  <a:pt x="1822" y="425"/>
                </a:cubicBezTo>
                <a:cubicBezTo>
                  <a:pt x="1830" y="425"/>
                  <a:pt x="1837" y="418"/>
                  <a:pt x="1837" y="410"/>
                </a:cubicBezTo>
                <a:cubicBezTo>
                  <a:pt x="1837" y="402"/>
                  <a:pt x="1830" y="395"/>
                  <a:pt x="1822" y="395"/>
                </a:cubicBezTo>
                <a:close/>
                <a:moveTo>
                  <a:pt x="1822" y="428"/>
                </a:moveTo>
                <a:cubicBezTo>
                  <a:pt x="1814" y="428"/>
                  <a:pt x="1807" y="435"/>
                  <a:pt x="1807" y="443"/>
                </a:cubicBezTo>
                <a:cubicBezTo>
                  <a:pt x="1807" y="451"/>
                  <a:pt x="1814" y="458"/>
                  <a:pt x="1822" y="458"/>
                </a:cubicBezTo>
                <a:cubicBezTo>
                  <a:pt x="1830" y="458"/>
                  <a:pt x="1837" y="451"/>
                  <a:pt x="1837" y="443"/>
                </a:cubicBezTo>
                <a:cubicBezTo>
                  <a:pt x="1837" y="435"/>
                  <a:pt x="1830" y="428"/>
                  <a:pt x="1822" y="428"/>
                </a:cubicBezTo>
                <a:close/>
                <a:moveTo>
                  <a:pt x="1822" y="461"/>
                </a:moveTo>
                <a:cubicBezTo>
                  <a:pt x="1814" y="461"/>
                  <a:pt x="1807" y="468"/>
                  <a:pt x="1807" y="476"/>
                </a:cubicBezTo>
                <a:cubicBezTo>
                  <a:pt x="1807" y="484"/>
                  <a:pt x="1814" y="491"/>
                  <a:pt x="1822" y="491"/>
                </a:cubicBezTo>
                <a:cubicBezTo>
                  <a:pt x="1830" y="491"/>
                  <a:pt x="1837" y="484"/>
                  <a:pt x="1837" y="476"/>
                </a:cubicBezTo>
                <a:cubicBezTo>
                  <a:pt x="1837" y="468"/>
                  <a:pt x="1830" y="461"/>
                  <a:pt x="1822" y="461"/>
                </a:cubicBezTo>
                <a:close/>
                <a:moveTo>
                  <a:pt x="1822" y="494"/>
                </a:moveTo>
                <a:cubicBezTo>
                  <a:pt x="1814" y="494"/>
                  <a:pt x="1807" y="500"/>
                  <a:pt x="1807" y="509"/>
                </a:cubicBezTo>
                <a:cubicBezTo>
                  <a:pt x="1807" y="517"/>
                  <a:pt x="1814" y="523"/>
                  <a:pt x="1822" y="523"/>
                </a:cubicBezTo>
                <a:cubicBezTo>
                  <a:pt x="1830" y="523"/>
                  <a:pt x="1837" y="517"/>
                  <a:pt x="1837" y="509"/>
                </a:cubicBezTo>
                <a:cubicBezTo>
                  <a:pt x="1837" y="500"/>
                  <a:pt x="1830" y="494"/>
                  <a:pt x="1822" y="494"/>
                </a:cubicBezTo>
                <a:close/>
                <a:moveTo>
                  <a:pt x="1822" y="527"/>
                </a:moveTo>
                <a:cubicBezTo>
                  <a:pt x="1814" y="527"/>
                  <a:pt x="1807" y="533"/>
                  <a:pt x="1807" y="542"/>
                </a:cubicBezTo>
                <a:cubicBezTo>
                  <a:pt x="1807" y="550"/>
                  <a:pt x="1814" y="556"/>
                  <a:pt x="1822" y="556"/>
                </a:cubicBezTo>
                <a:cubicBezTo>
                  <a:pt x="1830" y="556"/>
                  <a:pt x="1837" y="550"/>
                  <a:pt x="1837" y="542"/>
                </a:cubicBezTo>
                <a:cubicBezTo>
                  <a:pt x="1837" y="533"/>
                  <a:pt x="1830" y="527"/>
                  <a:pt x="1822" y="527"/>
                </a:cubicBezTo>
                <a:close/>
                <a:moveTo>
                  <a:pt x="1822" y="560"/>
                </a:moveTo>
                <a:cubicBezTo>
                  <a:pt x="1814" y="560"/>
                  <a:pt x="1807" y="566"/>
                  <a:pt x="1807" y="574"/>
                </a:cubicBezTo>
                <a:cubicBezTo>
                  <a:pt x="1807" y="583"/>
                  <a:pt x="1814" y="589"/>
                  <a:pt x="1822" y="589"/>
                </a:cubicBezTo>
                <a:cubicBezTo>
                  <a:pt x="1830" y="589"/>
                  <a:pt x="1837" y="583"/>
                  <a:pt x="1837" y="574"/>
                </a:cubicBezTo>
                <a:cubicBezTo>
                  <a:pt x="1837" y="566"/>
                  <a:pt x="1830" y="560"/>
                  <a:pt x="1822" y="560"/>
                </a:cubicBezTo>
                <a:close/>
                <a:moveTo>
                  <a:pt x="1822" y="593"/>
                </a:moveTo>
                <a:cubicBezTo>
                  <a:pt x="1814" y="593"/>
                  <a:pt x="1807" y="599"/>
                  <a:pt x="1807" y="607"/>
                </a:cubicBezTo>
                <a:cubicBezTo>
                  <a:pt x="1807" y="616"/>
                  <a:pt x="1814" y="622"/>
                  <a:pt x="1822" y="622"/>
                </a:cubicBezTo>
                <a:cubicBezTo>
                  <a:pt x="1830" y="622"/>
                  <a:pt x="1837" y="616"/>
                  <a:pt x="1837" y="607"/>
                </a:cubicBezTo>
                <a:cubicBezTo>
                  <a:pt x="1837" y="599"/>
                  <a:pt x="1830" y="593"/>
                  <a:pt x="1822" y="593"/>
                </a:cubicBezTo>
                <a:close/>
                <a:moveTo>
                  <a:pt x="1822" y="625"/>
                </a:moveTo>
                <a:cubicBezTo>
                  <a:pt x="1814" y="625"/>
                  <a:pt x="1807" y="632"/>
                  <a:pt x="1807" y="640"/>
                </a:cubicBezTo>
                <a:cubicBezTo>
                  <a:pt x="1807" y="648"/>
                  <a:pt x="1814" y="655"/>
                  <a:pt x="1822" y="655"/>
                </a:cubicBezTo>
                <a:cubicBezTo>
                  <a:pt x="1830" y="655"/>
                  <a:pt x="1837" y="648"/>
                  <a:pt x="1837" y="640"/>
                </a:cubicBezTo>
                <a:cubicBezTo>
                  <a:pt x="1837" y="632"/>
                  <a:pt x="1830" y="625"/>
                  <a:pt x="1822" y="625"/>
                </a:cubicBezTo>
                <a:close/>
                <a:moveTo>
                  <a:pt x="1822" y="658"/>
                </a:moveTo>
                <a:cubicBezTo>
                  <a:pt x="1814" y="658"/>
                  <a:pt x="1807" y="665"/>
                  <a:pt x="1807" y="673"/>
                </a:cubicBezTo>
                <a:cubicBezTo>
                  <a:pt x="1807" y="681"/>
                  <a:pt x="1814" y="688"/>
                  <a:pt x="1822" y="688"/>
                </a:cubicBezTo>
                <a:cubicBezTo>
                  <a:pt x="1830" y="688"/>
                  <a:pt x="1837" y="681"/>
                  <a:pt x="1837" y="673"/>
                </a:cubicBezTo>
                <a:cubicBezTo>
                  <a:pt x="1837" y="665"/>
                  <a:pt x="1830" y="658"/>
                  <a:pt x="1822" y="658"/>
                </a:cubicBezTo>
                <a:close/>
                <a:moveTo>
                  <a:pt x="1822" y="691"/>
                </a:moveTo>
                <a:cubicBezTo>
                  <a:pt x="1814" y="691"/>
                  <a:pt x="1807" y="698"/>
                  <a:pt x="1807" y="706"/>
                </a:cubicBezTo>
                <a:cubicBezTo>
                  <a:pt x="1807" y="714"/>
                  <a:pt x="1814" y="721"/>
                  <a:pt x="1822" y="721"/>
                </a:cubicBezTo>
                <a:cubicBezTo>
                  <a:pt x="1830" y="721"/>
                  <a:pt x="1837" y="714"/>
                  <a:pt x="1837" y="706"/>
                </a:cubicBezTo>
                <a:cubicBezTo>
                  <a:pt x="1837" y="698"/>
                  <a:pt x="1830" y="691"/>
                  <a:pt x="1822" y="691"/>
                </a:cubicBezTo>
                <a:close/>
                <a:moveTo>
                  <a:pt x="1822" y="724"/>
                </a:moveTo>
                <a:cubicBezTo>
                  <a:pt x="1814" y="724"/>
                  <a:pt x="1807" y="731"/>
                  <a:pt x="1807" y="739"/>
                </a:cubicBezTo>
                <a:cubicBezTo>
                  <a:pt x="1807" y="747"/>
                  <a:pt x="1814" y="754"/>
                  <a:pt x="1822" y="754"/>
                </a:cubicBezTo>
                <a:cubicBezTo>
                  <a:pt x="1830" y="754"/>
                  <a:pt x="1837" y="747"/>
                  <a:pt x="1837" y="739"/>
                </a:cubicBezTo>
                <a:cubicBezTo>
                  <a:pt x="1837" y="731"/>
                  <a:pt x="1830" y="724"/>
                  <a:pt x="1822" y="724"/>
                </a:cubicBezTo>
                <a:close/>
                <a:moveTo>
                  <a:pt x="1822" y="757"/>
                </a:moveTo>
                <a:cubicBezTo>
                  <a:pt x="1814" y="757"/>
                  <a:pt x="1807" y="764"/>
                  <a:pt x="1807" y="772"/>
                </a:cubicBezTo>
                <a:cubicBezTo>
                  <a:pt x="1807" y="780"/>
                  <a:pt x="1814" y="787"/>
                  <a:pt x="1822" y="787"/>
                </a:cubicBezTo>
                <a:cubicBezTo>
                  <a:pt x="1830" y="787"/>
                  <a:pt x="1837" y="780"/>
                  <a:pt x="1837" y="772"/>
                </a:cubicBezTo>
                <a:cubicBezTo>
                  <a:pt x="1837" y="764"/>
                  <a:pt x="1830" y="757"/>
                  <a:pt x="1822" y="757"/>
                </a:cubicBezTo>
                <a:close/>
                <a:moveTo>
                  <a:pt x="1822" y="790"/>
                </a:moveTo>
                <a:cubicBezTo>
                  <a:pt x="1814" y="790"/>
                  <a:pt x="1807" y="797"/>
                  <a:pt x="1807" y="805"/>
                </a:cubicBezTo>
                <a:cubicBezTo>
                  <a:pt x="1807" y="813"/>
                  <a:pt x="1814" y="820"/>
                  <a:pt x="1822" y="820"/>
                </a:cubicBezTo>
                <a:cubicBezTo>
                  <a:pt x="1830" y="820"/>
                  <a:pt x="1837" y="813"/>
                  <a:pt x="1837" y="805"/>
                </a:cubicBezTo>
                <a:cubicBezTo>
                  <a:pt x="1837" y="797"/>
                  <a:pt x="1830" y="790"/>
                  <a:pt x="1822" y="790"/>
                </a:cubicBezTo>
                <a:close/>
                <a:moveTo>
                  <a:pt x="1822" y="823"/>
                </a:moveTo>
                <a:cubicBezTo>
                  <a:pt x="1814" y="823"/>
                  <a:pt x="1807" y="830"/>
                  <a:pt x="1807" y="838"/>
                </a:cubicBezTo>
                <a:cubicBezTo>
                  <a:pt x="1807" y="846"/>
                  <a:pt x="1814" y="853"/>
                  <a:pt x="1822" y="853"/>
                </a:cubicBezTo>
                <a:cubicBezTo>
                  <a:pt x="1830" y="853"/>
                  <a:pt x="1837" y="846"/>
                  <a:pt x="1837" y="838"/>
                </a:cubicBezTo>
                <a:cubicBezTo>
                  <a:pt x="1837" y="830"/>
                  <a:pt x="1830" y="823"/>
                  <a:pt x="1822" y="823"/>
                </a:cubicBezTo>
                <a:close/>
                <a:moveTo>
                  <a:pt x="1822" y="856"/>
                </a:moveTo>
                <a:cubicBezTo>
                  <a:pt x="1814" y="856"/>
                  <a:pt x="1807" y="863"/>
                  <a:pt x="1807" y="871"/>
                </a:cubicBezTo>
                <a:cubicBezTo>
                  <a:pt x="1807" y="879"/>
                  <a:pt x="1814" y="886"/>
                  <a:pt x="1822" y="886"/>
                </a:cubicBezTo>
                <a:cubicBezTo>
                  <a:pt x="1830" y="886"/>
                  <a:pt x="1837" y="879"/>
                  <a:pt x="1837" y="871"/>
                </a:cubicBezTo>
                <a:cubicBezTo>
                  <a:pt x="1837" y="863"/>
                  <a:pt x="1830" y="856"/>
                  <a:pt x="1822" y="856"/>
                </a:cubicBezTo>
                <a:close/>
                <a:moveTo>
                  <a:pt x="1822" y="889"/>
                </a:moveTo>
                <a:cubicBezTo>
                  <a:pt x="1814" y="889"/>
                  <a:pt x="1807" y="895"/>
                  <a:pt x="1807" y="904"/>
                </a:cubicBezTo>
                <a:cubicBezTo>
                  <a:pt x="1807" y="912"/>
                  <a:pt x="1814" y="918"/>
                  <a:pt x="1822" y="918"/>
                </a:cubicBezTo>
                <a:cubicBezTo>
                  <a:pt x="1830" y="918"/>
                  <a:pt x="1837" y="912"/>
                  <a:pt x="1837" y="904"/>
                </a:cubicBezTo>
                <a:cubicBezTo>
                  <a:pt x="1837" y="895"/>
                  <a:pt x="1830" y="889"/>
                  <a:pt x="1822" y="889"/>
                </a:cubicBezTo>
                <a:close/>
                <a:moveTo>
                  <a:pt x="1822" y="922"/>
                </a:moveTo>
                <a:cubicBezTo>
                  <a:pt x="1814" y="922"/>
                  <a:pt x="1807" y="928"/>
                  <a:pt x="1807" y="937"/>
                </a:cubicBezTo>
                <a:cubicBezTo>
                  <a:pt x="1807" y="945"/>
                  <a:pt x="1814" y="951"/>
                  <a:pt x="1822" y="951"/>
                </a:cubicBezTo>
                <a:cubicBezTo>
                  <a:pt x="1830" y="951"/>
                  <a:pt x="1837" y="945"/>
                  <a:pt x="1837" y="937"/>
                </a:cubicBezTo>
                <a:cubicBezTo>
                  <a:pt x="1837" y="928"/>
                  <a:pt x="1830" y="922"/>
                  <a:pt x="1822" y="922"/>
                </a:cubicBezTo>
                <a:close/>
                <a:moveTo>
                  <a:pt x="1822" y="955"/>
                </a:moveTo>
                <a:cubicBezTo>
                  <a:pt x="1814" y="955"/>
                  <a:pt x="1807" y="961"/>
                  <a:pt x="1807" y="970"/>
                </a:cubicBezTo>
                <a:cubicBezTo>
                  <a:pt x="1807" y="978"/>
                  <a:pt x="1814" y="984"/>
                  <a:pt x="1822" y="984"/>
                </a:cubicBezTo>
                <a:cubicBezTo>
                  <a:pt x="1830" y="984"/>
                  <a:pt x="1837" y="978"/>
                  <a:pt x="1837" y="970"/>
                </a:cubicBezTo>
                <a:cubicBezTo>
                  <a:pt x="1837" y="961"/>
                  <a:pt x="1830" y="955"/>
                  <a:pt x="1822" y="955"/>
                </a:cubicBezTo>
                <a:close/>
                <a:moveTo>
                  <a:pt x="1822" y="988"/>
                </a:moveTo>
                <a:cubicBezTo>
                  <a:pt x="1814" y="988"/>
                  <a:pt x="1807" y="994"/>
                  <a:pt x="1807" y="1002"/>
                </a:cubicBezTo>
                <a:cubicBezTo>
                  <a:pt x="1807" y="1011"/>
                  <a:pt x="1814" y="1017"/>
                  <a:pt x="1822" y="1017"/>
                </a:cubicBezTo>
                <a:cubicBezTo>
                  <a:pt x="1830" y="1017"/>
                  <a:pt x="1837" y="1011"/>
                  <a:pt x="1837" y="1002"/>
                </a:cubicBezTo>
                <a:cubicBezTo>
                  <a:pt x="1837" y="994"/>
                  <a:pt x="1830" y="988"/>
                  <a:pt x="1822" y="988"/>
                </a:cubicBezTo>
                <a:close/>
                <a:moveTo>
                  <a:pt x="1822" y="1021"/>
                </a:moveTo>
                <a:cubicBezTo>
                  <a:pt x="1814" y="1021"/>
                  <a:pt x="1807" y="1027"/>
                  <a:pt x="1807" y="1035"/>
                </a:cubicBezTo>
                <a:cubicBezTo>
                  <a:pt x="1807" y="1044"/>
                  <a:pt x="1814" y="1050"/>
                  <a:pt x="1822" y="1050"/>
                </a:cubicBezTo>
                <a:cubicBezTo>
                  <a:pt x="1830" y="1050"/>
                  <a:pt x="1837" y="1044"/>
                  <a:pt x="1837" y="1035"/>
                </a:cubicBezTo>
                <a:cubicBezTo>
                  <a:pt x="1837" y="1027"/>
                  <a:pt x="1830" y="1021"/>
                  <a:pt x="1822" y="1021"/>
                </a:cubicBezTo>
                <a:close/>
                <a:moveTo>
                  <a:pt x="1822" y="1053"/>
                </a:moveTo>
                <a:cubicBezTo>
                  <a:pt x="1814" y="1053"/>
                  <a:pt x="1807" y="1060"/>
                  <a:pt x="1807" y="1068"/>
                </a:cubicBezTo>
                <a:cubicBezTo>
                  <a:pt x="1807" y="1076"/>
                  <a:pt x="1814" y="1083"/>
                  <a:pt x="1822" y="1083"/>
                </a:cubicBezTo>
                <a:cubicBezTo>
                  <a:pt x="1830" y="1083"/>
                  <a:pt x="1837" y="1076"/>
                  <a:pt x="1837" y="1068"/>
                </a:cubicBezTo>
                <a:cubicBezTo>
                  <a:pt x="1837" y="1060"/>
                  <a:pt x="1830" y="1053"/>
                  <a:pt x="1822" y="1053"/>
                </a:cubicBezTo>
                <a:close/>
                <a:moveTo>
                  <a:pt x="1822" y="1086"/>
                </a:moveTo>
                <a:cubicBezTo>
                  <a:pt x="1814" y="1086"/>
                  <a:pt x="1807" y="1093"/>
                  <a:pt x="1807" y="1101"/>
                </a:cubicBezTo>
                <a:cubicBezTo>
                  <a:pt x="1807" y="1109"/>
                  <a:pt x="1814" y="1116"/>
                  <a:pt x="1822" y="1116"/>
                </a:cubicBezTo>
                <a:cubicBezTo>
                  <a:pt x="1830" y="1116"/>
                  <a:pt x="1837" y="1109"/>
                  <a:pt x="1837" y="1101"/>
                </a:cubicBezTo>
                <a:cubicBezTo>
                  <a:pt x="1837" y="1093"/>
                  <a:pt x="1830" y="1086"/>
                  <a:pt x="1822" y="1086"/>
                </a:cubicBezTo>
                <a:close/>
                <a:moveTo>
                  <a:pt x="1822" y="1119"/>
                </a:moveTo>
                <a:cubicBezTo>
                  <a:pt x="1814" y="1119"/>
                  <a:pt x="1807" y="1126"/>
                  <a:pt x="1807" y="1134"/>
                </a:cubicBezTo>
                <a:cubicBezTo>
                  <a:pt x="1807" y="1142"/>
                  <a:pt x="1814" y="1149"/>
                  <a:pt x="1822" y="1149"/>
                </a:cubicBezTo>
                <a:cubicBezTo>
                  <a:pt x="1830" y="1149"/>
                  <a:pt x="1837" y="1142"/>
                  <a:pt x="1837" y="1134"/>
                </a:cubicBezTo>
                <a:cubicBezTo>
                  <a:pt x="1837" y="1126"/>
                  <a:pt x="1830" y="1119"/>
                  <a:pt x="1822" y="1119"/>
                </a:cubicBezTo>
                <a:close/>
                <a:moveTo>
                  <a:pt x="1822" y="1152"/>
                </a:moveTo>
                <a:cubicBezTo>
                  <a:pt x="1814" y="1152"/>
                  <a:pt x="1807" y="1159"/>
                  <a:pt x="1807" y="1167"/>
                </a:cubicBezTo>
                <a:cubicBezTo>
                  <a:pt x="1807" y="1175"/>
                  <a:pt x="1814" y="1182"/>
                  <a:pt x="1822" y="1182"/>
                </a:cubicBezTo>
                <a:cubicBezTo>
                  <a:pt x="1830" y="1182"/>
                  <a:pt x="1837" y="1175"/>
                  <a:pt x="1837" y="1167"/>
                </a:cubicBezTo>
                <a:cubicBezTo>
                  <a:pt x="1837" y="1159"/>
                  <a:pt x="1830" y="1152"/>
                  <a:pt x="1822" y="1152"/>
                </a:cubicBezTo>
                <a:close/>
                <a:moveTo>
                  <a:pt x="1822" y="1185"/>
                </a:moveTo>
                <a:cubicBezTo>
                  <a:pt x="1814" y="1185"/>
                  <a:pt x="1807" y="1192"/>
                  <a:pt x="1807" y="1200"/>
                </a:cubicBezTo>
                <a:cubicBezTo>
                  <a:pt x="1807" y="1208"/>
                  <a:pt x="1814" y="1215"/>
                  <a:pt x="1822" y="1215"/>
                </a:cubicBezTo>
                <a:cubicBezTo>
                  <a:pt x="1830" y="1215"/>
                  <a:pt x="1837" y="1208"/>
                  <a:pt x="1837" y="1200"/>
                </a:cubicBezTo>
                <a:cubicBezTo>
                  <a:pt x="1837" y="1192"/>
                  <a:pt x="1830" y="1185"/>
                  <a:pt x="1822" y="1185"/>
                </a:cubicBezTo>
                <a:close/>
                <a:moveTo>
                  <a:pt x="1822" y="1218"/>
                </a:moveTo>
                <a:cubicBezTo>
                  <a:pt x="1814" y="1218"/>
                  <a:pt x="1807" y="1225"/>
                  <a:pt x="1807" y="1233"/>
                </a:cubicBezTo>
                <a:cubicBezTo>
                  <a:pt x="1807" y="1241"/>
                  <a:pt x="1814" y="1248"/>
                  <a:pt x="1822" y="1248"/>
                </a:cubicBezTo>
                <a:cubicBezTo>
                  <a:pt x="1830" y="1248"/>
                  <a:pt x="1837" y="1241"/>
                  <a:pt x="1837" y="1233"/>
                </a:cubicBezTo>
                <a:cubicBezTo>
                  <a:pt x="1837" y="1225"/>
                  <a:pt x="1830" y="1218"/>
                  <a:pt x="1822" y="1218"/>
                </a:cubicBezTo>
                <a:close/>
                <a:moveTo>
                  <a:pt x="1822" y="1251"/>
                </a:moveTo>
                <a:cubicBezTo>
                  <a:pt x="1814" y="1251"/>
                  <a:pt x="1807" y="1258"/>
                  <a:pt x="1807" y="1266"/>
                </a:cubicBezTo>
                <a:cubicBezTo>
                  <a:pt x="1807" y="1274"/>
                  <a:pt x="1814" y="1281"/>
                  <a:pt x="1822" y="1281"/>
                </a:cubicBezTo>
                <a:cubicBezTo>
                  <a:pt x="1830" y="1281"/>
                  <a:pt x="1837" y="1274"/>
                  <a:pt x="1837" y="1266"/>
                </a:cubicBezTo>
                <a:cubicBezTo>
                  <a:pt x="1837" y="1258"/>
                  <a:pt x="1830" y="1251"/>
                  <a:pt x="1822" y="1251"/>
                </a:cubicBezTo>
                <a:close/>
                <a:moveTo>
                  <a:pt x="1822" y="1284"/>
                </a:moveTo>
                <a:cubicBezTo>
                  <a:pt x="1814" y="1284"/>
                  <a:pt x="1807" y="1291"/>
                  <a:pt x="1807" y="1299"/>
                </a:cubicBezTo>
                <a:cubicBezTo>
                  <a:pt x="1807" y="1307"/>
                  <a:pt x="1814" y="1314"/>
                  <a:pt x="1822" y="1314"/>
                </a:cubicBezTo>
                <a:cubicBezTo>
                  <a:pt x="1830" y="1314"/>
                  <a:pt x="1837" y="1307"/>
                  <a:pt x="1837" y="1299"/>
                </a:cubicBezTo>
                <a:cubicBezTo>
                  <a:pt x="1837" y="1291"/>
                  <a:pt x="1830" y="1284"/>
                  <a:pt x="1822" y="1284"/>
                </a:cubicBezTo>
                <a:close/>
                <a:moveTo>
                  <a:pt x="1822" y="1317"/>
                </a:moveTo>
                <a:cubicBezTo>
                  <a:pt x="1814" y="1317"/>
                  <a:pt x="1807" y="1323"/>
                  <a:pt x="1807" y="1332"/>
                </a:cubicBezTo>
                <a:cubicBezTo>
                  <a:pt x="1807" y="1340"/>
                  <a:pt x="1814" y="1346"/>
                  <a:pt x="1822" y="1346"/>
                </a:cubicBezTo>
                <a:cubicBezTo>
                  <a:pt x="1830" y="1346"/>
                  <a:pt x="1837" y="1340"/>
                  <a:pt x="1837" y="1332"/>
                </a:cubicBezTo>
                <a:cubicBezTo>
                  <a:pt x="1837" y="1323"/>
                  <a:pt x="1830" y="1317"/>
                  <a:pt x="1822" y="1317"/>
                </a:cubicBezTo>
                <a:close/>
                <a:moveTo>
                  <a:pt x="1822" y="1350"/>
                </a:moveTo>
                <a:cubicBezTo>
                  <a:pt x="1814" y="1350"/>
                  <a:pt x="1807" y="1356"/>
                  <a:pt x="1807" y="1365"/>
                </a:cubicBezTo>
                <a:cubicBezTo>
                  <a:pt x="1807" y="1373"/>
                  <a:pt x="1814" y="1379"/>
                  <a:pt x="1822" y="1379"/>
                </a:cubicBezTo>
                <a:cubicBezTo>
                  <a:pt x="1830" y="1379"/>
                  <a:pt x="1837" y="1373"/>
                  <a:pt x="1837" y="1365"/>
                </a:cubicBezTo>
                <a:cubicBezTo>
                  <a:pt x="1837" y="1356"/>
                  <a:pt x="1830" y="1350"/>
                  <a:pt x="1822" y="1350"/>
                </a:cubicBezTo>
                <a:close/>
                <a:moveTo>
                  <a:pt x="1822" y="1383"/>
                </a:moveTo>
                <a:cubicBezTo>
                  <a:pt x="1814" y="1383"/>
                  <a:pt x="1807" y="1389"/>
                  <a:pt x="1807" y="1397"/>
                </a:cubicBezTo>
                <a:cubicBezTo>
                  <a:pt x="1807" y="1406"/>
                  <a:pt x="1814" y="1412"/>
                  <a:pt x="1822" y="1412"/>
                </a:cubicBezTo>
                <a:cubicBezTo>
                  <a:pt x="1830" y="1412"/>
                  <a:pt x="1837" y="1406"/>
                  <a:pt x="1837" y="1397"/>
                </a:cubicBezTo>
                <a:cubicBezTo>
                  <a:pt x="1837" y="1389"/>
                  <a:pt x="1830" y="1383"/>
                  <a:pt x="1822" y="1383"/>
                </a:cubicBezTo>
                <a:close/>
                <a:moveTo>
                  <a:pt x="1822" y="1416"/>
                </a:moveTo>
                <a:cubicBezTo>
                  <a:pt x="1814" y="1416"/>
                  <a:pt x="1807" y="1422"/>
                  <a:pt x="1807" y="1430"/>
                </a:cubicBezTo>
                <a:cubicBezTo>
                  <a:pt x="1807" y="1439"/>
                  <a:pt x="1814" y="1445"/>
                  <a:pt x="1822" y="1445"/>
                </a:cubicBezTo>
                <a:cubicBezTo>
                  <a:pt x="1830" y="1445"/>
                  <a:pt x="1837" y="1439"/>
                  <a:pt x="1837" y="1430"/>
                </a:cubicBezTo>
                <a:cubicBezTo>
                  <a:pt x="1837" y="1422"/>
                  <a:pt x="1830" y="1416"/>
                  <a:pt x="1822" y="1416"/>
                </a:cubicBezTo>
                <a:close/>
                <a:moveTo>
                  <a:pt x="1855" y="0"/>
                </a:moveTo>
                <a:cubicBezTo>
                  <a:pt x="1847" y="0"/>
                  <a:pt x="1840" y="7"/>
                  <a:pt x="1840" y="15"/>
                </a:cubicBezTo>
                <a:cubicBezTo>
                  <a:pt x="1840" y="23"/>
                  <a:pt x="1847" y="30"/>
                  <a:pt x="1855" y="30"/>
                </a:cubicBezTo>
                <a:cubicBezTo>
                  <a:pt x="1863" y="30"/>
                  <a:pt x="1870" y="23"/>
                  <a:pt x="1870" y="15"/>
                </a:cubicBezTo>
                <a:cubicBezTo>
                  <a:pt x="1870" y="7"/>
                  <a:pt x="1863" y="0"/>
                  <a:pt x="1855" y="0"/>
                </a:cubicBezTo>
                <a:close/>
                <a:moveTo>
                  <a:pt x="1855" y="33"/>
                </a:moveTo>
                <a:cubicBezTo>
                  <a:pt x="1847" y="33"/>
                  <a:pt x="1840" y="40"/>
                  <a:pt x="1840" y="48"/>
                </a:cubicBezTo>
                <a:cubicBezTo>
                  <a:pt x="1840" y="56"/>
                  <a:pt x="1847" y="63"/>
                  <a:pt x="1855" y="63"/>
                </a:cubicBezTo>
                <a:cubicBezTo>
                  <a:pt x="1863" y="63"/>
                  <a:pt x="1870" y="56"/>
                  <a:pt x="1870" y="48"/>
                </a:cubicBezTo>
                <a:cubicBezTo>
                  <a:pt x="1870" y="40"/>
                  <a:pt x="1863" y="33"/>
                  <a:pt x="1855" y="33"/>
                </a:cubicBezTo>
                <a:close/>
                <a:moveTo>
                  <a:pt x="1855" y="66"/>
                </a:moveTo>
                <a:cubicBezTo>
                  <a:pt x="1847" y="66"/>
                  <a:pt x="1840" y="72"/>
                  <a:pt x="1840" y="81"/>
                </a:cubicBezTo>
                <a:cubicBezTo>
                  <a:pt x="1840" y="89"/>
                  <a:pt x="1847" y="95"/>
                  <a:pt x="1855" y="95"/>
                </a:cubicBezTo>
                <a:cubicBezTo>
                  <a:pt x="1863" y="95"/>
                  <a:pt x="1870" y="89"/>
                  <a:pt x="1870" y="81"/>
                </a:cubicBezTo>
                <a:cubicBezTo>
                  <a:pt x="1870" y="72"/>
                  <a:pt x="1863" y="66"/>
                  <a:pt x="1855" y="66"/>
                </a:cubicBezTo>
                <a:close/>
                <a:moveTo>
                  <a:pt x="1855" y="99"/>
                </a:moveTo>
                <a:cubicBezTo>
                  <a:pt x="1847" y="99"/>
                  <a:pt x="1840" y="105"/>
                  <a:pt x="1840" y="114"/>
                </a:cubicBezTo>
                <a:cubicBezTo>
                  <a:pt x="1840" y="122"/>
                  <a:pt x="1847" y="128"/>
                  <a:pt x="1855" y="128"/>
                </a:cubicBezTo>
                <a:cubicBezTo>
                  <a:pt x="1863" y="128"/>
                  <a:pt x="1870" y="122"/>
                  <a:pt x="1870" y="114"/>
                </a:cubicBezTo>
                <a:cubicBezTo>
                  <a:pt x="1870" y="105"/>
                  <a:pt x="1863" y="99"/>
                  <a:pt x="1855" y="99"/>
                </a:cubicBezTo>
                <a:close/>
                <a:moveTo>
                  <a:pt x="1855" y="132"/>
                </a:moveTo>
                <a:cubicBezTo>
                  <a:pt x="1847" y="132"/>
                  <a:pt x="1840" y="138"/>
                  <a:pt x="1840" y="147"/>
                </a:cubicBezTo>
                <a:cubicBezTo>
                  <a:pt x="1840" y="155"/>
                  <a:pt x="1847" y="161"/>
                  <a:pt x="1855" y="161"/>
                </a:cubicBezTo>
                <a:cubicBezTo>
                  <a:pt x="1863" y="161"/>
                  <a:pt x="1870" y="155"/>
                  <a:pt x="1870" y="147"/>
                </a:cubicBezTo>
                <a:cubicBezTo>
                  <a:pt x="1870" y="138"/>
                  <a:pt x="1863" y="132"/>
                  <a:pt x="1855" y="132"/>
                </a:cubicBezTo>
                <a:close/>
                <a:moveTo>
                  <a:pt x="1855" y="165"/>
                </a:moveTo>
                <a:cubicBezTo>
                  <a:pt x="1847" y="165"/>
                  <a:pt x="1840" y="171"/>
                  <a:pt x="1840" y="179"/>
                </a:cubicBezTo>
                <a:cubicBezTo>
                  <a:pt x="1840" y="188"/>
                  <a:pt x="1847" y="194"/>
                  <a:pt x="1855" y="194"/>
                </a:cubicBezTo>
                <a:cubicBezTo>
                  <a:pt x="1863" y="194"/>
                  <a:pt x="1870" y="188"/>
                  <a:pt x="1870" y="179"/>
                </a:cubicBezTo>
                <a:cubicBezTo>
                  <a:pt x="1870" y="171"/>
                  <a:pt x="1863" y="165"/>
                  <a:pt x="1855" y="165"/>
                </a:cubicBezTo>
                <a:close/>
                <a:moveTo>
                  <a:pt x="1855" y="198"/>
                </a:moveTo>
                <a:cubicBezTo>
                  <a:pt x="1847" y="198"/>
                  <a:pt x="1840" y="204"/>
                  <a:pt x="1840" y="212"/>
                </a:cubicBezTo>
                <a:cubicBezTo>
                  <a:pt x="1840" y="221"/>
                  <a:pt x="1847" y="227"/>
                  <a:pt x="1855" y="227"/>
                </a:cubicBezTo>
                <a:cubicBezTo>
                  <a:pt x="1863" y="227"/>
                  <a:pt x="1870" y="221"/>
                  <a:pt x="1870" y="212"/>
                </a:cubicBezTo>
                <a:cubicBezTo>
                  <a:pt x="1870" y="204"/>
                  <a:pt x="1863" y="198"/>
                  <a:pt x="1855" y="198"/>
                </a:cubicBezTo>
                <a:close/>
                <a:moveTo>
                  <a:pt x="1855" y="230"/>
                </a:moveTo>
                <a:cubicBezTo>
                  <a:pt x="1847" y="230"/>
                  <a:pt x="1840" y="237"/>
                  <a:pt x="1840" y="245"/>
                </a:cubicBezTo>
                <a:cubicBezTo>
                  <a:pt x="1840" y="253"/>
                  <a:pt x="1847" y="260"/>
                  <a:pt x="1855" y="260"/>
                </a:cubicBezTo>
                <a:cubicBezTo>
                  <a:pt x="1863" y="260"/>
                  <a:pt x="1870" y="253"/>
                  <a:pt x="1870" y="245"/>
                </a:cubicBezTo>
                <a:cubicBezTo>
                  <a:pt x="1870" y="237"/>
                  <a:pt x="1863" y="230"/>
                  <a:pt x="1855" y="230"/>
                </a:cubicBezTo>
                <a:close/>
                <a:moveTo>
                  <a:pt x="1855" y="263"/>
                </a:moveTo>
                <a:cubicBezTo>
                  <a:pt x="1847" y="263"/>
                  <a:pt x="1840" y="270"/>
                  <a:pt x="1840" y="278"/>
                </a:cubicBezTo>
                <a:cubicBezTo>
                  <a:pt x="1840" y="286"/>
                  <a:pt x="1847" y="293"/>
                  <a:pt x="1855" y="293"/>
                </a:cubicBezTo>
                <a:cubicBezTo>
                  <a:pt x="1863" y="293"/>
                  <a:pt x="1870" y="286"/>
                  <a:pt x="1870" y="278"/>
                </a:cubicBezTo>
                <a:cubicBezTo>
                  <a:pt x="1870" y="270"/>
                  <a:pt x="1863" y="263"/>
                  <a:pt x="1855" y="263"/>
                </a:cubicBezTo>
                <a:close/>
                <a:moveTo>
                  <a:pt x="1855" y="296"/>
                </a:moveTo>
                <a:cubicBezTo>
                  <a:pt x="1847" y="296"/>
                  <a:pt x="1840" y="303"/>
                  <a:pt x="1840" y="311"/>
                </a:cubicBezTo>
                <a:cubicBezTo>
                  <a:pt x="1840" y="319"/>
                  <a:pt x="1847" y="326"/>
                  <a:pt x="1855" y="326"/>
                </a:cubicBezTo>
                <a:cubicBezTo>
                  <a:pt x="1863" y="326"/>
                  <a:pt x="1870" y="319"/>
                  <a:pt x="1870" y="311"/>
                </a:cubicBezTo>
                <a:cubicBezTo>
                  <a:pt x="1870" y="303"/>
                  <a:pt x="1863" y="296"/>
                  <a:pt x="1855" y="296"/>
                </a:cubicBezTo>
                <a:close/>
                <a:moveTo>
                  <a:pt x="1855" y="329"/>
                </a:moveTo>
                <a:cubicBezTo>
                  <a:pt x="1847" y="329"/>
                  <a:pt x="1840" y="336"/>
                  <a:pt x="1840" y="344"/>
                </a:cubicBezTo>
                <a:cubicBezTo>
                  <a:pt x="1840" y="352"/>
                  <a:pt x="1847" y="359"/>
                  <a:pt x="1855" y="359"/>
                </a:cubicBezTo>
                <a:cubicBezTo>
                  <a:pt x="1863" y="359"/>
                  <a:pt x="1870" y="352"/>
                  <a:pt x="1870" y="344"/>
                </a:cubicBezTo>
                <a:cubicBezTo>
                  <a:pt x="1870" y="336"/>
                  <a:pt x="1863" y="329"/>
                  <a:pt x="1855" y="329"/>
                </a:cubicBezTo>
                <a:close/>
                <a:moveTo>
                  <a:pt x="1855" y="362"/>
                </a:moveTo>
                <a:cubicBezTo>
                  <a:pt x="1847" y="362"/>
                  <a:pt x="1840" y="369"/>
                  <a:pt x="1840" y="377"/>
                </a:cubicBezTo>
                <a:cubicBezTo>
                  <a:pt x="1840" y="385"/>
                  <a:pt x="1847" y="392"/>
                  <a:pt x="1855" y="392"/>
                </a:cubicBezTo>
                <a:cubicBezTo>
                  <a:pt x="1863" y="392"/>
                  <a:pt x="1870" y="385"/>
                  <a:pt x="1870" y="377"/>
                </a:cubicBezTo>
                <a:cubicBezTo>
                  <a:pt x="1870" y="369"/>
                  <a:pt x="1863" y="362"/>
                  <a:pt x="1855" y="362"/>
                </a:cubicBezTo>
                <a:close/>
                <a:moveTo>
                  <a:pt x="1855" y="395"/>
                </a:moveTo>
                <a:cubicBezTo>
                  <a:pt x="1847" y="395"/>
                  <a:pt x="1840" y="402"/>
                  <a:pt x="1840" y="410"/>
                </a:cubicBezTo>
                <a:cubicBezTo>
                  <a:pt x="1840" y="418"/>
                  <a:pt x="1847" y="425"/>
                  <a:pt x="1855" y="425"/>
                </a:cubicBezTo>
                <a:cubicBezTo>
                  <a:pt x="1863" y="425"/>
                  <a:pt x="1870" y="418"/>
                  <a:pt x="1870" y="410"/>
                </a:cubicBezTo>
                <a:cubicBezTo>
                  <a:pt x="1870" y="402"/>
                  <a:pt x="1863" y="395"/>
                  <a:pt x="1855" y="395"/>
                </a:cubicBezTo>
                <a:close/>
                <a:moveTo>
                  <a:pt x="1855" y="428"/>
                </a:moveTo>
                <a:cubicBezTo>
                  <a:pt x="1847" y="428"/>
                  <a:pt x="1840" y="435"/>
                  <a:pt x="1840" y="443"/>
                </a:cubicBezTo>
                <a:cubicBezTo>
                  <a:pt x="1840" y="451"/>
                  <a:pt x="1847" y="458"/>
                  <a:pt x="1855" y="458"/>
                </a:cubicBezTo>
                <a:cubicBezTo>
                  <a:pt x="1863" y="458"/>
                  <a:pt x="1870" y="451"/>
                  <a:pt x="1870" y="443"/>
                </a:cubicBezTo>
                <a:cubicBezTo>
                  <a:pt x="1870" y="435"/>
                  <a:pt x="1863" y="428"/>
                  <a:pt x="1855" y="428"/>
                </a:cubicBezTo>
                <a:close/>
                <a:moveTo>
                  <a:pt x="1855" y="461"/>
                </a:moveTo>
                <a:cubicBezTo>
                  <a:pt x="1847" y="461"/>
                  <a:pt x="1840" y="468"/>
                  <a:pt x="1840" y="476"/>
                </a:cubicBezTo>
                <a:cubicBezTo>
                  <a:pt x="1840" y="484"/>
                  <a:pt x="1847" y="491"/>
                  <a:pt x="1855" y="491"/>
                </a:cubicBezTo>
                <a:cubicBezTo>
                  <a:pt x="1863" y="491"/>
                  <a:pt x="1870" y="484"/>
                  <a:pt x="1870" y="476"/>
                </a:cubicBezTo>
                <a:cubicBezTo>
                  <a:pt x="1870" y="468"/>
                  <a:pt x="1863" y="461"/>
                  <a:pt x="1855" y="461"/>
                </a:cubicBezTo>
                <a:close/>
                <a:moveTo>
                  <a:pt x="1855" y="494"/>
                </a:moveTo>
                <a:cubicBezTo>
                  <a:pt x="1847" y="494"/>
                  <a:pt x="1840" y="500"/>
                  <a:pt x="1840" y="509"/>
                </a:cubicBezTo>
                <a:cubicBezTo>
                  <a:pt x="1840" y="517"/>
                  <a:pt x="1847" y="523"/>
                  <a:pt x="1855" y="523"/>
                </a:cubicBezTo>
                <a:cubicBezTo>
                  <a:pt x="1863" y="523"/>
                  <a:pt x="1870" y="517"/>
                  <a:pt x="1870" y="509"/>
                </a:cubicBezTo>
                <a:cubicBezTo>
                  <a:pt x="1870" y="500"/>
                  <a:pt x="1863" y="494"/>
                  <a:pt x="1855" y="494"/>
                </a:cubicBezTo>
                <a:close/>
                <a:moveTo>
                  <a:pt x="1855" y="527"/>
                </a:moveTo>
                <a:cubicBezTo>
                  <a:pt x="1847" y="527"/>
                  <a:pt x="1840" y="533"/>
                  <a:pt x="1840" y="542"/>
                </a:cubicBezTo>
                <a:cubicBezTo>
                  <a:pt x="1840" y="550"/>
                  <a:pt x="1847" y="556"/>
                  <a:pt x="1855" y="556"/>
                </a:cubicBezTo>
                <a:cubicBezTo>
                  <a:pt x="1863" y="556"/>
                  <a:pt x="1870" y="550"/>
                  <a:pt x="1870" y="542"/>
                </a:cubicBezTo>
                <a:cubicBezTo>
                  <a:pt x="1870" y="533"/>
                  <a:pt x="1863" y="527"/>
                  <a:pt x="1855" y="527"/>
                </a:cubicBezTo>
                <a:close/>
                <a:moveTo>
                  <a:pt x="1855" y="560"/>
                </a:moveTo>
                <a:cubicBezTo>
                  <a:pt x="1847" y="560"/>
                  <a:pt x="1840" y="566"/>
                  <a:pt x="1840" y="574"/>
                </a:cubicBezTo>
                <a:cubicBezTo>
                  <a:pt x="1840" y="583"/>
                  <a:pt x="1847" y="589"/>
                  <a:pt x="1855" y="589"/>
                </a:cubicBezTo>
                <a:cubicBezTo>
                  <a:pt x="1863" y="589"/>
                  <a:pt x="1870" y="583"/>
                  <a:pt x="1870" y="574"/>
                </a:cubicBezTo>
                <a:cubicBezTo>
                  <a:pt x="1870" y="566"/>
                  <a:pt x="1863" y="560"/>
                  <a:pt x="1855" y="560"/>
                </a:cubicBezTo>
                <a:close/>
                <a:moveTo>
                  <a:pt x="1855" y="593"/>
                </a:moveTo>
                <a:cubicBezTo>
                  <a:pt x="1847" y="593"/>
                  <a:pt x="1840" y="599"/>
                  <a:pt x="1840" y="607"/>
                </a:cubicBezTo>
                <a:cubicBezTo>
                  <a:pt x="1840" y="616"/>
                  <a:pt x="1847" y="622"/>
                  <a:pt x="1855" y="622"/>
                </a:cubicBezTo>
                <a:cubicBezTo>
                  <a:pt x="1863" y="622"/>
                  <a:pt x="1870" y="616"/>
                  <a:pt x="1870" y="607"/>
                </a:cubicBezTo>
                <a:cubicBezTo>
                  <a:pt x="1870" y="599"/>
                  <a:pt x="1863" y="593"/>
                  <a:pt x="1855" y="593"/>
                </a:cubicBezTo>
                <a:close/>
                <a:moveTo>
                  <a:pt x="1855" y="625"/>
                </a:moveTo>
                <a:cubicBezTo>
                  <a:pt x="1847" y="625"/>
                  <a:pt x="1840" y="632"/>
                  <a:pt x="1840" y="640"/>
                </a:cubicBezTo>
                <a:cubicBezTo>
                  <a:pt x="1840" y="648"/>
                  <a:pt x="1847" y="655"/>
                  <a:pt x="1855" y="655"/>
                </a:cubicBezTo>
                <a:cubicBezTo>
                  <a:pt x="1863" y="655"/>
                  <a:pt x="1870" y="648"/>
                  <a:pt x="1870" y="640"/>
                </a:cubicBezTo>
                <a:cubicBezTo>
                  <a:pt x="1870" y="632"/>
                  <a:pt x="1863" y="625"/>
                  <a:pt x="1855" y="625"/>
                </a:cubicBezTo>
                <a:close/>
                <a:moveTo>
                  <a:pt x="1855" y="658"/>
                </a:moveTo>
                <a:cubicBezTo>
                  <a:pt x="1847" y="658"/>
                  <a:pt x="1840" y="665"/>
                  <a:pt x="1840" y="673"/>
                </a:cubicBezTo>
                <a:cubicBezTo>
                  <a:pt x="1840" y="681"/>
                  <a:pt x="1847" y="688"/>
                  <a:pt x="1855" y="688"/>
                </a:cubicBezTo>
                <a:cubicBezTo>
                  <a:pt x="1863" y="688"/>
                  <a:pt x="1870" y="681"/>
                  <a:pt x="1870" y="673"/>
                </a:cubicBezTo>
                <a:cubicBezTo>
                  <a:pt x="1870" y="665"/>
                  <a:pt x="1863" y="658"/>
                  <a:pt x="1855" y="658"/>
                </a:cubicBezTo>
                <a:close/>
                <a:moveTo>
                  <a:pt x="1855" y="691"/>
                </a:moveTo>
                <a:cubicBezTo>
                  <a:pt x="1847" y="691"/>
                  <a:pt x="1840" y="698"/>
                  <a:pt x="1840" y="706"/>
                </a:cubicBezTo>
                <a:cubicBezTo>
                  <a:pt x="1840" y="714"/>
                  <a:pt x="1847" y="721"/>
                  <a:pt x="1855" y="721"/>
                </a:cubicBezTo>
                <a:cubicBezTo>
                  <a:pt x="1863" y="721"/>
                  <a:pt x="1870" y="714"/>
                  <a:pt x="1870" y="706"/>
                </a:cubicBezTo>
                <a:cubicBezTo>
                  <a:pt x="1870" y="698"/>
                  <a:pt x="1863" y="691"/>
                  <a:pt x="1855" y="691"/>
                </a:cubicBezTo>
                <a:close/>
                <a:moveTo>
                  <a:pt x="1855" y="724"/>
                </a:moveTo>
                <a:cubicBezTo>
                  <a:pt x="1847" y="724"/>
                  <a:pt x="1840" y="731"/>
                  <a:pt x="1840" y="739"/>
                </a:cubicBezTo>
                <a:cubicBezTo>
                  <a:pt x="1840" y="747"/>
                  <a:pt x="1847" y="754"/>
                  <a:pt x="1855" y="754"/>
                </a:cubicBezTo>
                <a:cubicBezTo>
                  <a:pt x="1863" y="754"/>
                  <a:pt x="1870" y="747"/>
                  <a:pt x="1870" y="739"/>
                </a:cubicBezTo>
                <a:cubicBezTo>
                  <a:pt x="1870" y="731"/>
                  <a:pt x="1863" y="724"/>
                  <a:pt x="1855" y="724"/>
                </a:cubicBezTo>
                <a:close/>
                <a:moveTo>
                  <a:pt x="1855" y="757"/>
                </a:moveTo>
                <a:cubicBezTo>
                  <a:pt x="1847" y="757"/>
                  <a:pt x="1840" y="764"/>
                  <a:pt x="1840" y="772"/>
                </a:cubicBezTo>
                <a:cubicBezTo>
                  <a:pt x="1840" y="780"/>
                  <a:pt x="1847" y="787"/>
                  <a:pt x="1855" y="787"/>
                </a:cubicBezTo>
                <a:cubicBezTo>
                  <a:pt x="1863" y="787"/>
                  <a:pt x="1870" y="780"/>
                  <a:pt x="1870" y="772"/>
                </a:cubicBezTo>
                <a:cubicBezTo>
                  <a:pt x="1870" y="764"/>
                  <a:pt x="1863" y="757"/>
                  <a:pt x="1855" y="757"/>
                </a:cubicBezTo>
                <a:close/>
                <a:moveTo>
                  <a:pt x="1855" y="790"/>
                </a:moveTo>
                <a:cubicBezTo>
                  <a:pt x="1847" y="790"/>
                  <a:pt x="1840" y="797"/>
                  <a:pt x="1840" y="805"/>
                </a:cubicBezTo>
                <a:cubicBezTo>
                  <a:pt x="1840" y="813"/>
                  <a:pt x="1847" y="820"/>
                  <a:pt x="1855" y="820"/>
                </a:cubicBezTo>
                <a:cubicBezTo>
                  <a:pt x="1863" y="820"/>
                  <a:pt x="1870" y="813"/>
                  <a:pt x="1870" y="805"/>
                </a:cubicBezTo>
                <a:cubicBezTo>
                  <a:pt x="1870" y="797"/>
                  <a:pt x="1863" y="790"/>
                  <a:pt x="1855" y="790"/>
                </a:cubicBezTo>
                <a:close/>
                <a:moveTo>
                  <a:pt x="1855" y="823"/>
                </a:moveTo>
                <a:cubicBezTo>
                  <a:pt x="1847" y="823"/>
                  <a:pt x="1840" y="830"/>
                  <a:pt x="1840" y="838"/>
                </a:cubicBezTo>
                <a:cubicBezTo>
                  <a:pt x="1840" y="846"/>
                  <a:pt x="1847" y="853"/>
                  <a:pt x="1855" y="853"/>
                </a:cubicBezTo>
                <a:cubicBezTo>
                  <a:pt x="1863" y="853"/>
                  <a:pt x="1870" y="846"/>
                  <a:pt x="1870" y="838"/>
                </a:cubicBezTo>
                <a:cubicBezTo>
                  <a:pt x="1870" y="830"/>
                  <a:pt x="1863" y="823"/>
                  <a:pt x="1855" y="823"/>
                </a:cubicBezTo>
                <a:close/>
                <a:moveTo>
                  <a:pt x="1855" y="856"/>
                </a:moveTo>
                <a:cubicBezTo>
                  <a:pt x="1847" y="856"/>
                  <a:pt x="1840" y="863"/>
                  <a:pt x="1840" y="871"/>
                </a:cubicBezTo>
                <a:cubicBezTo>
                  <a:pt x="1840" y="879"/>
                  <a:pt x="1847" y="886"/>
                  <a:pt x="1855" y="886"/>
                </a:cubicBezTo>
                <a:cubicBezTo>
                  <a:pt x="1863" y="886"/>
                  <a:pt x="1870" y="879"/>
                  <a:pt x="1870" y="871"/>
                </a:cubicBezTo>
                <a:cubicBezTo>
                  <a:pt x="1870" y="863"/>
                  <a:pt x="1863" y="856"/>
                  <a:pt x="1855" y="856"/>
                </a:cubicBezTo>
                <a:close/>
                <a:moveTo>
                  <a:pt x="1855" y="889"/>
                </a:moveTo>
                <a:cubicBezTo>
                  <a:pt x="1847" y="889"/>
                  <a:pt x="1840" y="895"/>
                  <a:pt x="1840" y="904"/>
                </a:cubicBezTo>
                <a:cubicBezTo>
                  <a:pt x="1840" y="912"/>
                  <a:pt x="1847" y="918"/>
                  <a:pt x="1855" y="918"/>
                </a:cubicBezTo>
                <a:cubicBezTo>
                  <a:pt x="1863" y="918"/>
                  <a:pt x="1870" y="912"/>
                  <a:pt x="1870" y="904"/>
                </a:cubicBezTo>
                <a:cubicBezTo>
                  <a:pt x="1870" y="895"/>
                  <a:pt x="1863" y="889"/>
                  <a:pt x="1855" y="889"/>
                </a:cubicBezTo>
                <a:close/>
                <a:moveTo>
                  <a:pt x="1855" y="922"/>
                </a:moveTo>
                <a:cubicBezTo>
                  <a:pt x="1847" y="922"/>
                  <a:pt x="1840" y="928"/>
                  <a:pt x="1840" y="937"/>
                </a:cubicBezTo>
                <a:cubicBezTo>
                  <a:pt x="1840" y="945"/>
                  <a:pt x="1847" y="951"/>
                  <a:pt x="1855" y="951"/>
                </a:cubicBezTo>
                <a:cubicBezTo>
                  <a:pt x="1863" y="951"/>
                  <a:pt x="1870" y="945"/>
                  <a:pt x="1870" y="937"/>
                </a:cubicBezTo>
                <a:cubicBezTo>
                  <a:pt x="1870" y="928"/>
                  <a:pt x="1863" y="922"/>
                  <a:pt x="1855" y="922"/>
                </a:cubicBezTo>
                <a:close/>
                <a:moveTo>
                  <a:pt x="1855" y="955"/>
                </a:moveTo>
                <a:cubicBezTo>
                  <a:pt x="1847" y="955"/>
                  <a:pt x="1840" y="961"/>
                  <a:pt x="1840" y="970"/>
                </a:cubicBezTo>
                <a:cubicBezTo>
                  <a:pt x="1840" y="978"/>
                  <a:pt x="1847" y="984"/>
                  <a:pt x="1855" y="984"/>
                </a:cubicBezTo>
                <a:cubicBezTo>
                  <a:pt x="1863" y="984"/>
                  <a:pt x="1870" y="978"/>
                  <a:pt x="1870" y="970"/>
                </a:cubicBezTo>
                <a:cubicBezTo>
                  <a:pt x="1870" y="961"/>
                  <a:pt x="1863" y="955"/>
                  <a:pt x="1855" y="955"/>
                </a:cubicBezTo>
                <a:close/>
                <a:moveTo>
                  <a:pt x="1855" y="988"/>
                </a:moveTo>
                <a:cubicBezTo>
                  <a:pt x="1847" y="988"/>
                  <a:pt x="1840" y="994"/>
                  <a:pt x="1840" y="1002"/>
                </a:cubicBezTo>
                <a:cubicBezTo>
                  <a:pt x="1840" y="1011"/>
                  <a:pt x="1847" y="1017"/>
                  <a:pt x="1855" y="1017"/>
                </a:cubicBezTo>
                <a:cubicBezTo>
                  <a:pt x="1863" y="1017"/>
                  <a:pt x="1870" y="1011"/>
                  <a:pt x="1870" y="1002"/>
                </a:cubicBezTo>
                <a:cubicBezTo>
                  <a:pt x="1870" y="994"/>
                  <a:pt x="1863" y="988"/>
                  <a:pt x="1855" y="988"/>
                </a:cubicBezTo>
                <a:close/>
                <a:moveTo>
                  <a:pt x="1855" y="1021"/>
                </a:moveTo>
                <a:cubicBezTo>
                  <a:pt x="1847" y="1021"/>
                  <a:pt x="1840" y="1027"/>
                  <a:pt x="1840" y="1035"/>
                </a:cubicBezTo>
                <a:cubicBezTo>
                  <a:pt x="1840" y="1044"/>
                  <a:pt x="1847" y="1050"/>
                  <a:pt x="1855" y="1050"/>
                </a:cubicBezTo>
                <a:cubicBezTo>
                  <a:pt x="1863" y="1050"/>
                  <a:pt x="1870" y="1044"/>
                  <a:pt x="1870" y="1035"/>
                </a:cubicBezTo>
                <a:cubicBezTo>
                  <a:pt x="1870" y="1027"/>
                  <a:pt x="1863" y="1021"/>
                  <a:pt x="1855" y="1021"/>
                </a:cubicBezTo>
                <a:close/>
                <a:moveTo>
                  <a:pt x="1855" y="1053"/>
                </a:moveTo>
                <a:cubicBezTo>
                  <a:pt x="1847" y="1053"/>
                  <a:pt x="1840" y="1060"/>
                  <a:pt x="1840" y="1068"/>
                </a:cubicBezTo>
                <a:cubicBezTo>
                  <a:pt x="1840" y="1076"/>
                  <a:pt x="1847" y="1083"/>
                  <a:pt x="1855" y="1083"/>
                </a:cubicBezTo>
                <a:cubicBezTo>
                  <a:pt x="1863" y="1083"/>
                  <a:pt x="1870" y="1076"/>
                  <a:pt x="1870" y="1068"/>
                </a:cubicBezTo>
                <a:cubicBezTo>
                  <a:pt x="1870" y="1060"/>
                  <a:pt x="1863" y="1053"/>
                  <a:pt x="1855" y="1053"/>
                </a:cubicBezTo>
                <a:close/>
                <a:moveTo>
                  <a:pt x="1855" y="1086"/>
                </a:moveTo>
                <a:cubicBezTo>
                  <a:pt x="1847" y="1086"/>
                  <a:pt x="1840" y="1093"/>
                  <a:pt x="1840" y="1101"/>
                </a:cubicBezTo>
                <a:cubicBezTo>
                  <a:pt x="1840" y="1109"/>
                  <a:pt x="1847" y="1116"/>
                  <a:pt x="1855" y="1116"/>
                </a:cubicBezTo>
                <a:cubicBezTo>
                  <a:pt x="1863" y="1116"/>
                  <a:pt x="1870" y="1109"/>
                  <a:pt x="1870" y="1101"/>
                </a:cubicBezTo>
                <a:cubicBezTo>
                  <a:pt x="1870" y="1093"/>
                  <a:pt x="1863" y="1086"/>
                  <a:pt x="1855" y="1086"/>
                </a:cubicBezTo>
                <a:close/>
                <a:moveTo>
                  <a:pt x="1855" y="1119"/>
                </a:moveTo>
                <a:cubicBezTo>
                  <a:pt x="1847" y="1119"/>
                  <a:pt x="1840" y="1126"/>
                  <a:pt x="1840" y="1134"/>
                </a:cubicBezTo>
                <a:cubicBezTo>
                  <a:pt x="1840" y="1142"/>
                  <a:pt x="1847" y="1149"/>
                  <a:pt x="1855" y="1149"/>
                </a:cubicBezTo>
                <a:cubicBezTo>
                  <a:pt x="1863" y="1149"/>
                  <a:pt x="1870" y="1142"/>
                  <a:pt x="1870" y="1134"/>
                </a:cubicBezTo>
                <a:cubicBezTo>
                  <a:pt x="1870" y="1126"/>
                  <a:pt x="1863" y="1119"/>
                  <a:pt x="1855" y="1119"/>
                </a:cubicBezTo>
                <a:close/>
                <a:moveTo>
                  <a:pt x="1855" y="1152"/>
                </a:moveTo>
                <a:cubicBezTo>
                  <a:pt x="1847" y="1152"/>
                  <a:pt x="1840" y="1159"/>
                  <a:pt x="1840" y="1167"/>
                </a:cubicBezTo>
                <a:cubicBezTo>
                  <a:pt x="1840" y="1175"/>
                  <a:pt x="1847" y="1182"/>
                  <a:pt x="1855" y="1182"/>
                </a:cubicBezTo>
                <a:cubicBezTo>
                  <a:pt x="1863" y="1182"/>
                  <a:pt x="1870" y="1175"/>
                  <a:pt x="1870" y="1167"/>
                </a:cubicBezTo>
                <a:cubicBezTo>
                  <a:pt x="1870" y="1159"/>
                  <a:pt x="1863" y="1152"/>
                  <a:pt x="1855" y="1152"/>
                </a:cubicBezTo>
                <a:close/>
                <a:moveTo>
                  <a:pt x="1855" y="1185"/>
                </a:moveTo>
                <a:cubicBezTo>
                  <a:pt x="1847" y="1185"/>
                  <a:pt x="1840" y="1192"/>
                  <a:pt x="1840" y="1200"/>
                </a:cubicBezTo>
                <a:cubicBezTo>
                  <a:pt x="1840" y="1208"/>
                  <a:pt x="1847" y="1215"/>
                  <a:pt x="1855" y="1215"/>
                </a:cubicBezTo>
                <a:cubicBezTo>
                  <a:pt x="1863" y="1215"/>
                  <a:pt x="1870" y="1208"/>
                  <a:pt x="1870" y="1200"/>
                </a:cubicBezTo>
                <a:cubicBezTo>
                  <a:pt x="1870" y="1192"/>
                  <a:pt x="1863" y="1185"/>
                  <a:pt x="1855" y="1185"/>
                </a:cubicBezTo>
                <a:close/>
                <a:moveTo>
                  <a:pt x="1855" y="1218"/>
                </a:moveTo>
                <a:cubicBezTo>
                  <a:pt x="1847" y="1218"/>
                  <a:pt x="1840" y="1225"/>
                  <a:pt x="1840" y="1233"/>
                </a:cubicBezTo>
                <a:cubicBezTo>
                  <a:pt x="1840" y="1241"/>
                  <a:pt x="1847" y="1248"/>
                  <a:pt x="1855" y="1248"/>
                </a:cubicBezTo>
                <a:cubicBezTo>
                  <a:pt x="1863" y="1248"/>
                  <a:pt x="1870" y="1241"/>
                  <a:pt x="1870" y="1233"/>
                </a:cubicBezTo>
                <a:cubicBezTo>
                  <a:pt x="1870" y="1225"/>
                  <a:pt x="1863" y="1218"/>
                  <a:pt x="1855" y="1218"/>
                </a:cubicBezTo>
                <a:close/>
                <a:moveTo>
                  <a:pt x="1855" y="1251"/>
                </a:moveTo>
                <a:cubicBezTo>
                  <a:pt x="1847" y="1251"/>
                  <a:pt x="1840" y="1258"/>
                  <a:pt x="1840" y="1266"/>
                </a:cubicBezTo>
                <a:cubicBezTo>
                  <a:pt x="1840" y="1274"/>
                  <a:pt x="1847" y="1281"/>
                  <a:pt x="1855" y="1281"/>
                </a:cubicBezTo>
                <a:cubicBezTo>
                  <a:pt x="1863" y="1281"/>
                  <a:pt x="1870" y="1274"/>
                  <a:pt x="1870" y="1266"/>
                </a:cubicBezTo>
                <a:cubicBezTo>
                  <a:pt x="1870" y="1258"/>
                  <a:pt x="1863" y="1251"/>
                  <a:pt x="1855" y="1251"/>
                </a:cubicBezTo>
                <a:close/>
                <a:moveTo>
                  <a:pt x="1855" y="1284"/>
                </a:moveTo>
                <a:cubicBezTo>
                  <a:pt x="1847" y="1284"/>
                  <a:pt x="1840" y="1291"/>
                  <a:pt x="1840" y="1299"/>
                </a:cubicBezTo>
                <a:cubicBezTo>
                  <a:pt x="1840" y="1307"/>
                  <a:pt x="1847" y="1314"/>
                  <a:pt x="1855" y="1314"/>
                </a:cubicBezTo>
                <a:cubicBezTo>
                  <a:pt x="1863" y="1314"/>
                  <a:pt x="1870" y="1307"/>
                  <a:pt x="1870" y="1299"/>
                </a:cubicBezTo>
                <a:cubicBezTo>
                  <a:pt x="1870" y="1291"/>
                  <a:pt x="1863" y="1284"/>
                  <a:pt x="1855" y="1284"/>
                </a:cubicBezTo>
                <a:close/>
                <a:moveTo>
                  <a:pt x="1855" y="1317"/>
                </a:moveTo>
                <a:cubicBezTo>
                  <a:pt x="1847" y="1317"/>
                  <a:pt x="1840" y="1323"/>
                  <a:pt x="1840" y="1332"/>
                </a:cubicBezTo>
                <a:cubicBezTo>
                  <a:pt x="1840" y="1340"/>
                  <a:pt x="1847" y="1346"/>
                  <a:pt x="1855" y="1346"/>
                </a:cubicBezTo>
                <a:cubicBezTo>
                  <a:pt x="1863" y="1346"/>
                  <a:pt x="1870" y="1340"/>
                  <a:pt x="1870" y="1332"/>
                </a:cubicBezTo>
                <a:cubicBezTo>
                  <a:pt x="1870" y="1323"/>
                  <a:pt x="1863" y="1317"/>
                  <a:pt x="1855" y="1317"/>
                </a:cubicBezTo>
                <a:close/>
                <a:moveTo>
                  <a:pt x="1855" y="1350"/>
                </a:moveTo>
                <a:cubicBezTo>
                  <a:pt x="1847" y="1350"/>
                  <a:pt x="1840" y="1356"/>
                  <a:pt x="1840" y="1365"/>
                </a:cubicBezTo>
                <a:cubicBezTo>
                  <a:pt x="1840" y="1373"/>
                  <a:pt x="1847" y="1379"/>
                  <a:pt x="1855" y="1379"/>
                </a:cubicBezTo>
                <a:cubicBezTo>
                  <a:pt x="1863" y="1379"/>
                  <a:pt x="1870" y="1373"/>
                  <a:pt x="1870" y="1365"/>
                </a:cubicBezTo>
                <a:cubicBezTo>
                  <a:pt x="1870" y="1356"/>
                  <a:pt x="1863" y="1350"/>
                  <a:pt x="1855" y="1350"/>
                </a:cubicBezTo>
                <a:close/>
                <a:moveTo>
                  <a:pt x="1855" y="1383"/>
                </a:moveTo>
                <a:cubicBezTo>
                  <a:pt x="1847" y="1383"/>
                  <a:pt x="1840" y="1389"/>
                  <a:pt x="1840" y="1397"/>
                </a:cubicBezTo>
                <a:cubicBezTo>
                  <a:pt x="1840" y="1406"/>
                  <a:pt x="1847" y="1412"/>
                  <a:pt x="1855" y="1412"/>
                </a:cubicBezTo>
                <a:cubicBezTo>
                  <a:pt x="1863" y="1412"/>
                  <a:pt x="1870" y="1406"/>
                  <a:pt x="1870" y="1397"/>
                </a:cubicBezTo>
                <a:cubicBezTo>
                  <a:pt x="1870" y="1389"/>
                  <a:pt x="1863" y="1383"/>
                  <a:pt x="1855" y="1383"/>
                </a:cubicBezTo>
                <a:close/>
                <a:moveTo>
                  <a:pt x="1855" y="1416"/>
                </a:moveTo>
                <a:cubicBezTo>
                  <a:pt x="1847" y="1416"/>
                  <a:pt x="1840" y="1422"/>
                  <a:pt x="1840" y="1430"/>
                </a:cubicBezTo>
                <a:cubicBezTo>
                  <a:pt x="1840" y="1439"/>
                  <a:pt x="1847" y="1445"/>
                  <a:pt x="1855" y="1445"/>
                </a:cubicBezTo>
                <a:cubicBezTo>
                  <a:pt x="1863" y="1445"/>
                  <a:pt x="1870" y="1439"/>
                  <a:pt x="1870" y="1430"/>
                </a:cubicBezTo>
                <a:cubicBezTo>
                  <a:pt x="1870" y="1422"/>
                  <a:pt x="1863" y="1416"/>
                  <a:pt x="1855" y="1416"/>
                </a:cubicBezTo>
                <a:close/>
                <a:moveTo>
                  <a:pt x="1888" y="0"/>
                </a:moveTo>
                <a:cubicBezTo>
                  <a:pt x="1880" y="0"/>
                  <a:pt x="1873" y="7"/>
                  <a:pt x="1873" y="15"/>
                </a:cubicBezTo>
                <a:cubicBezTo>
                  <a:pt x="1873" y="23"/>
                  <a:pt x="1880" y="30"/>
                  <a:pt x="1888" y="30"/>
                </a:cubicBezTo>
                <a:cubicBezTo>
                  <a:pt x="1896" y="30"/>
                  <a:pt x="1903" y="23"/>
                  <a:pt x="1903" y="15"/>
                </a:cubicBezTo>
                <a:cubicBezTo>
                  <a:pt x="1903" y="7"/>
                  <a:pt x="1896" y="0"/>
                  <a:pt x="1888" y="0"/>
                </a:cubicBezTo>
                <a:close/>
                <a:moveTo>
                  <a:pt x="1888" y="33"/>
                </a:moveTo>
                <a:cubicBezTo>
                  <a:pt x="1880" y="33"/>
                  <a:pt x="1873" y="40"/>
                  <a:pt x="1873" y="48"/>
                </a:cubicBezTo>
                <a:cubicBezTo>
                  <a:pt x="1873" y="56"/>
                  <a:pt x="1880" y="63"/>
                  <a:pt x="1888" y="63"/>
                </a:cubicBezTo>
                <a:cubicBezTo>
                  <a:pt x="1896" y="63"/>
                  <a:pt x="1903" y="56"/>
                  <a:pt x="1903" y="48"/>
                </a:cubicBezTo>
                <a:cubicBezTo>
                  <a:pt x="1903" y="40"/>
                  <a:pt x="1896" y="33"/>
                  <a:pt x="1888" y="33"/>
                </a:cubicBezTo>
                <a:close/>
                <a:moveTo>
                  <a:pt x="1888" y="66"/>
                </a:moveTo>
                <a:cubicBezTo>
                  <a:pt x="1880" y="66"/>
                  <a:pt x="1873" y="72"/>
                  <a:pt x="1873" y="81"/>
                </a:cubicBezTo>
                <a:cubicBezTo>
                  <a:pt x="1873" y="89"/>
                  <a:pt x="1880" y="95"/>
                  <a:pt x="1888" y="95"/>
                </a:cubicBezTo>
                <a:cubicBezTo>
                  <a:pt x="1896" y="95"/>
                  <a:pt x="1903" y="89"/>
                  <a:pt x="1903" y="81"/>
                </a:cubicBezTo>
                <a:cubicBezTo>
                  <a:pt x="1903" y="72"/>
                  <a:pt x="1896" y="66"/>
                  <a:pt x="1888" y="66"/>
                </a:cubicBezTo>
                <a:close/>
                <a:moveTo>
                  <a:pt x="1888" y="99"/>
                </a:moveTo>
                <a:cubicBezTo>
                  <a:pt x="1880" y="99"/>
                  <a:pt x="1873" y="105"/>
                  <a:pt x="1873" y="114"/>
                </a:cubicBezTo>
                <a:cubicBezTo>
                  <a:pt x="1873" y="122"/>
                  <a:pt x="1880" y="128"/>
                  <a:pt x="1888" y="128"/>
                </a:cubicBezTo>
                <a:cubicBezTo>
                  <a:pt x="1896" y="128"/>
                  <a:pt x="1903" y="122"/>
                  <a:pt x="1903" y="114"/>
                </a:cubicBezTo>
                <a:cubicBezTo>
                  <a:pt x="1903" y="105"/>
                  <a:pt x="1896" y="99"/>
                  <a:pt x="1888" y="99"/>
                </a:cubicBezTo>
                <a:close/>
                <a:moveTo>
                  <a:pt x="1888" y="132"/>
                </a:moveTo>
                <a:cubicBezTo>
                  <a:pt x="1880" y="132"/>
                  <a:pt x="1873" y="138"/>
                  <a:pt x="1873" y="147"/>
                </a:cubicBezTo>
                <a:cubicBezTo>
                  <a:pt x="1873" y="155"/>
                  <a:pt x="1880" y="161"/>
                  <a:pt x="1888" y="161"/>
                </a:cubicBezTo>
                <a:cubicBezTo>
                  <a:pt x="1896" y="161"/>
                  <a:pt x="1903" y="155"/>
                  <a:pt x="1903" y="147"/>
                </a:cubicBezTo>
                <a:cubicBezTo>
                  <a:pt x="1903" y="138"/>
                  <a:pt x="1896" y="132"/>
                  <a:pt x="1888" y="132"/>
                </a:cubicBezTo>
                <a:close/>
                <a:moveTo>
                  <a:pt x="1888" y="165"/>
                </a:moveTo>
                <a:cubicBezTo>
                  <a:pt x="1880" y="165"/>
                  <a:pt x="1873" y="171"/>
                  <a:pt x="1873" y="179"/>
                </a:cubicBezTo>
                <a:cubicBezTo>
                  <a:pt x="1873" y="188"/>
                  <a:pt x="1880" y="194"/>
                  <a:pt x="1888" y="194"/>
                </a:cubicBezTo>
                <a:cubicBezTo>
                  <a:pt x="1896" y="194"/>
                  <a:pt x="1903" y="188"/>
                  <a:pt x="1903" y="179"/>
                </a:cubicBezTo>
                <a:cubicBezTo>
                  <a:pt x="1903" y="171"/>
                  <a:pt x="1896" y="165"/>
                  <a:pt x="1888" y="165"/>
                </a:cubicBezTo>
                <a:close/>
                <a:moveTo>
                  <a:pt x="1888" y="198"/>
                </a:moveTo>
                <a:cubicBezTo>
                  <a:pt x="1880" y="198"/>
                  <a:pt x="1873" y="204"/>
                  <a:pt x="1873" y="212"/>
                </a:cubicBezTo>
                <a:cubicBezTo>
                  <a:pt x="1873" y="221"/>
                  <a:pt x="1880" y="227"/>
                  <a:pt x="1888" y="227"/>
                </a:cubicBezTo>
                <a:cubicBezTo>
                  <a:pt x="1896" y="227"/>
                  <a:pt x="1903" y="221"/>
                  <a:pt x="1903" y="212"/>
                </a:cubicBezTo>
                <a:cubicBezTo>
                  <a:pt x="1903" y="204"/>
                  <a:pt x="1896" y="198"/>
                  <a:pt x="1888" y="198"/>
                </a:cubicBezTo>
                <a:close/>
                <a:moveTo>
                  <a:pt x="1888" y="230"/>
                </a:moveTo>
                <a:cubicBezTo>
                  <a:pt x="1880" y="230"/>
                  <a:pt x="1873" y="237"/>
                  <a:pt x="1873" y="245"/>
                </a:cubicBezTo>
                <a:cubicBezTo>
                  <a:pt x="1873" y="253"/>
                  <a:pt x="1880" y="260"/>
                  <a:pt x="1888" y="260"/>
                </a:cubicBezTo>
                <a:cubicBezTo>
                  <a:pt x="1896" y="260"/>
                  <a:pt x="1903" y="253"/>
                  <a:pt x="1903" y="245"/>
                </a:cubicBezTo>
                <a:cubicBezTo>
                  <a:pt x="1903" y="237"/>
                  <a:pt x="1896" y="230"/>
                  <a:pt x="1888" y="230"/>
                </a:cubicBezTo>
                <a:close/>
                <a:moveTo>
                  <a:pt x="1888" y="263"/>
                </a:moveTo>
                <a:cubicBezTo>
                  <a:pt x="1880" y="263"/>
                  <a:pt x="1873" y="270"/>
                  <a:pt x="1873" y="278"/>
                </a:cubicBezTo>
                <a:cubicBezTo>
                  <a:pt x="1873" y="286"/>
                  <a:pt x="1880" y="293"/>
                  <a:pt x="1888" y="293"/>
                </a:cubicBezTo>
                <a:cubicBezTo>
                  <a:pt x="1896" y="293"/>
                  <a:pt x="1903" y="286"/>
                  <a:pt x="1903" y="278"/>
                </a:cubicBezTo>
                <a:cubicBezTo>
                  <a:pt x="1903" y="270"/>
                  <a:pt x="1896" y="263"/>
                  <a:pt x="1888" y="263"/>
                </a:cubicBezTo>
                <a:close/>
                <a:moveTo>
                  <a:pt x="1888" y="296"/>
                </a:moveTo>
                <a:cubicBezTo>
                  <a:pt x="1880" y="296"/>
                  <a:pt x="1873" y="303"/>
                  <a:pt x="1873" y="311"/>
                </a:cubicBezTo>
                <a:cubicBezTo>
                  <a:pt x="1873" y="319"/>
                  <a:pt x="1880" y="326"/>
                  <a:pt x="1888" y="326"/>
                </a:cubicBezTo>
                <a:cubicBezTo>
                  <a:pt x="1896" y="326"/>
                  <a:pt x="1903" y="319"/>
                  <a:pt x="1903" y="311"/>
                </a:cubicBezTo>
                <a:cubicBezTo>
                  <a:pt x="1903" y="303"/>
                  <a:pt x="1896" y="296"/>
                  <a:pt x="1888" y="296"/>
                </a:cubicBezTo>
                <a:close/>
                <a:moveTo>
                  <a:pt x="1888" y="329"/>
                </a:moveTo>
                <a:cubicBezTo>
                  <a:pt x="1880" y="329"/>
                  <a:pt x="1873" y="336"/>
                  <a:pt x="1873" y="344"/>
                </a:cubicBezTo>
                <a:cubicBezTo>
                  <a:pt x="1873" y="352"/>
                  <a:pt x="1880" y="359"/>
                  <a:pt x="1888" y="359"/>
                </a:cubicBezTo>
                <a:cubicBezTo>
                  <a:pt x="1896" y="359"/>
                  <a:pt x="1903" y="352"/>
                  <a:pt x="1903" y="344"/>
                </a:cubicBezTo>
                <a:cubicBezTo>
                  <a:pt x="1903" y="336"/>
                  <a:pt x="1896" y="329"/>
                  <a:pt x="1888" y="329"/>
                </a:cubicBezTo>
                <a:close/>
                <a:moveTo>
                  <a:pt x="1888" y="362"/>
                </a:moveTo>
                <a:cubicBezTo>
                  <a:pt x="1880" y="362"/>
                  <a:pt x="1873" y="369"/>
                  <a:pt x="1873" y="377"/>
                </a:cubicBezTo>
                <a:cubicBezTo>
                  <a:pt x="1873" y="385"/>
                  <a:pt x="1880" y="392"/>
                  <a:pt x="1888" y="392"/>
                </a:cubicBezTo>
                <a:cubicBezTo>
                  <a:pt x="1896" y="392"/>
                  <a:pt x="1903" y="385"/>
                  <a:pt x="1903" y="377"/>
                </a:cubicBezTo>
                <a:cubicBezTo>
                  <a:pt x="1903" y="369"/>
                  <a:pt x="1896" y="362"/>
                  <a:pt x="1888" y="362"/>
                </a:cubicBezTo>
                <a:close/>
                <a:moveTo>
                  <a:pt x="1888" y="395"/>
                </a:moveTo>
                <a:cubicBezTo>
                  <a:pt x="1880" y="395"/>
                  <a:pt x="1873" y="402"/>
                  <a:pt x="1873" y="410"/>
                </a:cubicBezTo>
                <a:cubicBezTo>
                  <a:pt x="1873" y="418"/>
                  <a:pt x="1880" y="425"/>
                  <a:pt x="1888" y="425"/>
                </a:cubicBezTo>
                <a:cubicBezTo>
                  <a:pt x="1896" y="425"/>
                  <a:pt x="1903" y="418"/>
                  <a:pt x="1903" y="410"/>
                </a:cubicBezTo>
                <a:cubicBezTo>
                  <a:pt x="1903" y="402"/>
                  <a:pt x="1896" y="395"/>
                  <a:pt x="1888" y="395"/>
                </a:cubicBezTo>
                <a:close/>
                <a:moveTo>
                  <a:pt x="1888" y="428"/>
                </a:moveTo>
                <a:cubicBezTo>
                  <a:pt x="1880" y="428"/>
                  <a:pt x="1873" y="435"/>
                  <a:pt x="1873" y="443"/>
                </a:cubicBezTo>
                <a:cubicBezTo>
                  <a:pt x="1873" y="451"/>
                  <a:pt x="1880" y="458"/>
                  <a:pt x="1888" y="458"/>
                </a:cubicBezTo>
                <a:cubicBezTo>
                  <a:pt x="1896" y="458"/>
                  <a:pt x="1903" y="451"/>
                  <a:pt x="1903" y="443"/>
                </a:cubicBezTo>
                <a:cubicBezTo>
                  <a:pt x="1903" y="435"/>
                  <a:pt x="1896" y="428"/>
                  <a:pt x="1888" y="428"/>
                </a:cubicBezTo>
                <a:close/>
                <a:moveTo>
                  <a:pt x="1888" y="461"/>
                </a:moveTo>
                <a:cubicBezTo>
                  <a:pt x="1880" y="461"/>
                  <a:pt x="1873" y="468"/>
                  <a:pt x="1873" y="476"/>
                </a:cubicBezTo>
                <a:cubicBezTo>
                  <a:pt x="1873" y="484"/>
                  <a:pt x="1880" y="491"/>
                  <a:pt x="1888" y="491"/>
                </a:cubicBezTo>
                <a:cubicBezTo>
                  <a:pt x="1896" y="491"/>
                  <a:pt x="1903" y="484"/>
                  <a:pt x="1903" y="476"/>
                </a:cubicBezTo>
                <a:cubicBezTo>
                  <a:pt x="1903" y="468"/>
                  <a:pt x="1896" y="461"/>
                  <a:pt x="1888" y="461"/>
                </a:cubicBezTo>
                <a:close/>
                <a:moveTo>
                  <a:pt x="1888" y="494"/>
                </a:moveTo>
                <a:cubicBezTo>
                  <a:pt x="1880" y="494"/>
                  <a:pt x="1873" y="500"/>
                  <a:pt x="1873" y="509"/>
                </a:cubicBezTo>
                <a:cubicBezTo>
                  <a:pt x="1873" y="517"/>
                  <a:pt x="1880" y="523"/>
                  <a:pt x="1888" y="523"/>
                </a:cubicBezTo>
                <a:cubicBezTo>
                  <a:pt x="1896" y="523"/>
                  <a:pt x="1903" y="517"/>
                  <a:pt x="1903" y="509"/>
                </a:cubicBezTo>
                <a:cubicBezTo>
                  <a:pt x="1903" y="500"/>
                  <a:pt x="1896" y="494"/>
                  <a:pt x="1888" y="494"/>
                </a:cubicBezTo>
                <a:close/>
                <a:moveTo>
                  <a:pt x="1888" y="527"/>
                </a:moveTo>
                <a:cubicBezTo>
                  <a:pt x="1880" y="527"/>
                  <a:pt x="1873" y="533"/>
                  <a:pt x="1873" y="542"/>
                </a:cubicBezTo>
                <a:cubicBezTo>
                  <a:pt x="1873" y="550"/>
                  <a:pt x="1880" y="556"/>
                  <a:pt x="1888" y="556"/>
                </a:cubicBezTo>
                <a:cubicBezTo>
                  <a:pt x="1896" y="556"/>
                  <a:pt x="1903" y="550"/>
                  <a:pt x="1903" y="542"/>
                </a:cubicBezTo>
                <a:cubicBezTo>
                  <a:pt x="1903" y="533"/>
                  <a:pt x="1896" y="527"/>
                  <a:pt x="1888" y="527"/>
                </a:cubicBezTo>
                <a:close/>
                <a:moveTo>
                  <a:pt x="1888" y="560"/>
                </a:moveTo>
                <a:cubicBezTo>
                  <a:pt x="1880" y="560"/>
                  <a:pt x="1873" y="566"/>
                  <a:pt x="1873" y="574"/>
                </a:cubicBezTo>
                <a:cubicBezTo>
                  <a:pt x="1873" y="583"/>
                  <a:pt x="1880" y="589"/>
                  <a:pt x="1888" y="589"/>
                </a:cubicBezTo>
                <a:cubicBezTo>
                  <a:pt x="1896" y="589"/>
                  <a:pt x="1903" y="583"/>
                  <a:pt x="1903" y="574"/>
                </a:cubicBezTo>
                <a:cubicBezTo>
                  <a:pt x="1903" y="566"/>
                  <a:pt x="1896" y="560"/>
                  <a:pt x="1888" y="560"/>
                </a:cubicBezTo>
                <a:close/>
                <a:moveTo>
                  <a:pt x="1888" y="593"/>
                </a:moveTo>
                <a:cubicBezTo>
                  <a:pt x="1880" y="593"/>
                  <a:pt x="1873" y="599"/>
                  <a:pt x="1873" y="607"/>
                </a:cubicBezTo>
                <a:cubicBezTo>
                  <a:pt x="1873" y="616"/>
                  <a:pt x="1880" y="622"/>
                  <a:pt x="1888" y="622"/>
                </a:cubicBezTo>
                <a:cubicBezTo>
                  <a:pt x="1896" y="622"/>
                  <a:pt x="1903" y="616"/>
                  <a:pt x="1903" y="607"/>
                </a:cubicBezTo>
                <a:cubicBezTo>
                  <a:pt x="1903" y="599"/>
                  <a:pt x="1896" y="593"/>
                  <a:pt x="1888" y="593"/>
                </a:cubicBezTo>
                <a:close/>
                <a:moveTo>
                  <a:pt x="1888" y="625"/>
                </a:moveTo>
                <a:cubicBezTo>
                  <a:pt x="1880" y="625"/>
                  <a:pt x="1873" y="632"/>
                  <a:pt x="1873" y="640"/>
                </a:cubicBezTo>
                <a:cubicBezTo>
                  <a:pt x="1873" y="648"/>
                  <a:pt x="1880" y="655"/>
                  <a:pt x="1888" y="655"/>
                </a:cubicBezTo>
                <a:cubicBezTo>
                  <a:pt x="1896" y="655"/>
                  <a:pt x="1903" y="648"/>
                  <a:pt x="1903" y="640"/>
                </a:cubicBezTo>
                <a:cubicBezTo>
                  <a:pt x="1903" y="632"/>
                  <a:pt x="1896" y="625"/>
                  <a:pt x="1888" y="625"/>
                </a:cubicBezTo>
                <a:close/>
                <a:moveTo>
                  <a:pt x="1888" y="658"/>
                </a:moveTo>
                <a:cubicBezTo>
                  <a:pt x="1880" y="658"/>
                  <a:pt x="1873" y="665"/>
                  <a:pt x="1873" y="673"/>
                </a:cubicBezTo>
                <a:cubicBezTo>
                  <a:pt x="1873" y="681"/>
                  <a:pt x="1880" y="688"/>
                  <a:pt x="1888" y="688"/>
                </a:cubicBezTo>
                <a:cubicBezTo>
                  <a:pt x="1896" y="688"/>
                  <a:pt x="1903" y="681"/>
                  <a:pt x="1903" y="673"/>
                </a:cubicBezTo>
                <a:cubicBezTo>
                  <a:pt x="1903" y="665"/>
                  <a:pt x="1896" y="658"/>
                  <a:pt x="1888" y="658"/>
                </a:cubicBezTo>
                <a:close/>
                <a:moveTo>
                  <a:pt x="1888" y="691"/>
                </a:moveTo>
                <a:cubicBezTo>
                  <a:pt x="1880" y="691"/>
                  <a:pt x="1873" y="698"/>
                  <a:pt x="1873" y="706"/>
                </a:cubicBezTo>
                <a:cubicBezTo>
                  <a:pt x="1873" y="714"/>
                  <a:pt x="1880" y="721"/>
                  <a:pt x="1888" y="721"/>
                </a:cubicBezTo>
                <a:cubicBezTo>
                  <a:pt x="1896" y="721"/>
                  <a:pt x="1903" y="714"/>
                  <a:pt x="1903" y="706"/>
                </a:cubicBezTo>
                <a:cubicBezTo>
                  <a:pt x="1903" y="698"/>
                  <a:pt x="1896" y="691"/>
                  <a:pt x="1888" y="691"/>
                </a:cubicBezTo>
                <a:close/>
                <a:moveTo>
                  <a:pt x="1888" y="724"/>
                </a:moveTo>
                <a:cubicBezTo>
                  <a:pt x="1880" y="724"/>
                  <a:pt x="1873" y="731"/>
                  <a:pt x="1873" y="739"/>
                </a:cubicBezTo>
                <a:cubicBezTo>
                  <a:pt x="1873" y="747"/>
                  <a:pt x="1880" y="754"/>
                  <a:pt x="1888" y="754"/>
                </a:cubicBezTo>
                <a:cubicBezTo>
                  <a:pt x="1896" y="754"/>
                  <a:pt x="1903" y="747"/>
                  <a:pt x="1903" y="739"/>
                </a:cubicBezTo>
                <a:cubicBezTo>
                  <a:pt x="1903" y="731"/>
                  <a:pt x="1896" y="724"/>
                  <a:pt x="1888" y="724"/>
                </a:cubicBezTo>
                <a:close/>
                <a:moveTo>
                  <a:pt x="1888" y="757"/>
                </a:moveTo>
                <a:cubicBezTo>
                  <a:pt x="1880" y="757"/>
                  <a:pt x="1873" y="764"/>
                  <a:pt x="1873" y="772"/>
                </a:cubicBezTo>
                <a:cubicBezTo>
                  <a:pt x="1873" y="780"/>
                  <a:pt x="1880" y="787"/>
                  <a:pt x="1888" y="787"/>
                </a:cubicBezTo>
                <a:cubicBezTo>
                  <a:pt x="1896" y="787"/>
                  <a:pt x="1903" y="780"/>
                  <a:pt x="1903" y="772"/>
                </a:cubicBezTo>
                <a:cubicBezTo>
                  <a:pt x="1903" y="764"/>
                  <a:pt x="1896" y="757"/>
                  <a:pt x="1888" y="757"/>
                </a:cubicBezTo>
                <a:close/>
                <a:moveTo>
                  <a:pt x="1888" y="790"/>
                </a:moveTo>
                <a:cubicBezTo>
                  <a:pt x="1880" y="790"/>
                  <a:pt x="1873" y="797"/>
                  <a:pt x="1873" y="805"/>
                </a:cubicBezTo>
                <a:cubicBezTo>
                  <a:pt x="1873" y="813"/>
                  <a:pt x="1880" y="820"/>
                  <a:pt x="1888" y="820"/>
                </a:cubicBezTo>
                <a:cubicBezTo>
                  <a:pt x="1896" y="820"/>
                  <a:pt x="1903" y="813"/>
                  <a:pt x="1903" y="805"/>
                </a:cubicBezTo>
                <a:cubicBezTo>
                  <a:pt x="1903" y="797"/>
                  <a:pt x="1896" y="790"/>
                  <a:pt x="1888" y="790"/>
                </a:cubicBezTo>
                <a:close/>
                <a:moveTo>
                  <a:pt x="1888" y="823"/>
                </a:moveTo>
                <a:cubicBezTo>
                  <a:pt x="1880" y="823"/>
                  <a:pt x="1873" y="830"/>
                  <a:pt x="1873" y="838"/>
                </a:cubicBezTo>
                <a:cubicBezTo>
                  <a:pt x="1873" y="846"/>
                  <a:pt x="1880" y="853"/>
                  <a:pt x="1888" y="853"/>
                </a:cubicBezTo>
                <a:cubicBezTo>
                  <a:pt x="1896" y="853"/>
                  <a:pt x="1903" y="846"/>
                  <a:pt x="1903" y="838"/>
                </a:cubicBezTo>
                <a:cubicBezTo>
                  <a:pt x="1903" y="830"/>
                  <a:pt x="1896" y="823"/>
                  <a:pt x="1888" y="823"/>
                </a:cubicBezTo>
                <a:close/>
                <a:moveTo>
                  <a:pt x="1888" y="856"/>
                </a:moveTo>
                <a:cubicBezTo>
                  <a:pt x="1880" y="856"/>
                  <a:pt x="1873" y="863"/>
                  <a:pt x="1873" y="871"/>
                </a:cubicBezTo>
                <a:cubicBezTo>
                  <a:pt x="1873" y="879"/>
                  <a:pt x="1880" y="886"/>
                  <a:pt x="1888" y="886"/>
                </a:cubicBezTo>
                <a:cubicBezTo>
                  <a:pt x="1896" y="886"/>
                  <a:pt x="1903" y="879"/>
                  <a:pt x="1903" y="871"/>
                </a:cubicBezTo>
                <a:cubicBezTo>
                  <a:pt x="1903" y="863"/>
                  <a:pt x="1896" y="856"/>
                  <a:pt x="1888" y="856"/>
                </a:cubicBezTo>
                <a:close/>
                <a:moveTo>
                  <a:pt x="1888" y="889"/>
                </a:moveTo>
                <a:cubicBezTo>
                  <a:pt x="1880" y="889"/>
                  <a:pt x="1873" y="895"/>
                  <a:pt x="1873" y="904"/>
                </a:cubicBezTo>
                <a:cubicBezTo>
                  <a:pt x="1873" y="912"/>
                  <a:pt x="1880" y="918"/>
                  <a:pt x="1888" y="918"/>
                </a:cubicBezTo>
                <a:cubicBezTo>
                  <a:pt x="1896" y="918"/>
                  <a:pt x="1903" y="912"/>
                  <a:pt x="1903" y="904"/>
                </a:cubicBezTo>
                <a:cubicBezTo>
                  <a:pt x="1903" y="895"/>
                  <a:pt x="1896" y="889"/>
                  <a:pt x="1888" y="889"/>
                </a:cubicBezTo>
                <a:close/>
                <a:moveTo>
                  <a:pt x="1888" y="922"/>
                </a:moveTo>
                <a:cubicBezTo>
                  <a:pt x="1880" y="922"/>
                  <a:pt x="1873" y="928"/>
                  <a:pt x="1873" y="937"/>
                </a:cubicBezTo>
                <a:cubicBezTo>
                  <a:pt x="1873" y="945"/>
                  <a:pt x="1880" y="951"/>
                  <a:pt x="1888" y="951"/>
                </a:cubicBezTo>
                <a:cubicBezTo>
                  <a:pt x="1896" y="951"/>
                  <a:pt x="1903" y="945"/>
                  <a:pt x="1903" y="937"/>
                </a:cubicBezTo>
                <a:cubicBezTo>
                  <a:pt x="1903" y="928"/>
                  <a:pt x="1896" y="922"/>
                  <a:pt x="1888" y="922"/>
                </a:cubicBezTo>
                <a:close/>
                <a:moveTo>
                  <a:pt x="1888" y="955"/>
                </a:moveTo>
                <a:cubicBezTo>
                  <a:pt x="1880" y="955"/>
                  <a:pt x="1873" y="961"/>
                  <a:pt x="1873" y="970"/>
                </a:cubicBezTo>
                <a:cubicBezTo>
                  <a:pt x="1873" y="978"/>
                  <a:pt x="1880" y="984"/>
                  <a:pt x="1888" y="984"/>
                </a:cubicBezTo>
                <a:cubicBezTo>
                  <a:pt x="1896" y="984"/>
                  <a:pt x="1903" y="978"/>
                  <a:pt x="1903" y="970"/>
                </a:cubicBezTo>
                <a:cubicBezTo>
                  <a:pt x="1903" y="961"/>
                  <a:pt x="1896" y="955"/>
                  <a:pt x="1888" y="955"/>
                </a:cubicBezTo>
                <a:close/>
                <a:moveTo>
                  <a:pt x="1888" y="988"/>
                </a:moveTo>
                <a:cubicBezTo>
                  <a:pt x="1880" y="988"/>
                  <a:pt x="1873" y="994"/>
                  <a:pt x="1873" y="1002"/>
                </a:cubicBezTo>
                <a:cubicBezTo>
                  <a:pt x="1873" y="1011"/>
                  <a:pt x="1880" y="1017"/>
                  <a:pt x="1888" y="1017"/>
                </a:cubicBezTo>
                <a:cubicBezTo>
                  <a:pt x="1896" y="1017"/>
                  <a:pt x="1903" y="1011"/>
                  <a:pt x="1903" y="1002"/>
                </a:cubicBezTo>
                <a:cubicBezTo>
                  <a:pt x="1903" y="994"/>
                  <a:pt x="1896" y="988"/>
                  <a:pt x="1888" y="988"/>
                </a:cubicBezTo>
                <a:close/>
                <a:moveTo>
                  <a:pt x="1888" y="1021"/>
                </a:moveTo>
                <a:cubicBezTo>
                  <a:pt x="1880" y="1021"/>
                  <a:pt x="1873" y="1027"/>
                  <a:pt x="1873" y="1035"/>
                </a:cubicBezTo>
                <a:cubicBezTo>
                  <a:pt x="1873" y="1044"/>
                  <a:pt x="1880" y="1050"/>
                  <a:pt x="1888" y="1050"/>
                </a:cubicBezTo>
                <a:cubicBezTo>
                  <a:pt x="1896" y="1050"/>
                  <a:pt x="1903" y="1044"/>
                  <a:pt x="1903" y="1035"/>
                </a:cubicBezTo>
                <a:cubicBezTo>
                  <a:pt x="1903" y="1027"/>
                  <a:pt x="1896" y="1021"/>
                  <a:pt x="1888" y="1021"/>
                </a:cubicBezTo>
                <a:close/>
                <a:moveTo>
                  <a:pt x="1888" y="1053"/>
                </a:moveTo>
                <a:cubicBezTo>
                  <a:pt x="1880" y="1053"/>
                  <a:pt x="1873" y="1060"/>
                  <a:pt x="1873" y="1068"/>
                </a:cubicBezTo>
                <a:cubicBezTo>
                  <a:pt x="1873" y="1076"/>
                  <a:pt x="1880" y="1083"/>
                  <a:pt x="1888" y="1083"/>
                </a:cubicBezTo>
                <a:cubicBezTo>
                  <a:pt x="1896" y="1083"/>
                  <a:pt x="1903" y="1076"/>
                  <a:pt x="1903" y="1068"/>
                </a:cubicBezTo>
                <a:cubicBezTo>
                  <a:pt x="1903" y="1060"/>
                  <a:pt x="1896" y="1053"/>
                  <a:pt x="1888" y="1053"/>
                </a:cubicBezTo>
                <a:close/>
                <a:moveTo>
                  <a:pt x="1888" y="1086"/>
                </a:moveTo>
                <a:cubicBezTo>
                  <a:pt x="1880" y="1086"/>
                  <a:pt x="1873" y="1093"/>
                  <a:pt x="1873" y="1101"/>
                </a:cubicBezTo>
                <a:cubicBezTo>
                  <a:pt x="1873" y="1109"/>
                  <a:pt x="1880" y="1116"/>
                  <a:pt x="1888" y="1116"/>
                </a:cubicBezTo>
                <a:cubicBezTo>
                  <a:pt x="1896" y="1116"/>
                  <a:pt x="1903" y="1109"/>
                  <a:pt x="1903" y="1101"/>
                </a:cubicBezTo>
                <a:cubicBezTo>
                  <a:pt x="1903" y="1093"/>
                  <a:pt x="1896" y="1086"/>
                  <a:pt x="1888" y="1086"/>
                </a:cubicBezTo>
                <a:close/>
                <a:moveTo>
                  <a:pt x="1888" y="1119"/>
                </a:moveTo>
                <a:cubicBezTo>
                  <a:pt x="1880" y="1119"/>
                  <a:pt x="1873" y="1126"/>
                  <a:pt x="1873" y="1134"/>
                </a:cubicBezTo>
                <a:cubicBezTo>
                  <a:pt x="1873" y="1142"/>
                  <a:pt x="1880" y="1149"/>
                  <a:pt x="1888" y="1149"/>
                </a:cubicBezTo>
                <a:cubicBezTo>
                  <a:pt x="1896" y="1149"/>
                  <a:pt x="1903" y="1142"/>
                  <a:pt x="1903" y="1134"/>
                </a:cubicBezTo>
                <a:cubicBezTo>
                  <a:pt x="1903" y="1126"/>
                  <a:pt x="1896" y="1119"/>
                  <a:pt x="1888" y="1119"/>
                </a:cubicBezTo>
                <a:close/>
                <a:moveTo>
                  <a:pt x="1888" y="1152"/>
                </a:moveTo>
                <a:cubicBezTo>
                  <a:pt x="1880" y="1152"/>
                  <a:pt x="1873" y="1159"/>
                  <a:pt x="1873" y="1167"/>
                </a:cubicBezTo>
                <a:cubicBezTo>
                  <a:pt x="1873" y="1175"/>
                  <a:pt x="1880" y="1182"/>
                  <a:pt x="1888" y="1182"/>
                </a:cubicBezTo>
                <a:cubicBezTo>
                  <a:pt x="1896" y="1182"/>
                  <a:pt x="1903" y="1175"/>
                  <a:pt x="1903" y="1167"/>
                </a:cubicBezTo>
                <a:cubicBezTo>
                  <a:pt x="1903" y="1159"/>
                  <a:pt x="1896" y="1152"/>
                  <a:pt x="1888" y="1152"/>
                </a:cubicBezTo>
                <a:close/>
                <a:moveTo>
                  <a:pt x="1888" y="1185"/>
                </a:moveTo>
                <a:cubicBezTo>
                  <a:pt x="1880" y="1185"/>
                  <a:pt x="1873" y="1192"/>
                  <a:pt x="1873" y="1200"/>
                </a:cubicBezTo>
                <a:cubicBezTo>
                  <a:pt x="1873" y="1208"/>
                  <a:pt x="1880" y="1215"/>
                  <a:pt x="1888" y="1215"/>
                </a:cubicBezTo>
                <a:cubicBezTo>
                  <a:pt x="1896" y="1215"/>
                  <a:pt x="1903" y="1208"/>
                  <a:pt x="1903" y="1200"/>
                </a:cubicBezTo>
                <a:cubicBezTo>
                  <a:pt x="1903" y="1192"/>
                  <a:pt x="1896" y="1185"/>
                  <a:pt x="1888" y="1185"/>
                </a:cubicBezTo>
                <a:close/>
                <a:moveTo>
                  <a:pt x="1888" y="1218"/>
                </a:moveTo>
                <a:cubicBezTo>
                  <a:pt x="1880" y="1218"/>
                  <a:pt x="1873" y="1225"/>
                  <a:pt x="1873" y="1233"/>
                </a:cubicBezTo>
                <a:cubicBezTo>
                  <a:pt x="1873" y="1241"/>
                  <a:pt x="1880" y="1248"/>
                  <a:pt x="1888" y="1248"/>
                </a:cubicBezTo>
                <a:cubicBezTo>
                  <a:pt x="1896" y="1248"/>
                  <a:pt x="1903" y="1241"/>
                  <a:pt x="1903" y="1233"/>
                </a:cubicBezTo>
                <a:cubicBezTo>
                  <a:pt x="1903" y="1225"/>
                  <a:pt x="1896" y="1218"/>
                  <a:pt x="1888" y="1218"/>
                </a:cubicBezTo>
                <a:close/>
                <a:moveTo>
                  <a:pt x="1888" y="1251"/>
                </a:moveTo>
                <a:cubicBezTo>
                  <a:pt x="1880" y="1251"/>
                  <a:pt x="1873" y="1258"/>
                  <a:pt x="1873" y="1266"/>
                </a:cubicBezTo>
                <a:cubicBezTo>
                  <a:pt x="1873" y="1274"/>
                  <a:pt x="1880" y="1281"/>
                  <a:pt x="1888" y="1281"/>
                </a:cubicBezTo>
                <a:cubicBezTo>
                  <a:pt x="1896" y="1281"/>
                  <a:pt x="1903" y="1274"/>
                  <a:pt x="1903" y="1266"/>
                </a:cubicBezTo>
                <a:cubicBezTo>
                  <a:pt x="1903" y="1258"/>
                  <a:pt x="1896" y="1251"/>
                  <a:pt x="1888" y="1251"/>
                </a:cubicBezTo>
                <a:close/>
                <a:moveTo>
                  <a:pt x="1888" y="1284"/>
                </a:moveTo>
                <a:cubicBezTo>
                  <a:pt x="1880" y="1284"/>
                  <a:pt x="1873" y="1291"/>
                  <a:pt x="1873" y="1299"/>
                </a:cubicBezTo>
                <a:cubicBezTo>
                  <a:pt x="1873" y="1307"/>
                  <a:pt x="1880" y="1314"/>
                  <a:pt x="1888" y="1314"/>
                </a:cubicBezTo>
                <a:cubicBezTo>
                  <a:pt x="1896" y="1314"/>
                  <a:pt x="1903" y="1307"/>
                  <a:pt x="1903" y="1299"/>
                </a:cubicBezTo>
                <a:cubicBezTo>
                  <a:pt x="1903" y="1291"/>
                  <a:pt x="1896" y="1284"/>
                  <a:pt x="1888" y="1284"/>
                </a:cubicBezTo>
                <a:close/>
                <a:moveTo>
                  <a:pt x="1888" y="1317"/>
                </a:moveTo>
                <a:cubicBezTo>
                  <a:pt x="1880" y="1317"/>
                  <a:pt x="1873" y="1323"/>
                  <a:pt x="1873" y="1332"/>
                </a:cubicBezTo>
                <a:cubicBezTo>
                  <a:pt x="1873" y="1340"/>
                  <a:pt x="1880" y="1346"/>
                  <a:pt x="1888" y="1346"/>
                </a:cubicBezTo>
                <a:cubicBezTo>
                  <a:pt x="1896" y="1346"/>
                  <a:pt x="1903" y="1340"/>
                  <a:pt x="1903" y="1332"/>
                </a:cubicBezTo>
                <a:cubicBezTo>
                  <a:pt x="1903" y="1323"/>
                  <a:pt x="1896" y="1317"/>
                  <a:pt x="1888" y="1317"/>
                </a:cubicBezTo>
                <a:close/>
                <a:moveTo>
                  <a:pt x="1888" y="1350"/>
                </a:moveTo>
                <a:cubicBezTo>
                  <a:pt x="1880" y="1350"/>
                  <a:pt x="1873" y="1356"/>
                  <a:pt x="1873" y="1365"/>
                </a:cubicBezTo>
                <a:cubicBezTo>
                  <a:pt x="1873" y="1373"/>
                  <a:pt x="1880" y="1379"/>
                  <a:pt x="1888" y="1379"/>
                </a:cubicBezTo>
                <a:cubicBezTo>
                  <a:pt x="1896" y="1379"/>
                  <a:pt x="1903" y="1373"/>
                  <a:pt x="1903" y="1365"/>
                </a:cubicBezTo>
                <a:cubicBezTo>
                  <a:pt x="1903" y="1356"/>
                  <a:pt x="1896" y="1350"/>
                  <a:pt x="1888" y="1350"/>
                </a:cubicBezTo>
                <a:close/>
                <a:moveTo>
                  <a:pt x="1888" y="1383"/>
                </a:moveTo>
                <a:cubicBezTo>
                  <a:pt x="1880" y="1383"/>
                  <a:pt x="1873" y="1389"/>
                  <a:pt x="1873" y="1397"/>
                </a:cubicBezTo>
                <a:cubicBezTo>
                  <a:pt x="1873" y="1406"/>
                  <a:pt x="1880" y="1412"/>
                  <a:pt x="1888" y="1412"/>
                </a:cubicBezTo>
                <a:cubicBezTo>
                  <a:pt x="1896" y="1412"/>
                  <a:pt x="1903" y="1406"/>
                  <a:pt x="1903" y="1397"/>
                </a:cubicBezTo>
                <a:cubicBezTo>
                  <a:pt x="1903" y="1389"/>
                  <a:pt x="1896" y="1383"/>
                  <a:pt x="1888" y="1383"/>
                </a:cubicBezTo>
                <a:close/>
                <a:moveTo>
                  <a:pt x="1888" y="1416"/>
                </a:moveTo>
                <a:cubicBezTo>
                  <a:pt x="1880" y="1416"/>
                  <a:pt x="1873" y="1422"/>
                  <a:pt x="1873" y="1430"/>
                </a:cubicBezTo>
                <a:cubicBezTo>
                  <a:pt x="1873" y="1439"/>
                  <a:pt x="1880" y="1445"/>
                  <a:pt x="1888" y="1445"/>
                </a:cubicBezTo>
                <a:cubicBezTo>
                  <a:pt x="1896" y="1445"/>
                  <a:pt x="1903" y="1439"/>
                  <a:pt x="1903" y="1430"/>
                </a:cubicBezTo>
                <a:cubicBezTo>
                  <a:pt x="1903" y="1422"/>
                  <a:pt x="1896" y="1416"/>
                  <a:pt x="1888" y="1416"/>
                </a:cubicBezTo>
                <a:close/>
                <a:moveTo>
                  <a:pt x="1921" y="0"/>
                </a:moveTo>
                <a:cubicBezTo>
                  <a:pt x="1913" y="0"/>
                  <a:pt x="1906" y="7"/>
                  <a:pt x="1906" y="15"/>
                </a:cubicBezTo>
                <a:cubicBezTo>
                  <a:pt x="1906" y="23"/>
                  <a:pt x="1913" y="30"/>
                  <a:pt x="1921" y="30"/>
                </a:cubicBezTo>
                <a:cubicBezTo>
                  <a:pt x="1929" y="30"/>
                  <a:pt x="1936" y="23"/>
                  <a:pt x="1936" y="15"/>
                </a:cubicBezTo>
                <a:cubicBezTo>
                  <a:pt x="1936" y="7"/>
                  <a:pt x="1929" y="0"/>
                  <a:pt x="1921" y="0"/>
                </a:cubicBezTo>
                <a:close/>
                <a:moveTo>
                  <a:pt x="1921" y="33"/>
                </a:moveTo>
                <a:cubicBezTo>
                  <a:pt x="1913" y="33"/>
                  <a:pt x="1906" y="40"/>
                  <a:pt x="1906" y="48"/>
                </a:cubicBezTo>
                <a:cubicBezTo>
                  <a:pt x="1906" y="56"/>
                  <a:pt x="1913" y="63"/>
                  <a:pt x="1921" y="63"/>
                </a:cubicBezTo>
                <a:cubicBezTo>
                  <a:pt x="1929" y="63"/>
                  <a:pt x="1936" y="56"/>
                  <a:pt x="1936" y="48"/>
                </a:cubicBezTo>
                <a:cubicBezTo>
                  <a:pt x="1936" y="40"/>
                  <a:pt x="1929" y="33"/>
                  <a:pt x="1921" y="33"/>
                </a:cubicBezTo>
                <a:close/>
                <a:moveTo>
                  <a:pt x="1921" y="66"/>
                </a:moveTo>
                <a:cubicBezTo>
                  <a:pt x="1913" y="66"/>
                  <a:pt x="1906" y="72"/>
                  <a:pt x="1906" y="81"/>
                </a:cubicBezTo>
                <a:cubicBezTo>
                  <a:pt x="1906" y="89"/>
                  <a:pt x="1913" y="95"/>
                  <a:pt x="1921" y="95"/>
                </a:cubicBezTo>
                <a:cubicBezTo>
                  <a:pt x="1929" y="95"/>
                  <a:pt x="1936" y="89"/>
                  <a:pt x="1936" y="81"/>
                </a:cubicBezTo>
                <a:cubicBezTo>
                  <a:pt x="1936" y="72"/>
                  <a:pt x="1929" y="66"/>
                  <a:pt x="1921" y="66"/>
                </a:cubicBezTo>
                <a:close/>
                <a:moveTo>
                  <a:pt x="1921" y="99"/>
                </a:moveTo>
                <a:cubicBezTo>
                  <a:pt x="1913" y="99"/>
                  <a:pt x="1906" y="105"/>
                  <a:pt x="1906" y="114"/>
                </a:cubicBezTo>
                <a:cubicBezTo>
                  <a:pt x="1906" y="122"/>
                  <a:pt x="1913" y="128"/>
                  <a:pt x="1921" y="128"/>
                </a:cubicBezTo>
                <a:cubicBezTo>
                  <a:pt x="1929" y="128"/>
                  <a:pt x="1936" y="122"/>
                  <a:pt x="1936" y="114"/>
                </a:cubicBezTo>
                <a:cubicBezTo>
                  <a:pt x="1936" y="105"/>
                  <a:pt x="1929" y="99"/>
                  <a:pt x="1921" y="99"/>
                </a:cubicBezTo>
                <a:close/>
                <a:moveTo>
                  <a:pt x="1921" y="132"/>
                </a:moveTo>
                <a:cubicBezTo>
                  <a:pt x="1913" y="132"/>
                  <a:pt x="1906" y="138"/>
                  <a:pt x="1906" y="147"/>
                </a:cubicBezTo>
                <a:cubicBezTo>
                  <a:pt x="1906" y="155"/>
                  <a:pt x="1913" y="161"/>
                  <a:pt x="1921" y="161"/>
                </a:cubicBezTo>
                <a:cubicBezTo>
                  <a:pt x="1929" y="161"/>
                  <a:pt x="1936" y="155"/>
                  <a:pt x="1936" y="147"/>
                </a:cubicBezTo>
                <a:cubicBezTo>
                  <a:pt x="1936" y="138"/>
                  <a:pt x="1929" y="132"/>
                  <a:pt x="1921" y="132"/>
                </a:cubicBezTo>
                <a:close/>
                <a:moveTo>
                  <a:pt x="1921" y="165"/>
                </a:moveTo>
                <a:cubicBezTo>
                  <a:pt x="1913" y="165"/>
                  <a:pt x="1906" y="171"/>
                  <a:pt x="1906" y="179"/>
                </a:cubicBezTo>
                <a:cubicBezTo>
                  <a:pt x="1906" y="188"/>
                  <a:pt x="1913" y="194"/>
                  <a:pt x="1921" y="194"/>
                </a:cubicBezTo>
                <a:cubicBezTo>
                  <a:pt x="1929" y="194"/>
                  <a:pt x="1936" y="188"/>
                  <a:pt x="1936" y="179"/>
                </a:cubicBezTo>
                <a:cubicBezTo>
                  <a:pt x="1936" y="171"/>
                  <a:pt x="1929" y="165"/>
                  <a:pt x="1921" y="165"/>
                </a:cubicBezTo>
                <a:close/>
                <a:moveTo>
                  <a:pt x="1921" y="198"/>
                </a:moveTo>
                <a:cubicBezTo>
                  <a:pt x="1913" y="198"/>
                  <a:pt x="1906" y="204"/>
                  <a:pt x="1906" y="212"/>
                </a:cubicBezTo>
                <a:cubicBezTo>
                  <a:pt x="1906" y="221"/>
                  <a:pt x="1913" y="227"/>
                  <a:pt x="1921" y="227"/>
                </a:cubicBezTo>
                <a:cubicBezTo>
                  <a:pt x="1929" y="227"/>
                  <a:pt x="1936" y="221"/>
                  <a:pt x="1936" y="212"/>
                </a:cubicBezTo>
                <a:cubicBezTo>
                  <a:pt x="1936" y="204"/>
                  <a:pt x="1929" y="198"/>
                  <a:pt x="1921" y="198"/>
                </a:cubicBezTo>
                <a:close/>
                <a:moveTo>
                  <a:pt x="1921" y="230"/>
                </a:moveTo>
                <a:cubicBezTo>
                  <a:pt x="1913" y="230"/>
                  <a:pt x="1906" y="237"/>
                  <a:pt x="1906" y="245"/>
                </a:cubicBezTo>
                <a:cubicBezTo>
                  <a:pt x="1906" y="253"/>
                  <a:pt x="1913" y="260"/>
                  <a:pt x="1921" y="260"/>
                </a:cubicBezTo>
                <a:cubicBezTo>
                  <a:pt x="1929" y="260"/>
                  <a:pt x="1936" y="253"/>
                  <a:pt x="1936" y="245"/>
                </a:cubicBezTo>
                <a:cubicBezTo>
                  <a:pt x="1936" y="237"/>
                  <a:pt x="1929" y="230"/>
                  <a:pt x="1921" y="230"/>
                </a:cubicBezTo>
                <a:close/>
                <a:moveTo>
                  <a:pt x="1921" y="263"/>
                </a:moveTo>
                <a:cubicBezTo>
                  <a:pt x="1913" y="263"/>
                  <a:pt x="1906" y="270"/>
                  <a:pt x="1906" y="278"/>
                </a:cubicBezTo>
                <a:cubicBezTo>
                  <a:pt x="1906" y="286"/>
                  <a:pt x="1913" y="293"/>
                  <a:pt x="1921" y="293"/>
                </a:cubicBezTo>
                <a:cubicBezTo>
                  <a:pt x="1929" y="293"/>
                  <a:pt x="1936" y="286"/>
                  <a:pt x="1936" y="278"/>
                </a:cubicBezTo>
                <a:cubicBezTo>
                  <a:pt x="1936" y="270"/>
                  <a:pt x="1929" y="263"/>
                  <a:pt x="1921" y="263"/>
                </a:cubicBezTo>
                <a:close/>
                <a:moveTo>
                  <a:pt x="1921" y="296"/>
                </a:moveTo>
                <a:cubicBezTo>
                  <a:pt x="1913" y="296"/>
                  <a:pt x="1906" y="303"/>
                  <a:pt x="1906" y="311"/>
                </a:cubicBezTo>
                <a:cubicBezTo>
                  <a:pt x="1906" y="319"/>
                  <a:pt x="1913" y="326"/>
                  <a:pt x="1921" y="326"/>
                </a:cubicBezTo>
                <a:cubicBezTo>
                  <a:pt x="1929" y="326"/>
                  <a:pt x="1936" y="319"/>
                  <a:pt x="1936" y="311"/>
                </a:cubicBezTo>
                <a:cubicBezTo>
                  <a:pt x="1936" y="303"/>
                  <a:pt x="1929" y="296"/>
                  <a:pt x="1921" y="296"/>
                </a:cubicBezTo>
                <a:close/>
                <a:moveTo>
                  <a:pt x="1921" y="329"/>
                </a:moveTo>
                <a:cubicBezTo>
                  <a:pt x="1913" y="329"/>
                  <a:pt x="1906" y="336"/>
                  <a:pt x="1906" y="344"/>
                </a:cubicBezTo>
                <a:cubicBezTo>
                  <a:pt x="1906" y="352"/>
                  <a:pt x="1913" y="359"/>
                  <a:pt x="1921" y="359"/>
                </a:cubicBezTo>
                <a:cubicBezTo>
                  <a:pt x="1929" y="359"/>
                  <a:pt x="1936" y="352"/>
                  <a:pt x="1936" y="344"/>
                </a:cubicBezTo>
                <a:cubicBezTo>
                  <a:pt x="1936" y="336"/>
                  <a:pt x="1929" y="329"/>
                  <a:pt x="1921" y="329"/>
                </a:cubicBezTo>
                <a:close/>
                <a:moveTo>
                  <a:pt x="1921" y="362"/>
                </a:moveTo>
                <a:cubicBezTo>
                  <a:pt x="1913" y="362"/>
                  <a:pt x="1906" y="369"/>
                  <a:pt x="1906" y="377"/>
                </a:cubicBezTo>
                <a:cubicBezTo>
                  <a:pt x="1906" y="385"/>
                  <a:pt x="1913" y="392"/>
                  <a:pt x="1921" y="392"/>
                </a:cubicBezTo>
                <a:cubicBezTo>
                  <a:pt x="1929" y="392"/>
                  <a:pt x="1936" y="385"/>
                  <a:pt x="1936" y="377"/>
                </a:cubicBezTo>
                <a:cubicBezTo>
                  <a:pt x="1936" y="369"/>
                  <a:pt x="1929" y="362"/>
                  <a:pt x="1921" y="362"/>
                </a:cubicBezTo>
                <a:close/>
                <a:moveTo>
                  <a:pt x="1921" y="395"/>
                </a:moveTo>
                <a:cubicBezTo>
                  <a:pt x="1913" y="395"/>
                  <a:pt x="1906" y="402"/>
                  <a:pt x="1906" y="410"/>
                </a:cubicBezTo>
                <a:cubicBezTo>
                  <a:pt x="1906" y="418"/>
                  <a:pt x="1913" y="425"/>
                  <a:pt x="1921" y="425"/>
                </a:cubicBezTo>
                <a:cubicBezTo>
                  <a:pt x="1929" y="425"/>
                  <a:pt x="1936" y="418"/>
                  <a:pt x="1936" y="410"/>
                </a:cubicBezTo>
                <a:cubicBezTo>
                  <a:pt x="1936" y="402"/>
                  <a:pt x="1929" y="395"/>
                  <a:pt x="1921" y="395"/>
                </a:cubicBezTo>
                <a:close/>
                <a:moveTo>
                  <a:pt x="1921" y="428"/>
                </a:moveTo>
                <a:cubicBezTo>
                  <a:pt x="1913" y="428"/>
                  <a:pt x="1906" y="435"/>
                  <a:pt x="1906" y="443"/>
                </a:cubicBezTo>
                <a:cubicBezTo>
                  <a:pt x="1906" y="451"/>
                  <a:pt x="1913" y="458"/>
                  <a:pt x="1921" y="458"/>
                </a:cubicBezTo>
                <a:cubicBezTo>
                  <a:pt x="1929" y="458"/>
                  <a:pt x="1936" y="451"/>
                  <a:pt x="1936" y="443"/>
                </a:cubicBezTo>
                <a:cubicBezTo>
                  <a:pt x="1936" y="435"/>
                  <a:pt x="1929" y="428"/>
                  <a:pt x="1921" y="428"/>
                </a:cubicBezTo>
                <a:close/>
                <a:moveTo>
                  <a:pt x="1921" y="461"/>
                </a:moveTo>
                <a:cubicBezTo>
                  <a:pt x="1913" y="461"/>
                  <a:pt x="1906" y="468"/>
                  <a:pt x="1906" y="476"/>
                </a:cubicBezTo>
                <a:cubicBezTo>
                  <a:pt x="1906" y="484"/>
                  <a:pt x="1913" y="491"/>
                  <a:pt x="1921" y="491"/>
                </a:cubicBezTo>
                <a:cubicBezTo>
                  <a:pt x="1929" y="491"/>
                  <a:pt x="1936" y="484"/>
                  <a:pt x="1936" y="476"/>
                </a:cubicBezTo>
                <a:cubicBezTo>
                  <a:pt x="1936" y="468"/>
                  <a:pt x="1929" y="461"/>
                  <a:pt x="1921" y="461"/>
                </a:cubicBezTo>
                <a:close/>
                <a:moveTo>
                  <a:pt x="1921" y="494"/>
                </a:moveTo>
                <a:cubicBezTo>
                  <a:pt x="1913" y="494"/>
                  <a:pt x="1906" y="500"/>
                  <a:pt x="1906" y="509"/>
                </a:cubicBezTo>
                <a:cubicBezTo>
                  <a:pt x="1906" y="517"/>
                  <a:pt x="1913" y="523"/>
                  <a:pt x="1921" y="523"/>
                </a:cubicBezTo>
                <a:cubicBezTo>
                  <a:pt x="1929" y="523"/>
                  <a:pt x="1936" y="517"/>
                  <a:pt x="1936" y="509"/>
                </a:cubicBezTo>
                <a:cubicBezTo>
                  <a:pt x="1936" y="500"/>
                  <a:pt x="1929" y="494"/>
                  <a:pt x="1921" y="494"/>
                </a:cubicBezTo>
                <a:close/>
                <a:moveTo>
                  <a:pt x="1921" y="527"/>
                </a:moveTo>
                <a:cubicBezTo>
                  <a:pt x="1913" y="527"/>
                  <a:pt x="1906" y="533"/>
                  <a:pt x="1906" y="542"/>
                </a:cubicBezTo>
                <a:cubicBezTo>
                  <a:pt x="1906" y="550"/>
                  <a:pt x="1913" y="556"/>
                  <a:pt x="1921" y="556"/>
                </a:cubicBezTo>
                <a:cubicBezTo>
                  <a:pt x="1929" y="556"/>
                  <a:pt x="1936" y="550"/>
                  <a:pt x="1936" y="542"/>
                </a:cubicBezTo>
                <a:cubicBezTo>
                  <a:pt x="1936" y="533"/>
                  <a:pt x="1929" y="527"/>
                  <a:pt x="1921" y="527"/>
                </a:cubicBezTo>
                <a:close/>
                <a:moveTo>
                  <a:pt x="1921" y="560"/>
                </a:moveTo>
                <a:cubicBezTo>
                  <a:pt x="1913" y="560"/>
                  <a:pt x="1906" y="566"/>
                  <a:pt x="1906" y="574"/>
                </a:cubicBezTo>
                <a:cubicBezTo>
                  <a:pt x="1906" y="583"/>
                  <a:pt x="1913" y="589"/>
                  <a:pt x="1921" y="589"/>
                </a:cubicBezTo>
                <a:cubicBezTo>
                  <a:pt x="1929" y="589"/>
                  <a:pt x="1936" y="583"/>
                  <a:pt x="1936" y="574"/>
                </a:cubicBezTo>
                <a:cubicBezTo>
                  <a:pt x="1936" y="566"/>
                  <a:pt x="1929" y="560"/>
                  <a:pt x="1921" y="560"/>
                </a:cubicBezTo>
                <a:close/>
                <a:moveTo>
                  <a:pt x="1921" y="593"/>
                </a:moveTo>
                <a:cubicBezTo>
                  <a:pt x="1913" y="593"/>
                  <a:pt x="1906" y="599"/>
                  <a:pt x="1906" y="607"/>
                </a:cubicBezTo>
                <a:cubicBezTo>
                  <a:pt x="1906" y="616"/>
                  <a:pt x="1913" y="622"/>
                  <a:pt x="1921" y="622"/>
                </a:cubicBezTo>
                <a:cubicBezTo>
                  <a:pt x="1929" y="622"/>
                  <a:pt x="1936" y="616"/>
                  <a:pt x="1936" y="607"/>
                </a:cubicBezTo>
                <a:cubicBezTo>
                  <a:pt x="1936" y="599"/>
                  <a:pt x="1929" y="593"/>
                  <a:pt x="1921" y="593"/>
                </a:cubicBezTo>
                <a:close/>
                <a:moveTo>
                  <a:pt x="1921" y="625"/>
                </a:moveTo>
                <a:cubicBezTo>
                  <a:pt x="1913" y="625"/>
                  <a:pt x="1906" y="632"/>
                  <a:pt x="1906" y="640"/>
                </a:cubicBezTo>
                <a:cubicBezTo>
                  <a:pt x="1906" y="648"/>
                  <a:pt x="1913" y="655"/>
                  <a:pt x="1921" y="655"/>
                </a:cubicBezTo>
                <a:cubicBezTo>
                  <a:pt x="1929" y="655"/>
                  <a:pt x="1936" y="648"/>
                  <a:pt x="1936" y="640"/>
                </a:cubicBezTo>
                <a:cubicBezTo>
                  <a:pt x="1936" y="632"/>
                  <a:pt x="1929" y="625"/>
                  <a:pt x="1921" y="625"/>
                </a:cubicBezTo>
                <a:close/>
                <a:moveTo>
                  <a:pt x="1921" y="658"/>
                </a:moveTo>
                <a:cubicBezTo>
                  <a:pt x="1913" y="658"/>
                  <a:pt x="1906" y="665"/>
                  <a:pt x="1906" y="673"/>
                </a:cubicBezTo>
                <a:cubicBezTo>
                  <a:pt x="1906" y="681"/>
                  <a:pt x="1913" y="688"/>
                  <a:pt x="1921" y="688"/>
                </a:cubicBezTo>
                <a:cubicBezTo>
                  <a:pt x="1929" y="688"/>
                  <a:pt x="1936" y="681"/>
                  <a:pt x="1936" y="673"/>
                </a:cubicBezTo>
                <a:cubicBezTo>
                  <a:pt x="1936" y="665"/>
                  <a:pt x="1929" y="658"/>
                  <a:pt x="1921" y="658"/>
                </a:cubicBezTo>
                <a:close/>
                <a:moveTo>
                  <a:pt x="1921" y="691"/>
                </a:moveTo>
                <a:cubicBezTo>
                  <a:pt x="1913" y="691"/>
                  <a:pt x="1906" y="698"/>
                  <a:pt x="1906" y="706"/>
                </a:cubicBezTo>
                <a:cubicBezTo>
                  <a:pt x="1906" y="714"/>
                  <a:pt x="1913" y="721"/>
                  <a:pt x="1921" y="721"/>
                </a:cubicBezTo>
                <a:cubicBezTo>
                  <a:pt x="1929" y="721"/>
                  <a:pt x="1936" y="714"/>
                  <a:pt x="1936" y="706"/>
                </a:cubicBezTo>
                <a:cubicBezTo>
                  <a:pt x="1936" y="698"/>
                  <a:pt x="1929" y="691"/>
                  <a:pt x="1921" y="691"/>
                </a:cubicBezTo>
                <a:close/>
                <a:moveTo>
                  <a:pt x="1921" y="724"/>
                </a:moveTo>
                <a:cubicBezTo>
                  <a:pt x="1913" y="724"/>
                  <a:pt x="1906" y="731"/>
                  <a:pt x="1906" y="739"/>
                </a:cubicBezTo>
                <a:cubicBezTo>
                  <a:pt x="1906" y="747"/>
                  <a:pt x="1913" y="754"/>
                  <a:pt x="1921" y="754"/>
                </a:cubicBezTo>
                <a:cubicBezTo>
                  <a:pt x="1929" y="754"/>
                  <a:pt x="1936" y="747"/>
                  <a:pt x="1936" y="739"/>
                </a:cubicBezTo>
                <a:cubicBezTo>
                  <a:pt x="1936" y="731"/>
                  <a:pt x="1929" y="724"/>
                  <a:pt x="1921" y="724"/>
                </a:cubicBezTo>
                <a:close/>
                <a:moveTo>
                  <a:pt x="1921" y="757"/>
                </a:moveTo>
                <a:cubicBezTo>
                  <a:pt x="1913" y="757"/>
                  <a:pt x="1906" y="764"/>
                  <a:pt x="1906" y="772"/>
                </a:cubicBezTo>
                <a:cubicBezTo>
                  <a:pt x="1906" y="780"/>
                  <a:pt x="1913" y="787"/>
                  <a:pt x="1921" y="787"/>
                </a:cubicBezTo>
                <a:cubicBezTo>
                  <a:pt x="1929" y="787"/>
                  <a:pt x="1936" y="780"/>
                  <a:pt x="1936" y="772"/>
                </a:cubicBezTo>
                <a:cubicBezTo>
                  <a:pt x="1936" y="764"/>
                  <a:pt x="1929" y="757"/>
                  <a:pt x="1921" y="757"/>
                </a:cubicBezTo>
                <a:close/>
                <a:moveTo>
                  <a:pt x="1921" y="790"/>
                </a:moveTo>
                <a:cubicBezTo>
                  <a:pt x="1913" y="790"/>
                  <a:pt x="1906" y="797"/>
                  <a:pt x="1906" y="805"/>
                </a:cubicBezTo>
                <a:cubicBezTo>
                  <a:pt x="1906" y="813"/>
                  <a:pt x="1913" y="820"/>
                  <a:pt x="1921" y="820"/>
                </a:cubicBezTo>
                <a:cubicBezTo>
                  <a:pt x="1929" y="820"/>
                  <a:pt x="1936" y="813"/>
                  <a:pt x="1936" y="805"/>
                </a:cubicBezTo>
                <a:cubicBezTo>
                  <a:pt x="1936" y="797"/>
                  <a:pt x="1929" y="790"/>
                  <a:pt x="1921" y="790"/>
                </a:cubicBezTo>
                <a:close/>
                <a:moveTo>
                  <a:pt x="1921" y="823"/>
                </a:moveTo>
                <a:cubicBezTo>
                  <a:pt x="1913" y="823"/>
                  <a:pt x="1906" y="830"/>
                  <a:pt x="1906" y="838"/>
                </a:cubicBezTo>
                <a:cubicBezTo>
                  <a:pt x="1906" y="846"/>
                  <a:pt x="1913" y="853"/>
                  <a:pt x="1921" y="853"/>
                </a:cubicBezTo>
                <a:cubicBezTo>
                  <a:pt x="1929" y="853"/>
                  <a:pt x="1936" y="846"/>
                  <a:pt x="1936" y="838"/>
                </a:cubicBezTo>
                <a:cubicBezTo>
                  <a:pt x="1936" y="830"/>
                  <a:pt x="1929" y="823"/>
                  <a:pt x="1921" y="823"/>
                </a:cubicBezTo>
                <a:close/>
                <a:moveTo>
                  <a:pt x="1921" y="856"/>
                </a:moveTo>
                <a:cubicBezTo>
                  <a:pt x="1913" y="856"/>
                  <a:pt x="1906" y="863"/>
                  <a:pt x="1906" y="871"/>
                </a:cubicBezTo>
                <a:cubicBezTo>
                  <a:pt x="1906" y="879"/>
                  <a:pt x="1913" y="886"/>
                  <a:pt x="1921" y="886"/>
                </a:cubicBezTo>
                <a:cubicBezTo>
                  <a:pt x="1929" y="886"/>
                  <a:pt x="1936" y="879"/>
                  <a:pt x="1936" y="871"/>
                </a:cubicBezTo>
                <a:cubicBezTo>
                  <a:pt x="1936" y="863"/>
                  <a:pt x="1929" y="856"/>
                  <a:pt x="1921" y="856"/>
                </a:cubicBezTo>
                <a:close/>
                <a:moveTo>
                  <a:pt x="1921" y="889"/>
                </a:moveTo>
                <a:cubicBezTo>
                  <a:pt x="1913" y="889"/>
                  <a:pt x="1906" y="895"/>
                  <a:pt x="1906" y="904"/>
                </a:cubicBezTo>
                <a:cubicBezTo>
                  <a:pt x="1906" y="912"/>
                  <a:pt x="1913" y="918"/>
                  <a:pt x="1921" y="918"/>
                </a:cubicBezTo>
                <a:cubicBezTo>
                  <a:pt x="1929" y="918"/>
                  <a:pt x="1936" y="912"/>
                  <a:pt x="1936" y="904"/>
                </a:cubicBezTo>
                <a:cubicBezTo>
                  <a:pt x="1936" y="895"/>
                  <a:pt x="1929" y="889"/>
                  <a:pt x="1921" y="889"/>
                </a:cubicBezTo>
                <a:close/>
                <a:moveTo>
                  <a:pt x="1921" y="922"/>
                </a:moveTo>
                <a:cubicBezTo>
                  <a:pt x="1913" y="922"/>
                  <a:pt x="1906" y="928"/>
                  <a:pt x="1906" y="937"/>
                </a:cubicBezTo>
                <a:cubicBezTo>
                  <a:pt x="1906" y="945"/>
                  <a:pt x="1913" y="951"/>
                  <a:pt x="1921" y="951"/>
                </a:cubicBezTo>
                <a:cubicBezTo>
                  <a:pt x="1929" y="951"/>
                  <a:pt x="1936" y="945"/>
                  <a:pt x="1936" y="937"/>
                </a:cubicBezTo>
                <a:cubicBezTo>
                  <a:pt x="1936" y="928"/>
                  <a:pt x="1929" y="922"/>
                  <a:pt x="1921" y="922"/>
                </a:cubicBezTo>
                <a:close/>
                <a:moveTo>
                  <a:pt x="1921" y="955"/>
                </a:moveTo>
                <a:cubicBezTo>
                  <a:pt x="1913" y="955"/>
                  <a:pt x="1906" y="961"/>
                  <a:pt x="1906" y="970"/>
                </a:cubicBezTo>
                <a:cubicBezTo>
                  <a:pt x="1906" y="978"/>
                  <a:pt x="1913" y="984"/>
                  <a:pt x="1921" y="984"/>
                </a:cubicBezTo>
                <a:cubicBezTo>
                  <a:pt x="1929" y="984"/>
                  <a:pt x="1936" y="978"/>
                  <a:pt x="1936" y="970"/>
                </a:cubicBezTo>
                <a:cubicBezTo>
                  <a:pt x="1936" y="961"/>
                  <a:pt x="1929" y="955"/>
                  <a:pt x="1921" y="955"/>
                </a:cubicBezTo>
                <a:close/>
                <a:moveTo>
                  <a:pt x="1921" y="988"/>
                </a:moveTo>
                <a:cubicBezTo>
                  <a:pt x="1913" y="988"/>
                  <a:pt x="1906" y="994"/>
                  <a:pt x="1906" y="1002"/>
                </a:cubicBezTo>
                <a:cubicBezTo>
                  <a:pt x="1906" y="1011"/>
                  <a:pt x="1913" y="1017"/>
                  <a:pt x="1921" y="1017"/>
                </a:cubicBezTo>
                <a:cubicBezTo>
                  <a:pt x="1929" y="1017"/>
                  <a:pt x="1936" y="1011"/>
                  <a:pt x="1936" y="1002"/>
                </a:cubicBezTo>
                <a:cubicBezTo>
                  <a:pt x="1936" y="994"/>
                  <a:pt x="1929" y="988"/>
                  <a:pt x="1921" y="988"/>
                </a:cubicBezTo>
                <a:close/>
                <a:moveTo>
                  <a:pt x="1921" y="1021"/>
                </a:moveTo>
                <a:cubicBezTo>
                  <a:pt x="1913" y="1021"/>
                  <a:pt x="1906" y="1027"/>
                  <a:pt x="1906" y="1035"/>
                </a:cubicBezTo>
                <a:cubicBezTo>
                  <a:pt x="1906" y="1044"/>
                  <a:pt x="1913" y="1050"/>
                  <a:pt x="1921" y="1050"/>
                </a:cubicBezTo>
                <a:cubicBezTo>
                  <a:pt x="1929" y="1050"/>
                  <a:pt x="1936" y="1044"/>
                  <a:pt x="1936" y="1035"/>
                </a:cubicBezTo>
                <a:cubicBezTo>
                  <a:pt x="1936" y="1027"/>
                  <a:pt x="1929" y="1021"/>
                  <a:pt x="1921" y="1021"/>
                </a:cubicBezTo>
                <a:close/>
                <a:moveTo>
                  <a:pt x="1921" y="1053"/>
                </a:moveTo>
                <a:cubicBezTo>
                  <a:pt x="1913" y="1053"/>
                  <a:pt x="1906" y="1060"/>
                  <a:pt x="1906" y="1068"/>
                </a:cubicBezTo>
                <a:cubicBezTo>
                  <a:pt x="1906" y="1076"/>
                  <a:pt x="1913" y="1083"/>
                  <a:pt x="1921" y="1083"/>
                </a:cubicBezTo>
                <a:cubicBezTo>
                  <a:pt x="1929" y="1083"/>
                  <a:pt x="1936" y="1076"/>
                  <a:pt x="1936" y="1068"/>
                </a:cubicBezTo>
                <a:cubicBezTo>
                  <a:pt x="1936" y="1060"/>
                  <a:pt x="1929" y="1053"/>
                  <a:pt x="1921" y="1053"/>
                </a:cubicBezTo>
                <a:close/>
                <a:moveTo>
                  <a:pt x="1921" y="1086"/>
                </a:moveTo>
                <a:cubicBezTo>
                  <a:pt x="1913" y="1086"/>
                  <a:pt x="1906" y="1093"/>
                  <a:pt x="1906" y="1101"/>
                </a:cubicBezTo>
                <a:cubicBezTo>
                  <a:pt x="1906" y="1109"/>
                  <a:pt x="1913" y="1116"/>
                  <a:pt x="1921" y="1116"/>
                </a:cubicBezTo>
                <a:cubicBezTo>
                  <a:pt x="1929" y="1116"/>
                  <a:pt x="1936" y="1109"/>
                  <a:pt x="1936" y="1101"/>
                </a:cubicBezTo>
                <a:cubicBezTo>
                  <a:pt x="1936" y="1093"/>
                  <a:pt x="1929" y="1086"/>
                  <a:pt x="1921" y="1086"/>
                </a:cubicBezTo>
                <a:close/>
                <a:moveTo>
                  <a:pt x="1921" y="1119"/>
                </a:moveTo>
                <a:cubicBezTo>
                  <a:pt x="1913" y="1119"/>
                  <a:pt x="1906" y="1126"/>
                  <a:pt x="1906" y="1134"/>
                </a:cubicBezTo>
                <a:cubicBezTo>
                  <a:pt x="1906" y="1142"/>
                  <a:pt x="1913" y="1149"/>
                  <a:pt x="1921" y="1149"/>
                </a:cubicBezTo>
                <a:cubicBezTo>
                  <a:pt x="1929" y="1149"/>
                  <a:pt x="1936" y="1142"/>
                  <a:pt x="1936" y="1134"/>
                </a:cubicBezTo>
                <a:cubicBezTo>
                  <a:pt x="1936" y="1126"/>
                  <a:pt x="1929" y="1119"/>
                  <a:pt x="1921" y="1119"/>
                </a:cubicBezTo>
                <a:close/>
                <a:moveTo>
                  <a:pt x="1921" y="1152"/>
                </a:moveTo>
                <a:cubicBezTo>
                  <a:pt x="1913" y="1152"/>
                  <a:pt x="1906" y="1159"/>
                  <a:pt x="1906" y="1167"/>
                </a:cubicBezTo>
                <a:cubicBezTo>
                  <a:pt x="1906" y="1175"/>
                  <a:pt x="1913" y="1182"/>
                  <a:pt x="1921" y="1182"/>
                </a:cubicBezTo>
                <a:cubicBezTo>
                  <a:pt x="1929" y="1182"/>
                  <a:pt x="1936" y="1175"/>
                  <a:pt x="1936" y="1167"/>
                </a:cubicBezTo>
                <a:cubicBezTo>
                  <a:pt x="1936" y="1159"/>
                  <a:pt x="1929" y="1152"/>
                  <a:pt x="1921" y="1152"/>
                </a:cubicBezTo>
                <a:close/>
                <a:moveTo>
                  <a:pt x="1921" y="1185"/>
                </a:moveTo>
                <a:cubicBezTo>
                  <a:pt x="1913" y="1185"/>
                  <a:pt x="1906" y="1192"/>
                  <a:pt x="1906" y="1200"/>
                </a:cubicBezTo>
                <a:cubicBezTo>
                  <a:pt x="1906" y="1208"/>
                  <a:pt x="1913" y="1215"/>
                  <a:pt x="1921" y="1215"/>
                </a:cubicBezTo>
                <a:cubicBezTo>
                  <a:pt x="1929" y="1215"/>
                  <a:pt x="1936" y="1208"/>
                  <a:pt x="1936" y="1200"/>
                </a:cubicBezTo>
                <a:cubicBezTo>
                  <a:pt x="1936" y="1192"/>
                  <a:pt x="1929" y="1185"/>
                  <a:pt x="1921" y="1185"/>
                </a:cubicBezTo>
                <a:close/>
                <a:moveTo>
                  <a:pt x="1921" y="1218"/>
                </a:moveTo>
                <a:cubicBezTo>
                  <a:pt x="1913" y="1218"/>
                  <a:pt x="1906" y="1225"/>
                  <a:pt x="1906" y="1233"/>
                </a:cubicBezTo>
                <a:cubicBezTo>
                  <a:pt x="1906" y="1241"/>
                  <a:pt x="1913" y="1248"/>
                  <a:pt x="1921" y="1248"/>
                </a:cubicBezTo>
                <a:cubicBezTo>
                  <a:pt x="1929" y="1248"/>
                  <a:pt x="1936" y="1241"/>
                  <a:pt x="1936" y="1233"/>
                </a:cubicBezTo>
                <a:cubicBezTo>
                  <a:pt x="1936" y="1225"/>
                  <a:pt x="1929" y="1218"/>
                  <a:pt x="1921" y="1218"/>
                </a:cubicBezTo>
                <a:close/>
                <a:moveTo>
                  <a:pt x="1921" y="1251"/>
                </a:moveTo>
                <a:cubicBezTo>
                  <a:pt x="1913" y="1251"/>
                  <a:pt x="1906" y="1258"/>
                  <a:pt x="1906" y="1266"/>
                </a:cubicBezTo>
                <a:cubicBezTo>
                  <a:pt x="1906" y="1274"/>
                  <a:pt x="1913" y="1281"/>
                  <a:pt x="1921" y="1281"/>
                </a:cubicBezTo>
                <a:cubicBezTo>
                  <a:pt x="1929" y="1281"/>
                  <a:pt x="1936" y="1274"/>
                  <a:pt x="1936" y="1266"/>
                </a:cubicBezTo>
                <a:cubicBezTo>
                  <a:pt x="1936" y="1258"/>
                  <a:pt x="1929" y="1251"/>
                  <a:pt x="1921" y="1251"/>
                </a:cubicBezTo>
                <a:close/>
                <a:moveTo>
                  <a:pt x="1921" y="1284"/>
                </a:moveTo>
                <a:cubicBezTo>
                  <a:pt x="1913" y="1284"/>
                  <a:pt x="1906" y="1291"/>
                  <a:pt x="1906" y="1299"/>
                </a:cubicBezTo>
                <a:cubicBezTo>
                  <a:pt x="1906" y="1307"/>
                  <a:pt x="1913" y="1314"/>
                  <a:pt x="1921" y="1314"/>
                </a:cubicBezTo>
                <a:cubicBezTo>
                  <a:pt x="1929" y="1314"/>
                  <a:pt x="1936" y="1307"/>
                  <a:pt x="1936" y="1299"/>
                </a:cubicBezTo>
                <a:cubicBezTo>
                  <a:pt x="1936" y="1291"/>
                  <a:pt x="1929" y="1284"/>
                  <a:pt x="1921" y="1284"/>
                </a:cubicBezTo>
                <a:close/>
                <a:moveTo>
                  <a:pt x="1921" y="1317"/>
                </a:moveTo>
                <a:cubicBezTo>
                  <a:pt x="1913" y="1317"/>
                  <a:pt x="1906" y="1323"/>
                  <a:pt x="1906" y="1332"/>
                </a:cubicBezTo>
                <a:cubicBezTo>
                  <a:pt x="1906" y="1340"/>
                  <a:pt x="1913" y="1346"/>
                  <a:pt x="1921" y="1346"/>
                </a:cubicBezTo>
                <a:cubicBezTo>
                  <a:pt x="1929" y="1346"/>
                  <a:pt x="1936" y="1340"/>
                  <a:pt x="1936" y="1332"/>
                </a:cubicBezTo>
                <a:cubicBezTo>
                  <a:pt x="1936" y="1323"/>
                  <a:pt x="1929" y="1317"/>
                  <a:pt x="1921" y="1317"/>
                </a:cubicBezTo>
                <a:close/>
                <a:moveTo>
                  <a:pt x="1921" y="1350"/>
                </a:moveTo>
                <a:cubicBezTo>
                  <a:pt x="1913" y="1350"/>
                  <a:pt x="1906" y="1356"/>
                  <a:pt x="1906" y="1365"/>
                </a:cubicBezTo>
                <a:cubicBezTo>
                  <a:pt x="1906" y="1373"/>
                  <a:pt x="1913" y="1379"/>
                  <a:pt x="1921" y="1379"/>
                </a:cubicBezTo>
                <a:cubicBezTo>
                  <a:pt x="1929" y="1379"/>
                  <a:pt x="1936" y="1373"/>
                  <a:pt x="1936" y="1365"/>
                </a:cubicBezTo>
                <a:cubicBezTo>
                  <a:pt x="1936" y="1356"/>
                  <a:pt x="1929" y="1350"/>
                  <a:pt x="1921" y="1350"/>
                </a:cubicBezTo>
                <a:close/>
                <a:moveTo>
                  <a:pt x="1921" y="1383"/>
                </a:moveTo>
                <a:cubicBezTo>
                  <a:pt x="1913" y="1383"/>
                  <a:pt x="1906" y="1389"/>
                  <a:pt x="1906" y="1397"/>
                </a:cubicBezTo>
                <a:cubicBezTo>
                  <a:pt x="1906" y="1406"/>
                  <a:pt x="1913" y="1412"/>
                  <a:pt x="1921" y="1412"/>
                </a:cubicBezTo>
                <a:cubicBezTo>
                  <a:pt x="1929" y="1412"/>
                  <a:pt x="1936" y="1406"/>
                  <a:pt x="1936" y="1397"/>
                </a:cubicBezTo>
                <a:cubicBezTo>
                  <a:pt x="1936" y="1389"/>
                  <a:pt x="1929" y="1383"/>
                  <a:pt x="1921" y="1383"/>
                </a:cubicBezTo>
                <a:close/>
                <a:moveTo>
                  <a:pt x="1921" y="1416"/>
                </a:moveTo>
                <a:cubicBezTo>
                  <a:pt x="1913" y="1416"/>
                  <a:pt x="1906" y="1422"/>
                  <a:pt x="1906" y="1430"/>
                </a:cubicBezTo>
                <a:cubicBezTo>
                  <a:pt x="1906" y="1439"/>
                  <a:pt x="1913" y="1445"/>
                  <a:pt x="1921" y="1445"/>
                </a:cubicBezTo>
                <a:cubicBezTo>
                  <a:pt x="1929" y="1445"/>
                  <a:pt x="1936" y="1439"/>
                  <a:pt x="1936" y="1430"/>
                </a:cubicBezTo>
                <a:cubicBezTo>
                  <a:pt x="1936" y="1422"/>
                  <a:pt x="1929" y="1416"/>
                  <a:pt x="1921" y="1416"/>
                </a:cubicBezTo>
                <a:close/>
              </a:path>
            </a:pathLst>
          </a:custGeom>
          <a:solidFill>
            <a:srgbClr val="4D8C7B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 sz="135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782" y="3535680"/>
            <a:ext cx="11124441" cy="136550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lang="en-US" sz="1650" cap="none" dirty="0">
                <a:solidFill>
                  <a:srgbClr val="D9E4CA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33780" y="1929761"/>
            <a:ext cx="11119104" cy="14996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 algn="ctr">
              <a:defRPr lang="en-US" sz="2250" cap="none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 algn="ctr">
              <a:buClr>
                <a:schemeClr val="tx2">
                  <a:lumMod val="50000"/>
                </a:schemeClr>
              </a:buClr>
              <a:buSzPct val="9800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9E58EF-0FA9-4DA5-95BD-712A23885B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63651366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Gold">
    <p:bg>
      <p:bgPr>
        <a:solidFill>
          <a:srgbClr val="E39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782" y="3535680"/>
            <a:ext cx="11124441" cy="136550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lang="en-US" sz="1650" cap="none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33780" y="1929761"/>
            <a:ext cx="11119104" cy="14996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 algn="ctr">
              <a:defRPr lang="en-US" sz="2250" cap="none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 algn="ctr">
              <a:buClr>
                <a:schemeClr val="tx2">
                  <a:lumMod val="50000"/>
                </a:schemeClr>
              </a:buClr>
              <a:buSzPct val="9800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F06A7E-AA19-43E0-B209-B7AFD48797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940019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Gold PATTERN">
    <p:bg>
      <p:bgPr>
        <a:solidFill>
          <a:srgbClr val="E397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DBE68A10-E79D-4CFA-B216-26AF87FBA8C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6933" y="38100"/>
            <a:ext cx="12192000" cy="6819900"/>
          </a:xfrm>
          <a:custGeom>
            <a:avLst/>
            <a:gdLst>
              <a:gd name="T0" fmla="*/ 15 w 1936"/>
              <a:gd name="T1" fmla="*/ 1346 h 1445"/>
              <a:gd name="T2" fmla="*/ 48 w 1936"/>
              <a:gd name="T3" fmla="*/ 1218 h 1445"/>
              <a:gd name="T4" fmla="*/ 95 w 1936"/>
              <a:gd name="T5" fmla="*/ 1101 h 1445"/>
              <a:gd name="T6" fmla="*/ 99 w 1936"/>
              <a:gd name="T7" fmla="*/ 1002 h 1445"/>
              <a:gd name="T8" fmla="*/ 146 w 1936"/>
              <a:gd name="T9" fmla="*/ 856 h 1445"/>
              <a:gd name="T10" fmla="*/ 179 w 1936"/>
              <a:gd name="T11" fmla="*/ 787 h 1445"/>
              <a:gd name="T12" fmla="*/ 212 w 1936"/>
              <a:gd name="T13" fmla="*/ 658 h 1445"/>
              <a:gd name="T14" fmla="*/ 260 w 1936"/>
              <a:gd name="T15" fmla="*/ 542 h 1445"/>
              <a:gd name="T16" fmla="*/ 263 w 1936"/>
              <a:gd name="T17" fmla="*/ 443 h 1445"/>
              <a:gd name="T18" fmla="*/ 311 w 1936"/>
              <a:gd name="T19" fmla="*/ 296 h 1445"/>
              <a:gd name="T20" fmla="*/ 343 w 1936"/>
              <a:gd name="T21" fmla="*/ 227 h 1445"/>
              <a:gd name="T22" fmla="*/ 376 w 1936"/>
              <a:gd name="T23" fmla="*/ 99 h 1445"/>
              <a:gd name="T24" fmla="*/ 391 w 1936"/>
              <a:gd name="T25" fmla="*/ 1430 h 1445"/>
              <a:gd name="T26" fmla="*/ 394 w 1936"/>
              <a:gd name="T27" fmla="*/ 1332 h 1445"/>
              <a:gd name="T28" fmla="*/ 442 w 1936"/>
              <a:gd name="T29" fmla="*/ 1185 h 1445"/>
              <a:gd name="T30" fmla="*/ 475 w 1936"/>
              <a:gd name="T31" fmla="*/ 1116 h 1445"/>
              <a:gd name="T32" fmla="*/ 508 w 1936"/>
              <a:gd name="T33" fmla="*/ 988 h 1445"/>
              <a:gd name="T34" fmla="*/ 555 w 1936"/>
              <a:gd name="T35" fmla="*/ 871 h 1445"/>
              <a:gd name="T36" fmla="*/ 559 w 1936"/>
              <a:gd name="T37" fmla="*/ 772 h 1445"/>
              <a:gd name="T38" fmla="*/ 606 w 1936"/>
              <a:gd name="T39" fmla="*/ 625 h 1445"/>
              <a:gd name="T40" fmla="*/ 639 w 1936"/>
              <a:gd name="T41" fmla="*/ 556 h 1445"/>
              <a:gd name="T42" fmla="*/ 672 w 1936"/>
              <a:gd name="T43" fmla="*/ 428 h 1445"/>
              <a:gd name="T44" fmla="*/ 720 w 1936"/>
              <a:gd name="T45" fmla="*/ 311 h 1445"/>
              <a:gd name="T46" fmla="*/ 723 w 1936"/>
              <a:gd name="T47" fmla="*/ 212 h 1445"/>
              <a:gd name="T48" fmla="*/ 771 w 1936"/>
              <a:gd name="T49" fmla="*/ 66 h 1445"/>
              <a:gd name="T50" fmla="*/ 771 w 1936"/>
              <a:gd name="T51" fmla="*/ 1445 h 1445"/>
              <a:gd name="T52" fmla="*/ 804 w 1936"/>
              <a:gd name="T53" fmla="*/ 1317 h 1445"/>
              <a:gd name="T54" fmla="*/ 851 w 1936"/>
              <a:gd name="T55" fmla="*/ 1200 h 1445"/>
              <a:gd name="T56" fmla="*/ 854 w 1936"/>
              <a:gd name="T57" fmla="*/ 1101 h 1445"/>
              <a:gd name="T58" fmla="*/ 902 w 1936"/>
              <a:gd name="T59" fmla="*/ 955 h 1445"/>
              <a:gd name="T60" fmla="*/ 935 w 1936"/>
              <a:gd name="T61" fmla="*/ 886 h 1445"/>
              <a:gd name="T62" fmla="*/ 968 w 1936"/>
              <a:gd name="T63" fmla="*/ 757 h 1445"/>
              <a:gd name="T64" fmla="*/ 1015 w 1936"/>
              <a:gd name="T65" fmla="*/ 640 h 1445"/>
              <a:gd name="T66" fmla="*/ 1019 w 1936"/>
              <a:gd name="T67" fmla="*/ 542 h 1445"/>
              <a:gd name="T68" fmla="*/ 1066 w 1936"/>
              <a:gd name="T69" fmla="*/ 395 h 1445"/>
              <a:gd name="T70" fmla="*/ 1099 w 1936"/>
              <a:gd name="T71" fmla="*/ 326 h 1445"/>
              <a:gd name="T72" fmla="*/ 1132 w 1936"/>
              <a:gd name="T73" fmla="*/ 198 h 1445"/>
              <a:gd name="T74" fmla="*/ 1180 w 1936"/>
              <a:gd name="T75" fmla="*/ 81 h 1445"/>
              <a:gd name="T76" fmla="*/ 1150 w 1936"/>
              <a:gd name="T77" fmla="*/ 1430 h 1445"/>
              <a:gd name="T78" fmla="*/ 1198 w 1936"/>
              <a:gd name="T79" fmla="*/ 1284 h 1445"/>
              <a:gd name="T80" fmla="*/ 1231 w 1936"/>
              <a:gd name="T81" fmla="*/ 1215 h 1445"/>
              <a:gd name="T82" fmla="*/ 1264 w 1936"/>
              <a:gd name="T83" fmla="*/ 1086 h 1445"/>
              <a:gd name="T84" fmla="*/ 1311 w 1936"/>
              <a:gd name="T85" fmla="*/ 970 h 1445"/>
              <a:gd name="T86" fmla="*/ 1314 w 1936"/>
              <a:gd name="T87" fmla="*/ 871 h 1445"/>
              <a:gd name="T88" fmla="*/ 1362 w 1936"/>
              <a:gd name="T89" fmla="*/ 724 h 1445"/>
              <a:gd name="T90" fmla="*/ 1395 w 1936"/>
              <a:gd name="T91" fmla="*/ 655 h 1445"/>
              <a:gd name="T92" fmla="*/ 1428 w 1936"/>
              <a:gd name="T93" fmla="*/ 527 h 1445"/>
              <a:gd name="T94" fmla="*/ 1476 w 1936"/>
              <a:gd name="T95" fmla="*/ 410 h 1445"/>
              <a:gd name="T96" fmla="*/ 1479 w 1936"/>
              <a:gd name="T97" fmla="*/ 311 h 1445"/>
              <a:gd name="T98" fmla="*/ 1526 w 1936"/>
              <a:gd name="T99" fmla="*/ 165 h 1445"/>
              <a:gd name="T100" fmla="*/ 1559 w 1936"/>
              <a:gd name="T101" fmla="*/ 95 h 1445"/>
              <a:gd name="T102" fmla="*/ 1559 w 1936"/>
              <a:gd name="T103" fmla="*/ 1416 h 1445"/>
              <a:gd name="T104" fmla="*/ 1607 w 1936"/>
              <a:gd name="T105" fmla="*/ 1299 h 1445"/>
              <a:gd name="T106" fmla="*/ 1610 w 1936"/>
              <a:gd name="T107" fmla="*/ 1200 h 1445"/>
              <a:gd name="T108" fmla="*/ 1658 w 1936"/>
              <a:gd name="T109" fmla="*/ 1053 h 1445"/>
              <a:gd name="T110" fmla="*/ 1691 w 1936"/>
              <a:gd name="T111" fmla="*/ 984 h 1445"/>
              <a:gd name="T112" fmla="*/ 1724 w 1936"/>
              <a:gd name="T113" fmla="*/ 856 h 1445"/>
              <a:gd name="T114" fmla="*/ 1771 w 1936"/>
              <a:gd name="T115" fmla="*/ 739 h 1445"/>
              <a:gd name="T116" fmla="*/ 1775 w 1936"/>
              <a:gd name="T117" fmla="*/ 640 h 1445"/>
              <a:gd name="T118" fmla="*/ 1822 w 1936"/>
              <a:gd name="T119" fmla="*/ 494 h 1445"/>
              <a:gd name="T120" fmla="*/ 1855 w 1936"/>
              <a:gd name="T121" fmla="*/ 425 h 1445"/>
              <a:gd name="T122" fmla="*/ 1888 w 1936"/>
              <a:gd name="T123" fmla="*/ 296 h 1445"/>
              <a:gd name="T124" fmla="*/ 1936 w 1936"/>
              <a:gd name="T125" fmla="*/ 179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36" h="1445">
                <a:moveTo>
                  <a:pt x="30" y="15"/>
                </a:moveTo>
                <a:cubicBezTo>
                  <a:pt x="30" y="23"/>
                  <a:pt x="23" y="30"/>
                  <a:pt x="15" y="30"/>
                </a:cubicBezTo>
                <a:cubicBezTo>
                  <a:pt x="7" y="30"/>
                  <a:pt x="0" y="23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23" y="0"/>
                  <a:pt x="30" y="7"/>
                  <a:pt x="30" y="15"/>
                </a:cubicBezTo>
                <a:close/>
                <a:moveTo>
                  <a:pt x="15" y="33"/>
                </a:moveTo>
                <a:cubicBezTo>
                  <a:pt x="7" y="33"/>
                  <a:pt x="0" y="40"/>
                  <a:pt x="0" y="48"/>
                </a:cubicBezTo>
                <a:cubicBezTo>
                  <a:pt x="0" y="56"/>
                  <a:pt x="7" y="63"/>
                  <a:pt x="15" y="63"/>
                </a:cubicBezTo>
                <a:cubicBezTo>
                  <a:pt x="23" y="63"/>
                  <a:pt x="30" y="56"/>
                  <a:pt x="30" y="48"/>
                </a:cubicBezTo>
                <a:cubicBezTo>
                  <a:pt x="30" y="40"/>
                  <a:pt x="23" y="33"/>
                  <a:pt x="15" y="33"/>
                </a:cubicBezTo>
                <a:close/>
                <a:moveTo>
                  <a:pt x="15" y="66"/>
                </a:moveTo>
                <a:cubicBezTo>
                  <a:pt x="7" y="66"/>
                  <a:pt x="0" y="72"/>
                  <a:pt x="0" y="81"/>
                </a:cubicBezTo>
                <a:cubicBezTo>
                  <a:pt x="0" y="89"/>
                  <a:pt x="7" y="95"/>
                  <a:pt x="15" y="95"/>
                </a:cubicBezTo>
                <a:cubicBezTo>
                  <a:pt x="23" y="95"/>
                  <a:pt x="30" y="89"/>
                  <a:pt x="30" y="81"/>
                </a:cubicBezTo>
                <a:cubicBezTo>
                  <a:pt x="30" y="72"/>
                  <a:pt x="23" y="66"/>
                  <a:pt x="15" y="66"/>
                </a:cubicBezTo>
                <a:close/>
                <a:moveTo>
                  <a:pt x="15" y="99"/>
                </a:moveTo>
                <a:cubicBezTo>
                  <a:pt x="7" y="99"/>
                  <a:pt x="0" y="105"/>
                  <a:pt x="0" y="114"/>
                </a:cubicBezTo>
                <a:cubicBezTo>
                  <a:pt x="0" y="122"/>
                  <a:pt x="7" y="128"/>
                  <a:pt x="15" y="128"/>
                </a:cubicBezTo>
                <a:cubicBezTo>
                  <a:pt x="23" y="128"/>
                  <a:pt x="30" y="122"/>
                  <a:pt x="30" y="114"/>
                </a:cubicBezTo>
                <a:cubicBezTo>
                  <a:pt x="30" y="105"/>
                  <a:pt x="23" y="99"/>
                  <a:pt x="15" y="99"/>
                </a:cubicBezTo>
                <a:close/>
                <a:moveTo>
                  <a:pt x="15" y="132"/>
                </a:moveTo>
                <a:cubicBezTo>
                  <a:pt x="7" y="132"/>
                  <a:pt x="0" y="138"/>
                  <a:pt x="0" y="147"/>
                </a:cubicBezTo>
                <a:cubicBezTo>
                  <a:pt x="0" y="155"/>
                  <a:pt x="7" y="161"/>
                  <a:pt x="15" y="161"/>
                </a:cubicBezTo>
                <a:cubicBezTo>
                  <a:pt x="23" y="161"/>
                  <a:pt x="30" y="155"/>
                  <a:pt x="30" y="147"/>
                </a:cubicBezTo>
                <a:cubicBezTo>
                  <a:pt x="30" y="138"/>
                  <a:pt x="23" y="132"/>
                  <a:pt x="15" y="132"/>
                </a:cubicBezTo>
                <a:close/>
                <a:moveTo>
                  <a:pt x="15" y="165"/>
                </a:moveTo>
                <a:cubicBezTo>
                  <a:pt x="7" y="165"/>
                  <a:pt x="0" y="171"/>
                  <a:pt x="0" y="179"/>
                </a:cubicBezTo>
                <a:cubicBezTo>
                  <a:pt x="0" y="188"/>
                  <a:pt x="7" y="194"/>
                  <a:pt x="15" y="194"/>
                </a:cubicBezTo>
                <a:cubicBezTo>
                  <a:pt x="23" y="194"/>
                  <a:pt x="30" y="188"/>
                  <a:pt x="30" y="179"/>
                </a:cubicBezTo>
                <a:cubicBezTo>
                  <a:pt x="30" y="171"/>
                  <a:pt x="23" y="165"/>
                  <a:pt x="15" y="165"/>
                </a:cubicBezTo>
                <a:close/>
                <a:moveTo>
                  <a:pt x="15" y="198"/>
                </a:moveTo>
                <a:cubicBezTo>
                  <a:pt x="7" y="198"/>
                  <a:pt x="0" y="204"/>
                  <a:pt x="0" y="212"/>
                </a:cubicBezTo>
                <a:cubicBezTo>
                  <a:pt x="0" y="221"/>
                  <a:pt x="7" y="227"/>
                  <a:pt x="15" y="227"/>
                </a:cubicBezTo>
                <a:cubicBezTo>
                  <a:pt x="23" y="227"/>
                  <a:pt x="30" y="221"/>
                  <a:pt x="30" y="212"/>
                </a:cubicBezTo>
                <a:cubicBezTo>
                  <a:pt x="30" y="204"/>
                  <a:pt x="23" y="198"/>
                  <a:pt x="15" y="198"/>
                </a:cubicBezTo>
                <a:close/>
                <a:moveTo>
                  <a:pt x="15" y="230"/>
                </a:moveTo>
                <a:cubicBezTo>
                  <a:pt x="7" y="230"/>
                  <a:pt x="0" y="237"/>
                  <a:pt x="0" y="245"/>
                </a:cubicBezTo>
                <a:cubicBezTo>
                  <a:pt x="0" y="253"/>
                  <a:pt x="7" y="260"/>
                  <a:pt x="15" y="260"/>
                </a:cubicBezTo>
                <a:cubicBezTo>
                  <a:pt x="23" y="260"/>
                  <a:pt x="30" y="253"/>
                  <a:pt x="30" y="245"/>
                </a:cubicBezTo>
                <a:cubicBezTo>
                  <a:pt x="30" y="237"/>
                  <a:pt x="23" y="230"/>
                  <a:pt x="15" y="230"/>
                </a:cubicBezTo>
                <a:close/>
                <a:moveTo>
                  <a:pt x="15" y="263"/>
                </a:moveTo>
                <a:cubicBezTo>
                  <a:pt x="7" y="263"/>
                  <a:pt x="0" y="270"/>
                  <a:pt x="0" y="278"/>
                </a:cubicBezTo>
                <a:cubicBezTo>
                  <a:pt x="0" y="286"/>
                  <a:pt x="7" y="293"/>
                  <a:pt x="15" y="293"/>
                </a:cubicBezTo>
                <a:cubicBezTo>
                  <a:pt x="23" y="293"/>
                  <a:pt x="30" y="286"/>
                  <a:pt x="30" y="278"/>
                </a:cubicBezTo>
                <a:cubicBezTo>
                  <a:pt x="30" y="270"/>
                  <a:pt x="23" y="263"/>
                  <a:pt x="15" y="263"/>
                </a:cubicBezTo>
                <a:close/>
                <a:moveTo>
                  <a:pt x="15" y="296"/>
                </a:moveTo>
                <a:cubicBezTo>
                  <a:pt x="7" y="296"/>
                  <a:pt x="0" y="303"/>
                  <a:pt x="0" y="311"/>
                </a:cubicBezTo>
                <a:cubicBezTo>
                  <a:pt x="0" y="319"/>
                  <a:pt x="7" y="326"/>
                  <a:pt x="15" y="326"/>
                </a:cubicBezTo>
                <a:cubicBezTo>
                  <a:pt x="23" y="326"/>
                  <a:pt x="30" y="319"/>
                  <a:pt x="30" y="311"/>
                </a:cubicBezTo>
                <a:cubicBezTo>
                  <a:pt x="30" y="303"/>
                  <a:pt x="23" y="296"/>
                  <a:pt x="15" y="296"/>
                </a:cubicBezTo>
                <a:close/>
                <a:moveTo>
                  <a:pt x="15" y="329"/>
                </a:moveTo>
                <a:cubicBezTo>
                  <a:pt x="7" y="329"/>
                  <a:pt x="0" y="336"/>
                  <a:pt x="0" y="344"/>
                </a:cubicBezTo>
                <a:cubicBezTo>
                  <a:pt x="0" y="352"/>
                  <a:pt x="7" y="359"/>
                  <a:pt x="15" y="359"/>
                </a:cubicBezTo>
                <a:cubicBezTo>
                  <a:pt x="23" y="359"/>
                  <a:pt x="30" y="352"/>
                  <a:pt x="30" y="344"/>
                </a:cubicBezTo>
                <a:cubicBezTo>
                  <a:pt x="30" y="336"/>
                  <a:pt x="23" y="329"/>
                  <a:pt x="15" y="329"/>
                </a:cubicBezTo>
                <a:close/>
                <a:moveTo>
                  <a:pt x="15" y="362"/>
                </a:moveTo>
                <a:cubicBezTo>
                  <a:pt x="7" y="362"/>
                  <a:pt x="0" y="369"/>
                  <a:pt x="0" y="377"/>
                </a:cubicBezTo>
                <a:cubicBezTo>
                  <a:pt x="0" y="385"/>
                  <a:pt x="7" y="392"/>
                  <a:pt x="15" y="392"/>
                </a:cubicBezTo>
                <a:cubicBezTo>
                  <a:pt x="23" y="392"/>
                  <a:pt x="30" y="385"/>
                  <a:pt x="30" y="377"/>
                </a:cubicBezTo>
                <a:cubicBezTo>
                  <a:pt x="30" y="369"/>
                  <a:pt x="23" y="362"/>
                  <a:pt x="15" y="362"/>
                </a:cubicBezTo>
                <a:close/>
                <a:moveTo>
                  <a:pt x="15" y="395"/>
                </a:moveTo>
                <a:cubicBezTo>
                  <a:pt x="7" y="395"/>
                  <a:pt x="0" y="402"/>
                  <a:pt x="0" y="410"/>
                </a:cubicBezTo>
                <a:cubicBezTo>
                  <a:pt x="0" y="418"/>
                  <a:pt x="7" y="425"/>
                  <a:pt x="15" y="425"/>
                </a:cubicBezTo>
                <a:cubicBezTo>
                  <a:pt x="23" y="425"/>
                  <a:pt x="30" y="418"/>
                  <a:pt x="30" y="410"/>
                </a:cubicBezTo>
                <a:cubicBezTo>
                  <a:pt x="30" y="402"/>
                  <a:pt x="23" y="395"/>
                  <a:pt x="15" y="395"/>
                </a:cubicBezTo>
                <a:close/>
                <a:moveTo>
                  <a:pt x="15" y="428"/>
                </a:moveTo>
                <a:cubicBezTo>
                  <a:pt x="7" y="428"/>
                  <a:pt x="0" y="435"/>
                  <a:pt x="0" y="443"/>
                </a:cubicBezTo>
                <a:cubicBezTo>
                  <a:pt x="0" y="451"/>
                  <a:pt x="7" y="458"/>
                  <a:pt x="15" y="458"/>
                </a:cubicBezTo>
                <a:cubicBezTo>
                  <a:pt x="23" y="458"/>
                  <a:pt x="30" y="451"/>
                  <a:pt x="30" y="443"/>
                </a:cubicBezTo>
                <a:cubicBezTo>
                  <a:pt x="30" y="435"/>
                  <a:pt x="23" y="428"/>
                  <a:pt x="15" y="428"/>
                </a:cubicBezTo>
                <a:close/>
                <a:moveTo>
                  <a:pt x="15" y="461"/>
                </a:moveTo>
                <a:cubicBezTo>
                  <a:pt x="7" y="461"/>
                  <a:pt x="0" y="468"/>
                  <a:pt x="0" y="476"/>
                </a:cubicBezTo>
                <a:cubicBezTo>
                  <a:pt x="0" y="484"/>
                  <a:pt x="7" y="491"/>
                  <a:pt x="15" y="491"/>
                </a:cubicBezTo>
                <a:cubicBezTo>
                  <a:pt x="23" y="491"/>
                  <a:pt x="30" y="484"/>
                  <a:pt x="30" y="476"/>
                </a:cubicBezTo>
                <a:cubicBezTo>
                  <a:pt x="30" y="468"/>
                  <a:pt x="23" y="461"/>
                  <a:pt x="15" y="461"/>
                </a:cubicBezTo>
                <a:close/>
                <a:moveTo>
                  <a:pt x="15" y="494"/>
                </a:moveTo>
                <a:cubicBezTo>
                  <a:pt x="7" y="494"/>
                  <a:pt x="0" y="500"/>
                  <a:pt x="0" y="509"/>
                </a:cubicBezTo>
                <a:cubicBezTo>
                  <a:pt x="0" y="517"/>
                  <a:pt x="7" y="523"/>
                  <a:pt x="15" y="523"/>
                </a:cubicBezTo>
                <a:cubicBezTo>
                  <a:pt x="23" y="523"/>
                  <a:pt x="30" y="517"/>
                  <a:pt x="30" y="509"/>
                </a:cubicBezTo>
                <a:cubicBezTo>
                  <a:pt x="30" y="500"/>
                  <a:pt x="23" y="494"/>
                  <a:pt x="15" y="494"/>
                </a:cubicBezTo>
                <a:close/>
                <a:moveTo>
                  <a:pt x="15" y="527"/>
                </a:moveTo>
                <a:cubicBezTo>
                  <a:pt x="7" y="527"/>
                  <a:pt x="0" y="533"/>
                  <a:pt x="0" y="542"/>
                </a:cubicBezTo>
                <a:cubicBezTo>
                  <a:pt x="0" y="550"/>
                  <a:pt x="7" y="556"/>
                  <a:pt x="15" y="556"/>
                </a:cubicBezTo>
                <a:cubicBezTo>
                  <a:pt x="23" y="556"/>
                  <a:pt x="30" y="550"/>
                  <a:pt x="30" y="542"/>
                </a:cubicBezTo>
                <a:cubicBezTo>
                  <a:pt x="30" y="533"/>
                  <a:pt x="23" y="527"/>
                  <a:pt x="15" y="527"/>
                </a:cubicBezTo>
                <a:close/>
                <a:moveTo>
                  <a:pt x="15" y="560"/>
                </a:moveTo>
                <a:cubicBezTo>
                  <a:pt x="7" y="560"/>
                  <a:pt x="0" y="566"/>
                  <a:pt x="0" y="574"/>
                </a:cubicBezTo>
                <a:cubicBezTo>
                  <a:pt x="0" y="583"/>
                  <a:pt x="7" y="589"/>
                  <a:pt x="15" y="589"/>
                </a:cubicBezTo>
                <a:cubicBezTo>
                  <a:pt x="23" y="589"/>
                  <a:pt x="30" y="583"/>
                  <a:pt x="30" y="574"/>
                </a:cubicBezTo>
                <a:cubicBezTo>
                  <a:pt x="30" y="566"/>
                  <a:pt x="23" y="560"/>
                  <a:pt x="15" y="560"/>
                </a:cubicBezTo>
                <a:close/>
                <a:moveTo>
                  <a:pt x="15" y="593"/>
                </a:moveTo>
                <a:cubicBezTo>
                  <a:pt x="7" y="593"/>
                  <a:pt x="0" y="599"/>
                  <a:pt x="0" y="607"/>
                </a:cubicBezTo>
                <a:cubicBezTo>
                  <a:pt x="0" y="616"/>
                  <a:pt x="7" y="622"/>
                  <a:pt x="15" y="622"/>
                </a:cubicBezTo>
                <a:cubicBezTo>
                  <a:pt x="23" y="622"/>
                  <a:pt x="30" y="616"/>
                  <a:pt x="30" y="607"/>
                </a:cubicBezTo>
                <a:cubicBezTo>
                  <a:pt x="30" y="599"/>
                  <a:pt x="23" y="593"/>
                  <a:pt x="15" y="593"/>
                </a:cubicBezTo>
                <a:close/>
                <a:moveTo>
                  <a:pt x="15" y="625"/>
                </a:moveTo>
                <a:cubicBezTo>
                  <a:pt x="7" y="625"/>
                  <a:pt x="0" y="632"/>
                  <a:pt x="0" y="640"/>
                </a:cubicBezTo>
                <a:cubicBezTo>
                  <a:pt x="0" y="648"/>
                  <a:pt x="7" y="655"/>
                  <a:pt x="15" y="655"/>
                </a:cubicBezTo>
                <a:cubicBezTo>
                  <a:pt x="23" y="655"/>
                  <a:pt x="30" y="648"/>
                  <a:pt x="30" y="640"/>
                </a:cubicBezTo>
                <a:cubicBezTo>
                  <a:pt x="30" y="632"/>
                  <a:pt x="23" y="625"/>
                  <a:pt x="15" y="625"/>
                </a:cubicBezTo>
                <a:close/>
                <a:moveTo>
                  <a:pt x="15" y="658"/>
                </a:moveTo>
                <a:cubicBezTo>
                  <a:pt x="7" y="658"/>
                  <a:pt x="0" y="665"/>
                  <a:pt x="0" y="673"/>
                </a:cubicBezTo>
                <a:cubicBezTo>
                  <a:pt x="0" y="681"/>
                  <a:pt x="7" y="688"/>
                  <a:pt x="15" y="688"/>
                </a:cubicBezTo>
                <a:cubicBezTo>
                  <a:pt x="23" y="688"/>
                  <a:pt x="30" y="681"/>
                  <a:pt x="30" y="673"/>
                </a:cubicBezTo>
                <a:cubicBezTo>
                  <a:pt x="30" y="665"/>
                  <a:pt x="23" y="658"/>
                  <a:pt x="15" y="658"/>
                </a:cubicBezTo>
                <a:close/>
                <a:moveTo>
                  <a:pt x="15" y="691"/>
                </a:moveTo>
                <a:cubicBezTo>
                  <a:pt x="7" y="691"/>
                  <a:pt x="0" y="698"/>
                  <a:pt x="0" y="706"/>
                </a:cubicBezTo>
                <a:cubicBezTo>
                  <a:pt x="0" y="714"/>
                  <a:pt x="7" y="721"/>
                  <a:pt x="15" y="721"/>
                </a:cubicBezTo>
                <a:cubicBezTo>
                  <a:pt x="23" y="721"/>
                  <a:pt x="30" y="714"/>
                  <a:pt x="30" y="706"/>
                </a:cubicBezTo>
                <a:cubicBezTo>
                  <a:pt x="30" y="698"/>
                  <a:pt x="23" y="691"/>
                  <a:pt x="15" y="691"/>
                </a:cubicBezTo>
                <a:close/>
                <a:moveTo>
                  <a:pt x="15" y="724"/>
                </a:moveTo>
                <a:cubicBezTo>
                  <a:pt x="7" y="724"/>
                  <a:pt x="0" y="731"/>
                  <a:pt x="0" y="739"/>
                </a:cubicBezTo>
                <a:cubicBezTo>
                  <a:pt x="0" y="747"/>
                  <a:pt x="7" y="754"/>
                  <a:pt x="15" y="754"/>
                </a:cubicBezTo>
                <a:cubicBezTo>
                  <a:pt x="23" y="754"/>
                  <a:pt x="30" y="747"/>
                  <a:pt x="30" y="739"/>
                </a:cubicBezTo>
                <a:cubicBezTo>
                  <a:pt x="30" y="731"/>
                  <a:pt x="23" y="724"/>
                  <a:pt x="15" y="724"/>
                </a:cubicBezTo>
                <a:close/>
                <a:moveTo>
                  <a:pt x="15" y="757"/>
                </a:moveTo>
                <a:cubicBezTo>
                  <a:pt x="7" y="757"/>
                  <a:pt x="0" y="764"/>
                  <a:pt x="0" y="772"/>
                </a:cubicBezTo>
                <a:cubicBezTo>
                  <a:pt x="0" y="780"/>
                  <a:pt x="7" y="787"/>
                  <a:pt x="15" y="787"/>
                </a:cubicBezTo>
                <a:cubicBezTo>
                  <a:pt x="23" y="787"/>
                  <a:pt x="30" y="780"/>
                  <a:pt x="30" y="772"/>
                </a:cubicBezTo>
                <a:cubicBezTo>
                  <a:pt x="30" y="764"/>
                  <a:pt x="23" y="757"/>
                  <a:pt x="15" y="757"/>
                </a:cubicBezTo>
                <a:close/>
                <a:moveTo>
                  <a:pt x="15" y="790"/>
                </a:moveTo>
                <a:cubicBezTo>
                  <a:pt x="7" y="790"/>
                  <a:pt x="0" y="797"/>
                  <a:pt x="0" y="805"/>
                </a:cubicBezTo>
                <a:cubicBezTo>
                  <a:pt x="0" y="813"/>
                  <a:pt x="7" y="820"/>
                  <a:pt x="15" y="820"/>
                </a:cubicBezTo>
                <a:cubicBezTo>
                  <a:pt x="23" y="820"/>
                  <a:pt x="30" y="813"/>
                  <a:pt x="30" y="805"/>
                </a:cubicBezTo>
                <a:cubicBezTo>
                  <a:pt x="30" y="797"/>
                  <a:pt x="23" y="790"/>
                  <a:pt x="15" y="790"/>
                </a:cubicBezTo>
                <a:close/>
                <a:moveTo>
                  <a:pt x="15" y="823"/>
                </a:moveTo>
                <a:cubicBezTo>
                  <a:pt x="7" y="823"/>
                  <a:pt x="0" y="830"/>
                  <a:pt x="0" y="838"/>
                </a:cubicBezTo>
                <a:cubicBezTo>
                  <a:pt x="0" y="846"/>
                  <a:pt x="7" y="853"/>
                  <a:pt x="15" y="853"/>
                </a:cubicBezTo>
                <a:cubicBezTo>
                  <a:pt x="23" y="853"/>
                  <a:pt x="30" y="846"/>
                  <a:pt x="30" y="838"/>
                </a:cubicBezTo>
                <a:cubicBezTo>
                  <a:pt x="30" y="830"/>
                  <a:pt x="23" y="823"/>
                  <a:pt x="15" y="823"/>
                </a:cubicBezTo>
                <a:close/>
                <a:moveTo>
                  <a:pt x="15" y="856"/>
                </a:moveTo>
                <a:cubicBezTo>
                  <a:pt x="7" y="856"/>
                  <a:pt x="0" y="863"/>
                  <a:pt x="0" y="871"/>
                </a:cubicBezTo>
                <a:cubicBezTo>
                  <a:pt x="0" y="879"/>
                  <a:pt x="7" y="886"/>
                  <a:pt x="15" y="886"/>
                </a:cubicBezTo>
                <a:cubicBezTo>
                  <a:pt x="23" y="886"/>
                  <a:pt x="30" y="879"/>
                  <a:pt x="30" y="871"/>
                </a:cubicBezTo>
                <a:cubicBezTo>
                  <a:pt x="30" y="863"/>
                  <a:pt x="23" y="856"/>
                  <a:pt x="15" y="856"/>
                </a:cubicBezTo>
                <a:close/>
                <a:moveTo>
                  <a:pt x="15" y="889"/>
                </a:moveTo>
                <a:cubicBezTo>
                  <a:pt x="7" y="889"/>
                  <a:pt x="0" y="895"/>
                  <a:pt x="0" y="904"/>
                </a:cubicBezTo>
                <a:cubicBezTo>
                  <a:pt x="0" y="912"/>
                  <a:pt x="7" y="918"/>
                  <a:pt x="15" y="918"/>
                </a:cubicBezTo>
                <a:cubicBezTo>
                  <a:pt x="23" y="918"/>
                  <a:pt x="30" y="912"/>
                  <a:pt x="30" y="904"/>
                </a:cubicBezTo>
                <a:cubicBezTo>
                  <a:pt x="30" y="895"/>
                  <a:pt x="23" y="889"/>
                  <a:pt x="15" y="889"/>
                </a:cubicBezTo>
                <a:close/>
                <a:moveTo>
                  <a:pt x="15" y="922"/>
                </a:moveTo>
                <a:cubicBezTo>
                  <a:pt x="7" y="922"/>
                  <a:pt x="0" y="928"/>
                  <a:pt x="0" y="937"/>
                </a:cubicBezTo>
                <a:cubicBezTo>
                  <a:pt x="0" y="945"/>
                  <a:pt x="7" y="951"/>
                  <a:pt x="15" y="951"/>
                </a:cubicBezTo>
                <a:cubicBezTo>
                  <a:pt x="23" y="951"/>
                  <a:pt x="30" y="945"/>
                  <a:pt x="30" y="937"/>
                </a:cubicBezTo>
                <a:cubicBezTo>
                  <a:pt x="30" y="928"/>
                  <a:pt x="23" y="922"/>
                  <a:pt x="15" y="922"/>
                </a:cubicBezTo>
                <a:close/>
                <a:moveTo>
                  <a:pt x="15" y="955"/>
                </a:moveTo>
                <a:cubicBezTo>
                  <a:pt x="7" y="955"/>
                  <a:pt x="0" y="961"/>
                  <a:pt x="0" y="970"/>
                </a:cubicBezTo>
                <a:cubicBezTo>
                  <a:pt x="0" y="978"/>
                  <a:pt x="7" y="984"/>
                  <a:pt x="15" y="984"/>
                </a:cubicBezTo>
                <a:cubicBezTo>
                  <a:pt x="23" y="984"/>
                  <a:pt x="30" y="978"/>
                  <a:pt x="30" y="970"/>
                </a:cubicBezTo>
                <a:cubicBezTo>
                  <a:pt x="30" y="961"/>
                  <a:pt x="23" y="955"/>
                  <a:pt x="15" y="955"/>
                </a:cubicBezTo>
                <a:close/>
                <a:moveTo>
                  <a:pt x="15" y="988"/>
                </a:moveTo>
                <a:cubicBezTo>
                  <a:pt x="7" y="988"/>
                  <a:pt x="0" y="994"/>
                  <a:pt x="0" y="1002"/>
                </a:cubicBezTo>
                <a:cubicBezTo>
                  <a:pt x="0" y="1011"/>
                  <a:pt x="7" y="1017"/>
                  <a:pt x="15" y="1017"/>
                </a:cubicBezTo>
                <a:cubicBezTo>
                  <a:pt x="23" y="1017"/>
                  <a:pt x="30" y="1011"/>
                  <a:pt x="30" y="1002"/>
                </a:cubicBezTo>
                <a:cubicBezTo>
                  <a:pt x="30" y="994"/>
                  <a:pt x="23" y="988"/>
                  <a:pt x="15" y="988"/>
                </a:cubicBezTo>
                <a:close/>
                <a:moveTo>
                  <a:pt x="15" y="1021"/>
                </a:moveTo>
                <a:cubicBezTo>
                  <a:pt x="7" y="1021"/>
                  <a:pt x="0" y="1027"/>
                  <a:pt x="0" y="1035"/>
                </a:cubicBezTo>
                <a:cubicBezTo>
                  <a:pt x="0" y="1044"/>
                  <a:pt x="7" y="1050"/>
                  <a:pt x="15" y="1050"/>
                </a:cubicBezTo>
                <a:cubicBezTo>
                  <a:pt x="23" y="1050"/>
                  <a:pt x="30" y="1044"/>
                  <a:pt x="30" y="1035"/>
                </a:cubicBezTo>
                <a:cubicBezTo>
                  <a:pt x="30" y="1027"/>
                  <a:pt x="23" y="1021"/>
                  <a:pt x="15" y="1021"/>
                </a:cubicBezTo>
                <a:close/>
                <a:moveTo>
                  <a:pt x="15" y="1053"/>
                </a:moveTo>
                <a:cubicBezTo>
                  <a:pt x="7" y="1053"/>
                  <a:pt x="0" y="1060"/>
                  <a:pt x="0" y="1068"/>
                </a:cubicBezTo>
                <a:cubicBezTo>
                  <a:pt x="0" y="1076"/>
                  <a:pt x="7" y="1083"/>
                  <a:pt x="15" y="1083"/>
                </a:cubicBezTo>
                <a:cubicBezTo>
                  <a:pt x="23" y="1083"/>
                  <a:pt x="30" y="1076"/>
                  <a:pt x="30" y="1068"/>
                </a:cubicBezTo>
                <a:cubicBezTo>
                  <a:pt x="30" y="1060"/>
                  <a:pt x="23" y="1053"/>
                  <a:pt x="15" y="1053"/>
                </a:cubicBezTo>
                <a:close/>
                <a:moveTo>
                  <a:pt x="15" y="1086"/>
                </a:moveTo>
                <a:cubicBezTo>
                  <a:pt x="7" y="1086"/>
                  <a:pt x="0" y="1093"/>
                  <a:pt x="0" y="1101"/>
                </a:cubicBezTo>
                <a:cubicBezTo>
                  <a:pt x="0" y="1109"/>
                  <a:pt x="7" y="1116"/>
                  <a:pt x="15" y="1116"/>
                </a:cubicBezTo>
                <a:cubicBezTo>
                  <a:pt x="23" y="1116"/>
                  <a:pt x="30" y="1109"/>
                  <a:pt x="30" y="1101"/>
                </a:cubicBezTo>
                <a:cubicBezTo>
                  <a:pt x="30" y="1093"/>
                  <a:pt x="23" y="1086"/>
                  <a:pt x="15" y="1086"/>
                </a:cubicBezTo>
                <a:close/>
                <a:moveTo>
                  <a:pt x="15" y="1119"/>
                </a:moveTo>
                <a:cubicBezTo>
                  <a:pt x="7" y="1119"/>
                  <a:pt x="0" y="1126"/>
                  <a:pt x="0" y="1134"/>
                </a:cubicBezTo>
                <a:cubicBezTo>
                  <a:pt x="0" y="1142"/>
                  <a:pt x="7" y="1149"/>
                  <a:pt x="15" y="1149"/>
                </a:cubicBezTo>
                <a:cubicBezTo>
                  <a:pt x="23" y="1149"/>
                  <a:pt x="30" y="1142"/>
                  <a:pt x="30" y="1134"/>
                </a:cubicBezTo>
                <a:cubicBezTo>
                  <a:pt x="30" y="1126"/>
                  <a:pt x="23" y="1119"/>
                  <a:pt x="15" y="1119"/>
                </a:cubicBezTo>
                <a:close/>
                <a:moveTo>
                  <a:pt x="15" y="1152"/>
                </a:moveTo>
                <a:cubicBezTo>
                  <a:pt x="7" y="1152"/>
                  <a:pt x="0" y="1159"/>
                  <a:pt x="0" y="1167"/>
                </a:cubicBezTo>
                <a:cubicBezTo>
                  <a:pt x="0" y="1175"/>
                  <a:pt x="7" y="1182"/>
                  <a:pt x="15" y="1182"/>
                </a:cubicBezTo>
                <a:cubicBezTo>
                  <a:pt x="23" y="1182"/>
                  <a:pt x="30" y="1175"/>
                  <a:pt x="30" y="1167"/>
                </a:cubicBezTo>
                <a:cubicBezTo>
                  <a:pt x="30" y="1159"/>
                  <a:pt x="23" y="1152"/>
                  <a:pt x="15" y="1152"/>
                </a:cubicBezTo>
                <a:close/>
                <a:moveTo>
                  <a:pt x="15" y="1185"/>
                </a:moveTo>
                <a:cubicBezTo>
                  <a:pt x="7" y="1185"/>
                  <a:pt x="0" y="1192"/>
                  <a:pt x="0" y="1200"/>
                </a:cubicBezTo>
                <a:cubicBezTo>
                  <a:pt x="0" y="1208"/>
                  <a:pt x="7" y="1215"/>
                  <a:pt x="15" y="1215"/>
                </a:cubicBezTo>
                <a:cubicBezTo>
                  <a:pt x="23" y="1215"/>
                  <a:pt x="30" y="1208"/>
                  <a:pt x="30" y="1200"/>
                </a:cubicBezTo>
                <a:cubicBezTo>
                  <a:pt x="30" y="1192"/>
                  <a:pt x="23" y="1185"/>
                  <a:pt x="15" y="1185"/>
                </a:cubicBezTo>
                <a:close/>
                <a:moveTo>
                  <a:pt x="15" y="1218"/>
                </a:moveTo>
                <a:cubicBezTo>
                  <a:pt x="7" y="1218"/>
                  <a:pt x="0" y="1225"/>
                  <a:pt x="0" y="1233"/>
                </a:cubicBezTo>
                <a:cubicBezTo>
                  <a:pt x="0" y="1241"/>
                  <a:pt x="7" y="1248"/>
                  <a:pt x="15" y="1248"/>
                </a:cubicBezTo>
                <a:cubicBezTo>
                  <a:pt x="23" y="1248"/>
                  <a:pt x="30" y="1241"/>
                  <a:pt x="30" y="1233"/>
                </a:cubicBezTo>
                <a:cubicBezTo>
                  <a:pt x="30" y="1225"/>
                  <a:pt x="23" y="1218"/>
                  <a:pt x="15" y="1218"/>
                </a:cubicBezTo>
                <a:close/>
                <a:moveTo>
                  <a:pt x="15" y="1251"/>
                </a:moveTo>
                <a:cubicBezTo>
                  <a:pt x="7" y="1251"/>
                  <a:pt x="0" y="1258"/>
                  <a:pt x="0" y="1266"/>
                </a:cubicBezTo>
                <a:cubicBezTo>
                  <a:pt x="0" y="1274"/>
                  <a:pt x="7" y="1281"/>
                  <a:pt x="15" y="1281"/>
                </a:cubicBezTo>
                <a:cubicBezTo>
                  <a:pt x="23" y="1281"/>
                  <a:pt x="30" y="1274"/>
                  <a:pt x="30" y="1266"/>
                </a:cubicBezTo>
                <a:cubicBezTo>
                  <a:pt x="30" y="1258"/>
                  <a:pt x="23" y="1251"/>
                  <a:pt x="15" y="1251"/>
                </a:cubicBezTo>
                <a:close/>
                <a:moveTo>
                  <a:pt x="15" y="1284"/>
                </a:moveTo>
                <a:cubicBezTo>
                  <a:pt x="7" y="1284"/>
                  <a:pt x="0" y="1291"/>
                  <a:pt x="0" y="1299"/>
                </a:cubicBezTo>
                <a:cubicBezTo>
                  <a:pt x="0" y="1307"/>
                  <a:pt x="7" y="1314"/>
                  <a:pt x="15" y="1314"/>
                </a:cubicBezTo>
                <a:cubicBezTo>
                  <a:pt x="23" y="1314"/>
                  <a:pt x="30" y="1307"/>
                  <a:pt x="30" y="1299"/>
                </a:cubicBezTo>
                <a:cubicBezTo>
                  <a:pt x="30" y="1291"/>
                  <a:pt x="23" y="1284"/>
                  <a:pt x="15" y="1284"/>
                </a:cubicBezTo>
                <a:close/>
                <a:moveTo>
                  <a:pt x="15" y="1317"/>
                </a:moveTo>
                <a:cubicBezTo>
                  <a:pt x="7" y="1317"/>
                  <a:pt x="0" y="1323"/>
                  <a:pt x="0" y="1332"/>
                </a:cubicBezTo>
                <a:cubicBezTo>
                  <a:pt x="0" y="1340"/>
                  <a:pt x="7" y="1346"/>
                  <a:pt x="15" y="1346"/>
                </a:cubicBezTo>
                <a:cubicBezTo>
                  <a:pt x="23" y="1346"/>
                  <a:pt x="30" y="1340"/>
                  <a:pt x="30" y="1332"/>
                </a:cubicBezTo>
                <a:cubicBezTo>
                  <a:pt x="30" y="1323"/>
                  <a:pt x="23" y="1317"/>
                  <a:pt x="15" y="1317"/>
                </a:cubicBezTo>
                <a:close/>
                <a:moveTo>
                  <a:pt x="15" y="1350"/>
                </a:moveTo>
                <a:cubicBezTo>
                  <a:pt x="7" y="1350"/>
                  <a:pt x="0" y="1356"/>
                  <a:pt x="0" y="1365"/>
                </a:cubicBezTo>
                <a:cubicBezTo>
                  <a:pt x="0" y="1373"/>
                  <a:pt x="7" y="1379"/>
                  <a:pt x="15" y="1379"/>
                </a:cubicBezTo>
                <a:cubicBezTo>
                  <a:pt x="23" y="1379"/>
                  <a:pt x="30" y="1373"/>
                  <a:pt x="30" y="1365"/>
                </a:cubicBezTo>
                <a:cubicBezTo>
                  <a:pt x="30" y="1356"/>
                  <a:pt x="23" y="1350"/>
                  <a:pt x="15" y="1350"/>
                </a:cubicBezTo>
                <a:close/>
                <a:moveTo>
                  <a:pt x="15" y="1383"/>
                </a:moveTo>
                <a:cubicBezTo>
                  <a:pt x="7" y="1383"/>
                  <a:pt x="0" y="1389"/>
                  <a:pt x="0" y="1397"/>
                </a:cubicBezTo>
                <a:cubicBezTo>
                  <a:pt x="0" y="1406"/>
                  <a:pt x="7" y="1412"/>
                  <a:pt x="15" y="1412"/>
                </a:cubicBezTo>
                <a:cubicBezTo>
                  <a:pt x="23" y="1412"/>
                  <a:pt x="30" y="1406"/>
                  <a:pt x="30" y="1397"/>
                </a:cubicBezTo>
                <a:cubicBezTo>
                  <a:pt x="30" y="1389"/>
                  <a:pt x="23" y="1383"/>
                  <a:pt x="15" y="1383"/>
                </a:cubicBezTo>
                <a:close/>
                <a:moveTo>
                  <a:pt x="15" y="1416"/>
                </a:moveTo>
                <a:cubicBezTo>
                  <a:pt x="7" y="1416"/>
                  <a:pt x="0" y="1422"/>
                  <a:pt x="0" y="1430"/>
                </a:cubicBezTo>
                <a:cubicBezTo>
                  <a:pt x="0" y="1439"/>
                  <a:pt x="7" y="1445"/>
                  <a:pt x="15" y="1445"/>
                </a:cubicBezTo>
                <a:cubicBezTo>
                  <a:pt x="23" y="1445"/>
                  <a:pt x="30" y="1439"/>
                  <a:pt x="30" y="1430"/>
                </a:cubicBezTo>
                <a:cubicBezTo>
                  <a:pt x="30" y="1422"/>
                  <a:pt x="23" y="1416"/>
                  <a:pt x="15" y="1416"/>
                </a:cubicBezTo>
                <a:close/>
                <a:moveTo>
                  <a:pt x="48" y="0"/>
                </a:moveTo>
                <a:cubicBezTo>
                  <a:pt x="39" y="0"/>
                  <a:pt x="33" y="7"/>
                  <a:pt x="33" y="15"/>
                </a:cubicBezTo>
                <a:cubicBezTo>
                  <a:pt x="33" y="23"/>
                  <a:pt x="39" y="30"/>
                  <a:pt x="48" y="30"/>
                </a:cubicBezTo>
                <a:cubicBezTo>
                  <a:pt x="56" y="30"/>
                  <a:pt x="62" y="23"/>
                  <a:pt x="62" y="15"/>
                </a:cubicBezTo>
                <a:cubicBezTo>
                  <a:pt x="62" y="7"/>
                  <a:pt x="56" y="0"/>
                  <a:pt x="48" y="0"/>
                </a:cubicBezTo>
                <a:close/>
                <a:moveTo>
                  <a:pt x="48" y="33"/>
                </a:moveTo>
                <a:cubicBezTo>
                  <a:pt x="39" y="33"/>
                  <a:pt x="33" y="40"/>
                  <a:pt x="33" y="48"/>
                </a:cubicBezTo>
                <a:cubicBezTo>
                  <a:pt x="33" y="56"/>
                  <a:pt x="39" y="63"/>
                  <a:pt x="48" y="63"/>
                </a:cubicBezTo>
                <a:cubicBezTo>
                  <a:pt x="56" y="63"/>
                  <a:pt x="62" y="56"/>
                  <a:pt x="62" y="48"/>
                </a:cubicBezTo>
                <a:cubicBezTo>
                  <a:pt x="62" y="40"/>
                  <a:pt x="56" y="33"/>
                  <a:pt x="48" y="33"/>
                </a:cubicBezTo>
                <a:close/>
                <a:moveTo>
                  <a:pt x="48" y="66"/>
                </a:moveTo>
                <a:cubicBezTo>
                  <a:pt x="39" y="66"/>
                  <a:pt x="33" y="72"/>
                  <a:pt x="33" y="81"/>
                </a:cubicBezTo>
                <a:cubicBezTo>
                  <a:pt x="33" y="89"/>
                  <a:pt x="39" y="95"/>
                  <a:pt x="48" y="95"/>
                </a:cubicBezTo>
                <a:cubicBezTo>
                  <a:pt x="56" y="95"/>
                  <a:pt x="62" y="89"/>
                  <a:pt x="62" y="81"/>
                </a:cubicBezTo>
                <a:cubicBezTo>
                  <a:pt x="62" y="72"/>
                  <a:pt x="56" y="66"/>
                  <a:pt x="48" y="66"/>
                </a:cubicBezTo>
                <a:close/>
                <a:moveTo>
                  <a:pt x="48" y="99"/>
                </a:moveTo>
                <a:cubicBezTo>
                  <a:pt x="39" y="99"/>
                  <a:pt x="33" y="105"/>
                  <a:pt x="33" y="114"/>
                </a:cubicBezTo>
                <a:cubicBezTo>
                  <a:pt x="33" y="122"/>
                  <a:pt x="39" y="128"/>
                  <a:pt x="48" y="128"/>
                </a:cubicBezTo>
                <a:cubicBezTo>
                  <a:pt x="56" y="128"/>
                  <a:pt x="62" y="122"/>
                  <a:pt x="62" y="114"/>
                </a:cubicBezTo>
                <a:cubicBezTo>
                  <a:pt x="62" y="105"/>
                  <a:pt x="56" y="99"/>
                  <a:pt x="48" y="99"/>
                </a:cubicBezTo>
                <a:close/>
                <a:moveTo>
                  <a:pt x="48" y="132"/>
                </a:moveTo>
                <a:cubicBezTo>
                  <a:pt x="39" y="132"/>
                  <a:pt x="33" y="138"/>
                  <a:pt x="33" y="147"/>
                </a:cubicBezTo>
                <a:cubicBezTo>
                  <a:pt x="33" y="155"/>
                  <a:pt x="39" y="161"/>
                  <a:pt x="48" y="161"/>
                </a:cubicBezTo>
                <a:cubicBezTo>
                  <a:pt x="56" y="161"/>
                  <a:pt x="62" y="155"/>
                  <a:pt x="62" y="147"/>
                </a:cubicBezTo>
                <a:cubicBezTo>
                  <a:pt x="62" y="138"/>
                  <a:pt x="56" y="132"/>
                  <a:pt x="48" y="132"/>
                </a:cubicBezTo>
                <a:close/>
                <a:moveTo>
                  <a:pt x="48" y="165"/>
                </a:moveTo>
                <a:cubicBezTo>
                  <a:pt x="39" y="165"/>
                  <a:pt x="33" y="171"/>
                  <a:pt x="33" y="179"/>
                </a:cubicBezTo>
                <a:cubicBezTo>
                  <a:pt x="33" y="188"/>
                  <a:pt x="39" y="194"/>
                  <a:pt x="48" y="194"/>
                </a:cubicBezTo>
                <a:cubicBezTo>
                  <a:pt x="56" y="194"/>
                  <a:pt x="62" y="188"/>
                  <a:pt x="62" y="179"/>
                </a:cubicBezTo>
                <a:cubicBezTo>
                  <a:pt x="62" y="171"/>
                  <a:pt x="56" y="165"/>
                  <a:pt x="48" y="165"/>
                </a:cubicBezTo>
                <a:close/>
                <a:moveTo>
                  <a:pt x="48" y="198"/>
                </a:moveTo>
                <a:cubicBezTo>
                  <a:pt x="39" y="198"/>
                  <a:pt x="33" y="204"/>
                  <a:pt x="33" y="212"/>
                </a:cubicBezTo>
                <a:cubicBezTo>
                  <a:pt x="33" y="221"/>
                  <a:pt x="39" y="227"/>
                  <a:pt x="48" y="227"/>
                </a:cubicBezTo>
                <a:cubicBezTo>
                  <a:pt x="56" y="227"/>
                  <a:pt x="62" y="221"/>
                  <a:pt x="62" y="212"/>
                </a:cubicBezTo>
                <a:cubicBezTo>
                  <a:pt x="62" y="204"/>
                  <a:pt x="56" y="198"/>
                  <a:pt x="48" y="198"/>
                </a:cubicBezTo>
                <a:close/>
                <a:moveTo>
                  <a:pt x="48" y="230"/>
                </a:moveTo>
                <a:cubicBezTo>
                  <a:pt x="39" y="230"/>
                  <a:pt x="33" y="237"/>
                  <a:pt x="33" y="245"/>
                </a:cubicBezTo>
                <a:cubicBezTo>
                  <a:pt x="33" y="253"/>
                  <a:pt x="39" y="260"/>
                  <a:pt x="48" y="260"/>
                </a:cubicBezTo>
                <a:cubicBezTo>
                  <a:pt x="56" y="260"/>
                  <a:pt x="62" y="253"/>
                  <a:pt x="62" y="245"/>
                </a:cubicBezTo>
                <a:cubicBezTo>
                  <a:pt x="62" y="237"/>
                  <a:pt x="56" y="230"/>
                  <a:pt x="48" y="230"/>
                </a:cubicBezTo>
                <a:close/>
                <a:moveTo>
                  <a:pt x="48" y="263"/>
                </a:moveTo>
                <a:cubicBezTo>
                  <a:pt x="39" y="263"/>
                  <a:pt x="33" y="270"/>
                  <a:pt x="33" y="278"/>
                </a:cubicBezTo>
                <a:cubicBezTo>
                  <a:pt x="33" y="286"/>
                  <a:pt x="39" y="293"/>
                  <a:pt x="48" y="293"/>
                </a:cubicBezTo>
                <a:cubicBezTo>
                  <a:pt x="56" y="293"/>
                  <a:pt x="62" y="286"/>
                  <a:pt x="62" y="278"/>
                </a:cubicBezTo>
                <a:cubicBezTo>
                  <a:pt x="62" y="270"/>
                  <a:pt x="56" y="263"/>
                  <a:pt x="48" y="263"/>
                </a:cubicBezTo>
                <a:close/>
                <a:moveTo>
                  <a:pt x="48" y="296"/>
                </a:moveTo>
                <a:cubicBezTo>
                  <a:pt x="39" y="296"/>
                  <a:pt x="33" y="303"/>
                  <a:pt x="33" y="311"/>
                </a:cubicBezTo>
                <a:cubicBezTo>
                  <a:pt x="33" y="319"/>
                  <a:pt x="39" y="326"/>
                  <a:pt x="48" y="326"/>
                </a:cubicBezTo>
                <a:cubicBezTo>
                  <a:pt x="56" y="326"/>
                  <a:pt x="62" y="319"/>
                  <a:pt x="62" y="311"/>
                </a:cubicBezTo>
                <a:cubicBezTo>
                  <a:pt x="62" y="303"/>
                  <a:pt x="56" y="296"/>
                  <a:pt x="48" y="296"/>
                </a:cubicBezTo>
                <a:close/>
                <a:moveTo>
                  <a:pt x="48" y="329"/>
                </a:moveTo>
                <a:cubicBezTo>
                  <a:pt x="39" y="329"/>
                  <a:pt x="33" y="336"/>
                  <a:pt x="33" y="344"/>
                </a:cubicBezTo>
                <a:cubicBezTo>
                  <a:pt x="33" y="352"/>
                  <a:pt x="39" y="359"/>
                  <a:pt x="48" y="359"/>
                </a:cubicBezTo>
                <a:cubicBezTo>
                  <a:pt x="56" y="359"/>
                  <a:pt x="62" y="352"/>
                  <a:pt x="62" y="344"/>
                </a:cubicBezTo>
                <a:cubicBezTo>
                  <a:pt x="62" y="336"/>
                  <a:pt x="56" y="329"/>
                  <a:pt x="48" y="329"/>
                </a:cubicBezTo>
                <a:close/>
                <a:moveTo>
                  <a:pt x="48" y="362"/>
                </a:moveTo>
                <a:cubicBezTo>
                  <a:pt x="39" y="362"/>
                  <a:pt x="33" y="369"/>
                  <a:pt x="33" y="377"/>
                </a:cubicBezTo>
                <a:cubicBezTo>
                  <a:pt x="33" y="385"/>
                  <a:pt x="39" y="392"/>
                  <a:pt x="48" y="392"/>
                </a:cubicBezTo>
                <a:cubicBezTo>
                  <a:pt x="56" y="392"/>
                  <a:pt x="62" y="385"/>
                  <a:pt x="62" y="377"/>
                </a:cubicBezTo>
                <a:cubicBezTo>
                  <a:pt x="62" y="369"/>
                  <a:pt x="56" y="362"/>
                  <a:pt x="48" y="362"/>
                </a:cubicBezTo>
                <a:close/>
                <a:moveTo>
                  <a:pt x="48" y="395"/>
                </a:moveTo>
                <a:cubicBezTo>
                  <a:pt x="39" y="395"/>
                  <a:pt x="33" y="402"/>
                  <a:pt x="33" y="410"/>
                </a:cubicBezTo>
                <a:cubicBezTo>
                  <a:pt x="33" y="418"/>
                  <a:pt x="39" y="425"/>
                  <a:pt x="48" y="425"/>
                </a:cubicBezTo>
                <a:cubicBezTo>
                  <a:pt x="56" y="425"/>
                  <a:pt x="62" y="418"/>
                  <a:pt x="62" y="410"/>
                </a:cubicBezTo>
                <a:cubicBezTo>
                  <a:pt x="62" y="402"/>
                  <a:pt x="56" y="395"/>
                  <a:pt x="48" y="395"/>
                </a:cubicBezTo>
                <a:close/>
                <a:moveTo>
                  <a:pt x="48" y="428"/>
                </a:moveTo>
                <a:cubicBezTo>
                  <a:pt x="39" y="428"/>
                  <a:pt x="33" y="435"/>
                  <a:pt x="33" y="443"/>
                </a:cubicBezTo>
                <a:cubicBezTo>
                  <a:pt x="33" y="451"/>
                  <a:pt x="39" y="458"/>
                  <a:pt x="48" y="458"/>
                </a:cubicBezTo>
                <a:cubicBezTo>
                  <a:pt x="56" y="458"/>
                  <a:pt x="62" y="451"/>
                  <a:pt x="62" y="443"/>
                </a:cubicBezTo>
                <a:cubicBezTo>
                  <a:pt x="62" y="435"/>
                  <a:pt x="56" y="428"/>
                  <a:pt x="48" y="428"/>
                </a:cubicBezTo>
                <a:close/>
                <a:moveTo>
                  <a:pt x="48" y="461"/>
                </a:moveTo>
                <a:cubicBezTo>
                  <a:pt x="39" y="461"/>
                  <a:pt x="33" y="468"/>
                  <a:pt x="33" y="476"/>
                </a:cubicBezTo>
                <a:cubicBezTo>
                  <a:pt x="33" y="484"/>
                  <a:pt x="39" y="491"/>
                  <a:pt x="48" y="491"/>
                </a:cubicBezTo>
                <a:cubicBezTo>
                  <a:pt x="56" y="491"/>
                  <a:pt x="62" y="484"/>
                  <a:pt x="62" y="476"/>
                </a:cubicBezTo>
                <a:cubicBezTo>
                  <a:pt x="62" y="468"/>
                  <a:pt x="56" y="461"/>
                  <a:pt x="48" y="461"/>
                </a:cubicBezTo>
                <a:close/>
                <a:moveTo>
                  <a:pt x="48" y="494"/>
                </a:moveTo>
                <a:cubicBezTo>
                  <a:pt x="39" y="494"/>
                  <a:pt x="33" y="500"/>
                  <a:pt x="33" y="509"/>
                </a:cubicBezTo>
                <a:cubicBezTo>
                  <a:pt x="33" y="517"/>
                  <a:pt x="39" y="523"/>
                  <a:pt x="48" y="523"/>
                </a:cubicBezTo>
                <a:cubicBezTo>
                  <a:pt x="56" y="523"/>
                  <a:pt x="62" y="517"/>
                  <a:pt x="62" y="509"/>
                </a:cubicBezTo>
                <a:cubicBezTo>
                  <a:pt x="62" y="500"/>
                  <a:pt x="56" y="494"/>
                  <a:pt x="48" y="494"/>
                </a:cubicBezTo>
                <a:close/>
                <a:moveTo>
                  <a:pt x="48" y="527"/>
                </a:moveTo>
                <a:cubicBezTo>
                  <a:pt x="39" y="527"/>
                  <a:pt x="33" y="533"/>
                  <a:pt x="33" y="542"/>
                </a:cubicBezTo>
                <a:cubicBezTo>
                  <a:pt x="33" y="550"/>
                  <a:pt x="39" y="556"/>
                  <a:pt x="48" y="556"/>
                </a:cubicBezTo>
                <a:cubicBezTo>
                  <a:pt x="56" y="556"/>
                  <a:pt x="62" y="550"/>
                  <a:pt x="62" y="542"/>
                </a:cubicBezTo>
                <a:cubicBezTo>
                  <a:pt x="62" y="533"/>
                  <a:pt x="56" y="527"/>
                  <a:pt x="48" y="527"/>
                </a:cubicBezTo>
                <a:close/>
                <a:moveTo>
                  <a:pt x="48" y="560"/>
                </a:moveTo>
                <a:cubicBezTo>
                  <a:pt x="39" y="560"/>
                  <a:pt x="33" y="566"/>
                  <a:pt x="33" y="574"/>
                </a:cubicBezTo>
                <a:cubicBezTo>
                  <a:pt x="33" y="583"/>
                  <a:pt x="39" y="589"/>
                  <a:pt x="48" y="589"/>
                </a:cubicBezTo>
                <a:cubicBezTo>
                  <a:pt x="56" y="589"/>
                  <a:pt x="62" y="583"/>
                  <a:pt x="62" y="574"/>
                </a:cubicBezTo>
                <a:cubicBezTo>
                  <a:pt x="62" y="566"/>
                  <a:pt x="56" y="560"/>
                  <a:pt x="48" y="560"/>
                </a:cubicBezTo>
                <a:close/>
                <a:moveTo>
                  <a:pt x="48" y="593"/>
                </a:moveTo>
                <a:cubicBezTo>
                  <a:pt x="39" y="593"/>
                  <a:pt x="33" y="599"/>
                  <a:pt x="33" y="607"/>
                </a:cubicBezTo>
                <a:cubicBezTo>
                  <a:pt x="33" y="616"/>
                  <a:pt x="39" y="622"/>
                  <a:pt x="48" y="622"/>
                </a:cubicBezTo>
                <a:cubicBezTo>
                  <a:pt x="56" y="622"/>
                  <a:pt x="62" y="616"/>
                  <a:pt x="62" y="607"/>
                </a:cubicBezTo>
                <a:cubicBezTo>
                  <a:pt x="62" y="599"/>
                  <a:pt x="56" y="593"/>
                  <a:pt x="48" y="593"/>
                </a:cubicBezTo>
                <a:close/>
                <a:moveTo>
                  <a:pt x="48" y="625"/>
                </a:moveTo>
                <a:cubicBezTo>
                  <a:pt x="39" y="625"/>
                  <a:pt x="33" y="632"/>
                  <a:pt x="33" y="640"/>
                </a:cubicBezTo>
                <a:cubicBezTo>
                  <a:pt x="33" y="648"/>
                  <a:pt x="39" y="655"/>
                  <a:pt x="48" y="655"/>
                </a:cubicBezTo>
                <a:cubicBezTo>
                  <a:pt x="56" y="655"/>
                  <a:pt x="62" y="648"/>
                  <a:pt x="62" y="640"/>
                </a:cubicBezTo>
                <a:cubicBezTo>
                  <a:pt x="62" y="632"/>
                  <a:pt x="56" y="625"/>
                  <a:pt x="48" y="625"/>
                </a:cubicBezTo>
                <a:close/>
                <a:moveTo>
                  <a:pt x="48" y="658"/>
                </a:moveTo>
                <a:cubicBezTo>
                  <a:pt x="39" y="658"/>
                  <a:pt x="33" y="665"/>
                  <a:pt x="33" y="673"/>
                </a:cubicBezTo>
                <a:cubicBezTo>
                  <a:pt x="33" y="681"/>
                  <a:pt x="39" y="688"/>
                  <a:pt x="48" y="688"/>
                </a:cubicBezTo>
                <a:cubicBezTo>
                  <a:pt x="56" y="688"/>
                  <a:pt x="62" y="681"/>
                  <a:pt x="62" y="673"/>
                </a:cubicBezTo>
                <a:cubicBezTo>
                  <a:pt x="62" y="665"/>
                  <a:pt x="56" y="658"/>
                  <a:pt x="48" y="658"/>
                </a:cubicBezTo>
                <a:close/>
                <a:moveTo>
                  <a:pt x="48" y="691"/>
                </a:moveTo>
                <a:cubicBezTo>
                  <a:pt x="39" y="691"/>
                  <a:pt x="33" y="698"/>
                  <a:pt x="33" y="706"/>
                </a:cubicBezTo>
                <a:cubicBezTo>
                  <a:pt x="33" y="714"/>
                  <a:pt x="39" y="721"/>
                  <a:pt x="48" y="721"/>
                </a:cubicBezTo>
                <a:cubicBezTo>
                  <a:pt x="56" y="721"/>
                  <a:pt x="62" y="714"/>
                  <a:pt x="62" y="706"/>
                </a:cubicBezTo>
                <a:cubicBezTo>
                  <a:pt x="62" y="698"/>
                  <a:pt x="56" y="691"/>
                  <a:pt x="48" y="691"/>
                </a:cubicBezTo>
                <a:close/>
                <a:moveTo>
                  <a:pt x="48" y="724"/>
                </a:moveTo>
                <a:cubicBezTo>
                  <a:pt x="39" y="724"/>
                  <a:pt x="33" y="731"/>
                  <a:pt x="33" y="739"/>
                </a:cubicBezTo>
                <a:cubicBezTo>
                  <a:pt x="33" y="747"/>
                  <a:pt x="39" y="754"/>
                  <a:pt x="48" y="754"/>
                </a:cubicBezTo>
                <a:cubicBezTo>
                  <a:pt x="56" y="754"/>
                  <a:pt x="62" y="747"/>
                  <a:pt x="62" y="739"/>
                </a:cubicBezTo>
                <a:cubicBezTo>
                  <a:pt x="62" y="731"/>
                  <a:pt x="56" y="724"/>
                  <a:pt x="48" y="724"/>
                </a:cubicBezTo>
                <a:close/>
                <a:moveTo>
                  <a:pt x="48" y="757"/>
                </a:moveTo>
                <a:cubicBezTo>
                  <a:pt x="39" y="757"/>
                  <a:pt x="33" y="764"/>
                  <a:pt x="33" y="772"/>
                </a:cubicBezTo>
                <a:cubicBezTo>
                  <a:pt x="33" y="780"/>
                  <a:pt x="39" y="787"/>
                  <a:pt x="48" y="787"/>
                </a:cubicBezTo>
                <a:cubicBezTo>
                  <a:pt x="56" y="787"/>
                  <a:pt x="62" y="780"/>
                  <a:pt x="62" y="772"/>
                </a:cubicBezTo>
                <a:cubicBezTo>
                  <a:pt x="62" y="764"/>
                  <a:pt x="56" y="757"/>
                  <a:pt x="48" y="757"/>
                </a:cubicBezTo>
                <a:close/>
                <a:moveTo>
                  <a:pt x="48" y="790"/>
                </a:moveTo>
                <a:cubicBezTo>
                  <a:pt x="39" y="790"/>
                  <a:pt x="33" y="797"/>
                  <a:pt x="33" y="805"/>
                </a:cubicBezTo>
                <a:cubicBezTo>
                  <a:pt x="33" y="813"/>
                  <a:pt x="39" y="820"/>
                  <a:pt x="48" y="820"/>
                </a:cubicBezTo>
                <a:cubicBezTo>
                  <a:pt x="56" y="820"/>
                  <a:pt x="62" y="813"/>
                  <a:pt x="62" y="805"/>
                </a:cubicBezTo>
                <a:cubicBezTo>
                  <a:pt x="62" y="797"/>
                  <a:pt x="56" y="790"/>
                  <a:pt x="48" y="790"/>
                </a:cubicBezTo>
                <a:close/>
                <a:moveTo>
                  <a:pt x="48" y="823"/>
                </a:moveTo>
                <a:cubicBezTo>
                  <a:pt x="39" y="823"/>
                  <a:pt x="33" y="830"/>
                  <a:pt x="33" y="838"/>
                </a:cubicBezTo>
                <a:cubicBezTo>
                  <a:pt x="33" y="846"/>
                  <a:pt x="39" y="853"/>
                  <a:pt x="48" y="853"/>
                </a:cubicBezTo>
                <a:cubicBezTo>
                  <a:pt x="56" y="853"/>
                  <a:pt x="62" y="846"/>
                  <a:pt x="62" y="838"/>
                </a:cubicBezTo>
                <a:cubicBezTo>
                  <a:pt x="62" y="830"/>
                  <a:pt x="56" y="823"/>
                  <a:pt x="48" y="823"/>
                </a:cubicBezTo>
                <a:close/>
                <a:moveTo>
                  <a:pt x="48" y="856"/>
                </a:moveTo>
                <a:cubicBezTo>
                  <a:pt x="39" y="856"/>
                  <a:pt x="33" y="863"/>
                  <a:pt x="33" y="871"/>
                </a:cubicBezTo>
                <a:cubicBezTo>
                  <a:pt x="33" y="879"/>
                  <a:pt x="39" y="886"/>
                  <a:pt x="48" y="886"/>
                </a:cubicBezTo>
                <a:cubicBezTo>
                  <a:pt x="56" y="886"/>
                  <a:pt x="62" y="879"/>
                  <a:pt x="62" y="871"/>
                </a:cubicBezTo>
                <a:cubicBezTo>
                  <a:pt x="62" y="863"/>
                  <a:pt x="56" y="856"/>
                  <a:pt x="48" y="856"/>
                </a:cubicBezTo>
                <a:close/>
                <a:moveTo>
                  <a:pt x="48" y="889"/>
                </a:moveTo>
                <a:cubicBezTo>
                  <a:pt x="39" y="889"/>
                  <a:pt x="33" y="895"/>
                  <a:pt x="33" y="904"/>
                </a:cubicBezTo>
                <a:cubicBezTo>
                  <a:pt x="33" y="912"/>
                  <a:pt x="39" y="918"/>
                  <a:pt x="48" y="918"/>
                </a:cubicBezTo>
                <a:cubicBezTo>
                  <a:pt x="56" y="918"/>
                  <a:pt x="62" y="912"/>
                  <a:pt x="62" y="904"/>
                </a:cubicBezTo>
                <a:cubicBezTo>
                  <a:pt x="62" y="895"/>
                  <a:pt x="56" y="889"/>
                  <a:pt x="48" y="889"/>
                </a:cubicBezTo>
                <a:close/>
                <a:moveTo>
                  <a:pt x="48" y="922"/>
                </a:moveTo>
                <a:cubicBezTo>
                  <a:pt x="39" y="922"/>
                  <a:pt x="33" y="928"/>
                  <a:pt x="33" y="937"/>
                </a:cubicBezTo>
                <a:cubicBezTo>
                  <a:pt x="33" y="945"/>
                  <a:pt x="39" y="951"/>
                  <a:pt x="48" y="951"/>
                </a:cubicBezTo>
                <a:cubicBezTo>
                  <a:pt x="56" y="951"/>
                  <a:pt x="62" y="945"/>
                  <a:pt x="62" y="937"/>
                </a:cubicBezTo>
                <a:cubicBezTo>
                  <a:pt x="62" y="928"/>
                  <a:pt x="56" y="922"/>
                  <a:pt x="48" y="922"/>
                </a:cubicBezTo>
                <a:close/>
                <a:moveTo>
                  <a:pt x="48" y="955"/>
                </a:moveTo>
                <a:cubicBezTo>
                  <a:pt x="39" y="955"/>
                  <a:pt x="33" y="961"/>
                  <a:pt x="33" y="970"/>
                </a:cubicBezTo>
                <a:cubicBezTo>
                  <a:pt x="33" y="978"/>
                  <a:pt x="39" y="984"/>
                  <a:pt x="48" y="984"/>
                </a:cubicBezTo>
                <a:cubicBezTo>
                  <a:pt x="56" y="984"/>
                  <a:pt x="62" y="978"/>
                  <a:pt x="62" y="970"/>
                </a:cubicBezTo>
                <a:cubicBezTo>
                  <a:pt x="62" y="961"/>
                  <a:pt x="56" y="955"/>
                  <a:pt x="48" y="955"/>
                </a:cubicBezTo>
                <a:close/>
                <a:moveTo>
                  <a:pt x="48" y="988"/>
                </a:moveTo>
                <a:cubicBezTo>
                  <a:pt x="39" y="988"/>
                  <a:pt x="33" y="994"/>
                  <a:pt x="33" y="1002"/>
                </a:cubicBezTo>
                <a:cubicBezTo>
                  <a:pt x="33" y="1011"/>
                  <a:pt x="39" y="1017"/>
                  <a:pt x="48" y="1017"/>
                </a:cubicBezTo>
                <a:cubicBezTo>
                  <a:pt x="56" y="1017"/>
                  <a:pt x="62" y="1011"/>
                  <a:pt x="62" y="1002"/>
                </a:cubicBezTo>
                <a:cubicBezTo>
                  <a:pt x="62" y="994"/>
                  <a:pt x="56" y="988"/>
                  <a:pt x="48" y="988"/>
                </a:cubicBezTo>
                <a:close/>
                <a:moveTo>
                  <a:pt x="48" y="1021"/>
                </a:moveTo>
                <a:cubicBezTo>
                  <a:pt x="39" y="1021"/>
                  <a:pt x="33" y="1027"/>
                  <a:pt x="33" y="1035"/>
                </a:cubicBezTo>
                <a:cubicBezTo>
                  <a:pt x="33" y="1044"/>
                  <a:pt x="39" y="1050"/>
                  <a:pt x="48" y="1050"/>
                </a:cubicBezTo>
                <a:cubicBezTo>
                  <a:pt x="56" y="1050"/>
                  <a:pt x="62" y="1044"/>
                  <a:pt x="62" y="1035"/>
                </a:cubicBezTo>
                <a:cubicBezTo>
                  <a:pt x="62" y="1027"/>
                  <a:pt x="56" y="1021"/>
                  <a:pt x="48" y="1021"/>
                </a:cubicBezTo>
                <a:close/>
                <a:moveTo>
                  <a:pt x="48" y="1053"/>
                </a:moveTo>
                <a:cubicBezTo>
                  <a:pt x="39" y="1053"/>
                  <a:pt x="33" y="1060"/>
                  <a:pt x="33" y="1068"/>
                </a:cubicBezTo>
                <a:cubicBezTo>
                  <a:pt x="33" y="1076"/>
                  <a:pt x="39" y="1083"/>
                  <a:pt x="48" y="1083"/>
                </a:cubicBezTo>
                <a:cubicBezTo>
                  <a:pt x="56" y="1083"/>
                  <a:pt x="62" y="1076"/>
                  <a:pt x="62" y="1068"/>
                </a:cubicBezTo>
                <a:cubicBezTo>
                  <a:pt x="62" y="1060"/>
                  <a:pt x="56" y="1053"/>
                  <a:pt x="48" y="1053"/>
                </a:cubicBezTo>
                <a:close/>
                <a:moveTo>
                  <a:pt x="48" y="1086"/>
                </a:moveTo>
                <a:cubicBezTo>
                  <a:pt x="39" y="1086"/>
                  <a:pt x="33" y="1093"/>
                  <a:pt x="33" y="1101"/>
                </a:cubicBezTo>
                <a:cubicBezTo>
                  <a:pt x="33" y="1109"/>
                  <a:pt x="39" y="1116"/>
                  <a:pt x="48" y="1116"/>
                </a:cubicBezTo>
                <a:cubicBezTo>
                  <a:pt x="56" y="1116"/>
                  <a:pt x="62" y="1109"/>
                  <a:pt x="62" y="1101"/>
                </a:cubicBezTo>
                <a:cubicBezTo>
                  <a:pt x="62" y="1093"/>
                  <a:pt x="56" y="1086"/>
                  <a:pt x="48" y="1086"/>
                </a:cubicBezTo>
                <a:close/>
                <a:moveTo>
                  <a:pt x="48" y="1119"/>
                </a:moveTo>
                <a:cubicBezTo>
                  <a:pt x="39" y="1119"/>
                  <a:pt x="33" y="1126"/>
                  <a:pt x="33" y="1134"/>
                </a:cubicBezTo>
                <a:cubicBezTo>
                  <a:pt x="33" y="1142"/>
                  <a:pt x="39" y="1149"/>
                  <a:pt x="48" y="1149"/>
                </a:cubicBezTo>
                <a:cubicBezTo>
                  <a:pt x="56" y="1149"/>
                  <a:pt x="62" y="1142"/>
                  <a:pt x="62" y="1134"/>
                </a:cubicBezTo>
                <a:cubicBezTo>
                  <a:pt x="62" y="1126"/>
                  <a:pt x="56" y="1119"/>
                  <a:pt x="48" y="1119"/>
                </a:cubicBezTo>
                <a:close/>
                <a:moveTo>
                  <a:pt x="48" y="1152"/>
                </a:moveTo>
                <a:cubicBezTo>
                  <a:pt x="39" y="1152"/>
                  <a:pt x="33" y="1159"/>
                  <a:pt x="33" y="1167"/>
                </a:cubicBezTo>
                <a:cubicBezTo>
                  <a:pt x="33" y="1175"/>
                  <a:pt x="39" y="1182"/>
                  <a:pt x="48" y="1182"/>
                </a:cubicBezTo>
                <a:cubicBezTo>
                  <a:pt x="56" y="1182"/>
                  <a:pt x="62" y="1175"/>
                  <a:pt x="62" y="1167"/>
                </a:cubicBezTo>
                <a:cubicBezTo>
                  <a:pt x="62" y="1159"/>
                  <a:pt x="56" y="1152"/>
                  <a:pt x="48" y="1152"/>
                </a:cubicBezTo>
                <a:close/>
                <a:moveTo>
                  <a:pt x="48" y="1185"/>
                </a:moveTo>
                <a:cubicBezTo>
                  <a:pt x="39" y="1185"/>
                  <a:pt x="33" y="1192"/>
                  <a:pt x="33" y="1200"/>
                </a:cubicBezTo>
                <a:cubicBezTo>
                  <a:pt x="33" y="1208"/>
                  <a:pt x="39" y="1215"/>
                  <a:pt x="48" y="1215"/>
                </a:cubicBezTo>
                <a:cubicBezTo>
                  <a:pt x="56" y="1215"/>
                  <a:pt x="62" y="1208"/>
                  <a:pt x="62" y="1200"/>
                </a:cubicBezTo>
                <a:cubicBezTo>
                  <a:pt x="62" y="1192"/>
                  <a:pt x="56" y="1185"/>
                  <a:pt x="48" y="1185"/>
                </a:cubicBezTo>
                <a:close/>
                <a:moveTo>
                  <a:pt x="48" y="1218"/>
                </a:moveTo>
                <a:cubicBezTo>
                  <a:pt x="39" y="1218"/>
                  <a:pt x="33" y="1225"/>
                  <a:pt x="33" y="1233"/>
                </a:cubicBezTo>
                <a:cubicBezTo>
                  <a:pt x="33" y="1241"/>
                  <a:pt x="39" y="1248"/>
                  <a:pt x="48" y="1248"/>
                </a:cubicBezTo>
                <a:cubicBezTo>
                  <a:pt x="56" y="1248"/>
                  <a:pt x="62" y="1241"/>
                  <a:pt x="62" y="1233"/>
                </a:cubicBezTo>
                <a:cubicBezTo>
                  <a:pt x="62" y="1225"/>
                  <a:pt x="56" y="1218"/>
                  <a:pt x="48" y="1218"/>
                </a:cubicBezTo>
                <a:close/>
                <a:moveTo>
                  <a:pt x="48" y="1251"/>
                </a:moveTo>
                <a:cubicBezTo>
                  <a:pt x="39" y="1251"/>
                  <a:pt x="33" y="1258"/>
                  <a:pt x="33" y="1266"/>
                </a:cubicBezTo>
                <a:cubicBezTo>
                  <a:pt x="33" y="1274"/>
                  <a:pt x="39" y="1281"/>
                  <a:pt x="48" y="1281"/>
                </a:cubicBezTo>
                <a:cubicBezTo>
                  <a:pt x="56" y="1281"/>
                  <a:pt x="62" y="1274"/>
                  <a:pt x="62" y="1266"/>
                </a:cubicBezTo>
                <a:cubicBezTo>
                  <a:pt x="62" y="1258"/>
                  <a:pt x="56" y="1251"/>
                  <a:pt x="48" y="1251"/>
                </a:cubicBezTo>
                <a:close/>
                <a:moveTo>
                  <a:pt x="48" y="1284"/>
                </a:moveTo>
                <a:cubicBezTo>
                  <a:pt x="39" y="1284"/>
                  <a:pt x="33" y="1291"/>
                  <a:pt x="33" y="1299"/>
                </a:cubicBezTo>
                <a:cubicBezTo>
                  <a:pt x="33" y="1307"/>
                  <a:pt x="39" y="1314"/>
                  <a:pt x="48" y="1314"/>
                </a:cubicBezTo>
                <a:cubicBezTo>
                  <a:pt x="56" y="1314"/>
                  <a:pt x="62" y="1307"/>
                  <a:pt x="62" y="1299"/>
                </a:cubicBezTo>
                <a:cubicBezTo>
                  <a:pt x="62" y="1291"/>
                  <a:pt x="56" y="1284"/>
                  <a:pt x="48" y="1284"/>
                </a:cubicBezTo>
                <a:close/>
                <a:moveTo>
                  <a:pt x="48" y="1317"/>
                </a:moveTo>
                <a:cubicBezTo>
                  <a:pt x="39" y="1317"/>
                  <a:pt x="33" y="1323"/>
                  <a:pt x="33" y="1332"/>
                </a:cubicBezTo>
                <a:cubicBezTo>
                  <a:pt x="33" y="1340"/>
                  <a:pt x="39" y="1346"/>
                  <a:pt x="48" y="1346"/>
                </a:cubicBezTo>
                <a:cubicBezTo>
                  <a:pt x="56" y="1346"/>
                  <a:pt x="62" y="1340"/>
                  <a:pt x="62" y="1332"/>
                </a:cubicBezTo>
                <a:cubicBezTo>
                  <a:pt x="62" y="1323"/>
                  <a:pt x="56" y="1317"/>
                  <a:pt x="48" y="1317"/>
                </a:cubicBezTo>
                <a:close/>
                <a:moveTo>
                  <a:pt x="48" y="1350"/>
                </a:moveTo>
                <a:cubicBezTo>
                  <a:pt x="39" y="1350"/>
                  <a:pt x="33" y="1356"/>
                  <a:pt x="33" y="1365"/>
                </a:cubicBezTo>
                <a:cubicBezTo>
                  <a:pt x="33" y="1373"/>
                  <a:pt x="39" y="1379"/>
                  <a:pt x="48" y="1379"/>
                </a:cubicBezTo>
                <a:cubicBezTo>
                  <a:pt x="56" y="1379"/>
                  <a:pt x="62" y="1373"/>
                  <a:pt x="62" y="1365"/>
                </a:cubicBezTo>
                <a:cubicBezTo>
                  <a:pt x="62" y="1356"/>
                  <a:pt x="56" y="1350"/>
                  <a:pt x="48" y="1350"/>
                </a:cubicBezTo>
                <a:close/>
                <a:moveTo>
                  <a:pt x="48" y="1383"/>
                </a:moveTo>
                <a:cubicBezTo>
                  <a:pt x="39" y="1383"/>
                  <a:pt x="33" y="1389"/>
                  <a:pt x="33" y="1397"/>
                </a:cubicBezTo>
                <a:cubicBezTo>
                  <a:pt x="33" y="1406"/>
                  <a:pt x="39" y="1412"/>
                  <a:pt x="48" y="1412"/>
                </a:cubicBezTo>
                <a:cubicBezTo>
                  <a:pt x="56" y="1412"/>
                  <a:pt x="62" y="1406"/>
                  <a:pt x="62" y="1397"/>
                </a:cubicBezTo>
                <a:cubicBezTo>
                  <a:pt x="62" y="1389"/>
                  <a:pt x="56" y="1383"/>
                  <a:pt x="48" y="1383"/>
                </a:cubicBezTo>
                <a:close/>
                <a:moveTo>
                  <a:pt x="48" y="1416"/>
                </a:moveTo>
                <a:cubicBezTo>
                  <a:pt x="39" y="1416"/>
                  <a:pt x="33" y="1422"/>
                  <a:pt x="33" y="1430"/>
                </a:cubicBezTo>
                <a:cubicBezTo>
                  <a:pt x="33" y="1439"/>
                  <a:pt x="39" y="1445"/>
                  <a:pt x="48" y="1445"/>
                </a:cubicBezTo>
                <a:cubicBezTo>
                  <a:pt x="56" y="1445"/>
                  <a:pt x="62" y="1439"/>
                  <a:pt x="62" y="1430"/>
                </a:cubicBezTo>
                <a:cubicBezTo>
                  <a:pt x="62" y="1422"/>
                  <a:pt x="56" y="1416"/>
                  <a:pt x="48" y="1416"/>
                </a:cubicBezTo>
                <a:close/>
                <a:moveTo>
                  <a:pt x="81" y="0"/>
                </a:moveTo>
                <a:cubicBezTo>
                  <a:pt x="72" y="0"/>
                  <a:pt x="66" y="7"/>
                  <a:pt x="66" y="15"/>
                </a:cubicBezTo>
                <a:cubicBezTo>
                  <a:pt x="66" y="23"/>
                  <a:pt x="72" y="30"/>
                  <a:pt x="81" y="30"/>
                </a:cubicBezTo>
                <a:cubicBezTo>
                  <a:pt x="89" y="30"/>
                  <a:pt x="95" y="23"/>
                  <a:pt x="95" y="15"/>
                </a:cubicBezTo>
                <a:cubicBezTo>
                  <a:pt x="95" y="7"/>
                  <a:pt x="89" y="0"/>
                  <a:pt x="81" y="0"/>
                </a:cubicBezTo>
                <a:close/>
                <a:moveTo>
                  <a:pt x="81" y="33"/>
                </a:moveTo>
                <a:cubicBezTo>
                  <a:pt x="72" y="33"/>
                  <a:pt x="66" y="40"/>
                  <a:pt x="66" y="48"/>
                </a:cubicBezTo>
                <a:cubicBezTo>
                  <a:pt x="66" y="56"/>
                  <a:pt x="72" y="63"/>
                  <a:pt x="81" y="63"/>
                </a:cubicBezTo>
                <a:cubicBezTo>
                  <a:pt x="89" y="63"/>
                  <a:pt x="95" y="56"/>
                  <a:pt x="95" y="48"/>
                </a:cubicBezTo>
                <a:cubicBezTo>
                  <a:pt x="95" y="40"/>
                  <a:pt x="89" y="33"/>
                  <a:pt x="81" y="33"/>
                </a:cubicBezTo>
                <a:close/>
                <a:moveTo>
                  <a:pt x="81" y="66"/>
                </a:moveTo>
                <a:cubicBezTo>
                  <a:pt x="72" y="66"/>
                  <a:pt x="66" y="72"/>
                  <a:pt x="66" y="81"/>
                </a:cubicBezTo>
                <a:cubicBezTo>
                  <a:pt x="66" y="89"/>
                  <a:pt x="72" y="95"/>
                  <a:pt x="81" y="95"/>
                </a:cubicBezTo>
                <a:cubicBezTo>
                  <a:pt x="89" y="95"/>
                  <a:pt x="95" y="89"/>
                  <a:pt x="95" y="81"/>
                </a:cubicBezTo>
                <a:cubicBezTo>
                  <a:pt x="95" y="72"/>
                  <a:pt x="89" y="66"/>
                  <a:pt x="81" y="66"/>
                </a:cubicBezTo>
                <a:close/>
                <a:moveTo>
                  <a:pt x="81" y="99"/>
                </a:moveTo>
                <a:cubicBezTo>
                  <a:pt x="72" y="99"/>
                  <a:pt x="66" y="105"/>
                  <a:pt x="66" y="114"/>
                </a:cubicBezTo>
                <a:cubicBezTo>
                  <a:pt x="66" y="122"/>
                  <a:pt x="72" y="128"/>
                  <a:pt x="81" y="128"/>
                </a:cubicBezTo>
                <a:cubicBezTo>
                  <a:pt x="89" y="128"/>
                  <a:pt x="95" y="122"/>
                  <a:pt x="95" y="114"/>
                </a:cubicBezTo>
                <a:cubicBezTo>
                  <a:pt x="95" y="105"/>
                  <a:pt x="89" y="99"/>
                  <a:pt x="81" y="99"/>
                </a:cubicBezTo>
                <a:close/>
                <a:moveTo>
                  <a:pt x="81" y="132"/>
                </a:moveTo>
                <a:cubicBezTo>
                  <a:pt x="72" y="132"/>
                  <a:pt x="66" y="138"/>
                  <a:pt x="66" y="147"/>
                </a:cubicBezTo>
                <a:cubicBezTo>
                  <a:pt x="66" y="155"/>
                  <a:pt x="72" y="161"/>
                  <a:pt x="81" y="161"/>
                </a:cubicBezTo>
                <a:cubicBezTo>
                  <a:pt x="89" y="161"/>
                  <a:pt x="95" y="155"/>
                  <a:pt x="95" y="147"/>
                </a:cubicBezTo>
                <a:cubicBezTo>
                  <a:pt x="95" y="138"/>
                  <a:pt x="89" y="132"/>
                  <a:pt x="81" y="132"/>
                </a:cubicBezTo>
                <a:close/>
                <a:moveTo>
                  <a:pt x="81" y="165"/>
                </a:moveTo>
                <a:cubicBezTo>
                  <a:pt x="72" y="165"/>
                  <a:pt x="66" y="171"/>
                  <a:pt x="66" y="179"/>
                </a:cubicBezTo>
                <a:cubicBezTo>
                  <a:pt x="66" y="188"/>
                  <a:pt x="72" y="194"/>
                  <a:pt x="81" y="194"/>
                </a:cubicBezTo>
                <a:cubicBezTo>
                  <a:pt x="89" y="194"/>
                  <a:pt x="95" y="188"/>
                  <a:pt x="95" y="179"/>
                </a:cubicBezTo>
                <a:cubicBezTo>
                  <a:pt x="95" y="171"/>
                  <a:pt x="89" y="165"/>
                  <a:pt x="81" y="165"/>
                </a:cubicBezTo>
                <a:close/>
                <a:moveTo>
                  <a:pt x="81" y="198"/>
                </a:moveTo>
                <a:cubicBezTo>
                  <a:pt x="72" y="198"/>
                  <a:pt x="66" y="204"/>
                  <a:pt x="66" y="212"/>
                </a:cubicBezTo>
                <a:cubicBezTo>
                  <a:pt x="66" y="221"/>
                  <a:pt x="72" y="227"/>
                  <a:pt x="81" y="227"/>
                </a:cubicBezTo>
                <a:cubicBezTo>
                  <a:pt x="89" y="227"/>
                  <a:pt x="95" y="221"/>
                  <a:pt x="95" y="212"/>
                </a:cubicBezTo>
                <a:cubicBezTo>
                  <a:pt x="95" y="204"/>
                  <a:pt x="89" y="198"/>
                  <a:pt x="81" y="198"/>
                </a:cubicBezTo>
                <a:close/>
                <a:moveTo>
                  <a:pt x="81" y="230"/>
                </a:moveTo>
                <a:cubicBezTo>
                  <a:pt x="72" y="230"/>
                  <a:pt x="66" y="237"/>
                  <a:pt x="66" y="245"/>
                </a:cubicBezTo>
                <a:cubicBezTo>
                  <a:pt x="66" y="253"/>
                  <a:pt x="72" y="260"/>
                  <a:pt x="81" y="260"/>
                </a:cubicBezTo>
                <a:cubicBezTo>
                  <a:pt x="89" y="260"/>
                  <a:pt x="95" y="253"/>
                  <a:pt x="95" y="245"/>
                </a:cubicBezTo>
                <a:cubicBezTo>
                  <a:pt x="95" y="237"/>
                  <a:pt x="89" y="230"/>
                  <a:pt x="81" y="230"/>
                </a:cubicBezTo>
                <a:close/>
                <a:moveTo>
                  <a:pt x="81" y="263"/>
                </a:moveTo>
                <a:cubicBezTo>
                  <a:pt x="72" y="263"/>
                  <a:pt x="66" y="270"/>
                  <a:pt x="66" y="278"/>
                </a:cubicBezTo>
                <a:cubicBezTo>
                  <a:pt x="66" y="286"/>
                  <a:pt x="72" y="293"/>
                  <a:pt x="81" y="293"/>
                </a:cubicBezTo>
                <a:cubicBezTo>
                  <a:pt x="89" y="293"/>
                  <a:pt x="95" y="286"/>
                  <a:pt x="95" y="278"/>
                </a:cubicBezTo>
                <a:cubicBezTo>
                  <a:pt x="95" y="270"/>
                  <a:pt x="89" y="263"/>
                  <a:pt x="81" y="263"/>
                </a:cubicBezTo>
                <a:close/>
                <a:moveTo>
                  <a:pt x="81" y="296"/>
                </a:moveTo>
                <a:cubicBezTo>
                  <a:pt x="72" y="296"/>
                  <a:pt x="66" y="303"/>
                  <a:pt x="66" y="311"/>
                </a:cubicBezTo>
                <a:cubicBezTo>
                  <a:pt x="66" y="319"/>
                  <a:pt x="72" y="326"/>
                  <a:pt x="81" y="326"/>
                </a:cubicBezTo>
                <a:cubicBezTo>
                  <a:pt x="89" y="326"/>
                  <a:pt x="95" y="319"/>
                  <a:pt x="95" y="311"/>
                </a:cubicBezTo>
                <a:cubicBezTo>
                  <a:pt x="95" y="303"/>
                  <a:pt x="89" y="296"/>
                  <a:pt x="81" y="296"/>
                </a:cubicBezTo>
                <a:close/>
                <a:moveTo>
                  <a:pt x="81" y="329"/>
                </a:moveTo>
                <a:cubicBezTo>
                  <a:pt x="72" y="329"/>
                  <a:pt x="66" y="336"/>
                  <a:pt x="66" y="344"/>
                </a:cubicBezTo>
                <a:cubicBezTo>
                  <a:pt x="66" y="352"/>
                  <a:pt x="72" y="359"/>
                  <a:pt x="81" y="359"/>
                </a:cubicBezTo>
                <a:cubicBezTo>
                  <a:pt x="89" y="359"/>
                  <a:pt x="95" y="352"/>
                  <a:pt x="95" y="344"/>
                </a:cubicBezTo>
                <a:cubicBezTo>
                  <a:pt x="95" y="336"/>
                  <a:pt x="89" y="329"/>
                  <a:pt x="81" y="329"/>
                </a:cubicBezTo>
                <a:close/>
                <a:moveTo>
                  <a:pt x="81" y="362"/>
                </a:moveTo>
                <a:cubicBezTo>
                  <a:pt x="72" y="362"/>
                  <a:pt x="66" y="369"/>
                  <a:pt x="66" y="377"/>
                </a:cubicBezTo>
                <a:cubicBezTo>
                  <a:pt x="66" y="385"/>
                  <a:pt x="72" y="392"/>
                  <a:pt x="81" y="392"/>
                </a:cubicBezTo>
                <a:cubicBezTo>
                  <a:pt x="89" y="392"/>
                  <a:pt x="95" y="385"/>
                  <a:pt x="95" y="377"/>
                </a:cubicBezTo>
                <a:cubicBezTo>
                  <a:pt x="95" y="369"/>
                  <a:pt x="89" y="362"/>
                  <a:pt x="81" y="362"/>
                </a:cubicBezTo>
                <a:close/>
                <a:moveTo>
                  <a:pt x="81" y="395"/>
                </a:moveTo>
                <a:cubicBezTo>
                  <a:pt x="72" y="395"/>
                  <a:pt x="66" y="402"/>
                  <a:pt x="66" y="410"/>
                </a:cubicBezTo>
                <a:cubicBezTo>
                  <a:pt x="66" y="418"/>
                  <a:pt x="72" y="425"/>
                  <a:pt x="81" y="425"/>
                </a:cubicBezTo>
                <a:cubicBezTo>
                  <a:pt x="89" y="425"/>
                  <a:pt x="95" y="418"/>
                  <a:pt x="95" y="410"/>
                </a:cubicBezTo>
                <a:cubicBezTo>
                  <a:pt x="95" y="402"/>
                  <a:pt x="89" y="395"/>
                  <a:pt x="81" y="395"/>
                </a:cubicBezTo>
                <a:close/>
                <a:moveTo>
                  <a:pt x="81" y="428"/>
                </a:moveTo>
                <a:cubicBezTo>
                  <a:pt x="72" y="428"/>
                  <a:pt x="66" y="435"/>
                  <a:pt x="66" y="443"/>
                </a:cubicBezTo>
                <a:cubicBezTo>
                  <a:pt x="66" y="451"/>
                  <a:pt x="72" y="458"/>
                  <a:pt x="81" y="458"/>
                </a:cubicBezTo>
                <a:cubicBezTo>
                  <a:pt x="89" y="458"/>
                  <a:pt x="95" y="451"/>
                  <a:pt x="95" y="443"/>
                </a:cubicBezTo>
                <a:cubicBezTo>
                  <a:pt x="95" y="435"/>
                  <a:pt x="89" y="428"/>
                  <a:pt x="81" y="428"/>
                </a:cubicBezTo>
                <a:close/>
                <a:moveTo>
                  <a:pt x="81" y="461"/>
                </a:moveTo>
                <a:cubicBezTo>
                  <a:pt x="72" y="461"/>
                  <a:pt x="66" y="468"/>
                  <a:pt x="66" y="476"/>
                </a:cubicBezTo>
                <a:cubicBezTo>
                  <a:pt x="66" y="484"/>
                  <a:pt x="72" y="491"/>
                  <a:pt x="81" y="491"/>
                </a:cubicBezTo>
                <a:cubicBezTo>
                  <a:pt x="89" y="491"/>
                  <a:pt x="95" y="484"/>
                  <a:pt x="95" y="476"/>
                </a:cubicBezTo>
                <a:cubicBezTo>
                  <a:pt x="95" y="468"/>
                  <a:pt x="89" y="461"/>
                  <a:pt x="81" y="461"/>
                </a:cubicBezTo>
                <a:close/>
                <a:moveTo>
                  <a:pt x="81" y="494"/>
                </a:moveTo>
                <a:cubicBezTo>
                  <a:pt x="72" y="494"/>
                  <a:pt x="66" y="500"/>
                  <a:pt x="66" y="509"/>
                </a:cubicBezTo>
                <a:cubicBezTo>
                  <a:pt x="66" y="517"/>
                  <a:pt x="72" y="523"/>
                  <a:pt x="81" y="523"/>
                </a:cubicBezTo>
                <a:cubicBezTo>
                  <a:pt x="89" y="523"/>
                  <a:pt x="95" y="517"/>
                  <a:pt x="95" y="509"/>
                </a:cubicBezTo>
                <a:cubicBezTo>
                  <a:pt x="95" y="500"/>
                  <a:pt x="89" y="494"/>
                  <a:pt x="81" y="494"/>
                </a:cubicBezTo>
                <a:close/>
                <a:moveTo>
                  <a:pt x="81" y="527"/>
                </a:moveTo>
                <a:cubicBezTo>
                  <a:pt x="72" y="527"/>
                  <a:pt x="66" y="533"/>
                  <a:pt x="66" y="542"/>
                </a:cubicBezTo>
                <a:cubicBezTo>
                  <a:pt x="66" y="550"/>
                  <a:pt x="72" y="556"/>
                  <a:pt x="81" y="556"/>
                </a:cubicBezTo>
                <a:cubicBezTo>
                  <a:pt x="89" y="556"/>
                  <a:pt x="95" y="550"/>
                  <a:pt x="95" y="542"/>
                </a:cubicBezTo>
                <a:cubicBezTo>
                  <a:pt x="95" y="533"/>
                  <a:pt x="89" y="527"/>
                  <a:pt x="81" y="527"/>
                </a:cubicBezTo>
                <a:close/>
                <a:moveTo>
                  <a:pt x="81" y="560"/>
                </a:moveTo>
                <a:cubicBezTo>
                  <a:pt x="72" y="560"/>
                  <a:pt x="66" y="566"/>
                  <a:pt x="66" y="574"/>
                </a:cubicBezTo>
                <a:cubicBezTo>
                  <a:pt x="66" y="583"/>
                  <a:pt x="72" y="589"/>
                  <a:pt x="81" y="589"/>
                </a:cubicBezTo>
                <a:cubicBezTo>
                  <a:pt x="89" y="589"/>
                  <a:pt x="95" y="583"/>
                  <a:pt x="95" y="574"/>
                </a:cubicBezTo>
                <a:cubicBezTo>
                  <a:pt x="95" y="566"/>
                  <a:pt x="89" y="560"/>
                  <a:pt x="81" y="560"/>
                </a:cubicBezTo>
                <a:close/>
                <a:moveTo>
                  <a:pt x="81" y="593"/>
                </a:moveTo>
                <a:cubicBezTo>
                  <a:pt x="72" y="593"/>
                  <a:pt x="66" y="599"/>
                  <a:pt x="66" y="607"/>
                </a:cubicBezTo>
                <a:cubicBezTo>
                  <a:pt x="66" y="616"/>
                  <a:pt x="72" y="622"/>
                  <a:pt x="81" y="622"/>
                </a:cubicBezTo>
                <a:cubicBezTo>
                  <a:pt x="89" y="622"/>
                  <a:pt x="95" y="616"/>
                  <a:pt x="95" y="607"/>
                </a:cubicBezTo>
                <a:cubicBezTo>
                  <a:pt x="95" y="599"/>
                  <a:pt x="89" y="593"/>
                  <a:pt x="81" y="593"/>
                </a:cubicBezTo>
                <a:close/>
                <a:moveTo>
                  <a:pt x="81" y="625"/>
                </a:moveTo>
                <a:cubicBezTo>
                  <a:pt x="72" y="625"/>
                  <a:pt x="66" y="632"/>
                  <a:pt x="66" y="640"/>
                </a:cubicBezTo>
                <a:cubicBezTo>
                  <a:pt x="66" y="648"/>
                  <a:pt x="72" y="655"/>
                  <a:pt x="81" y="655"/>
                </a:cubicBezTo>
                <a:cubicBezTo>
                  <a:pt x="89" y="655"/>
                  <a:pt x="95" y="648"/>
                  <a:pt x="95" y="640"/>
                </a:cubicBezTo>
                <a:cubicBezTo>
                  <a:pt x="95" y="632"/>
                  <a:pt x="89" y="625"/>
                  <a:pt x="81" y="625"/>
                </a:cubicBezTo>
                <a:close/>
                <a:moveTo>
                  <a:pt x="81" y="658"/>
                </a:moveTo>
                <a:cubicBezTo>
                  <a:pt x="72" y="658"/>
                  <a:pt x="66" y="665"/>
                  <a:pt x="66" y="673"/>
                </a:cubicBezTo>
                <a:cubicBezTo>
                  <a:pt x="66" y="681"/>
                  <a:pt x="72" y="688"/>
                  <a:pt x="81" y="688"/>
                </a:cubicBezTo>
                <a:cubicBezTo>
                  <a:pt x="89" y="688"/>
                  <a:pt x="95" y="681"/>
                  <a:pt x="95" y="673"/>
                </a:cubicBezTo>
                <a:cubicBezTo>
                  <a:pt x="95" y="665"/>
                  <a:pt x="89" y="658"/>
                  <a:pt x="81" y="658"/>
                </a:cubicBezTo>
                <a:close/>
                <a:moveTo>
                  <a:pt x="81" y="691"/>
                </a:moveTo>
                <a:cubicBezTo>
                  <a:pt x="72" y="691"/>
                  <a:pt x="66" y="698"/>
                  <a:pt x="66" y="706"/>
                </a:cubicBezTo>
                <a:cubicBezTo>
                  <a:pt x="66" y="714"/>
                  <a:pt x="72" y="721"/>
                  <a:pt x="81" y="721"/>
                </a:cubicBezTo>
                <a:cubicBezTo>
                  <a:pt x="89" y="721"/>
                  <a:pt x="95" y="714"/>
                  <a:pt x="95" y="706"/>
                </a:cubicBezTo>
                <a:cubicBezTo>
                  <a:pt x="95" y="698"/>
                  <a:pt x="89" y="691"/>
                  <a:pt x="81" y="691"/>
                </a:cubicBezTo>
                <a:close/>
                <a:moveTo>
                  <a:pt x="81" y="724"/>
                </a:moveTo>
                <a:cubicBezTo>
                  <a:pt x="72" y="724"/>
                  <a:pt x="66" y="731"/>
                  <a:pt x="66" y="739"/>
                </a:cubicBezTo>
                <a:cubicBezTo>
                  <a:pt x="66" y="747"/>
                  <a:pt x="72" y="754"/>
                  <a:pt x="81" y="754"/>
                </a:cubicBezTo>
                <a:cubicBezTo>
                  <a:pt x="89" y="754"/>
                  <a:pt x="95" y="747"/>
                  <a:pt x="95" y="739"/>
                </a:cubicBezTo>
                <a:cubicBezTo>
                  <a:pt x="95" y="731"/>
                  <a:pt x="89" y="724"/>
                  <a:pt x="81" y="724"/>
                </a:cubicBezTo>
                <a:close/>
                <a:moveTo>
                  <a:pt x="81" y="757"/>
                </a:moveTo>
                <a:cubicBezTo>
                  <a:pt x="72" y="757"/>
                  <a:pt x="66" y="764"/>
                  <a:pt x="66" y="772"/>
                </a:cubicBezTo>
                <a:cubicBezTo>
                  <a:pt x="66" y="780"/>
                  <a:pt x="72" y="787"/>
                  <a:pt x="81" y="787"/>
                </a:cubicBezTo>
                <a:cubicBezTo>
                  <a:pt x="89" y="787"/>
                  <a:pt x="95" y="780"/>
                  <a:pt x="95" y="772"/>
                </a:cubicBezTo>
                <a:cubicBezTo>
                  <a:pt x="95" y="764"/>
                  <a:pt x="89" y="757"/>
                  <a:pt x="81" y="757"/>
                </a:cubicBezTo>
                <a:close/>
                <a:moveTo>
                  <a:pt x="81" y="790"/>
                </a:moveTo>
                <a:cubicBezTo>
                  <a:pt x="72" y="790"/>
                  <a:pt x="66" y="797"/>
                  <a:pt x="66" y="805"/>
                </a:cubicBezTo>
                <a:cubicBezTo>
                  <a:pt x="66" y="813"/>
                  <a:pt x="72" y="820"/>
                  <a:pt x="81" y="820"/>
                </a:cubicBezTo>
                <a:cubicBezTo>
                  <a:pt x="89" y="820"/>
                  <a:pt x="95" y="813"/>
                  <a:pt x="95" y="805"/>
                </a:cubicBezTo>
                <a:cubicBezTo>
                  <a:pt x="95" y="797"/>
                  <a:pt x="89" y="790"/>
                  <a:pt x="81" y="790"/>
                </a:cubicBezTo>
                <a:close/>
                <a:moveTo>
                  <a:pt x="81" y="823"/>
                </a:moveTo>
                <a:cubicBezTo>
                  <a:pt x="72" y="823"/>
                  <a:pt x="66" y="830"/>
                  <a:pt x="66" y="838"/>
                </a:cubicBezTo>
                <a:cubicBezTo>
                  <a:pt x="66" y="846"/>
                  <a:pt x="72" y="853"/>
                  <a:pt x="81" y="853"/>
                </a:cubicBezTo>
                <a:cubicBezTo>
                  <a:pt x="89" y="853"/>
                  <a:pt x="95" y="846"/>
                  <a:pt x="95" y="838"/>
                </a:cubicBezTo>
                <a:cubicBezTo>
                  <a:pt x="95" y="830"/>
                  <a:pt x="89" y="823"/>
                  <a:pt x="81" y="823"/>
                </a:cubicBezTo>
                <a:close/>
                <a:moveTo>
                  <a:pt x="81" y="856"/>
                </a:moveTo>
                <a:cubicBezTo>
                  <a:pt x="72" y="856"/>
                  <a:pt x="66" y="863"/>
                  <a:pt x="66" y="871"/>
                </a:cubicBezTo>
                <a:cubicBezTo>
                  <a:pt x="66" y="879"/>
                  <a:pt x="72" y="886"/>
                  <a:pt x="81" y="886"/>
                </a:cubicBezTo>
                <a:cubicBezTo>
                  <a:pt x="89" y="886"/>
                  <a:pt x="95" y="879"/>
                  <a:pt x="95" y="871"/>
                </a:cubicBezTo>
                <a:cubicBezTo>
                  <a:pt x="95" y="863"/>
                  <a:pt x="89" y="856"/>
                  <a:pt x="81" y="856"/>
                </a:cubicBezTo>
                <a:close/>
                <a:moveTo>
                  <a:pt x="81" y="889"/>
                </a:moveTo>
                <a:cubicBezTo>
                  <a:pt x="72" y="889"/>
                  <a:pt x="66" y="895"/>
                  <a:pt x="66" y="904"/>
                </a:cubicBezTo>
                <a:cubicBezTo>
                  <a:pt x="66" y="912"/>
                  <a:pt x="72" y="918"/>
                  <a:pt x="81" y="918"/>
                </a:cubicBezTo>
                <a:cubicBezTo>
                  <a:pt x="89" y="918"/>
                  <a:pt x="95" y="912"/>
                  <a:pt x="95" y="904"/>
                </a:cubicBezTo>
                <a:cubicBezTo>
                  <a:pt x="95" y="895"/>
                  <a:pt x="89" y="889"/>
                  <a:pt x="81" y="889"/>
                </a:cubicBezTo>
                <a:close/>
                <a:moveTo>
                  <a:pt x="81" y="922"/>
                </a:moveTo>
                <a:cubicBezTo>
                  <a:pt x="72" y="922"/>
                  <a:pt x="66" y="928"/>
                  <a:pt x="66" y="937"/>
                </a:cubicBezTo>
                <a:cubicBezTo>
                  <a:pt x="66" y="945"/>
                  <a:pt x="72" y="951"/>
                  <a:pt x="81" y="951"/>
                </a:cubicBezTo>
                <a:cubicBezTo>
                  <a:pt x="89" y="951"/>
                  <a:pt x="95" y="945"/>
                  <a:pt x="95" y="937"/>
                </a:cubicBezTo>
                <a:cubicBezTo>
                  <a:pt x="95" y="928"/>
                  <a:pt x="89" y="922"/>
                  <a:pt x="81" y="922"/>
                </a:cubicBezTo>
                <a:close/>
                <a:moveTo>
                  <a:pt x="81" y="955"/>
                </a:moveTo>
                <a:cubicBezTo>
                  <a:pt x="72" y="955"/>
                  <a:pt x="66" y="961"/>
                  <a:pt x="66" y="970"/>
                </a:cubicBezTo>
                <a:cubicBezTo>
                  <a:pt x="66" y="978"/>
                  <a:pt x="72" y="984"/>
                  <a:pt x="81" y="984"/>
                </a:cubicBezTo>
                <a:cubicBezTo>
                  <a:pt x="89" y="984"/>
                  <a:pt x="95" y="978"/>
                  <a:pt x="95" y="970"/>
                </a:cubicBezTo>
                <a:cubicBezTo>
                  <a:pt x="95" y="961"/>
                  <a:pt x="89" y="955"/>
                  <a:pt x="81" y="955"/>
                </a:cubicBezTo>
                <a:close/>
                <a:moveTo>
                  <a:pt x="81" y="988"/>
                </a:moveTo>
                <a:cubicBezTo>
                  <a:pt x="72" y="988"/>
                  <a:pt x="66" y="994"/>
                  <a:pt x="66" y="1002"/>
                </a:cubicBezTo>
                <a:cubicBezTo>
                  <a:pt x="66" y="1011"/>
                  <a:pt x="72" y="1017"/>
                  <a:pt x="81" y="1017"/>
                </a:cubicBezTo>
                <a:cubicBezTo>
                  <a:pt x="89" y="1017"/>
                  <a:pt x="95" y="1011"/>
                  <a:pt x="95" y="1002"/>
                </a:cubicBezTo>
                <a:cubicBezTo>
                  <a:pt x="95" y="994"/>
                  <a:pt x="89" y="988"/>
                  <a:pt x="81" y="988"/>
                </a:cubicBezTo>
                <a:close/>
                <a:moveTo>
                  <a:pt x="81" y="1021"/>
                </a:moveTo>
                <a:cubicBezTo>
                  <a:pt x="72" y="1021"/>
                  <a:pt x="66" y="1027"/>
                  <a:pt x="66" y="1035"/>
                </a:cubicBezTo>
                <a:cubicBezTo>
                  <a:pt x="66" y="1044"/>
                  <a:pt x="72" y="1050"/>
                  <a:pt x="81" y="1050"/>
                </a:cubicBezTo>
                <a:cubicBezTo>
                  <a:pt x="89" y="1050"/>
                  <a:pt x="95" y="1044"/>
                  <a:pt x="95" y="1035"/>
                </a:cubicBezTo>
                <a:cubicBezTo>
                  <a:pt x="95" y="1027"/>
                  <a:pt x="89" y="1021"/>
                  <a:pt x="81" y="1021"/>
                </a:cubicBezTo>
                <a:close/>
                <a:moveTo>
                  <a:pt x="81" y="1053"/>
                </a:moveTo>
                <a:cubicBezTo>
                  <a:pt x="72" y="1053"/>
                  <a:pt x="66" y="1060"/>
                  <a:pt x="66" y="1068"/>
                </a:cubicBezTo>
                <a:cubicBezTo>
                  <a:pt x="66" y="1076"/>
                  <a:pt x="72" y="1083"/>
                  <a:pt x="81" y="1083"/>
                </a:cubicBezTo>
                <a:cubicBezTo>
                  <a:pt x="89" y="1083"/>
                  <a:pt x="95" y="1076"/>
                  <a:pt x="95" y="1068"/>
                </a:cubicBezTo>
                <a:cubicBezTo>
                  <a:pt x="95" y="1060"/>
                  <a:pt x="89" y="1053"/>
                  <a:pt x="81" y="1053"/>
                </a:cubicBezTo>
                <a:close/>
                <a:moveTo>
                  <a:pt x="81" y="1086"/>
                </a:moveTo>
                <a:cubicBezTo>
                  <a:pt x="72" y="1086"/>
                  <a:pt x="66" y="1093"/>
                  <a:pt x="66" y="1101"/>
                </a:cubicBezTo>
                <a:cubicBezTo>
                  <a:pt x="66" y="1109"/>
                  <a:pt x="72" y="1116"/>
                  <a:pt x="81" y="1116"/>
                </a:cubicBezTo>
                <a:cubicBezTo>
                  <a:pt x="89" y="1116"/>
                  <a:pt x="95" y="1109"/>
                  <a:pt x="95" y="1101"/>
                </a:cubicBezTo>
                <a:cubicBezTo>
                  <a:pt x="95" y="1093"/>
                  <a:pt x="89" y="1086"/>
                  <a:pt x="81" y="1086"/>
                </a:cubicBezTo>
                <a:close/>
                <a:moveTo>
                  <a:pt x="81" y="1119"/>
                </a:moveTo>
                <a:cubicBezTo>
                  <a:pt x="72" y="1119"/>
                  <a:pt x="66" y="1126"/>
                  <a:pt x="66" y="1134"/>
                </a:cubicBezTo>
                <a:cubicBezTo>
                  <a:pt x="66" y="1142"/>
                  <a:pt x="72" y="1149"/>
                  <a:pt x="81" y="1149"/>
                </a:cubicBezTo>
                <a:cubicBezTo>
                  <a:pt x="89" y="1149"/>
                  <a:pt x="95" y="1142"/>
                  <a:pt x="95" y="1134"/>
                </a:cubicBezTo>
                <a:cubicBezTo>
                  <a:pt x="95" y="1126"/>
                  <a:pt x="89" y="1119"/>
                  <a:pt x="81" y="1119"/>
                </a:cubicBezTo>
                <a:close/>
                <a:moveTo>
                  <a:pt x="81" y="1152"/>
                </a:moveTo>
                <a:cubicBezTo>
                  <a:pt x="72" y="1152"/>
                  <a:pt x="66" y="1159"/>
                  <a:pt x="66" y="1167"/>
                </a:cubicBezTo>
                <a:cubicBezTo>
                  <a:pt x="66" y="1175"/>
                  <a:pt x="72" y="1182"/>
                  <a:pt x="81" y="1182"/>
                </a:cubicBezTo>
                <a:cubicBezTo>
                  <a:pt x="89" y="1182"/>
                  <a:pt x="95" y="1175"/>
                  <a:pt x="95" y="1167"/>
                </a:cubicBezTo>
                <a:cubicBezTo>
                  <a:pt x="95" y="1159"/>
                  <a:pt x="89" y="1152"/>
                  <a:pt x="81" y="1152"/>
                </a:cubicBezTo>
                <a:close/>
                <a:moveTo>
                  <a:pt x="81" y="1185"/>
                </a:moveTo>
                <a:cubicBezTo>
                  <a:pt x="72" y="1185"/>
                  <a:pt x="66" y="1192"/>
                  <a:pt x="66" y="1200"/>
                </a:cubicBezTo>
                <a:cubicBezTo>
                  <a:pt x="66" y="1208"/>
                  <a:pt x="72" y="1215"/>
                  <a:pt x="81" y="1215"/>
                </a:cubicBezTo>
                <a:cubicBezTo>
                  <a:pt x="89" y="1215"/>
                  <a:pt x="95" y="1208"/>
                  <a:pt x="95" y="1200"/>
                </a:cubicBezTo>
                <a:cubicBezTo>
                  <a:pt x="95" y="1192"/>
                  <a:pt x="89" y="1185"/>
                  <a:pt x="81" y="1185"/>
                </a:cubicBezTo>
                <a:close/>
                <a:moveTo>
                  <a:pt x="81" y="1218"/>
                </a:moveTo>
                <a:cubicBezTo>
                  <a:pt x="72" y="1218"/>
                  <a:pt x="66" y="1225"/>
                  <a:pt x="66" y="1233"/>
                </a:cubicBezTo>
                <a:cubicBezTo>
                  <a:pt x="66" y="1241"/>
                  <a:pt x="72" y="1248"/>
                  <a:pt x="81" y="1248"/>
                </a:cubicBezTo>
                <a:cubicBezTo>
                  <a:pt x="89" y="1248"/>
                  <a:pt x="95" y="1241"/>
                  <a:pt x="95" y="1233"/>
                </a:cubicBezTo>
                <a:cubicBezTo>
                  <a:pt x="95" y="1225"/>
                  <a:pt x="89" y="1218"/>
                  <a:pt x="81" y="1218"/>
                </a:cubicBezTo>
                <a:close/>
                <a:moveTo>
                  <a:pt x="81" y="1251"/>
                </a:moveTo>
                <a:cubicBezTo>
                  <a:pt x="72" y="1251"/>
                  <a:pt x="66" y="1258"/>
                  <a:pt x="66" y="1266"/>
                </a:cubicBezTo>
                <a:cubicBezTo>
                  <a:pt x="66" y="1274"/>
                  <a:pt x="72" y="1281"/>
                  <a:pt x="81" y="1281"/>
                </a:cubicBezTo>
                <a:cubicBezTo>
                  <a:pt x="89" y="1281"/>
                  <a:pt x="95" y="1274"/>
                  <a:pt x="95" y="1266"/>
                </a:cubicBezTo>
                <a:cubicBezTo>
                  <a:pt x="95" y="1258"/>
                  <a:pt x="89" y="1251"/>
                  <a:pt x="81" y="1251"/>
                </a:cubicBezTo>
                <a:close/>
                <a:moveTo>
                  <a:pt x="81" y="1284"/>
                </a:moveTo>
                <a:cubicBezTo>
                  <a:pt x="72" y="1284"/>
                  <a:pt x="66" y="1291"/>
                  <a:pt x="66" y="1299"/>
                </a:cubicBezTo>
                <a:cubicBezTo>
                  <a:pt x="66" y="1307"/>
                  <a:pt x="72" y="1314"/>
                  <a:pt x="81" y="1314"/>
                </a:cubicBezTo>
                <a:cubicBezTo>
                  <a:pt x="89" y="1314"/>
                  <a:pt x="95" y="1307"/>
                  <a:pt x="95" y="1299"/>
                </a:cubicBezTo>
                <a:cubicBezTo>
                  <a:pt x="95" y="1291"/>
                  <a:pt x="89" y="1284"/>
                  <a:pt x="81" y="1284"/>
                </a:cubicBezTo>
                <a:close/>
                <a:moveTo>
                  <a:pt x="81" y="1317"/>
                </a:moveTo>
                <a:cubicBezTo>
                  <a:pt x="72" y="1317"/>
                  <a:pt x="66" y="1323"/>
                  <a:pt x="66" y="1332"/>
                </a:cubicBezTo>
                <a:cubicBezTo>
                  <a:pt x="66" y="1340"/>
                  <a:pt x="72" y="1346"/>
                  <a:pt x="81" y="1346"/>
                </a:cubicBezTo>
                <a:cubicBezTo>
                  <a:pt x="89" y="1346"/>
                  <a:pt x="95" y="1340"/>
                  <a:pt x="95" y="1332"/>
                </a:cubicBezTo>
                <a:cubicBezTo>
                  <a:pt x="95" y="1323"/>
                  <a:pt x="89" y="1317"/>
                  <a:pt x="81" y="1317"/>
                </a:cubicBezTo>
                <a:close/>
                <a:moveTo>
                  <a:pt x="81" y="1350"/>
                </a:moveTo>
                <a:cubicBezTo>
                  <a:pt x="72" y="1350"/>
                  <a:pt x="66" y="1356"/>
                  <a:pt x="66" y="1365"/>
                </a:cubicBezTo>
                <a:cubicBezTo>
                  <a:pt x="66" y="1373"/>
                  <a:pt x="72" y="1379"/>
                  <a:pt x="81" y="1379"/>
                </a:cubicBezTo>
                <a:cubicBezTo>
                  <a:pt x="89" y="1379"/>
                  <a:pt x="95" y="1373"/>
                  <a:pt x="95" y="1365"/>
                </a:cubicBezTo>
                <a:cubicBezTo>
                  <a:pt x="95" y="1356"/>
                  <a:pt x="89" y="1350"/>
                  <a:pt x="81" y="1350"/>
                </a:cubicBezTo>
                <a:close/>
                <a:moveTo>
                  <a:pt x="81" y="1383"/>
                </a:moveTo>
                <a:cubicBezTo>
                  <a:pt x="72" y="1383"/>
                  <a:pt x="66" y="1389"/>
                  <a:pt x="66" y="1397"/>
                </a:cubicBezTo>
                <a:cubicBezTo>
                  <a:pt x="66" y="1406"/>
                  <a:pt x="72" y="1412"/>
                  <a:pt x="81" y="1412"/>
                </a:cubicBezTo>
                <a:cubicBezTo>
                  <a:pt x="89" y="1412"/>
                  <a:pt x="95" y="1406"/>
                  <a:pt x="95" y="1397"/>
                </a:cubicBezTo>
                <a:cubicBezTo>
                  <a:pt x="95" y="1389"/>
                  <a:pt x="89" y="1383"/>
                  <a:pt x="81" y="1383"/>
                </a:cubicBezTo>
                <a:close/>
                <a:moveTo>
                  <a:pt x="81" y="1416"/>
                </a:moveTo>
                <a:cubicBezTo>
                  <a:pt x="72" y="1416"/>
                  <a:pt x="66" y="1422"/>
                  <a:pt x="66" y="1430"/>
                </a:cubicBezTo>
                <a:cubicBezTo>
                  <a:pt x="66" y="1439"/>
                  <a:pt x="72" y="1445"/>
                  <a:pt x="81" y="1445"/>
                </a:cubicBezTo>
                <a:cubicBezTo>
                  <a:pt x="89" y="1445"/>
                  <a:pt x="95" y="1439"/>
                  <a:pt x="95" y="1430"/>
                </a:cubicBezTo>
                <a:cubicBezTo>
                  <a:pt x="95" y="1422"/>
                  <a:pt x="89" y="1416"/>
                  <a:pt x="81" y="1416"/>
                </a:cubicBezTo>
                <a:close/>
                <a:moveTo>
                  <a:pt x="113" y="0"/>
                </a:moveTo>
                <a:cubicBezTo>
                  <a:pt x="105" y="0"/>
                  <a:pt x="99" y="7"/>
                  <a:pt x="99" y="15"/>
                </a:cubicBezTo>
                <a:cubicBezTo>
                  <a:pt x="99" y="23"/>
                  <a:pt x="105" y="30"/>
                  <a:pt x="113" y="30"/>
                </a:cubicBezTo>
                <a:cubicBezTo>
                  <a:pt x="122" y="30"/>
                  <a:pt x="128" y="23"/>
                  <a:pt x="128" y="15"/>
                </a:cubicBezTo>
                <a:cubicBezTo>
                  <a:pt x="128" y="7"/>
                  <a:pt x="122" y="0"/>
                  <a:pt x="113" y="0"/>
                </a:cubicBezTo>
                <a:close/>
                <a:moveTo>
                  <a:pt x="113" y="33"/>
                </a:moveTo>
                <a:cubicBezTo>
                  <a:pt x="105" y="33"/>
                  <a:pt x="99" y="40"/>
                  <a:pt x="99" y="48"/>
                </a:cubicBezTo>
                <a:cubicBezTo>
                  <a:pt x="99" y="56"/>
                  <a:pt x="105" y="63"/>
                  <a:pt x="113" y="63"/>
                </a:cubicBezTo>
                <a:cubicBezTo>
                  <a:pt x="122" y="63"/>
                  <a:pt x="128" y="56"/>
                  <a:pt x="128" y="48"/>
                </a:cubicBezTo>
                <a:cubicBezTo>
                  <a:pt x="128" y="40"/>
                  <a:pt x="122" y="33"/>
                  <a:pt x="113" y="33"/>
                </a:cubicBezTo>
                <a:close/>
                <a:moveTo>
                  <a:pt x="113" y="66"/>
                </a:moveTo>
                <a:cubicBezTo>
                  <a:pt x="105" y="66"/>
                  <a:pt x="99" y="72"/>
                  <a:pt x="99" y="81"/>
                </a:cubicBezTo>
                <a:cubicBezTo>
                  <a:pt x="99" y="89"/>
                  <a:pt x="105" y="95"/>
                  <a:pt x="113" y="95"/>
                </a:cubicBezTo>
                <a:cubicBezTo>
                  <a:pt x="122" y="95"/>
                  <a:pt x="128" y="89"/>
                  <a:pt x="128" y="81"/>
                </a:cubicBezTo>
                <a:cubicBezTo>
                  <a:pt x="128" y="72"/>
                  <a:pt x="122" y="66"/>
                  <a:pt x="113" y="66"/>
                </a:cubicBezTo>
                <a:close/>
                <a:moveTo>
                  <a:pt x="113" y="99"/>
                </a:moveTo>
                <a:cubicBezTo>
                  <a:pt x="105" y="99"/>
                  <a:pt x="99" y="105"/>
                  <a:pt x="99" y="114"/>
                </a:cubicBezTo>
                <a:cubicBezTo>
                  <a:pt x="99" y="122"/>
                  <a:pt x="105" y="128"/>
                  <a:pt x="113" y="128"/>
                </a:cubicBezTo>
                <a:cubicBezTo>
                  <a:pt x="122" y="128"/>
                  <a:pt x="128" y="122"/>
                  <a:pt x="128" y="114"/>
                </a:cubicBezTo>
                <a:cubicBezTo>
                  <a:pt x="128" y="105"/>
                  <a:pt x="122" y="99"/>
                  <a:pt x="113" y="99"/>
                </a:cubicBezTo>
                <a:close/>
                <a:moveTo>
                  <a:pt x="113" y="132"/>
                </a:moveTo>
                <a:cubicBezTo>
                  <a:pt x="105" y="132"/>
                  <a:pt x="99" y="138"/>
                  <a:pt x="99" y="147"/>
                </a:cubicBezTo>
                <a:cubicBezTo>
                  <a:pt x="99" y="155"/>
                  <a:pt x="105" y="161"/>
                  <a:pt x="113" y="161"/>
                </a:cubicBezTo>
                <a:cubicBezTo>
                  <a:pt x="122" y="161"/>
                  <a:pt x="128" y="155"/>
                  <a:pt x="128" y="147"/>
                </a:cubicBezTo>
                <a:cubicBezTo>
                  <a:pt x="128" y="138"/>
                  <a:pt x="122" y="132"/>
                  <a:pt x="113" y="132"/>
                </a:cubicBezTo>
                <a:close/>
                <a:moveTo>
                  <a:pt x="113" y="165"/>
                </a:moveTo>
                <a:cubicBezTo>
                  <a:pt x="105" y="165"/>
                  <a:pt x="99" y="171"/>
                  <a:pt x="99" y="179"/>
                </a:cubicBezTo>
                <a:cubicBezTo>
                  <a:pt x="99" y="188"/>
                  <a:pt x="105" y="194"/>
                  <a:pt x="113" y="194"/>
                </a:cubicBezTo>
                <a:cubicBezTo>
                  <a:pt x="122" y="194"/>
                  <a:pt x="128" y="188"/>
                  <a:pt x="128" y="179"/>
                </a:cubicBezTo>
                <a:cubicBezTo>
                  <a:pt x="128" y="171"/>
                  <a:pt x="122" y="165"/>
                  <a:pt x="113" y="165"/>
                </a:cubicBezTo>
                <a:close/>
                <a:moveTo>
                  <a:pt x="113" y="198"/>
                </a:moveTo>
                <a:cubicBezTo>
                  <a:pt x="105" y="198"/>
                  <a:pt x="99" y="204"/>
                  <a:pt x="99" y="212"/>
                </a:cubicBezTo>
                <a:cubicBezTo>
                  <a:pt x="99" y="221"/>
                  <a:pt x="105" y="227"/>
                  <a:pt x="113" y="227"/>
                </a:cubicBezTo>
                <a:cubicBezTo>
                  <a:pt x="122" y="227"/>
                  <a:pt x="128" y="221"/>
                  <a:pt x="128" y="212"/>
                </a:cubicBezTo>
                <a:cubicBezTo>
                  <a:pt x="128" y="204"/>
                  <a:pt x="122" y="198"/>
                  <a:pt x="113" y="198"/>
                </a:cubicBezTo>
                <a:close/>
                <a:moveTo>
                  <a:pt x="113" y="230"/>
                </a:moveTo>
                <a:cubicBezTo>
                  <a:pt x="105" y="230"/>
                  <a:pt x="99" y="237"/>
                  <a:pt x="99" y="245"/>
                </a:cubicBezTo>
                <a:cubicBezTo>
                  <a:pt x="99" y="253"/>
                  <a:pt x="105" y="260"/>
                  <a:pt x="113" y="260"/>
                </a:cubicBezTo>
                <a:cubicBezTo>
                  <a:pt x="122" y="260"/>
                  <a:pt x="128" y="253"/>
                  <a:pt x="128" y="245"/>
                </a:cubicBezTo>
                <a:cubicBezTo>
                  <a:pt x="128" y="237"/>
                  <a:pt x="122" y="230"/>
                  <a:pt x="113" y="230"/>
                </a:cubicBezTo>
                <a:close/>
                <a:moveTo>
                  <a:pt x="113" y="263"/>
                </a:moveTo>
                <a:cubicBezTo>
                  <a:pt x="105" y="263"/>
                  <a:pt x="99" y="270"/>
                  <a:pt x="99" y="278"/>
                </a:cubicBezTo>
                <a:cubicBezTo>
                  <a:pt x="99" y="286"/>
                  <a:pt x="105" y="293"/>
                  <a:pt x="113" y="293"/>
                </a:cubicBezTo>
                <a:cubicBezTo>
                  <a:pt x="122" y="293"/>
                  <a:pt x="128" y="286"/>
                  <a:pt x="128" y="278"/>
                </a:cubicBezTo>
                <a:cubicBezTo>
                  <a:pt x="128" y="270"/>
                  <a:pt x="122" y="263"/>
                  <a:pt x="113" y="263"/>
                </a:cubicBezTo>
                <a:close/>
                <a:moveTo>
                  <a:pt x="113" y="296"/>
                </a:moveTo>
                <a:cubicBezTo>
                  <a:pt x="105" y="296"/>
                  <a:pt x="99" y="303"/>
                  <a:pt x="99" y="311"/>
                </a:cubicBezTo>
                <a:cubicBezTo>
                  <a:pt x="99" y="319"/>
                  <a:pt x="105" y="326"/>
                  <a:pt x="113" y="326"/>
                </a:cubicBezTo>
                <a:cubicBezTo>
                  <a:pt x="122" y="326"/>
                  <a:pt x="128" y="319"/>
                  <a:pt x="128" y="311"/>
                </a:cubicBezTo>
                <a:cubicBezTo>
                  <a:pt x="128" y="303"/>
                  <a:pt x="122" y="296"/>
                  <a:pt x="113" y="296"/>
                </a:cubicBezTo>
                <a:close/>
                <a:moveTo>
                  <a:pt x="113" y="329"/>
                </a:moveTo>
                <a:cubicBezTo>
                  <a:pt x="105" y="329"/>
                  <a:pt x="99" y="336"/>
                  <a:pt x="99" y="344"/>
                </a:cubicBezTo>
                <a:cubicBezTo>
                  <a:pt x="99" y="352"/>
                  <a:pt x="105" y="359"/>
                  <a:pt x="113" y="359"/>
                </a:cubicBezTo>
                <a:cubicBezTo>
                  <a:pt x="122" y="359"/>
                  <a:pt x="128" y="352"/>
                  <a:pt x="128" y="344"/>
                </a:cubicBezTo>
                <a:cubicBezTo>
                  <a:pt x="128" y="336"/>
                  <a:pt x="122" y="329"/>
                  <a:pt x="113" y="329"/>
                </a:cubicBezTo>
                <a:close/>
                <a:moveTo>
                  <a:pt x="113" y="362"/>
                </a:moveTo>
                <a:cubicBezTo>
                  <a:pt x="105" y="362"/>
                  <a:pt x="99" y="369"/>
                  <a:pt x="99" y="377"/>
                </a:cubicBezTo>
                <a:cubicBezTo>
                  <a:pt x="99" y="385"/>
                  <a:pt x="105" y="392"/>
                  <a:pt x="113" y="392"/>
                </a:cubicBezTo>
                <a:cubicBezTo>
                  <a:pt x="122" y="392"/>
                  <a:pt x="128" y="385"/>
                  <a:pt x="128" y="377"/>
                </a:cubicBezTo>
                <a:cubicBezTo>
                  <a:pt x="128" y="369"/>
                  <a:pt x="122" y="362"/>
                  <a:pt x="113" y="362"/>
                </a:cubicBezTo>
                <a:close/>
                <a:moveTo>
                  <a:pt x="113" y="395"/>
                </a:moveTo>
                <a:cubicBezTo>
                  <a:pt x="105" y="395"/>
                  <a:pt x="99" y="402"/>
                  <a:pt x="99" y="410"/>
                </a:cubicBezTo>
                <a:cubicBezTo>
                  <a:pt x="99" y="418"/>
                  <a:pt x="105" y="425"/>
                  <a:pt x="113" y="425"/>
                </a:cubicBezTo>
                <a:cubicBezTo>
                  <a:pt x="122" y="425"/>
                  <a:pt x="128" y="418"/>
                  <a:pt x="128" y="410"/>
                </a:cubicBezTo>
                <a:cubicBezTo>
                  <a:pt x="128" y="402"/>
                  <a:pt x="122" y="395"/>
                  <a:pt x="113" y="395"/>
                </a:cubicBezTo>
                <a:close/>
                <a:moveTo>
                  <a:pt x="113" y="428"/>
                </a:moveTo>
                <a:cubicBezTo>
                  <a:pt x="105" y="428"/>
                  <a:pt x="99" y="435"/>
                  <a:pt x="99" y="443"/>
                </a:cubicBezTo>
                <a:cubicBezTo>
                  <a:pt x="99" y="451"/>
                  <a:pt x="105" y="458"/>
                  <a:pt x="113" y="458"/>
                </a:cubicBezTo>
                <a:cubicBezTo>
                  <a:pt x="122" y="458"/>
                  <a:pt x="128" y="451"/>
                  <a:pt x="128" y="443"/>
                </a:cubicBezTo>
                <a:cubicBezTo>
                  <a:pt x="128" y="435"/>
                  <a:pt x="122" y="428"/>
                  <a:pt x="113" y="428"/>
                </a:cubicBezTo>
                <a:close/>
                <a:moveTo>
                  <a:pt x="113" y="461"/>
                </a:moveTo>
                <a:cubicBezTo>
                  <a:pt x="105" y="461"/>
                  <a:pt x="99" y="468"/>
                  <a:pt x="99" y="476"/>
                </a:cubicBezTo>
                <a:cubicBezTo>
                  <a:pt x="99" y="484"/>
                  <a:pt x="105" y="491"/>
                  <a:pt x="113" y="491"/>
                </a:cubicBezTo>
                <a:cubicBezTo>
                  <a:pt x="122" y="491"/>
                  <a:pt x="128" y="484"/>
                  <a:pt x="128" y="476"/>
                </a:cubicBezTo>
                <a:cubicBezTo>
                  <a:pt x="128" y="468"/>
                  <a:pt x="122" y="461"/>
                  <a:pt x="113" y="461"/>
                </a:cubicBezTo>
                <a:close/>
                <a:moveTo>
                  <a:pt x="113" y="494"/>
                </a:moveTo>
                <a:cubicBezTo>
                  <a:pt x="105" y="494"/>
                  <a:pt x="99" y="500"/>
                  <a:pt x="99" y="509"/>
                </a:cubicBezTo>
                <a:cubicBezTo>
                  <a:pt x="99" y="517"/>
                  <a:pt x="105" y="523"/>
                  <a:pt x="113" y="523"/>
                </a:cubicBezTo>
                <a:cubicBezTo>
                  <a:pt x="122" y="523"/>
                  <a:pt x="128" y="517"/>
                  <a:pt x="128" y="509"/>
                </a:cubicBezTo>
                <a:cubicBezTo>
                  <a:pt x="128" y="500"/>
                  <a:pt x="122" y="494"/>
                  <a:pt x="113" y="494"/>
                </a:cubicBezTo>
                <a:close/>
                <a:moveTo>
                  <a:pt x="113" y="527"/>
                </a:moveTo>
                <a:cubicBezTo>
                  <a:pt x="105" y="527"/>
                  <a:pt x="99" y="533"/>
                  <a:pt x="99" y="542"/>
                </a:cubicBezTo>
                <a:cubicBezTo>
                  <a:pt x="99" y="550"/>
                  <a:pt x="105" y="556"/>
                  <a:pt x="113" y="556"/>
                </a:cubicBezTo>
                <a:cubicBezTo>
                  <a:pt x="122" y="556"/>
                  <a:pt x="128" y="550"/>
                  <a:pt x="128" y="542"/>
                </a:cubicBezTo>
                <a:cubicBezTo>
                  <a:pt x="128" y="533"/>
                  <a:pt x="122" y="527"/>
                  <a:pt x="113" y="527"/>
                </a:cubicBezTo>
                <a:close/>
                <a:moveTo>
                  <a:pt x="113" y="560"/>
                </a:moveTo>
                <a:cubicBezTo>
                  <a:pt x="105" y="560"/>
                  <a:pt x="99" y="566"/>
                  <a:pt x="99" y="574"/>
                </a:cubicBezTo>
                <a:cubicBezTo>
                  <a:pt x="99" y="583"/>
                  <a:pt x="105" y="589"/>
                  <a:pt x="113" y="589"/>
                </a:cubicBezTo>
                <a:cubicBezTo>
                  <a:pt x="122" y="589"/>
                  <a:pt x="128" y="583"/>
                  <a:pt x="128" y="574"/>
                </a:cubicBezTo>
                <a:cubicBezTo>
                  <a:pt x="128" y="566"/>
                  <a:pt x="122" y="560"/>
                  <a:pt x="113" y="560"/>
                </a:cubicBezTo>
                <a:close/>
                <a:moveTo>
                  <a:pt x="113" y="593"/>
                </a:moveTo>
                <a:cubicBezTo>
                  <a:pt x="105" y="593"/>
                  <a:pt x="99" y="599"/>
                  <a:pt x="99" y="607"/>
                </a:cubicBezTo>
                <a:cubicBezTo>
                  <a:pt x="99" y="616"/>
                  <a:pt x="105" y="622"/>
                  <a:pt x="113" y="622"/>
                </a:cubicBezTo>
                <a:cubicBezTo>
                  <a:pt x="122" y="622"/>
                  <a:pt x="128" y="616"/>
                  <a:pt x="128" y="607"/>
                </a:cubicBezTo>
                <a:cubicBezTo>
                  <a:pt x="128" y="599"/>
                  <a:pt x="122" y="593"/>
                  <a:pt x="113" y="593"/>
                </a:cubicBezTo>
                <a:close/>
                <a:moveTo>
                  <a:pt x="113" y="625"/>
                </a:moveTo>
                <a:cubicBezTo>
                  <a:pt x="105" y="625"/>
                  <a:pt x="99" y="632"/>
                  <a:pt x="99" y="640"/>
                </a:cubicBezTo>
                <a:cubicBezTo>
                  <a:pt x="99" y="648"/>
                  <a:pt x="105" y="655"/>
                  <a:pt x="113" y="655"/>
                </a:cubicBezTo>
                <a:cubicBezTo>
                  <a:pt x="122" y="655"/>
                  <a:pt x="128" y="648"/>
                  <a:pt x="128" y="640"/>
                </a:cubicBezTo>
                <a:cubicBezTo>
                  <a:pt x="128" y="632"/>
                  <a:pt x="122" y="625"/>
                  <a:pt x="113" y="625"/>
                </a:cubicBezTo>
                <a:close/>
                <a:moveTo>
                  <a:pt x="113" y="658"/>
                </a:moveTo>
                <a:cubicBezTo>
                  <a:pt x="105" y="658"/>
                  <a:pt x="99" y="665"/>
                  <a:pt x="99" y="673"/>
                </a:cubicBezTo>
                <a:cubicBezTo>
                  <a:pt x="99" y="681"/>
                  <a:pt x="105" y="688"/>
                  <a:pt x="113" y="688"/>
                </a:cubicBezTo>
                <a:cubicBezTo>
                  <a:pt x="122" y="688"/>
                  <a:pt x="128" y="681"/>
                  <a:pt x="128" y="673"/>
                </a:cubicBezTo>
                <a:cubicBezTo>
                  <a:pt x="128" y="665"/>
                  <a:pt x="122" y="658"/>
                  <a:pt x="113" y="658"/>
                </a:cubicBezTo>
                <a:close/>
                <a:moveTo>
                  <a:pt x="113" y="691"/>
                </a:moveTo>
                <a:cubicBezTo>
                  <a:pt x="105" y="691"/>
                  <a:pt x="99" y="698"/>
                  <a:pt x="99" y="706"/>
                </a:cubicBezTo>
                <a:cubicBezTo>
                  <a:pt x="99" y="714"/>
                  <a:pt x="105" y="721"/>
                  <a:pt x="113" y="721"/>
                </a:cubicBezTo>
                <a:cubicBezTo>
                  <a:pt x="122" y="721"/>
                  <a:pt x="128" y="714"/>
                  <a:pt x="128" y="706"/>
                </a:cubicBezTo>
                <a:cubicBezTo>
                  <a:pt x="128" y="698"/>
                  <a:pt x="122" y="691"/>
                  <a:pt x="113" y="691"/>
                </a:cubicBezTo>
                <a:close/>
                <a:moveTo>
                  <a:pt x="113" y="724"/>
                </a:moveTo>
                <a:cubicBezTo>
                  <a:pt x="105" y="724"/>
                  <a:pt x="99" y="731"/>
                  <a:pt x="99" y="739"/>
                </a:cubicBezTo>
                <a:cubicBezTo>
                  <a:pt x="99" y="747"/>
                  <a:pt x="105" y="754"/>
                  <a:pt x="113" y="754"/>
                </a:cubicBezTo>
                <a:cubicBezTo>
                  <a:pt x="122" y="754"/>
                  <a:pt x="128" y="747"/>
                  <a:pt x="128" y="739"/>
                </a:cubicBezTo>
                <a:cubicBezTo>
                  <a:pt x="128" y="731"/>
                  <a:pt x="122" y="724"/>
                  <a:pt x="113" y="724"/>
                </a:cubicBezTo>
                <a:close/>
                <a:moveTo>
                  <a:pt x="113" y="757"/>
                </a:moveTo>
                <a:cubicBezTo>
                  <a:pt x="105" y="757"/>
                  <a:pt x="99" y="764"/>
                  <a:pt x="99" y="772"/>
                </a:cubicBezTo>
                <a:cubicBezTo>
                  <a:pt x="99" y="780"/>
                  <a:pt x="105" y="787"/>
                  <a:pt x="113" y="787"/>
                </a:cubicBezTo>
                <a:cubicBezTo>
                  <a:pt x="122" y="787"/>
                  <a:pt x="128" y="780"/>
                  <a:pt x="128" y="772"/>
                </a:cubicBezTo>
                <a:cubicBezTo>
                  <a:pt x="128" y="764"/>
                  <a:pt x="122" y="757"/>
                  <a:pt x="113" y="757"/>
                </a:cubicBezTo>
                <a:close/>
                <a:moveTo>
                  <a:pt x="113" y="790"/>
                </a:moveTo>
                <a:cubicBezTo>
                  <a:pt x="105" y="790"/>
                  <a:pt x="99" y="797"/>
                  <a:pt x="99" y="805"/>
                </a:cubicBezTo>
                <a:cubicBezTo>
                  <a:pt x="99" y="813"/>
                  <a:pt x="105" y="820"/>
                  <a:pt x="113" y="820"/>
                </a:cubicBezTo>
                <a:cubicBezTo>
                  <a:pt x="122" y="820"/>
                  <a:pt x="128" y="813"/>
                  <a:pt x="128" y="805"/>
                </a:cubicBezTo>
                <a:cubicBezTo>
                  <a:pt x="128" y="797"/>
                  <a:pt x="122" y="790"/>
                  <a:pt x="113" y="790"/>
                </a:cubicBezTo>
                <a:close/>
                <a:moveTo>
                  <a:pt x="113" y="823"/>
                </a:moveTo>
                <a:cubicBezTo>
                  <a:pt x="105" y="823"/>
                  <a:pt x="99" y="830"/>
                  <a:pt x="99" y="838"/>
                </a:cubicBezTo>
                <a:cubicBezTo>
                  <a:pt x="99" y="846"/>
                  <a:pt x="105" y="853"/>
                  <a:pt x="113" y="853"/>
                </a:cubicBezTo>
                <a:cubicBezTo>
                  <a:pt x="122" y="853"/>
                  <a:pt x="128" y="846"/>
                  <a:pt x="128" y="838"/>
                </a:cubicBezTo>
                <a:cubicBezTo>
                  <a:pt x="128" y="830"/>
                  <a:pt x="122" y="823"/>
                  <a:pt x="113" y="823"/>
                </a:cubicBezTo>
                <a:close/>
                <a:moveTo>
                  <a:pt x="113" y="856"/>
                </a:moveTo>
                <a:cubicBezTo>
                  <a:pt x="105" y="856"/>
                  <a:pt x="99" y="863"/>
                  <a:pt x="99" y="871"/>
                </a:cubicBezTo>
                <a:cubicBezTo>
                  <a:pt x="99" y="879"/>
                  <a:pt x="105" y="886"/>
                  <a:pt x="113" y="886"/>
                </a:cubicBezTo>
                <a:cubicBezTo>
                  <a:pt x="122" y="886"/>
                  <a:pt x="128" y="879"/>
                  <a:pt x="128" y="871"/>
                </a:cubicBezTo>
                <a:cubicBezTo>
                  <a:pt x="128" y="863"/>
                  <a:pt x="122" y="856"/>
                  <a:pt x="113" y="856"/>
                </a:cubicBezTo>
                <a:close/>
                <a:moveTo>
                  <a:pt x="113" y="889"/>
                </a:moveTo>
                <a:cubicBezTo>
                  <a:pt x="105" y="889"/>
                  <a:pt x="99" y="895"/>
                  <a:pt x="99" y="904"/>
                </a:cubicBezTo>
                <a:cubicBezTo>
                  <a:pt x="99" y="912"/>
                  <a:pt x="105" y="918"/>
                  <a:pt x="113" y="918"/>
                </a:cubicBezTo>
                <a:cubicBezTo>
                  <a:pt x="122" y="918"/>
                  <a:pt x="128" y="912"/>
                  <a:pt x="128" y="904"/>
                </a:cubicBezTo>
                <a:cubicBezTo>
                  <a:pt x="128" y="895"/>
                  <a:pt x="122" y="889"/>
                  <a:pt x="113" y="889"/>
                </a:cubicBezTo>
                <a:close/>
                <a:moveTo>
                  <a:pt x="113" y="922"/>
                </a:moveTo>
                <a:cubicBezTo>
                  <a:pt x="105" y="922"/>
                  <a:pt x="99" y="928"/>
                  <a:pt x="99" y="937"/>
                </a:cubicBezTo>
                <a:cubicBezTo>
                  <a:pt x="99" y="945"/>
                  <a:pt x="105" y="951"/>
                  <a:pt x="113" y="951"/>
                </a:cubicBezTo>
                <a:cubicBezTo>
                  <a:pt x="122" y="951"/>
                  <a:pt x="128" y="945"/>
                  <a:pt x="128" y="937"/>
                </a:cubicBezTo>
                <a:cubicBezTo>
                  <a:pt x="128" y="928"/>
                  <a:pt x="122" y="922"/>
                  <a:pt x="113" y="922"/>
                </a:cubicBezTo>
                <a:close/>
                <a:moveTo>
                  <a:pt x="113" y="955"/>
                </a:moveTo>
                <a:cubicBezTo>
                  <a:pt x="105" y="955"/>
                  <a:pt x="99" y="961"/>
                  <a:pt x="99" y="970"/>
                </a:cubicBezTo>
                <a:cubicBezTo>
                  <a:pt x="99" y="978"/>
                  <a:pt x="105" y="984"/>
                  <a:pt x="113" y="984"/>
                </a:cubicBezTo>
                <a:cubicBezTo>
                  <a:pt x="122" y="984"/>
                  <a:pt x="128" y="978"/>
                  <a:pt x="128" y="970"/>
                </a:cubicBezTo>
                <a:cubicBezTo>
                  <a:pt x="128" y="961"/>
                  <a:pt x="122" y="955"/>
                  <a:pt x="113" y="955"/>
                </a:cubicBezTo>
                <a:close/>
                <a:moveTo>
                  <a:pt x="113" y="988"/>
                </a:moveTo>
                <a:cubicBezTo>
                  <a:pt x="105" y="988"/>
                  <a:pt x="99" y="994"/>
                  <a:pt x="99" y="1002"/>
                </a:cubicBezTo>
                <a:cubicBezTo>
                  <a:pt x="99" y="1011"/>
                  <a:pt x="105" y="1017"/>
                  <a:pt x="113" y="1017"/>
                </a:cubicBezTo>
                <a:cubicBezTo>
                  <a:pt x="122" y="1017"/>
                  <a:pt x="128" y="1011"/>
                  <a:pt x="128" y="1002"/>
                </a:cubicBezTo>
                <a:cubicBezTo>
                  <a:pt x="128" y="994"/>
                  <a:pt x="122" y="988"/>
                  <a:pt x="113" y="988"/>
                </a:cubicBezTo>
                <a:close/>
                <a:moveTo>
                  <a:pt x="113" y="1021"/>
                </a:moveTo>
                <a:cubicBezTo>
                  <a:pt x="105" y="1021"/>
                  <a:pt x="99" y="1027"/>
                  <a:pt x="99" y="1035"/>
                </a:cubicBezTo>
                <a:cubicBezTo>
                  <a:pt x="99" y="1044"/>
                  <a:pt x="105" y="1050"/>
                  <a:pt x="113" y="1050"/>
                </a:cubicBezTo>
                <a:cubicBezTo>
                  <a:pt x="122" y="1050"/>
                  <a:pt x="128" y="1044"/>
                  <a:pt x="128" y="1035"/>
                </a:cubicBezTo>
                <a:cubicBezTo>
                  <a:pt x="128" y="1027"/>
                  <a:pt x="122" y="1021"/>
                  <a:pt x="113" y="1021"/>
                </a:cubicBezTo>
                <a:close/>
                <a:moveTo>
                  <a:pt x="113" y="1053"/>
                </a:moveTo>
                <a:cubicBezTo>
                  <a:pt x="105" y="1053"/>
                  <a:pt x="99" y="1060"/>
                  <a:pt x="99" y="1068"/>
                </a:cubicBezTo>
                <a:cubicBezTo>
                  <a:pt x="99" y="1076"/>
                  <a:pt x="105" y="1083"/>
                  <a:pt x="113" y="1083"/>
                </a:cubicBezTo>
                <a:cubicBezTo>
                  <a:pt x="122" y="1083"/>
                  <a:pt x="128" y="1076"/>
                  <a:pt x="128" y="1068"/>
                </a:cubicBezTo>
                <a:cubicBezTo>
                  <a:pt x="128" y="1060"/>
                  <a:pt x="122" y="1053"/>
                  <a:pt x="113" y="1053"/>
                </a:cubicBezTo>
                <a:close/>
                <a:moveTo>
                  <a:pt x="113" y="1086"/>
                </a:moveTo>
                <a:cubicBezTo>
                  <a:pt x="105" y="1086"/>
                  <a:pt x="99" y="1093"/>
                  <a:pt x="99" y="1101"/>
                </a:cubicBezTo>
                <a:cubicBezTo>
                  <a:pt x="99" y="1109"/>
                  <a:pt x="105" y="1116"/>
                  <a:pt x="113" y="1116"/>
                </a:cubicBezTo>
                <a:cubicBezTo>
                  <a:pt x="122" y="1116"/>
                  <a:pt x="128" y="1109"/>
                  <a:pt x="128" y="1101"/>
                </a:cubicBezTo>
                <a:cubicBezTo>
                  <a:pt x="128" y="1093"/>
                  <a:pt x="122" y="1086"/>
                  <a:pt x="113" y="1086"/>
                </a:cubicBezTo>
                <a:close/>
                <a:moveTo>
                  <a:pt x="113" y="1119"/>
                </a:moveTo>
                <a:cubicBezTo>
                  <a:pt x="105" y="1119"/>
                  <a:pt x="99" y="1126"/>
                  <a:pt x="99" y="1134"/>
                </a:cubicBezTo>
                <a:cubicBezTo>
                  <a:pt x="99" y="1142"/>
                  <a:pt x="105" y="1149"/>
                  <a:pt x="113" y="1149"/>
                </a:cubicBezTo>
                <a:cubicBezTo>
                  <a:pt x="122" y="1149"/>
                  <a:pt x="128" y="1142"/>
                  <a:pt x="128" y="1134"/>
                </a:cubicBezTo>
                <a:cubicBezTo>
                  <a:pt x="128" y="1126"/>
                  <a:pt x="122" y="1119"/>
                  <a:pt x="113" y="1119"/>
                </a:cubicBezTo>
                <a:close/>
                <a:moveTo>
                  <a:pt x="113" y="1152"/>
                </a:moveTo>
                <a:cubicBezTo>
                  <a:pt x="105" y="1152"/>
                  <a:pt x="99" y="1159"/>
                  <a:pt x="99" y="1167"/>
                </a:cubicBezTo>
                <a:cubicBezTo>
                  <a:pt x="99" y="1175"/>
                  <a:pt x="105" y="1182"/>
                  <a:pt x="113" y="1182"/>
                </a:cubicBezTo>
                <a:cubicBezTo>
                  <a:pt x="122" y="1182"/>
                  <a:pt x="128" y="1175"/>
                  <a:pt x="128" y="1167"/>
                </a:cubicBezTo>
                <a:cubicBezTo>
                  <a:pt x="128" y="1159"/>
                  <a:pt x="122" y="1152"/>
                  <a:pt x="113" y="1152"/>
                </a:cubicBezTo>
                <a:close/>
                <a:moveTo>
                  <a:pt x="113" y="1185"/>
                </a:moveTo>
                <a:cubicBezTo>
                  <a:pt x="105" y="1185"/>
                  <a:pt x="99" y="1192"/>
                  <a:pt x="99" y="1200"/>
                </a:cubicBezTo>
                <a:cubicBezTo>
                  <a:pt x="99" y="1208"/>
                  <a:pt x="105" y="1215"/>
                  <a:pt x="113" y="1215"/>
                </a:cubicBezTo>
                <a:cubicBezTo>
                  <a:pt x="122" y="1215"/>
                  <a:pt x="128" y="1208"/>
                  <a:pt x="128" y="1200"/>
                </a:cubicBezTo>
                <a:cubicBezTo>
                  <a:pt x="128" y="1192"/>
                  <a:pt x="122" y="1185"/>
                  <a:pt x="113" y="1185"/>
                </a:cubicBezTo>
                <a:close/>
                <a:moveTo>
                  <a:pt x="113" y="1218"/>
                </a:moveTo>
                <a:cubicBezTo>
                  <a:pt x="105" y="1218"/>
                  <a:pt x="99" y="1225"/>
                  <a:pt x="99" y="1233"/>
                </a:cubicBezTo>
                <a:cubicBezTo>
                  <a:pt x="99" y="1241"/>
                  <a:pt x="105" y="1248"/>
                  <a:pt x="113" y="1248"/>
                </a:cubicBezTo>
                <a:cubicBezTo>
                  <a:pt x="122" y="1248"/>
                  <a:pt x="128" y="1241"/>
                  <a:pt x="128" y="1233"/>
                </a:cubicBezTo>
                <a:cubicBezTo>
                  <a:pt x="128" y="1225"/>
                  <a:pt x="122" y="1218"/>
                  <a:pt x="113" y="1218"/>
                </a:cubicBezTo>
                <a:close/>
                <a:moveTo>
                  <a:pt x="113" y="1251"/>
                </a:moveTo>
                <a:cubicBezTo>
                  <a:pt x="105" y="1251"/>
                  <a:pt x="99" y="1258"/>
                  <a:pt x="99" y="1266"/>
                </a:cubicBezTo>
                <a:cubicBezTo>
                  <a:pt x="99" y="1274"/>
                  <a:pt x="105" y="1281"/>
                  <a:pt x="113" y="1281"/>
                </a:cubicBezTo>
                <a:cubicBezTo>
                  <a:pt x="122" y="1281"/>
                  <a:pt x="128" y="1274"/>
                  <a:pt x="128" y="1266"/>
                </a:cubicBezTo>
                <a:cubicBezTo>
                  <a:pt x="128" y="1258"/>
                  <a:pt x="122" y="1251"/>
                  <a:pt x="113" y="1251"/>
                </a:cubicBezTo>
                <a:close/>
                <a:moveTo>
                  <a:pt x="113" y="1284"/>
                </a:moveTo>
                <a:cubicBezTo>
                  <a:pt x="105" y="1284"/>
                  <a:pt x="99" y="1291"/>
                  <a:pt x="99" y="1299"/>
                </a:cubicBezTo>
                <a:cubicBezTo>
                  <a:pt x="99" y="1307"/>
                  <a:pt x="105" y="1314"/>
                  <a:pt x="113" y="1314"/>
                </a:cubicBezTo>
                <a:cubicBezTo>
                  <a:pt x="122" y="1314"/>
                  <a:pt x="128" y="1307"/>
                  <a:pt x="128" y="1299"/>
                </a:cubicBezTo>
                <a:cubicBezTo>
                  <a:pt x="128" y="1291"/>
                  <a:pt x="122" y="1284"/>
                  <a:pt x="113" y="1284"/>
                </a:cubicBezTo>
                <a:close/>
                <a:moveTo>
                  <a:pt x="113" y="1317"/>
                </a:moveTo>
                <a:cubicBezTo>
                  <a:pt x="105" y="1317"/>
                  <a:pt x="99" y="1323"/>
                  <a:pt x="99" y="1332"/>
                </a:cubicBezTo>
                <a:cubicBezTo>
                  <a:pt x="99" y="1340"/>
                  <a:pt x="105" y="1346"/>
                  <a:pt x="113" y="1346"/>
                </a:cubicBezTo>
                <a:cubicBezTo>
                  <a:pt x="122" y="1346"/>
                  <a:pt x="128" y="1340"/>
                  <a:pt x="128" y="1332"/>
                </a:cubicBezTo>
                <a:cubicBezTo>
                  <a:pt x="128" y="1323"/>
                  <a:pt x="122" y="1317"/>
                  <a:pt x="113" y="1317"/>
                </a:cubicBezTo>
                <a:close/>
                <a:moveTo>
                  <a:pt x="113" y="1350"/>
                </a:moveTo>
                <a:cubicBezTo>
                  <a:pt x="105" y="1350"/>
                  <a:pt x="99" y="1356"/>
                  <a:pt x="99" y="1365"/>
                </a:cubicBezTo>
                <a:cubicBezTo>
                  <a:pt x="99" y="1373"/>
                  <a:pt x="105" y="1379"/>
                  <a:pt x="113" y="1379"/>
                </a:cubicBezTo>
                <a:cubicBezTo>
                  <a:pt x="122" y="1379"/>
                  <a:pt x="128" y="1373"/>
                  <a:pt x="128" y="1365"/>
                </a:cubicBezTo>
                <a:cubicBezTo>
                  <a:pt x="128" y="1356"/>
                  <a:pt x="122" y="1350"/>
                  <a:pt x="113" y="1350"/>
                </a:cubicBezTo>
                <a:close/>
                <a:moveTo>
                  <a:pt x="113" y="1383"/>
                </a:moveTo>
                <a:cubicBezTo>
                  <a:pt x="105" y="1383"/>
                  <a:pt x="99" y="1389"/>
                  <a:pt x="99" y="1397"/>
                </a:cubicBezTo>
                <a:cubicBezTo>
                  <a:pt x="99" y="1406"/>
                  <a:pt x="105" y="1412"/>
                  <a:pt x="113" y="1412"/>
                </a:cubicBezTo>
                <a:cubicBezTo>
                  <a:pt x="122" y="1412"/>
                  <a:pt x="128" y="1406"/>
                  <a:pt x="128" y="1397"/>
                </a:cubicBezTo>
                <a:cubicBezTo>
                  <a:pt x="128" y="1389"/>
                  <a:pt x="122" y="1383"/>
                  <a:pt x="113" y="1383"/>
                </a:cubicBezTo>
                <a:close/>
                <a:moveTo>
                  <a:pt x="113" y="1416"/>
                </a:moveTo>
                <a:cubicBezTo>
                  <a:pt x="105" y="1416"/>
                  <a:pt x="99" y="1422"/>
                  <a:pt x="99" y="1430"/>
                </a:cubicBezTo>
                <a:cubicBezTo>
                  <a:pt x="99" y="1439"/>
                  <a:pt x="105" y="1445"/>
                  <a:pt x="113" y="1445"/>
                </a:cubicBezTo>
                <a:cubicBezTo>
                  <a:pt x="122" y="1445"/>
                  <a:pt x="128" y="1439"/>
                  <a:pt x="128" y="1430"/>
                </a:cubicBezTo>
                <a:cubicBezTo>
                  <a:pt x="128" y="1422"/>
                  <a:pt x="122" y="1416"/>
                  <a:pt x="113" y="1416"/>
                </a:cubicBezTo>
                <a:close/>
                <a:moveTo>
                  <a:pt x="146" y="0"/>
                </a:moveTo>
                <a:cubicBezTo>
                  <a:pt x="138" y="0"/>
                  <a:pt x="131" y="7"/>
                  <a:pt x="131" y="15"/>
                </a:cubicBezTo>
                <a:cubicBezTo>
                  <a:pt x="131" y="23"/>
                  <a:pt x="138" y="30"/>
                  <a:pt x="146" y="30"/>
                </a:cubicBezTo>
                <a:cubicBezTo>
                  <a:pt x="154" y="30"/>
                  <a:pt x="161" y="23"/>
                  <a:pt x="161" y="15"/>
                </a:cubicBezTo>
                <a:cubicBezTo>
                  <a:pt x="161" y="7"/>
                  <a:pt x="154" y="0"/>
                  <a:pt x="146" y="0"/>
                </a:cubicBezTo>
                <a:close/>
                <a:moveTo>
                  <a:pt x="146" y="33"/>
                </a:moveTo>
                <a:cubicBezTo>
                  <a:pt x="138" y="33"/>
                  <a:pt x="131" y="40"/>
                  <a:pt x="131" y="48"/>
                </a:cubicBezTo>
                <a:cubicBezTo>
                  <a:pt x="131" y="56"/>
                  <a:pt x="138" y="63"/>
                  <a:pt x="146" y="63"/>
                </a:cubicBezTo>
                <a:cubicBezTo>
                  <a:pt x="154" y="63"/>
                  <a:pt x="161" y="56"/>
                  <a:pt x="161" y="48"/>
                </a:cubicBezTo>
                <a:cubicBezTo>
                  <a:pt x="161" y="40"/>
                  <a:pt x="154" y="33"/>
                  <a:pt x="146" y="33"/>
                </a:cubicBezTo>
                <a:close/>
                <a:moveTo>
                  <a:pt x="146" y="66"/>
                </a:moveTo>
                <a:cubicBezTo>
                  <a:pt x="138" y="66"/>
                  <a:pt x="131" y="72"/>
                  <a:pt x="131" y="81"/>
                </a:cubicBezTo>
                <a:cubicBezTo>
                  <a:pt x="131" y="89"/>
                  <a:pt x="138" y="95"/>
                  <a:pt x="146" y="95"/>
                </a:cubicBezTo>
                <a:cubicBezTo>
                  <a:pt x="154" y="95"/>
                  <a:pt x="161" y="89"/>
                  <a:pt x="161" y="81"/>
                </a:cubicBezTo>
                <a:cubicBezTo>
                  <a:pt x="161" y="72"/>
                  <a:pt x="154" y="66"/>
                  <a:pt x="146" y="66"/>
                </a:cubicBezTo>
                <a:close/>
                <a:moveTo>
                  <a:pt x="146" y="99"/>
                </a:moveTo>
                <a:cubicBezTo>
                  <a:pt x="138" y="99"/>
                  <a:pt x="131" y="105"/>
                  <a:pt x="131" y="114"/>
                </a:cubicBezTo>
                <a:cubicBezTo>
                  <a:pt x="131" y="122"/>
                  <a:pt x="138" y="128"/>
                  <a:pt x="146" y="128"/>
                </a:cubicBezTo>
                <a:cubicBezTo>
                  <a:pt x="154" y="128"/>
                  <a:pt x="161" y="122"/>
                  <a:pt x="161" y="114"/>
                </a:cubicBezTo>
                <a:cubicBezTo>
                  <a:pt x="161" y="105"/>
                  <a:pt x="154" y="99"/>
                  <a:pt x="146" y="99"/>
                </a:cubicBezTo>
                <a:close/>
                <a:moveTo>
                  <a:pt x="146" y="132"/>
                </a:moveTo>
                <a:cubicBezTo>
                  <a:pt x="138" y="132"/>
                  <a:pt x="131" y="138"/>
                  <a:pt x="131" y="147"/>
                </a:cubicBezTo>
                <a:cubicBezTo>
                  <a:pt x="131" y="155"/>
                  <a:pt x="138" y="161"/>
                  <a:pt x="146" y="161"/>
                </a:cubicBezTo>
                <a:cubicBezTo>
                  <a:pt x="154" y="161"/>
                  <a:pt x="161" y="155"/>
                  <a:pt x="161" y="147"/>
                </a:cubicBezTo>
                <a:cubicBezTo>
                  <a:pt x="161" y="138"/>
                  <a:pt x="154" y="132"/>
                  <a:pt x="146" y="132"/>
                </a:cubicBezTo>
                <a:close/>
                <a:moveTo>
                  <a:pt x="146" y="165"/>
                </a:moveTo>
                <a:cubicBezTo>
                  <a:pt x="138" y="165"/>
                  <a:pt x="131" y="171"/>
                  <a:pt x="131" y="179"/>
                </a:cubicBezTo>
                <a:cubicBezTo>
                  <a:pt x="131" y="188"/>
                  <a:pt x="138" y="194"/>
                  <a:pt x="146" y="194"/>
                </a:cubicBezTo>
                <a:cubicBezTo>
                  <a:pt x="154" y="194"/>
                  <a:pt x="161" y="188"/>
                  <a:pt x="161" y="179"/>
                </a:cubicBezTo>
                <a:cubicBezTo>
                  <a:pt x="161" y="171"/>
                  <a:pt x="154" y="165"/>
                  <a:pt x="146" y="165"/>
                </a:cubicBezTo>
                <a:close/>
                <a:moveTo>
                  <a:pt x="146" y="198"/>
                </a:moveTo>
                <a:cubicBezTo>
                  <a:pt x="138" y="198"/>
                  <a:pt x="131" y="204"/>
                  <a:pt x="131" y="212"/>
                </a:cubicBezTo>
                <a:cubicBezTo>
                  <a:pt x="131" y="221"/>
                  <a:pt x="138" y="227"/>
                  <a:pt x="146" y="227"/>
                </a:cubicBezTo>
                <a:cubicBezTo>
                  <a:pt x="154" y="227"/>
                  <a:pt x="161" y="221"/>
                  <a:pt x="161" y="212"/>
                </a:cubicBezTo>
                <a:cubicBezTo>
                  <a:pt x="161" y="204"/>
                  <a:pt x="154" y="198"/>
                  <a:pt x="146" y="198"/>
                </a:cubicBezTo>
                <a:close/>
                <a:moveTo>
                  <a:pt x="146" y="230"/>
                </a:moveTo>
                <a:cubicBezTo>
                  <a:pt x="138" y="230"/>
                  <a:pt x="131" y="237"/>
                  <a:pt x="131" y="245"/>
                </a:cubicBezTo>
                <a:cubicBezTo>
                  <a:pt x="131" y="253"/>
                  <a:pt x="138" y="260"/>
                  <a:pt x="146" y="260"/>
                </a:cubicBezTo>
                <a:cubicBezTo>
                  <a:pt x="154" y="260"/>
                  <a:pt x="161" y="253"/>
                  <a:pt x="161" y="245"/>
                </a:cubicBezTo>
                <a:cubicBezTo>
                  <a:pt x="161" y="237"/>
                  <a:pt x="154" y="230"/>
                  <a:pt x="146" y="230"/>
                </a:cubicBezTo>
                <a:close/>
                <a:moveTo>
                  <a:pt x="146" y="263"/>
                </a:moveTo>
                <a:cubicBezTo>
                  <a:pt x="138" y="263"/>
                  <a:pt x="131" y="270"/>
                  <a:pt x="131" y="278"/>
                </a:cubicBezTo>
                <a:cubicBezTo>
                  <a:pt x="131" y="286"/>
                  <a:pt x="138" y="293"/>
                  <a:pt x="146" y="293"/>
                </a:cubicBezTo>
                <a:cubicBezTo>
                  <a:pt x="154" y="293"/>
                  <a:pt x="161" y="286"/>
                  <a:pt x="161" y="278"/>
                </a:cubicBezTo>
                <a:cubicBezTo>
                  <a:pt x="161" y="270"/>
                  <a:pt x="154" y="263"/>
                  <a:pt x="146" y="263"/>
                </a:cubicBezTo>
                <a:close/>
                <a:moveTo>
                  <a:pt x="146" y="296"/>
                </a:moveTo>
                <a:cubicBezTo>
                  <a:pt x="138" y="296"/>
                  <a:pt x="131" y="303"/>
                  <a:pt x="131" y="311"/>
                </a:cubicBezTo>
                <a:cubicBezTo>
                  <a:pt x="131" y="319"/>
                  <a:pt x="138" y="326"/>
                  <a:pt x="146" y="326"/>
                </a:cubicBezTo>
                <a:cubicBezTo>
                  <a:pt x="154" y="326"/>
                  <a:pt x="161" y="319"/>
                  <a:pt x="161" y="311"/>
                </a:cubicBezTo>
                <a:cubicBezTo>
                  <a:pt x="161" y="303"/>
                  <a:pt x="154" y="296"/>
                  <a:pt x="146" y="296"/>
                </a:cubicBezTo>
                <a:close/>
                <a:moveTo>
                  <a:pt x="146" y="329"/>
                </a:moveTo>
                <a:cubicBezTo>
                  <a:pt x="138" y="329"/>
                  <a:pt x="131" y="336"/>
                  <a:pt x="131" y="344"/>
                </a:cubicBezTo>
                <a:cubicBezTo>
                  <a:pt x="131" y="352"/>
                  <a:pt x="138" y="359"/>
                  <a:pt x="146" y="359"/>
                </a:cubicBezTo>
                <a:cubicBezTo>
                  <a:pt x="154" y="359"/>
                  <a:pt x="161" y="352"/>
                  <a:pt x="161" y="344"/>
                </a:cubicBezTo>
                <a:cubicBezTo>
                  <a:pt x="161" y="336"/>
                  <a:pt x="154" y="329"/>
                  <a:pt x="146" y="329"/>
                </a:cubicBezTo>
                <a:close/>
                <a:moveTo>
                  <a:pt x="146" y="362"/>
                </a:moveTo>
                <a:cubicBezTo>
                  <a:pt x="138" y="362"/>
                  <a:pt x="131" y="369"/>
                  <a:pt x="131" y="377"/>
                </a:cubicBezTo>
                <a:cubicBezTo>
                  <a:pt x="131" y="385"/>
                  <a:pt x="138" y="392"/>
                  <a:pt x="146" y="392"/>
                </a:cubicBezTo>
                <a:cubicBezTo>
                  <a:pt x="154" y="392"/>
                  <a:pt x="161" y="385"/>
                  <a:pt x="161" y="377"/>
                </a:cubicBezTo>
                <a:cubicBezTo>
                  <a:pt x="161" y="369"/>
                  <a:pt x="154" y="362"/>
                  <a:pt x="146" y="362"/>
                </a:cubicBezTo>
                <a:close/>
                <a:moveTo>
                  <a:pt x="146" y="395"/>
                </a:moveTo>
                <a:cubicBezTo>
                  <a:pt x="138" y="395"/>
                  <a:pt x="131" y="402"/>
                  <a:pt x="131" y="410"/>
                </a:cubicBezTo>
                <a:cubicBezTo>
                  <a:pt x="131" y="418"/>
                  <a:pt x="138" y="425"/>
                  <a:pt x="146" y="425"/>
                </a:cubicBezTo>
                <a:cubicBezTo>
                  <a:pt x="154" y="425"/>
                  <a:pt x="161" y="418"/>
                  <a:pt x="161" y="410"/>
                </a:cubicBezTo>
                <a:cubicBezTo>
                  <a:pt x="161" y="402"/>
                  <a:pt x="154" y="395"/>
                  <a:pt x="146" y="395"/>
                </a:cubicBezTo>
                <a:close/>
                <a:moveTo>
                  <a:pt x="146" y="428"/>
                </a:moveTo>
                <a:cubicBezTo>
                  <a:pt x="138" y="428"/>
                  <a:pt x="131" y="435"/>
                  <a:pt x="131" y="443"/>
                </a:cubicBezTo>
                <a:cubicBezTo>
                  <a:pt x="131" y="451"/>
                  <a:pt x="138" y="458"/>
                  <a:pt x="146" y="458"/>
                </a:cubicBezTo>
                <a:cubicBezTo>
                  <a:pt x="154" y="458"/>
                  <a:pt x="161" y="451"/>
                  <a:pt x="161" y="443"/>
                </a:cubicBezTo>
                <a:cubicBezTo>
                  <a:pt x="161" y="435"/>
                  <a:pt x="154" y="428"/>
                  <a:pt x="146" y="428"/>
                </a:cubicBezTo>
                <a:close/>
                <a:moveTo>
                  <a:pt x="146" y="461"/>
                </a:moveTo>
                <a:cubicBezTo>
                  <a:pt x="138" y="461"/>
                  <a:pt x="131" y="468"/>
                  <a:pt x="131" y="476"/>
                </a:cubicBezTo>
                <a:cubicBezTo>
                  <a:pt x="131" y="484"/>
                  <a:pt x="138" y="491"/>
                  <a:pt x="146" y="491"/>
                </a:cubicBezTo>
                <a:cubicBezTo>
                  <a:pt x="154" y="491"/>
                  <a:pt x="161" y="484"/>
                  <a:pt x="161" y="476"/>
                </a:cubicBezTo>
                <a:cubicBezTo>
                  <a:pt x="161" y="468"/>
                  <a:pt x="154" y="461"/>
                  <a:pt x="146" y="461"/>
                </a:cubicBezTo>
                <a:close/>
                <a:moveTo>
                  <a:pt x="146" y="494"/>
                </a:moveTo>
                <a:cubicBezTo>
                  <a:pt x="138" y="494"/>
                  <a:pt x="131" y="500"/>
                  <a:pt x="131" y="509"/>
                </a:cubicBezTo>
                <a:cubicBezTo>
                  <a:pt x="131" y="517"/>
                  <a:pt x="138" y="523"/>
                  <a:pt x="146" y="523"/>
                </a:cubicBezTo>
                <a:cubicBezTo>
                  <a:pt x="154" y="523"/>
                  <a:pt x="161" y="517"/>
                  <a:pt x="161" y="509"/>
                </a:cubicBezTo>
                <a:cubicBezTo>
                  <a:pt x="161" y="500"/>
                  <a:pt x="154" y="494"/>
                  <a:pt x="146" y="494"/>
                </a:cubicBezTo>
                <a:close/>
                <a:moveTo>
                  <a:pt x="146" y="527"/>
                </a:moveTo>
                <a:cubicBezTo>
                  <a:pt x="138" y="527"/>
                  <a:pt x="131" y="533"/>
                  <a:pt x="131" y="542"/>
                </a:cubicBezTo>
                <a:cubicBezTo>
                  <a:pt x="131" y="550"/>
                  <a:pt x="138" y="556"/>
                  <a:pt x="146" y="556"/>
                </a:cubicBezTo>
                <a:cubicBezTo>
                  <a:pt x="154" y="556"/>
                  <a:pt x="161" y="550"/>
                  <a:pt x="161" y="542"/>
                </a:cubicBezTo>
                <a:cubicBezTo>
                  <a:pt x="161" y="533"/>
                  <a:pt x="154" y="527"/>
                  <a:pt x="146" y="527"/>
                </a:cubicBezTo>
                <a:close/>
                <a:moveTo>
                  <a:pt x="146" y="560"/>
                </a:moveTo>
                <a:cubicBezTo>
                  <a:pt x="138" y="560"/>
                  <a:pt x="131" y="566"/>
                  <a:pt x="131" y="574"/>
                </a:cubicBezTo>
                <a:cubicBezTo>
                  <a:pt x="131" y="583"/>
                  <a:pt x="138" y="589"/>
                  <a:pt x="146" y="589"/>
                </a:cubicBezTo>
                <a:cubicBezTo>
                  <a:pt x="154" y="589"/>
                  <a:pt x="161" y="583"/>
                  <a:pt x="161" y="574"/>
                </a:cubicBezTo>
                <a:cubicBezTo>
                  <a:pt x="161" y="566"/>
                  <a:pt x="154" y="560"/>
                  <a:pt x="146" y="560"/>
                </a:cubicBezTo>
                <a:close/>
                <a:moveTo>
                  <a:pt x="146" y="593"/>
                </a:moveTo>
                <a:cubicBezTo>
                  <a:pt x="138" y="593"/>
                  <a:pt x="131" y="599"/>
                  <a:pt x="131" y="607"/>
                </a:cubicBezTo>
                <a:cubicBezTo>
                  <a:pt x="131" y="616"/>
                  <a:pt x="138" y="622"/>
                  <a:pt x="146" y="622"/>
                </a:cubicBezTo>
                <a:cubicBezTo>
                  <a:pt x="154" y="622"/>
                  <a:pt x="161" y="616"/>
                  <a:pt x="161" y="607"/>
                </a:cubicBezTo>
                <a:cubicBezTo>
                  <a:pt x="161" y="599"/>
                  <a:pt x="154" y="593"/>
                  <a:pt x="146" y="593"/>
                </a:cubicBezTo>
                <a:close/>
                <a:moveTo>
                  <a:pt x="146" y="625"/>
                </a:moveTo>
                <a:cubicBezTo>
                  <a:pt x="138" y="625"/>
                  <a:pt x="131" y="632"/>
                  <a:pt x="131" y="640"/>
                </a:cubicBezTo>
                <a:cubicBezTo>
                  <a:pt x="131" y="648"/>
                  <a:pt x="138" y="655"/>
                  <a:pt x="146" y="655"/>
                </a:cubicBezTo>
                <a:cubicBezTo>
                  <a:pt x="154" y="655"/>
                  <a:pt x="161" y="648"/>
                  <a:pt x="161" y="640"/>
                </a:cubicBezTo>
                <a:cubicBezTo>
                  <a:pt x="161" y="632"/>
                  <a:pt x="154" y="625"/>
                  <a:pt x="146" y="625"/>
                </a:cubicBezTo>
                <a:close/>
                <a:moveTo>
                  <a:pt x="146" y="658"/>
                </a:moveTo>
                <a:cubicBezTo>
                  <a:pt x="138" y="658"/>
                  <a:pt x="131" y="665"/>
                  <a:pt x="131" y="673"/>
                </a:cubicBezTo>
                <a:cubicBezTo>
                  <a:pt x="131" y="681"/>
                  <a:pt x="138" y="688"/>
                  <a:pt x="146" y="688"/>
                </a:cubicBezTo>
                <a:cubicBezTo>
                  <a:pt x="154" y="688"/>
                  <a:pt x="161" y="681"/>
                  <a:pt x="161" y="673"/>
                </a:cubicBezTo>
                <a:cubicBezTo>
                  <a:pt x="161" y="665"/>
                  <a:pt x="154" y="658"/>
                  <a:pt x="146" y="658"/>
                </a:cubicBezTo>
                <a:close/>
                <a:moveTo>
                  <a:pt x="146" y="691"/>
                </a:moveTo>
                <a:cubicBezTo>
                  <a:pt x="138" y="691"/>
                  <a:pt x="131" y="698"/>
                  <a:pt x="131" y="706"/>
                </a:cubicBezTo>
                <a:cubicBezTo>
                  <a:pt x="131" y="714"/>
                  <a:pt x="138" y="721"/>
                  <a:pt x="146" y="721"/>
                </a:cubicBezTo>
                <a:cubicBezTo>
                  <a:pt x="154" y="721"/>
                  <a:pt x="161" y="714"/>
                  <a:pt x="161" y="706"/>
                </a:cubicBezTo>
                <a:cubicBezTo>
                  <a:pt x="161" y="698"/>
                  <a:pt x="154" y="691"/>
                  <a:pt x="146" y="691"/>
                </a:cubicBezTo>
                <a:close/>
                <a:moveTo>
                  <a:pt x="146" y="724"/>
                </a:moveTo>
                <a:cubicBezTo>
                  <a:pt x="138" y="724"/>
                  <a:pt x="131" y="731"/>
                  <a:pt x="131" y="739"/>
                </a:cubicBezTo>
                <a:cubicBezTo>
                  <a:pt x="131" y="747"/>
                  <a:pt x="138" y="754"/>
                  <a:pt x="146" y="754"/>
                </a:cubicBezTo>
                <a:cubicBezTo>
                  <a:pt x="154" y="754"/>
                  <a:pt x="161" y="747"/>
                  <a:pt x="161" y="739"/>
                </a:cubicBezTo>
                <a:cubicBezTo>
                  <a:pt x="161" y="731"/>
                  <a:pt x="154" y="724"/>
                  <a:pt x="146" y="724"/>
                </a:cubicBezTo>
                <a:close/>
                <a:moveTo>
                  <a:pt x="146" y="757"/>
                </a:moveTo>
                <a:cubicBezTo>
                  <a:pt x="138" y="757"/>
                  <a:pt x="131" y="764"/>
                  <a:pt x="131" y="772"/>
                </a:cubicBezTo>
                <a:cubicBezTo>
                  <a:pt x="131" y="780"/>
                  <a:pt x="138" y="787"/>
                  <a:pt x="146" y="787"/>
                </a:cubicBezTo>
                <a:cubicBezTo>
                  <a:pt x="154" y="787"/>
                  <a:pt x="161" y="780"/>
                  <a:pt x="161" y="772"/>
                </a:cubicBezTo>
                <a:cubicBezTo>
                  <a:pt x="161" y="764"/>
                  <a:pt x="154" y="757"/>
                  <a:pt x="146" y="757"/>
                </a:cubicBezTo>
                <a:close/>
                <a:moveTo>
                  <a:pt x="146" y="790"/>
                </a:moveTo>
                <a:cubicBezTo>
                  <a:pt x="138" y="790"/>
                  <a:pt x="131" y="797"/>
                  <a:pt x="131" y="805"/>
                </a:cubicBezTo>
                <a:cubicBezTo>
                  <a:pt x="131" y="813"/>
                  <a:pt x="138" y="820"/>
                  <a:pt x="146" y="820"/>
                </a:cubicBezTo>
                <a:cubicBezTo>
                  <a:pt x="154" y="820"/>
                  <a:pt x="161" y="813"/>
                  <a:pt x="161" y="805"/>
                </a:cubicBezTo>
                <a:cubicBezTo>
                  <a:pt x="161" y="797"/>
                  <a:pt x="154" y="790"/>
                  <a:pt x="146" y="790"/>
                </a:cubicBezTo>
                <a:close/>
                <a:moveTo>
                  <a:pt x="146" y="823"/>
                </a:moveTo>
                <a:cubicBezTo>
                  <a:pt x="138" y="823"/>
                  <a:pt x="131" y="830"/>
                  <a:pt x="131" y="838"/>
                </a:cubicBezTo>
                <a:cubicBezTo>
                  <a:pt x="131" y="846"/>
                  <a:pt x="138" y="853"/>
                  <a:pt x="146" y="853"/>
                </a:cubicBezTo>
                <a:cubicBezTo>
                  <a:pt x="154" y="853"/>
                  <a:pt x="161" y="846"/>
                  <a:pt x="161" y="838"/>
                </a:cubicBezTo>
                <a:cubicBezTo>
                  <a:pt x="161" y="830"/>
                  <a:pt x="154" y="823"/>
                  <a:pt x="146" y="823"/>
                </a:cubicBezTo>
                <a:close/>
                <a:moveTo>
                  <a:pt x="146" y="856"/>
                </a:moveTo>
                <a:cubicBezTo>
                  <a:pt x="138" y="856"/>
                  <a:pt x="131" y="863"/>
                  <a:pt x="131" y="871"/>
                </a:cubicBezTo>
                <a:cubicBezTo>
                  <a:pt x="131" y="879"/>
                  <a:pt x="138" y="886"/>
                  <a:pt x="146" y="886"/>
                </a:cubicBezTo>
                <a:cubicBezTo>
                  <a:pt x="154" y="886"/>
                  <a:pt x="161" y="879"/>
                  <a:pt x="161" y="871"/>
                </a:cubicBezTo>
                <a:cubicBezTo>
                  <a:pt x="161" y="863"/>
                  <a:pt x="154" y="856"/>
                  <a:pt x="146" y="856"/>
                </a:cubicBezTo>
                <a:close/>
                <a:moveTo>
                  <a:pt x="146" y="889"/>
                </a:moveTo>
                <a:cubicBezTo>
                  <a:pt x="138" y="889"/>
                  <a:pt x="131" y="895"/>
                  <a:pt x="131" y="904"/>
                </a:cubicBezTo>
                <a:cubicBezTo>
                  <a:pt x="131" y="912"/>
                  <a:pt x="138" y="918"/>
                  <a:pt x="146" y="918"/>
                </a:cubicBezTo>
                <a:cubicBezTo>
                  <a:pt x="154" y="918"/>
                  <a:pt x="161" y="912"/>
                  <a:pt x="161" y="904"/>
                </a:cubicBezTo>
                <a:cubicBezTo>
                  <a:pt x="161" y="895"/>
                  <a:pt x="154" y="889"/>
                  <a:pt x="146" y="889"/>
                </a:cubicBezTo>
                <a:close/>
                <a:moveTo>
                  <a:pt x="146" y="922"/>
                </a:moveTo>
                <a:cubicBezTo>
                  <a:pt x="138" y="922"/>
                  <a:pt x="131" y="928"/>
                  <a:pt x="131" y="937"/>
                </a:cubicBezTo>
                <a:cubicBezTo>
                  <a:pt x="131" y="945"/>
                  <a:pt x="138" y="951"/>
                  <a:pt x="146" y="951"/>
                </a:cubicBezTo>
                <a:cubicBezTo>
                  <a:pt x="154" y="951"/>
                  <a:pt x="161" y="945"/>
                  <a:pt x="161" y="937"/>
                </a:cubicBezTo>
                <a:cubicBezTo>
                  <a:pt x="161" y="928"/>
                  <a:pt x="154" y="922"/>
                  <a:pt x="146" y="922"/>
                </a:cubicBezTo>
                <a:close/>
                <a:moveTo>
                  <a:pt x="146" y="955"/>
                </a:moveTo>
                <a:cubicBezTo>
                  <a:pt x="138" y="955"/>
                  <a:pt x="131" y="961"/>
                  <a:pt x="131" y="970"/>
                </a:cubicBezTo>
                <a:cubicBezTo>
                  <a:pt x="131" y="978"/>
                  <a:pt x="138" y="984"/>
                  <a:pt x="146" y="984"/>
                </a:cubicBezTo>
                <a:cubicBezTo>
                  <a:pt x="154" y="984"/>
                  <a:pt x="161" y="978"/>
                  <a:pt x="161" y="970"/>
                </a:cubicBezTo>
                <a:cubicBezTo>
                  <a:pt x="161" y="961"/>
                  <a:pt x="154" y="955"/>
                  <a:pt x="146" y="955"/>
                </a:cubicBezTo>
                <a:close/>
                <a:moveTo>
                  <a:pt x="146" y="988"/>
                </a:moveTo>
                <a:cubicBezTo>
                  <a:pt x="138" y="988"/>
                  <a:pt x="131" y="994"/>
                  <a:pt x="131" y="1002"/>
                </a:cubicBezTo>
                <a:cubicBezTo>
                  <a:pt x="131" y="1011"/>
                  <a:pt x="138" y="1017"/>
                  <a:pt x="146" y="1017"/>
                </a:cubicBezTo>
                <a:cubicBezTo>
                  <a:pt x="154" y="1017"/>
                  <a:pt x="161" y="1011"/>
                  <a:pt x="161" y="1002"/>
                </a:cubicBezTo>
                <a:cubicBezTo>
                  <a:pt x="161" y="994"/>
                  <a:pt x="154" y="988"/>
                  <a:pt x="146" y="988"/>
                </a:cubicBezTo>
                <a:close/>
                <a:moveTo>
                  <a:pt x="146" y="1021"/>
                </a:moveTo>
                <a:cubicBezTo>
                  <a:pt x="138" y="1021"/>
                  <a:pt x="131" y="1027"/>
                  <a:pt x="131" y="1035"/>
                </a:cubicBezTo>
                <a:cubicBezTo>
                  <a:pt x="131" y="1044"/>
                  <a:pt x="138" y="1050"/>
                  <a:pt x="146" y="1050"/>
                </a:cubicBezTo>
                <a:cubicBezTo>
                  <a:pt x="154" y="1050"/>
                  <a:pt x="161" y="1044"/>
                  <a:pt x="161" y="1035"/>
                </a:cubicBezTo>
                <a:cubicBezTo>
                  <a:pt x="161" y="1027"/>
                  <a:pt x="154" y="1021"/>
                  <a:pt x="146" y="1021"/>
                </a:cubicBezTo>
                <a:close/>
                <a:moveTo>
                  <a:pt x="146" y="1053"/>
                </a:moveTo>
                <a:cubicBezTo>
                  <a:pt x="138" y="1053"/>
                  <a:pt x="131" y="1060"/>
                  <a:pt x="131" y="1068"/>
                </a:cubicBezTo>
                <a:cubicBezTo>
                  <a:pt x="131" y="1076"/>
                  <a:pt x="138" y="1083"/>
                  <a:pt x="146" y="1083"/>
                </a:cubicBezTo>
                <a:cubicBezTo>
                  <a:pt x="154" y="1083"/>
                  <a:pt x="161" y="1076"/>
                  <a:pt x="161" y="1068"/>
                </a:cubicBezTo>
                <a:cubicBezTo>
                  <a:pt x="161" y="1060"/>
                  <a:pt x="154" y="1053"/>
                  <a:pt x="146" y="1053"/>
                </a:cubicBezTo>
                <a:close/>
                <a:moveTo>
                  <a:pt x="146" y="1086"/>
                </a:moveTo>
                <a:cubicBezTo>
                  <a:pt x="138" y="1086"/>
                  <a:pt x="131" y="1093"/>
                  <a:pt x="131" y="1101"/>
                </a:cubicBezTo>
                <a:cubicBezTo>
                  <a:pt x="131" y="1109"/>
                  <a:pt x="138" y="1116"/>
                  <a:pt x="146" y="1116"/>
                </a:cubicBezTo>
                <a:cubicBezTo>
                  <a:pt x="154" y="1116"/>
                  <a:pt x="161" y="1109"/>
                  <a:pt x="161" y="1101"/>
                </a:cubicBezTo>
                <a:cubicBezTo>
                  <a:pt x="161" y="1093"/>
                  <a:pt x="154" y="1086"/>
                  <a:pt x="146" y="1086"/>
                </a:cubicBezTo>
                <a:close/>
                <a:moveTo>
                  <a:pt x="146" y="1119"/>
                </a:moveTo>
                <a:cubicBezTo>
                  <a:pt x="138" y="1119"/>
                  <a:pt x="131" y="1126"/>
                  <a:pt x="131" y="1134"/>
                </a:cubicBezTo>
                <a:cubicBezTo>
                  <a:pt x="131" y="1142"/>
                  <a:pt x="138" y="1149"/>
                  <a:pt x="146" y="1149"/>
                </a:cubicBezTo>
                <a:cubicBezTo>
                  <a:pt x="154" y="1149"/>
                  <a:pt x="161" y="1142"/>
                  <a:pt x="161" y="1134"/>
                </a:cubicBezTo>
                <a:cubicBezTo>
                  <a:pt x="161" y="1126"/>
                  <a:pt x="154" y="1119"/>
                  <a:pt x="146" y="1119"/>
                </a:cubicBezTo>
                <a:close/>
                <a:moveTo>
                  <a:pt x="146" y="1152"/>
                </a:moveTo>
                <a:cubicBezTo>
                  <a:pt x="138" y="1152"/>
                  <a:pt x="131" y="1159"/>
                  <a:pt x="131" y="1167"/>
                </a:cubicBezTo>
                <a:cubicBezTo>
                  <a:pt x="131" y="1175"/>
                  <a:pt x="138" y="1182"/>
                  <a:pt x="146" y="1182"/>
                </a:cubicBezTo>
                <a:cubicBezTo>
                  <a:pt x="154" y="1182"/>
                  <a:pt x="161" y="1175"/>
                  <a:pt x="161" y="1167"/>
                </a:cubicBezTo>
                <a:cubicBezTo>
                  <a:pt x="161" y="1159"/>
                  <a:pt x="154" y="1152"/>
                  <a:pt x="146" y="1152"/>
                </a:cubicBezTo>
                <a:close/>
                <a:moveTo>
                  <a:pt x="146" y="1185"/>
                </a:moveTo>
                <a:cubicBezTo>
                  <a:pt x="138" y="1185"/>
                  <a:pt x="131" y="1192"/>
                  <a:pt x="131" y="1200"/>
                </a:cubicBezTo>
                <a:cubicBezTo>
                  <a:pt x="131" y="1208"/>
                  <a:pt x="138" y="1215"/>
                  <a:pt x="146" y="1215"/>
                </a:cubicBezTo>
                <a:cubicBezTo>
                  <a:pt x="154" y="1215"/>
                  <a:pt x="161" y="1208"/>
                  <a:pt x="161" y="1200"/>
                </a:cubicBezTo>
                <a:cubicBezTo>
                  <a:pt x="161" y="1192"/>
                  <a:pt x="154" y="1185"/>
                  <a:pt x="146" y="1185"/>
                </a:cubicBezTo>
                <a:close/>
                <a:moveTo>
                  <a:pt x="146" y="1218"/>
                </a:moveTo>
                <a:cubicBezTo>
                  <a:pt x="138" y="1218"/>
                  <a:pt x="131" y="1225"/>
                  <a:pt x="131" y="1233"/>
                </a:cubicBezTo>
                <a:cubicBezTo>
                  <a:pt x="131" y="1241"/>
                  <a:pt x="138" y="1248"/>
                  <a:pt x="146" y="1248"/>
                </a:cubicBezTo>
                <a:cubicBezTo>
                  <a:pt x="154" y="1248"/>
                  <a:pt x="161" y="1241"/>
                  <a:pt x="161" y="1233"/>
                </a:cubicBezTo>
                <a:cubicBezTo>
                  <a:pt x="161" y="1225"/>
                  <a:pt x="154" y="1218"/>
                  <a:pt x="146" y="1218"/>
                </a:cubicBezTo>
                <a:close/>
                <a:moveTo>
                  <a:pt x="146" y="1251"/>
                </a:moveTo>
                <a:cubicBezTo>
                  <a:pt x="138" y="1251"/>
                  <a:pt x="131" y="1258"/>
                  <a:pt x="131" y="1266"/>
                </a:cubicBezTo>
                <a:cubicBezTo>
                  <a:pt x="131" y="1274"/>
                  <a:pt x="138" y="1281"/>
                  <a:pt x="146" y="1281"/>
                </a:cubicBezTo>
                <a:cubicBezTo>
                  <a:pt x="154" y="1281"/>
                  <a:pt x="161" y="1274"/>
                  <a:pt x="161" y="1266"/>
                </a:cubicBezTo>
                <a:cubicBezTo>
                  <a:pt x="161" y="1258"/>
                  <a:pt x="154" y="1251"/>
                  <a:pt x="146" y="1251"/>
                </a:cubicBezTo>
                <a:close/>
                <a:moveTo>
                  <a:pt x="146" y="1284"/>
                </a:moveTo>
                <a:cubicBezTo>
                  <a:pt x="138" y="1284"/>
                  <a:pt x="131" y="1291"/>
                  <a:pt x="131" y="1299"/>
                </a:cubicBezTo>
                <a:cubicBezTo>
                  <a:pt x="131" y="1307"/>
                  <a:pt x="138" y="1314"/>
                  <a:pt x="146" y="1314"/>
                </a:cubicBezTo>
                <a:cubicBezTo>
                  <a:pt x="154" y="1314"/>
                  <a:pt x="161" y="1307"/>
                  <a:pt x="161" y="1299"/>
                </a:cubicBezTo>
                <a:cubicBezTo>
                  <a:pt x="161" y="1291"/>
                  <a:pt x="154" y="1284"/>
                  <a:pt x="146" y="1284"/>
                </a:cubicBezTo>
                <a:close/>
                <a:moveTo>
                  <a:pt x="146" y="1317"/>
                </a:moveTo>
                <a:cubicBezTo>
                  <a:pt x="138" y="1317"/>
                  <a:pt x="131" y="1323"/>
                  <a:pt x="131" y="1332"/>
                </a:cubicBezTo>
                <a:cubicBezTo>
                  <a:pt x="131" y="1340"/>
                  <a:pt x="138" y="1346"/>
                  <a:pt x="146" y="1346"/>
                </a:cubicBezTo>
                <a:cubicBezTo>
                  <a:pt x="154" y="1346"/>
                  <a:pt x="161" y="1340"/>
                  <a:pt x="161" y="1332"/>
                </a:cubicBezTo>
                <a:cubicBezTo>
                  <a:pt x="161" y="1323"/>
                  <a:pt x="154" y="1317"/>
                  <a:pt x="146" y="1317"/>
                </a:cubicBezTo>
                <a:close/>
                <a:moveTo>
                  <a:pt x="146" y="1350"/>
                </a:moveTo>
                <a:cubicBezTo>
                  <a:pt x="138" y="1350"/>
                  <a:pt x="131" y="1356"/>
                  <a:pt x="131" y="1365"/>
                </a:cubicBezTo>
                <a:cubicBezTo>
                  <a:pt x="131" y="1373"/>
                  <a:pt x="138" y="1379"/>
                  <a:pt x="146" y="1379"/>
                </a:cubicBezTo>
                <a:cubicBezTo>
                  <a:pt x="154" y="1379"/>
                  <a:pt x="161" y="1373"/>
                  <a:pt x="161" y="1365"/>
                </a:cubicBezTo>
                <a:cubicBezTo>
                  <a:pt x="161" y="1356"/>
                  <a:pt x="154" y="1350"/>
                  <a:pt x="146" y="1350"/>
                </a:cubicBezTo>
                <a:close/>
                <a:moveTo>
                  <a:pt x="146" y="1383"/>
                </a:moveTo>
                <a:cubicBezTo>
                  <a:pt x="138" y="1383"/>
                  <a:pt x="131" y="1389"/>
                  <a:pt x="131" y="1397"/>
                </a:cubicBezTo>
                <a:cubicBezTo>
                  <a:pt x="131" y="1406"/>
                  <a:pt x="138" y="1412"/>
                  <a:pt x="146" y="1412"/>
                </a:cubicBezTo>
                <a:cubicBezTo>
                  <a:pt x="154" y="1412"/>
                  <a:pt x="161" y="1406"/>
                  <a:pt x="161" y="1397"/>
                </a:cubicBezTo>
                <a:cubicBezTo>
                  <a:pt x="161" y="1389"/>
                  <a:pt x="154" y="1383"/>
                  <a:pt x="146" y="1383"/>
                </a:cubicBezTo>
                <a:close/>
                <a:moveTo>
                  <a:pt x="146" y="1416"/>
                </a:moveTo>
                <a:cubicBezTo>
                  <a:pt x="138" y="1416"/>
                  <a:pt x="131" y="1422"/>
                  <a:pt x="131" y="1430"/>
                </a:cubicBezTo>
                <a:cubicBezTo>
                  <a:pt x="131" y="1439"/>
                  <a:pt x="138" y="1445"/>
                  <a:pt x="146" y="1445"/>
                </a:cubicBezTo>
                <a:cubicBezTo>
                  <a:pt x="154" y="1445"/>
                  <a:pt x="161" y="1439"/>
                  <a:pt x="161" y="1430"/>
                </a:cubicBezTo>
                <a:cubicBezTo>
                  <a:pt x="161" y="1422"/>
                  <a:pt x="154" y="1416"/>
                  <a:pt x="146" y="1416"/>
                </a:cubicBezTo>
                <a:close/>
                <a:moveTo>
                  <a:pt x="179" y="0"/>
                </a:moveTo>
                <a:cubicBezTo>
                  <a:pt x="171" y="0"/>
                  <a:pt x="164" y="7"/>
                  <a:pt x="164" y="15"/>
                </a:cubicBezTo>
                <a:cubicBezTo>
                  <a:pt x="164" y="23"/>
                  <a:pt x="171" y="30"/>
                  <a:pt x="179" y="30"/>
                </a:cubicBezTo>
                <a:cubicBezTo>
                  <a:pt x="187" y="30"/>
                  <a:pt x="194" y="23"/>
                  <a:pt x="194" y="15"/>
                </a:cubicBezTo>
                <a:cubicBezTo>
                  <a:pt x="194" y="7"/>
                  <a:pt x="187" y="0"/>
                  <a:pt x="179" y="0"/>
                </a:cubicBezTo>
                <a:close/>
                <a:moveTo>
                  <a:pt x="179" y="33"/>
                </a:moveTo>
                <a:cubicBezTo>
                  <a:pt x="171" y="33"/>
                  <a:pt x="164" y="40"/>
                  <a:pt x="164" y="48"/>
                </a:cubicBezTo>
                <a:cubicBezTo>
                  <a:pt x="164" y="56"/>
                  <a:pt x="171" y="63"/>
                  <a:pt x="179" y="63"/>
                </a:cubicBezTo>
                <a:cubicBezTo>
                  <a:pt x="187" y="63"/>
                  <a:pt x="194" y="56"/>
                  <a:pt x="194" y="48"/>
                </a:cubicBezTo>
                <a:cubicBezTo>
                  <a:pt x="194" y="40"/>
                  <a:pt x="187" y="33"/>
                  <a:pt x="179" y="33"/>
                </a:cubicBezTo>
                <a:close/>
                <a:moveTo>
                  <a:pt x="179" y="66"/>
                </a:moveTo>
                <a:cubicBezTo>
                  <a:pt x="171" y="66"/>
                  <a:pt x="164" y="72"/>
                  <a:pt x="164" y="81"/>
                </a:cubicBezTo>
                <a:cubicBezTo>
                  <a:pt x="164" y="89"/>
                  <a:pt x="171" y="95"/>
                  <a:pt x="179" y="95"/>
                </a:cubicBezTo>
                <a:cubicBezTo>
                  <a:pt x="187" y="95"/>
                  <a:pt x="194" y="89"/>
                  <a:pt x="194" y="81"/>
                </a:cubicBezTo>
                <a:cubicBezTo>
                  <a:pt x="194" y="72"/>
                  <a:pt x="187" y="66"/>
                  <a:pt x="179" y="66"/>
                </a:cubicBezTo>
                <a:close/>
                <a:moveTo>
                  <a:pt x="179" y="99"/>
                </a:moveTo>
                <a:cubicBezTo>
                  <a:pt x="171" y="99"/>
                  <a:pt x="164" y="105"/>
                  <a:pt x="164" y="114"/>
                </a:cubicBezTo>
                <a:cubicBezTo>
                  <a:pt x="164" y="122"/>
                  <a:pt x="171" y="128"/>
                  <a:pt x="179" y="128"/>
                </a:cubicBezTo>
                <a:cubicBezTo>
                  <a:pt x="187" y="128"/>
                  <a:pt x="194" y="122"/>
                  <a:pt x="194" y="114"/>
                </a:cubicBezTo>
                <a:cubicBezTo>
                  <a:pt x="194" y="105"/>
                  <a:pt x="187" y="99"/>
                  <a:pt x="179" y="99"/>
                </a:cubicBezTo>
                <a:close/>
                <a:moveTo>
                  <a:pt x="179" y="132"/>
                </a:moveTo>
                <a:cubicBezTo>
                  <a:pt x="171" y="132"/>
                  <a:pt x="164" y="138"/>
                  <a:pt x="164" y="147"/>
                </a:cubicBezTo>
                <a:cubicBezTo>
                  <a:pt x="164" y="155"/>
                  <a:pt x="171" y="161"/>
                  <a:pt x="179" y="161"/>
                </a:cubicBezTo>
                <a:cubicBezTo>
                  <a:pt x="187" y="161"/>
                  <a:pt x="194" y="155"/>
                  <a:pt x="194" y="147"/>
                </a:cubicBezTo>
                <a:cubicBezTo>
                  <a:pt x="194" y="138"/>
                  <a:pt x="187" y="132"/>
                  <a:pt x="179" y="132"/>
                </a:cubicBezTo>
                <a:close/>
                <a:moveTo>
                  <a:pt x="179" y="165"/>
                </a:moveTo>
                <a:cubicBezTo>
                  <a:pt x="171" y="165"/>
                  <a:pt x="164" y="171"/>
                  <a:pt x="164" y="179"/>
                </a:cubicBezTo>
                <a:cubicBezTo>
                  <a:pt x="164" y="188"/>
                  <a:pt x="171" y="194"/>
                  <a:pt x="179" y="194"/>
                </a:cubicBezTo>
                <a:cubicBezTo>
                  <a:pt x="187" y="194"/>
                  <a:pt x="194" y="188"/>
                  <a:pt x="194" y="179"/>
                </a:cubicBezTo>
                <a:cubicBezTo>
                  <a:pt x="194" y="171"/>
                  <a:pt x="187" y="165"/>
                  <a:pt x="179" y="165"/>
                </a:cubicBezTo>
                <a:close/>
                <a:moveTo>
                  <a:pt x="179" y="198"/>
                </a:moveTo>
                <a:cubicBezTo>
                  <a:pt x="171" y="198"/>
                  <a:pt x="164" y="204"/>
                  <a:pt x="164" y="212"/>
                </a:cubicBezTo>
                <a:cubicBezTo>
                  <a:pt x="164" y="221"/>
                  <a:pt x="171" y="227"/>
                  <a:pt x="179" y="227"/>
                </a:cubicBezTo>
                <a:cubicBezTo>
                  <a:pt x="187" y="227"/>
                  <a:pt x="194" y="221"/>
                  <a:pt x="194" y="212"/>
                </a:cubicBezTo>
                <a:cubicBezTo>
                  <a:pt x="194" y="204"/>
                  <a:pt x="187" y="198"/>
                  <a:pt x="179" y="198"/>
                </a:cubicBezTo>
                <a:close/>
                <a:moveTo>
                  <a:pt x="179" y="230"/>
                </a:moveTo>
                <a:cubicBezTo>
                  <a:pt x="171" y="230"/>
                  <a:pt x="164" y="237"/>
                  <a:pt x="164" y="245"/>
                </a:cubicBezTo>
                <a:cubicBezTo>
                  <a:pt x="164" y="253"/>
                  <a:pt x="171" y="260"/>
                  <a:pt x="179" y="260"/>
                </a:cubicBezTo>
                <a:cubicBezTo>
                  <a:pt x="187" y="260"/>
                  <a:pt x="194" y="253"/>
                  <a:pt x="194" y="245"/>
                </a:cubicBezTo>
                <a:cubicBezTo>
                  <a:pt x="194" y="237"/>
                  <a:pt x="187" y="230"/>
                  <a:pt x="179" y="230"/>
                </a:cubicBezTo>
                <a:close/>
                <a:moveTo>
                  <a:pt x="179" y="263"/>
                </a:moveTo>
                <a:cubicBezTo>
                  <a:pt x="171" y="263"/>
                  <a:pt x="164" y="270"/>
                  <a:pt x="164" y="278"/>
                </a:cubicBezTo>
                <a:cubicBezTo>
                  <a:pt x="164" y="286"/>
                  <a:pt x="171" y="293"/>
                  <a:pt x="179" y="293"/>
                </a:cubicBezTo>
                <a:cubicBezTo>
                  <a:pt x="187" y="293"/>
                  <a:pt x="194" y="286"/>
                  <a:pt x="194" y="278"/>
                </a:cubicBezTo>
                <a:cubicBezTo>
                  <a:pt x="194" y="270"/>
                  <a:pt x="187" y="263"/>
                  <a:pt x="179" y="263"/>
                </a:cubicBezTo>
                <a:close/>
                <a:moveTo>
                  <a:pt x="179" y="296"/>
                </a:moveTo>
                <a:cubicBezTo>
                  <a:pt x="171" y="296"/>
                  <a:pt x="164" y="303"/>
                  <a:pt x="164" y="311"/>
                </a:cubicBezTo>
                <a:cubicBezTo>
                  <a:pt x="164" y="319"/>
                  <a:pt x="171" y="326"/>
                  <a:pt x="179" y="326"/>
                </a:cubicBezTo>
                <a:cubicBezTo>
                  <a:pt x="187" y="326"/>
                  <a:pt x="194" y="319"/>
                  <a:pt x="194" y="311"/>
                </a:cubicBezTo>
                <a:cubicBezTo>
                  <a:pt x="194" y="303"/>
                  <a:pt x="187" y="296"/>
                  <a:pt x="179" y="296"/>
                </a:cubicBezTo>
                <a:close/>
                <a:moveTo>
                  <a:pt x="179" y="329"/>
                </a:moveTo>
                <a:cubicBezTo>
                  <a:pt x="171" y="329"/>
                  <a:pt x="164" y="336"/>
                  <a:pt x="164" y="344"/>
                </a:cubicBezTo>
                <a:cubicBezTo>
                  <a:pt x="164" y="352"/>
                  <a:pt x="171" y="359"/>
                  <a:pt x="179" y="359"/>
                </a:cubicBezTo>
                <a:cubicBezTo>
                  <a:pt x="187" y="359"/>
                  <a:pt x="194" y="352"/>
                  <a:pt x="194" y="344"/>
                </a:cubicBezTo>
                <a:cubicBezTo>
                  <a:pt x="194" y="336"/>
                  <a:pt x="187" y="329"/>
                  <a:pt x="179" y="329"/>
                </a:cubicBezTo>
                <a:close/>
                <a:moveTo>
                  <a:pt x="179" y="362"/>
                </a:moveTo>
                <a:cubicBezTo>
                  <a:pt x="171" y="362"/>
                  <a:pt x="164" y="369"/>
                  <a:pt x="164" y="377"/>
                </a:cubicBezTo>
                <a:cubicBezTo>
                  <a:pt x="164" y="385"/>
                  <a:pt x="171" y="392"/>
                  <a:pt x="179" y="392"/>
                </a:cubicBezTo>
                <a:cubicBezTo>
                  <a:pt x="187" y="392"/>
                  <a:pt x="194" y="385"/>
                  <a:pt x="194" y="377"/>
                </a:cubicBezTo>
                <a:cubicBezTo>
                  <a:pt x="194" y="369"/>
                  <a:pt x="187" y="362"/>
                  <a:pt x="179" y="362"/>
                </a:cubicBezTo>
                <a:close/>
                <a:moveTo>
                  <a:pt x="179" y="395"/>
                </a:moveTo>
                <a:cubicBezTo>
                  <a:pt x="171" y="395"/>
                  <a:pt x="164" y="402"/>
                  <a:pt x="164" y="410"/>
                </a:cubicBezTo>
                <a:cubicBezTo>
                  <a:pt x="164" y="418"/>
                  <a:pt x="171" y="425"/>
                  <a:pt x="179" y="425"/>
                </a:cubicBezTo>
                <a:cubicBezTo>
                  <a:pt x="187" y="425"/>
                  <a:pt x="194" y="418"/>
                  <a:pt x="194" y="410"/>
                </a:cubicBezTo>
                <a:cubicBezTo>
                  <a:pt x="194" y="402"/>
                  <a:pt x="187" y="395"/>
                  <a:pt x="179" y="395"/>
                </a:cubicBezTo>
                <a:close/>
                <a:moveTo>
                  <a:pt x="179" y="428"/>
                </a:moveTo>
                <a:cubicBezTo>
                  <a:pt x="171" y="428"/>
                  <a:pt x="164" y="435"/>
                  <a:pt x="164" y="443"/>
                </a:cubicBezTo>
                <a:cubicBezTo>
                  <a:pt x="164" y="451"/>
                  <a:pt x="171" y="458"/>
                  <a:pt x="179" y="458"/>
                </a:cubicBezTo>
                <a:cubicBezTo>
                  <a:pt x="187" y="458"/>
                  <a:pt x="194" y="451"/>
                  <a:pt x="194" y="443"/>
                </a:cubicBezTo>
                <a:cubicBezTo>
                  <a:pt x="194" y="435"/>
                  <a:pt x="187" y="428"/>
                  <a:pt x="179" y="428"/>
                </a:cubicBezTo>
                <a:close/>
                <a:moveTo>
                  <a:pt x="179" y="461"/>
                </a:moveTo>
                <a:cubicBezTo>
                  <a:pt x="171" y="461"/>
                  <a:pt x="164" y="468"/>
                  <a:pt x="164" y="476"/>
                </a:cubicBezTo>
                <a:cubicBezTo>
                  <a:pt x="164" y="484"/>
                  <a:pt x="171" y="491"/>
                  <a:pt x="179" y="491"/>
                </a:cubicBezTo>
                <a:cubicBezTo>
                  <a:pt x="187" y="491"/>
                  <a:pt x="194" y="484"/>
                  <a:pt x="194" y="476"/>
                </a:cubicBezTo>
                <a:cubicBezTo>
                  <a:pt x="194" y="468"/>
                  <a:pt x="187" y="461"/>
                  <a:pt x="179" y="461"/>
                </a:cubicBezTo>
                <a:close/>
                <a:moveTo>
                  <a:pt x="179" y="494"/>
                </a:moveTo>
                <a:cubicBezTo>
                  <a:pt x="171" y="494"/>
                  <a:pt x="164" y="500"/>
                  <a:pt x="164" y="509"/>
                </a:cubicBezTo>
                <a:cubicBezTo>
                  <a:pt x="164" y="517"/>
                  <a:pt x="171" y="523"/>
                  <a:pt x="179" y="523"/>
                </a:cubicBezTo>
                <a:cubicBezTo>
                  <a:pt x="187" y="523"/>
                  <a:pt x="194" y="517"/>
                  <a:pt x="194" y="509"/>
                </a:cubicBezTo>
                <a:cubicBezTo>
                  <a:pt x="194" y="500"/>
                  <a:pt x="187" y="494"/>
                  <a:pt x="179" y="494"/>
                </a:cubicBezTo>
                <a:close/>
                <a:moveTo>
                  <a:pt x="179" y="527"/>
                </a:moveTo>
                <a:cubicBezTo>
                  <a:pt x="171" y="527"/>
                  <a:pt x="164" y="533"/>
                  <a:pt x="164" y="542"/>
                </a:cubicBezTo>
                <a:cubicBezTo>
                  <a:pt x="164" y="550"/>
                  <a:pt x="171" y="556"/>
                  <a:pt x="179" y="556"/>
                </a:cubicBezTo>
                <a:cubicBezTo>
                  <a:pt x="187" y="556"/>
                  <a:pt x="194" y="550"/>
                  <a:pt x="194" y="542"/>
                </a:cubicBezTo>
                <a:cubicBezTo>
                  <a:pt x="194" y="533"/>
                  <a:pt x="187" y="527"/>
                  <a:pt x="179" y="527"/>
                </a:cubicBezTo>
                <a:close/>
                <a:moveTo>
                  <a:pt x="179" y="560"/>
                </a:moveTo>
                <a:cubicBezTo>
                  <a:pt x="171" y="560"/>
                  <a:pt x="164" y="566"/>
                  <a:pt x="164" y="574"/>
                </a:cubicBezTo>
                <a:cubicBezTo>
                  <a:pt x="164" y="583"/>
                  <a:pt x="171" y="589"/>
                  <a:pt x="179" y="589"/>
                </a:cubicBezTo>
                <a:cubicBezTo>
                  <a:pt x="187" y="589"/>
                  <a:pt x="194" y="583"/>
                  <a:pt x="194" y="574"/>
                </a:cubicBezTo>
                <a:cubicBezTo>
                  <a:pt x="194" y="566"/>
                  <a:pt x="187" y="560"/>
                  <a:pt x="179" y="560"/>
                </a:cubicBezTo>
                <a:close/>
                <a:moveTo>
                  <a:pt x="179" y="593"/>
                </a:moveTo>
                <a:cubicBezTo>
                  <a:pt x="171" y="593"/>
                  <a:pt x="164" y="599"/>
                  <a:pt x="164" y="607"/>
                </a:cubicBezTo>
                <a:cubicBezTo>
                  <a:pt x="164" y="616"/>
                  <a:pt x="171" y="622"/>
                  <a:pt x="179" y="622"/>
                </a:cubicBezTo>
                <a:cubicBezTo>
                  <a:pt x="187" y="622"/>
                  <a:pt x="194" y="616"/>
                  <a:pt x="194" y="607"/>
                </a:cubicBezTo>
                <a:cubicBezTo>
                  <a:pt x="194" y="599"/>
                  <a:pt x="187" y="593"/>
                  <a:pt x="179" y="593"/>
                </a:cubicBezTo>
                <a:close/>
                <a:moveTo>
                  <a:pt x="179" y="625"/>
                </a:moveTo>
                <a:cubicBezTo>
                  <a:pt x="171" y="625"/>
                  <a:pt x="164" y="632"/>
                  <a:pt x="164" y="640"/>
                </a:cubicBezTo>
                <a:cubicBezTo>
                  <a:pt x="164" y="648"/>
                  <a:pt x="171" y="655"/>
                  <a:pt x="179" y="655"/>
                </a:cubicBezTo>
                <a:cubicBezTo>
                  <a:pt x="187" y="655"/>
                  <a:pt x="194" y="648"/>
                  <a:pt x="194" y="640"/>
                </a:cubicBezTo>
                <a:cubicBezTo>
                  <a:pt x="194" y="632"/>
                  <a:pt x="187" y="625"/>
                  <a:pt x="179" y="625"/>
                </a:cubicBezTo>
                <a:close/>
                <a:moveTo>
                  <a:pt x="179" y="658"/>
                </a:moveTo>
                <a:cubicBezTo>
                  <a:pt x="171" y="658"/>
                  <a:pt x="164" y="665"/>
                  <a:pt x="164" y="673"/>
                </a:cubicBezTo>
                <a:cubicBezTo>
                  <a:pt x="164" y="681"/>
                  <a:pt x="171" y="688"/>
                  <a:pt x="179" y="688"/>
                </a:cubicBezTo>
                <a:cubicBezTo>
                  <a:pt x="187" y="688"/>
                  <a:pt x="194" y="681"/>
                  <a:pt x="194" y="673"/>
                </a:cubicBezTo>
                <a:cubicBezTo>
                  <a:pt x="194" y="665"/>
                  <a:pt x="187" y="658"/>
                  <a:pt x="179" y="658"/>
                </a:cubicBezTo>
                <a:close/>
                <a:moveTo>
                  <a:pt x="179" y="691"/>
                </a:moveTo>
                <a:cubicBezTo>
                  <a:pt x="171" y="691"/>
                  <a:pt x="164" y="698"/>
                  <a:pt x="164" y="706"/>
                </a:cubicBezTo>
                <a:cubicBezTo>
                  <a:pt x="164" y="714"/>
                  <a:pt x="171" y="721"/>
                  <a:pt x="179" y="721"/>
                </a:cubicBezTo>
                <a:cubicBezTo>
                  <a:pt x="187" y="721"/>
                  <a:pt x="194" y="714"/>
                  <a:pt x="194" y="706"/>
                </a:cubicBezTo>
                <a:cubicBezTo>
                  <a:pt x="194" y="698"/>
                  <a:pt x="187" y="691"/>
                  <a:pt x="179" y="691"/>
                </a:cubicBezTo>
                <a:close/>
                <a:moveTo>
                  <a:pt x="179" y="724"/>
                </a:moveTo>
                <a:cubicBezTo>
                  <a:pt x="171" y="724"/>
                  <a:pt x="164" y="731"/>
                  <a:pt x="164" y="739"/>
                </a:cubicBezTo>
                <a:cubicBezTo>
                  <a:pt x="164" y="747"/>
                  <a:pt x="171" y="754"/>
                  <a:pt x="179" y="754"/>
                </a:cubicBezTo>
                <a:cubicBezTo>
                  <a:pt x="187" y="754"/>
                  <a:pt x="194" y="747"/>
                  <a:pt x="194" y="739"/>
                </a:cubicBezTo>
                <a:cubicBezTo>
                  <a:pt x="194" y="731"/>
                  <a:pt x="187" y="724"/>
                  <a:pt x="179" y="724"/>
                </a:cubicBezTo>
                <a:close/>
                <a:moveTo>
                  <a:pt x="179" y="757"/>
                </a:moveTo>
                <a:cubicBezTo>
                  <a:pt x="171" y="757"/>
                  <a:pt x="164" y="764"/>
                  <a:pt x="164" y="772"/>
                </a:cubicBezTo>
                <a:cubicBezTo>
                  <a:pt x="164" y="780"/>
                  <a:pt x="171" y="787"/>
                  <a:pt x="179" y="787"/>
                </a:cubicBezTo>
                <a:cubicBezTo>
                  <a:pt x="187" y="787"/>
                  <a:pt x="194" y="780"/>
                  <a:pt x="194" y="772"/>
                </a:cubicBezTo>
                <a:cubicBezTo>
                  <a:pt x="194" y="764"/>
                  <a:pt x="187" y="757"/>
                  <a:pt x="179" y="757"/>
                </a:cubicBezTo>
                <a:close/>
                <a:moveTo>
                  <a:pt x="179" y="790"/>
                </a:moveTo>
                <a:cubicBezTo>
                  <a:pt x="171" y="790"/>
                  <a:pt x="164" y="797"/>
                  <a:pt x="164" y="805"/>
                </a:cubicBezTo>
                <a:cubicBezTo>
                  <a:pt x="164" y="813"/>
                  <a:pt x="171" y="820"/>
                  <a:pt x="179" y="820"/>
                </a:cubicBezTo>
                <a:cubicBezTo>
                  <a:pt x="187" y="820"/>
                  <a:pt x="194" y="813"/>
                  <a:pt x="194" y="805"/>
                </a:cubicBezTo>
                <a:cubicBezTo>
                  <a:pt x="194" y="797"/>
                  <a:pt x="187" y="790"/>
                  <a:pt x="179" y="790"/>
                </a:cubicBezTo>
                <a:close/>
                <a:moveTo>
                  <a:pt x="179" y="823"/>
                </a:moveTo>
                <a:cubicBezTo>
                  <a:pt x="171" y="823"/>
                  <a:pt x="164" y="830"/>
                  <a:pt x="164" y="838"/>
                </a:cubicBezTo>
                <a:cubicBezTo>
                  <a:pt x="164" y="846"/>
                  <a:pt x="171" y="853"/>
                  <a:pt x="179" y="853"/>
                </a:cubicBezTo>
                <a:cubicBezTo>
                  <a:pt x="187" y="853"/>
                  <a:pt x="194" y="846"/>
                  <a:pt x="194" y="838"/>
                </a:cubicBezTo>
                <a:cubicBezTo>
                  <a:pt x="194" y="830"/>
                  <a:pt x="187" y="823"/>
                  <a:pt x="179" y="823"/>
                </a:cubicBezTo>
                <a:close/>
                <a:moveTo>
                  <a:pt x="179" y="856"/>
                </a:moveTo>
                <a:cubicBezTo>
                  <a:pt x="171" y="856"/>
                  <a:pt x="164" y="863"/>
                  <a:pt x="164" y="871"/>
                </a:cubicBezTo>
                <a:cubicBezTo>
                  <a:pt x="164" y="879"/>
                  <a:pt x="171" y="886"/>
                  <a:pt x="179" y="886"/>
                </a:cubicBezTo>
                <a:cubicBezTo>
                  <a:pt x="187" y="886"/>
                  <a:pt x="194" y="879"/>
                  <a:pt x="194" y="871"/>
                </a:cubicBezTo>
                <a:cubicBezTo>
                  <a:pt x="194" y="863"/>
                  <a:pt x="187" y="856"/>
                  <a:pt x="179" y="856"/>
                </a:cubicBezTo>
                <a:close/>
                <a:moveTo>
                  <a:pt x="179" y="889"/>
                </a:moveTo>
                <a:cubicBezTo>
                  <a:pt x="171" y="889"/>
                  <a:pt x="164" y="895"/>
                  <a:pt x="164" y="904"/>
                </a:cubicBezTo>
                <a:cubicBezTo>
                  <a:pt x="164" y="912"/>
                  <a:pt x="171" y="918"/>
                  <a:pt x="179" y="918"/>
                </a:cubicBezTo>
                <a:cubicBezTo>
                  <a:pt x="187" y="918"/>
                  <a:pt x="194" y="912"/>
                  <a:pt x="194" y="904"/>
                </a:cubicBezTo>
                <a:cubicBezTo>
                  <a:pt x="194" y="895"/>
                  <a:pt x="187" y="889"/>
                  <a:pt x="179" y="889"/>
                </a:cubicBezTo>
                <a:close/>
                <a:moveTo>
                  <a:pt x="179" y="922"/>
                </a:moveTo>
                <a:cubicBezTo>
                  <a:pt x="171" y="922"/>
                  <a:pt x="164" y="928"/>
                  <a:pt x="164" y="937"/>
                </a:cubicBezTo>
                <a:cubicBezTo>
                  <a:pt x="164" y="945"/>
                  <a:pt x="171" y="951"/>
                  <a:pt x="179" y="951"/>
                </a:cubicBezTo>
                <a:cubicBezTo>
                  <a:pt x="187" y="951"/>
                  <a:pt x="194" y="945"/>
                  <a:pt x="194" y="937"/>
                </a:cubicBezTo>
                <a:cubicBezTo>
                  <a:pt x="194" y="928"/>
                  <a:pt x="187" y="922"/>
                  <a:pt x="179" y="922"/>
                </a:cubicBezTo>
                <a:close/>
                <a:moveTo>
                  <a:pt x="179" y="955"/>
                </a:moveTo>
                <a:cubicBezTo>
                  <a:pt x="171" y="955"/>
                  <a:pt x="164" y="961"/>
                  <a:pt x="164" y="970"/>
                </a:cubicBezTo>
                <a:cubicBezTo>
                  <a:pt x="164" y="978"/>
                  <a:pt x="171" y="984"/>
                  <a:pt x="179" y="984"/>
                </a:cubicBezTo>
                <a:cubicBezTo>
                  <a:pt x="187" y="984"/>
                  <a:pt x="194" y="978"/>
                  <a:pt x="194" y="970"/>
                </a:cubicBezTo>
                <a:cubicBezTo>
                  <a:pt x="194" y="961"/>
                  <a:pt x="187" y="955"/>
                  <a:pt x="179" y="955"/>
                </a:cubicBezTo>
                <a:close/>
                <a:moveTo>
                  <a:pt x="179" y="988"/>
                </a:moveTo>
                <a:cubicBezTo>
                  <a:pt x="171" y="988"/>
                  <a:pt x="164" y="994"/>
                  <a:pt x="164" y="1002"/>
                </a:cubicBezTo>
                <a:cubicBezTo>
                  <a:pt x="164" y="1011"/>
                  <a:pt x="171" y="1017"/>
                  <a:pt x="179" y="1017"/>
                </a:cubicBezTo>
                <a:cubicBezTo>
                  <a:pt x="187" y="1017"/>
                  <a:pt x="194" y="1011"/>
                  <a:pt x="194" y="1002"/>
                </a:cubicBezTo>
                <a:cubicBezTo>
                  <a:pt x="194" y="994"/>
                  <a:pt x="187" y="988"/>
                  <a:pt x="179" y="988"/>
                </a:cubicBezTo>
                <a:close/>
                <a:moveTo>
                  <a:pt x="179" y="1021"/>
                </a:moveTo>
                <a:cubicBezTo>
                  <a:pt x="171" y="1021"/>
                  <a:pt x="164" y="1027"/>
                  <a:pt x="164" y="1035"/>
                </a:cubicBezTo>
                <a:cubicBezTo>
                  <a:pt x="164" y="1044"/>
                  <a:pt x="171" y="1050"/>
                  <a:pt x="179" y="1050"/>
                </a:cubicBezTo>
                <a:cubicBezTo>
                  <a:pt x="187" y="1050"/>
                  <a:pt x="194" y="1044"/>
                  <a:pt x="194" y="1035"/>
                </a:cubicBezTo>
                <a:cubicBezTo>
                  <a:pt x="194" y="1027"/>
                  <a:pt x="187" y="1021"/>
                  <a:pt x="179" y="1021"/>
                </a:cubicBezTo>
                <a:close/>
                <a:moveTo>
                  <a:pt x="179" y="1053"/>
                </a:moveTo>
                <a:cubicBezTo>
                  <a:pt x="171" y="1053"/>
                  <a:pt x="164" y="1060"/>
                  <a:pt x="164" y="1068"/>
                </a:cubicBezTo>
                <a:cubicBezTo>
                  <a:pt x="164" y="1076"/>
                  <a:pt x="171" y="1083"/>
                  <a:pt x="179" y="1083"/>
                </a:cubicBezTo>
                <a:cubicBezTo>
                  <a:pt x="187" y="1083"/>
                  <a:pt x="194" y="1076"/>
                  <a:pt x="194" y="1068"/>
                </a:cubicBezTo>
                <a:cubicBezTo>
                  <a:pt x="194" y="1060"/>
                  <a:pt x="187" y="1053"/>
                  <a:pt x="179" y="1053"/>
                </a:cubicBezTo>
                <a:close/>
                <a:moveTo>
                  <a:pt x="179" y="1086"/>
                </a:moveTo>
                <a:cubicBezTo>
                  <a:pt x="171" y="1086"/>
                  <a:pt x="164" y="1093"/>
                  <a:pt x="164" y="1101"/>
                </a:cubicBezTo>
                <a:cubicBezTo>
                  <a:pt x="164" y="1109"/>
                  <a:pt x="171" y="1116"/>
                  <a:pt x="179" y="1116"/>
                </a:cubicBezTo>
                <a:cubicBezTo>
                  <a:pt x="187" y="1116"/>
                  <a:pt x="194" y="1109"/>
                  <a:pt x="194" y="1101"/>
                </a:cubicBezTo>
                <a:cubicBezTo>
                  <a:pt x="194" y="1093"/>
                  <a:pt x="187" y="1086"/>
                  <a:pt x="179" y="1086"/>
                </a:cubicBezTo>
                <a:close/>
                <a:moveTo>
                  <a:pt x="179" y="1119"/>
                </a:moveTo>
                <a:cubicBezTo>
                  <a:pt x="171" y="1119"/>
                  <a:pt x="164" y="1126"/>
                  <a:pt x="164" y="1134"/>
                </a:cubicBezTo>
                <a:cubicBezTo>
                  <a:pt x="164" y="1142"/>
                  <a:pt x="171" y="1149"/>
                  <a:pt x="179" y="1149"/>
                </a:cubicBezTo>
                <a:cubicBezTo>
                  <a:pt x="187" y="1149"/>
                  <a:pt x="194" y="1142"/>
                  <a:pt x="194" y="1134"/>
                </a:cubicBezTo>
                <a:cubicBezTo>
                  <a:pt x="194" y="1126"/>
                  <a:pt x="187" y="1119"/>
                  <a:pt x="179" y="1119"/>
                </a:cubicBezTo>
                <a:close/>
                <a:moveTo>
                  <a:pt x="179" y="1152"/>
                </a:moveTo>
                <a:cubicBezTo>
                  <a:pt x="171" y="1152"/>
                  <a:pt x="164" y="1159"/>
                  <a:pt x="164" y="1167"/>
                </a:cubicBezTo>
                <a:cubicBezTo>
                  <a:pt x="164" y="1175"/>
                  <a:pt x="171" y="1182"/>
                  <a:pt x="179" y="1182"/>
                </a:cubicBezTo>
                <a:cubicBezTo>
                  <a:pt x="187" y="1182"/>
                  <a:pt x="194" y="1175"/>
                  <a:pt x="194" y="1167"/>
                </a:cubicBezTo>
                <a:cubicBezTo>
                  <a:pt x="194" y="1159"/>
                  <a:pt x="187" y="1152"/>
                  <a:pt x="179" y="1152"/>
                </a:cubicBezTo>
                <a:close/>
                <a:moveTo>
                  <a:pt x="179" y="1185"/>
                </a:moveTo>
                <a:cubicBezTo>
                  <a:pt x="171" y="1185"/>
                  <a:pt x="164" y="1192"/>
                  <a:pt x="164" y="1200"/>
                </a:cubicBezTo>
                <a:cubicBezTo>
                  <a:pt x="164" y="1208"/>
                  <a:pt x="171" y="1215"/>
                  <a:pt x="179" y="1215"/>
                </a:cubicBezTo>
                <a:cubicBezTo>
                  <a:pt x="187" y="1215"/>
                  <a:pt x="194" y="1208"/>
                  <a:pt x="194" y="1200"/>
                </a:cubicBezTo>
                <a:cubicBezTo>
                  <a:pt x="194" y="1192"/>
                  <a:pt x="187" y="1185"/>
                  <a:pt x="179" y="1185"/>
                </a:cubicBezTo>
                <a:close/>
                <a:moveTo>
                  <a:pt x="179" y="1218"/>
                </a:moveTo>
                <a:cubicBezTo>
                  <a:pt x="171" y="1218"/>
                  <a:pt x="164" y="1225"/>
                  <a:pt x="164" y="1233"/>
                </a:cubicBezTo>
                <a:cubicBezTo>
                  <a:pt x="164" y="1241"/>
                  <a:pt x="171" y="1248"/>
                  <a:pt x="179" y="1248"/>
                </a:cubicBezTo>
                <a:cubicBezTo>
                  <a:pt x="187" y="1248"/>
                  <a:pt x="194" y="1241"/>
                  <a:pt x="194" y="1233"/>
                </a:cubicBezTo>
                <a:cubicBezTo>
                  <a:pt x="194" y="1225"/>
                  <a:pt x="187" y="1218"/>
                  <a:pt x="179" y="1218"/>
                </a:cubicBezTo>
                <a:close/>
                <a:moveTo>
                  <a:pt x="179" y="1251"/>
                </a:moveTo>
                <a:cubicBezTo>
                  <a:pt x="171" y="1251"/>
                  <a:pt x="164" y="1258"/>
                  <a:pt x="164" y="1266"/>
                </a:cubicBezTo>
                <a:cubicBezTo>
                  <a:pt x="164" y="1274"/>
                  <a:pt x="171" y="1281"/>
                  <a:pt x="179" y="1281"/>
                </a:cubicBezTo>
                <a:cubicBezTo>
                  <a:pt x="187" y="1281"/>
                  <a:pt x="194" y="1274"/>
                  <a:pt x="194" y="1266"/>
                </a:cubicBezTo>
                <a:cubicBezTo>
                  <a:pt x="194" y="1258"/>
                  <a:pt x="187" y="1251"/>
                  <a:pt x="179" y="1251"/>
                </a:cubicBezTo>
                <a:close/>
                <a:moveTo>
                  <a:pt x="179" y="1284"/>
                </a:moveTo>
                <a:cubicBezTo>
                  <a:pt x="171" y="1284"/>
                  <a:pt x="164" y="1291"/>
                  <a:pt x="164" y="1299"/>
                </a:cubicBezTo>
                <a:cubicBezTo>
                  <a:pt x="164" y="1307"/>
                  <a:pt x="171" y="1314"/>
                  <a:pt x="179" y="1314"/>
                </a:cubicBezTo>
                <a:cubicBezTo>
                  <a:pt x="187" y="1314"/>
                  <a:pt x="194" y="1307"/>
                  <a:pt x="194" y="1299"/>
                </a:cubicBezTo>
                <a:cubicBezTo>
                  <a:pt x="194" y="1291"/>
                  <a:pt x="187" y="1284"/>
                  <a:pt x="179" y="1284"/>
                </a:cubicBezTo>
                <a:close/>
                <a:moveTo>
                  <a:pt x="179" y="1317"/>
                </a:moveTo>
                <a:cubicBezTo>
                  <a:pt x="171" y="1317"/>
                  <a:pt x="164" y="1323"/>
                  <a:pt x="164" y="1332"/>
                </a:cubicBezTo>
                <a:cubicBezTo>
                  <a:pt x="164" y="1340"/>
                  <a:pt x="171" y="1346"/>
                  <a:pt x="179" y="1346"/>
                </a:cubicBezTo>
                <a:cubicBezTo>
                  <a:pt x="187" y="1346"/>
                  <a:pt x="194" y="1340"/>
                  <a:pt x="194" y="1332"/>
                </a:cubicBezTo>
                <a:cubicBezTo>
                  <a:pt x="194" y="1323"/>
                  <a:pt x="187" y="1317"/>
                  <a:pt x="179" y="1317"/>
                </a:cubicBezTo>
                <a:close/>
                <a:moveTo>
                  <a:pt x="179" y="1350"/>
                </a:moveTo>
                <a:cubicBezTo>
                  <a:pt x="171" y="1350"/>
                  <a:pt x="164" y="1356"/>
                  <a:pt x="164" y="1365"/>
                </a:cubicBezTo>
                <a:cubicBezTo>
                  <a:pt x="164" y="1373"/>
                  <a:pt x="171" y="1379"/>
                  <a:pt x="179" y="1379"/>
                </a:cubicBezTo>
                <a:cubicBezTo>
                  <a:pt x="187" y="1379"/>
                  <a:pt x="194" y="1373"/>
                  <a:pt x="194" y="1365"/>
                </a:cubicBezTo>
                <a:cubicBezTo>
                  <a:pt x="194" y="1356"/>
                  <a:pt x="187" y="1350"/>
                  <a:pt x="179" y="1350"/>
                </a:cubicBezTo>
                <a:close/>
                <a:moveTo>
                  <a:pt x="179" y="1383"/>
                </a:moveTo>
                <a:cubicBezTo>
                  <a:pt x="171" y="1383"/>
                  <a:pt x="164" y="1389"/>
                  <a:pt x="164" y="1397"/>
                </a:cubicBezTo>
                <a:cubicBezTo>
                  <a:pt x="164" y="1406"/>
                  <a:pt x="171" y="1412"/>
                  <a:pt x="179" y="1412"/>
                </a:cubicBezTo>
                <a:cubicBezTo>
                  <a:pt x="187" y="1412"/>
                  <a:pt x="194" y="1406"/>
                  <a:pt x="194" y="1397"/>
                </a:cubicBezTo>
                <a:cubicBezTo>
                  <a:pt x="194" y="1389"/>
                  <a:pt x="187" y="1383"/>
                  <a:pt x="179" y="1383"/>
                </a:cubicBezTo>
                <a:close/>
                <a:moveTo>
                  <a:pt x="179" y="1416"/>
                </a:moveTo>
                <a:cubicBezTo>
                  <a:pt x="171" y="1416"/>
                  <a:pt x="164" y="1422"/>
                  <a:pt x="164" y="1430"/>
                </a:cubicBezTo>
                <a:cubicBezTo>
                  <a:pt x="164" y="1439"/>
                  <a:pt x="171" y="1445"/>
                  <a:pt x="179" y="1445"/>
                </a:cubicBezTo>
                <a:cubicBezTo>
                  <a:pt x="187" y="1445"/>
                  <a:pt x="194" y="1439"/>
                  <a:pt x="194" y="1430"/>
                </a:cubicBezTo>
                <a:cubicBezTo>
                  <a:pt x="194" y="1422"/>
                  <a:pt x="187" y="1416"/>
                  <a:pt x="179" y="1416"/>
                </a:cubicBezTo>
                <a:close/>
                <a:moveTo>
                  <a:pt x="212" y="0"/>
                </a:moveTo>
                <a:cubicBezTo>
                  <a:pt x="204" y="0"/>
                  <a:pt x="197" y="7"/>
                  <a:pt x="197" y="15"/>
                </a:cubicBezTo>
                <a:cubicBezTo>
                  <a:pt x="197" y="23"/>
                  <a:pt x="204" y="30"/>
                  <a:pt x="212" y="30"/>
                </a:cubicBezTo>
                <a:cubicBezTo>
                  <a:pt x="220" y="30"/>
                  <a:pt x="227" y="23"/>
                  <a:pt x="227" y="15"/>
                </a:cubicBezTo>
                <a:cubicBezTo>
                  <a:pt x="227" y="7"/>
                  <a:pt x="220" y="0"/>
                  <a:pt x="212" y="0"/>
                </a:cubicBezTo>
                <a:close/>
                <a:moveTo>
                  <a:pt x="212" y="33"/>
                </a:moveTo>
                <a:cubicBezTo>
                  <a:pt x="204" y="33"/>
                  <a:pt x="197" y="40"/>
                  <a:pt x="197" y="48"/>
                </a:cubicBezTo>
                <a:cubicBezTo>
                  <a:pt x="197" y="56"/>
                  <a:pt x="204" y="63"/>
                  <a:pt x="212" y="63"/>
                </a:cubicBezTo>
                <a:cubicBezTo>
                  <a:pt x="220" y="63"/>
                  <a:pt x="227" y="56"/>
                  <a:pt x="227" y="48"/>
                </a:cubicBezTo>
                <a:cubicBezTo>
                  <a:pt x="227" y="40"/>
                  <a:pt x="220" y="33"/>
                  <a:pt x="212" y="33"/>
                </a:cubicBezTo>
                <a:close/>
                <a:moveTo>
                  <a:pt x="212" y="66"/>
                </a:moveTo>
                <a:cubicBezTo>
                  <a:pt x="204" y="66"/>
                  <a:pt x="197" y="72"/>
                  <a:pt x="197" y="81"/>
                </a:cubicBezTo>
                <a:cubicBezTo>
                  <a:pt x="197" y="89"/>
                  <a:pt x="204" y="95"/>
                  <a:pt x="212" y="95"/>
                </a:cubicBezTo>
                <a:cubicBezTo>
                  <a:pt x="220" y="95"/>
                  <a:pt x="227" y="89"/>
                  <a:pt x="227" y="81"/>
                </a:cubicBezTo>
                <a:cubicBezTo>
                  <a:pt x="227" y="72"/>
                  <a:pt x="220" y="66"/>
                  <a:pt x="212" y="66"/>
                </a:cubicBezTo>
                <a:close/>
                <a:moveTo>
                  <a:pt x="212" y="99"/>
                </a:moveTo>
                <a:cubicBezTo>
                  <a:pt x="204" y="99"/>
                  <a:pt x="197" y="105"/>
                  <a:pt x="197" y="114"/>
                </a:cubicBezTo>
                <a:cubicBezTo>
                  <a:pt x="197" y="122"/>
                  <a:pt x="204" y="128"/>
                  <a:pt x="212" y="128"/>
                </a:cubicBezTo>
                <a:cubicBezTo>
                  <a:pt x="220" y="128"/>
                  <a:pt x="227" y="122"/>
                  <a:pt x="227" y="114"/>
                </a:cubicBezTo>
                <a:cubicBezTo>
                  <a:pt x="227" y="105"/>
                  <a:pt x="220" y="99"/>
                  <a:pt x="212" y="99"/>
                </a:cubicBezTo>
                <a:close/>
                <a:moveTo>
                  <a:pt x="212" y="132"/>
                </a:moveTo>
                <a:cubicBezTo>
                  <a:pt x="204" y="132"/>
                  <a:pt x="197" y="138"/>
                  <a:pt x="197" y="147"/>
                </a:cubicBezTo>
                <a:cubicBezTo>
                  <a:pt x="197" y="155"/>
                  <a:pt x="204" y="161"/>
                  <a:pt x="212" y="161"/>
                </a:cubicBezTo>
                <a:cubicBezTo>
                  <a:pt x="220" y="161"/>
                  <a:pt x="227" y="155"/>
                  <a:pt x="227" y="147"/>
                </a:cubicBezTo>
                <a:cubicBezTo>
                  <a:pt x="227" y="138"/>
                  <a:pt x="220" y="132"/>
                  <a:pt x="212" y="132"/>
                </a:cubicBezTo>
                <a:close/>
                <a:moveTo>
                  <a:pt x="212" y="165"/>
                </a:moveTo>
                <a:cubicBezTo>
                  <a:pt x="204" y="165"/>
                  <a:pt x="197" y="171"/>
                  <a:pt x="197" y="179"/>
                </a:cubicBezTo>
                <a:cubicBezTo>
                  <a:pt x="197" y="188"/>
                  <a:pt x="204" y="194"/>
                  <a:pt x="212" y="194"/>
                </a:cubicBezTo>
                <a:cubicBezTo>
                  <a:pt x="220" y="194"/>
                  <a:pt x="227" y="188"/>
                  <a:pt x="227" y="179"/>
                </a:cubicBezTo>
                <a:cubicBezTo>
                  <a:pt x="227" y="171"/>
                  <a:pt x="220" y="165"/>
                  <a:pt x="212" y="165"/>
                </a:cubicBezTo>
                <a:close/>
                <a:moveTo>
                  <a:pt x="212" y="198"/>
                </a:moveTo>
                <a:cubicBezTo>
                  <a:pt x="204" y="198"/>
                  <a:pt x="197" y="204"/>
                  <a:pt x="197" y="212"/>
                </a:cubicBezTo>
                <a:cubicBezTo>
                  <a:pt x="197" y="221"/>
                  <a:pt x="204" y="227"/>
                  <a:pt x="212" y="227"/>
                </a:cubicBezTo>
                <a:cubicBezTo>
                  <a:pt x="220" y="227"/>
                  <a:pt x="227" y="221"/>
                  <a:pt x="227" y="212"/>
                </a:cubicBezTo>
                <a:cubicBezTo>
                  <a:pt x="227" y="204"/>
                  <a:pt x="220" y="198"/>
                  <a:pt x="212" y="198"/>
                </a:cubicBezTo>
                <a:close/>
                <a:moveTo>
                  <a:pt x="212" y="230"/>
                </a:moveTo>
                <a:cubicBezTo>
                  <a:pt x="204" y="230"/>
                  <a:pt x="197" y="237"/>
                  <a:pt x="197" y="245"/>
                </a:cubicBezTo>
                <a:cubicBezTo>
                  <a:pt x="197" y="253"/>
                  <a:pt x="204" y="260"/>
                  <a:pt x="212" y="260"/>
                </a:cubicBezTo>
                <a:cubicBezTo>
                  <a:pt x="220" y="260"/>
                  <a:pt x="227" y="253"/>
                  <a:pt x="227" y="245"/>
                </a:cubicBezTo>
                <a:cubicBezTo>
                  <a:pt x="227" y="237"/>
                  <a:pt x="220" y="230"/>
                  <a:pt x="212" y="230"/>
                </a:cubicBezTo>
                <a:close/>
                <a:moveTo>
                  <a:pt x="212" y="263"/>
                </a:moveTo>
                <a:cubicBezTo>
                  <a:pt x="204" y="263"/>
                  <a:pt x="197" y="270"/>
                  <a:pt x="197" y="278"/>
                </a:cubicBezTo>
                <a:cubicBezTo>
                  <a:pt x="197" y="286"/>
                  <a:pt x="204" y="293"/>
                  <a:pt x="212" y="293"/>
                </a:cubicBezTo>
                <a:cubicBezTo>
                  <a:pt x="220" y="293"/>
                  <a:pt x="227" y="286"/>
                  <a:pt x="227" y="278"/>
                </a:cubicBezTo>
                <a:cubicBezTo>
                  <a:pt x="227" y="270"/>
                  <a:pt x="220" y="263"/>
                  <a:pt x="212" y="263"/>
                </a:cubicBezTo>
                <a:close/>
                <a:moveTo>
                  <a:pt x="212" y="296"/>
                </a:moveTo>
                <a:cubicBezTo>
                  <a:pt x="204" y="296"/>
                  <a:pt x="197" y="303"/>
                  <a:pt x="197" y="311"/>
                </a:cubicBezTo>
                <a:cubicBezTo>
                  <a:pt x="197" y="319"/>
                  <a:pt x="204" y="326"/>
                  <a:pt x="212" y="326"/>
                </a:cubicBezTo>
                <a:cubicBezTo>
                  <a:pt x="220" y="326"/>
                  <a:pt x="227" y="319"/>
                  <a:pt x="227" y="311"/>
                </a:cubicBezTo>
                <a:cubicBezTo>
                  <a:pt x="227" y="303"/>
                  <a:pt x="220" y="296"/>
                  <a:pt x="212" y="296"/>
                </a:cubicBezTo>
                <a:close/>
                <a:moveTo>
                  <a:pt x="212" y="329"/>
                </a:moveTo>
                <a:cubicBezTo>
                  <a:pt x="204" y="329"/>
                  <a:pt x="197" y="336"/>
                  <a:pt x="197" y="344"/>
                </a:cubicBezTo>
                <a:cubicBezTo>
                  <a:pt x="197" y="352"/>
                  <a:pt x="204" y="359"/>
                  <a:pt x="212" y="359"/>
                </a:cubicBezTo>
                <a:cubicBezTo>
                  <a:pt x="220" y="359"/>
                  <a:pt x="227" y="352"/>
                  <a:pt x="227" y="344"/>
                </a:cubicBezTo>
                <a:cubicBezTo>
                  <a:pt x="227" y="336"/>
                  <a:pt x="220" y="329"/>
                  <a:pt x="212" y="329"/>
                </a:cubicBezTo>
                <a:close/>
                <a:moveTo>
                  <a:pt x="212" y="362"/>
                </a:moveTo>
                <a:cubicBezTo>
                  <a:pt x="204" y="362"/>
                  <a:pt x="197" y="369"/>
                  <a:pt x="197" y="377"/>
                </a:cubicBezTo>
                <a:cubicBezTo>
                  <a:pt x="197" y="385"/>
                  <a:pt x="204" y="392"/>
                  <a:pt x="212" y="392"/>
                </a:cubicBezTo>
                <a:cubicBezTo>
                  <a:pt x="220" y="392"/>
                  <a:pt x="227" y="385"/>
                  <a:pt x="227" y="377"/>
                </a:cubicBezTo>
                <a:cubicBezTo>
                  <a:pt x="227" y="369"/>
                  <a:pt x="220" y="362"/>
                  <a:pt x="212" y="362"/>
                </a:cubicBezTo>
                <a:close/>
                <a:moveTo>
                  <a:pt x="212" y="395"/>
                </a:moveTo>
                <a:cubicBezTo>
                  <a:pt x="204" y="395"/>
                  <a:pt x="197" y="402"/>
                  <a:pt x="197" y="410"/>
                </a:cubicBezTo>
                <a:cubicBezTo>
                  <a:pt x="197" y="418"/>
                  <a:pt x="204" y="425"/>
                  <a:pt x="212" y="425"/>
                </a:cubicBezTo>
                <a:cubicBezTo>
                  <a:pt x="220" y="425"/>
                  <a:pt x="227" y="418"/>
                  <a:pt x="227" y="410"/>
                </a:cubicBezTo>
                <a:cubicBezTo>
                  <a:pt x="227" y="402"/>
                  <a:pt x="220" y="395"/>
                  <a:pt x="212" y="395"/>
                </a:cubicBezTo>
                <a:close/>
                <a:moveTo>
                  <a:pt x="212" y="428"/>
                </a:moveTo>
                <a:cubicBezTo>
                  <a:pt x="204" y="428"/>
                  <a:pt x="197" y="435"/>
                  <a:pt x="197" y="443"/>
                </a:cubicBezTo>
                <a:cubicBezTo>
                  <a:pt x="197" y="451"/>
                  <a:pt x="204" y="458"/>
                  <a:pt x="212" y="458"/>
                </a:cubicBezTo>
                <a:cubicBezTo>
                  <a:pt x="220" y="458"/>
                  <a:pt x="227" y="451"/>
                  <a:pt x="227" y="443"/>
                </a:cubicBezTo>
                <a:cubicBezTo>
                  <a:pt x="227" y="435"/>
                  <a:pt x="220" y="428"/>
                  <a:pt x="212" y="428"/>
                </a:cubicBezTo>
                <a:close/>
                <a:moveTo>
                  <a:pt x="212" y="461"/>
                </a:moveTo>
                <a:cubicBezTo>
                  <a:pt x="204" y="461"/>
                  <a:pt x="197" y="468"/>
                  <a:pt x="197" y="476"/>
                </a:cubicBezTo>
                <a:cubicBezTo>
                  <a:pt x="197" y="484"/>
                  <a:pt x="204" y="491"/>
                  <a:pt x="212" y="491"/>
                </a:cubicBezTo>
                <a:cubicBezTo>
                  <a:pt x="220" y="491"/>
                  <a:pt x="227" y="484"/>
                  <a:pt x="227" y="476"/>
                </a:cubicBezTo>
                <a:cubicBezTo>
                  <a:pt x="227" y="468"/>
                  <a:pt x="220" y="461"/>
                  <a:pt x="212" y="461"/>
                </a:cubicBezTo>
                <a:close/>
                <a:moveTo>
                  <a:pt x="212" y="494"/>
                </a:moveTo>
                <a:cubicBezTo>
                  <a:pt x="204" y="494"/>
                  <a:pt x="197" y="500"/>
                  <a:pt x="197" y="509"/>
                </a:cubicBezTo>
                <a:cubicBezTo>
                  <a:pt x="197" y="517"/>
                  <a:pt x="204" y="523"/>
                  <a:pt x="212" y="523"/>
                </a:cubicBezTo>
                <a:cubicBezTo>
                  <a:pt x="220" y="523"/>
                  <a:pt x="227" y="517"/>
                  <a:pt x="227" y="509"/>
                </a:cubicBezTo>
                <a:cubicBezTo>
                  <a:pt x="227" y="500"/>
                  <a:pt x="220" y="494"/>
                  <a:pt x="212" y="494"/>
                </a:cubicBezTo>
                <a:close/>
                <a:moveTo>
                  <a:pt x="212" y="527"/>
                </a:moveTo>
                <a:cubicBezTo>
                  <a:pt x="204" y="527"/>
                  <a:pt x="197" y="533"/>
                  <a:pt x="197" y="542"/>
                </a:cubicBezTo>
                <a:cubicBezTo>
                  <a:pt x="197" y="550"/>
                  <a:pt x="204" y="556"/>
                  <a:pt x="212" y="556"/>
                </a:cubicBezTo>
                <a:cubicBezTo>
                  <a:pt x="220" y="556"/>
                  <a:pt x="227" y="550"/>
                  <a:pt x="227" y="542"/>
                </a:cubicBezTo>
                <a:cubicBezTo>
                  <a:pt x="227" y="533"/>
                  <a:pt x="220" y="527"/>
                  <a:pt x="212" y="527"/>
                </a:cubicBezTo>
                <a:close/>
                <a:moveTo>
                  <a:pt x="212" y="560"/>
                </a:moveTo>
                <a:cubicBezTo>
                  <a:pt x="204" y="560"/>
                  <a:pt x="197" y="566"/>
                  <a:pt x="197" y="574"/>
                </a:cubicBezTo>
                <a:cubicBezTo>
                  <a:pt x="197" y="583"/>
                  <a:pt x="204" y="589"/>
                  <a:pt x="212" y="589"/>
                </a:cubicBezTo>
                <a:cubicBezTo>
                  <a:pt x="220" y="589"/>
                  <a:pt x="227" y="583"/>
                  <a:pt x="227" y="574"/>
                </a:cubicBezTo>
                <a:cubicBezTo>
                  <a:pt x="227" y="566"/>
                  <a:pt x="220" y="560"/>
                  <a:pt x="212" y="560"/>
                </a:cubicBezTo>
                <a:close/>
                <a:moveTo>
                  <a:pt x="212" y="593"/>
                </a:moveTo>
                <a:cubicBezTo>
                  <a:pt x="204" y="593"/>
                  <a:pt x="197" y="599"/>
                  <a:pt x="197" y="607"/>
                </a:cubicBezTo>
                <a:cubicBezTo>
                  <a:pt x="197" y="616"/>
                  <a:pt x="204" y="622"/>
                  <a:pt x="212" y="622"/>
                </a:cubicBezTo>
                <a:cubicBezTo>
                  <a:pt x="220" y="622"/>
                  <a:pt x="227" y="616"/>
                  <a:pt x="227" y="607"/>
                </a:cubicBezTo>
                <a:cubicBezTo>
                  <a:pt x="227" y="599"/>
                  <a:pt x="220" y="593"/>
                  <a:pt x="212" y="593"/>
                </a:cubicBezTo>
                <a:close/>
                <a:moveTo>
                  <a:pt x="212" y="625"/>
                </a:moveTo>
                <a:cubicBezTo>
                  <a:pt x="204" y="625"/>
                  <a:pt x="197" y="632"/>
                  <a:pt x="197" y="640"/>
                </a:cubicBezTo>
                <a:cubicBezTo>
                  <a:pt x="197" y="648"/>
                  <a:pt x="204" y="655"/>
                  <a:pt x="212" y="655"/>
                </a:cubicBezTo>
                <a:cubicBezTo>
                  <a:pt x="220" y="655"/>
                  <a:pt x="227" y="648"/>
                  <a:pt x="227" y="640"/>
                </a:cubicBezTo>
                <a:cubicBezTo>
                  <a:pt x="227" y="632"/>
                  <a:pt x="220" y="625"/>
                  <a:pt x="212" y="625"/>
                </a:cubicBezTo>
                <a:close/>
                <a:moveTo>
                  <a:pt x="212" y="658"/>
                </a:moveTo>
                <a:cubicBezTo>
                  <a:pt x="204" y="658"/>
                  <a:pt x="197" y="665"/>
                  <a:pt x="197" y="673"/>
                </a:cubicBezTo>
                <a:cubicBezTo>
                  <a:pt x="197" y="681"/>
                  <a:pt x="204" y="688"/>
                  <a:pt x="212" y="688"/>
                </a:cubicBezTo>
                <a:cubicBezTo>
                  <a:pt x="220" y="688"/>
                  <a:pt x="227" y="681"/>
                  <a:pt x="227" y="673"/>
                </a:cubicBezTo>
                <a:cubicBezTo>
                  <a:pt x="227" y="665"/>
                  <a:pt x="220" y="658"/>
                  <a:pt x="212" y="658"/>
                </a:cubicBezTo>
                <a:close/>
                <a:moveTo>
                  <a:pt x="212" y="691"/>
                </a:moveTo>
                <a:cubicBezTo>
                  <a:pt x="204" y="691"/>
                  <a:pt x="197" y="698"/>
                  <a:pt x="197" y="706"/>
                </a:cubicBezTo>
                <a:cubicBezTo>
                  <a:pt x="197" y="714"/>
                  <a:pt x="204" y="721"/>
                  <a:pt x="212" y="721"/>
                </a:cubicBezTo>
                <a:cubicBezTo>
                  <a:pt x="220" y="721"/>
                  <a:pt x="227" y="714"/>
                  <a:pt x="227" y="706"/>
                </a:cubicBezTo>
                <a:cubicBezTo>
                  <a:pt x="227" y="698"/>
                  <a:pt x="220" y="691"/>
                  <a:pt x="212" y="691"/>
                </a:cubicBezTo>
                <a:close/>
                <a:moveTo>
                  <a:pt x="212" y="724"/>
                </a:moveTo>
                <a:cubicBezTo>
                  <a:pt x="204" y="724"/>
                  <a:pt x="197" y="731"/>
                  <a:pt x="197" y="739"/>
                </a:cubicBezTo>
                <a:cubicBezTo>
                  <a:pt x="197" y="747"/>
                  <a:pt x="204" y="754"/>
                  <a:pt x="212" y="754"/>
                </a:cubicBezTo>
                <a:cubicBezTo>
                  <a:pt x="220" y="754"/>
                  <a:pt x="227" y="747"/>
                  <a:pt x="227" y="739"/>
                </a:cubicBezTo>
                <a:cubicBezTo>
                  <a:pt x="227" y="731"/>
                  <a:pt x="220" y="724"/>
                  <a:pt x="212" y="724"/>
                </a:cubicBezTo>
                <a:close/>
                <a:moveTo>
                  <a:pt x="212" y="757"/>
                </a:moveTo>
                <a:cubicBezTo>
                  <a:pt x="204" y="757"/>
                  <a:pt x="197" y="764"/>
                  <a:pt x="197" y="772"/>
                </a:cubicBezTo>
                <a:cubicBezTo>
                  <a:pt x="197" y="780"/>
                  <a:pt x="204" y="787"/>
                  <a:pt x="212" y="787"/>
                </a:cubicBezTo>
                <a:cubicBezTo>
                  <a:pt x="220" y="787"/>
                  <a:pt x="227" y="780"/>
                  <a:pt x="227" y="772"/>
                </a:cubicBezTo>
                <a:cubicBezTo>
                  <a:pt x="227" y="764"/>
                  <a:pt x="220" y="757"/>
                  <a:pt x="212" y="757"/>
                </a:cubicBezTo>
                <a:close/>
                <a:moveTo>
                  <a:pt x="212" y="790"/>
                </a:moveTo>
                <a:cubicBezTo>
                  <a:pt x="204" y="790"/>
                  <a:pt x="197" y="797"/>
                  <a:pt x="197" y="805"/>
                </a:cubicBezTo>
                <a:cubicBezTo>
                  <a:pt x="197" y="813"/>
                  <a:pt x="204" y="820"/>
                  <a:pt x="212" y="820"/>
                </a:cubicBezTo>
                <a:cubicBezTo>
                  <a:pt x="220" y="820"/>
                  <a:pt x="227" y="813"/>
                  <a:pt x="227" y="805"/>
                </a:cubicBezTo>
                <a:cubicBezTo>
                  <a:pt x="227" y="797"/>
                  <a:pt x="220" y="790"/>
                  <a:pt x="212" y="790"/>
                </a:cubicBezTo>
                <a:close/>
                <a:moveTo>
                  <a:pt x="212" y="823"/>
                </a:moveTo>
                <a:cubicBezTo>
                  <a:pt x="204" y="823"/>
                  <a:pt x="197" y="830"/>
                  <a:pt x="197" y="838"/>
                </a:cubicBezTo>
                <a:cubicBezTo>
                  <a:pt x="197" y="846"/>
                  <a:pt x="204" y="853"/>
                  <a:pt x="212" y="853"/>
                </a:cubicBezTo>
                <a:cubicBezTo>
                  <a:pt x="220" y="853"/>
                  <a:pt x="227" y="846"/>
                  <a:pt x="227" y="838"/>
                </a:cubicBezTo>
                <a:cubicBezTo>
                  <a:pt x="227" y="830"/>
                  <a:pt x="220" y="823"/>
                  <a:pt x="212" y="823"/>
                </a:cubicBezTo>
                <a:close/>
                <a:moveTo>
                  <a:pt x="212" y="856"/>
                </a:moveTo>
                <a:cubicBezTo>
                  <a:pt x="204" y="856"/>
                  <a:pt x="197" y="863"/>
                  <a:pt x="197" y="871"/>
                </a:cubicBezTo>
                <a:cubicBezTo>
                  <a:pt x="197" y="879"/>
                  <a:pt x="204" y="886"/>
                  <a:pt x="212" y="886"/>
                </a:cubicBezTo>
                <a:cubicBezTo>
                  <a:pt x="220" y="886"/>
                  <a:pt x="227" y="879"/>
                  <a:pt x="227" y="871"/>
                </a:cubicBezTo>
                <a:cubicBezTo>
                  <a:pt x="227" y="863"/>
                  <a:pt x="220" y="856"/>
                  <a:pt x="212" y="856"/>
                </a:cubicBezTo>
                <a:close/>
                <a:moveTo>
                  <a:pt x="212" y="889"/>
                </a:moveTo>
                <a:cubicBezTo>
                  <a:pt x="204" y="889"/>
                  <a:pt x="197" y="895"/>
                  <a:pt x="197" y="904"/>
                </a:cubicBezTo>
                <a:cubicBezTo>
                  <a:pt x="197" y="912"/>
                  <a:pt x="204" y="918"/>
                  <a:pt x="212" y="918"/>
                </a:cubicBezTo>
                <a:cubicBezTo>
                  <a:pt x="220" y="918"/>
                  <a:pt x="227" y="912"/>
                  <a:pt x="227" y="904"/>
                </a:cubicBezTo>
                <a:cubicBezTo>
                  <a:pt x="227" y="895"/>
                  <a:pt x="220" y="889"/>
                  <a:pt x="212" y="889"/>
                </a:cubicBezTo>
                <a:close/>
                <a:moveTo>
                  <a:pt x="212" y="922"/>
                </a:moveTo>
                <a:cubicBezTo>
                  <a:pt x="204" y="922"/>
                  <a:pt x="197" y="928"/>
                  <a:pt x="197" y="937"/>
                </a:cubicBezTo>
                <a:cubicBezTo>
                  <a:pt x="197" y="945"/>
                  <a:pt x="204" y="951"/>
                  <a:pt x="212" y="951"/>
                </a:cubicBezTo>
                <a:cubicBezTo>
                  <a:pt x="220" y="951"/>
                  <a:pt x="227" y="945"/>
                  <a:pt x="227" y="937"/>
                </a:cubicBezTo>
                <a:cubicBezTo>
                  <a:pt x="227" y="928"/>
                  <a:pt x="220" y="922"/>
                  <a:pt x="212" y="922"/>
                </a:cubicBezTo>
                <a:close/>
                <a:moveTo>
                  <a:pt x="212" y="955"/>
                </a:moveTo>
                <a:cubicBezTo>
                  <a:pt x="204" y="955"/>
                  <a:pt x="197" y="961"/>
                  <a:pt x="197" y="970"/>
                </a:cubicBezTo>
                <a:cubicBezTo>
                  <a:pt x="197" y="978"/>
                  <a:pt x="204" y="984"/>
                  <a:pt x="212" y="984"/>
                </a:cubicBezTo>
                <a:cubicBezTo>
                  <a:pt x="220" y="984"/>
                  <a:pt x="227" y="978"/>
                  <a:pt x="227" y="970"/>
                </a:cubicBezTo>
                <a:cubicBezTo>
                  <a:pt x="227" y="961"/>
                  <a:pt x="220" y="955"/>
                  <a:pt x="212" y="955"/>
                </a:cubicBezTo>
                <a:close/>
                <a:moveTo>
                  <a:pt x="212" y="988"/>
                </a:moveTo>
                <a:cubicBezTo>
                  <a:pt x="204" y="988"/>
                  <a:pt x="197" y="994"/>
                  <a:pt x="197" y="1002"/>
                </a:cubicBezTo>
                <a:cubicBezTo>
                  <a:pt x="197" y="1011"/>
                  <a:pt x="204" y="1017"/>
                  <a:pt x="212" y="1017"/>
                </a:cubicBezTo>
                <a:cubicBezTo>
                  <a:pt x="220" y="1017"/>
                  <a:pt x="227" y="1011"/>
                  <a:pt x="227" y="1002"/>
                </a:cubicBezTo>
                <a:cubicBezTo>
                  <a:pt x="227" y="994"/>
                  <a:pt x="220" y="988"/>
                  <a:pt x="212" y="988"/>
                </a:cubicBezTo>
                <a:close/>
                <a:moveTo>
                  <a:pt x="212" y="1021"/>
                </a:moveTo>
                <a:cubicBezTo>
                  <a:pt x="204" y="1021"/>
                  <a:pt x="197" y="1027"/>
                  <a:pt x="197" y="1035"/>
                </a:cubicBezTo>
                <a:cubicBezTo>
                  <a:pt x="197" y="1044"/>
                  <a:pt x="204" y="1050"/>
                  <a:pt x="212" y="1050"/>
                </a:cubicBezTo>
                <a:cubicBezTo>
                  <a:pt x="220" y="1050"/>
                  <a:pt x="227" y="1044"/>
                  <a:pt x="227" y="1035"/>
                </a:cubicBezTo>
                <a:cubicBezTo>
                  <a:pt x="227" y="1027"/>
                  <a:pt x="220" y="1021"/>
                  <a:pt x="212" y="1021"/>
                </a:cubicBezTo>
                <a:close/>
                <a:moveTo>
                  <a:pt x="212" y="1053"/>
                </a:moveTo>
                <a:cubicBezTo>
                  <a:pt x="204" y="1053"/>
                  <a:pt x="197" y="1060"/>
                  <a:pt x="197" y="1068"/>
                </a:cubicBezTo>
                <a:cubicBezTo>
                  <a:pt x="197" y="1076"/>
                  <a:pt x="204" y="1083"/>
                  <a:pt x="212" y="1083"/>
                </a:cubicBezTo>
                <a:cubicBezTo>
                  <a:pt x="220" y="1083"/>
                  <a:pt x="227" y="1076"/>
                  <a:pt x="227" y="1068"/>
                </a:cubicBezTo>
                <a:cubicBezTo>
                  <a:pt x="227" y="1060"/>
                  <a:pt x="220" y="1053"/>
                  <a:pt x="212" y="1053"/>
                </a:cubicBezTo>
                <a:close/>
                <a:moveTo>
                  <a:pt x="212" y="1086"/>
                </a:moveTo>
                <a:cubicBezTo>
                  <a:pt x="204" y="1086"/>
                  <a:pt x="197" y="1093"/>
                  <a:pt x="197" y="1101"/>
                </a:cubicBezTo>
                <a:cubicBezTo>
                  <a:pt x="197" y="1109"/>
                  <a:pt x="204" y="1116"/>
                  <a:pt x="212" y="1116"/>
                </a:cubicBezTo>
                <a:cubicBezTo>
                  <a:pt x="220" y="1116"/>
                  <a:pt x="227" y="1109"/>
                  <a:pt x="227" y="1101"/>
                </a:cubicBezTo>
                <a:cubicBezTo>
                  <a:pt x="227" y="1093"/>
                  <a:pt x="220" y="1086"/>
                  <a:pt x="212" y="1086"/>
                </a:cubicBezTo>
                <a:close/>
                <a:moveTo>
                  <a:pt x="212" y="1119"/>
                </a:moveTo>
                <a:cubicBezTo>
                  <a:pt x="204" y="1119"/>
                  <a:pt x="197" y="1126"/>
                  <a:pt x="197" y="1134"/>
                </a:cubicBezTo>
                <a:cubicBezTo>
                  <a:pt x="197" y="1142"/>
                  <a:pt x="204" y="1149"/>
                  <a:pt x="212" y="1149"/>
                </a:cubicBezTo>
                <a:cubicBezTo>
                  <a:pt x="220" y="1149"/>
                  <a:pt x="227" y="1142"/>
                  <a:pt x="227" y="1134"/>
                </a:cubicBezTo>
                <a:cubicBezTo>
                  <a:pt x="227" y="1126"/>
                  <a:pt x="220" y="1119"/>
                  <a:pt x="212" y="1119"/>
                </a:cubicBezTo>
                <a:close/>
                <a:moveTo>
                  <a:pt x="212" y="1152"/>
                </a:moveTo>
                <a:cubicBezTo>
                  <a:pt x="204" y="1152"/>
                  <a:pt x="197" y="1159"/>
                  <a:pt x="197" y="1167"/>
                </a:cubicBezTo>
                <a:cubicBezTo>
                  <a:pt x="197" y="1175"/>
                  <a:pt x="204" y="1182"/>
                  <a:pt x="212" y="1182"/>
                </a:cubicBezTo>
                <a:cubicBezTo>
                  <a:pt x="220" y="1182"/>
                  <a:pt x="227" y="1175"/>
                  <a:pt x="227" y="1167"/>
                </a:cubicBezTo>
                <a:cubicBezTo>
                  <a:pt x="227" y="1159"/>
                  <a:pt x="220" y="1152"/>
                  <a:pt x="212" y="1152"/>
                </a:cubicBezTo>
                <a:close/>
                <a:moveTo>
                  <a:pt x="212" y="1185"/>
                </a:moveTo>
                <a:cubicBezTo>
                  <a:pt x="204" y="1185"/>
                  <a:pt x="197" y="1192"/>
                  <a:pt x="197" y="1200"/>
                </a:cubicBezTo>
                <a:cubicBezTo>
                  <a:pt x="197" y="1208"/>
                  <a:pt x="204" y="1215"/>
                  <a:pt x="212" y="1215"/>
                </a:cubicBezTo>
                <a:cubicBezTo>
                  <a:pt x="220" y="1215"/>
                  <a:pt x="227" y="1208"/>
                  <a:pt x="227" y="1200"/>
                </a:cubicBezTo>
                <a:cubicBezTo>
                  <a:pt x="227" y="1192"/>
                  <a:pt x="220" y="1185"/>
                  <a:pt x="212" y="1185"/>
                </a:cubicBezTo>
                <a:close/>
                <a:moveTo>
                  <a:pt x="212" y="1218"/>
                </a:moveTo>
                <a:cubicBezTo>
                  <a:pt x="204" y="1218"/>
                  <a:pt x="197" y="1225"/>
                  <a:pt x="197" y="1233"/>
                </a:cubicBezTo>
                <a:cubicBezTo>
                  <a:pt x="197" y="1241"/>
                  <a:pt x="204" y="1248"/>
                  <a:pt x="212" y="1248"/>
                </a:cubicBezTo>
                <a:cubicBezTo>
                  <a:pt x="220" y="1248"/>
                  <a:pt x="227" y="1241"/>
                  <a:pt x="227" y="1233"/>
                </a:cubicBezTo>
                <a:cubicBezTo>
                  <a:pt x="227" y="1225"/>
                  <a:pt x="220" y="1218"/>
                  <a:pt x="212" y="1218"/>
                </a:cubicBezTo>
                <a:close/>
                <a:moveTo>
                  <a:pt x="212" y="1251"/>
                </a:moveTo>
                <a:cubicBezTo>
                  <a:pt x="204" y="1251"/>
                  <a:pt x="197" y="1258"/>
                  <a:pt x="197" y="1266"/>
                </a:cubicBezTo>
                <a:cubicBezTo>
                  <a:pt x="197" y="1274"/>
                  <a:pt x="204" y="1281"/>
                  <a:pt x="212" y="1281"/>
                </a:cubicBezTo>
                <a:cubicBezTo>
                  <a:pt x="220" y="1281"/>
                  <a:pt x="227" y="1274"/>
                  <a:pt x="227" y="1266"/>
                </a:cubicBezTo>
                <a:cubicBezTo>
                  <a:pt x="227" y="1258"/>
                  <a:pt x="220" y="1251"/>
                  <a:pt x="212" y="1251"/>
                </a:cubicBezTo>
                <a:close/>
                <a:moveTo>
                  <a:pt x="212" y="1284"/>
                </a:moveTo>
                <a:cubicBezTo>
                  <a:pt x="204" y="1284"/>
                  <a:pt x="197" y="1291"/>
                  <a:pt x="197" y="1299"/>
                </a:cubicBezTo>
                <a:cubicBezTo>
                  <a:pt x="197" y="1307"/>
                  <a:pt x="204" y="1314"/>
                  <a:pt x="212" y="1314"/>
                </a:cubicBezTo>
                <a:cubicBezTo>
                  <a:pt x="220" y="1314"/>
                  <a:pt x="227" y="1307"/>
                  <a:pt x="227" y="1299"/>
                </a:cubicBezTo>
                <a:cubicBezTo>
                  <a:pt x="227" y="1291"/>
                  <a:pt x="220" y="1284"/>
                  <a:pt x="212" y="1284"/>
                </a:cubicBezTo>
                <a:close/>
                <a:moveTo>
                  <a:pt x="212" y="1317"/>
                </a:moveTo>
                <a:cubicBezTo>
                  <a:pt x="204" y="1317"/>
                  <a:pt x="197" y="1323"/>
                  <a:pt x="197" y="1332"/>
                </a:cubicBezTo>
                <a:cubicBezTo>
                  <a:pt x="197" y="1340"/>
                  <a:pt x="204" y="1346"/>
                  <a:pt x="212" y="1346"/>
                </a:cubicBezTo>
                <a:cubicBezTo>
                  <a:pt x="220" y="1346"/>
                  <a:pt x="227" y="1340"/>
                  <a:pt x="227" y="1332"/>
                </a:cubicBezTo>
                <a:cubicBezTo>
                  <a:pt x="227" y="1323"/>
                  <a:pt x="220" y="1317"/>
                  <a:pt x="212" y="1317"/>
                </a:cubicBezTo>
                <a:close/>
                <a:moveTo>
                  <a:pt x="212" y="1350"/>
                </a:moveTo>
                <a:cubicBezTo>
                  <a:pt x="204" y="1350"/>
                  <a:pt x="197" y="1356"/>
                  <a:pt x="197" y="1365"/>
                </a:cubicBezTo>
                <a:cubicBezTo>
                  <a:pt x="197" y="1373"/>
                  <a:pt x="204" y="1379"/>
                  <a:pt x="212" y="1379"/>
                </a:cubicBezTo>
                <a:cubicBezTo>
                  <a:pt x="220" y="1379"/>
                  <a:pt x="227" y="1373"/>
                  <a:pt x="227" y="1365"/>
                </a:cubicBezTo>
                <a:cubicBezTo>
                  <a:pt x="227" y="1356"/>
                  <a:pt x="220" y="1350"/>
                  <a:pt x="212" y="1350"/>
                </a:cubicBezTo>
                <a:close/>
                <a:moveTo>
                  <a:pt x="212" y="1383"/>
                </a:moveTo>
                <a:cubicBezTo>
                  <a:pt x="204" y="1383"/>
                  <a:pt x="197" y="1389"/>
                  <a:pt x="197" y="1397"/>
                </a:cubicBezTo>
                <a:cubicBezTo>
                  <a:pt x="197" y="1406"/>
                  <a:pt x="204" y="1412"/>
                  <a:pt x="212" y="1412"/>
                </a:cubicBezTo>
                <a:cubicBezTo>
                  <a:pt x="220" y="1412"/>
                  <a:pt x="227" y="1406"/>
                  <a:pt x="227" y="1397"/>
                </a:cubicBezTo>
                <a:cubicBezTo>
                  <a:pt x="227" y="1389"/>
                  <a:pt x="220" y="1383"/>
                  <a:pt x="212" y="1383"/>
                </a:cubicBezTo>
                <a:close/>
                <a:moveTo>
                  <a:pt x="212" y="1416"/>
                </a:moveTo>
                <a:cubicBezTo>
                  <a:pt x="204" y="1416"/>
                  <a:pt x="197" y="1422"/>
                  <a:pt x="197" y="1430"/>
                </a:cubicBezTo>
                <a:cubicBezTo>
                  <a:pt x="197" y="1439"/>
                  <a:pt x="204" y="1445"/>
                  <a:pt x="212" y="1445"/>
                </a:cubicBezTo>
                <a:cubicBezTo>
                  <a:pt x="220" y="1445"/>
                  <a:pt x="227" y="1439"/>
                  <a:pt x="227" y="1430"/>
                </a:cubicBezTo>
                <a:cubicBezTo>
                  <a:pt x="227" y="1422"/>
                  <a:pt x="220" y="1416"/>
                  <a:pt x="212" y="1416"/>
                </a:cubicBezTo>
                <a:close/>
                <a:moveTo>
                  <a:pt x="245" y="0"/>
                </a:moveTo>
                <a:cubicBezTo>
                  <a:pt x="237" y="0"/>
                  <a:pt x="230" y="7"/>
                  <a:pt x="230" y="15"/>
                </a:cubicBezTo>
                <a:cubicBezTo>
                  <a:pt x="230" y="23"/>
                  <a:pt x="237" y="30"/>
                  <a:pt x="245" y="30"/>
                </a:cubicBezTo>
                <a:cubicBezTo>
                  <a:pt x="253" y="30"/>
                  <a:pt x="260" y="23"/>
                  <a:pt x="260" y="15"/>
                </a:cubicBezTo>
                <a:cubicBezTo>
                  <a:pt x="260" y="7"/>
                  <a:pt x="253" y="0"/>
                  <a:pt x="245" y="0"/>
                </a:cubicBezTo>
                <a:close/>
                <a:moveTo>
                  <a:pt x="245" y="33"/>
                </a:moveTo>
                <a:cubicBezTo>
                  <a:pt x="237" y="33"/>
                  <a:pt x="230" y="40"/>
                  <a:pt x="230" y="48"/>
                </a:cubicBezTo>
                <a:cubicBezTo>
                  <a:pt x="230" y="56"/>
                  <a:pt x="237" y="63"/>
                  <a:pt x="245" y="63"/>
                </a:cubicBezTo>
                <a:cubicBezTo>
                  <a:pt x="253" y="63"/>
                  <a:pt x="260" y="56"/>
                  <a:pt x="260" y="48"/>
                </a:cubicBezTo>
                <a:cubicBezTo>
                  <a:pt x="260" y="40"/>
                  <a:pt x="253" y="33"/>
                  <a:pt x="245" y="33"/>
                </a:cubicBezTo>
                <a:close/>
                <a:moveTo>
                  <a:pt x="245" y="66"/>
                </a:moveTo>
                <a:cubicBezTo>
                  <a:pt x="237" y="66"/>
                  <a:pt x="230" y="72"/>
                  <a:pt x="230" y="81"/>
                </a:cubicBezTo>
                <a:cubicBezTo>
                  <a:pt x="230" y="89"/>
                  <a:pt x="237" y="95"/>
                  <a:pt x="245" y="95"/>
                </a:cubicBezTo>
                <a:cubicBezTo>
                  <a:pt x="253" y="95"/>
                  <a:pt x="260" y="89"/>
                  <a:pt x="260" y="81"/>
                </a:cubicBezTo>
                <a:cubicBezTo>
                  <a:pt x="260" y="72"/>
                  <a:pt x="253" y="66"/>
                  <a:pt x="245" y="66"/>
                </a:cubicBezTo>
                <a:close/>
                <a:moveTo>
                  <a:pt x="245" y="99"/>
                </a:moveTo>
                <a:cubicBezTo>
                  <a:pt x="237" y="99"/>
                  <a:pt x="230" y="105"/>
                  <a:pt x="230" y="114"/>
                </a:cubicBezTo>
                <a:cubicBezTo>
                  <a:pt x="230" y="122"/>
                  <a:pt x="237" y="128"/>
                  <a:pt x="245" y="128"/>
                </a:cubicBezTo>
                <a:cubicBezTo>
                  <a:pt x="253" y="128"/>
                  <a:pt x="260" y="122"/>
                  <a:pt x="260" y="114"/>
                </a:cubicBezTo>
                <a:cubicBezTo>
                  <a:pt x="260" y="105"/>
                  <a:pt x="253" y="99"/>
                  <a:pt x="245" y="99"/>
                </a:cubicBezTo>
                <a:close/>
                <a:moveTo>
                  <a:pt x="245" y="132"/>
                </a:moveTo>
                <a:cubicBezTo>
                  <a:pt x="237" y="132"/>
                  <a:pt x="230" y="138"/>
                  <a:pt x="230" y="147"/>
                </a:cubicBezTo>
                <a:cubicBezTo>
                  <a:pt x="230" y="155"/>
                  <a:pt x="237" y="161"/>
                  <a:pt x="245" y="161"/>
                </a:cubicBezTo>
                <a:cubicBezTo>
                  <a:pt x="253" y="161"/>
                  <a:pt x="260" y="155"/>
                  <a:pt x="260" y="147"/>
                </a:cubicBezTo>
                <a:cubicBezTo>
                  <a:pt x="260" y="138"/>
                  <a:pt x="253" y="132"/>
                  <a:pt x="245" y="132"/>
                </a:cubicBezTo>
                <a:close/>
                <a:moveTo>
                  <a:pt x="245" y="165"/>
                </a:moveTo>
                <a:cubicBezTo>
                  <a:pt x="237" y="165"/>
                  <a:pt x="230" y="171"/>
                  <a:pt x="230" y="179"/>
                </a:cubicBezTo>
                <a:cubicBezTo>
                  <a:pt x="230" y="188"/>
                  <a:pt x="237" y="194"/>
                  <a:pt x="245" y="194"/>
                </a:cubicBezTo>
                <a:cubicBezTo>
                  <a:pt x="253" y="194"/>
                  <a:pt x="260" y="188"/>
                  <a:pt x="260" y="179"/>
                </a:cubicBezTo>
                <a:cubicBezTo>
                  <a:pt x="260" y="171"/>
                  <a:pt x="253" y="165"/>
                  <a:pt x="245" y="165"/>
                </a:cubicBezTo>
                <a:close/>
                <a:moveTo>
                  <a:pt x="245" y="198"/>
                </a:moveTo>
                <a:cubicBezTo>
                  <a:pt x="237" y="198"/>
                  <a:pt x="230" y="204"/>
                  <a:pt x="230" y="212"/>
                </a:cubicBezTo>
                <a:cubicBezTo>
                  <a:pt x="230" y="221"/>
                  <a:pt x="237" y="227"/>
                  <a:pt x="245" y="227"/>
                </a:cubicBezTo>
                <a:cubicBezTo>
                  <a:pt x="253" y="227"/>
                  <a:pt x="260" y="221"/>
                  <a:pt x="260" y="212"/>
                </a:cubicBezTo>
                <a:cubicBezTo>
                  <a:pt x="260" y="204"/>
                  <a:pt x="253" y="198"/>
                  <a:pt x="245" y="198"/>
                </a:cubicBezTo>
                <a:close/>
                <a:moveTo>
                  <a:pt x="245" y="230"/>
                </a:moveTo>
                <a:cubicBezTo>
                  <a:pt x="237" y="230"/>
                  <a:pt x="230" y="237"/>
                  <a:pt x="230" y="245"/>
                </a:cubicBezTo>
                <a:cubicBezTo>
                  <a:pt x="230" y="253"/>
                  <a:pt x="237" y="260"/>
                  <a:pt x="245" y="260"/>
                </a:cubicBezTo>
                <a:cubicBezTo>
                  <a:pt x="253" y="260"/>
                  <a:pt x="260" y="253"/>
                  <a:pt x="260" y="245"/>
                </a:cubicBezTo>
                <a:cubicBezTo>
                  <a:pt x="260" y="237"/>
                  <a:pt x="253" y="230"/>
                  <a:pt x="245" y="230"/>
                </a:cubicBezTo>
                <a:close/>
                <a:moveTo>
                  <a:pt x="245" y="263"/>
                </a:moveTo>
                <a:cubicBezTo>
                  <a:pt x="237" y="263"/>
                  <a:pt x="230" y="270"/>
                  <a:pt x="230" y="278"/>
                </a:cubicBezTo>
                <a:cubicBezTo>
                  <a:pt x="230" y="286"/>
                  <a:pt x="237" y="293"/>
                  <a:pt x="245" y="293"/>
                </a:cubicBezTo>
                <a:cubicBezTo>
                  <a:pt x="253" y="293"/>
                  <a:pt x="260" y="286"/>
                  <a:pt x="260" y="278"/>
                </a:cubicBezTo>
                <a:cubicBezTo>
                  <a:pt x="260" y="270"/>
                  <a:pt x="253" y="263"/>
                  <a:pt x="245" y="263"/>
                </a:cubicBezTo>
                <a:close/>
                <a:moveTo>
                  <a:pt x="245" y="296"/>
                </a:moveTo>
                <a:cubicBezTo>
                  <a:pt x="237" y="296"/>
                  <a:pt x="230" y="303"/>
                  <a:pt x="230" y="311"/>
                </a:cubicBezTo>
                <a:cubicBezTo>
                  <a:pt x="230" y="319"/>
                  <a:pt x="237" y="326"/>
                  <a:pt x="245" y="326"/>
                </a:cubicBezTo>
                <a:cubicBezTo>
                  <a:pt x="253" y="326"/>
                  <a:pt x="260" y="319"/>
                  <a:pt x="260" y="311"/>
                </a:cubicBezTo>
                <a:cubicBezTo>
                  <a:pt x="260" y="303"/>
                  <a:pt x="253" y="296"/>
                  <a:pt x="245" y="296"/>
                </a:cubicBezTo>
                <a:close/>
                <a:moveTo>
                  <a:pt x="245" y="329"/>
                </a:moveTo>
                <a:cubicBezTo>
                  <a:pt x="237" y="329"/>
                  <a:pt x="230" y="336"/>
                  <a:pt x="230" y="344"/>
                </a:cubicBezTo>
                <a:cubicBezTo>
                  <a:pt x="230" y="352"/>
                  <a:pt x="237" y="359"/>
                  <a:pt x="245" y="359"/>
                </a:cubicBezTo>
                <a:cubicBezTo>
                  <a:pt x="253" y="359"/>
                  <a:pt x="260" y="352"/>
                  <a:pt x="260" y="344"/>
                </a:cubicBezTo>
                <a:cubicBezTo>
                  <a:pt x="260" y="336"/>
                  <a:pt x="253" y="329"/>
                  <a:pt x="245" y="329"/>
                </a:cubicBezTo>
                <a:close/>
                <a:moveTo>
                  <a:pt x="245" y="362"/>
                </a:moveTo>
                <a:cubicBezTo>
                  <a:pt x="237" y="362"/>
                  <a:pt x="230" y="369"/>
                  <a:pt x="230" y="377"/>
                </a:cubicBezTo>
                <a:cubicBezTo>
                  <a:pt x="230" y="385"/>
                  <a:pt x="237" y="392"/>
                  <a:pt x="245" y="392"/>
                </a:cubicBezTo>
                <a:cubicBezTo>
                  <a:pt x="253" y="392"/>
                  <a:pt x="260" y="385"/>
                  <a:pt x="260" y="377"/>
                </a:cubicBezTo>
                <a:cubicBezTo>
                  <a:pt x="260" y="369"/>
                  <a:pt x="253" y="362"/>
                  <a:pt x="245" y="362"/>
                </a:cubicBezTo>
                <a:close/>
                <a:moveTo>
                  <a:pt x="245" y="395"/>
                </a:moveTo>
                <a:cubicBezTo>
                  <a:pt x="237" y="395"/>
                  <a:pt x="230" y="402"/>
                  <a:pt x="230" y="410"/>
                </a:cubicBezTo>
                <a:cubicBezTo>
                  <a:pt x="230" y="418"/>
                  <a:pt x="237" y="425"/>
                  <a:pt x="245" y="425"/>
                </a:cubicBezTo>
                <a:cubicBezTo>
                  <a:pt x="253" y="425"/>
                  <a:pt x="260" y="418"/>
                  <a:pt x="260" y="410"/>
                </a:cubicBezTo>
                <a:cubicBezTo>
                  <a:pt x="260" y="402"/>
                  <a:pt x="253" y="395"/>
                  <a:pt x="245" y="395"/>
                </a:cubicBezTo>
                <a:close/>
                <a:moveTo>
                  <a:pt x="245" y="428"/>
                </a:moveTo>
                <a:cubicBezTo>
                  <a:pt x="237" y="428"/>
                  <a:pt x="230" y="435"/>
                  <a:pt x="230" y="443"/>
                </a:cubicBezTo>
                <a:cubicBezTo>
                  <a:pt x="230" y="451"/>
                  <a:pt x="237" y="458"/>
                  <a:pt x="245" y="458"/>
                </a:cubicBezTo>
                <a:cubicBezTo>
                  <a:pt x="253" y="458"/>
                  <a:pt x="260" y="451"/>
                  <a:pt x="260" y="443"/>
                </a:cubicBezTo>
                <a:cubicBezTo>
                  <a:pt x="260" y="435"/>
                  <a:pt x="253" y="428"/>
                  <a:pt x="245" y="428"/>
                </a:cubicBezTo>
                <a:close/>
                <a:moveTo>
                  <a:pt x="245" y="461"/>
                </a:moveTo>
                <a:cubicBezTo>
                  <a:pt x="237" y="461"/>
                  <a:pt x="230" y="468"/>
                  <a:pt x="230" y="476"/>
                </a:cubicBezTo>
                <a:cubicBezTo>
                  <a:pt x="230" y="484"/>
                  <a:pt x="237" y="491"/>
                  <a:pt x="245" y="491"/>
                </a:cubicBezTo>
                <a:cubicBezTo>
                  <a:pt x="253" y="491"/>
                  <a:pt x="260" y="484"/>
                  <a:pt x="260" y="476"/>
                </a:cubicBezTo>
                <a:cubicBezTo>
                  <a:pt x="260" y="468"/>
                  <a:pt x="253" y="461"/>
                  <a:pt x="245" y="461"/>
                </a:cubicBezTo>
                <a:close/>
                <a:moveTo>
                  <a:pt x="245" y="494"/>
                </a:moveTo>
                <a:cubicBezTo>
                  <a:pt x="237" y="494"/>
                  <a:pt x="230" y="500"/>
                  <a:pt x="230" y="509"/>
                </a:cubicBezTo>
                <a:cubicBezTo>
                  <a:pt x="230" y="517"/>
                  <a:pt x="237" y="523"/>
                  <a:pt x="245" y="523"/>
                </a:cubicBezTo>
                <a:cubicBezTo>
                  <a:pt x="253" y="523"/>
                  <a:pt x="260" y="517"/>
                  <a:pt x="260" y="509"/>
                </a:cubicBezTo>
                <a:cubicBezTo>
                  <a:pt x="260" y="500"/>
                  <a:pt x="253" y="494"/>
                  <a:pt x="245" y="494"/>
                </a:cubicBezTo>
                <a:close/>
                <a:moveTo>
                  <a:pt x="245" y="527"/>
                </a:moveTo>
                <a:cubicBezTo>
                  <a:pt x="237" y="527"/>
                  <a:pt x="230" y="533"/>
                  <a:pt x="230" y="542"/>
                </a:cubicBezTo>
                <a:cubicBezTo>
                  <a:pt x="230" y="550"/>
                  <a:pt x="237" y="556"/>
                  <a:pt x="245" y="556"/>
                </a:cubicBezTo>
                <a:cubicBezTo>
                  <a:pt x="253" y="556"/>
                  <a:pt x="260" y="550"/>
                  <a:pt x="260" y="542"/>
                </a:cubicBezTo>
                <a:cubicBezTo>
                  <a:pt x="260" y="533"/>
                  <a:pt x="253" y="527"/>
                  <a:pt x="245" y="527"/>
                </a:cubicBezTo>
                <a:close/>
                <a:moveTo>
                  <a:pt x="245" y="560"/>
                </a:moveTo>
                <a:cubicBezTo>
                  <a:pt x="237" y="560"/>
                  <a:pt x="230" y="566"/>
                  <a:pt x="230" y="574"/>
                </a:cubicBezTo>
                <a:cubicBezTo>
                  <a:pt x="230" y="583"/>
                  <a:pt x="237" y="589"/>
                  <a:pt x="245" y="589"/>
                </a:cubicBezTo>
                <a:cubicBezTo>
                  <a:pt x="253" y="589"/>
                  <a:pt x="260" y="583"/>
                  <a:pt x="260" y="574"/>
                </a:cubicBezTo>
                <a:cubicBezTo>
                  <a:pt x="260" y="566"/>
                  <a:pt x="253" y="560"/>
                  <a:pt x="245" y="560"/>
                </a:cubicBezTo>
                <a:close/>
                <a:moveTo>
                  <a:pt x="245" y="593"/>
                </a:moveTo>
                <a:cubicBezTo>
                  <a:pt x="237" y="593"/>
                  <a:pt x="230" y="599"/>
                  <a:pt x="230" y="607"/>
                </a:cubicBezTo>
                <a:cubicBezTo>
                  <a:pt x="230" y="616"/>
                  <a:pt x="237" y="622"/>
                  <a:pt x="245" y="622"/>
                </a:cubicBezTo>
                <a:cubicBezTo>
                  <a:pt x="253" y="622"/>
                  <a:pt x="260" y="616"/>
                  <a:pt x="260" y="607"/>
                </a:cubicBezTo>
                <a:cubicBezTo>
                  <a:pt x="260" y="599"/>
                  <a:pt x="253" y="593"/>
                  <a:pt x="245" y="593"/>
                </a:cubicBezTo>
                <a:close/>
                <a:moveTo>
                  <a:pt x="245" y="625"/>
                </a:moveTo>
                <a:cubicBezTo>
                  <a:pt x="237" y="625"/>
                  <a:pt x="230" y="632"/>
                  <a:pt x="230" y="640"/>
                </a:cubicBezTo>
                <a:cubicBezTo>
                  <a:pt x="230" y="648"/>
                  <a:pt x="237" y="655"/>
                  <a:pt x="245" y="655"/>
                </a:cubicBezTo>
                <a:cubicBezTo>
                  <a:pt x="253" y="655"/>
                  <a:pt x="260" y="648"/>
                  <a:pt x="260" y="640"/>
                </a:cubicBezTo>
                <a:cubicBezTo>
                  <a:pt x="260" y="632"/>
                  <a:pt x="253" y="625"/>
                  <a:pt x="245" y="625"/>
                </a:cubicBezTo>
                <a:close/>
                <a:moveTo>
                  <a:pt x="245" y="658"/>
                </a:moveTo>
                <a:cubicBezTo>
                  <a:pt x="237" y="658"/>
                  <a:pt x="230" y="665"/>
                  <a:pt x="230" y="673"/>
                </a:cubicBezTo>
                <a:cubicBezTo>
                  <a:pt x="230" y="681"/>
                  <a:pt x="237" y="688"/>
                  <a:pt x="245" y="688"/>
                </a:cubicBezTo>
                <a:cubicBezTo>
                  <a:pt x="253" y="688"/>
                  <a:pt x="260" y="681"/>
                  <a:pt x="260" y="673"/>
                </a:cubicBezTo>
                <a:cubicBezTo>
                  <a:pt x="260" y="665"/>
                  <a:pt x="253" y="658"/>
                  <a:pt x="245" y="658"/>
                </a:cubicBezTo>
                <a:close/>
                <a:moveTo>
                  <a:pt x="245" y="691"/>
                </a:moveTo>
                <a:cubicBezTo>
                  <a:pt x="237" y="691"/>
                  <a:pt x="230" y="698"/>
                  <a:pt x="230" y="706"/>
                </a:cubicBezTo>
                <a:cubicBezTo>
                  <a:pt x="230" y="714"/>
                  <a:pt x="237" y="721"/>
                  <a:pt x="245" y="721"/>
                </a:cubicBezTo>
                <a:cubicBezTo>
                  <a:pt x="253" y="721"/>
                  <a:pt x="260" y="714"/>
                  <a:pt x="260" y="706"/>
                </a:cubicBezTo>
                <a:cubicBezTo>
                  <a:pt x="260" y="698"/>
                  <a:pt x="253" y="691"/>
                  <a:pt x="245" y="691"/>
                </a:cubicBezTo>
                <a:close/>
                <a:moveTo>
                  <a:pt x="245" y="724"/>
                </a:moveTo>
                <a:cubicBezTo>
                  <a:pt x="237" y="724"/>
                  <a:pt x="230" y="731"/>
                  <a:pt x="230" y="739"/>
                </a:cubicBezTo>
                <a:cubicBezTo>
                  <a:pt x="230" y="747"/>
                  <a:pt x="237" y="754"/>
                  <a:pt x="245" y="754"/>
                </a:cubicBezTo>
                <a:cubicBezTo>
                  <a:pt x="253" y="754"/>
                  <a:pt x="260" y="747"/>
                  <a:pt x="260" y="739"/>
                </a:cubicBezTo>
                <a:cubicBezTo>
                  <a:pt x="260" y="731"/>
                  <a:pt x="253" y="724"/>
                  <a:pt x="245" y="724"/>
                </a:cubicBezTo>
                <a:close/>
                <a:moveTo>
                  <a:pt x="245" y="757"/>
                </a:moveTo>
                <a:cubicBezTo>
                  <a:pt x="237" y="757"/>
                  <a:pt x="230" y="764"/>
                  <a:pt x="230" y="772"/>
                </a:cubicBezTo>
                <a:cubicBezTo>
                  <a:pt x="230" y="780"/>
                  <a:pt x="237" y="787"/>
                  <a:pt x="245" y="787"/>
                </a:cubicBezTo>
                <a:cubicBezTo>
                  <a:pt x="253" y="787"/>
                  <a:pt x="260" y="780"/>
                  <a:pt x="260" y="772"/>
                </a:cubicBezTo>
                <a:cubicBezTo>
                  <a:pt x="260" y="764"/>
                  <a:pt x="253" y="757"/>
                  <a:pt x="245" y="757"/>
                </a:cubicBezTo>
                <a:close/>
                <a:moveTo>
                  <a:pt x="245" y="790"/>
                </a:moveTo>
                <a:cubicBezTo>
                  <a:pt x="237" y="790"/>
                  <a:pt x="230" y="797"/>
                  <a:pt x="230" y="805"/>
                </a:cubicBezTo>
                <a:cubicBezTo>
                  <a:pt x="230" y="813"/>
                  <a:pt x="237" y="820"/>
                  <a:pt x="245" y="820"/>
                </a:cubicBezTo>
                <a:cubicBezTo>
                  <a:pt x="253" y="820"/>
                  <a:pt x="260" y="813"/>
                  <a:pt x="260" y="805"/>
                </a:cubicBezTo>
                <a:cubicBezTo>
                  <a:pt x="260" y="797"/>
                  <a:pt x="253" y="790"/>
                  <a:pt x="245" y="790"/>
                </a:cubicBezTo>
                <a:close/>
                <a:moveTo>
                  <a:pt x="245" y="823"/>
                </a:moveTo>
                <a:cubicBezTo>
                  <a:pt x="237" y="823"/>
                  <a:pt x="230" y="830"/>
                  <a:pt x="230" y="838"/>
                </a:cubicBezTo>
                <a:cubicBezTo>
                  <a:pt x="230" y="846"/>
                  <a:pt x="237" y="853"/>
                  <a:pt x="245" y="853"/>
                </a:cubicBezTo>
                <a:cubicBezTo>
                  <a:pt x="253" y="853"/>
                  <a:pt x="260" y="846"/>
                  <a:pt x="260" y="838"/>
                </a:cubicBezTo>
                <a:cubicBezTo>
                  <a:pt x="260" y="830"/>
                  <a:pt x="253" y="823"/>
                  <a:pt x="245" y="823"/>
                </a:cubicBezTo>
                <a:close/>
                <a:moveTo>
                  <a:pt x="245" y="856"/>
                </a:moveTo>
                <a:cubicBezTo>
                  <a:pt x="237" y="856"/>
                  <a:pt x="230" y="863"/>
                  <a:pt x="230" y="871"/>
                </a:cubicBezTo>
                <a:cubicBezTo>
                  <a:pt x="230" y="879"/>
                  <a:pt x="237" y="886"/>
                  <a:pt x="245" y="886"/>
                </a:cubicBezTo>
                <a:cubicBezTo>
                  <a:pt x="253" y="886"/>
                  <a:pt x="260" y="879"/>
                  <a:pt x="260" y="871"/>
                </a:cubicBezTo>
                <a:cubicBezTo>
                  <a:pt x="260" y="863"/>
                  <a:pt x="253" y="856"/>
                  <a:pt x="245" y="856"/>
                </a:cubicBezTo>
                <a:close/>
                <a:moveTo>
                  <a:pt x="245" y="889"/>
                </a:moveTo>
                <a:cubicBezTo>
                  <a:pt x="237" y="889"/>
                  <a:pt x="230" y="895"/>
                  <a:pt x="230" y="904"/>
                </a:cubicBezTo>
                <a:cubicBezTo>
                  <a:pt x="230" y="912"/>
                  <a:pt x="237" y="918"/>
                  <a:pt x="245" y="918"/>
                </a:cubicBezTo>
                <a:cubicBezTo>
                  <a:pt x="253" y="918"/>
                  <a:pt x="260" y="912"/>
                  <a:pt x="260" y="904"/>
                </a:cubicBezTo>
                <a:cubicBezTo>
                  <a:pt x="260" y="895"/>
                  <a:pt x="253" y="889"/>
                  <a:pt x="245" y="889"/>
                </a:cubicBezTo>
                <a:close/>
                <a:moveTo>
                  <a:pt x="245" y="922"/>
                </a:moveTo>
                <a:cubicBezTo>
                  <a:pt x="237" y="922"/>
                  <a:pt x="230" y="928"/>
                  <a:pt x="230" y="937"/>
                </a:cubicBezTo>
                <a:cubicBezTo>
                  <a:pt x="230" y="945"/>
                  <a:pt x="237" y="951"/>
                  <a:pt x="245" y="951"/>
                </a:cubicBezTo>
                <a:cubicBezTo>
                  <a:pt x="253" y="951"/>
                  <a:pt x="260" y="945"/>
                  <a:pt x="260" y="937"/>
                </a:cubicBezTo>
                <a:cubicBezTo>
                  <a:pt x="260" y="928"/>
                  <a:pt x="253" y="922"/>
                  <a:pt x="245" y="922"/>
                </a:cubicBezTo>
                <a:close/>
                <a:moveTo>
                  <a:pt x="245" y="955"/>
                </a:moveTo>
                <a:cubicBezTo>
                  <a:pt x="237" y="955"/>
                  <a:pt x="230" y="961"/>
                  <a:pt x="230" y="970"/>
                </a:cubicBezTo>
                <a:cubicBezTo>
                  <a:pt x="230" y="978"/>
                  <a:pt x="237" y="984"/>
                  <a:pt x="245" y="984"/>
                </a:cubicBezTo>
                <a:cubicBezTo>
                  <a:pt x="253" y="984"/>
                  <a:pt x="260" y="978"/>
                  <a:pt x="260" y="970"/>
                </a:cubicBezTo>
                <a:cubicBezTo>
                  <a:pt x="260" y="961"/>
                  <a:pt x="253" y="955"/>
                  <a:pt x="245" y="955"/>
                </a:cubicBezTo>
                <a:close/>
                <a:moveTo>
                  <a:pt x="245" y="988"/>
                </a:moveTo>
                <a:cubicBezTo>
                  <a:pt x="237" y="988"/>
                  <a:pt x="230" y="994"/>
                  <a:pt x="230" y="1002"/>
                </a:cubicBezTo>
                <a:cubicBezTo>
                  <a:pt x="230" y="1011"/>
                  <a:pt x="237" y="1017"/>
                  <a:pt x="245" y="1017"/>
                </a:cubicBezTo>
                <a:cubicBezTo>
                  <a:pt x="253" y="1017"/>
                  <a:pt x="260" y="1011"/>
                  <a:pt x="260" y="1002"/>
                </a:cubicBezTo>
                <a:cubicBezTo>
                  <a:pt x="260" y="994"/>
                  <a:pt x="253" y="988"/>
                  <a:pt x="245" y="988"/>
                </a:cubicBezTo>
                <a:close/>
                <a:moveTo>
                  <a:pt x="245" y="1021"/>
                </a:moveTo>
                <a:cubicBezTo>
                  <a:pt x="237" y="1021"/>
                  <a:pt x="230" y="1027"/>
                  <a:pt x="230" y="1035"/>
                </a:cubicBezTo>
                <a:cubicBezTo>
                  <a:pt x="230" y="1044"/>
                  <a:pt x="237" y="1050"/>
                  <a:pt x="245" y="1050"/>
                </a:cubicBezTo>
                <a:cubicBezTo>
                  <a:pt x="253" y="1050"/>
                  <a:pt x="260" y="1044"/>
                  <a:pt x="260" y="1035"/>
                </a:cubicBezTo>
                <a:cubicBezTo>
                  <a:pt x="260" y="1027"/>
                  <a:pt x="253" y="1021"/>
                  <a:pt x="245" y="1021"/>
                </a:cubicBezTo>
                <a:close/>
                <a:moveTo>
                  <a:pt x="245" y="1053"/>
                </a:moveTo>
                <a:cubicBezTo>
                  <a:pt x="237" y="1053"/>
                  <a:pt x="230" y="1060"/>
                  <a:pt x="230" y="1068"/>
                </a:cubicBezTo>
                <a:cubicBezTo>
                  <a:pt x="230" y="1076"/>
                  <a:pt x="237" y="1083"/>
                  <a:pt x="245" y="1083"/>
                </a:cubicBezTo>
                <a:cubicBezTo>
                  <a:pt x="253" y="1083"/>
                  <a:pt x="260" y="1076"/>
                  <a:pt x="260" y="1068"/>
                </a:cubicBezTo>
                <a:cubicBezTo>
                  <a:pt x="260" y="1060"/>
                  <a:pt x="253" y="1053"/>
                  <a:pt x="245" y="1053"/>
                </a:cubicBezTo>
                <a:close/>
                <a:moveTo>
                  <a:pt x="245" y="1086"/>
                </a:moveTo>
                <a:cubicBezTo>
                  <a:pt x="237" y="1086"/>
                  <a:pt x="230" y="1093"/>
                  <a:pt x="230" y="1101"/>
                </a:cubicBezTo>
                <a:cubicBezTo>
                  <a:pt x="230" y="1109"/>
                  <a:pt x="237" y="1116"/>
                  <a:pt x="245" y="1116"/>
                </a:cubicBezTo>
                <a:cubicBezTo>
                  <a:pt x="253" y="1116"/>
                  <a:pt x="260" y="1109"/>
                  <a:pt x="260" y="1101"/>
                </a:cubicBezTo>
                <a:cubicBezTo>
                  <a:pt x="260" y="1093"/>
                  <a:pt x="253" y="1086"/>
                  <a:pt x="245" y="1086"/>
                </a:cubicBezTo>
                <a:close/>
                <a:moveTo>
                  <a:pt x="245" y="1119"/>
                </a:moveTo>
                <a:cubicBezTo>
                  <a:pt x="237" y="1119"/>
                  <a:pt x="230" y="1126"/>
                  <a:pt x="230" y="1134"/>
                </a:cubicBezTo>
                <a:cubicBezTo>
                  <a:pt x="230" y="1142"/>
                  <a:pt x="237" y="1149"/>
                  <a:pt x="245" y="1149"/>
                </a:cubicBezTo>
                <a:cubicBezTo>
                  <a:pt x="253" y="1149"/>
                  <a:pt x="260" y="1142"/>
                  <a:pt x="260" y="1134"/>
                </a:cubicBezTo>
                <a:cubicBezTo>
                  <a:pt x="260" y="1126"/>
                  <a:pt x="253" y="1119"/>
                  <a:pt x="245" y="1119"/>
                </a:cubicBezTo>
                <a:close/>
                <a:moveTo>
                  <a:pt x="245" y="1152"/>
                </a:moveTo>
                <a:cubicBezTo>
                  <a:pt x="237" y="1152"/>
                  <a:pt x="230" y="1159"/>
                  <a:pt x="230" y="1167"/>
                </a:cubicBezTo>
                <a:cubicBezTo>
                  <a:pt x="230" y="1175"/>
                  <a:pt x="237" y="1182"/>
                  <a:pt x="245" y="1182"/>
                </a:cubicBezTo>
                <a:cubicBezTo>
                  <a:pt x="253" y="1182"/>
                  <a:pt x="260" y="1175"/>
                  <a:pt x="260" y="1167"/>
                </a:cubicBezTo>
                <a:cubicBezTo>
                  <a:pt x="260" y="1159"/>
                  <a:pt x="253" y="1152"/>
                  <a:pt x="245" y="1152"/>
                </a:cubicBezTo>
                <a:close/>
                <a:moveTo>
                  <a:pt x="245" y="1185"/>
                </a:moveTo>
                <a:cubicBezTo>
                  <a:pt x="237" y="1185"/>
                  <a:pt x="230" y="1192"/>
                  <a:pt x="230" y="1200"/>
                </a:cubicBezTo>
                <a:cubicBezTo>
                  <a:pt x="230" y="1208"/>
                  <a:pt x="237" y="1215"/>
                  <a:pt x="245" y="1215"/>
                </a:cubicBezTo>
                <a:cubicBezTo>
                  <a:pt x="253" y="1215"/>
                  <a:pt x="260" y="1208"/>
                  <a:pt x="260" y="1200"/>
                </a:cubicBezTo>
                <a:cubicBezTo>
                  <a:pt x="260" y="1192"/>
                  <a:pt x="253" y="1185"/>
                  <a:pt x="245" y="1185"/>
                </a:cubicBezTo>
                <a:close/>
                <a:moveTo>
                  <a:pt x="245" y="1218"/>
                </a:moveTo>
                <a:cubicBezTo>
                  <a:pt x="237" y="1218"/>
                  <a:pt x="230" y="1225"/>
                  <a:pt x="230" y="1233"/>
                </a:cubicBezTo>
                <a:cubicBezTo>
                  <a:pt x="230" y="1241"/>
                  <a:pt x="237" y="1248"/>
                  <a:pt x="245" y="1248"/>
                </a:cubicBezTo>
                <a:cubicBezTo>
                  <a:pt x="253" y="1248"/>
                  <a:pt x="260" y="1241"/>
                  <a:pt x="260" y="1233"/>
                </a:cubicBezTo>
                <a:cubicBezTo>
                  <a:pt x="260" y="1225"/>
                  <a:pt x="253" y="1218"/>
                  <a:pt x="245" y="1218"/>
                </a:cubicBezTo>
                <a:close/>
                <a:moveTo>
                  <a:pt x="245" y="1251"/>
                </a:moveTo>
                <a:cubicBezTo>
                  <a:pt x="237" y="1251"/>
                  <a:pt x="230" y="1258"/>
                  <a:pt x="230" y="1266"/>
                </a:cubicBezTo>
                <a:cubicBezTo>
                  <a:pt x="230" y="1274"/>
                  <a:pt x="237" y="1281"/>
                  <a:pt x="245" y="1281"/>
                </a:cubicBezTo>
                <a:cubicBezTo>
                  <a:pt x="253" y="1281"/>
                  <a:pt x="260" y="1274"/>
                  <a:pt x="260" y="1266"/>
                </a:cubicBezTo>
                <a:cubicBezTo>
                  <a:pt x="260" y="1258"/>
                  <a:pt x="253" y="1251"/>
                  <a:pt x="245" y="1251"/>
                </a:cubicBezTo>
                <a:close/>
                <a:moveTo>
                  <a:pt x="245" y="1284"/>
                </a:moveTo>
                <a:cubicBezTo>
                  <a:pt x="237" y="1284"/>
                  <a:pt x="230" y="1291"/>
                  <a:pt x="230" y="1299"/>
                </a:cubicBezTo>
                <a:cubicBezTo>
                  <a:pt x="230" y="1307"/>
                  <a:pt x="237" y="1314"/>
                  <a:pt x="245" y="1314"/>
                </a:cubicBezTo>
                <a:cubicBezTo>
                  <a:pt x="253" y="1314"/>
                  <a:pt x="260" y="1307"/>
                  <a:pt x="260" y="1299"/>
                </a:cubicBezTo>
                <a:cubicBezTo>
                  <a:pt x="260" y="1291"/>
                  <a:pt x="253" y="1284"/>
                  <a:pt x="245" y="1284"/>
                </a:cubicBezTo>
                <a:close/>
                <a:moveTo>
                  <a:pt x="245" y="1317"/>
                </a:moveTo>
                <a:cubicBezTo>
                  <a:pt x="237" y="1317"/>
                  <a:pt x="230" y="1323"/>
                  <a:pt x="230" y="1332"/>
                </a:cubicBezTo>
                <a:cubicBezTo>
                  <a:pt x="230" y="1340"/>
                  <a:pt x="237" y="1346"/>
                  <a:pt x="245" y="1346"/>
                </a:cubicBezTo>
                <a:cubicBezTo>
                  <a:pt x="253" y="1346"/>
                  <a:pt x="260" y="1340"/>
                  <a:pt x="260" y="1332"/>
                </a:cubicBezTo>
                <a:cubicBezTo>
                  <a:pt x="260" y="1323"/>
                  <a:pt x="253" y="1317"/>
                  <a:pt x="245" y="1317"/>
                </a:cubicBezTo>
                <a:close/>
                <a:moveTo>
                  <a:pt x="245" y="1350"/>
                </a:moveTo>
                <a:cubicBezTo>
                  <a:pt x="237" y="1350"/>
                  <a:pt x="230" y="1356"/>
                  <a:pt x="230" y="1365"/>
                </a:cubicBezTo>
                <a:cubicBezTo>
                  <a:pt x="230" y="1373"/>
                  <a:pt x="237" y="1379"/>
                  <a:pt x="245" y="1379"/>
                </a:cubicBezTo>
                <a:cubicBezTo>
                  <a:pt x="253" y="1379"/>
                  <a:pt x="260" y="1373"/>
                  <a:pt x="260" y="1365"/>
                </a:cubicBezTo>
                <a:cubicBezTo>
                  <a:pt x="260" y="1356"/>
                  <a:pt x="253" y="1350"/>
                  <a:pt x="245" y="1350"/>
                </a:cubicBezTo>
                <a:close/>
                <a:moveTo>
                  <a:pt x="245" y="1383"/>
                </a:moveTo>
                <a:cubicBezTo>
                  <a:pt x="237" y="1383"/>
                  <a:pt x="230" y="1389"/>
                  <a:pt x="230" y="1397"/>
                </a:cubicBezTo>
                <a:cubicBezTo>
                  <a:pt x="230" y="1406"/>
                  <a:pt x="237" y="1412"/>
                  <a:pt x="245" y="1412"/>
                </a:cubicBezTo>
                <a:cubicBezTo>
                  <a:pt x="253" y="1412"/>
                  <a:pt x="260" y="1406"/>
                  <a:pt x="260" y="1397"/>
                </a:cubicBezTo>
                <a:cubicBezTo>
                  <a:pt x="260" y="1389"/>
                  <a:pt x="253" y="1383"/>
                  <a:pt x="245" y="1383"/>
                </a:cubicBezTo>
                <a:close/>
                <a:moveTo>
                  <a:pt x="245" y="1416"/>
                </a:moveTo>
                <a:cubicBezTo>
                  <a:pt x="237" y="1416"/>
                  <a:pt x="230" y="1422"/>
                  <a:pt x="230" y="1430"/>
                </a:cubicBezTo>
                <a:cubicBezTo>
                  <a:pt x="230" y="1439"/>
                  <a:pt x="237" y="1445"/>
                  <a:pt x="245" y="1445"/>
                </a:cubicBezTo>
                <a:cubicBezTo>
                  <a:pt x="253" y="1445"/>
                  <a:pt x="260" y="1439"/>
                  <a:pt x="260" y="1430"/>
                </a:cubicBezTo>
                <a:cubicBezTo>
                  <a:pt x="260" y="1422"/>
                  <a:pt x="253" y="1416"/>
                  <a:pt x="245" y="1416"/>
                </a:cubicBezTo>
                <a:close/>
                <a:moveTo>
                  <a:pt x="278" y="0"/>
                </a:moveTo>
                <a:cubicBezTo>
                  <a:pt x="270" y="0"/>
                  <a:pt x="263" y="7"/>
                  <a:pt x="263" y="15"/>
                </a:cubicBezTo>
                <a:cubicBezTo>
                  <a:pt x="263" y="23"/>
                  <a:pt x="270" y="30"/>
                  <a:pt x="278" y="30"/>
                </a:cubicBezTo>
                <a:cubicBezTo>
                  <a:pt x="286" y="30"/>
                  <a:pt x="293" y="23"/>
                  <a:pt x="293" y="15"/>
                </a:cubicBezTo>
                <a:cubicBezTo>
                  <a:pt x="293" y="7"/>
                  <a:pt x="286" y="0"/>
                  <a:pt x="278" y="0"/>
                </a:cubicBezTo>
                <a:close/>
                <a:moveTo>
                  <a:pt x="278" y="33"/>
                </a:moveTo>
                <a:cubicBezTo>
                  <a:pt x="270" y="33"/>
                  <a:pt x="263" y="40"/>
                  <a:pt x="263" y="48"/>
                </a:cubicBezTo>
                <a:cubicBezTo>
                  <a:pt x="263" y="56"/>
                  <a:pt x="270" y="63"/>
                  <a:pt x="278" y="63"/>
                </a:cubicBezTo>
                <a:cubicBezTo>
                  <a:pt x="286" y="63"/>
                  <a:pt x="293" y="56"/>
                  <a:pt x="293" y="48"/>
                </a:cubicBezTo>
                <a:cubicBezTo>
                  <a:pt x="293" y="40"/>
                  <a:pt x="286" y="33"/>
                  <a:pt x="278" y="33"/>
                </a:cubicBezTo>
                <a:close/>
                <a:moveTo>
                  <a:pt x="278" y="66"/>
                </a:moveTo>
                <a:cubicBezTo>
                  <a:pt x="270" y="66"/>
                  <a:pt x="263" y="72"/>
                  <a:pt x="263" y="81"/>
                </a:cubicBezTo>
                <a:cubicBezTo>
                  <a:pt x="263" y="89"/>
                  <a:pt x="270" y="95"/>
                  <a:pt x="278" y="95"/>
                </a:cubicBezTo>
                <a:cubicBezTo>
                  <a:pt x="286" y="95"/>
                  <a:pt x="293" y="89"/>
                  <a:pt x="293" y="81"/>
                </a:cubicBezTo>
                <a:cubicBezTo>
                  <a:pt x="293" y="72"/>
                  <a:pt x="286" y="66"/>
                  <a:pt x="278" y="66"/>
                </a:cubicBezTo>
                <a:close/>
                <a:moveTo>
                  <a:pt x="278" y="99"/>
                </a:moveTo>
                <a:cubicBezTo>
                  <a:pt x="270" y="99"/>
                  <a:pt x="263" y="105"/>
                  <a:pt x="263" y="114"/>
                </a:cubicBezTo>
                <a:cubicBezTo>
                  <a:pt x="263" y="122"/>
                  <a:pt x="270" y="128"/>
                  <a:pt x="278" y="128"/>
                </a:cubicBezTo>
                <a:cubicBezTo>
                  <a:pt x="286" y="128"/>
                  <a:pt x="293" y="122"/>
                  <a:pt x="293" y="114"/>
                </a:cubicBezTo>
                <a:cubicBezTo>
                  <a:pt x="293" y="105"/>
                  <a:pt x="286" y="99"/>
                  <a:pt x="278" y="99"/>
                </a:cubicBezTo>
                <a:close/>
                <a:moveTo>
                  <a:pt x="278" y="132"/>
                </a:moveTo>
                <a:cubicBezTo>
                  <a:pt x="270" y="132"/>
                  <a:pt x="263" y="138"/>
                  <a:pt x="263" y="147"/>
                </a:cubicBezTo>
                <a:cubicBezTo>
                  <a:pt x="263" y="155"/>
                  <a:pt x="270" y="161"/>
                  <a:pt x="278" y="161"/>
                </a:cubicBezTo>
                <a:cubicBezTo>
                  <a:pt x="286" y="161"/>
                  <a:pt x="293" y="155"/>
                  <a:pt x="293" y="147"/>
                </a:cubicBezTo>
                <a:cubicBezTo>
                  <a:pt x="293" y="138"/>
                  <a:pt x="286" y="132"/>
                  <a:pt x="278" y="132"/>
                </a:cubicBezTo>
                <a:close/>
                <a:moveTo>
                  <a:pt x="278" y="165"/>
                </a:moveTo>
                <a:cubicBezTo>
                  <a:pt x="270" y="165"/>
                  <a:pt x="263" y="171"/>
                  <a:pt x="263" y="179"/>
                </a:cubicBezTo>
                <a:cubicBezTo>
                  <a:pt x="263" y="188"/>
                  <a:pt x="270" y="194"/>
                  <a:pt x="278" y="194"/>
                </a:cubicBezTo>
                <a:cubicBezTo>
                  <a:pt x="286" y="194"/>
                  <a:pt x="293" y="188"/>
                  <a:pt x="293" y="179"/>
                </a:cubicBezTo>
                <a:cubicBezTo>
                  <a:pt x="293" y="171"/>
                  <a:pt x="286" y="165"/>
                  <a:pt x="278" y="165"/>
                </a:cubicBezTo>
                <a:close/>
                <a:moveTo>
                  <a:pt x="278" y="198"/>
                </a:moveTo>
                <a:cubicBezTo>
                  <a:pt x="270" y="198"/>
                  <a:pt x="263" y="204"/>
                  <a:pt x="263" y="212"/>
                </a:cubicBezTo>
                <a:cubicBezTo>
                  <a:pt x="263" y="221"/>
                  <a:pt x="270" y="227"/>
                  <a:pt x="278" y="227"/>
                </a:cubicBezTo>
                <a:cubicBezTo>
                  <a:pt x="286" y="227"/>
                  <a:pt x="293" y="221"/>
                  <a:pt x="293" y="212"/>
                </a:cubicBezTo>
                <a:cubicBezTo>
                  <a:pt x="293" y="204"/>
                  <a:pt x="286" y="198"/>
                  <a:pt x="278" y="198"/>
                </a:cubicBezTo>
                <a:close/>
                <a:moveTo>
                  <a:pt x="278" y="230"/>
                </a:moveTo>
                <a:cubicBezTo>
                  <a:pt x="270" y="230"/>
                  <a:pt x="263" y="237"/>
                  <a:pt x="263" y="245"/>
                </a:cubicBezTo>
                <a:cubicBezTo>
                  <a:pt x="263" y="253"/>
                  <a:pt x="270" y="260"/>
                  <a:pt x="278" y="260"/>
                </a:cubicBezTo>
                <a:cubicBezTo>
                  <a:pt x="286" y="260"/>
                  <a:pt x="293" y="253"/>
                  <a:pt x="293" y="245"/>
                </a:cubicBezTo>
                <a:cubicBezTo>
                  <a:pt x="293" y="237"/>
                  <a:pt x="286" y="230"/>
                  <a:pt x="278" y="230"/>
                </a:cubicBezTo>
                <a:close/>
                <a:moveTo>
                  <a:pt x="278" y="263"/>
                </a:moveTo>
                <a:cubicBezTo>
                  <a:pt x="270" y="263"/>
                  <a:pt x="263" y="270"/>
                  <a:pt x="263" y="278"/>
                </a:cubicBezTo>
                <a:cubicBezTo>
                  <a:pt x="263" y="286"/>
                  <a:pt x="270" y="293"/>
                  <a:pt x="278" y="293"/>
                </a:cubicBezTo>
                <a:cubicBezTo>
                  <a:pt x="286" y="293"/>
                  <a:pt x="293" y="286"/>
                  <a:pt x="293" y="278"/>
                </a:cubicBezTo>
                <a:cubicBezTo>
                  <a:pt x="293" y="270"/>
                  <a:pt x="286" y="263"/>
                  <a:pt x="278" y="263"/>
                </a:cubicBezTo>
                <a:close/>
                <a:moveTo>
                  <a:pt x="278" y="296"/>
                </a:moveTo>
                <a:cubicBezTo>
                  <a:pt x="270" y="296"/>
                  <a:pt x="263" y="303"/>
                  <a:pt x="263" y="311"/>
                </a:cubicBezTo>
                <a:cubicBezTo>
                  <a:pt x="263" y="319"/>
                  <a:pt x="270" y="326"/>
                  <a:pt x="278" y="326"/>
                </a:cubicBezTo>
                <a:cubicBezTo>
                  <a:pt x="286" y="326"/>
                  <a:pt x="293" y="319"/>
                  <a:pt x="293" y="311"/>
                </a:cubicBezTo>
                <a:cubicBezTo>
                  <a:pt x="293" y="303"/>
                  <a:pt x="286" y="296"/>
                  <a:pt x="278" y="296"/>
                </a:cubicBezTo>
                <a:close/>
                <a:moveTo>
                  <a:pt x="278" y="329"/>
                </a:moveTo>
                <a:cubicBezTo>
                  <a:pt x="270" y="329"/>
                  <a:pt x="263" y="336"/>
                  <a:pt x="263" y="344"/>
                </a:cubicBezTo>
                <a:cubicBezTo>
                  <a:pt x="263" y="352"/>
                  <a:pt x="270" y="359"/>
                  <a:pt x="278" y="359"/>
                </a:cubicBezTo>
                <a:cubicBezTo>
                  <a:pt x="286" y="359"/>
                  <a:pt x="293" y="352"/>
                  <a:pt x="293" y="344"/>
                </a:cubicBezTo>
                <a:cubicBezTo>
                  <a:pt x="293" y="336"/>
                  <a:pt x="286" y="329"/>
                  <a:pt x="278" y="329"/>
                </a:cubicBezTo>
                <a:close/>
                <a:moveTo>
                  <a:pt x="278" y="362"/>
                </a:moveTo>
                <a:cubicBezTo>
                  <a:pt x="270" y="362"/>
                  <a:pt x="263" y="369"/>
                  <a:pt x="263" y="377"/>
                </a:cubicBezTo>
                <a:cubicBezTo>
                  <a:pt x="263" y="385"/>
                  <a:pt x="270" y="392"/>
                  <a:pt x="278" y="392"/>
                </a:cubicBezTo>
                <a:cubicBezTo>
                  <a:pt x="286" y="392"/>
                  <a:pt x="293" y="385"/>
                  <a:pt x="293" y="377"/>
                </a:cubicBezTo>
                <a:cubicBezTo>
                  <a:pt x="293" y="369"/>
                  <a:pt x="286" y="362"/>
                  <a:pt x="278" y="362"/>
                </a:cubicBezTo>
                <a:close/>
                <a:moveTo>
                  <a:pt x="278" y="395"/>
                </a:moveTo>
                <a:cubicBezTo>
                  <a:pt x="270" y="395"/>
                  <a:pt x="263" y="402"/>
                  <a:pt x="263" y="410"/>
                </a:cubicBezTo>
                <a:cubicBezTo>
                  <a:pt x="263" y="418"/>
                  <a:pt x="270" y="425"/>
                  <a:pt x="278" y="425"/>
                </a:cubicBezTo>
                <a:cubicBezTo>
                  <a:pt x="286" y="425"/>
                  <a:pt x="293" y="418"/>
                  <a:pt x="293" y="410"/>
                </a:cubicBezTo>
                <a:cubicBezTo>
                  <a:pt x="293" y="402"/>
                  <a:pt x="286" y="395"/>
                  <a:pt x="278" y="395"/>
                </a:cubicBezTo>
                <a:close/>
                <a:moveTo>
                  <a:pt x="278" y="428"/>
                </a:moveTo>
                <a:cubicBezTo>
                  <a:pt x="270" y="428"/>
                  <a:pt x="263" y="435"/>
                  <a:pt x="263" y="443"/>
                </a:cubicBezTo>
                <a:cubicBezTo>
                  <a:pt x="263" y="451"/>
                  <a:pt x="270" y="458"/>
                  <a:pt x="278" y="458"/>
                </a:cubicBezTo>
                <a:cubicBezTo>
                  <a:pt x="286" y="458"/>
                  <a:pt x="293" y="451"/>
                  <a:pt x="293" y="443"/>
                </a:cubicBezTo>
                <a:cubicBezTo>
                  <a:pt x="293" y="435"/>
                  <a:pt x="286" y="428"/>
                  <a:pt x="278" y="428"/>
                </a:cubicBezTo>
                <a:close/>
                <a:moveTo>
                  <a:pt x="278" y="461"/>
                </a:moveTo>
                <a:cubicBezTo>
                  <a:pt x="270" y="461"/>
                  <a:pt x="263" y="468"/>
                  <a:pt x="263" y="476"/>
                </a:cubicBezTo>
                <a:cubicBezTo>
                  <a:pt x="263" y="484"/>
                  <a:pt x="270" y="491"/>
                  <a:pt x="278" y="491"/>
                </a:cubicBezTo>
                <a:cubicBezTo>
                  <a:pt x="286" y="491"/>
                  <a:pt x="293" y="484"/>
                  <a:pt x="293" y="476"/>
                </a:cubicBezTo>
                <a:cubicBezTo>
                  <a:pt x="293" y="468"/>
                  <a:pt x="286" y="461"/>
                  <a:pt x="278" y="461"/>
                </a:cubicBezTo>
                <a:close/>
                <a:moveTo>
                  <a:pt x="278" y="494"/>
                </a:moveTo>
                <a:cubicBezTo>
                  <a:pt x="270" y="494"/>
                  <a:pt x="263" y="500"/>
                  <a:pt x="263" y="509"/>
                </a:cubicBezTo>
                <a:cubicBezTo>
                  <a:pt x="263" y="517"/>
                  <a:pt x="270" y="523"/>
                  <a:pt x="278" y="523"/>
                </a:cubicBezTo>
                <a:cubicBezTo>
                  <a:pt x="286" y="523"/>
                  <a:pt x="293" y="517"/>
                  <a:pt x="293" y="509"/>
                </a:cubicBezTo>
                <a:cubicBezTo>
                  <a:pt x="293" y="500"/>
                  <a:pt x="286" y="494"/>
                  <a:pt x="278" y="494"/>
                </a:cubicBezTo>
                <a:close/>
                <a:moveTo>
                  <a:pt x="278" y="527"/>
                </a:moveTo>
                <a:cubicBezTo>
                  <a:pt x="270" y="527"/>
                  <a:pt x="263" y="533"/>
                  <a:pt x="263" y="542"/>
                </a:cubicBezTo>
                <a:cubicBezTo>
                  <a:pt x="263" y="550"/>
                  <a:pt x="270" y="556"/>
                  <a:pt x="278" y="556"/>
                </a:cubicBezTo>
                <a:cubicBezTo>
                  <a:pt x="286" y="556"/>
                  <a:pt x="293" y="550"/>
                  <a:pt x="293" y="542"/>
                </a:cubicBezTo>
                <a:cubicBezTo>
                  <a:pt x="293" y="533"/>
                  <a:pt x="286" y="527"/>
                  <a:pt x="278" y="527"/>
                </a:cubicBezTo>
                <a:close/>
                <a:moveTo>
                  <a:pt x="278" y="560"/>
                </a:moveTo>
                <a:cubicBezTo>
                  <a:pt x="270" y="560"/>
                  <a:pt x="263" y="566"/>
                  <a:pt x="263" y="574"/>
                </a:cubicBezTo>
                <a:cubicBezTo>
                  <a:pt x="263" y="583"/>
                  <a:pt x="270" y="589"/>
                  <a:pt x="278" y="589"/>
                </a:cubicBezTo>
                <a:cubicBezTo>
                  <a:pt x="286" y="589"/>
                  <a:pt x="293" y="583"/>
                  <a:pt x="293" y="574"/>
                </a:cubicBezTo>
                <a:cubicBezTo>
                  <a:pt x="293" y="566"/>
                  <a:pt x="286" y="560"/>
                  <a:pt x="278" y="560"/>
                </a:cubicBezTo>
                <a:close/>
                <a:moveTo>
                  <a:pt x="278" y="593"/>
                </a:moveTo>
                <a:cubicBezTo>
                  <a:pt x="270" y="593"/>
                  <a:pt x="263" y="599"/>
                  <a:pt x="263" y="607"/>
                </a:cubicBezTo>
                <a:cubicBezTo>
                  <a:pt x="263" y="616"/>
                  <a:pt x="270" y="622"/>
                  <a:pt x="278" y="622"/>
                </a:cubicBezTo>
                <a:cubicBezTo>
                  <a:pt x="286" y="622"/>
                  <a:pt x="293" y="616"/>
                  <a:pt x="293" y="607"/>
                </a:cubicBezTo>
                <a:cubicBezTo>
                  <a:pt x="293" y="599"/>
                  <a:pt x="286" y="593"/>
                  <a:pt x="278" y="593"/>
                </a:cubicBezTo>
                <a:close/>
                <a:moveTo>
                  <a:pt x="278" y="625"/>
                </a:moveTo>
                <a:cubicBezTo>
                  <a:pt x="270" y="625"/>
                  <a:pt x="263" y="632"/>
                  <a:pt x="263" y="640"/>
                </a:cubicBezTo>
                <a:cubicBezTo>
                  <a:pt x="263" y="648"/>
                  <a:pt x="270" y="655"/>
                  <a:pt x="278" y="655"/>
                </a:cubicBezTo>
                <a:cubicBezTo>
                  <a:pt x="286" y="655"/>
                  <a:pt x="293" y="648"/>
                  <a:pt x="293" y="640"/>
                </a:cubicBezTo>
                <a:cubicBezTo>
                  <a:pt x="293" y="632"/>
                  <a:pt x="286" y="625"/>
                  <a:pt x="278" y="625"/>
                </a:cubicBezTo>
                <a:close/>
                <a:moveTo>
                  <a:pt x="278" y="658"/>
                </a:moveTo>
                <a:cubicBezTo>
                  <a:pt x="270" y="658"/>
                  <a:pt x="263" y="665"/>
                  <a:pt x="263" y="673"/>
                </a:cubicBezTo>
                <a:cubicBezTo>
                  <a:pt x="263" y="681"/>
                  <a:pt x="270" y="688"/>
                  <a:pt x="278" y="688"/>
                </a:cubicBezTo>
                <a:cubicBezTo>
                  <a:pt x="286" y="688"/>
                  <a:pt x="293" y="681"/>
                  <a:pt x="293" y="673"/>
                </a:cubicBezTo>
                <a:cubicBezTo>
                  <a:pt x="293" y="665"/>
                  <a:pt x="286" y="658"/>
                  <a:pt x="278" y="658"/>
                </a:cubicBezTo>
                <a:close/>
                <a:moveTo>
                  <a:pt x="278" y="691"/>
                </a:moveTo>
                <a:cubicBezTo>
                  <a:pt x="270" y="691"/>
                  <a:pt x="263" y="698"/>
                  <a:pt x="263" y="706"/>
                </a:cubicBezTo>
                <a:cubicBezTo>
                  <a:pt x="263" y="714"/>
                  <a:pt x="270" y="721"/>
                  <a:pt x="278" y="721"/>
                </a:cubicBezTo>
                <a:cubicBezTo>
                  <a:pt x="286" y="721"/>
                  <a:pt x="293" y="714"/>
                  <a:pt x="293" y="706"/>
                </a:cubicBezTo>
                <a:cubicBezTo>
                  <a:pt x="293" y="698"/>
                  <a:pt x="286" y="691"/>
                  <a:pt x="278" y="691"/>
                </a:cubicBezTo>
                <a:close/>
                <a:moveTo>
                  <a:pt x="278" y="724"/>
                </a:moveTo>
                <a:cubicBezTo>
                  <a:pt x="270" y="724"/>
                  <a:pt x="263" y="731"/>
                  <a:pt x="263" y="739"/>
                </a:cubicBezTo>
                <a:cubicBezTo>
                  <a:pt x="263" y="747"/>
                  <a:pt x="270" y="754"/>
                  <a:pt x="278" y="754"/>
                </a:cubicBezTo>
                <a:cubicBezTo>
                  <a:pt x="286" y="754"/>
                  <a:pt x="293" y="747"/>
                  <a:pt x="293" y="739"/>
                </a:cubicBezTo>
                <a:cubicBezTo>
                  <a:pt x="293" y="731"/>
                  <a:pt x="286" y="724"/>
                  <a:pt x="278" y="724"/>
                </a:cubicBezTo>
                <a:close/>
                <a:moveTo>
                  <a:pt x="278" y="757"/>
                </a:moveTo>
                <a:cubicBezTo>
                  <a:pt x="270" y="757"/>
                  <a:pt x="263" y="764"/>
                  <a:pt x="263" y="772"/>
                </a:cubicBezTo>
                <a:cubicBezTo>
                  <a:pt x="263" y="780"/>
                  <a:pt x="270" y="787"/>
                  <a:pt x="278" y="787"/>
                </a:cubicBezTo>
                <a:cubicBezTo>
                  <a:pt x="286" y="787"/>
                  <a:pt x="293" y="780"/>
                  <a:pt x="293" y="772"/>
                </a:cubicBezTo>
                <a:cubicBezTo>
                  <a:pt x="293" y="764"/>
                  <a:pt x="286" y="757"/>
                  <a:pt x="278" y="757"/>
                </a:cubicBezTo>
                <a:close/>
                <a:moveTo>
                  <a:pt x="278" y="790"/>
                </a:moveTo>
                <a:cubicBezTo>
                  <a:pt x="270" y="790"/>
                  <a:pt x="263" y="797"/>
                  <a:pt x="263" y="805"/>
                </a:cubicBezTo>
                <a:cubicBezTo>
                  <a:pt x="263" y="813"/>
                  <a:pt x="270" y="820"/>
                  <a:pt x="278" y="820"/>
                </a:cubicBezTo>
                <a:cubicBezTo>
                  <a:pt x="286" y="820"/>
                  <a:pt x="293" y="813"/>
                  <a:pt x="293" y="805"/>
                </a:cubicBezTo>
                <a:cubicBezTo>
                  <a:pt x="293" y="797"/>
                  <a:pt x="286" y="790"/>
                  <a:pt x="278" y="790"/>
                </a:cubicBezTo>
                <a:close/>
                <a:moveTo>
                  <a:pt x="278" y="823"/>
                </a:moveTo>
                <a:cubicBezTo>
                  <a:pt x="270" y="823"/>
                  <a:pt x="263" y="830"/>
                  <a:pt x="263" y="838"/>
                </a:cubicBezTo>
                <a:cubicBezTo>
                  <a:pt x="263" y="846"/>
                  <a:pt x="270" y="853"/>
                  <a:pt x="278" y="853"/>
                </a:cubicBezTo>
                <a:cubicBezTo>
                  <a:pt x="286" y="853"/>
                  <a:pt x="293" y="846"/>
                  <a:pt x="293" y="838"/>
                </a:cubicBezTo>
                <a:cubicBezTo>
                  <a:pt x="293" y="830"/>
                  <a:pt x="286" y="823"/>
                  <a:pt x="278" y="823"/>
                </a:cubicBezTo>
                <a:close/>
                <a:moveTo>
                  <a:pt x="278" y="856"/>
                </a:moveTo>
                <a:cubicBezTo>
                  <a:pt x="270" y="856"/>
                  <a:pt x="263" y="863"/>
                  <a:pt x="263" y="871"/>
                </a:cubicBezTo>
                <a:cubicBezTo>
                  <a:pt x="263" y="879"/>
                  <a:pt x="270" y="886"/>
                  <a:pt x="278" y="886"/>
                </a:cubicBezTo>
                <a:cubicBezTo>
                  <a:pt x="286" y="886"/>
                  <a:pt x="293" y="879"/>
                  <a:pt x="293" y="871"/>
                </a:cubicBezTo>
                <a:cubicBezTo>
                  <a:pt x="293" y="863"/>
                  <a:pt x="286" y="856"/>
                  <a:pt x="278" y="856"/>
                </a:cubicBezTo>
                <a:close/>
                <a:moveTo>
                  <a:pt x="278" y="889"/>
                </a:moveTo>
                <a:cubicBezTo>
                  <a:pt x="270" y="889"/>
                  <a:pt x="263" y="895"/>
                  <a:pt x="263" y="904"/>
                </a:cubicBezTo>
                <a:cubicBezTo>
                  <a:pt x="263" y="912"/>
                  <a:pt x="270" y="918"/>
                  <a:pt x="278" y="918"/>
                </a:cubicBezTo>
                <a:cubicBezTo>
                  <a:pt x="286" y="918"/>
                  <a:pt x="293" y="912"/>
                  <a:pt x="293" y="904"/>
                </a:cubicBezTo>
                <a:cubicBezTo>
                  <a:pt x="293" y="895"/>
                  <a:pt x="286" y="889"/>
                  <a:pt x="278" y="889"/>
                </a:cubicBezTo>
                <a:close/>
                <a:moveTo>
                  <a:pt x="278" y="922"/>
                </a:moveTo>
                <a:cubicBezTo>
                  <a:pt x="270" y="922"/>
                  <a:pt x="263" y="928"/>
                  <a:pt x="263" y="937"/>
                </a:cubicBezTo>
                <a:cubicBezTo>
                  <a:pt x="263" y="945"/>
                  <a:pt x="270" y="951"/>
                  <a:pt x="278" y="951"/>
                </a:cubicBezTo>
                <a:cubicBezTo>
                  <a:pt x="286" y="951"/>
                  <a:pt x="293" y="945"/>
                  <a:pt x="293" y="937"/>
                </a:cubicBezTo>
                <a:cubicBezTo>
                  <a:pt x="293" y="928"/>
                  <a:pt x="286" y="922"/>
                  <a:pt x="278" y="922"/>
                </a:cubicBezTo>
                <a:close/>
                <a:moveTo>
                  <a:pt x="278" y="955"/>
                </a:moveTo>
                <a:cubicBezTo>
                  <a:pt x="270" y="955"/>
                  <a:pt x="263" y="961"/>
                  <a:pt x="263" y="970"/>
                </a:cubicBezTo>
                <a:cubicBezTo>
                  <a:pt x="263" y="978"/>
                  <a:pt x="270" y="984"/>
                  <a:pt x="278" y="984"/>
                </a:cubicBezTo>
                <a:cubicBezTo>
                  <a:pt x="286" y="984"/>
                  <a:pt x="293" y="978"/>
                  <a:pt x="293" y="970"/>
                </a:cubicBezTo>
                <a:cubicBezTo>
                  <a:pt x="293" y="961"/>
                  <a:pt x="286" y="955"/>
                  <a:pt x="278" y="955"/>
                </a:cubicBezTo>
                <a:close/>
                <a:moveTo>
                  <a:pt x="278" y="988"/>
                </a:moveTo>
                <a:cubicBezTo>
                  <a:pt x="270" y="988"/>
                  <a:pt x="263" y="994"/>
                  <a:pt x="263" y="1002"/>
                </a:cubicBezTo>
                <a:cubicBezTo>
                  <a:pt x="263" y="1011"/>
                  <a:pt x="270" y="1017"/>
                  <a:pt x="278" y="1017"/>
                </a:cubicBezTo>
                <a:cubicBezTo>
                  <a:pt x="286" y="1017"/>
                  <a:pt x="293" y="1011"/>
                  <a:pt x="293" y="1002"/>
                </a:cubicBezTo>
                <a:cubicBezTo>
                  <a:pt x="293" y="994"/>
                  <a:pt x="286" y="988"/>
                  <a:pt x="278" y="988"/>
                </a:cubicBezTo>
                <a:close/>
                <a:moveTo>
                  <a:pt x="278" y="1021"/>
                </a:moveTo>
                <a:cubicBezTo>
                  <a:pt x="270" y="1021"/>
                  <a:pt x="263" y="1027"/>
                  <a:pt x="263" y="1035"/>
                </a:cubicBezTo>
                <a:cubicBezTo>
                  <a:pt x="263" y="1044"/>
                  <a:pt x="270" y="1050"/>
                  <a:pt x="278" y="1050"/>
                </a:cubicBezTo>
                <a:cubicBezTo>
                  <a:pt x="286" y="1050"/>
                  <a:pt x="293" y="1044"/>
                  <a:pt x="293" y="1035"/>
                </a:cubicBezTo>
                <a:cubicBezTo>
                  <a:pt x="293" y="1027"/>
                  <a:pt x="286" y="1021"/>
                  <a:pt x="278" y="1021"/>
                </a:cubicBezTo>
                <a:close/>
                <a:moveTo>
                  <a:pt x="278" y="1053"/>
                </a:moveTo>
                <a:cubicBezTo>
                  <a:pt x="270" y="1053"/>
                  <a:pt x="263" y="1060"/>
                  <a:pt x="263" y="1068"/>
                </a:cubicBezTo>
                <a:cubicBezTo>
                  <a:pt x="263" y="1076"/>
                  <a:pt x="270" y="1083"/>
                  <a:pt x="278" y="1083"/>
                </a:cubicBezTo>
                <a:cubicBezTo>
                  <a:pt x="286" y="1083"/>
                  <a:pt x="293" y="1076"/>
                  <a:pt x="293" y="1068"/>
                </a:cubicBezTo>
                <a:cubicBezTo>
                  <a:pt x="293" y="1060"/>
                  <a:pt x="286" y="1053"/>
                  <a:pt x="278" y="1053"/>
                </a:cubicBezTo>
                <a:close/>
                <a:moveTo>
                  <a:pt x="278" y="1086"/>
                </a:moveTo>
                <a:cubicBezTo>
                  <a:pt x="270" y="1086"/>
                  <a:pt x="263" y="1093"/>
                  <a:pt x="263" y="1101"/>
                </a:cubicBezTo>
                <a:cubicBezTo>
                  <a:pt x="263" y="1109"/>
                  <a:pt x="270" y="1116"/>
                  <a:pt x="278" y="1116"/>
                </a:cubicBezTo>
                <a:cubicBezTo>
                  <a:pt x="286" y="1116"/>
                  <a:pt x="293" y="1109"/>
                  <a:pt x="293" y="1101"/>
                </a:cubicBezTo>
                <a:cubicBezTo>
                  <a:pt x="293" y="1093"/>
                  <a:pt x="286" y="1086"/>
                  <a:pt x="278" y="1086"/>
                </a:cubicBezTo>
                <a:close/>
                <a:moveTo>
                  <a:pt x="278" y="1119"/>
                </a:moveTo>
                <a:cubicBezTo>
                  <a:pt x="270" y="1119"/>
                  <a:pt x="263" y="1126"/>
                  <a:pt x="263" y="1134"/>
                </a:cubicBezTo>
                <a:cubicBezTo>
                  <a:pt x="263" y="1142"/>
                  <a:pt x="270" y="1149"/>
                  <a:pt x="278" y="1149"/>
                </a:cubicBezTo>
                <a:cubicBezTo>
                  <a:pt x="286" y="1149"/>
                  <a:pt x="293" y="1142"/>
                  <a:pt x="293" y="1134"/>
                </a:cubicBezTo>
                <a:cubicBezTo>
                  <a:pt x="293" y="1126"/>
                  <a:pt x="286" y="1119"/>
                  <a:pt x="278" y="1119"/>
                </a:cubicBezTo>
                <a:close/>
                <a:moveTo>
                  <a:pt x="278" y="1152"/>
                </a:moveTo>
                <a:cubicBezTo>
                  <a:pt x="270" y="1152"/>
                  <a:pt x="263" y="1159"/>
                  <a:pt x="263" y="1167"/>
                </a:cubicBezTo>
                <a:cubicBezTo>
                  <a:pt x="263" y="1175"/>
                  <a:pt x="270" y="1182"/>
                  <a:pt x="278" y="1182"/>
                </a:cubicBezTo>
                <a:cubicBezTo>
                  <a:pt x="286" y="1182"/>
                  <a:pt x="293" y="1175"/>
                  <a:pt x="293" y="1167"/>
                </a:cubicBezTo>
                <a:cubicBezTo>
                  <a:pt x="293" y="1159"/>
                  <a:pt x="286" y="1152"/>
                  <a:pt x="278" y="1152"/>
                </a:cubicBezTo>
                <a:close/>
                <a:moveTo>
                  <a:pt x="278" y="1185"/>
                </a:moveTo>
                <a:cubicBezTo>
                  <a:pt x="270" y="1185"/>
                  <a:pt x="263" y="1192"/>
                  <a:pt x="263" y="1200"/>
                </a:cubicBezTo>
                <a:cubicBezTo>
                  <a:pt x="263" y="1208"/>
                  <a:pt x="270" y="1215"/>
                  <a:pt x="278" y="1215"/>
                </a:cubicBezTo>
                <a:cubicBezTo>
                  <a:pt x="286" y="1215"/>
                  <a:pt x="293" y="1208"/>
                  <a:pt x="293" y="1200"/>
                </a:cubicBezTo>
                <a:cubicBezTo>
                  <a:pt x="293" y="1192"/>
                  <a:pt x="286" y="1185"/>
                  <a:pt x="278" y="1185"/>
                </a:cubicBezTo>
                <a:close/>
                <a:moveTo>
                  <a:pt x="278" y="1218"/>
                </a:moveTo>
                <a:cubicBezTo>
                  <a:pt x="270" y="1218"/>
                  <a:pt x="263" y="1225"/>
                  <a:pt x="263" y="1233"/>
                </a:cubicBezTo>
                <a:cubicBezTo>
                  <a:pt x="263" y="1241"/>
                  <a:pt x="270" y="1248"/>
                  <a:pt x="278" y="1248"/>
                </a:cubicBezTo>
                <a:cubicBezTo>
                  <a:pt x="286" y="1248"/>
                  <a:pt x="293" y="1241"/>
                  <a:pt x="293" y="1233"/>
                </a:cubicBezTo>
                <a:cubicBezTo>
                  <a:pt x="293" y="1225"/>
                  <a:pt x="286" y="1218"/>
                  <a:pt x="278" y="1218"/>
                </a:cubicBezTo>
                <a:close/>
                <a:moveTo>
                  <a:pt x="278" y="1251"/>
                </a:moveTo>
                <a:cubicBezTo>
                  <a:pt x="270" y="1251"/>
                  <a:pt x="263" y="1258"/>
                  <a:pt x="263" y="1266"/>
                </a:cubicBezTo>
                <a:cubicBezTo>
                  <a:pt x="263" y="1274"/>
                  <a:pt x="270" y="1281"/>
                  <a:pt x="278" y="1281"/>
                </a:cubicBezTo>
                <a:cubicBezTo>
                  <a:pt x="286" y="1281"/>
                  <a:pt x="293" y="1274"/>
                  <a:pt x="293" y="1266"/>
                </a:cubicBezTo>
                <a:cubicBezTo>
                  <a:pt x="293" y="1258"/>
                  <a:pt x="286" y="1251"/>
                  <a:pt x="278" y="1251"/>
                </a:cubicBezTo>
                <a:close/>
                <a:moveTo>
                  <a:pt x="278" y="1284"/>
                </a:moveTo>
                <a:cubicBezTo>
                  <a:pt x="270" y="1284"/>
                  <a:pt x="263" y="1291"/>
                  <a:pt x="263" y="1299"/>
                </a:cubicBezTo>
                <a:cubicBezTo>
                  <a:pt x="263" y="1307"/>
                  <a:pt x="270" y="1314"/>
                  <a:pt x="278" y="1314"/>
                </a:cubicBezTo>
                <a:cubicBezTo>
                  <a:pt x="286" y="1314"/>
                  <a:pt x="293" y="1307"/>
                  <a:pt x="293" y="1299"/>
                </a:cubicBezTo>
                <a:cubicBezTo>
                  <a:pt x="293" y="1291"/>
                  <a:pt x="286" y="1284"/>
                  <a:pt x="278" y="1284"/>
                </a:cubicBezTo>
                <a:close/>
                <a:moveTo>
                  <a:pt x="278" y="1317"/>
                </a:moveTo>
                <a:cubicBezTo>
                  <a:pt x="270" y="1317"/>
                  <a:pt x="263" y="1323"/>
                  <a:pt x="263" y="1332"/>
                </a:cubicBezTo>
                <a:cubicBezTo>
                  <a:pt x="263" y="1340"/>
                  <a:pt x="270" y="1346"/>
                  <a:pt x="278" y="1346"/>
                </a:cubicBezTo>
                <a:cubicBezTo>
                  <a:pt x="286" y="1346"/>
                  <a:pt x="293" y="1340"/>
                  <a:pt x="293" y="1332"/>
                </a:cubicBezTo>
                <a:cubicBezTo>
                  <a:pt x="293" y="1323"/>
                  <a:pt x="286" y="1317"/>
                  <a:pt x="278" y="1317"/>
                </a:cubicBezTo>
                <a:close/>
                <a:moveTo>
                  <a:pt x="278" y="1350"/>
                </a:moveTo>
                <a:cubicBezTo>
                  <a:pt x="270" y="1350"/>
                  <a:pt x="263" y="1356"/>
                  <a:pt x="263" y="1365"/>
                </a:cubicBezTo>
                <a:cubicBezTo>
                  <a:pt x="263" y="1373"/>
                  <a:pt x="270" y="1379"/>
                  <a:pt x="278" y="1379"/>
                </a:cubicBezTo>
                <a:cubicBezTo>
                  <a:pt x="286" y="1379"/>
                  <a:pt x="293" y="1373"/>
                  <a:pt x="293" y="1365"/>
                </a:cubicBezTo>
                <a:cubicBezTo>
                  <a:pt x="293" y="1356"/>
                  <a:pt x="286" y="1350"/>
                  <a:pt x="278" y="1350"/>
                </a:cubicBezTo>
                <a:close/>
                <a:moveTo>
                  <a:pt x="278" y="1383"/>
                </a:moveTo>
                <a:cubicBezTo>
                  <a:pt x="270" y="1383"/>
                  <a:pt x="263" y="1389"/>
                  <a:pt x="263" y="1397"/>
                </a:cubicBezTo>
                <a:cubicBezTo>
                  <a:pt x="263" y="1406"/>
                  <a:pt x="270" y="1412"/>
                  <a:pt x="278" y="1412"/>
                </a:cubicBezTo>
                <a:cubicBezTo>
                  <a:pt x="286" y="1412"/>
                  <a:pt x="293" y="1406"/>
                  <a:pt x="293" y="1397"/>
                </a:cubicBezTo>
                <a:cubicBezTo>
                  <a:pt x="293" y="1389"/>
                  <a:pt x="286" y="1383"/>
                  <a:pt x="278" y="1383"/>
                </a:cubicBezTo>
                <a:close/>
                <a:moveTo>
                  <a:pt x="278" y="1416"/>
                </a:moveTo>
                <a:cubicBezTo>
                  <a:pt x="270" y="1416"/>
                  <a:pt x="263" y="1422"/>
                  <a:pt x="263" y="1430"/>
                </a:cubicBezTo>
                <a:cubicBezTo>
                  <a:pt x="263" y="1439"/>
                  <a:pt x="270" y="1445"/>
                  <a:pt x="278" y="1445"/>
                </a:cubicBezTo>
                <a:cubicBezTo>
                  <a:pt x="286" y="1445"/>
                  <a:pt x="293" y="1439"/>
                  <a:pt x="293" y="1430"/>
                </a:cubicBezTo>
                <a:cubicBezTo>
                  <a:pt x="293" y="1422"/>
                  <a:pt x="286" y="1416"/>
                  <a:pt x="278" y="1416"/>
                </a:cubicBezTo>
                <a:close/>
                <a:moveTo>
                  <a:pt x="311" y="0"/>
                </a:moveTo>
                <a:cubicBezTo>
                  <a:pt x="302" y="0"/>
                  <a:pt x="296" y="7"/>
                  <a:pt x="296" y="15"/>
                </a:cubicBezTo>
                <a:cubicBezTo>
                  <a:pt x="296" y="23"/>
                  <a:pt x="302" y="30"/>
                  <a:pt x="311" y="30"/>
                </a:cubicBezTo>
                <a:cubicBezTo>
                  <a:pt x="319" y="30"/>
                  <a:pt x="325" y="23"/>
                  <a:pt x="325" y="15"/>
                </a:cubicBezTo>
                <a:cubicBezTo>
                  <a:pt x="325" y="7"/>
                  <a:pt x="319" y="0"/>
                  <a:pt x="311" y="0"/>
                </a:cubicBezTo>
                <a:close/>
                <a:moveTo>
                  <a:pt x="311" y="33"/>
                </a:moveTo>
                <a:cubicBezTo>
                  <a:pt x="302" y="33"/>
                  <a:pt x="296" y="40"/>
                  <a:pt x="296" y="48"/>
                </a:cubicBezTo>
                <a:cubicBezTo>
                  <a:pt x="296" y="56"/>
                  <a:pt x="302" y="63"/>
                  <a:pt x="311" y="63"/>
                </a:cubicBezTo>
                <a:cubicBezTo>
                  <a:pt x="319" y="63"/>
                  <a:pt x="325" y="56"/>
                  <a:pt x="325" y="48"/>
                </a:cubicBezTo>
                <a:cubicBezTo>
                  <a:pt x="325" y="40"/>
                  <a:pt x="319" y="33"/>
                  <a:pt x="311" y="33"/>
                </a:cubicBezTo>
                <a:close/>
                <a:moveTo>
                  <a:pt x="311" y="66"/>
                </a:moveTo>
                <a:cubicBezTo>
                  <a:pt x="302" y="66"/>
                  <a:pt x="296" y="72"/>
                  <a:pt x="296" y="81"/>
                </a:cubicBezTo>
                <a:cubicBezTo>
                  <a:pt x="296" y="89"/>
                  <a:pt x="302" y="95"/>
                  <a:pt x="311" y="95"/>
                </a:cubicBezTo>
                <a:cubicBezTo>
                  <a:pt x="319" y="95"/>
                  <a:pt x="325" y="89"/>
                  <a:pt x="325" y="81"/>
                </a:cubicBezTo>
                <a:cubicBezTo>
                  <a:pt x="325" y="72"/>
                  <a:pt x="319" y="66"/>
                  <a:pt x="311" y="66"/>
                </a:cubicBezTo>
                <a:close/>
                <a:moveTo>
                  <a:pt x="311" y="99"/>
                </a:moveTo>
                <a:cubicBezTo>
                  <a:pt x="302" y="99"/>
                  <a:pt x="296" y="105"/>
                  <a:pt x="296" y="114"/>
                </a:cubicBezTo>
                <a:cubicBezTo>
                  <a:pt x="296" y="122"/>
                  <a:pt x="302" y="128"/>
                  <a:pt x="311" y="128"/>
                </a:cubicBezTo>
                <a:cubicBezTo>
                  <a:pt x="319" y="128"/>
                  <a:pt x="325" y="122"/>
                  <a:pt x="325" y="114"/>
                </a:cubicBezTo>
                <a:cubicBezTo>
                  <a:pt x="325" y="105"/>
                  <a:pt x="319" y="99"/>
                  <a:pt x="311" y="99"/>
                </a:cubicBezTo>
                <a:close/>
                <a:moveTo>
                  <a:pt x="311" y="132"/>
                </a:moveTo>
                <a:cubicBezTo>
                  <a:pt x="302" y="132"/>
                  <a:pt x="296" y="138"/>
                  <a:pt x="296" y="147"/>
                </a:cubicBezTo>
                <a:cubicBezTo>
                  <a:pt x="296" y="155"/>
                  <a:pt x="302" y="161"/>
                  <a:pt x="311" y="161"/>
                </a:cubicBezTo>
                <a:cubicBezTo>
                  <a:pt x="319" y="161"/>
                  <a:pt x="325" y="155"/>
                  <a:pt x="325" y="147"/>
                </a:cubicBezTo>
                <a:cubicBezTo>
                  <a:pt x="325" y="138"/>
                  <a:pt x="319" y="132"/>
                  <a:pt x="311" y="132"/>
                </a:cubicBezTo>
                <a:close/>
                <a:moveTo>
                  <a:pt x="311" y="165"/>
                </a:moveTo>
                <a:cubicBezTo>
                  <a:pt x="302" y="165"/>
                  <a:pt x="296" y="171"/>
                  <a:pt x="296" y="179"/>
                </a:cubicBezTo>
                <a:cubicBezTo>
                  <a:pt x="296" y="188"/>
                  <a:pt x="302" y="194"/>
                  <a:pt x="311" y="194"/>
                </a:cubicBezTo>
                <a:cubicBezTo>
                  <a:pt x="319" y="194"/>
                  <a:pt x="325" y="188"/>
                  <a:pt x="325" y="179"/>
                </a:cubicBezTo>
                <a:cubicBezTo>
                  <a:pt x="325" y="171"/>
                  <a:pt x="319" y="165"/>
                  <a:pt x="311" y="165"/>
                </a:cubicBezTo>
                <a:close/>
                <a:moveTo>
                  <a:pt x="311" y="198"/>
                </a:moveTo>
                <a:cubicBezTo>
                  <a:pt x="302" y="198"/>
                  <a:pt x="296" y="204"/>
                  <a:pt x="296" y="212"/>
                </a:cubicBezTo>
                <a:cubicBezTo>
                  <a:pt x="296" y="221"/>
                  <a:pt x="302" y="227"/>
                  <a:pt x="311" y="227"/>
                </a:cubicBezTo>
                <a:cubicBezTo>
                  <a:pt x="319" y="227"/>
                  <a:pt x="325" y="221"/>
                  <a:pt x="325" y="212"/>
                </a:cubicBezTo>
                <a:cubicBezTo>
                  <a:pt x="325" y="204"/>
                  <a:pt x="319" y="198"/>
                  <a:pt x="311" y="198"/>
                </a:cubicBezTo>
                <a:close/>
                <a:moveTo>
                  <a:pt x="311" y="230"/>
                </a:moveTo>
                <a:cubicBezTo>
                  <a:pt x="302" y="230"/>
                  <a:pt x="296" y="237"/>
                  <a:pt x="296" y="245"/>
                </a:cubicBezTo>
                <a:cubicBezTo>
                  <a:pt x="296" y="253"/>
                  <a:pt x="302" y="260"/>
                  <a:pt x="311" y="260"/>
                </a:cubicBezTo>
                <a:cubicBezTo>
                  <a:pt x="319" y="260"/>
                  <a:pt x="325" y="253"/>
                  <a:pt x="325" y="245"/>
                </a:cubicBezTo>
                <a:cubicBezTo>
                  <a:pt x="325" y="237"/>
                  <a:pt x="319" y="230"/>
                  <a:pt x="311" y="230"/>
                </a:cubicBezTo>
                <a:close/>
                <a:moveTo>
                  <a:pt x="311" y="263"/>
                </a:moveTo>
                <a:cubicBezTo>
                  <a:pt x="302" y="263"/>
                  <a:pt x="296" y="270"/>
                  <a:pt x="296" y="278"/>
                </a:cubicBezTo>
                <a:cubicBezTo>
                  <a:pt x="296" y="286"/>
                  <a:pt x="302" y="293"/>
                  <a:pt x="311" y="293"/>
                </a:cubicBezTo>
                <a:cubicBezTo>
                  <a:pt x="319" y="293"/>
                  <a:pt x="325" y="286"/>
                  <a:pt x="325" y="278"/>
                </a:cubicBezTo>
                <a:cubicBezTo>
                  <a:pt x="325" y="270"/>
                  <a:pt x="319" y="263"/>
                  <a:pt x="311" y="263"/>
                </a:cubicBezTo>
                <a:close/>
                <a:moveTo>
                  <a:pt x="311" y="296"/>
                </a:moveTo>
                <a:cubicBezTo>
                  <a:pt x="302" y="296"/>
                  <a:pt x="296" y="303"/>
                  <a:pt x="296" y="311"/>
                </a:cubicBezTo>
                <a:cubicBezTo>
                  <a:pt x="296" y="319"/>
                  <a:pt x="302" y="326"/>
                  <a:pt x="311" y="326"/>
                </a:cubicBezTo>
                <a:cubicBezTo>
                  <a:pt x="319" y="326"/>
                  <a:pt x="325" y="319"/>
                  <a:pt x="325" y="311"/>
                </a:cubicBezTo>
                <a:cubicBezTo>
                  <a:pt x="325" y="303"/>
                  <a:pt x="319" y="296"/>
                  <a:pt x="311" y="296"/>
                </a:cubicBezTo>
                <a:close/>
                <a:moveTo>
                  <a:pt x="311" y="329"/>
                </a:moveTo>
                <a:cubicBezTo>
                  <a:pt x="302" y="329"/>
                  <a:pt x="296" y="336"/>
                  <a:pt x="296" y="344"/>
                </a:cubicBezTo>
                <a:cubicBezTo>
                  <a:pt x="296" y="352"/>
                  <a:pt x="302" y="359"/>
                  <a:pt x="311" y="359"/>
                </a:cubicBezTo>
                <a:cubicBezTo>
                  <a:pt x="319" y="359"/>
                  <a:pt x="325" y="352"/>
                  <a:pt x="325" y="344"/>
                </a:cubicBezTo>
                <a:cubicBezTo>
                  <a:pt x="325" y="336"/>
                  <a:pt x="319" y="329"/>
                  <a:pt x="311" y="329"/>
                </a:cubicBezTo>
                <a:close/>
                <a:moveTo>
                  <a:pt x="311" y="362"/>
                </a:moveTo>
                <a:cubicBezTo>
                  <a:pt x="302" y="362"/>
                  <a:pt x="296" y="369"/>
                  <a:pt x="296" y="377"/>
                </a:cubicBezTo>
                <a:cubicBezTo>
                  <a:pt x="296" y="385"/>
                  <a:pt x="302" y="392"/>
                  <a:pt x="311" y="392"/>
                </a:cubicBezTo>
                <a:cubicBezTo>
                  <a:pt x="319" y="392"/>
                  <a:pt x="325" y="385"/>
                  <a:pt x="325" y="377"/>
                </a:cubicBezTo>
                <a:cubicBezTo>
                  <a:pt x="325" y="369"/>
                  <a:pt x="319" y="362"/>
                  <a:pt x="311" y="362"/>
                </a:cubicBezTo>
                <a:close/>
                <a:moveTo>
                  <a:pt x="311" y="395"/>
                </a:moveTo>
                <a:cubicBezTo>
                  <a:pt x="302" y="395"/>
                  <a:pt x="296" y="402"/>
                  <a:pt x="296" y="410"/>
                </a:cubicBezTo>
                <a:cubicBezTo>
                  <a:pt x="296" y="418"/>
                  <a:pt x="302" y="425"/>
                  <a:pt x="311" y="425"/>
                </a:cubicBezTo>
                <a:cubicBezTo>
                  <a:pt x="319" y="425"/>
                  <a:pt x="325" y="418"/>
                  <a:pt x="325" y="410"/>
                </a:cubicBezTo>
                <a:cubicBezTo>
                  <a:pt x="325" y="402"/>
                  <a:pt x="319" y="395"/>
                  <a:pt x="311" y="395"/>
                </a:cubicBezTo>
                <a:close/>
                <a:moveTo>
                  <a:pt x="311" y="428"/>
                </a:moveTo>
                <a:cubicBezTo>
                  <a:pt x="302" y="428"/>
                  <a:pt x="296" y="435"/>
                  <a:pt x="296" y="443"/>
                </a:cubicBezTo>
                <a:cubicBezTo>
                  <a:pt x="296" y="451"/>
                  <a:pt x="302" y="458"/>
                  <a:pt x="311" y="458"/>
                </a:cubicBezTo>
                <a:cubicBezTo>
                  <a:pt x="319" y="458"/>
                  <a:pt x="325" y="451"/>
                  <a:pt x="325" y="443"/>
                </a:cubicBezTo>
                <a:cubicBezTo>
                  <a:pt x="325" y="435"/>
                  <a:pt x="319" y="428"/>
                  <a:pt x="311" y="428"/>
                </a:cubicBezTo>
                <a:close/>
                <a:moveTo>
                  <a:pt x="311" y="461"/>
                </a:moveTo>
                <a:cubicBezTo>
                  <a:pt x="302" y="461"/>
                  <a:pt x="296" y="468"/>
                  <a:pt x="296" y="476"/>
                </a:cubicBezTo>
                <a:cubicBezTo>
                  <a:pt x="296" y="484"/>
                  <a:pt x="302" y="491"/>
                  <a:pt x="311" y="491"/>
                </a:cubicBezTo>
                <a:cubicBezTo>
                  <a:pt x="319" y="491"/>
                  <a:pt x="325" y="484"/>
                  <a:pt x="325" y="476"/>
                </a:cubicBezTo>
                <a:cubicBezTo>
                  <a:pt x="325" y="468"/>
                  <a:pt x="319" y="461"/>
                  <a:pt x="311" y="461"/>
                </a:cubicBezTo>
                <a:close/>
                <a:moveTo>
                  <a:pt x="311" y="494"/>
                </a:moveTo>
                <a:cubicBezTo>
                  <a:pt x="302" y="494"/>
                  <a:pt x="296" y="500"/>
                  <a:pt x="296" y="509"/>
                </a:cubicBezTo>
                <a:cubicBezTo>
                  <a:pt x="296" y="517"/>
                  <a:pt x="302" y="523"/>
                  <a:pt x="311" y="523"/>
                </a:cubicBezTo>
                <a:cubicBezTo>
                  <a:pt x="319" y="523"/>
                  <a:pt x="325" y="517"/>
                  <a:pt x="325" y="509"/>
                </a:cubicBezTo>
                <a:cubicBezTo>
                  <a:pt x="325" y="500"/>
                  <a:pt x="319" y="494"/>
                  <a:pt x="311" y="494"/>
                </a:cubicBezTo>
                <a:close/>
                <a:moveTo>
                  <a:pt x="311" y="527"/>
                </a:moveTo>
                <a:cubicBezTo>
                  <a:pt x="302" y="527"/>
                  <a:pt x="296" y="533"/>
                  <a:pt x="296" y="542"/>
                </a:cubicBezTo>
                <a:cubicBezTo>
                  <a:pt x="296" y="550"/>
                  <a:pt x="302" y="556"/>
                  <a:pt x="311" y="556"/>
                </a:cubicBezTo>
                <a:cubicBezTo>
                  <a:pt x="319" y="556"/>
                  <a:pt x="325" y="550"/>
                  <a:pt x="325" y="542"/>
                </a:cubicBezTo>
                <a:cubicBezTo>
                  <a:pt x="325" y="533"/>
                  <a:pt x="319" y="527"/>
                  <a:pt x="311" y="527"/>
                </a:cubicBezTo>
                <a:close/>
                <a:moveTo>
                  <a:pt x="311" y="560"/>
                </a:moveTo>
                <a:cubicBezTo>
                  <a:pt x="302" y="560"/>
                  <a:pt x="296" y="566"/>
                  <a:pt x="296" y="574"/>
                </a:cubicBezTo>
                <a:cubicBezTo>
                  <a:pt x="296" y="583"/>
                  <a:pt x="302" y="589"/>
                  <a:pt x="311" y="589"/>
                </a:cubicBezTo>
                <a:cubicBezTo>
                  <a:pt x="319" y="589"/>
                  <a:pt x="325" y="583"/>
                  <a:pt x="325" y="574"/>
                </a:cubicBezTo>
                <a:cubicBezTo>
                  <a:pt x="325" y="566"/>
                  <a:pt x="319" y="560"/>
                  <a:pt x="311" y="560"/>
                </a:cubicBezTo>
                <a:close/>
                <a:moveTo>
                  <a:pt x="311" y="593"/>
                </a:moveTo>
                <a:cubicBezTo>
                  <a:pt x="302" y="593"/>
                  <a:pt x="296" y="599"/>
                  <a:pt x="296" y="607"/>
                </a:cubicBezTo>
                <a:cubicBezTo>
                  <a:pt x="296" y="616"/>
                  <a:pt x="302" y="622"/>
                  <a:pt x="311" y="622"/>
                </a:cubicBezTo>
                <a:cubicBezTo>
                  <a:pt x="319" y="622"/>
                  <a:pt x="325" y="616"/>
                  <a:pt x="325" y="607"/>
                </a:cubicBezTo>
                <a:cubicBezTo>
                  <a:pt x="325" y="599"/>
                  <a:pt x="319" y="593"/>
                  <a:pt x="311" y="593"/>
                </a:cubicBezTo>
                <a:close/>
                <a:moveTo>
                  <a:pt x="311" y="625"/>
                </a:moveTo>
                <a:cubicBezTo>
                  <a:pt x="302" y="625"/>
                  <a:pt x="296" y="632"/>
                  <a:pt x="296" y="640"/>
                </a:cubicBezTo>
                <a:cubicBezTo>
                  <a:pt x="296" y="648"/>
                  <a:pt x="302" y="655"/>
                  <a:pt x="311" y="655"/>
                </a:cubicBezTo>
                <a:cubicBezTo>
                  <a:pt x="319" y="655"/>
                  <a:pt x="325" y="648"/>
                  <a:pt x="325" y="640"/>
                </a:cubicBezTo>
                <a:cubicBezTo>
                  <a:pt x="325" y="632"/>
                  <a:pt x="319" y="625"/>
                  <a:pt x="311" y="625"/>
                </a:cubicBezTo>
                <a:close/>
                <a:moveTo>
                  <a:pt x="311" y="658"/>
                </a:moveTo>
                <a:cubicBezTo>
                  <a:pt x="302" y="658"/>
                  <a:pt x="296" y="665"/>
                  <a:pt x="296" y="673"/>
                </a:cubicBezTo>
                <a:cubicBezTo>
                  <a:pt x="296" y="681"/>
                  <a:pt x="302" y="688"/>
                  <a:pt x="311" y="688"/>
                </a:cubicBezTo>
                <a:cubicBezTo>
                  <a:pt x="319" y="688"/>
                  <a:pt x="325" y="681"/>
                  <a:pt x="325" y="673"/>
                </a:cubicBezTo>
                <a:cubicBezTo>
                  <a:pt x="325" y="665"/>
                  <a:pt x="319" y="658"/>
                  <a:pt x="311" y="658"/>
                </a:cubicBezTo>
                <a:close/>
                <a:moveTo>
                  <a:pt x="311" y="691"/>
                </a:moveTo>
                <a:cubicBezTo>
                  <a:pt x="302" y="691"/>
                  <a:pt x="296" y="698"/>
                  <a:pt x="296" y="706"/>
                </a:cubicBezTo>
                <a:cubicBezTo>
                  <a:pt x="296" y="714"/>
                  <a:pt x="302" y="721"/>
                  <a:pt x="311" y="721"/>
                </a:cubicBezTo>
                <a:cubicBezTo>
                  <a:pt x="319" y="721"/>
                  <a:pt x="325" y="714"/>
                  <a:pt x="325" y="706"/>
                </a:cubicBezTo>
                <a:cubicBezTo>
                  <a:pt x="325" y="698"/>
                  <a:pt x="319" y="691"/>
                  <a:pt x="311" y="691"/>
                </a:cubicBezTo>
                <a:close/>
                <a:moveTo>
                  <a:pt x="311" y="724"/>
                </a:moveTo>
                <a:cubicBezTo>
                  <a:pt x="302" y="724"/>
                  <a:pt x="296" y="731"/>
                  <a:pt x="296" y="739"/>
                </a:cubicBezTo>
                <a:cubicBezTo>
                  <a:pt x="296" y="747"/>
                  <a:pt x="302" y="754"/>
                  <a:pt x="311" y="754"/>
                </a:cubicBezTo>
                <a:cubicBezTo>
                  <a:pt x="319" y="754"/>
                  <a:pt x="325" y="747"/>
                  <a:pt x="325" y="739"/>
                </a:cubicBezTo>
                <a:cubicBezTo>
                  <a:pt x="325" y="731"/>
                  <a:pt x="319" y="724"/>
                  <a:pt x="311" y="724"/>
                </a:cubicBezTo>
                <a:close/>
                <a:moveTo>
                  <a:pt x="311" y="757"/>
                </a:moveTo>
                <a:cubicBezTo>
                  <a:pt x="302" y="757"/>
                  <a:pt x="296" y="764"/>
                  <a:pt x="296" y="772"/>
                </a:cubicBezTo>
                <a:cubicBezTo>
                  <a:pt x="296" y="780"/>
                  <a:pt x="302" y="787"/>
                  <a:pt x="311" y="787"/>
                </a:cubicBezTo>
                <a:cubicBezTo>
                  <a:pt x="319" y="787"/>
                  <a:pt x="325" y="780"/>
                  <a:pt x="325" y="772"/>
                </a:cubicBezTo>
                <a:cubicBezTo>
                  <a:pt x="325" y="764"/>
                  <a:pt x="319" y="757"/>
                  <a:pt x="311" y="757"/>
                </a:cubicBezTo>
                <a:close/>
                <a:moveTo>
                  <a:pt x="311" y="790"/>
                </a:moveTo>
                <a:cubicBezTo>
                  <a:pt x="302" y="790"/>
                  <a:pt x="296" y="797"/>
                  <a:pt x="296" y="805"/>
                </a:cubicBezTo>
                <a:cubicBezTo>
                  <a:pt x="296" y="813"/>
                  <a:pt x="302" y="820"/>
                  <a:pt x="311" y="820"/>
                </a:cubicBezTo>
                <a:cubicBezTo>
                  <a:pt x="319" y="820"/>
                  <a:pt x="325" y="813"/>
                  <a:pt x="325" y="805"/>
                </a:cubicBezTo>
                <a:cubicBezTo>
                  <a:pt x="325" y="797"/>
                  <a:pt x="319" y="790"/>
                  <a:pt x="311" y="790"/>
                </a:cubicBezTo>
                <a:close/>
                <a:moveTo>
                  <a:pt x="311" y="823"/>
                </a:moveTo>
                <a:cubicBezTo>
                  <a:pt x="302" y="823"/>
                  <a:pt x="296" y="830"/>
                  <a:pt x="296" y="838"/>
                </a:cubicBezTo>
                <a:cubicBezTo>
                  <a:pt x="296" y="846"/>
                  <a:pt x="302" y="853"/>
                  <a:pt x="311" y="853"/>
                </a:cubicBezTo>
                <a:cubicBezTo>
                  <a:pt x="319" y="853"/>
                  <a:pt x="325" y="846"/>
                  <a:pt x="325" y="838"/>
                </a:cubicBezTo>
                <a:cubicBezTo>
                  <a:pt x="325" y="830"/>
                  <a:pt x="319" y="823"/>
                  <a:pt x="311" y="823"/>
                </a:cubicBezTo>
                <a:close/>
                <a:moveTo>
                  <a:pt x="311" y="856"/>
                </a:moveTo>
                <a:cubicBezTo>
                  <a:pt x="302" y="856"/>
                  <a:pt x="296" y="863"/>
                  <a:pt x="296" y="871"/>
                </a:cubicBezTo>
                <a:cubicBezTo>
                  <a:pt x="296" y="879"/>
                  <a:pt x="302" y="886"/>
                  <a:pt x="311" y="886"/>
                </a:cubicBezTo>
                <a:cubicBezTo>
                  <a:pt x="319" y="886"/>
                  <a:pt x="325" y="879"/>
                  <a:pt x="325" y="871"/>
                </a:cubicBezTo>
                <a:cubicBezTo>
                  <a:pt x="325" y="863"/>
                  <a:pt x="319" y="856"/>
                  <a:pt x="311" y="856"/>
                </a:cubicBezTo>
                <a:close/>
                <a:moveTo>
                  <a:pt x="311" y="889"/>
                </a:moveTo>
                <a:cubicBezTo>
                  <a:pt x="302" y="889"/>
                  <a:pt x="296" y="895"/>
                  <a:pt x="296" y="904"/>
                </a:cubicBezTo>
                <a:cubicBezTo>
                  <a:pt x="296" y="912"/>
                  <a:pt x="302" y="918"/>
                  <a:pt x="311" y="918"/>
                </a:cubicBezTo>
                <a:cubicBezTo>
                  <a:pt x="319" y="918"/>
                  <a:pt x="325" y="912"/>
                  <a:pt x="325" y="904"/>
                </a:cubicBezTo>
                <a:cubicBezTo>
                  <a:pt x="325" y="895"/>
                  <a:pt x="319" y="889"/>
                  <a:pt x="311" y="889"/>
                </a:cubicBezTo>
                <a:close/>
                <a:moveTo>
                  <a:pt x="311" y="922"/>
                </a:moveTo>
                <a:cubicBezTo>
                  <a:pt x="302" y="922"/>
                  <a:pt x="296" y="928"/>
                  <a:pt x="296" y="937"/>
                </a:cubicBezTo>
                <a:cubicBezTo>
                  <a:pt x="296" y="945"/>
                  <a:pt x="302" y="951"/>
                  <a:pt x="311" y="951"/>
                </a:cubicBezTo>
                <a:cubicBezTo>
                  <a:pt x="319" y="951"/>
                  <a:pt x="325" y="945"/>
                  <a:pt x="325" y="937"/>
                </a:cubicBezTo>
                <a:cubicBezTo>
                  <a:pt x="325" y="928"/>
                  <a:pt x="319" y="922"/>
                  <a:pt x="311" y="922"/>
                </a:cubicBezTo>
                <a:close/>
                <a:moveTo>
                  <a:pt x="311" y="955"/>
                </a:moveTo>
                <a:cubicBezTo>
                  <a:pt x="302" y="955"/>
                  <a:pt x="296" y="961"/>
                  <a:pt x="296" y="970"/>
                </a:cubicBezTo>
                <a:cubicBezTo>
                  <a:pt x="296" y="978"/>
                  <a:pt x="302" y="984"/>
                  <a:pt x="311" y="984"/>
                </a:cubicBezTo>
                <a:cubicBezTo>
                  <a:pt x="319" y="984"/>
                  <a:pt x="325" y="978"/>
                  <a:pt x="325" y="970"/>
                </a:cubicBezTo>
                <a:cubicBezTo>
                  <a:pt x="325" y="961"/>
                  <a:pt x="319" y="955"/>
                  <a:pt x="311" y="955"/>
                </a:cubicBezTo>
                <a:close/>
                <a:moveTo>
                  <a:pt x="311" y="988"/>
                </a:moveTo>
                <a:cubicBezTo>
                  <a:pt x="302" y="988"/>
                  <a:pt x="296" y="994"/>
                  <a:pt x="296" y="1002"/>
                </a:cubicBezTo>
                <a:cubicBezTo>
                  <a:pt x="296" y="1011"/>
                  <a:pt x="302" y="1017"/>
                  <a:pt x="311" y="1017"/>
                </a:cubicBezTo>
                <a:cubicBezTo>
                  <a:pt x="319" y="1017"/>
                  <a:pt x="325" y="1011"/>
                  <a:pt x="325" y="1002"/>
                </a:cubicBezTo>
                <a:cubicBezTo>
                  <a:pt x="325" y="994"/>
                  <a:pt x="319" y="988"/>
                  <a:pt x="311" y="988"/>
                </a:cubicBezTo>
                <a:close/>
                <a:moveTo>
                  <a:pt x="311" y="1021"/>
                </a:moveTo>
                <a:cubicBezTo>
                  <a:pt x="302" y="1021"/>
                  <a:pt x="296" y="1027"/>
                  <a:pt x="296" y="1035"/>
                </a:cubicBezTo>
                <a:cubicBezTo>
                  <a:pt x="296" y="1044"/>
                  <a:pt x="302" y="1050"/>
                  <a:pt x="311" y="1050"/>
                </a:cubicBezTo>
                <a:cubicBezTo>
                  <a:pt x="319" y="1050"/>
                  <a:pt x="325" y="1044"/>
                  <a:pt x="325" y="1035"/>
                </a:cubicBezTo>
                <a:cubicBezTo>
                  <a:pt x="325" y="1027"/>
                  <a:pt x="319" y="1021"/>
                  <a:pt x="311" y="1021"/>
                </a:cubicBezTo>
                <a:close/>
                <a:moveTo>
                  <a:pt x="311" y="1053"/>
                </a:moveTo>
                <a:cubicBezTo>
                  <a:pt x="302" y="1053"/>
                  <a:pt x="296" y="1060"/>
                  <a:pt x="296" y="1068"/>
                </a:cubicBezTo>
                <a:cubicBezTo>
                  <a:pt x="296" y="1076"/>
                  <a:pt x="302" y="1083"/>
                  <a:pt x="311" y="1083"/>
                </a:cubicBezTo>
                <a:cubicBezTo>
                  <a:pt x="319" y="1083"/>
                  <a:pt x="325" y="1076"/>
                  <a:pt x="325" y="1068"/>
                </a:cubicBezTo>
                <a:cubicBezTo>
                  <a:pt x="325" y="1060"/>
                  <a:pt x="319" y="1053"/>
                  <a:pt x="311" y="1053"/>
                </a:cubicBezTo>
                <a:close/>
                <a:moveTo>
                  <a:pt x="311" y="1086"/>
                </a:moveTo>
                <a:cubicBezTo>
                  <a:pt x="302" y="1086"/>
                  <a:pt x="296" y="1093"/>
                  <a:pt x="296" y="1101"/>
                </a:cubicBezTo>
                <a:cubicBezTo>
                  <a:pt x="296" y="1109"/>
                  <a:pt x="302" y="1116"/>
                  <a:pt x="311" y="1116"/>
                </a:cubicBezTo>
                <a:cubicBezTo>
                  <a:pt x="319" y="1116"/>
                  <a:pt x="325" y="1109"/>
                  <a:pt x="325" y="1101"/>
                </a:cubicBezTo>
                <a:cubicBezTo>
                  <a:pt x="325" y="1093"/>
                  <a:pt x="319" y="1086"/>
                  <a:pt x="311" y="1086"/>
                </a:cubicBezTo>
                <a:close/>
                <a:moveTo>
                  <a:pt x="311" y="1119"/>
                </a:moveTo>
                <a:cubicBezTo>
                  <a:pt x="302" y="1119"/>
                  <a:pt x="296" y="1126"/>
                  <a:pt x="296" y="1134"/>
                </a:cubicBezTo>
                <a:cubicBezTo>
                  <a:pt x="296" y="1142"/>
                  <a:pt x="302" y="1149"/>
                  <a:pt x="311" y="1149"/>
                </a:cubicBezTo>
                <a:cubicBezTo>
                  <a:pt x="319" y="1149"/>
                  <a:pt x="325" y="1142"/>
                  <a:pt x="325" y="1134"/>
                </a:cubicBezTo>
                <a:cubicBezTo>
                  <a:pt x="325" y="1126"/>
                  <a:pt x="319" y="1119"/>
                  <a:pt x="311" y="1119"/>
                </a:cubicBezTo>
                <a:close/>
                <a:moveTo>
                  <a:pt x="311" y="1152"/>
                </a:moveTo>
                <a:cubicBezTo>
                  <a:pt x="302" y="1152"/>
                  <a:pt x="296" y="1159"/>
                  <a:pt x="296" y="1167"/>
                </a:cubicBezTo>
                <a:cubicBezTo>
                  <a:pt x="296" y="1175"/>
                  <a:pt x="302" y="1182"/>
                  <a:pt x="311" y="1182"/>
                </a:cubicBezTo>
                <a:cubicBezTo>
                  <a:pt x="319" y="1182"/>
                  <a:pt x="325" y="1175"/>
                  <a:pt x="325" y="1167"/>
                </a:cubicBezTo>
                <a:cubicBezTo>
                  <a:pt x="325" y="1159"/>
                  <a:pt x="319" y="1152"/>
                  <a:pt x="311" y="1152"/>
                </a:cubicBezTo>
                <a:close/>
                <a:moveTo>
                  <a:pt x="311" y="1185"/>
                </a:moveTo>
                <a:cubicBezTo>
                  <a:pt x="302" y="1185"/>
                  <a:pt x="296" y="1192"/>
                  <a:pt x="296" y="1200"/>
                </a:cubicBezTo>
                <a:cubicBezTo>
                  <a:pt x="296" y="1208"/>
                  <a:pt x="302" y="1215"/>
                  <a:pt x="311" y="1215"/>
                </a:cubicBezTo>
                <a:cubicBezTo>
                  <a:pt x="319" y="1215"/>
                  <a:pt x="325" y="1208"/>
                  <a:pt x="325" y="1200"/>
                </a:cubicBezTo>
                <a:cubicBezTo>
                  <a:pt x="325" y="1192"/>
                  <a:pt x="319" y="1185"/>
                  <a:pt x="311" y="1185"/>
                </a:cubicBezTo>
                <a:close/>
                <a:moveTo>
                  <a:pt x="311" y="1218"/>
                </a:moveTo>
                <a:cubicBezTo>
                  <a:pt x="302" y="1218"/>
                  <a:pt x="296" y="1225"/>
                  <a:pt x="296" y="1233"/>
                </a:cubicBezTo>
                <a:cubicBezTo>
                  <a:pt x="296" y="1241"/>
                  <a:pt x="302" y="1248"/>
                  <a:pt x="311" y="1248"/>
                </a:cubicBezTo>
                <a:cubicBezTo>
                  <a:pt x="319" y="1248"/>
                  <a:pt x="325" y="1241"/>
                  <a:pt x="325" y="1233"/>
                </a:cubicBezTo>
                <a:cubicBezTo>
                  <a:pt x="325" y="1225"/>
                  <a:pt x="319" y="1218"/>
                  <a:pt x="311" y="1218"/>
                </a:cubicBezTo>
                <a:close/>
                <a:moveTo>
                  <a:pt x="311" y="1251"/>
                </a:moveTo>
                <a:cubicBezTo>
                  <a:pt x="302" y="1251"/>
                  <a:pt x="296" y="1258"/>
                  <a:pt x="296" y="1266"/>
                </a:cubicBezTo>
                <a:cubicBezTo>
                  <a:pt x="296" y="1274"/>
                  <a:pt x="302" y="1281"/>
                  <a:pt x="311" y="1281"/>
                </a:cubicBezTo>
                <a:cubicBezTo>
                  <a:pt x="319" y="1281"/>
                  <a:pt x="325" y="1274"/>
                  <a:pt x="325" y="1266"/>
                </a:cubicBezTo>
                <a:cubicBezTo>
                  <a:pt x="325" y="1258"/>
                  <a:pt x="319" y="1251"/>
                  <a:pt x="311" y="1251"/>
                </a:cubicBezTo>
                <a:close/>
                <a:moveTo>
                  <a:pt x="311" y="1284"/>
                </a:moveTo>
                <a:cubicBezTo>
                  <a:pt x="302" y="1284"/>
                  <a:pt x="296" y="1291"/>
                  <a:pt x="296" y="1299"/>
                </a:cubicBezTo>
                <a:cubicBezTo>
                  <a:pt x="296" y="1307"/>
                  <a:pt x="302" y="1314"/>
                  <a:pt x="311" y="1314"/>
                </a:cubicBezTo>
                <a:cubicBezTo>
                  <a:pt x="319" y="1314"/>
                  <a:pt x="325" y="1307"/>
                  <a:pt x="325" y="1299"/>
                </a:cubicBezTo>
                <a:cubicBezTo>
                  <a:pt x="325" y="1291"/>
                  <a:pt x="319" y="1284"/>
                  <a:pt x="311" y="1284"/>
                </a:cubicBezTo>
                <a:close/>
                <a:moveTo>
                  <a:pt x="311" y="1317"/>
                </a:moveTo>
                <a:cubicBezTo>
                  <a:pt x="302" y="1317"/>
                  <a:pt x="296" y="1323"/>
                  <a:pt x="296" y="1332"/>
                </a:cubicBezTo>
                <a:cubicBezTo>
                  <a:pt x="296" y="1340"/>
                  <a:pt x="302" y="1346"/>
                  <a:pt x="311" y="1346"/>
                </a:cubicBezTo>
                <a:cubicBezTo>
                  <a:pt x="319" y="1346"/>
                  <a:pt x="325" y="1340"/>
                  <a:pt x="325" y="1332"/>
                </a:cubicBezTo>
                <a:cubicBezTo>
                  <a:pt x="325" y="1323"/>
                  <a:pt x="319" y="1317"/>
                  <a:pt x="311" y="1317"/>
                </a:cubicBezTo>
                <a:close/>
                <a:moveTo>
                  <a:pt x="311" y="1350"/>
                </a:moveTo>
                <a:cubicBezTo>
                  <a:pt x="302" y="1350"/>
                  <a:pt x="296" y="1356"/>
                  <a:pt x="296" y="1365"/>
                </a:cubicBezTo>
                <a:cubicBezTo>
                  <a:pt x="296" y="1373"/>
                  <a:pt x="302" y="1379"/>
                  <a:pt x="311" y="1379"/>
                </a:cubicBezTo>
                <a:cubicBezTo>
                  <a:pt x="319" y="1379"/>
                  <a:pt x="325" y="1373"/>
                  <a:pt x="325" y="1365"/>
                </a:cubicBezTo>
                <a:cubicBezTo>
                  <a:pt x="325" y="1356"/>
                  <a:pt x="319" y="1350"/>
                  <a:pt x="311" y="1350"/>
                </a:cubicBezTo>
                <a:close/>
                <a:moveTo>
                  <a:pt x="311" y="1383"/>
                </a:moveTo>
                <a:cubicBezTo>
                  <a:pt x="302" y="1383"/>
                  <a:pt x="296" y="1389"/>
                  <a:pt x="296" y="1397"/>
                </a:cubicBezTo>
                <a:cubicBezTo>
                  <a:pt x="296" y="1406"/>
                  <a:pt x="302" y="1412"/>
                  <a:pt x="311" y="1412"/>
                </a:cubicBezTo>
                <a:cubicBezTo>
                  <a:pt x="319" y="1412"/>
                  <a:pt x="325" y="1406"/>
                  <a:pt x="325" y="1397"/>
                </a:cubicBezTo>
                <a:cubicBezTo>
                  <a:pt x="325" y="1389"/>
                  <a:pt x="319" y="1383"/>
                  <a:pt x="311" y="1383"/>
                </a:cubicBezTo>
                <a:close/>
                <a:moveTo>
                  <a:pt x="311" y="1416"/>
                </a:moveTo>
                <a:cubicBezTo>
                  <a:pt x="302" y="1416"/>
                  <a:pt x="296" y="1422"/>
                  <a:pt x="296" y="1430"/>
                </a:cubicBezTo>
                <a:cubicBezTo>
                  <a:pt x="296" y="1439"/>
                  <a:pt x="302" y="1445"/>
                  <a:pt x="311" y="1445"/>
                </a:cubicBezTo>
                <a:cubicBezTo>
                  <a:pt x="319" y="1445"/>
                  <a:pt x="325" y="1439"/>
                  <a:pt x="325" y="1430"/>
                </a:cubicBezTo>
                <a:cubicBezTo>
                  <a:pt x="325" y="1422"/>
                  <a:pt x="319" y="1416"/>
                  <a:pt x="311" y="1416"/>
                </a:cubicBezTo>
                <a:close/>
                <a:moveTo>
                  <a:pt x="343" y="0"/>
                </a:moveTo>
                <a:cubicBezTo>
                  <a:pt x="335" y="0"/>
                  <a:pt x="329" y="7"/>
                  <a:pt x="329" y="15"/>
                </a:cubicBezTo>
                <a:cubicBezTo>
                  <a:pt x="329" y="23"/>
                  <a:pt x="335" y="30"/>
                  <a:pt x="343" y="30"/>
                </a:cubicBezTo>
                <a:cubicBezTo>
                  <a:pt x="352" y="30"/>
                  <a:pt x="358" y="23"/>
                  <a:pt x="358" y="15"/>
                </a:cubicBezTo>
                <a:cubicBezTo>
                  <a:pt x="358" y="7"/>
                  <a:pt x="352" y="0"/>
                  <a:pt x="343" y="0"/>
                </a:cubicBezTo>
                <a:close/>
                <a:moveTo>
                  <a:pt x="343" y="33"/>
                </a:moveTo>
                <a:cubicBezTo>
                  <a:pt x="335" y="33"/>
                  <a:pt x="329" y="40"/>
                  <a:pt x="329" y="48"/>
                </a:cubicBezTo>
                <a:cubicBezTo>
                  <a:pt x="329" y="56"/>
                  <a:pt x="335" y="63"/>
                  <a:pt x="343" y="63"/>
                </a:cubicBezTo>
                <a:cubicBezTo>
                  <a:pt x="352" y="63"/>
                  <a:pt x="358" y="56"/>
                  <a:pt x="358" y="48"/>
                </a:cubicBezTo>
                <a:cubicBezTo>
                  <a:pt x="358" y="40"/>
                  <a:pt x="352" y="33"/>
                  <a:pt x="343" y="33"/>
                </a:cubicBezTo>
                <a:close/>
                <a:moveTo>
                  <a:pt x="343" y="66"/>
                </a:moveTo>
                <a:cubicBezTo>
                  <a:pt x="335" y="66"/>
                  <a:pt x="329" y="72"/>
                  <a:pt x="329" y="81"/>
                </a:cubicBezTo>
                <a:cubicBezTo>
                  <a:pt x="329" y="89"/>
                  <a:pt x="335" y="95"/>
                  <a:pt x="343" y="95"/>
                </a:cubicBezTo>
                <a:cubicBezTo>
                  <a:pt x="352" y="95"/>
                  <a:pt x="358" y="89"/>
                  <a:pt x="358" y="81"/>
                </a:cubicBezTo>
                <a:cubicBezTo>
                  <a:pt x="358" y="72"/>
                  <a:pt x="352" y="66"/>
                  <a:pt x="343" y="66"/>
                </a:cubicBezTo>
                <a:close/>
                <a:moveTo>
                  <a:pt x="343" y="99"/>
                </a:moveTo>
                <a:cubicBezTo>
                  <a:pt x="335" y="99"/>
                  <a:pt x="329" y="105"/>
                  <a:pt x="329" y="114"/>
                </a:cubicBezTo>
                <a:cubicBezTo>
                  <a:pt x="329" y="122"/>
                  <a:pt x="335" y="128"/>
                  <a:pt x="343" y="128"/>
                </a:cubicBezTo>
                <a:cubicBezTo>
                  <a:pt x="352" y="128"/>
                  <a:pt x="358" y="122"/>
                  <a:pt x="358" y="114"/>
                </a:cubicBezTo>
                <a:cubicBezTo>
                  <a:pt x="358" y="105"/>
                  <a:pt x="352" y="99"/>
                  <a:pt x="343" y="99"/>
                </a:cubicBezTo>
                <a:close/>
                <a:moveTo>
                  <a:pt x="343" y="132"/>
                </a:moveTo>
                <a:cubicBezTo>
                  <a:pt x="335" y="132"/>
                  <a:pt x="329" y="138"/>
                  <a:pt x="329" y="147"/>
                </a:cubicBezTo>
                <a:cubicBezTo>
                  <a:pt x="329" y="155"/>
                  <a:pt x="335" y="161"/>
                  <a:pt x="343" y="161"/>
                </a:cubicBezTo>
                <a:cubicBezTo>
                  <a:pt x="352" y="161"/>
                  <a:pt x="358" y="155"/>
                  <a:pt x="358" y="147"/>
                </a:cubicBezTo>
                <a:cubicBezTo>
                  <a:pt x="358" y="138"/>
                  <a:pt x="352" y="132"/>
                  <a:pt x="343" y="132"/>
                </a:cubicBezTo>
                <a:close/>
                <a:moveTo>
                  <a:pt x="343" y="165"/>
                </a:moveTo>
                <a:cubicBezTo>
                  <a:pt x="335" y="165"/>
                  <a:pt x="329" y="171"/>
                  <a:pt x="329" y="179"/>
                </a:cubicBezTo>
                <a:cubicBezTo>
                  <a:pt x="329" y="188"/>
                  <a:pt x="335" y="194"/>
                  <a:pt x="343" y="194"/>
                </a:cubicBezTo>
                <a:cubicBezTo>
                  <a:pt x="352" y="194"/>
                  <a:pt x="358" y="188"/>
                  <a:pt x="358" y="179"/>
                </a:cubicBezTo>
                <a:cubicBezTo>
                  <a:pt x="358" y="171"/>
                  <a:pt x="352" y="165"/>
                  <a:pt x="343" y="165"/>
                </a:cubicBezTo>
                <a:close/>
                <a:moveTo>
                  <a:pt x="343" y="198"/>
                </a:moveTo>
                <a:cubicBezTo>
                  <a:pt x="335" y="198"/>
                  <a:pt x="329" y="204"/>
                  <a:pt x="329" y="212"/>
                </a:cubicBezTo>
                <a:cubicBezTo>
                  <a:pt x="329" y="221"/>
                  <a:pt x="335" y="227"/>
                  <a:pt x="343" y="227"/>
                </a:cubicBezTo>
                <a:cubicBezTo>
                  <a:pt x="352" y="227"/>
                  <a:pt x="358" y="221"/>
                  <a:pt x="358" y="212"/>
                </a:cubicBezTo>
                <a:cubicBezTo>
                  <a:pt x="358" y="204"/>
                  <a:pt x="352" y="198"/>
                  <a:pt x="343" y="198"/>
                </a:cubicBezTo>
                <a:close/>
                <a:moveTo>
                  <a:pt x="343" y="230"/>
                </a:moveTo>
                <a:cubicBezTo>
                  <a:pt x="335" y="230"/>
                  <a:pt x="329" y="237"/>
                  <a:pt x="329" y="245"/>
                </a:cubicBezTo>
                <a:cubicBezTo>
                  <a:pt x="329" y="253"/>
                  <a:pt x="335" y="260"/>
                  <a:pt x="343" y="260"/>
                </a:cubicBezTo>
                <a:cubicBezTo>
                  <a:pt x="352" y="260"/>
                  <a:pt x="358" y="253"/>
                  <a:pt x="358" y="245"/>
                </a:cubicBezTo>
                <a:cubicBezTo>
                  <a:pt x="358" y="237"/>
                  <a:pt x="352" y="230"/>
                  <a:pt x="343" y="230"/>
                </a:cubicBezTo>
                <a:close/>
                <a:moveTo>
                  <a:pt x="343" y="263"/>
                </a:moveTo>
                <a:cubicBezTo>
                  <a:pt x="335" y="263"/>
                  <a:pt x="329" y="270"/>
                  <a:pt x="329" y="278"/>
                </a:cubicBezTo>
                <a:cubicBezTo>
                  <a:pt x="329" y="286"/>
                  <a:pt x="335" y="293"/>
                  <a:pt x="343" y="293"/>
                </a:cubicBezTo>
                <a:cubicBezTo>
                  <a:pt x="352" y="293"/>
                  <a:pt x="358" y="286"/>
                  <a:pt x="358" y="278"/>
                </a:cubicBezTo>
                <a:cubicBezTo>
                  <a:pt x="358" y="270"/>
                  <a:pt x="352" y="263"/>
                  <a:pt x="343" y="263"/>
                </a:cubicBezTo>
                <a:close/>
                <a:moveTo>
                  <a:pt x="343" y="296"/>
                </a:moveTo>
                <a:cubicBezTo>
                  <a:pt x="335" y="296"/>
                  <a:pt x="329" y="303"/>
                  <a:pt x="329" y="311"/>
                </a:cubicBezTo>
                <a:cubicBezTo>
                  <a:pt x="329" y="319"/>
                  <a:pt x="335" y="326"/>
                  <a:pt x="343" y="326"/>
                </a:cubicBezTo>
                <a:cubicBezTo>
                  <a:pt x="352" y="326"/>
                  <a:pt x="358" y="319"/>
                  <a:pt x="358" y="311"/>
                </a:cubicBezTo>
                <a:cubicBezTo>
                  <a:pt x="358" y="303"/>
                  <a:pt x="352" y="296"/>
                  <a:pt x="343" y="296"/>
                </a:cubicBezTo>
                <a:close/>
                <a:moveTo>
                  <a:pt x="343" y="329"/>
                </a:moveTo>
                <a:cubicBezTo>
                  <a:pt x="335" y="329"/>
                  <a:pt x="329" y="336"/>
                  <a:pt x="329" y="344"/>
                </a:cubicBezTo>
                <a:cubicBezTo>
                  <a:pt x="329" y="352"/>
                  <a:pt x="335" y="359"/>
                  <a:pt x="343" y="359"/>
                </a:cubicBezTo>
                <a:cubicBezTo>
                  <a:pt x="352" y="359"/>
                  <a:pt x="358" y="352"/>
                  <a:pt x="358" y="344"/>
                </a:cubicBezTo>
                <a:cubicBezTo>
                  <a:pt x="358" y="336"/>
                  <a:pt x="352" y="329"/>
                  <a:pt x="343" y="329"/>
                </a:cubicBezTo>
                <a:close/>
                <a:moveTo>
                  <a:pt x="343" y="362"/>
                </a:moveTo>
                <a:cubicBezTo>
                  <a:pt x="335" y="362"/>
                  <a:pt x="329" y="369"/>
                  <a:pt x="329" y="377"/>
                </a:cubicBezTo>
                <a:cubicBezTo>
                  <a:pt x="329" y="385"/>
                  <a:pt x="335" y="392"/>
                  <a:pt x="343" y="392"/>
                </a:cubicBezTo>
                <a:cubicBezTo>
                  <a:pt x="352" y="392"/>
                  <a:pt x="358" y="385"/>
                  <a:pt x="358" y="377"/>
                </a:cubicBezTo>
                <a:cubicBezTo>
                  <a:pt x="358" y="369"/>
                  <a:pt x="352" y="362"/>
                  <a:pt x="343" y="362"/>
                </a:cubicBezTo>
                <a:close/>
                <a:moveTo>
                  <a:pt x="343" y="395"/>
                </a:moveTo>
                <a:cubicBezTo>
                  <a:pt x="335" y="395"/>
                  <a:pt x="329" y="402"/>
                  <a:pt x="329" y="410"/>
                </a:cubicBezTo>
                <a:cubicBezTo>
                  <a:pt x="329" y="418"/>
                  <a:pt x="335" y="425"/>
                  <a:pt x="343" y="425"/>
                </a:cubicBezTo>
                <a:cubicBezTo>
                  <a:pt x="352" y="425"/>
                  <a:pt x="358" y="418"/>
                  <a:pt x="358" y="410"/>
                </a:cubicBezTo>
                <a:cubicBezTo>
                  <a:pt x="358" y="402"/>
                  <a:pt x="352" y="395"/>
                  <a:pt x="343" y="395"/>
                </a:cubicBezTo>
                <a:close/>
                <a:moveTo>
                  <a:pt x="343" y="428"/>
                </a:moveTo>
                <a:cubicBezTo>
                  <a:pt x="335" y="428"/>
                  <a:pt x="329" y="435"/>
                  <a:pt x="329" y="443"/>
                </a:cubicBezTo>
                <a:cubicBezTo>
                  <a:pt x="329" y="451"/>
                  <a:pt x="335" y="458"/>
                  <a:pt x="343" y="458"/>
                </a:cubicBezTo>
                <a:cubicBezTo>
                  <a:pt x="352" y="458"/>
                  <a:pt x="358" y="451"/>
                  <a:pt x="358" y="443"/>
                </a:cubicBezTo>
                <a:cubicBezTo>
                  <a:pt x="358" y="435"/>
                  <a:pt x="352" y="428"/>
                  <a:pt x="343" y="428"/>
                </a:cubicBezTo>
                <a:close/>
                <a:moveTo>
                  <a:pt x="343" y="461"/>
                </a:moveTo>
                <a:cubicBezTo>
                  <a:pt x="335" y="461"/>
                  <a:pt x="329" y="468"/>
                  <a:pt x="329" y="476"/>
                </a:cubicBezTo>
                <a:cubicBezTo>
                  <a:pt x="329" y="484"/>
                  <a:pt x="335" y="491"/>
                  <a:pt x="343" y="491"/>
                </a:cubicBezTo>
                <a:cubicBezTo>
                  <a:pt x="352" y="491"/>
                  <a:pt x="358" y="484"/>
                  <a:pt x="358" y="476"/>
                </a:cubicBezTo>
                <a:cubicBezTo>
                  <a:pt x="358" y="468"/>
                  <a:pt x="352" y="461"/>
                  <a:pt x="343" y="461"/>
                </a:cubicBezTo>
                <a:close/>
                <a:moveTo>
                  <a:pt x="343" y="494"/>
                </a:moveTo>
                <a:cubicBezTo>
                  <a:pt x="335" y="494"/>
                  <a:pt x="329" y="500"/>
                  <a:pt x="329" y="509"/>
                </a:cubicBezTo>
                <a:cubicBezTo>
                  <a:pt x="329" y="517"/>
                  <a:pt x="335" y="523"/>
                  <a:pt x="343" y="523"/>
                </a:cubicBezTo>
                <a:cubicBezTo>
                  <a:pt x="352" y="523"/>
                  <a:pt x="358" y="517"/>
                  <a:pt x="358" y="509"/>
                </a:cubicBezTo>
                <a:cubicBezTo>
                  <a:pt x="358" y="500"/>
                  <a:pt x="352" y="494"/>
                  <a:pt x="343" y="494"/>
                </a:cubicBezTo>
                <a:close/>
                <a:moveTo>
                  <a:pt x="343" y="527"/>
                </a:moveTo>
                <a:cubicBezTo>
                  <a:pt x="335" y="527"/>
                  <a:pt x="329" y="533"/>
                  <a:pt x="329" y="542"/>
                </a:cubicBezTo>
                <a:cubicBezTo>
                  <a:pt x="329" y="550"/>
                  <a:pt x="335" y="556"/>
                  <a:pt x="343" y="556"/>
                </a:cubicBezTo>
                <a:cubicBezTo>
                  <a:pt x="352" y="556"/>
                  <a:pt x="358" y="550"/>
                  <a:pt x="358" y="542"/>
                </a:cubicBezTo>
                <a:cubicBezTo>
                  <a:pt x="358" y="533"/>
                  <a:pt x="352" y="527"/>
                  <a:pt x="343" y="527"/>
                </a:cubicBezTo>
                <a:close/>
                <a:moveTo>
                  <a:pt x="343" y="560"/>
                </a:moveTo>
                <a:cubicBezTo>
                  <a:pt x="335" y="560"/>
                  <a:pt x="329" y="566"/>
                  <a:pt x="329" y="574"/>
                </a:cubicBezTo>
                <a:cubicBezTo>
                  <a:pt x="329" y="583"/>
                  <a:pt x="335" y="589"/>
                  <a:pt x="343" y="589"/>
                </a:cubicBezTo>
                <a:cubicBezTo>
                  <a:pt x="352" y="589"/>
                  <a:pt x="358" y="583"/>
                  <a:pt x="358" y="574"/>
                </a:cubicBezTo>
                <a:cubicBezTo>
                  <a:pt x="358" y="566"/>
                  <a:pt x="352" y="560"/>
                  <a:pt x="343" y="560"/>
                </a:cubicBezTo>
                <a:close/>
                <a:moveTo>
                  <a:pt x="343" y="593"/>
                </a:moveTo>
                <a:cubicBezTo>
                  <a:pt x="335" y="593"/>
                  <a:pt x="329" y="599"/>
                  <a:pt x="329" y="607"/>
                </a:cubicBezTo>
                <a:cubicBezTo>
                  <a:pt x="329" y="616"/>
                  <a:pt x="335" y="622"/>
                  <a:pt x="343" y="622"/>
                </a:cubicBezTo>
                <a:cubicBezTo>
                  <a:pt x="352" y="622"/>
                  <a:pt x="358" y="616"/>
                  <a:pt x="358" y="607"/>
                </a:cubicBezTo>
                <a:cubicBezTo>
                  <a:pt x="358" y="599"/>
                  <a:pt x="352" y="593"/>
                  <a:pt x="343" y="593"/>
                </a:cubicBezTo>
                <a:close/>
                <a:moveTo>
                  <a:pt x="343" y="625"/>
                </a:moveTo>
                <a:cubicBezTo>
                  <a:pt x="335" y="625"/>
                  <a:pt x="329" y="632"/>
                  <a:pt x="329" y="640"/>
                </a:cubicBezTo>
                <a:cubicBezTo>
                  <a:pt x="329" y="648"/>
                  <a:pt x="335" y="655"/>
                  <a:pt x="343" y="655"/>
                </a:cubicBezTo>
                <a:cubicBezTo>
                  <a:pt x="352" y="655"/>
                  <a:pt x="358" y="648"/>
                  <a:pt x="358" y="640"/>
                </a:cubicBezTo>
                <a:cubicBezTo>
                  <a:pt x="358" y="632"/>
                  <a:pt x="352" y="625"/>
                  <a:pt x="343" y="625"/>
                </a:cubicBezTo>
                <a:close/>
                <a:moveTo>
                  <a:pt x="343" y="658"/>
                </a:moveTo>
                <a:cubicBezTo>
                  <a:pt x="335" y="658"/>
                  <a:pt x="329" y="665"/>
                  <a:pt x="329" y="673"/>
                </a:cubicBezTo>
                <a:cubicBezTo>
                  <a:pt x="329" y="681"/>
                  <a:pt x="335" y="688"/>
                  <a:pt x="343" y="688"/>
                </a:cubicBezTo>
                <a:cubicBezTo>
                  <a:pt x="352" y="688"/>
                  <a:pt x="358" y="681"/>
                  <a:pt x="358" y="673"/>
                </a:cubicBezTo>
                <a:cubicBezTo>
                  <a:pt x="358" y="665"/>
                  <a:pt x="352" y="658"/>
                  <a:pt x="343" y="658"/>
                </a:cubicBezTo>
                <a:close/>
                <a:moveTo>
                  <a:pt x="343" y="691"/>
                </a:moveTo>
                <a:cubicBezTo>
                  <a:pt x="335" y="691"/>
                  <a:pt x="329" y="698"/>
                  <a:pt x="329" y="706"/>
                </a:cubicBezTo>
                <a:cubicBezTo>
                  <a:pt x="329" y="714"/>
                  <a:pt x="335" y="721"/>
                  <a:pt x="343" y="721"/>
                </a:cubicBezTo>
                <a:cubicBezTo>
                  <a:pt x="352" y="721"/>
                  <a:pt x="358" y="714"/>
                  <a:pt x="358" y="706"/>
                </a:cubicBezTo>
                <a:cubicBezTo>
                  <a:pt x="358" y="698"/>
                  <a:pt x="352" y="691"/>
                  <a:pt x="343" y="691"/>
                </a:cubicBezTo>
                <a:close/>
                <a:moveTo>
                  <a:pt x="343" y="724"/>
                </a:moveTo>
                <a:cubicBezTo>
                  <a:pt x="335" y="724"/>
                  <a:pt x="329" y="731"/>
                  <a:pt x="329" y="739"/>
                </a:cubicBezTo>
                <a:cubicBezTo>
                  <a:pt x="329" y="747"/>
                  <a:pt x="335" y="754"/>
                  <a:pt x="343" y="754"/>
                </a:cubicBezTo>
                <a:cubicBezTo>
                  <a:pt x="352" y="754"/>
                  <a:pt x="358" y="747"/>
                  <a:pt x="358" y="739"/>
                </a:cubicBezTo>
                <a:cubicBezTo>
                  <a:pt x="358" y="731"/>
                  <a:pt x="352" y="724"/>
                  <a:pt x="343" y="724"/>
                </a:cubicBezTo>
                <a:close/>
                <a:moveTo>
                  <a:pt x="343" y="757"/>
                </a:moveTo>
                <a:cubicBezTo>
                  <a:pt x="335" y="757"/>
                  <a:pt x="329" y="764"/>
                  <a:pt x="329" y="772"/>
                </a:cubicBezTo>
                <a:cubicBezTo>
                  <a:pt x="329" y="780"/>
                  <a:pt x="335" y="787"/>
                  <a:pt x="343" y="787"/>
                </a:cubicBezTo>
                <a:cubicBezTo>
                  <a:pt x="352" y="787"/>
                  <a:pt x="358" y="780"/>
                  <a:pt x="358" y="772"/>
                </a:cubicBezTo>
                <a:cubicBezTo>
                  <a:pt x="358" y="764"/>
                  <a:pt x="352" y="757"/>
                  <a:pt x="343" y="757"/>
                </a:cubicBezTo>
                <a:close/>
                <a:moveTo>
                  <a:pt x="343" y="790"/>
                </a:moveTo>
                <a:cubicBezTo>
                  <a:pt x="335" y="790"/>
                  <a:pt x="329" y="797"/>
                  <a:pt x="329" y="805"/>
                </a:cubicBezTo>
                <a:cubicBezTo>
                  <a:pt x="329" y="813"/>
                  <a:pt x="335" y="820"/>
                  <a:pt x="343" y="820"/>
                </a:cubicBezTo>
                <a:cubicBezTo>
                  <a:pt x="352" y="820"/>
                  <a:pt x="358" y="813"/>
                  <a:pt x="358" y="805"/>
                </a:cubicBezTo>
                <a:cubicBezTo>
                  <a:pt x="358" y="797"/>
                  <a:pt x="352" y="790"/>
                  <a:pt x="343" y="790"/>
                </a:cubicBezTo>
                <a:close/>
                <a:moveTo>
                  <a:pt x="343" y="823"/>
                </a:moveTo>
                <a:cubicBezTo>
                  <a:pt x="335" y="823"/>
                  <a:pt x="329" y="830"/>
                  <a:pt x="329" y="838"/>
                </a:cubicBezTo>
                <a:cubicBezTo>
                  <a:pt x="329" y="846"/>
                  <a:pt x="335" y="853"/>
                  <a:pt x="343" y="853"/>
                </a:cubicBezTo>
                <a:cubicBezTo>
                  <a:pt x="352" y="853"/>
                  <a:pt x="358" y="846"/>
                  <a:pt x="358" y="838"/>
                </a:cubicBezTo>
                <a:cubicBezTo>
                  <a:pt x="358" y="830"/>
                  <a:pt x="352" y="823"/>
                  <a:pt x="343" y="823"/>
                </a:cubicBezTo>
                <a:close/>
                <a:moveTo>
                  <a:pt x="343" y="856"/>
                </a:moveTo>
                <a:cubicBezTo>
                  <a:pt x="335" y="856"/>
                  <a:pt x="329" y="863"/>
                  <a:pt x="329" y="871"/>
                </a:cubicBezTo>
                <a:cubicBezTo>
                  <a:pt x="329" y="879"/>
                  <a:pt x="335" y="886"/>
                  <a:pt x="343" y="886"/>
                </a:cubicBezTo>
                <a:cubicBezTo>
                  <a:pt x="352" y="886"/>
                  <a:pt x="358" y="879"/>
                  <a:pt x="358" y="871"/>
                </a:cubicBezTo>
                <a:cubicBezTo>
                  <a:pt x="358" y="863"/>
                  <a:pt x="352" y="856"/>
                  <a:pt x="343" y="856"/>
                </a:cubicBezTo>
                <a:close/>
                <a:moveTo>
                  <a:pt x="343" y="889"/>
                </a:moveTo>
                <a:cubicBezTo>
                  <a:pt x="335" y="889"/>
                  <a:pt x="329" y="895"/>
                  <a:pt x="329" y="904"/>
                </a:cubicBezTo>
                <a:cubicBezTo>
                  <a:pt x="329" y="912"/>
                  <a:pt x="335" y="918"/>
                  <a:pt x="343" y="918"/>
                </a:cubicBezTo>
                <a:cubicBezTo>
                  <a:pt x="352" y="918"/>
                  <a:pt x="358" y="912"/>
                  <a:pt x="358" y="904"/>
                </a:cubicBezTo>
                <a:cubicBezTo>
                  <a:pt x="358" y="895"/>
                  <a:pt x="352" y="889"/>
                  <a:pt x="343" y="889"/>
                </a:cubicBezTo>
                <a:close/>
                <a:moveTo>
                  <a:pt x="343" y="922"/>
                </a:moveTo>
                <a:cubicBezTo>
                  <a:pt x="335" y="922"/>
                  <a:pt x="329" y="928"/>
                  <a:pt x="329" y="937"/>
                </a:cubicBezTo>
                <a:cubicBezTo>
                  <a:pt x="329" y="945"/>
                  <a:pt x="335" y="951"/>
                  <a:pt x="343" y="951"/>
                </a:cubicBezTo>
                <a:cubicBezTo>
                  <a:pt x="352" y="951"/>
                  <a:pt x="358" y="945"/>
                  <a:pt x="358" y="937"/>
                </a:cubicBezTo>
                <a:cubicBezTo>
                  <a:pt x="358" y="928"/>
                  <a:pt x="352" y="922"/>
                  <a:pt x="343" y="922"/>
                </a:cubicBezTo>
                <a:close/>
                <a:moveTo>
                  <a:pt x="343" y="955"/>
                </a:moveTo>
                <a:cubicBezTo>
                  <a:pt x="335" y="955"/>
                  <a:pt x="329" y="961"/>
                  <a:pt x="329" y="970"/>
                </a:cubicBezTo>
                <a:cubicBezTo>
                  <a:pt x="329" y="978"/>
                  <a:pt x="335" y="984"/>
                  <a:pt x="343" y="984"/>
                </a:cubicBezTo>
                <a:cubicBezTo>
                  <a:pt x="352" y="984"/>
                  <a:pt x="358" y="978"/>
                  <a:pt x="358" y="970"/>
                </a:cubicBezTo>
                <a:cubicBezTo>
                  <a:pt x="358" y="961"/>
                  <a:pt x="352" y="955"/>
                  <a:pt x="343" y="955"/>
                </a:cubicBezTo>
                <a:close/>
                <a:moveTo>
                  <a:pt x="343" y="988"/>
                </a:moveTo>
                <a:cubicBezTo>
                  <a:pt x="335" y="988"/>
                  <a:pt x="329" y="994"/>
                  <a:pt x="329" y="1002"/>
                </a:cubicBezTo>
                <a:cubicBezTo>
                  <a:pt x="329" y="1011"/>
                  <a:pt x="335" y="1017"/>
                  <a:pt x="343" y="1017"/>
                </a:cubicBezTo>
                <a:cubicBezTo>
                  <a:pt x="352" y="1017"/>
                  <a:pt x="358" y="1011"/>
                  <a:pt x="358" y="1002"/>
                </a:cubicBezTo>
                <a:cubicBezTo>
                  <a:pt x="358" y="994"/>
                  <a:pt x="352" y="988"/>
                  <a:pt x="343" y="988"/>
                </a:cubicBezTo>
                <a:close/>
                <a:moveTo>
                  <a:pt x="343" y="1021"/>
                </a:moveTo>
                <a:cubicBezTo>
                  <a:pt x="335" y="1021"/>
                  <a:pt x="329" y="1027"/>
                  <a:pt x="329" y="1035"/>
                </a:cubicBezTo>
                <a:cubicBezTo>
                  <a:pt x="329" y="1044"/>
                  <a:pt x="335" y="1050"/>
                  <a:pt x="343" y="1050"/>
                </a:cubicBezTo>
                <a:cubicBezTo>
                  <a:pt x="352" y="1050"/>
                  <a:pt x="358" y="1044"/>
                  <a:pt x="358" y="1035"/>
                </a:cubicBezTo>
                <a:cubicBezTo>
                  <a:pt x="358" y="1027"/>
                  <a:pt x="352" y="1021"/>
                  <a:pt x="343" y="1021"/>
                </a:cubicBezTo>
                <a:close/>
                <a:moveTo>
                  <a:pt x="343" y="1053"/>
                </a:moveTo>
                <a:cubicBezTo>
                  <a:pt x="335" y="1053"/>
                  <a:pt x="329" y="1060"/>
                  <a:pt x="329" y="1068"/>
                </a:cubicBezTo>
                <a:cubicBezTo>
                  <a:pt x="329" y="1076"/>
                  <a:pt x="335" y="1083"/>
                  <a:pt x="343" y="1083"/>
                </a:cubicBezTo>
                <a:cubicBezTo>
                  <a:pt x="352" y="1083"/>
                  <a:pt x="358" y="1076"/>
                  <a:pt x="358" y="1068"/>
                </a:cubicBezTo>
                <a:cubicBezTo>
                  <a:pt x="358" y="1060"/>
                  <a:pt x="352" y="1053"/>
                  <a:pt x="343" y="1053"/>
                </a:cubicBezTo>
                <a:close/>
                <a:moveTo>
                  <a:pt x="343" y="1086"/>
                </a:moveTo>
                <a:cubicBezTo>
                  <a:pt x="335" y="1086"/>
                  <a:pt x="329" y="1093"/>
                  <a:pt x="329" y="1101"/>
                </a:cubicBezTo>
                <a:cubicBezTo>
                  <a:pt x="329" y="1109"/>
                  <a:pt x="335" y="1116"/>
                  <a:pt x="343" y="1116"/>
                </a:cubicBezTo>
                <a:cubicBezTo>
                  <a:pt x="352" y="1116"/>
                  <a:pt x="358" y="1109"/>
                  <a:pt x="358" y="1101"/>
                </a:cubicBezTo>
                <a:cubicBezTo>
                  <a:pt x="358" y="1093"/>
                  <a:pt x="352" y="1086"/>
                  <a:pt x="343" y="1086"/>
                </a:cubicBezTo>
                <a:close/>
                <a:moveTo>
                  <a:pt x="343" y="1119"/>
                </a:moveTo>
                <a:cubicBezTo>
                  <a:pt x="335" y="1119"/>
                  <a:pt x="329" y="1126"/>
                  <a:pt x="329" y="1134"/>
                </a:cubicBezTo>
                <a:cubicBezTo>
                  <a:pt x="329" y="1142"/>
                  <a:pt x="335" y="1149"/>
                  <a:pt x="343" y="1149"/>
                </a:cubicBezTo>
                <a:cubicBezTo>
                  <a:pt x="352" y="1149"/>
                  <a:pt x="358" y="1142"/>
                  <a:pt x="358" y="1134"/>
                </a:cubicBezTo>
                <a:cubicBezTo>
                  <a:pt x="358" y="1126"/>
                  <a:pt x="352" y="1119"/>
                  <a:pt x="343" y="1119"/>
                </a:cubicBezTo>
                <a:close/>
                <a:moveTo>
                  <a:pt x="343" y="1152"/>
                </a:moveTo>
                <a:cubicBezTo>
                  <a:pt x="335" y="1152"/>
                  <a:pt x="329" y="1159"/>
                  <a:pt x="329" y="1167"/>
                </a:cubicBezTo>
                <a:cubicBezTo>
                  <a:pt x="329" y="1175"/>
                  <a:pt x="335" y="1182"/>
                  <a:pt x="343" y="1182"/>
                </a:cubicBezTo>
                <a:cubicBezTo>
                  <a:pt x="352" y="1182"/>
                  <a:pt x="358" y="1175"/>
                  <a:pt x="358" y="1167"/>
                </a:cubicBezTo>
                <a:cubicBezTo>
                  <a:pt x="358" y="1159"/>
                  <a:pt x="352" y="1152"/>
                  <a:pt x="343" y="1152"/>
                </a:cubicBezTo>
                <a:close/>
                <a:moveTo>
                  <a:pt x="343" y="1185"/>
                </a:moveTo>
                <a:cubicBezTo>
                  <a:pt x="335" y="1185"/>
                  <a:pt x="329" y="1192"/>
                  <a:pt x="329" y="1200"/>
                </a:cubicBezTo>
                <a:cubicBezTo>
                  <a:pt x="329" y="1208"/>
                  <a:pt x="335" y="1215"/>
                  <a:pt x="343" y="1215"/>
                </a:cubicBezTo>
                <a:cubicBezTo>
                  <a:pt x="352" y="1215"/>
                  <a:pt x="358" y="1208"/>
                  <a:pt x="358" y="1200"/>
                </a:cubicBezTo>
                <a:cubicBezTo>
                  <a:pt x="358" y="1192"/>
                  <a:pt x="352" y="1185"/>
                  <a:pt x="343" y="1185"/>
                </a:cubicBezTo>
                <a:close/>
                <a:moveTo>
                  <a:pt x="343" y="1218"/>
                </a:moveTo>
                <a:cubicBezTo>
                  <a:pt x="335" y="1218"/>
                  <a:pt x="329" y="1225"/>
                  <a:pt x="329" y="1233"/>
                </a:cubicBezTo>
                <a:cubicBezTo>
                  <a:pt x="329" y="1241"/>
                  <a:pt x="335" y="1248"/>
                  <a:pt x="343" y="1248"/>
                </a:cubicBezTo>
                <a:cubicBezTo>
                  <a:pt x="352" y="1248"/>
                  <a:pt x="358" y="1241"/>
                  <a:pt x="358" y="1233"/>
                </a:cubicBezTo>
                <a:cubicBezTo>
                  <a:pt x="358" y="1225"/>
                  <a:pt x="352" y="1218"/>
                  <a:pt x="343" y="1218"/>
                </a:cubicBezTo>
                <a:close/>
                <a:moveTo>
                  <a:pt x="343" y="1251"/>
                </a:moveTo>
                <a:cubicBezTo>
                  <a:pt x="335" y="1251"/>
                  <a:pt x="329" y="1258"/>
                  <a:pt x="329" y="1266"/>
                </a:cubicBezTo>
                <a:cubicBezTo>
                  <a:pt x="329" y="1274"/>
                  <a:pt x="335" y="1281"/>
                  <a:pt x="343" y="1281"/>
                </a:cubicBezTo>
                <a:cubicBezTo>
                  <a:pt x="352" y="1281"/>
                  <a:pt x="358" y="1274"/>
                  <a:pt x="358" y="1266"/>
                </a:cubicBezTo>
                <a:cubicBezTo>
                  <a:pt x="358" y="1258"/>
                  <a:pt x="352" y="1251"/>
                  <a:pt x="343" y="1251"/>
                </a:cubicBezTo>
                <a:close/>
                <a:moveTo>
                  <a:pt x="343" y="1284"/>
                </a:moveTo>
                <a:cubicBezTo>
                  <a:pt x="335" y="1284"/>
                  <a:pt x="329" y="1291"/>
                  <a:pt x="329" y="1299"/>
                </a:cubicBezTo>
                <a:cubicBezTo>
                  <a:pt x="329" y="1307"/>
                  <a:pt x="335" y="1314"/>
                  <a:pt x="343" y="1314"/>
                </a:cubicBezTo>
                <a:cubicBezTo>
                  <a:pt x="352" y="1314"/>
                  <a:pt x="358" y="1307"/>
                  <a:pt x="358" y="1299"/>
                </a:cubicBezTo>
                <a:cubicBezTo>
                  <a:pt x="358" y="1291"/>
                  <a:pt x="352" y="1284"/>
                  <a:pt x="343" y="1284"/>
                </a:cubicBezTo>
                <a:close/>
                <a:moveTo>
                  <a:pt x="343" y="1317"/>
                </a:moveTo>
                <a:cubicBezTo>
                  <a:pt x="335" y="1317"/>
                  <a:pt x="329" y="1323"/>
                  <a:pt x="329" y="1332"/>
                </a:cubicBezTo>
                <a:cubicBezTo>
                  <a:pt x="329" y="1340"/>
                  <a:pt x="335" y="1346"/>
                  <a:pt x="343" y="1346"/>
                </a:cubicBezTo>
                <a:cubicBezTo>
                  <a:pt x="352" y="1346"/>
                  <a:pt x="358" y="1340"/>
                  <a:pt x="358" y="1332"/>
                </a:cubicBezTo>
                <a:cubicBezTo>
                  <a:pt x="358" y="1323"/>
                  <a:pt x="352" y="1317"/>
                  <a:pt x="343" y="1317"/>
                </a:cubicBezTo>
                <a:close/>
                <a:moveTo>
                  <a:pt x="343" y="1350"/>
                </a:moveTo>
                <a:cubicBezTo>
                  <a:pt x="335" y="1350"/>
                  <a:pt x="329" y="1356"/>
                  <a:pt x="329" y="1365"/>
                </a:cubicBezTo>
                <a:cubicBezTo>
                  <a:pt x="329" y="1373"/>
                  <a:pt x="335" y="1379"/>
                  <a:pt x="343" y="1379"/>
                </a:cubicBezTo>
                <a:cubicBezTo>
                  <a:pt x="352" y="1379"/>
                  <a:pt x="358" y="1373"/>
                  <a:pt x="358" y="1365"/>
                </a:cubicBezTo>
                <a:cubicBezTo>
                  <a:pt x="358" y="1356"/>
                  <a:pt x="352" y="1350"/>
                  <a:pt x="343" y="1350"/>
                </a:cubicBezTo>
                <a:close/>
                <a:moveTo>
                  <a:pt x="343" y="1383"/>
                </a:moveTo>
                <a:cubicBezTo>
                  <a:pt x="335" y="1383"/>
                  <a:pt x="329" y="1389"/>
                  <a:pt x="329" y="1397"/>
                </a:cubicBezTo>
                <a:cubicBezTo>
                  <a:pt x="329" y="1406"/>
                  <a:pt x="335" y="1412"/>
                  <a:pt x="343" y="1412"/>
                </a:cubicBezTo>
                <a:cubicBezTo>
                  <a:pt x="352" y="1412"/>
                  <a:pt x="358" y="1406"/>
                  <a:pt x="358" y="1397"/>
                </a:cubicBezTo>
                <a:cubicBezTo>
                  <a:pt x="358" y="1389"/>
                  <a:pt x="352" y="1383"/>
                  <a:pt x="343" y="1383"/>
                </a:cubicBezTo>
                <a:close/>
                <a:moveTo>
                  <a:pt x="343" y="1416"/>
                </a:moveTo>
                <a:cubicBezTo>
                  <a:pt x="335" y="1416"/>
                  <a:pt x="329" y="1422"/>
                  <a:pt x="329" y="1430"/>
                </a:cubicBezTo>
                <a:cubicBezTo>
                  <a:pt x="329" y="1439"/>
                  <a:pt x="335" y="1445"/>
                  <a:pt x="343" y="1445"/>
                </a:cubicBezTo>
                <a:cubicBezTo>
                  <a:pt x="352" y="1445"/>
                  <a:pt x="358" y="1439"/>
                  <a:pt x="358" y="1430"/>
                </a:cubicBezTo>
                <a:cubicBezTo>
                  <a:pt x="358" y="1422"/>
                  <a:pt x="352" y="1416"/>
                  <a:pt x="343" y="1416"/>
                </a:cubicBezTo>
                <a:close/>
                <a:moveTo>
                  <a:pt x="376" y="0"/>
                </a:moveTo>
                <a:cubicBezTo>
                  <a:pt x="368" y="0"/>
                  <a:pt x="361" y="7"/>
                  <a:pt x="361" y="15"/>
                </a:cubicBezTo>
                <a:cubicBezTo>
                  <a:pt x="361" y="23"/>
                  <a:pt x="368" y="30"/>
                  <a:pt x="376" y="30"/>
                </a:cubicBezTo>
                <a:cubicBezTo>
                  <a:pt x="384" y="30"/>
                  <a:pt x="391" y="23"/>
                  <a:pt x="391" y="15"/>
                </a:cubicBezTo>
                <a:cubicBezTo>
                  <a:pt x="391" y="7"/>
                  <a:pt x="384" y="0"/>
                  <a:pt x="376" y="0"/>
                </a:cubicBezTo>
                <a:close/>
                <a:moveTo>
                  <a:pt x="376" y="33"/>
                </a:moveTo>
                <a:cubicBezTo>
                  <a:pt x="368" y="33"/>
                  <a:pt x="361" y="40"/>
                  <a:pt x="361" y="48"/>
                </a:cubicBezTo>
                <a:cubicBezTo>
                  <a:pt x="361" y="56"/>
                  <a:pt x="368" y="63"/>
                  <a:pt x="376" y="63"/>
                </a:cubicBezTo>
                <a:cubicBezTo>
                  <a:pt x="384" y="63"/>
                  <a:pt x="391" y="56"/>
                  <a:pt x="391" y="48"/>
                </a:cubicBezTo>
                <a:cubicBezTo>
                  <a:pt x="391" y="40"/>
                  <a:pt x="384" y="33"/>
                  <a:pt x="376" y="33"/>
                </a:cubicBezTo>
                <a:close/>
                <a:moveTo>
                  <a:pt x="376" y="66"/>
                </a:moveTo>
                <a:cubicBezTo>
                  <a:pt x="368" y="66"/>
                  <a:pt x="361" y="72"/>
                  <a:pt x="361" y="81"/>
                </a:cubicBezTo>
                <a:cubicBezTo>
                  <a:pt x="361" y="89"/>
                  <a:pt x="368" y="95"/>
                  <a:pt x="376" y="95"/>
                </a:cubicBezTo>
                <a:cubicBezTo>
                  <a:pt x="384" y="95"/>
                  <a:pt x="391" y="89"/>
                  <a:pt x="391" y="81"/>
                </a:cubicBezTo>
                <a:cubicBezTo>
                  <a:pt x="391" y="72"/>
                  <a:pt x="384" y="66"/>
                  <a:pt x="376" y="66"/>
                </a:cubicBezTo>
                <a:close/>
                <a:moveTo>
                  <a:pt x="376" y="99"/>
                </a:moveTo>
                <a:cubicBezTo>
                  <a:pt x="368" y="99"/>
                  <a:pt x="361" y="105"/>
                  <a:pt x="361" y="114"/>
                </a:cubicBezTo>
                <a:cubicBezTo>
                  <a:pt x="361" y="122"/>
                  <a:pt x="368" y="128"/>
                  <a:pt x="376" y="128"/>
                </a:cubicBezTo>
                <a:cubicBezTo>
                  <a:pt x="384" y="128"/>
                  <a:pt x="391" y="122"/>
                  <a:pt x="391" y="114"/>
                </a:cubicBezTo>
                <a:cubicBezTo>
                  <a:pt x="391" y="105"/>
                  <a:pt x="384" y="99"/>
                  <a:pt x="376" y="99"/>
                </a:cubicBezTo>
                <a:close/>
                <a:moveTo>
                  <a:pt x="376" y="132"/>
                </a:moveTo>
                <a:cubicBezTo>
                  <a:pt x="368" y="132"/>
                  <a:pt x="361" y="138"/>
                  <a:pt x="361" y="147"/>
                </a:cubicBezTo>
                <a:cubicBezTo>
                  <a:pt x="361" y="155"/>
                  <a:pt x="368" y="161"/>
                  <a:pt x="376" y="161"/>
                </a:cubicBezTo>
                <a:cubicBezTo>
                  <a:pt x="384" y="161"/>
                  <a:pt x="391" y="155"/>
                  <a:pt x="391" y="147"/>
                </a:cubicBezTo>
                <a:cubicBezTo>
                  <a:pt x="391" y="138"/>
                  <a:pt x="384" y="132"/>
                  <a:pt x="376" y="132"/>
                </a:cubicBezTo>
                <a:close/>
                <a:moveTo>
                  <a:pt x="376" y="165"/>
                </a:moveTo>
                <a:cubicBezTo>
                  <a:pt x="368" y="165"/>
                  <a:pt x="361" y="171"/>
                  <a:pt x="361" y="179"/>
                </a:cubicBezTo>
                <a:cubicBezTo>
                  <a:pt x="361" y="188"/>
                  <a:pt x="368" y="194"/>
                  <a:pt x="376" y="194"/>
                </a:cubicBezTo>
                <a:cubicBezTo>
                  <a:pt x="384" y="194"/>
                  <a:pt x="391" y="188"/>
                  <a:pt x="391" y="179"/>
                </a:cubicBezTo>
                <a:cubicBezTo>
                  <a:pt x="391" y="171"/>
                  <a:pt x="384" y="165"/>
                  <a:pt x="376" y="165"/>
                </a:cubicBezTo>
                <a:close/>
                <a:moveTo>
                  <a:pt x="376" y="198"/>
                </a:moveTo>
                <a:cubicBezTo>
                  <a:pt x="368" y="198"/>
                  <a:pt x="361" y="204"/>
                  <a:pt x="361" y="212"/>
                </a:cubicBezTo>
                <a:cubicBezTo>
                  <a:pt x="361" y="221"/>
                  <a:pt x="368" y="227"/>
                  <a:pt x="376" y="227"/>
                </a:cubicBezTo>
                <a:cubicBezTo>
                  <a:pt x="384" y="227"/>
                  <a:pt x="391" y="221"/>
                  <a:pt x="391" y="212"/>
                </a:cubicBezTo>
                <a:cubicBezTo>
                  <a:pt x="391" y="204"/>
                  <a:pt x="384" y="198"/>
                  <a:pt x="376" y="198"/>
                </a:cubicBezTo>
                <a:close/>
                <a:moveTo>
                  <a:pt x="376" y="230"/>
                </a:moveTo>
                <a:cubicBezTo>
                  <a:pt x="368" y="230"/>
                  <a:pt x="361" y="237"/>
                  <a:pt x="361" y="245"/>
                </a:cubicBezTo>
                <a:cubicBezTo>
                  <a:pt x="361" y="253"/>
                  <a:pt x="368" y="260"/>
                  <a:pt x="376" y="260"/>
                </a:cubicBezTo>
                <a:cubicBezTo>
                  <a:pt x="384" y="260"/>
                  <a:pt x="391" y="253"/>
                  <a:pt x="391" y="245"/>
                </a:cubicBezTo>
                <a:cubicBezTo>
                  <a:pt x="391" y="237"/>
                  <a:pt x="384" y="230"/>
                  <a:pt x="376" y="230"/>
                </a:cubicBezTo>
                <a:close/>
                <a:moveTo>
                  <a:pt x="376" y="263"/>
                </a:moveTo>
                <a:cubicBezTo>
                  <a:pt x="368" y="263"/>
                  <a:pt x="361" y="270"/>
                  <a:pt x="361" y="278"/>
                </a:cubicBezTo>
                <a:cubicBezTo>
                  <a:pt x="361" y="286"/>
                  <a:pt x="368" y="293"/>
                  <a:pt x="376" y="293"/>
                </a:cubicBezTo>
                <a:cubicBezTo>
                  <a:pt x="384" y="293"/>
                  <a:pt x="391" y="286"/>
                  <a:pt x="391" y="278"/>
                </a:cubicBezTo>
                <a:cubicBezTo>
                  <a:pt x="391" y="270"/>
                  <a:pt x="384" y="263"/>
                  <a:pt x="376" y="263"/>
                </a:cubicBezTo>
                <a:close/>
                <a:moveTo>
                  <a:pt x="376" y="296"/>
                </a:moveTo>
                <a:cubicBezTo>
                  <a:pt x="368" y="296"/>
                  <a:pt x="361" y="303"/>
                  <a:pt x="361" y="311"/>
                </a:cubicBezTo>
                <a:cubicBezTo>
                  <a:pt x="361" y="319"/>
                  <a:pt x="368" y="326"/>
                  <a:pt x="376" y="326"/>
                </a:cubicBezTo>
                <a:cubicBezTo>
                  <a:pt x="384" y="326"/>
                  <a:pt x="391" y="319"/>
                  <a:pt x="391" y="311"/>
                </a:cubicBezTo>
                <a:cubicBezTo>
                  <a:pt x="391" y="303"/>
                  <a:pt x="384" y="296"/>
                  <a:pt x="376" y="296"/>
                </a:cubicBezTo>
                <a:close/>
                <a:moveTo>
                  <a:pt x="376" y="329"/>
                </a:moveTo>
                <a:cubicBezTo>
                  <a:pt x="368" y="329"/>
                  <a:pt x="361" y="336"/>
                  <a:pt x="361" y="344"/>
                </a:cubicBezTo>
                <a:cubicBezTo>
                  <a:pt x="361" y="352"/>
                  <a:pt x="368" y="359"/>
                  <a:pt x="376" y="359"/>
                </a:cubicBezTo>
                <a:cubicBezTo>
                  <a:pt x="384" y="359"/>
                  <a:pt x="391" y="352"/>
                  <a:pt x="391" y="344"/>
                </a:cubicBezTo>
                <a:cubicBezTo>
                  <a:pt x="391" y="336"/>
                  <a:pt x="384" y="329"/>
                  <a:pt x="376" y="329"/>
                </a:cubicBezTo>
                <a:close/>
                <a:moveTo>
                  <a:pt x="376" y="362"/>
                </a:moveTo>
                <a:cubicBezTo>
                  <a:pt x="368" y="362"/>
                  <a:pt x="361" y="369"/>
                  <a:pt x="361" y="377"/>
                </a:cubicBezTo>
                <a:cubicBezTo>
                  <a:pt x="361" y="385"/>
                  <a:pt x="368" y="392"/>
                  <a:pt x="376" y="392"/>
                </a:cubicBezTo>
                <a:cubicBezTo>
                  <a:pt x="384" y="392"/>
                  <a:pt x="391" y="385"/>
                  <a:pt x="391" y="377"/>
                </a:cubicBezTo>
                <a:cubicBezTo>
                  <a:pt x="391" y="369"/>
                  <a:pt x="384" y="362"/>
                  <a:pt x="376" y="362"/>
                </a:cubicBezTo>
                <a:close/>
                <a:moveTo>
                  <a:pt x="376" y="395"/>
                </a:moveTo>
                <a:cubicBezTo>
                  <a:pt x="368" y="395"/>
                  <a:pt x="361" y="402"/>
                  <a:pt x="361" y="410"/>
                </a:cubicBezTo>
                <a:cubicBezTo>
                  <a:pt x="361" y="418"/>
                  <a:pt x="368" y="425"/>
                  <a:pt x="376" y="425"/>
                </a:cubicBezTo>
                <a:cubicBezTo>
                  <a:pt x="384" y="425"/>
                  <a:pt x="391" y="418"/>
                  <a:pt x="391" y="410"/>
                </a:cubicBezTo>
                <a:cubicBezTo>
                  <a:pt x="391" y="402"/>
                  <a:pt x="384" y="395"/>
                  <a:pt x="376" y="395"/>
                </a:cubicBezTo>
                <a:close/>
                <a:moveTo>
                  <a:pt x="376" y="428"/>
                </a:moveTo>
                <a:cubicBezTo>
                  <a:pt x="368" y="428"/>
                  <a:pt x="361" y="435"/>
                  <a:pt x="361" y="443"/>
                </a:cubicBezTo>
                <a:cubicBezTo>
                  <a:pt x="361" y="451"/>
                  <a:pt x="368" y="458"/>
                  <a:pt x="376" y="458"/>
                </a:cubicBezTo>
                <a:cubicBezTo>
                  <a:pt x="384" y="458"/>
                  <a:pt x="391" y="451"/>
                  <a:pt x="391" y="443"/>
                </a:cubicBezTo>
                <a:cubicBezTo>
                  <a:pt x="391" y="435"/>
                  <a:pt x="384" y="428"/>
                  <a:pt x="376" y="428"/>
                </a:cubicBezTo>
                <a:close/>
                <a:moveTo>
                  <a:pt x="376" y="461"/>
                </a:moveTo>
                <a:cubicBezTo>
                  <a:pt x="368" y="461"/>
                  <a:pt x="361" y="468"/>
                  <a:pt x="361" y="476"/>
                </a:cubicBezTo>
                <a:cubicBezTo>
                  <a:pt x="361" y="484"/>
                  <a:pt x="368" y="491"/>
                  <a:pt x="376" y="491"/>
                </a:cubicBezTo>
                <a:cubicBezTo>
                  <a:pt x="384" y="491"/>
                  <a:pt x="391" y="484"/>
                  <a:pt x="391" y="476"/>
                </a:cubicBezTo>
                <a:cubicBezTo>
                  <a:pt x="391" y="468"/>
                  <a:pt x="384" y="461"/>
                  <a:pt x="376" y="461"/>
                </a:cubicBezTo>
                <a:close/>
                <a:moveTo>
                  <a:pt x="376" y="494"/>
                </a:moveTo>
                <a:cubicBezTo>
                  <a:pt x="368" y="494"/>
                  <a:pt x="361" y="500"/>
                  <a:pt x="361" y="509"/>
                </a:cubicBezTo>
                <a:cubicBezTo>
                  <a:pt x="361" y="517"/>
                  <a:pt x="368" y="523"/>
                  <a:pt x="376" y="523"/>
                </a:cubicBezTo>
                <a:cubicBezTo>
                  <a:pt x="384" y="523"/>
                  <a:pt x="391" y="517"/>
                  <a:pt x="391" y="509"/>
                </a:cubicBezTo>
                <a:cubicBezTo>
                  <a:pt x="391" y="500"/>
                  <a:pt x="384" y="494"/>
                  <a:pt x="376" y="494"/>
                </a:cubicBezTo>
                <a:close/>
                <a:moveTo>
                  <a:pt x="376" y="527"/>
                </a:moveTo>
                <a:cubicBezTo>
                  <a:pt x="368" y="527"/>
                  <a:pt x="361" y="533"/>
                  <a:pt x="361" y="542"/>
                </a:cubicBezTo>
                <a:cubicBezTo>
                  <a:pt x="361" y="550"/>
                  <a:pt x="368" y="556"/>
                  <a:pt x="376" y="556"/>
                </a:cubicBezTo>
                <a:cubicBezTo>
                  <a:pt x="384" y="556"/>
                  <a:pt x="391" y="550"/>
                  <a:pt x="391" y="542"/>
                </a:cubicBezTo>
                <a:cubicBezTo>
                  <a:pt x="391" y="533"/>
                  <a:pt x="384" y="527"/>
                  <a:pt x="376" y="527"/>
                </a:cubicBezTo>
                <a:close/>
                <a:moveTo>
                  <a:pt x="376" y="560"/>
                </a:moveTo>
                <a:cubicBezTo>
                  <a:pt x="368" y="560"/>
                  <a:pt x="361" y="566"/>
                  <a:pt x="361" y="574"/>
                </a:cubicBezTo>
                <a:cubicBezTo>
                  <a:pt x="361" y="583"/>
                  <a:pt x="368" y="589"/>
                  <a:pt x="376" y="589"/>
                </a:cubicBezTo>
                <a:cubicBezTo>
                  <a:pt x="384" y="589"/>
                  <a:pt x="391" y="583"/>
                  <a:pt x="391" y="574"/>
                </a:cubicBezTo>
                <a:cubicBezTo>
                  <a:pt x="391" y="566"/>
                  <a:pt x="384" y="560"/>
                  <a:pt x="376" y="560"/>
                </a:cubicBezTo>
                <a:close/>
                <a:moveTo>
                  <a:pt x="376" y="593"/>
                </a:moveTo>
                <a:cubicBezTo>
                  <a:pt x="368" y="593"/>
                  <a:pt x="361" y="599"/>
                  <a:pt x="361" y="607"/>
                </a:cubicBezTo>
                <a:cubicBezTo>
                  <a:pt x="361" y="616"/>
                  <a:pt x="368" y="622"/>
                  <a:pt x="376" y="622"/>
                </a:cubicBezTo>
                <a:cubicBezTo>
                  <a:pt x="384" y="622"/>
                  <a:pt x="391" y="616"/>
                  <a:pt x="391" y="607"/>
                </a:cubicBezTo>
                <a:cubicBezTo>
                  <a:pt x="391" y="599"/>
                  <a:pt x="384" y="593"/>
                  <a:pt x="376" y="593"/>
                </a:cubicBezTo>
                <a:close/>
                <a:moveTo>
                  <a:pt x="376" y="625"/>
                </a:moveTo>
                <a:cubicBezTo>
                  <a:pt x="368" y="625"/>
                  <a:pt x="361" y="632"/>
                  <a:pt x="361" y="640"/>
                </a:cubicBezTo>
                <a:cubicBezTo>
                  <a:pt x="361" y="648"/>
                  <a:pt x="368" y="655"/>
                  <a:pt x="376" y="655"/>
                </a:cubicBezTo>
                <a:cubicBezTo>
                  <a:pt x="384" y="655"/>
                  <a:pt x="391" y="648"/>
                  <a:pt x="391" y="640"/>
                </a:cubicBezTo>
                <a:cubicBezTo>
                  <a:pt x="391" y="632"/>
                  <a:pt x="384" y="625"/>
                  <a:pt x="376" y="625"/>
                </a:cubicBezTo>
                <a:close/>
                <a:moveTo>
                  <a:pt x="376" y="658"/>
                </a:moveTo>
                <a:cubicBezTo>
                  <a:pt x="368" y="658"/>
                  <a:pt x="361" y="665"/>
                  <a:pt x="361" y="673"/>
                </a:cubicBezTo>
                <a:cubicBezTo>
                  <a:pt x="361" y="681"/>
                  <a:pt x="368" y="688"/>
                  <a:pt x="376" y="688"/>
                </a:cubicBezTo>
                <a:cubicBezTo>
                  <a:pt x="384" y="688"/>
                  <a:pt x="391" y="681"/>
                  <a:pt x="391" y="673"/>
                </a:cubicBezTo>
                <a:cubicBezTo>
                  <a:pt x="391" y="665"/>
                  <a:pt x="384" y="658"/>
                  <a:pt x="376" y="658"/>
                </a:cubicBezTo>
                <a:close/>
                <a:moveTo>
                  <a:pt x="376" y="691"/>
                </a:moveTo>
                <a:cubicBezTo>
                  <a:pt x="368" y="691"/>
                  <a:pt x="361" y="698"/>
                  <a:pt x="361" y="706"/>
                </a:cubicBezTo>
                <a:cubicBezTo>
                  <a:pt x="361" y="714"/>
                  <a:pt x="368" y="721"/>
                  <a:pt x="376" y="721"/>
                </a:cubicBezTo>
                <a:cubicBezTo>
                  <a:pt x="384" y="721"/>
                  <a:pt x="391" y="714"/>
                  <a:pt x="391" y="706"/>
                </a:cubicBezTo>
                <a:cubicBezTo>
                  <a:pt x="391" y="698"/>
                  <a:pt x="384" y="691"/>
                  <a:pt x="376" y="691"/>
                </a:cubicBezTo>
                <a:close/>
                <a:moveTo>
                  <a:pt x="376" y="724"/>
                </a:moveTo>
                <a:cubicBezTo>
                  <a:pt x="368" y="724"/>
                  <a:pt x="361" y="731"/>
                  <a:pt x="361" y="739"/>
                </a:cubicBezTo>
                <a:cubicBezTo>
                  <a:pt x="361" y="747"/>
                  <a:pt x="368" y="754"/>
                  <a:pt x="376" y="754"/>
                </a:cubicBezTo>
                <a:cubicBezTo>
                  <a:pt x="384" y="754"/>
                  <a:pt x="391" y="747"/>
                  <a:pt x="391" y="739"/>
                </a:cubicBezTo>
                <a:cubicBezTo>
                  <a:pt x="391" y="731"/>
                  <a:pt x="384" y="724"/>
                  <a:pt x="376" y="724"/>
                </a:cubicBezTo>
                <a:close/>
                <a:moveTo>
                  <a:pt x="376" y="757"/>
                </a:moveTo>
                <a:cubicBezTo>
                  <a:pt x="368" y="757"/>
                  <a:pt x="361" y="764"/>
                  <a:pt x="361" y="772"/>
                </a:cubicBezTo>
                <a:cubicBezTo>
                  <a:pt x="361" y="780"/>
                  <a:pt x="368" y="787"/>
                  <a:pt x="376" y="787"/>
                </a:cubicBezTo>
                <a:cubicBezTo>
                  <a:pt x="384" y="787"/>
                  <a:pt x="391" y="780"/>
                  <a:pt x="391" y="772"/>
                </a:cubicBezTo>
                <a:cubicBezTo>
                  <a:pt x="391" y="764"/>
                  <a:pt x="384" y="757"/>
                  <a:pt x="376" y="757"/>
                </a:cubicBezTo>
                <a:close/>
                <a:moveTo>
                  <a:pt x="376" y="790"/>
                </a:moveTo>
                <a:cubicBezTo>
                  <a:pt x="368" y="790"/>
                  <a:pt x="361" y="797"/>
                  <a:pt x="361" y="805"/>
                </a:cubicBezTo>
                <a:cubicBezTo>
                  <a:pt x="361" y="813"/>
                  <a:pt x="368" y="820"/>
                  <a:pt x="376" y="820"/>
                </a:cubicBezTo>
                <a:cubicBezTo>
                  <a:pt x="384" y="820"/>
                  <a:pt x="391" y="813"/>
                  <a:pt x="391" y="805"/>
                </a:cubicBezTo>
                <a:cubicBezTo>
                  <a:pt x="391" y="797"/>
                  <a:pt x="384" y="790"/>
                  <a:pt x="376" y="790"/>
                </a:cubicBezTo>
                <a:close/>
                <a:moveTo>
                  <a:pt x="376" y="823"/>
                </a:moveTo>
                <a:cubicBezTo>
                  <a:pt x="368" y="823"/>
                  <a:pt x="361" y="830"/>
                  <a:pt x="361" y="838"/>
                </a:cubicBezTo>
                <a:cubicBezTo>
                  <a:pt x="361" y="846"/>
                  <a:pt x="368" y="853"/>
                  <a:pt x="376" y="853"/>
                </a:cubicBezTo>
                <a:cubicBezTo>
                  <a:pt x="384" y="853"/>
                  <a:pt x="391" y="846"/>
                  <a:pt x="391" y="838"/>
                </a:cubicBezTo>
                <a:cubicBezTo>
                  <a:pt x="391" y="830"/>
                  <a:pt x="384" y="823"/>
                  <a:pt x="376" y="823"/>
                </a:cubicBezTo>
                <a:close/>
                <a:moveTo>
                  <a:pt x="376" y="856"/>
                </a:moveTo>
                <a:cubicBezTo>
                  <a:pt x="368" y="856"/>
                  <a:pt x="361" y="863"/>
                  <a:pt x="361" y="871"/>
                </a:cubicBezTo>
                <a:cubicBezTo>
                  <a:pt x="361" y="879"/>
                  <a:pt x="368" y="886"/>
                  <a:pt x="376" y="886"/>
                </a:cubicBezTo>
                <a:cubicBezTo>
                  <a:pt x="384" y="886"/>
                  <a:pt x="391" y="879"/>
                  <a:pt x="391" y="871"/>
                </a:cubicBezTo>
                <a:cubicBezTo>
                  <a:pt x="391" y="863"/>
                  <a:pt x="384" y="856"/>
                  <a:pt x="376" y="856"/>
                </a:cubicBezTo>
                <a:close/>
                <a:moveTo>
                  <a:pt x="376" y="889"/>
                </a:moveTo>
                <a:cubicBezTo>
                  <a:pt x="368" y="889"/>
                  <a:pt x="361" y="895"/>
                  <a:pt x="361" y="904"/>
                </a:cubicBezTo>
                <a:cubicBezTo>
                  <a:pt x="361" y="912"/>
                  <a:pt x="368" y="918"/>
                  <a:pt x="376" y="918"/>
                </a:cubicBezTo>
                <a:cubicBezTo>
                  <a:pt x="384" y="918"/>
                  <a:pt x="391" y="912"/>
                  <a:pt x="391" y="904"/>
                </a:cubicBezTo>
                <a:cubicBezTo>
                  <a:pt x="391" y="895"/>
                  <a:pt x="384" y="889"/>
                  <a:pt x="376" y="889"/>
                </a:cubicBezTo>
                <a:close/>
                <a:moveTo>
                  <a:pt x="376" y="922"/>
                </a:moveTo>
                <a:cubicBezTo>
                  <a:pt x="368" y="922"/>
                  <a:pt x="361" y="928"/>
                  <a:pt x="361" y="937"/>
                </a:cubicBezTo>
                <a:cubicBezTo>
                  <a:pt x="361" y="945"/>
                  <a:pt x="368" y="951"/>
                  <a:pt x="376" y="951"/>
                </a:cubicBezTo>
                <a:cubicBezTo>
                  <a:pt x="384" y="951"/>
                  <a:pt x="391" y="945"/>
                  <a:pt x="391" y="937"/>
                </a:cubicBezTo>
                <a:cubicBezTo>
                  <a:pt x="391" y="928"/>
                  <a:pt x="384" y="922"/>
                  <a:pt x="376" y="922"/>
                </a:cubicBezTo>
                <a:close/>
                <a:moveTo>
                  <a:pt x="376" y="955"/>
                </a:moveTo>
                <a:cubicBezTo>
                  <a:pt x="368" y="955"/>
                  <a:pt x="361" y="961"/>
                  <a:pt x="361" y="970"/>
                </a:cubicBezTo>
                <a:cubicBezTo>
                  <a:pt x="361" y="978"/>
                  <a:pt x="368" y="984"/>
                  <a:pt x="376" y="984"/>
                </a:cubicBezTo>
                <a:cubicBezTo>
                  <a:pt x="384" y="984"/>
                  <a:pt x="391" y="978"/>
                  <a:pt x="391" y="970"/>
                </a:cubicBezTo>
                <a:cubicBezTo>
                  <a:pt x="391" y="961"/>
                  <a:pt x="384" y="955"/>
                  <a:pt x="376" y="955"/>
                </a:cubicBezTo>
                <a:close/>
                <a:moveTo>
                  <a:pt x="376" y="988"/>
                </a:moveTo>
                <a:cubicBezTo>
                  <a:pt x="368" y="988"/>
                  <a:pt x="361" y="994"/>
                  <a:pt x="361" y="1002"/>
                </a:cubicBezTo>
                <a:cubicBezTo>
                  <a:pt x="361" y="1011"/>
                  <a:pt x="368" y="1017"/>
                  <a:pt x="376" y="1017"/>
                </a:cubicBezTo>
                <a:cubicBezTo>
                  <a:pt x="384" y="1017"/>
                  <a:pt x="391" y="1011"/>
                  <a:pt x="391" y="1002"/>
                </a:cubicBezTo>
                <a:cubicBezTo>
                  <a:pt x="391" y="994"/>
                  <a:pt x="384" y="988"/>
                  <a:pt x="376" y="988"/>
                </a:cubicBezTo>
                <a:close/>
                <a:moveTo>
                  <a:pt x="376" y="1021"/>
                </a:moveTo>
                <a:cubicBezTo>
                  <a:pt x="368" y="1021"/>
                  <a:pt x="361" y="1027"/>
                  <a:pt x="361" y="1035"/>
                </a:cubicBezTo>
                <a:cubicBezTo>
                  <a:pt x="361" y="1044"/>
                  <a:pt x="368" y="1050"/>
                  <a:pt x="376" y="1050"/>
                </a:cubicBezTo>
                <a:cubicBezTo>
                  <a:pt x="384" y="1050"/>
                  <a:pt x="391" y="1044"/>
                  <a:pt x="391" y="1035"/>
                </a:cubicBezTo>
                <a:cubicBezTo>
                  <a:pt x="391" y="1027"/>
                  <a:pt x="384" y="1021"/>
                  <a:pt x="376" y="1021"/>
                </a:cubicBezTo>
                <a:close/>
                <a:moveTo>
                  <a:pt x="376" y="1053"/>
                </a:moveTo>
                <a:cubicBezTo>
                  <a:pt x="368" y="1053"/>
                  <a:pt x="361" y="1060"/>
                  <a:pt x="361" y="1068"/>
                </a:cubicBezTo>
                <a:cubicBezTo>
                  <a:pt x="361" y="1076"/>
                  <a:pt x="368" y="1083"/>
                  <a:pt x="376" y="1083"/>
                </a:cubicBezTo>
                <a:cubicBezTo>
                  <a:pt x="384" y="1083"/>
                  <a:pt x="391" y="1076"/>
                  <a:pt x="391" y="1068"/>
                </a:cubicBezTo>
                <a:cubicBezTo>
                  <a:pt x="391" y="1060"/>
                  <a:pt x="384" y="1053"/>
                  <a:pt x="376" y="1053"/>
                </a:cubicBezTo>
                <a:close/>
                <a:moveTo>
                  <a:pt x="376" y="1086"/>
                </a:moveTo>
                <a:cubicBezTo>
                  <a:pt x="368" y="1086"/>
                  <a:pt x="361" y="1093"/>
                  <a:pt x="361" y="1101"/>
                </a:cubicBezTo>
                <a:cubicBezTo>
                  <a:pt x="361" y="1109"/>
                  <a:pt x="368" y="1116"/>
                  <a:pt x="376" y="1116"/>
                </a:cubicBezTo>
                <a:cubicBezTo>
                  <a:pt x="384" y="1116"/>
                  <a:pt x="391" y="1109"/>
                  <a:pt x="391" y="1101"/>
                </a:cubicBezTo>
                <a:cubicBezTo>
                  <a:pt x="391" y="1093"/>
                  <a:pt x="384" y="1086"/>
                  <a:pt x="376" y="1086"/>
                </a:cubicBezTo>
                <a:close/>
                <a:moveTo>
                  <a:pt x="376" y="1119"/>
                </a:moveTo>
                <a:cubicBezTo>
                  <a:pt x="368" y="1119"/>
                  <a:pt x="361" y="1126"/>
                  <a:pt x="361" y="1134"/>
                </a:cubicBezTo>
                <a:cubicBezTo>
                  <a:pt x="361" y="1142"/>
                  <a:pt x="368" y="1149"/>
                  <a:pt x="376" y="1149"/>
                </a:cubicBezTo>
                <a:cubicBezTo>
                  <a:pt x="384" y="1149"/>
                  <a:pt x="391" y="1142"/>
                  <a:pt x="391" y="1134"/>
                </a:cubicBezTo>
                <a:cubicBezTo>
                  <a:pt x="391" y="1126"/>
                  <a:pt x="384" y="1119"/>
                  <a:pt x="376" y="1119"/>
                </a:cubicBezTo>
                <a:close/>
                <a:moveTo>
                  <a:pt x="376" y="1152"/>
                </a:moveTo>
                <a:cubicBezTo>
                  <a:pt x="368" y="1152"/>
                  <a:pt x="361" y="1159"/>
                  <a:pt x="361" y="1167"/>
                </a:cubicBezTo>
                <a:cubicBezTo>
                  <a:pt x="361" y="1175"/>
                  <a:pt x="368" y="1182"/>
                  <a:pt x="376" y="1182"/>
                </a:cubicBezTo>
                <a:cubicBezTo>
                  <a:pt x="384" y="1182"/>
                  <a:pt x="391" y="1175"/>
                  <a:pt x="391" y="1167"/>
                </a:cubicBezTo>
                <a:cubicBezTo>
                  <a:pt x="391" y="1159"/>
                  <a:pt x="384" y="1152"/>
                  <a:pt x="376" y="1152"/>
                </a:cubicBezTo>
                <a:close/>
                <a:moveTo>
                  <a:pt x="376" y="1185"/>
                </a:moveTo>
                <a:cubicBezTo>
                  <a:pt x="368" y="1185"/>
                  <a:pt x="361" y="1192"/>
                  <a:pt x="361" y="1200"/>
                </a:cubicBezTo>
                <a:cubicBezTo>
                  <a:pt x="361" y="1208"/>
                  <a:pt x="368" y="1215"/>
                  <a:pt x="376" y="1215"/>
                </a:cubicBezTo>
                <a:cubicBezTo>
                  <a:pt x="384" y="1215"/>
                  <a:pt x="391" y="1208"/>
                  <a:pt x="391" y="1200"/>
                </a:cubicBezTo>
                <a:cubicBezTo>
                  <a:pt x="391" y="1192"/>
                  <a:pt x="384" y="1185"/>
                  <a:pt x="376" y="1185"/>
                </a:cubicBezTo>
                <a:close/>
                <a:moveTo>
                  <a:pt x="376" y="1218"/>
                </a:moveTo>
                <a:cubicBezTo>
                  <a:pt x="368" y="1218"/>
                  <a:pt x="361" y="1225"/>
                  <a:pt x="361" y="1233"/>
                </a:cubicBezTo>
                <a:cubicBezTo>
                  <a:pt x="361" y="1241"/>
                  <a:pt x="368" y="1248"/>
                  <a:pt x="376" y="1248"/>
                </a:cubicBezTo>
                <a:cubicBezTo>
                  <a:pt x="384" y="1248"/>
                  <a:pt x="391" y="1241"/>
                  <a:pt x="391" y="1233"/>
                </a:cubicBezTo>
                <a:cubicBezTo>
                  <a:pt x="391" y="1225"/>
                  <a:pt x="384" y="1218"/>
                  <a:pt x="376" y="1218"/>
                </a:cubicBezTo>
                <a:close/>
                <a:moveTo>
                  <a:pt x="376" y="1251"/>
                </a:moveTo>
                <a:cubicBezTo>
                  <a:pt x="368" y="1251"/>
                  <a:pt x="361" y="1258"/>
                  <a:pt x="361" y="1266"/>
                </a:cubicBezTo>
                <a:cubicBezTo>
                  <a:pt x="361" y="1274"/>
                  <a:pt x="368" y="1281"/>
                  <a:pt x="376" y="1281"/>
                </a:cubicBezTo>
                <a:cubicBezTo>
                  <a:pt x="384" y="1281"/>
                  <a:pt x="391" y="1274"/>
                  <a:pt x="391" y="1266"/>
                </a:cubicBezTo>
                <a:cubicBezTo>
                  <a:pt x="391" y="1258"/>
                  <a:pt x="384" y="1251"/>
                  <a:pt x="376" y="1251"/>
                </a:cubicBezTo>
                <a:close/>
                <a:moveTo>
                  <a:pt x="376" y="1284"/>
                </a:moveTo>
                <a:cubicBezTo>
                  <a:pt x="368" y="1284"/>
                  <a:pt x="361" y="1291"/>
                  <a:pt x="361" y="1299"/>
                </a:cubicBezTo>
                <a:cubicBezTo>
                  <a:pt x="361" y="1307"/>
                  <a:pt x="368" y="1314"/>
                  <a:pt x="376" y="1314"/>
                </a:cubicBezTo>
                <a:cubicBezTo>
                  <a:pt x="384" y="1314"/>
                  <a:pt x="391" y="1307"/>
                  <a:pt x="391" y="1299"/>
                </a:cubicBezTo>
                <a:cubicBezTo>
                  <a:pt x="391" y="1291"/>
                  <a:pt x="384" y="1284"/>
                  <a:pt x="376" y="1284"/>
                </a:cubicBezTo>
                <a:close/>
                <a:moveTo>
                  <a:pt x="376" y="1317"/>
                </a:moveTo>
                <a:cubicBezTo>
                  <a:pt x="368" y="1317"/>
                  <a:pt x="361" y="1323"/>
                  <a:pt x="361" y="1332"/>
                </a:cubicBezTo>
                <a:cubicBezTo>
                  <a:pt x="361" y="1340"/>
                  <a:pt x="368" y="1346"/>
                  <a:pt x="376" y="1346"/>
                </a:cubicBezTo>
                <a:cubicBezTo>
                  <a:pt x="384" y="1346"/>
                  <a:pt x="391" y="1340"/>
                  <a:pt x="391" y="1332"/>
                </a:cubicBezTo>
                <a:cubicBezTo>
                  <a:pt x="391" y="1323"/>
                  <a:pt x="384" y="1317"/>
                  <a:pt x="376" y="1317"/>
                </a:cubicBezTo>
                <a:close/>
                <a:moveTo>
                  <a:pt x="376" y="1350"/>
                </a:moveTo>
                <a:cubicBezTo>
                  <a:pt x="368" y="1350"/>
                  <a:pt x="361" y="1356"/>
                  <a:pt x="361" y="1365"/>
                </a:cubicBezTo>
                <a:cubicBezTo>
                  <a:pt x="361" y="1373"/>
                  <a:pt x="368" y="1379"/>
                  <a:pt x="376" y="1379"/>
                </a:cubicBezTo>
                <a:cubicBezTo>
                  <a:pt x="384" y="1379"/>
                  <a:pt x="391" y="1373"/>
                  <a:pt x="391" y="1365"/>
                </a:cubicBezTo>
                <a:cubicBezTo>
                  <a:pt x="391" y="1356"/>
                  <a:pt x="384" y="1350"/>
                  <a:pt x="376" y="1350"/>
                </a:cubicBezTo>
                <a:close/>
                <a:moveTo>
                  <a:pt x="376" y="1383"/>
                </a:moveTo>
                <a:cubicBezTo>
                  <a:pt x="368" y="1383"/>
                  <a:pt x="361" y="1389"/>
                  <a:pt x="361" y="1397"/>
                </a:cubicBezTo>
                <a:cubicBezTo>
                  <a:pt x="361" y="1406"/>
                  <a:pt x="368" y="1412"/>
                  <a:pt x="376" y="1412"/>
                </a:cubicBezTo>
                <a:cubicBezTo>
                  <a:pt x="384" y="1412"/>
                  <a:pt x="391" y="1406"/>
                  <a:pt x="391" y="1397"/>
                </a:cubicBezTo>
                <a:cubicBezTo>
                  <a:pt x="391" y="1389"/>
                  <a:pt x="384" y="1383"/>
                  <a:pt x="376" y="1383"/>
                </a:cubicBezTo>
                <a:close/>
                <a:moveTo>
                  <a:pt x="376" y="1416"/>
                </a:moveTo>
                <a:cubicBezTo>
                  <a:pt x="368" y="1416"/>
                  <a:pt x="361" y="1422"/>
                  <a:pt x="361" y="1430"/>
                </a:cubicBezTo>
                <a:cubicBezTo>
                  <a:pt x="361" y="1439"/>
                  <a:pt x="368" y="1445"/>
                  <a:pt x="376" y="1445"/>
                </a:cubicBezTo>
                <a:cubicBezTo>
                  <a:pt x="384" y="1445"/>
                  <a:pt x="391" y="1439"/>
                  <a:pt x="391" y="1430"/>
                </a:cubicBezTo>
                <a:cubicBezTo>
                  <a:pt x="391" y="1422"/>
                  <a:pt x="384" y="1416"/>
                  <a:pt x="376" y="1416"/>
                </a:cubicBezTo>
                <a:close/>
                <a:moveTo>
                  <a:pt x="409" y="0"/>
                </a:moveTo>
                <a:cubicBezTo>
                  <a:pt x="401" y="0"/>
                  <a:pt x="394" y="7"/>
                  <a:pt x="394" y="15"/>
                </a:cubicBezTo>
                <a:cubicBezTo>
                  <a:pt x="394" y="23"/>
                  <a:pt x="401" y="30"/>
                  <a:pt x="409" y="30"/>
                </a:cubicBezTo>
                <a:cubicBezTo>
                  <a:pt x="417" y="30"/>
                  <a:pt x="424" y="23"/>
                  <a:pt x="424" y="15"/>
                </a:cubicBezTo>
                <a:cubicBezTo>
                  <a:pt x="424" y="7"/>
                  <a:pt x="417" y="0"/>
                  <a:pt x="409" y="0"/>
                </a:cubicBezTo>
                <a:close/>
                <a:moveTo>
                  <a:pt x="409" y="33"/>
                </a:moveTo>
                <a:cubicBezTo>
                  <a:pt x="401" y="33"/>
                  <a:pt x="394" y="40"/>
                  <a:pt x="394" y="48"/>
                </a:cubicBezTo>
                <a:cubicBezTo>
                  <a:pt x="394" y="56"/>
                  <a:pt x="401" y="63"/>
                  <a:pt x="409" y="63"/>
                </a:cubicBezTo>
                <a:cubicBezTo>
                  <a:pt x="417" y="63"/>
                  <a:pt x="424" y="56"/>
                  <a:pt x="424" y="48"/>
                </a:cubicBezTo>
                <a:cubicBezTo>
                  <a:pt x="424" y="40"/>
                  <a:pt x="417" y="33"/>
                  <a:pt x="409" y="33"/>
                </a:cubicBezTo>
                <a:close/>
                <a:moveTo>
                  <a:pt x="409" y="66"/>
                </a:moveTo>
                <a:cubicBezTo>
                  <a:pt x="401" y="66"/>
                  <a:pt x="394" y="72"/>
                  <a:pt x="394" y="81"/>
                </a:cubicBezTo>
                <a:cubicBezTo>
                  <a:pt x="394" y="89"/>
                  <a:pt x="401" y="95"/>
                  <a:pt x="409" y="95"/>
                </a:cubicBezTo>
                <a:cubicBezTo>
                  <a:pt x="417" y="95"/>
                  <a:pt x="424" y="89"/>
                  <a:pt x="424" y="81"/>
                </a:cubicBezTo>
                <a:cubicBezTo>
                  <a:pt x="424" y="72"/>
                  <a:pt x="417" y="66"/>
                  <a:pt x="409" y="66"/>
                </a:cubicBezTo>
                <a:close/>
                <a:moveTo>
                  <a:pt x="409" y="99"/>
                </a:moveTo>
                <a:cubicBezTo>
                  <a:pt x="401" y="99"/>
                  <a:pt x="394" y="105"/>
                  <a:pt x="394" y="114"/>
                </a:cubicBezTo>
                <a:cubicBezTo>
                  <a:pt x="394" y="122"/>
                  <a:pt x="401" y="128"/>
                  <a:pt x="409" y="128"/>
                </a:cubicBezTo>
                <a:cubicBezTo>
                  <a:pt x="417" y="128"/>
                  <a:pt x="424" y="122"/>
                  <a:pt x="424" y="114"/>
                </a:cubicBezTo>
                <a:cubicBezTo>
                  <a:pt x="424" y="105"/>
                  <a:pt x="417" y="99"/>
                  <a:pt x="409" y="99"/>
                </a:cubicBezTo>
                <a:close/>
                <a:moveTo>
                  <a:pt x="409" y="132"/>
                </a:moveTo>
                <a:cubicBezTo>
                  <a:pt x="401" y="132"/>
                  <a:pt x="394" y="138"/>
                  <a:pt x="394" y="147"/>
                </a:cubicBezTo>
                <a:cubicBezTo>
                  <a:pt x="394" y="155"/>
                  <a:pt x="401" y="161"/>
                  <a:pt x="409" y="161"/>
                </a:cubicBezTo>
                <a:cubicBezTo>
                  <a:pt x="417" y="161"/>
                  <a:pt x="424" y="155"/>
                  <a:pt x="424" y="147"/>
                </a:cubicBezTo>
                <a:cubicBezTo>
                  <a:pt x="424" y="138"/>
                  <a:pt x="417" y="132"/>
                  <a:pt x="409" y="132"/>
                </a:cubicBezTo>
                <a:close/>
                <a:moveTo>
                  <a:pt x="409" y="165"/>
                </a:moveTo>
                <a:cubicBezTo>
                  <a:pt x="401" y="165"/>
                  <a:pt x="394" y="171"/>
                  <a:pt x="394" y="179"/>
                </a:cubicBezTo>
                <a:cubicBezTo>
                  <a:pt x="394" y="188"/>
                  <a:pt x="401" y="194"/>
                  <a:pt x="409" y="194"/>
                </a:cubicBezTo>
                <a:cubicBezTo>
                  <a:pt x="417" y="194"/>
                  <a:pt x="424" y="188"/>
                  <a:pt x="424" y="179"/>
                </a:cubicBezTo>
                <a:cubicBezTo>
                  <a:pt x="424" y="171"/>
                  <a:pt x="417" y="165"/>
                  <a:pt x="409" y="165"/>
                </a:cubicBezTo>
                <a:close/>
                <a:moveTo>
                  <a:pt x="409" y="198"/>
                </a:moveTo>
                <a:cubicBezTo>
                  <a:pt x="401" y="198"/>
                  <a:pt x="394" y="204"/>
                  <a:pt x="394" y="212"/>
                </a:cubicBezTo>
                <a:cubicBezTo>
                  <a:pt x="394" y="221"/>
                  <a:pt x="401" y="227"/>
                  <a:pt x="409" y="227"/>
                </a:cubicBezTo>
                <a:cubicBezTo>
                  <a:pt x="417" y="227"/>
                  <a:pt x="424" y="221"/>
                  <a:pt x="424" y="212"/>
                </a:cubicBezTo>
                <a:cubicBezTo>
                  <a:pt x="424" y="204"/>
                  <a:pt x="417" y="198"/>
                  <a:pt x="409" y="198"/>
                </a:cubicBezTo>
                <a:close/>
                <a:moveTo>
                  <a:pt x="409" y="230"/>
                </a:moveTo>
                <a:cubicBezTo>
                  <a:pt x="401" y="230"/>
                  <a:pt x="394" y="237"/>
                  <a:pt x="394" y="245"/>
                </a:cubicBezTo>
                <a:cubicBezTo>
                  <a:pt x="394" y="253"/>
                  <a:pt x="401" y="260"/>
                  <a:pt x="409" y="260"/>
                </a:cubicBezTo>
                <a:cubicBezTo>
                  <a:pt x="417" y="260"/>
                  <a:pt x="424" y="253"/>
                  <a:pt x="424" y="245"/>
                </a:cubicBezTo>
                <a:cubicBezTo>
                  <a:pt x="424" y="237"/>
                  <a:pt x="417" y="230"/>
                  <a:pt x="409" y="230"/>
                </a:cubicBezTo>
                <a:close/>
                <a:moveTo>
                  <a:pt x="409" y="263"/>
                </a:moveTo>
                <a:cubicBezTo>
                  <a:pt x="401" y="263"/>
                  <a:pt x="394" y="270"/>
                  <a:pt x="394" y="278"/>
                </a:cubicBezTo>
                <a:cubicBezTo>
                  <a:pt x="394" y="286"/>
                  <a:pt x="401" y="293"/>
                  <a:pt x="409" y="293"/>
                </a:cubicBezTo>
                <a:cubicBezTo>
                  <a:pt x="417" y="293"/>
                  <a:pt x="424" y="286"/>
                  <a:pt x="424" y="278"/>
                </a:cubicBezTo>
                <a:cubicBezTo>
                  <a:pt x="424" y="270"/>
                  <a:pt x="417" y="263"/>
                  <a:pt x="409" y="263"/>
                </a:cubicBezTo>
                <a:close/>
                <a:moveTo>
                  <a:pt x="409" y="296"/>
                </a:moveTo>
                <a:cubicBezTo>
                  <a:pt x="401" y="296"/>
                  <a:pt x="394" y="303"/>
                  <a:pt x="394" y="311"/>
                </a:cubicBezTo>
                <a:cubicBezTo>
                  <a:pt x="394" y="319"/>
                  <a:pt x="401" y="326"/>
                  <a:pt x="409" y="326"/>
                </a:cubicBezTo>
                <a:cubicBezTo>
                  <a:pt x="417" y="326"/>
                  <a:pt x="424" y="319"/>
                  <a:pt x="424" y="311"/>
                </a:cubicBezTo>
                <a:cubicBezTo>
                  <a:pt x="424" y="303"/>
                  <a:pt x="417" y="296"/>
                  <a:pt x="409" y="296"/>
                </a:cubicBezTo>
                <a:close/>
                <a:moveTo>
                  <a:pt x="409" y="329"/>
                </a:moveTo>
                <a:cubicBezTo>
                  <a:pt x="401" y="329"/>
                  <a:pt x="394" y="336"/>
                  <a:pt x="394" y="344"/>
                </a:cubicBezTo>
                <a:cubicBezTo>
                  <a:pt x="394" y="352"/>
                  <a:pt x="401" y="359"/>
                  <a:pt x="409" y="359"/>
                </a:cubicBezTo>
                <a:cubicBezTo>
                  <a:pt x="417" y="359"/>
                  <a:pt x="424" y="352"/>
                  <a:pt x="424" y="344"/>
                </a:cubicBezTo>
                <a:cubicBezTo>
                  <a:pt x="424" y="336"/>
                  <a:pt x="417" y="329"/>
                  <a:pt x="409" y="329"/>
                </a:cubicBezTo>
                <a:close/>
                <a:moveTo>
                  <a:pt x="409" y="362"/>
                </a:moveTo>
                <a:cubicBezTo>
                  <a:pt x="401" y="362"/>
                  <a:pt x="394" y="369"/>
                  <a:pt x="394" y="377"/>
                </a:cubicBezTo>
                <a:cubicBezTo>
                  <a:pt x="394" y="385"/>
                  <a:pt x="401" y="392"/>
                  <a:pt x="409" y="392"/>
                </a:cubicBezTo>
                <a:cubicBezTo>
                  <a:pt x="417" y="392"/>
                  <a:pt x="424" y="385"/>
                  <a:pt x="424" y="377"/>
                </a:cubicBezTo>
                <a:cubicBezTo>
                  <a:pt x="424" y="369"/>
                  <a:pt x="417" y="362"/>
                  <a:pt x="409" y="362"/>
                </a:cubicBezTo>
                <a:close/>
                <a:moveTo>
                  <a:pt x="409" y="395"/>
                </a:moveTo>
                <a:cubicBezTo>
                  <a:pt x="401" y="395"/>
                  <a:pt x="394" y="402"/>
                  <a:pt x="394" y="410"/>
                </a:cubicBezTo>
                <a:cubicBezTo>
                  <a:pt x="394" y="418"/>
                  <a:pt x="401" y="425"/>
                  <a:pt x="409" y="425"/>
                </a:cubicBezTo>
                <a:cubicBezTo>
                  <a:pt x="417" y="425"/>
                  <a:pt x="424" y="418"/>
                  <a:pt x="424" y="410"/>
                </a:cubicBezTo>
                <a:cubicBezTo>
                  <a:pt x="424" y="402"/>
                  <a:pt x="417" y="395"/>
                  <a:pt x="409" y="395"/>
                </a:cubicBezTo>
                <a:close/>
                <a:moveTo>
                  <a:pt x="409" y="428"/>
                </a:moveTo>
                <a:cubicBezTo>
                  <a:pt x="401" y="428"/>
                  <a:pt x="394" y="435"/>
                  <a:pt x="394" y="443"/>
                </a:cubicBezTo>
                <a:cubicBezTo>
                  <a:pt x="394" y="451"/>
                  <a:pt x="401" y="458"/>
                  <a:pt x="409" y="458"/>
                </a:cubicBezTo>
                <a:cubicBezTo>
                  <a:pt x="417" y="458"/>
                  <a:pt x="424" y="451"/>
                  <a:pt x="424" y="443"/>
                </a:cubicBezTo>
                <a:cubicBezTo>
                  <a:pt x="424" y="435"/>
                  <a:pt x="417" y="428"/>
                  <a:pt x="409" y="428"/>
                </a:cubicBezTo>
                <a:close/>
                <a:moveTo>
                  <a:pt x="409" y="461"/>
                </a:moveTo>
                <a:cubicBezTo>
                  <a:pt x="401" y="461"/>
                  <a:pt x="394" y="468"/>
                  <a:pt x="394" y="476"/>
                </a:cubicBezTo>
                <a:cubicBezTo>
                  <a:pt x="394" y="484"/>
                  <a:pt x="401" y="491"/>
                  <a:pt x="409" y="491"/>
                </a:cubicBezTo>
                <a:cubicBezTo>
                  <a:pt x="417" y="491"/>
                  <a:pt x="424" y="484"/>
                  <a:pt x="424" y="476"/>
                </a:cubicBezTo>
                <a:cubicBezTo>
                  <a:pt x="424" y="468"/>
                  <a:pt x="417" y="461"/>
                  <a:pt x="409" y="461"/>
                </a:cubicBezTo>
                <a:close/>
                <a:moveTo>
                  <a:pt x="409" y="494"/>
                </a:moveTo>
                <a:cubicBezTo>
                  <a:pt x="401" y="494"/>
                  <a:pt x="394" y="500"/>
                  <a:pt x="394" y="509"/>
                </a:cubicBezTo>
                <a:cubicBezTo>
                  <a:pt x="394" y="517"/>
                  <a:pt x="401" y="523"/>
                  <a:pt x="409" y="523"/>
                </a:cubicBezTo>
                <a:cubicBezTo>
                  <a:pt x="417" y="523"/>
                  <a:pt x="424" y="517"/>
                  <a:pt x="424" y="509"/>
                </a:cubicBezTo>
                <a:cubicBezTo>
                  <a:pt x="424" y="500"/>
                  <a:pt x="417" y="494"/>
                  <a:pt x="409" y="494"/>
                </a:cubicBezTo>
                <a:close/>
                <a:moveTo>
                  <a:pt x="409" y="527"/>
                </a:moveTo>
                <a:cubicBezTo>
                  <a:pt x="401" y="527"/>
                  <a:pt x="394" y="533"/>
                  <a:pt x="394" y="542"/>
                </a:cubicBezTo>
                <a:cubicBezTo>
                  <a:pt x="394" y="550"/>
                  <a:pt x="401" y="556"/>
                  <a:pt x="409" y="556"/>
                </a:cubicBezTo>
                <a:cubicBezTo>
                  <a:pt x="417" y="556"/>
                  <a:pt x="424" y="550"/>
                  <a:pt x="424" y="542"/>
                </a:cubicBezTo>
                <a:cubicBezTo>
                  <a:pt x="424" y="533"/>
                  <a:pt x="417" y="527"/>
                  <a:pt x="409" y="527"/>
                </a:cubicBezTo>
                <a:close/>
                <a:moveTo>
                  <a:pt x="409" y="560"/>
                </a:moveTo>
                <a:cubicBezTo>
                  <a:pt x="401" y="560"/>
                  <a:pt x="394" y="566"/>
                  <a:pt x="394" y="574"/>
                </a:cubicBezTo>
                <a:cubicBezTo>
                  <a:pt x="394" y="583"/>
                  <a:pt x="401" y="589"/>
                  <a:pt x="409" y="589"/>
                </a:cubicBezTo>
                <a:cubicBezTo>
                  <a:pt x="417" y="589"/>
                  <a:pt x="424" y="583"/>
                  <a:pt x="424" y="574"/>
                </a:cubicBezTo>
                <a:cubicBezTo>
                  <a:pt x="424" y="566"/>
                  <a:pt x="417" y="560"/>
                  <a:pt x="409" y="560"/>
                </a:cubicBezTo>
                <a:close/>
                <a:moveTo>
                  <a:pt x="409" y="593"/>
                </a:moveTo>
                <a:cubicBezTo>
                  <a:pt x="401" y="593"/>
                  <a:pt x="394" y="599"/>
                  <a:pt x="394" y="607"/>
                </a:cubicBezTo>
                <a:cubicBezTo>
                  <a:pt x="394" y="616"/>
                  <a:pt x="401" y="622"/>
                  <a:pt x="409" y="622"/>
                </a:cubicBezTo>
                <a:cubicBezTo>
                  <a:pt x="417" y="622"/>
                  <a:pt x="424" y="616"/>
                  <a:pt x="424" y="607"/>
                </a:cubicBezTo>
                <a:cubicBezTo>
                  <a:pt x="424" y="599"/>
                  <a:pt x="417" y="593"/>
                  <a:pt x="409" y="593"/>
                </a:cubicBezTo>
                <a:close/>
                <a:moveTo>
                  <a:pt x="409" y="625"/>
                </a:moveTo>
                <a:cubicBezTo>
                  <a:pt x="401" y="625"/>
                  <a:pt x="394" y="632"/>
                  <a:pt x="394" y="640"/>
                </a:cubicBezTo>
                <a:cubicBezTo>
                  <a:pt x="394" y="648"/>
                  <a:pt x="401" y="655"/>
                  <a:pt x="409" y="655"/>
                </a:cubicBezTo>
                <a:cubicBezTo>
                  <a:pt x="417" y="655"/>
                  <a:pt x="424" y="648"/>
                  <a:pt x="424" y="640"/>
                </a:cubicBezTo>
                <a:cubicBezTo>
                  <a:pt x="424" y="632"/>
                  <a:pt x="417" y="625"/>
                  <a:pt x="409" y="625"/>
                </a:cubicBezTo>
                <a:close/>
                <a:moveTo>
                  <a:pt x="409" y="658"/>
                </a:moveTo>
                <a:cubicBezTo>
                  <a:pt x="401" y="658"/>
                  <a:pt x="394" y="665"/>
                  <a:pt x="394" y="673"/>
                </a:cubicBezTo>
                <a:cubicBezTo>
                  <a:pt x="394" y="681"/>
                  <a:pt x="401" y="688"/>
                  <a:pt x="409" y="688"/>
                </a:cubicBezTo>
                <a:cubicBezTo>
                  <a:pt x="417" y="688"/>
                  <a:pt x="424" y="681"/>
                  <a:pt x="424" y="673"/>
                </a:cubicBezTo>
                <a:cubicBezTo>
                  <a:pt x="424" y="665"/>
                  <a:pt x="417" y="658"/>
                  <a:pt x="409" y="658"/>
                </a:cubicBezTo>
                <a:close/>
                <a:moveTo>
                  <a:pt x="409" y="691"/>
                </a:moveTo>
                <a:cubicBezTo>
                  <a:pt x="401" y="691"/>
                  <a:pt x="394" y="698"/>
                  <a:pt x="394" y="706"/>
                </a:cubicBezTo>
                <a:cubicBezTo>
                  <a:pt x="394" y="714"/>
                  <a:pt x="401" y="721"/>
                  <a:pt x="409" y="721"/>
                </a:cubicBezTo>
                <a:cubicBezTo>
                  <a:pt x="417" y="721"/>
                  <a:pt x="424" y="714"/>
                  <a:pt x="424" y="706"/>
                </a:cubicBezTo>
                <a:cubicBezTo>
                  <a:pt x="424" y="698"/>
                  <a:pt x="417" y="691"/>
                  <a:pt x="409" y="691"/>
                </a:cubicBezTo>
                <a:close/>
                <a:moveTo>
                  <a:pt x="409" y="724"/>
                </a:moveTo>
                <a:cubicBezTo>
                  <a:pt x="401" y="724"/>
                  <a:pt x="394" y="731"/>
                  <a:pt x="394" y="739"/>
                </a:cubicBezTo>
                <a:cubicBezTo>
                  <a:pt x="394" y="747"/>
                  <a:pt x="401" y="754"/>
                  <a:pt x="409" y="754"/>
                </a:cubicBezTo>
                <a:cubicBezTo>
                  <a:pt x="417" y="754"/>
                  <a:pt x="424" y="747"/>
                  <a:pt x="424" y="739"/>
                </a:cubicBezTo>
                <a:cubicBezTo>
                  <a:pt x="424" y="731"/>
                  <a:pt x="417" y="724"/>
                  <a:pt x="409" y="724"/>
                </a:cubicBezTo>
                <a:close/>
                <a:moveTo>
                  <a:pt x="409" y="757"/>
                </a:moveTo>
                <a:cubicBezTo>
                  <a:pt x="401" y="757"/>
                  <a:pt x="394" y="764"/>
                  <a:pt x="394" y="772"/>
                </a:cubicBezTo>
                <a:cubicBezTo>
                  <a:pt x="394" y="780"/>
                  <a:pt x="401" y="787"/>
                  <a:pt x="409" y="787"/>
                </a:cubicBezTo>
                <a:cubicBezTo>
                  <a:pt x="417" y="787"/>
                  <a:pt x="424" y="780"/>
                  <a:pt x="424" y="772"/>
                </a:cubicBezTo>
                <a:cubicBezTo>
                  <a:pt x="424" y="764"/>
                  <a:pt x="417" y="757"/>
                  <a:pt x="409" y="757"/>
                </a:cubicBezTo>
                <a:close/>
                <a:moveTo>
                  <a:pt x="409" y="790"/>
                </a:moveTo>
                <a:cubicBezTo>
                  <a:pt x="401" y="790"/>
                  <a:pt x="394" y="797"/>
                  <a:pt x="394" y="805"/>
                </a:cubicBezTo>
                <a:cubicBezTo>
                  <a:pt x="394" y="813"/>
                  <a:pt x="401" y="820"/>
                  <a:pt x="409" y="820"/>
                </a:cubicBezTo>
                <a:cubicBezTo>
                  <a:pt x="417" y="820"/>
                  <a:pt x="424" y="813"/>
                  <a:pt x="424" y="805"/>
                </a:cubicBezTo>
                <a:cubicBezTo>
                  <a:pt x="424" y="797"/>
                  <a:pt x="417" y="790"/>
                  <a:pt x="409" y="790"/>
                </a:cubicBezTo>
                <a:close/>
                <a:moveTo>
                  <a:pt x="409" y="823"/>
                </a:moveTo>
                <a:cubicBezTo>
                  <a:pt x="401" y="823"/>
                  <a:pt x="394" y="830"/>
                  <a:pt x="394" y="838"/>
                </a:cubicBezTo>
                <a:cubicBezTo>
                  <a:pt x="394" y="846"/>
                  <a:pt x="401" y="853"/>
                  <a:pt x="409" y="853"/>
                </a:cubicBezTo>
                <a:cubicBezTo>
                  <a:pt x="417" y="853"/>
                  <a:pt x="424" y="846"/>
                  <a:pt x="424" y="838"/>
                </a:cubicBezTo>
                <a:cubicBezTo>
                  <a:pt x="424" y="830"/>
                  <a:pt x="417" y="823"/>
                  <a:pt x="409" y="823"/>
                </a:cubicBezTo>
                <a:close/>
                <a:moveTo>
                  <a:pt x="409" y="856"/>
                </a:moveTo>
                <a:cubicBezTo>
                  <a:pt x="401" y="856"/>
                  <a:pt x="394" y="863"/>
                  <a:pt x="394" y="871"/>
                </a:cubicBezTo>
                <a:cubicBezTo>
                  <a:pt x="394" y="879"/>
                  <a:pt x="401" y="886"/>
                  <a:pt x="409" y="886"/>
                </a:cubicBezTo>
                <a:cubicBezTo>
                  <a:pt x="417" y="886"/>
                  <a:pt x="424" y="879"/>
                  <a:pt x="424" y="871"/>
                </a:cubicBezTo>
                <a:cubicBezTo>
                  <a:pt x="424" y="863"/>
                  <a:pt x="417" y="856"/>
                  <a:pt x="409" y="856"/>
                </a:cubicBezTo>
                <a:close/>
                <a:moveTo>
                  <a:pt x="409" y="889"/>
                </a:moveTo>
                <a:cubicBezTo>
                  <a:pt x="401" y="889"/>
                  <a:pt x="394" y="895"/>
                  <a:pt x="394" y="904"/>
                </a:cubicBezTo>
                <a:cubicBezTo>
                  <a:pt x="394" y="912"/>
                  <a:pt x="401" y="918"/>
                  <a:pt x="409" y="918"/>
                </a:cubicBezTo>
                <a:cubicBezTo>
                  <a:pt x="417" y="918"/>
                  <a:pt x="424" y="912"/>
                  <a:pt x="424" y="904"/>
                </a:cubicBezTo>
                <a:cubicBezTo>
                  <a:pt x="424" y="895"/>
                  <a:pt x="417" y="889"/>
                  <a:pt x="409" y="889"/>
                </a:cubicBezTo>
                <a:close/>
                <a:moveTo>
                  <a:pt x="409" y="922"/>
                </a:moveTo>
                <a:cubicBezTo>
                  <a:pt x="401" y="922"/>
                  <a:pt x="394" y="928"/>
                  <a:pt x="394" y="937"/>
                </a:cubicBezTo>
                <a:cubicBezTo>
                  <a:pt x="394" y="945"/>
                  <a:pt x="401" y="951"/>
                  <a:pt x="409" y="951"/>
                </a:cubicBezTo>
                <a:cubicBezTo>
                  <a:pt x="417" y="951"/>
                  <a:pt x="424" y="945"/>
                  <a:pt x="424" y="937"/>
                </a:cubicBezTo>
                <a:cubicBezTo>
                  <a:pt x="424" y="928"/>
                  <a:pt x="417" y="922"/>
                  <a:pt x="409" y="922"/>
                </a:cubicBezTo>
                <a:close/>
                <a:moveTo>
                  <a:pt x="409" y="955"/>
                </a:moveTo>
                <a:cubicBezTo>
                  <a:pt x="401" y="955"/>
                  <a:pt x="394" y="961"/>
                  <a:pt x="394" y="970"/>
                </a:cubicBezTo>
                <a:cubicBezTo>
                  <a:pt x="394" y="978"/>
                  <a:pt x="401" y="984"/>
                  <a:pt x="409" y="984"/>
                </a:cubicBezTo>
                <a:cubicBezTo>
                  <a:pt x="417" y="984"/>
                  <a:pt x="424" y="978"/>
                  <a:pt x="424" y="970"/>
                </a:cubicBezTo>
                <a:cubicBezTo>
                  <a:pt x="424" y="961"/>
                  <a:pt x="417" y="955"/>
                  <a:pt x="409" y="955"/>
                </a:cubicBezTo>
                <a:close/>
                <a:moveTo>
                  <a:pt x="409" y="988"/>
                </a:moveTo>
                <a:cubicBezTo>
                  <a:pt x="401" y="988"/>
                  <a:pt x="394" y="994"/>
                  <a:pt x="394" y="1002"/>
                </a:cubicBezTo>
                <a:cubicBezTo>
                  <a:pt x="394" y="1011"/>
                  <a:pt x="401" y="1017"/>
                  <a:pt x="409" y="1017"/>
                </a:cubicBezTo>
                <a:cubicBezTo>
                  <a:pt x="417" y="1017"/>
                  <a:pt x="424" y="1011"/>
                  <a:pt x="424" y="1002"/>
                </a:cubicBezTo>
                <a:cubicBezTo>
                  <a:pt x="424" y="994"/>
                  <a:pt x="417" y="988"/>
                  <a:pt x="409" y="988"/>
                </a:cubicBezTo>
                <a:close/>
                <a:moveTo>
                  <a:pt x="409" y="1021"/>
                </a:moveTo>
                <a:cubicBezTo>
                  <a:pt x="401" y="1021"/>
                  <a:pt x="394" y="1027"/>
                  <a:pt x="394" y="1035"/>
                </a:cubicBezTo>
                <a:cubicBezTo>
                  <a:pt x="394" y="1044"/>
                  <a:pt x="401" y="1050"/>
                  <a:pt x="409" y="1050"/>
                </a:cubicBezTo>
                <a:cubicBezTo>
                  <a:pt x="417" y="1050"/>
                  <a:pt x="424" y="1044"/>
                  <a:pt x="424" y="1035"/>
                </a:cubicBezTo>
                <a:cubicBezTo>
                  <a:pt x="424" y="1027"/>
                  <a:pt x="417" y="1021"/>
                  <a:pt x="409" y="1021"/>
                </a:cubicBezTo>
                <a:close/>
                <a:moveTo>
                  <a:pt x="409" y="1053"/>
                </a:moveTo>
                <a:cubicBezTo>
                  <a:pt x="401" y="1053"/>
                  <a:pt x="394" y="1060"/>
                  <a:pt x="394" y="1068"/>
                </a:cubicBezTo>
                <a:cubicBezTo>
                  <a:pt x="394" y="1076"/>
                  <a:pt x="401" y="1083"/>
                  <a:pt x="409" y="1083"/>
                </a:cubicBezTo>
                <a:cubicBezTo>
                  <a:pt x="417" y="1083"/>
                  <a:pt x="424" y="1076"/>
                  <a:pt x="424" y="1068"/>
                </a:cubicBezTo>
                <a:cubicBezTo>
                  <a:pt x="424" y="1060"/>
                  <a:pt x="417" y="1053"/>
                  <a:pt x="409" y="1053"/>
                </a:cubicBezTo>
                <a:close/>
                <a:moveTo>
                  <a:pt x="409" y="1086"/>
                </a:moveTo>
                <a:cubicBezTo>
                  <a:pt x="401" y="1086"/>
                  <a:pt x="394" y="1093"/>
                  <a:pt x="394" y="1101"/>
                </a:cubicBezTo>
                <a:cubicBezTo>
                  <a:pt x="394" y="1109"/>
                  <a:pt x="401" y="1116"/>
                  <a:pt x="409" y="1116"/>
                </a:cubicBezTo>
                <a:cubicBezTo>
                  <a:pt x="417" y="1116"/>
                  <a:pt x="424" y="1109"/>
                  <a:pt x="424" y="1101"/>
                </a:cubicBezTo>
                <a:cubicBezTo>
                  <a:pt x="424" y="1093"/>
                  <a:pt x="417" y="1086"/>
                  <a:pt x="409" y="1086"/>
                </a:cubicBezTo>
                <a:close/>
                <a:moveTo>
                  <a:pt x="409" y="1119"/>
                </a:moveTo>
                <a:cubicBezTo>
                  <a:pt x="401" y="1119"/>
                  <a:pt x="394" y="1126"/>
                  <a:pt x="394" y="1134"/>
                </a:cubicBezTo>
                <a:cubicBezTo>
                  <a:pt x="394" y="1142"/>
                  <a:pt x="401" y="1149"/>
                  <a:pt x="409" y="1149"/>
                </a:cubicBezTo>
                <a:cubicBezTo>
                  <a:pt x="417" y="1149"/>
                  <a:pt x="424" y="1142"/>
                  <a:pt x="424" y="1134"/>
                </a:cubicBezTo>
                <a:cubicBezTo>
                  <a:pt x="424" y="1126"/>
                  <a:pt x="417" y="1119"/>
                  <a:pt x="409" y="1119"/>
                </a:cubicBezTo>
                <a:close/>
                <a:moveTo>
                  <a:pt x="409" y="1152"/>
                </a:moveTo>
                <a:cubicBezTo>
                  <a:pt x="401" y="1152"/>
                  <a:pt x="394" y="1159"/>
                  <a:pt x="394" y="1167"/>
                </a:cubicBezTo>
                <a:cubicBezTo>
                  <a:pt x="394" y="1175"/>
                  <a:pt x="401" y="1182"/>
                  <a:pt x="409" y="1182"/>
                </a:cubicBezTo>
                <a:cubicBezTo>
                  <a:pt x="417" y="1182"/>
                  <a:pt x="424" y="1175"/>
                  <a:pt x="424" y="1167"/>
                </a:cubicBezTo>
                <a:cubicBezTo>
                  <a:pt x="424" y="1159"/>
                  <a:pt x="417" y="1152"/>
                  <a:pt x="409" y="1152"/>
                </a:cubicBezTo>
                <a:close/>
                <a:moveTo>
                  <a:pt x="409" y="1185"/>
                </a:moveTo>
                <a:cubicBezTo>
                  <a:pt x="401" y="1185"/>
                  <a:pt x="394" y="1192"/>
                  <a:pt x="394" y="1200"/>
                </a:cubicBezTo>
                <a:cubicBezTo>
                  <a:pt x="394" y="1208"/>
                  <a:pt x="401" y="1215"/>
                  <a:pt x="409" y="1215"/>
                </a:cubicBezTo>
                <a:cubicBezTo>
                  <a:pt x="417" y="1215"/>
                  <a:pt x="424" y="1208"/>
                  <a:pt x="424" y="1200"/>
                </a:cubicBezTo>
                <a:cubicBezTo>
                  <a:pt x="424" y="1192"/>
                  <a:pt x="417" y="1185"/>
                  <a:pt x="409" y="1185"/>
                </a:cubicBezTo>
                <a:close/>
                <a:moveTo>
                  <a:pt x="409" y="1218"/>
                </a:moveTo>
                <a:cubicBezTo>
                  <a:pt x="401" y="1218"/>
                  <a:pt x="394" y="1225"/>
                  <a:pt x="394" y="1233"/>
                </a:cubicBezTo>
                <a:cubicBezTo>
                  <a:pt x="394" y="1241"/>
                  <a:pt x="401" y="1248"/>
                  <a:pt x="409" y="1248"/>
                </a:cubicBezTo>
                <a:cubicBezTo>
                  <a:pt x="417" y="1248"/>
                  <a:pt x="424" y="1241"/>
                  <a:pt x="424" y="1233"/>
                </a:cubicBezTo>
                <a:cubicBezTo>
                  <a:pt x="424" y="1225"/>
                  <a:pt x="417" y="1218"/>
                  <a:pt x="409" y="1218"/>
                </a:cubicBezTo>
                <a:close/>
                <a:moveTo>
                  <a:pt x="409" y="1251"/>
                </a:moveTo>
                <a:cubicBezTo>
                  <a:pt x="401" y="1251"/>
                  <a:pt x="394" y="1258"/>
                  <a:pt x="394" y="1266"/>
                </a:cubicBezTo>
                <a:cubicBezTo>
                  <a:pt x="394" y="1274"/>
                  <a:pt x="401" y="1281"/>
                  <a:pt x="409" y="1281"/>
                </a:cubicBezTo>
                <a:cubicBezTo>
                  <a:pt x="417" y="1281"/>
                  <a:pt x="424" y="1274"/>
                  <a:pt x="424" y="1266"/>
                </a:cubicBezTo>
                <a:cubicBezTo>
                  <a:pt x="424" y="1258"/>
                  <a:pt x="417" y="1251"/>
                  <a:pt x="409" y="1251"/>
                </a:cubicBezTo>
                <a:close/>
                <a:moveTo>
                  <a:pt x="409" y="1284"/>
                </a:moveTo>
                <a:cubicBezTo>
                  <a:pt x="401" y="1284"/>
                  <a:pt x="394" y="1291"/>
                  <a:pt x="394" y="1299"/>
                </a:cubicBezTo>
                <a:cubicBezTo>
                  <a:pt x="394" y="1307"/>
                  <a:pt x="401" y="1314"/>
                  <a:pt x="409" y="1314"/>
                </a:cubicBezTo>
                <a:cubicBezTo>
                  <a:pt x="417" y="1314"/>
                  <a:pt x="424" y="1307"/>
                  <a:pt x="424" y="1299"/>
                </a:cubicBezTo>
                <a:cubicBezTo>
                  <a:pt x="424" y="1291"/>
                  <a:pt x="417" y="1284"/>
                  <a:pt x="409" y="1284"/>
                </a:cubicBezTo>
                <a:close/>
                <a:moveTo>
                  <a:pt x="409" y="1317"/>
                </a:moveTo>
                <a:cubicBezTo>
                  <a:pt x="401" y="1317"/>
                  <a:pt x="394" y="1323"/>
                  <a:pt x="394" y="1332"/>
                </a:cubicBezTo>
                <a:cubicBezTo>
                  <a:pt x="394" y="1340"/>
                  <a:pt x="401" y="1346"/>
                  <a:pt x="409" y="1346"/>
                </a:cubicBezTo>
                <a:cubicBezTo>
                  <a:pt x="417" y="1346"/>
                  <a:pt x="424" y="1340"/>
                  <a:pt x="424" y="1332"/>
                </a:cubicBezTo>
                <a:cubicBezTo>
                  <a:pt x="424" y="1323"/>
                  <a:pt x="417" y="1317"/>
                  <a:pt x="409" y="1317"/>
                </a:cubicBezTo>
                <a:close/>
                <a:moveTo>
                  <a:pt x="409" y="1350"/>
                </a:moveTo>
                <a:cubicBezTo>
                  <a:pt x="401" y="1350"/>
                  <a:pt x="394" y="1356"/>
                  <a:pt x="394" y="1365"/>
                </a:cubicBezTo>
                <a:cubicBezTo>
                  <a:pt x="394" y="1373"/>
                  <a:pt x="401" y="1379"/>
                  <a:pt x="409" y="1379"/>
                </a:cubicBezTo>
                <a:cubicBezTo>
                  <a:pt x="417" y="1379"/>
                  <a:pt x="424" y="1373"/>
                  <a:pt x="424" y="1365"/>
                </a:cubicBezTo>
                <a:cubicBezTo>
                  <a:pt x="424" y="1356"/>
                  <a:pt x="417" y="1350"/>
                  <a:pt x="409" y="1350"/>
                </a:cubicBezTo>
                <a:close/>
                <a:moveTo>
                  <a:pt x="409" y="1383"/>
                </a:moveTo>
                <a:cubicBezTo>
                  <a:pt x="401" y="1383"/>
                  <a:pt x="394" y="1389"/>
                  <a:pt x="394" y="1397"/>
                </a:cubicBezTo>
                <a:cubicBezTo>
                  <a:pt x="394" y="1406"/>
                  <a:pt x="401" y="1412"/>
                  <a:pt x="409" y="1412"/>
                </a:cubicBezTo>
                <a:cubicBezTo>
                  <a:pt x="417" y="1412"/>
                  <a:pt x="424" y="1406"/>
                  <a:pt x="424" y="1397"/>
                </a:cubicBezTo>
                <a:cubicBezTo>
                  <a:pt x="424" y="1389"/>
                  <a:pt x="417" y="1383"/>
                  <a:pt x="409" y="1383"/>
                </a:cubicBezTo>
                <a:close/>
                <a:moveTo>
                  <a:pt x="409" y="1416"/>
                </a:moveTo>
                <a:cubicBezTo>
                  <a:pt x="401" y="1416"/>
                  <a:pt x="394" y="1422"/>
                  <a:pt x="394" y="1430"/>
                </a:cubicBezTo>
                <a:cubicBezTo>
                  <a:pt x="394" y="1439"/>
                  <a:pt x="401" y="1445"/>
                  <a:pt x="409" y="1445"/>
                </a:cubicBezTo>
                <a:cubicBezTo>
                  <a:pt x="417" y="1445"/>
                  <a:pt x="424" y="1439"/>
                  <a:pt x="424" y="1430"/>
                </a:cubicBezTo>
                <a:cubicBezTo>
                  <a:pt x="424" y="1422"/>
                  <a:pt x="417" y="1416"/>
                  <a:pt x="409" y="1416"/>
                </a:cubicBezTo>
                <a:close/>
                <a:moveTo>
                  <a:pt x="442" y="0"/>
                </a:moveTo>
                <a:cubicBezTo>
                  <a:pt x="434" y="0"/>
                  <a:pt x="427" y="7"/>
                  <a:pt x="427" y="15"/>
                </a:cubicBezTo>
                <a:cubicBezTo>
                  <a:pt x="427" y="23"/>
                  <a:pt x="434" y="30"/>
                  <a:pt x="442" y="30"/>
                </a:cubicBezTo>
                <a:cubicBezTo>
                  <a:pt x="450" y="30"/>
                  <a:pt x="457" y="23"/>
                  <a:pt x="457" y="15"/>
                </a:cubicBezTo>
                <a:cubicBezTo>
                  <a:pt x="457" y="7"/>
                  <a:pt x="450" y="0"/>
                  <a:pt x="442" y="0"/>
                </a:cubicBezTo>
                <a:close/>
                <a:moveTo>
                  <a:pt x="442" y="33"/>
                </a:moveTo>
                <a:cubicBezTo>
                  <a:pt x="434" y="33"/>
                  <a:pt x="427" y="40"/>
                  <a:pt x="427" y="48"/>
                </a:cubicBezTo>
                <a:cubicBezTo>
                  <a:pt x="427" y="56"/>
                  <a:pt x="434" y="63"/>
                  <a:pt x="442" y="63"/>
                </a:cubicBezTo>
                <a:cubicBezTo>
                  <a:pt x="450" y="63"/>
                  <a:pt x="457" y="56"/>
                  <a:pt x="457" y="48"/>
                </a:cubicBezTo>
                <a:cubicBezTo>
                  <a:pt x="457" y="40"/>
                  <a:pt x="450" y="33"/>
                  <a:pt x="442" y="33"/>
                </a:cubicBezTo>
                <a:close/>
                <a:moveTo>
                  <a:pt x="442" y="66"/>
                </a:moveTo>
                <a:cubicBezTo>
                  <a:pt x="434" y="66"/>
                  <a:pt x="427" y="72"/>
                  <a:pt x="427" y="81"/>
                </a:cubicBezTo>
                <a:cubicBezTo>
                  <a:pt x="427" y="89"/>
                  <a:pt x="434" y="95"/>
                  <a:pt x="442" y="95"/>
                </a:cubicBezTo>
                <a:cubicBezTo>
                  <a:pt x="450" y="95"/>
                  <a:pt x="457" y="89"/>
                  <a:pt x="457" y="81"/>
                </a:cubicBezTo>
                <a:cubicBezTo>
                  <a:pt x="457" y="72"/>
                  <a:pt x="450" y="66"/>
                  <a:pt x="442" y="66"/>
                </a:cubicBezTo>
                <a:close/>
                <a:moveTo>
                  <a:pt x="442" y="99"/>
                </a:moveTo>
                <a:cubicBezTo>
                  <a:pt x="434" y="99"/>
                  <a:pt x="427" y="105"/>
                  <a:pt x="427" y="114"/>
                </a:cubicBezTo>
                <a:cubicBezTo>
                  <a:pt x="427" y="122"/>
                  <a:pt x="434" y="128"/>
                  <a:pt x="442" y="128"/>
                </a:cubicBezTo>
                <a:cubicBezTo>
                  <a:pt x="450" y="128"/>
                  <a:pt x="457" y="122"/>
                  <a:pt x="457" y="114"/>
                </a:cubicBezTo>
                <a:cubicBezTo>
                  <a:pt x="457" y="105"/>
                  <a:pt x="450" y="99"/>
                  <a:pt x="442" y="99"/>
                </a:cubicBezTo>
                <a:close/>
                <a:moveTo>
                  <a:pt x="442" y="132"/>
                </a:moveTo>
                <a:cubicBezTo>
                  <a:pt x="434" y="132"/>
                  <a:pt x="427" y="138"/>
                  <a:pt x="427" y="147"/>
                </a:cubicBezTo>
                <a:cubicBezTo>
                  <a:pt x="427" y="155"/>
                  <a:pt x="434" y="161"/>
                  <a:pt x="442" y="161"/>
                </a:cubicBezTo>
                <a:cubicBezTo>
                  <a:pt x="450" y="161"/>
                  <a:pt x="457" y="155"/>
                  <a:pt x="457" y="147"/>
                </a:cubicBezTo>
                <a:cubicBezTo>
                  <a:pt x="457" y="138"/>
                  <a:pt x="450" y="132"/>
                  <a:pt x="442" y="132"/>
                </a:cubicBezTo>
                <a:close/>
                <a:moveTo>
                  <a:pt x="442" y="165"/>
                </a:moveTo>
                <a:cubicBezTo>
                  <a:pt x="434" y="165"/>
                  <a:pt x="427" y="171"/>
                  <a:pt x="427" y="179"/>
                </a:cubicBezTo>
                <a:cubicBezTo>
                  <a:pt x="427" y="188"/>
                  <a:pt x="434" y="194"/>
                  <a:pt x="442" y="194"/>
                </a:cubicBezTo>
                <a:cubicBezTo>
                  <a:pt x="450" y="194"/>
                  <a:pt x="457" y="188"/>
                  <a:pt x="457" y="179"/>
                </a:cubicBezTo>
                <a:cubicBezTo>
                  <a:pt x="457" y="171"/>
                  <a:pt x="450" y="165"/>
                  <a:pt x="442" y="165"/>
                </a:cubicBezTo>
                <a:close/>
                <a:moveTo>
                  <a:pt x="442" y="198"/>
                </a:moveTo>
                <a:cubicBezTo>
                  <a:pt x="434" y="198"/>
                  <a:pt x="427" y="204"/>
                  <a:pt x="427" y="212"/>
                </a:cubicBezTo>
                <a:cubicBezTo>
                  <a:pt x="427" y="221"/>
                  <a:pt x="434" y="227"/>
                  <a:pt x="442" y="227"/>
                </a:cubicBezTo>
                <a:cubicBezTo>
                  <a:pt x="450" y="227"/>
                  <a:pt x="457" y="221"/>
                  <a:pt x="457" y="212"/>
                </a:cubicBezTo>
                <a:cubicBezTo>
                  <a:pt x="457" y="204"/>
                  <a:pt x="450" y="198"/>
                  <a:pt x="442" y="198"/>
                </a:cubicBezTo>
                <a:close/>
                <a:moveTo>
                  <a:pt x="442" y="230"/>
                </a:moveTo>
                <a:cubicBezTo>
                  <a:pt x="434" y="230"/>
                  <a:pt x="427" y="237"/>
                  <a:pt x="427" y="245"/>
                </a:cubicBezTo>
                <a:cubicBezTo>
                  <a:pt x="427" y="253"/>
                  <a:pt x="434" y="260"/>
                  <a:pt x="442" y="260"/>
                </a:cubicBezTo>
                <a:cubicBezTo>
                  <a:pt x="450" y="260"/>
                  <a:pt x="457" y="253"/>
                  <a:pt x="457" y="245"/>
                </a:cubicBezTo>
                <a:cubicBezTo>
                  <a:pt x="457" y="237"/>
                  <a:pt x="450" y="230"/>
                  <a:pt x="442" y="230"/>
                </a:cubicBezTo>
                <a:close/>
                <a:moveTo>
                  <a:pt x="442" y="263"/>
                </a:moveTo>
                <a:cubicBezTo>
                  <a:pt x="434" y="263"/>
                  <a:pt x="427" y="270"/>
                  <a:pt x="427" y="278"/>
                </a:cubicBezTo>
                <a:cubicBezTo>
                  <a:pt x="427" y="286"/>
                  <a:pt x="434" y="293"/>
                  <a:pt x="442" y="293"/>
                </a:cubicBezTo>
                <a:cubicBezTo>
                  <a:pt x="450" y="293"/>
                  <a:pt x="457" y="286"/>
                  <a:pt x="457" y="278"/>
                </a:cubicBezTo>
                <a:cubicBezTo>
                  <a:pt x="457" y="270"/>
                  <a:pt x="450" y="263"/>
                  <a:pt x="442" y="263"/>
                </a:cubicBezTo>
                <a:close/>
                <a:moveTo>
                  <a:pt x="442" y="296"/>
                </a:moveTo>
                <a:cubicBezTo>
                  <a:pt x="434" y="296"/>
                  <a:pt x="427" y="303"/>
                  <a:pt x="427" y="311"/>
                </a:cubicBezTo>
                <a:cubicBezTo>
                  <a:pt x="427" y="319"/>
                  <a:pt x="434" y="326"/>
                  <a:pt x="442" y="326"/>
                </a:cubicBezTo>
                <a:cubicBezTo>
                  <a:pt x="450" y="326"/>
                  <a:pt x="457" y="319"/>
                  <a:pt x="457" y="311"/>
                </a:cubicBezTo>
                <a:cubicBezTo>
                  <a:pt x="457" y="303"/>
                  <a:pt x="450" y="296"/>
                  <a:pt x="442" y="296"/>
                </a:cubicBezTo>
                <a:close/>
                <a:moveTo>
                  <a:pt x="442" y="329"/>
                </a:moveTo>
                <a:cubicBezTo>
                  <a:pt x="434" y="329"/>
                  <a:pt x="427" y="336"/>
                  <a:pt x="427" y="344"/>
                </a:cubicBezTo>
                <a:cubicBezTo>
                  <a:pt x="427" y="352"/>
                  <a:pt x="434" y="359"/>
                  <a:pt x="442" y="359"/>
                </a:cubicBezTo>
                <a:cubicBezTo>
                  <a:pt x="450" y="359"/>
                  <a:pt x="457" y="352"/>
                  <a:pt x="457" y="344"/>
                </a:cubicBezTo>
                <a:cubicBezTo>
                  <a:pt x="457" y="336"/>
                  <a:pt x="450" y="329"/>
                  <a:pt x="442" y="329"/>
                </a:cubicBezTo>
                <a:close/>
                <a:moveTo>
                  <a:pt x="442" y="362"/>
                </a:moveTo>
                <a:cubicBezTo>
                  <a:pt x="434" y="362"/>
                  <a:pt x="427" y="369"/>
                  <a:pt x="427" y="377"/>
                </a:cubicBezTo>
                <a:cubicBezTo>
                  <a:pt x="427" y="385"/>
                  <a:pt x="434" y="392"/>
                  <a:pt x="442" y="392"/>
                </a:cubicBezTo>
                <a:cubicBezTo>
                  <a:pt x="450" y="392"/>
                  <a:pt x="457" y="385"/>
                  <a:pt x="457" y="377"/>
                </a:cubicBezTo>
                <a:cubicBezTo>
                  <a:pt x="457" y="369"/>
                  <a:pt x="450" y="362"/>
                  <a:pt x="442" y="362"/>
                </a:cubicBezTo>
                <a:close/>
                <a:moveTo>
                  <a:pt x="442" y="395"/>
                </a:moveTo>
                <a:cubicBezTo>
                  <a:pt x="434" y="395"/>
                  <a:pt x="427" y="402"/>
                  <a:pt x="427" y="410"/>
                </a:cubicBezTo>
                <a:cubicBezTo>
                  <a:pt x="427" y="418"/>
                  <a:pt x="434" y="425"/>
                  <a:pt x="442" y="425"/>
                </a:cubicBezTo>
                <a:cubicBezTo>
                  <a:pt x="450" y="425"/>
                  <a:pt x="457" y="418"/>
                  <a:pt x="457" y="410"/>
                </a:cubicBezTo>
                <a:cubicBezTo>
                  <a:pt x="457" y="402"/>
                  <a:pt x="450" y="395"/>
                  <a:pt x="442" y="395"/>
                </a:cubicBezTo>
                <a:close/>
                <a:moveTo>
                  <a:pt x="442" y="428"/>
                </a:moveTo>
                <a:cubicBezTo>
                  <a:pt x="434" y="428"/>
                  <a:pt x="427" y="435"/>
                  <a:pt x="427" y="443"/>
                </a:cubicBezTo>
                <a:cubicBezTo>
                  <a:pt x="427" y="451"/>
                  <a:pt x="434" y="458"/>
                  <a:pt x="442" y="458"/>
                </a:cubicBezTo>
                <a:cubicBezTo>
                  <a:pt x="450" y="458"/>
                  <a:pt x="457" y="451"/>
                  <a:pt x="457" y="443"/>
                </a:cubicBezTo>
                <a:cubicBezTo>
                  <a:pt x="457" y="435"/>
                  <a:pt x="450" y="428"/>
                  <a:pt x="442" y="428"/>
                </a:cubicBezTo>
                <a:close/>
                <a:moveTo>
                  <a:pt x="442" y="461"/>
                </a:moveTo>
                <a:cubicBezTo>
                  <a:pt x="434" y="461"/>
                  <a:pt x="427" y="468"/>
                  <a:pt x="427" y="476"/>
                </a:cubicBezTo>
                <a:cubicBezTo>
                  <a:pt x="427" y="484"/>
                  <a:pt x="434" y="491"/>
                  <a:pt x="442" y="491"/>
                </a:cubicBezTo>
                <a:cubicBezTo>
                  <a:pt x="450" y="491"/>
                  <a:pt x="457" y="484"/>
                  <a:pt x="457" y="476"/>
                </a:cubicBezTo>
                <a:cubicBezTo>
                  <a:pt x="457" y="468"/>
                  <a:pt x="450" y="461"/>
                  <a:pt x="442" y="461"/>
                </a:cubicBezTo>
                <a:close/>
                <a:moveTo>
                  <a:pt x="442" y="494"/>
                </a:moveTo>
                <a:cubicBezTo>
                  <a:pt x="434" y="494"/>
                  <a:pt x="427" y="500"/>
                  <a:pt x="427" y="509"/>
                </a:cubicBezTo>
                <a:cubicBezTo>
                  <a:pt x="427" y="517"/>
                  <a:pt x="434" y="523"/>
                  <a:pt x="442" y="523"/>
                </a:cubicBezTo>
                <a:cubicBezTo>
                  <a:pt x="450" y="523"/>
                  <a:pt x="457" y="517"/>
                  <a:pt x="457" y="509"/>
                </a:cubicBezTo>
                <a:cubicBezTo>
                  <a:pt x="457" y="500"/>
                  <a:pt x="450" y="494"/>
                  <a:pt x="442" y="494"/>
                </a:cubicBezTo>
                <a:close/>
                <a:moveTo>
                  <a:pt x="442" y="527"/>
                </a:moveTo>
                <a:cubicBezTo>
                  <a:pt x="434" y="527"/>
                  <a:pt x="427" y="533"/>
                  <a:pt x="427" y="542"/>
                </a:cubicBezTo>
                <a:cubicBezTo>
                  <a:pt x="427" y="550"/>
                  <a:pt x="434" y="556"/>
                  <a:pt x="442" y="556"/>
                </a:cubicBezTo>
                <a:cubicBezTo>
                  <a:pt x="450" y="556"/>
                  <a:pt x="457" y="550"/>
                  <a:pt x="457" y="542"/>
                </a:cubicBezTo>
                <a:cubicBezTo>
                  <a:pt x="457" y="533"/>
                  <a:pt x="450" y="527"/>
                  <a:pt x="442" y="527"/>
                </a:cubicBezTo>
                <a:close/>
                <a:moveTo>
                  <a:pt x="442" y="560"/>
                </a:moveTo>
                <a:cubicBezTo>
                  <a:pt x="434" y="560"/>
                  <a:pt x="427" y="566"/>
                  <a:pt x="427" y="574"/>
                </a:cubicBezTo>
                <a:cubicBezTo>
                  <a:pt x="427" y="583"/>
                  <a:pt x="434" y="589"/>
                  <a:pt x="442" y="589"/>
                </a:cubicBezTo>
                <a:cubicBezTo>
                  <a:pt x="450" y="589"/>
                  <a:pt x="457" y="583"/>
                  <a:pt x="457" y="574"/>
                </a:cubicBezTo>
                <a:cubicBezTo>
                  <a:pt x="457" y="566"/>
                  <a:pt x="450" y="560"/>
                  <a:pt x="442" y="560"/>
                </a:cubicBezTo>
                <a:close/>
                <a:moveTo>
                  <a:pt x="442" y="593"/>
                </a:moveTo>
                <a:cubicBezTo>
                  <a:pt x="434" y="593"/>
                  <a:pt x="427" y="599"/>
                  <a:pt x="427" y="607"/>
                </a:cubicBezTo>
                <a:cubicBezTo>
                  <a:pt x="427" y="616"/>
                  <a:pt x="434" y="622"/>
                  <a:pt x="442" y="622"/>
                </a:cubicBezTo>
                <a:cubicBezTo>
                  <a:pt x="450" y="622"/>
                  <a:pt x="457" y="616"/>
                  <a:pt x="457" y="607"/>
                </a:cubicBezTo>
                <a:cubicBezTo>
                  <a:pt x="457" y="599"/>
                  <a:pt x="450" y="593"/>
                  <a:pt x="442" y="593"/>
                </a:cubicBezTo>
                <a:close/>
                <a:moveTo>
                  <a:pt x="442" y="625"/>
                </a:moveTo>
                <a:cubicBezTo>
                  <a:pt x="434" y="625"/>
                  <a:pt x="427" y="632"/>
                  <a:pt x="427" y="640"/>
                </a:cubicBezTo>
                <a:cubicBezTo>
                  <a:pt x="427" y="648"/>
                  <a:pt x="434" y="655"/>
                  <a:pt x="442" y="655"/>
                </a:cubicBezTo>
                <a:cubicBezTo>
                  <a:pt x="450" y="655"/>
                  <a:pt x="457" y="648"/>
                  <a:pt x="457" y="640"/>
                </a:cubicBezTo>
                <a:cubicBezTo>
                  <a:pt x="457" y="632"/>
                  <a:pt x="450" y="625"/>
                  <a:pt x="442" y="625"/>
                </a:cubicBezTo>
                <a:close/>
                <a:moveTo>
                  <a:pt x="442" y="658"/>
                </a:moveTo>
                <a:cubicBezTo>
                  <a:pt x="434" y="658"/>
                  <a:pt x="427" y="665"/>
                  <a:pt x="427" y="673"/>
                </a:cubicBezTo>
                <a:cubicBezTo>
                  <a:pt x="427" y="681"/>
                  <a:pt x="434" y="688"/>
                  <a:pt x="442" y="688"/>
                </a:cubicBezTo>
                <a:cubicBezTo>
                  <a:pt x="450" y="688"/>
                  <a:pt x="457" y="681"/>
                  <a:pt x="457" y="673"/>
                </a:cubicBezTo>
                <a:cubicBezTo>
                  <a:pt x="457" y="665"/>
                  <a:pt x="450" y="658"/>
                  <a:pt x="442" y="658"/>
                </a:cubicBezTo>
                <a:close/>
                <a:moveTo>
                  <a:pt x="442" y="691"/>
                </a:moveTo>
                <a:cubicBezTo>
                  <a:pt x="434" y="691"/>
                  <a:pt x="427" y="698"/>
                  <a:pt x="427" y="706"/>
                </a:cubicBezTo>
                <a:cubicBezTo>
                  <a:pt x="427" y="714"/>
                  <a:pt x="434" y="721"/>
                  <a:pt x="442" y="721"/>
                </a:cubicBezTo>
                <a:cubicBezTo>
                  <a:pt x="450" y="721"/>
                  <a:pt x="457" y="714"/>
                  <a:pt x="457" y="706"/>
                </a:cubicBezTo>
                <a:cubicBezTo>
                  <a:pt x="457" y="698"/>
                  <a:pt x="450" y="691"/>
                  <a:pt x="442" y="691"/>
                </a:cubicBezTo>
                <a:close/>
                <a:moveTo>
                  <a:pt x="442" y="724"/>
                </a:moveTo>
                <a:cubicBezTo>
                  <a:pt x="434" y="724"/>
                  <a:pt x="427" y="731"/>
                  <a:pt x="427" y="739"/>
                </a:cubicBezTo>
                <a:cubicBezTo>
                  <a:pt x="427" y="747"/>
                  <a:pt x="434" y="754"/>
                  <a:pt x="442" y="754"/>
                </a:cubicBezTo>
                <a:cubicBezTo>
                  <a:pt x="450" y="754"/>
                  <a:pt x="457" y="747"/>
                  <a:pt x="457" y="739"/>
                </a:cubicBezTo>
                <a:cubicBezTo>
                  <a:pt x="457" y="731"/>
                  <a:pt x="450" y="724"/>
                  <a:pt x="442" y="724"/>
                </a:cubicBezTo>
                <a:close/>
                <a:moveTo>
                  <a:pt x="442" y="757"/>
                </a:moveTo>
                <a:cubicBezTo>
                  <a:pt x="434" y="757"/>
                  <a:pt x="427" y="764"/>
                  <a:pt x="427" y="772"/>
                </a:cubicBezTo>
                <a:cubicBezTo>
                  <a:pt x="427" y="780"/>
                  <a:pt x="434" y="787"/>
                  <a:pt x="442" y="787"/>
                </a:cubicBezTo>
                <a:cubicBezTo>
                  <a:pt x="450" y="787"/>
                  <a:pt x="457" y="780"/>
                  <a:pt x="457" y="772"/>
                </a:cubicBezTo>
                <a:cubicBezTo>
                  <a:pt x="457" y="764"/>
                  <a:pt x="450" y="757"/>
                  <a:pt x="442" y="757"/>
                </a:cubicBezTo>
                <a:close/>
                <a:moveTo>
                  <a:pt x="442" y="790"/>
                </a:moveTo>
                <a:cubicBezTo>
                  <a:pt x="434" y="790"/>
                  <a:pt x="427" y="797"/>
                  <a:pt x="427" y="805"/>
                </a:cubicBezTo>
                <a:cubicBezTo>
                  <a:pt x="427" y="813"/>
                  <a:pt x="434" y="820"/>
                  <a:pt x="442" y="820"/>
                </a:cubicBezTo>
                <a:cubicBezTo>
                  <a:pt x="450" y="820"/>
                  <a:pt x="457" y="813"/>
                  <a:pt x="457" y="805"/>
                </a:cubicBezTo>
                <a:cubicBezTo>
                  <a:pt x="457" y="797"/>
                  <a:pt x="450" y="790"/>
                  <a:pt x="442" y="790"/>
                </a:cubicBezTo>
                <a:close/>
                <a:moveTo>
                  <a:pt x="442" y="823"/>
                </a:moveTo>
                <a:cubicBezTo>
                  <a:pt x="434" y="823"/>
                  <a:pt x="427" y="830"/>
                  <a:pt x="427" y="838"/>
                </a:cubicBezTo>
                <a:cubicBezTo>
                  <a:pt x="427" y="846"/>
                  <a:pt x="434" y="853"/>
                  <a:pt x="442" y="853"/>
                </a:cubicBezTo>
                <a:cubicBezTo>
                  <a:pt x="450" y="853"/>
                  <a:pt x="457" y="846"/>
                  <a:pt x="457" y="838"/>
                </a:cubicBezTo>
                <a:cubicBezTo>
                  <a:pt x="457" y="830"/>
                  <a:pt x="450" y="823"/>
                  <a:pt x="442" y="823"/>
                </a:cubicBezTo>
                <a:close/>
                <a:moveTo>
                  <a:pt x="442" y="856"/>
                </a:moveTo>
                <a:cubicBezTo>
                  <a:pt x="434" y="856"/>
                  <a:pt x="427" y="863"/>
                  <a:pt x="427" y="871"/>
                </a:cubicBezTo>
                <a:cubicBezTo>
                  <a:pt x="427" y="879"/>
                  <a:pt x="434" y="886"/>
                  <a:pt x="442" y="886"/>
                </a:cubicBezTo>
                <a:cubicBezTo>
                  <a:pt x="450" y="886"/>
                  <a:pt x="457" y="879"/>
                  <a:pt x="457" y="871"/>
                </a:cubicBezTo>
                <a:cubicBezTo>
                  <a:pt x="457" y="863"/>
                  <a:pt x="450" y="856"/>
                  <a:pt x="442" y="856"/>
                </a:cubicBezTo>
                <a:close/>
                <a:moveTo>
                  <a:pt x="442" y="889"/>
                </a:moveTo>
                <a:cubicBezTo>
                  <a:pt x="434" y="889"/>
                  <a:pt x="427" y="895"/>
                  <a:pt x="427" y="904"/>
                </a:cubicBezTo>
                <a:cubicBezTo>
                  <a:pt x="427" y="912"/>
                  <a:pt x="434" y="918"/>
                  <a:pt x="442" y="918"/>
                </a:cubicBezTo>
                <a:cubicBezTo>
                  <a:pt x="450" y="918"/>
                  <a:pt x="457" y="912"/>
                  <a:pt x="457" y="904"/>
                </a:cubicBezTo>
                <a:cubicBezTo>
                  <a:pt x="457" y="895"/>
                  <a:pt x="450" y="889"/>
                  <a:pt x="442" y="889"/>
                </a:cubicBezTo>
                <a:close/>
                <a:moveTo>
                  <a:pt x="442" y="922"/>
                </a:moveTo>
                <a:cubicBezTo>
                  <a:pt x="434" y="922"/>
                  <a:pt x="427" y="928"/>
                  <a:pt x="427" y="937"/>
                </a:cubicBezTo>
                <a:cubicBezTo>
                  <a:pt x="427" y="945"/>
                  <a:pt x="434" y="951"/>
                  <a:pt x="442" y="951"/>
                </a:cubicBezTo>
                <a:cubicBezTo>
                  <a:pt x="450" y="951"/>
                  <a:pt x="457" y="945"/>
                  <a:pt x="457" y="937"/>
                </a:cubicBezTo>
                <a:cubicBezTo>
                  <a:pt x="457" y="928"/>
                  <a:pt x="450" y="922"/>
                  <a:pt x="442" y="922"/>
                </a:cubicBezTo>
                <a:close/>
                <a:moveTo>
                  <a:pt x="442" y="955"/>
                </a:moveTo>
                <a:cubicBezTo>
                  <a:pt x="434" y="955"/>
                  <a:pt x="427" y="961"/>
                  <a:pt x="427" y="970"/>
                </a:cubicBezTo>
                <a:cubicBezTo>
                  <a:pt x="427" y="978"/>
                  <a:pt x="434" y="984"/>
                  <a:pt x="442" y="984"/>
                </a:cubicBezTo>
                <a:cubicBezTo>
                  <a:pt x="450" y="984"/>
                  <a:pt x="457" y="978"/>
                  <a:pt x="457" y="970"/>
                </a:cubicBezTo>
                <a:cubicBezTo>
                  <a:pt x="457" y="961"/>
                  <a:pt x="450" y="955"/>
                  <a:pt x="442" y="955"/>
                </a:cubicBezTo>
                <a:close/>
                <a:moveTo>
                  <a:pt x="442" y="988"/>
                </a:moveTo>
                <a:cubicBezTo>
                  <a:pt x="434" y="988"/>
                  <a:pt x="427" y="994"/>
                  <a:pt x="427" y="1002"/>
                </a:cubicBezTo>
                <a:cubicBezTo>
                  <a:pt x="427" y="1011"/>
                  <a:pt x="434" y="1017"/>
                  <a:pt x="442" y="1017"/>
                </a:cubicBezTo>
                <a:cubicBezTo>
                  <a:pt x="450" y="1017"/>
                  <a:pt x="457" y="1011"/>
                  <a:pt x="457" y="1002"/>
                </a:cubicBezTo>
                <a:cubicBezTo>
                  <a:pt x="457" y="994"/>
                  <a:pt x="450" y="988"/>
                  <a:pt x="442" y="988"/>
                </a:cubicBezTo>
                <a:close/>
                <a:moveTo>
                  <a:pt x="442" y="1021"/>
                </a:moveTo>
                <a:cubicBezTo>
                  <a:pt x="434" y="1021"/>
                  <a:pt x="427" y="1027"/>
                  <a:pt x="427" y="1035"/>
                </a:cubicBezTo>
                <a:cubicBezTo>
                  <a:pt x="427" y="1044"/>
                  <a:pt x="434" y="1050"/>
                  <a:pt x="442" y="1050"/>
                </a:cubicBezTo>
                <a:cubicBezTo>
                  <a:pt x="450" y="1050"/>
                  <a:pt x="457" y="1044"/>
                  <a:pt x="457" y="1035"/>
                </a:cubicBezTo>
                <a:cubicBezTo>
                  <a:pt x="457" y="1027"/>
                  <a:pt x="450" y="1021"/>
                  <a:pt x="442" y="1021"/>
                </a:cubicBezTo>
                <a:close/>
                <a:moveTo>
                  <a:pt x="442" y="1053"/>
                </a:moveTo>
                <a:cubicBezTo>
                  <a:pt x="434" y="1053"/>
                  <a:pt x="427" y="1060"/>
                  <a:pt x="427" y="1068"/>
                </a:cubicBezTo>
                <a:cubicBezTo>
                  <a:pt x="427" y="1076"/>
                  <a:pt x="434" y="1083"/>
                  <a:pt x="442" y="1083"/>
                </a:cubicBezTo>
                <a:cubicBezTo>
                  <a:pt x="450" y="1083"/>
                  <a:pt x="457" y="1076"/>
                  <a:pt x="457" y="1068"/>
                </a:cubicBezTo>
                <a:cubicBezTo>
                  <a:pt x="457" y="1060"/>
                  <a:pt x="450" y="1053"/>
                  <a:pt x="442" y="1053"/>
                </a:cubicBezTo>
                <a:close/>
                <a:moveTo>
                  <a:pt x="442" y="1086"/>
                </a:moveTo>
                <a:cubicBezTo>
                  <a:pt x="434" y="1086"/>
                  <a:pt x="427" y="1093"/>
                  <a:pt x="427" y="1101"/>
                </a:cubicBezTo>
                <a:cubicBezTo>
                  <a:pt x="427" y="1109"/>
                  <a:pt x="434" y="1116"/>
                  <a:pt x="442" y="1116"/>
                </a:cubicBezTo>
                <a:cubicBezTo>
                  <a:pt x="450" y="1116"/>
                  <a:pt x="457" y="1109"/>
                  <a:pt x="457" y="1101"/>
                </a:cubicBezTo>
                <a:cubicBezTo>
                  <a:pt x="457" y="1093"/>
                  <a:pt x="450" y="1086"/>
                  <a:pt x="442" y="1086"/>
                </a:cubicBezTo>
                <a:close/>
                <a:moveTo>
                  <a:pt x="442" y="1119"/>
                </a:moveTo>
                <a:cubicBezTo>
                  <a:pt x="434" y="1119"/>
                  <a:pt x="427" y="1126"/>
                  <a:pt x="427" y="1134"/>
                </a:cubicBezTo>
                <a:cubicBezTo>
                  <a:pt x="427" y="1142"/>
                  <a:pt x="434" y="1149"/>
                  <a:pt x="442" y="1149"/>
                </a:cubicBezTo>
                <a:cubicBezTo>
                  <a:pt x="450" y="1149"/>
                  <a:pt x="457" y="1142"/>
                  <a:pt x="457" y="1134"/>
                </a:cubicBezTo>
                <a:cubicBezTo>
                  <a:pt x="457" y="1126"/>
                  <a:pt x="450" y="1119"/>
                  <a:pt x="442" y="1119"/>
                </a:cubicBezTo>
                <a:close/>
                <a:moveTo>
                  <a:pt x="442" y="1152"/>
                </a:moveTo>
                <a:cubicBezTo>
                  <a:pt x="434" y="1152"/>
                  <a:pt x="427" y="1159"/>
                  <a:pt x="427" y="1167"/>
                </a:cubicBezTo>
                <a:cubicBezTo>
                  <a:pt x="427" y="1175"/>
                  <a:pt x="434" y="1182"/>
                  <a:pt x="442" y="1182"/>
                </a:cubicBezTo>
                <a:cubicBezTo>
                  <a:pt x="450" y="1182"/>
                  <a:pt x="457" y="1175"/>
                  <a:pt x="457" y="1167"/>
                </a:cubicBezTo>
                <a:cubicBezTo>
                  <a:pt x="457" y="1159"/>
                  <a:pt x="450" y="1152"/>
                  <a:pt x="442" y="1152"/>
                </a:cubicBezTo>
                <a:close/>
                <a:moveTo>
                  <a:pt x="442" y="1185"/>
                </a:moveTo>
                <a:cubicBezTo>
                  <a:pt x="434" y="1185"/>
                  <a:pt x="427" y="1192"/>
                  <a:pt x="427" y="1200"/>
                </a:cubicBezTo>
                <a:cubicBezTo>
                  <a:pt x="427" y="1208"/>
                  <a:pt x="434" y="1215"/>
                  <a:pt x="442" y="1215"/>
                </a:cubicBezTo>
                <a:cubicBezTo>
                  <a:pt x="450" y="1215"/>
                  <a:pt x="457" y="1208"/>
                  <a:pt x="457" y="1200"/>
                </a:cubicBezTo>
                <a:cubicBezTo>
                  <a:pt x="457" y="1192"/>
                  <a:pt x="450" y="1185"/>
                  <a:pt x="442" y="1185"/>
                </a:cubicBezTo>
                <a:close/>
                <a:moveTo>
                  <a:pt x="442" y="1218"/>
                </a:moveTo>
                <a:cubicBezTo>
                  <a:pt x="434" y="1218"/>
                  <a:pt x="427" y="1225"/>
                  <a:pt x="427" y="1233"/>
                </a:cubicBezTo>
                <a:cubicBezTo>
                  <a:pt x="427" y="1241"/>
                  <a:pt x="434" y="1248"/>
                  <a:pt x="442" y="1248"/>
                </a:cubicBezTo>
                <a:cubicBezTo>
                  <a:pt x="450" y="1248"/>
                  <a:pt x="457" y="1241"/>
                  <a:pt x="457" y="1233"/>
                </a:cubicBezTo>
                <a:cubicBezTo>
                  <a:pt x="457" y="1225"/>
                  <a:pt x="450" y="1218"/>
                  <a:pt x="442" y="1218"/>
                </a:cubicBezTo>
                <a:close/>
                <a:moveTo>
                  <a:pt x="442" y="1251"/>
                </a:moveTo>
                <a:cubicBezTo>
                  <a:pt x="434" y="1251"/>
                  <a:pt x="427" y="1258"/>
                  <a:pt x="427" y="1266"/>
                </a:cubicBezTo>
                <a:cubicBezTo>
                  <a:pt x="427" y="1274"/>
                  <a:pt x="434" y="1281"/>
                  <a:pt x="442" y="1281"/>
                </a:cubicBezTo>
                <a:cubicBezTo>
                  <a:pt x="450" y="1281"/>
                  <a:pt x="457" y="1274"/>
                  <a:pt x="457" y="1266"/>
                </a:cubicBezTo>
                <a:cubicBezTo>
                  <a:pt x="457" y="1258"/>
                  <a:pt x="450" y="1251"/>
                  <a:pt x="442" y="1251"/>
                </a:cubicBezTo>
                <a:close/>
                <a:moveTo>
                  <a:pt x="442" y="1284"/>
                </a:moveTo>
                <a:cubicBezTo>
                  <a:pt x="434" y="1284"/>
                  <a:pt x="427" y="1291"/>
                  <a:pt x="427" y="1299"/>
                </a:cubicBezTo>
                <a:cubicBezTo>
                  <a:pt x="427" y="1307"/>
                  <a:pt x="434" y="1314"/>
                  <a:pt x="442" y="1314"/>
                </a:cubicBezTo>
                <a:cubicBezTo>
                  <a:pt x="450" y="1314"/>
                  <a:pt x="457" y="1307"/>
                  <a:pt x="457" y="1299"/>
                </a:cubicBezTo>
                <a:cubicBezTo>
                  <a:pt x="457" y="1291"/>
                  <a:pt x="450" y="1284"/>
                  <a:pt x="442" y="1284"/>
                </a:cubicBezTo>
                <a:close/>
                <a:moveTo>
                  <a:pt x="442" y="1317"/>
                </a:moveTo>
                <a:cubicBezTo>
                  <a:pt x="434" y="1317"/>
                  <a:pt x="427" y="1323"/>
                  <a:pt x="427" y="1332"/>
                </a:cubicBezTo>
                <a:cubicBezTo>
                  <a:pt x="427" y="1340"/>
                  <a:pt x="434" y="1346"/>
                  <a:pt x="442" y="1346"/>
                </a:cubicBezTo>
                <a:cubicBezTo>
                  <a:pt x="450" y="1346"/>
                  <a:pt x="457" y="1340"/>
                  <a:pt x="457" y="1332"/>
                </a:cubicBezTo>
                <a:cubicBezTo>
                  <a:pt x="457" y="1323"/>
                  <a:pt x="450" y="1317"/>
                  <a:pt x="442" y="1317"/>
                </a:cubicBezTo>
                <a:close/>
                <a:moveTo>
                  <a:pt x="442" y="1350"/>
                </a:moveTo>
                <a:cubicBezTo>
                  <a:pt x="434" y="1350"/>
                  <a:pt x="427" y="1356"/>
                  <a:pt x="427" y="1365"/>
                </a:cubicBezTo>
                <a:cubicBezTo>
                  <a:pt x="427" y="1373"/>
                  <a:pt x="434" y="1379"/>
                  <a:pt x="442" y="1379"/>
                </a:cubicBezTo>
                <a:cubicBezTo>
                  <a:pt x="450" y="1379"/>
                  <a:pt x="457" y="1373"/>
                  <a:pt x="457" y="1365"/>
                </a:cubicBezTo>
                <a:cubicBezTo>
                  <a:pt x="457" y="1356"/>
                  <a:pt x="450" y="1350"/>
                  <a:pt x="442" y="1350"/>
                </a:cubicBezTo>
                <a:close/>
                <a:moveTo>
                  <a:pt x="442" y="1383"/>
                </a:moveTo>
                <a:cubicBezTo>
                  <a:pt x="434" y="1383"/>
                  <a:pt x="427" y="1389"/>
                  <a:pt x="427" y="1397"/>
                </a:cubicBezTo>
                <a:cubicBezTo>
                  <a:pt x="427" y="1406"/>
                  <a:pt x="434" y="1412"/>
                  <a:pt x="442" y="1412"/>
                </a:cubicBezTo>
                <a:cubicBezTo>
                  <a:pt x="450" y="1412"/>
                  <a:pt x="457" y="1406"/>
                  <a:pt x="457" y="1397"/>
                </a:cubicBezTo>
                <a:cubicBezTo>
                  <a:pt x="457" y="1389"/>
                  <a:pt x="450" y="1383"/>
                  <a:pt x="442" y="1383"/>
                </a:cubicBezTo>
                <a:close/>
                <a:moveTo>
                  <a:pt x="442" y="1416"/>
                </a:moveTo>
                <a:cubicBezTo>
                  <a:pt x="434" y="1416"/>
                  <a:pt x="427" y="1422"/>
                  <a:pt x="427" y="1430"/>
                </a:cubicBezTo>
                <a:cubicBezTo>
                  <a:pt x="427" y="1439"/>
                  <a:pt x="434" y="1445"/>
                  <a:pt x="442" y="1445"/>
                </a:cubicBezTo>
                <a:cubicBezTo>
                  <a:pt x="450" y="1445"/>
                  <a:pt x="457" y="1439"/>
                  <a:pt x="457" y="1430"/>
                </a:cubicBezTo>
                <a:cubicBezTo>
                  <a:pt x="457" y="1422"/>
                  <a:pt x="450" y="1416"/>
                  <a:pt x="442" y="1416"/>
                </a:cubicBezTo>
                <a:close/>
                <a:moveTo>
                  <a:pt x="475" y="0"/>
                </a:moveTo>
                <a:cubicBezTo>
                  <a:pt x="467" y="0"/>
                  <a:pt x="460" y="7"/>
                  <a:pt x="460" y="15"/>
                </a:cubicBezTo>
                <a:cubicBezTo>
                  <a:pt x="460" y="23"/>
                  <a:pt x="467" y="30"/>
                  <a:pt x="475" y="30"/>
                </a:cubicBezTo>
                <a:cubicBezTo>
                  <a:pt x="483" y="30"/>
                  <a:pt x="490" y="23"/>
                  <a:pt x="490" y="15"/>
                </a:cubicBezTo>
                <a:cubicBezTo>
                  <a:pt x="490" y="7"/>
                  <a:pt x="483" y="0"/>
                  <a:pt x="475" y="0"/>
                </a:cubicBezTo>
                <a:close/>
                <a:moveTo>
                  <a:pt x="475" y="33"/>
                </a:moveTo>
                <a:cubicBezTo>
                  <a:pt x="467" y="33"/>
                  <a:pt x="460" y="40"/>
                  <a:pt x="460" y="48"/>
                </a:cubicBezTo>
                <a:cubicBezTo>
                  <a:pt x="460" y="56"/>
                  <a:pt x="467" y="63"/>
                  <a:pt x="475" y="63"/>
                </a:cubicBezTo>
                <a:cubicBezTo>
                  <a:pt x="483" y="63"/>
                  <a:pt x="490" y="56"/>
                  <a:pt x="490" y="48"/>
                </a:cubicBezTo>
                <a:cubicBezTo>
                  <a:pt x="490" y="40"/>
                  <a:pt x="483" y="33"/>
                  <a:pt x="475" y="33"/>
                </a:cubicBezTo>
                <a:close/>
                <a:moveTo>
                  <a:pt x="475" y="66"/>
                </a:moveTo>
                <a:cubicBezTo>
                  <a:pt x="467" y="66"/>
                  <a:pt x="460" y="72"/>
                  <a:pt x="460" y="81"/>
                </a:cubicBezTo>
                <a:cubicBezTo>
                  <a:pt x="460" y="89"/>
                  <a:pt x="467" y="95"/>
                  <a:pt x="475" y="95"/>
                </a:cubicBezTo>
                <a:cubicBezTo>
                  <a:pt x="483" y="95"/>
                  <a:pt x="490" y="89"/>
                  <a:pt x="490" y="81"/>
                </a:cubicBezTo>
                <a:cubicBezTo>
                  <a:pt x="490" y="72"/>
                  <a:pt x="483" y="66"/>
                  <a:pt x="475" y="66"/>
                </a:cubicBezTo>
                <a:close/>
                <a:moveTo>
                  <a:pt x="475" y="99"/>
                </a:moveTo>
                <a:cubicBezTo>
                  <a:pt x="467" y="99"/>
                  <a:pt x="460" y="105"/>
                  <a:pt x="460" y="114"/>
                </a:cubicBezTo>
                <a:cubicBezTo>
                  <a:pt x="460" y="122"/>
                  <a:pt x="467" y="128"/>
                  <a:pt x="475" y="128"/>
                </a:cubicBezTo>
                <a:cubicBezTo>
                  <a:pt x="483" y="128"/>
                  <a:pt x="490" y="122"/>
                  <a:pt x="490" y="114"/>
                </a:cubicBezTo>
                <a:cubicBezTo>
                  <a:pt x="490" y="105"/>
                  <a:pt x="483" y="99"/>
                  <a:pt x="475" y="99"/>
                </a:cubicBezTo>
                <a:close/>
                <a:moveTo>
                  <a:pt x="475" y="132"/>
                </a:moveTo>
                <a:cubicBezTo>
                  <a:pt x="467" y="132"/>
                  <a:pt x="460" y="138"/>
                  <a:pt x="460" y="147"/>
                </a:cubicBezTo>
                <a:cubicBezTo>
                  <a:pt x="460" y="155"/>
                  <a:pt x="467" y="161"/>
                  <a:pt x="475" y="161"/>
                </a:cubicBezTo>
                <a:cubicBezTo>
                  <a:pt x="483" y="161"/>
                  <a:pt x="490" y="155"/>
                  <a:pt x="490" y="147"/>
                </a:cubicBezTo>
                <a:cubicBezTo>
                  <a:pt x="490" y="138"/>
                  <a:pt x="483" y="132"/>
                  <a:pt x="475" y="132"/>
                </a:cubicBezTo>
                <a:close/>
                <a:moveTo>
                  <a:pt x="475" y="165"/>
                </a:moveTo>
                <a:cubicBezTo>
                  <a:pt x="467" y="165"/>
                  <a:pt x="460" y="171"/>
                  <a:pt x="460" y="179"/>
                </a:cubicBezTo>
                <a:cubicBezTo>
                  <a:pt x="460" y="188"/>
                  <a:pt x="467" y="194"/>
                  <a:pt x="475" y="194"/>
                </a:cubicBezTo>
                <a:cubicBezTo>
                  <a:pt x="483" y="194"/>
                  <a:pt x="490" y="188"/>
                  <a:pt x="490" y="179"/>
                </a:cubicBezTo>
                <a:cubicBezTo>
                  <a:pt x="490" y="171"/>
                  <a:pt x="483" y="165"/>
                  <a:pt x="475" y="165"/>
                </a:cubicBezTo>
                <a:close/>
                <a:moveTo>
                  <a:pt x="475" y="198"/>
                </a:moveTo>
                <a:cubicBezTo>
                  <a:pt x="467" y="198"/>
                  <a:pt x="460" y="204"/>
                  <a:pt x="460" y="212"/>
                </a:cubicBezTo>
                <a:cubicBezTo>
                  <a:pt x="460" y="221"/>
                  <a:pt x="467" y="227"/>
                  <a:pt x="475" y="227"/>
                </a:cubicBezTo>
                <a:cubicBezTo>
                  <a:pt x="483" y="227"/>
                  <a:pt x="490" y="221"/>
                  <a:pt x="490" y="212"/>
                </a:cubicBezTo>
                <a:cubicBezTo>
                  <a:pt x="490" y="204"/>
                  <a:pt x="483" y="198"/>
                  <a:pt x="475" y="198"/>
                </a:cubicBezTo>
                <a:close/>
                <a:moveTo>
                  <a:pt x="475" y="230"/>
                </a:moveTo>
                <a:cubicBezTo>
                  <a:pt x="467" y="230"/>
                  <a:pt x="460" y="237"/>
                  <a:pt x="460" y="245"/>
                </a:cubicBezTo>
                <a:cubicBezTo>
                  <a:pt x="460" y="253"/>
                  <a:pt x="467" y="260"/>
                  <a:pt x="475" y="260"/>
                </a:cubicBezTo>
                <a:cubicBezTo>
                  <a:pt x="483" y="260"/>
                  <a:pt x="490" y="253"/>
                  <a:pt x="490" y="245"/>
                </a:cubicBezTo>
                <a:cubicBezTo>
                  <a:pt x="490" y="237"/>
                  <a:pt x="483" y="230"/>
                  <a:pt x="475" y="230"/>
                </a:cubicBezTo>
                <a:close/>
                <a:moveTo>
                  <a:pt x="475" y="263"/>
                </a:moveTo>
                <a:cubicBezTo>
                  <a:pt x="467" y="263"/>
                  <a:pt x="460" y="270"/>
                  <a:pt x="460" y="278"/>
                </a:cubicBezTo>
                <a:cubicBezTo>
                  <a:pt x="460" y="286"/>
                  <a:pt x="467" y="293"/>
                  <a:pt x="475" y="293"/>
                </a:cubicBezTo>
                <a:cubicBezTo>
                  <a:pt x="483" y="293"/>
                  <a:pt x="490" y="286"/>
                  <a:pt x="490" y="278"/>
                </a:cubicBezTo>
                <a:cubicBezTo>
                  <a:pt x="490" y="270"/>
                  <a:pt x="483" y="263"/>
                  <a:pt x="475" y="263"/>
                </a:cubicBezTo>
                <a:close/>
                <a:moveTo>
                  <a:pt x="475" y="296"/>
                </a:moveTo>
                <a:cubicBezTo>
                  <a:pt x="467" y="296"/>
                  <a:pt x="460" y="303"/>
                  <a:pt x="460" y="311"/>
                </a:cubicBezTo>
                <a:cubicBezTo>
                  <a:pt x="460" y="319"/>
                  <a:pt x="467" y="326"/>
                  <a:pt x="475" y="326"/>
                </a:cubicBezTo>
                <a:cubicBezTo>
                  <a:pt x="483" y="326"/>
                  <a:pt x="490" y="319"/>
                  <a:pt x="490" y="311"/>
                </a:cubicBezTo>
                <a:cubicBezTo>
                  <a:pt x="490" y="303"/>
                  <a:pt x="483" y="296"/>
                  <a:pt x="475" y="296"/>
                </a:cubicBezTo>
                <a:close/>
                <a:moveTo>
                  <a:pt x="475" y="329"/>
                </a:moveTo>
                <a:cubicBezTo>
                  <a:pt x="467" y="329"/>
                  <a:pt x="460" y="336"/>
                  <a:pt x="460" y="344"/>
                </a:cubicBezTo>
                <a:cubicBezTo>
                  <a:pt x="460" y="352"/>
                  <a:pt x="467" y="359"/>
                  <a:pt x="475" y="359"/>
                </a:cubicBezTo>
                <a:cubicBezTo>
                  <a:pt x="483" y="359"/>
                  <a:pt x="490" y="352"/>
                  <a:pt x="490" y="344"/>
                </a:cubicBezTo>
                <a:cubicBezTo>
                  <a:pt x="490" y="336"/>
                  <a:pt x="483" y="329"/>
                  <a:pt x="475" y="329"/>
                </a:cubicBezTo>
                <a:close/>
                <a:moveTo>
                  <a:pt x="475" y="362"/>
                </a:moveTo>
                <a:cubicBezTo>
                  <a:pt x="467" y="362"/>
                  <a:pt x="460" y="369"/>
                  <a:pt x="460" y="377"/>
                </a:cubicBezTo>
                <a:cubicBezTo>
                  <a:pt x="460" y="385"/>
                  <a:pt x="467" y="392"/>
                  <a:pt x="475" y="392"/>
                </a:cubicBezTo>
                <a:cubicBezTo>
                  <a:pt x="483" y="392"/>
                  <a:pt x="490" y="385"/>
                  <a:pt x="490" y="377"/>
                </a:cubicBezTo>
                <a:cubicBezTo>
                  <a:pt x="490" y="369"/>
                  <a:pt x="483" y="362"/>
                  <a:pt x="475" y="362"/>
                </a:cubicBezTo>
                <a:close/>
                <a:moveTo>
                  <a:pt x="475" y="395"/>
                </a:moveTo>
                <a:cubicBezTo>
                  <a:pt x="467" y="395"/>
                  <a:pt x="460" y="402"/>
                  <a:pt x="460" y="410"/>
                </a:cubicBezTo>
                <a:cubicBezTo>
                  <a:pt x="460" y="418"/>
                  <a:pt x="467" y="425"/>
                  <a:pt x="475" y="425"/>
                </a:cubicBezTo>
                <a:cubicBezTo>
                  <a:pt x="483" y="425"/>
                  <a:pt x="490" y="418"/>
                  <a:pt x="490" y="410"/>
                </a:cubicBezTo>
                <a:cubicBezTo>
                  <a:pt x="490" y="402"/>
                  <a:pt x="483" y="395"/>
                  <a:pt x="475" y="395"/>
                </a:cubicBezTo>
                <a:close/>
                <a:moveTo>
                  <a:pt x="475" y="428"/>
                </a:moveTo>
                <a:cubicBezTo>
                  <a:pt x="467" y="428"/>
                  <a:pt x="460" y="435"/>
                  <a:pt x="460" y="443"/>
                </a:cubicBezTo>
                <a:cubicBezTo>
                  <a:pt x="460" y="451"/>
                  <a:pt x="467" y="458"/>
                  <a:pt x="475" y="458"/>
                </a:cubicBezTo>
                <a:cubicBezTo>
                  <a:pt x="483" y="458"/>
                  <a:pt x="490" y="451"/>
                  <a:pt x="490" y="443"/>
                </a:cubicBezTo>
                <a:cubicBezTo>
                  <a:pt x="490" y="435"/>
                  <a:pt x="483" y="428"/>
                  <a:pt x="475" y="428"/>
                </a:cubicBezTo>
                <a:close/>
                <a:moveTo>
                  <a:pt x="475" y="461"/>
                </a:moveTo>
                <a:cubicBezTo>
                  <a:pt x="467" y="461"/>
                  <a:pt x="460" y="468"/>
                  <a:pt x="460" y="476"/>
                </a:cubicBezTo>
                <a:cubicBezTo>
                  <a:pt x="460" y="484"/>
                  <a:pt x="467" y="491"/>
                  <a:pt x="475" y="491"/>
                </a:cubicBezTo>
                <a:cubicBezTo>
                  <a:pt x="483" y="491"/>
                  <a:pt x="490" y="484"/>
                  <a:pt x="490" y="476"/>
                </a:cubicBezTo>
                <a:cubicBezTo>
                  <a:pt x="490" y="468"/>
                  <a:pt x="483" y="461"/>
                  <a:pt x="475" y="461"/>
                </a:cubicBezTo>
                <a:close/>
                <a:moveTo>
                  <a:pt x="475" y="494"/>
                </a:moveTo>
                <a:cubicBezTo>
                  <a:pt x="467" y="494"/>
                  <a:pt x="460" y="500"/>
                  <a:pt x="460" y="509"/>
                </a:cubicBezTo>
                <a:cubicBezTo>
                  <a:pt x="460" y="517"/>
                  <a:pt x="467" y="523"/>
                  <a:pt x="475" y="523"/>
                </a:cubicBezTo>
                <a:cubicBezTo>
                  <a:pt x="483" y="523"/>
                  <a:pt x="490" y="517"/>
                  <a:pt x="490" y="509"/>
                </a:cubicBezTo>
                <a:cubicBezTo>
                  <a:pt x="490" y="500"/>
                  <a:pt x="483" y="494"/>
                  <a:pt x="475" y="494"/>
                </a:cubicBezTo>
                <a:close/>
                <a:moveTo>
                  <a:pt x="475" y="527"/>
                </a:moveTo>
                <a:cubicBezTo>
                  <a:pt x="467" y="527"/>
                  <a:pt x="460" y="533"/>
                  <a:pt x="460" y="542"/>
                </a:cubicBezTo>
                <a:cubicBezTo>
                  <a:pt x="460" y="550"/>
                  <a:pt x="467" y="556"/>
                  <a:pt x="475" y="556"/>
                </a:cubicBezTo>
                <a:cubicBezTo>
                  <a:pt x="483" y="556"/>
                  <a:pt x="490" y="550"/>
                  <a:pt x="490" y="542"/>
                </a:cubicBezTo>
                <a:cubicBezTo>
                  <a:pt x="490" y="533"/>
                  <a:pt x="483" y="527"/>
                  <a:pt x="475" y="527"/>
                </a:cubicBezTo>
                <a:close/>
                <a:moveTo>
                  <a:pt x="475" y="560"/>
                </a:moveTo>
                <a:cubicBezTo>
                  <a:pt x="467" y="560"/>
                  <a:pt x="460" y="566"/>
                  <a:pt x="460" y="574"/>
                </a:cubicBezTo>
                <a:cubicBezTo>
                  <a:pt x="460" y="583"/>
                  <a:pt x="467" y="589"/>
                  <a:pt x="475" y="589"/>
                </a:cubicBezTo>
                <a:cubicBezTo>
                  <a:pt x="483" y="589"/>
                  <a:pt x="490" y="583"/>
                  <a:pt x="490" y="574"/>
                </a:cubicBezTo>
                <a:cubicBezTo>
                  <a:pt x="490" y="566"/>
                  <a:pt x="483" y="560"/>
                  <a:pt x="475" y="560"/>
                </a:cubicBezTo>
                <a:close/>
                <a:moveTo>
                  <a:pt x="475" y="593"/>
                </a:moveTo>
                <a:cubicBezTo>
                  <a:pt x="467" y="593"/>
                  <a:pt x="460" y="599"/>
                  <a:pt x="460" y="607"/>
                </a:cubicBezTo>
                <a:cubicBezTo>
                  <a:pt x="460" y="616"/>
                  <a:pt x="467" y="622"/>
                  <a:pt x="475" y="622"/>
                </a:cubicBezTo>
                <a:cubicBezTo>
                  <a:pt x="483" y="622"/>
                  <a:pt x="490" y="616"/>
                  <a:pt x="490" y="607"/>
                </a:cubicBezTo>
                <a:cubicBezTo>
                  <a:pt x="490" y="599"/>
                  <a:pt x="483" y="593"/>
                  <a:pt x="475" y="593"/>
                </a:cubicBezTo>
                <a:close/>
                <a:moveTo>
                  <a:pt x="475" y="625"/>
                </a:moveTo>
                <a:cubicBezTo>
                  <a:pt x="467" y="625"/>
                  <a:pt x="460" y="632"/>
                  <a:pt x="460" y="640"/>
                </a:cubicBezTo>
                <a:cubicBezTo>
                  <a:pt x="460" y="648"/>
                  <a:pt x="467" y="655"/>
                  <a:pt x="475" y="655"/>
                </a:cubicBezTo>
                <a:cubicBezTo>
                  <a:pt x="483" y="655"/>
                  <a:pt x="490" y="648"/>
                  <a:pt x="490" y="640"/>
                </a:cubicBezTo>
                <a:cubicBezTo>
                  <a:pt x="490" y="632"/>
                  <a:pt x="483" y="625"/>
                  <a:pt x="475" y="625"/>
                </a:cubicBezTo>
                <a:close/>
                <a:moveTo>
                  <a:pt x="475" y="658"/>
                </a:moveTo>
                <a:cubicBezTo>
                  <a:pt x="467" y="658"/>
                  <a:pt x="460" y="665"/>
                  <a:pt x="460" y="673"/>
                </a:cubicBezTo>
                <a:cubicBezTo>
                  <a:pt x="460" y="681"/>
                  <a:pt x="467" y="688"/>
                  <a:pt x="475" y="688"/>
                </a:cubicBezTo>
                <a:cubicBezTo>
                  <a:pt x="483" y="688"/>
                  <a:pt x="490" y="681"/>
                  <a:pt x="490" y="673"/>
                </a:cubicBezTo>
                <a:cubicBezTo>
                  <a:pt x="490" y="665"/>
                  <a:pt x="483" y="658"/>
                  <a:pt x="475" y="658"/>
                </a:cubicBezTo>
                <a:close/>
                <a:moveTo>
                  <a:pt x="475" y="691"/>
                </a:moveTo>
                <a:cubicBezTo>
                  <a:pt x="467" y="691"/>
                  <a:pt x="460" y="698"/>
                  <a:pt x="460" y="706"/>
                </a:cubicBezTo>
                <a:cubicBezTo>
                  <a:pt x="460" y="714"/>
                  <a:pt x="467" y="721"/>
                  <a:pt x="475" y="721"/>
                </a:cubicBezTo>
                <a:cubicBezTo>
                  <a:pt x="483" y="721"/>
                  <a:pt x="490" y="714"/>
                  <a:pt x="490" y="706"/>
                </a:cubicBezTo>
                <a:cubicBezTo>
                  <a:pt x="490" y="698"/>
                  <a:pt x="483" y="691"/>
                  <a:pt x="475" y="691"/>
                </a:cubicBezTo>
                <a:close/>
                <a:moveTo>
                  <a:pt x="475" y="724"/>
                </a:moveTo>
                <a:cubicBezTo>
                  <a:pt x="467" y="724"/>
                  <a:pt x="460" y="731"/>
                  <a:pt x="460" y="739"/>
                </a:cubicBezTo>
                <a:cubicBezTo>
                  <a:pt x="460" y="747"/>
                  <a:pt x="467" y="754"/>
                  <a:pt x="475" y="754"/>
                </a:cubicBezTo>
                <a:cubicBezTo>
                  <a:pt x="483" y="754"/>
                  <a:pt x="490" y="747"/>
                  <a:pt x="490" y="739"/>
                </a:cubicBezTo>
                <a:cubicBezTo>
                  <a:pt x="490" y="731"/>
                  <a:pt x="483" y="724"/>
                  <a:pt x="475" y="724"/>
                </a:cubicBezTo>
                <a:close/>
                <a:moveTo>
                  <a:pt x="475" y="757"/>
                </a:moveTo>
                <a:cubicBezTo>
                  <a:pt x="467" y="757"/>
                  <a:pt x="460" y="764"/>
                  <a:pt x="460" y="772"/>
                </a:cubicBezTo>
                <a:cubicBezTo>
                  <a:pt x="460" y="780"/>
                  <a:pt x="467" y="787"/>
                  <a:pt x="475" y="787"/>
                </a:cubicBezTo>
                <a:cubicBezTo>
                  <a:pt x="483" y="787"/>
                  <a:pt x="490" y="780"/>
                  <a:pt x="490" y="772"/>
                </a:cubicBezTo>
                <a:cubicBezTo>
                  <a:pt x="490" y="764"/>
                  <a:pt x="483" y="757"/>
                  <a:pt x="475" y="757"/>
                </a:cubicBezTo>
                <a:close/>
                <a:moveTo>
                  <a:pt x="475" y="790"/>
                </a:moveTo>
                <a:cubicBezTo>
                  <a:pt x="467" y="790"/>
                  <a:pt x="460" y="797"/>
                  <a:pt x="460" y="805"/>
                </a:cubicBezTo>
                <a:cubicBezTo>
                  <a:pt x="460" y="813"/>
                  <a:pt x="467" y="820"/>
                  <a:pt x="475" y="820"/>
                </a:cubicBezTo>
                <a:cubicBezTo>
                  <a:pt x="483" y="820"/>
                  <a:pt x="490" y="813"/>
                  <a:pt x="490" y="805"/>
                </a:cubicBezTo>
                <a:cubicBezTo>
                  <a:pt x="490" y="797"/>
                  <a:pt x="483" y="790"/>
                  <a:pt x="475" y="790"/>
                </a:cubicBezTo>
                <a:close/>
                <a:moveTo>
                  <a:pt x="475" y="823"/>
                </a:moveTo>
                <a:cubicBezTo>
                  <a:pt x="467" y="823"/>
                  <a:pt x="460" y="830"/>
                  <a:pt x="460" y="838"/>
                </a:cubicBezTo>
                <a:cubicBezTo>
                  <a:pt x="460" y="846"/>
                  <a:pt x="467" y="853"/>
                  <a:pt x="475" y="853"/>
                </a:cubicBezTo>
                <a:cubicBezTo>
                  <a:pt x="483" y="853"/>
                  <a:pt x="490" y="846"/>
                  <a:pt x="490" y="838"/>
                </a:cubicBezTo>
                <a:cubicBezTo>
                  <a:pt x="490" y="830"/>
                  <a:pt x="483" y="823"/>
                  <a:pt x="475" y="823"/>
                </a:cubicBezTo>
                <a:close/>
                <a:moveTo>
                  <a:pt x="475" y="856"/>
                </a:moveTo>
                <a:cubicBezTo>
                  <a:pt x="467" y="856"/>
                  <a:pt x="460" y="863"/>
                  <a:pt x="460" y="871"/>
                </a:cubicBezTo>
                <a:cubicBezTo>
                  <a:pt x="460" y="879"/>
                  <a:pt x="467" y="886"/>
                  <a:pt x="475" y="886"/>
                </a:cubicBezTo>
                <a:cubicBezTo>
                  <a:pt x="483" y="886"/>
                  <a:pt x="490" y="879"/>
                  <a:pt x="490" y="871"/>
                </a:cubicBezTo>
                <a:cubicBezTo>
                  <a:pt x="490" y="863"/>
                  <a:pt x="483" y="856"/>
                  <a:pt x="475" y="856"/>
                </a:cubicBezTo>
                <a:close/>
                <a:moveTo>
                  <a:pt x="475" y="889"/>
                </a:moveTo>
                <a:cubicBezTo>
                  <a:pt x="467" y="889"/>
                  <a:pt x="460" y="895"/>
                  <a:pt x="460" y="904"/>
                </a:cubicBezTo>
                <a:cubicBezTo>
                  <a:pt x="460" y="912"/>
                  <a:pt x="467" y="918"/>
                  <a:pt x="475" y="918"/>
                </a:cubicBezTo>
                <a:cubicBezTo>
                  <a:pt x="483" y="918"/>
                  <a:pt x="490" y="912"/>
                  <a:pt x="490" y="904"/>
                </a:cubicBezTo>
                <a:cubicBezTo>
                  <a:pt x="490" y="895"/>
                  <a:pt x="483" y="889"/>
                  <a:pt x="475" y="889"/>
                </a:cubicBezTo>
                <a:close/>
                <a:moveTo>
                  <a:pt x="475" y="922"/>
                </a:moveTo>
                <a:cubicBezTo>
                  <a:pt x="467" y="922"/>
                  <a:pt x="460" y="928"/>
                  <a:pt x="460" y="937"/>
                </a:cubicBezTo>
                <a:cubicBezTo>
                  <a:pt x="460" y="945"/>
                  <a:pt x="467" y="951"/>
                  <a:pt x="475" y="951"/>
                </a:cubicBezTo>
                <a:cubicBezTo>
                  <a:pt x="483" y="951"/>
                  <a:pt x="490" y="945"/>
                  <a:pt x="490" y="937"/>
                </a:cubicBezTo>
                <a:cubicBezTo>
                  <a:pt x="490" y="928"/>
                  <a:pt x="483" y="922"/>
                  <a:pt x="475" y="922"/>
                </a:cubicBezTo>
                <a:close/>
                <a:moveTo>
                  <a:pt x="475" y="955"/>
                </a:moveTo>
                <a:cubicBezTo>
                  <a:pt x="467" y="955"/>
                  <a:pt x="460" y="961"/>
                  <a:pt x="460" y="970"/>
                </a:cubicBezTo>
                <a:cubicBezTo>
                  <a:pt x="460" y="978"/>
                  <a:pt x="467" y="984"/>
                  <a:pt x="475" y="984"/>
                </a:cubicBezTo>
                <a:cubicBezTo>
                  <a:pt x="483" y="984"/>
                  <a:pt x="490" y="978"/>
                  <a:pt x="490" y="970"/>
                </a:cubicBezTo>
                <a:cubicBezTo>
                  <a:pt x="490" y="961"/>
                  <a:pt x="483" y="955"/>
                  <a:pt x="475" y="955"/>
                </a:cubicBezTo>
                <a:close/>
                <a:moveTo>
                  <a:pt x="475" y="988"/>
                </a:moveTo>
                <a:cubicBezTo>
                  <a:pt x="467" y="988"/>
                  <a:pt x="460" y="994"/>
                  <a:pt x="460" y="1002"/>
                </a:cubicBezTo>
                <a:cubicBezTo>
                  <a:pt x="460" y="1011"/>
                  <a:pt x="467" y="1017"/>
                  <a:pt x="475" y="1017"/>
                </a:cubicBezTo>
                <a:cubicBezTo>
                  <a:pt x="483" y="1017"/>
                  <a:pt x="490" y="1011"/>
                  <a:pt x="490" y="1002"/>
                </a:cubicBezTo>
                <a:cubicBezTo>
                  <a:pt x="490" y="994"/>
                  <a:pt x="483" y="988"/>
                  <a:pt x="475" y="988"/>
                </a:cubicBezTo>
                <a:close/>
                <a:moveTo>
                  <a:pt x="475" y="1021"/>
                </a:moveTo>
                <a:cubicBezTo>
                  <a:pt x="467" y="1021"/>
                  <a:pt x="460" y="1027"/>
                  <a:pt x="460" y="1035"/>
                </a:cubicBezTo>
                <a:cubicBezTo>
                  <a:pt x="460" y="1044"/>
                  <a:pt x="467" y="1050"/>
                  <a:pt x="475" y="1050"/>
                </a:cubicBezTo>
                <a:cubicBezTo>
                  <a:pt x="483" y="1050"/>
                  <a:pt x="490" y="1044"/>
                  <a:pt x="490" y="1035"/>
                </a:cubicBezTo>
                <a:cubicBezTo>
                  <a:pt x="490" y="1027"/>
                  <a:pt x="483" y="1021"/>
                  <a:pt x="475" y="1021"/>
                </a:cubicBezTo>
                <a:close/>
                <a:moveTo>
                  <a:pt x="475" y="1053"/>
                </a:moveTo>
                <a:cubicBezTo>
                  <a:pt x="467" y="1053"/>
                  <a:pt x="460" y="1060"/>
                  <a:pt x="460" y="1068"/>
                </a:cubicBezTo>
                <a:cubicBezTo>
                  <a:pt x="460" y="1076"/>
                  <a:pt x="467" y="1083"/>
                  <a:pt x="475" y="1083"/>
                </a:cubicBezTo>
                <a:cubicBezTo>
                  <a:pt x="483" y="1083"/>
                  <a:pt x="490" y="1076"/>
                  <a:pt x="490" y="1068"/>
                </a:cubicBezTo>
                <a:cubicBezTo>
                  <a:pt x="490" y="1060"/>
                  <a:pt x="483" y="1053"/>
                  <a:pt x="475" y="1053"/>
                </a:cubicBezTo>
                <a:close/>
                <a:moveTo>
                  <a:pt x="475" y="1086"/>
                </a:moveTo>
                <a:cubicBezTo>
                  <a:pt x="467" y="1086"/>
                  <a:pt x="460" y="1093"/>
                  <a:pt x="460" y="1101"/>
                </a:cubicBezTo>
                <a:cubicBezTo>
                  <a:pt x="460" y="1109"/>
                  <a:pt x="467" y="1116"/>
                  <a:pt x="475" y="1116"/>
                </a:cubicBezTo>
                <a:cubicBezTo>
                  <a:pt x="483" y="1116"/>
                  <a:pt x="490" y="1109"/>
                  <a:pt x="490" y="1101"/>
                </a:cubicBezTo>
                <a:cubicBezTo>
                  <a:pt x="490" y="1093"/>
                  <a:pt x="483" y="1086"/>
                  <a:pt x="475" y="1086"/>
                </a:cubicBezTo>
                <a:close/>
                <a:moveTo>
                  <a:pt x="475" y="1119"/>
                </a:moveTo>
                <a:cubicBezTo>
                  <a:pt x="467" y="1119"/>
                  <a:pt x="460" y="1126"/>
                  <a:pt x="460" y="1134"/>
                </a:cubicBezTo>
                <a:cubicBezTo>
                  <a:pt x="460" y="1142"/>
                  <a:pt x="467" y="1149"/>
                  <a:pt x="475" y="1149"/>
                </a:cubicBezTo>
                <a:cubicBezTo>
                  <a:pt x="483" y="1149"/>
                  <a:pt x="490" y="1142"/>
                  <a:pt x="490" y="1134"/>
                </a:cubicBezTo>
                <a:cubicBezTo>
                  <a:pt x="490" y="1126"/>
                  <a:pt x="483" y="1119"/>
                  <a:pt x="475" y="1119"/>
                </a:cubicBezTo>
                <a:close/>
                <a:moveTo>
                  <a:pt x="475" y="1152"/>
                </a:moveTo>
                <a:cubicBezTo>
                  <a:pt x="467" y="1152"/>
                  <a:pt x="460" y="1159"/>
                  <a:pt x="460" y="1167"/>
                </a:cubicBezTo>
                <a:cubicBezTo>
                  <a:pt x="460" y="1175"/>
                  <a:pt x="467" y="1182"/>
                  <a:pt x="475" y="1182"/>
                </a:cubicBezTo>
                <a:cubicBezTo>
                  <a:pt x="483" y="1182"/>
                  <a:pt x="490" y="1175"/>
                  <a:pt x="490" y="1167"/>
                </a:cubicBezTo>
                <a:cubicBezTo>
                  <a:pt x="490" y="1159"/>
                  <a:pt x="483" y="1152"/>
                  <a:pt x="475" y="1152"/>
                </a:cubicBezTo>
                <a:close/>
                <a:moveTo>
                  <a:pt x="475" y="1185"/>
                </a:moveTo>
                <a:cubicBezTo>
                  <a:pt x="467" y="1185"/>
                  <a:pt x="460" y="1192"/>
                  <a:pt x="460" y="1200"/>
                </a:cubicBezTo>
                <a:cubicBezTo>
                  <a:pt x="460" y="1208"/>
                  <a:pt x="467" y="1215"/>
                  <a:pt x="475" y="1215"/>
                </a:cubicBezTo>
                <a:cubicBezTo>
                  <a:pt x="483" y="1215"/>
                  <a:pt x="490" y="1208"/>
                  <a:pt x="490" y="1200"/>
                </a:cubicBezTo>
                <a:cubicBezTo>
                  <a:pt x="490" y="1192"/>
                  <a:pt x="483" y="1185"/>
                  <a:pt x="475" y="1185"/>
                </a:cubicBezTo>
                <a:close/>
                <a:moveTo>
                  <a:pt x="475" y="1218"/>
                </a:moveTo>
                <a:cubicBezTo>
                  <a:pt x="467" y="1218"/>
                  <a:pt x="460" y="1225"/>
                  <a:pt x="460" y="1233"/>
                </a:cubicBezTo>
                <a:cubicBezTo>
                  <a:pt x="460" y="1241"/>
                  <a:pt x="467" y="1248"/>
                  <a:pt x="475" y="1248"/>
                </a:cubicBezTo>
                <a:cubicBezTo>
                  <a:pt x="483" y="1248"/>
                  <a:pt x="490" y="1241"/>
                  <a:pt x="490" y="1233"/>
                </a:cubicBezTo>
                <a:cubicBezTo>
                  <a:pt x="490" y="1225"/>
                  <a:pt x="483" y="1218"/>
                  <a:pt x="475" y="1218"/>
                </a:cubicBezTo>
                <a:close/>
                <a:moveTo>
                  <a:pt x="475" y="1251"/>
                </a:moveTo>
                <a:cubicBezTo>
                  <a:pt x="467" y="1251"/>
                  <a:pt x="460" y="1258"/>
                  <a:pt x="460" y="1266"/>
                </a:cubicBezTo>
                <a:cubicBezTo>
                  <a:pt x="460" y="1274"/>
                  <a:pt x="467" y="1281"/>
                  <a:pt x="475" y="1281"/>
                </a:cubicBezTo>
                <a:cubicBezTo>
                  <a:pt x="483" y="1281"/>
                  <a:pt x="490" y="1274"/>
                  <a:pt x="490" y="1266"/>
                </a:cubicBezTo>
                <a:cubicBezTo>
                  <a:pt x="490" y="1258"/>
                  <a:pt x="483" y="1251"/>
                  <a:pt x="475" y="1251"/>
                </a:cubicBezTo>
                <a:close/>
                <a:moveTo>
                  <a:pt x="475" y="1284"/>
                </a:moveTo>
                <a:cubicBezTo>
                  <a:pt x="467" y="1284"/>
                  <a:pt x="460" y="1291"/>
                  <a:pt x="460" y="1299"/>
                </a:cubicBezTo>
                <a:cubicBezTo>
                  <a:pt x="460" y="1307"/>
                  <a:pt x="467" y="1314"/>
                  <a:pt x="475" y="1314"/>
                </a:cubicBezTo>
                <a:cubicBezTo>
                  <a:pt x="483" y="1314"/>
                  <a:pt x="490" y="1307"/>
                  <a:pt x="490" y="1299"/>
                </a:cubicBezTo>
                <a:cubicBezTo>
                  <a:pt x="490" y="1291"/>
                  <a:pt x="483" y="1284"/>
                  <a:pt x="475" y="1284"/>
                </a:cubicBezTo>
                <a:close/>
                <a:moveTo>
                  <a:pt x="475" y="1317"/>
                </a:moveTo>
                <a:cubicBezTo>
                  <a:pt x="467" y="1317"/>
                  <a:pt x="460" y="1323"/>
                  <a:pt x="460" y="1332"/>
                </a:cubicBezTo>
                <a:cubicBezTo>
                  <a:pt x="460" y="1340"/>
                  <a:pt x="467" y="1346"/>
                  <a:pt x="475" y="1346"/>
                </a:cubicBezTo>
                <a:cubicBezTo>
                  <a:pt x="483" y="1346"/>
                  <a:pt x="490" y="1340"/>
                  <a:pt x="490" y="1332"/>
                </a:cubicBezTo>
                <a:cubicBezTo>
                  <a:pt x="490" y="1323"/>
                  <a:pt x="483" y="1317"/>
                  <a:pt x="475" y="1317"/>
                </a:cubicBezTo>
                <a:close/>
                <a:moveTo>
                  <a:pt x="475" y="1350"/>
                </a:moveTo>
                <a:cubicBezTo>
                  <a:pt x="467" y="1350"/>
                  <a:pt x="460" y="1356"/>
                  <a:pt x="460" y="1365"/>
                </a:cubicBezTo>
                <a:cubicBezTo>
                  <a:pt x="460" y="1373"/>
                  <a:pt x="467" y="1379"/>
                  <a:pt x="475" y="1379"/>
                </a:cubicBezTo>
                <a:cubicBezTo>
                  <a:pt x="483" y="1379"/>
                  <a:pt x="490" y="1373"/>
                  <a:pt x="490" y="1365"/>
                </a:cubicBezTo>
                <a:cubicBezTo>
                  <a:pt x="490" y="1356"/>
                  <a:pt x="483" y="1350"/>
                  <a:pt x="475" y="1350"/>
                </a:cubicBezTo>
                <a:close/>
                <a:moveTo>
                  <a:pt x="475" y="1383"/>
                </a:moveTo>
                <a:cubicBezTo>
                  <a:pt x="467" y="1383"/>
                  <a:pt x="460" y="1389"/>
                  <a:pt x="460" y="1397"/>
                </a:cubicBezTo>
                <a:cubicBezTo>
                  <a:pt x="460" y="1406"/>
                  <a:pt x="467" y="1412"/>
                  <a:pt x="475" y="1412"/>
                </a:cubicBezTo>
                <a:cubicBezTo>
                  <a:pt x="483" y="1412"/>
                  <a:pt x="490" y="1406"/>
                  <a:pt x="490" y="1397"/>
                </a:cubicBezTo>
                <a:cubicBezTo>
                  <a:pt x="490" y="1389"/>
                  <a:pt x="483" y="1383"/>
                  <a:pt x="475" y="1383"/>
                </a:cubicBezTo>
                <a:close/>
                <a:moveTo>
                  <a:pt x="475" y="1416"/>
                </a:moveTo>
                <a:cubicBezTo>
                  <a:pt x="467" y="1416"/>
                  <a:pt x="460" y="1422"/>
                  <a:pt x="460" y="1430"/>
                </a:cubicBezTo>
                <a:cubicBezTo>
                  <a:pt x="460" y="1439"/>
                  <a:pt x="467" y="1445"/>
                  <a:pt x="475" y="1445"/>
                </a:cubicBezTo>
                <a:cubicBezTo>
                  <a:pt x="483" y="1445"/>
                  <a:pt x="490" y="1439"/>
                  <a:pt x="490" y="1430"/>
                </a:cubicBezTo>
                <a:cubicBezTo>
                  <a:pt x="490" y="1422"/>
                  <a:pt x="483" y="1416"/>
                  <a:pt x="475" y="1416"/>
                </a:cubicBezTo>
                <a:close/>
                <a:moveTo>
                  <a:pt x="508" y="0"/>
                </a:moveTo>
                <a:cubicBezTo>
                  <a:pt x="500" y="0"/>
                  <a:pt x="493" y="7"/>
                  <a:pt x="493" y="15"/>
                </a:cubicBezTo>
                <a:cubicBezTo>
                  <a:pt x="493" y="23"/>
                  <a:pt x="500" y="30"/>
                  <a:pt x="508" y="30"/>
                </a:cubicBezTo>
                <a:cubicBezTo>
                  <a:pt x="516" y="30"/>
                  <a:pt x="523" y="23"/>
                  <a:pt x="523" y="15"/>
                </a:cubicBezTo>
                <a:cubicBezTo>
                  <a:pt x="523" y="7"/>
                  <a:pt x="516" y="0"/>
                  <a:pt x="508" y="0"/>
                </a:cubicBezTo>
                <a:close/>
                <a:moveTo>
                  <a:pt x="508" y="33"/>
                </a:moveTo>
                <a:cubicBezTo>
                  <a:pt x="500" y="33"/>
                  <a:pt x="493" y="40"/>
                  <a:pt x="493" y="48"/>
                </a:cubicBezTo>
                <a:cubicBezTo>
                  <a:pt x="493" y="56"/>
                  <a:pt x="500" y="63"/>
                  <a:pt x="508" y="63"/>
                </a:cubicBezTo>
                <a:cubicBezTo>
                  <a:pt x="516" y="63"/>
                  <a:pt x="523" y="56"/>
                  <a:pt x="523" y="48"/>
                </a:cubicBezTo>
                <a:cubicBezTo>
                  <a:pt x="523" y="40"/>
                  <a:pt x="516" y="33"/>
                  <a:pt x="508" y="33"/>
                </a:cubicBezTo>
                <a:close/>
                <a:moveTo>
                  <a:pt x="508" y="66"/>
                </a:moveTo>
                <a:cubicBezTo>
                  <a:pt x="500" y="66"/>
                  <a:pt x="493" y="72"/>
                  <a:pt x="493" y="81"/>
                </a:cubicBezTo>
                <a:cubicBezTo>
                  <a:pt x="493" y="89"/>
                  <a:pt x="500" y="95"/>
                  <a:pt x="508" y="95"/>
                </a:cubicBezTo>
                <a:cubicBezTo>
                  <a:pt x="516" y="95"/>
                  <a:pt x="523" y="89"/>
                  <a:pt x="523" y="81"/>
                </a:cubicBezTo>
                <a:cubicBezTo>
                  <a:pt x="523" y="72"/>
                  <a:pt x="516" y="66"/>
                  <a:pt x="508" y="66"/>
                </a:cubicBezTo>
                <a:close/>
                <a:moveTo>
                  <a:pt x="508" y="99"/>
                </a:moveTo>
                <a:cubicBezTo>
                  <a:pt x="500" y="99"/>
                  <a:pt x="493" y="105"/>
                  <a:pt x="493" y="114"/>
                </a:cubicBezTo>
                <a:cubicBezTo>
                  <a:pt x="493" y="122"/>
                  <a:pt x="500" y="128"/>
                  <a:pt x="508" y="128"/>
                </a:cubicBezTo>
                <a:cubicBezTo>
                  <a:pt x="516" y="128"/>
                  <a:pt x="523" y="122"/>
                  <a:pt x="523" y="114"/>
                </a:cubicBezTo>
                <a:cubicBezTo>
                  <a:pt x="523" y="105"/>
                  <a:pt x="516" y="99"/>
                  <a:pt x="508" y="99"/>
                </a:cubicBezTo>
                <a:close/>
                <a:moveTo>
                  <a:pt x="508" y="132"/>
                </a:moveTo>
                <a:cubicBezTo>
                  <a:pt x="500" y="132"/>
                  <a:pt x="493" y="138"/>
                  <a:pt x="493" y="147"/>
                </a:cubicBezTo>
                <a:cubicBezTo>
                  <a:pt x="493" y="155"/>
                  <a:pt x="500" y="161"/>
                  <a:pt x="508" y="161"/>
                </a:cubicBezTo>
                <a:cubicBezTo>
                  <a:pt x="516" y="161"/>
                  <a:pt x="523" y="155"/>
                  <a:pt x="523" y="147"/>
                </a:cubicBezTo>
                <a:cubicBezTo>
                  <a:pt x="523" y="138"/>
                  <a:pt x="516" y="132"/>
                  <a:pt x="508" y="132"/>
                </a:cubicBezTo>
                <a:close/>
                <a:moveTo>
                  <a:pt x="508" y="165"/>
                </a:moveTo>
                <a:cubicBezTo>
                  <a:pt x="500" y="165"/>
                  <a:pt x="493" y="171"/>
                  <a:pt x="493" y="179"/>
                </a:cubicBezTo>
                <a:cubicBezTo>
                  <a:pt x="493" y="188"/>
                  <a:pt x="500" y="194"/>
                  <a:pt x="508" y="194"/>
                </a:cubicBezTo>
                <a:cubicBezTo>
                  <a:pt x="516" y="194"/>
                  <a:pt x="523" y="188"/>
                  <a:pt x="523" y="179"/>
                </a:cubicBezTo>
                <a:cubicBezTo>
                  <a:pt x="523" y="171"/>
                  <a:pt x="516" y="165"/>
                  <a:pt x="508" y="165"/>
                </a:cubicBezTo>
                <a:close/>
                <a:moveTo>
                  <a:pt x="508" y="198"/>
                </a:moveTo>
                <a:cubicBezTo>
                  <a:pt x="500" y="198"/>
                  <a:pt x="493" y="204"/>
                  <a:pt x="493" y="212"/>
                </a:cubicBezTo>
                <a:cubicBezTo>
                  <a:pt x="493" y="221"/>
                  <a:pt x="500" y="227"/>
                  <a:pt x="508" y="227"/>
                </a:cubicBezTo>
                <a:cubicBezTo>
                  <a:pt x="516" y="227"/>
                  <a:pt x="523" y="221"/>
                  <a:pt x="523" y="212"/>
                </a:cubicBezTo>
                <a:cubicBezTo>
                  <a:pt x="523" y="204"/>
                  <a:pt x="516" y="198"/>
                  <a:pt x="508" y="198"/>
                </a:cubicBezTo>
                <a:close/>
                <a:moveTo>
                  <a:pt x="508" y="230"/>
                </a:moveTo>
                <a:cubicBezTo>
                  <a:pt x="500" y="230"/>
                  <a:pt x="493" y="237"/>
                  <a:pt x="493" y="245"/>
                </a:cubicBezTo>
                <a:cubicBezTo>
                  <a:pt x="493" y="253"/>
                  <a:pt x="500" y="260"/>
                  <a:pt x="508" y="260"/>
                </a:cubicBezTo>
                <a:cubicBezTo>
                  <a:pt x="516" y="260"/>
                  <a:pt x="523" y="253"/>
                  <a:pt x="523" y="245"/>
                </a:cubicBezTo>
                <a:cubicBezTo>
                  <a:pt x="523" y="237"/>
                  <a:pt x="516" y="230"/>
                  <a:pt x="508" y="230"/>
                </a:cubicBezTo>
                <a:close/>
                <a:moveTo>
                  <a:pt x="508" y="263"/>
                </a:moveTo>
                <a:cubicBezTo>
                  <a:pt x="500" y="263"/>
                  <a:pt x="493" y="270"/>
                  <a:pt x="493" y="278"/>
                </a:cubicBezTo>
                <a:cubicBezTo>
                  <a:pt x="493" y="286"/>
                  <a:pt x="500" y="293"/>
                  <a:pt x="508" y="293"/>
                </a:cubicBezTo>
                <a:cubicBezTo>
                  <a:pt x="516" y="293"/>
                  <a:pt x="523" y="286"/>
                  <a:pt x="523" y="278"/>
                </a:cubicBezTo>
                <a:cubicBezTo>
                  <a:pt x="523" y="270"/>
                  <a:pt x="516" y="263"/>
                  <a:pt x="508" y="263"/>
                </a:cubicBezTo>
                <a:close/>
                <a:moveTo>
                  <a:pt x="508" y="296"/>
                </a:moveTo>
                <a:cubicBezTo>
                  <a:pt x="500" y="296"/>
                  <a:pt x="493" y="303"/>
                  <a:pt x="493" y="311"/>
                </a:cubicBezTo>
                <a:cubicBezTo>
                  <a:pt x="493" y="319"/>
                  <a:pt x="500" y="326"/>
                  <a:pt x="508" y="326"/>
                </a:cubicBezTo>
                <a:cubicBezTo>
                  <a:pt x="516" y="326"/>
                  <a:pt x="523" y="319"/>
                  <a:pt x="523" y="311"/>
                </a:cubicBezTo>
                <a:cubicBezTo>
                  <a:pt x="523" y="303"/>
                  <a:pt x="516" y="296"/>
                  <a:pt x="508" y="296"/>
                </a:cubicBezTo>
                <a:close/>
                <a:moveTo>
                  <a:pt x="508" y="329"/>
                </a:moveTo>
                <a:cubicBezTo>
                  <a:pt x="500" y="329"/>
                  <a:pt x="493" y="336"/>
                  <a:pt x="493" y="344"/>
                </a:cubicBezTo>
                <a:cubicBezTo>
                  <a:pt x="493" y="352"/>
                  <a:pt x="500" y="359"/>
                  <a:pt x="508" y="359"/>
                </a:cubicBezTo>
                <a:cubicBezTo>
                  <a:pt x="516" y="359"/>
                  <a:pt x="523" y="352"/>
                  <a:pt x="523" y="344"/>
                </a:cubicBezTo>
                <a:cubicBezTo>
                  <a:pt x="523" y="336"/>
                  <a:pt x="516" y="329"/>
                  <a:pt x="508" y="329"/>
                </a:cubicBezTo>
                <a:close/>
                <a:moveTo>
                  <a:pt x="508" y="362"/>
                </a:moveTo>
                <a:cubicBezTo>
                  <a:pt x="500" y="362"/>
                  <a:pt x="493" y="369"/>
                  <a:pt x="493" y="377"/>
                </a:cubicBezTo>
                <a:cubicBezTo>
                  <a:pt x="493" y="385"/>
                  <a:pt x="500" y="392"/>
                  <a:pt x="508" y="392"/>
                </a:cubicBezTo>
                <a:cubicBezTo>
                  <a:pt x="516" y="392"/>
                  <a:pt x="523" y="385"/>
                  <a:pt x="523" y="377"/>
                </a:cubicBezTo>
                <a:cubicBezTo>
                  <a:pt x="523" y="369"/>
                  <a:pt x="516" y="362"/>
                  <a:pt x="508" y="362"/>
                </a:cubicBezTo>
                <a:close/>
                <a:moveTo>
                  <a:pt x="508" y="395"/>
                </a:moveTo>
                <a:cubicBezTo>
                  <a:pt x="500" y="395"/>
                  <a:pt x="493" y="402"/>
                  <a:pt x="493" y="410"/>
                </a:cubicBezTo>
                <a:cubicBezTo>
                  <a:pt x="493" y="418"/>
                  <a:pt x="500" y="425"/>
                  <a:pt x="508" y="425"/>
                </a:cubicBezTo>
                <a:cubicBezTo>
                  <a:pt x="516" y="425"/>
                  <a:pt x="523" y="418"/>
                  <a:pt x="523" y="410"/>
                </a:cubicBezTo>
                <a:cubicBezTo>
                  <a:pt x="523" y="402"/>
                  <a:pt x="516" y="395"/>
                  <a:pt x="508" y="395"/>
                </a:cubicBezTo>
                <a:close/>
                <a:moveTo>
                  <a:pt x="508" y="428"/>
                </a:moveTo>
                <a:cubicBezTo>
                  <a:pt x="500" y="428"/>
                  <a:pt x="493" y="435"/>
                  <a:pt x="493" y="443"/>
                </a:cubicBezTo>
                <a:cubicBezTo>
                  <a:pt x="493" y="451"/>
                  <a:pt x="500" y="458"/>
                  <a:pt x="508" y="458"/>
                </a:cubicBezTo>
                <a:cubicBezTo>
                  <a:pt x="516" y="458"/>
                  <a:pt x="523" y="451"/>
                  <a:pt x="523" y="443"/>
                </a:cubicBezTo>
                <a:cubicBezTo>
                  <a:pt x="523" y="435"/>
                  <a:pt x="516" y="428"/>
                  <a:pt x="508" y="428"/>
                </a:cubicBezTo>
                <a:close/>
                <a:moveTo>
                  <a:pt x="508" y="461"/>
                </a:moveTo>
                <a:cubicBezTo>
                  <a:pt x="500" y="461"/>
                  <a:pt x="493" y="468"/>
                  <a:pt x="493" y="476"/>
                </a:cubicBezTo>
                <a:cubicBezTo>
                  <a:pt x="493" y="484"/>
                  <a:pt x="500" y="491"/>
                  <a:pt x="508" y="491"/>
                </a:cubicBezTo>
                <a:cubicBezTo>
                  <a:pt x="516" y="491"/>
                  <a:pt x="523" y="484"/>
                  <a:pt x="523" y="476"/>
                </a:cubicBezTo>
                <a:cubicBezTo>
                  <a:pt x="523" y="468"/>
                  <a:pt x="516" y="461"/>
                  <a:pt x="508" y="461"/>
                </a:cubicBezTo>
                <a:close/>
                <a:moveTo>
                  <a:pt x="508" y="494"/>
                </a:moveTo>
                <a:cubicBezTo>
                  <a:pt x="500" y="494"/>
                  <a:pt x="493" y="500"/>
                  <a:pt x="493" y="509"/>
                </a:cubicBezTo>
                <a:cubicBezTo>
                  <a:pt x="493" y="517"/>
                  <a:pt x="500" y="523"/>
                  <a:pt x="508" y="523"/>
                </a:cubicBezTo>
                <a:cubicBezTo>
                  <a:pt x="516" y="523"/>
                  <a:pt x="523" y="517"/>
                  <a:pt x="523" y="509"/>
                </a:cubicBezTo>
                <a:cubicBezTo>
                  <a:pt x="523" y="500"/>
                  <a:pt x="516" y="494"/>
                  <a:pt x="508" y="494"/>
                </a:cubicBezTo>
                <a:close/>
                <a:moveTo>
                  <a:pt x="508" y="527"/>
                </a:moveTo>
                <a:cubicBezTo>
                  <a:pt x="500" y="527"/>
                  <a:pt x="493" y="533"/>
                  <a:pt x="493" y="542"/>
                </a:cubicBezTo>
                <a:cubicBezTo>
                  <a:pt x="493" y="550"/>
                  <a:pt x="500" y="556"/>
                  <a:pt x="508" y="556"/>
                </a:cubicBezTo>
                <a:cubicBezTo>
                  <a:pt x="516" y="556"/>
                  <a:pt x="523" y="550"/>
                  <a:pt x="523" y="542"/>
                </a:cubicBezTo>
                <a:cubicBezTo>
                  <a:pt x="523" y="533"/>
                  <a:pt x="516" y="527"/>
                  <a:pt x="508" y="527"/>
                </a:cubicBezTo>
                <a:close/>
                <a:moveTo>
                  <a:pt x="508" y="560"/>
                </a:moveTo>
                <a:cubicBezTo>
                  <a:pt x="500" y="560"/>
                  <a:pt x="493" y="566"/>
                  <a:pt x="493" y="574"/>
                </a:cubicBezTo>
                <a:cubicBezTo>
                  <a:pt x="493" y="583"/>
                  <a:pt x="500" y="589"/>
                  <a:pt x="508" y="589"/>
                </a:cubicBezTo>
                <a:cubicBezTo>
                  <a:pt x="516" y="589"/>
                  <a:pt x="523" y="583"/>
                  <a:pt x="523" y="574"/>
                </a:cubicBezTo>
                <a:cubicBezTo>
                  <a:pt x="523" y="566"/>
                  <a:pt x="516" y="560"/>
                  <a:pt x="508" y="560"/>
                </a:cubicBezTo>
                <a:close/>
                <a:moveTo>
                  <a:pt x="508" y="593"/>
                </a:moveTo>
                <a:cubicBezTo>
                  <a:pt x="500" y="593"/>
                  <a:pt x="493" y="599"/>
                  <a:pt x="493" y="607"/>
                </a:cubicBezTo>
                <a:cubicBezTo>
                  <a:pt x="493" y="616"/>
                  <a:pt x="500" y="622"/>
                  <a:pt x="508" y="622"/>
                </a:cubicBezTo>
                <a:cubicBezTo>
                  <a:pt x="516" y="622"/>
                  <a:pt x="523" y="616"/>
                  <a:pt x="523" y="607"/>
                </a:cubicBezTo>
                <a:cubicBezTo>
                  <a:pt x="523" y="599"/>
                  <a:pt x="516" y="593"/>
                  <a:pt x="508" y="593"/>
                </a:cubicBezTo>
                <a:close/>
                <a:moveTo>
                  <a:pt x="508" y="625"/>
                </a:moveTo>
                <a:cubicBezTo>
                  <a:pt x="500" y="625"/>
                  <a:pt x="493" y="632"/>
                  <a:pt x="493" y="640"/>
                </a:cubicBezTo>
                <a:cubicBezTo>
                  <a:pt x="493" y="648"/>
                  <a:pt x="500" y="655"/>
                  <a:pt x="508" y="655"/>
                </a:cubicBezTo>
                <a:cubicBezTo>
                  <a:pt x="516" y="655"/>
                  <a:pt x="523" y="648"/>
                  <a:pt x="523" y="640"/>
                </a:cubicBezTo>
                <a:cubicBezTo>
                  <a:pt x="523" y="632"/>
                  <a:pt x="516" y="625"/>
                  <a:pt x="508" y="625"/>
                </a:cubicBezTo>
                <a:close/>
                <a:moveTo>
                  <a:pt x="508" y="658"/>
                </a:moveTo>
                <a:cubicBezTo>
                  <a:pt x="500" y="658"/>
                  <a:pt x="493" y="665"/>
                  <a:pt x="493" y="673"/>
                </a:cubicBezTo>
                <a:cubicBezTo>
                  <a:pt x="493" y="681"/>
                  <a:pt x="500" y="688"/>
                  <a:pt x="508" y="688"/>
                </a:cubicBezTo>
                <a:cubicBezTo>
                  <a:pt x="516" y="688"/>
                  <a:pt x="523" y="681"/>
                  <a:pt x="523" y="673"/>
                </a:cubicBezTo>
                <a:cubicBezTo>
                  <a:pt x="523" y="665"/>
                  <a:pt x="516" y="658"/>
                  <a:pt x="508" y="658"/>
                </a:cubicBezTo>
                <a:close/>
                <a:moveTo>
                  <a:pt x="508" y="691"/>
                </a:moveTo>
                <a:cubicBezTo>
                  <a:pt x="500" y="691"/>
                  <a:pt x="493" y="698"/>
                  <a:pt x="493" y="706"/>
                </a:cubicBezTo>
                <a:cubicBezTo>
                  <a:pt x="493" y="714"/>
                  <a:pt x="500" y="721"/>
                  <a:pt x="508" y="721"/>
                </a:cubicBezTo>
                <a:cubicBezTo>
                  <a:pt x="516" y="721"/>
                  <a:pt x="523" y="714"/>
                  <a:pt x="523" y="706"/>
                </a:cubicBezTo>
                <a:cubicBezTo>
                  <a:pt x="523" y="698"/>
                  <a:pt x="516" y="691"/>
                  <a:pt x="508" y="691"/>
                </a:cubicBezTo>
                <a:close/>
                <a:moveTo>
                  <a:pt x="508" y="724"/>
                </a:moveTo>
                <a:cubicBezTo>
                  <a:pt x="500" y="724"/>
                  <a:pt x="493" y="731"/>
                  <a:pt x="493" y="739"/>
                </a:cubicBezTo>
                <a:cubicBezTo>
                  <a:pt x="493" y="747"/>
                  <a:pt x="500" y="754"/>
                  <a:pt x="508" y="754"/>
                </a:cubicBezTo>
                <a:cubicBezTo>
                  <a:pt x="516" y="754"/>
                  <a:pt x="523" y="747"/>
                  <a:pt x="523" y="739"/>
                </a:cubicBezTo>
                <a:cubicBezTo>
                  <a:pt x="523" y="731"/>
                  <a:pt x="516" y="724"/>
                  <a:pt x="508" y="724"/>
                </a:cubicBezTo>
                <a:close/>
                <a:moveTo>
                  <a:pt x="508" y="757"/>
                </a:moveTo>
                <a:cubicBezTo>
                  <a:pt x="500" y="757"/>
                  <a:pt x="493" y="764"/>
                  <a:pt x="493" y="772"/>
                </a:cubicBezTo>
                <a:cubicBezTo>
                  <a:pt x="493" y="780"/>
                  <a:pt x="500" y="787"/>
                  <a:pt x="508" y="787"/>
                </a:cubicBezTo>
                <a:cubicBezTo>
                  <a:pt x="516" y="787"/>
                  <a:pt x="523" y="780"/>
                  <a:pt x="523" y="772"/>
                </a:cubicBezTo>
                <a:cubicBezTo>
                  <a:pt x="523" y="764"/>
                  <a:pt x="516" y="757"/>
                  <a:pt x="508" y="757"/>
                </a:cubicBezTo>
                <a:close/>
                <a:moveTo>
                  <a:pt x="508" y="790"/>
                </a:moveTo>
                <a:cubicBezTo>
                  <a:pt x="500" y="790"/>
                  <a:pt x="493" y="797"/>
                  <a:pt x="493" y="805"/>
                </a:cubicBezTo>
                <a:cubicBezTo>
                  <a:pt x="493" y="813"/>
                  <a:pt x="500" y="820"/>
                  <a:pt x="508" y="820"/>
                </a:cubicBezTo>
                <a:cubicBezTo>
                  <a:pt x="516" y="820"/>
                  <a:pt x="523" y="813"/>
                  <a:pt x="523" y="805"/>
                </a:cubicBezTo>
                <a:cubicBezTo>
                  <a:pt x="523" y="797"/>
                  <a:pt x="516" y="790"/>
                  <a:pt x="508" y="790"/>
                </a:cubicBezTo>
                <a:close/>
                <a:moveTo>
                  <a:pt x="508" y="823"/>
                </a:moveTo>
                <a:cubicBezTo>
                  <a:pt x="500" y="823"/>
                  <a:pt x="493" y="830"/>
                  <a:pt x="493" y="838"/>
                </a:cubicBezTo>
                <a:cubicBezTo>
                  <a:pt x="493" y="846"/>
                  <a:pt x="500" y="853"/>
                  <a:pt x="508" y="853"/>
                </a:cubicBezTo>
                <a:cubicBezTo>
                  <a:pt x="516" y="853"/>
                  <a:pt x="523" y="846"/>
                  <a:pt x="523" y="838"/>
                </a:cubicBezTo>
                <a:cubicBezTo>
                  <a:pt x="523" y="830"/>
                  <a:pt x="516" y="823"/>
                  <a:pt x="508" y="823"/>
                </a:cubicBezTo>
                <a:close/>
                <a:moveTo>
                  <a:pt x="508" y="856"/>
                </a:moveTo>
                <a:cubicBezTo>
                  <a:pt x="500" y="856"/>
                  <a:pt x="493" y="863"/>
                  <a:pt x="493" y="871"/>
                </a:cubicBezTo>
                <a:cubicBezTo>
                  <a:pt x="493" y="879"/>
                  <a:pt x="500" y="886"/>
                  <a:pt x="508" y="886"/>
                </a:cubicBezTo>
                <a:cubicBezTo>
                  <a:pt x="516" y="886"/>
                  <a:pt x="523" y="879"/>
                  <a:pt x="523" y="871"/>
                </a:cubicBezTo>
                <a:cubicBezTo>
                  <a:pt x="523" y="863"/>
                  <a:pt x="516" y="856"/>
                  <a:pt x="508" y="856"/>
                </a:cubicBezTo>
                <a:close/>
                <a:moveTo>
                  <a:pt x="508" y="889"/>
                </a:moveTo>
                <a:cubicBezTo>
                  <a:pt x="500" y="889"/>
                  <a:pt x="493" y="895"/>
                  <a:pt x="493" y="904"/>
                </a:cubicBezTo>
                <a:cubicBezTo>
                  <a:pt x="493" y="912"/>
                  <a:pt x="500" y="918"/>
                  <a:pt x="508" y="918"/>
                </a:cubicBezTo>
                <a:cubicBezTo>
                  <a:pt x="516" y="918"/>
                  <a:pt x="523" y="912"/>
                  <a:pt x="523" y="904"/>
                </a:cubicBezTo>
                <a:cubicBezTo>
                  <a:pt x="523" y="895"/>
                  <a:pt x="516" y="889"/>
                  <a:pt x="508" y="889"/>
                </a:cubicBezTo>
                <a:close/>
                <a:moveTo>
                  <a:pt x="508" y="922"/>
                </a:moveTo>
                <a:cubicBezTo>
                  <a:pt x="500" y="922"/>
                  <a:pt x="493" y="928"/>
                  <a:pt x="493" y="937"/>
                </a:cubicBezTo>
                <a:cubicBezTo>
                  <a:pt x="493" y="945"/>
                  <a:pt x="500" y="951"/>
                  <a:pt x="508" y="951"/>
                </a:cubicBezTo>
                <a:cubicBezTo>
                  <a:pt x="516" y="951"/>
                  <a:pt x="523" y="945"/>
                  <a:pt x="523" y="937"/>
                </a:cubicBezTo>
                <a:cubicBezTo>
                  <a:pt x="523" y="928"/>
                  <a:pt x="516" y="922"/>
                  <a:pt x="508" y="922"/>
                </a:cubicBezTo>
                <a:close/>
                <a:moveTo>
                  <a:pt x="508" y="955"/>
                </a:moveTo>
                <a:cubicBezTo>
                  <a:pt x="500" y="955"/>
                  <a:pt x="493" y="961"/>
                  <a:pt x="493" y="970"/>
                </a:cubicBezTo>
                <a:cubicBezTo>
                  <a:pt x="493" y="978"/>
                  <a:pt x="500" y="984"/>
                  <a:pt x="508" y="984"/>
                </a:cubicBezTo>
                <a:cubicBezTo>
                  <a:pt x="516" y="984"/>
                  <a:pt x="523" y="978"/>
                  <a:pt x="523" y="970"/>
                </a:cubicBezTo>
                <a:cubicBezTo>
                  <a:pt x="523" y="961"/>
                  <a:pt x="516" y="955"/>
                  <a:pt x="508" y="955"/>
                </a:cubicBezTo>
                <a:close/>
                <a:moveTo>
                  <a:pt x="508" y="988"/>
                </a:moveTo>
                <a:cubicBezTo>
                  <a:pt x="500" y="988"/>
                  <a:pt x="493" y="994"/>
                  <a:pt x="493" y="1002"/>
                </a:cubicBezTo>
                <a:cubicBezTo>
                  <a:pt x="493" y="1011"/>
                  <a:pt x="500" y="1017"/>
                  <a:pt x="508" y="1017"/>
                </a:cubicBezTo>
                <a:cubicBezTo>
                  <a:pt x="516" y="1017"/>
                  <a:pt x="523" y="1011"/>
                  <a:pt x="523" y="1002"/>
                </a:cubicBezTo>
                <a:cubicBezTo>
                  <a:pt x="523" y="994"/>
                  <a:pt x="516" y="988"/>
                  <a:pt x="508" y="988"/>
                </a:cubicBezTo>
                <a:close/>
                <a:moveTo>
                  <a:pt x="508" y="1021"/>
                </a:moveTo>
                <a:cubicBezTo>
                  <a:pt x="500" y="1021"/>
                  <a:pt x="493" y="1027"/>
                  <a:pt x="493" y="1035"/>
                </a:cubicBezTo>
                <a:cubicBezTo>
                  <a:pt x="493" y="1044"/>
                  <a:pt x="500" y="1050"/>
                  <a:pt x="508" y="1050"/>
                </a:cubicBezTo>
                <a:cubicBezTo>
                  <a:pt x="516" y="1050"/>
                  <a:pt x="523" y="1044"/>
                  <a:pt x="523" y="1035"/>
                </a:cubicBezTo>
                <a:cubicBezTo>
                  <a:pt x="523" y="1027"/>
                  <a:pt x="516" y="1021"/>
                  <a:pt x="508" y="1021"/>
                </a:cubicBezTo>
                <a:close/>
                <a:moveTo>
                  <a:pt x="508" y="1053"/>
                </a:moveTo>
                <a:cubicBezTo>
                  <a:pt x="500" y="1053"/>
                  <a:pt x="493" y="1060"/>
                  <a:pt x="493" y="1068"/>
                </a:cubicBezTo>
                <a:cubicBezTo>
                  <a:pt x="493" y="1076"/>
                  <a:pt x="500" y="1083"/>
                  <a:pt x="508" y="1083"/>
                </a:cubicBezTo>
                <a:cubicBezTo>
                  <a:pt x="516" y="1083"/>
                  <a:pt x="523" y="1076"/>
                  <a:pt x="523" y="1068"/>
                </a:cubicBezTo>
                <a:cubicBezTo>
                  <a:pt x="523" y="1060"/>
                  <a:pt x="516" y="1053"/>
                  <a:pt x="508" y="1053"/>
                </a:cubicBezTo>
                <a:close/>
                <a:moveTo>
                  <a:pt x="508" y="1086"/>
                </a:moveTo>
                <a:cubicBezTo>
                  <a:pt x="500" y="1086"/>
                  <a:pt x="493" y="1093"/>
                  <a:pt x="493" y="1101"/>
                </a:cubicBezTo>
                <a:cubicBezTo>
                  <a:pt x="493" y="1109"/>
                  <a:pt x="500" y="1116"/>
                  <a:pt x="508" y="1116"/>
                </a:cubicBezTo>
                <a:cubicBezTo>
                  <a:pt x="516" y="1116"/>
                  <a:pt x="523" y="1109"/>
                  <a:pt x="523" y="1101"/>
                </a:cubicBezTo>
                <a:cubicBezTo>
                  <a:pt x="523" y="1093"/>
                  <a:pt x="516" y="1086"/>
                  <a:pt x="508" y="1086"/>
                </a:cubicBezTo>
                <a:close/>
                <a:moveTo>
                  <a:pt x="508" y="1119"/>
                </a:moveTo>
                <a:cubicBezTo>
                  <a:pt x="500" y="1119"/>
                  <a:pt x="493" y="1126"/>
                  <a:pt x="493" y="1134"/>
                </a:cubicBezTo>
                <a:cubicBezTo>
                  <a:pt x="493" y="1142"/>
                  <a:pt x="500" y="1149"/>
                  <a:pt x="508" y="1149"/>
                </a:cubicBezTo>
                <a:cubicBezTo>
                  <a:pt x="516" y="1149"/>
                  <a:pt x="523" y="1142"/>
                  <a:pt x="523" y="1134"/>
                </a:cubicBezTo>
                <a:cubicBezTo>
                  <a:pt x="523" y="1126"/>
                  <a:pt x="516" y="1119"/>
                  <a:pt x="508" y="1119"/>
                </a:cubicBezTo>
                <a:close/>
                <a:moveTo>
                  <a:pt x="508" y="1152"/>
                </a:moveTo>
                <a:cubicBezTo>
                  <a:pt x="500" y="1152"/>
                  <a:pt x="493" y="1159"/>
                  <a:pt x="493" y="1167"/>
                </a:cubicBezTo>
                <a:cubicBezTo>
                  <a:pt x="493" y="1175"/>
                  <a:pt x="500" y="1182"/>
                  <a:pt x="508" y="1182"/>
                </a:cubicBezTo>
                <a:cubicBezTo>
                  <a:pt x="516" y="1182"/>
                  <a:pt x="523" y="1175"/>
                  <a:pt x="523" y="1167"/>
                </a:cubicBezTo>
                <a:cubicBezTo>
                  <a:pt x="523" y="1159"/>
                  <a:pt x="516" y="1152"/>
                  <a:pt x="508" y="1152"/>
                </a:cubicBezTo>
                <a:close/>
                <a:moveTo>
                  <a:pt x="508" y="1185"/>
                </a:moveTo>
                <a:cubicBezTo>
                  <a:pt x="500" y="1185"/>
                  <a:pt x="493" y="1192"/>
                  <a:pt x="493" y="1200"/>
                </a:cubicBezTo>
                <a:cubicBezTo>
                  <a:pt x="493" y="1208"/>
                  <a:pt x="500" y="1215"/>
                  <a:pt x="508" y="1215"/>
                </a:cubicBezTo>
                <a:cubicBezTo>
                  <a:pt x="516" y="1215"/>
                  <a:pt x="523" y="1208"/>
                  <a:pt x="523" y="1200"/>
                </a:cubicBezTo>
                <a:cubicBezTo>
                  <a:pt x="523" y="1192"/>
                  <a:pt x="516" y="1185"/>
                  <a:pt x="508" y="1185"/>
                </a:cubicBezTo>
                <a:close/>
                <a:moveTo>
                  <a:pt x="508" y="1218"/>
                </a:moveTo>
                <a:cubicBezTo>
                  <a:pt x="500" y="1218"/>
                  <a:pt x="493" y="1225"/>
                  <a:pt x="493" y="1233"/>
                </a:cubicBezTo>
                <a:cubicBezTo>
                  <a:pt x="493" y="1241"/>
                  <a:pt x="500" y="1248"/>
                  <a:pt x="508" y="1248"/>
                </a:cubicBezTo>
                <a:cubicBezTo>
                  <a:pt x="516" y="1248"/>
                  <a:pt x="523" y="1241"/>
                  <a:pt x="523" y="1233"/>
                </a:cubicBezTo>
                <a:cubicBezTo>
                  <a:pt x="523" y="1225"/>
                  <a:pt x="516" y="1218"/>
                  <a:pt x="508" y="1218"/>
                </a:cubicBezTo>
                <a:close/>
                <a:moveTo>
                  <a:pt x="508" y="1251"/>
                </a:moveTo>
                <a:cubicBezTo>
                  <a:pt x="500" y="1251"/>
                  <a:pt x="493" y="1258"/>
                  <a:pt x="493" y="1266"/>
                </a:cubicBezTo>
                <a:cubicBezTo>
                  <a:pt x="493" y="1274"/>
                  <a:pt x="500" y="1281"/>
                  <a:pt x="508" y="1281"/>
                </a:cubicBezTo>
                <a:cubicBezTo>
                  <a:pt x="516" y="1281"/>
                  <a:pt x="523" y="1274"/>
                  <a:pt x="523" y="1266"/>
                </a:cubicBezTo>
                <a:cubicBezTo>
                  <a:pt x="523" y="1258"/>
                  <a:pt x="516" y="1251"/>
                  <a:pt x="508" y="1251"/>
                </a:cubicBezTo>
                <a:close/>
                <a:moveTo>
                  <a:pt x="508" y="1284"/>
                </a:moveTo>
                <a:cubicBezTo>
                  <a:pt x="500" y="1284"/>
                  <a:pt x="493" y="1291"/>
                  <a:pt x="493" y="1299"/>
                </a:cubicBezTo>
                <a:cubicBezTo>
                  <a:pt x="493" y="1307"/>
                  <a:pt x="500" y="1314"/>
                  <a:pt x="508" y="1314"/>
                </a:cubicBezTo>
                <a:cubicBezTo>
                  <a:pt x="516" y="1314"/>
                  <a:pt x="523" y="1307"/>
                  <a:pt x="523" y="1299"/>
                </a:cubicBezTo>
                <a:cubicBezTo>
                  <a:pt x="523" y="1291"/>
                  <a:pt x="516" y="1284"/>
                  <a:pt x="508" y="1284"/>
                </a:cubicBezTo>
                <a:close/>
                <a:moveTo>
                  <a:pt x="508" y="1317"/>
                </a:moveTo>
                <a:cubicBezTo>
                  <a:pt x="500" y="1317"/>
                  <a:pt x="493" y="1323"/>
                  <a:pt x="493" y="1332"/>
                </a:cubicBezTo>
                <a:cubicBezTo>
                  <a:pt x="493" y="1340"/>
                  <a:pt x="500" y="1346"/>
                  <a:pt x="508" y="1346"/>
                </a:cubicBezTo>
                <a:cubicBezTo>
                  <a:pt x="516" y="1346"/>
                  <a:pt x="523" y="1340"/>
                  <a:pt x="523" y="1332"/>
                </a:cubicBezTo>
                <a:cubicBezTo>
                  <a:pt x="523" y="1323"/>
                  <a:pt x="516" y="1317"/>
                  <a:pt x="508" y="1317"/>
                </a:cubicBezTo>
                <a:close/>
                <a:moveTo>
                  <a:pt x="508" y="1350"/>
                </a:moveTo>
                <a:cubicBezTo>
                  <a:pt x="500" y="1350"/>
                  <a:pt x="493" y="1356"/>
                  <a:pt x="493" y="1365"/>
                </a:cubicBezTo>
                <a:cubicBezTo>
                  <a:pt x="493" y="1373"/>
                  <a:pt x="500" y="1379"/>
                  <a:pt x="508" y="1379"/>
                </a:cubicBezTo>
                <a:cubicBezTo>
                  <a:pt x="516" y="1379"/>
                  <a:pt x="523" y="1373"/>
                  <a:pt x="523" y="1365"/>
                </a:cubicBezTo>
                <a:cubicBezTo>
                  <a:pt x="523" y="1356"/>
                  <a:pt x="516" y="1350"/>
                  <a:pt x="508" y="1350"/>
                </a:cubicBezTo>
                <a:close/>
                <a:moveTo>
                  <a:pt x="508" y="1383"/>
                </a:moveTo>
                <a:cubicBezTo>
                  <a:pt x="500" y="1383"/>
                  <a:pt x="493" y="1389"/>
                  <a:pt x="493" y="1397"/>
                </a:cubicBezTo>
                <a:cubicBezTo>
                  <a:pt x="493" y="1406"/>
                  <a:pt x="500" y="1412"/>
                  <a:pt x="508" y="1412"/>
                </a:cubicBezTo>
                <a:cubicBezTo>
                  <a:pt x="516" y="1412"/>
                  <a:pt x="523" y="1406"/>
                  <a:pt x="523" y="1397"/>
                </a:cubicBezTo>
                <a:cubicBezTo>
                  <a:pt x="523" y="1389"/>
                  <a:pt x="516" y="1383"/>
                  <a:pt x="508" y="1383"/>
                </a:cubicBezTo>
                <a:close/>
                <a:moveTo>
                  <a:pt x="508" y="1416"/>
                </a:moveTo>
                <a:cubicBezTo>
                  <a:pt x="500" y="1416"/>
                  <a:pt x="493" y="1422"/>
                  <a:pt x="493" y="1430"/>
                </a:cubicBezTo>
                <a:cubicBezTo>
                  <a:pt x="493" y="1439"/>
                  <a:pt x="500" y="1445"/>
                  <a:pt x="508" y="1445"/>
                </a:cubicBezTo>
                <a:cubicBezTo>
                  <a:pt x="516" y="1445"/>
                  <a:pt x="523" y="1439"/>
                  <a:pt x="523" y="1430"/>
                </a:cubicBezTo>
                <a:cubicBezTo>
                  <a:pt x="523" y="1422"/>
                  <a:pt x="516" y="1416"/>
                  <a:pt x="508" y="1416"/>
                </a:cubicBezTo>
                <a:close/>
                <a:moveTo>
                  <a:pt x="541" y="0"/>
                </a:moveTo>
                <a:cubicBezTo>
                  <a:pt x="532" y="0"/>
                  <a:pt x="526" y="7"/>
                  <a:pt x="526" y="15"/>
                </a:cubicBezTo>
                <a:cubicBezTo>
                  <a:pt x="526" y="23"/>
                  <a:pt x="532" y="30"/>
                  <a:pt x="541" y="30"/>
                </a:cubicBezTo>
                <a:cubicBezTo>
                  <a:pt x="549" y="30"/>
                  <a:pt x="555" y="23"/>
                  <a:pt x="555" y="15"/>
                </a:cubicBezTo>
                <a:cubicBezTo>
                  <a:pt x="555" y="7"/>
                  <a:pt x="549" y="0"/>
                  <a:pt x="541" y="0"/>
                </a:cubicBezTo>
                <a:close/>
                <a:moveTo>
                  <a:pt x="541" y="33"/>
                </a:moveTo>
                <a:cubicBezTo>
                  <a:pt x="532" y="33"/>
                  <a:pt x="526" y="40"/>
                  <a:pt x="526" y="48"/>
                </a:cubicBezTo>
                <a:cubicBezTo>
                  <a:pt x="526" y="56"/>
                  <a:pt x="532" y="63"/>
                  <a:pt x="541" y="63"/>
                </a:cubicBezTo>
                <a:cubicBezTo>
                  <a:pt x="549" y="63"/>
                  <a:pt x="555" y="56"/>
                  <a:pt x="555" y="48"/>
                </a:cubicBezTo>
                <a:cubicBezTo>
                  <a:pt x="555" y="40"/>
                  <a:pt x="549" y="33"/>
                  <a:pt x="541" y="33"/>
                </a:cubicBezTo>
                <a:close/>
                <a:moveTo>
                  <a:pt x="541" y="66"/>
                </a:moveTo>
                <a:cubicBezTo>
                  <a:pt x="532" y="66"/>
                  <a:pt x="526" y="72"/>
                  <a:pt x="526" y="81"/>
                </a:cubicBezTo>
                <a:cubicBezTo>
                  <a:pt x="526" y="89"/>
                  <a:pt x="532" y="95"/>
                  <a:pt x="541" y="95"/>
                </a:cubicBezTo>
                <a:cubicBezTo>
                  <a:pt x="549" y="95"/>
                  <a:pt x="555" y="89"/>
                  <a:pt x="555" y="81"/>
                </a:cubicBezTo>
                <a:cubicBezTo>
                  <a:pt x="555" y="72"/>
                  <a:pt x="549" y="66"/>
                  <a:pt x="541" y="66"/>
                </a:cubicBezTo>
                <a:close/>
                <a:moveTo>
                  <a:pt x="541" y="99"/>
                </a:moveTo>
                <a:cubicBezTo>
                  <a:pt x="532" y="99"/>
                  <a:pt x="526" y="105"/>
                  <a:pt x="526" y="114"/>
                </a:cubicBezTo>
                <a:cubicBezTo>
                  <a:pt x="526" y="122"/>
                  <a:pt x="532" y="128"/>
                  <a:pt x="541" y="128"/>
                </a:cubicBezTo>
                <a:cubicBezTo>
                  <a:pt x="549" y="128"/>
                  <a:pt x="555" y="122"/>
                  <a:pt x="555" y="114"/>
                </a:cubicBezTo>
                <a:cubicBezTo>
                  <a:pt x="555" y="105"/>
                  <a:pt x="549" y="99"/>
                  <a:pt x="541" y="99"/>
                </a:cubicBezTo>
                <a:close/>
                <a:moveTo>
                  <a:pt x="541" y="132"/>
                </a:moveTo>
                <a:cubicBezTo>
                  <a:pt x="532" y="132"/>
                  <a:pt x="526" y="138"/>
                  <a:pt x="526" y="147"/>
                </a:cubicBezTo>
                <a:cubicBezTo>
                  <a:pt x="526" y="155"/>
                  <a:pt x="532" y="161"/>
                  <a:pt x="541" y="161"/>
                </a:cubicBezTo>
                <a:cubicBezTo>
                  <a:pt x="549" y="161"/>
                  <a:pt x="555" y="155"/>
                  <a:pt x="555" y="147"/>
                </a:cubicBezTo>
                <a:cubicBezTo>
                  <a:pt x="555" y="138"/>
                  <a:pt x="549" y="132"/>
                  <a:pt x="541" y="132"/>
                </a:cubicBezTo>
                <a:close/>
                <a:moveTo>
                  <a:pt x="541" y="165"/>
                </a:moveTo>
                <a:cubicBezTo>
                  <a:pt x="532" y="165"/>
                  <a:pt x="526" y="171"/>
                  <a:pt x="526" y="179"/>
                </a:cubicBezTo>
                <a:cubicBezTo>
                  <a:pt x="526" y="188"/>
                  <a:pt x="532" y="194"/>
                  <a:pt x="541" y="194"/>
                </a:cubicBezTo>
                <a:cubicBezTo>
                  <a:pt x="549" y="194"/>
                  <a:pt x="555" y="188"/>
                  <a:pt x="555" y="179"/>
                </a:cubicBezTo>
                <a:cubicBezTo>
                  <a:pt x="555" y="171"/>
                  <a:pt x="549" y="165"/>
                  <a:pt x="541" y="165"/>
                </a:cubicBezTo>
                <a:close/>
                <a:moveTo>
                  <a:pt x="541" y="198"/>
                </a:moveTo>
                <a:cubicBezTo>
                  <a:pt x="532" y="198"/>
                  <a:pt x="526" y="204"/>
                  <a:pt x="526" y="212"/>
                </a:cubicBezTo>
                <a:cubicBezTo>
                  <a:pt x="526" y="221"/>
                  <a:pt x="532" y="227"/>
                  <a:pt x="541" y="227"/>
                </a:cubicBezTo>
                <a:cubicBezTo>
                  <a:pt x="549" y="227"/>
                  <a:pt x="555" y="221"/>
                  <a:pt x="555" y="212"/>
                </a:cubicBezTo>
                <a:cubicBezTo>
                  <a:pt x="555" y="204"/>
                  <a:pt x="549" y="198"/>
                  <a:pt x="541" y="198"/>
                </a:cubicBezTo>
                <a:close/>
                <a:moveTo>
                  <a:pt x="541" y="230"/>
                </a:moveTo>
                <a:cubicBezTo>
                  <a:pt x="532" y="230"/>
                  <a:pt x="526" y="237"/>
                  <a:pt x="526" y="245"/>
                </a:cubicBezTo>
                <a:cubicBezTo>
                  <a:pt x="526" y="253"/>
                  <a:pt x="532" y="260"/>
                  <a:pt x="541" y="260"/>
                </a:cubicBezTo>
                <a:cubicBezTo>
                  <a:pt x="549" y="260"/>
                  <a:pt x="555" y="253"/>
                  <a:pt x="555" y="245"/>
                </a:cubicBezTo>
                <a:cubicBezTo>
                  <a:pt x="555" y="237"/>
                  <a:pt x="549" y="230"/>
                  <a:pt x="541" y="230"/>
                </a:cubicBezTo>
                <a:close/>
                <a:moveTo>
                  <a:pt x="541" y="263"/>
                </a:moveTo>
                <a:cubicBezTo>
                  <a:pt x="532" y="263"/>
                  <a:pt x="526" y="270"/>
                  <a:pt x="526" y="278"/>
                </a:cubicBezTo>
                <a:cubicBezTo>
                  <a:pt x="526" y="286"/>
                  <a:pt x="532" y="293"/>
                  <a:pt x="541" y="293"/>
                </a:cubicBezTo>
                <a:cubicBezTo>
                  <a:pt x="549" y="293"/>
                  <a:pt x="555" y="286"/>
                  <a:pt x="555" y="278"/>
                </a:cubicBezTo>
                <a:cubicBezTo>
                  <a:pt x="555" y="270"/>
                  <a:pt x="549" y="263"/>
                  <a:pt x="541" y="263"/>
                </a:cubicBezTo>
                <a:close/>
                <a:moveTo>
                  <a:pt x="541" y="296"/>
                </a:moveTo>
                <a:cubicBezTo>
                  <a:pt x="532" y="296"/>
                  <a:pt x="526" y="303"/>
                  <a:pt x="526" y="311"/>
                </a:cubicBezTo>
                <a:cubicBezTo>
                  <a:pt x="526" y="319"/>
                  <a:pt x="532" y="326"/>
                  <a:pt x="541" y="326"/>
                </a:cubicBezTo>
                <a:cubicBezTo>
                  <a:pt x="549" y="326"/>
                  <a:pt x="555" y="319"/>
                  <a:pt x="555" y="311"/>
                </a:cubicBezTo>
                <a:cubicBezTo>
                  <a:pt x="555" y="303"/>
                  <a:pt x="549" y="296"/>
                  <a:pt x="541" y="296"/>
                </a:cubicBezTo>
                <a:close/>
                <a:moveTo>
                  <a:pt x="541" y="329"/>
                </a:moveTo>
                <a:cubicBezTo>
                  <a:pt x="532" y="329"/>
                  <a:pt x="526" y="336"/>
                  <a:pt x="526" y="344"/>
                </a:cubicBezTo>
                <a:cubicBezTo>
                  <a:pt x="526" y="352"/>
                  <a:pt x="532" y="359"/>
                  <a:pt x="541" y="359"/>
                </a:cubicBezTo>
                <a:cubicBezTo>
                  <a:pt x="549" y="359"/>
                  <a:pt x="555" y="352"/>
                  <a:pt x="555" y="344"/>
                </a:cubicBezTo>
                <a:cubicBezTo>
                  <a:pt x="555" y="336"/>
                  <a:pt x="549" y="329"/>
                  <a:pt x="541" y="329"/>
                </a:cubicBezTo>
                <a:close/>
                <a:moveTo>
                  <a:pt x="541" y="362"/>
                </a:moveTo>
                <a:cubicBezTo>
                  <a:pt x="532" y="362"/>
                  <a:pt x="526" y="369"/>
                  <a:pt x="526" y="377"/>
                </a:cubicBezTo>
                <a:cubicBezTo>
                  <a:pt x="526" y="385"/>
                  <a:pt x="532" y="392"/>
                  <a:pt x="541" y="392"/>
                </a:cubicBezTo>
                <a:cubicBezTo>
                  <a:pt x="549" y="392"/>
                  <a:pt x="555" y="385"/>
                  <a:pt x="555" y="377"/>
                </a:cubicBezTo>
                <a:cubicBezTo>
                  <a:pt x="555" y="369"/>
                  <a:pt x="549" y="362"/>
                  <a:pt x="541" y="362"/>
                </a:cubicBezTo>
                <a:close/>
                <a:moveTo>
                  <a:pt x="541" y="395"/>
                </a:moveTo>
                <a:cubicBezTo>
                  <a:pt x="532" y="395"/>
                  <a:pt x="526" y="402"/>
                  <a:pt x="526" y="410"/>
                </a:cubicBezTo>
                <a:cubicBezTo>
                  <a:pt x="526" y="418"/>
                  <a:pt x="532" y="425"/>
                  <a:pt x="541" y="425"/>
                </a:cubicBezTo>
                <a:cubicBezTo>
                  <a:pt x="549" y="425"/>
                  <a:pt x="555" y="418"/>
                  <a:pt x="555" y="410"/>
                </a:cubicBezTo>
                <a:cubicBezTo>
                  <a:pt x="555" y="402"/>
                  <a:pt x="549" y="395"/>
                  <a:pt x="541" y="395"/>
                </a:cubicBezTo>
                <a:close/>
                <a:moveTo>
                  <a:pt x="541" y="428"/>
                </a:moveTo>
                <a:cubicBezTo>
                  <a:pt x="532" y="428"/>
                  <a:pt x="526" y="435"/>
                  <a:pt x="526" y="443"/>
                </a:cubicBezTo>
                <a:cubicBezTo>
                  <a:pt x="526" y="451"/>
                  <a:pt x="532" y="458"/>
                  <a:pt x="541" y="458"/>
                </a:cubicBezTo>
                <a:cubicBezTo>
                  <a:pt x="549" y="458"/>
                  <a:pt x="555" y="451"/>
                  <a:pt x="555" y="443"/>
                </a:cubicBezTo>
                <a:cubicBezTo>
                  <a:pt x="555" y="435"/>
                  <a:pt x="549" y="428"/>
                  <a:pt x="541" y="428"/>
                </a:cubicBezTo>
                <a:close/>
                <a:moveTo>
                  <a:pt x="541" y="461"/>
                </a:moveTo>
                <a:cubicBezTo>
                  <a:pt x="532" y="461"/>
                  <a:pt x="526" y="468"/>
                  <a:pt x="526" y="476"/>
                </a:cubicBezTo>
                <a:cubicBezTo>
                  <a:pt x="526" y="484"/>
                  <a:pt x="532" y="491"/>
                  <a:pt x="541" y="491"/>
                </a:cubicBezTo>
                <a:cubicBezTo>
                  <a:pt x="549" y="491"/>
                  <a:pt x="555" y="484"/>
                  <a:pt x="555" y="476"/>
                </a:cubicBezTo>
                <a:cubicBezTo>
                  <a:pt x="555" y="468"/>
                  <a:pt x="549" y="461"/>
                  <a:pt x="541" y="461"/>
                </a:cubicBezTo>
                <a:close/>
                <a:moveTo>
                  <a:pt x="541" y="494"/>
                </a:moveTo>
                <a:cubicBezTo>
                  <a:pt x="532" y="494"/>
                  <a:pt x="526" y="500"/>
                  <a:pt x="526" y="509"/>
                </a:cubicBezTo>
                <a:cubicBezTo>
                  <a:pt x="526" y="517"/>
                  <a:pt x="532" y="523"/>
                  <a:pt x="541" y="523"/>
                </a:cubicBezTo>
                <a:cubicBezTo>
                  <a:pt x="549" y="523"/>
                  <a:pt x="555" y="517"/>
                  <a:pt x="555" y="509"/>
                </a:cubicBezTo>
                <a:cubicBezTo>
                  <a:pt x="555" y="500"/>
                  <a:pt x="549" y="494"/>
                  <a:pt x="541" y="494"/>
                </a:cubicBezTo>
                <a:close/>
                <a:moveTo>
                  <a:pt x="541" y="527"/>
                </a:moveTo>
                <a:cubicBezTo>
                  <a:pt x="532" y="527"/>
                  <a:pt x="526" y="533"/>
                  <a:pt x="526" y="542"/>
                </a:cubicBezTo>
                <a:cubicBezTo>
                  <a:pt x="526" y="550"/>
                  <a:pt x="532" y="556"/>
                  <a:pt x="541" y="556"/>
                </a:cubicBezTo>
                <a:cubicBezTo>
                  <a:pt x="549" y="556"/>
                  <a:pt x="555" y="550"/>
                  <a:pt x="555" y="542"/>
                </a:cubicBezTo>
                <a:cubicBezTo>
                  <a:pt x="555" y="533"/>
                  <a:pt x="549" y="527"/>
                  <a:pt x="541" y="527"/>
                </a:cubicBezTo>
                <a:close/>
                <a:moveTo>
                  <a:pt x="541" y="560"/>
                </a:moveTo>
                <a:cubicBezTo>
                  <a:pt x="532" y="560"/>
                  <a:pt x="526" y="566"/>
                  <a:pt x="526" y="574"/>
                </a:cubicBezTo>
                <a:cubicBezTo>
                  <a:pt x="526" y="583"/>
                  <a:pt x="532" y="589"/>
                  <a:pt x="541" y="589"/>
                </a:cubicBezTo>
                <a:cubicBezTo>
                  <a:pt x="549" y="589"/>
                  <a:pt x="555" y="583"/>
                  <a:pt x="555" y="574"/>
                </a:cubicBezTo>
                <a:cubicBezTo>
                  <a:pt x="555" y="566"/>
                  <a:pt x="549" y="560"/>
                  <a:pt x="541" y="560"/>
                </a:cubicBezTo>
                <a:close/>
                <a:moveTo>
                  <a:pt x="541" y="593"/>
                </a:moveTo>
                <a:cubicBezTo>
                  <a:pt x="532" y="593"/>
                  <a:pt x="526" y="599"/>
                  <a:pt x="526" y="607"/>
                </a:cubicBezTo>
                <a:cubicBezTo>
                  <a:pt x="526" y="616"/>
                  <a:pt x="532" y="622"/>
                  <a:pt x="541" y="622"/>
                </a:cubicBezTo>
                <a:cubicBezTo>
                  <a:pt x="549" y="622"/>
                  <a:pt x="555" y="616"/>
                  <a:pt x="555" y="607"/>
                </a:cubicBezTo>
                <a:cubicBezTo>
                  <a:pt x="555" y="599"/>
                  <a:pt x="549" y="593"/>
                  <a:pt x="541" y="593"/>
                </a:cubicBezTo>
                <a:close/>
                <a:moveTo>
                  <a:pt x="541" y="625"/>
                </a:moveTo>
                <a:cubicBezTo>
                  <a:pt x="532" y="625"/>
                  <a:pt x="526" y="632"/>
                  <a:pt x="526" y="640"/>
                </a:cubicBezTo>
                <a:cubicBezTo>
                  <a:pt x="526" y="648"/>
                  <a:pt x="532" y="655"/>
                  <a:pt x="541" y="655"/>
                </a:cubicBezTo>
                <a:cubicBezTo>
                  <a:pt x="549" y="655"/>
                  <a:pt x="555" y="648"/>
                  <a:pt x="555" y="640"/>
                </a:cubicBezTo>
                <a:cubicBezTo>
                  <a:pt x="555" y="632"/>
                  <a:pt x="549" y="625"/>
                  <a:pt x="541" y="625"/>
                </a:cubicBezTo>
                <a:close/>
                <a:moveTo>
                  <a:pt x="541" y="658"/>
                </a:moveTo>
                <a:cubicBezTo>
                  <a:pt x="532" y="658"/>
                  <a:pt x="526" y="665"/>
                  <a:pt x="526" y="673"/>
                </a:cubicBezTo>
                <a:cubicBezTo>
                  <a:pt x="526" y="681"/>
                  <a:pt x="532" y="688"/>
                  <a:pt x="541" y="688"/>
                </a:cubicBezTo>
                <a:cubicBezTo>
                  <a:pt x="549" y="688"/>
                  <a:pt x="555" y="681"/>
                  <a:pt x="555" y="673"/>
                </a:cubicBezTo>
                <a:cubicBezTo>
                  <a:pt x="555" y="665"/>
                  <a:pt x="549" y="658"/>
                  <a:pt x="541" y="658"/>
                </a:cubicBezTo>
                <a:close/>
                <a:moveTo>
                  <a:pt x="541" y="691"/>
                </a:moveTo>
                <a:cubicBezTo>
                  <a:pt x="532" y="691"/>
                  <a:pt x="526" y="698"/>
                  <a:pt x="526" y="706"/>
                </a:cubicBezTo>
                <a:cubicBezTo>
                  <a:pt x="526" y="714"/>
                  <a:pt x="532" y="721"/>
                  <a:pt x="541" y="721"/>
                </a:cubicBezTo>
                <a:cubicBezTo>
                  <a:pt x="549" y="721"/>
                  <a:pt x="555" y="714"/>
                  <a:pt x="555" y="706"/>
                </a:cubicBezTo>
                <a:cubicBezTo>
                  <a:pt x="555" y="698"/>
                  <a:pt x="549" y="691"/>
                  <a:pt x="541" y="691"/>
                </a:cubicBezTo>
                <a:close/>
                <a:moveTo>
                  <a:pt x="541" y="724"/>
                </a:moveTo>
                <a:cubicBezTo>
                  <a:pt x="532" y="724"/>
                  <a:pt x="526" y="731"/>
                  <a:pt x="526" y="739"/>
                </a:cubicBezTo>
                <a:cubicBezTo>
                  <a:pt x="526" y="747"/>
                  <a:pt x="532" y="754"/>
                  <a:pt x="541" y="754"/>
                </a:cubicBezTo>
                <a:cubicBezTo>
                  <a:pt x="549" y="754"/>
                  <a:pt x="555" y="747"/>
                  <a:pt x="555" y="739"/>
                </a:cubicBezTo>
                <a:cubicBezTo>
                  <a:pt x="555" y="731"/>
                  <a:pt x="549" y="724"/>
                  <a:pt x="541" y="724"/>
                </a:cubicBezTo>
                <a:close/>
                <a:moveTo>
                  <a:pt x="541" y="757"/>
                </a:moveTo>
                <a:cubicBezTo>
                  <a:pt x="532" y="757"/>
                  <a:pt x="526" y="764"/>
                  <a:pt x="526" y="772"/>
                </a:cubicBezTo>
                <a:cubicBezTo>
                  <a:pt x="526" y="780"/>
                  <a:pt x="532" y="787"/>
                  <a:pt x="541" y="787"/>
                </a:cubicBezTo>
                <a:cubicBezTo>
                  <a:pt x="549" y="787"/>
                  <a:pt x="555" y="780"/>
                  <a:pt x="555" y="772"/>
                </a:cubicBezTo>
                <a:cubicBezTo>
                  <a:pt x="555" y="764"/>
                  <a:pt x="549" y="757"/>
                  <a:pt x="541" y="757"/>
                </a:cubicBezTo>
                <a:close/>
                <a:moveTo>
                  <a:pt x="541" y="790"/>
                </a:moveTo>
                <a:cubicBezTo>
                  <a:pt x="532" y="790"/>
                  <a:pt x="526" y="797"/>
                  <a:pt x="526" y="805"/>
                </a:cubicBezTo>
                <a:cubicBezTo>
                  <a:pt x="526" y="813"/>
                  <a:pt x="532" y="820"/>
                  <a:pt x="541" y="820"/>
                </a:cubicBezTo>
                <a:cubicBezTo>
                  <a:pt x="549" y="820"/>
                  <a:pt x="555" y="813"/>
                  <a:pt x="555" y="805"/>
                </a:cubicBezTo>
                <a:cubicBezTo>
                  <a:pt x="555" y="797"/>
                  <a:pt x="549" y="790"/>
                  <a:pt x="541" y="790"/>
                </a:cubicBezTo>
                <a:close/>
                <a:moveTo>
                  <a:pt x="541" y="823"/>
                </a:moveTo>
                <a:cubicBezTo>
                  <a:pt x="532" y="823"/>
                  <a:pt x="526" y="830"/>
                  <a:pt x="526" y="838"/>
                </a:cubicBezTo>
                <a:cubicBezTo>
                  <a:pt x="526" y="846"/>
                  <a:pt x="532" y="853"/>
                  <a:pt x="541" y="853"/>
                </a:cubicBezTo>
                <a:cubicBezTo>
                  <a:pt x="549" y="853"/>
                  <a:pt x="555" y="846"/>
                  <a:pt x="555" y="838"/>
                </a:cubicBezTo>
                <a:cubicBezTo>
                  <a:pt x="555" y="830"/>
                  <a:pt x="549" y="823"/>
                  <a:pt x="541" y="823"/>
                </a:cubicBezTo>
                <a:close/>
                <a:moveTo>
                  <a:pt x="541" y="856"/>
                </a:moveTo>
                <a:cubicBezTo>
                  <a:pt x="532" y="856"/>
                  <a:pt x="526" y="863"/>
                  <a:pt x="526" y="871"/>
                </a:cubicBezTo>
                <a:cubicBezTo>
                  <a:pt x="526" y="879"/>
                  <a:pt x="532" y="886"/>
                  <a:pt x="541" y="886"/>
                </a:cubicBezTo>
                <a:cubicBezTo>
                  <a:pt x="549" y="886"/>
                  <a:pt x="555" y="879"/>
                  <a:pt x="555" y="871"/>
                </a:cubicBezTo>
                <a:cubicBezTo>
                  <a:pt x="555" y="863"/>
                  <a:pt x="549" y="856"/>
                  <a:pt x="541" y="856"/>
                </a:cubicBezTo>
                <a:close/>
                <a:moveTo>
                  <a:pt x="541" y="889"/>
                </a:moveTo>
                <a:cubicBezTo>
                  <a:pt x="532" y="889"/>
                  <a:pt x="526" y="895"/>
                  <a:pt x="526" y="904"/>
                </a:cubicBezTo>
                <a:cubicBezTo>
                  <a:pt x="526" y="912"/>
                  <a:pt x="532" y="918"/>
                  <a:pt x="541" y="918"/>
                </a:cubicBezTo>
                <a:cubicBezTo>
                  <a:pt x="549" y="918"/>
                  <a:pt x="555" y="912"/>
                  <a:pt x="555" y="904"/>
                </a:cubicBezTo>
                <a:cubicBezTo>
                  <a:pt x="555" y="895"/>
                  <a:pt x="549" y="889"/>
                  <a:pt x="541" y="889"/>
                </a:cubicBezTo>
                <a:close/>
                <a:moveTo>
                  <a:pt x="541" y="922"/>
                </a:moveTo>
                <a:cubicBezTo>
                  <a:pt x="532" y="922"/>
                  <a:pt x="526" y="928"/>
                  <a:pt x="526" y="937"/>
                </a:cubicBezTo>
                <a:cubicBezTo>
                  <a:pt x="526" y="945"/>
                  <a:pt x="532" y="951"/>
                  <a:pt x="541" y="951"/>
                </a:cubicBezTo>
                <a:cubicBezTo>
                  <a:pt x="549" y="951"/>
                  <a:pt x="555" y="945"/>
                  <a:pt x="555" y="937"/>
                </a:cubicBezTo>
                <a:cubicBezTo>
                  <a:pt x="555" y="928"/>
                  <a:pt x="549" y="922"/>
                  <a:pt x="541" y="922"/>
                </a:cubicBezTo>
                <a:close/>
                <a:moveTo>
                  <a:pt x="541" y="955"/>
                </a:moveTo>
                <a:cubicBezTo>
                  <a:pt x="532" y="955"/>
                  <a:pt x="526" y="961"/>
                  <a:pt x="526" y="970"/>
                </a:cubicBezTo>
                <a:cubicBezTo>
                  <a:pt x="526" y="978"/>
                  <a:pt x="532" y="984"/>
                  <a:pt x="541" y="984"/>
                </a:cubicBezTo>
                <a:cubicBezTo>
                  <a:pt x="549" y="984"/>
                  <a:pt x="555" y="978"/>
                  <a:pt x="555" y="970"/>
                </a:cubicBezTo>
                <a:cubicBezTo>
                  <a:pt x="555" y="961"/>
                  <a:pt x="549" y="955"/>
                  <a:pt x="541" y="955"/>
                </a:cubicBezTo>
                <a:close/>
                <a:moveTo>
                  <a:pt x="541" y="988"/>
                </a:moveTo>
                <a:cubicBezTo>
                  <a:pt x="532" y="988"/>
                  <a:pt x="526" y="994"/>
                  <a:pt x="526" y="1002"/>
                </a:cubicBezTo>
                <a:cubicBezTo>
                  <a:pt x="526" y="1011"/>
                  <a:pt x="532" y="1017"/>
                  <a:pt x="541" y="1017"/>
                </a:cubicBezTo>
                <a:cubicBezTo>
                  <a:pt x="549" y="1017"/>
                  <a:pt x="555" y="1011"/>
                  <a:pt x="555" y="1002"/>
                </a:cubicBezTo>
                <a:cubicBezTo>
                  <a:pt x="555" y="994"/>
                  <a:pt x="549" y="988"/>
                  <a:pt x="541" y="988"/>
                </a:cubicBezTo>
                <a:close/>
                <a:moveTo>
                  <a:pt x="541" y="1021"/>
                </a:moveTo>
                <a:cubicBezTo>
                  <a:pt x="532" y="1021"/>
                  <a:pt x="526" y="1027"/>
                  <a:pt x="526" y="1035"/>
                </a:cubicBezTo>
                <a:cubicBezTo>
                  <a:pt x="526" y="1044"/>
                  <a:pt x="532" y="1050"/>
                  <a:pt x="541" y="1050"/>
                </a:cubicBezTo>
                <a:cubicBezTo>
                  <a:pt x="549" y="1050"/>
                  <a:pt x="555" y="1044"/>
                  <a:pt x="555" y="1035"/>
                </a:cubicBezTo>
                <a:cubicBezTo>
                  <a:pt x="555" y="1027"/>
                  <a:pt x="549" y="1021"/>
                  <a:pt x="541" y="1021"/>
                </a:cubicBezTo>
                <a:close/>
                <a:moveTo>
                  <a:pt x="541" y="1053"/>
                </a:moveTo>
                <a:cubicBezTo>
                  <a:pt x="532" y="1053"/>
                  <a:pt x="526" y="1060"/>
                  <a:pt x="526" y="1068"/>
                </a:cubicBezTo>
                <a:cubicBezTo>
                  <a:pt x="526" y="1076"/>
                  <a:pt x="532" y="1083"/>
                  <a:pt x="541" y="1083"/>
                </a:cubicBezTo>
                <a:cubicBezTo>
                  <a:pt x="549" y="1083"/>
                  <a:pt x="555" y="1076"/>
                  <a:pt x="555" y="1068"/>
                </a:cubicBezTo>
                <a:cubicBezTo>
                  <a:pt x="555" y="1060"/>
                  <a:pt x="549" y="1053"/>
                  <a:pt x="541" y="1053"/>
                </a:cubicBezTo>
                <a:close/>
                <a:moveTo>
                  <a:pt x="541" y="1086"/>
                </a:moveTo>
                <a:cubicBezTo>
                  <a:pt x="532" y="1086"/>
                  <a:pt x="526" y="1093"/>
                  <a:pt x="526" y="1101"/>
                </a:cubicBezTo>
                <a:cubicBezTo>
                  <a:pt x="526" y="1109"/>
                  <a:pt x="532" y="1116"/>
                  <a:pt x="541" y="1116"/>
                </a:cubicBezTo>
                <a:cubicBezTo>
                  <a:pt x="549" y="1116"/>
                  <a:pt x="555" y="1109"/>
                  <a:pt x="555" y="1101"/>
                </a:cubicBezTo>
                <a:cubicBezTo>
                  <a:pt x="555" y="1093"/>
                  <a:pt x="549" y="1086"/>
                  <a:pt x="541" y="1086"/>
                </a:cubicBezTo>
                <a:close/>
                <a:moveTo>
                  <a:pt x="541" y="1119"/>
                </a:moveTo>
                <a:cubicBezTo>
                  <a:pt x="532" y="1119"/>
                  <a:pt x="526" y="1126"/>
                  <a:pt x="526" y="1134"/>
                </a:cubicBezTo>
                <a:cubicBezTo>
                  <a:pt x="526" y="1142"/>
                  <a:pt x="532" y="1149"/>
                  <a:pt x="541" y="1149"/>
                </a:cubicBezTo>
                <a:cubicBezTo>
                  <a:pt x="549" y="1149"/>
                  <a:pt x="555" y="1142"/>
                  <a:pt x="555" y="1134"/>
                </a:cubicBezTo>
                <a:cubicBezTo>
                  <a:pt x="555" y="1126"/>
                  <a:pt x="549" y="1119"/>
                  <a:pt x="541" y="1119"/>
                </a:cubicBezTo>
                <a:close/>
                <a:moveTo>
                  <a:pt x="541" y="1152"/>
                </a:moveTo>
                <a:cubicBezTo>
                  <a:pt x="532" y="1152"/>
                  <a:pt x="526" y="1159"/>
                  <a:pt x="526" y="1167"/>
                </a:cubicBezTo>
                <a:cubicBezTo>
                  <a:pt x="526" y="1175"/>
                  <a:pt x="532" y="1182"/>
                  <a:pt x="541" y="1182"/>
                </a:cubicBezTo>
                <a:cubicBezTo>
                  <a:pt x="549" y="1182"/>
                  <a:pt x="555" y="1175"/>
                  <a:pt x="555" y="1167"/>
                </a:cubicBezTo>
                <a:cubicBezTo>
                  <a:pt x="555" y="1159"/>
                  <a:pt x="549" y="1152"/>
                  <a:pt x="541" y="1152"/>
                </a:cubicBezTo>
                <a:close/>
                <a:moveTo>
                  <a:pt x="541" y="1185"/>
                </a:moveTo>
                <a:cubicBezTo>
                  <a:pt x="532" y="1185"/>
                  <a:pt x="526" y="1192"/>
                  <a:pt x="526" y="1200"/>
                </a:cubicBezTo>
                <a:cubicBezTo>
                  <a:pt x="526" y="1208"/>
                  <a:pt x="532" y="1215"/>
                  <a:pt x="541" y="1215"/>
                </a:cubicBezTo>
                <a:cubicBezTo>
                  <a:pt x="549" y="1215"/>
                  <a:pt x="555" y="1208"/>
                  <a:pt x="555" y="1200"/>
                </a:cubicBezTo>
                <a:cubicBezTo>
                  <a:pt x="555" y="1192"/>
                  <a:pt x="549" y="1185"/>
                  <a:pt x="541" y="1185"/>
                </a:cubicBezTo>
                <a:close/>
                <a:moveTo>
                  <a:pt x="541" y="1218"/>
                </a:moveTo>
                <a:cubicBezTo>
                  <a:pt x="532" y="1218"/>
                  <a:pt x="526" y="1225"/>
                  <a:pt x="526" y="1233"/>
                </a:cubicBezTo>
                <a:cubicBezTo>
                  <a:pt x="526" y="1241"/>
                  <a:pt x="532" y="1248"/>
                  <a:pt x="541" y="1248"/>
                </a:cubicBezTo>
                <a:cubicBezTo>
                  <a:pt x="549" y="1248"/>
                  <a:pt x="555" y="1241"/>
                  <a:pt x="555" y="1233"/>
                </a:cubicBezTo>
                <a:cubicBezTo>
                  <a:pt x="555" y="1225"/>
                  <a:pt x="549" y="1218"/>
                  <a:pt x="541" y="1218"/>
                </a:cubicBezTo>
                <a:close/>
                <a:moveTo>
                  <a:pt x="541" y="1251"/>
                </a:moveTo>
                <a:cubicBezTo>
                  <a:pt x="532" y="1251"/>
                  <a:pt x="526" y="1258"/>
                  <a:pt x="526" y="1266"/>
                </a:cubicBezTo>
                <a:cubicBezTo>
                  <a:pt x="526" y="1274"/>
                  <a:pt x="532" y="1281"/>
                  <a:pt x="541" y="1281"/>
                </a:cubicBezTo>
                <a:cubicBezTo>
                  <a:pt x="549" y="1281"/>
                  <a:pt x="555" y="1274"/>
                  <a:pt x="555" y="1266"/>
                </a:cubicBezTo>
                <a:cubicBezTo>
                  <a:pt x="555" y="1258"/>
                  <a:pt x="549" y="1251"/>
                  <a:pt x="541" y="1251"/>
                </a:cubicBezTo>
                <a:close/>
                <a:moveTo>
                  <a:pt x="541" y="1284"/>
                </a:moveTo>
                <a:cubicBezTo>
                  <a:pt x="532" y="1284"/>
                  <a:pt x="526" y="1291"/>
                  <a:pt x="526" y="1299"/>
                </a:cubicBezTo>
                <a:cubicBezTo>
                  <a:pt x="526" y="1307"/>
                  <a:pt x="532" y="1314"/>
                  <a:pt x="541" y="1314"/>
                </a:cubicBezTo>
                <a:cubicBezTo>
                  <a:pt x="549" y="1314"/>
                  <a:pt x="555" y="1307"/>
                  <a:pt x="555" y="1299"/>
                </a:cubicBezTo>
                <a:cubicBezTo>
                  <a:pt x="555" y="1291"/>
                  <a:pt x="549" y="1284"/>
                  <a:pt x="541" y="1284"/>
                </a:cubicBezTo>
                <a:close/>
                <a:moveTo>
                  <a:pt x="541" y="1317"/>
                </a:moveTo>
                <a:cubicBezTo>
                  <a:pt x="532" y="1317"/>
                  <a:pt x="526" y="1323"/>
                  <a:pt x="526" y="1332"/>
                </a:cubicBezTo>
                <a:cubicBezTo>
                  <a:pt x="526" y="1340"/>
                  <a:pt x="532" y="1346"/>
                  <a:pt x="541" y="1346"/>
                </a:cubicBezTo>
                <a:cubicBezTo>
                  <a:pt x="549" y="1346"/>
                  <a:pt x="555" y="1340"/>
                  <a:pt x="555" y="1332"/>
                </a:cubicBezTo>
                <a:cubicBezTo>
                  <a:pt x="555" y="1323"/>
                  <a:pt x="549" y="1317"/>
                  <a:pt x="541" y="1317"/>
                </a:cubicBezTo>
                <a:close/>
                <a:moveTo>
                  <a:pt x="541" y="1350"/>
                </a:moveTo>
                <a:cubicBezTo>
                  <a:pt x="532" y="1350"/>
                  <a:pt x="526" y="1356"/>
                  <a:pt x="526" y="1365"/>
                </a:cubicBezTo>
                <a:cubicBezTo>
                  <a:pt x="526" y="1373"/>
                  <a:pt x="532" y="1379"/>
                  <a:pt x="541" y="1379"/>
                </a:cubicBezTo>
                <a:cubicBezTo>
                  <a:pt x="549" y="1379"/>
                  <a:pt x="555" y="1373"/>
                  <a:pt x="555" y="1365"/>
                </a:cubicBezTo>
                <a:cubicBezTo>
                  <a:pt x="555" y="1356"/>
                  <a:pt x="549" y="1350"/>
                  <a:pt x="541" y="1350"/>
                </a:cubicBezTo>
                <a:close/>
                <a:moveTo>
                  <a:pt x="541" y="1383"/>
                </a:moveTo>
                <a:cubicBezTo>
                  <a:pt x="532" y="1383"/>
                  <a:pt x="526" y="1389"/>
                  <a:pt x="526" y="1397"/>
                </a:cubicBezTo>
                <a:cubicBezTo>
                  <a:pt x="526" y="1406"/>
                  <a:pt x="532" y="1412"/>
                  <a:pt x="541" y="1412"/>
                </a:cubicBezTo>
                <a:cubicBezTo>
                  <a:pt x="549" y="1412"/>
                  <a:pt x="555" y="1406"/>
                  <a:pt x="555" y="1397"/>
                </a:cubicBezTo>
                <a:cubicBezTo>
                  <a:pt x="555" y="1389"/>
                  <a:pt x="549" y="1383"/>
                  <a:pt x="541" y="1383"/>
                </a:cubicBezTo>
                <a:close/>
                <a:moveTo>
                  <a:pt x="541" y="1416"/>
                </a:moveTo>
                <a:cubicBezTo>
                  <a:pt x="532" y="1416"/>
                  <a:pt x="526" y="1422"/>
                  <a:pt x="526" y="1430"/>
                </a:cubicBezTo>
                <a:cubicBezTo>
                  <a:pt x="526" y="1439"/>
                  <a:pt x="532" y="1445"/>
                  <a:pt x="541" y="1445"/>
                </a:cubicBezTo>
                <a:cubicBezTo>
                  <a:pt x="549" y="1445"/>
                  <a:pt x="555" y="1439"/>
                  <a:pt x="555" y="1430"/>
                </a:cubicBezTo>
                <a:cubicBezTo>
                  <a:pt x="555" y="1422"/>
                  <a:pt x="549" y="1416"/>
                  <a:pt x="541" y="1416"/>
                </a:cubicBezTo>
                <a:close/>
                <a:moveTo>
                  <a:pt x="573" y="0"/>
                </a:moveTo>
                <a:cubicBezTo>
                  <a:pt x="565" y="0"/>
                  <a:pt x="559" y="7"/>
                  <a:pt x="559" y="15"/>
                </a:cubicBezTo>
                <a:cubicBezTo>
                  <a:pt x="559" y="23"/>
                  <a:pt x="565" y="30"/>
                  <a:pt x="573" y="30"/>
                </a:cubicBezTo>
                <a:cubicBezTo>
                  <a:pt x="582" y="30"/>
                  <a:pt x="588" y="23"/>
                  <a:pt x="588" y="15"/>
                </a:cubicBezTo>
                <a:cubicBezTo>
                  <a:pt x="588" y="7"/>
                  <a:pt x="582" y="0"/>
                  <a:pt x="573" y="0"/>
                </a:cubicBezTo>
                <a:close/>
                <a:moveTo>
                  <a:pt x="573" y="33"/>
                </a:moveTo>
                <a:cubicBezTo>
                  <a:pt x="565" y="33"/>
                  <a:pt x="559" y="40"/>
                  <a:pt x="559" y="48"/>
                </a:cubicBezTo>
                <a:cubicBezTo>
                  <a:pt x="559" y="56"/>
                  <a:pt x="565" y="63"/>
                  <a:pt x="573" y="63"/>
                </a:cubicBezTo>
                <a:cubicBezTo>
                  <a:pt x="582" y="63"/>
                  <a:pt x="588" y="56"/>
                  <a:pt x="588" y="48"/>
                </a:cubicBezTo>
                <a:cubicBezTo>
                  <a:pt x="588" y="40"/>
                  <a:pt x="582" y="33"/>
                  <a:pt x="573" y="33"/>
                </a:cubicBezTo>
                <a:close/>
                <a:moveTo>
                  <a:pt x="573" y="66"/>
                </a:moveTo>
                <a:cubicBezTo>
                  <a:pt x="565" y="66"/>
                  <a:pt x="559" y="72"/>
                  <a:pt x="559" y="81"/>
                </a:cubicBezTo>
                <a:cubicBezTo>
                  <a:pt x="559" y="89"/>
                  <a:pt x="565" y="95"/>
                  <a:pt x="573" y="95"/>
                </a:cubicBezTo>
                <a:cubicBezTo>
                  <a:pt x="582" y="95"/>
                  <a:pt x="588" y="89"/>
                  <a:pt x="588" y="81"/>
                </a:cubicBezTo>
                <a:cubicBezTo>
                  <a:pt x="588" y="72"/>
                  <a:pt x="582" y="66"/>
                  <a:pt x="573" y="66"/>
                </a:cubicBezTo>
                <a:close/>
                <a:moveTo>
                  <a:pt x="573" y="99"/>
                </a:moveTo>
                <a:cubicBezTo>
                  <a:pt x="565" y="99"/>
                  <a:pt x="559" y="105"/>
                  <a:pt x="559" y="114"/>
                </a:cubicBezTo>
                <a:cubicBezTo>
                  <a:pt x="559" y="122"/>
                  <a:pt x="565" y="128"/>
                  <a:pt x="573" y="128"/>
                </a:cubicBezTo>
                <a:cubicBezTo>
                  <a:pt x="582" y="128"/>
                  <a:pt x="588" y="122"/>
                  <a:pt x="588" y="114"/>
                </a:cubicBezTo>
                <a:cubicBezTo>
                  <a:pt x="588" y="105"/>
                  <a:pt x="582" y="99"/>
                  <a:pt x="573" y="99"/>
                </a:cubicBezTo>
                <a:close/>
                <a:moveTo>
                  <a:pt x="573" y="132"/>
                </a:moveTo>
                <a:cubicBezTo>
                  <a:pt x="565" y="132"/>
                  <a:pt x="559" y="138"/>
                  <a:pt x="559" y="147"/>
                </a:cubicBezTo>
                <a:cubicBezTo>
                  <a:pt x="559" y="155"/>
                  <a:pt x="565" y="161"/>
                  <a:pt x="573" y="161"/>
                </a:cubicBezTo>
                <a:cubicBezTo>
                  <a:pt x="582" y="161"/>
                  <a:pt x="588" y="155"/>
                  <a:pt x="588" y="147"/>
                </a:cubicBezTo>
                <a:cubicBezTo>
                  <a:pt x="588" y="138"/>
                  <a:pt x="582" y="132"/>
                  <a:pt x="573" y="132"/>
                </a:cubicBezTo>
                <a:close/>
                <a:moveTo>
                  <a:pt x="573" y="165"/>
                </a:moveTo>
                <a:cubicBezTo>
                  <a:pt x="565" y="165"/>
                  <a:pt x="559" y="171"/>
                  <a:pt x="559" y="179"/>
                </a:cubicBezTo>
                <a:cubicBezTo>
                  <a:pt x="559" y="188"/>
                  <a:pt x="565" y="194"/>
                  <a:pt x="573" y="194"/>
                </a:cubicBezTo>
                <a:cubicBezTo>
                  <a:pt x="582" y="194"/>
                  <a:pt x="588" y="188"/>
                  <a:pt x="588" y="179"/>
                </a:cubicBezTo>
                <a:cubicBezTo>
                  <a:pt x="588" y="171"/>
                  <a:pt x="582" y="165"/>
                  <a:pt x="573" y="165"/>
                </a:cubicBezTo>
                <a:close/>
                <a:moveTo>
                  <a:pt x="573" y="198"/>
                </a:moveTo>
                <a:cubicBezTo>
                  <a:pt x="565" y="198"/>
                  <a:pt x="559" y="204"/>
                  <a:pt x="559" y="212"/>
                </a:cubicBezTo>
                <a:cubicBezTo>
                  <a:pt x="559" y="221"/>
                  <a:pt x="565" y="227"/>
                  <a:pt x="573" y="227"/>
                </a:cubicBezTo>
                <a:cubicBezTo>
                  <a:pt x="582" y="227"/>
                  <a:pt x="588" y="221"/>
                  <a:pt x="588" y="212"/>
                </a:cubicBezTo>
                <a:cubicBezTo>
                  <a:pt x="588" y="204"/>
                  <a:pt x="582" y="198"/>
                  <a:pt x="573" y="198"/>
                </a:cubicBezTo>
                <a:close/>
                <a:moveTo>
                  <a:pt x="573" y="230"/>
                </a:moveTo>
                <a:cubicBezTo>
                  <a:pt x="565" y="230"/>
                  <a:pt x="559" y="237"/>
                  <a:pt x="559" y="245"/>
                </a:cubicBezTo>
                <a:cubicBezTo>
                  <a:pt x="559" y="253"/>
                  <a:pt x="565" y="260"/>
                  <a:pt x="573" y="260"/>
                </a:cubicBezTo>
                <a:cubicBezTo>
                  <a:pt x="582" y="260"/>
                  <a:pt x="588" y="253"/>
                  <a:pt x="588" y="245"/>
                </a:cubicBezTo>
                <a:cubicBezTo>
                  <a:pt x="588" y="237"/>
                  <a:pt x="582" y="230"/>
                  <a:pt x="573" y="230"/>
                </a:cubicBezTo>
                <a:close/>
                <a:moveTo>
                  <a:pt x="573" y="263"/>
                </a:moveTo>
                <a:cubicBezTo>
                  <a:pt x="565" y="263"/>
                  <a:pt x="559" y="270"/>
                  <a:pt x="559" y="278"/>
                </a:cubicBezTo>
                <a:cubicBezTo>
                  <a:pt x="559" y="286"/>
                  <a:pt x="565" y="293"/>
                  <a:pt x="573" y="293"/>
                </a:cubicBezTo>
                <a:cubicBezTo>
                  <a:pt x="582" y="293"/>
                  <a:pt x="588" y="286"/>
                  <a:pt x="588" y="278"/>
                </a:cubicBezTo>
                <a:cubicBezTo>
                  <a:pt x="588" y="270"/>
                  <a:pt x="582" y="263"/>
                  <a:pt x="573" y="263"/>
                </a:cubicBezTo>
                <a:close/>
                <a:moveTo>
                  <a:pt x="573" y="296"/>
                </a:moveTo>
                <a:cubicBezTo>
                  <a:pt x="565" y="296"/>
                  <a:pt x="559" y="303"/>
                  <a:pt x="559" y="311"/>
                </a:cubicBezTo>
                <a:cubicBezTo>
                  <a:pt x="559" y="319"/>
                  <a:pt x="565" y="326"/>
                  <a:pt x="573" y="326"/>
                </a:cubicBezTo>
                <a:cubicBezTo>
                  <a:pt x="582" y="326"/>
                  <a:pt x="588" y="319"/>
                  <a:pt x="588" y="311"/>
                </a:cubicBezTo>
                <a:cubicBezTo>
                  <a:pt x="588" y="303"/>
                  <a:pt x="582" y="296"/>
                  <a:pt x="573" y="296"/>
                </a:cubicBezTo>
                <a:close/>
                <a:moveTo>
                  <a:pt x="573" y="329"/>
                </a:moveTo>
                <a:cubicBezTo>
                  <a:pt x="565" y="329"/>
                  <a:pt x="559" y="336"/>
                  <a:pt x="559" y="344"/>
                </a:cubicBezTo>
                <a:cubicBezTo>
                  <a:pt x="559" y="352"/>
                  <a:pt x="565" y="359"/>
                  <a:pt x="573" y="359"/>
                </a:cubicBezTo>
                <a:cubicBezTo>
                  <a:pt x="582" y="359"/>
                  <a:pt x="588" y="352"/>
                  <a:pt x="588" y="344"/>
                </a:cubicBezTo>
                <a:cubicBezTo>
                  <a:pt x="588" y="336"/>
                  <a:pt x="582" y="329"/>
                  <a:pt x="573" y="329"/>
                </a:cubicBezTo>
                <a:close/>
                <a:moveTo>
                  <a:pt x="573" y="362"/>
                </a:moveTo>
                <a:cubicBezTo>
                  <a:pt x="565" y="362"/>
                  <a:pt x="559" y="369"/>
                  <a:pt x="559" y="377"/>
                </a:cubicBezTo>
                <a:cubicBezTo>
                  <a:pt x="559" y="385"/>
                  <a:pt x="565" y="392"/>
                  <a:pt x="573" y="392"/>
                </a:cubicBezTo>
                <a:cubicBezTo>
                  <a:pt x="582" y="392"/>
                  <a:pt x="588" y="385"/>
                  <a:pt x="588" y="377"/>
                </a:cubicBezTo>
                <a:cubicBezTo>
                  <a:pt x="588" y="369"/>
                  <a:pt x="582" y="362"/>
                  <a:pt x="573" y="362"/>
                </a:cubicBezTo>
                <a:close/>
                <a:moveTo>
                  <a:pt x="573" y="395"/>
                </a:moveTo>
                <a:cubicBezTo>
                  <a:pt x="565" y="395"/>
                  <a:pt x="559" y="402"/>
                  <a:pt x="559" y="410"/>
                </a:cubicBezTo>
                <a:cubicBezTo>
                  <a:pt x="559" y="418"/>
                  <a:pt x="565" y="425"/>
                  <a:pt x="573" y="425"/>
                </a:cubicBezTo>
                <a:cubicBezTo>
                  <a:pt x="582" y="425"/>
                  <a:pt x="588" y="418"/>
                  <a:pt x="588" y="410"/>
                </a:cubicBezTo>
                <a:cubicBezTo>
                  <a:pt x="588" y="402"/>
                  <a:pt x="582" y="395"/>
                  <a:pt x="573" y="395"/>
                </a:cubicBezTo>
                <a:close/>
                <a:moveTo>
                  <a:pt x="573" y="428"/>
                </a:moveTo>
                <a:cubicBezTo>
                  <a:pt x="565" y="428"/>
                  <a:pt x="559" y="435"/>
                  <a:pt x="559" y="443"/>
                </a:cubicBezTo>
                <a:cubicBezTo>
                  <a:pt x="559" y="451"/>
                  <a:pt x="565" y="458"/>
                  <a:pt x="573" y="458"/>
                </a:cubicBezTo>
                <a:cubicBezTo>
                  <a:pt x="582" y="458"/>
                  <a:pt x="588" y="451"/>
                  <a:pt x="588" y="443"/>
                </a:cubicBezTo>
                <a:cubicBezTo>
                  <a:pt x="588" y="435"/>
                  <a:pt x="582" y="428"/>
                  <a:pt x="573" y="428"/>
                </a:cubicBezTo>
                <a:close/>
                <a:moveTo>
                  <a:pt x="573" y="461"/>
                </a:moveTo>
                <a:cubicBezTo>
                  <a:pt x="565" y="461"/>
                  <a:pt x="559" y="468"/>
                  <a:pt x="559" y="476"/>
                </a:cubicBezTo>
                <a:cubicBezTo>
                  <a:pt x="559" y="484"/>
                  <a:pt x="565" y="491"/>
                  <a:pt x="573" y="491"/>
                </a:cubicBezTo>
                <a:cubicBezTo>
                  <a:pt x="582" y="491"/>
                  <a:pt x="588" y="484"/>
                  <a:pt x="588" y="476"/>
                </a:cubicBezTo>
                <a:cubicBezTo>
                  <a:pt x="588" y="468"/>
                  <a:pt x="582" y="461"/>
                  <a:pt x="573" y="461"/>
                </a:cubicBezTo>
                <a:close/>
                <a:moveTo>
                  <a:pt x="573" y="494"/>
                </a:moveTo>
                <a:cubicBezTo>
                  <a:pt x="565" y="494"/>
                  <a:pt x="559" y="500"/>
                  <a:pt x="559" y="509"/>
                </a:cubicBezTo>
                <a:cubicBezTo>
                  <a:pt x="559" y="517"/>
                  <a:pt x="565" y="523"/>
                  <a:pt x="573" y="523"/>
                </a:cubicBezTo>
                <a:cubicBezTo>
                  <a:pt x="582" y="523"/>
                  <a:pt x="588" y="517"/>
                  <a:pt x="588" y="509"/>
                </a:cubicBezTo>
                <a:cubicBezTo>
                  <a:pt x="588" y="500"/>
                  <a:pt x="582" y="494"/>
                  <a:pt x="573" y="494"/>
                </a:cubicBezTo>
                <a:close/>
                <a:moveTo>
                  <a:pt x="573" y="527"/>
                </a:moveTo>
                <a:cubicBezTo>
                  <a:pt x="565" y="527"/>
                  <a:pt x="559" y="533"/>
                  <a:pt x="559" y="542"/>
                </a:cubicBezTo>
                <a:cubicBezTo>
                  <a:pt x="559" y="550"/>
                  <a:pt x="565" y="556"/>
                  <a:pt x="573" y="556"/>
                </a:cubicBezTo>
                <a:cubicBezTo>
                  <a:pt x="582" y="556"/>
                  <a:pt x="588" y="550"/>
                  <a:pt x="588" y="542"/>
                </a:cubicBezTo>
                <a:cubicBezTo>
                  <a:pt x="588" y="533"/>
                  <a:pt x="582" y="527"/>
                  <a:pt x="573" y="527"/>
                </a:cubicBezTo>
                <a:close/>
                <a:moveTo>
                  <a:pt x="573" y="560"/>
                </a:moveTo>
                <a:cubicBezTo>
                  <a:pt x="565" y="560"/>
                  <a:pt x="559" y="566"/>
                  <a:pt x="559" y="574"/>
                </a:cubicBezTo>
                <a:cubicBezTo>
                  <a:pt x="559" y="583"/>
                  <a:pt x="565" y="589"/>
                  <a:pt x="573" y="589"/>
                </a:cubicBezTo>
                <a:cubicBezTo>
                  <a:pt x="582" y="589"/>
                  <a:pt x="588" y="583"/>
                  <a:pt x="588" y="574"/>
                </a:cubicBezTo>
                <a:cubicBezTo>
                  <a:pt x="588" y="566"/>
                  <a:pt x="582" y="560"/>
                  <a:pt x="573" y="560"/>
                </a:cubicBezTo>
                <a:close/>
                <a:moveTo>
                  <a:pt x="573" y="593"/>
                </a:moveTo>
                <a:cubicBezTo>
                  <a:pt x="565" y="593"/>
                  <a:pt x="559" y="599"/>
                  <a:pt x="559" y="607"/>
                </a:cubicBezTo>
                <a:cubicBezTo>
                  <a:pt x="559" y="616"/>
                  <a:pt x="565" y="622"/>
                  <a:pt x="573" y="622"/>
                </a:cubicBezTo>
                <a:cubicBezTo>
                  <a:pt x="582" y="622"/>
                  <a:pt x="588" y="616"/>
                  <a:pt x="588" y="607"/>
                </a:cubicBezTo>
                <a:cubicBezTo>
                  <a:pt x="588" y="599"/>
                  <a:pt x="582" y="593"/>
                  <a:pt x="573" y="593"/>
                </a:cubicBezTo>
                <a:close/>
                <a:moveTo>
                  <a:pt x="573" y="625"/>
                </a:moveTo>
                <a:cubicBezTo>
                  <a:pt x="565" y="625"/>
                  <a:pt x="559" y="632"/>
                  <a:pt x="559" y="640"/>
                </a:cubicBezTo>
                <a:cubicBezTo>
                  <a:pt x="559" y="648"/>
                  <a:pt x="565" y="655"/>
                  <a:pt x="573" y="655"/>
                </a:cubicBezTo>
                <a:cubicBezTo>
                  <a:pt x="582" y="655"/>
                  <a:pt x="588" y="648"/>
                  <a:pt x="588" y="640"/>
                </a:cubicBezTo>
                <a:cubicBezTo>
                  <a:pt x="588" y="632"/>
                  <a:pt x="582" y="625"/>
                  <a:pt x="573" y="625"/>
                </a:cubicBezTo>
                <a:close/>
                <a:moveTo>
                  <a:pt x="573" y="658"/>
                </a:moveTo>
                <a:cubicBezTo>
                  <a:pt x="565" y="658"/>
                  <a:pt x="559" y="665"/>
                  <a:pt x="559" y="673"/>
                </a:cubicBezTo>
                <a:cubicBezTo>
                  <a:pt x="559" y="681"/>
                  <a:pt x="565" y="688"/>
                  <a:pt x="573" y="688"/>
                </a:cubicBezTo>
                <a:cubicBezTo>
                  <a:pt x="582" y="688"/>
                  <a:pt x="588" y="681"/>
                  <a:pt x="588" y="673"/>
                </a:cubicBezTo>
                <a:cubicBezTo>
                  <a:pt x="588" y="665"/>
                  <a:pt x="582" y="658"/>
                  <a:pt x="573" y="658"/>
                </a:cubicBezTo>
                <a:close/>
                <a:moveTo>
                  <a:pt x="573" y="691"/>
                </a:moveTo>
                <a:cubicBezTo>
                  <a:pt x="565" y="691"/>
                  <a:pt x="559" y="698"/>
                  <a:pt x="559" y="706"/>
                </a:cubicBezTo>
                <a:cubicBezTo>
                  <a:pt x="559" y="714"/>
                  <a:pt x="565" y="721"/>
                  <a:pt x="573" y="721"/>
                </a:cubicBezTo>
                <a:cubicBezTo>
                  <a:pt x="582" y="721"/>
                  <a:pt x="588" y="714"/>
                  <a:pt x="588" y="706"/>
                </a:cubicBezTo>
                <a:cubicBezTo>
                  <a:pt x="588" y="698"/>
                  <a:pt x="582" y="691"/>
                  <a:pt x="573" y="691"/>
                </a:cubicBezTo>
                <a:close/>
                <a:moveTo>
                  <a:pt x="573" y="724"/>
                </a:moveTo>
                <a:cubicBezTo>
                  <a:pt x="565" y="724"/>
                  <a:pt x="559" y="731"/>
                  <a:pt x="559" y="739"/>
                </a:cubicBezTo>
                <a:cubicBezTo>
                  <a:pt x="559" y="747"/>
                  <a:pt x="565" y="754"/>
                  <a:pt x="573" y="754"/>
                </a:cubicBezTo>
                <a:cubicBezTo>
                  <a:pt x="582" y="754"/>
                  <a:pt x="588" y="747"/>
                  <a:pt x="588" y="739"/>
                </a:cubicBezTo>
                <a:cubicBezTo>
                  <a:pt x="588" y="731"/>
                  <a:pt x="582" y="724"/>
                  <a:pt x="573" y="724"/>
                </a:cubicBezTo>
                <a:close/>
                <a:moveTo>
                  <a:pt x="573" y="757"/>
                </a:moveTo>
                <a:cubicBezTo>
                  <a:pt x="565" y="757"/>
                  <a:pt x="559" y="764"/>
                  <a:pt x="559" y="772"/>
                </a:cubicBezTo>
                <a:cubicBezTo>
                  <a:pt x="559" y="780"/>
                  <a:pt x="565" y="787"/>
                  <a:pt x="573" y="787"/>
                </a:cubicBezTo>
                <a:cubicBezTo>
                  <a:pt x="582" y="787"/>
                  <a:pt x="588" y="780"/>
                  <a:pt x="588" y="772"/>
                </a:cubicBezTo>
                <a:cubicBezTo>
                  <a:pt x="588" y="764"/>
                  <a:pt x="582" y="757"/>
                  <a:pt x="573" y="757"/>
                </a:cubicBezTo>
                <a:close/>
                <a:moveTo>
                  <a:pt x="573" y="790"/>
                </a:moveTo>
                <a:cubicBezTo>
                  <a:pt x="565" y="790"/>
                  <a:pt x="559" y="797"/>
                  <a:pt x="559" y="805"/>
                </a:cubicBezTo>
                <a:cubicBezTo>
                  <a:pt x="559" y="813"/>
                  <a:pt x="565" y="820"/>
                  <a:pt x="573" y="820"/>
                </a:cubicBezTo>
                <a:cubicBezTo>
                  <a:pt x="582" y="820"/>
                  <a:pt x="588" y="813"/>
                  <a:pt x="588" y="805"/>
                </a:cubicBezTo>
                <a:cubicBezTo>
                  <a:pt x="588" y="797"/>
                  <a:pt x="582" y="790"/>
                  <a:pt x="573" y="790"/>
                </a:cubicBezTo>
                <a:close/>
                <a:moveTo>
                  <a:pt x="573" y="823"/>
                </a:moveTo>
                <a:cubicBezTo>
                  <a:pt x="565" y="823"/>
                  <a:pt x="559" y="830"/>
                  <a:pt x="559" y="838"/>
                </a:cubicBezTo>
                <a:cubicBezTo>
                  <a:pt x="559" y="846"/>
                  <a:pt x="565" y="853"/>
                  <a:pt x="573" y="853"/>
                </a:cubicBezTo>
                <a:cubicBezTo>
                  <a:pt x="582" y="853"/>
                  <a:pt x="588" y="846"/>
                  <a:pt x="588" y="838"/>
                </a:cubicBezTo>
                <a:cubicBezTo>
                  <a:pt x="588" y="830"/>
                  <a:pt x="582" y="823"/>
                  <a:pt x="573" y="823"/>
                </a:cubicBezTo>
                <a:close/>
                <a:moveTo>
                  <a:pt x="573" y="856"/>
                </a:moveTo>
                <a:cubicBezTo>
                  <a:pt x="565" y="856"/>
                  <a:pt x="559" y="863"/>
                  <a:pt x="559" y="871"/>
                </a:cubicBezTo>
                <a:cubicBezTo>
                  <a:pt x="559" y="879"/>
                  <a:pt x="565" y="886"/>
                  <a:pt x="573" y="886"/>
                </a:cubicBezTo>
                <a:cubicBezTo>
                  <a:pt x="582" y="886"/>
                  <a:pt x="588" y="879"/>
                  <a:pt x="588" y="871"/>
                </a:cubicBezTo>
                <a:cubicBezTo>
                  <a:pt x="588" y="863"/>
                  <a:pt x="582" y="856"/>
                  <a:pt x="573" y="856"/>
                </a:cubicBezTo>
                <a:close/>
                <a:moveTo>
                  <a:pt x="573" y="889"/>
                </a:moveTo>
                <a:cubicBezTo>
                  <a:pt x="565" y="889"/>
                  <a:pt x="559" y="895"/>
                  <a:pt x="559" y="904"/>
                </a:cubicBezTo>
                <a:cubicBezTo>
                  <a:pt x="559" y="912"/>
                  <a:pt x="565" y="918"/>
                  <a:pt x="573" y="918"/>
                </a:cubicBezTo>
                <a:cubicBezTo>
                  <a:pt x="582" y="918"/>
                  <a:pt x="588" y="912"/>
                  <a:pt x="588" y="904"/>
                </a:cubicBezTo>
                <a:cubicBezTo>
                  <a:pt x="588" y="895"/>
                  <a:pt x="582" y="889"/>
                  <a:pt x="573" y="889"/>
                </a:cubicBezTo>
                <a:close/>
                <a:moveTo>
                  <a:pt x="573" y="922"/>
                </a:moveTo>
                <a:cubicBezTo>
                  <a:pt x="565" y="922"/>
                  <a:pt x="559" y="928"/>
                  <a:pt x="559" y="937"/>
                </a:cubicBezTo>
                <a:cubicBezTo>
                  <a:pt x="559" y="945"/>
                  <a:pt x="565" y="951"/>
                  <a:pt x="573" y="951"/>
                </a:cubicBezTo>
                <a:cubicBezTo>
                  <a:pt x="582" y="951"/>
                  <a:pt x="588" y="945"/>
                  <a:pt x="588" y="937"/>
                </a:cubicBezTo>
                <a:cubicBezTo>
                  <a:pt x="588" y="928"/>
                  <a:pt x="582" y="922"/>
                  <a:pt x="573" y="922"/>
                </a:cubicBezTo>
                <a:close/>
                <a:moveTo>
                  <a:pt x="573" y="955"/>
                </a:moveTo>
                <a:cubicBezTo>
                  <a:pt x="565" y="955"/>
                  <a:pt x="559" y="961"/>
                  <a:pt x="559" y="970"/>
                </a:cubicBezTo>
                <a:cubicBezTo>
                  <a:pt x="559" y="978"/>
                  <a:pt x="565" y="984"/>
                  <a:pt x="573" y="984"/>
                </a:cubicBezTo>
                <a:cubicBezTo>
                  <a:pt x="582" y="984"/>
                  <a:pt x="588" y="978"/>
                  <a:pt x="588" y="970"/>
                </a:cubicBezTo>
                <a:cubicBezTo>
                  <a:pt x="588" y="961"/>
                  <a:pt x="582" y="955"/>
                  <a:pt x="573" y="955"/>
                </a:cubicBezTo>
                <a:close/>
                <a:moveTo>
                  <a:pt x="573" y="988"/>
                </a:moveTo>
                <a:cubicBezTo>
                  <a:pt x="565" y="988"/>
                  <a:pt x="559" y="994"/>
                  <a:pt x="559" y="1002"/>
                </a:cubicBezTo>
                <a:cubicBezTo>
                  <a:pt x="559" y="1011"/>
                  <a:pt x="565" y="1017"/>
                  <a:pt x="573" y="1017"/>
                </a:cubicBezTo>
                <a:cubicBezTo>
                  <a:pt x="582" y="1017"/>
                  <a:pt x="588" y="1011"/>
                  <a:pt x="588" y="1002"/>
                </a:cubicBezTo>
                <a:cubicBezTo>
                  <a:pt x="588" y="994"/>
                  <a:pt x="582" y="988"/>
                  <a:pt x="573" y="988"/>
                </a:cubicBezTo>
                <a:close/>
                <a:moveTo>
                  <a:pt x="573" y="1021"/>
                </a:moveTo>
                <a:cubicBezTo>
                  <a:pt x="565" y="1021"/>
                  <a:pt x="559" y="1027"/>
                  <a:pt x="559" y="1035"/>
                </a:cubicBezTo>
                <a:cubicBezTo>
                  <a:pt x="559" y="1044"/>
                  <a:pt x="565" y="1050"/>
                  <a:pt x="573" y="1050"/>
                </a:cubicBezTo>
                <a:cubicBezTo>
                  <a:pt x="582" y="1050"/>
                  <a:pt x="588" y="1044"/>
                  <a:pt x="588" y="1035"/>
                </a:cubicBezTo>
                <a:cubicBezTo>
                  <a:pt x="588" y="1027"/>
                  <a:pt x="582" y="1021"/>
                  <a:pt x="573" y="1021"/>
                </a:cubicBezTo>
                <a:close/>
                <a:moveTo>
                  <a:pt x="573" y="1053"/>
                </a:moveTo>
                <a:cubicBezTo>
                  <a:pt x="565" y="1053"/>
                  <a:pt x="559" y="1060"/>
                  <a:pt x="559" y="1068"/>
                </a:cubicBezTo>
                <a:cubicBezTo>
                  <a:pt x="559" y="1076"/>
                  <a:pt x="565" y="1083"/>
                  <a:pt x="573" y="1083"/>
                </a:cubicBezTo>
                <a:cubicBezTo>
                  <a:pt x="582" y="1083"/>
                  <a:pt x="588" y="1076"/>
                  <a:pt x="588" y="1068"/>
                </a:cubicBezTo>
                <a:cubicBezTo>
                  <a:pt x="588" y="1060"/>
                  <a:pt x="582" y="1053"/>
                  <a:pt x="573" y="1053"/>
                </a:cubicBezTo>
                <a:close/>
                <a:moveTo>
                  <a:pt x="573" y="1086"/>
                </a:moveTo>
                <a:cubicBezTo>
                  <a:pt x="565" y="1086"/>
                  <a:pt x="559" y="1093"/>
                  <a:pt x="559" y="1101"/>
                </a:cubicBezTo>
                <a:cubicBezTo>
                  <a:pt x="559" y="1109"/>
                  <a:pt x="565" y="1116"/>
                  <a:pt x="573" y="1116"/>
                </a:cubicBezTo>
                <a:cubicBezTo>
                  <a:pt x="582" y="1116"/>
                  <a:pt x="588" y="1109"/>
                  <a:pt x="588" y="1101"/>
                </a:cubicBezTo>
                <a:cubicBezTo>
                  <a:pt x="588" y="1093"/>
                  <a:pt x="582" y="1086"/>
                  <a:pt x="573" y="1086"/>
                </a:cubicBezTo>
                <a:close/>
                <a:moveTo>
                  <a:pt x="573" y="1119"/>
                </a:moveTo>
                <a:cubicBezTo>
                  <a:pt x="565" y="1119"/>
                  <a:pt x="559" y="1126"/>
                  <a:pt x="559" y="1134"/>
                </a:cubicBezTo>
                <a:cubicBezTo>
                  <a:pt x="559" y="1142"/>
                  <a:pt x="565" y="1149"/>
                  <a:pt x="573" y="1149"/>
                </a:cubicBezTo>
                <a:cubicBezTo>
                  <a:pt x="582" y="1149"/>
                  <a:pt x="588" y="1142"/>
                  <a:pt x="588" y="1134"/>
                </a:cubicBezTo>
                <a:cubicBezTo>
                  <a:pt x="588" y="1126"/>
                  <a:pt x="582" y="1119"/>
                  <a:pt x="573" y="1119"/>
                </a:cubicBezTo>
                <a:close/>
                <a:moveTo>
                  <a:pt x="573" y="1152"/>
                </a:moveTo>
                <a:cubicBezTo>
                  <a:pt x="565" y="1152"/>
                  <a:pt x="559" y="1159"/>
                  <a:pt x="559" y="1167"/>
                </a:cubicBezTo>
                <a:cubicBezTo>
                  <a:pt x="559" y="1175"/>
                  <a:pt x="565" y="1182"/>
                  <a:pt x="573" y="1182"/>
                </a:cubicBezTo>
                <a:cubicBezTo>
                  <a:pt x="582" y="1182"/>
                  <a:pt x="588" y="1175"/>
                  <a:pt x="588" y="1167"/>
                </a:cubicBezTo>
                <a:cubicBezTo>
                  <a:pt x="588" y="1159"/>
                  <a:pt x="582" y="1152"/>
                  <a:pt x="573" y="1152"/>
                </a:cubicBezTo>
                <a:close/>
                <a:moveTo>
                  <a:pt x="573" y="1185"/>
                </a:moveTo>
                <a:cubicBezTo>
                  <a:pt x="565" y="1185"/>
                  <a:pt x="559" y="1192"/>
                  <a:pt x="559" y="1200"/>
                </a:cubicBezTo>
                <a:cubicBezTo>
                  <a:pt x="559" y="1208"/>
                  <a:pt x="565" y="1215"/>
                  <a:pt x="573" y="1215"/>
                </a:cubicBezTo>
                <a:cubicBezTo>
                  <a:pt x="582" y="1215"/>
                  <a:pt x="588" y="1208"/>
                  <a:pt x="588" y="1200"/>
                </a:cubicBezTo>
                <a:cubicBezTo>
                  <a:pt x="588" y="1192"/>
                  <a:pt x="582" y="1185"/>
                  <a:pt x="573" y="1185"/>
                </a:cubicBezTo>
                <a:close/>
                <a:moveTo>
                  <a:pt x="573" y="1218"/>
                </a:moveTo>
                <a:cubicBezTo>
                  <a:pt x="565" y="1218"/>
                  <a:pt x="559" y="1225"/>
                  <a:pt x="559" y="1233"/>
                </a:cubicBezTo>
                <a:cubicBezTo>
                  <a:pt x="559" y="1241"/>
                  <a:pt x="565" y="1248"/>
                  <a:pt x="573" y="1248"/>
                </a:cubicBezTo>
                <a:cubicBezTo>
                  <a:pt x="582" y="1248"/>
                  <a:pt x="588" y="1241"/>
                  <a:pt x="588" y="1233"/>
                </a:cubicBezTo>
                <a:cubicBezTo>
                  <a:pt x="588" y="1225"/>
                  <a:pt x="582" y="1218"/>
                  <a:pt x="573" y="1218"/>
                </a:cubicBezTo>
                <a:close/>
                <a:moveTo>
                  <a:pt x="573" y="1251"/>
                </a:moveTo>
                <a:cubicBezTo>
                  <a:pt x="565" y="1251"/>
                  <a:pt x="559" y="1258"/>
                  <a:pt x="559" y="1266"/>
                </a:cubicBezTo>
                <a:cubicBezTo>
                  <a:pt x="559" y="1274"/>
                  <a:pt x="565" y="1281"/>
                  <a:pt x="573" y="1281"/>
                </a:cubicBezTo>
                <a:cubicBezTo>
                  <a:pt x="582" y="1281"/>
                  <a:pt x="588" y="1274"/>
                  <a:pt x="588" y="1266"/>
                </a:cubicBezTo>
                <a:cubicBezTo>
                  <a:pt x="588" y="1258"/>
                  <a:pt x="582" y="1251"/>
                  <a:pt x="573" y="1251"/>
                </a:cubicBezTo>
                <a:close/>
                <a:moveTo>
                  <a:pt x="573" y="1284"/>
                </a:moveTo>
                <a:cubicBezTo>
                  <a:pt x="565" y="1284"/>
                  <a:pt x="559" y="1291"/>
                  <a:pt x="559" y="1299"/>
                </a:cubicBezTo>
                <a:cubicBezTo>
                  <a:pt x="559" y="1307"/>
                  <a:pt x="565" y="1314"/>
                  <a:pt x="573" y="1314"/>
                </a:cubicBezTo>
                <a:cubicBezTo>
                  <a:pt x="582" y="1314"/>
                  <a:pt x="588" y="1307"/>
                  <a:pt x="588" y="1299"/>
                </a:cubicBezTo>
                <a:cubicBezTo>
                  <a:pt x="588" y="1291"/>
                  <a:pt x="582" y="1284"/>
                  <a:pt x="573" y="1284"/>
                </a:cubicBezTo>
                <a:close/>
                <a:moveTo>
                  <a:pt x="573" y="1317"/>
                </a:moveTo>
                <a:cubicBezTo>
                  <a:pt x="565" y="1317"/>
                  <a:pt x="559" y="1323"/>
                  <a:pt x="559" y="1332"/>
                </a:cubicBezTo>
                <a:cubicBezTo>
                  <a:pt x="559" y="1340"/>
                  <a:pt x="565" y="1346"/>
                  <a:pt x="573" y="1346"/>
                </a:cubicBezTo>
                <a:cubicBezTo>
                  <a:pt x="582" y="1346"/>
                  <a:pt x="588" y="1340"/>
                  <a:pt x="588" y="1332"/>
                </a:cubicBezTo>
                <a:cubicBezTo>
                  <a:pt x="588" y="1323"/>
                  <a:pt x="582" y="1317"/>
                  <a:pt x="573" y="1317"/>
                </a:cubicBezTo>
                <a:close/>
                <a:moveTo>
                  <a:pt x="573" y="1350"/>
                </a:moveTo>
                <a:cubicBezTo>
                  <a:pt x="565" y="1350"/>
                  <a:pt x="559" y="1356"/>
                  <a:pt x="559" y="1365"/>
                </a:cubicBezTo>
                <a:cubicBezTo>
                  <a:pt x="559" y="1373"/>
                  <a:pt x="565" y="1379"/>
                  <a:pt x="573" y="1379"/>
                </a:cubicBezTo>
                <a:cubicBezTo>
                  <a:pt x="582" y="1379"/>
                  <a:pt x="588" y="1373"/>
                  <a:pt x="588" y="1365"/>
                </a:cubicBezTo>
                <a:cubicBezTo>
                  <a:pt x="588" y="1356"/>
                  <a:pt x="582" y="1350"/>
                  <a:pt x="573" y="1350"/>
                </a:cubicBezTo>
                <a:close/>
                <a:moveTo>
                  <a:pt x="573" y="1383"/>
                </a:moveTo>
                <a:cubicBezTo>
                  <a:pt x="565" y="1383"/>
                  <a:pt x="559" y="1389"/>
                  <a:pt x="559" y="1397"/>
                </a:cubicBezTo>
                <a:cubicBezTo>
                  <a:pt x="559" y="1406"/>
                  <a:pt x="565" y="1412"/>
                  <a:pt x="573" y="1412"/>
                </a:cubicBezTo>
                <a:cubicBezTo>
                  <a:pt x="582" y="1412"/>
                  <a:pt x="588" y="1406"/>
                  <a:pt x="588" y="1397"/>
                </a:cubicBezTo>
                <a:cubicBezTo>
                  <a:pt x="588" y="1389"/>
                  <a:pt x="582" y="1383"/>
                  <a:pt x="573" y="1383"/>
                </a:cubicBezTo>
                <a:close/>
                <a:moveTo>
                  <a:pt x="573" y="1416"/>
                </a:moveTo>
                <a:cubicBezTo>
                  <a:pt x="565" y="1416"/>
                  <a:pt x="559" y="1422"/>
                  <a:pt x="559" y="1430"/>
                </a:cubicBezTo>
                <a:cubicBezTo>
                  <a:pt x="559" y="1439"/>
                  <a:pt x="565" y="1445"/>
                  <a:pt x="573" y="1445"/>
                </a:cubicBezTo>
                <a:cubicBezTo>
                  <a:pt x="582" y="1445"/>
                  <a:pt x="588" y="1439"/>
                  <a:pt x="588" y="1430"/>
                </a:cubicBezTo>
                <a:cubicBezTo>
                  <a:pt x="588" y="1422"/>
                  <a:pt x="582" y="1416"/>
                  <a:pt x="573" y="1416"/>
                </a:cubicBezTo>
                <a:close/>
                <a:moveTo>
                  <a:pt x="606" y="0"/>
                </a:moveTo>
                <a:cubicBezTo>
                  <a:pt x="598" y="0"/>
                  <a:pt x="592" y="7"/>
                  <a:pt x="592" y="15"/>
                </a:cubicBezTo>
                <a:cubicBezTo>
                  <a:pt x="592" y="23"/>
                  <a:pt x="598" y="30"/>
                  <a:pt x="606" y="30"/>
                </a:cubicBezTo>
                <a:cubicBezTo>
                  <a:pt x="615" y="30"/>
                  <a:pt x="621" y="23"/>
                  <a:pt x="621" y="15"/>
                </a:cubicBezTo>
                <a:cubicBezTo>
                  <a:pt x="621" y="7"/>
                  <a:pt x="615" y="0"/>
                  <a:pt x="606" y="0"/>
                </a:cubicBezTo>
                <a:close/>
                <a:moveTo>
                  <a:pt x="606" y="33"/>
                </a:moveTo>
                <a:cubicBezTo>
                  <a:pt x="598" y="33"/>
                  <a:pt x="592" y="40"/>
                  <a:pt x="592" y="48"/>
                </a:cubicBezTo>
                <a:cubicBezTo>
                  <a:pt x="592" y="56"/>
                  <a:pt x="598" y="63"/>
                  <a:pt x="606" y="63"/>
                </a:cubicBezTo>
                <a:cubicBezTo>
                  <a:pt x="615" y="63"/>
                  <a:pt x="621" y="56"/>
                  <a:pt x="621" y="48"/>
                </a:cubicBezTo>
                <a:cubicBezTo>
                  <a:pt x="621" y="40"/>
                  <a:pt x="615" y="33"/>
                  <a:pt x="606" y="33"/>
                </a:cubicBezTo>
                <a:close/>
                <a:moveTo>
                  <a:pt x="606" y="66"/>
                </a:moveTo>
                <a:cubicBezTo>
                  <a:pt x="598" y="66"/>
                  <a:pt x="592" y="72"/>
                  <a:pt x="592" y="81"/>
                </a:cubicBezTo>
                <a:cubicBezTo>
                  <a:pt x="592" y="89"/>
                  <a:pt x="598" y="95"/>
                  <a:pt x="606" y="95"/>
                </a:cubicBezTo>
                <a:cubicBezTo>
                  <a:pt x="615" y="95"/>
                  <a:pt x="621" y="89"/>
                  <a:pt x="621" y="81"/>
                </a:cubicBezTo>
                <a:cubicBezTo>
                  <a:pt x="621" y="72"/>
                  <a:pt x="615" y="66"/>
                  <a:pt x="606" y="66"/>
                </a:cubicBezTo>
                <a:close/>
                <a:moveTo>
                  <a:pt x="606" y="99"/>
                </a:moveTo>
                <a:cubicBezTo>
                  <a:pt x="598" y="99"/>
                  <a:pt x="592" y="105"/>
                  <a:pt x="592" y="114"/>
                </a:cubicBezTo>
                <a:cubicBezTo>
                  <a:pt x="592" y="122"/>
                  <a:pt x="598" y="128"/>
                  <a:pt x="606" y="128"/>
                </a:cubicBezTo>
                <a:cubicBezTo>
                  <a:pt x="615" y="128"/>
                  <a:pt x="621" y="122"/>
                  <a:pt x="621" y="114"/>
                </a:cubicBezTo>
                <a:cubicBezTo>
                  <a:pt x="621" y="105"/>
                  <a:pt x="615" y="99"/>
                  <a:pt x="606" y="99"/>
                </a:cubicBezTo>
                <a:close/>
                <a:moveTo>
                  <a:pt x="606" y="132"/>
                </a:moveTo>
                <a:cubicBezTo>
                  <a:pt x="598" y="132"/>
                  <a:pt x="592" y="138"/>
                  <a:pt x="592" y="147"/>
                </a:cubicBezTo>
                <a:cubicBezTo>
                  <a:pt x="592" y="155"/>
                  <a:pt x="598" y="161"/>
                  <a:pt x="606" y="161"/>
                </a:cubicBezTo>
                <a:cubicBezTo>
                  <a:pt x="615" y="161"/>
                  <a:pt x="621" y="155"/>
                  <a:pt x="621" y="147"/>
                </a:cubicBezTo>
                <a:cubicBezTo>
                  <a:pt x="621" y="138"/>
                  <a:pt x="615" y="132"/>
                  <a:pt x="606" y="132"/>
                </a:cubicBezTo>
                <a:close/>
                <a:moveTo>
                  <a:pt x="606" y="165"/>
                </a:moveTo>
                <a:cubicBezTo>
                  <a:pt x="598" y="165"/>
                  <a:pt x="592" y="171"/>
                  <a:pt x="592" y="179"/>
                </a:cubicBezTo>
                <a:cubicBezTo>
                  <a:pt x="592" y="188"/>
                  <a:pt x="598" y="194"/>
                  <a:pt x="606" y="194"/>
                </a:cubicBezTo>
                <a:cubicBezTo>
                  <a:pt x="615" y="194"/>
                  <a:pt x="621" y="188"/>
                  <a:pt x="621" y="179"/>
                </a:cubicBezTo>
                <a:cubicBezTo>
                  <a:pt x="621" y="171"/>
                  <a:pt x="615" y="165"/>
                  <a:pt x="606" y="165"/>
                </a:cubicBezTo>
                <a:close/>
                <a:moveTo>
                  <a:pt x="606" y="198"/>
                </a:moveTo>
                <a:cubicBezTo>
                  <a:pt x="598" y="198"/>
                  <a:pt x="592" y="204"/>
                  <a:pt x="592" y="212"/>
                </a:cubicBezTo>
                <a:cubicBezTo>
                  <a:pt x="592" y="221"/>
                  <a:pt x="598" y="227"/>
                  <a:pt x="606" y="227"/>
                </a:cubicBezTo>
                <a:cubicBezTo>
                  <a:pt x="615" y="227"/>
                  <a:pt x="621" y="221"/>
                  <a:pt x="621" y="212"/>
                </a:cubicBezTo>
                <a:cubicBezTo>
                  <a:pt x="621" y="204"/>
                  <a:pt x="615" y="198"/>
                  <a:pt x="606" y="198"/>
                </a:cubicBezTo>
                <a:close/>
                <a:moveTo>
                  <a:pt x="606" y="230"/>
                </a:moveTo>
                <a:cubicBezTo>
                  <a:pt x="598" y="230"/>
                  <a:pt x="592" y="237"/>
                  <a:pt x="592" y="245"/>
                </a:cubicBezTo>
                <a:cubicBezTo>
                  <a:pt x="592" y="253"/>
                  <a:pt x="598" y="260"/>
                  <a:pt x="606" y="260"/>
                </a:cubicBezTo>
                <a:cubicBezTo>
                  <a:pt x="615" y="260"/>
                  <a:pt x="621" y="253"/>
                  <a:pt x="621" y="245"/>
                </a:cubicBezTo>
                <a:cubicBezTo>
                  <a:pt x="621" y="237"/>
                  <a:pt x="615" y="230"/>
                  <a:pt x="606" y="230"/>
                </a:cubicBezTo>
                <a:close/>
                <a:moveTo>
                  <a:pt x="606" y="263"/>
                </a:moveTo>
                <a:cubicBezTo>
                  <a:pt x="598" y="263"/>
                  <a:pt x="592" y="270"/>
                  <a:pt x="592" y="278"/>
                </a:cubicBezTo>
                <a:cubicBezTo>
                  <a:pt x="592" y="286"/>
                  <a:pt x="598" y="293"/>
                  <a:pt x="606" y="293"/>
                </a:cubicBezTo>
                <a:cubicBezTo>
                  <a:pt x="615" y="293"/>
                  <a:pt x="621" y="286"/>
                  <a:pt x="621" y="278"/>
                </a:cubicBezTo>
                <a:cubicBezTo>
                  <a:pt x="621" y="270"/>
                  <a:pt x="615" y="263"/>
                  <a:pt x="606" y="263"/>
                </a:cubicBezTo>
                <a:close/>
                <a:moveTo>
                  <a:pt x="606" y="296"/>
                </a:moveTo>
                <a:cubicBezTo>
                  <a:pt x="598" y="296"/>
                  <a:pt x="592" y="303"/>
                  <a:pt x="592" y="311"/>
                </a:cubicBezTo>
                <a:cubicBezTo>
                  <a:pt x="592" y="319"/>
                  <a:pt x="598" y="326"/>
                  <a:pt x="606" y="326"/>
                </a:cubicBezTo>
                <a:cubicBezTo>
                  <a:pt x="615" y="326"/>
                  <a:pt x="621" y="319"/>
                  <a:pt x="621" y="311"/>
                </a:cubicBezTo>
                <a:cubicBezTo>
                  <a:pt x="621" y="303"/>
                  <a:pt x="615" y="296"/>
                  <a:pt x="606" y="296"/>
                </a:cubicBezTo>
                <a:close/>
                <a:moveTo>
                  <a:pt x="606" y="329"/>
                </a:moveTo>
                <a:cubicBezTo>
                  <a:pt x="598" y="329"/>
                  <a:pt x="592" y="336"/>
                  <a:pt x="592" y="344"/>
                </a:cubicBezTo>
                <a:cubicBezTo>
                  <a:pt x="592" y="352"/>
                  <a:pt x="598" y="359"/>
                  <a:pt x="606" y="359"/>
                </a:cubicBezTo>
                <a:cubicBezTo>
                  <a:pt x="615" y="359"/>
                  <a:pt x="621" y="352"/>
                  <a:pt x="621" y="344"/>
                </a:cubicBezTo>
                <a:cubicBezTo>
                  <a:pt x="621" y="336"/>
                  <a:pt x="615" y="329"/>
                  <a:pt x="606" y="329"/>
                </a:cubicBezTo>
                <a:close/>
                <a:moveTo>
                  <a:pt x="606" y="362"/>
                </a:moveTo>
                <a:cubicBezTo>
                  <a:pt x="598" y="362"/>
                  <a:pt x="592" y="369"/>
                  <a:pt x="592" y="377"/>
                </a:cubicBezTo>
                <a:cubicBezTo>
                  <a:pt x="592" y="385"/>
                  <a:pt x="598" y="392"/>
                  <a:pt x="606" y="392"/>
                </a:cubicBezTo>
                <a:cubicBezTo>
                  <a:pt x="615" y="392"/>
                  <a:pt x="621" y="385"/>
                  <a:pt x="621" y="377"/>
                </a:cubicBezTo>
                <a:cubicBezTo>
                  <a:pt x="621" y="369"/>
                  <a:pt x="615" y="362"/>
                  <a:pt x="606" y="362"/>
                </a:cubicBezTo>
                <a:close/>
                <a:moveTo>
                  <a:pt x="606" y="395"/>
                </a:moveTo>
                <a:cubicBezTo>
                  <a:pt x="598" y="395"/>
                  <a:pt x="592" y="402"/>
                  <a:pt x="592" y="410"/>
                </a:cubicBezTo>
                <a:cubicBezTo>
                  <a:pt x="592" y="418"/>
                  <a:pt x="598" y="425"/>
                  <a:pt x="606" y="425"/>
                </a:cubicBezTo>
                <a:cubicBezTo>
                  <a:pt x="615" y="425"/>
                  <a:pt x="621" y="418"/>
                  <a:pt x="621" y="410"/>
                </a:cubicBezTo>
                <a:cubicBezTo>
                  <a:pt x="621" y="402"/>
                  <a:pt x="615" y="395"/>
                  <a:pt x="606" y="395"/>
                </a:cubicBezTo>
                <a:close/>
                <a:moveTo>
                  <a:pt x="606" y="428"/>
                </a:moveTo>
                <a:cubicBezTo>
                  <a:pt x="598" y="428"/>
                  <a:pt x="592" y="435"/>
                  <a:pt x="592" y="443"/>
                </a:cubicBezTo>
                <a:cubicBezTo>
                  <a:pt x="592" y="451"/>
                  <a:pt x="598" y="458"/>
                  <a:pt x="606" y="458"/>
                </a:cubicBezTo>
                <a:cubicBezTo>
                  <a:pt x="615" y="458"/>
                  <a:pt x="621" y="451"/>
                  <a:pt x="621" y="443"/>
                </a:cubicBezTo>
                <a:cubicBezTo>
                  <a:pt x="621" y="435"/>
                  <a:pt x="615" y="428"/>
                  <a:pt x="606" y="428"/>
                </a:cubicBezTo>
                <a:close/>
                <a:moveTo>
                  <a:pt x="606" y="461"/>
                </a:moveTo>
                <a:cubicBezTo>
                  <a:pt x="598" y="461"/>
                  <a:pt x="592" y="468"/>
                  <a:pt x="592" y="476"/>
                </a:cubicBezTo>
                <a:cubicBezTo>
                  <a:pt x="592" y="484"/>
                  <a:pt x="598" y="491"/>
                  <a:pt x="606" y="491"/>
                </a:cubicBezTo>
                <a:cubicBezTo>
                  <a:pt x="615" y="491"/>
                  <a:pt x="621" y="484"/>
                  <a:pt x="621" y="476"/>
                </a:cubicBezTo>
                <a:cubicBezTo>
                  <a:pt x="621" y="468"/>
                  <a:pt x="615" y="461"/>
                  <a:pt x="606" y="461"/>
                </a:cubicBezTo>
                <a:close/>
                <a:moveTo>
                  <a:pt x="606" y="494"/>
                </a:moveTo>
                <a:cubicBezTo>
                  <a:pt x="598" y="494"/>
                  <a:pt x="592" y="500"/>
                  <a:pt x="592" y="509"/>
                </a:cubicBezTo>
                <a:cubicBezTo>
                  <a:pt x="592" y="517"/>
                  <a:pt x="598" y="523"/>
                  <a:pt x="606" y="523"/>
                </a:cubicBezTo>
                <a:cubicBezTo>
                  <a:pt x="615" y="523"/>
                  <a:pt x="621" y="517"/>
                  <a:pt x="621" y="509"/>
                </a:cubicBezTo>
                <a:cubicBezTo>
                  <a:pt x="621" y="500"/>
                  <a:pt x="615" y="494"/>
                  <a:pt x="606" y="494"/>
                </a:cubicBezTo>
                <a:close/>
                <a:moveTo>
                  <a:pt x="606" y="527"/>
                </a:moveTo>
                <a:cubicBezTo>
                  <a:pt x="598" y="527"/>
                  <a:pt x="592" y="533"/>
                  <a:pt x="592" y="542"/>
                </a:cubicBezTo>
                <a:cubicBezTo>
                  <a:pt x="592" y="550"/>
                  <a:pt x="598" y="556"/>
                  <a:pt x="606" y="556"/>
                </a:cubicBezTo>
                <a:cubicBezTo>
                  <a:pt x="615" y="556"/>
                  <a:pt x="621" y="550"/>
                  <a:pt x="621" y="542"/>
                </a:cubicBezTo>
                <a:cubicBezTo>
                  <a:pt x="621" y="533"/>
                  <a:pt x="615" y="527"/>
                  <a:pt x="606" y="527"/>
                </a:cubicBezTo>
                <a:close/>
                <a:moveTo>
                  <a:pt x="606" y="560"/>
                </a:moveTo>
                <a:cubicBezTo>
                  <a:pt x="598" y="560"/>
                  <a:pt x="592" y="566"/>
                  <a:pt x="592" y="574"/>
                </a:cubicBezTo>
                <a:cubicBezTo>
                  <a:pt x="592" y="583"/>
                  <a:pt x="598" y="589"/>
                  <a:pt x="606" y="589"/>
                </a:cubicBezTo>
                <a:cubicBezTo>
                  <a:pt x="615" y="589"/>
                  <a:pt x="621" y="583"/>
                  <a:pt x="621" y="574"/>
                </a:cubicBezTo>
                <a:cubicBezTo>
                  <a:pt x="621" y="566"/>
                  <a:pt x="615" y="560"/>
                  <a:pt x="606" y="560"/>
                </a:cubicBezTo>
                <a:close/>
                <a:moveTo>
                  <a:pt x="606" y="593"/>
                </a:moveTo>
                <a:cubicBezTo>
                  <a:pt x="598" y="593"/>
                  <a:pt x="592" y="599"/>
                  <a:pt x="592" y="607"/>
                </a:cubicBezTo>
                <a:cubicBezTo>
                  <a:pt x="592" y="616"/>
                  <a:pt x="598" y="622"/>
                  <a:pt x="606" y="622"/>
                </a:cubicBezTo>
                <a:cubicBezTo>
                  <a:pt x="615" y="622"/>
                  <a:pt x="621" y="616"/>
                  <a:pt x="621" y="607"/>
                </a:cubicBezTo>
                <a:cubicBezTo>
                  <a:pt x="621" y="599"/>
                  <a:pt x="615" y="593"/>
                  <a:pt x="606" y="593"/>
                </a:cubicBezTo>
                <a:close/>
                <a:moveTo>
                  <a:pt x="606" y="625"/>
                </a:moveTo>
                <a:cubicBezTo>
                  <a:pt x="598" y="625"/>
                  <a:pt x="592" y="632"/>
                  <a:pt x="592" y="640"/>
                </a:cubicBezTo>
                <a:cubicBezTo>
                  <a:pt x="592" y="648"/>
                  <a:pt x="598" y="655"/>
                  <a:pt x="606" y="655"/>
                </a:cubicBezTo>
                <a:cubicBezTo>
                  <a:pt x="615" y="655"/>
                  <a:pt x="621" y="648"/>
                  <a:pt x="621" y="640"/>
                </a:cubicBezTo>
                <a:cubicBezTo>
                  <a:pt x="621" y="632"/>
                  <a:pt x="615" y="625"/>
                  <a:pt x="606" y="625"/>
                </a:cubicBezTo>
                <a:close/>
                <a:moveTo>
                  <a:pt x="606" y="658"/>
                </a:moveTo>
                <a:cubicBezTo>
                  <a:pt x="598" y="658"/>
                  <a:pt x="592" y="665"/>
                  <a:pt x="592" y="673"/>
                </a:cubicBezTo>
                <a:cubicBezTo>
                  <a:pt x="592" y="681"/>
                  <a:pt x="598" y="688"/>
                  <a:pt x="606" y="688"/>
                </a:cubicBezTo>
                <a:cubicBezTo>
                  <a:pt x="615" y="688"/>
                  <a:pt x="621" y="681"/>
                  <a:pt x="621" y="673"/>
                </a:cubicBezTo>
                <a:cubicBezTo>
                  <a:pt x="621" y="665"/>
                  <a:pt x="615" y="658"/>
                  <a:pt x="606" y="658"/>
                </a:cubicBezTo>
                <a:close/>
                <a:moveTo>
                  <a:pt x="606" y="691"/>
                </a:moveTo>
                <a:cubicBezTo>
                  <a:pt x="598" y="691"/>
                  <a:pt x="592" y="698"/>
                  <a:pt x="592" y="706"/>
                </a:cubicBezTo>
                <a:cubicBezTo>
                  <a:pt x="592" y="714"/>
                  <a:pt x="598" y="721"/>
                  <a:pt x="606" y="721"/>
                </a:cubicBezTo>
                <a:cubicBezTo>
                  <a:pt x="615" y="721"/>
                  <a:pt x="621" y="714"/>
                  <a:pt x="621" y="706"/>
                </a:cubicBezTo>
                <a:cubicBezTo>
                  <a:pt x="621" y="698"/>
                  <a:pt x="615" y="691"/>
                  <a:pt x="606" y="691"/>
                </a:cubicBezTo>
                <a:close/>
                <a:moveTo>
                  <a:pt x="606" y="724"/>
                </a:moveTo>
                <a:cubicBezTo>
                  <a:pt x="598" y="724"/>
                  <a:pt x="592" y="731"/>
                  <a:pt x="592" y="739"/>
                </a:cubicBezTo>
                <a:cubicBezTo>
                  <a:pt x="592" y="747"/>
                  <a:pt x="598" y="754"/>
                  <a:pt x="606" y="754"/>
                </a:cubicBezTo>
                <a:cubicBezTo>
                  <a:pt x="615" y="754"/>
                  <a:pt x="621" y="747"/>
                  <a:pt x="621" y="739"/>
                </a:cubicBezTo>
                <a:cubicBezTo>
                  <a:pt x="621" y="731"/>
                  <a:pt x="615" y="724"/>
                  <a:pt x="606" y="724"/>
                </a:cubicBezTo>
                <a:close/>
                <a:moveTo>
                  <a:pt x="606" y="757"/>
                </a:moveTo>
                <a:cubicBezTo>
                  <a:pt x="598" y="757"/>
                  <a:pt x="592" y="764"/>
                  <a:pt x="592" y="772"/>
                </a:cubicBezTo>
                <a:cubicBezTo>
                  <a:pt x="592" y="780"/>
                  <a:pt x="598" y="787"/>
                  <a:pt x="606" y="787"/>
                </a:cubicBezTo>
                <a:cubicBezTo>
                  <a:pt x="615" y="787"/>
                  <a:pt x="621" y="780"/>
                  <a:pt x="621" y="772"/>
                </a:cubicBezTo>
                <a:cubicBezTo>
                  <a:pt x="621" y="764"/>
                  <a:pt x="615" y="757"/>
                  <a:pt x="606" y="757"/>
                </a:cubicBezTo>
                <a:close/>
                <a:moveTo>
                  <a:pt x="606" y="790"/>
                </a:moveTo>
                <a:cubicBezTo>
                  <a:pt x="598" y="790"/>
                  <a:pt x="592" y="797"/>
                  <a:pt x="592" y="805"/>
                </a:cubicBezTo>
                <a:cubicBezTo>
                  <a:pt x="592" y="813"/>
                  <a:pt x="598" y="820"/>
                  <a:pt x="606" y="820"/>
                </a:cubicBezTo>
                <a:cubicBezTo>
                  <a:pt x="615" y="820"/>
                  <a:pt x="621" y="813"/>
                  <a:pt x="621" y="805"/>
                </a:cubicBezTo>
                <a:cubicBezTo>
                  <a:pt x="621" y="797"/>
                  <a:pt x="615" y="790"/>
                  <a:pt x="606" y="790"/>
                </a:cubicBezTo>
                <a:close/>
                <a:moveTo>
                  <a:pt x="606" y="823"/>
                </a:moveTo>
                <a:cubicBezTo>
                  <a:pt x="598" y="823"/>
                  <a:pt x="592" y="830"/>
                  <a:pt x="592" y="838"/>
                </a:cubicBezTo>
                <a:cubicBezTo>
                  <a:pt x="592" y="846"/>
                  <a:pt x="598" y="853"/>
                  <a:pt x="606" y="853"/>
                </a:cubicBezTo>
                <a:cubicBezTo>
                  <a:pt x="615" y="853"/>
                  <a:pt x="621" y="846"/>
                  <a:pt x="621" y="838"/>
                </a:cubicBezTo>
                <a:cubicBezTo>
                  <a:pt x="621" y="830"/>
                  <a:pt x="615" y="823"/>
                  <a:pt x="606" y="823"/>
                </a:cubicBezTo>
                <a:close/>
                <a:moveTo>
                  <a:pt x="606" y="856"/>
                </a:moveTo>
                <a:cubicBezTo>
                  <a:pt x="598" y="856"/>
                  <a:pt x="592" y="863"/>
                  <a:pt x="592" y="871"/>
                </a:cubicBezTo>
                <a:cubicBezTo>
                  <a:pt x="592" y="879"/>
                  <a:pt x="598" y="886"/>
                  <a:pt x="606" y="886"/>
                </a:cubicBezTo>
                <a:cubicBezTo>
                  <a:pt x="615" y="886"/>
                  <a:pt x="621" y="879"/>
                  <a:pt x="621" y="871"/>
                </a:cubicBezTo>
                <a:cubicBezTo>
                  <a:pt x="621" y="863"/>
                  <a:pt x="615" y="856"/>
                  <a:pt x="606" y="856"/>
                </a:cubicBezTo>
                <a:close/>
                <a:moveTo>
                  <a:pt x="606" y="889"/>
                </a:moveTo>
                <a:cubicBezTo>
                  <a:pt x="598" y="889"/>
                  <a:pt x="592" y="895"/>
                  <a:pt x="592" y="904"/>
                </a:cubicBezTo>
                <a:cubicBezTo>
                  <a:pt x="592" y="912"/>
                  <a:pt x="598" y="918"/>
                  <a:pt x="606" y="918"/>
                </a:cubicBezTo>
                <a:cubicBezTo>
                  <a:pt x="615" y="918"/>
                  <a:pt x="621" y="912"/>
                  <a:pt x="621" y="904"/>
                </a:cubicBezTo>
                <a:cubicBezTo>
                  <a:pt x="621" y="895"/>
                  <a:pt x="615" y="889"/>
                  <a:pt x="606" y="889"/>
                </a:cubicBezTo>
                <a:close/>
                <a:moveTo>
                  <a:pt x="606" y="922"/>
                </a:moveTo>
                <a:cubicBezTo>
                  <a:pt x="598" y="922"/>
                  <a:pt x="592" y="928"/>
                  <a:pt x="592" y="937"/>
                </a:cubicBezTo>
                <a:cubicBezTo>
                  <a:pt x="592" y="945"/>
                  <a:pt x="598" y="951"/>
                  <a:pt x="606" y="951"/>
                </a:cubicBezTo>
                <a:cubicBezTo>
                  <a:pt x="615" y="951"/>
                  <a:pt x="621" y="945"/>
                  <a:pt x="621" y="937"/>
                </a:cubicBezTo>
                <a:cubicBezTo>
                  <a:pt x="621" y="928"/>
                  <a:pt x="615" y="922"/>
                  <a:pt x="606" y="922"/>
                </a:cubicBezTo>
                <a:close/>
                <a:moveTo>
                  <a:pt x="606" y="955"/>
                </a:moveTo>
                <a:cubicBezTo>
                  <a:pt x="598" y="955"/>
                  <a:pt x="592" y="961"/>
                  <a:pt x="592" y="970"/>
                </a:cubicBezTo>
                <a:cubicBezTo>
                  <a:pt x="592" y="978"/>
                  <a:pt x="598" y="984"/>
                  <a:pt x="606" y="984"/>
                </a:cubicBezTo>
                <a:cubicBezTo>
                  <a:pt x="615" y="984"/>
                  <a:pt x="621" y="978"/>
                  <a:pt x="621" y="970"/>
                </a:cubicBezTo>
                <a:cubicBezTo>
                  <a:pt x="621" y="961"/>
                  <a:pt x="615" y="955"/>
                  <a:pt x="606" y="955"/>
                </a:cubicBezTo>
                <a:close/>
                <a:moveTo>
                  <a:pt x="606" y="988"/>
                </a:moveTo>
                <a:cubicBezTo>
                  <a:pt x="598" y="988"/>
                  <a:pt x="592" y="994"/>
                  <a:pt x="592" y="1002"/>
                </a:cubicBezTo>
                <a:cubicBezTo>
                  <a:pt x="592" y="1011"/>
                  <a:pt x="598" y="1017"/>
                  <a:pt x="606" y="1017"/>
                </a:cubicBezTo>
                <a:cubicBezTo>
                  <a:pt x="615" y="1017"/>
                  <a:pt x="621" y="1011"/>
                  <a:pt x="621" y="1002"/>
                </a:cubicBezTo>
                <a:cubicBezTo>
                  <a:pt x="621" y="994"/>
                  <a:pt x="615" y="988"/>
                  <a:pt x="606" y="988"/>
                </a:cubicBezTo>
                <a:close/>
                <a:moveTo>
                  <a:pt x="606" y="1021"/>
                </a:moveTo>
                <a:cubicBezTo>
                  <a:pt x="598" y="1021"/>
                  <a:pt x="592" y="1027"/>
                  <a:pt x="592" y="1035"/>
                </a:cubicBezTo>
                <a:cubicBezTo>
                  <a:pt x="592" y="1044"/>
                  <a:pt x="598" y="1050"/>
                  <a:pt x="606" y="1050"/>
                </a:cubicBezTo>
                <a:cubicBezTo>
                  <a:pt x="615" y="1050"/>
                  <a:pt x="621" y="1044"/>
                  <a:pt x="621" y="1035"/>
                </a:cubicBezTo>
                <a:cubicBezTo>
                  <a:pt x="621" y="1027"/>
                  <a:pt x="615" y="1021"/>
                  <a:pt x="606" y="1021"/>
                </a:cubicBezTo>
                <a:close/>
                <a:moveTo>
                  <a:pt x="606" y="1053"/>
                </a:moveTo>
                <a:cubicBezTo>
                  <a:pt x="598" y="1053"/>
                  <a:pt x="592" y="1060"/>
                  <a:pt x="592" y="1068"/>
                </a:cubicBezTo>
                <a:cubicBezTo>
                  <a:pt x="592" y="1076"/>
                  <a:pt x="598" y="1083"/>
                  <a:pt x="606" y="1083"/>
                </a:cubicBezTo>
                <a:cubicBezTo>
                  <a:pt x="615" y="1083"/>
                  <a:pt x="621" y="1076"/>
                  <a:pt x="621" y="1068"/>
                </a:cubicBezTo>
                <a:cubicBezTo>
                  <a:pt x="621" y="1060"/>
                  <a:pt x="615" y="1053"/>
                  <a:pt x="606" y="1053"/>
                </a:cubicBezTo>
                <a:close/>
                <a:moveTo>
                  <a:pt x="606" y="1086"/>
                </a:moveTo>
                <a:cubicBezTo>
                  <a:pt x="598" y="1086"/>
                  <a:pt x="592" y="1093"/>
                  <a:pt x="592" y="1101"/>
                </a:cubicBezTo>
                <a:cubicBezTo>
                  <a:pt x="592" y="1109"/>
                  <a:pt x="598" y="1116"/>
                  <a:pt x="606" y="1116"/>
                </a:cubicBezTo>
                <a:cubicBezTo>
                  <a:pt x="615" y="1116"/>
                  <a:pt x="621" y="1109"/>
                  <a:pt x="621" y="1101"/>
                </a:cubicBezTo>
                <a:cubicBezTo>
                  <a:pt x="621" y="1093"/>
                  <a:pt x="615" y="1086"/>
                  <a:pt x="606" y="1086"/>
                </a:cubicBezTo>
                <a:close/>
                <a:moveTo>
                  <a:pt x="606" y="1119"/>
                </a:moveTo>
                <a:cubicBezTo>
                  <a:pt x="598" y="1119"/>
                  <a:pt x="592" y="1126"/>
                  <a:pt x="592" y="1134"/>
                </a:cubicBezTo>
                <a:cubicBezTo>
                  <a:pt x="592" y="1142"/>
                  <a:pt x="598" y="1149"/>
                  <a:pt x="606" y="1149"/>
                </a:cubicBezTo>
                <a:cubicBezTo>
                  <a:pt x="615" y="1149"/>
                  <a:pt x="621" y="1142"/>
                  <a:pt x="621" y="1134"/>
                </a:cubicBezTo>
                <a:cubicBezTo>
                  <a:pt x="621" y="1126"/>
                  <a:pt x="615" y="1119"/>
                  <a:pt x="606" y="1119"/>
                </a:cubicBezTo>
                <a:close/>
                <a:moveTo>
                  <a:pt x="606" y="1152"/>
                </a:moveTo>
                <a:cubicBezTo>
                  <a:pt x="598" y="1152"/>
                  <a:pt x="592" y="1159"/>
                  <a:pt x="592" y="1167"/>
                </a:cubicBezTo>
                <a:cubicBezTo>
                  <a:pt x="592" y="1175"/>
                  <a:pt x="598" y="1182"/>
                  <a:pt x="606" y="1182"/>
                </a:cubicBezTo>
                <a:cubicBezTo>
                  <a:pt x="615" y="1182"/>
                  <a:pt x="621" y="1175"/>
                  <a:pt x="621" y="1167"/>
                </a:cubicBezTo>
                <a:cubicBezTo>
                  <a:pt x="621" y="1159"/>
                  <a:pt x="615" y="1152"/>
                  <a:pt x="606" y="1152"/>
                </a:cubicBezTo>
                <a:close/>
                <a:moveTo>
                  <a:pt x="606" y="1185"/>
                </a:moveTo>
                <a:cubicBezTo>
                  <a:pt x="598" y="1185"/>
                  <a:pt x="592" y="1192"/>
                  <a:pt x="592" y="1200"/>
                </a:cubicBezTo>
                <a:cubicBezTo>
                  <a:pt x="592" y="1208"/>
                  <a:pt x="598" y="1215"/>
                  <a:pt x="606" y="1215"/>
                </a:cubicBezTo>
                <a:cubicBezTo>
                  <a:pt x="615" y="1215"/>
                  <a:pt x="621" y="1208"/>
                  <a:pt x="621" y="1200"/>
                </a:cubicBezTo>
                <a:cubicBezTo>
                  <a:pt x="621" y="1192"/>
                  <a:pt x="615" y="1185"/>
                  <a:pt x="606" y="1185"/>
                </a:cubicBezTo>
                <a:close/>
                <a:moveTo>
                  <a:pt x="606" y="1218"/>
                </a:moveTo>
                <a:cubicBezTo>
                  <a:pt x="598" y="1218"/>
                  <a:pt x="592" y="1225"/>
                  <a:pt x="592" y="1233"/>
                </a:cubicBezTo>
                <a:cubicBezTo>
                  <a:pt x="592" y="1241"/>
                  <a:pt x="598" y="1248"/>
                  <a:pt x="606" y="1248"/>
                </a:cubicBezTo>
                <a:cubicBezTo>
                  <a:pt x="615" y="1248"/>
                  <a:pt x="621" y="1241"/>
                  <a:pt x="621" y="1233"/>
                </a:cubicBezTo>
                <a:cubicBezTo>
                  <a:pt x="621" y="1225"/>
                  <a:pt x="615" y="1218"/>
                  <a:pt x="606" y="1218"/>
                </a:cubicBezTo>
                <a:close/>
                <a:moveTo>
                  <a:pt x="606" y="1251"/>
                </a:moveTo>
                <a:cubicBezTo>
                  <a:pt x="598" y="1251"/>
                  <a:pt x="592" y="1258"/>
                  <a:pt x="592" y="1266"/>
                </a:cubicBezTo>
                <a:cubicBezTo>
                  <a:pt x="592" y="1274"/>
                  <a:pt x="598" y="1281"/>
                  <a:pt x="606" y="1281"/>
                </a:cubicBezTo>
                <a:cubicBezTo>
                  <a:pt x="615" y="1281"/>
                  <a:pt x="621" y="1274"/>
                  <a:pt x="621" y="1266"/>
                </a:cubicBezTo>
                <a:cubicBezTo>
                  <a:pt x="621" y="1258"/>
                  <a:pt x="615" y="1251"/>
                  <a:pt x="606" y="1251"/>
                </a:cubicBezTo>
                <a:close/>
                <a:moveTo>
                  <a:pt x="606" y="1284"/>
                </a:moveTo>
                <a:cubicBezTo>
                  <a:pt x="598" y="1284"/>
                  <a:pt x="592" y="1291"/>
                  <a:pt x="592" y="1299"/>
                </a:cubicBezTo>
                <a:cubicBezTo>
                  <a:pt x="592" y="1307"/>
                  <a:pt x="598" y="1314"/>
                  <a:pt x="606" y="1314"/>
                </a:cubicBezTo>
                <a:cubicBezTo>
                  <a:pt x="615" y="1314"/>
                  <a:pt x="621" y="1307"/>
                  <a:pt x="621" y="1299"/>
                </a:cubicBezTo>
                <a:cubicBezTo>
                  <a:pt x="621" y="1291"/>
                  <a:pt x="615" y="1284"/>
                  <a:pt x="606" y="1284"/>
                </a:cubicBezTo>
                <a:close/>
                <a:moveTo>
                  <a:pt x="606" y="1317"/>
                </a:moveTo>
                <a:cubicBezTo>
                  <a:pt x="598" y="1317"/>
                  <a:pt x="592" y="1323"/>
                  <a:pt x="592" y="1332"/>
                </a:cubicBezTo>
                <a:cubicBezTo>
                  <a:pt x="592" y="1340"/>
                  <a:pt x="598" y="1346"/>
                  <a:pt x="606" y="1346"/>
                </a:cubicBezTo>
                <a:cubicBezTo>
                  <a:pt x="615" y="1346"/>
                  <a:pt x="621" y="1340"/>
                  <a:pt x="621" y="1332"/>
                </a:cubicBezTo>
                <a:cubicBezTo>
                  <a:pt x="621" y="1323"/>
                  <a:pt x="615" y="1317"/>
                  <a:pt x="606" y="1317"/>
                </a:cubicBezTo>
                <a:close/>
                <a:moveTo>
                  <a:pt x="606" y="1350"/>
                </a:moveTo>
                <a:cubicBezTo>
                  <a:pt x="598" y="1350"/>
                  <a:pt x="592" y="1356"/>
                  <a:pt x="592" y="1365"/>
                </a:cubicBezTo>
                <a:cubicBezTo>
                  <a:pt x="592" y="1373"/>
                  <a:pt x="598" y="1379"/>
                  <a:pt x="606" y="1379"/>
                </a:cubicBezTo>
                <a:cubicBezTo>
                  <a:pt x="615" y="1379"/>
                  <a:pt x="621" y="1373"/>
                  <a:pt x="621" y="1365"/>
                </a:cubicBezTo>
                <a:cubicBezTo>
                  <a:pt x="621" y="1356"/>
                  <a:pt x="615" y="1350"/>
                  <a:pt x="606" y="1350"/>
                </a:cubicBezTo>
                <a:close/>
                <a:moveTo>
                  <a:pt x="606" y="1383"/>
                </a:moveTo>
                <a:cubicBezTo>
                  <a:pt x="598" y="1383"/>
                  <a:pt x="592" y="1389"/>
                  <a:pt x="592" y="1397"/>
                </a:cubicBezTo>
                <a:cubicBezTo>
                  <a:pt x="592" y="1406"/>
                  <a:pt x="598" y="1412"/>
                  <a:pt x="606" y="1412"/>
                </a:cubicBezTo>
                <a:cubicBezTo>
                  <a:pt x="615" y="1412"/>
                  <a:pt x="621" y="1406"/>
                  <a:pt x="621" y="1397"/>
                </a:cubicBezTo>
                <a:cubicBezTo>
                  <a:pt x="621" y="1389"/>
                  <a:pt x="615" y="1383"/>
                  <a:pt x="606" y="1383"/>
                </a:cubicBezTo>
                <a:close/>
                <a:moveTo>
                  <a:pt x="606" y="1416"/>
                </a:moveTo>
                <a:cubicBezTo>
                  <a:pt x="598" y="1416"/>
                  <a:pt x="592" y="1422"/>
                  <a:pt x="592" y="1430"/>
                </a:cubicBezTo>
                <a:cubicBezTo>
                  <a:pt x="592" y="1439"/>
                  <a:pt x="598" y="1445"/>
                  <a:pt x="606" y="1445"/>
                </a:cubicBezTo>
                <a:cubicBezTo>
                  <a:pt x="615" y="1445"/>
                  <a:pt x="621" y="1439"/>
                  <a:pt x="621" y="1430"/>
                </a:cubicBezTo>
                <a:cubicBezTo>
                  <a:pt x="621" y="1422"/>
                  <a:pt x="615" y="1416"/>
                  <a:pt x="606" y="1416"/>
                </a:cubicBezTo>
                <a:close/>
                <a:moveTo>
                  <a:pt x="639" y="0"/>
                </a:moveTo>
                <a:cubicBezTo>
                  <a:pt x="631" y="0"/>
                  <a:pt x="624" y="7"/>
                  <a:pt x="624" y="15"/>
                </a:cubicBezTo>
                <a:cubicBezTo>
                  <a:pt x="624" y="23"/>
                  <a:pt x="631" y="30"/>
                  <a:pt x="639" y="30"/>
                </a:cubicBezTo>
                <a:cubicBezTo>
                  <a:pt x="647" y="30"/>
                  <a:pt x="654" y="23"/>
                  <a:pt x="654" y="15"/>
                </a:cubicBezTo>
                <a:cubicBezTo>
                  <a:pt x="654" y="7"/>
                  <a:pt x="647" y="0"/>
                  <a:pt x="639" y="0"/>
                </a:cubicBezTo>
                <a:close/>
                <a:moveTo>
                  <a:pt x="639" y="33"/>
                </a:moveTo>
                <a:cubicBezTo>
                  <a:pt x="631" y="33"/>
                  <a:pt x="624" y="40"/>
                  <a:pt x="624" y="48"/>
                </a:cubicBezTo>
                <a:cubicBezTo>
                  <a:pt x="624" y="56"/>
                  <a:pt x="631" y="63"/>
                  <a:pt x="639" y="63"/>
                </a:cubicBezTo>
                <a:cubicBezTo>
                  <a:pt x="647" y="63"/>
                  <a:pt x="654" y="56"/>
                  <a:pt x="654" y="48"/>
                </a:cubicBezTo>
                <a:cubicBezTo>
                  <a:pt x="654" y="40"/>
                  <a:pt x="647" y="33"/>
                  <a:pt x="639" y="33"/>
                </a:cubicBezTo>
                <a:close/>
                <a:moveTo>
                  <a:pt x="639" y="66"/>
                </a:moveTo>
                <a:cubicBezTo>
                  <a:pt x="631" y="66"/>
                  <a:pt x="624" y="72"/>
                  <a:pt x="624" y="81"/>
                </a:cubicBezTo>
                <a:cubicBezTo>
                  <a:pt x="624" y="89"/>
                  <a:pt x="631" y="95"/>
                  <a:pt x="639" y="95"/>
                </a:cubicBezTo>
                <a:cubicBezTo>
                  <a:pt x="647" y="95"/>
                  <a:pt x="654" y="89"/>
                  <a:pt x="654" y="81"/>
                </a:cubicBezTo>
                <a:cubicBezTo>
                  <a:pt x="654" y="72"/>
                  <a:pt x="647" y="66"/>
                  <a:pt x="639" y="66"/>
                </a:cubicBezTo>
                <a:close/>
                <a:moveTo>
                  <a:pt x="639" y="99"/>
                </a:moveTo>
                <a:cubicBezTo>
                  <a:pt x="631" y="99"/>
                  <a:pt x="624" y="105"/>
                  <a:pt x="624" y="114"/>
                </a:cubicBezTo>
                <a:cubicBezTo>
                  <a:pt x="624" y="122"/>
                  <a:pt x="631" y="128"/>
                  <a:pt x="639" y="128"/>
                </a:cubicBezTo>
                <a:cubicBezTo>
                  <a:pt x="647" y="128"/>
                  <a:pt x="654" y="122"/>
                  <a:pt x="654" y="114"/>
                </a:cubicBezTo>
                <a:cubicBezTo>
                  <a:pt x="654" y="105"/>
                  <a:pt x="647" y="99"/>
                  <a:pt x="639" y="99"/>
                </a:cubicBezTo>
                <a:close/>
                <a:moveTo>
                  <a:pt x="639" y="132"/>
                </a:moveTo>
                <a:cubicBezTo>
                  <a:pt x="631" y="132"/>
                  <a:pt x="624" y="138"/>
                  <a:pt x="624" y="147"/>
                </a:cubicBezTo>
                <a:cubicBezTo>
                  <a:pt x="624" y="155"/>
                  <a:pt x="631" y="161"/>
                  <a:pt x="639" y="161"/>
                </a:cubicBezTo>
                <a:cubicBezTo>
                  <a:pt x="647" y="161"/>
                  <a:pt x="654" y="155"/>
                  <a:pt x="654" y="147"/>
                </a:cubicBezTo>
                <a:cubicBezTo>
                  <a:pt x="654" y="138"/>
                  <a:pt x="647" y="132"/>
                  <a:pt x="639" y="132"/>
                </a:cubicBezTo>
                <a:close/>
                <a:moveTo>
                  <a:pt x="639" y="165"/>
                </a:moveTo>
                <a:cubicBezTo>
                  <a:pt x="631" y="165"/>
                  <a:pt x="624" y="171"/>
                  <a:pt x="624" y="179"/>
                </a:cubicBezTo>
                <a:cubicBezTo>
                  <a:pt x="624" y="188"/>
                  <a:pt x="631" y="194"/>
                  <a:pt x="639" y="194"/>
                </a:cubicBezTo>
                <a:cubicBezTo>
                  <a:pt x="647" y="194"/>
                  <a:pt x="654" y="188"/>
                  <a:pt x="654" y="179"/>
                </a:cubicBezTo>
                <a:cubicBezTo>
                  <a:pt x="654" y="171"/>
                  <a:pt x="647" y="165"/>
                  <a:pt x="639" y="165"/>
                </a:cubicBezTo>
                <a:close/>
                <a:moveTo>
                  <a:pt x="639" y="198"/>
                </a:moveTo>
                <a:cubicBezTo>
                  <a:pt x="631" y="198"/>
                  <a:pt x="624" y="204"/>
                  <a:pt x="624" y="212"/>
                </a:cubicBezTo>
                <a:cubicBezTo>
                  <a:pt x="624" y="221"/>
                  <a:pt x="631" y="227"/>
                  <a:pt x="639" y="227"/>
                </a:cubicBezTo>
                <a:cubicBezTo>
                  <a:pt x="647" y="227"/>
                  <a:pt x="654" y="221"/>
                  <a:pt x="654" y="212"/>
                </a:cubicBezTo>
                <a:cubicBezTo>
                  <a:pt x="654" y="204"/>
                  <a:pt x="647" y="198"/>
                  <a:pt x="639" y="198"/>
                </a:cubicBezTo>
                <a:close/>
                <a:moveTo>
                  <a:pt x="639" y="230"/>
                </a:moveTo>
                <a:cubicBezTo>
                  <a:pt x="631" y="230"/>
                  <a:pt x="624" y="237"/>
                  <a:pt x="624" y="245"/>
                </a:cubicBezTo>
                <a:cubicBezTo>
                  <a:pt x="624" y="253"/>
                  <a:pt x="631" y="260"/>
                  <a:pt x="639" y="260"/>
                </a:cubicBezTo>
                <a:cubicBezTo>
                  <a:pt x="647" y="260"/>
                  <a:pt x="654" y="253"/>
                  <a:pt x="654" y="245"/>
                </a:cubicBezTo>
                <a:cubicBezTo>
                  <a:pt x="654" y="237"/>
                  <a:pt x="647" y="230"/>
                  <a:pt x="639" y="230"/>
                </a:cubicBezTo>
                <a:close/>
                <a:moveTo>
                  <a:pt x="639" y="263"/>
                </a:moveTo>
                <a:cubicBezTo>
                  <a:pt x="631" y="263"/>
                  <a:pt x="624" y="270"/>
                  <a:pt x="624" y="278"/>
                </a:cubicBezTo>
                <a:cubicBezTo>
                  <a:pt x="624" y="286"/>
                  <a:pt x="631" y="293"/>
                  <a:pt x="639" y="293"/>
                </a:cubicBezTo>
                <a:cubicBezTo>
                  <a:pt x="647" y="293"/>
                  <a:pt x="654" y="286"/>
                  <a:pt x="654" y="278"/>
                </a:cubicBezTo>
                <a:cubicBezTo>
                  <a:pt x="654" y="270"/>
                  <a:pt x="647" y="263"/>
                  <a:pt x="639" y="263"/>
                </a:cubicBezTo>
                <a:close/>
                <a:moveTo>
                  <a:pt x="639" y="296"/>
                </a:moveTo>
                <a:cubicBezTo>
                  <a:pt x="631" y="296"/>
                  <a:pt x="624" y="303"/>
                  <a:pt x="624" y="311"/>
                </a:cubicBezTo>
                <a:cubicBezTo>
                  <a:pt x="624" y="319"/>
                  <a:pt x="631" y="326"/>
                  <a:pt x="639" y="326"/>
                </a:cubicBezTo>
                <a:cubicBezTo>
                  <a:pt x="647" y="326"/>
                  <a:pt x="654" y="319"/>
                  <a:pt x="654" y="311"/>
                </a:cubicBezTo>
                <a:cubicBezTo>
                  <a:pt x="654" y="303"/>
                  <a:pt x="647" y="296"/>
                  <a:pt x="639" y="296"/>
                </a:cubicBezTo>
                <a:close/>
                <a:moveTo>
                  <a:pt x="639" y="329"/>
                </a:moveTo>
                <a:cubicBezTo>
                  <a:pt x="631" y="329"/>
                  <a:pt x="624" y="336"/>
                  <a:pt x="624" y="344"/>
                </a:cubicBezTo>
                <a:cubicBezTo>
                  <a:pt x="624" y="352"/>
                  <a:pt x="631" y="359"/>
                  <a:pt x="639" y="359"/>
                </a:cubicBezTo>
                <a:cubicBezTo>
                  <a:pt x="647" y="359"/>
                  <a:pt x="654" y="352"/>
                  <a:pt x="654" y="344"/>
                </a:cubicBezTo>
                <a:cubicBezTo>
                  <a:pt x="654" y="336"/>
                  <a:pt x="647" y="329"/>
                  <a:pt x="639" y="329"/>
                </a:cubicBezTo>
                <a:close/>
                <a:moveTo>
                  <a:pt x="639" y="362"/>
                </a:moveTo>
                <a:cubicBezTo>
                  <a:pt x="631" y="362"/>
                  <a:pt x="624" y="369"/>
                  <a:pt x="624" y="377"/>
                </a:cubicBezTo>
                <a:cubicBezTo>
                  <a:pt x="624" y="385"/>
                  <a:pt x="631" y="392"/>
                  <a:pt x="639" y="392"/>
                </a:cubicBezTo>
                <a:cubicBezTo>
                  <a:pt x="647" y="392"/>
                  <a:pt x="654" y="385"/>
                  <a:pt x="654" y="377"/>
                </a:cubicBezTo>
                <a:cubicBezTo>
                  <a:pt x="654" y="369"/>
                  <a:pt x="647" y="362"/>
                  <a:pt x="639" y="362"/>
                </a:cubicBezTo>
                <a:close/>
                <a:moveTo>
                  <a:pt x="639" y="395"/>
                </a:moveTo>
                <a:cubicBezTo>
                  <a:pt x="631" y="395"/>
                  <a:pt x="624" y="402"/>
                  <a:pt x="624" y="410"/>
                </a:cubicBezTo>
                <a:cubicBezTo>
                  <a:pt x="624" y="418"/>
                  <a:pt x="631" y="425"/>
                  <a:pt x="639" y="425"/>
                </a:cubicBezTo>
                <a:cubicBezTo>
                  <a:pt x="647" y="425"/>
                  <a:pt x="654" y="418"/>
                  <a:pt x="654" y="410"/>
                </a:cubicBezTo>
                <a:cubicBezTo>
                  <a:pt x="654" y="402"/>
                  <a:pt x="647" y="395"/>
                  <a:pt x="639" y="395"/>
                </a:cubicBezTo>
                <a:close/>
                <a:moveTo>
                  <a:pt x="639" y="428"/>
                </a:moveTo>
                <a:cubicBezTo>
                  <a:pt x="631" y="428"/>
                  <a:pt x="624" y="435"/>
                  <a:pt x="624" y="443"/>
                </a:cubicBezTo>
                <a:cubicBezTo>
                  <a:pt x="624" y="451"/>
                  <a:pt x="631" y="458"/>
                  <a:pt x="639" y="458"/>
                </a:cubicBezTo>
                <a:cubicBezTo>
                  <a:pt x="647" y="458"/>
                  <a:pt x="654" y="451"/>
                  <a:pt x="654" y="443"/>
                </a:cubicBezTo>
                <a:cubicBezTo>
                  <a:pt x="654" y="435"/>
                  <a:pt x="647" y="428"/>
                  <a:pt x="639" y="428"/>
                </a:cubicBezTo>
                <a:close/>
                <a:moveTo>
                  <a:pt x="639" y="461"/>
                </a:moveTo>
                <a:cubicBezTo>
                  <a:pt x="631" y="461"/>
                  <a:pt x="624" y="468"/>
                  <a:pt x="624" y="476"/>
                </a:cubicBezTo>
                <a:cubicBezTo>
                  <a:pt x="624" y="484"/>
                  <a:pt x="631" y="491"/>
                  <a:pt x="639" y="491"/>
                </a:cubicBezTo>
                <a:cubicBezTo>
                  <a:pt x="647" y="491"/>
                  <a:pt x="654" y="484"/>
                  <a:pt x="654" y="476"/>
                </a:cubicBezTo>
                <a:cubicBezTo>
                  <a:pt x="654" y="468"/>
                  <a:pt x="647" y="461"/>
                  <a:pt x="639" y="461"/>
                </a:cubicBezTo>
                <a:close/>
                <a:moveTo>
                  <a:pt x="639" y="494"/>
                </a:moveTo>
                <a:cubicBezTo>
                  <a:pt x="631" y="494"/>
                  <a:pt x="624" y="500"/>
                  <a:pt x="624" y="509"/>
                </a:cubicBezTo>
                <a:cubicBezTo>
                  <a:pt x="624" y="517"/>
                  <a:pt x="631" y="523"/>
                  <a:pt x="639" y="523"/>
                </a:cubicBezTo>
                <a:cubicBezTo>
                  <a:pt x="647" y="523"/>
                  <a:pt x="654" y="517"/>
                  <a:pt x="654" y="509"/>
                </a:cubicBezTo>
                <a:cubicBezTo>
                  <a:pt x="654" y="500"/>
                  <a:pt x="647" y="494"/>
                  <a:pt x="639" y="494"/>
                </a:cubicBezTo>
                <a:close/>
                <a:moveTo>
                  <a:pt x="639" y="527"/>
                </a:moveTo>
                <a:cubicBezTo>
                  <a:pt x="631" y="527"/>
                  <a:pt x="624" y="533"/>
                  <a:pt x="624" y="542"/>
                </a:cubicBezTo>
                <a:cubicBezTo>
                  <a:pt x="624" y="550"/>
                  <a:pt x="631" y="556"/>
                  <a:pt x="639" y="556"/>
                </a:cubicBezTo>
                <a:cubicBezTo>
                  <a:pt x="647" y="556"/>
                  <a:pt x="654" y="550"/>
                  <a:pt x="654" y="542"/>
                </a:cubicBezTo>
                <a:cubicBezTo>
                  <a:pt x="654" y="533"/>
                  <a:pt x="647" y="527"/>
                  <a:pt x="639" y="527"/>
                </a:cubicBezTo>
                <a:close/>
                <a:moveTo>
                  <a:pt x="639" y="560"/>
                </a:moveTo>
                <a:cubicBezTo>
                  <a:pt x="631" y="560"/>
                  <a:pt x="624" y="566"/>
                  <a:pt x="624" y="574"/>
                </a:cubicBezTo>
                <a:cubicBezTo>
                  <a:pt x="624" y="583"/>
                  <a:pt x="631" y="589"/>
                  <a:pt x="639" y="589"/>
                </a:cubicBezTo>
                <a:cubicBezTo>
                  <a:pt x="647" y="589"/>
                  <a:pt x="654" y="583"/>
                  <a:pt x="654" y="574"/>
                </a:cubicBezTo>
                <a:cubicBezTo>
                  <a:pt x="654" y="566"/>
                  <a:pt x="647" y="560"/>
                  <a:pt x="639" y="560"/>
                </a:cubicBezTo>
                <a:close/>
                <a:moveTo>
                  <a:pt x="639" y="593"/>
                </a:moveTo>
                <a:cubicBezTo>
                  <a:pt x="631" y="593"/>
                  <a:pt x="624" y="599"/>
                  <a:pt x="624" y="607"/>
                </a:cubicBezTo>
                <a:cubicBezTo>
                  <a:pt x="624" y="616"/>
                  <a:pt x="631" y="622"/>
                  <a:pt x="639" y="622"/>
                </a:cubicBezTo>
                <a:cubicBezTo>
                  <a:pt x="647" y="622"/>
                  <a:pt x="654" y="616"/>
                  <a:pt x="654" y="607"/>
                </a:cubicBezTo>
                <a:cubicBezTo>
                  <a:pt x="654" y="599"/>
                  <a:pt x="647" y="593"/>
                  <a:pt x="639" y="593"/>
                </a:cubicBezTo>
                <a:close/>
                <a:moveTo>
                  <a:pt x="639" y="625"/>
                </a:moveTo>
                <a:cubicBezTo>
                  <a:pt x="631" y="625"/>
                  <a:pt x="624" y="632"/>
                  <a:pt x="624" y="640"/>
                </a:cubicBezTo>
                <a:cubicBezTo>
                  <a:pt x="624" y="648"/>
                  <a:pt x="631" y="655"/>
                  <a:pt x="639" y="655"/>
                </a:cubicBezTo>
                <a:cubicBezTo>
                  <a:pt x="647" y="655"/>
                  <a:pt x="654" y="648"/>
                  <a:pt x="654" y="640"/>
                </a:cubicBezTo>
                <a:cubicBezTo>
                  <a:pt x="654" y="632"/>
                  <a:pt x="647" y="625"/>
                  <a:pt x="639" y="625"/>
                </a:cubicBezTo>
                <a:close/>
                <a:moveTo>
                  <a:pt x="639" y="658"/>
                </a:moveTo>
                <a:cubicBezTo>
                  <a:pt x="631" y="658"/>
                  <a:pt x="624" y="665"/>
                  <a:pt x="624" y="673"/>
                </a:cubicBezTo>
                <a:cubicBezTo>
                  <a:pt x="624" y="681"/>
                  <a:pt x="631" y="688"/>
                  <a:pt x="639" y="688"/>
                </a:cubicBezTo>
                <a:cubicBezTo>
                  <a:pt x="647" y="688"/>
                  <a:pt x="654" y="681"/>
                  <a:pt x="654" y="673"/>
                </a:cubicBezTo>
                <a:cubicBezTo>
                  <a:pt x="654" y="665"/>
                  <a:pt x="647" y="658"/>
                  <a:pt x="639" y="658"/>
                </a:cubicBezTo>
                <a:close/>
                <a:moveTo>
                  <a:pt x="639" y="691"/>
                </a:moveTo>
                <a:cubicBezTo>
                  <a:pt x="631" y="691"/>
                  <a:pt x="624" y="698"/>
                  <a:pt x="624" y="706"/>
                </a:cubicBezTo>
                <a:cubicBezTo>
                  <a:pt x="624" y="714"/>
                  <a:pt x="631" y="721"/>
                  <a:pt x="639" y="721"/>
                </a:cubicBezTo>
                <a:cubicBezTo>
                  <a:pt x="647" y="721"/>
                  <a:pt x="654" y="714"/>
                  <a:pt x="654" y="706"/>
                </a:cubicBezTo>
                <a:cubicBezTo>
                  <a:pt x="654" y="698"/>
                  <a:pt x="647" y="691"/>
                  <a:pt x="639" y="691"/>
                </a:cubicBezTo>
                <a:close/>
                <a:moveTo>
                  <a:pt x="639" y="724"/>
                </a:moveTo>
                <a:cubicBezTo>
                  <a:pt x="631" y="724"/>
                  <a:pt x="624" y="731"/>
                  <a:pt x="624" y="739"/>
                </a:cubicBezTo>
                <a:cubicBezTo>
                  <a:pt x="624" y="747"/>
                  <a:pt x="631" y="754"/>
                  <a:pt x="639" y="754"/>
                </a:cubicBezTo>
                <a:cubicBezTo>
                  <a:pt x="647" y="754"/>
                  <a:pt x="654" y="747"/>
                  <a:pt x="654" y="739"/>
                </a:cubicBezTo>
                <a:cubicBezTo>
                  <a:pt x="654" y="731"/>
                  <a:pt x="647" y="724"/>
                  <a:pt x="639" y="724"/>
                </a:cubicBezTo>
                <a:close/>
                <a:moveTo>
                  <a:pt x="639" y="757"/>
                </a:moveTo>
                <a:cubicBezTo>
                  <a:pt x="631" y="757"/>
                  <a:pt x="624" y="764"/>
                  <a:pt x="624" y="772"/>
                </a:cubicBezTo>
                <a:cubicBezTo>
                  <a:pt x="624" y="780"/>
                  <a:pt x="631" y="787"/>
                  <a:pt x="639" y="787"/>
                </a:cubicBezTo>
                <a:cubicBezTo>
                  <a:pt x="647" y="787"/>
                  <a:pt x="654" y="780"/>
                  <a:pt x="654" y="772"/>
                </a:cubicBezTo>
                <a:cubicBezTo>
                  <a:pt x="654" y="764"/>
                  <a:pt x="647" y="757"/>
                  <a:pt x="639" y="757"/>
                </a:cubicBezTo>
                <a:close/>
                <a:moveTo>
                  <a:pt x="639" y="790"/>
                </a:moveTo>
                <a:cubicBezTo>
                  <a:pt x="631" y="790"/>
                  <a:pt x="624" y="797"/>
                  <a:pt x="624" y="805"/>
                </a:cubicBezTo>
                <a:cubicBezTo>
                  <a:pt x="624" y="813"/>
                  <a:pt x="631" y="820"/>
                  <a:pt x="639" y="820"/>
                </a:cubicBezTo>
                <a:cubicBezTo>
                  <a:pt x="647" y="820"/>
                  <a:pt x="654" y="813"/>
                  <a:pt x="654" y="805"/>
                </a:cubicBezTo>
                <a:cubicBezTo>
                  <a:pt x="654" y="797"/>
                  <a:pt x="647" y="790"/>
                  <a:pt x="639" y="790"/>
                </a:cubicBezTo>
                <a:close/>
                <a:moveTo>
                  <a:pt x="639" y="823"/>
                </a:moveTo>
                <a:cubicBezTo>
                  <a:pt x="631" y="823"/>
                  <a:pt x="624" y="830"/>
                  <a:pt x="624" y="838"/>
                </a:cubicBezTo>
                <a:cubicBezTo>
                  <a:pt x="624" y="846"/>
                  <a:pt x="631" y="853"/>
                  <a:pt x="639" y="853"/>
                </a:cubicBezTo>
                <a:cubicBezTo>
                  <a:pt x="647" y="853"/>
                  <a:pt x="654" y="846"/>
                  <a:pt x="654" y="838"/>
                </a:cubicBezTo>
                <a:cubicBezTo>
                  <a:pt x="654" y="830"/>
                  <a:pt x="647" y="823"/>
                  <a:pt x="639" y="823"/>
                </a:cubicBezTo>
                <a:close/>
                <a:moveTo>
                  <a:pt x="639" y="856"/>
                </a:moveTo>
                <a:cubicBezTo>
                  <a:pt x="631" y="856"/>
                  <a:pt x="624" y="863"/>
                  <a:pt x="624" y="871"/>
                </a:cubicBezTo>
                <a:cubicBezTo>
                  <a:pt x="624" y="879"/>
                  <a:pt x="631" y="886"/>
                  <a:pt x="639" y="886"/>
                </a:cubicBezTo>
                <a:cubicBezTo>
                  <a:pt x="647" y="886"/>
                  <a:pt x="654" y="879"/>
                  <a:pt x="654" y="871"/>
                </a:cubicBezTo>
                <a:cubicBezTo>
                  <a:pt x="654" y="863"/>
                  <a:pt x="647" y="856"/>
                  <a:pt x="639" y="856"/>
                </a:cubicBezTo>
                <a:close/>
                <a:moveTo>
                  <a:pt x="639" y="889"/>
                </a:moveTo>
                <a:cubicBezTo>
                  <a:pt x="631" y="889"/>
                  <a:pt x="624" y="895"/>
                  <a:pt x="624" y="904"/>
                </a:cubicBezTo>
                <a:cubicBezTo>
                  <a:pt x="624" y="912"/>
                  <a:pt x="631" y="918"/>
                  <a:pt x="639" y="918"/>
                </a:cubicBezTo>
                <a:cubicBezTo>
                  <a:pt x="647" y="918"/>
                  <a:pt x="654" y="912"/>
                  <a:pt x="654" y="904"/>
                </a:cubicBezTo>
                <a:cubicBezTo>
                  <a:pt x="654" y="895"/>
                  <a:pt x="647" y="889"/>
                  <a:pt x="639" y="889"/>
                </a:cubicBezTo>
                <a:close/>
                <a:moveTo>
                  <a:pt x="639" y="922"/>
                </a:moveTo>
                <a:cubicBezTo>
                  <a:pt x="631" y="922"/>
                  <a:pt x="624" y="928"/>
                  <a:pt x="624" y="937"/>
                </a:cubicBezTo>
                <a:cubicBezTo>
                  <a:pt x="624" y="945"/>
                  <a:pt x="631" y="951"/>
                  <a:pt x="639" y="951"/>
                </a:cubicBezTo>
                <a:cubicBezTo>
                  <a:pt x="647" y="951"/>
                  <a:pt x="654" y="945"/>
                  <a:pt x="654" y="937"/>
                </a:cubicBezTo>
                <a:cubicBezTo>
                  <a:pt x="654" y="928"/>
                  <a:pt x="647" y="922"/>
                  <a:pt x="639" y="922"/>
                </a:cubicBezTo>
                <a:close/>
                <a:moveTo>
                  <a:pt x="639" y="955"/>
                </a:moveTo>
                <a:cubicBezTo>
                  <a:pt x="631" y="955"/>
                  <a:pt x="624" y="961"/>
                  <a:pt x="624" y="970"/>
                </a:cubicBezTo>
                <a:cubicBezTo>
                  <a:pt x="624" y="978"/>
                  <a:pt x="631" y="984"/>
                  <a:pt x="639" y="984"/>
                </a:cubicBezTo>
                <a:cubicBezTo>
                  <a:pt x="647" y="984"/>
                  <a:pt x="654" y="978"/>
                  <a:pt x="654" y="970"/>
                </a:cubicBezTo>
                <a:cubicBezTo>
                  <a:pt x="654" y="961"/>
                  <a:pt x="647" y="955"/>
                  <a:pt x="639" y="955"/>
                </a:cubicBezTo>
                <a:close/>
                <a:moveTo>
                  <a:pt x="639" y="988"/>
                </a:moveTo>
                <a:cubicBezTo>
                  <a:pt x="631" y="988"/>
                  <a:pt x="624" y="994"/>
                  <a:pt x="624" y="1002"/>
                </a:cubicBezTo>
                <a:cubicBezTo>
                  <a:pt x="624" y="1011"/>
                  <a:pt x="631" y="1017"/>
                  <a:pt x="639" y="1017"/>
                </a:cubicBezTo>
                <a:cubicBezTo>
                  <a:pt x="647" y="1017"/>
                  <a:pt x="654" y="1011"/>
                  <a:pt x="654" y="1002"/>
                </a:cubicBezTo>
                <a:cubicBezTo>
                  <a:pt x="654" y="994"/>
                  <a:pt x="647" y="988"/>
                  <a:pt x="639" y="988"/>
                </a:cubicBezTo>
                <a:close/>
                <a:moveTo>
                  <a:pt x="639" y="1021"/>
                </a:moveTo>
                <a:cubicBezTo>
                  <a:pt x="631" y="1021"/>
                  <a:pt x="624" y="1027"/>
                  <a:pt x="624" y="1035"/>
                </a:cubicBezTo>
                <a:cubicBezTo>
                  <a:pt x="624" y="1044"/>
                  <a:pt x="631" y="1050"/>
                  <a:pt x="639" y="1050"/>
                </a:cubicBezTo>
                <a:cubicBezTo>
                  <a:pt x="647" y="1050"/>
                  <a:pt x="654" y="1044"/>
                  <a:pt x="654" y="1035"/>
                </a:cubicBezTo>
                <a:cubicBezTo>
                  <a:pt x="654" y="1027"/>
                  <a:pt x="647" y="1021"/>
                  <a:pt x="639" y="1021"/>
                </a:cubicBezTo>
                <a:close/>
                <a:moveTo>
                  <a:pt x="639" y="1053"/>
                </a:moveTo>
                <a:cubicBezTo>
                  <a:pt x="631" y="1053"/>
                  <a:pt x="624" y="1060"/>
                  <a:pt x="624" y="1068"/>
                </a:cubicBezTo>
                <a:cubicBezTo>
                  <a:pt x="624" y="1076"/>
                  <a:pt x="631" y="1083"/>
                  <a:pt x="639" y="1083"/>
                </a:cubicBezTo>
                <a:cubicBezTo>
                  <a:pt x="647" y="1083"/>
                  <a:pt x="654" y="1076"/>
                  <a:pt x="654" y="1068"/>
                </a:cubicBezTo>
                <a:cubicBezTo>
                  <a:pt x="654" y="1060"/>
                  <a:pt x="647" y="1053"/>
                  <a:pt x="639" y="1053"/>
                </a:cubicBezTo>
                <a:close/>
                <a:moveTo>
                  <a:pt x="639" y="1086"/>
                </a:moveTo>
                <a:cubicBezTo>
                  <a:pt x="631" y="1086"/>
                  <a:pt x="624" y="1093"/>
                  <a:pt x="624" y="1101"/>
                </a:cubicBezTo>
                <a:cubicBezTo>
                  <a:pt x="624" y="1109"/>
                  <a:pt x="631" y="1116"/>
                  <a:pt x="639" y="1116"/>
                </a:cubicBezTo>
                <a:cubicBezTo>
                  <a:pt x="647" y="1116"/>
                  <a:pt x="654" y="1109"/>
                  <a:pt x="654" y="1101"/>
                </a:cubicBezTo>
                <a:cubicBezTo>
                  <a:pt x="654" y="1093"/>
                  <a:pt x="647" y="1086"/>
                  <a:pt x="639" y="1086"/>
                </a:cubicBezTo>
                <a:close/>
                <a:moveTo>
                  <a:pt x="639" y="1119"/>
                </a:moveTo>
                <a:cubicBezTo>
                  <a:pt x="631" y="1119"/>
                  <a:pt x="624" y="1126"/>
                  <a:pt x="624" y="1134"/>
                </a:cubicBezTo>
                <a:cubicBezTo>
                  <a:pt x="624" y="1142"/>
                  <a:pt x="631" y="1149"/>
                  <a:pt x="639" y="1149"/>
                </a:cubicBezTo>
                <a:cubicBezTo>
                  <a:pt x="647" y="1149"/>
                  <a:pt x="654" y="1142"/>
                  <a:pt x="654" y="1134"/>
                </a:cubicBezTo>
                <a:cubicBezTo>
                  <a:pt x="654" y="1126"/>
                  <a:pt x="647" y="1119"/>
                  <a:pt x="639" y="1119"/>
                </a:cubicBezTo>
                <a:close/>
                <a:moveTo>
                  <a:pt x="639" y="1152"/>
                </a:moveTo>
                <a:cubicBezTo>
                  <a:pt x="631" y="1152"/>
                  <a:pt x="624" y="1159"/>
                  <a:pt x="624" y="1167"/>
                </a:cubicBezTo>
                <a:cubicBezTo>
                  <a:pt x="624" y="1175"/>
                  <a:pt x="631" y="1182"/>
                  <a:pt x="639" y="1182"/>
                </a:cubicBezTo>
                <a:cubicBezTo>
                  <a:pt x="647" y="1182"/>
                  <a:pt x="654" y="1175"/>
                  <a:pt x="654" y="1167"/>
                </a:cubicBezTo>
                <a:cubicBezTo>
                  <a:pt x="654" y="1159"/>
                  <a:pt x="647" y="1152"/>
                  <a:pt x="639" y="1152"/>
                </a:cubicBezTo>
                <a:close/>
                <a:moveTo>
                  <a:pt x="639" y="1185"/>
                </a:moveTo>
                <a:cubicBezTo>
                  <a:pt x="631" y="1185"/>
                  <a:pt x="624" y="1192"/>
                  <a:pt x="624" y="1200"/>
                </a:cubicBezTo>
                <a:cubicBezTo>
                  <a:pt x="624" y="1208"/>
                  <a:pt x="631" y="1215"/>
                  <a:pt x="639" y="1215"/>
                </a:cubicBezTo>
                <a:cubicBezTo>
                  <a:pt x="647" y="1215"/>
                  <a:pt x="654" y="1208"/>
                  <a:pt x="654" y="1200"/>
                </a:cubicBezTo>
                <a:cubicBezTo>
                  <a:pt x="654" y="1192"/>
                  <a:pt x="647" y="1185"/>
                  <a:pt x="639" y="1185"/>
                </a:cubicBezTo>
                <a:close/>
                <a:moveTo>
                  <a:pt x="639" y="1218"/>
                </a:moveTo>
                <a:cubicBezTo>
                  <a:pt x="631" y="1218"/>
                  <a:pt x="624" y="1225"/>
                  <a:pt x="624" y="1233"/>
                </a:cubicBezTo>
                <a:cubicBezTo>
                  <a:pt x="624" y="1241"/>
                  <a:pt x="631" y="1248"/>
                  <a:pt x="639" y="1248"/>
                </a:cubicBezTo>
                <a:cubicBezTo>
                  <a:pt x="647" y="1248"/>
                  <a:pt x="654" y="1241"/>
                  <a:pt x="654" y="1233"/>
                </a:cubicBezTo>
                <a:cubicBezTo>
                  <a:pt x="654" y="1225"/>
                  <a:pt x="647" y="1218"/>
                  <a:pt x="639" y="1218"/>
                </a:cubicBezTo>
                <a:close/>
                <a:moveTo>
                  <a:pt x="639" y="1251"/>
                </a:moveTo>
                <a:cubicBezTo>
                  <a:pt x="631" y="1251"/>
                  <a:pt x="624" y="1258"/>
                  <a:pt x="624" y="1266"/>
                </a:cubicBezTo>
                <a:cubicBezTo>
                  <a:pt x="624" y="1274"/>
                  <a:pt x="631" y="1281"/>
                  <a:pt x="639" y="1281"/>
                </a:cubicBezTo>
                <a:cubicBezTo>
                  <a:pt x="647" y="1281"/>
                  <a:pt x="654" y="1274"/>
                  <a:pt x="654" y="1266"/>
                </a:cubicBezTo>
                <a:cubicBezTo>
                  <a:pt x="654" y="1258"/>
                  <a:pt x="647" y="1251"/>
                  <a:pt x="639" y="1251"/>
                </a:cubicBezTo>
                <a:close/>
                <a:moveTo>
                  <a:pt x="639" y="1284"/>
                </a:moveTo>
                <a:cubicBezTo>
                  <a:pt x="631" y="1284"/>
                  <a:pt x="624" y="1291"/>
                  <a:pt x="624" y="1299"/>
                </a:cubicBezTo>
                <a:cubicBezTo>
                  <a:pt x="624" y="1307"/>
                  <a:pt x="631" y="1314"/>
                  <a:pt x="639" y="1314"/>
                </a:cubicBezTo>
                <a:cubicBezTo>
                  <a:pt x="647" y="1314"/>
                  <a:pt x="654" y="1307"/>
                  <a:pt x="654" y="1299"/>
                </a:cubicBezTo>
                <a:cubicBezTo>
                  <a:pt x="654" y="1291"/>
                  <a:pt x="647" y="1284"/>
                  <a:pt x="639" y="1284"/>
                </a:cubicBezTo>
                <a:close/>
                <a:moveTo>
                  <a:pt x="639" y="1317"/>
                </a:moveTo>
                <a:cubicBezTo>
                  <a:pt x="631" y="1317"/>
                  <a:pt x="624" y="1323"/>
                  <a:pt x="624" y="1332"/>
                </a:cubicBezTo>
                <a:cubicBezTo>
                  <a:pt x="624" y="1340"/>
                  <a:pt x="631" y="1346"/>
                  <a:pt x="639" y="1346"/>
                </a:cubicBezTo>
                <a:cubicBezTo>
                  <a:pt x="647" y="1346"/>
                  <a:pt x="654" y="1340"/>
                  <a:pt x="654" y="1332"/>
                </a:cubicBezTo>
                <a:cubicBezTo>
                  <a:pt x="654" y="1323"/>
                  <a:pt x="647" y="1317"/>
                  <a:pt x="639" y="1317"/>
                </a:cubicBezTo>
                <a:close/>
                <a:moveTo>
                  <a:pt x="639" y="1350"/>
                </a:moveTo>
                <a:cubicBezTo>
                  <a:pt x="631" y="1350"/>
                  <a:pt x="624" y="1356"/>
                  <a:pt x="624" y="1365"/>
                </a:cubicBezTo>
                <a:cubicBezTo>
                  <a:pt x="624" y="1373"/>
                  <a:pt x="631" y="1379"/>
                  <a:pt x="639" y="1379"/>
                </a:cubicBezTo>
                <a:cubicBezTo>
                  <a:pt x="647" y="1379"/>
                  <a:pt x="654" y="1373"/>
                  <a:pt x="654" y="1365"/>
                </a:cubicBezTo>
                <a:cubicBezTo>
                  <a:pt x="654" y="1356"/>
                  <a:pt x="647" y="1350"/>
                  <a:pt x="639" y="1350"/>
                </a:cubicBezTo>
                <a:close/>
                <a:moveTo>
                  <a:pt x="639" y="1383"/>
                </a:moveTo>
                <a:cubicBezTo>
                  <a:pt x="631" y="1383"/>
                  <a:pt x="624" y="1389"/>
                  <a:pt x="624" y="1397"/>
                </a:cubicBezTo>
                <a:cubicBezTo>
                  <a:pt x="624" y="1406"/>
                  <a:pt x="631" y="1412"/>
                  <a:pt x="639" y="1412"/>
                </a:cubicBezTo>
                <a:cubicBezTo>
                  <a:pt x="647" y="1412"/>
                  <a:pt x="654" y="1406"/>
                  <a:pt x="654" y="1397"/>
                </a:cubicBezTo>
                <a:cubicBezTo>
                  <a:pt x="654" y="1389"/>
                  <a:pt x="647" y="1383"/>
                  <a:pt x="639" y="1383"/>
                </a:cubicBezTo>
                <a:close/>
                <a:moveTo>
                  <a:pt x="639" y="1416"/>
                </a:moveTo>
                <a:cubicBezTo>
                  <a:pt x="631" y="1416"/>
                  <a:pt x="624" y="1422"/>
                  <a:pt x="624" y="1430"/>
                </a:cubicBezTo>
                <a:cubicBezTo>
                  <a:pt x="624" y="1439"/>
                  <a:pt x="631" y="1445"/>
                  <a:pt x="639" y="1445"/>
                </a:cubicBezTo>
                <a:cubicBezTo>
                  <a:pt x="647" y="1445"/>
                  <a:pt x="654" y="1439"/>
                  <a:pt x="654" y="1430"/>
                </a:cubicBezTo>
                <a:cubicBezTo>
                  <a:pt x="654" y="1422"/>
                  <a:pt x="647" y="1416"/>
                  <a:pt x="639" y="1416"/>
                </a:cubicBezTo>
                <a:close/>
                <a:moveTo>
                  <a:pt x="672" y="0"/>
                </a:moveTo>
                <a:cubicBezTo>
                  <a:pt x="664" y="0"/>
                  <a:pt x="657" y="7"/>
                  <a:pt x="657" y="15"/>
                </a:cubicBezTo>
                <a:cubicBezTo>
                  <a:pt x="657" y="23"/>
                  <a:pt x="664" y="30"/>
                  <a:pt x="672" y="30"/>
                </a:cubicBezTo>
                <a:cubicBezTo>
                  <a:pt x="680" y="30"/>
                  <a:pt x="687" y="23"/>
                  <a:pt x="687" y="15"/>
                </a:cubicBezTo>
                <a:cubicBezTo>
                  <a:pt x="687" y="7"/>
                  <a:pt x="680" y="0"/>
                  <a:pt x="672" y="0"/>
                </a:cubicBezTo>
                <a:close/>
                <a:moveTo>
                  <a:pt x="672" y="33"/>
                </a:moveTo>
                <a:cubicBezTo>
                  <a:pt x="664" y="33"/>
                  <a:pt x="657" y="40"/>
                  <a:pt x="657" y="48"/>
                </a:cubicBezTo>
                <a:cubicBezTo>
                  <a:pt x="657" y="56"/>
                  <a:pt x="664" y="63"/>
                  <a:pt x="672" y="63"/>
                </a:cubicBezTo>
                <a:cubicBezTo>
                  <a:pt x="680" y="63"/>
                  <a:pt x="687" y="56"/>
                  <a:pt x="687" y="48"/>
                </a:cubicBezTo>
                <a:cubicBezTo>
                  <a:pt x="687" y="40"/>
                  <a:pt x="680" y="33"/>
                  <a:pt x="672" y="33"/>
                </a:cubicBezTo>
                <a:close/>
                <a:moveTo>
                  <a:pt x="672" y="66"/>
                </a:moveTo>
                <a:cubicBezTo>
                  <a:pt x="664" y="66"/>
                  <a:pt x="657" y="72"/>
                  <a:pt x="657" y="81"/>
                </a:cubicBezTo>
                <a:cubicBezTo>
                  <a:pt x="657" y="89"/>
                  <a:pt x="664" y="95"/>
                  <a:pt x="672" y="95"/>
                </a:cubicBezTo>
                <a:cubicBezTo>
                  <a:pt x="680" y="95"/>
                  <a:pt x="687" y="89"/>
                  <a:pt x="687" y="81"/>
                </a:cubicBezTo>
                <a:cubicBezTo>
                  <a:pt x="687" y="72"/>
                  <a:pt x="680" y="66"/>
                  <a:pt x="672" y="66"/>
                </a:cubicBezTo>
                <a:close/>
                <a:moveTo>
                  <a:pt x="672" y="99"/>
                </a:moveTo>
                <a:cubicBezTo>
                  <a:pt x="664" y="99"/>
                  <a:pt x="657" y="105"/>
                  <a:pt x="657" y="114"/>
                </a:cubicBezTo>
                <a:cubicBezTo>
                  <a:pt x="657" y="122"/>
                  <a:pt x="664" y="128"/>
                  <a:pt x="672" y="128"/>
                </a:cubicBezTo>
                <a:cubicBezTo>
                  <a:pt x="680" y="128"/>
                  <a:pt x="687" y="122"/>
                  <a:pt x="687" y="114"/>
                </a:cubicBezTo>
                <a:cubicBezTo>
                  <a:pt x="687" y="105"/>
                  <a:pt x="680" y="99"/>
                  <a:pt x="672" y="99"/>
                </a:cubicBezTo>
                <a:close/>
                <a:moveTo>
                  <a:pt x="672" y="132"/>
                </a:moveTo>
                <a:cubicBezTo>
                  <a:pt x="664" y="132"/>
                  <a:pt x="657" y="138"/>
                  <a:pt x="657" y="147"/>
                </a:cubicBezTo>
                <a:cubicBezTo>
                  <a:pt x="657" y="155"/>
                  <a:pt x="664" y="161"/>
                  <a:pt x="672" y="161"/>
                </a:cubicBezTo>
                <a:cubicBezTo>
                  <a:pt x="680" y="161"/>
                  <a:pt x="687" y="155"/>
                  <a:pt x="687" y="147"/>
                </a:cubicBezTo>
                <a:cubicBezTo>
                  <a:pt x="687" y="138"/>
                  <a:pt x="680" y="132"/>
                  <a:pt x="672" y="132"/>
                </a:cubicBezTo>
                <a:close/>
                <a:moveTo>
                  <a:pt x="672" y="165"/>
                </a:moveTo>
                <a:cubicBezTo>
                  <a:pt x="664" y="165"/>
                  <a:pt x="657" y="171"/>
                  <a:pt x="657" y="179"/>
                </a:cubicBezTo>
                <a:cubicBezTo>
                  <a:pt x="657" y="188"/>
                  <a:pt x="664" y="194"/>
                  <a:pt x="672" y="194"/>
                </a:cubicBezTo>
                <a:cubicBezTo>
                  <a:pt x="680" y="194"/>
                  <a:pt x="687" y="188"/>
                  <a:pt x="687" y="179"/>
                </a:cubicBezTo>
                <a:cubicBezTo>
                  <a:pt x="687" y="171"/>
                  <a:pt x="680" y="165"/>
                  <a:pt x="672" y="165"/>
                </a:cubicBezTo>
                <a:close/>
                <a:moveTo>
                  <a:pt x="672" y="198"/>
                </a:moveTo>
                <a:cubicBezTo>
                  <a:pt x="664" y="198"/>
                  <a:pt x="657" y="204"/>
                  <a:pt x="657" y="212"/>
                </a:cubicBezTo>
                <a:cubicBezTo>
                  <a:pt x="657" y="221"/>
                  <a:pt x="664" y="227"/>
                  <a:pt x="672" y="227"/>
                </a:cubicBezTo>
                <a:cubicBezTo>
                  <a:pt x="680" y="227"/>
                  <a:pt x="687" y="221"/>
                  <a:pt x="687" y="212"/>
                </a:cubicBezTo>
                <a:cubicBezTo>
                  <a:pt x="687" y="204"/>
                  <a:pt x="680" y="198"/>
                  <a:pt x="672" y="198"/>
                </a:cubicBezTo>
                <a:close/>
                <a:moveTo>
                  <a:pt x="672" y="230"/>
                </a:moveTo>
                <a:cubicBezTo>
                  <a:pt x="664" y="230"/>
                  <a:pt x="657" y="237"/>
                  <a:pt x="657" y="245"/>
                </a:cubicBezTo>
                <a:cubicBezTo>
                  <a:pt x="657" y="253"/>
                  <a:pt x="664" y="260"/>
                  <a:pt x="672" y="260"/>
                </a:cubicBezTo>
                <a:cubicBezTo>
                  <a:pt x="680" y="260"/>
                  <a:pt x="687" y="253"/>
                  <a:pt x="687" y="245"/>
                </a:cubicBezTo>
                <a:cubicBezTo>
                  <a:pt x="687" y="237"/>
                  <a:pt x="680" y="230"/>
                  <a:pt x="672" y="230"/>
                </a:cubicBezTo>
                <a:close/>
                <a:moveTo>
                  <a:pt x="672" y="263"/>
                </a:moveTo>
                <a:cubicBezTo>
                  <a:pt x="664" y="263"/>
                  <a:pt x="657" y="270"/>
                  <a:pt x="657" y="278"/>
                </a:cubicBezTo>
                <a:cubicBezTo>
                  <a:pt x="657" y="286"/>
                  <a:pt x="664" y="293"/>
                  <a:pt x="672" y="293"/>
                </a:cubicBezTo>
                <a:cubicBezTo>
                  <a:pt x="680" y="293"/>
                  <a:pt x="687" y="286"/>
                  <a:pt x="687" y="278"/>
                </a:cubicBezTo>
                <a:cubicBezTo>
                  <a:pt x="687" y="270"/>
                  <a:pt x="680" y="263"/>
                  <a:pt x="672" y="263"/>
                </a:cubicBezTo>
                <a:close/>
                <a:moveTo>
                  <a:pt x="672" y="296"/>
                </a:moveTo>
                <a:cubicBezTo>
                  <a:pt x="664" y="296"/>
                  <a:pt x="657" y="303"/>
                  <a:pt x="657" y="311"/>
                </a:cubicBezTo>
                <a:cubicBezTo>
                  <a:pt x="657" y="319"/>
                  <a:pt x="664" y="326"/>
                  <a:pt x="672" y="326"/>
                </a:cubicBezTo>
                <a:cubicBezTo>
                  <a:pt x="680" y="326"/>
                  <a:pt x="687" y="319"/>
                  <a:pt x="687" y="311"/>
                </a:cubicBezTo>
                <a:cubicBezTo>
                  <a:pt x="687" y="303"/>
                  <a:pt x="680" y="296"/>
                  <a:pt x="672" y="296"/>
                </a:cubicBezTo>
                <a:close/>
                <a:moveTo>
                  <a:pt x="672" y="329"/>
                </a:moveTo>
                <a:cubicBezTo>
                  <a:pt x="664" y="329"/>
                  <a:pt x="657" y="336"/>
                  <a:pt x="657" y="344"/>
                </a:cubicBezTo>
                <a:cubicBezTo>
                  <a:pt x="657" y="352"/>
                  <a:pt x="664" y="359"/>
                  <a:pt x="672" y="359"/>
                </a:cubicBezTo>
                <a:cubicBezTo>
                  <a:pt x="680" y="359"/>
                  <a:pt x="687" y="352"/>
                  <a:pt x="687" y="344"/>
                </a:cubicBezTo>
                <a:cubicBezTo>
                  <a:pt x="687" y="336"/>
                  <a:pt x="680" y="329"/>
                  <a:pt x="672" y="329"/>
                </a:cubicBezTo>
                <a:close/>
                <a:moveTo>
                  <a:pt x="672" y="362"/>
                </a:moveTo>
                <a:cubicBezTo>
                  <a:pt x="664" y="362"/>
                  <a:pt x="657" y="369"/>
                  <a:pt x="657" y="377"/>
                </a:cubicBezTo>
                <a:cubicBezTo>
                  <a:pt x="657" y="385"/>
                  <a:pt x="664" y="392"/>
                  <a:pt x="672" y="392"/>
                </a:cubicBezTo>
                <a:cubicBezTo>
                  <a:pt x="680" y="392"/>
                  <a:pt x="687" y="385"/>
                  <a:pt x="687" y="377"/>
                </a:cubicBezTo>
                <a:cubicBezTo>
                  <a:pt x="687" y="369"/>
                  <a:pt x="680" y="362"/>
                  <a:pt x="672" y="362"/>
                </a:cubicBezTo>
                <a:close/>
                <a:moveTo>
                  <a:pt x="672" y="395"/>
                </a:moveTo>
                <a:cubicBezTo>
                  <a:pt x="664" y="395"/>
                  <a:pt x="657" y="402"/>
                  <a:pt x="657" y="410"/>
                </a:cubicBezTo>
                <a:cubicBezTo>
                  <a:pt x="657" y="418"/>
                  <a:pt x="664" y="425"/>
                  <a:pt x="672" y="425"/>
                </a:cubicBezTo>
                <a:cubicBezTo>
                  <a:pt x="680" y="425"/>
                  <a:pt x="687" y="418"/>
                  <a:pt x="687" y="410"/>
                </a:cubicBezTo>
                <a:cubicBezTo>
                  <a:pt x="687" y="402"/>
                  <a:pt x="680" y="395"/>
                  <a:pt x="672" y="395"/>
                </a:cubicBezTo>
                <a:close/>
                <a:moveTo>
                  <a:pt x="672" y="428"/>
                </a:moveTo>
                <a:cubicBezTo>
                  <a:pt x="664" y="428"/>
                  <a:pt x="657" y="435"/>
                  <a:pt x="657" y="443"/>
                </a:cubicBezTo>
                <a:cubicBezTo>
                  <a:pt x="657" y="451"/>
                  <a:pt x="664" y="458"/>
                  <a:pt x="672" y="458"/>
                </a:cubicBezTo>
                <a:cubicBezTo>
                  <a:pt x="680" y="458"/>
                  <a:pt x="687" y="451"/>
                  <a:pt x="687" y="443"/>
                </a:cubicBezTo>
                <a:cubicBezTo>
                  <a:pt x="687" y="435"/>
                  <a:pt x="680" y="428"/>
                  <a:pt x="672" y="428"/>
                </a:cubicBezTo>
                <a:close/>
                <a:moveTo>
                  <a:pt x="672" y="461"/>
                </a:moveTo>
                <a:cubicBezTo>
                  <a:pt x="664" y="461"/>
                  <a:pt x="657" y="468"/>
                  <a:pt x="657" y="476"/>
                </a:cubicBezTo>
                <a:cubicBezTo>
                  <a:pt x="657" y="484"/>
                  <a:pt x="664" y="491"/>
                  <a:pt x="672" y="491"/>
                </a:cubicBezTo>
                <a:cubicBezTo>
                  <a:pt x="680" y="491"/>
                  <a:pt x="687" y="484"/>
                  <a:pt x="687" y="476"/>
                </a:cubicBezTo>
                <a:cubicBezTo>
                  <a:pt x="687" y="468"/>
                  <a:pt x="680" y="461"/>
                  <a:pt x="672" y="461"/>
                </a:cubicBezTo>
                <a:close/>
                <a:moveTo>
                  <a:pt x="672" y="494"/>
                </a:moveTo>
                <a:cubicBezTo>
                  <a:pt x="664" y="494"/>
                  <a:pt x="657" y="500"/>
                  <a:pt x="657" y="509"/>
                </a:cubicBezTo>
                <a:cubicBezTo>
                  <a:pt x="657" y="517"/>
                  <a:pt x="664" y="523"/>
                  <a:pt x="672" y="523"/>
                </a:cubicBezTo>
                <a:cubicBezTo>
                  <a:pt x="680" y="523"/>
                  <a:pt x="687" y="517"/>
                  <a:pt x="687" y="509"/>
                </a:cubicBezTo>
                <a:cubicBezTo>
                  <a:pt x="687" y="500"/>
                  <a:pt x="680" y="494"/>
                  <a:pt x="672" y="494"/>
                </a:cubicBezTo>
                <a:close/>
                <a:moveTo>
                  <a:pt x="672" y="527"/>
                </a:moveTo>
                <a:cubicBezTo>
                  <a:pt x="664" y="527"/>
                  <a:pt x="657" y="533"/>
                  <a:pt x="657" y="542"/>
                </a:cubicBezTo>
                <a:cubicBezTo>
                  <a:pt x="657" y="550"/>
                  <a:pt x="664" y="556"/>
                  <a:pt x="672" y="556"/>
                </a:cubicBezTo>
                <a:cubicBezTo>
                  <a:pt x="680" y="556"/>
                  <a:pt x="687" y="550"/>
                  <a:pt x="687" y="542"/>
                </a:cubicBezTo>
                <a:cubicBezTo>
                  <a:pt x="687" y="533"/>
                  <a:pt x="680" y="527"/>
                  <a:pt x="672" y="527"/>
                </a:cubicBezTo>
                <a:close/>
                <a:moveTo>
                  <a:pt x="672" y="560"/>
                </a:moveTo>
                <a:cubicBezTo>
                  <a:pt x="664" y="560"/>
                  <a:pt x="657" y="566"/>
                  <a:pt x="657" y="574"/>
                </a:cubicBezTo>
                <a:cubicBezTo>
                  <a:pt x="657" y="583"/>
                  <a:pt x="664" y="589"/>
                  <a:pt x="672" y="589"/>
                </a:cubicBezTo>
                <a:cubicBezTo>
                  <a:pt x="680" y="589"/>
                  <a:pt x="687" y="583"/>
                  <a:pt x="687" y="574"/>
                </a:cubicBezTo>
                <a:cubicBezTo>
                  <a:pt x="687" y="566"/>
                  <a:pt x="680" y="560"/>
                  <a:pt x="672" y="560"/>
                </a:cubicBezTo>
                <a:close/>
                <a:moveTo>
                  <a:pt x="672" y="593"/>
                </a:moveTo>
                <a:cubicBezTo>
                  <a:pt x="664" y="593"/>
                  <a:pt x="657" y="599"/>
                  <a:pt x="657" y="607"/>
                </a:cubicBezTo>
                <a:cubicBezTo>
                  <a:pt x="657" y="616"/>
                  <a:pt x="664" y="622"/>
                  <a:pt x="672" y="622"/>
                </a:cubicBezTo>
                <a:cubicBezTo>
                  <a:pt x="680" y="622"/>
                  <a:pt x="687" y="616"/>
                  <a:pt x="687" y="607"/>
                </a:cubicBezTo>
                <a:cubicBezTo>
                  <a:pt x="687" y="599"/>
                  <a:pt x="680" y="593"/>
                  <a:pt x="672" y="593"/>
                </a:cubicBezTo>
                <a:close/>
                <a:moveTo>
                  <a:pt x="672" y="625"/>
                </a:moveTo>
                <a:cubicBezTo>
                  <a:pt x="664" y="625"/>
                  <a:pt x="657" y="632"/>
                  <a:pt x="657" y="640"/>
                </a:cubicBezTo>
                <a:cubicBezTo>
                  <a:pt x="657" y="648"/>
                  <a:pt x="664" y="655"/>
                  <a:pt x="672" y="655"/>
                </a:cubicBezTo>
                <a:cubicBezTo>
                  <a:pt x="680" y="655"/>
                  <a:pt x="687" y="648"/>
                  <a:pt x="687" y="640"/>
                </a:cubicBezTo>
                <a:cubicBezTo>
                  <a:pt x="687" y="632"/>
                  <a:pt x="680" y="625"/>
                  <a:pt x="672" y="625"/>
                </a:cubicBezTo>
                <a:close/>
                <a:moveTo>
                  <a:pt x="672" y="658"/>
                </a:moveTo>
                <a:cubicBezTo>
                  <a:pt x="664" y="658"/>
                  <a:pt x="657" y="665"/>
                  <a:pt x="657" y="673"/>
                </a:cubicBezTo>
                <a:cubicBezTo>
                  <a:pt x="657" y="681"/>
                  <a:pt x="664" y="688"/>
                  <a:pt x="672" y="688"/>
                </a:cubicBezTo>
                <a:cubicBezTo>
                  <a:pt x="680" y="688"/>
                  <a:pt x="687" y="681"/>
                  <a:pt x="687" y="673"/>
                </a:cubicBezTo>
                <a:cubicBezTo>
                  <a:pt x="687" y="665"/>
                  <a:pt x="680" y="658"/>
                  <a:pt x="672" y="658"/>
                </a:cubicBezTo>
                <a:close/>
                <a:moveTo>
                  <a:pt x="672" y="691"/>
                </a:moveTo>
                <a:cubicBezTo>
                  <a:pt x="664" y="691"/>
                  <a:pt x="657" y="698"/>
                  <a:pt x="657" y="706"/>
                </a:cubicBezTo>
                <a:cubicBezTo>
                  <a:pt x="657" y="714"/>
                  <a:pt x="664" y="721"/>
                  <a:pt x="672" y="721"/>
                </a:cubicBezTo>
                <a:cubicBezTo>
                  <a:pt x="680" y="721"/>
                  <a:pt x="687" y="714"/>
                  <a:pt x="687" y="706"/>
                </a:cubicBezTo>
                <a:cubicBezTo>
                  <a:pt x="687" y="698"/>
                  <a:pt x="680" y="691"/>
                  <a:pt x="672" y="691"/>
                </a:cubicBezTo>
                <a:close/>
                <a:moveTo>
                  <a:pt x="672" y="724"/>
                </a:moveTo>
                <a:cubicBezTo>
                  <a:pt x="664" y="724"/>
                  <a:pt x="657" y="731"/>
                  <a:pt x="657" y="739"/>
                </a:cubicBezTo>
                <a:cubicBezTo>
                  <a:pt x="657" y="747"/>
                  <a:pt x="664" y="754"/>
                  <a:pt x="672" y="754"/>
                </a:cubicBezTo>
                <a:cubicBezTo>
                  <a:pt x="680" y="754"/>
                  <a:pt x="687" y="747"/>
                  <a:pt x="687" y="739"/>
                </a:cubicBezTo>
                <a:cubicBezTo>
                  <a:pt x="687" y="731"/>
                  <a:pt x="680" y="724"/>
                  <a:pt x="672" y="724"/>
                </a:cubicBezTo>
                <a:close/>
                <a:moveTo>
                  <a:pt x="672" y="757"/>
                </a:moveTo>
                <a:cubicBezTo>
                  <a:pt x="664" y="757"/>
                  <a:pt x="657" y="764"/>
                  <a:pt x="657" y="772"/>
                </a:cubicBezTo>
                <a:cubicBezTo>
                  <a:pt x="657" y="780"/>
                  <a:pt x="664" y="787"/>
                  <a:pt x="672" y="787"/>
                </a:cubicBezTo>
                <a:cubicBezTo>
                  <a:pt x="680" y="787"/>
                  <a:pt x="687" y="780"/>
                  <a:pt x="687" y="772"/>
                </a:cubicBezTo>
                <a:cubicBezTo>
                  <a:pt x="687" y="764"/>
                  <a:pt x="680" y="757"/>
                  <a:pt x="672" y="757"/>
                </a:cubicBezTo>
                <a:close/>
                <a:moveTo>
                  <a:pt x="672" y="790"/>
                </a:moveTo>
                <a:cubicBezTo>
                  <a:pt x="664" y="790"/>
                  <a:pt x="657" y="797"/>
                  <a:pt x="657" y="805"/>
                </a:cubicBezTo>
                <a:cubicBezTo>
                  <a:pt x="657" y="813"/>
                  <a:pt x="664" y="820"/>
                  <a:pt x="672" y="820"/>
                </a:cubicBezTo>
                <a:cubicBezTo>
                  <a:pt x="680" y="820"/>
                  <a:pt x="687" y="813"/>
                  <a:pt x="687" y="805"/>
                </a:cubicBezTo>
                <a:cubicBezTo>
                  <a:pt x="687" y="797"/>
                  <a:pt x="680" y="790"/>
                  <a:pt x="672" y="790"/>
                </a:cubicBezTo>
                <a:close/>
                <a:moveTo>
                  <a:pt x="672" y="823"/>
                </a:moveTo>
                <a:cubicBezTo>
                  <a:pt x="664" y="823"/>
                  <a:pt x="657" y="830"/>
                  <a:pt x="657" y="838"/>
                </a:cubicBezTo>
                <a:cubicBezTo>
                  <a:pt x="657" y="846"/>
                  <a:pt x="664" y="853"/>
                  <a:pt x="672" y="853"/>
                </a:cubicBezTo>
                <a:cubicBezTo>
                  <a:pt x="680" y="853"/>
                  <a:pt x="687" y="846"/>
                  <a:pt x="687" y="838"/>
                </a:cubicBezTo>
                <a:cubicBezTo>
                  <a:pt x="687" y="830"/>
                  <a:pt x="680" y="823"/>
                  <a:pt x="672" y="823"/>
                </a:cubicBezTo>
                <a:close/>
                <a:moveTo>
                  <a:pt x="672" y="856"/>
                </a:moveTo>
                <a:cubicBezTo>
                  <a:pt x="664" y="856"/>
                  <a:pt x="657" y="863"/>
                  <a:pt x="657" y="871"/>
                </a:cubicBezTo>
                <a:cubicBezTo>
                  <a:pt x="657" y="879"/>
                  <a:pt x="664" y="886"/>
                  <a:pt x="672" y="886"/>
                </a:cubicBezTo>
                <a:cubicBezTo>
                  <a:pt x="680" y="886"/>
                  <a:pt x="687" y="879"/>
                  <a:pt x="687" y="871"/>
                </a:cubicBezTo>
                <a:cubicBezTo>
                  <a:pt x="687" y="863"/>
                  <a:pt x="680" y="856"/>
                  <a:pt x="672" y="856"/>
                </a:cubicBezTo>
                <a:close/>
                <a:moveTo>
                  <a:pt x="672" y="889"/>
                </a:moveTo>
                <a:cubicBezTo>
                  <a:pt x="664" y="889"/>
                  <a:pt x="657" y="895"/>
                  <a:pt x="657" y="904"/>
                </a:cubicBezTo>
                <a:cubicBezTo>
                  <a:pt x="657" y="912"/>
                  <a:pt x="664" y="918"/>
                  <a:pt x="672" y="918"/>
                </a:cubicBezTo>
                <a:cubicBezTo>
                  <a:pt x="680" y="918"/>
                  <a:pt x="687" y="912"/>
                  <a:pt x="687" y="904"/>
                </a:cubicBezTo>
                <a:cubicBezTo>
                  <a:pt x="687" y="895"/>
                  <a:pt x="680" y="889"/>
                  <a:pt x="672" y="889"/>
                </a:cubicBezTo>
                <a:close/>
                <a:moveTo>
                  <a:pt x="672" y="922"/>
                </a:moveTo>
                <a:cubicBezTo>
                  <a:pt x="664" y="922"/>
                  <a:pt x="657" y="928"/>
                  <a:pt x="657" y="937"/>
                </a:cubicBezTo>
                <a:cubicBezTo>
                  <a:pt x="657" y="945"/>
                  <a:pt x="664" y="951"/>
                  <a:pt x="672" y="951"/>
                </a:cubicBezTo>
                <a:cubicBezTo>
                  <a:pt x="680" y="951"/>
                  <a:pt x="687" y="945"/>
                  <a:pt x="687" y="937"/>
                </a:cubicBezTo>
                <a:cubicBezTo>
                  <a:pt x="687" y="928"/>
                  <a:pt x="680" y="922"/>
                  <a:pt x="672" y="922"/>
                </a:cubicBezTo>
                <a:close/>
                <a:moveTo>
                  <a:pt x="672" y="955"/>
                </a:moveTo>
                <a:cubicBezTo>
                  <a:pt x="664" y="955"/>
                  <a:pt x="657" y="961"/>
                  <a:pt x="657" y="970"/>
                </a:cubicBezTo>
                <a:cubicBezTo>
                  <a:pt x="657" y="978"/>
                  <a:pt x="664" y="984"/>
                  <a:pt x="672" y="984"/>
                </a:cubicBezTo>
                <a:cubicBezTo>
                  <a:pt x="680" y="984"/>
                  <a:pt x="687" y="978"/>
                  <a:pt x="687" y="970"/>
                </a:cubicBezTo>
                <a:cubicBezTo>
                  <a:pt x="687" y="961"/>
                  <a:pt x="680" y="955"/>
                  <a:pt x="672" y="955"/>
                </a:cubicBezTo>
                <a:close/>
                <a:moveTo>
                  <a:pt x="672" y="988"/>
                </a:moveTo>
                <a:cubicBezTo>
                  <a:pt x="664" y="988"/>
                  <a:pt x="657" y="994"/>
                  <a:pt x="657" y="1002"/>
                </a:cubicBezTo>
                <a:cubicBezTo>
                  <a:pt x="657" y="1011"/>
                  <a:pt x="664" y="1017"/>
                  <a:pt x="672" y="1017"/>
                </a:cubicBezTo>
                <a:cubicBezTo>
                  <a:pt x="680" y="1017"/>
                  <a:pt x="687" y="1011"/>
                  <a:pt x="687" y="1002"/>
                </a:cubicBezTo>
                <a:cubicBezTo>
                  <a:pt x="687" y="994"/>
                  <a:pt x="680" y="988"/>
                  <a:pt x="672" y="988"/>
                </a:cubicBezTo>
                <a:close/>
                <a:moveTo>
                  <a:pt x="672" y="1021"/>
                </a:moveTo>
                <a:cubicBezTo>
                  <a:pt x="664" y="1021"/>
                  <a:pt x="657" y="1027"/>
                  <a:pt x="657" y="1035"/>
                </a:cubicBezTo>
                <a:cubicBezTo>
                  <a:pt x="657" y="1044"/>
                  <a:pt x="664" y="1050"/>
                  <a:pt x="672" y="1050"/>
                </a:cubicBezTo>
                <a:cubicBezTo>
                  <a:pt x="680" y="1050"/>
                  <a:pt x="687" y="1044"/>
                  <a:pt x="687" y="1035"/>
                </a:cubicBezTo>
                <a:cubicBezTo>
                  <a:pt x="687" y="1027"/>
                  <a:pt x="680" y="1021"/>
                  <a:pt x="672" y="1021"/>
                </a:cubicBezTo>
                <a:close/>
                <a:moveTo>
                  <a:pt x="672" y="1053"/>
                </a:moveTo>
                <a:cubicBezTo>
                  <a:pt x="664" y="1053"/>
                  <a:pt x="657" y="1060"/>
                  <a:pt x="657" y="1068"/>
                </a:cubicBezTo>
                <a:cubicBezTo>
                  <a:pt x="657" y="1076"/>
                  <a:pt x="664" y="1083"/>
                  <a:pt x="672" y="1083"/>
                </a:cubicBezTo>
                <a:cubicBezTo>
                  <a:pt x="680" y="1083"/>
                  <a:pt x="687" y="1076"/>
                  <a:pt x="687" y="1068"/>
                </a:cubicBezTo>
                <a:cubicBezTo>
                  <a:pt x="687" y="1060"/>
                  <a:pt x="680" y="1053"/>
                  <a:pt x="672" y="1053"/>
                </a:cubicBezTo>
                <a:close/>
                <a:moveTo>
                  <a:pt x="672" y="1086"/>
                </a:moveTo>
                <a:cubicBezTo>
                  <a:pt x="664" y="1086"/>
                  <a:pt x="657" y="1093"/>
                  <a:pt x="657" y="1101"/>
                </a:cubicBezTo>
                <a:cubicBezTo>
                  <a:pt x="657" y="1109"/>
                  <a:pt x="664" y="1116"/>
                  <a:pt x="672" y="1116"/>
                </a:cubicBezTo>
                <a:cubicBezTo>
                  <a:pt x="680" y="1116"/>
                  <a:pt x="687" y="1109"/>
                  <a:pt x="687" y="1101"/>
                </a:cubicBezTo>
                <a:cubicBezTo>
                  <a:pt x="687" y="1093"/>
                  <a:pt x="680" y="1086"/>
                  <a:pt x="672" y="1086"/>
                </a:cubicBezTo>
                <a:close/>
                <a:moveTo>
                  <a:pt x="672" y="1119"/>
                </a:moveTo>
                <a:cubicBezTo>
                  <a:pt x="664" y="1119"/>
                  <a:pt x="657" y="1126"/>
                  <a:pt x="657" y="1134"/>
                </a:cubicBezTo>
                <a:cubicBezTo>
                  <a:pt x="657" y="1142"/>
                  <a:pt x="664" y="1149"/>
                  <a:pt x="672" y="1149"/>
                </a:cubicBezTo>
                <a:cubicBezTo>
                  <a:pt x="680" y="1149"/>
                  <a:pt x="687" y="1142"/>
                  <a:pt x="687" y="1134"/>
                </a:cubicBezTo>
                <a:cubicBezTo>
                  <a:pt x="687" y="1126"/>
                  <a:pt x="680" y="1119"/>
                  <a:pt x="672" y="1119"/>
                </a:cubicBezTo>
                <a:close/>
                <a:moveTo>
                  <a:pt x="672" y="1152"/>
                </a:moveTo>
                <a:cubicBezTo>
                  <a:pt x="664" y="1152"/>
                  <a:pt x="657" y="1159"/>
                  <a:pt x="657" y="1167"/>
                </a:cubicBezTo>
                <a:cubicBezTo>
                  <a:pt x="657" y="1175"/>
                  <a:pt x="664" y="1182"/>
                  <a:pt x="672" y="1182"/>
                </a:cubicBezTo>
                <a:cubicBezTo>
                  <a:pt x="680" y="1182"/>
                  <a:pt x="687" y="1175"/>
                  <a:pt x="687" y="1167"/>
                </a:cubicBezTo>
                <a:cubicBezTo>
                  <a:pt x="687" y="1159"/>
                  <a:pt x="680" y="1152"/>
                  <a:pt x="672" y="1152"/>
                </a:cubicBezTo>
                <a:close/>
                <a:moveTo>
                  <a:pt x="672" y="1185"/>
                </a:moveTo>
                <a:cubicBezTo>
                  <a:pt x="664" y="1185"/>
                  <a:pt x="657" y="1192"/>
                  <a:pt x="657" y="1200"/>
                </a:cubicBezTo>
                <a:cubicBezTo>
                  <a:pt x="657" y="1208"/>
                  <a:pt x="664" y="1215"/>
                  <a:pt x="672" y="1215"/>
                </a:cubicBezTo>
                <a:cubicBezTo>
                  <a:pt x="680" y="1215"/>
                  <a:pt x="687" y="1208"/>
                  <a:pt x="687" y="1200"/>
                </a:cubicBezTo>
                <a:cubicBezTo>
                  <a:pt x="687" y="1192"/>
                  <a:pt x="680" y="1185"/>
                  <a:pt x="672" y="1185"/>
                </a:cubicBezTo>
                <a:close/>
                <a:moveTo>
                  <a:pt x="672" y="1218"/>
                </a:moveTo>
                <a:cubicBezTo>
                  <a:pt x="664" y="1218"/>
                  <a:pt x="657" y="1225"/>
                  <a:pt x="657" y="1233"/>
                </a:cubicBezTo>
                <a:cubicBezTo>
                  <a:pt x="657" y="1241"/>
                  <a:pt x="664" y="1248"/>
                  <a:pt x="672" y="1248"/>
                </a:cubicBezTo>
                <a:cubicBezTo>
                  <a:pt x="680" y="1248"/>
                  <a:pt x="687" y="1241"/>
                  <a:pt x="687" y="1233"/>
                </a:cubicBezTo>
                <a:cubicBezTo>
                  <a:pt x="687" y="1225"/>
                  <a:pt x="680" y="1218"/>
                  <a:pt x="672" y="1218"/>
                </a:cubicBezTo>
                <a:close/>
                <a:moveTo>
                  <a:pt x="672" y="1251"/>
                </a:moveTo>
                <a:cubicBezTo>
                  <a:pt x="664" y="1251"/>
                  <a:pt x="657" y="1258"/>
                  <a:pt x="657" y="1266"/>
                </a:cubicBezTo>
                <a:cubicBezTo>
                  <a:pt x="657" y="1274"/>
                  <a:pt x="664" y="1281"/>
                  <a:pt x="672" y="1281"/>
                </a:cubicBezTo>
                <a:cubicBezTo>
                  <a:pt x="680" y="1281"/>
                  <a:pt x="687" y="1274"/>
                  <a:pt x="687" y="1266"/>
                </a:cubicBezTo>
                <a:cubicBezTo>
                  <a:pt x="687" y="1258"/>
                  <a:pt x="680" y="1251"/>
                  <a:pt x="672" y="1251"/>
                </a:cubicBezTo>
                <a:close/>
                <a:moveTo>
                  <a:pt x="672" y="1284"/>
                </a:moveTo>
                <a:cubicBezTo>
                  <a:pt x="664" y="1284"/>
                  <a:pt x="657" y="1291"/>
                  <a:pt x="657" y="1299"/>
                </a:cubicBezTo>
                <a:cubicBezTo>
                  <a:pt x="657" y="1307"/>
                  <a:pt x="664" y="1314"/>
                  <a:pt x="672" y="1314"/>
                </a:cubicBezTo>
                <a:cubicBezTo>
                  <a:pt x="680" y="1314"/>
                  <a:pt x="687" y="1307"/>
                  <a:pt x="687" y="1299"/>
                </a:cubicBezTo>
                <a:cubicBezTo>
                  <a:pt x="687" y="1291"/>
                  <a:pt x="680" y="1284"/>
                  <a:pt x="672" y="1284"/>
                </a:cubicBezTo>
                <a:close/>
                <a:moveTo>
                  <a:pt x="672" y="1317"/>
                </a:moveTo>
                <a:cubicBezTo>
                  <a:pt x="664" y="1317"/>
                  <a:pt x="657" y="1323"/>
                  <a:pt x="657" y="1332"/>
                </a:cubicBezTo>
                <a:cubicBezTo>
                  <a:pt x="657" y="1340"/>
                  <a:pt x="664" y="1346"/>
                  <a:pt x="672" y="1346"/>
                </a:cubicBezTo>
                <a:cubicBezTo>
                  <a:pt x="680" y="1346"/>
                  <a:pt x="687" y="1340"/>
                  <a:pt x="687" y="1332"/>
                </a:cubicBezTo>
                <a:cubicBezTo>
                  <a:pt x="687" y="1323"/>
                  <a:pt x="680" y="1317"/>
                  <a:pt x="672" y="1317"/>
                </a:cubicBezTo>
                <a:close/>
                <a:moveTo>
                  <a:pt x="672" y="1350"/>
                </a:moveTo>
                <a:cubicBezTo>
                  <a:pt x="664" y="1350"/>
                  <a:pt x="657" y="1356"/>
                  <a:pt x="657" y="1365"/>
                </a:cubicBezTo>
                <a:cubicBezTo>
                  <a:pt x="657" y="1373"/>
                  <a:pt x="664" y="1379"/>
                  <a:pt x="672" y="1379"/>
                </a:cubicBezTo>
                <a:cubicBezTo>
                  <a:pt x="680" y="1379"/>
                  <a:pt x="687" y="1373"/>
                  <a:pt x="687" y="1365"/>
                </a:cubicBezTo>
                <a:cubicBezTo>
                  <a:pt x="687" y="1356"/>
                  <a:pt x="680" y="1350"/>
                  <a:pt x="672" y="1350"/>
                </a:cubicBezTo>
                <a:close/>
                <a:moveTo>
                  <a:pt x="672" y="1383"/>
                </a:moveTo>
                <a:cubicBezTo>
                  <a:pt x="664" y="1383"/>
                  <a:pt x="657" y="1389"/>
                  <a:pt x="657" y="1397"/>
                </a:cubicBezTo>
                <a:cubicBezTo>
                  <a:pt x="657" y="1406"/>
                  <a:pt x="664" y="1412"/>
                  <a:pt x="672" y="1412"/>
                </a:cubicBezTo>
                <a:cubicBezTo>
                  <a:pt x="680" y="1412"/>
                  <a:pt x="687" y="1406"/>
                  <a:pt x="687" y="1397"/>
                </a:cubicBezTo>
                <a:cubicBezTo>
                  <a:pt x="687" y="1389"/>
                  <a:pt x="680" y="1383"/>
                  <a:pt x="672" y="1383"/>
                </a:cubicBezTo>
                <a:close/>
                <a:moveTo>
                  <a:pt x="672" y="1416"/>
                </a:moveTo>
                <a:cubicBezTo>
                  <a:pt x="664" y="1416"/>
                  <a:pt x="657" y="1422"/>
                  <a:pt x="657" y="1430"/>
                </a:cubicBezTo>
                <a:cubicBezTo>
                  <a:pt x="657" y="1439"/>
                  <a:pt x="664" y="1445"/>
                  <a:pt x="672" y="1445"/>
                </a:cubicBezTo>
                <a:cubicBezTo>
                  <a:pt x="680" y="1445"/>
                  <a:pt x="687" y="1439"/>
                  <a:pt x="687" y="1430"/>
                </a:cubicBezTo>
                <a:cubicBezTo>
                  <a:pt x="687" y="1422"/>
                  <a:pt x="680" y="1416"/>
                  <a:pt x="672" y="1416"/>
                </a:cubicBezTo>
                <a:close/>
                <a:moveTo>
                  <a:pt x="705" y="0"/>
                </a:moveTo>
                <a:cubicBezTo>
                  <a:pt x="697" y="0"/>
                  <a:pt x="690" y="7"/>
                  <a:pt x="690" y="15"/>
                </a:cubicBezTo>
                <a:cubicBezTo>
                  <a:pt x="690" y="23"/>
                  <a:pt x="697" y="30"/>
                  <a:pt x="705" y="30"/>
                </a:cubicBezTo>
                <a:cubicBezTo>
                  <a:pt x="713" y="30"/>
                  <a:pt x="720" y="23"/>
                  <a:pt x="720" y="15"/>
                </a:cubicBezTo>
                <a:cubicBezTo>
                  <a:pt x="720" y="7"/>
                  <a:pt x="713" y="0"/>
                  <a:pt x="705" y="0"/>
                </a:cubicBezTo>
                <a:close/>
                <a:moveTo>
                  <a:pt x="705" y="33"/>
                </a:moveTo>
                <a:cubicBezTo>
                  <a:pt x="697" y="33"/>
                  <a:pt x="690" y="40"/>
                  <a:pt x="690" y="48"/>
                </a:cubicBezTo>
                <a:cubicBezTo>
                  <a:pt x="690" y="56"/>
                  <a:pt x="697" y="63"/>
                  <a:pt x="705" y="63"/>
                </a:cubicBezTo>
                <a:cubicBezTo>
                  <a:pt x="713" y="63"/>
                  <a:pt x="720" y="56"/>
                  <a:pt x="720" y="48"/>
                </a:cubicBezTo>
                <a:cubicBezTo>
                  <a:pt x="720" y="40"/>
                  <a:pt x="713" y="33"/>
                  <a:pt x="705" y="33"/>
                </a:cubicBezTo>
                <a:close/>
                <a:moveTo>
                  <a:pt x="705" y="66"/>
                </a:moveTo>
                <a:cubicBezTo>
                  <a:pt x="697" y="66"/>
                  <a:pt x="690" y="72"/>
                  <a:pt x="690" y="81"/>
                </a:cubicBezTo>
                <a:cubicBezTo>
                  <a:pt x="690" y="89"/>
                  <a:pt x="697" y="95"/>
                  <a:pt x="705" y="95"/>
                </a:cubicBezTo>
                <a:cubicBezTo>
                  <a:pt x="713" y="95"/>
                  <a:pt x="720" y="89"/>
                  <a:pt x="720" y="81"/>
                </a:cubicBezTo>
                <a:cubicBezTo>
                  <a:pt x="720" y="72"/>
                  <a:pt x="713" y="66"/>
                  <a:pt x="705" y="66"/>
                </a:cubicBezTo>
                <a:close/>
                <a:moveTo>
                  <a:pt x="705" y="99"/>
                </a:moveTo>
                <a:cubicBezTo>
                  <a:pt x="697" y="99"/>
                  <a:pt x="690" y="105"/>
                  <a:pt x="690" y="114"/>
                </a:cubicBezTo>
                <a:cubicBezTo>
                  <a:pt x="690" y="122"/>
                  <a:pt x="697" y="128"/>
                  <a:pt x="705" y="128"/>
                </a:cubicBezTo>
                <a:cubicBezTo>
                  <a:pt x="713" y="128"/>
                  <a:pt x="720" y="122"/>
                  <a:pt x="720" y="114"/>
                </a:cubicBezTo>
                <a:cubicBezTo>
                  <a:pt x="720" y="105"/>
                  <a:pt x="713" y="99"/>
                  <a:pt x="705" y="99"/>
                </a:cubicBezTo>
                <a:close/>
                <a:moveTo>
                  <a:pt x="705" y="132"/>
                </a:moveTo>
                <a:cubicBezTo>
                  <a:pt x="697" y="132"/>
                  <a:pt x="690" y="138"/>
                  <a:pt x="690" y="147"/>
                </a:cubicBezTo>
                <a:cubicBezTo>
                  <a:pt x="690" y="155"/>
                  <a:pt x="697" y="161"/>
                  <a:pt x="705" y="161"/>
                </a:cubicBezTo>
                <a:cubicBezTo>
                  <a:pt x="713" y="161"/>
                  <a:pt x="720" y="155"/>
                  <a:pt x="720" y="147"/>
                </a:cubicBezTo>
                <a:cubicBezTo>
                  <a:pt x="720" y="138"/>
                  <a:pt x="713" y="132"/>
                  <a:pt x="705" y="132"/>
                </a:cubicBezTo>
                <a:close/>
                <a:moveTo>
                  <a:pt x="705" y="165"/>
                </a:moveTo>
                <a:cubicBezTo>
                  <a:pt x="697" y="165"/>
                  <a:pt x="690" y="171"/>
                  <a:pt x="690" y="179"/>
                </a:cubicBezTo>
                <a:cubicBezTo>
                  <a:pt x="690" y="188"/>
                  <a:pt x="697" y="194"/>
                  <a:pt x="705" y="194"/>
                </a:cubicBezTo>
                <a:cubicBezTo>
                  <a:pt x="713" y="194"/>
                  <a:pt x="720" y="188"/>
                  <a:pt x="720" y="179"/>
                </a:cubicBezTo>
                <a:cubicBezTo>
                  <a:pt x="720" y="171"/>
                  <a:pt x="713" y="165"/>
                  <a:pt x="705" y="165"/>
                </a:cubicBezTo>
                <a:close/>
                <a:moveTo>
                  <a:pt x="705" y="198"/>
                </a:moveTo>
                <a:cubicBezTo>
                  <a:pt x="697" y="198"/>
                  <a:pt x="690" y="204"/>
                  <a:pt x="690" y="212"/>
                </a:cubicBezTo>
                <a:cubicBezTo>
                  <a:pt x="690" y="221"/>
                  <a:pt x="697" y="227"/>
                  <a:pt x="705" y="227"/>
                </a:cubicBezTo>
                <a:cubicBezTo>
                  <a:pt x="713" y="227"/>
                  <a:pt x="720" y="221"/>
                  <a:pt x="720" y="212"/>
                </a:cubicBezTo>
                <a:cubicBezTo>
                  <a:pt x="720" y="204"/>
                  <a:pt x="713" y="198"/>
                  <a:pt x="705" y="198"/>
                </a:cubicBezTo>
                <a:close/>
                <a:moveTo>
                  <a:pt x="705" y="230"/>
                </a:moveTo>
                <a:cubicBezTo>
                  <a:pt x="697" y="230"/>
                  <a:pt x="690" y="237"/>
                  <a:pt x="690" y="245"/>
                </a:cubicBezTo>
                <a:cubicBezTo>
                  <a:pt x="690" y="253"/>
                  <a:pt x="697" y="260"/>
                  <a:pt x="705" y="260"/>
                </a:cubicBezTo>
                <a:cubicBezTo>
                  <a:pt x="713" y="260"/>
                  <a:pt x="720" y="253"/>
                  <a:pt x="720" y="245"/>
                </a:cubicBezTo>
                <a:cubicBezTo>
                  <a:pt x="720" y="237"/>
                  <a:pt x="713" y="230"/>
                  <a:pt x="705" y="230"/>
                </a:cubicBezTo>
                <a:close/>
                <a:moveTo>
                  <a:pt x="705" y="263"/>
                </a:moveTo>
                <a:cubicBezTo>
                  <a:pt x="697" y="263"/>
                  <a:pt x="690" y="270"/>
                  <a:pt x="690" y="278"/>
                </a:cubicBezTo>
                <a:cubicBezTo>
                  <a:pt x="690" y="286"/>
                  <a:pt x="697" y="293"/>
                  <a:pt x="705" y="293"/>
                </a:cubicBezTo>
                <a:cubicBezTo>
                  <a:pt x="713" y="293"/>
                  <a:pt x="720" y="286"/>
                  <a:pt x="720" y="278"/>
                </a:cubicBezTo>
                <a:cubicBezTo>
                  <a:pt x="720" y="270"/>
                  <a:pt x="713" y="263"/>
                  <a:pt x="705" y="263"/>
                </a:cubicBezTo>
                <a:close/>
                <a:moveTo>
                  <a:pt x="705" y="296"/>
                </a:moveTo>
                <a:cubicBezTo>
                  <a:pt x="697" y="296"/>
                  <a:pt x="690" y="303"/>
                  <a:pt x="690" y="311"/>
                </a:cubicBezTo>
                <a:cubicBezTo>
                  <a:pt x="690" y="319"/>
                  <a:pt x="697" y="326"/>
                  <a:pt x="705" y="326"/>
                </a:cubicBezTo>
                <a:cubicBezTo>
                  <a:pt x="713" y="326"/>
                  <a:pt x="720" y="319"/>
                  <a:pt x="720" y="311"/>
                </a:cubicBezTo>
                <a:cubicBezTo>
                  <a:pt x="720" y="303"/>
                  <a:pt x="713" y="296"/>
                  <a:pt x="705" y="296"/>
                </a:cubicBezTo>
                <a:close/>
                <a:moveTo>
                  <a:pt x="705" y="329"/>
                </a:moveTo>
                <a:cubicBezTo>
                  <a:pt x="697" y="329"/>
                  <a:pt x="690" y="336"/>
                  <a:pt x="690" y="344"/>
                </a:cubicBezTo>
                <a:cubicBezTo>
                  <a:pt x="690" y="352"/>
                  <a:pt x="697" y="359"/>
                  <a:pt x="705" y="359"/>
                </a:cubicBezTo>
                <a:cubicBezTo>
                  <a:pt x="713" y="359"/>
                  <a:pt x="720" y="352"/>
                  <a:pt x="720" y="344"/>
                </a:cubicBezTo>
                <a:cubicBezTo>
                  <a:pt x="720" y="336"/>
                  <a:pt x="713" y="329"/>
                  <a:pt x="705" y="329"/>
                </a:cubicBezTo>
                <a:close/>
                <a:moveTo>
                  <a:pt x="705" y="362"/>
                </a:moveTo>
                <a:cubicBezTo>
                  <a:pt x="697" y="362"/>
                  <a:pt x="690" y="369"/>
                  <a:pt x="690" y="377"/>
                </a:cubicBezTo>
                <a:cubicBezTo>
                  <a:pt x="690" y="385"/>
                  <a:pt x="697" y="392"/>
                  <a:pt x="705" y="392"/>
                </a:cubicBezTo>
                <a:cubicBezTo>
                  <a:pt x="713" y="392"/>
                  <a:pt x="720" y="385"/>
                  <a:pt x="720" y="377"/>
                </a:cubicBezTo>
                <a:cubicBezTo>
                  <a:pt x="720" y="369"/>
                  <a:pt x="713" y="362"/>
                  <a:pt x="705" y="362"/>
                </a:cubicBezTo>
                <a:close/>
                <a:moveTo>
                  <a:pt x="705" y="395"/>
                </a:moveTo>
                <a:cubicBezTo>
                  <a:pt x="697" y="395"/>
                  <a:pt x="690" y="402"/>
                  <a:pt x="690" y="410"/>
                </a:cubicBezTo>
                <a:cubicBezTo>
                  <a:pt x="690" y="418"/>
                  <a:pt x="697" y="425"/>
                  <a:pt x="705" y="425"/>
                </a:cubicBezTo>
                <a:cubicBezTo>
                  <a:pt x="713" y="425"/>
                  <a:pt x="720" y="418"/>
                  <a:pt x="720" y="410"/>
                </a:cubicBezTo>
                <a:cubicBezTo>
                  <a:pt x="720" y="402"/>
                  <a:pt x="713" y="395"/>
                  <a:pt x="705" y="395"/>
                </a:cubicBezTo>
                <a:close/>
                <a:moveTo>
                  <a:pt x="705" y="428"/>
                </a:moveTo>
                <a:cubicBezTo>
                  <a:pt x="697" y="428"/>
                  <a:pt x="690" y="435"/>
                  <a:pt x="690" y="443"/>
                </a:cubicBezTo>
                <a:cubicBezTo>
                  <a:pt x="690" y="451"/>
                  <a:pt x="697" y="458"/>
                  <a:pt x="705" y="458"/>
                </a:cubicBezTo>
                <a:cubicBezTo>
                  <a:pt x="713" y="458"/>
                  <a:pt x="720" y="451"/>
                  <a:pt x="720" y="443"/>
                </a:cubicBezTo>
                <a:cubicBezTo>
                  <a:pt x="720" y="435"/>
                  <a:pt x="713" y="428"/>
                  <a:pt x="705" y="428"/>
                </a:cubicBezTo>
                <a:close/>
                <a:moveTo>
                  <a:pt x="705" y="461"/>
                </a:moveTo>
                <a:cubicBezTo>
                  <a:pt x="697" y="461"/>
                  <a:pt x="690" y="468"/>
                  <a:pt x="690" y="476"/>
                </a:cubicBezTo>
                <a:cubicBezTo>
                  <a:pt x="690" y="484"/>
                  <a:pt x="697" y="491"/>
                  <a:pt x="705" y="491"/>
                </a:cubicBezTo>
                <a:cubicBezTo>
                  <a:pt x="713" y="491"/>
                  <a:pt x="720" y="484"/>
                  <a:pt x="720" y="476"/>
                </a:cubicBezTo>
                <a:cubicBezTo>
                  <a:pt x="720" y="468"/>
                  <a:pt x="713" y="461"/>
                  <a:pt x="705" y="461"/>
                </a:cubicBezTo>
                <a:close/>
                <a:moveTo>
                  <a:pt x="705" y="494"/>
                </a:moveTo>
                <a:cubicBezTo>
                  <a:pt x="697" y="494"/>
                  <a:pt x="690" y="500"/>
                  <a:pt x="690" y="509"/>
                </a:cubicBezTo>
                <a:cubicBezTo>
                  <a:pt x="690" y="517"/>
                  <a:pt x="697" y="523"/>
                  <a:pt x="705" y="523"/>
                </a:cubicBezTo>
                <a:cubicBezTo>
                  <a:pt x="713" y="523"/>
                  <a:pt x="720" y="517"/>
                  <a:pt x="720" y="509"/>
                </a:cubicBezTo>
                <a:cubicBezTo>
                  <a:pt x="720" y="500"/>
                  <a:pt x="713" y="494"/>
                  <a:pt x="705" y="494"/>
                </a:cubicBezTo>
                <a:close/>
                <a:moveTo>
                  <a:pt x="705" y="527"/>
                </a:moveTo>
                <a:cubicBezTo>
                  <a:pt x="697" y="527"/>
                  <a:pt x="690" y="533"/>
                  <a:pt x="690" y="542"/>
                </a:cubicBezTo>
                <a:cubicBezTo>
                  <a:pt x="690" y="550"/>
                  <a:pt x="697" y="556"/>
                  <a:pt x="705" y="556"/>
                </a:cubicBezTo>
                <a:cubicBezTo>
                  <a:pt x="713" y="556"/>
                  <a:pt x="720" y="550"/>
                  <a:pt x="720" y="542"/>
                </a:cubicBezTo>
                <a:cubicBezTo>
                  <a:pt x="720" y="533"/>
                  <a:pt x="713" y="527"/>
                  <a:pt x="705" y="527"/>
                </a:cubicBezTo>
                <a:close/>
                <a:moveTo>
                  <a:pt x="705" y="560"/>
                </a:moveTo>
                <a:cubicBezTo>
                  <a:pt x="697" y="560"/>
                  <a:pt x="690" y="566"/>
                  <a:pt x="690" y="574"/>
                </a:cubicBezTo>
                <a:cubicBezTo>
                  <a:pt x="690" y="583"/>
                  <a:pt x="697" y="589"/>
                  <a:pt x="705" y="589"/>
                </a:cubicBezTo>
                <a:cubicBezTo>
                  <a:pt x="713" y="589"/>
                  <a:pt x="720" y="583"/>
                  <a:pt x="720" y="574"/>
                </a:cubicBezTo>
                <a:cubicBezTo>
                  <a:pt x="720" y="566"/>
                  <a:pt x="713" y="560"/>
                  <a:pt x="705" y="560"/>
                </a:cubicBezTo>
                <a:close/>
                <a:moveTo>
                  <a:pt x="705" y="593"/>
                </a:moveTo>
                <a:cubicBezTo>
                  <a:pt x="697" y="593"/>
                  <a:pt x="690" y="599"/>
                  <a:pt x="690" y="607"/>
                </a:cubicBezTo>
                <a:cubicBezTo>
                  <a:pt x="690" y="616"/>
                  <a:pt x="697" y="622"/>
                  <a:pt x="705" y="622"/>
                </a:cubicBezTo>
                <a:cubicBezTo>
                  <a:pt x="713" y="622"/>
                  <a:pt x="720" y="616"/>
                  <a:pt x="720" y="607"/>
                </a:cubicBezTo>
                <a:cubicBezTo>
                  <a:pt x="720" y="599"/>
                  <a:pt x="713" y="593"/>
                  <a:pt x="705" y="593"/>
                </a:cubicBezTo>
                <a:close/>
                <a:moveTo>
                  <a:pt x="705" y="625"/>
                </a:moveTo>
                <a:cubicBezTo>
                  <a:pt x="697" y="625"/>
                  <a:pt x="690" y="632"/>
                  <a:pt x="690" y="640"/>
                </a:cubicBezTo>
                <a:cubicBezTo>
                  <a:pt x="690" y="648"/>
                  <a:pt x="697" y="655"/>
                  <a:pt x="705" y="655"/>
                </a:cubicBezTo>
                <a:cubicBezTo>
                  <a:pt x="713" y="655"/>
                  <a:pt x="720" y="648"/>
                  <a:pt x="720" y="640"/>
                </a:cubicBezTo>
                <a:cubicBezTo>
                  <a:pt x="720" y="632"/>
                  <a:pt x="713" y="625"/>
                  <a:pt x="705" y="625"/>
                </a:cubicBezTo>
                <a:close/>
                <a:moveTo>
                  <a:pt x="705" y="658"/>
                </a:moveTo>
                <a:cubicBezTo>
                  <a:pt x="697" y="658"/>
                  <a:pt x="690" y="665"/>
                  <a:pt x="690" y="673"/>
                </a:cubicBezTo>
                <a:cubicBezTo>
                  <a:pt x="690" y="681"/>
                  <a:pt x="697" y="688"/>
                  <a:pt x="705" y="688"/>
                </a:cubicBezTo>
                <a:cubicBezTo>
                  <a:pt x="713" y="688"/>
                  <a:pt x="720" y="681"/>
                  <a:pt x="720" y="673"/>
                </a:cubicBezTo>
                <a:cubicBezTo>
                  <a:pt x="720" y="665"/>
                  <a:pt x="713" y="658"/>
                  <a:pt x="705" y="658"/>
                </a:cubicBezTo>
                <a:close/>
                <a:moveTo>
                  <a:pt x="705" y="691"/>
                </a:moveTo>
                <a:cubicBezTo>
                  <a:pt x="697" y="691"/>
                  <a:pt x="690" y="698"/>
                  <a:pt x="690" y="706"/>
                </a:cubicBezTo>
                <a:cubicBezTo>
                  <a:pt x="690" y="714"/>
                  <a:pt x="697" y="721"/>
                  <a:pt x="705" y="721"/>
                </a:cubicBezTo>
                <a:cubicBezTo>
                  <a:pt x="713" y="721"/>
                  <a:pt x="720" y="714"/>
                  <a:pt x="720" y="706"/>
                </a:cubicBezTo>
                <a:cubicBezTo>
                  <a:pt x="720" y="698"/>
                  <a:pt x="713" y="691"/>
                  <a:pt x="705" y="691"/>
                </a:cubicBezTo>
                <a:close/>
                <a:moveTo>
                  <a:pt x="705" y="724"/>
                </a:moveTo>
                <a:cubicBezTo>
                  <a:pt x="697" y="724"/>
                  <a:pt x="690" y="731"/>
                  <a:pt x="690" y="739"/>
                </a:cubicBezTo>
                <a:cubicBezTo>
                  <a:pt x="690" y="747"/>
                  <a:pt x="697" y="754"/>
                  <a:pt x="705" y="754"/>
                </a:cubicBezTo>
                <a:cubicBezTo>
                  <a:pt x="713" y="754"/>
                  <a:pt x="720" y="747"/>
                  <a:pt x="720" y="739"/>
                </a:cubicBezTo>
                <a:cubicBezTo>
                  <a:pt x="720" y="731"/>
                  <a:pt x="713" y="724"/>
                  <a:pt x="705" y="724"/>
                </a:cubicBezTo>
                <a:close/>
                <a:moveTo>
                  <a:pt x="705" y="757"/>
                </a:moveTo>
                <a:cubicBezTo>
                  <a:pt x="697" y="757"/>
                  <a:pt x="690" y="764"/>
                  <a:pt x="690" y="772"/>
                </a:cubicBezTo>
                <a:cubicBezTo>
                  <a:pt x="690" y="780"/>
                  <a:pt x="697" y="787"/>
                  <a:pt x="705" y="787"/>
                </a:cubicBezTo>
                <a:cubicBezTo>
                  <a:pt x="713" y="787"/>
                  <a:pt x="720" y="780"/>
                  <a:pt x="720" y="772"/>
                </a:cubicBezTo>
                <a:cubicBezTo>
                  <a:pt x="720" y="764"/>
                  <a:pt x="713" y="757"/>
                  <a:pt x="705" y="757"/>
                </a:cubicBezTo>
                <a:close/>
                <a:moveTo>
                  <a:pt x="705" y="790"/>
                </a:moveTo>
                <a:cubicBezTo>
                  <a:pt x="697" y="790"/>
                  <a:pt x="690" y="797"/>
                  <a:pt x="690" y="805"/>
                </a:cubicBezTo>
                <a:cubicBezTo>
                  <a:pt x="690" y="813"/>
                  <a:pt x="697" y="820"/>
                  <a:pt x="705" y="820"/>
                </a:cubicBezTo>
                <a:cubicBezTo>
                  <a:pt x="713" y="820"/>
                  <a:pt x="720" y="813"/>
                  <a:pt x="720" y="805"/>
                </a:cubicBezTo>
                <a:cubicBezTo>
                  <a:pt x="720" y="797"/>
                  <a:pt x="713" y="790"/>
                  <a:pt x="705" y="790"/>
                </a:cubicBezTo>
                <a:close/>
                <a:moveTo>
                  <a:pt x="705" y="823"/>
                </a:moveTo>
                <a:cubicBezTo>
                  <a:pt x="697" y="823"/>
                  <a:pt x="690" y="830"/>
                  <a:pt x="690" y="838"/>
                </a:cubicBezTo>
                <a:cubicBezTo>
                  <a:pt x="690" y="846"/>
                  <a:pt x="697" y="853"/>
                  <a:pt x="705" y="853"/>
                </a:cubicBezTo>
                <a:cubicBezTo>
                  <a:pt x="713" y="853"/>
                  <a:pt x="720" y="846"/>
                  <a:pt x="720" y="838"/>
                </a:cubicBezTo>
                <a:cubicBezTo>
                  <a:pt x="720" y="830"/>
                  <a:pt x="713" y="823"/>
                  <a:pt x="705" y="823"/>
                </a:cubicBezTo>
                <a:close/>
                <a:moveTo>
                  <a:pt x="705" y="856"/>
                </a:moveTo>
                <a:cubicBezTo>
                  <a:pt x="697" y="856"/>
                  <a:pt x="690" y="863"/>
                  <a:pt x="690" y="871"/>
                </a:cubicBezTo>
                <a:cubicBezTo>
                  <a:pt x="690" y="879"/>
                  <a:pt x="697" y="886"/>
                  <a:pt x="705" y="886"/>
                </a:cubicBezTo>
                <a:cubicBezTo>
                  <a:pt x="713" y="886"/>
                  <a:pt x="720" y="879"/>
                  <a:pt x="720" y="871"/>
                </a:cubicBezTo>
                <a:cubicBezTo>
                  <a:pt x="720" y="863"/>
                  <a:pt x="713" y="856"/>
                  <a:pt x="705" y="856"/>
                </a:cubicBezTo>
                <a:close/>
                <a:moveTo>
                  <a:pt x="705" y="889"/>
                </a:moveTo>
                <a:cubicBezTo>
                  <a:pt x="697" y="889"/>
                  <a:pt x="690" y="895"/>
                  <a:pt x="690" y="904"/>
                </a:cubicBezTo>
                <a:cubicBezTo>
                  <a:pt x="690" y="912"/>
                  <a:pt x="697" y="918"/>
                  <a:pt x="705" y="918"/>
                </a:cubicBezTo>
                <a:cubicBezTo>
                  <a:pt x="713" y="918"/>
                  <a:pt x="720" y="912"/>
                  <a:pt x="720" y="904"/>
                </a:cubicBezTo>
                <a:cubicBezTo>
                  <a:pt x="720" y="895"/>
                  <a:pt x="713" y="889"/>
                  <a:pt x="705" y="889"/>
                </a:cubicBezTo>
                <a:close/>
                <a:moveTo>
                  <a:pt x="705" y="922"/>
                </a:moveTo>
                <a:cubicBezTo>
                  <a:pt x="697" y="922"/>
                  <a:pt x="690" y="928"/>
                  <a:pt x="690" y="937"/>
                </a:cubicBezTo>
                <a:cubicBezTo>
                  <a:pt x="690" y="945"/>
                  <a:pt x="697" y="951"/>
                  <a:pt x="705" y="951"/>
                </a:cubicBezTo>
                <a:cubicBezTo>
                  <a:pt x="713" y="951"/>
                  <a:pt x="720" y="945"/>
                  <a:pt x="720" y="937"/>
                </a:cubicBezTo>
                <a:cubicBezTo>
                  <a:pt x="720" y="928"/>
                  <a:pt x="713" y="922"/>
                  <a:pt x="705" y="922"/>
                </a:cubicBezTo>
                <a:close/>
                <a:moveTo>
                  <a:pt x="705" y="955"/>
                </a:moveTo>
                <a:cubicBezTo>
                  <a:pt x="697" y="955"/>
                  <a:pt x="690" y="961"/>
                  <a:pt x="690" y="970"/>
                </a:cubicBezTo>
                <a:cubicBezTo>
                  <a:pt x="690" y="978"/>
                  <a:pt x="697" y="984"/>
                  <a:pt x="705" y="984"/>
                </a:cubicBezTo>
                <a:cubicBezTo>
                  <a:pt x="713" y="984"/>
                  <a:pt x="720" y="978"/>
                  <a:pt x="720" y="970"/>
                </a:cubicBezTo>
                <a:cubicBezTo>
                  <a:pt x="720" y="961"/>
                  <a:pt x="713" y="955"/>
                  <a:pt x="705" y="955"/>
                </a:cubicBezTo>
                <a:close/>
                <a:moveTo>
                  <a:pt x="705" y="988"/>
                </a:moveTo>
                <a:cubicBezTo>
                  <a:pt x="697" y="988"/>
                  <a:pt x="690" y="994"/>
                  <a:pt x="690" y="1002"/>
                </a:cubicBezTo>
                <a:cubicBezTo>
                  <a:pt x="690" y="1011"/>
                  <a:pt x="697" y="1017"/>
                  <a:pt x="705" y="1017"/>
                </a:cubicBezTo>
                <a:cubicBezTo>
                  <a:pt x="713" y="1017"/>
                  <a:pt x="720" y="1011"/>
                  <a:pt x="720" y="1002"/>
                </a:cubicBezTo>
                <a:cubicBezTo>
                  <a:pt x="720" y="994"/>
                  <a:pt x="713" y="988"/>
                  <a:pt x="705" y="988"/>
                </a:cubicBezTo>
                <a:close/>
                <a:moveTo>
                  <a:pt x="705" y="1021"/>
                </a:moveTo>
                <a:cubicBezTo>
                  <a:pt x="697" y="1021"/>
                  <a:pt x="690" y="1027"/>
                  <a:pt x="690" y="1035"/>
                </a:cubicBezTo>
                <a:cubicBezTo>
                  <a:pt x="690" y="1044"/>
                  <a:pt x="697" y="1050"/>
                  <a:pt x="705" y="1050"/>
                </a:cubicBezTo>
                <a:cubicBezTo>
                  <a:pt x="713" y="1050"/>
                  <a:pt x="720" y="1044"/>
                  <a:pt x="720" y="1035"/>
                </a:cubicBezTo>
                <a:cubicBezTo>
                  <a:pt x="720" y="1027"/>
                  <a:pt x="713" y="1021"/>
                  <a:pt x="705" y="1021"/>
                </a:cubicBezTo>
                <a:close/>
                <a:moveTo>
                  <a:pt x="705" y="1053"/>
                </a:moveTo>
                <a:cubicBezTo>
                  <a:pt x="697" y="1053"/>
                  <a:pt x="690" y="1060"/>
                  <a:pt x="690" y="1068"/>
                </a:cubicBezTo>
                <a:cubicBezTo>
                  <a:pt x="690" y="1076"/>
                  <a:pt x="697" y="1083"/>
                  <a:pt x="705" y="1083"/>
                </a:cubicBezTo>
                <a:cubicBezTo>
                  <a:pt x="713" y="1083"/>
                  <a:pt x="720" y="1076"/>
                  <a:pt x="720" y="1068"/>
                </a:cubicBezTo>
                <a:cubicBezTo>
                  <a:pt x="720" y="1060"/>
                  <a:pt x="713" y="1053"/>
                  <a:pt x="705" y="1053"/>
                </a:cubicBezTo>
                <a:close/>
                <a:moveTo>
                  <a:pt x="705" y="1086"/>
                </a:moveTo>
                <a:cubicBezTo>
                  <a:pt x="697" y="1086"/>
                  <a:pt x="690" y="1093"/>
                  <a:pt x="690" y="1101"/>
                </a:cubicBezTo>
                <a:cubicBezTo>
                  <a:pt x="690" y="1109"/>
                  <a:pt x="697" y="1116"/>
                  <a:pt x="705" y="1116"/>
                </a:cubicBezTo>
                <a:cubicBezTo>
                  <a:pt x="713" y="1116"/>
                  <a:pt x="720" y="1109"/>
                  <a:pt x="720" y="1101"/>
                </a:cubicBezTo>
                <a:cubicBezTo>
                  <a:pt x="720" y="1093"/>
                  <a:pt x="713" y="1086"/>
                  <a:pt x="705" y="1086"/>
                </a:cubicBezTo>
                <a:close/>
                <a:moveTo>
                  <a:pt x="705" y="1119"/>
                </a:moveTo>
                <a:cubicBezTo>
                  <a:pt x="697" y="1119"/>
                  <a:pt x="690" y="1126"/>
                  <a:pt x="690" y="1134"/>
                </a:cubicBezTo>
                <a:cubicBezTo>
                  <a:pt x="690" y="1142"/>
                  <a:pt x="697" y="1149"/>
                  <a:pt x="705" y="1149"/>
                </a:cubicBezTo>
                <a:cubicBezTo>
                  <a:pt x="713" y="1149"/>
                  <a:pt x="720" y="1142"/>
                  <a:pt x="720" y="1134"/>
                </a:cubicBezTo>
                <a:cubicBezTo>
                  <a:pt x="720" y="1126"/>
                  <a:pt x="713" y="1119"/>
                  <a:pt x="705" y="1119"/>
                </a:cubicBezTo>
                <a:close/>
                <a:moveTo>
                  <a:pt x="705" y="1152"/>
                </a:moveTo>
                <a:cubicBezTo>
                  <a:pt x="697" y="1152"/>
                  <a:pt x="690" y="1159"/>
                  <a:pt x="690" y="1167"/>
                </a:cubicBezTo>
                <a:cubicBezTo>
                  <a:pt x="690" y="1175"/>
                  <a:pt x="697" y="1182"/>
                  <a:pt x="705" y="1182"/>
                </a:cubicBezTo>
                <a:cubicBezTo>
                  <a:pt x="713" y="1182"/>
                  <a:pt x="720" y="1175"/>
                  <a:pt x="720" y="1167"/>
                </a:cubicBezTo>
                <a:cubicBezTo>
                  <a:pt x="720" y="1159"/>
                  <a:pt x="713" y="1152"/>
                  <a:pt x="705" y="1152"/>
                </a:cubicBezTo>
                <a:close/>
                <a:moveTo>
                  <a:pt x="705" y="1185"/>
                </a:moveTo>
                <a:cubicBezTo>
                  <a:pt x="697" y="1185"/>
                  <a:pt x="690" y="1192"/>
                  <a:pt x="690" y="1200"/>
                </a:cubicBezTo>
                <a:cubicBezTo>
                  <a:pt x="690" y="1208"/>
                  <a:pt x="697" y="1215"/>
                  <a:pt x="705" y="1215"/>
                </a:cubicBezTo>
                <a:cubicBezTo>
                  <a:pt x="713" y="1215"/>
                  <a:pt x="720" y="1208"/>
                  <a:pt x="720" y="1200"/>
                </a:cubicBezTo>
                <a:cubicBezTo>
                  <a:pt x="720" y="1192"/>
                  <a:pt x="713" y="1185"/>
                  <a:pt x="705" y="1185"/>
                </a:cubicBezTo>
                <a:close/>
                <a:moveTo>
                  <a:pt x="705" y="1218"/>
                </a:moveTo>
                <a:cubicBezTo>
                  <a:pt x="697" y="1218"/>
                  <a:pt x="690" y="1225"/>
                  <a:pt x="690" y="1233"/>
                </a:cubicBezTo>
                <a:cubicBezTo>
                  <a:pt x="690" y="1241"/>
                  <a:pt x="697" y="1248"/>
                  <a:pt x="705" y="1248"/>
                </a:cubicBezTo>
                <a:cubicBezTo>
                  <a:pt x="713" y="1248"/>
                  <a:pt x="720" y="1241"/>
                  <a:pt x="720" y="1233"/>
                </a:cubicBezTo>
                <a:cubicBezTo>
                  <a:pt x="720" y="1225"/>
                  <a:pt x="713" y="1218"/>
                  <a:pt x="705" y="1218"/>
                </a:cubicBezTo>
                <a:close/>
                <a:moveTo>
                  <a:pt x="705" y="1251"/>
                </a:moveTo>
                <a:cubicBezTo>
                  <a:pt x="697" y="1251"/>
                  <a:pt x="690" y="1258"/>
                  <a:pt x="690" y="1266"/>
                </a:cubicBezTo>
                <a:cubicBezTo>
                  <a:pt x="690" y="1274"/>
                  <a:pt x="697" y="1281"/>
                  <a:pt x="705" y="1281"/>
                </a:cubicBezTo>
                <a:cubicBezTo>
                  <a:pt x="713" y="1281"/>
                  <a:pt x="720" y="1274"/>
                  <a:pt x="720" y="1266"/>
                </a:cubicBezTo>
                <a:cubicBezTo>
                  <a:pt x="720" y="1258"/>
                  <a:pt x="713" y="1251"/>
                  <a:pt x="705" y="1251"/>
                </a:cubicBezTo>
                <a:close/>
                <a:moveTo>
                  <a:pt x="705" y="1284"/>
                </a:moveTo>
                <a:cubicBezTo>
                  <a:pt x="697" y="1284"/>
                  <a:pt x="690" y="1291"/>
                  <a:pt x="690" y="1299"/>
                </a:cubicBezTo>
                <a:cubicBezTo>
                  <a:pt x="690" y="1307"/>
                  <a:pt x="697" y="1314"/>
                  <a:pt x="705" y="1314"/>
                </a:cubicBezTo>
                <a:cubicBezTo>
                  <a:pt x="713" y="1314"/>
                  <a:pt x="720" y="1307"/>
                  <a:pt x="720" y="1299"/>
                </a:cubicBezTo>
                <a:cubicBezTo>
                  <a:pt x="720" y="1291"/>
                  <a:pt x="713" y="1284"/>
                  <a:pt x="705" y="1284"/>
                </a:cubicBezTo>
                <a:close/>
                <a:moveTo>
                  <a:pt x="705" y="1317"/>
                </a:moveTo>
                <a:cubicBezTo>
                  <a:pt x="697" y="1317"/>
                  <a:pt x="690" y="1323"/>
                  <a:pt x="690" y="1332"/>
                </a:cubicBezTo>
                <a:cubicBezTo>
                  <a:pt x="690" y="1340"/>
                  <a:pt x="697" y="1346"/>
                  <a:pt x="705" y="1346"/>
                </a:cubicBezTo>
                <a:cubicBezTo>
                  <a:pt x="713" y="1346"/>
                  <a:pt x="720" y="1340"/>
                  <a:pt x="720" y="1332"/>
                </a:cubicBezTo>
                <a:cubicBezTo>
                  <a:pt x="720" y="1323"/>
                  <a:pt x="713" y="1317"/>
                  <a:pt x="705" y="1317"/>
                </a:cubicBezTo>
                <a:close/>
                <a:moveTo>
                  <a:pt x="705" y="1350"/>
                </a:moveTo>
                <a:cubicBezTo>
                  <a:pt x="697" y="1350"/>
                  <a:pt x="690" y="1356"/>
                  <a:pt x="690" y="1365"/>
                </a:cubicBezTo>
                <a:cubicBezTo>
                  <a:pt x="690" y="1373"/>
                  <a:pt x="697" y="1379"/>
                  <a:pt x="705" y="1379"/>
                </a:cubicBezTo>
                <a:cubicBezTo>
                  <a:pt x="713" y="1379"/>
                  <a:pt x="720" y="1373"/>
                  <a:pt x="720" y="1365"/>
                </a:cubicBezTo>
                <a:cubicBezTo>
                  <a:pt x="720" y="1356"/>
                  <a:pt x="713" y="1350"/>
                  <a:pt x="705" y="1350"/>
                </a:cubicBezTo>
                <a:close/>
                <a:moveTo>
                  <a:pt x="705" y="1383"/>
                </a:moveTo>
                <a:cubicBezTo>
                  <a:pt x="697" y="1383"/>
                  <a:pt x="690" y="1389"/>
                  <a:pt x="690" y="1397"/>
                </a:cubicBezTo>
                <a:cubicBezTo>
                  <a:pt x="690" y="1406"/>
                  <a:pt x="697" y="1412"/>
                  <a:pt x="705" y="1412"/>
                </a:cubicBezTo>
                <a:cubicBezTo>
                  <a:pt x="713" y="1412"/>
                  <a:pt x="720" y="1406"/>
                  <a:pt x="720" y="1397"/>
                </a:cubicBezTo>
                <a:cubicBezTo>
                  <a:pt x="720" y="1389"/>
                  <a:pt x="713" y="1383"/>
                  <a:pt x="705" y="1383"/>
                </a:cubicBezTo>
                <a:close/>
                <a:moveTo>
                  <a:pt x="705" y="1416"/>
                </a:moveTo>
                <a:cubicBezTo>
                  <a:pt x="697" y="1416"/>
                  <a:pt x="690" y="1422"/>
                  <a:pt x="690" y="1430"/>
                </a:cubicBezTo>
                <a:cubicBezTo>
                  <a:pt x="690" y="1439"/>
                  <a:pt x="697" y="1445"/>
                  <a:pt x="705" y="1445"/>
                </a:cubicBezTo>
                <a:cubicBezTo>
                  <a:pt x="713" y="1445"/>
                  <a:pt x="720" y="1439"/>
                  <a:pt x="720" y="1430"/>
                </a:cubicBezTo>
                <a:cubicBezTo>
                  <a:pt x="720" y="1422"/>
                  <a:pt x="713" y="1416"/>
                  <a:pt x="705" y="1416"/>
                </a:cubicBezTo>
                <a:close/>
                <a:moveTo>
                  <a:pt x="738" y="0"/>
                </a:moveTo>
                <a:cubicBezTo>
                  <a:pt x="730" y="0"/>
                  <a:pt x="723" y="7"/>
                  <a:pt x="723" y="15"/>
                </a:cubicBezTo>
                <a:cubicBezTo>
                  <a:pt x="723" y="23"/>
                  <a:pt x="730" y="30"/>
                  <a:pt x="738" y="30"/>
                </a:cubicBezTo>
                <a:cubicBezTo>
                  <a:pt x="746" y="30"/>
                  <a:pt x="753" y="23"/>
                  <a:pt x="753" y="15"/>
                </a:cubicBezTo>
                <a:cubicBezTo>
                  <a:pt x="753" y="7"/>
                  <a:pt x="746" y="0"/>
                  <a:pt x="738" y="0"/>
                </a:cubicBezTo>
                <a:close/>
                <a:moveTo>
                  <a:pt x="738" y="33"/>
                </a:moveTo>
                <a:cubicBezTo>
                  <a:pt x="730" y="33"/>
                  <a:pt x="723" y="40"/>
                  <a:pt x="723" y="48"/>
                </a:cubicBezTo>
                <a:cubicBezTo>
                  <a:pt x="723" y="56"/>
                  <a:pt x="730" y="63"/>
                  <a:pt x="738" y="63"/>
                </a:cubicBezTo>
                <a:cubicBezTo>
                  <a:pt x="746" y="63"/>
                  <a:pt x="753" y="56"/>
                  <a:pt x="753" y="48"/>
                </a:cubicBezTo>
                <a:cubicBezTo>
                  <a:pt x="753" y="40"/>
                  <a:pt x="746" y="33"/>
                  <a:pt x="738" y="33"/>
                </a:cubicBezTo>
                <a:close/>
                <a:moveTo>
                  <a:pt x="738" y="66"/>
                </a:moveTo>
                <a:cubicBezTo>
                  <a:pt x="730" y="66"/>
                  <a:pt x="723" y="72"/>
                  <a:pt x="723" y="81"/>
                </a:cubicBezTo>
                <a:cubicBezTo>
                  <a:pt x="723" y="89"/>
                  <a:pt x="730" y="95"/>
                  <a:pt x="738" y="95"/>
                </a:cubicBezTo>
                <a:cubicBezTo>
                  <a:pt x="746" y="95"/>
                  <a:pt x="753" y="89"/>
                  <a:pt x="753" y="81"/>
                </a:cubicBezTo>
                <a:cubicBezTo>
                  <a:pt x="753" y="72"/>
                  <a:pt x="746" y="66"/>
                  <a:pt x="738" y="66"/>
                </a:cubicBezTo>
                <a:close/>
                <a:moveTo>
                  <a:pt x="738" y="99"/>
                </a:moveTo>
                <a:cubicBezTo>
                  <a:pt x="730" y="99"/>
                  <a:pt x="723" y="105"/>
                  <a:pt x="723" y="114"/>
                </a:cubicBezTo>
                <a:cubicBezTo>
                  <a:pt x="723" y="122"/>
                  <a:pt x="730" y="128"/>
                  <a:pt x="738" y="128"/>
                </a:cubicBezTo>
                <a:cubicBezTo>
                  <a:pt x="746" y="128"/>
                  <a:pt x="753" y="122"/>
                  <a:pt x="753" y="114"/>
                </a:cubicBezTo>
                <a:cubicBezTo>
                  <a:pt x="753" y="105"/>
                  <a:pt x="746" y="99"/>
                  <a:pt x="738" y="99"/>
                </a:cubicBezTo>
                <a:close/>
                <a:moveTo>
                  <a:pt x="738" y="132"/>
                </a:moveTo>
                <a:cubicBezTo>
                  <a:pt x="730" y="132"/>
                  <a:pt x="723" y="138"/>
                  <a:pt x="723" y="147"/>
                </a:cubicBezTo>
                <a:cubicBezTo>
                  <a:pt x="723" y="155"/>
                  <a:pt x="730" y="161"/>
                  <a:pt x="738" y="161"/>
                </a:cubicBezTo>
                <a:cubicBezTo>
                  <a:pt x="746" y="161"/>
                  <a:pt x="753" y="155"/>
                  <a:pt x="753" y="147"/>
                </a:cubicBezTo>
                <a:cubicBezTo>
                  <a:pt x="753" y="138"/>
                  <a:pt x="746" y="132"/>
                  <a:pt x="738" y="132"/>
                </a:cubicBezTo>
                <a:close/>
                <a:moveTo>
                  <a:pt x="738" y="165"/>
                </a:moveTo>
                <a:cubicBezTo>
                  <a:pt x="730" y="165"/>
                  <a:pt x="723" y="171"/>
                  <a:pt x="723" y="179"/>
                </a:cubicBezTo>
                <a:cubicBezTo>
                  <a:pt x="723" y="188"/>
                  <a:pt x="730" y="194"/>
                  <a:pt x="738" y="194"/>
                </a:cubicBezTo>
                <a:cubicBezTo>
                  <a:pt x="746" y="194"/>
                  <a:pt x="753" y="188"/>
                  <a:pt x="753" y="179"/>
                </a:cubicBezTo>
                <a:cubicBezTo>
                  <a:pt x="753" y="171"/>
                  <a:pt x="746" y="165"/>
                  <a:pt x="738" y="165"/>
                </a:cubicBezTo>
                <a:close/>
                <a:moveTo>
                  <a:pt x="738" y="198"/>
                </a:moveTo>
                <a:cubicBezTo>
                  <a:pt x="730" y="198"/>
                  <a:pt x="723" y="204"/>
                  <a:pt x="723" y="212"/>
                </a:cubicBezTo>
                <a:cubicBezTo>
                  <a:pt x="723" y="221"/>
                  <a:pt x="730" y="227"/>
                  <a:pt x="738" y="227"/>
                </a:cubicBezTo>
                <a:cubicBezTo>
                  <a:pt x="746" y="227"/>
                  <a:pt x="753" y="221"/>
                  <a:pt x="753" y="212"/>
                </a:cubicBezTo>
                <a:cubicBezTo>
                  <a:pt x="753" y="204"/>
                  <a:pt x="746" y="198"/>
                  <a:pt x="738" y="198"/>
                </a:cubicBezTo>
                <a:close/>
                <a:moveTo>
                  <a:pt x="738" y="230"/>
                </a:moveTo>
                <a:cubicBezTo>
                  <a:pt x="730" y="230"/>
                  <a:pt x="723" y="237"/>
                  <a:pt x="723" y="245"/>
                </a:cubicBezTo>
                <a:cubicBezTo>
                  <a:pt x="723" y="253"/>
                  <a:pt x="730" y="260"/>
                  <a:pt x="738" y="260"/>
                </a:cubicBezTo>
                <a:cubicBezTo>
                  <a:pt x="746" y="260"/>
                  <a:pt x="753" y="253"/>
                  <a:pt x="753" y="245"/>
                </a:cubicBezTo>
                <a:cubicBezTo>
                  <a:pt x="753" y="237"/>
                  <a:pt x="746" y="230"/>
                  <a:pt x="738" y="230"/>
                </a:cubicBezTo>
                <a:close/>
                <a:moveTo>
                  <a:pt x="738" y="263"/>
                </a:moveTo>
                <a:cubicBezTo>
                  <a:pt x="730" y="263"/>
                  <a:pt x="723" y="270"/>
                  <a:pt x="723" y="278"/>
                </a:cubicBezTo>
                <a:cubicBezTo>
                  <a:pt x="723" y="286"/>
                  <a:pt x="730" y="293"/>
                  <a:pt x="738" y="293"/>
                </a:cubicBezTo>
                <a:cubicBezTo>
                  <a:pt x="746" y="293"/>
                  <a:pt x="753" y="286"/>
                  <a:pt x="753" y="278"/>
                </a:cubicBezTo>
                <a:cubicBezTo>
                  <a:pt x="753" y="270"/>
                  <a:pt x="746" y="263"/>
                  <a:pt x="738" y="263"/>
                </a:cubicBezTo>
                <a:close/>
                <a:moveTo>
                  <a:pt x="738" y="296"/>
                </a:moveTo>
                <a:cubicBezTo>
                  <a:pt x="730" y="296"/>
                  <a:pt x="723" y="303"/>
                  <a:pt x="723" y="311"/>
                </a:cubicBezTo>
                <a:cubicBezTo>
                  <a:pt x="723" y="319"/>
                  <a:pt x="730" y="326"/>
                  <a:pt x="738" y="326"/>
                </a:cubicBezTo>
                <a:cubicBezTo>
                  <a:pt x="746" y="326"/>
                  <a:pt x="753" y="319"/>
                  <a:pt x="753" y="311"/>
                </a:cubicBezTo>
                <a:cubicBezTo>
                  <a:pt x="753" y="303"/>
                  <a:pt x="746" y="296"/>
                  <a:pt x="738" y="296"/>
                </a:cubicBezTo>
                <a:close/>
                <a:moveTo>
                  <a:pt x="738" y="329"/>
                </a:moveTo>
                <a:cubicBezTo>
                  <a:pt x="730" y="329"/>
                  <a:pt x="723" y="336"/>
                  <a:pt x="723" y="344"/>
                </a:cubicBezTo>
                <a:cubicBezTo>
                  <a:pt x="723" y="352"/>
                  <a:pt x="730" y="359"/>
                  <a:pt x="738" y="359"/>
                </a:cubicBezTo>
                <a:cubicBezTo>
                  <a:pt x="746" y="359"/>
                  <a:pt x="753" y="352"/>
                  <a:pt x="753" y="344"/>
                </a:cubicBezTo>
                <a:cubicBezTo>
                  <a:pt x="753" y="336"/>
                  <a:pt x="746" y="329"/>
                  <a:pt x="738" y="329"/>
                </a:cubicBezTo>
                <a:close/>
                <a:moveTo>
                  <a:pt x="738" y="362"/>
                </a:moveTo>
                <a:cubicBezTo>
                  <a:pt x="730" y="362"/>
                  <a:pt x="723" y="369"/>
                  <a:pt x="723" y="377"/>
                </a:cubicBezTo>
                <a:cubicBezTo>
                  <a:pt x="723" y="385"/>
                  <a:pt x="730" y="392"/>
                  <a:pt x="738" y="392"/>
                </a:cubicBezTo>
                <a:cubicBezTo>
                  <a:pt x="746" y="392"/>
                  <a:pt x="753" y="385"/>
                  <a:pt x="753" y="377"/>
                </a:cubicBezTo>
                <a:cubicBezTo>
                  <a:pt x="753" y="369"/>
                  <a:pt x="746" y="362"/>
                  <a:pt x="738" y="362"/>
                </a:cubicBezTo>
                <a:close/>
                <a:moveTo>
                  <a:pt x="738" y="395"/>
                </a:moveTo>
                <a:cubicBezTo>
                  <a:pt x="730" y="395"/>
                  <a:pt x="723" y="402"/>
                  <a:pt x="723" y="410"/>
                </a:cubicBezTo>
                <a:cubicBezTo>
                  <a:pt x="723" y="418"/>
                  <a:pt x="730" y="425"/>
                  <a:pt x="738" y="425"/>
                </a:cubicBezTo>
                <a:cubicBezTo>
                  <a:pt x="746" y="425"/>
                  <a:pt x="753" y="418"/>
                  <a:pt x="753" y="410"/>
                </a:cubicBezTo>
                <a:cubicBezTo>
                  <a:pt x="753" y="402"/>
                  <a:pt x="746" y="395"/>
                  <a:pt x="738" y="395"/>
                </a:cubicBezTo>
                <a:close/>
                <a:moveTo>
                  <a:pt x="738" y="428"/>
                </a:moveTo>
                <a:cubicBezTo>
                  <a:pt x="730" y="428"/>
                  <a:pt x="723" y="435"/>
                  <a:pt x="723" y="443"/>
                </a:cubicBezTo>
                <a:cubicBezTo>
                  <a:pt x="723" y="451"/>
                  <a:pt x="730" y="458"/>
                  <a:pt x="738" y="458"/>
                </a:cubicBezTo>
                <a:cubicBezTo>
                  <a:pt x="746" y="458"/>
                  <a:pt x="753" y="451"/>
                  <a:pt x="753" y="443"/>
                </a:cubicBezTo>
                <a:cubicBezTo>
                  <a:pt x="753" y="435"/>
                  <a:pt x="746" y="428"/>
                  <a:pt x="738" y="428"/>
                </a:cubicBezTo>
                <a:close/>
                <a:moveTo>
                  <a:pt x="738" y="461"/>
                </a:moveTo>
                <a:cubicBezTo>
                  <a:pt x="730" y="461"/>
                  <a:pt x="723" y="468"/>
                  <a:pt x="723" y="476"/>
                </a:cubicBezTo>
                <a:cubicBezTo>
                  <a:pt x="723" y="484"/>
                  <a:pt x="730" y="491"/>
                  <a:pt x="738" y="491"/>
                </a:cubicBezTo>
                <a:cubicBezTo>
                  <a:pt x="746" y="491"/>
                  <a:pt x="753" y="484"/>
                  <a:pt x="753" y="476"/>
                </a:cubicBezTo>
                <a:cubicBezTo>
                  <a:pt x="753" y="468"/>
                  <a:pt x="746" y="461"/>
                  <a:pt x="738" y="461"/>
                </a:cubicBezTo>
                <a:close/>
                <a:moveTo>
                  <a:pt x="738" y="494"/>
                </a:moveTo>
                <a:cubicBezTo>
                  <a:pt x="730" y="494"/>
                  <a:pt x="723" y="500"/>
                  <a:pt x="723" y="509"/>
                </a:cubicBezTo>
                <a:cubicBezTo>
                  <a:pt x="723" y="517"/>
                  <a:pt x="730" y="523"/>
                  <a:pt x="738" y="523"/>
                </a:cubicBezTo>
                <a:cubicBezTo>
                  <a:pt x="746" y="523"/>
                  <a:pt x="753" y="517"/>
                  <a:pt x="753" y="509"/>
                </a:cubicBezTo>
                <a:cubicBezTo>
                  <a:pt x="753" y="500"/>
                  <a:pt x="746" y="494"/>
                  <a:pt x="738" y="494"/>
                </a:cubicBezTo>
                <a:close/>
                <a:moveTo>
                  <a:pt x="738" y="527"/>
                </a:moveTo>
                <a:cubicBezTo>
                  <a:pt x="730" y="527"/>
                  <a:pt x="723" y="533"/>
                  <a:pt x="723" y="542"/>
                </a:cubicBezTo>
                <a:cubicBezTo>
                  <a:pt x="723" y="550"/>
                  <a:pt x="730" y="556"/>
                  <a:pt x="738" y="556"/>
                </a:cubicBezTo>
                <a:cubicBezTo>
                  <a:pt x="746" y="556"/>
                  <a:pt x="753" y="550"/>
                  <a:pt x="753" y="542"/>
                </a:cubicBezTo>
                <a:cubicBezTo>
                  <a:pt x="753" y="533"/>
                  <a:pt x="746" y="527"/>
                  <a:pt x="738" y="527"/>
                </a:cubicBezTo>
                <a:close/>
                <a:moveTo>
                  <a:pt x="738" y="560"/>
                </a:moveTo>
                <a:cubicBezTo>
                  <a:pt x="730" y="560"/>
                  <a:pt x="723" y="566"/>
                  <a:pt x="723" y="574"/>
                </a:cubicBezTo>
                <a:cubicBezTo>
                  <a:pt x="723" y="583"/>
                  <a:pt x="730" y="589"/>
                  <a:pt x="738" y="589"/>
                </a:cubicBezTo>
                <a:cubicBezTo>
                  <a:pt x="746" y="589"/>
                  <a:pt x="753" y="583"/>
                  <a:pt x="753" y="574"/>
                </a:cubicBezTo>
                <a:cubicBezTo>
                  <a:pt x="753" y="566"/>
                  <a:pt x="746" y="560"/>
                  <a:pt x="738" y="560"/>
                </a:cubicBezTo>
                <a:close/>
                <a:moveTo>
                  <a:pt x="738" y="593"/>
                </a:moveTo>
                <a:cubicBezTo>
                  <a:pt x="730" y="593"/>
                  <a:pt x="723" y="599"/>
                  <a:pt x="723" y="607"/>
                </a:cubicBezTo>
                <a:cubicBezTo>
                  <a:pt x="723" y="616"/>
                  <a:pt x="730" y="622"/>
                  <a:pt x="738" y="622"/>
                </a:cubicBezTo>
                <a:cubicBezTo>
                  <a:pt x="746" y="622"/>
                  <a:pt x="753" y="616"/>
                  <a:pt x="753" y="607"/>
                </a:cubicBezTo>
                <a:cubicBezTo>
                  <a:pt x="753" y="599"/>
                  <a:pt x="746" y="593"/>
                  <a:pt x="738" y="593"/>
                </a:cubicBezTo>
                <a:close/>
                <a:moveTo>
                  <a:pt x="738" y="625"/>
                </a:moveTo>
                <a:cubicBezTo>
                  <a:pt x="730" y="625"/>
                  <a:pt x="723" y="632"/>
                  <a:pt x="723" y="640"/>
                </a:cubicBezTo>
                <a:cubicBezTo>
                  <a:pt x="723" y="648"/>
                  <a:pt x="730" y="655"/>
                  <a:pt x="738" y="655"/>
                </a:cubicBezTo>
                <a:cubicBezTo>
                  <a:pt x="746" y="655"/>
                  <a:pt x="753" y="648"/>
                  <a:pt x="753" y="640"/>
                </a:cubicBezTo>
                <a:cubicBezTo>
                  <a:pt x="753" y="632"/>
                  <a:pt x="746" y="625"/>
                  <a:pt x="738" y="625"/>
                </a:cubicBezTo>
                <a:close/>
                <a:moveTo>
                  <a:pt x="738" y="658"/>
                </a:moveTo>
                <a:cubicBezTo>
                  <a:pt x="730" y="658"/>
                  <a:pt x="723" y="665"/>
                  <a:pt x="723" y="673"/>
                </a:cubicBezTo>
                <a:cubicBezTo>
                  <a:pt x="723" y="681"/>
                  <a:pt x="730" y="688"/>
                  <a:pt x="738" y="688"/>
                </a:cubicBezTo>
                <a:cubicBezTo>
                  <a:pt x="746" y="688"/>
                  <a:pt x="753" y="681"/>
                  <a:pt x="753" y="673"/>
                </a:cubicBezTo>
                <a:cubicBezTo>
                  <a:pt x="753" y="665"/>
                  <a:pt x="746" y="658"/>
                  <a:pt x="738" y="658"/>
                </a:cubicBezTo>
                <a:close/>
                <a:moveTo>
                  <a:pt x="738" y="691"/>
                </a:moveTo>
                <a:cubicBezTo>
                  <a:pt x="730" y="691"/>
                  <a:pt x="723" y="698"/>
                  <a:pt x="723" y="706"/>
                </a:cubicBezTo>
                <a:cubicBezTo>
                  <a:pt x="723" y="714"/>
                  <a:pt x="730" y="721"/>
                  <a:pt x="738" y="721"/>
                </a:cubicBezTo>
                <a:cubicBezTo>
                  <a:pt x="746" y="721"/>
                  <a:pt x="753" y="714"/>
                  <a:pt x="753" y="706"/>
                </a:cubicBezTo>
                <a:cubicBezTo>
                  <a:pt x="753" y="698"/>
                  <a:pt x="746" y="691"/>
                  <a:pt x="738" y="691"/>
                </a:cubicBezTo>
                <a:close/>
                <a:moveTo>
                  <a:pt x="738" y="724"/>
                </a:moveTo>
                <a:cubicBezTo>
                  <a:pt x="730" y="724"/>
                  <a:pt x="723" y="731"/>
                  <a:pt x="723" y="739"/>
                </a:cubicBezTo>
                <a:cubicBezTo>
                  <a:pt x="723" y="747"/>
                  <a:pt x="730" y="754"/>
                  <a:pt x="738" y="754"/>
                </a:cubicBezTo>
                <a:cubicBezTo>
                  <a:pt x="746" y="754"/>
                  <a:pt x="753" y="747"/>
                  <a:pt x="753" y="739"/>
                </a:cubicBezTo>
                <a:cubicBezTo>
                  <a:pt x="753" y="731"/>
                  <a:pt x="746" y="724"/>
                  <a:pt x="738" y="724"/>
                </a:cubicBezTo>
                <a:close/>
                <a:moveTo>
                  <a:pt x="738" y="757"/>
                </a:moveTo>
                <a:cubicBezTo>
                  <a:pt x="730" y="757"/>
                  <a:pt x="723" y="764"/>
                  <a:pt x="723" y="772"/>
                </a:cubicBezTo>
                <a:cubicBezTo>
                  <a:pt x="723" y="780"/>
                  <a:pt x="730" y="787"/>
                  <a:pt x="738" y="787"/>
                </a:cubicBezTo>
                <a:cubicBezTo>
                  <a:pt x="746" y="787"/>
                  <a:pt x="753" y="780"/>
                  <a:pt x="753" y="772"/>
                </a:cubicBezTo>
                <a:cubicBezTo>
                  <a:pt x="753" y="764"/>
                  <a:pt x="746" y="757"/>
                  <a:pt x="738" y="757"/>
                </a:cubicBezTo>
                <a:close/>
                <a:moveTo>
                  <a:pt x="738" y="790"/>
                </a:moveTo>
                <a:cubicBezTo>
                  <a:pt x="730" y="790"/>
                  <a:pt x="723" y="797"/>
                  <a:pt x="723" y="805"/>
                </a:cubicBezTo>
                <a:cubicBezTo>
                  <a:pt x="723" y="813"/>
                  <a:pt x="730" y="820"/>
                  <a:pt x="738" y="820"/>
                </a:cubicBezTo>
                <a:cubicBezTo>
                  <a:pt x="746" y="820"/>
                  <a:pt x="753" y="813"/>
                  <a:pt x="753" y="805"/>
                </a:cubicBezTo>
                <a:cubicBezTo>
                  <a:pt x="753" y="797"/>
                  <a:pt x="746" y="790"/>
                  <a:pt x="738" y="790"/>
                </a:cubicBezTo>
                <a:close/>
                <a:moveTo>
                  <a:pt x="738" y="823"/>
                </a:moveTo>
                <a:cubicBezTo>
                  <a:pt x="730" y="823"/>
                  <a:pt x="723" y="830"/>
                  <a:pt x="723" y="838"/>
                </a:cubicBezTo>
                <a:cubicBezTo>
                  <a:pt x="723" y="846"/>
                  <a:pt x="730" y="853"/>
                  <a:pt x="738" y="853"/>
                </a:cubicBezTo>
                <a:cubicBezTo>
                  <a:pt x="746" y="853"/>
                  <a:pt x="753" y="846"/>
                  <a:pt x="753" y="838"/>
                </a:cubicBezTo>
                <a:cubicBezTo>
                  <a:pt x="753" y="830"/>
                  <a:pt x="746" y="823"/>
                  <a:pt x="738" y="823"/>
                </a:cubicBezTo>
                <a:close/>
                <a:moveTo>
                  <a:pt x="738" y="856"/>
                </a:moveTo>
                <a:cubicBezTo>
                  <a:pt x="730" y="856"/>
                  <a:pt x="723" y="863"/>
                  <a:pt x="723" y="871"/>
                </a:cubicBezTo>
                <a:cubicBezTo>
                  <a:pt x="723" y="879"/>
                  <a:pt x="730" y="886"/>
                  <a:pt x="738" y="886"/>
                </a:cubicBezTo>
                <a:cubicBezTo>
                  <a:pt x="746" y="886"/>
                  <a:pt x="753" y="879"/>
                  <a:pt x="753" y="871"/>
                </a:cubicBezTo>
                <a:cubicBezTo>
                  <a:pt x="753" y="863"/>
                  <a:pt x="746" y="856"/>
                  <a:pt x="738" y="856"/>
                </a:cubicBezTo>
                <a:close/>
                <a:moveTo>
                  <a:pt x="738" y="889"/>
                </a:moveTo>
                <a:cubicBezTo>
                  <a:pt x="730" y="889"/>
                  <a:pt x="723" y="895"/>
                  <a:pt x="723" y="904"/>
                </a:cubicBezTo>
                <a:cubicBezTo>
                  <a:pt x="723" y="912"/>
                  <a:pt x="730" y="918"/>
                  <a:pt x="738" y="918"/>
                </a:cubicBezTo>
                <a:cubicBezTo>
                  <a:pt x="746" y="918"/>
                  <a:pt x="753" y="912"/>
                  <a:pt x="753" y="904"/>
                </a:cubicBezTo>
                <a:cubicBezTo>
                  <a:pt x="753" y="895"/>
                  <a:pt x="746" y="889"/>
                  <a:pt x="738" y="889"/>
                </a:cubicBezTo>
                <a:close/>
                <a:moveTo>
                  <a:pt x="738" y="922"/>
                </a:moveTo>
                <a:cubicBezTo>
                  <a:pt x="730" y="922"/>
                  <a:pt x="723" y="928"/>
                  <a:pt x="723" y="937"/>
                </a:cubicBezTo>
                <a:cubicBezTo>
                  <a:pt x="723" y="945"/>
                  <a:pt x="730" y="951"/>
                  <a:pt x="738" y="951"/>
                </a:cubicBezTo>
                <a:cubicBezTo>
                  <a:pt x="746" y="951"/>
                  <a:pt x="753" y="945"/>
                  <a:pt x="753" y="937"/>
                </a:cubicBezTo>
                <a:cubicBezTo>
                  <a:pt x="753" y="928"/>
                  <a:pt x="746" y="922"/>
                  <a:pt x="738" y="922"/>
                </a:cubicBezTo>
                <a:close/>
                <a:moveTo>
                  <a:pt x="738" y="955"/>
                </a:moveTo>
                <a:cubicBezTo>
                  <a:pt x="730" y="955"/>
                  <a:pt x="723" y="961"/>
                  <a:pt x="723" y="970"/>
                </a:cubicBezTo>
                <a:cubicBezTo>
                  <a:pt x="723" y="978"/>
                  <a:pt x="730" y="984"/>
                  <a:pt x="738" y="984"/>
                </a:cubicBezTo>
                <a:cubicBezTo>
                  <a:pt x="746" y="984"/>
                  <a:pt x="753" y="978"/>
                  <a:pt x="753" y="970"/>
                </a:cubicBezTo>
                <a:cubicBezTo>
                  <a:pt x="753" y="961"/>
                  <a:pt x="746" y="955"/>
                  <a:pt x="738" y="955"/>
                </a:cubicBezTo>
                <a:close/>
                <a:moveTo>
                  <a:pt x="738" y="988"/>
                </a:moveTo>
                <a:cubicBezTo>
                  <a:pt x="730" y="988"/>
                  <a:pt x="723" y="994"/>
                  <a:pt x="723" y="1002"/>
                </a:cubicBezTo>
                <a:cubicBezTo>
                  <a:pt x="723" y="1011"/>
                  <a:pt x="730" y="1017"/>
                  <a:pt x="738" y="1017"/>
                </a:cubicBezTo>
                <a:cubicBezTo>
                  <a:pt x="746" y="1017"/>
                  <a:pt x="753" y="1011"/>
                  <a:pt x="753" y="1002"/>
                </a:cubicBezTo>
                <a:cubicBezTo>
                  <a:pt x="753" y="994"/>
                  <a:pt x="746" y="988"/>
                  <a:pt x="738" y="988"/>
                </a:cubicBezTo>
                <a:close/>
                <a:moveTo>
                  <a:pt x="738" y="1021"/>
                </a:moveTo>
                <a:cubicBezTo>
                  <a:pt x="730" y="1021"/>
                  <a:pt x="723" y="1027"/>
                  <a:pt x="723" y="1035"/>
                </a:cubicBezTo>
                <a:cubicBezTo>
                  <a:pt x="723" y="1044"/>
                  <a:pt x="730" y="1050"/>
                  <a:pt x="738" y="1050"/>
                </a:cubicBezTo>
                <a:cubicBezTo>
                  <a:pt x="746" y="1050"/>
                  <a:pt x="753" y="1044"/>
                  <a:pt x="753" y="1035"/>
                </a:cubicBezTo>
                <a:cubicBezTo>
                  <a:pt x="753" y="1027"/>
                  <a:pt x="746" y="1021"/>
                  <a:pt x="738" y="1021"/>
                </a:cubicBezTo>
                <a:close/>
                <a:moveTo>
                  <a:pt x="738" y="1053"/>
                </a:moveTo>
                <a:cubicBezTo>
                  <a:pt x="730" y="1053"/>
                  <a:pt x="723" y="1060"/>
                  <a:pt x="723" y="1068"/>
                </a:cubicBezTo>
                <a:cubicBezTo>
                  <a:pt x="723" y="1076"/>
                  <a:pt x="730" y="1083"/>
                  <a:pt x="738" y="1083"/>
                </a:cubicBezTo>
                <a:cubicBezTo>
                  <a:pt x="746" y="1083"/>
                  <a:pt x="753" y="1076"/>
                  <a:pt x="753" y="1068"/>
                </a:cubicBezTo>
                <a:cubicBezTo>
                  <a:pt x="753" y="1060"/>
                  <a:pt x="746" y="1053"/>
                  <a:pt x="738" y="1053"/>
                </a:cubicBezTo>
                <a:close/>
                <a:moveTo>
                  <a:pt x="738" y="1086"/>
                </a:moveTo>
                <a:cubicBezTo>
                  <a:pt x="730" y="1086"/>
                  <a:pt x="723" y="1093"/>
                  <a:pt x="723" y="1101"/>
                </a:cubicBezTo>
                <a:cubicBezTo>
                  <a:pt x="723" y="1109"/>
                  <a:pt x="730" y="1116"/>
                  <a:pt x="738" y="1116"/>
                </a:cubicBezTo>
                <a:cubicBezTo>
                  <a:pt x="746" y="1116"/>
                  <a:pt x="753" y="1109"/>
                  <a:pt x="753" y="1101"/>
                </a:cubicBezTo>
                <a:cubicBezTo>
                  <a:pt x="753" y="1093"/>
                  <a:pt x="746" y="1086"/>
                  <a:pt x="738" y="1086"/>
                </a:cubicBezTo>
                <a:close/>
                <a:moveTo>
                  <a:pt x="738" y="1119"/>
                </a:moveTo>
                <a:cubicBezTo>
                  <a:pt x="730" y="1119"/>
                  <a:pt x="723" y="1126"/>
                  <a:pt x="723" y="1134"/>
                </a:cubicBezTo>
                <a:cubicBezTo>
                  <a:pt x="723" y="1142"/>
                  <a:pt x="730" y="1149"/>
                  <a:pt x="738" y="1149"/>
                </a:cubicBezTo>
                <a:cubicBezTo>
                  <a:pt x="746" y="1149"/>
                  <a:pt x="753" y="1142"/>
                  <a:pt x="753" y="1134"/>
                </a:cubicBezTo>
                <a:cubicBezTo>
                  <a:pt x="753" y="1126"/>
                  <a:pt x="746" y="1119"/>
                  <a:pt x="738" y="1119"/>
                </a:cubicBezTo>
                <a:close/>
                <a:moveTo>
                  <a:pt x="738" y="1152"/>
                </a:moveTo>
                <a:cubicBezTo>
                  <a:pt x="730" y="1152"/>
                  <a:pt x="723" y="1159"/>
                  <a:pt x="723" y="1167"/>
                </a:cubicBezTo>
                <a:cubicBezTo>
                  <a:pt x="723" y="1175"/>
                  <a:pt x="730" y="1182"/>
                  <a:pt x="738" y="1182"/>
                </a:cubicBezTo>
                <a:cubicBezTo>
                  <a:pt x="746" y="1182"/>
                  <a:pt x="753" y="1175"/>
                  <a:pt x="753" y="1167"/>
                </a:cubicBezTo>
                <a:cubicBezTo>
                  <a:pt x="753" y="1159"/>
                  <a:pt x="746" y="1152"/>
                  <a:pt x="738" y="1152"/>
                </a:cubicBezTo>
                <a:close/>
                <a:moveTo>
                  <a:pt x="738" y="1185"/>
                </a:moveTo>
                <a:cubicBezTo>
                  <a:pt x="730" y="1185"/>
                  <a:pt x="723" y="1192"/>
                  <a:pt x="723" y="1200"/>
                </a:cubicBezTo>
                <a:cubicBezTo>
                  <a:pt x="723" y="1208"/>
                  <a:pt x="730" y="1215"/>
                  <a:pt x="738" y="1215"/>
                </a:cubicBezTo>
                <a:cubicBezTo>
                  <a:pt x="746" y="1215"/>
                  <a:pt x="753" y="1208"/>
                  <a:pt x="753" y="1200"/>
                </a:cubicBezTo>
                <a:cubicBezTo>
                  <a:pt x="753" y="1192"/>
                  <a:pt x="746" y="1185"/>
                  <a:pt x="738" y="1185"/>
                </a:cubicBezTo>
                <a:close/>
                <a:moveTo>
                  <a:pt x="738" y="1218"/>
                </a:moveTo>
                <a:cubicBezTo>
                  <a:pt x="730" y="1218"/>
                  <a:pt x="723" y="1225"/>
                  <a:pt x="723" y="1233"/>
                </a:cubicBezTo>
                <a:cubicBezTo>
                  <a:pt x="723" y="1241"/>
                  <a:pt x="730" y="1248"/>
                  <a:pt x="738" y="1248"/>
                </a:cubicBezTo>
                <a:cubicBezTo>
                  <a:pt x="746" y="1248"/>
                  <a:pt x="753" y="1241"/>
                  <a:pt x="753" y="1233"/>
                </a:cubicBezTo>
                <a:cubicBezTo>
                  <a:pt x="753" y="1225"/>
                  <a:pt x="746" y="1218"/>
                  <a:pt x="738" y="1218"/>
                </a:cubicBezTo>
                <a:close/>
                <a:moveTo>
                  <a:pt x="738" y="1251"/>
                </a:moveTo>
                <a:cubicBezTo>
                  <a:pt x="730" y="1251"/>
                  <a:pt x="723" y="1258"/>
                  <a:pt x="723" y="1266"/>
                </a:cubicBezTo>
                <a:cubicBezTo>
                  <a:pt x="723" y="1274"/>
                  <a:pt x="730" y="1281"/>
                  <a:pt x="738" y="1281"/>
                </a:cubicBezTo>
                <a:cubicBezTo>
                  <a:pt x="746" y="1281"/>
                  <a:pt x="753" y="1274"/>
                  <a:pt x="753" y="1266"/>
                </a:cubicBezTo>
                <a:cubicBezTo>
                  <a:pt x="753" y="1258"/>
                  <a:pt x="746" y="1251"/>
                  <a:pt x="738" y="1251"/>
                </a:cubicBezTo>
                <a:close/>
                <a:moveTo>
                  <a:pt x="738" y="1284"/>
                </a:moveTo>
                <a:cubicBezTo>
                  <a:pt x="730" y="1284"/>
                  <a:pt x="723" y="1291"/>
                  <a:pt x="723" y="1299"/>
                </a:cubicBezTo>
                <a:cubicBezTo>
                  <a:pt x="723" y="1307"/>
                  <a:pt x="730" y="1314"/>
                  <a:pt x="738" y="1314"/>
                </a:cubicBezTo>
                <a:cubicBezTo>
                  <a:pt x="746" y="1314"/>
                  <a:pt x="753" y="1307"/>
                  <a:pt x="753" y="1299"/>
                </a:cubicBezTo>
                <a:cubicBezTo>
                  <a:pt x="753" y="1291"/>
                  <a:pt x="746" y="1284"/>
                  <a:pt x="738" y="1284"/>
                </a:cubicBezTo>
                <a:close/>
                <a:moveTo>
                  <a:pt x="738" y="1317"/>
                </a:moveTo>
                <a:cubicBezTo>
                  <a:pt x="730" y="1317"/>
                  <a:pt x="723" y="1323"/>
                  <a:pt x="723" y="1332"/>
                </a:cubicBezTo>
                <a:cubicBezTo>
                  <a:pt x="723" y="1340"/>
                  <a:pt x="730" y="1346"/>
                  <a:pt x="738" y="1346"/>
                </a:cubicBezTo>
                <a:cubicBezTo>
                  <a:pt x="746" y="1346"/>
                  <a:pt x="753" y="1340"/>
                  <a:pt x="753" y="1332"/>
                </a:cubicBezTo>
                <a:cubicBezTo>
                  <a:pt x="753" y="1323"/>
                  <a:pt x="746" y="1317"/>
                  <a:pt x="738" y="1317"/>
                </a:cubicBezTo>
                <a:close/>
                <a:moveTo>
                  <a:pt x="738" y="1350"/>
                </a:moveTo>
                <a:cubicBezTo>
                  <a:pt x="730" y="1350"/>
                  <a:pt x="723" y="1356"/>
                  <a:pt x="723" y="1365"/>
                </a:cubicBezTo>
                <a:cubicBezTo>
                  <a:pt x="723" y="1373"/>
                  <a:pt x="730" y="1379"/>
                  <a:pt x="738" y="1379"/>
                </a:cubicBezTo>
                <a:cubicBezTo>
                  <a:pt x="746" y="1379"/>
                  <a:pt x="753" y="1373"/>
                  <a:pt x="753" y="1365"/>
                </a:cubicBezTo>
                <a:cubicBezTo>
                  <a:pt x="753" y="1356"/>
                  <a:pt x="746" y="1350"/>
                  <a:pt x="738" y="1350"/>
                </a:cubicBezTo>
                <a:close/>
                <a:moveTo>
                  <a:pt x="738" y="1383"/>
                </a:moveTo>
                <a:cubicBezTo>
                  <a:pt x="730" y="1383"/>
                  <a:pt x="723" y="1389"/>
                  <a:pt x="723" y="1397"/>
                </a:cubicBezTo>
                <a:cubicBezTo>
                  <a:pt x="723" y="1406"/>
                  <a:pt x="730" y="1412"/>
                  <a:pt x="738" y="1412"/>
                </a:cubicBezTo>
                <a:cubicBezTo>
                  <a:pt x="746" y="1412"/>
                  <a:pt x="753" y="1406"/>
                  <a:pt x="753" y="1397"/>
                </a:cubicBezTo>
                <a:cubicBezTo>
                  <a:pt x="753" y="1389"/>
                  <a:pt x="746" y="1383"/>
                  <a:pt x="738" y="1383"/>
                </a:cubicBezTo>
                <a:close/>
                <a:moveTo>
                  <a:pt x="738" y="1416"/>
                </a:moveTo>
                <a:cubicBezTo>
                  <a:pt x="730" y="1416"/>
                  <a:pt x="723" y="1422"/>
                  <a:pt x="723" y="1430"/>
                </a:cubicBezTo>
                <a:cubicBezTo>
                  <a:pt x="723" y="1439"/>
                  <a:pt x="730" y="1445"/>
                  <a:pt x="738" y="1445"/>
                </a:cubicBezTo>
                <a:cubicBezTo>
                  <a:pt x="746" y="1445"/>
                  <a:pt x="753" y="1439"/>
                  <a:pt x="753" y="1430"/>
                </a:cubicBezTo>
                <a:cubicBezTo>
                  <a:pt x="753" y="1422"/>
                  <a:pt x="746" y="1416"/>
                  <a:pt x="738" y="1416"/>
                </a:cubicBezTo>
                <a:close/>
                <a:moveTo>
                  <a:pt x="771" y="0"/>
                </a:moveTo>
                <a:cubicBezTo>
                  <a:pt x="762" y="0"/>
                  <a:pt x="756" y="7"/>
                  <a:pt x="756" y="15"/>
                </a:cubicBezTo>
                <a:cubicBezTo>
                  <a:pt x="756" y="23"/>
                  <a:pt x="762" y="30"/>
                  <a:pt x="771" y="30"/>
                </a:cubicBezTo>
                <a:cubicBezTo>
                  <a:pt x="779" y="30"/>
                  <a:pt x="785" y="23"/>
                  <a:pt x="785" y="15"/>
                </a:cubicBezTo>
                <a:cubicBezTo>
                  <a:pt x="785" y="7"/>
                  <a:pt x="779" y="0"/>
                  <a:pt x="771" y="0"/>
                </a:cubicBezTo>
                <a:close/>
                <a:moveTo>
                  <a:pt x="771" y="33"/>
                </a:moveTo>
                <a:cubicBezTo>
                  <a:pt x="762" y="33"/>
                  <a:pt x="756" y="40"/>
                  <a:pt x="756" y="48"/>
                </a:cubicBezTo>
                <a:cubicBezTo>
                  <a:pt x="756" y="56"/>
                  <a:pt x="762" y="63"/>
                  <a:pt x="771" y="63"/>
                </a:cubicBezTo>
                <a:cubicBezTo>
                  <a:pt x="779" y="63"/>
                  <a:pt x="785" y="56"/>
                  <a:pt x="785" y="48"/>
                </a:cubicBezTo>
                <a:cubicBezTo>
                  <a:pt x="785" y="40"/>
                  <a:pt x="779" y="33"/>
                  <a:pt x="771" y="33"/>
                </a:cubicBezTo>
                <a:close/>
                <a:moveTo>
                  <a:pt x="771" y="66"/>
                </a:moveTo>
                <a:cubicBezTo>
                  <a:pt x="762" y="66"/>
                  <a:pt x="756" y="72"/>
                  <a:pt x="756" y="81"/>
                </a:cubicBezTo>
                <a:cubicBezTo>
                  <a:pt x="756" y="89"/>
                  <a:pt x="762" y="95"/>
                  <a:pt x="771" y="95"/>
                </a:cubicBezTo>
                <a:cubicBezTo>
                  <a:pt x="779" y="95"/>
                  <a:pt x="785" y="89"/>
                  <a:pt x="785" y="81"/>
                </a:cubicBezTo>
                <a:cubicBezTo>
                  <a:pt x="785" y="72"/>
                  <a:pt x="779" y="66"/>
                  <a:pt x="771" y="66"/>
                </a:cubicBezTo>
                <a:close/>
                <a:moveTo>
                  <a:pt x="771" y="99"/>
                </a:moveTo>
                <a:cubicBezTo>
                  <a:pt x="762" y="99"/>
                  <a:pt x="756" y="105"/>
                  <a:pt x="756" y="114"/>
                </a:cubicBezTo>
                <a:cubicBezTo>
                  <a:pt x="756" y="122"/>
                  <a:pt x="762" y="128"/>
                  <a:pt x="771" y="128"/>
                </a:cubicBezTo>
                <a:cubicBezTo>
                  <a:pt x="779" y="128"/>
                  <a:pt x="785" y="122"/>
                  <a:pt x="785" y="114"/>
                </a:cubicBezTo>
                <a:cubicBezTo>
                  <a:pt x="785" y="105"/>
                  <a:pt x="779" y="99"/>
                  <a:pt x="771" y="99"/>
                </a:cubicBezTo>
                <a:close/>
                <a:moveTo>
                  <a:pt x="771" y="132"/>
                </a:moveTo>
                <a:cubicBezTo>
                  <a:pt x="762" y="132"/>
                  <a:pt x="756" y="138"/>
                  <a:pt x="756" y="147"/>
                </a:cubicBezTo>
                <a:cubicBezTo>
                  <a:pt x="756" y="155"/>
                  <a:pt x="762" y="161"/>
                  <a:pt x="771" y="161"/>
                </a:cubicBezTo>
                <a:cubicBezTo>
                  <a:pt x="779" y="161"/>
                  <a:pt x="785" y="155"/>
                  <a:pt x="785" y="147"/>
                </a:cubicBezTo>
                <a:cubicBezTo>
                  <a:pt x="785" y="138"/>
                  <a:pt x="779" y="132"/>
                  <a:pt x="771" y="132"/>
                </a:cubicBezTo>
                <a:close/>
                <a:moveTo>
                  <a:pt x="771" y="165"/>
                </a:moveTo>
                <a:cubicBezTo>
                  <a:pt x="762" y="165"/>
                  <a:pt x="756" y="171"/>
                  <a:pt x="756" y="179"/>
                </a:cubicBezTo>
                <a:cubicBezTo>
                  <a:pt x="756" y="188"/>
                  <a:pt x="762" y="194"/>
                  <a:pt x="771" y="194"/>
                </a:cubicBezTo>
                <a:cubicBezTo>
                  <a:pt x="779" y="194"/>
                  <a:pt x="785" y="188"/>
                  <a:pt x="785" y="179"/>
                </a:cubicBezTo>
                <a:cubicBezTo>
                  <a:pt x="785" y="171"/>
                  <a:pt x="779" y="165"/>
                  <a:pt x="771" y="165"/>
                </a:cubicBezTo>
                <a:close/>
                <a:moveTo>
                  <a:pt x="771" y="198"/>
                </a:moveTo>
                <a:cubicBezTo>
                  <a:pt x="762" y="198"/>
                  <a:pt x="756" y="204"/>
                  <a:pt x="756" y="212"/>
                </a:cubicBezTo>
                <a:cubicBezTo>
                  <a:pt x="756" y="221"/>
                  <a:pt x="762" y="227"/>
                  <a:pt x="771" y="227"/>
                </a:cubicBezTo>
                <a:cubicBezTo>
                  <a:pt x="779" y="227"/>
                  <a:pt x="785" y="221"/>
                  <a:pt x="785" y="212"/>
                </a:cubicBezTo>
                <a:cubicBezTo>
                  <a:pt x="785" y="204"/>
                  <a:pt x="779" y="198"/>
                  <a:pt x="771" y="198"/>
                </a:cubicBezTo>
                <a:close/>
                <a:moveTo>
                  <a:pt x="771" y="230"/>
                </a:moveTo>
                <a:cubicBezTo>
                  <a:pt x="762" y="230"/>
                  <a:pt x="756" y="237"/>
                  <a:pt x="756" y="245"/>
                </a:cubicBezTo>
                <a:cubicBezTo>
                  <a:pt x="756" y="253"/>
                  <a:pt x="762" y="260"/>
                  <a:pt x="771" y="260"/>
                </a:cubicBezTo>
                <a:cubicBezTo>
                  <a:pt x="779" y="260"/>
                  <a:pt x="785" y="253"/>
                  <a:pt x="785" y="245"/>
                </a:cubicBezTo>
                <a:cubicBezTo>
                  <a:pt x="785" y="237"/>
                  <a:pt x="779" y="230"/>
                  <a:pt x="771" y="230"/>
                </a:cubicBezTo>
                <a:close/>
                <a:moveTo>
                  <a:pt x="771" y="263"/>
                </a:moveTo>
                <a:cubicBezTo>
                  <a:pt x="762" y="263"/>
                  <a:pt x="756" y="270"/>
                  <a:pt x="756" y="278"/>
                </a:cubicBezTo>
                <a:cubicBezTo>
                  <a:pt x="756" y="286"/>
                  <a:pt x="762" y="293"/>
                  <a:pt x="771" y="293"/>
                </a:cubicBezTo>
                <a:cubicBezTo>
                  <a:pt x="779" y="293"/>
                  <a:pt x="785" y="286"/>
                  <a:pt x="785" y="278"/>
                </a:cubicBezTo>
                <a:cubicBezTo>
                  <a:pt x="785" y="270"/>
                  <a:pt x="779" y="263"/>
                  <a:pt x="771" y="263"/>
                </a:cubicBezTo>
                <a:close/>
                <a:moveTo>
                  <a:pt x="771" y="296"/>
                </a:moveTo>
                <a:cubicBezTo>
                  <a:pt x="762" y="296"/>
                  <a:pt x="756" y="303"/>
                  <a:pt x="756" y="311"/>
                </a:cubicBezTo>
                <a:cubicBezTo>
                  <a:pt x="756" y="319"/>
                  <a:pt x="762" y="326"/>
                  <a:pt x="771" y="326"/>
                </a:cubicBezTo>
                <a:cubicBezTo>
                  <a:pt x="779" y="326"/>
                  <a:pt x="785" y="319"/>
                  <a:pt x="785" y="311"/>
                </a:cubicBezTo>
                <a:cubicBezTo>
                  <a:pt x="785" y="303"/>
                  <a:pt x="779" y="296"/>
                  <a:pt x="771" y="296"/>
                </a:cubicBezTo>
                <a:close/>
                <a:moveTo>
                  <a:pt x="771" y="329"/>
                </a:moveTo>
                <a:cubicBezTo>
                  <a:pt x="762" y="329"/>
                  <a:pt x="756" y="336"/>
                  <a:pt x="756" y="344"/>
                </a:cubicBezTo>
                <a:cubicBezTo>
                  <a:pt x="756" y="352"/>
                  <a:pt x="762" y="359"/>
                  <a:pt x="771" y="359"/>
                </a:cubicBezTo>
                <a:cubicBezTo>
                  <a:pt x="779" y="359"/>
                  <a:pt x="785" y="352"/>
                  <a:pt x="785" y="344"/>
                </a:cubicBezTo>
                <a:cubicBezTo>
                  <a:pt x="785" y="336"/>
                  <a:pt x="779" y="329"/>
                  <a:pt x="771" y="329"/>
                </a:cubicBezTo>
                <a:close/>
                <a:moveTo>
                  <a:pt x="771" y="362"/>
                </a:moveTo>
                <a:cubicBezTo>
                  <a:pt x="762" y="362"/>
                  <a:pt x="756" y="369"/>
                  <a:pt x="756" y="377"/>
                </a:cubicBezTo>
                <a:cubicBezTo>
                  <a:pt x="756" y="385"/>
                  <a:pt x="762" y="392"/>
                  <a:pt x="771" y="392"/>
                </a:cubicBezTo>
                <a:cubicBezTo>
                  <a:pt x="779" y="392"/>
                  <a:pt x="785" y="385"/>
                  <a:pt x="785" y="377"/>
                </a:cubicBezTo>
                <a:cubicBezTo>
                  <a:pt x="785" y="369"/>
                  <a:pt x="779" y="362"/>
                  <a:pt x="771" y="362"/>
                </a:cubicBezTo>
                <a:close/>
                <a:moveTo>
                  <a:pt x="771" y="395"/>
                </a:moveTo>
                <a:cubicBezTo>
                  <a:pt x="762" y="395"/>
                  <a:pt x="756" y="402"/>
                  <a:pt x="756" y="410"/>
                </a:cubicBezTo>
                <a:cubicBezTo>
                  <a:pt x="756" y="418"/>
                  <a:pt x="762" y="425"/>
                  <a:pt x="771" y="425"/>
                </a:cubicBezTo>
                <a:cubicBezTo>
                  <a:pt x="779" y="425"/>
                  <a:pt x="785" y="418"/>
                  <a:pt x="785" y="410"/>
                </a:cubicBezTo>
                <a:cubicBezTo>
                  <a:pt x="785" y="402"/>
                  <a:pt x="779" y="395"/>
                  <a:pt x="771" y="395"/>
                </a:cubicBezTo>
                <a:close/>
                <a:moveTo>
                  <a:pt x="771" y="428"/>
                </a:moveTo>
                <a:cubicBezTo>
                  <a:pt x="762" y="428"/>
                  <a:pt x="756" y="435"/>
                  <a:pt x="756" y="443"/>
                </a:cubicBezTo>
                <a:cubicBezTo>
                  <a:pt x="756" y="451"/>
                  <a:pt x="762" y="458"/>
                  <a:pt x="771" y="458"/>
                </a:cubicBezTo>
                <a:cubicBezTo>
                  <a:pt x="779" y="458"/>
                  <a:pt x="785" y="451"/>
                  <a:pt x="785" y="443"/>
                </a:cubicBezTo>
                <a:cubicBezTo>
                  <a:pt x="785" y="435"/>
                  <a:pt x="779" y="428"/>
                  <a:pt x="771" y="428"/>
                </a:cubicBezTo>
                <a:close/>
                <a:moveTo>
                  <a:pt x="771" y="461"/>
                </a:moveTo>
                <a:cubicBezTo>
                  <a:pt x="762" y="461"/>
                  <a:pt x="756" y="468"/>
                  <a:pt x="756" y="476"/>
                </a:cubicBezTo>
                <a:cubicBezTo>
                  <a:pt x="756" y="484"/>
                  <a:pt x="762" y="491"/>
                  <a:pt x="771" y="491"/>
                </a:cubicBezTo>
                <a:cubicBezTo>
                  <a:pt x="779" y="491"/>
                  <a:pt x="785" y="484"/>
                  <a:pt x="785" y="476"/>
                </a:cubicBezTo>
                <a:cubicBezTo>
                  <a:pt x="785" y="468"/>
                  <a:pt x="779" y="461"/>
                  <a:pt x="771" y="461"/>
                </a:cubicBezTo>
                <a:close/>
                <a:moveTo>
                  <a:pt x="771" y="494"/>
                </a:moveTo>
                <a:cubicBezTo>
                  <a:pt x="762" y="494"/>
                  <a:pt x="756" y="500"/>
                  <a:pt x="756" y="509"/>
                </a:cubicBezTo>
                <a:cubicBezTo>
                  <a:pt x="756" y="517"/>
                  <a:pt x="762" y="523"/>
                  <a:pt x="771" y="523"/>
                </a:cubicBezTo>
                <a:cubicBezTo>
                  <a:pt x="779" y="523"/>
                  <a:pt x="785" y="517"/>
                  <a:pt x="785" y="509"/>
                </a:cubicBezTo>
                <a:cubicBezTo>
                  <a:pt x="785" y="500"/>
                  <a:pt x="779" y="494"/>
                  <a:pt x="771" y="494"/>
                </a:cubicBezTo>
                <a:close/>
                <a:moveTo>
                  <a:pt x="771" y="527"/>
                </a:moveTo>
                <a:cubicBezTo>
                  <a:pt x="762" y="527"/>
                  <a:pt x="756" y="533"/>
                  <a:pt x="756" y="542"/>
                </a:cubicBezTo>
                <a:cubicBezTo>
                  <a:pt x="756" y="550"/>
                  <a:pt x="762" y="556"/>
                  <a:pt x="771" y="556"/>
                </a:cubicBezTo>
                <a:cubicBezTo>
                  <a:pt x="779" y="556"/>
                  <a:pt x="785" y="550"/>
                  <a:pt x="785" y="542"/>
                </a:cubicBezTo>
                <a:cubicBezTo>
                  <a:pt x="785" y="533"/>
                  <a:pt x="779" y="527"/>
                  <a:pt x="771" y="527"/>
                </a:cubicBezTo>
                <a:close/>
                <a:moveTo>
                  <a:pt x="771" y="560"/>
                </a:moveTo>
                <a:cubicBezTo>
                  <a:pt x="762" y="560"/>
                  <a:pt x="756" y="566"/>
                  <a:pt x="756" y="574"/>
                </a:cubicBezTo>
                <a:cubicBezTo>
                  <a:pt x="756" y="583"/>
                  <a:pt x="762" y="589"/>
                  <a:pt x="771" y="589"/>
                </a:cubicBezTo>
                <a:cubicBezTo>
                  <a:pt x="779" y="589"/>
                  <a:pt x="785" y="583"/>
                  <a:pt x="785" y="574"/>
                </a:cubicBezTo>
                <a:cubicBezTo>
                  <a:pt x="785" y="566"/>
                  <a:pt x="779" y="560"/>
                  <a:pt x="771" y="560"/>
                </a:cubicBezTo>
                <a:close/>
                <a:moveTo>
                  <a:pt x="771" y="593"/>
                </a:moveTo>
                <a:cubicBezTo>
                  <a:pt x="762" y="593"/>
                  <a:pt x="756" y="599"/>
                  <a:pt x="756" y="607"/>
                </a:cubicBezTo>
                <a:cubicBezTo>
                  <a:pt x="756" y="616"/>
                  <a:pt x="762" y="622"/>
                  <a:pt x="771" y="622"/>
                </a:cubicBezTo>
                <a:cubicBezTo>
                  <a:pt x="779" y="622"/>
                  <a:pt x="785" y="616"/>
                  <a:pt x="785" y="607"/>
                </a:cubicBezTo>
                <a:cubicBezTo>
                  <a:pt x="785" y="599"/>
                  <a:pt x="779" y="593"/>
                  <a:pt x="771" y="593"/>
                </a:cubicBezTo>
                <a:close/>
                <a:moveTo>
                  <a:pt x="771" y="625"/>
                </a:moveTo>
                <a:cubicBezTo>
                  <a:pt x="762" y="625"/>
                  <a:pt x="756" y="632"/>
                  <a:pt x="756" y="640"/>
                </a:cubicBezTo>
                <a:cubicBezTo>
                  <a:pt x="756" y="648"/>
                  <a:pt x="762" y="655"/>
                  <a:pt x="771" y="655"/>
                </a:cubicBezTo>
                <a:cubicBezTo>
                  <a:pt x="779" y="655"/>
                  <a:pt x="785" y="648"/>
                  <a:pt x="785" y="640"/>
                </a:cubicBezTo>
                <a:cubicBezTo>
                  <a:pt x="785" y="632"/>
                  <a:pt x="779" y="625"/>
                  <a:pt x="771" y="625"/>
                </a:cubicBezTo>
                <a:close/>
                <a:moveTo>
                  <a:pt x="771" y="658"/>
                </a:moveTo>
                <a:cubicBezTo>
                  <a:pt x="762" y="658"/>
                  <a:pt x="756" y="665"/>
                  <a:pt x="756" y="673"/>
                </a:cubicBezTo>
                <a:cubicBezTo>
                  <a:pt x="756" y="681"/>
                  <a:pt x="762" y="688"/>
                  <a:pt x="771" y="688"/>
                </a:cubicBezTo>
                <a:cubicBezTo>
                  <a:pt x="779" y="688"/>
                  <a:pt x="785" y="681"/>
                  <a:pt x="785" y="673"/>
                </a:cubicBezTo>
                <a:cubicBezTo>
                  <a:pt x="785" y="665"/>
                  <a:pt x="779" y="658"/>
                  <a:pt x="771" y="658"/>
                </a:cubicBezTo>
                <a:close/>
                <a:moveTo>
                  <a:pt x="771" y="691"/>
                </a:moveTo>
                <a:cubicBezTo>
                  <a:pt x="762" y="691"/>
                  <a:pt x="756" y="698"/>
                  <a:pt x="756" y="706"/>
                </a:cubicBezTo>
                <a:cubicBezTo>
                  <a:pt x="756" y="714"/>
                  <a:pt x="762" y="721"/>
                  <a:pt x="771" y="721"/>
                </a:cubicBezTo>
                <a:cubicBezTo>
                  <a:pt x="779" y="721"/>
                  <a:pt x="785" y="714"/>
                  <a:pt x="785" y="706"/>
                </a:cubicBezTo>
                <a:cubicBezTo>
                  <a:pt x="785" y="698"/>
                  <a:pt x="779" y="691"/>
                  <a:pt x="771" y="691"/>
                </a:cubicBezTo>
                <a:close/>
                <a:moveTo>
                  <a:pt x="771" y="724"/>
                </a:moveTo>
                <a:cubicBezTo>
                  <a:pt x="762" y="724"/>
                  <a:pt x="756" y="731"/>
                  <a:pt x="756" y="739"/>
                </a:cubicBezTo>
                <a:cubicBezTo>
                  <a:pt x="756" y="747"/>
                  <a:pt x="762" y="754"/>
                  <a:pt x="771" y="754"/>
                </a:cubicBezTo>
                <a:cubicBezTo>
                  <a:pt x="779" y="754"/>
                  <a:pt x="785" y="747"/>
                  <a:pt x="785" y="739"/>
                </a:cubicBezTo>
                <a:cubicBezTo>
                  <a:pt x="785" y="731"/>
                  <a:pt x="779" y="724"/>
                  <a:pt x="771" y="724"/>
                </a:cubicBezTo>
                <a:close/>
                <a:moveTo>
                  <a:pt x="771" y="757"/>
                </a:moveTo>
                <a:cubicBezTo>
                  <a:pt x="762" y="757"/>
                  <a:pt x="756" y="764"/>
                  <a:pt x="756" y="772"/>
                </a:cubicBezTo>
                <a:cubicBezTo>
                  <a:pt x="756" y="780"/>
                  <a:pt x="762" y="787"/>
                  <a:pt x="771" y="787"/>
                </a:cubicBezTo>
                <a:cubicBezTo>
                  <a:pt x="779" y="787"/>
                  <a:pt x="785" y="780"/>
                  <a:pt x="785" y="772"/>
                </a:cubicBezTo>
                <a:cubicBezTo>
                  <a:pt x="785" y="764"/>
                  <a:pt x="779" y="757"/>
                  <a:pt x="771" y="757"/>
                </a:cubicBezTo>
                <a:close/>
                <a:moveTo>
                  <a:pt x="771" y="790"/>
                </a:moveTo>
                <a:cubicBezTo>
                  <a:pt x="762" y="790"/>
                  <a:pt x="756" y="797"/>
                  <a:pt x="756" y="805"/>
                </a:cubicBezTo>
                <a:cubicBezTo>
                  <a:pt x="756" y="813"/>
                  <a:pt x="762" y="820"/>
                  <a:pt x="771" y="820"/>
                </a:cubicBezTo>
                <a:cubicBezTo>
                  <a:pt x="779" y="820"/>
                  <a:pt x="785" y="813"/>
                  <a:pt x="785" y="805"/>
                </a:cubicBezTo>
                <a:cubicBezTo>
                  <a:pt x="785" y="797"/>
                  <a:pt x="779" y="790"/>
                  <a:pt x="771" y="790"/>
                </a:cubicBezTo>
                <a:close/>
                <a:moveTo>
                  <a:pt x="771" y="823"/>
                </a:moveTo>
                <a:cubicBezTo>
                  <a:pt x="762" y="823"/>
                  <a:pt x="756" y="830"/>
                  <a:pt x="756" y="838"/>
                </a:cubicBezTo>
                <a:cubicBezTo>
                  <a:pt x="756" y="846"/>
                  <a:pt x="762" y="853"/>
                  <a:pt x="771" y="853"/>
                </a:cubicBezTo>
                <a:cubicBezTo>
                  <a:pt x="779" y="853"/>
                  <a:pt x="785" y="846"/>
                  <a:pt x="785" y="838"/>
                </a:cubicBezTo>
                <a:cubicBezTo>
                  <a:pt x="785" y="830"/>
                  <a:pt x="779" y="823"/>
                  <a:pt x="771" y="823"/>
                </a:cubicBezTo>
                <a:close/>
                <a:moveTo>
                  <a:pt x="771" y="856"/>
                </a:moveTo>
                <a:cubicBezTo>
                  <a:pt x="762" y="856"/>
                  <a:pt x="756" y="863"/>
                  <a:pt x="756" y="871"/>
                </a:cubicBezTo>
                <a:cubicBezTo>
                  <a:pt x="756" y="879"/>
                  <a:pt x="762" y="886"/>
                  <a:pt x="771" y="886"/>
                </a:cubicBezTo>
                <a:cubicBezTo>
                  <a:pt x="779" y="886"/>
                  <a:pt x="785" y="879"/>
                  <a:pt x="785" y="871"/>
                </a:cubicBezTo>
                <a:cubicBezTo>
                  <a:pt x="785" y="863"/>
                  <a:pt x="779" y="856"/>
                  <a:pt x="771" y="856"/>
                </a:cubicBezTo>
                <a:close/>
                <a:moveTo>
                  <a:pt x="771" y="889"/>
                </a:moveTo>
                <a:cubicBezTo>
                  <a:pt x="762" y="889"/>
                  <a:pt x="756" y="895"/>
                  <a:pt x="756" y="904"/>
                </a:cubicBezTo>
                <a:cubicBezTo>
                  <a:pt x="756" y="912"/>
                  <a:pt x="762" y="918"/>
                  <a:pt x="771" y="918"/>
                </a:cubicBezTo>
                <a:cubicBezTo>
                  <a:pt x="779" y="918"/>
                  <a:pt x="785" y="912"/>
                  <a:pt x="785" y="904"/>
                </a:cubicBezTo>
                <a:cubicBezTo>
                  <a:pt x="785" y="895"/>
                  <a:pt x="779" y="889"/>
                  <a:pt x="771" y="889"/>
                </a:cubicBezTo>
                <a:close/>
                <a:moveTo>
                  <a:pt x="771" y="922"/>
                </a:moveTo>
                <a:cubicBezTo>
                  <a:pt x="762" y="922"/>
                  <a:pt x="756" y="928"/>
                  <a:pt x="756" y="937"/>
                </a:cubicBezTo>
                <a:cubicBezTo>
                  <a:pt x="756" y="945"/>
                  <a:pt x="762" y="951"/>
                  <a:pt x="771" y="951"/>
                </a:cubicBezTo>
                <a:cubicBezTo>
                  <a:pt x="779" y="951"/>
                  <a:pt x="785" y="945"/>
                  <a:pt x="785" y="937"/>
                </a:cubicBezTo>
                <a:cubicBezTo>
                  <a:pt x="785" y="928"/>
                  <a:pt x="779" y="922"/>
                  <a:pt x="771" y="922"/>
                </a:cubicBezTo>
                <a:close/>
                <a:moveTo>
                  <a:pt x="771" y="955"/>
                </a:moveTo>
                <a:cubicBezTo>
                  <a:pt x="762" y="955"/>
                  <a:pt x="756" y="961"/>
                  <a:pt x="756" y="970"/>
                </a:cubicBezTo>
                <a:cubicBezTo>
                  <a:pt x="756" y="978"/>
                  <a:pt x="762" y="984"/>
                  <a:pt x="771" y="984"/>
                </a:cubicBezTo>
                <a:cubicBezTo>
                  <a:pt x="779" y="984"/>
                  <a:pt x="785" y="978"/>
                  <a:pt x="785" y="970"/>
                </a:cubicBezTo>
                <a:cubicBezTo>
                  <a:pt x="785" y="961"/>
                  <a:pt x="779" y="955"/>
                  <a:pt x="771" y="955"/>
                </a:cubicBezTo>
                <a:close/>
                <a:moveTo>
                  <a:pt x="771" y="988"/>
                </a:moveTo>
                <a:cubicBezTo>
                  <a:pt x="762" y="988"/>
                  <a:pt x="756" y="994"/>
                  <a:pt x="756" y="1002"/>
                </a:cubicBezTo>
                <a:cubicBezTo>
                  <a:pt x="756" y="1011"/>
                  <a:pt x="762" y="1017"/>
                  <a:pt x="771" y="1017"/>
                </a:cubicBezTo>
                <a:cubicBezTo>
                  <a:pt x="779" y="1017"/>
                  <a:pt x="785" y="1011"/>
                  <a:pt x="785" y="1002"/>
                </a:cubicBezTo>
                <a:cubicBezTo>
                  <a:pt x="785" y="994"/>
                  <a:pt x="779" y="988"/>
                  <a:pt x="771" y="988"/>
                </a:cubicBezTo>
                <a:close/>
                <a:moveTo>
                  <a:pt x="771" y="1021"/>
                </a:moveTo>
                <a:cubicBezTo>
                  <a:pt x="762" y="1021"/>
                  <a:pt x="756" y="1027"/>
                  <a:pt x="756" y="1035"/>
                </a:cubicBezTo>
                <a:cubicBezTo>
                  <a:pt x="756" y="1044"/>
                  <a:pt x="762" y="1050"/>
                  <a:pt x="771" y="1050"/>
                </a:cubicBezTo>
                <a:cubicBezTo>
                  <a:pt x="779" y="1050"/>
                  <a:pt x="785" y="1044"/>
                  <a:pt x="785" y="1035"/>
                </a:cubicBezTo>
                <a:cubicBezTo>
                  <a:pt x="785" y="1027"/>
                  <a:pt x="779" y="1021"/>
                  <a:pt x="771" y="1021"/>
                </a:cubicBezTo>
                <a:close/>
                <a:moveTo>
                  <a:pt x="771" y="1053"/>
                </a:moveTo>
                <a:cubicBezTo>
                  <a:pt x="762" y="1053"/>
                  <a:pt x="756" y="1060"/>
                  <a:pt x="756" y="1068"/>
                </a:cubicBezTo>
                <a:cubicBezTo>
                  <a:pt x="756" y="1076"/>
                  <a:pt x="762" y="1083"/>
                  <a:pt x="771" y="1083"/>
                </a:cubicBezTo>
                <a:cubicBezTo>
                  <a:pt x="779" y="1083"/>
                  <a:pt x="785" y="1076"/>
                  <a:pt x="785" y="1068"/>
                </a:cubicBezTo>
                <a:cubicBezTo>
                  <a:pt x="785" y="1060"/>
                  <a:pt x="779" y="1053"/>
                  <a:pt x="771" y="1053"/>
                </a:cubicBezTo>
                <a:close/>
                <a:moveTo>
                  <a:pt x="771" y="1086"/>
                </a:moveTo>
                <a:cubicBezTo>
                  <a:pt x="762" y="1086"/>
                  <a:pt x="756" y="1093"/>
                  <a:pt x="756" y="1101"/>
                </a:cubicBezTo>
                <a:cubicBezTo>
                  <a:pt x="756" y="1109"/>
                  <a:pt x="762" y="1116"/>
                  <a:pt x="771" y="1116"/>
                </a:cubicBezTo>
                <a:cubicBezTo>
                  <a:pt x="779" y="1116"/>
                  <a:pt x="785" y="1109"/>
                  <a:pt x="785" y="1101"/>
                </a:cubicBezTo>
                <a:cubicBezTo>
                  <a:pt x="785" y="1093"/>
                  <a:pt x="779" y="1086"/>
                  <a:pt x="771" y="1086"/>
                </a:cubicBezTo>
                <a:close/>
                <a:moveTo>
                  <a:pt x="771" y="1119"/>
                </a:moveTo>
                <a:cubicBezTo>
                  <a:pt x="762" y="1119"/>
                  <a:pt x="756" y="1126"/>
                  <a:pt x="756" y="1134"/>
                </a:cubicBezTo>
                <a:cubicBezTo>
                  <a:pt x="756" y="1142"/>
                  <a:pt x="762" y="1149"/>
                  <a:pt x="771" y="1149"/>
                </a:cubicBezTo>
                <a:cubicBezTo>
                  <a:pt x="779" y="1149"/>
                  <a:pt x="785" y="1142"/>
                  <a:pt x="785" y="1134"/>
                </a:cubicBezTo>
                <a:cubicBezTo>
                  <a:pt x="785" y="1126"/>
                  <a:pt x="779" y="1119"/>
                  <a:pt x="771" y="1119"/>
                </a:cubicBezTo>
                <a:close/>
                <a:moveTo>
                  <a:pt x="771" y="1152"/>
                </a:moveTo>
                <a:cubicBezTo>
                  <a:pt x="762" y="1152"/>
                  <a:pt x="756" y="1159"/>
                  <a:pt x="756" y="1167"/>
                </a:cubicBezTo>
                <a:cubicBezTo>
                  <a:pt x="756" y="1175"/>
                  <a:pt x="762" y="1182"/>
                  <a:pt x="771" y="1182"/>
                </a:cubicBezTo>
                <a:cubicBezTo>
                  <a:pt x="779" y="1182"/>
                  <a:pt x="785" y="1175"/>
                  <a:pt x="785" y="1167"/>
                </a:cubicBezTo>
                <a:cubicBezTo>
                  <a:pt x="785" y="1159"/>
                  <a:pt x="779" y="1152"/>
                  <a:pt x="771" y="1152"/>
                </a:cubicBezTo>
                <a:close/>
                <a:moveTo>
                  <a:pt x="771" y="1185"/>
                </a:moveTo>
                <a:cubicBezTo>
                  <a:pt x="762" y="1185"/>
                  <a:pt x="756" y="1192"/>
                  <a:pt x="756" y="1200"/>
                </a:cubicBezTo>
                <a:cubicBezTo>
                  <a:pt x="756" y="1208"/>
                  <a:pt x="762" y="1215"/>
                  <a:pt x="771" y="1215"/>
                </a:cubicBezTo>
                <a:cubicBezTo>
                  <a:pt x="779" y="1215"/>
                  <a:pt x="785" y="1208"/>
                  <a:pt x="785" y="1200"/>
                </a:cubicBezTo>
                <a:cubicBezTo>
                  <a:pt x="785" y="1192"/>
                  <a:pt x="779" y="1185"/>
                  <a:pt x="771" y="1185"/>
                </a:cubicBezTo>
                <a:close/>
                <a:moveTo>
                  <a:pt x="771" y="1218"/>
                </a:moveTo>
                <a:cubicBezTo>
                  <a:pt x="762" y="1218"/>
                  <a:pt x="756" y="1225"/>
                  <a:pt x="756" y="1233"/>
                </a:cubicBezTo>
                <a:cubicBezTo>
                  <a:pt x="756" y="1241"/>
                  <a:pt x="762" y="1248"/>
                  <a:pt x="771" y="1248"/>
                </a:cubicBezTo>
                <a:cubicBezTo>
                  <a:pt x="779" y="1248"/>
                  <a:pt x="785" y="1241"/>
                  <a:pt x="785" y="1233"/>
                </a:cubicBezTo>
                <a:cubicBezTo>
                  <a:pt x="785" y="1225"/>
                  <a:pt x="779" y="1218"/>
                  <a:pt x="771" y="1218"/>
                </a:cubicBezTo>
                <a:close/>
                <a:moveTo>
                  <a:pt x="771" y="1251"/>
                </a:moveTo>
                <a:cubicBezTo>
                  <a:pt x="762" y="1251"/>
                  <a:pt x="756" y="1258"/>
                  <a:pt x="756" y="1266"/>
                </a:cubicBezTo>
                <a:cubicBezTo>
                  <a:pt x="756" y="1274"/>
                  <a:pt x="762" y="1281"/>
                  <a:pt x="771" y="1281"/>
                </a:cubicBezTo>
                <a:cubicBezTo>
                  <a:pt x="779" y="1281"/>
                  <a:pt x="785" y="1274"/>
                  <a:pt x="785" y="1266"/>
                </a:cubicBezTo>
                <a:cubicBezTo>
                  <a:pt x="785" y="1258"/>
                  <a:pt x="779" y="1251"/>
                  <a:pt x="771" y="1251"/>
                </a:cubicBezTo>
                <a:close/>
                <a:moveTo>
                  <a:pt x="771" y="1284"/>
                </a:moveTo>
                <a:cubicBezTo>
                  <a:pt x="762" y="1284"/>
                  <a:pt x="756" y="1291"/>
                  <a:pt x="756" y="1299"/>
                </a:cubicBezTo>
                <a:cubicBezTo>
                  <a:pt x="756" y="1307"/>
                  <a:pt x="762" y="1314"/>
                  <a:pt x="771" y="1314"/>
                </a:cubicBezTo>
                <a:cubicBezTo>
                  <a:pt x="779" y="1314"/>
                  <a:pt x="785" y="1307"/>
                  <a:pt x="785" y="1299"/>
                </a:cubicBezTo>
                <a:cubicBezTo>
                  <a:pt x="785" y="1291"/>
                  <a:pt x="779" y="1284"/>
                  <a:pt x="771" y="1284"/>
                </a:cubicBezTo>
                <a:close/>
                <a:moveTo>
                  <a:pt x="771" y="1317"/>
                </a:moveTo>
                <a:cubicBezTo>
                  <a:pt x="762" y="1317"/>
                  <a:pt x="756" y="1323"/>
                  <a:pt x="756" y="1332"/>
                </a:cubicBezTo>
                <a:cubicBezTo>
                  <a:pt x="756" y="1340"/>
                  <a:pt x="762" y="1346"/>
                  <a:pt x="771" y="1346"/>
                </a:cubicBezTo>
                <a:cubicBezTo>
                  <a:pt x="779" y="1346"/>
                  <a:pt x="785" y="1340"/>
                  <a:pt x="785" y="1332"/>
                </a:cubicBezTo>
                <a:cubicBezTo>
                  <a:pt x="785" y="1323"/>
                  <a:pt x="779" y="1317"/>
                  <a:pt x="771" y="1317"/>
                </a:cubicBezTo>
                <a:close/>
                <a:moveTo>
                  <a:pt x="771" y="1350"/>
                </a:moveTo>
                <a:cubicBezTo>
                  <a:pt x="762" y="1350"/>
                  <a:pt x="756" y="1356"/>
                  <a:pt x="756" y="1365"/>
                </a:cubicBezTo>
                <a:cubicBezTo>
                  <a:pt x="756" y="1373"/>
                  <a:pt x="762" y="1379"/>
                  <a:pt x="771" y="1379"/>
                </a:cubicBezTo>
                <a:cubicBezTo>
                  <a:pt x="779" y="1379"/>
                  <a:pt x="785" y="1373"/>
                  <a:pt x="785" y="1365"/>
                </a:cubicBezTo>
                <a:cubicBezTo>
                  <a:pt x="785" y="1356"/>
                  <a:pt x="779" y="1350"/>
                  <a:pt x="771" y="1350"/>
                </a:cubicBezTo>
                <a:close/>
                <a:moveTo>
                  <a:pt x="771" y="1383"/>
                </a:moveTo>
                <a:cubicBezTo>
                  <a:pt x="762" y="1383"/>
                  <a:pt x="756" y="1389"/>
                  <a:pt x="756" y="1397"/>
                </a:cubicBezTo>
                <a:cubicBezTo>
                  <a:pt x="756" y="1406"/>
                  <a:pt x="762" y="1412"/>
                  <a:pt x="771" y="1412"/>
                </a:cubicBezTo>
                <a:cubicBezTo>
                  <a:pt x="779" y="1412"/>
                  <a:pt x="785" y="1406"/>
                  <a:pt x="785" y="1397"/>
                </a:cubicBezTo>
                <a:cubicBezTo>
                  <a:pt x="785" y="1389"/>
                  <a:pt x="779" y="1383"/>
                  <a:pt x="771" y="1383"/>
                </a:cubicBezTo>
                <a:close/>
                <a:moveTo>
                  <a:pt x="771" y="1416"/>
                </a:moveTo>
                <a:cubicBezTo>
                  <a:pt x="762" y="1416"/>
                  <a:pt x="756" y="1422"/>
                  <a:pt x="756" y="1430"/>
                </a:cubicBezTo>
                <a:cubicBezTo>
                  <a:pt x="756" y="1439"/>
                  <a:pt x="762" y="1445"/>
                  <a:pt x="771" y="1445"/>
                </a:cubicBezTo>
                <a:cubicBezTo>
                  <a:pt x="779" y="1445"/>
                  <a:pt x="785" y="1439"/>
                  <a:pt x="785" y="1430"/>
                </a:cubicBezTo>
                <a:cubicBezTo>
                  <a:pt x="785" y="1422"/>
                  <a:pt x="779" y="1416"/>
                  <a:pt x="771" y="1416"/>
                </a:cubicBezTo>
                <a:close/>
                <a:moveTo>
                  <a:pt x="804" y="0"/>
                </a:moveTo>
                <a:cubicBezTo>
                  <a:pt x="795" y="0"/>
                  <a:pt x="789" y="7"/>
                  <a:pt x="789" y="15"/>
                </a:cubicBezTo>
                <a:cubicBezTo>
                  <a:pt x="789" y="23"/>
                  <a:pt x="795" y="30"/>
                  <a:pt x="804" y="30"/>
                </a:cubicBezTo>
                <a:cubicBezTo>
                  <a:pt x="812" y="30"/>
                  <a:pt x="818" y="23"/>
                  <a:pt x="818" y="15"/>
                </a:cubicBezTo>
                <a:cubicBezTo>
                  <a:pt x="818" y="7"/>
                  <a:pt x="812" y="0"/>
                  <a:pt x="804" y="0"/>
                </a:cubicBezTo>
                <a:close/>
                <a:moveTo>
                  <a:pt x="804" y="33"/>
                </a:moveTo>
                <a:cubicBezTo>
                  <a:pt x="795" y="33"/>
                  <a:pt x="789" y="40"/>
                  <a:pt x="789" y="48"/>
                </a:cubicBezTo>
                <a:cubicBezTo>
                  <a:pt x="789" y="56"/>
                  <a:pt x="795" y="63"/>
                  <a:pt x="804" y="63"/>
                </a:cubicBezTo>
                <a:cubicBezTo>
                  <a:pt x="812" y="63"/>
                  <a:pt x="818" y="56"/>
                  <a:pt x="818" y="48"/>
                </a:cubicBezTo>
                <a:cubicBezTo>
                  <a:pt x="818" y="40"/>
                  <a:pt x="812" y="33"/>
                  <a:pt x="804" y="33"/>
                </a:cubicBezTo>
                <a:close/>
                <a:moveTo>
                  <a:pt x="804" y="66"/>
                </a:moveTo>
                <a:cubicBezTo>
                  <a:pt x="795" y="66"/>
                  <a:pt x="789" y="72"/>
                  <a:pt x="789" y="81"/>
                </a:cubicBezTo>
                <a:cubicBezTo>
                  <a:pt x="789" y="89"/>
                  <a:pt x="795" y="95"/>
                  <a:pt x="804" y="95"/>
                </a:cubicBezTo>
                <a:cubicBezTo>
                  <a:pt x="812" y="95"/>
                  <a:pt x="818" y="89"/>
                  <a:pt x="818" y="81"/>
                </a:cubicBezTo>
                <a:cubicBezTo>
                  <a:pt x="818" y="72"/>
                  <a:pt x="812" y="66"/>
                  <a:pt x="804" y="66"/>
                </a:cubicBezTo>
                <a:close/>
                <a:moveTo>
                  <a:pt x="804" y="99"/>
                </a:moveTo>
                <a:cubicBezTo>
                  <a:pt x="795" y="99"/>
                  <a:pt x="789" y="105"/>
                  <a:pt x="789" y="114"/>
                </a:cubicBezTo>
                <a:cubicBezTo>
                  <a:pt x="789" y="122"/>
                  <a:pt x="795" y="128"/>
                  <a:pt x="804" y="128"/>
                </a:cubicBezTo>
                <a:cubicBezTo>
                  <a:pt x="812" y="128"/>
                  <a:pt x="818" y="122"/>
                  <a:pt x="818" y="114"/>
                </a:cubicBezTo>
                <a:cubicBezTo>
                  <a:pt x="818" y="105"/>
                  <a:pt x="812" y="99"/>
                  <a:pt x="804" y="99"/>
                </a:cubicBezTo>
                <a:close/>
                <a:moveTo>
                  <a:pt x="804" y="132"/>
                </a:moveTo>
                <a:cubicBezTo>
                  <a:pt x="795" y="132"/>
                  <a:pt x="789" y="138"/>
                  <a:pt x="789" y="147"/>
                </a:cubicBezTo>
                <a:cubicBezTo>
                  <a:pt x="789" y="155"/>
                  <a:pt x="795" y="161"/>
                  <a:pt x="804" y="161"/>
                </a:cubicBezTo>
                <a:cubicBezTo>
                  <a:pt x="812" y="161"/>
                  <a:pt x="818" y="155"/>
                  <a:pt x="818" y="147"/>
                </a:cubicBezTo>
                <a:cubicBezTo>
                  <a:pt x="818" y="138"/>
                  <a:pt x="812" y="132"/>
                  <a:pt x="804" y="132"/>
                </a:cubicBezTo>
                <a:close/>
                <a:moveTo>
                  <a:pt x="804" y="165"/>
                </a:moveTo>
                <a:cubicBezTo>
                  <a:pt x="795" y="165"/>
                  <a:pt x="789" y="171"/>
                  <a:pt x="789" y="179"/>
                </a:cubicBezTo>
                <a:cubicBezTo>
                  <a:pt x="789" y="188"/>
                  <a:pt x="795" y="194"/>
                  <a:pt x="804" y="194"/>
                </a:cubicBezTo>
                <a:cubicBezTo>
                  <a:pt x="812" y="194"/>
                  <a:pt x="818" y="188"/>
                  <a:pt x="818" y="179"/>
                </a:cubicBezTo>
                <a:cubicBezTo>
                  <a:pt x="818" y="171"/>
                  <a:pt x="812" y="165"/>
                  <a:pt x="804" y="165"/>
                </a:cubicBezTo>
                <a:close/>
                <a:moveTo>
                  <a:pt x="804" y="198"/>
                </a:moveTo>
                <a:cubicBezTo>
                  <a:pt x="795" y="198"/>
                  <a:pt x="789" y="204"/>
                  <a:pt x="789" y="212"/>
                </a:cubicBezTo>
                <a:cubicBezTo>
                  <a:pt x="789" y="221"/>
                  <a:pt x="795" y="227"/>
                  <a:pt x="804" y="227"/>
                </a:cubicBezTo>
                <a:cubicBezTo>
                  <a:pt x="812" y="227"/>
                  <a:pt x="818" y="221"/>
                  <a:pt x="818" y="212"/>
                </a:cubicBezTo>
                <a:cubicBezTo>
                  <a:pt x="818" y="204"/>
                  <a:pt x="812" y="198"/>
                  <a:pt x="804" y="198"/>
                </a:cubicBezTo>
                <a:close/>
                <a:moveTo>
                  <a:pt x="804" y="230"/>
                </a:moveTo>
                <a:cubicBezTo>
                  <a:pt x="795" y="230"/>
                  <a:pt x="789" y="237"/>
                  <a:pt x="789" y="245"/>
                </a:cubicBezTo>
                <a:cubicBezTo>
                  <a:pt x="789" y="253"/>
                  <a:pt x="795" y="260"/>
                  <a:pt x="804" y="260"/>
                </a:cubicBezTo>
                <a:cubicBezTo>
                  <a:pt x="812" y="260"/>
                  <a:pt x="818" y="253"/>
                  <a:pt x="818" y="245"/>
                </a:cubicBezTo>
                <a:cubicBezTo>
                  <a:pt x="818" y="237"/>
                  <a:pt x="812" y="230"/>
                  <a:pt x="804" y="230"/>
                </a:cubicBezTo>
                <a:close/>
                <a:moveTo>
                  <a:pt x="804" y="263"/>
                </a:moveTo>
                <a:cubicBezTo>
                  <a:pt x="795" y="263"/>
                  <a:pt x="789" y="270"/>
                  <a:pt x="789" y="278"/>
                </a:cubicBezTo>
                <a:cubicBezTo>
                  <a:pt x="789" y="286"/>
                  <a:pt x="795" y="293"/>
                  <a:pt x="804" y="293"/>
                </a:cubicBezTo>
                <a:cubicBezTo>
                  <a:pt x="812" y="293"/>
                  <a:pt x="818" y="286"/>
                  <a:pt x="818" y="278"/>
                </a:cubicBezTo>
                <a:cubicBezTo>
                  <a:pt x="818" y="270"/>
                  <a:pt x="812" y="263"/>
                  <a:pt x="804" y="263"/>
                </a:cubicBezTo>
                <a:close/>
                <a:moveTo>
                  <a:pt x="804" y="296"/>
                </a:moveTo>
                <a:cubicBezTo>
                  <a:pt x="795" y="296"/>
                  <a:pt x="789" y="303"/>
                  <a:pt x="789" y="311"/>
                </a:cubicBezTo>
                <a:cubicBezTo>
                  <a:pt x="789" y="319"/>
                  <a:pt x="795" y="326"/>
                  <a:pt x="804" y="326"/>
                </a:cubicBezTo>
                <a:cubicBezTo>
                  <a:pt x="812" y="326"/>
                  <a:pt x="818" y="319"/>
                  <a:pt x="818" y="311"/>
                </a:cubicBezTo>
                <a:cubicBezTo>
                  <a:pt x="818" y="303"/>
                  <a:pt x="812" y="296"/>
                  <a:pt x="804" y="296"/>
                </a:cubicBezTo>
                <a:close/>
                <a:moveTo>
                  <a:pt x="804" y="329"/>
                </a:moveTo>
                <a:cubicBezTo>
                  <a:pt x="795" y="329"/>
                  <a:pt x="789" y="336"/>
                  <a:pt x="789" y="344"/>
                </a:cubicBezTo>
                <a:cubicBezTo>
                  <a:pt x="789" y="352"/>
                  <a:pt x="795" y="359"/>
                  <a:pt x="804" y="359"/>
                </a:cubicBezTo>
                <a:cubicBezTo>
                  <a:pt x="812" y="359"/>
                  <a:pt x="818" y="352"/>
                  <a:pt x="818" y="344"/>
                </a:cubicBezTo>
                <a:cubicBezTo>
                  <a:pt x="818" y="336"/>
                  <a:pt x="812" y="329"/>
                  <a:pt x="804" y="329"/>
                </a:cubicBezTo>
                <a:close/>
                <a:moveTo>
                  <a:pt x="804" y="362"/>
                </a:moveTo>
                <a:cubicBezTo>
                  <a:pt x="795" y="362"/>
                  <a:pt x="789" y="369"/>
                  <a:pt x="789" y="377"/>
                </a:cubicBezTo>
                <a:cubicBezTo>
                  <a:pt x="789" y="385"/>
                  <a:pt x="795" y="392"/>
                  <a:pt x="804" y="392"/>
                </a:cubicBezTo>
                <a:cubicBezTo>
                  <a:pt x="812" y="392"/>
                  <a:pt x="818" y="385"/>
                  <a:pt x="818" y="377"/>
                </a:cubicBezTo>
                <a:cubicBezTo>
                  <a:pt x="818" y="369"/>
                  <a:pt x="812" y="362"/>
                  <a:pt x="804" y="362"/>
                </a:cubicBezTo>
                <a:close/>
                <a:moveTo>
                  <a:pt x="804" y="395"/>
                </a:moveTo>
                <a:cubicBezTo>
                  <a:pt x="795" y="395"/>
                  <a:pt x="789" y="402"/>
                  <a:pt x="789" y="410"/>
                </a:cubicBezTo>
                <a:cubicBezTo>
                  <a:pt x="789" y="418"/>
                  <a:pt x="795" y="425"/>
                  <a:pt x="804" y="425"/>
                </a:cubicBezTo>
                <a:cubicBezTo>
                  <a:pt x="812" y="425"/>
                  <a:pt x="818" y="418"/>
                  <a:pt x="818" y="410"/>
                </a:cubicBezTo>
                <a:cubicBezTo>
                  <a:pt x="818" y="402"/>
                  <a:pt x="812" y="395"/>
                  <a:pt x="804" y="395"/>
                </a:cubicBezTo>
                <a:close/>
                <a:moveTo>
                  <a:pt x="804" y="428"/>
                </a:moveTo>
                <a:cubicBezTo>
                  <a:pt x="795" y="428"/>
                  <a:pt x="789" y="435"/>
                  <a:pt x="789" y="443"/>
                </a:cubicBezTo>
                <a:cubicBezTo>
                  <a:pt x="789" y="451"/>
                  <a:pt x="795" y="458"/>
                  <a:pt x="804" y="458"/>
                </a:cubicBezTo>
                <a:cubicBezTo>
                  <a:pt x="812" y="458"/>
                  <a:pt x="818" y="451"/>
                  <a:pt x="818" y="443"/>
                </a:cubicBezTo>
                <a:cubicBezTo>
                  <a:pt x="818" y="435"/>
                  <a:pt x="812" y="428"/>
                  <a:pt x="804" y="428"/>
                </a:cubicBezTo>
                <a:close/>
                <a:moveTo>
                  <a:pt x="804" y="461"/>
                </a:moveTo>
                <a:cubicBezTo>
                  <a:pt x="795" y="461"/>
                  <a:pt x="789" y="468"/>
                  <a:pt x="789" y="476"/>
                </a:cubicBezTo>
                <a:cubicBezTo>
                  <a:pt x="789" y="484"/>
                  <a:pt x="795" y="491"/>
                  <a:pt x="804" y="491"/>
                </a:cubicBezTo>
                <a:cubicBezTo>
                  <a:pt x="812" y="491"/>
                  <a:pt x="818" y="484"/>
                  <a:pt x="818" y="476"/>
                </a:cubicBezTo>
                <a:cubicBezTo>
                  <a:pt x="818" y="468"/>
                  <a:pt x="812" y="461"/>
                  <a:pt x="804" y="461"/>
                </a:cubicBezTo>
                <a:close/>
                <a:moveTo>
                  <a:pt x="804" y="494"/>
                </a:moveTo>
                <a:cubicBezTo>
                  <a:pt x="795" y="494"/>
                  <a:pt x="789" y="500"/>
                  <a:pt x="789" y="509"/>
                </a:cubicBezTo>
                <a:cubicBezTo>
                  <a:pt x="789" y="517"/>
                  <a:pt x="795" y="523"/>
                  <a:pt x="804" y="523"/>
                </a:cubicBezTo>
                <a:cubicBezTo>
                  <a:pt x="812" y="523"/>
                  <a:pt x="818" y="517"/>
                  <a:pt x="818" y="509"/>
                </a:cubicBezTo>
                <a:cubicBezTo>
                  <a:pt x="818" y="500"/>
                  <a:pt x="812" y="494"/>
                  <a:pt x="804" y="494"/>
                </a:cubicBezTo>
                <a:close/>
                <a:moveTo>
                  <a:pt x="804" y="527"/>
                </a:moveTo>
                <a:cubicBezTo>
                  <a:pt x="795" y="527"/>
                  <a:pt x="789" y="533"/>
                  <a:pt x="789" y="542"/>
                </a:cubicBezTo>
                <a:cubicBezTo>
                  <a:pt x="789" y="550"/>
                  <a:pt x="795" y="556"/>
                  <a:pt x="804" y="556"/>
                </a:cubicBezTo>
                <a:cubicBezTo>
                  <a:pt x="812" y="556"/>
                  <a:pt x="818" y="550"/>
                  <a:pt x="818" y="542"/>
                </a:cubicBezTo>
                <a:cubicBezTo>
                  <a:pt x="818" y="533"/>
                  <a:pt x="812" y="527"/>
                  <a:pt x="804" y="527"/>
                </a:cubicBezTo>
                <a:close/>
                <a:moveTo>
                  <a:pt x="804" y="560"/>
                </a:moveTo>
                <a:cubicBezTo>
                  <a:pt x="795" y="560"/>
                  <a:pt x="789" y="566"/>
                  <a:pt x="789" y="574"/>
                </a:cubicBezTo>
                <a:cubicBezTo>
                  <a:pt x="789" y="583"/>
                  <a:pt x="795" y="589"/>
                  <a:pt x="804" y="589"/>
                </a:cubicBezTo>
                <a:cubicBezTo>
                  <a:pt x="812" y="589"/>
                  <a:pt x="818" y="583"/>
                  <a:pt x="818" y="574"/>
                </a:cubicBezTo>
                <a:cubicBezTo>
                  <a:pt x="818" y="566"/>
                  <a:pt x="812" y="560"/>
                  <a:pt x="804" y="560"/>
                </a:cubicBezTo>
                <a:close/>
                <a:moveTo>
                  <a:pt x="804" y="593"/>
                </a:moveTo>
                <a:cubicBezTo>
                  <a:pt x="795" y="593"/>
                  <a:pt x="789" y="599"/>
                  <a:pt x="789" y="607"/>
                </a:cubicBezTo>
                <a:cubicBezTo>
                  <a:pt x="789" y="616"/>
                  <a:pt x="795" y="622"/>
                  <a:pt x="804" y="622"/>
                </a:cubicBezTo>
                <a:cubicBezTo>
                  <a:pt x="812" y="622"/>
                  <a:pt x="818" y="616"/>
                  <a:pt x="818" y="607"/>
                </a:cubicBezTo>
                <a:cubicBezTo>
                  <a:pt x="818" y="599"/>
                  <a:pt x="812" y="593"/>
                  <a:pt x="804" y="593"/>
                </a:cubicBezTo>
                <a:close/>
                <a:moveTo>
                  <a:pt x="804" y="625"/>
                </a:moveTo>
                <a:cubicBezTo>
                  <a:pt x="795" y="625"/>
                  <a:pt x="789" y="632"/>
                  <a:pt x="789" y="640"/>
                </a:cubicBezTo>
                <a:cubicBezTo>
                  <a:pt x="789" y="648"/>
                  <a:pt x="795" y="655"/>
                  <a:pt x="804" y="655"/>
                </a:cubicBezTo>
                <a:cubicBezTo>
                  <a:pt x="812" y="655"/>
                  <a:pt x="818" y="648"/>
                  <a:pt x="818" y="640"/>
                </a:cubicBezTo>
                <a:cubicBezTo>
                  <a:pt x="818" y="632"/>
                  <a:pt x="812" y="625"/>
                  <a:pt x="804" y="625"/>
                </a:cubicBezTo>
                <a:close/>
                <a:moveTo>
                  <a:pt x="804" y="658"/>
                </a:moveTo>
                <a:cubicBezTo>
                  <a:pt x="795" y="658"/>
                  <a:pt x="789" y="665"/>
                  <a:pt x="789" y="673"/>
                </a:cubicBezTo>
                <a:cubicBezTo>
                  <a:pt x="789" y="681"/>
                  <a:pt x="795" y="688"/>
                  <a:pt x="804" y="688"/>
                </a:cubicBezTo>
                <a:cubicBezTo>
                  <a:pt x="812" y="688"/>
                  <a:pt x="818" y="681"/>
                  <a:pt x="818" y="673"/>
                </a:cubicBezTo>
                <a:cubicBezTo>
                  <a:pt x="818" y="665"/>
                  <a:pt x="812" y="658"/>
                  <a:pt x="804" y="658"/>
                </a:cubicBezTo>
                <a:close/>
                <a:moveTo>
                  <a:pt x="804" y="691"/>
                </a:moveTo>
                <a:cubicBezTo>
                  <a:pt x="795" y="691"/>
                  <a:pt x="789" y="698"/>
                  <a:pt x="789" y="706"/>
                </a:cubicBezTo>
                <a:cubicBezTo>
                  <a:pt x="789" y="714"/>
                  <a:pt x="795" y="721"/>
                  <a:pt x="804" y="721"/>
                </a:cubicBezTo>
                <a:cubicBezTo>
                  <a:pt x="812" y="721"/>
                  <a:pt x="818" y="714"/>
                  <a:pt x="818" y="706"/>
                </a:cubicBezTo>
                <a:cubicBezTo>
                  <a:pt x="818" y="698"/>
                  <a:pt x="812" y="691"/>
                  <a:pt x="804" y="691"/>
                </a:cubicBezTo>
                <a:close/>
                <a:moveTo>
                  <a:pt x="804" y="724"/>
                </a:moveTo>
                <a:cubicBezTo>
                  <a:pt x="795" y="724"/>
                  <a:pt x="789" y="731"/>
                  <a:pt x="789" y="739"/>
                </a:cubicBezTo>
                <a:cubicBezTo>
                  <a:pt x="789" y="747"/>
                  <a:pt x="795" y="754"/>
                  <a:pt x="804" y="754"/>
                </a:cubicBezTo>
                <a:cubicBezTo>
                  <a:pt x="812" y="754"/>
                  <a:pt x="818" y="747"/>
                  <a:pt x="818" y="739"/>
                </a:cubicBezTo>
                <a:cubicBezTo>
                  <a:pt x="818" y="731"/>
                  <a:pt x="812" y="724"/>
                  <a:pt x="804" y="724"/>
                </a:cubicBezTo>
                <a:close/>
                <a:moveTo>
                  <a:pt x="804" y="757"/>
                </a:moveTo>
                <a:cubicBezTo>
                  <a:pt x="795" y="757"/>
                  <a:pt x="789" y="764"/>
                  <a:pt x="789" y="772"/>
                </a:cubicBezTo>
                <a:cubicBezTo>
                  <a:pt x="789" y="780"/>
                  <a:pt x="795" y="787"/>
                  <a:pt x="804" y="787"/>
                </a:cubicBezTo>
                <a:cubicBezTo>
                  <a:pt x="812" y="787"/>
                  <a:pt x="818" y="780"/>
                  <a:pt x="818" y="772"/>
                </a:cubicBezTo>
                <a:cubicBezTo>
                  <a:pt x="818" y="764"/>
                  <a:pt x="812" y="757"/>
                  <a:pt x="804" y="757"/>
                </a:cubicBezTo>
                <a:close/>
                <a:moveTo>
                  <a:pt x="804" y="790"/>
                </a:moveTo>
                <a:cubicBezTo>
                  <a:pt x="795" y="790"/>
                  <a:pt x="789" y="797"/>
                  <a:pt x="789" y="805"/>
                </a:cubicBezTo>
                <a:cubicBezTo>
                  <a:pt x="789" y="813"/>
                  <a:pt x="795" y="820"/>
                  <a:pt x="804" y="820"/>
                </a:cubicBezTo>
                <a:cubicBezTo>
                  <a:pt x="812" y="820"/>
                  <a:pt x="818" y="813"/>
                  <a:pt x="818" y="805"/>
                </a:cubicBezTo>
                <a:cubicBezTo>
                  <a:pt x="818" y="797"/>
                  <a:pt x="812" y="790"/>
                  <a:pt x="804" y="790"/>
                </a:cubicBezTo>
                <a:close/>
                <a:moveTo>
                  <a:pt x="804" y="823"/>
                </a:moveTo>
                <a:cubicBezTo>
                  <a:pt x="795" y="823"/>
                  <a:pt x="789" y="830"/>
                  <a:pt x="789" y="838"/>
                </a:cubicBezTo>
                <a:cubicBezTo>
                  <a:pt x="789" y="846"/>
                  <a:pt x="795" y="853"/>
                  <a:pt x="804" y="853"/>
                </a:cubicBezTo>
                <a:cubicBezTo>
                  <a:pt x="812" y="853"/>
                  <a:pt x="818" y="846"/>
                  <a:pt x="818" y="838"/>
                </a:cubicBezTo>
                <a:cubicBezTo>
                  <a:pt x="818" y="830"/>
                  <a:pt x="812" y="823"/>
                  <a:pt x="804" y="823"/>
                </a:cubicBezTo>
                <a:close/>
                <a:moveTo>
                  <a:pt x="804" y="856"/>
                </a:moveTo>
                <a:cubicBezTo>
                  <a:pt x="795" y="856"/>
                  <a:pt x="789" y="863"/>
                  <a:pt x="789" y="871"/>
                </a:cubicBezTo>
                <a:cubicBezTo>
                  <a:pt x="789" y="879"/>
                  <a:pt x="795" y="886"/>
                  <a:pt x="804" y="886"/>
                </a:cubicBezTo>
                <a:cubicBezTo>
                  <a:pt x="812" y="886"/>
                  <a:pt x="818" y="879"/>
                  <a:pt x="818" y="871"/>
                </a:cubicBezTo>
                <a:cubicBezTo>
                  <a:pt x="818" y="863"/>
                  <a:pt x="812" y="856"/>
                  <a:pt x="804" y="856"/>
                </a:cubicBezTo>
                <a:close/>
                <a:moveTo>
                  <a:pt x="804" y="889"/>
                </a:moveTo>
                <a:cubicBezTo>
                  <a:pt x="795" y="889"/>
                  <a:pt x="789" y="895"/>
                  <a:pt x="789" y="904"/>
                </a:cubicBezTo>
                <a:cubicBezTo>
                  <a:pt x="789" y="912"/>
                  <a:pt x="795" y="918"/>
                  <a:pt x="804" y="918"/>
                </a:cubicBezTo>
                <a:cubicBezTo>
                  <a:pt x="812" y="918"/>
                  <a:pt x="818" y="912"/>
                  <a:pt x="818" y="904"/>
                </a:cubicBezTo>
                <a:cubicBezTo>
                  <a:pt x="818" y="895"/>
                  <a:pt x="812" y="889"/>
                  <a:pt x="804" y="889"/>
                </a:cubicBezTo>
                <a:close/>
                <a:moveTo>
                  <a:pt x="804" y="922"/>
                </a:moveTo>
                <a:cubicBezTo>
                  <a:pt x="795" y="922"/>
                  <a:pt x="789" y="928"/>
                  <a:pt x="789" y="937"/>
                </a:cubicBezTo>
                <a:cubicBezTo>
                  <a:pt x="789" y="945"/>
                  <a:pt x="795" y="951"/>
                  <a:pt x="804" y="951"/>
                </a:cubicBezTo>
                <a:cubicBezTo>
                  <a:pt x="812" y="951"/>
                  <a:pt x="818" y="945"/>
                  <a:pt x="818" y="937"/>
                </a:cubicBezTo>
                <a:cubicBezTo>
                  <a:pt x="818" y="928"/>
                  <a:pt x="812" y="922"/>
                  <a:pt x="804" y="922"/>
                </a:cubicBezTo>
                <a:close/>
                <a:moveTo>
                  <a:pt x="804" y="955"/>
                </a:moveTo>
                <a:cubicBezTo>
                  <a:pt x="795" y="955"/>
                  <a:pt x="789" y="961"/>
                  <a:pt x="789" y="970"/>
                </a:cubicBezTo>
                <a:cubicBezTo>
                  <a:pt x="789" y="978"/>
                  <a:pt x="795" y="984"/>
                  <a:pt x="804" y="984"/>
                </a:cubicBezTo>
                <a:cubicBezTo>
                  <a:pt x="812" y="984"/>
                  <a:pt x="818" y="978"/>
                  <a:pt x="818" y="970"/>
                </a:cubicBezTo>
                <a:cubicBezTo>
                  <a:pt x="818" y="961"/>
                  <a:pt x="812" y="955"/>
                  <a:pt x="804" y="955"/>
                </a:cubicBezTo>
                <a:close/>
                <a:moveTo>
                  <a:pt x="804" y="988"/>
                </a:moveTo>
                <a:cubicBezTo>
                  <a:pt x="795" y="988"/>
                  <a:pt x="789" y="994"/>
                  <a:pt x="789" y="1002"/>
                </a:cubicBezTo>
                <a:cubicBezTo>
                  <a:pt x="789" y="1011"/>
                  <a:pt x="795" y="1017"/>
                  <a:pt x="804" y="1017"/>
                </a:cubicBezTo>
                <a:cubicBezTo>
                  <a:pt x="812" y="1017"/>
                  <a:pt x="818" y="1011"/>
                  <a:pt x="818" y="1002"/>
                </a:cubicBezTo>
                <a:cubicBezTo>
                  <a:pt x="818" y="994"/>
                  <a:pt x="812" y="988"/>
                  <a:pt x="804" y="988"/>
                </a:cubicBezTo>
                <a:close/>
                <a:moveTo>
                  <a:pt x="804" y="1021"/>
                </a:moveTo>
                <a:cubicBezTo>
                  <a:pt x="795" y="1021"/>
                  <a:pt x="789" y="1027"/>
                  <a:pt x="789" y="1035"/>
                </a:cubicBezTo>
                <a:cubicBezTo>
                  <a:pt x="789" y="1044"/>
                  <a:pt x="795" y="1050"/>
                  <a:pt x="804" y="1050"/>
                </a:cubicBezTo>
                <a:cubicBezTo>
                  <a:pt x="812" y="1050"/>
                  <a:pt x="818" y="1044"/>
                  <a:pt x="818" y="1035"/>
                </a:cubicBezTo>
                <a:cubicBezTo>
                  <a:pt x="818" y="1027"/>
                  <a:pt x="812" y="1021"/>
                  <a:pt x="804" y="1021"/>
                </a:cubicBezTo>
                <a:close/>
                <a:moveTo>
                  <a:pt x="804" y="1053"/>
                </a:moveTo>
                <a:cubicBezTo>
                  <a:pt x="795" y="1053"/>
                  <a:pt x="789" y="1060"/>
                  <a:pt x="789" y="1068"/>
                </a:cubicBezTo>
                <a:cubicBezTo>
                  <a:pt x="789" y="1076"/>
                  <a:pt x="795" y="1083"/>
                  <a:pt x="804" y="1083"/>
                </a:cubicBezTo>
                <a:cubicBezTo>
                  <a:pt x="812" y="1083"/>
                  <a:pt x="818" y="1076"/>
                  <a:pt x="818" y="1068"/>
                </a:cubicBezTo>
                <a:cubicBezTo>
                  <a:pt x="818" y="1060"/>
                  <a:pt x="812" y="1053"/>
                  <a:pt x="804" y="1053"/>
                </a:cubicBezTo>
                <a:close/>
                <a:moveTo>
                  <a:pt x="804" y="1086"/>
                </a:moveTo>
                <a:cubicBezTo>
                  <a:pt x="795" y="1086"/>
                  <a:pt x="789" y="1093"/>
                  <a:pt x="789" y="1101"/>
                </a:cubicBezTo>
                <a:cubicBezTo>
                  <a:pt x="789" y="1109"/>
                  <a:pt x="795" y="1116"/>
                  <a:pt x="804" y="1116"/>
                </a:cubicBezTo>
                <a:cubicBezTo>
                  <a:pt x="812" y="1116"/>
                  <a:pt x="818" y="1109"/>
                  <a:pt x="818" y="1101"/>
                </a:cubicBezTo>
                <a:cubicBezTo>
                  <a:pt x="818" y="1093"/>
                  <a:pt x="812" y="1086"/>
                  <a:pt x="804" y="1086"/>
                </a:cubicBezTo>
                <a:close/>
                <a:moveTo>
                  <a:pt x="804" y="1119"/>
                </a:moveTo>
                <a:cubicBezTo>
                  <a:pt x="795" y="1119"/>
                  <a:pt x="789" y="1126"/>
                  <a:pt x="789" y="1134"/>
                </a:cubicBezTo>
                <a:cubicBezTo>
                  <a:pt x="789" y="1142"/>
                  <a:pt x="795" y="1149"/>
                  <a:pt x="804" y="1149"/>
                </a:cubicBezTo>
                <a:cubicBezTo>
                  <a:pt x="812" y="1149"/>
                  <a:pt x="818" y="1142"/>
                  <a:pt x="818" y="1134"/>
                </a:cubicBezTo>
                <a:cubicBezTo>
                  <a:pt x="818" y="1126"/>
                  <a:pt x="812" y="1119"/>
                  <a:pt x="804" y="1119"/>
                </a:cubicBezTo>
                <a:close/>
                <a:moveTo>
                  <a:pt x="804" y="1152"/>
                </a:moveTo>
                <a:cubicBezTo>
                  <a:pt x="795" y="1152"/>
                  <a:pt x="789" y="1159"/>
                  <a:pt x="789" y="1167"/>
                </a:cubicBezTo>
                <a:cubicBezTo>
                  <a:pt x="789" y="1175"/>
                  <a:pt x="795" y="1182"/>
                  <a:pt x="804" y="1182"/>
                </a:cubicBezTo>
                <a:cubicBezTo>
                  <a:pt x="812" y="1182"/>
                  <a:pt x="818" y="1175"/>
                  <a:pt x="818" y="1167"/>
                </a:cubicBezTo>
                <a:cubicBezTo>
                  <a:pt x="818" y="1159"/>
                  <a:pt x="812" y="1152"/>
                  <a:pt x="804" y="1152"/>
                </a:cubicBezTo>
                <a:close/>
                <a:moveTo>
                  <a:pt x="804" y="1185"/>
                </a:moveTo>
                <a:cubicBezTo>
                  <a:pt x="795" y="1185"/>
                  <a:pt x="789" y="1192"/>
                  <a:pt x="789" y="1200"/>
                </a:cubicBezTo>
                <a:cubicBezTo>
                  <a:pt x="789" y="1208"/>
                  <a:pt x="795" y="1215"/>
                  <a:pt x="804" y="1215"/>
                </a:cubicBezTo>
                <a:cubicBezTo>
                  <a:pt x="812" y="1215"/>
                  <a:pt x="818" y="1208"/>
                  <a:pt x="818" y="1200"/>
                </a:cubicBezTo>
                <a:cubicBezTo>
                  <a:pt x="818" y="1192"/>
                  <a:pt x="812" y="1185"/>
                  <a:pt x="804" y="1185"/>
                </a:cubicBezTo>
                <a:close/>
                <a:moveTo>
                  <a:pt x="804" y="1218"/>
                </a:moveTo>
                <a:cubicBezTo>
                  <a:pt x="795" y="1218"/>
                  <a:pt x="789" y="1225"/>
                  <a:pt x="789" y="1233"/>
                </a:cubicBezTo>
                <a:cubicBezTo>
                  <a:pt x="789" y="1241"/>
                  <a:pt x="795" y="1248"/>
                  <a:pt x="804" y="1248"/>
                </a:cubicBezTo>
                <a:cubicBezTo>
                  <a:pt x="812" y="1248"/>
                  <a:pt x="818" y="1241"/>
                  <a:pt x="818" y="1233"/>
                </a:cubicBezTo>
                <a:cubicBezTo>
                  <a:pt x="818" y="1225"/>
                  <a:pt x="812" y="1218"/>
                  <a:pt x="804" y="1218"/>
                </a:cubicBezTo>
                <a:close/>
                <a:moveTo>
                  <a:pt x="804" y="1251"/>
                </a:moveTo>
                <a:cubicBezTo>
                  <a:pt x="795" y="1251"/>
                  <a:pt x="789" y="1258"/>
                  <a:pt x="789" y="1266"/>
                </a:cubicBezTo>
                <a:cubicBezTo>
                  <a:pt x="789" y="1274"/>
                  <a:pt x="795" y="1281"/>
                  <a:pt x="804" y="1281"/>
                </a:cubicBezTo>
                <a:cubicBezTo>
                  <a:pt x="812" y="1281"/>
                  <a:pt x="818" y="1274"/>
                  <a:pt x="818" y="1266"/>
                </a:cubicBezTo>
                <a:cubicBezTo>
                  <a:pt x="818" y="1258"/>
                  <a:pt x="812" y="1251"/>
                  <a:pt x="804" y="1251"/>
                </a:cubicBezTo>
                <a:close/>
                <a:moveTo>
                  <a:pt x="804" y="1284"/>
                </a:moveTo>
                <a:cubicBezTo>
                  <a:pt x="795" y="1284"/>
                  <a:pt x="789" y="1291"/>
                  <a:pt x="789" y="1299"/>
                </a:cubicBezTo>
                <a:cubicBezTo>
                  <a:pt x="789" y="1307"/>
                  <a:pt x="795" y="1314"/>
                  <a:pt x="804" y="1314"/>
                </a:cubicBezTo>
                <a:cubicBezTo>
                  <a:pt x="812" y="1314"/>
                  <a:pt x="818" y="1307"/>
                  <a:pt x="818" y="1299"/>
                </a:cubicBezTo>
                <a:cubicBezTo>
                  <a:pt x="818" y="1291"/>
                  <a:pt x="812" y="1284"/>
                  <a:pt x="804" y="1284"/>
                </a:cubicBezTo>
                <a:close/>
                <a:moveTo>
                  <a:pt x="804" y="1317"/>
                </a:moveTo>
                <a:cubicBezTo>
                  <a:pt x="795" y="1317"/>
                  <a:pt x="789" y="1323"/>
                  <a:pt x="789" y="1332"/>
                </a:cubicBezTo>
                <a:cubicBezTo>
                  <a:pt x="789" y="1340"/>
                  <a:pt x="795" y="1346"/>
                  <a:pt x="804" y="1346"/>
                </a:cubicBezTo>
                <a:cubicBezTo>
                  <a:pt x="812" y="1346"/>
                  <a:pt x="818" y="1340"/>
                  <a:pt x="818" y="1332"/>
                </a:cubicBezTo>
                <a:cubicBezTo>
                  <a:pt x="818" y="1323"/>
                  <a:pt x="812" y="1317"/>
                  <a:pt x="804" y="1317"/>
                </a:cubicBezTo>
                <a:close/>
                <a:moveTo>
                  <a:pt x="804" y="1350"/>
                </a:moveTo>
                <a:cubicBezTo>
                  <a:pt x="795" y="1350"/>
                  <a:pt x="789" y="1356"/>
                  <a:pt x="789" y="1365"/>
                </a:cubicBezTo>
                <a:cubicBezTo>
                  <a:pt x="789" y="1373"/>
                  <a:pt x="795" y="1379"/>
                  <a:pt x="804" y="1379"/>
                </a:cubicBezTo>
                <a:cubicBezTo>
                  <a:pt x="812" y="1379"/>
                  <a:pt x="818" y="1373"/>
                  <a:pt x="818" y="1365"/>
                </a:cubicBezTo>
                <a:cubicBezTo>
                  <a:pt x="818" y="1356"/>
                  <a:pt x="812" y="1350"/>
                  <a:pt x="804" y="1350"/>
                </a:cubicBezTo>
                <a:close/>
                <a:moveTo>
                  <a:pt x="804" y="1383"/>
                </a:moveTo>
                <a:cubicBezTo>
                  <a:pt x="795" y="1383"/>
                  <a:pt x="789" y="1389"/>
                  <a:pt x="789" y="1397"/>
                </a:cubicBezTo>
                <a:cubicBezTo>
                  <a:pt x="789" y="1406"/>
                  <a:pt x="795" y="1412"/>
                  <a:pt x="804" y="1412"/>
                </a:cubicBezTo>
                <a:cubicBezTo>
                  <a:pt x="812" y="1412"/>
                  <a:pt x="818" y="1406"/>
                  <a:pt x="818" y="1397"/>
                </a:cubicBezTo>
                <a:cubicBezTo>
                  <a:pt x="818" y="1389"/>
                  <a:pt x="812" y="1383"/>
                  <a:pt x="804" y="1383"/>
                </a:cubicBezTo>
                <a:close/>
                <a:moveTo>
                  <a:pt x="804" y="1416"/>
                </a:moveTo>
                <a:cubicBezTo>
                  <a:pt x="795" y="1416"/>
                  <a:pt x="789" y="1422"/>
                  <a:pt x="789" y="1430"/>
                </a:cubicBezTo>
                <a:cubicBezTo>
                  <a:pt x="789" y="1439"/>
                  <a:pt x="795" y="1445"/>
                  <a:pt x="804" y="1445"/>
                </a:cubicBezTo>
                <a:cubicBezTo>
                  <a:pt x="812" y="1445"/>
                  <a:pt x="818" y="1439"/>
                  <a:pt x="818" y="1430"/>
                </a:cubicBezTo>
                <a:cubicBezTo>
                  <a:pt x="818" y="1422"/>
                  <a:pt x="812" y="1416"/>
                  <a:pt x="804" y="1416"/>
                </a:cubicBezTo>
                <a:close/>
                <a:moveTo>
                  <a:pt x="836" y="0"/>
                </a:moveTo>
                <a:cubicBezTo>
                  <a:pt x="828" y="0"/>
                  <a:pt x="822" y="7"/>
                  <a:pt x="822" y="15"/>
                </a:cubicBezTo>
                <a:cubicBezTo>
                  <a:pt x="822" y="23"/>
                  <a:pt x="828" y="30"/>
                  <a:pt x="836" y="30"/>
                </a:cubicBezTo>
                <a:cubicBezTo>
                  <a:pt x="845" y="30"/>
                  <a:pt x="851" y="23"/>
                  <a:pt x="851" y="15"/>
                </a:cubicBezTo>
                <a:cubicBezTo>
                  <a:pt x="851" y="7"/>
                  <a:pt x="845" y="0"/>
                  <a:pt x="836" y="0"/>
                </a:cubicBezTo>
                <a:close/>
                <a:moveTo>
                  <a:pt x="836" y="33"/>
                </a:moveTo>
                <a:cubicBezTo>
                  <a:pt x="828" y="33"/>
                  <a:pt x="822" y="40"/>
                  <a:pt x="822" y="48"/>
                </a:cubicBezTo>
                <a:cubicBezTo>
                  <a:pt x="822" y="56"/>
                  <a:pt x="828" y="63"/>
                  <a:pt x="836" y="63"/>
                </a:cubicBezTo>
                <a:cubicBezTo>
                  <a:pt x="845" y="63"/>
                  <a:pt x="851" y="56"/>
                  <a:pt x="851" y="48"/>
                </a:cubicBezTo>
                <a:cubicBezTo>
                  <a:pt x="851" y="40"/>
                  <a:pt x="845" y="33"/>
                  <a:pt x="836" y="33"/>
                </a:cubicBezTo>
                <a:close/>
                <a:moveTo>
                  <a:pt x="836" y="66"/>
                </a:moveTo>
                <a:cubicBezTo>
                  <a:pt x="828" y="66"/>
                  <a:pt x="822" y="72"/>
                  <a:pt x="822" y="81"/>
                </a:cubicBezTo>
                <a:cubicBezTo>
                  <a:pt x="822" y="89"/>
                  <a:pt x="828" y="95"/>
                  <a:pt x="836" y="95"/>
                </a:cubicBezTo>
                <a:cubicBezTo>
                  <a:pt x="845" y="95"/>
                  <a:pt x="851" y="89"/>
                  <a:pt x="851" y="81"/>
                </a:cubicBezTo>
                <a:cubicBezTo>
                  <a:pt x="851" y="72"/>
                  <a:pt x="845" y="66"/>
                  <a:pt x="836" y="66"/>
                </a:cubicBezTo>
                <a:close/>
                <a:moveTo>
                  <a:pt x="836" y="99"/>
                </a:moveTo>
                <a:cubicBezTo>
                  <a:pt x="828" y="99"/>
                  <a:pt x="822" y="105"/>
                  <a:pt x="822" y="114"/>
                </a:cubicBezTo>
                <a:cubicBezTo>
                  <a:pt x="822" y="122"/>
                  <a:pt x="828" y="128"/>
                  <a:pt x="836" y="128"/>
                </a:cubicBezTo>
                <a:cubicBezTo>
                  <a:pt x="845" y="128"/>
                  <a:pt x="851" y="122"/>
                  <a:pt x="851" y="114"/>
                </a:cubicBezTo>
                <a:cubicBezTo>
                  <a:pt x="851" y="105"/>
                  <a:pt x="845" y="99"/>
                  <a:pt x="836" y="99"/>
                </a:cubicBezTo>
                <a:close/>
                <a:moveTo>
                  <a:pt x="836" y="132"/>
                </a:moveTo>
                <a:cubicBezTo>
                  <a:pt x="828" y="132"/>
                  <a:pt x="822" y="138"/>
                  <a:pt x="822" y="147"/>
                </a:cubicBezTo>
                <a:cubicBezTo>
                  <a:pt x="822" y="155"/>
                  <a:pt x="828" y="161"/>
                  <a:pt x="836" y="161"/>
                </a:cubicBezTo>
                <a:cubicBezTo>
                  <a:pt x="845" y="161"/>
                  <a:pt x="851" y="155"/>
                  <a:pt x="851" y="147"/>
                </a:cubicBezTo>
                <a:cubicBezTo>
                  <a:pt x="851" y="138"/>
                  <a:pt x="845" y="132"/>
                  <a:pt x="836" y="132"/>
                </a:cubicBezTo>
                <a:close/>
                <a:moveTo>
                  <a:pt x="836" y="165"/>
                </a:moveTo>
                <a:cubicBezTo>
                  <a:pt x="828" y="165"/>
                  <a:pt x="822" y="171"/>
                  <a:pt x="822" y="179"/>
                </a:cubicBezTo>
                <a:cubicBezTo>
                  <a:pt x="822" y="188"/>
                  <a:pt x="828" y="194"/>
                  <a:pt x="836" y="194"/>
                </a:cubicBezTo>
                <a:cubicBezTo>
                  <a:pt x="845" y="194"/>
                  <a:pt x="851" y="188"/>
                  <a:pt x="851" y="179"/>
                </a:cubicBezTo>
                <a:cubicBezTo>
                  <a:pt x="851" y="171"/>
                  <a:pt x="845" y="165"/>
                  <a:pt x="836" y="165"/>
                </a:cubicBezTo>
                <a:close/>
                <a:moveTo>
                  <a:pt x="836" y="198"/>
                </a:moveTo>
                <a:cubicBezTo>
                  <a:pt x="828" y="198"/>
                  <a:pt x="822" y="204"/>
                  <a:pt x="822" y="212"/>
                </a:cubicBezTo>
                <a:cubicBezTo>
                  <a:pt x="822" y="221"/>
                  <a:pt x="828" y="227"/>
                  <a:pt x="836" y="227"/>
                </a:cubicBezTo>
                <a:cubicBezTo>
                  <a:pt x="845" y="227"/>
                  <a:pt x="851" y="221"/>
                  <a:pt x="851" y="212"/>
                </a:cubicBezTo>
                <a:cubicBezTo>
                  <a:pt x="851" y="204"/>
                  <a:pt x="845" y="198"/>
                  <a:pt x="836" y="198"/>
                </a:cubicBezTo>
                <a:close/>
                <a:moveTo>
                  <a:pt x="836" y="230"/>
                </a:moveTo>
                <a:cubicBezTo>
                  <a:pt x="828" y="230"/>
                  <a:pt x="822" y="237"/>
                  <a:pt x="822" y="245"/>
                </a:cubicBezTo>
                <a:cubicBezTo>
                  <a:pt x="822" y="253"/>
                  <a:pt x="828" y="260"/>
                  <a:pt x="836" y="260"/>
                </a:cubicBezTo>
                <a:cubicBezTo>
                  <a:pt x="845" y="260"/>
                  <a:pt x="851" y="253"/>
                  <a:pt x="851" y="245"/>
                </a:cubicBezTo>
                <a:cubicBezTo>
                  <a:pt x="851" y="237"/>
                  <a:pt x="845" y="230"/>
                  <a:pt x="836" y="230"/>
                </a:cubicBezTo>
                <a:close/>
                <a:moveTo>
                  <a:pt x="836" y="263"/>
                </a:moveTo>
                <a:cubicBezTo>
                  <a:pt x="828" y="263"/>
                  <a:pt x="822" y="270"/>
                  <a:pt x="822" y="278"/>
                </a:cubicBezTo>
                <a:cubicBezTo>
                  <a:pt x="822" y="286"/>
                  <a:pt x="828" y="293"/>
                  <a:pt x="836" y="293"/>
                </a:cubicBezTo>
                <a:cubicBezTo>
                  <a:pt x="845" y="293"/>
                  <a:pt x="851" y="286"/>
                  <a:pt x="851" y="278"/>
                </a:cubicBezTo>
                <a:cubicBezTo>
                  <a:pt x="851" y="270"/>
                  <a:pt x="845" y="263"/>
                  <a:pt x="836" y="263"/>
                </a:cubicBezTo>
                <a:close/>
                <a:moveTo>
                  <a:pt x="836" y="296"/>
                </a:moveTo>
                <a:cubicBezTo>
                  <a:pt x="828" y="296"/>
                  <a:pt x="822" y="303"/>
                  <a:pt x="822" y="311"/>
                </a:cubicBezTo>
                <a:cubicBezTo>
                  <a:pt x="822" y="319"/>
                  <a:pt x="828" y="326"/>
                  <a:pt x="836" y="326"/>
                </a:cubicBezTo>
                <a:cubicBezTo>
                  <a:pt x="845" y="326"/>
                  <a:pt x="851" y="319"/>
                  <a:pt x="851" y="311"/>
                </a:cubicBezTo>
                <a:cubicBezTo>
                  <a:pt x="851" y="303"/>
                  <a:pt x="845" y="296"/>
                  <a:pt x="836" y="296"/>
                </a:cubicBezTo>
                <a:close/>
                <a:moveTo>
                  <a:pt x="836" y="329"/>
                </a:moveTo>
                <a:cubicBezTo>
                  <a:pt x="828" y="329"/>
                  <a:pt x="822" y="336"/>
                  <a:pt x="822" y="344"/>
                </a:cubicBezTo>
                <a:cubicBezTo>
                  <a:pt x="822" y="352"/>
                  <a:pt x="828" y="359"/>
                  <a:pt x="836" y="359"/>
                </a:cubicBezTo>
                <a:cubicBezTo>
                  <a:pt x="845" y="359"/>
                  <a:pt x="851" y="352"/>
                  <a:pt x="851" y="344"/>
                </a:cubicBezTo>
                <a:cubicBezTo>
                  <a:pt x="851" y="336"/>
                  <a:pt x="845" y="329"/>
                  <a:pt x="836" y="329"/>
                </a:cubicBezTo>
                <a:close/>
                <a:moveTo>
                  <a:pt x="836" y="362"/>
                </a:moveTo>
                <a:cubicBezTo>
                  <a:pt x="828" y="362"/>
                  <a:pt x="822" y="369"/>
                  <a:pt x="822" y="377"/>
                </a:cubicBezTo>
                <a:cubicBezTo>
                  <a:pt x="822" y="385"/>
                  <a:pt x="828" y="392"/>
                  <a:pt x="836" y="392"/>
                </a:cubicBezTo>
                <a:cubicBezTo>
                  <a:pt x="845" y="392"/>
                  <a:pt x="851" y="385"/>
                  <a:pt x="851" y="377"/>
                </a:cubicBezTo>
                <a:cubicBezTo>
                  <a:pt x="851" y="369"/>
                  <a:pt x="845" y="362"/>
                  <a:pt x="836" y="362"/>
                </a:cubicBezTo>
                <a:close/>
                <a:moveTo>
                  <a:pt x="836" y="395"/>
                </a:moveTo>
                <a:cubicBezTo>
                  <a:pt x="828" y="395"/>
                  <a:pt x="822" y="402"/>
                  <a:pt x="822" y="410"/>
                </a:cubicBezTo>
                <a:cubicBezTo>
                  <a:pt x="822" y="418"/>
                  <a:pt x="828" y="425"/>
                  <a:pt x="836" y="425"/>
                </a:cubicBezTo>
                <a:cubicBezTo>
                  <a:pt x="845" y="425"/>
                  <a:pt x="851" y="418"/>
                  <a:pt x="851" y="410"/>
                </a:cubicBezTo>
                <a:cubicBezTo>
                  <a:pt x="851" y="402"/>
                  <a:pt x="845" y="395"/>
                  <a:pt x="836" y="395"/>
                </a:cubicBezTo>
                <a:close/>
                <a:moveTo>
                  <a:pt x="836" y="428"/>
                </a:moveTo>
                <a:cubicBezTo>
                  <a:pt x="828" y="428"/>
                  <a:pt x="822" y="435"/>
                  <a:pt x="822" y="443"/>
                </a:cubicBezTo>
                <a:cubicBezTo>
                  <a:pt x="822" y="451"/>
                  <a:pt x="828" y="458"/>
                  <a:pt x="836" y="458"/>
                </a:cubicBezTo>
                <a:cubicBezTo>
                  <a:pt x="845" y="458"/>
                  <a:pt x="851" y="451"/>
                  <a:pt x="851" y="443"/>
                </a:cubicBezTo>
                <a:cubicBezTo>
                  <a:pt x="851" y="435"/>
                  <a:pt x="845" y="428"/>
                  <a:pt x="836" y="428"/>
                </a:cubicBezTo>
                <a:close/>
                <a:moveTo>
                  <a:pt x="836" y="461"/>
                </a:moveTo>
                <a:cubicBezTo>
                  <a:pt x="828" y="461"/>
                  <a:pt x="822" y="468"/>
                  <a:pt x="822" y="476"/>
                </a:cubicBezTo>
                <a:cubicBezTo>
                  <a:pt x="822" y="484"/>
                  <a:pt x="828" y="491"/>
                  <a:pt x="836" y="491"/>
                </a:cubicBezTo>
                <a:cubicBezTo>
                  <a:pt x="845" y="491"/>
                  <a:pt x="851" y="484"/>
                  <a:pt x="851" y="476"/>
                </a:cubicBezTo>
                <a:cubicBezTo>
                  <a:pt x="851" y="468"/>
                  <a:pt x="845" y="461"/>
                  <a:pt x="836" y="461"/>
                </a:cubicBezTo>
                <a:close/>
                <a:moveTo>
                  <a:pt x="836" y="494"/>
                </a:moveTo>
                <a:cubicBezTo>
                  <a:pt x="828" y="494"/>
                  <a:pt x="822" y="500"/>
                  <a:pt x="822" y="509"/>
                </a:cubicBezTo>
                <a:cubicBezTo>
                  <a:pt x="822" y="517"/>
                  <a:pt x="828" y="523"/>
                  <a:pt x="836" y="523"/>
                </a:cubicBezTo>
                <a:cubicBezTo>
                  <a:pt x="845" y="523"/>
                  <a:pt x="851" y="517"/>
                  <a:pt x="851" y="509"/>
                </a:cubicBezTo>
                <a:cubicBezTo>
                  <a:pt x="851" y="500"/>
                  <a:pt x="845" y="494"/>
                  <a:pt x="836" y="494"/>
                </a:cubicBezTo>
                <a:close/>
                <a:moveTo>
                  <a:pt x="836" y="527"/>
                </a:moveTo>
                <a:cubicBezTo>
                  <a:pt x="828" y="527"/>
                  <a:pt x="822" y="533"/>
                  <a:pt x="822" y="542"/>
                </a:cubicBezTo>
                <a:cubicBezTo>
                  <a:pt x="822" y="550"/>
                  <a:pt x="828" y="556"/>
                  <a:pt x="836" y="556"/>
                </a:cubicBezTo>
                <a:cubicBezTo>
                  <a:pt x="845" y="556"/>
                  <a:pt x="851" y="550"/>
                  <a:pt x="851" y="542"/>
                </a:cubicBezTo>
                <a:cubicBezTo>
                  <a:pt x="851" y="533"/>
                  <a:pt x="845" y="527"/>
                  <a:pt x="836" y="527"/>
                </a:cubicBezTo>
                <a:close/>
                <a:moveTo>
                  <a:pt x="836" y="560"/>
                </a:moveTo>
                <a:cubicBezTo>
                  <a:pt x="828" y="560"/>
                  <a:pt x="822" y="566"/>
                  <a:pt x="822" y="574"/>
                </a:cubicBezTo>
                <a:cubicBezTo>
                  <a:pt x="822" y="583"/>
                  <a:pt x="828" y="589"/>
                  <a:pt x="836" y="589"/>
                </a:cubicBezTo>
                <a:cubicBezTo>
                  <a:pt x="845" y="589"/>
                  <a:pt x="851" y="583"/>
                  <a:pt x="851" y="574"/>
                </a:cubicBezTo>
                <a:cubicBezTo>
                  <a:pt x="851" y="566"/>
                  <a:pt x="845" y="560"/>
                  <a:pt x="836" y="560"/>
                </a:cubicBezTo>
                <a:close/>
                <a:moveTo>
                  <a:pt x="836" y="593"/>
                </a:moveTo>
                <a:cubicBezTo>
                  <a:pt x="828" y="593"/>
                  <a:pt x="822" y="599"/>
                  <a:pt x="822" y="607"/>
                </a:cubicBezTo>
                <a:cubicBezTo>
                  <a:pt x="822" y="616"/>
                  <a:pt x="828" y="622"/>
                  <a:pt x="836" y="622"/>
                </a:cubicBezTo>
                <a:cubicBezTo>
                  <a:pt x="845" y="622"/>
                  <a:pt x="851" y="616"/>
                  <a:pt x="851" y="607"/>
                </a:cubicBezTo>
                <a:cubicBezTo>
                  <a:pt x="851" y="599"/>
                  <a:pt x="845" y="593"/>
                  <a:pt x="836" y="593"/>
                </a:cubicBezTo>
                <a:close/>
                <a:moveTo>
                  <a:pt x="836" y="625"/>
                </a:moveTo>
                <a:cubicBezTo>
                  <a:pt x="828" y="625"/>
                  <a:pt x="822" y="632"/>
                  <a:pt x="822" y="640"/>
                </a:cubicBezTo>
                <a:cubicBezTo>
                  <a:pt x="822" y="648"/>
                  <a:pt x="828" y="655"/>
                  <a:pt x="836" y="655"/>
                </a:cubicBezTo>
                <a:cubicBezTo>
                  <a:pt x="845" y="655"/>
                  <a:pt x="851" y="648"/>
                  <a:pt x="851" y="640"/>
                </a:cubicBezTo>
                <a:cubicBezTo>
                  <a:pt x="851" y="632"/>
                  <a:pt x="845" y="625"/>
                  <a:pt x="836" y="625"/>
                </a:cubicBezTo>
                <a:close/>
                <a:moveTo>
                  <a:pt x="836" y="658"/>
                </a:moveTo>
                <a:cubicBezTo>
                  <a:pt x="828" y="658"/>
                  <a:pt x="822" y="665"/>
                  <a:pt x="822" y="673"/>
                </a:cubicBezTo>
                <a:cubicBezTo>
                  <a:pt x="822" y="681"/>
                  <a:pt x="828" y="688"/>
                  <a:pt x="836" y="688"/>
                </a:cubicBezTo>
                <a:cubicBezTo>
                  <a:pt x="845" y="688"/>
                  <a:pt x="851" y="681"/>
                  <a:pt x="851" y="673"/>
                </a:cubicBezTo>
                <a:cubicBezTo>
                  <a:pt x="851" y="665"/>
                  <a:pt x="845" y="658"/>
                  <a:pt x="836" y="658"/>
                </a:cubicBezTo>
                <a:close/>
                <a:moveTo>
                  <a:pt x="836" y="691"/>
                </a:moveTo>
                <a:cubicBezTo>
                  <a:pt x="828" y="691"/>
                  <a:pt x="822" y="698"/>
                  <a:pt x="822" y="706"/>
                </a:cubicBezTo>
                <a:cubicBezTo>
                  <a:pt x="822" y="714"/>
                  <a:pt x="828" y="721"/>
                  <a:pt x="836" y="721"/>
                </a:cubicBezTo>
                <a:cubicBezTo>
                  <a:pt x="845" y="721"/>
                  <a:pt x="851" y="714"/>
                  <a:pt x="851" y="706"/>
                </a:cubicBezTo>
                <a:cubicBezTo>
                  <a:pt x="851" y="698"/>
                  <a:pt x="845" y="691"/>
                  <a:pt x="836" y="691"/>
                </a:cubicBezTo>
                <a:close/>
                <a:moveTo>
                  <a:pt x="836" y="724"/>
                </a:moveTo>
                <a:cubicBezTo>
                  <a:pt x="828" y="724"/>
                  <a:pt x="822" y="731"/>
                  <a:pt x="822" y="739"/>
                </a:cubicBezTo>
                <a:cubicBezTo>
                  <a:pt x="822" y="747"/>
                  <a:pt x="828" y="754"/>
                  <a:pt x="836" y="754"/>
                </a:cubicBezTo>
                <a:cubicBezTo>
                  <a:pt x="845" y="754"/>
                  <a:pt x="851" y="747"/>
                  <a:pt x="851" y="739"/>
                </a:cubicBezTo>
                <a:cubicBezTo>
                  <a:pt x="851" y="731"/>
                  <a:pt x="845" y="724"/>
                  <a:pt x="836" y="724"/>
                </a:cubicBezTo>
                <a:close/>
                <a:moveTo>
                  <a:pt x="836" y="757"/>
                </a:moveTo>
                <a:cubicBezTo>
                  <a:pt x="828" y="757"/>
                  <a:pt x="822" y="764"/>
                  <a:pt x="822" y="772"/>
                </a:cubicBezTo>
                <a:cubicBezTo>
                  <a:pt x="822" y="780"/>
                  <a:pt x="828" y="787"/>
                  <a:pt x="836" y="787"/>
                </a:cubicBezTo>
                <a:cubicBezTo>
                  <a:pt x="845" y="787"/>
                  <a:pt x="851" y="780"/>
                  <a:pt x="851" y="772"/>
                </a:cubicBezTo>
                <a:cubicBezTo>
                  <a:pt x="851" y="764"/>
                  <a:pt x="845" y="757"/>
                  <a:pt x="836" y="757"/>
                </a:cubicBezTo>
                <a:close/>
                <a:moveTo>
                  <a:pt x="836" y="790"/>
                </a:moveTo>
                <a:cubicBezTo>
                  <a:pt x="828" y="790"/>
                  <a:pt x="822" y="797"/>
                  <a:pt x="822" y="805"/>
                </a:cubicBezTo>
                <a:cubicBezTo>
                  <a:pt x="822" y="813"/>
                  <a:pt x="828" y="820"/>
                  <a:pt x="836" y="820"/>
                </a:cubicBezTo>
                <a:cubicBezTo>
                  <a:pt x="845" y="820"/>
                  <a:pt x="851" y="813"/>
                  <a:pt x="851" y="805"/>
                </a:cubicBezTo>
                <a:cubicBezTo>
                  <a:pt x="851" y="797"/>
                  <a:pt x="845" y="790"/>
                  <a:pt x="836" y="790"/>
                </a:cubicBezTo>
                <a:close/>
                <a:moveTo>
                  <a:pt x="836" y="823"/>
                </a:moveTo>
                <a:cubicBezTo>
                  <a:pt x="828" y="823"/>
                  <a:pt x="822" y="830"/>
                  <a:pt x="822" y="838"/>
                </a:cubicBezTo>
                <a:cubicBezTo>
                  <a:pt x="822" y="846"/>
                  <a:pt x="828" y="853"/>
                  <a:pt x="836" y="853"/>
                </a:cubicBezTo>
                <a:cubicBezTo>
                  <a:pt x="845" y="853"/>
                  <a:pt x="851" y="846"/>
                  <a:pt x="851" y="838"/>
                </a:cubicBezTo>
                <a:cubicBezTo>
                  <a:pt x="851" y="830"/>
                  <a:pt x="845" y="823"/>
                  <a:pt x="836" y="823"/>
                </a:cubicBezTo>
                <a:close/>
                <a:moveTo>
                  <a:pt x="836" y="856"/>
                </a:moveTo>
                <a:cubicBezTo>
                  <a:pt x="828" y="856"/>
                  <a:pt x="822" y="863"/>
                  <a:pt x="822" y="871"/>
                </a:cubicBezTo>
                <a:cubicBezTo>
                  <a:pt x="822" y="879"/>
                  <a:pt x="828" y="886"/>
                  <a:pt x="836" y="886"/>
                </a:cubicBezTo>
                <a:cubicBezTo>
                  <a:pt x="845" y="886"/>
                  <a:pt x="851" y="879"/>
                  <a:pt x="851" y="871"/>
                </a:cubicBezTo>
                <a:cubicBezTo>
                  <a:pt x="851" y="863"/>
                  <a:pt x="845" y="856"/>
                  <a:pt x="836" y="856"/>
                </a:cubicBezTo>
                <a:close/>
                <a:moveTo>
                  <a:pt x="836" y="889"/>
                </a:moveTo>
                <a:cubicBezTo>
                  <a:pt x="828" y="889"/>
                  <a:pt x="822" y="895"/>
                  <a:pt x="822" y="904"/>
                </a:cubicBezTo>
                <a:cubicBezTo>
                  <a:pt x="822" y="912"/>
                  <a:pt x="828" y="918"/>
                  <a:pt x="836" y="918"/>
                </a:cubicBezTo>
                <a:cubicBezTo>
                  <a:pt x="845" y="918"/>
                  <a:pt x="851" y="912"/>
                  <a:pt x="851" y="904"/>
                </a:cubicBezTo>
                <a:cubicBezTo>
                  <a:pt x="851" y="895"/>
                  <a:pt x="845" y="889"/>
                  <a:pt x="836" y="889"/>
                </a:cubicBezTo>
                <a:close/>
                <a:moveTo>
                  <a:pt x="836" y="922"/>
                </a:moveTo>
                <a:cubicBezTo>
                  <a:pt x="828" y="922"/>
                  <a:pt x="822" y="928"/>
                  <a:pt x="822" y="937"/>
                </a:cubicBezTo>
                <a:cubicBezTo>
                  <a:pt x="822" y="945"/>
                  <a:pt x="828" y="951"/>
                  <a:pt x="836" y="951"/>
                </a:cubicBezTo>
                <a:cubicBezTo>
                  <a:pt x="845" y="951"/>
                  <a:pt x="851" y="945"/>
                  <a:pt x="851" y="937"/>
                </a:cubicBezTo>
                <a:cubicBezTo>
                  <a:pt x="851" y="928"/>
                  <a:pt x="845" y="922"/>
                  <a:pt x="836" y="922"/>
                </a:cubicBezTo>
                <a:close/>
                <a:moveTo>
                  <a:pt x="836" y="955"/>
                </a:moveTo>
                <a:cubicBezTo>
                  <a:pt x="828" y="955"/>
                  <a:pt x="822" y="961"/>
                  <a:pt x="822" y="970"/>
                </a:cubicBezTo>
                <a:cubicBezTo>
                  <a:pt x="822" y="978"/>
                  <a:pt x="828" y="984"/>
                  <a:pt x="836" y="984"/>
                </a:cubicBezTo>
                <a:cubicBezTo>
                  <a:pt x="845" y="984"/>
                  <a:pt x="851" y="978"/>
                  <a:pt x="851" y="970"/>
                </a:cubicBezTo>
                <a:cubicBezTo>
                  <a:pt x="851" y="961"/>
                  <a:pt x="845" y="955"/>
                  <a:pt x="836" y="955"/>
                </a:cubicBezTo>
                <a:close/>
                <a:moveTo>
                  <a:pt x="836" y="988"/>
                </a:moveTo>
                <a:cubicBezTo>
                  <a:pt x="828" y="988"/>
                  <a:pt x="822" y="994"/>
                  <a:pt x="822" y="1002"/>
                </a:cubicBezTo>
                <a:cubicBezTo>
                  <a:pt x="822" y="1011"/>
                  <a:pt x="828" y="1017"/>
                  <a:pt x="836" y="1017"/>
                </a:cubicBezTo>
                <a:cubicBezTo>
                  <a:pt x="845" y="1017"/>
                  <a:pt x="851" y="1011"/>
                  <a:pt x="851" y="1002"/>
                </a:cubicBezTo>
                <a:cubicBezTo>
                  <a:pt x="851" y="994"/>
                  <a:pt x="845" y="988"/>
                  <a:pt x="836" y="988"/>
                </a:cubicBezTo>
                <a:close/>
                <a:moveTo>
                  <a:pt x="836" y="1021"/>
                </a:moveTo>
                <a:cubicBezTo>
                  <a:pt x="828" y="1021"/>
                  <a:pt x="822" y="1027"/>
                  <a:pt x="822" y="1035"/>
                </a:cubicBezTo>
                <a:cubicBezTo>
                  <a:pt x="822" y="1044"/>
                  <a:pt x="828" y="1050"/>
                  <a:pt x="836" y="1050"/>
                </a:cubicBezTo>
                <a:cubicBezTo>
                  <a:pt x="845" y="1050"/>
                  <a:pt x="851" y="1044"/>
                  <a:pt x="851" y="1035"/>
                </a:cubicBezTo>
                <a:cubicBezTo>
                  <a:pt x="851" y="1027"/>
                  <a:pt x="845" y="1021"/>
                  <a:pt x="836" y="1021"/>
                </a:cubicBezTo>
                <a:close/>
                <a:moveTo>
                  <a:pt x="836" y="1053"/>
                </a:moveTo>
                <a:cubicBezTo>
                  <a:pt x="828" y="1053"/>
                  <a:pt x="822" y="1060"/>
                  <a:pt x="822" y="1068"/>
                </a:cubicBezTo>
                <a:cubicBezTo>
                  <a:pt x="822" y="1076"/>
                  <a:pt x="828" y="1083"/>
                  <a:pt x="836" y="1083"/>
                </a:cubicBezTo>
                <a:cubicBezTo>
                  <a:pt x="845" y="1083"/>
                  <a:pt x="851" y="1076"/>
                  <a:pt x="851" y="1068"/>
                </a:cubicBezTo>
                <a:cubicBezTo>
                  <a:pt x="851" y="1060"/>
                  <a:pt x="845" y="1053"/>
                  <a:pt x="836" y="1053"/>
                </a:cubicBezTo>
                <a:close/>
                <a:moveTo>
                  <a:pt x="836" y="1086"/>
                </a:moveTo>
                <a:cubicBezTo>
                  <a:pt x="828" y="1086"/>
                  <a:pt x="822" y="1093"/>
                  <a:pt x="822" y="1101"/>
                </a:cubicBezTo>
                <a:cubicBezTo>
                  <a:pt x="822" y="1109"/>
                  <a:pt x="828" y="1116"/>
                  <a:pt x="836" y="1116"/>
                </a:cubicBezTo>
                <a:cubicBezTo>
                  <a:pt x="845" y="1116"/>
                  <a:pt x="851" y="1109"/>
                  <a:pt x="851" y="1101"/>
                </a:cubicBezTo>
                <a:cubicBezTo>
                  <a:pt x="851" y="1093"/>
                  <a:pt x="845" y="1086"/>
                  <a:pt x="836" y="1086"/>
                </a:cubicBezTo>
                <a:close/>
                <a:moveTo>
                  <a:pt x="836" y="1119"/>
                </a:moveTo>
                <a:cubicBezTo>
                  <a:pt x="828" y="1119"/>
                  <a:pt x="822" y="1126"/>
                  <a:pt x="822" y="1134"/>
                </a:cubicBezTo>
                <a:cubicBezTo>
                  <a:pt x="822" y="1142"/>
                  <a:pt x="828" y="1149"/>
                  <a:pt x="836" y="1149"/>
                </a:cubicBezTo>
                <a:cubicBezTo>
                  <a:pt x="845" y="1149"/>
                  <a:pt x="851" y="1142"/>
                  <a:pt x="851" y="1134"/>
                </a:cubicBezTo>
                <a:cubicBezTo>
                  <a:pt x="851" y="1126"/>
                  <a:pt x="845" y="1119"/>
                  <a:pt x="836" y="1119"/>
                </a:cubicBezTo>
                <a:close/>
                <a:moveTo>
                  <a:pt x="836" y="1152"/>
                </a:moveTo>
                <a:cubicBezTo>
                  <a:pt x="828" y="1152"/>
                  <a:pt x="822" y="1159"/>
                  <a:pt x="822" y="1167"/>
                </a:cubicBezTo>
                <a:cubicBezTo>
                  <a:pt x="822" y="1175"/>
                  <a:pt x="828" y="1182"/>
                  <a:pt x="836" y="1182"/>
                </a:cubicBezTo>
                <a:cubicBezTo>
                  <a:pt x="845" y="1182"/>
                  <a:pt x="851" y="1175"/>
                  <a:pt x="851" y="1167"/>
                </a:cubicBezTo>
                <a:cubicBezTo>
                  <a:pt x="851" y="1159"/>
                  <a:pt x="845" y="1152"/>
                  <a:pt x="836" y="1152"/>
                </a:cubicBezTo>
                <a:close/>
                <a:moveTo>
                  <a:pt x="836" y="1185"/>
                </a:moveTo>
                <a:cubicBezTo>
                  <a:pt x="828" y="1185"/>
                  <a:pt x="822" y="1192"/>
                  <a:pt x="822" y="1200"/>
                </a:cubicBezTo>
                <a:cubicBezTo>
                  <a:pt x="822" y="1208"/>
                  <a:pt x="828" y="1215"/>
                  <a:pt x="836" y="1215"/>
                </a:cubicBezTo>
                <a:cubicBezTo>
                  <a:pt x="845" y="1215"/>
                  <a:pt x="851" y="1208"/>
                  <a:pt x="851" y="1200"/>
                </a:cubicBezTo>
                <a:cubicBezTo>
                  <a:pt x="851" y="1192"/>
                  <a:pt x="845" y="1185"/>
                  <a:pt x="836" y="1185"/>
                </a:cubicBezTo>
                <a:close/>
                <a:moveTo>
                  <a:pt x="836" y="1218"/>
                </a:moveTo>
                <a:cubicBezTo>
                  <a:pt x="828" y="1218"/>
                  <a:pt x="822" y="1225"/>
                  <a:pt x="822" y="1233"/>
                </a:cubicBezTo>
                <a:cubicBezTo>
                  <a:pt x="822" y="1241"/>
                  <a:pt x="828" y="1248"/>
                  <a:pt x="836" y="1248"/>
                </a:cubicBezTo>
                <a:cubicBezTo>
                  <a:pt x="845" y="1248"/>
                  <a:pt x="851" y="1241"/>
                  <a:pt x="851" y="1233"/>
                </a:cubicBezTo>
                <a:cubicBezTo>
                  <a:pt x="851" y="1225"/>
                  <a:pt x="845" y="1218"/>
                  <a:pt x="836" y="1218"/>
                </a:cubicBezTo>
                <a:close/>
                <a:moveTo>
                  <a:pt x="836" y="1251"/>
                </a:moveTo>
                <a:cubicBezTo>
                  <a:pt x="828" y="1251"/>
                  <a:pt x="822" y="1258"/>
                  <a:pt x="822" y="1266"/>
                </a:cubicBezTo>
                <a:cubicBezTo>
                  <a:pt x="822" y="1274"/>
                  <a:pt x="828" y="1281"/>
                  <a:pt x="836" y="1281"/>
                </a:cubicBezTo>
                <a:cubicBezTo>
                  <a:pt x="845" y="1281"/>
                  <a:pt x="851" y="1274"/>
                  <a:pt x="851" y="1266"/>
                </a:cubicBezTo>
                <a:cubicBezTo>
                  <a:pt x="851" y="1258"/>
                  <a:pt x="845" y="1251"/>
                  <a:pt x="836" y="1251"/>
                </a:cubicBezTo>
                <a:close/>
                <a:moveTo>
                  <a:pt x="836" y="1284"/>
                </a:moveTo>
                <a:cubicBezTo>
                  <a:pt x="828" y="1284"/>
                  <a:pt x="822" y="1291"/>
                  <a:pt x="822" y="1299"/>
                </a:cubicBezTo>
                <a:cubicBezTo>
                  <a:pt x="822" y="1307"/>
                  <a:pt x="828" y="1314"/>
                  <a:pt x="836" y="1314"/>
                </a:cubicBezTo>
                <a:cubicBezTo>
                  <a:pt x="845" y="1314"/>
                  <a:pt x="851" y="1307"/>
                  <a:pt x="851" y="1299"/>
                </a:cubicBezTo>
                <a:cubicBezTo>
                  <a:pt x="851" y="1291"/>
                  <a:pt x="845" y="1284"/>
                  <a:pt x="836" y="1284"/>
                </a:cubicBezTo>
                <a:close/>
                <a:moveTo>
                  <a:pt x="836" y="1317"/>
                </a:moveTo>
                <a:cubicBezTo>
                  <a:pt x="828" y="1317"/>
                  <a:pt x="822" y="1323"/>
                  <a:pt x="822" y="1332"/>
                </a:cubicBezTo>
                <a:cubicBezTo>
                  <a:pt x="822" y="1340"/>
                  <a:pt x="828" y="1346"/>
                  <a:pt x="836" y="1346"/>
                </a:cubicBezTo>
                <a:cubicBezTo>
                  <a:pt x="845" y="1346"/>
                  <a:pt x="851" y="1340"/>
                  <a:pt x="851" y="1332"/>
                </a:cubicBezTo>
                <a:cubicBezTo>
                  <a:pt x="851" y="1323"/>
                  <a:pt x="845" y="1317"/>
                  <a:pt x="836" y="1317"/>
                </a:cubicBezTo>
                <a:close/>
                <a:moveTo>
                  <a:pt x="836" y="1350"/>
                </a:moveTo>
                <a:cubicBezTo>
                  <a:pt x="828" y="1350"/>
                  <a:pt x="822" y="1356"/>
                  <a:pt x="822" y="1365"/>
                </a:cubicBezTo>
                <a:cubicBezTo>
                  <a:pt x="822" y="1373"/>
                  <a:pt x="828" y="1379"/>
                  <a:pt x="836" y="1379"/>
                </a:cubicBezTo>
                <a:cubicBezTo>
                  <a:pt x="845" y="1379"/>
                  <a:pt x="851" y="1373"/>
                  <a:pt x="851" y="1365"/>
                </a:cubicBezTo>
                <a:cubicBezTo>
                  <a:pt x="851" y="1356"/>
                  <a:pt x="845" y="1350"/>
                  <a:pt x="836" y="1350"/>
                </a:cubicBezTo>
                <a:close/>
                <a:moveTo>
                  <a:pt x="836" y="1383"/>
                </a:moveTo>
                <a:cubicBezTo>
                  <a:pt x="828" y="1383"/>
                  <a:pt x="822" y="1389"/>
                  <a:pt x="822" y="1397"/>
                </a:cubicBezTo>
                <a:cubicBezTo>
                  <a:pt x="822" y="1406"/>
                  <a:pt x="828" y="1412"/>
                  <a:pt x="836" y="1412"/>
                </a:cubicBezTo>
                <a:cubicBezTo>
                  <a:pt x="845" y="1412"/>
                  <a:pt x="851" y="1406"/>
                  <a:pt x="851" y="1397"/>
                </a:cubicBezTo>
                <a:cubicBezTo>
                  <a:pt x="851" y="1389"/>
                  <a:pt x="845" y="1383"/>
                  <a:pt x="836" y="1383"/>
                </a:cubicBezTo>
                <a:close/>
                <a:moveTo>
                  <a:pt x="836" y="1416"/>
                </a:moveTo>
                <a:cubicBezTo>
                  <a:pt x="828" y="1416"/>
                  <a:pt x="822" y="1422"/>
                  <a:pt x="822" y="1430"/>
                </a:cubicBezTo>
                <a:cubicBezTo>
                  <a:pt x="822" y="1439"/>
                  <a:pt x="828" y="1445"/>
                  <a:pt x="836" y="1445"/>
                </a:cubicBezTo>
                <a:cubicBezTo>
                  <a:pt x="845" y="1445"/>
                  <a:pt x="851" y="1439"/>
                  <a:pt x="851" y="1430"/>
                </a:cubicBezTo>
                <a:cubicBezTo>
                  <a:pt x="851" y="1422"/>
                  <a:pt x="845" y="1416"/>
                  <a:pt x="836" y="1416"/>
                </a:cubicBezTo>
                <a:close/>
                <a:moveTo>
                  <a:pt x="869" y="0"/>
                </a:moveTo>
                <a:cubicBezTo>
                  <a:pt x="861" y="0"/>
                  <a:pt x="854" y="7"/>
                  <a:pt x="854" y="15"/>
                </a:cubicBezTo>
                <a:cubicBezTo>
                  <a:pt x="854" y="23"/>
                  <a:pt x="861" y="30"/>
                  <a:pt x="869" y="30"/>
                </a:cubicBezTo>
                <a:cubicBezTo>
                  <a:pt x="877" y="30"/>
                  <a:pt x="884" y="23"/>
                  <a:pt x="884" y="15"/>
                </a:cubicBezTo>
                <a:cubicBezTo>
                  <a:pt x="884" y="7"/>
                  <a:pt x="877" y="0"/>
                  <a:pt x="869" y="0"/>
                </a:cubicBezTo>
                <a:close/>
                <a:moveTo>
                  <a:pt x="869" y="33"/>
                </a:moveTo>
                <a:cubicBezTo>
                  <a:pt x="861" y="33"/>
                  <a:pt x="854" y="40"/>
                  <a:pt x="854" y="48"/>
                </a:cubicBezTo>
                <a:cubicBezTo>
                  <a:pt x="854" y="56"/>
                  <a:pt x="861" y="63"/>
                  <a:pt x="869" y="63"/>
                </a:cubicBezTo>
                <a:cubicBezTo>
                  <a:pt x="877" y="63"/>
                  <a:pt x="884" y="56"/>
                  <a:pt x="884" y="48"/>
                </a:cubicBezTo>
                <a:cubicBezTo>
                  <a:pt x="884" y="40"/>
                  <a:pt x="877" y="33"/>
                  <a:pt x="869" y="33"/>
                </a:cubicBezTo>
                <a:close/>
                <a:moveTo>
                  <a:pt x="869" y="66"/>
                </a:moveTo>
                <a:cubicBezTo>
                  <a:pt x="861" y="66"/>
                  <a:pt x="854" y="72"/>
                  <a:pt x="854" y="81"/>
                </a:cubicBezTo>
                <a:cubicBezTo>
                  <a:pt x="854" y="89"/>
                  <a:pt x="861" y="95"/>
                  <a:pt x="869" y="95"/>
                </a:cubicBezTo>
                <a:cubicBezTo>
                  <a:pt x="877" y="95"/>
                  <a:pt x="884" y="89"/>
                  <a:pt x="884" y="81"/>
                </a:cubicBezTo>
                <a:cubicBezTo>
                  <a:pt x="884" y="72"/>
                  <a:pt x="877" y="66"/>
                  <a:pt x="869" y="66"/>
                </a:cubicBezTo>
                <a:close/>
                <a:moveTo>
                  <a:pt x="869" y="99"/>
                </a:moveTo>
                <a:cubicBezTo>
                  <a:pt x="861" y="99"/>
                  <a:pt x="854" y="105"/>
                  <a:pt x="854" y="114"/>
                </a:cubicBezTo>
                <a:cubicBezTo>
                  <a:pt x="854" y="122"/>
                  <a:pt x="861" y="128"/>
                  <a:pt x="869" y="128"/>
                </a:cubicBezTo>
                <a:cubicBezTo>
                  <a:pt x="877" y="128"/>
                  <a:pt x="884" y="122"/>
                  <a:pt x="884" y="114"/>
                </a:cubicBezTo>
                <a:cubicBezTo>
                  <a:pt x="884" y="105"/>
                  <a:pt x="877" y="99"/>
                  <a:pt x="869" y="99"/>
                </a:cubicBezTo>
                <a:close/>
                <a:moveTo>
                  <a:pt x="869" y="132"/>
                </a:moveTo>
                <a:cubicBezTo>
                  <a:pt x="861" y="132"/>
                  <a:pt x="854" y="138"/>
                  <a:pt x="854" y="147"/>
                </a:cubicBezTo>
                <a:cubicBezTo>
                  <a:pt x="854" y="155"/>
                  <a:pt x="861" y="161"/>
                  <a:pt x="869" y="161"/>
                </a:cubicBezTo>
                <a:cubicBezTo>
                  <a:pt x="877" y="161"/>
                  <a:pt x="884" y="155"/>
                  <a:pt x="884" y="147"/>
                </a:cubicBezTo>
                <a:cubicBezTo>
                  <a:pt x="884" y="138"/>
                  <a:pt x="877" y="132"/>
                  <a:pt x="869" y="132"/>
                </a:cubicBezTo>
                <a:close/>
                <a:moveTo>
                  <a:pt x="869" y="165"/>
                </a:moveTo>
                <a:cubicBezTo>
                  <a:pt x="861" y="165"/>
                  <a:pt x="854" y="171"/>
                  <a:pt x="854" y="179"/>
                </a:cubicBezTo>
                <a:cubicBezTo>
                  <a:pt x="854" y="188"/>
                  <a:pt x="861" y="194"/>
                  <a:pt x="869" y="194"/>
                </a:cubicBezTo>
                <a:cubicBezTo>
                  <a:pt x="877" y="194"/>
                  <a:pt x="884" y="188"/>
                  <a:pt x="884" y="179"/>
                </a:cubicBezTo>
                <a:cubicBezTo>
                  <a:pt x="884" y="171"/>
                  <a:pt x="877" y="165"/>
                  <a:pt x="869" y="165"/>
                </a:cubicBezTo>
                <a:close/>
                <a:moveTo>
                  <a:pt x="869" y="198"/>
                </a:moveTo>
                <a:cubicBezTo>
                  <a:pt x="861" y="198"/>
                  <a:pt x="854" y="204"/>
                  <a:pt x="854" y="212"/>
                </a:cubicBezTo>
                <a:cubicBezTo>
                  <a:pt x="854" y="221"/>
                  <a:pt x="861" y="227"/>
                  <a:pt x="869" y="227"/>
                </a:cubicBezTo>
                <a:cubicBezTo>
                  <a:pt x="877" y="227"/>
                  <a:pt x="884" y="221"/>
                  <a:pt x="884" y="212"/>
                </a:cubicBezTo>
                <a:cubicBezTo>
                  <a:pt x="884" y="204"/>
                  <a:pt x="877" y="198"/>
                  <a:pt x="869" y="198"/>
                </a:cubicBezTo>
                <a:close/>
                <a:moveTo>
                  <a:pt x="869" y="230"/>
                </a:moveTo>
                <a:cubicBezTo>
                  <a:pt x="861" y="230"/>
                  <a:pt x="854" y="237"/>
                  <a:pt x="854" y="245"/>
                </a:cubicBezTo>
                <a:cubicBezTo>
                  <a:pt x="854" y="253"/>
                  <a:pt x="861" y="260"/>
                  <a:pt x="869" y="260"/>
                </a:cubicBezTo>
                <a:cubicBezTo>
                  <a:pt x="877" y="260"/>
                  <a:pt x="884" y="253"/>
                  <a:pt x="884" y="245"/>
                </a:cubicBezTo>
                <a:cubicBezTo>
                  <a:pt x="884" y="237"/>
                  <a:pt x="877" y="230"/>
                  <a:pt x="869" y="230"/>
                </a:cubicBezTo>
                <a:close/>
                <a:moveTo>
                  <a:pt x="869" y="263"/>
                </a:moveTo>
                <a:cubicBezTo>
                  <a:pt x="861" y="263"/>
                  <a:pt x="854" y="270"/>
                  <a:pt x="854" y="278"/>
                </a:cubicBezTo>
                <a:cubicBezTo>
                  <a:pt x="854" y="286"/>
                  <a:pt x="861" y="293"/>
                  <a:pt x="869" y="293"/>
                </a:cubicBezTo>
                <a:cubicBezTo>
                  <a:pt x="877" y="293"/>
                  <a:pt x="884" y="286"/>
                  <a:pt x="884" y="278"/>
                </a:cubicBezTo>
                <a:cubicBezTo>
                  <a:pt x="884" y="270"/>
                  <a:pt x="877" y="263"/>
                  <a:pt x="869" y="263"/>
                </a:cubicBezTo>
                <a:close/>
                <a:moveTo>
                  <a:pt x="869" y="296"/>
                </a:moveTo>
                <a:cubicBezTo>
                  <a:pt x="861" y="296"/>
                  <a:pt x="854" y="303"/>
                  <a:pt x="854" y="311"/>
                </a:cubicBezTo>
                <a:cubicBezTo>
                  <a:pt x="854" y="319"/>
                  <a:pt x="861" y="326"/>
                  <a:pt x="869" y="326"/>
                </a:cubicBezTo>
                <a:cubicBezTo>
                  <a:pt x="877" y="326"/>
                  <a:pt x="884" y="319"/>
                  <a:pt x="884" y="311"/>
                </a:cubicBezTo>
                <a:cubicBezTo>
                  <a:pt x="884" y="303"/>
                  <a:pt x="877" y="296"/>
                  <a:pt x="869" y="296"/>
                </a:cubicBezTo>
                <a:close/>
                <a:moveTo>
                  <a:pt x="869" y="329"/>
                </a:moveTo>
                <a:cubicBezTo>
                  <a:pt x="861" y="329"/>
                  <a:pt x="854" y="336"/>
                  <a:pt x="854" y="344"/>
                </a:cubicBezTo>
                <a:cubicBezTo>
                  <a:pt x="854" y="352"/>
                  <a:pt x="861" y="359"/>
                  <a:pt x="869" y="359"/>
                </a:cubicBezTo>
                <a:cubicBezTo>
                  <a:pt x="877" y="359"/>
                  <a:pt x="884" y="352"/>
                  <a:pt x="884" y="344"/>
                </a:cubicBezTo>
                <a:cubicBezTo>
                  <a:pt x="884" y="336"/>
                  <a:pt x="877" y="329"/>
                  <a:pt x="869" y="329"/>
                </a:cubicBezTo>
                <a:close/>
                <a:moveTo>
                  <a:pt x="869" y="362"/>
                </a:moveTo>
                <a:cubicBezTo>
                  <a:pt x="861" y="362"/>
                  <a:pt x="854" y="369"/>
                  <a:pt x="854" y="377"/>
                </a:cubicBezTo>
                <a:cubicBezTo>
                  <a:pt x="854" y="385"/>
                  <a:pt x="861" y="392"/>
                  <a:pt x="869" y="392"/>
                </a:cubicBezTo>
                <a:cubicBezTo>
                  <a:pt x="877" y="392"/>
                  <a:pt x="884" y="385"/>
                  <a:pt x="884" y="377"/>
                </a:cubicBezTo>
                <a:cubicBezTo>
                  <a:pt x="884" y="369"/>
                  <a:pt x="877" y="362"/>
                  <a:pt x="869" y="362"/>
                </a:cubicBezTo>
                <a:close/>
                <a:moveTo>
                  <a:pt x="869" y="395"/>
                </a:moveTo>
                <a:cubicBezTo>
                  <a:pt x="861" y="395"/>
                  <a:pt x="854" y="402"/>
                  <a:pt x="854" y="410"/>
                </a:cubicBezTo>
                <a:cubicBezTo>
                  <a:pt x="854" y="418"/>
                  <a:pt x="861" y="425"/>
                  <a:pt x="869" y="425"/>
                </a:cubicBezTo>
                <a:cubicBezTo>
                  <a:pt x="877" y="425"/>
                  <a:pt x="884" y="418"/>
                  <a:pt x="884" y="410"/>
                </a:cubicBezTo>
                <a:cubicBezTo>
                  <a:pt x="884" y="402"/>
                  <a:pt x="877" y="395"/>
                  <a:pt x="869" y="395"/>
                </a:cubicBezTo>
                <a:close/>
                <a:moveTo>
                  <a:pt x="869" y="428"/>
                </a:moveTo>
                <a:cubicBezTo>
                  <a:pt x="861" y="428"/>
                  <a:pt x="854" y="435"/>
                  <a:pt x="854" y="443"/>
                </a:cubicBezTo>
                <a:cubicBezTo>
                  <a:pt x="854" y="451"/>
                  <a:pt x="861" y="458"/>
                  <a:pt x="869" y="458"/>
                </a:cubicBezTo>
                <a:cubicBezTo>
                  <a:pt x="877" y="458"/>
                  <a:pt x="884" y="451"/>
                  <a:pt x="884" y="443"/>
                </a:cubicBezTo>
                <a:cubicBezTo>
                  <a:pt x="884" y="435"/>
                  <a:pt x="877" y="428"/>
                  <a:pt x="869" y="428"/>
                </a:cubicBezTo>
                <a:close/>
                <a:moveTo>
                  <a:pt x="869" y="461"/>
                </a:moveTo>
                <a:cubicBezTo>
                  <a:pt x="861" y="461"/>
                  <a:pt x="854" y="468"/>
                  <a:pt x="854" y="476"/>
                </a:cubicBezTo>
                <a:cubicBezTo>
                  <a:pt x="854" y="484"/>
                  <a:pt x="861" y="491"/>
                  <a:pt x="869" y="491"/>
                </a:cubicBezTo>
                <a:cubicBezTo>
                  <a:pt x="877" y="491"/>
                  <a:pt x="884" y="484"/>
                  <a:pt x="884" y="476"/>
                </a:cubicBezTo>
                <a:cubicBezTo>
                  <a:pt x="884" y="468"/>
                  <a:pt x="877" y="461"/>
                  <a:pt x="869" y="461"/>
                </a:cubicBezTo>
                <a:close/>
                <a:moveTo>
                  <a:pt x="869" y="494"/>
                </a:moveTo>
                <a:cubicBezTo>
                  <a:pt x="861" y="494"/>
                  <a:pt x="854" y="500"/>
                  <a:pt x="854" y="509"/>
                </a:cubicBezTo>
                <a:cubicBezTo>
                  <a:pt x="854" y="517"/>
                  <a:pt x="861" y="523"/>
                  <a:pt x="869" y="523"/>
                </a:cubicBezTo>
                <a:cubicBezTo>
                  <a:pt x="877" y="523"/>
                  <a:pt x="884" y="517"/>
                  <a:pt x="884" y="509"/>
                </a:cubicBezTo>
                <a:cubicBezTo>
                  <a:pt x="884" y="500"/>
                  <a:pt x="877" y="494"/>
                  <a:pt x="869" y="494"/>
                </a:cubicBezTo>
                <a:close/>
                <a:moveTo>
                  <a:pt x="869" y="527"/>
                </a:moveTo>
                <a:cubicBezTo>
                  <a:pt x="861" y="527"/>
                  <a:pt x="854" y="533"/>
                  <a:pt x="854" y="542"/>
                </a:cubicBezTo>
                <a:cubicBezTo>
                  <a:pt x="854" y="550"/>
                  <a:pt x="861" y="556"/>
                  <a:pt x="869" y="556"/>
                </a:cubicBezTo>
                <a:cubicBezTo>
                  <a:pt x="877" y="556"/>
                  <a:pt x="884" y="550"/>
                  <a:pt x="884" y="542"/>
                </a:cubicBezTo>
                <a:cubicBezTo>
                  <a:pt x="884" y="533"/>
                  <a:pt x="877" y="527"/>
                  <a:pt x="869" y="527"/>
                </a:cubicBezTo>
                <a:close/>
                <a:moveTo>
                  <a:pt x="869" y="560"/>
                </a:moveTo>
                <a:cubicBezTo>
                  <a:pt x="861" y="560"/>
                  <a:pt x="854" y="566"/>
                  <a:pt x="854" y="574"/>
                </a:cubicBezTo>
                <a:cubicBezTo>
                  <a:pt x="854" y="583"/>
                  <a:pt x="861" y="589"/>
                  <a:pt x="869" y="589"/>
                </a:cubicBezTo>
                <a:cubicBezTo>
                  <a:pt x="877" y="589"/>
                  <a:pt x="884" y="583"/>
                  <a:pt x="884" y="574"/>
                </a:cubicBezTo>
                <a:cubicBezTo>
                  <a:pt x="884" y="566"/>
                  <a:pt x="877" y="560"/>
                  <a:pt x="869" y="560"/>
                </a:cubicBezTo>
                <a:close/>
                <a:moveTo>
                  <a:pt x="869" y="593"/>
                </a:moveTo>
                <a:cubicBezTo>
                  <a:pt x="861" y="593"/>
                  <a:pt x="854" y="599"/>
                  <a:pt x="854" y="607"/>
                </a:cubicBezTo>
                <a:cubicBezTo>
                  <a:pt x="854" y="616"/>
                  <a:pt x="861" y="622"/>
                  <a:pt x="869" y="622"/>
                </a:cubicBezTo>
                <a:cubicBezTo>
                  <a:pt x="877" y="622"/>
                  <a:pt x="884" y="616"/>
                  <a:pt x="884" y="607"/>
                </a:cubicBezTo>
                <a:cubicBezTo>
                  <a:pt x="884" y="599"/>
                  <a:pt x="877" y="593"/>
                  <a:pt x="869" y="593"/>
                </a:cubicBezTo>
                <a:close/>
                <a:moveTo>
                  <a:pt x="869" y="625"/>
                </a:moveTo>
                <a:cubicBezTo>
                  <a:pt x="861" y="625"/>
                  <a:pt x="854" y="632"/>
                  <a:pt x="854" y="640"/>
                </a:cubicBezTo>
                <a:cubicBezTo>
                  <a:pt x="854" y="648"/>
                  <a:pt x="861" y="655"/>
                  <a:pt x="869" y="655"/>
                </a:cubicBezTo>
                <a:cubicBezTo>
                  <a:pt x="877" y="655"/>
                  <a:pt x="884" y="648"/>
                  <a:pt x="884" y="640"/>
                </a:cubicBezTo>
                <a:cubicBezTo>
                  <a:pt x="884" y="632"/>
                  <a:pt x="877" y="625"/>
                  <a:pt x="869" y="625"/>
                </a:cubicBezTo>
                <a:close/>
                <a:moveTo>
                  <a:pt x="869" y="658"/>
                </a:moveTo>
                <a:cubicBezTo>
                  <a:pt x="861" y="658"/>
                  <a:pt x="854" y="665"/>
                  <a:pt x="854" y="673"/>
                </a:cubicBezTo>
                <a:cubicBezTo>
                  <a:pt x="854" y="681"/>
                  <a:pt x="861" y="688"/>
                  <a:pt x="869" y="688"/>
                </a:cubicBezTo>
                <a:cubicBezTo>
                  <a:pt x="877" y="688"/>
                  <a:pt x="884" y="681"/>
                  <a:pt x="884" y="673"/>
                </a:cubicBezTo>
                <a:cubicBezTo>
                  <a:pt x="884" y="665"/>
                  <a:pt x="877" y="658"/>
                  <a:pt x="869" y="658"/>
                </a:cubicBezTo>
                <a:close/>
                <a:moveTo>
                  <a:pt x="869" y="691"/>
                </a:moveTo>
                <a:cubicBezTo>
                  <a:pt x="861" y="691"/>
                  <a:pt x="854" y="698"/>
                  <a:pt x="854" y="706"/>
                </a:cubicBezTo>
                <a:cubicBezTo>
                  <a:pt x="854" y="714"/>
                  <a:pt x="861" y="721"/>
                  <a:pt x="869" y="721"/>
                </a:cubicBezTo>
                <a:cubicBezTo>
                  <a:pt x="877" y="721"/>
                  <a:pt x="884" y="714"/>
                  <a:pt x="884" y="706"/>
                </a:cubicBezTo>
                <a:cubicBezTo>
                  <a:pt x="884" y="698"/>
                  <a:pt x="877" y="691"/>
                  <a:pt x="869" y="691"/>
                </a:cubicBezTo>
                <a:close/>
                <a:moveTo>
                  <a:pt x="869" y="724"/>
                </a:moveTo>
                <a:cubicBezTo>
                  <a:pt x="861" y="724"/>
                  <a:pt x="854" y="731"/>
                  <a:pt x="854" y="739"/>
                </a:cubicBezTo>
                <a:cubicBezTo>
                  <a:pt x="854" y="747"/>
                  <a:pt x="861" y="754"/>
                  <a:pt x="869" y="754"/>
                </a:cubicBezTo>
                <a:cubicBezTo>
                  <a:pt x="877" y="754"/>
                  <a:pt x="884" y="747"/>
                  <a:pt x="884" y="739"/>
                </a:cubicBezTo>
                <a:cubicBezTo>
                  <a:pt x="884" y="731"/>
                  <a:pt x="877" y="724"/>
                  <a:pt x="869" y="724"/>
                </a:cubicBezTo>
                <a:close/>
                <a:moveTo>
                  <a:pt x="869" y="757"/>
                </a:moveTo>
                <a:cubicBezTo>
                  <a:pt x="861" y="757"/>
                  <a:pt x="854" y="764"/>
                  <a:pt x="854" y="772"/>
                </a:cubicBezTo>
                <a:cubicBezTo>
                  <a:pt x="854" y="780"/>
                  <a:pt x="861" y="787"/>
                  <a:pt x="869" y="787"/>
                </a:cubicBezTo>
                <a:cubicBezTo>
                  <a:pt x="877" y="787"/>
                  <a:pt x="884" y="780"/>
                  <a:pt x="884" y="772"/>
                </a:cubicBezTo>
                <a:cubicBezTo>
                  <a:pt x="884" y="764"/>
                  <a:pt x="877" y="757"/>
                  <a:pt x="869" y="757"/>
                </a:cubicBezTo>
                <a:close/>
                <a:moveTo>
                  <a:pt x="869" y="790"/>
                </a:moveTo>
                <a:cubicBezTo>
                  <a:pt x="861" y="790"/>
                  <a:pt x="854" y="797"/>
                  <a:pt x="854" y="805"/>
                </a:cubicBezTo>
                <a:cubicBezTo>
                  <a:pt x="854" y="813"/>
                  <a:pt x="861" y="820"/>
                  <a:pt x="869" y="820"/>
                </a:cubicBezTo>
                <a:cubicBezTo>
                  <a:pt x="877" y="820"/>
                  <a:pt x="884" y="813"/>
                  <a:pt x="884" y="805"/>
                </a:cubicBezTo>
                <a:cubicBezTo>
                  <a:pt x="884" y="797"/>
                  <a:pt x="877" y="790"/>
                  <a:pt x="869" y="790"/>
                </a:cubicBezTo>
                <a:close/>
                <a:moveTo>
                  <a:pt x="869" y="823"/>
                </a:moveTo>
                <a:cubicBezTo>
                  <a:pt x="861" y="823"/>
                  <a:pt x="854" y="830"/>
                  <a:pt x="854" y="838"/>
                </a:cubicBezTo>
                <a:cubicBezTo>
                  <a:pt x="854" y="846"/>
                  <a:pt x="861" y="853"/>
                  <a:pt x="869" y="853"/>
                </a:cubicBezTo>
                <a:cubicBezTo>
                  <a:pt x="877" y="853"/>
                  <a:pt x="884" y="846"/>
                  <a:pt x="884" y="838"/>
                </a:cubicBezTo>
                <a:cubicBezTo>
                  <a:pt x="884" y="830"/>
                  <a:pt x="877" y="823"/>
                  <a:pt x="869" y="823"/>
                </a:cubicBezTo>
                <a:close/>
                <a:moveTo>
                  <a:pt x="869" y="856"/>
                </a:moveTo>
                <a:cubicBezTo>
                  <a:pt x="861" y="856"/>
                  <a:pt x="854" y="863"/>
                  <a:pt x="854" y="871"/>
                </a:cubicBezTo>
                <a:cubicBezTo>
                  <a:pt x="854" y="879"/>
                  <a:pt x="861" y="886"/>
                  <a:pt x="869" y="886"/>
                </a:cubicBezTo>
                <a:cubicBezTo>
                  <a:pt x="877" y="886"/>
                  <a:pt x="884" y="879"/>
                  <a:pt x="884" y="871"/>
                </a:cubicBezTo>
                <a:cubicBezTo>
                  <a:pt x="884" y="863"/>
                  <a:pt x="877" y="856"/>
                  <a:pt x="869" y="856"/>
                </a:cubicBezTo>
                <a:close/>
                <a:moveTo>
                  <a:pt x="869" y="889"/>
                </a:moveTo>
                <a:cubicBezTo>
                  <a:pt x="861" y="889"/>
                  <a:pt x="854" y="895"/>
                  <a:pt x="854" y="904"/>
                </a:cubicBezTo>
                <a:cubicBezTo>
                  <a:pt x="854" y="912"/>
                  <a:pt x="861" y="918"/>
                  <a:pt x="869" y="918"/>
                </a:cubicBezTo>
                <a:cubicBezTo>
                  <a:pt x="877" y="918"/>
                  <a:pt x="884" y="912"/>
                  <a:pt x="884" y="904"/>
                </a:cubicBezTo>
                <a:cubicBezTo>
                  <a:pt x="884" y="895"/>
                  <a:pt x="877" y="889"/>
                  <a:pt x="869" y="889"/>
                </a:cubicBezTo>
                <a:close/>
                <a:moveTo>
                  <a:pt x="869" y="922"/>
                </a:moveTo>
                <a:cubicBezTo>
                  <a:pt x="861" y="922"/>
                  <a:pt x="854" y="928"/>
                  <a:pt x="854" y="937"/>
                </a:cubicBezTo>
                <a:cubicBezTo>
                  <a:pt x="854" y="945"/>
                  <a:pt x="861" y="951"/>
                  <a:pt x="869" y="951"/>
                </a:cubicBezTo>
                <a:cubicBezTo>
                  <a:pt x="877" y="951"/>
                  <a:pt x="884" y="945"/>
                  <a:pt x="884" y="937"/>
                </a:cubicBezTo>
                <a:cubicBezTo>
                  <a:pt x="884" y="928"/>
                  <a:pt x="877" y="922"/>
                  <a:pt x="869" y="922"/>
                </a:cubicBezTo>
                <a:close/>
                <a:moveTo>
                  <a:pt x="869" y="955"/>
                </a:moveTo>
                <a:cubicBezTo>
                  <a:pt x="861" y="955"/>
                  <a:pt x="854" y="961"/>
                  <a:pt x="854" y="970"/>
                </a:cubicBezTo>
                <a:cubicBezTo>
                  <a:pt x="854" y="978"/>
                  <a:pt x="861" y="984"/>
                  <a:pt x="869" y="984"/>
                </a:cubicBezTo>
                <a:cubicBezTo>
                  <a:pt x="877" y="984"/>
                  <a:pt x="884" y="978"/>
                  <a:pt x="884" y="970"/>
                </a:cubicBezTo>
                <a:cubicBezTo>
                  <a:pt x="884" y="961"/>
                  <a:pt x="877" y="955"/>
                  <a:pt x="869" y="955"/>
                </a:cubicBezTo>
                <a:close/>
                <a:moveTo>
                  <a:pt x="869" y="988"/>
                </a:moveTo>
                <a:cubicBezTo>
                  <a:pt x="861" y="988"/>
                  <a:pt x="854" y="994"/>
                  <a:pt x="854" y="1002"/>
                </a:cubicBezTo>
                <a:cubicBezTo>
                  <a:pt x="854" y="1011"/>
                  <a:pt x="861" y="1017"/>
                  <a:pt x="869" y="1017"/>
                </a:cubicBezTo>
                <a:cubicBezTo>
                  <a:pt x="877" y="1017"/>
                  <a:pt x="884" y="1011"/>
                  <a:pt x="884" y="1002"/>
                </a:cubicBezTo>
                <a:cubicBezTo>
                  <a:pt x="884" y="994"/>
                  <a:pt x="877" y="988"/>
                  <a:pt x="869" y="988"/>
                </a:cubicBezTo>
                <a:close/>
                <a:moveTo>
                  <a:pt x="869" y="1021"/>
                </a:moveTo>
                <a:cubicBezTo>
                  <a:pt x="861" y="1021"/>
                  <a:pt x="854" y="1027"/>
                  <a:pt x="854" y="1035"/>
                </a:cubicBezTo>
                <a:cubicBezTo>
                  <a:pt x="854" y="1044"/>
                  <a:pt x="861" y="1050"/>
                  <a:pt x="869" y="1050"/>
                </a:cubicBezTo>
                <a:cubicBezTo>
                  <a:pt x="877" y="1050"/>
                  <a:pt x="884" y="1044"/>
                  <a:pt x="884" y="1035"/>
                </a:cubicBezTo>
                <a:cubicBezTo>
                  <a:pt x="884" y="1027"/>
                  <a:pt x="877" y="1021"/>
                  <a:pt x="869" y="1021"/>
                </a:cubicBezTo>
                <a:close/>
                <a:moveTo>
                  <a:pt x="869" y="1053"/>
                </a:moveTo>
                <a:cubicBezTo>
                  <a:pt x="861" y="1053"/>
                  <a:pt x="854" y="1060"/>
                  <a:pt x="854" y="1068"/>
                </a:cubicBezTo>
                <a:cubicBezTo>
                  <a:pt x="854" y="1076"/>
                  <a:pt x="861" y="1083"/>
                  <a:pt x="869" y="1083"/>
                </a:cubicBezTo>
                <a:cubicBezTo>
                  <a:pt x="877" y="1083"/>
                  <a:pt x="884" y="1076"/>
                  <a:pt x="884" y="1068"/>
                </a:cubicBezTo>
                <a:cubicBezTo>
                  <a:pt x="884" y="1060"/>
                  <a:pt x="877" y="1053"/>
                  <a:pt x="869" y="1053"/>
                </a:cubicBezTo>
                <a:close/>
                <a:moveTo>
                  <a:pt x="869" y="1086"/>
                </a:moveTo>
                <a:cubicBezTo>
                  <a:pt x="861" y="1086"/>
                  <a:pt x="854" y="1093"/>
                  <a:pt x="854" y="1101"/>
                </a:cubicBezTo>
                <a:cubicBezTo>
                  <a:pt x="854" y="1109"/>
                  <a:pt x="861" y="1116"/>
                  <a:pt x="869" y="1116"/>
                </a:cubicBezTo>
                <a:cubicBezTo>
                  <a:pt x="877" y="1116"/>
                  <a:pt x="884" y="1109"/>
                  <a:pt x="884" y="1101"/>
                </a:cubicBezTo>
                <a:cubicBezTo>
                  <a:pt x="884" y="1093"/>
                  <a:pt x="877" y="1086"/>
                  <a:pt x="869" y="1086"/>
                </a:cubicBezTo>
                <a:close/>
                <a:moveTo>
                  <a:pt x="869" y="1119"/>
                </a:moveTo>
                <a:cubicBezTo>
                  <a:pt x="861" y="1119"/>
                  <a:pt x="854" y="1126"/>
                  <a:pt x="854" y="1134"/>
                </a:cubicBezTo>
                <a:cubicBezTo>
                  <a:pt x="854" y="1142"/>
                  <a:pt x="861" y="1149"/>
                  <a:pt x="869" y="1149"/>
                </a:cubicBezTo>
                <a:cubicBezTo>
                  <a:pt x="877" y="1149"/>
                  <a:pt x="884" y="1142"/>
                  <a:pt x="884" y="1134"/>
                </a:cubicBezTo>
                <a:cubicBezTo>
                  <a:pt x="884" y="1126"/>
                  <a:pt x="877" y="1119"/>
                  <a:pt x="869" y="1119"/>
                </a:cubicBezTo>
                <a:close/>
                <a:moveTo>
                  <a:pt x="869" y="1152"/>
                </a:moveTo>
                <a:cubicBezTo>
                  <a:pt x="861" y="1152"/>
                  <a:pt x="854" y="1159"/>
                  <a:pt x="854" y="1167"/>
                </a:cubicBezTo>
                <a:cubicBezTo>
                  <a:pt x="854" y="1175"/>
                  <a:pt x="861" y="1182"/>
                  <a:pt x="869" y="1182"/>
                </a:cubicBezTo>
                <a:cubicBezTo>
                  <a:pt x="877" y="1182"/>
                  <a:pt x="884" y="1175"/>
                  <a:pt x="884" y="1167"/>
                </a:cubicBezTo>
                <a:cubicBezTo>
                  <a:pt x="884" y="1159"/>
                  <a:pt x="877" y="1152"/>
                  <a:pt x="869" y="1152"/>
                </a:cubicBezTo>
                <a:close/>
                <a:moveTo>
                  <a:pt x="869" y="1185"/>
                </a:moveTo>
                <a:cubicBezTo>
                  <a:pt x="861" y="1185"/>
                  <a:pt x="854" y="1192"/>
                  <a:pt x="854" y="1200"/>
                </a:cubicBezTo>
                <a:cubicBezTo>
                  <a:pt x="854" y="1208"/>
                  <a:pt x="861" y="1215"/>
                  <a:pt x="869" y="1215"/>
                </a:cubicBezTo>
                <a:cubicBezTo>
                  <a:pt x="877" y="1215"/>
                  <a:pt x="884" y="1208"/>
                  <a:pt x="884" y="1200"/>
                </a:cubicBezTo>
                <a:cubicBezTo>
                  <a:pt x="884" y="1192"/>
                  <a:pt x="877" y="1185"/>
                  <a:pt x="869" y="1185"/>
                </a:cubicBezTo>
                <a:close/>
                <a:moveTo>
                  <a:pt x="869" y="1218"/>
                </a:moveTo>
                <a:cubicBezTo>
                  <a:pt x="861" y="1218"/>
                  <a:pt x="854" y="1225"/>
                  <a:pt x="854" y="1233"/>
                </a:cubicBezTo>
                <a:cubicBezTo>
                  <a:pt x="854" y="1241"/>
                  <a:pt x="861" y="1248"/>
                  <a:pt x="869" y="1248"/>
                </a:cubicBezTo>
                <a:cubicBezTo>
                  <a:pt x="877" y="1248"/>
                  <a:pt x="884" y="1241"/>
                  <a:pt x="884" y="1233"/>
                </a:cubicBezTo>
                <a:cubicBezTo>
                  <a:pt x="884" y="1225"/>
                  <a:pt x="877" y="1218"/>
                  <a:pt x="869" y="1218"/>
                </a:cubicBezTo>
                <a:close/>
                <a:moveTo>
                  <a:pt x="869" y="1251"/>
                </a:moveTo>
                <a:cubicBezTo>
                  <a:pt x="861" y="1251"/>
                  <a:pt x="854" y="1258"/>
                  <a:pt x="854" y="1266"/>
                </a:cubicBezTo>
                <a:cubicBezTo>
                  <a:pt x="854" y="1274"/>
                  <a:pt x="861" y="1281"/>
                  <a:pt x="869" y="1281"/>
                </a:cubicBezTo>
                <a:cubicBezTo>
                  <a:pt x="877" y="1281"/>
                  <a:pt x="884" y="1274"/>
                  <a:pt x="884" y="1266"/>
                </a:cubicBezTo>
                <a:cubicBezTo>
                  <a:pt x="884" y="1258"/>
                  <a:pt x="877" y="1251"/>
                  <a:pt x="869" y="1251"/>
                </a:cubicBezTo>
                <a:close/>
                <a:moveTo>
                  <a:pt x="869" y="1284"/>
                </a:moveTo>
                <a:cubicBezTo>
                  <a:pt x="861" y="1284"/>
                  <a:pt x="854" y="1291"/>
                  <a:pt x="854" y="1299"/>
                </a:cubicBezTo>
                <a:cubicBezTo>
                  <a:pt x="854" y="1307"/>
                  <a:pt x="861" y="1314"/>
                  <a:pt x="869" y="1314"/>
                </a:cubicBezTo>
                <a:cubicBezTo>
                  <a:pt x="877" y="1314"/>
                  <a:pt x="884" y="1307"/>
                  <a:pt x="884" y="1299"/>
                </a:cubicBezTo>
                <a:cubicBezTo>
                  <a:pt x="884" y="1291"/>
                  <a:pt x="877" y="1284"/>
                  <a:pt x="869" y="1284"/>
                </a:cubicBezTo>
                <a:close/>
                <a:moveTo>
                  <a:pt x="869" y="1317"/>
                </a:moveTo>
                <a:cubicBezTo>
                  <a:pt x="861" y="1317"/>
                  <a:pt x="854" y="1323"/>
                  <a:pt x="854" y="1332"/>
                </a:cubicBezTo>
                <a:cubicBezTo>
                  <a:pt x="854" y="1340"/>
                  <a:pt x="861" y="1346"/>
                  <a:pt x="869" y="1346"/>
                </a:cubicBezTo>
                <a:cubicBezTo>
                  <a:pt x="877" y="1346"/>
                  <a:pt x="884" y="1340"/>
                  <a:pt x="884" y="1332"/>
                </a:cubicBezTo>
                <a:cubicBezTo>
                  <a:pt x="884" y="1323"/>
                  <a:pt x="877" y="1317"/>
                  <a:pt x="869" y="1317"/>
                </a:cubicBezTo>
                <a:close/>
                <a:moveTo>
                  <a:pt x="869" y="1350"/>
                </a:moveTo>
                <a:cubicBezTo>
                  <a:pt x="861" y="1350"/>
                  <a:pt x="854" y="1356"/>
                  <a:pt x="854" y="1365"/>
                </a:cubicBezTo>
                <a:cubicBezTo>
                  <a:pt x="854" y="1373"/>
                  <a:pt x="861" y="1379"/>
                  <a:pt x="869" y="1379"/>
                </a:cubicBezTo>
                <a:cubicBezTo>
                  <a:pt x="877" y="1379"/>
                  <a:pt x="884" y="1373"/>
                  <a:pt x="884" y="1365"/>
                </a:cubicBezTo>
                <a:cubicBezTo>
                  <a:pt x="884" y="1356"/>
                  <a:pt x="877" y="1350"/>
                  <a:pt x="869" y="1350"/>
                </a:cubicBezTo>
                <a:close/>
                <a:moveTo>
                  <a:pt x="869" y="1383"/>
                </a:moveTo>
                <a:cubicBezTo>
                  <a:pt x="861" y="1383"/>
                  <a:pt x="854" y="1389"/>
                  <a:pt x="854" y="1397"/>
                </a:cubicBezTo>
                <a:cubicBezTo>
                  <a:pt x="854" y="1406"/>
                  <a:pt x="861" y="1412"/>
                  <a:pt x="869" y="1412"/>
                </a:cubicBezTo>
                <a:cubicBezTo>
                  <a:pt x="877" y="1412"/>
                  <a:pt x="884" y="1406"/>
                  <a:pt x="884" y="1397"/>
                </a:cubicBezTo>
                <a:cubicBezTo>
                  <a:pt x="884" y="1389"/>
                  <a:pt x="877" y="1383"/>
                  <a:pt x="869" y="1383"/>
                </a:cubicBezTo>
                <a:close/>
                <a:moveTo>
                  <a:pt x="869" y="1416"/>
                </a:moveTo>
                <a:cubicBezTo>
                  <a:pt x="861" y="1416"/>
                  <a:pt x="854" y="1422"/>
                  <a:pt x="854" y="1430"/>
                </a:cubicBezTo>
                <a:cubicBezTo>
                  <a:pt x="854" y="1439"/>
                  <a:pt x="861" y="1445"/>
                  <a:pt x="869" y="1445"/>
                </a:cubicBezTo>
                <a:cubicBezTo>
                  <a:pt x="877" y="1445"/>
                  <a:pt x="884" y="1439"/>
                  <a:pt x="884" y="1430"/>
                </a:cubicBezTo>
                <a:cubicBezTo>
                  <a:pt x="884" y="1422"/>
                  <a:pt x="877" y="1416"/>
                  <a:pt x="869" y="1416"/>
                </a:cubicBezTo>
                <a:close/>
                <a:moveTo>
                  <a:pt x="902" y="0"/>
                </a:moveTo>
                <a:cubicBezTo>
                  <a:pt x="894" y="0"/>
                  <a:pt x="887" y="7"/>
                  <a:pt x="887" y="15"/>
                </a:cubicBezTo>
                <a:cubicBezTo>
                  <a:pt x="887" y="23"/>
                  <a:pt x="894" y="30"/>
                  <a:pt x="902" y="30"/>
                </a:cubicBezTo>
                <a:cubicBezTo>
                  <a:pt x="910" y="30"/>
                  <a:pt x="917" y="23"/>
                  <a:pt x="917" y="15"/>
                </a:cubicBezTo>
                <a:cubicBezTo>
                  <a:pt x="917" y="7"/>
                  <a:pt x="910" y="0"/>
                  <a:pt x="902" y="0"/>
                </a:cubicBezTo>
                <a:close/>
                <a:moveTo>
                  <a:pt x="902" y="33"/>
                </a:moveTo>
                <a:cubicBezTo>
                  <a:pt x="894" y="33"/>
                  <a:pt x="887" y="40"/>
                  <a:pt x="887" y="48"/>
                </a:cubicBezTo>
                <a:cubicBezTo>
                  <a:pt x="887" y="56"/>
                  <a:pt x="894" y="63"/>
                  <a:pt x="902" y="63"/>
                </a:cubicBezTo>
                <a:cubicBezTo>
                  <a:pt x="910" y="63"/>
                  <a:pt x="917" y="56"/>
                  <a:pt x="917" y="48"/>
                </a:cubicBezTo>
                <a:cubicBezTo>
                  <a:pt x="917" y="40"/>
                  <a:pt x="910" y="33"/>
                  <a:pt x="902" y="33"/>
                </a:cubicBezTo>
                <a:close/>
                <a:moveTo>
                  <a:pt x="902" y="66"/>
                </a:moveTo>
                <a:cubicBezTo>
                  <a:pt x="894" y="66"/>
                  <a:pt x="887" y="72"/>
                  <a:pt x="887" y="81"/>
                </a:cubicBezTo>
                <a:cubicBezTo>
                  <a:pt x="887" y="89"/>
                  <a:pt x="894" y="95"/>
                  <a:pt x="902" y="95"/>
                </a:cubicBezTo>
                <a:cubicBezTo>
                  <a:pt x="910" y="95"/>
                  <a:pt x="917" y="89"/>
                  <a:pt x="917" y="81"/>
                </a:cubicBezTo>
                <a:cubicBezTo>
                  <a:pt x="917" y="72"/>
                  <a:pt x="910" y="66"/>
                  <a:pt x="902" y="66"/>
                </a:cubicBezTo>
                <a:close/>
                <a:moveTo>
                  <a:pt x="902" y="99"/>
                </a:moveTo>
                <a:cubicBezTo>
                  <a:pt x="894" y="99"/>
                  <a:pt x="887" y="105"/>
                  <a:pt x="887" y="114"/>
                </a:cubicBezTo>
                <a:cubicBezTo>
                  <a:pt x="887" y="122"/>
                  <a:pt x="894" y="128"/>
                  <a:pt x="902" y="128"/>
                </a:cubicBezTo>
                <a:cubicBezTo>
                  <a:pt x="910" y="128"/>
                  <a:pt x="917" y="122"/>
                  <a:pt x="917" y="114"/>
                </a:cubicBezTo>
                <a:cubicBezTo>
                  <a:pt x="917" y="105"/>
                  <a:pt x="910" y="99"/>
                  <a:pt x="902" y="99"/>
                </a:cubicBezTo>
                <a:close/>
                <a:moveTo>
                  <a:pt x="902" y="132"/>
                </a:moveTo>
                <a:cubicBezTo>
                  <a:pt x="894" y="132"/>
                  <a:pt x="887" y="138"/>
                  <a:pt x="887" y="147"/>
                </a:cubicBezTo>
                <a:cubicBezTo>
                  <a:pt x="887" y="155"/>
                  <a:pt x="894" y="161"/>
                  <a:pt x="902" y="161"/>
                </a:cubicBezTo>
                <a:cubicBezTo>
                  <a:pt x="910" y="161"/>
                  <a:pt x="917" y="155"/>
                  <a:pt x="917" y="147"/>
                </a:cubicBezTo>
                <a:cubicBezTo>
                  <a:pt x="917" y="138"/>
                  <a:pt x="910" y="132"/>
                  <a:pt x="902" y="132"/>
                </a:cubicBezTo>
                <a:close/>
                <a:moveTo>
                  <a:pt x="902" y="165"/>
                </a:moveTo>
                <a:cubicBezTo>
                  <a:pt x="894" y="165"/>
                  <a:pt x="887" y="171"/>
                  <a:pt x="887" y="179"/>
                </a:cubicBezTo>
                <a:cubicBezTo>
                  <a:pt x="887" y="188"/>
                  <a:pt x="894" y="194"/>
                  <a:pt x="902" y="194"/>
                </a:cubicBezTo>
                <a:cubicBezTo>
                  <a:pt x="910" y="194"/>
                  <a:pt x="917" y="188"/>
                  <a:pt x="917" y="179"/>
                </a:cubicBezTo>
                <a:cubicBezTo>
                  <a:pt x="917" y="171"/>
                  <a:pt x="910" y="165"/>
                  <a:pt x="902" y="165"/>
                </a:cubicBezTo>
                <a:close/>
                <a:moveTo>
                  <a:pt x="902" y="198"/>
                </a:moveTo>
                <a:cubicBezTo>
                  <a:pt x="894" y="198"/>
                  <a:pt x="887" y="204"/>
                  <a:pt x="887" y="212"/>
                </a:cubicBezTo>
                <a:cubicBezTo>
                  <a:pt x="887" y="221"/>
                  <a:pt x="894" y="227"/>
                  <a:pt x="902" y="227"/>
                </a:cubicBezTo>
                <a:cubicBezTo>
                  <a:pt x="910" y="227"/>
                  <a:pt x="917" y="221"/>
                  <a:pt x="917" y="212"/>
                </a:cubicBezTo>
                <a:cubicBezTo>
                  <a:pt x="917" y="204"/>
                  <a:pt x="910" y="198"/>
                  <a:pt x="902" y="198"/>
                </a:cubicBezTo>
                <a:close/>
                <a:moveTo>
                  <a:pt x="902" y="230"/>
                </a:moveTo>
                <a:cubicBezTo>
                  <a:pt x="894" y="230"/>
                  <a:pt x="887" y="237"/>
                  <a:pt x="887" y="245"/>
                </a:cubicBezTo>
                <a:cubicBezTo>
                  <a:pt x="887" y="253"/>
                  <a:pt x="894" y="260"/>
                  <a:pt x="902" y="260"/>
                </a:cubicBezTo>
                <a:cubicBezTo>
                  <a:pt x="910" y="260"/>
                  <a:pt x="917" y="253"/>
                  <a:pt x="917" y="245"/>
                </a:cubicBezTo>
                <a:cubicBezTo>
                  <a:pt x="917" y="237"/>
                  <a:pt x="910" y="230"/>
                  <a:pt x="902" y="230"/>
                </a:cubicBezTo>
                <a:close/>
                <a:moveTo>
                  <a:pt x="902" y="263"/>
                </a:moveTo>
                <a:cubicBezTo>
                  <a:pt x="894" y="263"/>
                  <a:pt x="887" y="270"/>
                  <a:pt x="887" y="278"/>
                </a:cubicBezTo>
                <a:cubicBezTo>
                  <a:pt x="887" y="286"/>
                  <a:pt x="894" y="293"/>
                  <a:pt x="902" y="293"/>
                </a:cubicBezTo>
                <a:cubicBezTo>
                  <a:pt x="910" y="293"/>
                  <a:pt x="917" y="286"/>
                  <a:pt x="917" y="278"/>
                </a:cubicBezTo>
                <a:cubicBezTo>
                  <a:pt x="917" y="270"/>
                  <a:pt x="910" y="263"/>
                  <a:pt x="902" y="263"/>
                </a:cubicBezTo>
                <a:close/>
                <a:moveTo>
                  <a:pt x="902" y="296"/>
                </a:moveTo>
                <a:cubicBezTo>
                  <a:pt x="894" y="296"/>
                  <a:pt x="887" y="303"/>
                  <a:pt x="887" y="311"/>
                </a:cubicBezTo>
                <a:cubicBezTo>
                  <a:pt x="887" y="319"/>
                  <a:pt x="894" y="326"/>
                  <a:pt x="902" y="326"/>
                </a:cubicBezTo>
                <a:cubicBezTo>
                  <a:pt x="910" y="326"/>
                  <a:pt x="917" y="319"/>
                  <a:pt x="917" y="311"/>
                </a:cubicBezTo>
                <a:cubicBezTo>
                  <a:pt x="917" y="303"/>
                  <a:pt x="910" y="296"/>
                  <a:pt x="902" y="296"/>
                </a:cubicBezTo>
                <a:close/>
                <a:moveTo>
                  <a:pt x="902" y="329"/>
                </a:moveTo>
                <a:cubicBezTo>
                  <a:pt x="894" y="329"/>
                  <a:pt x="887" y="336"/>
                  <a:pt x="887" y="344"/>
                </a:cubicBezTo>
                <a:cubicBezTo>
                  <a:pt x="887" y="352"/>
                  <a:pt x="894" y="359"/>
                  <a:pt x="902" y="359"/>
                </a:cubicBezTo>
                <a:cubicBezTo>
                  <a:pt x="910" y="359"/>
                  <a:pt x="917" y="352"/>
                  <a:pt x="917" y="344"/>
                </a:cubicBezTo>
                <a:cubicBezTo>
                  <a:pt x="917" y="336"/>
                  <a:pt x="910" y="329"/>
                  <a:pt x="902" y="329"/>
                </a:cubicBezTo>
                <a:close/>
                <a:moveTo>
                  <a:pt x="902" y="362"/>
                </a:moveTo>
                <a:cubicBezTo>
                  <a:pt x="894" y="362"/>
                  <a:pt x="887" y="369"/>
                  <a:pt x="887" y="377"/>
                </a:cubicBezTo>
                <a:cubicBezTo>
                  <a:pt x="887" y="385"/>
                  <a:pt x="894" y="392"/>
                  <a:pt x="902" y="392"/>
                </a:cubicBezTo>
                <a:cubicBezTo>
                  <a:pt x="910" y="392"/>
                  <a:pt x="917" y="385"/>
                  <a:pt x="917" y="377"/>
                </a:cubicBezTo>
                <a:cubicBezTo>
                  <a:pt x="917" y="369"/>
                  <a:pt x="910" y="362"/>
                  <a:pt x="902" y="362"/>
                </a:cubicBezTo>
                <a:close/>
                <a:moveTo>
                  <a:pt x="902" y="395"/>
                </a:moveTo>
                <a:cubicBezTo>
                  <a:pt x="894" y="395"/>
                  <a:pt x="887" y="402"/>
                  <a:pt x="887" y="410"/>
                </a:cubicBezTo>
                <a:cubicBezTo>
                  <a:pt x="887" y="418"/>
                  <a:pt x="894" y="425"/>
                  <a:pt x="902" y="425"/>
                </a:cubicBezTo>
                <a:cubicBezTo>
                  <a:pt x="910" y="425"/>
                  <a:pt x="917" y="418"/>
                  <a:pt x="917" y="410"/>
                </a:cubicBezTo>
                <a:cubicBezTo>
                  <a:pt x="917" y="402"/>
                  <a:pt x="910" y="395"/>
                  <a:pt x="902" y="395"/>
                </a:cubicBezTo>
                <a:close/>
                <a:moveTo>
                  <a:pt x="902" y="428"/>
                </a:moveTo>
                <a:cubicBezTo>
                  <a:pt x="894" y="428"/>
                  <a:pt x="887" y="435"/>
                  <a:pt x="887" y="443"/>
                </a:cubicBezTo>
                <a:cubicBezTo>
                  <a:pt x="887" y="451"/>
                  <a:pt x="894" y="458"/>
                  <a:pt x="902" y="458"/>
                </a:cubicBezTo>
                <a:cubicBezTo>
                  <a:pt x="910" y="458"/>
                  <a:pt x="917" y="451"/>
                  <a:pt x="917" y="443"/>
                </a:cubicBezTo>
                <a:cubicBezTo>
                  <a:pt x="917" y="435"/>
                  <a:pt x="910" y="428"/>
                  <a:pt x="902" y="428"/>
                </a:cubicBezTo>
                <a:close/>
                <a:moveTo>
                  <a:pt x="902" y="461"/>
                </a:moveTo>
                <a:cubicBezTo>
                  <a:pt x="894" y="461"/>
                  <a:pt x="887" y="468"/>
                  <a:pt x="887" y="476"/>
                </a:cubicBezTo>
                <a:cubicBezTo>
                  <a:pt x="887" y="484"/>
                  <a:pt x="894" y="491"/>
                  <a:pt x="902" y="491"/>
                </a:cubicBezTo>
                <a:cubicBezTo>
                  <a:pt x="910" y="491"/>
                  <a:pt x="917" y="484"/>
                  <a:pt x="917" y="476"/>
                </a:cubicBezTo>
                <a:cubicBezTo>
                  <a:pt x="917" y="468"/>
                  <a:pt x="910" y="461"/>
                  <a:pt x="902" y="461"/>
                </a:cubicBezTo>
                <a:close/>
                <a:moveTo>
                  <a:pt x="902" y="494"/>
                </a:moveTo>
                <a:cubicBezTo>
                  <a:pt x="894" y="494"/>
                  <a:pt x="887" y="500"/>
                  <a:pt x="887" y="509"/>
                </a:cubicBezTo>
                <a:cubicBezTo>
                  <a:pt x="887" y="517"/>
                  <a:pt x="894" y="523"/>
                  <a:pt x="902" y="523"/>
                </a:cubicBezTo>
                <a:cubicBezTo>
                  <a:pt x="910" y="523"/>
                  <a:pt x="917" y="517"/>
                  <a:pt x="917" y="509"/>
                </a:cubicBezTo>
                <a:cubicBezTo>
                  <a:pt x="917" y="500"/>
                  <a:pt x="910" y="494"/>
                  <a:pt x="902" y="494"/>
                </a:cubicBezTo>
                <a:close/>
                <a:moveTo>
                  <a:pt x="902" y="527"/>
                </a:moveTo>
                <a:cubicBezTo>
                  <a:pt x="894" y="527"/>
                  <a:pt x="887" y="533"/>
                  <a:pt x="887" y="542"/>
                </a:cubicBezTo>
                <a:cubicBezTo>
                  <a:pt x="887" y="550"/>
                  <a:pt x="894" y="556"/>
                  <a:pt x="902" y="556"/>
                </a:cubicBezTo>
                <a:cubicBezTo>
                  <a:pt x="910" y="556"/>
                  <a:pt x="917" y="550"/>
                  <a:pt x="917" y="542"/>
                </a:cubicBezTo>
                <a:cubicBezTo>
                  <a:pt x="917" y="533"/>
                  <a:pt x="910" y="527"/>
                  <a:pt x="902" y="527"/>
                </a:cubicBezTo>
                <a:close/>
                <a:moveTo>
                  <a:pt x="902" y="560"/>
                </a:moveTo>
                <a:cubicBezTo>
                  <a:pt x="894" y="560"/>
                  <a:pt x="887" y="566"/>
                  <a:pt x="887" y="574"/>
                </a:cubicBezTo>
                <a:cubicBezTo>
                  <a:pt x="887" y="583"/>
                  <a:pt x="894" y="589"/>
                  <a:pt x="902" y="589"/>
                </a:cubicBezTo>
                <a:cubicBezTo>
                  <a:pt x="910" y="589"/>
                  <a:pt x="917" y="583"/>
                  <a:pt x="917" y="574"/>
                </a:cubicBezTo>
                <a:cubicBezTo>
                  <a:pt x="917" y="566"/>
                  <a:pt x="910" y="560"/>
                  <a:pt x="902" y="560"/>
                </a:cubicBezTo>
                <a:close/>
                <a:moveTo>
                  <a:pt x="902" y="593"/>
                </a:moveTo>
                <a:cubicBezTo>
                  <a:pt x="894" y="593"/>
                  <a:pt x="887" y="599"/>
                  <a:pt x="887" y="607"/>
                </a:cubicBezTo>
                <a:cubicBezTo>
                  <a:pt x="887" y="616"/>
                  <a:pt x="894" y="622"/>
                  <a:pt x="902" y="622"/>
                </a:cubicBezTo>
                <a:cubicBezTo>
                  <a:pt x="910" y="622"/>
                  <a:pt x="917" y="616"/>
                  <a:pt x="917" y="607"/>
                </a:cubicBezTo>
                <a:cubicBezTo>
                  <a:pt x="917" y="599"/>
                  <a:pt x="910" y="593"/>
                  <a:pt x="902" y="593"/>
                </a:cubicBezTo>
                <a:close/>
                <a:moveTo>
                  <a:pt x="902" y="625"/>
                </a:moveTo>
                <a:cubicBezTo>
                  <a:pt x="894" y="625"/>
                  <a:pt x="887" y="632"/>
                  <a:pt x="887" y="640"/>
                </a:cubicBezTo>
                <a:cubicBezTo>
                  <a:pt x="887" y="648"/>
                  <a:pt x="894" y="655"/>
                  <a:pt x="902" y="655"/>
                </a:cubicBezTo>
                <a:cubicBezTo>
                  <a:pt x="910" y="655"/>
                  <a:pt x="917" y="648"/>
                  <a:pt x="917" y="640"/>
                </a:cubicBezTo>
                <a:cubicBezTo>
                  <a:pt x="917" y="632"/>
                  <a:pt x="910" y="625"/>
                  <a:pt x="902" y="625"/>
                </a:cubicBezTo>
                <a:close/>
                <a:moveTo>
                  <a:pt x="902" y="658"/>
                </a:moveTo>
                <a:cubicBezTo>
                  <a:pt x="894" y="658"/>
                  <a:pt x="887" y="665"/>
                  <a:pt x="887" y="673"/>
                </a:cubicBezTo>
                <a:cubicBezTo>
                  <a:pt x="887" y="681"/>
                  <a:pt x="894" y="688"/>
                  <a:pt x="902" y="688"/>
                </a:cubicBezTo>
                <a:cubicBezTo>
                  <a:pt x="910" y="688"/>
                  <a:pt x="917" y="681"/>
                  <a:pt x="917" y="673"/>
                </a:cubicBezTo>
                <a:cubicBezTo>
                  <a:pt x="917" y="665"/>
                  <a:pt x="910" y="658"/>
                  <a:pt x="902" y="658"/>
                </a:cubicBezTo>
                <a:close/>
                <a:moveTo>
                  <a:pt x="902" y="691"/>
                </a:moveTo>
                <a:cubicBezTo>
                  <a:pt x="894" y="691"/>
                  <a:pt x="887" y="698"/>
                  <a:pt x="887" y="706"/>
                </a:cubicBezTo>
                <a:cubicBezTo>
                  <a:pt x="887" y="714"/>
                  <a:pt x="894" y="721"/>
                  <a:pt x="902" y="721"/>
                </a:cubicBezTo>
                <a:cubicBezTo>
                  <a:pt x="910" y="721"/>
                  <a:pt x="917" y="714"/>
                  <a:pt x="917" y="706"/>
                </a:cubicBezTo>
                <a:cubicBezTo>
                  <a:pt x="917" y="698"/>
                  <a:pt x="910" y="691"/>
                  <a:pt x="902" y="691"/>
                </a:cubicBezTo>
                <a:close/>
                <a:moveTo>
                  <a:pt x="902" y="724"/>
                </a:moveTo>
                <a:cubicBezTo>
                  <a:pt x="894" y="724"/>
                  <a:pt x="887" y="731"/>
                  <a:pt x="887" y="739"/>
                </a:cubicBezTo>
                <a:cubicBezTo>
                  <a:pt x="887" y="747"/>
                  <a:pt x="894" y="754"/>
                  <a:pt x="902" y="754"/>
                </a:cubicBezTo>
                <a:cubicBezTo>
                  <a:pt x="910" y="754"/>
                  <a:pt x="917" y="747"/>
                  <a:pt x="917" y="739"/>
                </a:cubicBezTo>
                <a:cubicBezTo>
                  <a:pt x="917" y="731"/>
                  <a:pt x="910" y="724"/>
                  <a:pt x="902" y="724"/>
                </a:cubicBezTo>
                <a:close/>
                <a:moveTo>
                  <a:pt x="902" y="757"/>
                </a:moveTo>
                <a:cubicBezTo>
                  <a:pt x="894" y="757"/>
                  <a:pt x="887" y="764"/>
                  <a:pt x="887" y="772"/>
                </a:cubicBezTo>
                <a:cubicBezTo>
                  <a:pt x="887" y="780"/>
                  <a:pt x="894" y="787"/>
                  <a:pt x="902" y="787"/>
                </a:cubicBezTo>
                <a:cubicBezTo>
                  <a:pt x="910" y="787"/>
                  <a:pt x="917" y="780"/>
                  <a:pt x="917" y="772"/>
                </a:cubicBezTo>
                <a:cubicBezTo>
                  <a:pt x="917" y="764"/>
                  <a:pt x="910" y="757"/>
                  <a:pt x="902" y="757"/>
                </a:cubicBezTo>
                <a:close/>
                <a:moveTo>
                  <a:pt x="902" y="790"/>
                </a:moveTo>
                <a:cubicBezTo>
                  <a:pt x="894" y="790"/>
                  <a:pt x="887" y="797"/>
                  <a:pt x="887" y="805"/>
                </a:cubicBezTo>
                <a:cubicBezTo>
                  <a:pt x="887" y="813"/>
                  <a:pt x="894" y="820"/>
                  <a:pt x="902" y="820"/>
                </a:cubicBezTo>
                <a:cubicBezTo>
                  <a:pt x="910" y="820"/>
                  <a:pt x="917" y="813"/>
                  <a:pt x="917" y="805"/>
                </a:cubicBezTo>
                <a:cubicBezTo>
                  <a:pt x="917" y="797"/>
                  <a:pt x="910" y="790"/>
                  <a:pt x="902" y="790"/>
                </a:cubicBezTo>
                <a:close/>
                <a:moveTo>
                  <a:pt x="902" y="823"/>
                </a:moveTo>
                <a:cubicBezTo>
                  <a:pt x="894" y="823"/>
                  <a:pt x="887" y="830"/>
                  <a:pt x="887" y="838"/>
                </a:cubicBezTo>
                <a:cubicBezTo>
                  <a:pt x="887" y="846"/>
                  <a:pt x="894" y="853"/>
                  <a:pt x="902" y="853"/>
                </a:cubicBezTo>
                <a:cubicBezTo>
                  <a:pt x="910" y="853"/>
                  <a:pt x="917" y="846"/>
                  <a:pt x="917" y="838"/>
                </a:cubicBezTo>
                <a:cubicBezTo>
                  <a:pt x="917" y="830"/>
                  <a:pt x="910" y="823"/>
                  <a:pt x="902" y="823"/>
                </a:cubicBezTo>
                <a:close/>
                <a:moveTo>
                  <a:pt x="902" y="856"/>
                </a:moveTo>
                <a:cubicBezTo>
                  <a:pt x="894" y="856"/>
                  <a:pt x="887" y="863"/>
                  <a:pt x="887" y="871"/>
                </a:cubicBezTo>
                <a:cubicBezTo>
                  <a:pt x="887" y="879"/>
                  <a:pt x="894" y="886"/>
                  <a:pt x="902" y="886"/>
                </a:cubicBezTo>
                <a:cubicBezTo>
                  <a:pt x="910" y="886"/>
                  <a:pt x="917" y="879"/>
                  <a:pt x="917" y="871"/>
                </a:cubicBezTo>
                <a:cubicBezTo>
                  <a:pt x="917" y="863"/>
                  <a:pt x="910" y="856"/>
                  <a:pt x="902" y="856"/>
                </a:cubicBezTo>
                <a:close/>
                <a:moveTo>
                  <a:pt x="902" y="889"/>
                </a:moveTo>
                <a:cubicBezTo>
                  <a:pt x="894" y="889"/>
                  <a:pt x="887" y="895"/>
                  <a:pt x="887" y="904"/>
                </a:cubicBezTo>
                <a:cubicBezTo>
                  <a:pt x="887" y="912"/>
                  <a:pt x="894" y="918"/>
                  <a:pt x="902" y="918"/>
                </a:cubicBezTo>
                <a:cubicBezTo>
                  <a:pt x="910" y="918"/>
                  <a:pt x="917" y="912"/>
                  <a:pt x="917" y="904"/>
                </a:cubicBezTo>
                <a:cubicBezTo>
                  <a:pt x="917" y="895"/>
                  <a:pt x="910" y="889"/>
                  <a:pt x="902" y="889"/>
                </a:cubicBezTo>
                <a:close/>
                <a:moveTo>
                  <a:pt x="902" y="922"/>
                </a:moveTo>
                <a:cubicBezTo>
                  <a:pt x="894" y="922"/>
                  <a:pt x="887" y="928"/>
                  <a:pt x="887" y="937"/>
                </a:cubicBezTo>
                <a:cubicBezTo>
                  <a:pt x="887" y="945"/>
                  <a:pt x="894" y="951"/>
                  <a:pt x="902" y="951"/>
                </a:cubicBezTo>
                <a:cubicBezTo>
                  <a:pt x="910" y="951"/>
                  <a:pt x="917" y="945"/>
                  <a:pt x="917" y="937"/>
                </a:cubicBezTo>
                <a:cubicBezTo>
                  <a:pt x="917" y="928"/>
                  <a:pt x="910" y="922"/>
                  <a:pt x="902" y="922"/>
                </a:cubicBezTo>
                <a:close/>
                <a:moveTo>
                  <a:pt x="902" y="955"/>
                </a:moveTo>
                <a:cubicBezTo>
                  <a:pt x="894" y="955"/>
                  <a:pt x="887" y="961"/>
                  <a:pt x="887" y="970"/>
                </a:cubicBezTo>
                <a:cubicBezTo>
                  <a:pt x="887" y="978"/>
                  <a:pt x="894" y="984"/>
                  <a:pt x="902" y="984"/>
                </a:cubicBezTo>
                <a:cubicBezTo>
                  <a:pt x="910" y="984"/>
                  <a:pt x="917" y="978"/>
                  <a:pt x="917" y="970"/>
                </a:cubicBezTo>
                <a:cubicBezTo>
                  <a:pt x="917" y="961"/>
                  <a:pt x="910" y="955"/>
                  <a:pt x="902" y="955"/>
                </a:cubicBezTo>
                <a:close/>
                <a:moveTo>
                  <a:pt x="902" y="988"/>
                </a:moveTo>
                <a:cubicBezTo>
                  <a:pt x="894" y="988"/>
                  <a:pt x="887" y="994"/>
                  <a:pt x="887" y="1002"/>
                </a:cubicBezTo>
                <a:cubicBezTo>
                  <a:pt x="887" y="1011"/>
                  <a:pt x="894" y="1017"/>
                  <a:pt x="902" y="1017"/>
                </a:cubicBezTo>
                <a:cubicBezTo>
                  <a:pt x="910" y="1017"/>
                  <a:pt x="917" y="1011"/>
                  <a:pt x="917" y="1002"/>
                </a:cubicBezTo>
                <a:cubicBezTo>
                  <a:pt x="917" y="994"/>
                  <a:pt x="910" y="988"/>
                  <a:pt x="902" y="988"/>
                </a:cubicBezTo>
                <a:close/>
                <a:moveTo>
                  <a:pt x="902" y="1021"/>
                </a:moveTo>
                <a:cubicBezTo>
                  <a:pt x="894" y="1021"/>
                  <a:pt x="887" y="1027"/>
                  <a:pt x="887" y="1035"/>
                </a:cubicBezTo>
                <a:cubicBezTo>
                  <a:pt x="887" y="1044"/>
                  <a:pt x="894" y="1050"/>
                  <a:pt x="902" y="1050"/>
                </a:cubicBezTo>
                <a:cubicBezTo>
                  <a:pt x="910" y="1050"/>
                  <a:pt x="917" y="1044"/>
                  <a:pt x="917" y="1035"/>
                </a:cubicBezTo>
                <a:cubicBezTo>
                  <a:pt x="917" y="1027"/>
                  <a:pt x="910" y="1021"/>
                  <a:pt x="902" y="1021"/>
                </a:cubicBezTo>
                <a:close/>
                <a:moveTo>
                  <a:pt x="902" y="1053"/>
                </a:moveTo>
                <a:cubicBezTo>
                  <a:pt x="894" y="1053"/>
                  <a:pt x="887" y="1060"/>
                  <a:pt x="887" y="1068"/>
                </a:cubicBezTo>
                <a:cubicBezTo>
                  <a:pt x="887" y="1076"/>
                  <a:pt x="894" y="1083"/>
                  <a:pt x="902" y="1083"/>
                </a:cubicBezTo>
                <a:cubicBezTo>
                  <a:pt x="910" y="1083"/>
                  <a:pt x="917" y="1076"/>
                  <a:pt x="917" y="1068"/>
                </a:cubicBezTo>
                <a:cubicBezTo>
                  <a:pt x="917" y="1060"/>
                  <a:pt x="910" y="1053"/>
                  <a:pt x="902" y="1053"/>
                </a:cubicBezTo>
                <a:close/>
                <a:moveTo>
                  <a:pt x="902" y="1086"/>
                </a:moveTo>
                <a:cubicBezTo>
                  <a:pt x="894" y="1086"/>
                  <a:pt x="887" y="1093"/>
                  <a:pt x="887" y="1101"/>
                </a:cubicBezTo>
                <a:cubicBezTo>
                  <a:pt x="887" y="1109"/>
                  <a:pt x="894" y="1116"/>
                  <a:pt x="902" y="1116"/>
                </a:cubicBezTo>
                <a:cubicBezTo>
                  <a:pt x="910" y="1116"/>
                  <a:pt x="917" y="1109"/>
                  <a:pt x="917" y="1101"/>
                </a:cubicBezTo>
                <a:cubicBezTo>
                  <a:pt x="917" y="1093"/>
                  <a:pt x="910" y="1086"/>
                  <a:pt x="902" y="1086"/>
                </a:cubicBezTo>
                <a:close/>
                <a:moveTo>
                  <a:pt x="902" y="1119"/>
                </a:moveTo>
                <a:cubicBezTo>
                  <a:pt x="894" y="1119"/>
                  <a:pt x="887" y="1126"/>
                  <a:pt x="887" y="1134"/>
                </a:cubicBezTo>
                <a:cubicBezTo>
                  <a:pt x="887" y="1142"/>
                  <a:pt x="894" y="1149"/>
                  <a:pt x="902" y="1149"/>
                </a:cubicBezTo>
                <a:cubicBezTo>
                  <a:pt x="910" y="1149"/>
                  <a:pt x="917" y="1142"/>
                  <a:pt x="917" y="1134"/>
                </a:cubicBezTo>
                <a:cubicBezTo>
                  <a:pt x="917" y="1126"/>
                  <a:pt x="910" y="1119"/>
                  <a:pt x="902" y="1119"/>
                </a:cubicBezTo>
                <a:close/>
                <a:moveTo>
                  <a:pt x="902" y="1152"/>
                </a:moveTo>
                <a:cubicBezTo>
                  <a:pt x="894" y="1152"/>
                  <a:pt x="887" y="1159"/>
                  <a:pt x="887" y="1167"/>
                </a:cubicBezTo>
                <a:cubicBezTo>
                  <a:pt x="887" y="1175"/>
                  <a:pt x="894" y="1182"/>
                  <a:pt x="902" y="1182"/>
                </a:cubicBezTo>
                <a:cubicBezTo>
                  <a:pt x="910" y="1182"/>
                  <a:pt x="917" y="1175"/>
                  <a:pt x="917" y="1167"/>
                </a:cubicBezTo>
                <a:cubicBezTo>
                  <a:pt x="917" y="1159"/>
                  <a:pt x="910" y="1152"/>
                  <a:pt x="902" y="1152"/>
                </a:cubicBezTo>
                <a:close/>
                <a:moveTo>
                  <a:pt x="902" y="1185"/>
                </a:moveTo>
                <a:cubicBezTo>
                  <a:pt x="894" y="1185"/>
                  <a:pt x="887" y="1192"/>
                  <a:pt x="887" y="1200"/>
                </a:cubicBezTo>
                <a:cubicBezTo>
                  <a:pt x="887" y="1208"/>
                  <a:pt x="894" y="1215"/>
                  <a:pt x="902" y="1215"/>
                </a:cubicBezTo>
                <a:cubicBezTo>
                  <a:pt x="910" y="1215"/>
                  <a:pt x="917" y="1208"/>
                  <a:pt x="917" y="1200"/>
                </a:cubicBezTo>
                <a:cubicBezTo>
                  <a:pt x="917" y="1192"/>
                  <a:pt x="910" y="1185"/>
                  <a:pt x="902" y="1185"/>
                </a:cubicBezTo>
                <a:close/>
                <a:moveTo>
                  <a:pt x="902" y="1218"/>
                </a:moveTo>
                <a:cubicBezTo>
                  <a:pt x="894" y="1218"/>
                  <a:pt x="887" y="1225"/>
                  <a:pt x="887" y="1233"/>
                </a:cubicBezTo>
                <a:cubicBezTo>
                  <a:pt x="887" y="1241"/>
                  <a:pt x="894" y="1248"/>
                  <a:pt x="902" y="1248"/>
                </a:cubicBezTo>
                <a:cubicBezTo>
                  <a:pt x="910" y="1248"/>
                  <a:pt x="917" y="1241"/>
                  <a:pt x="917" y="1233"/>
                </a:cubicBezTo>
                <a:cubicBezTo>
                  <a:pt x="917" y="1225"/>
                  <a:pt x="910" y="1218"/>
                  <a:pt x="902" y="1218"/>
                </a:cubicBezTo>
                <a:close/>
                <a:moveTo>
                  <a:pt x="902" y="1251"/>
                </a:moveTo>
                <a:cubicBezTo>
                  <a:pt x="894" y="1251"/>
                  <a:pt x="887" y="1258"/>
                  <a:pt x="887" y="1266"/>
                </a:cubicBezTo>
                <a:cubicBezTo>
                  <a:pt x="887" y="1274"/>
                  <a:pt x="894" y="1281"/>
                  <a:pt x="902" y="1281"/>
                </a:cubicBezTo>
                <a:cubicBezTo>
                  <a:pt x="910" y="1281"/>
                  <a:pt x="917" y="1274"/>
                  <a:pt x="917" y="1266"/>
                </a:cubicBezTo>
                <a:cubicBezTo>
                  <a:pt x="917" y="1258"/>
                  <a:pt x="910" y="1251"/>
                  <a:pt x="902" y="1251"/>
                </a:cubicBezTo>
                <a:close/>
                <a:moveTo>
                  <a:pt x="902" y="1284"/>
                </a:moveTo>
                <a:cubicBezTo>
                  <a:pt x="894" y="1284"/>
                  <a:pt x="887" y="1291"/>
                  <a:pt x="887" y="1299"/>
                </a:cubicBezTo>
                <a:cubicBezTo>
                  <a:pt x="887" y="1307"/>
                  <a:pt x="894" y="1314"/>
                  <a:pt x="902" y="1314"/>
                </a:cubicBezTo>
                <a:cubicBezTo>
                  <a:pt x="910" y="1314"/>
                  <a:pt x="917" y="1307"/>
                  <a:pt x="917" y="1299"/>
                </a:cubicBezTo>
                <a:cubicBezTo>
                  <a:pt x="917" y="1291"/>
                  <a:pt x="910" y="1284"/>
                  <a:pt x="902" y="1284"/>
                </a:cubicBezTo>
                <a:close/>
                <a:moveTo>
                  <a:pt x="902" y="1317"/>
                </a:moveTo>
                <a:cubicBezTo>
                  <a:pt x="894" y="1317"/>
                  <a:pt x="887" y="1323"/>
                  <a:pt x="887" y="1332"/>
                </a:cubicBezTo>
                <a:cubicBezTo>
                  <a:pt x="887" y="1340"/>
                  <a:pt x="894" y="1346"/>
                  <a:pt x="902" y="1346"/>
                </a:cubicBezTo>
                <a:cubicBezTo>
                  <a:pt x="910" y="1346"/>
                  <a:pt x="917" y="1340"/>
                  <a:pt x="917" y="1332"/>
                </a:cubicBezTo>
                <a:cubicBezTo>
                  <a:pt x="917" y="1323"/>
                  <a:pt x="910" y="1317"/>
                  <a:pt x="902" y="1317"/>
                </a:cubicBezTo>
                <a:close/>
                <a:moveTo>
                  <a:pt x="902" y="1350"/>
                </a:moveTo>
                <a:cubicBezTo>
                  <a:pt x="894" y="1350"/>
                  <a:pt x="887" y="1356"/>
                  <a:pt x="887" y="1365"/>
                </a:cubicBezTo>
                <a:cubicBezTo>
                  <a:pt x="887" y="1373"/>
                  <a:pt x="894" y="1379"/>
                  <a:pt x="902" y="1379"/>
                </a:cubicBezTo>
                <a:cubicBezTo>
                  <a:pt x="910" y="1379"/>
                  <a:pt x="917" y="1373"/>
                  <a:pt x="917" y="1365"/>
                </a:cubicBezTo>
                <a:cubicBezTo>
                  <a:pt x="917" y="1356"/>
                  <a:pt x="910" y="1350"/>
                  <a:pt x="902" y="1350"/>
                </a:cubicBezTo>
                <a:close/>
                <a:moveTo>
                  <a:pt x="902" y="1383"/>
                </a:moveTo>
                <a:cubicBezTo>
                  <a:pt x="894" y="1383"/>
                  <a:pt x="887" y="1389"/>
                  <a:pt x="887" y="1397"/>
                </a:cubicBezTo>
                <a:cubicBezTo>
                  <a:pt x="887" y="1406"/>
                  <a:pt x="894" y="1412"/>
                  <a:pt x="902" y="1412"/>
                </a:cubicBezTo>
                <a:cubicBezTo>
                  <a:pt x="910" y="1412"/>
                  <a:pt x="917" y="1406"/>
                  <a:pt x="917" y="1397"/>
                </a:cubicBezTo>
                <a:cubicBezTo>
                  <a:pt x="917" y="1389"/>
                  <a:pt x="910" y="1383"/>
                  <a:pt x="902" y="1383"/>
                </a:cubicBezTo>
                <a:close/>
                <a:moveTo>
                  <a:pt x="902" y="1416"/>
                </a:moveTo>
                <a:cubicBezTo>
                  <a:pt x="894" y="1416"/>
                  <a:pt x="887" y="1422"/>
                  <a:pt x="887" y="1430"/>
                </a:cubicBezTo>
                <a:cubicBezTo>
                  <a:pt x="887" y="1439"/>
                  <a:pt x="894" y="1445"/>
                  <a:pt x="902" y="1445"/>
                </a:cubicBezTo>
                <a:cubicBezTo>
                  <a:pt x="910" y="1445"/>
                  <a:pt x="917" y="1439"/>
                  <a:pt x="917" y="1430"/>
                </a:cubicBezTo>
                <a:cubicBezTo>
                  <a:pt x="917" y="1422"/>
                  <a:pt x="910" y="1416"/>
                  <a:pt x="902" y="1416"/>
                </a:cubicBezTo>
                <a:close/>
                <a:moveTo>
                  <a:pt x="935" y="0"/>
                </a:moveTo>
                <a:cubicBezTo>
                  <a:pt x="927" y="0"/>
                  <a:pt x="920" y="7"/>
                  <a:pt x="920" y="15"/>
                </a:cubicBezTo>
                <a:cubicBezTo>
                  <a:pt x="920" y="23"/>
                  <a:pt x="927" y="30"/>
                  <a:pt x="935" y="30"/>
                </a:cubicBezTo>
                <a:cubicBezTo>
                  <a:pt x="943" y="30"/>
                  <a:pt x="950" y="23"/>
                  <a:pt x="950" y="15"/>
                </a:cubicBezTo>
                <a:cubicBezTo>
                  <a:pt x="950" y="7"/>
                  <a:pt x="943" y="0"/>
                  <a:pt x="935" y="0"/>
                </a:cubicBezTo>
                <a:close/>
                <a:moveTo>
                  <a:pt x="935" y="33"/>
                </a:moveTo>
                <a:cubicBezTo>
                  <a:pt x="927" y="33"/>
                  <a:pt x="920" y="40"/>
                  <a:pt x="920" y="48"/>
                </a:cubicBezTo>
                <a:cubicBezTo>
                  <a:pt x="920" y="56"/>
                  <a:pt x="927" y="63"/>
                  <a:pt x="935" y="63"/>
                </a:cubicBezTo>
                <a:cubicBezTo>
                  <a:pt x="943" y="63"/>
                  <a:pt x="950" y="56"/>
                  <a:pt x="950" y="48"/>
                </a:cubicBezTo>
                <a:cubicBezTo>
                  <a:pt x="950" y="40"/>
                  <a:pt x="943" y="33"/>
                  <a:pt x="935" y="33"/>
                </a:cubicBezTo>
                <a:close/>
                <a:moveTo>
                  <a:pt x="935" y="66"/>
                </a:moveTo>
                <a:cubicBezTo>
                  <a:pt x="927" y="66"/>
                  <a:pt x="920" y="72"/>
                  <a:pt x="920" y="81"/>
                </a:cubicBezTo>
                <a:cubicBezTo>
                  <a:pt x="920" y="89"/>
                  <a:pt x="927" y="95"/>
                  <a:pt x="935" y="95"/>
                </a:cubicBezTo>
                <a:cubicBezTo>
                  <a:pt x="943" y="95"/>
                  <a:pt x="950" y="89"/>
                  <a:pt x="950" y="81"/>
                </a:cubicBezTo>
                <a:cubicBezTo>
                  <a:pt x="950" y="72"/>
                  <a:pt x="943" y="66"/>
                  <a:pt x="935" y="66"/>
                </a:cubicBezTo>
                <a:close/>
                <a:moveTo>
                  <a:pt x="935" y="99"/>
                </a:moveTo>
                <a:cubicBezTo>
                  <a:pt x="927" y="99"/>
                  <a:pt x="920" y="105"/>
                  <a:pt x="920" y="114"/>
                </a:cubicBezTo>
                <a:cubicBezTo>
                  <a:pt x="920" y="122"/>
                  <a:pt x="927" y="128"/>
                  <a:pt x="935" y="128"/>
                </a:cubicBezTo>
                <a:cubicBezTo>
                  <a:pt x="943" y="128"/>
                  <a:pt x="950" y="122"/>
                  <a:pt x="950" y="114"/>
                </a:cubicBezTo>
                <a:cubicBezTo>
                  <a:pt x="950" y="105"/>
                  <a:pt x="943" y="99"/>
                  <a:pt x="935" y="99"/>
                </a:cubicBezTo>
                <a:close/>
                <a:moveTo>
                  <a:pt x="935" y="132"/>
                </a:moveTo>
                <a:cubicBezTo>
                  <a:pt x="927" y="132"/>
                  <a:pt x="920" y="138"/>
                  <a:pt x="920" y="147"/>
                </a:cubicBezTo>
                <a:cubicBezTo>
                  <a:pt x="920" y="155"/>
                  <a:pt x="927" y="161"/>
                  <a:pt x="935" y="161"/>
                </a:cubicBezTo>
                <a:cubicBezTo>
                  <a:pt x="943" y="161"/>
                  <a:pt x="950" y="155"/>
                  <a:pt x="950" y="147"/>
                </a:cubicBezTo>
                <a:cubicBezTo>
                  <a:pt x="950" y="138"/>
                  <a:pt x="943" y="132"/>
                  <a:pt x="935" y="132"/>
                </a:cubicBezTo>
                <a:close/>
                <a:moveTo>
                  <a:pt x="935" y="165"/>
                </a:moveTo>
                <a:cubicBezTo>
                  <a:pt x="927" y="165"/>
                  <a:pt x="920" y="171"/>
                  <a:pt x="920" y="179"/>
                </a:cubicBezTo>
                <a:cubicBezTo>
                  <a:pt x="920" y="188"/>
                  <a:pt x="927" y="194"/>
                  <a:pt x="935" y="194"/>
                </a:cubicBezTo>
                <a:cubicBezTo>
                  <a:pt x="943" y="194"/>
                  <a:pt x="950" y="188"/>
                  <a:pt x="950" y="179"/>
                </a:cubicBezTo>
                <a:cubicBezTo>
                  <a:pt x="950" y="171"/>
                  <a:pt x="943" y="165"/>
                  <a:pt x="935" y="165"/>
                </a:cubicBezTo>
                <a:close/>
                <a:moveTo>
                  <a:pt x="935" y="198"/>
                </a:moveTo>
                <a:cubicBezTo>
                  <a:pt x="927" y="198"/>
                  <a:pt x="920" y="204"/>
                  <a:pt x="920" y="212"/>
                </a:cubicBezTo>
                <a:cubicBezTo>
                  <a:pt x="920" y="221"/>
                  <a:pt x="927" y="227"/>
                  <a:pt x="935" y="227"/>
                </a:cubicBezTo>
                <a:cubicBezTo>
                  <a:pt x="943" y="227"/>
                  <a:pt x="950" y="221"/>
                  <a:pt x="950" y="212"/>
                </a:cubicBezTo>
                <a:cubicBezTo>
                  <a:pt x="950" y="204"/>
                  <a:pt x="943" y="198"/>
                  <a:pt x="935" y="198"/>
                </a:cubicBezTo>
                <a:close/>
                <a:moveTo>
                  <a:pt x="935" y="230"/>
                </a:moveTo>
                <a:cubicBezTo>
                  <a:pt x="927" y="230"/>
                  <a:pt x="920" y="237"/>
                  <a:pt x="920" y="245"/>
                </a:cubicBezTo>
                <a:cubicBezTo>
                  <a:pt x="920" y="253"/>
                  <a:pt x="927" y="260"/>
                  <a:pt x="935" y="260"/>
                </a:cubicBezTo>
                <a:cubicBezTo>
                  <a:pt x="943" y="260"/>
                  <a:pt x="950" y="253"/>
                  <a:pt x="950" y="245"/>
                </a:cubicBezTo>
                <a:cubicBezTo>
                  <a:pt x="950" y="237"/>
                  <a:pt x="943" y="230"/>
                  <a:pt x="935" y="230"/>
                </a:cubicBezTo>
                <a:close/>
                <a:moveTo>
                  <a:pt x="935" y="263"/>
                </a:moveTo>
                <a:cubicBezTo>
                  <a:pt x="927" y="263"/>
                  <a:pt x="920" y="270"/>
                  <a:pt x="920" y="278"/>
                </a:cubicBezTo>
                <a:cubicBezTo>
                  <a:pt x="920" y="286"/>
                  <a:pt x="927" y="293"/>
                  <a:pt x="935" y="293"/>
                </a:cubicBezTo>
                <a:cubicBezTo>
                  <a:pt x="943" y="293"/>
                  <a:pt x="950" y="286"/>
                  <a:pt x="950" y="278"/>
                </a:cubicBezTo>
                <a:cubicBezTo>
                  <a:pt x="950" y="270"/>
                  <a:pt x="943" y="263"/>
                  <a:pt x="935" y="263"/>
                </a:cubicBezTo>
                <a:close/>
                <a:moveTo>
                  <a:pt x="935" y="296"/>
                </a:moveTo>
                <a:cubicBezTo>
                  <a:pt x="927" y="296"/>
                  <a:pt x="920" y="303"/>
                  <a:pt x="920" y="311"/>
                </a:cubicBezTo>
                <a:cubicBezTo>
                  <a:pt x="920" y="319"/>
                  <a:pt x="927" y="326"/>
                  <a:pt x="935" y="326"/>
                </a:cubicBezTo>
                <a:cubicBezTo>
                  <a:pt x="943" y="326"/>
                  <a:pt x="950" y="319"/>
                  <a:pt x="950" y="311"/>
                </a:cubicBezTo>
                <a:cubicBezTo>
                  <a:pt x="950" y="303"/>
                  <a:pt x="943" y="296"/>
                  <a:pt x="935" y="296"/>
                </a:cubicBezTo>
                <a:close/>
                <a:moveTo>
                  <a:pt x="935" y="329"/>
                </a:moveTo>
                <a:cubicBezTo>
                  <a:pt x="927" y="329"/>
                  <a:pt x="920" y="336"/>
                  <a:pt x="920" y="344"/>
                </a:cubicBezTo>
                <a:cubicBezTo>
                  <a:pt x="920" y="352"/>
                  <a:pt x="927" y="359"/>
                  <a:pt x="935" y="359"/>
                </a:cubicBezTo>
                <a:cubicBezTo>
                  <a:pt x="943" y="359"/>
                  <a:pt x="950" y="352"/>
                  <a:pt x="950" y="344"/>
                </a:cubicBezTo>
                <a:cubicBezTo>
                  <a:pt x="950" y="336"/>
                  <a:pt x="943" y="329"/>
                  <a:pt x="935" y="329"/>
                </a:cubicBezTo>
                <a:close/>
                <a:moveTo>
                  <a:pt x="935" y="362"/>
                </a:moveTo>
                <a:cubicBezTo>
                  <a:pt x="927" y="362"/>
                  <a:pt x="920" y="369"/>
                  <a:pt x="920" y="377"/>
                </a:cubicBezTo>
                <a:cubicBezTo>
                  <a:pt x="920" y="385"/>
                  <a:pt x="927" y="392"/>
                  <a:pt x="935" y="392"/>
                </a:cubicBezTo>
                <a:cubicBezTo>
                  <a:pt x="943" y="392"/>
                  <a:pt x="950" y="385"/>
                  <a:pt x="950" y="377"/>
                </a:cubicBezTo>
                <a:cubicBezTo>
                  <a:pt x="950" y="369"/>
                  <a:pt x="943" y="362"/>
                  <a:pt x="935" y="362"/>
                </a:cubicBezTo>
                <a:close/>
                <a:moveTo>
                  <a:pt x="935" y="395"/>
                </a:moveTo>
                <a:cubicBezTo>
                  <a:pt x="927" y="395"/>
                  <a:pt x="920" y="402"/>
                  <a:pt x="920" y="410"/>
                </a:cubicBezTo>
                <a:cubicBezTo>
                  <a:pt x="920" y="418"/>
                  <a:pt x="927" y="425"/>
                  <a:pt x="935" y="425"/>
                </a:cubicBezTo>
                <a:cubicBezTo>
                  <a:pt x="943" y="425"/>
                  <a:pt x="950" y="418"/>
                  <a:pt x="950" y="410"/>
                </a:cubicBezTo>
                <a:cubicBezTo>
                  <a:pt x="950" y="402"/>
                  <a:pt x="943" y="395"/>
                  <a:pt x="935" y="395"/>
                </a:cubicBezTo>
                <a:close/>
                <a:moveTo>
                  <a:pt x="935" y="428"/>
                </a:moveTo>
                <a:cubicBezTo>
                  <a:pt x="927" y="428"/>
                  <a:pt x="920" y="435"/>
                  <a:pt x="920" y="443"/>
                </a:cubicBezTo>
                <a:cubicBezTo>
                  <a:pt x="920" y="451"/>
                  <a:pt x="927" y="458"/>
                  <a:pt x="935" y="458"/>
                </a:cubicBezTo>
                <a:cubicBezTo>
                  <a:pt x="943" y="458"/>
                  <a:pt x="950" y="451"/>
                  <a:pt x="950" y="443"/>
                </a:cubicBezTo>
                <a:cubicBezTo>
                  <a:pt x="950" y="435"/>
                  <a:pt x="943" y="428"/>
                  <a:pt x="935" y="428"/>
                </a:cubicBezTo>
                <a:close/>
                <a:moveTo>
                  <a:pt x="935" y="461"/>
                </a:moveTo>
                <a:cubicBezTo>
                  <a:pt x="927" y="461"/>
                  <a:pt x="920" y="468"/>
                  <a:pt x="920" y="476"/>
                </a:cubicBezTo>
                <a:cubicBezTo>
                  <a:pt x="920" y="484"/>
                  <a:pt x="927" y="491"/>
                  <a:pt x="935" y="491"/>
                </a:cubicBezTo>
                <a:cubicBezTo>
                  <a:pt x="943" y="491"/>
                  <a:pt x="950" y="484"/>
                  <a:pt x="950" y="476"/>
                </a:cubicBezTo>
                <a:cubicBezTo>
                  <a:pt x="950" y="468"/>
                  <a:pt x="943" y="461"/>
                  <a:pt x="935" y="461"/>
                </a:cubicBezTo>
                <a:close/>
                <a:moveTo>
                  <a:pt x="935" y="494"/>
                </a:moveTo>
                <a:cubicBezTo>
                  <a:pt x="927" y="494"/>
                  <a:pt x="920" y="500"/>
                  <a:pt x="920" y="509"/>
                </a:cubicBezTo>
                <a:cubicBezTo>
                  <a:pt x="920" y="517"/>
                  <a:pt x="927" y="523"/>
                  <a:pt x="935" y="523"/>
                </a:cubicBezTo>
                <a:cubicBezTo>
                  <a:pt x="943" y="523"/>
                  <a:pt x="950" y="517"/>
                  <a:pt x="950" y="509"/>
                </a:cubicBezTo>
                <a:cubicBezTo>
                  <a:pt x="950" y="500"/>
                  <a:pt x="943" y="494"/>
                  <a:pt x="935" y="494"/>
                </a:cubicBezTo>
                <a:close/>
                <a:moveTo>
                  <a:pt x="935" y="527"/>
                </a:moveTo>
                <a:cubicBezTo>
                  <a:pt x="927" y="527"/>
                  <a:pt x="920" y="533"/>
                  <a:pt x="920" y="542"/>
                </a:cubicBezTo>
                <a:cubicBezTo>
                  <a:pt x="920" y="550"/>
                  <a:pt x="927" y="556"/>
                  <a:pt x="935" y="556"/>
                </a:cubicBezTo>
                <a:cubicBezTo>
                  <a:pt x="943" y="556"/>
                  <a:pt x="950" y="550"/>
                  <a:pt x="950" y="542"/>
                </a:cubicBezTo>
                <a:cubicBezTo>
                  <a:pt x="950" y="533"/>
                  <a:pt x="943" y="527"/>
                  <a:pt x="935" y="527"/>
                </a:cubicBezTo>
                <a:close/>
                <a:moveTo>
                  <a:pt x="935" y="560"/>
                </a:moveTo>
                <a:cubicBezTo>
                  <a:pt x="927" y="560"/>
                  <a:pt x="920" y="566"/>
                  <a:pt x="920" y="574"/>
                </a:cubicBezTo>
                <a:cubicBezTo>
                  <a:pt x="920" y="583"/>
                  <a:pt x="927" y="589"/>
                  <a:pt x="935" y="589"/>
                </a:cubicBezTo>
                <a:cubicBezTo>
                  <a:pt x="943" y="589"/>
                  <a:pt x="950" y="583"/>
                  <a:pt x="950" y="574"/>
                </a:cubicBezTo>
                <a:cubicBezTo>
                  <a:pt x="950" y="566"/>
                  <a:pt x="943" y="560"/>
                  <a:pt x="935" y="560"/>
                </a:cubicBezTo>
                <a:close/>
                <a:moveTo>
                  <a:pt x="935" y="593"/>
                </a:moveTo>
                <a:cubicBezTo>
                  <a:pt x="927" y="593"/>
                  <a:pt x="920" y="599"/>
                  <a:pt x="920" y="607"/>
                </a:cubicBezTo>
                <a:cubicBezTo>
                  <a:pt x="920" y="616"/>
                  <a:pt x="927" y="622"/>
                  <a:pt x="935" y="622"/>
                </a:cubicBezTo>
                <a:cubicBezTo>
                  <a:pt x="943" y="622"/>
                  <a:pt x="950" y="616"/>
                  <a:pt x="950" y="607"/>
                </a:cubicBezTo>
                <a:cubicBezTo>
                  <a:pt x="950" y="599"/>
                  <a:pt x="943" y="593"/>
                  <a:pt x="935" y="593"/>
                </a:cubicBezTo>
                <a:close/>
                <a:moveTo>
                  <a:pt x="935" y="625"/>
                </a:moveTo>
                <a:cubicBezTo>
                  <a:pt x="927" y="625"/>
                  <a:pt x="920" y="632"/>
                  <a:pt x="920" y="640"/>
                </a:cubicBezTo>
                <a:cubicBezTo>
                  <a:pt x="920" y="648"/>
                  <a:pt x="927" y="655"/>
                  <a:pt x="935" y="655"/>
                </a:cubicBezTo>
                <a:cubicBezTo>
                  <a:pt x="943" y="655"/>
                  <a:pt x="950" y="648"/>
                  <a:pt x="950" y="640"/>
                </a:cubicBezTo>
                <a:cubicBezTo>
                  <a:pt x="950" y="632"/>
                  <a:pt x="943" y="625"/>
                  <a:pt x="935" y="625"/>
                </a:cubicBezTo>
                <a:close/>
                <a:moveTo>
                  <a:pt x="935" y="658"/>
                </a:moveTo>
                <a:cubicBezTo>
                  <a:pt x="927" y="658"/>
                  <a:pt x="920" y="665"/>
                  <a:pt x="920" y="673"/>
                </a:cubicBezTo>
                <a:cubicBezTo>
                  <a:pt x="920" y="681"/>
                  <a:pt x="927" y="688"/>
                  <a:pt x="935" y="688"/>
                </a:cubicBezTo>
                <a:cubicBezTo>
                  <a:pt x="943" y="688"/>
                  <a:pt x="950" y="681"/>
                  <a:pt x="950" y="673"/>
                </a:cubicBezTo>
                <a:cubicBezTo>
                  <a:pt x="950" y="665"/>
                  <a:pt x="943" y="658"/>
                  <a:pt x="935" y="658"/>
                </a:cubicBezTo>
                <a:close/>
                <a:moveTo>
                  <a:pt x="935" y="691"/>
                </a:moveTo>
                <a:cubicBezTo>
                  <a:pt x="927" y="691"/>
                  <a:pt x="920" y="698"/>
                  <a:pt x="920" y="706"/>
                </a:cubicBezTo>
                <a:cubicBezTo>
                  <a:pt x="920" y="714"/>
                  <a:pt x="927" y="721"/>
                  <a:pt x="935" y="721"/>
                </a:cubicBezTo>
                <a:cubicBezTo>
                  <a:pt x="943" y="721"/>
                  <a:pt x="950" y="714"/>
                  <a:pt x="950" y="706"/>
                </a:cubicBezTo>
                <a:cubicBezTo>
                  <a:pt x="950" y="698"/>
                  <a:pt x="943" y="691"/>
                  <a:pt x="935" y="691"/>
                </a:cubicBezTo>
                <a:close/>
                <a:moveTo>
                  <a:pt x="935" y="724"/>
                </a:moveTo>
                <a:cubicBezTo>
                  <a:pt x="927" y="724"/>
                  <a:pt x="920" y="731"/>
                  <a:pt x="920" y="739"/>
                </a:cubicBezTo>
                <a:cubicBezTo>
                  <a:pt x="920" y="747"/>
                  <a:pt x="927" y="754"/>
                  <a:pt x="935" y="754"/>
                </a:cubicBezTo>
                <a:cubicBezTo>
                  <a:pt x="943" y="754"/>
                  <a:pt x="950" y="747"/>
                  <a:pt x="950" y="739"/>
                </a:cubicBezTo>
                <a:cubicBezTo>
                  <a:pt x="950" y="731"/>
                  <a:pt x="943" y="724"/>
                  <a:pt x="935" y="724"/>
                </a:cubicBezTo>
                <a:close/>
                <a:moveTo>
                  <a:pt x="935" y="757"/>
                </a:moveTo>
                <a:cubicBezTo>
                  <a:pt x="927" y="757"/>
                  <a:pt x="920" y="764"/>
                  <a:pt x="920" y="772"/>
                </a:cubicBezTo>
                <a:cubicBezTo>
                  <a:pt x="920" y="780"/>
                  <a:pt x="927" y="787"/>
                  <a:pt x="935" y="787"/>
                </a:cubicBezTo>
                <a:cubicBezTo>
                  <a:pt x="943" y="787"/>
                  <a:pt x="950" y="780"/>
                  <a:pt x="950" y="772"/>
                </a:cubicBezTo>
                <a:cubicBezTo>
                  <a:pt x="950" y="764"/>
                  <a:pt x="943" y="757"/>
                  <a:pt x="935" y="757"/>
                </a:cubicBezTo>
                <a:close/>
                <a:moveTo>
                  <a:pt x="935" y="790"/>
                </a:moveTo>
                <a:cubicBezTo>
                  <a:pt x="927" y="790"/>
                  <a:pt x="920" y="797"/>
                  <a:pt x="920" y="805"/>
                </a:cubicBezTo>
                <a:cubicBezTo>
                  <a:pt x="920" y="813"/>
                  <a:pt x="927" y="820"/>
                  <a:pt x="935" y="820"/>
                </a:cubicBezTo>
                <a:cubicBezTo>
                  <a:pt x="943" y="820"/>
                  <a:pt x="950" y="813"/>
                  <a:pt x="950" y="805"/>
                </a:cubicBezTo>
                <a:cubicBezTo>
                  <a:pt x="950" y="797"/>
                  <a:pt x="943" y="790"/>
                  <a:pt x="935" y="790"/>
                </a:cubicBezTo>
                <a:close/>
                <a:moveTo>
                  <a:pt x="935" y="823"/>
                </a:moveTo>
                <a:cubicBezTo>
                  <a:pt x="927" y="823"/>
                  <a:pt x="920" y="830"/>
                  <a:pt x="920" y="838"/>
                </a:cubicBezTo>
                <a:cubicBezTo>
                  <a:pt x="920" y="846"/>
                  <a:pt x="927" y="853"/>
                  <a:pt x="935" y="853"/>
                </a:cubicBezTo>
                <a:cubicBezTo>
                  <a:pt x="943" y="853"/>
                  <a:pt x="950" y="846"/>
                  <a:pt x="950" y="838"/>
                </a:cubicBezTo>
                <a:cubicBezTo>
                  <a:pt x="950" y="830"/>
                  <a:pt x="943" y="823"/>
                  <a:pt x="935" y="823"/>
                </a:cubicBezTo>
                <a:close/>
                <a:moveTo>
                  <a:pt x="935" y="856"/>
                </a:moveTo>
                <a:cubicBezTo>
                  <a:pt x="927" y="856"/>
                  <a:pt x="920" y="863"/>
                  <a:pt x="920" y="871"/>
                </a:cubicBezTo>
                <a:cubicBezTo>
                  <a:pt x="920" y="879"/>
                  <a:pt x="927" y="886"/>
                  <a:pt x="935" y="886"/>
                </a:cubicBezTo>
                <a:cubicBezTo>
                  <a:pt x="943" y="886"/>
                  <a:pt x="950" y="879"/>
                  <a:pt x="950" y="871"/>
                </a:cubicBezTo>
                <a:cubicBezTo>
                  <a:pt x="950" y="863"/>
                  <a:pt x="943" y="856"/>
                  <a:pt x="935" y="856"/>
                </a:cubicBezTo>
                <a:close/>
                <a:moveTo>
                  <a:pt x="935" y="889"/>
                </a:moveTo>
                <a:cubicBezTo>
                  <a:pt x="927" y="889"/>
                  <a:pt x="920" y="895"/>
                  <a:pt x="920" y="904"/>
                </a:cubicBezTo>
                <a:cubicBezTo>
                  <a:pt x="920" y="912"/>
                  <a:pt x="927" y="918"/>
                  <a:pt x="935" y="918"/>
                </a:cubicBezTo>
                <a:cubicBezTo>
                  <a:pt x="943" y="918"/>
                  <a:pt x="950" y="912"/>
                  <a:pt x="950" y="904"/>
                </a:cubicBezTo>
                <a:cubicBezTo>
                  <a:pt x="950" y="895"/>
                  <a:pt x="943" y="889"/>
                  <a:pt x="935" y="889"/>
                </a:cubicBezTo>
                <a:close/>
                <a:moveTo>
                  <a:pt x="935" y="922"/>
                </a:moveTo>
                <a:cubicBezTo>
                  <a:pt x="927" y="922"/>
                  <a:pt x="920" y="928"/>
                  <a:pt x="920" y="937"/>
                </a:cubicBezTo>
                <a:cubicBezTo>
                  <a:pt x="920" y="945"/>
                  <a:pt x="927" y="951"/>
                  <a:pt x="935" y="951"/>
                </a:cubicBezTo>
                <a:cubicBezTo>
                  <a:pt x="943" y="951"/>
                  <a:pt x="950" y="945"/>
                  <a:pt x="950" y="937"/>
                </a:cubicBezTo>
                <a:cubicBezTo>
                  <a:pt x="950" y="928"/>
                  <a:pt x="943" y="922"/>
                  <a:pt x="935" y="922"/>
                </a:cubicBezTo>
                <a:close/>
                <a:moveTo>
                  <a:pt x="935" y="955"/>
                </a:moveTo>
                <a:cubicBezTo>
                  <a:pt x="927" y="955"/>
                  <a:pt x="920" y="961"/>
                  <a:pt x="920" y="970"/>
                </a:cubicBezTo>
                <a:cubicBezTo>
                  <a:pt x="920" y="978"/>
                  <a:pt x="927" y="984"/>
                  <a:pt x="935" y="984"/>
                </a:cubicBezTo>
                <a:cubicBezTo>
                  <a:pt x="943" y="984"/>
                  <a:pt x="950" y="978"/>
                  <a:pt x="950" y="970"/>
                </a:cubicBezTo>
                <a:cubicBezTo>
                  <a:pt x="950" y="961"/>
                  <a:pt x="943" y="955"/>
                  <a:pt x="935" y="955"/>
                </a:cubicBezTo>
                <a:close/>
                <a:moveTo>
                  <a:pt x="935" y="988"/>
                </a:moveTo>
                <a:cubicBezTo>
                  <a:pt x="927" y="988"/>
                  <a:pt x="920" y="994"/>
                  <a:pt x="920" y="1002"/>
                </a:cubicBezTo>
                <a:cubicBezTo>
                  <a:pt x="920" y="1011"/>
                  <a:pt x="927" y="1017"/>
                  <a:pt x="935" y="1017"/>
                </a:cubicBezTo>
                <a:cubicBezTo>
                  <a:pt x="943" y="1017"/>
                  <a:pt x="950" y="1011"/>
                  <a:pt x="950" y="1002"/>
                </a:cubicBezTo>
                <a:cubicBezTo>
                  <a:pt x="950" y="994"/>
                  <a:pt x="943" y="988"/>
                  <a:pt x="935" y="988"/>
                </a:cubicBezTo>
                <a:close/>
                <a:moveTo>
                  <a:pt x="935" y="1021"/>
                </a:moveTo>
                <a:cubicBezTo>
                  <a:pt x="927" y="1021"/>
                  <a:pt x="920" y="1027"/>
                  <a:pt x="920" y="1035"/>
                </a:cubicBezTo>
                <a:cubicBezTo>
                  <a:pt x="920" y="1044"/>
                  <a:pt x="927" y="1050"/>
                  <a:pt x="935" y="1050"/>
                </a:cubicBezTo>
                <a:cubicBezTo>
                  <a:pt x="943" y="1050"/>
                  <a:pt x="950" y="1044"/>
                  <a:pt x="950" y="1035"/>
                </a:cubicBezTo>
                <a:cubicBezTo>
                  <a:pt x="950" y="1027"/>
                  <a:pt x="943" y="1021"/>
                  <a:pt x="935" y="1021"/>
                </a:cubicBezTo>
                <a:close/>
                <a:moveTo>
                  <a:pt x="935" y="1053"/>
                </a:moveTo>
                <a:cubicBezTo>
                  <a:pt x="927" y="1053"/>
                  <a:pt x="920" y="1060"/>
                  <a:pt x="920" y="1068"/>
                </a:cubicBezTo>
                <a:cubicBezTo>
                  <a:pt x="920" y="1076"/>
                  <a:pt x="927" y="1083"/>
                  <a:pt x="935" y="1083"/>
                </a:cubicBezTo>
                <a:cubicBezTo>
                  <a:pt x="943" y="1083"/>
                  <a:pt x="950" y="1076"/>
                  <a:pt x="950" y="1068"/>
                </a:cubicBezTo>
                <a:cubicBezTo>
                  <a:pt x="950" y="1060"/>
                  <a:pt x="943" y="1053"/>
                  <a:pt x="935" y="1053"/>
                </a:cubicBezTo>
                <a:close/>
                <a:moveTo>
                  <a:pt x="935" y="1086"/>
                </a:moveTo>
                <a:cubicBezTo>
                  <a:pt x="927" y="1086"/>
                  <a:pt x="920" y="1093"/>
                  <a:pt x="920" y="1101"/>
                </a:cubicBezTo>
                <a:cubicBezTo>
                  <a:pt x="920" y="1109"/>
                  <a:pt x="927" y="1116"/>
                  <a:pt x="935" y="1116"/>
                </a:cubicBezTo>
                <a:cubicBezTo>
                  <a:pt x="943" y="1116"/>
                  <a:pt x="950" y="1109"/>
                  <a:pt x="950" y="1101"/>
                </a:cubicBezTo>
                <a:cubicBezTo>
                  <a:pt x="950" y="1093"/>
                  <a:pt x="943" y="1086"/>
                  <a:pt x="935" y="1086"/>
                </a:cubicBezTo>
                <a:close/>
                <a:moveTo>
                  <a:pt x="935" y="1119"/>
                </a:moveTo>
                <a:cubicBezTo>
                  <a:pt x="927" y="1119"/>
                  <a:pt x="920" y="1126"/>
                  <a:pt x="920" y="1134"/>
                </a:cubicBezTo>
                <a:cubicBezTo>
                  <a:pt x="920" y="1142"/>
                  <a:pt x="927" y="1149"/>
                  <a:pt x="935" y="1149"/>
                </a:cubicBezTo>
                <a:cubicBezTo>
                  <a:pt x="943" y="1149"/>
                  <a:pt x="950" y="1142"/>
                  <a:pt x="950" y="1134"/>
                </a:cubicBezTo>
                <a:cubicBezTo>
                  <a:pt x="950" y="1126"/>
                  <a:pt x="943" y="1119"/>
                  <a:pt x="935" y="1119"/>
                </a:cubicBezTo>
                <a:close/>
                <a:moveTo>
                  <a:pt x="935" y="1152"/>
                </a:moveTo>
                <a:cubicBezTo>
                  <a:pt x="927" y="1152"/>
                  <a:pt x="920" y="1159"/>
                  <a:pt x="920" y="1167"/>
                </a:cubicBezTo>
                <a:cubicBezTo>
                  <a:pt x="920" y="1175"/>
                  <a:pt x="927" y="1182"/>
                  <a:pt x="935" y="1182"/>
                </a:cubicBezTo>
                <a:cubicBezTo>
                  <a:pt x="943" y="1182"/>
                  <a:pt x="950" y="1175"/>
                  <a:pt x="950" y="1167"/>
                </a:cubicBezTo>
                <a:cubicBezTo>
                  <a:pt x="950" y="1159"/>
                  <a:pt x="943" y="1152"/>
                  <a:pt x="935" y="1152"/>
                </a:cubicBezTo>
                <a:close/>
                <a:moveTo>
                  <a:pt x="935" y="1185"/>
                </a:moveTo>
                <a:cubicBezTo>
                  <a:pt x="927" y="1185"/>
                  <a:pt x="920" y="1192"/>
                  <a:pt x="920" y="1200"/>
                </a:cubicBezTo>
                <a:cubicBezTo>
                  <a:pt x="920" y="1208"/>
                  <a:pt x="927" y="1215"/>
                  <a:pt x="935" y="1215"/>
                </a:cubicBezTo>
                <a:cubicBezTo>
                  <a:pt x="943" y="1215"/>
                  <a:pt x="950" y="1208"/>
                  <a:pt x="950" y="1200"/>
                </a:cubicBezTo>
                <a:cubicBezTo>
                  <a:pt x="950" y="1192"/>
                  <a:pt x="943" y="1185"/>
                  <a:pt x="935" y="1185"/>
                </a:cubicBezTo>
                <a:close/>
                <a:moveTo>
                  <a:pt x="935" y="1218"/>
                </a:moveTo>
                <a:cubicBezTo>
                  <a:pt x="927" y="1218"/>
                  <a:pt x="920" y="1225"/>
                  <a:pt x="920" y="1233"/>
                </a:cubicBezTo>
                <a:cubicBezTo>
                  <a:pt x="920" y="1241"/>
                  <a:pt x="927" y="1248"/>
                  <a:pt x="935" y="1248"/>
                </a:cubicBezTo>
                <a:cubicBezTo>
                  <a:pt x="943" y="1248"/>
                  <a:pt x="950" y="1241"/>
                  <a:pt x="950" y="1233"/>
                </a:cubicBezTo>
                <a:cubicBezTo>
                  <a:pt x="950" y="1225"/>
                  <a:pt x="943" y="1218"/>
                  <a:pt x="935" y="1218"/>
                </a:cubicBezTo>
                <a:close/>
                <a:moveTo>
                  <a:pt x="935" y="1251"/>
                </a:moveTo>
                <a:cubicBezTo>
                  <a:pt x="927" y="1251"/>
                  <a:pt x="920" y="1258"/>
                  <a:pt x="920" y="1266"/>
                </a:cubicBezTo>
                <a:cubicBezTo>
                  <a:pt x="920" y="1274"/>
                  <a:pt x="927" y="1281"/>
                  <a:pt x="935" y="1281"/>
                </a:cubicBezTo>
                <a:cubicBezTo>
                  <a:pt x="943" y="1281"/>
                  <a:pt x="950" y="1274"/>
                  <a:pt x="950" y="1266"/>
                </a:cubicBezTo>
                <a:cubicBezTo>
                  <a:pt x="950" y="1258"/>
                  <a:pt x="943" y="1251"/>
                  <a:pt x="935" y="1251"/>
                </a:cubicBezTo>
                <a:close/>
                <a:moveTo>
                  <a:pt x="935" y="1284"/>
                </a:moveTo>
                <a:cubicBezTo>
                  <a:pt x="927" y="1284"/>
                  <a:pt x="920" y="1291"/>
                  <a:pt x="920" y="1299"/>
                </a:cubicBezTo>
                <a:cubicBezTo>
                  <a:pt x="920" y="1307"/>
                  <a:pt x="927" y="1314"/>
                  <a:pt x="935" y="1314"/>
                </a:cubicBezTo>
                <a:cubicBezTo>
                  <a:pt x="943" y="1314"/>
                  <a:pt x="950" y="1307"/>
                  <a:pt x="950" y="1299"/>
                </a:cubicBezTo>
                <a:cubicBezTo>
                  <a:pt x="950" y="1291"/>
                  <a:pt x="943" y="1284"/>
                  <a:pt x="935" y="1284"/>
                </a:cubicBezTo>
                <a:close/>
                <a:moveTo>
                  <a:pt x="935" y="1317"/>
                </a:moveTo>
                <a:cubicBezTo>
                  <a:pt x="927" y="1317"/>
                  <a:pt x="920" y="1323"/>
                  <a:pt x="920" y="1332"/>
                </a:cubicBezTo>
                <a:cubicBezTo>
                  <a:pt x="920" y="1340"/>
                  <a:pt x="927" y="1346"/>
                  <a:pt x="935" y="1346"/>
                </a:cubicBezTo>
                <a:cubicBezTo>
                  <a:pt x="943" y="1346"/>
                  <a:pt x="950" y="1340"/>
                  <a:pt x="950" y="1332"/>
                </a:cubicBezTo>
                <a:cubicBezTo>
                  <a:pt x="950" y="1323"/>
                  <a:pt x="943" y="1317"/>
                  <a:pt x="935" y="1317"/>
                </a:cubicBezTo>
                <a:close/>
                <a:moveTo>
                  <a:pt x="935" y="1350"/>
                </a:moveTo>
                <a:cubicBezTo>
                  <a:pt x="927" y="1350"/>
                  <a:pt x="920" y="1356"/>
                  <a:pt x="920" y="1365"/>
                </a:cubicBezTo>
                <a:cubicBezTo>
                  <a:pt x="920" y="1373"/>
                  <a:pt x="927" y="1379"/>
                  <a:pt x="935" y="1379"/>
                </a:cubicBezTo>
                <a:cubicBezTo>
                  <a:pt x="943" y="1379"/>
                  <a:pt x="950" y="1373"/>
                  <a:pt x="950" y="1365"/>
                </a:cubicBezTo>
                <a:cubicBezTo>
                  <a:pt x="950" y="1356"/>
                  <a:pt x="943" y="1350"/>
                  <a:pt x="935" y="1350"/>
                </a:cubicBezTo>
                <a:close/>
                <a:moveTo>
                  <a:pt x="935" y="1383"/>
                </a:moveTo>
                <a:cubicBezTo>
                  <a:pt x="927" y="1383"/>
                  <a:pt x="920" y="1389"/>
                  <a:pt x="920" y="1397"/>
                </a:cubicBezTo>
                <a:cubicBezTo>
                  <a:pt x="920" y="1406"/>
                  <a:pt x="927" y="1412"/>
                  <a:pt x="935" y="1412"/>
                </a:cubicBezTo>
                <a:cubicBezTo>
                  <a:pt x="943" y="1412"/>
                  <a:pt x="950" y="1406"/>
                  <a:pt x="950" y="1397"/>
                </a:cubicBezTo>
                <a:cubicBezTo>
                  <a:pt x="950" y="1389"/>
                  <a:pt x="943" y="1383"/>
                  <a:pt x="935" y="1383"/>
                </a:cubicBezTo>
                <a:close/>
                <a:moveTo>
                  <a:pt x="935" y="1416"/>
                </a:moveTo>
                <a:cubicBezTo>
                  <a:pt x="927" y="1416"/>
                  <a:pt x="920" y="1422"/>
                  <a:pt x="920" y="1430"/>
                </a:cubicBezTo>
                <a:cubicBezTo>
                  <a:pt x="920" y="1439"/>
                  <a:pt x="927" y="1445"/>
                  <a:pt x="935" y="1445"/>
                </a:cubicBezTo>
                <a:cubicBezTo>
                  <a:pt x="943" y="1445"/>
                  <a:pt x="950" y="1439"/>
                  <a:pt x="950" y="1430"/>
                </a:cubicBezTo>
                <a:cubicBezTo>
                  <a:pt x="950" y="1422"/>
                  <a:pt x="943" y="1416"/>
                  <a:pt x="935" y="1416"/>
                </a:cubicBezTo>
                <a:close/>
                <a:moveTo>
                  <a:pt x="968" y="0"/>
                </a:moveTo>
                <a:cubicBezTo>
                  <a:pt x="960" y="0"/>
                  <a:pt x="953" y="7"/>
                  <a:pt x="953" y="15"/>
                </a:cubicBezTo>
                <a:cubicBezTo>
                  <a:pt x="953" y="23"/>
                  <a:pt x="960" y="30"/>
                  <a:pt x="968" y="30"/>
                </a:cubicBezTo>
                <a:cubicBezTo>
                  <a:pt x="976" y="30"/>
                  <a:pt x="983" y="23"/>
                  <a:pt x="983" y="15"/>
                </a:cubicBezTo>
                <a:cubicBezTo>
                  <a:pt x="983" y="7"/>
                  <a:pt x="976" y="0"/>
                  <a:pt x="968" y="0"/>
                </a:cubicBezTo>
                <a:close/>
                <a:moveTo>
                  <a:pt x="968" y="33"/>
                </a:moveTo>
                <a:cubicBezTo>
                  <a:pt x="960" y="33"/>
                  <a:pt x="953" y="40"/>
                  <a:pt x="953" y="48"/>
                </a:cubicBezTo>
                <a:cubicBezTo>
                  <a:pt x="953" y="56"/>
                  <a:pt x="960" y="63"/>
                  <a:pt x="968" y="63"/>
                </a:cubicBezTo>
                <a:cubicBezTo>
                  <a:pt x="976" y="63"/>
                  <a:pt x="983" y="56"/>
                  <a:pt x="983" y="48"/>
                </a:cubicBezTo>
                <a:cubicBezTo>
                  <a:pt x="983" y="40"/>
                  <a:pt x="976" y="33"/>
                  <a:pt x="968" y="33"/>
                </a:cubicBezTo>
                <a:close/>
                <a:moveTo>
                  <a:pt x="968" y="66"/>
                </a:moveTo>
                <a:cubicBezTo>
                  <a:pt x="960" y="66"/>
                  <a:pt x="953" y="72"/>
                  <a:pt x="953" y="81"/>
                </a:cubicBezTo>
                <a:cubicBezTo>
                  <a:pt x="953" y="89"/>
                  <a:pt x="960" y="95"/>
                  <a:pt x="968" y="95"/>
                </a:cubicBezTo>
                <a:cubicBezTo>
                  <a:pt x="976" y="95"/>
                  <a:pt x="983" y="89"/>
                  <a:pt x="983" y="81"/>
                </a:cubicBezTo>
                <a:cubicBezTo>
                  <a:pt x="983" y="72"/>
                  <a:pt x="976" y="66"/>
                  <a:pt x="968" y="66"/>
                </a:cubicBezTo>
                <a:close/>
                <a:moveTo>
                  <a:pt x="968" y="99"/>
                </a:moveTo>
                <a:cubicBezTo>
                  <a:pt x="960" y="99"/>
                  <a:pt x="953" y="105"/>
                  <a:pt x="953" y="114"/>
                </a:cubicBezTo>
                <a:cubicBezTo>
                  <a:pt x="953" y="122"/>
                  <a:pt x="960" y="128"/>
                  <a:pt x="968" y="128"/>
                </a:cubicBezTo>
                <a:cubicBezTo>
                  <a:pt x="976" y="128"/>
                  <a:pt x="983" y="122"/>
                  <a:pt x="983" y="114"/>
                </a:cubicBezTo>
                <a:cubicBezTo>
                  <a:pt x="983" y="105"/>
                  <a:pt x="976" y="99"/>
                  <a:pt x="968" y="99"/>
                </a:cubicBezTo>
                <a:close/>
                <a:moveTo>
                  <a:pt x="968" y="132"/>
                </a:moveTo>
                <a:cubicBezTo>
                  <a:pt x="960" y="132"/>
                  <a:pt x="953" y="138"/>
                  <a:pt x="953" y="147"/>
                </a:cubicBezTo>
                <a:cubicBezTo>
                  <a:pt x="953" y="155"/>
                  <a:pt x="960" y="161"/>
                  <a:pt x="968" y="161"/>
                </a:cubicBezTo>
                <a:cubicBezTo>
                  <a:pt x="976" y="161"/>
                  <a:pt x="983" y="155"/>
                  <a:pt x="983" y="147"/>
                </a:cubicBezTo>
                <a:cubicBezTo>
                  <a:pt x="983" y="138"/>
                  <a:pt x="976" y="132"/>
                  <a:pt x="968" y="132"/>
                </a:cubicBezTo>
                <a:close/>
                <a:moveTo>
                  <a:pt x="968" y="165"/>
                </a:moveTo>
                <a:cubicBezTo>
                  <a:pt x="960" y="165"/>
                  <a:pt x="953" y="171"/>
                  <a:pt x="953" y="179"/>
                </a:cubicBezTo>
                <a:cubicBezTo>
                  <a:pt x="953" y="188"/>
                  <a:pt x="960" y="194"/>
                  <a:pt x="968" y="194"/>
                </a:cubicBezTo>
                <a:cubicBezTo>
                  <a:pt x="976" y="194"/>
                  <a:pt x="983" y="188"/>
                  <a:pt x="983" y="179"/>
                </a:cubicBezTo>
                <a:cubicBezTo>
                  <a:pt x="983" y="171"/>
                  <a:pt x="976" y="165"/>
                  <a:pt x="968" y="165"/>
                </a:cubicBezTo>
                <a:close/>
                <a:moveTo>
                  <a:pt x="968" y="198"/>
                </a:moveTo>
                <a:cubicBezTo>
                  <a:pt x="960" y="198"/>
                  <a:pt x="953" y="204"/>
                  <a:pt x="953" y="212"/>
                </a:cubicBezTo>
                <a:cubicBezTo>
                  <a:pt x="953" y="221"/>
                  <a:pt x="960" y="227"/>
                  <a:pt x="968" y="227"/>
                </a:cubicBezTo>
                <a:cubicBezTo>
                  <a:pt x="976" y="227"/>
                  <a:pt x="983" y="221"/>
                  <a:pt x="983" y="212"/>
                </a:cubicBezTo>
                <a:cubicBezTo>
                  <a:pt x="983" y="204"/>
                  <a:pt x="976" y="198"/>
                  <a:pt x="968" y="198"/>
                </a:cubicBezTo>
                <a:close/>
                <a:moveTo>
                  <a:pt x="968" y="230"/>
                </a:moveTo>
                <a:cubicBezTo>
                  <a:pt x="960" y="230"/>
                  <a:pt x="953" y="237"/>
                  <a:pt x="953" y="245"/>
                </a:cubicBezTo>
                <a:cubicBezTo>
                  <a:pt x="953" y="253"/>
                  <a:pt x="960" y="260"/>
                  <a:pt x="968" y="260"/>
                </a:cubicBezTo>
                <a:cubicBezTo>
                  <a:pt x="976" y="260"/>
                  <a:pt x="983" y="253"/>
                  <a:pt x="983" y="245"/>
                </a:cubicBezTo>
                <a:cubicBezTo>
                  <a:pt x="983" y="237"/>
                  <a:pt x="976" y="230"/>
                  <a:pt x="968" y="230"/>
                </a:cubicBezTo>
                <a:close/>
                <a:moveTo>
                  <a:pt x="968" y="263"/>
                </a:moveTo>
                <a:cubicBezTo>
                  <a:pt x="960" y="263"/>
                  <a:pt x="953" y="270"/>
                  <a:pt x="953" y="278"/>
                </a:cubicBezTo>
                <a:cubicBezTo>
                  <a:pt x="953" y="286"/>
                  <a:pt x="960" y="293"/>
                  <a:pt x="968" y="293"/>
                </a:cubicBezTo>
                <a:cubicBezTo>
                  <a:pt x="976" y="293"/>
                  <a:pt x="983" y="286"/>
                  <a:pt x="983" y="278"/>
                </a:cubicBezTo>
                <a:cubicBezTo>
                  <a:pt x="983" y="270"/>
                  <a:pt x="976" y="263"/>
                  <a:pt x="968" y="263"/>
                </a:cubicBezTo>
                <a:close/>
                <a:moveTo>
                  <a:pt x="968" y="296"/>
                </a:moveTo>
                <a:cubicBezTo>
                  <a:pt x="960" y="296"/>
                  <a:pt x="953" y="303"/>
                  <a:pt x="953" y="311"/>
                </a:cubicBezTo>
                <a:cubicBezTo>
                  <a:pt x="953" y="319"/>
                  <a:pt x="960" y="326"/>
                  <a:pt x="968" y="326"/>
                </a:cubicBezTo>
                <a:cubicBezTo>
                  <a:pt x="976" y="326"/>
                  <a:pt x="983" y="319"/>
                  <a:pt x="983" y="311"/>
                </a:cubicBezTo>
                <a:cubicBezTo>
                  <a:pt x="983" y="303"/>
                  <a:pt x="976" y="296"/>
                  <a:pt x="968" y="296"/>
                </a:cubicBezTo>
                <a:close/>
                <a:moveTo>
                  <a:pt x="968" y="329"/>
                </a:moveTo>
                <a:cubicBezTo>
                  <a:pt x="960" y="329"/>
                  <a:pt x="953" y="336"/>
                  <a:pt x="953" y="344"/>
                </a:cubicBezTo>
                <a:cubicBezTo>
                  <a:pt x="953" y="352"/>
                  <a:pt x="960" y="359"/>
                  <a:pt x="968" y="359"/>
                </a:cubicBezTo>
                <a:cubicBezTo>
                  <a:pt x="976" y="359"/>
                  <a:pt x="983" y="352"/>
                  <a:pt x="983" y="344"/>
                </a:cubicBezTo>
                <a:cubicBezTo>
                  <a:pt x="983" y="336"/>
                  <a:pt x="976" y="329"/>
                  <a:pt x="968" y="329"/>
                </a:cubicBezTo>
                <a:close/>
                <a:moveTo>
                  <a:pt x="968" y="362"/>
                </a:moveTo>
                <a:cubicBezTo>
                  <a:pt x="960" y="362"/>
                  <a:pt x="953" y="369"/>
                  <a:pt x="953" y="377"/>
                </a:cubicBezTo>
                <a:cubicBezTo>
                  <a:pt x="953" y="385"/>
                  <a:pt x="960" y="392"/>
                  <a:pt x="968" y="392"/>
                </a:cubicBezTo>
                <a:cubicBezTo>
                  <a:pt x="976" y="392"/>
                  <a:pt x="983" y="385"/>
                  <a:pt x="983" y="377"/>
                </a:cubicBezTo>
                <a:cubicBezTo>
                  <a:pt x="983" y="369"/>
                  <a:pt x="976" y="362"/>
                  <a:pt x="968" y="362"/>
                </a:cubicBezTo>
                <a:close/>
                <a:moveTo>
                  <a:pt x="968" y="395"/>
                </a:moveTo>
                <a:cubicBezTo>
                  <a:pt x="960" y="395"/>
                  <a:pt x="953" y="402"/>
                  <a:pt x="953" y="410"/>
                </a:cubicBezTo>
                <a:cubicBezTo>
                  <a:pt x="953" y="418"/>
                  <a:pt x="960" y="425"/>
                  <a:pt x="968" y="425"/>
                </a:cubicBezTo>
                <a:cubicBezTo>
                  <a:pt x="976" y="425"/>
                  <a:pt x="983" y="418"/>
                  <a:pt x="983" y="410"/>
                </a:cubicBezTo>
                <a:cubicBezTo>
                  <a:pt x="983" y="402"/>
                  <a:pt x="976" y="395"/>
                  <a:pt x="968" y="395"/>
                </a:cubicBezTo>
                <a:close/>
                <a:moveTo>
                  <a:pt x="968" y="428"/>
                </a:moveTo>
                <a:cubicBezTo>
                  <a:pt x="960" y="428"/>
                  <a:pt x="953" y="435"/>
                  <a:pt x="953" y="443"/>
                </a:cubicBezTo>
                <a:cubicBezTo>
                  <a:pt x="953" y="451"/>
                  <a:pt x="960" y="458"/>
                  <a:pt x="968" y="458"/>
                </a:cubicBezTo>
                <a:cubicBezTo>
                  <a:pt x="976" y="458"/>
                  <a:pt x="983" y="451"/>
                  <a:pt x="983" y="443"/>
                </a:cubicBezTo>
                <a:cubicBezTo>
                  <a:pt x="983" y="435"/>
                  <a:pt x="976" y="428"/>
                  <a:pt x="968" y="428"/>
                </a:cubicBezTo>
                <a:close/>
                <a:moveTo>
                  <a:pt x="968" y="461"/>
                </a:moveTo>
                <a:cubicBezTo>
                  <a:pt x="960" y="461"/>
                  <a:pt x="953" y="468"/>
                  <a:pt x="953" y="476"/>
                </a:cubicBezTo>
                <a:cubicBezTo>
                  <a:pt x="953" y="484"/>
                  <a:pt x="960" y="491"/>
                  <a:pt x="968" y="491"/>
                </a:cubicBezTo>
                <a:cubicBezTo>
                  <a:pt x="976" y="491"/>
                  <a:pt x="983" y="484"/>
                  <a:pt x="983" y="476"/>
                </a:cubicBezTo>
                <a:cubicBezTo>
                  <a:pt x="983" y="468"/>
                  <a:pt x="976" y="461"/>
                  <a:pt x="968" y="461"/>
                </a:cubicBezTo>
                <a:close/>
                <a:moveTo>
                  <a:pt x="968" y="494"/>
                </a:moveTo>
                <a:cubicBezTo>
                  <a:pt x="960" y="494"/>
                  <a:pt x="953" y="500"/>
                  <a:pt x="953" y="509"/>
                </a:cubicBezTo>
                <a:cubicBezTo>
                  <a:pt x="953" y="517"/>
                  <a:pt x="960" y="523"/>
                  <a:pt x="968" y="523"/>
                </a:cubicBezTo>
                <a:cubicBezTo>
                  <a:pt x="976" y="523"/>
                  <a:pt x="983" y="517"/>
                  <a:pt x="983" y="509"/>
                </a:cubicBezTo>
                <a:cubicBezTo>
                  <a:pt x="983" y="500"/>
                  <a:pt x="976" y="494"/>
                  <a:pt x="968" y="494"/>
                </a:cubicBezTo>
                <a:close/>
                <a:moveTo>
                  <a:pt x="968" y="527"/>
                </a:moveTo>
                <a:cubicBezTo>
                  <a:pt x="960" y="527"/>
                  <a:pt x="953" y="533"/>
                  <a:pt x="953" y="542"/>
                </a:cubicBezTo>
                <a:cubicBezTo>
                  <a:pt x="953" y="550"/>
                  <a:pt x="960" y="556"/>
                  <a:pt x="968" y="556"/>
                </a:cubicBezTo>
                <a:cubicBezTo>
                  <a:pt x="976" y="556"/>
                  <a:pt x="983" y="550"/>
                  <a:pt x="983" y="542"/>
                </a:cubicBezTo>
                <a:cubicBezTo>
                  <a:pt x="983" y="533"/>
                  <a:pt x="976" y="527"/>
                  <a:pt x="968" y="527"/>
                </a:cubicBezTo>
                <a:close/>
                <a:moveTo>
                  <a:pt x="968" y="560"/>
                </a:moveTo>
                <a:cubicBezTo>
                  <a:pt x="960" y="560"/>
                  <a:pt x="953" y="566"/>
                  <a:pt x="953" y="574"/>
                </a:cubicBezTo>
                <a:cubicBezTo>
                  <a:pt x="953" y="583"/>
                  <a:pt x="960" y="589"/>
                  <a:pt x="968" y="589"/>
                </a:cubicBezTo>
                <a:cubicBezTo>
                  <a:pt x="976" y="589"/>
                  <a:pt x="983" y="583"/>
                  <a:pt x="983" y="574"/>
                </a:cubicBezTo>
                <a:cubicBezTo>
                  <a:pt x="983" y="566"/>
                  <a:pt x="976" y="560"/>
                  <a:pt x="968" y="560"/>
                </a:cubicBezTo>
                <a:close/>
                <a:moveTo>
                  <a:pt x="968" y="593"/>
                </a:moveTo>
                <a:cubicBezTo>
                  <a:pt x="960" y="593"/>
                  <a:pt x="953" y="599"/>
                  <a:pt x="953" y="607"/>
                </a:cubicBezTo>
                <a:cubicBezTo>
                  <a:pt x="953" y="616"/>
                  <a:pt x="960" y="622"/>
                  <a:pt x="968" y="622"/>
                </a:cubicBezTo>
                <a:cubicBezTo>
                  <a:pt x="976" y="622"/>
                  <a:pt x="983" y="616"/>
                  <a:pt x="983" y="607"/>
                </a:cubicBezTo>
                <a:cubicBezTo>
                  <a:pt x="983" y="599"/>
                  <a:pt x="976" y="593"/>
                  <a:pt x="968" y="593"/>
                </a:cubicBezTo>
                <a:close/>
                <a:moveTo>
                  <a:pt x="968" y="625"/>
                </a:moveTo>
                <a:cubicBezTo>
                  <a:pt x="960" y="625"/>
                  <a:pt x="953" y="632"/>
                  <a:pt x="953" y="640"/>
                </a:cubicBezTo>
                <a:cubicBezTo>
                  <a:pt x="953" y="648"/>
                  <a:pt x="960" y="655"/>
                  <a:pt x="968" y="655"/>
                </a:cubicBezTo>
                <a:cubicBezTo>
                  <a:pt x="976" y="655"/>
                  <a:pt x="983" y="648"/>
                  <a:pt x="983" y="640"/>
                </a:cubicBezTo>
                <a:cubicBezTo>
                  <a:pt x="983" y="632"/>
                  <a:pt x="976" y="625"/>
                  <a:pt x="968" y="625"/>
                </a:cubicBezTo>
                <a:close/>
                <a:moveTo>
                  <a:pt x="968" y="658"/>
                </a:moveTo>
                <a:cubicBezTo>
                  <a:pt x="960" y="658"/>
                  <a:pt x="953" y="665"/>
                  <a:pt x="953" y="673"/>
                </a:cubicBezTo>
                <a:cubicBezTo>
                  <a:pt x="953" y="681"/>
                  <a:pt x="960" y="688"/>
                  <a:pt x="968" y="688"/>
                </a:cubicBezTo>
                <a:cubicBezTo>
                  <a:pt x="976" y="688"/>
                  <a:pt x="983" y="681"/>
                  <a:pt x="983" y="673"/>
                </a:cubicBezTo>
                <a:cubicBezTo>
                  <a:pt x="983" y="665"/>
                  <a:pt x="976" y="658"/>
                  <a:pt x="968" y="658"/>
                </a:cubicBezTo>
                <a:close/>
                <a:moveTo>
                  <a:pt x="968" y="691"/>
                </a:moveTo>
                <a:cubicBezTo>
                  <a:pt x="960" y="691"/>
                  <a:pt x="953" y="698"/>
                  <a:pt x="953" y="706"/>
                </a:cubicBezTo>
                <a:cubicBezTo>
                  <a:pt x="953" y="714"/>
                  <a:pt x="960" y="721"/>
                  <a:pt x="968" y="721"/>
                </a:cubicBezTo>
                <a:cubicBezTo>
                  <a:pt x="976" y="721"/>
                  <a:pt x="983" y="714"/>
                  <a:pt x="983" y="706"/>
                </a:cubicBezTo>
                <a:cubicBezTo>
                  <a:pt x="983" y="698"/>
                  <a:pt x="976" y="691"/>
                  <a:pt x="968" y="691"/>
                </a:cubicBezTo>
                <a:close/>
                <a:moveTo>
                  <a:pt x="968" y="724"/>
                </a:moveTo>
                <a:cubicBezTo>
                  <a:pt x="960" y="724"/>
                  <a:pt x="953" y="731"/>
                  <a:pt x="953" y="739"/>
                </a:cubicBezTo>
                <a:cubicBezTo>
                  <a:pt x="953" y="747"/>
                  <a:pt x="960" y="754"/>
                  <a:pt x="968" y="754"/>
                </a:cubicBezTo>
                <a:cubicBezTo>
                  <a:pt x="976" y="754"/>
                  <a:pt x="983" y="747"/>
                  <a:pt x="983" y="739"/>
                </a:cubicBezTo>
                <a:cubicBezTo>
                  <a:pt x="983" y="731"/>
                  <a:pt x="976" y="724"/>
                  <a:pt x="968" y="724"/>
                </a:cubicBezTo>
                <a:close/>
                <a:moveTo>
                  <a:pt x="968" y="757"/>
                </a:moveTo>
                <a:cubicBezTo>
                  <a:pt x="960" y="757"/>
                  <a:pt x="953" y="764"/>
                  <a:pt x="953" y="772"/>
                </a:cubicBezTo>
                <a:cubicBezTo>
                  <a:pt x="953" y="780"/>
                  <a:pt x="960" y="787"/>
                  <a:pt x="968" y="787"/>
                </a:cubicBezTo>
                <a:cubicBezTo>
                  <a:pt x="976" y="787"/>
                  <a:pt x="983" y="780"/>
                  <a:pt x="983" y="772"/>
                </a:cubicBezTo>
                <a:cubicBezTo>
                  <a:pt x="983" y="764"/>
                  <a:pt x="976" y="757"/>
                  <a:pt x="968" y="757"/>
                </a:cubicBezTo>
                <a:close/>
                <a:moveTo>
                  <a:pt x="968" y="790"/>
                </a:moveTo>
                <a:cubicBezTo>
                  <a:pt x="960" y="790"/>
                  <a:pt x="953" y="797"/>
                  <a:pt x="953" y="805"/>
                </a:cubicBezTo>
                <a:cubicBezTo>
                  <a:pt x="953" y="813"/>
                  <a:pt x="960" y="820"/>
                  <a:pt x="968" y="820"/>
                </a:cubicBezTo>
                <a:cubicBezTo>
                  <a:pt x="976" y="820"/>
                  <a:pt x="983" y="813"/>
                  <a:pt x="983" y="805"/>
                </a:cubicBezTo>
                <a:cubicBezTo>
                  <a:pt x="983" y="797"/>
                  <a:pt x="976" y="790"/>
                  <a:pt x="968" y="790"/>
                </a:cubicBezTo>
                <a:close/>
                <a:moveTo>
                  <a:pt x="968" y="823"/>
                </a:moveTo>
                <a:cubicBezTo>
                  <a:pt x="960" y="823"/>
                  <a:pt x="953" y="830"/>
                  <a:pt x="953" y="838"/>
                </a:cubicBezTo>
                <a:cubicBezTo>
                  <a:pt x="953" y="846"/>
                  <a:pt x="960" y="853"/>
                  <a:pt x="968" y="853"/>
                </a:cubicBezTo>
                <a:cubicBezTo>
                  <a:pt x="976" y="853"/>
                  <a:pt x="983" y="846"/>
                  <a:pt x="983" y="838"/>
                </a:cubicBezTo>
                <a:cubicBezTo>
                  <a:pt x="983" y="830"/>
                  <a:pt x="976" y="823"/>
                  <a:pt x="968" y="823"/>
                </a:cubicBezTo>
                <a:close/>
                <a:moveTo>
                  <a:pt x="968" y="856"/>
                </a:moveTo>
                <a:cubicBezTo>
                  <a:pt x="960" y="856"/>
                  <a:pt x="953" y="863"/>
                  <a:pt x="953" y="871"/>
                </a:cubicBezTo>
                <a:cubicBezTo>
                  <a:pt x="953" y="879"/>
                  <a:pt x="960" y="886"/>
                  <a:pt x="968" y="886"/>
                </a:cubicBezTo>
                <a:cubicBezTo>
                  <a:pt x="976" y="886"/>
                  <a:pt x="983" y="879"/>
                  <a:pt x="983" y="871"/>
                </a:cubicBezTo>
                <a:cubicBezTo>
                  <a:pt x="983" y="863"/>
                  <a:pt x="976" y="856"/>
                  <a:pt x="968" y="856"/>
                </a:cubicBezTo>
                <a:close/>
                <a:moveTo>
                  <a:pt x="968" y="889"/>
                </a:moveTo>
                <a:cubicBezTo>
                  <a:pt x="960" y="889"/>
                  <a:pt x="953" y="895"/>
                  <a:pt x="953" y="904"/>
                </a:cubicBezTo>
                <a:cubicBezTo>
                  <a:pt x="953" y="912"/>
                  <a:pt x="960" y="918"/>
                  <a:pt x="968" y="918"/>
                </a:cubicBezTo>
                <a:cubicBezTo>
                  <a:pt x="976" y="918"/>
                  <a:pt x="983" y="912"/>
                  <a:pt x="983" y="904"/>
                </a:cubicBezTo>
                <a:cubicBezTo>
                  <a:pt x="983" y="895"/>
                  <a:pt x="976" y="889"/>
                  <a:pt x="968" y="889"/>
                </a:cubicBezTo>
                <a:close/>
                <a:moveTo>
                  <a:pt x="968" y="922"/>
                </a:moveTo>
                <a:cubicBezTo>
                  <a:pt x="960" y="922"/>
                  <a:pt x="953" y="928"/>
                  <a:pt x="953" y="937"/>
                </a:cubicBezTo>
                <a:cubicBezTo>
                  <a:pt x="953" y="945"/>
                  <a:pt x="960" y="951"/>
                  <a:pt x="968" y="951"/>
                </a:cubicBezTo>
                <a:cubicBezTo>
                  <a:pt x="976" y="951"/>
                  <a:pt x="983" y="945"/>
                  <a:pt x="983" y="937"/>
                </a:cubicBezTo>
                <a:cubicBezTo>
                  <a:pt x="983" y="928"/>
                  <a:pt x="976" y="922"/>
                  <a:pt x="968" y="922"/>
                </a:cubicBezTo>
                <a:close/>
                <a:moveTo>
                  <a:pt x="968" y="955"/>
                </a:moveTo>
                <a:cubicBezTo>
                  <a:pt x="960" y="955"/>
                  <a:pt x="953" y="961"/>
                  <a:pt x="953" y="970"/>
                </a:cubicBezTo>
                <a:cubicBezTo>
                  <a:pt x="953" y="978"/>
                  <a:pt x="960" y="984"/>
                  <a:pt x="968" y="984"/>
                </a:cubicBezTo>
                <a:cubicBezTo>
                  <a:pt x="976" y="984"/>
                  <a:pt x="983" y="978"/>
                  <a:pt x="983" y="970"/>
                </a:cubicBezTo>
                <a:cubicBezTo>
                  <a:pt x="983" y="961"/>
                  <a:pt x="976" y="955"/>
                  <a:pt x="968" y="955"/>
                </a:cubicBezTo>
                <a:close/>
                <a:moveTo>
                  <a:pt x="968" y="988"/>
                </a:moveTo>
                <a:cubicBezTo>
                  <a:pt x="960" y="988"/>
                  <a:pt x="953" y="994"/>
                  <a:pt x="953" y="1002"/>
                </a:cubicBezTo>
                <a:cubicBezTo>
                  <a:pt x="953" y="1011"/>
                  <a:pt x="960" y="1017"/>
                  <a:pt x="968" y="1017"/>
                </a:cubicBezTo>
                <a:cubicBezTo>
                  <a:pt x="976" y="1017"/>
                  <a:pt x="983" y="1011"/>
                  <a:pt x="983" y="1002"/>
                </a:cubicBezTo>
                <a:cubicBezTo>
                  <a:pt x="983" y="994"/>
                  <a:pt x="976" y="988"/>
                  <a:pt x="968" y="988"/>
                </a:cubicBezTo>
                <a:close/>
                <a:moveTo>
                  <a:pt x="968" y="1021"/>
                </a:moveTo>
                <a:cubicBezTo>
                  <a:pt x="960" y="1021"/>
                  <a:pt x="953" y="1027"/>
                  <a:pt x="953" y="1035"/>
                </a:cubicBezTo>
                <a:cubicBezTo>
                  <a:pt x="953" y="1044"/>
                  <a:pt x="960" y="1050"/>
                  <a:pt x="968" y="1050"/>
                </a:cubicBezTo>
                <a:cubicBezTo>
                  <a:pt x="976" y="1050"/>
                  <a:pt x="983" y="1044"/>
                  <a:pt x="983" y="1035"/>
                </a:cubicBezTo>
                <a:cubicBezTo>
                  <a:pt x="983" y="1027"/>
                  <a:pt x="976" y="1021"/>
                  <a:pt x="968" y="1021"/>
                </a:cubicBezTo>
                <a:close/>
                <a:moveTo>
                  <a:pt x="968" y="1053"/>
                </a:moveTo>
                <a:cubicBezTo>
                  <a:pt x="960" y="1053"/>
                  <a:pt x="953" y="1060"/>
                  <a:pt x="953" y="1068"/>
                </a:cubicBezTo>
                <a:cubicBezTo>
                  <a:pt x="953" y="1076"/>
                  <a:pt x="960" y="1083"/>
                  <a:pt x="968" y="1083"/>
                </a:cubicBezTo>
                <a:cubicBezTo>
                  <a:pt x="976" y="1083"/>
                  <a:pt x="983" y="1076"/>
                  <a:pt x="983" y="1068"/>
                </a:cubicBezTo>
                <a:cubicBezTo>
                  <a:pt x="983" y="1060"/>
                  <a:pt x="976" y="1053"/>
                  <a:pt x="968" y="1053"/>
                </a:cubicBezTo>
                <a:close/>
                <a:moveTo>
                  <a:pt x="968" y="1086"/>
                </a:moveTo>
                <a:cubicBezTo>
                  <a:pt x="960" y="1086"/>
                  <a:pt x="953" y="1093"/>
                  <a:pt x="953" y="1101"/>
                </a:cubicBezTo>
                <a:cubicBezTo>
                  <a:pt x="953" y="1109"/>
                  <a:pt x="960" y="1116"/>
                  <a:pt x="968" y="1116"/>
                </a:cubicBezTo>
                <a:cubicBezTo>
                  <a:pt x="976" y="1116"/>
                  <a:pt x="983" y="1109"/>
                  <a:pt x="983" y="1101"/>
                </a:cubicBezTo>
                <a:cubicBezTo>
                  <a:pt x="983" y="1093"/>
                  <a:pt x="976" y="1086"/>
                  <a:pt x="968" y="1086"/>
                </a:cubicBezTo>
                <a:close/>
                <a:moveTo>
                  <a:pt x="968" y="1119"/>
                </a:moveTo>
                <a:cubicBezTo>
                  <a:pt x="960" y="1119"/>
                  <a:pt x="953" y="1126"/>
                  <a:pt x="953" y="1134"/>
                </a:cubicBezTo>
                <a:cubicBezTo>
                  <a:pt x="953" y="1142"/>
                  <a:pt x="960" y="1149"/>
                  <a:pt x="968" y="1149"/>
                </a:cubicBezTo>
                <a:cubicBezTo>
                  <a:pt x="976" y="1149"/>
                  <a:pt x="983" y="1142"/>
                  <a:pt x="983" y="1134"/>
                </a:cubicBezTo>
                <a:cubicBezTo>
                  <a:pt x="983" y="1126"/>
                  <a:pt x="976" y="1119"/>
                  <a:pt x="968" y="1119"/>
                </a:cubicBezTo>
                <a:close/>
                <a:moveTo>
                  <a:pt x="968" y="1152"/>
                </a:moveTo>
                <a:cubicBezTo>
                  <a:pt x="960" y="1152"/>
                  <a:pt x="953" y="1159"/>
                  <a:pt x="953" y="1167"/>
                </a:cubicBezTo>
                <a:cubicBezTo>
                  <a:pt x="953" y="1175"/>
                  <a:pt x="960" y="1182"/>
                  <a:pt x="968" y="1182"/>
                </a:cubicBezTo>
                <a:cubicBezTo>
                  <a:pt x="976" y="1182"/>
                  <a:pt x="983" y="1175"/>
                  <a:pt x="983" y="1167"/>
                </a:cubicBezTo>
                <a:cubicBezTo>
                  <a:pt x="983" y="1159"/>
                  <a:pt x="976" y="1152"/>
                  <a:pt x="968" y="1152"/>
                </a:cubicBezTo>
                <a:close/>
                <a:moveTo>
                  <a:pt x="968" y="1185"/>
                </a:moveTo>
                <a:cubicBezTo>
                  <a:pt x="960" y="1185"/>
                  <a:pt x="953" y="1192"/>
                  <a:pt x="953" y="1200"/>
                </a:cubicBezTo>
                <a:cubicBezTo>
                  <a:pt x="953" y="1208"/>
                  <a:pt x="960" y="1215"/>
                  <a:pt x="968" y="1215"/>
                </a:cubicBezTo>
                <a:cubicBezTo>
                  <a:pt x="976" y="1215"/>
                  <a:pt x="983" y="1208"/>
                  <a:pt x="983" y="1200"/>
                </a:cubicBezTo>
                <a:cubicBezTo>
                  <a:pt x="983" y="1192"/>
                  <a:pt x="976" y="1185"/>
                  <a:pt x="968" y="1185"/>
                </a:cubicBezTo>
                <a:close/>
                <a:moveTo>
                  <a:pt x="968" y="1218"/>
                </a:moveTo>
                <a:cubicBezTo>
                  <a:pt x="960" y="1218"/>
                  <a:pt x="953" y="1225"/>
                  <a:pt x="953" y="1233"/>
                </a:cubicBezTo>
                <a:cubicBezTo>
                  <a:pt x="953" y="1241"/>
                  <a:pt x="960" y="1248"/>
                  <a:pt x="968" y="1248"/>
                </a:cubicBezTo>
                <a:cubicBezTo>
                  <a:pt x="976" y="1248"/>
                  <a:pt x="983" y="1241"/>
                  <a:pt x="983" y="1233"/>
                </a:cubicBezTo>
                <a:cubicBezTo>
                  <a:pt x="983" y="1225"/>
                  <a:pt x="976" y="1218"/>
                  <a:pt x="968" y="1218"/>
                </a:cubicBezTo>
                <a:close/>
                <a:moveTo>
                  <a:pt x="968" y="1251"/>
                </a:moveTo>
                <a:cubicBezTo>
                  <a:pt x="960" y="1251"/>
                  <a:pt x="953" y="1258"/>
                  <a:pt x="953" y="1266"/>
                </a:cubicBezTo>
                <a:cubicBezTo>
                  <a:pt x="953" y="1274"/>
                  <a:pt x="960" y="1281"/>
                  <a:pt x="968" y="1281"/>
                </a:cubicBezTo>
                <a:cubicBezTo>
                  <a:pt x="976" y="1281"/>
                  <a:pt x="983" y="1274"/>
                  <a:pt x="983" y="1266"/>
                </a:cubicBezTo>
                <a:cubicBezTo>
                  <a:pt x="983" y="1258"/>
                  <a:pt x="976" y="1251"/>
                  <a:pt x="968" y="1251"/>
                </a:cubicBezTo>
                <a:close/>
                <a:moveTo>
                  <a:pt x="968" y="1284"/>
                </a:moveTo>
                <a:cubicBezTo>
                  <a:pt x="960" y="1284"/>
                  <a:pt x="953" y="1291"/>
                  <a:pt x="953" y="1299"/>
                </a:cubicBezTo>
                <a:cubicBezTo>
                  <a:pt x="953" y="1307"/>
                  <a:pt x="960" y="1314"/>
                  <a:pt x="968" y="1314"/>
                </a:cubicBezTo>
                <a:cubicBezTo>
                  <a:pt x="976" y="1314"/>
                  <a:pt x="983" y="1307"/>
                  <a:pt x="983" y="1299"/>
                </a:cubicBezTo>
                <a:cubicBezTo>
                  <a:pt x="983" y="1291"/>
                  <a:pt x="976" y="1284"/>
                  <a:pt x="968" y="1284"/>
                </a:cubicBezTo>
                <a:close/>
                <a:moveTo>
                  <a:pt x="968" y="1317"/>
                </a:moveTo>
                <a:cubicBezTo>
                  <a:pt x="960" y="1317"/>
                  <a:pt x="953" y="1323"/>
                  <a:pt x="953" y="1332"/>
                </a:cubicBezTo>
                <a:cubicBezTo>
                  <a:pt x="953" y="1340"/>
                  <a:pt x="960" y="1346"/>
                  <a:pt x="968" y="1346"/>
                </a:cubicBezTo>
                <a:cubicBezTo>
                  <a:pt x="976" y="1346"/>
                  <a:pt x="983" y="1340"/>
                  <a:pt x="983" y="1332"/>
                </a:cubicBezTo>
                <a:cubicBezTo>
                  <a:pt x="983" y="1323"/>
                  <a:pt x="976" y="1317"/>
                  <a:pt x="968" y="1317"/>
                </a:cubicBezTo>
                <a:close/>
                <a:moveTo>
                  <a:pt x="968" y="1350"/>
                </a:moveTo>
                <a:cubicBezTo>
                  <a:pt x="960" y="1350"/>
                  <a:pt x="953" y="1356"/>
                  <a:pt x="953" y="1365"/>
                </a:cubicBezTo>
                <a:cubicBezTo>
                  <a:pt x="953" y="1373"/>
                  <a:pt x="960" y="1379"/>
                  <a:pt x="968" y="1379"/>
                </a:cubicBezTo>
                <a:cubicBezTo>
                  <a:pt x="976" y="1379"/>
                  <a:pt x="983" y="1373"/>
                  <a:pt x="983" y="1365"/>
                </a:cubicBezTo>
                <a:cubicBezTo>
                  <a:pt x="983" y="1356"/>
                  <a:pt x="976" y="1350"/>
                  <a:pt x="968" y="1350"/>
                </a:cubicBezTo>
                <a:close/>
                <a:moveTo>
                  <a:pt x="968" y="1383"/>
                </a:moveTo>
                <a:cubicBezTo>
                  <a:pt x="960" y="1383"/>
                  <a:pt x="953" y="1389"/>
                  <a:pt x="953" y="1397"/>
                </a:cubicBezTo>
                <a:cubicBezTo>
                  <a:pt x="953" y="1406"/>
                  <a:pt x="960" y="1412"/>
                  <a:pt x="968" y="1412"/>
                </a:cubicBezTo>
                <a:cubicBezTo>
                  <a:pt x="976" y="1412"/>
                  <a:pt x="983" y="1406"/>
                  <a:pt x="983" y="1397"/>
                </a:cubicBezTo>
                <a:cubicBezTo>
                  <a:pt x="983" y="1389"/>
                  <a:pt x="976" y="1383"/>
                  <a:pt x="968" y="1383"/>
                </a:cubicBezTo>
                <a:close/>
                <a:moveTo>
                  <a:pt x="968" y="1416"/>
                </a:moveTo>
                <a:cubicBezTo>
                  <a:pt x="960" y="1416"/>
                  <a:pt x="953" y="1422"/>
                  <a:pt x="953" y="1430"/>
                </a:cubicBezTo>
                <a:cubicBezTo>
                  <a:pt x="953" y="1439"/>
                  <a:pt x="960" y="1445"/>
                  <a:pt x="968" y="1445"/>
                </a:cubicBezTo>
                <a:cubicBezTo>
                  <a:pt x="976" y="1445"/>
                  <a:pt x="983" y="1439"/>
                  <a:pt x="983" y="1430"/>
                </a:cubicBezTo>
                <a:cubicBezTo>
                  <a:pt x="983" y="1422"/>
                  <a:pt x="976" y="1416"/>
                  <a:pt x="968" y="1416"/>
                </a:cubicBezTo>
                <a:close/>
                <a:moveTo>
                  <a:pt x="1001" y="0"/>
                </a:moveTo>
                <a:cubicBezTo>
                  <a:pt x="992" y="0"/>
                  <a:pt x="986" y="7"/>
                  <a:pt x="986" y="15"/>
                </a:cubicBezTo>
                <a:cubicBezTo>
                  <a:pt x="986" y="23"/>
                  <a:pt x="992" y="30"/>
                  <a:pt x="1001" y="30"/>
                </a:cubicBezTo>
                <a:cubicBezTo>
                  <a:pt x="1009" y="30"/>
                  <a:pt x="1015" y="23"/>
                  <a:pt x="1015" y="15"/>
                </a:cubicBezTo>
                <a:cubicBezTo>
                  <a:pt x="1015" y="7"/>
                  <a:pt x="1009" y="0"/>
                  <a:pt x="1001" y="0"/>
                </a:cubicBezTo>
                <a:close/>
                <a:moveTo>
                  <a:pt x="1001" y="33"/>
                </a:moveTo>
                <a:cubicBezTo>
                  <a:pt x="992" y="33"/>
                  <a:pt x="986" y="40"/>
                  <a:pt x="986" y="48"/>
                </a:cubicBezTo>
                <a:cubicBezTo>
                  <a:pt x="986" y="56"/>
                  <a:pt x="992" y="63"/>
                  <a:pt x="1001" y="63"/>
                </a:cubicBezTo>
                <a:cubicBezTo>
                  <a:pt x="1009" y="63"/>
                  <a:pt x="1015" y="56"/>
                  <a:pt x="1015" y="48"/>
                </a:cubicBezTo>
                <a:cubicBezTo>
                  <a:pt x="1015" y="40"/>
                  <a:pt x="1009" y="33"/>
                  <a:pt x="1001" y="33"/>
                </a:cubicBezTo>
                <a:close/>
                <a:moveTo>
                  <a:pt x="1001" y="66"/>
                </a:moveTo>
                <a:cubicBezTo>
                  <a:pt x="992" y="66"/>
                  <a:pt x="986" y="72"/>
                  <a:pt x="986" y="81"/>
                </a:cubicBezTo>
                <a:cubicBezTo>
                  <a:pt x="986" y="89"/>
                  <a:pt x="992" y="95"/>
                  <a:pt x="1001" y="95"/>
                </a:cubicBezTo>
                <a:cubicBezTo>
                  <a:pt x="1009" y="95"/>
                  <a:pt x="1015" y="89"/>
                  <a:pt x="1015" y="81"/>
                </a:cubicBezTo>
                <a:cubicBezTo>
                  <a:pt x="1015" y="72"/>
                  <a:pt x="1009" y="66"/>
                  <a:pt x="1001" y="66"/>
                </a:cubicBezTo>
                <a:close/>
                <a:moveTo>
                  <a:pt x="1001" y="99"/>
                </a:moveTo>
                <a:cubicBezTo>
                  <a:pt x="992" y="99"/>
                  <a:pt x="986" y="105"/>
                  <a:pt x="986" y="114"/>
                </a:cubicBezTo>
                <a:cubicBezTo>
                  <a:pt x="986" y="122"/>
                  <a:pt x="992" y="128"/>
                  <a:pt x="1001" y="128"/>
                </a:cubicBezTo>
                <a:cubicBezTo>
                  <a:pt x="1009" y="128"/>
                  <a:pt x="1015" y="122"/>
                  <a:pt x="1015" y="114"/>
                </a:cubicBezTo>
                <a:cubicBezTo>
                  <a:pt x="1015" y="105"/>
                  <a:pt x="1009" y="99"/>
                  <a:pt x="1001" y="99"/>
                </a:cubicBezTo>
                <a:close/>
                <a:moveTo>
                  <a:pt x="1001" y="132"/>
                </a:moveTo>
                <a:cubicBezTo>
                  <a:pt x="992" y="132"/>
                  <a:pt x="986" y="138"/>
                  <a:pt x="986" y="147"/>
                </a:cubicBezTo>
                <a:cubicBezTo>
                  <a:pt x="986" y="155"/>
                  <a:pt x="992" y="161"/>
                  <a:pt x="1001" y="161"/>
                </a:cubicBezTo>
                <a:cubicBezTo>
                  <a:pt x="1009" y="161"/>
                  <a:pt x="1015" y="155"/>
                  <a:pt x="1015" y="147"/>
                </a:cubicBezTo>
                <a:cubicBezTo>
                  <a:pt x="1015" y="138"/>
                  <a:pt x="1009" y="132"/>
                  <a:pt x="1001" y="132"/>
                </a:cubicBezTo>
                <a:close/>
                <a:moveTo>
                  <a:pt x="1001" y="165"/>
                </a:moveTo>
                <a:cubicBezTo>
                  <a:pt x="992" y="165"/>
                  <a:pt x="986" y="171"/>
                  <a:pt x="986" y="179"/>
                </a:cubicBezTo>
                <a:cubicBezTo>
                  <a:pt x="986" y="188"/>
                  <a:pt x="992" y="194"/>
                  <a:pt x="1001" y="194"/>
                </a:cubicBezTo>
                <a:cubicBezTo>
                  <a:pt x="1009" y="194"/>
                  <a:pt x="1015" y="188"/>
                  <a:pt x="1015" y="179"/>
                </a:cubicBezTo>
                <a:cubicBezTo>
                  <a:pt x="1015" y="171"/>
                  <a:pt x="1009" y="165"/>
                  <a:pt x="1001" y="165"/>
                </a:cubicBezTo>
                <a:close/>
                <a:moveTo>
                  <a:pt x="1001" y="198"/>
                </a:moveTo>
                <a:cubicBezTo>
                  <a:pt x="992" y="198"/>
                  <a:pt x="986" y="204"/>
                  <a:pt x="986" y="212"/>
                </a:cubicBezTo>
                <a:cubicBezTo>
                  <a:pt x="986" y="221"/>
                  <a:pt x="992" y="227"/>
                  <a:pt x="1001" y="227"/>
                </a:cubicBezTo>
                <a:cubicBezTo>
                  <a:pt x="1009" y="227"/>
                  <a:pt x="1015" y="221"/>
                  <a:pt x="1015" y="212"/>
                </a:cubicBezTo>
                <a:cubicBezTo>
                  <a:pt x="1015" y="204"/>
                  <a:pt x="1009" y="198"/>
                  <a:pt x="1001" y="198"/>
                </a:cubicBezTo>
                <a:close/>
                <a:moveTo>
                  <a:pt x="1001" y="230"/>
                </a:moveTo>
                <a:cubicBezTo>
                  <a:pt x="992" y="230"/>
                  <a:pt x="986" y="237"/>
                  <a:pt x="986" y="245"/>
                </a:cubicBezTo>
                <a:cubicBezTo>
                  <a:pt x="986" y="253"/>
                  <a:pt x="992" y="260"/>
                  <a:pt x="1001" y="260"/>
                </a:cubicBezTo>
                <a:cubicBezTo>
                  <a:pt x="1009" y="260"/>
                  <a:pt x="1015" y="253"/>
                  <a:pt x="1015" y="245"/>
                </a:cubicBezTo>
                <a:cubicBezTo>
                  <a:pt x="1015" y="237"/>
                  <a:pt x="1009" y="230"/>
                  <a:pt x="1001" y="230"/>
                </a:cubicBezTo>
                <a:close/>
                <a:moveTo>
                  <a:pt x="1001" y="263"/>
                </a:moveTo>
                <a:cubicBezTo>
                  <a:pt x="992" y="263"/>
                  <a:pt x="986" y="270"/>
                  <a:pt x="986" y="278"/>
                </a:cubicBezTo>
                <a:cubicBezTo>
                  <a:pt x="986" y="286"/>
                  <a:pt x="992" y="293"/>
                  <a:pt x="1001" y="293"/>
                </a:cubicBezTo>
                <a:cubicBezTo>
                  <a:pt x="1009" y="293"/>
                  <a:pt x="1015" y="286"/>
                  <a:pt x="1015" y="278"/>
                </a:cubicBezTo>
                <a:cubicBezTo>
                  <a:pt x="1015" y="270"/>
                  <a:pt x="1009" y="263"/>
                  <a:pt x="1001" y="263"/>
                </a:cubicBezTo>
                <a:close/>
                <a:moveTo>
                  <a:pt x="1001" y="296"/>
                </a:moveTo>
                <a:cubicBezTo>
                  <a:pt x="992" y="296"/>
                  <a:pt x="986" y="303"/>
                  <a:pt x="986" y="311"/>
                </a:cubicBezTo>
                <a:cubicBezTo>
                  <a:pt x="986" y="319"/>
                  <a:pt x="992" y="326"/>
                  <a:pt x="1001" y="326"/>
                </a:cubicBezTo>
                <a:cubicBezTo>
                  <a:pt x="1009" y="326"/>
                  <a:pt x="1015" y="319"/>
                  <a:pt x="1015" y="311"/>
                </a:cubicBezTo>
                <a:cubicBezTo>
                  <a:pt x="1015" y="303"/>
                  <a:pt x="1009" y="296"/>
                  <a:pt x="1001" y="296"/>
                </a:cubicBezTo>
                <a:close/>
                <a:moveTo>
                  <a:pt x="1001" y="329"/>
                </a:moveTo>
                <a:cubicBezTo>
                  <a:pt x="992" y="329"/>
                  <a:pt x="986" y="336"/>
                  <a:pt x="986" y="344"/>
                </a:cubicBezTo>
                <a:cubicBezTo>
                  <a:pt x="986" y="352"/>
                  <a:pt x="992" y="359"/>
                  <a:pt x="1001" y="359"/>
                </a:cubicBezTo>
                <a:cubicBezTo>
                  <a:pt x="1009" y="359"/>
                  <a:pt x="1015" y="352"/>
                  <a:pt x="1015" y="344"/>
                </a:cubicBezTo>
                <a:cubicBezTo>
                  <a:pt x="1015" y="336"/>
                  <a:pt x="1009" y="329"/>
                  <a:pt x="1001" y="329"/>
                </a:cubicBezTo>
                <a:close/>
                <a:moveTo>
                  <a:pt x="1001" y="362"/>
                </a:moveTo>
                <a:cubicBezTo>
                  <a:pt x="992" y="362"/>
                  <a:pt x="986" y="369"/>
                  <a:pt x="986" y="377"/>
                </a:cubicBezTo>
                <a:cubicBezTo>
                  <a:pt x="986" y="385"/>
                  <a:pt x="992" y="392"/>
                  <a:pt x="1001" y="392"/>
                </a:cubicBezTo>
                <a:cubicBezTo>
                  <a:pt x="1009" y="392"/>
                  <a:pt x="1015" y="385"/>
                  <a:pt x="1015" y="377"/>
                </a:cubicBezTo>
                <a:cubicBezTo>
                  <a:pt x="1015" y="369"/>
                  <a:pt x="1009" y="362"/>
                  <a:pt x="1001" y="362"/>
                </a:cubicBezTo>
                <a:close/>
                <a:moveTo>
                  <a:pt x="1001" y="395"/>
                </a:moveTo>
                <a:cubicBezTo>
                  <a:pt x="992" y="395"/>
                  <a:pt x="986" y="402"/>
                  <a:pt x="986" y="410"/>
                </a:cubicBezTo>
                <a:cubicBezTo>
                  <a:pt x="986" y="418"/>
                  <a:pt x="992" y="425"/>
                  <a:pt x="1001" y="425"/>
                </a:cubicBezTo>
                <a:cubicBezTo>
                  <a:pt x="1009" y="425"/>
                  <a:pt x="1015" y="418"/>
                  <a:pt x="1015" y="410"/>
                </a:cubicBezTo>
                <a:cubicBezTo>
                  <a:pt x="1015" y="402"/>
                  <a:pt x="1009" y="395"/>
                  <a:pt x="1001" y="395"/>
                </a:cubicBezTo>
                <a:close/>
                <a:moveTo>
                  <a:pt x="1001" y="428"/>
                </a:moveTo>
                <a:cubicBezTo>
                  <a:pt x="992" y="428"/>
                  <a:pt x="986" y="435"/>
                  <a:pt x="986" y="443"/>
                </a:cubicBezTo>
                <a:cubicBezTo>
                  <a:pt x="986" y="451"/>
                  <a:pt x="992" y="458"/>
                  <a:pt x="1001" y="458"/>
                </a:cubicBezTo>
                <a:cubicBezTo>
                  <a:pt x="1009" y="458"/>
                  <a:pt x="1015" y="451"/>
                  <a:pt x="1015" y="443"/>
                </a:cubicBezTo>
                <a:cubicBezTo>
                  <a:pt x="1015" y="435"/>
                  <a:pt x="1009" y="428"/>
                  <a:pt x="1001" y="428"/>
                </a:cubicBezTo>
                <a:close/>
                <a:moveTo>
                  <a:pt x="1001" y="461"/>
                </a:moveTo>
                <a:cubicBezTo>
                  <a:pt x="992" y="461"/>
                  <a:pt x="986" y="468"/>
                  <a:pt x="986" y="476"/>
                </a:cubicBezTo>
                <a:cubicBezTo>
                  <a:pt x="986" y="484"/>
                  <a:pt x="992" y="491"/>
                  <a:pt x="1001" y="491"/>
                </a:cubicBezTo>
                <a:cubicBezTo>
                  <a:pt x="1009" y="491"/>
                  <a:pt x="1015" y="484"/>
                  <a:pt x="1015" y="476"/>
                </a:cubicBezTo>
                <a:cubicBezTo>
                  <a:pt x="1015" y="468"/>
                  <a:pt x="1009" y="461"/>
                  <a:pt x="1001" y="461"/>
                </a:cubicBezTo>
                <a:close/>
                <a:moveTo>
                  <a:pt x="1001" y="494"/>
                </a:moveTo>
                <a:cubicBezTo>
                  <a:pt x="992" y="494"/>
                  <a:pt x="986" y="500"/>
                  <a:pt x="986" y="509"/>
                </a:cubicBezTo>
                <a:cubicBezTo>
                  <a:pt x="986" y="517"/>
                  <a:pt x="992" y="523"/>
                  <a:pt x="1001" y="523"/>
                </a:cubicBezTo>
                <a:cubicBezTo>
                  <a:pt x="1009" y="523"/>
                  <a:pt x="1015" y="517"/>
                  <a:pt x="1015" y="509"/>
                </a:cubicBezTo>
                <a:cubicBezTo>
                  <a:pt x="1015" y="500"/>
                  <a:pt x="1009" y="494"/>
                  <a:pt x="1001" y="494"/>
                </a:cubicBezTo>
                <a:close/>
                <a:moveTo>
                  <a:pt x="1001" y="527"/>
                </a:moveTo>
                <a:cubicBezTo>
                  <a:pt x="992" y="527"/>
                  <a:pt x="986" y="533"/>
                  <a:pt x="986" y="542"/>
                </a:cubicBezTo>
                <a:cubicBezTo>
                  <a:pt x="986" y="550"/>
                  <a:pt x="992" y="556"/>
                  <a:pt x="1001" y="556"/>
                </a:cubicBezTo>
                <a:cubicBezTo>
                  <a:pt x="1009" y="556"/>
                  <a:pt x="1015" y="550"/>
                  <a:pt x="1015" y="542"/>
                </a:cubicBezTo>
                <a:cubicBezTo>
                  <a:pt x="1015" y="533"/>
                  <a:pt x="1009" y="527"/>
                  <a:pt x="1001" y="527"/>
                </a:cubicBezTo>
                <a:close/>
                <a:moveTo>
                  <a:pt x="1001" y="560"/>
                </a:moveTo>
                <a:cubicBezTo>
                  <a:pt x="992" y="560"/>
                  <a:pt x="986" y="566"/>
                  <a:pt x="986" y="574"/>
                </a:cubicBezTo>
                <a:cubicBezTo>
                  <a:pt x="986" y="583"/>
                  <a:pt x="992" y="589"/>
                  <a:pt x="1001" y="589"/>
                </a:cubicBezTo>
                <a:cubicBezTo>
                  <a:pt x="1009" y="589"/>
                  <a:pt x="1015" y="583"/>
                  <a:pt x="1015" y="574"/>
                </a:cubicBezTo>
                <a:cubicBezTo>
                  <a:pt x="1015" y="566"/>
                  <a:pt x="1009" y="560"/>
                  <a:pt x="1001" y="560"/>
                </a:cubicBezTo>
                <a:close/>
                <a:moveTo>
                  <a:pt x="1001" y="593"/>
                </a:moveTo>
                <a:cubicBezTo>
                  <a:pt x="992" y="593"/>
                  <a:pt x="986" y="599"/>
                  <a:pt x="986" y="607"/>
                </a:cubicBezTo>
                <a:cubicBezTo>
                  <a:pt x="986" y="616"/>
                  <a:pt x="992" y="622"/>
                  <a:pt x="1001" y="622"/>
                </a:cubicBezTo>
                <a:cubicBezTo>
                  <a:pt x="1009" y="622"/>
                  <a:pt x="1015" y="616"/>
                  <a:pt x="1015" y="607"/>
                </a:cubicBezTo>
                <a:cubicBezTo>
                  <a:pt x="1015" y="599"/>
                  <a:pt x="1009" y="593"/>
                  <a:pt x="1001" y="593"/>
                </a:cubicBezTo>
                <a:close/>
                <a:moveTo>
                  <a:pt x="1001" y="625"/>
                </a:moveTo>
                <a:cubicBezTo>
                  <a:pt x="992" y="625"/>
                  <a:pt x="986" y="632"/>
                  <a:pt x="986" y="640"/>
                </a:cubicBezTo>
                <a:cubicBezTo>
                  <a:pt x="986" y="648"/>
                  <a:pt x="992" y="655"/>
                  <a:pt x="1001" y="655"/>
                </a:cubicBezTo>
                <a:cubicBezTo>
                  <a:pt x="1009" y="655"/>
                  <a:pt x="1015" y="648"/>
                  <a:pt x="1015" y="640"/>
                </a:cubicBezTo>
                <a:cubicBezTo>
                  <a:pt x="1015" y="632"/>
                  <a:pt x="1009" y="625"/>
                  <a:pt x="1001" y="625"/>
                </a:cubicBezTo>
                <a:close/>
                <a:moveTo>
                  <a:pt x="1001" y="658"/>
                </a:moveTo>
                <a:cubicBezTo>
                  <a:pt x="992" y="658"/>
                  <a:pt x="986" y="665"/>
                  <a:pt x="986" y="673"/>
                </a:cubicBezTo>
                <a:cubicBezTo>
                  <a:pt x="986" y="681"/>
                  <a:pt x="992" y="688"/>
                  <a:pt x="1001" y="688"/>
                </a:cubicBezTo>
                <a:cubicBezTo>
                  <a:pt x="1009" y="688"/>
                  <a:pt x="1015" y="681"/>
                  <a:pt x="1015" y="673"/>
                </a:cubicBezTo>
                <a:cubicBezTo>
                  <a:pt x="1015" y="665"/>
                  <a:pt x="1009" y="658"/>
                  <a:pt x="1001" y="658"/>
                </a:cubicBezTo>
                <a:close/>
                <a:moveTo>
                  <a:pt x="1001" y="691"/>
                </a:moveTo>
                <a:cubicBezTo>
                  <a:pt x="992" y="691"/>
                  <a:pt x="986" y="698"/>
                  <a:pt x="986" y="706"/>
                </a:cubicBezTo>
                <a:cubicBezTo>
                  <a:pt x="986" y="714"/>
                  <a:pt x="992" y="721"/>
                  <a:pt x="1001" y="721"/>
                </a:cubicBezTo>
                <a:cubicBezTo>
                  <a:pt x="1009" y="721"/>
                  <a:pt x="1015" y="714"/>
                  <a:pt x="1015" y="706"/>
                </a:cubicBezTo>
                <a:cubicBezTo>
                  <a:pt x="1015" y="698"/>
                  <a:pt x="1009" y="691"/>
                  <a:pt x="1001" y="691"/>
                </a:cubicBezTo>
                <a:close/>
                <a:moveTo>
                  <a:pt x="1001" y="724"/>
                </a:moveTo>
                <a:cubicBezTo>
                  <a:pt x="992" y="724"/>
                  <a:pt x="986" y="731"/>
                  <a:pt x="986" y="739"/>
                </a:cubicBezTo>
                <a:cubicBezTo>
                  <a:pt x="986" y="747"/>
                  <a:pt x="992" y="754"/>
                  <a:pt x="1001" y="754"/>
                </a:cubicBezTo>
                <a:cubicBezTo>
                  <a:pt x="1009" y="754"/>
                  <a:pt x="1015" y="747"/>
                  <a:pt x="1015" y="739"/>
                </a:cubicBezTo>
                <a:cubicBezTo>
                  <a:pt x="1015" y="731"/>
                  <a:pt x="1009" y="724"/>
                  <a:pt x="1001" y="724"/>
                </a:cubicBezTo>
                <a:close/>
                <a:moveTo>
                  <a:pt x="1001" y="757"/>
                </a:moveTo>
                <a:cubicBezTo>
                  <a:pt x="992" y="757"/>
                  <a:pt x="986" y="764"/>
                  <a:pt x="986" y="772"/>
                </a:cubicBezTo>
                <a:cubicBezTo>
                  <a:pt x="986" y="780"/>
                  <a:pt x="992" y="787"/>
                  <a:pt x="1001" y="787"/>
                </a:cubicBezTo>
                <a:cubicBezTo>
                  <a:pt x="1009" y="787"/>
                  <a:pt x="1015" y="780"/>
                  <a:pt x="1015" y="772"/>
                </a:cubicBezTo>
                <a:cubicBezTo>
                  <a:pt x="1015" y="764"/>
                  <a:pt x="1009" y="757"/>
                  <a:pt x="1001" y="757"/>
                </a:cubicBezTo>
                <a:close/>
                <a:moveTo>
                  <a:pt x="1001" y="790"/>
                </a:moveTo>
                <a:cubicBezTo>
                  <a:pt x="992" y="790"/>
                  <a:pt x="986" y="797"/>
                  <a:pt x="986" y="805"/>
                </a:cubicBezTo>
                <a:cubicBezTo>
                  <a:pt x="986" y="813"/>
                  <a:pt x="992" y="820"/>
                  <a:pt x="1001" y="820"/>
                </a:cubicBezTo>
                <a:cubicBezTo>
                  <a:pt x="1009" y="820"/>
                  <a:pt x="1015" y="813"/>
                  <a:pt x="1015" y="805"/>
                </a:cubicBezTo>
                <a:cubicBezTo>
                  <a:pt x="1015" y="797"/>
                  <a:pt x="1009" y="790"/>
                  <a:pt x="1001" y="790"/>
                </a:cubicBezTo>
                <a:close/>
                <a:moveTo>
                  <a:pt x="1001" y="823"/>
                </a:moveTo>
                <a:cubicBezTo>
                  <a:pt x="992" y="823"/>
                  <a:pt x="986" y="830"/>
                  <a:pt x="986" y="838"/>
                </a:cubicBezTo>
                <a:cubicBezTo>
                  <a:pt x="986" y="846"/>
                  <a:pt x="992" y="853"/>
                  <a:pt x="1001" y="853"/>
                </a:cubicBezTo>
                <a:cubicBezTo>
                  <a:pt x="1009" y="853"/>
                  <a:pt x="1015" y="846"/>
                  <a:pt x="1015" y="838"/>
                </a:cubicBezTo>
                <a:cubicBezTo>
                  <a:pt x="1015" y="830"/>
                  <a:pt x="1009" y="823"/>
                  <a:pt x="1001" y="823"/>
                </a:cubicBezTo>
                <a:close/>
                <a:moveTo>
                  <a:pt x="1001" y="856"/>
                </a:moveTo>
                <a:cubicBezTo>
                  <a:pt x="992" y="856"/>
                  <a:pt x="986" y="863"/>
                  <a:pt x="986" y="871"/>
                </a:cubicBezTo>
                <a:cubicBezTo>
                  <a:pt x="986" y="879"/>
                  <a:pt x="992" y="886"/>
                  <a:pt x="1001" y="886"/>
                </a:cubicBezTo>
                <a:cubicBezTo>
                  <a:pt x="1009" y="886"/>
                  <a:pt x="1015" y="879"/>
                  <a:pt x="1015" y="871"/>
                </a:cubicBezTo>
                <a:cubicBezTo>
                  <a:pt x="1015" y="863"/>
                  <a:pt x="1009" y="856"/>
                  <a:pt x="1001" y="856"/>
                </a:cubicBezTo>
                <a:close/>
                <a:moveTo>
                  <a:pt x="1001" y="889"/>
                </a:moveTo>
                <a:cubicBezTo>
                  <a:pt x="992" y="889"/>
                  <a:pt x="986" y="895"/>
                  <a:pt x="986" y="904"/>
                </a:cubicBezTo>
                <a:cubicBezTo>
                  <a:pt x="986" y="912"/>
                  <a:pt x="992" y="918"/>
                  <a:pt x="1001" y="918"/>
                </a:cubicBezTo>
                <a:cubicBezTo>
                  <a:pt x="1009" y="918"/>
                  <a:pt x="1015" y="912"/>
                  <a:pt x="1015" y="904"/>
                </a:cubicBezTo>
                <a:cubicBezTo>
                  <a:pt x="1015" y="895"/>
                  <a:pt x="1009" y="889"/>
                  <a:pt x="1001" y="889"/>
                </a:cubicBezTo>
                <a:close/>
                <a:moveTo>
                  <a:pt x="1001" y="922"/>
                </a:moveTo>
                <a:cubicBezTo>
                  <a:pt x="992" y="922"/>
                  <a:pt x="986" y="928"/>
                  <a:pt x="986" y="937"/>
                </a:cubicBezTo>
                <a:cubicBezTo>
                  <a:pt x="986" y="945"/>
                  <a:pt x="992" y="951"/>
                  <a:pt x="1001" y="951"/>
                </a:cubicBezTo>
                <a:cubicBezTo>
                  <a:pt x="1009" y="951"/>
                  <a:pt x="1015" y="945"/>
                  <a:pt x="1015" y="937"/>
                </a:cubicBezTo>
                <a:cubicBezTo>
                  <a:pt x="1015" y="928"/>
                  <a:pt x="1009" y="922"/>
                  <a:pt x="1001" y="922"/>
                </a:cubicBezTo>
                <a:close/>
                <a:moveTo>
                  <a:pt x="1001" y="955"/>
                </a:moveTo>
                <a:cubicBezTo>
                  <a:pt x="992" y="955"/>
                  <a:pt x="986" y="961"/>
                  <a:pt x="986" y="970"/>
                </a:cubicBezTo>
                <a:cubicBezTo>
                  <a:pt x="986" y="978"/>
                  <a:pt x="992" y="984"/>
                  <a:pt x="1001" y="984"/>
                </a:cubicBezTo>
                <a:cubicBezTo>
                  <a:pt x="1009" y="984"/>
                  <a:pt x="1015" y="978"/>
                  <a:pt x="1015" y="970"/>
                </a:cubicBezTo>
                <a:cubicBezTo>
                  <a:pt x="1015" y="961"/>
                  <a:pt x="1009" y="955"/>
                  <a:pt x="1001" y="955"/>
                </a:cubicBezTo>
                <a:close/>
                <a:moveTo>
                  <a:pt x="1001" y="988"/>
                </a:moveTo>
                <a:cubicBezTo>
                  <a:pt x="992" y="988"/>
                  <a:pt x="986" y="994"/>
                  <a:pt x="986" y="1002"/>
                </a:cubicBezTo>
                <a:cubicBezTo>
                  <a:pt x="986" y="1011"/>
                  <a:pt x="992" y="1017"/>
                  <a:pt x="1001" y="1017"/>
                </a:cubicBezTo>
                <a:cubicBezTo>
                  <a:pt x="1009" y="1017"/>
                  <a:pt x="1015" y="1011"/>
                  <a:pt x="1015" y="1002"/>
                </a:cubicBezTo>
                <a:cubicBezTo>
                  <a:pt x="1015" y="994"/>
                  <a:pt x="1009" y="988"/>
                  <a:pt x="1001" y="988"/>
                </a:cubicBezTo>
                <a:close/>
                <a:moveTo>
                  <a:pt x="1001" y="1021"/>
                </a:moveTo>
                <a:cubicBezTo>
                  <a:pt x="992" y="1021"/>
                  <a:pt x="986" y="1027"/>
                  <a:pt x="986" y="1035"/>
                </a:cubicBezTo>
                <a:cubicBezTo>
                  <a:pt x="986" y="1044"/>
                  <a:pt x="992" y="1050"/>
                  <a:pt x="1001" y="1050"/>
                </a:cubicBezTo>
                <a:cubicBezTo>
                  <a:pt x="1009" y="1050"/>
                  <a:pt x="1015" y="1044"/>
                  <a:pt x="1015" y="1035"/>
                </a:cubicBezTo>
                <a:cubicBezTo>
                  <a:pt x="1015" y="1027"/>
                  <a:pt x="1009" y="1021"/>
                  <a:pt x="1001" y="1021"/>
                </a:cubicBezTo>
                <a:close/>
                <a:moveTo>
                  <a:pt x="1001" y="1053"/>
                </a:moveTo>
                <a:cubicBezTo>
                  <a:pt x="992" y="1053"/>
                  <a:pt x="986" y="1060"/>
                  <a:pt x="986" y="1068"/>
                </a:cubicBezTo>
                <a:cubicBezTo>
                  <a:pt x="986" y="1076"/>
                  <a:pt x="992" y="1083"/>
                  <a:pt x="1001" y="1083"/>
                </a:cubicBezTo>
                <a:cubicBezTo>
                  <a:pt x="1009" y="1083"/>
                  <a:pt x="1015" y="1076"/>
                  <a:pt x="1015" y="1068"/>
                </a:cubicBezTo>
                <a:cubicBezTo>
                  <a:pt x="1015" y="1060"/>
                  <a:pt x="1009" y="1053"/>
                  <a:pt x="1001" y="1053"/>
                </a:cubicBezTo>
                <a:close/>
                <a:moveTo>
                  <a:pt x="1001" y="1086"/>
                </a:moveTo>
                <a:cubicBezTo>
                  <a:pt x="992" y="1086"/>
                  <a:pt x="986" y="1093"/>
                  <a:pt x="986" y="1101"/>
                </a:cubicBezTo>
                <a:cubicBezTo>
                  <a:pt x="986" y="1109"/>
                  <a:pt x="992" y="1116"/>
                  <a:pt x="1001" y="1116"/>
                </a:cubicBezTo>
                <a:cubicBezTo>
                  <a:pt x="1009" y="1116"/>
                  <a:pt x="1015" y="1109"/>
                  <a:pt x="1015" y="1101"/>
                </a:cubicBezTo>
                <a:cubicBezTo>
                  <a:pt x="1015" y="1093"/>
                  <a:pt x="1009" y="1086"/>
                  <a:pt x="1001" y="1086"/>
                </a:cubicBezTo>
                <a:close/>
                <a:moveTo>
                  <a:pt x="1001" y="1119"/>
                </a:moveTo>
                <a:cubicBezTo>
                  <a:pt x="992" y="1119"/>
                  <a:pt x="986" y="1126"/>
                  <a:pt x="986" y="1134"/>
                </a:cubicBezTo>
                <a:cubicBezTo>
                  <a:pt x="986" y="1142"/>
                  <a:pt x="992" y="1149"/>
                  <a:pt x="1001" y="1149"/>
                </a:cubicBezTo>
                <a:cubicBezTo>
                  <a:pt x="1009" y="1149"/>
                  <a:pt x="1015" y="1142"/>
                  <a:pt x="1015" y="1134"/>
                </a:cubicBezTo>
                <a:cubicBezTo>
                  <a:pt x="1015" y="1126"/>
                  <a:pt x="1009" y="1119"/>
                  <a:pt x="1001" y="1119"/>
                </a:cubicBezTo>
                <a:close/>
                <a:moveTo>
                  <a:pt x="1001" y="1152"/>
                </a:moveTo>
                <a:cubicBezTo>
                  <a:pt x="992" y="1152"/>
                  <a:pt x="986" y="1159"/>
                  <a:pt x="986" y="1167"/>
                </a:cubicBezTo>
                <a:cubicBezTo>
                  <a:pt x="986" y="1175"/>
                  <a:pt x="992" y="1182"/>
                  <a:pt x="1001" y="1182"/>
                </a:cubicBezTo>
                <a:cubicBezTo>
                  <a:pt x="1009" y="1182"/>
                  <a:pt x="1015" y="1175"/>
                  <a:pt x="1015" y="1167"/>
                </a:cubicBezTo>
                <a:cubicBezTo>
                  <a:pt x="1015" y="1159"/>
                  <a:pt x="1009" y="1152"/>
                  <a:pt x="1001" y="1152"/>
                </a:cubicBezTo>
                <a:close/>
                <a:moveTo>
                  <a:pt x="1001" y="1185"/>
                </a:moveTo>
                <a:cubicBezTo>
                  <a:pt x="992" y="1185"/>
                  <a:pt x="986" y="1192"/>
                  <a:pt x="986" y="1200"/>
                </a:cubicBezTo>
                <a:cubicBezTo>
                  <a:pt x="986" y="1208"/>
                  <a:pt x="992" y="1215"/>
                  <a:pt x="1001" y="1215"/>
                </a:cubicBezTo>
                <a:cubicBezTo>
                  <a:pt x="1009" y="1215"/>
                  <a:pt x="1015" y="1208"/>
                  <a:pt x="1015" y="1200"/>
                </a:cubicBezTo>
                <a:cubicBezTo>
                  <a:pt x="1015" y="1192"/>
                  <a:pt x="1009" y="1185"/>
                  <a:pt x="1001" y="1185"/>
                </a:cubicBezTo>
                <a:close/>
                <a:moveTo>
                  <a:pt x="1001" y="1218"/>
                </a:moveTo>
                <a:cubicBezTo>
                  <a:pt x="992" y="1218"/>
                  <a:pt x="986" y="1225"/>
                  <a:pt x="986" y="1233"/>
                </a:cubicBezTo>
                <a:cubicBezTo>
                  <a:pt x="986" y="1241"/>
                  <a:pt x="992" y="1248"/>
                  <a:pt x="1001" y="1248"/>
                </a:cubicBezTo>
                <a:cubicBezTo>
                  <a:pt x="1009" y="1248"/>
                  <a:pt x="1015" y="1241"/>
                  <a:pt x="1015" y="1233"/>
                </a:cubicBezTo>
                <a:cubicBezTo>
                  <a:pt x="1015" y="1225"/>
                  <a:pt x="1009" y="1218"/>
                  <a:pt x="1001" y="1218"/>
                </a:cubicBezTo>
                <a:close/>
                <a:moveTo>
                  <a:pt x="1001" y="1251"/>
                </a:moveTo>
                <a:cubicBezTo>
                  <a:pt x="992" y="1251"/>
                  <a:pt x="986" y="1258"/>
                  <a:pt x="986" y="1266"/>
                </a:cubicBezTo>
                <a:cubicBezTo>
                  <a:pt x="986" y="1274"/>
                  <a:pt x="992" y="1281"/>
                  <a:pt x="1001" y="1281"/>
                </a:cubicBezTo>
                <a:cubicBezTo>
                  <a:pt x="1009" y="1281"/>
                  <a:pt x="1015" y="1274"/>
                  <a:pt x="1015" y="1266"/>
                </a:cubicBezTo>
                <a:cubicBezTo>
                  <a:pt x="1015" y="1258"/>
                  <a:pt x="1009" y="1251"/>
                  <a:pt x="1001" y="1251"/>
                </a:cubicBezTo>
                <a:close/>
                <a:moveTo>
                  <a:pt x="1001" y="1284"/>
                </a:moveTo>
                <a:cubicBezTo>
                  <a:pt x="992" y="1284"/>
                  <a:pt x="986" y="1291"/>
                  <a:pt x="986" y="1299"/>
                </a:cubicBezTo>
                <a:cubicBezTo>
                  <a:pt x="986" y="1307"/>
                  <a:pt x="992" y="1314"/>
                  <a:pt x="1001" y="1314"/>
                </a:cubicBezTo>
                <a:cubicBezTo>
                  <a:pt x="1009" y="1314"/>
                  <a:pt x="1015" y="1307"/>
                  <a:pt x="1015" y="1299"/>
                </a:cubicBezTo>
                <a:cubicBezTo>
                  <a:pt x="1015" y="1291"/>
                  <a:pt x="1009" y="1284"/>
                  <a:pt x="1001" y="1284"/>
                </a:cubicBezTo>
                <a:close/>
                <a:moveTo>
                  <a:pt x="1001" y="1317"/>
                </a:moveTo>
                <a:cubicBezTo>
                  <a:pt x="992" y="1317"/>
                  <a:pt x="986" y="1323"/>
                  <a:pt x="986" y="1332"/>
                </a:cubicBezTo>
                <a:cubicBezTo>
                  <a:pt x="986" y="1340"/>
                  <a:pt x="992" y="1346"/>
                  <a:pt x="1001" y="1346"/>
                </a:cubicBezTo>
                <a:cubicBezTo>
                  <a:pt x="1009" y="1346"/>
                  <a:pt x="1015" y="1340"/>
                  <a:pt x="1015" y="1332"/>
                </a:cubicBezTo>
                <a:cubicBezTo>
                  <a:pt x="1015" y="1323"/>
                  <a:pt x="1009" y="1317"/>
                  <a:pt x="1001" y="1317"/>
                </a:cubicBezTo>
                <a:close/>
                <a:moveTo>
                  <a:pt x="1001" y="1350"/>
                </a:moveTo>
                <a:cubicBezTo>
                  <a:pt x="992" y="1350"/>
                  <a:pt x="986" y="1356"/>
                  <a:pt x="986" y="1365"/>
                </a:cubicBezTo>
                <a:cubicBezTo>
                  <a:pt x="986" y="1373"/>
                  <a:pt x="992" y="1379"/>
                  <a:pt x="1001" y="1379"/>
                </a:cubicBezTo>
                <a:cubicBezTo>
                  <a:pt x="1009" y="1379"/>
                  <a:pt x="1015" y="1373"/>
                  <a:pt x="1015" y="1365"/>
                </a:cubicBezTo>
                <a:cubicBezTo>
                  <a:pt x="1015" y="1356"/>
                  <a:pt x="1009" y="1350"/>
                  <a:pt x="1001" y="1350"/>
                </a:cubicBezTo>
                <a:close/>
                <a:moveTo>
                  <a:pt x="1001" y="1383"/>
                </a:moveTo>
                <a:cubicBezTo>
                  <a:pt x="992" y="1383"/>
                  <a:pt x="986" y="1389"/>
                  <a:pt x="986" y="1397"/>
                </a:cubicBezTo>
                <a:cubicBezTo>
                  <a:pt x="986" y="1406"/>
                  <a:pt x="992" y="1412"/>
                  <a:pt x="1001" y="1412"/>
                </a:cubicBezTo>
                <a:cubicBezTo>
                  <a:pt x="1009" y="1412"/>
                  <a:pt x="1015" y="1406"/>
                  <a:pt x="1015" y="1397"/>
                </a:cubicBezTo>
                <a:cubicBezTo>
                  <a:pt x="1015" y="1389"/>
                  <a:pt x="1009" y="1383"/>
                  <a:pt x="1001" y="1383"/>
                </a:cubicBezTo>
                <a:close/>
                <a:moveTo>
                  <a:pt x="1001" y="1416"/>
                </a:moveTo>
                <a:cubicBezTo>
                  <a:pt x="992" y="1416"/>
                  <a:pt x="986" y="1422"/>
                  <a:pt x="986" y="1430"/>
                </a:cubicBezTo>
                <a:cubicBezTo>
                  <a:pt x="986" y="1439"/>
                  <a:pt x="992" y="1445"/>
                  <a:pt x="1001" y="1445"/>
                </a:cubicBezTo>
                <a:cubicBezTo>
                  <a:pt x="1009" y="1445"/>
                  <a:pt x="1015" y="1439"/>
                  <a:pt x="1015" y="1430"/>
                </a:cubicBezTo>
                <a:cubicBezTo>
                  <a:pt x="1015" y="1422"/>
                  <a:pt x="1009" y="1416"/>
                  <a:pt x="1001" y="1416"/>
                </a:cubicBezTo>
                <a:close/>
                <a:moveTo>
                  <a:pt x="1034" y="0"/>
                </a:moveTo>
                <a:cubicBezTo>
                  <a:pt x="1025" y="0"/>
                  <a:pt x="1019" y="7"/>
                  <a:pt x="1019" y="15"/>
                </a:cubicBezTo>
                <a:cubicBezTo>
                  <a:pt x="1019" y="23"/>
                  <a:pt x="1025" y="30"/>
                  <a:pt x="1034" y="30"/>
                </a:cubicBezTo>
                <a:cubicBezTo>
                  <a:pt x="1042" y="30"/>
                  <a:pt x="1048" y="23"/>
                  <a:pt x="1048" y="15"/>
                </a:cubicBezTo>
                <a:cubicBezTo>
                  <a:pt x="1048" y="7"/>
                  <a:pt x="1042" y="0"/>
                  <a:pt x="1034" y="0"/>
                </a:cubicBezTo>
                <a:close/>
                <a:moveTo>
                  <a:pt x="1034" y="33"/>
                </a:moveTo>
                <a:cubicBezTo>
                  <a:pt x="1025" y="33"/>
                  <a:pt x="1019" y="40"/>
                  <a:pt x="1019" y="48"/>
                </a:cubicBezTo>
                <a:cubicBezTo>
                  <a:pt x="1019" y="56"/>
                  <a:pt x="1025" y="63"/>
                  <a:pt x="1034" y="63"/>
                </a:cubicBezTo>
                <a:cubicBezTo>
                  <a:pt x="1042" y="63"/>
                  <a:pt x="1048" y="56"/>
                  <a:pt x="1048" y="48"/>
                </a:cubicBezTo>
                <a:cubicBezTo>
                  <a:pt x="1048" y="40"/>
                  <a:pt x="1042" y="33"/>
                  <a:pt x="1034" y="33"/>
                </a:cubicBezTo>
                <a:close/>
                <a:moveTo>
                  <a:pt x="1034" y="66"/>
                </a:moveTo>
                <a:cubicBezTo>
                  <a:pt x="1025" y="66"/>
                  <a:pt x="1019" y="72"/>
                  <a:pt x="1019" y="81"/>
                </a:cubicBezTo>
                <a:cubicBezTo>
                  <a:pt x="1019" y="89"/>
                  <a:pt x="1025" y="95"/>
                  <a:pt x="1034" y="95"/>
                </a:cubicBezTo>
                <a:cubicBezTo>
                  <a:pt x="1042" y="95"/>
                  <a:pt x="1048" y="89"/>
                  <a:pt x="1048" y="81"/>
                </a:cubicBezTo>
                <a:cubicBezTo>
                  <a:pt x="1048" y="72"/>
                  <a:pt x="1042" y="66"/>
                  <a:pt x="1034" y="66"/>
                </a:cubicBezTo>
                <a:close/>
                <a:moveTo>
                  <a:pt x="1034" y="99"/>
                </a:moveTo>
                <a:cubicBezTo>
                  <a:pt x="1025" y="99"/>
                  <a:pt x="1019" y="105"/>
                  <a:pt x="1019" y="114"/>
                </a:cubicBezTo>
                <a:cubicBezTo>
                  <a:pt x="1019" y="122"/>
                  <a:pt x="1025" y="128"/>
                  <a:pt x="1034" y="128"/>
                </a:cubicBezTo>
                <a:cubicBezTo>
                  <a:pt x="1042" y="128"/>
                  <a:pt x="1048" y="122"/>
                  <a:pt x="1048" y="114"/>
                </a:cubicBezTo>
                <a:cubicBezTo>
                  <a:pt x="1048" y="105"/>
                  <a:pt x="1042" y="99"/>
                  <a:pt x="1034" y="99"/>
                </a:cubicBezTo>
                <a:close/>
                <a:moveTo>
                  <a:pt x="1034" y="132"/>
                </a:moveTo>
                <a:cubicBezTo>
                  <a:pt x="1025" y="132"/>
                  <a:pt x="1019" y="138"/>
                  <a:pt x="1019" y="147"/>
                </a:cubicBezTo>
                <a:cubicBezTo>
                  <a:pt x="1019" y="155"/>
                  <a:pt x="1025" y="161"/>
                  <a:pt x="1034" y="161"/>
                </a:cubicBezTo>
                <a:cubicBezTo>
                  <a:pt x="1042" y="161"/>
                  <a:pt x="1048" y="155"/>
                  <a:pt x="1048" y="147"/>
                </a:cubicBezTo>
                <a:cubicBezTo>
                  <a:pt x="1048" y="138"/>
                  <a:pt x="1042" y="132"/>
                  <a:pt x="1034" y="132"/>
                </a:cubicBezTo>
                <a:close/>
                <a:moveTo>
                  <a:pt x="1034" y="165"/>
                </a:moveTo>
                <a:cubicBezTo>
                  <a:pt x="1025" y="165"/>
                  <a:pt x="1019" y="171"/>
                  <a:pt x="1019" y="179"/>
                </a:cubicBezTo>
                <a:cubicBezTo>
                  <a:pt x="1019" y="188"/>
                  <a:pt x="1025" y="194"/>
                  <a:pt x="1034" y="194"/>
                </a:cubicBezTo>
                <a:cubicBezTo>
                  <a:pt x="1042" y="194"/>
                  <a:pt x="1048" y="188"/>
                  <a:pt x="1048" y="179"/>
                </a:cubicBezTo>
                <a:cubicBezTo>
                  <a:pt x="1048" y="171"/>
                  <a:pt x="1042" y="165"/>
                  <a:pt x="1034" y="165"/>
                </a:cubicBezTo>
                <a:close/>
                <a:moveTo>
                  <a:pt x="1034" y="198"/>
                </a:moveTo>
                <a:cubicBezTo>
                  <a:pt x="1025" y="198"/>
                  <a:pt x="1019" y="204"/>
                  <a:pt x="1019" y="212"/>
                </a:cubicBezTo>
                <a:cubicBezTo>
                  <a:pt x="1019" y="221"/>
                  <a:pt x="1025" y="227"/>
                  <a:pt x="1034" y="227"/>
                </a:cubicBezTo>
                <a:cubicBezTo>
                  <a:pt x="1042" y="227"/>
                  <a:pt x="1048" y="221"/>
                  <a:pt x="1048" y="212"/>
                </a:cubicBezTo>
                <a:cubicBezTo>
                  <a:pt x="1048" y="204"/>
                  <a:pt x="1042" y="198"/>
                  <a:pt x="1034" y="198"/>
                </a:cubicBezTo>
                <a:close/>
                <a:moveTo>
                  <a:pt x="1034" y="230"/>
                </a:moveTo>
                <a:cubicBezTo>
                  <a:pt x="1025" y="230"/>
                  <a:pt x="1019" y="237"/>
                  <a:pt x="1019" y="245"/>
                </a:cubicBezTo>
                <a:cubicBezTo>
                  <a:pt x="1019" y="253"/>
                  <a:pt x="1025" y="260"/>
                  <a:pt x="1034" y="260"/>
                </a:cubicBezTo>
                <a:cubicBezTo>
                  <a:pt x="1042" y="260"/>
                  <a:pt x="1048" y="253"/>
                  <a:pt x="1048" y="245"/>
                </a:cubicBezTo>
                <a:cubicBezTo>
                  <a:pt x="1048" y="237"/>
                  <a:pt x="1042" y="230"/>
                  <a:pt x="1034" y="230"/>
                </a:cubicBezTo>
                <a:close/>
                <a:moveTo>
                  <a:pt x="1034" y="263"/>
                </a:moveTo>
                <a:cubicBezTo>
                  <a:pt x="1025" y="263"/>
                  <a:pt x="1019" y="270"/>
                  <a:pt x="1019" y="278"/>
                </a:cubicBezTo>
                <a:cubicBezTo>
                  <a:pt x="1019" y="286"/>
                  <a:pt x="1025" y="293"/>
                  <a:pt x="1034" y="293"/>
                </a:cubicBezTo>
                <a:cubicBezTo>
                  <a:pt x="1042" y="293"/>
                  <a:pt x="1048" y="286"/>
                  <a:pt x="1048" y="278"/>
                </a:cubicBezTo>
                <a:cubicBezTo>
                  <a:pt x="1048" y="270"/>
                  <a:pt x="1042" y="263"/>
                  <a:pt x="1034" y="263"/>
                </a:cubicBezTo>
                <a:close/>
                <a:moveTo>
                  <a:pt x="1034" y="296"/>
                </a:moveTo>
                <a:cubicBezTo>
                  <a:pt x="1025" y="296"/>
                  <a:pt x="1019" y="303"/>
                  <a:pt x="1019" y="311"/>
                </a:cubicBezTo>
                <a:cubicBezTo>
                  <a:pt x="1019" y="319"/>
                  <a:pt x="1025" y="326"/>
                  <a:pt x="1034" y="326"/>
                </a:cubicBezTo>
                <a:cubicBezTo>
                  <a:pt x="1042" y="326"/>
                  <a:pt x="1048" y="319"/>
                  <a:pt x="1048" y="311"/>
                </a:cubicBezTo>
                <a:cubicBezTo>
                  <a:pt x="1048" y="303"/>
                  <a:pt x="1042" y="296"/>
                  <a:pt x="1034" y="296"/>
                </a:cubicBezTo>
                <a:close/>
                <a:moveTo>
                  <a:pt x="1034" y="329"/>
                </a:moveTo>
                <a:cubicBezTo>
                  <a:pt x="1025" y="329"/>
                  <a:pt x="1019" y="336"/>
                  <a:pt x="1019" y="344"/>
                </a:cubicBezTo>
                <a:cubicBezTo>
                  <a:pt x="1019" y="352"/>
                  <a:pt x="1025" y="359"/>
                  <a:pt x="1034" y="359"/>
                </a:cubicBezTo>
                <a:cubicBezTo>
                  <a:pt x="1042" y="359"/>
                  <a:pt x="1048" y="352"/>
                  <a:pt x="1048" y="344"/>
                </a:cubicBezTo>
                <a:cubicBezTo>
                  <a:pt x="1048" y="336"/>
                  <a:pt x="1042" y="329"/>
                  <a:pt x="1034" y="329"/>
                </a:cubicBezTo>
                <a:close/>
                <a:moveTo>
                  <a:pt x="1034" y="362"/>
                </a:moveTo>
                <a:cubicBezTo>
                  <a:pt x="1025" y="362"/>
                  <a:pt x="1019" y="369"/>
                  <a:pt x="1019" y="377"/>
                </a:cubicBezTo>
                <a:cubicBezTo>
                  <a:pt x="1019" y="385"/>
                  <a:pt x="1025" y="392"/>
                  <a:pt x="1034" y="392"/>
                </a:cubicBezTo>
                <a:cubicBezTo>
                  <a:pt x="1042" y="392"/>
                  <a:pt x="1048" y="385"/>
                  <a:pt x="1048" y="377"/>
                </a:cubicBezTo>
                <a:cubicBezTo>
                  <a:pt x="1048" y="369"/>
                  <a:pt x="1042" y="362"/>
                  <a:pt x="1034" y="362"/>
                </a:cubicBezTo>
                <a:close/>
                <a:moveTo>
                  <a:pt x="1034" y="395"/>
                </a:moveTo>
                <a:cubicBezTo>
                  <a:pt x="1025" y="395"/>
                  <a:pt x="1019" y="402"/>
                  <a:pt x="1019" y="410"/>
                </a:cubicBezTo>
                <a:cubicBezTo>
                  <a:pt x="1019" y="418"/>
                  <a:pt x="1025" y="425"/>
                  <a:pt x="1034" y="425"/>
                </a:cubicBezTo>
                <a:cubicBezTo>
                  <a:pt x="1042" y="425"/>
                  <a:pt x="1048" y="418"/>
                  <a:pt x="1048" y="410"/>
                </a:cubicBezTo>
                <a:cubicBezTo>
                  <a:pt x="1048" y="402"/>
                  <a:pt x="1042" y="395"/>
                  <a:pt x="1034" y="395"/>
                </a:cubicBezTo>
                <a:close/>
                <a:moveTo>
                  <a:pt x="1034" y="428"/>
                </a:moveTo>
                <a:cubicBezTo>
                  <a:pt x="1025" y="428"/>
                  <a:pt x="1019" y="435"/>
                  <a:pt x="1019" y="443"/>
                </a:cubicBezTo>
                <a:cubicBezTo>
                  <a:pt x="1019" y="451"/>
                  <a:pt x="1025" y="458"/>
                  <a:pt x="1034" y="458"/>
                </a:cubicBezTo>
                <a:cubicBezTo>
                  <a:pt x="1042" y="458"/>
                  <a:pt x="1048" y="451"/>
                  <a:pt x="1048" y="443"/>
                </a:cubicBezTo>
                <a:cubicBezTo>
                  <a:pt x="1048" y="435"/>
                  <a:pt x="1042" y="428"/>
                  <a:pt x="1034" y="428"/>
                </a:cubicBezTo>
                <a:close/>
                <a:moveTo>
                  <a:pt x="1034" y="461"/>
                </a:moveTo>
                <a:cubicBezTo>
                  <a:pt x="1025" y="461"/>
                  <a:pt x="1019" y="468"/>
                  <a:pt x="1019" y="476"/>
                </a:cubicBezTo>
                <a:cubicBezTo>
                  <a:pt x="1019" y="484"/>
                  <a:pt x="1025" y="491"/>
                  <a:pt x="1034" y="491"/>
                </a:cubicBezTo>
                <a:cubicBezTo>
                  <a:pt x="1042" y="491"/>
                  <a:pt x="1048" y="484"/>
                  <a:pt x="1048" y="476"/>
                </a:cubicBezTo>
                <a:cubicBezTo>
                  <a:pt x="1048" y="468"/>
                  <a:pt x="1042" y="461"/>
                  <a:pt x="1034" y="461"/>
                </a:cubicBezTo>
                <a:close/>
                <a:moveTo>
                  <a:pt x="1034" y="494"/>
                </a:moveTo>
                <a:cubicBezTo>
                  <a:pt x="1025" y="494"/>
                  <a:pt x="1019" y="500"/>
                  <a:pt x="1019" y="509"/>
                </a:cubicBezTo>
                <a:cubicBezTo>
                  <a:pt x="1019" y="517"/>
                  <a:pt x="1025" y="523"/>
                  <a:pt x="1034" y="523"/>
                </a:cubicBezTo>
                <a:cubicBezTo>
                  <a:pt x="1042" y="523"/>
                  <a:pt x="1048" y="517"/>
                  <a:pt x="1048" y="509"/>
                </a:cubicBezTo>
                <a:cubicBezTo>
                  <a:pt x="1048" y="500"/>
                  <a:pt x="1042" y="494"/>
                  <a:pt x="1034" y="494"/>
                </a:cubicBezTo>
                <a:close/>
                <a:moveTo>
                  <a:pt x="1034" y="527"/>
                </a:moveTo>
                <a:cubicBezTo>
                  <a:pt x="1025" y="527"/>
                  <a:pt x="1019" y="533"/>
                  <a:pt x="1019" y="542"/>
                </a:cubicBezTo>
                <a:cubicBezTo>
                  <a:pt x="1019" y="550"/>
                  <a:pt x="1025" y="556"/>
                  <a:pt x="1034" y="556"/>
                </a:cubicBezTo>
                <a:cubicBezTo>
                  <a:pt x="1042" y="556"/>
                  <a:pt x="1048" y="550"/>
                  <a:pt x="1048" y="542"/>
                </a:cubicBezTo>
                <a:cubicBezTo>
                  <a:pt x="1048" y="533"/>
                  <a:pt x="1042" y="527"/>
                  <a:pt x="1034" y="527"/>
                </a:cubicBezTo>
                <a:close/>
                <a:moveTo>
                  <a:pt x="1034" y="560"/>
                </a:moveTo>
                <a:cubicBezTo>
                  <a:pt x="1025" y="560"/>
                  <a:pt x="1019" y="566"/>
                  <a:pt x="1019" y="574"/>
                </a:cubicBezTo>
                <a:cubicBezTo>
                  <a:pt x="1019" y="583"/>
                  <a:pt x="1025" y="589"/>
                  <a:pt x="1034" y="589"/>
                </a:cubicBezTo>
                <a:cubicBezTo>
                  <a:pt x="1042" y="589"/>
                  <a:pt x="1048" y="583"/>
                  <a:pt x="1048" y="574"/>
                </a:cubicBezTo>
                <a:cubicBezTo>
                  <a:pt x="1048" y="566"/>
                  <a:pt x="1042" y="560"/>
                  <a:pt x="1034" y="560"/>
                </a:cubicBezTo>
                <a:close/>
                <a:moveTo>
                  <a:pt x="1034" y="593"/>
                </a:moveTo>
                <a:cubicBezTo>
                  <a:pt x="1025" y="593"/>
                  <a:pt x="1019" y="599"/>
                  <a:pt x="1019" y="607"/>
                </a:cubicBezTo>
                <a:cubicBezTo>
                  <a:pt x="1019" y="616"/>
                  <a:pt x="1025" y="622"/>
                  <a:pt x="1034" y="622"/>
                </a:cubicBezTo>
                <a:cubicBezTo>
                  <a:pt x="1042" y="622"/>
                  <a:pt x="1048" y="616"/>
                  <a:pt x="1048" y="607"/>
                </a:cubicBezTo>
                <a:cubicBezTo>
                  <a:pt x="1048" y="599"/>
                  <a:pt x="1042" y="593"/>
                  <a:pt x="1034" y="593"/>
                </a:cubicBezTo>
                <a:close/>
                <a:moveTo>
                  <a:pt x="1034" y="625"/>
                </a:moveTo>
                <a:cubicBezTo>
                  <a:pt x="1025" y="625"/>
                  <a:pt x="1019" y="632"/>
                  <a:pt x="1019" y="640"/>
                </a:cubicBezTo>
                <a:cubicBezTo>
                  <a:pt x="1019" y="648"/>
                  <a:pt x="1025" y="655"/>
                  <a:pt x="1034" y="655"/>
                </a:cubicBezTo>
                <a:cubicBezTo>
                  <a:pt x="1042" y="655"/>
                  <a:pt x="1048" y="648"/>
                  <a:pt x="1048" y="640"/>
                </a:cubicBezTo>
                <a:cubicBezTo>
                  <a:pt x="1048" y="632"/>
                  <a:pt x="1042" y="625"/>
                  <a:pt x="1034" y="625"/>
                </a:cubicBezTo>
                <a:close/>
                <a:moveTo>
                  <a:pt x="1034" y="658"/>
                </a:moveTo>
                <a:cubicBezTo>
                  <a:pt x="1025" y="658"/>
                  <a:pt x="1019" y="665"/>
                  <a:pt x="1019" y="673"/>
                </a:cubicBezTo>
                <a:cubicBezTo>
                  <a:pt x="1019" y="681"/>
                  <a:pt x="1025" y="688"/>
                  <a:pt x="1034" y="688"/>
                </a:cubicBezTo>
                <a:cubicBezTo>
                  <a:pt x="1042" y="688"/>
                  <a:pt x="1048" y="681"/>
                  <a:pt x="1048" y="673"/>
                </a:cubicBezTo>
                <a:cubicBezTo>
                  <a:pt x="1048" y="665"/>
                  <a:pt x="1042" y="658"/>
                  <a:pt x="1034" y="658"/>
                </a:cubicBezTo>
                <a:close/>
                <a:moveTo>
                  <a:pt x="1034" y="691"/>
                </a:moveTo>
                <a:cubicBezTo>
                  <a:pt x="1025" y="691"/>
                  <a:pt x="1019" y="698"/>
                  <a:pt x="1019" y="706"/>
                </a:cubicBezTo>
                <a:cubicBezTo>
                  <a:pt x="1019" y="714"/>
                  <a:pt x="1025" y="721"/>
                  <a:pt x="1034" y="721"/>
                </a:cubicBezTo>
                <a:cubicBezTo>
                  <a:pt x="1042" y="721"/>
                  <a:pt x="1048" y="714"/>
                  <a:pt x="1048" y="706"/>
                </a:cubicBezTo>
                <a:cubicBezTo>
                  <a:pt x="1048" y="698"/>
                  <a:pt x="1042" y="691"/>
                  <a:pt x="1034" y="691"/>
                </a:cubicBezTo>
                <a:close/>
                <a:moveTo>
                  <a:pt x="1034" y="724"/>
                </a:moveTo>
                <a:cubicBezTo>
                  <a:pt x="1025" y="724"/>
                  <a:pt x="1019" y="731"/>
                  <a:pt x="1019" y="739"/>
                </a:cubicBezTo>
                <a:cubicBezTo>
                  <a:pt x="1019" y="747"/>
                  <a:pt x="1025" y="754"/>
                  <a:pt x="1034" y="754"/>
                </a:cubicBezTo>
                <a:cubicBezTo>
                  <a:pt x="1042" y="754"/>
                  <a:pt x="1048" y="747"/>
                  <a:pt x="1048" y="739"/>
                </a:cubicBezTo>
                <a:cubicBezTo>
                  <a:pt x="1048" y="731"/>
                  <a:pt x="1042" y="724"/>
                  <a:pt x="1034" y="724"/>
                </a:cubicBezTo>
                <a:close/>
                <a:moveTo>
                  <a:pt x="1034" y="757"/>
                </a:moveTo>
                <a:cubicBezTo>
                  <a:pt x="1025" y="757"/>
                  <a:pt x="1019" y="764"/>
                  <a:pt x="1019" y="772"/>
                </a:cubicBezTo>
                <a:cubicBezTo>
                  <a:pt x="1019" y="780"/>
                  <a:pt x="1025" y="787"/>
                  <a:pt x="1034" y="787"/>
                </a:cubicBezTo>
                <a:cubicBezTo>
                  <a:pt x="1042" y="787"/>
                  <a:pt x="1048" y="780"/>
                  <a:pt x="1048" y="772"/>
                </a:cubicBezTo>
                <a:cubicBezTo>
                  <a:pt x="1048" y="764"/>
                  <a:pt x="1042" y="757"/>
                  <a:pt x="1034" y="757"/>
                </a:cubicBezTo>
                <a:close/>
                <a:moveTo>
                  <a:pt x="1034" y="790"/>
                </a:moveTo>
                <a:cubicBezTo>
                  <a:pt x="1025" y="790"/>
                  <a:pt x="1019" y="797"/>
                  <a:pt x="1019" y="805"/>
                </a:cubicBezTo>
                <a:cubicBezTo>
                  <a:pt x="1019" y="813"/>
                  <a:pt x="1025" y="820"/>
                  <a:pt x="1034" y="820"/>
                </a:cubicBezTo>
                <a:cubicBezTo>
                  <a:pt x="1042" y="820"/>
                  <a:pt x="1048" y="813"/>
                  <a:pt x="1048" y="805"/>
                </a:cubicBezTo>
                <a:cubicBezTo>
                  <a:pt x="1048" y="797"/>
                  <a:pt x="1042" y="790"/>
                  <a:pt x="1034" y="790"/>
                </a:cubicBezTo>
                <a:close/>
                <a:moveTo>
                  <a:pt x="1034" y="823"/>
                </a:moveTo>
                <a:cubicBezTo>
                  <a:pt x="1025" y="823"/>
                  <a:pt x="1019" y="830"/>
                  <a:pt x="1019" y="838"/>
                </a:cubicBezTo>
                <a:cubicBezTo>
                  <a:pt x="1019" y="846"/>
                  <a:pt x="1025" y="853"/>
                  <a:pt x="1034" y="853"/>
                </a:cubicBezTo>
                <a:cubicBezTo>
                  <a:pt x="1042" y="853"/>
                  <a:pt x="1048" y="846"/>
                  <a:pt x="1048" y="838"/>
                </a:cubicBezTo>
                <a:cubicBezTo>
                  <a:pt x="1048" y="830"/>
                  <a:pt x="1042" y="823"/>
                  <a:pt x="1034" y="823"/>
                </a:cubicBezTo>
                <a:close/>
                <a:moveTo>
                  <a:pt x="1034" y="856"/>
                </a:moveTo>
                <a:cubicBezTo>
                  <a:pt x="1025" y="856"/>
                  <a:pt x="1019" y="863"/>
                  <a:pt x="1019" y="871"/>
                </a:cubicBezTo>
                <a:cubicBezTo>
                  <a:pt x="1019" y="879"/>
                  <a:pt x="1025" y="886"/>
                  <a:pt x="1034" y="886"/>
                </a:cubicBezTo>
                <a:cubicBezTo>
                  <a:pt x="1042" y="886"/>
                  <a:pt x="1048" y="879"/>
                  <a:pt x="1048" y="871"/>
                </a:cubicBezTo>
                <a:cubicBezTo>
                  <a:pt x="1048" y="863"/>
                  <a:pt x="1042" y="856"/>
                  <a:pt x="1034" y="856"/>
                </a:cubicBezTo>
                <a:close/>
                <a:moveTo>
                  <a:pt x="1034" y="889"/>
                </a:moveTo>
                <a:cubicBezTo>
                  <a:pt x="1025" y="889"/>
                  <a:pt x="1019" y="895"/>
                  <a:pt x="1019" y="904"/>
                </a:cubicBezTo>
                <a:cubicBezTo>
                  <a:pt x="1019" y="912"/>
                  <a:pt x="1025" y="918"/>
                  <a:pt x="1034" y="918"/>
                </a:cubicBezTo>
                <a:cubicBezTo>
                  <a:pt x="1042" y="918"/>
                  <a:pt x="1048" y="912"/>
                  <a:pt x="1048" y="904"/>
                </a:cubicBezTo>
                <a:cubicBezTo>
                  <a:pt x="1048" y="895"/>
                  <a:pt x="1042" y="889"/>
                  <a:pt x="1034" y="889"/>
                </a:cubicBezTo>
                <a:close/>
                <a:moveTo>
                  <a:pt x="1034" y="922"/>
                </a:moveTo>
                <a:cubicBezTo>
                  <a:pt x="1025" y="922"/>
                  <a:pt x="1019" y="928"/>
                  <a:pt x="1019" y="937"/>
                </a:cubicBezTo>
                <a:cubicBezTo>
                  <a:pt x="1019" y="945"/>
                  <a:pt x="1025" y="951"/>
                  <a:pt x="1034" y="951"/>
                </a:cubicBezTo>
                <a:cubicBezTo>
                  <a:pt x="1042" y="951"/>
                  <a:pt x="1048" y="945"/>
                  <a:pt x="1048" y="937"/>
                </a:cubicBezTo>
                <a:cubicBezTo>
                  <a:pt x="1048" y="928"/>
                  <a:pt x="1042" y="922"/>
                  <a:pt x="1034" y="922"/>
                </a:cubicBezTo>
                <a:close/>
                <a:moveTo>
                  <a:pt x="1034" y="955"/>
                </a:moveTo>
                <a:cubicBezTo>
                  <a:pt x="1025" y="955"/>
                  <a:pt x="1019" y="961"/>
                  <a:pt x="1019" y="970"/>
                </a:cubicBezTo>
                <a:cubicBezTo>
                  <a:pt x="1019" y="978"/>
                  <a:pt x="1025" y="984"/>
                  <a:pt x="1034" y="984"/>
                </a:cubicBezTo>
                <a:cubicBezTo>
                  <a:pt x="1042" y="984"/>
                  <a:pt x="1048" y="978"/>
                  <a:pt x="1048" y="970"/>
                </a:cubicBezTo>
                <a:cubicBezTo>
                  <a:pt x="1048" y="961"/>
                  <a:pt x="1042" y="955"/>
                  <a:pt x="1034" y="955"/>
                </a:cubicBezTo>
                <a:close/>
                <a:moveTo>
                  <a:pt x="1034" y="988"/>
                </a:moveTo>
                <a:cubicBezTo>
                  <a:pt x="1025" y="988"/>
                  <a:pt x="1019" y="994"/>
                  <a:pt x="1019" y="1002"/>
                </a:cubicBezTo>
                <a:cubicBezTo>
                  <a:pt x="1019" y="1011"/>
                  <a:pt x="1025" y="1017"/>
                  <a:pt x="1034" y="1017"/>
                </a:cubicBezTo>
                <a:cubicBezTo>
                  <a:pt x="1042" y="1017"/>
                  <a:pt x="1048" y="1011"/>
                  <a:pt x="1048" y="1002"/>
                </a:cubicBezTo>
                <a:cubicBezTo>
                  <a:pt x="1048" y="994"/>
                  <a:pt x="1042" y="988"/>
                  <a:pt x="1034" y="988"/>
                </a:cubicBezTo>
                <a:close/>
                <a:moveTo>
                  <a:pt x="1034" y="1021"/>
                </a:moveTo>
                <a:cubicBezTo>
                  <a:pt x="1025" y="1021"/>
                  <a:pt x="1019" y="1027"/>
                  <a:pt x="1019" y="1035"/>
                </a:cubicBezTo>
                <a:cubicBezTo>
                  <a:pt x="1019" y="1044"/>
                  <a:pt x="1025" y="1050"/>
                  <a:pt x="1034" y="1050"/>
                </a:cubicBezTo>
                <a:cubicBezTo>
                  <a:pt x="1042" y="1050"/>
                  <a:pt x="1048" y="1044"/>
                  <a:pt x="1048" y="1035"/>
                </a:cubicBezTo>
                <a:cubicBezTo>
                  <a:pt x="1048" y="1027"/>
                  <a:pt x="1042" y="1021"/>
                  <a:pt x="1034" y="1021"/>
                </a:cubicBezTo>
                <a:close/>
                <a:moveTo>
                  <a:pt x="1034" y="1053"/>
                </a:moveTo>
                <a:cubicBezTo>
                  <a:pt x="1025" y="1053"/>
                  <a:pt x="1019" y="1060"/>
                  <a:pt x="1019" y="1068"/>
                </a:cubicBezTo>
                <a:cubicBezTo>
                  <a:pt x="1019" y="1076"/>
                  <a:pt x="1025" y="1083"/>
                  <a:pt x="1034" y="1083"/>
                </a:cubicBezTo>
                <a:cubicBezTo>
                  <a:pt x="1042" y="1083"/>
                  <a:pt x="1048" y="1076"/>
                  <a:pt x="1048" y="1068"/>
                </a:cubicBezTo>
                <a:cubicBezTo>
                  <a:pt x="1048" y="1060"/>
                  <a:pt x="1042" y="1053"/>
                  <a:pt x="1034" y="1053"/>
                </a:cubicBezTo>
                <a:close/>
                <a:moveTo>
                  <a:pt x="1034" y="1086"/>
                </a:moveTo>
                <a:cubicBezTo>
                  <a:pt x="1025" y="1086"/>
                  <a:pt x="1019" y="1093"/>
                  <a:pt x="1019" y="1101"/>
                </a:cubicBezTo>
                <a:cubicBezTo>
                  <a:pt x="1019" y="1109"/>
                  <a:pt x="1025" y="1116"/>
                  <a:pt x="1034" y="1116"/>
                </a:cubicBezTo>
                <a:cubicBezTo>
                  <a:pt x="1042" y="1116"/>
                  <a:pt x="1048" y="1109"/>
                  <a:pt x="1048" y="1101"/>
                </a:cubicBezTo>
                <a:cubicBezTo>
                  <a:pt x="1048" y="1093"/>
                  <a:pt x="1042" y="1086"/>
                  <a:pt x="1034" y="1086"/>
                </a:cubicBezTo>
                <a:close/>
                <a:moveTo>
                  <a:pt x="1034" y="1119"/>
                </a:moveTo>
                <a:cubicBezTo>
                  <a:pt x="1025" y="1119"/>
                  <a:pt x="1019" y="1126"/>
                  <a:pt x="1019" y="1134"/>
                </a:cubicBezTo>
                <a:cubicBezTo>
                  <a:pt x="1019" y="1142"/>
                  <a:pt x="1025" y="1149"/>
                  <a:pt x="1034" y="1149"/>
                </a:cubicBezTo>
                <a:cubicBezTo>
                  <a:pt x="1042" y="1149"/>
                  <a:pt x="1048" y="1142"/>
                  <a:pt x="1048" y="1134"/>
                </a:cubicBezTo>
                <a:cubicBezTo>
                  <a:pt x="1048" y="1126"/>
                  <a:pt x="1042" y="1119"/>
                  <a:pt x="1034" y="1119"/>
                </a:cubicBezTo>
                <a:close/>
                <a:moveTo>
                  <a:pt x="1034" y="1152"/>
                </a:moveTo>
                <a:cubicBezTo>
                  <a:pt x="1025" y="1152"/>
                  <a:pt x="1019" y="1159"/>
                  <a:pt x="1019" y="1167"/>
                </a:cubicBezTo>
                <a:cubicBezTo>
                  <a:pt x="1019" y="1175"/>
                  <a:pt x="1025" y="1182"/>
                  <a:pt x="1034" y="1182"/>
                </a:cubicBezTo>
                <a:cubicBezTo>
                  <a:pt x="1042" y="1182"/>
                  <a:pt x="1048" y="1175"/>
                  <a:pt x="1048" y="1167"/>
                </a:cubicBezTo>
                <a:cubicBezTo>
                  <a:pt x="1048" y="1159"/>
                  <a:pt x="1042" y="1152"/>
                  <a:pt x="1034" y="1152"/>
                </a:cubicBezTo>
                <a:close/>
                <a:moveTo>
                  <a:pt x="1034" y="1185"/>
                </a:moveTo>
                <a:cubicBezTo>
                  <a:pt x="1025" y="1185"/>
                  <a:pt x="1019" y="1192"/>
                  <a:pt x="1019" y="1200"/>
                </a:cubicBezTo>
                <a:cubicBezTo>
                  <a:pt x="1019" y="1208"/>
                  <a:pt x="1025" y="1215"/>
                  <a:pt x="1034" y="1215"/>
                </a:cubicBezTo>
                <a:cubicBezTo>
                  <a:pt x="1042" y="1215"/>
                  <a:pt x="1048" y="1208"/>
                  <a:pt x="1048" y="1200"/>
                </a:cubicBezTo>
                <a:cubicBezTo>
                  <a:pt x="1048" y="1192"/>
                  <a:pt x="1042" y="1185"/>
                  <a:pt x="1034" y="1185"/>
                </a:cubicBezTo>
                <a:close/>
                <a:moveTo>
                  <a:pt x="1034" y="1218"/>
                </a:moveTo>
                <a:cubicBezTo>
                  <a:pt x="1025" y="1218"/>
                  <a:pt x="1019" y="1225"/>
                  <a:pt x="1019" y="1233"/>
                </a:cubicBezTo>
                <a:cubicBezTo>
                  <a:pt x="1019" y="1241"/>
                  <a:pt x="1025" y="1248"/>
                  <a:pt x="1034" y="1248"/>
                </a:cubicBezTo>
                <a:cubicBezTo>
                  <a:pt x="1042" y="1248"/>
                  <a:pt x="1048" y="1241"/>
                  <a:pt x="1048" y="1233"/>
                </a:cubicBezTo>
                <a:cubicBezTo>
                  <a:pt x="1048" y="1225"/>
                  <a:pt x="1042" y="1218"/>
                  <a:pt x="1034" y="1218"/>
                </a:cubicBezTo>
                <a:close/>
                <a:moveTo>
                  <a:pt x="1034" y="1251"/>
                </a:moveTo>
                <a:cubicBezTo>
                  <a:pt x="1025" y="1251"/>
                  <a:pt x="1019" y="1258"/>
                  <a:pt x="1019" y="1266"/>
                </a:cubicBezTo>
                <a:cubicBezTo>
                  <a:pt x="1019" y="1274"/>
                  <a:pt x="1025" y="1281"/>
                  <a:pt x="1034" y="1281"/>
                </a:cubicBezTo>
                <a:cubicBezTo>
                  <a:pt x="1042" y="1281"/>
                  <a:pt x="1048" y="1274"/>
                  <a:pt x="1048" y="1266"/>
                </a:cubicBezTo>
                <a:cubicBezTo>
                  <a:pt x="1048" y="1258"/>
                  <a:pt x="1042" y="1251"/>
                  <a:pt x="1034" y="1251"/>
                </a:cubicBezTo>
                <a:close/>
                <a:moveTo>
                  <a:pt x="1034" y="1284"/>
                </a:moveTo>
                <a:cubicBezTo>
                  <a:pt x="1025" y="1284"/>
                  <a:pt x="1019" y="1291"/>
                  <a:pt x="1019" y="1299"/>
                </a:cubicBezTo>
                <a:cubicBezTo>
                  <a:pt x="1019" y="1307"/>
                  <a:pt x="1025" y="1314"/>
                  <a:pt x="1034" y="1314"/>
                </a:cubicBezTo>
                <a:cubicBezTo>
                  <a:pt x="1042" y="1314"/>
                  <a:pt x="1048" y="1307"/>
                  <a:pt x="1048" y="1299"/>
                </a:cubicBezTo>
                <a:cubicBezTo>
                  <a:pt x="1048" y="1291"/>
                  <a:pt x="1042" y="1284"/>
                  <a:pt x="1034" y="1284"/>
                </a:cubicBezTo>
                <a:close/>
                <a:moveTo>
                  <a:pt x="1034" y="1317"/>
                </a:moveTo>
                <a:cubicBezTo>
                  <a:pt x="1025" y="1317"/>
                  <a:pt x="1019" y="1323"/>
                  <a:pt x="1019" y="1332"/>
                </a:cubicBezTo>
                <a:cubicBezTo>
                  <a:pt x="1019" y="1340"/>
                  <a:pt x="1025" y="1346"/>
                  <a:pt x="1034" y="1346"/>
                </a:cubicBezTo>
                <a:cubicBezTo>
                  <a:pt x="1042" y="1346"/>
                  <a:pt x="1048" y="1340"/>
                  <a:pt x="1048" y="1332"/>
                </a:cubicBezTo>
                <a:cubicBezTo>
                  <a:pt x="1048" y="1323"/>
                  <a:pt x="1042" y="1317"/>
                  <a:pt x="1034" y="1317"/>
                </a:cubicBezTo>
                <a:close/>
                <a:moveTo>
                  <a:pt x="1034" y="1350"/>
                </a:moveTo>
                <a:cubicBezTo>
                  <a:pt x="1025" y="1350"/>
                  <a:pt x="1019" y="1356"/>
                  <a:pt x="1019" y="1365"/>
                </a:cubicBezTo>
                <a:cubicBezTo>
                  <a:pt x="1019" y="1373"/>
                  <a:pt x="1025" y="1379"/>
                  <a:pt x="1034" y="1379"/>
                </a:cubicBezTo>
                <a:cubicBezTo>
                  <a:pt x="1042" y="1379"/>
                  <a:pt x="1048" y="1373"/>
                  <a:pt x="1048" y="1365"/>
                </a:cubicBezTo>
                <a:cubicBezTo>
                  <a:pt x="1048" y="1356"/>
                  <a:pt x="1042" y="1350"/>
                  <a:pt x="1034" y="1350"/>
                </a:cubicBezTo>
                <a:close/>
                <a:moveTo>
                  <a:pt x="1034" y="1383"/>
                </a:moveTo>
                <a:cubicBezTo>
                  <a:pt x="1025" y="1383"/>
                  <a:pt x="1019" y="1389"/>
                  <a:pt x="1019" y="1397"/>
                </a:cubicBezTo>
                <a:cubicBezTo>
                  <a:pt x="1019" y="1406"/>
                  <a:pt x="1025" y="1412"/>
                  <a:pt x="1034" y="1412"/>
                </a:cubicBezTo>
                <a:cubicBezTo>
                  <a:pt x="1042" y="1412"/>
                  <a:pt x="1048" y="1406"/>
                  <a:pt x="1048" y="1397"/>
                </a:cubicBezTo>
                <a:cubicBezTo>
                  <a:pt x="1048" y="1389"/>
                  <a:pt x="1042" y="1383"/>
                  <a:pt x="1034" y="1383"/>
                </a:cubicBezTo>
                <a:close/>
                <a:moveTo>
                  <a:pt x="1034" y="1416"/>
                </a:moveTo>
                <a:cubicBezTo>
                  <a:pt x="1025" y="1416"/>
                  <a:pt x="1019" y="1422"/>
                  <a:pt x="1019" y="1430"/>
                </a:cubicBezTo>
                <a:cubicBezTo>
                  <a:pt x="1019" y="1439"/>
                  <a:pt x="1025" y="1445"/>
                  <a:pt x="1034" y="1445"/>
                </a:cubicBezTo>
                <a:cubicBezTo>
                  <a:pt x="1042" y="1445"/>
                  <a:pt x="1048" y="1439"/>
                  <a:pt x="1048" y="1430"/>
                </a:cubicBezTo>
                <a:cubicBezTo>
                  <a:pt x="1048" y="1422"/>
                  <a:pt x="1042" y="1416"/>
                  <a:pt x="1034" y="1416"/>
                </a:cubicBezTo>
                <a:close/>
                <a:moveTo>
                  <a:pt x="1066" y="0"/>
                </a:moveTo>
                <a:cubicBezTo>
                  <a:pt x="1058" y="0"/>
                  <a:pt x="1052" y="7"/>
                  <a:pt x="1052" y="15"/>
                </a:cubicBezTo>
                <a:cubicBezTo>
                  <a:pt x="1052" y="23"/>
                  <a:pt x="1058" y="30"/>
                  <a:pt x="1066" y="30"/>
                </a:cubicBezTo>
                <a:cubicBezTo>
                  <a:pt x="1075" y="30"/>
                  <a:pt x="1081" y="23"/>
                  <a:pt x="1081" y="15"/>
                </a:cubicBezTo>
                <a:cubicBezTo>
                  <a:pt x="1081" y="7"/>
                  <a:pt x="1075" y="0"/>
                  <a:pt x="1066" y="0"/>
                </a:cubicBezTo>
                <a:close/>
                <a:moveTo>
                  <a:pt x="1066" y="33"/>
                </a:moveTo>
                <a:cubicBezTo>
                  <a:pt x="1058" y="33"/>
                  <a:pt x="1052" y="40"/>
                  <a:pt x="1052" y="48"/>
                </a:cubicBezTo>
                <a:cubicBezTo>
                  <a:pt x="1052" y="56"/>
                  <a:pt x="1058" y="63"/>
                  <a:pt x="1066" y="63"/>
                </a:cubicBezTo>
                <a:cubicBezTo>
                  <a:pt x="1075" y="63"/>
                  <a:pt x="1081" y="56"/>
                  <a:pt x="1081" y="48"/>
                </a:cubicBezTo>
                <a:cubicBezTo>
                  <a:pt x="1081" y="40"/>
                  <a:pt x="1075" y="33"/>
                  <a:pt x="1066" y="33"/>
                </a:cubicBezTo>
                <a:close/>
                <a:moveTo>
                  <a:pt x="1066" y="66"/>
                </a:moveTo>
                <a:cubicBezTo>
                  <a:pt x="1058" y="66"/>
                  <a:pt x="1052" y="72"/>
                  <a:pt x="1052" y="81"/>
                </a:cubicBezTo>
                <a:cubicBezTo>
                  <a:pt x="1052" y="89"/>
                  <a:pt x="1058" y="95"/>
                  <a:pt x="1066" y="95"/>
                </a:cubicBezTo>
                <a:cubicBezTo>
                  <a:pt x="1075" y="95"/>
                  <a:pt x="1081" y="89"/>
                  <a:pt x="1081" y="81"/>
                </a:cubicBezTo>
                <a:cubicBezTo>
                  <a:pt x="1081" y="72"/>
                  <a:pt x="1075" y="66"/>
                  <a:pt x="1066" y="66"/>
                </a:cubicBezTo>
                <a:close/>
                <a:moveTo>
                  <a:pt x="1066" y="99"/>
                </a:moveTo>
                <a:cubicBezTo>
                  <a:pt x="1058" y="99"/>
                  <a:pt x="1052" y="105"/>
                  <a:pt x="1052" y="114"/>
                </a:cubicBezTo>
                <a:cubicBezTo>
                  <a:pt x="1052" y="122"/>
                  <a:pt x="1058" y="128"/>
                  <a:pt x="1066" y="128"/>
                </a:cubicBezTo>
                <a:cubicBezTo>
                  <a:pt x="1075" y="128"/>
                  <a:pt x="1081" y="122"/>
                  <a:pt x="1081" y="114"/>
                </a:cubicBezTo>
                <a:cubicBezTo>
                  <a:pt x="1081" y="105"/>
                  <a:pt x="1075" y="99"/>
                  <a:pt x="1066" y="99"/>
                </a:cubicBezTo>
                <a:close/>
                <a:moveTo>
                  <a:pt x="1066" y="132"/>
                </a:moveTo>
                <a:cubicBezTo>
                  <a:pt x="1058" y="132"/>
                  <a:pt x="1052" y="138"/>
                  <a:pt x="1052" y="147"/>
                </a:cubicBezTo>
                <a:cubicBezTo>
                  <a:pt x="1052" y="155"/>
                  <a:pt x="1058" y="161"/>
                  <a:pt x="1066" y="161"/>
                </a:cubicBezTo>
                <a:cubicBezTo>
                  <a:pt x="1075" y="161"/>
                  <a:pt x="1081" y="155"/>
                  <a:pt x="1081" y="147"/>
                </a:cubicBezTo>
                <a:cubicBezTo>
                  <a:pt x="1081" y="138"/>
                  <a:pt x="1075" y="132"/>
                  <a:pt x="1066" y="132"/>
                </a:cubicBezTo>
                <a:close/>
                <a:moveTo>
                  <a:pt x="1066" y="165"/>
                </a:moveTo>
                <a:cubicBezTo>
                  <a:pt x="1058" y="165"/>
                  <a:pt x="1052" y="171"/>
                  <a:pt x="1052" y="179"/>
                </a:cubicBezTo>
                <a:cubicBezTo>
                  <a:pt x="1052" y="188"/>
                  <a:pt x="1058" y="194"/>
                  <a:pt x="1066" y="194"/>
                </a:cubicBezTo>
                <a:cubicBezTo>
                  <a:pt x="1075" y="194"/>
                  <a:pt x="1081" y="188"/>
                  <a:pt x="1081" y="179"/>
                </a:cubicBezTo>
                <a:cubicBezTo>
                  <a:pt x="1081" y="171"/>
                  <a:pt x="1075" y="165"/>
                  <a:pt x="1066" y="165"/>
                </a:cubicBezTo>
                <a:close/>
                <a:moveTo>
                  <a:pt x="1066" y="198"/>
                </a:moveTo>
                <a:cubicBezTo>
                  <a:pt x="1058" y="198"/>
                  <a:pt x="1052" y="204"/>
                  <a:pt x="1052" y="212"/>
                </a:cubicBezTo>
                <a:cubicBezTo>
                  <a:pt x="1052" y="221"/>
                  <a:pt x="1058" y="227"/>
                  <a:pt x="1066" y="227"/>
                </a:cubicBezTo>
                <a:cubicBezTo>
                  <a:pt x="1075" y="227"/>
                  <a:pt x="1081" y="221"/>
                  <a:pt x="1081" y="212"/>
                </a:cubicBezTo>
                <a:cubicBezTo>
                  <a:pt x="1081" y="204"/>
                  <a:pt x="1075" y="198"/>
                  <a:pt x="1066" y="198"/>
                </a:cubicBezTo>
                <a:close/>
                <a:moveTo>
                  <a:pt x="1066" y="230"/>
                </a:moveTo>
                <a:cubicBezTo>
                  <a:pt x="1058" y="230"/>
                  <a:pt x="1052" y="237"/>
                  <a:pt x="1052" y="245"/>
                </a:cubicBezTo>
                <a:cubicBezTo>
                  <a:pt x="1052" y="253"/>
                  <a:pt x="1058" y="260"/>
                  <a:pt x="1066" y="260"/>
                </a:cubicBezTo>
                <a:cubicBezTo>
                  <a:pt x="1075" y="260"/>
                  <a:pt x="1081" y="253"/>
                  <a:pt x="1081" y="245"/>
                </a:cubicBezTo>
                <a:cubicBezTo>
                  <a:pt x="1081" y="237"/>
                  <a:pt x="1075" y="230"/>
                  <a:pt x="1066" y="230"/>
                </a:cubicBezTo>
                <a:close/>
                <a:moveTo>
                  <a:pt x="1066" y="263"/>
                </a:moveTo>
                <a:cubicBezTo>
                  <a:pt x="1058" y="263"/>
                  <a:pt x="1052" y="270"/>
                  <a:pt x="1052" y="278"/>
                </a:cubicBezTo>
                <a:cubicBezTo>
                  <a:pt x="1052" y="286"/>
                  <a:pt x="1058" y="293"/>
                  <a:pt x="1066" y="293"/>
                </a:cubicBezTo>
                <a:cubicBezTo>
                  <a:pt x="1075" y="293"/>
                  <a:pt x="1081" y="286"/>
                  <a:pt x="1081" y="278"/>
                </a:cubicBezTo>
                <a:cubicBezTo>
                  <a:pt x="1081" y="270"/>
                  <a:pt x="1075" y="263"/>
                  <a:pt x="1066" y="263"/>
                </a:cubicBezTo>
                <a:close/>
                <a:moveTo>
                  <a:pt x="1066" y="296"/>
                </a:moveTo>
                <a:cubicBezTo>
                  <a:pt x="1058" y="296"/>
                  <a:pt x="1052" y="303"/>
                  <a:pt x="1052" y="311"/>
                </a:cubicBezTo>
                <a:cubicBezTo>
                  <a:pt x="1052" y="319"/>
                  <a:pt x="1058" y="326"/>
                  <a:pt x="1066" y="326"/>
                </a:cubicBezTo>
                <a:cubicBezTo>
                  <a:pt x="1075" y="326"/>
                  <a:pt x="1081" y="319"/>
                  <a:pt x="1081" y="311"/>
                </a:cubicBezTo>
                <a:cubicBezTo>
                  <a:pt x="1081" y="303"/>
                  <a:pt x="1075" y="296"/>
                  <a:pt x="1066" y="296"/>
                </a:cubicBezTo>
                <a:close/>
                <a:moveTo>
                  <a:pt x="1066" y="329"/>
                </a:moveTo>
                <a:cubicBezTo>
                  <a:pt x="1058" y="329"/>
                  <a:pt x="1052" y="336"/>
                  <a:pt x="1052" y="344"/>
                </a:cubicBezTo>
                <a:cubicBezTo>
                  <a:pt x="1052" y="352"/>
                  <a:pt x="1058" y="359"/>
                  <a:pt x="1066" y="359"/>
                </a:cubicBezTo>
                <a:cubicBezTo>
                  <a:pt x="1075" y="359"/>
                  <a:pt x="1081" y="352"/>
                  <a:pt x="1081" y="344"/>
                </a:cubicBezTo>
                <a:cubicBezTo>
                  <a:pt x="1081" y="336"/>
                  <a:pt x="1075" y="329"/>
                  <a:pt x="1066" y="329"/>
                </a:cubicBezTo>
                <a:close/>
                <a:moveTo>
                  <a:pt x="1066" y="362"/>
                </a:moveTo>
                <a:cubicBezTo>
                  <a:pt x="1058" y="362"/>
                  <a:pt x="1052" y="369"/>
                  <a:pt x="1052" y="377"/>
                </a:cubicBezTo>
                <a:cubicBezTo>
                  <a:pt x="1052" y="385"/>
                  <a:pt x="1058" y="392"/>
                  <a:pt x="1066" y="392"/>
                </a:cubicBezTo>
                <a:cubicBezTo>
                  <a:pt x="1075" y="392"/>
                  <a:pt x="1081" y="385"/>
                  <a:pt x="1081" y="377"/>
                </a:cubicBezTo>
                <a:cubicBezTo>
                  <a:pt x="1081" y="369"/>
                  <a:pt x="1075" y="362"/>
                  <a:pt x="1066" y="362"/>
                </a:cubicBezTo>
                <a:close/>
                <a:moveTo>
                  <a:pt x="1066" y="395"/>
                </a:moveTo>
                <a:cubicBezTo>
                  <a:pt x="1058" y="395"/>
                  <a:pt x="1052" y="402"/>
                  <a:pt x="1052" y="410"/>
                </a:cubicBezTo>
                <a:cubicBezTo>
                  <a:pt x="1052" y="418"/>
                  <a:pt x="1058" y="425"/>
                  <a:pt x="1066" y="425"/>
                </a:cubicBezTo>
                <a:cubicBezTo>
                  <a:pt x="1075" y="425"/>
                  <a:pt x="1081" y="418"/>
                  <a:pt x="1081" y="410"/>
                </a:cubicBezTo>
                <a:cubicBezTo>
                  <a:pt x="1081" y="402"/>
                  <a:pt x="1075" y="395"/>
                  <a:pt x="1066" y="395"/>
                </a:cubicBezTo>
                <a:close/>
                <a:moveTo>
                  <a:pt x="1066" y="428"/>
                </a:moveTo>
                <a:cubicBezTo>
                  <a:pt x="1058" y="428"/>
                  <a:pt x="1052" y="435"/>
                  <a:pt x="1052" y="443"/>
                </a:cubicBezTo>
                <a:cubicBezTo>
                  <a:pt x="1052" y="451"/>
                  <a:pt x="1058" y="458"/>
                  <a:pt x="1066" y="458"/>
                </a:cubicBezTo>
                <a:cubicBezTo>
                  <a:pt x="1075" y="458"/>
                  <a:pt x="1081" y="451"/>
                  <a:pt x="1081" y="443"/>
                </a:cubicBezTo>
                <a:cubicBezTo>
                  <a:pt x="1081" y="435"/>
                  <a:pt x="1075" y="428"/>
                  <a:pt x="1066" y="428"/>
                </a:cubicBezTo>
                <a:close/>
                <a:moveTo>
                  <a:pt x="1066" y="461"/>
                </a:moveTo>
                <a:cubicBezTo>
                  <a:pt x="1058" y="461"/>
                  <a:pt x="1052" y="468"/>
                  <a:pt x="1052" y="476"/>
                </a:cubicBezTo>
                <a:cubicBezTo>
                  <a:pt x="1052" y="484"/>
                  <a:pt x="1058" y="491"/>
                  <a:pt x="1066" y="491"/>
                </a:cubicBezTo>
                <a:cubicBezTo>
                  <a:pt x="1075" y="491"/>
                  <a:pt x="1081" y="484"/>
                  <a:pt x="1081" y="476"/>
                </a:cubicBezTo>
                <a:cubicBezTo>
                  <a:pt x="1081" y="468"/>
                  <a:pt x="1075" y="461"/>
                  <a:pt x="1066" y="461"/>
                </a:cubicBezTo>
                <a:close/>
                <a:moveTo>
                  <a:pt x="1066" y="494"/>
                </a:moveTo>
                <a:cubicBezTo>
                  <a:pt x="1058" y="494"/>
                  <a:pt x="1052" y="500"/>
                  <a:pt x="1052" y="509"/>
                </a:cubicBezTo>
                <a:cubicBezTo>
                  <a:pt x="1052" y="517"/>
                  <a:pt x="1058" y="523"/>
                  <a:pt x="1066" y="523"/>
                </a:cubicBezTo>
                <a:cubicBezTo>
                  <a:pt x="1075" y="523"/>
                  <a:pt x="1081" y="517"/>
                  <a:pt x="1081" y="509"/>
                </a:cubicBezTo>
                <a:cubicBezTo>
                  <a:pt x="1081" y="500"/>
                  <a:pt x="1075" y="494"/>
                  <a:pt x="1066" y="494"/>
                </a:cubicBezTo>
                <a:close/>
                <a:moveTo>
                  <a:pt x="1066" y="527"/>
                </a:moveTo>
                <a:cubicBezTo>
                  <a:pt x="1058" y="527"/>
                  <a:pt x="1052" y="533"/>
                  <a:pt x="1052" y="542"/>
                </a:cubicBezTo>
                <a:cubicBezTo>
                  <a:pt x="1052" y="550"/>
                  <a:pt x="1058" y="556"/>
                  <a:pt x="1066" y="556"/>
                </a:cubicBezTo>
                <a:cubicBezTo>
                  <a:pt x="1075" y="556"/>
                  <a:pt x="1081" y="550"/>
                  <a:pt x="1081" y="542"/>
                </a:cubicBezTo>
                <a:cubicBezTo>
                  <a:pt x="1081" y="533"/>
                  <a:pt x="1075" y="527"/>
                  <a:pt x="1066" y="527"/>
                </a:cubicBezTo>
                <a:close/>
                <a:moveTo>
                  <a:pt x="1066" y="560"/>
                </a:moveTo>
                <a:cubicBezTo>
                  <a:pt x="1058" y="560"/>
                  <a:pt x="1052" y="566"/>
                  <a:pt x="1052" y="574"/>
                </a:cubicBezTo>
                <a:cubicBezTo>
                  <a:pt x="1052" y="583"/>
                  <a:pt x="1058" y="589"/>
                  <a:pt x="1066" y="589"/>
                </a:cubicBezTo>
                <a:cubicBezTo>
                  <a:pt x="1075" y="589"/>
                  <a:pt x="1081" y="583"/>
                  <a:pt x="1081" y="574"/>
                </a:cubicBezTo>
                <a:cubicBezTo>
                  <a:pt x="1081" y="566"/>
                  <a:pt x="1075" y="560"/>
                  <a:pt x="1066" y="560"/>
                </a:cubicBezTo>
                <a:close/>
                <a:moveTo>
                  <a:pt x="1066" y="593"/>
                </a:moveTo>
                <a:cubicBezTo>
                  <a:pt x="1058" y="593"/>
                  <a:pt x="1052" y="599"/>
                  <a:pt x="1052" y="607"/>
                </a:cubicBezTo>
                <a:cubicBezTo>
                  <a:pt x="1052" y="616"/>
                  <a:pt x="1058" y="622"/>
                  <a:pt x="1066" y="622"/>
                </a:cubicBezTo>
                <a:cubicBezTo>
                  <a:pt x="1075" y="622"/>
                  <a:pt x="1081" y="616"/>
                  <a:pt x="1081" y="607"/>
                </a:cubicBezTo>
                <a:cubicBezTo>
                  <a:pt x="1081" y="599"/>
                  <a:pt x="1075" y="593"/>
                  <a:pt x="1066" y="593"/>
                </a:cubicBezTo>
                <a:close/>
                <a:moveTo>
                  <a:pt x="1066" y="625"/>
                </a:moveTo>
                <a:cubicBezTo>
                  <a:pt x="1058" y="625"/>
                  <a:pt x="1052" y="632"/>
                  <a:pt x="1052" y="640"/>
                </a:cubicBezTo>
                <a:cubicBezTo>
                  <a:pt x="1052" y="648"/>
                  <a:pt x="1058" y="655"/>
                  <a:pt x="1066" y="655"/>
                </a:cubicBezTo>
                <a:cubicBezTo>
                  <a:pt x="1075" y="655"/>
                  <a:pt x="1081" y="648"/>
                  <a:pt x="1081" y="640"/>
                </a:cubicBezTo>
                <a:cubicBezTo>
                  <a:pt x="1081" y="632"/>
                  <a:pt x="1075" y="625"/>
                  <a:pt x="1066" y="625"/>
                </a:cubicBezTo>
                <a:close/>
                <a:moveTo>
                  <a:pt x="1066" y="658"/>
                </a:moveTo>
                <a:cubicBezTo>
                  <a:pt x="1058" y="658"/>
                  <a:pt x="1052" y="665"/>
                  <a:pt x="1052" y="673"/>
                </a:cubicBezTo>
                <a:cubicBezTo>
                  <a:pt x="1052" y="681"/>
                  <a:pt x="1058" y="688"/>
                  <a:pt x="1066" y="688"/>
                </a:cubicBezTo>
                <a:cubicBezTo>
                  <a:pt x="1075" y="688"/>
                  <a:pt x="1081" y="681"/>
                  <a:pt x="1081" y="673"/>
                </a:cubicBezTo>
                <a:cubicBezTo>
                  <a:pt x="1081" y="665"/>
                  <a:pt x="1075" y="658"/>
                  <a:pt x="1066" y="658"/>
                </a:cubicBezTo>
                <a:close/>
                <a:moveTo>
                  <a:pt x="1066" y="691"/>
                </a:moveTo>
                <a:cubicBezTo>
                  <a:pt x="1058" y="691"/>
                  <a:pt x="1052" y="698"/>
                  <a:pt x="1052" y="706"/>
                </a:cubicBezTo>
                <a:cubicBezTo>
                  <a:pt x="1052" y="714"/>
                  <a:pt x="1058" y="721"/>
                  <a:pt x="1066" y="721"/>
                </a:cubicBezTo>
                <a:cubicBezTo>
                  <a:pt x="1075" y="721"/>
                  <a:pt x="1081" y="714"/>
                  <a:pt x="1081" y="706"/>
                </a:cubicBezTo>
                <a:cubicBezTo>
                  <a:pt x="1081" y="698"/>
                  <a:pt x="1075" y="691"/>
                  <a:pt x="1066" y="691"/>
                </a:cubicBezTo>
                <a:close/>
                <a:moveTo>
                  <a:pt x="1066" y="724"/>
                </a:moveTo>
                <a:cubicBezTo>
                  <a:pt x="1058" y="724"/>
                  <a:pt x="1052" y="731"/>
                  <a:pt x="1052" y="739"/>
                </a:cubicBezTo>
                <a:cubicBezTo>
                  <a:pt x="1052" y="747"/>
                  <a:pt x="1058" y="754"/>
                  <a:pt x="1066" y="754"/>
                </a:cubicBezTo>
                <a:cubicBezTo>
                  <a:pt x="1075" y="754"/>
                  <a:pt x="1081" y="747"/>
                  <a:pt x="1081" y="739"/>
                </a:cubicBezTo>
                <a:cubicBezTo>
                  <a:pt x="1081" y="731"/>
                  <a:pt x="1075" y="724"/>
                  <a:pt x="1066" y="724"/>
                </a:cubicBezTo>
                <a:close/>
                <a:moveTo>
                  <a:pt x="1066" y="757"/>
                </a:moveTo>
                <a:cubicBezTo>
                  <a:pt x="1058" y="757"/>
                  <a:pt x="1052" y="764"/>
                  <a:pt x="1052" y="772"/>
                </a:cubicBezTo>
                <a:cubicBezTo>
                  <a:pt x="1052" y="780"/>
                  <a:pt x="1058" y="787"/>
                  <a:pt x="1066" y="787"/>
                </a:cubicBezTo>
                <a:cubicBezTo>
                  <a:pt x="1075" y="787"/>
                  <a:pt x="1081" y="780"/>
                  <a:pt x="1081" y="772"/>
                </a:cubicBezTo>
                <a:cubicBezTo>
                  <a:pt x="1081" y="764"/>
                  <a:pt x="1075" y="757"/>
                  <a:pt x="1066" y="757"/>
                </a:cubicBezTo>
                <a:close/>
                <a:moveTo>
                  <a:pt x="1066" y="790"/>
                </a:moveTo>
                <a:cubicBezTo>
                  <a:pt x="1058" y="790"/>
                  <a:pt x="1052" y="797"/>
                  <a:pt x="1052" y="805"/>
                </a:cubicBezTo>
                <a:cubicBezTo>
                  <a:pt x="1052" y="813"/>
                  <a:pt x="1058" y="820"/>
                  <a:pt x="1066" y="820"/>
                </a:cubicBezTo>
                <a:cubicBezTo>
                  <a:pt x="1075" y="820"/>
                  <a:pt x="1081" y="813"/>
                  <a:pt x="1081" y="805"/>
                </a:cubicBezTo>
                <a:cubicBezTo>
                  <a:pt x="1081" y="797"/>
                  <a:pt x="1075" y="790"/>
                  <a:pt x="1066" y="790"/>
                </a:cubicBezTo>
                <a:close/>
                <a:moveTo>
                  <a:pt x="1066" y="823"/>
                </a:moveTo>
                <a:cubicBezTo>
                  <a:pt x="1058" y="823"/>
                  <a:pt x="1052" y="830"/>
                  <a:pt x="1052" y="838"/>
                </a:cubicBezTo>
                <a:cubicBezTo>
                  <a:pt x="1052" y="846"/>
                  <a:pt x="1058" y="853"/>
                  <a:pt x="1066" y="853"/>
                </a:cubicBezTo>
                <a:cubicBezTo>
                  <a:pt x="1075" y="853"/>
                  <a:pt x="1081" y="846"/>
                  <a:pt x="1081" y="838"/>
                </a:cubicBezTo>
                <a:cubicBezTo>
                  <a:pt x="1081" y="830"/>
                  <a:pt x="1075" y="823"/>
                  <a:pt x="1066" y="823"/>
                </a:cubicBezTo>
                <a:close/>
                <a:moveTo>
                  <a:pt x="1066" y="856"/>
                </a:moveTo>
                <a:cubicBezTo>
                  <a:pt x="1058" y="856"/>
                  <a:pt x="1052" y="863"/>
                  <a:pt x="1052" y="871"/>
                </a:cubicBezTo>
                <a:cubicBezTo>
                  <a:pt x="1052" y="879"/>
                  <a:pt x="1058" y="886"/>
                  <a:pt x="1066" y="886"/>
                </a:cubicBezTo>
                <a:cubicBezTo>
                  <a:pt x="1075" y="886"/>
                  <a:pt x="1081" y="879"/>
                  <a:pt x="1081" y="871"/>
                </a:cubicBezTo>
                <a:cubicBezTo>
                  <a:pt x="1081" y="863"/>
                  <a:pt x="1075" y="856"/>
                  <a:pt x="1066" y="856"/>
                </a:cubicBezTo>
                <a:close/>
                <a:moveTo>
                  <a:pt x="1066" y="889"/>
                </a:moveTo>
                <a:cubicBezTo>
                  <a:pt x="1058" y="889"/>
                  <a:pt x="1052" y="895"/>
                  <a:pt x="1052" y="904"/>
                </a:cubicBezTo>
                <a:cubicBezTo>
                  <a:pt x="1052" y="912"/>
                  <a:pt x="1058" y="918"/>
                  <a:pt x="1066" y="918"/>
                </a:cubicBezTo>
                <a:cubicBezTo>
                  <a:pt x="1075" y="918"/>
                  <a:pt x="1081" y="912"/>
                  <a:pt x="1081" y="904"/>
                </a:cubicBezTo>
                <a:cubicBezTo>
                  <a:pt x="1081" y="895"/>
                  <a:pt x="1075" y="889"/>
                  <a:pt x="1066" y="889"/>
                </a:cubicBezTo>
                <a:close/>
                <a:moveTo>
                  <a:pt x="1066" y="922"/>
                </a:moveTo>
                <a:cubicBezTo>
                  <a:pt x="1058" y="922"/>
                  <a:pt x="1052" y="928"/>
                  <a:pt x="1052" y="937"/>
                </a:cubicBezTo>
                <a:cubicBezTo>
                  <a:pt x="1052" y="945"/>
                  <a:pt x="1058" y="951"/>
                  <a:pt x="1066" y="951"/>
                </a:cubicBezTo>
                <a:cubicBezTo>
                  <a:pt x="1075" y="951"/>
                  <a:pt x="1081" y="945"/>
                  <a:pt x="1081" y="937"/>
                </a:cubicBezTo>
                <a:cubicBezTo>
                  <a:pt x="1081" y="928"/>
                  <a:pt x="1075" y="922"/>
                  <a:pt x="1066" y="922"/>
                </a:cubicBezTo>
                <a:close/>
                <a:moveTo>
                  <a:pt x="1066" y="955"/>
                </a:moveTo>
                <a:cubicBezTo>
                  <a:pt x="1058" y="955"/>
                  <a:pt x="1052" y="961"/>
                  <a:pt x="1052" y="970"/>
                </a:cubicBezTo>
                <a:cubicBezTo>
                  <a:pt x="1052" y="978"/>
                  <a:pt x="1058" y="984"/>
                  <a:pt x="1066" y="984"/>
                </a:cubicBezTo>
                <a:cubicBezTo>
                  <a:pt x="1075" y="984"/>
                  <a:pt x="1081" y="978"/>
                  <a:pt x="1081" y="970"/>
                </a:cubicBezTo>
                <a:cubicBezTo>
                  <a:pt x="1081" y="961"/>
                  <a:pt x="1075" y="955"/>
                  <a:pt x="1066" y="955"/>
                </a:cubicBezTo>
                <a:close/>
                <a:moveTo>
                  <a:pt x="1066" y="988"/>
                </a:moveTo>
                <a:cubicBezTo>
                  <a:pt x="1058" y="988"/>
                  <a:pt x="1052" y="994"/>
                  <a:pt x="1052" y="1002"/>
                </a:cubicBezTo>
                <a:cubicBezTo>
                  <a:pt x="1052" y="1011"/>
                  <a:pt x="1058" y="1017"/>
                  <a:pt x="1066" y="1017"/>
                </a:cubicBezTo>
                <a:cubicBezTo>
                  <a:pt x="1075" y="1017"/>
                  <a:pt x="1081" y="1011"/>
                  <a:pt x="1081" y="1002"/>
                </a:cubicBezTo>
                <a:cubicBezTo>
                  <a:pt x="1081" y="994"/>
                  <a:pt x="1075" y="988"/>
                  <a:pt x="1066" y="988"/>
                </a:cubicBezTo>
                <a:close/>
                <a:moveTo>
                  <a:pt x="1066" y="1021"/>
                </a:moveTo>
                <a:cubicBezTo>
                  <a:pt x="1058" y="1021"/>
                  <a:pt x="1052" y="1027"/>
                  <a:pt x="1052" y="1035"/>
                </a:cubicBezTo>
                <a:cubicBezTo>
                  <a:pt x="1052" y="1044"/>
                  <a:pt x="1058" y="1050"/>
                  <a:pt x="1066" y="1050"/>
                </a:cubicBezTo>
                <a:cubicBezTo>
                  <a:pt x="1075" y="1050"/>
                  <a:pt x="1081" y="1044"/>
                  <a:pt x="1081" y="1035"/>
                </a:cubicBezTo>
                <a:cubicBezTo>
                  <a:pt x="1081" y="1027"/>
                  <a:pt x="1075" y="1021"/>
                  <a:pt x="1066" y="1021"/>
                </a:cubicBezTo>
                <a:close/>
                <a:moveTo>
                  <a:pt x="1066" y="1053"/>
                </a:moveTo>
                <a:cubicBezTo>
                  <a:pt x="1058" y="1053"/>
                  <a:pt x="1052" y="1060"/>
                  <a:pt x="1052" y="1068"/>
                </a:cubicBezTo>
                <a:cubicBezTo>
                  <a:pt x="1052" y="1076"/>
                  <a:pt x="1058" y="1083"/>
                  <a:pt x="1066" y="1083"/>
                </a:cubicBezTo>
                <a:cubicBezTo>
                  <a:pt x="1075" y="1083"/>
                  <a:pt x="1081" y="1076"/>
                  <a:pt x="1081" y="1068"/>
                </a:cubicBezTo>
                <a:cubicBezTo>
                  <a:pt x="1081" y="1060"/>
                  <a:pt x="1075" y="1053"/>
                  <a:pt x="1066" y="1053"/>
                </a:cubicBezTo>
                <a:close/>
                <a:moveTo>
                  <a:pt x="1066" y="1086"/>
                </a:moveTo>
                <a:cubicBezTo>
                  <a:pt x="1058" y="1086"/>
                  <a:pt x="1052" y="1093"/>
                  <a:pt x="1052" y="1101"/>
                </a:cubicBezTo>
                <a:cubicBezTo>
                  <a:pt x="1052" y="1109"/>
                  <a:pt x="1058" y="1116"/>
                  <a:pt x="1066" y="1116"/>
                </a:cubicBezTo>
                <a:cubicBezTo>
                  <a:pt x="1075" y="1116"/>
                  <a:pt x="1081" y="1109"/>
                  <a:pt x="1081" y="1101"/>
                </a:cubicBezTo>
                <a:cubicBezTo>
                  <a:pt x="1081" y="1093"/>
                  <a:pt x="1075" y="1086"/>
                  <a:pt x="1066" y="1086"/>
                </a:cubicBezTo>
                <a:close/>
                <a:moveTo>
                  <a:pt x="1066" y="1119"/>
                </a:moveTo>
                <a:cubicBezTo>
                  <a:pt x="1058" y="1119"/>
                  <a:pt x="1052" y="1126"/>
                  <a:pt x="1052" y="1134"/>
                </a:cubicBezTo>
                <a:cubicBezTo>
                  <a:pt x="1052" y="1142"/>
                  <a:pt x="1058" y="1149"/>
                  <a:pt x="1066" y="1149"/>
                </a:cubicBezTo>
                <a:cubicBezTo>
                  <a:pt x="1075" y="1149"/>
                  <a:pt x="1081" y="1142"/>
                  <a:pt x="1081" y="1134"/>
                </a:cubicBezTo>
                <a:cubicBezTo>
                  <a:pt x="1081" y="1126"/>
                  <a:pt x="1075" y="1119"/>
                  <a:pt x="1066" y="1119"/>
                </a:cubicBezTo>
                <a:close/>
                <a:moveTo>
                  <a:pt x="1066" y="1152"/>
                </a:moveTo>
                <a:cubicBezTo>
                  <a:pt x="1058" y="1152"/>
                  <a:pt x="1052" y="1159"/>
                  <a:pt x="1052" y="1167"/>
                </a:cubicBezTo>
                <a:cubicBezTo>
                  <a:pt x="1052" y="1175"/>
                  <a:pt x="1058" y="1182"/>
                  <a:pt x="1066" y="1182"/>
                </a:cubicBezTo>
                <a:cubicBezTo>
                  <a:pt x="1075" y="1182"/>
                  <a:pt x="1081" y="1175"/>
                  <a:pt x="1081" y="1167"/>
                </a:cubicBezTo>
                <a:cubicBezTo>
                  <a:pt x="1081" y="1159"/>
                  <a:pt x="1075" y="1152"/>
                  <a:pt x="1066" y="1152"/>
                </a:cubicBezTo>
                <a:close/>
                <a:moveTo>
                  <a:pt x="1066" y="1185"/>
                </a:moveTo>
                <a:cubicBezTo>
                  <a:pt x="1058" y="1185"/>
                  <a:pt x="1052" y="1192"/>
                  <a:pt x="1052" y="1200"/>
                </a:cubicBezTo>
                <a:cubicBezTo>
                  <a:pt x="1052" y="1208"/>
                  <a:pt x="1058" y="1215"/>
                  <a:pt x="1066" y="1215"/>
                </a:cubicBezTo>
                <a:cubicBezTo>
                  <a:pt x="1075" y="1215"/>
                  <a:pt x="1081" y="1208"/>
                  <a:pt x="1081" y="1200"/>
                </a:cubicBezTo>
                <a:cubicBezTo>
                  <a:pt x="1081" y="1192"/>
                  <a:pt x="1075" y="1185"/>
                  <a:pt x="1066" y="1185"/>
                </a:cubicBezTo>
                <a:close/>
                <a:moveTo>
                  <a:pt x="1066" y="1218"/>
                </a:moveTo>
                <a:cubicBezTo>
                  <a:pt x="1058" y="1218"/>
                  <a:pt x="1052" y="1225"/>
                  <a:pt x="1052" y="1233"/>
                </a:cubicBezTo>
                <a:cubicBezTo>
                  <a:pt x="1052" y="1241"/>
                  <a:pt x="1058" y="1248"/>
                  <a:pt x="1066" y="1248"/>
                </a:cubicBezTo>
                <a:cubicBezTo>
                  <a:pt x="1075" y="1248"/>
                  <a:pt x="1081" y="1241"/>
                  <a:pt x="1081" y="1233"/>
                </a:cubicBezTo>
                <a:cubicBezTo>
                  <a:pt x="1081" y="1225"/>
                  <a:pt x="1075" y="1218"/>
                  <a:pt x="1066" y="1218"/>
                </a:cubicBezTo>
                <a:close/>
                <a:moveTo>
                  <a:pt x="1066" y="1251"/>
                </a:moveTo>
                <a:cubicBezTo>
                  <a:pt x="1058" y="1251"/>
                  <a:pt x="1052" y="1258"/>
                  <a:pt x="1052" y="1266"/>
                </a:cubicBezTo>
                <a:cubicBezTo>
                  <a:pt x="1052" y="1274"/>
                  <a:pt x="1058" y="1281"/>
                  <a:pt x="1066" y="1281"/>
                </a:cubicBezTo>
                <a:cubicBezTo>
                  <a:pt x="1075" y="1281"/>
                  <a:pt x="1081" y="1274"/>
                  <a:pt x="1081" y="1266"/>
                </a:cubicBezTo>
                <a:cubicBezTo>
                  <a:pt x="1081" y="1258"/>
                  <a:pt x="1075" y="1251"/>
                  <a:pt x="1066" y="1251"/>
                </a:cubicBezTo>
                <a:close/>
                <a:moveTo>
                  <a:pt x="1066" y="1284"/>
                </a:moveTo>
                <a:cubicBezTo>
                  <a:pt x="1058" y="1284"/>
                  <a:pt x="1052" y="1291"/>
                  <a:pt x="1052" y="1299"/>
                </a:cubicBezTo>
                <a:cubicBezTo>
                  <a:pt x="1052" y="1307"/>
                  <a:pt x="1058" y="1314"/>
                  <a:pt x="1066" y="1314"/>
                </a:cubicBezTo>
                <a:cubicBezTo>
                  <a:pt x="1075" y="1314"/>
                  <a:pt x="1081" y="1307"/>
                  <a:pt x="1081" y="1299"/>
                </a:cubicBezTo>
                <a:cubicBezTo>
                  <a:pt x="1081" y="1291"/>
                  <a:pt x="1075" y="1284"/>
                  <a:pt x="1066" y="1284"/>
                </a:cubicBezTo>
                <a:close/>
                <a:moveTo>
                  <a:pt x="1066" y="1317"/>
                </a:moveTo>
                <a:cubicBezTo>
                  <a:pt x="1058" y="1317"/>
                  <a:pt x="1052" y="1323"/>
                  <a:pt x="1052" y="1332"/>
                </a:cubicBezTo>
                <a:cubicBezTo>
                  <a:pt x="1052" y="1340"/>
                  <a:pt x="1058" y="1346"/>
                  <a:pt x="1066" y="1346"/>
                </a:cubicBezTo>
                <a:cubicBezTo>
                  <a:pt x="1075" y="1346"/>
                  <a:pt x="1081" y="1340"/>
                  <a:pt x="1081" y="1332"/>
                </a:cubicBezTo>
                <a:cubicBezTo>
                  <a:pt x="1081" y="1323"/>
                  <a:pt x="1075" y="1317"/>
                  <a:pt x="1066" y="1317"/>
                </a:cubicBezTo>
                <a:close/>
                <a:moveTo>
                  <a:pt x="1066" y="1350"/>
                </a:moveTo>
                <a:cubicBezTo>
                  <a:pt x="1058" y="1350"/>
                  <a:pt x="1052" y="1356"/>
                  <a:pt x="1052" y="1365"/>
                </a:cubicBezTo>
                <a:cubicBezTo>
                  <a:pt x="1052" y="1373"/>
                  <a:pt x="1058" y="1379"/>
                  <a:pt x="1066" y="1379"/>
                </a:cubicBezTo>
                <a:cubicBezTo>
                  <a:pt x="1075" y="1379"/>
                  <a:pt x="1081" y="1373"/>
                  <a:pt x="1081" y="1365"/>
                </a:cubicBezTo>
                <a:cubicBezTo>
                  <a:pt x="1081" y="1356"/>
                  <a:pt x="1075" y="1350"/>
                  <a:pt x="1066" y="1350"/>
                </a:cubicBezTo>
                <a:close/>
                <a:moveTo>
                  <a:pt x="1066" y="1383"/>
                </a:moveTo>
                <a:cubicBezTo>
                  <a:pt x="1058" y="1383"/>
                  <a:pt x="1052" y="1389"/>
                  <a:pt x="1052" y="1397"/>
                </a:cubicBezTo>
                <a:cubicBezTo>
                  <a:pt x="1052" y="1406"/>
                  <a:pt x="1058" y="1412"/>
                  <a:pt x="1066" y="1412"/>
                </a:cubicBezTo>
                <a:cubicBezTo>
                  <a:pt x="1075" y="1412"/>
                  <a:pt x="1081" y="1406"/>
                  <a:pt x="1081" y="1397"/>
                </a:cubicBezTo>
                <a:cubicBezTo>
                  <a:pt x="1081" y="1389"/>
                  <a:pt x="1075" y="1383"/>
                  <a:pt x="1066" y="1383"/>
                </a:cubicBezTo>
                <a:close/>
                <a:moveTo>
                  <a:pt x="1066" y="1416"/>
                </a:moveTo>
                <a:cubicBezTo>
                  <a:pt x="1058" y="1416"/>
                  <a:pt x="1052" y="1422"/>
                  <a:pt x="1052" y="1430"/>
                </a:cubicBezTo>
                <a:cubicBezTo>
                  <a:pt x="1052" y="1439"/>
                  <a:pt x="1058" y="1445"/>
                  <a:pt x="1066" y="1445"/>
                </a:cubicBezTo>
                <a:cubicBezTo>
                  <a:pt x="1075" y="1445"/>
                  <a:pt x="1081" y="1439"/>
                  <a:pt x="1081" y="1430"/>
                </a:cubicBezTo>
                <a:cubicBezTo>
                  <a:pt x="1081" y="1422"/>
                  <a:pt x="1075" y="1416"/>
                  <a:pt x="1066" y="1416"/>
                </a:cubicBezTo>
                <a:close/>
                <a:moveTo>
                  <a:pt x="1099" y="0"/>
                </a:moveTo>
                <a:cubicBezTo>
                  <a:pt x="1091" y="0"/>
                  <a:pt x="1084" y="7"/>
                  <a:pt x="1084" y="15"/>
                </a:cubicBezTo>
                <a:cubicBezTo>
                  <a:pt x="1084" y="23"/>
                  <a:pt x="1091" y="30"/>
                  <a:pt x="1099" y="30"/>
                </a:cubicBezTo>
                <a:cubicBezTo>
                  <a:pt x="1107" y="30"/>
                  <a:pt x="1114" y="23"/>
                  <a:pt x="1114" y="15"/>
                </a:cubicBezTo>
                <a:cubicBezTo>
                  <a:pt x="1114" y="7"/>
                  <a:pt x="1107" y="0"/>
                  <a:pt x="1099" y="0"/>
                </a:cubicBezTo>
                <a:close/>
                <a:moveTo>
                  <a:pt x="1099" y="33"/>
                </a:moveTo>
                <a:cubicBezTo>
                  <a:pt x="1091" y="33"/>
                  <a:pt x="1084" y="40"/>
                  <a:pt x="1084" y="48"/>
                </a:cubicBezTo>
                <a:cubicBezTo>
                  <a:pt x="1084" y="56"/>
                  <a:pt x="1091" y="63"/>
                  <a:pt x="1099" y="63"/>
                </a:cubicBezTo>
                <a:cubicBezTo>
                  <a:pt x="1107" y="63"/>
                  <a:pt x="1114" y="56"/>
                  <a:pt x="1114" y="48"/>
                </a:cubicBezTo>
                <a:cubicBezTo>
                  <a:pt x="1114" y="40"/>
                  <a:pt x="1107" y="33"/>
                  <a:pt x="1099" y="33"/>
                </a:cubicBezTo>
                <a:close/>
                <a:moveTo>
                  <a:pt x="1099" y="66"/>
                </a:moveTo>
                <a:cubicBezTo>
                  <a:pt x="1091" y="66"/>
                  <a:pt x="1084" y="72"/>
                  <a:pt x="1084" y="81"/>
                </a:cubicBezTo>
                <a:cubicBezTo>
                  <a:pt x="1084" y="89"/>
                  <a:pt x="1091" y="95"/>
                  <a:pt x="1099" y="95"/>
                </a:cubicBezTo>
                <a:cubicBezTo>
                  <a:pt x="1107" y="95"/>
                  <a:pt x="1114" y="89"/>
                  <a:pt x="1114" y="81"/>
                </a:cubicBezTo>
                <a:cubicBezTo>
                  <a:pt x="1114" y="72"/>
                  <a:pt x="1107" y="66"/>
                  <a:pt x="1099" y="66"/>
                </a:cubicBezTo>
                <a:close/>
                <a:moveTo>
                  <a:pt x="1099" y="99"/>
                </a:moveTo>
                <a:cubicBezTo>
                  <a:pt x="1091" y="99"/>
                  <a:pt x="1084" y="105"/>
                  <a:pt x="1084" y="114"/>
                </a:cubicBezTo>
                <a:cubicBezTo>
                  <a:pt x="1084" y="122"/>
                  <a:pt x="1091" y="128"/>
                  <a:pt x="1099" y="128"/>
                </a:cubicBezTo>
                <a:cubicBezTo>
                  <a:pt x="1107" y="128"/>
                  <a:pt x="1114" y="122"/>
                  <a:pt x="1114" y="114"/>
                </a:cubicBezTo>
                <a:cubicBezTo>
                  <a:pt x="1114" y="105"/>
                  <a:pt x="1107" y="99"/>
                  <a:pt x="1099" y="99"/>
                </a:cubicBezTo>
                <a:close/>
                <a:moveTo>
                  <a:pt x="1099" y="132"/>
                </a:moveTo>
                <a:cubicBezTo>
                  <a:pt x="1091" y="132"/>
                  <a:pt x="1084" y="138"/>
                  <a:pt x="1084" y="147"/>
                </a:cubicBezTo>
                <a:cubicBezTo>
                  <a:pt x="1084" y="155"/>
                  <a:pt x="1091" y="161"/>
                  <a:pt x="1099" y="161"/>
                </a:cubicBezTo>
                <a:cubicBezTo>
                  <a:pt x="1107" y="161"/>
                  <a:pt x="1114" y="155"/>
                  <a:pt x="1114" y="147"/>
                </a:cubicBezTo>
                <a:cubicBezTo>
                  <a:pt x="1114" y="138"/>
                  <a:pt x="1107" y="132"/>
                  <a:pt x="1099" y="132"/>
                </a:cubicBezTo>
                <a:close/>
                <a:moveTo>
                  <a:pt x="1099" y="165"/>
                </a:moveTo>
                <a:cubicBezTo>
                  <a:pt x="1091" y="165"/>
                  <a:pt x="1084" y="171"/>
                  <a:pt x="1084" y="179"/>
                </a:cubicBezTo>
                <a:cubicBezTo>
                  <a:pt x="1084" y="188"/>
                  <a:pt x="1091" y="194"/>
                  <a:pt x="1099" y="194"/>
                </a:cubicBezTo>
                <a:cubicBezTo>
                  <a:pt x="1107" y="194"/>
                  <a:pt x="1114" y="188"/>
                  <a:pt x="1114" y="179"/>
                </a:cubicBezTo>
                <a:cubicBezTo>
                  <a:pt x="1114" y="171"/>
                  <a:pt x="1107" y="165"/>
                  <a:pt x="1099" y="165"/>
                </a:cubicBezTo>
                <a:close/>
                <a:moveTo>
                  <a:pt x="1099" y="198"/>
                </a:moveTo>
                <a:cubicBezTo>
                  <a:pt x="1091" y="198"/>
                  <a:pt x="1084" y="204"/>
                  <a:pt x="1084" y="212"/>
                </a:cubicBezTo>
                <a:cubicBezTo>
                  <a:pt x="1084" y="221"/>
                  <a:pt x="1091" y="227"/>
                  <a:pt x="1099" y="227"/>
                </a:cubicBezTo>
                <a:cubicBezTo>
                  <a:pt x="1107" y="227"/>
                  <a:pt x="1114" y="221"/>
                  <a:pt x="1114" y="212"/>
                </a:cubicBezTo>
                <a:cubicBezTo>
                  <a:pt x="1114" y="204"/>
                  <a:pt x="1107" y="198"/>
                  <a:pt x="1099" y="198"/>
                </a:cubicBezTo>
                <a:close/>
                <a:moveTo>
                  <a:pt x="1099" y="230"/>
                </a:moveTo>
                <a:cubicBezTo>
                  <a:pt x="1091" y="230"/>
                  <a:pt x="1084" y="237"/>
                  <a:pt x="1084" y="245"/>
                </a:cubicBezTo>
                <a:cubicBezTo>
                  <a:pt x="1084" y="253"/>
                  <a:pt x="1091" y="260"/>
                  <a:pt x="1099" y="260"/>
                </a:cubicBezTo>
                <a:cubicBezTo>
                  <a:pt x="1107" y="260"/>
                  <a:pt x="1114" y="253"/>
                  <a:pt x="1114" y="245"/>
                </a:cubicBezTo>
                <a:cubicBezTo>
                  <a:pt x="1114" y="237"/>
                  <a:pt x="1107" y="230"/>
                  <a:pt x="1099" y="230"/>
                </a:cubicBezTo>
                <a:close/>
                <a:moveTo>
                  <a:pt x="1099" y="263"/>
                </a:moveTo>
                <a:cubicBezTo>
                  <a:pt x="1091" y="263"/>
                  <a:pt x="1084" y="270"/>
                  <a:pt x="1084" y="278"/>
                </a:cubicBezTo>
                <a:cubicBezTo>
                  <a:pt x="1084" y="286"/>
                  <a:pt x="1091" y="293"/>
                  <a:pt x="1099" y="293"/>
                </a:cubicBezTo>
                <a:cubicBezTo>
                  <a:pt x="1107" y="293"/>
                  <a:pt x="1114" y="286"/>
                  <a:pt x="1114" y="278"/>
                </a:cubicBezTo>
                <a:cubicBezTo>
                  <a:pt x="1114" y="270"/>
                  <a:pt x="1107" y="263"/>
                  <a:pt x="1099" y="263"/>
                </a:cubicBezTo>
                <a:close/>
                <a:moveTo>
                  <a:pt x="1099" y="296"/>
                </a:moveTo>
                <a:cubicBezTo>
                  <a:pt x="1091" y="296"/>
                  <a:pt x="1084" y="303"/>
                  <a:pt x="1084" y="311"/>
                </a:cubicBezTo>
                <a:cubicBezTo>
                  <a:pt x="1084" y="319"/>
                  <a:pt x="1091" y="326"/>
                  <a:pt x="1099" y="326"/>
                </a:cubicBezTo>
                <a:cubicBezTo>
                  <a:pt x="1107" y="326"/>
                  <a:pt x="1114" y="319"/>
                  <a:pt x="1114" y="311"/>
                </a:cubicBezTo>
                <a:cubicBezTo>
                  <a:pt x="1114" y="303"/>
                  <a:pt x="1107" y="296"/>
                  <a:pt x="1099" y="296"/>
                </a:cubicBezTo>
                <a:close/>
                <a:moveTo>
                  <a:pt x="1099" y="329"/>
                </a:moveTo>
                <a:cubicBezTo>
                  <a:pt x="1091" y="329"/>
                  <a:pt x="1084" y="336"/>
                  <a:pt x="1084" y="344"/>
                </a:cubicBezTo>
                <a:cubicBezTo>
                  <a:pt x="1084" y="352"/>
                  <a:pt x="1091" y="359"/>
                  <a:pt x="1099" y="359"/>
                </a:cubicBezTo>
                <a:cubicBezTo>
                  <a:pt x="1107" y="359"/>
                  <a:pt x="1114" y="352"/>
                  <a:pt x="1114" y="344"/>
                </a:cubicBezTo>
                <a:cubicBezTo>
                  <a:pt x="1114" y="336"/>
                  <a:pt x="1107" y="329"/>
                  <a:pt x="1099" y="329"/>
                </a:cubicBezTo>
                <a:close/>
                <a:moveTo>
                  <a:pt x="1099" y="362"/>
                </a:moveTo>
                <a:cubicBezTo>
                  <a:pt x="1091" y="362"/>
                  <a:pt x="1084" y="369"/>
                  <a:pt x="1084" y="377"/>
                </a:cubicBezTo>
                <a:cubicBezTo>
                  <a:pt x="1084" y="385"/>
                  <a:pt x="1091" y="392"/>
                  <a:pt x="1099" y="392"/>
                </a:cubicBezTo>
                <a:cubicBezTo>
                  <a:pt x="1107" y="392"/>
                  <a:pt x="1114" y="385"/>
                  <a:pt x="1114" y="377"/>
                </a:cubicBezTo>
                <a:cubicBezTo>
                  <a:pt x="1114" y="369"/>
                  <a:pt x="1107" y="362"/>
                  <a:pt x="1099" y="362"/>
                </a:cubicBezTo>
                <a:close/>
                <a:moveTo>
                  <a:pt x="1099" y="395"/>
                </a:moveTo>
                <a:cubicBezTo>
                  <a:pt x="1091" y="395"/>
                  <a:pt x="1084" y="402"/>
                  <a:pt x="1084" y="410"/>
                </a:cubicBezTo>
                <a:cubicBezTo>
                  <a:pt x="1084" y="418"/>
                  <a:pt x="1091" y="425"/>
                  <a:pt x="1099" y="425"/>
                </a:cubicBezTo>
                <a:cubicBezTo>
                  <a:pt x="1107" y="425"/>
                  <a:pt x="1114" y="418"/>
                  <a:pt x="1114" y="410"/>
                </a:cubicBezTo>
                <a:cubicBezTo>
                  <a:pt x="1114" y="402"/>
                  <a:pt x="1107" y="395"/>
                  <a:pt x="1099" y="395"/>
                </a:cubicBezTo>
                <a:close/>
                <a:moveTo>
                  <a:pt x="1099" y="428"/>
                </a:moveTo>
                <a:cubicBezTo>
                  <a:pt x="1091" y="428"/>
                  <a:pt x="1084" y="435"/>
                  <a:pt x="1084" y="443"/>
                </a:cubicBezTo>
                <a:cubicBezTo>
                  <a:pt x="1084" y="451"/>
                  <a:pt x="1091" y="458"/>
                  <a:pt x="1099" y="458"/>
                </a:cubicBezTo>
                <a:cubicBezTo>
                  <a:pt x="1107" y="458"/>
                  <a:pt x="1114" y="451"/>
                  <a:pt x="1114" y="443"/>
                </a:cubicBezTo>
                <a:cubicBezTo>
                  <a:pt x="1114" y="435"/>
                  <a:pt x="1107" y="428"/>
                  <a:pt x="1099" y="428"/>
                </a:cubicBezTo>
                <a:close/>
                <a:moveTo>
                  <a:pt x="1099" y="461"/>
                </a:moveTo>
                <a:cubicBezTo>
                  <a:pt x="1091" y="461"/>
                  <a:pt x="1084" y="468"/>
                  <a:pt x="1084" y="476"/>
                </a:cubicBezTo>
                <a:cubicBezTo>
                  <a:pt x="1084" y="484"/>
                  <a:pt x="1091" y="491"/>
                  <a:pt x="1099" y="491"/>
                </a:cubicBezTo>
                <a:cubicBezTo>
                  <a:pt x="1107" y="491"/>
                  <a:pt x="1114" y="484"/>
                  <a:pt x="1114" y="476"/>
                </a:cubicBezTo>
                <a:cubicBezTo>
                  <a:pt x="1114" y="468"/>
                  <a:pt x="1107" y="461"/>
                  <a:pt x="1099" y="461"/>
                </a:cubicBezTo>
                <a:close/>
                <a:moveTo>
                  <a:pt x="1099" y="494"/>
                </a:moveTo>
                <a:cubicBezTo>
                  <a:pt x="1091" y="494"/>
                  <a:pt x="1084" y="500"/>
                  <a:pt x="1084" y="509"/>
                </a:cubicBezTo>
                <a:cubicBezTo>
                  <a:pt x="1084" y="517"/>
                  <a:pt x="1091" y="523"/>
                  <a:pt x="1099" y="523"/>
                </a:cubicBezTo>
                <a:cubicBezTo>
                  <a:pt x="1107" y="523"/>
                  <a:pt x="1114" y="517"/>
                  <a:pt x="1114" y="509"/>
                </a:cubicBezTo>
                <a:cubicBezTo>
                  <a:pt x="1114" y="500"/>
                  <a:pt x="1107" y="494"/>
                  <a:pt x="1099" y="494"/>
                </a:cubicBezTo>
                <a:close/>
                <a:moveTo>
                  <a:pt x="1099" y="527"/>
                </a:moveTo>
                <a:cubicBezTo>
                  <a:pt x="1091" y="527"/>
                  <a:pt x="1084" y="533"/>
                  <a:pt x="1084" y="542"/>
                </a:cubicBezTo>
                <a:cubicBezTo>
                  <a:pt x="1084" y="550"/>
                  <a:pt x="1091" y="556"/>
                  <a:pt x="1099" y="556"/>
                </a:cubicBezTo>
                <a:cubicBezTo>
                  <a:pt x="1107" y="556"/>
                  <a:pt x="1114" y="550"/>
                  <a:pt x="1114" y="542"/>
                </a:cubicBezTo>
                <a:cubicBezTo>
                  <a:pt x="1114" y="533"/>
                  <a:pt x="1107" y="527"/>
                  <a:pt x="1099" y="527"/>
                </a:cubicBezTo>
                <a:close/>
                <a:moveTo>
                  <a:pt x="1099" y="560"/>
                </a:moveTo>
                <a:cubicBezTo>
                  <a:pt x="1091" y="560"/>
                  <a:pt x="1084" y="566"/>
                  <a:pt x="1084" y="574"/>
                </a:cubicBezTo>
                <a:cubicBezTo>
                  <a:pt x="1084" y="583"/>
                  <a:pt x="1091" y="589"/>
                  <a:pt x="1099" y="589"/>
                </a:cubicBezTo>
                <a:cubicBezTo>
                  <a:pt x="1107" y="589"/>
                  <a:pt x="1114" y="583"/>
                  <a:pt x="1114" y="574"/>
                </a:cubicBezTo>
                <a:cubicBezTo>
                  <a:pt x="1114" y="566"/>
                  <a:pt x="1107" y="560"/>
                  <a:pt x="1099" y="560"/>
                </a:cubicBezTo>
                <a:close/>
                <a:moveTo>
                  <a:pt x="1099" y="593"/>
                </a:moveTo>
                <a:cubicBezTo>
                  <a:pt x="1091" y="593"/>
                  <a:pt x="1084" y="599"/>
                  <a:pt x="1084" y="607"/>
                </a:cubicBezTo>
                <a:cubicBezTo>
                  <a:pt x="1084" y="616"/>
                  <a:pt x="1091" y="622"/>
                  <a:pt x="1099" y="622"/>
                </a:cubicBezTo>
                <a:cubicBezTo>
                  <a:pt x="1107" y="622"/>
                  <a:pt x="1114" y="616"/>
                  <a:pt x="1114" y="607"/>
                </a:cubicBezTo>
                <a:cubicBezTo>
                  <a:pt x="1114" y="599"/>
                  <a:pt x="1107" y="593"/>
                  <a:pt x="1099" y="593"/>
                </a:cubicBezTo>
                <a:close/>
                <a:moveTo>
                  <a:pt x="1099" y="625"/>
                </a:moveTo>
                <a:cubicBezTo>
                  <a:pt x="1091" y="625"/>
                  <a:pt x="1084" y="632"/>
                  <a:pt x="1084" y="640"/>
                </a:cubicBezTo>
                <a:cubicBezTo>
                  <a:pt x="1084" y="648"/>
                  <a:pt x="1091" y="655"/>
                  <a:pt x="1099" y="655"/>
                </a:cubicBezTo>
                <a:cubicBezTo>
                  <a:pt x="1107" y="655"/>
                  <a:pt x="1114" y="648"/>
                  <a:pt x="1114" y="640"/>
                </a:cubicBezTo>
                <a:cubicBezTo>
                  <a:pt x="1114" y="632"/>
                  <a:pt x="1107" y="625"/>
                  <a:pt x="1099" y="625"/>
                </a:cubicBezTo>
                <a:close/>
                <a:moveTo>
                  <a:pt x="1099" y="658"/>
                </a:moveTo>
                <a:cubicBezTo>
                  <a:pt x="1091" y="658"/>
                  <a:pt x="1084" y="665"/>
                  <a:pt x="1084" y="673"/>
                </a:cubicBezTo>
                <a:cubicBezTo>
                  <a:pt x="1084" y="681"/>
                  <a:pt x="1091" y="688"/>
                  <a:pt x="1099" y="688"/>
                </a:cubicBezTo>
                <a:cubicBezTo>
                  <a:pt x="1107" y="688"/>
                  <a:pt x="1114" y="681"/>
                  <a:pt x="1114" y="673"/>
                </a:cubicBezTo>
                <a:cubicBezTo>
                  <a:pt x="1114" y="665"/>
                  <a:pt x="1107" y="658"/>
                  <a:pt x="1099" y="658"/>
                </a:cubicBezTo>
                <a:close/>
                <a:moveTo>
                  <a:pt x="1099" y="691"/>
                </a:moveTo>
                <a:cubicBezTo>
                  <a:pt x="1091" y="691"/>
                  <a:pt x="1084" y="698"/>
                  <a:pt x="1084" y="706"/>
                </a:cubicBezTo>
                <a:cubicBezTo>
                  <a:pt x="1084" y="714"/>
                  <a:pt x="1091" y="721"/>
                  <a:pt x="1099" y="721"/>
                </a:cubicBezTo>
                <a:cubicBezTo>
                  <a:pt x="1107" y="721"/>
                  <a:pt x="1114" y="714"/>
                  <a:pt x="1114" y="706"/>
                </a:cubicBezTo>
                <a:cubicBezTo>
                  <a:pt x="1114" y="698"/>
                  <a:pt x="1107" y="691"/>
                  <a:pt x="1099" y="691"/>
                </a:cubicBezTo>
                <a:close/>
                <a:moveTo>
                  <a:pt x="1099" y="724"/>
                </a:moveTo>
                <a:cubicBezTo>
                  <a:pt x="1091" y="724"/>
                  <a:pt x="1084" y="731"/>
                  <a:pt x="1084" y="739"/>
                </a:cubicBezTo>
                <a:cubicBezTo>
                  <a:pt x="1084" y="747"/>
                  <a:pt x="1091" y="754"/>
                  <a:pt x="1099" y="754"/>
                </a:cubicBezTo>
                <a:cubicBezTo>
                  <a:pt x="1107" y="754"/>
                  <a:pt x="1114" y="747"/>
                  <a:pt x="1114" y="739"/>
                </a:cubicBezTo>
                <a:cubicBezTo>
                  <a:pt x="1114" y="731"/>
                  <a:pt x="1107" y="724"/>
                  <a:pt x="1099" y="724"/>
                </a:cubicBezTo>
                <a:close/>
                <a:moveTo>
                  <a:pt x="1099" y="757"/>
                </a:moveTo>
                <a:cubicBezTo>
                  <a:pt x="1091" y="757"/>
                  <a:pt x="1084" y="764"/>
                  <a:pt x="1084" y="772"/>
                </a:cubicBezTo>
                <a:cubicBezTo>
                  <a:pt x="1084" y="780"/>
                  <a:pt x="1091" y="787"/>
                  <a:pt x="1099" y="787"/>
                </a:cubicBezTo>
                <a:cubicBezTo>
                  <a:pt x="1107" y="787"/>
                  <a:pt x="1114" y="780"/>
                  <a:pt x="1114" y="772"/>
                </a:cubicBezTo>
                <a:cubicBezTo>
                  <a:pt x="1114" y="764"/>
                  <a:pt x="1107" y="757"/>
                  <a:pt x="1099" y="757"/>
                </a:cubicBezTo>
                <a:close/>
                <a:moveTo>
                  <a:pt x="1099" y="790"/>
                </a:moveTo>
                <a:cubicBezTo>
                  <a:pt x="1091" y="790"/>
                  <a:pt x="1084" y="797"/>
                  <a:pt x="1084" y="805"/>
                </a:cubicBezTo>
                <a:cubicBezTo>
                  <a:pt x="1084" y="813"/>
                  <a:pt x="1091" y="820"/>
                  <a:pt x="1099" y="820"/>
                </a:cubicBezTo>
                <a:cubicBezTo>
                  <a:pt x="1107" y="820"/>
                  <a:pt x="1114" y="813"/>
                  <a:pt x="1114" y="805"/>
                </a:cubicBezTo>
                <a:cubicBezTo>
                  <a:pt x="1114" y="797"/>
                  <a:pt x="1107" y="790"/>
                  <a:pt x="1099" y="790"/>
                </a:cubicBezTo>
                <a:close/>
                <a:moveTo>
                  <a:pt x="1099" y="823"/>
                </a:moveTo>
                <a:cubicBezTo>
                  <a:pt x="1091" y="823"/>
                  <a:pt x="1084" y="830"/>
                  <a:pt x="1084" y="838"/>
                </a:cubicBezTo>
                <a:cubicBezTo>
                  <a:pt x="1084" y="846"/>
                  <a:pt x="1091" y="853"/>
                  <a:pt x="1099" y="853"/>
                </a:cubicBezTo>
                <a:cubicBezTo>
                  <a:pt x="1107" y="853"/>
                  <a:pt x="1114" y="846"/>
                  <a:pt x="1114" y="838"/>
                </a:cubicBezTo>
                <a:cubicBezTo>
                  <a:pt x="1114" y="830"/>
                  <a:pt x="1107" y="823"/>
                  <a:pt x="1099" y="823"/>
                </a:cubicBezTo>
                <a:close/>
                <a:moveTo>
                  <a:pt x="1099" y="856"/>
                </a:moveTo>
                <a:cubicBezTo>
                  <a:pt x="1091" y="856"/>
                  <a:pt x="1084" y="863"/>
                  <a:pt x="1084" y="871"/>
                </a:cubicBezTo>
                <a:cubicBezTo>
                  <a:pt x="1084" y="879"/>
                  <a:pt x="1091" y="886"/>
                  <a:pt x="1099" y="886"/>
                </a:cubicBezTo>
                <a:cubicBezTo>
                  <a:pt x="1107" y="886"/>
                  <a:pt x="1114" y="879"/>
                  <a:pt x="1114" y="871"/>
                </a:cubicBezTo>
                <a:cubicBezTo>
                  <a:pt x="1114" y="863"/>
                  <a:pt x="1107" y="856"/>
                  <a:pt x="1099" y="856"/>
                </a:cubicBezTo>
                <a:close/>
                <a:moveTo>
                  <a:pt x="1099" y="889"/>
                </a:moveTo>
                <a:cubicBezTo>
                  <a:pt x="1091" y="889"/>
                  <a:pt x="1084" y="895"/>
                  <a:pt x="1084" y="904"/>
                </a:cubicBezTo>
                <a:cubicBezTo>
                  <a:pt x="1084" y="912"/>
                  <a:pt x="1091" y="918"/>
                  <a:pt x="1099" y="918"/>
                </a:cubicBezTo>
                <a:cubicBezTo>
                  <a:pt x="1107" y="918"/>
                  <a:pt x="1114" y="912"/>
                  <a:pt x="1114" y="904"/>
                </a:cubicBezTo>
                <a:cubicBezTo>
                  <a:pt x="1114" y="895"/>
                  <a:pt x="1107" y="889"/>
                  <a:pt x="1099" y="889"/>
                </a:cubicBezTo>
                <a:close/>
                <a:moveTo>
                  <a:pt x="1099" y="922"/>
                </a:moveTo>
                <a:cubicBezTo>
                  <a:pt x="1091" y="922"/>
                  <a:pt x="1084" y="928"/>
                  <a:pt x="1084" y="937"/>
                </a:cubicBezTo>
                <a:cubicBezTo>
                  <a:pt x="1084" y="945"/>
                  <a:pt x="1091" y="951"/>
                  <a:pt x="1099" y="951"/>
                </a:cubicBezTo>
                <a:cubicBezTo>
                  <a:pt x="1107" y="951"/>
                  <a:pt x="1114" y="945"/>
                  <a:pt x="1114" y="937"/>
                </a:cubicBezTo>
                <a:cubicBezTo>
                  <a:pt x="1114" y="928"/>
                  <a:pt x="1107" y="922"/>
                  <a:pt x="1099" y="922"/>
                </a:cubicBezTo>
                <a:close/>
                <a:moveTo>
                  <a:pt x="1099" y="955"/>
                </a:moveTo>
                <a:cubicBezTo>
                  <a:pt x="1091" y="955"/>
                  <a:pt x="1084" y="961"/>
                  <a:pt x="1084" y="970"/>
                </a:cubicBezTo>
                <a:cubicBezTo>
                  <a:pt x="1084" y="978"/>
                  <a:pt x="1091" y="984"/>
                  <a:pt x="1099" y="984"/>
                </a:cubicBezTo>
                <a:cubicBezTo>
                  <a:pt x="1107" y="984"/>
                  <a:pt x="1114" y="978"/>
                  <a:pt x="1114" y="970"/>
                </a:cubicBezTo>
                <a:cubicBezTo>
                  <a:pt x="1114" y="961"/>
                  <a:pt x="1107" y="955"/>
                  <a:pt x="1099" y="955"/>
                </a:cubicBezTo>
                <a:close/>
                <a:moveTo>
                  <a:pt x="1099" y="988"/>
                </a:moveTo>
                <a:cubicBezTo>
                  <a:pt x="1091" y="988"/>
                  <a:pt x="1084" y="994"/>
                  <a:pt x="1084" y="1002"/>
                </a:cubicBezTo>
                <a:cubicBezTo>
                  <a:pt x="1084" y="1011"/>
                  <a:pt x="1091" y="1017"/>
                  <a:pt x="1099" y="1017"/>
                </a:cubicBezTo>
                <a:cubicBezTo>
                  <a:pt x="1107" y="1017"/>
                  <a:pt x="1114" y="1011"/>
                  <a:pt x="1114" y="1002"/>
                </a:cubicBezTo>
                <a:cubicBezTo>
                  <a:pt x="1114" y="994"/>
                  <a:pt x="1107" y="988"/>
                  <a:pt x="1099" y="988"/>
                </a:cubicBezTo>
                <a:close/>
                <a:moveTo>
                  <a:pt x="1099" y="1021"/>
                </a:moveTo>
                <a:cubicBezTo>
                  <a:pt x="1091" y="1021"/>
                  <a:pt x="1084" y="1027"/>
                  <a:pt x="1084" y="1035"/>
                </a:cubicBezTo>
                <a:cubicBezTo>
                  <a:pt x="1084" y="1044"/>
                  <a:pt x="1091" y="1050"/>
                  <a:pt x="1099" y="1050"/>
                </a:cubicBezTo>
                <a:cubicBezTo>
                  <a:pt x="1107" y="1050"/>
                  <a:pt x="1114" y="1044"/>
                  <a:pt x="1114" y="1035"/>
                </a:cubicBezTo>
                <a:cubicBezTo>
                  <a:pt x="1114" y="1027"/>
                  <a:pt x="1107" y="1021"/>
                  <a:pt x="1099" y="1021"/>
                </a:cubicBezTo>
                <a:close/>
                <a:moveTo>
                  <a:pt x="1099" y="1053"/>
                </a:moveTo>
                <a:cubicBezTo>
                  <a:pt x="1091" y="1053"/>
                  <a:pt x="1084" y="1060"/>
                  <a:pt x="1084" y="1068"/>
                </a:cubicBezTo>
                <a:cubicBezTo>
                  <a:pt x="1084" y="1076"/>
                  <a:pt x="1091" y="1083"/>
                  <a:pt x="1099" y="1083"/>
                </a:cubicBezTo>
                <a:cubicBezTo>
                  <a:pt x="1107" y="1083"/>
                  <a:pt x="1114" y="1076"/>
                  <a:pt x="1114" y="1068"/>
                </a:cubicBezTo>
                <a:cubicBezTo>
                  <a:pt x="1114" y="1060"/>
                  <a:pt x="1107" y="1053"/>
                  <a:pt x="1099" y="1053"/>
                </a:cubicBezTo>
                <a:close/>
                <a:moveTo>
                  <a:pt x="1099" y="1086"/>
                </a:moveTo>
                <a:cubicBezTo>
                  <a:pt x="1091" y="1086"/>
                  <a:pt x="1084" y="1093"/>
                  <a:pt x="1084" y="1101"/>
                </a:cubicBezTo>
                <a:cubicBezTo>
                  <a:pt x="1084" y="1109"/>
                  <a:pt x="1091" y="1116"/>
                  <a:pt x="1099" y="1116"/>
                </a:cubicBezTo>
                <a:cubicBezTo>
                  <a:pt x="1107" y="1116"/>
                  <a:pt x="1114" y="1109"/>
                  <a:pt x="1114" y="1101"/>
                </a:cubicBezTo>
                <a:cubicBezTo>
                  <a:pt x="1114" y="1093"/>
                  <a:pt x="1107" y="1086"/>
                  <a:pt x="1099" y="1086"/>
                </a:cubicBezTo>
                <a:close/>
                <a:moveTo>
                  <a:pt x="1099" y="1119"/>
                </a:moveTo>
                <a:cubicBezTo>
                  <a:pt x="1091" y="1119"/>
                  <a:pt x="1084" y="1126"/>
                  <a:pt x="1084" y="1134"/>
                </a:cubicBezTo>
                <a:cubicBezTo>
                  <a:pt x="1084" y="1142"/>
                  <a:pt x="1091" y="1149"/>
                  <a:pt x="1099" y="1149"/>
                </a:cubicBezTo>
                <a:cubicBezTo>
                  <a:pt x="1107" y="1149"/>
                  <a:pt x="1114" y="1142"/>
                  <a:pt x="1114" y="1134"/>
                </a:cubicBezTo>
                <a:cubicBezTo>
                  <a:pt x="1114" y="1126"/>
                  <a:pt x="1107" y="1119"/>
                  <a:pt x="1099" y="1119"/>
                </a:cubicBezTo>
                <a:close/>
                <a:moveTo>
                  <a:pt x="1099" y="1152"/>
                </a:moveTo>
                <a:cubicBezTo>
                  <a:pt x="1091" y="1152"/>
                  <a:pt x="1084" y="1159"/>
                  <a:pt x="1084" y="1167"/>
                </a:cubicBezTo>
                <a:cubicBezTo>
                  <a:pt x="1084" y="1175"/>
                  <a:pt x="1091" y="1182"/>
                  <a:pt x="1099" y="1182"/>
                </a:cubicBezTo>
                <a:cubicBezTo>
                  <a:pt x="1107" y="1182"/>
                  <a:pt x="1114" y="1175"/>
                  <a:pt x="1114" y="1167"/>
                </a:cubicBezTo>
                <a:cubicBezTo>
                  <a:pt x="1114" y="1159"/>
                  <a:pt x="1107" y="1152"/>
                  <a:pt x="1099" y="1152"/>
                </a:cubicBezTo>
                <a:close/>
                <a:moveTo>
                  <a:pt x="1099" y="1185"/>
                </a:moveTo>
                <a:cubicBezTo>
                  <a:pt x="1091" y="1185"/>
                  <a:pt x="1084" y="1192"/>
                  <a:pt x="1084" y="1200"/>
                </a:cubicBezTo>
                <a:cubicBezTo>
                  <a:pt x="1084" y="1208"/>
                  <a:pt x="1091" y="1215"/>
                  <a:pt x="1099" y="1215"/>
                </a:cubicBezTo>
                <a:cubicBezTo>
                  <a:pt x="1107" y="1215"/>
                  <a:pt x="1114" y="1208"/>
                  <a:pt x="1114" y="1200"/>
                </a:cubicBezTo>
                <a:cubicBezTo>
                  <a:pt x="1114" y="1192"/>
                  <a:pt x="1107" y="1185"/>
                  <a:pt x="1099" y="1185"/>
                </a:cubicBezTo>
                <a:close/>
                <a:moveTo>
                  <a:pt x="1099" y="1218"/>
                </a:moveTo>
                <a:cubicBezTo>
                  <a:pt x="1091" y="1218"/>
                  <a:pt x="1084" y="1225"/>
                  <a:pt x="1084" y="1233"/>
                </a:cubicBezTo>
                <a:cubicBezTo>
                  <a:pt x="1084" y="1241"/>
                  <a:pt x="1091" y="1248"/>
                  <a:pt x="1099" y="1248"/>
                </a:cubicBezTo>
                <a:cubicBezTo>
                  <a:pt x="1107" y="1248"/>
                  <a:pt x="1114" y="1241"/>
                  <a:pt x="1114" y="1233"/>
                </a:cubicBezTo>
                <a:cubicBezTo>
                  <a:pt x="1114" y="1225"/>
                  <a:pt x="1107" y="1218"/>
                  <a:pt x="1099" y="1218"/>
                </a:cubicBezTo>
                <a:close/>
                <a:moveTo>
                  <a:pt x="1099" y="1251"/>
                </a:moveTo>
                <a:cubicBezTo>
                  <a:pt x="1091" y="1251"/>
                  <a:pt x="1084" y="1258"/>
                  <a:pt x="1084" y="1266"/>
                </a:cubicBezTo>
                <a:cubicBezTo>
                  <a:pt x="1084" y="1274"/>
                  <a:pt x="1091" y="1281"/>
                  <a:pt x="1099" y="1281"/>
                </a:cubicBezTo>
                <a:cubicBezTo>
                  <a:pt x="1107" y="1281"/>
                  <a:pt x="1114" y="1274"/>
                  <a:pt x="1114" y="1266"/>
                </a:cubicBezTo>
                <a:cubicBezTo>
                  <a:pt x="1114" y="1258"/>
                  <a:pt x="1107" y="1251"/>
                  <a:pt x="1099" y="1251"/>
                </a:cubicBezTo>
                <a:close/>
                <a:moveTo>
                  <a:pt x="1099" y="1284"/>
                </a:moveTo>
                <a:cubicBezTo>
                  <a:pt x="1091" y="1284"/>
                  <a:pt x="1084" y="1291"/>
                  <a:pt x="1084" y="1299"/>
                </a:cubicBezTo>
                <a:cubicBezTo>
                  <a:pt x="1084" y="1307"/>
                  <a:pt x="1091" y="1314"/>
                  <a:pt x="1099" y="1314"/>
                </a:cubicBezTo>
                <a:cubicBezTo>
                  <a:pt x="1107" y="1314"/>
                  <a:pt x="1114" y="1307"/>
                  <a:pt x="1114" y="1299"/>
                </a:cubicBezTo>
                <a:cubicBezTo>
                  <a:pt x="1114" y="1291"/>
                  <a:pt x="1107" y="1284"/>
                  <a:pt x="1099" y="1284"/>
                </a:cubicBezTo>
                <a:close/>
                <a:moveTo>
                  <a:pt x="1099" y="1317"/>
                </a:moveTo>
                <a:cubicBezTo>
                  <a:pt x="1091" y="1317"/>
                  <a:pt x="1084" y="1323"/>
                  <a:pt x="1084" y="1332"/>
                </a:cubicBezTo>
                <a:cubicBezTo>
                  <a:pt x="1084" y="1340"/>
                  <a:pt x="1091" y="1346"/>
                  <a:pt x="1099" y="1346"/>
                </a:cubicBezTo>
                <a:cubicBezTo>
                  <a:pt x="1107" y="1346"/>
                  <a:pt x="1114" y="1340"/>
                  <a:pt x="1114" y="1332"/>
                </a:cubicBezTo>
                <a:cubicBezTo>
                  <a:pt x="1114" y="1323"/>
                  <a:pt x="1107" y="1317"/>
                  <a:pt x="1099" y="1317"/>
                </a:cubicBezTo>
                <a:close/>
                <a:moveTo>
                  <a:pt x="1099" y="1350"/>
                </a:moveTo>
                <a:cubicBezTo>
                  <a:pt x="1091" y="1350"/>
                  <a:pt x="1084" y="1356"/>
                  <a:pt x="1084" y="1365"/>
                </a:cubicBezTo>
                <a:cubicBezTo>
                  <a:pt x="1084" y="1373"/>
                  <a:pt x="1091" y="1379"/>
                  <a:pt x="1099" y="1379"/>
                </a:cubicBezTo>
                <a:cubicBezTo>
                  <a:pt x="1107" y="1379"/>
                  <a:pt x="1114" y="1373"/>
                  <a:pt x="1114" y="1365"/>
                </a:cubicBezTo>
                <a:cubicBezTo>
                  <a:pt x="1114" y="1356"/>
                  <a:pt x="1107" y="1350"/>
                  <a:pt x="1099" y="1350"/>
                </a:cubicBezTo>
                <a:close/>
                <a:moveTo>
                  <a:pt x="1099" y="1383"/>
                </a:moveTo>
                <a:cubicBezTo>
                  <a:pt x="1091" y="1383"/>
                  <a:pt x="1084" y="1389"/>
                  <a:pt x="1084" y="1397"/>
                </a:cubicBezTo>
                <a:cubicBezTo>
                  <a:pt x="1084" y="1406"/>
                  <a:pt x="1091" y="1412"/>
                  <a:pt x="1099" y="1412"/>
                </a:cubicBezTo>
                <a:cubicBezTo>
                  <a:pt x="1107" y="1412"/>
                  <a:pt x="1114" y="1406"/>
                  <a:pt x="1114" y="1397"/>
                </a:cubicBezTo>
                <a:cubicBezTo>
                  <a:pt x="1114" y="1389"/>
                  <a:pt x="1107" y="1383"/>
                  <a:pt x="1099" y="1383"/>
                </a:cubicBezTo>
                <a:close/>
                <a:moveTo>
                  <a:pt x="1099" y="1416"/>
                </a:moveTo>
                <a:cubicBezTo>
                  <a:pt x="1091" y="1416"/>
                  <a:pt x="1084" y="1422"/>
                  <a:pt x="1084" y="1430"/>
                </a:cubicBezTo>
                <a:cubicBezTo>
                  <a:pt x="1084" y="1439"/>
                  <a:pt x="1091" y="1445"/>
                  <a:pt x="1099" y="1445"/>
                </a:cubicBezTo>
                <a:cubicBezTo>
                  <a:pt x="1107" y="1445"/>
                  <a:pt x="1114" y="1439"/>
                  <a:pt x="1114" y="1430"/>
                </a:cubicBezTo>
                <a:cubicBezTo>
                  <a:pt x="1114" y="1422"/>
                  <a:pt x="1107" y="1416"/>
                  <a:pt x="1099" y="1416"/>
                </a:cubicBezTo>
                <a:close/>
                <a:moveTo>
                  <a:pt x="1132" y="0"/>
                </a:moveTo>
                <a:cubicBezTo>
                  <a:pt x="1124" y="0"/>
                  <a:pt x="1117" y="7"/>
                  <a:pt x="1117" y="15"/>
                </a:cubicBezTo>
                <a:cubicBezTo>
                  <a:pt x="1117" y="23"/>
                  <a:pt x="1124" y="30"/>
                  <a:pt x="1132" y="30"/>
                </a:cubicBezTo>
                <a:cubicBezTo>
                  <a:pt x="1140" y="30"/>
                  <a:pt x="1147" y="23"/>
                  <a:pt x="1147" y="15"/>
                </a:cubicBezTo>
                <a:cubicBezTo>
                  <a:pt x="1147" y="7"/>
                  <a:pt x="1140" y="0"/>
                  <a:pt x="1132" y="0"/>
                </a:cubicBezTo>
                <a:close/>
                <a:moveTo>
                  <a:pt x="1132" y="33"/>
                </a:moveTo>
                <a:cubicBezTo>
                  <a:pt x="1124" y="33"/>
                  <a:pt x="1117" y="40"/>
                  <a:pt x="1117" y="48"/>
                </a:cubicBezTo>
                <a:cubicBezTo>
                  <a:pt x="1117" y="56"/>
                  <a:pt x="1124" y="63"/>
                  <a:pt x="1132" y="63"/>
                </a:cubicBezTo>
                <a:cubicBezTo>
                  <a:pt x="1140" y="63"/>
                  <a:pt x="1147" y="56"/>
                  <a:pt x="1147" y="48"/>
                </a:cubicBezTo>
                <a:cubicBezTo>
                  <a:pt x="1147" y="40"/>
                  <a:pt x="1140" y="33"/>
                  <a:pt x="1132" y="33"/>
                </a:cubicBezTo>
                <a:close/>
                <a:moveTo>
                  <a:pt x="1132" y="66"/>
                </a:moveTo>
                <a:cubicBezTo>
                  <a:pt x="1124" y="66"/>
                  <a:pt x="1117" y="72"/>
                  <a:pt x="1117" y="81"/>
                </a:cubicBezTo>
                <a:cubicBezTo>
                  <a:pt x="1117" y="89"/>
                  <a:pt x="1124" y="95"/>
                  <a:pt x="1132" y="95"/>
                </a:cubicBezTo>
                <a:cubicBezTo>
                  <a:pt x="1140" y="95"/>
                  <a:pt x="1147" y="89"/>
                  <a:pt x="1147" y="81"/>
                </a:cubicBezTo>
                <a:cubicBezTo>
                  <a:pt x="1147" y="72"/>
                  <a:pt x="1140" y="66"/>
                  <a:pt x="1132" y="66"/>
                </a:cubicBezTo>
                <a:close/>
                <a:moveTo>
                  <a:pt x="1132" y="99"/>
                </a:moveTo>
                <a:cubicBezTo>
                  <a:pt x="1124" y="99"/>
                  <a:pt x="1117" y="105"/>
                  <a:pt x="1117" y="114"/>
                </a:cubicBezTo>
                <a:cubicBezTo>
                  <a:pt x="1117" y="122"/>
                  <a:pt x="1124" y="128"/>
                  <a:pt x="1132" y="128"/>
                </a:cubicBezTo>
                <a:cubicBezTo>
                  <a:pt x="1140" y="128"/>
                  <a:pt x="1147" y="122"/>
                  <a:pt x="1147" y="114"/>
                </a:cubicBezTo>
                <a:cubicBezTo>
                  <a:pt x="1147" y="105"/>
                  <a:pt x="1140" y="99"/>
                  <a:pt x="1132" y="99"/>
                </a:cubicBezTo>
                <a:close/>
                <a:moveTo>
                  <a:pt x="1132" y="132"/>
                </a:moveTo>
                <a:cubicBezTo>
                  <a:pt x="1124" y="132"/>
                  <a:pt x="1117" y="138"/>
                  <a:pt x="1117" y="147"/>
                </a:cubicBezTo>
                <a:cubicBezTo>
                  <a:pt x="1117" y="155"/>
                  <a:pt x="1124" y="161"/>
                  <a:pt x="1132" y="161"/>
                </a:cubicBezTo>
                <a:cubicBezTo>
                  <a:pt x="1140" y="161"/>
                  <a:pt x="1147" y="155"/>
                  <a:pt x="1147" y="147"/>
                </a:cubicBezTo>
                <a:cubicBezTo>
                  <a:pt x="1147" y="138"/>
                  <a:pt x="1140" y="132"/>
                  <a:pt x="1132" y="132"/>
                </a:cubicBezTo>
                <a:close/>
                <a:moveTo>
                  <a:pt x="1132" y="165"/>
                </a:moveTo>
                <a:cubicBezTo>
                  <a:pt x="1124" y="165"/>
                  <a:pt x="1117" y="171"/>
                  <a:pt x="1117" y="179"/>
                </a:cubicBezTo>
                <a:cubicBezTo>
                  <a:pt x="1117" y="188"/>
                  <a:pt x="1124" y="194"/>
                  <a:pt x="1132" y="194"/>
                </a:cubicBezTo>
                <a:cubicBezTo>
                  <a:pt x="1140" y="194"/>
                  <a:pt x="1147" y="188"/>
                  <a:pt x="1147" y="179"/>
                </a:cubicBezTo>
                <a:cubicBezTo>
                  <a:pt x="1147" y="171"/>
                  <a:pt x="1140" y="165"/>
                  <a:pt x="1132" y="165"/>
                </a:cubicBezTo>
                <a:close/>
                <a:moveTo>
                  <a:pt x="1132" y="198"/>
                </a:moveTo>
                <a:cubicBezTo>
                  <a:pt x="1124" y="198"/>
                  <a:pt x="1117" y="204"/>
                  <a:pt x="1117" y="212"/>
                </a:cubicBezTo>
                <a:cubicBezTo>
                  <a:pt x="1117" y="221"/>
                  <a:pt x="1124" y="227"/>
                  <a:pt x="1132" y="227"/>
                </a:cubicBezTo>
                <a:cubicBezTo>
                  <a:pt x="1140" y="227"/>
                  <a:pt x="1147" y="221"/>
                  <a:pt x="1147" y="212"/>
                </a:cubicBezTo>
                <a:cubicBezTo>
                  <a:pt x="1147" y="204"/>
                  <a:pt x="1140" y="198"/>
                  <a:pt x="1132" y="198"/>
                </a:cubicBezTo>
                <a:close/>
                <a:moveTo>
                  <a:pt x="1132" y="230"/>
                </a:moveTo>
                <a:cubicBezTo>
                  <a:pt x="1124" y="230"/>
                  <a:pt x="1117" y="237"/>
                  <a:pt x="1117" y="245"/>
                </a:cubicBezTo>
                <a:cubicBezTo>
                  <a:pt x="1117" y="253"/>
                  <a:pt x="1124" y="260"/>
                  <a:pt x="1132" y="260"/>
                </a:cubicBezTo>
                <a:cubicBezTo>
                  <a:pt x="1140" y="260"/>
                  <a:pt x="1147" y="253"/>
                  <a:pt x="1147" y="245"/>
                </a:cubicBezTo>
                <a:cubicBezTo>
                  <a:pt x="1147" y="237"/>
                  <a:pt x="1140" y="230"/>
                  <a:pt x="1132" y="230"/>
                </a:cubicBezTo>
                <a:close/>
                <a:moveTo>
                  <a:pt x="1132" y="263"/>
                </a:moveTo>
                <a:cubicBezTo>
                  <a:pt x="1124" y="263"/>
                  <a:pt x="1117" y="270"/>
                  <a:pt x="1117" y="278"/>
                </a:cubicBezTo>
                <a:cubicBezTo>
                  <a:pt x="1117" y="286"/>
                  <a:pt x="1124" y="293"/>
                  <a:pt x="1132" y="293"/>
                </a:cubicBezTo>
                <a:cubicBezTo>
                  <a:pt x="1140" y="293"/>
                  <a:pt x="1147" y="286"/>
                  <a:pt x="1147" y="278"/>
                </a:cubicBezTo>
                <a:cubicBezTo>
                  <a:pt x="1147" y="270"/>
                  <a:pt x="1140" y="263"/>
                  <a:pt x="1132" y="263"/>
                </a:cubicBezTo>
                <a:close/>
                <a:moveTo>
                  <a:pt x="1132" y="296"/>
                </a:moveTo>
                <a:cubicBezTo>
                  <a:pt x="1124" y="296"/>
                  <a:pt x="1117" y="303"/>
                  <a:pt x="1117" y="311"/>
                </a:cubicBezTo>
                <a:cubicBezTo>
                  <a:pt x="1117" y="319"/>
                  <a:pt x="1124" y="326"/>
                  <a:pt x="1132" y="326"/>
                </a:cubicBezTo>
                <a:cubicBezTo>
                  <a:pt x="1140" y="326"/>
                  <a:pt x="1147" y="319"/>
                  <a:pt x="1147" y="311"/>
                </a:cubicBezTo>
                <a:cubicBezTo>
                  <a:pt x="1147" y="303"/>
                  <a:pt x="1140" y="296"/>
                  <a:pt x="1132" y="296"/>
                </a:cubicBezTo>
                <a:close/>
                <a:moveTo>
                  <a:pt x="1132" y="329"/>
                </a:moveTo>
                <a:cubicBezTo>
                  <a:pt x="1124" y="329"/>
                  <a:pt x="1117" y="336"/>
                  <a:pt x="1117" y="344"/>
                </a:cubicBezTo>
                <a:cubicBezTo>
                  <a:pt x="1117" y="352"/>
                  <a:pt x="1124" y="359"/>
                  <a:pt x="1132" y="359"/>
                </a:cubicBezTo>
                <a:cubicBezTo>
                  <a:pt x="1140" y="359"/>
                  <a:pt x="1147" y="352"/>
                  <a:pt x="1147" y="344"/>
                </a:cubicBezTo>
                <a:cubicBezTo>
                  <a:pt x="1147" y="336"/>
                  <a:pt x="1140" y="329"/>
                  <a:pt x="1132" y="329"/>
                </a:cubicBezTo>
                <a:close/>
                <a:moveTo>
                  <a:pt x="1132" y="362"/>
                </a:moveTo>
                <a:cubicBezTo>
                  <a:pt x="1124" y="362"/>
                  <a:pt x="1117" y="369"/>
                  <a:pt x="1117" y="377"/>
                </a:cubicBezTo>
                <a:cubicBezTo>
                  <a:pt x="1117" y="385"/>
                  <a:pt x="1124" y="392"/>
                  <a:pt x="1132" y="392"/>
                </a:cubicBezTo>
                <a:cubicBezTo>
                  <a:pt x="1140" y="392"/>
                  <a:pt x="1147" y="385"/>
                  <a:pt x="1147" y="377"/>
                </a:cubicBezTo>
                <a:cubicBezTo>
                  <a:pt x="1147" y="369"/>
                  <a:pt x="1140" y="362"/>
                  <a:pt x="1132" y="362"/>
                </a:cubicBezTo>
                <a:close/>
                <a:moveTo>
                  <a:pt x="1132" y="395"/>
                </a:moveTo>
                <a:cubicBezTo>
                  <a:pt x="1124" y="395"/>
                  <a:pt x="1117" y="402"/>
                  <a:pt x="1117" y="410"/>
                </a:cubicBezTo>
                <a:cubicBezTo>
                  <a:pt x="1117" y="418"/>
                  <a:pt x="1124" y="425"/>
                  <a:pt x="1132" y="425"/>
                </a:cubicBezTo>
                <a:cubicBezTo>
                  <a:pt x="1140" y="425"/>
                  <a:pt x="1147" y="418"/>
                  <a:pt x="1147" y="410"/>
                </a:cubicBezTo>
                <a:cubicBezTo>
                  <a:pt x="1147" y="402"/>
                  <a:pt x="1140" y="395"/>
                  <a:pt x="1132" y="395"/>
                </a:cubicBezTo>
                <a:close/>
                <a:moveTo>
                  <a:pt x="1132" y="428"/>
                </a:moveTo>
                <a:cubicBezTo>
                  <a:pt x="1124" y="428"/>
                  <a:pt x="1117" y="435"/>
                  <a:pt x="1117" y="443"/>
                </a:cubicBezTo>
                <a:cubicBezTo>
                  <a:pt x="1117" y="451"/>
                  <a:pt x="1124" y="458"/>
                  <a:pt x="1132" y="458"/>
                </a:cubicBezTo>
                <a:cubicBezTo>
                  <a:pt x="1140" y="458"/>
                  <a:pt x="1147" y="451"/>
                  <a:pt x="1147" y="443"/>
                </a:cubicBezTo>
                <a:cubicBezTo>
                  <a:pt x="1147" y="435"/>
                  <a:pt x="1140" y="428"/>
                  <a:pt x="1132" y="428"/>
                </a:cubicBezTo>
                <a:close/>
                <a:moveTo>
                  <a:pt x="1132" y="461"/>
                </a:moveTo>
                <a:cubicBezTo>
                  <a:pt x="1124" y="461"/>
                  <a:pt x="1117" y="468"/>
                  <a:pt x="1117" y="476"/>
                </a:cubicBezTo>
                <a:cubicBezTo>
                  <a:pt x="1117" y="484"/>
                  <a:pt x="1124" y="491"/>
                  <a:pt x="1132" y="491"/>
                </a:cubicBezTo>
                <a:cubicBezTo>
                  <a:pt x="1140" y="491"/>
                  <a:pt x="1147" y="484"/>
                  <a:pt x="1147" y="476"/>
                </a:cubicBezTo>
                <a:cubicBezTo>
                  <a:pt x="1147" y="468"/>
                  <a:pt x="1140" y="461"/>
                  <a:pt x="1132" y="461"/>
                </a:cubicBezTo>
                <a:close/>
                <a:moveTo>
                  <a:pt x="1132" y="494"/>
                </a:moveTo>
                <a:cubicBezTo>
                  <a:pt x="1124" y="494"/>
                  <a:pt x="1117" y="500"/>
                  <a:pt x="1117" y="509"/>
                </a:cubicBezTo>
                <a:cubicBezTo>
                  <a:pt x="1117" y="517"/>
                  <a:pt x="1124" y="523"/>
                  <a:pt x="1132" y="523"/>
                </a:cubicBezTo>
                <a:cubicBezTo>
                  <a:pt x="1140" y="523"/>
                  <a:pt x="1147" y="517"/>
                  <a:pt x="1147" y="509"/>
                </a:cubicBezTo>
                <a:cubicBezTo>
                  <a:pt x="1147" y="500"/>
                  <a:pt x="1140" y="494"/>
                  <a:pt x="1132" y="494"/>
                </a:cubicBezTo>
                <a:close/>
                <a:moveTo>
                  <a:pt x="1132" y="527"/>
                </a:moveTo>
                <a:cubicBezTo>
                  <a:pt x="1124" y="527"/>
                  <a:pt x="1117" y="533"/>
                  <a:pt x="1117" y="542"/>
                </a:cubicBezTo>
                <a:cubicBezTo>
                  <a:pt x="1117" y="550"/>
                  <a:pt x="1124" y="556"/>
                  <a:pt x="1132" y="556"/>
                </a:cubicBezTo>
                <a:cubicBezTo>
                  <a:pt x="1140" y="556"/>
                  <a:pt x="1147" y="550"/>
                  <a:pt x="1147" y="542"/>
                </a:cubicBezTo>
                <a:cubicBezTo>
                  <a:pt x="1147" y="533"/>
                  <a:pt x="1140" y="527"/>
                  <a:pt x="1132" y="527"/>
                </a:cubicBezTo>
                <a:close/>
                <a:moveTo>
                  <a:pt x="1132" y="560"/>
                </a:moveTo>
                <a:cubicBezTo>
                  <a:pt x="1124" y="560"/>
                  <a:pt x="1117" y="566"/>
                  <a:pt x="1117" y="574"/>
                </a:cubicBezTo>
                <a:cubicBezTo>
                  <a:pt x="1117" y="583"/>
                  <a:pt x="1124" y="589"/>
                  <a:pt x="1132" y="589"/>
                </a:cubicBezTo>
                <a:cubicBezTo>
                  <a:pt x="1140" y="589"/>
                  <a:pt x="1147" y="583"/>
                  <a:pt x="1147" y="574"/>
                </a:cubicBezTo>
                <a:cubicBezTo>
                  <a:pt x="1147" y="566"/>
                  <a:pt x="1140" y="560"/>
                  <a:pt x="1132" y="560"/>
                </a:cubicBezTo>
                <a:close/>
                <a:moveTo>
                  <a:pt x="1132" y="593"/>
                </a:moveTo>
                <a:cubicBezTo>
                  <a:pt x="1124" y="593"/>
                  <a:pt x="1117" y="599"/>
                  <a:pt x="1117" y="607"/>
                </a:cubicBezTo>
                <a:cubicBezTo>
                  <a:pt x="1117" y="616"/>
                  <a:pt x="1124" y="622"/>
                  <a:pt x="1132" y="622"/>
                </a:cubicBezTo>
                <a:cubicBezTo>
                  <a:pt x="1140" y="622"/>
                  <a:pt x="1147" y="616"/>
                  <a:pt x="1147" y="607"/>
                </a:cubicBezTo>
                <a:cubicBezTo>
                  <a:pt x="1147" y="599"/>
                  <a:pt x="1140" y="593"/>
                  <a:pt x="1132" y="593"/>
                </a:cubicBezTo>
                <a:close/>
                <a:moveTo>
                  <a:pt x="1132" y="625"/>
                </a:moveTo>
                <a:cubicBezTo>
                  <a:pt x="1124" y="625"/>
                  <a:pt x="1117" y="632"/>
                  <a:pt x="1117" y="640"/>
                </a:cubicBezTo>
                <a:cubicBezTo>
                  <a:pt x="1117" y="648"/>
                  <a:pt x="1124" y="655"/>
                  <a:pt x="1132" y="655"/>
                </a:cubicBezTo>
                <a:cubicBezTo>
                  <a:pt x="1140" y="655"/>
                  <a:pt x="1147" y="648"/>
                  <a:pt x="1147" y="640"/>
                </a:cubicBezTo>
                <a:cubicBezTo>
                  <a:pt x="1147" y="632"/>
                  <a:pt x="1140" y="625"/>
                  <a:pt x="1132" y="625"/>
                </a:cubicBezTo>
                <a:close/>
                <a:moveTo>
                  <a:pt x="1132" y="658"/>
                </a:moveTo>
                <a:cubicBezTo>
                  <a:pt x="1124" y="658"/>
                  <a:pt x="1117" y="665"/>
                  <a:pt x="1117" y="673"/>
                </a:cubicBezTo>
                <a:cubicBezTo>
                  <a:pt x="1117" y="681"/>
                  <a:pt x="1124" y="688"/>
                  <a:pt x="1132" y="688"/>
                </a:cubicBezTo>
                <a:cubicBezTo>
                  <a:pt x="1140" y="688"/>
                  <a:pt x="1147" y="681"/>
                  <a:pt x="1147" y="673"/>
                </a:cubicBezTo>
                <a:cubicBezTo>
                  <a:pt x="1147" y="665"/>
                  <a:pt x="1140" y="658"/>
                  <a:pt x="1132" y="658"/>
                </a:cubicBezTo>
                <a:close/>
                <a:moveTo>
                  <a:pt x="1132" y="691"/>
                </a:moveTo>
                <a:cubicBezTo>
                  <a:pt x="1124" y="691"/>
                  <a:pt x="1117" y="698"/>
                  <a:pt x="1117" y="706"/>
                </a:cubicBezTo>
                <a:cubicBezTo>
                  <a:pt x="1117" y="714"/>
                  <a:pt x="1124" y="721"/>
                  <a:pt x="1132" y="721"/>
                </a:cubicBezTo>
                <a:cubicBezTo>
                  <a:pt x="1140" y="721"/>
                  <a:pt x="1147" y="714"/>
                  <a:pt x="1147" y="706"/>
                </a:cubicBezTo>
                <a:cubicBezTo>
                  <a:pt x="1147" y="698"/>
                  <a:pt x="1140" y="691"/>
                  <a:pt x="1132" y="691"/>
                </a:cubicBezTo>
                <a:close/>
                <a:moveTo>
                  <a:pt x="1132" y="724"/>
                </a:moveTo>
                <a:cubicBezTo>
                  <a:pt x="1124" y="724"/>
                  <a:pt x="1117" y="731"/>
                  <a:pt x="1117" y="739"/>
                </a:cubicBezTo>
                <a:cubicBezTo>
                  <a:pt x="1117" y="747"/>
                  <a:pt x="1124" y="754"/>
                  <a:pt x="1132" y="754"/>
                </a:cubicBezTo>
                <a:cubicBezTo>
                  <a:pt x="1140" y="754"/>
                  <a:pt x="1147" y="747"/>
                  <a:pt x="1147" y="739"/>
                </a:cubicBezTo>
                <a:cubicBezTo>
                  <a:pt x="1147" y="731"/>
                  <a:pt x="1140" y="724"/>
                  <a:pt x="1132" y="724"/>
                </a:cubicBezTo>
                <a:close/>
                <a:moveTo>
                  <a:pt x="1132" y="757"/>
                </a:moveTo>
                <a:cubicBezTo>
                  <a:pt x="1124" y="757"/>
                  <a:pt x="1117" y="764"/>
                  <a:pt x="1117" y="772"/>
                </a:cubicBezTo>
                <a:cubicBezTo>
                  <a:pt x="1117" y="780"/>
                  <a:pt x="1124" y="787"/>
                  <a:pt x="1132" y="787"/>
                </a:cubicBezTo>
                <a:cubicBezTo>
                  <a:pt x="1140" y="787"/>
                  <a:pt x="1147" y="780"/>
                  <a:pt x="1147" y="772"/>
                </a:cubicBezTo>
                <a:cubicBezTo>
                  <a:pt x="1147" y="764"/>
                  <a:pt x="1140" y="757"/>
                  <a:pt x="1132" y="757"/>
                </a:cubicBezTo>
                <a:close/>
                <a:moveTo>
                  <a:pt x="1132" y="790"/>
                </a:moveTo>
                <a:cubicBezTo>
                  <a:pt x="1124" y="790"/>
                  <a:pt x="1117" y="797"/>
                  <a:pt x="1117" y="805"/>
                </a:cubicBezTo>
                <a:cubicBezTo>
                  <a:pt x="1117" y="813"/>
                  <a:pt x="1124" y="820"/>
                  <a:pt x="1132" y="820"/>
                </a:cubicBezTo>
                <a:cubicBezTo>
                  <a:pt x="1140" y="820"/>
                  <a:pt x="1147" y="813"/>
                  <a:pt x="1147" y="805"/>
                </a:cubicBezTo>
                <a:cubicBezTo>
                  <a:pt x="1147" y="797"/>
                  <a:pt x="1140" y="790"/>
                  <a:pt x="1132" y="790"/>
                </a:cubicBezTo>
                <a:close/>
                <a:moveTo>
                  <a:pt x="1132" y="823"/>
                </a:moveTo>
                <a:cubicBezTo>
                  <a:pt x="1124" y="823"/>
                  <a:pt x="1117" y="830"/>
                  <a:pt x="1117" y="838"/>
                </a:cubicBezTo>
                <a:cubicBezTo>
                  <a:pt x="1117" y="846"/>
                  <a:pt x="1124" y="853"/>
                  <a:pt x="1132" y="853"/>
                </a:cubicBezTo>
                <a:cubicBezTo>
                  <a:pt x="1140" y="853"/>
                  <a:pt x="1147" y="846"/>
                  <a:pt x="1147" y="838"/>
                </a:cubicBezTo>
                <a:cubicBezTo>
                  <a:pt x="1147" y="830"/>
                  <a:pt x="1140" y="823"/>
                  <a:pt x="1132" y="823"/>
                </a:cubicBezTo>
                <a:close/>
                <a:moveTo>
                  <a:pt x="1132" y="856"/>
                </a:moveTo>
                <a:cubicBezTo>
                  <a:pt x="1124" y="856"/>
                  <a:pt x="1117" y="863"/>
                  <a:pt x="1117" y="871"/>
                </a:cubicBezTo>
                <a:cubicBezTo>
                  <a:pt x="1117" y="879"/>
                  <a:pt x="1124" y="886"/>
                  <a:pt x="1132" y="886"/>
                </a:cubicBezTo>
                <a:cubicBezTo>
                  <a:pt x="1140" y="886"/>
                  <a:pt x="1147" y="879"/>
                  <a:pt x="1147" y="871"/>
                </a:cubicBezTo>
                <a:cubicBezTo>
                  <a:pt x="1147" y="863"/>
                  <a:pt x="1140" y="856"/>
                  <a:pt x="1132" y="856"/>
                </a:cubicBezTo>
                <a:close/>
                <a:moveTo>
                  <a:pt x="1132" y="889"/>
                </a:moveTo>
                <a:cubicBezTo>
                  <a:pt x="1124" y="889"/>
                  <a:pt x="1117" y="895"/>
                  <a:pt x="1117" y="904"/>
                </a:cubicBezTo>
                <a:cubicBezTo>
                  <a:pt x="1117" y="912"/>
                  <a:pt x="1124" y="918"/>
                  <a:pt x="1132" y="918"/>
                </a:cubicBezTo>
                <a:cubicBezTo>
                  <a:pt x="1140" y="918"/>
                  <a:pt x="1147" y="912"/>
                  <a:pt x="1147" y="904"/>
                </a:cubicBezTo>
                <a:cubicBezTo>
                  <a:pt x="1147" y="895"/>
                  <a:pt x="1140" y="889"/>
                  <a:pt x="1132" y="889"/>
                </a:cubicBezTo>
                <a:close/>
                <a:moveTo>
                  <a:pt x="1132" y="922"/>
                </a:moveTo>
                <a:cubicBezTo>
                  <a:pt x="1124" y="922"/>
                  <a:pt x="1117" y="928"/>
                  <a:pt x="1117" y="937"/>
                </a:cubicBezTo>
                <a:cubicBezTo>
                  <a:pt x="1117" y="945"/>
                  <a:pt x="1124" y="951"/>
                  <a:pt x="1132" y="951"/>
                </a:cubicBezTo>
                <a:cubicBezTo>
                  <a:pt x="1140" y="951"/>
                  <a:pt x="1147" y="945"/>
                  <a:pt x="1147" y="937"/>
                </a:cubicBezTo>
                <a:cubicBezTo>
                  <a:pt x="1147" y="928"/>
                  <a:pt x="1140" y="922"/>
                  <a:pt x="1132" y="922"/>
                </a:cubicBezTo>
                <a:close/>
                <a:moveTo>
                  <a:pt x="1132" y="955"/>
                </a:moveTo>
                <a:cubicBezTo>
                  <a:pt x="1124" y="955"/>
                  <a:pt x="1117" y="961"/>
                  <a:pt x="1117" y="970"/>
                </a:cubicBezTo>
                <a:cubicBezTo>
                  <a:pt x="1117" y="978"/>
                  <a:pt x="1124" y="984"/>
                  <a:pt x="1132" y="984"/>
                </a:cubicBezTo>
                <a:cubicBezTo>
                  <a:pt x="1140" y="984"/>
                  <a:pt x="1147" y="978"/>
                  <a:pt x="1147" y="970"/>
                </a:cubicBezTo>
                <a:cubicBezTo>
                  <a:pt x="1147" y="961"/>
                  <a:pt x="1140" y="955"/>
                  <a:pt x="1132" y="955"/>
                </a:cubicBezTo>
                <a:close/>
                <a:moveTo>
                  <a:pt x="1132" y="988"/>
                </a:moveTo>
                <a:cubicBezTo>
                  <a:pt x="1124" y="988"/>
                  <a:pt x="1117" y="994"/>
                  <a:pt x="1117" y="1002"/>
                </a:cubicBezTo>
                <a:cubicBezTo>
                  <a:pt x="1117" y="1011"/>
                  <a:pt x="1124" y="1017"/>
                  <a:pt x="1132" y="1017"/>
                </a:cubicBezTo>
                <a:cubicBezTo>
                  <a:pt x="1140" y="1017"/>
                  <a:pt x="1147" y="1011"/>
                  <a:pt x="1147" y="1002"/>
                </a:cubicBezTo>
                <a:cubicBezTo>
                  <a:pt x="1147" y="994"/>
                  <a:pt x="1140" y="988"/>
                  <a:pt x="1132" y="988"/>
                </a:cubicBezTo>
                <a:close/>
                <a:moveTo>
                  <a:pt x="1132" y="1021"/>
                </a:moveTo>
                <a:cubicBezTo>
                  <a:pt x="1124" y="1021"/>
                  <a:pt x="1117" y="1027"/>
                  <a:pt x="1117" y="1035"/>
                </a:cubicBezTo>
                <a:cubicBezTo>
                  <a:pt x="1117" y="1044"/>
                  <a:pt x="1124" y="1050"/>
                  <a:pt x="1132" y="1050"/>
                </a:cubicBezTo>
                <a:cubicBezTo>
                  <a:pt x="1140" y="1050"/>
                  <a:pt x="1147" y="1044"/>
                  <a:pt x="1147" y="1035"/>
                </a:cubicBezTo>
                <a:cubicBezTo>
                  <a:pt x="1147" y="1027"/>
                  <a:pt x="1140" y="1021"/>
                  <a:pt x="1132" y="1021"/>
                </a:cubicBezTo>
                <a:close/>
                <a:moveTo>
                  <a:pt x="1132" y="1053"/>
                </a:moveTo>
                <a:cubicBezTo>
                  <a:pt x="1124" y="1053"/>
                  <a:pt x="1117" y="1060"/>
                  <a:pt x="1117" y="1068"/>
                </a:cubicBezTo>
                <a:cubicBezTo>
                  <a:pt x="1117" y="1076"/>
                  <a:pt x="1124" y="1083"/>
                  <a:pt x="1132" y="1083"/>
                </a:cubicBezTo>
                <a:cubicBezTo>
                  <a:pt x="1140" y="1083"/>
                  <a:pt x="1147" y="1076"/>
                  <a:pt x="1147" y="1068"/>
                </a:cubicBezTo>
                <a:cubicBezTo>
                  <a:pt x="1147" y="1060"/>
                  <a:pt x="1140" y="1053"/>
                  <a:pt x="1132" y="1053"/>
                </a:cubicBezTo>
                <a:close/>
                <a:moveTo>
                  <a:pt x="1132" y="1086"/>
                </a:moveTo>
                <a:cubicBezTo>
                  <a:pt x="1124" y="1086"/>
                  <a:pt x="1117" y="1093"/>
                  <a:pt x="1117" y="1101"/>
                </a:cubicBezTo>
                <a:cubicBezTo>
                  <a:pt x="1117" y="1109"/>
                  <a:pt x="1124" y="1116"/>
                  <a:pt x="1132" y="1116"/>
                </a:cubicBezTo>
                <a:cubicBezTo>
                  <a:pt x="1140" y="1116"/>
                  <a:pt x="1147" y="1109"/>
                  <a:pt x="1147" y="1101"/>
                </a:cubicBezTo>
                <a:cubicBezTo>
                  <a:pt x="1147" y="1093"/>
                  <a:pt x="1140" y="1086"/>
                  <a:pt x="1132" y="1086"/>
                </a:cubicBezTo>
                <a:close/>
                <a:moveTo>
                  <a:pt x="1132" y="1119"/>
                </a:moveTo>
                <a:cubicBezTo>
                  <a:pt x="1124" y="1119"/>
                  <a:pt x="1117" y="1126"/>
                  <a:pt x="1117" y="1134"/>
                </a:cubicBezTo>
                <a:cubicBezTo>
                  <a:pt x="1117" y="1142"/>
                  <a:pt x="1124" y="1149"/>
                  <a:pt x="1132" y="1149"/>
                </a:cubicBezTo>
                <a:cubicBezTo>
                  <a:pt x="1140" y="1149"/>
                  <a:pt x="1147" y="1142"/>
                  <a:pt x="1147" y="1134"/>
                </a:cubicBezTo>
                <a:cubicBezTo>
                  <a:pt x="1147" y="1126"/>
                  <a:pt x="1140" y="1119"/>
                  <a:pt x="1132" y="1119"/>
                </a:cubicBezTo>
                <a:close/>
                <a:moveTo>
                  <a:pt x="1132" y="1152"/>
                </a:moveTo>
                <a:cubicBezTo>
                  <a:pt x="1124" y="1152"/>
                  <a:pt x="1117" y="1159"/>
                  <a:pt x="1117" y="1167"/>
                </a:cubicBezTo>
                <a:cubicBezTo>
                  <a:pt x="1117" y="1175"/>
                  <a:pt x="1124" y="1182"/>
                  <a:pt x="1132" y="1182"/>
                </a:cubicBezTo>
                <a:cubicBezTo>
                  <a:pt x="1140" y="1182"/>
                  <a:pt x="1147" y="1175"/>
                  <a:pt x="1147" y="1167"/>
                </a:cubicBezTo>
                <a:cubicBezTo>
                  <a:pt x="1147" y="1159"/>
                  <a:pt x="1140" y="1152"/>
                  <a:pt x="1132" y="1152"/>
                </a:cubicBezTo>
                <a:close/>
                <a:moveTo>
                  <a:pt x="1132" y="1185"/>
                </a:moveTo>
                <a:cubicBezTo>
                  <a:pt x="1124" y="1185"/>
                  <a:pt x="1117" y="1192"/>
                  <a:pt x="1117" y="1200"/>
                </a:cubicBezTo>
                <a:cubicBezTo>
                  <a:pt x="1117" y="1208"/>
                  <a:pt x="1124" y="1215"/>
                  <a:pt x="1132" y="1215"/>
                </a:cubicBezTo>
                <a:cubicBezTo>
                  <a:pt x="1140" y="1215"/>
                  <a:pt x="1147" y="1208"/>
                  <a:pt x="1147" y="1200"/>
                </a:cubicBezTo>
                <a:cubicBezTo>
                  <a:pt x="1147" y="1192"/>
                  <a:pt x="1140" y="1185"/>
                  <a:pt x="1132" y="1185"/>
                </a:cubicBezTo>
                <a:close/>
                <a:moveTo>
                  <a:pt x="1132" y="1218"/>
                </a:moveTo>
                <a:cubicBezTo>
                  <a:pt x="1124" y="1218"/>
                  <a:pt x="1117" y="1225"/>
                  <a:pt x="1117" y="1233"/>
                </a:cubicBezTo>
                <a:cubicBezTo>
                  <a:pt x="1117" y="1241"/>
                  <a:pt x="1124" y="1248"/>
                  <a:pt x="1132" y="1248"/>
                </a:cubicBezTo>
                <a:cubicBezTo>
                  <a:pt x="1140" y="1248"/>
                  <a:pt x="1147" y="1241"/>
                  <a:pt x="1147" y="1233"/>
                </a:cubicBezTo>
                <a:cubicBezTo>
                  <a:pt x="1147" y="1225"/>
                  <a:pt x="1140" y="1218"/>
                  <a:pt x="1132" y="1218"/>
                </a:cubicBezTo>
                <a:close/>
                <a:moveTo>
                  <a:pt x="1132" y="1251"/>
                </a:moveTo>
                <a:cubicBezTo>
                  <a:pt x="1124" y="1251"/>
                  <a:pt x="1117" y="1258"/>
                  <a:pt x="1117" y="1266"/>
                </a:cubicBezTo>
                <a:cubicBezTo>
                  <a:pt x="1117" y="1274"/>
                  <a:pt x="1124" y="1281"/>
                  <a:pt x="1132" y="1281"/>
                </a:cubicBezTo>
                <a:cubicBezTo>
                  <a:pt x="1140" y="1281"/>
                  <a:pt x="1147" y="1274"/>
                  <a:pt x="1147" y="1266"/>
                </a:cubicBezTo>
                <a:cubicBezTo>
                  <a:pt x="1147" y="1258"/>
                  <a:pt x="1140" y="1251"/>
                  <a:pt x="1132" y="1251"/>
                </a:cubicBezTo>
                <a:close/>
                <a:moveTo>
                  <a:pt x="1132" y="1284"/>
                </a:moveTo>
                <a:cubicBezTo>
                  <a:pt x="1124" y="1284"/>
                  <a:pt x="1117" y="1291"/>
                  <a:pt x="1117" y="1299"/>
                </a:cubicBezTo>
                <a:cubicBezTo>
                  <a:pt x="1117" y="1307"/>
                  <a:pt x="1124" y="1314"/>
                  <a:pt x="1132" y="1314"/>
                </a:cubicBezTo>
                <a:cubicBezTo>
                  <a:pt x="1140" y="1314"/>
                  <a:pt x="1147" y="1307"/>
                  <a:pt x="1147" y="1299"/>
                </a:cubicBezTo>
                <a:cubicBezTo>
                  <a:pt x="1147" y="1291"/>
                  <a:pt x="1140" y="1284"/>
                  <a:pt x="1132" y="1284"/>
                </a:cubicBezTo>
                <a:close/>
                <a:moveTo>
                  <a:pt x="1132" y="1317"/>
                </a:moveTo>
                <a:cubicBezTo>
                  <a:pt x="1124" y="1317"/>
                  <a:pt x="1117" y="1323"/>
                  <a:pt x="1117" y="1332"/>
                </a:cubicBezTo>
                <a:cubicBezTo>
                  <a:pt x="1117" y="1340"/>
                  <a:pt x="1124" y="1346"/>
                  <a:pt x="1132" y="1346"/>
                </a:cubicBezTo>
                <a:cubicBezTo>
                  <a:pt x="1140" y="1346"/>
                  <a:pt x="1147" y="1340"/>
                  <a:pt x="1147" y="1332"/>
                </a:cubicBezTo>
                <a:cubicBezTo>
                  <a:pt x="1147" y="1323"/>
                  <a:pt x="1140" y="1317"/>
                  <a:pt x="1132" y="1317"/>
                </a:cubicBezTo>
                <a:close/>
                <a:moveTo>
                  <a:pt x="1132" y="1350"/>
                </a:moveTo>
                <a:cubicBezTo>
                  <a:pt x="1124" y="1350"/>
                  <a:pt x="1117" y="1356"/>
                  <a:pt x="1117" y="1365"/>
                </a:cubicBezTo>
                <a:cubicBezTo>
                  <a:pt x="1117" y="1373"/>
                  <a:pt x="1124" y="1379"/>
                  <a:pt x="1132" y="1379"/>
                </a:cubicBezTo>
                <a:cubicBezTo>
                  <a:pt x="1140" y="1379"/>
                  <a:pt x="1147" y="1373"/>
                  <a:pt x="1147" y="1365"/>
                </a:cubicBezTo>
                <a:cubicBezTo>
                  <a:pt x="1147" y="1356"/>
                  <a:pt x="1140" y="1350"/>
                  <a:pt x="1132" y="1350"/>
                </a:cubicBezTo>
                <a:close/>
                <a:moveTo>
                  <a:pt x="1132" y="1383"/>
                </a:moveTo>
                <a:cubicBezTo>
                  <a:pt x="1124" y="1383"/>
                  <a:pt x="1117" y="1389"/>
                  <a:pt x="1117" y="1397"/>
                </a:cubicBezTo>
                <a:cubicBezTo>
                  <a:pt x="1117" y="1406"/>
                  <a:pt x="1124" y="1412"/>
                  <a:pt x="1132" y="1412"/>
                </a:cubicBezTo>
                <a:cubicBezTo>
                  <a:pt x="1140" y="1412"/>
                  <a:pt x="1147" y="1406"/>
                  <a:pt x="1147" y="1397"/>
                </a:cubicBezTo>
                <a:cubicBezTo>
                  <a:pt x="1147" y="1389"/>
                  <a:pt x="1140" y="1383"/>
                  <a:pt x="1132" y="1383"/>
                </a:cubicBezTo>
                <a:close/>
                <a:moveTo>
                  <a:pt x="1132" y="1416"/>
                </a:moveTo>
                <a:cubicBezTo>
                  <a:pt x="1124" y="1416"/>
                  <a:pt x="1117" y="1422"/>
                  <a:pt x="1117" y="1430"/>
                </a:cubicBezTo>
                <a:cubicBezTo>
                  <a:pt x="1117" y="1439"/>
                  <a:pt x="1124" y="1445"/>
                  <a:pt x="1132" y="1445"/>
                </a:cubicBezTo>
                <a:cubicBezTo>
                  <a:pt x="1140" y="1445"/>
                  <a:pt x="1147" y="1439"/>
                  <a:pt x="1147" y="1430"/>
                </a:cubicBezTo>
                <a:cubicBezTo>
                  <a:pt x="1147" y="1422"/>
                  <a:pt x="1140" y="1416"/>
                  <a:pt x="1132" y="1416"/>
                </a:cubicBezTo>
                <a:close/>
                <a:moveTo>
                  <a:pt x="1165" y="0"/>
                </a:moveTo>
                <a:cubicBezTo>
                  <a:pt x="1157" y="0"/>
                  <a:pt x="1150" y="7"/>
                  <a:pt x="1150" y="15"/>
                </a:cubicBezTo>
                <a:cubicBezTo>
                  <a:pt x="1150" y="23"/>
                  <a:pt x="1157" y="30"/>
                  <a:pt x="1165" y="30"/>
                </a:cubicBezTo>
                <a:cubicBezTo>
                  <a:pt x="1173" y="30"/>
                  <a:pt x="1180" y="23"/>
                  <a:pt x="1180" y="15"/>
                </a:cubicBezTo>
                <a:cubicBezTo>
                  <a:pt x="1180" y="7"/>
                  <a:pt x="1173" y="0"/>
                  <a:pt x="1165" y="0"/>
                </a:cubicBezTo>
                <a:close/>
                <a:moveTo>
                  <a:pt x="1165" y="33"/>
                </a:moveTo>
                <a:cubicBezTo>
                  <a:pt x="1157" y="33"/>
                  <a:pt x="1150" y="40"/>
                  <a:pt x="1150" y="48"/>
                </a:cubicBezTo>
                <a:cubicBezTo>
                  <a:pt x="1150" y="56"/>
                  <a:pt x="1157" y="63"/>
                  <a:pt x="1165" y="63"/>
                </a:cubicBezTo>
                <a:cubicBezTo>
                  <a:pt x="1173" y="63"/>
                  <a:pt x="1180" y="56"/>
                  <a:pt x="1180" y="48"/>
                </a:cubicBezTo>
                <a:cubicBezTo>
                  <a:pt x="1180" y="40"/>
                  <a:pt x="1173" y="33"/>
                  <a:pt x="1165" y="33"/>
                </a:cubicBezTo>
                <a:close/>
                <a:moveTo>
                  <a:pt x="1165" y="66"/>
                </a:moveTo>
                <a:cubicBezTo>
                  <a:pt x="1157" y="66"/>
                  <a:pt x="1150" y="72"/>
                  <a:pt x="1150" y="81"/>
                </a:cubicBezTo>
                <a:cubicBezTo>
                  <a:pt x="1150" y="89"/>
                  <a:pt x="1157" y="95"/>
                  <a:pt x="1165" y="95"/>
                </a:cubicBezTo>
                <a:cubicBezTo>
                  <a:pt x="1173" y="95"/>
                  <a:pt x="1180" y="89"/>
                  <a:pt x="1180" y="81"/>
                </a:cubicBezTo>
                <a:cubicBezTo>
                  <a:pt x="1180" y="72"/>
                  <a:pt x="1173" y="66"/>
                  <a:pt x="1165" y="66"/>
                </a:cubicBezTo>
                <a:close/>
                <a:moveTo>
                  <a:pt x="1165" y="99"/>
                </a:moveTo>
                <a:cubicBezTo>
                  <a:pt x="1157" y="99"/>
                  <a:pt x="1150" y="105"/>
                  <a:pt x="1150" y="114"/>
                </a:cubicBezTo>
                <a:cubicBezTo>
                  <a:pt x="1150" y="122"/>
                  <a:pt x="1157" y="128"/>
                  <a:pt x="1165" y="128"/>
                </a:cubicBezTo>
                <a:cubicBezTo>
                  <a:pt x="1173" y="128"/>
                  <a:pt x="1180" y="122"/>
                  <a:pt x="1180" y="114"/>
                </a:cubicBezTo>
                <a:cubicBezTo>
                  <a:pt x="1180" y="105"/>
                  <a:pt x="1173" y="99"/>
                  <a:pt x="1165" y="99"/>
                </a:cubicBezTo>
                <a:close/>
                <a:moveTo>
                  <a:pt x="1165" y="132"/>
                </a:moveTo>
                <a:cubicBezTo>
                  <a:pt x="1157" y="132"/>
                  <a:pt x="1150" y="138"/>
                  <a:pt x="1150" y="147"/>
                </a:cubicBezTo>
                <a:cubicBezTo>
                  <a:pt x="1150" y="155"/>
                  <a:pt x="1157" y="161"/>
                  <a:pt x="1165" y="161"/>
                </a:cubicBezTo>
                <a:cubicBezTo>
                  <a:pt x="1173" y="161"/>
                  <a:pt x="1180" y="155"/>
                  <a:pt x="1180" y="147"/>
                </a:cubicBezTo>
                <a:cubicBezTo>
                  <a:pt x="1180" y="138"/>
                  <a:pt x="1173" y="132"/>
                  <a:pt x="1165" y="132"/>
                </a:cubicBezTo>
                <a:close/>
                <a:moveTo>
                  <a:pt x="1165" y="165"/>
                </a:moveTo>
                <a:cubicBezTo>
                  <a:pt x="1157" y="165"/>
                  <a:pt x="1150" y="171"/>
                  <a:pt x="1150" y="179"/>
                </a:cubicBezTo>
                <a:cubicBezTo>
                  <a:pt x="1150" y="188"/>
                  <a:pt x="1157" y="194"/>
                  <a:pt x="1165" y="194"/>
                </a:cubicBezTo>
                <a:cubicBezTo>
                  <a:pt x="1173" y="194"/>
                  <a:pt x="1180" y="188"/>
                  <a:pt x="1180" y="179"/>
                </a:cubicBezTo>
                <a:cubicBezTo>
                  <a:pt x="1180" y="171"/>
                  <a:pt x="1173" y="165"/>
                  <a:pt x="1165" y="165"/>
                </a:cubicBezTo>
                <a:close/>
                <a:moveTo>
                  <a:pt x="1165" y="198"/>
                </a:moveTo>
                <a:cubicBezTo>
                  <a:pt x="1157" y="198"/>
                  <a:pt x="1150" y="204"/>
                  <a:pt x="1150" y="212"/>
                </a:cubicBezTo>
                <a:cubicBezTo>
                  <a:pt x="1150" y="221"/>
                  <a:pt x="1157" y="227"/>
                  <a:pt x="1165" y="227"/>
                </a:cubicBezTo>
                <a:cubicBezTo>
                  <a:pt x="1173" y="227"/>
                  <a:pt x="1180" y="221"/>
                  <a:pt x="1180" y="212"/>
                </a:cubicBezTo>
                <a:cubicBezTo>
                  <a:pt x="1180" y="204"/>
                  <a:pt x="1173" y="198"/>
                  <a:pt x="1165" y="198"/>
                </a:cubicBezTo>
                <a:close/>
                <a:moveTo>
                  <a:pt x="1165" y="230"/>
                </a:moveTo>
                <a:cubicBezTo>
                  <a:pt x="1157" y="230"/>
                  <a:pt x="1150" y="237"/>
                  <a:pt x="1150" y="245"/>
                </a:cubicBezTo>
                <a:cubicBezTo>
                  <a:pt x="1150" y="253"/>
                  <a:pt x="1157" y="260"/>
                  <a:pt x="1165" y="260"/>
                </a:cubicBezTo>
                <a:cubicBezTo>
                  <a:pt x="1173" y="260"/>
                  <a:pt x="1180" y="253"/>
                  <a:pt x="1180" y="245"/>
                </a:cubicBezTo>
                <a:cubicBezTo>
                  <a:pt x="1180" y="237"/>
                  <a:pt x="1173" y="230"/>
                  <a:pt x="1165" y="230"/>
                </a:cubicBezTo>
                <a:close/>
                <a:moveTo>
                  <a:pt x="1165" y="263"/>
                </a:moveTo>
                <a:cubicBezTo>
                  <a:pt x="1157" y="263"/>
                  <a:pt x="1150" y="270"/>
                  <a:pt x="1150" y="278"/>
                </a:cubicBezTo>
                <a:cubicBezTo>
                  <a:pt x="1150" y="286"/>
                  <a:pt x="1157" y="293"/>
                  <a:pt x="1165" y="293"/>
                </a:cubicBezTo>
                <a:cubicBezTo>
                  <a:pt x="1173" y="293"/>
                  <a:pt x="1180" y="286"/>
                  <a:pt x="1180" y="278"/>
                </a:cubicBezTo>
                <a:cubicBezTo>
                  <a:pt x="1180" y="270"/>
                  <a:pt x="1173" y="263"/>
                  <a:pt x="1165" y="263"/>
                </a:cubicBezTo>
                <a:close/>
                <a:moveTo>
                  <a:pt x="1165" y="296"/>
                </a:moveTo>
                <a:cubicBezTo>
                  <a:pt x="1157" y="296"/>
                  <a:pt x="1150" y="303"/>
                  <a:pt x="1150" y="311"/>
                </a:cubicBezTo>
                <a:cubicBezTo>
                  <a:pt x="1150" y="319"/>
                  <a:pt x="1157" y="326"/>
                  <a:pt x="1165" y="326"/>
                </a:cubicBezTo>
                <a:cubicBezTo>
                  <a:pt x="1173" y="326"/>
                  <a:pt x="1180" y="319"/>
                  <a:pt x="1180" y="311"/>
                </a:cubicBezTo>
                <a:cubicBezTo>
                  <a:pt x="1180" y="303"/>
                  <a:pt x="1173" y="296"/>
                  <a:pt x="1165" y="296"/>
                </a:cubicBezTo>
                <a:close/>
                <a:moveTo>
                  <a:pt x="1165" y="329"/>
                </a:moveTo>
                <a:cubicBezTo>
                  <a:pt x="1157" y="329"/>
                  <a:pt x="1150" y="336"/>
                  <a:pt x="1150" y="344"/>
                </a:cubicBezTo>
                <a:cubicBezTo>
                  <a:pt x="1150" y="352"/>
                  <a:pt x="1157" y="359"/>
                  <a:pt x="1165" y="359"/>
                </a:cubicBezTo>
                <a:cubicBezTo>
                  <a:pt x="1173" y="359"/>
                  <a:pt x="1180" y="352"/>
                  <a:pt x="1180" y="344"/>
                </a:cubicBezTo>
                <a:cubicBezTo>
                  <a:pt x="1180" y="336"/>
                  <a:pt x="1173" y="329"/>
                  <a:pt x="1165" y="329"/>
                </a:cubicBezTo>
                <a:close/>
                <a:moveTo>
                  <a:pt x="1165" y="362"/>
                </a:moveTo>
                <a:cubicBezTo>
                  <a:pt x="1157" y="362"/>
                  <a:pt x="1150" y="369"/>
                  <a:pt x="1150" y="377"/>
                </a:cubicBezTo>
                <a:cubicBezTo>
                  <a:pt x="1150" y="385"/>
                  <a:pt x="1157" y="392"/>
                  <a:pt x="1165" y="392"/>
                </a:cubicBezTo>
                <a:cubicBezTo>
                  <a:pt x="1173" y="392"/>
                  <a:pt x="1180" y="385"/>
                  <a:pt x="1180" y="377"/>
                </a:cubicBezTo>
                <a:cubicBezTo>
                  <a:pt x="1180" y="369"/>
                  <a:pt x="1173" y="362"/>
                  <a:pt x="1165" y="362"/>
                </a:cubicBezTo>
                <a:close/>
                <a:moveTo>
                  <a:pt x="1165" y="395"/>
                </a:moveTo>
                <a:cubicBezTo>
                  <a:pt x="1157" y="395"/>
                  <a:pt x="1150" y="402"/>
                  <a:pt x="1150" y="410"/>
                </a:cubicBezTo>
                <a:cubicBezTo>
                  <a:pt x="1150" y="418"/>
                  <a:pt x="1157" y="425"/>
                  <a:pt x="1165" y="425"/>
                </a:cubicBezTo>
                <a:cubicBezTo>
                  <a:pt x="1173" y="425"/>
                  <a:pt x="1180" y="418"/>
                  <a:pt x="1180" y="410"/>
                </a:cubicBezTo>
                <a:cubicBezTo>
                  <a:pt x="1180" y="402"/>
                  <a:pt x="1173" y="395"/>
                  <a:pt x="1165" y="395"/>
                </a:cubicBezTo>
                <a:close/>
                <a:moveTo>
                  <a:pt x="1165" y="428"/>
                </a:moveTo>
                <a:cubicBezTo>
                  <a:pt x="1157" y="428"/>
                  <a:pt x="1150" y="435"/>
                  <a:pt x="1150" y="443"/>
                </a:cubicBezTo>
                <a:cubicBezTo>
                  <a:pt x="1150" y="451"/>
                  <a:pt x="1157" y="458"/>
                  <a:pt x="1165" y="458"/>
                </a:cubicBezTo>
                <a:cubicBezTo>
                  <a:pt x="1173" y="458"/>
                  <a:pt x="1180" y="451"/>
                  <a:pt x="1180" y="443"/>
                </a:cubicBezTo>
                <a:cubicBezTo>
                  <a:pt x="1180" y="435"/>
                  <a:pt x="1173" y="428"/>
                  <a:pt x="1165" y="428"/>
                </a:cubicBezTo>
                <a:close/>
                <a:moveTo>
                  <a:pt x="1165" y="461"/>
                </a:moveTo>
                <a:cubicBezTo>
                  <a:pt x="1157" y="461"/>
                  <a:pt x="1150" y="468"/>
                  <a:pt x="1150" y="476"/>
                </a:cubicBezTo>
                <a:cubicBezTo>
                  <a:pt x="1150" y="484"/>
                  <a:pt x="1157" y="491"/>
                  <a:pt x="1165" y="491"/>
                </a:cubicBezTo>
                <a:cubicBezTo>
                  <a:pt x="1173" y="491"/>
                  <a:pt x="1180" y="484"/>
                  <a:pt x="1180" y="476"/>
                </a:cubicBezTo>
                <a:cubicBezTo>
                  <a:pt x="1180" y="468"/>
                  <a:pt x="1173" y="461"/>
                  <a:pt x="1165" y="461"/>
                </a:cubicBezTo>
                <a:close/>
                <a:moveTo>
                  <a:pt x="1165" y="494"/>
                </a:moveTo>
                <a:cubicBezTo>
                  <a:pt x="1157" y="494"/>
                  <a:pt x="1150" y="500"/>
                  <a:pt x="1150" y="509"/>
                </a:cubicBezTo>
                <a:cubicBezTo>
                  <a:pt x="1150" y="517"/>
                  <a:pt x="1157" y="523"/>
                  <a:pt x="1165" y="523"/>
                </a:cubicBezTo>
                <a:cubicBezTo>
                  <a:pt x="1173" y="523"/>
                  <a:pt x="1180" y="517"/>
                  <a:pt x="1180" y="509"/>
                </a:cubicBezTo>
                <a:cubicBezTo>
                  <a:pt x="1180" y="500"/>
                  <a:pt x="1173" y="494"/>
                  <a:pt x="1165" y="494"/>
                </a:cubicBezTo>
                <a:close/>
                <a:moveTo>
                  <a:pt x="1165" y="527"/>
                </a:moveTo>
                <a:cubicBezTo>
                  <a:pt x="1157" y="527"/>
                  <a:pt x="1150" y="533"/>
                  <a:pt x="1150" y="542"/>
                </a:cubicBezTo>
                <a:cubicBezTo>
                  <a:pt x="1150" y="550"/>
                  <a:pt x="1157" y="556"/>
                  <a:pt x="1165" y="556"/>
                </a:cubicBezTo>
                <a:cubicBezTo>
                  <a:pt x="1173" y="556"/>
                  <a:pt x="1180" y="550"/>
                  <a:pt x="1180" y="542"/>
                </a:cubicBezTo>
                <a:cubicBezTo>
                  <a:pt x="1180" y="533"/>
                  <a:pt x="1173" y="527"/>
                  <a:pt x="1165" y="527"/>
                </a:cubicBezTo>
                <a:close/>
                <a:moveTo>
                  <a:pt x="1165" y="560"/>
                </a:moveTo>
                <a:cubicBezTo>
                  <a:pt x="1157" y="560"/>
                  <a:pt x="1150" y="566"/>
                  <a:pt x="1150" y="574"/>
                </a:cubicBezTo>
                <a:cubicBezTo>
                  <a:pt x="1150" y="583"/>
                  <a:pt x="1157" y="589"/>
                  <a:pt x="1165" y="589"/>
                </a:cubicBezTo>
                <a:cubicBezTo>
                  <a:pt x="1173" y="589"/>
                  <a:pt x="1180" y="583"/>
                  <a:pt x="1180" y="574"/>
                </a:cubicBezTo>
                <a:cubicBezTo>
                  <a:pt x="1180" y="566"/>
                  <a:pt x="1173" y="560"/>
                  <a:pt x="1165" y="560"/>
                </a:cubicBezTo>
                <a:close/>
                <a:moveTo>
                  <a:pt x="1165" y="593"/>
                </a:moveTo>
                <a:cubicBezTo>
                  <a:pt x="1157" y="593"/>
                  <a:pt x="1150" y="599"/>
                  <a:pt x="1150" y="607"/>
                </a:cubicBezTo>
                <a:cubicBezTo>
                  <a:pt x="1150" y="616"/>
                  <a:pt x="1157" y="622"/>
                  <a:pt x="1165" y="622"/>
                </a:cubicBezTo>
                <a:cubicBezTo>
                  <a:pt x="1173" y="622"/>
                  <a:pt x="1180" y="616"/>
                  <a:pt x="1180" y="607"/>
                </a:cubicBezTo>
                <a:cubicBezTo>
                  <a:pt x="1180" y="599"/>
                  <a:pt x="1173" y="593"/>
                  <a:pt x="1165" y="593"/>
                </a:cubicBezTo>
                <a:close/>
                <a:moveTo>
                  <a:pt x="1165" y="625"/>
                </a:moveTo>
                <a:cubicBezTo>
                  <a:pt x="1157" y="625"/>
                  <a:pt x="1150" y="632"/>
                  <a:pt x="1150" y="640"/>
                </a:cubicBezTo>
                <a:cubicBezTo>
                  <a:pt x="1150" y="648"/>
                  <a:pt x="1157" y="655"/>
                  <a:pt x="1165" y="655"/>
                </a:cubicBezTo>
                <a:cubicBezTo>
                  <a:pt x="1173" y="655"/>
                  <a:pt x="1180" y="648"/>
                  <a:pt x="1180" y="640"/>
                </a:cubicBezTo>
                <a:cubicBezTo>
                  <a:pt x="1180" y="632"/>
                  <a:pt x="1173" y="625"/>
                  <a:pt x="1165" y="625"/>
                </a:cubicBezTo>
                <a:close/>
                <a:moveTo>
                  <a:pt x="1165" y="658"/>
                </a:moveTo>
                <a:cubicBezTo>
                  <a:pt x="1157" y="658"/>
                  <a:pt x="1150" y="665"/>
                  <a:pt x="1150" y="673"/>
                </a:cubicBezTo>
                <a:cubicBezTo>
                  <a:pt x="1150" y="681"/>
                  <a:pt x="1157" y="688"/>
                  <a:pt x="1165" y="688"/>
                </a:cubicBezTo>
                <a:cubicBezTo>
                  <a:pt x="1173" y="688"/>
                  <a:pt x="1180" y="681"/>
                  <a:pt x="1180" y="673"/>
                </a:cubicBezTo>
                <a:cubicBezTo>
                  <a:pt x="1180" y="665"/>
                  <a:pt x="1173" y="658"/>
                  <a:pt x="1165" y="658"/>
                </a:cubicBezTo>
                <a:close/>
                <a:moveTo>
                  <a:pt x="1165" y="691"/>
                </a:moveTo>
                <a:cubicBezTo>
                  <a:pt x="1157" y="691"/>
                  <a:pt x="1150" y="698"/>
                  <a:pt x="1150" y="706"/>
                </a:cubicBezTo>
                <a:cubicBezTo>
                  <a:pt x="1150" y="714"/>
                  <a:pt x="1157" y="721"/>
                  <a:pt x="1165" y="721"/>
                </a:cubicBezTo>
                <a:cubicBezTo>
                  <a:pt x="1173" y="721"/>
                  <a:pt x="1180" y="714"/>
                  <a:pt x="1180" y="706"/>
                </a:cubicBezTo>
                <a:cubicBezTo>
                  <a:pt x="1180" y="698"/>
                  <a:pt x="1173" y="691"/>
                  <a:pt x="1165" y="691"/>
                </a:cubicBezTo>
                <a:close/>
                <a:moveTo>
                  <a:pt x="1165" y="724"/>
                </a:moveTo>
                <a:cubicBezTo>
                  <a:pt x="1157" y="724"/>
                  <a:pt x="1150" y="731"/>
                  <a:pt x="1150" y="739"/>
                </a:cubicBezTo>
                <a:cubicBezTo>
                  <a:pt x="1150" y="747"/>
                  <a:pt x="1157" y="754"/>
                  <a:pt x="1165" y="754"/>
                </a:cubicBezTo>
                <a:cubicBezTo>
                  <a:pt x="1173" y="754"/>
                  <a:pt x="1180" y="747"/>
                  <a:pt x="1180" y="739"/>
                </a:cubicBezTo>
                <a:cubicBezTo>
                  <a:pt x="1180" y="731"/>
                  <a:pt x="1173" y="724"/>
                  <a:pt x="1165" y="724"/>
                </a:cubicBezTo>
                <a:close/>
                <a:moveTo>
                  <a:pt x="1165" y="757"/>
                </a:moveTo>
                <a:cubicBezTo>
                  <a:pt x="1157" y="757"/>
                  <a:pt x="1150" y="764"/>
                  <a:pt x="1150" y="772"/>
                </a:cubicBezTo>
                <a:cubicBezTo>
                  <a:pt x="1150" y="780"/>
                  <a:pt x="1157" y="787"/>
                  <a:pt x="1165" y="787"/>
                </a:cubicBezTo>
                <a:cubicBezTo>
                  <a:pt x="1173" y="787"/>
                  <a:pt x="1180" y="780"/>
                  <a:pt x="1180" y="772"/>
                </a:cubicBezTo>
                <a:cubicBezTo>
                  <a:pt x="1180" y="764"/>
                  <a:pt x="1173" y="757"/>
                  <a:pt x="1165" y="757"/>
                </a:cubicBezTo>
                <a:close/>
                <a:moveTo>
                  <a:pt x="1165" y="790"/>
                </a:moveTo>
                <a:cubicBezTo>
                  <a:pt x="1157" y="790"/>
                  <a:pt x="1150" y="797"/>
                  <a:pt x="1150" y="805"/>
                </a:cubicBezTo>
                <a:cubicBezTo>
                  <a:pt x="1150" y="813"/>
                  <a:pt x="1157" y="820"/>
                  <a:pt x="1165" y="820"/>
                </a:cubicBezTo>
                <a:cubicBezTo>
                  <a:pt x="1173" y="820"/>
                  <a:pt x="1180" y="813"/>
                  <a:pt x="1180" y="805"/>
                </a:cubicBezTo>
                <a:cubicBezTo>
                  <a:pt x="1180" y="797"/>
                  <a:pt x="1173" y="790"/>
                  <a:pt x="1165" y="790"/>
                </a:cubicBezTo>
                <a:close/>
                <a:moveTo>
                  <a:pt x="1165" y="823"/>
                </a:moveTo>
                <a:cubicBezTo>
                  <a:pt x="1157" y="823"/>
                  <a:pt x="1150" y="830"/>
                  <a:pt x="1150" y="838"/>
                </a:cubicBezTo>
                <a:cubicBezTo>
                  <a:pt x="1150" y="846"/>
                  <a:pt x="1157" y="853"/>
                  <a:pt x="1165" y="853"/>
                </a:cubicBezTo>
                <a:cubicBezTo>
                  <a:pt x="1173" y="853"/>
                  <a:pt x="1180" y="846"/>
                  <a:pt x="1180" y="838"/>
                </a:cubicBezTo>
                <a:cubicBezTo>
                  <a:pt x="1180" y="830"/>
                  <a:pt x="1173" y="823"/>
                  <a:pt x="1165" y="823"/>
                </a:cubicBezTo>
                <a:close/>
                <a:moveTo>
                  <a:pt x="1165" y="856"/>
                </a:moveTo>
                <a:cubicBezTo>
                  <a:pt x="1157" y="856"/>
                  <a:pt x="1150" y="863"/>
                  <a:pt x="1150" y="871"/>
                </a:cubicBezTo>
                <a:cubicBezTo>
                  <a:pt x="1150" y="879"/>
                  <a:pt x="1157" y="886"/>
                  <a:pt x="1165" y="886"/>
                </a:cubicBezTo>
                <a:cubicBezTo>
                  <a:pt x="1173" y="886"/>
                  <a:pt x="1180" y="879"/>
                  <a:pt x="1180" y="871"/>
                </a:cubicBezTo>
                <a:cubicBezTo>
                  <a:pt x="1180" y="863"/>
                  <a:pt x="1173" y="856"/>
                  <a:pt x="1165" y="856"/>
                </a:cubicBezTo>
                <a:close/>
                <a:moveTo>
                  <a:pt x="1165" y="889"/>
                </a:moveTo>
                <a:cubicBezTo>
                  <a:pt x="1157" y="889"/>
                  <a:pt x="1150" y="895"/>
                  <a:pt x="1150" y="904"/>
                </a:cubicBezTo>
                <a:cubicBezTo>
                  <a:pt x="1150" y="912"/>
                  <a:pt x="1157" y="918"/>
                  <a:pt x="1165" y="918"/>
                </a:cubicBezTo>
                <a:cubicBezTo>
                  <a:pt x="1173" y="918"/>
                  <a:pt x="1180" y="912"/>
                  <a:pt x="1180" y="904"/>
                </a:cubicBezTo>
                <a:cubicBezTo>
                  <a:pt x="1180" y="895"/>
                  <a:pt x="1173" y="889"/>
                  <a:pt x="1165" y="889"/>
                </a:cubicBezTo>
                <a:close/>
                <a:moveTo>
                  <a:pt x="1165" y="922"/>
                </a:moveTo>
                <a:cubicBezTo>
                  <a:pt x="1157" y="922"/>
                  <a:pt x="1150" y="928"/>
                  <a:pt x="1150" y="937"/>
                </a:cubicBezTo>
                <a:cubicBezTo>
                  <a:pt x="1150" y="945"/>
                  <a:pt x="1157" y="951"/>
                  <a:pt x="1165" y="951"/>
                </a:cubicBezTo>
                <a:cubicBezTo>
                  <a:pt x="1173" y="951"/>
                  <a:pt x="1180" y="945"/>
                  <a:pt x="1180" y="937"/>
                </a:cubicBezTo>
                <a:cubicBezTo>
                  <a:pt x="1180" y="928"/>
                  <a:pt x="1173" y="922"/>
                  <a:pt x="1165" y="922"/>
                </a:cubicBezTo>
                <a:close/>
                <a:moveTo>
                  <a:pt x="1165" y="955"/>
                </a:moveTo>
                <a:cubicBezTo>
                  <a:pt x="1157" y="955"/>
                  <a:pt x="1150" y="961"/>
                  <a:pt x="1150" y="970"/>
                </a:cubicBezTo>
                <a:cubicBezTo>
                  <a:pt x="1150" y="978"/>
                  <a:pt x="1157" y="984"/>
                  <a:pt x="1165" y="984"/>
                </a:cubicBezTo>
                <a:cubicBezTo>
                  <a:pt x="1173" y="984"/>
                  <a:pt x="1180" y="978"/>
                  <a:pt x="1180" y="970"/>
                </a:cubicBezTo>
                <a:cubicBezTo>
                  <a:pt x="1180" y="961"/>
                  <a:pt x="1173" y="955"/>
                  <a:pt x="1165" y="955"/>
                </a:cubicBezTo>
                <a:close/>
                <a:moveTo>
                  <a:pt x="1165" y="988"/>
                </a:moveTo>
                <a:cubicBezTo>
                  <a:pt x="1157" y="988"/>
                  <a:pt x="1150" y="994"/>
                  <a:pt x="1150" y="1002"/>
                </a:cubicBezTo>
                <a:cubicBezTo>
                  <a:pt x="1150" y="1011"/>
                  <a:pt x="1157" y="1017"/>
                  <a:pt x="1165" y="1017"/>
                </a:cubicBezTo>
                <a:cubicBezTo>
                  <a:pt x="1173" y="1017"/>
                  <a:pt x="1180" y="1011"/>
                  <a:pt x="1180" y="1002"/>
                </a:cubicBezTo>
                <a:cubicBezTo>
                  <a:pt x="1180" y="994"/>
                  <a:pt x="1173" y="988"/>
                  <a:pt x="1165" y="988"/>
                </a:cubicBezTo>
                <a:close/>
                <a:moveTo>
                  <a:pt x="1165" y="1021"/>
                </a:moveTo>
                <a:cubicBezTo>
                  <a:pt x="1157" y="1021"/>
                  <a:pt x="1150" y="1027"/>
                  <a:pt x="1150" y="1035"/>
                </a:cubicBezTo>
                <a:cubicBezTo>
                  <a:pt x="1150" y="1044"/>
                  <a:pt x="1157" y="1050"/>
                  <a:pt x="1165" y="1050"/>
                </a:cubicBezTo>
                <a:cubicBezTo>
                  <a:pt x="1173" y="1050"/>
                  <a:pt x="1180" y="1044"/>
                  <a:pt x="1180" y="1035"/>
                </a:cubicBezTo>
                <a:cubicBezTo>
                  <a:pt x="1180" y="1027"/>
                  <a:pt x="1173" y="1021"/>
                  <a:pt x="1165" y="1021"/>
                </a:cubicBezTo>
                <a:close/>
                <a:moveTo>
                  <a:pt x="1165" y="1053"/>
                </a:moveTo>
                <a:cubicBezTo>
                  <a:pt x="1157" y="1053"/>
                  <a:pt x="1150" y="1060"/>
                  <a:pt x="1150" y="1068"/>
                </a:cubicBezTo>
                <a:cubicBezTo>
                  <a:pt x="1150" y="1076"/>
                  <a:pt x="1157" y="1083"/>
                  <a:pt x="1165" y="1083"/>
                </a:cubicBezTo>
                <a:cubicBezTo>
                  <a:pt x="1173" y="1083"/>
                  <a:pt x="1180" y="1076"/>
                  <a:pt x="1180" y="1068"/>
                </a:cubicBezTo>
                <a:cubicBezTo>
                  <a:pt x="1180" y="1060"/>
                  <a:pt x="1173" y="1053"/>
                  <a:pt x="1165" y="1053"/>
                </a:cubicBezTo>
                <a:close/>
                <a:moveTo>
                  <a:pt x="1165" y="1086"/>
                </a:moveTo>
                <a:cubicBezTo>
                  <a:pt x="1157" y="1086"/>
                  <a:pt x="1150" y="1093"/>
                  <a:pt x="1150" y="1101"/>
                </a:cubicBezTo>
                <a:cubicBezTo>
                  <a:pt x="1150" y="1109"/>
                  <a:pt x="1157" y="1116"/>
                  <a:pt x="1165" y="1116"/>
                </a:cubicBezTo>
                <a:cubicBezTo>
                  <a:pt x="1173" y="1116"/>
                  <a:pt x="1180" y="1109"/>
                  <a:pt x="1180" y="1101"/>
                </a:cubicBezTo>
                <a:cubicBezTo>
                  <a:pt x="1180" y="1093"/>
                  <a:pt x="1173" y="1086"/>
                  <a:pt x="1165" y="1086"/>
                </a:cubicBezTo>
                <a:close/>
                <a:moveTo>
                  <a:pt x="1165" y="1119"/>
                </a:moveTo>
                <a:cubicBezTo>
                  <a:pt x="1157" y="1119"/>
                  <a:pt x="1150" y="1126"/>
                  <a:pt x="1150" y="1134"/>
                </a:cubicBezTo>
                <a:cubicBezTo>
                  <a:pt x="1150" y="1142"/>
                  <a:pt x="1157" y="1149"/>
                  <a:pt x="1165" y="1149"/>
                </a:cubicBezTo>
                <a:cubicBezTo>
                  <a:pt x="1173" y="1149"/>
                  <a:pt x="1180" y="1142"/>
                  <a:pt x="1180" y="1134"/>
                </a:cubicBezTo>
                <a:cubicBezTo>
                  <a:pt x="1180" y="1126"/>
                  <a:pt x="1173" y="1119"/>
                  <a:pt x="1165" y="1119"/>
                </a:cubicBezTo>
                <a:close/>
                <a:moveTo>
                  <a:pt x="1165" y="1152"/>
                </a:moveTo>
                <a:cubicBezTo>
                  <a:pt x="1157" y="1152"/>
                  <a:pt x="1150" y="1159"/>
                  <a:pt x="1150" y="1167"/>
                </a:cubicBezTo>
                <a:cubicBezTo>
                  <a:pt x="1150" y="1175"/>
                  <a:pt x="1157" y="1182"/>
                  <a:pt x="1165" y="1182"/>
                </a:cubicBezTo>
                <a:cubicBezTo>
                  <a:pt x="1173" y="1182"/>
                  <a:pt x="1180" y="1175"/>
                  <a:pt x="1180" y="1167"/>
                </a:cubicBezTo>
                <a:cubicBezTo>
                  <a:pt x="1180" y="1159"/>
                  <a:pt x="1173" y="1152"/>
                  <a:pt x="1165" y="1152"/>
                </a:cubicBezTo>
                <a:close/>
                <a:moveTo>
                  <a:pt x="1165" y="1185"/>
                </a:moveTo>
                <a:cubicBezTo>
                  <a:pt x="1157" y="1185"/>
                  <a:pt x="1150" y="1192"/>
                  <a:pt x="1150" y="1200"/>
                </a:cubicBezTo>
                <a:cubicBezTo>
                  <a:pt x="1150" y="1208"/>
                  <a:pt x="1157" y="1215"/>
                  <a:pt x="1165" y="1215"/>
                </a:cubicBezTo>
                <a:cubicBezTo>
                  <a:pt x="1173" y="1215"/>
                  <a:pt x="1180" y="1208"/>
                  <a:pt x="1180" y="1200"/>
                </a:cubicBezTo>
                <a:cubicBezTo>
                  <a:pt x="1180" y="1192"/>
                  <a:pt x="1173" y="1185"/>
                  <a:pt x="1165" y="1185"/>
                </a:cubicBezTo>
                <a:close/>
                <a:moveTo>
                  <a:pt x="1165" y="1218"/>
                </a:moveTo>
                <a:cubicBezTo>
                  <a:pt x="1157" y="1218"/>
                  <a:pt x="1150" y="1225"/>
                  <a:pt x="1150" y="1233"/>
                </a:cubicBezTo>
                <a:cubicBezTo>
                  <a:pt x="1150" y="1241"/>
                  <a:pt x="1157" y="1248"/>
                  <a:pt x="1165" y="1248"/>
                </a:cubicBezTo>
                <a:cubicBezTo>
                  <a:pt x="1173" y="1248"/>
                  <a:pt x="1180" y="1241"/>
                  <a:pt x="1180" y="1233"/>
                </a:cubicBezTo>
                <a:cubicBezTo>
                  <a:pt x="1180" y="1225"/>
                  <a:pt x="1173" y="1218"/>
                  <a:pt x="1165" y="1218"/>
                </a:cubicBezTo>
                <a:close/>
                <a:moveTo>
                  <a:pt x="1165" y="1251"/>
                </a:moveTo>
                <a:cubicBezTo>
                  <a:pt x="1157" y="1251"/>
                  <a:pt x="1150" y="1258"/>
                  <a:pt x="1150" y="1266"/>
                </a:cubicBezTo>
                <a:cubicBezTo>
                  <a:pt x="1150" y="1274"/>
                  <a:pt x="1157" y="1281"/>
                  <a:pt x="1165" y="1281"/>
                </a:cubicBezTo>
                <a:cubicBezTo>
                  <a:pt x="1173" y="1281"/>
                  <a:pt x="1180" y="1274"/>
                  <a:pt x="1180" y="1266"/>
                </a:cubicBezTo>
                <a:cubicBezTo>
                  <a:pt x="1180" y="1258"/>
                  <a:pt x="1173" y="1251"/>
                  <a:pt x="1165" y="1251"/>
                </a:cubicBezTo>
                <a:close/>
                <a:moveTo>
                  <a:pt x="1165" y="1284"/>
                </a:moveTo>
                <a:cubicBezTo>
                  <a:pt x="1157" y="1284"/>
                  <a:pt x="1150" y="1291"/>
                  <a:pt x="1150" y="1299"/>
                </a:cubicBezTo>
                <a:cubicBezTo>
                  <a:pt x="1150" y="1307"/>
                  <a:pt x="1157" y="1314"/>
                  <a:pt x="1165" y="1314"/>
                </a:cubicBezTo>
                <a:cubicBezTo>
                  <a:pt x="1173" y="1314"/>
                  <a:pt x="1180" y="1307"/>
                  <a:pt x="1180" y="1299"/>
                </a:cubicBezTo>
                <a:cubicBezTo>
                  <a:pt x="1180" y="1291"/>
                  <a:pt x="1173" y="1284"/>
                  <a:pt x="1165" y="1284"/>
                </a:cubicBezTo>
                <a:close/>
                <a:moveTo>
                  <a:pt x="1165" y="1317"/>
                </a:moveTo>
                <a:cubicBezTo>
                  <a:pt x="1157" y="1317"/>
                  <a:pt x="1150" y="1323"/>
                  <a:pt x="1150" y="1332"/>
                </a:cubicBezTo>
                <a:cubicBezTo>
                  <a:pt x="1150" y="1340"/>
                  <a:pt x="1157" y="1346"/>
                  <a:pt x="1165" y="1346"/>
                </a:cubicBezTo>
                <a:cubicBezTo>
                  <a:pt x="1173" y="1346"/>
                  <a:pt x="1180" y="1340"/>
                  <a:pt x="1180" y="1332"/>
                </a:cubicBezTo>
                <a:cubicBezTo>
                  <a:pt x="1180" y="1323"/>
                  <a:pt x="1173" y="1317"/>
                  <a:pt x="1165" y="1317"/>
                </a:cubicBezTo>
                <a:close/>
                <a:moveTo>
                  <a:pt x="1165" y="1350"/>
                </a:moveTo>
                <a:cubicBezTo>
                  <a:pt x="1157" y="1350"/>
                  <a:pt x="1150" y="1356"/>
                  <a:pt x="1150" y="1365"/>
                </a:cubicBezTo>
                <a:cubicBezTo>
                  <a:pt x="1150" y="1373"/>
                  <a:pt x="1157" y="1379"/>
                  <a:pt x="1165" y="1379"/>
                </a:cubicBezTo>
                <a:cubicBezTo>
                  <a:pt x="1173" y="1379"/>
                  <a:pt x="1180" y="1373"/>
                  <a:pt x="1180" y="1365"/>
                </a:cubicBezTo>
                <a:cubicBezTo>
                  <a:pt x="1180" y="1356"/>
                  <a:pt x="1173" y="1350"/>
                  <a:pt x="1165" y="1350"/>
                </a:cubicBezTo>
                <a:close/>
                <a:moveTo>
                  <a:pt x="1165" y="1383"/>
                </a:moveTo>
                <a:cubicBezTo>
                  <a:pt x="1157" y="1383"/>
                  <a:pt x="1150" y="1389"/>
                  <a:pt x="1150" y="1397"/>
                </a:cubicBezTo>
                <a:cubicBezTo>
                  <a:pt x="1150" y="1406"/>
                  <a:pt x="1157" y="1412"/>
                  <a:pt x="1165" y="1412"/>
                </a:cubicBezTo>
                <a:cubicBezTo>
                  <a:pt x="1173" y="1412"/>
                  <a:pt x="1180" y="1406"/>
                  <a:pt x="1180" y="1397"/>
                </a:cubicBezTo>
                <a:cubicBezTo>
                  <a:pt x="1180" y="1389"/>
                  <a:pt x="1173" y="1383"/>
                  <a:pt x="1165" y="1383"/>
                </a:cubicBezTo>
                <a:close/>
                <a:moveTo>
                  <a:pt x="1165" y="1416"/>
                </a:moveTo>
                <a:cubicBezTo>
                  <a:pt x="1157" y="1416"/>
                  <a:pt x="1150" y="1422"/>
                  <a:pt x="1150" y="1430"/>
                </a:cubicBezTo>
                <a:cubicBezTo>
                  <a:pt x="1150" y="1439"/>
                  <a:pt x="1157" y="1445"/>
                  <a:pt x="1165" y="1445"/>
                </a:cubicBezTo>
                <a:cubicBezTo>
                  <a:pt x="1173" y="1445"/>
                  <a:pt x="1180" y="1439"/>
                  <a:pt x="1180" y="1430"/>
                </a:cubicBezTo>
                <a:cubicBezTo>
                  <a:pt x="1180" y="1422"/>
                  <a:pt x="1173" y="1416"/>
                  <a:pt x="1165" y="1416"/>
                </a:cubicBezTo>
                <a:close/>
                <a:moveTo>
                  <a:pt x="1198" y="0"/>
                </a:moveTo>
                <a:cubicBezTo>
                  <a:pt x="1190" y="0"/>
                  <a:pt x="1183" y="7"/>
                  <a:pt x="1183" y="15"/>
                </a:cubicBezTo>
                <a:cubicBezTo>
                  <a:pt x="1183" y="23"/>
                  <a:pt x="1190" y="30"/>
                  <a:pt x="1198" y="30"/>
                </a:cubicBezTo>
                <a:cubicBezTo>
                  <a:pt x="1206" y="30"/>
                  <a:pt x="1213" y="23"/>
                  <a:pt x="1213" y="15"/>
                </a:cubicBezTo>
                <a:cubicBezTo>
                  <a:pt x="1213" y="7"/>
                  <a:pt x="1206" y="0"/>
                  <a:pt x="1198" y="0"/>
                </a:cubicBezTo>
                <a:close/>
                <a:moveTo>
                  <a:pt x="1198" y="33"/>
                </a:moveTo>
                <a:cubicBezTo>
                  <a:pt x="1190" y="33"/>
                  <a:pt x="1183" y="40"/>
                  <a:pt x="1183" y="48"/>
                </a:cubicBezTo>
                <a:cubicBezTo>
                  <a:pt x="1183" y="56"/>
                  <a:pt x="1190" y="63"/>
                  <a:pt x="1198" y="63"/>
                </a:cubicBezTo>
                <a:cubicBezTo>
                  <a:pt x="1206" y="63"/>
                  <a:pt x="1213" y="56"/>
                  <a:pt x="1213" y="48"/>
                </a:cubicBezTo>
                <a:cubicBezTo>
                  <a:pt x="1213" y="40"/>
                  <a:pt x="1206" y="33"/>
                  <a:pt x="1198" y="33"/>
                </a:cubicBezTo>
                <a:close/>
                <a:moveTo>
                  <a:pt x="1198" y="66"/>
                </a:moveTo>
                <a:cubicBezTo>
                  <a:pt x="1190" y="66"/>
                  <a:pt x="1183" y="72"/>
                  <a:pt x="1183" y="81"/>
                </a:cubicBezTo>
                <a:cubicBezTo>
                  <a:pt x="1183" y="89"/>
                  <a:pt x="1190" y="95"/>
                  <a:pt x="1198" y="95"/>
                </a:cubicBezTo>
                <a:cubicBezTo>
                  <a:pt x="1206" y="95"/>
                  <a:pt x="1213" y="89"/>
                  <a:pt x="1213" y="81"/>
                </a:cubicBezTo>
                <a:cubicBezTo>
                  <a:pt x="1213" y="72"/>
                  <a:pt x="1206" y="66"/>
                  <a:pt x="1198" y="66"/>
                </a:cubicBezTo>
                <a:close/>
                <a:moveTo>
                  <a:pt x="1198" y="99"/>
                </a:moveTo>
                <a:cubicBezTo>
                  <a:pt x="1190" y="99"/>
                  <a:pt x="1183" y="105"/>
                  <a:pt x="1183" y="114"/>
                </a:cubicBezTo>
                <a:cubicBezTo>
                  <a:pt x="1183" y="122"/>
                  <a:pt x="1190" y="128"/>
                  <a:pt x="1198" y="128"/>
                </a:cubicBezTo>
                <a:cubicBezTo>
                  <a:pt x="1206" y="128"/>
                  <a:pt x="1213" y="122"/>
                  <a:pt x="1213" y="114"/>
                </a:cubicBezTo>
                <a:cubicBezTo>
                  <a:pt x="1213" y="105"/>
                  <a:pt x="1206" y="99"/>
                  <a:pt x="1198" y="99"/>
                </a:cubicBezTo>
                <a:close/>
                <a:moveTo>
                  <a:pt x="1198" y="132"/>
                </a:moveTo>
                <a:cubicBezTo>
                  <a:pt x="1190" y="132"/>
                  <a:pt x="1183" y="138"/>
                  <a:pt x="1183" y="147"/>
                </a:cubicBezTo>
                <a:cubicBezTo>
                  <a:pt x="1183" y="155"/>
                  <a:pt x="1190" y="161"/>
                  <a:pt x="1198" y="161"/>
                </a:cubicBezTo>
                <a:cubicBezTo>
                  <a:pt x="1206" y="161"/>
                  <a:pt x="1213" y="155"/>
                  <a:pt x="1213" y="147"/>
                </a:cubicBezTo>
                <a:cubicBezTo>
                  <a:pt x="1213" y="138"/>
                  <a:pt x="1206" y="132"/>
                  <a:pt x="1198" y="132"/>
                </a:cubicBezTo>
                <a:close/>
                <a:moveTo>
                  <a:pt x="1198" y="165"/>
                </a:moveTo>
                <a:cubicBezTo>
                  <a:pt x="1190" y="165"/>
                  <a:pt x="1183" y="171"/>
                  <a:pt x="1183" y="179"/>
                </a:cubicBezTo>
                <a:cubicBezTo>
                  <a:pt x="1183" y="188"/>
                  <a:pt x="1190" y="194"/>
                  <a:pt x="1198" y="194"/>
                </a:cubicBezTo>
                <a:cubicBezTo>
                  <a:pt x="1206" y="194"/>
                  <a:pt x="1213" y="188"/>
                  <a:pt x="1213" y="179"/>
                </a:cubicBezTo>
                <a:cubicBezTo>
                  <a:pt x="1213" y="171"/>
                  <a:pt x="1206" y="165"/>
                  <a:pt x="1198" y="165"/>
                </a:cubicBezTo>
                <a:close/>
                <a:moveTo>
                  <a:pt x="1198" y="198"/>
                </a:moveTo>
                <a:cubicBezTo>
                  <a:pt x="1190" y="198"/>
                  <a:pt x="1183" y="204"/>
                  <a:pt x="1183" y="212"/>
                </a:cubicBezTo>
                <a:cubicBezTo>
                  <a:pt x="1183" y="221"/>
                  <a:pt x="1190" y="227"/>
                  <a:pt x="1198" y="227"/>
                </a:cubicBezTo>
                <a:cubicBezTo>
                  <a:pt x="1206" y="227"/>
                  <a:pt x="1213" y="221"/>
                  <a:pt x="1213" y="212"/>
                </a:cubicBezTo>
                <a:cubicBezTo>
                  <a:pt x="1213" y="204"/>
                  <a:pt x="1206" y="198"/>
                  <a:pt x="1198" y="198"/>
                </a:cubicBezTo>
                <a:close/>
                <a:moveTo>
                  <a:pt x="1198" y="230"/>
                </a:moveTo>
                <a:cubicBezTo>
                  <a:pt x="1190" y="230"/>
                  <a:pt x="1183" y="237"/>
                  <a:pt x="1183" y="245"/>
                </a:cubicBezTo>
                <a:cubicBezTo>
                  <a:pt x="1183" y="253"/>
                  <a:pt x="1190" y="260"/>
                  <a:pt x="1198" y="260"/>
                </a:cubicBezTo>
                <a:cubicBezTo>
                  <a:pt x="1206" y="260"/>
                  <a:pt x="1213" y="253"/>
                  <a:pt x="1213" y="245"/>
                </a:cubicBezTo>
                <a:cubicBezTo>
                  <a:pt x="1213" y="237"/>
                  <a:pt x="1206" y="230"/>
                  <a:pt x="1198" y="230"/>
                </a:cubicBezTo>
                <a:close/>
                <a:moveTo>
                  <a:pt x="1198" y="263"/>
                </a:moveTo>
                <a:cubicBezTo>
                  <a:pt x="1190" y="263"/>
                  <a:pt x="1183" y="270"/>
                  <a:pt x="1183" y="278"/>
                </a:cubicBezTo>
                <a:cubicBezTo>
                  <a:pt x="1183" y="286"/>
                  <a:pt x="1190" y="293"/>
                  <a:pt x="1198" y="293"/>
                </a:cubicBezTo>
                <a:cubicBezTo>
                  <a:pt x="1206" y="293"/>
                  <a:pt x="1213" y="286"/>
                  <a:pt x="1213" y="278"/>
                </a:cubicBezTo>
                <a:cubicBezTo>
                  <a:pt x="1213" y="270"/>
                  <a:pt x="1206" y="263"/>
                  <a:pt x="1198" y="263"/>
                </a:cubicBezTo>
                <a:close/>
                <a:moveTo>
                  <a:pt x="1198" y="296"/>
                </a:moveTo>
                <a:cubicBezTo>
                  <a:pt x="1190" y="296"/>
                  <a:pt x="1183" y="303"/>
                  <a:pt x="1183" y="311"/>
                </a:cubicBezTo>
                <a:cubicBezTo>
                  <a:pt x="1183" y="319"/>
                  <a:pt x="1190" y="326"/>
                  <a:pt x="1198" y="326"/>
                </a:cubicBezTo>
                <a:cubicBezTo>
                  <a:pt x="1206" y="326"/>
                  <a:pt x="1213" y="319"/>
                  <a:pt x="1213" y="311"/>
                </a:cubicBezTo>
                <a:cubicBezTo>
                  <a:pt x="1213" y="303"/>
                  <a:pt x="1206" y="296"/>
                  <a:pt x="1198" y="296"/>
                </a:cubicBezTo>
                <a:close/>
                <a:moveTo>
                  <a:pt x="1198" y="329"/>
                </a:moveTo>
                <a:cubicBezTo>
                  <a:pt x="1190" y="329"/>
                  <a:pt x="1183" y="336"/>
                  <a:pt x="1183" y="344"/>
                </a:cubicBezTo>
                <a:cubicBezTo>
                  <a:pt x="1183" y="352"/>
                  <a:pt x="1190" y="359"/>
                  <a:pt x="1198" y="359"/>
                </a:cubicBezTo>
                <a:cubicBezTo>
                  <a:pt x="1206" y="359"/>
                  <a:pt x="1213" y="352"/>
                  <a:pt x="1213" y="344"/>
                </a:cubicBezTo>
                <a:cubicBezTo>
                  <a:pt x="1213" y="336"/>
                  <a:pt x="1206" y="329"/>
                  <a:pt x="1198" y="329"/>
                </a:cubicBezTo>
                <a:close/>
                <a:moveTo>
                  <a:pt x="1198" y="362"/>
                </a:moveTo>
                <a:cubicBezTo>
                  <a:pt x="1190" y="362"/>
                  <a:pt x="1183" y="369"/>
                  <a:pt x="1183" y="377"/>
                </a:cubicBezTo>
                <a:cubicBezTo>
                  <a:pt x="1183" y="385"/>
                  <a:pt x="1190" y="392"/>
                  <a:pt x="1198" y="392"/>
                </a:cubicBezTo>
                <a:cubicBezTo>
                  <a:pt x="1206" y="392"/>
                  <a:pt x="1213" y="385"/>
                  <a:pt x="1213" y="377"/>
                </a:cubicBezTo>
                <a:cubicBezTo>
                  <a:pt x="1213" y="369"/>
                  <a:pt x="1206" y="362"/>
                  <a:pt x="1198" y="362"/>
                </a:cubicBezTo>
                <a:close/>
                <a:moveTo>
                  <a:pt x="1198" y="395"/>
                </a:moveTo>
                <a:cubicBezTo>
                  <a:pt x="1190" y="395"/>
                  <a:pt x="1183" y="402"/>
                  <a:pt x="1183" y="410"/>
                </a:cubicBezTo>
                <a:cubicBezTo>
                  <a:pt x="1183" y="418"/>
                  <a:pt x="1190" y="425"/>
                  <a:pt x="1198" y="425"/>
                </a:cubicBezTo>
                <a:cubicBezTo>
                  <a:pt x="1206" y="425"/>
                  <a:pt x="1213" y="418"/>
                  <a:pt x="1213" y="410"/>
                </a:cubicBezTo>
                <a:cubicBezTo>
                  <a:pt x="1213" y="402"/>
                  <a:pt x="1206" y="395"/>
                  <a:pt x="1198" y="395"/>
                </a:cubicBezTo>
                <a:close/>
                <a:moveTo>
                  <a:pt x="1198" y="428"/>
                </a:moveTo>
                <a:cubicBezTo>
                  <a:pt x="1190" y="428"/>
                  <a:pt x="1183" y="435"/>
                  <a:pt x="1183" y="443"/>
                </a:cubicBezTo>
                <a:cubicBezTo>
                  <a:pt x="1183" y="451"/>
                  <a:pt x="1190" y="458"/>
                  <a:pt x="1198" y="458"/>
                </a:cubicBezTo>
                <a:cubicBezTo>
                  <a:pt x="1206" y="458"/>
                  <a:pt x="1213" y="451"/>
                  <a:pt x="1213" y="443"/>
                </a:cubicBezTo>
                <a:cubicBezTo>
                  <a:pt x="1213" y="435"/>
                  <a:pt x="1206" y="428"/>
                  <a:pt x="1198" y="428"/>
                </a:cubicBezTo>
                <a:close/>
                <a:moveTo>
                  <a:pt x="1198" y="461"/>
                </a:moveTo>
                <a:cubicBezTo>
                  <a:pt x="1190" y="461"/>
                  <a:pt x="1183" y="468"/>
                  <a:pt x="1183" y="476"/>
                </a:cubicBezTo>
                <a:cubicBezTo>
                  <a:pt x="1183" y="484"/>
                  <a:pt x="1190" y="491"/>
                  <a:pt x="1198" y="491"/>
                </a:cubicBezTo>
                <a:cubicBezTo>
                  <a:pt x="1206" y="491"/>
                  <a:pt x="1213" y="484"/>
                  <a:pt x="1213" y="476"/>
                </a:cubicBezTo>
                <a:cubicBezTo>
                  <a:pt x="1213" y="468"/>
                  <a:pt x="1206" y="461"/>
                  <a:pt x="1198" y="461"/>
                </a:cubicBezTo>
                <a:close/>
                <a:moveTo>
                  <a:pt x="1198" y="494"/>
                </a:moveTo>
                <a:cubicBezTo>
                  <a:pt x="1190" y="494"/>
                  <a:pt x="1183" y="500"/>
                  <a:pt x="1183" y="509"/>
                </a:cubicBezTo>
                <a:cubicBezTo>
                  <a:pt x="1183" y="517"/>
                  <a:pt x="1190" y="523"/>
                  <a:pt x="1198" y="523"/>
                </a:cubicBezTo>
                <a:cubicBezTo>
                  <a:pt x="1206" y="523"/>
                  <a:pt x="1213" y="517"/>
                  <a:pt x="1213" y="509"/>
                </a:cubicBezTo>
                <a:cubicBezTo>
                  <a:pt x="1213" y="500"/>
                  <a:pt x="1206" y="494"/>
                  <a:pt x="1198" y="494"/>
                </a:cubicBezTo>
                <a:close/>
                <a:moveTo>
                  <a:pt x="1198" y="527"/>
                </a:moveTo>
                <a:cubicBezTo>
                  <a:pt x="1190" y="527"/>
                  <a:pt x="1183" y="533"/>
                  <a:pt x="1183" y="542"/>
                </a:cubicBezTo>
                <a:cubicBezTo>
                  <a:pt x="1183" y="550"/>
                  <a:pt x="1190" y="556"/>
                  <a:pt x="1198" y="556"/>
                </a:cubicBezTo>
                <a:cubicBezTo>
                  <a:pt x="1206" y="556"/>
                  <a:pt x="1213" y="550"/>
                  <a:pt x="1213" y="542"/>
                </a:cubicBezTo>
                <a:cubicBezTo>
                  <a:pt x="1213" y="533"/>
                  <a:pt x="1206" y="527"/>
                  <a:pt x="1198" y="527"/>
                </a:cubicBezTo>
                <a:close/>
                <a:moveTo>
                  <a:pt x="1198" y="560"/>
                </a:moveTo>
                <a:cubicBezTo>
                  <a:pt x="1190" y="560"/>
                  <a:pt x="1183" y="566"/>
                  <a:pt x="1183" y="574"/>
                </a:cubicBezTo>
                <a:cubicBezTo>
                  <a:pt x="1183" y="583"/>
                  <a:pt x="1190" y="589"/>
                  <a:pt x="1198" y="589"/>
                </a:cubicBezTo>
                <a:cubicBezTo>
                  <a:pt x="1206" y="589"/>
                  <a:pt x="1213" y="583"/>
                  <a:pt x="1213" y="574"/>
                </a:cubicBezTo>
                <a:cubicBezTo>
                  <a:pt x="1213" y="566"/>
                  <a:pt x="1206" y="560"/>
                  <a:pt x="1198" y="560"/>
                </a:cubicBezTo>
                <a:close/>
                <a:moveTo>
                  <a:pt x="1198" y="593"/>
                </a:moveTo>
                <a:cubicBezTo>
                  <a:pt x="1190" y="593"/>
                  <a:pt x="1183" y="599"/>
                  <a:pt x="1183" y="607"/>
                </a:cubicBezTo>
                <a:cubicBezTo>
                  <a:pt x="1183" y="616"/>
                  <a:pt x="1190" y="622"/>
                  <a:pt x="1198" y="622"/>
                </a:cubicBezTo>
                <a:cubicBezTo>
                  <a:pt x="1206" y="622"/>
                  <a:pt x="1213" y="616"/>
                  <a:pt x="1213" y="607"/>
                </a:cubicBezTo>
                <a:cubicBezTo>
                  <a:pt x="1213" y="599"/>
                  <a:pt x="1206" y="593"/>
                  <a:pt x="1198" y="593"/>
                </a:cubicBezTo>
                <a:close/>
                <a:moveTo>
                  <a:pt x="1198" y="625"/>
                </a:moveTo>
                <a:cubicBezTo>
                  <a:pt x="1190" y="625"/>
                  <a:pt x="1183" y="632"/>
                  <a:pt x="1183" y="640"/>
                </a:cubicBezTo>
                <a:cubicBezTo>
                  <a:pt x="1183" y="648"/>
                  <a:pt x="1190" y="655"/>
                  <a:pt x="1198" y="655"/>
                </a:cubicBezTo>
                <a:cubicBezTo>
                  <a:pt x="1206" y="655"/>
                  <a:pt x="1213" y="648"/>
                  <a:pt x="1213" y="640"/>
                </a:cubicBezTo>
                <a:cubicBezTo>
                  <a:pt x="1213" y="632"/>
                  <a:pt x="1206" y="625"/>
                  <a:pt x="1198" y="625"/>
                </a:cubicBezTo>
                <a:close/>
                <a:moveTo>
                  <a:pt x="1198" y="658"/>
                </a:moveTo>
                <a:cubicBezTo>
                  <a:pt x="1190" y="658"/>
                  <a:pt x="1183" y="665"/>
                  <a:pt x="1183" y="673"/>
                </a:cubicBezTo>
                <a:cubicBezTo>
                  <a:pt x="1183" y="681"/>
                  <a:pt x="1190" y="688"/>
                  <a:pt x="1198" y="688"/>
                </a:cubicBezTo>
                <a:cubicBezTo>
                  <a:pt x="1206" y="688"/>
                  <a:pt x="1213" y="681"/>
                  <a:pt x="1213" y="673"/>
                </a:cubicBezTo>
                <a:cubicBezTo>
                  <a:pt x="1213" y="665"/>
                  <a:pt x="1206" y="658"/>
                  <a:pt x="1198" y="658"/>
                </a:cubicBezTo>
                <a:close/>
                <a:moveTo>
                  <a:pt x="1198" y="691"/>
                </a:moveTo>
                <a:cubicBezTo>
                  <a:pt x="1190" y="691"/>
                  <a:pt x="1183" y="698"/>
                  <a:pt x="1183" y="706"/>
                </a:cubicBezTo>
                <a:cubicBezTo>
                  <a:pt x="1183" y="714"/>
                  <a:pt x="1190" y="721"/>
                  <a:pt x="1198" y="721"/>
                </a:cubicBezTo>
                <a:cubicBezTo>
                  <a:pt x="1206" y="721"/>
                  <a:pt x="1213" y="714"/>
                  <a:pt x="1213" y="706"/>
                </a:cubicBezTo>
                <a:cubicBezTo>
                  <a:pt x="1213" y="698"/>
                  <a:pt x="1206" y="691"/>
                  <a:pt x="1198" y="691"/>
                </a:cubicBezTo>
                <a:close/>
                <a:moveTo>
                  <a:pt x="1198" y="724"/>
                </a:moveTo>
                <a:cubicBezTo>
                  <a:pt x="1190" y="724"/>
                  <a:pt x="1183" y="731"/>
                  <a:pt x="1183" y="739"/>
                </a:cubicBezTo>
                <a:cubicBezTo>
                  <a:pt x="1183" y="747"/>
                  <a:pt x="1190" y="754"/>
                  <a:pt x="1198" y="754"/>
                </a:cubicBezTo>
                <a:cubicBezTo>
                  <a:pt x="1206" y="754"/>
                  <a:pt x="1213" y="747"/>
                  <a:pt x="1213" y="739"/>
                </a:cubicBezTo>
                <a:cubicBezTo>
                  <a:pt x="1213" y="731"/>
                  <a:pt x="1206" y="724"/>
                  <a:pt x="1198" y="724"/>
                </a:cubicBezTo>
                <a:close/>
                <a:moveTo>
                  <a:pt x="1198" y="757"/>
                </a:moveTo>
                <a:cubicBezTo>
                  <a:pt x="1190" y="757"/>
                  <a:pt x="1183" y="764"/>
                  <a:pt x="1183" y="772"/>
                </a:cubicBezTo>
                <a:cubicBezTo>
                  <a:pt x="1183" y="780"/>
                  <a:pt x="1190" y="787"/>
                  <a:pt x="1198" y="787"/>
                </a:cubicBezTo>
                <a:cubicBezTo>
                  <a:pt x="1206" y="787"/>
                  <a:pt x="1213" y="780"/>
                  <a:pt x="1213" y="772"/>
                </a:cubicBezTo>
                <a:cubicBezTo>
                  <a:pt x="1213" y="764"/>
                  <a:pt x="1206" y="757"/>
                  <a:pt x="1198" y="757"/>
                </a:cubicBezTo>
                <a:close/>
                <a:moveTo>
                  <a:pt x="1198" y="790"/>
                </a:moveTo>
                <a:cubicBezTo>
                  <a:pt x="1190" y="790"/>
                  <a:pt x="1183" y="797"/>
                  <a:pt x="1183" y="805"/>
                </a:cubicBezTo>
                <a:cubicBezTo>
                  <a:pt x="1183" y="813"/>
                  <a:pt x="1190" y="820"/>
                  <a:pt x="1198" y="820"/>
                </a:cubicBezTo>
                <a:cubicBezTo>
                  <a:pt x="1206" y="820"/>
                  <a:pt x="1213" y="813"/>
                  <a:pt x="1213" y="805"/>
                </a:cubicBezTo>
                <a:cubicBezTo>
                  <a:pt x="1213" y="797"/>
                  <a:pt x="1206" y="790"/>
                  <a:pt x="1198" y="790"/>
                </a:cubicBezTo>
                <a:close/>
                <a:moveTo>
                  <a:pt x="1198" y="823"/>
                </a:moveTo>
                <a:cubicBezTo>
                  <a:pt x="1190" y="823"/>
                  <a:pt x="1183" y="830"/>
                  <a:pt x="1183" y="838"/>
                </a:cubicBezTo>
                <a:cubicBezTo>
                  <a:pt x="1183" y="846"/>
                  <a:pt x="1190" y="853"/>
                  <a:pt x="1198" y="853"/>
                </a:cubicBezTo>
                <a:cubicBezTo>
                  <a:pt x="1206" y="853"/>
                  <a:pt x="1213" y="846"/>
                  <a:pt x="1213" y="838"/>
                </a:cubicBezTo>
                <a:cubicBezTo>
                  <a:pt x="1213" y="830"/>
                  <a:pt x="1206" y="823"/>
                  <a:pt x="1198" y="823"/>
                </a:cubicBezTo>
                <a:close/>
                <a:moveTo>
                  <a:pt x="1198" y="856"/>
                </a:moveTo>
                <a:cubicBezTo>
                  <a:pt x="1190" y="856"/>
                  <a:pt x="1183" y="863"/>
                  <a:pt x="1183" y="871"/>
                </a:cubicBezTo>
                <a:cubicBezTo>
                  <a:pt x="1183" y="879"/>
                  <a:pt x="1190" y="886"/>
                  <a:pt x="1198" y="886"/>
                </a:cubicBezTo>
                <a:cubicBezTo>
                  <a:pt x="1206" y="886"/>
                  <a:pt x="1213" y="879"/>
                  <a:pt x="1213" y="871"/>
                </a:cubicBezTo>
                <a:cubicBezTo>
                  <a:pt x="1213" y="863"/>
                  <a:pt x="1206" y="856"/>
                  <a:pt x="1198" y="856"/>
                </a:cubicBezTo>
                <a:close/>
                <a:moveTo>
                  <a:pt x="1198" y="889"/>
                </a:moveTo>
                <a:cubicBezTo>
                  <a:pt x="1190" y="889"/>
                  <a:pt x="1183" y="895"/>
                  <a:pt x="1183" y="904"/>
                </a:cubicBezTo>
                <a:cubicBezTo>
                  <a:pt x="1183" y="912"/>
                  <a:pt x="1190" y="918"/>
                  <a:pt x="1198" y="918"/>
                </a:cubicBezTo>
                <a:cubicBezTo>
                  <a:pt x="1206" y="918"/>
                  <a:pt x="1213" y="912"/>
                  <a:pt x="1213" y="904"/>
                </a:cubicBezTo>
                <a:cubicBezTo>
                  <a:pt x="1213" y="895"/>
                  <a:pt x="1206" y="889"/>
                  <a:pt x="1198" y="889"/>
                </a:cubicBezTo>
                <a:close/>
                <a:moveTo>
                  <a:pt x="1198" y="922"/>
                </a:moveTo>
                <a:cubicBezTo>
                  <a:pt x="1190" y="922"/>
                  <a:pt x="1183" y="928"/>
                  <a:pt x="1183" y="937"/>
                </a:cubicBezTo>
                <a:cubicBezTo>
                  <a:pt x="1183" y="945"/>
                  <a:pt x="1190" y="951"/>
                  <a:pt x="1198" y="951"/>
                </a:cubicBezTo>
                <a:cubicBezTo>
                  <a:pt x="1206" y="951"/>
                  <a:pt x="1213" y="945"/>
                  <a:pt x="1213" y="937"/>
                </a:cubicBezTo>
                <a:cubicBezTo>
                  <a:pt x="1213" y="928"/>
                  <a:pt x="1206" y="922"/>
                  <a:pt x="1198" y="922"/>
                </a:cubicBezTo>
                <a:close/>
                <a:moveTo>
                  <a:pt x="1198" y="955"/>
                </a:moveTo>
                <a:cubicBezTo>
                  <a:pt x="1190" y="955"/>
                  <a:pt x="1183" y="961"/>
                  <a:pt x="1183" y="970"/>
                </a:cubicBezTo>
                <a:cubicBezTo>
                  <a:pt x="1183" y="978"/>
                  <a:pt x="1190" y="984"/>
                  <a:pt x="1198" y="984"/>
                </a:cubicBezTo>
                <a:cubicBezTo>
                  <a:pt x="1206" y="984"/>
                  <a:pt x="1213" y="978"/>
                  <a:pt x="1213" y="970"/>
                </a:cubicBezTo>
                <a:cubicBezTo>
                  <a:pt x="1213" y="961"/>
                  <a:pt x="1206" y="955"/>
                  <a:pt x="1198" y="955"/>
                </a:cubicBezTo>
                <a:close/>
                <a:moveTo>
                  <a:pt x="1198" y="988"/>
                </a:moveTo>
                <a:cubicBezTo>
                  <a:pt x="1190" y="988"/>
                  <a:pt x="1183" y="994"/>
                  <a:pt x="1183" y="1002"/>
                </a:cubicBezTo>
                <a:cubicBezTo>
                  <a:pt x="1183" y="1011"/>
                  <a:pt x="1190" y="1017"/>
                  <a:pt x="1198" y="1017"/>
                </a:cubicBezTo>
                <a:cubicBezTo>
                  <a:pt x="1206" y="1017"/>
                  <a:pt x="1213" y="1011"/>
                  <a:pt x="1213" y="1002"/>
                </a:cubicBezTo>
                <a:cubicBezTo>
                  <a:pt x="1213" y="994"/>
                  <a:pt x="1206" y="988"/>
                  <a:pt x="1198" y="988"/>
                </a:cubicBezTo>
                <a:close/>
                <a:moveTo>
                  <a:pt x="1198" y="1021"/>
                </a:moveTo>
                <a:cubicBezTo>
                  <a:pt x="1190" y="1021"/>
                  <a:pt x="1183" y="1027"/>
                  <a:pt x="1183" y="1035"/>
                </a:cubicBezTo>
                <a:cubicBezTo>
                  <a:pt x="1183" y="1044"/>
                  <a:pt x="1190" y="1050"/>
                  <a:pt x="1198" y="1050"/>
                </a:cubicBezTo>
                <a:cubicBezTo>
                  <a:pt x="1206" y="1050"/>
                  <a:pt x="1213" y="1044"/>
                  <a:pt x="1213" y="1035"/>
                </a:cubicBezTo>
                <a:cubicBezTo>
                  <a:pt x="1213" y="1027"/>
                  <a:pt x="1206" y="1021"/>
                  <a:pt x="1198" y="1021"/>
                </a:cubicBezTo>
                <a:close/>
                <a:moveTo>
                  <a:pt x="1198" y="1053"/>
                </a:moveTo>
                <a:cubicBezTo>
                  <a:pt x="1190" y="1053"/>
                  <a:pt x="1183" y="1060"/>
                  <a:pt x="1183" y="1068"/>
                </a:cubicBezTo>
                <a:cubicBezTo>
                  <a:pt x="1183" y="1076"/>
                  <a:pt x="1190" y="1083"/>
                  <a:pt x="1198" y="1083"/>
                </a:cubicBezTo>
                <a:cubicBezTo>
                  <a:pt x="1206" y="1083"/>
                  <a:pt x="1213" y="1076"/>
                  <a:pt x="1213" y="1068"/>
                </a:cubicBezTo>
                <a:cubicBezTo>
                  <a:pt x="1213" y="1060"/>
                  <a:pt x="1206" y="1053"/>
                  <a:pt x="1198" y="1053"/>
                </a:cubicBezTo>
                <a:close/>
                <a:moveTo>
                  <a:pt x="1198" y="1086"/>
                </a:moveTo>
                <a:cubicBezTo>
                  <a:pt x="1190" y="1086"/>
                  <a:pt x="1183" y="1093"/>
                  <a:pt x="1183" y="1101"/>
                </a:cubicBezTo>
                <a:cubicBezTo>
                  <a:pt x="1183" y="1109"/>
                  <a:pt x="1190" y="1116"/>
                  <a:pt x="1198" y="1116"/>
                </a:cubicBezTo>
                <a:cubicBezTo>
                  <a:pt x="1206" y="1116"/>
                  <a:pt x="1213" y="1109"/>
                  <a:pt x="1213" y="1101"/>
                </a:cubicBezTo>
                <a:cubicBezTo>
                  <a:pt x="1213" y="1093"/>
                  <a:pt x="1206" y="1086"/>
                  <a:pt x="1198" y="1086"/>
                </a:cubicBezTo>
                <a:close/>
                <a:moveTo>
                  <a:pt x="1198" y="1119"/>
                </a:moveTo>
                <a:cubicBezTo>
                  <a:pt x="1190" y="1119"/>
                  <a:pt x="1183" y="1126"/>
                  <a:pt x="1183" y="1134"/>
                </a:cubicBezTo>
                <a:cubicBezTo>
                  <a:pt x="1183" y="1142"/>
                  <a:pt x="1190" y="1149"/>
                  <a:pt x="1198" y="1149"/>
                </a:cubicBezTo>
                <a:cubicBezTo>
                  <a:pt x="1206" y="1149"/>
                  <a:pt x="1213" y="1142"/>
                  <a:pt x="1213" y="1134"/>
                </a:cubicBezTo>
                <a:cubicBezTo>
                  <a:pt x="1213" y="1126"/>
                  <a:pt x="1206" y="1119"/>
                  <a:pt x="1198" y="1119"/>
                </a:cubicBezTo>
                <a:close/>
                <a:moveTo>
                  <a:pt x="1198" y="1152"/>
                </a:moveTo>
                <a:cubicBezTo>
                  <a:pt x="1190" y="1152"/>
                  <a:pt x="1183" y="1159"/>
                  <a:pt x="1183" y="1167"/>
                </a:cubicBezTo>
                <a:cubicBezTo>
                  <a:pt x="1183" y="1175"/>
                  <a:pt x="1190" y="1182"/>
                  <a:pt x="1198" y="1182"/>
                </a:cubicBezTo>
                <a:cubicBezTo>
                  <a:pt x="1206" y="1182"/>
                  <a:pt x="1213" y="1175"/>
                  <a:pt x="1213" y="1167"/>
                </a:cubicBezTo>
                <a:cubicBezTo>
                  <a:pt x="1213" y="1159"/>
                  <a:pt x="1206" y="1152"/>
                  <a:pt x="1198" y="1152"/>
                </a:cubicBezTo>
                <a:close/>
                <a:moveTo>
                  <a:pt x="1198" y="1185"/>
                </a:moveTo>
                <a:cubicBezTo>
                  <a:pt x="1190" y="1185"/>
                  <a:pt x="1183" y="1192"/>
                  <a:pt x="1183" y="1200"/>
                </a:cubicBezTo>
                <a:cubicBezTo>
                  <a:pt x="1183" y="1208"/>
                  <a:pt x="1190" y="1215"/>
                  <a:pt x="1198" y="1215"/>
                </a:cubicBezTo>
                <a:cubicBezTo>
                  <a:pt x="1206" y="1215"/>
                  <a:pt x="1213" y="1208"/>
                  <a:pt x="1213" y="1200"/>
                </a:cubicBezTo>
                <a:cubicBezTo>
                  <a:pt x="1213" y="1192"/>
                  <a:pt x="1206" y="1185"/>
                  <a:pt x="1198" y="1185"/>
                </a:cubicBezTo>
                <a:close/>
                <a:moveTo>
                  <a:pt x="1198" y="1218"/>
                </a:moveTo>
                <a:cubicBezTo>
                  <a:pt x="1190" y="1218"/>
                  <a:pt x="1183" y="1225"/>
                  <a:pt x="1183" y="1233"/>
                </a:cubicBezTo>
                <a:cubicBezTo>
                  <a:pt x="1183" y="1241"/>
                  <a:pt x="1190" y="1248"/>
                  <a:pt x="1198" y="1248"/>
                </a:cubicBezTo>
                <a:cubicBezTo>
                  <a:pt x="1206" y="1248"/>
                  <a:pt x="1213" y="1241"/>
                  <a:pt x="1213" y="1233"/>
                </a:cubicBezTo>
                <a:cubicBezTo>
                  <a:pt x="1213" y="1225"/>
                  <a:pt x="1206" y="1218"/>
                  <a:pt x="1198" y="1218"/>
                </a:cubicBezTo>
                <a:close/>
                <a:moveTo>
                  <a:pt x="1198" y="1251"/>
                </a:moveTo>
                <a:cubicBezTo>
                  <a:pt x="1190" y="1251"/>
                  <a:pt x="1183" y="1258"/>
                  <a:pt x="1183" y="1266"/>
                </a:cubicBezTo>
                <a:cubicBezTo>
                  <a:pt x="1183" y="1274"/>
                  <a:pt x="1190" y="1281"/>
                  <a:pt x="1198" y="1281"/>
                </a:cubicBezTo>
                <a:cubicBezTo>
                  <a:pt x="1206" y="1281"/>
                  <a:pt x="1213" y="1274"/>
                  <a:pt x="1213" y="1266"/>
                </a:cubicBezTo>
                <a:cubicBezTo>
                  <a:pt x="1213" y="1258"/>
                  <a:pt x="1206" y="1251"/>
                  <a:pt x="1198" y="1251"/>
                </a:cubicBezTo>
                <a:close/>
                <a:moveTo>
                  <a:pt x="1198" y="1284"/>
                </a:moveTo>
                <a:cubicBezTo>
                  <a:pt x="1190" y="1284"/>
                  <a:pt x="1183" y="1291"/>
                  <a:pt x="1183" y="1299"/>
                </a:cubicBezTo>
                <a:cubicBezTo>
                  <a:pt x="1183" y="1307"/>
                  <a:pt x="1190" y="1314"/>
                  <a:pt x="1198" y="1314"/>
                </a:cubicBezTo>
                <a:cubicBezTo>
                  <a:pt x="1206" y="1314"/>
                  <a:pt x="1213" y="1307"/>
                  <a:pt x="1213" y="1299"/>
                </a:cubicBezTo>
                <a:cubicBezTo>
                  <a:pt x="1213" y="1291"/>
                  <a:pt x="1206" y="1284"/>
                  <a:pt x="1198" y="1284"/>
                </a:cubicBezTo>
                <a:close/>
                <a:moveTo>
                  <a:pt x="1198" y="1317"/>
                </a:moveTo>
                <a:cubicBezTo>
                  <a:pt x="1190" y="1317"/>
                  <a:pt x="1183" y="1323"/>
                  <a:pt x="1183" y="1332"/>
                </a:cubicBezTo>
                <a:cubicBezTo>
                  <a:pt x="1183" y="1340"/>
                  <a:pt x="1190" y="1346"/>
                  <a:pt x="1198" y="1346"/>
                </a:cubicBezTo>
                <a:cubicBezTo>
                  <a:pt x="1206" y="1346"/>
                  <a:pt x="1213" y="1340"/>
                  <a:pt x="1213" y="1332"/>
                </a:cubicBezTo>
                <a:cubicBezTo>
                  <a:pt x="1213" y="1323"/>
                  <a:pt x="1206" y="1317"/>
                  <a:pt x="1198" y="1317"/>
                </a:cubicBezTo>
                <a:close/>
                <a:moveTo>
                  <a:pt x="1198" y="1350"/>
                </a:moveTo>
                <a:cubicBezTo>
                  <a:pt x="1190" y="1350"/>
                  <a:pt x="1183" y="1356"/>
                  <a:pt x="1183" y="1365"/>
                </a:cubicBezTo>
                <a:cubicBezTo>
                  <a:pt x="1183" y="1373"/>
                  <a:pt x="1190" y="1379"/>
                  <a:pt x="1198" y="1379"/>
                </a:cubicBezTo>
                <a:cubicBezTo>
                  <a:pt x="1206" y="1379"/>
                  <a:pt x="1213" y="1373"/>
                  <a:pt x="1213" y="1365"/>
                </a:cubicBezTo>
                <a:cubicBezTo>
                  <a:pt x="1213" y="1356"/>
                  <a:pt x="1206" y="1350"/>
                  <a:pt x="1198" y="1350"/>
                </a:cubicBezTo>
                <a:close/>
                <a:moveTo>
                  <a:pt x="1198" y="1383"/>
                </a:moveTo>
                <a:cubicBezTo>
                  <a:pt x="1190" y="1383"/>
                  <a:pt x="1183" y="1389"/>
                  <a:pt x="1183" y="1397"/>
                </a:cubicBezTo>
                <a:cubicBezTo>
                  <a:pt x="1183" y="1406"/>
                  <a:pt x="1190" y="1412"/>
                  <a:pt x="1198" y="1412"/>
                </a:cubicBezTo>
                <a:cubicBezTo>
                  <a:pt x="1206" y="1412"/>
                  <a:pt x="1213" y="1406"/>
                  <a:pt x="1213" y="1397"/>
                </a:cubicBezTo>
                <a:cubicBezTo>
                  <a:pt x="1213" y="1389"/>
                  <a:pt x="1206" y="1383"/>
                  <a:pt x="1198" y="1383"/>
                </a:cubicBezTo>
                <a:close/>
                <a:moveTo>
                  <a:pt x="1198" y="1416"/>
                </a:moveTo>
                <a:cubicBezTo>
                  <a:pt x="1190" y="1416"/>
                  <a:pt x="1183" y="1422"/>
                  <a:pt x="1183" y="1430"/>
                </a:cubicBezTo>
                <a:cubicBezTo>
                  <a:pt x="1183" y="1439"/>
                  <a:pt x="1190" y="1445"/>
                  <a:pt x="1198" y="1445"/>
                </a:cubicBezTo>
                <a:cubicBezTo>
                  <a:pt x="1206" y="1445"/>
                  <a:pt x="1213" y="1439"/>
                  <a:pt x="1213" y="1430"/>
                </a:cubicBezTo>
                <a:cubicBezTo>
                  <a:pt x="1213" y="1422"/>
                  <a:pt x="1206" y="1416"/>
                  <a:pt x="1198" y="1416"/>
                </a:cubicBezTo>
                <a:close/>
                <a:moveTo>
                  <a:pt x="1231" y="0"/>
                </a:moveTo>
                <a:cubicBezTo>
                  <a:pt x="1223" y="0"/>
                  <a:pt x="1216" y="7"/>
                  <a:pt x="1216" y="15"/>
                </a:cubicBezTo>
                <a:cubicBezTo>
                  <a:pt x="1216" y="23"/>
                  <a:pt x="1223" y="30"/>
                  <a:pt x="1231" y="30"/>
                </a:cubicBezTo>
                <a:cubicBezTo>
                  <a:pt x="1239" y="30"/>
                  <a:pt x="1246" y="23"/>
                  <a:pt x="1246" y="15"/>
                </a:cubicBezTo>
                <a:cubicBezTo>
                  <a:pt x="1246" y="7"/>
                  <a:pt x="1239" y="0"/>
                  <a:pt x="1231" y="0"/>
                </a:cubicBezTo>
                <a:close/>
                <a:moveTo>
                  <a:pt x="1231" y="33"/>
                </a:moveTo>
                <a:cubicBezTo>
                  <a:pt x="1223" y="33"/>
                  <a:pt x="1216" y="40"/>
                  <a:pt x="1216" y="48"/>
                </a:cubicBezTo>
                <a:cubicBezTo>
                  <a:pt x="1216" y="56"/>
                  <a:pt x="1223" y="63"/>
                  <a:pt x="1231" y="63"/>
                </a:cubicBezTo>
                <a:cubicBezTo>
                  <a:pt x="1239" y="63"/>
                  <a:pt x="1246" y="56"/>
                  <a:pt x="1246" y="48"/>
                </a:cubicBezTo>
                <a:cubicBezTo>
                  <a:pt x="1246" y="40"/>
                  <a:pt x="1239" y="33"/>
                  <a:pt x="1231" y="33"/>
                </a:cubicBezTo>
                <a:close/>
                <a:moveTo>
                  <a:pt x="1231" y="66"/>
                </a:moveTo>
                <a:cubicBezTo>
                  <a:pt x="1223" y="66"/>
                  <a:pt x="1216" y="72"/>
                  <a:pt x="1216" y="81"/>
                </a:cubicBezTo>
                <a:cubicBezTo>
                  <a:pt x="1216" y="89"/>
                  <a:pt x="1223" y="95"/>
                  <a:pt x="1231" y="95"/>
                </a:cubicBezTo>
                <a:cubicBezTo>
                  <a:pt x="1239" y="95"/>
                  <a:pt x="1246" y="89"/>
                  <a:pt x="1246" y="81"/>
                </a:cubicBezTo>
                <a:cubicBezTo>
                  <a:pt x="1246" y="72"/>
                  <a:pt x="1239" y="66"/>
                  <a:pt x="1231" y="66"/>
                </a:cubicBezTo>
                <a:close/>
                <a:moveTo>
                  <a:pt x="1231" y="99"/>
                </a:moveTo>
                <a:cubicBezTo>
                  <a:pt x="1223" y="99"/>
                  <a:pt x="1216" y="105"/>
                  <a:pt x="1216" y="114"/>
                </a:cubicBezTo>
                <a:cubicBezTo>
                  <a:pt x="1216" y="122"/>
                  <a:pt x="1223" y="128"/>
                  <a:pt x="1231" y="128"/>
                </a:cubicBezTo>
                <a:cubicBezTo>
                  <a:pt x="1239" y="128"/>
                  <a:pt x="1246" y="122"/>
                  <a:pt x="1246" y="114"/>
                </a:cubicBezTo>
                <a:cubicBezTo>
                  <a:pt x="1246" y="105"/>
                  <a:pt x="1239" y="99"/>
                  <a:pt x="1231" y="99"/>
                </a:cubicBezTo>
                <a:close/>
                <a:moveTo>
                  <a:pt x="1231" y="132"/>
                </a:moveTo>
                <a:cubicBezTo>
                  <a:pt x="1223" y="132"/>
                  <a:pt x="1216" y="138"/>
                  <a:pt x="1216" y="147"/>
                </a:cubicBezTo>
                <a:cubicBezTo>
                  <a:pt x="1216" y="155"/>
                  <a:pt x="1223" y="161"/>
                  <a:pt x="1231" y="161"/>
                </a:cubicBezTo>
                <a:cubicBezTo>
                  <a:pt x="1239" y="161"/>
                  <a:pt x="1246" y="155"/>
                  <a:pt x="1246" y="147"/>
                </a:cubicBezTo>
                <a:cubicBezTo>
                  <a:pt x="1246" y="138"/>
                  <a:pt x="1239" y="132"/>
                  <a:pt x="1231" y="132"/>
                </a:cubicBezTo>
                <a:close/>
                <a:moveTo>
                  <a:pt x="1231" y="165"/>
                </a:moveTo>
                <a:cubicBezTo>
                  <a:pt x="1223" y="165"/>
                  <a:pt x="1216" y="171"/>
                  <a:pt x="1216" y="179"/>
                </a:cubicBezTo>
                <a:cubicBezTo>
                  <a:pt x="1216" y="188"/>
                  <a:pt x="1223" y="194"/>
                  <a:pt x="1231" y="194"/>
                </a:cubicBezTo>
                <a:cubicBezTo>
                  <a:pt x="1239" y="194"/>
                  <a:pt x="1246" y="188"/>
                  <a:pt x="1246" y="179"/>
                </a:cubicBezTo>
                <a:cubicBezTo>
                  <a:pt x="1246" y="171"/>
                  <a:pt x="1239" y="165"/>
                  <a:pt x="1231" y="165"/>
                </a:cubicBezTo>
                <a:close/>
                <a:moveTo>
                  <a:pt x="1231" y="198"/>
                </a:moveTo>
                <a:cubicBezTo>
                  <a:pt x="1223" y="198"/>
                  <a:pt x="1216" y="204"/>
                  <a:pt x="1216" y="212"/>
                </a:cubicBezTo>
                <a:cubicBezTo>
                  <a:pt x="1216" y="221"/>
                  <a:pt x="1223" y="227"/>
                  <a:pt x="1231" y="227"/>
                </a:cubicBezTo>
                <a:cubicBezTo>
                  <a:pt x="1239" y="227"/>
                  <a:pt x="1246" y="221"/>
                  <a:pt x="1246" y="212"/>
                </a:cubicBezTo>
                <a:cubicBezTo>
                  <a:pt x="1246" y="204"/>
                  <a:pt x="1239" y="198"/>
                  <a:pt x="1231" y="198"/>
                </a:cubicBezTo>
                <a:close/>
                <a:moveTo>
                  <a:pt x="1231" y="230"/>
                </a:moveTo>
                <a:cubicBezTo>
                  <a:pt x="1223" y="230"/>
                  <a:pt x="1216" y="237"/>
                  <a:pt x="1216" y="245"/>
                </a:cubicBezTo>
                <a:cubicBezTo>
                  <a:pt x="1216" y="253"/>
                  <a:pt x="1223" y="260"/>
                  <a:pt x="1231" y="260"/>
                </a:cubicBezTo>
                <a:cubicBezTo>
                  <a:pt x="1239" y="260"/>
                  <a:pt x="1246" y="253"/>
                  <a:pt x="1246" y="245"/>
                </a:cubicBezTo>
                <a:cubicBezTo>
                  <a:pt x="1246" y="237"/>
                  <a:pt x="1239" y="230"/>
                  <a:pt x="1231" y="230"/>
                </a:cubicBezTo>
                <a:close/>
                <a:moveTo>
                  <a:pt x="1231" y="263"/>
                </a:moveTo>
                <a:cubicBezTo>
                  <a:pt x="1223" y="263"/>
                  <a:pt x="1216" y="270"/>
                  <a:pt x="1216" y="278"/>
                </a:cubicBezTo>
                <a:cubicBezTo>
                  <a:pt x="1216" y="286"/>
                  <a:pt x="1223" y="293"/>
                  <a:pt x="1231" y="293"/>
                </a:cubicBezTo>
                <a:cubicBezTo>
                  <a:pt x="1239" y="293"/>
                  <a:pt x="1246" y="286"/>
                  <a:pt x="1246" y="278"/>
                </a:cubicBezTo>
                <a:cubicBezTo>
                  <a:pt x="1246" y="270"/>
                  <a:pt x="1239" y="263"/>
                  <a:pt x="1231" y="263"/>
                </a:cubicBezTo>
                <a:close/>
                <a:moveTo>
                  <a:pt x="1231" y="296"/>
                </a:moveTo>
                <a:cubicBezTo>
                  <a:pt x="1223" y="296"/>
                  <a:pt x="1216" y="303"/>
                  <a:pt x="1216" y="311"/>
                </a:cubicBezTo>
                <a:cubicBezTo>
                  <a:pt x="1216" y="319"/>
                  <a:pt x="1223" y="326"/>
                  <a:pt x="1231" y="326"/>
                </a:cubicBezTo>
                <a:cubicBezTo>
                  <a:pt x="1239" y="326"/>
                  <a:pt x="1246" y="319"/>
                  <a:pt x="1246" y="311"/>
                </a:cubicBezTo>
                <a:cubicBezTo>
                  <a:pt x="1246" y="303"/>
                  <a:pt x="1239" y="296"/>
                  <a:pt x="1231" y="296"/>
                </a:cubicBezTo>
                <a:close/>
                <a:moveTo>
                  <a:pt x="1231" y="329"/>
                </a:moveTo>
                <a:cubicBezTo>
                  <a:pt x="1223" y="329"/>
                  <a:pt x="1216" y="336"/>
                  <a:pt x="1216" y="344"/>
                </a:cubicBezTo>
                <a:cubicBezTo>
                  <a:pt x="1216" y="352"/>
                  <a:pt x="1223" y="359"/>
                  <a:pt x="1231" y="359"/>
                </a:cubicBezTo>
                <a:cubicBezTo>
                  <a:pt x="1239" y="359"/>
                  <a:pt x="1246" y="352"/>
                  <a:pt x="1246" y="344"/>
                </a:cubicBezTo>
                <a:cubicBezTo>
                  <a:pt x="1246" y="336"/>
                  <a:pt x="1239" y="329"/>
                  <a:pt x="1231" y="329"/>
                </a:cubicBezTo>
                <a:close/>
                <a:moveTo>
                  <a:pt x="1231" y="362"/>
                </a:moveTo>
                <a:cubicBezTo>
                  <a:pt x="1223" y="362"/>
                  <a:pt x="1216" y="369"/>
                  <a:pt x="1216" y="377"/>
                </a:cubicBezTo>
                <a:cubicBezTo>
                  <a:pt x="1216" y="385"/>
                  <a:pt x="1223" y="392"/>
                  <a:pt x="1231" y="392"/>
                </a:cubicBezTo>
                <a:cubicBezTo>
                  <a:pt x="1239" y="392"/>
                  <a:pt x="1246" y="385"/>
                  <a:pt x="1246" y="377"/>
                </a:cubicBezTo>
                <a:cubicBezTo>
                  <a:pt x="1246" y="369"/>
                  <a:pt x="1239" y="362"/>
                  <a:pt x="1231" y="362"/>
                </a:cubicBezTo>
                <a:close/>
                <a:moveTo>
                  <a:pt x="1231" y="395"/>
                </a:moveTo>
                <a:cubicBezTo>
                  <a:pt x="1223" y="395"/>
                  <a:pt x="1216" y="402"/>
                  <a:pt x="1216" y="410"/>
                </a:cubicBezTo>
                <a:cubicBezTo>
                  <a:pt x="1216" y="418"/>
                  <a:pt x="1223" y="425"/>
                  <a:pt x="1231" y="425"/>
                </a:cubicBezTo>
                <a:cubicBezTo>
                  <a:pt x="1239" y="425"/>
                  <a:pt x="1246" y="418"/>
                  <a:pt x="1246" y="410"/>
                </a:cubicBezTo>
                <a:cubicBezTo>
                  <a:pt x="1246" y="402"/>
                  <a:pt x="1239" y="395"/>
                  <a:pt x="1231" y="395"/>
                </a:cubicBezTo>
                <a:close/>
                <a:moveTo>
                  <a:pt x="1231" y="428"/>
                </a:moveTo>
                <a:cubicBezTo>
                  <a:pt x="1223" y="428"/>
                  <a:pt x="1216" y="435"/>
                  <a:pt x="1216" y="443"/>
                </a:cubicBezTo>
                <a:cubicBezTo>
                  <a:pt x="1216" y="451"/>
                  <a:pt x="1223" y="458"/>
                  <a:pt x="1231" y="458"/>
                </a:cubicBezTo>
                <a:cubicBezTo>
                  <a:pt x="1239" y="458"/>
                  <a:pt x="1246" y="451"/>
                  <a:pt x="1246" y="443"/>
                </a:cubicBezTo>
                <a:cubicBezTo>
                  <a:pt x="1246" y="435"/>
                  <a:pt x="1239" y="428"/>
                  <a:pt x="1231" y="428"/>
                </a:cubicBezTo>
                <a:close/>
                <a:moveTo>
                  <a:pt x="1231" y="461"/>
                </a:moveTo>
                <a:cubicBezTo>
                  <a:pt x="1223" y="461"/>
                  <a:pt x="1216" y="468"/>
                  <a:pt x="1216" y="476"/>
                </a:cubicBezTo>
                <a:cubicBezTo>
                  <a:pt x="1216" y="484"/>
                  <a:pt x="1223" y="491"/>
                  <a:pt x="1231" y="491"/>
                </a:cubicBezTo>
                <a:cubicBezTo>
                  <a:pt x="1239" y="491"/>
                  <a:pt x="1246" y="484"/>
                  <a:pt x="1246" y="476"/>
                </a:cubicBezTo>
                <a:cubicBezTo>
                  <a:pt x="1246" y="468"/>
                  <a:pt x="1239" y="461"/>
                  <a:pt x="1231" y="461"/>
                </a:cubicBezTo>
                <a:close/>
                <a:moveTo>
                  <a:pt x="1231" y="494"/>
                </a:moveTo>
                <a:cubicBezTo>
                  <a:pt x="1223" y="494"/>
                  <a:pt x="1216" y="500"/>
                  <a:pt x="1216" y="509"/>
                </a:cubicBezTo>
                <a:cubicBezTo>
                  <a:pt x="1216" y="517"/>
                  <a:pt x="1223" y="523"/>
                  <a:pt x="1231" y="523"/>
                </a:cubicBezTo>
                <a:cubicBezTo>
                  <a:pt x="1239" y="523"/>
                  <a:pt x="1246" y="517"/>
                  <a:pt x="1246" y="509"/>
                </a:cubicBezTo>
                <a:cubicBezTo>
                  <a:pt x="1246" y="500"/>
                  <a:pt x="1239" y="494"/>
                  <a:pt x="1231" y="494"/>
                </a:cubicBezTo>
                <a:close/>
                <a:moveTo>
                  <a:pt x="1231" y="527"/>
                </a:moveTo>
                <a:cubicBezTo>
                  <a:pt x="1223" y="527"/>
                  <a:pt x="1216" y="533"/>
                  <a:pt x="1216" y="542"/>
                </a:cubicBezTo>
                <a:cubicBezTo>
                  <a:pt x="1216" y="550"/>
                  <a:pt x="1223" y="556"/>
                  <a:pt x="1231" y="556"/>
                </a:cubicBezTo>
                <a:cubicBezTo>
                  <a:pt x="1239" y="556"/>
                  <a:pt x="1246" y="550"/>
                  <a:pt x="1246" y="542"/>
                </a:cubicBezTo>
                <a:cubicBezTo>
                  <a:pt x="1246" y="533"/>
                  <a:pt x="1239" y="527"/>
                  <a:pt x="1231" y="527"/>
                </a:cubicBezTo>
                <a:close/>
                <a:moveTo>
                  <a:pt x="1231" y="560"/>
                </a:moveTo>
                <a:cubicBezTo>
                  <a:pt x="1223" y="560"/>
                  <a:pt x="1216" y="566"/>
                  <a:pt x="1216" y="574"/>
                </a:cubicBezTo>
                <a:cubicBezTo>
                  <a:pt x="1216" y="583"/>
                  <a:pt x="1223" y="589"/>
                  <a:pt x="1231" y="589"/>
                </a:cubicBezTo>
                <a:cubicBezTo>
                  <a:pt x="1239" y="589"/>
                  <a:pt x="1246" y="583"/>
                  <a:pt x="1246" y="574"/>
                </a:cubicBezTo>
                <a:cubicBezTo>
                  <a:pt x="1246" y="566"/>
                  <a:pt x="1239" y="560"/>
                  <a:pt x="1231" y="560"/>
                </a:cubicBezTo>
                <a:close/>
                <a:moveTo>
                  <a:pt x="1231" y="593"/>
                </a:moveTo>
                <a:cubicBezTo>
                  <a:pt x="1223" y="593"/>
                  <a:pt x="1216" y="599"/>
                  <a:pt x="1216" y="607"/>
                </a:cubicBezTo>
                <a:cubicBezTo>
                  <a:pt x="1216" y="616"/>
                  <a:pt x="1223" y="622"/>
                  <a:pt x="1231" y="622"/>
                </a:cubicBezTo>
                <a:cubicBezTo>
                  <a:pt x="1239" y="622"/>
                  <a:pt x="1246" y="616"/>
                  <a:pt x="1246" y="607"/>
                </a:cubicBezTo>
                <a:cubicBezTo>
                  <a:pt x="1246" y="599"/>
                  <a:pt x="1239" y="593"/>
                  <a:pt x="1231" y="593"/>
                </a:cubicBezTo>
                <a:close/>
                <a:moveTo>
                  <a:pt x="1231" y="625"/>
                </a:moveTo>
                <a:cubicBezTo>
                  <a:pt x="1223" y="625"/>
                  <a:pt x="1216" y="632"/>
                  <a:pt x="1216" y="640"/>
                </a:cubicBezTo>
                <a:cubicBezTo>
                  <a:pt x="1216" y="648"/>
                  <a:pt x="1223" y="655"/>
                  <a:pt x="1231" y="655"/>
                </a:cubicBezTo>
                <a:cubicBezTo>
                  <a:pt x="1239" y="655"/>
                  <a:pt x="1246" y="648"/>
                  <a:pt x="1246" y="640"/>
                </a:cubicBezTo>
                <a:cubicBezTo>
                  <a:pt x="1246" y="632"/>
                  <a:pt x="1239" y="625"/>
                  <a:pt x="1231" y="625"/>
                </a:cubicBezTo>
                <a:close/>
                <a:moveTo>
                  <a:pt x="1231" y="658"/>
                </a:moveTo>
                <a:cubicBezTo>
                  <a:pt x="1223" y="658"/>
                  <a:pt x="1216" y="665"/>
                  <a:pt x="1216" y="673"/>
                </a:cubicBezTo>
                <a:cubicBezTo>
                  <a:pt x="1216" y="681"/>
                  <a:pt x="1223" y="688"/>
                  <a:pt x="1231" y="688"/>
                </a:cubicBezTo>
                <a:cubicBezTo>
                  <a:pt x="1239" y="688"/>
                  <a:pt x="1246" y="681"/>
                  <a:pt x="1246" y="673"/>
                </a:cubicBezTo>
                <a:cubicBezTo>
                  <a:pt x="1246" y="665"/>
                  <a:pt x="1239" y="658"/>
                  <a:pt x="1231" y="658"/>
                </a:cubicBezTo>
                <a:close/>
                <a:moveTo>
                  <a:pt x="1231" y="691"/>
                </a:moveTo>
                <a:cubicBezTo>
                  <a:pt x="1223" y="691"/>
                  <a:pt x="1216" y="698"/>
                  <a:pt x="1216" y="706"/>
                </a:cubicBezTo>
                <a:cubicBezTo>
                  <a:pt x="1216" y="714"/>
                  <a:pt x="1223" y="721"/>
                  <a:pt x="1231" y="721"/>
                </a:cubicBezTo>
                <a:cubicBezTo>
                  <a:pt x="1239" y="721"/>
                  <a:pt x="1246" y="714"/>
                  <a:pt x="1246" y="706"/>
                </a:cubicBezTo>
                <a:cubicBezTo>
                  <a:pt x="1246" y="698"/>
                  <a:pt x="1239" y="691"/>
                  <a:pt x="1231" y="691"/>
                </a:cubicBezTo>
                <a:close/>
                <a:moveTo>
                  <a:pt x="1231" y="724"/>
                </a:moveTo>
                <a:cubicBezTo>
                  <a:pt x="1223" y="724"/>
                  <a:pt x="1216" y="731"/>
                  <a:pt x="1216" y="739"/>
                </a:cubicBezTo>
                <a:cubicBezTo>
                  <a:pt x="1216" y="747"/>
                  <a:pt x="1223" y="754"/>
                  <a:pt x="1231" y="754"/>
                </a:cubicBezTo>
                <a:cubicBezTo>
                  <a:pt x="1239" y="754"/>
                  <a:pt x="1246" y="747"/>
                  <a:pt x="1246" y="739"/>
                </a:cubicBezTo>
                <a:cubicBezTo>
                  <a:pt x="1246" y="731"/>
                  <a:pt x="1239" y="724"/>
                  <a:pt x="1231" y="724"/>
                </a:cubicBezTo>
                <a:close/>
                <a:moveTo>
                  <a:pt x="1231" y="757"/>
                </a:moveTo>
                <a:cubicBezTo>
                  <a:pt x="1223" y="757"/>
                  <a:pt x="1216" y="764"/>
                  <a:pt x="1216" y="772"/>
                </a:cubicBezTo>
                <a:cubicBezTo>
                  <a:pt x="1216" y="780"/>
                  <a:pt x="1223" y="787"/>
                  <a:pt x="1231" y="787"/>
                </a:cubicBezTo>
                <a:cubicBezTo>
                  <a:pt x="1239" y="787"/>
                  <a:pt x="1246" y="780"/>
                  <a:pt x="1246" y="772"/>
                </a:cubicBezTo>
                <a:cubicBezTo>
                  <a:pt x="1246" y="764"/>
                  <a:pt x="1239" y="757"/>
                  <a:pt x="1231" y="757"/>
                </a:cubicBezTo>
                <a:close/>
                <a:moveTo>
                  <a:pt x="1231" y="790"/>
                </a:moveTo>
                <a:cubicBezTo>
                  <a:pt x="1223" y="790"/>
                  <a:pt x="1216" y="797"/>
                  <a:pt x="1216" y="805"/>
                </a:cubicBezTo>
                <a:cubicBezTo>
                  <a:pt x="1216" y="813"/>
                  <a:pt x="1223" y="820"/>
                  <a:pt x="1231" y="820"/>
                </a:cubicBezTo>
                <a:cubicBezTo>
                  <a:pt x="1239" y="820"/>
                  <a:pt x="1246" y="813"/>
                  <a:pt x="1246" y="805"/>
                </a:cubicBezTo>
                <a:cubicBezTo>
                  <a:pt x="1246" y="797"/>
                  <a:pt x="1239" y="790"/>
                  <a:pt x="1231" y="790"/>
                </a:cubicBezTo>
                <a:close/>
                <a:moveTo>
                  <a:pt x="1231" y="823"/>
                </a:moveTo>
                <a:cubicBezTo>
                  <a:pt x="1223" y="823"/>
                  <a:pt x="1216" y="830"/>
                  <a:pt x="1216" y="838"/>
                </a:cubicBezTo>
                <a:cubicBezTo>
                  <a:pt x="1216" y="846"/>
                  <a:pt x="1223" y="853"/>
                  <a:pt x="1231" y="853"/>
                </a:cubicBezTo>
                <a:cubicBezTo>
                  <a:pt x="1239" y="853"/>
                  <a:pt x="1246" y="846"/>
                  <a:pt x="1246" y="838"/>
                </a:cubicBezTo>
                <a:cubicBezTo>
                  <a:pt x="1246" y="830"/>
                  <a:pt x="1239" y="823"/>
                  <a:pt x="1231" y="823"/>
                </a:cubicBezTo>
                <a:close/>
                <a:moveTo>
                  <a:pt x="1231" y="856"/>
                </a:moveTo>
                <a:cubicBezTo>
                  <a:pt x="1223" y="856"/>
                  <a:pt x="1216" y="863"/>
                  <a:pt x="1216" y="871"/>
                </a:cubicBezTo>
                <a:cubicBezTo>
                  <a:pt x="1216" y="879"/>
                  <a:pt x="1223" y="886"/>
                  <a:pt x="1231" y="886"/>
                </a:cubicBezTo>
                <a:cubicBezTo>
                  <a:pt x="1239" y="886"/>
                  <a:pt x="1246" y="879"/>
                  <a:pt x="1246" y="871"/>
                </a:cubicBezTo>
                <a:cubicBezTo>
                  <a:pt x="1246" y="863"/>
                  <a:pt x="1239" y="856"/>
                  <a:pt x="1231" y="856"/>
                </a:cubicBezTo>
                <a:close/>
                <a:moveTo>
                  <a:pt x="1231" y="889"/>
                </a:moveTo>
                <a:cubicBezTo>
                  <a:pt x="1223" y="889"/>
                  <a:pt x="1216" y="895"/>
                  <a:pt x="1216" y="904"/>
                </a:cubicBezTo>
                <a:cubicBezTo>
                  <a:pt x="1216" y="912"/>
                  <a:pt x="1223" y="918"/>
                  <a:pt x="1231" y="918"/>
                </a:cubicBezTo>
                <a:cubicBezTo>
                  <a:pt x="1239" y="918"/>
                  <a:pt x="1246" y="912"/>
                  <a:pt x="1246" y="904"/>
                </a:cubicBezTo>
                <a:cubicBezTo>
                  <a:pt x="1246" y="895"/>
                  <a:pt x="1239" y="889"/>
                  <a:pt x="1231" y="889"/>
                </a:cubicBezTo>
                <a:close/>
                <a:moveTo>
                  <a:pt x="1231" y="922"/>
                </a:moveTo>
                <a:cubicBezTo>
                  <a:pt x="1223" y="922"/>
                  <a:pt x="1216" y="928"/>
                  <a:pt x="1216" y="937"/>
                </a:cubicBezTo>
                <a:cubicBezTo>
                  <a:pt x="1216" y="945"/>
                  <a:pt x="1223" y="951"/>
                  <a:pt x="1231" y="951"/>
                </a:cubicBezTo>
                <a:cubicBezTo>
                  <a:pt x="1239" y="951"/>
                  <a:pt x="1246" y="945"/>
                  <a:pt x="1246" y="937"/>
                </a:cubicBezTo>
                <a:cubicBezTo>
                  <a:pt x="1246" y="928"/>
                  <a:pt x="1239" y="922"/>
                  <a:pt x="1231" y="922"/>
                </a:cubicBezTo>
                <a:close/>
                <a:moveTo>
                  <a:pt x="1231" y="955"/>
                </a:moveTo>
                <a:cubicBezTo>
                  <a:pt x="1223" y="955"/>
                  <a:pt x="1216" y="961"/>
                  <a:pt x="1216" y="970"/>
                </a:cubicBezTo>
                <a:cubicBezTo>
                  <a:pt x="1216" y="978"/>
                  <a:pt x="1223" y="984"/>
                  <a:pt x="1231" y="984"/>
                </a:cubicBezTo>
                <a:cubicBezTo>
                  <a:pt x="1239" y="984"/>
                  <a:pt x="1246" y="978"/>
                  <a:pt x="1246" y="970"/>
                </a:cubicBezTo>
                <a:cubicBezTo>
                  <a:pt x="1246" y="961"/>
                  <a:pt x="1239" y="955"/>
                  <a:pt x="1231" y="955"/>
                </a:cubicBezTo>
                <a:close/>
                <a:moveTo>
                  <a:pt x="1231" y="988"/>
                </a:moveTo>
                <a:cubicBezTo>
                  <a:pt x="1223" y="988"/>
                  <a:pt x="1216" y="994"/>
                  <a:pt x="1216" y="1002"/>
                </a:cubicBezTo>
                <a:cubicBezTo>
                  <a:pt x="1216" y="1011"/>
                  <a:pt x="1223" y="1017"/>
                  <a:pt x="1231" y="1017"/>
                </a:cubicBezTo>
                <a:cubicBezTo>
                  <a:pt x="1239" y="1017"/>
                  <a:pt x="1246" y="1011"/>
                  <a:pt x="1246" y="1002"/>
                </a:cubicBezTo>
                <a:cubicBezTo>
                  <a:pt x="1246" y="994"/>
                  <a:pt x="1239" y="988"/>
                  <a:pt x="1231" y="988"/>
                </a:cubicBezTo>
                <a:close/>
                <a:moveTo>
                  <a:pt x="1231" y="1021"/>
                </a:moveTo>
                <a:cubicBezTo>
                  <a:pt x="1223" y="1021"/>
                  <a:pt x="1216" y="1027"/>
                  <a:pt x="1216" y="1035"/>
                </a:cubicBezTo>
                <a:cubicBezTo>
                  <a:pt x="1216" y="1044"/>
                  <a:pt x="1223" y="1050"/>
                  <a:pt x="1231" y="1050"/>
                </a:cubicBezTo>
                <a:cubicBezTo>
                  <a:pt x="1239" y="1050"/>
                  <a:pt x="1246" y="1044"/>
                  <a:pt x="1246" y="1035"/>
                </a:cubicBezTo>
                <a:cubicBezTo>
                  <a:pt x="1246" y="1027"/>
                  <a:pt x="1239" y="1021"/>
                  <a:pt x="1231" y="1021"/>
                </a:cubicBezTo>
                <a:close/>
                <a:moveTo>
                  <a:pt x="1231" y="1053"/>
                </a:moveTo>
                <a:cubicBezTo>
                  <a:pt x="1223" y="1053"/>
                  <a:pt x="1216" y="1060"/>
                  <a:pt x="1216" y="1068"/>
                </a:cubicBezTo>
                <a:cubicBezTo>
                  <a:pt x="1216" y="1076"/>
                  <a:pt x="1223" y="1083"/>
                  <a:pt x="1231" y="1083"/>
                </a:cubicBezTo>
                <a:cubicBezTo>
                  <a:pt x="1239" y="1083"/>
                  <a:pt x="1246" y="1076"/>
                  <a:pt x="1246" y="1068"/>
                </a:cubicBezTo>
                <a:cubicBezTo>
                  <a:pt x="1246" y="1060"/>
                  <a:pt x="1239" y="1053"/>
                  <a:pt x="1231" y="1053"/>
                </a:cubicBezTo>
                <a:close/>
                <a:moveTo>
                  <a:pt x="1231" y="1086"/>
                </a:moveTo>
                <a:cubicBezTo>
                  <a:pt x="1223" y="1086"/>
                  <a:pt x="1216" y="1093"/>
                  <a:pt x="1216" y="1101"/>
                </a:cubicBezTo>
                <a:cubicBezTo>
                  <a:pt x="1216" y="1109"/>
                  <a:pt x="1223" y="1116"/>
                  <a:pt x="1231" y="1116"/>
                </a:cubicBezTo>
                <a:cubicBezTo>
                  <a:pt x="1239" y="1116"/>
                  <a:pt x="1246" y="1109"/>
                  <a:pt x="1246" y="1101"/>
                </a:cubicBezTo>
                <a:cubicBezTo>
                  <a:pt x="1246" y="1093"/>
                  <a:pt x="1239" y="1086"/>
                  <a:pt x="1231" y="1086"/>
                </a:cubicBezTo>
                <a:close/>
                <a:moveTo>
                  <a:pt x="1231" y="1119"/>
                </a:moveTo>
                <a:cubicBezTo>
                  <a:pt x="1223" y="1119"/>
                  <a:pt x="1216" y="1126"/>
                  <a:pt x="1216" y="1134"/>
                </a:cubicBezTo>
                <a:cubicBezTo>
                  <a:pt x="1216" y="1142"/>
                  <a:pt x="1223" y="1149"/>
                  <a:pt x="1231" y="1149"/>
                </a:cubicBezTo>
                <a:cubicBezTo>
                  <a:pt x="1239" y="1149"/>
                  <a:pt x="1246" y="1142"/>
                  <a:pt x="1246" y="1134"/>
                </a:cubicBezTo>
                <a:cubicBezTo>
                  <a:pt x="1246" y="1126"/>
                  <a:pt x="1239" y="1119"/>
                  <a:pt x="1231" y="1119"/>
                </a:cubicBezTo>
                <a:close/>
                <a:moveTo>
                  <a:pt x="1231" y="1152"/>
                </a:moveTo>
                <a:cubicBezTo>
                  <a:pt x="1223" y="1152"/>
                  <a:pt x="1216" y="1159"/>
                  <a:pt x="1216" y="1167"/>
                </a:cubicBezTo>
                <a:cubicBezTo>
                  <a:pt x="1216" y="1175"/>
                  <a:pt x="1223" y="1182"/>
                  <a:pt x="1231" y="1182"/>
                </a:cubicBezTo>
                <a:cubicBezTo>
                  <a:pt x="1239" y="1182"/>
                  <a:pt x="1246" y="1175"/>
                  <a:pt x="1246" y="1167"/>
                </a:cubicBezTo>
                <a:cubicBezTo>
                  <a:pt x="1246" y="1159"/>
                  <a:pt x="1239" y="1152"/>
                  <a:pt x="1231" y="1152"/>
                </a:cubicBezTo>
                <a:close/>
                <a:moveTo>
                  <a:pt x="1231" y="1185"/>
                </a:moveTo>
                <a:cubicBezTo>
                  <a:pt x="1223" y="1185"/>
                  <a:pt x="1216" y="1192"/>
                  <a:pt x="1216" y="1200"/>
                </a:cubicBezTo>
                <a:cubicBezTo>
                  <a:pt x="1216" y="1208"/>
                  <a:pt x="1223" y="1215"/>
                  <a:pt x="1231" y="1215"/>
                </a:cubicBezTo>
                <a:cubicBezTo>
                  <a:pt x="1239" y="1215"/>
                  <a:pt x="1246" y="1208"/>
                  <a:pt x="1246" y="1200"/>
                </a:cubicBezTo>
                <a:cubicBezTo>
                  <a:pt x="1246" y="1192"/>
                  <a:pt x="1239" y="1185"/>
                  <a:pt x="1231" y="1185"/>
                </a:cubicBezTo>
                <a:close/>
                <a:moveTo>
                  <a:pt x="1231" y="1218"/>
                </a:moveTo>
                <a:cubicBezTo>
                  <a:pt x="1223" y="1218"/>
                  <a:pt x="1216" y="1225"/>
                  <a:pt x="1216" y="1233"/>
                </a:cubicBezTo>
                <a:cubicBezTo>
                  <a:pt x="1216" y="1241"/>
                  <a:pt x="1223" y="1248"/>
                  <a:pt x="1231" y="1248"/>
                </a:cubicBezTo>
                <a:cubicBezTo>
                  <a:pt x="1239" y="1248"/>
                  <a:pt x="1246" y="1241"/>
                  <a:pt x="1246" y="1233"/>
                </a:cubicBezTo>
                <a:cubicBezTo>
                  <a:pt x="1246" y="1225"/>
                  <a:pt x="1239" y="1218"/>
                  <a:pt x="1231" y="1218"/>
                </a:cubicBezTo>
                <a:close/>
                <a:moveTo>
                  <a:pt x="1231" y="1251"/>
                </a:moveTo>
                <a:cubicBezTo>
                  <a:pt x="1223" y="1251"/>
                  <a:pt x="1216" y="1258"/>
                  <a:pt x="1216" y="1266"/>
                </a:cubicBezTo>
                <a:cubicBezTo>
                  <a:pt x="1216" y="1274"/>
                  <a:pt x="1223" y="1281"/>
                  <a:pt x="1231" y="1281"/>
                </a:cubicBezTo>
                <a:cubicBezTo>
                  <a:pt x="1239" y="1281"/>
                  <a:pt x="1246" y="1274"/>
                  <a:pt x="1246" y="1266"/>
                </a:cubicBezTo>
                <a:cubicBezTo>
                  <a:pt x="1246" y="1258"/>
                  <a:pt x="1239" y="1251"/>
                  <a:pt x="1231" y="1251"/>
                </a:cubicBezTo>
                <a:close/>
                <a:moveTo>
                  <a:pt x="1231" y="1284"/>
                </a:moveTo>
                <a:cubicBezTo>
                  <a:pt x="1223" y="1284"/>
                  <a:pt x="1216" y="1291"/>
                  <a:pt x="1216" y="1299"/>
                </a:cubicBezTo>
                <a:cubicBezTo>
                  <a:pt x="1216" y="1307"/>
                  <a:pt x="1223" y="1314"/>
                  <a:pt x="1231" y="1314"/>
                </a:cubicBezTo>
                <a:cubicBezTo>
                  <a:pt x="1239" y="1314"/>
                  <a:pt x="1246" y="1307"/>
                  <a:pt x="1246" y="1299"/>
                </a:cubicBezTo>
                <a:cubicBezTo>
                  <a:pt x="1246" y="1291"/>
                  <a:pt x="1239" y="1284"/>
                  <a:pt x="1231" y="1284"/>
                </a:cubicBezTo>
                <a:close/>
                <a:moveTo>
                  <a:pt x="1231" y="1317"/>
                </a:moveTo>
                <a:cubicBezTo>
                  <a:pt x="1223" y="1317"/>
                  <a:pt x="1216" y="1323"/>
                  <a:pt x="1216" y="1332"/>
                </a:cubicBezTo>
                <a:cubicBezTo>
                  <a:pt x="1216" y="1340"/>
                  <a:pt x="1223" y="1346"/>
                  <a:pt x="1231" y="1346"/>
                </a:cubicBezTo>
                <a:cubicBezTo>
                  <a:pt x="1239" y="1346"/>
                  <a:pt x="1246" y="1340"/>
                  <a:pt x="1246" y="1332"/>
                </a:cubicBezTo>
                <a:cubicBezTo>
                  <a:pt x="1246" y="1323"/>
                  <a:pt x="1239" y="1317"/>
                  <a:pt x="1231" y="1317"/>
                </a:cubicBezTo>
                <a:close/>
                <a:moveTo>
                  <a:pt x="1231" y="1350"/>
                </a:moveTo>
                <a:cubicBezTo>
                  <a:pt x="1223" y="1350"/>
                  <a:pt x="1216" y="1356"/>
                  <a:pt x="1216" y="1365"/>
                </a:cubicBezTo>
                <a:cubicBezTo>
                  <a:pt x="1216" y="1373"/>
                  <a:pt x="1223" y="1379"/>
                  <a:pt x="1231" y="1379"/>
                </a:cubicBezTo>
                <a:cubicBezTo>
                  <a:pt x="1239" y="1379"/>
                  <a:pt x="1246" y="1373"/>
                  <a:pt x="1246" y="1365"/>
                </a:cubicBezTo>
                <a:cubicBezTo>
                  <a:pt x="1246" y="1356"/>
                  <a:pt x="1239" y="1350"/>
                  <a:pt x="1231" y="1350"/>
                </a:cubicBezTo>
                <a:close/>
                <a:moveTo>
                  <a:pt x="1231" y="1383"/>
                </a:moveTo>
                <a:cubicBezTo>
                  <a:pt x="1223" y="1383"/>
                  <a:pt x="1216" y="1389"/>
                  <a:pt x="1216" y="1397"/>
                </a:cubicBezTo>
                <a:cubicBezTo>
                  <a:pt x="1216" y="1406"/>
                  <a:pt x="1223" y="1412"/>
                  <a:pt x="1231" y="1412"/>
                </a:cubicBezTo>
                <a:cubicBezTo>
                  <a:pt x="1239" y="1412"/>
                  <a:pt x="1246" y="1406"/>
                  <a:pt x="1246" y="1397"/>
                </a:cubicBezTo>
                <a:cubicBezTo>
                  <a:pt x="1246" y="1389"/>
                  <a:pt x="1239" y="1383"/>
                  <a:pt x="1231" y="1383"/>
                </a:cubicBezTo>
                <a:close/>
                <a:moveTo>
                  <a:pt x="1231" y="1416"/>
                </a:moveTo>
                <a:cubicBezTo>
                  <a:pt x="1223" y="1416"/>
                  <a:pt x="1216" y="1422"/>
                  <a:pt x="1216" y="1430"/>
                </a:cubicBezTo>
                <a:cubicBezTo>
                  <a:pt x="1216" y="1439"/>
                  <a:pt x="1223" y="1445"/>
                  <a:pt x="1231" y="1445"/>
                </a:cubicBezTo>
                <a:cubicBezTo>
                  <a:pt x="1239" y="1445"/>
                  <a:pt x="1246" y="1439"/>
                  <a:pt x="1246" y="1430"/>
                </a:cubicBezTo>
                <a:cubicBezTo>
                  <a:pt x="1246" y="1422"/>
                  <a:pt x="1239" y="1416"/>
                  <a:pt x="1231" y="1416"/>
                </a:cubicBezTo>
                <a:close/>
                <a:moveTo>
                  <a:pt x="1264" y="0"/>
                </a:moveTo>
                <a:cubicBezTo>
                  <a:pt x="1255" y="0"/>
                  <a:pt x="1249" y="7"/>
                  <a:pt x="1249" y="15"/>
                </a:cubicBezTo>
                <a:cubicBezTo>
                  <a:pt x="1249" y="23"/>
                  <a:pt x="1255" y="30"/>
                  <a:pt x="1264" y="30"/>
                </a:cubicBezTo>
                <a:cubicBezTo>
                  <a:pt x="1272" y="30"/>
                  <a:pt x="1278" y="23"/>
                  <a:pt x="1278" y="15"/>
                </a:cubicBezTo>
                <a:cubicBezTo>
                  <a:pt x="1278" y="7"/>
                  <a:pt x="1272" y="0"/>
                  <a:pt x="1264" y="0"/>
                </a:cubicBezTo>
                <a:close/>
                <a:moveTo>
                  <a:pt x="1264" y="33"/>
                </a:moveTo>
                <a:cubicBezTo>
                  <a:pt x="1255" y="33"/>
                  <a:pt x="1249" y="40"/>
                  <a:pt x="1249" y="48"/>
                </a:cubicBezTo>
                <a:cubicBezTo>
                  <a:pt x="1249" y="56"/>
                  <a:pt x="1255" y="63"/>
                  <a:pt x="1264" y="63"/>
                </a:cubicBezTo>
                <a:cubicBezTo>
                  <a:pt x="1272" y="63"/>
                  <a:pt x="1278" y="56"/>
                  <a:pt x="1278" y="48"/>
                </a:cubicBezTo>
                <a:cubicBezTo>
                  <a:pt x="1278" y="40"/>
                  <a:pt x="1272" y="33"/>
                  <a:pt x="1264" y="33"/>
                </a:cubicBezTo>
                <a:close/>
                <a:moveTo>
                  <a:pt x="1264" y="66"/>
                </a:moveTo>
                <a:cubicBezTo>
                  <a:pt x="1255" y="66"/>
                  <a:pt x="1249" y="72"/>
                  <a:pt x="1249" y="81"/>
                </a:cubicBezTo>
                <a:cubicBezTo>
                  <a:pt x="1249" y="89"/>
                  <a:pt x="1255" y="95"/>
                  <a:pt x="1264" y="95"/>
                </a:cubicBezTo>
                <a:cubicBezTo>
                  <a:pt x="1272" y="95"/>
                  <a:pt x="1278" y="89"/>
                  <a:pt x="1278" y="81"/>
                </a:cubicBezTo>
                <a:cubicBezTo>
                  <a:pt x="1278" y="72"/>
                  <a:pt x="1272" y="66"/>
                  <a:pt x="1264" y="66"/>
                </a:cubicBezTo>
                <a:close/>
                <a:moveTo>
                  <a:pt x="1264" y="99"/>
                </a:moveTo>
                <a:cubicBezTo>
                  <a:pt x="1255" y="99"/>
                  <a:pt x="1249" y="105"/>
                  <a:pt x="1249" y="114"/>
                </a:cubicBezTo>
                <a:cubicBezTo>
                  <a:pt x="1249" y="122"/>
                  <a:pt x="1255" y="128"/>
                  <a:pt x="1264" y="128"/>
                </a:cubicBezTo>
                <a:cubicBezTo>
                  <a:pt x="1272" y="128"/>
                  <a:pt x="1278" y="122"/>
                  <a:pt x="1278" y="114"/>
                </a:cubicBezTo>
                <a:cubicBezTo>
                  <a:pt x="1278" y="105"/>
                  <a:pt x="1272" y="99"/>
                  <a:pt x="1264" y="99"/>
                </a:cubicBezTo>
                <a:close/>
                <a:moveTo>
                  <a:pt x="1264" y="132"/>
                </a:moveTo>
                <a:cubicBezTo>
                  <a:pt x="1255" y="132"/>
                  <a:pt x="1249" y="138"/>
                  <a:pt x="1249" y="147"/>
                </a:cubicBezTo>
                <a:cubicBezTo>
                  <a:pt x="1249" y="155"/>
                  <a:pt x="1255" y="161"/>
                  <a:pt x="1264" y="161"/>
                </a:cubicBezTo>
                <a:cubicBezTo>
                  <a:pt x="1272" y="161"/>
                  <a:pt x="1278" y="155"/>
                  <a:pt x="1278" y="147"/>
                </a:cubicBezTo>
                <a:cubicBezTo>
                  <a:pt x="1278" y="138"/>
                  <a:pt x="1272" y="132"/>
                  <a:pt x="1264" y="132"/>
                </a:cubicBezTo>
                <a:close/>
                <a:moveTo>
                  <a:pt x="1264" y="165"/>
                </a:moveTo>
                <a:cubicBezTo>
                  <a:pt x="1255" y="165"/>
                  <a:pt x="1249" y="171"/>
                  <a:pt x="1249" y="179"/>
                </a:cubicBezTo>
                <a:cubicBezTo>
                  <a:pt x="1249" y="188"/>
                  <a:pt x="1255" y="194"/>
                  <a:pt x="1264" y="194"/>
                </a:cubicBezTo>
                <a:cubicBezTo>
                  <a:pt x="1272" y="194"/>
                  <a:pt x="1278" y="188"/>
                  <a:pt x="1278" y="179"/>
                </a:cubicBezTo>
                <a:cubicBezTo>
                  <a:pt x="1278" y="171"/>
                  <a:pt x="1272" y="165"/>
                  <a:pt x="1264" y="165"/>
                </a:cubicBezTo>
                <a:close/>
                <a:moveTo>
                  <a:pt x="1264" y="198"/>
                </a:moveTo>
                <a:cubicBezTo>
                  <a:pt x="1255" y="198"/>
                  <a:pt x="1249" y="204"/>
                  <a:pt x="1249" y="212"/>
                </a:cubicBezTo>
                <a:cubicBezTo>
                  <a:pt x="1249" y="221"/>
                  <a:pt x="1255" y="227"/>
                  <a:pt x="1264" y="227"/>
                </a:cubicBezTo>
                <a:cubicBezTo>
                  <a:pt x="1272" y="227"/>
                  <a:pt x="1278" y="221"/>
                  <a:pt x="1278" y="212"/>
                </a:cubicBezTo>
                <a:cubicBezTo>
                  <a:pt x="1278" y="204"/>
                  <a:pt x="1272" y="198"/>
                  <a:pt x="1264" y="198"/>
                </a:cubicBezTo>
                <a:close/>
                <a:moveTo>
                  <a:pt x="1264" y="230"/>
                </a:moveTo>
                <a:cubicBezTo>
                  <a:pt x="1255" y="230"/>
                  <a:pt x="1249" y="237"/>
                  <a:pt x="1249" y="245"/>
                </a:cubicBezTo>
                <a:cubicBezTo>
                  <a:pt x="1249" y="253"/>
                  <a:pt x="1255" y="260"/>
                  <a:pt x="1264" y="260"/>
                </a:cubicBezTo>
                <a:cubicBezTo>
                  <a:pt x="1272" y="260"/>
                  <a:pt x="1278" y="253"/>
                  <a:pt x="1278" y="245"/>
                </a:cubicBezTo>
                <a:cubicBezTo>
                  <a:pt x="1278" y="237"/>
                  <a:pt x="1272" y="230"/>
                  <a:pt x="1264" y="230"/>
                </a:cubicBezTo>
                <a:close/>
                <a:moveTo>
                  <a:pt x="1264" y="263"/>
                </a:moveTo>
                <a:cubicBezTo>
                  <a:pt x="1255" y="263"/>
                  <a:pt x="1249" y="270"/>
                  <a:pt x="1249" y="278"/>
                </a:cubicBezTo>
                <a:cubicBezTo>
                  <a:pt x="1249" y="286"/>
                  <a:pt x="1255" y="293"/>
                  <a:pt x="1264" y="293"/>
                </a:cubicBezTo>
                <a:cubicBezTo>
                  <a:pt x="1272" y="293"/>
                  <a:pt x="1278" y="286"/>
                  <a:pt x="1278" y="278"/>
                </a:cubicBezTo>
                <a:cubicBezTo>
                  <a:pt x="1278" y="270"/>
                  <a:pt x="1272" y="263"/>
                  <a:pt x="1264" y="263"/>
                </a:cubicBezTo>
                <a:close/>
                <a:moveTo>
                  <a:pt x="1264" y="296"/>
                </a:moveTo>
                <a:cubicBezTo>
                  <a:pt x="1255" y="296"/>
                  <a:pt x="1249" y="303"/>
                  <a:pt x="1249" y="311"/>
                </a:cubicBezTo>
                <a:cubicBezTo>
                  <a:pt x="1249" y="319"/>
                  <a:pt x="1255" y="326"/>
                  <a:pt x="1264" y="326"/>
                </a:cubicBezTo>
                <a:cubicBezTo>
                  <a:pt x="1272" y="326"/>
                  <a:pt x="1278" y="319"/>
                  <a:pt x="1278" y="311"/>
                </a:cubicBezTo>
                <a:cubicBezTo>
                  <a:pt x="1278" y="303"/>
                  <a:pt x="1272" y="296"/>
                  <a:pt x="1264" y="296"/>
                </a:cubicBezTo>
                <a:close/>
                <a:moveTo>
                  <a:pt x="1264" y="329"/>
                </a:moveTo>
                <a:cubicBezTo>
                  <a:pt x="1255" y="329"/>
                  <a:pt x="1249" y="336"/>
                  <a:pt x="1249" y="344"/>
                </a:cubicBezTo>
                <a:cubicBezTo>
                  <a:pt x="1249" y="352"/>
                  <a:pt x="1255" y="359"/>
                  <a:pt x="1264" y="359"/>
                </a:cubicBezTo>
                <a:cubicBezTo>
                  <a:pt x="1272" y="359"/>
                  <a:pt x="1278" y="352"/>
                  <a:pt x="1278" y="344"/>
                </a:cubicBezTo>
                <a:cubicBezTo>
                  <a:pt x="1278" y="336"/>
                  <a:pt x="1272" y="329"/>
                  <a:pt x="1264" y="329"/>
                </a:cubicBezTo>
                <a:close/>
                <a:moveTo>
                  <a:pt x="1264" y="362"/>
                </a:moveTo>
                <a:cubicBezTo>
                  <a:pt x="1255" y="362"/>
                  <a:pt x="1249" y="369"/>
                  <a:pt x="1249" y="377"/>
                </a:cubicBezTo>
                <a:cubicBezTo>
                  <a:pt x="1249" y="385"/>
                  <a:pt x="1255" y="392"/>
                  <a:pt x="1264" y="392"/>
                </a:cubicBezTo>
                <a:cubicBezTo>
                  <a:pt x="1272" y="392"/>
                  <a:pt x="1278" y="385"/>
                  <a:pt x="1278" y="377"/>
                </a:cubicBezTo>
                <a:cubicBezTo>
                  <a:pt x="1278" y="369"/>
                  <a:pt x="1272" y="362"/>
                  <a:pt x="1264" y="362"/>
                </a:cubicBezTo>
                <a:close/>
                <a:moveTo>
                  <a:pt x="1264" y="395"/>
                </a:moveTo>
                <a:cubicBezTo>
                  <a:pt x="1255" y="395"/>
                  <a:pt x="1249" y="402"/>
                  <a:pt x="1249" y="410"/>
                </a:cubicBezTo>
                <a:cubicBezTo>
                  <a:pt x="1249" y="418"/>
                  <a:pt x="1255" y="425"/>
                  <a:pt x="1264" y="425"/>
                </a:cubicBezTo>
                <a:cubicBezTo>
                  <a:pt x="1272" y="425"/>
                  <a:pt x="1278" y="418"/>
                  <a:pt x="1278" y="410"/>
                </a:cubicBezTo>
                <a:cubicBezTo>
                  <a:pt x="1278" y="402"/>
                  <a:pt x="1272" y="395"/>
                  <a:pt x="1264" y="395"/>
                </a:cubicBezTo>
                <a:close/>
                <a:moveTo>
                  <a:pt x="1264" y="428"/>
                </a:moveTo>
                <a:cubicBezTo>
                  <a:pt x="1255" y="428"/>
                  <a:pt x="1249" y="435"/>
                  <a:pt x="1249" y="443"/>
                </a:cubicBezTo>
                <a:cubicBezTo>
                  <a:pt x="1249" y="451"/>
                  <a:pt x="1255" y="458"/>
                  <a:pt x="1264" y="458"/>
                </a:cubicBezTo>
                <a:cubicBezTo>
                  <a:pt x="1272" y="458"/>
                  <a:pt x="1278" y="451"/>
                  <a:pt x="1278" y="443"/>
                </a:cubicBezTo>
                <a:cubicBezTo>
                  <a:pt x="1278" y="435"/>
                  <a:pt x="1272" y="428"/>
                  <a:pt x="1264" y="428"/>
                </a:cubicBezTo>
                <a:close/>
                <a:moveTo>
                  <a:pt x="1264" y="461"/>
                </a:moveTo>
                <a:cubicBezTo>
                  <a:pt x="1255" y="461"/>
                  <a:pt x="1249" y="468"/>
                  <a:pt x="1249" y="476"/>
                </a:cubicBezTo>
                <a:cubicBezTo>
                  <a:pt x="1249" y="484"/>
                  <a:pt x="1255" y="491"/>
                  <a:pt x="1264" y="491"/>
                </a:cubicBezTo>
                <a:cubicBezTo>
                  <a:pt x="1272" y="491"/>
                  <a:pt x="1278" y="484"/>
                  <a:pt x="1278" y="476"/>
                </a:cubicBezTo>
                <a:cubicBezTo>
                  <a:pt x="1278" y="468"/>
                  <a:pt x="1272" y="461"/>
                  <a:pt x="1264" y="461"/>
                </a:cubicBezTo>
                <a:close/>
                <a:moveTo>
                  <a:pt x="1264" y="494"/>
                </a:moveTo>
                <a:cubicBezTo>
                  <a:pt x="1255" y="494"/>
                  <a:pt x="1249" y="500"/>
                  <a:pt x="1249" y="509"/>
                </a:cubicBezTo>
                <a:cubicBezTo>
                  <a:pt x="1249" y="517"/>
                  <a:pt x="1255" y="523"/>
                  <a:pt x="1264" y="523"/>
                </a:cubicBezTo>
                <a:cubicBezTo>
                  <a:pt x="1272" y="523"/>
                  <a:pt x="1278" y="517"/>
                  <a:pt x="1278" y="509"/>
                </a:cubicBezTo>
                <a:cubicBezTo>
                  <a:pt x="1278" y="500"/>
                  <a:pt x="1272" y="494"/>
                  <a:pt x="1264" y="494"/>
                </a:cubicBezTo>
                <a:close/>
                <a:moveTo>
                  <a:pt x="1264" y="527"/>
                </a:moveTo>
                <a:cubicBezTo>
                  <a:pt x="1255" y="527"/>
                  <a:pt x="1249" y="533"/>
                  <a:pt x="1249" y="542"/>
                </a:cubicBezTo>
                <a:cubicBezTo>
                  <a:pt x="1249" y="550"/>
                  <a:pt x="1255" y="556"/>
                  <a:pt x="1264" y="556"/>
                </a:cubicBezTo>
                <a:cubicBezTo>
                  <a:pt x="1272" y="556"/>
                  <a:pt x="1278" y="550"/>
                  <a:pt x="1278" y="542"/>
                </a:cubicBezTo>
                <a:cubicBezTo>
                  <a:pt x="1278" y="533"/>
                  <a:pt x="1272" y="527"/>
                  <a:pt x="1264" y="527"/>
                </a:cubicBezTo>
                <a:close/>
                <a:moveTo>
                  <a:pt x="1264" y="560"/>
                </a:moveTo>
                <a:cubicBezTo>
                  <a:pt x="1255" y="560"/>
                  <a:pt x="1249" y="566"/>
                  <a:pt x="1249" y="574"/>
                </a:cubicBezTo>
                <a:cubicBezTo>
                  <a:pt x="1249" y="583"/>
                  <a:pt x="1255" y="589"/>
                  <a:pt x="1264" y="589"/>
                </a:cubicBezTo>
                <a:cubicBezTo>
                  <a:pt x="1272" y="589"/>
                  <a:pt x="1278" y="583"/>
                  <a:pt x="1278" y="574"/>
                </a:cubicBezTo>
                <a:cubicBezTo>
                  <a:pt x="1278" y="566"/>
                  <a:pt x="1272" y="560"/>
                  <a:pt x="1264" y="560"/>
                </a:cubicBezTo>
                <a:close/>
                <a:moveTo>
                  <a:pt x="1264" y="593"/>
                </a:moveTo>
                <a:cubicBezTo>
                  <a:pt x="1255" y="593"/>
                  <a:pt x="1249" y="599"/>
                  <a:pt x="1249" y="607"/>
                </a:cubicBezTo>
                <a:cubicBezTo>
                  <a:pt x="1249" y="616"/>
                  <a:pt x="1255" y="622"/>
                  <a:pt x="1264" y="622"/>
                </a:cubicBezTo>
                <a:cubicBezTo>
                  <a:pt x="1272" y="622"/>
                  <a:pt x="1278" y="616"/>
                  <a:pt x="1278" y="607"/>
                </a:cubicBezTo>
                <a:cubicBezTo>
                  <a:pt x="1278" y="599"/>
                  <a:pt x="1272" y="593"/>
                  <a:pt x="1264" y="593"/>
                </a:cubicBezTo>
                <a:close/>
                <a:moveTo>
                  <a:pt x="1264" y="625"/>
                </a:moveTo>
                <a:cubicBezTo>
                  <a:pt x="1255" y="625"/>
                  <a:pt x="1249" y="632"/>
                  <a:pt x="1249" y="640"/>
                </a:cubicBezTo>
                <a:cubicBezTo>
                  <a:pt x="1249" y="648"/>
                  <a:pt x="1255" y="655"/>
                  <a:pt x="1264" y="655"/>
                </a:cubicBezTo>
                <a:cubicBezTo>
                  <a:pt x="1272" y="655"/>
                  <a:pt x="1278" y="648"/>
                  <a:pt x="1278" y="640"/>
                </a:cubicBezTo>
                <a:cubicBezTo>
                  <a:pt x="1278" y="632"/>
                  <a:pt x="1272" y="625"/>
                  <a:pt x="1264" y="625"/>
                </a:cubicBezTo>
                <a:close/>
                <a:moveTo>
                  <a:pt x="1264" y="658"/>
                </a:moveTo>
                <a:cubicBezTo>
                  <a:pt x="1255" y="658"/>
                  <a:pt x="1249" y="665"/>
                  <a:pt x="1249" y="673"/>
                </a:cubicBezTo>
                <a:cubicBezTo>
                  <a:pt x="1249" y="681"/>
                  <a:pt x="1255" y="688"/>
                  <a:pt x="1264" y="688"/>
                </a:cubicBezTo>
                <a:cubicBezTo>
                  <a:pt x="1272" y="688"/>
                  <a:pt x="1278" y="681"/>
                  <a:pt x="1278" y="673"/>
                </a:cubicBezTo>
                <a:cubicBezTo>
                  <a:pt x="1278" y="665"/>
                  <a:pt x="1272" y="658"/>
                  <a:pt x="1264" y="658"/>
                </a:cubicBezTo>
                <a:close/>
                <a:moveTo>
                  <a:pt x="1264" y="691"/>
                </a:moveTo>
                <a:cubicBezTo>
                  <a:pt x="1255" y="691"/>
                  <a:pt x="1249" y="698"/>
                  <a:pt x="1249" y="706"/>
                </a:cubicBezTo>
                <a:cubicBezTo>
                  <a:pt x="1249" y="714"/>
                  <a:pt x="1255" y="721"/>
                  <a:pt x="1264" y="721"/>
                </a:cubicBezTo>
                <a:cubicBezTo>
                  <a:pt x="1272" y="721"/>
                  <a:pt x="1278" y="714"/>
                  <a:pt x="1278" y="706"/>
                </a:cubicBezTo>
                <a:cubicBezTo>
                  <a:pt x="1278" y="698"/>
                  <a:pt x="1272" y="691"/>
                  <a:pt x="1264" y="691"/>
                </a:cubicBezTo>
                <a:close/>
                <a:moveTo>
                  <a:pt x="1264" y="724"/>
                </a:moveTo>
                <a:cubicBezTo>
                  <a:pt x="1255" y="724"/>
                  <a:pt x="1249" y="731"/>
                  <a:pt x="1249" y="739"/>
                </a:cubicBezTo>
                <a:cubicBezTo>
                  <a:pt x="1249" y="747"/>
                  <a:pt x="1255" y="754"/>
                  <a:pt x="1264" y="754"/>
                </a:cubicBezTo>
                <a:cubicBezTo>
                  <a:pt x="1272" y="754"/>
                  <a:pt x="1278" y="747"/>
                  <a:pt x="1278" y="739"/>
                </a:cubicBezTo>
                <a:cubicBezTo>
                  <a:pt x="1278" y="731"/>
                  <a:pt x="1272" y="724"/>
                  <a:pt x="1264" y="724"/>
                </a:cubicBezTo>
                <a:close/>
                <a:moveTo>
                  <a:pt x="1264" y="757"/>
                </a:moveTo>
                <a:cubicBezTo>
                  <a:pt x="1255" y="757"/>
                  <a:pt x="1249" y="764"/>
                  <a:pt x="1249" y="772"/>
                </a:cubicBezTo>
                <a:cubicBezTo>
                  <a:pt x="1249" y="780"/>
                  <a:pt x="1255" y="787"/>
                  <a:pt x="1264" y="787"/>
                </a:cubicBezTo>
                <a:cubicBezTo>
                  <a:pt x="1272" y="787"/>
                  <a:pt x="1278" y="780"/>
                  <a:pt x="1278" y="772"/>
                </a:cubicBezTo>
                <a:cubicBezTo>
                  <a:pt x="1278" y="764"/>
                  <a:pt x="1272" y="757"/>
                  <a:pt x="1264" y="757"/>
                </a:cubicBezTo>
                <a:close/>
                <a:moveTo>
                  <a:pt x="1264" y="790"/>
                </a:moveTo>
                <a:cubicBezTo>
                  <a:pt x="1255" y="790"/>
                  <a:pt x="1249" y="797"/>
                  <a:pt x="1249" y="805"/>
                </a:cubicBezTo>
                <a:cubicBezTo>
                  <a:pt x="1249" y="813"/>
                  <a:pt x="1255" y="820"/>
                  <a:pt x="1264" y="820"/>
                </a:cubicBezTo>
                <a:cubicBezTo>
                  <a:pt x="1272" y="820"/>
                  <a:pt x="1278" y="813"/>
                  <a:pt x="1278" y="805"/>
                </a:cubicBezTo>
                <a:cubicBezTo>
                  <a:pt x="1278" y="797"/>
                  <a:pt x="1272" y="790"/>
                  <a:pt x="1264" y="790"/>
                </a:cubicBezTo>
                <a:close/>
                <a:moveTo>
                  <a:pt x="1264" y="823"/>
                </a:moveTo>
                <a:cubicBezTo>
                  <a:pt x="1255" y="823"/>
                  <a:pt x="1249" y="830"/>
                  <a:pt x="1249" y="838"/>
                </a:cubicBezTo>
                <a:cubicBezTo>
                  <a:pt x="1249" y="846"/>
                  <a:pt x="1255" y="853"/>
                  <a:pt x="1264" y="853"/>
                </a:cubicBezTo>
                <a:cubicBezTo>
                  <a:pt x="1272" y="853"/>
                  <a:pt x="1278" y="846"/>
                  <a:pt x="1278" y="838"/>
                </a:cubicBezTo>
                <a:cubicBezTo>
                  <a:pt x="1278" y="830"/>
                  <a:pt x="1272" y="823"/>
                  <a:pt x="1264" y="823"/>
                </a:cubicBezTo>
                <a:close/>
                <a:moveTo>
                  <a:pt x="1264" y="856"/>
                </a:moveTo>
                <a:cubicBezTo>
                  <a:pt x="1255" y="856"/>
                  <a:pt x="1249" y="863"/>
                  <a:pt x="1249" y="871"/>
                </a:cubicBezTo>
                <a:cubicBezTo>
                  <a:pt x="1249" y="879"/>
                  <a:pt x="1255" y="886"/>
                  <a:pt x="1264" y="886"/>
                </a:cubicBezTo>
                <a:cubicBezTo>
                  <a:pt x="1272" y="886"/>
                  <a:pt x="1278" y="879"/>
                  <a:pt x="1278" y="871"/>
                </a:cubicBezTo>
                <a:cubicBezTo>
                  <a:pt x="1278" y="863"/>
                  <a:pt x="1272" y="856"/>
                  <a:pt x="1264" y="856"/>
                </a:cubicBezTo>
                <a:close/>
                <a:moveTo>
                  <a:pt x="1264" y="889"/>
                </a:moveTo>
                <a:cubicBezTo>
                  <a:pt x="1255" y="889"/>
                  <a:pt x="1249" y="895"/>
                  <a:pt x="1249" y="904"/>
                </a:cubicBezTo>
                <a:cubicBezTo>
                  <a:pt x="1249" y="912"/>
                  <a:pt x="1255" y="918"/>
                  <a:pt x="1264" y="918"/>
                </a:cubicBezTo>
                <a:cubicBezTo>
                  <a:pt x="1272" y="918"/>
                  <a:pt x="1278" y="912"/>
                  <a:pt x="1278" y="904"/>
                </a:cubicBezTo>
                <a:cubicBezTo>
                  <a:pt x="1278" y="895"/>
                  <a:pt x="1272" y="889"/>
                  <a:pt x="1264" y="889"/>
                </a:cubicBezTo>
                <a:close/>
                <a:moveTo>
                  <a:pt x="1264" y="922"/>
                </a:moveTo>
                <a:cubicBezTo>
                  <a:pt x="1255" y="922"/>
                  <a:pt x="1249" y="928"/>
                  <a:pt x="1249" y="937"/>
                </a:cubicBezTo>
                <a:cubicBezTo>
                  <a:pt x="1249" y="945"/>
                  <a:pt x="1255" y="951"/>
                  <a:pt x="1264" y="951"/>
                </a:cubicBezTo>
                <a:cubicBezTo>
                  <a:pt x="1272" y="951"/>
                  <a:pt x="1278" y="945"/>
                  <a:pt x="1278" y="937"/>
                </a:cubicBezTo>
                <a:cubicBezTo>
                  <a:pt x="1278" y="928"/>
                  <a:pt x="1272" y="922"/>
                  <a:pt x="1264" y="922"/>
                </a:cubicBezTo>
                <a:close/>
                <a:moveTo>
                  <a:pt x="1264" y="955"/>
                </a:moveTo>
                <a:cubicBezTo>
                  <a:pt x="1255" y="955"/>
                  <a:pt x="1249" y="961"/>
                  <a:pt x="1249" y="970"/>
                </a:cubicBezTo>
                <a:cubicBezTo>
                  <a:pt x="1249" y="978"/>
                  <a:pt x="1255" y="984"/>
                  <a:pt x="1264" y="984"/>
                </a:cubicBezTo>
                <a:cubicBezTo>
                  <a:pt x="1272" y="984"/>
                  <a:pt x="1278" y="978"/>
                  <a:pt x="1278" y="970"/>
                </a:cubicBezTo>
                <a:cubicBezTo>
                  <a:pt x="1278" y="961"/>
                  <a:pt x="1272" y="955"/>
                  <a:pt x="1264" y="955"/>
                </a:cubicBezTo>
                <a:close/>
                <a:moveTo>
                  <a:pt x="1264" y="988"/>
                </a:moveTo>
                <a:cubicBezTo>
                  <a:pt x="1255" y="988"/>
                  <a:pt x="1249" y="994"/>
                  <a:pt x="1249" y="1002"/>
                </a:cubicBezTo>
                <a:cubicBezTo>
                  <a:pt x="1249" y="1011"/>
                  <a:pt x="1255" y="1017"/>
                  <a:pt x="1264" y="1017"/>
                </a:cubicBezTo>
                <a:cubicBezTo>
                  <a:pt x="1272" y="1017"/>
                  <a:pt x="1278" y="1011"/>
                  <a:pt x="1278" y="1002"/>
                </a:cubicBezTo>
                <a:cubicBezTo>
                  <a:pt x="1278" y="994"/>
                  <a:pt x="1272" y="988"/>
                  <a:pt x="1264" y="988"/>
                </a:cubicBezTo>
                <a:close/>
                <a:moveTo>
                  <a:pt x="1264" y="1021"/>
                </a:moveTo>
                <a:cubicBezTo>
                  <a:pt x="1255" y="1021"/>
                  <a:pt x="1249" y="1027"/>
                  <a:pt x="1249" y="1035"/>
                </a:cubicBezTo>
                <a:cubicBezTo>
                  <a:pt x="1249" y="1044"/>
                  <a:pt x="1255" y="1050"/>
                  <a:pt x="1264" y="1050"/>
                </a:cubicBezTo>
                <a:cubicBezTo>
                  <a:pt x="1272" y="1050"/>
                  <a:pt x="1278" y="1044"/>
                  <a:pt x="1278" y="1035"/>
                </a:cubicBezTo>
                <a:cubicBezTo>
                  <a:pt x="1278" y="1027"/>
                  <a:pt x="1272" y="1021"/>
                  <a:pt x="1264" y="1021"/>
                </a:cubicBezTo>
                <a:close/>
                <a:moveTo>
                  <a:pt x="1264" y="1053"/>
                </a:moveTo>
                <a:cubicBezTo>
                  <a:pt x="1255" y="1053"/>
                  <a:pt x="1249" y="1060"/>
                  <a:pt x="1249" y="1068"/>
                </a:cubicBezTo>
                <a:cubicBezTo>
                  <a:pt x="1249" y="1076"/>
                  <a:pt x="1255" y="1083"/>
                  <a:pt x="1264" y="1083"/>
                </a:cubicBezTo>
                <a:cubicBezTo>
                  <a:pt x="1272" y="1083"/>
                  <a:pt x="1278" y="1076"/>
                  <a:pt x="1278" y="1068"/>
                </a:cubicBezTo>
                <a:cubicBezTo>
                  <a:pt x="1278" y="1060"/>
                  <a:pt x="1272" y="1053"/>
                  <a:pt x="1264" y="1053"/>
                </a:cubicBezTo>
                <a:close/>
                <a:moveTo>
                  <a:pt x="1264" y="1086"/>
                </a:moveTo>
                <a:cubicBezTo>
                  <a:pt x="1255" y="1086"/>
                  <a:pt x="1249" y="1093"/>
                  <a:pt x="1249" y="1101"/>
                </a:cubicBezTo>
                <a:cubicBezTo>
                  <a:pt x="1249" y="1109"/>
                  <a:pt x="1255" y="1116"/>
                  <a:pt x="1264" y="1116"/>
                </a:cubicBezTo>
                <a:cubicBezTo>
                  <a:pt x="1272" y="1116"/>
                  <a:pt x="1278" y="1109"/>
                  <a:pt x="1278" y="1101"/>
                </a:cubicBezTo>
                <a:cubicBezTo>
                  <a:pt x="1278" y="1093"/>
                  <a:pt x="1272" y="1086"/>
                  <a:pt x="1264" y="1086"/>
                </a:cubicBezTo>
                <a:close/>
                <a:moveTo>
                  <a:pt x="1264" y="1119"/>
                </a:moveTo>
                <a:cubicBezTo>
                  <a:pt x="1255" y="1119"/>
                  <a:pt x="1249" y="1126"/>
                  <a:pt x="1249" y="1134"/>
                </a:cubicBezTo>
                <a:cubicBezTo>
                  <a:pt x="1249" y="1142"/>
                  <a:pt x="1255" y="1149"/>
                  <a:pt x="1264" y="1149"/>
                </a:cubicBezTo>
                <a:cubicBezTo>
                  <a:pt x="1272" y="1149"/>
                  <a:pt x="1278" y="1142"/>
                  <a:pt x="1278" y="1134"/>
                </a:cubicBezTo>
                <a:cubicBezTo>
                  <a:pt x="1278" y="1126"/>
                  <a:pt x="1272" y="1119"/>
                  <a:pt x="1264" y="1119"/>
                </a:cubicBezTo>
                <a:close/>
                <a:moveTo>
                  <a:pt x="1264" y="1152"/>
                </a:moveTo>
                <a:cubicBezTo>
                  <a:pt x="1255" y="1152"/>
                  <a:pt x="1249" y="1159"/>
                  <a:pt x="1249" y="1167"/>
                </a:cubicBezTo>
                <a:cubicBezTo>
                  <a:pt x="1249" y="1175"/>
                  <a:pt x="1255" y="1182"/>
                  <a:pt x="1264" y="1182"/>
                </a:cubicBezTo>
                <a:cubicBezTo>
                  <a:pt x="1272" y="1182"/>
                  <a:pt x="1278" y="1175"/>
                  <a:pt x="1278" y="1167"/>
                </a:cubicBezTo>
                <a:cubicBezTo>
                  <a:pt x="1278" y="1159"/>
                  <a:pt x="1272" y="1152"/>
                  <a:pt x="1264" y="1152"/>
                </a:cubicBezTo>
                <a:close/>
                <a:moveTo>
                  <a:pt x="1264" y="1185"/>
                </a:moveTo>
                <a:cubicBezTo>
                  <a:pt x="1255" y="1185"/>
                  <a:pt x="1249" y="1192"/>
                  <a:pt x="1249" y="1200"/>
                </a:cubicBezTo>
                <a:cubicBezTo>
                  <a:pt x="1249" y="1208"/>
                  <a:pt x="1255" y="1215"/>
                  <a:pt x="1264" y="1215"/>
                </a:cubicBezTo>
                <a:cubicBezTo>
                  <a:pt x="1272" y="1215"/>
                  <a:pt x="1278" y="1208"/>
                  <a:pt x="1278" y="1200"/>
                </a:cubicBezTo>
                <a:cubicBezTo>
                  <a:pt x="1278" y="1192"/>
                  <a:pt x="1272" y="1185"/>
                  <a:pt x="1264" y="1185"/>
                </a:cubicBezTo>
                <a:close/>
                <a:moveTo>
                  <a:pt x="1264" y="1218"/>
                </a:moveTo>
                <a:cubicBezTo>
                  <a:pt x="1255" y="1218"/>
                  <a:pt x="1249" y="1225"/>
                  <a:pt x="1249" y="1233"/>
                </a:cubicBezTo>
                <a:cubicBezTo>
                  <a:pt x="1249" y="1241"/>
                  <a:pt x="1255" y="1248"/>
                  <a:pt x="1264" y="1248"/>
                </a:cubicBezTo>
                <a:cubicBezTo>
                  <a:pt x="1272" y="1248"/>
                  <a:pt x="1278" y="1241"/>
                  <a:pt x="1278" y="1233"/>
                </a:cubicBezTo>
                <a:cubicBezTo>
                  <a:pt x="1278" y="1225"/>
                  <a:pt x="1272" y="1218"/>
                  <a:pt x="1264" y="1218"/>
                </a:cubicBezTo>
                <a:close/>
                <a:moveTo>
                  <a:pt x="1264" y="1251"/>
                </a:moveTo>
                <a:cubicBezTo>
                  <a:pt x="1255" y="1251"/>
                  <a:pt x="1249" y="1258"/>
                  <a:pt x="1249" y="1266"/>
                </a:cubicBezTo>
                <a:cubicBezTo>
                  <a:pt x="1249" y="1274"/>
                  <a:pt x="1255" y="1281"/>
                  <a:pt x="1264" y="1281"/>
                </a:cubicBezTo>
                <a:cubicBezTo>
                  <a:pt x="1272" y="1281"/>
                  <a:pt x="1278" y="1274"/>
                  <a:pt x="1278" y="1266"/>
                </a:cubicBezTo>
                <a:cubicBezTo>
                  <a:pt x="1278" y="1258"/>
                  <a:pt x="1272" y="1251"/>
                  <a:pt x="1264" y="1251"/>
                </a:cubicBezTo>
                <a:close/>
                <a:moveTo>
                  <a:pt x="1264" y="1284"/>
                </a:moveTo>
                <a:cubicBezTo>
                  <a:pt x="1255" y="1284"/>
                  <a:pt x="1249" y="1291"/>
                  <a:pt x="1249" y="1299"/>
                </a:cubicBezTo>
                <a:cubicBezTo>
                  <a:pt x="1249" y="1307"/>
                  <a:pt x="1255" y="1314"/>
                  <a:pt x="1264" y="1314"/>
                </a:cubicBezTo>
                <a:cubicBezTo>
                  <a:pt x="1272" y="1314"/>
                  <a:pt x="1278" y="1307"/>
                  <a:pt x="1278" y="1299"/>
                </a:cubicBezTo>
                <a:cubicBezTo>
                  <a:pt x="1278" y="1291"/>
                  <a:pt x="1272" y="1284"/>
                  <a:pt x="1264" y="1284"/>
                </a:cubicBezTo>
                <a:close/>
                <a:moveTo>
                  <a:pt x="1264" y="1317"/>
                </a:moveTo>
                <a:cubicBezTo>
                  <a:pt x="1255" y="1317"/>
                  <a:pt x="1249" y="1323"/>
                  <a:pt x="1249" y="1332"/>
                </a:cubicBezTo>
                <a:cubicBezTo>
                  <a:pt x="1249" y="1340"/>
                  <a:pt x="1255" y="1346"/>
                  <a:pt x="1264" y="1346"/>
                </a:cubicBezTo>
                <a:cubicBezTo>
                  <a:pt x="1272" y="1346"/>
                  <a:pt x="1278" y="1340"/>
                  <a:pt x="1278" y="1332"/>
                </a:cubicBezTo>
                <a:cubicBezTo>
                  <a:pt x="1278" y="1323"/>
                  <a:pt x="1272" y="1317"/>
                  <a:pt x="1264" y="1317"/>
                </a:cubicBezTo>
                <a:close/>
                <a:moveTo>
                  <a:pt x="1264" y="1350"/>
                </a:moveTo>
                <a:cubicBezTo>
                  <a:pt x="1255" y="1350"/>
                  <a:pt x="1249" y="1356"/>
                  <a:pt x="1249" y="1365"/>
                </a:cubicBezTo>
                <a:cubicBezTo>
                  <a:pt x="1249" y="1373"/>
                  <a:pt x="1255" y="1379"/>
                  <a:pt x="1264" y="1379"/>
                </a:cubicBezTo>
                <a:cubicBezTo>
                  <a:pt x="1272" y="1379"/>
                  <a:pt x="1278" y="1373"/>
                  <a:pt x="1278" y="1365"/>
                </a:cubicBezTo>
                <a:cubicBezTo>
                  <a:pt x="1278" y="1356"/>
                  <a:pt x="1272" y="1350"/>
                  <a:pt x="1264" y="1350"/>
                </a:cubicBezTo>
                <a:close/>
                <a:moveTo>
                  <a:pt x="1264" y="1383"/>
                </a:moveTo>
                <a:cubicBezTo>
                  <a:pt x="1255" y="1383"/>
                  <a:pt x="1249" y="1389"/>
                  <a:pt x="1249" y="1397"/>
                </a:cubicBezTo>
                <a:cubicBezTo>
                  <a:pt x="1249" y="1406"/>
                  <a:pt x="1255" y="1412"/>
                  <a:pt x="1264" y="1412"/>
                </a:cubicBezTo>
                <a:cubicBezTo>
                  <a:pt x="1272" y="1412"/>
                  <a:pt x="1278" y="1406"/>
                  <a:pt x="1278" y="1397"/>
                </a:cubicBezTo>
                <a:cubicBezTo>
                  <a:pt x="1278" y="1389"/>
                  <a:pt x="1272" y="1383"/>
                  <a:pt x="1264" y="1383"/>
                </a:cubicBezTo>
                <a:close/>
                <a:moveTo>
                  <a:pt x="1264" y="1416"/>
                </a:moveTo>
                <a:cubicBezTo>
                  <a:pt x="1255" y="1416"/>
                  <a:pt x="1249" y="1422"/>
                  <a:pt x="1249" y="1430"/>
                </a:cubicBezTo>
                <a:cubicBezTo>
                  <a:pt x="1249" y="1439"/>
                  <a:pt x="1255" y="1445"/>
                  <a:pt x="1264" y="1445"/>
                </a:cubicBezTo>
                <a:cubicBezTo>
                  <a:pt x="1272" y="1445"/>
                  <a:pt x="1278" y="1439"/>
                  <a:pt x="1278" y="1430"/>
                </a:cubicBezTo>
                <a:cubicBezTo>
                  <a:pt x="1278" y="1422"/>
                  <a:pt x="1272" y="1416"/>
                  <a:pt x="1264" y="1416"/>
                </a:cubicBezTo>
                <a:close/>
                <a:moveTo>
                  <a:pt x="1296" y="0"/>
                </a:moveTo>
                <a:cubicBezTo>
                  <a:pt x="1288" y="0"/>
                  <a:pt x="1282" y="7"/>
                  <a:pt x="1282" y="15"/>
                </a:cubicBezTo>
                <a:cubicBezTo>
                  <a:pt x="1282" y="23"/>
                  <a:pt x="1288" y="30"/>
                  <a:pt x="1296" y="30"/>
                </a:cubicBezTo>
                <a:cubicBezTo>
                  <a:pt x="1305" y="30"/>
                  <a:pt x="1311" y="23"/>
                  <a:pt x="1311" y="15"/>
                </a:cubicBezTo>
                <a:cubicBezTo>
                  <a:pt x="1311" y="7"/>
                  <a:pt x="1305" y="0"/>
                  <a:pt x="1296" y="0"/>
                </a:cubicBezTo>
                <a:close/>
                <a:moveTo>
                  <a:pt x="1296" y="33"/>
                </a:moveTo>
                <a:cubicBezTo>
                  <a:pt x="1288" y="33"/>
                  <a:pt x="1282" y="40"/>
                  <a:pt x="1282" y="48"/>
                </a:cubicBezTo>
                <a:cubicBezTo>
                  <a:pt x="1282" y="56"/>
                  <a:pt x="1288" y="63"/>
                  <a:pt x="1296" y="63"/>
                </a:cubicBezTo>
                <a:cubicBezTo>
                  <a:pt x="1305" y="63"/>
                  <a:pt x="1311" y="56"/>
                  <a:pt x="1311" y="48"/>
                </a:cubicBezTo>
                <a:cubicBezTo>
                  <a:pt x="1311" y="40"/>
                  <a:pt x="1305" y="33"/>
                  <a:pt x="1296" y="33"/>
                </a:cubicBezTo>
                <a:close/>
                <a:moveTo>
                  <a:pt x="1296" y="66"/>
                </a:moveTo>
                <a:cubicBezTo>
                  <a:pt x="1288" y="66"/>
                  <a:pt x="1282" y="72"/>
                  <a:pt x="1282" y="81"/>
                </a:cubicBezTo>
                <a:cubicBezTo>
                  <a:pt x="1282" y="89"/>
                  <a:pt x="1288" y="95"/>
                  <a:pt x="1296" y="95"/>
                </a:cubicBezTo>
                <a:cubicBezTo>
                  <a:pt x="1305" y="95"/>
                  <a:pt x="1311" y="89"/>
                  <a:pt x="1311" y="81"/>
                </a:cubicBezTo>
                <a:cubicBezTo>
                  <a:pt x="1311" y="72"/>
                  <a:pt x="1305" y="66"/>
                  <a:pt x="1296" y="66"/>
                </a:cubicBezTo>
                <a:close/>
                <a:moveTo>
                  <a:pt x="1296" y="99"/>
                </a:moveTo>
                <a:cubicBezTo>
                  <a:pt x="1288" y="99"/>
                  <a:pt x="1282" y="105"/>
                  <a:pt x="1282" y="114"/>
                </a:cubicBezTo>
                <a:cubicBezTo>
                  <a:pt x="1282" y="122"/>
                  <a:pt x="1288" y="128"/>
                  <a:pt x="1296" y="128"/>
                </a:cubicBezTo>
                <a:cubicBezTo>
                  <a:pt x="1305" y="128"/>
                  <a:pt x="1311" y="122"/>
                  <a:pt x="1311" y="114"/>
                </a:cubicBezTo>
                <a:cubicBezTo>
                  <a:pt x="1311" y="105"/>
                  <a:pt x="1305" y="99"/>
                  <a:pt x="1296" y="99"/>
                </a:cubicBezTo>
                <a:close/>
                <a:moveTo>
                  <a:pt x="1296" y="132"/>
                </a:moveTo>
                <a:cubicBezTo>
                  <a:pt x="1288" y="132"/>
                  <a:pt x="1282" y="138"/>
                  <a:pt x="1282" y="147"/>
                </a:cubicBezTo>
                <a:cubicBezTo>
                  <a:pt x="1282" y="155"/>
                  <a:pt x="1288" y="161"/>
                  <a:pt x="1296" y="161"/>
                </a:cubicBezTo>
                <a:cubicBezTo>
                  <a:pt x="1305" y="161"/>
                  <a:pt x="1311" y="155"/>
                  <a:pt x="1311" y="147"/>
                </a:cubicBezTo>
                <a:cubicBezTo>
                  <a:pt x="1311" y="138"/>
                  <a:pt x="1305" y="132"/>
                  <a:pt x="1296" y="132"/>
                </a:cubicBezTo>
                <a:close/>
                <a:moveTo>
                  <a:pt x="1296" y="165"/>
                </a:moveTo>
                <a:cubicBezTo>
                  <a:pt x="1288" y="165"/>
                  <a:pt x="1282" y="171"/>
                  <a:pt x="1282" y="179"/>
                </a:cubicBezTo>
                <a:cubicBezTo>
                  <a:pt x="1282" y="188"/>
                  <a:pt x="1288" y="194"/>
                  <a:pt x="1296" y="194"/>
                </a:cubicBezTo>
                <a:cubicBezTo>
                  <a:pt x="1305" y="194"/>
                  <a:pt x="1311" y="188"/>
                  <a:pt x="1311" y="179"/>
                </a:cubicBezTo>
                <a:cubicBezTo>
                  <a:pt x="1311" y="171"/>
                  <a:pt x="1305" y="165"/>
                  <a:pt x="1296" y="165"/>
                </a:cubicBezTo>
                <a:close/>
                <a:moveTo>
                  <a:pt x="1296" y="198"/>
                </a:moveTo>
                <a:cubicBezTo>
                  <a:pt x="1288" y="198"/>
                  <a:pt x="1282" y="204"/>
                  <a:pt x="1282" y="212"/>
                </a:cubicBezTo>
                <a:cubicBezTo>
                  <a:pt x="1282" y="221"/>
                  <a:pt x="1288" y="227"/>
                  <a:pt x="1296" y="227"/>
                </a:cubicBezTo>
                <a:cubicBezTo>
                  <a:pt x="1305" y="227"/>
                  <a:pt x="1311" y="221"/>
                  <a:pt x="1311" y="212"/>
                </a:cubicBezTo>
                <a:cubicBezTo>
                  <a:pt x="1311" y="204"/>
                  <a:pt x="1305" y="198"/>
                  <a:pt x="1296" y="198"/>
                </a:cubicBezTo>
                <a:close/>
                <a:moveTo>
                  <a:pt x="1296" y="230"/>
                </a:moveTo>
                <a:cubicBezTo>
                  <a:pt x="1288" y="230"/>
                  <a:pt x="1282" y="237"/>
                  <a:pt x="1282" y="245"/>
                </a:cubicBezTo>
                <a:cubicBezTo>
                  <a:pt x="1282" y="253"/>
                  <a:pt x="1288" y="260"/>
                  <a:pt x="1296" y="260"/>
                </a:cubicBezTo>
                <a:cubicBezTo>
                  <a:pt x="1305" y="260"/>
                  <a:pt x="1311" y="253"/>
                  <a:pt x="1311" y="245"/>
                </a:cubicBezTo>
                <a:cubicBezTo>
                  <a:pt x="1311" y="237"/>
                  <a:pt x="1305" y="230"/>
                  <a:pt x="1296" y="230"/>
                </a:cubicBezTo>
                <a:close/>
                <a:moveTo>
                  <a:pt x="1296" y="263"/>
                </a:moveTo>
                <a:cubicBezTo>
                  <a:pt x="1288" y="263"/>
                  <a:pt x="1282" y="270"/>
                  <a:pt x="1282" y="278"/>
                </a:cubicBezTo>
                <a:cubicBezTo>
                  <a:pt x="1282" y="286"/>
                  <a:pt x="1288" y="293"/>
                  <a:pt x="1296" y="293"/>
                </a:cubicBezTo>
                <a:cubicBezTo>
                  <a:pt x="1305" y="293"/>
                  <a:pt x="1311" y="286"/>
                  <a:pt x="1311" y="278"/>
                </a:cubicBezTo>
                <a:cubicBezTo>
                  <a:pt x="1311" y="270"/>
                  <a:pt x="1305" y="263"/>
                  <a:pt x="1296" y="263"/>
                </a:cubicBezTo>
                <a:close/>
                <a:moveTo>
                  <a:pt x="1296" y="296"/>
                </a:moveTo>
                <a:cubicBezTo>
                  <a:pt x="1288" y="296"/>
                  <a:pt x="1282" y="303"/>
                  <a:pt x="1282" y="311"/>
                </a:cubicBezTo>
                <a:cubicBezTo>
                  <a:pt x="1282" y="319"/>
                  <a:pt x="1288" y="326"/>
                  <a:pt x="1296" y="326"/>
                </a:cubicBezTo>
                <a:cubicBezTo>
                  <a:pt x="1305" y="326"/>
                  <a:pt x="1311" y="319"/>
                  <a:pt x="1311" y="311"/>
                </a:cubicBezTo>
                <a:cubicBezTo>
                  <a:pt x="1311" y="303"/>
                  <a:pt x="1305" y="296"/>
                  <a:pt x="1296" y="296"/>
                </a:cubicBezTo>
                <a:close/>
                <a:moveTo>
                  <a:pt x="1296" y="329"/>
                </a:moveTo>
                <a:cubicBezTo>
                  <a:pt x="1288" y="329"/>
                  <a:pt x="1282" y="336"/>
                  <a:pt x="1282" y="344"/>
                </a:cubicBezTo>
                <a:cubicBezTo>
                  <a:pt x="1282" y="352"/>
                  <a:pt x="1288" y="359"/>
                  <a:pt x="1296" y="359"/>
                </a:cubicBezTo>
                <a:cubicBezTo>
                  <a:pt x="1305" y="359"/>
                  <a:pt x="1311" y="352"/>
                  <a:pt x="1311" y="344"/>
                </a:cubicBezTo>
                <a:cubicBezTo>
                  <a:pt x="1311" y="336"/>
                  <a:pt x="1305" y="329"/>
                  <a:pt x="1296" y="329"/>
                </a:cubicBezTo>
                <a:close/>
                <a:moveTo>
                  <a:pt x="1296" y="362"/>
                </a:moveTo>
                <a:cubicBezTo>
                  <a:pt x="1288" y="362"/>
                  <a:pt x="1282" y="369"/>
                  <a:pt x="1282" y="377"/>
                </a:cubicBezTo>
                <a:cubicBezTo>
                  <a:pt x="1282" y="385"/>
                  <a:pt x="1288" y="392"/>
                  <a:pt x="1296" y="392"/>
                </a:cubicBezTo>
                <a:cubicBezTo>
                  <a:pt x="1305" y="392"/>
                  <a:pt x="1311" y="385"/>
                  <a:pt x="1311" y="377"/>
                </a:cubicBezTo>
                <a:cubicBezTo>
                  <a:pt x="1311" y="369"/>
                  <a:pt x="1305" y="362"/>
                  <a:pt x="1296" y="362"/>
                </a:cubicBezTo>
                <a:close/>
                <a:moveTo>
                  <a:pt x="1296" y="395"/>
                </a:moveTo>
                <a:cubicBezTo>
                  <a:pt x="1288" y="395"/>
                  <a:pt x="1282" y="402"/>
                  <a:pt x="1282" y="410"/>
                </a:cubicBezTo>
                <a:cubicBezTo>
                  <a:pt x="1282" y="418"/>
                  <a:pt x="1288" y="425"/>
                  <a:pt x="1296" y="425"/>
                </a:cubicBezTo>
                <a:cubicBezTo>
                  <a:pt x="1305" y="425"/>
                  <a:pt x="1311" y="418"/>
                  <a:pt x="1311" y="410"/>
                </a:cubicBezTo>
                <a:cubicBezTo>
                  <a:pt x="1311" y="402"/>
                  <a:pt x="1305" y="395"/>
                  <a:pt x="1296" y="395"/>
                </a:cubicBezTo>
                <a:close/>
                <a:moveTo>
                  <a:pt x="1296" y="428"/>
                </a:moveTo>
                <a:cubicBezTo>
                  <a:pt x="1288" y="428"/>
                  <a:pt x="1282" y="435"/>
                  <a:pt x="1282" y="443"/>
                </a:cubicBezTo>
                <a:cubicBezTo>
                  <a:pt x="1282" y="451"/>
                  <a:pt x="1288" y="458"/>
                  <a:pt x="1296" y="458"/>
                </a:cubicBezTo>
                <a:cubicBezTo>
                  <a:pt x="1305" y="458"/>
                  <a:pt x="1311" y="451"/>
                  <a:pt x="1311" y="443"/>
                </a:cubicBezTo>
                <a:cubicBezTo>
                  <a:pt x="1311" y="435"/>
                  <a:pt x="1305" y="428"/>
                  <a:pt x="1296" y="428"/>
                </a:cubicBezTo>
                <a:close/>
                <a:moveTo>
                  <a:pt x="1296" y="461"/>
                </a:moveTo>
                <a:cubicBezTo>
                  <a:pt x="1288" y="461"/>
                  <a:pt x="1282" y="468"/>
                  <a:pt x="1282" y="476"/>
                </a:cubicBezTo>
                <a:cubicBezTo>
                  <a:pt x="1282" y="484"/>
                  <a:pt x="1288" y="491"/>
                  <a:pt x="1296" y="491"/>
                </a:cubicBezTo>
                <a:cubicBezTo>
                  <a:pt x="1305" y="491"/>
                  <a:pt x="1311" y="484"/>
                  <a:pt x="1311" y="476"/>
                </a:cubicBezTo>
                <a:cubicBezTo>
                  <a:pt x="1311" y="468"/>
                  <a:pt x="1305" y="461"/>
                  <a:pt x="1296" y="461"/>
                </a:cubicBezTo>
                <a:close/>
                <a:moveTo>
                  <a:pt x="1296" y="494"/>
                </a:moveTo>
                <a:cubicBezTo>
                  <a:pt x="1288" y="494"/>
                  <a:pt x="1282" y="500"/>
                  <a:pt x="1282" y="509"/>
                </a:cubicBezTo>
                <a:cubicBezTo>
                  <a:pt x="1282" y="517"/>
                  <a:pt x="1288" y="523"/>
                  <a:pt x="1296" y="523"/>
                </a:cubicBezTo>
                <a:cubicBezTo>
                  <a:pt x="1305" y="523"/>
                  <a:pt x="1311" y="517"/>
                  <a:pt x="1311" y="509"/>
                </a:cubicBezTo>
                <a:cubicBezTo>
                  <a:pt x="1311" y="500"/>
                  <a:pt x="1305" y="494"/>
                  <a:pt x="1296" y="494"/>
                </a:cubicBezTo>
                <a:close/>
                <a:moveTo>
                  <a:pt x="1296" y="527"/>
                </a:moveTo>
                <a:cubicBezTo>
                  <a:pt x="1288" y="527"/>
                  <a:pt x="1282" y="533"/>
                  <a:pt x="1282" y="542"/>
                </a:cubicBezTo>
                <a:cubicBezTo>
                  <a:pt x="1282" y="550"/>
                  <a:pt x="1288" y="556"/>
                  <a:pt x="1296" y="556"/>
                </a:cubicBezTo>
                <a:cubicBezTo>
                  <a:pt x="1305" y="556"/>
                  <a:pt x="1311" y="550"/>
                  <a:pt x="1311" y="542"/>
                </a:cubicBezTo>
                <a:cubicBezTo>
                  <a:pt x="1311" y="533"/>
                  <a:pt x="1305" y="527"/>
                  <a:pt x="1296" y="527"/>
                </a:cubicBezTo>
                <a:close/>
                <a:moveTo>
                  <a:pt x="1296" y="560"/>
                </a:moveTo>
                <a:cubicBezTo>
                  <a:pt x="1288" y="560"/>
                  <a:pt x="1282" y="566"/>
                  <a:pt x="1282" y="574"/>
                </a:cubicBezTo>
                <a:cubicBezTo>
                  <a:pt x="1282" y="583"/>
                  <a:pt x="1288" y="589"/>
                  <a:pt x="1296" y="589"/>
                </a:cubicBezTo>
                <a:cubicBezTo>
                  <a:pt x="1305" y="589"/>
                  <a:pt x="1311" y="583"/>
                  <a:pt x="1311" y="574"/>
                </a:cubicBezTo>
                <a:cubicBezTo>
                  <a:pt x="1311" y="566"/>
                  <a:pt x="1305" y="560"/>
                  <a:pt x="1296" y="560"/>
                </a:cubicBezTo>
                <a:close/>
                <a:moveTo>
                  <a:pt x="1296" y="593"/>
                </a:moveTo>
                <a:cubicBezTo>
                  <a:pt x="1288" y="593"/>
                  <a:pt x="1282" y="599"/>
                  <a:pt x="1282" y="607"/>
                </a:cubicBezTo>
                <a:cubicBezTo>
                  <a:pt x="1282" y="616"/>
                  <a:pt x="1288" y="622"/>
                  <a:pt x="1296" y="622"/>
                </a:cubicBezTo>
                <a:cubicBezTo>
                  <a:pt x="1305" y="622"/>
                  <a:pt x="1311" y="616"/>
                  <a:pt x="1311" y="607"/>
                </a:cubicBezTo>
                <a:cubicBezTo>
                  <a:pt x="1311" y="599"/>
                  <a:pt x="1305" y="593"/>
                  <a:pt x="1296" y="593"/>
                </a:cubicBezTo>
                <a:close/>
                <a:moveTo>
                  <a:pt x="1296" y="625"/>
                </a:moveTo>
                <a:cubicBezTo>
                  <a:pt x="1288" y="625"/>
                  <a:pt x="1282" y="632"/>
                  <a:pt x="1282" y="640"/>
                </a:cubicBezTo>
                <a:cubicBezTo>
                  <a:pt x="1282" y="648"/>
                  <a:pt x="1288" y="655"/>
                  <a:pt x="1296" y="655"/>
                </a:cubicBezTo>
                <a:cubicBezTo>
                  <a:pt x="1305" y="655"/>
                  <a:pt x="1311" y="648"/>
                  <a:pt x="1311" y="640"/>
                </a:cubicBezTo>
                <a:cubicBezTo>
                  <a:pt x="1311" y="632"/>
                  <a:pt x="1305" y="625"/>
                  <a:pt x="1296" y="625"/>
                </a:cubicBezTo>
                <a:close/>
                <a:moveTo>
                  <a:pt x="1296" y="658"/>
                </a:moveTo>
                <a:cubicBezTo>
                  <a:pt x="1288" y="658"/>
                  <a:pt x="1282" y="665"/>
                  <a:pt x="1282" y="673"/>
                </a:cubicBezTo>
                <a:cubicBezTo>
                  <a:pt x="1282" y="681"/>
                  <a:pt x="1288" y="688"/>
                  <a:pt x="1296" y="688"/>
                </a:cubicBezTo>
                <a:cubicBezTo>
                  <a:pt x="1305" y="688"/>
                  <a:pt x="1311" y="681"/>
                  <a:pt x="1311" y="673"/>
                </a:cubicBezTo>
                <a:cubicBezTo>
                  <a:pt x="1311" y="665"/>
                  <a:pt x="1305" y="658"/>
                  <a:pt x="1296" y="658"/>
                </a:cubicBezTo>
                <a:close/>
                <a:moveTo>
                  <a:pt x="1296" y="691"/>
                </a:moveTo>
                <a:cubicBezTo>
                  <a:pt x="1288" y="691"/>
                  <a:pt x="1282" y="698"/>
                  <a:pt x="1282" y="706"/>
                </a:cubicBezTo>
                <a:cubicBezTo>
                  <a:pt x="1282" y="714"/>
                  <a:pt x="1288" y="721"/>
                  <a:pt x="1296" y="721"/>
                </a:cubicBezTo>
                <a:cubicBezTo>
                  <a:pt x="1305" y="721"/>
                  <a:pt x="1311" y="714"/>
                  <a:pt x="1311" y="706"/>
                </a:cubicBezTo>
                <a:cubicBezTo>
                  <a:pt x="1311" y="698"/>
                  <a:pt x="1305" y="691"/>
                  <a:pt x="1296" y="691"/>
                </a:cubicBezTo>
                <a:close/>
                <a:moveTo>
                  <a:pt x="1296" y="724"/>
                </a:moveTo>
                <a:cubicBezTo>
                  <a:pt x="1288" y="724"/>
                  <a:pt x="1282" y="731"/>
                  <a:pt x="1282" y="739"/>
                </a:cubicBezTo>
                <a:cubicBezTo>
                  <a:pt x="1282" y="747"/>
                  <a:pt x="1288" y="754"/>
                  <a:pt x="1296" y="754"/>
                </a:cubicBezTo>
                <a:cubicBezTo>
                  <a:pt x="1305" y="754"/>
                  <a:pt x="1311" y="747"/>
                  <a:pt x="1311" y="739"/>
                </a:cubicBezTo>
                <a:cubicBezTo>
                  <a:pt x="1311" y="731"/>
                  <a:pt x="1305" y="724"/>
                  <a:pt x="1296" y="724"/>
                </a:cubicBezTo>
                <a:close/>
                <a:moveTo>
                  <a:pt x="1296" y="757"/>
                </a:moveTo>
                <a:cubicBezTo>
                  <a:pt x="1288" y="757"/>
                  <a:pt x="1282" y="764"/>
                  <a:pt x="1282" y="772"/>
                </a:cubicBezTo>
                <a:cubicBezTo>
                  <a:pt x="1282" y="780"/>
                  <a:pt x="1288" y="787"/>
                  <a:pt x="1296" y="787"/>
                </a:cubicBezTo>
                <a:cubicBezTo>
                  <a:pt x="1305" y="787"/>
                  <a:pt x="1311" y="780"/>
                  <a:pt x="1311" y="772"/>
                </a:cubicBezTo>
                <a:cubicBezTo>
                  <a:pt x="1311" y="764"/>
                  <a:pt x="1305" y="757"/>
                  <a:pt x="1296" y="757"/>
                </a:cubicBezTo>
                <a:close/>
                <a:moveTo>
                  <a:pt x="1296" y="790"/>
                </a:moveTo>
                <a:cubicBezTo>
                  <a:pt x="1288" y="790"/>
                  <a:pt x="1282" y="797"/>
                  <a:pt x="1282" y="805"/>
                </a:cubicBezTo>
                <a:cubicBezTo>
                  <a:pt x="1282" y="813"/>
                  <a:pt x="1288" y="820"/>
                  <a:pt x="1296" y="820"/>
                </a:cubicBezTo>
                <a:cubicBezTo>
                  <a:pt x="1305" y="820"/>
                  <a:pt x="1311" y="813"/>
                  <a:pt x="1311" y="805"/>
                </a:cubicBezTo>
                <a:cubicBezTo>
                  <a:pt x="1311" y="797"/>
                  <a:pt x="1305" y="790"/>
                  <a:pt x="1296" y="790"/>
                </a:cubicBezTo>
                <a:close/>
                <a:moveTo>
                  <a:pt x="1296" y="823"/>
                </a:moveTo>
                <a:cubicBezTo>
                  <a:pt x="1288" y="823"/>
                  <a:pt x="1282" y="830"/>
                  <a:pt x="1282" y="838"/>
                </a:cubicBezTo>
                <a:cubicBezTo>
                  <a:pt x="1282" y="846"/>
                  <a:pt x="1288" y="853"/>
                  <a:pt x="1296" y="853"/>
                </a:cubicBezTo>
                <a:cubicBezTo>
                  <a:pt x="1305" y="853"/>
                  <a:pt x="1311" y="846"/>
                  <a:pt x="1311" y="838"/>
                </a:cubicBezTo>
                <a:cubicBezTo>
                  <a:pt x="1311" y="830"/>
                  <a:pt x="1305" y="823"/>
                  <a:pt x="1296" y="823"/>
                </a:cubicBezTo>
                <a:close/>
                <a:moveTo>
                  <a:pt x="1296" y="856"/>
                </a:moveTo>
                <a:cubicBezTo>
                  <a:pt x="1288" y="856"/>
                  <a:pt x="1282" y="863"/>
                  <a:pt x="1282" y="871"/>
                </a:cubicBezTo>
                <a:cubicBezTo>
                  <a:pt x="1282" y="879"/>
                  <a:pt x="1288" y="886"/>
                  <a:pt x="1296" y="886"/>
                </a:cubicBezTo>
                <a:cubicBezTo>
                  <a:pt x="1305" y="886"/>
                  <a:pt x="1311" y="879"/>
                  <a:pt x="1311" y="871"/>
                </a:cubicBezTo>
                <a:cubicBezTo>
                  <a:pt x="1311" y="863"/>
                  <a:pt x="1305" y="856"/>
                  <a:pt x="1296" y="856"/>
                </a:cubicBezTo>
                <a:close/>
                <a:moveTo>
                  <a:pt x="1296" y="889"/>
                </a:moveTo>
                <a:cubicBezTo>
                  <a:pt x="1288" y="889"/>
                  <a:pt x="1282" y="895"/>
                  <a:pt x="1282" y="904"/>
                </a:cubicBezTo>
                <a:cubicBezTo>
                  <a:pt x="1282" y="912"/>
                  <a:pt x="1288" y="918"/>
                  <a:pt x="1296" y="918"/>
                </a:cubicBezTo>
                <a:cubicBezTo>
                  <a:pt x="1305" y="918"/>
                  <a:pt x="1311" y="912"/>
                  <a:pt x="1311" y="904"/>
                </a:cubicBezTo>
                <a:cubicBezTo>
                  <a:pt x="1311" y="895"/>
                  <a:pt x="1305" y="889"/>
                  <a:pt x="1296" y="889"/>
                </a:cubicBezTo>
                <a:close/>
                <a:moveTo>
                  <a:pt x="1296" y="922"/>
                </a:moveTo>
                <a:cubicBezTo>
                  <a:pt x="1288" y="922"/>
                  <a:pt x="1282" y="928"/>
                  <a:pt x="1282" y="937"/>
                </a:cubicBezTo>
                <a:cubicBezTo>
                  <a:pt x="1282" y="945"/>
                  <a:pt x="1288" y="951"/>
                  <a:pt x="1296" y="951"/>
                </a:cubicBezTo>
                <a:cubicBezTo>
                  <a:pt x="1305" y="951"/>
                  <a:pt x="1311" y="945"/>
                  <a:pt x="1311" y="937"/>
                </a:cubicBezTo>
                <a:cubicBezTo>
                  <a:pt x="1311" y="928"/>
                  <a:pt x="1305" y="922"/>
                  <a:pt x="1296" y="922"/>
                </a:cubicBezTo>
                <a:close/>
                <a:moveTo>
                  <a:pt x="1296" y="955"/>
                </a:moveTo>
                <a:cubicBezTo>
                  <a:pt x="1288" y="955"/>
                  <a:pt x="1282" y="961"/>
                  <a:pt x="1282" y="970"/>
                </a:cubicBezTo>
                <a:cubicBezTo>
                  <a:pt x="1282" y="978"/>
                  <a:pt x="1288" y="984"/>
                  <a:pt x="1296" y="984"/>
                </a:cubicBezTo>
                <a:cubicBezTo>
                  <a:pt x="1305" y="984"/>
                  <a:pt x="1311" y="978"/>
                  <a:pt x="1311" y="970"/>
                </a:cubicBezTo>
                <a:cubicBezTo>
                  <a:pt x="1311" y="961"/>
                  <a:pt x="1305" y="955"/>
                  <a:pt x="1296" y="955"/>
                </a:cubicBezTo>
                <a:close/>
                <a:moveTo>
                  <a:pt x="1296" y="988"/>
                </a:moveTo>
                <a:cubicBezTo>
                  <a:pt x="1288" y="988"/>
                  <a:pt x="1282" y="994"/>
                  <a:pt x="1282" y="1002"/>
                </a:cubicBezTo>
                <a:cubicBezTo>
                  <a:pt x="1282" y="1011"/>
                  <a:pt x="1288" y="1017"/>
                  <a:pt x="1296" y="1017"/>
                </a:cubicBezTo>
                <a:cubicBezTo>
                  <a:pt x="1305" y="1017"/>
                  <a:pt x="1311" y="1011"/>
                  <a:pt x="1311" y="1002"/>
                </a:cubicBezTo>
                <a:cubicBezTo>
                  <a:pt x="1311" y="994"/>
                  <a:pt x="1305" y="988"/>
                  <a:pt x="1296" y="988"/>
                </a:cubicBezTo>
                <a:close/>
                <a:moveTo>
                  <a:pt x="1296" y="1021"/>
                </a:moveTo>
                <a:cubicBezTo>
                  <a:pt x="1288" y="1021"/>
                  <a:pt x="1282" y="1027"/>
                  <a:pt x="1282" y="1035"/>
                </a:cubicBezTo>
                <a:cubicBezTo>
                  <a:pt x="1282" y="1044"/>
                  <a:pt x="1288" y="1050"/>
                  <a:pt x="1296" y="1050"/>
                </a:cubicBezTo>
                <a:cubicBezTo>
                  <a:pt x="1305" y="1050"/>
                  <a:pt x="1311" y="1044"/>
                  <a:pt x="1311" y="1035"/>
                </a:cubicBezTo>
                <a:cubicBezTo>
                  <a:pt x="1311" y="1027"/>
                  <a:pt x="1305" y="1021"/>
                  <a:pt x="1296" y="1021"/>
                </a:cubicBezTo>
                <a:close/>
                <a:moveTo>
                  <a:pt x="1296" y="1053"/>
                </a:moveTo>
                <a:cubicBezTo>
                  <a:pt x="1288" y="1053"/>
                  <a:pt x="1282" y="1060"/>
                  <a:pt x="1282" y="1068"/>
                </a:cubicBezTo>
                <a:cubicBezTo>
                  <a:pt x="1282" y="1076"/>
                  <a:pt x="1288" y="1083"/>
                  <a:pt x="1296" y="1083"/>
                </a:cubicBezTo>
                <a:cubicBezTo>
                  <a:pt x="1305" y="1083"/>
                  <a:pt x="1311" y="1076"/>
                  <a:pt x="1311" y="1068"/>
                </a:cubicBezTo>
                <a:cubicBezTo>
                  <a:pt x="1311" y="1060"/>
                  <a:pt x="1305" y="1053"/>
                  <a:pt x="1296" y="1053"/>
                </a:cubicBezTo>
                <a:close/>
                <a:moveTo>
                  <a:pt x="1296" y="1086"/>
                </a:moveTo>
                <a:cubicBezTo>
                  <a:pt x="1288" y="1086"/>
                  <a:pt x="1282" y="1093"/>
                  <a:pt x="1282" y="1101"/>
                </a:cubicBezTo>
                <a:cubicBezTo>
                  <a:pt x="1282" y="1109"/>
                  <a:pt x="1288" y="1116"/>
                  <a:pt x="1296" y="1116"/>
                </a:cubicBezTo>
                <a:cubicBezTo>
                  <a:pt x="1305" y="1116"/>
                  <a:pt x="1311" y="1109"/>
                  <a:pt x="1311" y="1101"/>
                </a:cubicBezTo>
                <a:cubicBezTo>
                  <a:pt x="1311" y="1093"/>
                  <a:pt x="1305" y="1086"/>
                  <a:pt x="1296" y="1086"/>
                </a:cubicBezTo>
                <a:close/>
                <a:moveTo>
                  <a:pt x="1296" y="1119"/>
                </a:moveTo>
                <a:cubicBezTo>
                  <a:pt x="1288" y="1119"/>
                  <a:pt x="1282" y="1126"/>
                  <a:pt x="1282" y="1134"/>
                </a:cubicBezTo>
                <a:cubicBezTo>
                  <a:pt x="1282" y="1142"/>
                  <a:pt x="1288" y="1149"/>
                  <a:pt x="1296" y="1149"/>
                </a:cubicBezTo>
                <a:cubicBezTo>
                  <a:pt x="1305" y="1149"/>
                  <a:pt x="1311" y="1142"/>
                  <a:pt x="1311" y="1134"/>
                </a:cubicBezTo>
                <a:cubicBezTo>
                  <a:pt x="1311" y="1126"/>
                  <a:pt x="1305" y="1119"/>
                  <a:pt x="1296" y="1119"/>
                </a:cubicBezTo>
                <a:close/>
                <a:moveTo>
                  <a:pt x="1296" y="1152"/>
                </a:moveTo>
                <a:cubicBezTo>
                  <a:pt x="1288" y="1152"/>
                  <a:pt x="1282" y="1159"/>
                  <a:pt x="1282" y="1167"/>
                </a:cubicBezTo>
                <a:cubicBezTo>
                  <a:pt x="1282" y="1175"/>
                  <a:pt x="1288" y="1182"/>
                  <a:pt x="1296" y="1182"/>
                </a:cubicBezTo>
                <a:cubicBezTo>
                  <a:pt x="1305" y="1182"/>
                  <a:pt x="1311" y="1175"/>
                  <a:pt x="1311" y="1167"/>
                </a:cubicBezTo>
                <a:cubicBezTo>
                  <a:pt x="1311" y="1159"/>
                  <a:pt x="1305" y="1152"/>
                  <a:pt x="1296" y="1152"/>
                </a:cubicBezTo>
                <a:close/>
                <a:moveTo>
                  <a:pt x="1296" y="1185"/>
                </a:moveTo>
                <a:cubicBezTo>
                  <a:pt x="1288" y="1185"/>
                  <a:pt x="1282" y="1192"/>
                  <a:pt x="1282" y="1200"/>
                </a:cubicBezTo>
                <a:cubicBezTo>
                  <a:pt x="1282" y="1208"/>
                  <a:pt x="1288" y="1215"/>
                  <a:pt x="1296" y="1215"/>
                </a:cubicBezTo>
                <a:cubicBezTo>
                  <a:pt x="1305" y="1215"/>
                  <a:pt x="1311" y="1208"/>
                  <a:pt x="1311" y="1200"/>
                </a:cubicBezTo>
                <a:cubicBezTo>
                  <a:pt x="1311" y="1192"/>
                  <a:pt x="1305" y="1185"/>
                  <a:pt x="1296" y="1185"/>
                </a:cubicBezTo>
                <a:close/>
                <a:moveTo>
                  <a:pt x="1296" y="1218"/>
                </a:moveTo>
                <a:cubicBezTo>
                  <a:pt x="1288" y="1218"/>
                  <a:pt x="1282" y="1225"/>
                  <a:pt x="1282" y="1233"/>
                </a:cubicBezTo>
                <a:cubicBezTo>
                  <a:pt x="1282" y="1241"/>
                  <a:pt x="1288" y="1248"/>
                  <a:pt x="1296" y="1248"/>
                </a:cubicBezTo>
                <a:cubicBezTo>
                  <a:pt x="1305" y="1248"/>
                  <a:pt x="1311" y="1241"/>
                  <a:pt x="1311" y="1233"/>
                </a:cubicBezTo>
                <a:cubicBezTo>
                  <a:pt x="1311" y="1225"/>
                  <a:pt x="1305" y="1218"/>
                  <a:pt x="1296" y="1218"/>
                </a:cubicBezTo>
                <a:close/>
                <a:moveTo>
                  <a:pt x="1296" y="1251"/>
                </a:moveTo>
                <a:cubicBezTo>
                  <a:pt x="1288" y="1251"/>
                  <a:pt x="1282" y="1258"/>
                  <a:pt x="1282" y="1266"/>
                </a:cubicBezTo>
                <a:cubicBezTo>
                  <a:pt x="1282" y="1274"/>
                  <a:pt x="1288" y="1281"/>
                  <a:pt x="1296" y="1281"/>
                </a:cubicBezTo>
                <a:cubicBezTo>
                  <a:pt x="1305" y="1281"/>
                  <a:pt x="1311" y="1274"/>
                  <a:pt x="1311" y="1266"/>
                </a:cubicBezTo>
                <a:cubicBezTo>
                  <a:pt x="1311" y="1258"/>
                  <a:pt x="1305" y="1251"/>
                  <a:pt x="1296" y="1251"/>
                </a:cubicBezTo>
                <a:close/>
                <a:moveTo>
                  <a:pt x="1296" y="1284"/>
                </a:moveTo>
                <a:cubicBezTo>
                  <a:pt x="1288" y="1284"/>
                  <a:pt x="1282" y="1291"/>
                  <a:pt x="1282" y="1299"/>
                </a:cubicBezTo>
                <a:cubicBezTo>
                  <a:pt x="1282" y="1307"/>
                  <a:pt x="1288" y="1314"/>
                  <a:pt x="1296" y="1314"/>
                </a:cubicBezTo>
                <a:cubicBezTo>
                  <a:pt x="1305" y="1314"/>
                  <a:pt x="1311" y="1307"/>
                  <a:pt x="1311" y="1299"/>
                </a:cubicBezTo>
                <a:cubicBezTo>
                  <a:pt x="1311" y="1291"/>
                  <a:pt x="1305" y="1284"/>
                  <a:pt x="1296" y="1284"/>
                </a:cubicBezTo>
                <a:close/>
                <a:moveTo>
                  <a:pt x="1296" y="1317"/>
                </a:moveTo>
                <a:cubicBezTo>
                  <a:pt x="1288" y="1317"/>
                  <a:pt x="1282" y="1323"/>
                  <a:pt x="1282" y="1332"/>
                </a:cubicBezTo>
                <a:cubicBezTo>
                  <a:pt x="1282" y="1340"/>
                  <a:pt x="1288" y="1346"/>
                  <a:pt x="1296" y="1346"/>
                </a:cubicBezTo>
                <a:cubicBezTo>
                  <a:pt x="1305" y="1346"/>
                  <a:pt x="1311" y="1340"/>
                  <a:pt x="1311" y="1332"/>
                </a:cubicBezTo>
                <a:cubicBezTo>
                  <a:pt x="1311" y="1323"/>
                  <a:pt x="1305" y="1317"/>
                  <a:pt x="1296" y="1317"/>
                </a:cubicBezTo>
                <a:close/>
                <a:moveTo>
                  <a:pt x="1296" y="1350"/>
                </a:moveTo>
                <a:cubicBezTo>
                  <a:pt x="1288" y="1350"/>
                  <a:pt x="1282" y="1356"/>
                  <a:pt x="1282" y="1365"/>
                </a:cubicBezTo>
                <a:cubicBezTo>
                  <a:pt x="1282" y="1373"/>
                  <a:pt x="1288" y="1379"/>
                  <a:pt x="1296" y="1379"/>
                </a:cubicBezTo>
                <a:cubicBezTo>
                  <a:pt x="1305" y="1379"/>
                  <a:pt x="1311" y="1373"/>
                  <a:pt x="1311" y="1365"/>
                </a:cubicBezTo>
                <a:cubicBezTo>
                  <a:pt x="1311" y="1356"/>
                  <a:pt x="1305" y="1350"/>
                  <a:pt x="1296" y="1350"/>
                </a:cubicBezTo>
                <a:close/>
                <a:moveTo>
                  <a:pt x="1296" y="1383"/>
                </a:moveTo>
                <a:cubicBezTo>
                  <a:pt x="1288" y="1383"/>
                  <a:pt x="1282" y="1389"/>
                  <a:pt x="1282" y="1397"/>
                </a:cubicBezTo>
                <a:cubicBezTo>
                  <a:pt x="1282" y="1406"/>
                  <a:pt x="1288" y="1412"/>
                  <a:pt x="1296" y="1412"/>
                </a:cubicBezTo>
                <a:cubicBezTo>
                  <a:pt x="1305" y="1412"/>
                  <a:pt x="1311" y="1406"/>
                  <a:pt x="1311" y="1397"/>
                </a:cubicBezTo>
                <a:cubicBezTo>
                  <a:pt x="1311" y="1389"/>
                  <a:pt x="1305" y="1383"/>
                  <a:pt x="1296" y="1383"/>
                </a:cubicBezTo>
                <a:close/>
                <a:moveTo>
                  <a:pt x="1296" y="1416"/>
                </a:moveTo>
                <a:cubicBezTo>
                  <a:pt x="1288" y="1416"/>
                  <a:pt x="1282" y="1422"/>
                  <a:pt x="1282" y="1430"/>
                </a:cubicBezTo>
                <a:cubicBezTo>
                  <a:pt x="1282" y="1439"/>
                  <a:pt x="1288" y="1445"/>
                  <a:pt x="1296" y="1445"/>
                </a:cubicBezTo>
                <a:cubicBezTo>
                  <a:pt x="1305" y="1445"/>
                  <a:pt x="1311" y="1439"/>
                  <a:pt x="1311" y="1430"/>
                </a:cubicBezTo>
                <a:cubicBezTo>
                  <a:pt x="1311" y="1422"/>
                  <a:pt x="1305" y="1416"/>
                  <a:pt x="1296" y="1416"/>
                </a:cubicBezTo>
                <a:close/>
                <a:moveTo>
                  <a:pt x="1329" y="0"/>
                </a:moveTo>
                <a:cubicBezTo>
                  <a:pt x="1321" y="0"/>
                  <a:pt x="1314" y="7"/>
                  <a:pt x="1314" y="15"/>
                </a:cubicBezTo>
                <a:cubicBezTo>
                  <a:pt x="1314" y="23"/>
                  <a:pt x="1321" y="30"/>
                  <a:pt x="1329" y="30"/>
                </a:cubicBezTo>
                <a:cubicBezTo>
                  <a:pt x="1337" y="30"/>
                  <a:pt x="1344" y="23"/>
                  <a:pt x="1344" y="15"/>
                </a:cubicBezTo>
                <a:cubicBezTo>
                  <a:pt x="1344" y="7"/>
                  <a:pt x="1337" y="0"/>
                  <a:pt x="1329" y="0"/>
                </a:cubicBezTo>
                <a:close/>
                <a:moveTo>
                  <a:pt x="1329" y="33"/>
                </a:moveTo>
                <a:cubicBezTo>
                  <a:pt x="1321" y="33"/>
                  <a:pt x="1314" y="40"/>
                  <a:pt x="1314" y="48"/>
                </a:cubicBezTo>
                <a:cubicBezTo>
                  <a:pt x="1314" y="56"/>
                  <a:pt x="1321" y="63"/>
                  <a:pt x="1329" y="63"/>
                </a:cubicBezTo>
                <a:cubicBezTo>
                  <a:pt x="1337" y="63"/>
                  <a:pt x="1344" y="56"/>
                  <a:pt x="1344" y="48"/>
                </a:cubicBezTo>
                <a:cubicBezTo>
                  <a:pt x="1344" y="40"/>
                  <a:pt x="1337" y="33"/>
                  <a:pt x="1329" y="33"/>
                </a:cubicBezTo>
                <a:close/>
                <a:moveTo>
                  <a:pt x="1329" y="66"/>
                </a:moveTo>
                <a:cubicBezTo>
                  <a:pt x="1321" y="66"/>
                  <a:pt x="1314" y="72"/>
                  <a:pt x="1314" y="81"/>
                </a:cubicBezTo>
                <a:cubicBezTo>
                  <a:pt x="1314" y="89"/>
                  <a:pt x="1321" y="95"/>
                  <a:pt x="1329" y="95"/>
                </a:cubicBezTo>
                <a:cubicBezTo>
                  <a:pt x="1337" y="95"/>
                  <a:pt x="1344" y="89"/>
                  <a:pt x="1344" y="81"/>
                </a:cubicBezTo>
                <a:cubicBezTo>
                  <a:pt x="1344" y="72"/>
                  <a:pt x="1337" y="66"/>
                  <a:pt x="1329" y="66"/>
                </a:cubicBezTo>
                <a:close/>
                <a:moveTo>
                  <a:pt x="1329" y="99"/>
                </a:moveTo>
                <a:cubicBezTo>
                  <a:pt x="1321" y="99"/>
                  <a:pt x="1314" y="105"/>
                  <a:pt x="1314" y="114"/>
                </a:cubicBezTo>
                <a:cubicBezTo>
                  <a:pt x="1314" y="122"/>
                  <a:pt x="1321" y="128"/>
                  <a:pt x="1329" y="128"/>
                </a:cubicBezTo>
                <a:cubicBezTo>
                  <a:pt x="1337" y="128"/>
                  <a:pt x="1344" y="122"/>
                  <a:pt x="1344" y="114"/>
                </a:cubicBezTo>
                <a:cubicBezTo>
                  <a:pt x="1344" y="105"/>
                  <a:pt x="1337" y="99"/>
                  <a:pt x="1329" y="99"/>
                </a:cubicBezTo>
                <a:close/>
                <a:moveTo>
                  <a:pt x="1329" y="132"/>
                </a:moveTo>
                <a:cubicBezTo>
                  <a:pt x="1321" y="132"/>
                  <a:pt x="1314" y="138"/>
                  <a:pt x="1314" y="147"/>
                </a:cubicBezTo>
                <a:cubicBezTo>
                  <a:pt x="1314" y="155"/>
                  <a:pt x="1321" y="161"/>
                  <a:pt x="1329" y="161"/>
                </a:cubicBezTo>
                <a:cubicBezTo>
                  <a:pt x="1337" y="161"/>
                  <a:pt x="1344" y="155"/>
                  <a:pt x="1344" y="147"/>
                </a:cubicBezTo>
                <a:cubicBezTo>
                  <a:pt x="1344" y="138"/>
                  <a:pt x="1337" y="132"/>
                  <a:pt x="1329" y="132"/>
                </a:cubicBezTo>
                <a:close/>
                <a:moveTo>
                  <a:pt x="1329" y="165"/>
                </a:moveTo>
                <a:cubicBezTo>
                  <a:pt x="1321" y="165"/>
                  <a:pt x="1314" y="171"/>
                  <a:pt x="1314" y="179"/>
                </a:cubicBezTo>
                <a:cubicBezTo>
                  <a:pt x="1314" y="188"/>
                  <a:pt x="1321" y="194"/>
                  <a:pt x="1329" y="194"/>
                </a:cubicBezTo>
                <a:cubicBezTo>
                  <a:pt x="1337" y="194"/>
                  <a:pt x="1344" y="188"/>
                  <a:pt x="1344" y="179"/>
                </a:cubicBezTo>
                <a:cubicBezTo>
                  <a:pt x="1344" y="171"/>
                  <a:pt x="1337" y="165"/>
                  <a:pt x="1329" y="165"/>
                </a:cubicBezTo>
                <a:close/>
                <a:moveTo>
                  <a:pt x="1329" y="198"/>
                </a:moveTo>
                <a:cubicBezTo>
                  <a:pt x="1321" y="198"/>
                  <a:pt x="1314" y="204"/>
                  <a:pt x="1314" y="212"/>
                </a:cubicBezTo>
                <a:cubicBezTo>
                  <a:pt x="1314" y="221"/>
                  <a:pt x="1321" y="227"/>
                  <a:pt x="1329" y="227"/>
                </a:cubicBezTo>
                <a:cubicBezTo>
                  <a:pt x="1337" y="227"/>
                  <a:pt x="1344" y="221"/>
                  <a:pt x="1344" y="212"/>
                </a:cubicBezTo>
                <a:cubicBezTo>
                  <a:pt x="1344" y="204"/>
                  <a:pt x="1337" y="198"/>
                  <a:pt x="1329" y="198"/>
                </a:cubicBezTo>
                <a:close/>
                <a:moveTo>
                  <a:pt x="1329" y="230"/>
                </a:moveTo>
                <a:cubicBezTo>
                  <a:pt x="1321" y="230"/>
                  <a:pt x="1314" y="237"/>
                  <a:pt x="1314" y="245"/>
                </a:cubicBezTo>
                <a:cubicBezTo>
                  <a:pt x="1314" y="253"/>
                  <a:pt x="1321" y="260"/>
                  <a:pt x="1329" y="260"/>
                </a:cubicBezTo>
                <a:cubicBezTo>
                  <a:pt x="1337" y="260"/>
                  <a:pt x="1344" y="253"/>
                  <a:pt x="1344" y="245"/>
                </a:cubicBezTo>
                <a:cubicBezTo>
                  <a:pt x="1344" y="237"/>
                  <a:pt x="1337" y="230"/>
                  <a:pt x="1329" y="230"/>
                </a:cubicBezTo>
                <a:close/>
                <a:moveTo>
                  <a:pt x="1329" y="263"/>
                </a:moveTo>
                <a:cubicBezTo>
                  <a:pt x="1321" y="263"/>
                  <a:pt x="1314" y="270"/>
                  <a:pt x="1314" y="278"/>
                </a:cubicBezTo>
                <a:cubicBezTo>
                  <a:pt x="1314" y="286"/>
                  <a:pt x="1321" y="293"/>
                  <a:pt x="1329" y="293"/>
                </a:cubicBezTo>
                <a:cubicBezTo>
                  <a:pt x="1337" y="293"/>
                  <a:pt x="1344" y="286"/>
                  <a:pt x="1344" y="278"/>
                </a:cubicBezTo>
                <a:cubicBezTo>
                  <a:pt x="1344" y="270"/>
                  <a:pt x="1337" y="263"/>
                  <a:pt x="1329" y="263"/>
                </a:cubicBezTo>
                <a:close/>
                <a:moveTo>
                  <a:pt x="1329" y="296"/>
                </a:moveTo>
                <a:cubicBezTo>
                  <a:pt x="1321" y="296"/>
                  <a:pt x="1314" y="303"/>
                  <a:pt x="1314" y="311"/>
                </a:cubicBezTo>
                <a:cubicBezTo>
                  <a:pt x="1314" y="319"/>
                  <a:pt x="1321" y="326"/>
                  <a:pt x="1329" y="326"/>
                </a:cubicBezTo>
                <a:cubicBezTo>
                  <a:pt x="1337" y="326"/>
                  <a:pt x="1344" y="319"/>
                  <a:pt x="1344" y="311"/>
                </a:cubicBezTo>
                <a:cubicBezTo>
                  <a:pt x="1344" y="303"/>
                  <a:pt x="1337" y="296"/>
                  <a:pt x="1329" y="296"/>
                </a:cubicBezTo>
                <a:close/>
                <a:moveTo>
                  <a:pt x="1329" y="329"/>
                </a:moveTo>
                <a:cubicBezTo>
                  <a:pt x="1321" y="329"/>
                  <a:pt x="1314" y="336"/>
                  <a:pt x="1314" y="344"/>
                </a:cubicBezTo>
                <a:cubicBezTo>
                  <a:pt x="1314" y="352"/>
                  <a:pt x="1321" y="359"/>
                  <a:pt x="1329" y="359"/>
                </a:cubicBezTo>
                <a:cubicBezTo>
                  <a:pt x="1337" y="359"/>
                  <a:pt x="1344" y="352"/>
                  <a:pt x="1344" y="344"/>
                </a:cubicBezTo>
                <a:cubicBezTo>
                  <a:pt x="1344" y="336"/>
                  <a:pt x="1337" y="329"/>
                  <a:pt x="1329" y="329"/>
                </a:cubicBezTo>
                <a:close/>
                <a:moveTo>
                  <a:pt x="1329" y="362"/>
                </a:moveTo>
                <a:cubicBezTo>
                  <a:pt x="1321" y="362"/>
                  <a:pt x="1314" y="369"/>
                  <a:pt x="1314" y="377"/>
                </a:cubicBezTo>
                <a:cubicBezTo>
                  <a:pt x="1314" y="385"/>
                  <a:pt x="1321" y="392"/>
                  <a:pt x="1329" y="392"/>
                </a:cubicBezTo>
                <a:cubicBezTo>
                  <a:pt x="1337" y="392"/>
                  <a:pt x="1344" y="385"/>
                  <a:pt x="1344" y="377"/>
                </a:cubicBezTo>
                <a:cubicBezTo>
                  <a:pt x="1344" y="369"/>
                  <a:pt x="1337" y="362"/>
                  <a:pt x="1329" y="362"/>
                </a:cubicBezTo>
                <a:close/>
                <a:moveTo>
                  <a:pt x="1329" y="395"/>
                </a:moveTo>
                <a:cubicBezTo>
                  <a:pt x="1321" y="395"/>
                  <a:pt x="1314" y="402"/>
                  <a:pt x="1314" y="410"/>
                </a:cubicBezTo>
                <a:cubicBezTo>
                  <a:pt x="1314" y="418"/>
                  <a:pt x="1321" y="425"/>
                  <a:pt x="1329" y="425"/>
                </a:cubicBezTo>
                <a:cubicBezTo>
                  <a:pt x="1337" y="425"/>
                  <a:pt x="1344" y="418"/>
                  <a:pt x="1344" y="410"/>
                </a:cubicBezTo>
                <a:cubicBezTo>
                  <a:pt x="1344" y="402"/>
                  <a:pt x="1337" y="395"/>
                  <a:pt x="1329" y="395"/>
                </a:cubicBezTo>
                <a:close/>
                <a:moveTo>
                  <a:pt x="1329" y="428"/>
                </a:moveTo>
                <a:cubicBezTo>
                  <a:pt x="1321" y="428"/>
                  <a:pt x="1314" y="435"/>
                  <a:pt x="1314" y="443"/>
                </a:cubicBezTo>
                <a:cubicBezTo>
                  <a:pt x="1314" y="451"/>
                  <a:pt x="1321" y="458"/>
                  <a:pt x="1329" y="458"/>
                </a:cubicBezTo>
                <a:cubicBezTo>
                  <a:pt x="1337" y="458"/>
                  <a:pt x="1344" y="451"/>
                  <a:pt x="1344" y="443"/>
                </a:cubicBezTo>
                <a:cubicBezTo>
                  <a:pt x="1344" y="435"/>
                  <a:pt x="1337" y="428"/>
                  <a:pt x="1329" y="428"/>
                </a:cubicBezTo>
                <a:close/>
                <a:moveTo>
                  <a:pt x="1329" y="461"/>
                </a:moveTo>
                <a:cubicBezTo>
                  <a:pt x="1321" y="461"/>
                  <a:pt x="1314" y="468"/>
                  <a:pt x="1314" y="476"/>
                </a:cubicBezTo>
                <a:cubicBezTo>
                  <a:pt x="1314" y="484"/>
                  <a:pt x="1321" y="491"/>
                  <a:pt x="1329" y="491"/>
                </a:cubicBezTo>
                <a:cubicBezTo>
                  <a:pt x="1337" y="491"/>
                  <a:pt x="1344" y="484"/>
                  <a:pt x="1344" y="476"/>
                </a:cubicBezTo>
                <a:cubicBezTo>
                  <a:pt x="1344" y="468"/>
                  <a:pt x="1337" y="461"/>
                  <a:pt x="1329" y="461"/>
                </a:cubicBezTo>
                <a:close/>
                <a:moveTo>
                  <a:pt x="1329" y="494"/>
                </a:moveTo>
                <a:cubicBezTo>
                  <a:pt x="1321" y="494"/>
                  <a:pt x="1314" y="500"/>
                  <a:pt x="1314" y="509"/>
                </a:cubicBezTo>
                <a:cubicBezTo>
                  <a:pt x="1314" y="517"/>
                  <a:pt x="1321" y="523"/>
                  <a:pt x="1329" y="523"/>
                </a:cubicBezTo>
                <a:cubicBezTo>
                  <a:pt x="1337" y="523"/>
                  <a:pt x="1344" y="517"/>
                  <a:pt x="1344" y="509"/>
                </a:cubicBezTo>
                <a:cubicBezTo>
                  <a:pt x="1344" y="500"/>
                  <a:pt x="1337" y="494"/>
                  <a:pt x="1329" y="494"/>
                </a:cubicBezTo>
                <a:close/>
                <a:moveTo>
                  <a:pt x="1329" y="527"/>
                </a:moveTo>
                <a:cubicBezTo>
                  <a:pt x="1321" y="527"/>
                  <a:pt x="1314" y="533"/>
                  <a:pt x="1314" y="542"/>
                </a:cubicBezTo>
                <a:cubicBezTo>
                  <a:pt x="1314" y="550"/>
                  <a:pt x="1321" y="556"/>
                  <a:pt x="1329" y="556"/>
                </a:cubicBezTo>
                <a:cubicBezTo>
                  <a:pt x="1337" y="556"/>
                  <a:pt x="1344" y="550"/>
                  <a:pt x="1344" y="542"/>
                </a:cubicBezTo>
                <a:cubicBezTo>
                  <a:pt x="1344" y="533"/>
                  <a:pt x="1337" y="527"/>
                  <a:pt x="1329" y="527"/>
                </a:cubicBezTo>
                <a:close/>
                <a:moveTo>
                  <a:pt x="1329" y="560"/>
                </a:moveTo>
                <a:cubicBezTo>
                  <a:pt x="1321" y="560"/>
                  <a:pt x="1314" y="566"/>
                  <a:pt x="1314" y="574"/>
                </a:cubicBezTo>
                <a:cubicBezTo>
                  <a:pt x="1314" y="583"/>
                  <a:pt x="1321" y="589"/>
                  <a:pt x="1329" y="589"/>
                </a:cubicBezTo>
                <a:cubicBezTo>
                  <a:pt x="1337" y="589"/>
                  <a:pt x="1344" y="583"/>
                  <a:pt x="1344" y="574"/>
                </a:cubicBezTo>
                <a:cubicBezTo>
                  <a:pt x="1344" y="566"/>
                  <a:pt x="1337" y="560"/>
                  <a:pt x="1329" y="560"/>
                </a:cubicBezTo>
                <a:close/>
                <a:moveTo>
                  <a:pt x="1329" y="593"/>
                </a:moveTo>
                <a:cubicBezTo>
                  <a:pt x="1321" y="593"/>
                  <a:pt x="1314" y="599"/>
                  <a:pt x="1314" y="607"/>
                </a:cubicBezTo>
                <a:cubicBezTo>
                  <a:pt x="1314" y="616"/>
                  <a:pt x="1321" y="622"/>
                  <a:pt x="1329" y="622"/>
                </a:cubicBezTo>
                <a:cubicBezTo>
                  <a:pt x="1337" y="622"/>
                  <a:pt x="1344" y="616"/>
                  <a:pt x="1344" y="607"/>
                </a:cubicBezTo>
                <a:cubicBezTo>
                  <a:pt x="1344" y="599"/>
                  <a:pt x="1337" y="593"/>
                  <a:pt x="1329" y="593"/>
                </a:cubicBezTo>
                <a:close/>
                <a:moveTo>
                  <a:pt x="1329" y="625"/>
                </a:moveTo>
                <a:cubicBezTo>
                  <a:pt x="1321" y="625"/>
                  <a:pt x="1314" y="632"/>
                  <a:pt x="1314" y="640"/>
                </a:cubicBezTo>
                <a:cubicBezTo>
                  <a:pt x="1314" y="648"/>
                  <a:pt x="1321" y="655"/>
                  <a:pt x="1329" y="655"/>
                </a:cubicBezTo>
                <a:cubicBezTo>
                  <a:pt x="1337" y="655"/>
                  <a:pt x="1344" y="648"/>
                  <a:pt x="1344" y="640"/>
                </a:cubicBezTo>
                <a:cubicBezTo>
                  <a:pt x="1344" y="632"/>
                  <a:pt x="1337" y="625"/>
                  <a:pt x="1329" y="625"/>
                </a:cubicBezTo>
                <a:close/>
                <a:moveTo>
                  <a:pt x="1329" y="658"/>
                </a:moveTo>
                <a:cubicBezTo>
                  <a:pt x="1321" y="658"/>
                  <a:pt x="1314" y="665"/>
                  <a:pt x="1314" y="673"/>
                </a:cubicBezTo>
                <a:cubicBezTo>
                  <a:pt x="1314" y="681"/>
                  <a:pt x="1321" y="688"/>
                  <a:pt x="1329" y="688"/>
                </a:cubicBezTo>
                <a:cubicBezTo>
                  <a:pt x="1337" y="688"/>
                  <a:pt x="1344" y="681"/>
                  <a:pt x="1344" y="673"/>
                </a:cubicBezTo>
                <a:cubicBezTo>
                  <a:pt x="1344" y="665"/>
                  <a:pt x="1337" y="658"/>
                  <a:pt x="1329" y="658"/>
                </a:cubicBezTo>
                <a:close/>
                <a:moveTo>
                  <a:pt x="1329" y="691"/>
                </a:moveTo>
                <a:cubicBezTo>
                  <a:pt x="1321" y="691"/>
                  <a:pt x="1314" y="698"/>
                  <a:pt x="1314" y="706"/>
                </a:cubicBezTo>
                <a:cubicBezTo>
                  <a:pt x="1314" y="714"/>
                  <a:pt x="1321" y="721"/>
                  <a:pt x="1329" y="721"/>
                </a:cubicBezTo>
                <a:cubicBezTo>
                  <a:pt x="1337" y="721"/>
                  <a:pt x="1344" y="714"/>
                  <a:pt x="1344" y="706"/>
                </a:cubicBezTo>
                <a:cubicBezTo>
                  <a:pt x="1344" y="698"/>
                  <a:pt x="1337" y="691"/>
                  <a:pt x="1329" y="691"/>
                </a:cubicBezTo>
                <a:close/>
                <a:moveTo>
                  <a:pt x="1329" y="724"/>
                </a:moveTo>
                <a:cubicBezTo>
                  <a:pt x="1321" y="724"/>
                  <a:pt x="1314" y="731"/>
                  <a:pt x="1314" y="739"/>
                </a:cubicBezTo>
                <a:cubicBezTo>
                  <a:pt x="1314" y="747"/>
                  <a:pt x="1321" y="754"/>
                  <a:pt x="1329" y="754"/>
                </a:cubicBezTo>
                <a:cubicBezTo>
                  <a:pt x="1337" y="754"/>
                  <a:pt x="1344" y="747"/>
                  <a:pt x="1344" y="739"/>
                </a:cubicBezTo>
                <a:cubicBezTo>
                  <a:pt x="1344" y="731"/>
                  <a:pt x="1337" y="724"/>
                  <a:pt x="1329" y="724"/>
                </a:cubicBezTo>
                <a:close/>
                <a:moveTo>
                  <a:pt x="1329" y="757"/>
                </a:moveTo>
                <a:cubicBezTo>
                  <a:pt x="1321" y="757"/>
                  <a:pt x="1314" y="764"/>
                  <a:pt x="1314" y="772"/>
                </a:cubicBezTo>
                <a:cubicBezTo>
                  <a:pt x="1314" y="780"/>
                  <a:pt x="1321" y="787"/>
                  <a:pt x="1329" y="787"/>
                </a:cubicBezTo>
                <a:cubicBezTo>
                  <a:pt x="1337" y="787"/>
                  <a:pt x="1344" y="780"/>
                  <a:pt x="1344" y="772"/>
                </a:cubicBezTo>
                <a:cubicBezTo>
                  <a:pt x="1344" y="764"/>
                  <a:pt x="1337" y="757"/>
                  <a:pt x="1329" y="757"/>
                </a:cubicBezTo>
                <a:close/>
                <a:moveTo>
                  <a:pt x="1329" y="790"/>
                </a:moveTo>
                <a:cubicBezTo>
                  <a:pt x="1321" y="790"/>
                  <a:pt x="1314" y="797"/>
                  <a:pt x="1314" y="805"/>
                </a:cubicBezTo>
                <a:cubicBezTo>
                  <a:pt x="1314" y="813"/>
                  <a:pt x="1321" y="820"/>
                  <a:pt x="1329" y="820"/>
                </a:cubicBezTo>
                <a:cubicBezTo>
                  <a:pt x="1337" y="820"/>
                  <a:pt x="1344" y="813"/>
                  <a:pt x="1344" y="805"/>
                </a:cubicBezTo>
                <a:cubicBezTo>
                  <a:pt x="1344" y="797"/>
                  <a:pt x="1337" y="790"/>
                  <a:pt x="1329" y="790"/>
                </a:cubicBezTo>
                <a:close/>
                <a:moveTo>
                  <a:pt x="1329" y="823"/>
                </a:moveTo>
                <a:cubicBezTo>
                  <a:pt x="1321" y="823"/>
                  <a:pt x="1314" y="830"/>
                  <a:pt x="1314" y="838"/>
                </a:cubicBezTo>
                <a:cubicBezTo>
                  <a:pt x="1314" y="846"/>
                  <a:pt x="1321" y="853"/>
                  <a:pt x="1329" y="853"/>
                </a:cubicBezTo>
                <a:cubicBezTo>
                  <a:pt x="1337" y="853"/>
                  <a:pt x="1344" y="846"/>
                  <a:pt x="1344" y="838"/>
                </a:cubicBezTo>
                <a:cubicBezTo>
                  <a:pt x="1344" y="830"/>
                  <a:pt x="1337" y="823"/>
                  <a:pt x="1329" y="823"/>
                </a:cubicBezTo>
                <a:close/>
                <a:moveTo>
                  <a:pt x="1329" y="856"/>
                </a:moveTo>
                <a:cubicBezTo>
                  <a:pt x="1321" y="856"/>
                  <a:pt x="1314" y="863"/>
                  <a:pt x="1314" y="871"/>
                </a:cubicBezTo>
                <a:cubicBezTo>
                  <a:pt x="1314" y="879"/>
                  <a:pt x="1321" y="886"/>
                  <a:pt x="1329" y="886"/>
                </a:cubicBezTo>
                <a:cubicBezTo>
                  <a:pt x="1337" y="886"/>
                  <a:pt x="1344" y="879"/>
                  <a:pt x="1344" y="871"/>
                </a:cubicBezTo>
                <a:cubicBezTo>
                  <a:pt x="1344" y="863"/>
                  <a:pt x="1337" y="856"/>
                  <a:pt x="1329" y="856"/>
                </a:cubicBezTo>
                <a:close/>
                <a:moveTo>
                  <a:pt x="1329" y="889"/>
                </a:moveTo>
                <a:cubicBezTo>
                  <a:pt x="1321" y="889"/>
                  <a:pt x="1314" y="895"/>
                  <a:pt x="1314" y="904"/>
                </a:cubicBezTo>
                <a:cubicBezTo>
                  <a:pt x="1314" y="912"/>
                  <a:pt x="1321" y="918"/>
                  <a:pt x="1329" y="918"/>
                </a:cubicBezTo>
                <a:cubicBezTo>
                  <a:pt x="1337" y="918"/>
                  <a:pt x="1344" y="912"/>
                  <a:pt x="1344" y="904"/>
                </a:cubicBezTo>
                <a:cubicBezTo>
                  <a:pt x="1344" y="895"/>
                  <a:pt x="1337" y="889"/>
                  <a:pt x="1329" y="889"/>
                </a:cubicBezTo>
                <a:close/>
                <a:moveTo>
                  <a:pt x="1329" y="922"/>
                </a:moveTo>
                <a:cubicBezTo>
                  <a:pt x="1321" y="922"/>
                  <a:pt x="1314" y="928"/>
                  <a:pt x="1314" y="937"/>
                </a:cubicBezTo>
                <a:cubicBezTo>
                  <a:pt x="1314" y="945"/>
                  <a:pt x="1321" y="951"/>
                  <a:pt x="1329" y="951"/>
                </a:cubicBezTo>
                <a:cubicBezTo>
                  <a:pt x="1337" y="951"/>
                  <a:pt x="1344" y="945"/>
                  <a:pt x="1344" y="937"/>
                </a:cubicBezTo>
                <a:cubicBezTo>
                  <a:pt x="1344" y="928"/>
                  <a:pt x="1337" y="922"/>
                  <a:pt x="1329" y="922"/>
                </a:cubicBezTo>
                <a:close/>
                <a:moveTo>
                  <a:pt x="1329" y="955"/>
                </a:moveTo>
                <a:cubicBezTo>
                  <a:pt x="1321" y="955"/>
                  <a:pt x="1314" y="961"/>
                  <a:pt x="1314" y="970"/>
                </a:cubicBezTo>
                <a:cubicBezTo>
                  <a:pt x="1314" y="978"/>
                  <a:pt x="1321" y="984"/>
                  <a:pt x="1329" y="984"/>
                </a:cubicBezTo>
                <a:cubicBezTo>
                  <a:pt x="1337" y="984"/>
                  <a:pt x="1344" y="978"/>
                  <a:pt x="1344" y="970"/>
                </a:cubicBezTo>
                <a:cubicBezTo>
                  <a:pt x="1344" y="961"/>
                  <a:pt x="1337" y="955"/>
                  <a:pt x="1329" y="955"/>
                </a:cubicBezTo>
                <a:close/>
                <a:moveTo>
                  <a:pt x="1329" y="988"/>
                </a:moveTo>
                <a:cubicBezTo>
                  <a:pt x="1321" y="988"/>
                  <a:pt x="1314" y="994"/>
                  <a:pt x="1314" y="1002"/>
                </a:cubicBezTo>
                <a:cubicBezTo>
                  <a:pt x="1314" y="1011"/>
                  <a:pt x="1321" y="1017"/>
                  <a:pt x="1329" y="1017"/>
                </a:cubicBezTo>
                <a:cubicBezTo>
                  <a:pt x="1337" y="1017"/>
                  <a:pt x="1344" y="1011"/>
                  <a:pt x="1344" y="1002"/>
                </a:cubicBezTo>
                <a:cubicBezTo>
                  <a:pt x="1344" y="994"/>
                  <a:pt x="1337" y="988"/>
                  <a:pt x="1329" y="988"/>
                </a:cubicBezTo>
                <a:close/>
                <a:moveTo>
                  <a:pt x="1329" y="1021"/>
                </a:moveTo>
                <a:cubicBezTo>
                  <a:pt x="1321" y="1021"/>
                  <a:pt x="1314" y="1027"/>
                  <a:pt x="1314" y="1035"/>
                </a:cubicBezTo>
                <a:cubicBezTo>
                  <a:pt x="1314" y="1044"/>
                  <a:pt x="1321" y="1050"/>
                  <a:pt x="1329" y="1050"/>
                </a:cubicBezTo>
                <a:cubicBezTo>
                  <a:pt x="1337" y="1050"/>
                  <a:pt x="1344" y="1044"/>
                  <a:pt x="1344" y="1035"/>
                </a:cubicBezTo>
                <a:cubicBezTo>
                  <a:pt x="1344" y="1027"/>
                  <a:pt x="1337" y="1021"/>
                  <a:pt x="1329" y="1021"/>
                </a:cubicBezTo>
                <a:close/>
                <a:moveTo>
                  <a:pt x="1329" y="1053"/>
                </a:moveTo>
                <a:cubicBezTo>
                  <a:pt x="1321" y="1053"/>
                  <a:pt x="1314" y="1060"/>
                  <a:pt x="1314" y="1068"/>
                </a:cubicBezTo>
                <a:cubicBezTo>
                  <a:pt x="1314" y="1076"/>
                  <a:pt x="1321" y="1083"/>
                  <a:pt x="1329" y="1083"/>
                </a:cubicBezTo>
                <a:cubicBezTo>
                  <a:pt x="1337" y="1083"/>
                  <a:pt x="1344" y="1076"/>
                  <a:pt x="1344" y="1068"/>
                </a:cubicBezTo>
                <a:cubicBezTo>
                  <a:pt x="1344" y="1060"/>
                  <a:pt x="1337" y="1053"/>
                  <a:pt x="1329" y="1053"/>
                </a:cubicBezTo>
                <a:close/>
                <a:moveTo>
                  <a:pt x="1329" y="1086"/>
                </a:moveTo>
                <a:cubicBezTo>
                  <a:pt x="1321" y="1086"/>
                  <a:pt x="1314" y="1093"/>
                  <a:pt x="1314" y="1101"/>
                </a:cubicBezTo>
                <a:cubicBezTo>
                  <a:pt x="1314" y="1109"/>
                  <a:pt x="1321" y="1116"/>
                  <a:pt x="1329" y="1116"/>
                </a:cubicBezTo>
                <a:cubicBezTo>
                  <a:pt x="1337" y="1116"/>
                  <a:pt x="1344" y="1109"/>
                  <a:pt x="1344" y="1101"/>
                </a:cubicBezTo>
                <a:cubicBezTo>
                  <a:pt x="1344" y="1093"/>
                  <a:pt x="1337" y="1086"/>
                  <a:pt x="1329" y="1086"/>
                </a:cubicBezTo>
                <a:close/>
                <a:moveTo>
                  <a:pt x="1329" y="1119"/>
                </a:moveTo>
                <a:cubicBezTo>
                  <a:pt x="1321" y="1119"/>
                  <a:pt x="1314" y="1126"/>
                  <a:pt x="1314" y="1134"/>
                </a:cubicBezTo>
                <a:cubicBezTo>
                  <a:pt x="1314" y="1142"/>
                  <a:pt x="1321" y="1149"/>
                  <a:pt x="1329" y="1149"/>
                </a:cubicBezTo>
                <a:cubicBezTo>
                  <a:pt x="1337" y="1149"/>
                  <a:pt x="1344" y="1142"/>
                  <a:pt x="1344" y="1134"/>
                </a:cubicBezTo>
                <a:cubicBezTo>
                  <a:pt x="1344" y="1126"/>
                  <a:pt x="1337" y="1119"/>
                  <a:pt x="1329" y="1119"/>
                </a:cubicBezTo>
                <a:close/>
                <a:moveTo>
                  <a:pt x="1329" y="1152"/>
                </a:moveTo>
                <a:cubicBezTo>
                  <a:pt x="1321" y="1152"/>
                  <a:pt x="1314" y="1159"/>
                  <a:pt x="1314" y="1167"/>
                </a:cubicBezTo>
                <a:cubicBezTo>
                  <a:pt x="1314" y="1175"/>
                  <a:pt x="1321" y="1182"/>
                  <a:pt x="1329" y="1182"/>
                </a:cubicBezTo>
                <a:cubicBezTo>
                  <a:pt x="1337" y="1182"/>
                  <a:pt x="1344" y="1175"/>
                  <a:pt x="1344" y="1167"/>
                </a:cubicBezTo>
                <a:cubicBezTo>
                  <a:pt x="1344" y="1159"/>
                  <a:pt x="1337" y="1152"/>
                  <a:pt x="1329" y="1152"/>
                </a:cubicBezTo>
                <a:close/>
                <a:moveTo>
                  <a:pt x="1329" y="1185"/>
                </a:moveTo>
                <a:cubicBezTo>
                  <a:pt x="1321" y="1185"/>
                  <a:pt x="1314" y="1192"/>
                  <a:pt x="1314" y="1200"/>
                </a:cubicBezTo>
                <a:cubicBezTo>
                  <a:pt x="1314" y="1208"/>
                  <a:pt x="1321" y="1215"/>
                  <a:pt x="1329" y="1215"/>
                </a:cubicBezTo>
                <a:cubicBezTo>
                  <a:pt x="1337" y="1215"/>
                  <a:pt x="1344" y="1208"/>
                  <a:pt x="1344" y="1200"/>
                </a:cubicBezTo>
                <a:cubicBezTo>
                  <a:pt x="1344" y="1192"/>
                  <a:pt x="1337" y="1185"/>
                  <a:pt x="1329" y="1185"/>
                </a:cubicBezTo>
                <a:close/>
                <a:moveTo>
                  <a:pt x="1329" y="1218"/>
                </a:moveTo>
                <a:cubicBezTo>
                  <a:pt x="1321" y="1218"/>
                  <a:pt x="1314" y="1225"/>
                  <a:pt x="1314" y="1233"/>
                </a:cubicBezTo>
                <a:cubicBezTo>
                  <a:pt x="1314" y="1241"/>
                  <a:pt x="1321" y="1248"/>
                  <a:pt x="1329" y="1248"/>
                </a:cubicBezTo>
                <a:cubicBezTo>
                  <a:pt x="1337" y="1248"/>
                  <a:pt x="1344" y="1241"/>
                  <a:pt x="1344" y="1233"/>
                </a:cubicBezTo>
                <a:cubicBezTo>
                  <a:pt x="1344" y="1225"/>
                  <a:pt x="1337" y="1218"/>
                  <a:pt x="1329" y="1218"/>
                </a:cubicBezTo>
                <a:close/>
                <a:moveTo>
                  <a:pt x="1329" y="1251"/>
                </a:moveTo>
                <a:cubicBezTo>
                  <a:pt x="1321" y="1251"/>
                  <a:pt x="1314" y="1258"/>
                  <a:pt x="1314" y="1266"/>
                </a:cubicBezTo>
                <a:cubicBezTo>
                  <a:pt x="1314" y="1274"/>
                  <a:pt x="1321" y="1281"/>
                  <a:pt x="1329" y="1281"/>
                </a:cubicBezTo>
                <a:cubicBezTo>
                  <a:pt x="1337" y="1281"/>
                  <a:pt x="1344" y="1274"/>
                  <a:pt x="1344" y="1266"/>
                </a:cubicBezTo>
                <a:cubicBezTo>
                  <a:pt x="1344" y="1258"/>
                  <a:pt x="1337" y="1251"/>
                  <a:pt x="1329" y="1251"/>
                </a:cubicBezTo>
                <a:close/>
                <a:moveTo>
                  <a:pt x="1329" y="1284"/>
                </a:moveTo>
                <a:cubicBezTo>
                  <a:pt x="1321" y="1284"/>
                  <a:pt x="1314" y="1291"/>
                  <a:pt x="1314" y="1299"/>
                </a:cubicBezTo>
                <a:cubicBezTo>
                  <a:pt x="1314" y="1307"/>
                  <a:pt x="1321" y="1314"/>
                  <a:pt x="1329" y="1314"/>
                </a:cubicBezTo>
                <a:cubicBezTo>
                  <a:pt x="1337" y="1314"/>
                  <a:pt x="1344" y="1307"/>
                  <a:pt x="1344" y="1299"/>
                </a:cubicBezTo>
                <a:cubicBezTo>
                  <a:pt x="1344" y="1291"/>
                  <a:pt x="1337" y="1284"/>
                  <a:pt x="1329" y="1284"/>
                </a:cubicBezTo>
                <a:close/>
                <a:moveTo>
                  <a:pt x="1329" y="1317"/>
                </a:moveTo>
                <a:cubicBezTo>
                  <a:pt x="1321" y="1317"/>
                  <a:pt x="1314" y="1323"/>
                  <a:pt x="1314" y="1332"/>
                </a:cubicBezTo>
                <a:cubicBezTo>
                  <a:pt x="1314" y="1340"/>
                  <a:pt x="1321" y="1346"/>
                  <a:pt x="1329" y="1346"/>
                </a:cubicBezTo>
                <a:cubicBezTo>
                  <a:pt x="1337" y="1346"/>
                  <a:pt x="1344" y="1340"/>
                  <a:pt x="1344" y="1332"/>
                </a:cubicBezTo>
                <a:cubicBezTo>
                  <a:pt x="1344" y="1323"/>
                  <a:pt x="1337" y="1317"/>
                  <a:pt x="1329" y="1317"/>
                </a:cubicBezTo>
                <a:close/>
                <a:moveTo>
                  <a:pt x="1329" y="1350"/>
                </a:moveTo>
                <a:cubicBezTo>
                  <a:pt x="1321" y="1350"/>
                  <a:pt x="1314" y="1356"/>
                  <a:pt x="1314" y="1365"/>
                </a:cubicBezTo>
                <a:cubicBezTo>
                  <a:pt x="1314" y="1373"/>
                  <a:pt x="1321" y="1379"/>
                  <a:pt x="1329" y="1379"/>
                </a:cubicBezTo>
                <a:cubicBezTo>
                  <a:pt x="1337" y="1379"/>
                  <a:pt x="1344" y="1373"/>
                  <a:pt x="1344" y="1365"/>
                </a:cubicBezTo>
                <a:cubicBezTo>
                  <a:pt x="1344" y="1356"/>
                  <a:pt x="1337" y="1350"/>
                  <a:pt x="1329" y="1350"/>
                </a:cubicBezTo>
                <a:close/>
                <a:moveTo>
                  <a:pt x="1329" y="1383"/>
                </a:moveTo>
                <a:cubicBezTo>
                  <a:pt x="1321" y="1383"/>
                  <a:pt x="1314" y="1389"/>
                  <a:pt x="1314" y="1397"/>
                </a:cubicBezTo>
                <a:cubicBezTo>
                  <a:pt x="1314" y="1406"/>
                  <a:pt x="1321" y="1412"/>
                  <a:pt x="1329" y="1412"/>
                </a:cubicBezTo>
                <a:cubicBezTo>
                  <a:pt x="1337" y="1412"/>
                  <a:pt x="1344" y="1406"/>
                  <a:pt x="1344" y="1397"/>
                </a:cubicBezTo>
                <a:cubicBezTo>
                  <a:pt x="1344" y="1389"/>
                  <a:pt x="1337" y="1383"/>
                  <a:pt x="1329" y="1383"/>
                </a:cubicBezTo>
                <a:close/>
                <a:moveTo>
                  <a:pt x="1329" y="1416"/>
                </a:moveTo>
                <a:cubicBezTo>
                  <a:pt x="1321" y="1416"/>
                  <a:pt x="1314" y="1422"/>
                  <a:pt x="1314" y="1430"/>
                </a:cubicBezTo>
                <a:cubicBezTo>
                  <a:pt x="1314" y="1439"/>
                  <a:pt x="1321" y="1445"/>
                  <a:pt x="1329" y="1445"/>
                </a:cubicBezTo>
                <a:cubicBezTo>
                  <a:pt x="1337" y="1445"/>
                  <a:pt x="1344" y="1439"/>
                  <a:pt x="1344" y="1430"/>
                </a:cubicBezTo>
                <a:cubicBezTo>
                  <a:pt x="1344" y="1422"/>
                  <a:pt x="1337" y="1416"/>
                  <a:pt x="1329" y="1416"/>
                </a:cubicBezTo>
                <a:close/>
                <a:moveTo>
                  <a:pt x="1362" y="0"/>
                </a:moveTo>
                <a:cubicBezTo>
                  <a:pt x="1354" y="0"/>
                  <a:pt x="1347" y="7"/>
                  <a:pt x="1347" y="15"/>
                </a:cubicBezTo>
                <a:cubicBezTo>
                  <a:pt x="1347" y="23"/>
                  <a:pt x="1354" y="30"/>
                  <a:pt x="1362" y="30"/>
                </a:cubicBezTo>
                <a:cubicBezTo>
                  <a:pt x="1370" y="30"/>
                  <a:pt x="1377" y="23"/>
                  <a:pt x="1377" y="15"/>
                </a:cubicBezTo>
                <a:cubicBezTo>
                  <a:pt x="1377" y="7"/>
                  <a:pt x="1370" y="0"/>
                  <a:pt x="1362" y="0"/>
                </a:cubicBezTo>
                <a:close/>
                <a:moveTo>
                  <a:pt x="1362" y="33"/>
                </a:moveTo>
                <a:cubicBezTo>
                  <a:pt x="1354" y="33"/>
                  <a:pt x="1347" y="40"/>
                  <a:pt x="1347" y="48"/>
                </a:cubicBezTo>
                <a:cubicBezTo>
                  <a:pt x="1347" y="56"/>
                  <a:pt x="1354" y="63"/>
                  <a:pt x="1362" y="63"/>
                </a:cubicBezTo>
                <a:cubicBezTo>
                  <a:pt x="1370" y="63"/>
                  <a:pt x="1377" y="56"/>
                  <a:pt x="1377" y="48"/>
                </a:cubicBezTo>
                <a:cubicBezTo>
                  <a:pt x="1377" y="40"/>
                  <a:pt x="1370" y="33"/>
                  <a:pt x="1362" y="33"/>
                </a:cubicBezTo>
                <a:close/>
                <a:moveTo>
                  <a:pt x="1362" y="66"/>
                </a:moveTo>
                <a:cubicBezTo>
                  <a:pt x="1354" y="66"/>
                  <a:pt x="1347" y="72"/>
                  <a:pt x="1347" y="81"/>
                </a:cubicBezTo>
                <a:cubicBezTo>
                  <a:pt x="1347" y="89"/>
                  <a:pt x="1354" y="95"/>
                  <a:pt x="1362" y="95"/>
                </a:cubicBezTo>
                <a:cubicBezTo>
                  <a:pt x="1370" y="95"/>
                  <a:pt x="1377" y="89"/>
                  <a:pt x="1377" y="81"/>
                </a:cubicBezTo>
                <a:cubicBezTo>
                  <a:pt x="1377" y="72"/>
                  <a:pt x="1370" y="66"/>
                  <a:pt x="1362" y="66"/>
                </a:cubicBezTo>
                <a:close/>
                <a:moveTo>
                  <a:pt x="1362" y="99"/>
                </a:moveTo>
                <a:cubicBezTo>
                  <a:pt x="1354" y="99"/>
                  <a:pt x="1347" y="105"/>
                  <a:pt x="1347" y="114"/>
                </a:cubicBezTo>
                <a:cubicBezTo>
                  <a:pt x="1347" y="122"/>
                  <a:pt x="1354" y="128"/>
                  <a:pt x="1362" y="128"/>
                </a:cubicBezTo>
                <a:cubicBezTo>
                  <a:pt x="1370" y="128"/>
                  <a:pt x="1377" y="122"/>
                  <a:pt x="1377" y="114"/>
                </a:cubicBezTo>
                <a:cubicBezTo>
                  <a:pt x="1377" y="105"/>
                  <a:pt x="1370" y="99"/>
                  <a:pt x="1362" y="99"/>
                </a:cubicBezTo>
                <a:close/>
                <a:moveTo>
                  <a:pt x="1362" y="132"/>
                </a:moveTo>
                <a:cubicBezTo>
                  <a:pt x="1354" y="132"/>
                  <a:pt x="1347" y="138"/>
                  <a:pt x="1347" y="147"/>
                </a:cubicBezTo>
                <a:cubicBezTo>
                  <a:pt x="1347" y="155"/>
                  <a:pt x="1354" y="161"/>
                  <a:pt x="1362" y="161"/>
                </a:cubicBezTo>
                <a:cubicBezTo>
                  <a:pt x="1370" y="161"/>
                  <a:pt x="1377" y="155"/>
                  <a:pt x="1377" y="147"/>
                </a:cubicBezTo>
                <a:cubicBezTo>
                  <a:pt x="1377" y="138"/>
                  <a:pt x="1370" y="132"/>
                  <a:pt x="1362" y="132"/>
                </a:cubicBezTo>
                <a:close/>
                <a:moveTo>
                  <a:pt x="1362" y="165"/>
                </a:moveTo>
                <a:cubicBezTo>
                  <a:pt x="1354" y="165"/>
                  <a:pt x="1347" y="171"/>
                  <a:pt x="1347" y="179"/>
                </a:cubicBezTo>
                <a:cubicBezTo>
                  <a:pt x="1347" y="188"/>
                  <a:pt x="1354" y="194"/>
                  <a:pt x="1362" y="194"/>
                </a:cubicBezTo>
                <a:cubicBezTo>
                  <a:pt x="1370" y="194"/>
                  <a:pt x="1377" y="188"/>
                  <a:pt x="1377" y="179"/>
                </a:cubicBezTo>
                <a:cubicBezTo>
                  <a:pt x="1377" y="171"/>
                  <a:pt x="1370" y="165"/>
                  <a:pt x="1362" y="165"/>
                </a:cubicBezTo>
                <a:close/>
                <a:moveTo>
                  <a:pt x="1362" y="198"/>
                </a:moveTo>
                <a:cubicBezTo>
                  <a:pt x="1354" y="198"/>
                  <a:pt x="1347" y="204"/>
                  <a:pt x="1347" y="212"/>
                </a:cubicBezTo>
                <a:cubicBezTo>
                  <a:pt x="1347" y="221"/>
                  <a:pt x="1354" y="227"/>
                  <a:pt x="1362" y="227"/>
                </a:cubicBezTo>
                <a:cubicBezTo>
                  <a:pt x="1370" y="227"/>
                  <a:pt x="1377" y="221"/>
                  <a:pt x="1377" y="212"/>
                </a:cubicBezTo>
                <a:cubicBezTo>
                  <a:pt x="1377" y="204"/>
                  <a:pt x="1370" y="198"/>
                  <a:pt x="1362" y="198"/>
                </a:cubicBezTo>
                <a:close/>
                <a:moveTo>
                  <a:pt x="1362" y="230"/>
                </a:moveTo>
                <a:cubicBezTo>
                  <a:pt x="1354" y="230"/>
                  <a:pt x="1347" y="237"/>
                  <a:pt x="1347" y="245"/>
                </a:cubicBezTo>
                <a:cubicBezTo>
                  <a:pt x="1347" y="253"/>
                  <a:pt x="1354" y="260"/>
                  <a:pt x="1362" y="260"/>
                </a:cubicBezTo>
                <a:cubicBezTo>
                  <a:pt x="1370" y="260"/>
                  <a:pt x="1377" y="253"/>
                  <a:pt x="1377" y="245"/>
                </a:cubicBezTo>
                <a:cubicBezTo>
                  <a:pt x="1377" y="237"/>
                  <a:pt x="1370" y="230"/>
                  <a:pt x="1362" y="230"/>
                </a:cubicBezTo>
                <a:close/>
                <a:moveTo>
                  <a:pt x="1362" y="263"/>
                </a:moveTo>
                <a:cubicBezTo>
                  <a:pt x="1354" y="263"/>
                  <a:pt x="1347" y="270"/>
                  <a:pt x="1347" y="278"/>
                </a:cubicBezTo>
                <a:cubicBezTo>
                  <a:pt x="1347" y="286"/>
                  <a:pt x="1354" y="293"/>
                  <a:pt x="1362" y="293"/>
                </a:cubicBezTo>
                <a:cubicBezTo>
                  <a:pt x="1370" y="293"/>
                  <a:pt x="1377" y="286"/>
                  <a:pt x="1377" y="278"/>
                </a:cubicBezTo>
                <a:cubicBezTo>
                  <a:pt x="1377" y="270"/>
                  <a:pt x="1370" y="263"/>
                  <a:pt x="1362" y="263"/>
                </a:cubicBezTo>
                <a:close/>
                <a:moveTo>
                  <a:pt x="1362" y="296"/>
                </a:moveTo>
                <a:cubicBezTo>
                  <a:pt x="1354" y="296"/>
                  <a:pt x="1347" y="303"/>
                  <a:pt x="1347" y="311"/>
                </a:cubicBezTo>
                <a:cubicBezTo>
                  <a:pt x="1347" y="319"/>
                  <a:pt x="1354" y="326"/>
                  <a:pt x="1362" y="326"/>
                </a:cubicBezTo>
                <a:cubicBezTo>
                  <a:pt x="1370" y="326"/>
                  <a:pt x="1377" y="319"/>
                  <a:pt x="1377" y="311"/>
                </a:cubicBezTo>
                <a:cubicBezTo>
                  <a:pt x="1377" y="303"/>
                  <a:pt x="1370" y="296"/>
                  <a:pt x="1362" y="296"/>
                </a:cubicBezTo>
                <a:close/>
                <a:moveTo>
                  <a:pt x="1362" y="329"/>
                </a:moveTo>
                <a:cubicBezTo>
                  <a:pt x="1354" y="329"/>
                  <a:pt x="1347" y="336"/>
                  <a:pt x="1347" y="344"/>
                </a:cubicBezTo>
                <a:cubicBezTo>
                  <a:pt x="1347" y="352"/>
                  <a:pt x="1354" y="359"/>
                  <a:pt x="1362" y="359"/>
                </a:cubicBezTo>
                <a:cubicBezTo>
                  <a:pt x="1370" y="359"/>
                  <a:pt x="1377" y="352"/>
                  <a:pt x="1377" y="344"/>
                </a:cubicBezTo>
                <a:cubicBezTo>
                  <a:pt x="1377" y="336"/>
                  <a:pt x="1370" y="329"/>
                  <a:pt x="1362" y="329"/>
                </a:cubicBezTo>
                <a:close/>
                <a:moveTo>
                  <a:pt x="1362" y="362"/>
                </a:moveTo>
                <a:cubicBezTo>
                  <a:pt x="1354" y="362"/>
                  <a:pt x="1347" y="369"/>
                  <a:pt x="1347" y="377"/>
                </a:cubicBezTo>
                <a:cubicBezTo>
                  <a:pt x="1347" y="385"/>
                  <a:pt x="1354" y="392"/>
                  <a:pt x="1362" y="392"/>
                </a:cubicBezTo>
                <a:cubicBezTo>
                  <a:pt x="1370" y="392"/>
                  <a:pt x="1377" y="385"/>
                  <a:pt x="1377" y="377"/>
                </a:cubicBezTo>
                <a:cubicBezTo>
                  <a:pt x="1377" y="369"/>
                  <a:pt x="1370" y="362"/>
                  <a:pt x="1362" y="362"/>
                </a:cubicBezTo>
                <a:close/>
                <a:moveTo>
                  <a:pt x="1362" y="395"/>
                </a:moveTo>
                <a:cubicBezTo>
                  <a:pt x="1354" y="395"/>
                  <a:pt x="1347" y="402"/>
                  <a:pt x="1347" y="410"/>
                </a:cubicBezTo>
                <a:cubicBezTo>
                  <a:pt x="1347" y="418"/>
                  <a:pt x="1354" y="425"/>
                  <a:pt x="1362" y="425"/>
                </a:cubicBezTo>
                <a:cubicBezTo>
                  <a:pt x="1370" y="425"/>
                  <a:pt x="1377" y="418"/>
                  <a:pt x="1377" y="410"/>
                </a:cubicBezTo>
                <a:cubicBezTo>
                  <a:pt x="1377" y="402"/>
                  <a:pt x="1370" y="395"/>
                  <a:pt x="1362" y="395"/>
                </a:cubicBezTo>
                <a:close/>
                <a:moveTo>
                  <a:pt x="1362" y="428"/>
                </a:moveTo>
                <a:cubicBezTo>
                  <a:pt x="1354" y="428"/>
                  <a:pt x="1347" y="435"/>
                  <a:pt x="1347" y="443"/>
                </a:cubicBezTo>
                <a:cubicBezTo>
                  <a:pt x="1347" y="451"/>
                  <a:pt x="1354" y="458"/>
                  <a:pt x="1362" y="458"/>
                </a:cubicBezTo>
                <a:cubicBezTo>
                  <a:pt x="1370" y="458"/>
                  <a:pt x="1377" y="451"/>
                  <a:pt x="1377" y="443"/>
                </a:cubicBezTo>
                <a:cubicBezTo>
                  <a:pt x="1377" y="435"/>
                  <a:pt x="1370" y="428"/>
                  <a:pt x="1362" y="428"/>
                </a:cubicBezTo>
                <a:close/>
                <a:moveTo>
                  <a:pt x="1362" y="461"/>
                </a:moveTo>
                <a:cubicBezTo>
                  <a:pt x="1354" y="461"/>
                  <a:pt x="1347" y="468"/>
                  <a:pt x="1347" y="476"/>
                </a:cubicBezTo>
                <a:cubicBezTo>
                  <a:pt x="1347" y="484"/>
                  <a:pt x="1354" y="491"/>
                  <a:pt x="1362" y="491"/>
                </a:cubicBezTo>
                <a:cubicBezTo>
                  <a:pt x="1370" y="491"/>
                  <a:pt x="1377" y="484"/>
                  <a:pt x="1377" y="476"/>
                </a:cubicBezTo>
                <a:cubicBezTo>
                  <a:pt x="1377" y="468"/>
                  <a:pt x="1370" y="461"/>
                  <a:pt x="1362" y="461"/>
                </a:cubicBezTo>
                <a:close/>
                <a:moveTo>
                  <a:pt x="1362" y="494"/>
                </a:moveTo>
                <a:cubicBezTo>
                  <a:pt x="1354" y="494"/>
                  <a:pt x="1347" y="500"/>
                  <a:pt x="1347" y="509"/>
                </a:cubicBezTo>
                <a:cubicBezTo>
                  <a:pt x="1347" y="517"/>
                  <a:pt x="1354" y="523"/>
                  <a:pt x="1362" y="523"/>
                </a:cubicBezTo>
                <a:cubicBezTo>
                  <a:pt x="1370" y="523"/>
                  <a:pt x="1377" y="517"/>
                  <a:pt x="1377" y="509"/>
                </a:cubicBezTo>
                <a:cubicBezTo>
                  <a:pt x="1377" y="500"/>
                  <a:pt x="1370" y="494"/>
                  <a:pt x="1362" y="494"/>
                </a:cubicBezTo>
                <a:close/>
                <a:moveTo>
                  <a:pt x="1362" y="527"/>
                </a:moveTo>
                <a:cubicBezTo>
                  <a:pt x="1354" y="527"/>
                  <a:pt x="1347" y="533"/>
                  <a:pt x="1347" y="542"/>
                </a:cubicBezTo>
                <a:cubicBezTo>
                  <a:pt x="1347" y="550"/>
                  <a:pt x="1354" y="556"/>
                  <a:pt x="1362" y="556"/>
                </a:cubicBezTo>
                <a:cubicBezTo>
                  <a:pt x="1370" y="556"/>
                  <a:pt x="1377" y="550"/>
                  <a:pt x="1377" y="542"/>
                </a:cubicBezTo>
                <a:cubicBezTo>
                  <a:pt x="1377" y="533"/>
                  <a:pt x="1370" y="527"/>
                  <a:pt x="1362" y="527"/>
                </a:cubicBezTo>
                <a:close/>
                <a:moveTo>
                  <a:pt x="1362" y="560"/>
                </a:moveTo>
                <a:cubicBezTo>
                  <a:pt x="1354" y="560"/>
                  <a:pt x="1347" y="566"/>
                  <a:pt x="1347" y="574"/>
                </a:cubicBezTo>
                <a:cubicBezTo>
                  <a:pt x="1347" y="583"/>
                  <a:pt x="1354" y="589"/>
                  <a:pt x="1362" y="589"/>
                </a:cubicBezTo>
                <a:cubicBezTo>
                  <a:pt x="1370" y="589"/>
                  <a:pt x="1377" y="583"/>
                  <a:pt x="1377" y="574"/>
                </a:cubicBezTo>
                <a:cubicBezTo>
                  <a:pt x="1377" y="566"/>
                  <a:pt x="1370" y="560"/>
                  <a:pt x="1362" y="560"/>
                </a:cubicBezTo>
                <a:close/>
                <a:moveTo>
                  <a:pt x="1362" y="593"/>
                </a:moveTo>
                <a:cubicBezTo>
                  <a:pt x="1354" y="593"/>
                  <a:pt x="1347" y="599"/>
                  <a:pt x="1347" y="607"/>
                </a:cubicBezTo>
                <a:cubicBezTo>
                  <a:pt x="1347" y="616"/>
                  <a:pt x="1354" y="622"/>
                  <a:pt x="1362" y="622"/>
                </a:cubicBezTo>
                <a:cubicBezTo>
                  <a:pt x="1370" y="622"/>
                  <a:pt x="1377" y="616"/>
                  <a:pt x="1377" y="607"/>
                </a:cubicBezTo>
                <a:cubicBezTo>
                  <a:pt x="1377" y="599"/>
                  <a:pt x="1370" y="593"/>
                  <a:pt x="1362" y="593"/>
                </a:cubicBezTo>
                <a:close/>
                <a:moveTo>
                  <a:pt x="1362" y="625"/>
                </a:moveTo>
                <a:cubicBezTo>
                  <a:pt x="1354" y="625"/>
                  <a:pt x="1347" y="632"/>
                  <a:pt x="1347" y="640"/>
                </a:cubicBezTo>
                <a:cubicBezTo>
                  <a:pt x="1347" y="648"/>
                  <a:pt x="1354" y="655"/>
                  <a:pt x="1362" y="655"/>
                </a:cubicBezTo>
                <a:cubicBezTo>
                  <a:pt x="1370" y="655"/>
                  <a:pt x="1377" y="648"/>
                  <a:pt x="1377" y="640"/>
                </a:cubicBezTo>
                <a:cubicBezTo>
                  <a:pt x="1377" y="632"/>
                  <a:pt x="1370" y="625"/>
                  <a:pt x="1362" y="625"/>
                </a:cubicBezTo>
                <a:close/>
                <a:moveTo>
                  <a:pt x="1362" y="658"/>
                </a:moveTo>
                <a:cubicBezTo>
                  <a:pt x="1354" y="658"/>
                  <a:pt x="1347" y="665"/>
                  <a:pt x="1347" y="673"/>
                </a:cubicBezTo>
                <a:cubicBezTo>
                  <a:pt x="1347" y="681"/>
                  <a:pt x="1354" y="688"/>
                  <a:pt x="1362" y="688"/>
                </a:cubicBezTo>
                <a:cubicBezTo>
                  <a:pt x="1370" y="688"/>
                  <a:pt x="1377" y="681"/>
                  <a:pt x="1377" y="673"/>
                </a:cubicBezTo>
                <a:cubicBezTo>
                  <a:pt x="1377" y="665"/>
                  <a:pt x="1370" y="658"/>
                  <a:pt x="1362" y="658"/>
                </a:cubicBezTo>
                <a:close/>
                <a:moveTo>
                  <a:pt x="1362" y="691"/>
                </a:moveTo>
                <a:cubicBezTo>
                  <a:pt x="1354" y="691"/>
                  <a:pt x="1347" y="698"/>
                  <a:pt x="1347" y="706"/>
                </a:cubicBezTo>
                <a:cubicBezTo>
                  <a:pt x="1347" y="714"/>
                  <a:pt x="1354" y="721"/>
                  <a:pt x="1362" y="721"/>
                </a:cubicBezTo>
                <a:cubicBezTo>
                  <a:pt x="1370" y="721"/>
                  <a:pt x="1377" y="714"/>
                  <a:pt x="1377" y="706"/>
                </a:cubicBezTo>
                <a:cubicBezTo>
                  <a:pt x="1377" y="698"/>
                  <a:pt x="1370" y="691"/>
                  <a:pt x="1362" y="691"/>
                </a:cubicBezTo>
                <a:close/>
                <a:moveTo>
                  <a:pt x="1362" y="724"/>
                </a:moveTo>
                <a:cubicBezTo>
                  <a:pt x="1354" y="724"/>
                  <a:pt x="1347" y="731"/>
                  <a:pt x="1347" y="739"/>
                </a:cubicBezTo>
                <a:cubicBezTo>
                  <a:pt x="1347" y="747"/>
                  <a:pt x="1354" y="754"/>
                  <a:pt x="1362" y="754"/>
                </a:cubicBezTo>
                <a:cubicBezTo>
                  <a:pt x="1370" y="754"/>
                  <a:pt x="1377" y="747"/>
                  <a:pt x="1377" y="739"/>
                </a:cubicBezTo>
                <a:cubicBezTo>
                  <a:pt x="1377" y="731"/>
                  <a:pt x="1370" y="724"/>
                  <a:pt x="1362" y="724"/>
                </a:cubicBezTo>
                <a:close/>
                <a:moveTo>
                  <a:pt x="1362" y="757"/>
                </a:moveTo>
                <a:cubicBezTo>
                  <a:pt x="1354" y="757"/>
                  <a:pt x="1347" y="764"/>
                  <a:pt x="1347" y="772"/>
                </a:cubicBezTo>
                <a:cubicBezTo>
                  <a:pt x="1347" y="780"/>
                  <a:pt x="1354" y="787"/>
                  <a:pt x="1362" y="787"/>
                </a:cubicBezTo>
                <a:cubicBezTo>
                  <a:pt x="1370" y="787"/>
                  <a:pt x="1377" y="780"/>
                  <a:pt x="1377" y="772"/>
                </a:cubicBezTo>
                <a:cubicBezTo>
                  <a:pt x="1377" y="764"/>
                  <a:pt x="1370" y="757"/>
                  <a:pt x="1362" y="757"/>
                </a:cubicBezTo>
                <a:close/>
                <a:moveTo>
                  <a:pt x="1362" y="790"/>
                </a:moveTo>
                <a:cubicBezTo>
                  <a:pt x="1354" y="790"/>
                  <a:pt x="1347" y="797"/>
                  <a:pt x="1347" y="805"/>
                </a:cubicBezTo>
                <a:cubicBezTo>
                  <a:pt x="1347" y="813"/>
                  <a:pt x="1354" y="820"/>
                  <a:pt x="1362" y="820"/>
                </a:cubicBezTo>
                <a:cubicBezTo>
                  <a:pt x="1370" y="820"/>
                  <a:pt x="1377" y="813"/>
                  <a:pt x="1377" y="805"/>
                </a:cubicBezTo>
                <a:cubicBezTo>
                  <a:pt x="1377" y="797"/>
                  <a:pt x="1370" y="790"/>
                  <a:pt x="1362" y="790"/>
                </a:cubicBezTo>
                <a:close/>
                <a:moveTo>
                  <a:pt x="1362" y="823"/>
                </a:moveTo>
                <a:cubicBezTo>
                  <a:pt x="1354" y="823"/>
                  <a:pt x="1347" y="830"/>
                  <a:pt x="1347" y="838"/>
                </a:cubicBezTo>
                <a:cubicBezTo>
                  <a:pt x="1347" y="846"/>
                  <a:pt x="1354" y="853"/>
                  <a:pt x="1362" y="853"/>
                </a:cubicBezTo>
                <a:cubicBezTo>
                  <a:pt x="1370" y="853"/>
                  <a:pt x="1377" y="846"/>
                  <a:pt x="1377" y="838"/>
                </a:cubicBezTo>
                <a:cubicBezTo>
                  <a:pt x="1377" y="830"/>
                  <a:pt x="1370" y="823"/>
                  <a:pt x="1362" y="823"/>
                </a:cubicBezTo>
                <a:close/>
                <a:moveTo>
                  <a:pt x="1362" y="856"/>
                </a:moveTo>
                <a:cubicBezTo>
                  <a:pt x="1354" y="856"/>
                  <a:pt x="1347" y="863"/>
                  <a:pt x="1347" y="871"/>
                </a:cubicBezTo>
                <a:cubicBezTo>
                  <a:pt x="1347" y="879"/>
                  <a:pt x="1354" y="886"/>
                  <a:pt x="1362" y="886"/>
                </a:cubicBezTo>
                <a:cubicBezTo>
                  <a:pt x="1370" y="886"/>
                  <a:pt x="1377" y="879"/>
                  <a:pt x="1377" y="871"/>
                </a:cubicBezTo>
                <a:cubicBezTo>
                  <a:pt x="1377" y="863"/>
                  <a:pt x="1370" y="856"/>
                  <a:pt x="1362" y="856"/>
                </a:cubicBezTo>
                <a:close/>
                <a:moveTo>
                  <a:pt x="1362" y="889"/>
                </a:moveTo>
                <a:cubicBezTo>
                  <a:pt x="1354" y="889"/>
                  <a:pt x="1347" y="895"/>
                  <a:pt x="1347" y="904"/>
                </a:cubicBezTo>
                <a:cubicBezTo>
                  <a:pt x="1347" y="912"/>
                  <a:pt x="1354" y="918"/>
                  <a:pt x="1362" y="918"/>
                </a:cubicBezTo>
                <a:cubicBezTo>
                  <a:pt x="1370" y="918"/>
                  <a:pt x="1377" y="912"/>
                  <a:pt x="1377" y="904"/>
                </a:cubicBezTo>
                <a:cubicBezTo>
                  <a:pt x="1377" y="895"/>
                  <a:pt x="1370" y="889"/>
                  <a:pt x="1362" y="889"/>
                </a:cubicBezTo>
                <a:close/>
                <a:moveTo>
                  <a:pt x="1362" y="922"/>
                </a:moveTo>
                <a:cubicBezTo>
                  <a:pt x="1354" y="922"/>
                  <a:pt x="1347" y="928"/>
                  <a:pt x="1347" y="937"/>
                </a:cubicBezTo>
                <a:cubicBezTo>
                  <a:pt x="1347" y="945"/>
                  <a:pt x="1354" y="951"/>
                  <a:pt x="1362" y="951"/>
                </a:cubicBezTo>
                <a:cubicBezTo>
                  <a:pt x="1370" y="951"/>
                  <a:pt x="1377" y="945"/>
                  <a:pt x="1377" y="937"/>
                </a:cubicBezTo>
                <a:cubicBezTo>
                  <a:pt x="1377" y="928"/>
                  <a:pt x="1370" y="922"/>
                  <a:pt x="1362" y="922"/>
                </a:cubicBezTo>
                <a:close/>
                <a:moveTo>
                  <a:pt x="1362" y="955"/>
                </a:moveTo>
                <a:cubicBezTo>
                  <a:pt x="1354" y="955"/>
                  <a:pt x="1347" y="961"/>
                  <a:pt x="1347" y="970"/>
                </a:cubicBezTo>
                <a:cubicBezTo>
                  <a:pt x="1347" y="978"/>
                  <a:pt x="1354" y="984"/>
                  <a:pt x="1362" y="984"/>
                </a:cubicBezTo>
                <a:cubicBezTo>
                  <a:pt x="1370" y="984"/>
                  <a:pt x="1377" y="978"/>
                  <a:pt x="1377" y="970"/>
                </a:cubicBezTo>
                <a:cubicBezTo>
                  <a:pt x="1377" y="961"/>
                  <a:pt x="1370" y="955"/>
                  <a:pt x="1362" y="955"/>
                </a:cubicBezTo>
                <a:close/>
                <a:moveTo>
                  <a:pt x="1362" y="988"/>
                </a:moveTo>
                <a:cubicBezTo>
                  <a:pt x="1354" y="988"/>
                  <a:pt x="1347" y="994"/>
                  <a:pt x="1347" y="1002"/>
                </a:cubicBezTo>
                <a:cubicBezTo>
                  <a:pt x="1347" y="1011"/>
                  <a:pt x="1354" y="1017"/>
                  <a:pt x="1362" y="1017"/>
                </a:cubicBezTo>
                <a:cubicBezTo>
                  <a:pt x="1370" y="1017"/>
                  <a:pt x="1377" y="1011"/>
                  <a:pt x="1377" y="1002"/>
                </a:cubicBezTo>
                <a:cubicBezTo>
                  <a:pt x="1377" y="994"/>
                  <a:pt x="1370" y="988"/>
                  <a:pt x="1362" y="988"/>
                </a:cubicBezTo>
                <a:close/>
                <a:moveTo>
                  <a:pt x="1362" y="1021"/>
                </a:moveTo>
                <a:cubicBezTo>
                  <a:pt x="1354" y="1021"/>
                  <a:pt x="1347" y="1027"/>
                  <a:pt x="1347" y="1035"/>
                </a:cubicBezTo>
                <a:cubicBezTo>
                  <a:pt x="1347" y="1044"/>
                  <a:pt x="1354" y="1050"/>
                  <a:pt x="1362" y="1050"/>
                </a:cubicBezTo>
                <a:cubicBezTo>
                  <a:pt x="1370" y="1050"/>
                  <a:pt x="1377" y="1044"/>
                  <a:pt x="1377" y="1035"/>
                </a:cubicBezTo>
                <a:cubicBezTo>
                  <a:pt x="1377" y="1027"/>
                  <a:pt x="1370" y="1021"/>
                  <a:pt x="1362" y="1021"/>
                </a:cubicBezTo>
                <a:close/>
                <a:moveTo>
                  <a:pt x="1362" y="1053"/>
                </a:moveTo>
                <a:cubicBezTo>
                  <a:pt x="1354" y="1053"/>
                  <a:pt x="1347" y="1060"/>
                  <a:pt x="1347" y="1068"/>
                </a:cubicBezTo>
                <a:cubicBezTo>
                  <a:pt x="1347" y="1076"/>
                  <a:pt x="1354" y="1083"/>
                  <a:pt x="1362" y="1083"/>
                </a:cubicBezTo>
                <a:cubicBezTo>
                  <a:pt x="1370" y="1083"/>
                  <a:pt x="1377" y="1076"/>
                  <a:pt x="1377" y="1068"/>
                </a:cubicBezTo>
                <a:cubicBezTo>
                  <a:pt x="1377" y="1060"/>
                  <a:pt x="1370" y="1053"/>
                  <a:pt x="1362" y="1053"/>
                </a:cubicBezTo>
                <a:close/>
                <a:moveTo>
                  <a:pt x="1362" y="1086"/>
                </a:moveTo>
                <a:cubicBezTo>
                  <a:pt x="1354" y="1086"/>
                  <a:pt x="1347" y="1093"/>
                  <a:pt x="1347" y="1101"/>
                </a:cubicBezTo>
                <a:cubicBezTo>
                  <a:pt x="1347" y="1109"/>
                  <a:pt x="1354" y="1116"/>
                  <a:pt x="1362" y="1116"/>
                </a:cubicBezTo>
                <a:cubicBezTo>
                  <a:pt x="1370" y="1116"/>
                  <a:pt x="1377" y="1109"/>
                  <a:pt x="1377" y="1101"/>
                </a:cubicBezTo>
                <a:cubicBezTo>
                  <a:pt x="1377" y="1093"/>
                  <a:pt x="1370" y="1086"/>
                  <a:pt x="1362" y="1086"/>
                </a:cubicBezTo>
                <a:close/>
                <a:moveTo>
                  <a:pt x="1362" y="1119"/>
                </a:moveTo>
                <a:cubicBezTo>
                  <a:pt x="1354" y="1119"/>
                  <a:pt x="1347" y="1126"/>
                  <a:pt x="1347" y="1134"/>
                </a:cubicBezTo>
                <a:cubicBezTo>
                  <a:pt x="1347" y="1142"/>
                  <a:pt x="1354" y="1149"/>
                  <a:pt x="1362" y="1149"/>
                </a:cubicBezTo>
                <a:cubicBezTo>
                  <a:pt x="1370" y="1149"/>
                  <a:pt x="1377" y="1142"/>
                  <a:pt x="1377" y="1134"/>
                </a:cubicBezTo>
                <a:cubicBezTo>
                  <a:pt x="1377" y="1126"/>
                  <a:pt x="1370" y="1119"/>
                  <a:pt x="1362" y="1119"/>
                </a:cubicBezTo>
                <a:close/>
                <a:moveTo>
                  <a:pt x="1362" y="1152"/>
                </a:moveTo>
                <a:cubicBezTo>
                  <a:pt x="1354" y="1152"/>
                  <a:pt x="1347" y="1159"/>
                  <a:pt x="1347" y="1167"/>
                </a:cubicBezTo>
                <a:cubicBezTo>
                  <a:pt x="1347" y="1175"/>
                  <a:pt x="1354" y="1182"/>
                  <a:pt x="1362" y="1182"/>
                </a:cubicBezTo>
                <a:cubicBezTo>
                  <a:pt x="1370" y="1182"/>
                  <a:pt x="1377" y="1175"/>
                  <a:pt x="1377" y="1167"/>
                </a:cubicBezTo>
                <a:cubicBezTo>
                  <a:pt x="1377" y="1159"/>
                  <a:pt x="1370" y="1152"/>
                  <a:pt x="1362" y="1152"/>
                </a:cubicBezTo>
                <a:close/>
                <a:moveTo>
                  <a:pt x="1362" y="1185"/>
                </a:moveTo>
                <a:cubicBezTo>
                  <a:pt x="1354" y="1185"/>
                  <a:pt x="1347" y="1192"/>
                  <a:pt x="1347" y="1200"/>
                </a:cubicBezTo>
                <a:cubicBezTo>
                  <a:pt x="1347" y="1208"/>
                  <a:pt x="1354" y="1215"/>
                  <a:pt x="1362" y="1215"/>
                </a:cubicBezTo>
                <a:cubicBezTo>
                  <a:pt x="1370" y="1215"/>
                  <a:pt x="1377" y="1208"/>
                  <a:pt x="1377" y="1200"/>
                </a:cubicBezTo>
                <a:cubicBezTo>
                  <a:pt x="1377" y="1192"/>
                  <a:pt x="1370" y="1185"/>
                  <a:pt x="1362" y="1185"/>
                </a:cubicBezTo>
                <a:close/>
                <a:moveTo>
                  <a:pt x="1362" y="1218"/>
                </a:moveTo>
                <a:cubicBezTo>
                  <a:pt x="1354" y="1218"/>
                  <a:pt x="1347" y="1225"/>
                  <a:pt x="1347" y="1233"/>
                </a:cubicBezTo>
                <a:cubicBezTo>
                  <a:pt x="1347" y="1241"/>
                  <a:pt x="1354" y="1248"/>
                  <a:pt x="1362" y="1248"/>
                </a:cubicBezTo>
                <a:cubicBezTo>
                  <a:pt x="1370" y="1248"/>
                  <a:pt x="1377" y="1241"/>
                  <a:pt x="1377" y="1233"/>
                </a:cubicBezTo>
                <a:cubicBezTo>
                  <a:pt x="1377" y="1225"/>
                  <a:pt x="1370" y="1218"/>
                  <a:pt x="1362" y="1218"/>
                </a:cubicBezTo>
                <a:close/>
                <a:moveTo>
                  <a:pt x="1362" y="1251"/>
                </a:moveTo>
                <a:cubicBezTo>
                  <a:pt x="1354" y="1251"/>
                  <a:pt x="1347" y="1258"/>
                  <a:pt x="1347" y="1266"/>
                </a:cubicBezTo>
                <a:cubicBezTo>
                  <a:pt x="1347" y="1274"/>
                  <a:pt x="1354" y="1281"/>
                  <a:pt x="1362" y="1281"/>
                </a:cubicBezTo>
                <a:cubicBezTo>
                  <a:pt x="1370" y="1281"/>
                  <a:pt x="1377" y="1274"/>
                  <a:pt x="1377" y="1266"/>
                </a:cubicBezTo>
                <a:cubicBezTo>
                  <a:pt x="1377" y="1258"/>
                  <a:pt x="1370" y="1251"/>
                  <a:pt x="1362" y="1251"/>
                </a:cubicBezTo>
                <a:close/>
                <a:moveTo>
                  <a:pt x="1362" y="1284"/>
                </a:moveTo>
                <a:cubicBezTo>
                  <a:pt x="1354" y="1284"/>
                  <a:pt x="1347" y="1291"/>
                  <a:pt x="1347" y="1299"/>
                </a:cubicBezTo>
                <a:cubicBezTo>
                  <a:pt x="1347" y="1307"/>
                  <a:pt x="1354" y="1314"/>
                  <a:pt x="1362" y="1314"/>
                </a:cubicBezTo>
                <a:cubicBezTo>
                  <a:pt x="1370" y="1314"/>
                  <a:pt x="1377" y="1307"/>
                  <a:pt x="1377" y="1299"/>
                </a:cubicBezTo>
                <a:cubicBezTo>
                  <a:pt x="1377" y="1291"/>
                  <a:pt x="1370" y="1284"/>
                  <a:pt x="1362" y="1284"/>
                </a:cubicBezTo>
                <a:close/>
                <a:moveTo>
                  <a:pt x="1362" y="1317"/>
                </a:moveTo>
                <a:cubicBezTo>
                  <a:pt x="1354" y="1317"/>
                  <a:pt x="1347" y="1323"/>
                  <a:pt x="1347" y="1332"/>
                </a:cubicBezTo>
                <a:cubicBezTo>
                  <a:pt x="1347" y="1340"/>
                  <a:pt x="1354" y="1346"/>
                  <a:pt x="1362" y="1346"/>
                </a:cubicBezTo>
                <a:cubicBezTo>
                  <a:pt x="1370" y="1346"/>
                  <a:pt x="1377" y="1340"/>
                  <a:pt x="1377" y="1332"/>
                </a:cubicBezTo>
                <a:cubicBezTo>
                  <a:pt x="1377" y="1323"/>
                  <a:pt x="1370" y="1317"/>
                  <a:pt x="1362" y="1317"/>
                </a:cubicBezTo>
                <a:close/>
                <a:moveTo>
                  <a:pt x="1362" y="1350"/>
                </a:moveTo>
                <a:cubicBezTo>
                  <a:pt x="1354" y="1350"/>
                  <a:pt x="1347" y="1356"/>
                  <a:pt x="1347" y="1365"/>
                </a:cubicBezTo>
                <a:cubicBezTo>
                  <a:pt x="1347" y="1373"/>
                  <a:pt x="1354" y="1379"/>
                  <a:pt x="1362" y="1379"/>
                </a:cubicBezTo>
                <a:cubicBezTo>
                  <a:pt x="1370" y="1379"/>
                  <a:pt x="1377" y="1373"/>
                  <a:pt x="1377" y="1365"/>
                </a:cubicBezTo>
                <a:cubicBezTo>
                  <a:pt x="1377" y="1356"/>
                  <a:pt x="1370" y="1350"/>
                  <a:pt x="1362" y="1350"/>
                </a:cubicBezTo>
                <a:close/>
                <a:moveTo>
                  <a:pt x="1362" y="1383"/>
                </a:moveTo>
                <a:cubicBezTo>
                  <a:pt x="1354" y="1383"/>
                  <a:pt x="1347" y="1389"/>
                  <a:pt x="1347" y="1397"/>
                </a:cubicBezTo>
                <a:cubicBezTo>
                  <a:pt x="1347" y="1406"/>
                  <a:pt x="1354" y="1412"/>
                  <a:pt x="1362" y="1412"/>
                </a:cubicBezTo>
                <a:cubicBezTo>
                  <a:pt x="1370" y="1412"/>
                  <a:pt x="1377" y="1406"/>
                  <a:pt x="1377" y="1397"/>
                </a:cubicBezTo>
                <a:cubicBezTo>
                  <a:pt x="1377" y="1389"/>
                  <a:pt x="1370" y="1383"/>
                  <a:pt x="1362" y="1383"/>
                </a:cubicBezTo>
                <a:close/>
                <a:moveTo>
                  <a:pt x="1362" y="1416"/>
                </a:moveTo>
                <a:cubicBezTo>
                  <a:pt x="1354" y="1416"/>
                  <a:pt x="1347" y="1422"/>
                  <a:pt x="1347" y="1430"/>
                </a:cubicBezTo>
                <a:cubicBezTo>
                  <a:pt x="1347" y="1439"/>
                  <a:pt x="1354" y="1445"/>
                  <a:pt x="1362" y="1445"/>
                </a:cubicBezTo>
                <a:cubicBezTo>
                  <a:pt x="1370" y="1445"/>
                  <a:pt x="1377" y="1439"/>
                  <a:pt x="1377" y="1430"/>
                </a:cubicBezTo>
                <a:cubicBezTo>
                  <a:pt x="1377" y="1422"/>
                  <a:pt x="1370" y="1416"/>
                  <a:pt x="1362" y="1416"/>
                </a:cubicBezTo>
                <a:close/>
                <a:moveTo>
                  <a:pt x="1395" y="0"/>
                </a:moveTo>
                <a:cubicBezTo>
                  <a:pt x="1387" y="0"/>
                  <a:pt x="1380" y="7"/>
                  <a:pt x="1380" y="15"/>
                </a:cubicBezTo>
                <a:cubicBezTo>
                  <a:pt x="1380" y="23"/>
                  <a:pt x="1387" y="30"/>
                  <a:pt x="1395" y="30"/>
                </a:cubicBezTo>
                <a:cubicBezTo>
                  <a:pt x="1403" y="30"/>
                  <a:pt x="1410" y="23"/>
                  <a:pt x="1410" y="15"/>
                </a:cubicBezTo>
                <a:cubicBezTo>
                  <a:pt x="1410" y="7"/>
                  <a:pt x="1403" y="0"/>
                  <a:pt x="1395" y="0"/>
                </a:cubicBezTo>
                <a:close/>
                <a:moveTo>
                  <a:pt x="1395" y="33"/>
                </a:moveTo>
                <a:cubicBezTo>
                  <a:pt x="1387" y="33"/>
                  <a:pt x="1380" y="40"/>
                  <a:pt x="1380" y="48"/>
                </a:cubicBezTo>
                <a:cubicBezTo>
                  <a:pt x="1380" y="56"/>
                  <a:pt x="1387" y="63"/>
                  <a:pt x="1395" y="63"/>
                </a:cubicBezTo>
                <a:cubicBezTo>
                  <a:pt x="1403" y="63"/>
                  <a:pt x="1410" y="56"/>
                  <a:pt x="1410" y="48"/>
                </a:cubicBezTo>
                <a:cubicBezTo>
                  <a:pt x="1410" y="40"/>
                  <a:pt x="1403" y="33"/>
                  <a:pt x="1395" y="33"/>
                </a:cubicBezTo>
                <a:close/>
                <a:moveTo>
                  <a:pt x="1395" y="66"/>
                </a:moveTo>
                <a:cubicBezTo>
                  <a:pt x="1387" y="66"/>
                  <a:pt x="1380" y="72"/>
                  <a:pt x="1380" y="81"/>
                </a:cubicBezTo>
                <a:cubicBezTo>
                  <a:pt x="1380" y="89"/>
                  <a:pt x="1387" y="95"/>
                  <a:pt x="1395" y="95"/>
                </a:cubicBezTo>
                <a:cubicBezTo>
                  <a:pt x="1403" y="95"/>
                  <a:pt x="1410" y="89"/>
                  <a:pt x="1410" y="81"/>
                </a:cubicBezTo>
                <a:cubicBezTo>
                  <a:pt x="1410" y="72"/>
                  <a:pt x="1403" y="66"/>
                  <a:pt x="1395" y="66"/>
                </a:cubicBezTo>
                <a:close/>
                <a:moveTo>
                  <a:pt x="1395" y="99"/>
                </a:moveTo>
                <a:cubicBezTo>
                  <a:pt x="1387" y="99"/>
                  <a:pt x="1380" y="105"/>
                  <a:pt x="1380" y="114"/>
                </a:cubicBezTo>
                <a:cubicBezTo>
                  <a:pt x="1380" y="122"/>
                  <a:pt x="1387" y="128"/>
                  <a:pt x="1395" y="128"/>
                </a:cubicBezTo>
                <a:cubicBezTo>
                  <a:pt x="1403" y="128"/>
                  <a:pt x="1410" y="122"/>
                  <a:pt x="1410" y="114"/>
                </a:cubicBezTo>
                <a:cubicBezTo>
                  <a:pt x="1410" y="105"/>
                  <a:pt x="1403" y="99"/>
                  <a:pt x="1395" y="99"/>
                </a:cubicBezTo>
                <a:close/>
                <a:moveTo>
                  <a:pt x="1395" y="132"/>
                </a:moveTo>
                <a:cubicBezTo>
                  <a:pt x="1387" y="132"/>
                  <a:pt x="1380" y="138"/>
                  <a:pt x="1380" y="147"/>
                </a:cubicBezTo>
                <a:cubicBezTo>
                  <a:pt x="1380" y="155"/>
                  <a:pt x="1387" y="161"/>
                  <a:pt x="1395" y="161"/>
                </a:cubicBezTo>
                <a:cubicBezTo>
                  <a:pt x="1403" y="161"/>
                  <a:pt x="1410" y="155"/>
                  <a:pt x="1410" y="147"/>
                </a:cubicBezTo>
                <a:cubicBezTo>
                  <a:pt x="1410" y="138"/>
                  <a:pt x="1403" y="132"/>
                  <a:pt x="1395" y="132"/>
                </a:cubicBezTo>
                <a:close/>
                <a:moveTo>
                  <a:pt x="1395" y="165"/>
                </a:moveTo>
                <a:cubicBezTo>
                  <a:pt x="1387" y="165"/>
                  <a:pt x="1380" y="171"/>
                  <a:pt x="1380" y="179"/>
                </a:cubicBezTo>
                <a:cubicBezTo>
                  <a:pt x="1380" y="188"/>
                  <a:pt x="1387" y="194"/>
                  <a:pt x="1395" y="194"/>
                </a:cubicBezTo>
                <a:cubicBezTo>
                  <a:pt x="1403" y="194"/>
                  <a:pt x="1410" y="188"/>
                  <a:pt x="1410" y="179"/>
                </a:cubicBezTo>
                <a:cubicBezTo>
                  <a:pt x="1410" y="171"/>
                  <a:pt x="1403" y="165"/>
                  <a:pt x="1395" y="165"/>
                </a:cubicBezTo>
                <a:close/>
                <a:moveTo>
                  <a:pt x="1395" y="198"/>
                </a:moveTo>
                <a:cubicBezTo>
                  <a:pt x="1387" y="198"/>
                  <a:pt x="1380" y="204"/>
                  <a:pt x="1380" y="212"/>
                </a:cubicBezTo>
                <a:cubicBezTo>
                  <a:pt x="1380" y="221"/>
                  <a:pt x="1387" y="227"/>
                  <a:pt x="1395" y="227"/>
                </a:cubicBezTo>
                <a:cubicBezTo>
                  <a:pt x="1403" y="227"/>
                  <a:pt x="1410" y="221"/>
                  <a:pt x="1410" y="212"/>
                </a:cubicBezTo>
                <a:cubicBezTo>
                  <a:pt x="1410" y="204"/>
                  <a:pt x="1403" y="198"/>
                  <a:pt x="1395" y="198"/>
                </a:cubicBezTo>
                <a:close/>
                <a:moveTo>
                  <a:pt x="1395" y="230"/>
                </a:moveTo>
                <a:cubicBezTo>
                  <a:pt x="1387" y="230"/>
                  <a:pt x="1380" y="237"/>
                  <a:pt x="1380" y="245"/>
                </a:cubicBezTo>
                <a:cubicBezTo>
                  <a:pt x="1380" y="253"/>
                  <a:pt x="1387" y="260"/>
                  <a:pt x="1395" y="260"/>
                </a:cubicBezTo>
                <a:cubicBezTo>
                  <a:pt x="1403" y="260"/>
                  <a:pt x="1410" y="253"/>
                  <a:pt x="1410" y="245"/>
                </a:cubicBezTo>
                <a:cubicBezTo>
                  <a:pt x="1410" y="237"/>
                  <a:pt x="1403" y="230"/>
                  <a:pt x="1395" y="230"/>
                </a:cubicBezTo>
                <a:close/>
                <a:moveTo>
                  <a:pt x="1395" y="263"/>
                </a:moveTo>
                <a:cubicBezTo>
                  <a:pt x="1387" y="263"/>
                  <a:pt x="1380" y="270"/>
                  <a:pt x="1380" y="278"/>
                </a:cubicBezTo>
                <a:cubicBezTo>
                  <a:pt x="1380" y="286"/>
                  <a:pt x="1387" y="293"/>
                  <a:pt x="1395" y="293"/>
                </a:cubicBezTo>
                <a:cubicBezTo>
                  <a:pt x="1403" y="293"/>
                  <a:pt x="1410" y="286"/>
                  <a:pt x="1410" y="278"/>
                </a:cubicBezTo>
                <a:cubicBezTo>
                  <a:pt x="1410" y="270"/>
                  <a:pt x="1403" y="263"/>
                  <a:pt x="1395" y="263"/>
                </a:cubicBezTo>
                <a:close/>
                <a:moveTo>
                  <a:pt x="1395" y="296"/>
                </a:moveTo>
                <a:cubicBezTo>
                  <a:pt x="1387" y="296"/>
                  <a:pt x="1380" y="303"/>
                  <a:pt x="1380" y="311"/>
                </a:cubicBezTo>
                <a:cubicBezTo>
                  <a:pt x="1380" y="319"/>
                  <a:pt x="1387" y="326"/>
                  <a:pt x="1395" y="326"/>
                </a:cubicBezTo>
                <a:cubicBezTo>
                  <a:pt x="1403" y="326"/>
                  <a:pt x="1410" y="319"/>
                  <a:pt x="1410" y="311"/>
                </a:cubicBezTo>
                <a:cubicBezTo>
                  <a:pt x="1410" y="303"/>
                  <a:pt x="1403" y="296"/>
                  <a:pt x="1395" y="296"/>
                </a:cubicBezTo>
                <a:close/>
                <a:moveTo>
                  <a:pt x="1395" y="329"/>
                </a:moveTo>
                <a:cubicBezTo>
                  <a:pt x="1387" y="329"/>
                  <a:pt x="1380" y="336"/>
                  <a:pt x="1380" y="344"/>
                </a:cubicBezTo>
                <a:cubicBezTo>
                  <a:pt x="1380" y="352"/>
                  <a:pt x="1387" y="359"/>
                  <a:pt x="1395" y="359"/>
                </a:cubicBezTo>
                <a:cubicBezTo>
                  <a:pt x="1403" y="359"/>
                  <a:pt x="1410" y="352"/>
                  <a:pt x="1410" y="344"/>
                </a:cubicBezTo>
                <a:cubicBezTo>
                  <a:pt x="1410" y="336"/>
                  <a:pt x="1403" y="329"/>
                  <a:pt x="1395" y="329"/>
                </a:cubicBezTo>
                <a:close/>
                <a:moveTo>
                  <a:pt x="1395" y="362"/>
                </a:moveTo>
                <a:cubicBezTo>
                  <a:pt x="1387" y="362"/>
                  <a:pt x="1380" y="369"/>
                  <a:pt x="1380" y="377"/>
                </a:cubicBezTo>
                <a:cubicBezTo>
                  <a:pt x="1380" y="385"/>
                  <a:pt x="1387" y="392"/>
                  <a:pt x="1395" y="392"/>
                </a:cubicBezTo>
                <a:cubicBezTo>
                  <a:pt x="1403" y="392"/>
                  <a:pt x="1410" y="385"/>
                  <a:pt x="1410" y="377"/>
                </a:cubicBezTo>
                <a:cubicBezTo>
                  <a:pt x="1410" y="369"/>
                  <a:pt x="1403" y="362"/>
                  <a:pt x="1395" y="362"/>
                </a:cubicBezTo>
                <a:close/>
                <a:moveTo>
                  <a:pt x="1395" y="395"/>
                </a:moveTo>
                <a:cubicBezTo>
                  <a:pt x="1387" y="395"/>
                  <a:pt x="1380" y="402"/>
                  <a:pt x="1380" y="410"/>
                </a:cubicBezTo>
                <a:cubicBezTo>
                  <a:pt x="1380" y="418"/>
                  <a:pt x="1387" y="425"/>
                  <a:pt x="1395" y="425"/>
                </a:cubicBezTo>
                <a:cubicBezTo>
                  <a:pt x="1403" y="425"/>
                  <a:pt x="1410" y="418"/>
                  <a:pt x="1410" y="410"/>
                </a:cubicBezTo>
                <a:cubicBezTo>
                  <a:pt x="1410" y="402"/>
                  <a:pt x="1403" y="395"/>
                  <a:pt x="1395" y="395"/>
                </a:cubicBezTo>
                <a:close/>
                <a:moveTo>
                  <a:pt x="1395" y="428"/>
                </a:moveTo>
                <a:cubicBezTo>
                  <a:pt x="1387" y="428"/>
                  <a:pt x="1380" y="435"/>
                  <a:pt x="1380" y="443"/>
                </a:cubicBezTo>
                <a:cubicBezTo>
                  <a:pt x="1380" y="451"/>
                  <a:pt x="1387" y="458"/>
                  <a:pt x="1395" y="458"/>
                </a:cubicBezTo>
                <a:cubicBezTo>
                  <a:pt x="1403" y="458"/>
                  <a:pt x="1410" y="451"/>
                  <a:pt x="1410" y="443"/>
                </a:cubicBezTo>
                <a:cubicBezTo>
                  <a:pt x="1410" y="435"/>
                  <a:pt x="1403" y="428"/>
                  <a:pt x="1395" y="428"/>
                </a:cubicBezTo>
                <a:close/>
                <a:moveTo>
                  <a:pt x="1395" y="461"/>
                </a:moveTo>
                <a:cubicBezTo>
                  <a:pt x="1387" y="461"/>
                  <a:pt x="1380" y="468"/>
                  <a:pt x="1380" y="476"/>
                </a:cubicBezTo>
                <a:cubicBezTo>
                  <a:pt x="1380" y="484"/>
                  <a:pt x="1387" y="491"/>
                  <a:pt x="1395" y="491"/>
                </a:cubicBezTo>
                <a:cubicBezTo>
                  <a:pt x="1403" y="491"/>
                  <a:pt x="1410" y="484"/>
                  <a:pt x="1410" y="476"/>
                </a:cubicBezTo>
                <a:cubicBezTo>
                  <a:pt x="1410" y="468"/>
                  <a:pt x="1403" y="461"/>
                  <a:pt x="1395" y="461"/>
                </a:cubicBezTo>
                <a:close/>
                <a:moveTo>
                  <a:pt x="1395" y="494"/>
                </a:moveTo>
                <a:cubicBezTo>
                  <a:pt x="1387" y="494"/>
                  <a:pt x="1380" y="500"/>
                  <a:pt x="1380" y="509"/>
                </a:cubicBezTo>
                <a:cubicBezTo>
                  <a:pt x="1380" y="517"/>
                  <a:pt x="1387" y="523"/>
                  <a:pt x="1395" y="523"/>
                </a:cubicBezTo>
                <a:cubicBezTo>
                  <a:pt x="1403" y="523"/>
                  <a:pt x="1410" y="517"/>
                  <a:pt x="1410" y="509"/>
                </a:cubicBezTo>
                <a:cubicBezTo>
                  <a:pt x="1410" y="500"/>
                  <a:pt x="1403" y="494"/>
                  <a:pt x="1395" y="494"/>
                </a:cubicBezTo>
                <a:close/>
                <a:moveTo>
                  <a:pt x="1395" y="527"/>
                </a:moveTo>
                <a:cubicBezTo>
                  <a:pt x="1387" y="527"/>
                  <a:pt x="1380" y="533"/>
                  <a:pt x="1380" y="542"/>
                </a:cubicBezTo>
                <a:cubicBezTo>
                  <a:pt x="1380" y="550"/>
                  <a:pt x="1387" y="556"/>
                  <a:pt x="1395" y="556"/>
                </a:cubicBezTo>
                <a:cubicBezTo>
                  <a:pt x="1403" y="556"/>
                  <a:pt x="1410" y="550"/>
                  <a:pt x="1410" y="542"/>
                </a:cubicBezTo>
                <a:cubicBezTo>
                  <a:pt x="1410" y="533"/>
                  <a:pt x="1403" y="527"/>
                  <a:pt x="1395" y="527"/>
                </a:cubicBezTo>
                <a:close/>
                <a:moveTo>
                  <a:pt x="1395" y="560"/>
                </a:moveTo>
                <a:cubicBezTo>
                  <a:pt x="1387" y="560"/>
                  <a:pt x="1380" y="566"/>
                  <a:pt x="1380" y="574"/>
                </a:cubicBezTo>
                <a:cubicBezTo>
                  <a:pt x="1380" y="583"/>
                  <a:pt x="1387" y="589"/>
                  <a:pt x="1395" y="589"/>
                </a:cubicBezTo>
                <a:cubicBezTo>
                  <a:pt x="1403" y="589"/>
                  <a:pt x="1410" y="583"/>
                  <a:pt x="1410" y="574"/>
                </a:cubicBezTo>
                <a:cubicBezTo>
                  <a:pt x="1410" y="566"/>
                  <a:pt x="1403" y="560"/>
                  <a:pt x="1395" y="560"/>
                </a:cubicBezTo>
                <a:close/>
                <a:moveTo>
                  <a:pt x="1395" y="593"/>
                </a:moveTo>
                <a:cubicBezTo>
                  <a:pt x="1387" y="593"/>
                  <a:pt x="1380" y="599"/>
                  <a:pt x="1380" y="607"/>
                </a:cubicBezTo>
                <a:cubicBezTo>
                  <a:pt x="1380" y="616"/>
                  <a:pt x="1387" y="622"/>
                  <a:pt x="1395" y="622"/>
                </a:cubicBezTo>
                <a:cubicBezTo>
                  <a:pt x="1403" y="622"/>
                  <a:pt x="1410" y="616"/>
                  <a:pt x="1410" y="607"/>
                </a:cubicBezTo>
                <a:cubicBezTo>
                  <a:pt x="1410" y="599"/>
                  <a:pt x="1403" y="593"/>
                  <a:pt x="1395" y="593"/>
                </a:cubicBezTo>
                <a:close/>
                <a:moveTo>
                  <a:pt x="1395" y="625"/>
                </a:moveTo>
                <a:cubicBezTo>
                  <a:pt x="1387" y="625"/>
                  <a:pt x="1380" y="632"/>
                  <a:pt x="1380" y="640"/>
                </a:cubicBezTo>
                <a:cubicBezTo>
                  <a:pt x="1380" y="648"/>
                  <a:pt x="1387" y="655"/>
                  <a:pt x="1395" y="655"/>
                </a:cubicBezTo>
                <a:cubicBezTo>
                  <a:pt x="1403" y="655"/>
                  <a:pt x="1410" y="648"/>
                  <a:pt x="1410" y="640"/>
                </a:cubicBezTo>
                <a:cubicBezTo>
                  <a:pt x="1410" y="632"/>
                  <a:pt x="1403" y="625"/>
                  <a:pt x="1395" y="625"/>
                </a:cubicBezTo>
                <a:close/>
                <a:moveTo>
                  <a:pt x="1395" y="658"/>
                </a:moveTo>
                <a:cubicBezTo>
                  <a:pt x="1387" y="658"/>
                  <a:pt x="1380" y="665"/>
                  <a:pt x="1380" y="673"/>
                </a:cubicBezTo>
                <a:cubicBezTo>
                  <a:pt x="1380" y="681"/>
                  <a:pt x="1387" y="688"/>
                  <a:pt x="1395" y="688"/>
                </a:cubicBezTo>
                <a:cubicBezTo>
                  <a:pt x="1403" y="688"/>
                  <a:pt x="1410" y="681"/>
                  <a:pt x="1410" y="673"/>
                </a:cubicBezTo>
                <a:cubicBezTo>
                  <a:pt x="1410" y="665"/>
                  <a:pt x="1403" y="658"/>
                  <a:pt x="1395" y="658"/>
                </a:cubicBezTo>
                <a:close/>
                <a:moveTo>
                  <a:pt x="1395" y="691"/>
                </a:moveTo>
                <a:cubicBezTo>
                  <a:pt x="1387" y="691"/>
                  <a:pt x="1380" y="698"/>
                  <a:pt x="1380" y="706"/>
                </a:cubicBezTo>
                <a:cubicBezTo>
                  <a:pt x="1380" y="714"/>
                  <a:pt x="1387" y="721"/>
                  <a:pt x="1395" y="721"/>
                </a:cubicBezTo>
                <a:cubicBezTo>
                  <a:pt x="1403" y="721"/>
                  <a:pt x="1410" y="714"/>
                  <a:pt x="1410" y="706"/>
                </a:cubicBezTo>
                <a:cubicBezTo>
                  <a:pt x="1410" y="698"/>
                  <a:pt x="1403" y="691"/>
                  <a:pt x="1395" y="691"/>
                </a:cubicBezTo>
                <a:close/>
                <a:moveTo>
                  <a:pt x="1395" y="724"/>
                </a:moveTo>
                <a:cubicBezTo>
                  <a:pt x="1387" y="724"/>
                  <a:pt x="1380" y="731"/>
                  <a:pt x="1380" y="739"/>
                </a:cubicBezTo>
                <a:cubicBezTo>
                  <a:pt x="1380" y="747"/>
                  <a:pt x="1387" y="754"/>
                  <a:pt x="1395" y="754"/>
                </a:cubicBezTo>
                <a:cubicBezTo>
                  <a:pt x="1403" y="754"/>
                  <a:pt x="1410" y="747"/>
                  <a:pt x="1410" y="739"/>
                </a:cubicBezTo>
                <a:cubicBezTo>
                  <a:pt x="1410" y="731"/>
                  <a:pt x="1403" y="724"/>
                  <a:pt x="1395" y="724"/>
                </a:cubicBezTo>
                <a:close/>
                <a:moveTo>
                  <a:pt x="1395" y="757"/>
                </a:moveTo>
                <a:cubicBezTo>
                  <a:pt x="1387" y="757"/>
                  <a:pt x="1380" y="764"/>
                  <a:pt x="1380" y="772"/>
                </a:cubicBezTo>
                <a:cubicBezTo>
                  <a:pt x="1380" y="780"/>
                  <a:pt x="1387" y="787"/>
                  <a:pt x="1395" y="787"/>
                </a:cubicBezTo>
                <a:cubicBezTo>
                  <a:pt x="1403" y="787"/>
                  <a:pt x="1410" y="780"/>
                  <a:pt x="1410" y="772"/>
                </a:cubicBezTo>
                <a:cubicBezTo>
                  <a:pt x="1410" y="764"/>
                  <a:pt x="1403" y="757"/>
                  <a:pt x="1395" y="757"/>
                </a:cubicBezTo>
                <a:close/>
                <a:moveTo>
                  <a:pt x="1395" y="790"/>
                </a:moveTo>
                <a:cubicBezTo>
                  <a:pt x="1387" y="790"/>
                  <a:pt x="1380" y="797"/>
                  <a:pt x="1380" y="805"/>
                </a:cubicBezTo>
                <a:cubicBezTo>
                  <a:pt x="1380" y="813"/>
                  <a:pt x="1387" y="820"/>
                  <a:pt x="1395" y="820"/>
                </a:cubicBezTo>
                <a:cubicBezTo>
                  <a:pt x="1403" y="820"/>
                  <a:pt x="1410" y="813"/>
                  <a:pt x="1410" y="805"/>
                </a:cubicBezTo>
                <a:cubicBezTo>
                  <a:pt x="1410" y="797"/>
                  <a:pt x="1403" y="790"/>
                  <a:pt x="1395" y="790"/>
                </a:cubicBezTo>
                <a:close/>
                <a:moveTo>
                  <a:pt x="1395" y="823"/>
                </a:moveTo>
                <a:cubicBezTo>
                  <a:pt x="1387" y="823"/>
                  <a:pt x="1380" y="830"/>
                  <a:pt x="1380" y="838"/>
                </a:cubicBezTo>
                <a:cubicBezTo>
                  <a:pt x="1380" y="846"/>
                  <a:pt x="1387" y="853"/>
                  <a:pt x="1395" y="853"/>
                </a:cubicBezTo>
                <a:cubicBezTo>
                  <a:pt x="1403" y="853"/>
                  <a:pt x="1410" y="846"/>
                  <a:pt x="1410" y="838"/>
                </a:cubicBezTo>
                <a:cubicBezTo>
                  <a:pt x="1410" y="830"/>
                  <a:pt x="1403" y="823"/>
                  <a:pt x="1395" y="823"/>
                </a:cubicBezTo>
                <a:close/>
                <a:moveTo>
                  <a:pt x="1395" y="856"/>
                </a:moveTo>
                <a:cubicBezTo>
                  <a:pt x="1387" y="856"/>
                  <a:pt x="1380" y="863"/>
                  <a:pt x="1380" y="871"/>
                </a:cubicBezTo>
                <a:cubicBezTo>
                  <a:pt x="1380" y="879"/>
                  <a:pt x="1387" y="886"/>
                  <a:pt x="1395" y="886"/>
                </a:cubicBezTo>
                <a:cubicBezTo>
                  <a:pt x="1403" y="886"/>
                  <a:pt x="1410" y="879"/>
                  <a:pt x="1410" y="871"/>
                </a:cubicBezTo>
                <a:cubicBezTo>
                  <a:pt x="1410" y="863"/>
                  <a:pt x="1403" y="856"/>
                  <a:pt x="1395" y="856"/>
                </a:cubicBezTo>
                <a:close/>
                <a:moveTo>
                  <a:pt x="1395" y="889"/>
                </a:moveTo>
                <a:cubicBezTo>
                  <a:pt x="1387" y="889"/>
                  <a:pt x="1380" y="895"/>
                  <a:pt x="1380" y="904"/>
                </a:cubicBezTo>
                <a:cubicBezTo>
                  <a:pt x="1380" y="912"/>
                  <a:pt x="1387" y="918"/>
                  <a:pt x="1395" y="918"/>
                </a:cubicBezTo>
                <a:cubicBezTo>
                  <a:pt x="1403" y="918"/>
                  <a:pt x="1410" y="912"/>
                  <a:pt x="1410" y="904"/>
                </a:cubicBezTo>
                <a:cubicBezTo>
                  <a:pt x="1410" y="895"/>
                  <a:pt x="1403" y="889"/>
                  <a:pt x="1395" y="889"/>
                </a:cubicBezTo>
                <a:close/>
                <a:moveTo>
                  <a:pt x="1395" y="922"/>
                </a:moveTo>
                <a:cubicBezTo>
                  <a:pt x="1387" y="922"/>
                  <a:pt x="1380" y="928"/>
                  <a:pt x="1380" y="937"/>
                </a:cubicBezTo>
                <a:cubicBezTo>
                  <a:pt x="1380" y="945"/>
                  <a:pt x="1387" y="951"/>
                  <a:pt x="1395" y="951"/>
                </a:cubicBezTo>
                <a:cubicBezTo>
                  <a:pt x="1403" y="951"/>
                  <a:pt x="1410" y="945"/>
                  <a:pt x="1410" y="937"/>
                </a:cubicBezTo>
                <a:cubicBezTo>
                  <a:pt x="1410" y="928"/>
                  <a:pt x="1403" y="922"/>
                  <a:pt x="1395" y="922"/>
                </a:cubicBezTo>
                <a:close/>
                <a:moveTo>
                  <a:pt x="1395" y="955"/>
                </a:moveTo>
                <a:cubicBezTo>
                  <a:pt x="1387" y="955"/>
                  <a:pt x="1380" y="961"/>
                  <a:pt x="1380" y="970"/>
                </a:cubicBezTo>
                <a:cubicBezTo>
                  <a:pt x="1380" y="978"/>
                  <a:pt x="1387" y="984"/>
                  <a:pt x="1395" y="984"/>
                </a:cubicBezTo>
                <a:cubicBezTo>
                  <a:pt x="1403" y="984"/>
                  <a:pt x="1410" y="978"/>
                  <a:pt x="1410" y="970"/>
                </a:cubicBezTo>
                <a:cubicBezTo>
                  <a:pt x="1410" y="961"/>
                  <a:pt x="1403" y="955"/>
                  <a:pt x="1395" y="955"/>
                </a:cubicBezTo>
                <a:close/>
                <a:moveTo>
                  <a:pt x="1395" y="988"/>
                </a:moveTo>
                <a:cubicBezTo>
                  <a:pt x="1387" y="988"/>
                  <a:pt x="1380" y="994"/>
                  <a:pt x="1380" y="1002"/>
                </a:cubicBezTo>
                <a:cubicBezTo>
                  <a:pt x="1380" y="1011"/>
                  <a:pt x="1387" y="1017"/>
                  <a:pt x="1395" y="1017"/>
                </a:cubicBezTo>
                <a:cubicBezTo>
                  <a:pt x="1403" y="1017"/>
                  <a:pt x="1410" y="1011"/>
                  <a:pt x="1410" y="1002"/>
                </a:cubicBezTo>
                <a:cubicBezTo>
                  <a:pt x="1410" y="994"/>
                  <a:pt x="1403" y="988"/>
                  <a:pt x="1395" y="988"/>
                </a:cubicBezTo>
                <a:close/>
                <a:moveTo>
                  <a:pt x="1395" y="1021"/>
                </a:moveTo>
                <a:cubicBezTo>
                  <a:pt x="1387" y="1021"/>
                  <a:pt x="1380" y="1027"/>
                  <a:pt x="1380" y="1035"/>
                </a:cubicBezTo>
                <a:cubicBezTo>
                  <a:pt x="1380" y="1044"/>
                  <a:pt x="1387" y="1050"/>
                  <a:pt x="1395" y="1050"/>
                </a:cubicBezTo>
                <a:cubicBezTo>
                  <a:pt x="1403" y="1050"/>
                  <a:pt x="1410" y="1044"/>
                  <a:pt x="1410" y="1035"/>
                </a:cubicBezTo>
                <a:cubicBezTo>
                  <a:pt x="1410" y="1027"/>
                  <a:pt x="1403" y="1021"/>
                  <a:pt x="1395" y="1021"/>
                </a:cubicBezTo>
                <a:close/>
                <a:moveTo>
                  <a:pt x="1395" y="1053"/>
                </a:moveTo>
                <a:cubicBezTo>
                  <a:pt x="1387" y="1053"/>
                  <a:pt x="1380" y="1060"/>
                  <a:pt x="1380" y="1068"/>
                </a:cubicBezTo>
                <a:cubicBezTo>
                  <a:pt x="1380" y="1076"/>
                  <a:pt x="1387" y="1083"/>
                  <a:pt x="1395" y="1083"/>
                </a:cubicBezTo>
                <a:cubicBezTo>
                  <a:pt x="1403" y="1083"/>
                  <a:pt x="1410" y="1076"/>
                  <a:pt x="1410" y="1068"/>
                </a:cubicBezTo>
                <a:cubicBezTo>
                  <a:pt x="1410" y="1060"/>
                  <a:pt x="1403" y="1053"/>
                  <a:pt x="1395" y="1053"/>
                </a:cubicBezTo>
                <a:close/>
                <a:moveTo>
                  <a:pt x="1395" y="1086"/>
                </a:moveTo>
                <a:cubicBezTo>
                  <a:pt x="1387" y="1086"/>
                  <a:pt x="1380" y="1093"/>
                  <a:pt x="1380" y="1101"/>
                </a:cubicBezTo>
                <a:cubicBezTo>
                  <a:pt x="1380" y="1109"/>
                  <a:pt x="1387" y="1116"/>
                  <a:pt x="1395" y="1116"/>
                </a:cubicBezTo>
                <a:cubicBezTo>
                  <a:pt x="1403" y="1116"/>
                  <a:pt x="1410" y="1109"/>
                  <a:pt x="1410" y="1101"/>
                </a:cubicBezTo>
                <a:cubicBezTo>
                  <a:pt x="1410" y="1093"/>
                  <a:pt x="1403" y="1086"/>
                  <a:pt x="1395" y="1086"/>
                </a:cubicBezTo>
                <a:close/>
                <a:moveTo>
                  <a:pt x="1395" y="1119"/>
                </a:moveTo>
                <a:cubicBezTo>
                  <a:pt x="1387" y="1119"/>
                  <a:pt x="1380" y="1126"/>
                  <a:pt x="1380" y="1134"/>
                </a:cubicBezTo>
                <a:cubicBezTo>
                  <a:pt x="1380" y="1142"/>
                  <a:pt x="1387" y="1149"/>
                  <a:pt x="1395" y="1149"/>
                </a:cubicBezTo>
                <a:cubicBezTo>
                  <a:pt x="1403" y="1149"/>
                  <a:pt x="1410" y="1142"/>
                  <a:pt x="1410" y="1134"/>
                </a:cubicBezTo>
                <a:cubicBezTo>
                  <a:pt x="1410" y="1126"/>
                  <a:pt x="1403" y="1119"/>
                  <a:pt x="1395" y="1119"/>
                </a:cubicBezTo>
                <a:close/>
                <a:moveTo>
                  <a:pt x="1395" y="1152"/>
                </a:moveTo>
                <a:cubicBezTo>
                  <a:pt x="1387" y="1152"/>
                  <a:pt x="1380" y="1159"/>
                  <a:pt x="1380" y="1167"/>
                </a:cubicBezTo>
                <a:cubicBezTo>
                  <a:pt x="1380" y="1175"/>
                  <a:pt x="1387" y="1182"/>
                  <a:pt x="1395" y="1182"/>
                </a:cubicBezTo>
                <a:cubicBezTo>
                  <a:pt x="1403" y="1182"/>
                  <a:pt x="1410" y="1175"/>
                  <a:pt x="1410" y="1167"/>
                </a:cubicBezTo>
                <a:cubicBezTo>
                  <a:pt x="1410" y="1159"/>
                  <a:pt x="1403" y="1152"/>
                  <a:pt x="1395" y="1152"/>
                </a:cubicBezTo>
                <a:close/>
                <a:moveTo>
                  <a:pt x="1395" y="1185"/>
                </a:moveTo>
                <a:cubicBezTo>
                  <a:pt x="1387" y="1185"/>
                  <a:pt x="1380" y="1192"/>
                  <a:pt x="1380" y="1200"/>
                </a:cubicBezTo>
                <a:cubicBezTo>
                  <a:pt x="1380" y="1208"/>
                  <a:pt x="1387" y="1215"/>
                  <a:pt x="1395" y="1215"/>
                </a:cubicBezTo>
                <a:cubicBezTo>
                  <a:pt x="1403" y="1215"/>
                  <a:pt x="1410" y="1208"/>
                  <a:pt x="1410" y="1200"/>
                </a:cubicBezTo>
                <a:cubicBezTo>
                  <a:pt x="1410" y="1192"/>
                  <a:pt x="1403" y="1185"/>
                  <a:pt x="1395" y="1185"/>
                </a:cubicBezTo>
                <a:close/>
                <a:moveTo>
                  <a:pt x="1395" y="1218"/>
                </a:moveTo>
                <a:cubicBezTo>
                  <a:pt x="1387" y="1218"/>
                  <a:pt x="1380" y="1225"/>
                  <a:pt x="1380" y="1233"/>
                </a:cubicBezTo>
                <a:cubicBezTo>
                  <a:pt x="1380" y="1241"/>
                  <a:pt x="1387" y="1248"/>
                  <a:pt x="1395" y="1248"/>
                </a:cubicBezTo>
                <a:cubicBezTo>
                  <a:pt x="1403" y="1248"/>
                  <a:pt x="1410" y="1241"/>
                  <a:pt x="1410" y="1233"/>
                </a:cubicBezTo>
                <a:cubicBezTo>
                  <a:pt x="1410" y="1225"/>
                  <a:pt x="1403" y="1218"/>
                  <a:pt x="1395" y="1218"/>
                </a:cubicBezTo>
                <a:close/>
                <a:moveTo>
                  <a:pt x="1395" y="1251"/>
                </a:moveTo>
                <a:cubicBezTo>
                  <a:pt x="1387" y="1251"/>
                  <a:pt x="1380" y="1258"/>
                  <a:pt x="1380" y="1266"/>
                </a:cubicBezTo>
                <a:cubicBezTo>
                  <a:pt x="1380" y="1274"/>
                  <a:pt x="1387" y="1281"/>
                  <a:pt x="1395" y="1281"/>
                </a:cubicBezTo>
                <a:cubicBezTo>
                  <a:pt x="1403" y="1281"/>
                  <a:pt x="1410" y="1274"/>
                  <a:pt x="1410" y="1266"/>
                </a:cubicBezTo>
                <a:cubicBezTo>
                  <a:pt x="1410" y="1258"/>
                  <a:pt x="1403" y="1251"/>
                  <a:pt x="1395" y="1251"/>
                </a:cubicBezTo>
                <a:close/>
                <a:moveTo>
                  <a:pt x="1395" y="1284"/>
                </a:moveTo>
                <a:cubicBezTo>
                  <a:pt x="1387" y="1284"/>
                  <a:pt x="1380" y="1291"/>
                  <a:pt x="1380" y="1299"/>
                </a:cubicBezTo>
                <a:cubicBezTo>
                  <a:pt x="1380" y="1307"/>
                  <a:pt x="1387" y="1314"/>
                  <a:pt x="1395" y="1314"/>
                </a:cubicBezTo>
                <a:cubicBezTo>
                  <a:pt x="1403" y="1314"/>
                  <a:pt x="1410" y="1307"/>
                  <a:pt x="1410" y="1299"/>
                </a:cubicBezTo>
                <a:cubicBezTo>
                  <a:pt x="1410" y="1291"/>
                  <a:pt x="1403" y="1284"/>
                  <a:pt x="1395" y="1284"/>
                </a:cubicBezTo>
                <a:close/>
                <a:moveTo>
                  <a:pt x="1395" y="1317"/>
                </a:moveTo>
                <a:cubicBezTo>
                  <a:pt x="1387" y="1317"/>
                  <a:pt x="1380" y="1323"/>
                  <a:pt x="1380" y="1332"/>
                </a:cubicBezTo>
                <a:cubicBezTo>
                  <a:pt x="1380" y="1340"/>
                  <a:pt x="1387" y="1346"/>
                  <a:pt x="1395" y="1346"/>
                </a:cubicBezTo>
                <a:cubicBezTo>
                  <a:pt x="1403" y="1346"/>
                  <a:pt x="1410" y="1340"/>
                  <a:pt x="1410" y="1332"/>
                </a:cubicBezTo>
                <a:cubicBezTo>
                  <a:pt x="1410" y="1323"/>
                  <a:pt x="1403" y="1317"/>
                  <a:pt x="1395" y="1317"/>
                </a:cubicBezTo>
                <a:close/>
                <a:moveTo>
                  <a:pt x="1395" y="1350"/>
                </a:moveTo>
                <a:cubicBezTo>
                  <a:pt x="1387" y="1350"/>
                  <a:pt x="1380" y="1356"/>
                  <a:pt x="1380" y="1365"/>
                </a:cubicBezTo>
                <a:cubicBezTo>
                  <a:pt x="1380" y="1373"/>
                  <a:pt x="1387" y="1379"/>
                  <a:pt x="1395" y="1379"/>
                </a:cubicBezTo>
                <a:cubicBezTo>
                  <a:pt x="1403" y="1379"/>
                  <a:pt x="1410" y="1373"/>
                  <a:pt x="1410" y="1365"/>
                </a:cubicBezTo>
                <a:cubicBezTo>
                  <a:pt x="1410" y="1356"/>
                  <a:pt x="1403" y="1350"/>
                  <a:pt x="1395" y="1350"/>
                </a:cubicBezTo>
                <a:close/>
                <a:moveTo>
                  <a:pt x="1395" y="1383"/>
                </a:moveTo>
                <a:cubicBezTo>
                  <a:pt x="1387" y="1383"/>
                  <a:pt x="1380" y="1389"/>
                  <a:pt x="1380" y="1397"/>
                </a:cubicBezTo>
                <a:cubicBezTo>
                  <a:pt x="1380" y="1406"/>
                  <a:pt x="1387" y="1412"/>
                  <a:pt x="1395" y="1412"/>
                </a:cubicBezTo>
                <a:cubicBezTo>
                  <a:pt x="1403" y="1412"/>
                  <a:pt x="1410" y="1406"/>
                  <a:pt x="1410" y="1397"/>
                </a:cubicBezTo>
                <a:cubicBezTo>
                  <a:pt x="1410" y="1389"/>
                  <a:pt x="1403" y="1383"/>
                  <a:pt x="1395" y="1383"/>
                </a:cubicBezTo>
                <a:close/>
                <a:moveTo>
                  <a:pt x="1395" y="1416"/>
                </a:moveTo>
                <a:cubicBezTo>
                  <a:pt x="1387" y="1416"/>
                  <a:pt x="1380" y="1422"/>
                  <a:pt x="1380" y="1430"/>
                </a:cubicBezTo>
                <a:cubicBezTo>
                  <a:pt x="1380" y="1439"/>
                  <a:pt x="1387" y="1445"/>
                  <a:pt x="1395" y="1445"/>
                </a:cubicBezTo>
                <a:cubicBezTo>
                  <a:pt x="1403" y="1445"/>
                  <a:pt x="1410" y="1439"/>
                  <a:pt x="1410" y="1430"/>
                </a:cubicBezTo>
                <a:cubicBezTo>
                  <a:pt x="1410" y="1422"/>
                  <a:pt x="1403" y="1416"/>
                  <a:pt x="1395" y="1416"/>
                </a:cubicBezTo>
                <a:close/>
                <a:moveTo>
                  <a:pt x="1428" y="0"/>
                </a:moveTo>
                <a:cubicBezTo>
                  <a:pt x="1420" y="0"/>
                  <a:pt x="1413" y="7"/>
                  <a:pt x="1413" y="15"/>
                </a:cubicBezTo>
                <a:cubicBezTo>
                  <a:pt x="1413" y="23"/>
                  <a:pt x="1420" y="30"/>
                  <a:pt x="1428" y="30"/>
                </a:cubicBezTo>
                <a:cubicBezTo>
                  <a:pt x="1436" y="30"/>
                  <a:pt x="1443" y="23"/>
                  <a:pt x="1443" y="15"/>
                </a:cubicBezTo>
                <a:cubicBezTo>
                  <a:pt x="1443" y="7"/>
                  <a:pt x="1436" y="0"/>
                  <a:pt x="1428" y="0"/>
                </a:cubicBezTo>
                <a:close/>
                <a:moveTo>
                  <a:pt x="1428" y="33"/>
                </a:moveTo>
                <a:cubicBezTo>
                  <a:pt x="1420" y="33"/>
                  <a:pt x="1413" y="40"/>
                  <a:pt x="1413" y="48"/>
                </a:cubicBezTo>
                <a:cubicBezTo>
                  <a:pt x="1413" y="56"/>
                  <a:pt x="1420" y="63"/>
                  <a:pt x="1428" y="63"/>
                </a:cubicBezTo>
                <a:cubicBezTo>
                  <a:pt x="1436" y="63"/>
                  <a:pt x="1443" y="56"/>
                  <a:pt x="1443" y="48"/>
                </a:cubicBezTo>
                <a:cubicBezTo>
                  <a:pt x="1443" y="40"/>
                  <a:pt x="1436" y="33"/>
                  <a:pt x="1428" y="33"/>
                </a:cubicBezTo>
                <a:close/>
                <a:moveTo>
                  <a:pt x="1428" y="66"/>
                </a:moveTo>
                <a:cubicBezTo>
                  <a:pt x="1420" y="66"/>
                  <a:pt x="1413" y="72"/>
                  <a:pt x="1413" y="81"/>
                </a:cubicBezTo>
                <a:cubicBezTo>
                  <a:pt x="1413" y="89"/>
                  <a:pt x="1420" y="95"/>
                  <a:pt x="1428" y="95"/>
                </a:cubicBezTo>
                <a:cubicBezTo>
                  <a:pt x="1436" y="95"/>
                  <a:pt x="1443" y="89"/>
                  <a:pt x="1443" y="81"/>
                </a:cubicBezTo>
                <a:cubicBezTo>
                  <a:pt x="1443" y="72"/>
                  <a:pt x="1436" y="66"/>
                  <a:pt x="1428" y="66"/>
                </a:cubicBezTo>
                <a:close/>
                <a:moveTo>
                  <a:pt x="1428" y="99"/>
                </a:moveTo>
                <a:cubicBezTo>
                  <a:pt x="1420" y="99"/>
                  <a:pt x="1413" y="105"/>
                  <a:pt x="1413" y="114"/>
                </a:cubicBezTo>
                <a:cubicBezTo>
                  <a:pt x="1413" y="122"/>
                  <a:pt x="1420" y="128"/>
                  <a:pt x="1428" y="128"/>
                </a:cubicBezTo>
                <a:cubicBezTo>
                  <a:pt x="1436" y="128"/>
                  <a:pt x="1443" y="122"/>
                  <a:pt x="1443" y="114"/>
                </a:cubicBezTo>
                <a:cubicBezTo>
                  <a:pt x="1443" y="105"/>
                  <a:pt x="1436" y="99"/>
                  <a:pt x="1428" y="99"/>
                </a:cubicBezTo>
                <a:close/>
                <a:moveTo>
                  <a:pt x="1428" y="132"/>
                </a:moveTo>
                <a:cubicBezTo>
                  <a:pt x="1420" y="132"/>
                  <a:pt x="1413" y="138"/>
                  <a:pt x="1413" y="147"/>
                </a:cubicBezTo>
                <a:cubicBezTo>
                  <a:pt x="1413" y="155"/>
                  <a:pt x="1420" y="161"/>
                  <a:pt x="1428" y="161"/>
                </a:cubicBezTo>
                <a:cubicBezTo>
                  <a:pt x="1436" y="161"/>
                  <a:pt x="1443" y="155"/>
                  <a:pt x="1443" y="147"/>
                </a:cubicBezTo>
                <a:cubicBezTo>
                  <a:pt x="1443" y="138"/>
                  <a:pt x="1436" y="132"/>
                  <a:pt x="1428" y="132"/>
                </a:cubicBezTo>
                <a:close/>
                <a:moveTo>
                  <a:pt x="1428" y="165"/>
                </a:moveTo>
                <a:cubicBezTo>
                  <a:pt x="1420" y="165"/>
                  <a:pt x="1413" y="171"/>
                  <a:pt x="1413" y="179"/>
                </a:cubicBezTo>
                <a:cubicBezTo>
                  <a:pt x="1413" y="188"/>
                  <a:pt x="1420" y="194"/>
                  <a:pt x="1428" y="194"/>
                </a:cubicBezTo>
                <a:cubicBezTo>
                  <a:pt x="1436" y="194"/>
                  <a:pt x="1443" y="188"/>
                  <a:pt x="1443" y="179"/>
                </a:cubicBezTo>
                <a:cubicBezTo>
                  <a:pt x="1443" y="171"/>
                  <a:pt x="1436" y="165"/>
                  <a:pt x="1428" y="165"/>
                </a:cubicBezTo>
                <a:close/>
                <a:moveTo>
                  <a:pt x="1428" y="198"/>
                </a:moveTo>
                <a:cubicBezTo>
                  <a:pt x="1420" y="198"/>
                  <a:pt x="1413" y="204"/>
                  <a:pt x="1413" y="212"/>
                </a:cubicBezTo>
                <a:cubicBezTo>
                  <a:pt x="1413" y="221"/>
                  <a:pt x="1420" y="227"/>
                  <a:pt x="1428" y="227"/>
                </a:cubicBezTo>
                <a:cubicBezTo>
                  <a:pt x="1436" y="227"/>
                  <a:pt x="1443" y="221"/>
                  <a:pt x="1443" y="212"/>
                </a:cubicBezTo>
                <a:cubicBezTo>
                  <a:pt x="1443" y="204"/>
                  <a:pt x="1436" y="198"/>
                  <a:pt x="1428" y="198"/>
                </a:cubicBezTo>
                <a:close/>
                <a:moveTo>
                  <a:pt x="1428" y="230"/>
                </a:moveTo>
                <a:cubicBezTo>
                  <a:pt x="1420" y="230"/>
                  <a:pt x="1413" y="237"/>
                  <a:pt x="1413" y="245"/>
                </a:cubicBezTo>
                <a:cubicBezTo>
                  <a:pt x="1413" y="253"/>
                  <a:pt x="1420" y="260"/>
                  <a:pt x="1428" y="260"/>
                </a:cubicBezTo>
                <a:cubicBezTo>
                  <a:pt x="1436" y="260"/>
                  <a:pt x="1443" y="253"/>
                  <a:pt x="1443" y="245"/>
                </a:cubicBezTo>
                <a:cubicBezTo>
                  <a:pt x="1443" y="237"/>
                  <a:pt x="1436" y="230"/>
                  <a:pt x="1428" y="230"/>
                </a:cubicBezTo>
                <a:close/>
                <a:moveTo>
                  <a:pt x="1428" y="263"/>
                </a:moveTo>
                <a:cubicBezTo>
                  <a:pt x="1420" y="263"/>
                  <a:pt x="1413" y="270"/>
                  <a:pt x="1413" y="278"/>
                </a:cubicBezTo>
                <a:cubicBezTo>
                  <a:pt x="1413" y="286"/>
                  <a:pt x="1420" y="293"/>
                  <a:pt x="1428" y="293"/>
                </a:cubicBezTo>
                <a:cubicBezTo>
                  <a:pt x="1436" y="293"/>
                  <a:pt x="1443" y="286"/>
                  <a:pt x="1443" y="278"/>
                </a:cubicBezTo>
                <a:cubicBezTo>
                  <a:pt x="1443" y="270"/>
                  <a:pt x="1436" y="263"/>
                  <a:pt x="1428" y="263"/>
                </a:cubicBezTo>
                <a:close/>
                <a:moveTo>
                  <a:pt x="1428" y="296"/>
                </a:moveTo>
                <a:cubicBezTo>
                  <a:pt x="1420" y="296"/>
                  <a:pt x="1413" y="303"/>
                  <a:pt x="1413" y="311"/>
                </a:cubicBezTo>
                <a:cubicBezTo>
                  <a:pt x="1413" y="319"/>
                  <a:pt x="1420" y="326"/>
                  <a:pt x="1428" y="326"/>
                </a:cubicBezTo>
                <a:cubicBezTo>
                  <a:pt x="1436" y="326"/>
                  <a:pt x="1443" y="319"/>
                  <a:pt x="1443" y="311"/>
                </a:cubicBezTo>
                <a:cubicBezTo>
                  <a:pt x="1443" y="303"/>
                  <a:pt x="1436" y="296"/>
                  <a:pt x="1428" y="296"/>
                </a:cubicBezTo>
                <a:close/>
                <a:moveTo>
                  <a:pt x="1428" y="329"/>
                </a:moveTo>
                <a:cubicBezTo>
                  <a:pt x="1420" y="329"/>
                  <a:pt x="1413" y="336"/>
                  <a:pt x="1413" y="344"/>
                </a:cubicBezTo>
                <a:cubicBezTo>
                  <a:pt x="1413" y="352"/>
                  <a:pt x="1420" y="359"/>
                  <a:pt x="1428" y="359"/>
                </a:cubicBezTo>
                <a:cubicBezTo>
                  <a:pt x="1436" y="359"/>
                  <a:pt x="1443" y="352"/>
                  <a:pt x="1443" y="344"/>
                </a:cubicBezTo>
                <a:cubicBezTo>
                  <a:pt x="1443" y="336"/>
                  <a:pt x="1436" y="329"/>
                  <a:pt x="1428" y="329"/>
                </a:cubicBezTo>
                <a:close/>
                <a:moveTo>
                  <a:pt x="1428" y="362"/>
                </a:moveTo>
                <a:cubicBezTo>
                  <a:pt x="1420" y="362"/>
                  <a:pt x="1413" y="369"/>
                  <a:pt x="1413" y="377"/>
                </a:cubicBezTo>
                <a:cubicBezTo>
                  <a:pt x="1413" y="385"/>
                  <a:pt x="1420" y="392"/>
                  <a:pt x="1428" y="392"/>
                </a:cubicBezTo>
                <a:cubicBezTo>
                  <a:pt x="1436" y="392"/>
                  <a:pt x="1443" y="385"/>
                  <a:pt x="1443" y="377"/>
                </a:cubicBezTo>
                <a:cubicBezTo>
                  <a:pt x="1443" y="369"/>
                  <a:pt x="1436" y="362"/>
                  <a:pt x="1428" y="362"/>
                </a:cubicBezTo>
                <a:close/>
                <a:moveTo>
                  <a:pt x="1428" y="395"/>
                </a:moveTo>
                <a:cubicBezTo>
                  <a:pt x="1420" y="395"/>
                  <a:pt x="1413" y="402"/>
                  <a:pt x="1413" y="410"/>
                </a:cubicBezTo>
                <a:cubicBezTo>
                  <a:pt x="1413" y="418"/>
                  <a:pt x="1420" y="425"/>
                  <a:pt x="1428" y="425"/>
                </a:cubicBezTo>
                <a:cubicBezTo>
                  <a:pt x="1436" y="425"/>
                  <a:pt x="1443" y="418"/>
                  <a:pt x="1443" y="410"/>
                </a:cubicBezTo>
                <a:cubicBezTo>
                  <a:pt x="1443" y="402"/>
                  <a:pt x="1436" y="395"/>
                  <a:pt x="1428" y="395"/>
                </a:cubicBezTo>
                <a:close/>
                <a:moveTo>
                  <a:pt x="1428" y="428"/>
                </a:moveTo>
                <a:cubicBezTo>
                  <a:pt x="1420" y="428"/>
                  <a:pt x="1413" y="435"/>
                  <a:pt x="1413" y="443"/>
                </a:cubicBezTo>
                <a:cubicBezTo>
                  <a:pt x="1413" y="451"/>
                  <a:pt x="1420" y="458"/>
                  <a:pt x="1428" y="458"/>
                </a:cubicBezTo>
                <a:cubicBezTo>
                  <a:pt x="1436" y="458"/>
                  <a:pt x="1443" y="451"/>
                  <a:pt x="1443" y="443"/>
                </a:cubicBezTo>
                <a:cubicBezTo>
                  <a:pt x="1443" y="435"/>
                  <a:pt x="1436" y="428"/>
                  <a:pt x="1428" y="428"/>
                </a:cubicBezTo>
                <a:close/>
                <a:moveTo>
                  <a:pt x="1428" y="461"/>
                </a:moveTo>
                <a:cubicBezTo>
                  <a:pt x="1420" y="461"/>
                  <a:pt x="1413" y="468"/>
                  <a:pt x="1413" y="476"/>
                </a:cubicBezTo>
                <a:cubicBezTo>
                  <a:pt x="1413" y="484"/>
                  <a:pt x="1420" y="491"/>
                  <a:pt x="1428" y="491"/>
                </a:cubicBezTo>
                <a:cubicBezTo>
                  <a:pt x="1436" y="491"/>
                  <a:pt x="1443" y="484"/>
                  <a:pt x="1443" y="476"/>
                </a:cubicBezTo>
                <a:cubicBezTo>
                  <a:pt x="1443" y="468"/>
                  <a:pt x="1436" y="461"/>
                  <a:pt x="1428" y="461"/>
                </a:cubicBezTo>
                <a:close/>
                <a:moveTo>
                  <a:pt x="1428" y="494"/>
                </a:moveTo>
                <a:cubicBezTo>
                  <a:pt x="1420" y="494"/>
                  <a:pt x="1413" y="500"/>
                  <a:pt x="1413" y="509"/>
                </a:cubicBezTo>
                <a:cubicBezTo>
                  <a:pt x="1413" y="517"/>
                  <a:pt x="1420" y="523"/>
                  <a:pt x="1428" y="523"/>
                </a:cubicBezTo>
                <a:cubicBezTo>
                  <a:pt x="1436" y="523"/>
                  <a:pt x="1443" y="517"/>
                  <a:pt x="1443" y="509"/>
                </a:cubicBezTo>
                <a:cubicBezTo>
                  <a:pt x="1443" y="500"/>
                  <a:pt x="1436" y="494"/>
                  <a:pt x="1428" y="494"/>
                </a:cubicBezTo>
                <a:close/>
                <a:moveTo>
                  <a:pt x="1428" y="527"/>
                </a:moveTo>
                <a:cubicBezTo>
                  <a:pt x="1420" y="527"/>
                  <a:pt x="1413" y="533"/>
                  <a:pt x="1413" y="542"/>
                </a:cubicBezTo>
                <a:cubicBezTo>
                  <a:pt x="1413" y="550"/>
                  <a:pt x="1420" y="556"/>
                  <a:pt x="1428" y="556"/>
                </a:cubicBezTo>
                <a:cubicBezTo>
                  <a:pt x="1436" y="556"/>
                  <a:pt x="1443" y="550"/>
                  <a:pt x="1443" y="542"/>
                </a:cubicBezTo>
                <a:cubicBezTo>
                  <a:pt x="1443" y="533"/>
                  <a:pt x="1436" y="527"/>
                  <a:pt x="1428" y="527"/>
                </a:cubicBezTo>
                <a:close/>
                <a:moveTo>
                  <a:pt x="1428" y="560"/>
                </a:moveTo>
                <a:cubicBezTo>
                  <a:pt x="1420" y="560"/>
                  <a:pt x="1413" y="566"/>
                  <a:pt x="1413" y="574"/>
                </a:cubicBezTo>
                <a:cubicBezTo>
                  <a:pt x="1413" y="583"/>
                  <a:pt x="1420" y="589"/>
                  <a:pt x="1428" y="589"/>
                </a:cubicBezTo>
                <a:cubicBezTo>
                  <a:pt x="1436" y="589"/>
                  <a:pt x="1443" y="583"/>
                  <a:pt x="1443" y="574"/>
                </a:cubicBezTo>
                <a:cubicBezTo>
                  <a:pt x="1443" y="566"/>
                  <a:pt x="1436" y="560"/>
                  <a:pt x="1428" y="560"/>
                </a:cubicBezTo>
                <a:close/>
                <a:moveTo>
                  <a:pt x="1428" y="593"/>
                </a:moveTo>
                <a:cubicBezTo>
                  <a:pt x="1420" y="593"/>
                  <a:pt x="1413" y="599"/>
                  <a:pt x="1413" y="607"/>
                </a:cubicBezTo>
                <a:cubicBezTo>
                  <a:pt x="1413" y="616"/>
                  <a:pt x="1420" y="622"/>
                  <a:pt x="1428" y="622"/>
                </a:cubicBezTo>
                <a:cubicBezTo>
                  <a:pt x="1436" y="622"/>
                  <a:pt x="1443" y="616"/>
                  <a:pt x="1443" y="607"/>
                </a:cubicBezTo>
                <a:cubicBezTo>
                  <a:pt x="1443" y="599"/>
                  <a:pt x="1436" y="593"/>
                  <a:pt x="1428" y="593"/>
                </a:cubicBezTo>
                <a:close/>
                <a:moveTo>
                  <a:pt x="1428" y="625"/>
                </a:moveTo>
                <a:cubicBezTo>
                  <a:pt x="1420" y="625"/>
                  <a:pt x="1413" y="632"/>
                  <a:pt x="1413" y="640"/>
                </a:cubicBezTo>
                <a:cubicBezTo>
                  <a:pt x="1413" y="648"/>
                  <a:pt x="1420" y="655"/>
                  <a:pt x="1428" y="655"/>
                </a:cubicBezTo>
                <a:cubicBezTo>
                  <a:pt x="1436" y="655"/>
                  <a:pt x="1443" y="648"/>
                  <a:pt x="1443" y="640"/>
                </a:cubicBezTo>
                <a:cubicBezTo>
                  <a:pt x="1443" y="632"/>
                  <a:pt x="1436" y="625"/>
                  <a:pt x="1428" y="625"/>
                </a:cubicBezTo>
                <a:close/>
                <a:moveTo>
                  <a:pt x="1428" y="658"/>
                </a:moveTo>
                <a:cubicBezTo>
                  <a:pt x="1420" y="658"/>
                  <a:pt x="1413" y="665"/>
                  <a:pt x="1413" y="673"/>
                </a:cubicBezTo>
                <a:cubicBezTo>
                  <a:pt x="1413" y="681"/>
                  <a:pt x="1420" y="688"/>
                  <a:pt x="1428" y="688"/>
                </a:cubicBezTo>
                <a:cubicBezTo>
                  <a:pt x="1436" y="688"/>
                  <a:pt x="1443" y="681"/>
                  <a:pt x="1443" y="673"/>
                </a:cubicBezTo>
                <a:cubicBezTo>
                  <a:pt x="1443" y="665"/>
                  <a:pt x="1436" y="658"/>
                  <a:pt x="1428" y="658"/>
                </a:cubicBezTo>
                <a:close/>
                <a:moveTo>
                  <a:pt x="1428" y="691"/>
                </a:moveTo>
                <a:cubicBezTo>
                  <a:pt x="1420" y="691"/>
                  <a:pt x="1413" y="698"/>
                  <a:pt x="1413" y="706"/>
                </a:cubicBezTo>
                <a:cubicBezTo>
                  <a:pt x="1413" y="714"/>
                  <a:pt x="1420" y="721"/>
                  <a:pt x="1428" y="721"/>
                </a:cubicBezTo>
                <a:cubicBezTo>
                  <a:pt x="1436" y="721"/>
                  <a:pt x="1443" y="714"/>
                  <a:pt x="1443" y="706"/>
                </a:cubicBezTo>
                <a:cubicBezTo>
                  <a:pt x="1443" y="698"/>
                  <a:pt x="1436" y="691"/>
                  <a:pt x="1428" y="691"/>
                </a:cubicBezTo>
                <a:close/>
                <a:moveTo>
                  <a:pt x="1428" y="724"/>
                </a:moveTo>
                <a:cubicBezTo>
                  <a:pt x="1420" y="724"/>
                  <a:pt x="1413" y="731"/>
                  <a:pt x="1413" y="739"/>
                </a:cubicBezTo>
                <a:cubicBezTo>
                  <a:pt x="1413" y="747"/>
                  <a:pt x="1420" y="754"/>
                  <a:pt x="1428" y="754"/>
                </a:cubicBezTo>
                <a:cubicBezTo>
                  <a:pt x="1436" y="754"/>
                  <a:pt x="1443" y="747"/>
                  <a:pt x="1443" y="739"/>
                </a:cubicBezTo>
                <a:cubicBezTo>
                  <a:pt x="1443" y="731"/>
                  <a:pt x="1436" y="724"/>
                  <a:pt x="1428" y="724"/>
                </a:cubicBezTo>
                <a:close/>
                <a:moveTo>
                  <a:pt x="1428" y="757"/>
                </a:moveTo>
                <a:cubicBezTo>
                  <a:pt x="1420" y="757"/>
                  <a:pt x="1413" y="764"/>
                  <a:pt x="1413" y="772"/>
                </a:cubicBezTo>
                <a:cubicBezTo>
                  <a:pt x="1413" y="780"/>
                  <a:pt x="1420" y="787"/>
                  <a:pt x="1428" y="787"/>
                </a:cubicBezTo>
                <a:cubicBezTo>
                  <a:pt x="1436" y="787"/>
                  <a:pt x="1443" y="780"/>
                  <a:pt x="1443" y="772"/>
                </a:cubicBezTo>
                <a:cubicBezTo>
                  <a:pt x="1443" y="764"/>
                  <a:pt x="1436" y="757"/>
                  <a:pt x="1428" y="757"/>
                </a:cubicBezTo>
                <a:close/>
                <a:moveTo>
                  <a:pt x="1428" y="790"/>
                </a:moveTo>
                <a:cubicBezTo>
                  <a:pt x="1420" y="790"/>
                  <a:pt x="1413" y="797"/>
                  <a:pt x="1413" y="805"/>
                </a:cubicBezTo>
                <a:cubicBezTo>
                  <a:pt x="1413" y="813"/>
                  <a:pt x="1420" y="820"/>
                  <a:pt x="1428" y="820"/>
                </a:cubicBezTo>
                <a:cubicBezTo>
                  <a:pt x="1436" y="820"/>
                  <a:pt x="1443" y="813"/>
                  <a:pt x="1443" y="805"/>
                </a:cubicBezTo>
                <a:cubicBezTo>
                  <a:pt x="1443" y="797"/>
                  <a:pt x="1436" y="790"/>
                  <a:pt x="1428" y="790"/>
                </a:cubicBezTo>
                <a:close/>
                <a:moveTo>
                  <a:pt x="1428" y="823"/>
                </a:moveTo>
                <a:cubicBezTo>
                  <a:pt x="1420" y="823"/>
                  <a:pt x="1413" y="830"/>
                  <a:pt x="1413" y="838"/>
                </a:cubicBezTo>
                <a:cubicBezTo>
                  <a:pt x="1413" y="846"/>
                  <a:pt x="1420" y="853"/>
                  <a:pt x="1428" y="853"/>
                </a:cubicBezTo>
                <a:cubicBezTo>
                  <a:pt x="1436" y="853"/>
                  <a:pt x="1443" y="846"/>
                  <a:pt x="1443" y="838"/>
                </a:cubicBezTo>
                <a:cubicBezTo>
                  <a:pt x="1443" y="830"/>
                  <a:pt x="1436" y="823"/>
                  <a:pt x="1428" y="823"/>
                </a:cubicBezTo>
                <a:close/>
                <a:moveTo>
                  <a:pt x="1428" y="856"/>
                </a:moveTo>
                <a:cubicBezTo>
                  <a:pt x="1420" y="856"/>
                  <a:pt x="1413" y="863"/>
                  <a:pt x="1413" y="871"/>
                </a:cubicBezTo>
                <a:cubicBezTo>
                  <a:pt x="1413" y="879"/>
                  <a:pt x="1420" y="886"/>
                  <a:pt x="1428" y="886"/>
                </a:cubicBezTo>
                <a:cubicBezTo>
                  <a:pt x="1436" y="886"/>
                  <a:pt x="1443" y="879"/>
                  <a:pt x="1443" y="871"/>
                </a:cubicBezTo>
                <a:cubicBezTo>
                  <a:pt x="1443" y="863"/>
                  <a:pt x="1436" y="856"/>
                  <a:pt x="1428" y="856"/>
                </a:cubicBezTo>
                <a:close/>
                <a:moveTo>
                  <a:pt x="1428" y="889"/>
                </a:moveTo>
                <a:cubicBezTo>
                  <a:pt x="1420" y="889"/>
                  <a:pt x="1413" y="895"/>
                  <a:pt x="1413" y="904"/>
                </a:cubicBezTo>
                <a:cubicBezTo>
                  <a:pt x="1413" y="912"/>
                  <a:pt x="1420" y="918"/>
                  <a:pt x="1428" y="918"/>
                </a:cubicBezTo>
                <a:cubicBezTo>
                  <a:pt x="1436" y="918"/>
                  <a:pt x="1443" y="912"/>
                  <a:pt x="1443" y="904"/>
                </a:cubicBezTo>
                <a:cubicBezTo>
                  <a:pt x="1443" y="895"/>
                  <a:pt x="1436" y="889"/>
                  <a:pt x="1428" y="889"/>
                </a:cubicBezTo>
                <a:close/>
                <a:moveTo>
                  <a:pt x="1428" y="922"/>
                </a:moveTo>
                <a:cubicBezTo>
                  <a:pt x="1420" y="922"/>
                  <a:pt x="1413" y="928"/>
                  <a:pt x="1413" y="937"/>
                </a:cubicBezTo>
                <a:cubicBezTo>
                  <a:pt x="1413" y="945"/>
                  <a:pt x="1420" y="951"/>
                  <a:pt x="1428" y="951"/>
                </a:cubicBezTo>
                <a:cubicBezTo>
                  <a:pt x="1436" y="951"/>
                  <a:pt x="1443" y="945"/>
                  <a:pt x="1443" y="937"/>
                </a:cubicBezTo>
                <a:cubicBezTo>
                  <a:pt x="1443" y="928"/>
                  <a:pt x="1436" y="922"/>
                  <a:pt x="1428" y="922"/>
                </a:cubicBezTo>
                <a:close/>
                <a:moveTo>
                  <a:pt x="1428" y="955"/>
                </a:moveTo>
                <a:cubicBezTo>
                  <a:pt x="1420" y="955"/>
                  <a:pt x="1413" y="961"/>
                  <a:pt x="1413" y="970"/>
                </a:cubicBezTo>
                <a:cubicBezTo>
                  <a:pt x="1413" y="978"/>
                  <a:pt x="1420" y="984"/>
                  <a:pt x="1428" y="984"/>
                </a:cubicBezTo>
                <a:cubicBezTo>
                  <a:pt x="1436" y="984"/>
                  <a:pt x="1443" y="978"/>
                  <a:pt x="1443" y="970"/>
                </a:cubicBezTo>
                <a:cubicBezTo>
                  <a:pt x="1443" y="961"/>
                  <a:pt x="1436" y="955"/>
                  <a:pt x="1428" y="955"/>
                </a:cubicBezTo>
                <a:close/>
                <a:moveTo>
                  <a:pt x="1428" y="988"/>
                </a:moveTo>
                <a:cubicBezTo>
                  <a:pt x="1420" y="988"/>
                  <a:pt x="1413" y="994"/>
                  <a:pt x="1413" y="1002"/>
                </a:cubicBezTo>
                <a:cubicBezTo>
                  <a:pt x="1413" y="1011"/>
                  <a:pt x="1420" y="1017"/>
                  <a:pt x="1428" y="1017"/>
                </a:cubicBezTo>
                <a:cubicBezTo>
                  <a:pt x="1436" y="1017"/>
                  <a:pt x="1443" y="1011"/>
                  <a:pt x="1443" y="1002"/>
                </a:cubicBezTo>
                <a:cubicBezTo>
                  <a:pt x="1443" y="994"/>
                  <a:pt x="1436" y="988"/>
                  <a:pt x="1428" y="988"/>
                </a:cubicBezTo>
                <a:close/>
                <a:moveTo>
                  <a:pt x="1428" y="1021"/>
                </a:moveTo>
                <a:cubicBezTo>
                  <a:pt x="1420" y="1021"/>
                  <a:pt x="1413" y="1027"/>
                  <a:pt x="1413" y="1035"/>
                </a:cubicBezTo>
                <a:cubicBezTo>
                  <a:pt x="1413" y="1044"/>
                  <a:pt x="1420" y="1050"/>
                  <a:pt x="1428" y="1050"/>
                </a:cubicBezTo>
                <a:cubicBezTo>
                  <a:pt x="1436" y="1050"/>
                  <a:pt x="1443" y="1044"/>
                  <a:pt x="1443" y="1035"/>
                </a:cubicBezTo>
                <a:cubicBezTo>
                  <a:pt x="1443" y="1027"/>
                  <a:pt x="1436" y="1021"/>
                  <a:pt x="1428" y="1021"/>
                </a:cubicBezTo>
                <a:close/>
                <a:moveTo>
                  <a:pt x="1428" y="1053"/>
                </a:moveTo>
                <a:cubicBezTo>
                  <a:pt x="1420" y="1053"/>
                  <a:pt x="1413" y="1060"/>
                  <a:pt x="1413" y="1068"/>
                </a:cubicBezTo>
                <a:cubicBezTo>
                  <a:pt x="1413" y="1076"/>
                  <a:pt x="1420" y="1083"/>
                  <a:pt x="1428" y="1083"/>
                </a:cubicBezTo>
                <a:cubicBezTo>
                  <a:pt x="1436" y="1083"/>
                  <a:pt x="1443" y="1076"/>
                  <a:pt x="1443" y="1068"/>
                </a:cubicBezTo>
                <a:cubicBezTo>
                  <a:pt x="1443" y="1060"/>
                  <a:pt x="1436" y="1053"/>
                  <a:pt x="1428" y="1053"/>
                </a:cubicBezTo>
                <a:close/>
                <a:moveTo>
                  <a:pt x="1428" y="1086"/>
                </a:moveTo>
                <a:cubicBezTo>
                  <a:pt x="1420" y="1086"/>
                  <a:pt x="1413" y="1093"/>
                  <a:pt x="1413" y="1101"/>
                </a:cubicBezTo>
                <a:cubicBezTo>
                  <a:pt x="1413" y="1109"/>
                  <a:pt x="1420" y="1116"/>
                  <a:pt x="1428" y="1116"/>
                </a:cubicBezTo>
                <a:cubicBezTo>
                  <a:pt x="1436" y="1116"/>
                  <a:pt x="1443" y="1109"/>
                  <a:pt x="1443" y="1101"/>
                </a:cubicBezTo>
                <a:cubicBezTo>
                  <a:pt x="1443" y="1093"/>
                  <a:pt x="1436" y="1086"/>
                  <a:pt x="1428" y="1086"/>
                </a:cubicBezTo>
                <a:close/>
                <a:moveTo>
                  <a:pt x="1428" y="1119"/>
                </a:moveTo>
                <a:cubicBezTo>
                  <a:pt x="1420" y="1119"/>
                  <a:pt x="1413" y="1126"/>
                  <a:pt x="1413" y="1134"/>
                </a:cubicBezTo>
                <a:cubicBezTo>
                  <a:pt x="1413" y="1142"/>
                  <a:pt x="1420" y="1149"/>
                  <a:pt x="1428" y="1149"/>
                </a:cubicBezTo>
                <a:cubicBezTo>
                  <a:pt x="1436" y="1149"/>
                  <a:pt x="1443" y="1142"/>
                  <a:pt x="1443" y="1134"/>
                </a:cubicBezTo>
                <a:cubicBezTo>
                  <a:pt x="1443" y="1126"/>
                  <a:pt x="1436" y="1119"/>
                  <a:pt x="1428" y="1119"/>
                </a:cubicBezTo>
                <a:close/>
                <a:moveTo>
                  <a:pt x="1428" y="1152"/>
                </a:moveTo>
                <a:cubicBezTo>
                  <a:pt x="1420" y="1152"/>
                  <a:pt x="1413" y="1159"/>
                  <a:pt x="1413" y="1167"/>
                </a:cubicBezTo>
                <a:cubicBezTo>
                  <a:pt x="1413" y="1175"/>
                  <a:pt x="1420" y="1182"/>
                  <a:pt x="1428" y="1182"/>
                </a:cubicBezTo>
                <a:cubicBezTo>
                  <a:pt x="1436" y="1182"/>
                  <a:pt x="1443" y="1175"/>
                  <a:pt x="1443" y="1167"/>
                </a:cubicBezTo>
                <a:cubicBezTo>
                  <a:pt x="1443" y="1159"/>
                  <a:pt x="1436" y="1152"/>
                  <a:pt x="1428" y="1152"/>
                </a:cubicBezTo>
                <a:close/>
                <a:moveTo>
                  <a:pt x="1428" y="1185"/>
                </a:moveTo>
                <a:cubicBezTo>
                  <a:pt x="1420" y="1185"/>
                  <a:pt x="1413" y="1192"/>
                  <a:pt x="1413" y="1200"/>
                </a:cubicBezTo>
                <a:cubicBezTo>
                  <a:pt x="1413" y="1208"/>
                  <a:pt x="1420" y="1215"/>
                  <a:pt x="1428" y="1215"/>
                </a:cubicBezTo>
                <a:cubicBezTo>
                  <a:pt x="1436" y="1215"/>
                  <a:pt x="1443" y="1208"/>
                  <a:pt x="1443" y="1200"/>
                </a:cubicBezTo>
                <a:cubicBezTo>
                  <a:pt x="1443" y="1192"/>
                  <a:pt x="1436" y="1185"/>
                  <a:pt x="1428" y="1185"/>
                </a:cubicBezTo>
                <a:close/>
                <a:moveTo>
                  <a:pt x="1428" y="1218"/>
                </a:moveTo>
                <a:cubicBezTo>
                  <a:pt x="1420" y="1218"/>
                  <a:pt x="1413" y="1225"/>
                  <a:pt x="1413" y="1233"/>
                </a:cubicBezTo>
                <a:cubicBezTo>
                  <a:pt x="1413" y="1241"/>
                  <a:pt x="1420" y="1248"/>
                  <a:pt x="1428" y="1248"/>
                </a:cubicBezTo>
                <a:cubicBezTo>
                  <a:pt x="1436" y="1248"/>
                  <a:pt x="1443" y="1241"/>
                  <a:pt x="1443" y="1233"/>
                </a:cubicBezTo>
                <a:cubicBezTo>
                  <a:pt x="1443" y="1225"/>
                  <a:pt x="1436" y="1218"/>
                  <a:pt x="1428" y="1218"/>
                </a:cubicBezTo>
                <a:close/>
                <a:moveTo>
                  <a:pt x="1428" y="1251"/>
                </a:moveTo>
                <a:cubicBezTo>
                  <a:pt x="1420" y="1251"/>
                  <a:pt x="1413" y="1258"/>
                  <a:pt x="1413" y="1266"/>
                </a:cubicBezTo>
                <a:cubicBezTo>
                  <a:pt x="1413" y="1274"/>
                  <a:pt x="1420" y="1281"/>
                  <a:pt x="1428" y="1281"/>
                </a:cubicBezTo>
                <a:cubicBezTo>
                  <a:pt x="1436" y="1281"/>
                  <a:pt x="1443" y="1274"/>
                  <a:pt x="1443" y="1266"/>
                </a:cubicBezTo>
                <a:cubicBezTo>
                  <a:pt x="1443" y="1258"/>
                  <a:pt x="1436" y="1251"/>
                  <a:pt x="1428" y="1251"/>
                </a:cubicBezTo>
                <a:close/>
                <a:moveTo>
                  <a:pt x="1428" y="1284"/>
                </a:moveTo>
                <a:cubicBezTo>
                  <a:pt x="1420" y="1284"/>
                  <a:pt x="1413" y="1291"/>
                  <a:pt x="1413" y="1299"/>
                </a:cubicBezTo>
                <a:cubicBezTo>
                  <a:pt x="1413" y="1307"/>
                  <a:pt x="1420" y="1314"/>
                  <a:pt x="1428" y="1314"/>
                </a:cubicBezTo>
                <a:cubicBezTo>
                  <a:pt x="1436" y="1314"/>
                  <a:pt x="1443" y="1307"/>
                  <a:pt x="1443" y="1299"/>
                </a:cubicBezTo>
                <a:cubicBezTo>
                  <a:pt x="1443" y="1291"/>
                  <a:pt x="1436" y="1284"/>
                  <a:pt x="1428" y="1284"/>
                </a:cubicBezTo>
                <a:close/>
                <a:moveTo>
                  <a:pt x="1428" y="1317"/>
                </a:moveTo>
                <a:cubicBezTo>
                  <a:pt x="1420" y="1317"/>
                  <a:pt x="1413" y="1323"/>
                  <a:pt x="1413" y="1332"/>
                </a:cubicBezTo>
                <a:cubicBezTo>
                  <a:pt x="1413" y="1340"/>
                  <a:pt x="1420" y="1346"/>
                  <a:pt x="1428" y="1346"/>
                </a:cubicBezTo>
                <a:cubicBezTo>
                  <a:pt x="1436" y="1346"/>
                  <a:pt x="1443" y="1340"/>
                  <a:pt x="1443" y="1332"/>
                </a:cubicBezTo>
                <a:cubicBezTo>
                  <a:pt x="1443" y="1323"/>
                  <a:pt x="1436" y="1317"/>
                  <a:pt x="1428" y="1317"/>
                </a:cubicBezTo>
                <a:close/>
                <a:moveTo>
                  <a:pt x="1428" y="1350"/>
                </a:moveTo>
                <a:cubicBezTo>
                  <a:pt x="1420" y="1350"/>
                  <a:pt x="1413" y="1356"/>
                  <a:pt x="1413" y="1365"/>
                </a:cubicBezTo>
                <a:cubicBezTo>
                  <a:pt x="1413" y="1373"/>
                  <a:pt x="1420" y="1379"/>
                  <a:pt x="1428" y="1379"/>
                </a:cubicBezTo>
                <a:cubicBezTo>
                  <a:pt x="1436" y="1379"/>
                  <a:pt x="1443" y="1373"/>
                  <a:pt x="1443" y="1365"/>
                </a:cubicBezTo>
                <a:cubicBezTo>
                  <a:pt x="1443" y="1356"/>
                  <a:pt x="1436" y="1350"/>
                  <a:pt x="1428" y="1350"/>
                </a:cubicBezTo>
                <a:close/>
                <a:moveTo>
                  <a:pt x="1428" y="1383"/>
                </a:moveTo>
                <a:cubicBezTo>
                  <a:pt x="1420" y="1383"/>
                  <a:pt x="1413" y="1389"/>
                  <a:pt x="1413" y="1397"/>
                </a:cubicBezTo>
                <a:cubicBezTo>
                  <a:pt x="1413" y="1406"/>
                  <a:pt x="1420" y="1412"/>
                  <a:pt x="1428" y="1412"/>
                </a:cubicBezTo>
                <a:cubicBezTo>
                  <a:pt x="1436" y="1412"/>
                  <a:pt x="1443" y="1406"/>
                  <a:pt x="1443" y="1397"/>
                </a:cubicBezTo>
                <a:cubicBezTo>
                  <a:pt x="1443" y="1389"/>
                  <a:pt x="1436" y="1383"/>
                  <a:pt x="1428" y="1383"/>
                </a:cubicBezTo>
                <a:close/>
                <a:moveTo>
                  <a:pt x="1428" y="1416"/>
                </a:moveTo>
                <a:cubicBezTo>
                  <a:pt x="1420" y="1416"/>
                  <a:pt x="1413" y="1422"/>
                  <a:pt x="1413" y="1430"/>
                </a:cubicBezTo>
                <a:cubicBezTo>
                  <a:pt x="1413" y="1439"/>
                  <a:pt x="1420" y="1445"/>
                  <a:pt x="1428" y="1445"/>
                </a:cubicBezTo>
                <a:cubicBezTo>
                  <a:pt x="1436" y="1445"/>
                  <a:pt x="1443" y="1439"/>
                  <a:pt x="1443" y="1430"/>
                </a:cubicBezTo>
                <a:cubicBezTo>
                  <a:pt x="1443" y="1422"/>
                  <a:pt x="1436" y="1416"/>
                  <a:pt x="1428" y="1416"/>
                </a:cubicBezTo>
                <a:close/>
                <a:moveTo>
                  <a:pt x="1461" y="0"/>
                </a:moveTo>
                <a:cubicBezTo>
                  <a:pt x="1453" y="0"/>
                  <a:pt x="1446" y="7"/>
                  <a:pt x="1446" y="15"/>
                </a:cubicBezTo>
                <a:cubicBezTo>
                  <a:pt x="1446" y="23"/>
                  <a:pt x="1453" y="30"/>
                  <a:pt x="1461" y="30"/>
                </a:cubicBezTo>
                <a:cubicBezTo>
                  <a:pt x="1469" y="30"/>
                  <a:pt x="1476" y="23"/>
                  <a:pt x="1476" y="15"/>
                </a:cubicBezTo>
                <a:cubicBezTo>
                  <a:pt x="1476" y="7"/>
                  <a:pt x="1469" y="0"/>
                  <a:pt x="1461" y="0"/>
                </a:cubicBezTo>
                <a:close/>
                <a:moveTo>
                  <a:pt x="1461" y="33"/>
                </a:moveTo>
                <a:cubicBezTo>
                  <a:pt x="1453" y="33"/>
                  <a:pt x="1446" y="40"/>
                  <a:pt x="1446" y="48"/>
                </a:cubicBezTo>
                <a:cubicBezTo>
                  <a:pt x="1446" y="56"/>
                  <a:pt x="1453" y="63"/>
                  <a:pt x="1461" y="63"/>
                </a:cubicBezTo>
                <a:cubicBezTo>
                  <a:pt x="1469" y="63"/>
                  <a:pt x="1476" y="56"/>
                  <a:pt x="1476" y="48"/>
                </a:cubicBezTo>
                <a:cubicBezTo>
                  <a:pt x="1476" y="40"/>
                  <a:pt x="1469" y="33"/>
                  <a:pt x="1461" y="33"/>
                </a:cubicBezTo>
                <a:close/>
                <a:moveTo>
                  <a:pt x="1461" y="66"/>
                </a:moveTo>
                <a:cubicBezTo>
                  <a:pt x="1453" y="66"/>
                  <a:pt x="1446" y="72"/>
                  <a:pt x="1446" y="81"/>
                </a:cubicBezTo>
                <a:cubicBezTo>
                  <a:pt x="1446" y="89"/>
                  <a:pt x="1453" y="95"/>
                  <a:pt x="1461" y="95"/>
                </a:cubicBezTo>
                <a:cubicBezTo>
                  <a:pt x="1469" y="95"/>
                  <a:pt x="1476" y="89"/>
                  <a:pt x="1476" y="81"/>
                </a:cubicBezTo>
                <a:cubicBezTo>
                  <a:pt x="1476" y="72"/>
                  <a:pt x="1469" y="66"/>
                  <a:pt x="1461" y="66"/>
                </a:cubicBezTo>
                <a:close/>
                <a:moveTo>
                  <a:pt x="1461" y="99"/>
                </a:moveTo>
                <a:cubicBezTo>
                  <a:pt x="1453" y="99"/>
                  <a:pt x="1446" y="105"/>
                  <a:pt x="1446" y="114"/>
                </a:cubicBezTo>
                <a:cubicBezTo>
                  <a:pt x="1446" y="122"/>
                  <a:pt x="1453" y="128"/>
                  <a:pt x="1461" y="128"/>
                </a:cubicBezTo>
                <a:cubicBezTo>
                  <a:pt x="1469" y="128"/>
                  <a:pt x="1476" y="122"/>
                  <a:pt x="1476" y="114"/>
                </a:cubicBezTo>
                <a:cubicBezTo>
                  <a:pt x="1476" y="105"/>
                  <a:pt x="1469" y="99"/>
                  <a:pt x="1461" y="99"/>
                </a:cubicBezTo>
                <a:close/>
                <a:moveTo>
                  <a:pt x="1461" y="132"/>
                </a:moveTo>
                <a:cubicBezTo>
                  <a:pt x="1453" y="132"/>
                  <a:pt x="1446" y="138"/>
                  <a:pt x="1446" y="147"/>
                </a:cubicBezTo>
                <a:cubicBezTo>
                  <a:pt x="1446" y="155"/>
                  <a:pt x="1453" y="161"/>
                  <a:pt x="1461" y="161"/>
                </a:cubicBezTo>
                <a:cubicBezTo>
                  <a:pt x="1469" y="161"/>
                  <a:pt x="1476" y="155"/>
                  <a:pt x="1476" y="147"/>
                </a:cubicBezTo>
                <a:cubicBezTo>
                  <a:pt x="1476" y="138"/>
                  <a:pt x="1469" y="132"/>
                  <a:pt x="1461" y="132"/>
                </a:cubicBezTo>
                <a:close/>
                <a:moveTo>
                  <a:pt x="1461" y="165"/>
                </a:moveTo>
                <a:cubicBezTo>
                  <a:pt x="1453" y="165"/>
                  <a:pt x="1446" y="171"/>
                  <a:pt x="1446" y="179"/>
                </a:cubicBezTo>
                <a:cubicBezTo>
                  <a:pt x="1446" y="188"/>
                  <a:pt x="1453" y="194"/>
                  <a:pt x="1461" y="194"/>
                </a:cubicBezTo>
                <a:cubicBezTo>
                  <a:pt x="1469" y="194"/>
                  <a:pt x="1476" y="188"/>
                  <a:pt x="1476" y="179"/>
                </a:cubicBezTo>
                <a:cubicBezTo>
                  <a:pt x="1476" y="171"/>
                  <a:pt x="1469" y="165"/>
                  <a:pt x="1461" y="165"/>
                </a:cubicBezTo>
                <a:close/>
                <a:moveTo>
                  <a:pt x="1461" y="198"/>
                </a:moveTo>
                <a:cubicBezTo>
                  <a:pt x="1453" y="198"/>
                  <a:pt x="1446" y="204"/>
                  <a:pt x="1446" y="212"/>
                </a:cubicBezTo>
                <a:cubicBezTo>
                  <a:pt x="1446" y="221"/>
                  <a:pt x="1453" y="227"/>
                  <a:pt x="1461" y="227"/>
                </a:cubicBezTo>
                <a:cubicBezTo>
                  <a:pt x="1469" y="227"/>
                  <a:pt x="1476" y="221"/>
                  <a:pt x="1476" y="212"/>
                </a:cubicBezTo>
                <a:cubicBezTo>
                  <a:pt x="1476" y="204"/>
                  <a:pt x="1469" y="198"/>
                  <a:pt x="1461" y="198"/>
                </a:cubicBezTo>
                <a:close/>
                <a:moveTo>
                  <a:pt x="1461" y="230"/>
                </a:moveTo>
                <a:cubicBezTo>
                  <a:pt x="1453" y="230"/>
                  <a:pt x="1446" y="237"/>
                  <a:pt x="1446" y="245"/>
                </a:cubicBezTo>
                <a:cubicBezTo>
                  <a:pt x="1446" y="253"/>
                  <a:pt x="1453" y="260"/>
                  <a:pt x="1461" y="260"/>
                </a:cubicBezTo>
                <a:cubicBezTo>
                  <a:pt x="1469" y="260"/>
                  <a:pt x="1476" y="253"/>
                  <a:pt x="1476" y="245"/>
                </a:cubicBezTo>
                <a:cubicBezTo>
                  <a:pt x="1476" y="237"/>
                  <a:pt x="1469" y="230"/>
                  <a:pt x="1461" y="230"/>
                </a:cubicBezTo>
                <a:close/>
                <a:moveTo>
                  <a:pt x="1461" y="263"/>
                </a:moveTo>
                <a:cubicBezTo>
                  <a:pt x="1453" y="263"/>
                  <a:pt x="1446" y="270"/>
                  <a:pt x="1446" y="278"/>
                </a:cubicBezTo>
                <a:cubicBezTo>
                  <a:pt x="1446" y="286"/>
                  <a:pt x="1453" y="293"/>
                  <a:pt x="1461" y="293"/>
                </a:cubicBezTo>
                <a:cubicBezTo>
                  <a:pt x="1469" y="293"/>
                  <a:pt x="1476" y="286"/>
                  <a:pt x="1476" y="278"/>
                </a:cubicBezTo>
                <a:cubicBezTo>
                  <a:pt x="1476" y="270"/>
                  <a:pt x="1469" y="263"/>
                  <a:pt x="1461" y="263"/>
                </a:cubicBezTo>
                <a:close/>
                <a:moveTo>
                  <a:pt x="1461" y="296"/>
                </a:moveTo>
                <a:cubicBezTo>
                  <a:pt x="1453" y="296"/>
                  <a:pt x="1446" y="303"/>
                  <a:pt x="1446" y="311"/>
                </a:cubicBezTo>
                <a:cubicBezTo>
                  <a:pt x="1446" y="319"/>
                  <a:pt x="1453" y="326"/>
                  <a:pt x="1461" y="326"/>
                </a:cubicBezTo>
                <a:cubicBezTo>
                  <a:pt x="1469" y="326"/>
                  <a:pt x="1476" y="319"/>
                  <a:pt x="1476" y="311"/>
                </a:cubicBezTo>
                <a:cubicBezTo>
                  <a:pt x="1476" y="303"/>
                  <a:pt x="1469" y="296"/>
                  <a:pt x="1461" y="296"/>
                </a:cubicBezTo>
                <a:close/>
                <a:moveTo>
                  <a:pt x="1461" y="329"/>
                </a:moveTo>
                <a:cubicBezTo>
                  <a:pt x="1453" y="329"/>
                  <a:pt x="1446" y="336"/>
                  <a:pt x="1446" y="344"/>
                </a:cubicBezTo>
                <a:cubicBezTo>
                  <a:pt x="1446" y="352"/>
                  <a:pt x="1453" y="359"/>
                  <a:pt x="1461" y="359"/>
                </a:cubicBezTo>
                <a:cubicBezTo>
                  <a:pt x="1469" y="359"/>
                  <a:pt x="1476" y="352"/>
                  <a:pt x="1476" y="344"/>
                </a:cubicBezTo>
                <a:cubicBezTo>
                  <a:pt x="1476" y="336"/>
                  <a:pt x="1469" y="329"/>
                  <a:pt x="1461" y="329"/>
                </a:cubicBezTo>
                <a:close/>
                <a:moveTo>
                  <a:pt x="1461" y="362"/>
                </a:moveTo>
                <a:cubicBezTo>
                  <a:pt x="1453" y="362"/>
                  <a:pt x="1446" y="369"/>
                  <a:pt x="1446" y="377"/>
                </a:cubicBezTo>
                <a:cubicBezTo>
                  <a:pt x="1446" y="385"/>
                  <a:pt x="1453" y="392"/>
                  <a:pt x="1461" y="392"/>
                </a:cubicBezTo>
                <a:cubicBezTo>
                  <a:pt x="1469" y="392"/>
                  <a:pt x="1476" y="385"/>
                  <a:pt x="1476" y="377"/>
                </a:cubicBezTo>
                <a:cubicBezTo>
                  <a:pt x="1476" y="369"/>
                  <a:pt x="1469" y="362"/>
                  <a:pt x="1461" y="362"/>
                </a:cubicBezTo>
                <a:close/>
                <a:moveTo>
                  <a:pt x="1461" y="395"/>
                </a:moveTo>
                <a:cubicBezTo>
                  <a:pt x="1453" y="395"/>
                  <a:pt x="1446" y="402"/>
                  <a:pt x="1446" y="410"/>
                </a:cubicBezTo>
                <a:cubicBezTo>
                  <a:pt x="1446" y="418"/>
                  <a:pt x="1453" y="425"/>
                  <a:pt x="1461" y="425"/>
                </a:cubicBezTo>
                <a:cubicBezTo>
                  <a:pt x="1469" y="425"/>
                  <a:pt x="1476" y="418"/>
                  <a:pt x="1476" y="410"/>
                </a:cubicBezTo>
                <a:cubicBezTo>
                  <a:pt x="1476" y="402"/>
                  <a:pt x="1469" y="395"/>
                  <a:pt x="1461" y="395"/>
                </a:cubicBezTo>
                <a:close/>
                <a:moveTo>
                  <a:pt x="1461" y="428"/>
                </a:moveTo>
                <a:cubicBezTo>
                  <a:pt x="1453" y="428"/>
                  <a:pt x="1446" y="435"/>
                  <a:pt x="1446" y="443"/>
                </a:cubicBezTo>
                <a:cubicBezTo>
                  <a:pt x="1446" y="451"/>
                  <a:pt x="1453" y="458"/>
                  <a:pt x="1461" y="458"/>
                </a:cubicBezTo>
                <a:cubicBezTo>
                  <a:pt x="1469" y="458"/>
                  <a:pt x="1476" y="451"/>
                  <a:pt x="1476" y="443"/>
                </a:cubicBezTo>
                <a:cubicBezTo>
                  <a:pt x="1476" y="435"/>
                  <a:pt x="1469" y="428"/>
                  <a:pt x="1461" y="428"/>
                </a:cubicBezTo>
                <a:close/>
                <a:moveTo>
                  <a:pt x="1461" y="461"/>
                </a:moveTo>
                <a:cubicBezTo>
                  <a:pt x="1453" y="461"/>
                  <a:pt x="1446" y="468"/>
                  <a:pt x="1446" y="476"/>
                </a:cubicBezTo>
                <a:cubicBezTo>
                  <a:pt x="1446" y="484"/>
                  <a:pt x="1453" y="491"/>
                  <a:pt x="1461" y="491"/>
                </a:cubicBezTo>
                <a:cubicBezTo>
                  <a:pt x="1469" y="491"/>
                  <a:pt x="1476" y="484"/>
                  <a:pt x="1476" y="476"/>
                </a:cubicBezTo>
                <a:cubicBezTo>
                  <a:pt x="1476" y="468"/>
                  <a:pt x="1469" y="461"/>
                  <a:pt x="1461" y="461"/>
                </a:cubicBezTo>
                <a:close/>
                <a:moveTo>
                  <a:pt x="1461" y="494"/>
                </a:moveTo>
                <a:cubicBezTo>
                  <a:pt x="1453" y="494"/>
                  <a:pt x="1446" y="500"/>
                  <a:pt x="1446" y="509"/>
                </a:cubicBezTo>
                <a:cubicBezTo>
                  <a:pt x="1446" y="517"/>
                  <a:pt x="1453" y="523"/>
                  <a:pt x="1461" y="523"/>
                </a:cubicBezTo>
                <a:cubicBezTo>
                  <a:pt x="1469" y="523"/>
                  <a:pt x="1476" y="517"/>
                  <a:pt x="1476" y="509"/>
                </a:cubicBezTo>
                <a:cubicBezTo>
                  <a:pt x="1476" y="500"/>
                  <a:pt x="1469" y="494"/>
                  <a:pt x="1461" y="494"/>
                </a:cubicBezTo>
                <a:close/>
                <a:moveTo>
                  <a:pt x="1461" y="527"/>
                </a:moveTo>
                <a:cubicBezTo>
                  <a:pt x="1453" y="527"/>
                  <a:pt x="1446" y="533"/>
                  <a:pt x="1446" y="542"/>
                </a:cubicBezTo>
                <a:cubicBezTo>
                  <a:pt x="1446" y="550"/>
                  <a:pt x="1453" y="556"/>
                  <a:pt x="1461" y="556"/>
                </a:cubicBezTo>
                <a:cubicBezTo>
                  <a:pt x="1469" y="556"/>
                  <a:pt x="1476" y="550"/>
                  <a:pt x="1476" y="542"/>
                </a:cubicBezTo>
                <a:cubicBezTo>
                  <a:pt x="1476" y="533"/>
                  <a:pt x="1469" y="527"/>
                  <a:pt x="1461" y="527"/>
                </a:cubicBezTo>
                <a:close/>
                <a:moveTo>
                  <a:pt x="1461" y="560"/>
                </a:moveTo>
                <a:cubicBezTo>
                  <a:pt x="1453" y="560"/>
                  <a:pt x="1446" y="566"/>
                  <a:pt x="1446" y="574"/>
                </a:cubicBezTo>
                <a:cubicBezTo>
                  <a:pt x="1446" y="583"/>
                  <a:pt x="1453" y="589"/>
                  <a:pt x="1461" y="589"/>
                </a:cubicBezTo>
                <a:cubicBezTo>
                  <a:pt x="1469" y="589"/>
                  <a:pt x="1476" y="583"/>
                  <a:pt x="1476" y="574"/>
                </a:cubicBezTo>
                <a:cubicBezTo>
                  <a:pt x="1476" y="566"/>
                  <a:pt x="1469" y="560"/>
                  <a:pt x="1461" y="560"/>
                </a:cubicBezTo>
                <a:close/>
                <a:moveTo>
                  <a:pt x="1461" y="593"/>
                </a:moveTo>
                <a:cubicBezTo>
                  <a:pt x="1453" y="593"/>
                  <a:pt x="1446" y="599"/>
                  <a:pt x="1446" y="607"/>
                </a:cubicBezTo>
                <a:cubicBezTo>
                  <a:pt x="1446" y="616"/>
                  <a:pt x="1453" y="622"/>
                  <a:pt x="1461" y="622"/>
                </a:cubicBezTo>
                <a:cubicBezTo>
                  <a:pt x="1469" y="622"/>
                  <a:pt x="1476" y="616"/>
                  <a:pt x="1476" y="607"/>
                </a:cubicBezTo>
                <a:cubicBezTo>
                  <a:pt x="1476" y="599"/>
                  <a:pt x="1469" y="593"/>
                  <a:pt x="1461" y="593"/>
                </a:cubicBezTo>
                <a:close/>
                <a:moveTo>
                  <a:pt x="1461" y="625"/>
                </a:moveTo>
                <a:cubicBezTo>
                  <a:pt x="1453" y="625"/>
                  <a:pt x="1446" y="632"/>
                  <a:pt x="1446" y="640"/>
                </a:cubicBezTo>
                <a:cubicBezTo>
                  <a:pt x="1446" y="648"/>
                  <a:pt x="1453" y="655"/>
                  <a:pt x="1461" y="655"/>
                </a:cubicBezTo>
                <a:cubicBezTo>
                  <a:pt x="1469" y="655"/>
                  <a:pt x="1476" y="648"/>
                  <a:pt x="1476" y="640"/>
                </a:cubicBezTo>
                <a:cubicBezTo>
                  <a:pt x="1476" y="632"/>
                  <a:pt x="1469" y="625"/>
                  <a:pt x="1461" y="625"/>
                </a:cubicBezTo>
                <a:close/>
                <a:moveTo>
                  <a:pt x="1461" y="658"/>
                </a:moveTo>
                <a:cubicBezTo>
                  <a:pt x="1453" y="658"/>
                  <a:pt x="1446" y="665"/>
                  <a:pt x="1446" y="673"/>
                </a:cubicBezTo>
                <a:cubicBezTo>
                  <a:pt x="1446" y="681"/>
                  <a:pt x="1453" y="688"/>
                  <a:pt x="1461" y="688"/>
                </a:cubicBezTo>
                <a:cubicBezTo>
                  <a:pt x="1469" y="688"/>
                  <a:pt x="1476" y="681"/>
                  <a:pt x="1476" y="673"/>
                </a:cubicBezTo>
                <a:cubicBezTo>
                  <a:pt x="1476" y="665"/>
                  <a:pt x="1469" y="658"/>
                  <a:pt x="1461" y="658"/>
                </a:cubicBezTo>
                <a:close/>
                <a:moveTo>
                  <a:pt x="1461" y="691"/>
                </a:moveTo>
                <a:cubicBezTo>
                  <a:pt x="1453" y="691"/>
                  <a:pt x="1446" y="698"/>
                  <a:pt x="1446" y="706"/>
                </a:cubicBezTo>
                <a:cubicBezTo>
                  <a:pt x="1446" y="714"/>
                  <a:pt x="1453" y="721"/>
                  <a:pt x="1461" y="721"/>
                </a:cubicBezTo>
                <a:cubicBezTo>
                  <a:pt x="1469" y="721"/>
                  <a:pt x="1476" y="714"/>
                  <a:pt x="1476" y="706"/>
                </a:cubicBezTo>
                <a:cubicBezTo>
                  <a:pt x="1476" y="698"/>
                  <a:pt x="1469" y="691"/>
                  <a:pt x="1461" y="691"/>
                </a:cubicBezTo>
                <a:close/>
                <a:moveTo>
                  <a:pt x="1461" y="724"/>
                </a:moveTo>
                <a:cubicBezTo>
                  <a:pt x="1453" y="724"/>
                  <a:pt x="1446" y="731"/>
                  <a:pt x="1446" y="739"/>
                </a:cubicBezTo>
                <a:cubicBezTo>
                  <a:pt x="1446" y="747"/>
                  <a:pt x="1453" y="754"/>
                  <a:pt x="1461" y="754"/>
                </a:cubicBezTo>
                <a:cubicBezTo>
                  <a:pt x="1469" y="754"/>
                  <a:pt x="1476" y="747"/>
                  <a:pt x="1476" y="739"/>
                </a:cubicBezTo>
                <a:cubicBezTo>
                  <a:pt x="1476" y="731"/>
                  <a:pt x="1469" y="724"/>
                  <a:pt x="1461" y="724"/>
                </a:cubicBezTo>
                <a:close/>
                <a:moveTo>
                  <a:pt x="1461" y="757"/>
                </a:moveTo>
                <a:cubicBezTo>
                  <a:pt x="1453" y="757"/>
                  <a:pt x="1446" y="764"/>
                  <a:pt x="1446" y="772"/>
                </a:cubicBezTo>
                <a:cubicBezTo>
                  <a:pt x="1446" y="780"/>
                  <a:pt x="1453" y="787"/>
                  <a:pt x="1461" y="787"/>
                </a:cubicBezTo>
                <a:cubicBezTo>
                  <a:pt x="1469" y="787"/>
                  <a:pt x="1476" y="780"/>
                  <a:pt x="1476" y="772"/>
                </a:cubicBezTo>
                <a:cubicBezTo>
                  <a:pt x="1476" y="764"/>
                  <a:pt x="1469" y="757"/>
                  <a:pt x="1461" y="757"/>
                </a:cubicBezTo>
                <a:close/>
                <a:moveTo>
                  <a:pt x="1461" y="790"/>
                </a:moveTo>
                <a:cubicBezTo>
                  <a:pt x="1453" y="790"/>
                  <a:pt x="1446" y="797"/>
                  <a:pt x="1446" y="805"/>
                </a:cubicBezTo>
                <a:cubicBezTo>
                  <a:pt x="1446" y="813"/>
                  <a:pt x="1453" y="820"/>
                  <a:pt x="1461" y="820"/>
                </a:cubicBezTo>
                <a:cubicBezTo>
                  <a:pt x="1469" y="820"/>
                  <a:pt x="1476" y="813"/>
                  <a:pt x="1476" y="805"/>
                </a:cubicBezTo>
                <a:cubicBezTo>
                  <a:pt x="1476" y="797"/>
                  <a:pt x="1469" y="790"/>
                  <a:pt x="1461" y="790"/>
                </a:cubicBezTo>
                <a:close/>
                <a:moveTo>
                  <a:pt x="1461" y="823"/>
                </a:moveTo>
                <a:cubicBezTo>
                  <a:pt x="1453" y="823"/>
                  <a:pt x="1446" y="830"/>
                  <a:pt x="1446" y="838"/>
                </a:cubicBezTo>
                <a:cubicBezTo>
                  <a:pt x="1446" y="846"/>
                  <a:pt x="1453" y="853"/>
                  <a:pt x="1461" y="853"/>
                </a:cubicBezTo>
                <a:cubicBezTo>
                  <a:pt x="1469" y="853"/>
                  <a:pt x="1476" y="846"/>
                  <a:pt x="1476" y="838"/>
                </a:cubicBezTo>
                <a:cubicBezTo>
                  <a:pt x="1476" y="830"/>
                  <a:pt x="1469" y="823"/>
                  <a:pt x="1461" y="823"/>
                </a:cubicBezTo>
                <a:close/>
                <a:moveTo>
                  <a:pt x="1461" y="856"/>
                </a:moveTo>
                <a:cubicBezTo>
                  <a:pt x="1453" y="856"/>
                  <a:pt x="1446" y="863"/>
                  <a:pt x="1446" y="871"/>
                </a:cubicBezTo>
                <a:cubicBezTo>
                  <a:pt x="1446" y="879"/>
                  <a:pt x="1453" y="886"/>
                  <a:pt x="1461" y="886"/>
                </a:cubicBezTo>
                <a:cubicBezTo>
                  <a:pt x="1469" y="886"/>
                  <a:pt x="1476" y="879"/>
                  <a:pt x="1476" y="871"/>
                </a:cubicBezTo>
                <a:cubicBezTo>
                  <a:pt x="1476" y="863"/>
                  <a:pt x="1469" y="856"/>
                  <a:pt x="1461" y="856"/>
                </a:cubicBezTo>
                <a:close/>
                <a:moveTo>
                  <a:pt x="1461" y="889"/>
                </a:moveTo>
                <a:cubicBezTo>
                  <a:pt x="1453" y="889"/>
                  <a:pt x="1446" y="895"/>
                  <a:pt x="1446" y="904"/>
                </a:cubicBezTo>
                <a:cubicBezTo>
                  <a:pt x="1446" y="912"/>
                  <a:pt x="1453" y="918"/>
                  <a:pt x="1461" y="918"/>
                </a:cubicBezTo>
                <a:cubicBezTo>
                  <a:pt x="1469" y="918"/>
                  <a:pt x="1476" y="912"/>
                  <a:pt x="1476" y="904"/>
                </a:cubicBezTo>
                <a:cubicBezTo>
                  <a:pt x="1476" y="895"/>
                  <a:pt x="1469" y="889"/>
                  <a:pt x="1461" y="889"/>
                </a:cubicBezTo>
                <a:close/>
                <a:moveTo>
                  <a:pt x="1461" y="922"/>
                </a:moveTo>
                <a:cubicBezTo>
                  <a:pt x="1453" y="922"/>
                  <a:pt x="1446" y="928"/>
                  <a:pt x="1446" y="937"/>
                </a:cubicBezTo>
                <a:cubicBezTo>
                  <a:pt x="1446" y="945"/>
                  <a:pt x="1453" y="951"/>
                  <a:pt x="1461" y="951"/>
                </a:cubicBezTo>
                <a:cubicBezTo>
                  <a:pt x="1469" y="951"/>
                  <a:pt x="1476" y="945"/>
                  <a:pt x="1476" y="937"/>
                </a:cubicBezTo>
                <a:cubicBezTo>
                  <a:pt x="1476" y="928"/>
                  <a:pt x="1469" y="922"/>
                  <a:pt x="1461" y="922"/>
                </a:cubicBezTo>
                <a:close/>
                <a:moveTo>
                  <a:pt x="1461" y="955"/>
                </a:moveTo>
                <a:cubicBezTo>
                  <a:pt x="1453" y="955"/>
                  <a:pt x="1446" y="961"/>
                  <a:pt x="1446" y="970"/>
                </a:cubicBezTo>
                <a:cubicBezTo>
                  <a:pt x="1446" y="978"/>
                  <a:pt x="1453" y="984"/>
                  <a:pt x="1461" y="984"/>
                </a:cubicBezTo>
                <a:cubicBezTo>
                  <a:pt x="1469" y="984"/>
                  <a:pt x="1476" y="978"/>
                  <a:pt x="1476" y="970"/>
                </a:cubicBezTo>
                <a:cubicBezTo>
                  <a:pt x="1476" y="961"/>
                  <a:pt x="1469" y="955"/>
                  <a:pt x="1461" y="955"/>
                </a:cubicBezTo>
                <a:close/>
                <a:moveTo>
                  <a:pt x="1461" y="988"/>
                </a:moveTo>
                <a:cubicBezTo>
                  <a:pt x="1453" y="988"/>
                  <a:pt x="1446" y="994"/>
                  <a:pt x="1446" y="1002"/>
                </a:cubicBezTo>
                <a:cubicBezTo>
                  <a:pt x="1446" y="1011"/>
                  <a:pt x="1453" y="1017"/>
                  <a:pt x="1461" y="1017"/>
                </a:cubicBezTo>
                <a:cubicBezTo>
                  <a:pt x="1469" y="1017"/>
                  <a:pt x="1476" y="1011"/>
                  <a:pt x="1476" y="1002"/>
                </a:cubicBezTo>
                <a:cubicBezTo>
                  <a:pt x="1476" y="994"/>
                  <a:pt x="1469" y="988"/>
                  <a:pt x="1461" y="988"/>
                </a:cubicBezTo>
                <a:close/>
                <a:moveTo>
                  <a:pt x="1461" y="1021"/>
                </a:moveTo>
                <a:cubicBezTo>
                  <a:pt x="1453" y="1021"/>
                  <a:pt x="1446" y="1027"/>
                  <a:pt x="1446" y="1035"/>
                </a:cubicBezTo>
                <a:cubicBezTo>
                  <a:pt x="1446" y="1044"/>
                  <a:pt x="1453" y="1050"/>
                  <a:pt x="1461" y="1050"/>
                </a:cubicBezTo>
                <a:cubicBezTo>
                  <a:pt x="1469" y="1050"/>
                  <a:pt x="1476" y="1044"/>
                  <a:pt x="1476" y="1035"/>
                </a:cubicBezTo>
                <a:cubicBezTo>
                  <a:pt x="1476" y="1027"/>
                  <a:pt x="1469" y="1021"/>
                  <a:pt x="1461" y="1021"/>
                </a:cubicBezTo>
                <a:close/>
                <a:moveTo>
                  <a:pt x="1461" y="1053"/>
                </a:moveTo>
                <a:cubicBezTo>
                  <a:pt x="1453" y="1053"/>
                  <a:pt x="1446" y="1060"/>
                  <a:pt x="1446" y="1068"/>
                </a:cubicBezTo>
                <a:cubicBezTo>
                  <a:pt x="1446" y="1076"/>
                  <a:pt x="1453" y="1083"/>
                  <a:pt x="1461" y="1083"/>
                </a:cubicBezTo>
                <a:cubicBezTo>
                  <a:pt x="1469" y="1083"/>
                  <a:pt x="1476" y="1076"/>
                  <a:pt x="1476" y="1068"/>
                </a:cubicBezTo>
                <a:cubicBezTo>
                  <a:pt x="1476" y="1060"/>
                  <a:pt x="1469" y="1053"/>
                  <a:pt x="1461" y="1053"/>
                </a:cubicBezTo>
                <a:close/>
                <a:moveTo>
                  <a:pt x="1461" y="1086"/>
                </a:moveTo>
                <a:cubicBezTo>
                  <a:pt x="1453" y="1086"/>
                  <a:pt x="1446" y="1093"/>
                  <a:pt x="1446" y="1101"/>
                </a:cubicBezTo>
                <a:cubicBezTo>
                  <a:pt x="1446" y="1109"/>
                  <a:pt x="1453" y="1116"/>
                  <a:pt x="1461" y="1116"/>
                </a:cubicBezTo>
                <a:cubicBezTo>
                  <a:pt x="1469" y="1116"/>
                  <a:pt x="1476" y="1109"/>
                  <a:pt x="1476" y="1101"/>
                </a:cubicBezTo>
                <a:cubicBezTo>
                  <a:pt x="1476" y="1093"/>
                  <a:pt x="1469" y="1086"/>
                  <a:pt x="1461" y="1086"/>
                </a:cubicBezTo>
                <a:close/>
                <a:moveTo>
                  <a:pt x="1461" y="1119"/>
                </a:moveTo>
                <a:cubicBezTo>
                  <a:pt x="1453" y="1119"/>
                  <a:pt x="1446" y="1126"/>
                  <a:pt x="1446" y="1134"/>
                </a:cubicBezTo>
                <a:cubicBezTo>
                  <a:pt x="1446" y="1142"/>
                  <a:pt x="1453" y="1149"/>
                  <a:pt x="1461" y="1149"/>
                </a:cubicBezTo>
                <a:cubicBezTo>
                  <a:pt x="1469" y="1149"/>
                  <a:pt x="1476" y="1142"/>
                  <a:pt x="1476" y="1134"/>
                </a:cubicBezTo>
                <a:cubicBezTo>
                  <a:pt x="1476" y="1126"/>
                  <a:pt x="1469" y="1119"/>
                  <a:pt x="1461" y="1119"/>
                </a:cubicBezTo>
                <a:close/>
                <a:moveTo>
                  <a:pt x="1461" y="1152"/>
                </a:moveTo>
                <a:cubicBezTo>
                  <a:pt x="1453" y="1152"/>
                  <a:pt x="1446" y="1159"/>
                  <a:pt x="1446" y="1167"/>
                </a:cubicBezTo>
                <a:cubicBezTo>
                  <a:pt x="1446" y="1175"/>
                  <a:pt x="1453" y="1182"/>
                  <a:pt x="1461" y="1182"/>
                </a:cubicBezTo>
                <a:cubicBezTo>
                  <a:pt x="1469" y="1182"/>
                  <a:pt x="1476" y="1175"/>
                  <a:pt x="1476" y="1167"/>
                </a:cubicBezTo>
                <a:cubicBezTo>
                  <a:pt x="1476" y="1159"/>
                  <a:pt x="1469" y="1152"/>
                  <a:pt x="1461" y="1152"/>
                </a:cubicBezTo>
                <a:close/>
                <a:moveTo>
                  <a:pt x="1461" y="1185"/>
                </a:moveTo>
                <a:cubicBezTo>
                  <a:pt x="1453" y="1185"/>
                  <a:pt x="1446" y="1192"/>
                  <a:pt x="1446" y="1200"/>
                </a:cubicBezTo>
                <a:cubicBezTo>
                  <a:pt x="1446" y="1208"/>
                  <a:pt x="1453" y="1215"/>
                  <a:pt x="1461" y="1215"/>
                </a:cubicBezTo>
                <a:cubicBezTo>
                  <a:pt x="1469" y="1215"/>
                  <a:pt x="1476" y="1208"/>
                  <a:pt x="1476" y="1200"/>
                </a:cubicBezTo>
                <a:cubicBezTo>
                  <a:pt x="1476" y="1192"/>
                  <a:pt x="1469" y="1185"/>
                  <a:pt x="1461" y="1185"/>
                </a:cubicBezTo>
                <a:close/>
                <a:moveTo>
                  <a:pt x="1461" y="1218"/>
                </a:moveTo>
                <a:cubicBezTo>
                  <a:pt x="1453" y="1218"/>
                  <a:pt x="1446" y="1225"/>
                  <a:pt x="1446" y="1233"/>
                </a:cubicBezTo>
                <a:cubicBezTo>
                  <a:pt x="1446" y="1241"/>
                  <a:pt x="1453" y="1248"/>
                  <a:pt x="1461" y="1248"/>
                </a:cubicBezTo>
                <a:cubicBezTo>
                  <a:pt x="1469" y="1248"/>
                  <a:pt x="1476" y="1241"/>
                  <a:pt x="1476" y="1233"/>
                </a:cubicBezTo>
                <a:cubicBezTo>
                  <a:pt x="1476" y="1225"/>
                  <a:pt x="1469" y="1218"/>
                  <a:pt x="1461" y="1218"/>
                </a:cubicBezTo>
                <a:close/>
                <a:moveTo>
                  <a:pt x="1461" y="1251"/>
                </a:moveTo>
                <a:cubicBezTo>
                  <a:pt x="1453" y="1251"/>
                  <a:pt x="1446" y="1258"/>
                  <a:pt x="1446" y="1266"/>
                </a:cubicBezTo>
                <a:cubicBezTo>
                  <a:pt x="1446" y="1274"/>
                  <a:pt x="1453" y="1281"/>
                  <a:pt x="1461" y="1281"/>
                </a:cubicBezTo>
                <a:cubicBezTo>
                  <a:pt x="1469" y="1281"/>
                  <a:pt x="1476" y="1274"/>
                  <a:pt x="1476" y="1266"/>
                </a:cubicBezTo>
                <a:cubicBezTo>
                  <a:pt x="1476" y="1258"/>
                  <a:pt x="1469" y="1251"/>
                  <a:pt x="1461" y="1251"/>
                </a:cubicBezTo>
                <a:close/>
                <a:moveTo>
                  <a:pt x="1461" y="1284"/>
                </a:moveTo>
                <a:cubicBezTo>
                  <a:pt x="1453" y="1284"/>
                  <a:pt x="1446" y="1291"/>
                  <a:pt x="1446" y="1299"/>
                </a:cubicBezTo>
                <a:cubicBezTo>
                  <a:pt x="1446" y="1307"/>
                  <a:pt x="1453" y="1314"/>
                  <a:pt x="1461" y="1314"/>
                </a:cubicBezTo>
                <a:cubicBezTo>
                  <a:pt x="1469" y="1314"/>
                  <a:pt x="1476" y="1307"/>
                  <a:pt x="1476" y="1299"/>
                </a:cubicBezTo>
                <a:cubicBezTo>
                  <a:pt x="1476" y="1291"/>
                  <a:pt x="1469" y="1284"/>
                  <a:pt x="1461" y="1284"/>
                </a:cubicBezTo>
                <a:close/>
                <a:moveTo>
                  <a:pt x="1461" y="1317"/>
                </a:moveTo>
                <a:cubicBezTo>
                  <a:pt x="1453" y="1317"/>
                  <a:pt x="1446" y="1323"/>
                  <a:pt x="1446" y="1332"/>
                </a:cubicBezTo>
                <a:cubicBezTo>
                  <a:pt x="1446" y="1340"/>
                  <a:pt x="1453" y="1346"/>
                  <a:pt x="1461" y="1346"/>
                </a:cubicBezTo>
                <a:cubicBezTo>
                  <a:pt x="1469" y="1346"/>
                  <a:pt x="1476" y="1340"/>
                  <a:pt x="1476" y="1332"/>
                </a:cubicBezTo>
                <a:cubicBezTo>
                  <a:pt x="1476" y="1323"/>
                  <a:pt x="1469" y="1317"/>
                  <a:pt x="1461" y="1317"/>
                </a:cubicBezTo>
                <a:close/>
                <a:moveTo>
                  <a:pt x="1461" y="1350"/>
                </a:moveTo>
                <a:cubicBezTo>
                  <a:pt x="1453" y="1350"/>
                  <a:pt x="1446" y="1356"/>
                  <a:pt x="1446" y="1365"/>
                </a:cubicBezTo>
                <a:cubicBezTo>
                  <a:pt x="1446" y="1373"/>
                  <a:pt x="1453" y="1379"/>
                  <a:pt x="1461" y="1379"/>
                </a:cubicBezTo>
                <a:cubicBezTo>
                  <a:pt x="1469" y="1379"/>
                  <a:pt x="1476" y="1373"/>
                  <a:pt x="1476" y="1365"/>
                </a:cubicBezTo>
                <a:cubicBezTo>
                  <a:pt x="1476" y="1356"/>
                  <a:pt x="1469" y="1350"/>
                  <a:pt x="1461" y="1350"/>
                </a:cubicBezTo>
                <a:close/>
                <a:moveTo>
                  <a:pt x="1461" y="1383"/>
                </a:moveTo>
                <a:cubicBezTo>
                  <a:pt x="1453" y="1383"/>
                  <a:pt x="1446" y="1389"/>
                  <a:pt x="1446" y="1397"/>
                </a:cubicBezTo>
                <a:cubicBezTo>
                  <a:pt x="1446" y="1406"/>
                  <a:pt x="1453" y="1412"/>
                  <a:pt x="1461" y="1412"/>
                </a:cubicBezTo>
                <a:cubicBezTo>
                  <a:pt x="1469" y="1412"/>
                  <a:pt x="1476" y="1406"/>
                  <a:pt x="1476" y="1397"/>
                </a:cubicBezTo>
                <a:cubicBezTo>
                  <a:pt x="1476" y="1389"/>
                  <a:pt x="1469" y="1383"/>
                  <a:pt x="1461" y="1383"/>
                </a:cubicBezTo>
                <a:close/>
                <a:moveTo>
                  <a:pt x="1461" y="1416"/>
                </a:moveTo>
                <a:cubicBezTo>
                  <a:pt x="1453" y="1416"/>
                  <a:pt x="1446" y="1422"/>
                  <a:pt x="1446" y="1430"/>
                </a:cubicBezTo>
                <a:cubicBezTo>
                  <a:pt x="1446" y="1439"/>
                  <a:pt x="1453" y="1445"/>
                  <a:pt x="1461" y="1445"/>
                </a:cubicBezTo>
                <a:cubicBezTo>
                  <a:pt x="1469" y="1445"/>
                  <a:pt x="1476" y="1439"/>
                  <a:pt x="1476" y="1430"/>
                </a:cubicBezTo>
                <a:cubicBezTo>
                  <a:pt x="1476" y="1422"/>
                  <a:pt x="1469" y="1416"/>
                  <a:pt x="1461" y="1416"/>
                </a:cubicBezTo>
                <a:close/>
                <a:moveTo>
                  <a:pt x="1494" y="0"/>
                </a:moveTo>
                <a:cubicBezTo>
                  <a:pt x="1485" y="0"/>
                  <a:pt x="1479" y="7"/>
                  <a:pt x="1479" y="15"/>
                </a:cubicBezTo>
                <a:cubicBezTo>
                  <a:pt x="1479" y="23"/>
                  <a:pt x="1485" y="30"/>
                  <a:pt x="1494" y="30"/>
                </a:cubicBezTo>
                <a:cubicBezTo>
                  <a:pt x="1502" y="30"/>
                  <a:pt x="1508" y="23"/>
                  <a:pt x="1508" y="15"/>
                </a:cubicBezTo>
                <a:cubicBezTo>
                  <a:pt x="1508" y="7"/>
                  <a:pt x="1502" y="0"/>
                  <a:pt x="1494" y="0"/>
                </a:cubicBezTo>
                <a:close/>
                <a:moveTo>
                  <a:pt x="1494" y="33"/>
                </a:moveTo>
                <a:cubicBezTo>
                  <a:pt x="1485" y="33"/>
                  <a:pt x="1479" y="40"/>
                  <a:pt x="1479" y="48"/>
                </a:cubicBezTo>
                <a:cubicBezTo>
                  <a:pt x="1479" y="56"/>
                  <a:pt x="1485" y="63"/>
                  <a:pt x="1494" y="63"/>
                </a:cubicBezTo>
                <a:cubicBezTo>
                  <a:pt x="1502" y="63"/>
                  <a:pt x="1508" y="56"/>
                  <a:pt x="1508" y="48"/>
                </a:cubicBezTo>
                <a:cubicBezTo>
                  <a:pt x="1508" y="40"/>
                  <a:pt x="1502" y="33"/>
                  <a:pt x="1494" y="33"/>
                </a:cubicBezTo>
                <a:close/>
                <a:moveTo>
                  <a:pt x="1494" y="66"/>
                </a:moveTo>
                <a:cubicBezTo>
                  <a:pt x="1485" y="66"/>
                  <a:pt x="1479" y="72"/>
                  <a:pt x="1479" y="81"/>
                </a:cubicBezTo>
                <a:cubicBezTo>
                  <a:pt x="1479" y="89"/>
                  <a:pt x="1485" y="95"/>
                  <a:pt x="1494" y="95"/>
                </a:cubicBezTo>
                <a:cubicBezTo>
                  <a:pt x="1502" y="95"/>
                  <a:pt x="1508" y="89"/>
                  <a:pt x="1508" y="81"/>
                </a:cubicBezTo>
                <a:cubicBezTo>
                  <a:pt x="1508" y="72"/>
                  <a:pt x="1502" y="66"/>
                  <a:pt x="1494" y="66"/>
                </a:cubicBezTo>
                <a:close/>
                <a:moveTo>
                  <a:pt x="1494" y="99"/>
                </a:moveTo>
                <a:cubicBezTo>
                  <a:pt x="1485" y="99"/>
                  <a:pt x="1479" y="105"/>
                  <a:pt x="1479" y="114"/>
                </a:cubicBezTo>
                <a:cubicBezTo>
                  <a:pt x="1479" y="122"/>
                  <a:pt x="1485" y="128"/>
                  <a:pt x="1494" y="128"/>
                </a:cubicBezTo>
                <a:cubicBezTo>
                  <a:pt x="1502" y="128"/>
                  <a:pt x="1508" y="122"/>
                  <a:pt x="1508" y="114"/>
                </a:cubicBezTo>
                <a:cubicBezTo>
                  <a:pt x="1508" y="105"/>
                  <a:pt x="1502" y="99"/>
                  <a:pt x="1494" y="99"/>
                </a:cubicBezTo>
                <a:close/>
                <a:moveTo>
                  <a:pt x="1494" y="132"/>
                </a:moveTo>
                <a:cubicBezTo>
                  <a:pt x="1485" y="132"/>
                  <a:pt x="1479" y="138"/>
                  <a:pt x="1479" y="147"/>
                </a:cubicBezTo>
                <a:cubicBezTo>
                  <a:pt x="1479" y="155"/>
                  <a:pt x="1485" y="161"/>
                  <a:pt x="1494" y="161"/>
                </a:cubicBezTo>
                <a:cubicBezTo>
                  <a:pt x="1502" y="161"/>
                  <a:pt x="1508" y="155"/>
                  <a:pt x="1508" y="147"/>
                </a:cubicBezTo>
                <a:cubicBezTo>
                  <a:pt x="1508" y="138"/>
                  <a:pt x="1502" y="132"/>
                  <a:pt x="1494" y="132"/>
                </a:cubicBezTo>
                <a:close/>
                <a:moveTo>
                  <a:pt x="1494" y="165"/>
                </a:moveTo>
                <a:cubicBezTo>
                  <a:pt x="1485" y="165"/>
                  <a:pt x="1479" y="171"/>
                  <a:pt x="1479" y="179"/>
                </a:cubicBezTo>
                <a:cubicBezTo>
                  <a:pt x="1479" y="188"/>
                  <a:pt x="1485" y="194"/>
                  <a:pt x="1494" y="194"/>
                </a:cubicBezTo>
                <a:cubicBezTo>
                  <a:pt x="1502" y="194"/>
                  <a:pt x="1508" y="188"/>
                  <a:pt x="1508" y="179"/>
                </a:cubicBezTo>
                <a:cubicBezTo>
                  <a:pt x="1508" y="171"/>
                  <a:pt x="1502" y="165"/>
                  <a:pt x="1494" y="165"/>
                </a:cubicBezTo>
                <a:close/>
                <a:moveTo>
                  <a:pt x="1494" y="198"/>
                </a:moveTo>
                <a:cubicBezTo>
                  <a:pt x="1485" y="198"/>
                  <a:pt x="1479" y="204"/>
                  <a:pt x="1479" y="212"/>
                </a:cubicBezTo>
                <a:cubicBezTo>
                  <a:pt x="1479" y="221"/>
                  <a:pt x="1485" y="227"/>
                  <a:pt x="1494" y="227"/>
                </a:cubicBezTo>
                <a:cubicBezTo>
                  <a:pt x="1502" y="227"/>
                  <a:pt x="1508" y="221"/>
                  <a:pt x="1508" y="212"/>
                </a:cubicBezTo>
                <a:cubicBezTo>
                  <a:pt x="1508" y="204"/>
                  <a:pt x="1502" y="198"/>
                  <a:pt x="1494" y="198"/>
                </a:cubicBezTo>
                <a:close/>
                <a:moveTo>
                  <a:pt x="1494" y="230"/>
                </a:moveTo>
                <a:cubicBezTo>
                  <a:pt x="1485" y="230"/>
                  <a:pt x="1479" y="237"/>
                  <a:pt x="1479" y="245"/>
                </a:cubicBezTo>
                <a:cubicBezTo>
                  <a:pt x="1479" y="253"/>
                  <a:pt x="1485" y="260"/>
                  <a:pt x="1494" y="260"/>
                </a:cubicBezTo>
                <a:cubicBezTo>
                  <a:pt x="1502" y="260"/>
                  <a:pt x="1508" y="253"/>
                  <a:pt x="1508" y="245"/>
                </a:cubicBezTo>
                <a:cubicBezTo>
                  <a:pt x="1508" y="237"/>
                  <a:pt x="1502" y="230"/>
                  <a:pt x="1494" y="230"/>
                </a:cubicBezTo>
                <a:close/>
                <a:moveTo>
                  <a:pt x="1494" y="263"/>
                </a:moveTo>
                <a:cubicBezTo>
                  <a:pt x="1485" y="263"/>
                  <a:pt x="1479" y="270"/>
                  <a:pt x="1479" y="278"/>
                </a:cubicBezTo>
                <a:cubicBezTo>
                  <a:pt x="1479" y="286"/>
                  <a:pt x="1485" y="293"/>
                  <a:pt x="1494" y="293"/>
                </a:cubicBezTo>
                <a:cubicBezTo>
                  <a:pt x="1502" y="293"/>
                  <a:pt x="1508" y="286"/>
                  <a:pt x="1508" y="278"/>
                </a:cubicBezTo>
                <a:cubicBezTo>
                  <a:pt x="1508" y="270"/>
                  <a:pt x="1502" y="263"/>
                  <a:pt x="1494" y="263"/>
                </a:cubicBezTo>
                <a:close/>
                <a:moveTo>
                  <a:pt x="1494" y="296"/>
                </a:moveTo>
                <a:cubicBezTo>
                  <a:pt x="1485" y="296"/>
                  <a:pt x="1479" y="303"/>
                  <a:pt x="1479" y="311"/>
                </a:cubicBezTo>
                <a:cubicBezTo>
                  <a:pt x="1479" y="319"/>
                  <a:pt x="1485" y="326"/>
                  <a:pt x="1494" y="326"/>
                </a:cubicBezTo>
                <a:cubicBezTo>
                  <a:pt x="1502" y="326"/>
                  <a:pt x="1508" y="319"/>
                  <a:pt x="1508" y="311"/>
                </a:cubicBezTo>
                <a:cubicBezTo>
                  <a:pt x="1508" y="303"/>
                  <a:pt x="1502" y="296"/>
                  <a:pt x="1494" y="296"/>
                </a:cubicBezTo>
                <a:close/>
                <a:moveTo>
                  <a:pt x="1494" y="329"/>
                </a:moveTo>
                <a:cubicBezTo>
                  <a:pt x="1485" y="329"/>
                  <a:pt x="1479" y="336"/>
                  <a:pt x="1479" y="344"/>
                </a:cubicBezTo>
                <a:cubicBezTo>
                  <a:pt x="1479" y="352"/>
                  <a:pt x="1485" y="359"/>
                  <a:pt x="1494" y="359"/>
                </a:cubicBezTo>
                <a:cubicBezTo>
                  <a:pt x="1502" y="359"/>
                  <a:pt x="1508" y="352"/>
                  <a:pt x="1508" y="344"/>
                </a:cubicBezTo>
                <a:cubicBezTo>
                  <a:pt x="1508" y="336"/>
                  <a:pt x="1502" y="329"/>
                  <a:pt x="1494" y="329"/>
                </a:cubicBezTo>
                <a:close/>
                <a:moveTo>
                  <a:pt x="1494" y="362"/>
                </a:moveTo>
                <a:cubicBezTo>
                  <a:pt x="1485" y="362"/>
                  <a:pt x="1479" y="369"/>
                  <a:pt x="1479" y="377"/>
                </a:cubicBezTo>
                <a:cubicBezTo>
                  <a:pt x="1479" y="385"/>
                  <a:pt x="1485" y="392"/>
                  <a:pt x="1494" y="392"/>
                </a:cubicBezTo>
                <a:cubicBezTo>
                  <a:pt x="1502" y="392"/>
                  <a:pt x="1508" y="385"/>
                  <a:pt x="1508" y="377"/>
                </a:cubicBezTo>
                <a:cubicBezTo>
                  <a:pt x="1508" y="369"/>
                  <a:pt x="1502" y="362"/>
                  <a:pt x="1494" y="362"/>
                </a:cubicBezTo>
                <a:close/>
                <a:moveTo>
                  <a:pt x="1494" y="395"/>
                </a:moveTo>
                <a:cubicBezTo>
                  <a:pt x="1485" y="395"/>
                  <a:pt x="1479" y="402"/>
                  <a:pt x="1479" y="410"/>
                </a:cubicBezTo>
                <a:cubicBezTo>
                  <a:pt x="1479" y="418"/>
                  <a:pt x="1485" y="425"/>
                  <a:pt x="1494" y="425"/>
                </a:cubicBezTo>
                <a:cubicBezTo>
                  <a:pt x="1502" y="425"/>
                  <a:pt x="1508" y="418"/>
                  <a:pt x="1508" y="410"/>
                </a:cubicBezTo>
                <a:cubicBezTo>
                  <a:pt x="1508" y="402"/>
                  <a:pt x="1502" y="395"/>
                  <a:pt x="1494" y="395"/>
                </a:cubicBezTo>
                <a:close/>
                <a:moveTo>
                  <a:pt x="1494" y="428"/>
                </a:moveTo>
                <a:cubicBezTo>
                  <a:pt x="1485" y="428"/>
                  <a:pt x="1479" y="435"/>
                  <a:pt x="1479" y="443"/>
                </a:cubicBezTo>
                <a:cubicBezTo>
                  <a:pt x="1479" y="451"/>
                  <a:pt x="1485" y="458"/>
                  <a:pt x="1494" y="458"/>
                </a:cubicBezTo>
                <a:cubicBezTo>
                  <a:pt x="1502" y="458"/>
                  <a:pt x="1508" y="451"/>
                  <a:pt x="1508" y="443"/>
                </a:cubicBezTo>
                <a:cubicBezTo>
                  <a:pt x="1508" y="435"/>
                  <a:pt x="1502" y="428"/>
                  <a:pt x="1494" y="428"/>
                </a:cubicBezTo>
                <a:close/>
                <a:moveTo>
                  <a:pt x="1494" y="461"/>
                </a:moveTo>
                <a:cubicBezTo>
                  <a:pt x="1485" y="461"/>
                  <a:pt x="1479" y="468"/>
                  <a:pt x="1479" y="476"/>
                </a:cubicBezTo>
                <a:cubicBezTo>
                  <a:pt x="1479" y="484"/>
                  <a:pt x="1485" y="491"/>
                  <a:pt x="1494" y="491"/>
                </a:cubicBezTo>
                <a:cubicBezTo>
                  <a:pt x="1502" y="491"/>
                  <a:pt x="1508" y="484"/>
                  <a:pt x="1508" y="476"/>
                </a:cubicBezTo>
                <a:cubicBezTo>
                  <a:pt x="1508" y="468"/>
                  <a:pt x="1502" y="461"/>
                  <a:pt x="1494" y="461"/>
                </a:cubicBezTo>
                <a:close/>
                <a:moveTo>
                  <a:pt x="1494" y="494"/>
                </a:moveTo>
                <a:cubicBezTo>
                  <a:pt x="1485" y="494"/>
                  <a:pt x="1479" y="500"/>
                  <a:pt x="1479" y="509"/>
                </a:cubicBezTo>
                <a:cubicBezTo>
                  <a:pt x="1479" y="517"/>
                  <a:pt x="1485" y="523"/>
                  <a:pt x="1494" y="523"/>
                </a:cubicBezTo>
                <a:cubicBezTo>
                  <a:pt x="1502" y="523"/>
                  <a:pt x="1508" y="517"/>
                  <a:pt x="1508" y="509"/>
                </a:cubicBezTo>
                <a:cubicBezTo>
                  <a:pt x="1508" y="500"/>
                  <a:pt x="1502" y="494"/>
                  <a:pt x="1494" y="494"/>
                </a:cubicBezTo>
                <a:close/>
                <a:moveTo>
                  <a:pt x="1494" y="527"/>
                </a:moveTo>
                <a:cubicBezTo>
                  <a:pt x="1485" y="527"/>
                  <a:pt x="1479" y="533"/>
                  <a:pt x="1479" y="542"/>
                </a:cubicBezTo>
                <a:cubicBezTo>
                  <a:pt x="1479" y="550"/>
                  <a:pt x="1485" y="556"/>
                  <a:pt x="1494" y="556"/>
                </a:cubicBezTo>
                <a:cubicBezTo>
                  <a:pt x="1502" y="556"/>
                  <a:pt x="1508" y="550"/>
                  <a:pt x="1508" y="542"/>
                </a:cubicBezTo>
                <a:cubicBezTo>
                  <a:pt x="1508" y="533"/>
                  <a:pt x="1502" y="527"/>
                  <a:pt x="1494" y="527"/>
                </a:cubicBezTo>
                <a:close/>
                <a:moveTo>
                  <a:pt x="1494" y="560"/>
                </a:moveTo>
                <a:cubicBezTo>
                  <a:pt x="1485" y="560"/>
                  <a:pt x="1479" y="566"/>
                  <a:pt x="1479" y="574"/>
                </a:cubicBezTo>
                <a:cubicBezTo>
                  <a:pt x="1479" y="583"/>
                  <a:pt x="1485" y="589"/>
                  <a:pt x="1494" y="589"/>
                </a:cubicBezTo>
                <a:cubicBezTo>
                  <a:pt x="1502" y="589"/>
                  <a:pt x="1508" y="583"/>
                  <a:pt x="1508" y="574"/>
                </a:cubicBezTo>
                <a:cubicBezTo>
                  <a:pt x="1508" y="566"/>
                  <a:pt x="1502" y="560"/>
                  <a:pt x="1494" y="560"/>
                </a:cubicBezTo>
                <a:close/>
                <a:moveTo>
                  <a:pt x="1494" y="593"/>
                </a:moveTo>
                <a:cubicBezTo>
                  <a:pt x="1485" y="593"/>
                  <a:pt x="1479" y="599"/>
                  <a:pt x="1479" y="607"/>
                </a:cubicBezTo>
                <a:cubicBezTo>
                  <a:pt x="1479" y="616"/>
                  <a:pt x="1485" y="622"/>
                  <a:pt x="1494" y="622"/>
                </a:cubicBezTo>
                <a:cubicBezTo>
                  <a:pt x="1502" y="622"/>
                  <a:pt x="1508" y="616"/>
                  <a:pt x="1508" y="607"/>
                </a:cubicBezTo>
                <a:cubicBezTo>
                  <a:pt x="1508" y="599"/>
                  <a:pt x="1502" y="593"/>
                  <a:pt x="1494" y="593"/>
                </a:cubicBezTo>
                <a:close/>
                <a:moveTo>
                  <a:pt x="1494" y="625"/>
                </a:moveTo>
                <a:cubicBezTo>
                  <a:pt x="1485" y="625"/>
                  <a:pt x="1479" y="632"/>
                  <a:pt x="1479" y="640"/>
                </a:cubicBezTo>
                <a:cubicBezTo>
                  <a:pt x="1479" y="648"/>
                  <a:pt x="1485" y="655"/>
                  <a:pt x="1494" y="655"/>
                </a:cubicBezTo>
                <a:cubicBezTo>
                  <a:pt x="1502" y="655"/>
                  <a:pt x="1508" y="648"/>
                  <a:pt x="1508" y="640"/>
                </a:cubicBezTo>
                <a:cubicBezTo>
                  <a:pt x="1508" y="632"/>
                  <a:pt x="1502" y="625"/>
                  <a:pt x="1494" y="625"/>
                </a:cubicBezTo>
                <a:close/>
                <a:moveTo>
                  <a:pt x="1494" y="658"/>
                </a:moveTo>
                <a:cubicBezTo>
                  <a:pt x="1485" y="658"/>
                  <a:pt x="1479" y="665"/>
                  <a:pt x="1479" y="673"/>
                </a:cubicBezTo>
                <a:cubicBezTo>
                  <a:pt x="1479" y="681"/>
                  <a:pt x="1485" y="688"/>
                  <a:pt x="1494" y="688"/>
                </a:cubicBezTo>
                <a:cubicBezTo>
                  <a:pt x="1502" y="688"/>
                  <a:pt x="1508" y="681"/>
                  <a:pt x="1508" y="673"/>
                </a:cubicBezTo>
                <a:cubicBezTo>
                  <a:pt x="1508" y="665"/>
                  <a:pt x="1502" y="658"/>
                  <a:pt x="1494" y="658"/>
                </a:cubicBezTo>
                <a:close/>
                <a:moveTo>
                  <a:pt x="1494" y="691"/>
                </a:moveTo>
                <a:cubicBezTo>
                  <a:pt x="1485" y="691"/>
                  <a:pt x="1479" y="698"/>
                  <a:pt x="1479" y="706"/>
                </a:cubicBezTo>
                <a:cubicBezTo>
                  <a:pt x="1479" y="714"/>
                  <a:pt x="1485" y="721"/>
                  <a:pt x="1494" y="721"/>
                </a:cubicBezTo>
                <a:cubicBezTo>
                  <a:pt x="1502" y="721"/>
                  <a:pt x="1508" y="714"/>
                  <a:pt x="1508" y="706"/>
                </a:cubicBezTo>
                <a:cubicBezTo>
                  <a:pt x="1508" y="698"/>
                  <a:pt x="1502" y="691"/>
                  <a:pt x="1494" y="691"/>
                </a:cubicBezTo>
                <a:close/>
                <a:moveTo>
                  <a:pt x="1494" y="724"/>
                </a:moveTo>
                <a:cubicBezTo>
                  <a:pt x="1485" y="724"/>
                  <a:pt x="1479" y="731"/>
                  <a:pt x="1479" y="739"/>
                </a:cubicBezTo>
                <a:cubicBezTo>
                  <a:pt x="1479" y="747"/>
                  <a:pt x="1485" y="754"/>
                  <a:pt x="1494" y="754"/>
                </a:cubicBezTo>
                <a:cubicBezTo>
                  <a:pt x="1502" y="754"/>
                  <a:pt x="1508" y="747"/>
                  <a:pt x="1508" y="739"/>
                </a:cubicBezTo>
                <a:cubicBezTo>
                  <a:pt x="1508" y="731"/>
                  <a:pt x="1502" y="724"/>
                  <a:pt x="1494" y="724"/>
                </a:cubicBezTo>
                <a:close/>
                <a:moveTo>
                  <a:pt x="1494" y="757"/>
                </a:moveTo>
                <a:cubicBezTo>
                  <a:pt x="1485" y="757"/>
                  <a:pt x="1479" y="764"/>
                  <a:pt x="1479" y="772"/>
                </a:cubicBezTo>
                <a:cubicBezTo>
                  <a:pt x="1479" y="780"/>
                  <a:pt x="1485" y="787"/>
                  <a:pt x="1494" y="787"/>
                </a:cubicBezTo>
                <a:cubicBezTo>
                  <a:pt x="1502" y="787"/>
                  <a:pt x="1508" y="780"/>
                  <a:pt x="1508" y="772"/>
                </a:cubicBezTo>
                <a:cubicBezTo>
                  <a:pt x="1508" y="764"/>
                  <a:pt x="1502" y="757"/>
                  <a:pt x="1494" y="757"/>
                </a:cubicBezTo>
                <a:close/>
                <a:moveTo>
                  <a:pt x="1494" y="790"/>
                </a:moveTo>
                <a:cubicBezTo>
                  <a:pt x="1485" y="790"/>
                  <a:pt x="1479" y="797"/>
                  <a:pt x="1479" y="805"/>
                </a:cubicBezTo>
                <a:cubicBezTo>
                  <a:pt x="1479" y="813"/>
                  <a:pt x="1485" y="820"/>
                  <a:pt x="1494" y="820"/>
                </a:cubicBezTo>
                <a:cubicBezTo>
                  <a:pt x="1502" y="820"/>
                  <a:pt x="1508" y="813"/>
                  <a:pt x="1508" y="805"/>
                </a:cubicBezTo>
                <a:cubicBezTo>
                  <a:pt x="1508" y="797"/>
                  <a:pt x="1502" y="790"/>
                  <a:pt x="1494" y="790"/>
                </a:cubicBezTo>
                <a:close/>
                <a:moveTo>
                  <a:pt x="1494" y="823"/>
                </a:moveTo>
                <a:cubicBezTo>
                  <a:pt x="1485" y="823"/>
                  <a:pt x="1479" y="830"/>
                  <a:pt x="1479" y="838"/>
                </a:cubicBezTo>
                <a:cubicBezTo>
                  <a:pt x="1479" y="846"/>
                  <a:pt x="1485" y="853"/>
                  <a:pt x="1494" y="853"/>
                </a:cubicBezTo>
                <a:cubicBezTo>
                  <a:pt x="1502" y="853"/>
                  <a:pt x="1508" y="846"/>
                  <a:pt x="1508" y="838"/>
                </a:cubicBezTo>
                <a:cubicBezTo>
                  <a:pt x="1508" y="830"/>
                  <a:pt x="1502" y="823"/>
                  <a:pt x="1494" y="823"/>
                </a:cubicBezTo>
                <a:close/>
                <a:moveTo>
                  <a:pt x="1494" y="856"/>
                </a:moveTo>
                <a:cubicBezTo>
                  <a:pt x="1485" y="856"/>
                  <a:pt x="1479" y="863"/>
                  <a:pt x="1479" y="871"/>
                </a:cubicBezTo>
                <a:cubicBezTo>
                  <a:pt x="1479" y="879"/>
                  <a:pt x="1485" y="886"/>
                  <a:pt x="1494" y="886"/>
                </a:cubicBezTo>
                <a:cubicBezTo>
                  <a:pt x="1502" y="886"/>
                  <a:pt x="1508" y="879"/>
                  <a:pt x="1508" y="871"/>
                </a:cubicBezTo>
                <a:cubicBezTo>
                  <a:pt x="1508" y="863"/>
                  <a:pt x="1502" y="856"/>
                  <a:pt x="1494" y="856"/>
                </a:cubicBezTo>
                <a:close/>
                <a:moveTo>
                  <a:pt x="1494" y="889"/>
                </a:moveTo>
                <a:cubicBezTo>
                  <a:pt x="1485" y="889"/>
                  <a:pt x="1479" y="895"/>
                  <a:pt x="1479" y="904"/>
                </a:cubicBezTo>
                <a:cubicBezTo>
                  <a:pt x="1479" y="912"/>
                  <a:pt x="1485" y="918"/>
                  <a:pt x="1494" y="918"/>
                </a:cubicBezTo>
                <a:cubicBezTo>
                  <a:pt x="1502" y="918"/>
                  <a:pt x="1508" y="912"/>
                  <a:pt x="1508" y="904"/>
                </a:cubicBezTo>
                <a:cubicBezTo>
                  <a:pt x="1508" y="895"/>
                  <a:pt x="1502" y="889"/>
                  <a:pt x="1494" y="889"/>
                </a:cubicBezTo>
                <a:close/>
                <a:moveTo>
                  <a:pt x="1494" y="922"/>
                </a:moveTo>
                <a:cubicBezTo>
                  <a:pt x="1485" y="922"/>
                  <a:pt x="1479" y="928"/>
                  <a:pt x="1479" y="937"/>
                </a:cubicBezTo>
                <a:cubicBezTo>
                  <a:pt x="1479" y="945"/>
                  <a:pt x="1485" y="951"/>
                  <a:pt x="1494" y="951"/>
                </a:cubicBezTo>
                <a:cubicBezTo>
                  <a:pt x="1502" y="951"/>
                  <a:pt x="1508" y="945"/>
                  <a:pt x="1508" y="937"/>
                </a:cubicBezTo>
                <a:cubicBezTo>
                  <a:pt x="1508" y="928"/>
                  <a:pt x="1502" y="922"/>
                  <a:pt x="1494" y="922"/>
                </a:cubicBezTo>
                <a:close/>
                <a:moveTo>
                  <a:pt x="1494" y="955"/>
                </a:moveTo>
                <a:cubicBezTo>
                  <a:pt x="1485" y="955"/>
                  <a:pt x="1479" y="961"/>
                  <a:pt x="1479" y="970"/>
                </a:cubicBezTo>
                <a:cubicBezTo>
                  <a:pt x="1479" y="978"/>
                  <a:pt x="1485" y="984"/>
                  <a:pt x="1494" y="984"/>
                </a:cubicBezTo>
                <a:cubicBezTo>
                  <a:pt x="1502" y="984"/>
                  <a:pt x="1508" y="978"/>
                  <a:pt x="1508" y="970"/>
                </a:cubicBezTo>
                <a:cubicBezTo>
                  <a:pt x="1508" y="961"/>
                  <a:pt x="1502" y="955"/>
                  <a:pt x="1494" y="955"/>
                </a:cubicBezTo>
                <a:close/>
                <a:moveTo>
                  <a:pt x="1494" y="988"/>
                </a:moveTo>
                <a:cubicBezTo>
                  <a:pt x="1485" y="988"/>
                  <a:pt x="1479" y="994"/>
                  <a:pt x="1479" y="1002"/>
                </a:cubicBezTo>
                <a:cubicBezTo>
                  <a:pt x="1479" y="1011"/>
                  <a:pt x="1485" y="1017"/>
                  <a:pt x="1494" y="1017"/>
                </a:cubicBezTo>
                <a:cubicBezTo>
                  <a:pt x="1502" y="1017"/>
                  <a:pt x="1508" y="1011"/>
                  <a:pt x="1508" y="1002"/>
                </a:cubicBezTo>
                <a:cubicBezTo>
                  <a:pt x="1508" y="994"/>
                  <a:pt x="1502" y="988"/>
                  <a:pt x="1494" y="988"/>
                </a:cubicBezTo>
                <a:close/>
                <a:moveTo>
                  <a:pt x="1494" y="1021"/>
                </a:moveTo>
                <a:cubicBezTo>
                  <a:pt x="1485" y="1021"/>
                  <a:pt x="1479" y="1027"/>
                  <a:pt x="1479" y="1035"/>
                </a:cubicBezTo>
                <a:cubicBezTo>
                  <a:pt x="1479" y="1044"/>
                  <a:pt x="1485" y="1050"/>
                  <a:pt x="1494" y="1050"/>
                </a:cubicBezTo>
                <a:cubicBezTo>
                  <a:pt x="1502" y="1050"/>
                  <a:pt x="1508" y="1044"/>
                  <a:pt x="1508" y="1035"/>
                </a:cubicBezTo>
                <a:cubicBezTo>
                  <a:pt x="1508" y="1027"/>
                  <a:pt x="1502" y="1021"/>
                  <a:pt x="1494" y="1021"/>
                </a:cubicBezTo>
                <a:close/>
                <a:moveTo>
                  <a:pt x="1494" y="1053"/>
                </a:moveTo>
                <a:cubicBezTo>
                  <a:pt x="1485" y="1053"/>
                  <a:pt x="1479" y="1060"/>
                  <a:pt x="1479" y="1068"/>
                </a:cubicBezTo>
                <a:cubicBezTo>
                  <a:pt x="1479" y="1076"/>
                  <a:pt x="1485" y="1083"/>
                  <a:pt x="1494" y="1083"/>
                </a:cubicBezTo>
                <a:cubicBezTo>
                  <a:pt x="1502" y="1083"/>
                  <a:pt x="1508" y="1076"/>
                  <a:pt x="1508" y="1068"/>
                </a:cubicBezTo>
                <a:cubicBezTo>
                  <a:pt x="1508" y="1060"/>
                  <a:pt x="1502" y="1053"/>
                  <a:pt x="1494" y="1053"/>
                </a:cubicBezTo>
                <a:close/>
                <a:moveTo>
                  <a:pt x="1494" y="1086"/>
                </a:moveTo>
                <a:cubicBezTo>
                  <a:pt x="1485" y="1086"/>
                  <a:pt x="1479" y="1093"/>
                  <a:pt x="1479" y="1101"/>
                </a:cubicBezTo>
                <a:cubicBezTo>
                  <a:pt x="1479" y="1109"/>
                  <a:pt x="1485" y="1116"/>
                  <a:pt x="1494" y="1116"/>
                </a:cubicBezTo>
                <a:cubicBezTo>
                  <a:pt x="1502" y="1116"/>
                  <a:pt x="1508" y="1109"/>
                  <a:pt x="1508" y="1101"/>
                </a:cubicBezTo>
                <a:cubicBezTo>
                  <a:pt x="1508" y="1093"/>
                  <a:pt x="1502" y="1086"/>
                  <a:pt x="1494" y="1086"/>
                </a:cubicBezTo>
                <a:close/>
                <a:moveTo>
                  <a:pt x="1494" y="1119"/>
                </a:moveTo>
                <a:cubicBezTo>
                  <a:pt x="1485" y="1119"/>
                  <a:pt x="1479" y="1126"/>
                  <a:pt x="1479" y="1134"/>
                </a:cubicBezTo>
                <a:cubicBezTo>
                  <a:pt x="1479" y="1142"/>
                  <a:pt x="1485" y="1149"/>
                  <a:pt x="1494" y="1149"/>
                </a:cubicBezTo>
                <a:cubicBezTo>
                  <a:pt x="1502" y="1149"/>
                  <a:pt x="1508" y="1142"/>
                  <a:pt x="1508" y="1134"/>
                </a:cubicBezTo>
                <a:cubicBezTo>
                  <a:pt x="1508" y="1126"/>
                  <a:pt x="1502" y="1119"/>
                  <a:pt x="1494" y="1119"/>
                </a:cubicBezTo>
                <a:close/>
                <a:moveTo>
                  <a:pt x="1494" y="1152"/>
                </a:moveTo>
                <a:cubicBezTo>
                  <a:pt x="1485" y="1152"/>
                  <a:pt x="1479" y="1159"/>
                  <a:pt x="1479" y="1167"/>
                </a:cubicBezTo>
                <a:cubicBezTo>
                  <a:pt x="1479" y="1175"/>
                  <a:pt x="1485" y="1182"/>
                  <a:pt x="1494" y="1182"/>
                </a:cubicBezTo>
                <a:cubicBezTo>
                  <a:pt x="1502" y="1182"/>
                  <a:pt x="1508" y="1175"/>
                  <a:pt x="1508" y="1167"/>
                </a:cubicBezTo>
                <a:cubicBezTo>
                  <a:pt x="1508" y="1159"/>
                  <a:pt x="1502" y="1152"/>
                  <a:pt x="1494" y="1152"/>
                </a:cubicBezTo>
                <a:close/>
                <a:moveTo>
                  <a:pt x="1494" y="1185"/>
                </a:moveTo>
                <a:cubicBezTo>
                  <a:pt x="1485" y="1185"/>
                  <a:pt x="1479" y="1192"/>
                  <a:pt x="1479" y="1200"/>
                </a:cubicBezTo>
                <a:cubicBezTo>
                  <a:pt x="1479" y="1208"/>
                  <a:pt x="1485" y="1215"/>
                  <a:pt x="1494" y="1215"/>
                </a:cubicBezTo>
                <a:cubicBezTo>
                  <a:pt x="1502" y="1215"/>
                  <a:pt x="1508" y="1208"/>
                  <a:pt x="1508" y="1200"/>
                </a:cubicBezTo>
                <a:cubicBezTo>
                  <a:pt x="1508" y="1192"/>
                  <a:pt x="1502" y="1185"/>
                  <a:pt x="1494" y="1185"/>
                </a:cubicBezTo>
                <a:close/>
                <a:moveTo>
                  <a:pt x="1494" y="1218"/>
                </a:moveTo>
                <a:cubicBezTo>
                  <a:pt x="1485" y="1218"/>
                  <a:pt x="1479" y="1225"/>
                  <a:pt x="1479" y="1233"/>
                </a:cubicBezTo>
                <a:cubicBezTo>
                  <a:pt x="1479" y="1241"/>
                  <a:pt x="1485" y="1248"/>
                  <a:pt x="1494" y="1248"/>
                </a:cubicBezTo>
                <a:cubicBezTo>
                  <a:pt x="1502" y="1248"/>
                  <a:pt x="1508" y="1241"/>
                  <a:pt x="1508" y="1233"/>
                </a:cubicBezTo>
                <a:cubicBezTo>
                  <a:pt x="1508" y="1225"/>
                  <a:pt x="1502" y="1218"/>
                  <a:pt x="1494" y="1218"/>
                </a:cubicBezTo>
                <a:close/>
                <a:moveTo>
                  <a:pt x="1494" y="1251"/>
                </a:moveTo>
                <a:cubicBezTo>
                  <a:pt x="1485" y="1251"/>
                  <a:pt x="1479" y="1258"/>
                  <a:pt x="1479" y="1266"/>
                </a:cubicBezTo>
                <a:cubicBezTo>
                  <a:pt x="1479" y="1274"/>
                  <a:pt x="1485" y="1281"/>
                  <a:pt x="1494" y="1281"/>
                </a:cubicBezTo>
                <a:cubicBezTo>
                  <a:pt x="1502" y="1281"/>
                  <a:pt x="1508" y="1274"/>
                  <a:pt x="1508" y="1266"/>
                </a:cubicBezTo>
                <a:cubicBezTo>
                  <a:pt x="1508" y="1258"/>
                  <a:pt x="1502" y="1251"/>
                  <a:pt x="1494" y="1251"/>
                </a:cubicBezTo>
                <a:close/>
                <a:moveTo>
                  <a:pt x="1494" y="1284"/>
                </a:moveTo>
                <a:cubicBezTo>
                  <a:pt x="1485" y="1284"/>
                  <a:pt x="1479" y="1291"/>
                  <a:pt x="1479" y="1299"/>
                </a:cubicBezTo>
                <a:cubicBezTo>
                  <a:pt x="1479" y="1307"/>
                  <a:pt x="1485" y="1314"/>
                  <a:pt x="1494" y="1314"/>
                </a:cubicBezTo>
                <a:cubicBezTo>
                  <a:pt x="1502" y="1314"/>
                  <a:pt x="1508" y="1307"/>
                  <a:pt x="1508" y="1299"/>
                </a:cubicBezTo>
                <a:cubicBezTo>
                  <a:pt x="1508" y="1291"/>
                  <a:pt x="1502" y="1284"/>
                  <a:pt x="1494" y="1284"/>
                </a:cubicBezTo>
                <a:close/>
                <a:moveTo>
                  <a:pt x="1494" y="1317"/>
                </a:moveTo>
                <a:cubicBezTo>
                  <a:pt x="1485" y="1317"/>
                  <a:pt x="1479" y="1323"/>
                  <a:pt x="1479" y="1332"/>
                </a:cubicBezTo>
                <a:cubicBezTo>
                  <a:pt x="1479" y="1340"/>
                  <a:pt x="1485" y="1346"/>
                  <a:pt x="1494" y="1346"/>
                </a:cubicBezTo>
                <a:cubicBezTo>
                  <a:pt x="1502" y="1346"/>
                  <a:pt x="1508" y="1340"/>
                  <a:pt x="1508" y="1332"/>
                </a:cubicBezTo>
                <a:cubicBezTo>
                  <a:pt x="1508" y="1323"/>
                  <a:pt x="1502" y="1317"/>
                  <a:pt x="1494" y="1317"/>
                </a:cubicBezTo>
                <a:close/>
                <a:moveTo>
                  <a:pt x="1494" y="1350"/>
                </a:moveTo>
                <a:cubicBezTo>
                  <a:pt x="1485" y="1350"/>
                  <a:pt x="1479" y="1356"/>
                  <a:pt x="1479" y="1365"/>
                </a:cubicBezTo>
                <a:cubicBezTo>
                  <a:pt x="1479" y="1373"/>
                  <a:pt x="1485" y="1379"/>
                  <a:pt x="1494" y="1379"/>
                </a:cubicBezTo>
                <a:cubicBezTo>
                  <a:pt x="1502" y="1379"/>
                  <a:pt x="1508" y="1373"/>
                  <a:pt x="1508" y="1365"/>
                </a:cubicBezTo>
                <a:cubicBezTo>
                  <a:pt x="1508" y="1356"/>
                  <a:pt x="1502" y="1350"/>
                  <a:pt x="1494" y="1350"/>
                </a:cubicBezTo>
                <a:close/>
                <a:moveTo>
                  <a:pt x="1494" y="1383"/>
                </a:moveTo>
                <a:cubicBezTo>
                  <a:pt x="1485" y="1383"/>
                  <a:pt x="1479" y="1389"/>
                  <a:pt x="1479" y="1397"/>
                </a:cubicBezTo>
                <a:cubicBezTo>
                  <a:pt x="1479" y="1406"/>
                  <a:pt x="1485" y="1412"/>
                  <a:pt x="1494" y="1412"/>
                </a:cubicBezTo>
                <a:cubicBezTo>
                  <a:pt x="1502" y="1412"/>
                  <a:pt x="1508" y="1406"/>
                  <a:pt x="1508" y="1397"/>
                </a:cubicBezTo>
                <a:cubicBezTo>
                  <a:pt x="1508" y="1389"/>
                  <a:pt x="1502" y="1383"/>
                  <a:pt x="1494" y="1383"/>
                </a:cubicBezTo>
                <a:close/>
                <a:moveTo>
                  <a:pt x="1494" y="1416"/>
                </a:moveTo>
                <a:cubicBezTo>
                  <a:pt x="1485" y="1416"/>
                  <a:pt x="1479" y="1422"/>
                  <a:pt x="1479" y="1430"/>
                </a:cubicBezTo>
                <a:cubicBezTo>
                  <a:pt x="1479" y="1439"/>
                  <a:pt x="1485" y="1445"/>
                  <a:pt x="1494" y="1445"/>
                </a:cubicBezTo>
                <a:cubicBezTo>
                  <a:pt x="1502" y="1445"/>
                  <a:pt x="1508" y="1439"/>
                  <a:pt x="1508" y="1430"/>
                </a:cubicBezTo>
                <a:cubicBezTo>
                  <a:pt x="1508" y="1422"/>
                  <a:pt x="1502" y="1416"/>
                  <a:pt x="1494" y="1416"/>
                </a:cubicBezTo>
                <a:close/>
                <a:moveTo>
                  <a:pt x="1526" y="0"/>
                </a:moveTo>
                <a:cubicBezTo>
                  <a:pt x="1518" y="0"/>
                  <a:pt x="1512" y="7"/>
                  <a:pt x="1512" y="15"/>
                </a:cubicBezTo>
                <a:cubicBezTo>
                  <a:pt x="1512" y="23"/>
                  <a:pt x="1518" y="30"/>
                  <a:pt x="1526" y="30"/>
                </a:cubicBezTo>
                <a:cubicBezTo>
                  <a:pt x="1535" y="30"/>
                  <a:pt x="1541" y="23"/>
                  <a:pt x="1541" y="15"/>
                </a:cubicBezTo>
                <a:cubicBezTo>
                  <a:pt x="1541" y="7"/>
                  <a:pt x="1535" y="0"/>
                  <a:pt x="1526" y="0"/>
                </a:cubicBezTo>
                <a:close/>
                <a:moveTo>
                  <a:pt x="1526" y="33"/>
                </a:moveTo>
                <a:cubicBezTo>
                  <a:pt x="1518" y="33"/>
                  <a:pt x="1512" y="40"/>
                  <a:pt x="1512" y="48"/>
                </a:cubicBezTo>
                <a:cubicBezTo>
                  <a:pt x="1512" y="56"/>
                  <a:pt x="1518" y="63"/>
                  <a:pt x="1526" y="63"/>
                </a:cubicBezTo>
                <a:cubicBezTo>
                  <a:pt x="1535" y="63"/>
                  <a:pt x="1541" y="56"/>
                  <a:pt x="1541" y="48"/>
                </a:cubicBezTo>
                <a:cubicBezTo>
                  <a:pt x="1541" y="40"/>
                  <a:pt x="1535" y="33"/>
                  <a:pt x="1526" y="33"/>
                </a:cubicBezTo>
                <a:close/>
                <a:moveTo>
                  <a:pt x="1526" y="66"/>
                </a:moveTo>
                <a:cubicBezTo>
                  <a:pt x="1518" y="66"/>
                  <a:pt x="1512" y="72"/>
                  <a:pt x="1512" y="81"/>
                </a:cubicBezTo>
                <a:cubicBezTo>
                  <a:pt x="1512" y="89"/>
                  <a:pt x="1518" y="95"/>
                  <a:pt x="1526" y="95"/>
                </a:cubicBezTo>
                <a:cubicBezTo>
                  <a:pt x="1535" y="95"/>
                  <a:pt x="1541" y="89"/>
                  <a:pt x="1541" y="81"/>
                </a:cubicBezTo>
                <a:cubicBezTo>
                  <a:pt x="1541" y="72"/>
                  <a:pt x="1535" y="66"/>
                  <a:pt x="1526" y="66"/>
                </a:cubicBezTo>
                <a:close/>
                <a:moveTo>
                  <a:pt x="1526" y="99"/>
                </a:moveTo>
                <a:cubicBezTo>
                  <a:pt x="1518" y="99"/>
                  <a:pt x="1512" y="105"/>
                  <a:pt x="1512" y="114"/>
                </a:cubicBezTo>
                <a:cubicBezTo>
                  <a:pt x="1512" y="122"/>
                  <a:pt x="1518" y="128"/>
                  <a:pt x="1526" y="128"/>
                </a:cubicBezTo>
                <a:cubicBezTo>
                  <a:pt x="1535" y="128"/>
                  <a:pt x="1541" y="122"/>
                  <a:pt x="1541" y="114"/>
                </a:cubicBezTo>
                <a:cubicBezTo>
                  <a:pt x="1541" y="105"/>
                  <a:pt x="1535" y="99"/>
                  <a:pt x="1526" y="99"/>
                </a:cubicBezTo>
                <a:close/>
                <a:moveTo>
                  <a:pt x="1526" y="132"/>
                </a:moveTo>
                <a:cubicBezTo>
                  <a:pt x="1518" y="132"/>
                  <a:pt x="1512" y="138"/>
                  <a:pt x="1512" y="147"/>
                </a:cubicBezTo>
                <a:cubicBezTo>
                  <a:pt x="1512" y="155"/>
                  <a:pt x="1518" y="161"/>
                  <a:pt x="1526" y="161"/>
                </a:cubicBezTo>
                <a:cubicBezTo>
                  <a:pt x="1535" y="161"/>
                  <a:pt x="1541" y="155"/>
                  <a:pt x="1541" y="147"/>
                </a:cubicBezTo>
                <a:cubicBezTo>
                  <a:pt x="1541" y="138"/>
                  <a:pt x="1535" y="132"/>
                  <a:pt x="1526" y="132"/>
                </a:cubicBezTo>
                <a:close/>
                <a:moveTo>
                  <a:pt x="1526" y="165"/>
                </a:moveTo>
                <a:cubicBezTo>
                  <a:pt x="1518" y="165"/>
                  <a:pt x="1512" y="171"/>
                  <a:pt x="1512" y="179"/>
                </a:cubicBezTo>
                <a:cubicBezTo>
                  <a:pt x="1512" y="188"/>
                  <a:pt x="1518" y="194"/>
                  <a:pt x="1526" y="194"/>
                </a:cubicBezTo>
                <a:cubicBezTo>
                  <a:pt x="1535" y="194"/>
                  <a:pt x="1541" y="188"/>
                  <a:pt x="1541" y="179"/>
                </a:cubicBezTo>
                <a:cubicBezTo>
                  <a:pt x="1541" y="171"/>
                  <a:pt x="1535" y="165"/>
                  <a:pt x="1526" y="165"/>
                </a:cubicBezTo>
                <a:close/>
                <a:moveTo>
                  <a:pt x="1526" y="198"/>
                </a:moveTo>
                <a:cubicBezTo>
                  <a:pt x="1518" y="198"/>
                  <a:pt x="1512" y="204"/>
                  <a:pt x="1512" y="212"/>
                </a:cubicBezTo>
                <a:cubicBezTo>
                  <a:pt x="1512" y="221"/>
                  <a:pt x="1518" y="227"/>
                  <a:pt x="1526" y="227"/>
                </a:cubicBezTo>
                <a:cubicBezTo>
                  <a:pt x="1535" y="227"/>
                  <a:pt x="1541" y="221"/>
                  <a:pt x="1541" y="212"/>
                </a:cubicBezTo>
                <a:cubicBezTo>
                  <a:pt x="1541" y="204"/>
                  <a:pt x="1535" y="198"/>
                  <a:pt x="1526" y="198"/>
                </a:cubicBezTo>
                <a:close/>
                <a:moveTo>
                  <a:pt x="1526" y="230"/>
                </a:moveTo>
                <a:cubicBezTo>
                  <a:pt x="1518" y="230"/>
                  <a:pt x="1512" y="237"/>
                  <a:pt x="1512" y="245"/>
                </a:cubicBezTo>
                <a:cubicBezTo>
                  <a:pt x="1512" y="253"/>
                  <a:pt x="1518" y="260"/>
                  <a:pt x="1526" y="260"/>
                </a:cubicBezTo>
                <a:cubicBezTo>
                  <a:pt x="1535" y="260"/>
                  <a:pt x="1541" y="253"/>
                  <a:pt x="1541" y="245"/>
                </a:cubicBezTo>
                <a:cubicBezTo>
                  <a:pt x="1541" y="237"/>
                  <a:pt x="1535" y="230"/>
                  <a:pt x="1526" y="230"/>
                </a:cubicBezTo>
                <a:close/>
                <a:moveTo>
                  <a:pt x="1526" y="263"/>
                </a:moveTo>
                <a:cubicBezTo>
                  <a:pt x="1518" y="263"/>
                  <a:pt x="1512" y="270"/>
                  <a:pt x="1512" y="278"/>
                </a:cubicBezTo>
                <a:cubicBezTo>
                  <a:pt x="1512" y="286"/>
                  <a:pt x="1518" y="293"/>
                  <a:pt x="1526" y="293"/>
                </a:cubicBezTo>
                <a:cubicBezTo>
                  <a:pt x="1535" y="293"/>
                  <a:pt x="1541" y="286"/>
                  <a:pt x="1541" y="278"/>
                </a:cubicBezTo>
                <a:cubicBezTo>
                  <a:pt x="1541" y="270"/>
                  <a:pt x="1535" y="263"/>
                  <a:pt x="1526" y="263"/>
                </a:cubicBezTo>
                <a:close/>
                <a:moveTo>
                  <a:pt x="1526" y="296"/>
                </a:moveTo>
                <a:cubicBezTo>
                  <a:pt x="1518" y="296"/>
                  <a:pt x="1512" y="303"/>
                  <a:pt x="1512" y="311"/>
                </a:cubicBezTo>
                <a:cubicBezTo>
                  <a:pt x="1512" y="319"/>
                  <a:pt x="1518" y="326"/>
                  <a:pt x="1526" y="326"/>
                </a:cubicBezTo>
                <a:cubicBezTo>
                  <a:pt x="1535" y="326"/>
                  <a:pt x="1541" y="319"/>
                  <a:pt x="1541" y="311"/>
                </a:cubicBezTo>
                <a:cubicBezTo>
                  <a:pt x="1541" y="303"/>
                  <a:pt x="1535" y="296"/>
                  <a:pt x="1526" y="296"/>
                </a:cubicBezTo>
                <a:close/>
                <a:moveTo>
                  <a:pt x="1526" y="329"/>
                </a:moveTo>
                <a:cubicBezTo>
                  <a:pt x="1518" y="329"/>
                  <a:pt x="1512" y="336"/>
                  <a:pt x="1512" y="344"/>
                </a:cubicBezTo>
                <a:cubicBezTo>
                  <a:pt x="1512" y="352"/>
                  <a:pt x="1518" y="359"/>
                  <a:pt x="1526" y="359"/>
                </a:cubicBezTo>
                <a:cubicBezTo>
                  <a:pt x="1535" y="359"/>
                  <a:pt x="1541" y="352"/>
                  <a:pt x="1541" y="344"/>
                </a:cubicBezTo>
                <a:cubicBezTo>
                  <a:pt x="1541" y="336"/>
                  <a:pt x="1535" y="329"/>
                  <a:pt x="1526" y="329"/>
                </a:cubicBezTo>
                <a:close/>
                <a:moveTo>
                  <a:pt x="1526" y="362"/>
                </a:moveTo>
                <a:cubicBezTo>
                  <a:pt x="1518" y="362"/>
                  <a:pt x="1512" y="369"/>
                  <a:pt x="1512" y="377"/>
                </a:cubicBezTo>
                <a:cubicBezTo>
                  <a:pt x="1512" y="385"/>
                  <a:pt x="1518" y="392"/>
                  <a:pt x="1526" y="392"/>
                </a:cubicBezTo>
                <a:cubicBezTo>
                  <a:pt x="1535" y="392"/>
                  <a:pt x="1541" y="385"/>
                  <a:pt x="1541" y="377"/>
                </a:cubicBezTo>
                <a:cubicBezTo>
                  <a:pt x="1541" y="369"/>
                  <a:pt x="1535" y="362"/>
                  <a:pt x="1526" y="362"/>
                </a:cubicBezTo>
                <a:close/>
                <a:moveTo>
                  <a:pt x="1526" y="395"/>
                </a:moveTo>
                <a:cubicBezTo>
                  <a:pt x="1518" y="395"/>
                  <a:pt x="1512" y="402"/>
                  <a:pt x="1512" y="410"/>
                </a:cubicBezTo>
                <a:cubicBezTo>
                  <a:pt x="1512" y="418"/>
                  <a:pt x="1518" y="425"/>
                  <a:pt x="1526" y="425"/>
                </a:cubicBezTo>
                <a:cubicBezTo>
                  <a:pt x="1535" y="425"/>
                  <a:pt x="1541" y="418"/>
                  <a:pt x="1541" y="410"/>
                </a:cubicBezTo>
                <a:cubicBezTo>
                  <a:pt x="1541" y="402"/>
                  <a:pt x="1535" y="395"/>
                  <a:pt x="1526" y="395"/>
                </a:cubicBezTo>
                <a:close/>
                <a:moveTo>
                  <a:pt x="1526" y="428"/>
                </a:moveTo>
                <a:cubicBezTo>
                  <a:pt x="1518" y="428"/>
                  <a:pt x="1512" y="435"/>
                  <a:pt x="1512" y="443"/>
                </a:cubicBezTo>
                <a:cubicBezTo>
                  <a:pt x="1512" y="451"/>
                  <a:pt x="1518" y="458"/>
                  <a:pt x="1526" y="458"/>
                </a:cubicBezTo>
                <a:cubicBezTo>
                  <a:pt x="1535" y="458"/>
                  <a:pt x="1541" y="451"/>
                  <a:pt x="1541" y="443"/>
                </a:cubicBezTo>
                <a:cubicBezTo>
                  <a:pt x="1541" y="435"/>
                  <a:pt x="1535" y="428"/>
                  <a:pt x="1526" y="428"/>
                </a:cubicBezTo>
                <a:close/>
                <a:moveTo>
                  <a:pt x="1526" y="461"/>
                </a:moveTo>
                <a:cubicBezTo>
                  <a:pt x="1518" y="461"/>
                  <a:pt x="1512" y="468"/>
                  <a:pt x="1512" y="476"/>
                </a:cubicBezTo>
                <a:cubicBezTo>
                  <a:pt x="1512" y="484"/>
                  <a:pt x="1518" y="491"/>
                  <a:pt x="1526" y="491"/>
                </a:cubicBezTo>
                <a:cubicBezTo>
                  <a:pt x="1535" y="491"/>
                  <a:pt x="1541" y="484"/>
                  <a:pt x="1541" y="476"/>
                </a:cubicBezTo>
                <a:cubicBezTo>
                  <a:pt x="1541" y="468"/>
                  <a:pt x="1535" y="461"/>
                  <a:pt x="1526" y="461"/>
                </a:cubicBezTo>
                <a:close/>
                <a:moveTo>
                  <a:pt x="1526" y="494"/>
                </a:moveTo>
                <a:cubicBezTo>
                  <a:pt x="1518" y="494"/>
                  <a:pt x="1512" y="500"/>
                  <a:pt x="1512" y="509"/>
                </a:cubicBezTo>
                <a:cubicBezTo>
                  <a:pt x="1512" y="517"/>
                  <a:pt x="1518" y="523"/>
                  <a:pt x="1526" y="523"/>
                </a:cubicBezTo>
                <a:cubicBezTo>
                  <a:pt x="1535" y="523"/>
                  <a:pt x="1541" y="517"/>
                  <a:pt x="1541" y="509"/>
                </a:cubicBezTo>
                <a:cubicBezTo>
                  <a:pt x="1541" y="500"/>
                  <a:pt x="1535" y="494"/>
                  <a:pt x="1526" y="494"/>
                </a:cubicBezTo>
                <a:close/>
                <a:moveTo>
                  <a:pt x="1526" y="527"/>
                </a:moveTo>
                <a:cubicBezTo>
                  <a:pt x="1518" y="527"/>
                  <a:pt x="1512" y="533"/>
                  <a:pt x="1512" y="542"/>
                </a:cubicBezTo>
                <a:cubicBezTo>
                  <a:pt x="1512" y="550"/>
                  <a:pt x="1518" y="556"/>
                  <a:pt x="1526" y="556"/>
                </a:cubicBezTo>
                <a:cubicBezTo>
                  <a:pt x="1535" y="556"/>
                  <a:pt x="1541" y="550"/>
                  <a:pt x="1541" y="542"/>
                </a:cubicBezTo>
                <a:cubicBezTo>
                  <a:pt x="1541" y="533"/>
                  <a:pt x="1535" y="527"/>
                  <a:pt x="1526" y="527"/>
                </a:cubicBezTo>
                <a:close/>
                <a:moveTo>
                  <a:pt x="1526" y="560"/>
                </a:moveTo>
                <a:cubicBezTo>
                  <a:pt x="1518" y="560"/>
                  <a:pt x="1512" y="566"/>
                  <a:pt x="1512" y="574"/>
                </a:cubicBezTo>
                <a:cubicBezTo>
                  <a:pt x="1512" y="583"/>
                  <a:pt x="1518" y="589"/>
                  <a:pt x="1526" y="589"/>
                </a:cubicBezTo>
                <a:cubicBezTo>
                  <a:pt x="1535" y="589"/>
                  <a:pt x="1541" y="583"/>
                  <a:pt x="1541" y="574"/>
                </a:cubicBezTo>
                <a:cubicBezTo>
                  <a:pt x="1541" y="566"/>
                  <a:pt x="1535" y="560"/>
                  <a:pt x="1526" y="560"/>
                </a:cubicBezTo>
                <a:close/>
                <a:moveTo>
                  <a:pt x="1526" y="593"/>
                </a:moveTo>
                <a:cubicBezTo>
                  <a:pt x="1518" y="593"/>
                  <a:pt x="1512" y="599"/>
                  <a:pt x="1512" y="607"/>
                </a:cubicBezTo>
                <a:cubicBezTo>
                  <a:pt x="1512" y="616"/>
                  <a:pt x="1518" y="622"/>
                  <a:pt x="1526" y="622"/>
                </a:cubicBezTo>
                <a:cubicBezTo>
                  <a:pt x="1535" y="622"/>
                  <a:pt x="1541" y="616"/>
                  <a:pt x="1541" y="607"/>
                </a:cubicBezTo>
                <a:cubicBezTo>
                  <a:pt x="1541" y="599"/>
                  <a:pt x="1535" y="593"/>
                  <a:pt x="1526" y="593"/>
                </a:cubicBezTo>
                <a:close/>
                <a:moveTo>
                  <a:pt x="1526" y="625"/>
                </a:moveTo>
                <a:cubicBezTo>
                  <a:pt x="1518" y="625"/>
                  <a:pt x="1512" y="632"/>
                  <a:pt x="1512" y="640"/>
                </a:cubicBezTo>
                <a:cubicBezTo>
                  <a:pt x="1512" y="648"/>
                  <a:pt x="1518" y="655"/>
                  <a:pt x="1526" y="655"/>
                </a:cubicBezTo>
                <a:cubicBezTo>
                  <a:pt x="1535" y="655"/>
                  <a:pt x="1541" y="648"/>
                  <a:pt x="1541" y="640"/>
                </a:cubicBezTo>
                <a:cubicBezTo>
                  <a:pt x="1541" y="632"/>
                  <a:pt x="1535" y="625"/>
                  <a:pt x="1526" y="625"/>
                </a:cubicBezTo>
                <a:close/>
                <a:moveTo>
                  <a:pt x="1526" y="658"/>
                </a:moveTo>
                <a:cubicBezTo>
                  <a:pt x="1518" y="658"/>
                  <a:pt x="1512" y="665"/>
                  <a:pt x="1512" y="673"/>
                </a:cubicBezTo>
                <a:cubicBezTo>
                  <a:pt x="1512" y="681"/>
                  <a:pt x="1518" y="688"/>
                  <a:pt x="1526" y="688"/>
                </a:cubicBezTo>
                <a:cubicBezTo>
                  <a:pt x="1535" y="688"/>
                  <a:pt x="1541" y="681"/>
                  <a:pt x="1541" y="673"/>
                </a:cubicBezTo>
                <a:cubicBezTo>
                  <a:pt x="1541" y="665"/>
                  <a:pt x="1535" y="658"/>
                  <a:pt x="1526" y="658"/>
                </a:cubicBezTo>
                <a:close/>
                <a:moveTo>
                  <a:pt x="1526" y="691"/>
                </a:moveTo>
                <a:cubicBezTo>
                  <a:pt x="1518" y="691"/>
                  <a:pt x="1512" y="698"/>
                  <a:pt x="1512" y="706"/>
                </a:cubicBezTo>
                <a:cubicBezTo>
                  <a:pt x="1512" y="714"/>
                  <a:pt x="1518" y="721"/>
                  <a:pt x="1526" y="721"/>
                </a:cubicBezTo>
                <a:cubicBezTo>
                  <a:pt x="1535" y="721"/>
                  <a:pt x="1541" y="714"/>
                  <a:pt x="1541" y="706"/>
                </a:cubicBezTo>
                <a:cubicBezTo>
                  <a:pt x="1541" y="698"/>
                  <a:pt x="1535" y="691"/>
                  <a:pt x="1526" y="691"/>
                </a:cubicBezTo>
                <a:close/>
                <a:moveTo>
                  <a:pt x="1526" y="724"/>
                </a:moveTo>
                <a:cubicBezTo>
                  <a:pt x="1518" y="724"/>
                  <a:pt x="1512" y="731"/>
                  <a:pt x="1512" y="739"/>
                </a:cubicBezTo>
                <a:cubicBezTo>
                  <a:pt x="1512" y="747"/>
                  <a:pt x="1518" y="754"/>
                  <a:pt x="1526" y="754"/>
                </a:cubicBezTo>
                <a:cubicBezTo>
                  <a:pt x="1535" y="754"/>
                  <a:pt x="1541" y="747"/>
                  <a:pt x="1541" y="739"/>
                </a:cubicBezTo>
                <a:cubicBezTo>
                  <a:pt x="1541" y="731"/>
                  <a:pt x="1535" y="724"/>
                  <a:pt x="1526" y="724"/>
                </a:cubicBezTo>
                <a:close/>
                <a:moveTo>
                  <a:pt x="1526" y="757"/>
                </a:moveTo>
                <a:cubicBezTo>
                  <a:pt x="1518" y="757"/>
                  <a:pt x="1512" y="764"/>
                  <a:pt x="1512" y="772"/>
                </a:cubicBezTo>
                <a:cubicBezTo>
                  <a:pt x="1512" y="780"/>
                  <a:pt x="1518" y="787"/>
                  <a:pt x="1526" y="787"/>
                </a:cubicBezTo>
                <a:cubicBezTo>
                  <a:pt x="1535" y="787"/>
                  <a:pt x="1541" y="780"/>
                  <a:pt x="1541" y="772"/>
                </a:cubicBezTo>
                <a:cubicBezTo>
                  <a:pt x="1541" y="764"/>
                  <a:pt x="1535" y="757"/>
                  <a:pt x="1526" y="757"/>
                </a:cubicBezTo>
                <a:close/>
                <a:moveTo>
                  <a:pt x="1526" y="790"/>
                </a:moveTo>
                <a:cubicBezTo>
                  <a:pt x="1518" y="790"/>
                  <a:pt x="1512" y="797"/>
                  <a:pt x="1512" y="805"/>
                </a:cubicBezTo>
                <a:cubicBezTo>
                  <a:pt x="1512" y="813"/>
                  <a:pt x="1518" y="820"/>
                  <a:pt x="1526" y="820"/>
                </a:cubicBezTo>
                <a:cubicBezTo>
                  <a:pt x="1535" y="820"/>
                  <a:pt x="1541" y="813"/>
                  <a:pt x="1541" y="805"/>
                </a:cubicBezTo>
                <a:cubicBezTo>
                  <a:pt x="1541" y="797"/>
                  <a:pt x="1535" y="790"/>
                  <a:pt x="1526" y="790"/>
                </a:cubicBezTo>
                <a:close/>
                <a:moveTo>
                  <a:pt x="1526" y="823"/>
                </a:moveTo>
                <a:cubicBezTo>
                  <a:pt x="1518" y="823"/>
                  <a:pt x="1512" y="830"/>
                  <a:pt x="1512" y="838"/>
                </a:cubicBezTo>
                <a:cubicBezTo>
                  <a:pt x="1512" y="846"/>
                  <a:pt x="1518" y="853"/>
                  <a:pt x="1526" y="853"/>
                </a:cubicBezTo>
                <a:cubicBezTo>
                  <a:pt x="1535" y="853"/>
                  <a:pt x="1541" y="846"/>
                  <a:pt x="1541" y="838"/>
                </a:cubicBezTo>
                <a:cubicBezTo>
                  <a:pt x="1541" y="830"/>
                  <a:pt x="1535" y="823"/>
                  <a:pt x="1526" y="823"/>
                </a:cubicBezTo>
                <a:close/>
                <a:moveTo>
                  <a:pt x="1526" y="856"/>
                </a:moveTo>
                <a:cubicBezTo>
                  <a:pt x="1518" y="856"/>
                  <a:pt x="1512" y="863"/>
                  <a:pt x="1512" y="871"/>
                </a:cubicBezTo>
                <a:cubicBezTo>
                  <a:pt x="1512" y="879"/>
                  <a:pt x="1518" y="886"/>
                  <a:pt x="1526" y="886"/>
                </a:cubicBezTo>
                <a:cubicBezTo>
                  <a:pt x="1535" y="886"/>
                  <a:pt x="1541" y="879"/>
                  <a:pt x="1541" y="871"/>
                </a:cubicBezTo>
                <a:cubicBezTo>
                  <a:pt x="1541" y="863"/>
                  <a:pt x="1535" y="856"/>
                  <a:pt x="1526" y="856"/>
                </a:cubicBezTo>
                <a:close/>
                <a:moveTo>
                  <a:pt x="1526" y="889"/>
                </a:moveTo>
                <a:cubicBezTo>
                  <a:pt x="1518" y="889"/>
                  <a:pt x="1512" y="895"/>
                  <a:pt x="1512" y="904"/>
                </a:cubicBezTo>
                <a:cubicBezTo>
                  <a:pt x="1512" y="912"/>
                  <a:pt x="1518" y="918"/>
                  <a:pt x="1526" y="918"/>
                </a:cubicBezTo>
                <a:cubicBezTo>
                  <a:pt x="1535" y="918"/>
                  <a:pt x="1541" y="912"/>
                  <a:pt x="1541" y="904"/>
                </a:cubicBezTo>
                <a:cubicBezTo>
                  <a:pt x="1541" y="895"/>
                  <a:pt x="1535" y="889"/>
                  <a:pt x="1526" y="889"/>
                </a:cubicBezTo>
                <a:close/>
                <a:moveTo>
                  <a:pt x="1526" y="922"/>
                </a:moveTo>
                <a:cubicBezTo>
                  <a:pt x="1518" y="922"/>
                  <a:pt x="1512" y="928"/>
                  <a:pt x="1512" y="937"/>
                </a:cubicBezTo>
                <a:cubicBezTo>
                  <a:pt x="1512" y="945"/>
                  <a:pt x="1518" y="951"/>
                  <a:pt x="1526" y="951"/>
                </a:cubicBezTo>
                <a:cubicBezTo>
                  <a:pt x="1535" y="951"/>
                  <a:pt x="1541" y="945"/>
                  <a:pt x="1541" y="937"/>
                </a:cubicBezTo>
                <a:cubicBezTo>
                  <a:pt x="1541" y="928"/>
                  <a:pt x="1535" y="922"/>
                  <a:pt x="1526" y="922"/>
                </a:cubicBezTo>
                <a:close/>
                <a:moveTo>
                  <a:pt x="1526" y="955"/>
                </a:moveTo>
                <a:cubicBezTo>
                  <a:pt x="1518" y="955"/>
                  <a:pt x="1512" y="961"/>
                  <a:pt x="1512" y="970"/>
                </a:cubicBezTo>
                <a:cubicBezTo>
                  <a:pt x="1512" y="978"/>
                  <a:pt x="1518" y="984"/>
                  <a:pt x="1526" y="984"/>
                </a:cubicBezTo>
                <a:cubicBezTo>
                  <a:pt x="1535" y="984"/>
                  <a:pt x="1541" y="978"/>
                  <a:pt x="1541" y="970"/>
                </a:cubicBezTo>
                <a:cubicBezTo>
                  <a:pt x="1541" y="961"/>
                  <a:pt x="1535" y="955"/>
                  <a:pt x="1526" y="955"/>
                </a:cubicBezTo>
                <a:close/>
                <a:moveTo>
                  <a:pt x="1526" y="988"/>
                </a:moveTo>
                <a:cubicBezTo>
                  <a:pt x="1518" y="988"/>
                  <a:pt x="1512" y="994"/>
                  <a:pt x="1512" y="1002"/>
                </a:cubicBezTo>
                <a:cubicBezTo>
                  <a:pt x="1512" y="1011"/>
                  <a:pt x="1518" y="1017"/>
                  <a:pt x="1526" y="1017"/>
                </a:cubicBezTo>
                <a:cubicBezTo>
                  <a:pt x="1535" y="1017"/>
                  <a:pt x="1541" y="1011"/>
                  <a:pt x="1541" y="1002"/>
                </a:cubicBezTo>
                <a:cubicBezTo>
                  <a:pt x="1541" y="994"/>
                  <a:pt x="1535" y="988"/>
                  <a:pt x="1526" y="988"/>
                </a:cubicBezTo>
                <a:close/>
                <a:moveTo>
                  <a:pt x="1526" y="1021"/>
                </a:moveTo>
                <a:cubicBezTo>
                  <a:pt x="1518" y="1021"/>
                  <a:pt x="1512" y="1027"/>
                  <a:pt x="1512" y="1035"/>
                </a:cubicBezTo>
                <a:cubicBezTo>
                  <a:pt x="1512" y="1044"/>
                  <a:pt x="1518" y="1050"/>
                  <a:pt x="1526" y="1050"/>
                </a:cubicBezTo>
                <a:cubicBezTo>
                  <a:pt x="1535" y="1050"/>
                  <a:pt x="1541" y="1044"/>
                  <a:pt x="1541" y="1035"/>
                </a:cubicBezTo>
                <a:cubicBezTo>
                  <a:pt x="1541" y="1027"/>
                  <a:pt x="1535" y="1021"/>
                  <a:pt x="1526" y="1021"/>
                </a:cubicBezTo>
                <a:close/>
                <a:moveTo>
                  <a:pt x="1526" y="1053"/>
                </a:moveTo>
                <a:cubicBezTo>
                  <a:pt x="1518" y="1053"/>
                  <a:pt x="1512" y="1060"/>
                  <a:pt x="1512" y="1068"/>
                </a:cubicBezTo>
                <a:cubicBezTo>
                  <a:pt x="1512" y="1076"/>
                  <a:pt x="1518" y="1083"/>
                  <a:pt x="1526" y="1083"/>
                </a:cubicBezTo>
                <a:cubicBezTo>
                  <a:pt x="1535" y="1083"/>
                  <a:pt x="1541" y="1076"/>
                  <a:pt x="1541" y="1068"/>
                </a:cubicBezTo>
                <a:cubicBezTo>
                  <a:pt x="1541" y="1060"/>
                  <a:pt x="1535" y="1053"/>
                  <a:pt x="1526" y="1053"/>
                </a:cubicBezTo>
                <a:close/>
                <a:moveTo>
                  <a:pt x="1526" y="1086"/>
                </a:moveTo>
                <a:cubicBezTo>
                  <a:pt x="1518" y="1086"/>
                  <a:pt x="1512" y="1093"/>
                  <a:pt x="1512" y="1101"/>
                </a:cubicBezTo>
                <a:cubicBezTo>
                  <a:pt x="1512" y="1109"/>
                  <a:pt x="1518" y="1116"/>
                  <a:pt x="1526" y="1116"/>
                </a:cubicBezTo>
                <a:cubicBezTo>
                  <a:pt x="1535" y="1116"/>
                  <a:pt x="1541" y="1109"/>
                  <a:pt x="1541" y="1101"/>
                </a:cubicBezTo>
                <a:cubicBezTo>
                  <a:pt x="1541" y="1093"/>
                  <a:pt x="1535" y="1086"/>
                  <a:pt x="1526" y="1086"/>
                </a:cubicBezTo>
                <a:close/>
                <a:moveTo>
                  <a:pt x="1526" y="1119"/>
                </a:moveTo>
                <a:cubicBezTo>
                  <a:pt x="1518" y="1119"/>
                  <a:pt x="1512" y="1126"/>
                  <a:pt x="1512" y="1134"/>
                </a:cubicBezTo>
                <a:cubicBezTo>
                  <a:pt x="1512" y="1142"/>
                  <a:pt x="1518" y="1149"/>
                  <a:pt x="1526" y="1149"/>
                </a:cubicBezTo>
                <a:cubicBezTo>
                  <a:pt x="1535" y="1149"/>
                  <a:pt x="1541" y="1142"/>
                  <a:pt x="1541" y="1134"/>
                </a:cubicBezTo>
                <a:cubicBezTo>
                  <a:pt x="1541" y="1126"/>
                  <a:pt x="1535" y="1119"/>
                  <a:pt x="1526" y="1119"/>
                </a:cubicBezTo>
                <a:close/>
                <a:moveTo>
                  <a:pt x="1526" y="1152"/>
                </a:moveTo>
                <a:cubicBezTo>
                  <a:pt x="1518" y="1152"/>
                  <a:pt x="1512" y="1159"/>
                  <a:pt x="1512" y="1167"/>
                </a:cubicBezTo>
                <a:cubicBezTo>
                  <a:pt x="1512" y="1175"/>
                  <a:pt x="1518" y="1182"/>
                  <a:pt x="1526" y="1182"/>
                </a:cubicBezTo>
                <a:cubicBezTo>
                  <a:pt x="1535" y="1182"/>
                  <a:pt x="1541" y="1175"/>
                  <a:pt x="1541" y="1167"/>
                </a:cubicBezTo>
                <a:cubicBezTo>
                  <a:pt x="1541" y="1159"/>
                  <a:pt x="1535" y="1152"/>
                  <a:pt x="1526" y="1152"/>
                </a:cubicBezTo>
                <a:close/>
                <a:moveTo>
                  <a:pt x="1526" y="1185"/>
                </a:moveTo>
                <a:cubicBezTo>
                  <a:pt x="1518" y="1185"/>
                  <a:pt x="1512" y="1192"/>
                  <a:pt x="1512" y="1200"/>
                </a:cubicBezTo>
                <a:cubicBezTo>
                  <a:pt x="1512" y="1208"/>
                  <a:pt x="1518" y="1215"/>
                  <a:pt x="1526" y="1215"/>
                </a:cubicBezTo>
                <a:cubicBezTo>
                  <a:pt x="1535" y="1215"/>
                  <a:pt x="1541" y="1208"/>
                  <a:pt x="1541" y="1200"/>
                </a:cubicBezTo>
                <a:cubicBezTo>
                  <a:pt x="1541" y="1192"/>
                  <a:pt x="1535" y="1185"/>
                  <a:pt x="1526" y="1185"/>
                </a:cubicBezTo>
                <a:close/>
                <a:moveTo>
                  <a:pt x="1526" y="1218"/>
                </a:moveTo>
                <a:cubicBezTo>
                  <a:pt x="1518" y="1218"/>
                  <a:pt x="1512" y="1225"/>
                  <a:pt x="1512" y="1233"/>
                </a:cubicBezTo>
                <a:cubicBezTo>
                  <a:pt x="1512" y="1241"/>
                  <a:pt x="1518" y="1248"/>
                  <a:pt x="1526" y="1248"/>
                </a:cubicBezTo>
                <a:cubicBezTo>
                  <a:pt x="1535" y="1248"/>
                  <a:pt x="1541" y="1241"/>
                  <a:pt x="1541" y="1233"/>
                </a:cubicBezTo>
                <a:cubicBezTo>
                  <a:pt x="1541" y="1225"/>
                  <a:pt x="1535" y="1218"/>
                  <a:pt x="1526" y="1218"/>
                </a:cubicBezTo>
                <a:close/>
                <a:moveTo>
                  <a:pt x="1526" y="1251"/>
                </a:moveTo>
                <a:cubicBezTo>
                  <a:pt x="1518" y="1251"/>
                  <a:pt x="1512" y="1258"/>
                  <a:pt x="1512" y="1266"/>
                </a:cubicBezTo>
                <a:cubicBezTo>
                  <a:pt x="1512" y="1274"/>
                  <a:pt x="1518" y="1281"/>
                  <a:pt x="1526" y="1281"/>
                </a:cubicBezTo>
                <a:cubicBezTo>
                  <a:pt x="1535" y="1281"/>
                  <a:pt x="1541" y="1274"/>
                  <a:pt x="1541" y="1266"/>
                </a:cubicBezTo>
                <a:cubicBezTo>
                  <a:pt x="1541" y="1258"/>
                  <a:pt x="1535" y="1251"/>
                  <a:pt x="1526" y="1251"/>
                </a:cubicBezTo>
                <a:close/>
                <a:moveTo>
                  <a:pt x="1526" y="1284"/>
                </a:moveTo>
                <a:cubicBezTo>
                  <a:pt x="1518" y="1284"/>
                  <a:pt x="1512" y="1291"/>
                  <a:pt x="1512" y="1299"/>
                </a:cubicBezTo>
                <a:cubicBezTo>
                  <a:pt x="1512" y="1307"/>
                  <a:pt x="1518" y="1314"/>
                  <a:pt x="1526" y="1314"/>
                </a:cubicBezTo>
                <a:cubicBezTo>
                  <a:pt x="1535" y="1314"/>
                  <a:pt x="1541" y="1307"/>
                  <a:pt x="1541" y="1299"/>
                </a:cubicBezTo>
                <a:cubicBezTo>
                  <a:pt x="1541" y="1291"/>
                  <a:pt x="1535" y="1284"/>
                  <a:pt x="1526" y="1284"/>
                </a:cubicBezTo>
                <a:close/>
                <a:moveTo>
                  <a:pt x="1526" y="1317"/>
                </a:moveTo>
                <a:cubicBezTo>
                  <a:pt x="1518" y="1317"/>
                  <a:pt x="1512" y="1323"/>
                  <a:pt x="1512" y="1332"/>
                </a:cubicBezTo>
                <a:cubicBezTo>
                  <a:pt x="1512" y="1340"/>
                  <a:pt x="1518" y="1346"/>
                  <a:pt x="1526" y="1346"/>
                </a:cubicBezTo>
                <a:cubicBezTo>
                  <a:pt x="1535" y="1346"/>
                  <a:pt x="1541" y="1340"/>
                  <a:pt x="1541" y="1332"/>
                </a:cubicBezTo>
                <a:cubicBezTo>
                  <a:pt x="1541" y="1323"/>
                  <a:pt x="1535" y="1317"/>
                  <a:pt x="1526" y="1317"/>
                </a:cubicBezTo>
                <a:close/>
                <a:moveTo>
                  <a:pt x="1526" y="1350"/>
                </a:moveTo>
                <a:cubicBezTo>
                  <a:pt x="1518" y="1350"/>
                  <a:pt x="1512" y="1356"/>
                  <a:pt x="1512" y="1365"/>
                </a:cubicBezTo>
                <a:cubicBezTo>
                  <a:pt x="1512" y="1373"/>
                  <a:pt x="1518" y="1379"/>
                  <a:pt x="1526" y="1379"/>
                </a:cubicBezTo>
                <a:cubicBezTo>
                  <a:pt x="1535" y="1379"/>
                  <a:pt x="1541" y="1373"/>
                  <a:pt x="1541" y="1365"/>
                </a:cubicBezTo>
                <a:cubicBezTo>
                  <a:pt x="1541" y="1356"/>
                  <a:pt x="1535" y="1350"/>
                  <a:pt x="1526" y="1350"/>
                </a:cubicBezTo>
                <a:close/>
                <a:moveTo>
                  <a:pt x="1526" y="1383"/>
                </a:moveTo>
                <a:cubicBezTo>
                  <a:pt x="1518" y="1383"/>
                  <a:pt x="1512" y="1389"/>
                  <a:pt x="1512" y="1397"/>
                </a:cubicBezTo>
                <a:cubicBezTo>
                  <a:pt x="1512" y="1406"/>
                  <a:pt x="1518" y="1412"/>
                  <a:pt x="1526" y="1412"/>
                </a:cubicBezTo>
                <a:cubicBezTo>
                  <a:pt x="1535" y="1412"/>
                  <a:pt x="1541" y="1406"/>
                  <a:pt x="1541" y="1397"/>
                </a:cubicBezTo>
                <a:cubicBezTo>
                  <a:pt x="1541" y="1389"/>
                  <a:pt x="1535" y="1383"/>
                  <a:pt x="1526" y="1383"/>
                </a:cubicBezTo>
                <a:close/>
                <a:moveTo>
                  <a:pt x="1526" y="1416"/>
                </a:moveTo>
                <a:cubicBezTo>
                  <a:pt x="1518" y="1416"/>
                  <a:pt x="1512" y="1422"/>
                  <a:pt x="1512" y="1430"/>
                </a:cubicBezTo>
                <a:cubicBezTo>
                  <a:pt x="1512" y="1439"/>
                  <a:pt x="1518" y="1445"/>
                  <a:pt x="1526" y="1445"/>
                </a:cubicBezTo>
                <a:cubicBezTo>
                  <a:pt x="1535" y="1445"/>
                  <a:pt x="1541" y="1439"/>
                  <a:pt x="1541" y="1430"/>
                </a:cubicBezTo>
                <a:cubicBezTo>
                  <a:pt x="1541" y="1422"/>
                  <a:pt x="1535" y="1416"/>
                  <a:pt x="1526" y="1416"/>
                </a:cubicBezTo>
                <a:close/>
                <a:moveTo>
                  <a:pt x="1559" y="0"/>
                </a:moveTo>
                <a:cubicBezTo>
                  <a:pt x="1551" y="0"/>
                  <a:pt x="1545" y="7"/>
                  <a:pt x="1545" y="15"/>
                </a:cubicBezTo>
                <a:cubicBezTo>
                  <a:pt x="1545" y="23"/>
                  <a:pt x="1551" y="30"/>
                  <a:pt x="1559" y="30"/>
                </a:cubicBezTo>
                <a:cubicBezTo>
                  <a:pt x="1568" y="30"/>
                  <a:pt x="1574" y="23"/>
                  <a:pt x="1574" y="15"/>
                </a:cubicBezTo>
                <a:cubicBezTo>
                  <a:pt x="1574" y="7"/>
                  <a:pt x="1568" y="0"/>
                  <a:pt x="1559" y="0"/>
                </a:cubicBezTo>
                <a:close/>
                <a:moveTo>
                  <a:pt x="1559" y="33"/>
                </a:moveTo>
                <a:cubicBezTo>
                  <a:pt x="1551" y="33"/>
                  <a:pt x="1545" y="40"/>
                  <a:pt x="1545" y="48"/>
                </a:cubicBezTo>
                <a:cubicBezTo>
                  <a:pt x="1545" y="56"/>
                  <a:pt x="1551" y="63"/>
                  <a:pt x="1559" y="63"/>
                </a:cubicBezTo>
                <a:cubicBezTo>
                  <a:pt x="1568" y="63"/>
                  <a:pt x="1574" y="56"/>
                  <a:pt x="1574" y="48"/>
                </a:cubicBezTo>
                <a:cubicBezTo>
                  <a:pt x="1574" y="40"/>
                  <a:pt x="1568" y="33"/>
                  <a:pt x="1559" y="33"/>
                </a:cubicBezTo>
                <a:close/>
                <a:moveTo>
                  <a:pt x="1559" y="66"/>
                </a:moveTo>
                <a:cubicBezTo>
                  <a:pt x="1551" y="66"/>
                  <a:pt x="1545" y="72"/>
                  <a:pt x="1545" y="81"/>
                </a:cubicBezTo>
                <a:cubicBezTo>
                  <a:pt x="1545" y="89"/>
                  <a:pt x="1551" y="95"/>
                  <a:pt x="1559" y="95"/>
                </a:cubicBezTo>
                <a:cubicBezTo>
                  <a:pt x="1568" y="95"/>
                  <a:pt x="1574" y="89"/>
                  <a:pt x="1574" y="81"/>
                </a:cubicBezTo>
                <a:cubicBezTo>
                  <a:pt x="1574" y="72"/>
                  <a:pt x="1568" y="66"/>
                  <a:pt x="1559" y="66"/>
                </a:cubicBezTo>
                <a:close/>
                <a:moveTo>
                  <a:pt x="1559" y="99"/>
                </a:moveTo>
                <a:cubicBezTo>
                  <a:pt x="1551" y="99"/>
                  <a:pt x="1545" y="105"/>
                  <a:pt x="1545" y="114"/>
                </a:cubicBezTo>
                <a:cubicBezTo>
                  <a:pt x="1545" y="122"/>
                  <a:pt x="1551" y="128"/>
                  <a:pt x="1559" y="128"/>
                </a:cubicBezTo>
                <a:cubicBezTo>
                  <a:pt x="1568" y="128"/>
                  <a:pt x="1574" y="122"/>
                  <a:pt x="1574" y="114"/>
                </a:cubicBezTo>
                <a:cubicBezTo>
                  <a:pt x="1574" y="105"/>
                  <a:pt x="1568" y="99"/>
                  <a:pt x="1559" y="99"/>
                </a:cubicBezTo>
                <a:close/>
                <a:moveTo>
                  <a:pt x="1559" y="132"/>
                </a:moveTo>
                <a:cubicBezTo>
                  <a:pt x="1551" y="132"/>
                  <a:pt x="1545" y="138"/>
                  <a:pt x="1545" y="147"/>
                </a:cubicBezTo>
                <a:cubicBezTo>
                  <a:pt x="1545" y="155"/>
                  <a:pt x="1551" y="161"/>
                  <a:pt x="1559" y="161"/>
                </a:cubicBezTo>
                <a:cubicBezTo>
                  <a:pt x="1568" y="161"/>
                  <a:pt x="1574" y="155"/>
                  <a:pt x="1574" y="147"/>
                </a:cubicBezTo>
                <a:cubicBezTo>
                  <a:pt x="1574" y="138"/>
                  <a:pt x="1568" y="132"/>
                  <a:pt x="1559" y="132"/>
                </a:cubicBezTo>
                <a:close/>
                <a:moveTo>
                  <a:pt x="1559" y="165"/>
                </a:moveTo>
                <a:cubicBezTo>
                  <a:pt x="1551" y="165"/>
                  <a:pt x="1545" y="171"/>
                  <a:pt x="1545" y="179"/>
                </a:cubicBezTo>
                <a:cubicBezTo>
                  <a:pt x="1545" y="188"/>
                  <a:pt x="1551" y="194"/>
                  <a:pt x="1559" y="194"/>
                </a:cubicBezTo>
                <a:cubicBezTo>
                  <a:pt x="1568" y="194"/>
                  <a:pt x="1574" y="188"/>
                  <a:pt x="1574" y="179"/>
                </a:cubicBezTo>
                <a:cubicBezTo>
                  <a:pt x="1574" y="171"/>
                  <a:pt x="1568" y="165"/>
                  <a:pt x="1559" y="165"/>
                </a:cubicBezTo>
                <a:close/>
                <a:moveTo>
                  <a:pt x="1559" y="198"/>
                </a:moveTo>
                <a:cubicBezTo>
                  <a:pt x="1551" y="198"/>
                  <a:pt x="1545" y="204"/>
                  <a:pt x="1545" y="212"/>
                </a:cubicBezTo>
                <a:cubicBezTo>
                  <a:pt x="1545" y="221"/>
                  <a:pt x="1551" y="227"/>
                  <a:pt x="1559" y="227"/>
                </a:cubicBezTo>
                <a:cubicBezTo>
                  <a:pt x="1568" y="227"/>
                  <a:pt x="1574" y="221"/>
                  <a:pt x="1574" y="212"/>
                </a:cubicBezTo>
                <a:cubicBezTo>
                  <a:pt x="1574" y="204"/>
                  <a:pt x="1568" y="198"/>
                  <a:pt x="1559" y="198"/>
                </a:cubicBezTo>
                <a:close/>
                <a:moveTo>
                  <a:pt x="1559" y="230"/>
                </a:moveTo>
                <a:cubicBezTo>
                  <a:pt x="1551" y="230"/>
                  <a:pt x="1545" y="237"/>
                  <a:pt x="1545" y="245"/>
                </a:cubicBezTo>
                <a:cubicBezTo>
                  <a:pt x="1545" y="253"/>
                  <a:pt x="1551" y="260"/>
                  <a:pt x="1559" y="260"/>
                </a:cubicBezTo>
                <a:cubicBezTo>
                  <a:pt x="1568" y="260"/>
                  <a:pt x="1574" y="253"/>
                  <a:pt x="1574" y="245"/>
                </a:cubicBezTo>
                <a:cubicBezTo>
                  <a:pt x="1574" y="237"/>
                  <a:pt x="1568" y="230"/>
                  <a:pt x="1559" y="230"/>
                </a:cubicBezTo>
                <a:close/>
                <a:moveTo>
                  <a:pt x="1559" y="263"/>
                </a:moveTo>
                <a:cubicBezTo>
                  <a:pt x="1551" y="263"/>
                  <a:pt x="1545" y="270"/>
                  <a:pt x="1545" y="278"/>
                </a:cubicBezTo>
                <a:cubicBezTo>
                  <a:pt x="1545" y="286"/>
                  <a:pt x="1551" y="293"/>
                  <a:pt x="1559" y="293"/>
                </a:cubicBezTo>
                <a:cubicBezTo>
                  <a:pt x="1568" y="293"/>
                  <a:pt x="1574" y="286"/>
                  <a:pt x="1574" y="278"/>
                </a:cubicBezTo>
                <a:cubicBezTo>
                  <a:pt x="1574" y="270"/>
                  <a:pt x="1568" y="263"/>
                  <a:pt x="1559" y="263"/>
                </a:cubicBezTo>
                <a:close/>
                <a:moveTo>
                  <a:pt x="1559" y="296"/>
                </a:moveTo>
                <a:cubicBezTo>
                  <a:pt x="1551" y="296"/>
                  <a:pt x="1545" y="303"/>
                  <a:pt x="1545" y="311"/>
                </a:cubicBezTo>
                <a:cubicBezTo>
                  <a:pt x="1545" y="319"/>
                  <a:pt x="1551" y="326"/>
                  <a:pt x="1559" y="326"/>
                </a:cubicBezTo>
                <a:cubicBezTo>
                  <a:pt x="1568" y="326"/>
                  <a:pt x="1574" y="319"/>
                  <a:pt x="1574" y="311"/>
                </a:cubicBezTo>
                <a:cubicBezTo>
                  <a:pt x="1574" y="303"/>
                  <a:pt x="1568" y="296"/>
                  <a:pt x="1559" y="296"/>
                </a:cubicBezTo>
                <a:close/>
                <a:moveTo>
                  <a:pt x="1559" y="329"/>
                </a:moveTo>
                <a:cubicBezTo>
                  <a:pt x="1551" y="329"/>
                  <a:pt x="1545" y="336"/>
                  <a:pt x="1545" y="344"/>
                </a:cubicBezTo>
                <a:cubicBezTo>
                  <a:pt x="1545" y="352"/>
                  <a:pt x="1551" y="359"/>
                  <a:pt x="1559" y="359"/>
                </a:cubicBezTo>
                <a:cubicBezTo>
                  <a:pt x="1568" y="359"/>
                  <a:pt x="1574" y="352"/>
                  <a:pt x="1574" y="344"/>
                </a:cubicBezTo>
                <a:cubicBezTo>
                  <a:pt x="1574" y="336"/>
                  <a:pt x="1568" y="329"/>
                  <a:pt x="1559" y="329"/>
                </a:cubicBezTo>
                <a:close/>
                <a:moveTo>
                  <a:pt x="1559" y="362"/>
                </a:moveTo>
                <a:cubicBezTo>
                  <a:pt x="1551" y="362"/>
                  <a:pt x="1545" y="369"/>
                  <a:pt x="1545" y="377"/>
                </a:cubicBezTo>
                <a:cubicBezTo>
                  <a:pt x="1545" y="385"/>
                  <a:pt x="1551" y="392"/>
                  <a:pt x="1559" y="392"/>
                </a:cubicBezTo>
                <a:cubicBezTo>
                  <a:pt x="1568" y="392"/>
                  <a:pt x="1574" y="385"/>
                  <a:pt x="1574" y="377"/>
                </a:cubicBezTo>
                <a:cubicBezTo>
                  <a:pt x="1574" y="369"/>
                  <a:pt x="1568" y="362"/>
                  <a:pt x="1559" y="362"/>
                </a:cubicBezTo>
                <a:close/>
                <a:moveTo>
                  <a:pt x="1559" y="395"/>
                </a:moveTo>
                <a:cubicBezTo>
                  <a:pt x="1551" y="395"/>
                  <a:pt x="1545" y="402"/>
                  <a:pt x="1545" y="410"/>
                </a:cubicBezTo>
                <a:cubicBezTo>
                  <a:pt x="1545" y="418"/>
                  <a:pt x="1551" y="425"/>
                  <a:pt x="1559" y="425"/>
                </a:cubicBezTo>
                <a:cubicBezTo>
                  <a:pt x="1568" y="425"/>
                  <a:pt x="1574" y="418"/>
                  <a:pt x="1574" y="410"/>
                </a:cubicBezTo>
                <a:cubicBezTo>
                  <a:pt x="1574" y="402"/>
                  <a:pt x="1568" y="395"/>
                  <a:pt x="1559" y="395"/>
                </a:cubicBezTo>
                <a:close/>
                <a:moveTo>
                  <a:pt x="1559" y="428"/>
                </a:moveTo>
                <a:cubicBezTo>
                  <a:pt x="1551" y="428"/>
                  <a:pt x="1545" y="435"/>
                  <a:pt x="1545" y="443"/>
                </a:cubicBezTo>
                <a:cubicBezTo>
                  <a:pt x="1545" y="451"/>
                  <a:pt x="1551" y="458"/>
                  <a:pt x="1559" y="458"/>
                </a:cubicBezTo>
                <a:cubicBezTo>
                  <a:pt x="1568" y="458"/>
                  <a:pt x="1574" y="451"/>
                  <a:pt x="1574" y="443"/>
                </a:cubicBezTo>
                <a:cubicBezTo>
                  <a:pt x="1574" y="435"/>
                  <a:pt x="1568" y="428"/>
                  <a:pt x="1559" y="428"/>
                </a:cubicBezTo>
                <a:close/>
                <a:moveTo>
                  <a:pt x="1559" y="461"/>
                </a:moveTo>
                <a:cubicBezTo>
                  <a:pt x="1551" y="461"/>
                  <a:pt x="1545" y="468"/>
                  <a:pt x="1545" y="476"/>
                </a:cubicBezTo>
                <a:cubicBezTo>
                  <a:pt x="1545" y="484"/>
                  <a:pt x="1551" y="491"/>
                  <a:pt x="1559" y="491"/>
                </a:cubicBezTo>
                <a:cubicBezTo>
                  <a:pt x="1568" y="491"/>
                  <a:pt x="1574" y="484"/>
                  <a:pt x="1574" y="476"/>
                </a:cubicBezTo>
                <a:cubicBezTo>
                  <a:pt x="1574" y="468"/>
                  <a:pt x="1568" y="461"/>
                  <a:pt x="1559" y="461"/>
                </a:cubicBezTo>
                <a:close/>
                <a:moveTo>
                  <a:pt x="1559" y="494"/>
                </a:moveTo>
                <a:cubicBezTo>
                  <a:pt x="1551" y="494"/>
                  <a:pt x="1545" y="500"/>
                  <a:pt x="1545" y="509"/>
                </a:cubicBezTo>
                <a:cubicBezTo>
                  <a:pt x="1545" y="517"/>
                  <a:pt x="1551" y="523"/>
                  <a:pt x="1559" y="523"/>
                </a:cubicBezTo>
                <a:cubicBezTo>
                  <a:pt x="1568" y="523"/>
                  <a:pt x="1574" y="517"/>
                  <a:pt x="1574" y="509"/>
                </a:cubicBezTo>
                <a:cubicBezTo>
                  <a:pt x="1574" y="500"/>
                  <a:pt x="1568" y="494"/>
                  <a:pt x="1559" y="494"/>
                </a:cubicBezTo>
                <a:close/>
                <a:moveTo>
                  <a:pt x="1559" y="527"/>
                </a:moveTo>
                <a:cubicBezTo>
                  <a:pt x="1551" y="527"/>
                  <a:pt x="1545" y="533"/>
                  <a:pt x="1545" y="542"/>
                </a:cubicBezTo>
                <a:cubicBezTo>
                  <a:pt x="1545" y="550"/>
                  <a:pt x="1551" y="556"/>
                  <a:pt x="1559" y="556"/>
                </a:cubicBezTo>
                <a:cubicBezTo>
                  <a:pt x="1568" y="556"/>
                  <a:pt x="1574" y="550"/>
                  <a:pt x="1574" y="542"/>
                </a:cubicBezTo>
                <a:cubicBezTo>
                  <a:pt x="1574" y="533"/>
                  <a:pt x="1568" y="527"/>
                  <a:pt x="1559" y="527"/>
                </a:cubicBezTo>
                <a:close/>
                <a:moveTo>
                  <a:pt x="1559" y="560"/>
                </a:moveTo>
                <a:cubicBezTo>
                  <a:pt x="1551" y="560"/>
                  <a:pt x="1545" y="566"/>
                  <a:pt x="1545" y="574"/>
                </a:cubicBezTo>
                <a:cubicBezTo>
                  <a:pt x="1545" y="583"/>
                  <a:pt x="1551" y="589"/>
                  <a:pt x="1559" y="589"/>
                </a:cubicBezTo>
                <a:cubicBezTo>
                  <a:pt x="1568" y="589"/>
                  <a:pt x="1574" y="583"/>
                  <a:pt x="1574" y="574"/>
                </a:cubicBezTo>
                <a:cubicBezTo>
                  <a:pt x="1574" y="566"/>
                  <a:pt x="1568" y="560"/>
                  <a:pt x="1559" y="560"/>
                </a:cubicBezTo>
                <a:close/>
                <a:moveTo>
                  <a:pt x="1559" y="593"/>
                </a:moveTo>
                <a:cubicBezTo>
                  <a:pt x="1551" y="593"/>
                  <a:pt x="1545" y="599"/>
                  <a:pt x="1545" y="607"/>
                </a:cubicBezTo>
                <a:cubicBezTo>
                  <a:pt x="1545" y="616"/>
                  <a:pt x="1551" y="622"/>
                  <a:pt x="1559" y="622"/>
                </a:cubicBezTo>
                <a:cubicBezTo>
                  <a:pt x="1568" y="622"/>
                  <a:pt x="1574" y="616"/>
                  <a:pt x="1574" y="607"/>
                </a:cubicBezTo>
                <a:cubicBezTo>
                  <a:pt x="1574" y="599"/>
                  <a:pt x="1568" y="593"/>
                  <a:pt x="1559" y="593"/>
                </a:cubicBezTo>
                <a:close/>
                <a:moveTo>
                  <a:pt x="1559" y="625"/>
                </a:moveTo>
                <a:cubicBezTo>
                  <a:pt x="1551" y="625"/>
                  <a:pt x="1545" y="632"/>
                  <a:pt x="1545" y="640"/>
                </a:cubicBezTo>
                <a:cubicBezTo>
                  <a:pt x="1545" y="648"/>
                  <a:pt x="1551" y="655"/>
                  <a:pt x="1559" y="655"/>
                </a:cubicBezTo>
                <a:cubicBezTo>
                  <a:pt x="1568" y="655"/>
                  <a:pt x="1574" y="648"/>
                  <a:pt x="1574" y="640"/>
                </a:cubicBezTo>
                <a:cubicBezTo>
                  <a:pt x="1574" y="632"/>
                  <a:pt x="1568" y="625"/>
                  <a:pt x="1559" y="625"/>
                </a:cubicBezTo>
                <a:close/>
                <a:moveTo>
                  <a:pt x="1559" y="658"/>
                </a:moveTo>
                <a:cubicBezTo>
                  <a:pt x="1551" y="658"/>
                  <a:pt x="1545" y="665"/>
                  <a:pt x="1545" y="673"/>
                </a:cubicBezTo>
                <a:cubicBezTo>
                  <a:pt x="1545" y="681"/>
                  <a:pt x="1551" y="688"/>
                  <a:pt x="1559" y="688"/>
                </a:cubicBezTo>
                <a:cubicBezTo>
                  <a:pt x="1568" y="688"/>
                  <a:pt x="1574" y="681"/>
                  <a:pt x="1574" y="673"/>
                </a:cubicBezTo>
                <a:cubicBezTo>
                  <a:pt x="1574" y="665"/>
                  <a:pt x="1568" y="658"/>
                  <a:pt x="1559" y="658"/>
                </a:cubicBezTo>
                <a:close/>
                <a:moveTo>
                  <a:pt x="1559" y="691"/>
                </a:moveTo>
                <a:cubicBezTo>
                  <a:pt x="1551" y="691"/>
                  <a:pt x="1545" y="698"/>
                  <a:pt x="1545" y="706"/>
                </a:cubicBezTo>
                <a:cubicBezTo>
                  <a:pt x="1545" y="714"/>
                  <a:pt x="1551" y="721"/>
                  <a:pt x="1559" y="721"/>
                </a:cubicBezTo>
                <a:cubicBezTo>
                  <a:pt x="1568" y="721"/>
                  <a:pt x="1574" y="714"/>
                  <a:pt x="1574" y="706"/>
                </a:cubicBezTo>
                <a:cubicBezTo>
                  <a:pt x="1574" y="698"/>
                  <a:pt x="1568" y="691"/>
                  <a:pt x="1559" y="691"/>
                </a:cubicBezTo>
                <a:close/>
                <a:moveTo>
                  <a:pt x="1559" y="724"/>
                </a:moveTo>
                <a:cubicBezTo>
                  <a:pt x="1551" y="724"/>
                  <a:pt x="1545" y="731"/>
                  <a:pt x="1545" y="739"/>
                </a:cubicBezTo>
                <a:cubicBezTo>
                  <a:pt x="1545" y="747"/>
                  <a:pt x="1551" y="754"/>
                  <a:pt x="1559" y="754"/>
                </a:cubicBezTo>
                <a:cubicBezTo>
                  <a:pt x="1568" y="754"/>
                  <a:pt x="1574" y="747"/>
                  <a:pt x="1574" y="739"/>
                </a:cubicBezTo>
                <a:cubicBezTo>
                  <a:pt x="1574" y="731"/>
                  <a:pt x="1568" y="724"/>
                  <a:pt x="1559" y="724"/>
                </a:cubicBezTo>
                <a:close/>
                <a:moveTo>
                  <a:pt x="1559" y="757"/>
                </a:moveTo>
                <a:cubicBezTo>
                  <a:pt x="1551" y="757"/>
                  <a:pt x="1545" y="764"/>
                  <a:pt x="1545" y="772"/>
                </a:cubicBezTo>
                <a:cubicBezTo>
                  <a:pt x="1545" y="780"/>
                  <a:pt x="1551" y="787"/>
                  <a:pt x="1559" y="787"/>
                </a:cubicBezTo>
                <a:cubicBezTo>
                  <a:pt x="1568" y="787"/>
                  <a:pt x="1574" y="780"/>
                  <a:pt x="1574" y="772"/>
                </a:cubicBezTo>
                <a:cubicBezTo>
                  <a:pt x="1574" y="764"/>
                  <a:pt x="1568" y="757"/>
                  <a:pt x="1559" y="757"/>
                </a:cubicBezTo>
                <a:close/>
                <a:moveTo>
                  <a:pt x="1559" y="790"/>
                </a:moveTo>
                <a:cubicBezTo>
                  <a:pt x="1551" y="790"/>
                  <a:pt x="1545" y="797"/>
                  <a:pt x="1545" y="805"/>
                </a:cubicBezTo>
                <a:cubicBezTo>
                  <a:pt x="1545" y="813"/>
                  <a:pt x="1551" y="820"/>
                  <a:pt x="1559" y="820"/>
                </a:cubicBezTo>
                <a:cubicBezTo>
                  <a:pt x="1568" y="820"/>
                  <a:pt x="1574" y="813"/>
                  <a:pt x="1574" y="805"/>
                </a:cubicBezTo>
                <a:cubicBezTo>
                  <a:pt x="1574" y="797"/>
                  <a:pt x="1568" y="790"/>
                  <a:pt x="1559" y="790"/>
                </a:cubicBezTo>
                <a:close/>
                <a:moveTo>
                  <a:pt x="1559" y="823"/>
                </a:moveTo>
                <a:cubicBezTo>
                  <a:pt x="1551" y="823"/>
                  <a:pt x="1545" y="830"/>
                  <a:pt x="1545" y="838"/>
                </a:cubicBezTo>
                <a:cubicBezTo>
                  <a:pt x="1545" y="846"/>
                  <a:pt x="1551" y="853"/>
                  <a:pt x="1559" y="853"/>
                </a:cubicBezTo>
                <a:cubicBezTo>
                  <a:pt x="1568" y="853"/>
                  <a:pt x="1574" y="846"/>
                  <a:pt x="1574" y="838"/>
                </a:cubicBezTo>
                <a:cubicBezTo>
                  <a:pt x="1574" y="830"/>
                  <a:pt x="1568" y="823"/>
                  <a:pt x="1559" y="823"/>
                </a:cubicBezTo>
                <a:close/>
                <a:moveTo>
                  <a:pt x="1559" y="856"/>
                </a:moveTo>
                <a:cubicBezTo>
                  <a:pt x="1551" y="856"/>
                  <a:pt x="1545" y="863"/>
                  <a:pt x="1545" y="871"/>
                </a:cubicBezTo>
                <a:cubicBezTo>
                  <a:pt x="1545" y="879"/>
                  <a:pt x="1551" y="886"/>
                  <a:pt x="1559" y="886"/>
                </a:cubicBezTo>
                <a:cubicBezTo>
                  <a:pt x="1568" y="886"/>
                  <a:pt x="1574" y="879"/>
                  <a:pt x="1574" y="871"/>
                </a:cubicBezTo>
                <a:cubicBezTo>
                  <a:pt x="1574" y="863"/>
                  <a:pt x="1568" y="856"/>
                  <a:pt x="1559" y="856"/>
                </a:cubicBezTo>
                <a:close/>
                <a:moveTo>
                  <a:pt x="1559" y="889"/>
                </a:moveTo>
                <a:cubicBezTo>
                  <a:pt x="1551" y="889"/>
                  <a:pt x="1545" y="895"/>
                  <a:pt x="1545" y="904"/>
                </a:cubicBezTo>
                <a:cubicBezTo>
                  <a:pt x="1545" y="912"/>
                  <a:pt x="1551" y="918"/>
                  <a:pt x="1559" y="918"/>
                </a:cubicBezTo>
                <a:cubicBezTo>
                  <a:pt x="1568" y="918"/>
                  <a:pt x="1574" y="912"/>
                  <a:pt x="1574" y="904"/>
                </a:cubicBezTo>
                <a:cubicBezTo>
                  <a:pt x="1574" y="895"/>
                  <a:pt x="1568" y="889"/>
                  <a:pt x="1559" y="889"/>
                </a:cubicBezTo>
                <a:close/>
                <a:moveTo>
                  <a:pt x="1559" y="922"/>
                </a:moveTo>
                <a:cubicBezTo>
                  <a:pt x="1551" y="922"/>
                  <a:pt x="1545" y="928"/>
                  <a:pt x="1545" y="937"/>
                </a:cubicBezTo>
                <a:cubicBezTo>
                  <a:pt x="1545" y="945"/>
                  <a:pt x="1551" y="951"/>
                  <a:pt x="1559" y="951"/>
                </a:cubicBezTo>
                <a:cubicBezTo>
                  <a:pt x="1568" y="951"/>
                  <a:pt x="1574" y="945"/>
                  <a:pt x="1574" y="937"/>
                </a:cubicBezTo>
                <a:cubicBezTo>
                  <a:pt x="1574" y="928"/>
                  <a:pt x="1568" y="922"/>
                  <a:pt x="1559" y="922"/>
                </a:cubicBezTo>
                <a:close/>
                <a:moveTo>
                  <a:pt x="1559" y="955"/>
                </a:moveTo>
                <a:cubicBezTo>
                  <a:pt x="1551" y="955"/>
                  <a:pt x="1545" y="961"/>
                  <a:pt x="1545" y="970"/>
                </a:cubicBezTo>
                <a:cubicBezTo>
                  <a:pt x="1545" y="978"/>
                  <a:pt x="1551" y="984"/>
                  <a:pt x="1559" y="984"/>
                </a:cubicBezTo>
                <a:cubicBezTo>
                  <a:pt x="1568" y="984"/>
                  <a:pt x="1574" y="978"/>
                  <a:pt x="1574" y="970"/>
                </a:cubicBezTo>
                <a:cubicBezTo>
                  <a:pt x="1574" y="961"/>
                  <a:pt x="1568" y="955"/>
                  <a:pt x="1559" y="955"/>
                </a:cubicBezTo>
                <a:close/>
                <a:moveTo>
                  <a:pt x="1559" y="988"/>
                </a:moveTo>
                <a:cubicBezTo>
                  <a:pt x="1551" y="988"/>
                  <a:pt x="1545" y="994"/>
                  <a:pt x="1545" y="1002"/>
                </a:cubicBezTo>
                <a:cubicBezTo>
                  <a:pt x="1545" y="1011"/>
                  <a:pt x="1551" y="1017"/>
                  <a:pt x="1559" y="1017"/>
                </a:cubicBezTo>
                <a:cubicBezTo>
                  <a:pt x="1568" y="1017"/>
                  <a:pt x="1574" y="1011"/>
                  <a:pt x="1574" y="1002"/>
                </a:cubicBezTo>
                <a:cubicBezTo>
                  <a:pt x="1574" y="994"/>
                  <a:pt x="1568" y="988"/>
                  <a:pt x="1559" y="988"/>
                </a:cubicBezTo>
                <a:close/>
                <a:moveTo>
                  <a:pt x="1559" y="1021"/>
                </a:moveTo>
                <a:cubicBezTo>
                  <a:pt x="1551" y="1021"/>
                  <a:pt x="1545" y="1027"/>
                  <a:pt x="1545" y="1035"/>
                </a:cubicBezTo>
                <a:cubicBezTo>
                  <a:pt x="1545" y="1044"/>
                  <a:pt x="1551" y="1050"/>
                  <a:pt x="1559" y="1050"/>
                </a:cubicBezTo>
                <a:cubicBezTo>
                  <a:pt x="1568" y="1050"/>
                  <a:pt x="1574" y="1044"/>
                  <a:pt x="1574" y="1035"/>
                </a:cubicBezTo>
                <a:cubicBezTo>
                  <a:pt x="1574" y="1027"/>
                  <a:pt x="1568" y="1021"/>
                  <a:pt x="1559" y="1021"/>
                </a:cubicBezTo>
                <a:close/>
                <a:moveTo>
                  <a:pt x="1559" y="1053"/>
                </a:moveTo>
                <a:cubicBezTo>
                  <a:pt x="1551" y="1053"/>
                  <a:pt x="1545" y="1060"/>
                  <a:pt x="1545" y="1068"/>
                </a:cubicBezTo>
                <a:cubicBezTo>
                  <a:pt x="1545" y="1076"/>
                  <a:pt x="1551" y="1083"/>
                  <a:pt x="1559" y="1083"/>
                </a:cubicBezTo>
                <a:cubicBezTo>
                  <a:pt x="1568" y="1083"/>
                  <a:pt x="1574" y="1076"/>
                  <a:pt x="1574" y="1068"/>
                </a:cubicBezTo>
                <a:cubicBezTo>
                  <a:pt x="1574" y="1060"/>
                  <a:pt x="1568" y="1053"/>
                  <a:pt x="1559" y="1053"/>
                </a:cubicBezTo>
                <a:close/>
                <a:moveTo>
                  <a:pt x="1559" y="1086"/>
                </a:moveTo>
                <a:cubicBezTo>
                  <a:pt x="1551" y="1086"/>
                  <a:pt x="1545" y="1093"/>
                  <a:pt x="1545" y="1101"/>
                </a:cubicBezTo>
                <a:cubicBezTo>
                  <a:pt x="1545" y="1109"/>
                  <a:pt x="1551" y="1116"/>
                  <a:pt x="1559" y="1116"/>
                </a:cubicBezTo>
                <a:cubicBezTo>
                  <a:pt x="1568" y="1116"/>
                  <a:pt x="1574" y="1109"/>
                  <a:pt x="1574" y="1101"/>
                </a:cubicBezTo>
                <a:cubicBezTo>
                  <a:pt x="1574" y="1093"/>
                  <a:pt x="1568" y="1086"/>
                  <a:pt x="1559" y="1086"/>
                </a:cubicBezTo>
                <a:close/>
                <a:moveTo>
                  <a:pt x="1559" y="1119"/>
                </a:moveTo>
                <a:cubicBezTo>
                  <a:pt x="1551" y="1119"/>
                  <a:pt x="1545" y="1126"/>
                  <a:pt x="1545" y="1134"/>
                </a:cubicBezTo>
                <a:cubicBezTo>
                  <a:pt x="1545" y="1142"/>
                  <a:pt x="1551" y="1149"/>
                  <a:pt x="1559" y="1149"/>
                </a:cubicBezTo>
                <a:cubicBezTo>
                  <a:pt x="1568" y="1149"/>
                  <a:pt x="1574" y="1142"/>
                  <a:pt x="1574" y="1134"/>
                </a:cubicBezTo>
                <a:cubicBezTo>
                  <a:pt x="1574" y="1126"/>
                  <a:pt x="1568" y="1119"/>
                  <a:pt x="1559" y="1119"/>
                </a:cubicBezTo>
                <a:close/>
                <a:moveTo>
                  <a:pt x="1559" y="1152"/>
                </a:moveTo>
                <a:cubicBezTo>
                  <a:pt x="1551" y="1152"/>
                  <a:pt x="1545" y="1159"/>
                  <a:pt x="1545" y="1167"/>
                </a:cubicBezTo>
                <a:cubicBezTo>
                  <a:pt x="1545" y="1175"/>
                  <a:pt x="1551" y="1182"/>
                  <a:pt x="1559" y="1182"/>
                </a:cubicBezTo>
                <a:cubicBezTo>
                  <a:pt x="1568" y="1182"/>
                  <a:pt x="1574" y="1175"/>
                  <a:pt x="1574" y="1167"/>
                </a:cubicBezTo>
                <a:cubicBezTo>
                  <a:pt x="1574" y="1159"/>
                  <a:pt x="1568" y="1152"/>
                  <a:pt x="1559" y="1152"/>
                </a:cubicBezTo>
                <a:close/>
                <a:moveTo>
                  <a:pt x="1559" y="1185"/>
                </a:moveTo>
                <a:cubicBezTo>
                  <a:pt x="1551" y="1185"/>
                  <a:pt x="1545" y="1192"/>
                  <a:pt x="1545" y="1200"/>
                </a:cubicBezTo>
                <a:cubicBezTo>
                  <a:pt x="1545" y="1208"/>
                  <a:pt x="1551" y="1215"/>
                  <a:pt x="1559" y="1215"/>
                </a:cubicBezTo>
                <a:cubicBezTo>
                  <a:pt x="1568" y="1215"/>
                  <a:pt x="1574" y="1208"/>
                  <a:pt x="1574" y="1200"/>
                </a:cubicBezTo>
                <a:cubicBezTo>
                  <a:pt x="1574" y="1192"/>
                  <a:pt x="1568" y="1185"/>
                  <a:pt x="1559" y="1185"/>
                </a:cubicBezTo>
                <a:close/>
                <a:moveTo>
                  <a:pt x="1559" y="1218"/>
                </a:moveTo>
                <a:cubicBezTo>
                  <a:pt x="1551" y="1218"/>
                  <a:pt x="1545" y="1225"/>
                  <a:pt x="1545" y="1233"/>
                </a:cubicBezTo>
                <a:cubicBezTo>
                  <a:pt x="1545" y="1241"/>
                  <a:pt x="1551" y="1248"/>
                  <a:pt x="1559" y="1248"/>
                </a:cubicBezTo>
                <a:cubicBezTo>
                  <a:pt x="1568" y="1248"/>
                  <a:pt x="1574" y="1241"/>
                  <a:pt x="1574" y="1233"/>
                </a:cubicBezTo>
                <a:cubicBezTo>
                  <a:pt x="1574" y="1225"/>
                  <a:pt x="1568" y="1218"/>
                  <a:pt x="1559" y="1218"/>
                </a:cubicBezTo>
                <a:close/>
                <a:moveTo>
                  <a:pt x="1559" y="1251"/>
                </a:moveTo>
                <a:cubicBezTo>
                  <a:pt x="1551" y="1251"/>
                  <a:pt x="1545" y="1258"/>
                  <a:pt x="1545" y="1266"/>
                </a:cubicBezTo>
                <a:cubicBezTo>
                  <a:pt x="1545" y="1274"/>
                  <a:pt x="1551" y="1281"/>
                  <a:pt x="1559" y="1281"/>
                </a:cubicBezTo>
                <a:cubicBezTo>
                  <a:pt x="1568" y="1281"/>
                  <a:pt x="1574" y="1274"/>
                  <a:pt x="1574" y="1266"/>
                </a:cubicBezTo>
                <a:cubicBezTo>
                  <a:pt x="1574" y="1258"/>
                  <a:pt x="1568" y="1251"/>
                  <a:pt x="1559" y="1251"/>
                </a:cubicBezTo>
                <a:close/>
                <a:moveTo>
                  <a:pt x="1559" y="1284"/>
                </a:moveTo>
                <a:cubicBezTo>
                  <a:pt x="1551" y="1284"/>
                  <a:pt x="1545" y="1291"/>
                  <a:pt x="1545" y="1299"/>
                </a:cubicBezTo>
                <a:cubicBezTo>
                  <a:pt x="1545" y="1307"/>
                  <a:pt x="1551" y="1314"/>
                  <a:pt x="1559" y="1314"/>
                </a:cubicBezTo>
                <a:cubicBezTo>
                  <a:pt x="1568" y="1314"/>
                  <a:pt x="1574" y="1307"/>
                  <a:pt x="1574" y="1299"/>
                </a:cubicBezTo>
                <a:cubicBezTo>
                  <a:pt x="1574" y="1291"/>
                  <a:pt x="1568" y="1284"/>
                  <a:pt x="1559" y="1284"/>
                </a:cubicBezTo>
                <a:close/>
                <a:moveTo>
                  <a:pt x="1559" y="1317"/>
                </a:moveTo>
                <a:cubicBezTo>
                  <a:pt x="1551" y="1317"/>
                  <a:pt x="1545" y="1323"/>
                  <a:pt x="1545" y="1332"/>
                </a:cubicBezTo>
                <a:cubicBezTo>
                  <a:pt x="1545" y="1340"/>
                  <a:pt x="1551" y="1346"/>
                  <a:pt x="1559" y="1346"/>
                </a:cubicBezTo>
                <a:cubicBezTo>
                  <a:pt x="1568" y="1346"/>
                  <a:pt x="1574" y="1340"/>
                  <a:pt x="1574" y="1332"/>
                </a:cubicBezTo>
                <a:cubicBezTo>
                  <a:pt x="1574" y="1323"/>
                  <a:pt x="1568" y="1317"/>
                  <a:pt x="1559" y="1317"/>
                </a:cubicBezTo>
                <a:close/>
                <a:moveTo>
                  <a:pt x="1559" y="1350"/>
                </a:moveTo>
                <a:cubicBezTo>
                  <a:pt x="1551" y="1350"/>
                  <a:pt x="1545" y="1356"/>
                  <a:pt x="1545" y="1365"/>
                </a:cubicBezTo>
                <a:cubicBezTo>
                  <a:pt x="1545" y="1373"/>
                  <a:pt x="1551" y="1379"/>
                  <a:pt x="1559" y="1379"/>
                </a:cubicBezTo>
                <a:cubicBezTo>
                  <a:pt x="1568" y="1379"/>
                  <a:pt x="1574" y="1373"/>
                  <a:pt x="1574" y="1365"/>
                </a:cubicBezTo>
                <a:cubicBezTo>
                  <a:pt x="1574" y="1356"/>
                  <a:pt x="1568" y="1350"/>
                  <a:pt x="1559" y="1350"/>
                </a:cubicBezTo>
                <a:close/>
                <a:moveTo>
                  <a:pt x="1559" y="1383"/>
                </a:moveTo>
                <a:cubicBezTo>
                  <a:pt x="1551" y="1383"/>
                  <a:pt x="1545" y="1389"/>
                  <a:pt x="1545" y="1397"/>
                </a:cubicBezTo>
                <a:cubicBezTo>
                  <a:pt x="1545" y="1406"/>
                  <a:pt x="1551" y="1412"/>
                  <a:pt x="1559" y="1412"/>
                </a:cubicBezTo>
                <a:cubicBezTo>
                  <a:pt x="1568" y="1412"/>
                  <a:pt x="1574" y="1406"/>
                  <a:pt x="1574" y="1397"/>
                </a:cubicBezTo>
                <a:cubicBezTo>
                  <a:pt x="1574" y="1389"/>
                  <a:pt x="1568" y="1383"/>
                  <a:pt x="1559" y="1383"/>
                </a:cubicBezTo>
                <a:close/>
                <a:moveTo>
                  <a:pt x="1559" y="1416"/>
                </a:moveTo>
                <a:cubicBezTo>
                  <a:pt x="1551" y="1416"/>
                  <a:pt x="1545" y="1422"/>
                  <a:pt x="1545" y="1430"/>
                </a:cubicBezTo>
                <a:cubicBezTo>
                  <a:pt x="1545" y="1439"/>
                  <a:pt x="1551" y="1445"/>
                  <a:pt x="1559" y="1445"/>
                </a:cubicBezTo>
                <a:cubicBezTo>
                  <a:pt x="1568" y="1445"/>
                  <a:pt x="1574" y="1439"/>
                  <a:pt x="1574" y="1430"/>
                </a:cubicBezTo>
                <a:cubicBezTo>
                  <a:pt x="1574" y="1422"/>
                  <a:pt x="1568" y="1416"/>
                  <a:pt x="1559" y="1416"/>
                </a:cubicBezTo>
                <a:close/>
                <a:moveTo>
                  <a:pt x="1592" y="0"/>
                </a:moveTo>
                <a:cubicBezTo>
                  <a:pt x="1584" y="0"/>
                  <a:pt x="1577" y="7"/>
                  <a:pt x="1577" y="15"/>
                </a:cubicBezTo>
                <a:cubicBezTo>
                  <a:pt x="1577" y="23"/>
                  <a:pt x="1584" y="30"/>
                  <a:pt x="1592" y="30"/>
                </a:cubicBezTo>
                <a:cubicBezTo>
                  <a:pt x="1600" y="30"/>
                  <a:pt x="1607" y="23"/>
                  <a:pt x="1607" y="15"/>
                </a:cubicBezTo>
                <a:cubicBezTo>
                  <a:pt x="1607" y="7"/>
                  <a:pt x="1600" y="0"/>
                  <a:pt x="1592" y="0"/>
                </a:cubicBezTo>
                <a:close/>
                <a:moveTo>
                  <a:pt x="1592" y="33"/>
                </a:moveTo>
                <a:cubicBezTo>
                  <a:pt x="1584" y="33"/>
                  <a:pt x="1577" y="40"/>
                  <a:pt x="1577" y="48"/>
                </a:cubicBezTo>
                <a:cubicBezTo>
                  <a:pt x="1577" y="56"/>
                  <a:pt x="1584" y="63"/>
                  <a:pt x="1592" y="63"/>
                </a:cubicBezTo>
                <a:cubicBezTo>
                  <a:pt x="1600" y="63"/>
                  <a:pt x="1607" y="56"/>
                  <a:pt x="1607" y="48"/>
                </a:cubicBezTo>
                <a:cubicBezTo>
                  <a:pt x="1607" y="40"/>
                  <a:pt x="1600" y="33"/>
                  <a:pt x="1592" y="33"/>
                </a:cubicBezTo>
                <a:close/>
                <a:moveTo>
                  <a:pt x="1592" y="66"/>
                </a:moveTo>
                <a:cubicBezTo>
                  <a:pt x="1584" y="66"/>
                  <a:pt x="1577" y="72"/>
                  <a:pt x="1577" y="81"/>
                </a:cubicBezTo>
                <a:cubicBezTo>
                  <a:pt x="1577" y="89"/>
                  <a:pt x="1584" y="95"/>
                  <a:pt x="1592" y="95"/>
                </a:cubicBezTo>
                <a:cubicBezTo>
                  <a:pt x="1600" y="95"/>
                  <a:pt x="1607" y="89"/>
                  <a:pt x="1607" y="81"/>
                </a:cubicBezTo>
                <a:cubicBezTo>
                  <a:pt x="1607" y="72"/>
                  <a:pt x="1600" y="66"/>
                  <a:pt x="1592" y="66"/>
                </a:cubicBezTo>
                <a:close/>
                <a:moveTo>
                  <a:pt x="1592" y="99"/>
                </a:moveTo>
                <a:cubicBezTo>
                  <a:pt x="1584" y="99"/>
                  <a:pt x="1577" y="105"/>
                  <a:pt x="1577" y="114"/>
                </a:cubicBezTo>
                <a:cubicBezTo>
                  <a:pt x="1577" y="122"/>
                  <a:pt x="1584" y="128"/>
                  <a:pt x="1592" y="128"/>
                </a:cubicBezTo>
                <a:cubicBezTo>
                  <a:pt x="1600" y="128"/>
                  <a:pt x="1607" y="122"/>
                  <a:pt x="1607" y="114"/>
                </a:cubicBezTo>
                <a:cubicBezTo>
                  <a:pt x="1607" y="105"/>
                  <a:pt x="1600" y="99"/>
                  <a:pt x="1592" y="99"/>
                </a:cubicBezTo>
                <a:close/>
                <a:moveTo>
                  <a:pt x="1592" y="132"/>
                </a:moveTo>
                <a:cubicBezTo>
                  <a:pt x="1584" y="132"/>
                  <a:pt x="1577" y="138"/>
                  <a:pt x="1577" y="147"/>
                </a:cubicBezTo>
                <a:cubicBezTo>
                  <a:pt x="1577" y="155"/>
                  <a:pt x="1584" y="161"/>
                  <a:pt x="1592" y="161"/>
                </a:cubicBezTo>
                <a:cubicBezTo>
                  <a:pt x="1600" y="161"/>
                  <a:pt x="1607" y="155"/>
                  <a:pt x="1607" y="147"/>
                </a:cubicBezTo>
                <a:cubicBezTo>
                  <a:pt x="1607" y="138"/>
                  <a:pt x="1600" y="132"/>
                  <a:pt x="1592" y="132"/>
                </a:cubicBezTo>
                <a:close/>
                <a:moveTo>
                  <a:pt x="1592" y="165"/>
                </a:moveTo>
                <a:cubicBezTo>
                  <a:pt x="1584" y="165"/>
                  <a:pt x="1577" y="171"/>
                  <a:pt x="1577" y="179"/>
                </a:cubicBezTo>
                <a:cubicBezTo>
                  <a:pt x="1577" y="188"/>
                  <a:pt x="1584" y="194"/>
                  <a:pt x="1592" y="194"/>
                </a:cubicBezTo>
                <a:cubicBezTo>
                  <a:pt x="1600" y="194"/>
                  <a:pt x="1607" y="188"/>
                  <a:pt x="1607" y="179"/>
                </a:cubicBezTo>
                <a:cubicBezTo>
                  <a:pt x="1607" y="171"/>
                  <a:pt x="1600" y="165"/>
                  <a:pt x="1592" y="165"/>
                </a:cubicBezTo>
                <a:close/>
                <a:moveTo>
                  <a:pt x="1592" y="198"/>
                </a:moveTo>
                <a:cubicBezTo>
                  <a:pt x="1584" y="198"/>
                  <a:pt x="1577" y="204"/>
                  <a:pt x="1577" y="212"/>
                </a:cubicBezTo>
                <a:cubicBezTo>
                  <a:pt x="1577" y="221"/>
                  <a:pt x="1584" y="227"/>
                  <a:pt x="1592" y="227"/>
                </a:cubicBezTo>
                <a:cubicBezTo>
                  <a:pt x="1600" y="227"/>
                  <a:pt x="1607" y="221"/>
                  <a:pt x="1607" y="212"/>
                </a:cubicBezTo>
                <a:cubicBezTo>
                  <a:pt x="1607" y="204"/>
                  <a:pt x="1600" y="198"/>
                  <a:pt x="1592" y="198"/>
                </a:cubicBezTo>
                <a:close/>
                <a:moveTo>
                  <a:pt x="1592" y="230"/>
                </a:moveTo>
                <a:cubicBezTo>
                  <a:pt x="1584" y="230"/>
                  <a:pt x="1577" y="237"/>
                  <a:pt x="1577" y="245"/>
                </a:cubicBezTo>
                <a:cubicBezTo>
                  <a:pt x="1577" y="253"/>
                  <a:pt x="1584" y="260"/>
                  <a:pt x="1592" y="260"/>
                </a:cubicBezTo>
                <a:cubicBezTo>
                  <a:pt x="1600" y="260"/>
                  <a:pt x="1607" y="253"/>
                  <a:pt x="1607" y="245"/>
                </a:cubicBezTo>
                <a:cubicBezTo>
                  <a:pt x="1607" y="237"/>
                  <a:pt x="1600" y="230"/>
                  <a:pt x="1592" y="230"/>
                </a:cubicBezTo>
                <a:close/>
                <a:moveTo>
                  <a:pt x="1592" y="263"/>
                </a:moveTo>
                <a:cubicBezTo>
                  <a:pt x="1584" y="263"/>
                  <a:pt x="1577" y="270"/>
                  <a:pt x="1577" y="278"/>
                </a:cubicBezTo>
                <a:cubicBezTo>
                  <a:pt x="1577" y="286"/>
                  <a:pt x="1584" y="293"/>
                  <a:pt x="1592" y="293"/>
                </a:cubicBezTo>
                <a:cubicBezTo>
                  <a:pt x="1600" y="293"/>
                  <a:pt x="1607" y="286"/>
                  <a:pt x="1607" y="278"/>
                </a:cubicBezTo>
                <a:cubicBezTo>
                  <a:pt x="1607" y="270"/>
                  <a:pt x="1600" y="263"/>
                  <a:pt x="1592" y="263"/>
                </a:cubicBezTo>
                <a:close/>
                <a:moveTo>
                  <a:pt x="1592" y="296"/>
                </a:moveTo>
                <a:cubicBezTo>
                  <a:pt x="1584" y="296"/>
                  <a:pt x="1577" y="303"/>
                  <a:pt x="1577" y="311"/>
                </a:cubicBezTo>
                <a:cubicBezTo>
                  <a:pt x="1577" y="319"/>
                  <a:pt x="1584" y="326"/>
                  <a:pt x="1592" y="326"/>
                </a:cubicBezTo>
                <a:cubicBezTo>
                  <a:pt x="1600" y="326"/>
                  <a:pt x="1607" y="319"/>
                  <a:pt x="1607" y="311"/>
                </a:cubicBezTo>
                <a:cubicBezTo>
                  <a:pt x="1607" y="303"/>
                  <a:pt x="1600" y="296"/>
                  <a:pt x="1592" y="296"/>
                </a:cubicBezTo>
                <a:close/>
                <a:moveTo>
                  <a:pt x="1592" y="329"/>
                </a:moveTo>
                <a:cubicBezTo>
                  <a:pt x="1584" y="329"/>
                  <a:pt x="1577" y="336"/>
                  <a:pt x="1577" y="344"/>
                </a:cubicBezTo>
                <a:cubicBezTo>
                  <a:pt x="1577" y="352"/>
                  <a:pt x="1584" y="359"/>
                  <a:pt x="1592" y="359"/>
                </a:cubicBezTo>
                <a:cubicBezTo>
                  <a:pt x="1600" y="359"/>
                  <a:pt x="1607" y="352"/>
                  <a:pt x="1607" y="344"/>
                </a:cubicBezTo>
                <a:cubicBezTo>
                  <a:pt x="1607" y="336"/>
                  <a:pt x="1600" y="329"/>
                  <a:pt x="1592" y="329"/>
                </a:cubicBezTo>
                <a:close/>
                <a:moveTo>
                  <a:pt x="1592" y="362"/>
                </a:moveTo>
                <a:cubicBezTo>
                  <a:pt x="1584" y="362"/>
                  <a:pt x="1577" y="369"/>
                  <a:pt x="1577" y="377"/>
                </a:cubicBezTo>
                <a:cubicBezTo>
                  <a:pt x="1577" y="385"/>
                  <a:pt x="1584" y="392"/>
                  <a:pt x="1592" y="392"/>
                </a:cubicBezTo>
                <a:cubicBezTo>
                  <a:pt x="1600" y="392"/>
                  <a:pt x="1607" y="385"/>
                  <a:pt x="1607" y="377"/>
                </a:cubicBezTo>
                <a:cubicBezTo>
                  <a:pt x="1607" y="369"/>
                  <a:pt x="1600" y="362"/>
                  <a:pt x="1592" y="362"/>
                </a:cubicBezTo>
                <a:close/>
                <a:moveTo>
                  <a:pt x="1592" y="395"/>
                </a:moveTo>
                <a:cubicBezTo>
                  <a:pt x="1584" y="395"/>
                  <a:pt x="1577" y="402"/>
                  <a:pt x="1577" y="410"/>
                </a:cubicBezTo>
                <a:cubicBezTo>
                  <a:pt x="1577" y="418"/>
                  <a:pt x="1584" y="425"/>
                  <a:pt x="1592" y="425"/>
                </a:cubicBezTo>
                <a:cubicBezTo>
                  <a:pt x="1600" y="425"/>
                  <a:pt x="1607" y="418"/>
                  <a:pt x="1607" y="410"/>
                </a:cubicBezTo>
                <a:cubicBezTo>
                  <a:pt x="1607" y="402"/>
                  <a:pt x="1600" y="395"/>
                  <a:pt x="1592" y="395"/>
                </a:cubicBezTo>
                <a:close/>
                <a:moveTo>
                  <a:pt x="1592" y="428"/>
                </a:moveTo>
                <a:cubicBezTo>
                  <a:pt x="1584" y="428"/>
                  <a:pt x="1577" y="435"/>
                  <a:pt x="1577" y="443"/>
                </a:cubicBezTo>
                <a:cubicBezTo>
                  <a:pt x="1577" y="451"/>
                  <a:pt x="1584" y="458"/>
                  <a:pt x="1592" y="458"/>
                </a:cubicBezTo>
                <a:cubicBezTo>
                  <a:pt x="1600" y="458"/>
                  <a:pt x="1607" y="451"/>
                  <a:pt x="1607" y="443"/>
                </a:cubicBezTo>
                <a:cubicBezTo>
                  <a:pt x="1607" y="435"/>
                  <a:pt x="1600" y="428"/>
                  <a:pt x="1592" y="428"/>
                </a:cubicBezTo>
                <a:close/>
                <a:moveTo>
                  <a:pt x="1592" y="461"/>
                </a:moveTo>
                <a:cubicBezTo>
                  <a:pt x="1584" y="461"/>
                  <a:pt x="1577" y="468"/>
                  <a:pt x="1577" y="476"/>
                </a:cubicBezTo>
                <a:cubicBezTo>
                  <a:pt x="1577" y="484"/>
                  <a:pt x="1584" y="491"/>
                  <a:pt x="1592" y="491"/>
                </a:cubicBezTo>
                <a:cubicBezTo>
                  <a:pt x="1600" y="491"/>
                  <a:pt x="1607" y="484"/>
                  <a:pt x="1607" y="476"/>
                </a:cubicBezTo>
                <a:cubicBezTo>
                  <a:pt x="1607" y="468"/>
                  <a:pt x="1600" y="461"/>
                  <a:pt x="1592" y="461"/>
                </a:cubicBezTo>
                <a:close/>
                <a:moveTo>
                  <a:pt x="1592" y="494"/>
                </a:moveTo>
                <a:cubicBezTo>
                  <a:pt x="1584" y="494"/>
                  <a:pt x="1577" y="500"/>
                  <a:pt x="1577" y="509"/>
                </a:cubicBezTo>
                <a:cubicBezTo>
                  <a:pt x="1577" y="517"/>
                  <a:pt x="1584" y="523"/>
                  <a:pt x="1592" y="523"/>
                </a:cubicBezTo>
                <a:cubicBezTo>
                  <a:pt x="1600" y="523"/>
                  <a:pt x="1607" y="517"/>
                  <a:pt x="1607" y="509"/>
                </a:cubicBezTo>
                <a:cubicBezTo>
                  <a:pt x="1607" y="500"/>
                  <a:pt x="1600" y="494"/>
                  <a:pt x="1592" y="494"/>
                </a:cubicBezTo>
                <a:close/>
                <a:moveTo>
                  <a:pt x="1592" y="527"/>
                </a:moveTo>
                <a:cubicBezTo>
                  <a:pt x="1584" y="527"/>
                  <a:pt x="1577" y="533"/>
                  <a:pt x="1577" y="542"/>
                </a:cubicBezTo>
                <a:cubicBezTo>
                  <a:pt x="1577" y="550"/>
                  <a:pt x="1584" y="556"/>
                  <a:pt x="1592" y="556"/>
                </a:cubicBezTo>
                <a:cubicBezTo>
                  <a:pt x="1600" y="556"/>
                  <a:pt x="1607" y="550"/>
                  <a:pt x="1607" y="542"/>
                </a:cubicBezTo>
                <a:cubicBezTo>
                  <a:pt x="1607" y="533"/>
                  <a:pt x="1600" y="527"/>
                  <a:pt x="1592" y="527"/>
                </a:cubicBezTo>
                <a:close/>
                <a:moveTo>
                  <a:pt x="1592" y="560"/>
                </a:moveTo>
                <a:cubicBezTo>
                  <a:pt x="1584" y="560"/>
                  <a:pt x="1577" y="566"/>
                  <a:pt x="1577" y="574"/>
                </a:cubicBezTo>
                <a:cubicBezTo>
                  <a:pt x="1577" y="583"/>
                  <a:pt x="1584" y="589"/>
                  <a:pt x="1592" y="589"/>
                </a:cubicBezTo>
                <a:cubicBezTo>
                  <a:pt x="1600" y="589"/>
                  <a:pt x="1607" y="583"/>
                  <a:pt x="1607" y="574"/>
                </a:cubicBezTo>
                <a:cubicBezTo>
                  <a:pt x="1607" y="566"/>
                  <a:pt x="1600" y="560"/>
                  <a:pt x="1592" y="560"/>
                </a:cubicBezTo>
                <a:close/>
                <a:moveTo>
                  <a:pt x="1592" y="593"/>
                </a:moveTo>
                <a:cubicBezTo>
                  <a:pt x="1584" y="593"/>
                  <a:pt x="1577" y="599"/>
                  <a:pt x="1577" y="607"/>
                </a:cubicBezTo>
                <a:cubicBezTo>
                  <a:pt x="1577" y="616"/>
                  <a:pt x="1584" y="622"/>
                  <a:pt x="1592" y="622"/>
                </a:cubicBezTo>
                <a:cubicBezTo>
                  <a:pt x="1600" y="622"/>
                  <a:pt x="1607" y="616"/>
                  <a:pt x="1607" y="607"/>
                </a:cubicBezTo>
                <a:cubicBezTo>
                  <a:pt x="1607" y="599"/>
                  <a:pt x="1600" y="593"/>
                  <a:pt x="1592" y="593"/>
                </a:cubicBezTo>
                <a:close/>
                <a:moveTo>
                  <a:pt x="1592" y="625"/>
                </a:moveTo>
                <a:cubicBezTo>
                  <a:pt x="1584" y="625"/>
                  <a:pt x="1577" y="632"/>
                  <a:pt x="1577" y="640"/>
                </a:cubicBezTo>
                <a:cubicBezTo>
                  <a:pt x="1577" y="648"/>
                  <a:pt x="1584" y="655"/>
                  <a:pt x="1592" y="655"/>
                </a:cubicBezTo>
                <a:cubicBezTo>
                  <a:pt x="1600" y="655"/>
                  <a:pt x="1607" y="648"/>
                  <a:pt x="1607" y="640"/>
                </a:cubicBezTo>
                <a:cubicBezTo>
                  <a:pt x="1607" y="632"/>
                  <a:pt x="1600" y="625"/>
                  <a:pt x="1592" y="625"/>
                </a:cubicBezTo>
                <a:close/>
                <a:moveTo>
                  <a:pt x="1592" y="658"/>
                </a:moveTo>
                <a:cubicBezTo>
                  <a:pt x="1584" y="658"/>
                  <a:pt x="1577" y="665"/>
                  <a:pt x="1577" y="673"/>
                </a:cubicBezTo>
                <a:cubicBezTo>
                  <a:pt x="1577" y="681"/>
                  <a:pt x="1584" y="688"/>
                  <a:pt x="1592" y="688"/>
                </a:cubicBezTo>
                <a:cubicBezTo>
                  <a:pt x="1600" y="688"/>
                  <a:pt x="1607" y="681"/>
                  <a:pt x="1607" y="673"/>
                </a:cubicBezTo>
                <a:cubicBezTo>
                  <a:pt x="1607" y="665"/>
                  <a:pt x="1600" y="658"/>
                  <a:pt x="1592" y="658"/>
                </a:cubicBezTo>
                <a:close/>
                <a:moveTo>
                  <a:pt x="1592" y="691"/>
                </a:moveTo>
                <a:cubicBezTo>
                  <a:pt x="1584" y="691"/>
                  <a:pt x="1577" y="698"/>
                  <a:pt x="1577" y="706"/>
                </a:cubicBezTo>
                <a:cubicBezTo>
                  <a:pt x="1577" y="714"/>
                  <a:pt x="1584" y="721"/>
                  <a:pt x="1592" y="721"/>
                </a:cubicBezTo>
                <a:cubicBezTo>
                  <a:pt x="1600" y="721"/>
                  <a:pt x="1607" y="714"/>
                  <a:pt x="1607" y="706"/>
                </a:cubicBezTo>
                <a:cubicBezTo>
                  <a:pt x="1607" y="698"/>
                  <a:pt x="1600" y="691"/>
                  <a:pt x="1592" y="691"/>
                </a:cubicBezTo>
                <a:close/>
                <a:moveTo>
                  <a:pt x="1592" y="724"/>
                </a:moveTo>
                <a:cubicBezTo>
                  <a:pt x="1584" y="724"/>
                  <a:pt x="1577" y="731"/>
                  <a:pt x="1577" y="739"/>
                </a:cubicBezTo>
                <a:cubicBezTo>
                  <a:pt x="1577" y="747"/>
                  <a:pt x="1584" y="754"/>
                  <a:pt x="1592" y="754"/>
                </a:cubicBezTo>
                <a:cubicBezTo>
                  <a:pt x="1600" y="754"/>
                  <a:pt x="1607" y="747"/>
                  <a:pt x="1607" y="739"/>
                </a:cubicBezTo>
                <a:cubicBezTo>
                  <a:pt x="1607" y="731"/>
                  <a:pt x="1600" y="724"/>
                  <a:pt x="1592" y="724"/>
                </a:cubicBezTo>
                <a:close/>
                <a:moveTo>
                  <a:pt x="1592" y="757"/>
                </a:moveTo>
                <a:cubicBezTo>
                  <a:pt x="1584" y="757"/>
                  <a:pt x="1577" y="764"/>
                  <a:pt x="1577" y="772"/>
                </a:cubicBezTo>
                <a:cubicBezTo>
                  <a:pt x="1577" y="780"/>
                  <a:pt x="1584" y="787"/>
                  <a:pt x="1592" y="787"/>
                </a:cubicBezTo>
                <a:cubicBezTo>
                  <a:pt x="1600" y="787"/>
                  <a:pt x="1607" y="780"/>
                  <a:pt x="1607" y="772"/>
                </a:cubicBezTo>
                <a:cubicBezTo>
                  <a:pt x="1607" y="764"/>
                  <a:pt x="1600" y="757"/>
                  <a:pt x="1592" y="757"/>
                </a:cubicBezTo>
                <a:close/>
                <a:moveTo>
                  <a:pt x="1592" y="790"/>
                </a:moveTo>
                <a:cubicBezTo>
                  <a:pt x="1584" y="790"/>
                  <a:pt x="1577" y="797"/>
                  <a:pt x="1577" y="805"/>
                </a:cubicBezTo>
                <a:cubicBezTo>
                  <a:pt x="1577" y="813"/>
                  <a:pt x="1584" y="820"/>
                  <a:pt x="1592" y="820"/>
                </a:cubicBezTo>
                <a:cubicBezTo>
                  <a:pt x="1600" y="820"/>
                  <a:pt x="1607" y="813"/>
                  <a:pt x="1607" y="805"/>
                </a:cubicBezTo>
                <a:cubicBezTo>
                  <a:pt x="1607" y="797"/>
                  <a:pt x="1600" y="790"/>
                  <a:pt x="1592" y="790"/>
                </a:cubicBezTo>
                <a:close/>
                <a:moveTo>
                  <a:pt x="1592" y="823"/>
                </a:moveTo>
                <a:cubicBezTo>
                  <a:pt x="1584" y="823"/>
                  <a:pt x="1577" y="830"/>
                  <a:pt x="1577" y="838"/>
                </a:cubicBezTo>
                <a:cubicBezTo>
                  <a:pt x="1577" y="846"/>
                  <a:pt x="1584" y="853"/>
                  <a:pt x="1592" y="853"/>
                </a:cubicBezTo>
                <a:cubicBezTo>
                  <a:pt x="1600" y="853"/>
                  <a:pt x="1607" y="846"/>
                  <a:pt x="1607" y="838"/>
                </a:cubicBezTo>
                <a:cubicBezTo>
                  <a:pt x="1607" y="830"/>
                  <a:pt x="1600" y="823"/>
                  <a:pt x="1592" y="823"/>
                </a:cubicBezTo>
                <a:close/>
                <a:moveTo>
                  <a:pt x="1592" y="856"/>
                </a:moveTo>
                <a:cubicBezTo>
                  <a:pt x="1584" y="856"/>
                  <a:pt x="1577" y="863"/>
                  <a:pt x="1577" y="871"/>
                </a:cubicBezTo>
                <a:cubicBezTo>
                  <a:pt x="1577" y="879"/>
                  <a:pt x="1584" y="886"/>
                  <a:pt x="1592" y="886"/>
                </a:cubicBezTo>
                <a:cubicBezTo>
                  <a:pt x="1600" y="886"/>
                  <a:pt x="1607" y="879"/>
                  <a:pt x="1607" y="871"/>
                </a:cubicBezTo>
                <a:cubicBezTo>
                  <a:pt x="1607" y="863"/>
                  <a:pt x="1600" y="856"/>
                  <a:pt x="1592" y="856"/>
                </a:cubicBezTo>
                <a:close/>
                <a:moveTo>
                  <a:pt x="1592" y="889"/>
                </a:moveTo>
                <a:cubicBezTo>
                  <a:pt x="1584" y="889"/>
                  <a:pt x="1577" y="895"/>
                  <a:pt x="1577" y="904"/>
                </a:cubicBezTo>
                <a:cubicBezTo>
                  <a:pt x="1577" y="912"/>
                  <a:pt x="1584" y="918"/>
                  <a:pt x="1592" y="918"/>
                </a:cubicBezTo>
                <a:cubicBezTo>
                  <a:pt x="1600" y="918"/>
                  <a:pt x="1607" y="912"/>
                  <a:pt x="1607" y="904"/>
                </a:cubicBezTo>
                <a:cubicBezTo>
                  <a:pt x="1607" y="895"/>
                  <a:pt x="1600" y="889"/>
                  <a:pt x="1592" y="889"/>
                </a:cubicBezTo>
                <a:close/>
                <a:moveTo>
                  <a:pt x="1592" y="922"/>
                </a:moveTo>
                <a:cubicBezTo>
                  <a:pt x="1584" y="922"/>
                  <a:pt x="1577" y="928"/>
                  <a:pt x="1577" y="937"/>
                </a:cubicBezTo>
                <a:cubicBezTo>
                  <a:pt x="1577" y="945"/>
                  <a:pt x="1584" y="951"/>
                  <a:pt x="1592" y="951"/>
                </a:cubicBezTo>
                <a:cubicBezTo>
                  <a:pt x="1600" y="951"/>
                  <a:pt x="1607" y="945"/>
                  <a:pt x="1607" y="937"/>
                </a:cubicBezTo>
                <a:cubicBezTo>
                  <a:pt x="1607" y="928"/>
                  <a:pt x="1600" y="922"/>
                  <a:pt x="1592" y="922"/>
                </a:cubicBezTo>
                <a:close/>
                <a:moveTo>
                  <a:pt x="1592" y="955"/>
                </a:moveTo>
                <a:cubicBezTo>
                  <a:pt x="1584" y="955"/>
                  <a:pt x="1577" y="961"/>
                  <a:pt x="1577" y="970"/>
                </a:cubicBezTo>
                <a:cubicBezTo>
                  <a:pt x="1577" y="978"/>
                  <a:pt x="1584" y="984"/>
                  <a:pt x="1592" y="984"/>
                </a:cubicBezTo>
                <a:cubicBezTo>
                  <a:pt x="1600" y="984"/>
                  <a:pt x="1607" y="978"/>
                  <a:pt x="1607" y="970"/>
                </a:cubicBezTo>
                <a:cubicBezTo>
                  <a:pt x="1607" y="961"/>
                  <a:pt x="1600" y="955"/>
                  <a:pt x="1592" y="955"/>
                </a:cubicBezTo>
                <a:close/>
                <a:moveTo>
                  <a:pt x="1592" y="988"/>
                </a:moveTo>
                <a:cubicBezTo>
                  <a:pt x="1584" y="988"/>
                  <a:pt x="1577" y="994"/>
                  <a:pt x="1577" y="1002"/>
                </a:cubicBezTo>
                <a:cubicBezTo>
                  <a:pt x="1577" y="1011"/>
                  <a:pt x="1584" y="1017"/>
                  <a:pt x="1592" y="1017"/>
                </a:cubicBezTo>
                <a:cubicBezTo>
                  <a:pt x="1600" y="1017"/>
                  <a:pt x="1607" y="1011"/>
                  <a:pt x="1607" y="1002"/>
                </a:cubicBezTo>
                <a:cubicBezTo>
                  <a:pt x="1607" y="994"/>
                  <a:pt x="1600" y="988"/>
                  <a:pt x="1592" y="988"/>
                </a:cubicBezTo>
                <a:close/>
                <a:moveTo>
                  <a:pt x="1592" y="1021"/>
                </a:moveTo>
                <a:cubicBezTo>
                  <a:pt x="1584" y="1021"/>
                  <a:pt x="1577" y="1027"/>
                  <a:pt x="1577" y="1035"/>
                </a:cubicBezTo>
                <a:cubicBezTo>
                  <a:pt x="1577" y="1044"/>
                  <a:pt x="1584" y="1050"/>
                  <a:pt x="1592" y="1050"/>
                </a:cubicBezTo>
                <a:cubicBezTo>
                  <a:pt x="1600" y="1050"/>
                  <a:pt x="1607" y="1044"/>
                  <a:pt x="1607" y="1035"/>
                </a:cubicBezTo>
                <a:cubicBezTo>
                  <a:pt x="1607" y="1027"/>
                  <a:pt x="1600" y="1021"/>
                  <a:pt x="1592" y="1021"/>
                </a:cubicBezTo>
                <a:close/>
                <a:moveTo>
                  <a:pt x="1592" y="1053"/>
                </a:moveTo>
                <a:cubicBezTo>
                  <a:pt x="1584" y="1053"/>
                  <a:pt x="1577" y="1060"/>
                  <a:pt x="1577" y="1068"/>
                </a:cubicBezTo>
                <a:cubicBezTo>
                  <a:pt x="1577" y="1076"/>
                  <a:pt x="1584" y="1083"/>
                  <a:pt x="1592" y="1083"/>
                </a:cubicBezTo>
                <a:cubicBezTo>
                  <a:pt x="1600" y="1083"/>
                  <a:pt x="1607" y="1076"/>
                  <a:pt x="1607" y="1068"/>
                </a:cubicBezTo>
                <a:cubicBezTo>
                  <a:pt x="1607" y="1060"/>
                  <a:pt x="1600" y="1053"/>
                  <a:pt x="1592" y="1053"/>
                </a:cubicBezTo>
                <a:close/>
                <a:moveTo>
                  <a:pt x="1592" y="1086"/>
                </a:moveTo>
                <a:cubicBezTo>
                  <a:pt x="1584" y="1086"/>
                  <a:pt x="1577" y="1093"/>
                  <a:pt x="1577" y="1101"/>
                </a:cubicBezTo>
                <a:cubicBezTo>
                  <a:pt x="1577" y="1109"/>
                  <a:pt x="1584" y="1116"/>
                  <a:pt x="1592" y="1116"/>
                </a:cubicBezTo>
                <a:cubicBezTo>
                  <a:pt x="1600" y="1116"/>
                  <a:pt x="1607" y="1109"/>
                  <a:pt x="1607" y="1101"/>
                </a:cubicBezTo>
                <a:cubicBezTo>
                  <a:pt x="1607" y="1093"/>
                  <a:pt x="1600" y="1086"/>
                  <a:pt x="1592" y="1086"/>
                </a:cubicBezTo>
                <a:close/>
                <a:moveTo>
                  <a:pt x="1592" y="1119"/>
                </a:moveTo>
                <a:cubicBezTo>
                  <a:pt x="1584" y="1119"/>
                  <a:pt x="1577" y="1126"/>
                  <a:pt x="1577" y="1134"/>
                </a:cubicBezTo>
                <a:cubicBezTo>
                  <a:pt x="1577" y="1142"/>
                  <a:pt x="1584" y="1149"/>
                  <a:pt x="1592" y="1149"/>
                </a:cubicBezTo>
                <a:cubicBezTo>
                  <a:pt x="1600" y="1149"/>
                  <a:pt x="1607" y="1142"/>
                  <a:pt x="1607" y="1134"/>
                </a:cubicBezTo>
                <a:cubicBezTo>
                  <a:pt x="1607" y="1126"/>
                  <a:pt x="1600" y="1119"/>
                  <a:pt x="1592" y="1119"/>
                </a:cubicBezTo>
                <a:close/>
                <a:moveTo>
                  <a:pt x="1592" y="1152"/>
                </a:moveTo>
                <a:cubicBezTo>
                  <a:pt x="1584" y="1152"/>
                  <a:pt x="1577" y="1159"/>
                  <a:pt x="1577" y="1167"/>
                </a:cubicBezTo>
                <a:cubicBezTo>
                  <a:pt x="1577" y="1175"/>
                  <a:pt x="1584" y="1182"/>
                  <a:pt x="1592" y="1182"/>
                </a:cubicBezTo>
                <a:cubicBezTo>
                  <a:pt x="1600" y="1182"/>
                  <a:pt x="1607" y="1175"/>
                  <a:pt x="1607" y="1167"/>
                </a:cubicBezTo>
                <a:cubicBezTo>
                  <a:pt x="1607" y="1159"/>
                  <a:pt x="1600" y="1152"/>
                  <a:pt x="1592" y="1152"/>
                </a:cubicBezTo>
                <a:close/>
                <a:moveTo>
                  <a:pt x="1592" y="1185"/>
                </a:moveTo>
                <a:cubicBezTo>
                  <a:pt x="1584" y="1185"/>
                  <a:pt x="1577" y="1192"/>
                  <a:pt x="1577" y="1200"/>
                </a:cubicBezTo>
                <a:cubicBezTo>
                  <a:pt x="1577" y="1208"/>
                  <a:pt x="1584" y="1215"/>
                  <a:pt x="1592" y="1215"/>
                </a:cubicBezTo>
                <a:cubicBezTo>
                  <a:pt x="1600" y="1215"/>
                  <a:pt x="1607" y="1208"/>
                  <a:pt x="1607" y="1200"/>
                </a:cubicBezTo>
                <a:cubicBezTo>
                  <a:pt x="1607" y="1192"/>
                  <a:pt x="1600" y="1185"/>
                  <a:pt x="1592" y="1185"/>
                </a:cubicBezTo>
                <a:close/>
                <a:moveTo>
                  <a:pt x="1592" y="1218"/>
                </a:moveTo>
                <a:cubicBezTo>
                  <a:pt x="1584" y="1218"/>
                  <a:pt x="1577" y="1225"/>
                  <a:pt x="1577" y="1233"/>
                </a:cubicBezTo>
                <a:cubicBezTo>
                  <a:pt x="1577" y="1241"/>
                  <a:pt x="1584" y="1248"/>
                  <a:pt x="1592" y="1248"/>
                </a:cubicBezTo>
                <a:cubicBezTo>
                  <a:pt x="1600" y="1248"/>
                  <a:pt x="1607" y="1241"/>
                  <a:pt x="1607" y="1233"/>
                </a:cubicBezTo>
                <a:cubicBezTo>
                  <a:pt x="1607" y="1225"/>
                  <a:pt x="1600" y="1218"/>
                  <a:pt x="1592" y="1218"/>
                </a:cubicBezTo>
                <a:close/>
                <a:moveTo>
                  <a:pt x="1592" y="1251"/>
                </a:moveTo>
                <a:cubicBezTo>
                  <a:pt x="1584" y="1251"/>
                  <a:pt x="1577" y="1258"/>
                  <a:pt x="1577" y="1266"/>
                </a:cubicBezTo>
                <a:cubicBezTo>
                  <a:pt x="1577" y="1274"/>
                  <a:pt x="1584" y="1281"/>
                  <a:pt x="1592" y="1281"/>
                </a:cubicBezTo>
                <a:cubicBezTo>
                  <a:pt x="1600" y="1281"/>
                  <a:pt x="1607" y="1274"/>
                  <a:pt x="1607" y="1266"/>
                </a:cubicBezTo>
                <a:cubicBezTo>
                  <a:pt x="1607" y="1258"/>
                  <a:pt x="1600" y="1251"/>
                  <a:pt x="1592" y="1251"/>
                </a:cubicBezTo>
                <a:close/>
                <a:moveTo>
                  <a:pt x="1592" y="1284"/>
                </a:moveTo>
                <a:cubicBezTo>
                  <a:pt x="1584" y="1284"/>
                  <a:pt x="1577" y="1291"/>
                  <a:pt x="1577" y="1299"/>
                </a:cubicBezTo>
                <a:cubicBezTo>
                  <a:pt x="1577" y="1307"/>
                  <a:pt x="1584" y="1314"/>
                  <a:pt x="1592" y="1314"/>
                </a:cubicBezTo>
                <a:cubicBezTo>
                  <a:pt x="1600" y="1314"/>
                  <a:pt x="1607" y="1307"/>
                  <a:pt x="1607" y="1299"/>
                </a:cubicBezTo>
                <a:cubicBezTo>
                  <a:pt x="1607" y="1291"/>
                  <a:pt x="1600" y="1284"/>
                  <a:pt x="1592" y="1284"/>
                </a:cubicBezTo>
                <a:close/>
                <a:moveTo>
                  <a:pt x="1592" y="1317"/>
                </a:moveTo>
                <a:cubicBezTo>
                  <a:pt x="1584" y="1317"/>
                  <a:pt x="1577" y="1323"/>
                  <a:pt x="1577" y="1332"/>
                </a:cubicBezTo>
                <a:cubicBezTo>
                  <a:pt x="1577" y="1340"/>
                  <a:pt x="1584" y="1346"/>
                  <a:pt x="1592" y="1346"/>
                </a:cubicBezTo>
                <a:cubicBezTo>
                  <a:pt x="1600" y="1346"/>
                  <a:pt x="1607" y="1340"/>
                  <a:pt x="1607" y="1332"/>
                </a:cubicBezTo>
                <a:cubicBezTo>
                  <a:pt x="1607" y="1323"/>
                  <a:pt x="1600" y="1317"/>
                  <a:pt x="1592" y="1317"/>
                </a:cubicBezTo>
                <a:close/>
                <a:moveTo>
                  <a:pt x="1592" y="1350"/>
                </a:moveTo>
                <a:cubicBezTo>
                  <a:pt x="1584" y="1350"/>
                  <a:pt x="1577" y="1356"/>
                  <a:pt x="1577" y="1365"/>
                </a:cubicBezTo>
                <a:cubicBezTo>
                  <a:pt x="1577" y="1373"/>
                  <a:pt x="1584" y="1379"/>
                  <a:pt x="1592" y="1379"/>
                </a:cubicBezTo>
                <a:cubicBezTo>
                  <a:pt x="1600" y="1379"/>
                  <a:pt x="1607" y="1373"/>
                  <a:pt x="1607" y="1365"/>
                </a:cubicBezTo>
                <a:cubicBezTo>
                  <a:pt x="1607" y="1356"/>
                  <a:pt x="1600" y="1350"/>
                  <a:pt x="1592" y="1350"/>
                </a:cubicBezTo>
                <a:close/>
                <a:moveTo>
                  <a:pt x="1592" y="1383"/>
                </a:moveTo>
                <a:cubicBezTo>
                  <a:pt x="1584" y="1383"/>
                  <a:pt x="1577" y="1389"/>
                  <a:pt x="1577" y="1397"/>
                </a:cubicBezTo>
                <a:cubicBezTo>
                  <a:pt x="1577" y="1406"/>
                  <a:pt x="1584" y="1412"/>
                  <a:pt x="1592" y="1412"/>
                </a:cubicBezTo>
                <a:cubicBezTo>
                  <a:pt x="1600" y="1412"/>
                  <a:pt x="1607" y="1406"/>
                  <a:pt x="1607" y="1397"/>
                </a:cubicBezTo>
                <a:cubicBezTo>
                  <a:pt x="1607" y="1389"/>
                  <a:pt x="1600" y="1383"/>
                  <a:pt x="1592" y="1383"/>
                </a:cubicBezTo>
                <a:close/>
                <a:moveTo>
                  <a:pt x="1592" y="1416"/>
                </a:moveTo>
                <a:cubicBezTo>
                  <a:pt x="1584" y="1416"/>
                  <a:pt x="1577" y="1422"/>
                  <a:pt x="1577" y="1430"/>
                </a:cubicBezTo>
                <a:cubicBezTo>
                  <a:pt x="1577" y="1439"/>
                  <a:pt x="1584" y="1445"/>
                  <a:pt x="1592" y="1445"/>
                </a:cubicBezTo>
                <a:cubicBezTo>
                  <a:pt x="1600" y="1445"/>
                  <a:pt x="1607" y="1439"/>
                  <a:pt x="1607" y="1430"/>
                </a:cubicBezTo>
                <a:cubicBezTo>
                  <a:pt x="1607" y="1422"/>
                  <a:pt x="1600" y="1416"/>
                  <a:pt x="1592" y="1416"/>
                </a:cubicBezTo>
                <a:close/>
                <a:moveTo>
                  <a:pt x="1625" y="0"/>
                </a:moveTo>
                <a:cubicBezTo>
                  <a:pt x="1617" y="0"/>
                  <a:pt x="1610" y="7"/>
                  <a:pt x="1610" y="15"/>
                </a:cubicBezTo>
                <a:cubicBezTo>
                  <a:pt x="1610" y="23"/>
                  <a:pt x="1617" y="30"/>
                  <a:pt x="1625" y="30"/>
                </a:cubicBezTo>
                <a:cubicBezTo>
                  <a:pt x="1633" y="30"/>
                  <a:pt x="1640" y="23"/>
                  <a:pt x="1640" y="15"/>
                </a:cubicBezTo>
                <a:cubicBezTo>
                  <a:pt x="1640" y="7"/>
                  <a:pt x="1633" y="0"/>
                  <a:pt x="1625" y="0"/>
                </a:cubicBezTo>
                <a:close/>
                <a:moveTo>
                  <a:pt x="1625" y="33"/>
                </a:moveTo>
                <a:cubicBezTo>
                  <a:pt x="1617" y="33"/>
                  <a:pt x="1610" y="40"/>
                  <a:pt x="1610" y="48"/>
                </a:cubicBezTo>
                <a:cubicBezTo>
                  <a:pt x="1610" y="56"/>
                  <a:pt x="1617" y="63"/>
                  <a:pt x="1625" y="63"/>
                </a:cubicBezTo>
                <a:cubicBezTo>
                  <a:pt x="1633" y="63"/>
                  <a:pt x="1640" y="56"/>
                  <a:pt x="1640" y="48"/>
                </a:cubicBezTo>
                <a:cubicBezTo>
                  <a:pt x="1640" y="40"/>
                  <a:pt x="1633" y="33"/>
                  <a:pt x="1625" y="33"/>
                </a:cubicBezTo>
                <a:close/>
                <a:moveTo>
                  <a:pt x="1625" y="66"/>
                </a:moveTo>
                <a:cubicBezTo>
                  <a:pt x="1617" y="66"/>
                  <a:pt x="1610" y="72"/>
                  <a:pt x="1610" y="81"/>
                </a:cubicBezTo>
                <a:cubicBezTo>
                  <a:pt x="1610" y="89"/>
                  <a:pt x="1617" y="95"/>
                  <a:pt x="1625" y="95"/>
                </a:cubicBezTo>
                <a:cubicBezTo>
                  <a:pt x="1633" y="95"/>
                  <a:pt x="1640" y="89"/>
                  <a:pt x="1640" y="81"/>
                </a:cubicBezTo>
                <a:cubicBezTo>
                  <a:pt x="1640" y="72"/>
                  <a:pt x="1633" y="66"/>
                  <a:pt x="1625" y="66"/>
                </a:cubicBezTo>
                <a:close/>
                <a:moveTo>
                  <a:pt x="1625" y="99"/>
                </a:moveTo>
                <a:cubicBezTo>
                  <a:pt x="1617" y="99"/>
                  <a:pt x="1610" y="105"/>
                  <a:pt x="1610" y="114"/>
                </a:cubicBezTo>
                <a:cubicBezTo>
                  <a:pt x="1610" y="122"/>
                  <a:pt x="1617" y="128"/>
                  <a:pt x="1625" y="128"/>
                </a:cubicBezTo>
                <a:cubicBezTo>
                  <a:pt x="1633" y="128"/>
                  <a:pt x="1640" y="122"/>
                  <a:pt x="1640" y="114"/>
                </a:cubicBezTo>
                <a:cubicBezTo>
                  <a:pt x="1640" y="105"/>
                  <a:pt x="1633" y="99"/>
                  <a:pt x="1625" y="99"/>
                </a:cubicBezTo>
                <a:close/>
                <a:moveTo>
                  <a:pt x="1625" y="132"/>
                </a:moveTo>
                <a:cubicBezTo>
                  <a:pt x="1617" y="132"/>
                  <a:pt x="1610" y="138"/>
                  <a:pt x="1610" y="147"/>
                </a:cubicBezTo>
                <a:cubicBezTo>
                  <a:pt x="1610" y="155"/>
                  <a:pt x="1617" y="161"/>
                  <a:pt x="1625" y="161"/>
                </a:cubicBezTo>
                <a:cubicBezTo>
                  <a:pt x="1633" y="161"/>
                  <a:pt x="1640" y="155"/>
                  <a:pt x="1640" y="147"/>
                </a:cubicBezTo>
                <a:cubicBezTo>
                  <a:pt x="1640" y="138"/>
                  <a:pt x="1633" y="132"/>
                  <a:pt x="1625" y="132"/>
                </a:cubicBezTo>
                <a:close/>
                <a:moveTo>
                  <a:pt x="1625" y="165"/>
                </a:moveTo>
                <a:cubicBezTo>
                  <a:pt x="1617" y="165"/>
                  <a:pt x="1610" y="171"/>
                  <a:pt x="1610" y="179"/>
                </a:cubicBezTo>
                <a:cubicBezTo>
                  <a:pt x="1610" y="188"/>
                  <a:pt x="1617" y="194"/>
                  <a:pt x="1625" y="194"/>
                </a:cubicBezTo>
                <a:cubicBezTo>
                  <a:pt x="1633" y="194"/>
                  <a:pt x="1640" y="188"/>
                  <a:pt x="1640" y="179"/>
                </a:cubicBezTo>
                <a:cubicBezTo>
                  <a:pt x="1640" y="171"/>
                  <a:pt x="1633" y="165"/>
                  <a:pt x="1625" y="165"/>
                </a:cubicBezTo>
                <a:close/>
                <a:moveTo>
                  <a:pt x="1625" y="198"/>
                </a:moveTo>
                <a:cubicBezTo>
                  <a:pt x="1617" y="198"/>
                  <a:pt x="1610" y="204"/>
                  <a:pt x="1610" y="212"/>
                </a:cubicBezTo>
                <a:cubicBezTo>
                  <a:pt x="1610" y="221"/>
                  <a:pt x="1617" y="227"/>
                  <a:pt x="1625" y="227"/>
                </a:cubicBezTo>
                <a:cubicBezTo>
                  <a:pt x="1633" y="227"/>
                  <a:pt x="1640" y="221"/>
                  <a:pt x="1640" y="212"/>
                </a:cubicBezTo>
                <a:cubicBezTo>
                  <a:pt x="1640" y="204"/>
                  <a:pt x="1633" y="198"/>
                  <a:pt x="1625" y="198"/>
                </a:cubicBezTo>
                <a:close/>
                <a:moveTo>
                  <a:pt x="1625" y="230"/>
                </a:moveTo>
                <a:cubicBezTo>
                  <a:pt x="1617" y="230"/>
                  <a:pt x="1610" y="237"/>
                  <a:pt x="1610" y="245"/>
                </a:cubicBezTo>
                <a:cubicBezTo>
                  <a:pt x="1610" y="253"/>
                  <a:pt x="1617" y="260"/>
                  <a:pt x="1625" y="260"/>
                </a:cubicBezTo>
                <a:cubicBezTo>
                  <a:pt x="1633" y="260"/>
                  <a:pt x="1640" y="253"/>
                  <a:pt x="1640" y="245"/>
                </a:cubicBezTo>
                <a:cubicBezTo>
                  <a:pt x="1640" y="237"/>
                  <a:pt x="1633" y="230"/>
                  <a:pt x="1625" y="230"/>
                </a:cubicBezTo>
                <a:close/>
                <a:moveTo>
                  <a:pt x="1625" y="263"/>
                </a:moveTo>
                <a:cubicBezTo>
                  <a:pt x="1617" y="263"/>
                  <a:pt x="1610" y="270"/>
                  <a:pt x="1610" y="278"/>
                </a:cubicBezTo>
                <a:cubicBezTo>
                  <a:pt x="1610" y="286"/>
                  <a:pt x="1617" y="293"/>
                  <a:pt x="1625" y="293"/>
                </a:cubicBezTo>
                <a:cubicBezTo>
                  <a:pt x="1633" y="293"/>
                  <a:pt x="1640" y="286"/>
                  <a:pt x="1640" y="278"/>
                </a:cubicBezTo>
                <a:cubicBezTo>
                  <a:pt x="1640" y="270"/>
                  <a:pt x="1633" y="263"/>
                  <a:pt x="1625" y="263"/>
                </a:cubicBezTo>
                <a:close/>
                <a:moveTo>
                  <a:pt x="1625" y="296"/>
                </a:moveTo>
                <a:cubicBezTo>
                  <a:pt x="1617" y="296"/>
                  <a:pt x="1610" y="303"/>
                  <a:pt x="1610" y="311"/>
                </a:cubicBezTo>
                <a:cubicBezTo>
                  <a:pt x="1610" y="319"/>
                  <a:pt x="1617" y="326"/>
                  <a:pt x="1625" y="326"/>
                </a:cubicBezTo>
                <a:cubicBezTo>
                  <a:pt x="1633" y="326"/>
                  <a:pt x="1640" y="319"/>
                  <a:pt x="1640" y="311"/>
                </a:cubicBezTo>
                <a:cubicBezTo>
                  <a:pt x="1640" y="303"/>
                  <a:pt x="1633" y="296"/>
                  <a:pt x="1625" y="296"/>
                </a:cubicBezTo>
                <a:close/>
                <a:moveTo>
                  <a:pt x="1625" y="329"/>
                </a:moveTo>
                <a:cubicBezTo>
                  <a:pt x="1617" y="329"/>
                  <a:pt x="1610" y="336"/>
                  <a:pt x="1610" y="344"/>
                </a:cubicBezTo>
                <a:cubicBezTo>
                  <a:pt x="1610" y="352"/>
                  <a:pt x="1617" y="359"/>
                  <a:pt x="1625" y="359"/>
                </a:cubicBezTo>
                <a:cubicBezTo>
                  <a:pt x="1633" y="359"/>
                  <a:pt x="1640" y="352"/>
                  <a:pt x="1640" y="344"/>
                </a:cubicBezTo>
                <a:cubicBezTo>
                  <a:pt x="1640" y="336"/>
                  <a:pt x="1633" y="329"/>
                  <a:pt x="1625" y="329"/>
                </a:cubicBezTo>
                <a:close/>
                <a:moveTo>
                  <a:pt x="1625" y="362"/>
                </a:moveTo>
                <a:cubicBezTo>
                  <a:pt x="1617" y="362"/>
                  <a:pt x="1610" y="369"/>
                  <a:pt x="1610" y="377"/>
                </a:cubicBezTo>
                <a:cubicBezTo>
                  <a:pt x="1610" y="385"/>
                  <a:pt x="1617" y="392"/>
                  <a:pt x="1625" y="392"/>
                </a:cubicBezTo>
                <a:cubicBezTo>
                  <a:pt x="1633" y="392"/>
                  <a:pt x="1640" y="385"/>
                  <a:pt x="1640" y="377"/>
                </a:cubicBezTo>
                <a:cubicBezTo>
                  <a:pt x="1640" y="369"/>
                  <a:pt x="1633" y="362"/>
                  <a:pt x="1625" y="362"/>
                </a:cubicBezTo>
                <a:close/>
                <a:moveTo>
                  <a:pt x="1625" y="395"/>
                </a:moveTo>
                <a:cubicBezTo>
                  <a:pt x="1617" y="395"/>
                  <a:pt x="1610" y="402"/>
                  <a:pt x="1610" y="410"/>
                </a:cubicBezTo>
                <a:cubicBezTo>
                  <a:pt x="1610" y="418"/>
                  <a:pt x="1617" y="425"/>
                  <a:pt x="1625" y="425"/>
                </a:cubicBezTo>
                <a:cubicBezTo>
                  <a:pt x="1633" y="425"/>
                  <a:pt x="1640" y="418"/>
                  <a:pt x="1640" y="410"/>
                </a:cubicBezTo>
                <a:cubicBezTo>
                  <a:pt x="1640" y="402"/>
                  <a:pt x="1633" y="395"/>
                  <a:pt x="1625" y="395"/>
                </a:cubicBezTo>
                <a:close/>
                <a:moveTo>
                  <a:pt x="1625" y="428"/>
                </a:moveTo>
                <a:cubicBezTo>
                  <a:pt x="1617" y="428"/>
                  <a:pt x="1610" y="435"/>
                  <a:pt x="1610" y="443"/>
                </a:cubicBezTo>
                <a:cubicBezTo>
                  <a:pt x="1610" y="451"/>
                  <a:pt x="1617" y="458"/>
                  <a:pt x="1625" y="458"/>
                </a:cubicBezTo>
                <a:cubicBezTo>
                  <a:pt x="1633" y="458"/>
                  <a:pt x="1640" y="451"/>
                  <a:pt x="1640" y="443"/>
                </a:cubicBezTo>
                <a:cubicBezTo>
                  <a:pt x="1640" y="435"/>
                  <a:pt x="1633" y="428"/>
                  <a:pt x="1625" y="428"/>
                </a:cubicBezTo>
                <a:close/>
                <a:moveTo>
                  <a:pt x="1625" y="461"/>
                </a:moveTo>
                <a:cubicBezTo>
                  <a:pt x="1617" y="461"/>
                  <a:pt x="1610" y="468"/>
                  <a:pt x="1610" y="476"/>
                </a:cubicBezTo>
                <a:cubicBezTo>
                  <a:pt x="1610" y="484"/>
                  <a:pt x="1617" y="491"/>
                  <a:pt x="1625" y="491"/>
                </a:cubicBezTo>
                <a:cubicBezTo>
                  <a:pt x="1633" y="491"/>
                  <a:pt x="1640" y="484"/>
                  <a:pt x="1640" y="476"/>
                </a:cubicBezTo>
                <a:cubicBezTo>
                  <a:pt x="1640" y="468"/>
                  <a:pt x="1633" y="461"/>
                  <a:pt x="1625" y="461"/>
                </a:cubicBezTo>
                <a:close/>
                <a:moveTo>
                  <a:pt x="1625" y="494"/>
                </a:moveTo>
                <a:cubicBezTo>
                  <a:pt x="1617" y="494"/>
                  <a:pt x="1610" y="500"/>
                  <a:pt x="1610" y="509"/>
                </a:cubicBezTo>
                <a:cubicBezTo>
                  <a:pt x="1610" y="517"/>
                  <a:pt x="1617" y="523"/>
                  <a:pt x="1625" y="523"/>
                </a:cubicBezTo>
                <a:cubicBezTo>
                  <a:pt x="1633" y="523"/>
                  <a:pt x="1640" y="517"/>
                  <a:pt x="1640" y="509"/>
                </a:cubicBezTo>
                <a:cubicBezTo>
                  <a:pt x="1640" y="500"/>
                  <a:pt x="1633" y="494"/>
                  <a:pt x="1625" y="494"/>
                </a:cubicBezTo>
                <a:close/>
                <a:moveTo>
                  <a:pt x="1625" y="527"/>
                </a:moveTo>
                <a:cubicBezTo>
                  <a:pt x="1617" y="527"/>
                  <a:pt x="1610" y="533"/>
                  <a:pt x="1610" y="542"/>
                </a:cubicBezTo>
                <a:cubicBezTo>
                  <a:pt x="1610" y="550"/>
                  <a:pt x="1617" y="556"/>
                  <a:pt x="1625" y="556"/>
                </a:cubicBezTo>
                <a:cubicBezTo>
                  <a:pt x="1633" y="556"/>
                  <a:pt x="1640" y="550"/>
                  <a:pt x="1640" y="542"/>
                </a:cubicBezTo>
                <a:cubicBezTo>
                  <a:pt x="1640" y="533"/>
                  <a:pt x="1633" y="527"/>
                  <a:pt x="1625" y="527"/>
                </a:cubicBezTo>
                <a:close/>
                <a:moveTo>
                  <a:pt x="1625" y="560"/>
                </a:moveTo>
                <a:cubicBezTo>
                  <a:pt x="1617" y="560"/>
                  <a:pt x="1610" y="566"/>
                  <a:pt x="1610" y="574"/>
                </a:cubicBezTo>
                <a:cubicBezTo>
                  <a:pt x="1610" y="583"/>
                  <a:pt x="1617" y="589"/>
                  <a:pt x="1625" y="589"/>
                </a:cubicBezTo>
                <a:cubicBezTo>
                  <a:pt x="1633" y="589"/>
                  <a:pt x="1640" y="583"/>
                  <a:pt x="1640" y="574"/>
                </a:cubicBezTo>
                <a:cubicBezTo>
                  <a:pt x="1640" y="566"/>
                  <a:pt x="1633" y="560"/>
                  <a:pt x="1625" y="560"/>
                </a:cubicBezTo>
                <a:close/>
                <a:moveTo>
                  <a:pt x="1625" y="593"/>
                </a:moveTo>
                <a:cubicBezTo>
                  <a:pt x="1617" y="593"/>
                  <a:pt x="1610" y="599"/>
                  <a:pt x="1610" y="607"/>
                </a:cubicBezTo>
                <a:cubicBezTo>
                  <a:pt x="1610" y="616"/>
                  <a:pt x="1617" y="622"/>
                  <a:pt x="1625" y="622"/>
                </a:cubicBezTo>
                <a:cubicBezTo>
                  <a:pt x="1633" y="622"/>
                  <a:pt x="1640" y="616"/>
                  <a:pt x="1640" y="607"/>
                </a:cubicBezTo>
                <a:cubicBezTo>
                  <a:pt x="1640" y="599"/>
                  <a:pt x="1633" y="593"/>
                  <a:pt x="1625" y="593"/>
                </a:cubicBezTo>
                <a:close/>
                <a:moveTo>
                  <a:pt x="1625" y="625"/>
                </a:moveTo>
                <a:cubicBezTo>
                  <a:pt x="1617" y="625"/>
                  <a:pt x="1610" y="632"/>
                  <a:pt x="1610" y="640"/>
                </a:cubicBezTo>
                <a:cubicBezTo>
                  <a:pt x="1610" y="648"/>
                  <a:pt x="1617" y="655"/>
                  <a:pt x="1625" y="655"/>
                </a:cubicBezTo>
                <a:cubicBezTo>
                  <a:pt x="1633" y="655"/>
                  <a:pt x="1640" y="648"/>
                  <a:pt x="1640" y="640"/>
                </a:cubicBezTo>
                <a:cubicBezTo>
                  <a:pt x="1640" y="632"/>
                  <a:pt x="1633" y="625"/>
                  <a:pt x="1625" y="625"/>
                </a:cubicBezTo>
                <a:close/>
                <a:moveTo>
                  <a:pt x="1625" y="658"/>
                </a:moveTo>
                <a:cubicBezTo>
                  <a:pt x="1617" y="658"/>
                  <a:pt x="1610" y="665"/>
                  <a:pt x="1610" y="673"/>
                </a:cubicBezTo>
                <a:cubicBezTo>
                  <a:pt x="1610" y="681"/>
                  <a:pt x="1617" y="688"/>
                  <a:pt x="1625" y="688"/>
                </a:cubicBezTo>
                <a:cubicBezTo>
                  <a:pt x="1633" y="688"/>
                  <a:pt x="1640" y="681"/>
                  <a:pt x="1640" y="673"/>
                </a:cubicBezTo>
                <a:cubicBezTo>
                  <a:pt x="1640" y="665"/>
                  <a:pt x="1633" y="658"/>
                  <a:pt x="1625" y="658"/>
                </a:cubicBezTo>
                <a:close/>
                <a:moveTo>
                  <a:pt x="1625" y="691"/>
                </a:moveTo>
                <a:cubicBezTo>
                  <a:pt x="1617" y="691"/>
                  <a:pt x="1610" y="698"/>
                  <a:pt x="1610" y="706"/>
                </a:cubicBezTo>
                <a:cubicBezTo>
                  <a:pt x="1610" y="714"/>
                  <a:pt x="1617" y="721"/>
                  <a:pt x="1625" y="721"/>
                </a:cubicBezTo>
                <a:cubicBezTo>
                  <a:pt x="1633" y="721"/>
                  <a:pt x="1640" y="714"/>
                  <a:pt x="1640" y="706"/>
                </a:cubicBezTo>
                <a:cubicBezTo>
                  <a:pt x="1640" y="698"/>
                  <a:pt x="1633" y="691"/>
                  <a:pt x="1625" y="691"/>
                </a:cubicBezTo>
                <a:close/>
                <a:moveTo>
                  <a:pt x="1625" y="724"/>
                </a:moveTo>
                <a:cubicBezTo>
                  <a:pt x="1617" y="724"/>
                  <a:pt x="1610" y="731"/>
                  <a:pt x="1610" y="739"/>
                </a:cubicBezTo>
                <a:cubicBezTo>
                  <a:pt x="1610" y="747"/>
                  <a:pt x="1617" y="754"/>
                  <a:pt x="1625" y="754"/>
                </a:cubicBezTo>
                <a:cubicBezTo>
                  <a:pt x="1633" y="754"/>
                  <a:pt x="1640" y="747"/>
                  <a:pt x="1640" y="739"/>
                </a:cubicBezTo>
                <a:cubicBezTo>
                  <a:pt x="1640" y="731"/>
                  <a:pt x="1633" y="724"/>
                  <a:pt x="1625" y="724"/>
                </a:cubicBezTo>
                <a:close/>
                <a:moveTo>
                  <a:pt x="1625" y="757"/>
                </a:moveTo>
                <a:cubicBezTo>
                  <a:pt x="1617" y="757"/>
                  <a:pt x="1610" y="764"/>
                  <a:pt x="1610" y="772"/>
                </a:cubicBezTo>
                <a:cubicBezTo>
                  <a:pt x="1610" y="780"/>
                  <a:pt x="1617" y="787"/>
                  <a:pt x="1625" y="787"/>
                </a:cubicBezTo>
                <a:cubicBezTo>
                  <a:pt x="1633" y="787"/>
                  <a:pt x="1640" y="780"/>
                  <a:pt x="1640" y="772"/>
                </a:cubicBezTo>
                <a:cubicBezTo>
                  <a:pt x="1640" y="764"/>
                  <a:pt x="1633" y="757"/>
                  <a:pt x="1625" y="757"/>
                </a:cubicBezTo>
                <a:close/>
                <a:moveTo>
                  <a:pt x="1625" y="790"/>
                </a:moveTo>
                <a:cubicBezTo>
                  <a:pt x="1617" y="790"/>
                  <a:pt x="1610" y="797"/>
                  <a:pt x="1610" y="805"/>
                </a:cubicBezTo>
                <a:cubicBezTo>
                  <a:pt x="1610" y="813"/>
                  <a:pt x="1617" y="820"/>
                  <a:pt x="1625" y="820"/>
                </a:cubicBezTo>
                <a:cubicBezTo>
                  <a:pt x="1633" y="820"/>
                  <a:pt x="1640" y="813"/>
                  <a:pt x="1640" y="805"/>
                </a:cubicBezTo>
                <a:cubicBezTo>
                  <a:pt x="1640" y="797"/>
                  <a:pt x="1633" y="790"/>
                  <a:pt x="1625" y="790"/>
                </a:cubicBezTo>
                <a:close/>
                <a:moveTo>
                  <a:pt x="1625" y="823"/>
                </a:moveTo>
                <a:cubicBezTo>
                  <a:pt x="1617" y="823"/>
                  <a:pt x="1610" y="830"/>
                  <a:pt x="1610" y="838"/>
                </a:cubicBezTo>
                <a:cubicBezTo>
                  <a:pt x="1610" y="846"/>
                  <a:pt x="1617" y="853"/>
                  <a:pt x="1625" y="853"/>
                </a:cubicBezTo>
                <a:cubicBezTo>
                  <a:pt x="1633" y="853"/>
                  <a:pt x="1640" y="846"/>
                  <a:pt x="1640" y="838"/>
                </a:cubicBezTo>
                <a:cubicBezTo>
                  <a:pt x="1640" y="830"/>
                  <a:pt x="1633" y="823"/>
                  <a:pt x="1625" y="823"/>
                </a:cubicBezTo>
                <a:close/>
                <a:moveTo>
                  <a:pt x="1625" y="856"/>
                </a:moveTo>
                <a:cubicBezTo>
                  <a:pt x="1617" y="856"/>
                  <a:pt x="1610" y="863"/>
                  <a:pt x="1610" y="871"/>
                </a:cubicBezTo>
                <a:cubicBezTo>
                  <a:pt x="1610" y="879"/>
                  <a:pt x="1617" y="886"/>
                  <a:pt x="1625" y="886"/>
                </a:cubicBezTo>
                <a:cubicBezTo>
                  <a:pt x="1633" y="886"/>
                  <a:pt x="1640" y="879"/>
                  <a:pt x="1640" y="871"/>
                </a:cubicBezTo>
                <a:cubicBezTo>
                  <a:pt x="1640" y="863"/>
                  <a:pt x="1633" y="856"/>
                  <a:pt x="1625" y="856"/>
                </a:cubicBezTo>
                <a:close/>
                <a:moveTo>
                  <a:pt x="1625" y="889"/>
                </a:moveTo>
                <a:cubicBezTo>
                  <a:pt x="1617" y="889"/>
                  <a:pt x="1610" y="895"/>
                  <a:pt x="1610" y="904"/>
                </a:cubicBezTo>
                <a:cubicBezTo>
                  <a:pt x="1610" y="912"/>
                  <a:pt x="1617" y="918"/>
                  <a:pt x="1625" y="918"/>
                </a:cubicBezTo>
                <a:cubicBezTo>
                  <a:pt x="1633" y="918"/>
                  <a:pt x="1640" y="912"/>
                  <a:pt x="1640" y="904"/>
                </a:cubicBezTo>
                <a:cubicBezTo>
                  <a:pt x="1640" y="895"/>
                  <a:pt x="1633" y="889"/>
                  <a:pt x="1625" y="889"/>
                </a:cubicBezTo>
                <a:close/>
                <a:moveTo>
                  <a:pt x="1625" y="922"/>
                </a:moveTo>
                <a:cubicBezTo>
                  <a:pt x="1617" y="922"/>
                  <a:pt x="1610" y="928"/>
                  <a:pt x="1610" y="937"/>
                </a:cubicBezTo>
                <a:cubicBezTo>
                  <a:pt x="1610" y="945"/>
                  <a:pt x="1617" y="951"/>
                  <a:pt x="1625" y="951"/>
                </a:cubicBezTo>
                <a:cubicBezTo>
                  <a:pt x="1633" y="951"/>
                  <a:pt x="1640" y="945"/>
                  <a:pt x="1640" y="937"/>
                </a:cubicBezTo>
                <a:cubicBezTo>
                  <a:pt x="1640" y="928"/>
                  <a:pt x="1633" y="922"/>
                  <a:pt x="1625" y="922"/>
                </a:cubicBezTo>
                <a:close/>
                <a:moveTo>
                  <a:pt x="1625" y="955"/>
                </a:moveTo>
                <a:cubicBezTo>
                  <a:pt x="1617" y="955"/>
                  <a:pt x="1610" y="961"/>
                  <a:pt x="1610" y="970"/>
                </a:cubicBezTo>
                <a:cubicBezTo>
                  <a:pt x="1610" y="978"/>
                  <a:pt x="1617" y="984"/>
                  <a:pt x="1625" y="984"/>
                </a:cubicBezTo>
                <a:cubicBezTo>
                  <a:pt x="1633" y="984"/>
                  <a:pt x="1640" y="978"/>
                  <a:pt x="1640" y="970"/>
                </a:cubicBezTo>
                <a:cubicBezTo>
                  <a:pt x="1640" y="961"/>
                  <a:pt x="1633" y="955"/>
                  <a:pt x="1625" y="955"/>
                </a:cubicBezTo>
                <a:close/>
                <a:moveTo>
                  <a:pt x="1625" y="988"/>
                </a:moveTo>
                <a:cubicBezTo>
                  <a:pt x="1617" y="988"/>
                  <a:pt x="1610" y="994"/>
                  <a:pt x="1610" y="1002"/>
                </a:cubicBezTo>
                <a:cubicBezTo>
                  <a:pt x="1610" y="1011"/>
                  <a:pt x="1617" y="1017"/>
                  <a:pt x="1625" y="1017"/>
                </a:cubicBezTo>
                <a:cubicBezTo>
                  <a:pt x="1633" y="1017"/>
                  <a:pt x="1640" y="1011"/>
                  <a:pt x="1640" y="1002"/>
                </a:cubicBezTo>
                <a:cubicBezTo>
                  <a:pt x="1640" y="994"/>
                  <a:pt x="1633" y="988"/>
                  <a:pt x="1625" y="988"/>
                </a:cubicBezTo>
                <a:close/>
                <a:moveTo>
                  <a:pt x="1625" y="1021"/>
                </a:moveTo>
                <a:cubicBezTo>
                  <a:pt x="1617" y="1021"/>
                  <a:pt x="1610" y="1027"/>
                  <a:pt x="1610" y="1035"/>
                </a:cubicBezTo>
                <a:cubicBezTo>
                  <a:pt x="1610" y="1044"/>
                  <a:pt x="1617" y="1050"/>
                  <a:pt x="1625" y="1050"/>
                </a:cubicBezTo>
                <a:cubicBezTo>
                  <a:pt x="1633" y="1050"/>
                  <a:pt x="1640" y="1044"/>
                  <a:pt x="1640" y="1035"/>
                </a:cubicBezTo>
                <a:cubicBezTo>
                  <a:pt x="1640" y="1027"/>
                  <a:pt x="1633" y="1021"/>
                  <a:pt x="1625" y="1021"/>
                </a:cubicBezTo>
                <a:close/>
                <a:moveTo>
                  <a:pt x="1625" y="1053"/>
                </a:moveTo>
                <a:cubicBezTo>
                  <a:pt x="1617" y="1053"/>
                  <a:pt x="1610" y="1060"/>
                  <a:pt x="1610" y="1068"/>
                </a:cubicBezTo>
                <a:cubicBezTo>
                  <a:pt x="1610" y="1076"/>
                  <a:pt x="1617" y="1083"/>
                  <a:pt x="1625" y="1083"/>
                </a:cubicBezTo>
                <a:cubicBezTo>
                  <a:pt x="1633" y="1083"/>
                  <a:pt x="1640" y="1076"/>
                  <a:pt x="1640" y="1068"/>
                </a:cubicBezTo>
                <a:cubicBezTo>
                  <a:pt x="1640" y="1060"/>
                  <a:pt x="1633" y="1053"/>
                  <a:pt x="1625" y="1053"/>
                </a:cubicBezTo>
                <a:close/>
                <a:moveTo>
                  <a:pt x="1625" y="1086"/>
                </a:moveTo>
                <a:cubicBezTo>
                  <a:pt x="1617" y="1086"/>
                  <a:pt x="1610" y="1093"/>
                  <a:pt x="1610" y="1101"/>
                </a:cubicBezTo>
                <a:cubicBezTo>
                  <a:pt x="1610" y="1109"/>
                  <a:pt x="1617" y="1116"/>
                  <a:pt x="1625" y="1116"/>
                </a:cubicBezTo>
                <a:cubicBezTo>
                  <a:pt x="1633" y="1116"/>
                  <a:pt x="1640" y="1109"/>
                  <a:pt x="1640" y="1101"/>
                </a:cubicBezTo>
                <a:cubicBezTo>
                  <a:pt x="1640" y="1093"/>
                  <a:pt x="1633" y="1086"/>
                  <a:pt x="1625" y="1086"/>
                </a:cubicBezTo>
                <a:close/>
                <a:moveTo>
                  <a:pt x="1625" y="1119"/>
                </a:moveTo>
                <a:cubicBezTo>
                  <a:pt x="1617" y="1119"/>
                  <a:pt x="1610" y="1126"/>
                  <a:pt x="1610" y="1134"/>
                </a:cubicBezTo>
                <a:cubicBezTo>
                  <a:pt x="1610" y="1142"/>
                  <a:pt x="1617" y="1149"/>
                  <a:pt x="1625" y="1149"/>
                </a:cubicBezTo>
                <a:cubicBezTo>
                  <a:pt x="1633" y="1149"/>
                  <a:pt x="1640" y="1142"/>
                  <a:pt x="1640" y="1134"/>
                </a:cubicBezTo>
                <a:cubicBezTo>
                  <a:pt x="1640" y="1126"/>
                  <a:pt x="1633" y="1119"/>
                  <a:pt x="1625" y="1119"/>
                </a:cubicBezTo>
                <a:close/>
                <a:moveTo>
                  <a:pt x="1625" y="1152"/>
                </a:moveTo>
                <a:cubicBezTo>
                  <a:pt x="1617" y="1152"/>
                  <a:pt x="1610" y="1159"/>
                  <a:pt x="1610" y="1167"/>
                </a:cubicBezTo>
                <a:cubicBezTo>
                  <a:pt x="1610" y="1175"/>
                  <a:pt x="1617" y="1182"/>
                  <a:pt x="1625" y="1182"/>
                </a:cubicBezTo>
                <a:cubicBezTo>
                  <a:pt x="1633" y="1182"/>
                  <a:pt x="1640" y="1175"/>
                  <a:pt x="1640" y="1167"/>
                </a:cubicBezTo>
                <a:cubicBezTo>
                  <a:pt x="1640" y="1159"/>
                  <a:pt x="1633" y="1152"/>
                  <a:pt x="1625" y="1152"/>
                </a:cubicBezTo>
                <a:close/>
                <a:moveTo>
                  <a:pt x="1625" y="1185"/>
                </a:moveTo>
                <a:cubicBezTo>
                  <a:pt x="1617" y="1185"/>
                  <a:pt x="1610" y="1192"/>
                  <a:pt x="1610" y="1200"/>
                </a:cubicBezTo>
                <a:cubicBezTo>
                  <a:pt x="1610" y="1208"/>
                  <a:pt x="1617" y="1215"/>
                  <a:pt x="1625" y="1215"/>
                </a:cubicBezTo>
                <a:cubicBezTo>
                  <a:pt x="1633" y="1215"/>
                  <a:pt x="1640" y="1208"/>
                  <a:pt x="1640" y="1200"/>
                </a:cubicBezTo>
                <a:cubicBezTo>
                  <a:pt x="1640" y="1192"/>
                  <a:pt x="1633" y="1185"/>
                  <a:pt x="1625" y="1185"/>
                </a:cubicBezTo>
                <a:close/>
                <a:moveTo>
                  <a:pt x="1625" y="1218"/>
                </a:moveTo>
                <a:cubicBezTo>
                  <a:pt x="1617" y="1218"/>
                  <a:pt x="1610" y="1225"/>
                  <a:pt x="1610" y="1233"/>
                </a:cubicBezTo>
                <a:cubicBezTo>
                  <a:pt x="1610" y="1241"/>
                  <a:pt x="1617" y="1248"/>
                  <a:pt x="1625" y="1248"/>
                </a:cubicBezTo>
                <a:cubicBezTo>
                  <a:pt x="1633" y="1248"/>
                  <a:pt x="1640" y="1241"/>
                  <a:pt x="1640" y="1233"/>
                </a:cubicBezTo>
                <a:cubicBezTo>
                  <a:pt x="1640" y="1225"/>
                  <a:pt x="1633" y="1218"/>
                  <a:pt x="1625" y="1218"/>
                </a:cubicBezTo>
                <a:close/>
                <a:moveTo>
                  <a:pt x="1625" y="1251"/>
                </a:moveTo>
                <a:cubicBezTo>
                  <a:pt x="1617" y="1251"/>
                  <a:pt x="1610" y="1258"/>
                  <a:pt x="1610" y="1266"/>
                </a:cubicBezTo>
                <a:cubicBezTo>
                  <a:pt x="1610" y="1274"/>
                  <a:pt x="1617" y="1281"/>
                  <a:pt x="1625" y="1281"/>
                </a:cubicBezTo>
                <a:cubicBezTo>
                  <a:pt x="1633" y="1281"/>
                  <a:pt x="1640" y="1274"/>
                  <a:pt x="1640" y="1266"/>
                </a:cubicBezTo>
                <a:cubicBezTo>
                  <a:pt x="1640" y="1258"/>
                  <a:pt x="1633" y="1251"/>
                  <a:pt x="1625" y="1251"/>
                </a:cubicBezTo>
                <a:close/>
                <a:moveTo>
                  <a:pt x="1625" y="1284"/>
                </a:moveTo>
                <a:cubicBezTo>
                  <a:pt x="1617" y="1284"/>
                  <a:pt x="1610" y="1291"/>
                  <a:pt x="1610" y="1299"/>
                </a:cubicBezTo>
                <a:cubicBezTo>
                  <a:pt x="1610" y="1307"/>
                  <a:pt x="1617" y="1314"/>
                  <a:pt x="1625" y="1314"/>
                </a:cubicBezTo>
                <a:cubicBezTo>
                  <a:pt x="1633" y="1314"/>
                  <a:pt x="1640" y="1307"/>
                  <a:pt x="1640" y="1299"/>
                </a:cubicBezTo>
                <a:cubicBezTo>
                  <a:pt x="1640" y="1291"/>
                  <a:pt x="1633" y="1284"/>
                  <a:pt x="1625" y="1284"/>
                </a:cubicBezTo>
                <a:close/>
                <a:moveTo>
                  <a:pt x="1625" y="1317"/>
                </a:moveTo>
                <a:cubicBezTo>
                  <a:pt x="1617" y="1317"/>
                  <a:pt x="1610" y="1323"/>
                  <a:pt x="1610" y="1332"/>
                </a:cubicBezTo>
                <a:cubicBezTo>
                  <a:pt x="1610" y="1340"/>
                  <a:pt x="1617" y="1346"/>
                  <a:pt x="1625" y="1346"/>
                </a:cubicBezTo>
                <a:cubicBezTo>
                  <a:pt x="1633" y="1346"/>
                  <a:pt x="1640" y="1340"/>
                  <a:pt x="1640" y="1332"/>
                </a:cubicBezTo>
                <a:cubicBezTo>
                  <a:pt x="1640" y="1323"/>
                  <a:pt x="1633" y="1317"/>
                  <a:pt x="1625" y="1317"/>
                </a:cubicBezTo>
                <a:close/>
                <a:moveTo>
                  <a:pt x="1625" y="1350"/>
                </a:moveTo>
                <a:cubicBezTo>
                  <a:pt x="1617" y="1350"/>
                  <a:pt x="1610" y="1356"/>
                  <a:pt x="1610" y="1365"/>
                </a:cubicBezTo>
                <a:cubicBezTo>
                  <a:pt x="1610" y="1373"/>
                  <a:pt x="1617" y="1379"/>
                  <a:pt x="1625" y="1379"/>
                </a:cubicBezTo>
                <a:cubicBezTo>
                  <a:pt x="1633" y="1379"/>
                  <a:pt x="1640" y="1373"/>
                  <a:pt x="1640" y="1365"/>
                </a:cubicBezTo>
                <a:cubicBezTo>
                  <a:pt x="1640" y="1356"/>
                  <a:pt x="1633" y="1350"/>
                  <a:pt x="1625" y="1350"/>
                </a:cubicBezTo>
                <a:close/>
                <a:moveTo>
                  <a:pt x="1625" y="1383"/>
                </a:moveTo>
                <a:cubicBezTo>
                  <a:pt x="1617" y="1383"/>
                  <a:pt x="1610" y="1389"/>
                  <a:pt x="1610" y="1397"/>
                </a:cubicBezTo>
                <a:cubicBezTo>
                  <a:pt x="1610" y="1406"/>
                  <a:pt x="1617" y="1412"/>
                  <a:pt x="1625" y="1412"/>
                </a:cubicBezTo>
                <a:cubicBezTo>
                  <a:pt x="1633" y="1412"/>
                  <a:pt x="1640" y="1406"/>
                  <a:pt x="1640" y="1397"/>
                </a:cubicBezTo>
                <a:cubicBezTo>
                  <a:pt x="1640" y="1389"/>
                  <a:pt x="1633" y="1383"/>
                  <a:pt x="1625" y="1383"/>
                </a:cubicBezTo>
                <a:close/>
                <a:moveTo>
                  <a:pt x="1625" y="1416"/>
                </a:moveTo>
                <a:cubicBezTo>
                  <a:pt x="1617" y="1416"/>
                  <a:pt x="1610" y="1422"/>
                  <a:pt x="1610" y="1430"/>
                </a:cubicBezTo>
                <a:cubicBezTo>
                  <a:pt x="1610" y="1439"/>
                  <a:pt x="1617" y="1445"/>
                  <a:pt x="1625" y="1445"/>
                </a:cubicBezTo>
                <a:cubicBezTo>
                  <a:pt x="1633" y="1445"/>
                  <a:pt x="1640" y="1439"/>
                  <a:pt x="1640" y="1430"/>
                </a:cubicBezTo>
                <a:cubicBezTo>
                  <a:pt x="1640" y="1422"/>
                  <a:pt x="1633" y="1416"/>
                  <a:pt x="1625" y="1416"/>
                </a:cubicBezTo>
                <a:close/>
                <a:moveTo>
                  <a:pt x="1658" y="0"/>
                </a:moveTo>
                <a:cubicBezTo>
                  <a:pt x="1650" y="0"/>
                  <a:pt x="1643" y="7"/>
                  <a:pt x="1643" y="15"/>
                </a:cubicBezTo>
                <a:cubicBezTo>
                  <a:pt x="1643" y="23"/>
                  <a:pt x="1650" y="30"/>
                  <a:pt x="1658" y="30"/>
                </a:cubicBezTo>
                <a:cubicBezTo>
                  <a:pt x="1666" y="30"/>
                  <a:pt x="1673" y="23"/>
                  <a:pt x="1673" y="15"/>
                </a:cubicBezTo>
                <a:cubicBezTo>
                  <a:pt x="1673" y="7"/>
                  <a:pt x="1666" y="0"/>
                  <a:pt x="1658" y="0"/>
                </a:cubicBezTo>
                <a:close/>
                <a:moveTo>
                  <a:pt x="1658" y="33"/>
                </a:moveTo>
                <a:cubicBezTo>
                  <a:pt x="1650" y="33"/>
                  <a:pt x="1643" y="40"/>
                  <a:pt x="1643" y="48"/>
                </a:cubicBezTo>
                <a:cubicBezTo>
                  <a:pt x="1643" y="56"/>
                  <a:pt x="1650" y="63"/>
                  <a:pt x="1658" y="63"/>
                </a:cubicBezTo>
                <a:cubicBezTo>
                  <a:pt x="1666" y="63"/>
                  <a:pt x="1673" y="56"/>
                  <a:pt x="1673" y="48"/>
                </a:cubicBezTo>
                <a:cubicBezTo>
                  <a:pt x="1673" y="40"/>
                  <a:pt x="1666" y="33"/>
                  <a:pt x="1658" y="33"/>
                </a:cubicBezTo>
                <a:close/>
                <a:moveTo>
                  <a:pt x="1658" y="66"/>
                </a:moveTo>
                <a:cubicBezTo>
                  <a:pt x="1650" y="66"/>
                  <a:pt x="1643" y="72"/>
                  <a:pt x="1643" y="81"/>
                </a:cubicBezTo>
                <a:cubicBezTo>
                  <a:pt x="1643" y="89"/>
                  <a:pt x="1650" y="95"/>
                  <a:pt x="1658" y="95"/>
                </a:cubicBezTo>
                <a:cubicBezTo>
                  <a:pt x="1666" y="95"/>
                  <a:pt x="1673" y="89"/>
                  <a:pt x="1673" y="81"/>
                </a:cubicBezTo>
                <a:cubicBezTo>
                  <a:pt x="1673" y="72"/>
                  <a:pt x="1666" y="66"/>
                  <a:pt x="1658" y="66"/>
                </a:cubicBezTo>
                <a:close/>
                <a:moveTo>
                  <a:pt x="1658" y="99"/>
                </a:moveTo>
                <a:cubicBezTo>
                  <a:pt x="1650" y="99"/>
                  <a:pt x="1643" y="105"/>
                  <a:pt x="1643" y="114"/>
                </a:cubicBezTo>
                <a:cubicBezTo>
                  <a:pt x="1643" y="122"/>
                  <a:pt x="1650" y="128"/>
                  <a:pt x="1658" y="128"/>
                </a:cubicBezTo>
                <a:cubicBezTo>
                  <a:pt x="1666" y="128"/>
                  <a:pt x="1673" y="122"/>
                  <a:pt x="1673" y="114"/>
                </a:cubicBezTo>
                <a:cubicBezTo>
                  <a:pt x="1673" y="105"/>
                  <a:pt x="1666" y="99"/>
                  <a:pt x="1658" y="99"/>
                </a:cubicBezTo>
                <a:close/>
                <a:moveTo>
                  <a:pt x="1658" y="132"/>
                </a:moveTo>
                <a:cubicBezTo>
                  <a:pt x="1650" y="132"/>
                  <a:pt x="1643" y="138"/>
                  <a:pt x="1643" y="147"/>
                </a:cubicBezTo>
                <a:cubicBezTo>
                  <a:pt x="1643" y="155"/>
                  <a:pt x="1650" y="161"/>
                  <a:pt x="1658" y="161"/>
                </a:cubicBezTo>
                <a:cubicBezTo>
                  <a:pt x="1666" y="161"/>
                  <a:pt x="1673" y="155"/>
                  <a:pt x="1673" y="147"/>
                </a:cubicBezTo>
                <a:cubicBezTo>
                  <a:pt x="1673" y="138"/>
                  <a:pt x="1666" y="132"/>
                  <a:pt x="1658" y="132"/>
                </a:cubicBezTo>
                <a:close/>
                <a:moveTo>
                  <a:pt x="1658" y="165"/>
                </a:moveTo>
                <a:cubicBezTo>
                  <a:pt x="1650" y="165"/>
                  <a:pt x="1643" y="171"/>
                  <a:pt x="1643" y="179"/>
                </a:cubicBezTo>
                <a:cubicBezTo>
                  <a:pt x="1643" y="188"/>
                  <a:pt x="1650" y="194"/>
                  <a:pt x="1658" y="194"/>
                </a:cubicBezTo>
                <a:cubicBezTo>
                  <a:pt x="1666" y="194"/>
                  <a:pt x="1673" y="188"/>
                  <a:pt x="1673" y="179"/>
                </a:cubicBezTo>
                <a:cubicBezTo>
                  <a:pt x="1673" y="171"/>
                  <a:pt x="1666" y="165"/>
                  <a:pt x="1658" y="165"/>
                </a:cubicBezTo>
                <a:close/>
                <a:moveTo>
                  <a:pt x="1658" y="198"/>
                </a:moveTo>
                <a:cubicBezTo>
                  <a:pt x="1650" y="198"/>
                  <a:pt x="1643" y="204"/>
                  <a:pt x="1643" y="212"/>
                </a:cubicBezTo>
                <a:cubicBezTo>
                  <a:pt x="1643" y="221"/>
                  <a:pt x="1650" y="227"/>
                  <a:pt x="1658" y="227"/>
                </a:cubicBezTo>
                <a:cubicBezTo>
                  <a:pt x="1666" y="227"/>
                  <a:pt x="1673" y="221"/>
                  <a:pt x="1673" y="212"/>
                </a:cubicBezTo>
                <a:cubicBezTo>
                  <a:pt x="1673" y="204"/>
                  <a:pt x="1666" y="198"/>
                  <a:pt x="1658" y="198"/>
                </a:cubicBezTo>
                <a:close/>
                <a:moveTo>
                  <a:pt x="1658" y="230"/>
                </a:moveTo>
                <a:cubicBezTo>
                  <a:pt x="1650" y="230"/>
                  <a:pt x="1643" y="237"/>
                  <a:pt x="1643" y="245"/>
                </a:cubicBezTo>
                <a:cubicBezTo>
                  <a:pt x="1643" y="253"/>
                  <a:pt x="1650" y="260"/>
                  <a:pt x="1658" y="260"/>
                </a:cubicBezTo>
                <a:cubicBezTo>
                  <a:pt x="1666" y="260"/>
                  <a:pt x="1673" y="253"/>
                  <a:pt x="1673" y="245"/>
                </a:cubicBezTo>
                <a:cubicBezTo>
                  <a:pt x="1673" y="237"/>
                  <a:pt x="1666" y="230"/>
                  <a:pt x="1658" y="230"/>
                </a:cubicBezTo>
                <a:close/>
                <a:moveTo>
                  <a:pt x="1658" y="263"/>
                </a:moveTo>
                <a:cubicBezTo>
                  <a:pt x="1650" y="263"/>
                  <a:pt x="1643" y="270"/>
                  <a:pt x="1643" y="278"/>
                </a:cubicBezTo>
                <a:cubicBezTo>
                  <a:pt x="1643" y="286"/>
                  <a:pt x="1650" y="293"/>
                  <a:pt x="1658" y="293"/>
                </a:cubicBezTo>
                <a:cubicBezTo>
                  <a:pt x="1666" y="293"/>
                  <a:pt x="1673" y="286"/>
                  <a:pt x="1673" y="278"/>
                </a:cubicBezTo>
                <a:cubicBezTo>
                  <a:pt x="1673" y="270"/>
                  <a:pt x="1666" y="263"/>
                  <a:pt x="1658" y="263"/>
                </a:cubicBezTo>
                <a:close/>
                <a:moveTo>
                  <a:pt x="1658" y="296"/>
                </a:moveTo>
                <a:cubicBezTo>
                  <a:pt x="1650" y="296"/>
                  <a:pt x="1643" y="303"/>
                  <a:pt x="1643" y="311"/>
                </a:cubicBezTo>
                <a:cubicBezTo>
                  <a:pt x="1643" y="319"/>
                  <a:pt x="1650" y="326"/>
                  <a:pt x="1658" y="326"/>
                </a:cubicBezTo>
                <a:cubicBezTo>
                  <a:pt x="1666" y="326"/>
                  <a:pt x="1673" y="319"/>
                  <a:pt x="1673" y="311"/>
                </a:cubicBezTo>
                <a:cubicBezTo>
                  <a:pt x="1673" y="303"/>
                  <a:pt x="1666" y="296"/>
                  <a:pt x="1658" y="296"/>
                </a:cubicBezTo>
                <a:close/>
                <a:moveTo>
                  <a:pt x="1658" y="329"/>
                </a:moveTo>
                <a:cubicBezTo>
                  <a:pt x="1650" y="329"/>
                  <a:pt x="1643" y="336"/>
                  <a:pt x="1643" y="344"/>
                </a:cubicBezTo>
                <a:cubicBezTo>
                  <a:pt x="1643" y="352"/>
                  <a:pt x="1650" y="359"/>
                  <a:pt x="1658" y="359"/>
                </a:cubicBezTo>
                <a:cubicBezTo>
                  <a:pt x="1666" y="359"/>
                  <a:pt x="1673" y="352"/>
                  <a:pt x="1673" y="344"/>
                </a:cubicBezTo>
                <a:cubicBezTo>
                  <a:pt x="1673" y="336"/>
                  <a:pt x="1666" y="329"/>
                  <a:pt x="1658" y="329"/>
                </a:cubicBezTo>
                <a:close/>
                <a:moveTo>
                  <a:pt x="1658" y="362"/>
                </a:moveTo>
                <a:cubicBezTo>
                  <a:pt x="1650" y="362"/>
                  <a:pt x="1643" y="369"/>
                  <a:pt x="1643" y="377"/>
                </a:cubicBezTo>
                <a:cubicBezTo>
                  <a:pt x="1643" y="385"/>
                  <a:pt x="1650" y="392"/>
                  <a:pt x="1658" y="392"/>
                </a:cubicBezTo>
                <a:cubicBezTo>
                  <a:pt x="1666" y="392"/>
                  <a:pt x="1673" y="385"/>
                  <a:pt x="1673" y="377"/>
                </a:cubicBezTo>
                <a:cubicBezTo>
                  <a:pt x="1673" y="369"/>
                  <a:pt x="1666" y="362"/>
                  <a:pt x="1658" y="362"/>
                </a:cubicBezTo>
                <a:close/>
                <a:moveTo>
                  <a:pt x="1658" y="395"/>
                </a:moveTo>
                <a:cubicBezTo>
                  <a:pt x="1650" y="395"/>
                  <a:pt x="1643" y="402"/>
                  <a:pt x="1643" y="410"/>
                </a:cubicBezTo>
                <a:cubicBezTo>
                  <a:pt x="1643" y="418"/>
                  <a:pt x="1650" y="425"/>
                  <a:pt x="1658" y="425"/>
                </a:cubicBezTo>
                <a:cubicBezTo>
                  <a:pt x="1666" y="425"/>
                  <a:pt x="1673" y="418"/>
                  <a:pt x="1673" y="410"/>
                </a:cubicBezTo>
                <a:cubicBezTo>
                  <a:pt x="1673" y="402"/>
                  <a:pt x="1666" y="395"/>
                  <a:pt x="1658" y="395"/>
                </a:cubicBezTo>
                <a:close/>
                <a:moveTo>
                  <a:pt x="1658" y="428"/>
                </a:moveTo>
                <a:cubicBezTo>
                  <a:pt x="1650" y="428"/>
                  <a:pt x="1643" y="435"/>
                  <a:pt x="1643" y="443"/>
                </a:cubicBezTo>
                <a:cubicBezTo>
                  <a:pt x="1643" y="451"/>
                  <a:pt x="1650" y="458"/>
                  <a:pt x="1658" y="458"/>
                </a:cubicBezTo>
                <a:cubicBezTo>
                  <a:pt x="1666" y="458"/>
                  <a:pt x="1673" y="451"/>
                  <a:pt x="1673" y="443"/>
                </a:cubicBezTo>
                <a:cubicBezTo>
                  <a:pt x="1673" y="435"/>
                  <a:pt x="1666" y="428"/>
                  <a:pt x="1658" y="428"/>
                </a:cubicBezTo>
                <a:close/>
                <a:moveTo>
                  <a:pt x="1658" y="461"/>
                </a:moveTo>
                <a:cubicBezTo>
                  <a:pt x="1650" y="461"/>
                  <a:pt x="1643" y="468"/>
                  <a:pt x="1643" y="476"/>
                </a:cubicBezTo>
                <a:cubicBezTo>
                  <a:pt x="1643" y="484"/>
                  <a:pt x="1650" y="491"/>
                  <a:pt x="1658" y="491"/>
                </a:cubicBezTo>
                <a:cubicBezTo>
                  <a:pt x="1666" y="491"/>
                  <a:pt x="1673" y="484"/>
                  <a:pt x="1673" y="476"/>
                </a:cubicBezTo>
                <a:cubicBezTo>
                  <a:pt x="1673" y="468"/>
                  <a:pt x="1666" y="461"/>
                  <a:pt x="1658" y="461"/>
                </a:cubicBezTo>
                <a:close/>
                <a:moveTo>
                  <a:pt x="1658" y="494"/>
                </a:moveTo>
                <a:cubicBezTo>
                  <a:pt x="1650" y="494"/>
                  <a:pt x="1643" y="500"/>
                  <a:pt x="1643" y="509"/>
                </a:cubicBezTo>
                <a:cubicBezTo>
                  <a:pt x="1643" y="517"/>
                  <a:pt x="1650" y="523"/>
                  <a:pt x="1658" y="523"/>
                </a:cubicBezTo>
                <a:cubicBezTo>
                  <a:pt x="1666" y="523"/>
                  <a:pt x="1673" y="517"/>
                  <a:pt x="1673" y="509"/>
                </a:cubicBezTo>
                <a:cubicBezTo>
                  <a:pt x="1673" y="500"/>
                  <a:pt x="1666" y="494"/>
                  <a:pt x="1658" y="494"/>
                </a:cubicBezTo>
                <a:close/>
                <a:moveTo>
                  <a:pt x="1658" y="527"/>
                </a:moveTo>
                <a:cubicBezTo>
                  <a:pt x="1650" y="527"/>
                  <a:pt x="1643" y="533"/>
                  <a:pt x="1643" y="542"/>
                </a:cubicBezTo>
                <a:cubicBezTo>
                  <a:pt x="1643" y="550"/>
                  <a:pt x="1650" y="556"/>
                  <a:pt x="1658" y="556"/>
                </a:cubicBezTo>
                <a:cubicBezTo>
                  <a:pt x="1666" y="556"/>
                  <a:pt x="1673" y="550"/>
                  <a:pt x="1673" y="542"/>
                </a:cubicBezTo>
                <a:cubicBezTo>
                  <a:pt x="1673" y="533"/>
                  <a:pt x="1666" y="527"/>
                  <a:pt x="1658" y="527"/>
                </a:cubicBezTo>
                <a:close/>
                <a:moveTo>
                  <a:pt x="1658" y="560"/>
                </a:moveTo>
                <a:cubicBezTo>
                  <a:pt x="1650" y="560"/>
                  <a:pt x="1643" y="566"/>
                  <a:pt x="1643" y="574"/>
                </a:cubicBezTo>
                <a:cubicBezTo>
                  <a:pt x="1643" y="583"/>
                  <a:pt x="1650" y="589"/>
                  <a:pt x="1658" y="589"/>
                </a:cubicBezTo>
                <a:cubicBezTo>
                  <a:pt x="1666" y="589"/>
                  <a:pt x="1673" y="583"/>
                  <a:pt x="1673" y="574"/>
                </a:cubicBezTo>
                <a:cubicBezTo>
                  <a:pt x="1673" y="566"/>
                  <a:pt x="1666" y="560"/>
                  <a:pt x="1658" y="560"/>
                </a:cubicBezTo>
                <a:close/>
                <a:moveTo>
                  <a:pt x="1658" y="593"/>
                </a:moveTo>
                <a:cubicBezTo>
                  <a:pt x="1650" y="593"/>
                  <a:pt x="1643" y="599"/>
                  <a:pt x="1643" y="607"/>
                </a:cubicBezTo>
                <a:cubicBezTo>
                  <a:pt x="1643" y="616"/>
                  <a:pt x="1650" y="622"/>
                  <a:pt x="1658" y="622"/>
                </a:cubicBezTo>
                <a:cubicBezTo>
                  <a:pt x="1666" y="622"/>
                  <a:pt x="1673" y="616"/>
                  <a:pt x="1673" y="607"/>
                </a:cubicBezTo>
                <a:cubicBezTo>
                  <a:pt x="1673" y="599"/>
                  <a:pt x="1666" y="593"/>
                  <a:pt x="1658" y="593"/>
                </a:cubicBezTo>
                <a:close/>
                <a:moveTo>
                  <a:pt x="1658" y="625"/>
                </a:moveTo>
                <a:cubicBezTo>
                  <a:pt x="1650" y="625"/>
                  <a:pt x="1643" y="632"/>
                  <a:pt x="1643" y="640"/>
                </a:cubicBezTo>
                <a:cubicBezTo>
                  <a:pt x="1643" y="648"/>
                  <a:pt x="1650" y="655"/>
                  <a:pt x="1658" y="655"/>
                </a:cubicBezTo>
                <a:cubicBezTo>
                  <a:pt x="1666" y="655"/>
                  <a:pt x="1673" y="648"/>
                  <a:pt x="1673" y="640"/>
                </a:cubicBezTo>
                <a:cubicBezTo>
                  <a:pt x="1673" y="632"/>
                  <a:pt x="1666" y="625"/>
                  <a:pt x="1658" y="625"/>
                </a:cubicBezTo>
                <a:close/>
                <a:moveTo>
                  <a:pt x="1658" y="658"/>
                </a:moveTo>
                <a:cubicBezTo>
                  <a:pt x="1650" y="658"/>
                  <a:pt x="1643" y="665"/>
                  <a:pt x="1643" y="673"/>
                </a:cubicBezTo>
                <a:cubicBezTo>
                  <a:pt x="1643" y="681"/>
                  <a:pt x="1650" y="688"/>
                  <a:pt x="1658" y="688"/>
                </a:cubicBezTo>
                <a:cubicBezTo>
                  <a:pt x="1666" y="688"/>
                  <a:pt x="1673" y="681"/>
                  <a:pt x="1673" y="673"/>
                </a:cubicBezTo>
                <a:cubicBezTo>
                  <a:pt x="1673" y="665"/>
                  <a:pt x="1666" y="658"/>
                  <a:pt x="1658" y="658"/>
                </a:cubicBezTo>
                <a:close/>
                <a:moveTo>
                  <a:pt x="1658" y="691"/>
                </a:moveTo>
                <a:cubicBezTo>
                  <a:pt x="1650" y="691"/>
                  <a:pt x="1643" y="698"/>
                  <a:pt x="1643" y="706"/>
                </a:cubicBezTo>
                <a:cubicBezTo>
                  <a:pt x="1643" y="714"/>
                  <a:pt x="1650" y="721"/>
                  <a:pt x="1658" y="721"/>
                </a:cubicBezTo>
                <a:cubicBezTo>
                  <a:pt x="1666" y="721"/>
                  <a:pt x="1673" y="714"/>
                  <a:pt x="1673" y="706"/>
                </a:cubicBezTo>
                <a:cubicBezTo>
                  <a:pt x="1673" y="698"/>
                  <a:pt x="1666" y="691"/>
                  <a:pt x="1658" y="691"/>
                </a:cubicBezTo>
                <a:close/>
                <a:moveTo>
                  <a:pt x="1658" y="724"/>
                </a:moveTo>
                <a:cubicBezTo>
                  <a:pt x="1650" y="724"/>
                  <a:pt x="1643" y="731"/>
                  <a:pt x="1643" y="739"/>
                </a:cubicBezTo>
                <a:cubicBezTo>
                  <a:pt x="1643" y="747"/>
                  <a:pt x="1650" y="754"/>
                  <a:pt x="1658" y="754"/>
                </a:cubicBezTo>
                <a:cubicBezTo>
                  <a:pt x="1666" y="754"/>
                  <a:pt x="1673" y="747"/>
                  <a:pt x="1673" y="739"/>
                </a:cubicBezTo>
                <a:cubicBezTo>
                  <a:pt x="1673" y="731"/>
                  <a:pt x="1666" y="724"/>
                  <a:pt x="1658" y="724"/>
                </a:cubicBezTo>
                <a:close/>
                <a:moveTo>
                  <a:pt x="1658" y="757"/>
                </a:moveTo>
                <a:cubicBezTo>
                  <a:pt x="1650" y="757"/>
                  <a:pt x="1643" y="764"/>
                  <a:pt x="1643" y="772"/>
                </a:cubicBezTo>
                <a:cubicBezTo>
                  <a:pt x="1643" y="780"/>
                  <a:pt x="1650" y="787"/>
                  <a:pt x="1658" y="787"/>
                </a:cubicBezTo>
                <a:cubicBezTo>
                  <a:pt x="1666" y="787"/>
                  <a:pt x="1673" y="780"/>
                  <a:pt x="1673" y="772"/>
                </a:cubicBezTo>
                <a:cubicBezTo>
                  <a:pt x="1673" y="764"/>
                  <a:pt x="1666" y="757"/>
                  <a:pt x="1658" y="757"/>
                </a:cubicBezTo>
                <a:close/>
                <a:moveTo>
                  <a:pt x="1658" y="790"/>
                </a:moveTo>
                <a:cubicBezTo>
                  <a:pt x="1650" y="790"/>
                  <a:pt x="1643" y="797"/>
                  <a:pt x="1643" y="805"/>
                </a:cubicBezTo>
                <a:cubicBezTo>
                  <a:pt x="1643" y="813"/>
                  <a:pt x="1650" y="820"/>
                  <a:pt x="1658" y="820"/>
                </a:cubicBezTo>
                <a:cubicBezTo>
                  <a:pt x="1666" y="820"/>
                  <a:pt x="1673" y="813"/>
                  <a:pt x="1673" y="805"/>
                </a:cubicBezTo>
                <a:cubicBezTo>
                  <a:pt x="1673" y="797"/>
                  <a:pt x="1666" y="790"/>
                  <a:pt x="1658" y="790"/>
                </a:cubicBezTo>
                <a:close/>
                <a:moveTo>
                  <a:pt x="1658" y="823"/>
                </a:moveTo>
                <a:cubicBezTo>
                  <a:pt x="1650" y="823"/>
                  <a:pt x="1643" y="830"/>
                  <a:pt x="1643" y="838"/>
                </a:cubicBezTo>
                <a:cubicBezTo>
                  <a:pt x="1643" y="846"/>
                  <a:pt x="1650" y="853"/>
                  <a:pt x="1658" y="853"/>
                </a:cubicBezTo>
                <a:cubicBezTo>
                  <a:pt x="1666" y="853"/>
                  <a:pt x="1673" y="846"/>
                  <a:pt x="1673" y="838"/>
                </a:cubicBezTo>
                <a:cubicBezTo>
                  <a:pt x="1673" y="830"/>
                  <a:pt x="1666" y="823"/>
                  <a:pt x="1658" y="823"/>
                </a:cubicBezTo>
                <a:close/>
                <a:moveTo>
                  <a:pt x="1658" y="856"/>
                </a:moveTo>
                <a:cubicBezTo>
                  <a:pt x="1650" y="856"/>
                  <a:pt x="1643" y="863"/>
                  <a:pt x="1643" y="871"/>
                </a:cubicBezTo>
                <a:cubicBezTo>
                  <a:pt x="1643" y="879"/>
                  <a:pt x="1650" y="886"/>
                  <a:pt x="1658" y="886"/>
                </a:cubicBezTo>
                <a:cubicBezTo>
                  <a:pt x="1666" y="886"/>
                  <a:pt x="1673" y="879"/>
                  <a:pt x="1673" y="871"/>
                </a:cubicBezTo>
                <a:cubicBezTo>
                  <a:pt x="1673" y="863"/>
                  <a:pt x="1666" y="856"/>
                  <a:pt x="1658" y="856"/>
                </a:cubicBezTo>
                <a:close/>
                <a:moveTo>
                  <a:pt x="1658" y="889"/>
                </a:moveTo>
                <a:cubicBezTo>
                  <a:pt x="1650" y="889"/>
                  <a:pt x="1643" y="895"/>
                  <a:pt x="1643" y="904"/>
                </a:cubicBezTo>
                <a:cubicBezTo>
                  <a:pt x="1643" y="912"/>
                  <a:pt x="1650" y="918"/>
                  <a:pt x="1658" y="918"/>
                </a:cubicBezTo>
                <a:cubicBezTo>
                  <a:pt x="1666" y="918"/>
                  <a:pt x="1673" y="912"/>
                  <a:pt x="1673" y="904"/>
                </a:cubicBezTo>
                <a:cubicBezTo>
                  <a:pt x="1673" y="895"/>
                  <a:pt x="1666" y="889"/>
                  <a:pt x="1658" y="889"/>
                </a:cubicBezTo>
                <a:close/>
                <a:moveTo>
                  <a:pt x="1658" y="922"/>
                </a:moveTo>
                <a:cubicBezTo>
                  <a:pt x="1650" y="922"/>
                  <a:pt x="1643" y="928"/>
                  <a:pt x="1643" y="937"/>
                </a:cubicBezTo>
                <a:cubicBezTo>
                  <a:pt x="1643" y="945"/>
                  <a:pt x="1650" y="951"/>
                  <a:pt x="1658" y="951"/>
                </a:cubicBezTo>
                <a:cubicBezTo>
                  <a:pt x="1666" y="951"/>
                  <a:pt x="1673" y="945"/>
                  <a:pt x="1673" y="937"/>
                </a:cubicBezTo>
                <a:cubicBezTo>
                  <a:pt x="1673" y="928"/>
                  <a:pt x="1666" y="922"/>
                  <a:pt x="1658" y="922"/>
                </a:cubicBezTo>
                <a:close/>
                <a:moveTo>
                  <a:pt x="1658" y="955"/>
                </a:moveTo>
                <a:cubicBezTo>
                  <a:pt x="1650" y="955"/>
                  <a:pt x="1643" y="961"/>
                  <a:pt x="1643" y="970"/>
                </a:cubicBezTo>
                <a:cubicBezTo>
                  <a:pt x="1643" y="978"/>
                  <a:pt x="1650" y="984"/>
                  <a:pt x="1658" y="984"/>
                </a:cubicBezTo>
                <a:cubicBezTo>
                  <a:pt x="1666" y="984"/>
                  <a:pt x="1673" y="978"/>
                  <a:pt x="1673" y="970"/>
                </a:cubicBezTo>
                <a:cubicBezTo>
                  <a:pt x="1673" y="961"/>
                  <a:pt x="1666" y="955"/>
                  <a:pt x="1658" y="955"/>
                </a:cubicBezTo>
                <a:close/>
                <a:moveTo>
                  <a:pt x="1658" y="988"/>
                </a:moveTo>
                <a:cubicBezTo>
                  <a:pt x="1650" y="988"/>
                  <a:pt x="1643" y="994"/>
                  <a:pt x="1643" y="1002"/>
                </a:cubicBezTo>
                <a:cubicBezTo>
                  <a:pt x="1643" y="1011"/>
                  <a:pt x="1650" y="1017"/>
                  <a:pt x="1658" y="1017"/>
                </a:cubicBezTo>
                <a:cubicBezTo>
                  <a:pt x="1666" y="1017"/>
                  <a:pt x="1673" y="1011"/>
                  <a:pt x="1673" y="1002"/>
                </a:cubicBezTo>
                <a:cubicBezTo>
                  <a:pt x="1673" y="994"/>
                  <a:pt x="1666" y="988"/>
                  <a:pt x="1658" y="988"/>
                </a:cubicBezTo>
                <a:close/>
                <a:moveTo>
                  <a:pt x="1658" y="1021"/>
                </a:moveTo>
                <a:cubicBezTo>
                  <a:pt x="1650" y="1021"/>
                  <a:pt x="1643" y="1027"/>
                  <a:pt x="1643" y="1035"/>
                </a:cubicBezTo>
                <a:cubicBezTo>
                  <a:pt x="1643" y="1044"/>
                  <a:pt x="1650" y="1050"/>
                  <a:pt x="1658" y="1050"/>
                </a:cubicBezTo>
                <a:cubicBezTo>
                  <a:pt x="1666" y="1050"/>
                  <a:pt x="1673" y="1044"/>
                  <a:pt x="1673" y="1035"/>
                </a:cubicBezTo>
                <a:cubicBezTo>
                  <a:pt x="1673" y="1027"/>
                  <a:pt x="1666" y="1021"/>
                  <a:pt x="1658" y="1021"/>
                </a:cubicBezTo>
                <a:close/>
                <a:moveTo>
                  <a:pt x="1658" y="1053"/>
                </a:moveTo>
                <a:cubicBezTo>
                  <a:pt x="1650" y="1053"/>
                  <a:pt x="1643" y="1060"/>
                  <a:pt x="1643" y="1068"/>
                </a:cubicBezTo>
                <a:cubicBezTo>
                  <a:pt x="1643" y="1076"/>
                  <a:pt x="1650" y="1083"/>
                  <a:pt x="1658" y="1083"/>
                </a:cubicBezTo>
                <a:cubicBezTo>
                  <a:pt x="1666" y="1083"/>
                  <a:pt x="1673" y="1076"/>
                  <a:pt x="1673" y="1068"/>
                </a:cubicBezTo>
                <a:cubicBezTo>
                  <a:pt x="1673" y="1060"/>
                  <a:pt x="1666" y="1053"/>
                  <a:pt x="1658" y="1053"/>
                </a:cubicBezTo>
                <a:close/>
                <a:moveTo>
                  <a:pt x="1658" y="1086"/>
                </a:moveTo>
                <a:cubicBezTo>
                  <a:pt x="1650" y="1086"/>
                  <a:pt x="1643" y="1093"/>
                  <a:pt x="1643" y="1101"/>
                </a:cubicBezTo>
                <a:cubicBezTo>
                  <a:pt x="1643" y="1109"/>
                  <a:pt x="1650" y="1116"/>
                  <a:pt x="1658" y="1116"/>
                </a:cubicBezTo>
                <a:cubicBezTo>
                  <a:pt x="1666" y="1116"/>
                  <a:pt x="1673" y="1109"/>
                  <a:pt x="1673" y="1101"/>
                </a:cubicBezTo>
                <a:cubicBezTo>
                  <a:pt x="1673" y="1093"/>
                  <a:pt x="1666" y="1086"/>
                  <a:pt x="1658" y="1086"/>
                </a:cubicBezTo>
                <a:close/>
                <a:moveTo>
                  <a:pt x="1658" y="1119"/>
                </a:moveTo>
                <a:cubicBezTo>
                  <a:pt x="1650" y="1119"/>
                  <a:pt x="1643" y="1126"/>
                  <a:pt x="1643" y="1134"/>
                </a:cubicBezTo>
                <a:cubicBezTo>
                  <a:pt x="1643" y="1142"/>
                  <a:pt x="1650" y="1149"/>
                  <a:pt x="1658" y="1149"/>
                </a:cubicBezTo>
                <a:cubicBezTo>
                  <a:pt x="1666" y="1149"/>
                  <a:pt x="1673" y="1142"/>
                  <a:pt x="1673" y="1134"/>
                </a:cubicBezTo>
                <a:cubicBezTo>
                  <a:pt x="1673" y="1126"/>
                  <a:pt x="1666" y="1119"/>
                  <a:pt x="1658" y="1119"/>
                </a:cubicBezTo>
                <a:close/>
                <a:moveTo>
                  <a:pt x="1658" y="1152"/>
                </a:moveTo>
                <a:cubicBezTo>
                  <a:pt x="1650" y="1152"/>
                  <a:pt x="1643" y="1159"/>
                  <a:pt x="1643" y="1167"/>
                </a:cubicBezTo>
                <a:cubicBezTo>
                  <a:pt x="1643" y="1175"/>
                  <a:pt x="1650" y="1182"/>
                  <a:pt x="1658" y="1182"/>
                </a:cubicBezTo>
                <a:cubicBezTo>
                  <a:pt x="1666" y="1182"/>
                  <a:pt x="1673" y="1175"/>
                  <a:pt x="1673" y="1167"/>
                </a:cubicBezTo>
                <a:cubicBezTo>
                  <a:pt x="1673" y="1159"/>
                  <a:pt x="1666" y="1152"/>
                  <a:pt x="1658" y="1152"/>
                </a:cubicBezTo>
                <a:close/>
                <a:moveTo>
                  <a:pt x="1658" y="1185"/>
                </a:moveTo>
                <a:cubicBezTo>
                  <a:pt x="1650" y="1185"/>
                  <a:pt x="1643" y="1192"/>
                  <a:pt x="1643" y="1200"/>
                </a:cubicBezTo>
                <a:cubicBezTo>
                  <a:pt x="1643" y="1208"/>
                  <a:pt x="1650" y="1215"/>
                  <a:pt x="1658" y="1215"/>
                </a:cubicBezTo>
                <a:cubicBezTo>
                  <a:pt x="1666" y="1215"/>
                  <a:pt x="1673" y="1208"/>
                  <a:pt x="1673" y="1200"/>
                </a:cubicBezTo>
                <a:cubicBezTo>
                  <a:pt x="1673" y="1192"/>
                  <a:pt x="1666" y="1185"/>
                  <a:pt x="1658" y="1185"/>
                </a:cubicBezTo>
                <a:close/>
                <a:moveTo>
                  <a:pt x="1658" y="1218"/>
                </a:moveTo>
                <a:cubicBezTo>
                  <a:pt x="1650" y="1218"/>
                  <a:pt x="1643" y="1225"/>
                  <a:pt x="1643" y="1233"/>
                </a:cubicBezTo>
                <a:cubicBezTo>
                  <a:pt x="1643" y="1241"/>
                  <a:pt x="1650" y="1248"/>
                  <a:pt x="1658" y="1248"/>
                </a:cubicBezTo>
                <a:cubicBezTo>
                  <a:pt x="1666" y="1248"/>
                  <a:pt x="1673" y="1241"/>
                  <a:pt x="1673" y="1233"/>
                </a:cubicBezTo>
                <a:cubicBezTo>
                  <a:pt x="1673" y="1225"/>
                  <a:pt x="1666" y="1218"/>
                  <a:pt x="1658" y="1218"/>
                </a:cubicBezTo>
                <a:close/>
                <a:moveTo>
                  <a:pt x="1658" y="1251"/>
                </a:moveTo>
                <a:cubicBezTo>
                  <a:pt x="1650" y="1251"/>
                  <a:pt x="1643" y="1258"/>
                  <a:pt x="1643" y="1266"/>
                </a:cubicBezTo>
                <a:cubicBezTo>
                  <a:pt x="1643" y="1274"/>
                  <a:pt x="1650" y="1281"/>
                  <a:pt x="1658" y="1281"/>
                </a:cubicBezTo>
                <a:cubicBezTo>
                  <a:pt x="1666" y="1281"/>
                  <a:pt x="1673" y="1274"/>
                  <a:pt x="1673" y="1266"/>
                </a:cubicBezTo>
                <a:cubicBezTo>
                  <a:pt x="1673" y="1258"/>
                  <a:pt x="1666" y="1251"/>
                  <a:pt x="1658" y="1251"/>
                </a:cubicBezTo>
                <a:close/>
                <a:moveTo>
                  <a:pt x="1658" y="1284"/>
                </a:moveTo>
                <a:cubicBezTo>
                  <a:pt x="1650" y="1284"/>
                  <a:pt x="1643" y="1291"/>
                  <a:pt x="1643" y="1299"/>
                </a:cubicBezTo>
                <a:cubicBezTo>
                  <a:pt x="1643" y="1307"/>
                  <a:pt x="1650" y="1314"/>
                  <a:pt x="1658" y="1314"/>
                </a:cubicBezTo>
                <a:cubicBezTo>
                  <a:pt x="1666" y="1314"/>
                  <a:pt x="1673" y="1307"/>
                  <a:pt x="1673" y="1299"/>
                </a:cubicBezTo>
                <a:cubicBezTo>
                  <a:pt x="1673" y="1291"/>
                  <a:pt x="1666" y="1284"/>
                  <a:pt x="1658" y="1284"/>
                </a:cubicBezTo>
                <a:close/>
                <a:moveTo>
                  <a:pt x="1658" y="1317"/>
                </a:moveTo>
                <a:cubicBezTo>
                  <a:pt x="1650" y="1317"/>
                  <a:pt x="1643" y="1323"/>
                  <a:pt x="1643" y="1332"/>
                </a:cubicBezTo>
                <a:cubicBezTo>
                  <a:pt x="1643" y="1340"/>
                  <a:pt x="1650" y="1346"/>
                  <a:pt x="1658" y="1346"/>
                </a:cubicBezTo>
                <a:cubicBezTo>
                  <a:pt x="1666" y="1346"/>
                  <a:pt x="1673" y="1340"/>
                  <a:pt x="1673" y="1332"/>
                </a:cubicBezTo>
                <a:cubicBezTo>
                  <a:pt x="1673" y="1323"/>
                  <a:pt x="1666" y="1317"/>
                  <a:pt x="1658" y="1317"/>
                </a:cubicBezTo>
                <a:close/>
                <a:moveTo>
                  <a:pt x="1658" y="1350"/>
                </a:moveTo>
                <a:cubicBezTo>
                  <a:pt x="1650" y="1350"/>
                  <a:pt x="1643" y="1356"/>
                  <a:pt x="1643" y="1365"/>
                </a:cubicBezTo>
                <a:cubicBezTo>
                  <a:pt x="1643" y="1373"/>
                  <a:pt x="1650" y="1379"/>
                  <a:pt x="1658" y="1379"/>
                </a:cubicBezTo>
                <a:cubicBezTo>
                  <a:pt x="1666" y="1379"/>
                  <a:pt x="1673" y="1373"/>
                  <a:pt x="1673" y="1365"/>
                </a:cubicBezTo>
                <a:cubicBezTo>
                  <a:pt x="1673" y="1356"/>
                  <a:pt x="1666" y="1350"/>
                  <a:pt x="1658" y="1350"/>
                </a:cubicBezTo>
                <a:close/>
                <a:moveTo>
                  <a:pt x="1658" y="1383"/>
                </a:moveTo>
                <a:cubicBezTo>
                  <a:pt x="1650" y="1383"/>
                  <a:pt x="1643" y="1389"/>
                  <a:pt x="1643" y="1397"/>
                </a:cubicBezTo>
                <a:cubicBezTo>
                  <a:pt x="1643" y="1406"/>
                  <a:pt x="1650" y="1412"/>
                  <a:pt x="1658" y="1412"/>
                </a:cubicBezTo>
                <a:cubicBezTo>
                  <a:pt x="1666" y="1412"/>
                  <a:pt x="1673" y="1406"/>
                  <a:pt x="1673" y="1397"/>
                </a:cubicBezTo>
                <a:cubicBezTo>
                  <a:pt x="1673" y="1389"/>
                  <a:pt x="1666" y="1383"/>
                  <a:pt x="1658" y="1383"/>
                </a:cubicBezTo>
                <a:close/>
                <a:moveTo>
                  <a:pt x="1658" y="1416"/>
                </a:moveTo>
                <a:cubicBezTo>
                  <a:pt x="1650" y="1416"/>
                  <a:pt x="1643" y="1422"/>
                  <a:pt x="1643" y="1430"/>
                </a:cubicBezTo>
                <a:cubicBezTo>
                  <a:pt x="1643" y="1439"/>
                  <a:pt x="1650" y="1445"/>
                  <a:pt x="1658" y="1445"/>
                </a:cubicBezTo>
                <a:cubicBezTo>
                  <a:pt x="1666" y="1445"/>
                  <a:pt x="1673" y="1439"/>
                  <a:pt x="1673" y="1430"/>
                </a:cubicBezTo>
                <a:cubicBezTo>
                  <a:pt x="1673" y="1422"/>
                  <a:pt x="1666" y="1416"/>
                  <a:pt x="1658" y="1416"/>
                </a:cubicBezTo>
                <a:close/>
                <a:moveTo>
                  <a:pt x="1691" y="0"/>
                </a:moveTo>
                <a:cubicBezTo>
                  <a:pt x="1683" y="0"/>
                  <a:pt x="1676" y="7"/>
                  <a:pt x="1676" y="15"/>
                </a:cubicBezTo>
                <a:cubicBezTo>
                  <a:pt x="1676" y="23"/>
                  <a:pt x="1683" y="30"/>
                  <a:pt x="1691" y="30"/>
                </a:cubicBezTo>
                <a:cubicBezTo>
                  <a:pt x="1699" y="30"/>
                  <a:pt x="1706" y="23"/>
                  <a:pt x="1706" y="15"/>
                </a:cubicBezTo>
                <a:cubicBezTo>
                  <a:pt x="1706" y="7"/>
                  <a:pt x="1699" y="0"/>
                  <a:pt x="1691" y="0"/>
                </a:cubicBezTo>
                <a:close/>
                <a:moveTo>
                  <a:pt x="1691" y="33"/>
                </a:moveTo>
                <a:cubicBezTo>
                  <a:pt x="1683" y="33"/>
                  <a:pt x="1676" y="40"/>
                  <a:pt x="1676" y="48"/>
                </a:cubicBezTo>
                <a:cubicBezTo>
                  <a:pt x="1676" y="56"/>
                  <a:pt x="1683" y="63"/>
                  <a:pt x="1691" y="63"/>
                </a:cubicBezTo>
                <a:cubicBezTo>
                  <a:pt x="1699" y="63"/>
                  <a:pt x="1706" y="56"/>
                  <a:pt x="1706" y="48"/>
                </a:cubicBezTo>
                <a:cubicBezTo>
                  <a:pt x="1706" y="40"/>
                  <a:pt x="1699" y="33"/>
                  <a:pt x="1691" y="33"/>
                </a:cubicBezTo>
                <a:close/>
                <a:moveTo>
                  <a:pt x="1691" y="66"/>
                </a:moveTo>
                <a:cubicBezTo>
                  <a:pt x="1683" y="66"/>
                  <a:pt x="1676" y="72"/>
                  <a:pt x="1676" y="81"/>
                </a:cubicBezTo>
                <a:cubicBezTo>
                  <a:pt x="1676" y="89"/>
                  <a:pt x="1683" y="95"/>
                  <a:pt x="1691" y="95"/>
                </a:cubicBezTo>
                <a:cubicBezTo>
                  <a:pt x="1699" y="95"/>
                  <a:pt x="1706" y="89"/>
                  <a:pt x="1706" y="81"/>
                </a:cubicBezTo>
                <a:cubicBezTo>
                  <a:pt x="1706" y="72"/>
                  <a:pt x="1699" y="66"/>
                  <a:pt x="1691" y="66"/>
                </a:cubicBezTo>
                <a:close/>
                <a:moveTo>
                  <a:pt x="1691" y="99"/>
                </a:moveTo>
                <a:cubicBezTo>
                  <a:pt x="1683" y="99"/>
                  <a:pt x="1676" y="105"/>
                  <a:pt x="1676" y="114"/>
                </a:cubicBezTo>
                <a:cubicBezTo>
                  <a:pt x="1676" y="122"/>
                  <a:pt x="1683" y="128"/>
                  <a:pt x="1691" y="128"/>
                </a:cubicBezTo>
                <a:cubicBezTo>
                  <a:pt x="1699" y="128"/>
                  <a:pt x="1706" y="122"/>
                  <a:pt x="1706" y="114"/>
                </a:cubicBezTo>
                <a:cubicBezTo>
                  <a:pt x="1706" y="105"/>
                  <a:pt x="1699" y="99"/>
                  <a:pt x="1691" y="99"/>
                </a:cubicBezTo>
                <a:close/>
                <a:moveTo>
                  <a:pt x="1691" y="132"/>
                </a:moveTo>
                <a:cubicBezTo>
                  <a:pt x="1683" y="132"/>
                  <a:pt x="1676" y="138"/>
                  <a:pt x="1676" y="147"/>
                </a:cubicBezTo>
                <a:cubicBezTo>
                  <a:pt x="1676" y="155"/>
                  <a:pt x="1683" y="161"/>
                  <a:pt x="1691" y="161"/>
                </a:cubicBezTo>
                <a:cubicBezTo>
                  <a:pt x="1699" y="161"/>
                  <a:pt x="1706" y="155"/>
                  <a:pt x="1706" y="147"/>
                </a:cubicBezTo>
                <a:cubicBezTo>
                  <a:pt x="1706" y="138"/>
                  <a:pt x="1699" y="132"/>
                  <a:pt x="1691" y="132"/>
                </a:cubicBezTo>
                <a:close/>
                <a:moveTo>
                  <a:pt x="1691" y="165"/>
                </a:moveTo>
                <a:cubicBezTo>
                  <a:pt x="1683" y="165"/>
                  <a:pt x="1676" y="171"/>
                  <a:pt x="1676" y="179"/>
                </a:cubicBezTo>
                <a:cubicBezTo>
                  <a:pt x="1676" y="188"/>
                  <a:pt x="1683" y="194"/>
                  <a:pt x="1691" y="194"/>
                </a:cubicBezTo>
                <a:cubicBezTo>
                  <a:pt x="1699" y="194"/>
                  <a:pt x="1706" y="188"/>
                  <a:pt x="1706" y="179"/>
                </a:cubicBezTo>
                <a:cubicBezTo>
                  <a:pt x="1706" y="171"/>
                  <a:pt x="1699" y="165"/>
                  <a:pt x="1691" y="165"/>
                </a:cubicBezTo>
                <a:close/>
                <a:moveTo>
                  <a:pt x="1691" y="198"/>
                </a:moveTo>
                <a:cubicBezTo>
                  <a:pt x="1683" y="198"/>
                  <a:pt x="1676" y="204"/>
                  <a:pt x="1676" y="212"/>
                </a:cubicBezTo>
                <a:cubicBezTo>
                  <a:pt x="1676" y="221"/>
                  <a:pt x="1683" y="227"/>
                  <a:pt x="1691" y="227"/>
                </a:cubicBezTo>
                <a:cubicBezTo>
                  <a:pt x="1699" y="227"/>
                  <a:pt x="1706" y="221"/>
                  <a:pt x="1706" y="212"/>
                </a:cubicBezTo>
                <a:cubicBezTo>
                  <a:pt x="1706" y="204"/>
                  <a:pt x="1699" y="198"/>
                  <a:pt x="1691" y="198"/>
                </a:cubicBezTo>
                <a:close/>
                <a:moveTo>
                  <a:pt x="1691" y="230"/>
                </a:moveTo>
                <a:cubicBezTo>
                  <a:pt x="1683" y="230"/>
                  <a:pt x="1676" y="237"/>
                  <a:pt x="1676" y="245"/>
                </a:cubicBezTo>
                <a:cubicBezTo>
                  <a:pt x="1676" y="253"/>
                  <a:pt x="1683" y="260"/>
                  <a:pt x="1691" y="260"/>
                </a:cubicBezTo>
                <a:cubicBezTo>
                  <a:pt x="1699" y="260"/>
                  <a:pt x="1706" y="253"/>
                  <a:pt x="1706" y="245"/>
                </a:cubicBezTo>
                <a:cubicBezTo>
                  <a:pt x="1706" y="237"/>
                  <a:pt x="1699" y="230"/>
                  <a:pt x="1691" y="230"/>
                </a:cubicBezTo>
                <a:close/>
                <a:moveTo>
                  <a:pt x="1691" y="263"/>
                </a:moveTo>
                <a:cubicBezTo>
                  <a:pt x="1683" y="263"/>
                  <a:pt x="1676" y="270"/>
                  <a:pt x="1676" y="278"/>
                </a:cubicBezTo>
                <a:cubicBezTo>
                  <a:pt x="1676" y="286"/>
                  <a:pt x="1683" y="293"/>
                  <a:pt x="1691" y="293"/>
                </a:cubicBezTo>
                <a:cubicBezTo>
                  <a:pt x="1699" y="293"/>
                  <a:pt x="1706" y="286"/>
                  <a:pt x="1706" y="278"/>
                </a:cubicBezTo>
                <a:cubicBezTo>
                  <a:pt x="1706" y="270"/>
                  <a:pt x="1699" y="263"/>
                  <a:pt x="1691" y="263"/>
                </a:cubicBezTo>
                <a:close/>
                <a:moveTo>
                  <a:pt x="1691" y="296"/>
                </a:moveTo>
                <a:cubicBezTo>
                  <a:pt x="1683" y="296"/>
                  <a:pt x="1676" y="303"/>
                  <a:pt x="1676" y="311"/>
                </a:cubicBezTo>
                <a:cubicBezTo>
                  <a:pt x="1676" y="319"/>
                  <a:pt x="1683" y="326"/>
                  <a:pt x="1691" y="326"/>
                </a:cubicBezTo>
                <a:cubicBezTo>
                  <a:pt x="1699" y="326"/>
                  <a:pt x="1706" y="319"/>
                  <a:pt x="1706" y="311"/>
                </a:cubicBezTo>
                <a:cubicBezTo>
                  <a:pt x="1706" y="303"/>
                  <a:pt x="1699" y="296"/>
                  <a:pt x="1691" y="296"/>
                </a:cubicBezTo>
                <a:close/>
                <a:moveTo>
                  <a:pt x="1691" y="329"/>
                </a:moveTo>
                <a:cubicBezTo>
                  <a:pt x="1683" y="329"/>
                  <a:pt x="1676" y="336"/>
                  <a:pt x="1676" y="344"/>
                </a:cubicBezTo>
                <a:cubicBezTo>
                  <a:pt x="1676" y="352"/>
                  <a:pt x="1683" y="359"/>
                  <a:pt x="1691" y="359"/>
                </a:cubicBezTo>
                <a:cubicBezTo>
                  <a:pt x="1699" y="359"/>
                  <a:pt x="1706" y="352"/>
                  <a:pt x="1706" y="344"/>
                </a:cubicBezTo>
                <a:cubicBezTo>
                  <a:pt x="1706" y="336"/>
                  <a:pt x="1699" y="329"/>
                  <a:pt x="1691" y="329"/>
                </a:cubicBezTo>
                <a:close/>
                <a:moveTo>
                  <a:pt x="1691" y="362"/>
                </a:moveTo>
                <a:cubicBezTo>
                  <a:pt x="1683" y="362"/>
                  <a:pt x="1676" y="369"/>
                  <a:pt x="1676" y="377"/>
                </a:cubicBezTo>
                <a:cubicBezTo>
                  <a:pt x="1676" y="385"/>
                  <a:pt x="1683" y="392"/>
                  <a:pt x="1691" y="392"/>
                </a:cubicBezTo>
                <a:cubicBezTo>
                  <a:pt x="1699" y="392"/>
                  <a:pt x="1706" y="385"/>
                  <a:pt x="1706" y="377"/>
                </a:cubicBezTo>
                <a:cubicBezTo>
                  <a:pt x="1706" y="369"/>
                  <a:pt x="1699" y="362"/>
                  <a:pt x="1691" y="362"/>
                </a:cubicBezTo>
                <a:close/>
                <a:moveTo>
                  <a:pt x="1691" y="395"/>
                </a:moveTo>
                <a:cubicBezTo>
                  <a:pt x="1683" y="395"/>
                  <a:pt x="1676" y="402"/>
                  <a:pt x="1676" y="410"/>
                </a:cubicBezTo>
                <a:cubicBezTo>
                  <a:pt x="1676" y="418"/>
                  <a:pt x="1683" y="425"/>
                  <a:pt x="1691" y="425"/>
                </a:cubicBezTo>
                <a:cubicBezTo>
                  <a:pt x="1699" y="425"/>
                  <a:pt x="1706" y="418"/>
                  <a:pt x="1706" y="410"/>
                </a:cubicBezTo>
                <a:cubicBezTo>
                  <a:pt x="1706" y="402"/>
                  <a:pt x="1699" y="395"/>
                  <a:pt x="1691" y="395"/>
                </a:cubicBezTo>
                <a:close/>
                <a:moveTo>
                  <a:pt x="1691" y="428"/>
                </a:moveTo>
                <a:cubicBezTo>
                  <a:pt x="1683" y="428"/>
                  <a:pt x="1676" y="435"/>
                  <a:pt x="1676" y="443"/>
                </a:cubicBezTo>
                <a:cubicBezTo>
                  <a:pt x="1676" y="451"/>
                  <a:pt x="1683" y="458"/>
                  <a:pt x="1691" y="458"/>
                </a:cubicBezTo>
                <a:cubicBezTo>
                  <a:pt x="1699" y="458"/>
                  <a:pt x="1706" y="451"/>
                  <a:pt x="1706" y="443"/>
                </a:cubicBezTo>
                <a:cubicBezTo>
                  <a:pt x="1706" y="435"/>
                  <a:pt x="1699" y="428"/>
                  <a:pt x="1691" y="428"/>
                </a:cubicBezTo>
                <a:close/>
                <a:moveTo>
                  <a:pt x="1691" y="461"/>
                </a:moveTo>
                <a:cubicBezTo>
                  <a:pt x="1683" y="461"/>
                  <a:pt x="1676" y="468"/>
                  <a:pt x="1676" y="476"/>
                </a:cubicBezTo>
                <a:cubicBezTo>
                  <a:pt x="1676" y="484"/>
                  <a:pt x="1683" y="491"/>
                  <a:pt x="1691" y="491"/>
                </a:cubicBezTo>
                <a:cubicBezTo>
                  <a:pt x="1699" y="491"/>
                  <a:pt x="1706" y="484"/>
                  <a:pt x="1706" y="476"/>
                </a:cubicBezTo>
                <a:cubicBezTo>
                  <a:pt x="1706" y="468"/>
                  <a:pt x="1699" y="461"/>
                  <a:pt x="1691" y="461"/>
                </a:cubicBezTo>
                <a:close/>
                <a:moveTo>
                  <a:pt x="1691" y="494"/>
                </a:moveTo>
                <a:cubicBezTo>
                  <a:pt x="1683" y="494"/>
                  <a:pt x="1676" y="500"/>
                  <a:pt x="1676" y="509"/>
                </a:cubicBezTo>
                <a:cubicBezTo>
                  <a:pt x="1676" y="517"/>
                  <a:pt x="1683" y="523"/>
                  <a:pt x="1691" y="523"/>
                </a:cubicBezTo>
                <a:cubicBezTo>
                  <a:pt x="1699" y="523"/>
                  <a:pt x="1706" y="517"/>
                  <a:pt x="1706" y="509"/>
                </a:cubicBezTo>
                <a:cubicBezTo>
                  <a:pt x="1706" y="500"/>
                  <a:pt x="1699" y="494"/>
                  <a:pt x="1691" y="494"/>
                </a:cubicBezTo>
                <a:close/>
                <a:moveTo>
                  <a:pt x="1691" y="527"/>
                </a:moveTo>
                <a:cubicBezTo>
                  <a:pt x="1683" y="527"/>
                  <a:pt x="1676" y="533"/>
                  <a:pt x="1676" y="542"/>
                </a:cubicBezTo>
                <a:cubicBezTo>
                  <a:pt x="1676" y="550"/>
                  <a:pt x="1683" y="556"/>
                  <a:pt x="1691" y="556"/>
                </a:cubicBezTo>
                <a:cubicBezTo>
                  <a:pt x="1699" y="556"/>
                  <a:pt x="1706" y="550"/>
                  <a:pt x="1706" y="542"/>
                </a:cubicBezTo>
                <a:cubicBezTo>
                  <a:pt x="1706" y="533"/>
                  <a:pt x="1699" y="527"/>
                  <a:pt x="1691" y="527"/>
                </a:cubicBezTo>
                <a:close/>
                <a:moveTo>
                  <a:pt x="1691" y="560"/>
                </a:moveTo>
                <a:cubicBezTo>
                  <a:pt x="1683" y="560"/>
                  <a:pt x="1676" y="566"/>
                  <a:pt x="1676" y="574"/>
                </a:cubicBezTo>
                <a:cubicBezTo>
                  <a:pt x="1676" y="583"/>
                  <a:pt x="1683" y="589"/>
                  <a:pt x="1691" y="589"/>
                </a:cubicBezTo>
                <a:cubicBezTo>
                  <a:pt x="1699" y="589"/>
                  <a:pt x="1706" y="583"/>
                  <a:pt x="1706" y="574"/>
                </a:cubicBezTo>
                <a:cubicBezTo>
                  <a:pt x="1706" y="566"/>
                  <a:pt x="1699" y="560"/>
                  <a:pt x="1691" y="560"/>
                </a:cubicBezTo>
                <a:close/>
                <a:moveTo>
                  <a:pt x="1691" y="593"/>
                </a:moveTo>
                <a:cubicBezTo>
                  <a:pt x="1683" y="593"/>
                  <a:pt x="1676" y="599"/>
                  <a:pt x="1676" y="607"/>
                </a:cubicBezTo>
                <a:cubicBezTo>
                  <a:pt x="1676" y="616"/>
                  <a:pt x="1683" y="622"/>
                  <a:pt x="1691" y="622"/>
                </a:cubicBezTo>
                <a:cubicBezTo>
                  <a:pt x="1699" y="622"/>
                  <a:pt x="1706" y="616"/>
                  <a:pt x="1706" y="607"/>
                </a:cubicBezTo>
                <a:cubicBezTo>
                  <a:pt x="1706" y="599"/>
                  <a:pt x="1699" y="593"/>
                  <a:pt x="1691" y="593"/>
                </a:cubicBezTo>
                <a:close/>
                <a:moveTo>
                  <a:pt x="1691" y="625"/>
                </a:moveTo>
                <a:cubicBezTo>
                  <a:pt x="1683" y="625"/>
                  <a:pt x="1676" y="632"/>
                  <a:pt x="1676" y="640"/>
                </a:cubicBezTo>
                <a:cubicBezTo>
                  <a:pt x="1676" y="648"/>
                  <a:pt x="1683" y="655"/>
                  <a:pt x="1691" y="655"/>
                </a:cubicBezTo>
                <a:cubicBezTo>
                  <a:pt x="1699" y="655"/>
                  <a:pt x="1706" y="648"/>
                  <a:pt x="1706" y="640"/>
                </a:cubicBezTo>
                <a:cubicBezTo>
                  <a:pt x="1706" y="632"/>
                  <a:pt x="1699" y="625"/>
                  <a:pt x="1691" y="625"/>
                </a:cubicBezTo>
                <a:close/>
                <a:moveTo>
                  <a:pt x="1691" y="658"/>
                </a:moveTo>
                <a:cubicBezTo>
                  <a:pt x="1683" y="658"/>
                  <a:pt x="1676" y="665"/>
                  <a:pt x="1676" y="673"/>
                </a:cubicBezTo>
                <a:cubicBezTo>
                  <a:pt x="1676" y="681"/>
                  <a:pt x="1683" y="688"/>
                  <a:pt x="1691" y="688"/>
                </a:cubicBezTo>
                <a:cubicBezTo>
                  <a:pt x="1699" y="688"/>
                  <a:pt x="1706" y="681"/>
                  <a:pt x="1706" y="673"/>
                </a:cubicBezTo>
                <a:cubicBezTo>
                  <a:pt x="1706" y="665"/>
                  <a:pt x="1699" y="658"/>
                  <a:pt x="1691" y="658"/>
                </a:cubicBezTo>
                <a:close/>
                <a:moveTo>
                  <a:pt x="1691" y="691"/>
                </a:moveTo>
                <a:cubicBezTo>
                  <a:pt x="1683" y="691"/>
                  <a:pt x="1676" y="698"/>
                  <a:pt x="1676" y="706"/>
                </a:cubicBezTo>
                <a:cubicBezTo>
                  <a:pt x="1676" y="714"/>
                  <a:pt x="1683" y="721"/>
                  <a:pt x="1691" y="721"/>
                </a:cubicBezTo>
                <a:cubicBezTo>
                  <a:pt x="1699" y="721"/>
                  <a:pt x="1706" y="714"/>
                  <a:pt x="1706" y="706"/>
                </a:cubicBezTo>
                <a:cubicBezTo>
                  <a:pt x="1706" y="698"/>
                  <a:pt x="1699" y="691"/>
                  <a:pt x="1691" y="691"/>
                </a:cubicBezTo>
                <a:close/>
                <a:moveTo>
                  <a:pt x="1691" y="724"/>
                </a:moveTo>
                <a:cubicBezTo>
                  <a:pt x="1683" y="724"/>
                  <a:pt x="1676" y="731"/>
                  <a:pt x="1676" y="739"/>
                </a:cubicBezTo>
                <a:cubicBezTo>
                  <a:pt x="1676" y="747"/>
                  <a:pt x="1683" y="754"/>
                  <a:pt x="1691" y="754"/>
                </a:cubicBezTo>
                <a:cubicBezTo>
                  <a:pt x="1699" y="754"/>
                  <a:pt x="1706" y="747"/>
                  <a:pt x="1706" y="739"/>
                </a:cubicBezTo>
                <a:cubicBezTo>
                  <a:pt x="1706" y="731"/>
                  <a:pt x="1699" y="724"/>
                  <a:pt x="1691" y="724"/>
                </a:cubicBezTo>
                <a:close/>
                <a:moveTo>
                  <a:pt x="1691" y="757"/>
                </a:moveTo>
                <a:cubicBezTo>
                  <a:pt x="1683" y="757"/>
                  <a:pt x="1676" y="764"/>
                  <a:pt x="1676" y="772"/>
                </a:cubicBezTo>
                <a:cubicBezTo>
                  <a:pt x="1676" y="780"/>
                  <a:pt x="1683" y="787"/>
                  <a:pt x="1691" y="787"/>
                </a:cubicBezTo>
                <a:cubicBezTo>
                  <a:pt x="1699" y="787"/>
                  <a:pt x="1706" y="780"/>
                  <a:pt x="1706" y="772"/>
                </a:cubicBezTo>
                <a:cubicBezTo>
                  <a:pt x="1706" y="764"/>
                  <a:pt x="1699" y="757"/>
                  <a:pt x="1691" y="757"/>
                </a:cubicBezTo>
                <a:close/>
                <a:moveTo>
                  <a:pt x="1691" y="790"/>
                </a:moveTo>
                <a:cubicBezTo>
                  <a:pt x="1683" y="790"/>
                  <a:pt x="1676" y="797"/>
                  <a:pt x="1676" y="805"/>
                </a:cubicBezTo>
                <a:cubicBezTo>
                  <a:pt x="1676" y="813"/>
                  <a:pt x="1683" y="820"/>
                  <a:pt x="1691" y="820"/>
                </a:cubicBezTo>
                <a:cubicBezTo>
                  <a:pt x="1699" y="820"/>
                  <a:pt x="1706" y="813"/>
                  <a:pt x="1706" y="805"/>
                </a:cubicBezTo>
                <a:cubicBezTo>
                  <a:pt x="1706" y="797"/>
                  <a:pt x="1699" y="790"/>
                  <a:pt x="1691" y="790"/>
                </a:cubicBezTo>
                <a:close/>
                <a:moveTo>
                  <a:pt x="1691" y="823"/>
                </a:moveTo>
                <a:cubicBezTo>
                  <a:pt x="1683" y="823"/>
                  <a:pt x="1676" y="830"/>
                  <a:pt x="1676" y="838"/>
                </a:cubicBezTo>
                <a:cubicBezTo>
                  <a:pt x="1676" y="846"/>
                  <a:pt x="1683" y="853"/>
                  <a:pt x="1691" y="853"/>
                </a:cubicBezTo>
                <a:cubicBezTo>
                  <a:pt x="1699" y="853"/>
                  <a:pt x="1706" y="846"/>
                  <a:pt x="1706" y="838"/>
                </a:cubicBezTo>
                <a:cubicBezTo>
                  <a:pt x="1706" y="830"/>
                  <a:pt x="1699" y="823"/>
                  <a:pt x="1691" y="823"/>
                </a:cubicBezTo>
                <a:close/>
                <a:moveTo>
                  <a:pt x="1691" y="856"/>
                </a:moveTo>
                <a:cubicBezTo>
                  <a:pt x="1683" y="856"/>
                  <a:pt x="1676" y="863"/>
                  <a:pt x="1676" y="871"/>
                </a:cubicBezTo>
                <a:cubicBezTo>
                  <a:pt x="1676" y="879"/>
                  <a:pt x="1683" y="886"/>
                  <a:pt x="1691" y="886"/>
                </a:cubicBezTo>
                <a:cubicBezTo>
                  <a:pt x="1699" y="886"/>
                  <a:pt x="1706" y="879"/>
                  <a:pt x="1706" y="871"/>
                </a:cubicBezTo>
                <a:cubicBezTo>
                  <a:pt x="1706" y="863"/>
                  <a:pt x="1699" y="856"/>
                  <a:pt x="1691" y="856"/>
                </a:cubicBezTo>
                <a:close/>
                <a:moveTo>
                  <a:pt x="1691" y="889"/>
                </a:moveTo>
                <a:cubicBezTo>
                  <a:pt x="1683" y="889"/>
                  <a:pt x="1676" y="895"/>
                  <a:pt x="1676" y="904"/>
                </a:cubicBezTo>
                <a:cubicBezTo>
                  <a:pt x="1676" y="912"/>
                  <a:pt x="1683" y="918"/>
                  <a:pt x="1691" y="918"/>
                </a:cubicBezTo>
                <a:cubicBezTo>
                  <a:pt x="1699" y="918"/>
                  <a:pt x="1706" y="912"/>
                  <a:pt x="1706" y="904"/>
                </a:cubicBezTo>
                <a:cubicBezTo>
                  <a:pt x="1706" y="895"/>
                  <a:pt x="1699" y="889"/>
                  <a:pt x="1691" y="889"/>
                </a:cubicBezTo>
                <a:close/>
                <a:moveTo>
                  <a:pt x="1691" y="922"/>
                </a:moveTo>
                <a:cubicBezTo>
                  <a:pt x="1683" y="922"/>
                  <a:pt x="1676" y="928"/>
                  <a:pt x="1676" y="937"/>
                </a:cubicBezTo>
                <a:cubicBezTo>
                  <a:pt x="1676" y="945"/>
                  <a:pt x="1683" y="951"/>
                  <a:pt x="1691" y="951"/>
                </a:cubicBezTo>
                <a:cubicBezTo>
                  <a:pt x="1699" y="951"/>
                  <a:pt x="1706" y="945"/>
                  <a:pt x="1706" y="937"/>
                </a:cubicBezTo>
                <a:cubicBezTo>
                  <a:pt x="1706" y="928"/>
                  <a:pt x="1699" y="922"/>
                  <a:pt x="1691" y="922"/>
                </a:cubicBezTo>
                <a:close/>
                <a:moveTo>
                  <a:pt x="1691" y="955"/>
                </a:moveTo>
                <a:cubicBezTo>
                  <a:pt x="1683" y="955"/>
                  <a:pt x="1676" y="961"/>
                  <a:pt x="1676" y="970"/>
                </a:cubicBezTo>
                <a:cubicBezTo>
                  <a:pt x="1676" y="978"/>
                  <a:pt x="1683" y="984"/>
                  <a:pt x="1691" y="984"/>
                </a:cubicBezTo>
                <a:cubicBezTo>
                  <a:pt x="1699" y="984"/>
                  <a:pt x="1706" y="978"/>
                  <a:pt x="1706" y="970"/>
                </a:cubicBezTo>
                <a:cubicBezTo>
                  <a:pt x="1706" y="961"/>
                  <a:pt x="1699" y="955"/>
                  <a:pt x="1691" y="955"/>
                </a:cubicBezTo>
                <a:close/>
                <a:moveTo>
                  <a:pt x="1691" y="988"/>
                </a:moveTo>
                <a:cubicBezTo>
                  <a:pt x="1683" y="988"/>
                  <a:pt x="1676" y="994"/>
                  <a:pt x="1676" y="1002"/>
                </a:cubicBezTo>
                <a:cubicBezTo>
                  <a:pt x="1676" y="1011"/>
                  <a:pt x="1683" y="1017"/>
                  <a:pt x="1691" y="1017"/>
                </a:cubicBezTo>
                <a:cubicBezTo>
                  <a:pt x="1699" y="1017"/>
                  <a:pt x="1706" y="1011"/>
                  <a:pt x="1706" y="1002"/>
                </a:cubicBezTo>
                <a:cubicBezTo>
                  <a:pt x="1706" y="994"/>
                  <a:pt x="1699" y="988"/>
                  <a:pt x="1691" y="988"/>
                </a:cubicBezTo>
                <a:close/>
                <a:moveTo>
                  <a:pt x="1691" y="1021"/>
                </a:moveTo>
                <a:cubicBezTo>
                  <a:pt x="1683" y="1021"/>
                  <a:pt x="1676" y="1027"/>
                  <a:pt x="1676" y="1035"/>
                </a:cubicBezTo>
                <a:cubicBezTo>
                  <a:pt x="1676" y="1044"/>
                  <a:pt x="1683" y="1050"/>
                  <a:pt x="1691" y="1050"/>
                </a:cubicBezTo>
                <a:cubicBezTo>
                  <a:pt x="1699" y="1050"/>
                  <a:pt x="1706" y="1044"/>
                  <a:pt x="1706" y="1035"/>
                </a:cubicBezTo>
                <a:cubicBezTo>
                  <a:pt x="1706" y="1027"/>
                  <a:pt x="1699" y="1021"/>
                  <a:pt x="1691" y="1021"/>
                </a:cubicBezTo>
                <a:close/>
                <a:moveTo>
                  <a:pt x="1691" y="1053"/>
                </a:moveTo>
                <a:cubicBezTo>
                  <a:pt x="1683" y="1053"/>
                  <a:pt x="1676" y="1060"/>
                  <a:pt x="1676" y="1068"/>
                </a:cubicBezTo>
                <a:cubicBezTo>
                  <a:pt x="1676" y="1076"/>
                  <a:pt x="1683" y="1083"/>
                  <a:pt x="1691" y="1083"/>
                </a:cubicBezTo>
                <a:cubicBezTo>
                  <a:pt x="1699" y="1083"/>
                  <a:pt x="1706" y="1076"/>
                  <a:pt x="1706" y="1068"/>
                </a:cubicBezTo>
                <a:cubicBezTo>
                  <a:pt x="1706" y="1060"/>
                  <a:pt x="1699" y="1053"/>
                  <a:pt x="1691" y="1053"/>
                </a:cubicBezTo>
                <a:close/>
                <a:moveTo>
                  <a:pt x="1691" y="1086"/>
                </a:moveTo>
                <a:cubicBezTo>
                  <a:pt x="1683" y="1086"/>
                  <a:pt x="1676" y="1093"/>
                  <a:pt x="1676" y="1101"/>
                </a:cubicBezTo>
                <a:cubicBezTo>
                  <a:pt x="1676" y="1109"/>
                  <a:pt x="1683" y="1116"/>
                  <a:pt x="1691" y="1116"/>
                </a:cubicBezTo>
                <a:cubicBezTo>
                  <a:pt x="1699" y="1116"/>
                  <a:pt x="1706" y="1109"/>
                  <a:pt x="1706" y="1101"/>
                </a:cubicBezTo>
                <a:cubicBezTo>
                  <a:pt x="1706" y="1093"/>
                  <a:pt x="1699" y="1086"/>
                  <a:pt x="1691" y="1086"/>
                </a:cubicBezTo>
                <a:close/>
                <a:moveTo>
                  <a:pt x="1691" y="1119"/>
                </a:moveTo>
                <a:cubicBezTo>
                  <a:pt x="1683" y="1119"/>
                  <a:pt x="1676" y="1126"/>
                  <a:pt x="1676" y="1134"/>
                </a:cubicBezTo>
                <a:cubicBezTo>
                  <a:pt x="1676" y="1142"/>
                  <a:pt x="1683" y="1149"/>
                  <a:pt x="1691" y="1149"/>
                </a:cubicBezTo>
                <a:cubicBezTo>
                  <a:pt x="1699" y="1149"/>
                  <a:pt x="1706" y="1142"/>
                  <a:pt x="1706" y="1134"/>
                </a:cubicBezTo>
                <a:cubicBezTo>
                  <a:pt x="1706" y="1126"/>
                  <a:pt x="1699" y="1119"/>
                  <a:pt x="1691" y="1119"/>
                </a:cubicBezTo>
                <a:close/>
                <a:moveTo>
                  <a:pt x="1691" y="1152"/>
                </a:moveTo>
                <a:cubicBezTo>
                  <a:pt x="1683" y="1152"/>
                  <a:pt x="1676" y="1159"/>
                  <a:pt x="1676" y="1167"/>
                </a:cubicBezTo>
                <a:cubicBezTo>
                  <a:pt x="1676" y="1175"/>
                  <a:pt x="1683" y="1182"/>
                  <a:pt x="1691" y="1182"/>
                </a:cubicBezTo>
                <a:cubicBezTo>
                  <a:pt x="1699" y="1182"/>
                  <a:pt x="1706" y="1175"/>
                  <a:pt x="1706" y="1167"/>
                </a:cubicBezTo>
                <a:cubicBezTo>
                  <a:pt x="1706" y="1159"/>
                  <a:pt x="1699" y="1152"/>
                  <a:pt x="1691" y="1152"/>
                </a:cubicBezTo>
                <a:close/>
                <a:moveTo>
                  <a:pt x="1691" y="1185"/>
                </a:moveTo>
                <a:cubicBezTo>
                  <a:pt x="1683" y="1185"/>
                  <a:pt x="1676" y="1192"/>
                  <a:pt x="1676" y="1200"/>
                </a:cubicBezTo>
                <a:cubicBezTo>
                  <a:pt x="1676" y="1208"/>
                  <a:pt x="1683" y="1215"/>
                  <a:pt x="1691" y="1215"/>
                </a:cubicBezTo>
                <a:cubicBezTo>
                  <a:pt x="1699" y="1215"/>
                  <a:pt x="1706" y="1208"/>
                  <a:pt x="1706" y="1200"/>
                </a:cubicBezTo>
                <a:cubicBezTo>
                  <a:pt x="1706" y="1192"/>
                  <a:pt x="1699" y="1185"/>
                  <a:pt x="1691" y="1185"/>
                </a:cubicBezTo>
                <a:close/>
                <a:moveTo>
                  <a:pt x="1691" y="1218"/>
                </a:moveTo>
                <a:cubicBezTo>
                  <a:pt x="1683" y="1218"/>
                  <a:pt x="1676" y="1225"/>
                  <a:pt x="1676" y="1233"/>
                </a:cubicBezTo>
                <a:cubicBezTo>
                  <a:pt x="1676" y="1241"/>
                  <a:pt x="1683" y="1248"/>
                  <a:pt x="1691" y="1248"/>
                </a:cubicBezTo>
                <a:cubicBezTo>
                  <a:pt x="1699" y="1248"/>
                  <a:pt x="1706" y="1241"/>
                  <a:pt x="1706" y="1233"/>
                </a:cubicBezTo>
                <a:cubicBezTo>
                  <a:pt x="1706" y="1225"/>
                  <a:pt x="1699" y="1218"/>
                  <a:pt x="1691" y="1218"/>
                </a:cubicBezTo>
                <a:close/>
                <a:moveTo>
                  <a:pt x="1691" y="1251"/>
                </a:moveTo>
                <a:cubicBezTo>
                  <a:pt x="1683" y="1251"/>
                  <a:pt x="1676" y="1258"/>
                  <a:pt x="1676" y="1266"/>
                </a:cubicBezTo>
                <a:cubicBezTo>
                  <a:pt x="1676" y="1274"/>
                  <a:pt x="1683" y="1281"/>
                  <a:pt x="1691" y="1281"/>
                </a:cubicBezTo>
                <a:cubicBezTo>
                  <a:pt x="1699" y="1281"/>
                  <a:pt x="1706" y="1274"/>
                  <a:pt x="1706" y="1266"/>
                </a:cubicBezTo>
                <a:cubicBezTo>
                  <a:pt x="1706" y="1258"/>
                  <a:pt x="1699" y="1251"/>
                  <a:pt x="1691" y="1251"/>
                </a:cubicBezTo>
                <a:close/>
                <a:moveTo>
                  <a:pt x="1691" y="1284"/>
                </a:moveTo>
                <a:cubicBezTo>
                  <a:pt x="1683" y="1284"/>
                  <a:pt x="1676" y="1291"/>
                  <a:pt x="1676" y="1299"/>
                </a:cubicBezTo>
                <a:cubicBezTo>
                  <a:pt x="1676" y="1307"/>
                  <a:pt x="1683" y="1314"/>
                  <a:pt x="1691" y="1314"/>
                </a:cubicBezTo>
                <a:cubicBezTo>
                  <a:pt x="1699" y="1314"/>
                  <a:pt x="1706" y="1307"/>
                  <a:pt x="1706" y="1299"/>
                </a:cubicBezTo>
                <a:cubicBezTo>
                  <a:pt x="1706" y="1291"/>
                  <a:pt x="1699" y="1284"/>
                  <a:pt x="1691" y="1284"/>
                </a:cubicBezTo>
                <a:close/>
                <a:moveTo>
                  <a:pt x="1691" y="1317"/>
                </a:moveTo>
                <a:cubicBezTo>
                  <a:pt x="1683" y="1317"/>
                  <a:pt x="1676" y="1323"/>
                  <a:pt x="1676" y="1332"/>
                </a:cubicBezTo>
                <a:cubicBezTo>
                  <a:pt x="1676" y="1340"/>
                  <a:pt x="1683" y="1346"/>
                  <a:pt x="1691" y="1346"/>
                </a:cubicBezTo>
                <a:cubicBezTo>
                  <a:pt x="1699" y="1346"/>
                  <a:pt x="1706" y="1340"/>
                  <a:pt x="1706" y="1332"/>
                </a:cubicBezTo>
                <a:cubicBezTo>
                  <a:pt x="1706" y="1323"/>
                  <a:pt x="1699" y="1317"/>
                  <a:pt x="1691" y="1317"/>
                </a:cubicBezTo>
                <a:close/>
                <a:moveTo>
                  <a:pt x="1691" y="1350"/>
                </a:moveTo>
                <a:cubicBezTo>
                  <a:pt x="1683" y="1350"/>
                  <a:pt x="1676" y="1356"/>
                  <a:pt x="1676" y="1365"/>
                </a:cubicBezTo>
                <a:cubicBezTo>
                  <a:pt x="1676" y="1373"/>
                  <a:pt x="1683" y="1379"/>
                  <a:pt x="1691" y="1379"/>
                </a:cubicBezTo>
                <a:cubicBezTo>
                  <a:pt x="1699" y="1379"/>
                  <a:pt x="1706" y="1373"/>
                  <a:pt x="1706" y="1365"/>
                </a:cubicBezTo>
                <a:cubicBezTo>
                  <a:pt x="1706" y="1356"/>
                  <a:pt x="1699" y="1350"/>
                  <a:pt x="1691" y="1350"/>
                </a:cubicBezTo>
                <a:close/>
                <a:moveTo>
                  <a:pt x="1691" y="1383"/>
                </a:moveTo>
                <a:cubicBezTo>
                  <a:pt x="1683" y="1383"/>
                  <a:pt x="1676" y="1389"/>
                  <a:pt x="1676" y="1397"/>
                </a:cubicBezTo>
                <a:cubicBezTo>
                  <a:pt x="1676" y="1406"/>
                  <a:pt x="1683" y="1412"/>
                  <a:pt x="1691" y="1412"/>
                </a:cubicBezTo>
                <a:cubicBezTo>
                  <a:pt x="1699" y="1412"/>
                  <a:pt x="1706" y="1406"/>
                  <a:pt x="1706" y="1397"/>
                </a:cubicBezTo>
                <a:cubicBezTo>
                  <a:pt x="1706" y="1389"/>
                  <a:pt x="1699" y="1383"/>
                  <a:pt x="1691" y="1383"/>
                </a:cubicBezTo>
                <a:close/>
                <a:moveTo>
                  <a:pt x="1691" y="1416"/>
                </a:moveTo>
                <a:cubicBezTo>
                  <a:pt x="1683" y="1416"/>
                  <a:pt x="1676" y="1422"/>
                  <a:pt x="1676" y="1430"/>
                </a:cubicBezTo>
                <a:cubicBezTo>
                  <a:pt x="1676" y="1439"/>
                  <a:pt x="1683" y="1445"/>
                  <a:pt x="1691" y="1445"/>
                </a:cubicBezTo>
                <a:cubicBezTo>
                  <a:pt x="1699" y="1445"/>
                  <a:pt x="1706" y="1439"/>
                  <a:pt x="1706" y="1430"/>
                </a:cubicBezTo>
                <a:cubicBezTo>
                  <a:pt x="1706" y="1422"/>
                  <a:pt x="1699" y="1416"/>
                  <a:pt x="1691" y="1416"/>
                </a:cubicBezTo>
                <a:close/>
                <a:moveTo>
                  <a:pt x="1724" y="0"/>
                </a:moveTo>
                <a:cubicBezTo>
                  <a:pt x="1715" y="0"/>
                  <a:pt x="1709" y="7"/>
                  <a:pt x="1709" y="15"/>
                </a:cubicBezTo>
                <a:cubicBezTo>
                  <a:pt x="1709" y="23"/>
                  <a:pt x="1715" y="30"/>
                  <a:pt x="1724" y="30"/>
                </a:cubicBezTo>
                <a:cubicBezTo>
                  <a:pt x="1732" y="30"/>
                  <a:pt x="1738" y="23"/>
                  <a:pt x="1738" y="15"/>
                </a:cubicBezTo>
                <a:cubicBezTo>
                  <a:pt x="1738" y="7"/>
                  <a:pt x="1732" y="0"/>
                  <a:pt x="1724" y="0"/>
                </a:cubicBezTo>
                <a:close/>
                <a:moveTo>
                  <a:pt x="1724" y="33"/>
                </a:moveTo>
                <a:cubicBezTo>
                  <a:pt x="1715" y="33"/>
                  <a:pt x="1709" y="40"/>
                  <a:pt x="1709" y="48"/>
                </a:cubicBezTo>
                <a:cubicBezTo>
                  <a:pt x="1709" y="56"/>
                  <a:pt x="1715" y="63"/>
                  <a:pt x="1724" y="63"/>
                </a:cubicBezTo>
                <a:cubicBezTo>
                  <a:pt x="1732" y="63"/>
                  <a:pt x="1738" y="56"/>
                  <a:pt x="1738" y="48"/>
                </a:cubicBezTo>
                <a:cubicBezTo>
                  <a:pt x="1738" y="40"/>
                  <a:pt x="1732" y="33"/>
                  <a:pt x="1724" y="33"/>
                </a:cubicBezTo>
                <a:close/>
                <a:moveTo>
                  <a:pt x="1724" y="66"/>
                </a:moveTo>
                <a:cubicBezTo>
                  <a:pt x="1715" y="66"/>
                  <a:pt x="1709" y="72"/>
                  <a:pt x="1709" y="81"/>
                </a:cubicBezTo>
                <a:cubicBezTo>
                  <a:pt x="1709" y="89"/>
                  <a:pt x="1715" y="95"/>
                  <a:pt x="1724" y="95"/>
                </a:cubicBezTo>
                <a:cubicBezTo>
                  <a:pt x="1732" y="95"/>
                  <a:pt x="1738" y="89"/>
                  <a:pt x="1738" y="81"/>
                </a:cubicBezTo>
                <a:cubicBezTo>
                  <a:pt x="1738" y="72"/>
                  <a:pt x="1732" y="66"/>
                  <a:pt x="1724" y="66"/>
                </a:cubicBezTo>
                <a:close/>
                <a:moveTo>
                  <a:pt x="1724" y="99"/>
                </a:moveTo>
                <a:cubicBezTo>
                  <a:pt x="1715" y="99"/>
                  <a:pt x="1709" y="105"/>
                  <a:pt x="1709" y="114"/>
                </a:cubicBezTo>
                <a:cubicBezTo>
                  <a:pt x="1709" y="122"/>
                  <a:pt x="1715" y="128"/>
                  <a:pt x="1724" y="128"/>
                </a:cubicBezTo>
                <a:cubicBezTo>
                  <a:pt x="1732" y="128"/>
                  <a:pt x="1738" y="122"/>
                  <a:pt x="1738" y="114"/>
                </a:cubicBezTo>
                <a:cubicBezTo>
                  <a:pt x="1738" y="105"/>
                  <a:pt x="1732" y="99"/>
                  <a:pt x="1724" y="99"/>
                </a:cubicBezTo>
                <a:close/>
                <a:moveTo>
                  <a:pt x="1724" y="132"/>
                </a:moveTo>
                <a:cubicBezTo>
                  <a:pt x="1715" y="132"/>
                  <a:pt x="1709" y="138"/>
                  <a:pt x="1709" y="147"/>
                </a:cubicBezTo>
                <a:cubicBezTo>
                  <a:pt x="1709" y="155"/>
                  <a:pt x="1715" y="161"/>
                  <a:pt x="1724" y="161"/>
                </a:cubicBezTo>
                <a:cubicBezTo>
                  <a:pt x="1732" y="161"/>
                  <a:pt x="1738" y="155"/>
                  <a:pt x="1738" y="147"/>
                </a:cubicBezTo>
                <a:cubicBezTo>
                  <a:pt x="1738" y="138"/>
                  <a:pt x="1732" y="132"/>
                  <a:pt x="1724" y="132"/>
                </a:cubicBezTo>
                <a:close/>
                <a:moveTo>
                  <a:pt x="1724" y="165"/>
                </a:moveTo>
                <a:cubicBezTo>
                  <a:pt x="1715" y="165"/>
                  <a:pt x="1709" y="171"/>
                  <a:pt x="1709" y="179"/>
                </a:cubicBezTo>
                <a:cubicBezTo>
                  <a:pt x="1709" y="188"/>
                  <a:pt x="1715" y="194"/>
                  <a:pt x="1724" y="194"/>
                </a:cubicBezTo>
                <a:cubicBezTo>
                  <a:pt x="1732" y="194"/>
                  <a:pt x="1738" y="188"/>
                  <a:pt x="1738" y="179"/>
                </a:cubicBezTo>
                <a:cubicBezTo>
                  <a:pt x="1738" y="171"/>
                  <a:pt x="1732" y="165"/>
                  <a:pt x="1724" y="165"/>
                </a:cubicBezTo>
                <a:close/>
                <a:moveTo>
                  <a:pt x="1724" y="198"/>
                </a:moveTo>
                <a:cubicBezTo>
                  <a:pt x="1715" y="198"/>
                  <a:pt x="1709" y="204"/>
                  <a:pt x="1709" y="212"/>
                </a:cubicBezTo>
                <a:cubicBezTo>
                  <a:pt x="1709" y="221"/>
                  <a:pt x="1715" y="227"/>
                  <a:pt x="1724" y="227"/>
                </a:cubicBezTo>
                <a:cubicBezTo>
                  <a:pt x="1732" y="227"/>
                  <a:pt x="1738" y="221"/>
                  <a:pt x="1738" y="212"/>
                </a:cubicBezTo>
                <a:cubicBezTo>
                  <a:pt x="1738" y="204"/>
                  <a:pt x="1732" y="198"/>
                  <a:pt x="1724" y="198"/>
                </a:cubicBezTo>
                <a:close/>
                <a:moveTo>
                  <a:pt x="1724" y="230"/>
                </a:moveTo>
                <a:cubicBezTo>
                  <a:pt x="1715" y="230"/>
                  <a:pt x="1709" y="237"/>
                  <a:pt x="1709" y="245"/>
                </a:cubicBezTo>
                <a:cubicBezTo>
                  <a:pt x="1709" y="253"/>
                  <a:pt x="1715" y="260"/>
                  <a:pt x="1724" y="260"/>
                </a:cubicBezTo>
                <a:cubicBezTo>
                  <a:pt x="1732" y="260"/>
                  <a:pt x="1738" y="253"/>
                  <a:pt x="1738" y="245"/>
                </a:cubicBezTo>
                <a:cubicBezTo>
                  <a:pt x="1738" y="237"/>
                  <a:pt x="1732" y="230"/>
                  <a:pt x="1724" y="230"/>
                </a:cubicBezTo>
                <a:close/>
                <a:moveTo>
                  <a:pt x="1724" y="263"/>
                </a:moveTo>
                <a:cubicBezTo>
                  <a:pt x="1715" y="263"/>
                  <a:pt x="1709" y="270"/>
                  <a:pt x="1709" y="278"/>
                </a:cubicBezTo>
                <a:cubicBezTo>
                  <a:pt x="1709" y="286"/>
                  <a:pt x="1715" y="293"/>
                  <a:pt x="1724" y="293"/>
                </a:cubicBezTo>
                <a:cubicBezTo>
                  <a:pt x="1732" y="293"/>
                  <a:pt x="1738" y="286"/>
                  <a:pt x="1738" y="278"/>
                </a:cubicBezTo>
                <a:cubicBezTo>
                  <a:pt x="1738" y="270"/>
                  <a:pt x="1732" y="263"/>
                  <a:pt x="1724" y="263"/>
                </a:cubicBezTo>
                <a:close/>
                <a:moveTo>
                  <a:pt x="1724" y="296"/>
                </a:moveTo>
                <a:cubicBezTo>
                  <a:pt x="1715" y="296"/>
                  <a:pt x="1709" y="303"/>
                  <a:pt x="1709" y="311"/>
                </a:cubicBezTo>
                <a:cubicBezTo>
                  <a:pt x="1709" y="319"/>
                  <a:pt x="1715" y="326"/>
                  <a:pt x="1724" y="326"/>
                </a:cubicBezTo>
                <a:cubicBezTo>
                  <a:pt x="1732" y="326"/>
                  <a:pt x="1738" y="319"/>
                  <a:pt x="1738" y="311"/>
                </a:cubicBezTo>
                <a:cubicBezTo>
                  <a:pt x="1738" y="303"/>
                  <a:pt x="1732" y="296"/>
                  <a:pt x="1724" y="296"/>
                </a:cubicBezTo>
                <a:close/>
                <a:moveTo>
                  <a:pt x="1724" y="329"/>
                </a:moveTo>
                <a:cubicBezTo>
                  <a:pt x="1715" y="329"/>
                  <a:pt x="1709" y="336"/>
                  <a:pt x="1709" y="344"/>
                </a:cubicBezTo>
                <a:cubicBezTo>
                  <a:pt x="1709" y="352"/>
                  <a:pt x="1715" y="359"/>
                  <a:pt x="1724" y="359"/>
                </a:cubicBezTo>
                <a:cubicBezTo>
                  <a:pt x="1732" y="359"/>
                  <a:pt x="1738" y="352"/>
                  <a:pt x="1738" y="344"/>
                </a:cubicBezTo>
                <a:cubicBezTo>
                  <a:pt x="1738" y="336"/>
                  <a:pt x="1732" y="329"/>
                  <a:pt x="1724" y="329"/>
                </a:cubicBezTo>
                <a:close/>
                <a:moveTo>
                  <a:pt x="1724" y="362"/>
                </a:moveTo>
                <a:cubicBezTo>
                  <a:pt x="1715" y="362"/>
                  <a:pt x="1709" y="369"/>
                  <a:pt x="1709" y="377"/>
                </a:cubicBezTo>
                <a:cubicBezTo>
                  <a:pt x="1709" y="385"/>
                  <a:pt x="1715" y="392"/>
                  <a:pt x="1724" y="392"/>
                </a:cubicBezTo>
                <a:cubicBezTo>
                  <a:pt x="1732" y="392"/>
                  <a:pt x="1738" y="385"/>
                  <a:pt x="1738" y="377"/>
                </a:cubicBezTo>
                <a:cubicBezTo>
                  <a:pt x="1738" y="369"/>
                  <a:pt x="1732" y="362"/>
                  <a:pt x="1724" y="362"/>
                </a:cubicBezTo>
                <a:close/>
                <a:moveTo>
                  <a:pt x="1724" y="395"/>
                </a:moveTo>
                <a:cubicBezTo>
                  <a:pt x="1715" y="395"/>
                  <a:pt x="1709" y="402"/>
                  <a:pt x="1709" y="410"/>
                </a:cubicBezTo>
                <a:cubicBezTo>
                  <a:pt x="1709" y="418"/>
                  <a:pt x="1715" y="425"/>
                  <a:pt x="1724" y="425"/>
                </a:cubicBezTo>
                <a:cubicBezTo>
                  <a:pt x="1732" y="425"/>
                  <a:pt x="1738" y="418"/>
                  <a:pt x="1738" y="410"/>
                </a:cubicBezTo>
                <a:cubicBezTo>
                  <a:pt x="1738" y="402"/>
                  <a:pt x="1732" y="395"/>
                  <a:pt x="1724" y="395"/>
                </a:cubicBezTo>
                <a:close/>
                <a:moveTo>
                  <a:pt x="1724" y="428"/>
                </a:moveTo>
                <a:cubicBezTo>
                  <a:pt x="1715" y="428"/>
                  <a:pt x="1709" y="435"/>
                  <a:pt x="1709" y="443"/>
                </a:cubicBezTo>
                <a:cubicBezTo>
                  <a:pt x="1709" y="451"/>
                  <a:pt x="1715" y="458"/>
                  <a:pt x="1724" y="458"/>
                </a:cubicBezTo>
                <a:cubicBezTo>
                  <a:pt x="1732" y="458"/>
                  <a:pt x="1738" y="451"/>
                  <a:pt x="1738" y="443"/>
                </a:cubicBezTo>
                <a:cubicBezTo>
                  <a:pt x="1738" y="435"/>
                  <a:pt x="1732" y="428"/>
                  <a:pt x="1724" y="428"/>
                </a:cubicBezTo>
                <a:close/>
                <a:moveTo>
                  <a:pt x="1724" y="461"/>
                </a:moveTo>
                <a:cubicBezTo>
                  <a:pt x="1715" y="461"/>
                  <a:pt x="1709" y="468"/>
                  <a:pt x="1709" y="476"/>
                </a:cubicBezTo>
                <a:cubicBezTo>
                  <a:pt x="1709" y="484"/>
                  <a:pt x="1715" y="491"/>
                  <a:pt x="1724" y="491"/>
                </a:cubicBezTo>
                <a:cubicBezTo>
                  <a:pt x="1732" y="491"/>
                  <a:pt x="1738" y="484"/>
                  <a:pt x="1738" y="476"/>
                </a:cubicBezTo>
                <a:cubicBezTo>
                  <a:pt x="1738" y="468"/>
                  <a:pt x="1732" y="461"/>
                  <a:pt x="1724" y="461"/>
                </a:cubicBezTo>
                <a:close/>
                <a:moveTo>
                  <a:pt x="1724" y="494"/>
                </a:moveTo>
                <a:cubicBezTo>
                  <a:pt x="1715" y="494"/>
                  <a:pt x="1709" y="500"/>
                  <a:pt x="1709" y="509"/>
                </a:cubicBezTo>
                <a:cubicBezTo>
                  <a:pt x="1709" y="517"/>
                  <a:pt x="1715" y="523"/>
                  <a:pt x="1724" y="523"/>
                </a:cubicBezTo>
                <a:cubicBezTo>
                  <a:pt x="1732" y="523"/>
                  <a:pt x="1738" y="517"/>
                  <a:pt x="1738" y="509"/>
                </a:cubicBezTo>
                <a:cubicBezTo>
                  <a:pt x="1738" y="500"/>
                  <a:pt x="1732" y="494"/>
                  <a:pt x="1724" y="494"/>
                </a:cubicBezTo>
                <a:close/>
                <a:moveTo>
                  <a:pt x="1724" y="527"/>
                </a:moveTo>
                <a:cubicBezTo>
                  <a:pt x="1715" y="527"/>
                  <a:pt x="1709" y="533"/>
                  <a:pt x="1709" y="542"/>
                </a:cubicBezTo>
                <a:cubicBezTo>
                  <a:pt x="1709" y="550"/>
                  <a:pt x="1715" y="556"/>
                  <a:pt x="1724" y="556"/>
                </a:cubicBezTo>
                <a:cubicBezTo>
                  <a:pt x="1732" y="556"/>
                  <a:pt x="1738" y="550"/>
                  <a:pt x="1738" y="542"/>
                </a:cubicBezTo>
                <a:cubicBezTo>
                  <a:pt x="1738" y="533"/>
                  <a:pt x="1732" y="527"/>
                  <a:pt x="1724" y="527"/>
                </a:cubicBezTo>
                <a:close/>
                <a:moveTo>
                  <a:pt x="1724" y="560"/>
                </a:moveTo>
                <a:cubicBezTo>
                  <a:pt x="1715" y="560"/>
                  <a:pt x="1709" y="566"/>
                  <a:pt x="1709" y="574"/>
                </a:cubicBezTo>
                <a:cubicBezTo>
                  <a:pt x="1709" y="583"/>
                  <a:pt x="1715" y="589"/>
                  <a:pt x="1724" y="589"/>
                </a:cubicBezTo>
                <a:cubicBezTo>
                  <a:pt x="1732" y="589"/>
                  <a:pt x="1738" y="583"/>
                  <a:pt x="1738" y="574"/>
                </a:cubicBezTo>
                <a:cubicBezTo>
                  <a:pt x="1738" y="566"/>
                  <a:pt x="1732" y="560"/>
                  <a:pt x="1724" y="560"/>
                </a:cubicBezTo>
                <a:close/>
                <a:moveTo>
                  <a:pt x="1724" y="593"/>
                </a:moveTo>
                <a:cubicBezTo>
                  <a:pt x="1715" y="593"/>
                  <a:pt x="1709" y="599"/>
                  <a:pt x="1709" y="607"/>
                </a:cubicBezTo>
                <a:cubicBezTo>
                  <a:pt x="1709" y="616"/>
                  <a:pt x="1715" y="622"/>
                  <a:pt x="1724" y="622"/>
                </a:cubicBezTo>
                <a:cubicBezTo>
                  <a:pt x="1732" y="622"/>
                  <a:pt x="1738" y="616"/>
                  <a:pt x="1738" y="607"/>
                </a:cubicBezTo>
                <a:cubicBezTo>
                  <a:pt x="1738" y="599"/>
                  <a:pt x="1732" y="593"/>
                  <a:pt x="1724" y="593"/>
                </a:cubicBezTo>
                <a:close/>
                <a:moveTo>
                  <a:pt x="1724" y="625"/>
                </a:moveTo>
                <a:cubicBezTo>
                  <a:pt x="1715" y="625"/>
                  <a:pt x="1709" y="632"/>
                  <a:pt x="1709" y="640"/>
                </a:cubicBezTo>
                <a:cubicBezTo>
                  <a:pt x="1709" y="648"/>
                  <a:pt x="1715" y="655"/>
                  <a:pt x="1724" y="655"/>
                </a:cubicBezTo>
                <a:cubicBezTo>
                  <a:pt x="1732" y="655"/>
                  <a:pt x="1738" y="648"/>
                  <a:pt x="1738" y="640"/>
                </a:cubicBezTo>
                <a:cubicBezTo>
                  <a:pt x="1738" y="632"/>
                  <a:pt x="1732" y="625"/>
                  <a:pt x="1724" y="625"/>
                </a:cubicBezTo>
                <a:close/>
                <a:moveTo>
                  <a:pt x="1724" y="658"/>
                </a:moveTo>
                <a:cubicBezTo>
                  <a:pt x="1715" y="658"/>
                  <a:pt x="1709" y="665"/>
                  <a:pt x="1709" y="673"/>
                </a:cubicBezTo>
                <a:cubicBezTo>
                  <a:pt x="1709" y="681"/>
                  <a:pt x="1715" y="688"/>
                  <a:pt x="1724" y="688"/>
                </a:cubicBezTo>
                <a:cubicBezTo>
                  <a:pt x="1732" y="688"/>
                  <a:pt x="1738" y="681"/>
                  <a:pt x="1738" y="673"/>
                </a:cubicBezTo>
                <a:cubicBezTo>
                  <a:pt x="1738" y="665"/>
                  <a:pt x="1732" y="658"/>
                  <a:pt x="1724" y="658"/>
                </a:cubicBezTo>
                <a:close/>
                <a:moveTo>
                  <a:pt x="1724" y="691"/>
                </a:moveTo>
                <a:cubicBezTo>
                  <a:pt x="1715" y="691"/>
                  <a:pt x="1709" y="698"/>
                  <a:pt x="1709" y="706"/>
                </a:cubicBezTo>
                <a:cubicBezTo>
                  <a:pt x="1709" y="714"/>
                  <a:pt x="1715" y="721"/>
                  <a:pt x="1724" y="721"/>
                </a:cubicBezTo>
                <a:cubicBezTo>
                  <a:pt x="1732" y="721"/>
                  <a:pt x="1738" y="714"/>
                  <a:pt x="1738" y="706"/>
                </a:cubicBezTo>
                <a:cubicBezTo>
                  <a:pt x="1738" y="698"/>
                  <a:pt x="1732" y="691"/>
                  <a:pt x="1724" y="691"/>
                </a:cubicBezTo>
                <a:close/>
                <a:moveTo>
                  <a:pt x="1724" y="724"/>
                </a:moveTo>
                <a:cubicBezTo>
                  <a:pt x="1715" y="724"/>
                  <a:pt x="1709" y="731"/>
                  <a:pt x="1709" y="739"/>
                </a:cubicBezTo>
                <a:cubicBezTo>
                  <a:pt x="1709" y="747"/>
                  <a:pt x="1715" y="754"/>
                  <a:pt x="1724" y="754"/>
                </a:cubicBezTo>
                <a:cubicBezTo>
                  <a:pt x="1732" y="754"/>
                  <a:pt x="1738" y="747"/>
                  <a:pt x="1738" y="739"/>
                </a:cubicBezTo>
                <a:cubicBezTo>
                  <a:pt x="1738" y="731"/>
                  <a:pt x="1732" y="724"/>
                  <a:pt x="1724" y="724"/>
                </a:cubicBezTo>
                <a:close/>
                <a:moveTo>
                  <a:pt x="1724" y="757"/>
                </a:moveTo>
                <a:cubicBezTo>
                  <a:pt x="1715" y="757"/>
                  <a:pt x="1709" y="764"/>
                  <a:pt x="1709" y="772"/>
                </a:cubicBezTo>
                <a:cubicBezTo>
                  <a:pt x="1709" y="780"/>
                  <a:pt x="1715" y="787"/>
                  <a:pt x="1724" y="787"/>
                </a:cubicBezTo>
                <a:cubicBezTo>
                  <a:pt x="1732" y="787"/>
                  <a:pt x="1738" y="780"/>
                  <a:pt x="1738" y="772"/>
                </a:cubicBezTo>
                <a:cubicBezTo>
                  <a:pt x="1738" y="764"/>
                  <a:pt x="1732" y="757"/>
                  <a:pt x="1724" y="757"/>
                </a:cubicBezTo>
                <a:close/>
                <a:moveTo>
                  <a:pt x="1724" y="790"/>
                </a:moveTo>
                <a:cubicBezTo>
                  <a:pt x="1715" y="790"/>
                  <a:pt x="1709" y="797"/>
                  <a:pt x="1709" y="805"/>
                </a:cubicBezTo>
                <a:cubicBezTo>
                  <a:pt x="1709" y="813"/>
                  <a:pt x="1715" y="820"/>
                  <a:pt x="1724" y="820"/>
                </a:cubicBezTo>
                <a:cubicBezTo>
                  <a:pt x="1732" y="820"/>
                  <a:pt x="1738" y="813"/>
                  <a:pt x="1738" y="805"/>
                </a:cubicBezTo>
                <a:cubicBezTo>
                  <a:pt x="1738" y="797"/>
                  <a:pt x="1732" y="790"/>
                  <a:pt x="1724" y="790"/>
                </a:cubicBezTo>
                <a:close/>
                <a:moveTo>
                  <a:pt x="1724" y="823"/>
                </a:moveTo>
                <a:cubicBezTo>
                  <a:pt x="1715" y="823"/>
                  <a:pt x="1709" y="830"/>
                  <a:pt x="1709" y="838"/>
                </a:cubicBezTo>
                <a:cubicBezTo>
                  <a:pt x="1709" y="846"/>
                  <a:pt x="1715" y="853"/>
                  <a:pt x="1724" y="853"/>
                </a:cubicBezTo>
                <a:cubicBezTo>
                  <a:pt x="1732" y="853"/>
                  <a:pt x="1738" y="846"/>
                  <a:pt x="1738" y="838"/>
                </a:cubicBezTo>
                <a:cubicBezTo>
                  <a:pt x="1738" y="830"/>
                  <a:pt x="1732" y="823"/>
                  <a:pt x="1724" y="823"/>
                </a:cubicBezTo>
                <a:close/>
                <a:moveTo>
                  <a:pt x="1724" y="856"/>
                </a:moveTo>
                <a:cubicBezTo>
                  <a:pt x="1715" y="856"/>
                  <a:pt x="1709" y="863"/>
                  <a:pt x="1709" y="871"/>
                </a:cubicBezTo>
                <a:cubicBezTo>
                  <a:pt x="1709" y="879"/>
                  <a:pt x="1715" y="886"/>
                  <a:pt x="1724" y="886"/>
                </a:cubicBezTo>
                <a:cubicBezTo>
                  <a:pt x="1732" y="886"/>
                  <a:pt x="1738" y="879"/>
                  <a:pt x="1738" y="871"/>
                </a:cubicBezTo>
                <a:cubicBezTo>
                  <a:pt x="1738" y="863"/>
                  <a:pt x="1732" y="856"/>
                  <a:pt x="1724" y="856"/>
                </a:cubicBezTo>
                <a:close/>
                <a:moveTo>
                  <a:pt x="1724" y="889"/>
                </a:moveTo>
                <a:cubicBezTo>
                  <a:pt x="1715" y="889"/>
                  <a:pt x="1709" y="895"/>
                  <a:pt x="1709" y="904"/>
                </a:cubicBezTo>
                <a:cubicBezTo>
                  <a:pt x="1709" y="912"/>
                  <a:pt x="1715" y="918"/>
                  <a:pt x="1724" y="918"/>
                </a:cubicBezTo>
                <a:cubicBezTo>
                  <a:pt x="1732" y="918"/>
                  <a:pt x="1738" y="912"/>
                  <a:pt x="1738" y="904"/>
                </a:cubicBezTo>
                <a:cubicBezTo>
                  <a:pt x="1738" y="895"/>
                  <a:pt x="1732" y="889"/>
                  <a:pt x="1724" y="889"/>
                </a:cubicBezTo>
                <a:close/>
                <a:moveTo>
                  <a:pt x="1724" y="922"/>
                </a:moveTo>
                <a:cubicBezTo>
                  <a:pt x="1715" y="922"/>
                  <a:pt x="1709" y="928"/>
                  <a:pt x="1709" y="937"/>
                </a:cubicBezTo>
                <a:cubicBezTo>
                  <a:pt x="1709" y="945"/>
                  <a:pt x="1715" y="951"/>
                  <a:pt x="1724" y="951"/>
                </a:cubicBezTo>
                <a:cubicBezTo>
                  <a:pt x="1732" y="951"/>
                  <a:pt x="1738" y="945"/>
                  <a:pt x="1738" y="937"/>
                </a:cubicBezTo>
                <a:cubicBezTo>
                  <a:pt x="1738" y="928"/>
                  <a:pt x="1732" y="922"/>
                  <a:pt x="1724" y="922"/>
                </a:cubicBezTo>
                <a:close/>
                <a:moveTo>
                  <a:pt x="1724" y="955"/>
                </a:moveTo>
                <a:cubicBezTo>
                  <a:pt x="1715" y="955"/>
                  <a:pt x="1709" y="961"/>
                  <a:pt x="1709" y="970"/>
                </a:cubicBezTo>
                <a:cubicBezTo>
                  <a:pt x="1709" y="978"/>
                  <a:pt x="1715" y="984"/>
                  <a:pt x="1724" y="984"/>
                </a:cubicBezTo>
                <a:cubicBezTo>
                  <a:pt x="1732" y="984"/>
                  <a:pt x="1738" y="978"/>
                  <a:pt x="1738" y="970"/>
                </a:cubicBezTo>
                <a:cubicBezTo>
                  <a:pt x="1738" y="961"/>
                  <a:pt x="1732" y="955"/>
                  <a:pt x="1724" y="955"/>
                </a:cubicBezTo>
                <a:close/>
                <a:moveTo>
                  <a:pt x="1724" y="988"/>
                </a:moveTo>
                <a:cubicBezTo>
                  <a:pt x="1715" y="988"/>
                  <a:pt x="1709" y="994"/>
                  <a:pt x="1709" y="1002"/>
                </a:cubicBezTo>
                <a:cubicBezTo>
                  <a:pt x="1709" y="1011"/>
                  <a:pt x="1715" y="1017"/>
                  <a:pt x="1724" y="1017"/>
                </a:cubicBezTo>
                <a:cubicBezTo>
                  <a:pt x="1732" y="1017"/>
                  <a:pt x="1738" y="1011"/>
                  <a:pt x="1738" y="1002"/>
                </a:cubicBezTo>
                <a:cubicBezTo>
                  <a:pt x="1738" y="994"/>
                  <a:pt x="1732" y="988"/>
                  <a:pt x="1724" y="988"/>
                </a:cubicBezTo>
                <a:close/>
                <a:moveTo>
                  <a:pt x="1724" y="1021"/>
                </a:moveTo>
                <a:cubicBezTo>
                  <a:pt x="1715" y="1021"/>
                  <a:pt x="1709" y="1027"/>
                  <a:pt x="1709" y="1035"/>
                </a:cubicBezTo>
                <a:cubicBezTo>
                  <a:pt x="1709" y="1044"/>
                  <a:pt x="1715" y="1050"/>
                  <a:pt x="1724" y="1050"/>
                </a:cubicBezTo>
                <a:cubicBezTo>
                  <a:pt x="1732" y="1050"/>
                  <a:pt x="1738" y="1044"/>
                  <a:pt x="1738" y="1035"/>
                </a:cubicBezTo>
                <a:cubicBezTo>
                  <a:pt x="1738" y="1027"/>
                  <a:pt x="1732" y="1021"/>
                  <a:pt x="1724" y="1021"/>
                </a:cubicBezTo>
                <a:close/>
                <a:moveTo>
                  <a:pt x="1724" y="1053"/>
                </a:moveTo>
                <a:cubicBezTo>
                  <a:pt x="1715" y="1053"/>
                  <a:pt x="1709" y="1060"/>
                  <a:pt x="1709" y="1068"/>
                </a:cubicBezTo>
                <a:cubicBezTo>
                  <a:pt x="1709" y="1076"/>
                  <a:pt x="1715" y="1083"/>
                  <a:pt x="1724" y="1083"/>
                </a:cubicBezTo>
                <a:cubicBezTo>
                  <a:pt x="1732" y="1083"/>
                  <a:pt x="1738" y="1076"/>
                  <a:pt x="1738" y="1068"/>
                </a:cubicBezTo>
                <a:cubicBezTo>
                  <a:pt x="1738" y="1060"/>
                  <a:pt x="1732" y="1053"/>
                  <a:pt x="1724" y="1053"/>
                </a:cubicBezTo>
                <a:close/>
                <a:moveTo>
                  <a:pt x="1724" y="1086"/>
                </a:moveTo>
                <a:cubicBezTo>
                  <a:pt x="1715" y="1086"/>
                  <a:pt x="1709" y="1093"/>
                  <a:pt x="1709" y="1101"/>
                </a:cubicBezTo>
                <a:cubicBezTo>
                  <a:pt x="1709" y="1109"/>
                  <a:pt x="1715" y="1116"/>
                  <a:pt x="1724" y="1116"/>
                </a:cubicBezTo>
                <a:cubicBezTo>
                  <a:pt x="1732" y="1116"/>
                  <a:pt x="1738" y="1109"/>
                  <a:pt x="1738" y="1101"/>
                </a:cubicBezTo>
                <a:cubicBezTo>
                  <a:pt x="1738" y="1093"/>
                  <a:pt x="1732" y="1086"/>
                  <a:pt x="1724" y="1086"/>
                </a:cubicBezTo>
                <a:close/>
                <a:moveTo>
                  <a:pt x="1724" y="1119"/>
                </a:moveTo>
                <a:cubicBezTo>
                  <a:pt x="1715" y="1119"/>
                  <a:pt x="1709" y="1126"/>
                  <a:pt x="1709" y="1134"/>
                </a:cubicBezTo>
                <a:cubicBezTo>
                  <a:pt x="1709" y="1142"/>
                  <a:pt x="1715" y="1149"/>
                  <a:pt x="1724" y="1149"/>
                </a:cubicBezTo>
                <a:cubicBezTo>
                  <a:pt x="1732" y="1149"/>
                  <a:pt x="1738" y="1142"/>
                  <a:pt x="1738" y="1134"/>
                </a:cubicBezTo>
                <a:cubicBezTo>
                  <a:pt x="1738" y="1126"/>
                  <a:pt x="1732" y="1119"/>
                  <a:pt x="1724" y="1119"/>
                </a:cubicBezTo>
                <a:close/>
                <a:moveTo>
                  <a:pt x="1724" y="1152"/>
                </a:moveTo>
                <a:cubicBezTo>
                  <a:pt x="1715" y="1152"/>
                  <a:pt x="1709" y="1159"/>
                  <a:pt x="1709" y="1167"/>
                </a:cubicBezTo>
                <a:cubicBezTo>
                  <a:pt x="1709" y="1175"/>
                  <a:pt x="1715" y="1182"/>
                  <a:pt x="1724" y="1182"/>
                </a:cubicBezTo>
                <a:cubicBezTo>
                  <a:pt x="1732" y="1182"/>
                  <a:pt x="1738" y="1175"/>
                  <a:pt x="1738" y="1167"/>
                </a:cubicBezTo>
                <a:cubicBezTo>
                  <a:pt x="1738" y="1159"/>
                  <a:pt x="1732" y="1152"/>
                  <a:pt x="1724" y="1152"/>
                </a:cubicBezTo>
                <a:close/>
                <a:moveTo>
                  <a:pt x="1724" y="1185"/>
                </a:moveTo>
                <a:cubicBezTo>
                  <a:pt x="1715" y="1185"/>
                  <a:pt x="1709" y="1192"/>
                  <a:pt x="1709" y="1200"/>
                </a:cubicBezTo>
                <a:cubicBezTo>
                  <a:pt x="1709" y="1208"/>
                  <a:pt x="1715" y="1215"/>
                  <a:pt x="1724" y="1215"/>
                </a:cubicBezTo>
                <a:cubicBezTo>
                  <a:pt x="1732" y="1215"/>
                  <a:pt x="1738" y="1208"/>
                  <a:pt x="1738" y="1200"/>
                </a:cubicBezTo>
                <a:cubicBezTo>
                  <a:pt x="1738" y="1192"/>
                  <a:pt x="1732" y="1185"/>
                  <a:pt x="1724" y="1185"/>
                </a:cubicBezTo>
                <a:close/>
                <a:moveTo>
                  <a:pt x="1724" y="1218"/>
                </a:moveTo>
                <a:cubicBezTo>
                  <a:pt x="1715" y="1218"/>
                  <a:pt x="1709" y="1225"/>
                  <a:pt x="1709" y="1233"/>
                </a:cubicBezTo>
                <a:cubicBezTo>
                  <a:pt x="1709" y="1241"/>
                  <a:pt x="1715" y="1248"/>
                  <a:pt x="1724" y="1248"/>
                </a:cubicBezTo>
                <a:cubicBezTo>
                  <a:pt x="1732" y="1248"/>
                  <a:pt x="1738" y="1241"/>
                  <a:pt x="1738" y="1233"/>
                </a:cubicBezTo>
                <a:cubicBezTo>
                  <a:pt x="1738" y="1225"/>
                  <a:pt x="1732" y="1218"/>
                  <a:pt x="1724" y="1218"/>
                </a:cubicBezTo>
                <a:close/>
                <a:moveTo>
                  <a:pt x="1724" y="1251"/>
                </a:moveTo>
                <a:cubicBezTo>
                  <a:pt x="1715" y="1251"/>
                  <a:pt x="1709" y="1258"/>
                  <a:pt x="1709" y="1266"/>
                </a:cubicBezTo>
                <a:cubicBezTo>
                  <a:pt x="1709" y="1274"/>
                  <a:pt x="1715" y="1281"/>
                  <a:pt x="1724" y="1281"/>
                </a:cubicBezTo>
                <a:cubicBezTo>
                  <a:pt x="1732" y="1281"/>
                  <a:pt x="1738" y="1274"/>
                  <a:pt x="1738" y="1266"/>
                </a:cubicBezTo>
                <a:cubicBezTo>
                  <a:pt x="1738" y="1258"/>
                  <a:pt x="1732" y="1251"/>
                  <a:pt x="1724" y="1251"/>
                </a:cubicBezTo>
                <a:close/>
                <a:moveTo>
                  <a:pt x="1724" y="1284"/>
                </a:moveTo>
                <a:cubicBezTo>
                  <a:pt x="1715" y="1284"/>
                  <a:pt x="1709" y="1291"/>
                  <a:pt x="1709" y="1299"/>
                </a:cubicBezTo>
                <a:cubicBezTo>
                  <a:pt x="1709" y="1307"/>
                  <a:pt x="1715" y="1314"/>
                  <a:pt x="1724" y="1314"/>
                </a:cubicBezTo>
                <a:cubicBezTo>
                  <a:pt x="1732" y="1314"/>
                  <a:pt x="1738" y="1307"/>
                  <a:pt x="1738" y="1299"/>
                </a:cubicBezTo>
                <a:cubicBezTo>
                  <a:pt x="1738" y="1291"/>
                  <a:pt x="1732" y="1284"/>
                  <a:pt x="1724" y="1284"/>
                </a:cubicBezTo>
                <a:close/>
                <a:moveTo>
                  <a:pt x="1724" y="1317"/>
                </a:moveTo>
                <a:cubicBezTo>
                  <a:pt x="1715" y="1317"/>
                  <a:pt x="1709" y="1323"/>
                  <a:pt x="1709" y="1332"/>
                </a:cubicBezTo>
                <a:cubicBezTo>
                  <a:pt x="1709" y="1340"/>
                  <a:pt x="1715" y="1346"/>
                  <a:pt x="1724" y="1346"/>
                </a:cubicBezTo>
                <a:cubicBezTo>
                  <a:pt x="1732" y="1346"/>
                  <a:pt x="1738" y="1340"/>
                  <a:pt x="1738" y="1332"/>
                </a:cubicBezTo>
                <a:cubicBezTo>
                  <a:pt x="1738" y="1323"/>
                  <a:pt x="1732" y="1317"/>
                  <a:pt x="1724" y="1317"/>
                </a:cubicBezTo>
                <a:close/>
                <a:moveTo>
                  <a:pt x="1724" y="1350"/>
                </a:moveTo>
                <a:cubicBezTo>
                  <a:pt x="1715" y="1350"/>
                  <a:pt x="1709" y="1356"/>
                  <a:pt x="1709" y="1365"/>
                </a:cubicBezTo>
                <a:cubicBezTo>
                  <a:pt x="1709" y="1373"/>
                  <a:pt x="1715" y="1379"/>
                  <a:pt x="1724" y="1379"/>
                </a:cubicBezTo>
                <a:cubicBezTo>
                  <a:pt x="1732" y="1379"/>
                  <a:pt x="1738" y="1373"/>
                  <a:pt x="1738" y="1365"/>
                </a:cubicBezTo>
                <a:cubicBezTo>
                  <a:pt x="1738" y="1356"/>
                  <a:pt x="1732" y="1350"/>
                  <a:pt x="1724" y="1350"/>
                </a:cubicBezTo>
                <a:close/>
                <a:moveTo>
                  <a:pt x="1724" y="1383"/>
                </a:moveTo>
                <a:cubicBezTo>
                  <a:pt x="1715" y="1383"/>
                  <a:pt x="1709" y="1389"/>
                  <a:pt x="1709" y="1397"/>
                </a:cubicBezTo>
                <a:cubicBezTo>
                  <a:pt x="1709" y="1406"/>
                  <a:pt x="1715" y="1412"/>
                  <a:pt x="1724" y="1412"/>
                </a:cubicBezTo>
                <a:cubicBezTo>
                  <a:pt x="1732" y="1412"/>
                  <a:pt x="1738" y="1406"/>
                  <a:pt x="1738" y="1397"/>
                </a:cubicBezTo>
                <a:cubicBezTo>
                  <a:pt x="1738" y="1389"/>
                  <a:pt x="1732" y="1383"/>
                  <a:pt x="1724" y="1383"/>
                </a:cubicBezTo>
                <a:close/>
                <a:moveTo>
                  <a:pt x="1724" y="1416"/>
                </a:moveTo>
                <a:cubicBezTo>
                  <a:pt x="1715" y="1416"/>
                  <a:pt x="1709" y="1422"/>
                  <a:pt x="1709" y="1430"/>
                </a:cubicBezTo>
                <a:cubicBezTo>
                  <a:pt x="1709" y="1439"/>
                  <a:pt x="1715" y="1445"/>
                  <a:pt x="1724" y="1445"/>
                </a:cubicBezTo>
                <a:cubicBezTo>
                  <a:pt x="1732" y="1445"/>
                  <a:pt x="1738" y="1439"/>
                  <a:pt x="1738" y="1430"/>
                </a:cubicBezTo>
                <a:cubicBezTo>
                  <a:pt x="1738" y="1422"/>
                  <a:pt x="1732" y="1416"/>
                  <a:pt x="1724" y="1416"/>
                </a:cubicBezTo>
                <a:close/>
                <a:moveTo>
                  <a:pt x="1756" y="0"/>
                </a:moveTo>
                <a:cubicBezTo>
                  <a:pt x="1748" y="0"/>
                  <a:pt x="1742" y="7"/>
                  <a:pt x="1742" y="15"/>
                </a:cubicBezTo>
                <a:cubicBezTo>
                  <a:pt x="1742" y="23"/>
                  <a:pt x="1748" y="30"/>
                  <a:pt x="1756" y="30"/>
                </a:cubicBezTo>
                <a:cubicBezTo>
                  <a:pt x="1765" y="30"/>
                  <a:pt x="1771" y="23"/>
                  <a:pt x="1771" y="15"/>
                </a:cubicBezTo>
                <a:cubicBezTo>
                  <a:pt x="1771" y="7"/>
                  <a:pt x="1765" y="0"/>
                  <a:pt x="1756" y="0"/>
                </a:cubicBezTo>
                <a:close/>
                <a:moveTo>
                  <a:pt x="1756" y="33"/>
                </a:moveTo>
                <a:cubicBezTo>
                  <a:pt x="1748" y="33"/>
                  <a:pt x="1742" y="40"/>
                  <a:pt x="1742" y="48"/>
                </a:cubicBezTo>
                <a:cubicBezTo>
                  <a:pt x="1742" y="56"/>
                  <a:pt x="1748" y="63"/>
                  <a:pt x="1756" y="63"/>
                </a:cubicBezTo>
                <a:cubicBezTo>
                  <a:pt x="1765" y="63"/>
                  <a:pt x="1771" y="56"/>
                  <a:pt x="1771" y="48"/>
                </a:cubicBezTo>
                <a:cubicBezTo>
                  <a:pt x="1771" y="40"/>
                  <a:pt x="1765" y="33"/>
                  <a:pt x="1756" y="33"/>
                </a:cubicBezTo>
                <a:close/>
                <a:moveTo>
                  <a:pt x="1756" y="66"/>
                </a:moveTo>
                <a:cubicBezTo>
                  <a:pt x="1748" y="66"/>
                  <a:pt x="1742" y="72"/>
                  <a:pt x="1742" y="81"/>
                </a:cubicBezTo>
                <a:cubicBezTo>
                  <a:pt x="1742" y="89"/>
                  <a:pt x="1748" y="95"/>
                  <a:pt x="1756" y="95"/>
                </a:cubicBezTo>
                <a:cubicBezTo>
                  <a:pt x="1765" y="95"/>
                  <a:pt x="1771" y="89"/>
                  <a:pt x="1771" y="81"/>
                </a:cubicBezTo>
                <a:cubicBezTo>
                  <a:pt x="1771" y="72"/>
                  <a:pt x="1765" y="66"/>
                  <a:pt x="1756" y="66"/>
                </a:cubicBezTo>
                <a:close/>
                <a:moveTo>
                  <a:pt x="1756" y="99"/>
                </a:moveTo>
                <a:cubicBezTo>
                  <a:pt x="1748" y="99"/>
                  <a:pt x="1742" y="105"/>
                  <a:pt x="1742" y="114"/>
                </a:cubicBezTo>
                <a:cubicBezTo>
                  <a:pt x="1742" y="122"/>
                  <a:pt x="1748" y="128"/>
                  <a:pt x="1756" y="128"/>
                </a:cubicBezTo>
                <a:cubicBezTo>
                  <a:pt x="1765" y="128"/>
                  <a:pt x="1771" y="122"/>
                  <a:pt x="1771" y="114"/>
                </a:cubicBezTo>
                <a:cubicBezTo>
                  <a:pt x="1771" y="105"/>
                  <a:pt x="1765" y="99"/>
                  <a:pt x="1756" y="99"/>
                </a:cubicBezTo>
                <a:close/>
                <a:moveTo>
                  <a:pt x="1756" y="132"/>
                </a:moveTo>
                <a:cubicBezTo>
                  <a:pt x="1748" y="132"/>
                  <a:pt x="1742" y="138"/>
                  <a:pt x="1742" y="147"/>
                </a:cubicBezTo>
                <a:cubicBezTo>
                  <a:pt x="1742" y="155"/>
                  <a:pt x="1748" y="161"/>
                  <a:pt x="1756" y="161"/>
                </a:cubicBezTo>
                <a:cubicBezTo>
                  <a:pt x="1765" y="161"/>
                  <a:pt x="1771" y="155"/>
                  <a:pt x="1771" y="147"/>
                </a:cubicBezTo>
                <a:cubicBezTo>
                  <a:pt x="1771" y="138"/>
                  <a:pt x="1765" y="132"/>
                  <a:pt x="1756" y="132"/>
                </a:cubicBezTo>
                <a:close/>
                <a:moveTo>
                  <a:pt x="1756" y="165"/>
                </a:moveTo>
                <a:cubicBezTo>
                  <a:pt x="1748" y="165"/>
                  <a:pt x="1742" y="171"/>
                  <a:pt x="1742" y="179"/>
                </a:cubicBezTo>
                <a:cubicBezTo>
                  <a:pt x="1742" y="188"/>
                  <a:pt x="1748" y="194"/>
                  <a:pt x="1756" y="194"/>
                </a:cubicBezTo>
                <a:cubicBezTo>
                  <a:pt x="1765" y="194"/>
                  <a:pt x="1771" y="188"/>
                  <a:pt x="1771" y="179"/>
                </a:cubicBezTo>
                <a:cubicBezTo>
                  <a:pt x="1771" y="171"/>
                  <a:pt x="1765" y="165"/>
                  <a:pt x="1756" y="165"/>
                </a:cubicBezTo>
                <a:close/>
                <a:moveTo>
                  <a:pt x="1756" y="198"/>
                </a:moveTo>
                <a:cubicBezTo>
                  <a:pt x="1748" y="198"/>
                  <a:pt x="1742" y="204"/>
                  <a:pt x="1742" y="212"/>
                </a:cubicBezTo>
                <a:cubicBezTo>
                  <a:pt x="1742" y="221"/>
                  <a:pt x="1748" y="227"/>
                  <a:pt x="1756" y="227"/>
                </a:cubicBezTo>
                <a:cubicBezTo>
                  <a:pt x="1765" y="227"/>
                  <a:pt x="1771" y="221"/>
                  <a:pt x="1771" y="212"/>
                </a:cubicBezTo>
                <a:cubicBezTo>
                  <a:pt x="1771" y="204"/>
                  <a:pt x="1765" y="198"/>
                  <a:pt x="1756" y="198"/>
                </a:cubicBezTo>
                <a:close/>
                <a:moveTo>
                  <a:pt x="1756" y="230"/>
                </a:moveTo>
                <a:cubicBezTo>
                  <a:pt x="1748" y="230"/>
                  <a:pt x="1742" y="237"/>
                  <a:pt x="1742" y="245"/>
                </a:cubicBezTo>
                <a:cubicBezTo>
                  <a:pt x="1742" y="253"/>
                  <a:pt x="1748" y="260"/>
                  <a:pt x="1756" y="260"/>
                </a:cubicBezTo>
                <a:cubicBezTo>
                  <a:pt x="1765" y="260"/>
                  <a:pt x="1771" y="253"/>
                  <a:pt x="1771" y="245"/>
                </a:cubicBezTo>
                <a:cubicBezTo>
                  <a:pt x="1771" y="237"/>
                  <a:pt x="1765" y="230"/>
                  <a:pt x="1756" y="230"/>
                </a:cubicBezTo>
                <a:close/>
                <a:moveTo>
                  <a:pt x="1756" y="263"/>
                </a:moveTo>
                <a:cubicBezTo>
                  <a:pt x="1748" y="263"/>
                  <a:pt x="1742" y="270"/>
                  <a:pt x="1742" y="278"/>
                </a:cubicBezTo>
                <a:cubicBezTo>
                  <a:pt x="1742" y="286"/>
                  <a:pt x="1748" y="293"/>
                  <a:pt x="1756" y="293"/>
                </a:cubicBezTo>
                <a:cubicBezTo>
                  <a:pt x="1765" y="293"/>
                  <a:pt x="1771" y="286"/>
                  <a:pt x="1771" y="278"/>
                </a:cubicBezTo>
                <a:cubicBezTo>
                  <a:pt x="1771" y="270"/>
                  <a:pt x="1765" y="263"/>
                  <a:pt x="1756" y="263"/>
                </a:cubicBezTo>
                <a:close/>
                <a:moveTo>
                  <a:pt x="1756" y="296"/>
                </a:moveTo>
                <a:cubicBezTo>
                  <a:pt x="1748" y="296"/>
                  <a:pt x="1742" y="303"/>
                  <a:pt x="1742" y="311"/>
                </a:cubicBezTo>
                <a:cubicBezTo>
                  <a:pt x="1742" y="319"/>
                  <a:pt x="1748" y="326"/>
                  <a:pt x="1756" y="326"/>
                </a:cubicBezTo>
                <a:cubicBezTo>
                  <a:pt x="1765" y="326"/>
                  <a:pt x="1771" y="319"/>
                  <a:pt x="1771" y="311"/>
                </a:cubicBezTo>
                <a:cubicBezTo>
                  <a:pt x="1771" y="303"/>
                  <a:pt x="1765" y="296"/>
                  <a:pt x="1756" y="296"/>
                </a:cubicBezTo>
                <a:close/>
                <a:moveTo>
                  <a:pt x="1756" y="329"/>
                </a:moveTo>
                <a:cubicBezTo>
                  <a:pt x="1748" y="329"/>
                  <a:pt x="1742" y="336"/>
                  <a:pt x="1742" y="344"/>
                </a:cubicBezTo>
                <a:cubicBezTo>
                  <a:pt x="1742" y="352"/>
                  <a:pt x="1748" y="359"/>
                  <a:pt x="1756" y="359"/>
                </a:cubicBezTo>
                <a:cubicBezTo>
                  <a:pt x="1765" y="359"/>
                  <a:pt x="1771" y="352"/>
                  <a:pt x="1771" y="344"/>
                </a:cubicBezTo>
                <a:cubicBezTo>
                  <a:pt x="1771" y="336"/>
                  <a:pt x="1765" y="329"/>
                  <a:pt x="1756" y="329"/>
                </a:cubicBezTo>
                <a:close/>
                <a:moveTo>
                  <a:pt x="1756" y="362"/>
                </a:moveTo>
                <a:cubicBezTo>
                  <a:pt x="1748" y="362"/>
                  <a:pt x="1742" y="369"/>
                  <a:pt x="1742" y="377"/>
                </a:cubicBezTo>
                <a:cubicBezTo>
                  <a:pt x="1742" y="385"/>
                  <a:pt x="1748" y="392"/>
                  <a:pt x="1756" y="392"/>
                </a:cubicBezTo>
                <a:cubicBezTo>
                  <a:pt x="1765" y="392"/>
                  <a:pt x="1771" y="385"/>
                  <a:pt x="1771" y="377"/>
                </a:cubicBezTo>
                <a:cubicBezTo>
                  <a:pt x="1771" y="369"/>
                  <a:pt x="1765" y="362"/>
                  <a:pt x="1756" y="362"/>
                </a:cubicBezTo>
                <a:close/>
                <a:moveTo>
                  <a:pt x="1756" y="395"/>
                </a:moveTo>
                <a:cubicBezTo>
                  <a:pt x="1748" y="395"/>
                  <a:pt x="1742" y="402"/>
                  <a:pt x="1742" y="410"/>
                </a:cubicBezTo>
                <a:cubicBezTo>
                  <a:pt x="1742" y="418"/>
                  <a:pt x="1748" y="425"/>
                  <a:pt x="1756" y="425"/>
                </a:cubicBezTo>
                <a:cubicBezTo>
                  <a:pt x="1765" y="425"/>
                  <a:pt x="1771" y="418"/>
                  <a:pt x="1771" y="410"/>
                </a:cubicBezTo>
                <a:cubicBezTo>
                  <a:pt x="1771" y="402"/>
                  <a:pt x="1765" y="395"/>
                  <a:pt x="1756" y="395"/>
                </a:cubicBezTo>
                <a:close/>
                <a:moveTo>
                  <a:pt x="1756" y="428"/>
                </a:moveTo>
                <a:cubicBezTo>
                  <a:pt x="1748" y="428"/>
                  <a:pt x="1742" y="435"/>
                  <a:pt x="1742" y="443"/>
                </a:cubicBezTo>
                <a:cubicBezTo>
                  <a:pt x="1742" y="451"/>
                  <a:pt x="1748" y="458"/>
                  <a:pt x="1756" y="458"/>
                </a:cubicBezTo>
                <a:cubicBezTo>
                  <a:pt x="1765" y="458"/>
                  <a:pt x="1771" y="451"/>
                  <a:pt x="1771" y="443"/>
                </a:cubicBezTo>
                <a:cubicBezTo>
                  <a:pt x="1771" y="435"/>
                  <a:pt x="1765" y="428"/>
                  <a:pt x="1756" y="428"/>
                </a:cubicBezTo>
                <a:close/>
                <a:moveTo>
                  <a:pt x="1756" y="461"/>
                </a:moveTo>
                <a:cubicBezTo>
                  <a:pt x="1748" y="461"/>
                  <a:pt x="1742" y="468"/>
                  <a:pt x="1742" y="476"/>
                </a:cubicBezTo>
                <a:cubicBezTo>
                  <a:pt x="1742" y="484"/>
                  <a:pt x="1748" y="491"/>
                  <a:pt x="1756" y="491"/>
                </a:cubicBezTo>
                <a:cubicBezTo>
                  <a:pt x="1765" y="491"/>
                  <a:pt x="1771" y="484"/>
                  <a:pt x="1771" y="476"/>
                </a:cubicBezTo>
                <a:cubicBezTo>
                  <a:pt x="1771" y="468"/>
                  <a:pt x="1765" y="461"/>
                  <a:pt x="1756" y="461"/>
                </a:cubicBezTo>
                <a:close/>
                <a:moveTo>
                  <a:pt x="1756" y="494"/>
                </a:moveTo>
                <a:cubicBezTo>
                  <a:pt x="1748" y="494"/>
                  <a:pt x="1742" y="500"/>
                  <a:pt x="1742" y="509"/>
                </a:cubicBezTo>
                <a:cubicBezTo>
                  <a:pt x="1742" y="517"/>
                  <a:pt x="1748" y="523"/>
                  <a:pt x="1756" y="523"/>
                </a:cubicBezTo>
                <a:cubicBezTo>
                  <a:pt x="1765" y="523"/>
                  <a:pt x="1771" y="517"/>
                  <a:pt x="1771" y="509"/>
                </a:cubicBezTo>
                <a:cubicBezTo>
                  <a:pt x="1771" y="500"/>
                  <a:pt x="1765" y="494"/>
                  <a:pt x="1756" y="494"/>
                </a:cubicBezTo>
                <a:close/>
                <a:moveTo>
                  <a:pt x="1756" y="527"/>
                </a:moveTo>
                <a:cubicBezTo>
                  <a:pt x="1748" y="527"/>
                  <a:pt x="1742" y="533"/>
                  <a:pt x="1742" y="542"/>
                </a:cubicBezTo>
                <a:cubicBezTo>
                  <a:pt x="1742" y="550"/>
                  <a:pt x="1748" y="556"/>
                  <a:pt x="1756" y="556"/>
                </a:cubicBezTo>
                <a:cubicBezTo>
                  <a:pt x="1765" y="556"/>
                  <a:pt x="1771" y="550"/>
                  <a:pt x="1771" y="542"/>
                </a:cubicBezTo>
                <a:cubicBezTo>
                  <a:pt x="1771" y="533"/>
                  <a:pt x="1765" y="527"/>
                  <a:pt x="1756" y="527"/>
                </a:cubicBezTo>
                <a:close/>
                <a:moveTo>
                  <a:pt x="1756" y="560"/>
                </a:moveTo>
                <a:cubicBezTo>
                  <a:pt x="1748" y="560"/>
                  <a:pt x="1742" y="566"/>
                  <a:pt x="1742" y="574"/>
                </a:cubicBezTo>
                <a:cubicBezTo>
                  <a:pt x="1742" y="583"/>
                  <a:pt x="1748" y="589"/>
                  <a:pt x="1756" y="589"/>
                </a:cubicBezTo>
                <a:cubicBezTo>
                  <a:pt x="1765" y="589"/>
                  <a:pt x="1771" y="583"/>
                  <a:pt x="1771" y="574"/>
                </a:cubicBezTo>
                <a:cubicBezTo>
                  <a:pt x="1771" y="566"/>
                  <a:pt x="1765" y="560"/>
                  <a:pt x="1756" y="560"/>
                </a:cubicBezTo>
                <a:close/>
                <a:moveTo>
                  <a:pt x="1756" y="593"/>
                </a:moveTo>
                <a:cubicBezTo>
                  <a:pt x="1748" y="593"/>
                  <a:pt x="1742" y="599"/>
                  <a:pt x="1742" y="607"/>
                </a:cubicBezTo>
                <a:cubicBezTo>
                  <a:pt x="1742" y="616"/>
                  <a:pt x="1748" y="622"/>
                  <a:pt x="1756" y="622"/>
                </a:cubicBezTo>
                <a:cubicBezTo>
                  <a:pt x="1765" y="622"/>
                  <a:pt x="1771" y="616"/>
                  <a:pt x="1771" y="607"/>
                </a:cubicBezTo>
                <a:cubicBezTo>
                  <a:pt x="1771" y="599"/>
                  <a:pt x="1765" y="593"/>
                  <a:pt x="1756" y="593"/>
                </a:cubicBezTo>
                <a:close/>
                <a:moveTo>
                  <a:pt x="1756" y="625"/>
                </a:moveTo>
                <a:cubicBezTo>
                  <a:pt x="1748" y="625"/>
                  <a:pt x="1742" y="632"/>
                  <a:pt x="1742" y="640"/>
                </a:cubicBezTo>
                <a:cubicBezTo>
                  <a:pt x="1742" y="648"/>
                  <a:pt x="1748" y="655"/>
                  <a:pt x="1756" y="655"/>
                </a:cubicBezTo>
                <a:cubicBezTo>
                  <a:pt x="1765" y="655"/>
                  <a:pt x="1771" y="648"/>
                  <a:pt x="1771" y="640"/>
                </a:cubicBezTo>
                <a:cubicBezTo>
                  <a:pt x="1771" y="632"/>
                  <a:pt x="1765" y="625"/>
                  <a:pt x="1756" y="625"/>
                </a:cubicBezTo>
                <a:close/>
                <a:moveTo>
                  <a:pt x="1756" y="658"/>
                </a:moveTo>
                <a:cubicBezTo>
                  <a:pt x="1748" y="658"/>
                  <a:pt x="1742" y="665"/>
                  <a:pt x="1742" y="673"/>
                </a:cubicBezTo>
                <a:cubicBezTo>
                  <a:pt x="1742" y="681"/>
                  <a:pt x="1748" y="688"/>
                  <a:pt x="1756" y="688"/>
                </a:cubicBezTo>
                <a:cubicBezTo>
                  <a:pt x="1765" y="688"/>
                  <a:pt x="1771" y="681"/>
                  <a:pt x="1771" y="673"/>
                </a:cubicBezTo>
                <a:cubicBezTo>
                  <a:pt x="1771" y="665"/>
                  <a:pt x="1765" y="658"/>
                  <a:pt x="1756" y="658"/>
                </a:cubicBezTo>
                <a:close/>
                <a:moveTo>
                  <a:pt x="1756" y="691"/>
                </a:moveTo>
                <a:cubicBezTo>
                  <a:pt x="1748" y="691"/>
                  <a:pt x="1742" y="698"/>
                  <a:pt x="1742" y="706"/>
                </a:cubicBezTo>
                <a:cubicBezTo>
                  <a:pt x="1742" y="714"/>
                  <a:pt x="1748" y="721"/>
                  <a:pt x="1756" y="721"/>
                </a:cubicBezTo>
                <a:cubicBezTo>
                  <a:pt x="1765" y="721"/>
                  <a:pt x="1771" y="714"/>
                  <a:pt x="1771" y="706"/>
                </a:cubicBezTo>
                <a:cubicBezTo>
                  <a:pt x="1771" y="698"/>
                  <a:pt x="1765" y="691"/>
                  <a:pt x="1756" y="691"/>
                </a:cubicBezTo>
                <a:close/>
                <a:moveTo>
                  <a:pt x="1756" y="724"/>
                </a:moveTo>
                <a:cubicBezTo>
                  <a:pt x="1748" y="724"/>
                  <a:pt x="1742" y="731"/>
                  <a:pt x="1742" y="739"/>
                </a:cubicBezTo>
                <a:cubicBezTo>
                  <a:pt x="1742" y="747"/>
                  <a:pt x="1748" y="754"/>
                  <a:pt x="1756" y="754"/>
                </a:cubicBezTo>
                <a:cubicBezTo>
                  <a:pt x="1765" y="754"/>
                  <a:pt x="1771" y="747"/>
                  <a:pt x="1771" y="739"/>
                </a:cubicBezTo>
                <a:cubicBezTo>
                  <a:pt x="1771" y="731"/>
                  <a:pt x="1765" y="724"/>
                  <a:pt x="1756" y="724"/>
                </a:cubicBezTo>
                <a:close/>
                <a:moveTo>
                  <a:pt x="1756" y="757"/>
                </a:moveTo>
                <a:cubicBezTo>
                  <a:pt x="1748" y="757"/>
                  <a:pt x="1742" y="764"/>
                  <a:pt x="1742" y="772"/>
                </a:cubicBezTo>
                <a:cubicBezTo>
                  <a:pt x="1742" y="780"/>
                  <a:pt x="1748" y="787"/>
                  <a:pt x="1756" y="787"/>
                </a:cubicBezTo>
                <a:cubicBezTo>
                  <a:pt x="1765" y="787"/>
                  <a:pt x="1771" y="780"/>
                  <a:pt x="1771" y="772"/>
                </a:cubicBezTo>
                <a:cubicBezTo>
                  <a:pt x="1771" y="764"/>
                  <a:pt x="1765" y="757"/>
                  <a:pt x="1756" y="757"/>
                </a:cubicBezTo>
                <a:close/>
                <a:moveTo>
                  <a:pt x="1756" y="790"/>
                </a:moveTo>
                <a:cubicBezTo>
                  <a:pt x="1748" y="790"/>
                  <a:pt x="1742" y="797"/>
                  <a:pt x="1742" y="805"/>
                </a:cubicBezTo>
                <a:cubicBezTo>
                  <a:pt x="1742" y="813"/>
                  <a:pt x="1748" y="820"/>
                  <a:pt x="1756" y="820"/>
                </a:cubicBezTo>
                <a:cubicBezTo>
                  <a:pt x="1765" y="820"/>
                  <a:pt x="1771" y="813"/>
                  <a:pt x="1771" y="805"/>
                </a:cubicBezTo>
                <a:cubicBezTo>
                  <a:pt x="1771" y="797"/>
                  <a:pt x="1765" y="790"/>
                  <a:pt x="1756" y="790"/>
                </a:cubicBezTo>
                <a:close/>
                <a:moveTo>
                  <a:pt x="1756" y="823"/>
                </a:moveTo>
                <a:cubicBezTo>
                  <a:pt x="1748" y="823"/>
                  <a:pt x="1742" y="830"/>
                  <a:pt x="1742" y="838"/>
                </a:cubicBezTo>
                <a:cubicBezTo>
                  <a:pt x="1742" y="846"/>
                  <a:pt x="1748" y="853"/>
                  <a:pt x="1756" y="853"/>
                </a:cubicBezTo>
                <a:cubicBezTo>
                  <a:pt x="1765" y="853"/>
                  <a:pt x="1771" y="846"/>
                  <a:pt x="1771" y="838"/>
                </a:cubicBezTo>
                <a:cubicBezTo>
                  <a:pt x="1771" y="830"/>
                  <a:pt x="1765" y="823"/>
                  <a:pt x="1756" y="823"/>
                </a:cubicBezTo>
                <a:close/>
                <a:moveTo>
                  <a:pt x="1756" y="856"/>
                </a:moveTo>
                <a:cubicBezTo>
                  <a:pt x="1748" y="856"/>
                  <a:pt x="1742" y="863"/>
                  <a:pt x="1742" y="871"/>
                </a:cubicBezTo>
                <a:cubicBezTo>
                  <a:pt x="1742" y="879"/>
                  <a:pt x="1748" y="886"/>
                  <a:pt x="1756" y="886"/>
                </a:cubicBezTo>
                <a:cubicBezTo>
                  <a:pt x="1765" y="886"/>
                  <a:pt x="1771" y="879"/>
                  <a:pt x="1771" y="871"/>
                </a:cubicBezTo>
                <a:cubicBezTo>
                  <a:pt x="1771" y="863"/>
                  <a:pt x="1765" y="856"/>
                  <a:pt x="1756" y="856"/>
                </a:cubicBezTo>
                <a:close/>
                <a:moveTo>
                  <a:pt x="1756" y="889"/>
                </a:moveTo>
                <a:cubicBezTo>
                  <a:pt x="1748" y="889"/>
                  <a:pt x="1742" y="895"/>
                  <a:pt x="1742" y="904"/>
                </a:cubicBezTo>
                <a:cubicBezTo>
                  <a:pt x="1742" y="912"/>
                  <a:pt x="1748" y="918"/>
                  <a:pt x="1756" y="918"/>
                </a:cubicBezTo>
                <a:cubicBezTo>
                  <a:pt x="1765" y="918"/>
                  <a:pt x="1771" y="912"/>
                  <a:pt x="1771" y="904"/>
                </a:cubicBezTo>
                <a:cubicBezTo>
                  <a:pt x="1771" y="895"/>
                  <a:pt x="1765" y="889"/>
                  <a:pt x="1756" y="889"/>
                </a:cubicBezTo>
                <a:close/>
                <a:moveTo>
                  <a:pt x="1756" y="922"/>
                </a:moveTo>
                <a:cubicBezTo>
                  <a:pt x="1748" y="922"/>
                  <a:pt x="1742" y="928"/>
                  <a:pt x="1742" y="937"/>
                </a:cubicBezTo>
                <a:cubicBezTo>
                  <a:pt x="1742" y="945"/>
                  <a:pt x="1748" y="951"/>
                  <a:pt x="1756" y="951"/>
                </a:cubicBezTo>
                <a:cubicBezTo>
                  <a:pt x="1765" y="951"/>
                  <a:pt x="1771" y="945"/>
                  <a:pt x="1771" y="937"/>
                </a:cubicBezTo>
                <a:cubicBezTo>
                  <a:pt x="1771" y="928"/>
                  <a:pt x="1765" y="922"/>
                  <a:pt x="1756" y="922"/>
                </a:cubicBezTo>
                <a:close/>
                <a:moveTo>
                  <a:pt x="1756" y="955"/>
                </a:moveTo>
                <a:cubicBezTo>
                  <a:pt x="1748" y="955"/>
                  <a:pt x="1742" y="961"/>
                  <a:pt x="1742" y="970"/>
                </a:cubicBezTo>
                <a:cubicBezTo>
                  <a:pt x="1742" y="978"/>
                  <a:pt x="1748" y="984"/>
                  <a:pt x="1756" y="984"/>
                </a:cubicBezTo>
                <a:cubicBezTo>
                  <a:pt x="1765" y="984"/>
                  <a:pt x="1771" y="978"/>
                  <a:pt x="1771" y="970"/>
                </a:cubicBezTo>
                <a:cubicBezTo>
                  <a:pt x="1771" y="961"/>
                  <a:pt x="1765" y="955"/>
                  <a:pt x="1756" y="955"/>
                </a:cubicBezTo>
                <a:close/>
                <a:moveTo>
                  <a:pt x="1756" y="988"/>
                </a:moveTo>
                <a:cubicBezTo>
                  <a:pt x="1748" y="988"/>
                  <a:pt x="1742" y="994"/>
                  <a:pt x="1742" y="1002"/>
                </a:cubicBezTo>
                <a:cubicBezTo>
                  <a:pt x="1742" y="1011"/>
                  <a:pt x="1748" y="1017"/>
                  <a:pt x="1756" y="1017"/>
                </a:cubicBezTo>
                <a:cubicBezTo>
                  <a:pt x="1765" y="1017"/>
                  <a:pt x="1771" y="1011"/>
                  <a:pt x="1771" y="1002"/>
                </a:cubicBezTo>
                <a:cubicBezTo>
                  <a:pt x="1771" y="994"/>
                  <a:pt x="1765" y="988"/>
                  <a:pt x="1756" y="988"/>
                </a:cubicBezTo>
                <a:close/>
                <a:moveTo>
                  <a:pt x="1756" y="1021"/>
                </a:moveTo>
                <a:cubicBezTo>
                  <a:pt x="1748" y="1021"/>
                  <a:pt x="1742" y="1027"/>
                  <a:pt x="1742" y="1035"/>
                </a:cubicBezTo>
                <a:cubicBezTo>
                  <a:pt x="1742" y="1044"/>
                  <a:pt x="1748" y="1050"/>
                  <a:pt x="1756" y="1050"/>
                </a:cubicBezTo>
                <a:cubicBezTo>
                  <a:pt x="1765" y="1050"/>
                  <a:pt x="1771" y="1044"/>
                  <a:pt x="1771" y="1035"/>
                </a:cubicBezTo>
                <a:cubicBezTo>
                  <a:pt x="1771" y="1027"/>
                  <a:pt x="1765" y="1021"/>
                  <a:pt x="1756" y="1021"/>
                </a:cubicBezTo>
                <a:close/>
                <a:moveTo>
                  <a:pt x="1756" y="1053"/>
                </a:moveTo>
                <a:cubicBezTo>
                  <a:pt x="1748" y="1053"/>
                  <a:pt x="1742" y="1060"/>
                  <a:pt x="1742" y="1068"/>
                </a:cubicBezTo>
                <a:cubicBezTo>
                  <a:pt x="1742" y="1076"/>
                  <a:pt x="1748" y="1083"/>
                  <a:pt x="1756" y="1083"/>
                </a:cubicBezTo>
                <a:cubicBezTo>
                  <a:pt x="1765" y="1083"/>
                  <a:pt x="1771" y="1076"/>
                  <a:pt x="1771" y="1068"/>
                </a:cubicBezTo>
                <a:cubicBezTo>
                  <a:pt x="1771" y="1060"/>
                  <a:pt x="1765" y="1053"/>
                  <a:pt x="1756" y="1053"/>
                </a:cubicBezTo>
                <a:close/>
                <a:moveTo>
                  <a:pt x="1756" y="1086"/>
                </a:moveTo>
                <a:cubicBezTo>
                  <a:pt x="1748" y="1086"/>
                  <a:pt x="1742" y="1093"/>
                  <a:pt x="1742" y="1101"/>
                </a:cubicBezTo>
                <a:cubicBezTo>
                  <a:pt x="1742" y="1109"/>
                  <a:pt x="1748" y="1116"/>
                  <a:pt x="1756" y="1116"/>
                </a:cubicBezTo>
                <a:cubicBezTo>
                  <a:pt x="1765" y="1116"/>
                  <a:pt x="1771" y="1109"/>
                  <a:pt x="1771" y="1101"/>
                </a:cubicBezTo>
                <a:cubicBezTo>
                  <a:pt x="1771" y="1093"/>
                  <a:pt x="1765" y="1086"/>
                  <a:pt x="1756" y="1086"/>
                </a:cubicBezTo>
                <a:close/>
                <a:moveTo>
                  <a:pt x="1756" y="1119"/>
                </a:moveTo>
                <a:cubicBezTo>
                  <a:pt x="1748" y="1119"/>
                  <a:pt x="1742" y="1126"/>
                  <a:pt x="1742" y="1134"/>
                </a:cubicBezTo>
                <a:cubicBezTo>
                  <a:pt x="1742" y="1142"/>
                  <a:pt x="1748" y="1149"/>
                  <a:pt x="1756" y="1149"/>
                </a:cubicBezTo>
                <a:cubicBezTo>
                  <a:pt x="1765" y="1149"/>
                  <a:pt x="1771" y="1142"/>
                  <a:pt x="1771" y="1134"/>
                </a:cubicBezTo>
                <a:cubicBezTo>
                  <a:pt x="1771" y="1126"/>
                  <a:pt x="1765" y="1119"/>
                  <a:pt x="1756" y="1119"/>
                </a:cubicBezTo>
                <a:close/>
                <a:moveTo>
                  <a:pt x="1756" y="1152"/>
                </a:moveTo>
                <a:cubicBezTo>
                  <a:pt x="1748" y="1152"/>
                  <a:pt x="1742" y="1159"/>
                  <a:pt x="1742" y="1167"/>
                </a:cubicBezTo>
                <a:cubicBezTo>
                  <a:pt x="1742" y="1175"/>
                  <a:pt x="1748" y="1182"/>
                  <a:pt x="1756" y="1182"/>
                </a:cubicBezTo>
                <a:cubicBezTo>
                  <a:pt x="1765" y="1182"/>
                  <a:pt x="1771" y="1175"/>
                  <a:pt x="1771" y="1167"/>
                </a:cubicBezTo>
                <a:cubicBezTo>
                  <a:pt x="1771" y="1159"/>
                  <a:pt x="1765" y="1152"/>
                  <a:pt x="1756" y="1152"/>
                </a:cubicBezTo>
                <a:close/>
                <a:moveTo>
                  <a:pt x="1756" y="1185"/>
                </a:moveTo>
                <a:cubicBezTo>
                  <a:pt x="1748" y="1185"/>
                  <a:pt x="1742" y="1192"/>
                  <a:pt x="1742" y="1200"/>
                </a:cubicBezTo>
                <a:cubicBezTo>
                  <a:pt x="1742" y="1208"/>
                  <a:pt x="1748" y="1215"/>
                  <a:pt x="1756" y="1215"/>
                </a:cubicBezTo>
                <a:cubicBezTo>
                  <a:pt x="1765" y="1215"/>
                  <a:pt x="1771" y="1208"/>
                  <a:pt x="1771" y="1200"/>
                </a:cubicBezTo>
                <a:cubicBezTo>
                  <a:pt x="1771" y="1192"/>
                  <a:pt x="1765" y="1185"/>
                  <a:pt x="1756" y="1185"/>
                </a:cubicBezTo>
                <a:close/>
                <a:moveTo>
                  <a:pt x="1756" y="1218"/>
                </a:moveTo>
                <a:cubicBezTo>
                  <a:pt x="1748" y="1218"/>
                  <a:pt x="1742" y="1225"/>
                  <a:pt x="1742" y="1233"/>
                </a:cubicBezTo>
                <a:cubicBezTo>
                  <a:pt x="1742" y="1241"/>
                  <a:pt x="1748" y="1248"/>
                  <a:pt x="1756" y="1248"/>
                </a:cubicBezTo>
                <a:cubicBezTo>
                  <a:pt x="1765" y="1248"/>
                  <a:pt x="1771" y="1241"/>
                  <a:pt x="1771" y="1233"/>
                </a:cubicBezTo>
                <a:cubicBezTo>
                  <a:pt x="1771" y="1225"/>
                  <a:pt x="1765" y="1218"/>
                  <a:pt x="1756" y="1218"/>
                </a:cubicBezTo>
                <a:close/>
                <a:moveTo>
                  <a:pt x="1756" y="1251"/>
                </a:moveTo>
                <a:cubicBezTo>
                  <a:pt x="1748" y="1251"/>
                  <a:pt x="1742" y="1258"/>
                  <a:pt x="1742" y="1266"/>
                </a:cubicBezTo>
                <a:cubicBezTo>
                  <a:pt x="1742" y="1274"/>
                  <a:pt x="1748" y="1281"/>
                  <a:pt x="1756" y="1281"/>
                </a:cubicBezTo>
                <a:cubicBezTo>
                  <a:pt x="1765" y="1281"/>
                  <a:pt x="1771" y="1274"/>
                  <a:pt x="1771" y="1266"/>
                </a:cubicBezTo>
                <a:cubicBezTo>
                  <a:pt x="1771" y="1258"/>
                  <a:pt x="1765" y="1251"/>
                  <a:pt x="1756" y="1251"/>
                </a:cubicBezTo>
                <a:close/>
                <a:moveTo>
                  <a:pt x="1756" y="1284"/>
                </a:moveTo>
                <a:cubicBezTo>
                  <a:pt x="1748" y="1284"/>
                  <a:pt x="1742" y="1291"/>
                  <a:pt x="1742" y="1299"/>
                </a:cubicBezTo>
                <a:cubicBezTo>
                  <a:pt x="1742" y="1307"/>
                  <a:pt x="1748" y="1314"/>
                  <a:pt x="1756" y="1314"/>
                </a:cubicBezTo>
                <a:cubicBezTo>
                  <a:pt x="1765" y="1314"/>
                  <a:pt x="1771" y="1307"/>
                  <a:pt x="1771" y="1299"/>
                </a:cubicBezTo>
                <a:cubicBezTo>
                  <a:pt x="1771" y="1291"/>
                  <a:pt x="1765" y="1284"/>
                  <a:pt x="1756" y="1284"/>
                </a:cubicBezTo>
                <a:close/>
                <a:moveTo>
                  <a:pt x="1756" y="1317"/>
                </a:moveTo>
                <a:cubicBezTo>
                  <a:pt x="1748" y="1317"/>
                  <a:pt x="1742" y="1323"/>
                  <a:pt x="1742" y="1332"/>
                </a:cubicBezTo>
                <a:cubicBezTo>
                  <a:pt x="1742" y="1340"/>
                  <a:pt x="1748" y="1346"/>
                  <a:pt x="1756" y="1346"/>
                </a:cubicBezTo>
                <a:cubicBezTo>
                  <a:pt x="1765" y="1346"/>
                  <a:pt x="1771" y="1340"/>
                  <a:pt x="1771" y="1332"/>
                </a:cubicBezTo>
                <a:cubicBezTo>
                  <a:pt x="1771" y="1323"/>
                  <a:pt x="1765" y="1317"/>
                  <a:pt x="1756" y="1317"/>
                </a:cubicBezTo>
                <a:close/>
                <a:moveTo>
                  <a:pt x="1756" y="1350"/>
                </a:moveTo>
                <a:cubicBezTo>
                  <a:pt x="1748" y="1350"/>
                  <a:pt x="1742" y="1356"/>
                  <a:pt x="1742" y="1365"/>
                </a:cubicBezTo>
                <a:cubicBezTo>
                  <a:pt x="1742" y="1373"/>
                  <a:pt x="1748" y="1379"/>
                  <a:pt x="1756" y="1379"/>
                </a:cubicBezTo>
                <a:cubicBezTo>
                  <a:pt x="1765" y="1379"/>
                  <a:pt x="1771" y="1373"/>
                  <a:pt x="1771" y="1365"/>
                </a:cubicBezTo>
                <a:cubicBezTo>
                  <a:pt x="1771" y="1356"/>
                  <a:pt x="1765" y="1350"/>
                  <a:pt x="1756" y="1350"/>
                </a:cubicBezTo>
                <a:close/>
                <a:moveTo>
                  <a:pt x="1756" y="1383"/>
                </a:moveTo>
                <a:cubicBezTo>
                  <a:pt x="1748" y="1383"/>
                  <a:pt x="1742" y="1389"/>
                  <a:pt x="1742" y="1397"/>
                </a:cubicBezTo>
                <a:cubicBezTo>
                  <a:pt x="1742" y="1406"/>
                  <a:pt x="1748" y="1412"/>
                  <a:pt x="1756" y="1412"/>
                </a:cubicBezTo>
                <a:cubicBezTo>
                  <a:pt x="1765" y="1412"/>
                  <a:pt x="1771" y="1406"/>
                  <a:pt x="1771" y="1397"/>
                </a:cubicBezTo>
                <a:cubicBezTo>
                  <a:pt x="1771" y="1389"/>
                  <a:pt x="1765" y="1383"/>
                  <a:pt x="1756" y="1383"/>
                </a:cubicBezTo>
                <a:close/>
                <a:moveTo>
                  <a:pt x="1756" y="1416"/>
                </a:moveTo>
                <a:cubicBezTo>
                  <a:pt x="1748" y="1416"/>
                  <a:pt x="1742" y="1422"/>
                  <a:pt x="1742" y="1430"/>
                </a:cubicBezTo>
                <a:cubicBezTo>
                  <a:pt x="1742" y="1439"/>
                  <a:pt x="1748" y="1445"/>
                  <a:pt x="1756" y="1445"/>
                </a:cubicBezTo>
                <a:cubicBezTo>
                  <a:pt x="1765" y="1445"/>
                  <a:pt x="1771" y="1439"/>
                  <a:pt x="1771" y="1430"/>
                </a:cubicBezTo>
                <a:cubicBezTo>
                  <a:pt x="1771" y="1422"/>
                  <a:pt x="1765" y="1416"/>
                  <a:pt x="1756" y="1416"/>
                </a:cubicBezTo>
                <a:close/>
                <a:moveTo>
                  <a:pt x="1789" y="0"/>
                </a:moveTo>
                <a:cubicBezTo>
                  <a:pt x="1781" y="0"/>
                  <a:pt x="1775" y="7"/>
                  <a:pt x="1775" y="15"/>
                </a:cubicBezTo>
                <a:cubicBezTo>
                  <a:pt x="1775" y="23"/>
                  <a:pt x="1781" y="30"/>
                  <a:pt x="1789" y="30"/>
                </a:cubicBezTo>
                <a:cubicBezTo>
                  <a:pt x="1798" y="30"/>
                  <a:pt x="1804" y="23"/>
                  <a:pt x="1804" y="15"/>
                </a:cubicBezTo>
                <a:cubicBezTo>
                  <a:pt x="1804" y="7"/>
                  <a:pt x="1798" y="0"/>
                  <a:pt x="1789" y="0"/>
                </a:cubicBezTo>
                <a:close/>
                <a:moveTo>
                  <a:pt x="1789" y="33"/>
                </a:moveTo>
                <a:cubicBezTo>
                  <a:pt x="1781" y="33"/>
                  <a:pt x="1775" y="40"/>
                  <a:pt x="1775" y="48"/>
                </a:cubicBezTo>
                <a:cubicBezTo>
                  <a:pt x="1775" y="56"/>
                  <a:pt x="1781" y="63"/>
                  <a:pt x="1789" y="63"/>
                </a:cubicBezTo>
                <a:cubicBezTo>
                  <a:pt x="1798" y="63"/>
                  <a:pt x="1804" y="56"/>
                  <a:pt x="1804" y="48"/>
                </a:cubicBezTo>
                <a:cubicBezTo>
                  <a:pt x="1804" y="40"/>
                  <a:pt x="1798" y="33"/>
                  <a:pt x="1789" y="33"/>
                </a:cubicBezTo>
                <a:close/>
                <a:moveTo>
                  <a:pt x="1789" y="66"/>
                </a:moveTo>
                <a:cubicBezTo>
                  <a:pt x="1781" y="66"/>
                  <a:pt x="1775" y="72"/>
                  <a:pt x="1775" y="81"/>
                </a:cubicBezTo>
                <a:cubicBezTo>
                  <a:pt x="1775" y="89"/>
                  <a:pt x="1781" y="95"/>
                  <a:pt x="1789" y="95"/>
                </a:cubicBezTo>
                <a:cubicBezTo>
                  <a:pt x="1798" y="95"/>
                  <a:pt x="1804" y="89"/>
                  <a:pt x="1804" y="81"/>
                </a:cubicBezTo>
                <a:cubicBezTo>
                  <a:pt x="1804" y="72"/>
                  <a:pt x="1798" y="66"/>
                  <a:pt x="1789" y="66"/>
                </a:cubicBezTo>
                <a:close/>
                <a:moveTo>
                  <a:pt x="1789" y="99"/>
                </a:moveTo>
                <a:cubicBezTo>
                  <a:pt x="1781" y="99"/>
                  <a:pt x="1775" y="105"/>
                  <a:pt x="1775" y="114"/>
                </a:cubicBezTo>
                <a:cubicBezTo>
                  <a:pt x="1775" y="122"/>
                  <a:pt x="1781" y="128"/>
                  <a:pt x="1789" y="128"/>
                </a:cubicBezTo>
                <a:cubicBezTo>
                  <a:pt x="1798" y="128"/>
                  <a:pt x="1804" y="122"/>
                  <a:pt x="1804" y="114"/>
                </a:cubicBezTo>
                <a:cubicBezTo>
                  <a:pt x="1804" y="105"/>
                  <a:pt x="1798" y="99"/>
                  <a:pt x="1789" y="99"/>
                </a:cubicBezTo>
                <a:close/>
                <a:moveTo>
                  <a:pt x="1789" y="132"/>
                </a:moveTo>
                <a:cubicBezTo>
                  <a:pt x="1781" y="132"/>
                  <a:pt x="1775" y="138"/>
                  <a:pt x="1775" y="147"/>
                </a:cubicBezTo>
                <a:cubicBezTo>
                  <a:pt x="1775" y="155"/>
                  <a:pt x="1781" y="161"/>
                  <a:pt x="1789" y="161"/>
                </a:cubicBezTo>
                <a:cubicBezTo>
                  <a:pt x="1798" y="161"/>
                  <a:pt x="1804" y="155"/>
                  <a:pt x="1804" y="147"/>
                </a:cubicBezTo>
                <a:cubicBezTo>
                  <a:pt x="1804" y="138"/>
                  <a:pt x="1798" y="132"/>
                  <a:pt x="1789" y="132"/>
                </a:cubicBezTo>
                <a:close/>
                <a:moveTo>
                  <a:pt x="1789" y="165"/>
                </a:moveTo>
                <a:cubicBezTo>
                  <a:pt x="1781" y="165"/>
                  <a:pt x="1775" y="171"/>
                  <a:pt x="1775" y="179"/>
                </a:cubicBezTo>
                <a:cubicBezTo>
                  <a:pt x="1775" y="188"/>
                  <a:pt x="1781" y="194"/>
                  <a:pt x="1789" y="194"/>
                </a:cubicBezTo>
                <a:cubicBezTo>
                  <a:pt x="1798" y="194"/>
                  <a:pt x="1804" y="188"/>
                  <a:pt x="1804" y="179"/>
                </a:cubicBezTo>
                <a:cubicBezTo>
                  <a:pt x="1804" y="171"/>
                  <a:pt x="1798" y="165"/>
                  <a:pt x="1789" y="165"/>
                </a:cubicBezTo>
                <a:close/>
                <a:moveTo>
                  <a:pt x="1789" y="198"/>
                </a:moveTo>
                <a:cubicBezTo>
                  <a:pt x="1781" y="198"/>
                  <a:pt x="1775" y="204"/>
                  <a:pt x="1775" y="212"/>
                </a:cubicBezTo>
                <a:cubicBezTo>
                  <a:pt x="1775" y="221"/>
                  <a:pt x="1781" y="227"/>
                  <a:pt x="1789" y="227"/>
                </a:cubicBezTo>
                <a:cubicBezTo>
                  <a:pt x="1798" y="227"/>
                  <a:pt x="1804" y="221"/>
                  <a:pt x="1804" y="212"/>
                </a:cubicBezTo>
                <a:cubicBezTo>
                  <a:pt x="1804" y="204"/>
                  <a:pt x="1798" y="198"/>
                  <a:pt x="1789" y="198"/>
                </a:cubicBezTo>
                <a:close/>
                <a:moveTo>
                  <a:pt x="1789" y="230"/>
                </a:moveTo>
                <a:cubicBezTo>
                  <a:pt x="1781" y="230"/>
                  <a:pt x="1775" y="237"/>
                  <a:pt x="1775" y="245"/>
                </a:cubicBezTo>
                <a:cubicBezTo>
                  <a:pt x="1775" y="253"/>
                  <a:pt x="1781" y="260"/>
                  <a:pt x="1789" y="260"/>
                </a:cubicBezTo>
                <a:cubicBezTo>
                  <a:pt x="1798" y="260"/>
                  <a:pt x="1804" y="253"/>
                  <a:pt x="1804" y="245"/>
                </a:cubicBezTo>
                <a:cubicBezTo>
                  <a:pt x="1804" y="237"/>
                  <a:pt x="1798" y="230"/>
                  <a:pt x="1789" y="230"/>
                </a:cubicBezTo>
                <a:close/>
                <a:moveTo>
                  <a:pt x="1789" y="263"/>
                </a:moveTo>
                <a:cubicBezTo>
                  <a:pt x="1781" y="263"/>
                  <a:pt x="1775" y="270"/>
                  <a:pt x="1775" y="278"/>
                </a:cubicBezTo>
                <a:cubicBezTo>
                  <a:pt x="1775" y="286"/>
                  <a:pt x="1781" y="293"/>
                  <a:pt x="1789" y="293"/>
                </a:cubicBezTo>
                <a:cubicBezTo>
                  <a:pt x="1798" y="293"/>
                  <a:pt x="1804" y="286"/>
                  <a:pt x="1804" y="278"/>
                </a:cubicBezTo>
                <a:cubicBezTo>
                  <a:pt x="1804" y="270"/>
                  <a:pt x="1798" y="263"/>
                  <a:pt x="1789" y="263"/>
                </a:cubicBezTo>
                <a:close/>
                <a:moveTo>
                  <a:pt x="1789" y="296"/>
                </a:moveTo>
                <a:cubicBezTo>
                  <a:pt x="1781" y="296"/>
                  <a:pt x="1775" y="303"/>
                  <a:pt x="1775" y="311"/>
                </a:cubicBezTo>
                <a:cubicBezTo>
                  <a:pt x="1775" y="319"/>
                  <a:pt x="1781" y="326"/>
                  <a:pt x="1789" y="326"/>
                </a:cubicBezTo>
                <a:cubicBezTo>
                  <a:pt x="1798" y="326"/>
                  <a:pt x="1804" y="319"/>
                  <a:pt x="1804" y="311"/>
                </a:cubicBezTo>
                <a:cubicBezTo>
                  <a:pt x="1804" y="303"/>
                  <a:pt x="1798" y="296"/>
                  <a:pt x="1789" y="296"/>
                </a:cubicBezTo>
                <a:close/>
                <a:moveTo>
                  <a:pt x="1789" y="329"/>
                </a:moveTo>
                <a:cubicBezTo>
                  <a:pt x="1781" y="329"/>
                  <a:pt x="1775" y="336"/>
                  <a:pt x="1775" y="344"/>
                </a:cubicBezTo>
                <a:cubicBezTo>
                  <a:pt x="1775" y="352"/>
                  <a:pt x="1781" y="359"/>
                  <a:pt x="1789" y="359"/>
                </a:cubicBezTo>
                <a:cubicBezTo>
                  <a:pt x="1798" y="359"/>
                  <a:pt x="1804" y="352"/>
                  <a:pt x="1804" y="344"/>
                </a:cubicBezTo>
                <a:cubicBezTo>
                  <a:pt x="1804" y="336"/>
                  <a:pt x="1798" y="329"/>
                  <a:pt x="1789" y="329"/>
                </a:cubicBezTo>
                <a:close/>
                <a:moveTo>
                  <a:pt x="1789" y="362"/>
                </a:moveTo>
                <a:cubicBezTo>
                  <a:pt x="1781" y="362"/>
                  <a:pt x="1775" y="369"/>
                  <a:pt x="1775" y="377"/>
                </a:cubicBezTo>
                <a:cubicBezTo>
                  <a:pt x="1775" y="385"/>
                  <a:pt x="1781" y="392"/>
                  <a:pt x="1789" y="392"/>
                </a:cubicBezTo>
                <a:cubicBezTo>
                  <a:pt x="1798" y="392"/>
                  <a:pt x="1804" y="385"/>
                  <a:pt x="1804" y="377"/>
                </a:cubicBezTo>
                <a:cubicBezTo>
                  <a:pt x="1804" y="369"/>
                  <a:pt x="1798" y="362"/>
                  <a:pt x="1789" y="362"/>
                </a:cubicBezTo>
                <a:close/>
                <a:moveTo>
                  <a:pt x="1789" y="395"/>
                </a:moveTo>
                <a:cubicBezTo>
                  <a:pt x="1781" y="395"/>
                  <a:pt x="1775" y="402"/>
                  <a:pt x="1775" y="410"/>
                </a:cubicBezTo>
                <a:cubicBezTo>
                  <a:pt x="1775" y="418"/>
                  <a:pt x="1781" y="425"/>
                  <a:pt x="1789" y="425"/>
                </a:cubicBezTo>
                <a:cubicBezTo>
                  <a:pt x="1798" y="425"/>
                  <a:pt x="1804" y="418"/>
                  <a:pt x="1804" y="410"/>
                </a:cubicBezTo>
                <a:cubicBezTo>
                  <a:pt x="1804" y="402"/>
                  <a:pt x="1798" y="395"/>
                  <a:pt x="1789" y="395"/>
                </a:cubicBezTo>
                <a:close/>
                <a:moveTo>
                  <a:pt x="1789" y="428"/>
                </a:moveTo>
                <a:cubicBezTo>
                  <a:pt x="1781" y="428"/>
                  <a:pt x="1775" y="435"/>
                  <a:pt x="1775" y="443"/>
                </a:cubicBezTo>
                <a:cubicBezTo>
                  <a:pt x="1775" y="451"/>
                  <a:pt x="1781" y="458"/>
                  <a:pt x="1789" y="458"/>
                </a:cubicBezTo>
                <a:cubicBezTo>
                  <a:pt x="1798" y="458"/>
                  <a:pt x="1804" y="451"/>
                  <a:pt x="1804" y="443"/>
                </a:cubicBezTo>
                <a:cubicBezTo>
                  <a:pt x="1804" y="435"/>
                  <a:pt x="1798" y="428"/>
                  <a:pt x="1789" y="428"/>
                </a:cubicBezTo>
                <a:close/>
                <a:moveTo>
                  <a:pt x="1789" y="461"/>
                </a:moveTo>
                <a:cubicBezTo>
                  <a:pt x="1781" y="461"/>
                  <a:pt x="1775" y="468"/>
                  <a:pt x="1775" y="476"/>
                </a:cubicBezTo>
                <a:cubicBezTo>
                  <a:pt x="1775" y="484"/>
                  <a:pt x="1781" y="491"/>
                  <a:pt x="1789" y="491"/>
                </a:cubicBezTo>
                <a:cubicBezTo>
                  <a:pt x="1798" y="491"/>
                  <a:pt x="1804" y="484"/>
                  <a:pt x="1804" y="476"/>
                </a:cubicBezTo>
                <a:cubicBezTo>
                  <a:pt x="1804" y="468"/>
                  <a:pt x="1798" y="461"/>
                  <a:pt x="1789" y="461"/>
                </a:cubicBezTo>
                <a:close/>
                <a:moveTo>
                  <a:pt x="1789" y="494"/>
                </a:moveTo>
                <a:cubicBezTo>
                  <a:pt x="1781" y="494"/>
                  <a:pt x="1775" y="500"/>
                  <a:pt x="1775" y="509"/>
                </a:cubicBezTo>
                <a:cubicBezTo>
                  <a:pt x="1775" y="517"/>
                  <a:pt x="1781" y="523"/>
                  <a:pt x="1789" y="523"/>
                </a:cubicBezTo>
                <a:cubicBezTo>
                  <a:pt x="1798" y="523"/>
                  <a:pt x="1804" y="517"/>
                  <a:pt x="1804" y="509"/>
                </a:cubicBezTo>
                <a:cubicBezTo>
                  <a:pt x="1804" y="500"/>
                  <a:pt x="1798" y="494"/>
                  <a:pt x="1789" y="494"/>
                </a:cubicBezTo>
                <a:close/>
                <a:moveTo>
                  <a:pt x="1789" y="527"/>
                </a:moveTo>
                <a:cubicBezTo>
                  <a:pt x="1781" y="527"/>
                  <a:pt x="1775" y="533"/>
                  <a:pt x="1775" y="542"/>
                </a:cubicBezTo>
                <a:cubicBezTo>
                  <a:pt x="1775" y="550"/>
                  <a:pt x="1781" y="556"/>
                  <a:pt x="1789" y="556"/>
                </a:cubicBezTo>
                <a:cubicBezTo>
                  <a:pt x="1798" y="556"/>
                  <a:pt x="1804" y="550"/>
                  <a:pt x="1804" y="542"/>
                </a:cubicBezTo>
                <a:cubicBezTo>
                  <a:pt x="1804" y="533"/>
                  <a:pt x="1798" y="527"/>
                  <a:pt x="1789" y="527"/>
                </a:cubicBezTo>
                <a:close/>
                <a:moveTo>
                  <a:pt x="1789" y="560"/>
                </a:moveTo>
                <a:cubicBezTo>
                  <a:pt x="1781" y="560"/>
                  <a:pt x="1775" y="566"/>
                  <a:pt x="1775" y="574"/>
                </a:cubicBezTo>
                <a:cubicBezTo>
                  <a:pt x="1775" y="583"/>
                  <a:pt x="1781" y="589"/>
                  <a:pt x="1789" y="589"/>
                </a:cubicBezTo>
                <a:cubicBezTo>
                  <a:pt x="1798" y="589"/>
                  <a:pt x="1804" y="583"/>
                  <a:pt x="1804" y="574"/>
                </a:cubicBezTo>
                <a:cubicBezTo>
                  <a:pt x="1804" y="566"/>
                  <a:pt x="1798" y="560"/>
                  <a:pt x="1789" y="560"/>
                </a:cubicBezTo>
                <a:close/>
                <a:moveTo>
                  <a:pt x="1789" y="593"/>
                </a:moveTo>
                <a:cubicBezTo>
                  <a:pt x="1781" y="593"/>
                  <a:pt x="1775" y="599"/>
                  <a:pt x="1775" y="607"/>
                </a:cubicBezTo>
                <a:cubicBezTo>
                  <a:pt x="1775" y="616"/>
                  <a:pt x="1781" y="622"/>
                  <a:pt x="1789" y="622"/>
                </a:cubicBezTo>
                <a:cubicBezTo>
                  <a:pt x="1798" y="622"/>
                  <a:pt x="1804" y="616"/>
                  <a:pt x="1804" y="607"/>
                </a:cubicBezTo>
                <a:cubicBezTo>
                  <a:pt x="1804" y="599"/>
                  <a:pt x="1798" y="593"/>
                  <a:pt x="1789" y="593"/>
                </a:cubicBezTo>
                <a:close/>
                <a:moveTo>
                  <a:pt x="1789" y="625"/>
                </a:moveTo>
                <a:cubicBezTo>
                  <a:pt x="1781" y="625"/>
                  <a:pt x="1775" y="632"/>
                  <a:pt x="1775" y="640"/>
                </a:cubicBezTo>
                <a:cubicBezTo>
                  <a:pt x="1775" y="648"/>
                  <a:pt x="1781" y="655"/>
                  <a:pt x="1789" y="655"/>
                </a:cubicBezTo>
                <a:cubicBezTo>
                  <a:pt x="1798" y="655"/>
                  <a:pt x="1804" y="648"/>
                  <a:pt x="1804" y="640"/>
                </a:cubicBezTo>
                <a:cubicBezTo>
                  <a:pt x="1804" y="632"/>
                  <a:pt x="1798" y="625"/>
                  <a:pt x="1789" y="625"/>
                </a:cubicBezTo>
                <a:close/>
                <a:moveTo>
                  <a:pt x="1789" y="658"/>
                </a:moveTo>
                <a:cubicBezTo>
                  <a:pt x="1781" y="658"/>
                  <a:pt x="1775" y="665"/>
                  <a:pt x="1775" y="673"/>
                </a:cubicBezTo>
                <a:cubicBezTo>
                  <a:pt x="1775" y="681"/>
                  <a:pt x="1781" y="688"/>
                  <a:pt x="1789" y="688"/>
                </a:cubicBezTo>
                <a:cubicBezTo>
                  <a:pt x="1798" y="688"/>
                  <a:pt x="1804" y="681"/>
                  <a:pt x="1804" y="673"/>
                </a:cubicBezTo>
                <a:cubicBezTo>
                  <a:pt x="1804" y="665"/>
                  <a:pt x="1798" y="658"/>
                  <a:pt x="1789" y="658"/>
                </a:cubicBezTo>
                <a:close/>
                <a:moveTo>
                  <a:pt x="1789" y="691"/>
                </a:moveTo>
                <a:cubicBezTo>
                  <a:pt x="1781" y="691"/>
                  <a:pt x="1775" y="698"/>
                  <a:pt x="1775" y="706"/>
                </a:cubicBezTo>
                <a:cubicBezTo>
                  <a:pt x="1775" y="714"/>
                  <a:pt x="1781" y="721"/>
                  <a:pt x="1789" y="721"/>
                </a:cubicBezTo>
                <a:cubicBezTo>
                  <a:pt x="1798" y="721"/>
                  <a:pt x="1804" y="714"/>
                  <a:pt x="1804" y="706"/>
                </a:cubicBezTo>
                <a:cubicBezTo>
                  <a:pt x="1804" y="698"/>
                  <a:pt x="1798" y="691"/>
                  <a:pt x="1789" y="691"/>
                </a:cubicBezTo>
                <a:close/>
                <a:moveTo>
                  <a:pt x="1789" y="724"/>
                </a:moveTo>
                <a:cubicBezTo>
                  <a:pt x="1781" y="724"/>
                  <a:pt x="1775" y="731"/>
                  <a:pt x="1775" y="739"/>
                </a:cubicBezTo>
                <a:cubicBezTo>
                  <a:pt x="1775" y="747"/>
                  <a:pt x="1781" y="754"/>
                  <a:pt x="1789" y="754"/>
                </a:cubicBezTo>
                <a:cubicBezTo>
                  <a:pt x="1798" y="754"/>
                  <a:pt x="1804" y="747"/>
                  <a:pt x="1804" y="739"/>
                </a:cubicBezTo>
                <a:cubicBezTo>
                  <a:pt x="1804" y="731"/>
                  <a:pt x="1798" y="724"/>
                  <a:pt x="1789" y="724"/>
                </a:cubicBezTo>
                <a:close/>
                <a:moveTo>
                  <a:pt x="1789" y="757"/>
                </a:moveTo>
                <a:cubicBezTo>
                  <a:pt x="1781" y="757"/>
                  <a:pt x="1775" y="764"/>
                  <a:pt x="1775" y="772"/>
                </a:cubicBezTo>
                <a:cubicBezTo>
                  <a:pt x="1775" y="780"/>
                  <a:pt x="1781" y="787"/>
                  <a:pt x="1789" y="787"/>
                </a:cubicBezTo>
                <a:cubicBezTo>
                  <a:pt x="1798" y="787"/>
                  <a:pt x="1804" y="780"/>
                  <a:pt x="1804" y="772"/>
                </a:cubicBezTo>
                <a:cubicBezTo>
                  <a:pt x="1804" y="764"/>
                  <a:pt x="1798" y="757"/>
                  <a:pt x="1789" y="757"/>
                </a:cubicBezTo>
                <a:close/>
                <a:moveTo>
                  <a:pt x="1789" y="790"/>
                </a:moveTo>
                <a:cubicBezTo>
                  <a:pt x="1781" y="790"/>
                  <a:pt x="1775" y="797"/>
                  <a:pt x="1775" y="805"/>
                </a:cubicBezTo>
                <a:cubicBezTo>
                  <a:pt x="1775" y="813"/>
                  <a:pt x="1781" y="820"/>
                  <a:pt x="1789" y="820"/>
                </a:cubicBezTo>
                <a:cubicBezTo>
                  <a:pt x="1798" y="820"/>
                  <a:pt x="1804" y="813"/>
                  <a:pt x="1804" y="805"/>
                </a:cubicBezTo>
                <a:cubicBezTo>
                  <a:pt x="1804" y="797"/>
                  <a:pt x="1798" y="790"/>
                  <a:pt x="1789" y="790"/>
                </a:cubicBezTo>
                <a:close/>
                <a:moveTo>
                  <a:pt x="1789" y="823"/>
                </a:moveTo>
                <a:cubicBezTo>
                  <a:pt x="1781" y="823"/>
                  <a:pt x="1775" y="830"/>
                  <a:pt x="1775" y="838"/>
                </a:cubicBezTo>
                <a:cubicBezTo>
                  <a:pt x="1775" y="846"/>
                  <a:pt x="1781" y="853"/>
                  <a:pt x="1789" y="853"/>
                </a:cubicBezTo>
                <a:cubicBezTo>
                  <a:pt x="1798" y="853"/>
                  <a:pt x="1804" y="846"/>
                  <a:pt x="1804" y="838"/>
                </a:cubicBezTo>
                <a:cubicBezTo>
                  <a:pt x="1804" y="830"/>
                  <a:pt x="1798" y="823"/>
                  <a:pt x="1789" y="823"/>
                </a:cubicBezTo>
                <a:close/>
                <a:moveTo>
                  <a:pt x="1789" y="856"/>
                </a:moveTo>
                <a:cubicBezTo>
                  <a:pt x="1781" y="856"/>
                  <a:pt x="1775" y="863"/>
                  <a:pt x="1775" y="871"/>
                </a:cubicBezTo>
                <a:cubicBezTo>
                  <a:pt x="1775" y="879"/>
                  <a:pt x="1781" y="886"/>
                  <a:pt x="1789" y="886"/>
                </a:cubicBezTo>
                <a:cubicBezTo>
                  <a:pt x="1798" y="886"/>
                  <a:pt x="1804" y="879"/>
                  <a:pt x="1804" y="871"/>
                </a:cubicBezTo>
                <a:cubicBezTo>
                  <a:pt x="1804" y="863"/>
                  <a:pt x="1798" y="856"/>
                  <a:pt x="1789" y="856"/>
                </a:cubicBezTo>
                <a:close/>
                <a:moveTo>
                  <a:pt x="1789" y="889"/>
                </a:moveTo>
                <a:cubicBezTo>
                  <a:pt x="1781" y="889"/>
                  <a:pt x="1775" y="895"/>
                  <a:pt x="1775" y="904"/>
                </a:cubicBezTo>
                <a:cubicBezTo>
                  <a:pt x="1775" y="912"/>
                  <a:pt x="1781" y="918"/>
                  <a:pt x="1789" y="918"/>
                </a:cubicBezTo>
                <a:cubicBezTo>
                  <a:pt x="1798" y="918"/>
                  <a:pt x="1804" y="912"/>
                  <a:pt x="1804" y="904"/>
                </a:cubicBezTo>
                <a:cubicBezTo>
                  <a:pt x="1804" y="895"/>
                  <a:pt x="1798" y="889"/>
                  <a:pt x="1789" y="889"/>
                </a:cubicBezTo>
                <a:close/>
                <a:moveTo>
                  <a:pt x="1789" y="922"/>
                </a:moveTo>
                <a:cubicBezTo>
                  <a:pt x="1781" y="922"/>
                  <a:pt x="1775" y="928"/>
                  <a:pt x="1775" y="937"/>
                </a:cubicBezTo>
                <a:cubicBezTo>
                  <a:pt x="1775" y="945"/>
                  <a:pt x="1781" y="951"/>
                  <a:pt x="1789" y="951"/>
                </a:cubicBezTo>
                <a:cubicBezTo>
                  <a:pt x="1798" y="951"/>
                  <a:pt x="1804" y="945"/>
                  <a:pt x="1804" y="937"/>
                </a:cubicBezTo>
                <a:cubicBezTo>
                  <a:pt x="1804" y="928"/>
                  <a:pt x="1798" y="922"/>
                  <a:pt x="1789" y="922"/>
                </a:cubicBezTo>
                <a:close/>
                <a:moveTo>
                  <a:pt x="1789" y="955"/>
                </a:moveTo>
                <a:cubicBezTo>
                  <a:pt x="1781" y="955"/>
                  <a:pt x="1775" y="961"/>
                  <a:pt x="1775" y="970"/>
                </a:cubicBezTo>
                <a:cubicBezTo>
                  <a:pt x="1775" y="978"/>
                  <a:pt x="1781" y="984"/>
                  <a:pt x="1789" y="984"/>
                </a:cubicBezTo>
                <a:cubicBezTo>
                  <a:pt x="1798" y="984"/>
                  <a:pt x="1804" y="978"/>
                  <a:pt x="1804" y="970"/>
                </a:cubicBezTo>
                <a:cubicBezTo>
                  <a:pt x="1804" y="961"/>
                  <a:pt x="1798" y="955"/>
                  <a:pt x="1789" y="955"/>
                </a:cubicBezTo>
                <a:close/>
                <a:moveTo>
                  <a:pt x="1789" y="988"/>
                </a:moveTo>
                <a:cubicBezTo>
                  <a:pt x="1781" y="988"/>
                  <a:pt x="1775" y="994"/>
                  <a:pt x="1775" y="1002"/>
                </a:cubicBezTo>
                <a:cubicBezTo>
                  <a:pt x="1775" y="1011"/>
                  <a:pt x="1781" y="1017"/>
                  <a:pt x="1789" y="1017"/>
                </a:cubicBezTo>
                <a:cubicBezTo>
                  <a:pt x="1798" y="1017"/>
                  <a:pt x="1804" y="1011"/>
                  <a:pt x="1804" y="1002"/>
                </a:cubicBezTo>
                <a:cubicBezTo>
                  <a:pt x="1804" y="994"/>
                  <a:pt x="1798" y="988"/>
                  <a:pt x="1789" y="988"/>
                </a:cubicBezTo>
                <a:close/>
                <a:moveTo>
                  <a:pt x="1789" y="1021"/>
                </a:moveTo>
                <a:cubicBezTo>
                  <a:pt x="1781" y="1021"/>
                  <a:pt x="1775" y="1027"/>
                  <a:pt x="1775" y="1035"/>
                </a:cubicBezTo>
                <a:cubicBezTo>
                  <a:pt x="1775" y="1044"/>
                  <a:pt x="1781" y="1050"/>
                  <a:pt x="1789" y="1050"/>
                </a:cubicBezTo>
                <a:cubicBezTo>
                  <a:pt x="1798" y="1050"/>
                  <a:pt x="1804" y="1044"/>
                  <a:pt x="1804" y="1035"/>
                </a:cubicBezTo>
                <a:cubicBezTo>
                  <a:pt x="1804" y="1027"/>
                  <a:pt x="1798" y="1021"/>
                  <a:pt x="1789" y="1021"/>
                </a:cubicBezTo>
                <a:close/>
                <a:moveTo>
                  <a:pt x="1789" y="1053"/>
                </a:moveTo>
                <a:cubicBezTo>
                  <a:pt x="1781" y="1053"/>
                  <a:pt x="1775" y="1060"/>
                  <a:pt x="1775" y="1068"/>
                </a:cubicBezTo>
                <a:cubicBezTo>
                  <a:pt x="1775" y="1076"/>
                  <a:pt x="1781" y="1083"/>
                  <a:pt x="1789" y="1083"/>
                </a:cubicBezTo>
                <a:cubicBezTo>
                  <a:pt x="1798" y="1083"/>
                  <a:pt x="1804" y="1076"/>
                  <a:pt x="1804" y="1068"/>
                </a:cubicBezTo>
                <a:cubicBezTo>
                  <a:pt x="1804" y="1060"/>
                  <a:pt x="1798" y="1053"/>
                  <a:pt x="1789" y="1053"/>
                </a:cubicBezTo>
                <a:close/>
                <a:moveTo>
                  <a:pt x="1789" y="1086"/>
                </a:moveTo>
                <a:cubicBezTo>
                  <a:pt x="1781" y="1086"/>
                  <a:pt x="1775" y="1093"/>
                  <a:pt x="1775" y="1101"/>
                </a:cubicBezTo>
                <a:cubicBezTo>
                  <a:pt x="1775" y="1109"/>
                  <a:pt x="1781" y="1116"/>
                  <a:pt x="1789" y="1116"/>
                </a:cubicBezTo>
                <a:cubicBezTo>
                  <a:pt x="1798" y="1116"/>
                  <a:pt x="1804" y="1109"/>
                  <a:pt x="1804" y="1101"/>
                </a:cubicBezTo>
                <a:cubicBezTo>
                  <a:pt x="1804" y="1093"/>
                  <a:pt x="1798" y="1086"/>
                  <a:pt x="1789" y="1086"/>
                </a:cubicBezTo>
                <a:close/>
                <a:moveTo>
                  <a:pt x="1789" y="1119"/>
                </a:moveTo>
                <a:cubicBezTo>
                  <a:pt x="1781" y="1119"/>
                  <a:pt x="1775" y="1126"/>
                  <a:pt x="1775" y="1134"/>
                </a:cubicBezTo>
                <a:cubicBezTo>
                  <a:pt x="1775" y="1142"/>
                  <a:pt x="1781" y="1149"/>
                  <a:pt x="1789" y="1149"/>
                </a:cubicBezTo>
                <a:cubicBezTo>
                  <a:pt x="1798" y="1149"/>
                  <a:pt x="1804" y="1142"/>
                  <a:pt x="1804" y="1134"/>
                </a:cubicBezTo>
                <a:cubicBezTo>
                  <a:pt x="1804" y="1126"/>
                  <a:pt x="1798" y="1119"/>
                  <a:pt x="1789" y="1119"/>
                </a:cubicBezTo>
                <a:close/>
                <a:moveTo>
                  <a:pt x="1789" y="1152"/>
                </a:moveTo>
                <a:cubicBezTo>
                  <a:pt x="1781" y="1152"/>
                  <a:pt x="1775" y="1159"/>
                  <a:pt x="1775" y="1167"/>
                </a:cubicBezTo>
                <a:cubicBezTo>
                  <a:pt x="1775" y="1175"/>
                  <a:pt x="1781" y="1182"/>
                  <a:pt x="1789" y="1182"/>
                </a:cubicBezTo>
                <a:cubicBezTo>
                  <a:pt x="1798" y="1182"/>
                  <a:pt x="1804" y="1175"/>
                  <a:pt x="1804" y="1167"/>
                </a:cubicBezTo>
                <a:cubicBezTo>
                  <a:pt x="1804" y="1159"/>
                  <a:pt x="1798" y="1152"/>
                  <a:pt x="1789" y="1152"/>
                </a:cubicBezTo>
                <a:close/>
                <a:moveTo>
                  <a:pt x="1789" y="1185"/>
                </a:moveTo>
                <a:cubicBezTo>
                  <a:pt x="1781" y="1185"/>
                  <a:pt x="1775" y="1192"/>
                  <a:pt x="1775" y="1200"/>
                </a:cubicBezTo>
                <a:cubicBezTo>
                  <a:pt x="1775" y="1208"/>
                  <a:pt x="1781" y="1215"/>
                  <a:pt x="1789" y="1215"/>
                </a:cubicBezTo>
                <a:cubicBezTo>
                  <a:pt x="1798" y="1215"/>
                  <a:pt x="1804" y="1208"/>
                  <a:pt x="1804" y="1200"/>
                </a:cubicBezTo>
                <a:cubicBezTo>
                  <a:pt x="1804" y="1192"/>
                  <a:pt x="1798" y="1185"/>
                  <a:pt x="1789" y="1185"/>
                </a:cubicBezTo>
                <a:close/>
                <a:moveTo>
                  <a:pt x="1789" y="1218"/>
                </a:moveTo>
                <a:cubicBezTo>
                  <a:pt x="1781" y="1218"/>
                  <a:pt x="1775" y="1225"/>
                  <a:pt x="1775" y="1233"/>
                </a:cubicBezTo>
                <a:cubicBezTo>
                  <a:pt x="1775" y="1241"/>
                  <a:pt x="1781" y="1248"/>
                  <a:pt x="1789" y="1248"/>
                </a:cubicBezTo>
                <a:cubicBezTo>
                  <a:pt x="1798" y="1248"/>
                  <a:pt x="1804" y="1241"/>
                  <a:pt x="1804" y="1233"/>
                </a:cubicBezTo>
                <a:cubicBezTo>
                  <a:pt x="1804" y="1225"/>
                  <a:pt x="1798" y="1218"/>
                  <a:pt x="1789" y="1218"/>
                </a:cubicBezTo>
                <a:close/>
                <a:moveTo>
                  <a:pt x="1789" y="1251"/>
                </a:moveTo>
                <a:cubicBezTo>
                  <a:pt x="1781" y="1251"/>
                  <a:pt x="1775" y="1258"/>
                  <a:pt x="1775" y="1266"/>
                </a:cubicBezTo>
                <a:cubicBezTo>
                  <a:pt x="1775" y="1274"/>
                  <a:pt x="1781" y="1281"/>
                  <a:pt x="1789" y="1281"/>
                </a:cubicBezTo>
                <a:cubicBezTo>
                  <a:pt x="1798" y="1281"/>
                  <a:pt x="1804" y="1274"/>
                  <a:pt x="1804" y="1266"/>
                </a:cubicBezTo>
                <a:cubicBezTo>
                  <a:pt x="1804" y="1258"/>
                  <a:pt x="1798" y="1251"/>
                  <a:pt x="1789" y="1251"/>
                </a:cubicBezTo>
                <a:close/>
                <a:moveTo>
                  <a:pt x="1789" y="1284"/>
                </a:moveTo>
                <a:cubicBezTo>
                  <a:pt x="1781" y="1284"/>
                  <a:pt x="1775" y="1291"/>
                  <a:pt x="1775" y="1299"/>
                </a:cubicBezTo>
                <a:cubicBezTo>
                  <a:pt x="1775" y="1307"/>
                  <a:pt x="1781" y="1314"/>
                  <a:pt x="1789" y="1314"/>
                </a:cubicBezTo>
                <a:cubicBezTo>
                  <a:pt x="1798" y="1314"/>
                  <a:pt x="1804" y="1307"/>
                  <a:pt x="1804" y="1299"/>
                </a:cubicBezTo>
                <a:cubicBezTo>
                  <a:pt x="1804" y="1291"/>
                  <a:pt x="1798" y="1284"/>
                  <a:pt x="1789" y="1284"/>
                </a:cubicBezTo>
                <a:close/>
                <a:moveTo>
                  <a:pt x="1789" y="1317"/>
                </a:moveTo>
                <a:cubicBezTo>
                  <a:pt x="1781" y="1317"/>
                  <a:pt x="1775" y="1323"/>
                  <a:pt x="1775" y="1332"/>
                </a:cubicBezTo>
                <a:cubicBezTo>
                  <a:pt x="1775" y="1340"/>
                  <a:pt x="1781" y="1346"/>
                  <a:pt x="1789" y="1346"/>
                </a:cubicBezTo>
                <a:cubicBezTo>
                  <a:pt x="1798" y="1346"/>
                  <a:pt x="1804" y="1340"/>
                  <a:pt x="1804" y="1332"/>
                </a:cubicBezTo>
                <a:cubicBezTo>
                  <a:pt x="1804" y="1323"/>
                  <a:pt x="1798" y="1317"/>
                  <a:pt x="1789" y="1317"/>
                </a:cubicBezTo>
                <a:close/>
                <a:moveTo>
                  <a:pt x="1789" y="1350"/>
                </a:moveTo>
                <a:cubicBezTo>
                  <a:pt x="1781" y="1350"/>
                  <a:pt x="1775" y="1356"/>
                  <a:pt x="1775" y="1365"/>
                </a:cubicBezTo>
                <a:cubicBezTo>
                  <a:pt x="1775" y="1373"/>
                  <a:pt x="1781" y="1379"/>
                  <a:pt x="1789" y="1379"/>
                </a:cubicBezTo>
                <a:cubicBezTo>
                  <a:pt x="1798" y="1379"/>
                  <a:pt x="1804" y="1373"/>
                  <a:pt x="1804" y="1365"/>
                </a:cubicBezTo>
                <a:cubicBezTo>
                  <a:pt x="1804" y="1356"/>
                  <a:pt x="1798" y="1350"/>
                  <a:pt x="1789" y="1350"/>
                </a:cubicBezTo>
                <a:close/>
                <a:moveTo>
                  <a:pt x="1789" y="1383"/>
                </a:moveTo>
                <a:cubicBezTo>
                  <a:pt x="1781" y="1383"/>
                  <a:pt x="1775" y="1389"/>
                  <a:pt x="1775" y="1397"/>
                </a:cubicBezTo>
                <a:cubicBezTo>
                  <a:pt x="1775" y="1406"/>
                  <a:pt x="1781" y="1412"/>
                  <a:pt x="1789" y="1412"/>
                </a:cubicBezTo>
                <a:cubicBezTo>
                  <a:pt x="1798" y="1412"/>
                  <a:pt x="1804" y="1406"/>
                  <a:pt x="1804" y="1397"/>
                </a:cubicBezTo>
                <a:cubicBezTo>
                  <a:pt x="1804" y="1389"/>
                  <a:pt x="1798" y="1383"/>
                  <a:pt x="1789" y="1383"/>
                </a:cubicBezTo>
                <a:close/>
                <a:moveTo>
                  <a:pt x="1789" y="1416"/>
                </a:moveTo>
                <a:cubicBezTo>
                  <a:pt x="1781" y="1416"/>
                  <a:pt x="1775" y="1422"/>
                  <a:pt x="1775" y="1430"/>
                </a:cubicBezTo>
                <a:cubicBezTo>
                  <a:pt x="1775" y="1439"/>
                  <a:pt x="1781" y="1445"/>
                  <a:pt x="1789" y="1445"/>
                </a:cubicBezTo>
                <a:cubicBezTo>
                  <a:pt x="1798" y="1445"/>
                  <a:pt x="1804" y="1439"/>
                  <a:pt x="1804" y="1430"/>
                </a:cubicBezTo>
                <a:cubicBezTo>
                  <a:pt x="1804" y="1422"/>
                  <a:pt x="1798" y="1416"/>
                  <a:pt x="1789" y="1416"/>
                </a:cubicBezTo>
                <a:close/>
                <a:moveTo>
                  <a:pt x="1822" y="0"/>
                </a:moveTo>
                <a:cubicBezTo>
                  <a:pt x="1814" y="0"/>
                  <a:pt x="1807" y="7"/>
                  <a:pt x="1807" y="15"/>
                </a:cubicBezTo>
                <a:cubicBezTo>
                  <a:pt x="1807" y="23"/>
                  <a:pt x="1814" y="30"/>
                  <a:pt x="1822" y="30"/>
                </a:cubicBezTo>
                <a:cubicBezTo>
                  <a:pt x="1830" y="30"/>
                  <a:pt x="1837" y="23"/>
                  <a:pt x="1837" y="15"/>
                </a:cubicBezTo>
                <a:cubicBezTo>
                  <a:pt x="1837" y="7"/>
                  <a:pt x="1830" y="0"/>
                  <a:pt x="1822" y="0"/>
                </a:cubicBezTo>
                <a:close/>
                <a:moveTo>
                  <a:pt x="1822" y="33"/>
                </a:moveTo>
                <a:cubicBezTo>
                  <a:pt x="1814" y="33"/>
                  <a:pt x="1807" y="40"/>
                  <a:pt x="1807" y="48"/>
                </a:cubicBezTo>
                <a:cubicBezTo>
                  <a:pt x="1807" y="56"/>
                  <a:pt x="1814" y="63"/>
                  <a:pt x="1822" y="63"/>
                </a:cubicBezTo>
                <a:cubicBezTo>
                  <a:pt x="1830" y="63"/>
                  <a:pt x="1837" y="56"/>
                  <a:pt x="1837" y="48"/>
                </a:cubicBezTo>
                <a:cubicBezTo>
                  <a:pt x="1837" y="40"/>
                  <a:pt x="1830" y="33"/>
                  <a:pt x="1822" y="33"/>
                </a:cubicBezTo>
                <a:close/>
                <a:moveTo>
                  <a:pt x="1822" y="66"/>
                </a:moveTo>
                <a:cubicBezTo>
                  <a:pt x="1814" y="66"/>
                  <a:pt x="1807" y="72"/>
                  <a:pt x="1807" y="81"/>
                </a:cubicBezTo>
                <a:cubicBezTo>
                  <a:pt x="1807" y="89"/>
                  <a:pt x="1814" y="95"/>
                  <a:pt x="1822" y="95"/>
                </a:cubicBezTo>
                <a:cubicBezTo>
                  <a:pt x="1830" y="95"/>
                  <a:pt x="1837" y="89"/>
                  <a:pt x="1837" y="81"/>
                </a:cubicBezTo>
                <a:cubicBezTo>
                  <a:pt x="1837" y="72"/>
                  <a:pt x="1830" y="66"/>
                  <a:pt x="1822" y="66"/>
                </a:cubicBezTo>
                <a:close/>
                <a:moveTo>
                  <a:pt x="1822" y="99"/>
                </a:moveTo>
                <a:cubicBezTo>
                  <a:pt x="1814" y="99"/>
                  <a:pt x="1807" y="105"/>
                  <a:pt x="1807" y="114"/>
                </a:cubicBezTo>
                <a:cubicBezTo>
                  <a:pt x="1807" y="122"/>
                  <a:pt x="1814" y="128"/>
                  <a:pt x="1822" y="128"/>
                </a:cubicBezTo>
                <a:cubicBezTo>
                  <a:pt x="1830" y="128"/>
                  <a:pt x="1837" y="122"/>
                  <a:pt x="1837" y="114"/>
                </a:cubicBezTo>
                <a:cubicBezTo>
                  <a:pt x="1837" y="105"/>
                  <a:pt x="1830" y="99"/>
                  <a:pt x="1822" y="99"/>
                </a:cubicBezTo>
                <a:close/>
                <a:moveTo>
                  <a:pt x="1822" y="132"/>
                </a:moveTo>
                <a:cubicBezTo>
                  <a:pt x="1814" y="132"/>
                  <a:pt x="1807" y="138"/>
                  <a:pt x="1807" y="147"/>
                </a:cubicBezTo>
                <a:cubicBezTo>
                  <a:pt x="1807" y="155"/>
                  <a:pt x="1814" y="161"/>
                  <a:pt x="1822" y="161"/>
                </a:cubicBezTo>
                <a:cubicBezTo>
                  <a:pt x="1830" y="161"/>
                  <a:pt x="1837" y="155"/>
                  <a:pt x="1837" y="147"/>
                </a:cubicBezTo>
                <a:cubicBezTo>
                  <a:pt x="1837" y="138"/>
                  <a:pt x="1830" y="132"/>
                  <a:pt x="1822" y="132"/>
                </a:cubicBezTo>
                <a:close/>
                <a:moveTo>
                  <a:pt x="1822" y="165"/>
                </a:moveTo>
                <a:cubicBezTo>
                  <a:pt x="1814" y="165"/>
                  <a:pt x="1807" y="171"/>
                  <a:pt x="1807" y="179"/>
                </a:cubicBezTo>
                <a:cubicBezTo>
                  <a:pt x="1807" y="188"/>
                  <a:pt x="1814" y="194"/>
                  <a:pt x="1822" y="194"/>
                </a:cubicBezTo>
                <a:cubicBezTo>
                  <a:pt x="1830" y="194"/>
                  <a:pt x="1837" y="188"/>
                  <a:pt x="1837" y="179"/>
                </a:cubicBezTo>
                <a:cubicBezTo>
                  <a:pt x="1837" y="171"/>
                  <a:pt x="1830" y="165"/>
                  <a:pt x="1822" y="165"/>
                </a:cubicBezTo>
                <a:close/>
                <a:moveTo>
                  <a:pt x="1822" y="198"/>
                </a:moveTo>
                <a:cubicBezTo>
                  <a:pt x="1814" y="198"/>
                  <a:pt x="1807" y="204"/>
                  <a:pt x="1807" y="212"/>
                </a:cubicBezTo>
                <a:cubicBezTo>
                  <a:pt x="1807" y="221"/>
                  <a:pt x="1814" y="227"/>
                  <a:pt x="1822" y="227"/>
                </a:cubicBezTo>
                <a:cubicBezTo>
                  <a:pt x="1830" y="227"/>
                  <a:pt x="1837" y="221"/>
                  <a:pt x="1837" y="212"/>
                </a:cubicBezTo>
                <a:cubicBezTo>
                  <a:pt x="1837" y="204"/>
                  <a:pt x="1830" y="198"/>
                  <a:pt x="1822" y="198"/>
                </a:cubicBezTo>
                <a:close/>
                <a:moveTo>
                  <a:pt x="1822" y="230"/>
                </a:moveTo>
                <a:cubicBezTo>
                  <a:pt x="1814" y="230"/>
                  <a:pt x="1807" y="237"/>
                  <a:pt x="1807" y="245"/>
                </a:cubicBezTo>
                <a:cubicBezTo>
                  <a:pt x="1807" y="253"/>
                  <a:pt x="1814" y="260"/>
                  <a:pt x="1822" y="260"/>
                </a:cubicBezTo>
                <a:cubicBezTo>
                  <a:pt x="1830" y="260"/>
                  <a:pt x="1837" y="253"/>
                  <a:pt x="1837" y="245"/>
                </a:cubicBezTo>
                <a:cubicBezTo>
                  <a:pt x="1837" y="237"/>
                  <a:pt x="1830" y="230"/>
                  <a:pt x="1822" y="230"/>
                </a:cubicBezTo>
                <a:close/>
                <a:moveTo>
                  <a:pt x="1822" y="263"/>
                </a:moveTo>
                <a:cubicBezTo>
                  <a:pt x="1814" y="263"/>
                  <a:pt x="1807" y="270"/>
                  <a:pt x="1807" y="278"/>
                </a:cubicBezTo>
                <a:cubicBezTo>
                  <a:pt x="1807" y="286"/>
                  <a:pt x="1814" y="293"/>
                  <a:pt x="1822" y="293"/>
                </a:cubicBezTo>
                <a:cubicBezTo>
                  <a:pt x="1830" y="293"/>
                  <a:pt x="1837" y="286"/>
                  <a:pt x="1837" y="278"/>
                </a:cubicBezTo>
                <a:cubicBezTo>
                  <a:pt x="1837" y="270"/>
                  <a:pt x="1830" y="263"/>
                  <a:pt x="1822" y="263"/>
                </a:cubicBezTo>
                <a:close/>
                <a:moveTo>
                  <a:pt x="1822" y="296"/>
                </a:moveTo>
                <a:cubicBezTo>
                  <a:pt x="1814" y="296"/>
                  <a:pt x="1807" y="303"/>
                  <a:pt x="1807" y="311"/>
                </a:cubicBezTo>
                <a:cubicBezTo>
                  <a:pt x="1807" y="319"/>
                  <a:pt x="1814" y="326"/>
                  <a:pt x="1822" y="326"/>
                </a:cubicBezTo>
                <a:cubicBezTo>
                  <a:pt x="1830" y="326"/>
                  <a:pt x="1837" y="319"/>
                  <a:pt x="1837" y="311"/>
                </a:cubicBezTo>
                <a:cubicBezTo>
                  <a:pt x="1837" y="303"/>
                  <a:pt x="1830" y="296"/>
                  <a:pt x="1822" y="296"/>
                </a:cubicBezTo>
                <a:close/>
                <a:moveTo>
                  <a:pt x="1822" y="329"/>
                </a:moveTo>
                <a:cubicBezTo>
                  <a:pt x="1814" y="329"/>
                  <a:pt x="1807" y="336"/>
                  <a:pt x="1807" y="344"/>
                </a:cubicBezTo>
                <a:cubicBezTo>
                  <a:pt x="1807" y="352"/>
                  <a:pt x="1814" y="359"/>
                  <a:pt x="1822" y="359"/>
                </a:cubicBezTo>
                <a:cubicBezTo>
                  <a:pt x="1830" y="359"/>
                  <a:pt x="1837" y="352"/>
                  <a:pt x="1837" y="344"/>
                </a:cubicBezTo>
                <a:cubicBezTo>
                  <a:pt x="1837" y="336"/>
                  <a:pt x="1830" y="329"/>
                  <a:pt x="1822" y="329"/>
                </a:cubicBezTo>
                <a:close/>
                <a:moveTo>
                  <a:pt x="1822" y="362"/>
                </a:moveTo>
                <a:cubicBezTo>
                  <a:pt x="1814" y="362"/>
                  <a:pt x="1807" y="369"/>
                  <a:pt x="1807" y="377"/>
                </a:cubicBezTo>
                <a:cubicBezTo>
                  <a:pt x="1807" y="385"/>
                  <a:pt x="1814" y="392"/>
                  <a:pt x="1822" y="392"/>
                </a:cubicBezTo>
                <a:cubicBezTo>
                  <a:pt x="1830" y="392"/>
                  <a:pt x="1837" y="385"/>
                  <a:pt x="1837" y="377"/>
                </a:cubicBezTo>
                <a:cubicBezTo>
                  <a:pt x="1837" y="369"/>
                  <a:pt x="1830" y="362"/>
                  <a:pt x="1822" y="362"/>
                </a:cubicBezTo>
                <a:close/>
                <a:moveTo>
                  <a:pt x="1822" y="395"/>
                </a:moveTo>
                <a:cubicBezTo>
                  <a:pt x="1814" y="395"/>
                  <a:pt x="1807" y="402"/>
                  <a:pt x="1807" y="410"/>
                </a:cubicBezTo>
                <a:cubicBezTo>
                  <a:pt x="1807" y="418"/>
                  <a:pt x="1814" y="425"/>
                  <a:pt x="1822" y="425"/>
                </a:cubicBezTo>
                <a:cubicBezTo>
                  <a:pt x="1830" y="425"/>
                  <a:pt x="1837" y="418"/>
                  <a:pt x="1837" y="410"/>
                </a:cubicBezTo>
                <a:cubicBezTo>
                  <a:pt x="1837" y="402"/>
                  <a:pt x="1830" y="395"/>
                  <a:pt x="1822" y="395"/>
                </a:cubicBezTo>
                <a:close/>
                <a:moveTo>
                  <a:pt x="1822" y="428"/>
                </a:moveTo>
                <a:cubicBezTo>
                  <a:pt x="1814" y="428"/>
                  <a:pt x="1807" y="435"/>
                  <a:pt x="1807" y="443"/>
                </a:cubicBezTo>
                <a:cubicBezTo>
                  <a:pt x="1807" y="451"/>
                  <a:pt x="1814" y="458"/>
                  <a:pt x="1822" y="458"/>
                </a:cubicBezTo>
                <a:cubicBezTo>
                  <a:pt x="1830" y="458"/>
                  <a:pt x="1837" y="451"/>
                  <a:pt x="1837" y="443"/>
                </a:cubicBezTo>
                <a:cubicBezTo>
                  <a:pt x="1837" y="435"/>
                  <a:pt x="1830" y="428"/>
                  <a:pt x="1822" y="428"/>
                </a:cubicBezTo>
                <a:close/>
                <a:moveTo>
                  <a:pt x="1822" y="461"/>
                </a:moveTo>
                <a:cubicBezTo>
                  <a:pt x="1814" y="461"/>
                  <a:pt x="1807" y="468"/>
                  <a:pt x="1807" y="476"/>
                </a:cubicBezTo>
                <a:cubicBezTo>
                  <a:pt x="1807" y="484"/>
                  <a:pt x="1814" y="491"/>
                  <a:pt x="1822" y="491"/>
                </a:cubicBezTo>
                <a:cubicBezTo>
                  <a:pt x="1830" y="491"/>
                  <a:pt x="1837" y="484"/>
                  <a:pt x="1837" y="476"/>
                </a:cubicBezTo>
                <a:cubicBezTo>
                  <a:pt x="1837" y="468"/>
                  <a:pt x="1830" y="461"/>
                  <a:pt x="1822" y="461"/>
                </a:cubicBezTo>
                <a:close/>
                <a:moveTo>
                  <a:pt x="1822" y="494"/>
                </a:moveTo>
                <a:cubicBezTo>
                  <a:pt x="1814" y="494"/>
                  <a:pt x="1807" y="500"/>
                  <a:pt x="1807" y="509"/>
                </a:cubicBezTo>
                <a:cubicBezTo>
                  <a:pt x="1807" y="517"/>
                  <a:pt x="1814" y="523"/>
                  <a:pt x="1822" y="523"/>
                </a:cubicBezTo>
                <a:cubicBezTo>
                  <a:pt x="1830" y="523"/>
                  <a:pt x="1837" y="517"/>
                  <a:pt x="1837" y="509"/>
                </a:cubicBezTo>
                <a:cubicBezTo>
                  <a:pt x="1837" y="500"/>
                  <a:pt x="1830" y="494"/>
                  <a:pt x="1822" y="494"/>
                </a:cubicBezTo>
                <a:close/>
                <a:moveTo>
                  <a:pt x="1822" y="527"/>
                </a:moveTo>
                <a:cubicBezTo>
                  <a:pt x="1814" y="527"/>
                  <a:pt x="1807" y="533"/>
                  <a:pt x="1807" y="542"/>
                </a:cubicBezTo>
                <a:cubicBezTo>
                  <a:pt x="1807" y="550"/>
                  <a:pt x="1814" y="556"/>
                  <a:pt x="1822" y="556"/>
                </a:cubicBezTo>
                <a:cubicBezTo>
                  <a:pt x="1830" y="556"/>
                  <a:pt x="1837" y="550"/>
                  <a:pt x="1837" y="542"/>
                </a:cubicBezTo>
                <a:cubicBezTo>
                  <a:pt x="1837" y="533"/>
                  <a:pt x="1830" y="527"/>
                  <a:pt x="1822" y="527"/>
                </a:cubicBezTo>
                <a:close/>
                <a:moveTo>
                  <a:pt x="1822" y="560"/>
                </a:moveTo>
                <a:cubicBezTo>
                  <a:pt x="1814" y="560"/>
                  <a:pt x="1807" y="566"/>
                  <a:pt x="1807" y="574"/>
                </a:cubicBezTo>
                <a:cubicBezTo>
                  <a:pt x="1807" y="583"/>
                  <a:pt x="1814" y="589"/>
                  <a:pt x="1822" y="589"/>
                </a:cubicBezTo>
                <a:cubicBezTo>
                  <a:pt x="1830" y="589"/>
                  <a:pt x="1837" y="583"/>
                  <a:pt x="1837" y="574"/>
                </a:cubicBezTo>
                <a:cubicBezTo>
                  <a:pt x="1837" y="566"/>
                  <a:pt x="1830" y="560"/>
                  <a:pt x="1822" y="560"/>
                </a:cubicBezTo>
                <a:close/>
                <a:moveTo>
                  <a:pt x="1822" y="593"/>
                </a:moveTo>
                <a:cubicBezTo>
                  <a:pt x="1814" y="593"/>
                  <a:pt x="1807" y="599"/>
                  <a:pt x="1807" y="607"/>
                </a:cubicBezTo>
                <a:cubicBezTo>
                  <a:pt x="1807" y="616"/>
                  <a:pt x="1814" y="622"/>
                  <a:pt x="1822" y="622"/>
                </a:cubicBezTo>
                <a:cubicBezTo>
                  <a:pt x="1830" y="622"/>
                  <a:pt x="1837" y="616"/>
                  <a:pt x="1837" y="607"/>
                </a:cubicBezTo>
                <a:cubicBezTo>
                  <a:pt x="1837" y="599"/>
                  <a:pt x="1830" y="593"/>
                  <a:pt x="1822" y="593"/>
                </a:cubicBezTo>
                <a:close/>
                <a:moveTo>
                  <a:pt x="1822" y="625"/>
                </a:moveTo>
                <a:cubicBezTo>
                  <a:pt x="1814" y="625"/>
                  <a:pt x="1807" y="632"/>
                  <a:pt x="1807" y="640"/>
                </a:cubicBezTo>
                <a:cubicBezTo>
                  <a:pt x="1807" y="648"/>
                  <a:pt x="1814" y="655"/>
                  <a:pt x="1822" y="655"/>
                </a:cubicBezTo>
                <a:cubicBezTo>
                  <a:pt x="1830" y="655"/>
                  <a:pt x="1837" y="648"/>
                  <a:pt x="1837" y="640"/>
                </a:cubicBezTo>
                <a:cubicBezTo>
                  <a:pt x="1837" y="632"/>
                  <a:pt x="1830" y="625"/>
                  <a:pt x="1822" y="625"/>
                </a:cubicBezTo>
                <a:close/>
                <a:moveTo>
                  <a:pt x="1822" y="658"/>
                </a:moveTo>
                <a:cubicBezTo>
                  <a:pt x="1814" y="658"/>
                  <a:pt x="1807" y="665"/>
                  <a:pt x="1807" y="673"/>
                </a:cubicBezTo>
                <a:cubicBezTo>
                  <a:pt x="1807" y="681"/>
                  <a:pt x="1814" y="688"/>
                  <a:pt x="1822" y="688"/>
                </a:cubicBezTo>
                <a:cubicBezTo>
                  <a:pt x="1830" y="688"/>
                  <a:pt x="1837" y="681"/>
                  <a:pt x="1837" y="673"/>
                </a:cubicBezTo>
                <a:cubicBezTo>
                  <a:pt x="1837" y="665"/>
                  <a:pt x="1830" y="658"/>
                  <a:pt x="1822" y="658"/>
                </a:cubicBezTo>
                <a:close/>
                <a:moveTo>
                  <a:pt x="1822" y="691"/>
                </a:moveTo>
                <a:cubicBezTo>
                  <a:pt x="1814" y="691"/>
                  <a:pt x="1807" y="698"/>
                  <a:pt x="1807" y="706"/>
                </a:cubicBezTo>
                <a:cubicBezTo>
                  <a:pt x="1807" y="714"/>
                  <a:pt x="1814" y="721"/>
                  <a:pt x="1822" y="721"/>
                </a:cubicBezTo>
                <a:cubicBezTo>
                  <a:pt x="1830" y="721"/>
                  <a:pt x="1837" y="714"/>
                  <a:pt x="1837" y="706"/>
                </a:cubicBezTo>
                <a:cubicBezTo>
                  <a:pt x="1837" y="698"/>
                  <a:pt x="1830" y="691"/>
                  <a:pt x="1822" y="691"/>
                </a:cubicBezTo>
                <a:close/>
                <a:moveTo>
                  <a:pt x="1822" y="724"/>
                </a:moveTo>
                <a:cubicBezTo>
                  <a:pt x="1814" y="724"/>
                  <a:pt x="1807" y="731"/>
                  <a:pt x="1807" y="739"/>
                </a:cubicBezTo>
                <a:cubicBezTo>
                  <a:pt x="1807" y="747"/>
                  <a:pt x="1814" y="754"/>
                  <a:pt x="1822" y="754"/>
                </a:cubicBezTo>
                <a:cubicBezTo>
                  <a:pt x="1830" y="754"/>
                  <a:pt x="1837" y="747"/>
                  <a:pt x="1837" y="739"/>
                </a:cubicBezTo>
                <a:cubicBezTo>
                  <a:pt x="1837" y="731"/>
                  <a:pt x="1830" y="724"/>
                  <a:pt x="1822" y="724"/>
                </a:cubicBezTo>
                <a:close/>
                <a:moveTo>
                  <a:pt x="1822" y="757"/>
                </a:moveTo>
                <a:cubicBezTo>
                  <a:pt x="1814" y="757"/>
                  <a:pt x="1807" y="764"/>
                  <a:pt x="1807" y="772"/>
                </a:cubicBezTo>
                <a:cubicBezTo>
                  <a:pt x="1807" y="780"/>
                  <a:pt x="1814" y="787"/>
                  <a:pt x="1822" y="787"/>
                </a:cubicBezTo>
                <a:cubicBezTo>
                  <a:pt x="1830" y="787"/>
                  <a:pt x="1837" y="780"/>
                  <a:pt x="1837" y="772"/>
                </a:cubicBezTo>
                <a:cubicBezTo>
                  <a:pt x="1837" y="764"/>
                  <a:pt x="1830" y="757"/>
                  <a:pt x="1822" y="757"/>
                </a:cubicBezTo>
                <a:close/>
                <a:moveTo>
                  <a:pt x="1822" y="790"/>
                </a:moveTo>
                <a:cubicBezTo>
                  <a:pt x="1814" y="790"/>
                  <a:pt x="1807" y="797"/>
                  <a:pt x="1807" y="805"/>
                </a:cubicBezTo>
                <a:cubicBezTo>
                  <a:pt x="1807" y="813"/>
                  <a:pt x="1814" y="820"/>
                  <a:pt x="1822" y="820"/>
                </a:cubicBezTo>
                <a:cubicBezTo>
                  <a:pt x="1830" y="820"/>
                  <a:pt x="1837" y="813"/>
                  <a:pt x="1837" y="805"/>
                </a:cubicBezTo>
                <a:cubicBezTo>
                  <a:pt x="1837" y="797"/>
                  <a:pt x="1830" y="790"/>
                  <a:pt x="1822" y="790"/>
                </a:cubicBezTo>
                <a:close/>
                <a:moveTo>
                  <a:pt x="1822" y="823"/>
                </a:moveTo>
                <a:cubicBezTo>
                  <a:pt x="1814" y="823"/>
                  <a:pt x="1807" y="830"/>
                  <a:pt x="1807" y="838"/>
                </a:cubicBezTo>
                <a:cubicBezTo>
                  <a:pt x="1807" y="846"/>
                  <a:pt x="1814" y="853"/>
                  <a:pt x="1822" y="853"/>
                </a:cubicBezTo>
                <a:cubicBezTo>
                  <a:pt x="1830" y="853"/>
                  <a:pt x="1837" y="846"/>
                  <a:pt x="1837" y="838"/>
                </a:cubicBezTo>
                <a:cubicBezTo>
                  <a:pt x="1837" y="830"/>
                  <a:pt x="1830" y="823"/>
                  <a:pt x="1822" y="823"/>
                </a:cubicBezTo>
                <a:close/>
                <a:moveTo>
                  <a:pt x="1822" y="856"/>
                </a:moveTo>
                <a:cubicBezTo>
                  <a:pt x="1814" y="856"/>
                  <a:pt x="1807" y="863"/>
                  <a:pt x="1807" y="871"/>
                </a:cubicBezTo>
                <a:cubicBezTo>
                  <a:pt x="1807" y="879"/>
                  <a:pt x="1814" y="886"/>
                  <a:pt x="1822" y="886"/>
                </a:cubicBezTo>
                <a:cubicBezTo>
                  <a:pt x="1830" y="886"/>
                  <a:pt x="1837" y="879"/>
                  <a:pt x="1837" y="871"/>
                </a:cubicBezTo>
                <a:cubicBezTo>
                  <a:pt x="1837" y="863"/>
                  <a:pt x="1830" y="856"/>
                  <a:pt x="1822" y="856"/>
                </a:cubicBezTo>
                <a:close/>
                <a:moveTo>
                  <a:pt x="1822" y="889"/>
                </a:moveTo>
                <a:cubicBezTo>
                  <a:pt x="1814" y="889"/>
                  <a:pt x="1807" y="895"/>
                  <a:pt x="1807" y="904"/>
                </a:cubicBezTo>
                <a:cubicBezTo>
                  <a:pt x="1807" y="912"/>
                  <a:pt x="1814" y="918"/>
                  <a:pt x="1822" y="918"/>
                </a:cubicBezTo>
                <a:cubicBezTo>
                  <a:pt x="1830" y="918"/>
                  <a:pt x="1837" y="912"/>
                  <a:pt x="1837" y="904"/>
                </a:cubicBezTo>
                <a:cubicBezTo>
                  <a:pt x="1837" y="895"/>
                  <a:pt x="1830" y="889"/>
                  <a:pt x="1822" y="889"/>
                </a:cubicBezTo>
                <a:close/>
                <a:moveTo>
                  <a:pt x="1822" y="922"/>
                </a:moveTo>
                <a:cubicBezTo>
                  <a:pt x="1814" y="922"/>
                  <a:pt x="1807" y="928"/>
                  <a:pt x="1807" y="937"/>
                </a:cubicBezTo>
                <a:cubicBezTo>
                  <a:pt x="1807" y="945"/>
                  <a:pt x="1814" y="951"/>
                  <a:pt x="1822" y="951"/>
                </a:cubicBezTo>
                <a:cubicBezTo>
                  <a:pt x="1830" y="951"/>
                  <a:pt x="1837" y="945"/>
                  <a:pt x="1837" y="937"/>
                </a:cubicBezTo>
                <a:cubicBezTo>
                  <a:pt x="1837" y="928"/>
                  <a:pt x="1830" y="922"/>
                  <a:pt x="1822" y="922"/>
                </a:cubicBezTo>
                <a:close/>
                <a:moveTo>
                  <a:pt x="1822" y="955"/>
                </a:moveTo>
                <a:cubicBezTo>
                  <a:pt x="1814" y="955"/>
                  <a:pt x="1807" y="961"/>
                  <a:pt x="1807" y="970"/>
                </a:cubicBezTo>
                <a:cubicBezTo>
                  <a:pt x="1807" y="978"/>
                  <a:pt x="1814" y="984"/>
                  <a:pt x="1822" y="984"/>
                </a:cubicBezTo>
                <a:cubicBezTo>
                  <a:pt x="1830" y="984"/>
                  <a:pt x="1837" y="978"/>
                  <a:pt x="1837" y="970"/>
                </a:cubicBezTo>
                <a:cubicBezTo>
                  <a:pt x="1837" y="961"/>
                  <a:pt x="1830" y="955"/>
                  <a:pt x="1822" y="955"/>
                </a:cubicBezTo>
                <a:close/>
                <a:moveTo>
                  <a:pt x="1822" y="988"/>
                </a:moveTo>
                <a:cubicBezTo>
                  <a:pt x="1814" y="988"/>
                  <a:pt x="1807" y="994"/>
                  <a:pt x="1807" y="1002"/>
                </a:cubicBezTo>
                <a:cubicBezTo>
                  <a:pt x="1807" y="1011"/>
                  <a:pt x="1814" y="1017"/>
                  <a:pt x="1822" y="1017"/>
                </a:cubicBezTo>
                <a:cubicBezTo>
                  <a:pt x="1830" y="1017"/>
                  <a:pt x="1837" y="1011"/>
                  <a:pt x="1837" y="1002"/>
                </a:cubicBezTo>
                <a:cubicBezTo>
                  <a:pt x="1837" y="994"/>
                  <a:pt x="1830" y="988"/>
                  <a:pt x="1822" y="988"/>
                </a:cubicBezTo>
                <a:close/>
                <a:moveTo>
                  <a:pt x="1822" y="1021"/>
                </a:moveTo>
                <a:cubicBezTo>
                  <a:pt x="1814" y="1021"/>
                  <a:pt x="1807" y="1027"/>
                  <a:pt x="1807" y="1035"/>
                </a:cubicBezTo>
                <a:cubicBezTo>
                  <a:pt x="1807" y="1044"/>
                  <a:pt x="1814" y="1050"/>
                  <a:pt x="1822" y="1050"/>
                </a:cubicBezTo>
                <a:cubicBezTo>
                  <a:pt x="1830" y="1050"/>
                  <a:pt x="1837" y="1044"/>
                  <a:pt x="1837" y="1035"/>
                </a:cubicBezTo>
                <a:cubicBezTo>
                  <a:pt x="1837" y="1027"/>
                  <a:pt x="1830" y="1021"/>
                  <a:pt x="1822" y="1021"/>
                </a:cubicBezTo>
                <a:close/>
                <a:moveTo>
                  <a:pt x="1822" y="1053"/>
                </a:moveTo>
                <a:cubicBezTo>
                  <a:pt x="1814" y="1053"/>
                  <a:pt x="1807" y="1060"/>
                  <a:pt x="1807" y="1068"/>
                </a:cubicBezTo>
                <a:cubicBezTo>
                  <a:pt x="1807" y="1076"/>
                  <a:pt x="1814" y="1083"/>
                  <a:pt x="1822" y="1083"/>
                </a:cubicBezTo>
                <a:cubicBezTo>
                  <a:pt x="1830" y="1083"/>
                  <a:pt x="1837" y="1076"/>
                  <a:pt x="1837" y="1068"/>
                </a:cubicBezTo>
                <a:cubicBezTo>
                  <a:pt x="1837" y="1060"/>
                  <a:pt x="1830" y="1053"/>
                  <a:pt x="1822" y="1053"/>
                </a:cubicBezTo>
                <a:close/>
                <a:moveTo>
                  <a:pt x="1822" y="1086"/>
                </a:moveTo>
                <a:cubicBezTo>
                  <a:pt x="1814" y="1086"/>
                  <a:pt x="1807" y="1093"/>
                  <a:pt x="1807" y="1101"/>
                </a:cubicBezTo>
                <a:cubicBezTo>
                  <a:pt x="1807" y="1109"/>
                  <a:pt x="1814" y="1116"/>
                  <a:pt x="1822" y="1116"/>
                </a:cubicBezTo>
                <a:cubicBezTo>
                  <a:pt x="1830" y="1116"/>
                  <a:pt x="1837" y="1109"/>
                  <a:pt x="1837" y="1101"/>
                </a:cubicBezTo>
                <a:cubicBezTo>
                  <a:pt x="1837" y="1093"/>
                  <a:pt x="1830" y="1086"/>
                  <a:pt x="1822" y="1086"/>
                </a:cubicBezTo>
                <a:close/>
                <a:moveTo>
                  <a:pt x="1822" y="1119"/>
                </a:moveTo>
                <a:cubicBezTo>
                  <a:pt x="1814" y="1119"/>
                  <a:pt x="1807" y="1126"/>
                  <a:pt x="1807" y="1134"/>
                </a:cubicBezTo>
                <a:cubicBezTo>
                  <a:pt x="1807" y="1142"/>
                  <a:pt x="1814" y="1149"/>
                  <a:pt x="1822" y="1149"/>
                </a:cubicBezTo>
                <a:cubicBezTo>
                  <a:pt x="1830" y="1149"/>
                  <a:pt x="1837" y="1142"/>
                  <a:pt x="1837" y="1134"/>
                </a:cubicBezTo>
                <a:cubicBezTo>
                  <a:pt x="1837" y="1126"/>
                  <a:pt x="1830" y="1119"/>
                  <a:pt x="1822" y="1119"/>
                </a:cubicBezTo>
                <a:close/>
                <a:moveTo>
                  <a:pt x="1822" y="1152"/>
                </a:moveTo>
                <a:cubicBezTo>
                  <a:pt x="1814" y="1152"/>
                  <a:pt x="1807" y="1159"/>
                  <a:pt x="1807" y="1167"/>
                </a:cubicBezTo>
                <a:cubicBezTo>
                  <a:pt x="1807" y="1175"/>
                  <a:pt x="1814" y="1182"/>
                  <a:pt x="1822" y="1182"/>
                </a:cubicBezTo>
                <a:cubicBezTo>
                  <a:pt x="1830" y="1182"/>
                  <a:pt x="1837" y="1175"/>
                  <a:pt x="1837" y="1167"/>
                </a:cubicBezTo>
                <a:cubicBezTo>
                  <a:pt x="1837" y="1159"/>
                  <a:pt x="1830" y="1152"/>
                  <a:pt x="1822" y="1152"/>
                </a:cubicBezTo>
                <a:close/>
                <a:moveTo>
                  <a:pt x="1822" y="1185"/>
                </a:moveTo>
                <a:cubicBezTo>
                  <a:pt x="1814" y="1185"/>
                  <a:pt x="1807" y="1192"/>
                  <a:pt x="1807" y="1200"/>
                </a:cubicBezTo>
                <a:cubicBezTo>
                  <a:pt x="1807" y="1208"/>
                  <a:pt x="1814" y="1215"/>
                  <a:pt x="1822" y="1215"/>
                </a:cubicBezTo>
                <a:cubicBezTo>
                  <a:pt x="1830" y="1215"/>
                  <a:pt x="1837" y="1208"/>
                  <a:pt x="1837" y="1200"/>
                </a:cubicBezTo>
                <a:cubicBezTo>
                  <a:pt x="1837" y="1192"/>
                  <a:pt x="1830" y="1185"/>
                  <a:pt x="1822" y="1185"/>
                </a:cubicBezTo>
                <a:close/>
                <a:moveTo>
                  <a:pt x="1822" y="1218"/>
                </a:moveTo>
                <a:cubicBezTo>
                  <a:pt x="1814" y="1218"/>
                  <a:pt x="1807" y="1225"/>
                  <a:pt x="1807" y="1233"/>
                </a:cubicBezTo>
                <a:cubicBezTo>
                  <a:pt x="1807" y="1241"/>
                  <a:pt x="1814" y="1248"/>
                  <a:pt x="1822" y="1248"/>
                </a:cubicBezTo>
                <a:cubicBezTo>
                  <a:pt x="1830" y="1248"/>
                  <a:pt x="1837" y="1241"/>
                  <a:pt x="1837" y="1233"/>
                </a:cubicBezTo>
                <a:cubicBezTo>
                  <a:pt x="1837" y="1225"/>
                  <a:pt x="1830" y="1218"/>
                  <a:pt x="1822" y="1218"/>
                </a:cubicBezTo>
                <a:close/>
                <a:moveTo>
                  <a:pt x="1822" y="1251"/>
                </a:moveTo>
                <a:cubicBezTo>
                  <a:pt x="1814" y="1251"/>
                  <a:pt x="1807" y="1258"/>
                  <a:pt x="1807" y="1266"/>
                </a:cubicBezTo>
                <a:cubicBezTo>
                  <a:pt x="1807" y="1274"/>
                  <a:pt x="1814" y="1281"/>
                  <a:pt x="1822" y="1281"/>
                </a:cubicBezTo>
                <a:cubicBezTo>
                  <a:pt x="1830" y="1281"/>
                  <a:pt x="1837" y="1274"/>
                  <a:pt x="1837" y="1266"/>
                </a:cubicBezTo>
                <a:cubicBezTo>
                  <a:pt x="1837" y="1258"/>
                  <a:pt x="1830" y="1251"/>
                  <a:pt x="1822" y="1251"/>
                </a:cubicBezTo>
                <a:close/>
                <a:moveTo>
                  <a:pt x="1822" y="1284"/>
                </a:moveTo>
                <a:cubicBezTo>
                  <a:pt x="1814" y="1284"/>
                  <a:pt x="1807" y="1291"/>
                  <a:pt x="1807" y="1299"/>
                </a:cubicBezTo>
                <a:cubicBezTo>
                  <a:pt x="1807" y="1307"/>
                  <a:pt x="1814" y="1314"/>
                  <a:pt x="1822" y="1314"/>
                </a:cubicBezTo>
                <a:cubicBezTo>
                  <a:pt x="1830" y="1314"/>
                  <a:pt x="1837" y="1307"/>
                  <a:pt x="1837" y="1299"/>
                </a:cubicBezTo>
                <a:cubicBezTo>
                  <a:pt x="1837" y="1291"/>
                  <a:pt x="1830" y="1284"/>
                  <a:pt x="1822" y="1284"/>
                </a:cubicBezTo>
                <a:close/>
                <a:moveTo>
                  <a:pt x="1822" y="1317"/>
                </a:moveTo>
                <a:cubicBezTo>
                  <a:pt x="1814" y="1317"/>
                  <a:pt x="1807" y="1323"/>
                  <a:pt x="1807" y="1332"/>
                </a:cubicBezTo>
                <a:cubicBezTo>
                  <a:pt x="1807" y="1340"/>
                  <a:pt x="1814" y="1346"/>
                  <a:pt x="1822" y="1346"/>
                </a:cubicBezTo>
                <a:cubicBezTo>
                  <a:pt x="1830" y="1346"/>
                  <a:pt x="1837" y="1340"/>
                  <a:pt x="1837" y="1332"/>
                </a:cubicBezTo>
                <a:cubicBezTo>
                  <a:pt x="1837" y="1323"/>
                  <a:pt x="1830" y="1317"/>
                  <a:pt x="1822" y="1317"/>
                </a:cubicBezTo>
                <a:close/>
                <a:moveTo>
                  <a:pt x="1822" y="1350"/>
                </a:moveTo>
                <a:cubicBezTo>
                  <a:pt x="1814" y="1350"/>
                  <a:pt x="1807" y="1356"/>
                  <a:pt x="1807" y="1365"/>
                </a:cubicBezTo>
                <a:cubicBezTo>
                  <a:pt x="1807" y="1373"/>
                  <a:pt x="1814" y="1379"/>
                  <a:pt x="1822" y="1379"/>
                </a:cubicBezTo>
                <a:cubicBezTo>
                  <a:pt x="1830" y="1379"/>
                  <a:pt x="1837" y="1373"/>
                  <a:pt x="1837" y="1365"/>
                </a:cubicBezTo>
                <a:cubicBezTo>
                  <a:pt x="1837" y="1356"/>
                  <a:pt x="1830" y="1350"/>
                  <a:pt x="1822" y="1350"/>
                </a:cubicBezTo>
                <a:close/>
                <a:moveTo>
                  <a:pt x="1822" y="1383"/>
                </a:moveTo>
                <a:cubicBezTo>
                  <a:pt x="1814" y="1383"/>
                  <a:pt x="1807" y="1389"/>
                  <a:pt x="1807" y="1397"/>
                </a:cubicBezTo>
                <a:cubicBezTo>
                  <a:pt x="1807" y="1406"/>
                  <a:pt x="1814" y="1412"/>
                  <a:pt x="1822" y="1412"/>
                </a:cubicBezTo>
                <a:cubicBezTo>
                  <a:pt x="1830" y="1412"/>
                  <a:pt x="1837" y="1406"/>
                  <a:pt x="1837" y="1397"/>
                </a:cubicBezTo>
                <a:cubicBezTo>
                  <a:pt x="1837" y="1389"/>
                  <a:pt x="1830" y="1383"/>
                  <a:pt x="1822" y="1383"/>
                </a:cubicBezTo>
                <a:close/>
                <a:moveTo>
                  <a:pt x="1822" y="1416"/>
                </a:moveTo>
                <a:cubicBezTo>
                  <a:pt x="1814" y="1416"/>
                  <a:pt x="1807" y="1422"/>
                  <a:pt x="1807" y="1430"/>
                </a:cubicBezTo>
                <a:cubicBezTo>
                  <a:pt x="1807" y="1439"/>
                  <a:pt x="1814" y="1445"/>
                  <a:pt x="1822" y="1445"/>
                </a:cubicBezTo>
                <a:cubicBezTo>
                  <a:pt x="1830" y="1445"/>
                  <a:pt x="1837" y="1439"/>
                  <a:pt x="1837" y="1430"/>
                </a:cubicBezTo>
                <a:cubicBezTo>
                  <a:pt x="1837" y="1422"/>
                  <a:pt x="1830" y="1416"/>
                  <a:pt x="1822" y="1416"/>
                </a:cubicBezTo>
                <a:close/>
                <a:moveTo>
                  <a:pt x="1855" y="0"/>
                </a:moveTo>
                <a:cubicBezTo>
                  <a:pt x="1847" y="0"/>
                  <a:pt x="1840" y="7"/>
                  <a:pt x="1840" y="15"/>
                </a:cubicBezTo>
                <a:cubicBezTo>
                  <a:pt x="1840" y="23"/>
                  <a:pt x="1847" y="30"/>
                  <a:pt x="1855" y="30"/>
                </a:cubicBezTo>
                <a:cubicBezTo>
                  <a:pt x="1863" y="30"/>
                  <a:pt x="1870" y="23"/>
                  <a:pt x="1870" y="15"/>
                </a:cubicBezTo>
                <a:cubicBezTo>
                  <a:pt x="1870" y="7"/>
                  <a:pt x="1863" y="0"/>
                  <a:pt x="1855" y="0"/>
                </a:cubicBezTo>
                <a:close/>
                <a:moveTo>
                  <a:pt x="1855" y="33"/>
                </a:moveTo>
                <a:cubicBezTo>
                  <a:pt x="1847" y="33"/>
                  <a:pt x="1840" y="40"/>
                  <a:pt x="1840" y="48"/>
                </a:cubicBezTo>
                <a:cubicBezTo>
                  <a:pt x="1840" y="56"/>
                  <a:pt x="1847" y="63"/>
                  <a:pt x="1855" y="63"/>
                </a:cubicBezTo>
                <a:cubicBezTo>
                  <a:pt x="1863" y="63"/>
                  <a:pt x="1870" y="56"/>
                  <a:pt x="1870" y="48"/>
                </a:cubicBezTo>
                <a:cubicBezTo>
                  <a:pt x="1870" y="40"/>
                  <a:pt x="1863" y="33"/>
                  <a:pt x="1855" y="33"/>
                </a:cubicBezTo>
                <a:close/>
                <a:moveTo>
                  <a:pt x="1855" y="66"/>
                </a:moveTo>
                <a:cubicBezTo>
                  <a:pt x="1847" y="66"/>
                  <a:pt x="1840" y="72"/>
                  <a:pt x="1840" y="81"/>
                </a:cubicBezTo>
                <a:cubicBezTo>
                  <a:pt x="1840" y="89"/>
                  <a:pt x="1847" y="95"/>
                  <a:pt x="1855" y="95"/>
                </a:cubicBezTo>
                <a:cubicBezTo>
                  <a:pt x="1863" y="95"/>
                  <a:pt x="1870" y="89"/>
                  <a:pt x="1870" y="81"/>
                </a:cubicBezTo>
                <a:cubicBezTo>
                  <a:pt x="1870" y="72"/>
                  <a:pt x="1863" y="66"/>
                  <a:pt x="1855" y="66"/>
                </a:cubicBezTo>
                <a:close/>
                <a:moveTo>
                  <a:pt x="1855" y="99"/>
                </a:moveTo>
                <a:cubicBezTo>
                  <a:pt x="1847" y="99"/>
                  <a:pt x="1840" y="105"/>
                  <a:pt x="1840" y="114"/>
                </a:cubicBezTo>
                <a:cubicBezTo>
                  <a:pt x="1840" y="122"/>
                  <a:pt x="1847" y="128"/>
                  <a:pt x="1855" y="128"/>
                </a:cubicBezTo>
                <a:cubicBezTo>
                  <a:pt x="1863" y="128"/>
                  <a:pt x="1870" y="122"/>
                  <a:pt x="1870" y="114"/>
                </a:cubicBezTo>
                <a:cubicBezTo>
                  <a:pt x="1870" y="105"/>
                  <a:pt x="1863" y="99"/>
                  <a:pt x="1855" y="99"/>
                </a:cubicBezTo>
                <a:close/>
                <a:moveTo>
                  <a:pt x="1855" y="132"/>
                </a:moveTo>
                <a:cubicBezTo>
                  <a:pt x="1847" y="132"/>
                  <a:pt x="1840" y="138"/>
                  <a:pt x="1840" y="147"/>
                </a:cubicBezTo>
                <a:cubicBezTo>
                  <a:pt x="1840" y="155"/>
                  <a:pt x="1847" y="161"/>
                  <a:pt x="1855" y="161"/>
                </a:cubicBezTo>
                <a:cubicBezTo>
                  <a:pt x="1863" y="161"/>
                  <a:pt x="1870" y="155"/>
                  <a:pt x="1870" y="147"/>
                </a:cubicBezTo>
                <a:cubicBezTo>
                  <a:pt x="1870" y="138"/>
                  <a:pt x="1863" y="132"/>
                  <a:pt x="1855" y="132"/>
                </a:cubicBezTo>
                <a:close/>
                <a:moveTo>
                  <a:pt x="1855" y="165"/>
                </a:moveTo>
                <a:cubicBezTo>
                  <a:pt x="1847" y="165"/>
                  <a:pt x="1840" y="171"/>
                  <a:pt x="1840" y="179"/>
                </a:cubicBezTo>
                <a:cubicBezTo>
                  <a:pt x="1840" y="188"/>
                  <a:pt x="1847" y="194"/>
                  <a:pt x="1855" y="194"/>
                </a:cubicBezTo>
                <a:cubicBezTo>
                  <a:pt x="1863" y="194"/>
                  <a:pt x="1870" y="188"/>
                  <a:pt x="1870" y="179"/>
                </a:cubicBezTo>
                <a:cubicBezTo>
                  <a:pt x="1870" y="171"/>
                  <a:pt x="1863" y="165"/>
                  <a:pt x="1855" y="165"/>
                </a:cubicBezTo>
                <a:close/>
                <a:moveTo>
                  <a:pt x="1855" y="198"/>
                </a:moveTo>
                <a:cubicBezTo>
                  <a:pt x="1847" y="198"/>
                  <a:pt x="1840" y="204"/>
                  <a:pt x="1840" y="212"/>
                </a:cubicBezTo>
                <a:cubicBezTo>
                  <a:pt x="1840" y="221"/>
                  <a:pt x="1847" y="227"/>
                  <a:pt x="1855" y="227"/>
                </a:cubicBezTo>
                <a:cubicBezTo>
                  <a:pt x="1863" y="227"/>
                  <a:pt x="1870" y="221"/>
                  <a:pt x="1870" y="212"/>
                </a:cubicBezTo>
                <a:cubicBezTo>
                  <a:pt x="1870" y="204"/>
                  <a:pt x="1863" y="198"/>
                  <a:pt x="1855" y="198"/>
                </a:cubicBezTo>
                <a:close/>
                <a:moveTo>
                  <a:pt x="1855" y="230"/>
                </a:moveTo>
                <a:cubicBezTo>
                  <a:pt x="1847" y="230"/>
                  <a:pt x="1840" y="237"/>
                  <a:pt x="1840" y="245"/>
                </a:cubicBezTo>
                <a:cubicBezTo>
                  <a:pt x="1840" y="253"/>
                  <a:pt x="1847" y="260"/>
                  <a:pt x="1855" y="260"/>
                </a:cubicBezTo>
                <a:cubicBezTo>
                  <a:pt x="1863" y="260"/>
                  <a:pt x="1870" y="253"/>
                  <a:pt x="1870" y="245"/>
                </a:cubicBezTo>
                <a:cubicBezTo>
                  <a:pt x="1870" y="237"/>
                  <a:pt x="1863" y="230"/>
                  <a:pt x="1855" y="230"/>
                </a:cubicBezTo>
                <a:close/>
                <a:moveTo>
                  <a:pt x="1855" y="263"/>
                </a:moveTo>
                <a:cubicBezTo>
                  <a:pt x="1847" y="263"/>
                  <a:pt x="1840" y="270"/>
                  <a:pt x="1840" y="278"/>
                </a:cubicBezTo>
                <a:cubicBezTo>
                  <a:pt x="1840" y="286"/>
                  <a:pt x="1847" y="293"/>
                  <a:pt x="1855" y="293"/>
                </a:cubicBezTo>
                <a:cubicBezTo>
                  <a:pt x="1863" y="293"/>
                  <a:pt x="1870" y="286"/>
                  <a:pt x="1870" y="278"/>
                </a:cubicBezTo>
                <a:cubicBezTo>
                  <a:pt x="1870" y="270"/>
                  <a:pt x="1863" y="263"/>
                  <a:pt x="1855" y="263"/>
                </a:cubicBezTo>
                <a:close/>
                <a:moveTo>
                  <a:pt x="1855" y="296"/>
                </a:moveTo>
                <a:cubicBezTo>
                  <a:pt x="1847" y="296"/>
                  <a:pt x="1840" y="303"/>
                  <a:pt x="1840" y="311"/>
                </a:cubicBezTo>
                <a:cubicBezTo>
                  <a:pt x="1840" y="319"/>
                  <a:pt x="1847" y="326"/>
                  <a:pt x="1855" y="326"/>
                </a:cubicBezTo>
                <a:cubicBezTo>
                  <a:pt x="1863" y="326"/>
                  <a:pt x="1870" y="319"/>
                  <a:pt x="1870" y="311"/>
                </a:cubicBezTo>
                <a:cubicBezTo>
                  <a:pt x="1870" y="303"/>
                  <a:pt x="1863" y="296"/>
                  <a:pt x="1855" y="296"/>
                </a:cubicBezTo>
                <a:close/>
                <a:moveTo>
                  <a:pt x="1855" y="329"/>
                </a:moveTo>
                <a:cubicBezTo>
                  <a:pt x="1847" y="329"/>
                  <a:pt x="1840" y="336"/>
                  <a:pt x="1840" y="344"/>
                </a:cubicBezTo>
                <a:cubicBezTo>
                  <a:pt x="1840" y="352"/>
                  <a:pt x="1847" y="359"/>
                  <a:pt x="1855" y="359"/>
                </a:cubicBezTo>
                <a:cubicBezTo>
                  <a:pt x="1863" y="359"/>
                  <a:pt x="1870" y="352"/>
                  <a:pt x="1870" y="344"/>
                </a:cubicBezTo>
                <a:cubicBezTo>
                  <a:pt x="1870" y="336"/>
                  <a:pt x="1863" y="329"/>
                  <a:pt x="1855" y="329"/>
                </a:cubicBezTo>
                <a:close/>
                <a:moveTo>
                  <a:pt x="1855" y="362"/>
                </a:moveTo>
                <a:cubicBezTo>
                  <a:pt x="1847" y="362"/>
                  <a:pt x="1840" y="369"/>
                  <a:pt x="1840" y="377"/>
                </a:cubicBezTo>
                <a:cubicBezTo>
                  <a:pt x="1840" y="385"/>
                  <a:pt x="1847" y="392"/>
                  <a:pt x="1855" y="392"/>
                </a:cubicBezTo>
                <a:cubicBezTo>
                  <a:pt x="1863" y="392"/>
                  <a:pt x="1870" y="385"/>
                  <a:pt x="1870" y="377"/>
                </a:cubicBezTo>
                <a:cubicBezTo>
                  <a:pt x="1870" y="369"/>
                  <a:pt x="1863" y="362"/>
                  <a:pt x="1855" y="362"/>
                </a:cubicBezTo>
                <a:close/>
                <a:moveTo>
                  <a:pt x="1855" y="395"/>
                </a:moveTo>
                <a:cubicBezTo>
                  <a:pt x="1847" y="395"/>
                  <a:pt x="1840" y="402"/>
                  <a:pt x="1840" y="410"/>
                </a:cubicBezTo>
                <a:cubicBezTo>
                  <a:pt x="1840" y="418"/>
                  <a:pt x="1847" y="425"/>
                  <a:pt x="1855" y="425"/>
                </a:cubicBezTo>
                <a:cubicBezTo>
                  <a:pt x="1863" y="425"/>
                  <a:pt x="1870" y="418"/>
                  <a:pt x="1870" y="410"/>
                </a:cubicBezTo>
                <a:cubicBezTo>
                  <a:pt x="1870" y="402"/>
                  <a:pt x="1863" y="395"/>
                  <a:pt x="1855" y="395"/>
                </a:cubicBezTo>
                <a:close/>
                <a:moveTo>
                  <a:pt x="1855" y="428"/>
                </a:moveTo>
                <a:cubicBezTo>
                  <a:pt x="1847" y="428"/>
                  <a:pt x="1840" y="435"/>
                  <a:pt x="1840" y="443"/>
                </a:cubicBezTo>
                <a:cubicBezTo>
                  <a:pt x="1840" y="451"/>
                  <a:pt x="1847" y="458"/>
                  <a:pt x="1855" y="458"/>
                </a:cubicBezTo>
                <a:cubicBezTo>
                  <a:pt x="1863" y="458"/>
                  <a:pt x="1870" y="451"/>
                  <a:pt x="1870" y="443"/>
                </a:cubicBezTo>
                <a:cubicBezTo>
                  <a:pt x="1870" y="435"/>
                  <a:pt x="1863" y="428"/>
                  <a:pt x="1855" y="428"/>
                </a:cubicBezTo>
                <a:close/>
                <a:moveTo>
                  <a:pt x="1855" y="461"/>
                </a:moveTo>
                <a:cubicBezTo>
                  <a:pt x="1847" y="461"/>
                  <a:pt x="1840" y="468"/>
                  <a:pt x="1840" y="476"/>
                </a:cubicBezTo>
                <a:cubicBezTo>
                  <a:pt x="1840" y="484"/>
                  <a:pt x="1847" y="491"/>
                  <a:pt x="1855" y="491"/>
                </a:cubicBezTo>
                <a:cubicBezTo>
                  <a:pt x="1863" y="491"/>
                  <a:pt x="1870" y="484"/>
                  <a:pt x="1870" y="476"/>
                </a:cubicBezTo>
                <a:cubicBezTo>
                  <a:pt x="1870" y="468"/>
                  <a:pt x="1863" y="461"/>
                  <a:pt x="1855" y="461"/>
                </a:cubicBezTo>
                <a:close/>
                <a:moveTo>
                  <a:pt x="1855" y="494"/>
                </a:moveTo>
                <a:cubicBezTo>
                  <a:pt x="1847" y="494"/>
                  <a:pt x="1840" y="500"/>
                  <a:pt x="1840" y="509"/>
                </a:cubicBezTo>
                <a:cubicBezTo>
                  <a:pt x="1840" y="517"/>
                  <a:pt x="1847" y="523"/>
                  <a:pt x="1855" y="523"/>
                </a:cubicBezTo>
                <a:cubicBezTo>
                  <a:pt x="1863" y="523"/>
                  <a:pt x="1870" y="517"/>
                  <a:pt x="1870" y="509"/>
                </a:cubicBezTo>
                <a:cubicBezTo>
                  <a:pt x="1870" y="500"/>
                  <a:pt x="1863" y="494"/>
                  <a:pt x="1855" y="494"/>
                </a:cubicBezTo>
                <a:close/>
                <a:moveTo>
                  <a:pt x="1855" y="527"/>
                </a:moveTo>
                <a:cubicBezTo>
                  <a:pt x="1847" y="527"/>
                  <a:pt x="1840" y="533"/>
                  <a:pt x="1840" y="542"/>
                </a:cubicBezTo>
                <a:cubicBezTo>
                  <a:pt x="1840" y="550"/>
                  <a:pt x="1847" y="556"/>
                  <a:pt x="1855" y="556"/>
                </a:cubicBezTo>
                <a:cubicBezTo>
                  <a:pt x="1863" y="556"/>
                  <a:pt x="1870" y="550"/>
                  <a:pt x="1870" y="542"/>
                </a:cubicBezTo>
                <a:cubicBezTo>
                  <a:pt x="1870" y="533"/>
                  <a:pt x="1863" y="527"/>
                  <a:pt x="1855" y="527"/>
                </a:cubicBezTo>
                <a:close/>
                <a:moveTo>
                  <a:pt x="1855" y="560"/>
                </a:moveTo>
                <a:cubicBezTo>
                  <a:pt x="1847" y="560"/>
                  <a:pt x="1840" y="566"/>
                  <a:pt x="1840" y="574"/>
                </a:cubicBezTo>
                <a:cubicBezTo>
                  <a:pt x="1840" y="583"/>
                  <a:pt x="1847" y="589"/>
                  <a:pt x="1855" y="589"/>
                </a:cubicBezTo>
                <a:cubicBezTo>
                  <a:pt x="1863" y="589"/>
                  <a:pt x="1870" y="583"/>
                  <a:pt x="1870" y="574"/>
                </a:cubicBezTo>
                <a:cubicBezTo>
                  <a:pt x="1870" y="566"/>
                  <a:pt x="1863" y="560"/>
                  <a:pt x="1855" y="560"/>
                </a:cubicBezTo>
                <a:close/>
                <a:moveTo>
                  <a:pt x="1855" y="593"/>
                </a:moveTo>
                <a:cubicBezTo>
                  <a:pt x="1847" y="593"/>
                  <a:pt x="1840" y="599"/>
                  <a:pt x="1840" y="607"/>
                </a:cubicBezTo>
                <a:cubicBezTo>
                  <a:pt x="1840" y="616"/>
                  <a:pt x="1847" y="622"/>
                  <a:pt x="1855" y="622"/>
                </a:cubicBezTo>
                <a:cubicBezTo>
                  <a:pt x="1863" y="622"/>
                  <a:pt x="1870" y="616"/>
                  <a:pt x="1870" y="607"/>
                </a:cubicBezTo>
                <a:cubicBezTo>
                  <a:pt x="1870" y="599"/>
                  <a:pt x="1863" y="593"/>
                  <a:pt x="1855" y="593"/>
                </a:cubicBezTo>
                <a:close/>
                <a:moveTo>
                  <a:pt x="1855" y="625"/>
                </a:moveTo>
                <a:cubicBezTo>
                  <a:pt x="1847" y="625"/>
                  <a:pt x="1840" y="632"/>
                  <a:pt x="1840" y="640"/>
                </a:cubicBezTo>
                <a:cubicBezTo>
                  <a:pt x="1840" y="648"/>
                  <a:pt x="1847" y="655"/>
                  <a:pt x="1855" y="655"/>
                </a:cubicBezTo>
                <a:cubicBezTo>
                  <a:pt x="1863" y="655"/>
                  <a:pt x="1870" y="648"/>
                  <a:pt x="1870" y="640"/>
                </a:cubicBezTo>
                <a:cubicBezTo>
                  <a:pt x="1870" y="632"/>
                  <a:pt x="1863" y="625"/>
                  <a:pt x="1855" y="625"/>
                </a:cubicBezTo>
                <a:close/>
                <a:moveTo>
                  <a:pt x="1855" y="658"/>
                </a:moveTo>
                <a:cubicBezTo>
                  <a:pt x="1847" y="658"/>
                  <a:pt x="1840" y="665"/>
                  <a:pt x="1840" y="673"/>
                </a:cubicBezTo>
                <a:cubicBezTo>
                  <a:pt x="1840" y="681"/>
                  <a:pt x="1847" y="688"/>
                  <a:pt x="1855" y="688"/>
                </a:cubicBezTo>
                <a:cubicBezTo>
                  <a:pt x="1863" y="688"/>
                  <a:pt x="1870" y="681"/>
                  <a:pt x="1870" y="673"/>
                </a:cubicBezTo>
                <a:cubicBezTo>
                  <a:pt x="1870" y="665"/>
                  <a:pt x="1863" y="658"/>
                  <a:pt x="1855" y="658"/>
                </a:cubicBezTo>
                <a:close/>
                <a:moveTo>
                  <a:pt x="1855" y="691"/>
                </a:moveTo>
                <a:cubicBezTo>
                  <a:pt x="1847" y="691"/>
                  <a:pt x="1840" y="698"/>
                  <a:pt x="1840" y="706"/>
                </a:cubicBezTo>
                <a:cubicBezTo>
                  <a:pt x="1840" y="714"/>
                  <a:pt x="1847" y="721"/>
                  <a:pt x="1855" y="721"/>
                </a:cubicBezTo>
                <a:cubicBezTo>
                  <a:pt x="1863" y="721"/>
                  <a:pt x="1870" y="714"/>
                  <a:pt x="1870" y="706"/>
                </a:cubicBezTo>
                <a:cubicBezTo>
                  <a:pt x="1870" y="698"/>
                  <a:pt x="1863" y="691"/>
                  <a:pt x="1855" y="691"/>
                </a:cubicBezTo>
                <a:close/>
                <a:moveTo>
                  <a:pt x="1855" y="724"/>
                </a:moveTo>
                <a:cubicBezTo>
                  <a:pt x="1847" y="724"/>
                  <a:pt x="1840" y="731"/>
                  <a:pt x="1840" y="739"/>
                </a:cubicBezTo>
                <a:cubicBezTo>
                  <a:pt x="1840" y="747"/>
                  <a:pt x="1847" y="754"/>
                  <a:pt x="1855" y="754"/>
                </a:cubicBezTo>
                <a:cubicBezTo>
                  <a:pt x="1863" y="754"/>
                  <a:pt x="1870" y="747"/>
                  <a:pt x="1870" y="739"/>
                </a:cubicBezTo>
                <a:cubicBezTo>
                  <a:pt x="1870" y="731"/>
                  <a:pt x="1863" y="724"/>
                  <a:pt x="1855" y="724"/>
                </a:cubicBezTo>
                <a:close/>
                <a:moveTo>
                  <a:pt x="1855" y="757"/>
                </a:moveTo>
                <a:cubicBezTo>
                  <a:pt x="1847" y="757"/>
                  <a:pt x="1840" y="764"/>
                  <a:pt x="1840" y="772"/>
                </a:cubicBezTo>
                <a:cubicBezTo>
                  <a:pt x="1840" y="780"/>
                  <a:pt x="1847" y="787"/>
                  <a:pt x="1855" y="787"/>
                </a:cubicBezTo>
                <a:cubicBezTo>
                  <a:pt x="1863" y="787"/>
                  <a:pt x="1870" y="780"/>
                  <a:pt x="1870" y="772"/>
                </a:cubicBezTo>
                <a:cubicBezTo>
                  <a:pt x="1870" y="764"/>
                  <a:pt x="1863" y="757"/>
                  <a:pt x="1855" y="757"/>
                </a:cubicBezTo>
                <a:close/>
                <a:moveTo>
                  <a:pt x="1855" y="790"/>
                </a:moveTo>
                <a:cubicBezTo>
                  <a:pt x="1847" y="790"/>
                  <a:pt x="1840" y="797"/>
                  <a:pt x="1840" y="805"/>
                </a:cubicBezTo>
                <a:cubicBezTo>
                  <a:pt x="1840" y="813"/>
                  <a:pt x="1847" y="820"/>
                  <a:pt x="1855" y="820"/>
                </a:cubicBezTo>
                <a:cubicBezTo>
                  <a:pt x="1863" y="820"/>
                  <a:pt x="1870" y="813"/>
                  <a:pt x="1870" y="805"/>
                </a:cubicBezTo>
                <a:cubicBezTo>
                  <a:pt x="1870" y="797"/>
                  <a:pt x="1863" y="790"/>
                  <a:pt x="1855" y="790"/>
                </a:cubicBezTo>
                <a:close/>
                <a:moveTo>
                  <a:pt x="1855" y="823"/>
                </a:moveTo>
                <a:cubicBezTo>
                  <a:pt x="1847" y="823"/>
                  <a:pt x="1840" y="830"/>
                  <a:pt x="1840" y="838"/>
                </a:cubicBezTo>
                <a:cubicBezTo>
                  <a:pt x="1840" y="846"/>
                  <a:pt x="1847" y="853"/>
                  <a:pt x="1855" y="853"/>
                </a:cubicBezTo>
                <a:cubicBezTo>
                  <a:pt x="1863" y="853"/>
                  <a:pt x="1870" y="846"/>
                  <a:pt x="1870" y="838"/>
                </a:cubicBezTo>
                <a:cubicBezTo>
                  <a:pt x="1870" y="830"/>
                  <a:pt x="1863" y="823"/>
                  <a:pt x="1855" y="823"/>
                </a:cubicBezTo>
                <a:close/>
                <a:moveTo>
                  <a:pt x="1855" y="856"/>
                </a:moveTo>
                <a:cubicBezTo>
                  <a:pt x="1847" y="856"/>
                  <a:pt x="1840" y="863"/>
                  <a:pt x="1840" y="871"/>
                </a:cubicBezTo>
                <a:cubicBezTo>
                  <a:pt x="1840" y="879"/>
                  <a:pt x="1847" y="886"/>
                  <a:pt x="1855" y="886"/>
                </a:cubicBezTo>
                <a:cubicBezTo>
                  <a:pt x="1863" y="886"/>
                  <a:pt x="1870" y="879"/>
                  <a:pt x="1870" y="871"/>
                </a:cubicBezTo>
                <a:cubicBezTo>
                  <a:pt x="1870" y="863"/>
                  <a:pt x="1863" y="856"/>
                  <a:pt x="1855" y="856"/>
                </a:cubicBezTo>
                <a:close/>
                <a:moveTo>
                  <a:pt x="1855" y="889"/>
                </a:moveTo>
                <a:cubicBezTo>
                  <a:pt x="1847" y="889"/>
                  <a:pt x="1840" y="895"/>
                  <a:pt x="1840" y="904"/>
                </a:cubicBezTo>
                <a:cubicBezTo>
                  <a:pt x="1840" y="912"/>
                  <a:pt x="1847" y="918"/>
                  <a:pt x="1855" y="918"/>
                </a:cubicBezTo>
                <a:cubicBezTo>
                  <a:pt x="1863" y="918"/>
                  <a:pt x="1870" y="912"/>
                  <a:pt x="1870" y="904"/>
                </a:cubicBezTo>
                <a:cubicBezTo>
                  <a:pt x="1870" y="895"/>
                  <a:pt x="1863" y="889"/>
                  <a:pt x="1855" y="889"/>
                </a:cubicBezTo>
                <a:close/>
                <a:moveTo>
                  <a:pt x="1855" y="922"/>
                </a:moveTo>
                <a:cubicBezTo>
                  <a:pt x="1847" y="922"/>
                  <a:pt x="1840" y="928"/>
                  <a:pt x="1840" y="937"/>
                </a:cubicBezTo>
                <a:cubicBezTo>
                  <a:pt x="1840" y="945"/>
                  <a:pt x="1847" y="951"/>
                  <a:pt x="1855" y="951"/>
                </a:cubicBezTo>
                <a:cubicBezTo>
                  <a:pt x="1863" y="951"/>
                  <a:pt x="1870" y="945"/>
                  <a:pt x="1870" y="937"/>
                </a:cubicBezTo>
                <a:cubicBezTo>
                  <a:pt x="1870" y="928"/>
                  <a:pt x="1863" y="922"/>
                  <a:pt x="1855" y="922"/>
                </a:cubicBezTo>
                <a:close/>
                <a:moveTo>
                  <a:pt x="1855" y="955"/>
                </a:moveTo>
                <a:cubicBezTo>
                  <a:pt x="1847" y="955"/>
                  <a:pt x="1840" y="961"/>
                  <a:pt x="1840" y="970"/>
                </a:cubicBezTo>
                <a:cubicBezTo>
                  <a:pt x="1840" y="978"/>
                  <a:pt x="1847" y="984"/>
                  <a:pt x="1855" y="984"/>
                </a:cubicBezTo>
                <a:cubicBezTo>
                  <a:pt x="1863" y="984"/>
                  <a:pt x="1870" y="978"/>
                  <a:pt x="1870" y="970"/>
                </a:cubicBezTo>
                <a:cubicBezTo>
                  <a:pt x="1870" y="961"/>
                  <a:pt x="1863" y="955"/>
                  <a:pt x="1855" y="955"/>
                </a:cubicBezTo>
                <a:close/>
                <a:moveTo>
                  <a:pt x="1855" y="988"/>
                </a:moveTo>
                <a:cubicBezTo>
                  <a:pt x="1847" y="988"/>
                  <a:pt x="1840" y="994"/>
                  <a:pt x="1840" y="1002"/>
                </a:cubicBezTo>
                <a:cubicBezTo>
                  <a:pt x="1840" y="1011"/>
                  <a:pt x="1847" y="1017"/>
                  <a:pt x="1855" y="1017"/>
                </a:cubicBezTo>
                <a:cubicBezTo>
                  <a:pt x="1863" y="1017"/>
                  <a:pt x="1870" y="1011"/>
                  <a:pt x="1870" y="1002"/>
                </a:cubicBezTo>
                <a:cubicBezTo>
                  <a:pt x="1870" y="994"/>
                  <a:pt x="1863" y="988"/>
                  <a:pt x="1855" y="988"/>
                </a:cubicBezTo>
                <a:close/>
                <a:moveTo>
                  <a:pt x="1855" y="1021"/>
                </a:moveTo>
                <a:cubicBezTo>
                  <a:pt x="1847" y="1021"/>
                  <a:pt x="1840" y="1027"/>
                  <a:pt x="1840" y="1035"/>
                </a:cubicBezTo>
                <a:cubicBezTo>
                  <a:pt x="1840" y="1044"/>
                  <a:pt x="1847" y="1050"/>
                  <a:pt x="1855" y="1050"/>
                </a:cubicBezTo>
                <a:cubicBezTo>
                  <a:pt x="1863" y="1050"/>
                  <a:pt x="1870" y="1044"/>
                  <a:pt x="1870" y="1035"/>
                </a:cubicBezTo>
                <a:cubicBezTo>
                  <a:pt x="1870" y="1027"/>
                  <a:pt x="1863" y="1021"/>
                  <a:pt x="1855" y="1021"/>
                </a:cubicBezTo>
                <a:close/>
                <a:moveTo>
                  <a:pt x="1855" y="1053"/>
                </a:moveTo>
                <a:cubicBezTo>
                  <a:pt x="1847" y="1053"/>
                  <a:pt x="1840" y="1060"/>
                  <a:pt x="1840" y="1068"/>
                </a:cubicBezTo>
                <a:cubicBezTo>
                  <a:pt x="1840" y="1076"/>
                  <a:pt x="1847" y="1083"/>
                  <a:pt x="1855" y="1083"/>
                </a:cubicBezTo>
                <a:cubicBezTo>
                  <a:pt x="1863" y="1083"/>
                  <a:pt x="1870" y="1076"/>
                  <a:pt x="1870" y="1068"/>
                </a:cubicBezTo>
                <a:cubicBezTo>
                  <a:pt x="1870" y="1060"/>
                  <a:pt x="1863" y="1053"/>
                  <a:pt x="1855" y="1053"/>
                </a:cubicBezTo>
                <a:close/>
                <a:moveTo>
                  <a:pt x="1855" y="1086"/>
                </a:moveTo>
                <a:cubicBezTo>
                  <a:pt x="1847" y="1086"/>
                  <a:pt x="1840" y="1093"/>
                  <a:pt x="1840" y="1101"/>
                </a:cubicBezTo>
                <a:cubicBezTo>
                  <a:pt x="1840" y="1109"/>
                  <a:pt x="1847" y="1116"/>
                  <a:pt x="1855" y="1116"/>
                </a:cubicBezTo>
                <a:cubicBezTo>
                  <a:pt x="1863" y="1116"/>
                  <a:pt x="1870" y="1109"/>
                  <a:pt x="1870" y="1101"/>
                </a:cubicBezTo>
                <a:cubicBezTo>
                  <a:pt x="1870" y="1093"/>
                  <a:pt x="1863" y="1086"/>
                  <a:pt x="1855" y="1086"/>
                </a:cubicBezTo>
                <a:close/>
                <a:moveTo>
                  <a:pt x="1855" y="1119"/>
                </a:moveTo>
                <a:cubicBezTo>
                  <a:pt x="1847" y="1119"/>
                  <a:pt x="1840" y="1126"/>
                  <a:pt x="1840" y="1134"/>
                </a:cubicBezTo>
                <a:cubicBezTo>
                  <a:pt x="1840" y="1142"/>
                  <a:pt x="1847" y="1149"/>
                  <a:pt x="1855" y="1149"/>
                </a:cubicBezTo>
                <a:cubicBezTo>
                  <a:pt x="1863" y="1149"/>
                  <a:pt x="1870" y="1142"/>
                  <a:pt x="1870" y="1134"/>
                </a:cubicBezTo>
                <a:cubicBezTo>
                  <a:pt x="1870" y="1126"/>
                  <a:pt x="1863" y="1119"/>
                  <a:pt x="1855" y="1119"/>
                </a:cubicBezTo>
                <a:close/>
                <a:moveTo>
                  <a:pt x="1855" y="1152"/>
                </a:moveTo>
                <a:cubicBezTo>
                  <a:pt x="1847" y="1152"/>
                  <a:pt x="1840" y="1159"/>
                  <a:pt x="1840" y="1167"/>
                </a:cubicBezTo>
                <a:cubicBezTo>
                  <a:pt x="1840" y="1175"/>
                  <a:pt x="1847" y="1182"/>
                  <a:pt x="1855" y="1182"/>
                </a:cubicBezTo>
                <a:cubicBezTo>
                  <a:pt x="1863" y="1182"/>
                  <a:pt x="1870" y="1175"/>
                  <a:pt x="1870" y="1167"/>
                </a:cubicBezTo>
                <a:cubicBezTo>
                  <a:pt x="1870" y="1159"/>
                  <a:pt x="1863" y="1152"/>
                  <a:pt x="1855" y="1152"/>
                </a:cubicBezTo>
                <a:close/>
                <a:moveTo>
                  <a:pt x="1855" y="1185"/>
                </a:moveTo>
                <a:cubicBezTo>
                  <a:pt x="1847" y="1185"/>
                  <a:pt x="1840" y="1192"/>
                  <a:pt x="1840" y="1200"/>
                </a:cubicBezTo>
                <a:cubicBezTo>
                  <a:pt x="1840" y="1208"/>
                  <a:pt x="1847" y="1215"/>
                  <a:pt x="1855" y="1215"/>
                </a:cubicBezTo>
                <a:cubicBezTo>
                  <a:pt x="1863" y="1215"/>
                  <a:pt x="1870" y="1208"/>
                  <a:pt x="1870" y="1200"/>
                </a:cubicBezTo>
                <a:cubicBezTo>
                  <a:pt x="1870" y="1192"/>
                  <a:pt x="1863" y="1185"/>
                  <a:pt x="1855" y="1185"/>
                </a:cubicBezTo>
                <a:close/>
                <a:moveTo>
                  <a:pt x="1855" y="1218"/>
                </a:moveTo>
                <a:cubicBezTo>
                  <a:pt x="1847" y="1218"/>
                  <a:pt x="1840" y="1225"/>
                  <a:pt x="1840" y="1233"/>
                </a:cubicBezTo>
                <a:cubicBezTo>
                  <a:pt x="1840" y="1241"/>
                  <a:pt x="1847" y="1248"/>
                  <a:pt x="1855" y="1248"/>
                </a:cubicBezTo>
                <a:cubicBezTo>
                  <a:pt x="1863" y="1248"/>
                  <a:pt x="1870" y="1241"/>
                  <a:pt x="1870" y="1233"/>
                </a:cubicBezTo>
                <a:cubicBezTo>
                  <a:pt x="1870" y="1225"/>
                  <a:pt x="1863" y="1218"/>
                  <a:pt x="1855" y="1218"/>
                </a:cubicBezTo>
                <a:close/>
                <a:moveTo>
                  <a:pt x="1855" y="1251"/>
                </a:moveTo>
                <a:cubicBezTo>
                  <a:pt x="1847" y="1251"/>
                  <a:pt x="1840" y="1258"/>
                  <a:pt x="1840" y="1266"/>
                </a:cubicBezTo>
                <a:cubicBezTo>
                  <a:pt x="1840" y="1274"/>
                  <a:pt x="1847" y="1281"/>
                  <a:pt x="1855" y="1281"/>
                </a:cubicBezTo>
                <a:cubicBezTo>
                  <a:pt x="1863" y="1281"/>
                  <a:pt x="1870" y="1274"/>
                  <a:pt x="1870" y="1266"/>
                </a:cubicBezTo>
                <a:cubicBezTo>
                  <a:pt x="1870" y="1258"/>
                  <a:pt x="1863" y="1251"/>
                  <a:pt x="1855" y="1251"/>
                </a:cubicBezTo>
                <a:close/>
                <a:moveTo>
                  <a:pt x="1855" y="1284"/>
                </a:moveTo>
                <a:cubicBezTo>
                  <a:pt x="1847" y="1284"/>
                  <a:pt x="1840" y="1291"/>
                  <a:pt x="1840" y="1299"/>
                </a:cubicBezTo>
                <a:cubicBezTo>
                  <a:pt x="1840" y="1307"/>
                  <a:pt x="1847" y="1314"/>
                  <a:pt x="1855" y="1314"/>
                </a:cubicBezTo>
                <a:cubicBezTo>
                  <a:pt x="1863" y="1314"/>
                  <a:pt x="1870" y="1307"/>
                  <a:pt x="1870" y="1299"/>
                </a:cubicBezTo>
                <a:cubicBezTo>
                  <a:pt x="1870" y="1291"/>
                  <a:pt x="1863" y="1284"/>
                  <a:pt x="1855" y="1284"/>
                </a:cubicBezTo>
                <a:close/>
                <a:moveTo>
                  <a:pt x="1855" y="1317"/>
                </a:moveTo>
                <a:cubicBezTo>
                  <a:pt x="1847" y="1317"/>
                  <a:pt x="1840" y="1323"/>
                  <a:pt x="1840" y="1332"/>
                </a:cubicBezTo>
                <a:cubicBezTo>
                  <a:pt x="1840" y="1340"/>
                  <a:pt x="1847" y="1346"/>
                  <a:pt x="1855" y="1346"/>
                </a:cubicBezTo>
                <a:cubicBezTo>
                  <a:pt x="1863" y="1346"/>
                  <a:pt x="1870" y="1340"/>
                  <a:pt x="1870" y="1332"/>
                </a:cubicBezTo>
                <a:cubicBezTo>
                  <a:pt x="1870" y="1323"/>
                  <a:pt x="1863" y="1317"/>
                  <a:pt x="1855" y="1317"/>
                </a:cubicBezTo>
                <a:close/>
                <a:moveTo>
                  <a:pt x="1855" y="1350"/>
                </a:moveTo>
                <a:cubicBezTo>
                  <a:pt x="1847" y="1350"/>
                  <a:pt x="1840" y="1356"/>
                  <a:pt x="1840" y="1365"/>
                </a:cubicBezTo>
                <a:cubicBezTo>
                  <a:pt x="1840" y="1373"/>
                  <a:pt x="1847" y="1379"/>
                  <a:pt x="1855" y="1379"/>
                </a:cubicBezTo>
                <a:cubicBezTo>
                  <a:pt x="1863" y="1379"/>
                  <a:pt x="1870" y="1373"/>
                  <a:pt x="1870" y="1365"/>
                </a:cubicBezTo>
                <a:cubicBezTo>
                  <a:pt x="1870" y="1356"/>
                  <a:pt x="1863" y="1350"/>
                  <a:pt x="1855" y="1350"/>
                </a:cubicBezTo>
                <a:close/>
                <a:moveTo>
                  <a:pt x="1855" y="1383"/>
                </a:moveTo>
                <a:cubicBezTo>
                  <a:pt x="1847" y="1383"/>
                  <a:pt x="1840" y="1389"/>
                  <a:pt x="1840" y="1397"/>
                </a:cubicBezTo>
                <a:cubicBezTo>
                  <a:pt x="1840" y="1406"/>
                  <a:pt x="1847" y="1412"/>
                  <a:pt x="1855" y="1412"/>
                </a:cubicBezTo>
                <a:cubicBezTo>
                  <a:pt x="1863" y="1412"/>
                  <a:pt x="1870" y="1406"/>
                  <a:pt x="1870" y="1397"/>
                </a:cubicBezTo>
                <a:cubicBezTo>
                  <a:pt x="1870" y="1389"/>
                  <a:pt x="1863" y="1383"/>
                  <a:pt x="1855" y="1383"/>
                </a:cubicBezTo>
                <a:close/>
                <a:moveTo>
                  <a:pt x="1855" y="1416"/>
                </a:moveTo>
                <a:cubicBezTo>
                  <a:pt x="1847" y="1416"/>
                  <a:pt x="1840" y="1422"/>
                  <a:pt x="1840" y="1430"/>
                </a:cubicBezTo>
                <a:cubicBezTo>
                  <a:pt x="1840" y="1439"/>
                  <a:pt x="1847" y="1445"/>
                  <a:pt x="1855" y="1445"/>
                </a:cubicBezTo>
                <a:cubicBezTo>
                  <a:pt x="1863" y="1445"/>
                  <a:pt x="1870" y="1439"/>
                  <a:pt x="1870" y="1430"/>
                </a:cubicBezTo>
                <a:cubicBezTo>
                  <a:pt x="1870" y="1422"/>
                  <a:pt x="1863" y="1416"/>
                  <a:pt x="1855" y="1416"/>
                </a:cubicBezTo>
                <a:close/>
                <a:moveTo>
                  <a:pt x="1888" y="0"/>
                </a:moveTo>
                <a:cubicBezTo>
                  <a:pt x="1880" y="0"/>
                  <a:pt x="1873" y="7"/>
                  <a:pt x="1873" y="15"/>
                </a:cubicBezTo>
                <a:cubicBezTo>
                  <a:pt x="1873" y="23"/>
                  <a:pt x="1880" y="30"/>
                  <a:pt x="1888" y="30"/>
                </a:cubicBezTo>
                <a:cubicBezTo>
                  <a:pt x="1896" y="30"/>
                  <a:pt x="1903" y="23"/>
                  <a:pt x="1903" y="15"/>
                </a:cubicBezTo>
                <a:cubicBezTo>
                  <a:pt x="1903" y="7"/>
                  <a:pt x="1896" y="0"/>
                  <a:pt x="1888" y="0"/>
                </a:cubicBezTo>
                <a:close/>
                <a:moveTo>
                  <a:pt x="1888" y="33"/>
                </a:moveTo>
                <a:cubicBezTo>
                  <a:pt x="1880" y="33"/>
                  <a:pt x="1873" y="40"/>
                  <a:pt x="1873" y="48"/>
                </a:cubicBezTo>
                <a:cubicBezTo>
                  <a:pt x="1873" y="56"/>
                  <a:pt x="1880" y="63"/>
                  <a:pt x="1888" y="63"/>
                </a:cubicBezTo>
                <a:cubicBezTo>
                  <a:pt x="1896" y="63"/>
                  <a:pt x="1903" y="56"/>
                  <a:pt x="1903" y="48"/>
                </a:cubicBezTo>
                <a:cubicBezTo>
                  <a:pt x="1903" y="40"/>
                  <a:pt x="1896" y="33"/>
                  <a:pt x="1888" y="33"/>
                </a:cubicBezTo>
                <a:close/>
                <a:moveTo>
                  <a:pt x="1888" y="66"/>
                </a:moveTo>
                <a:cubicBezTo>
                  <a:pt x="1880" y="66"/>
                  <a:pt x="1873" y="72"/>
                  <a:pt x="1873" y="81"/>
                </a:cubicBezTo>
                <a:cubicBezTo>
                  <a:pt x="1873" y="89"/>
                  <a:pt x="1880" y="95"/>
                  <a:pt x="1888" y="95"/>
                </a:cubicBezTo>
                <a:cubicBezTo>
                  <a:pt x="1896" y="95"/>
                  <a:pt x="1903" y="89"/>
                  <a:pt x="1903" y="81"/>
                </a:cubicBezTo>
                <a:cubicBezTo>
                  <a:pt x="1903" y="72"/>
                  <a:pt x="1896" y="66"/>
                  <a:pt x="1888" y="66"/>
                </a:cubicBezTo>
                <a:close/>
                <a:moveTo>
                  <a:pt x="1888" y="99"/>
                </a:moveTo>
                <a:cubicBezTo>
                  <a:pt x="1880" y="99"/>
                  <a:pt x="1873" y="105"/>
                  <a:pt x="1873" y="114"/>
                </a:cubicBezTo>
                <a:cubicBezTo>
                  <a:pt x="1873" y="122"/>
                  <a:pt x="1880" y="128"/>
                  <a:pt x="1888" y="128"/>
                </a:cubicBezTo>
                <a:cubicBezTo>
                  <a:pt x="1896" y="128"/>
                  <a:pt x="1903" y="122"/>
                  <a:pt x="1903" y="114"/>
                </a:cubicBezTo>
                <a:cubicBezTo>
                  <a:pt x="1903" y="105"/>
                  <a:pt x="1896" y="99"/>
                  <a:pt x="1888" y="99"/>
                </a:cubicBezTo>
                <a:close/>
                <a:moveTo>
                  <a:pt x="1888" y="132"/>
                </a:moveTo>
                <a:cubicBezTo>
                  <a:pt x="1880" y="132"/>
                  <a:pt x="1873" y="138"/>
                  <a:pt x="1873" y="147"/>
                </a:cubicBezTo>
                <a:cubicBezTo>
                  <a:pt x="1873" y="155"/>
                  <a:pt x="1880" y="161"/>
                  <a:pt x="1888" y="161"/>
                </a:cubicBezTo>
                <a:cubicBezTo>
                  <a:pt x="1896" y="161"/>
                  <a:pt x="1903" y="155"/>
                  <a:pt x="1903" y="147"/>
                </a:cubicBezTo>
                <a:cubicBezTo>
                  <a:pt x="1903" y="138"/>
                  <a:pt x="1896" y="132"/>
                  <a:pt x="1888" y="132"/>
                </a:cubicBezTo>
                <a:close/>
                <a:moveTo>
                  <a:pt x="1888" y="165"/>
                </a:moveTo>
                <a:cubicBezTo>
                  <a:pt x="1880" y="165"/>
                  <a:pt x="1873" y="171"/>
                  <a:pt x="1873" y="179"/>
                </a:cubicBezTo>
                <a:cubicBezTo>
                  <a:pt x="1873" y="188"/>
                  <a:pt x="1880" y="194"/>
                  <a:pt x="1888" y="194"/>
                </a:cubicBezTo>
                <a:cubicBezTo>
                  <a:pt x="1896" y="194"/>
                  <a:pt x="1903" y="188"/>
                  <a:pt x="1903" y="179"/>
                </a:cubicBezTo>
                <a:cubicBezTo>
                  <a:pt x="1903" y="171"/>
                  <a:pt x="1896" y="165"/>
                  <a:pt x="1888" y="165"/>
                </a:cubicBezTo>
                <a:close/>
                <a:moveTo>
                  <a:pt x="1888" y="198"/>
                </a:moveTo>
                <a:cubicBezTo>
                  <a:pt x="1880" y="198"/>
                  <a:pt x="1873" y="204"/>
                  <a:pt x="1873" y="212"/>
                </a:cubicBezTo>
                <a:cubicBezTo>
                  <a:pt x="1873" y="221"/>
                  <a:pt x="1880" y="227"/>
                  <a:pt x="1888" y="227"/>
                </a:cubicBezTo>
                <a:cubicBezTo>
                  <a:pt x="1896" y="227"/>
                  <a:pt x="1903" y="221"/>
                  <a:pt x="1903" y="212"/>
                </a:cubicBezTo>
                <a:cubicBezTo>
                  <a:pt x="1903" y="204"/>
                  <a:pt x="1896" y="198"/>
                  <a:pt x="1888" y="198"/>
                </a:cubicBezTo>
                <a:close/>
                <a:moveTo>
                  <a:pt x="1888" y="230"/>
                </a:moveTo>
                <a:cubicBezTo>
                  <a:pt x="1880" y="230"/>
                  <a:pt x="1873" y="237"/>
                  <a:pt x="1873" y="245"/>
                </a:cubicBezTo>
                <a:cubicBezTo>
                  <a:pt x="1873" y="253"/>
                  <a:pt x="1880" y="260"/>
                  <a:pt x="1888" y="260"/>
                </a:cubicBezTo>
                <a:cubicBezTo>
                  <a:pt x="1896" y="260"/>
                  <a:pt x="1903" y="253"/>
                  <a:pt x="1903" y="245"/>
                </a:cubicBezTo>
                <a:cubicBezTo>
                  <a:pt x="1903" y="237"/>
                  <a:pt x="1896" y="230"/>
                  <a:pt x="1888" y="230"/>
                </a:cubicBezTo>
                <a:close/>
                <a:moveTo>
                  <a:pt x="1888" y="263"/>
                </a:moveTo>
                <a:cubicBezTo>
                  <a:pt x="1880" y="263"/>
                  <a:pt x="1873" y="270"/>
                  <a:pt x="1873" y="278"/>
                </a:cubicBezTo>
                <a:cubicBezTo>
                  <a:pt x="1873" y="286"/>
                  <a:pt x="1880" y="293"/>
                  <a:pt x="1888" y="293"/>
                </a:cubicBezTo>
                <a:cubicBezTo>
                  <a:pt x="1896" y="293"/>
                  <a:pt x="1903" y="286"/>
                  <a:pt x="1903" y="278"/>
                </a:cubicBezTo>
                <a:cubicBezTo>
                  <a:pt x="1903" y="270"/>
                  <a:pt x="1896" y="263"/>
                  <a:pt x="1888" y="263"/>
                </a:cubicBezTo>
                <a:close/>
                <a:moveTo>
                  <a:pt x="1888" y="296"/>
                </a:moveTo>
                <a:cubicBezTo>
                  <a:pt x="1880" y="296"/>
                  <a:pt x="1873" y="303"/>
                  <a:pt x="1873" y="311"/>
                </a:cubicBezTo>
                <a:cubicBezTo>
                  <a:pt x="1873" y="319"/>
                  <a:pt x="1880" y="326"/>
                  <a:pt x="1888" y="326"/>
                </a:cubicBezTo>
                <a:cubicBezTo>
                  <a:pt x="1896" y="326"/>
                  <a:pt x="1903" y="319"/>
                  <a:pt x="1903" y="311"/>
                </a:cubicBezTo>
                <a:cubicBezTo>
                  <a:pt x="1903" y="303"/>
                  <a:pt x="1896" y="296"/>
                  <a:pt x="1888" y="296"/>
                </a:cubicBezTo>
                <a:close/>
                <a:moveTo>
                  <a:pt x="1888" y="329"/>
                </a:moveTo>
                <a:cubicBezTo>
                  <a:pt x="1880" y="329"/>
                  <a:pt x="1873" y="336"/>
                  <a:pt x="1873" y="344"/>
                </a:cubicBezTo>
                <a:cubicBezTo>
                  <a:pt x="1873" y="352"/>
                  <a:pt x="1880" y="359"/>
                  <a:pt x="1888" y="359"/>
                </a:cubicBezTo>
                <a:cubicBezTo>
                  <a:pt x="1896" y="359"/>
                  <a:pt x="1903" y="352"/>
                  <a:pt x="1903" y="344"/>
                </a:cubicBezTo>
                <a:cubicBezTo>
                  <a:pt x="1903" y="336"/>
                  <a:pt x="1896" y="329"/>
                  <a:pt x="1888" y="329"/>
                </a:cubicBezTo>
                <a:close/>
                <a:moveTo>
                  <a:pt x="1888" y="362"/>
                </a:moveTo>
                <a:cubicBezTo>
                  <a:pt x="1880" y="362"/>
                  <a:pt x="1873" y="369"/>
                  <a:pt x="1873" y="377"/>
                </a:cubicBezTo>
                <a:cubicBezTo>
                  <a:pt x="1873" y="385"/>
                  <a:pt x="1880" y="392"/>
                  <a:pt x="1888" y="392"/>
                </a:cubicBezTo>
                <a:cubicBezTo>
                  <a:pt x="1896" y="392"/>
                  <a:pt x="1903" y="385"/>
                  <a:pt x="1903" y="377"/>
                </a:cubicBezTo>
                <a:cubicBezTo>
                  <a:pt x="1903" y="369"/>
                  <a:pt x="1896" y="362"/>
                  <a:pt x="1888" y="362"/>
                </a:cubicBezTo>
                <a:close/>
                <a:moveTo>
                  <a:pt x="1888" y="395"/>
                </a:moveTo>
                <a:cubicBezTo>
                  <a:pt x="1880" y="395"/>
                  <a:pt x="1873" y="402"/>
                  <a:pt x="1873" y="410"/>
                </a:cubicBezTo>
                <a:cubicBezTo>
                  <a:pt x="1873" y="418"/>
                  <a:pt x="1880" y="425"/>
                  <a:pt x="1888" y="425"/>
                </a:cubicBezTo>
                <a:cubicBezTo>
                  <a:pt x="1896" y="425"/>
                  <a:pt x="1903" y="418"/>
                  <a:pt x="1903" y="410"/>
                </a:cubicBezTo>
                <a:cubicBezTo>
                  <a:pt x="1903" y="402"/>
                  <a:pt x="1896" y="395"/>
                  <a:pt x="1888" y="395"/>
                </a:cubicBezTo>
                <a:close/>
                <a:moveTo>
                  <a:pt x="1888" y="428"/>
                </a:moveTo>
                <a:cubicBezTo>
                  <a:pt x="1880" y="428"/>
                  <a:pt x="1873" y="435"/>
                  <a:pt x="1873" y="443"/>
                </a:cubicBezTo>
                <a:cubicBezTo>
                  <a:pt x="1873" y="451"/>
                  <a:pt x="1880" y="458"/>
                  <a:pt x="1888" y="458"/>
                </a:cubicBezTo>
                <a:cubicBezTo>
                  <a:pt x="1896" y="458"/>
                  <a:pt x="1903" y="451"/>
                  <a:pt x="1903" y="443"/>
                </a:cubicBezTo>
                <a:cubicBezTo>
                  <a:pt x="1903" y="435"/>
                  <a:pt x="1896" y="428"/>
                  <a:pt x="1888" y="428"/>
                </a:cubicBezTo>
                <a:close/>
                <a:moveTo>
                  <a:pt x="1888" y="461"/>
                </a:moveTo>
                <a:cubicBezTo>
                  <a:pt x="1880" y="461"/>
                  <a:pt x="1873" y="468"/>
                  <a:pt x="1873" y="476"/>
                </a:cubicBezTo>
                <a:cubicBezTo>
                  <a:pt x="1873" y="484"/>
                  <a:pt x="1880" y="491"/>
                  <a:pt x="1888" y="491"/>
                </a:cubicBezTo>
                <a:cubicBezTo>
                  <a:pt x="1896" y="491"/>
                  <a:pt x="1903" y="484"/>
                  <a:pt x="1903" y="476"/>
                </a:cubicBezTo>
                <a:cubicBezTo>
                  <a:pt x="1903" y="468"/>
                  <a:pt x="1896" y="461"/>
                  <a:pt x="1888" y="461"/>
                </a:cubicBezTo>
                <a:close/>
                <a:moveTo>
                  <a:pt x="1888" y="494"/>
                </a:moveTo>
                <a:cubicBezTo>
                  <a:pt x="1880" y="494"/>
                  <a:pt x="1873" y="500"/>
                  <a:pt x="1873" y="509"/>
                </a:cubicBezTo>
                <a:cubicBezTo>
                  <a:pt x="1873" y="517"/>
                  <a:pt x="1880" y="523"/>
                  <a:pt x="1888" y="523"/>
                </a:cubicBezTo>
                <a:cubicBezTo>
                  <a:pt x="1896" y="523"/>
                  <a:pt x="1903" y="517"/>
                  <a:pt x="1903" y="509"/>
                </a:cubicBezTo>
                <a:cubicBezTo>
                  <a:pt x="1903" y="500"/>
                  <a:pt x="1896" y="494"/>
                  <a:pt x="1888" y="494"/>
                </a:cubicBezTo>
                <a:close/>
                <a:moveTo>
                  <a:pt x="1888" y="527"/>
                </a:moveTo>
                <a:cubicBezTo>
                  <a:pt x="1880" y="527"/>
                  <a:pt x="1873" y="533"/>
                  <a:pt x="1873" y="542"/>
                </a:cubicBezTo>
                <a:cubicBezTo>
                  <a:pt x="1873" y="550"/>
                  <a:pt x="1880" y="556"/>
                  <a:pt x="1888" y="556"/>
                </a:cubicBezTo>
                <a:cubicBezTo>
                  <a:pt x="1896" y="556"/>
                  <a:pt x="1903" y="550"/>
                  <a:pt x="1903" y="542"/>
                </a:cubicBezTo>
                <a:cubicBezTo>
                  <a:pt x="1903" y="533"/>
                  <a:pt x="1896" y="527"/>
                  <a:pt x="1888" y="527"/>
                </a:cubicBezTo>
                <a:close/>
                <a:moveTo>
                  <a:pt x="1888" y="560"/>
                </a:moveTo>
                <a:cubicBezTo>
                  <a:pt x="1880" y="560"/>
                  <a:pt x="1873" y="566"/>
                  <a:pt x="1873" y="574"/>
                </a:cubicBezTo>
                <a:cubicBezTo>
                  <a:pt x="1873" y="583"/>
                  <a:pt x="1880" y="589"/>
                  <a:pt x="1888" y="589"/>
                </a:cubicBezTo>
                <a:cubicBezTo>
                  <a:pt x="1896" y="589"/>
                  <a:pt x="1903" y="583"/>
                  <a:pt x="1903" y="574"/>
                </a:cubicBezTo>
                <a:cubicBezTo>
                  <a:pt x="1903" y="566"/>
                  <a:pt x="1896" y="560"/>
                  <a:pt x="1888" y="560"/>
                </a:cubicBezTo>
                <a:close/>
                <a:moveTo>
                  <a:pt x="1888" y="593"/>
                </a:moveTo>
                <a:cubicBezTo>
                  <a:pt x="1880" y="593"/>
                  <a:pt x="1873" y="599"/>
                  <a:pt x="1873" y="607"/>
                </a:cubicBezTo>
                <a:cubicBezTo>
                  <a:pt x="1873" y="616"/>
                  <a:pt x="1880" y="622"/>
                  <a:pt x="1888" y="622"/>
                </a:cubicBezTo>
                <a:cubicBezTo>
                  <a:pt x="1896" y="622"/>
                  <a:pt x="1903" y="616"/>
                  <a:pt x="1903" y="607"/>
                </a:cubicBezTo>
                <a:cubicBezTo>
                  <a:pt x="1903" y="599"/>
                  <a:pt x="1896" y="593"/>
                  <a:pt x="1888" y="593"/>
                </a:cubicBezTo>
                <a:close/>
                <a:moveTo>
                  <a:pt x="1888" y="625"/>
                </a:moveTo>
                <a:cubicBezTo>
                  <a:pt x="1880" y="625"/>
                  <a:pt x="1873" y="632"/>
                  <a:pt x="1873" y="640"/>
                </a:cubicBezTo>
                <a:cubicBezTo>
                  <a:pt x="1873" y="648"/>
                  <a:pt x="1880" y="655"/>
                  <a:pt x="1888" y="655"/>
                </a:cubicBezTo>
                <a:cubicBezTo>
                  <a:pt x="1896" y="655"/>
                  <a:pt x="1903" y="648"/>
                  <a:pt x="1903" y="640"/>
                </a:cubicBezTo>
                <a:cubicBezTo>
                  <a:pt x="1903" y="632"/>
                  <a:pt x="1896" y="625"/>
                  <a:pt x="1888" y="625"/>
                </a:cubicBezTo>
                <a:close/>
                <a:moveTo>
                  <a:pt x="1888" y="658"/>
                </a:moveTo>
                <a:cubicBezTo>
                  <a:pt x="1880" y="658"/>
                  <a:pt x="1873" y="665"/>
                  <a:pt x="1873" y="673"/>
                </a:cubicBezTo>
                <a:cubicBezTo>
                  <a:pt x="1873" y="681"/>
                  <a:pt x="1880" y="688"/>
                  <a:pt x="1888" y="688"/>
                </a:cubicBezTo>
                <a:cubicBezTo>
                  <a:pt x="1896" y="688"/>
                  <a:pt x="1903" y="681"/>
                  <a:pt x="1903" y="673"/>
                </a:cubicBezTo>
                <a:cubicBezTo>
                  <a:pt x="1903" y="665"/>
                  <a:pt x="1896" y="658"/>
                  <a:pt x="1888" y="658"/>
                </a:cubicBezTo>
                <a:close/>
                <a:moveTo>
                  <a:pt x="1888" y="691"/>
                </a:moveTo>
                <a:cubicBezTo>
                  <a:pt x="1880" y="691"/>
                  <a:pt x="1873" y="698"/>
                  <a:pt x="1873" y="706"/>
                </a:cubicBezTo>
                <a:cubicBezTo>
                  <a:pt x="1873" y="714"/>
                  <a:pt x="1880" y="721"/>
                  <a:pt x="1888" y="721"/>
                </a:cubicBezTo>
                <a:cubicBezTo>
                  <a:pt x="1896" y="721"/>
                  <a:pt x="1903" y="714"/>
                  <a:pt x="1903" y="706"/>
                </a:cubicBezTo>
                <a:cubicBezTo>
                  <a:pt x="1903" y="698"/>
                  <a:pt x="1896" y="691"/>
                  <a:pt x="1888" y="691"/>
                </a:cubicBezTo>
                <a:close/>
                <a:moveTo>
                  <a:pt x="1888" y="724"/>
                </a:moveTo>
                <a:cubicBezTo>
                  <a:pt x="1880" y="724"/>
                  <a:pt x="1873" y="731"/>
                  <a:pt x="1873" y="739"/>
                </a:cubicBezTo>
                <a:cubicBezTo>
                  <a:pt x="1873" y="747"/>
                  <a:pt x="1880" y="754"/>
                  <a:pt x="1888" y="754"/>
                </a:cubicBezTo>
                <a:cubicBezTo>
                  <a:pt x="1896" y="754"/>
                  <a:pt x="1903" y="747"/>
                  <a:pt x="1903" y="739"/>
                </a:cubicBezTo>
                <a:cubicBezTo>
                  <a:pt x="1903" y="731"/>
                  <a:pt x="1896" y="724"/>
                  <a:pt x="1888" y="724"/>
                </a:cubicBezTo>
                <a:close/>
                <a:moveTo>
                  <a:pt x="1888" y="757"/>
                </a:moveTo>
                <a:cubicBezTo>
                  <a:pt x="1880" y="757"/>
                  <a:pt x="1873" y="764"/>
                  <a:pt x="1873" y="772"/>
                </a:cubicBezTo>
                <a:cubicBezTo>
                  <a:pt x="1873" y="780"/>
                  <a:pt x="1880" y="787"/>
                  <a:pt x="1888" y="787"/>
                </a:cubicBezTo>
                <a:cubicBezTo>
                  <a:pt x="1896" y="787"/>
                  <a:pt x="1903" y="780"/>
                  <a:pt x="1903" y="772"/>
                </a:cubicBezTo>
                <a:cubicBezTo>
                  <a:pt x="1903" y="764"/>
                  <a:pt x="1896" y="757"/>
                  <a:pt x="1888" y="757"/>
                </a:cubicBezTo>
                <a:close/>
                <a:moveTo>
                  <a:pt x="1888" y="790"/>
                </a:moveTo>
                <a:cubicBezTo>
                  <a:pt x="1880" y="790"/>
                  <a:pt x="1873" y="797"/>
                  <a:pt x="1873" y="805"/>
                </a:cubicBezTo>
                <a:cubicBezTo>
                  <a:pt x="1873" y="813"/>
                  <a:pt x="1880" y="820"/>
                  <a:pt x="1888" y="820"/>
                </a:cubicBezTo>
                <a:cubicBezTo>
                  <a:pt x="1896" y="820"/>
                  <a:pt x="1903" y="813"/>
                  <a:pt x="1903" y="805"/>
                </a:cubicBezTo>
                <a:cubicBezTo>
                  <a:pt x="1903" y="797"/>
                  <a:pt x="1896" y="790"/>
                  <a:pt x="1888" y="790"/>
                </a:cubicBezTo>
                <a:close/>
                <a:moveTo>
                  <a:pt x="1888" y="823"/>
                </a:moveTo>
                <a:cubicBezTo>
                  <a:pt x="1880" y="823"/>
                  <a:pt x="1873" y="830"/>
                  <a:pt x="1873" y="838"/>
                </a:cubicBezTo>
                <a:cubicBezTo>
                  <a:pt x="1873" y="846"/>
                  <a:pt x="1880" y="853"/>
                  <a:pt x="1888" y="853"/>
                </a:cubicBezTo>
                <a:cubicBezTo>
                  <a:pt x="1896" y="853"/>
                  <a:pt x="1903" y="846"/>
                  <a:pt x="1903" y="838"/>
                </a:cubicBezTo>
                <a:cubicBezTo>
                  <a:pt x="1903" y="830"/>
                  <a:pt x="1896" y="823"/>
                  <a:pt x="1888" y="823"/>
                </a:cubicBezTo>
                <a:close/>
                <a:moveTo>
                  <a:pt x="1888" y="856"/>
                </a:moveTo>
                <a:cubicBezTo>
                  <a:pt x="1880" y="856"/>
                  <a:pt x="1873" y="863"/>
                  <a:pt x="1873" y="871"/>
                </a:cubicBezTo>
                <a:cubicBezTo>
                  <a:pt x="1873" y="879"/>
                  <a:pt x="1880" y="886"/>
                  <a:pt x="1888" y="886"/>
                </a:cubicBezTo>
                <a:cubicBezTo>
                  <a:pt x="1896" y="886"/>
                  <a:pt x="1903" y="879"/>
                  <a:pt x="1903" y="871"/>
                </a:cubicBezTo>
                <a:cubicBezTo>
                  <a:pt x="1903" y="863"/>
                  <a:pt x="1896" y="856"/>
                  <a:pt x="1888" y="856"/>
                </a:cubicBezTo>
                <a:close/>
                <a:moveTo>
                  <a:pt x="1888" y="889"/>
                </a:moveTo>
                <a:cubicBezTo>
                  <a:pt x="1880" y="889"/>
                  <a:pt x="1873" y="895"/>
                  <a:pt x="1873" y="904"/>
                </a:cubicBezTo>
                <a:cubicBezTo>
                  <a:pt x="1873" y="912"/>
                  <a:pt x="1880" y="918"/>
                  <a:pt x="1888" y="918"/>
                </a:cubicBezTo>
                <a:cubicBezTo>
                  <a:pt x="1896" y="918"/>
                  <a:pt x="1903" y="912"/>
                  <a:pt x="1903" y="904"/>
                </a:cubicBezTo>
                <a:cubicBezTo>
                  <a:pt x="1903" y="895"/>
                  <a:pt x="1896" y="889"/>
                  <a:pt x="1888" y="889"/>
                </a:cubicBezTo>
                <a:close/>
                <a:moveTo>
                  <a:pt x="1888" y="922"/>
                </a:moveTo>
                <a:cubicBezTo>
                  <a:pt x="1880" y="922"/>
                  <a:pt x="1873" y="928"/>
                  <a:pt x="1873" y="937"/>
                </a:cubicBezTo>
                <a:cubicBezTo>
                  <a:pt x="1873" y="945"/>
                  <a:pt x="1880" y="951"/>
                  <a:pt x="1888" y="951"/>
                </a:cubicBezTo>
                <a:cubicBezTo>
                  <a:pt x="1896" y="951"/>
                  <a:pt x="1903" y="945"/>
                  <a:pt x="1903" y="937"/>
                </a:cubicBezTo>
                <a:cubicBezTo>
                  <a:pt x="1903" y="928"/>
                  <a:pt x="1896" y="922"/>
                  <a:pt x="1888" y="922"/>
                </a:cubicBezTo>
                <a:close/>
                <a:moveTo>
                  <a:pt x="1888" y="955"/>
                </a:moveTo>
                <a:cubicBezTo>
                  <a:pt x="1880" y="955"/>
                  <a:pt x="1873" y="961"/>
                  <a:pt x="1873" y="970"/>
                </a:cubicBezTo>
                <a:cubicBezTo>
                  <a:pt x="1873" y="978"/>
                  <a:pt x="1880" y="984"/>
                  <a:pt x="1888" y="984"/>
                </a:cubicBezTo>
                <a:cubicBezTo>
                  <a:pt x="1896" y="984"/>
                  <a:pt x="1903" y="978"/>
                  <a:pt x="1903" y="970"/>
                </a:cubicBezTo>
                <a:cubicBezTo>
                  <a:pt x="1903" y="961"/>
                  <a:pt x="1896" y="955"/>
                  <a:pt x="1888" y="955"/>
                </a:cubicBezTo>
                <a:close/>
                <a:moveTo>
                  <a:pt x="1888" y="988"/>
                </a:moveTo>
                <a:cubicBezTo>
                  <a:pt x="1880" y="988"/>
                  <a:pt x="1873" y="994"/>
                  <a:pt x="1873" y="1002"/>
                </a:cubicBezTo>
                <a:cubicBezTo>
                  <a:pt x="1873" y="1011"/>
                  <a:pt x="1880" y="1017"/>
                  <a:pt x="1888" y="1017"/>
                </a:cubicBezTo>
                <a:cubicBezTo>
                  <a:pt x="1896" y="1017"/>
                  <a:pt x="1903" y="1011"/>
                  <a:pt x="1903" y="1002"/>
                </a:cubicBezTo>
                <a:cubicBezTo>
                  <a:pt x="1903" y="994"/>
                  <a:pt x="1896" y="988"/>
                  <a:pt x="1888" y="988"/>
                </a:cubicBezTo>
                <a:close/>
                <a:moveTo>
                  <a:pt x="1888" y="1021"/>
                </a:moveTo>
                <a:cubicBezTo>
                  <a:pt x="1880" y="1021"/>
                  <a:pt x="1873" y="1027"/>
                  <a:pt x="1873" y="1035"/>
                </a:cubicBezTo>
                <a:cubicBezTo>
                  <a:pt x="1873" y="1044"/>
                  <a:pt x="1880" y="1050"/>
                  <a:pt x="1888" y="1050"/>
                </a:cubicBezTo>
                <a:cubicBezTo>
                  <a:pt x="1896" y="1050"/>
                  <a:pt x="1903" y="1044"/>
                  <a:pt x="1903" y="1035"/>
                </a:cubicBezTo>
                <a:cubicBezTo>
                  <a:pt x="1903" y="1027"/>
                  <a:pt x="1896" y="1021"/>
                  <a:pt x="1888" y="1021"/>
                </a:cubicBezTo>
                <a:close/>
                <a:moveTo>
                  <a:pt x="1888" y="1053"/>
                </a:moveTo>
                <a:cubicBezTo>
                  <a:pt x="1880" y="1053"/>
                  <a:pt x="1873" y="1060"/>
                  <a:pt x="1873" y="1068"/>
                </a:cubicBezTo>
                <a:cubicBezTo>
                  <a:pt x="1873" y="1076"/>
                  <a:pt x="1880" y="1083"/>
                  <a:pt x="1888" y="1083"/>
                </a:cubicBezTo>
                <a:cubicBezTo>
                  <a:pt x="1896" y="1083"/>
                  <a:pt x="1903" y="1076"/>
                  <a:pt x="1903" y="1068"/>
                </a:cubicBezTo>
                <a:cubicBezTo>
                  <a:pt x="1903" y="1060"/>
                  <a:pt x="1896" y="1053"/>
                  <a:pt x="1888" y="1053"/>
                </a:cubicBezTo>
                <a:close/>
                <a:moveTo>
                  <a:pt x="1888" y="1086"/>
                </a:moveTo>
                <a:cubicBezTo>
                  <a:pt x="1880" y="1086"/>
                  <a:pt x="1873" y="1093"/>
                  <a:pt x="1873" y="1101"/>
                </a:cubicBezTo>
                <a:cubicBezTo>
                  <a:pt x="1873" y="1109"/>
                  <a:pt x="1880" y="1116"/>
                  <a:pt x="1888" y="1116"/>
                </a:cubicBezTo>
                <a:cubicBezTo>
                  <a:pt x="1896" y="1116"/>
                  <a:pt x="1903" y="1109"/>
                  <a:pt x="1903" y="1101"/>
                </a:cubicBezTo>
                <a:cubicBezTo>
                  <a:pt x="1903" y="1093"/>
                  <a:pt x="1896" y="1086"/>
                  <a:pt x="1888" y="1086"/>
                </a:cubicBezTo>
                <a:close/>
                <a:moveTo>
                  <a:pt x="1888" y="1119"/>
                </a:moveTo>
                <a:cubicBezTo>
                  <a:pt x="1880" y="1119"/>
                  <a:pt x="1873" y="1126"/>
                  <a:pt x="1873" y="1134"/>
                </a:cubicBezTo>
                <a:cubicBezTo>
                  <a:pt x="1873" y="1142"/>
                  <a:pt x="1880" y="1149"/>
                  <a:pt x="1888" y="1149"/>
                </a:cubicBezTo>
                <a:cubicBezTo>
                  <a:pt x="1896" y="1149"/>
                  <a:pt x="1903" y="1142"/>
                  <a:pt x="1903" y="1134"/>
                </a:cubicBezTo>
                <a:cubicBezTo>
                  <a:pt x="1903" y="1126"/>
                  <a:pt x="1896" y="1119"/>
                  <a:pt x="1888" y="1119"/>
                </a:cubicBezTo>
                <a:close/>
                <a:moveTo>
                  <a:pt x="1888" y="1152"/>
                </a:moveTo>
                <a:cubicBezTo>
                  <a:pt x="1880" y="1152"/>
                  <a:pt x="1873" y="1159"/>
                  <a:pt x="1873" y="1167"/>
                </a:cubicBezTo>
                <a:cubicBezTo>
                  <a:pt x="1873" y="1175"/>
                  <a:pt x="1880" y="1182"/>
                  <a:pt x="1888" y="1182"/>
                </a:cubicBezTo>
                <a:cubicBezTo>
                  <a:pt x="1896" y="1182"/>
                  <a:pt x="1903" y="1175"/>
                  <a:pt x="1903" y="1167"/>
                </a:cubicBezTo>
                <a:cubicBezTo>
                  <a:pt x="1903" y="1159"/>
                  <a:pt x="1896" y="1152"/>
                  <a:pt x="1888" y="1152"/>
                </a:cubicBezTo>
                <a:close/>
                <a:moveTo>
                  <a:pt x="1888" y="1185"/>
                </a:moveTo>
                <a:cubicBezTo>
                  <a:pt x="1880" y="1185"/>
                  <a:pt x="1873" y="1192"/>
                  <a:pt x="1873" y="1200"/>
                </a:cubicBezTo>
                <a:cubicBezTo>
                  <a:pt x="1873" y="1208"/>
                  <a:pt x="1880" y="1215"/>
                  <a:pt x="1888" y="1215"/>
                </a:cubicBezTo>
                <a:cubicBezTo>
                  <a:pt x="1896" y="1215"/>
                  <a:pt x="1903" y="1208"/>
                  <a:pt x="1903" y="1200"/>
                </a:cubicBezTo>
                <a:cubicBezTo>
                  <a:pt x="1903" y="1192"/>
                  <a:pt x="1896" y="1185"/>
                  <a:pt x="1888" y="1185"/>
                </a:cubicBezTo>
                <a:close/>
                <a:moveTo>
                  <a:pt x="1888" y="1218"/>
                </a:moveTo>
                <a:cubicBezTo>
                  <a:pt x="1880" y="1218"/>
                  <a:pt x="1873" y="1225"/>
                  <a:pt x="1873" y="1233"/>
                </a:cubicBezTo>
                <a:cubicBezTo>
                  <a:pt x="1873" y="1241"/>
                  <a:pt x="1880" y="1248"/>
                  <a:pt x="1888" y="1248"/>
                </a:cubicBezTo>
                <a:cubicBezTo>
                  <a:pt x="1896" y="1248"/>
                  <a:pt x="1903" y="1241"/>
                  <a:pt x="1903" y="1233"/>
                </a:cubicBezTo>
                <a:cubicBezTo>
                  <a:pt x="1903" y="1225"/>
                  <a:pt x="1896" y="1218"/>
                  <a:pt x="1888" y="1218"/>
                </a:cubicBezTo>
                <a:close/>
                <a:moveTo>
                  <a:pt x="1888" y="1251"/>
                </a:moveTo>
                <a:cubicBezTo>
                  <a:pt x="1880" y="1251"/>
                  <a:pt x="1873" y="1258"/>
                  <a:pt x="1873" y="1266"/>
                </a:cubicBezTo>
                <a:cubicBezTo>
                  <a:pt x="1873" y="1274"/>
                  <a:pt x="1880" y="1281"/>
                  <a:pt x="1888" y="1281"/>
                </a:cubicBezTo>
                <a:cubicBezTo>
                  <a:pt x="1896" y="1281"/>
                  <a:pt x="1903" y="1274"/>
                  <a:pt x="1903" y="1266"/>
                </a:cubicBezTo>
                <a:cubicBezTo>
                  <a:pt x="1903" y="1258"/>
                  <a:pt x="1896" y="1251"/>
                  <a:pt x="1888" y="1251"/>
                </a:cubicBezTo>
                <a:close/>
                <a:moveTo>
                  <a:pt x="1888" y="1284"/>
                </a:moveTo>
                <a:cubicBezTo>
                  <a:pt x="1880" y="1284"/>
                  <a:pt x="1873" y="1291"/>
                  <a:pt x="1873" y="1299"/>
                </a:cubicBezTo>
                <a:cubicBezTo>
                  <a:pt x="1873" y="1307"/>
                  <a:pt x="1880" y="1314"/>
                  <a:pt x="1888" y="1314"/>
                </a:cubicBezTo>
                <a:cubicBezTo>
                  <a:pt x="1896" y="1314"/>
                  <a:pt x="1903" y="1307"/>
                  <a:pt x="1903" y="1299"/>
                </a:cubicBezTo>
                <a:cubicBezTo>
                  <a:pt x="1903" y="1291"/>
                  <a:pt x="1896" y="1284"/>
                  <a:pt x="1888" y="1284"/>
                </a:cubicBezTo>
                <a:close/>
                <a:moveTo>
                  <a:pt x="1888" y="1317"/>
                </a:moveTo>
                <a:cubicBezTo>
                  <a:pt x="1880" y="1317"/>
                  <a:pt x="1873" y="1323"/>
                  <a:pt x="1873" y="1332"/>
                </a:cubicBezTo>
                <a:cubicBezTo>
                  <a:pt x="1873" y="1340"/>
                  <a:pt x="1880" y="1346"/>
                  <a:pt x="1888" y="1346"/>
                </a:cubicBezTo>
                <a:cubicBezTo>
                  <a:pt x="1896" y="1346"/>
                  <a:pt x="1903" y="1340"/>
                  <a:pt x="1903" y="1332"/>
                </a:cubicBezTo>
                <a:cubicBezTo>
                  <a:pt x="1903" y="1323"/>
                  <a:pt x="1896" y="1317"/>
                  <a:pt x="1888" y="1317"/>
                </a:cubicBezTo>
                <a:close/>
                <a:moveTo>
                  <a:pt x="1888" y="1350"/>
                </a:moveTo>
                <a:cubicBezTo>
                  <a:pt x="1880" y="1350"/>
                  <a:pt x="1873" y="1356"/>
                  <a:pt x="1873" y="1365"/>
                </a:cubicBezTo>
                <a:cubicBezTo>
                  <a:pt x="1873" y="1373"/>
                  <a:pt x="1880" y="1379"/>
                  <a:pt x="1888" y="1379"/>
                </a:cubicBezTo>
                <a:cubicBezTo>
                  <a:pt x="1896" y="1379"/>
                  <a:pt x="1903" y="1373"/>
                  <a:pt x="1903" y="1365"/>
                </a:cubicBezTo>
                <a:cubicBezTo>
                  <a:pt x="1903" y="1356"/>
                  <a:pt x="1896" y="1350"/>
                  <a:pt x="1888" y="1350"/>
                </a:cubicBezTo>
                <a:close/>
                <a:moveTo>
                  <a:pt x="1888" y="1383"/>
                </a:moveTo>
                <a:cubicBezTo>
                  <a:pt x="1880" y="1383"/>
                  <a:pt x="1873" y="1389"/>
                  <a:pt x="1873" y="1397"/>
                </a:cubicBezTo>
                <a:cubicBezTo>
                  <a:pt x="1873" y="1406"/>
                  <a:pt x="1880" y="1412"/>
                  <a:pt x="1888" y="1412"/>
                </a:cubicBezTo>
                <a:cubicBezTo>
                  <a:pt x="1896" y="1412"/>
                  <a:pt x="1903" y="1406"/>
                  <a:pt x="1903" y="1397"/>
                </a:cubicBezTo>
                <a:cubicBezTo>
                  <a:pt x="1903" y="1389"/>
                  <a:pt x="1896" y="1383"/>
                  <a:pt x="1888" y="1383"/>
                </a:cubicBezTo>
                <a:close/>
                <a:moveTo>
                  <a:pt x="1888" y="1416"/>
                </a:moveTo>
                <a:cubicBezTo>
                  <a:pt x="1880" y="1416"/>
                  <a:pt x="1873" y="1422"/>
                  <a:pt x="1873" y="1430"/>
                </a:cubicBezTo>
                <a:cubicBezTo>
                  <a:pt x="1873" y="1439"/>
                  <a:pt x="1880" y="1445"/>
                  <a:pt x="1888" y="1445"/>
                </a:cubicBezTo>
                <a:cubicBezTo>
                  <a:pt x="1896" y="1445"/>
                  <a:pt x="1903" y="1439"/>
                  <a:pt x="1903" y="1430"/>
                </a:cubicBezTo>
                <a:cubicBezTo>
                  <a:pt x="1903" y="1422"/>
                  <a:pt x="1896" y="1416"/>
                  <a:pt x="1888" y="1416"/>
                </a:cubicBezTo>
                <a:close/>
                <a:moveTo>
                  <a:pt x="1921" y="0"/>
                </a:moveTo>
                <a:cubicBezTo>
                  <a:pt x="1913" y="0"/>
                  <a:pt x="1906" y="7"/>
                  <a:pt x="1906" y="15"/>
                </a:cubicBezTo>
                <a:cubicBezTo>
                  <a:pt x="1906" y="23"/>
                  <a:pt x="1913" y="30"/>
                  <a:pt x="1921" y="30"/>
                </a:cubicBezTo>
                <a:cubicBezTo>
                  <a:pt x="1929" y="30"/>
                  <a:pt x="1936" y="23"/>
                  <a:pt x="1936" y="15"/>
                </a:cubicBezTo>
                <a:cubicBezTo>
                  <a:pt x="1936" y="7"/>
                  <a:pt x="1929" y="0"/>
                  <a:pt x="1921" y="0"/>
                </a:cubicBezTo>
                <a:close/>
                <a:moveTo>
                  <a:pt x="1921" y="33"/>
                </a:moveTo>
                <a:cubicBezTo>
                  <a:pt x="1913" y="33"/>
                  <a:pt x="1906" y="40"/>
                  <a:pt x="1906" y="48"/>
                </a:cubicBezTo>
                <a:cubicBezTo>
                  <a:pt x="1906" y="56"/>
                  <a:pt x="1913" y="63"/>
                  <a:pt x="1921" y="63"/>
                </a:cubicBezTo>
                <a:cubicBezTo>
                  <a:pt x="1929" y="63"/>
                  <a:pt x="1936" y="56"/>
                  <a:pt x="1936" y="48"/>
                </a:cubicBezTo>
                <a:cubicBezTo>
                  <a:pt x="1936" y="40"/>
                  <a:pt x="1929" y="33"/>
                  <a:pt x="1921" y="33"/>
                </a:cubicBezTo>
                <a:close/>
                <a:moveTo>
                  <a:pt x="1921" y="66"/>
                </a:moveTo>
                <a:cubicBezTo>
                  <a:pt x="1913" y="66"/>
                  <a:pt x="1906" y="72"/>
                  <a:pt x="1906" y="81"/>
                </a:cubicBezTo>
                <a:cubicBezTo>
                  <a:pt x="1906" y="89"/>
                  <a:pt x="1913" y="95"/>
                  <a:pt x="1921" y="95"/>
                </a:cubicBezTo>
                <a:cubicBezTo>
                  <a:pt x="1929" y="95"/>
                  <a:pt x="1936" y="89"/>
                  <a:pt x="1936" y="81"/>
                </a:cubicBezTo>
                <a:cubicBezTo>
                  <a:pt x="1936" y="72"/>
                  <a:pt x="1929" y="66"/>
                  <a:pt x="1921" y="66"/>
                </a:cubicBezTo>
                <a:close/>
                <a:moveTo>
                  <a:pt x="1921" y="99"/>
                </a:moveTo>
                <a:cubicBezTo>
                  <a:pt x="1913" y="99"/>
                  <a:pt x="1906" y="105"/>
                  <a:pt x="1906" y="114"/>
                </a:cubicBezTo>
                <a:cubicBezTo>
                  <a:pt x="1906" y="122"/>
                  <a:pt x="1913" y="128"/>
                  <a:pt x="1921" y="128"/>
                </a:cubicBezTo>
                <a:cubicBezTo>
                  <a:pt x="1929" y="128"/>
                  <a:pt x="1936" y="122"/>
                  <a:pt x="1936" y="114"/>
                </a:cubicBezTo>
                <a:cubicBezTo>
                  <a:pt x="1936" y="105"/>
                  <a:pt x="1929" y="99"/>
                  <a:pt x="1921" y="99"/>
                </a:cubicBezTo>
                <a:close/>
                <a:moveTo>
                  <a:pt x="1921" y="132"/>
                </a:moveTo>
                <a:cubicBezTo>
                  <a:pt x="1913" y="132"/>
                  <a:pt x="1906" y="138"/>
                  <a:pt x="1906" y="147"/>
                </a:cubicBezTo>
                <a:cubicBezTo>
                  <a:pt x="1906" y="155"/>
                  <a:pt x="1913" y="161"/>
                  <a:pt x="1921" y="161"/>
                </a:cubicBezTo>
                <a:cubicBezTo>
                  <a:pt x="1929" y="161"/>
                  <a:pt x="1936" y="155"/>
                  <a:pt x="1936" y="147"/>
                </a:cubicBezTo>
                <a:cubicBezTo>
                  <a:pt x="1936" y="138"/>
                  <a:pt x="1929" y="132"/>
                  <a:pt x="1921" y="132"/>
                </a:cubicBezTo>
                <a:close/>
                <a:moveTo>
                  <a:pt x="1921" y="165"/>
                </a:moveTo>
                <a:cubicBezTo>
                  <a:pt x="1913" y="165"/>
                  <a:pt x="1906" y="171"/>
                  <a:pt x="1906" y="179"/>
                </a:cubicBezTo>
                <a:cubicBezTo>
                  <a:pt x="1906" y="188"/>
                  <a:pt x="1913" y="194"/>
                  <a:pt x="1921" y="194"/>
                </a:cubicBezTo>
                <a:cubicBezTo>
                  <a:pt x="1929" y="194"/>
                  <a:pt x="1936" y="188"/>
                  <a:pt x="1936" y="179"/>
                </a:cubicBezTo>
                <a:cubicBezTo>
                  <a:pt x="1936" y="171"/>
                  <a:pt x="1929" y="165"/>
                  <a:pt x="1921" y="165"/>
                </a:cubicBezTo>
                <a:close/>
                <a:moveTo>
                  <a:pt x="1921" y="198"/>
                </a:moveTo>
                <a:cubicBezTo>
                  <a:pt x="1913" y="198"/>
                  <a:pt x="1906" y="204"/>
                  <a:pt x="1906" y="212"/>
                </a:cubicBezTo>
                <a:cubicBezTo>
                  <a:pt x="1906" y="221"/>
                  <a:pt x="1913" y="227"/>
                  <a:pt x="1921" y="227"/>
                </a:cubicBezTo>
                <a:cubicBezTo>
                  <a:pt x="1929" y="227"/>
                  <a:pt x="1936" y="221"/>
                  <a:pt x="1936" y="212"/>
                </a:cubicBezTo>
                <a:cubicBezTo>
                  <a:pt x="1936" y="204"/>
                  <a:pt x="1929" y="198"/>
                  <a:pt x="1921" y="198"/>
                </a:cubicBezTo>
                <a:close/>
                <a:moveTo>
                  <a:pt x="1921" y="230"/>
                </a:moveTo>
                <a:cubicBezTo>
                  <a:pt x="1913" y="230"/>
                  <a:pt x="1906" y="237"/>
                  <a:pt x="1906" y="245"/>
                </a:cubicBezTo>
                <a:cubicBezTo>
                  <a:pt x="1906" y="253"/>
                  <a:pt x="1913" y="260"/>
                  <a:pt x="1921" y="260"/>
                </a:cubicBezTo>
                <a:cubicBezTo>
                  <a:pt x="1929" y="260"/>
                  <a:pt x="1936" y="253"/>
                  <a:pt x="1936" y="245"/>
                </a:cubicBezTo>
                <a:cubicBezTo>
                  <a:pt x="1936" y="237"/>
                  <a:pt x="1929" y="230"/>
                  <a:pt x="1921" y="230"/>
                </a:cubicBezTo>
                <a:close/>
                <a:moveTo>
                  <a:pt x="1921" y="263"/>
                </a:moveTo>
                <a:cubicBezTo>
                  <a:pt x="1913" y="263"/>
                  <a:pt x="1906" y="270"/>
                  <a:pt x="1906" y="278"/>
                </a:cubicBezTo>
                <a:cubicBezTo>
                  <a:pt x="1906" y="286"/>
                  <a:pt x="1913" y="293"/>
                  <a:pt x="1921" y="293"/>
                </a:cubicBezTo>
                <a:cubicBezTo>
                  <a:pt x="1929" y="293"/>
                  <a:pt x="1936" y="286"/>
                  <a:pt x="1936" y="278"/>
                </a:cubicBezTo>
                <a:cubicBezTo>
                  <a:pt x="1936" y="270"/>
                  <a:pt x="1929" y="263"/>
                  <a:pt x="1921" y="263"/>
                </a:cubicBezTo>
                <a:close/>
                <a:moveTo>
                  <a:pt x="1921" y="296"/>
                </a:moveTo>
                <a:cubicBezTo>
                  <a:pt x="1913" y="296"/>
                  <a:pt x="1906" y="303"/>
                  <a:pt x="1906" y="311"/>
                </a:cubicBezTo>
                <a:cubicBezTo>
                  <a:pt x="1906" y="319"/>
                  <a:pt x="1913" y="326"/>
                  <a:pt x="1921" y="326"/>
                </a:cubicBezTo>
                <a:cubicBezTo>
                  <a:pt x="1929" y="326"/>
                  <a:pt x="1936" y="319"/>
                  <a:pt x="1936" y="311"/>
                </a:cubicBezTo>
                <a:cubicBezTo>
                  <a:pt x="1936" y="303"/>
                  <a:pt x="1929" y="296"/>
                  <a:pt x="1921" y="296"/>
                </a:cubicBezTo>
                <a:close/>
                <a:moveTo>
                  <a:pt x="1921" y="329"/>
                </a:moveTo>
                <a:cubicBezTo>
                  <a:pt x="1913" y="329"/>
                  <a:pt x="1906" y="336"/>
                  <a:pt x="1906" y="344"/>
                </a:cubicBezTo>
                <a:cubicBezTo>
                  <a:pt x="1906" y="352"/>
                  <a:pt x="1913" y="359"/>
                  <a:pt x="1921" y="359"/>
                </a:cubicBezTo>
                <a:cubicBezTo>
                  <a:pt x="1929" y="359"/>
                  <a:pt x="1936" y="352"/>
                  <a:pt x="1936" y="344"/>
                </a:cubicBezTo>
                <a:cubicBezTo>
                  <a:pt x="1936" y="336"/>
                  <a:pt x="1929" y="329"/>
                  <a:pt x="1921" y="329"/>
                </a:cubicBezTo>
                <a:close/>
                <a:moveTo>
                  <a:pt x="1921" y="362"/>
                </a:moveTo>
                <a:cubicBezTo>
                  <a:pt x="1913" y="362"/>
                  <a:pt x="1906" y="369"/>
                  <a:pt x="1906" y="377"/>
                </a:cubicBezTo>
                <a:cubicBezTo>
                  <a:pt x="1906" y="385"/>
                  <a:pt x="1913" y="392"/>
                  <a:pt x="1921" y="392"/>
                </a:cubicBezTo>
                <a:cubicBezTo>
                  <a:pt x="1929" y="392"/>
                  <a:pt x="1936" y="385"/>
                  <a:pt x="1936" y="377"/>
                </a:cubicBezTo>
                <a:cubicBezTo>
                  <a:pt x="1936" y="369"/>
                  <a:pt x="1929" y="362"/>
                  <a:pt x="1921" y="362"/>
                </a:cubicBezTo>
                <a:close/>
                <a:moveTo>
                  <a:pt x="1921" y="395"/>
                </a:moveTo>
                <a:cubicBezTo>
                  <a:pt x="1913" y="395"/>
                  <a:pt x="1906" y="402"/>
                  <a:pt x="1906" y="410"/>
                </a:cubicBezTo>
                <a:cubicBezTo>
                  <a:pt x="1906" y="418"/>
                  <a:pt x="1913" y="425"/>
                  <a:pt x="1921" y="425"/>
                </a:cubicBezTo>
                <a:cubicBezTo>
                  <a:pt x="1929" y="425"/>
                  <a:pt x="1936" y="418"/>
                  <a:pt x="1936" y="410"/>
                </a:cubicBezTo>
                <a:cubicBezTo>
                  <a:pt x="1936" y="402"/>
                  <a:pt x="1929" y="395"/>
                  <a:pt x="1921" y="395"/>
                </a:cubicBezTo>
                <a:close/>
                <a:moveTo>
                  <a:pt x="1921" y="428"/>
                </a:moveTo>
                <a:cubicBezTo>
                  <a:pt x="1913" y="428"/>
                  <a:pt x="1906" y="435"/>
                  <a:pt x="1906" y="443"/>
                </a:cubicBezTo>
                <a:cubicBezTo>
                  <a:pt x="1906" y="451"/>
                  <a:pt x="1913" y="458"/>
                  <a:pt x="1921" y="458"/>
                </a:cubicBezTo>
                <a:cubicBezTo>
                  <a:pt x="1929" y="458"/>
                  <a:pt x="1936" y="451"/>
                  <a:pt x="1936" y="443"/>
                </a:cubicBezTo>
                <a:cubicBezTo>
                  <a:pt x="1936" y="435"/>
                  <a:pt x="1929" y="428"/>
                  <a:pt x="1921" y="428"/>
                </a:cubicBezTo>
                <a:close/>
                <a:moveTo>
                  <a:pt x="1921" y="461"/>
                </a:moveTo>
                <a:cubicBezTo>
                  <a:pt x="1913" y="461"/>
                  <a:pt x="1906" y="468"/>
                  <a:pt x="1906" y="476"/>
                </a:cubicBezTo>
                <a:cubicBezTo>
                  <a:pt x="1906" y="484"/>
                  <a:pt x="1913" y="491"/>
                  <a:pt x="1921" y="491"/>
                </a:cubicBezTo>
                <a:cubicBezTo>
                  <a:pt x="1929" y="491"/>
                  <a:pt x="1936" y="484"/>
                  <a:pt x="1936" y="476"/>
                </a:cubicBezTo>
                <a:cubicBezTo>
                  <a:pt x="1936" y="468"/>
                  <a:pt x="1929" y="461"/>
                  <a:pt x="1921" y="461"/>
                </a:cubicBezTo>
                <a:close/>
                <a:moveTo>
                  <a:pt x="1921" y="494"/>
                </a:moveTo>
                <a:cubicBezTo>
                  <a:pt x="1913" y="494"/>
                  <a:pt x="1906" y="500"/>
                  <a:pt x="1906" y="509"/>
                </a:cubicBezTo>
                <a:cubicBezTo>
                  <a:pt x="1906" y="517"/>
                  <a:pt x="1913" y="523"/>
                  <a:pt x="1921" y="523"/>
                </a:cubicBezTo>
                <a:cubicBezTo>
                  <a:pt x="1929" y="523"/>
                  <a:pt x="1936" y="517"/>
                  <a:pt x="1936" y="509"/>
                </a:cubicBezTo>
                <a:cubicBezTo>
                  <a:pt x="1936" y="500"/>
                  <a:pt x="1929" y="494"/>
                  <a:pt x="1921" y="494"/>
                </a:cubicBezTo>
                <a:close/>
                <a:moveTo>
                  <a:pt x="1921" y="527"/>
                </a:moveTo>
                <a:cubicBezTo>
                  <a:pt x="1913" y="527"/>
                  <a:pt x="1906" y="533"/>
                  <a:pt x="1906" y="542"/>
                </a:cubicBezTo>
                <a:cubicBezTo>
                  <a:pt x="1906" y="550"/>
                  <a:pt x="1913" y="556"/>
                  <a:pt x="1921" y="556"/>
                </a:cubicBezTo>
                <a:cubicBezTo>
                  <a:pt x="1929" y="556"/>
                  <a:pt x="1936" y="550"/>
                  <a:pt x="1936" y="542"/>
                </a:cubicBezTo>
                <a:cubicBezTo>
                  <a:pt x="1936" y="533"/>
                  <a:pt x="1929" y="527"/>
                  <a:pt x="1921" y="527"/>
                </a:cubicBezTo>
                <a:close/>
                <a:moveTo>
                  <a:pt x="1921" y="560"/>
                </a:moveTo>
                <a:cubicBezTo>
                  <a:pt x="1913" y="560"/>
                  <a:pt x="1906" y="566"/>
                  <a:pt x="1906" y="574"/>
                </a:cubicBezTo>
                <a:cubicBezTo>
                  <a:pt x="1906" y="583"/>
                  <a:pt x="1913" y="589"/>
                  <a:pt x="1921" y="589"/>
                </a:cubicBezTo>
                <a:cubicBezTo>
                  <a:pt x="1929" y="589"/>
                  <a:pt x="1936" y="583"/>
                  <a:pt x="1936" y="574"/>
                </a:cubicBezTo>
                <a:cubicBezTo>
                  <a:pt x="1936" y="566"/>
                  <a:pt x="1929" y="560"/>
                  <a:pt x="1921" y="560"/>
                </a:cubicBezTo>
                <a:close/>
                <a:moveTo>
                  <a:pt x="1921" y="593"/>
                </a:moveTo>
                <a:cubicBezTo>
                  <a:pt x="1913" y="593"/>
                  <a:pt x="1906" y="599"/>
                  <a:pt x="1906" y="607"/>
                </a:cubicBezTo>
                <a:cubicBezTo>
                  <a:pt x="1906" y="616"/>
                  <a:pt x="1913" y="622"/>
                  <a:pt x="1921" y="622"/>
                </a:cubicBezTo>
                <a:cubicBezTo>
                  <a:pt x="1929" y="622"/>
                  <a:pt x="1936" y="616"/>
                  <a:pt x="1936" y="607"/>
                </a:cubicBezTo>
                <a:cubicBezTo>
                  <a:pt x="1936" y="599"/>
                  <a:pt x="1929" y="593"/>
                  <a:pt x="1921" y="593"/>
                </a:cubicBezTo>
                <a:close/>
                <a:moveTo>
                  <a:pt x="1921" y="625"/>
                </a:moveTo>
                <a:cubicBezTo>
                  <a:pt x="1913" y="625"/>
                  <a:pt x="1906" y="632"/>
                  <a:pt x="1906" y="640"/>
                </a:cubicBezTo>
                <a:cubicBezTo>
                  <a:pt x="1906" y="648"/>
                  <a:pt x="1913" y="655"/>
                  <a:pt x="1921" y="655"/>
                </a:cubicBezTo>
                <a:cubicBezTo>
                  <a:pt x="1929" y="655"/>
                  <a:pt x="1936" y="648"/>
                  <a:pt x="1936" y="640"/>
                </a:cubicBezTo>
                <a:cubicBezTo>
                  <a:pt x="1936" y="632"/>
                  <a:pt x="1929" y="625"/>
                  <a:pt x="1921" y="625"/>
                </a:cubicBezTo>
                <a:close/>
                <a:moveTo>
                  <a:pt x="1921" y="658"/>
                </a:moveTo>
                <a:cubicBezTo>
                  <a:pt x="1913" y="658"/>
                  <a:pt x="1906" y="665"/>
                  <a:pt x="1906" y="673"/>
                </a:cubicBezTo>
                <a:cubicBezTo>
                  <a:pt x="1906" y="681"/>
                  <a:pt x="1913" y="688"/>
                  <a:pt x="1921" y="688"/>
                </a:cubicBezTo>
                <a:cubicBezTo>
                  <a:pt x="1929" y="688"/>
                  <a:pt x="1936" y="681"/>
                  <a:pt x="1936" y="673"/>
                </a:cubicBezTo>
                <a:cubicBezTo>
                  <a:pt x="1936" y="665"/>
                  <a:pt x="1929" y="658"/>
                  <a:pt x="1921" y="658"/>
                </a:cubicBezTo>
                <a:close/>
                <a:moveTo>
                  <a:pt x="1921" y="691"/>
                </a:moveTo>
                <a:cubicBezTo>
                  <a:pt x="1913" y="691"/>
                  <a:pt x="1906" y="698"/>
                  <a:pt x="1906" y="706"/>
                </a:cubicBezTo>
                <a:cubicBezTo>
                  <a:pt x="1906" y="714"/>
                  <a:pt x="1913" y="721"/>
                  <a:pt x="1921" y="721"/>
                </a:cubicBezTo>
                <a:cubicBezTo>
                  <a:pt x="1929" y="721"/>
                  <a:pt x="1936" y="714"/>
                  <a:pt x="1936" y="706"/>
                </a:cubicBezTo>
                <a:cubicBezTo>
                  <a:pt x="1936" y="698"/>
                  <a:pt x="1929" y="691"/>
                  <a:pt x="1921" y="691"/>
                </a:cubicBezTo>
                <a:close/>
                <a:moveTo>
                  <a:pt x="1921" y="724"/>
                </a:moveTo>
                <a:cubicBezTo>
                  <a:pt x="1913" y="724"/>
                  <a:pt x="1906" y="731"/>
                  <a:pt x="1906" y="739"/>
                </a:cubicBezTo>
                <a:cubicBezTo>
                  <a:pt x="1906" y="747"/>
                  <a:pt x="1913" y="754"/>
                  <a:pt x="1921" y="754"/>
                </a:cubicBezTo>
                <a:cubicBezTo>
                  <a:pt x="1929" y="754"/>
                  <a:pt x="1936" y="747"/>
                  <a:pt x="1936" y="739"/>
                </a:cubicBezTo>
                <a:cubicBezTo>
                  <a:pt x="1936" y="731"/>
                  <a:pt x="1929" y="724"/>
                  <a:pt x="1921" y="724"/>
                </a:cubicBezTo>
                <a:close/>
                <a:moveTo>
                  <a:pt x="1921" y="757"/>
                </a:moveTo>
                <a:cubicBezTo>
                  <a:pt x="1913" y="757"/>
                  <a:pt x="1906" y="764"/>
                  <a:pt x="1906" y="772"/>
                </a:cubicBezTo>
                <a:cubicBezTo>
                  <a:pt x="1906" y="780"/>
                  <a:pt x="1913" y="787"/>
                  <a:pt x="1921" y="787"/>
                </a:cubicBezTo>
                <a:cubicBezTo>
                  <a:pt x="1929" y="787"/>
                  <a:pt x="1936" y="780"/>
                  <a:pt x="1936" y="772"/>
                </a:cubicBezTo>
                <a:cubicBezTo>
                  <a:pt x="1936" y="764"/>
                  <a:pt x="1929" y="757"/>
                  <a:pt x="1921" y="757"/>
                </a:cubicBezTo>
                <a:close/>
                <a:moveTo>
                  <a:pt x="1921" y="790"/>
                </a:moveTo>
                <a:cubicBezTo>
                  <a:pt x="1913" y="790"/>
                  <a:pt x="1906" y="797"/>
                  <a:pt x="1906" y="805"/>
                </a:cubicBezTo>
                <a:cubicBezTo>
                  <a:pt x="1906" y="813"/>
                  <a:pt x="1913" y="820"/>
                  <a:pt x="1921" y="820"/>
                </a:cubicBezTo>
                <a:cubicBezTo>
                  <a:pt x="1929" y="820"/>
                  <a:pt x="1936" y="813"/>
                  <a:pt x="1936" y="805"/>
                </a:cubicBezTo>
                <a:cubicBezTo>
                  <a:pt x="1936" y="797"/>
                  <a:pt x="1929" y="790"/>
                  <a:pt x="1921" y="790"/>
                </a:cubicBezTo>
                <a:close/>
                <a:moveTo>
                  <a:pt x="1921" y="823"/>
                </a:moveTo>
                <a:cubicBezTo>
                  <a:pt x="1913" y="823"/>
                  <a:pt x="1906" y="830"/>
                  <a:pt x="1906" y="838"/>
                </a:cubicBezTo>
                <a:cubicBezTo>
                  <a:pt x="1906" y="846"/>
                  <a:pt x="1913" y="853"/>
                  <a:pt x="1921" y="853"/>
                </a:cubicBezTo>
                <a:cubicBezTo>
                  <a:pt x="1929" y="853"/>
                  <a:pt x="1936" y="846"/>
                  <a:pt x="1936" y="838"/>
                </a:cubicBezTo>
                <a:cubicBezTo>
                  <a:pt x="1936" y="830"/>
                  <a:pt x="1929" y="823"/>
                  <a:pt x="1921" y="823"/>
                </a:cubicBezTo>
                <a:close/>
                <a:moveTo>
                  <a:pt x="1921" y="856"/>
                </a:moveTo>
                <a:cubicBezTo>
                  <a:pt x="1913" y="856"/>
                  <a:pt x="1906" y="863"/>
                  <a:pt x="1906" y="871"/>
                </a:cubicBezTo>
                <a:cubicBezTo>
                  <a:pt x="1906" y="879"/>
                  <a:pt x="1913" y="886"/>
                  <a:pt x="1921" y="886"/>
                </a:cubicBezTo>
                <a:cubicBezTo>
                  <a:pt x="1929" y="886"/>
                  <a:pt x="1936" y="879"/>
                  <a:pt x="1936" y="871"/>
                </a:cubicBezTo>
                <a:cubicBezTo>
                  <a:pt x="1936" y="863"/>
                  <a:pt x="1929" y="856"/>
                  <a:pt x="1921" y="856"/>
                </a:cubicBezTo>
                <a:close/>
                <a:moveTo>
                  <a:pt x="1921" y="889"/>
                </a:moveTo>
                <a:cubicBezTo>
                  <a:pt x="1913" y="889"/>
                  <a:pt x="1906" y="895"/>
                  <a:pt x="1906" y="904"/>
                </a:cubicBezTo>
                <a:cubicBezTo>
                  <a:pt x="1906" y="912"/>
                  <a:pt x="1913" y="918"/>
                  <a:pt x="1921" y="918"/>
                </a:cubicBezTo>
                <a:cubicBezTo>
                  <a:pt x="1929" y="918"/>
                  <a:pt x="1936" y="912"/>
                  <a:pt x="1936" y="904"/>
                </a:cubicBezTo>
                <a:cubicBezTo>
                  <a:pt x="1936" y="895"/>
                  <a:pt x="1929" y="889"/>
                  <a:pt x="1921" y="889"/>
                </a:cubicBezTo>
                <a:close/>
                <a:moveTo>
                  <a:pt x="1921" y="922"/>
                </a:moveTo>
                <a:cubicBezTo>
                  <a:pt x="1913" y="922"/>
                  <a:pt x="1906" y="928"/>
                  <a:pt x="1906" y="937"/>
                </a:cubicBezTo>
                <a:cubicBezTo>
                  <a:pt x="1906" y="945"/>
                  <a:pt x="1913" y="951"/>
                  <a:pt x="1921" y="951"/>
                </a:cubicBezTo>
                <a:cubicBezTo>
                  <a:pt x="1929" y="951"/>
                  <a:pt x="1936" y="945"/>
                  <a:pt x="1936" y="937"/>
                </a:cubicBezTo>
                <a:cubicBezTo>
                  <a:pt x="1936" y="928"/>
                  <a:pt x="1929" y="922"/>
                  <a:pt x="1921" y="922"/>
                </a:cubicBezTo>
                <a:close/>
                <a:moveTo>
                  <a:pt x="1921" y="955"/>
                </a:moveTo>
                <a:cubicBezTo>
                  <a:pt x="1913" y="955"/>
                  <a:pt x="1906" y="961"/>
                  <a:pt x="1906" y="970"/>
                </a:cubicBezTo>
                <a:cubicBezTo>
                  <a:pt x="1906" y="978"/>
                  <a:pt x="1913" y="984"/>
                  <a:pt x="1921" y="984"/>
                </a:cubicBezTo>
                <a:cubicBezTo>
                  <a:pt x="1929" y="984"/>
                  <a:pt x="1936" y="978"/>
                  <a:pt x="1936" y="970"/>
                </a:cubicBezTo>
                <a:cubicBezTo>
                  <a:pt x="1936" y="961"/>
                  <a:pt x="1929" y="955"/>
                  <a:pt x="1921" y="955"/>
                </a:cubicBezTo>
                <a:close/>
                <a:moveTo>
                  <a:pt x="1921" y="988"/>
                </a:moveTo>
                <a:cubicBezTo>
                  <a:pt x="1913" y="988"/>
                  <a:pt x="1906" y="994"/>
                  <a:pt x="1906" y="1002"/>
                </a:cubicBezTo>
                <a:cubicBezTo>
                  <a:pt x="1906" y="1011"/>
                  <a:pt x="1913" y="1017"/>
                  <a:pt x="1921" y="1017"/>
                </a:cubicBezTo>
                <a:cubicBezTo>
                  <a:pt x="1929" y="1017"/>
                  <a:pt x="1936" y="1011"/>
                  <a:pt x="1936" y="1002"/>
                </a:cubicBezTo>
                <a:cubicBezTo>
                  <a:pt x="1936" y="994"/>
                  <a:pt x="1929" y="988"/>
                  <a:pt x="1921" y="988"/>
                </a:cubicBezTo>
                <a:close/>
                <a:moveTo>
                  <a:pt x="1921" y="1021"/>
                </a:moveTo>
                <a:cubicBezTo>
                  <a:pt x="1913" y="1021"/>
                  <a:pt x="1906" y="1027"/>
                  <a:pt x="1906" y="1035"/>
                </a:cubicBezTo>
                <a:cubicBezTo>
                  <a:pt x="1906" y="1044"/>
                  <a:pt x="1913" y="1050"/>
                  <a:pt x="1921" y="1050"/>
                </a:cubicBezTo>
                <a:cubicBezTo>
                  <a:pt x="1929" y="1050"/>
                  <a:pt x="1936" y="1044"/>
                  <a:pt x="1936" y="1035"/>
                </a:cubicBezTo>
                <a:cubicBezTo>
                  <a:pt x="1936" y="1027"/>
                  <a:pt x="1929" y="1021"/>
                  <a:pt x="1921" y="1021"/>
                </a:cubicBezTo>
                <a:close/>
                <a:moveTo>
                  <a:pt x="1921" y="1053"/>
                </a:moveTo>
                <a:cubicBezTo>
                  <a:pt x="1913" y="1053"/>
                  <a:pt x="1906" y="1060"/>
                  <a:pt x="1906" y="1068"/>
                </a:cubicBezTo>
                <a:cubicBezTo>
                  <a:pt x="1906" y="1076"/>
                  <a:pt x="1913" y="1083"/>
                  <a:pt x="1921" y="1083"/>
                </a:cubicBezTo>
                <a:cubicBezTo>
                  <a:pt x="1929" y="1083"/>
                  <a:pt x="1936" y="1076"/>
                  <a:pt x="1936" y="1068"/>
                </a:cubicBezTo>
                <a:cubicBezTo>
                  <a:pt x="1936" y="1060"/>
                  <a:pt x="1929" y="1053"/>
                  <a:pt x="1921" y="1053"/>
                </a:cubicBezTo>
                <a:close/>
                <a:moveTo>
                  <a:pt x="1921" y="1086"/>
                </a:moveTo>
                <a:cubicBezTo>
                  <a:pt x="1913" y="1086"/>
                  <a:pt x="1906" y="1093"/>
                  <a:pt x="1906" y="1101"/>
                </a:cubicBezTo>
                <a:cubicBezTo>
                  <a:pt x="1906" y="1109"/>
                  <a:pt x="1913" y="1116"/>
                  <a:pt x="1921" y="1116"/>
                </a:cubicBezTo>
                <a:cubicBezTo>
                  <a:pt x="1929" y="1116"/>
                  <a:pt x="1936" y="1109"/>
                  <a:pt x="1936" y="1101"/>
                </a:cubicBezTo>
                <a:cubicBezTo>
                  <a:pt x="1936" y="1093"/>
                  <a:pt x="1929" y="1086"/>
                  <a:pt x="1921" y="1086"/>
                </a:cubicBezTo>
                <a:close/>
                <a:moveTo>
                  <a:pt x="1921" y="1119"/>
                </a:moveTo>
                <a:cubicBezTo>
                  <a:pt x="1913" y="1119"/>
                  <a:pt x="1906" y="1126"/>
                  <a:pt x="1906" y="1134"/>
                </a:cubicBezTo>
                <a:cubicBezTo>
                  <a:pt x="1906" y="1142"/>
                  <a:pt x="1913" y="1149"/>
                  <a:pt x="1921" y="1149"/>
                </a:cubicBezTo>
                <a:cubicBezTo>
                  <a:pt x="1929" y="1149"/>
                  <a:pt x="1936" y="1142"/>
                  <a:pt x="1936" y="1134"/>
                </a:cubicBezTo>
                <a:cubicBezTo>
                  <a:pt x="1936" y="1126"/>
                  <a:pt x="1929" y="1119"/>
                  <a:pt x="1921" y="1119"/>
                </a:cubicBezTo>
                <a:close/>
                <a:moveTo>
                  <a:pt x="1921" y="1152"/>
                </a:moveTo>
                <a:cubicBezTo>
                  <a:pt x="1913" y="1152"/>
                  <a:pt x="1906" y="1159"/>
                  <a:pt x="1906" y="1167"/>
                </a:cubicBezTo>
                <a:cubicBezTo>
                  <a:pt x="1906" y="1175"/>
                  <a:pt x="1913" y="1182"/>
                  <a:pt x="1921" y="1182"/>
                </a:cubicBezTo>
                <a:cubicBezTo>
                  <a:pt x="1929" y="1182"/>
                  <a:pt x="1936" y="1175"/>
                  <a:pt x="1936" y="1167"/>
                </a:cubicBezTo>
                <a:cubicBezTo>
                  <a:pt x="1936" y="1159"/>
                  <a:pt x="1929" y="1152"/>
                  <a:pt x="1921" y="1152"/>
                </a:cubicBezTo>
                <a:close/>
                <a:moveTo>
                  <a:pt x="1921" y="1185"/>
                </a:moveTo>
                <a:cubicBezTo>
                  <a:pt x="1913" y="1185"/>
                  <a:pt x="1906" y="1192"/>
                  <a:pt x="1906" y="1200"/>
                </a:cubicBezTo>
                <a:cubicBezTo>
                  <a:pt x="1906" y="1208"/>
                  <a:pt x="1913" y="1215"/>
                  <a:pt x="1921" y="1215"/>
                </a:cubicBezTo>
                <a:cubicBezTo>
                  <a:pt x="1929" y="1215"/>
                  <a:pt x="1936" y="1208"/>
                  <a:pt x="1936" y="1200"/>
                </a:cubicBezTo>
                <a:cubicBezTo>
                  <a:pt x="1936" y="1192"/>
                  <a:pt x="1929" y="1185"/>
                  <a:pt x="1921" y="1185"/>
                </a:cubicBezTo>
                <a:close/>
                <a:moveTo>
                  <a:pt x="1921" y="1218"/>
                </a:moveTo>
                <a:cubicBezTo>
                  <a:pt x="1913" y="1218"/>
                  <a:pt x="1906" y="1225"/>
                  <a:pt x="1906" y="1233"/>
                </a:cubicBezTo>
                <a:cubicBezTo>
                  <a:pt x="1906" y="1241"/>
                  <a:pt x="1913" y="1248"/>
                  <a:pt x="1921" y="1248"/>
                </a:cubicBezTo>
                <a:cubicBezTo>
                  <a:pt x="1929" y="1248"/>
                  <a:pt x="1936" y="1241"/>
                  <a:pt x="1936" y="1233"/>
                </a:cubicBezTo>
                <a:cubicBezTo>
                  <a:pt x="1936" y="1225"/>
                  <a:pt x="1929" y="1218"/>
                  <a:pt x="1921" y="1218"/>
                </a:cubicBezTo>
                <a:close/>
                <a:moveTo>
                  <a:pt x="1921" y="1251"/>
                </a:moveTo>
                <a:cubicBezTo>
                  <a:pt x="1913" y="1251"/>
                  <a:pt x="1906" y="1258"/>
                  <a:pt x="1906" y="1266"/>
                </a:cubicBezTo>
                <a:cubicBezTo>
                  <a:pt x="1906" y="1274"/>
                  <a:pt x="1913" y="1281"/>
                  <a:pt x="1921" y="1281"/>
                </a:cubicBezTo>
                <a:cubicBezTo>
                  <a:pt x="1929" y="1281"/>
                  <a:pt x="1936" y="1274"/>
                  <a:pt x="1936" y="1266"/>
                </a:cubicBezTo>
                <a:cubicBezTo>
                  <a:pt x="1936" y="1258"/>
                  <a:pt x="1929" y="1251"/>
                  <a:pt x="1921" y="1251"/>
                </a:cubicBezTo>
                <a:close/>
                <a:moveTo>
                  <a:pt x="1921" y="1284"/>
                </a:moveTo>
                <a:cubicBezTo>
                  <a:pt x="1913" y="1284"/>
                  <a:pt x="1906" y="1291"/>
                  <a:pt x="1906" y="1299"/>
                </a:cubicBezTo>
                <a:cubicBezTo>
                  <a:pt x="1906" y="1307"/>
                  <a:pt x="1913" y="1314"/>
                  <a:pt x="1921" y="1314"/>
                </a:cubicBezTo>
                <a:cubicBezTo>
                  <a:pt x="1929" y="1314"/>
                  <a:pt x="1936" y="1307"/>
                  <a:pt x="1936" y="1299"/>
                </a:cubicBezTo>
                <a:cubicBezTo>
                  <a:pt x="1936" y="1291"/>
                  <a:pt x="1929" y="1284"/>
                  <a:pt x="1921" y="1284"/>
                </a:cubicBezTo>
                <a:close/>
                <a:moveTo>
                  <a:pt x="1921" y="1317"/>
                </a:moveTo>
                <a:cubicBezTo>
                  <a:pt x="1913" y="1317"/>
                  <a:pt x="1906" y="1323"/>
                  <a:pt x="1906" y="1332"/>
                </a:cubicBezTo>
                <a:cubicBezTo>
                  <a:pt x="1906" y="1340"/>
                  <a:pt x="1913" y="1346"/>
                  <a:pt x="1921" y="1346"/>
                </a:cubicBezTo>
                <a:cubicBezTo>
                  <a:pt x="1929" y="1346"/>
                  <a:pt x="1936" y="1340"/>
                  <a:pt x="1936" y="1332"/>
                </a:cubicBezTo>
                <a:cubicBezTo>
                  <a:pt x="1936" y="1323"/>
                  <a:pt x="1929" y="1317"/>
                  <a:pt x="1921" y="1317"/>
                </a:cubicBezTo>
                <a:close/>
                <a:moveTo>
                  <a:pt x="1921" y="1350"/>
                </a:moveTo>
                <a:cubicBezTo>
                  <a:pt x="1913" y="1350"/>
                  <a:pt x="1906" y="1356"/>
                  <a:pt x="1906" y="1365"/>
                </a:cubicBezTo>
                <a:cubicBezTo>
                  <a:pt x="1906" y="1373"/>
                  <a:pt x="1913" y="1379"/>
                  <a:pt x="1921" y="1379"/>
                </a:cubicBezTo>
                <a:cubicBezTo>
                  <a:pt x="1929" y="1379"/>
                  <a:pt x="1936" y="1373"/>
                  <a:pt x="1936" y="1365"/>
                </a:cubicBezTo>
                <a:cubicBezTo>
                  <a:pt x="1936" y="1356"/>
                  <a:pt x="1929" y="1350"/>
                  <a:pt x="1921" y="1350"/>
                </a:cubicBezTo>
                <a:close/>
                <a:moveTo>
                  <a:pt x="1921" y="1383"/>
                </a:moveTo>
                <a:cubicBezTo>
                  <a:pt x="1913" y="1383"/>
                  <a:pt x="1906" y="1389"/>
                  <a:pt x="1906" y="1397"/>
                </a:cubicBezTo>
                <a:cubicBezTo>
                  <a:pt x="1906" y="1406"/>
                  <a:pt x="1913" y="1412"/>
                  <a:pt x="1921" y="1412"/>
                </a:cubicBezTo>
                <a:cubicBezTo>
                  <a:pt x="1929" y="1412"/>
                  <a:pt x="1936" y="1406"/>
                  <a:pt x="1936" y="1397"/>
                </a:cubicBezTo>
                <a:cubicBezTo>
                  <a:pt x="1936" y="1389"/>
                  <a:pt x="1929" y="1383"/>
                  <a:pt x="1921" y="1383"/>
                </a:cubicBezTo>
                <a:close/>
                <a:moveTo>
                  <a:pt x="1921" y="1416"/>
                </a:moveTo>
                <a:cubicBezTo>
                  <a:pt x="1913" y="1416"/>
                  <a:pt x="1906" y="1422"/>
                  <a:pt x="1906" y="1430"/>
                </a:cubicBezTo>
                <a:cubicBezTo>
                  <a:pt x="1906" y="1439"/>
                  <a:pt x="1913" y="1445"/>
                  <a:pt x="1921" y="1445"/>
                </a:cubicBezTo>
                <a:cubicBezTo>
                  <a:pt x="1929" y="1445"/>
                  <a:pt x="1936" y="1439"/>
                  <a:pt x="1936" y="1430"/>
                </a:cubicBezTo>
                <a:cubicBezTo>
                  <a:pt x="1936" y="1422"/>
                  <a:pt x="1929" y="1416"/>
                  <a:pt x="1921" y="1416"/>
                </a:cubicBezTo>
                <a:close/>
              </a:path>
            </a:pathLst>
          </a:custGeom>
          <a:solidFill>
            <a:srgbClr val="D2882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 sz="135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782" y="3535680"/>
            <a:ext cx="11124441" cy="136550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lang="en-US" sz="1650" cap="none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33780" y="1929761"/>
            <a:ext cx="11119104" cy="14996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 algn="ctr">
              <a:defRPr lang="en-US" sz="2250" cap="none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 algn="ctr">
              <a:buClr>
                <a:schemeClr val="tx2">
                  <a:lumMod val="50000"/>
                </a:schemeClr>
              </a:buClr>
              <a:buSzPct val="9800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FFA335-402D-44B0-88E3-F2F02D4D48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34825560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2F167-0396-4109-B3ED-3ED81E01CAB3}" type="datetime1">
              <a:rPr lang="en-CA" smtClean="0"/>
              <a:t>2021-08-30</a:t>
            </a:fld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469084"/>
            <a:ext cx="2743200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4C58A5C4-164E-4A4D-9880-EB9CD42F8CCB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751633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Red">
    <p:bg>
      <p:bgPr>
        <a:solidFill>
          <a:srgbClr val="CD4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782" y="3535680"/>
            <a:ext cx="11124441" cy="136550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lang="en-US" sz="1650" cap="none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33780" y="1929761"/>
            <a:ext cx="11119104" cy="14996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 algn="ctr">
              <a:defRPr lang="en-US" sz="2250" cap="none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 algn="ctr">
              <a:buClr>
                <a:schemeClr val="tx2">
                  <a:lumMod val="50000"/>
                </a:schemeClr>
              </a:buClr>
              <a:buSzPct val="9800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C2ED06-30DC-4536-88DC-C70380CA91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60008758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Red PATTERN">
    <p:bg>
      <p:bgPr>
        <a:solidFill>
          <a:srgbClr val="CD48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>
            <a:extLst>
              <a:ext uri="{FF2B5EF4-FFF2-40B4-BE49-F238E27FC236}">
                <a16:creationId xmlns:a16="http://schemas.microsoft.com/office/drawing/2014/main" id="{5248363D-C769-4AF4-9B30-2D16F52ECF2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6933" y="38100"/>
            <a:ext cx="12192000" cy="6819900"/>
          </a:xfrm>
          <a:custGeom>
            <a:avLst/>
            <a:gdLst>
              <a:gd name="T0" fmla="*/ 15 w 1936"/>
              <a:gd name="T1" fmla="*/ 1346 h 1445"/>
              <a:gd name="T2" fmla="*/ 48 w 1936"/>
              <a:gd name="T3" fmla="*/ 1218 h 1445"/>
              <a:gd name="T4" fmla="*/ 95 w 1936"/>
              <a:gd name="T5" fmla="*/ 1101 h 1445"/>
              <a:gd name="T6" fmla="*/ 99 w 1936"/>
              <a:gd name="T7" fmla="*/ 1002 h 1445"/>
              <a:gd name="T8" fmla="*/ 146 w 1936"/>
              <a:gd name="T9" fmla="*/ 856 h 1445"/>
              <a:gd name="T10" fmla="*/ 179 w 1936"/>
              <a:gd name="T11" fmla="*/ 787 h 1445"/>
              <a:gd name="T12" fmla="*/ 212 w 1936"/>
              <a:gd name="T13" fmla="*/ 658 h 1445"/>
              <a:gd name="T14" fmla="*/ 260 w 1936"/>
              <a:gd name="T15" fmla="*/ 542 h 1445"/>
              <a:gd name="T16" fmla="*/ 263 w 1936"/>
              <a:gd name="T17" fmla="*/ 443 h 1445"/>
              <a:gd name="T18" fmla="*/ 311 w 1936"/>
              <a:gd name="T19" fmla="*/ 296 h 1445"/>
              <a:gd name="T20" fmla="*/ 343 w 1936"/>
              <a:gd name="T21" fmla="*/ 227 h 1445"/>
              <a:gd name="T22" fmla="*/ 376 w 1936"/>
              <a:gd name="T23" fmla="*/ 99 h 1445"/>
              <a:gd name="T24" fmla="*/ 391 w 1936"/>
              <a:gd name="T25" fmla="*/ 1430 h 1445"/>
              <a:gd name="T26" fmla="*/ 394 w 1936"/>
              <a:gd name="T27" fmla="*/ 1332 h 1445"/>
              <a:gd name="T28" fmla="*/ 442 w 1936"/>
              <a:gd name="T29" fmla="*/ 1185 h 1445"/>
              <a:gd name="T30" fmla="*/ 475 w 1936"/>
              <a:gd name="T31" fmla="*/ 1116 h 1445"/>
              <a:gd name="T32" fmla="*/ 508 w 1936"/>
              <a:gd name="T33" fmla="*/ 988 h 1445"/>
              <a:gd name="T34" fmla="*/ 555 w 1936"/>
              <a:gd name="T35" fmla="*/ 871 h 1445"/>
              <a:gd name="T36" fmla="*/ 559 w 1936"/>
              <a:gd name="T37" fmla="*/ 772 h 1445"/>
              <a:gd name="T38" fmla="*/ 606 w 1936"/>
              <a:gd name="T39" fmla="*/ 625 h 1445"/>
              <a:gd name="T40" fmla="*/ 639 w 1936"/>
              <a:gd name="T41" fmla="*/ 556 h 1445"/>
              <a:gd name="T42" fmla="*/ 672 w 1936"/>
              <a:gd name="T43" fmla="*/ 428 h 1445"/>
              <a:gd name="T44" fmla="*/ 720 w 1936"/>
              <a:gd name="T45" fmla="*/ 311 h 1445"/>
              <a:gd name="T46" fmla="*/ 723 w 1936"/>
              <a:gd name="T47" fmla="*/ 212 h 1445"/>
              <a:gd name="T48" fmla="*/ 771 w 1936"/>
              <a:gd name="T49" fmla="*/ 66 h 1445"/>
              <a:gd name="T50" fmla="*/ 771 w 1936"/>
              <a:gd name="T51" fmla="*/ 1445 h 1445"/>
              <a:gd name="T52" fmla="*/ 804 w 1936"/>
              <a:gd name="T53" fmla="*/ 1317 h 1445"/>
              <a:gd name="T54" fmla="*/ 851 w 1936"/>
              <a:gd name="T55" fmla="*/ 1200 h 1445"/>
              <a:gd name="T56" fmla="*/ 854 w 1936"/>
              <a:gd name="T57" fmla="*/ 1101 h 1445"/>
              <a:gd name="T58" fmla="*/ 902 w 1936"/>
              <a:gd name="T59" fmla="*/ 955 h 1445"/>
              <a:gd name="T60" fmla="*/ 935 w 1936"/>
              <a:gd name="T61" fmla="*/ 886 h 1445"/>
              <a:gd name="T62" fmla="*/ 968 w 1936"/>
              <a:gd name="T63" fmla="*/ 757 h 1445"/>
              <a:gd name="T64" fmla="*/ 1015 w 1936"/>
              <a:gd name="T65" fmla="*/ 640 h 1445"/>
              <a:gd name="T66" fmla="*/ 1019 w 1936"/>
              <a:gd name="T67" fmla="*/ 542 h 1445"/>
              <a:gd name="T68" fmla="*/ 1066 w 1936"/>
              <a:gd name="T69" fmla="*/ 395 h 1445"/>
              <a:gd name="T70" fmla="*/ 1099 w 1936"/>
              <a:gd name="T71" fmla="*/ 326 h 1445"/>
              <a:gd name="T72" fmla="*/ 1132 w 1936"/>
              <a:gd name="T73" fmla="*/ 198 h 1445"/>
              <a:gd name="T74" fmla="*/ 1180 w 1936"/>
              <a:gd name="T75" fmla="*/ 81 h 1445"/>
              <a:gd name="T76" fmla="*/ 1150 w 1936"/>
              <a:gd name="T77" fmla="*/ 1430 h 1445"/>
              <a:gd name="T78" fmla="*/ 1198 w 1936"/>
              <a:gd name="T79" fmla="*/ 1284 h 1445"/>
              <a:gd name="T80" fmla="*/ 1231 w 1936"/>
              <a:gd name="T81" fmla="*/ 1215 h 1445"/>
              <a:gd name="T82" fmla="*/ 1264 w 1936"/>
              <a:gd name="T83" fmla="*/ 1086 h 1445"/>
              <a:gd name="T84" fmla="*/ 1311 w 1936"/>
              <a:gd name="T85" fmla="*/ 970 h 1445"/>
              <a:gd name="T86" fmla="*/ 1314 w 1936"/>
              <a:gd name="T87" fmla="*/ 871 h 1445"/>
              <a:gd name="T88" fmla="*/ 1362 w 1936"/>
              <a:gd name="T89" fmla="*/ 724 h 1445"/>
              <a:gd name="T90" fmla="*/ 1395 w 1936"/>
              <a:gd name="T91" fmla="*/ 655 h 1445"/>
              <a:gd name="T92" fmla="*/ 1428 w 1936"/>
              <a:gd name="T93" fmla="*/ 527 h 1445"/>
              <a:gd name="T94" fmla="*/ 1476 w 1936"/>
              <a:gd name="T95" fmla="*/ 410 h 1445"/>
              <a:gd name="T96" fmla="*/ 1479 w 1936"/>
              <a:gd name="T97" fmla="*/ 311 h 1445"/>
              <a:gd name="T98" fmla="*/ 1526 w 1936"/>
              <a:gd name="T99" fmla="*/ 165 h 1445"/>
              <a:gd name="T100" fmla="*/ 1559 w 1936"/>
              <a:gd name="T101" fmla="*/ 95 h 1445"/>
              <a:gd name="T102" fmla="*/ 1559 w 1936"/>
              <a:gd name="T103" fmla="*/ 1416 h 1445"/>
              <a:gd name="T104" fmla="*/ 1607 w 1936"/>
              <a:gd name="T105" fmla="*/ 1299 h 1445"/>
              <a:gd name="T106" fmla="*/ 1610 w 1936"/>
              <a:gd name="T107" fmla="*/ 1200 h 1445"/>
              <a:gd name="T108" fmla="*/ 1658 w 1936"/>
              <a:gd name="T109" fmla="*/ 1053 h 1445"/>
              <a:gd name="T110" fmla="*/ 1691 w 1936"/>
              <a:gd name="T111" fmla="*/ 984 h 1445"/>
              <a:gd name="T112" fmla="*/ 1724 w 1936"/>
              <a:gd name="T113" fmla="*/ 856 h 1445"/>
              <a:gd name="T114" fmla="*/ 1771 w 1936"/>
              <a:gd name="T115" fmla="*/ 739 h 1445"/>
              <a:gd name="T116" fmla="*/ 1775 w 1936"/>
              <a:gd name="T117" fmla="*/ 640 h 1445"/>
              <a:gd name="T118" fmla="*/ 1822 w 1936"/>
              <a:gd name="T119" fmla="*/ 494 h 1445"/>
              <a:gd name="T120" fmla="*/ 1855 w 1936"/>
              <a:gd name="T121" fmla="*/ 425 h 1445"/>
              <a:gd name="T122" fmla="*/ 1888 w 1936"/>
              <a:gd name="T123" fmla="*/ 296 h 1445"/>
              <a:gd name="T124" fmla="*/ 1936 w 1936"/>
              <a:gd name="T125" fmla="*/ 179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36" h="1445">
                <a:moveTo>
                  <a:pt x="30" y="15"/>
                </a:moveTo>
                <a:cubicBezTo>
                  <a:pt x="30" y="23"/>
                  <a:pt x="23" y="30"/>
                  <a:pt x="15" y="30"/>
                </a:cubicBezTo>
                <a:cubicBezTo>
                  <a:pt x="7" y="30"/>
                  <a:pt x="0" y="23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23" y="0"/>
                  <a:pt x="30" y="7"/>
                  <a:pt x="30" y="15"/>
                </a:cubicBezTo>
                <a:close/>
                <a:moveTo>
                  <a:pt x="15" y="33"/>
                </a:moveTo>
                <a:cubicBezTo>
                  <a:pt x="7" y="33"/>
                  <a:pt x="0" y="40"/>
                  <a:pt x="0" y="48"/>
                </a:cubicBezTo>
                <a:cubicBezTo>
                  <a:pt x="0" y="56"/>
                  <a:pt x="7" y="63"/>
                  <a:pt x="15" y="63"/>
                </a:cubicBezTo>
                <a:cubicBezTo>
                  <a:pt x="23" y="63"/>
                  <a:pt x="30" y="56"/>
                  <a:pt x="30" y="48"/>
                </a:cubicBezTo>
                <a:cubicBezTo>
                  <a:pt x="30" y="40"/>
                  <a:pt x="23" y="33"/>
                  <a:pt x="15" y="33"/>
                </a:cubicBezTo>
                <a:close/>
                <a:moveTo>
                  <a:pt x="15" y="66"/>
                </a:moveTo>
                <a:cubicBezTo>
                  <a:pt x="7" y="66"/>
                  <a:pt x="0" y="72"/>
                  <a:pt x="0" y="81"/>
                </a:cubicBezTo>
                <a:cubicBezTo>
                  <a:pt x="0" y="89"/>
                  <a:pt x="7" y="95"/>
                  <a:pt x="15" y="95"/>
                </a:cubicBezTo>
                <a:cubicBezTo>
                  <a:pt x="23" y="95"/>
                  <a:pt x="30" y="89"/>
                  <a:pt x="30" y="81"/>
                </a:cubicBezTo>
                <a:cubicBezTo>
                  <a:pt x="30" y="72"/>
                  <a:pt x="23" y="66"/>
                  <a:pt x="15" y="66"/>
                </a:cubicBezTo>
                <a:close/>
                <a:moveTo>
                  <a:pt x="15" y="99"/>
                </a:moveTo>
                <a:cubicBezTo>
                  <a:pt x="7" y="99"/>
                  <a:pt x="0" y="105"/>
                  <a:pt x="0" y="114"/>
                </a:cubicBezTo>
                <a:cubicBezTo>
                  <a:pt x="0" y="122"/>
                  <a:pt x="7" y="128"/>
                  <a:pt x="15" y="128"/>
                </a:cubicBezTo>
                <a:cubicBezTo>
                  <a:pt x="23" y="128"/>
                  <a:pt x="30" y="122"/>
                  <a:pt x="30" y="114"/>
                </a:cubicBezTo>
                <a:cubicBezTo>
                  <a:pt x="30" y="105"/>
                  <a:pt x="23" y="99"/>
                  <a:pt x="15" y="99"/>
                </a:cubicBezTo>
                <a:close/>
                <a:moveTo>
                  <a:pt x="15" y="132"/>
                </a:moveTo>
                <a:cubicBezTo>
                  <a:pt x="7" y="132"/>
                  <a:pt x="0" y="138"/>
                  <a:pt x="0" y="147"/>
                </a:cubicBezTo>
                <a:cubicBezTo>
                  <a:pt x="0" y="155"/>
                  <a:pt x="7" y="161"/>
                  <a:pt x="15" y="161"/>
                </a:cubicBezTo>
                <a:cubicBezTo>
                  <a:pt x="23" y="161"/>
                  <a:pt x="30" y="155"/>
                  <a:pt x="30" y="147"/>
                </a:cubicBezTo>
                <a:cubicBezTo>
                  <a:pt x="30" y="138"/>
                  <a:pt x="23" y="132"/>
                  <a:pt x="15" y="132"/>
                </a:cubicBezTo>
                <a:close/>
                <a:moveTo>
                  <a:pt x="15" y="165"/>
                </a:moveTo>
                <a:cubicBezTo>
                  <a:pt x="7" y="165"/>
                  <a:pt x="0" y="171"/>
                  <a:pt x="0" y="179"/>
                </a:cubicBezTo>
                <a:cubicBezTo>
                  <a:pt x="0" y="188"/>
                  <a:pt x="7" y="194"/>
                  <a:pt x="15" y="194"/>
                </a:cubicBezTo>
                <a:cubicBezTo>
                  <a:pt x="23" y="194"/>
                  <a:pt x="30" y="188"/>
                  <a:pt x="30" y="179"/>
                </a:cubicBezTo>
                <a:cubicBezTo>
                  <a:pt x="30" y="171"/>
                  <a:pt x="23" y="165"/>
                  <a:pt x="15" y="165"/>
                </a:cubicBezTo>
                <a:close/>
                <a:moveTo>
                  <a:pt x="15" y="198"/>
                </a:moveTo>
                <a:cubicBezTo>
                  <a:pt x="7" y="198"/>
                  <a:pt x="0" y="204"/>
                  <a:pt x="0" y="212"/>
                </a:cubicBezTo>
                <a:cubicBezTo>
                  <a:pt x="0" y="221"/>
                  <a:pt x="7" y="227"/>
                  <a:pt x="15" y="227"/>
                </a:cubicBezTo>
                <a:cubicBezTo>
                  <a:pt x="23" y="227"/>
                  <a:pt x="30" y="221"/>
                  <a:pt x="30" y="212"/>
                </a:cubicBezTo>
                <a:cubicBezTo>
                  <a:pt x="30" y="204"/>
                  <a:pt x="23" y="198"/>
                  <a:pt x="15" y="198"/>
                </a:cubicBezTo>
                <a:close/>
                <a:moveTo>
                  <a:pt x="15" y="230"/>
                </a:moveTo>
                <a:cubicBezTo>
                  <a:pt x="7" y="230"/>
                  <a:pt x="0" y="237"/>
                  <a:pt x="0" y="245"/>
                </a:cubicBezTo>
                <a:cubicBezTo>
                  <a:pt x="0" y="253"/>
                  <a:pt x="7" y="260"/>
                  <a:pt x="15" y="260"/>
                </a:cubicBezTo>
                <a:cubicBezTo>
                  <a:pt x="23" y="260"/>
                  <a:pt x="30" y="253"/>
                  <a:pt x="30" y="245"/>
                </a:cubicBezTo>
                <a:cubicBezTo>
                  <a:pt x="30" y="237"/>
                  <a:pt x="23" y="230"/>
                  <a:pt x="15" y="230"/>
                </a:cubicBezTo>
                <a:close/>
                <a:moveTo>
                  <a:pt x="15" y="263"/>
                </a:moveTo>
                <a:cubicBezTo>
                  <a:pt x="7" y="263"/>
                  <a:pt x="0" y="270"/>
                  <a:pt x="0" y="278"/>
                </a:cubicBezTo>
                <a:cubicBezTo>
                  <a:pt x="0" y="286"/>
                  <a:pt x="7" y="293"/>
                  <a:pt x="15" y="293"/>
                </a:cubicBezTo>
                <a:cubicBezTo>
                  <a:pt x="23" y="293"/>
                  <a:pt x="30" y="286"/>
                  <a:pt x="30" y="278"/>
                </a:cubicBezTo>
                <a:cubicBezTo>
                  <a:pt x="30" y="270"/>
                  <a:pt x="23" y="263"/>
                  <a:pt x="15" y="263"/>
                </a:cubicBezTo>
                <a:close/>
                <a:moveTo>
                  <a:pt x="15" y="296"/>
                </a:moveTo>
                <a:cubicBezTo>
                  <a:pt x="7" y="296"/>
                  <a:pt x="0" y="303"/>
                  <a:pt x="0" y="311"/>
                </a:cubicBezTo>
                <a:cubicBezTo>
                  <a:pt x="0" y="319"/>
                  <a:pt x="7" y="326"/>
                  <a:pt x="15" y="326"/>
                </a:cubicBezTo>
                <a:cubicBezTo>
                  <a:pt x="23" y="326"/>
                  <a:pt x="30" y="319"/>
                  <a:pt x="30" y="311"/>
                </a:cubicBezTo>
                <a:cubicBezTo>
                  <a:pt x="30" y="303"/>
                  <a:pt x="23" y="296"/>
                  <a:pt x="15" y="296"/>
                </a:cubicBezTo>
                <a:close/>
                <a:moveTo>
                  <a:pt x="15" y="329"/>
                </a:moveTo>
                <a:cubicBezTo>
                  <a:pt x="7" y="329"/>
                  <a:pt x="0" y="336"/>
                  <a:pt x="0" y="344"/>
                </a:cubicBezTo>
                <a:cubicBezTo>
                  <a:pt x="0" y="352"/>
                  <a:pt x="7" y="359"/>
                  <a:pt x="15" y="359"/>
                </a:cubicBezTo>
                <a:cubicBezTo>
                  <a:pt x="23" y="359"/>
                  <a:pt x="30" y="352"/>
                  <a:pt x="30" y="344"/>
                </a:cubicBezTo>
                <a:cubicBezTo>
                  <a:pt x="30" y="336"/>
                  <a:pt x="23" y="329"/>
                  <a:pt x="15" y="329"/>
                </a:cubicBezTo>
                <a:close/>
                <a:moveTo>
                  <a:pt x="15" y="362"/>
                </a:moveTo>
                <a:cubicBezTo>
                  <a:pt x="7" y="362"/>
                  <a:pt x="0" y="369"/>
                  <a:pt x="0" y="377"/>
                </a:cubicBezTo>
                <a:cubicBezTo>
                  <a:pt x="0" y="385"/>
                  <a:pt x="7" y="392"/>
                  <a:pt x="15" y="392"/>
                </a:cubicBezTo>
                <a:cubicBezTo>
                  <a:pt x="23" y="392"/>
                  <a:pt x="30" y="385"/>
                  <a:pt x="30" y="377"/>
                </a:cubicBezTo>
                <a:cubicBezTo>
                  <a:pt x="30" y="369"/>
                  <a:pt x="23" y="362"/>
                  <a:pt x="15" y="362"/>
                </a:cubicBezTo>
                <a:close/>
                <a:moveTo>
                  <a:pt x="15" y="395"/>
                </a:moveTo>
                <a:cubicBezTo>
                  <a:pt x="7" y="395"/>
                  <a:pt x="0" y="402"/>
                  <a:pt x="0" y="410"/>
                </a:cubicBezTo>
                <a:cubicBezTo>
                  <a:pt x="0" y="418"/>
                  <a:pt x="7" y="425"/>
                  <a:pt x="15" y="425"/>
                </a:cubicBezTo>
                <a:cubicBezTo>
                  <a:pt x="23" y="425"/>
                  <a:pt x="30" y="418"/>
                  <a:pt x="30" y="410"/>
                </a:cubicBezTo>
                <a:cubicBezTo>
                  <a:pt x="30" y="402"/>
                  <a:pt x="23" y="395"/>
                  <a:pt x="15" y="395"/>
                </a:cubicBezTo>
                <a:close/>
                <a:moveTo>
                  <a:pt x="15" y="428"/>
                </a:moveTo>
                <a:cubicBezTo>
                  <a:pt x="7" y="428"/>
                  <a:pt x="0" y="435"/>
                  <a:pt x="0" y="443"/>
                </a:cubicBezTo>
                <a:cubicBezTo>
                  <a:pt x="0" y="451"/>
                  <a:pt x="7" y="458"/>
                  <a:pt x="15" y="458"/>
                </a:cubicBezTo>
                <a:cubicBezTo>
                  <a:pt x="23" y="458"/>
                  <a:pt x="30" y="451"/>
                  <a:pt x="30" y="443"/>
                </a:cubicBezTo>
                <a:cubicBezTo>
                  <a:pt x="30" y="435"/>
                  <a:pt x="23" y="428"/>
                  <a:pt x="15" y="428"/>
                </a:cubicBezTo>
                <a:close/>
                <a:moveTo>
                  <a:pt x="15" y="461"/>
                </a:moveTo>
                <a:cubicBezTo>
                  <a:pt x="7" y="461"/>
                  <a:pt x="0" y="468"/>
                  <a:pt x="0" y="476"/>
                </a:cubicBezTo>
                <a:cubicBezTo>
                  <a:pt x="0" y="484"/>
                  <a:pt x="7" y="491"/>
                  <a:pt x="15" y="491"/>
                </a:cubicBezTo>
                <a:cubicBezTo>
                  <a:pt x="23" y="491"/>
                  <a:pt x="30" y="484"/>
                  <a:pt x="30" y="476"/>
                </a:cubicBezTo>
                <a:cubicBezTo>
                  <a:pt x="30" y="468"/>
                  <a:pt x="23" y="461"/>
                  <a:pt x="15" y="461"/>
                </a:cubicBezTo>
                <a:close/>
                <a:moveTo>
                  <a:pt x="15" y="494"/>
                </a:moveTo>
                <a:cubicBezTo>
                  <a:pt x="7" y="494"/>
                  <a:pt x="0" y="500"/>
                  <a:pt x="0" y="509"/>
                </a:cubicBezTo>
                <a:cubicBezTo>
                  <a:pt x="0" y="517"/>
                  <a:pt x="7" y="523"/>
                  <a:pt x="15" y="523"/>
                </a:cubicBezTo>
                <a:cubicBezTo>
                  <a:pt x="23" y="523"/>
                  <a:pt x="30" y="517"/>
                  <a:pt x="30" y="509"/>
                </a:cubicBezTo>
                <a:cubicBezTo>
                  <a:pt x="30" y="500"/>
                  <a:pt x="23" y="494"/>
                  <a:pt x="15" y="494"/>
                </a:cubicBezTo>
                <a:close/>
                <a:moveTo>
                  <a:pt x="15" y="527"/>
                </a:moveTo>
                <a:cubicBezTo>
                  <a:pt x="7" y="527"/>
                  <a:pt x="0" y="533"/>
                  <a:pt x="0" y="542"/>
                </a:cubicBezTo>
                <a:cubicBezTo>
                  <a:pt x="0" y="550"/>
                  <a:pt x="7" y="556"/>
                  <a:pt x="15" y="556"/>
                </a:cubicBezTo>
                <a:cubicBezTo>
                  <a:pt x="23" y="556"/>
                  <a:pt x="30" y="550"/>
                  <a:pt x="30" y="542"/>
                </a:cubicBezTo>
                <a:cubicBezTo>
                  <a:pt x="30" y="533"/>
                  <a:pt x="23" y="527"/>
                  <a:pt x="15" y="527"/>
                </a:cubicBezTo>
                <a:close/>
                <a:moveTo>
                  <a:pt x="15" y="560"/>
                </a:moveTo>
                <a:cubicBezTo>
                  <a:pt x="7" y="560"/>
                  <a:pt x="0" y="566"/>
                  <a:pt x="0" y="574"/>
                </a:cubicBezTo>
                <a:cubicBezTo>
                  <a:pt x="0" y="583"/>
                  <a:pt x="7" y="589"/>
                  <a:pt x="15" y="589"/>
                </a:cubicBezTo>
                <a:cubicBezTo>
                  <a:pt x="23" y="589"/>
                  <a:pt x="30" y="583"/>
                  <a:pt x="30" y="574"/>
                </a:cubicBezTo>
                <a:cubicBezTo>
                  <a:pt x="30" y="566"/>
                  <a:pt x="23" y="560"/>
                  <a:pt x="15" y="560"/>
                </a:cubicBezTo>
                <a:close/>
                <a:moveTo>
                  <a:pt x="15" y="593"/>
                </a:moveTo>
                <a:cubicBezTo>
                  <a:pt x="7" y="593"/>
                  <a:pt x="0" y="599"/>
                  <a:pt x="0" y="607"/>
                </a:cubicBezTo>
                <a:cubicBezTo>
                  <a:pt x="0" y="616"/>
                  <a:pt x="7" y="622"/>
                  <a:pt x="15" y="622"/>
                </a:cubicBezTo>
                <a:cubicBezTo>
                  <a:pt x="23" y="622"/>
                  <a:pt x="30" y="616"/>
                  <a:pt x="30" y="607"/>
                </a:cubicBezTo>
                <a:cubicBezTo>
                  <a:pt x="30" y="599"/>
                  <a:pt x="23" y="593"/>
                  <a:pt x="15" y="593"/>
                </a:cubicBezTo>
                <a:close/>
                <a:moveTo>
                  <a:pt x="15" y="625"/>
                </a:moveTo>
                <a:cubicBezTo>
                  <a:pt x="7" y="625"/>
                  <a:pt x="0" y="632"/>
                  <a:pt x="0" y="640"/>
                </a:cubicBezTo>
                <a:cubicBezTo>
                  <a:pt x="0" y="648"/>
                  <a:pt x="7" y="655"/>
                  <a:pt x="15" y="655"/>
                </a:cubicBezTo>
                <a:cubicBezTo>
                  <a:pt x="23" y="655"/>
                  <a:pt x="30" y="648"/>
                  <a:pt x="30" y="640"/>
                </a:cubicBezTo>
                <a:cubicBezTo>
                  <a:pt x="30" y="632"/>
                  <a:pt x="23" y="625"/>
                  <a:pt x="15" y="625"/>
                </a:cubicBezTo>
                <a:close/>
                <a:moveTo>
                  <a:pt x="15" y="658"/>
                </a:moveTo>
                <a:cubicBezTo>
                  <a:pt x="7" y="658"/>
                  <a:pt x="0" y="665"/>
                  <a:pt x="0" y="673"/>
                </a:cubicBezTo>
                <a:cubicBezTo>
                  <a:pt x="0" y="681"/>
                  <a:pt x="7" y="688"/>
                  <a:pt x="15" y="688"/>
                </a:cubicBezTo>
                <a:cubicBezTo>
                  <a:pt x="23" y="688"/>
                  <a:pt x="30" y="681"/>
                  <a:pt x="30" y="673"/>
                </a:cubicBezTo>
                <a:cubicBezTo>
                  <a:pt x="30" y="665"/>
                  <a:pt x="23" y="658"/>
                  <a:pt x="15" y="658"/>
                </a:cubicBezTo>
                <a:close/>
                <a:moveTo>
                  <a:pt x="15" y="691"/>
                </a:moveTo>
                <a:cubicBezTo>
                  <a:pt x="7" y="691"/>
                  <a:pt x="0" y="698"/>
                  <a:pt x="0" y="706"/>
                </a:cubicBezTo>
                <a:cubicBezTo>
                  <a:pt x="0" y="714"/>
                  <a:pt x="7" y="721"/>
                  <a:pt x="15" y="721"/>
                </a:cubicBezTo>
                <a:cubicBezTo>
                  <a:pt x="23" y="721"/>
                  <a:pt x="30" y="714"/>
                  <a:pt x="30" y="706"/>
                </a:cubicBezTo>
                <a:cubicBezTo>
                  <a:pt x="30" y="698"/>
                  <a:pt x="23" y="691"/>
                  <a:pt x="15" y="691"/>
                </a:cubicBezTo>
                <a:close/>
                <a:moveTo>
                  <a:pt x="15" y="724"/>
                </a:moveTo>
                <a:cubicBezTo>
                  <a:pt x="7" y="724"/>
                  <a:pt x="0" y="731"/>
                  <a:pt x="0" y="739"/>
                </a:cubicBezTo>
                <a:cubicBezTo>
                  <a:pt x="0" y="747"/>
                  <a:pt x="7" y="754"/>
                  <a:pt x="15" y="754"/>
                </a:cubicBezTo>
                <a:cubicBezTo>
                  <a:pt x="23" y="754"/>
                  <a:pt x="30" y="747"/>
                  <a:pt x="30" y="739"/>
                </a:cubicBezTo>
                <a:cubicBezTo>
                  <a:pt x="30" y="731"/>
                  <a:pt x="23" y="724"/>
                  <a:pt x="15" y="724"/>
                </a:cubicBezTo>
                <a:close/>
                <a:moveTo>
                  <a:pt x="15" y="757"/>
                </a:moveTo>
                <a:cubicBezTo>
                  <a:pt x="7" y="757"/>
                  <a:pt x="0" y="764"/>
                  <a:pt x="0" y="772"/>
                </a:cubicBezTo>
                <a:cubicBezTo>
                  <a:pt x="0" y="780"/>
                  <a:pt x="7" y="787"/>
                  <a:pt x="15" y="787"/>
                </a:cubicBezTo>
                <a:cubicBezTo>
                  <a:pt x="23" y="787"/>
                  <a:pt x="30" y="780"/>
                  <a:pt x="30" y="772"/>
                </a:cubicBezTo>
                <a:cubicBezTo>
                  <a:pt x="30" y="764"/>
                  <a:pt x="23" y="757"/>
                  <a:pt x="15" y="757"/>
                </a:cubicBezTo>
                <a:close/>
                <a:moveTo>
                  <a:pt x="15" y="790"/>
                </a:moveTo>
                <a:cubicBezTo>
                  <a:pt x="7" y="790"/>
                  <a:pt x="0" y="797"/>
                  <a:pt x="0" y="805"/>
                </a:cubicBezTo>
                <a:cubicBezTo>
                  <a:pt x="0" y="813"/>
                  <a:pt x="7" y="820"/>
                  <a:pt x="15" y="820"/>
                </a:cubicBezTo>
                <a:cubicBezTo>
                  <a:pt x="23" y="820"/>
                  <a:pt x="30" y="813"/>
                  <a:pt x="30" y="805"/>
                </a:cubicBezTo>
                <a:cubicBezTo>
                  <a:pt x="30" y="797"/>
                  <a:pt x="23" y="790"/>
                  <a:pt x="15" y="790"/>
                </a:cubicBezTo>
                <a:close/>
                <a:moveTo>
                  <a:pt x="15" y="823"/>
                </a:moveTo>
                <a:cubicBezTo>
                  <a:pt x="7" y="823"/>
                  <a:pt x="0" y="830"/>
                  <a:pt x="0" y="838"/>
                </a:cubicBezTo>
                <a:cubicBezTo>
                  <a:pt x="0" y="846"/>
                  <a:pt x="7" y="853"/>
                  <a:pt x="15" y="853"/>
                </a:cubicBezTo>
                <a:cubicBezTo>
                  <a:pt x="23" y="853"/>
                  <a:pt x="30" y="846"/>
                  <a:pt x="30" y="838"/>
                </a:cubicBezTo>
                <a:cubicBezTo>
                  <a:pt x="30" y="830"/>
                  <a:pt x="23" y="823"/>
                  <a:pt x="15" y="823"/>
                </a:cubicBezTo>
                <a:close/>
                <a:moveTo>
                  <a:pt x="15" y="856"/>
                </a:moveTo>
                <a:cubicBezTo>
                  <a:pt x="7" y="856"/>
                  <a:pt x="0" y="863"/>
                  <a:pt x="0" y="871"/>
                </a:cubicBezTo>
                <a:cubicBezTo>
                  <a:pt x="0" y="879"/>
                  <a:pt x="7" y="886"/>
                  <a:pt x="15" y="886"/>
                </a:cubicBezTo>
                <a:cubicBezTo>
                  <a:pt x="23" y="886"/>
                  <a:pt x="30" y="879"/>
                  <a:pt x="30" y="871"/>
                </a:cubicBezTo>
                <a:cubicBezTo>
                  <a:pt x="30" y="863"/>
                  <a:pt x="23" y="856"/>
                  <a:pt x="15" y="856"/>
                </a:cubicBezTo>
                <a:close/>
                <a:moveTo>
                  <a:pt x="15" y="889"/>
                </a:moveTo>
                <a:cubicBezTo>
                  <a:pt x="7" y="889"/>
                  <a:pt x="0" y="895"/>
                  <a:pt x="0" y="904"/>
                </a:cubicBezTo>
                <a:cubicBezTo>
                  <a:pt x="0" y="912"/>
                  <a:pt x="7" y="918"/>
                  <a:pt x="15" y="918"/>
                </a:cubicBezTo>
                <a:cubicBezTo>
                  <a:pt x="23" y="918"/>
                  <a:pt x="30" y="912"/>
                  <a:pt x="30" y="904"/>
                </a:cubicBezTo>
                <a:cubicBezTo>
                  <a:pt x="30" y="895"/>
                  <a:pt x="23" y="889"/>
                  <a:pt x="15" y="889"/>
                </a:cubicBezTo>
                <a:close/>
                <a:moveTo>
                  <a:pt x="15" y="922"/>
                </a:moveTo>
                <a:cubicBezTo>
                  <a:pt x="7" y="922"/>
                  <a:pt x="0" y="928"/>
                  <a:pt x="0" y="937"/>
                </a:cubicBezTo>
                <a:cubicBezTo>
                  <a:pt x="0" y="945"/>
                  <a:pt x="7" y="951"/>
                  <a:pt x="15" y="951"/>
                </a:cubicBezTo>
                <a:cubicBezTo>
                  <a:pt x="23" y="951"/>
                  <a:pt x="30" y="945"/>
                  <a:pt x="30" y="937"/>
                </a:cubicBezTo>
                <a:cubicBezTo>
                  <a:pt x="30" y="928"/>
                  <a:pt x="23" y="922"/>
                  <a:pt x="15" y="922"/>
                </a:cubicBezTo>
                <a:close/>
                <a:moveTo>
                  <a:pt x="15" y="955"/>
                </a:moveTo>
                <a:cubicBezTo>
                  <a:pt x="7" y="955"/>
                  <a:pt x="0" y="961"/>
                  <a:pt x="0" y="970"/>
                </a:cubicBezTo>
                <a:cubicBezTo>
                  <a:pt x="0" y="978"/>
                  <a:pt x="7" y="984"/>
                  <a:pt x="15" y="984"/>
                </a:cubicBezTo>
                <a:cubicBezTo>
                  <a:pt x="23" y="984"/>
                  <a:pt x="30" y="978"/>
                  <a:pt x="30" y="970"/>
                </a:cubicBezTo>
                <a:cubicBezTo>
                  <a:pt x="30" y="961"/>
                  <a:pt x="23" y="955"/>
                  <a:pt x="15" y="955"/>
                </a:cubicBezTo>
                <a:close/>
                <a:moveTo>
                  <a:pt x="15" y="988"/>
                </a:moveTo>
                <a:cubicBezTo>
                  <a:pt x="7" y="988"/>
                  <a:pt x="0" y="994"/>
                  <a:pt x="0" y="1002"/>
                </a:cubicBezTo>
                <a:cubicBezTo>
                  <a:pt x="0" y="1011"/>
                  <a:pt x="7" y="1017"/>
                  <a:pt x="15" y="1017"/>
                </a:cubicBezTo>
                <a:cubicBezTo>
                  <a:pt x="23" y="1017"/>
                  <a:pt x="30" y="1011"/>
                  <a:pt x="30" y="1002"/>
                </a:cubicBezTo>
                <a:cubicBezTo>
                  <a:pt x="30" y="994"/>
                  <a:pt x="23" y="988"/>
                  <a:pt x="15" y="988"/>
                </a:cubicBezTo>
                <a:close/>
                <a:moveTo>
                  <a:pt x="15" y="1021"/>
                </a:moveTo>
                <a:cubicBezTo>
                  <a:pt x="7" y="1021"/>
                  <a:pt x="0" y="1027"/>
                  <a:pt x="0" y="1035"/>
                </a:cubicBezTo>
                <a:cubicBezTo>
                  <a:pt x="0" y="1044"/>
                  <a:pt x="7" y="1050"/>
                  <a:pt x="15" y="1050"/>
                </a:cubicBezTo>
                <a:cubicBezTo>
                  <a:pt x="23" y="1050"/>
                  <a:pt x="30" y="1044"/>
                  <a:pt x="30" y="1035"/>
                </a:cubicBezTo>
                <a:cubicBezTo>
                  <a:pt x="30" y="1027"/>
                  <a:pt x="23" y="1021"/>
                  <a:pt x="15" y="1021"/>
                </a:cubicBezTo>
                <a:close/>
                <a:moveTo>
                  <a:pt x="15" y="1053"/>
                </a:moveTo>
                <a:cubicBezTo>
                  <a:pt x="7" y="1053"/>
                  <a:pt x="0" y="1060"/>
                  <a:pt x="0" y="1068"/>
                </a:cubicBezTo>
                <a:cubicBezTo>
                  <a:pt x="0" y="1076"/>
                  <a:pt x="7" y="1083"/>
                  <a:pt x="15" y="1083"/>
                </a:cubicBezTo>
                <a:cubicBezTo>
                  <a:pt x="23" y="1083"/>
                  <a:pt x="30" y="1076"/>
                  <a:pt x="30" y="1068"/>
                </a:cubicBezTo>
                <a:cubicBezTo>
                  <a:pt x="30" y="1060"/>
                  <a:pt x="23" y="1053"/>
                  <a:pt x="15" y="1053"/>
                </a:cubicBezTo>
                <a:close/>
                <a:moveTo>
                  <a:pt x="15" y="1086"/>
                </a:moveTo>
                <a:cubicBezTo>
                  <a:pt x="7" y="1086"/>
                  <a:pt x="0" y="1093"/>
                  <a:pt x="0" y="1101"/>
                </a:cubicBezTo>
                <a:cubicBezTo>
                  <a:pt x="0" y="1109"/>
                  <a:pt x="7" y="1116"/>
                  <a:pt x="15" y="1116"/>
                </a:cubicBezTo>
                <a:cubicBezTo>
                  <a:pt x="23" y="1116"/>
                  <a:pt x="30" y="1109"/>
                  <a:pt x="30" y="1101"/>
                </a:cubicBezTo>
                <a:cubicBezTo>
                  <a:pt x="30" y="1093"/>
                  <a:pt x="23" y="1086"/>
                  <a:pt x="15" y="1086"/>
                </a:cubicBezTo>
                <a:close/>
                <a:moveTo>
                  <a:pt x="15" y="1119"/>
                </a:moveTo>
                <a:cubicBezTo>
                  <a:pt x="7" y="1119"/>
                  <a:pt x="0" y="1126"/>
                  <a:pt x="0" y="1134"/>
                </a:cubicBezTo>
                <a:cubicBezTo>
                  <a:pt x="0" y="1142"/>
                  <a:pt x="7" y="1149"/>
                  <a:pt x="15" y="1149"/>
                </a:cubicBezTo>
                <a:cubicBezTo>
                  <a:pt x="23" y="1149"/>
                  <a:pt x="30" y="1142"/>
                  <a:pt x="30" y="1134"/>
                </a:cubicBezTo>
                <a:cubicBezTo>
                  <a:pt x="30" y="1126"/>
                  <a:pt x="23" y="1119"/>
                  <a:pt x="15" y="1119"/>
                </a:cubicBezTo>
                <a:close/>
                <a:moveTo>
                  <a:pt x="15" y="1152"/>
                </a:moveTo>
                <a:cubicBezTo>
                  <a:pt x="7" y="1152"/>
                  <a:pt x="0" y="1159"/>
                  <a:pt x="0" y="1167"/>
                </a:cubicBezTo>
                <a:cubicBezTo>
                  <a:pt x="0" y="1175"/>
                  <a:pt x="7" y="1182"/>
                  <a:pt x="15" y="1182"/>
                </a:cubicBezTo>
                <a:cubicBezTo>
                  <a:pt x="23" y="1182"/>
                  <a:pt x="30" y="1175"/>
                  <a:pt x="30" y="1167"/>
                </a:cubicBezTo>
                <a:cubicBezTo>
                  <a:pt x="30" y="1159"/>
                  <a:pt x="23" y="1152"/>
                  <a:pt x="15" y="1152"/>
                </a:cubicBezTo>
                <a:close/>
                <a:moveTo>
                  <a:pt x="15" y="1185"/>
                </a:moveTo>
                <a:cubicBezTo>
                  <a:pt x="7" y="1185"/>
                  <a:pt x="0" y="1192"/>
                  <a:pt x="0" y="1200"/>
                </a:cubicBezTo>
                <a:cubicBezTo>
                  <a:pt x="0" y="1208"/>
                  <a:pt x="7" y="1215"/>
                  <a:pt x="15" y="1215"/>
                </a:cubicBezTo>
                <a:cubicBezTo>
                  <a:pt x="23" y="1215"/>
                  <a:pt x="30" y="1208"/>
                  <a:pt x="30" y="1200"/>
                </a:cubicBezTo>
                <a:cubicBezTo>
                  <a:pt x="30" y="1192"/>
                  <a:pt x="23" y="1185"/>
                  <a:pt x="15" y="1185"/>
                </a:cubicBezTo>
                <a:close/>
                <a:moveTo>
                  <a:pt x="15" y="1218"/>
                </a:moveTo>
                <a:cubicBezTo>
                  <a:pt x="7" y="1218"/>
                  <a:pt x="0" y="1225"/>
                  <a:pt x="0" y="1233"/>
                </a:cubicBezTo>
                <a:cubicBezTo>
                  <a:pt x="0" y="1241"/>
                  <a:pt x="7" y="1248"/>
                  <a:pt x="15" y="1248"/>
                </a:cubicBezTo>
                <a:cubicBezTo>
                  <a:pt x="23" y="1248"/>
                  <a:pt x="30" y="1241"/>
                  <a:pt x="30" y="1233"/>
                </a:cubicBezTo>
                <a:cubicBezTo>
                  <a:pt x="30" y="1225"/>
                  <a:pt x="23" y="1218"/>
                  <a:pt x="15" y="1218"/>
                </a:cubicBezTo>
                <a:close/>
                <a:moveTo>
                  <a:pt x="15" y="1251"/>
                </a:moveTo>
                <a:cubicBezTo>
                  <a:pt x="7" y="1251"/>
                  <a:pt x="0" y="1258"/>
                  <a:pt x="0" y="1266"/>
                </a:cubicBezTo>
                <a:cubicBezTo>
                  <a:pt x="0" y="1274"/>
                  <a:pt x="7" y="1281"/>
                  <a:pt x="15" y="1281"/>
                </a:cubicBezTo>
                <a:cubicBezTo>
                  <a:pt x="23" y="1281"/>
                  <a:pt x="30" y="1274"/>
                  <a:pt x="30" y="1266"/>
                </a:cubicBezTo>
                <a:cubicBezTo>
                  <a:pt x="30" y="1258"/>
                  <a:pt x="23" y="1251"/>
                  <a:pt x="15" y="1251"/>
                </a:cubicBezTo>
                <a:close/>
                <a:moveTo>
                  <a:pt x="15" y="1284"/>
                </a:moveTo>
                <a:cubicBezTo>
                  <a:pt x="7" y="1284"/>
                  <a:pt x="0" y="1291"/>
                  <a:pt x="0" y="1299"/>
                </a:cubicBezTo>
                <a:cubicBezTo>
                  <a:pt x="0" y="1307"/>
                  <a:pt x="7" y="1314"/>
                  <a:pt x="15" y="1314"/>
                </a:cubicBezTo>
                <a:cubicBezTo>
                  <a:pt x="23" y="1314"/>
                  <a:pt x="30" y="1307"/>
                  <a:pt x="30" y="1299"/>
                </a:cubicBezTo>
                <a:cubicBezTo>
                  <a:pt x="30" y="1291"/>
                  <a:pt x="23" y="1284"/>
                  <a:pt x="15" y="1284"/>
                </a:cubicBezTo>
                <a:close/>
                <a:moveTo>
                  <a:pt x="15" y="1317"/>
                </a:moveTo>
                <a:cubicBezTo>
                  <a:pt x="7" y="1317"/>
                  <a:pt x="0" y="1323"/>
                  <a:pt x="0" y="1332"/>
                </a:cubicBezTo>
                <a:cubicBezTo>
                  <a:pt x="0" y="1340"/>
                  <a:pt x="7" y="1346"/>
                  <a:pt x="15" y="1346"/>
                </a:cubicBezTo>
                <a:cubicBezTo>
                  <a:pt x="23" y="1346"/>
                  <a:pt x="30" y="1340"/>
                  <a:pt x="30" y="1332"/>
                </a:cubicBezTo>
                <a:cubicBezTo>
                  <a:pt x="30" y="1323"/>
                  <a:pt x="23" y="1317"/>
                  <a:pt x="15" y="1317"/>
                </a:cubicBezTo>
                <a:close/>
                <a:moveTo>
                  <a:pt x="15" y="1350"/>
                </a:moveTo>
                <a:cubicBezTo>
                  <a:pt x="7" y="1350"/>
                  <a:pt x="0" y="1356"/>
                  <a:pt x="0" y="1365"/>
                </a:cubicBezTo>
                <a:cubicBezTo>
                  <a:pt x="0" y="1373"/>
                  <a:pt x="7" y="1379"/>
                  <a:pt x="15" y="1379"/>
                </a:cubicBezTo>
                <a:cubicBezTo>
                  <a:pt x="23" y="1379"/>
                  <a:pt x="30" y="1373"/>
                  <a:pt x="30" y="1365"/>
                </a:cubicBezTo>
                <a:cubicBezTo>
                  <a:pt x="30" y="1356"/>
                  <a:pt x="23" y="1350"/>
                  <a:pt x="15" y="1350"/>
                </a:cubicBezTo>
                <a:close/>
                <a:moveTo>
                  <a:pt x="15" y="1383"/>
                </a:moveTo>
                <a:cubicBezTo>
                  <a:pt x="7" y="1383"/>
                  <a:pt x="0" y="1389"/>
                  <a:pt x="0" y="1397"/>
                </a:cubicBezTo>
                <a:cubicBezTo>
                  <a:pt x="0" y="1406"/>
                  <a:pt x="7" y="1412"/>
                  <a:pt x="15" y="1412"/>
                </a:cubicBezTo>
                <a:cubicBezTo>
                  <a:pt x="23" y="1412"/>
                  <a:pt x="30" y="1406"/>
                  <a:pt x="30" y="1397"/>
                </a:cubicBezTo>
                <a:cubicBezTo>
                  <a:pt x="30" y="1389"/>
                  <a:pt x="23" y="1383"/>
                  <a:pt x="15" y="1383"/>
                </a:cubicBezTo>
                <a:close/>
                <a:moveTo>
                  <a:pt x="15" y="1416"/>
                </a:moveTo>
                <a:cubicBezTo>
                  <a:pt x="7" y="1416"/>
                  <a:pt x="0" y="1422"/>
                  <a:pt x="0" y="1430"/>
                </a:cubicBezTo>
                <a:cubicBezTo>
                  <a:pt x="0" y="1439"/>
                  <a:pt x="7" y="1445"/>
                  <a:pt x="15" y="1445"/>
                </a:cubicBezTo>
                <a:cubicBezTo>
                  <a:pt x="23" y="1445"/>
                  <a:pt x="30" y="1439"/>
                  <a:pt x="30" y="1430"/>
                </a:cubicBezTo>
                <a:cubicBezTo>
                  <a:pt x="30" y="1422"/>
                  <a:pt x="23" y="1416"/>
                  <a:pt x="15" y="1416"/>
                </a:cubicBezTo>
                <a:close/>
                <a:moveTo>
                  <a:pt x="48" y="0"/>
                </a:moveTo>
                <a:cubicBezTo>
                  <a:pt x="39" y="0"/>
                  <a:pt x="33" y="7"/>
                  <a:pt x="33" y="15"/>
                </a:cubicBezTo>
                <a:cubicBezTo>
                  <a:pt x="33" y="23"/>
                  <a:pt x="39" y="30"/>
                  <a:pt x="48" y="30"/>
                </a:cubicBezTo>
                <a:cubicBezTo>
                  <a:pt x="56" y="30"/>
                  <a:pt x="62" y="23"/>
                  <a:pt x="62" y="15"/>
                </a:cubicBezTo>
                <a:cubicBezTo>
                  <a:pt x="62" y="7"/>
                  <a:pt x="56" y="0"/>
                  <a:pt x="48" y="0"/>
                </a:cubicBezTo>
                <a:close/>
                <a:moveTo>
                  <a:pt x="48" y="33"/>
                </a:moveTo>
                <a:cubicBezTo>
                  <a:pt x="39" y="33"/>
                  <a:pt x="33" y="40"/>
                  <a:pt x="33" y="48"/>
                </a:cubicBezTo>
                <a:cubicBezTo>
                  <a:pt x="33" y="56"/>
                  <a:pt x="39" y="63"/>
                  <a:pt x="48" y="63"/>
                </a:cubicBezTo>
                <a:cubicBezTo>
                  <a:pt x="56" y="63"/>
                  <a:pt x="62" y="56"/>
                  <a:pt x="62" y="48"/>
                </a:cubicBezTo>
                <a:cubicBezTo>
                  <a:pt x="62" y="40"/>
                  <a:pt x="56" y="33"/>
                  <a:pt x="48" y="33"/>
                </a:cubicBezTo>
                <a:close/>
                <a:moveTo>
                  <a:pt x="48" y="66"/>
                </a:moveTo>
                <a:cubicBezTo>
                  <a:pt x="39" y="66"/>
                  <a:pt x="33" y="72"/>
                  <a:pt x="33" y="81"/>
                </a:cubicBezTo>
                <a:cubicBezTo>
                  <a:pt x="33" y="89"/>
                  <a:pt x="39" y="95"/>
                  <a:pt x="48" y="95"/>
                </a:cubicBezTo>
                <a:cubicBezTo>
                  <a:pt x="56" y="95"/>
                  <a:pt x="62" y="89"/>
                  <a:pt x="62" y="81"/>
                </a:cubicBezTo>
                <a:cubicBezTo>
                  <a:pt x="62" y="72"/>
                  <a:pt x="56" y="66"/>
                  <a:pt x="48" y="66"/>
                </a:cubicBezTo>
                <a:close/>
                <a:moveTo>
                  <a:pt x="48" y="99"/>
                </a:moveTo>
                <a:cubicBezTo>
                  <a:pt x="39" y="99"/>
                  <a:pt x="33" y="105"/>
                  <a:pt x="33" y="114"/>
                </a:cubicBezTo>
                <a:cubicBezTo>
                  <a:pt x="33" y="122"/>
                  <a:pt x="39" y="128"/>
                  <a:pt x="48" y="128"/>
                </a:cubicBezTo>
                <a:cubicBezTo>
                  <a:pt x="56" y="128"/>
                  <a:pt x="62" y="122"/>
                  <a:pt x="62" y="114"/>
                </a:cubicBezTo>
                <a:cubicBezTo>
                  <a:pt x="62" y="105"/>
                  <a:pt x="56" y="99"/>
                  <a:pt x="48" y="99"/>
                </a:cubicBezTo>
                <a:close/>
                <a:moveTo>
                  <a:pt x="48" y="132"/>
                </a:moveTo>
                <a:cubicBezTo>
                  <a:pt x="39" y="132"/>
                  <a:pt x="33" y="138"/>
                  <a:pt x="33" y="147"/>
                </a:cubicBezTo>
                <a:cubicBezTo>
                  <a:pt x="33" y="155"/>
                  <a:pt x="39" y="161"/>
                  <a:pt x="48" y="161"/>
                </a:cubicBezTo>
                <a:cubicBezTo>
                  <a:pt x="56" y="161"/>
                  <a:pt x="62" y="155"/>
                  <a:pt x="62" y="147"/>
                </a:cubicBezTo>
                <a:cubicBezTo>
                  <a:pt x="62" y="138"/>
                  <a:pt x="56" y="132"/>
                  <a:pt x="48" y="132"/>
                </a:cubicBezTo>
                <a:close/>
                <a:moveTo>
                  <a:pt x="48" y="165"/>
                </a:moveTo>
                <a:cubicBezTo>
                  <a:pt x="39" y="165"/>
                  <a:pt x="33" y="171"/>
                  <a:pt x="33" y="179"/>
                </a:cubicBezTo>
                <a:cubicBezTo>
                  <a:pt x="33" y="188"/>
                  <a:pt x="39" y="194"/>
                  <a:pt x="48" y="194"/>
                </a:cubicBezTo>
                <a:cubicBezTo>
                  <a:pt x="56" y="194"/>
                  <a:pt x="62" y="188"/>
                  <a:pt x="62" y="179"/>
                </a:cubicBezTo>
                <a:cubicBezTo>
                  <a:pt x="62" y="171"/>
                  <a:pt x="56" y="165"/>
                  <a:pt x="48" y="165"/>
                </a:cubicBezTo>
                <a:close/>
                <a:moveTo>
                  <a:pt x="48" y="198"/>
                </a:moveTo>
                <a:cubicBezTo>
                  <a:pt x="39" y="198"/>
                  <a:pt x="33" y="204"/>
                  <a:pt x="33" y="212"/>
                </a:cubicBezTo>
                <a:cubicBezTo>
                  <a:pt x="33" y="221"/>
                  <a:pt x="39" y="227"/>
                  <a:pt x="48" y="227"/>
                </a:cubicBezTo>
                <a:cubicBezTo>
                  <a:pt x="56" y="227"/>
                  <a:pt x="62" y="221"/>
                  <a:pt x="62" y="212"/>
                </a:cubicBezTo>
                <a:cubicBezTo>
                  <a:pt x="62" y="204"/>
                  <a:pt x="56" y="198"/>
                  <a:pt x="48" y="198"/>
                </a:cubicBezTo>
                <a:close/>
                <a:moveTo>
                  <a:pt x="48" y="230"/>
                </a:moveTo>
                <a:cubicBezTo>
                  <a:pt x="39" y="230"/>
                  <a:pt x="33" y="237"/>
                  <a:pt x="33" y="245"/>
                </a:cubicBezTo>
                <a:cubicBezTo>
                  <a:pt x="33" y="253"/>
                  <a:pt x="39" y="260"/>
                  <a:pt x="48" y="260"/>
                </a:cubicBezTo>
                <a:cubicBezTo>
                  <a:pt x="56" y="260"/>
                  <a:pt x="62" y="253"/>
                  <a:pt x="62" y="245"/>
                </a:cubicBezTo>
                <a:cubicBezTo>
                  <a:pt x="62" y="237"/>
                  <a:pt x="56" y="230"/>
                  <a:pt x="48" y="230"/>
                </a:cubicBezTo>
                <a:close/>
                <a:moveTo>
                  <a:pt x="48" y="263"/>
                </a:moveTo>
                <a:cubicBezTo>
                  <a:pt x="39" y="263"/>
                  <a:pt x="33" y="270"/>
                  <a:pt x="33" y="278"/>
                </a:cubicBezTo>
                <a:cubicBezTo>
                  <a:pt x="33" y="286"/>
                  <a:pt x="39" y="293"/>
                  <a:pt x="48" y="293"/>
                </a:cubicBezTo>
                <a:cubicBezTo>
                  <a:pt x="56" y="293"/>
                  <a:pt x="62" y="286"/>
                  <a:pt x="62" y="278"/>
                </a:cubicBezTo>
                <a:cubicBezTo>
                  <a:pt x="62" y="270"/>
                  <a:pt x="56" y="263"/>
                  <a:pt x="48" y="263"/>
                </a:cubicBezTo>
                <a:close/>
                <a:moveTo>
                  <a:pt x="48" y="296"/>
                </a:moveTo>
                <a:cubicBezTo>
                  <a:pt x="39" y="296"/>
                  <a:pt x="33" y="303"/>
                  <a:pt x="33" y="311"/>
                </a:cubicBezTo>
                <a:cubicBezTo>
                  <a:pt x="33" y="319"/>
                  <a:pt x="39" y="326"/>
                  <a:pt x="48" y="326"/>
                </a:cubicBezTo>
                <a:cubicBezTo>
                  <a:pt x="56" y="326"/>
                  <a:pt x="62" y="319"/>
                  <a:pt x="62" y="311"/>
                </a:cubicBezTo>
                <a:cubicBezTo>
                  <a:pt x="62" y="303"/>
                  <a:pt x="56" y="296"/>
                  <a:pt x="48" y="296"/>
                </a:cubicBezTo>
                <a:close/>
                <a:moveTo>
                  <a:pt x="48" y="329"/>
                </a:moveTo>
                <a:cubicBezTo>
                  <a:pt x="39" y="329"/>
                  <a:pt x="33" y="336"/>
                  <a:pt x="33" y="344"/>
                </a:cubicBezTo>
                <a:cubicBezTo>
                  <a:pt x="33" y="352"/>
                  <a:pt x="39" y="359"/>
                  <a:pt x="48" y="359"/>
                </a:cubicBezTo>
                <a:cubicBezTo>
                  <a:pt x="56" y="359"/>
                  <a:pt x="62" y="352"/>
                  <a:pt x="62" y="344"/>
                </a:cubicBezTo>
                <a:cubicBezTo>
                  <a:pt x="62" y="336"/>
                  <a:pt x="56" y="329"/>
                  <a:pt x="48" y="329"/>
                </a:cubicBezTo>
                <a:close/>
                <a:moveTo>
                  <a:pt x="48" y="362"/>
                </a:moveTo>
                <a:cubicBezTo>
                  <a:pt x="39" y="362"/>
                  <a:pt x="33" y="369"/>
                  <a:pt x="33" y="377"/>
                </a:cubicBezTo>
                <a:cubicBezTo>
                  <a:pt x="33" y="385"/>
                  <a:pt x="39" y="392"/>
                  <a:pt x="48" y="392"/>
                </a:cubicBezTo>
                <a:cubicBezTo>
                  <a:pt x="56" y="392"/>
                  <a:pt x="62" y="385"/>
                  <a:pt x="62" y="377"/>
                </a:cubicBezTo>
                <a:cubicBezTo>
                  <a:pt x="62" y="369"/>
                  <a:pt x="56" y="362"/>
                  <a:pt x="48" y="362"/>
                </a:cubicBezTo>
                <a:close/>
                <a:moveTo>
                  <a:pt x="48" y="395"/>
                </a:moveTo>
                <a:cubicBezTo>
                  <a:pt x="39" y="395"/>
                  <a:pt x="33" y="402"/>
                  <a:pt x="33" y="410"/>
                </a:cubicBezTo>
                <a:cubicBezTo>
                  <a:pt x="33" y="418"/>
                  <a:pt x="39" y="425"/>
                  <a:pt x="48" y="425"/>
                </a:cubicBezTo>
                <a:cubicBezTo>
                  <a:pt x="56" y="425"/>
                  <a:pt x="62" y="418"/>
                  <a:pt x="62" y="410"/>
                </a:cubicBezTo>
                <a:cubicBezTo>
                  <a:pt x="62" y="402"/>
                  <a:pt x="56" y="395"/>
                  <a:pt x="48" y="395"/>
                </a:cubicBezTo>
                <a:close/>
                <a:moveTo>
                  <a:pt x="48" y="428"/>
                </a:moveTo>
                <a:cubicBezTo>
                  <a:pt x="39" y="428"/>
                  <a:pt x="33" y="435"/>
                  <a:pt x="33" y="443"/>
                </a:cubicBezTo>
                <a:cubicBezTo>
                  <a:pt x="33" y="451"/>
                  <a:pt x="39" y="458"/>
                  <a:pt x="48" y="458"/>
                </a:cubicBezTo>
                <a:cubicBezTo>
                  <a:pt x="56" y="458"/>
                  <a:pt x="62" y="451"/>
                  <a:pt x="62" y="443"/>
                </a:cubicBezTo>
                <a:cubicBezTo>
                  <a:pt x="62" y="435"/>
                  <a:pt x="56" y="428"/>
                  <a:pt x="48" y="428"/>
                </a:cubicBezTo>
                <a:close/>
                <a:moveTo>
                  <a:pt x="48" y="461"/>
                </a:moveTo>
                <a:cubicBezTo>
                  <a:pt x="39" y="461"/>
                  <a:pt x="33" y="468"/>
                  <a:pt x="33" y="476"/>
                </a:cubicBezTo>
                <a:cubicBezTo>
                  <a:pt x="33" y="484"/>
                  <a:pt x="39" y="491"/>
                  <a:pt x="48" y="491"/>
                </a:cubicBezTo>
                <a:cubicBezTo>
                  <a:pt x="56" y="491"/>
                  <a:pt x="62" y="484"/>
                  <a:pt x="62" y="476"/>
                </a:cubicBezTo>
                <a:cubicBezTo>
                  <a:pt x="62" y="468"/>
                  <a:pt x="56" y="461"/>
                  <a:pt x="48" y="461"/>
                </a:cubicBezTo>
                <a:close/>
                <a:moveTo>
                  <a:pt x="48" y="494"/>
                </a:moveTo>
                <a:cubicBezTo>
                  <a:pt x="39" y="494"/>
                  <a:pt x="33" y="500"/>
                  <a:pt x="33" y="509"/>
                </a:cubicBezTo>
                <a:cubicBezTo>
                  <a:pt x="33" y="517"/>
                  <a:pt x="39" y="523"/>
                  <a:pt x="48" y="523"/>
                </a:cubicBezTo>
                <a:cubicBezTo>
                  <a:pt x="56" y="523"/>
                  <a:pt x="62" y="517"/>
                  <a:pt x="62" y="509"/>
                </a:cubicBezTo>
                <a:cubicBezTo>
                  <a:pt x="62" y="500"/>
                  <a:pt x="56" y="494"/>
                  <a:pt x="48" y="494"/>
                </a:cubicBezTo>
                <a:close/>
                <a:moveTo>
                  <a:pt x="48" y="527"/>
                </a:moveTo>
                <a:cubicBezTo>
                  <a:pt x="39" y="527"/>
                  <a:pt x="33" y="533"/>
                  <a:pt x="33" y="542"/>
                </a:cubicBezTo>
                <a:cubicBezTo>
                  <a:pt x="33" y="550"/>
                  <a:pt x="39" y="556"/>
                  <a:pt x="48" y="556"/>
                </a:cubicBezTo>
                <a:cubicBezTo>
                  <a:pt x="56" y="556"/>
                  <a:pt x="62" y="550"/>
                  <a:pt x="62" y="542"/>
                </a:cubicBezTo>
                <a:cubicBezTo>
                  <a:pt x="62" y="533"/>
                  <a:pt x="56" y="527"/>
                  <a:pt x="48" y="527"/>
                </a:cubicBezTo>
                <a:close/>
                <a:moveTo>
                  <a:pt x="48" y="560"/>
                </a:moveTo>
                <a:cubicBezTo>
                  <a:pt x="39" y="560"/>
                  <a:pt x="33" y="566"/>
                  <a:pt x="33" y="574"/>
                </a:cubicBezTo>
                <a:cubicBezTo>
                  <a:pt x="33" y="583"/>
                  <a:pt x="39" y="589"/>
                  <a:pt x="48" y="589"/>
                </a:cubicBezTo>
                <a:cubicBezTo>
                  <a:pt x="56" y="589"/>
                  <a:pt x="62" y="583"/>
                  <a:pt x="62" y="574"/>
                </a:cubicBezTo>
                <a:cubicBezTo>
                  <a:pt x="62" y="566"/>
                  <a:pt x="56" y="560"/>
                  <a:pt x="48" y="560"/>
                </a:cubicBezTo>
                <a:close/>
                <a:moveTo>
                  <a:pt x="48" y="593"/>
                </a:moveTo>
                <a:cubicBezTo>
                  <a:pt x="39" y="593"/>
                  <a:pt x="33" y="599"/>
                  <a:pt x="33" y="607"/>
                </a:cubicBezTo>
                <a:cubicBezTo>
                  <a:pt x="33" y="616"/>
                  <a:pt x="39" y="622"/>
                  <a:pt x="48" y="622"/>
                </a:cubicBezTo>
                <a:cubicBezTo>
                  <a:pt x="56" y="622"/>
                  <a:pt x="62" y="616"/>
                  <a:pt x="62" y="607"/>
                </a:cubicBezTo>
                <a:cubicBezTo>
                  <a:pt x="62" y="599"/>
                  <a:pt x="56" y="593"/>
                  <a:pt x="48" y="593"/>
                </a:cubicBezTo>
                <a:close/>
                <a:moveTo>
                  <a:pt x="48" y="625"/>
                </a:moveTo>
                <a:cubicBezTo>
                  <a:pt x="39" y="625"/>
                  <a:pt x="33" y="632"/>
                  <a:pt x="33" y="640"/>
                </a:cubicBezTo>
                <a:cubicBezTo>
                  <a:pt x="33" y="648"/>
                  <a:pt x="39" y="655"/>
                  <a:pt x="48" y="655"/>
                </a:cubicBezTo>
                <a:cubicBezTo>
                  <a:pt x="56" y="655"/>
                  <a:pt x="62" y="648"/>
                  <a:pt x="62" y="640"/>
                </a:cubicBezTo>
                <a:cubicBezTo>
                  <a:pt x="62" y="632"/>
                  <a:pt x="56" y="625"/>
                  <a:pt x="48" y="625"/>
                </a:cubicBezTo>
                <a:close/>
                <a:moveTo>
                  <a:pt x="48" y="658"/>
                </a:moveTo>
                <a:cubicBezTo>
                  <a:pt x="39" y="658"/>
                  <a:pt x="33" y="665"/>
                  <a:pt x="33" y="673"/>
                </a:cubicBezTo>
                <a:cubicBezTo>
                  <a:pt x="33" y="681"/>
                  <a:pt x="39" y="688"/>
                  <a:pt x="48" y="688"/>
                </a:cubicBezTo>
                <a:cubicBezTo>
                  <a:pt x="56" y="688"/>
                  <a:pt x="62" y="681"/>
                  <a:pt x="62" y="673"/>
                </a:cubicBezTo>
                <a:cubicBezTo>
                  <a:pt x="62" y="665"/>
                  <a:pt x="56" y="658"/>
                  <a:pt x="48" y="658"/>
                </a:cubicBezTo>
                <a:close/>
                <a:moveTo>
                  <a:pt x="48" y="691"/>
                </a:moveTo>
                <a:cubicBezTo>
                  <a:pt x="39" y="691"/>
                  <a:pt x="33" y="698"/>
                  <a:pt x="33" y="706"/>
                </a:cubicBezTo>
                <a:cubicBezTo>
                  <a:pt x="33" y="714"/>
                  <a:pt x="39" y="721"/>
                  <a:pt x="48" y="721"/>
                </a:cubicBezTo>
                <a:cubicBezTo>
                  <a:pt x="56" y="721"/>
                  <a:pt x="62" y="714"/>
                  <a:pt x="62" y="706"/>
                </a:cubicBezTo>
                <a:cubicBezTo>
                  <a:pt x="62" y="698"/>
                  <a:pt x="56" y="691"/>
                  <a:pt x="48" y="691"/>
                </a:cubicBezTo>
                <a:close/>
                <a:moveTo>
                  <a:pt x="48" y="724"/>
                </a:moveTo>
                <a:cubicBezTo>
                  <a:pt x="39" y="724"/>
                  <a:pt x="33" y="731"/>
                  <a:pt x="33" y="739"/>
                </a:cubicBezTo>
                <a:cubicBezTo>
                  <a:pt x="33" y="747"/>
                  <a:pt x="39" y="754"/>
                  <a:pt x="48" y="754"/>
                </a:cubicBezTo>
                <a:cubicBezTo>
                  <a:pt x="56" y="754"/>
                  <a:pt x="62" y="747"/>
                  <a:pt x="62" y="739"/>
                </a:cubicBezTo>
                <a:cubicBezTo>
                  <a:pt x="62" y="731"/>
                  <a:pt x="56" y="724"/>
                  <a:pt x="48" y="724"/>
                </a:cubicBezTo>
                <a:close/>
                <a:moveTo>
                  <a:pt x="48" y="757"/>
                </a:moveTo>
                <a:cubicBezTo>
                  <a:pt x="39" y="757"/>
                  <a:pt x="33" y="764"/>
                  <a:pt x="33" y="772"/>
                </a:cubicBezTo>
                <a:cubicBezTo>
                  <a:pt x="33" y="780"/>
                  <a:pt x="39" y="787"/>
                  <a:pt x="48" y="787"/>
                </a:cubicBezTo>
                <a:cubicBezTo>
                  <a:pt x="56" y="787"/>
                  <a:pt x="62" y="780"/>
                  <a:pt x="62" y="772"/>
                </a:cubicBezTo>
                <a:cubicBezTo>
                  <a:pt x="62" y="764"/>
                  <a:pt x="56" y="757"/>
                  <a:pt x="48" y="757"/>
                </a:cubicBezTo>
                <a:close/>
                <a:moveTo>
                  <a:pt x="48" y="790"/>
                </a:moveTo>
                <a:cubicBezTo>
                  <a:pt x="39" y="790"/>
                  <a:pt x="33" y="797"/>
                  <a:pt x="33" y="805"/>
                </a:cubicBezTo>
                <a:cubicBezTo>
                  <a:pt x="33" y="813"/>
                  <a:pt x="39" y="820"/>
                  <a:pt x="48" y="820"/>
                </a:cubicBezTo>
                <a:cubicBezTo>
                  <a:pt x="56" y="820"/>
                  <a:pt x="62" y="813"/>
                  <a:pt x="62" y="805"/>
                </a:cubicBezTo>
                <a:cubicBezTo>
                  <a:pt x="62" y="797"/>
                  <a:pt x="56" y="790"/>
                  <a:pt x="48" y="790"/>
                </a:cubicBezTo>
                <a:close/>
                <a:moveTo>
                  <a:pt x="48" y="823"/>
                </a:moveTo>
                <a:cubicBezTo>
                  <a:pt x="39" y="823"/>
                  <a:pt x="33" y="830"/>
                  <a:pt x="33" y="838"/>
                </a:cubicBezTo>
                <a:cubicBezTo>
                  <a:pt x="33" y="846"/>
                  <a:pt x="39" y="853"/>
                  <a:pt x="48" y="853"/>
                </a:cubicBezTo>
                <a:cubicBezTo>
                  <a:pt x="56" y="853"/>
                  <a:pt x="62" y="846"/>
                  <a:pt x="62" y="838"/>
                </a:cubicBezTo>
                <a:cubicBezTo>
                  <a:pt x="62" y="830"/>
                  <a:pt x="56" y="823"/>
                  <a:pt x="48" y="823"/>
                </a:cubicBezTo>
                <a:close/>
                <a:moveTo>
                  <a:pt x="48" y="856"/>
                </a:moveTo>
                <a:cubicBezTo>
                  <a:pt x="39" y="856"/>
                  <a:pt x="33" y="863"/>
                  <a:pt x="33" y="871"/>
                </a:cubicBezTo>
                <a:cubicBezTo>
                  <a:pt x="33" y="879"/>
                  <a:pt x="39" y="886"/>
                  <a:pt x="48" y="886"/>
                </a:cubicBezTo>
                <a:cubicBezTo>
                  <a:pt x="56" y="886"/>
                  <a:pt x="62" y="879"/>
                  <a:pt x="62" y="871"/>
                </a:cubicBezTo>
                <a:cubicBezTo>
                  <a:pt x="62" y="863"/>
                  <a:pt x="56" y="856"/>
                  <a:pt x="48" y="856"/>
                </a:cubicBezTo>
                <a:close/>
                <a:moveTo>
                  <a:pt x="48" y="889"/>
                </a:moveTo>
                <a:cubicBezTo>
                  <a:pt x="39" y="889"/>
                  <a:pt x="33" y="895"/>
                  <a:pt x="33" y="904"/>
                </a:cubicBezTo>
                <a:cubicBezTo>
                  <a:pt x="33" y="912"/>
                  <a:pt x="39" y="918"/>
                  <a:pt x="48" y="918"/>
                </a:cubicBezTo>
                <a:cubicBezTo>
                  <a:pt x="56" y="918"/>
                  <a:pt x="62" y="912"/>
                  <a:pt x="62" y="904"/>
                </a:cubicBezTo>
                <a:cubicBezTo>
                  <a:pt x="62" y="895"/>
                  <a:pt x="56" y="889"/>
                  <a:pt x="48" y="889"/>
                </a:cubicBezTo>
                <a:close/>
                <a:moveTo>
                  <a:pt x="48" y="922"/>
                </a:moveTo>
                <a:cubicBezTo>
                  <a:pt x="39" y="922"/>
                  <a:pt x="33" y="928"/>
                  <a:pt x="33" y="937"/>
                </a:cubicBezTo>
                <a:cubicBezTo>
                  <a:pt x="33" y="945"/>
                  <a:pt x="39" y="951"/>
                  <a:pt x="48" y="951"/>
                </a:cubicBezTo>
                <a:cubicBezTo>
                  <a:pt x="56" y="951"/>
                  <a:pt x="62" y="945"/>
                  <a:pt x="62" y="937"/>
                </a:cubicBezTo>
                <a:cubicBezTo>
                  <a:pt x="62" y="928"/>
                  <a:pt x="56" y="922"/>
                  <a:pt x="48" y="922"/>
                </a:cubicBezTo>
                <a:close/>
                <a:moveTo>
                  <a:pt x="48" y="955"/>
                </a:moveTo>
                <a:cubicBezTo>
                  <a:pt x="39" y="955"/>
                  <a:pt x="33" y="961"/>
                  <a:pt x="33" y="970"/>
                </a:cubicBezTo>
                <a:cubicBezTo>
                  <a:pt x="33" y="978"/>
                  <a:pt x="39" y="984"/>
                  <a:pt x="48" y="984"/>
                </a:cubicBezTo>
                <a:cubicBezTo>
                  <a:pt x="56" y="984"/>
                  <a:pt x="62" y="978"/>
                  <a:pt x="62" y="970"/>
                </a:cubicBezTo>
                <a:cubicBezTo>
                  <a:pt x="62" y="961"/>
                  <a:pt x="56" y="955"/>
                  <a:pt x="48" y="955"/>
                </a:cubicBezTo>
                <a:close/>
                <a:moveTo>
                  <a:pt x="48" y="988"/>
                </a:moveTo>
                <a:cubicBezTo>
                  <a:pt x="39" y="988"/>
                  <a:pt x="33" y="994"/>
                  <a:pt x="33" y="1002"/>
                </a:cubicBezTo>
                <a:cubicBezTo>
                  <a:pt x="33" y="1011"/>
                  <a:pt x="39" y="1017"/>
                  <a:pt x="48" y="1017"/>
                </a:cubicBezTo>
                <a:cubicBezTo>
                  <a:pt x="56" y="1017"/>
                  <a:pt x="62" y="1011"/>
                  <a:pt x="62" y="1002"/>
                </a:cubicBezTo>
                <a:cubicBezTo>
                  <a:pt x="62" y="994"/>
                  <a:pt x="56" y="988"/>
                  <a:pt x="48" y="988"/>
                </a:cubicBezTo>
                <a:close/>
                <a:moveTo>
                  <a:pt x="48" y="1021"/>
                </a:moveTo>
                <a:cubicBezTo>
                  <a:pt x="39" y="1021"/>
                  <a:pt x="33" y="1027"/>
                  <a:pt x="33" y="1035"/>
                </a:cubicBezTo>
                <a:cubicBezTo>
                  <a:pt x="33" y="1044"/>
                  <a:pt x="39" y="1050"/>
                  <a:pt x="48" y="1050"/>
                </a:cubicBezTo>
                <a:cubicBezTo>
                  <a:pt x="56" y="1050"/>
                  <a:pt x="62" y="1044"/>
                  <a:pt x="62" y="1035"/>
                </a:cubicBezTo>
                <a:cubicBezTo>
                  <a:pt x="62" y="1027"/>
                  <a:pt x="56" y="1021"/>
                  <a:pt x="48" y="1021"/>
                </a:cubicBezTo>
                <a:close/>
                <a:moveTo>
                  <a:pt x="48" y="1053"/>
                </a:moveTo>
                <a:cubicBezTo>
                  <a:pt x="39" y="1053"/>
                  <a:pt x="33" y="1060"/>
                  <a:pt x="33" y="1068"/>
                </a:cubicBezTo>
                <a:cubicBezTo>
                  <a:pt x="33" y="1076"/>
                  <a:pt x="39" y="1083"/>
                  <a:pt x="48" y="1083"/>
                </a:cubicBezTo>
                <a:cubicBezTo>
                  <a:pt x="56" y="1083"/>
                  <a:pt x="62" y="1076"/>
                  <a:pt x="62" y="1068"/>
                </a:cubicBezTo>
                <a:cubicBezTo>
                  <a:pt x="62" y="1060"/>
                  <a:pt x="56" y="1053"/>
                  <a:pt x="48" y="1053"/>
                </a:cubicBezTo>
                <a:close/>
                <a:moveTo>
                  <a:pt x="48" y="1086"/>
                </a:moveTo>
                <a:cubicBezTo>
                  <a:pt x="39" y="1086"/>
                  <a:pt x="33" y="1093"/>
                  <a:pt x="33" y="1101"/>
                </a:cubicBezTo>
                <a:cubicBezTo>
                  <a:pt x="33" y="1109"/>
                  <a:pt x="39" y="1116"/>
                  <a:pt x="48" y="1116"/>
                </a:cubicBezTo>
                <a:cubicBezTo>
                  <a:pt x="56" y="1116"/>
                  <a:pt x="62" y="1109"/>
                  <a:pt x="62" y="1101"/>
                </a:cubicBezTo>
                <a:cubicBezTo>
                  <a:pt x="62" y="1093"/>
                  <a:pt x="56" y="1086"/>
                  <a:pt x="48" y="1086"/>
                </a:cubicBezTo>
                <a:close/>
                <a:moveTo>
                  <a:pt x="48" y="1119"/>
                </a:moveTo>
                <a:cubicBezTo>
                  <a:pt x="39" y="1119"/>
                  <a:pt x="33" y="1126"/>
                  <a:pt x="33" y="1134"/>
                </a:cubicBezTo>
                <a:cubicBezTo>
                  <a:pt x="33" y="1142"/>
                  <a:pt x="39" y="1149"/>
                  <a:pt x="48" y="1149"/>
                </a:cubicBezTo>
                <a:cubicBezTo>
                  <a:pt x="56" y="1149"/>
                  <a:pt x="62" y="1142"/>
                  <a:pt x="62" y="1134"/>
                </a:cubicBezTo>
                <a:cubicBezTo>
                  <a:pt x="62" y="1126"/>
                  <a:pt x="56" y="1119"/>
                  <a:pt x="48" y="1119"/>
                </a:cubicBezTo>
                <a:close/>
                <a:moveTo>
                  <a:pt x="48" y="1152"/>
                </a:moveTo>
                <a:cubicBezTo>
                  <a:pt x="39" y="1152"/>
                  <a:pt x="33" y="1159"/>
                  <a:pt x="33" y="1167"/>
                </a:cubicBezTo>
                <a:cubicBezTo>
                  <a:pt x="33" y="1175"/>
                  <a:pt x="39" y="1182"/>
                  <a:pt x="48" y="1182"/>
                </a:cubicBezTo>
                <a:cubicBezTo>
                  <a:pt x="56" y="1182"/>
                  <a:pt x="62" y="1175"/>
                  <a:pt x="62" y="1167"/>
                </a:cubicBezTo>
                <a:cubicBezTo>
                  <a:pt x="62" y="1159"/>
                  <a:pt x="56" y="1152"/>
                  <a:pt x="48" y="1152"/>
                </a:cubicBezTo>
                <a:close/>
                <a:moveTo>
                  <a:pt x="48" y="1185"/>
                </a:moveTo>
                <a:cubicBezTo>
                  <a:pt x="39" y="1185"/>
                  <a:pt x="33" y="1192"/>
                  <a:pt x="33" y="1200"/>
                </a:cubicBezTo>
                <a:cubicBezTo>
                  <a:pt x="33" y="1208"/>
                  <a:pt x="39" y="1215"/>
                  <a:pt x="48" y="1215"/>
                </a:cubicBezTo>
                <a:cubicBezTo>
                  <a:pt x="56" y="1215"/>
                  <a:pt x="62" y="1208"/>
                  <a:pt x="62" y="1200"/>
                </a:cubicBezTo>
                <a:cubicBezTo>
                  <a:pt x="62" y="1192"/>
                  <a:pt x="56" y="1185"/>
                  <a:pt x="48" y="1185"/>
                </a:cubicBezTo>
                <a:close/>
                <a:moveTo>
                  <a:pt x="48" y="1218"/>
                </a:moveTo>
                <a:cubicBezTo>
                  <a:pt x="39" y="1218"/>
                  <a:pt x="33" y="1225"/>
                  <a:pt x="33" y="1233"/>
                </a:cubicBezTo>
                <a:cubicBezTo>
                  <a:pt x="33" y="1241"/>
                  <a:pt x="39" y="1248"/>
                  <a:pt x="48" y="1248"/>
                </a:cubicBezTo>
                <a:cubicBezTo>
                  <a:pt x="56" y="1248"/>
                  <a:pt x="62" y="1241"/>
                  <a:pt x="62" y="1233"/>
                </a:cubicBezTo>
                <a:cubicBezTo>
                  <a:pt x="62" y="1225"/>
                  <a:pt x="56" y="1218"/>
                  <a:pt x="48" y="1218"/>
                </a:cubicBezTo>
                <a:close/>
                <a:moveTo>
                  <a:pt x="48" y="1251"/>
                </a:moveTo>
                <a:cubicBezTo>
                  <a:pt x="39" y="1251"/>
                  <a:pt x="33" y="1258"/>
                  <a:pt x="33" y="1266"/>
                </a:cubicBezTo>
                <a:cubicBezTo>
                  <a:pt x="33" y="1274"/>
                  <a:pt x="39" y="1281"/>
                  <a:pt x="48" y="1281"/>
                </a:cubicBezTo>
                <a:cubicBezTo>
                  <a:pt x="56" y="1281"/>
                  <a:pt x="62" y="1274"/>
                  <a:pt x="62" y="1266"/>
                </a:cubicBezTo>
                <a:cubicBezTo>
                  <a:pt x="62" y="1258"/>
                  <a:pt x="56" y="1251"/>
                  <a:pt x="48" y="1251"/>
                </a:cubicBezTo>
                <a:close/>
                <a:moveTo>
                  <a:pt x="48" y="1284"/>
                </a:moveTo>
                <a:cubicBezTo>
                  <a:pt x="39" y="1284"/>
                  <a:pt x="33" y="1291"/>
                  <a:pt x="33" y="1299"/>
                </a:cubicBezTo>
                <a:cubicBezTo>
                  <a:pt x="33" y="1307"/>
                  <a:pt x="39" y="1314"/>
                  <a:pt x="48" y="1314"/>
                </a:cubicBezTo>
                <a:cubicBezTo>
                  <a:pt x="56" y="1314"/>
                  <a:pt x="62" y="1307"/>
                  <a:pt x="62" y="1299"/>
                </a:cubicBezTo>
                <a:cubicBezTo>
                  <a:pt x="62" y="1291"/>
                  <a:pt x="56" y="1284"/>
                  <a:pt x="48" y="1284"/>
                </a:cubicBezTo>
                <a:close/>
                <a:moveTo>
                  <a:pt x="48" y="1317"/>
                </a:moveTo>
                <a:cubicBezTo>
                  <a:pt x="39" y="1317"/>
                  <a:pt x="33" y="1323"/>
                  <a:pt x="33" y="1332"/>
                </a:cubicBezTo>
                <a:cubicBezTo>
                  <a:pt x="33" y="1340"/>
                  <a:pt x="39" y="1346"/>
                  <a:pt x="48" y="1346"/>
                </a:cubicBezTo>
                <a:cubicBezTo>
                  <a:pt x="56" y="1346"/>
                  <a:pt x="62" y="1340"/>
                  <a:pt x="62" y="1332"/>
                </a:cubicBezTo>
                <a:cubicBezTo>
                  <a:pt x="62" y="1323"/>
                  <a:pt x="56" y="1317"/>
                  <a:pt x="48" y="1317"/>
                </a:cubicBezTo>
                <a:close/>
                <a:moveTo>
                  <a:pt x="48" y="1350"/>
                </a:moveTo>
                <a:cubicBezTo>
                  <a:pt x="39" y="1350"/>
                  <a:pt x="33" y="1356"/>
                  <a:pt x="33" y="1365"/>
                </a:cubicBezTo>
                <a:cubicBezTo>
                  <a:pt x="33" y="1373"/>
                  <a:pt x="39" y="1379"/>
                  <a:pt x="48" y="1379"/>
                </a:cubicBezTo>
                <a:cubicBezTo>
                  <a:pt x="56" y="1379"/>
                  <a:pt x="62" y="1373"/>
                  <a:pt x="62" y="1365"/>
                </a:cubicBezTo>
                <a:cubicBezTo>
                  <a:pt x="62" y="1356"/>
                  <a:pt x="56" y="1350"/>
                  <a:pt x="48" y="1350"/>
                </a:cubicBezTo>
                <a:close/>
                <a:moveTo>
                  <a:pt x="48" y="1383"/>
                </a:moveTo>
                <a:cubicBezTo>
                  <a:pt x="39" y="1383"/>
                  <a:pt x="33" y="1389"/>
                  <a:pt x="33" y="1397"/>
                </a:cubicBezTo>
                <a:cubicBezTo>
                  <a:pt x="33" y="1406"/>
                  <a:pt x="39" y="1412"/>
                  <a:pt x="48" y="1412"/>
                </a:cubicBezTo>
                <a:cubicBezTo>
                  <a:pt x="56" y="1412"/>
                  <a:pt x="62" y="1406"/>
                  <a:pt x="62" y="1397"/>
                </a:cubicBezTo>
                <a:cubicBezTo>
                  <a:pt x="62" y="1389"/>
                  <a:pt x="56" y="1383"/>
                  <a:pt x="48" y="1383"/>
                </a:cubicBezTo>
                <a:close/>
                <a:moveTo>
                  <a:pt x="48" y="1416"/>
                </a:moveTo>
                <a:cubicBezTo>
                  <a:pt x="39" y="1416"/>
                  <a:pt x="33" y="1422"/>
                  <a:pt x="33" y="1430"/>
                </a:cubicBezTo>
                <a:cubicBezTo>
                  <a:pt x="33" y="1439"/>
                  <a:pt x="39" y="1445"/>
                  <a:pt x="48" y="1445"/>
                </a:cubicBezTo>
                <a:cubicBezTo>
                  <a:pt x="56" y="1445"/>
                  <a:pt x="62" y="1439"/>
                  <a:pt x="62" y="1430"/>
                </a:cubicBezTo>
                <a:cubicBezTo>
                  <a:pt x="62" y="1422"/>
                  <a:pt x="56" y="1416"/>
                  <a:pt x="48" y="1416"/>
                </a:cubicBezTo>
                <a:close/>
                <a:moveTo>
                  <a:pt x="81" y="0"/>
                </a:moveTo>
                <a:cubicBezTo>
                  <a:pt x="72" y="0"/>
                  <a:pt x="66" y="7"/>
                  <a:pt x="66" y="15"/>
                </a:cubicBezTo>
                <a:cubicBezTo>
                  <a:pt x="66" y="23"/>
                  <a:pt x="72" y="30"/>
                  <a:pt x="81" y="30"/>
                </a:cubicBezTo>
                <a:cubicBezTo>
                  <a:pt x="89" y="30"/>
                  <a:pt x="95" y="23"/>
                  <a:pt x="95" y="15"/>
                </a:cubicBezTo>
                <a:cubicBezTo>
                  <a:pt x="95" y="7"/>
                  <a:pt x="89" y="0"/>
                  <a:pt x="81" y="0"/>
                </a:cubicBezTo>
                <a:close/>
                <a:moveTo>
                  <a:pt x="81" y="33"/>
                </a:moveTo>
                <a:cubicBezTo>
                  <a:pt x="72" y="33"/>
                  <a:pt x="66" y="40"/>
                  <a:pt x="66" y="48"/>
                </a:cubicBezTo>
                <a:cubicBezTo>
                  <a:pt x="66" y="56"/>
                  <a:pt x="72" y="63"/>
                  <a:pt x="81" y="63"/>
                </a:cubicBezTo>
                <a:cubicBezTo>
                  <a:pt x="89" y="63"/>
                  <a:pt x="95" y="56"/>
                  <a:pt x="95" y="48"/>
                </a:cubicBezTo>
                <a:cubicBezTo>
                  <a:pt x="95" y="40"/>
                  <a:pt x="89" y="33"/>
                  <a:pt x="81" y="33"/>
                </a:cubicBezTo>
                <a:close/>
                <a:moveTo>
                  <a:pt x="81" y="66"/>
                </a:moveTo>
                <a:cubicBezTo>
                  <a:pt x="72" y="66"/>
                  <a:pt x="66" y="72"/>
                  <a:pt x="66" y="81"/>
                </a:cubicBezTo>
                <a:cubicBezTo>
                  <a:pt x="66" y="89"/>
                  <a:pt x="72" y="95"/>
                  <a:pt x="81" y="95"/>
                </a:cubicBezTo>
                <a:cubicBezTo>
                  <a:pt x="89" y="95"/>
                  <a:pt x="95" y="89"/>
                  <a:pt x="95" y="81"/>
                </a:cubicBezTo>
                <a:cubicBezTo>
                  <a:pt x="95" y="72"/>
                  <a:pt x="89" y="66"/>
                  <a:pt x="81" y="66"/>
                </a:cubicBezTo>
                <a:close/>
                <a:moveTo>
                  <a:pt x="81" y="99"/>
                </a:moveTo>
                <a:cubicBezTo>
                  <a:pt x="72" y="99"/>
                  <a:pt x="66" y="105"/>
                  <a:pt x="66" y="114"/>
                </a:cubicBezTo>
                <a:cubicBezTo>
                  <a:pt x="66" y="122"/>
                  <a:pt x="72" y="128"/>
                  <a:pt x="81" y="128"/>
                </a:cubicBezTo>
                <a:cubicBezTo>
                  <a:pt x="89" y="128"/>
                  <a:pt x="95" y="122"/>
                  <a:pt x="95" y="114"/>
                </a:cubicBezTo>
                <a:cubicBezTo>
                  <a:pt x="95" y="105"/>
                  <a:pt x="89" y="99"/>
                  <a:pt x="81" y="99"/>
                </a:cubicBezTo>
                <a:close/>
                <a:moveTo>
                  <a:pt x="81" y="132"/>
                </a:moveTo>
                <a:cubicBezTo>
                  <a:pt x="72" y="132"/>
                  <a:pt x="66" y="138"/>
                  <a:pt x="66" y="147"/>
                </a:cubicBezTo>
                <a:cubicBezTo>
                  <a:pt x="66" y="155"/>
                  <a:pt x="72" y="161"/>
                  <a:pt x="81" y="161"/>
                </a:cubicBezTo>
                <a:cubicBezTo>
                  <a:pt x="89" y="161"/>
                  <a:pt x="95" y="155"/>
                  <a:pt x="95" y="147"/>
                </a:cubicBezTo>
                <a:cubicBezTo>
                  <a:pt x="95" y="138"/>
                  <a:pt x="89" y="132"/>
                  <a:pt x="81" y="132"/>
                </a:cubicBezTo>
                <a:close/>
                <a:moveTo>
                  <a:pt x="81" y="165"/>
                </a:moveTo>
                <a:cubicBezTo>
                  <a:pt x="72" y="165"/>
                  <a:pt x="66" y="171"/>
                  <a:pt x="66" y="179"/>
                </a:cubicBezTo>
                <a:cubicBezTo>
                  <a:pt x="66" y="188"/>
                  <a:pt x="72" y="194"/>
                  <a:pt x="81" y="194"/>
                </a:cubicBezTo>
                <a:cubicBezTo>
                  <a:pt x="89" y="194"/>
                  <a:pt x="95" y="188"/>
                  <a:pt x="95" y="179"/>
                </a:cubicBezTo>
                <a:cubicBezTo>
                  <a:pt x="95" y="171"/>
                  <a:pt x="89" y="165"/>
                  <a:pt x="81" y="165"/>
                </a:cubicBezTo>
                <a:close/>
                <a:moveTo>
                  <a:pt x="81" y="198"/>
                </a:moveTo>
                <a:cubicBezTo>
                  <a:pt x="72" y="198"/>
                  <a:pt x="66" y="204"/>
                  <a:pt x="66" y="212"/>
                </a:cubicBezTo>
                <a:cubicBezTo>
                  <a:pt x="66" y="221"/>
                  <a:pt x="72" y="227"/>
                  <a:pt x="81" y="227"/>
                </a:cubicBezTo>
                <a:cubicBezTo>
                  <a:pt x="89" y="227"/>
                  <a:pt x="95" y="221"/>
                  <a:pt x="95" y="212"/>
                </a:cubicBezTo>
                <a:cubicBezTo>
                  <a:pt x="95" y="204"/>
                  <a:pt x="89" y="198"/>
                  <a:pt x="81" y="198"/>
                </a:cubicBezTo>
                <a:close/>
                <a:moveTo>
                  <a:pt x="81" y="230"/>
                </a:moveTo>
                <a:cubicBezTo>
                  <a:pt x="72" y="230"/>
                  <a:pt x="66" y="237"/>
                  <a:pt x="66" y="245"/>
                </a:cubicBezTo>
                <a:cubicBezTo>
                  <a:pt x="66" y="253"/>
                  <a:pt x="72" y="260"/>
                  <a:pt x="81" y="260"/>
                </a:cubicBezTo>
                <a:cubicBezTo>
                  <a:pt x="89" y="260"/>
                  <a:pt x="95" y="253"/>
                  <a:pt x="95" y="245"/>
                </a:cubicBezTo>
                <a:cubicBezTo>
                  <a:pt x="95" y="237"/>
                  <a:pt x="89" y="230"/>
                  <a:pt x="81" y="230"/>
                </a:cubicBezTo>
                <a:close/>
                <a:moveTo>
                  <a:pt x="81" y="263"/>
                </a:moveTo>
                <a:cubicBezTo>
                  <a:pt x="72" y="263"/>
                  <a:pt x="66" y="270"/>
                  <a:pt x="66" y="278"/>
                </a:cubicBezTo>
                <a:cubicBezTo>
                  <a:pt x="66" y="286"/>
                  <a:pt x="72" y="293"/>
                  <a:pt x="81" y="293"/>
                </a:cubicBezTo>
                <a:cubicBezTo>
                  <a:pt x="89" y="293"/>
                  <a:pt x="95" y="286"/>
                  <a:pt x="95" y="278"/>
                </a:cubicBezTo>
                <a:cubicBezTo>
                  <a:pt x="95" y="270"/>
                  <a:pt x="89" y="263"/>
                  <a:pt x="81" y="263"/>
                </a:cubicBezTo>
                <a:close/>
                <a:moveTo>
                  <a:pt x="81" y="296"/>
                </a:moveTo>
                <a:cubicBezTo>
                  <a:pt x="72" y="296"/>
                  <a:pt x="66" y="303"/>
                  <a:pt x="66" y="311"/>
                </a:cubicBezTo>
                <a:cubicBezTo>
                  <a:pt x="66" y="319"/>
                  <a:pt x="72" y="326"/>
                  <a:pt x="81" y="326"/>
                </a:cubicBezTo>
                <a:cubicBezTo>
                  <a:pt x="89" y="326"/>
                  <a:pt x="95" y="319"/>
                  <a:pt x="95" y="311"/>
                </a:cubicBezTo>
                <a:cubicBezTo>
                  <a:pt x="95" y="303"/>
                  <a:pt x="89" y="296"/>
                  <a:pt x="81" y="296"/>
                </a:cubicBezTo>
                <a:close/>
                <a:moveTo>
                  <a:pt x="81" y="329"/>
                </a:moveTo>
                <a:cubicBezTo>
                  <a:pt x="72" y="329"/>
                  <a:pt x="66" y="336"/>
                  <a:pt x="66" y="344"/>
                </a:cubicBezTo>
                <a:cubicBezTo>
                  <a:pt x="66" y="352"/>
                  <a:pt x="72" y="359"/>
                  <a:pt x="81" y="359"/>
                </a:cubicBezTo>
                <a:cubicBezTo>
                  <a:pt x="89" y="359"/>
                  <a:pt x="95" y="352"/>
                  <a:pt x="95" y="344"/>
                </a:cubicBezTo>
                <a:cubicBezTo>
                  <a:pt x="95" y="336"/>
                  <a:pt x="89" y="329"/>
                  <a:pt x="81" y="329"/>
                </a:cubicBezTo>
                <a:close/>
                <a:moveTo>
                  <a:pt x="81" y="362"/>
                </a:moveTo>
                <a:cubicBezTo>
                  <a:pt x="72" y="362"/>
                  <a:pt x="66" y="369"/>
                  <a:pt x="66" y="377"/>
                </a:cubicBezTo>
                <a:cubicBezTo>
                  <a:pt x="66" y="385"/>
                  <a:pt x="72" y="392"/>
                  <a:pt x="81" y="392"/>
                </a:cubicBezTo>
                <a:cubicBezTo>
                  <a:pt x="89" y="392"/>
                  <a:pt x="95" y="385"/>
                  <a:pt x="95" y="377"/>
                </a:cubicBezTo>
                <a:cubicBezTo>
                  <a:pt x="95" y="369"/>
                  <a:pt x="89" y="362"/>
                  <a:pt x="81" y="362"/>
                </a:cubicBezTo>
                <a:close/>
                <a:moveTo>
                  <a:pt x="81" y="395"/>
                </a:moveTo>
                <a:cubicBezTo>
                  <a:pt x="72" y="395"/>
                  <a:pt x="66" y="402"/>
                  <a:pt x="66" y="410"/>
                </a:cubicBezTo>
                <a:cubicBezTo>
                  <a:pt x="66" y="418"/>
                  <a:pt x="72" y="425"/>
                  <a:pt x="81" y="425"/>
                </a:cubicBezTo>
                <a:cubicBezTo>
                  <a:pt x="89" y="425"/>
                  <a:pt x="95" y="418"/>
                  <a:pt x="95" y="410"/>
                </a:cubicBezTo>
                <a:cubicBezTo>
                  <a:pt x="95" y="402"/>
                  <a:pt x="89" y="395"/>
                  <a:pt x="81" y="395"/>
                </a:cubicBezTo>
                <a:close/>
                <a:moveTo>
                  <a:pt x="81" y="428"/>
                </a:moveTo>
                <a:cubicBezTo>
                  <a:pt x="72" y="428"/>
                  <a:pt x="66" y="435"/>
                  <a:pt x="66" y="443"/>
                </a:cubicBezTo>
                <a:cubicBezTo>
                  <a:pt x="66" y="451"/>
                  <a:pt x="72" y="458"/>
                  <a:pt x="81" y="458"/>
                </a:cubicBezTo>
                <a:cubicBezTo>
                  <a:pt x="89" y="458"/>
                  <a:pt x="95" y="451"/>
                  <a:pt x="95" y="443"/>
                </a:cubicBezTo>
                <a:cubicBezTo>
                  <a:pt x="95" y="435"/>
                  <a:pt x="89" y="428"/>
                  <a:pt x="81" y="428"/>
                </a:cubicBezTo>
                <a:close/>
                <a:moveTo>
                  <a:pt x="81" y="461"/>
                </a:moveTo>
                <a:cubicBezTo>
                  <a:pt x="72" y="461"/>
                  <a:pt x="66" y="468"/>
                  <a:pt x="66" y="476"/>
                </a:cubicBezTo>
                <a:cubicBezTo>
                  <a:pt x="66" y="484"/>
                  <a:pt x="72" y="491"/>
                  <a:pt x="81" y="491"/>
                </a:cubicBezTo>
                <a:cubicBezTo>
                  <a:pt x="89" y="491"/>
                  <a:pt x="95" y="484"/>
                  <a:pt x="95" y="476"/>
                </a:cubicBezTo>
                <a:cubicBezTo>
                  <a:pt x="95" y="468"/>
                  <a:pt x="89" y="461"/>
                  <a:pt x="81" y="461"/>
                </a:cubicBezTo>
                <a:close/>
                <a:moveTo>
                  <a:pt x="81" y="494"/>
                </a:moveTo>
                <a:cubicBezTo>
                  <a:pt x="72" y="494"/>
                  <a:pt x="66" y="500"/>
                  <a:pt x="66" y="509"/>
                </a:cubicBezTo>
                <a:cubicBezTo>
                  <a:pt x="66" y="517"/>
                  <a:pt x="72" y="523"/>
                  <a:pt x="81" y="523"/>
                </a:cubicBezTo>
                <a:cubicBezTo>
                  <a:pt x="89" y="523"/>
                  <a:pt x="95" y="517"/>
                  <a:pt x="95" y="509"/>
                </a:cubicBezTo>
                <a:cubicBezTo>
                  <a:pt x="95" y="500"/>
                  <a:pt x="89" y="494"/>
                  <a:pt x="81" y="494"/>
                </a:cubicBezTo>
                <a:close/>
                <a:moveTo>
                  <a:pt x="81" y="527"/>
                </a:moveTo>
                <a:cubicBezTo>
                  <a:pt x="72" y="527"/>
                  <a:pt x="66" y="533"/>
                  <a:pt x="66" y="542"/>
                </a:cubicBezTo>
                <a:cubicBezTo>
                  <a:pt x="66" y="550"/>
                  <a:pt x="72" y="556"/>
                  <a:pt x="81" y="556"/>
                </a:cubicBezTo>
                <a:cubicBezTo>
                  <a:pt x="89" y="556"/>
                  <a:pt x="95" y="550"/>
                  <a:pt x="95" y="542"/>
                </a:cubicBezTo>
                <a:cubicBezTo>
                  <a:pt x="95" y="533"/>
                  <a:pt x="89" y="527"/>
                  <a:pt x="81" y="527"/>
                </a:cubicBezTo>
                <a:close/>
                <a:moveTo>
                  <a:pt x="81" y="560"/>
                </a:moveTo>
                <a:cubicBezTo>
                  <a:pt x="72" y="560"/>
                  <a:pt x="66" y="566"/>
                  <a:pt x="66" y="574"/>
                </a:cubicBezTo>
                <a:cubicBezTo>
                  <a:pt x="66" y="583"/>
                  <a:pt x="72" y="589"/>
                  <a:pt x="81" y="589"/>
                </a:cubicBezTo>
                <a:cubicBezTo>
                  <a:pt x="89" y="589"/>
                  <a:pt x="95" y="583"/>
                  <a:pt x="95" y="574"/>
                </a:cubicBezTo>
                <a:cubicBezTo>
                  <a:pt x="95" y="566"/>
                  <a:pt x="89" y="560"/>
                  <a:pt x="81" y="560"/>
                </a:cubicBezTo>
                <a:close/>
                <a:moveTo>
                  <a:pt x="81" y="593"/>
                </a:moveTo>
                <a:cubicBezTo>
                  <a:pt x="72" y="593"/>
                  <a:pt x="66" y="599"/>
                  <a:pt x="66" y="607"/>
                </a:cubicBezTo>
                <a:cubicBezTo>
                  <a:pt x="66" y="616"/>
                  <a:pt x="72" y="622"/>
                  <a:pt x="81" y="622"/>
                </a:cubicBezTo>
                <a:cubicBezTo>
                  <a:pt x="89" y="622"/>
                  <a:pt x="95" y="616"/>
                  <a:pt x="95" y="607"/>
                </a:cubicBezTo>
                <a:cubicBezTo>
                  <a:pt x="95" y="599"/>
                  <a:pt x="89" y="593"/>
                  <a:pt x="81" y="593"/>
                </a:cubicBezTo>
                <a:close/>
                <a:moveTo>
                  <a:pt x="81" y="625"/>
                </a:moveTo>
                <a:cubicBezTo>
                  <a:pt x="72" y="625"/>
                  <a:pt x="66" y="632"/>
                  <a:pt x="66" y="640"/>
                </a:cubicBezTo>
                <a:cubicBezTo>
                  <a:pt x="66" y="648"/>
                  <a:pt x="72" y="655"/>
                  <a:pt x="81" y="655"/>
                </a:cubicBezTo>
                <a:cubicBezTo>
                  <a:pt x="89" y="655"/>
                  <a:pt x="95" y="648"/>
                  <a:pt x="95" y="640"/>
                </a:cubicBezTo>
                <a:cubicBezTo>
                  <a:pt x="95" y="632"/>
                  <a:pt x="89" y="625"/>
                  <a:pt x="81" y="625"/>
                </a:cubicBezTo>
                <a:close/>
                <a:moveTo>
                  <a:pt x="81" y="658"/>
                </a:moveTo>
                <a:cubicBezTo>
                  <a:pt x="72" y="658"/>
                  <a:pt x="66" y="665"/>
                  <a:pt x="66" y="673"/>
                </a:cubicBezTo>
                <a:cubicBezTo>
                  <a:pt x="66" y="681"/>
                  <a:pt x="72" y="688"/>
                  <a:pt x="81" y="688"/>
                </a:cubicBezTo>
                <a:cubicBezTo>
                  <a:pt x="89" y="688"/>
                  <a:pt x="95" y="681"/>
                  <a:pt x="95" y="673"/>
                </a:cubicBezTo>
                <a:cubicBezTo>
                  <a:pt x="95" y="665"/>
                  <a:pt x="89" y="658"/>
                  <a:pt x="81" y="658"/>
                </a:cubicBezTo>
                <a:close/>
                <a:moveTo>
                  <a:pt x="81" y="691"/>
                </a:moveTo>
                <a:cubicBezTo>
                  <a:pt x="72" y="691"/>
                  <a:pt x="66" y="698"/>
                  <a:pt x="66" y="706"/>
                </a:cubicBezTo>
                <a:cubicBezTo>
                  <a:pt x="66" y="714"/>
                  <a:pt x="72" y="721"/>
                  <a:pt x="81" y="721"/>
                </a:cubicBezTo>
                <a:cubicBezTo>
                  <a:pt x="89" y="721"/>
                  <a:pt x="95" y="714"/>
                  <a:pt x="95" y="706"/>
                </a:cubicBezTo>
                <a:cubicBezTo>
                  <a:pt x="95" y="698"/>
                  <a:pt x="89" y="691"/>
                  <a:pt x="81" y="691"/>
                </a:cubicBezTo>
                <a:close/>
                <a:moveTo>
                  <a:pt x="81" y="724"/>
                </a:moveTo>
                <a:cubicBezTo>
                  <a:pt x="72" y="724"/>
                  <a:pt x="66" y="731"/>
                  <a:pt x="66" y="739"/>
                </a:cubicBezTo>
                <a:cubicBezTo>
                  <a:pt x="66" y="747"/>
                  <a:pt x="72" y="754"/>
                  <a:pt x="81" y="754"/>
                </a:cubicBezTo>
                <a:cubicBezTo>
                  <a:pt x="89" y="754"/>
                  <a:pt x="95" y="747"/>
                  <a:pt x="95" y="739"/>
                </a:cubicBezTo>
                <a:cubicBezTo>
                  <a:pt x="95" y="731"/>
                  <a:pt x="89" y="724"/>
                  <a:pt x="81" y="724"/>
                </a:cubicBezTo>
                <a:close/>
                <a:moveTo>
                  <a:pt x="81" y="757"/>
                </a:moveTo>
                <a:cubicBezTo>
                  <a:pt x="72" y="757"/>
                  <a:pt x="66" y="764"/>
                  <a:pt x="66" y="772"/>
                </a:cubicBezTo>
                <a:cubicBezTo>
                  <a:pt x="66" y="780"/>
                  <a:pt x="72" y="787"/>
                  <a:pt x="81" y="787"/>
                </a:cubicBezTo>
                <a:cubicBezTo>
                  <a:pt x="89" y="787"/>
                  <a:pt x="95" y="780"/>
                  <a:pt x="95" y="772"/>
                </a:cubicBezTo>
                <a:cubicBezTo>
                  <a:pt x="95" y="764"/>
                  <a:pt x="89" y="757"/>
                  <a:pt x="81" y="757"/>
                </a:cubicBezTo>
                <a:close/>
                <a:moveTo>
                  <a:pt x="81" y="790"/>
                </a:moveTo>
                <a:cubicBezTo>
                  <a:pt x="72" y="790"/>
                  <a:pt x="66" y="797"/>
                  <a:pt x="66" y="805"/>
                </a:cubicBezTo>
                <a:cubicBezTo>
                  <a:pt x="66" y="813"/>
                  <a:pt x="72" y="820"/>
                  <a:pt x="81" y="820"/>
                </a:cubicBezTo>
                <a:cubicBezTo>
                  <a:pt x="89" y="820"/>
                  <a:pt x="95" y="813"/>
                  <a:pt x="95" y="805"/>
                </a:cubicBezTo>
                <a:cubicBezTo>
                  <a:pt x="95" y="797"/>
                  <a:pt x="89" y="790"/>
                  <a:pt x="81" y="790"/>
                </a:cubicBezTo>
                <a:close/>
                <a:moveTo>
                  <a:pt x="81" y="823"/>
                </a:moveTo>
                <a:cubicBezTo>
                  <a:pt x="72" y="823"/>
                  <a:pt x="66" y="830"/>
                  <a:pt x="66" y="838"/>
                </a:cubicBezTo>
                <a:cubicBezTo>
                  <a:pt x="66" y="846"/>
                  <a:pt x="72" y="853"/>
                  <a:pt x="81" y="853"/>
                </a:cubicBezTo>
                <a:cubicBezTo>
                  <a:pt x="89" y="853"/>
                  <a:pt x="95" y="846"/>
                  <a:pt x="95" y="838"/>
                </a:cubicBezTo>
                <a:cubicBezTo>
                  <a:pt x="95" y="830"/>
                  <a:pt x="89" y="823"/>
                  <a:pt x="81" y="823"/>
                </a:cubicBezTo>
                <a:close/>
                <a:moveTo>
                  <a:pt x="81" y="856"/>
                </a:moveTo>
                <a:cubicBezTo>
                  <a:pt x="72" y="856"/>
                  <a:pt x="66" y="863"/>
                  <a:pt x="66" y="871"/>
                </a:cubicBezTo>
                <a:cubicBezTo>
                  <a:pt x="66" y="879"/>
                  <a:pt x="72" y="886"/>
                  <a:pt x="81" y="886"/>
                </a:cubicBezTo>
                <a:cubicBezTo>
                  <a:pt x="89" y="886"/>
                  <a:pt x="95" y="879"/>
                  <a:pt x="95" y="871"/>
                </a:cubicBezTo>
                <a:cubicBezTo>
                  <a:pt x="95" y="863"/>
                  <a:pt x="89" y="856"/>
                  <a:pt x="81" y="856"/>
                </a:cubicBezTo>
                <a:close/>
                <a:moveTo>
                  <a:pt x="81" y="889"/>
                </a:moveTo>
                <a:cubicBezTo>
                  <a:pt x="72" y="889"/>
                  <a:pt x="66" y="895"/>
                  <a:pt x="66" y="904"/>
                </a:cubicBezTo>
                <a:cubicBezTo>
                  <a:pt x="66" y="912"/>
                  <a:pt x="72" y="918"/>
                  <a:pt x="81" y="918"/>
                </a:cubicBezTo>
                <a:cubicBezTo>
                  <a:pt x="89" y="918"/>
                  <a:pt x="95" y="912"/>
                  <a:pt x="95" y="904"/>
                </a:cubicBezTo>
                <a:cubicBezTo>
                  <a:pt x="95" y="895"/>
                  <a:pt x="89" y="889"/>
                  <a:pt x="81" y="889"/>
                </a:cubicBezTo>
                <a:close/>
                <a:moveTo>
                  <a:pt x="81" y="922"/>
                </a:moveTo>
                <a:cubicBezTo>
                  <a:pt x="72" y="922"/>
                  <a:pt x="66" y="928"/>
                  <a:pt x="66" y="937"/>
                </a:cubicBezTo>
                <a:cubicBezTo>
                  <a:pt x="66" y="945"/>
                  <a:pt x="72" y="951"/>
                  <a:pt x="81" y="951"/>
                </a:cubicBezTo>
                <a:cubicBezTo>
                  <a:pt x="89" y="951"/>
                  <a:pt x="95" y="945"/>
                  <a:pt x="95" y="937"/>
                </a:cubicBezTo>
                <a:cubicBezTo>
                  <a:pt x="95" y="928"/>
                  <a:pt x="89" y="922"/>
                  <a:pt x="81" y="922"/>
                </a:cubicBezTo>
                <a:close/>
                <a:moveTo>
                  <a:pt x="81" y="955"/>
                </a:moveTo>
                <a:cubicBezTo>
                  <a:pt x="72" y="955"/>
                  <a:pt x="66" y="961"/>
                  <a:pt x="66" y="970"/>
                </a:cubicBezTo>
                <a:cubicBezTo>
                  <a:pt x="66" y="978"/>
                  <a:pt x="72" y="984"/>
                  <a:pt x="81" y="984"/>
                </a:cubicBezTo>
                <a:cubicBezTo>
                  <a:pt x="89" y="984"/>
                  <a:pt x="95" y="978"/>
                  <a:pt x="95" y="970"/>
                </a:cubicBezTo>
                <a:cubicBezTo>
                  <a:pt x="95" y="961"/>
                  <a:pt x="89" y="955"/>
                  <a:pt x="81" y="955"/>
                </a:cubicBezTo>
                <a:close/>
                <a:moveTo>
                  <a:pt x="81" y="988"/>
                </a:moveTo>
                <a:cubicBezTo>
                  <a:pt x="72" y="988"/>
                  <a:pt x="66" y="994"/>
                  <a:pt x="66" y="1002"/>
                </a:cubicBezTo>
                <a:cubicBezTo>
                  <a:pt x="66" y="1011"/>
                  <a:pt x="72" y="1017"/>
                  <a:pt x="81" y="1017"/>
                </a:cubicBezTo>
                <a:cubicBezTo>
                  <a:pt x="89" y="1017"/>
                  <a:pt x="95" y="1011"/>
                  <a:pt x="95" y="1002"/>
                </a:cubicBezTo>
                <a:cubicBezTo>
                  <a:pt x="95" y="994"/>
                  <a:pt x="89" y="988"/>
                  <a:pt x="81" y="988"/>
                </a:cubicBezTo>
                <a:close/>
                <a:moveTo>
                  <a:pt x="81" y="1021"/>
                </a:moveTo>
                <a:cubicBezTo>
                  <a:pt x="72" y="1021"/>
                  <a:pt x="66" y="1027"/>
                  <a:pt x="66" y="1035"/>
                </a:cubicBezTo>
                <a:cubicBezTo>
                  <a:pt x="66" y="1044"/>
                  <a:pt x="72" y="1050"/>
                  <a:pt x="81" y="1050"/>
                </a:cubicBezTo>
                <a:cubicBezTo>
                  <a:pt x="89" y="1050"/>
                  <a:pt x="95" y="1044"/>
                  <a:pt x="95" y="1035"/>
                </a:cubicBezTo>
                <a:cubicBezTo>
                  <a:pt x="95" y="1027"/>
                  <a:pt x="89" y="1021"/>
                  <a:pt x="81" y="1021"/>
                </a:cubicBezTo>
                <a:close/>
                <a:moveTo>
                  <a:pt x="81" y="1053"/>
                </a:moveTo>
                <a:cubicBezTo>
                  <a:pt x="72" y="1053"/>
                  <a:pt x="66" y="1060"/>
                  <a:pt x="66" y="1068"/>
                </a:cubicBezTo>
                <a:cubicBezTo>
                  <a:pt x="66" y="1076"/>
                  <a:pt x="72" y="1083"/>
                  <a:pt x="81" y="1083"/>
                </a:cubicBezTo>
                <a:cubicBezTo>
                  <a:pt x="89" y="1083"/>
                  <a:pt x="95" y="1076"/>
                  <a:pt x="95" y="1068"/>
                </a:cubicBezTo>
                <a:cubicBezTo>
                  <a:pt x="95" y="1060"/>
                  <a:pt x="89" y="1053"/>
                  <a:pt x="81" y="1053"/>
                </a:cubicBezTo>
                <a:close/>
                <a:moveTo>
                  <a:pt x="81" y="1086"/>
                </a:moveTo>
                <a:cubicBezTo>
                  <a:pt x="72" y="1086"/>
                  <a:pt x="66" y="1093"/>
                  <a:pt x="66" y="1101"/>
                </a:cubicBezTo>
                <a:cubicBezTo>
                  <a:pt x="66" y="1109"/>
                  <a:pt x="72" y="1116"/>
                  <a:pt x="81" y="1116"/>
                </a:cubicBezTo>
                <a:cubicBezTo>
                  <a:pt x="89" y="1116"/>
                  <a:pt x="95" y="1109"/>
                  <a:pt x="95" y="1101"/>
                </a:cubicBezTo>
                <a:cubicBezTo>
                  <a:pt x="95" y="1093"/>
                  <a:pt x="89" y="1086"/>
                  <a:pt x="81" y="1086"/>
                </a:cubicBezTo>
                <a:close/>
                <a:moveTo>
                  <a:pt x="81" y="1119"/>
                </a:moveTo>
                <a:cubicBezTo>
                  <a:pt x="72" y="1119"/>
                  <a:pt x="66" y="1126"/>
                  <a:pt x="66" y="1134"/>
                </a:cubicBezTo>
                <a:cubicBezTo>
                  <a:pt x="66" y="1142"/>
                  <a:pt x="72" y="1149"/>
                  <a:pt x="81" y="1149"/>
                </a:cubicBezTo>
                <a:cubicBezTo>
                  <a:pt x="89" y="1149"/>
                  <a:pt x="95" y="1142"/>
                  <a:pt x="95" y="1134"/>
                </a:cubicBezTo>
                <a:cubicBezTo>
                  <a:pt x="95" y="1126"/>
                  <a:pt x="89" y="1119"/>
                  <a:pt x="81" y="1119"/>
                </a:cubicBezTo>
                <a:close/>
                <a:moveTo>
                  <a:pt x="81" y="1152"/>
                </a:moveTo>
                <a:cubicBezTo>
                  <a:pt x="72" y="1152"/>
                  <a:pt x="66" y="1159"/>
                  <a:pt x="66" y="1167"/>
                </a:cubicBezTo>
                <a:cubicBezTo>
                  <a:pt x="66" y="1175"/>
                  <a:pt x="72" y="1182"/>
                  <a:pt x="81" y="1182"/>
                </a:cubicBezTo>
                <a:cubicBezTo>
                  <a:pt x="89" y="1182"/>
                  <a:pt x="95" y="1175"/>
                  <a:pt x="95" y="1167"/>
                </a:cubicBezTo>
                <a:cubicBezTo>
                  <a:pt x="95" y="1159"/>
                  <a:pt x="89" y="1152"/>
                  <a:pt x="81" y="1152"/>
                </a:cubicBezTo>
                <a:close/>
                <a:moveTo>
                  <a:pt x="81" y="1185"/>
                </a:moveTo>
                <a:cubicBezTo>
                  <a:pt x="72" y="1185"/>
                  <a:pt x="66" y="1192"/>
                  <a:pt x="66" y="1200"/>
                </a:cubicBezTo>
                <a:cubicBezTo>
                  <a:pt x="66" y="1208"/>
                  <a:pt x="72" y="1215"/>
                  <a:pt x="81" y="1215"/>
                </a:cubicBezTo>
                <a:cubicBezTo>
                  <a:pt x="89" y="1215"/>
                  <a:pt x="95" y="1208"/>
                  <a:pt x="95" y="1200"/>
                </a:cubicBezTo>
                <a:cubicBezTo>
                  <a:pt x="95" y="1192"/>
                  <a:pt x="89" y="1185"/>
                  <a:pt x="81" y="1185"/>
                </a:cubicBezTo>
                <a:close/>
                <a:moveTo>
                  <a:pt x="81" y="1218"/>
                </a:moveTo>
                <a:cubicBezTo>
                  <a:pt x="72" y="1218"/>
                  <a:pt x="66" y="1225"/>
                  <a:pt x="66" y="1233"/>
                </a:cubicBezTo>
                <a:cubicBezTo>
                  <a:pt x="66" y="1241"/>
                  <a:pt x="72" y="1248"/>
                  <a:pt x="81" y="1248"/>
                </a:cubicBezTo>
                <a:cubicBezTo>
                  <a:pt x="89" y="1248"/>
                  <a:pt x="95" y="1241"/>
                  <a:pt x="95" y="1233"/>
                </a:cubicBezTo>
                <a:cubicBezTo>
                  <a:pt x="95" y="1225"/>
                  <a:pt x="89" y="1218"/>
                  <a:pt x="81" y="1218"/>
                </a:cubicBezTo>
                <a:close/>
                <a:moveTo>
                  <a:pt x="81" y="1251"/>
                </a:moveTo>
                <a:cubicBezTo>
                  <a:pt x="72" y="1251"/>
                  <a:pt x="66" y="1258"/>
                  <a:pt x="66" y="1266"/>
                </a:cubicBezTo>
                <a:cubicBezTo>
                  <a:pt x="66" y="1274"/>
                  <a:pt x="72" y="1281"/>
                  <a:pt x="81" y="1281"/>
                </a:cubicBezTo>
                <a:cubicBezTo>
                  <a:pt x="89" y="1281"/>
                  <a:pt x="95" y="1274"/>
                  <a:pt x="95" y="1266"/>
                </a:cubicBezTo>
                <a:cubicBezTo>
                  <a:pt x="95" y="1258"/>
                  <a:pt x="89" y="1251"/>
                  <a:pt x="81" y="1251"/>
                </a:cubicBezTo>
                <a:close/>
                <a:moveTo>
                  <a:pt x="81" y="1284"/>
                </a:moveTo>
                <a:cubicBezTo>
                  <a:pt x="72" y="1284"/>
                  <a:pt x="66" y="1291"/>
                  <a:pt x="66" y="1299"/>
                </a:cubicBezTo>
                <a:cubicBezTo>
                  <a:pt x="66" y="1307"/>
                  <a:pt x="72" y="1314"/>
                  <a:pt x="81" y="1314"/>
                </a:cubicBezTo>
                <a:cubicBezTo>
                  <a:pt x="89" y="1314"/>
                  <a:pt x="95" y="1307"/>
                  <a:pt x="95" y="1299"/>
                </a:cubicBezTo>
                <a:cubicBezTo>
                  <a:pt x="95" y="1291"/>
                  <a:pt x="89" y="1284"/>
                  <a:pt x="81" y="1284"/>
                </a:cubicBezTo>
                <a:close/>
                <a:moveTo>
                  <a:pt x="81" y="1317"/>
                </a:moveTo>
                <a:cubicBezTo>
                  <a:pt x="72" y="1317"/>
                  <a:pt x="66" y="1323"/>
                  <a:pt x="66" y="1332"/>
                </a:cubicBezTo>
                <a:cubicBezTo>
                  <a:pt x="66" y="1340"/>
                  <a:pt x="72" y="1346"/>
                  <a:pt x="81" y="1346"/>
                </a:cubicBezTo>
                <a:cubicBezTo>
                  <a:pt x="89" y="1346"/>
                  <a:pt x="95" y="1340"/>
                  <a:pt x="95" y="1332"/>
                </a:cubicBezTo>
                <a:cubicBezTo>
                  <a:pt x="95" y="1323"/>
                  <a:pt x="89" y="1317"/>
                  <a:pt x="81" y="1317"/>
                </a:cubicBezTo>
                <a:close/>
                <a:moveTo>
                  <a:pt x="81" y="1350"/>
                </a:moveTo>
                <a:cubicBezTo>
                  <a:pt x="72" y="1350"/>
                  <a:pt x="66" y="1356"/>
                  <a:pt x="66" y="1365"/>
                </a:cubicBezTo>
                <a:cubicBezTo>
                  <a:pt x="66" y="1373"/>
                  <a:pt x="72" y="1379"/>
                  <a:pt x="81" y="1379"/>
                </a:cubicBezTo>
                <a:cubicBezTo>
                  <a:pt x="89" y="1379"/>
                  <a:pt x="95" y="1373"/>
                  <a:pt x="95" y="1365"/>
                </a:cubicBezTo>
                <a:cubicBezTo>
                  <a:pt x="95" y="1356"/>
                  <a:pt x="89" y="1350"/>
                  <a:pt x="81" y="1350"/>
                </a:cubicBezTo>
                <a:close/>
                <a:moveTo>
                  <a:pt x="81" y="1383"/>
                </a:moveTo>
                <a:cubicBezTo>
                  <a:pt x="72" y="1383"/>
                  <a:pt x="66" y="1389"/>
                  <a:pt x="66" y="1397"/>
                </a:cubicBezTo>
                <a:cubicBezTo>
                  <a:pt x="66" y="1406"/>
                  <a:pt x="72" y="1412"/>
                  <a:pt x="81" y="1412"/>
                </a:cubicBezTo>
                <a:cubicBezTo>
                  <a:pt x="89" y="1412"/>
                  <a:pt x="95" y="1406"/>
                  <a:pt x="95" y="1397"/>
                </a:cubicBezTo>
                <a:cubicBezTo>
                  <a:pt x="95" y="1389"/>
                  <a:pt x="89" y="1383"/>
                  <a:pt x="81" y="1383"/>
                </a:cubicBezTo>
                <a:close/>
                <a:moveTo>
                  <a:pt x="81" y="1416"/>
                </a:moveTo>
                <a:cubicBezTo>
                  <a:pt x="72" y="1416"/>
                  <a:pt x="66" y="1422"/>
                  <a:pt x="66" y="1430"/>
                </a:cubicBezTo>
                <a:cubicBezTo>
                  <a:pt x="66" y="1439"/>
                  <a:pt x="72" y="1445"/>
                  <a:pt x="81" y="1445"/>
                </a:cubicBezTo>
                <a:cubicBezTo>
                  <a:pt x="89" y="1445"/>
                  <a:pt x="95" y="1439"/>
                  <a:pt x="95" y="1430"/>
                </a:cubicBezTo>
                <a:cubicBezTo>
                  <a:pt x="95" y="1422"/>
                  <a:pt x="89" y="1416"/>
                  <a:pt x="81" y="1416"/>
                </a:cubicBezTo>
                <a:close/>
                <a:moveTo>
                  <a:pt x="113" y="0"/>
                </a:moveTo>
                <a:cubicBezTo>
                  <a:pt x="105" y="0"/>
                  <a:pt x="99" y="7"/>
                  <a:pt x="99" y="15"/>
                </a:cubicBezTo>
                <a:cubicBezTo>
                  <a:pt x="99" y="23"/>
                  <a:pt x="105" y="30"/>
                  <a:pt x="113" y="30"/>
                </a:cubicBezTo>
                <a:cubicBezTo>
                  <a:pt x="122" y="30"/>
                  <a:pt x="128" y="23"/>
                  <a:pt x="128" y="15"/>
                </a:cubicBezTo>
                <a:cubicBezTo>
                  <a:pt x="128" y="7"/>
                  <a:pt x="122" y="0"/>
                  <a:pt x="113" y="0"/>
                </a:cubicBezTo>
                <a:close/>
                <a:moveTo>
                  <a:pt x="113" y="33"/>
                </a:moveTo>
                <a:cubicBezTo>
                  <a:pt x="105" y="33"/>
                  <a:pt x="99" y="40"/>
                  <a:pt x="99" y="48"/>
                </a:cubicBezTo>
                <a:cubicBezTo>
                  <a:pt x="99" y="56"/>
                  <a:pt x="105" y="63"/>
                  <a:pt x="113" y="63"/>
                </a:cubicBezTo>
                <a:cubicBezTo>
                  <a:pt x="122" y="63"/>
                  <a:pt x="128" y="56"/>
                  <a:pt x="128" y="48"/>
                </a:cubicBezTo>
                <a:cubicBezTo>
                  <a:pt x="128" y="40"/>
                  <a:pt x="122" y="33"/>
                  <a:pt x="113" y="33"/>
                </a:cubicBezTo>
                <a:close/>
                <a:moveTo>
                  <a:pt x="113" y="66"/>
                </a:moveTo>
                <a:cubicBezTo>
                  <a:pt x="105" y="66"/>
                  <a:pt x="99" y="72"/>
                  <a:pt x="99" y="81"/>
                </a:cubicBezTo>
                <a:cubicBezTo>
                  <a:pt x="99" y="89"/>
                  <a:pt x="105" y="95"/>
                  <a:pt x="113" y="95"/>
                </a:cubicBezTo>
                <a:cubicBezTo>
                  <a:pt x="122" y="95"/>
                  <a:pt x="128" y="89"/>
                  <a:pt x="128" y="81"/>
                </a:cubicBezTo>
                <a:cubicBezTo>
                  <a:pt x="128" y="72"/>
                  <a:pt x="122" y="66"/>
                  <a:pt x="113" y="66"/>
                </a:cubicBezTo>
                <a:close/>
                <a:moveTo>
                  <a:pt x="113" y="99"/>
                </a:moveTo>
                <a:cubicBezTo>
                  <a:pt x="105" y="99"/>
                  <a:pt x="99" y="105"/>
                  <a:pt x="99" y="114"/>
                </a:cubicBezTo>
                <a:cubicBezTo>
                  <a:pt x="99" y="122"/>
                  <a:pt x="105" y="128"/>
                  <a:pt x="113" y="128"/>
                </a:cubicBezTo>
                <a:cubicBezTo>
                  <a:pt x="122" y="128"/>
                  <a:pt x="128" y="122"/>
                  <a:pt x="128" y="114"/>
                </a:cubicBezTo>
                <a:cubicBezTo>
                  <a:pt x="128" y="105"/>
                  <a:pt x="122" y="99"/>
                  <a:pt x="113" y="99"/>
                </a:cubicBezTo>
                <a:close/>
                <a:moveTo>
                  <a:pt x="113" y="132"/>
                </a:moveTo>
                <a:cubicBezTo>
                  <a:pt x="105" y="132"/>
                  <a:pt x="99" y="138"/>
                  <a:pt x="99" y="147"/>
                </a:cubicBezTo>
                <a:cubicBezTo>
                  <a:pt x="99" y="155"/>
                  <a:pt x="105" y="161"/>
                  <a:pt x="113" y="161"/>
                </a:cubicBezTo>
                <a:cubicBezTo>
                  <a:pt x="122" y="161"/>
                  <a:pt x="128" y="155"/>
                  <a:pt x="128" y="147"/>
                </a:cubicBezTo>
                <a:cubicBezTo>
                  <a:pt x="128" y="138"/>
                  <a:pt x="122" y="132"/>
                  <a:pt x="113" y="132"/>
                </a:cubicBezTo>
                <a:close/>
                <a:moveTo>
                  <a:pt x="113" y="165"/>
                </a:moveTo>
                <a:cubicBezTo>
                  <a:pt x="105" y="165"/>
                  <a:pt x="99" y="171"/>
                  <a:pt x="99" y="179"/>
                </a:cubicBezTo>
                <a:cubicBezTo>
                  <a:pt x="99" y="188"/>
                  <a:pt x="105" y="194"/>
                  <a:pt x="113" y="194"/>
                </a:cubicBezTo>
                <a:cubicBezTo>
                  <a:pt x="122" y="194"/>
                  <a:pt x="128" y="188"/>
                  <a:pt x="128" y="179"/>
                </a:cubicBezTo>
                <a:cubicBezTo>
                  <a:pt x="128" y="171"/>
                  <a:pt x="122" y="165"/>
                  <a:pt x="113" y="165"/>
                </a:cubicBezTo>
                <a:close/>
                <a:moveTo>
                  <a:pt x="113" y="198"/>
                </a:moveTo>
                <a:cubicBezTo>
                  <a:pt x="105" y="198"/>
                  <a:pt x="99" y="204"/>
                  <a:pt x="99" y="212"/>
                </a:cubicBezTo>
                <a:cubicBezTo>
                  <a:pt x="99" y="221"/>
                  <a:pt x="105" y="227"/>
                  <a:pt x="113" y="227"/>
                </a:cubicBezTo>
                <a:cubicBezTo>
                  <a:pt x="122" y="227"/>
                  <a:pt x="128" y="221"/>
                  <a:pt x="128" y="212"/>
                </a:cubicBezTo>
                <a:cubicBezTo>
                  <a:pt x="128" y="204"/>
                  <a:pt x="122" y="198"/>
                  <a:pt x="113" y="198"/>
                </a:cubicBezTo>
                <a:close/>
                <a:moveTo>
                  <a:pt x="113" y="230"/>
                </a:moveTo>
                <a:cubicBezTo>
                  <a:pt x="105" y="230"/>
                  <a:pt x="99" y="237"/>
                  <a:pt x="99" y="245"/>
                </a:cubicBezTo>
                <a:cubicBezTo>
                  <a:pt x="99" y="253"/>
                  <a:pt x="105" y="260"/>
                  <a:pt x="113" y="260"/>
                </a:cubicBezTo>
                <a:cubicBezTo>
                  <a:pt x="122" y="260"/>
                  <a:pt x="128" y="253"/>
                  <a:pt x="128" y="245"/>
                </a:cubicBezTo>
                <a:cubicBezTo>
                  <a:pt x="128" y="237"/>
                  <a:pt x="122" y="230"/>
                  <a:pt x="113" y="230"/>
                </a:cubicBezTo>
                <a:close/>
                <a:moveTo>
                  <a:pt x="113" y="263"/>
                </a:moveTo>
                <a:cubicBezTo>
                  <a:pt x="105" y="263"/>
                  <a:pt x="99" y="270"/>
                  <a:pt x="99" y="278"/>
                </a:cubicBezTo>
                <a:cubicBezTo>
                  <a:pt x="99" y="286"/>
                  <a:pt x="105" y="293"/>
                  <a:pt x="113" y="293"/>
                </a:cubicBezTo>
                <a:cubicBezTo>
                  <a:pt x="122" y="293"/>
                  <a:pt x="128" y="286"/>
                  <a:pt x="128" y="278"/>
                </a:cubicBezTo>
                <a:cubicBezTo>
                  <a:pt x="128" y="270"/>
                  <a:pt x="122" y="263"/>
                  <a:pt x="113" y="263"/>
                </a:cubicBezTo>
                <a:close/>
                <a:moveTo>
                  <a:pt x="113" y="296"/>
                </a:moveTo>
                <a:cubicBezTo>
                  <a:pt x="105" y="296"/>
                  <a:pt x="99" y="303"/>
                  <a:pt x="99" y="311"/>
                </a:cubicBezTo>
                <a:cubicBezTo>
                  <a:pt x="99" y="319"/>
                  <a:pt x="105" y="326"/>
                  <a:pt x="113" y="326"/>
                </a:cubicBezTo>
                <a:cubicBezTo>
                  <a:pt x="122" y="326"/>
                  <a:pt x="128" y="319"/>
                  <a:pt x="128" y="311"/>
                </a:cubicBezTo>
                <a:cubicBezTo>
                  <a:pt x="128" y="303"/>
                  <a:pt x="122" y="296"/>
                  <a:pt x="113" y="296"/>
                </a:cubicBezTo>
                <a:close/>
                <a:moveTo>
                  <a:pt x="113" y="329"/>
                </a:moveTo>
                <a:cubicBezTo>
                  <a:pt x="105" y="329"/>
                  <a:pt x="99" y="336"/>
                  <a:pt x="99" y="344"/>
                </a:cubicBezTo>
                <a:cubicBezTo>
                  <a:pt x="99" y="352"/>
                  <a:pt x="105" y="359"/>
                  <a:pt x="113" y="359"/>
                </a:cubicBezTo>
                <a:cubicBezTo>
                  <a:pt x="122" y="359"/>
                  <a:pt x="128" y="352"/>
                  <a:pt x="128" y="344"/>
                </a:cubicBezTo>
                <a:cubicBezTo>
                  <a:pt x="128" y="336"/>
                  <a:pt x="122" y="329"/>
                  <a:pt x="113" y="329"/>
                </a:cubicBezTo>
                <a:close/>
                <a:moveTo>
                  <a:pt x="113" y="362"/>
                </a:moveTo>
                <a:cubicBezTo>
                  <a:pt x="105" y="362"/>
                  <a:pt x="99" y="369"/>
                  <a:pt x="99" y="377"/>
                </a:cubicBezTo>
                <a:cubicBezTo>
                  <a:pt x="99" y="385"/>
                  <a:pt x="105" y="392"/>
                  <a:pt x="113" y="392"/>
                </a:cubicBezTo>
                <a:cubicBezTo>
                  <a:pt x="122" y="392"/>
                  <a:pt x="128" y="385"/>
                  <a:pt x="128" y="377"/>
                </a:cubicBezTo>
                <a:cubicBezTo>
                  <a:pt x="128" y="369"/>
                  <a:pt x="122" y="362"/>
                  <a:pt x="113" y="362"/>
                </a:cubicBezTo>
                <a:close/>
                <a:moveTo>
                  <a:pt x="113" y="395"/>
                </a:moveTo>
                <a:cubicBezTo>
                  <a:pt x="105" y="395"/>
                  <a:pt x="99" y="402"/>
                  <a:pt x="99" y="410"/>
                </a:cubicBezTo>
                <a:cubicBezTo>
                  <a:pt x="99" y="418"/>
                  <a:pt x="105" y="425"/>
                  <a:pt x="113" y="425"/>
                </a:cubicBezTo>
                <a:cubicBezTo>
                  <a:pt x="122" y="425"/>
                  <a:pt x="128" y="418"/>
                  <a:pt x="128" y="410"/>
                </a:cubicBezTo>
                <a:cubicBezTo>
                  <a:pt x="128" y="402"/>
                  <a:pt x="122" y="395"/>
                  <a:pt x="113" y="395"/>
                </a:cubicBezTo>
                <a:close/>
                <a:moveTo>
                  <a:pt x="113" y="428"/>
                </a:moveTo>
                <a:cubicBezTo>
                  <a:pt x="105" y="428"/>
                  <a:pt x="99" y="435"/>
                  <a:pt x="99" y="443"/>
                </a:cubicBezTo>
                <a:cubicBezTo>
                  <a:pt x="99" y="451"/>
                  <a:pt x="105" y="458"/>
                  <a:pt x="113" y="458"/>
                </a:cubicBezTo>
                <a:cubicBezTo>
                  <a:pt x="122" y="458"/>
                  <a:pt x="128" y="451"/>
                  <a:pt x="128" y="443"/>
                </a:cubicBezTo>
                <a:cubicBezTo>
                  <a:pt x="128" y="435"/>
                  <a:pt x="122" y="428"/>
                  <a:pt x="113" y="428"/>
                </a:cubicBezTo>
                <a:close/>
                <a:moveTo>
                  <a:pt x="113" y="461"/>
                </a:moveTo>
                <a:cubicBezTo>
                  <a:pt x="105" y="461"/>
                  <a:pt x="99" y="468"/>
                  <a:pt x="99" y="476"/>
                </a:cubicBezTo>
                <a:cubicBezTo>
                  <a:pt x="99" y="484"/>
                  <a:pt x="105" y="491"/>
                  <a:pt x="113" y="491"/>
                </a:cubicBezTo>
                <a:cubicBezTo>
                  <a:pt x="122" y="491"/>
                  <a:pt x="128" y="484"/>
                  <a:pt x="128" y="476"/>
                </a:cubicBezTo>
                <a:cubicBezTo>
                  <a:pt x="128" y="468"/>
                  <a:pt x="122" y="461"/>
                  <a:pt x="113" y="461"/>
                </a:cubicBezTo>
                <a:close/>
                <a:moveTo>
                  <a:pt x="113" y="494"/>
                </a:moveTo>
                <a:cubicBezTo>
                  <a:pt x="105" y="494"/>
                  <a:pt x="99" y="500"/>
                  <a:pt x="99" y="509"/>
                </a:cubicBezTo>
                <a:cubicBezTo>
                  <a:pt x="99" y="517"/>
                  <a:pt x="105" y="523"/>
                  <a:pt x="113" y="523"/>
                </a:cubicBezTo>
                <a:cubicBezTo>
                  <a:pt x="122" y="523"/>
                  <a:pt x="128" y="517"/>
                  <a:pt x="128" y="509"/>
                </a:cubicBezTo>
                <a:cubicBezTo>
                  <a:pt x="128" y="500"/>
                  <a:pt x="122" y="494"/>
                  <a:pt x="113" y="494"/>
                </a:cubicBezTo>
                <a:close/>
                <a:moveTo>
                  <a:pt x="113" y="527"/>
                </a:moveTo>
                <a:cubicBezTo>
                  <a:pt x="105" y="527"/>
                  <a:pt x="99" y="533"/>
                  <a:pt x="99" y="542"/>
                </a:cubicBezTo>
                <a:cubicBezTo>
                  <a:pt x="99" y="550"/>
                  <a:pt x="105" y="556"/>
                  <a:pt x="113" y="556"/>
                </a:cubicBezTo>
                <a:cubicBezTo>
                  <a:pt x="122" y="556"/>
                  <a:pt x="128" y="550"/>
                  <a:pt x="128" y="542"/>
                </a:cubicBezTo>
                <a:cubicBezTo>
                  <a:pt x="128" y="533"/>
                  <a:pt x="122" y="527"/>
                  <a:pt x="113" y="527"/>
                </a:cubicBezTo>
                <a:close/>
                <a:moveTo>
                  <a:pt x="113" y="560"/>
                </a:moveTo>
                <a:cubicBezTo>
                  <a:pt x="105" y="560"/>
                  <a:pt x="99" y="566"/>
                  <a:pt x="99" y="574"/>
                </a:cubicBezTo>
                <a:cubicBezTo>
                  <a:pt x="99" y="583"/>
                  <a:pt x="105" y="589"/>
                  <a:pt x="113" y="589"/>
                </a:cubicBezTo>
                <a:cubicBezTo>
                  <a:pt x="122" y="589"/>
                  <a:pt x="128" y="583"/>
                  <a:pt x="128" y="574"/>
                </a:cubicBezTo>
                <a:cubicBezTo>
                  <a:pt x="128" y="566"/>
                  <a:pt x="122" y="560"/>
                  <a:pt x="113" y="560"/>
                </a:cubicBezTo>
                <a:close/>
                <a:moveTo>
                  <a:pt x="113" y="593"/>
                </a:moveTo>
                <a:cubicBezTo>
                  <a:pt x="105" y="593"/>
                  <a:pt x="99" y="599"/>
                  <a:pt x="99" y="607"/>
                </a:cubicBezTo>
                <a:cubicBezTo>
                  <a:pt x="99" y="616"/>
                  <a:pt x="105" y="622"/>
                  <a:pt x="113" y="622"/>
                </a:cubicBezTo>
                <a:cubicBezTo>
                  <a:pt x="122" y="622"/>
                  <a:pt x="128" y="616"/>
                  <a:pt x="128" y="607"/>
                </a:cubicBezTo>
                <a:cubicBezTo>
                  <a:pt x="128" y="599"/>
                  <a:pt x="122" y="593"/>
                  <a:pt x="113" y="593"/>
                </a:cubicBezTo>
                <a:close/>
                <a:moveTo>
                  <a:pt x="113" y="625"/>
                </a:moveTo>
                <a:cubicBezTo>
                  <a:pt x="105" y="625"/>
                  <a:pt x="99" y="632"/>
                  <a:pt x="99" y="640"/>
                </a:cubicBezTo>
                <a:cubicBezTo>
                  <a:pt x="99" y="648"/>
                  <a:pt x="105" y="655"/>
                  <a:pt x="113" y="655"/>
                </a:cubicBezTo>
                <a:cubicBezTo>
                  <a:pt x="122" y="655"/>
                  <a:pt x="128" y="648"/>
                  <a:pt x="128" y="640"/>
                </a:cubicBezTo>
                <a:cubicBezTo>
                  <a:pt x="128" y="632"/>
                  <a:pt x="122" y="625"/>
                  <a:pt x="113" y="625"/>
                </a:cubicBezTo>
                <a:close/>
                <a:moveTo>
                  <a:pt x="113" y="658"/>
                </a:moveTo>
                <a:cubicBezTo>
                  <a:pt x="105" y="658"/>
                  <a:pt x="99" y="665"/>
                  <a:pt x="99" y="673"/>
                </a:cubicBezTo>
                <a:cubicBezTo>
                  <a:pt x="99" y="681"/>
                  <a:pt x="105" y="688"/>
                  <a:pt x="113" y="688"/>
                </a:cubicBezTo>
                <a:cubicBezTo>
                  <a:pt x="122" y="688"/>
                  <a:pt x="128" y="681"/>
                  <a:pt x="128" y="673"/>
                </a:cubicBezTo>
                <a:cubicBezTo>
                  <a:pt x="128" y="665"/>
                  <a:pt x="122" y="658"/>
                  <a:pt x="113" y="658"/>
                </a:cubicBezTo>
                <a:close/>
                <a:moveTo>
                  <a:pt x="113" y="691"/>
                </a:moveTo>
                <a:cubicBezTo>
                  <a:pt x="105" y="691"/>
                  <a:pt x="99" y="698"/>
                  <a:pt x="99" y="706"/>
                </a:cubicBezTo>
                <a:cubicBezTo>
                  <a:pt x="99" y="714"/>
                  <a:pt x="105" y="721"/>
                  <a:pt x="113" y="721"/>
                </a:cubicBezTo>
                <a:cubicBezTo>
                  <a:pt x="122" y="721"/>
                  <a:pt x="128" y="714"/>
                  <a:pt x="128" y="706"/>
                </a:cubicBezTo>
                <a:cubicBezTo>
                  <a:pt x="128" y="698"/>
                  <a:pt x="122" y="691"/>
                  <a:pt x="113" y="691"/>
                </a:cubicBezTo>
                <a:close/>
                <a:moveTo>
                  <a:pt x="113" y="724"/>
                </a:moveTo>
                <a:cubicBezTo>
                  <a:pt x="105" y="724"/>
                  <a:pt x="99" y="731"/>
                  <a:pt x="99" y="739"/>
                </a:cubicBezTo>
                <a:cubicBezTo>
                  <a:pt x="99" y="747"/>
                  <a:pt x="105" y="754"/>
                  <a:pt x="113" y="754"/>
                </a:cubicBezTo>
                <a:cubicBezTo>
                  <a:pt x="122" y="754"/>
                  <a:pt x="128" y="747"/>
                  <a:pt x="128" y="739"/>
                </a:cubicBezTo>
                <a:cubicBezTo>
                  <a:pt x="128" y="731"/>
                  <a:pt x="122" y="724"/>
                  <a:pt x="113" y="724"/>
                </a:cubicBezTo>
                <a:close/>
                <a:moveTo>
                  <a:pt x="113" y="757"/>
                </a:moveTo>
                <a:cubicBezTo>
                  <a:pt x="105" y="757"/>
                  <a:pt x="99" y="764"/>
                  <a:pt x="99" y="772"/>
                </a:cubicBezTo>
                <a:cubicBezTo>
                  <a:pt x="99" y="780"/>
                  <a:pt x="105" y="787"/>
                  <a:pt x="113" y="787"/>
                </a:cubicBezTo>
                <a:cubicBezTo>
                  <a:pt x="122" y="787"/>
                  <a:pt x="128" y="780"/>
                  <a:pt x="128" y="772"/>
                </a:cubicBezTo>
                <a:cubicBezTo>
                  <a:pt x="128" y="764"/>
                  <a:pt x="122" y="757"/>
                  <a:pt x="113" y="757"/>
                </a:cubicBezTo>
                <a:close/>
                <a:moveTo>
                  <a:pt x="113" y="790"/>
                </a:moveTo>
                <a:cubicBezTo>
                  <a:pt x="105" y="790"/>
                  <a:pt x="99" y="797"/>
                  <a:pt x="99" y="805"/>
                </a:cubicBezTo>
                <a:cubicBezTo>
                  <a:pt x="99" y="813"/>
                  <a:pt x="105" y="820"/>
                  <a:pt x="113" y="820"/>
                </a:cubicBezTo>
                <a:cubicBezTo>
                  <a:pt x="122" y="820"/>
                  <a:pt x="128" y="813"/>
                  <a:pt x="128" y="805"/>
                </a:cubicBezTo>
                <a:cubicBezTo>
                  <a:pt x="128" y="797"/>
                  <a:pt x="122" y="790"/>
                  <a:pt x="113" y="790"/>
                </a:cubicBezTo>
                <a:close/>
                <a:moveTo>
                  <a:pt x="113" y="823"/>
                </a:moveTo>
                <a:cubicBezTo>
                  <a:pt x="105" y="823"/>
                  <a:pt x="99" y="830"/>
                  <a:pt x="99" y="838"/>
                </a:cubicBezTo>
                <a:cubicBezTo>
                  <a:pt x="99" y="846"/>
                  <a:pt x="105" y="853"/>
                  <a:pt x="113" y="853"/>
                </a:cubicBezTo>
                <a:cubicBezTo>
                  <a:pt x="122" y="853"/>
                  <a:pt x="128" y="846"/>
                  <a:pt x="128" y="838"/>
                </a:cubicBezTo>
                <a:cubicBezTo>
                  <a:pt x="128" y="830"/>
                  <a:pt x="122" y="823"/>
                  <a:pt x="113" y="823"/>
                </a:cubicBezTo>
                <a:close/>
                <a:moveTo>
                  <a:pt x="113" y="856"/>
                </a:moveTo>
                <a:cubicBezTo>
                  <a:pt x="105" y="856"/>
                  <a:pt x="99" y="863"/>
                  <a:pt x="99" y="871"/>
                </a:cubicBezTo>
                <a:cubicBezTo>
                  <a:pt x="99" y="879"/>
                  <a:pt x="105" y="886"/>
                  <a:pt x="113" y="886"/>
                </a:cubicBezTo>
                <a:cubicBezTo>
                  <a:pt x="122" y="886"/>
                  <a:pt x="128" y="879"/>
                  <a:pt x="128" y="871"/>
                </a:cubicBezTo>
                <a:cubicBezTo>
                  <a:pt x="128" y="863"/>
                  <a:pt x="122" y="856"/>
                  <a:pt x="113" y="856"/>
                </a:cubicBezTo>
                <a:close/>
                <a:moveTo>
                  <a:pt x="113" y="889"/>
                </a:moveTo>
                <a:cubicBezTo>
                  <a:pt x="105" y="889"/>
                  <a:pt x="99" y="895"/>
                  <a:pt x="99" y="904"/>
                </a:cubicBezTo>
                <a:cubicBezTo>
                  <a:pt x="99" y="912"/>
                  <a:pt x="105" y="918"/>
                  <a:pt x="113" y="918"/>
                </a:cubicBezTo>
                <a:cubicBezTo>
                  <a:pt x="122" y="918"/>
                  <a:pt x="128" y="912"/>
                  <a:pt x="128" y="904"/>
                </a:cubicBezTo>
                <a:cubicBezTo>
                  <a:pt x="128" y="895"/>
                  <a:pt x="122" y="889"/>
                  <a:pt x="113" y="889"/>
                </a:cubicBezTo>
                <a:close/>
                <a:moveTo>
                  <a:pt x="113" y="922"/>
                </a:moveTo>
                <a:cubicBezTo>
                  <a:pt x="105" y="922"/>
                  <a:pt x="99" y="928"/>
                  <a:pt x="99" y="937"/>
                </a:cubicBezTo>
                <a:cubicBezTo>
                  <a:pt x="99" y="945"/>
                  <a:pt x="105" y="951"/>
                  <a:pt x="113" y="951"/>
                </a:cubicBezTo>
                <a:cubicBezTo>
                  <a:pt x="122" y="951"/>
                  <a:pt x="128" y="945"/>
                  <a:pt x="128" y="937"/>
                </a:cubicBezTo>
                <a:cubicBezTo>
                  <a:pt x="128" y="928"/>
                  <a:pt x="122" y="922"/>
                  <a:pt x="113" y="922"/>
                </a:cubicBezTo>
                <a:close/>
                <a:moveTo>
                  <a:pt x="113" y="955"/>
                </a:moveTo>
                <a:cubicBezTo>
                  <a:pt x="105" y="955"/>
                  <a:pt x="99" y="961"/>
                  <a:pt x="99" y="970"/>
                </a:cubicBezTo>
                <a:cubicBezTo>
                  <a:pt x="99" y="978"/>
                  <a:pt x="105" y="984"/>
                  <a:pt x="113" y="984"/>
                </a:cubicBezTo>
                <a:cubicBezTo>
                  <a:pt x="122" y="984"/>
                  <a:pt x="128" y="978"/>
                  <a:pt x="128" y="970"/>
                </a:cubicBezTo>
                <a:cubicBezTo>
                  <a:pt x="128" y="961"/>
                  <a:pt x="122" y="955"/>
                  <a:pt x="113" y="955"/>
                </a:cubicBezTo>
                <a:close/>
                <a:moveTo>
                  <a:pt x="113" y="988"/>
                </a:moveTo>
                <a:cubicBezTo>
                  <a:pt x="105" y="988"/>
                  <a:pt x="99" y="994"/>
                  <a:pt x="99" y="1002"/>
                </a:cubicBezTo>
                <a:cubicBezTo>
                  <a:pt x="99" y="1011"/>
                  <a:pt x="105" y="1017"/>
                  <a:pt x="113" y="1017"/>
                </a:cubicBezTo>
                <a:cubicBezTo>
                  <a:pt x="122" y="1017"/>
                  <a:pt x="128" y="1011"/>
                  <a:pt x="128" y="1002"/>
                </a:cubicBezTo>
                <a:cubicBezTo>
                  <a:pt x="128" y="994"/>
                  <a:pt x="122" y="988"/>
                  <a:pt x="113" y="988"/>
                </a:cubicBezTo>
                <a:close/>
                <a:moveTo>
                  <a:pt x="113" y="1021"/>
                </a:moveTo>
                <a:cubicBezTo>
                  <a:pt x="105" y="1021"/>
                  <a:pt x="99" y="1027"/>
                  <a:pt x="99" y="1035"/>
                </a:cubicBezTo>
                <a:cubicBezTo>
                  <a:pt x="99" y="1044"/>
                  <a:pt x="105" y="1050"/>
                  <a:pt x="113" y="1050"/>
                </a:cubicBezTo>
                <a:cubicBezTo>
                  <a:pt x="122" y="1050"/>
                  <a:pt x="128" y="1044"/>
                  <a:pt x="128" y="1035"/>
                </a:cubicBezTo>
                <a:cubicBezTo>
                  <a:pt x="128" y="1027"/>
                  <a:pt x="122" y="1021"/>
                  <a:pt x="113" y="1021"/>
                </a:cubicBezTo>
                <a:close/>
                <a:moveTo>
                  <a:pt x="113" y="1053"/>
                </a:moveTo>
                <a:cubicBezTo>
                  <a:pt x="105" y="1053"/>
                  <a:pt x="99" y="1060"/>
                  <a:pt x="99" y="1068"/>
                </a:cubicBezTo>
                <a:cubicBezTo>
                  <a:pt x="99" y="1076"/>
                  <a:pt x="105" y="1083"/>
                  <a:pt x="113" y="1083"/>
                </a:cubicBezTo>
                <a:cubicBezTo>
                  <a:pt x="122" y="1083"/>
                  <a:pt x="128" y="1076"/>
                  <a:pt x="128" y="1068"/>
                </a:cubicBezTo>
                <a:cubicBezTo>
                  <a:pt x="128" y="1060"/>
                  <a:pt x="122" y="1053"/>
                  <a:pt x="113" y="1053"/>
                </a:cubicBezTo>
                <a:close/>
                <a:moveTo>
                  <a:pt x="113" y="1086"/>
                </a:moveTo>
                <a:cubicBezTo>
                  <a:pt x="105" y="1086"/>
                  <a:pt x="99" y="1093"/>
                  <a:pt x="99" y="1101"/>
                </a:cubicBezTo>
                <a:cubicBezTo>
                  <a:pt x="99" y="1109"/>
                  <a:pt x="105" y="1116"/>
                  <a:pt x="113" y="1116"/>
                </a:cubicBezTo>
                <a:cubicBezTo>
                  <a:pt x="122" y="1116"/>
                  <a:pt x="128" y="1109"/>
                  <a:pt x="128" y="1101"/>
                </a:cubicBezTo>
                <a:cubicBezTo>
                  <a:pt x="128" y="1093"/>
                  <a:pt x="122" y="1086"/>
                  <a:pt x="113" y="1086"/>
                </a:cubicBezTo>
                <a:close/>
                <a:moveTo>
                  <a:pt x="113" y="1119"/>
                </a:moveTo>
                <a:cubicBezTo>
                  <a:pt x="105" y="1119"/>
                  <a:pt x="99" y="1126"/>
                  <a:pt x="99" y="1134"/>
                </a:cubicBezTo>
                <a:cubicBezTo>
                  <a:pt x="99" y="1142"/>
                  <a:pt x="105" y="1149"/>
                  <a:pt x="113" y="1149"/>
                </a:cubicBezTo>
                <a:cubicBezTo>
                  <a:pt x="122" y="1149"/>
                  <a:pt x="128" y="1142"/>
                  <a:pt x="128" y="1134"/>
                </a:cubicBezTo>
                <a:cubicBezTo>
                  <a:pt x="128" y="1126"/>
                  <a:pt x="122" y="1119"/>
                  <a:pt x="113" y="1119"/>
                </a:cubicBezTo>
                <a:close/>
                <a:moveTo>
                  <a:pt x="113" y="1152"/>
                </a:moveTo>
                <a:cubicBezTo>
                  <a:pt x="105" y="1152"/>
                  <a:pt x="99" y="1159"/>
                  <a:pt x="99" y="1167"/>
                </a:cubicBezTo>
                <a:cubicBezTo>
                  <a:pt x="99" y="1175"/>
                  <a:pt x="105" y="1182"/>
                  <a:pt x="113" y="1182"/>
                </a:cubicBezTo>
                <a:cubicBezTo>
                  <a:pt x="122" y="1182"/>
                  <a:pt x="128" y="1175"/>
                  <a:pt x="128" y="1167"/>
                </a:cubicBezTo>
                <a:cubicBezTo>
                  <a:pt x="128" y="1159"/>
                  <a:pt x="122" y="1152"/>
                  <a:pt x="113" y="1152"/>
                </a:cubicBezTo>
                <a:close/>
                <a:moveTo>
                  <a:pt x="113" y="1185"/>
                </a:moveTo>
                <a:cubicBezTo>
                  <a:pt x="105" y="1185"/>
                  <a:pt x="99" y="1192"/>
                  <a:pt x="99" y="1200"/>
                </a:cubicBezTo>
                <a:cubicBezTo>
                  <a:pt x="99" y="1208"/>
                  <a:pt x="105" y="1215"/>
                  <a:pt x="113" y="1215"/>
                </a:cubicBezTo>
                <a:cubicBezTo>
                  <a:pt x="122" y="1215"/>
                  <a:pt x="128" y="1208"/>
                  <a:pt x="128" y="1200"/>
                </a:cubicBezTo>
                <a:cubicBezTo>
                  <a:pt x="128" y="1192"/>
                  <a:pt x="122" y="1185"/>
                  <a:pt x="113" y="1185"/>
                </a:cubicBezTo>
                <a:close/>
                <a:moveTo>
                  <a:pt x="113" y="1218"/>
                </a:moveTo>
                <a:cubicBezTo>
                  <a:pt x="105" y="1218"/>
                  <a:pt x="99" y="1225"/>
                  <a:pt x="99" y="1233"/>
                </a:cubicBezTo>
                <a:cubicBezTo>
                  <a:pt x="99" y="1241"/>
                  <a:pt x="105" y="1248"/>
                  <a:pt x="113" y="1248"/>
                </a:cubicBezTo>
                <a:cubicBezTo>
                  <a:pt x="122" y="1248"/>
                  <a:pt x="128" y="1241"/>
                  <a:pt x="128" y="1233"/>
                </a:cubicBezTo>
                <a:cubicBezTo>
                  <a:pt x="128" y="1225"/>
                  <a:pt x="122" y="1218"/>
                  <a:pt x="113" y="1218"/>
                </a:cubicBezTo>
                <a:close/>
                <a:moveTo>
                  <a:pt x="113" y="1251"/>
                </a:moveTo>
                <a:cubicBezTo>
                  <a:pt x="105" y="1251"/>
                  <a:pt x="99" y="1258"/>
                  <a:pt x="99" y="1266"/>
                </a:cubicBezTo>
                <a:cubicBezTo>
                  <a:pt x="99" y="1274"/>
                  <a:pt x="105" y="1281"/>
                  <a:pt x="113" y="1281"/>
                </a:cubicBezTo>
                <a:cubicBezTo>
                  <a:pt x="122" y="1281"/>
                  <a:pt x="128" y="1274"/>
                  <a:pt x="128" y="1266"/>
                </a:cubicBezTo>
                <a:cubicBezTo>
                  <a:pt x="128" y="1258"/>
                  <a:pt x="122" y="1251"/>
                  <a:pt x="113" y="1251"/>
                </a:cubicBezTo>
                <a:close/>
                <a:moveTo>
                  <a:pt x="113" y="1284"/>
                </a:moveTo>
                <a:cubicBezTo>
                  <a:pt x="105" y="1284"/>
                  <a:pt x="99" y="1291"/>
                  <a:pt x="99" y="1299"/>
                </a:cubicBezTo>
                <a:cubicBezTo>
                  <a:pt x="99" y="1307"/>
                  <a:pt x="105" y="1314"/>
                  <a:pt x="113" y="1314"/>
                </a:cubicBezTo>
                <a:cubicBezTo>
                  <a:pt x="122" y="1314"/>
                  <a:pt x="128" y="1307"/>
                  <a:pt x="128" y="1299"/>
                </a:cubicBezTo>
                <a:cubicBezTo>
                  <a:pt x="128" y="1291"/>
                  <a:pt x="122" y="1284"/>
                  <a:pt x="113" y="1284"/>
                </a:cubicBezTo>
                <a:close/>
                <a:moveTo>
                  <a:pt x="113" y="1317"/>
                </a:moveTo>
                <a:cubicBezTo>
                  <a:pt x="105" y="1317"/>
                  <a:pt x="99" y="1323"/>
                  <a:pt x="99" y="1332"/>
                </a:cubicBezTo>
                <a:cubicBezTo>
                  <a:pt x="99" y="1340"/>
                  <a:pt x="105" y="1346"/>
                  <a:pt x="113" y="1346"/>
                </a:cubicBezTo>
                <a:cubicBezTo>
                  <a:pt x="122" y="1346"/>
                  <a:pt x="128" y="1340"/>
                  <a:pt x="128" y="1332"/>
                </a:cubicBezTo>
                <a:cubicBezTo>
                  <a:pt x="128" y="1323"/>
                  <a:pt x="122" y="1317"/>
                  <a:pt x="113" y="1317"/>
                </a:cubicBezTo>
                <a:close/>
                <a:moveTo>
                  <a:pt x="113" y="1350"/>
                </a:moveTo>
                <a:cubicBezTo>
                  <a:pt x="105" y="1350"/>
                  <a:pt x="99" y="1356"/>
                  <a:pt x="99" y="1365"/>
                </a:cubicBezTo>
                <a:cubicBezTo>
                  <a:pt x="99" y="1373"/>
                  <a:pt x="105" y="1379"/>
                  <a:pt x="113" y="1379"/>
                </a:cubicBezTo>
                <a:cubicBezTo>
                  <a:pt x="122" y="1379"/>
                  <a:pt x="128" y="1373"/>
                  <a:pt x="128" y="1365"/>
                </a:cubicBezTo>
                <a:cubicBezTo>
                  <a:pt x="128" y="1356"/>
                  <a:pt x="122" y="1350"/>
                  <a:pt x="113" y="1350"/>
                </a:cubicBezTo>
                <a:close/>
                <a:moveTo>
                  <a:pt x="113" y="1383"/>
                </a:moveTo>
                <a:cubicBezTo>
                  <a:pt x="105" y="1383"/>
                  <a:pt x="99" y="1389"/>
                  <a:pt x="99" y="1397"/>
                </a:cubicBezTo>
                <a:cubicBezTo>
                  <a:pt x="99" y="1406"/>
                  <a:pt x="105" y="1412"/>
                  <a:pt x="113" y="1412"/>
                </a:cubicBezTo>
                <a:cubicBezTo>
                  <a:pt x="122" y="1412"/>
                  <a:pt x="128" y="1406"/>
                  <a:pt x="128" y="1397"/>
                </a:cubicBezTo>
                <a:cubicBezTo>
                  <a:pt x="128" y="1389"/>
                  <a:pt x="122" y="1383"/>
                  <a:pt x="113" y="1383"/>
                </a:cubicBezTo>
                <a:close/>
                <a:moveTo>
                  <a:pt x="113" y="1416"/>
                </a:moveTo>
                <a:cubicBezTo>
                  <a:pt x="105" y="1416"/>
                  <a:pt x="99" y="1422"/>
                  <a:pt x="99" y="1430"/>
                </a:cubicBezTo>
                <a:cubicBezTo>
                  <a:pt x="99" y="1439"/>
                  <a:pt x="105" y="1445"/>
                  <a:pt x="113" y="1445"/>
                </a:cubicBezTo>
                <a:cubicBezTo>
                  <a:pt x="122" y="1445"/>
                  <a:pt x="128" y="1439"/>
                  <a:pt x="128" y="1430"/>
                </a:cubicBezTo>
                <a:cubicBezTo>
                  <a:pt x="128" y="1422"/>
                  <a:pt x="122" y="1416"/>
                  <a:pt x="113" y="1416"/>
                </a:cubicBezTo>
                <a:close/>
                <a:moveTo>
                  <a:pt x="146" y="0"/>
                </a:moveTo>
                <a:cubicBezTo>
                  <a:pt x="138" y="0"/>
                  <a:pt x="131" y="7"/>
                  <a:pt x="131" y="15"/>
                </a:cubicBezTo>
                <a:cubicBezTo>
                  <a:pt x="131" y="23"/>
                  <a:pt x="138" y="30"/>
                  <a:pt x="146" y="30"/>
                </a:cubicBezTo>
                <a:cubicBezTo>
                  <a:pt x="154" y="30"/>
                  <a:pt x="161" y="23"/>
                  <a:pt x="161" y="15"/>
                </a:cubicBezTo>
                <a:cubicBezTo>
                  <a:pt x="161" y="7"/>
                  <a:pt x="154" y="0"/>
                  <a:pt x="146" y="0"/>
                </a:cubicBezTo>
                <a:close/>
                <a:moveTo>
                  <a:pt x="146" y="33"/>
                </a:moveTo>
                <a:cubicBezTo>
                  <a:pt x="138" y="33"/>
                  <a:pt x="131" y="40"/>
                  <a:pt x="131" y="48"/>
                </a:cubicBezTo>
                <a:cubicBezTo>
                  <a:pt x="131" y="56"/>
                  <a:pt x="138" y="63"/>
                  <a:pt x="146" y="63"/>
                </a:cubicBezTo>
                <a:cubicBezTo>
                  <a:pt x="154" y="63"/>
                  <a:pt x="161" y="56"/>
                  <a:pt x="161" y="48"/>
                </a:cubicBezTo>
                <a:cubicBezTo>
                  <a:pt x="161" y="40"/>
                  <a:pt x="154" y="33"/>
                  <a:pt x="146" y="33"/>
                </a:cubicBezTo>
                <a:close/>
                <a:moveTo>
                  <a:pt x="146" y="66"/>
                </a:moveTo>
                <a:cubicBezTo>
                  <a:pt x="138" y="66"/>
                  <a:pt x="131" y="72"/>
                  <a:pt x="131" y="81"/>
                </a:cubicBezTo>
                <a:cubicBezTo>
                  <a:pt x="131" y="89"/>
                  <a:pt x="138" y="95"/>
                  <a:pt x="146" y="95"/>
                </a:cubicBezTo>
                <a:cubicBezTo>
                  <a:pt x="154" y="95"/>
                  <a:pt x="161" y="89"/>
                  <a:pt x="161" y="81"/>
                </a:cubicBezTo>
                <a:cubicBezTo>
                  <a:pt x="161" y="72"/>
                  <a:pt x="154" y="66"/>
                  <a:pt x="146" y="66"/>
                </a:cubicBezTo>
                <a:close/>
                <a:moveTo>
                  <a:pt x="146" y="99"/>
                </a:moveTo>
                <a:cubicBezTo>
                  <a:pt x="138" y="99"/>
                  <a:pt x="131" y="105"/>
                  <a:pt x="131" y="114"/>
                </a:cubicBezTo>
                <a:cubicBezTo>
                  <a:pt x="131" y="122"/>
                  <a:pt x="138" y="128"/>
                  <a:pt x="146" y="128"/>
                </a:cubicBezTo>
                <a:cubicBezTo>
                  <a:pt x="154" y="128"/>
                  <a:pt x="161" y="122"/>
                  <a:pt x="161" y="114"/>
                </a:cubicBezTo>
                <a:cubicBezTo>
                  <a:pt x="161" y="105"/>
                  <a:pt x="154" y="99"/>
                  <a:pt x="146" y="99"/>
                </a:cubicBezTo>
                <a:close/>
                <a:moveTo>
                  <a:pt x="146" y="132"/>
                </a:moveTo>
                <a:cubicBezTo>
                  <a:pt x="138" y="132"/>
                  <a:pt x="131" y="138"/>
                  <a:pt x="131" y="147"/>
                </a:cubicBezTo>
                <a:cubicBezTo>
                  <a:pt x="131" y="155"/>
                  <a:pt x="138" y="161"/>
                  <a:pt x="146" y="161"/>
                </a:cubicBezTo>
                <a:cubicBezTo>
                  <a:pt x="154" y="161"/>
                  <a:pt x="161" y="155"/>
                  <a:pt x="161" y="147"/>
                </a:cubicBezTo>
                <a:cubicBezTo>
                  <a:pt x="161" y="138"/>
                  <a:pt x="154" y="132"/>
                  <a:pt x="146" y="132"/>
                </a:cubicBezTo>
                <a:close/>
                <a:moveTo>
                  <a:pt x="146" y="165"/>
                </a:moveTo>
                <a:cubicBezTo>
                  <a:pt x="138" y="165"/>
                  <a:pt x="131" y="171"/>
                  <a:pt x="131" y="179"/>
                </a:cubicBezTo>
                <a:cubicBezTo>
                  <a:pt x="131" y="188"/>
                  <a:pt x="138" y="194"/>
                  <a:pt x="146" y="194"/>
                </a:cubicBezTo>
                <a:cubicBezTo>
                  <a:pt x="154" y="194"/>
                  <a:pt x="161" y="188"/>
                  <a:pt x="161" y="179"/>
                </a:cubicBezTo>
                <a:cubicBezTo>
                  <a:pt x="161" y="171"/>
                  <a:pt x="154" y="165"/>
                  <a:pt x="146" y="165"/>
                </a:cubicBezTo>
                <a:close/>
                <a:moveTo>
                  <a:pt x="146" y="198"/>
                </a:moveTo>
                <a:cubicBezTo>
                  <a:pt x="138" y="198"/>
                  <a:pt x="131" y="204"/>
                  <a:pt x="131" y="212"/>
                </a:cubicBezTo>
                <a:cubicBezTo>
                  <a:pt x="131" y="221"/>
                  <a:pt x="138" y="227"/>
                  <a:pt x="146" y="227"/>
                </a:cubicBezTo>
                <a:cubicBezTo>
                  <a:pt x="154" y="227"/>
                  <a:pt x="161" y="221"/>
                  <a:pt x="161" y="212"/>
                </a:cubicBezTo>
                <a:cubicBezTo>
                  <a:pt x="161" y="204"/>
                  <a:pt x="154" y="198"/>
                  <a:pt x="146" y="198"/>
                </a:cubicBezTo>
                <a:close/>
                <a:moveTo>
                  <a:pt x="146" y="230"/>
                </a:moveTo>
                <a:cubicBezTo>
                  <a:pt x="138" y="230"/>
                  <a:pt x="131" y="237"/>
                  <a:pt x="131" y="245"/>
                </a:cubicBezTo>
                <a:cubicBezTo>
                  <a:pt x="131" y="253"/>
                  <a:pt x="138" y="260"/>
                  <a:pt x="146" y="260"/>
                </a:cubicBezTo>
                <a:cubicBezTo>
                  <a:pt x="154" y="260"/>
                  <a:pt x="161" y="253"/>
                  <a:pt x="161" y="245"/>
                </a:cubicBezTo>
                <a:cubicBezTo>
                  <a:pt x="161" y="237"/>
                  <a:pt x="154" y="230"/>
                  <a:pt x="146" y="230"/>
                </a:cubicBezTo>
                <a:close/>
                <a:moveTo>
                  <a:pt x="146" y="263"/>
                </a:moveTo>
                <a:cubicBezTo>
                  <a:pt x="138" y="263"/>
                  <a:pt x="131" y="270"/>
                  <a:pt x="131" y="278"/>
                </a:cubicBezTo>
                <a:cubicBezTo>
                  <a:pt x="131" y="286"/>
                  <a:pt x="138" y="293"/>
                  <a:pt x="146" y="293"/>
                </a:cubicBezTo>
                <a:cubicBezTo>
                  <a:pt x="154" y="293"/>
                  <a:pt x="161" y="286"/>
                  <a:pt x="161" y="278"/>
                </a:cubicBezTo>
                <a:cubicBezTo>
                  <a:pt x="161" y="270"/>
                  <a:pt x="154" y="263"/>
                  <a:pt x="146" y="263"/>
                </a:cubicBezTo>
                <a:close/>
                <a:moveTo>
                  <a:pt x="146" y="296"/>
                </a:moveTo>
                <a:cubicBezTo>
                  <a:pt x="138" y="296"/>
                  <a:pt x="131" y="303"/>
                  <a:pt x="131" y="311"/>
                </a:cubicBezTo>
                <a:cubicBezTo>
                  <a:pt x="131" y="319"/>
                  <a:pt x="138" y="326"/>
                  <a:pt x="146" y="326"/>
                </a:cubicBezTo>
                <a:cubicBezTo>
                  <a:pt x="154" y="326"/>
                  <a:pt x="161" y="319"/>
                  <a:pt x="161" y="311"/>
                </a:cubicBezTo>
                <a:cubicBezTo>
                  <a:pt x="161" y="303"/>
                  <a:pt x="154" y="296"/>
                  <a:pt x="146" y="296"/>
                </a:cubicBezTo>
                <a:close/>
                <a:moveTo>
                  <a:pt x="146" y="329"/>
                </a:moveTo>
                <a:cubicBezTo>
                  <a:pt x="138" y="329"/>
                  <a:pt x="131" y="336"/>
                  <a:pt x="131" y="344"/>
                </a:cubicBezTo>
                <a:cubicBezTo>
                  <a:pt x="131" y="352"/>
                  <a:pt x="138" y="359"/>
                  <a:pt x="146" y="359"/>
                </a:cubicBezTo>
                <a:cubicBezTo>
                  <a:pt x="154" y="359"/>
                  <a:pt x="161" y="352"/>
                  <a:pt x="161" y="344"/>
                </a:cubicBezTo>
                <a:cubicBezTo>
                  <a:pt x="161" y="336"/>
                  <a:pt x="154" y="329"/>
                  <a:pt x="146" y="329"/>
                </a:cubicBezTo>
                <a:close/>
                <a:moveTo>
                  <a:pt x="146" y="362"/>
                </a:moveTo>
                <a:cubicBezTo>
                  <a:pt x="138" y="362"/>
                  <a:pt x="131" y="369"/>
                  <a:pt x="131" y="377"/>
                </a:cubicBezTo>
                <a:cubicBezTo>
                  <a:pt x="131" y="385"/>
                  <a:pt x="138" y="392"/>
                  <a:pt x="146" y="392"/>
                </a:cubicBezTo>
                <a:cubicBezTo>
                  <a:pt x="154" y="392"/>
                  <a:pt x="161" y="385"/>
                  <a:pt x="161" y="377"/>
                </a:cubicBezTo>
                <a:cubicBezTo>
                  <a:pt x="161" y="369"/>
                  <a:pt x="154" y="362"/>
                  <a:pt x="146" y="362"/>
                </a:cubicBezTo>
                <a:close/>
                <a:moveTo>
                  <a:pt x="146" y="395"/>
                </a:moveTo>
                <a:cubicBezTo>
                  <a:pt x="138" y="395"/>
                  <a:pt x="131" y="402"/>
                  <a:pt x="131" y="410"/>
                </a:cubicBezTo>
                <a:cubicBezTo>
                  <a:pt x="131" y="418"/>
                  <a:pt x="138" y="425"/>
                  <a:pt x="146" y="425"/>
                </a:cubicBezTo>
                <a:cubicBezTo>
                  <a:pt x="154" y="425"/>
                  <a:pt x="161" y="418"/>
                  <a:pt x="161" y="410"/>
                </a:cubicBezTo>
                <a:cubicBezTo>
                  <a:pt x="161" y="402"/>
                  <a:pt x="154" y="395"/>
                  <a:pt x="146" y="395"/>
                </a:cubicBezTo>
                <a:close/>
                <a:moveTo>
                  <a:pt x="146" y="428"/>
                </a:moveTo>
                <a:cubicBezTo>
                  <a:pt x="138" y="428"/>
                  <a:pt x="131" y="435"/>
                  <a:pt x="131" y="443"/>
                </a:cubicBezTo>
                <a:cubicBezTo>
                  <a:pt x="131" y="451"/>
                  <a:pt x="138" y="458"/>
                  <a:pt x="146" y="458"/>
                </a:cubicBezTo>
                <a:cubicBezTo>
                  <a:pt x="154" y="458"/>
                  <a:pt x="161" y="451"/>
                  <a:pt x="161" y="443"/>
                </a:cubicBezTo>
                <a:cubicBezTo>
                  <a:pt x="161" y="435"/>
                  <a:pt x="154" y="428"/>
                  <a:pt x="146" y="428"/>
                </a:cubicBezTo>
                <a:close/>
                <a:moveTo>
                  <a:pt x="146" y="461"/>
                </a:moveTo>
                <a:cubicBezTo>
                  <a:pt x="138" y="461"/>
                  <a:pt x="131" y="468"/>
                  <a:pt x="131" y="476"/>
                </a:cubicBezTo>
                <a:cubicBezTo>
                  <a:pt x="131" y="484"/>
                  <a:pt x="138" y="491"/>
                  <a:pt x="146" y="491"/>
                </a:cubicBezTo>
                <a:cubicBezTo>
                  <a:pt x="154" y="491"/>
                  <a:pt x="161" y="484"/>
                  <a:pt x="161" y="476"/>
                </a:cubicBezTo>
                <a:cubicBezTo>
                  <a:pt x="161" y="468"/>
                  <a:pt x="154" y="461"/>
                  <a:pt x="146" y="461"/>
                </a:cubicBezTo>
                <a:close/>
                <a:moveTo>
                  <a:pt x="146" y="494"/>
                </a:moveTo>
                <a:cubicBezTo>
                  <a:pt x="138" y="494"/>
                  <a:pt x="131" y="500"/>
                  <a:pt x="131" y="509"/>
                </a:cubicBezTo>
                <a:cubicBezTo>
                  <a:pt x="131" y="517"/>
                  <a:pt x="138" y="523"/>
                  <a:pt x="146" y="523"/>
                </a:cubicBezTo>
                <a:cubicBezTo>
                  <a:pt x="154" y="523"/>
                  <a:pt x="161" y="517"/>
                  <a:pt x="161" y="509"/>
                </a:cubicBezTo>
                <a:cubicBezTo>
                  <a:pt x="161" y="500"/>
                  <a:pt x="154" y="494"/>
                  <a:pt x="146" y="494"/>
                </a:cubicBezTo>
                <a:close/>
                <a:moveTo>
                  <a:pt x="146" y="527"/>
                </a:moveTo>
                <a:cubicBezTo>
                  <a:pt x="138" y="527"/>
                  <a:pt x="131" y="533"/>
                  <a:pt x="131" y="542"/>
                </a:cubicBezTo>
                <a:cubicBezTo>
                  <a:pt x="131" y="550"/>
                  <a:pt x="138" y="556"/>
                  <a:pt x="146" y="556"/>
                </a:cubicBezTo>
                <a:cubicBezTo>
                  <a:pt x="154" y="556"/>
                  <a:pt x="161" y="550"/>
                  <a:pt x="161" y="542"/>
                </a:cubicBezTo>
                <a:cubicBezTo>
                  <a:pt x="161" y="533"/>
                  <a:pt x="154" y="527"/>
                  <a:pt x="146" y="527"/>
                </a:cubicBezTo>
                <a:close/>
                <a:moveTo>
                  <a:pt x="146" y="560"/>
                </a:moveTo>
                <a:cubicBezTo>
                  <a:pt x="138" y="560"/>
                  <a:pt x="131" y="566"/>
                  <a:pt x="131" y="574"/>
                </a:cubicBezTo>
                <a:cubicBezTo>
                  <a:pt x="131" y="583"/>
                  <a:pt x="138" y="589"/>
                  <a:pt x="146" y="589"/>
                </a:cubicBezTo>
                <a:cubicBezTo>
                  <a:pt x="154" y="589"/>
                  <a:pt x="161" y="583"/>
                  <a:pt x="161" y="574"/>
                </a:cubicBezTo>
                <a:cubicBezTo>
                  <a:pt x="161" y="566"/>
                  <a:pt x="154" y="560"/>
                  <a:pt x="146" y="560"/>
                </a:cubicBezTo>
                <a:close/>
                <a:moveTo>
                  <a:pt x="146" y="593"/>
                </a:moveTo>
                <a:cubicBezTo>
                  <a:pt x="138" y="593"/>
                  <a:pt x="131" y="599"/>
                  <a:pt x="131" y="607"/>
                </a:cubicBezTo>
                <a:cubicBezTo>
                  <a:pt x="131" y="616"/>
                  <a:pt x="138" y="622"/>
                  <a:pt x="146" y="622"/>
                </a:cubicBezTo>
                <a:cubicBezTo>
                  <a:pt x="154" y="622"/>
                  <a:pt x="161" y="616"/>
                  <a:pt x="161" y="607"/>
                </a:cubicBezTo>
                <a:cubicBezTo>
                  <a:pt x="161" y="599"/>
                  <a:pt x="154" y="593"/>
                  <a:pt x="146" y="593"/>
                </a:cubicBezTo>
                <a:close/>
                <a:moveTo>
                  <a:pt x="146" y="625"/>
                </a:moveTo>
                <a:cubicBezTo>
                  <a:pt x="138" y="625"/>
                  <a:pt x="131" y="632"/>
                  <a:pt x="131" y="640"/>
                </a:cubicBezTo>
                <a:cubicBezTo>
                  <a:pt x="131" y="648"/>
                  <a:pt x="138" y="655"/>
                  <a:pt x="146" y="655"/>
                </a:cubicBezTo>
                <a:cubicBezTo>
                  <a:pt x="154" y="655"/>
                  <a:pt x="161" y="648"/>
                  <a:pt x="161" y="640"/>
                </a:cubicBezTo>
                <a:cubicBezTo>
                  <a:pt x="161" y="632"/>
                  <a:pt x="154" y="625"/>
                  <a:pt x="146" y="625"/>
                </a:cubicBezTo>
                <a:close/>
                <a:moveTo>
                  <a:pt x="146" y="658"/>
                </a:moveTo>
                <a:cubicBezTo>
                  <a:pt x="138" y="658"/>
                  <a:pt x="131" y="665"/>
                  <a:pt x="131" y="673"/>
                </a:cubicBezTo>
                <a:cubicBezTo>
                  <a:pt x="131" y="681"/>
                  <a:pt x="138" y="688"/>
                  <a:pt x="146" y="688"/>
                </a:cubicBezTo>
                <a:cubicBezTo>
                  <a:pt x="154" y="688"/>
                  <a:pt x="161" y="681"/>
                  <a:pt x="161" y="673"/>
                </a:cubicBezTo>
                <a:cubicBezTo>
                  <a:pt x="161" y="665"/>
                  <a:pt x="154" y="658"/>
                  <a:pt x="146" y="658"/>
                </a:cubicBezTo>
                <a:close/>
                <a:moveTo>
                  <a:pt x="146" y="691"/>
                </a:moveTo>
                <a:cubicBezTo>
                  <a:pt x="138" y="691"/>
                  <a:pt x="131" y="698"/>
                  <a:pt x="131" y="706"/>
                </a:cubicBezTo>
                <a:cubicBezTo>
                  <a:pt x="131" y="714"/>
                  <a:pt x="138" y="721"/>
                  <a:pt x="146" y="721"/>
                </a:cubicBezTo>
                <a:cubicBezTo>
                  <a:pt x="154" y="721"/>
                  <a:pt x="161" y="714"/>
                  <a:pt x="161" y="706"/>
                </a:cubicBezTo>
                <a:cubicBezTo>
                  <a:pt x="161" y="698"/>
                  <a:pt x="154" y="691"/>
                  <a:pt x="146" y="691"/>
                </a:cubicBezTo>
                <a:close/>
                <a:moveTo>
                  <a:pt x="146" y="724"/>
                </a:moveTo>
                <a:cubicBezTo>
                  <a:pt x="138" y="724"/>
                  <a:pt x="131" y="731"/>
                  <a:pt x="131" y="739"/>
                </a:cubicBezTo>
                <a:cubicBezTo>
                  <a:pt x="131" y="747"/>
                  <a:pt x="138" y="754"/>
                  <a:pt x="146" y="754"/>
                </a:cubicBezTo>
                <a:cubicBezTo>
                  <a:pt x="154" y="754"/>
                  <a:pt x="161" y="747"/>
                  <a:pt x="161" y="739"/>
                </a:cubicBezTo>
                <a:cubicBezTo>
                  <a:pt x="161" y="731"/>
                  <a:pt x="154" y="724"/>
                  <a:pt x="146" y="724"/>
                </a:cubicBezTo>
                <a:close/>
                <a:moveTo>
                  <a:pt x="146" y="757"/>
                </a:moveTo>
                <a:cubicBezTo>
                  <a:pt x="138" y="757"/>
                  <a:pt x="131" y="764"/>
                  <a:pt x="131" y="772"/>
                </a:cubicBezTo>
                <a:cubicBezTo>
                  <a:pt x="131" y="780"/>
                  <a:pt x="138" y="787"/>
                  <a:pt x="146" y="787"/>
                </a:cubicBezTo>
                <a:cubicBezTo>
                  <a:pt x="154" y="787"/>
                  <a:pt x="161" y="780"/>
                  <a:pt x="161" y="772"/>
                </a:cubicBezTo>
                <a:cubicBezTo>
                  <a:pt x="161" y="764"/>
                  <a:pt x="154" y="757"/>
                  <a:pt x="146" y="757"/>
                </a:cubicBezTo>
                <a:close/>
                <a:moveTo>
                  <a:pt x="146" y="790"/>
                </a:moveTo>
                <a:cubicBezTo>
                  <a:pt x="138" y="790"/>
                  <a:pt x="131" y="797"/>
                  <a:pt x="131" y="805"/>
                </a:cubicBezTo>
                <a:cubicBezTo>
                  <a:pt x="131" y="813"/>
                  <a:pt x="138" y="820"/>
                  <a:pt x="146" y="820"/>
                </a:cubicBezTo>
                <a:cubicBezTo>
                  <a:pt x="154" y="820"/>
                  <a:pt x="161" y="813"/>
                  <a:pt x="161" y="805"/>
                </a:cubicBezTo>
                <a:cubicBezTo>
                  <a:pt x="161" y="797"/>
                  <a:pt x="154" y="790"/>
                  <a:pt x="146" y="790"/>
                </a:cubicBezTo>
                <a:close/>
                <a:moveTo>
                  <a:pt x="146" y="823"/>
                </a:moveTo>
                <a:cubicBezTo>
                  <a:pt x="138" y="823"/>
                  <a:pt x="131" y="830"/>
                  <a:pt x="131" y="838"/>
                </a:cubicBezTo>
                <a:cubicBezTo>
                  <a:pt x="131" y="846"/>
                  <a:pt x="138" y="853"/>
                  <a:pt x="146" y="853"/>
                </a:cubicBezTo>
                <a:cubicBezTo>
                  <a:pt x="154" y="853"/>
                  <a:pt x="161" y="846"/>
                  <a:pt x="161" y="838"/>
                </a:cubicBezTo>
                <a:cubicBezTo>
                  <a:pt x="161" y="830"/>
                  <a:pt x="154" y="823"/>
                  <a:pt x="146" y="823"/>
                </a:cubicBezTo>
                <a:close/>
                <a:moveTo>
                  <a:pt x="146" y="856"/>
                </a:moveTo>
                <a:cubicBezTo>
                  <a:pt x="138" y="856"/>
                  <a:pt x="131" y="863"/>
                  <a:pt x="131" y="871"/>
                </a:cubicBezTo>
                <a:cubicBezTo>
                  <a:pt x="131" y="879"/>
                  <a:pt x="138" y="886"/>
                  <a:pt x="146" y="886"/>
                </a:cubicBezTo>
                <a:cubicBezTo>
                  <a:pt x="154" y="886"/>
                  <a:pt x="161" y="879"/>
                  <a:pt x="161" y="871"/>
                </a:cubicBezTo>
                <a:cubicBezTo>
                  <a:pt x="161" y="863"/>
                  <a:pt x="154" y="856"/>
                  <a:pt x="146" y="856"/>
                </a:cubicBezTo>
                <a:close/>
                <a:moveTo>
                  <a:pt x="146" y="889"/>
                </a:moveTo>
                <a:cubicBezTo>
                  <a:pt x="138" y="889"/>
                  <a:pt x="131" y="895"/>
                  <a:pt x="131" y="904"/>
                </a:cubicBezTo>
                <a:cubicBezTo>
                  <a:pt x="131" y="912"/>
                  <a:pt x="138" y="918"/>
                  <a:pt x="146" y="918"/>
                </a:cubicBezTo>
                <a:cubicBezTo>
                  <a:pt x="154" y="918"/>
                  <a:pt x="161" y="912"/>
                  <a:pt x="161" y="904"/>
                </a:cubicBezTo>
                <a:cubicBezTo>
                  <a:pt x="161" y="895"/>
                  <a:pt x="154" y="889"/>
                  <a:pt x="146" y="889"/>
                </a:cubicBezTo>
                <a:close/>
                <a:moveTo>
                  <a:pt x="146" y="922"/>
                </a:moveTo>
                <a:cubicBezTo>
                  <a:pt x="138" y="922"/>
                  <a:pt x="131" y="928"/>
                  <a:pt x="131" y="937"/>
                </a:cubicBezTo>
                <a:cubicBezTo>
                  <a:pt x="131" y="945"/>
                  <a:pt x="138" y="951"/>
                  <a:pt x="146" y="951"/>
                </a:cubicBezTo>
                <a:cubicBezTo>
                  <a:pt x="154" y="951"/>
                  <a:pt x="161" y="945"/>
                  <a:pt x="161" y="937"/>
                </a:cubicBezTo>
                <a:cubicBezTo>
                  <a:pt x="161" y="928"/>
                  <a:pt x="154" y="922"/>
                  <a:pt x="146" y="922"/>
                </a:cubicBezTo>
                <a:close/>
                <a:moveTo>
                  <a:pt x="146" y="955"/>
                </a:moveTo>
                <a:cubicBezTo>
                  <a:pt x="138" y="955"/>
                  <a:pt x="131" y="961"/>
                  <a:pt x="131" y="970"/>
                </a:cubicBezTo>
                <a:cubicBezTo>
                  <a:pt x="131" y="978"/>
                  <a:pt x="138" y="984"/>
                  <a:pt x="146" y="984"/>
                </a:cubicBezTo>
                <a:cubicBezTo>
                  <a:pt x="154" y="984"/>
                  <a:pt x="161" y="978"/>
                  <a:pt x="161" y="970"/>
                </a:cubicBezTo>
                <a:cubicBezTo>
                  <a:pt x="161" y="961"/>
                  <a:pt x="154" y="955"/>
                  <a:pt x="146" y="955"/>
                </a:cubicBezTo>
                <a:close/>
                <a:moveTo>
                  <a:pt x="146" y="988"/>
                </a:moveTo>
                <a:cubicBezTo>
                  <a:pt x="138" y="988"/>
                  <a:pt x="131" y="994"/>
                  <a:pt x="131" y="1002"/>
                </a:cubicBezTo>
                <a:cubicBezTo>
                  <a:pt x="131" y="1011"/>
                  <a:pt x="138" y="1017"/>
                  <a:pt x="146" y="1017"/>
                </a:cubicBezTo>
                <a:cubicBezTo>
                  <a:pt x="154" y="1017"/>
                  <a:pt x="161" y="1011"/>
                  <a:pt x="161" y="1002"/>
                </a:cubicBezTo>
                <a:cubicBezTo>
                  <a:pt x="161" y="994"/>
                  <a:pt x="154" y="988"/>
                  <a:pt x="146" y="988"/>
                </a:cubicBezTo>
                <a:close/>
                <a:moveTo>
                  <a:pt x="146" y="1021"/>
                </a:moveTo>
                <a:cubicBezTo>
                  <a:pt x="138" y="1021"/>
                  <a:pt x="131" y="1027"/>
                  <a:pt x="131" y="1035"/>
                </a:cubicBezTo>
                <a:cubicBezTo>
                  <a:pt x="131" y="1044"/>
                  <a:pt x="138" y="1050"/>
                  <a:pt x="146" y="1050"/>
                </a:cubicBezTo>
                <a:cubicBezTo>
                  <a:pt x="154" y="1050"/>
                  <a:pt x="161" y="1044"/>
                  <a:pt x="161" y="1035"/>
                </a:cubicBezTo>
                <a:cubicBezTo>
                  <a:pt x="161" y="1027"/>
                  <a:pt x="154" y="1021"/>
                  <a:pt x="146" y="1021"/>
                </a:cubicBezTo>
                <a:close/>
                <a:moveTo>
                  <a:pt x="146" y="1053"/>
                </a:moveTo>
                <a:cubicBezTo>
                  <a:pt x="138" y="1053"/>
                  <a:pt x="131" y="1060"/>
                  <a:pt x="131" y="1068"/>
                </a:cubicBezTo>
                <a:cubicBezTo>
                  <a:pt x="131" y="1076"/>
                  <a:pt x="138" y="1083"/>
                  <a:pt x="146" y="1083"/>
                </a:cubicBezTo>
                <a:cubicBezTo>
                  <a:pt x="154" y="1083"/>
                  <a:pt x="161" y="1076"/>
                  <a:pt x="161" y="1068"/>
                </a:cubicBezTo>
                <a:cubicBezTo>
                  <a:pt x="161" y="1060"/>
                  <a:pt x="154" y="1053"/>
                  <a:pt x="146" y="1053"/>
                </a:cubicBezTo>
                <a:close/>
                <a:moveTo>
                  <a:pt x="146" y="1086"/>
                </a:moveTo>
                <a:cubicBezTo>
                  <a:pt x="138" y="1086"/>
                  <a:pt x="131" y="1093"/>
                  <a:pt x="131" y="1101"/>
                </a:cubicBezTo>
                <a:cubicBezTo>
                  <a:pt x="131" y="1109"/>
                  <a:pt x="138" y="1116"/>
                  <a:pt x="146" y="1116"/>
                </a:cubicBezTo>
                <a:cubicBezTo>
                  <a:pt x="154" y="1116"/>
                  <a:pt x="161" y="1109"/>
                  <a:pt x="161" y="1101"/>
                </a:cubicBezTo>
                <a:cubicBezTo>
                  <a:pt x="161" y="1093"/>
                  <a:pt x="154" y="1086"/>
                  <a:pt x="146" y="1086"/>
                </a:cubicBezTo>
                <a:close/>
                <a:moveTo>
                  <a:pt x="146" y="1119"/>
                </a:moveTo>
                <a:cubicBezTo>
                  <a:pt x="138" y="1119"/>
                  <a:pt x="131" y="1126"/>
                  <a:pt x="131" y="1134"/>
                </a:cubicBezTo>
                <a:cubicBezTo>
                  <a:pt x="131" y="1142"/>
                  <a:pt x="138" y="1149"/>
                  <a:pt x="146" y="1149"/>
                </a:cubicBezTo>
                <a:cubicBezTo>
                  <a:pt x="154" y="1149"/>
                  <a:pt x="161" y="1142"/>
                  <a:pt x="161" y="1134"/>
                </a:cubicBezTo>
                <a:cubicBezTo>
                  <a:pt x="161" y="1126"/>
                  <a:pt x="154" y="1119"/>
                  <a:pt x="146" y="1119"/>
                </a:cubicBezTo>
                <a:close/>
                <a:moveTo>
                  <a:pt x="146" y="1152"/>
                </a:moveTo>
                <a:cubicBezTo>
                  <a:pt x="138" y="1152"/>
                  <a:pt x="131" y="1159"/>
                  <a:pt x="131" y="1167"/>
                </a:cubicBezTo>
                <a:cubicBezTo>
                  <a:pt x="131" y="1175"/>
                  <a:pt x="138" y="1182"/>
                  <a:pt x="146" y="1182"/>
                </a:cubicBezTo>
                <a:cubicBezTo>
                  <a:pt x="154" y="1182"/>
                  <a:pt x="161" y="1175"/>
                  <a:pt x="161" y="1167"/>
                </a:cubicBezTo>
                <a:cubicBezTo>
                  <a:pt x="161" y="1159"/>
                  <a:pt x="154" y="1152"/>
                  <a:pt x="146" y="1152"/>
                </a:cubicBezTo>
                <a:close/>
                <a:moveTo>
                  <a:pt x="146" y="1185"/>
                </a:moveTo>
                <a:cubicBezTo>
                  <a:pt x="138" y="1185"/>
                  <a:pt x="131" y="1192"/>
                  <a:pt x="131" y="1200"/>
                </a:cubicBezTo>
                <a:cubicBezTo>
                  <a:pt x="131" y="1208"/>
                  <a:pt x="138" y="1215"/>
                  <a:pt x="146" y="1215"/>
                </a:cubicBezTo>
                <a:cubicBezTo>
                  <a:pt x="154" y="1215"/>
                  <a:pt x="161" y="1208"/>
                  <a:pt x="161" y="1200"/>
                </a:cubicBezTo>
                <a:cubicBezTo>
                  <a:pt x="161" y="1192"/>
                  <a:pt x="154" y="1185"/>
                  <a:pt x="146" y="1185"/>
                </a:cubicBezTo>
                <a:close/>
                <a:moveTo>
                  <a:pt x="146" y="1218"/>
                </a:moveTo>
                <a:cubicBezTo>
                  <a:pt x="138" y="1218"/>
                  <a:pt x="131" y="1225"/>
                  <a:pt x="131" y="1233"/>
                </a:cubicBezTo>
                <a:cubicBezTo>
                  <a:pt x="131" y="1241"/>
                  <a:pt x="138" y="1248"/>
                  <a:pt x="146" y="1248"/>
                </a:cubicBezTo>
                <a:cubicBezTo>
                  <a:pt x="154" y="1248"/>
                  <a:pt x="161" y="1241"/>
                  <a:pt x="161" y="1233"/>
                </a:cubicBezTo>
                <a:cubicBezTo>
                  <a:pt x="161" y="1225"/>
                  <a:pt x="154" y="1218"/>
                  <a:pt x="146" y="1218"/>
                </a:cubicBezTo>
                <a:close/>
                <a:moveTo>
                  <a:pt x="146" y="1251"/>
                </a:moveTo>
                <a:cubicBezTo>
                  <a:pt x="138" y="1251"/>
                  <a:pt x="131" y="1258"/>
                  <a:pt x="131" y="1266"/>
                </a:cubicBezTo>
                <a:cubicBezTo>
                  <a:pt x="131" y="1274"/>
                  <a:pt x="138" y="1281"/>
                  <a:pt x="146" y="1281"/>
                </a:cubicBezTo>
                <a:cubicBezTo>
                  <a:pt x="154" y="1281"/>
                  <a:pt x="161" y="1274"/>
                  <a:pt x="161" y="1266"/>
                </a:cubicBezTo>
                <a:cubicBezTo>
                  <a:pt x="161" y="1258"/>
                  <a:pt x="154" y="1251"/>
                  <a:pt x="146" y="1251"/>
                </a:cubicBezTo>
                <a:close/>
                <a:moveTo>
                  <a:pt x="146" y="1284"/>
                </a:moveTo>
                <a:cubicBezTo>
                  <a:pt x="138" y="1284"/>
                  <a:pt x="131" y="1291"/>
                  <a:pt x="131" y="1299"/>
                </a:cubicBezTo>
                <a:cubicBezTo>
                  <a:pt x="131" y="1307"/>
                  <a:pt x="138" y="1314"/>
                  <a:pt x="146" y="1314"/>
                </a:cubicBezTo>
                <a:cubicBezTo>
                  <a:pt x="154" y="1314"/>
                  <a:pt x="161" y="1307"/>
                  <a:pt x="161" y="1299"/>
                </a:cubicBezTo>
                <a:cubicBezTo>
                  <a:pt x="161" y="1291"/>
                  <a:pt x="154" y="1284"/>
                  <a:pt x="146" y="1284"/>
                </a:cubicBezTo>
                <a:close/>
                <a:moveTo>
                  <a:pt x="146" y="1317"/>
                </a:moveTo>
                <a:cubicBezTo>
                  <a:pt x="138" y="1317"/>
                  <a:pt x="131" y="1323"/>
                  <a:pt x="131" y="1332"/>
                </a:cubicBezTo>
                <a:cubicBezTo>
                  <a:pt x="131" y="1340"/>
                  <a:pt x="138" y="1346"/>
                  <a:pt x="146" y="1346"/>
                </a:cubicBezTo>
                <a:cubicBezTo>
                  <a:pt x="154" y="1346"/>
                  <a:pt x="161" y="1340"/>
                  <a:pt x="161" y="1332"/>
                </a:cubicBezTo>
                <a:cubicBezTo>
                  <a:pt x="161" y="1323"/>
                  <a:pt x="154" y="1317"/>
                  <a:pt x="146" y="1317"/>
                </a:cubicBezTo>
                <a:close/>
                <a:moveTo>
                  <a:pt x="146" y="1350"/>
                </a:moveTo>
                <a:cubicBezTo>
                  <a:pt x="138" y="1350"/>
                  <a:pt x="131" y="1356"/>
                  <a:pt x="131" y="1365"/>
                </a:cubicBezTo>
                <a:cubicBezTo>
                  <a:pt x="131" y="1373"/>
                  <a:pt x="138" y="1379"/>
                  <a:pt x="146" y="1379"/>
                </a:cubicBezTo>
                <a:cubicBezTo>
                  <a:pt x="154" y="1379"/>
                  <a:pt x="161" y="1373"/>
                  <a:pt x="161" y="1365"/>
                </a:cubicBezTo>
                <a:cubicBezTo>
                  <a:pt x="161" y="1356"/>
                  <a:pt x="154" y="1350"/>
                  <a:pt x="146" y="1350"/>
                </a:cubicBezTo>
                <a:close/>
                <a:moveTo>
                  <a:pt x="146" y="1383"/>
                </a:moveTo>
                <a:cubicBezTo>
                  <a:pt x="138" y="1383"/>
                  <a:pt x="131" y="1389"/>
                  <a:pt x="131" y="1397"/>
                </a:cubicBezTo>
                <a:cubicBezTo>
                  <a:pt x="131" y="1406"/>
                  <a:pt x="138" y="1412"/>
                  <a:pt x="146" y="1412"/>
                </a:cubicBezTo>
                <a:cubicBezTo>
                  <a:pt x="154" y="1412"/>
                  <a:pt x="161" y="1406"/>
                  <a:pt x="161" y="1397"/>
                </a:cubicBezTo>
                <a:cubicBezTo>
                  <a:pt x="161" y="1389"/>
                  <a:pt x="154" y="1383"/>
                  <a:pt x="146" y="1383"/>
                </a:cubicBezTo>
                <a:close/>
                <a:moveTo>
                  <a:pt x="146" y="1416"/>
                </a:moveTo>
                <a:cubicBezTo>
                  <a:pt x="138" y="1416"/>
                  <a:pt x="131" y="1422"/>
                  <a:pt x="131" y="1430"/>
                </a:cubicBezTo>
                <a:cubicBezTo>
                  <a:pt x="131" y="1439"/>
                  <a:pt x="138" y="1445"/>
                  <a:pt x="146" y="1445"/>
                </a:cubicBezTo>
                <a:cubicBezTo>
                  <a:pt x="154" y="1445"/>
                  <a:pt x="161" y="1439"/>
                  <a:pt x="161" y="1430"/>
                </a:cubicBezTo>
                <a:cubicBezTo>
                  <a:pt x="161" y="1422"/>
                  <a:pt x="154" y="1416"/>
                  <a:pt x="146" y="1416"/>
                </a:cubicBezTo>
                <a:close/>
                <a:moveTo>
                  <a:pt x="179" y="0"/>
                </a:moveTo>
                <a:cubicBezTo>
                  <a:pt x="171" y="0"/>
                  <a:pt x="164" y="7"/>
                  <a:pt x="164" y="15"/>
                </a:cubicBezTo>
                <a:cubicBezTo>
                  <a:pt x="164" y="23"/>
                  <a:pt x="171" y="30"/>
                  <a:pt x="179" y="30"/>
                </a:cubicBezTo>
                <a:cubicBezTo>
                  <a:pt x="187" y="30"/>
                  <a:pt x="194" y="23"/>
                  <a:pt x="194" y="15"/>
                </a:cubicBezTo>
                <a:cubicBezTo>
                  <a:pt x="194" y="7"/>
                  <a:pt x="187" y="0"/>
                  <a:pt x="179" y="0"/>
                </a:cubicBezTo>
                <a:close/>
                <a:moveTo>
                  <a:pt x="179" y="33"/>
                </a:moveTo>
                <a:cubicBezTo>
                  <a:pt x="171" y="33"/>
                  <a:pt x="164" y="40"/>
                  <a:pt x="164" y="48"/>
                </a:cubicBezTo>
                <a:cubicBezTo>
                  <a:pt x="164" y="56"/>
                  <a:pt x="171" y="63"/>
                  <a:pt x="179" y="63"/>
                </a:cubicBezTo>
                <a:cubicBezTo>
                  <a:pt x="187" y="63"/>
                  <a:pt x="194" y="56"/>
                  <a:pt x="194" y="48"/>
                </a:cubicBezTo>
                <a:cubicBezTo>
                  <a:pt x="194" y="40"/>
                  <a:pt x="187" y="33"/>
                  <a:pt x="179" y="33"/>
                </a:cubicBezTo>
                <a:close/>
                <a:moveTo>
                  <a:pt x="179" y="66"/>
                </a:moveTo>
                <a:cubicBezTo>
                  <a:pt x="171" y="66"/>
                  <a:pt x="164" y="72"/>
                  <a:pt x="164" y="81"/>
                </a:cubicBezTo>
                <a:cubicBezTo>
                  <a:pt x="164" y="89"/>
                  <a:pt x="171" y="95"/>
                  <a:pt x="179" y="95"/>
                </a:cubicBezTo>
                <a:cubicBezTo>
                  <a:pt x="187" y="95"/>
                  <a:pt x="194" y="89"/>
                  <a:pt x="194" y="81"/>
                </a:cubicBezTo>
                <a:cubicBezTo>
                  <a:pt x="194" y="72"/>
                  <a:pt x="187" y="66"/>
                  <a:pt x="179" y="66"/>
                </a:cubicBezTo>
                <a:close/>
                <a:moveTo>
                  <a:pt x="179" y="99"/>
                </a:moveTo>
                <a:cubicBezTo>
                  <a:pt x="171" y="99"/>
                  <a:pt x="164" y="105"/>
                  <a:pt x="164" y="114"/>
                </a:cubicBezTo>
                <a:cubicBezTo>
                  <a:pt x="164" y="122"/>
                  <a:pt x="171" y="128"/>
                  <a:pt x="179" y="128"/>
                </a:cubicBezTo>
                <a:cubicBezTo>
                  <a:pt x="187" y="128"/>
                  <a:pt x="194" y="122"/>
                  <a:pt x="194" y="114"/>
                </a:cubicBezTo>
                <a:cubicBezTo>
                  <a:pt x="194" y="105"/>
                  <a:pt x="187" y="99"/>
                  <a:pt x="179" y="99"/>
                </a:cubicBezTo>
                <a:close/>
                <a:moveTo>
                  <a:pt x="179" y="132"/>
                </a:moveTo>
                <a:cubicBezTo>
                  <a:pt x="171" y="132"/>
                  <a:pt x="164" y="138"/>
                  <a:pt x="164" y="147"/>
                </a:cubicBezTo>
                <a:cubicBezTo>
                  <a:pt x="164" y="155"/>
                  <a:pt x="171" y="161"/>
                  <a:pt x="179" y="161"/>
                </a:cubicBezTo>
                <a:cubicBezTo>
                  <a:pt x="187" y="161"/>
                  <a:pt x="194" y="155"/>
                  <a:pt x="194" y="147"/>
                </a:cubicBezTo>
                <a:cubicBezTo>
                  <a:pt x="194" y="138"/>
                  <a:pt x="187" y="132"/>
                  <a:pt x="179" y="132"/>
                </a:cubicBezTo>
                <a:close/>
                <a:moveTo>
                  <a:pt x="179" y="165"/>
                </a:moveTo>
                <a:cubicBezTo>
                  <a:pt x="171" y="165"/>
                  <a:pt x="164" y="171"/>
                  <a:pt x="164" y="179"/>
                </a:cubicBezTo>
                <a:cubicBezTo>
                  <a:pt x="164" y="188"/>
                  <a:pt x="171" y="194"/>
                  <a:pt x="179" y="194"/>
                </a:cubicBezTo>
                <a:cubicBezTo>
                  <a:pt x="187" y="194"/>
                  <a:pt x="194" y="188"/>
                  <a:pt x="194" y="179"/>
                </a:cubicBezTo>
                <a:cubicBezTo>
                  <a:pt x="194" y="171"/>
                  <a:pt x="187" y="165"/>
                  <a:pt x="179" y="165"/>
                </a:cubicBezTo>
                <a:close/>
                <a:moveTo>
                  <a:pt x="179" y="198"/>
                </a:moveTo>
                <a:cubicBezTo>
                  <a:pt x="171" y="198"/>
                  <a:pt x="164" y="204"/>
                  <a:pt x="164" y="212"/>
                </a:cubicBezTo>
                <a:cubicBezTo>
                  <a:pt x="164" y="221"/>
                  <a:pt x="171" y="227"/>
                  <a:pt x="179" y="227"/>
                </a:cubicBezTo>
                <a:cubicBezTo>
                  <a:pt x="187" y="227"/>
                  <a:pt x="194" y="221"/>
                  <a:pt x="194" y="212"/>
                </a:cubicBezTo>
                <a:cubicBezTo>
                  <a:pt x="194" y="204"/>
                  <a:pt x="187" y="198"/>
                  <a:pt x="179" y="198"/>
                </a:cubicBezTo>
                <a:close/>
                <a:moveTo>
                  <a:pt x="179" y="230"/>
                </a:moveTo>
                <a:cubicBezTo>
                  <a:pt x="171" y="230"/>
                  <a:pt x="164" y="237"/>
                  <a:pt x="164" y="245"/>
                </a:cubicBezTo>
                <a:cubicBezTo>
                  <a:pt x="164" y="253"/>
                  <a:pt x="171" y="260"/>
                  <a:pt x="179" y="260"/>
                </a:cubicBezTo>
                <a:cubicBezTo>
                  <a:pt x="187" y="260"/>
                  <a:pt x="194" y="253"/>
                  <a:pt x="194" y="245"/>
                </a:cubicBezTo>
                <a:cubicBezTo>
                  <a:pt x="194" y="237"/>
                  <a:pt x="187" y="230"/>
                  <a:pt x="179" y="230"/>
                </a:cubicBezTo>
                <a:close/>
                <a:moveTo>
                  <a:pt x="179" y="263"/>
                </a:moveTo>
                <a:cubicBezTo>
                  <a:pt x="171" y="263"/>
                  <a:pt x="164" y="270"/>
                  <a:pt x="164" y="278"/>
                </a:cubicBezTo>
                <a:cubicBezTo>
                  <a:pt x="164" y="286"/>
                  <a:pt x="171" y="293"/>
                  <a:pt x="179" y="293"/>
                </a:cubicBezTo>
                <a:cubicBezTo>
                  <a:pt x="187" y="293"/>
                  <a:pt x="194" y="286"/>
                  <a:pt x="194" y="278"/>
                </a:cubicBezTo>
                <a:cubicBezTo>
                  <a:pt x="194" y="270"/>
                  <a:pt x="187" y="263"/>
                  <a:pt x="179" y="263"/>
                </a:cubicBezTo>
                <a:close/>
                <a:moveTo>
                  <a:pt x="179" y="296"/>
                </a:moveTo>
                <a:cubicBezTo>
                  <a:pt x="171" y="296"/>
                  <a:pt x="164" y="303"/>
                  <a:pt x="164" y="311"/>
                </a:cubicBezTo>
                <a:cubicBezTo>
                  <a:pt x="164" y="319"/>
                  <a:pt x="171" y="326"/>
                  <a:pt x="179" y="326"/>
                </a:cubicBezTo>
                <a:cubicBezTo>
                  <a:pt x="187" y="326"/>
                  <a:pt x="194" y="319"/>
                  <a:pt x="194" y="311"/>
                </a:cubicBezTo>
                <a:cubicBezTo>
                  <a:pt x="194" y="303"/>
                  <a:pt x="187" y="296"/>
                  <a:pt x="179" y="296"/>
                </a:cubicBezTo>
                <a:close/>
                <a:moveTo>
                  <a:pt x="179" y="329"/>
                </a:moveTo>
                <a:cubicBezTo>
                  <a:pt x="171" y="329"/>
                  <a:pt x="164" y="336"/>
                  <a:pt x="164" y="344"/>
                </a:cubicBezTo>
                <a:cubicBezTo>
                  <a:pt x="164" y="352"/>
                  <a:pt x="171" y="359"/>
                  <a:pt x="179" y="359"/>
                </a:cubicBezTo>
                <a:cubicBezTo>
                  <a:pt x="187" y="359"/>
                  <a:pt x="194" y="352"/>
                  <a:pt x="194" y="344"/>
                </a:cubicBezTo>
                <a:cubicBezTo>
                  <a:pt x="194" y="336"/>
                  <a:pt x="187" y="329"/>
                  <a:pt x="179" y="329"/>
                </a:cubicBezTo>
                <a:close/>
                <a:moveTo>
                  <a:pt x="179" y="362"/>
                </a:moveTo>
                <a:cubicBezTo>
                  <a:pt x="171" y="362"/>
                  <a:pt x="164" y="369"/>
                  <a:pt x="164" y="377"/>
                </a:cubicBezTo>
                <a:cubicBezTo>
                  <a:pt x="164" y="385"/>
                  <a:pt x="171" y="392"/>
                  <a:pt x="179" y="392"/>
                </a:cubicBezTo>
                <a:cubicBezTo>
                  <a:pt x="187" y="392"/>
                  <a:pt x="194" y="385"/>
                  <a:pt x="194" y="377"/>
                </a:cubicBezTo>
                <a:cubicBezTo>
                  <a:pt x="194" y="369"/>
                  <a:pt x="187" y="362"/>
                  <a:pt x="179" y="362"/>
                </a:cubicBezTo>
                <a:close/>
                <a:moveTo>
                  <a:pt x="179" y="395"/>
                </a:moveTo>
                <a:cubicBezTo>
                  <a:pt x="171" y="395"/>
                  <a:pt x="164" y="402"/>
                  <a:pt x="164" y="410"/>
                </a:cubicBezTo>
                <a:cubicBezTo>
                  <a:pt x="164" y="418"/>
                  <a:pt x="171" y="425"/>
                  <a:pt x="179" y="425"/>
                </a:cubicBezTo>
                <a:cubicBezTo>
                  <a:pt x="187" y="425"/>
                  <a:pt x="194" y="418"/>
                  <a:pt x="194" y="410"/>
                </a:cubicBezTo>
                <a:cubicBezTo>
                  <a:pt x="194" y="402"/>
                  <a:pt x="187" y="395"/>
                  <a:pt x="179" y="395"/>
                </a:cubicBezTo>
                <a:close/>
                <a:moveTo>
                  <a:pt x="179" y="428"/>
                </a:moveTo>
                <a:cubicBezTo>
                  <a:pt x="171" y="428"/>
                  <a:pt x="164" y="435"/>
                  <a:pt x="164" y="443"/>
                </a:cubicBezTo>
                <a:cubicBezTo>
                  <a:pt x="164" y="451"/>
                  <a:pt x="171" y="458"/>
                  <a:pt x="179" y="458"/>
                </a:cubicBezTo>
                <a:cubicBezTo>
                  <a:pt x="187" y="458"/>
                  <a:pt x="194" y="451"/>
                  <a:pt x="194" y="443"/>
                </a:cubicBezTo>
                <a:cubicBezTo>
                  <a:pt x="194" y="435"/>
                  <a:pt x="187" y="428"/>
                  <a:pt x="179" y="428"/>
                </a:cubicBezTo>
                <a:close/>
                <a:moveTo>
                  <a:pt x="179" y="461"/>
                </a:moveTo>
                <a:cubicBezTo>
                  <a:pt x="171" y="461"/>
                  <a:pt x="164" y="468"/>
                  <a:pt x="164" y="476"/>
                </a:cubicBezTo>
                <a:cubicBezTo>
                  <a:pt x="164" y="484"/>
                  <a:pt x="171" y="491"/>
                  <a:pt x="179" y="491"/>
                </a:cubicBezTo>
                <a:cubicBezTo>
                  <a:pt x="187" y="491"/>
                  <a:pt x="194" y="484"/>
                  <a:pt x="194" y="476"/>
                </a:cubicBezTo>
                <a:cubicBezTo>
                  <a:pt x="194" y="468"/>
                  <a:pt x="187" y="461"/>
                  <a:pt x="179" y="461"/>
                </a:cubicBezTo>
                <a:close/>
                <a:moveTo>
                  <a:pt x="179" y="494"/>
                </a:moveTo>
                <a:cubicBezTo>
                  <a:pt x="171" y="494"/>
                  <a:pt x="164" y="500"/>
                  <a:pt x="164" y="509"/>
                </a:cubicBezTo>
                <a:cubicBezTo>
                  <a:pt x="164" y="517"/>
                  <a:pt x="171" y="523"/>
                  <a:pt x="179" y="523"/>
                </a:cubicBezTo>
                <a:cubicBezTo>
                  <a:pt x="187" y="523"/>
                  <a:pt x="194" y="517"/>
                  <a:pt x="194" y="509"/>
                </a:cubicBezTo>
                <a:cubicBezTo>
                  <a:pt x="194" y="500"/>
                  <a:pt x="187" y="494"/>
                  <a:pt x="179" y="494"/>
                </a:cubicBezTo>
                <a:close/>
                <a:moveTo>
                  <a:pt x="179" y="527"/>
                </a:moveTo>
                <a:cubicBezTo>
                  <a:pt x="171" y="527"/>
                  <a:pt x="164" y="533"/>
                  <a:pt x="164" y="542"/>
                </a:cubicBezTo>
                <a:cubicBezTo>
                  <a:pt x="164" y="550"/>
                  <a:pt x="171" y="556"/>
                  <a:pt x="179" y="556"/>
                </a:cubicBezTo>
                <a:cubicBezTo>
                  <a:pt x="187" y="556"/>
                  <a:pt x="194" y="550"/>
                  <a:pt x="194" y="542"/>
                </a:cubicBezTo>
                <a:cubicBezTo>
                  <a:pt x="194" y="533"/>
                  <a:pt x="187" y="527"/>
                  <a:pt x="179" y="527"/>
                </a:cubicBezTo>
                <a:close/>
                <a:moveTo>
                  <a:pt x="179" y="560"/>
                </a:moveTo>
                <a:cubicBezTo>
                  <a:pt x="171" y="560"/>
                  <a:pt x="164" y="566"/>
                  <a:pt x="164" y="574"/>
                </a:cubicBezTo>
                <a:cubicBezTo>
                  <a:pt x="164" y="583"/>
                  <a:pt x="171" y="589"/>
                  <a:pt x="179" y="589"/>
                </a:cubicBezTo>
                <a:cubicBezTo>
                  <a:pt x="187" y="589"/>
                  <a:pt x="194" y="583"/>
                  <a:pt x="194" y="574"/>
                </a:cubicBezTo>
                <a:cubicBezTo>
                  <a:pt x="194" y="566"/>
                  <a:pt x="187" y="560"/>
                  <a:pt x="179" y="560"/>
                </a:cubicBezTo>
                <a:close/>
                <a:moveTo>
                  <a:pt x="179" y="593"/>
                </a:moveTo>
                <a:cubicBezTo>
                  <a:pt x="171" y="593"/>
                  <a:pt x="164" y="599"/>
                  <a:pt x="164" y="607"/>
                </a:cubicBezTo>
                <a:cubicBezTo>
                  <a:pt x="164" y="616"/>
                  <a:pt x="171" y="622"/>
                  <a:pt x="179" y="622"/>
                </a:cubicBezTo>
                <a:cubicBezTo>
                  <a:pt x="187" y="622"/>
                  <a:pt x="194" y="616"/>
                  <a:pt x="194" y="607"/>
                </a:cubicBezTo>
                <a:cubicBezTo>
                  <a:pt x="194" y="599"/>
                  <a:pt x="187" y="593"/>
                  <a:pt x="179" y="593"/>
                </a:cubicBezTo>
                <a:close/>
                <a:moveTo>
                  <a:pt x="179" y="625"/>
                </a:moveTo>
                <a:cubicBezTo>
                  <a:pt x="171" y="625"/>
                  <a:pt x="164" y="632"/>
                  <a:pt x="164" y="640"/>
                </a:cubicBezTo>
                <a:cubicBezTo>
                  <a:pt x="164" y="648"/>
                  <a:pt x="171" y="655"/>
                  <a:pt x="179" y="655"/>
                </a:cubicBezTo>
                <a:cubicBezTo>
                  <a:pt x="187" y="655"/>
                  <a:pt x="194" y="648"/>
                  <a:pt x="194" y="640"/>
                </a:cubicBezTo>
                <a:cubicBezTo>
                  <a:pt x="194" y="632"/>
                  <a:pt x="187" y="625"/>
                  <a:pt x="179" y="625"/>
                </a:cubicBezTo>
                <a:close/>
                <a:moveTo>
                  <a:pt x="179" y="658"/>
                </a:moveTo>
                <a:cubicBezTo>
                  <a:pt x="171" y="658"/>
                  <a:pt x="164" y="665"/>
                  <a:pt x="164" y="673"/>
                </a:cubicBezTo>
                <a:cubicBezTo>
                  <a:pt x="164" y="681"/>
                  <a:pt x="171" y="688"/>
                  <a:pt x="179" y="688"/>
                </a:cubicBezTo>
                <a:cubicBezTo>
                  <a:pt x="187" y="688"/>
                  <a:pt x="194" y="681"/>
                  <a:pt x="194" y="673"/>
                </a:cubicBezTo>
                <a:cubicBezTo>
                  <a:pt x="194" y="665"/>
                  <a:pt x="187" y="658"/>
                  <a:pt x="179" y="658"/>
                </a:cubicBezTo>
                <a:close/>
                <a:moveTo>
                  <a:pt x="179" y="691"/>
                </a:moveTo>
                <a:cubicBezTo>
                  <a:pt x="171" y="691"/>
                  <a:pt x="164" y="698"/>
                  <a:pt x="164" y="706"/>
                </a:cubicBezTo>
                <a:cubicBezTo>
                  <a:pt x="164" y="714"/>
                  <a:pt x="171" y="721"/>
                  <a:pt x="179" y="721"/>
                </a:cubicBezTo>
                <a:cubicBezTo>
                  <a:pt x="187" y="721"/>
                  <a:pt x="194" y="714"/>
                  <a:pt x="194" y="706"/>
                </a:cubicBezTo>
                <a:cubicBezTo>
                  <a:pt x="194" y="698"/>
                  <a:pt x="187" y="691"/>
                  <a:pt x="179" y="691"/>
                </a:cubicBezTo>
                <a:close/>
                <a:moveTo>
                  <a:pt x="179" y="724"/>
                </a:moveTo>
                <a:cubicBezTo>
                  <a:pt x="171" y="724"/>
                  <a:pt x="164" y="731"/>
                  <a:pt x="164" y="739"/>
                </a:cubicBezTo>
                <a:cubicBezTo>
                  <a:pt x="164" y="747"/>
                  <a:pt x="171" y="754"/>
                  <a:pt x="179" y="754"/>
                </a:cubicBezTo>
                <a:cubicBezTo>
                  <a:pt x="187" y="754"/>
                  <a:pt x="194" y="747"/>
                  <a:pt x="194" y="739"/>
                </a:cubicBezTo>
                <a:cubicBezTo>
                  <a:pt x="194" y="731"/>
                  <a:pt x="187" y="724"/>
                  <a:pt x="179" y="724"/>
                </a:cubicBezTo>
                <a:close/>
                <a:moveTo>
                  <a:pt x="179" y="757"/>
                </a:moveTo>
                <a:cubicBezTo>
                  <a:pt x="171" y="757"/>
                  <a:pt x="164" y="764"/>
                  <a:pt x="164" y="772"/>
                </a:cubicBezTo>
                <a:cubicBezTo>
                  <a:pt x="164" y="780"/>
                  <a:pt x="171" y="787"/>
                  <a:pt x="179" y="787"/>
                </a:cubicBezTo>
                <a:cubicBezTo>
                  <a:pt x="187" y="787"/>
                  <a:pt x="194" y="780"/>
                  <a:pt x="194" y="772"/>
                </a:cubicBezTo>
                <a:cubicBezTo>
                  <a:pt x="194" y="764"/>
                  <a:pt x="187" y="757"/>
                  <a:pt x="179" y="757"/>
                </a:cubicBezTo>
                <a:close/>
                <a:moveTo>
                  <a:pt x="179" y="790"/>
                </a:moveTo>
                <a:cubicBezTo>
                  <a:pt x="171" y="790"/>
                  <a:pt x="164" y="797"/>
                  <a:pt x="164" y="805"/>
                </a:cubicBezTo>
                <a:cubicBezTo>
                  <a:pt x="164" y="813"/>
                  <a:pt x="171" y="820"/>
                  <a:pt x="179" y="820"/>
                </a:cubicBezTo>
                <a:cubicBezTo>
                  <a:pt x="187" y="820"/>
                  <a:pt x="194" y="813"/>
                  <a:pt x="194" y="805"/>
                </a:cubicBezTo>
                <a:cubicBezTo>
                  <a:pt x="194" y="797"/>
                  <a:pt x="187" y="790"/>
                  <a:pt x="179" y="790"/>
                </a:cubicBezTo>
                <a:close/>
                <a:moveTo>
                  <a:pt x="179" y="823"/>
                </a:moveTo>
                <a:cubicBezTo>
                  <a:pt x="171" y="823"/>
                  <a:pt x="164" y="830"/>
                  <a:pt x="164" y="838"/>
                </a:cubicBezTo>
                <a:cubicBezTo>
                  <a:pt x="164" y="846"/>
                  <a:pt x="171" y="853"/>
                  <a:pt x="179" y="853"/>
                </a:cubicBezTo>
                <a:cubicBezTo>
                  <a:pt x="187" y="853"/>
                  <a:pt x="194" y="846"/>
                  <a:pt x="194" y="838"/>
                </a:cubicBezTo>
                <a:cubicBezTo>
                  <a:pt x="194" y="830"/>
                  <a:pt x="187" y="823"/>
                  <a:pt x="179" y="823"/>
                </a:cubicBezTo>
                <a:close/>
                <a:moveTo>
                  <a:pt x="179" y="856"/>
                </a:moveTo>
                <a:cubicBezTo>
                  <a:pt x="171" y="856"/>
                  <a:pt x="164" y="863"/>
                  <a:pt x="164" y="871"/>
                </a:cubicBezTo>
                <a:cubicBezTo>
                  <a:pt x="164" y="879"/>
                  <a:pt x="171" y="886"/>
                  <a:pt x="179" y="886"/>
                </a:cubicBezTo>
                <a:cubicBezTo>
                  <a:pt x="187" y="886"/>
                  <a:pt x="194" y="879"/>
                  <a:pt x="194" y="871"/>
                </a:cubicBezTo>
                <a:cubicBezTo>
                  <a:pt x="194" y="863"/>
                  <a:pt x="187" y="856"/>
                  <a:pt x="179" y="856"/>
                </a:cubicBezTo>
                <a:close/>
                <a:moveTo>
                  <a:pt x="179" y="889"/>
                </a:moveTo>
                <a:cubicBezTo>
                  <a:pt x="171" y="889"/>
                  <a:pt x="164" y="895"/>
                  <a:pt x="164" y="904"/>
                </a:cubicBezTo>
                <a:cubicBezTo>
                  <a:pt x="164" y="912"/>
                  <a:pt x="171" y="918"/>
                  <a:pt x="179" y="918"/>
                </a:cubicBezTo>
                <a:cubicBezTo>
                  <a:pt x="187" y="918"/>
                  <a:pt x="194" y="912"/>
                  <a:pt x="194" y="904"/>
                </a:cubicBezTo>
                <a:cubicBezTo>
                  <a:pt x="194" y="895"/>
                  <a:pt x="187" y="889"/>
                  <a:pt x="179" y="889"/>
                </a:cubicBezTo>
                <a:close/>
                <a:moveTo>
                  <a:pt x="179" y="922"/>
                </a:moveTo>
                <a:cubicBezTo>
                  <a:pt x="171" y="922"/>
                  <a:pt x="164" y="928"/>
                  <a:pt x="164" y="937"/>
                </a:cubicBezTo>
                <a:cubicBezTo>
                  <a:pt x="164" y="945"/>
                  <a:pt x="171" y="951"/>
                  <a:pt x="179" y="951"/>
                </a:cubicBezTo>
                <a:cubicBezTo>
                  <a:pt x="187" y="951"/>
                  <a:pt x="194" y="945"/>
                  <a:pt x="194" y="937"/>
                </a:cubicBezTo>
                <a:cubicBezTo>
                  <a:pt x="194" y="928"/>
                  <a:pt x="187" y="922"/>
                  <a:pt x="179" y="922"/>
                </a:cubicBezTo>
                <a:close/>
                <a:moveTo>
                  <a:pt x="179" y="955"/>
                </a:moveTo>
                <a:cubicBezTo>
                  <a:pt x="171" y="955"/>
                  <a:pt x="164" y="961"/>
                  <a:pt x="164" y="970"/>
                </a:cubicBezTo>
                <a:cubicBezTo>
                  <a:pt x="164" y="978"/>
                  <a:pt x="171" y="984"/>
                  <a:pt x="179" y="984"/>
                </a:cubicBezTo>
                <a:cubicBezTo>
                  <a:pt x="187" y="984"/>
                  <a:pt x="194" y="978"/>
                  <a:pt x="194" y="970"/>
                </a:cubicBezTo>
                <a:cubicBezTo>
                  <a:pt x="194" y="961"/>
                  <a:pt x="187" y="955"/>
                  <a:pt x="179" y="955"/>
                </a:cubicBezTo>
                <a:close/>
                <a:moveTo>
                  <a:pt x="179" y="988"/>
                </a:moveTo>
                <a:cubicBezTo>
                  <a:pt x="171" y="988"/>
                  <a:pt x="164" y="994"/>
                  <a:pt x="164" y="1002"/>
                </a:cubicBezTo>
                <a:cubicBezTo>
                  <a:pt x="164" y="1011"/>
                  <a:pt x="171" y="1017"/>
                  <a:pt x="179" y="1017"/>
                </a:cubicBezTo>
                <a:cubicBezTo>
                  <a:pt x="187" y="1017"/>
                  <a:pt x="194" y="1011"/>
                  <a:pt x="194" y="1002"/>
                </a:cubicBezTo>
                <a:cubicBezTo>
                  <a:pt x="194" y="994"/>
                  <a:pt x="187" y="988"/>
                  <a:pt x="179" y="988"/>
                </a:cubicBezTo>
                <a:close/>
                <a:moveTo>
                  <a:pt x="179" y="1021"/>
                </a:moveTo>
                <a:cubicBezTo>
                  <a:pt x="171" y="1021"/>
                  <a:pt x="164" y="1027"/>
                  <a:pt x="164" y="1035"/>
                </a:cubicBezTo>
                <a:cubicBezTo>
                  <a:pt x="164" y="1044"/>
                  <a:pt x="171" y="1050"/>
                  <a:pt x="179" y="1050"/>
                </a:cubicBezTo>
                <a:cubicBezTo>
                  <a:pt x="187" y="1050"/>
                  <a:pt x="194" y="1044"/>
                  <a:pt x="194" y="1035"/>
                </a:cubicBezTo>
                <a:cubicBezTo>
                  <a:pt x="194" y="1027"/>
                  <a:pt x="187" y="1021"/>
                  <a:pt x="179" y="1021"/>
                </a:cubicBezTo>
                <a:close/>
                <a:moveTo>
                  <a:pt x="179" y="1053"/>
                </a:moveTo>
                <a:cubicBezTo>
                  <a:pt x="171" y="1053"/>
                  <a:pt x="164" y="1060"/>
                  <a:pt x="164" y="1068"/>
                </a:cubicBezTo>
                <a:cubicBezTo>
                  <a:pt x="164" y="1076"/>
                  <a:pt x="171" y="1083"/>
                  <a:pt x="179" y="1083"/>
                </a:cubicBezTo>
                <a:cubicBezTo>
                  <a:pt x="187" y="1083"/>
                  <a:pt x="194" y="1076"/>
                  <a:pt x="194" y="1068"/>
                </a:cubicBezTo>
                <a:cubicBezTo>
                  <a:pt x="194" y="1060"/>
                  <a:pt x="187" y="1053"/>
                  <a:pt x="179" y="1053"/>
                </a:cubicBezTo>
                <a:close/>
                <a:moveTo>
                  <a:pt x="179" y="1086"/>
                </a:moveTo>
                <a:cubicBezTo>
                  <a:pt x="171" y="1086"/>
                  <a:pt x="164" y="1093"/>
                  <a:pt x="164" y="1101"/>
                </a:cubicBezTo>
                <a:cubicBezTo>
                  <a:pt x="164" y="1109"/>
                  <a:pt x="171" y="1116"/>
                  <a:pt x="179" y="1116"/>
                </a:cubicBezTo>
                <a:cubicBezTo>
                  <a:pt x="187" y="1116"/>
                  <a:pt x="194" y="1109"/>
                  <a:pt x="194" y="1101"/>
                </a:cubicBezTo>
                <a:cubicBezTo>
                  <a:pt x="194" y="1093"/>
                  <a:pt x="187" y="1086"/>
                  <a:pt x="179" y="1086"/>
                </a:cubicBezTo>
                <a:close/>
                <a:moveTo>
                  <a:pt x="179" y="1119"/>
                </a:moveTo>
                <a:cubicBezTo>
                  <a:pt x="171" y="1119"/>
                  <a:pt x="164" y="1126"/>
                  <a:pt x="164" y="1134"/>
                </a:cubicBezTo>
                <a:cubicBezTo>
                  <a:pt x="164" y="1142"/>
                  <a:pt x="171" y="1149"/>
                  <a:pt x="179" y="1149"/>
                </a:cubicBezTo>
                <a:cubicBezTo>
                  <a:pt x="187" y="1149"/>
                  <a:pt x="194" y="1142"/>
                  <a:pt x="194" y="1134"/>
                </a:cubicBezTo>
                <a:cubicBezTo>
                  <a:pt x="194" y="1126"/>
                  <a:pt x="187" y="1119"/>
                  <a:pt x="179" y="1119"/>
                </a:cubicBezTo>
                <a:close/>
                <a:moveTo>
                  <a:pt x="179" y="1152"/>
                </a:moveTo>
                <a:cubicBezTo>
                  <a:pt x="171" y="1152"/>
                  <a:pt x="164" y="1159"/>
                  <a:pt x="164" y="1167"/>
                </a:cubicBezTo>
                <a:cubicBezTo>
                  <a:pt x="164" y="1175"/>
                  <a:pt x="171" y="1182"/>
                  <a:pt x="179" y="1182"/>
                </a:cubicBezTo>
                <a:cubicBezTo>
                  <a:pt x="187" y="1182"/>
                  <a:pt x="194" y="1175"/>
                  <a:pt x="194" y="1167"/>
                </a:cubicBezTo>
                <a:cubicBezTo>
                  <a:pt x="194" y="1159"/>
                  <a:pt x="187" y="1152"/>
                  <a:pt x="179" y="1152"/>
                </a:cubicBezTo>
                <a:close/>
                <a:moveTo>
                  <a:pt x="179" y="1185"/>
                </a:moveTo>
                <a:cubicBezTo>
                  <a:pt x="171" y="1185"/>
                  <a:pt x="164" y="1192"/>
                  <a:pt x="164" y="1200"/>
                </a:cubicBezTo>
                <a:cubicBezTo>
                  <a:pt x="164" y="1208"/>
                  <a:pt x="171" y="1215"/>
                  <a:pt x="179" y="1215"/>
                </a:cubicBezTo>
                <a:cubicBezTo>
                  <a:pt x="187" y="1215"/>
                  <a:pt x="194" y="1208"/>
                  <a:pt x="194" y="1200"/>
                </a:cubicBezTo>
                <a:cubicBezTo>
                  <a:pt x="194" y="1192"/>
                  <a:pt x="187" y="1185"/>
                  <a:pt x="179" y="1185"/>
                </a:cubicBezTo>
                <a:close/>
                <a:moveTo>
                  <a:pt x="179" y="1218"/>
                </a:moveTo>
                <a:cubicBezTo>
                  <a:pt x="171" y="1218"/>
                  <a:pt x="164" y="1225"/>
                  <a:pt x="164" y="1233"/>
                </a:cubicBezTo>
                <a:cubicBezTo>
                  <a:pt x="164" y="1241"/>
                  <a:pt x="171" y="1248"/>
                  <a:pt x="179" y="1248"/>
                </a:cubicBezTo>
                <a:cubicBezTo>
                  <a:pt x="187" y="1248"/>
                  <a:pt x="194" y="1241"/>
                  <a:pt x="194" y="1233"/>
                </a:cubicBezTo>
                <a:cubicBezTo>
                  <a:pt x="194" y="1225"/>
                  <a:pt x="187" y="1218"/>
                  <a:pt x="179" y="1218"/>
                </a:cubicBezTo>
                <a:close/>
                <a:moveTo>
                  <a:pt x="179" y="1251"/>
                </a:moveTo>
                <a:cubicBezTo>
                  <a:pt x="171" y="1251"/>
                  <a:pt x="164" y="1258"/>
                  <a:pt x="164" y="1266"/>
                </a:cubicBezTo>
                <a:cubicBezTo>
                  <a:pt x="164" y="1274"/>
                  <a:pt x="171" y="1281"/>
                  <a:pt x="179" y="1281"/>
                </a:cubicBezTo>
                <a:cubicBezTo>
                  <a:pt x="187" y="1281"/>
                  <a:pt x="194" y="1274"/>
                  <a:pt x="194" y="1266"/>
                </a:cubicBezTo>
                <a:cubicBezTo>
                  <a:pt x="194" y="1258"/>
                  <a:pt x="187" y="1251"/>
                  <a:pt x="179" y="1251"/>
                </a:cubicBezTo>
                <a:close/>
                <a:moveTo>
                  <a:pt x="179" y="1284"/>
                </a:moveTo>
                <a:cubicBezTo>
                  <a:pt x="171" y="1284"/>
                  <a:pt x="164" y="1291"/>
                  <a:pt x="164" y="1299"/>
                </a:cubicBezTo>
                <a:cubicBezTo>
                  <a:pt x="164" y="1307"/>
                  <a:pt x="171" y="1314"/>
                  <a:pt x="179" y="1314"/>
                </a:cubicBezTo>
                <a:cubicBezTo>
                  <a:pt x="187" y="1314"/>
                  <a:pt x="194" y="1307"/>
                  <a:pt x="194" y="1299"/>
                </a:cubicBezTo>
                <a:cubicBezTo>
                  <a:pt x="194" y="1291"/>
                  <a:pt x="187" y="1284"/>
                  <a:pt x="179" y="1284"/>
                </a:cubicBezTo>
                <a:close/>
                <a:moveTo>
                  <a:pt x="179" y="1317"/>
                </a:moveTo>
                <a:cubicBezTo>
                  <a:pt x="171" y="1317"/>
                  <a:pt x="164" y="1323"/>
                  <a:pt x="164" y="1332"/>
                </a:cubicBezTo>
                <a:cubicBezTo>
                  <a:pt x="164" y="1340"/>
                  <a:pt x="171" y="1346"/>
                  <a:pt x="179" y="1346"/>
                </a:cubicBezTo>
                <a:cubicBezTo>
                  <a:pt x="187" y="1346"/>
                  <a:pt x="194" y="1340"/>
                  <a:pt x="194" y="1332"/>
                </a:cubicBezTo>
                <a:cubicBezTo>
                  <a:pt x="194" y="1323"/>
                  <a:pt x="187" y="1317"/>
                  <a:pt x="179" y="1317"/>
                </a:cubicBezTo>
                <a:close/>
                <a:moveTo>
                  <a:pt x="179" y="1350"/>
                </a:moveTo>
                <a:cubicBezTo>
                  <a:pt x="171" y="1350"/>
                  <a:pt x="164" y="1356"/>
                  <a:pt x="164" y="1365"/>
                </a:cubicBezTo>
                <a:cubicBezTo>
                  <a:pt x="164" y="1373"/>
                  <a:pt x="171" y="1379"/>
                  <a:pt x="179" y="1379"/>
                </a:cubicBezTo>
                <a:cubicBezTo>
                  <a:pt x="187" y="1379"/>
                  <a:pt x="194" y="1373"/>
                  <a:pt x="194" y="1365"/>
                </a:cubicBezTo>
                <a:cubicBezTo>
                  <a:pt x="194" y="1356"/>
                  <a:pt x="187" y="1350"/>
                  <a:pt x="179" y="1350"/>
                </a:cubicBezTo>
                <a:close/>
                <a:moveTo>
                  <a:pt x="179" y="1383"/>
                </a:moveTo>
                <a:cubicBezTo>
                  <a:pt x="171" y="1383"/>
                  <a:pt x="164" y="1389"/>
                  <a:pt x="164" y="1397"/>
                </a:cubicBezTo>
                <a:cubicBezTo>
                  <a:pt x="164" y="1406"/>
                  <a:pt x="171" y="1412"/>
                  <a:pt x="179" y="1412"/>
                </a:cubicBezTo>
                <a:cubicBezTo>
                  <a:pt x="187" y="1412"/>
                  <a:pt x="194" y="1406"/>
                  <a:pt x="194" y="1397"/>
                </a:cubicBezTo>
                <a:cubicBezTo>
                  <a:pt x="194" y="1389"/>
                  <a:pt x="187" y="1383"/>
                  <a:pt x="179" y="1383"/>
                </a:cubicBezTo>
                <a:close/>
                <a:moveTo>
                  <a:pt x="179" y="1416"/>
                </a:moveTo>
                <a:cubicBezTo>
                  <a:pt x="171" y="1416"/>
                  <a:pt x="164" y="1422"/>
                  <a:pt x="164" y="1430"/>
                </a:cubicBezTo>
                <a:cubicBezTo>
                  <a:pt x="164" y="1439"/>
                  <a:pt x="171" y="1445"/>
                  <a:pt x="179" y="1445"/>
                </a:cubicBezTo>
                <a:cubicBezTo>
                  <a:pt x="187" y="1445"/>
                  <a:pt x="194" y="1439"/>
                  <a:pt x="194" y="1430"/>
                </a:cubicBezTo>
                <a:cubicBezTo>
                  <a:pt x="194" y="1422"/>
                  <a:pt x="187" y="1416"/>
                  <a:pt x="179" y="1416"/>
                </a:cubicBezTo>
                <a:close/>
                <a:moveTo>
                  <a:pt x="212" y="0"/>
                </a:moveTo>
                <a:cubicBezTo>
                  <a:pt x="204" y="0"/>
                  <a:pt x="197" y="7"/>
                  <a:pt x="197" y="15"/>
                </a:cubicBezTo>
                <a:cubicBezTo>
                  <a:pt x="197" y="23"/>
                  <a:pt x="204" y="30"/>
                  <a:pt x="212" y="30"/>
                </a:cubicBezTo>
                <a:cubicBezTo>
                  <a:pt x="220" y="30"/>
                  <a:pt x="227" y="23"/>
                  <a:pt x="227" y="15"/>
                </a:cubicBezTo>
                <a:cubicBezTo>
                  <a:pt x="227" y="7"/>
                  <a:pt x="220" y="0"/>
                  <a:pt x="212" y="0"/>
                </a:cubicBezTo>
                <a:close/>
                <a:moveTo>
                  <a:pt x="212" y="33"/>
                </a:moveTo>
                <a:cubicBezTo>
                  <a:pt x="204" y="33"/>
                  <a:pt x="197" y="40"/>
                  <a:pt x="197" y="48"/>
                </a:cubicBezTo>
                <a:cubicBezTo>
                  <a:pt x="197" y="56"/>
                  <a:pt x="204" y="63"/>
                  <a:pt x="212" y="63"/>
                </a:cubicBezTo>
                <a:cubicBezTo>
                  <a:pt x="220" y="63"/>
                  <a:pt x="227" y="56"/>
                  <a:pt x="227" y="48"/>
                </a:cubicBezTo>
                <a:cubicBezTo>
                  <a:pt x="227" y="40"/>
                  <a:pt x="220" y="33"/>
                  <a:pt x="212" y="33"/>
                </a:cubicBezTo>
                <a:close/>
                <a:moveTo>
                  <a:pt x="212" y="66"/>
                </a:moveTo>
                <a:cubicBezTo>
                  <a:pt x="204" y="66"/>
                  <a:pt x="197" y="72"/>
                  <a:pt x="197" y="81"/>
                </a:cubicBezTo>
                <a:cubicBezTo>
                  <a:pt x="197" y="89"/>
                  <a:pt x="204" y="95"/>
                  <a:pt x="212" y="95"/>
                </a:cubicBezTo>
                <a:cubicBezTo>
                  <a:pt x="220" y="95"/>
                  <a:pt x="227" y="89"/>
                  <a:pt x="227" y="81"/>
                </a:cubicBezTo>
                <a:cubicBezTo>
                  <a:pt x="227" y="72"/>
                  <a:pt x="220" y="66"/>
                  <a:pt x="212" y="66"/>
                </a:cubicBezTo>
                <a:close/>
                <a:moveTo>
                  <a:pt x="212" y="99"/>
                </a:moveTo>
                <a:cubicBezTo>
                  <a:pt x="204" y="99"/>
                  <a:pt x="197" y="105"/>
                  <a:pt x="197" y="114"/>
                </a:cubicBezTo>
                <a:cubicBezTo>
                  <a:pt x="197" y="122"/>
                  <a:pt x="204" y="128"/>
                  <a:pt x="212" y="128"/>
                </a:cubicBezTo>
                <a:cubicBezTo>
                  <a:pt x="220" y="128"/>
                  <a:pt x="227" y="122"/>
                  <a:pt x="227" y="114"/>
                </a:cubicBezTo>
                <a:cubicBezTo>
                  <a:pt x="227" y="105"/>
                  <a:pt x="220" y="99"/>
                  <a:pt x="212" y="99"/>
                </a:cubicBezTo>
                <a:close/>
                <a:moveTo>
                  <a:pt x="212" y="132"/>
                </a:moveTo>
                <a:cubicBezTo>
                  <a:pt x="204" y="132"/>
                  <a:pt x="197" y="138"/>
                  <a:pt x="197" y="147"/>
                </a:cubicBezTo>
                <a:cubicBezTo>
                  <a:pt x="197" y="155"/>
                  <a:pt x="204" y="161"/>
                  <a:pt x="212" y="161"/>
                </a:cubicBezTo>
                <a:cubicBezTo>
                  <a:pt x="220" y="161"/>
                  <a:pt x="227" y="155"/>
                  <a:pt x="227" y="147"/>
                </a:cubicBezTo>
                <a:cubicBezTo>
                  <a:pt x="227" y="138"/>
                  <a:pt x="220" y="132"/>
                  <a:pt x="212" y="132"/>
                </a:cubicBezTo>
                <a:close/>
                <a:moveTo>
                  <a:pt x="212" y="165"/>
                </a:moveTo>
                <a:cubicBezTo>
                  <a:pt x="204" y="165"/>
                  <a:pt x="197" y="171"/>
                  <a:pt x="197" y="179"/>
                </a:cubicBezTo>
                <a:cubicBezTo>
                  <a:pt x="197" y="188"/>
                  <a:pt x="204" y="194"/>
                  <a:pt x="212" y="194"/>
                </a:cubicBezTo>
                <a:cubicBezTo>
                  <a:pt x="220" y="194"/>
                  <a:pt x="227" y="188"/>
                  <a:pt x="227" y="179"/>
                </a:cubicBezTo>
                <a:cubicBezTo>
                  <a:pt x="227" y="171"/>
                  <a:pt x="220" y="165"/>
                  <a:pt x="212" y="165"/>
                </a:cubicBezTo>
                <a:close/>
                <a:moveTo>
                  <a:pt x="212" y="198"/>
                </a:moveTo>
                <a:cubicBezTo>
                  <a:pt x="204" y="198"/>
                  <a:pt x="197" y="204"/>
                  <a:pt x="197" y="212"/>
                </a:cubicBezTo>
                <a:cubicBezTo>
                  <a:pt x="197" y="221"/>
                  <a:pt x="204" y="227"/>
                  <a:pt x="212" y="227"/>
                </a:cubicBezTo>
                <a:cubicBezTo>
                  <a:pt x="220" y="227"/>
                  <a:pt x="227" y="221"/>
                  <a:pt x="227" y="212"/>
                </a:cubicBezTo>
                <a:cubicBezTo>
                  <a:pt x="227" y="204"/>
                  <a:pt x="220" y="198"/>
                  <a:pt x="212" y="198"/>
                </a:cubicBezTo>
                <a:close/>
                <a:moveTo>
                  <a:pt x="212" y="230"/>
                </a:moveTo>
                <a:cubicBezTo>
                  <a:pt x="204" y="230"/>
                  <a:pt x="197" y="237"/>
                  <a:pt x="197" y="245"/>
                </a:cubicBezTo>
                <a:cubicBezTo>
                  <a:pt x="197" y="253"/>
                  <a:pt x="204" y="260"/>
                  <a:pt x="212" y="260"/>
                </a:cubicBezTo>
                <a:cubicBezTo>
                  <a:pt x="220" y="260"/>
                  <a:pt x="227" y="253"/>
                  <a:pt x="227" y="245"/>
                </a:cubicBezTo>
                <a:cubicBezTo>
                  <a:pt x="227" y="237"/>
                  <a:pt x="220" y="230"/>
                  <a:pt x="212" y="230"/>
                </a:cubicBezTo>
                <a:close/>
                <a:moveTo>
                  <a:pt x="212" y="263"/>
                </a:moveTo>
                <a:cubicBezTo>
                  <a:pt x="204" y="263"/>
                  <a:pt x="197" y="270"/>
                  <a:pt x="197" y="278"/>
                </a:cubicBezTo>
                <a:cubicBezTo>
                  <a:pt x="197" y="286"/>
                  <a:pt x="204" y="293"/>
                  <a:pt x="212" y="293"/>
                </a:cubicBezTo>
                <a:cubicBezTo>
                  <a:pt x="220" y="293"/>
                  <a:pt x="227" y="286"/>
                  <a:pt x="227" y="278"/>
                </a:cubicBezTo>
                <a:cubicBezTo>
                  <a:pt x="227" y="270"/>
                  <a:pt x="220" y="263"/>
                  <a:pt x="212" y="263"/>
                </a:cubicBezTo>
                <a:close/>
                <a:moveTo>
                  <a:pt x="212" y="296"/>
                </a:moveTo>
                <a:cubicBezTo>
                  <a:pt x="204" y="296"/>
                  <a:pt x="197" y="303"/>
                  <a:pt x="197" y="311"/>
                </a:cubicBezTo>
                <a:cubicBezTo>
                  <a:pt x="197" y="319"/>
                  <a:pt x="204" y="326"/>
                  <a:pt x="212" y="326"/>
                </a:cubicBezTo>
                <a:cubicBezTo>
                  <a:pt x="220" y="326"/>
                  <a:pt x="227" y="319"/>
                  <a:pt x="227" y="311"/>
                </a:cubicBezTo>
                <a:cubicBezTo>
                  <a:pt x="227" y="303"/>
                  <a:pt x="220" y="296"/>
                  <a:pt x="212" y="296"/>
                </a:cubicBezTo>
                <a:close/>
                <a:moveTo>
                  <a:pt x="212" y="329"/>
                </a:moveTo>
                <a:cubicBezTo>
                  <a:pt x="204" y="329"/>
                  <a:pt x="197" y="336"/>
                  <a:pt x="197" y="344"/>
                </a:cubicBezTo>
                <a:cubicBezTo>
                  <a:pt x="197" y="352"/>
                  <a:pt x="204" y="359"/>
                  <a:pt x="212" y="359"/>
                </a:cubicBezTo>
                <a:cubicBezTo>
                  <a:pt x="220" y="359"/>
                  <a:pt x="227" y="352"/>
                  <a:pt x="227" y="344"/>
                </a:cubicBezTo>
                <a:cubicBezTo>
                  <a:pt x="227" y="336"/>
                  <a:pt x="220" y="329"/>
                  <a:pt x="212" y="329"/>
                </a:cubicBezTo>
                <a:close/>
                <a:moveTo>
                  <a:pt x="212" y="362"/>
                </a:moveTo>
                <a:cubicBezTo>
                  <a:pt x="204" y="362"/>
                  <a:pt x="197" y="369"/>
                  <a:pt x="197" y="377"/>
                </a:cubicBezTo>
                <a:cubicBezTo>
                  <a:pt x="197" y="385"/>
                  <a:pt x="204" y="392"/>
                  <a:pt x="212" y="392"/>
                </a:cubicBezTo>
                <a:cubicBezTo>
                  <a:pt x="220" y="392"/>
                  <a:pt x="227" y="385"/>
                  <a:pt x="227" y="377"/>
                </a:cubicBezTo>
                <a:cubicBezTo>
                  <a:pt x="227" y="369"/>
                  <a:pt x="220" y="362"/>
                  <a:pt x="212" y="362"/>
                </a:cubicBezTo>
                <a:close/>
                <a:moveTo>
                  <a:pt x="212" y="395"/>
                </a:moveTo>
                <a:cubicBezTo>
                  <a:pt x="204" y="395"/>
                  <a:pt x="197" y="402"/>
                  <a:pt x="197" y="410"/>
                </a:cubicBezTo>
                <a:cubicBezTo>
                  <a:pt x="197" y="418"/>
                  <a:pt x="204" y="425"/>
                  <a:pt x="212" y="425"/>
                </a:cubicBezTo>
                <a:cubicBezTo>
                  <a:pt x="220" y="425"/>
                  <a:pt x="227" y="418"/>
                  <a:pt x="227" y="410"/>
                </a:cubicBezTo>
                <a:cubicBezTo>
                  <a:pt x="227" y="402"/>
                  <a:pt x="220" y="395"/>
                  <a:pt x="212" y="395"/>
                </a:cubicBezTo>
                <a:close/>
                <a:moveTo>
                  <a:pt x="212" y="428"/>
                </a:moveTo>
                <a:cubicBezTo>
                  <a:pt x="204" y="428"/>
                  <a:pt x="197" y="435"/>
                  <a:pt x="197" y="443"/>
                </a:cubicBezTo>
                <a:cubicBezTo>
                  <a:pt x="197" y="451"/>
                  <a:pt x="204" y="458"/>
                  <a:pt x="212" y="458"/>
                </a:cubicBezTo>
                <a:cubicBezTo>
                  <a:pt x="220" y="458"/>
                  <a:pt x="227" y="451"/>
                  <a:pt x="227" y="443"/>
                </a:cubicBezTo>
                <a:cubicBezTo>
                  <a:pt x="227" y="435"/>
                  <a:pt x="220" y="428"/>
                  <a:pt x="212" y="428"/>
                </a:cubicBezTo>
                <a:close/>
                <a:moveTo>
                  <a:pt x="212" y="461"/>
                </a:moveTo>
                <a:cubicBezTo>
                  <a:pt x="204" y="461"/>
                  <a:pt x="197" y="468"/>
                  <a:pt x="197" y="476"/>
                </a:cubicBezTo>
                <a:cubicBezTo>
                  <a:pt x="197" y="484"/>
                  <a:pt x="204" y="491"/>
                  <a:pt x="212" y="491"/>
                </a:cubicBezTo>
                <a:cubicBezTo>
                  <a:pt x="220" y="491"/>
                  <a:pt x="227" y="484"/>
                  <a:pt x="227" y="476"/>
                </a:cubicBezTo>
                <a:cubicBezTo>
                  <a:pt x="227" y="468"/>
                  <a:pt x="220" y="461"/>
                  <a:pt x="212" y="461"/>
                </a:cubicBezTo>
                <a:close/>
                <a:moveTo>
                  <a:pt x="212" y="494"/>
                </a:moveTo>
                <a:cubicBezTo>
                  <a:pt x="204" y="494"/>
                  <a:pt x="197" y="500"/>
                  <a:pt x="197" y="509"/>
                </a:cubicBezTo>
                <a:cubicBezTo>
                  <a:pt x="197" y="517"/>
                  <a:pt x="204" y="523"/>
                  <a:pt x="212" y="523"/>
                </a:cubicBezTo>
                <a:cubicBezTo>
                  <a:pt x="220" y="523"/>
                  <a:pt x="227" y="517"/>
                  <a:pt x="227" y="509"/>
                </a:cubicBezTo>
                <a:cubicBezTo>
                  <a:pt x="227" y="500"/>
                  <a:pt x="220" y="494"/>
                  <a:pt x="212" y="494"/>
                </a:cubicBezTo>
                <a:close/>
                <a:moveTo>
                  <a:pt x="212" y="527"/>
                </a:moveTo>
                <a:cubicBezTo>
                  <a:pt x="204" y="527"/>
                  <a:pt x="197" y="533"/>
                  <a:pt x="197" y="542"/>
                </a:cubicBezTo>
                <a:cubicBezTo>
                  <a:pt x="197" y="550"/>
                  <a:pt x="204" y="556"/>
                  <a:pt x="212" y="556"/>
                </a:cubicBezTo>
                <a:cubicBezTo>
                  <a:pt x="220" y="556"/>
                  <a:pt x="227" y="550"/>
                  <a:pt x="227" y="542"/>
                </a:cubicBezTo>
                <a:cubicBezTo>
                  <a:pt x="227" y="533"/>
                  <a:pt x="220" y="527"/>
                  <a:pt x="212" y="527"/>
                </a:cubicBezTo>
                <a:close/>
                <a:moveTo>
                  <a:pt x="212" y="560"/>
                </a:moveTo>
                <a:cubicBezTo>
                  <a:pt x="204" y="560"/>
                  <a:pt x="197" y="566"/>
                  <a:pt x="197" y="574"/>
                </a:cubicBezTo>
                <a:cubicBezTo>
                  <a:pt x="197" y="583"/>
                  <a:pt x="204" y="589"/>
                  <a:pt x="212" y="589"/>
                </a:cubicBezTo>
                <a:cubicBezTo>
                  <a:pt x="220" y="589"/>
                  <a:pt x="227" y="583"/>
                  <a:pt x="227" y="574"/>
                </a:cubicBezTo>
                <a:cubicBezTo>
                  <a:pt x="227" y="566"/>
                  <a:pt x="220" y="560"/>
                  <a:pt x="212" y="560"/>
                </a:cubicBezTo>
                <a:close/>
                <a:moveTo>
                  <a:pt x="212" y="593"/>
                </a:moveTo>
                <a:cubicBezTo>
                  <a:pt x="204" y="593"/>
                  <a:pt x="197" y="599"/>
                  <a:pt x="197" y="607"/>
                </a:cubicBezTo>
                <a:cubicBezTo>
                  <a:pt x="197" y="616"/>
                  <a:pt x="204" y="622"/>
                  <a:pt x="212" y="622"/>
                </a:cubicBezTo>
                <a:cubicBezTo>
                  <a:pt x="220" y="622"/>
                  <a:pt x="227" y="616"/>
                  <a:pt x="227" y="607"/>
                </a:cubicBezTo>
                <a:cubicBezTo>
                  <a:pt x="227" y="599"/>
                  <a:pt x="220" y="593"/>
                  <a:pt x="212" y="593"/>
                </a:cubicBezTo>
                <a:close/>
                <a:moveTo>
                  <a:pt x="212" y="625"/>
                </a:moveTo>
                <a:cubicBezTo>
                  <a:pt x="204" y="625"/>
                  <a:pt x="197" y="632"/>
                  <a:pt x="197" y="640"/>
                </a:cubicBezTo>
                <a:cubicBezTo>
                  <a:pt x="197" y="648"/>
                  <a:pt x="204" y="655"/>
                  <a:pt x="212" y="655"/>
                </a:cubicBezTo>
                <a:cubicBezTo>
                  <a:pt x="220" y="655"/>
                  <a:pt x="227" y="648"/>
                  <a:pt x="227" y="640"/>
                </a:cubicBezTo>
                <a:cubicBezTo>
                  <a:pt x="227" y="632"/>
                  <a:pt x="220" y="625"/>
                  <a:pt x="212" y="625"/>
                </a:cubicBezTo>
                <a:close/>
                <a:moveTo>
                  <a:pt x="212" y="658"/>
                </a:moveTo>
                <a:cubicBezTo>
                  <a:pt x="204" y="658"/>
                  <a:pt x="197" y="665"/>
                  <a:pt x="197" y="673"/>
                </a:cubicBezTo>
                <a:cubicBezTo>
                  <a:pt x="197" y="681"/>
                  <a:pt x="204" y="688"/>
                  <a:pt x="212" y="688"/>
                </a:cubicBezTo>
                <a:cubicBezTo>
                  <a:pt x="220" y="688"/>
                  <a:pt x="227" y="681"/>
                  <a:pt x="227" y="673"/>
                </a:cubicBezTo>
                <a:cubicBezTo>
                  <a:pt x="227" y="665"/>
                  <a:pt x="220" y="658"/>
                  <a:pt x="212" y="658"/>
                </a:cubicBezTo>
                <a:close/>
                <a:moveTo>
                  <a:pt x="212" y="691"/>
                </a:moveTo>
                <a:cubicBezTo>
                  <a:pt x="204" y="691"/>
                  <a:pt x="197" y="698"/>
                  <a:pt x="197" y="706"/>
                </a:cubicBezTo>
                <a:cubicBezTo>
                  <a:pt x="197" y="714"/>
                  <a:pt x="204" y="721"/>
                  <a:pt x="212" y="721"/>
                </a:cubicBezTo>
                <a:cubicBezTo>
                  <a:pt x="220" y="721"/>
                  <a:pt x="227" y="714"/>
                  <a:pt x="227" y="706"/>
                </a:cubicBezTo>
                <a:cubicBezTo>
                  <a:pt x="227" y="698"/>
                  <a:pt x="220" y="691"/>
                  <a:pt x="212" y="691"/>
                </a:cubicBezTo>
                <a:close/>
                <a:moveTo>
                  <a:pt x="212" y="724"/>
                </a:moveTo>
                <a:cubicBezTo>
                  <a:pt x="204" y="724"/>
                  <a:pt x="197" y="731"/>
                  <a:pt x="197" y="739"/>
                </a:cubicBezTo>
                <a:cubicBezTo>
                  <a:pt x="197" y="747"/>
                  <a:pt x="204" y="754"/>
                  <a:pt x="212" y="754"/>
                </a:cubicBezTo>
                <a:cubicBezTo>
                  <a:pt x="220" y="754"/>
                  <a:pt x="227" y="747"/>
                  <a:pt x="227" y="739"/>
                </a:cubicBezTo>
                <a:cubicBezTo>
                  <a:pt x="227" y="731"/>
                  <a:pt x="220" y="724"/>
                  <a:pt x="212" y="724"/>
                </a:cubicBezTo>
                <a:close/>
                <a:moveTo>
                  <a:pt x="212" y="757"/>
                </a:moveTo>
                <a:cubicBezTo>
                  <a:pt x="204" y="757"/>
                  <a:pt x="197" y="764"/>
                  <a:pt x="197" y="772"/>
                </a:cubicBezTo>
                <a:cubicBezTo>
                  <a:pt x="197" y="780"/>
                  <a:pt x="204" y="787"/>
                  <a:pt x="212" y="787"/>
                </a:cubicBezTo>
                <a:cubicBezTo>
                  <a:pt x="220" y="787"/>
                  <a:pt x="227" y="780"/>
                  <a:pt x="227" y="772"/>
                </a:cubicBezTo>
                <a:cubicBezTo>
                  <a:pt x="227" y="764"/>
                  <a:pt x="220" y="757"/>
                  <a:pt x="212" y="757"/>
                </a:cubicBezTo>
                <a:close/>
                <a:moveTo>
                  <a:pt x="212" y="790"/>
                </a:moveTo>
                <a:cubicBezTo>
                  <a:pt x="204" y="790"/>
                  <a:pt x="197" y="797"/>
                  <a:pt x="197" y="805"/>
                </a:cubicBezTo>
                <a:cubicBezTo>
                  <a:pt x="197" y="813"/>
                  <a:pt x="204" y="820"/>
                  <a:pt x="212" y="820"/>
                </a:cubicBezTo>
                <a:cubicBezTo>
                  <a:pt x="220" y="820"/>
                  <a:pt x="227" y="813"/>
                  <a:pt x="227" y="805"/>
                </a:cubicBezTo>
                <a:cubicBezTo>
                  <a:pt x="227" y="797"/>
                  <a:pt x="220" y="790"/>
                  <a:pt x="212" y="790"/>
                </a:cubicBezTo>
                <a:close/>
                <a:moveTo>
                  <a:pt x="212" y="823"/>
                </a:moveTo>
                <a:cubicBezTo>
                  <a:pt x="204" y="823"/>
                  <a:pt x="197" y="830"/>
                  <a:pt x="197" y="838"/>
                </a:cubicBezTo>
                <a:cubicBezTo>
                  <a:pt x="197" y="846"/>
                  <a:pt x="204" y="853"/>
                  <a:pt x="212" y="853"/>
                </a:cubicBezTo>
                <a:cubicBezTo>
                  <a:pt x="220" y="853"/>
                  <a:pt x="227" y="846"/>
                  <a:pt x="227" y="838"/>
                </a:cubicBezTo>
                <a:cubicBezTo>
                  <a:pt x="227" y="830"/>
                  <a:pt x="220" y="823"/>
                  <a:pt x="212" y="823"/>
                </a:cubicBezTo>
                <a:close/>
                <a:moveTo>
                  <a:pt x="212" y="856"/>
                </a:moveTo>
                <a:cubicBezTo>
                  <a:pt x="204" y="856"/>
                  <a:pt x="197" y="863"/>
                  <a:pt x="197" y="871"/>
                </a:cubicBezTo>
                <a:cubicBezTo>
                  <a:pt x="197" y="879"/>
                  <a:pt x="204" y="886"/>
                  <a:pt x="212" y="886"/>
                </a:cubicBezTo>
                <a:cubicBezTo>
                  <a:pt x="220" y="886"/>
                  <a:pt x="227" y="879"/>
                  <a:pt x="227" y="871"/>
                </a:cubicBezTo>
                <a:cubicBezTo>
                  <a:pt x="227" y="863"/>
                  <a:pt x="220" y="856"/>
                  <a:pt x="212" y="856"/>
                </a:cubicBezTo>
                <a:close/>
                <a:moveTo>
                  <a:pt x="212" y="889"/>
                </a:moveTo>
                <a:cubicBezTo>
                  <a:pt x="204" y="889"/>
                  <a:pt x="197" y="895"/>
                  <a:pt x="197" y="904"/>
                </a:cubicBezTo>
                <a:cubicBezTo>
                  <a:pt x="197" y="912"/>
                  <a:pt x="204" y="918"/>
                  <a:pt x="212" y="918"/>
                </a:cubicBezTo>
                <a:cubicBezTo>
                  <a:pt x="220" y="918"/>
                  <a:pt x="227" y="912"/>
                  <a:pt x="227" y="904"/>
                </a:cubicBezTo>
                <a:cubicBezTo>
                  <a:pt x="227" y="895"/>
                  <a:pt x="220" y="889"/>
                  <a:pt x="212" y="889"/>
                </a:cubicBezTo>
                <a:close/>
                <a:moveTo>
                  <a:pt x="212" y="922"/>
                </a:moveTo>
                <a:cubicBezTo>
                  <a:pt x="204" y="922"/>
                  <a:pt x="197" y="928"/>
                  <a:pt x="197" y="937"/>
                </a:cubicBezTo>
                <a:cubicBezTo>
                  <a:pt x="197" y="945"/>
                  <a:pt x="204" y="951"/>
                  <a:pt x="212" y="951"/>
                </a:cubicBezTo>
                <a:cubicBezTo>
                  <a:pt x="220" y="951"/>
                  <a:pt x="227" y="945"/>
                  <a:pt x="227" y="937"/>
                </a:cubicBezTo>
                <a:cubicBezTo>
                  <a:pt x="227" y="928"/>
                  <a:pt x="220" y="922"/>
                  <a:pt x="212" y="922"/>
                </a:cubicBezTo>
                <a:close/>
                <a:moveTo>
                  <a:pt x="212" y="955"/>
                </a:moveTo>
                <a:cubicBezTo>
                  <a:pt x="204" y="955"/>
                  <a:pt x="197" y="961"/>
                  <a:pt x="197" y="970"/>
                </a:cubicBezTo>
                <a:cubicBezTo>
                  <a:pt x="197" y="978"/>
                  <a:pt x="204" y="984"/>
                  <a:pt x="212" y="984"/>
                </a:cubicBezTo>
                <a:cubicBezTo>
                  <a:pt x="220" y="984"/>
                  <a:pt x="227" y="978"/>
                  <a:pt x="227" y="970"/>
                </a:cubicBezTo>
                <a:cubicBezTo>
                  <a:pt x="227" y="961"/>
                  <a:pt x="220" y="955"/>
                  <a:pt x="212" y="955"/>
                </a:cubicBezTo>
                <a:close/>
                <a:moveTo>
                  <a:pt x="212" y="988"/>
                </a:moveTo>
                <a:cubicBezTo>
                  <a:pt x="204" y="988"/>
                  <a:pt x="197" y="994"/>
                  <a:pt x="197" y="1002"/>
                </a:cubicBezTo>
                <a:cubicBezTo>
                  <a:pt x="197" y="1011"/>
                  <a:pt x="204" y="1017"/>
                  <a:pt x="212" y="1017"/>
                </a:cubicBezTo>
                <a:cubicBezTo>
                  <a:pt x="220" y="1017"/>
                  <a:pt x="227" y="1011"/>
                  <a:pt x="227" y="1002"/>
                </a:cubicBezTo>
                <a:cubicBezTo>
                  <a:pt x="227" y="994"/>
                  <a:pt x="220" y="988"/>
                  <a:pt x="212" y="988"/>
                </a:cubicBezTo>
                <a:close/>
                <a:moveTo>
                  <a:pt x="212" y="1021"/>
                </a:moveTo>
                <a:cubicBezTo>
                  <a:pt x="204" y="1021"/>
                  <a:pt x="197" y="1027"/>
                  <a:pt x="197" y="1035"/>
                </a:cubicBezTo>
                <a:cubicBezTo>
                  <a:pt x="197" y="1044"/>
                  <a:pt x="204" y="1050"/>
                  <a:pt x="212" y="1050"/>
                </a:cubicBezTo>
                <a:cubicBezTo>
                  <a:pt x="220" y="1050"/>
                  <a:pt x="227" y="1044"/>
                  <a:pt x="227" y="1035"/>
                </a:cubicBezTo>
                <a:cubicBezTo>
                  <a:pt x="227" y="1027"/>
                  <a:pt x="220" y="1021"/>
                  <a:pt x="212" y="1021"/>
                </a:cubicBezTo>
                <a:close/>
                <a:moveTo>
                  <a:pt x="212" y="1053"/>
                </a:moveTo>
                <a:cubicBezTo>
                  <a:pt x="204" y="1053"/>
                  <a:pt x="197" y="1060"/>
                  <a:pt x="197" y="1068"/>
                </a:cubicBezTo>
                <a:cubicBezTo>
                  <a:pt x="197" y="1076"/>
                  <a:pt x="204" y="1083"/>
                  <a:pt x="212" y="1083"/>
                </a:cubicBezTo>
                <a:cubicBezTo>
                  <a:pt x="220" y="1083"/>
                  <a:pt x="227" y="1076"/>
                  <a:pt x="227" y="1068"/>
                </a:cubicBezTo>
                <a:cubicBezTo>
                  <a:pt x="227" y="1060"/>
                  <a:pt x="220" y="1053"/>
                  <a:pt x="212" y="1053"/>
                </a:cubicBezTo>
                <a:close/>
                <a:moveTo>
                  <a:pt x="212" y="1086"/>
                </a:moveTo>
                <a:cubicBezTo>
                  <a:pt x="204" y="1086"/>
                  <a:pt x="197" y="1093"/>
                  <a:pt x="197" y="1101"/>
                </a:cubicBezTo>
                <a:cubicBezTo>
                  <a:pt x="197" y="1109"/>
                  <a:pt x="204" y="1116"/>
                  <a:pt x="212" y="1116"/>
                </a:cubicBezTo>
                <a:cubicBezTo>
                  <a:pt x="220" y="1116"/>
                  <a:pt x="227" y="1109"/>
                  <a:pt x="227" y="1101"/>
                </a:cubicBezTo>
                <a:cubicBezTo>
                  <a:pt x="227" y="1093"/>
                  <a:pt x="220" y="1086"/>
                  <a:pt x="212" y="1086"/>
                </a:cubicBezTo>
                <a:close/>
                <a:moveTo>
                  <a:pt x="212" y="1119"/>
                </a:moveTo>
                <a:cubicBezTo>
                  <a:pt x="204" y="1119"/>
                  <a:pt x="197" y="1126"/>
                  <a:pt x="197" y="1134"/>
                </a:cubicBezTo>
                <a:cubicBezTo>
                  <a:pt x="197" y="1142"/>
                  <a:pt x="204" y="1149"/>
                  <a:pt x="212" y="1149"/>
                </a:cubicBezTo>
                <a:cubicBezTo>
                  <a:pt x="220" y="1149"/>
                  <a:pt x="227" y="1142"/>
                  <a:pt x="227" y="1134"/>
                </a:cubicBezTo>
                <a:cubicBezTo>
                  <a:pt x="227" y="1126"/>
                  <a:pt x="220" y="1119"/>
                  <a:pt x="212" y="1119"/>
                </a:cubicBezTo>
                <a:close/>
                <a:moveTo>
                  <a:pt x="212" y="1152"/>
                </a:moveTo>
                <a:cubicBezTo>
                  <a:pt x="204" y="1152"/>
                  <a:pt x="197" y="1159"/>
                  <a:pt x="197" y="1167"/>
                </a:cubicBezTo>
                <a:cubicBezTo>
                  <a:pt x="197" y="1175"/>
                  <a:pt x="204" y="1182"/>
                  <a:pt x="212" y="1182"/>
                </a:cubicBezTo>
                <a:cubicBezTo>
                  <a:pt x="220" y="1182"/>
                  <a:pt x="227" y="1175"/>
                  <a:pt x="227" y="1167"/>
                </a:cubicBezTo>
                <a:cubicBezTo>
                  <a:pt x="227" y="1159"/>
                  <a:pt x="220" y="1152"/>
                  <a:pt x="212" y="1152"/>
                </a:cubicBezTo>
                <a:close/>
                <a:moveTo>
                  <a:pt x="212" y="1185"/>
                </a:moveTo>
                <a:cubicBezTo>
                  <a:pt x="204" y="1185"/>
                  <a:pt x="197" y="1192"/>
                  <a:pt x="197" y="1200"/>
                </a:cubicBezTo>
                <a:cubicBezTo>
                  <a:pt x="197" y="1208"/>
                  <a:pt x="204" y="1215"/>
                  <a:pt x="212" y="1215"/>
                </a:cubicBezTo>
                <a:cubicBezTo>
                  <a:pt x="220" y="1215"/>
                  <a:pt x="227" y="1208"/>
                  <a:pt x="227" y="1200"/>
                </a:cubicBezTo>
                <a:cubicBezTo>
                  <a:pt x="227" y="1192"/>
                  <a:pt x="220" y="1185"/>
                  <a:pt x="212" y="1185"/>
                </a:cubicBezTo>
                <a:close/>
                <a:moveTo>
                  <a:pt x="212" y="1218"/>
                </a:moveTo>
                <a:cubicBezTo>
                  <a:pt x="204" y="1218"/>
                  <a:pt x="197" y="1225"/>
                  <a:pt x="197" y="1233"/>
                </a:cubicBezTo>
                <a:cubicBezTo>
                  <a:pt x="197" y="1241"/>
                  <a:pt x="204" y="1248"/>
                  <a:pt x="212" y="1248"/>
                </a:cubicBezTo>
                <a:cubicBezTo>
                  <a:pt x="220" y="1248"/>
                  <a:pt x="227" y="1241"/>
                  <a:pt x="227" y="1233"/>
                </a:cubicBezTo>
                <a:cubicBezTo>
                  <a:pt x="227" y="1225"/>
                  <a:pt x="220" y="1218"/>
                  <a:pt x="212" y="1218"/>
                </a:cubicBezTo>
                <a:close/>
                <a:moveTo>
                  <a:pt x="212" y="1251"/>
                </a:moveTo>
                <a:cubicBezTo>
                  <a:pt x="204" y="1251"/>
                  <a:pt x="197" y="1258"/>
                  <a:pt x="197" y="1266"/>
                </a:cubicBezTo>
                <a:cubicBezTo>
                  <a:pt x="197" y="1274"/>
                  <a:pt x="204" y="1281"/>
                  <a:pt x="212" y="1281"/>
                </a:cubicBezTo>
                <a:cubicBezTo>
                  <a:pt x="220" y="1281"/>
                  <a:pt x="227" y="1274"/>
                  <a:pt x="227" y="1266"/>
                </a:cubicBezTo>
                <a:cubicBezTo>
                  <a:pt x="227" y="1258"/>
                  <a:pt x="220" y="1251"/>
                  <a:pt x="212" y="1251"/>
                </a:cubicBezTo>
                <a:close/>
                <a:moveTo>
                  <a:pt x="212" y="1284"/>
                </a:moveTo>
                <a:cubicBezTo>
                  <a:pt x="204" y="1284"/>
                  <a:pt x="197" y="1291"/>
                  <a:pt x="197" y="1299"/>
                </a:cubicBezTo>
                <a:cubicBezTo>
                  <a:pt x="197" y="1307"/>
                  <a:pt x="204" y="1314"/>
                  <a:pt x="212" y="1314"/>
                </a:cubicBezTo>
                <a:cubicBezTo>
                  <a:pt x="220" y="1314"/>
                  <a:pt x="227" y="1307"/>
                  <a:pt x="227" y="1299"/>
                </a:cubicBezTo>
                <a:cubicBezTo>
                  <a:pt x="227" y="1291"/>
                  <a:pt x="220" y="1284"/>
                  <a:pt x="212" y="1284"/>
                </a:cubicBezTo>
                <a:close/>
                <a:moveTo>
                  <a:pt x="212" y="1317"/>
                </a:moveTo>
                <a:cubicBezTo>
                  <a:pt x="204" y="1317"/>
                  <a:pt x="197" y="1323"/>
                  <a:pt x="197" y="1332"/>
                </a:cubicBezTo>
                <a:cubicBezTo>
                  <a:pt x="197" y="1340"/>
                  <a:pt x="204" y="1346"/>
                  <a:pt x="212" y="1346"/>
                </a:cubicBezTo>
                <a:cubicBezTo>
                  <a:pt x="220" y="1346"/>
                  <a:pt x="227" y="1340"/>
                  <a:pt x="227" y="1332"/>
                </a:cubicBezTo>
                <a:cubicBezTo>
                  <a:pt x="227" y="1323"/>
                  <a:pt x="220" y="1317"/>
                  <a:pt x="212" y="1317"/>
                </a:cubicBezTo>
                <a:close/>
                <a:moveTo>
                  <a:pt x="212" y="1350"/>
                </a:moveTo>
                <a:cubicBezTo>
                  <a:pt x="204" y="1350"/>
                  <a:pt x="197" y="1356"/>
                  <a:pt x="197" y="1365"/>
                </a:cubicBezTo>
                <a:cubicBezTo>
                  <a:pt x="197" y="1373"/>
                  <a:pt x="204" y="1379"/>
                  <a:pt x="212" y="1379"/>
                </a:cubicBezTo>
                <a:cubicBezTo>
                  <a:pt x="220" y="1379"/>
                  <a:pt x="227" y="1373"/>
                  <a:pt x="227" y="1365"/>
                </a:cubicBezTo>
                <a:cubicBezTo>
                  <a:pt x="227" y="1356"/>
                  <a:pt x="220" y="1350"/>
                  <a:pt x="212" y="1350"/>
                </a:cubicBezTo>
                <a:close/>
                <a:moveTo>
                  <a:pt x="212" y="1383"/>
                </a:moveTo>
                <a:cubicBezTo>
                  <a:pt x="204" y="1383"/>
                  <a:pt x="197" y="1389"/>
                  <a:pt x="197" y="1397"/>
                </a:cubicBezTo>
                <a:cubicBezTo>
                  <a:pt x="197" y="1406"/>
                  <a:pt x="204" y="1412"/>
                  <a:pt x="212" y="1412"/>
                </a:cubicBezTo>
                <a:cubicBezTo>
                  <a:pt x="220" y="1412"/>
                  <a:pt x="227" y="1406"/>
                  <a:pt x="227" y="1397"/>
                </a:cubicBezTo>
                <a:cubicBezTo>
                  <a:pt x="227" y="1389"/>
                  <a:pt x="220" y="1383"/>
                  <a:pt x="212" y="1383"/>
                </a:cubicBezTo>
                <a:close/>
                <a:moveTo>
                  <a:pt x="212" y="1416"/>
                </a:moveTo>
                <a:cubicBezTo>
                  <a:pt x="204" y="1416"/>
                  <a:pt x="197" y="1422"/>
                  <a:pt x="197" y="1430"/>
                </a:cubicBezTo>
                <a:cubicBezTo>
                  <a:pt x="197" y="1439"/>
                  <a:pt x="204" y="1445"/>
                  <a:pt x="212" y="1445"/>
                </a:cubicBezTo>
                <a:cubicBezTo>
                  <a:pt x="220" y="1445"/>
                  <a:pt x="227" y="1439"/>
                  <a:pt x="227" y="1430"/>
                </a:cubicBezTo>
                <a:cubicBezTo>
                  <a:pt x="227" y="1422"/>
                  <a:pt x="220" y="1416"/>
                  <a:pt x="212" y="1416"/>
                </a:cubicBezTo>
                <a:close/>
                <a:moveTo>
                  <a:pt x="245" y="0"/>
                </a:moveTo>
                <a:cubicBezTo>
                  <a:pt x="237" y="0"/>
                  <a:pt x="230" y="7"/>
                  <a:pt x="230" y="15"/>
                </a:cubicBezTo>
                <a:cubicBezTo>
                  <a:pt x="230" y="23"/>
                  <a:pt x="237" y="30"/>
                  <a:pt x="245" y="30"/>
                </a:cubicBezTo>
                <a:cubicBezTo>
                  <a:pt x="253" y="30"/>
                  <a:pt x="260" y="23"/>
                  <a:pt x="260" y="15"/>
                </a:cubicBezTo>
                <a:cubicBezTo>
                  <a:pt x="260" y="7"/>
                  <a:pt x="253" y="0"/>
                  <a:pt x="245" y="0"/>
                </a:cubicBezTo>
                <a:close/>
                <a:moveTo>
                  <a:pt x="245" y="33"/>
                </a:moveTo>
                <a:cubicBezTo>
                  <a:pt x="237" y="33"/>
                  <a:pt x="230" y="40"/>
                  <a:pt x="230" y="48"/>
                </a:cubicBezTo>
                <a:cubicBezTo>
                  <a:pt x="230" y="56"/>
                  <a:pt x="237" y="63"/>
                  <a:pt x="245" y="63"/>
                </a:cubicBezTo>
                <a:cubicBezTo>
                  <a:pt x="253" y="63"/>
                  <a:pt x="260" y="56"/>
                  <a:pt x="260" y="48"/>
                </a:cubicBezTo>
                <a:cubicBezTo>
                  <a:pt x="260" y="40"/>
                  <a:pt x="253" y="33"/>
                  <a:pt x="245" y="33"/>
                </a:cubicBezTo>
                <a:close/>
                <a:moveTo>
                  <a:pt x="245" y="66"/>
                </a:moveTo>
                <a:cubicBezTo>
                  <a:pt x="237" y="66"/>
                  <a:pt x="230" y="72"/>
                  <a:pt x="230" y="81"/>
                </a:cubicBezTo>
                <a:cubicBezTo>
                  <a:pt x="230" y="89"/>
                  <a:pt x="237" y="95"/>
                  <a:pt x="245" y="95"/>
                </a:cubicBezTo>
                <a:cubicBezTo>
                  <a:pt x="253" y="95"/>
                  <a:pt x="260" y="89"/>
                  <a:pt x="260" y="81"/>
                </a:cubicBezTo>
                <a:cubicBezTo>
                  <a:pt x="260" y="72"/>
                  <a:pt x="253" y="66"/>
                  <a:pt x="245" y="66"/>
                </a:cubicBezTo>
                <a:close/>
                <a:moveTo>
                  <a:pt x="245" y="99"/>
                </a:moveTo>
                <a:cubicBezTo>
                  <a:pt x="237" y="99"/>
                  <a:pt x="230" y="105"/>
                  <a:pt x="230" y="114"/>
                </a:cubicBezTo>
                <a:cubicBezTo>
                  <a:pt x="230" y="122"/>
                  <a:pt x="237" y="128"/>
                  <a:pt x="245" y="128"/>
                </a:cubicBezTo>
                <a:cubicBezTo>
                  <a:pt x="253" y="128"/>
                  <a:pt x="260" y="122"/>
                  <a:pt x="260" y="114"/>
                </a:cubicBezTo>
                <a:cubicBezTo>
                  <a:pt x="260" y="105"/>
                  <a:pt x="253" y="99"/>
                  <a:pt x="245" y="99"/>
                </a:cubicBezTo>
                <a:close/>
                <a:moveTo>
                  <a:pt x="245" y="132"/>
                </a:moveTo>
                <a:cubicBezTo>
                  <a:pt x="237" y="132"/>
                  <a:pt x="230" y="138"/>
                  <a:pt x="230" y="147"/>
                </a:cubicBezTo>
                <a:cubicBezTo>
                  <a:pt x="230" y="155"/>
                  <a:pt x="237" y="161"/>
                  <a:pt x="245" y="161"/>
                </a:cubicBezTo>
                <a:cubicBezTo>
                  <a:pt x="253" y="161"/>
                  <a:pt x="260" y="155"/>
                  <a:pt x="260" y="147"/>
                </a:cubicBezTo>
                <a:cubicBezTo>
                  <a:pt x="260" y="138"/>
                  <a:pt x="253" y="132"/>
                  <a:pt x="245" y="132"/>
                </a:cubicBezTo>
                <a:close/>
                <a:moveTo>
                  <a:pt x="245" y="165"/>
                </a:moveTo>
                <a:cubicBezTo>
                  <a:pt x="237" y="165"/>
                  <a:pt x="230" y="171"/>
                  <a:pt x="230" y="179"/>
                </a:cubicBezTo>
                <a:cubicBezTo>
                  <a:pt x="230" y="188"/>
                  <a:pt x="237" y="194"/>
                  <a:pt x="245" y="194"/>
                </a:cubicBezTo>
                <a:cubicBezTo>
                  <a:pt x="253" y="194"/>
                  <a:pt x="260" y="188"/>
                  <a:pt x="260" y="179"/>
                </a:cubicBezTo>
                <a:cubicBezTo>
                  <a:pt x="260" y="171"/>
                  <a:pt x="253" y="165"/>
                  <a:pt x="245" y="165"/>
                </a:cubicBezTo>
                <a:close/>
                <a:moveTo>
                  <a:pt x="245" y="198"/>
                </a:moveTo>
                <a:cubicBezTo>
                  <a:pt x="237" y="198"/>
                  <a:pt x="230" y="204"/>
                  <a:pt x="230" y="212"/>
                </a:cubicBezTo>
                <a:cubicBezTo>
                  <a:pt x="230" y="221"/>
                  <a:pt x="237" y="227"/>
                  <a:pt x="245" y="227"/>
                </a:cubicBezTo>
                <a:cubicBezTo>
                  <a:pt x="253" y="227"/>
                  <a:pt x="260" y="221"/>
                  <a:pt x="260" y="212"/>
                </a:cubicBezTo>
                <a:cubicBezTo>
                  <a:pt x="260" y="204"/>
                  <a:pt x="253" y="198"/>
                  <a:pt x="245" y="198"/>
                </a:cubicBezTo>
                <a:close/>
                <a:moveTo>
                  <a:pt x="245" y="230"/>
                </a:moveTo>
                <a:cubicBezTo>
                  <a:pt x="237" y="230"/>
                  <a:pt x="230" y="237"/>
                  <a:pt x="230" y="245"/>
                </a:cubicBezTo>
                <a:cubicBezTo>
                  <a:pt x="230" y="253"/>
                  <a:pt x="237" y="260"/>
                  <a:pt x="245" y="260"/>
                </a:cubicBezTo>
                <a:cubicBezTo>
                  <a:pt x="253" y="260"/>
                  <a:pt x="260" y="253"/>
                  <a:pt x="260" y="245"/>
                </a:cubicBezTo>
                <a:cubicBezTo>
                  <a:pt x="260" y="237"/>
                  <a:pt x="253" y="230"/>
                  <a:pt x="245" y="230"/>
                </a:cubicBezTo>
                <a:close/>
                <a:moveTo>
                  <a:pt x="245" y="263"/>
                </a:moveTo>
                <a:cubicBezTo>
                  <a:pt x="237" y="263"/>
                  <a:pt x="230" y="270"/>
                  <a:pt x="230" y="278"/>
                </a:cubicBezTo>
                <a:cubicBezTo>
                  <a:pt x="230" y="286"/>
                  <a:pt x="237" y="293"/>
                  <a:pt x="245" y="293"/>
                </a:cubicBezTo>
                <a:cubicBezTo>
                  <a:pt x="253" y="293"/>
                  <a:pt x="260" y="286"/>
                  <a:pt x="260" y="278"/>
                </a:cubicBezTo>
                <a:cubicBezTo>
                  <a:pt x="260" y="270"/>
                  <a:pt x="253" y="263"/>
                  <a:pt x="245" y="263"/>
                </a:cubicBezTo>
                <a:close/>
                <a:moveTo>
                  <a:pt x="245" y="296"/>
                </a:moveTo>
                <a:cubicBezTo>
                  <a:pt x="237" y="296"/>
                  <a:pt x="230" y="303"/>
                  <a:pt x="230" y="311"/>
                </a:cubicBezTo>
                <a:cubicBezTo>
                  <a:pt x="230" y="319"/>
                  <a:pt x="237" y="326"/>
                  <a:pt x="245" y="326"/>
                </a:cubicBezTo>
                <a:cubicBezTo>
                  <a:pt x="253" y="326"/>
                  <a:pt x="260" y="319"/>
                  <a:pt x="260" y="311"/>
                </a:cubicBezTo>
                <a:cubicBezTo>
                  <a:pt x="260" y="303"/>
                  <a:pt x="253" y="296"/>
                  <a:pt x="245" y="296"/>
                </a:cubicBezTo>
                <a:close/>
                <a:moveTo>
                  <a:pt x="245" y="329"/>
                </a:moveTo>
                <a:cubicBezTo>
                  <a:pt x="237" y="329"/>
                  <a:pt x="230" y="336"/>
                  <a:pt x="230" y="344"/>
                </a:cubicBezTo>
                <a:cubicBezTo>
                  <a:pt x="230" y="352"/>
                  <a:pt x="237" y="359"/>
                  <a:pt x="245" y="359"/>
                </a:cubicBezTo>
                <a:cubicBezTo>
                  <a:pt x="253" y="359"/>
                  <a:pt x="260" y="352"/>
                  <a:pt x="260" y="344"/>
                </a:cubicBezTo>
                <a:cubicBezTo>
                  <a:pt x="260" y="336"/>
                  <a:pt x="253" y="329"/>
                  <a:pt x="245" y="329"/>
                </a:cubicBezTo>
                <a:close/>
                <a:moveTo>
                  <a:pt x="245" y="362"/>
                </a:moveTo>
                <a:cubicBezTo>
                  <a:pt x="237" y="362"/>
                  <a:pt x="230" y="369"/>
                  <a:pt x="230" y="377"/>
                </a:cubicBezTo>
                <a:cubicBezTo>
                  <a:pt x="230" y="385"/>
                  <a:pt x="237" y="392"/>
                  <a:pt x="245" y="392"/>
                </a:cubicBezTo>
                <a:cubicBezTo>
                  <a:pt x="253" y="392"/>
                  <a:pt x="260" y="385"/>
                  <a:pt x="260" y="377"/>
                </a:cubicBezTo>
                <a:cubicBezTo>
                  <a:pt x="260" y="369"/>
                  <a:pt x="253" y="362"/>
                  <a:pt x="245" y="362"/>
                </a:cubicBezTo>
                <a:close/>
                <a:moveTo>
                  <a:pt x="245" y="395"/>
                </a:moveTo>
                <a:cubicBezTo>
                  <a:pt x="237" y="395"/>
                  <a:pt x="230" y="402"/>
                  <a:pt x="230" y="410"/>
                </a:cubicBezTo>
                <a:cubicBezTo>
                  <a:pt x="230" y="418"/>
                  <a:pt x="237" y="425"/>
                  <a:pt x="245" y="425"/>
                </a:cubicBezTo>
                <a:cubicBezTo>
                  <a:pt x="253" y="425"/>
                  <a:pt x="260" y="418"/>
                  <a:pt x="260" y="410"/>
                </a:cubicBezTo>
                <a:cubicBezTo>
                  <a:pt x="260" y="402"/>
                  <a:pt x="253" y="395"/>
                  <a:pt x="245" y="395"/>
                </a:cubicBezTo>
                <a:close/>
                <a:moveTo>
                  <a:pt x="245" y="428"/>
                </a:moveTo>
                <a:cubicBezTo>
                  <a:pt x="237" y="428"/>
                  <a:pt x="230" y="435"/>
                  <a:pt x="230" y="443"/>
                </a:cubicBezTo>
                <a:cubicBezTo>
                  <a:pt x="230" y="451"/>
                  <a:pt x="237" y="458"/>
                  <a:pt x="245" y="458"/>
                </a:cubicBezTo>
                <a:cubicBezTo>
                  <a:pt x="253" y="458"/>
                  <a:pt x="260" y="451"/>
                  <a:pt x="260" y="443"/>
                </a:cubicBezTo>
                <a:cubicBezTo>
                  <a:pt x="260" y="435"/>
                  <a:pt x="253" y="428"/>
                  <a:pt x="245" y="428"/>
                </a:cubicBezTo>
                <a:close/>
                <a:moveTo>
                  <a:pt x="245" y="461"/>
                </a:moveTo>
                <a:cubicBezTo>
                  <a:pt x="237" y="461"/>
                  <a:pt x="230" y="468"/>
                  <a:pt x="230" y="476"/>
                </a:cubicBezTo>
                <a:cubicBezTo>
                  <a:pt x="230" y="484"/>
                  <a:pt x="237" y="491"/>
                  <a:pt x="245" y="491"/>
                </a:cubicBezTo>
                <a:cubicBezTo>
                  <a:pt x="253" y="491"/>
                  <a:pt x="260" y="484"/>
                  <a:pt x="260" y="476"/>
                </a:cubicBezTo>
                <a:cubicBezTo>
                  <a:pt x="260" y="468"/>
                  <a:pt x="253" y="461"/>
                  <a:pt x="245" y="461"/>
                </a:cubicBezTo>
                <a:close/>
                <a:moveTo>
                  <a:pt x="245" y="494"/>
                </a:moveTo>
                <a:cubicBezTo>
                  <a:pt x="237" y="494"/>
                  <a:pt x="230" y="500"/>
                  <a:pt x="230" y="509"/>
                </a:cubicBezTo>
                <a:cubicBezTo>
                  <a:pt x="230" y="517"/>
                  <a:pt x="237" y="523"/>
                  <a:pt x="245" y="523"/>
                </a:cubicBezTo>
                <a:cubicBezTo>
                  <a:pt x="253" y="523"/>
                  <a:pt x="260" y="517"/>
                  <a:pt x="260" y="509"/>
                </a:cubicBezTo>
                <a:cubicBezTo>
                  <a:pt x="260" y="500"/>
                  <a:pt x="253" y="494"/>
                  <a:pt x="245" y="494"/>
                </a:cubicBezTo>
                <a:close/>
                <a:moveTo>
                  <a:pt x="245" y="527"/>
                </a:moveTo>
                <a:cubicBezTo>
                  <a:pt x="237" y="527"/>
                  <a:pt x="230" y="533"/>
                  <a:pt x="230" y="542"/>
                </a:cubicBezTo>
                <a:cubicBezTo>
                  <a:pt x="230" y="550"/>
                  <a:pt x="237" y="556"/>
                  <a:pt x="245" y="556"/>
                </a:cubicBezTo>
                <a:cubicBezTo>
                  <a:pt x="253" y="556"/>
                  <a:pt x="260" y="550"/>
                  <a:pt x="260" y="542"/>
                </a:cubicBezTo>
                <a:cubicBezTo>
                  <a:pt x="260" y="533"/>
                  <a:pt x="253" y="527"/>
                  <a:pt x="245" y="527"/>
                </a:cubicBezTo>
                <a:close/>
                <a:moveTo>
                  <a:pt x="245" y="560"/>
                </a:moveTo>
                <a:cubicBezTo>
                  <a:pt x="237" y="560"/>
                  <a:pt x="230" y="566"/>
                  <a:pt x="230" y="574"/>
                </a:cubicBezTo>
                <a:cubicBezTo>
                  <a:pt x="230" y="583"/>
                  <a:pt x="237" y="589"/>
                  <a:pt x="245" y="589"/>
                </a:cubicBezTo>
                <a:cubicBezTo>
                  <a:pt x="253" y="589"/>
                  <a:pt x="260" y="583"/>
                  <a:pt x="260" y="574"/>
                </a:cubicBezTo>
                <a:cubicBezTo>
                  <a:pt x="260" y="566"/>
                  <a:pt x="253" y="560"/>
                  <a:pt x="245" y="560"/>
                </a:cubicBezTo>
                <a:close/>
                <a:moveTo>
                  <a:pt x="245" y="593"/>
                </a:moveTo>
                <a:cubicBezTo>
                  <a:pt x="237" y="593"/>
                  <a:pt x="230" y="599"/>
                  <a:pt x="230" y="607"/>
                </a:cubicBezTo>
                <a:cubicBezTo>
                  <a:pt x="230" y="616"/>
                  <a:pt x="237" y="622"/>
                  <a:pt x="245" y="622"/>
                </a:cubicBezTo>
                <a:cubicBezTo>
                  <a:pt x="253" y="622"/>
                  <a:pt x="260" y="616"/>
                  <a:pt x="260" y="607"/>
                </a:cubicBezTo>
                <a:cubicBezTo>
                  <a:pt x="260" y="599"/>
                  <a:pt x="253" y="593"/>
                  <a:pt x="245" y="593"/>
                </a:cubicBezTo>
                <a:close/>
                <a:moveTo>
                  <a:pt x="245" y="625"/>
                </a:moveTo>
                <a:cubicBezTo>
                  <a:pt x="237" y="625"/>
                  <a:pt x="230" y="632"/>
                  <a:pt x="230" y="640"/>
                </a:cubicBezTo>
                <a:cubicBezTo>
                  <a:pt x="230" y="648"/>
                  <a:pt x="237" y="655"/>
                  <a:pt x="245" y="655"/>
                </a:cubicBezTo>
                <a:cubicBezTo>
                  <a:pt x="253" y="655"/>
                  <a:pt x="260" y="648"/>
                  <a:pt x="260" y="640"/>
                </a:cubicBezTo>
                <a:cubicBezTo>
                  <a:pt x="260" y="632"/>
                  <a:pt x="253" y="625"/>
                  <a:pt x="245" y="625"/>
                </a:cubicBezTo>
                <a:close/>
                <a:moveTo>
                  <a:pt x="245" y="658"/>
                </a:moveTo>
                <a:cubicBezTo>
                  <a:pt x="237" y="658"/>
                  <a:pt x="230" y="665"/>
                  <a:pt x="230" y="673"/>
                </a:cubicBezTo>
                <a:cubicBezTo>
                  <a:pt x="230" y="681"/>
                  <a:pt x="237" y="688"/>
                  <a:pt x="245" y="688"/>
                </a:cubicBezTo>
                <a:cubicBezTo>
                  <a:pt x="253" y="688"/>
                  <a:pt x="260" y="681"/>
                  <a:pt x="260" y="673"/>
                </a:cubicBezTo>
                <a:cubicBezTo>
                  <a:pt x="260" y="665"/>
                  <a:pt x="253" y="658"/>
                  <a:pt x="245" y="658"/>
                </a:cubicBezTo>
                <a:close/>
                <a:moveTo>
                  <a:pt x="245" y="691"/>
                </a:moveTo>
                <a:cubicBezTo>
                  <a:pt x="237" y="691"/>
                  <a:pt x="230" y="698"/>
                  <a:pt x="230" y="706"/>
                </a:cubicBezTo>
                <a:cubicBezTo>
                  <a:pt x="230" y="714"/>
                  <a:pt x="237" y="721"/>
                  <a:pt x="245" y="721"/>
                </a:cubicBezTo>
                <a:cubicBezTo>
                  <a:pt x="253" y="721"/>
                  <a:pt x="260" y="714"/>
                  <a:pt x="260" y="706"/>
                </a:cubicBezTo>
                <a:cubicBezTo>
                  <a:pt x="260" y="698"/>
                  <a:pt x="253" y="691"/>
                  <a:pt x="245" y="691"/>
                </a:cubicBezTo>
                <a:close/>
                <a:moveTo>
                  <a:pt x="245" y="724"/>
                </a:moveTo>
                <a:cubicBezTo>
                  <a:pt x="237" y="724"/>
                  <a:pt x="230" y="731"/>
                  <a:pt x="230" y="739"/>
                </a:cubicBezTo>
                <a:cubicBezTo>
                  <a:pt x="230" y="747"/>
                  <a:pt x="237" y="754"/>
                  <a:pt x="245" y="754"/>
                </a:cubicBezTo>
                <a:cubicBezTo>
                  <a:pt x="253" y="754"/>
                  <a:pt x="260" y="747"/>
                  <a:pt x="260" y="739"/>
                </a:cubicBezTo>
                <a:cubicBezTo>
                  <a:pt x="260" y="731"/>
                  <a:pt x="253" y="724"/>
                  <a:pt x="245" y="724"/>
                </a:cubicBezTo>
                <a:close/>
                <a:moveTo>
                  <a:pt x="245" y="757"/>
                </a:moveTo>
                <a:cubicBezTo>
                  <a:pt x="237" y="757"/>
                  <a:pt x="230" y="764"/>
                  <a:pt x="230" y="772"/>
                </a:cubicBezTo>
                <a:cubicBezTo>
                  <a:pt x="230" y="780"/>
                  <a:pt x="237" y="787"/>
                  <a:pt x="245" y="787"/>
                </a:cubicBezTo>
                <a:cubicBezTo>
                  <a:pt x="253" y="787"/>
                  <a:pt x="260" y="780"/>
                  <a:pt x="260" y="772"/>
                </a:cubicBezTo>
                <a:cubicBezTo>
                  <a:pt x="260" y="764"/>
                  <a:pt x="253" y="757"/>
                  <a:pt x="245" y="757"/>
                </a:cubicBezTo>
                <a:close/>
                <a:moveTo>
                  <a:pt x="245" y="790"/>
                </a:moveTo>
                <a:cubicBezTo>
                  <a:pt x="237" y="790"/>
                  <a:pt x="230" y="797"/>
                  <a:pt x="230" y="805"/>
                </a:cubicBezTo>
                <a:cubicBezTo>
                  <a:pt x="230" y="813"/>
                  <a:pt x="237" y="820"/>
                  <a:pt x="245" y="820"/>
                </a:cubicBezTo>
                <a:cubicBezTo>
                  <a:pt x="253" y="820"/>
                  <a:pt x="260" y="813"/>
                  <a:pt x="260" y="805"/>
                </a:cubicBezTo>
                <a:cubicBezTo>
                  <a:pt x="260" y="797"/>
                  <a:pt x="253" y="790"/>
                  <a:pt x="245" y="790"/>
                </a:cubicBezTo>
                <a:close/>
                <a:moveTo>
                  <a:pt x="245" y="823"/>
                </a:moveTo>
                <a:cubicBezTo>
                  <a:pt x="237" y="823"/>
                  <a:pt x="230" y="830"/>
                  <a:pt x="230" y="838"/>
                </a:cubicBezTo>
                <a:cubicBezTo>
                  <a:pt x="230" y="846"/>
                  <a:pt x="237" y="853"/>
                  <a:pt x="245" y="853"/>
                </a:cubicBezTo>
                <a:cubicBezTo>
                  <a:pt x="253" y="853"/>
                  <a:pt x="260" y="846"/>
                  <a:pt x="260" y="838"/>
                </a:cubicBezTo>
                <a:cubicBezTo>
                  <a:pt x="260" y="830"/>
                  <a:pt x="253" y="823"/>
                  <a:pt x="245" y="823"/>
                </a:cubicBezTo>
                <a:close/>
                <a:moveTo>
                  <a:pt x="245" y="856"/>
                </a:moveTo>
                <a:cubicBezTo>
                  <a:pt x="237" y="856"/>
                  <a:pt x="230" y="863"/>
                  <a:pt x="230" y="871"/>
                </a:cubicBezTo>
                <a:cubicBezTo>
                  <a:pt x="230" y="879"/>
                  <a:pt x="237" y="886"/>
                  <a:pt x="245" y="886"/>
                </a:cubicBezTo>
                <a:cubicBezTo>
                  <a:pt x="253" y="886"/>
                  <a:pt x="260" y="879"/>
                  <a:pt x="260" y="871"/>
                </a:cubicBezTo>
                <a:cubicBezTo>
                  <a:pt x="260" y="863"/>
                  <a:pt x="253" y="856"/>
                  <a:pt x="245" y="856"/>
                </a:cubicBezTo>
                <a:close/>
                <a:moveTo>
                  <a:pt x="245" y="889"/>
                </a:moveTo>
                <a:cubicBezTo>
                  <a:pt x="237" y="889"/>
                  <a:pt x="230" y="895"/>
                  <a:pt x="230" y="904"/>
                </a:cubicBezTo>
                <a:cubicBezTo>
                  <a:pt x="230" y="912"/>
                  <a:pt x="237" y="918"/>
                  <a:pt x="245" y="918"/>
                </a:cubicBezTo>
                <a:cubicBezTo>
                  <a:pt x="253" y="918"/>
                  <a:pt x="260" y="912"/>
                  <a:pt x="260" y="904"/>
                </a:cubicBezTo>
                <a:cubicBezTo>
                  <a:pt x="260" y="895"/>
                  <a:pt x="253" y="889"/>
                  <a:pt x="245" y="889"/>
                </a:cubicBezTo>
                <a:close/>
                <a:moveTo>
                  <a:pt x="245" y="922"/>
                </a:moveTo>
                <a:cubicBezTo>
                  <a:pt x="237" y="922"/>
                  <a:pt x="230" y="928"/>
                  <a:pt x="230" y="937"/>
                </a:cubicBezTo>
                <a:cubicBezTo>
                  <a:pt x="230" y="945"/>
                  <a:pt x="237" y="951"/>
                  <a:pt x="245" y="951"/>
                </a:cubicBezTo>
                <a:cubicBezTo>
                  <a:pt x="253" y="951"/>
                  <a:pt x="260" y="945"/>
                  <a:pt x="260" y="937"/>
                </a:cubicBezTo>
                <a:cubicBezTo>
                  <a:pt x="260" y="928"/>
                  <a:pt x="253" y="922"/>
                  <a:pt x="245" y="922"/>
                </a:cubicBezTo>
                <a:close/>
                <a:moveTo>
                  <a:pt x="245" y="955"/>
                </a:moveTo>
                <a:cubicBezTo>
                  <a:pt x="237" y="955"/>
                  <a:pt x="230" y="961"/>
                  <a:pt x="230" y="970"/>
                </a:cubicBezTo>
                <a:cubicBezTo>
                  <a:pt x="230" y="978"/>
                  <a:pt x="237" y="984"/>
                  <a:pt x="245" y="984"/>
                </a:cubicBezTo>
                <a:cubicBezTo>
                  <a:pt x="253" y="984"/>
                  <a:pt x="260" y="978"/>
                  <a:pt x="260" y="970"/>
                </a:cubicBezTo>
                <a:cubicBezTo>
                  <a:pt x="260" y="961"/>
                  <a:pt x="253" y="955"/>
                  <a:pt x="245" y="955"/>
                </a:cubicBezTo>
                <a:close/>
                <a:moveTo>
                  <a:pt x="245" y="988"/>
                </a:moveTo>
                <a:cubicBezTo>
                  <a:pt x="237" y="988"/>
                  <a:pt x="230" y="994"/>
                  <a:pt x="230" y="1002"/>
                </a:cubicBezTo>
                <a:cubicBezTo>
                  <a:pt x="230" y="1011"/>
                  <a:pt x="237" y="1017"/>
                  <a:pt x="245" y="1017"/>
                </a:cubicBezTo>
                <a:cubicBezTo>
                  <a:pt x="253" y="1017"/>
                  <a:pt x="260" y="1011"/>
                  <a:pt x="260" y="1002"/>
                </a:cubicBezTo>
                <a:cubicBezTo>
                  <a:pt x="260" y="994"/>
                  <a:pt x="253" y="988"/>
                  <a:pt x="245" y="988"/>
                </a:cubicBezTo>
                <a:close/>
                <a:moveTo>
                  <a:pt x="245" y="1021"/>
                </a:moveTo>
                <a:cubicBezTo>
                  <a:pt x="237" y="1021"/>
                  <a:pt x="230" y="1027"/>
                  <a:pt x="230" y="1035"/>
                </a:cubicBezTo>
                <a:cubicBezTo>
                  <a:pt x="230" y="1044"/>
                  <a:pt x="237" y="1050"/>
                  <a:pt x="245" y="1050"/>
                </a:cubicBezTo>
                <a:cubicBezTo>
                  <a:pt x="253" y="1050"/>
                  <a:pt x="260" y="1044"/>
                  <a:pt x="260" y="1035"/>
                </a:cubicBezTo>
                <a:cubicBezTo>
                  <a:pt x="260" y="1027"/>
                  <a:pt x="253" y="1021"/>
                  <a:pt x="245" y="1021"/>
                </a:cubicBezTo>
                <a:close/>
                <a:moveTo>
                  <a:pt x="245" y="1053"/>
                </a:moveTo>
                <a:cubicBezTo>
                  <a:pt x="237" y="1053"/>
                  <a:pt x="230" y="1060"/>
                  <a:pt x="230" y="1068"/>
                </a:cubicBezTo>
                <a:cubicBezTo>
                  <a:pt x="230" y="1076"/>
                  <a:pt x="237" y="1083"/>
                  <a:pt x="245" y="1083"/>
                </a:cubicBezTo>
                <a:cubicBezTo>
                  <a:pt x="253" y="1083"/>
                  <a:pt x="260" y="1076"/>
                  <a:pt x="260" y="1068"/>
                </a:cubicBezTo>
                <a:cubicBezTo>
                  <a:pt x="260" y="1060"/>
                  <a:pt x="253" y="1053"/>
                  <a:pt x="245" y="1053"/>
                </a:cubicBezTo>
                <a:close/>
                <a:moveTo>
                  <a:pt x="245" y="1086"/>
                </a:moveTo>
                <a:cubicBezTo>
                  <a:pt x="237" y="1086"/>
                  <a:pt x="230" y="1093"/>
                  <a:pt x="230" y="1101"/>
                </a:cubicBezTo>
                <a:cubicBezTo>
                  <a:pt x="230" y="1109"/>
                  <a:pt x="237" y="1116"/>
                  <a:pt x="245" y="1116"/>
                </a:cubicBezTo>
                <a:cubicBezTo>
                  <a:pt x="253" y="1116"/>
                  <a:pt x="260" y="1109"/>
                  <a:pt x="260" y="1101"/>
                </a:cubicBezTo>
                <a:cubicBezTo>
                  <a:pt x="260" y="1093"/>
                  <a:pt x="253" y="1086"/>
                  <a:pt x="245" y="1086"/>
                </a:cubicBezTo>
                <a:close/>
                <a:moveTo>
                  <a:pt x="245" y="1119"/>
                </a:moveTo>
                <a:cubicBezTo>
                  <a:pt x="237" y="1119"/>
                  <a:pt x="230" y="1126"/>
                  <a:pt x="230" y="1134"/>
                </a:cubicBezTo>
                <a:cubicBezTo>
                  <a:pt x="230" y="1142"/>
                  <a:pt x="237" y="1149"/>
                  <a:pt x="245" y="1149"/>
                </a:cubicBezTo>
                <a:cubicBezTo>
                  <a:pt x="253" y="1149"/>
                  <a:pt x="260" y="1142"/>
                  <a:pt x="260" y="1134"/>
                </a:cubicBezTo>
                <a:cubicBezTo>
                  <a:pt x="260" y="1126"/>
                  <a:pt x="253" y="1119"/>
                  <a:pt x="245" y="1119"/>
                </a:cubicBezTo>
                <a:close/>
                <a:moveTo>
                  <a:pt x="245" y="1152"/>
                </a:moveTo>
                <a:cubicBezTo>
                  <a:pt x="237" y="1152"/>
                  <a:pt x="230" y="1159"/>
                  <a:pt x="230" y="1167"/>
                </a:cubicBezTo>
                <a:cubicBezTo>
                  <a:pt x="230" y="1175"/>
                  <a:pt x="237" y="1182"/>
                  <a:pt x="245" y="1182"/>
                </a:cubicBezTo>
                <a:cubicBezTo>
                  <a:pt x="253" y="1182"/>
                  <a:pt x="260" y="1175"/>
                  <a:pt x="260" y="1167"/>
                </a:cubicBezTo>
                <a:cubicBezTo>
                  <a:pt x="260" y="1159"/>
                  <a:pt x="253" y="1152"/>
                  <a:pt x="245" y="1152"/>
                </a:cubicBezTo>
                <a:close/>
                <a:moveTo>
                  <a:pt x="245" y="1185"/>
                </a:moveTo>
                <a:cubicBezTo>
                  <a:pt x="237" y="1185"/>
                  <a:pt x="230" y="1192"/>
                  <a:pt x="230" y="1200"/>
                </a:cubicBezTo>
                <a:cubicBezTo>
                  <a:pt x="230" y="1208"/>
                  <a:pt x="237" y="1215"/>
                  <a:pt x="245" y="1215"/>
                </a:cubicBezTo>
                <a:cubicBezTo>
                  <a:pt x="253" y="1215"/>
                  <a:pt x="260" y="1208"/>
                  <a:pt x="260" y="1200"/>
                </a:cubicBezTo>
                <a:cubicBezTo>
                  <a:pt x="260" y="1192"/>
                  <a:pt x="253" y="1185"/>
                  <a:pt x="245" y="1185"/>
                </a:cubicBezTo>
                <a:close/>
                <a:moveTo>
                  <a:pt x="245" y="1218"/>
                </a:moveTo>
                <a:cubicBezTo>
                  <a:pt x="237" y="1218"/>
                  <a:pt x="230" y="1225"/>
                  <a:pt x="230" y="1233"/>
                </a:cubicBezTo>
                <a:cubicBezTo>
                  <a:pt x="230" y="1241"/>
                  <a:pt x="237" y="1248"/>
                  <a:pt x="245" y="1248"/>
                </a:cubicBezTo>
                <a:cubicBezTo>
                  <a:pt x="253" y="1248"/>
                  <a:pt x="260" y="1241"/>
                  <a:pt x="260" y="1233"/>
                </a:cubicBezTo>
                <a:cubicBezTo>
                  <a:pt x="260" y="1225"/>
                  <a:pt x="253" y="1218"/>
                  <a:pt x="245" y="1218"/>
                </a:cubicBezTo>
                <a:close/>
                <a:moveTo>
                  <a:pt x="245" y="1251"/>
                </a:moveTo>
                <a:cubicBezTo>
                  <a:pt x="237" y="1251"/>
                  <a:pt x="230" y="1258"/>
                  <a:pt x="230" y="1266"/>
                </a:cubicBezTo>
                <a:cubicBezTo>
                  <a:pt x="230" y="1274"/>
                  <a:pt x="237" y="1281"/>
                  <a:pt x="245" y="1281"/>
                </a:cubicBezTo>
                <a:cubicBezTo>
                  <a:pt x="253" y="1281"/>
                  <a:pt x="260" y="1274"/>
                  <a:pt x="260" y="1266"/>
                </a:cubicBezTo>
                <a:cubicBezTo>
                  <a:pt x="260" y="1258"/>
                  <a:pt x="253" y="1251"/>
                  <a:pt x="245" y="1251"/>
                </a:cubicBezTo>
                <a:close/>
                <a:moveTo>
                  <a:pt x="245" y="1284"/>
                </a:moveTo>
                <a:cubicBezTo>
                  <a:pt x="237" y="1284"/>
                  <a:pt x="230" y="1291"/>
                  <a:pt x="230" y="1299"/>
                </a:cubicBezTo>
                <a:cubicBezTo>
                  <a:pt x="230" y="1307"/>
                  <a:pt x="237" y="1314"/>
                  <a:pt x="245" y="1314"/>
                </a:cubicBezTo>
                <a:cubicBezTo>
                  <a:pt x="253" y="1314"/>
                  <a:pt x="260" y="1307"/>
                  <a:pt x="260" y="1299"/>
                </a:cubicBezTo>
                <a:cubicBezTo>
                  <a:pt x="260" y="1291"/>
                  <a:pt x="253" y="1284"/>
                  <a:pt x="245" y="1284"/>
                </a:cubicBezTo>
                <a:close/>
                <a:moveTo>
                  <a:pt x="245" y="1317"/>
                </a:moveTo>
                <a:cubicBezTo>
                  <a:pt x="237" y="1317"/>
                  <a:pt x="230" y="1323"/>
                  <a:pt x="230" y="1332"/>
                </a:cubicBezTo>
                <a:cubicBezTo>
                  <a:pt x="230" y="1340"/>
                  <a:pt x="237" y="1346"/>
                  <a:pt x="245" y="1346"/>
                </a:cubicBezTo>
                <a:cubicBezTo>
                  <a:pt x="253" y="1346"/>
                  <a:pt x="260" y="1340"/>
                  <a:pt x="260" y="1332"/>
                </a:cubicBezTo>
                <a:cubicBezTo>
                  <a:pt x="260" y="1323"/>
                  <a:pt x="253" y="1317"/>
                  <a:pt x="245" y="1317"/>
                </a:cubicBezTo>
                <a:close/>
                <a:moveTo>
                  <a:pt x="245" y="1350"/>
                </a:moveTo>
                <a:cubicBezTo>
                  <a:pt x="237" y="1350"/>
                  <a:pt x="230" y="1356"/>
                  <a:pt x="230" y="1365"/>
                </a:cubicBezTo>
                <a:cubicBezTo>
                  <a:pt x="230" y="1373"/>
                  <a:pt x="237" y="1379"/>
                  <a:pt x="245" y="1379"/>
                </a:cubicBezTo>
                <a:cubicBezTo>
                  <a:pt x="253" y="1379"/>
                  <a:pt x="260" y="1373"/>
                  <a:pt x="260" y="1365"/>
                </a:cubicBezTo>
                <a:cubicBezTo>
                  <a:pt x="260" y="1356"/>
                  <a:pt x="253" y="1350"/>
                  <a:pt x="245" y="1350"/>
                </a:cubicBezTo>
                <a:close/>
                <a:moveTo>
                  <a:pt x="245" y="1383"/>
                </a:moveTo>
                <a:cubicBezTo>
                  <a:pt x="237" y="1383"/>
                  <a:pt x="230" y="1389"/>
                  <a:pt x="230" y="1397"/>
                </a:cubicBezTo>
                <a:cubicBezTo>
                  <a:pt x="230" y="1406"/>
                  <a:pt x="237" y="1412"/>
                  <a:pt x="245" y="1412"/>
                </a:cubicBezTo>
                <a:cubicBezTo>
                  <a:pt x="253" y="1412"/>
                  <a:pt x="260" y="1406"/>
                  <a:pt x="260" y="1397"/>
                </a:cubicBezTo>
                <a:cubicBezTo>
                  <a:pt x="260" y="1389"/>
                  <a:pt x="253" y="1383"/>
                  <a:pt x="245" y="1383"/>
                </a:cubicBezTo>
                <a:close/>
                <a:moveTo>
                  <a:pt x="245" y="1416"/>
                </a:moveTo>
                <a:cubicBezTo>
                  <a:pt x="237" y="1416"/>
                  <a:pt x="230" y="1422"/>
                  <a:pt x="230" y="1430"/>
                </a:cubicBezTo>
                <a:cubicBezTo>
                  <a:pt x="230" y="1439"/>
                  <a:pt x="237" y="1445"/>
                  <a:pt x="245" y="1445"/>
                </a:cubicBezTo>
                <a:cubicBezTo>
                  <a:pt x="253" y="1445"/>
                  <a:pt x="260" y="1439"/>
                  <a:pt x="260" y="1430"/>
                </a:cubicBezTo>
                <a:cubicBezTo>
                  <a:pt x="260" y="1422"/>
                  <a:pt x="253" y="1416"/>
                  <a:pt x="245" y="1416"/>
                </a:cubicBezTo>
                <a:close/>
                <a:moveTo>
                  <a:pt x="278" y="0"/>
                </a:moveTo>
                <a:cubicBezTo>
                  <a:pt x="270" y="0"/>
                  <a:pt x="263" y="7"/>
                  <a:pt x="263" y="15"/>
                </a:cubicBezTo>
                <a:cubicBezTo>
                  <a:pt x="263" y="23"/>
                  <a:pt x="270" y="30"/>
                  <a:pt x="278" y="30"/>
                </a:cubicBezTo>
                <a:cubicBezTo>
                  <a:pt x="286" y="30"/>
                  <a:pt x="293" y="23"/>
                  <a:pt x="293" y="15"/>
                </a:cubicBezTo>
                <a:cubicBezTo>
                  <a:pt x="293" y="7"/>
                  <a:pt x="286" y="0"/>
                  <a:pt x="278" y="0"/>
                </a:cubicBezTo>
                <a:close/>
                <a:moveTo>
                  <a:pt x="278" y="33"/>
                </a:moveTo>
                <a:cubicBezTo>
                  <a:pt x="270" y="33"/>
                  <a:pt x="263" y="40"/>
                  <a:pt x="263" y="48"/>
                </a:cubicBezTo>
                <a:cubicBezTo>
                  <a:pt x="263" y="56"/>
                  <a:pt x="270" y="63"/>
                  <a:pt x="278" y="63"/>
                </a:cubicBezTo>
                <a:cubicBezTo>
                  <a:pt x="286" y="63"/>
                  <a:pt x="293" y="56"/>
                  <a:pt x="293" y="48"/>
                </a:cubicBezTo>
                <a:cubicBezTo>
                  <a:pt x="293" y="40"/>
                  <a:pt x="286" y="33"/>
                  <a:pt x="278" y="33"/>
                </a:cubicBezTo>
                <a:close/>
                <a:moveTo>
                  <a:pt x="278" y="66"/>
                </a:moveTo>
                <a:cubicBezTo>
                  <a:pt x="270" y="66"/>
                  <a:pt x="263" y="72"/>
                  <a:pt x="263" y="81"/>
                </a:cubicBezTo>
                <a:cubicBezTo>
                  <a:pt x="263" y="89"/>
                  <a:pt x="270" y="95"/>
                  <a:pt x="278" y="95"/>
                </a:cubicBezTo>
                <a:cubicBezTo>
                  <a:pt x="286" y="95"/>
                  <a:pt x="293" y="89"/>
                  <a:pt x="293" y="81"/>
                </a:cubicBezTo>
                <a:cubicBezTo>
                  <a:pt x="293" y="72"/>
                  <a:pt x="286" y="66"/>
                  <a:pt x="278" y="66"/>
                </a:cubicBezTo>
                <a:close/>
                <a:moveTo>
                  <a:pt x="278" y="99"/>
                </a:moveTo>
                <a:cubicBezTo>
                  <a:pt x="270" y="99"/>
                  <a:pt x="263" y="105"/>
                  <a:pt x="263" y="114"/>
                </a:cubicBezTo>
                <a:cubicBezTo>
                  <a:pt x="263" y="122"/>
                  <a:pt x="270" y="128"/>
                  <a:pt x="278" y="128"/>
                </a:cubicBezTo>
                <a:cubicBezTo>
                  <a:pt x="286" y="128"/>
                  <a:pt x="293" y="122"/>
                  <a:pt x="293" y="114"/>
                </a:cubicBezTo>
                <a:cubicBezTo>
                  <a:pt x="293" y="105"/>
                  <a:pt x="286" y="99"/>
                  <a:pt x="278" y="99"/>
                </a:cubicBezTo>
                <a:close/>
                <a:moveTo>
                  <a:pt x="278" y="132"/>
                </a:moveTo>
                <a:cubicBezTo>
                  <a:pt x="270" y="132"/>
                  <a:pt x="263" y="138"/>
                  <a:pt x="263" y="147"/>
                </a:cubicBezTo>
                <a:cubicBezTo>
                  <a:pt x="263" y="155"/>
                  <a:pt x="270" y="161"/>
                  <a:pt x="278" y="161"/>
                </a:cubicBezTo>
                <a:cubicBezTo>
                  <a:pt x="286" y="161"/>
                  <a:pt x="293" y="155"/>
                  <a:pt x="293" y="147"/>
                </a:cubicBezTo>
                <a:cubicBezTo>
                  <a:pt x="293" y="138"/>
                  <a:pt x="286" y="132"/>
                  <a:pt x="278" y="132"/>
                </a:cubicBezTo>
                <a:close/>
                <a:moveTo>
                  <a:pt x="278" y="165"/>
                </a:moveTo>
                <a:cubicBezTo>
                  <a:pt x="270" y="165"/>
                  <a:pt x="263" y="171"/>
                  <a:pt x="263" y="179"/>
                </a:cubicBezTo>
                <a:cubicBezTo>
                  <a:pt x="263" y="188"/>
                  <a:pt x="270" y="194"/>
                  <a:pt x="278" y="194"/>
                </a:cubicBezTo>
                <a:cubicBezTo>
                  <a:pt x="286" y="194"/>
                  <a:pt x="293" y="188"/>
                  <a:pt x="293" y="179"/>
                </a:cubicBezTo>
                <a:cubicBezTo>
                  <a:pt x="293" y="171"/>
                  <a:pt x="286" y="165"/>
                  <a:pt x="278" y="165"/>
                </a:cubicBezTo>
                <a:close/>
                <a:moveTo>
                  <a:pt x="278" y="198"/>
                </a:moveTo>
                <a:cubicBezTo>
                  <a:pt x="270" y="198"/>
                  <a:pt x="263" y="204"/>
                  <a:pt x="263" y="212"/>
                </a:cubicBezTo>
                <a:cubicBezTo>
                  <a:pt x="263" y="221"/>
                  <a:pt x="270" y="227"/>
                  <a:pt x="278" y="227"/>
                </a:cubicBezTo>
                <a:cubicBezTo>
                  <a:pt x="286" y="227"/>
                  <a:pt x="293" y="221"/>
                  <a:pt x="293" y="212"/>
                </a:cubicBezTo>
                <a:cubicBezTo>
                  <a:pt x="293" y="204"/>
                  <a:pt x="286" y="198"/>
                  <a:pt x="278" y="198"/>
                </a:cubicBezTo>
                <a:close/>
                <a:moveTo>
                  <a:pt x="278" y="230"/>
                </a:moveTo>
                <a:cubicBezTo>
                  <a:pt x="270" y="230"/>
                  <a:pt x="263" y="237"/>
                  <a:pt x="263" y="245"/>
                </a:cubicBezTo>
                <a:cubicBezTo>
                  <a:pt x="263" y="253"/>
                  <a:pt x="270" y="260"/>
                  <a:pt x="278" y="260"/>
                </a:cubicBezTo>
                <a:cubicBezTo>
                  <a:pt x="286" y="260"/>
                  <a:pt x="293" y="253"/>
                  <a:pt x="293" y="245"/>
                </a:cubicBezTo>
                <a:cubicBezTo>
                  <a:pt x="293" y="237"/>
                  <a:pt x="286" y="230"/>
                  <a:pt x="278" y="230"/>
                </a:cubicBezTo>
                <a:close/>
                <a:moveTo>
                  <a:pt x="278" y="263"/>
                </a:moveTo>
                <a:cubicBezTo>
                  <a:pt x="270" y="263"/>
                  <a:pt x="263" y="270"/>
                  <a:pt x="263" y="278"/>
                </a:cubicBezTo>
                <a:cubicBezTo>
                  <a:pt x="263" y="286"/>
                  <a:pt x="270" y="293"/>
                  <a:pt x="278" y="293"/>
                </a:cubicBezTo>
                <a:cubicBezTo>
                  <a:pt x="286" y="293"/>
                  <a:pt x="293" y="286"/>
                  <a:pt x="293" y="278"/>
                </a:cubicBezTo>
                <a:cubicBezTo>
                  <a:pt x="293" y="270"/>
                  <a:pt x="286" y="263"/>
                  <a:pt x="278" y="263"/>
                </a:cubicBezTo>
                <a:close/>
                <a:moveTo>
                  <a:pt x="278" y="296"/>
                </a:moveTo>
                <a:cubicBezTo>
                  <a:pt x="270" y="296"/>
                  <a:pt x="263" y="303"/>
                  <a:pt x="263" y="311"/>
                </a:cubicBezTo>
                <a:cubicBezTo>
                  <a:pt x="263" y="319"/>
                  <a:pt x="270" y="326"/>
                  <a:pt x="278" y="326"/>
                </a:cubicBezTo>
                <a:cubicBezTo>
                  <a:pt x="286" y="326"/>
                  <a:pt x="293" y="319"/>
                  <a:pt x="293" y="311"/>
                </a:cubicBezTo>
                <a:cubicBezTo>
                  <a:pt x="293" y="303"/>
                  <a:pt x="286" y="296"/>
                  <a:pt x="278" y="296"/>
                </a:cubicBezTo>
                <a:close/>
                <a:moveTo>
                  <a:pt x="278" y="329"/>
                </a:moveTo>
                <a:cubicBezTo>
                  <a:pt x="270" y="329"/>
                  <a:pt x="263" y="336"/>
                  <a:pt x="263" y="344"/>
                </a:cubicBezTo>
                <a:cubicBezTo>
                  <a:pt x="263" y="352"/>
                  <a:pt x="270" y="359"/>
                  <a:pt x="278" y="359"/>
                </a:cubicBezTo>
                <a:cubicBezTo>
                  <a:pt x="286" y="359"/>
                  <a:pt x="293" y="352"/>
                  <a:pt x="293" y="344"/>
                </a:cubicBezTo>
                <a:cubicBezTo>
                  <a:pt x="293" y="336"/>
                  <a:pt x="286" y="329"/>
                  <a:pt x="278" y="329"/>
                </a:cubicBezTo>
                <a:close/>
                <a:moveTo>
                  <a:pt x="278" y="362"/>
                </a:moveTo>
                <a:cubicBezTo>
                  <a:pt x="270" y="362"/>
                  <a:pt x="263" y="369"/>
                  <a:pt x="263" y="377"/>
                </a:cubicBezTo>
                <a:cubicBezTo>
                  <a:pt x="263" y="385"/>
                  <a:pt x="270" y="392"/>
                  <a:pt x="278" y="392"/>
                </a:cubicBezTo>
                <a:cubicBezTo>
                  <a:pt x="286" y="392"/>
                  <a:pt x="293" y="385"/>
                  <a:pt x="293" y="377"/>
                </a:cubicBezTo>
                <a:cubicBezTo>
                  <a:pt x="293" y="369"/>
                  <a:pt x="286" y="362"/>
                  <a:pt x="278" y="362"/>
                </a:cubicBezTo>
                <a:close/>
                <a:moveTo>
                  <a:pt x="278" y="395"/>
                </a:moveTo>
                <a:cubicBezTo>
                  <a:pt x="270" y="395"/>
                  <a:pt x="263" y="402"/>
                  <a:pt x="263" y="410"/>
                </a:cubicBezTo>
                <a:cubicBezTo>
                  <a:pt x="263" y="418"/>
                  <a:pt x="270" y="425"/>
                  <a:pt x="278" y="425"/>
                </a:cubicBezTo>
                <a:cubicBezTo>
                  <a:pt x="286" y="425"/>
                  <a:pt x="293" y="418"/>
                  <a:pt x="293" y="410"/>
                </a:cubicBezTo>
                <a:cubicBezTo>
                  <a:pt x="293" y="402"/>
                  <a:pt x="286" y="395"/>
                  <a:pt x="278" y="395"/>
                </a:cubicBezTo>
                <a:close/>
                <a:moveTo>
                  <a:pt x="278" y="428"/>
                </a:moveTo>
                <a:cubicBezTo>
                  <a:pt x="270" y="428"/>
                  <a:pt x="263" y="435"/>
                  <a:pt x="263" y="443"/>
                </a:cubicBezTo>
                <a:cubicBezTo>
                  <a:pt x="263" y="451"/>
                  <a:pt x="270" y="458"/>
                  <a:pt x="278" y="458"/>
                </a:cubicBezTo>
                <a:cubicBezTo>
                  <a:pt x="286" y="458"/>
                  <a:pt x="293" y="451"/>
                  <a:pt x="293" y="443"/>
                </a:cubicBezTo>
                <a:cubicBezTo>
                  <a:pt x="293" y="435"/>
                  <a:pt x="286" y="428"/>
                  <a:pt x="278" y="428"/>
                </a:cubicBezTo>
                <a:close/>
                <a:moveTo>
                  <a:pt x="278" y="461"/>
                </a:moveTo>
                <a:cubicBezTo>
                  <a:pt x="270" y="461"/>
                  <a:pt x="263" y="468"/>
                  <a:pt x="263" y="476"/>
                </a:cubicBezTo>
                <a:cubicBezTo>
                  <a:pt x="263" y="484"/>
                  <a:pt x="270" y="491"/>
                  <a:pt x="278" y="491"/>
                </a:cubicBezTo>
                <a:cubicBezTo>
                  <a:pt x="286" y="491"/>
                  <a:pt x="293" y="484"/>
                  <a:pt x="293" y="476"/>
                </a:cubicBezTo>
                <a:cubicBezTo>
                  <a:pt x="293" y="468"/>
                  <a:pt x="286" y="461"/>
                  <a:pt x="278" y="461"/>
                </a:cubicBezTo>
                <a:close/>
                <a:moveTo>
                  <a:pt x="278" y="494"/>
                </a:moveTo>
                <a:cubicBezTo>
                  <a:pt x="270" y="494"/>
                  <a:pt x="263" y="500"/>
                  <a:pt x="263" y="509"/>
                </a:cubicBezTo>
                <a:cubicBezTo>
                  <a:pt x="263" y="517"/>
                  <a:pt x="270" y="523"/>
                  <a:pt x="278" y="523"/>
                </a:cubicBezTo>
                <a:cubicBezTo>
                  <a:pt x="286" y="523"/>
                  <a:pt x="293" y="517"/>
                  <a:pt x="293" y="509"/>
                </a:cubicBezTo>
                <a:cubicBezTo>
                  <a:pt x="293" y="500"/>
                  <a:pt x="286" y="494"/>
                  <a:pt x="278" y="494"/>
                </a:cubicBezTo>
                <a:close/>
                <a:moveTo>
                  <a:pt x="278" y="527"/>
                </a:moveTo>
                <a:cubicBezTo>
                  <a:pt x="270" y="527"/>
                  <a:pt x="263" y="533"/>
                  <a:pt x="263" y="542"/>
                </a:cubicBezTo>
                <a:cubicBezTo>
                  <a:pt x="263" y="550"/>
                  <a:pt x="270" y="556"/>
                  <a:pt x="278" y="556"/>
                </a:cubicBezTo>
                <a:cubicBezTo>
                  <a:pt x="286" y="556"/>
                  <a:pt x="293" y="550"/>
                  <a:pt x="293" y="542"/>
                </a:cubicBezTo>
                <a:cubicBezTo>
                  <a:pt x="293" y="533"/>
                  <a:pt x="286" y="527"/>
                  <a:pt x="278" y="527"/>
                </a:cubicBezTo>
                <a:close/>
                <a:moveTo>
                  <a:pt x="278" y="560"/>
                </a:moveTo>
                <a:cubicBezTo>
                  <a:pt x="270" y="560"/>
                  <a:pt x="263" y="566"/>
                  <a:pt x="263" y="574"/>
                </a:cubicBezTo>
                <a:cubicBezTo>
                  <a:pt x="263" y="583"/>
                  <a:pt x="270" y="589"/>
                  <a:pt x="278" y="589"/>
                </a:cubicBezTo>
                <a:cubicBezTo>
                  <a:pt x="286" y="589"/>
                  <a:pt x="293" y="583"/>
                  <a:pt x="293" y="574"/>
                </a:cubicBezTo>
                <a:cubicBezTo>
                  <a:pt x="293" y="566"/>
                  <a:pt x="286" y="560"/>
                  <a:pt x="278" y="560"/>
                </a:cubicBezTo>
                <a:close/>
                <a:moveTo>
                  <a:pt x="278" y="593"/>
                </a:moveTo>
                <a:cubicBezTo>
                  <a:pt x="270" y="593"/>
                  <a:pt x="263" y="599"/>
                  <a:pt x="263" y="607"/>
                </a:cubicBezTo>
                <a:cubicBezTo>
                  <a:pt x="263" y="616"/>
                  <a:pt x="270" y="622"/>
                  <a:pt x="278" y="622"/>
                </a:cubicBezTo>
                <a:cubicBezTo>
                  <a:pt x="286" y="622"/>
                  <a:pt x="293" y="616"/>
                  <a:pt x="293" y="607"/>
                </a:cubicBezTo>
                <a:cubicBezTo>
                  <a:pt x="293" y="599"/>
                  <a:pt x="286" y="593"/>
                  <a:pt x="278" y="593"/>
                </a:cubicBezTo>
                <a:close/>
                <a:moveTo>
                  <a:pt x="278" y="625"/>
                </a:moveTo>
                <a:cubicBezTo>
                  <a:pt x="270" y="625"/>
                  <a:pt x="263" y="632"/>
                  <a:pt x="263" y="640"/>
                </a:cubicBezTo>
                <a:cubicBezTo>
                  <a:pt x="263" y="648"/>
                  <a:pt x="270" y="655"/>
                  <a:pt x="278" y="655"/>
                </a:cubicBezTo>
                <a:cubicBezTo>
                  <a:pt x="286" y="655"/>
                  <a:pt x="293" y="648"/>
                  <a:pt x="293" y="640"/>
                </a:cubicBezTo>
                <a:cubicBezTo>
                  <a:pt x="293" y="632"/>
                  <a:pt x="286" y="625"/>
                  <a:pt x="278" y="625"/>
                </a:cubicBezTo>
                <a:close/>
                <a:moveTo>
                  <a:pt x="278" y="658"/>
                </a:moveTo>
                <a:cubicBezTo>
                  <a:pt x="270" y="658"/>
                  <a:pt x="263" y="665"/>
                  <a:pt x="263" y="673"/>
                </a:cubicBezTo>
                <a:cubicBezTo>
                  <a:pt x="263" y="681"/>
                  <a:pt x="270" y="688"/>
                  <a:pt x="278" y="688"/>
                </a:cubicBezTo>
                <a:cubicBezTo>
                  <a:pt x="286" y="688"/>
                  <a:pt x="293" y="681"/>
                  <a:pt x="293" y="673"/>
                </a:cubicBezTo>
                <a:cubicBezTo>
                  <a:pt x="293" y="665"/>
                  <a:pt x="286" y="658"/>
                  <a:pt x="278" y="658"/>
                </a:cubicBezTo>
                <a:close/>
                <a:moveTo>
                  <a:pt x="278" y="691"/>
                </a:moveTo>
                <a:cubicBezTo>
                  <a:pt x="270" y="691"/>
                  <a:pt x="263" y="698"/>
                  <a:pt x="263" y="706"/>
                </a:cubicBezTo>
                <a:cubicBezTo>
                  <a:pt x="263" y="714"/>
                  <a:pt x="270" y="721"/>
                  <a:pt x="278" y="721"/>
                </a:cubicBezTo>
                <a:cubicBezTo>
                  <a:pt x="286" y="721"/>
                  <a:pt x="293" y="714"/>
                  <a:pt x="293" y="706"/>
                </a:cubicBezTo>
                <a:cubicBezTo>
                  <a:pt x="293" y="698"/>
                  <a:pt x="286" y="691"/>
                  <a:pt x="278" y="691"/>
                </a:cubicBezTo>
                <a:close/>
                <a:moveTo>
                  <a:pt x="278" y="724"/>
                </a:moveTo>
                <a:cubicBezTo>
                  <a:pt x="270" y="724"/>
                  <a:pt x="263" y="731"/>
                  <a:pt x="263" y="739"/>
                </a:cubicBezTo>
                <a:cubicBezTo>
                  <a:pt x="263" y="747"/>
                  <a:pt x="270" y="754"/>
                  <a:pt x="278" y="754"/>
                </a:cubicBezTo>
                <a:cubicBezTo>
                  <a:pt x="286" y="754"/>
                  <a:pt x="293" y="747"/>
                  <a:pt x="293" y="739"/>
                </a:cubicBezTo>
                <a:cubicBezTo>
                  <a:pt x="293" y="731"/>
                  <a:pt x="286" y="724"/>
                  <a:pt x="278" y="724"/>
                </a:cubicBezTo>
                <a:close/>
                <a:moveTo>
                  <a:pt x="278" y="757"/>
                </a:moveTo>
                <a:cubicBezTo>
                  <a:pt x="270" y="757"/>
                  <a:pt x="263" y="764"/>
                  <a:pt x="263" y="772"/>
                </a:cubicBezTo>
                <a:cubicBezTo>
                  <a:pt x="263" y="780"/>
                  <a:pt x="270" y="787"/>
                  <a:pt x="278" y="787"/>
                </a:cubicBezTo>
                <a:cubicBezTo>
                  <a:pt x="286" y="787"/>
                  <a:pt x="293" y="780"/>
                  <a:pt x="293" y="772"/>
                </a:cubicBezTo>
                <a:cubicBezTo>
                  <a:pt x="293" y="764"/>
                  <a:pt x="286" y="757"/>
                  <a:pt x="278" y="757"/>
                </a:cubicBezTo>
                <a:close/>
                <a:moveTo>
                  <a:pt x="278" y="790"/>
                </a:moveTo>
                <a:cubicBezTo>
                  <a:pt x="270" y="790"/>
                  <a:pt x="263" y="797"/>
                  <a:pt x="263" y="805"/>
                </a:cubicBezTo>
                <a:cubicBezTo>
                  <a:pt x="263" y="813"/>
                  <a:pt x="270" y="820"/>
                  <a:pt x="278" y="820"/>
                </a:cubicBezTo>
                <a:cubicBezTo>
                  <a:pt x="286" y="820"/>
                  <a:pt x="293" y="813"/>
                  <a:pt x="293" y="805"/>
                </a:cubicBezTo>
                <a:cubicBezTo>
                  <a:pt x="293" y="797"/>
                  <a:pt x="286" y="790"/>
                  <a:pt x="278" y="790"/>
                </a:cubicBezTo>
                <a:close/>
                <a:moveTo>
                  <a:pt x="278" y="823"/>
                </a:moveTo>
                <a:cubicBezTo>
                  <a:pt x="270" y="823"/>
                  <a:pt x="263" y="830"/>
                  <a:pt x="263" y="838"/>
                </a:cubicBezTo>
                <a:cubicBezTo>
                  <a:pt x="263" y="846"/>
                  <a:pt x="270" y="853"/>
                  <a:pt x="278" y="853"/>
                </a:cubicBezTo>
                <a:cubicBezTo>
                  <a:pt x="286" y="853"/>
                  <a:pt x="293" y="846"/>
                  <a:pt x="293" y="838"/>
                </a:cubicBezTo>
                <a:cubicBezTo>
                  <a:pt x="293" y="830"/>
                  <a:pt x="286" y="823"/>
                  <a:pt x="278" y="823"/>
                </a:cubicBezTo>
                <a:close/>
                <a:moveTo>
                  <a:pt x="278" y="856"/>
                </a:moveTo>
                <a:cubicBezTo>
                  <a:pt x="270" y="856"/>
                  <a:pt x="263" y="863"/>
                  <a:pt x="263" y="871"/>
                </a:cubicBezTo>
                <a:cubicBezTo>
                  <a:pt x="263" y="879"/>
                  <a:pt x="270" y="886"/>
                  <a:pt x="278" y="886"/>
                </a:cubicBezTo>
                <a:cubicBezTo>
                  <a:pt x="286" y="886"/>
                  <a:pt x="293" y="879"/>
                  <a:pt x="293" y="871"/>
                </a:cubicBezTo>
                <a:cubicBezTo>
                  <a:pt x="293" y="863"/>
                  <a:pt x="286" y="856"/>
                  <a:pt x="278" y="856"/>
                </a:cubicBezTo>
                <a:close/>
                <a:moveTo>
                  <a:pt x="278" y="889"/>
                </a:moveTo>
                <a:cubicBezTo>
                  <a:pt x="270" y="889"/>
                  <a:pt x="263" y="895"/>
                  <a:pt x="263" y="904"/>
                </a:cubicBezTo>
                <a:cubicBezTo>
                  <a:pt x="263" y="912"/>
                  <a:pt x="270" y="918"/>
                  <a:pt x="278" y="918"/>
                </a:cubicBezTo>
                <a:cubicBezTo>
                  <a:pt x="286" y="918"/>
                  <a:pt x="293" y="912"/>
                  <a:pt x="293" y="904"/>
                </a:cubicBezTo>
                <a:cubicBezTo>
                  <a:pt x="293" y="895"/>
                  <a:pt x="286" y="889"/>
                  <a:pt x="278" y="889"/>
                </a:cubicBezTo>
                <a:close/>
                <a:moveTo>
                  <a:pt x="278" y="922"/>
                </a:moveTo>
                <a:cubicBezTo>
                  <a:pt x="270" y="922"/>
                  <a:pt x="263" y="928"/>
                  <a:pt x="263" y="937"/>
                </a:cubicBezTo>
                <a:cubicBezTo>
                  <a:pt x="263" y="945"/>
                  <a:pt x="270" y="951"/>
                  <a:pt x="278" y="951"/>
                </a:cubicBezTo>
                <a:cubicBezTo>
                  <a:pt x="286" y="951"/>
                  <a:pt x="293" y="945"/>
                  <a:pt x="293" y="937"/>
                </a:cubicBezTo>
                <a:cubicBezTo>
                  <a:pt x="293" y="928"/>
                  <a:pt x="286" y="922"/>
                  <a:pt x="278" y="922"/>
                </a:cubicBezTo>
                <a:close/>
                <a:moveTo>
                  <a:pt x="278" y="955"/>
                </a:moveTo>
                <a:cubicBezTo>
                  <a:pt x="270" y="955"/>
                  <a:pt x="263" y="961"/>
                  <a:pt x="263" y="970"/>
                </a:cubicBezTo>
                <a:cubicBezTo>
                  <a:pt x="263" y="978"/>
                  <a:pt x="270" y="984"/>
                  <a:pt x="278" y="984"/>
                </a:cubicBezTo>
                <a:cubicBezTo>
                  <a:pt x="286" y="984"/>
                  <a:pt x="293" y="978"/>
                  <a:pt x="293" y="970"/>
                </a:cubicBezTo>
                <a:cubicBezTo>
                  <a:pt x="293" y="961"/>
                  <a:pt x="286" y="955"/>
                  <a:pt x="278" y="955"/>
                </a:cubicBezTo>
                <a:close/>
                <a:moveTo>
                  <a:pt x="278" y="988"/>
                </a:moveTo>
                <a:cubicBezTo>
                  <a:pt x="270" y="988"/>
                  <a:pt x="263" y="994"/>
                  <a:pt x="263" y="1002"/>
                </a:cubicBezTo>
                <a:cubicBezTo>
                  <a:pt x="263" y="1011"/>
                  <a:pt x="270" y="1017"/>
                  <a:pt x="278" y="1017"/>
                </a:cubicBezTo>
                <a:cubicBezTo>
                  <a:pt x="286" y="1017"/>
                  <a:pt x="293" y="1011"/>
                  <a:pt x="293" y="1002"/>
                </a:cubicBezTo>
                <a:cubicBezTo>
                  <a:pt x="293" y="994"/>
                  <a:pt x="286" y="988"/>
                  <a:pt x="278" y="988"/>
                </a:cubicBezTo>
                <a:close/>
                <a:moveTo>
                  <a:pt x="278" y="1021"/>
                </a:moveTo>
                <a:cubicBezTo>
                  <a:pt x="270" y="1021"/>
                  <a:pt x="263" y="1027"/>
                  <a:pt x="263" y="1035"/>
                </a:cubicBezTo>
                <a:cubicBezTo>
                  <a:pt x="263" y="1044"/>
                  <a:pt x="270" y="1050"/>
                  <a:pt x="278" y="1050"/>
                </a:cubicBezTo>
                <a:cubicBezTo>
                  <a:pt x="286" y="1050"/>
                  <a:pt x="293" y="1044"/>
                  <a:pt x="293" y="1035"/>
                </a:cubicBezTo>
                <a:cubicBezTo>
                  <a:pt x="293" y="1027"/>
                  <a:pt x="286" y="1021"/>
                  <a:pt x="278" y="1021"/>
                </a:cubicBezTo>
                <a:close/>
                <a:moveTo>
                  <a:pt x="278" y="1053"/>
                </a:moveTo>
                <a:cubicBezTo>
                  <a:pt x="270" y="1053"/>
                  <a:pt x="263" y="1060"/>
                  <a:pt x="263" y="1068"/>
                </a:cubicBezTo>
                <a:cubicBezTo>
                  <a:pt x="263" y="1076"/>
                  <a:pt x="270" y="1083"/>
                  <a:pt x="278" y="1083"/>
                </a:cubicBezTo>
                <a:cubicBezTo>
                  <a:pt x="286" y="1083"/>
                  <a:pt x="293" y="1076"/>
                  <a:pt x="293" y="1068"/>
                </a:cubicBezTo>
                <a:cubicBezTo>
                  <a:pt x="293" y="1060"/>
                  <a:pt x="286" y="1053"/>
                  <a:pt x="278" y="1053"/>
                </a:cubicBezTo>
                <a:close/>
                <a:moveTo>
                  <a:pt x="278" y="1086"/>
                </a:moveTo>
                <a:cubicBezTo>
                  <a:pt x="270" y="1086"/>
                  <a:pt x="263" y="1093"/>
                  <a:pt x="263" y="1101"/>
                </a:cubicBezTo>
                <a:cubicBezTo>
                  <a:pt x="263" y="1109"/>
                  <a:pt x="270" y="1116"/>
                  <a:pt x="278" y="1116"/>
                </a:cubicBezTo>
                <a:cubicBezTo>
                  <a:pt x="286" y="1116"/>
                  <a:pt x="293" y="1109"/>
                  <a:pt x="293" y="1101"/>
                </a:cubicBezTo>
                <a:cubicBezTo>
                  <a:pt x="293" y="1093"/>
                  <a:pt x="286" y="1086"/>
                  <a:pt x="278" y="1086"/>
                </a:cubicBezTo>
                <a:close/>
                <a:moveTo>
                  <a:pt x="278" y="1119"/>
                </a:moveTo>
                <a:cubicBezTo>
                  <a:pt x="270" y="1119"/>
                  <a:pt x="263" y="1126"/>
                  <a:pt x="263" y="1134"/>
                </a:cubicBezTo>
                <a:cubicBezTo>
                  <a:pt x="263" y="1142"/>
                  <a:pt x="270" y="1149"/>
                  <a:pt x="278" y="1149"/>
                </a:cubicBezTo>
                <a:cubicBezTo>
                  <a:pt x="286" y="1149"/>
                  <a:pt x="293" y="1142"/>
                  <a:pt x="293" y="1134"/>
                </a:cubicBezTo>
                <a:cubicBezTo>
                  <a:pt x="293" y="1126"/>
                  <a:pt x="286" y="1119"/>
                  <a:pt x="278" y="1119"/>
                </a:cubicBezTo>
                <a:close/>
                <a:moveTo>
                  <a:pt x="278" y="1152"/>
                </a:moveTo>
                <a:cubicBezTo>
                  <a:pt x="270" y="1152"/>
                  <a:pt x="263" y="1159"/>
                  <a:pt x="263" y="1167"/>
                </a:cubicBezTo>
                <a:cubicBezTo>
                  <a:pt x="263" y="1175"/>
                  <a:pt x="270" y="1182"/>
                  <a:pt x="278" y="1182"/>
                </a:cubicBezTo>
                <a:cubicBezTo>
                  <a:pt x="286" y="1182"/>
                  <a:pt x="293" y="1175"/>
                  <a:pt x="293" y="1167"/>
                </a:cubicBezTo>
                <a:cubicBezTo>
                  <a:pt x="293" y="1159"/>
                  <a:pt x="286" y="1152"/>
                  <a:pt x="278" y="1152"/>
                </a:cubicBezTo>
                <a:close/>
                <a:moveTo>
                  <a:pt x="278" y="1185"/>
                </a:moveTo>
                <a:cubicBezTo>
                  <a:pt x="270" y="1185"/>
                  <a:pt x="263" y="1192"/>
                  <a:pt x="263" y="1200"/>
                </a:cubicBezTo>
                <a:cubicBezTo>
                  <a:pt x="263" y="1208"/>
                  <a:pt x="270" y="1215"/>
                  <a:pt x="278" y="1215"/>
                </a:cubicBezTo>
                <a:cubicBezTo>
                  <a:pt x="286" y="1215"/>
                  <a:pt x="293" y="1208"/>
                  <a:pt x="293" y="1200"/>
                </a:cubicBezTo>
                <a:cubicBezTo>
                  <a:pt x="293" y="1192"/>
                  <a:pt x="286" y="1185"/>
                  <a:pt x="278" y="1185"/>
                </a:cubicBezTo>
                <a:close/>
                <a:moveTo>
                  <a:pt x="278" y="1218"/>
                </a:moveTo>
                <a:cubicBezTo>
                  <a:pt x="270" y="1218"/>
                  <a:pt x="263" y="1225"/>
                  <a:pt x="263" y="1233"/>
                </a:cubicBezTo>
                <a:cubicBezTo>
                  <a:pt x="263" y="1241"/>
                  <a:pt x="270" y="1248"/>
                  <a:pt x="278" y="1248"/>
                </a:cubicBezTo>
                <a:cubicBezTo>
                  <a:pt x="286" y="1248"/>
                  <a:pt x="293" y="1241"/>
                  <a:pt x="293" y="1233"/>
                </a:cubicBezTo>
                <a:cubicBezTo>
                  <a:pt x="293" y="1225"/>
                  <a:pt x="286" y="1218"/>
                  <a:pt x="278" y="1218"/>
                </a:cubicBezTo>
                <a:close/>
                <a:moveTo>
                  <a:pt x="278" y="1251"/>
                </a:moveTo>
                <a:cubicBezTo>
                  <a:pt x="270" y="1251"/>
                  <a:pt x="263" y="1258"/>
                  <a:pt x="263" y="1266"/>
                </a:cubicBezTo>
                <a:cubicBezTo>
                  <a:pt x="263" y="1274"/>
                  <a:pt x="270" y="1281"/>
                  <a:pt x="278" y="1281"/>
                </a:cubicBezTo>
                <a:cubicBezTo>
                  <a:pt x="286" y="1281"/>
                  <a:pt x="293" y="1274"/>
                  <a:pt x="293" y="1266"/>
                </a:cubicBezTo>
                <a:cubicBezTo>
                  <a:pt x="293" y="1258"/>
                  <a:pt x="286" y="1251"/>
                  <a:pt x="278" y="1251"/>
                </a:cubicBezTo>
                <a:close/>
                <a:moveTo>
                  <a:pt x="278" y="1284"/>
                </a:moveTo>
                <a:cubicBezTo>
                  <a:pt x="270" y="1284"/>
                  <a:pt x="263" y="1291"/>
                  <a:pt x="263" y="1299"/>
                </a:cubicBezTo>
                <a:cubicBezTo>
                  <a:pt x="263" y="1307"/>
                  <a:pt x="270" y="1314"/>
                  <a:pt x="278" y="1314"/>
                </a:cubicBezTo>
                <a:cubicBezTo>
                  <a:pt x="286" y="1314"/>
                  <a:pt x="293" y="1307"/>
                  <a:pt x="293" y="1299"/>
                </a:cubicBezTo>
                <a:cubicBezTo>
                  <a:pt x="293" y="1291"/>
                  <a:pt x="286" y="1284"/>
                  <a:pt x="278" y="1284"/>
                </a:cubicBezTo>
                <a:close/>
                <a:moveTo>
                  <a:pt x="278" y="1317"/>
                </a:moveTo>
                <a:cubicBezTo>
                  <a:pt x="270" y="1317"/>
                  <a:pt x="263" y="1323"/>
                  <a:pt x="263" y="1332"/>
                </a:cubicBezTo>
                <a:cubicBezTo>
                  <a:pt x="263" y="1340"/>
                  <a:pt x="270" y="1346"/>
                  <a:pt x="278" y="1346"/>
                </a:cubicBezTo>
                <a:cubicBezTo>
                  <a:pt x="286" y="1346"/>
                  <a:pt x="293" y="1340"/>
                  <a:pt x="293" y="1332"/>
                </a:cubicBezTo>
                <a:cubicBezTo>
                  <a:pt x="293" y="1323"/>
                  <a:pt x="286" y="1317"/>
                  <a:pt x="278" y="1317"/>
                </a:cubicBezTo>
                <a:close/>
                <a:moveTo>
                  <a:pt x="278" y="1350"/>
                </a:moveTo>
                <a:cubicBezTo>
                  <a:pt x="270" y="1350"/>
                  <a:pt x="263" y="1356"/>
                  <a:pt x="263" y="1365"/>
                </a:cubicBezTo>
                <a:cubicBezTo>
                  <a:pt x="263" y="1373"/>
                  <a:pt x="270" y="1379"/>
                  <a:pt x="278" y="1379"/>
                </a:cubicBezTo>
                <a:cubicBezTo>
                  <a:pt x="286" y="1379"/>
                  <a:pt x="293" y="1373"/>
                  <a:pt x="293" y="1365"/>
                </a:cubicBezTo>
                <a:cubicBezTo>
                  <a:pt x="293" y="1356"/>
                  <a:pt x="286" y="1350"/>
                  <a:pt x="278" y="1350"/>
                </a:cubicBezTo>
                <a:close/>
                <a:moveTo>
                  <a:pt x="278" y="1383"/>
                </a:moveTo>
                <a:cubicBezTo>
                  <a:pt x="270" y="1383"/>
                  <a:pt x="263" y="1389"/>
                  <a:pt x="263" y="1397"/>
                </a:cubicBezTo>
                <a:cubicBezTo>
                  <a:pt x="263" y="1406"/>
                  <a:pt x="270" y="1412"/>
                  <a:pt x="278" y="1412"/>
                </a:cubicBezTo>
                <a:cubicBezTo>
                  <a:pt x="286" y="1412"/>
                  <a:pt x="293" y="1406"/>
                  <a:pt x="293" y="1397"/>
                </a:cubicBezTo>
                <a:cubicBezTo>
                  <a:pt x="293" y="1389"/>
                  <a:pt x="286" y="1383"/>
                  <a:pt x="278" y="1383"/>
                </a:cubicBezTo>
                <a:close/>
                <a:moveTo>
                  <a:pt x="278" y="1416"/>
                </a:moveTo>
                <a:cubicBezTo>
                  <a:pt x="270" y="1416"/>
                  <a:pt x="263" y="1422"/>
                  <a:pt x="263" y="1430"/>
                </a:cubicBezTo>
                <a:cubicBezTo>
                  <a:pt x="263" y="1439"/>
                  <a:pt x="270" y="1445"/>
                  <a:pt x="278" y="1445"/>
                </a:cubicBezTo>
                <a:cubicBezTo>
                  <a:pt x="286" y="1445"/>
                  <a:pt x="293" y="1439"/>
                  <a:pt x="293" y="1430"/>
                </a:cubicBezTo>
                <a:cubicBezTo>
                  <a:pt x="293" y="1422"/>
                  <a:pt x="286" y="1416"/>
                  <a:pt x="278" y="1416"/>
                </a:cubicBezTo>
                <a:close/>
                <a:moveTo>
                  <a:pt x="311" y="0"/>
                </a:moveTo>
                <a:cubicBezTo>
                  <a:pt x="302" y="0"/>
                  <a:pt x="296" y="7"/>
                  <a:pt x="296" y="15"/>
                </a:cubicBezTo>
                <a:cubicBezTo>
                  <a:pt x="296" y="23"/>
                  <a:pt x="302" y="30"/>
                  <a:pt x="311" y="30"/>
                </a:cubicBezTo>
                <a:cubicBezTo>
                  <a:pt x="319" y="30"/>
                  <a:pt x="325" y="23"/>
                  <a:pt x="325" y="15"/>
                </a:cubicBezTo>
                <a:cubicBezTo>
                  <a:pt x="325" y="7"/>
                  <a:pt x="319" y="0"/>
                  <a:pt x="311" y="0"/>
                </a:cubicBezTo>
                <a:close/>
                <a:moveTo>
                  <a:pt x="311" y="33"/>
                </a:moveTo>
                <a:cubicBezTo>
                  <a:pt x="302" y="33"/>
                  <a:pt x="296" y="40"/>
                  <a:pt x="296" y="48"/>
                </a:cubicBezTo>
                <a:cubicBezTo>
                  <a:pt x="296" y="56"/>
                  <a:pt x="302" y="63"/>
                  <a:pt x="311" y="63"/>
                </a:cubicBezTo>
                <a:cubicBezTo>
                  <a:pt x="319" y="63"/>
                  <a:pt x="325" y="56"/>
                  <a:pt x="325" y="48"/>
                </a:cubicBezTo>
                <a:cubicBezTo>
                  <a:pt x="325" y="40"/>
                  <a:pt x="319" y="33"/>
                  <a:pt x="311" y="33"/>
                </a:cubicBezTo>
                <a:close/>
                <a:moveTo>
                  <a:pt x="311" y="66"/>
                </a:moveTo>
                <a:cubicBezTo>
                  <a:pt x="302" y="66"/>
                  <a:pt x="296" y="72"/>
                  <a:pt x="296" y="81"/>
                </a:cubicBezTo>
                <a:cubicBezTo>
                  <a:pt x="296" y="89"/>
                  <a:pt x="302" y="95"/>
                  <a:pt x="311" y="95"/>
                </a:cubicBezTo>
                <a:cubicBezTo>
                  <a:pt x="319" y="95"/>
                  <a:pt x="325" y="89"/>
                  <a:pt x="325" y="81"/>
                </a:cubicBezTo>
                <a:cubicBezTo>
                  <a:pt x="325" y="72"/>
                  <a:pt x="319" y="66"/>
                  <a:pt x="311" y="66"/>
                </a:cubicBezTo>
                <a:close/>
                <a:moveTo>
                  <a:pt x="311" y="99"/>
                </a:moveTo>
                <a:cubicBezTo>
                  <a:pt x="302" y="99"/>
                  <a:pt x="296" y="105"/>
                  <a:pt x="296" y="114"/>
                </a:cubicBezTo>
                <a:cubicBezTo>
                  <a:pt x="296" y="122"/>
                  <a:pt x="302" y="128"/>
                  <a:pt x="311" y="128"/>
                </a:cubicBezTo>
                <a:cubicBezTo>
                  <a:pt x="319" y="128"/>
                  <a:pt x="325" y="122"/>
                  <a:pt x="325" y="114"/>
                </a:cubicBezTo>
                <a:cubicBezTo>
                  <a:pt x="325" y="105"/>
                  <a:pt x="319" y="99"/>
                  <a:pt x="311" y="99"/>
                </a:cubicBezTo>
                <a:close/>
                <a:moveTo>
                  <a:pt x="311" y="132"/>
                </a:moveTo>
                <a:cubicBezTo>
                  <a:pt x="302" y="132"/>
                  <a:pt x="296" y="138"/>
                  <a:pt x="296" y="147"/>
                </a:cubicBezTo>
                <a:cubicBezTo>
                  <a:pt x="296" y="155"/>
                  <a:pt x="302" y="161"/>
                  <a:pt x="311" y="161"/>
                </a:cubicBezTo>
                <a:cubicBezTo>
                  <a:pt x="319" y="161"/>
                  <a:pt x="325" y="155"/>
                  <a:pt x="325" y="147"/>
                </a:cubicBezTo>
                <a:cubicBezTo>
                  <a:pt x="325" y="138"/>
                  <a:pt x="319" y="132"/>
                  <a:pt x="311" y="132"/>
                </a:cubicBezTo>
                <a:close/>
                <a:moveTo>
                  <a:pt x="311" y="165"/>
                </a:moveTo>
                <a:cubicBezTo>
                  <a:pt x="302" y="165"/>
                  <a:pt x="296" y="171"/>
                  <a:pt x="296" y="179"/>
                </a:cubicBezTo>
                <a:cubicBezTo>
                  <a:pt x="296" y="188"/>
                  <a:pt x="302" y="194"/>
                  <a:pt x="311" y="194"/>
                </a:cubicBezTo>
                <a:cubicBezTo>
                  <a:pt x="319" y="194"/>
                  <a:pt x="325" y="188"/>
                  <a:pt x="325" y="179"/>
                </a:cubicBezTo>
                <a:cubicBezTo>
                  <a:pt x="325" y="171"/>
                  <a:pt x="319" y="165"/>
                  <a:pt x="311" y="165"/>
                </a:cubicBezTo>
                <a:close/>
                <a:moveTo>
                  <a:pt x="311" y="198"/>
                </a:moveTo>
                <a:cubicBezTo>
                  <a:pt x="302" y="198"/>
                  <a:pt x="296" y="204"/>
                  <a:pt x="296" y="212"/>
                </a:cubicBezTo>
                <a:cubicBezTo>
                  <a:pt x="296" y="221"/>
                  <a:pt x="302" y="227"/>
                  <a:pt x="311" y="227"/>
                </a:cubicBezTo>
                <a:cubicBezTo>
                  <a:pt x="319" y="227"/>
                  <a:pt x="325" y="221"/>
                  <a:pt x="325" y="212"/>
                </a:cubicBezTo>
                <a:cubicBezTo>
                  <a:pt x="325" y="204"/>
                  <a:pt x="319" y="198"/>
                  <a:pt x="311" y="198"/>
                </a:cubicBezTo>
                <a:close/>
                <a:moveTo>
                  <a:pt x="311" y="230"/>
                </a:moveTo>
                <a:cubicBezTo>
                  <a:pt x="302" y="230"/>
                  <a:pt x="296" y="237"/>
                  <a:pt x="296" y="245"/>
                </a:cubicBezTo>
                <a:cubicBezTo>
                  <a:pt x="296" y="253"/>
                  <a:pt x="302" y="260"/>
                  <a:pt x="311" y="260"/>
                </a:cubicBezTo>
                <a:cubicBezTo>
                  <a:pt x="319" y="260"/>
                  <a:pt x="325" y="253"/>
                  <a:pt x="325" y="245"/>
                </a:cubicBezTo>
                <a:cubicBezTo>
                  <a:pt x="325" y="237"/>
                  <a:pt x="319" y="230"/>
                  <a:pt x="311" y="230"/>
                </a:cubicBezTo>
                <a:close/>
                <a:moveTo>
                  <a:pt x="311" y="263"/>
                </a:moveTo>
                <a:cubicBezTo>
                  <a:pt x="302" y="263"/>
                  <a:pt x="296" y="270"/>
                  <a:pt x="296" y="278"/>
                </a:cubicBezTo>
                <a:cubicBezTo>
                  <a:pt x="296" y="286"/>
                  <a:pt x="302" y="293"/>
                  <a:pt x="311" y="293"/>
                </a:cubicBezTo>
                <a:cubicBezTo>
                  <a:pt x="319" y="293"/>
                  <a:pt x="325" y="286"/>
                  <a:pt x="325" y="278"/>
                </a:cubicBezTo>
                <a:cubicBezTo>
                  <a:pt x="325" y="270"/>
                  <a:pt x="319" y="263"/>
                  <a:pt x="311" y="263"/>
                </a:cubicBezTo>
                <a:close/>
                <a:moveTo>
                  <a:pt x="311" y="296"/>
                </a:moveTo>
                <a:cubicBezTo>
                  <a:pt x="302" y="296"/>
                  <a:pt x="296" y="303"/>
                  <a:pt x="296" y="311"/>
                </a:cubicBezTo>
                <a:cubicBezTo>
                  <a:pt x="296" y="319"/>
                  <a:pt x="302" y="326"/>
                  <a:pt x="311" y="326"/>
                </a:cubicBezTo>
                <a:cubicBezTo>
                  <a:pt x="319" y="326"/>
                  <a:pt x="325" y="319"/>
                  <a:pt x="325" y="311"/>
                </a:cubicBezTo>
                <a:cubicBezTo>
                  <a:pt x="325" y="303"/>
                  <a:pt x="319" y="296"/>
                  <a:pt x="311" y="296"/>
                </a:cubicBezTo>
                <a:close/>
                <a:moveTo>
                  <a:pt x="311" y="329"/>
                </a:moveTo>
                <a:cubicBezTo>
                  <a:pt x="302" y="329"/>
                  <a:pt x="296" y="336"/>
                  <a:pt x="296" y="344"/>
                </a:cubicBezTo>
                <a:cubicBezTo>
                  <a:pt x="296" y="352"/>
                  <a:pt x="302" y="359"/>
                  <a:pt x="311" y="359"/>
                </a:cubicBezTo>
                <a:cubicBezTo>
                  <a:pt x="319" y="359"/>
                  <a:pt x="325" y="352"/>
                  <a:pt x="325" y="344"/>
                </a:cubicBezTo>
                <a:cubicBezTo>
                  <a:pt x="325" y="336"/>
                  <a:pt x="319" y="329"/>
                  <a:pt x="311" y="329"/>
                </a:cubicBezTo>
                <a:close/>
                <a:moveTo>
                  <a:pt x="311" y="362"/>
                </a:moveTo>
                <a:cubicBezTo>
                  <a:pt x="302" y="362"/>
                  <a:pt x="296" y="369"/>
                  <a:pt x="296" y="377"/>
                </a:cubicBezTo>
                <a:cubicBezTo>
                  <a:pt x="296" y="385"/>
                  <a:pt x="302" y="392"/>
                  <a:pt x="311" y="392"/>
                </a:cubicBezTo>
                <a:cubicBezTo>
                  <a:pt x="319" y="392"/>
                  <a:pt x="325" y="385"/>
                  <a:pt x="325" y="377"/>
                </a:cubicBezTo>
                <a:cubicBezTo>
                  <a:pt x="325" y="369"/>
                  <a:pt x="319" y="362"/>
                  <a:pt x="311" y="362"/>
                </a:cubicBezTo>
                <a:close/>
                <a:moveTo>
                  <a:pt x="311" y="395"/>
                </a:moveTo>
                <a:cubicBezTo>
                  <a:pt x="302" y="395"/>
                  <a:pt x="296" y="402"/>
                  <a:pt x="296" y="410"/>
                </a:cubicBezTo>
                <a:cubicBezTo>
                  <a:pt x="296" y="418"/>
                  <a:pt x="302" y="425"/>
                  <a:pt x="311" y="425"/>
                </a:cubicBezTo>
                <a:cubicBezTo>
                  <a:pt x="319" y="425"/>
                  <a:pt x="325" y="418"/>
                  <a:pt x="325" y="410"/>
                </a:cubicBezTo>
                <a:cubicBezTo>
                  <a:pt x="325" y="402"/>
                  <a:pt x="319" y="395"/>
                  <a:pt x="311" y="395"/>
                </a:cubicBezTo>
                <a:close/>
                <a:moveTo>
                  <a:pt x="311" y="428"/>
                </a:moveTo>
                <a:cubicBezTo>
                  <a:pt x="302" y="428"/>
                  <a:pt x="296" y="435"/>
                  <a:pt x="296" y="443"/>
                </a:cubicBezTo>
                <a:cubicBezTo>
                  <a:pt x="296" y="451"/>
                  <a:pt x="302" y="458"/>
                  <a:pt x="311" y="458"/>
                </a:cubicBezTo>
                <a:cubicBezTo>
                  <a:pt x="319" y="458"/>
                  <a:pt x="325" y="451"/>
                  <a:pt x="325" y="443"/>
                </a:cubicBezTo>
                <a:cubicBezTo>
                  <a:pt x="325" y="435"/>
                  <a:pt x="319" y="428"/>
                  <a:pt x="311" y="428"/>
                </a:cubicBezTo>
                <a:close/>
                <a:moveTo>
                  <a:pt x="311" y="461"/>
                </a:moveTo>
                <a:cubicBezTo>
                  <a:pt x="302" y="461"/>
                  <a:pt x="296" y="468"/>
                  <a:pt x="296" y="476"/>
                </a:cubicBezTo>
                <a:cubicBezTo>
                  <a:pt x="296" y="484"/>
                  <a:pt x="302" y="491"/>
                  <a:pt x="311" y="491"/>
                </a:cubicBezTo>
                <a:cubicBezTo>
                  <a:pt x="319" y="491"/>
                  <a:pt x="325" y="484"/>
                  <a:pt x="325" y="476"/>
                </a:cubicBezTo>
                <a:cubicBezTo>
                  <a:pt x="325" y="468"/>
                  <a:pt x="319" y="461"/>
                  <a:pt x="311" y="461"/>
                </a:cubicBezTo>
                <a:close/>
                <a:moveTo>
                  <a:pt x="311" y="494"/>
                </a:moveTo>
                <a:cubicBezTo>
                  <a:pt x="302" y="494"/>
                  <a:pt x="296" y="500"/>
                  <a:pt x="296" y="509"/>
                </a:cubicBezTo>
                <a:cubicBezTo>
                  <a:pt x="296" y="517"/>
                  <a:pt x="302" y="523"/>
                  <a:pt x="311" y="523"/>
                </a:cubicBezTo>
                <a:cubicBezTo>
                  <a:pt x="319" y="523"/>
                  <a:pt x="325" y="517"/>
                  <a:pt x="325" y="509"/>
                </a:cubicBezTo>
                <a:cubicBezTo>
                  <a:pt x="325" y="500"/>
                  <a:pt x="319" y="494"/>
                  <a:pt x="311" y="494"/>
                </a:cubicBezTo>
                <a:close/>
                <a:moveTo>
                  <a:pt x="311" y="527"/>
                </a:moveTo>
                <a:cubicBezTo>
                  <a:pt x="302" y="527"/>
                  <a:pt x="296" y="533"/>
                  <a:pt x="296" y="542"/>
                </a:cubicBezTo>
                <a:cubicBezTo>
                  <a:pt x="296" y="550"/>
                  <a:pt x="302" y="556"/>
                  <a:pt x="311" y="556"/>
                </a:cubicBezTo>
                <a:cubicBezTo>
                  <a:pt x="319" y="556"/>
                  <a:pt x="325" y="550"/>
                  <a:pt x="325" y="542"/>
                </a:cubicBezTo>
                <a:cubicBezTo>
                  <a:pt x="325" y="533"/>
                  <a:pt x="319" y="527"/>
                  <a:pt x="311" y="527"/>
                </a:cubicBezTo>
                <a:close/>
                <a:moveTo>
                  <a:pt x="311" y="560"/>
                </a:moveTo>
                <a:cubicBezTo>
                  <a:pt x="302" y="560"/>
                  <a:pt x="296" y="566"/>
                  <a:pt x="296" y="574"/>
                </a:cubicBezTo>
                <a:cubicBezTo>
                  <a:pt x="296" y="583"/>
                  <a:pt x="302" y="589"/>
                  <a:pt x="311" y="589"/>
                </a:cubicBezTo>
                <a:cubicBezTo>
                  <a:pt x="319" y="589"/>
                  <a:pt x="325" y="583"/>
                  <a:pt x="325" y="574"/>
                </a:cubicBezTo>
                <a:cubicBezTo>
                  <a:pt x="325" y="566"/>
                  <a:pt x="319" y="560"/>
                  <a:pt x="311" y="560"/>
                </a:cubicBezTo>
                <a:close/>
                <a:moveTo>
                  <a:pt x="311" y="593"/>
                </a:moveTo>
                <a:cubicBezTo>
                  <a:pt x="302" y="593"/>
                  <a:pt x="296" y="599"/>
                  <a:pt x="296" y="607"/>
                </a:cubicBezTo>
                <a:cubicBezTo>
                  <a:pt x="296" y="616"/>
                  <a:pt x="302" y="622"/>
                  <a:pt x="311" y="622"/>
                </a:cubicBezTo>
                <a:cubicBezTo>
                  <a:pt x="319" y="622"/>
                  <a:pt x="325" y="616"/>
                  <a:pt x="325" y="607"/>
                </a:cubicBezTo>
                <a:cubicBezTo>
                  <a:pt x="325" y="599"/>
                  <a:pt x="319" y="593"/>
                  <a:pt x="311" y="593"/>
                </a:cubicBezTo>
                <a:close/>
                <a:moveTo>
                  <a:pt x="311" y="625"/>
                </a:moveTo>
                <a:cubicBezTo>
                  <a:pt x="302" y="625"/>
                  <a:pt x="296" y="632"/>
                  <a:pt x="296" y="640"/>
                </a:cubicBezTo>
                <a:cubicBezTo>
                  <a:pt x="296" y="648"/>
                  <a:pt x="302" y="655"/>
                  <a:pt x="311" y="655"/>
                </a:cubicBezTo>
                <a:cubicBezTo>
                  <a:pt x="319" y="655"/>
                  <a:pt x="325" y="648"/>
                  <a:pt x="325" y="640"/>
                </a:cubicBezTo>
                <a:cubicBezTo>
                  <a:pt x="325" y="632"/>
                  <a:pt x="319" y="625"/>
                  <a:pt x="311" y="625"/>
                </a:cubicBezTo>
                <a:close/>
                <a:moveTo>
                  <a:pt x="311" y="658"/>
                </a:moveTo>
                <a:cubicBezTo>
                  <a:pt x="302" y="658"/>
                  <a:pt x="296" y="665"/>
                  <a:pt x="296" y="673"/>
                </a:cubicBezTo>
                <a:cubicBezTo>
                  <a:pt x="296" y="681"/>
                  <a:pt x="302" y="688"/>
                  <a:pt x="311" y="688"/>
                </a:cubicBezTo>
                <a:cubicBezTo>
                  <a:pt x="319" y="688"/>
                  <a:pt x="325" y="681"/>
                  <a:pt x="325" y="673"/>
                </a:cubicBezTo>
                <a:cubicBezTo>
                  <a:pt x="325" y="665"/>
                  <a:pt x="319" y="658"/>
                  <a:pt x="311" y="658"/>
                </a:cubicBezTo>
                <a:close/>
                <a:moveTo>
                  <a:pt x="311" y="691"/>
                </a:moveTo>
                <a:cubicBezTo>
                  <a:pt x="302" y="691"/>
                  <a:pt x="296" y="698"/>
                  <a:pt x="296" y="706"/>
                </a:cubicBezTo>
                <a:cubicBezTo>
                  <a:pt x="296" y="714"/>
                  <a:pt x="302" y="721"/>
                  <a:pt x="311" y="721"/>
                </a:cubicBezTo>
                <a:cubicBezTo>
                  <a:pt x="319" y="721"/>
                  <a:pt x="325" y="714"/>
                  <a:pt x="325" y="706"/>
                </a:cubicBezTo>
                <a:cubicBezTo>
                  <a:pt x="325" y="698"/>
                  <a:pt x="319" y="691"/>
                  <a:pt x="311" y="691"/>
                </a:cubicBezTo>
                <a:close/>
                <a:moveTo>
                  <a:pt x="311" y="724"/>
                </a:moveTo>
                <a:cubicBezTo>
                  <a:pt x="302" y="724"/>
                  <a:pt x="296" y="731"/>
                  <a:pt x="296" y="739"/>
                </a:cubicBezTo>
                <a:cubicBezTo>
                  <a:pt x="296" y="747"/>
                  <a:pt x="302" y="754"/>
                  <a:pt x="311" y="754"/>
                </a:cubicBezTo>
                <a:cubicBezTo>
                  <a:pt x="319" y="754"/>
                  <a:pt x="325" y="747"/>
                  <a:pt x="325" y="739"/>
                </a:cubicBezTo>
                <a:cubicBezTo>
                  <a:pt x="325" y="731"/>
                  <a:pt x="319" y="724"/>
                  <a:pt x="311" y="724"/>
                </a:cubicBezTo>
                <a:close/>
                <a:moveTo>
                  <a:pt x="311" y="757"/>
                </a:moveTo>
                <a:cubicBezTo>
                  <a:pt x="302" y="757"/>
                  <a:pt x="296" y="764"/>
                  <a:pt x="296" y="772"/>
                </a:cubicBezTo>
                <a:cubicBezTo>
                  <a:pt x="296" y="780"/>
                  <a:pt x="302" y="787"/>
                  <a:pt x="311" y="787"/>
                </a:cubicBezTo>
                <a:cubicBezTo>
                  <a:pt x="319" y="787"/>
                  <a:pt x="325" y="780"/>
                  <a:pt x="325" y="772"/>
                </a:cubicBezTo>
                <a:cubicBezTo>
                  <a:pt x="325" y="764"/>
                  <a:pt x="319" y="757"/>
                  <a:pt x="311" y="757"/>
                </a:cubicBezTo>
                <a:close/>
                <a:moveTo>
                  <a:pt x="311" y="790"/>
                </a:moveTo>
                <a:cubicBezTo>
                  <a:pt x="302" y="790"/>
                  <a:pt x="296" y="797"/>
                  <a:pt x="296" y="805"/>
                </a:cubicBezTo>
                <a:cubicBezTo>
                  <a:pt x="296" y="813"/>
                  <a:pt x="302" y="820"/>
                  <a:pt x="311" y="820"/>
                </a:cubicBezTo>
                <a:cubicBezTo>
                  <a:pt x="319" y="820"/>
                  <a:pt x="325" y="813"/>
                  <a:pt x="325" y="805"/>
                </a:cubicBezTo>
                <a:cubicBezTo>
                  <a:pt x="325" y="797"/>
                  <a:pt x="319" y="790"/>
                  <a:pt x="311" y="790"/>
                </a:cubicBezTo>
                <a:close/>
                <a:moveTo>
                  <a:pt x="311" y="823"/>
                </a:moveTo>
                <a:cubicBezTo>
                  <a:pt x="302" y="823"/>
                  <a:pt x="296" y="830"/>
                  <a:pt x="296" y="838"/>
                </a:cubicBezTo>
                <a:cubicBezTo>
                  <a:pt x="296" y="846"/>
                  <a:pt x="302" y="853"/>
                  <a:pt x="311" y="853"/>
                </a:cubicBezTo>
                <a:cubicBezTo>
                  <a:pt x="319" y="853"/>
                  <a:pt x="325" y="846"/>
                  <a:pt x="325" y="838"/>
                </a:cubicBezTo>
                <a:cubicBezTo>
                  <a:pt x="325" y="830"/>
                  <a:pt x="319" y="823"/>
                  <a:pt x="311" y="823"/>
                </a:cubicBezTo>
                <a:close/>
                <a:moveTo>
                  <a:pt x="311" y="856"/>
                </a:moveTo>
                <a:cubicBezTo>
                  <a:pt x="302" y="856"/>
                  <a:pt x="296" y="863"/>
                  <a:pt x="296" y="871"/>
                </a:cubicBezTo>
                <a:cubicBezTo>
                  <a:pt x="296" y="879"/>
                  <a:pt x="302" y="886"/>
                  <a:pt x="311" y="886"/>
                </a:cubicBezTo>
                <a:cubicBezTo>
                  <a:pt x="319" y="886"/>
                  <a:pt x="325" y="879"/>
                  <a:pt x="325" y="871"/>
                </a:cubicBezTo>
                <a:cubicBezTo>
                  <a:pt x="325" y="863"/>
                  <a:pt x="319" y="856"/>
                  <a:pt x="311" y="856"/>
                </a:cubicBezTo>
                <a:close/>
                <a:moveTo>
                  <a:pt x="311" y="889"/>
                </a:moveTo>
                <a:cubicBezTo>
                  <a:pt x="302" y="889"/>
                  <a:pt x="296" y="895"/>
                  <a:pt x="296" y="904"/>
                </a:cubicBezTo>
                <a:cubicBezTo>
                  <a:pt x="296" y="912"/>
                  <a:pt x="302" y="918"/>
                  <a:pt x="311" y="918"/>
                </a:cubicBezTo>
                <a:cubicBezTo>
                  <a:pt x="319" y="918"/>
                  <a:pt x="325" y="912"/>
                  <a:pt x="325" y="904"/>
                </a:cubicBezTo>
                <a:cubicBezTo>
                  <a:pt x="325" y="895"/>
                  <a:pt x="319" y="889"/>
                  <a:pt x="311" y="889"/>
                </a:cubicBezTo>
                <a:close/>
                <a:moveTo>
                  <a:pt x="311" y="922"/>
                </a:moveTo>
                <a:cubicBezTo>
                  <a:pt x="302" y="922"/>
                  <a:pt x="296" y="928"/>
                  <a:pt x="296" y="937"/>
                </a:cubicBezTo>
                <a:cubicBezTo>
                  <a:pt x="296" y="945"/>
                  <a:pt x="302" y="951"/>
                  <a:pt x="311" y="951"/>
                </a:cubicBezTo>
                <a:cubicBezTo>
                  <a:pt x="319" y="951"/>
                  <a:pt x="325" y="945"/>
                  <a:pt x="325" y="937"/>
                </a:cubicBezTo>
                <a:cubicBezTo>
                  <a:pt x="325" y="928"/>
                  <a:pt x="319" y="922"/>
                  <a:pt x="311" y="922"/>
                </a:cubicBezTo>
                <a:close/>
                <a:moveTo>
                  <a:pt x="311" y="955"/>
                </a:moveTo>
                <a:cubicBezTo>
                  <a:pt x="302" y="955"/>
                  <a:pt x="296" y="961"/>
                  <a:pt x="296" y="970"/>
                </a:cubicBezTo>
                <a:cubicBezTo>
                  <a:pt x="296" y="978"/>
                  <a:pt x="302" y="984"/>
                  <a:pt x="311" y="984"/>
                </a:cubicBezTo>
                <a:cubicBezTo>
                  <a:pt x="319" y="984"/>
                  <a:pt x="325" y="978"/>
                  <a:pt x="325" y="970"/>
                </a:cubicBezTo>
                <a:cubicBezTo>
                  <a:pt x="325" y="961"/>
                  <a:pt x="319" y="955"/>
                  <a:pt x="311" y="955"/>
                </a:cubicBezTo>
                <a:close/>
                <a:moveTo>
                  <a:pt x="311" y="988"/>
                </a:moveTo>
                <a:cubicBezTo>
                  <a:pt x="302" y="988"/>
                  <a:pt x="296" y="994"/>
                  <a:pt x="296" y="1002"/>
                </a:cubicBezTo>
                <a:cubicBezTo>
                  <a:pt x="296" y="1011"/>
                  <a:pt x="302" y="1017"/>
                  <a:pt x="311" y="1017"/>
                </a:cubicBezTo>
                <a:cubicBezTo>
                  <a:pt x="319" y="1017"/>
                  <a:pt x="325" y="1011"/>
                  <a:pt x="325" y="1002"/>
                </a:cubicBezTo>
                <a:cubicBezTo>
                  <a:pt x="325" y="994"/>
                  <a:pt x="319" y="988"/>
                  <a:pt x="311" y="988"/>
                </a:cubicBezTo>
                <a:close/>
                <a:moveTo>
                  <a:pt x="311" y="1021"/>
                </a:moveTo>
                <a:cubicBezTo>
                  <a:pt x="302" y="1021"/>
                  <a:pt x="296" y="1027"/>
                  <a:pt x="296" y="1035"/>
                </a:cubicBezTo>
                <a:cubicBezTo>
                  <a:pt x="296" y="1044"/>
                  <a:pt x="302" y="1050"/>
                  <a:pt x="311" y="1050"/>
                </a:cubicBezTo>
                <a:cubicBezTo>
                  <a:pt x="319" y="1050"/>
                  <a:pt x="325" y="1044"/>
                  <a:pt x="325" y="1035"/>
                </a:cubicBezTo>
                <a:cubicBezTo>
                  <a:pt x="325" y="1027"/>
                  <a:pt x="319" y="1021"/>
                  <a:pt x="311" y="1021"/>
                </a:cubicBezTo>
                <a:close/>
                <a:moveTo>
                  <a:pt x="311" y="1053"/>
                </a:moveTo>
                <a:cubicBezTo>
                  <a:pt x="302" y="1053"/>
                  <a:pt x="296" y="1060"/>
                  <a:pt x="296" y="1068"/>
                </a:cubicBezTo>
                <a:cubicBezTo>
                  <a:pt x="296" y="1076"/>
                  <a:pt x="302" y="1083"/>
                  <a:pt x="311" y="1083"/>
                </a:cubicBezTo>
                <a:cubicBezTo>
                  <a:pt x="319" y="1083"/>
                  <a:pt x="325" y="1076"/>
                  <a:pt x="325" y="1068"/>
                </a:cubicBezTo>
                <a:cubicBezTo>
                  <a:pt x="325" y="1060"/>
                  <a:pt x="319" y="1053"/>
                  <a:pt x="311" y="1053"/>
                </a:cubicBezTo>
                <a:close/>
                <a:moveTo>
                  <a:pt x="311" y="1086"/>
                </a:moveTo>
                <a:cubicBezTo>
                  <a:pt x="302" y="1086"/>
                  <a:pt x="296" y="1093"/>
                  <a:pt x="296" y="1101"/>
                </a:cubicBezTo>
                <a:cubicBezTo>
                  <a:pt x="296" y="1109"/>
                  <a:pt x="302" y="1116"/>
                  <a:pt x="311" y="1116"/>
                </a:cubicBezTo>
                <a:cubicBezTo>
                  <a:pt x="319" y="1116"/>
                  <a:pt x="325" y="1109"/>
                  <a:pt x="325" y="1101"/>
                </a:cubicBezTo>
                <a:cubicBezTo>
                  <a:pt x="325" y="1093"/>
                  <a:pt x="319" y="1086"/>
                  <a:pt x="311" y="1086"/>
                </a:cubicBezTo>
                <a:close/>
                <a:moveTo>
                  <a:pt x="311" y="1119"/>
                </a:moveTo>
                <a:cubicBezTo>
                  <a:pt x="302" y="1119"/>
                  <a:pt x="296" y="1126"/>
                  <a:pt x="296" y="1134"/>
                </a:cubicBezTo>
                <a:cubicBezTo>
                  <a:pt x="296" y="1142"/>
                  <a:pt x="302" y="1149"/>
                  <a:pt x="311" y="1149"/>
                </a:cubicBezTo>
                <a:cubicBezTo>
                  <a:pt x="319" y="1149"/>
                  <a:pt x="325" y="1142"/>
                  <a:pt x="325" y="1134"/>
                </a:cubicBezTo>
                <a:cubicBezTo>
                  <a:pt x="325" y="1126"/>
                  <a:pt x="319" y="1119"/>
                  <a:pt x="311" y="1119"/>
                </a:cubicBezTo>
                <a:close/>
                <a:moveTo>
                  <a:pt x="311" y="1152"/>
                </a:moveTo>
                <a:cubicBezTo>
                  <a:pt x="302" y="1152"/>
                  <a:pt x="296" y="1159"/>
                  <a:pt x="296" y="1167"/>
                </a:cubicBezTo>
                <a:cubicBezTo>
                  <a:pt x="296" y="1175"/>
                  <a:pt x="302" y="1182"/>
                  <a:pt x="311" y="1182"/>
                </a:cubicBezTo>
                <a:cubicBezTo>
                  <a:pt x="319" y="1182"/>
                  <a:pt x="325" y="1175"/>
                  <a:pt x="325" y="1167"/>
                </a:cubicBezTo>
                <a:cubicBezTo>
                  <a:pt x="325" y="1159"/>
                  <a:pt x="319" y="1152"/>
                  <a:pt x="311" y="1152"/>
                </a:cubicBezTo>
                <a:close/>
                <a:moveTo>
                  <a:pt x="311" y="1185"/>
                </a:moveTo>
                <a:cubicBezTo>
                  <a:pt x="302" y="1185"/>
                  <a:pt x="296" y="1192"/>
                  <a:pt x="296" y="1200"/>
                </a:cubicBezTo>
                <a:cubicBezTo>
                  <a:pt x="296" y="1208"/>
                  <a:pt x="302" y="1215"/>
                  <a:pt x="311" y="1215"/>
                </a:cubicBezTo>
                <a:cubicBezTo>
                  <a:pt x="319" y="1215"/>
                  <a:pt x="325" y="1208"/>
                  <a:pt x="325" y="1200"/>
                </a:cubicBezTo>
                <a:cubicBezTo>
                  <a:pt x="325" y="1192"/>
                  <a:pt x="319" y="1185"/>
                  <a:pt x="311" y="1185"/>
                </a:cubicBezTo>
                <a:close/>
                <a:moveTo>
                  <a:pt x="311" y="1218"/>
                </a:moveTo>
                <a:cubicBezTo>
                  <a:pt x="302" y="1218"/>
                  <a:pt x="296" y="1225"/>
                  <a:pt x="296" y="1233"/>
                </a:cubicBezTo>
                <a:cubicBezTo>
                  <a:pt x="296" y="1241"/>
                  <a:pt x="302" y="1248"/>
                  <a:pt x="311" y="1248"/>
                </a:cubicBezTo>
                <a:cubicBezTo>
                  <a:pt x="319" y="1248"/>
                  <a:pt x="325" y="1241"/>
                  <a:pt x="325" y="1233"/>
                </a:cubicBezTo>
                <a:cubicBezTo>
                  <a:pt x="325" y="1225"/>
                  <a:pt x="319" y="1218"/>
                  <a:pt x="311" y="1218"/>
                </a:cubicBezTo>
                <a:close/>
                <a:moveTo>
                  <a:pt x="311" y="1251"/>
                </a:moveTo>
                <a:cubicBezTo>
                  <a:pt x="302" y="1251"/>
                  <a:pt x="296" y="1258"/>
                  <a:pt x="296" y="1266"/>
                </a:cubicBezTo>
                <a:cubicBezTo>
                  <a:pt x="296" y="1274"/>
                  <a:pt x="302" y="1281"/>
                  <a:pt x="311" y="1281"/>
                </a:cubicBezTo>
                <a:cubicBezTo>
                  <a:pt x="319" y="1281"/>
                  <a:pt x="325" y="1274"/>
                  <a:pt x="325" y="1266"/>
                </a:cubicBezTo>
                <a:cubicBezTo>
                  <a:pt x="325" y="1258"/>
                  <a:pt x="319" y="1251"/>
                  <a:pt x="311" y="1251"/>
                </a:cubicBezTo>
                <a:close/>
                <a:moveTo>
                  <a:pt x="311" y="1284"/>
                </a:moveTo>
                <a:cubicBezTo>
                  <a:pt x="302" y="1284"/>
                  <a:pt x="296" y="1291"/>
                  <a:pt x="296" y="1299"/>
                </a:cubicBezTo>
                <a:cubicBezTo>
                  <a:pt x="296" y="1307"/>
                  <a:pt x="302" y="1314"/>
                  <a:pt x="311" y="1314"/>
                </a:cubicBezTo>
                <a:cubicBezTo>
                  <a:pt x="319" y="1314"/>
                  <a:pt x="325" y="1307"/>
                  <a:pt x="325" y="1299"/>
                </a:cubicBezTo>
                <a:cubicBezTo>
                  <a:pt x="325" y="1291"/>
                  <a:pt x="319" y="1284"/>
                  <a:pt x="311" y="1284"/>
                </a:cubicBezTo>
                <a:close/>
                <a:moveTo>
                  <a:pt x="311" y="1317"/>
                </a:moveTo>
                <a:cubicBezTo>
                  <a:pt x="302" y="1317"/>
                  <a:pt x="296" y="1323"/>
                  <a:pt x="296" y="1332"/>
                </a:cubicBezTo>
                <a:cubicBezTo>
                  <a:pt x="296" y="1340"/>
                  <a:pt x="302" y="1346"/>
                  <a:pt x="311" y="1346"/>
                </a:cubicBezTo>
                <a:cubicBezTo>
                  <a:pt x="319" y="1346"/>
                  <a:pt x="325" y="1340"/>
                  <a:pt x="325" y="1332"/>
                </a:cubicBezTo>
                <a:cubicBezTo>
                  <a:pt x="325" y="1323"/>
                  <a:pt x="319" y="1317"/>
                  <a:pt x="311" y="1317"/>
                </a:cubicBezTo>
                <a:close/>
                <a:moveTo>
                  <a:pt x="311" y="1350"/>
                </a:moveTo>
                <a:cubicBezTo>
                  <a:pt x="302" y="1350"/>
                  <a:pt x="296" y="1356"/>
                  <a:pt x="296" y="1365"/>
                </a:cubicBezTo>
                <a:cubicBezTo>
                  <a:pt x="296" y="1373"/>
                  <a:pt x="302" y="1379"/>
                  <a:pt x="311" y="1379"/>
                </a:cubicBezTo>
                <a:cubicBezTo>
                  <a:pt x="319" y="1379"/>
                  <a:pt x="325" y="1373"/>
                  <a:pt x="325" y="1365"/>
                </a:cubicBezTo>
                <a:cubicBezTo>
                  <a:pt x="325" y="1356"/>
                  <a:pt x="319" y="1350"/>
                  <a:pt x="311" y="1350"/>
                </a:cubicBezTo>
                <a:close/>
                <a:moveTo>
                  <a:pt x="311" y="1383"/>
                </a:moveTo>
                <a:cubicBezTo>
                  <a:pt x="302" y="1383"/>
                  <a:pt x="296" y="1389"/>
                  <a:pt x="296" y="1397"/>
                </a:cubicBezTo>
                <a:cubicBezTo>
                  <a:pt x="296" y="1406"/>
                  <a:pt x="302" y="1412"/>
                  <a:pt x="311" y="1412"/>
                </a:cubicBezTo>
                <a:cubicBezTo>
                  <a:pt x="319" y="1412"/>
                  <a:pt x="325" y="1406"/>
                  <a:pt x="325" y="1397"/>
                </a:cubicBezTo>
                <a:cubicBezTo>
                  <a:pt x="325" y="1389"/>
                  <a:pt x="319" y="1383"/>
                  <a:pt x="311" y="1383"/>
                </a:cubicBezTo>
                <a:close/>
                <a:moveTo>
                  <a:pt x="311" y="1416"/>
                </a:moveTo>
                <a:cubicBezTo>
                  <a:pt x="302" y="1416"/>
                  <a:pt x="296" y="1422"/>
                  <a:pt x="296" y="1430"/>
                </a:cubicBezTo>
                <a:cubicBezTo>
                  <a:pt x="296" y="1439"/>
                  <a:pt x="302" y="1445"/>
                  <a:pt x="311" y="1445"/>
                </a:cubicBezTo>
                <a:cubicBezTo>
                  <a:pt x="319" y="1445"/>
                  <a:pt x="325" y="1439"/>
                  <a:pt x="325" y="1430"/>
                </a:cubicBezTo>
                <a:cubicBezTo>
                  <a:pt x="325" y="1422"/>
                  <a:pt x="319" y="1416"/>
                  <a:pt x="311" y="1416"/>
                </a:cubicBezTo>
                <a:close/>
                <a:moveTo>
                  <a:pt x="343" y="0"/>
                </a:moveTo>
                <a:cubicBezTo>
                  <a:pt x="335" y="0"/>
                  <a:pt x="329" y="7"/>
                  <a:pt x="329" y="15"/>
                </a:cubicBezTo>
                <a:cubicBezTo>
                  <a:pt x="329" y="23"/>
                  <a:pt x="335" y="30"/>
                  <a:pt x="343" y="30"/>
                </a:cubicBezTo>
                <a:cubicBezTo>
                  <a:pt x="352" y="30"/>
                  <a:pt x="358" y="23"/>
                  <a:pt x="358" y="15"/>
                </a:cubicBezTo>
                <a:cubicBezTo>
                  <a:pt x="358" y="7"/>
                  <a:pt x="352" y="0"/>
                  <a:pt x="343" y="0"/>
                </a:cubicBezTo>
                <a:close/>
                <a:moveTo>
                  <a:pt x="343" y="33"/>
                </a:moveTo>
                <a:cubicBezTo>
                  <a:pt x="335" y="33"/>
                  <a:pt x="329" y="40"/>
                  <a:pt x="329" y="48"/>
                </a:cubicBezTo>
                <a:cubicBezTo>
                  <a:pt x="329" y="56"/>
                  <a:pt x="335" y="63"/>
                  <a:pt x="343" y="63"/>
                </a:cubicBezTo>
                <a:cubicBezTo>
                  <a:pt x="352" y="63"/>
                  <a:pt x="358" y="56"/>
                  <a:pt x="358" y="48"/>
                </a:cubicBezTo>
                <a:cubicBezTo>
                  <a:pt x="358" y="40"/>
                  <a:pt x="352" y="33"/>
                  <a:pt x="343" y="33"/>
                </a:cubicBezTo>
                <a:close/>
                <a:moveTo>
                  <a:pt x="343" y="66"/>
                </a:moveTo>
                <a:cubicBezTo>
                  <a:pt x="335" y="66"/>
                  <a:pt x="329" y="72"/>
                  <a:pt x="329" y="81"/>
                </a:cubicBezTo>
                <a:cubicBezTo>
                  <a:pt x="329" y="89"/>
                  <a:pt x="335" y="95"/>
                  <a:pt x="343" y="95"/>
                </a:cubicBezTo>
                <a:cubicBezTo>
                  <a:pt x="352" y="95"/>
                  <a:pt x="358" y="89"/>
                  <a:pt x="358" y="81"/>
                </a:cubicBezTo>
                <a:cubicBezTo>
                  <a:pt x="358" y="72"/>
                  <a:pt x="352" y="66"/>
                  <a:pt x="343" y="66"/>
                </a:cubicBezTo>
                <a:close/>
                <a:moveTo>
                  <a:pt x="343" y="99"/>
                </a:moveTo>
                <a:cubicBezTo>
                  <a:pt x="335" y="99"/>
                  <a:pt x="329" y="105"/>
                  <a:pt x="329" y="114"/>
                </a:cubicBezTo>
                <a:cubicBezTo>
                  <a:pt x="329" y="122"/>
                  <a:pt x="335" y="128"/>
                  <a:pt x="343" y="128"/>
                </a:cubicBezTo>
                <a:cubicBezTo>
                  <a:pt x="352" y="128"/>
                  <a:pt x="358" y="122"/>
                  <a:pt x="358" y="114"/>
                </a:cubicBezTo>
                <a:cubicBezTo>
                  <a:pt x="358" y="105"/>
                  <a:pt x="352" y="99"/>
                  <a:pt x="343" y="99"/>
                </a:cubicBezTo>
                <a:close/>
                <a:moveTo>
                  <a:pt x="343" y="132"/>
                </a:moveTo>
                <a:cubicBezTo>
                  <a:pt x="335" y="132"/>
                  <a:pt x="329" y="138"/>
                  <a:pt x="329" y="147"/>
                </a:cubicBezTo>
                <a:cubicBezTo>
                  <a:pt x="329" y="155"/>
                  <a:pt x="335" y="161"/>
                  <a:pt x="343" y="161"/>
                </a:cubicBezTo>
                <a:cubicBezTo>
                  <a:pt x="352" y="161"/>
                  <a:pt x="358" y="155"/>
                  <a:pt x="358" y="147"/>
                </a:cubicBezTo>
                <a:cubicBezTo>
                  <a:pt x="358" y="138"/>
                  <a:pt x="352" y="132"/>
                  <a:pt x="343" y="132"/>
                </a:cubicBezTo>
                <a:close/>
                <a:moveTo>
                  <a:pt x="343" y="165"/>
                </a:moveTo>
                <a:cubicBezTo>
                  <a:pt x="335" y="165"/>
                  <a:pt x="329" y="171"/>
                  <a:pt x="329" y="179"/>
                </a:cubicBezTo>
                <a:cubicBezTo>
                  <a:pt x="329" y="188"/>
                  <a:pt x="335" y="194"/>
                  <a:pt x="343" y="194"/>
                </a:cubicBezTo>
                <a:cubicBezTo>
                  <a:pt x="352" y="194"/>
                  <a:pt x="358" y="188"/>
                  <a:pt x="358" y="179"/>
                </a:cubicBezTo>
                <a:cubicBezTo>
                  <a:pt x="358" y="171"/>
                  <a:pt x="352" y="165"/>
                  <a:pt x="343" y="165"/>
                </a:cubicBezTo>
                <a:close/>
                <a:moveTo>
                  <a:pt x="343" y="198"/>
                </a:moveTo>
                <a:cubicBezTo>
                  <a:pt x="335" y="198"/>
                  <a:pt x="329" y="204"/>
                  <a:pt x="329" y="212"/>
                </a:cubicBezTo>
                <a:cubicBezTo>
                  <a:pt x="329" y="221"/>
                  <a:pt x="335" y="227"/>
                  <a:pt x="343" y="227"/>
                </a:cubicBezTo>
                <a:cubicBezTo>
                  <a:pt x="352" y="227"/>
                  <a:pt x="358" y="221"/>
                  <a:pt x="358" y="212"/>
                </a:cubicBezTo>
                <a:cubicBezTo>
                  <a:pt x="358" y="204"/>
                  <a:pt x="352" y="198"/>
                  <a:pt x="343" y="198"/>
                </a:cubicBezTo>
                <a:close/>
                <a:moveTo>
                  <a:pt x="343" y="230"/>
                </a:moveTo>
                <a:cubicBezTo>
                  <a:pt x="335" y="230"/>
                  <a:pt x="329" y="237"/>
                  <a:pt x="329" y="245"/>
                </a:cubicBezTo>
                <a:cubicBezTo>
                  <a:pt x="329" y="253"/>
                  <a:pt x="335" y="260"/>
                  <a:pt x="343" y="260"/>
                </a:cubicBezTo>
                <a:cubicBezTo>
                  <a:pt x="352" y="260"/>
                  <a:pt x="358" y="253"/>
                  <a:pt x="358" y="245"/>
                </a:cubicBezTo>
                <a:cubicBezTo>
                  <a:pt x="358" y="237"/>
                  <a:pt x="352" y="230"/>
                  <a:pt x="343" y="230"/>
                </a:cubicBezTo>
                <a:close/>
                <a:moveTo>
                  <a:pt x="343" y="263"/>
                </a:moveTo>
                <a:cubicBezTo>
                  <a:pt x="335" y="263"/>
                  <a:pt x="329" y="270"/>
                  <a:pt x="329" y="278"/>
                </a:cubicBezTo>
                <a:cubicBezTo>
                  <a:pt x="329" y="286"/>
                  <a:pt x="335" y="293"/>
                  <a:pt x="343" y="293"/>
                </a:cubicBezTo>
                <a:cubicBezTo>
                  <a:pt x="352" y="293"/>
                  <a:pt x="358" y="286"/>
                  <a:pt x="358" y="278"/>
                </a:cubicBezTo>
                <a:cubicBezTo>
                  <a:pt x="358" y="270"/>
                  <a:pt x="352" y="263"/>
                  <a:pt x="343" y="263"/>
                </a:cubicBezTo>
                <a:close/>
                <a:moveTo>
                  <a:pt x="343" y="296"/>
                </a:moveTo>
                <a:cubicBezTo>
                  <a:pt x="335" y="296"/>
                  <a:pt x="329" y="303"/>
                  <a:pt x="329" y="311"/>
                </a:cubicBezTo>
                <a:cubicBezTo>
                  <a:pt x="329" y="319"/>
                  <a:pt x="335" y="326"/>
                  <a:pt x="343" y="326"/>
                </a:cubicBezTo>
                <a:cubicBezTo>
                  <a:pt x="352" y="326"/>
                  <a:pt x="358" y="319"/>
                  <a:pt x="358" y="311"/>
                </a:cubicBezTo>
                <a:cubicBezTo>
                  <a:pt x="358" y="303"/>
                  <a:pt x="352" y="296"/>
                  <a:pt x="343" y="296"/>
                </a:cubicBezTo>
                <a:close/>
                <a:moveTo>
                  <a:pt x="343" y="329"/>
                </a:moveTo>
                <a:cubicBezTo>
                  <a:pt x="335" y="329"/>
                  <a:pt x="329" y="336"/>
                  <a:pt x="329" y="344"/>
                </a:cubicBezTo>
                <a:cubicBezTo>
                  <a:pt x="329" y="352"/>
                  <a:pt x="335" y="359"/>
                  <a:pt x="343" y="359"/>
                </a:cubicBezTo>
                <a:cubicBezTo>
                  <a:pt x="352" y="359"/>
                  <a:pt x="358" y="352"/>
                  <a:pt x="358" y="344"/>
                </a:cubicBezTo>
                <a:cubicBezTo>
                  <a:pt x="358" y="336"/>
                  <a:pt x="352" y="329"/>
                  <a:pt x="343" y="329"/>
                </a:cubicBezTo>
                <a:close/>
                <a:moveTo>
                  <a:pt x="343" y="362"/>
                </a:moveTo>
                <a:cubicBezTo>
                  <a:pt x="335" y="362"/>
                  <a:pt x="329" y="369"/>
                  <a:pt x="329" y="377"/>
                </a:cubicBezTo>
                <a:cubicBezTo>
                  <a:pt x="329" y="385"/>
                  <a:pt x="335" y="392"/>
                  <a:pt x="343" y="392"/>
                </a:cubicBezTo>
                <a:cubicBezTo>
                  <a:pt x="352" y="392"/>
                  <a:pt x="358" y="385"/>
                  <a:pt x="358" y="377"/>
                </a:cubicBezTo>
                <a:cubicBezTo>
                  <a:pt x="358" y="369"/>
                  <a:pt x="352" y="362"/>
                  <a:pt x="343" y="362"/>
                </a:cubicBezTo>
                <a:close/>
                <a:moveTo>
                  <a:pt x="343" y="395"/>
                </a:moveTo>
                <a:cubicBezTo>
                  <a:pt x="335" y="395"/>
                  <a:pt x="329" y="402"/>
                  <a:pt x="329" y="410"/>
                </a:cubicBezTo>
                <a:cubicBezTo>
                  <a:pt x="329" y="418"/>
                  <a:pt x="335" y="425"/>
                  <a:pt x="343" y="425"/>
                </a:cubicBezTo>
                <a:cubicBezTo>
                  <a:pt x="352" y="425"/>
                  <a:pt x="358" y="418"/>
                  <a:pt x="358" y="410"/>
                </a:cubicBezTo>
                <a:cubicBezTo>
                  <a:pt x="358" y="402"/>
                  <a:pt x="352" y="395"/>
                  <a:pt x="343" y="395"/>
                </a:cubicBezTo>
                <a:close/>
                <a:moveTo>
                  <a:pt x="343" y="428"/>
                </a:moveTo>
                <a:cubicBezTo>
                  <a:pt x="335" y="428"/>
                  <a:pt x="329" y="435"/>
                  <a:pt x="329" y="443"/>
                </a:cubicBezTo>
                <a:cubicBezTo>
                  <a:pt x="329" y="451"/>
                  <a:pt x="335" y="458"/>
                  <a:pt x="343" y="458"/>
                </a:cubicBezTo>
                <a:cubicBezTo>
                  <a:pt x="352" y="458"/>
                  <a:pt x="358" y="451"/>
                  <a:pt x="358" y="443"/>
                </a:cubicBezTo>
                <a:cubicBezTo>
                  <a:pt x="358" y="435"/>
                  <a:pt x="352" y="428"/>
                  <a:pt x="343" y="428"/>
                </a:cubicBezTo>
                <a:close/>
                <a:moveTo>
                  <a:pt x="343" y="461"/>
                </a:moveTo>
                <a:cubicBezTo>
                  <a:pt x="335" y="461"/>
                  <a:pt x="329" y="468"/>
                  <a:pt x="329" y="476"/>
                </a:cubicBezTo>
                <a:cubicBezTo>
                  <a:pt x="329" y="484"/>
                  <a:pt x="335" y="491"/>
                  <a:pt x="343" y="491"/>
                </a:cubicBezTo>
                <a:cubicBezTo>
                  <a:pt x="352" y="491"/>
                  <a:pt x="358" y="484"/>
                  <a:pt x="358" y="476"/>
                </a:cubicBezTo>
                <a:cubicBezTo>
                  <a:pt x="358" y="468"/>
                  <a:pt x="352" y="461"/>
                  <a:pt x="343" y="461"/>
                </a:cubicBezTo>
                <a:close/>
                <a:moveTo>
                  <a:pt x="343" y="494"/>
                </a:moveTo>
                <a:cubicBezTo>
                  <a:pt x="335" y="494"/>
                  <a:pt x="329" y="500"/>
                  <a:pt x="329" y="509"/>
                </a:cubicBezTo>
                <a:cubicBezTo>
                  <a:pt x="329" y="517"/>
                  <a:pt x="335" y="523"/>
                  <a:pt x="343" y="523"/>
                </a:cubicBezTo>
                <a:cubicBezTo>
                  <a:pt x="352" y="523"/>
                  <a:pt x="358" y="517"/>
                  <a:pt x="358" y="509"/>
                </a:cubicBezTo>
                <a:cubicBezTo>
                  <a:pt x="358" y="500"/>
                  <a:pt x="352" y="494"/>
                  <a:pt x="343" y="494"/>
                </a:cubicBezTo>
                <a:close/>
                <a:moveTo>
                  <a:pt x="343" y="527"/>
                </a:moveTo>
                <a:cubicBezTo>
                  <a:pt x="335" y="527"/>
                  <a:pt x="329" y="533"/>
                  <a:pt x="329" y="542"/>
                </a:cubicBezTo>
                <a:cubicBezTo>
                  <a:pt x="329" y="550"/>
                  <a:pt x="335" y="556"/>
                  <a:pt x="343" y="556"/>
                </a:cubicBezTo>
                <a:cubicBezTo>
                  <a:pt x="352" y="556"/>
                  <a:pt x="358" y="550"/>
                  <a:pt x="358" y="542"/>
                </a:cubicBezTo>
                <a:cubicBezTo>
                  <a:pt x="358" y="533"/>
                  <a:pt x="352" y="527"/>
                  <a:pt x="343" y="527"/>
                </a:cubicBezTo>
                <a:close/>
                <a:moveTo>
                  <a:pt x="343" y="560"/>
                </a:moveTo>
                <a:cubicBezTo>
                  <a:pt x="335" y="560"/>
                  <a:pt x="329" y="566"/>
                  <a:pt x="329" y="574"/>
                </a:cubicBezTo>
                <a:cubicBezTo>
                  <a:pt x="329" y="583"/>
                  <a:pt x="335" y="589"/>
                  <a:pt x="343" y="589"/>
                </a:cubicBezTo>
                <a:cubicBezTo>
                  <a:pt x="352" y="589"/>
                  <a:pt x="358" y="583"/>
                  <a:pt x="358" y="574"/>
                </a:cubicBezTo>
                <a:cubicBezTo>
                  <a:pt x="358" y="566"/>
                  <a:pt x="352" y="560"/>
                  <a:pt x="343" y="560"/>
                </a:cubicBezTo>
                <a:close/>
                <a:moveTo>
                  <a:pt x="343" y="593"/>
                </a:moveTo>
                <a:cubicBezTo>
                  <a:pt x="335" y="593"/>
                  <a:pt x="329" y="599"/>
                  <a:pt x="329" y="607"/>
                </a:cubicBezTo>
                <a:cubicBezTo>
                  <a:pt x="329" y="616"/>
                  <a:pt x="335" y="622"/>
                  <a:pt x="343" y="622"/>
                </a:cubicBezTo>
                <a:cubicBezTo>
                  <a:pt x="352" y="622"/>
                  <a:pt x="358" y="616"/>
                  <a:pt x="358" y="607"/>
                </a:cubicBezTo>
                <a:cubicBezTo>
                  <a:pt x="358" y="599"/>
                  <a:pt x="352" y="593"/>
                  <a:pt x="343" y="593"/>
                </a:cubicBezTo>
                <a:close/>
                <a:moveTo>
                  <a:pt x="343" y="625"/>
                </a:moveTo>
                <a:cubicBezTo>
                  <a:pt x="335" y="625"/>
                  <a:pt x="329" y="632"/>
                  <a:pt x="329" y="640"/>
                </a:cubicBezTo>
                <a:cubicBezTo>
                  <a:pt x="329" y="648"/>
                  <a:pt x="335" y="655"/>
                  <a:pt x="343" y="655"/>
                </a:cubicBezTo>
                <a:cubicBezTo>
                  <a:pt x="352" y="655"/>
                  <a:pt x="358" y="648"/>
                  <a:pt x="358" y="640"/>
                </a:cubicBezTo>
                <a:cubicBezTo>
                  <a:pt x="358" y="632"/>
                  <a:pt x="352" y="625"/>
                  <a:pt x="343" y="625"/>
                </a:cubicBezTo>
                <a:close/>
                <a:moveTo>
                  <a:pt x="343" y="658"/>
                </a:moveTo>
                <a:cubicBezTo>
                  <a:pt x="335" y="658"/>
                  <a:pt x="329" y="665"/>
                  <a:pt x="329" y="673"/>
                </a:cubicBezTo>
                <a:cubicBezTo>
                  <a:pt x="329" y="681"/>
                  <a:pt x="335" y="688"/>
                  <a:pt x="343" y="688"/>
                </a:cubicBezTo>
                <a:cubicBezTo>
                  <a:pt x="352" y="688"/>
                  <a:pt x="358" y="681"/>
                  <a:pt x="358" y="673"/>
                </a:cubicBezTo>
                <a:cubicBezTo>
                  <a:pt x="358" y="665"/>
                  <a:pt x="352" y="658"/>
                  <a:pt x="343" y="658"/>
                </a:cubicBezTo>
                <a:close/>
                <a:moveTo>
                  <a:pt x="343" y="691"/>
                </a:moveTo>
                <a:cubicBezTo>
                  <a:pt x="335" y="691"/>
                  <a:pt x="329" y="698"/>
                  <a:pt x="329" y="706"/>
                </a:cubicBezTo>
                <a:cubicBezTo>
                  <a:pt x="329" y="714"/>
                  <a:pt x="335" y="721"/>
                  <a:pt x="343" y="721"/>
                </a:cubicBezTo>
                <a:cubicBezTo>
                  <a:pt x="352" y="721"/>
                  <a:pt x="358" y="714"/>
                  <a:pt x="358" y="706"/>
                </a:cubicBezTo>
                <a:cubicBezTo>
                  <a:pt x="358" y="698"/>
                  <a:pt x="352" y="691"/>
                  <a:pt x="343" y="691"/>
                </a:cubicBezTo>
                <a:close/>
                <a:moveTo>
                  <a:pt x="343" y="724"/>
                </a:moveTo>
                <a:cubicBezTo>
                  <a:pt x="335" y="724"/>
                  <a:pt x="329" y="731"/>
                  <a:pt x="329" y="739"/>
                </a:cubicBezTo>
                <a:cubicBezTo>
                  <a:pt x="329" y="747"/>
                  <a:pt x="335" y="754"/>
                  <a:pt x="343" y="754"/>
                </a:cubicBezTo>
                <a:cubicBezTo>
                  <a:pt x="352" y="754"/>
                  <a:pt x="358" y="747"/>
                  <a:pt x="358" y="739"/>
                </a:cubicBezTo>
                <a:cubicBezTo>
                  <a:pt x="358" y="731"/>
                  <a:pt x="352" y="724"/>
                  <a:pt x="343" y="724"/>
                </a:cubicBezTo>
                <a:close/>
                <a:moveTo>
                  <a:pt x="343" y="757"/>
                </a:moveTo>
                <a:cubicBezTo>
                  <a:pt x="335" y="757"/>
                  <a:pt x="329" y="764"/>
                  <a:pt x="329" y="772"/>
                </a:cubicBezTo>
                <a:cubicBezTo>
                  <a:pt x="329" y="780"/>
                  <a:pt x="335" y="787"/>
                  <a:pt x="343" y="787"/>
                </a:cubicBezTo>
                <a:cubicBezTo>
                  <a:pt x="352" y="787"/>
                  <a:pt x="358" y="780"/>
                  <a:pt x="358" y="772"/>
                </a:cubicBezTo>
                <a:cubicBezTo>
                  <a:pt x="358" y="764"/>
                  <a:pt x="352" y="757"/>
                  <a:pt x="343" y="757"/>
                </a:cubicBezTo>
                <a:close/>
                <a:moveTo>
                  <a:pt x="343" y="790"/>
                </a:moveTo>
                <a:cubicBezTo>
                  <a:pt x="335" y="790"/>
                  <a:pt x="329" y="797"/>
                  <a:pt x="329" y="805"/>
                </a:cubicBezTo>
                <a:cubicBezTo>
                  <a:pt x="329" y="813"/>
                  <a:pt x="335" y="820"/>
                  <a:pt x="343" y="820"/>
                </a:cubicBezTo>
                <a:cubicBezTo>
                  <a:pt x="352" y="820"/>
                  <a:pt x="358" y="813"/>
                  <a:pt x="358" y="805"/>
                </a:cubicBezTo>
                <a:cubicBezTo>
                  <a:pt x="358" y="797"/>
                  <a:pt x="352" y="790"/>
                  <a:pt x="343" y="790"/>
                </a:cubicBezTo>
                <a:close/>
                <a:moveTo>
                  <a:pt x="343" y="823"/>
                </a:moveTo>
                <a:cubicBezTo>
                  <a:pt x="335" y="823"/>
                  <a:pt x="329" y="830"/>
                  <a:pt x="329" y="838"/>
                </a:cubicBezTo>
                <a:cubicBezTo>
                  <a:pt x="329" y="846"/>
                  <a:pt x="335" y="853"/>
                  <a:pt x="343" y="853"/>
                </a:cubicBezTo>
                <a:cubicBezTo>
                  <a:pt x="352" y="853"/>
                  <a:pt x="358" y="846"/>
                  <a:pt x="358" y="838"/>
                </a:cubicBezTo>
                <a:cubicBezTo>
                  <a:pt x="358" y="830"/>
                  <a:pt x="352" y="823"/>
                  <a:pt x="343" y="823"/>
                </a:cubicBezTo>
                <a:close/>
                <a:moveTo>
                  <a:pt x="343" y="856"/>
                </a:moveTo>
                <a:cubicBezTo>
                  <a:pt x="335" y="856"/>
                  <a:pt x="329" y="863"/>
                  <a:pt x="329" y="871"/>
                </a:cubicBezTo>
                <a:cubicBezTo>
                  <a:pt x="329" y="879"/>
                  <a:pt x="335" y="886"/>
                  <a:pt x="343" y="886"/>
                </a:cubicBezTo>
                <a:cubicBezTo>
                  <a:pt x="352" y="886"/>
                  <a:pt x="358" y="879"/>
                  <a:pt x="358" y="871"/>
                </a:cubicBezTo>
                <a:cubicBezTo>
                  <a:pt x="358" y="863"/>
                  <a:pt x="352" y="856"/>
                  <a:pt x="343" y="856"/>
                </a:cubicBezTo>
                <a:close/>
                <a:moveTo>
                  <a:pt x="343" y="889"/>
                </a:moveTo>
                <a:cubicBezTo>
                  <a:pt x="335" y="889"/>
                  <a:pt x="329" y="895"/>
                  <a:pt x="329" y="904"/>
                </a:cubicBezTo>
                <a:cubicBezTo>
                  <a:pt x="329" y="912"/>
                  <a:pt x="335" y="918"/>
                  <a:pt x="343" y="918"/>
                </a:cubicBezTo>
                <a:cubicBezTo>
                  <a:pt x="352" y="918"/>
                  <a:pt x="358" y="912"/>
                  <a:pt x="358" y="904"/>
                </a:cubicBezTo>
                <a:cubicBezTo>
                  <a:pt x="358" y="895"/>
                  <a:pt x="352" y="889"/>
                  <a:pt x="343" y="889"/>
                </a:cubicBezTo>
                <a:close/>
                <a:moveTo>
                  <a:pt x="343" y="922"/>
                </a:moveTo>
                <a:cubicBezTo>
                  <a:pt x="335" y="922"/>
                  <a:pt x="329" y="928"/>
                  <a:pt x="329" y="937"/>
                </a:cubicBezTo>
                <a:cubicBezTo>
                  <a:pt x="329" y="945"/>
                  <a:pt x="335" y="951"/>
                  <a:pt x="343" y="951"/>
                </a:cubicBezTo>
                <a:cubicBezTo>
                  <a:pt x="352" y="951"/>
                  <a:pt x="358" y="945"/>
                  <a:pt x="358" y="937"/>
                </a:cubicBezTo>
                <a:cubicBezTo>
                  <a:pt x="358" y="928"/>
                  <a:pt x="352" y="922"/>
                  <a:pt x="343" y="922"/>
                </a:cubicBezTo>
                <a:close/>
                <a:moveTo>
                  <a:pt x="343" y="955"/>
                </a:moveTo>
                <a:cubicBezTo>
                  <a:pt x="335" y="955"/>
                  <a:pt x="329" y="961"/>
                  <a:pt x="329" y="970"/>
                </a:cubicBezTo>
                <a:cubicBezTo>
                  <a:pt x="329" y="978"/>
                  <a:pt x="335" y="984"/>
                  <a:pt x="343" y="984"/>
                </a:cubicBezTo>
                <a:cubicBezTo>
                  <a:pt x="352" y="984"/>
                  <a:pt x="358" y="978"/>
                  <a:pt x="358" y="970"/>
                </a:cubicBezTo>
                <a:cubicBezTo>
                  <a:pt x="358" y="961"/>
                  <a:pt x="352" y="955"/>
                  <a:pt x="343" y="955"/>
                </a:cubicBezTo>
                <a:close/>
                <a:moveTo>
                  <a:pt x="343" y="988"/>
                </a:moveTo>
                <a:cubicBezTo>
                  <a:pt x="335" y="988"/>
                  <a:pt x="329" y="994"/>
                  <a:pt x="329" y="1002"/>
                </a:cubicBezTo>
                <a:cubicBezTo>
                  <a:pt x="329" y="1011"/>
                  <a:pt x="335" y="1017"/>
                  <a:pt x="343" y="1017"/>
                </a:cubicBezTo>
                <a:cubicBezTo>
                  <a:pt x="352" y="1017"/>
                  <a:pt x="358" y="1011"/>
                  <a:pt x="358" y="1002"/>
                </a:cubicBezTo>
                <a:cubicBezTo>
                  <a:pt x="358" y="994"/>
                  <a:pt x="352" y="988"/>
                  <a:pt x="343" y="988"/>
                </a:cubicBezTo>
                <a:close/>
                <a:moveTo>
                  <a:pt x="343" y="1021"/>
                </a:moveTo>
                <a:cubicBezTo>
                  <a:pt x="335" y="1021"/>
                  <a:pt x="329" y="1027"/>
                  <a:pt x="329" y="1035"/>
                </a:cubicBezTo>
                <a:cubicBezTo>
                  <a:pt x="329" y="1044"/>
                  <a:pt x="335" y="1050"/>
                  <a:pt x="343" y="1050"/>
                </a:cubicBezTo>
                <a:cubicBezTo>
                  <a:pt x="352" y="1050"/>
                  <a:pt x="358" y="1044"/>
                  <a:pt x="358" y="1035"/>
                </a:cubicBezTo>
                <a:cubicBezTo>
                  <a:pt x="358" y="1027"/>
                  <a:pt x="352" y="1021"/>
                  <a:pt x="343" y="1021"/>
                </a:cubicBezTo>
                <a:close/>
                <a:moveTo>
                  <a:pt x="343" y="1053"/>
                </a:moveTo>
                <a:cubicBezTo>
                  <a:pt x="335" y="1053"/>
                  <a:pt x="329" y="1060"/>
                  <a:pt x="329" y="1068"/>
                </a:cubicBezTo>
                <a:cubicBezTo>
                  <a:pt x="329" y="1076"/>
                  <a:pt x="335" y="1083"/>
                  <a:pt x="343" y="1083"/>
                </a:cubicBezTo>
                <a:cubicBezTo>
                  <a:pt x="352" y="1083"/>
                  <a:pt x="358" y="1076"/>
                  <a:pt x="358" y="1068"/>
                </a:cubicBezTo>
                <a:cubicBezTo>
                  <a:pt x="358" y="1060"/>
                  <a:pt x="352" y="1053"/>
                  <a:pt x="343" y="1053"/>
                </a:cubicBezTo>
                <a:close/>
                <a:moveTo>
                  <a:pt x="343" y="1086"/>
                </a:moveTo>
                <a:cubicBezTo>
                  <a:pt x="335" y="1086"/>
                  <a:pt x="329" y="1093"/>
                  <a:pt x="329" y="1101"/>
                </a:cubicBezTo>
                <a:cubicBezTo>
                  <a:pt x="329" y="1109"/>
                  <a:pt x="335" y="1116"/>
                  <a:pt x="343" y="1116"/>
                </a:cubicBezTo>
                <a:cubicBezTo>
                  <a:pt x="352" y="1116"/>
                  <a:pt x="358" y="1109"/>
                  <a:pt x="358" y="1101"/>
                </a:cubicBezTo>
                <a:cubicBezTo>
                  <a:pt x="358" y="1093"/>
                  <a:pt x="352" y="1086"/>
                  <a:pt x="343" y="1086"/>
                </a:cubicBezTo>
                <a:close/>
                <a:moveTo>
                  <a:pt x="343" y="1119"/>
                </a:moveTo>
                <a:cubicBezTo>
                  <a:pt x="335" y="1119"/>
                  <a:pt x="329" y="1126"/>
                  <a:pt x="329" y="1134"/>
                </a:cubicBezTo>
                <a:cubicBezTo>
                  <a:pt x="329" y="1142"/>
                  <a:pt x="335" y="1149"/>
                  <a:pt x="343" y="1149"/>
                </a:cubicBezTo>
                <a:cubicBezTo>
                  <a:pt x="352" y="1149"/>
                  <a:pt x="358" y="1142"/>
                  <a:pt x="358" y="1134"/>
                </a:cubicBezTo>
                <a:cubicBezTo>
                  <a:pt x="358" y="1126"/>
                  <a:pt x="352" y="1119"/>
                  <a:pt x="343" y="1119"/>
                </a:cubicBezTo>
                <a:close/>
                <a:moveTo>
                  <a:pt x="343" y="1152"/>
                </a:moveTo>
                <a:cubicBezTo>
                  <a:pt x="335" y="1152"/>
                  <a:pt x="329" y="1159"/>
                  <a:pt x="329" y="1167"/>
                </a:cubicBezTo>
                <a:cubicBezTo>
                  <a:pt x="329" y="1175"/>
                  <a:pt x="335" y="1182"/>
                  <a:pt x="343" y="1182"/>
                </a:cubicBezTo>
                <a:cubicBezTo>
                  <a:pt x="352" y="1182"/>
                  <a:pt x="358" y="1175"/>
                  <a:pt x="358" y="1167"/>
                </a:cubicBezTo>
                <a:cubicBezTo>
                  <a:pt x="358" y="1159"/>
                  <a:pt x="352" y="1152"/>
                  <a:pt x="343" y="1152"/>
                </a:cubicBezTo>
                <a:close/>
                <a:moveTo>
                  <a:pt x="343" y="1185"/>
                </a:moveTo>
                <a:cubicBezTo>
                  <a:pt x="335" y="1185"/>
                  <a:pt x="329" y="1192"/>
                  <a:pt x="329" y="1200"/>
                </a:cubicBezTo>
                <a:cubicBezTo>
                  <a:pt x="329" y="1208"/>
                  <a:pt x="335" y="1215"/>
                  <a:pt x="343" y="1215"/>
                </a:cubicBezTo>
                <a:cubicBezTo>
                  <a:pt x="352" y="1215"/>
                  <a:pt x="358" y="1208"/>
                  <a:pt x="358" y="1200"/>
                </a:cubicBezTo>
                <a:cubicBezTo>
                  <a:pt x="358" y="1192"/>
                  <a:pt x="352" y="1185"/>
                  <a:pt x="343" y="1185"/>
                </a:cubicBezTo>
                <a:close/>
                <a:moveTo>
                  <a:pt x="343" y="1218"/>
                </a:moveTo>
                <a:cubicBezTo>
                  <a:pt x="335" y="1218"/>
                  <a:pt x="329" y="1225"/>
                  <a:pt x="329" y="1233"/>
                </a:cubicBezTo>
                <a:cubicBezTo>
                  <a:pt x="329" y="1241"/>
                  <a:pt x="335" y="1248"/>
                  <a:pt x="343" y="1248"/>
                </a:cubicBezTo>
                <a:cubicBezTo>
                  <a:pt x="352" y="1248"/>
                  <a:pt x="358" y="1241"/>
                  <a:pt x="358" y="1233"/>
                </a:cubicBezTo>
                <a:cubicBezTo>
                  <a:pt x="358" y="1225"/>
                  <a:pt x="352" y="1218"/>
                  <a:pt x="343" y="1218"/>
                </a:cubicBezTo>
                <a:close/>
                <a:moveTo>
                  <a:pt x="343" y="1251"/>
                </a:moveTo>
                <a:cubicBezTo>
                  <a:pt x="335" y="1251"/>
                  <a:pt x="329" y="1258"/>
                  <a:pt x="329" y="1266"/>
                </a:cubicBezTo>
                <a:cubicBezTo>
                  <a:pt x="329" y="1274"/>
                  <a:pt x="335" y="1281"/>
                  <a:pt x="343" y="1281"/>
                </a:cubicBezTo>
                <a:cubicBezTo>
                  <a:pt x="352" y="1281"/>
                  <a:pt x="358" y="1274"/>
                  <a:pt x="358" y="1266"/>
                </a:cubicBezTo>
                <a:cubicBezTo>
                  <a:pt x="358" y="1258"/>
                  <a:pt x="352" y="1251"/>
                  <a:pt x="343" y="1251"/>
                </a:cubicBezTo>
                <a:close/>
                <a:moveTo>
                  <a:pt x="343" y="1284"/>
                </a:moveTo>
                <a:cubicBezTo>
                  <a:pt x="335" y="1284"/>
                  <a:pt x="329" y="1291"/>
                  <a:pt x="329" y="1299"/>
                </a:cubicBezTo>
                <a:cubicBezTo>
                  <a:pt x="329" y="1307"/>
                  <a:pt x="335" y="1314"/>
                  <a:pt x="343" y="1314"/>
                </a:cubicBezTo>
                <a:cubicBezTo>
                  <a:pt x="352" y="1314"/>
                  <a:pt x="358" y="1307"/>
                  <a:pt x="358" y="1299"/>
                </a:cubicBezTo>
                <a:cubicBezTo>
                  <a:pt x="358" y="1291"/>
                  <a:pt x="352" y="1284"/>
                  <a:pt x="343" y="1284"/>
                </a:cubicBezTo>
                <a:close/>
                <a:moveTo>
                  <a:pt x="343" y="1317"/>
                </a:moveTo>
                <a:cubicBezTo>
                  <a:pt x="335" y="1317"/>
                  <a:pt x="329" y="1323"/>
                  <a:pt x="329" y="1332"/>
                </a:cubicBezTo>
                <a:cubicBezTo>
                  <a:pt x="329" y="1340"/>
                  <a:pt x="335" y="1346"/>
                  <a:pt x="343" y="1346"/>
                </a:cubicBezTo>
                <a:cubicBezTo>
                  <a:pt x="352" y="1346"/>
                  <a:pt x="358" y="1340"/>
                  <a:pt x="358" y="1332"/>
                </a:cubicBezTo>
                <a:cubicBezTo>
                  <a:pt x="358" y="1323"/>
                  <a:pt x="352" y="1317"/>
                  <a:pt x="343" y="1317"/>
                </a:cubicBezTo>
                <a:close/>
                <a:moveTo>
                  <a:pt x="343" y="1350"/>
                </a:moveTo>
                <a:cubicBezTo>
                  <a:pt x="335" y="1350"/>
                  <a:pt x="329" y="1356"/>
                  <a:pt x="329" y="1365"/>
                </a:cubicBezTo>
                <a:cubicBezTo>
                  <a:pt x="329" y="1373"/>
                  <a:pt x="335" y="1379"/>
                  <a:pt x="343" y="1379"/>
                </a:cubicBezTo>
                <a:cubicBezTo>
                  <a:pt x="352" y="1379"/>
                  <a:pt x="358" y="1373"/>
                  <a:pt x="358" y="1365"/>
                </a:cubicBezTo>
                <a:cubicBezTo>
                  <a:pt x="358" y="1356"/>
                  <a:pt x="352" y="1350"/>
                  <a:pt x="343" y="1350"/>
                </a:cubicBezTo>
                <a:close/>
                <a:moveTo>
                  <a:pt x="343" y="1383"/>
                </a:moveTo>
                <a:cubicBezTo>
                  <a:pt x="335" y="1383"/>
                  <a:pt x="329" y="1389"/>
                  <a:pt x="329" y="1397"/>
                </a:cubicBezTo>
                <a:cubicBezTo>
                  <a:pt x="329" y="1406"/>
                  <a:pt x="335" y="1412"/>
                  <a:pt x="343" y="1412"/>
                </a:cubicBezTo>
                <a:cubicBezTo>
                  <a:pt x="352" y="1412"/>
                  <a:pt x="358" y="1406"/>
                  <a:pt x="358" y="1397"/>
                </a:cubicBezTo>
                <a:cubicBezTo>
                  <a:pt x="358" y="1389"/>
                  <a:pt x="352" y="1383"/>
                  <a:pt x="343" y="1383"/>
                </a:cubicBezTo>
                <a:close/>
                <a:moveTo>
                  <a:pt x="343" y="1416"/>
                </a:moveTo>
                <a:cubicBezTo>
                  <a:pt x="335" y="1416"/>
                  <a:pt x="329" y="1422"/>
                  <a:pt x="329" y="1430"/>
                </a:cubicBezTo>
                <a:cubicBezTo>
                  <a:pt x="329" y="1439"/>
                  <a:pt x="335" y="1445"/>
                  <a:pt x="343" y="1445"/>
                </a:cubicBezTo>
                <a:cubicBezTo>
                  <a:pt x="352" y="1445"/>
                  <a:pt x="358" y="1439"/>
                  <a:pt x="358" y="1430"/>
                </a:cubicBezTo>
                <a:cubicBezTo>
                  <a:pt x="358" y="1422"/>
                  <a:pt x="352" y="1416"/>
                  <a:pt x="343" y="1416"/>
                </a:cubicBezTo>
                <a:close/>
                <a:moveTo>
                  <a:pt x="376" y="0"/>
                </a:moveTo>
                <a:cubicBezTo>
                  <a:pt x="368" y="0"/>
                  <a:pt x="361" y="7"/>
                  <a:pt x="361" y="15"/>
                </a:cubicBezTo>
                <a:cubicBezTo>
                  <a:pt x="361" y="23"/>
                  <a:pt x="368" y="30"/>
                  <a:pt x="376" y="30"/>
                </a:cubicBezTo>
                <a:cubicBezTo>
                  <a:pt x="384" y="30"/>
                  <a:pt x="391" y="23"/>
                  <a:pt x="391" y="15"/>
                </a:cubicBezTo>
                <a:cubicBezTo>
                  <a:pt x="391" y="7"/>
                  <a:pt x="384" y="0"/>
                  <a:pt x="376" y="0"/>
                </a:cubicBezTo>
                <a:close/>
                <a:moveTo>
                  <a:pt x="376" y="33"/>
                </a:moveTo>
                <a:cubicBezTo>
                  <a:pt x="368" y="33"/>
                  <a:pt x="361" y="40"/>
                  <a:pt x="361" y="48"/>
                </a:cubicBezTo>
                <a:cubicBezTo>
                  <a:pt x="361" y="56"/>
                  <a:pt x="368" y="63"/>
                  <a:pt x="376" y="63"/>
                </a:cubicBezTo>
                <a:cubicBezTo>
                  <a:pt x="384" y="63"/>
                  <a:pt x="391" y="56"/>
                  <a:pt x="391" y="48"/>
                </a:cubicBezTo>
                <a:cubicBezTo>
                  <a:pt x="391" y="40"/>
                  <a:pt x="384" y="33"/>
                  <a:pt x="376" y="33"/>
                </a:cubicBezTo>
                <a:close/>
                <a:moveTo>
                  <a:pt x="376" y="66"/>
                </a:moveTo>
                <a:cubicBezTo>
                  <a:pt x="368" y="66"/>
                  <a:pt x="361" y="72"/>
                  <a:pt x="361" y="81"/>
                </a:cubicBezTo>
                <a:cubicBezTo>
                  <a:pt x="361" y="89"/>
                  <a:pt x="368" y="95"/>
                  <a:pt x="376" y="95"/>
                </a:cubicBezTo>
                <a:cubicBezTo>
                  <a:pt x="384" y="95"/>
                  <a:pt x="391" y="89"/>
                  <a:pt x="391" y="81"/>
                </a:cubicBezTo>
                <a:cubicBezTo>
                  <a:pt x="391" y="72"/>
                  <a:pt x="384" y="66"/>
                  <a:pt x="376" y="66"/>
                </a:cubicBezTo>
                <a:close/>
                <a:moveTo>
                  <a:pt x="376" y="99"/>
                </a:moveTo>
                <a:cubicBezTo>
                  <a:pt x="368" y="99"/>
                  <a:pt x="361" y="105"/>
                  <a:pt x="361" y="114"/>
                </a:cubicBezTo>
                <a:cubicBezTo>
                  <a:pt x="361" y="122"/>
                  <a:pt x="368" y="128"/>
                  <a:pt x="376" y="128"/>
                </a:cubicBezTo>
                <a:cubicBezTo>
                  <a:pt x="384" y="128"/>
                  <a:pt x="391" y="122"/>
                  <a:pt x="391" y="114"/>
                </a:cubicBezTo>
                <a:cubicBezTo>
                  <a:pt x="391" y="105"/>
                  <a:pt x="384" y="99"/>
                  <a:pt x="376" y="99"/>
                </a:cubicBezTo>
                <a:close/>
                <a:moveTo>
                  <a:pt x="376" y="132"/>
                </a:moveTo>
                <a:cubicBezTo>
                  <a:pt x="368" y="132"/>
                  <a:pt x="361" y="138"/>
                  <a:pt x="361" y="147"/>
                </a:cubicBezTo>
                <a:cubicBezTo>
                  <a:pt x="361" y="155"/>
                  <a:pt x="368" y="161"/>
                  <a:pt x="376" y="161"/>
                </a:cubicBezTo>
                <a:cubicBezTo>
                  <a:pt x="384" y="161"/>
                  <a:pt x="391" y="155"/>
                  <a:pt x="391" y="147"/>
                </a:cubicBezTo>
                <a:cubicBezTo>
                  <a:pt x="391" y="138"/>
                  <a:pt x="384" y="132"/>
                  <a:pt x="376" y="132"/>
                </a:cubicBezTo>
                <a:close/>
                <a:moveTo>
                  <a:pt x="376" y="165"/>
                </a:moveTo>
                <a:cubicBezTo>
                  <a:pt x="368" y="165"/>
                  <a:pt x="361" y="171"/>
                  <a:pt x="361" y="179"/>
                </a:cubicBezTo>
                <a:cubicBezTo>
                  <a:pt x="361" y="188"/>
                  <a:pt x="368" y="194"/>
                  <a:pt x="376" y="194"/>
                </a:cubicBezTo>
                <a:cubicBezTo>
                  <a:pt x="384" y="194"/>
                  <a:pt x="391" y="188"/>
                  <a:pt x="391" y="179"/>
                </a:cubicBezTo>
                <a:cubicBezTo>
                  <a:pt x="391" y="171"/>
                  <a:pt x="384" y="165"/>
                  <a:pt x="376" y="165"/>
                </a:cubicBezTo>
                <a:close/>
                <a:moveTo>
                  <a:pt x="376" y="198"/>
                </a:moveTo>
                <a:cubicBezTo>
                  <a:pt x="368" y="198"/>
                  <a:pt x="361" y="204"/>
                  <a:pt x="361" y="212"/>
                </a:cubicBezTo>
                <a:cubicBezTo>
                  <a:pt x="361" y="221"/>
                  <a:pt x="368" y="227"/>
                  <a:pt x="376" y="227"/>
                </a:cubicBezTo>
                <a:cubicBezTo>
                  <a:pt x="384" y="227"/>
                  <a:pt x="391" y="221"/>
                  <a:pt x="391" y="212"/>
                </a:cubicBezTo>
                <a:cubicBezTo>
                  <a:pt x="391" y="204"/>
                  <a:pt x="384" y="198"/>
                  <a:pt x="376" y="198"/>
                </a:cubicBezTo>
                <a:close/>
                <a:moveTo>
                  <a:pt x="376" y="230"/>
                </a:moveTo>
                <a:cubicBezTo>
                  <a:pt x="368" y="230"/>
                  <a:pt x="361" y="237"/>
                  <a:pt x="361" y="245"/>
                </a:cubicBezTo>
                <a:cubicBezTo>
                  <a:pt x="361" y="253"/>
                  <a:pt x="368" y="260"/>
                  <a:pt x="376" y="260"/>
                </a:cubicBezTo>
                <a:cubicBezTo>
                  <a:pt x="384" y="260"/>
                  <a:pt x="391" y="253"/>
                  <a:pt x="391" y="245"/>
                </a:cubicBezTo>
                <a:cubicBezTo>
                  <a:pt x="391" y="237"/>
                  <a:pt x="384" y="230"/>
                  <a:pt x="376" y="230"/>
                </a:cubicBezTo>
                <a:close/>
                <a:moveTo>
                  <a:pt x="376" y="263"/>
                </a:moveTo>
                <a:cubicBezTo>
                  <a:pt x="368" y="263"/>
                  <a:pt x="361" y="270"/>
                  <a:pt x="361" y="278"/>
                </a:cubicBezTo>
                <a:cubicBezTo>
                  <a:pt x="361" y="286"/>
                  <a:pt x="368" y="293"/>
                  <a:pt x="376" y="293"/>
                </a:cubicBezTo>
                <a:cubicBezTo>
                  <a:pt x="384" y="293"/>
                  <a:pt x="391" y="286"/>
                  <a:pt x="391" y="278"/>
                </a:cubicBezTo>
                <a:cubicBezTo>
                  <a:pt x="391" y="270"/>
                  <a:pt x="384" y="263"/>
                  <a:pt x="376" y="263"/>
                </a:cubicBezTo>
                <a:close/>
                <a:moveTo>
                  <a:pt x="376" y="296"/>
                </a:moveTo>
                <a:cubicBezTo>
                  <a:pt x="368" y="296"/>
                  <a:pt x="361" y="303"/>
                  <a:pt x="361" y="311"/>
                </a:cubicBezTo>
                <a:cubicBezTo>
                  <a:pt x="361" y="319"/>
                  <a:pt x="368" y="326"/>
                  <a:pt x="376" y="326"/>
                </a:cubicBezTo>
                <a:cubicBezTo>
                  <a:pt x="384" y="326"/>
                  <a:pt x="391" y="319"/>
                  <a:pt x="391" y="311"/>
                </a:cubicBezTo>
                <a:cubicBezTo>
                  <a:pt x="391" y="303"/>
                  <a:pt x="384" y="296"/>
                  <a:pt x="376" y="296"/>
                </a:cubicBezTo>
                <a:close/>
                <a:moveTo>
                  <a:pt x="376" y="329"/>
                </a:moveTo>
                <a:cubicBezTo>
                  <a:pt x="368" y="329"/>
                  <a:pt x="361" y="336"/>
                  <a:pt x="361" y="344"/>
                </a:cubicBezTo>
                <a:cubicBezTo>
                  <a:pt x="361" y="352"/>
                  <a:pt x="368" y="359"/>
                  <a:pt x="376" y="359"/>
                </a:cubicBezTo>
                <a:cubicBezTo>
                  <a:pt x="384" y="359"/>
                  <a:pt x="391" y="352"/>
                  <a:pt x="391" y="344"/>
                </a:cubicBezTo>
                <a:cubicBezTo>
                  <a:pt x="391" y="336"/>
                  <a:pt x="384" y="329"/>
                  <a:pt x="376" y="329"/>
                </a:cubicBezTo>
                <a:close/>
                <a:moveTo>
                  <a:pt x="376" y="362"/>
                </a:moveTo>
                <a:cubicBezTo>
                  <a:pt x="368" y="362"/>
                  <a:pt x="361" y="369"/>
                  <a:pt x="361" y="377"/>
                </a:cubicBezTo>
                <a:cubicBezTo>
                  <a:pt x="361" y="385"/>
                  <a:pt x="368" y="392"/>
                  <a:pt x="376" y="392"/>
                </a:cubicBezTo>
                <a:cubicBezTo>
                  <a:pt x="384" y="392"/>
                  <a:pt x="391" y="385"/>
                  <a:pt x="391" y="377"/>
                </a:cubicBezTo>
                <a:cubicBezTo>
                  <a:pt x="391" y="369"/>
                  <a:pt x="384" y="362"/>
                  <a:pt x="376" y="362"/>
                </a:cubicBezTo>
                <a:close/>
                <a:moveTo>
                  <a:pt x="376" y="395"/>
                </a:moveTo>
                <a:cubicBezTo>
                  <a:pt x="368" y="395"/>
                  <a:pt x="361" y="402"/>
                  <a:pt x="361" y="410"/>
                </a:cubicBezTo>
                <a:cubicBezTo>
                  <a:pt x="361" y="418"/>
                  <a:pt x="368" y="425"/>
                  <a:pt x="376" y="425"/>
                </a:cubicBezTo>
                <a:cubicBezTo>
                  <a:pt x="384" y="425"/>
                  <a:pt x="391" y="418"/>
                  <a:pt x="391" y="410"/>
                </a:cubicBezTo>
                <a:cubicBezTo>
                  <a:pt x="391" y="402"/>
                  <a:pt x="384" y="395"/>
                  <a:pt x="376" y="395"/>
                </a:cubicBezTo>
                <a:close/>
                <a:moveTo>
                  <a:pt x="376" y="428"/>
                </a:moveTo>
                <a:cubicBezTo>
                  <a:pt x="368" y="428"/>
                  <a:pt x="361" y="435"/>
                  <a:pt x="361" y="443"/>
                </a:cubicBezTo>
                <a:cubicBezTo>
                  <a:pt x="361" y="451"/>
                  <a:pt x="368" y="458"/>
                  <a:pt x="376" y="458"/>
                </a:cubicBezTo>
                <a:cubicBezTo>
                  <a:pt x="384" y="458"/>
                  <a:pt x="391" y="451"/>
                  <a:pt x="391" y="443"/>
                </a:cubicBezTo>
                <a:cubicBezTo>
                  <a:pt x="391" y="435"/>
                  <a:pt x="384" y="428"/>
                  <a:pt x="376" y="428"/>
                </a:cubicBezTo>
                <a:close/>
                <a:moveTo>
                  <a:pt x="376" y="461"/>
                </a:moveTo>
                <a:cubicBezTo>
                  <a:pt x="368" y="461"/>
                  <a:pt x="361" y="468"/>
                  <a:pt x="361" y="476"/>
                </a:cubicBezTo>
                <a:cubicBezTo>
                  <a:pt x="361" y="484"/>
                  <a:pt x="368" y="491"/>
                  <a:pt x="376" y="491"/>
                </a:cubicBezTo>
                <a:cubicBezTo>
                  <a:pt x="384" y="491"/>
                  <a:pt x="391" y="484"/>
                  <a:pt x="391" y="476"/>
                </a:cubicBezTo>
                <a:cubicBezTo>
                  <a:pt x="391" y="468"/>
                  <a:pt x="384" y="461"/>
                  <a:pt x="376" y="461"/>
                </a:cubicBezTo>
                <a:close/>
                <a:moveTo>
                  <a:pt x="376" y="494"/>
                </a:moveTo>
                <a:cubicBezTo>
                  <a:pt x="368" y="494"/>
                  <a:pt x="361" y="500"/>
                  <a:pt x="361" y="509"/>
                </a:cubicBezTo>
                <a:cubicBezTo>
                  <a:pt x="361" y="517"/>
                  <a:pt x="368" y="523"/>
                  <a:pt x="376" y="523"/>
                </a:cubicBezTo>
                <a:cubicBezTo>
                  <a:pt x="384" y="523"/>
                  <a:pt x="391" y="517"/>
                  <a:pt x="391" y="509"/>
                </a:cubicBezTo>
                <a:cubicBezTo>
                  <a:pt x="391" y="500"/>
                  <a:pt x="384" y="494"/>
                  <a:pt x="376" y="494"/>
                </a:cubicBezTo>
                <a:close/>
                <a:moveTo>
                  <a:pt x="376" y="527"/>
                </a:moveTo>
                <a:cubicBezTo>
                  <a:pt x="368" y="527"/>
                  <a:pt x="361" y="533"/>
                  <a:pt x="361" y="542"/>
                </a:cubicBezTo>
                <a:cubicBezTo>
                  <a:pt x="361" y="550"/>
                  <a:pt x="368" y="556"/>
                  <a:pt x="376" y="556"/>
                </a:cubicBezTo>
                <a:cubicBezTo>
                  <a:pt x="384" y="556"/>
                  <a:pt x="391" y="550"/>
                  <a:pt x="391" y="542"/>
                </a:cubicBezTo>
                <a:cubicBezTo>
                  <a:pt x="391" y="533"/>
                  <a:pt x="384" y="527"/>
                  <a:pt x="376" y="527"/>
                </a:cubicBezTo>
                <a:close/>
                <a:moveTo>
                  <a:pt x="376" y="560"/>
                </a:moveTo>
                <a:cubicBezTo>
                  <a:pt x="368" y="560"/>
                  <a:pt x="361" y="566"/>
                  <a:pt x="361" y="574"/>
                </a:cubicBezTo>
                <a:cubicBezTo>
                  <a:pt x="361" y="583"/>
                  <a:pt x="368" y="589"/>
                  <a:pt x="376" y="589"/>
                </a:cubicBezTo>
                <a:cubicBezTo>
                  <a:pt x="384" y="589"/>
                  <a:pt x="391" y="583"/>
                  <a:pt x="391" y="574"/>
                </a:cubicBezTo>
                <a:cubicBezTo>
                  <a:pt x="391" y="566"/>
                  <a:pt x="384" y="560"/>
                  <a:pt x="376" y="560"/>
                </a:cubicBezTo>
                <a:close/>
                <a:moveTo>
                  <a:pt x="376" y="593"/>
                </a:moveTo>
                <a:cubicBezTo>
                  <a:pt x="368" y="593"/>
                  <a:pt x="361" y="599"/>
                  <a:pt x="361" y="607"/>
                </a:cubicBezTo>
                <a:cubicBezTo>
                  <a:pt x="361" y="616"/>
                  <a:pt x="368" y="622"/>
                  <a:pt x="376" y="622"/>
                </a:cubicBezTo>
                <a:cubicBezTo>
                  <a:pt x="384" y="622"/>
                  <a:pt x="391" y="616"/>
                  <a:pt x="391" y="607"/>
                </a:cubicBezTo>
                <a:cubicBezTo>
                  <a:pt x="391" y="599"/>
                  <a:pt x="384" y="593"/>
                  <a:pt x="376" y="593"/>
                </a:cubicBezTo>
                <a:close/>
                <a:moveTo>
                  <a:pt x="376" y="625"/>
                </a:moveTo>
                <a:cubicBezTo>
                  <a:pt x="368" y="625"/>
                  <a:pt x="361" y="632"/>
                  <a:pt x="361" y="640"/>
                </a:cubicBezTo>
                <a:cubicBezTo>
                  <a:pt x="361" y="648"/>
                  <a:pt x="368" y="655"/>
                  <a:pt x="376" y="655"/>
                </a:cubicBezTo>
                <a:cubicBezTo>
                  <a:pt x="384" y="655"/>
                  <a:pt x="391" y="648"/>
                  <a:pt x="391" y="640"/>
                </a:cubicBezTo>
                <a:cubicBezTo>
                  <a:pt x="391" y="632"/>
                  <a:pt x="384" y="625"/>
                  <a:pt x="376" y="625"/>
                </a:cubicBezTo>
                <a:close/>
                <a:moveTo>
                  <a:pt x="376" y="658"/>
                </a:moveTo>
                <a:cubicBezTo>
                  <a:pt x="368" y="658"/>
                  <a:pt x="361" y="665"/>
                  <a:pt x="361" y="673"/>
                </a:cubicBezTo>
                <a:cubicBezTo>
                  <a:pt x="361" y="681"/>
                  <a:pt x="368" y="688"/>
                  <a:pt x="376" y="688"/>
                </a:cubicBezTo>
                <a:cubicBezTo>
                  <a:pt x="384" y="688"/>
                  <a:pt x="391" y="681"/>
                  <a:pt x="391" y="673"/>
                </a:cubicBezTo>
                <a:cubicBezTo>
                  <a:pt x="391" y="665"/>
                  <a:pt x="384" y="658"/>
                  <a:pt x="376" y="658"/>
                </a:cubicBezTo>
                <a:close/>
                <a:moveTo>
                  <a:pt x="376" y="691"/>
                </a:moveTo>
                <a:cubicBezTo>
                  <a:pt x="368" y="691"/>
                  <a:pt x="361" y="698"/>
                  <a:pt x="361" y="706"/>
                </a:cubicBezTo>
                <a:cubicBezTo>
                  <a:pt x="361" y="714"/>
                  <a:pt x="368" y="721"/>
                  <a:pt x="376" y="721"/>
                </a:cubicBezTo>
                <a:cubicBezTo>
                  <a:pt x="384" y="721"/>
                  <a:pt x="391" y="714"/>
                  <a:pt x="391" y="706"/>
                </a:cubicBezTo>
                <a:cubicBezTo>
                  <a:pt x="391" y="698"/>
                  <a:pt x="384" y="691"/>
                  <a:pt x="376" y="691"/>
                </a:cubicBezTo>
                <a:close/>
                <a:moveTo>
                  <a:pt x="376" y="724"/>
                </a:moveTo>
                <a:cubicBezTo>
                  <a:pt x="368" y="724"/>
                  <a:pt x="361" y="731"/>
                  <a:pt x="361" y="739"/>
                </a:cubicBezTo>
                <a:cubicBezTo>
                  <a:pt x="361" y="747"/>
                  <a:pt x="368" y="754"/>
                  <a:pt x="376" y="754"/>
                </a:cubicBezTo>
                <a:cubicBezTo>
                  <a:pt x="384" y="754"/>
                  <a:pt x="391" y="747"/>
                  <a:pt x="391" y="739"/>
                </a:cubicBezTo>
                <a:cubicBezTo>
                  <a:pt x="391" y="731"/>
                  <a:pt x="384" y="724"/>
                  <a:pt x="376" y="724"/>
                </a:cubicBezTo>
                <a:close/>
                <a:moveTo>
                  <a:pt x="376" y="757"/>
                </a:moveTo>
                <a:cubicBezTo>
                  <a:pt x="368" y="757"/>
                  <a:pt x="361" y="764"/>
                  <a:pt x="361" y="772"/>
                </a:cubicBezTo>
                <a:cubicBezTo>
                  <a:pt x="361" y="780"/>
                  <a:pt x="368" y="787"/>
                  <a:pt x="376" y="787"/>
                </a:cubicBezTo>
                <a:cubicBezTo>
                  <a:pt x="384" y="787"/>
                  <a:pt x="391" y="780"/>
                  <a:pt x="391" y="772"/>
                </a:cubicBezTo>
                <a:cubicBezTo>
                  <a:pt x="391" y="764"/>
                  <a:pt x="384" y="757"/>
                  <a:pt x="376" y="757"/>
                </a:cubicBezTo>
                <a:close/>
                <a:moveTo>
                  <a:pt x="376" y="790"/>
                </a:moveTo>
                <a:cubicBezTo>
                  <a:pt x="368" y="790"/>
                  <a:pt x="361" y="797"/>
                  <a:pt x="361" y="805"/>
                </a:cubicBezTo>
                <a:cubicBezTo>
                  <a:pt x="361" y="813"/>
                  <a:pt x="368" y="820"/>
                  <a:pt x="376" y="820"/>
                </a:cubicBezTo>
                <a:cubicBezTo>
                  <a:pt x="384" y="820"/>
                  <a:pt x="391" y="813"/>
                  <a:pt x="391" y="805"/>
                </a:cubicBezTo>
                <a:cubicBezTo>
                  <a:pt x="391" y="797"/>
                  <a:pt x="384" y="790"/>
                  <a:pt x="376" y="790"/>
                </a:cubicBezTo>
                <a:close/>
                <a:moveTo>
                  <a:pt x="376" y="823"/>
                </a:moveTo>
                <a:cubicBezTo>
                  <a:pt x="368" y="823"/>
                  <a:pt x="361" y="830"/>
                  <a:pt x="361" y="838"/>
                </a:cubicBezTo>
                <a:cubicBezTo>
                  <a:pt x="361" y="846"/>
                  <a:pt x="368" y="853"/>
                  <a:pt x="376" y="853"/>
                </a:cubicBezTo>
                <a:cubicBezTo>
                  <a:pt x="384" y="853"/>
                  <a:pt x="391" y="846"/>
                  <a:pt x="391" y="838"/>
                </a:cubicBezTo>
                <a:cubicBezTo>
                  <a:pt x="391" y="830"/>
                  <a:pt x="384" y="823"/>
                  <a:pt x="376" y="823"/>
                </a:cubicBezTo>
                <a:close/>
                <a:moveTo>
                  <a:pt x="376" y="856"/>
                </a:moveTo>
                <a:cubicBezTo>
                  <a:pt x="368" y="856"/>
                  <a:pt x="361" y="863"/>
                  <a:pt x="361" y="871"/>
                </a:cubicBezTo>
                <a:cubicBezTo>
                  <a:pt x="361" y="879"/>
                  <a:pt x="368" y="886"/>
                  <a:pt x="376" y="886"/>
                </a:cubicBezTo>
                <a:cubicBezTo>
                  <a:pt x="384" y="886"/>
                  <a:pt x="391" y="879"/>
                  <a:pt x="391" y="871"/>
                </a:cubicBezTo>
                <a:cubicBezTo>
                  <a:pt x="391" y="863"/>
                  <a:pt x="384" y="856"/>
                  <a:pt x="376" y="856"/>
                </a:cubicBezTo>
                <a:close/>
                <a:moveTo>
                  <a:pt x="376" y="889"/>
                </a:moveTo>
                <a:cubicBezTo>
                  <a:pt x="368" y="889"/>
                  <a:pt x="361" y="895"/>
                  <a:pt x="361" y="904"/>
                </a:cubicBezTo>
                <a:cubicBezTo>
                  <a:pt x="361" y="912"/>
                  <a:pt x="368" y="918"/>
                  <a:pt x="376" y="918"/>
                </a:cubicBezTo>
                <a:cubicBezTo>
                  <a:pt x="384" y="918"/>
                  <a:pt x="391" y="912"/>
                  <a:pt x="391" y="904"/>
                </a:cubicBezTo>
                <a:cubicBezTo>
                  <a:pt x="391" y="895"/>
                  <a:pt x="384" y="889"/>
                  <a:pt x="376" y="889"/>
                </a:cubicBezTo>
                <a:close/>
                <a:moveTo>
                  <a:pt x="376" y="922"/>
                </a:moveTo>
                <a:cubicBezTo>
                  <a:pt x="368" y="922"/>
                  <a:pt x="361" y="928"/>
                  <a:pt x="361" y="937"/>
                </a:cubicBezTo>
                <a:cubicBezTo>
                  <a:pt x="361" y="945"/>
                  <a:pt x="368" y="951"/>
                  <a:pt x="376" y="951"/>
                </a:cubicBezTo>
                <a:cubicBezTo>
                  <a:pt x="384" y="951"/>
                  <a:pt x="391" y="945"/>
                  <a:pt x="391" y="937"/>
                </a:cubicBezTo>
                <a:cubicBezTo>
                  <a:pt x="391" y="928"/>
                  <a:pt x="384" y="922"/>
                  <a:pt x="376" y="922"/>
                </a:cubicBezTo>
                <a:close/>
                <a:moveTo>
                  <a:pt x="376" y="955"/>
                </a:moveTo>
                <a:cubicBezTo>
                  <a:pt x="368" y="955"/>
                  <a:pt x="361" y="961"/>
                  <a:pt x="361" y="970"/>
                </a:cubicBezTo>
                <a:cubicBezTo>
                  <a:pt x="361" y="978"/>
                  <a:pt x="368" y="984"/>
                  <a:pt x="376" y="984"/>
                </a:cubicBezTo>
                <a:cubicBezTo>
                  <a:pt x="384" y="984"/>
                  <a:pt x="391" y="978"/>
                  <a:pt x="391" y="970"/>
                </a:cubicBezTo>
                <a:cubicBezTo>
                  <a:pt x="391" y="961"/>
                  <a:pt x="384" y="955"/>
                  <a:pt x="376" y="955"/>
                </a:cubicBezTo>
                <a:close/>
                <a:moveTo>
                  <a:pt x="376" y="988"/>
                </a:moveTo>
                <a:cubicBezTo>
                  <a:pt x="368" y="988"/>
                  <a:pt x="361" y="994"/>
                  <a:pt x="361" y="1002"/>
                </a:cubicBezTo>
                <a:cubicBezTo>
                  <a:pt x="361" y="1011"/>
                  <a:pt x="368" y="1017"/>
                  <a:pt x="376" y="1017"/>
                </a:cubicBezTo>
                <a:cubicBezTo>
                  <a:pt x="384" y="1017"/>
                  <a:pt x="391" y="1011"/>
                  <a:pt x="391" y="1002"/>
                </a:cubicBezTo>
                <a:cubicBezTo>
                  <a:pt x="391" y="994"/>
                  <a:pt x="384" y="988"/>
                  <a:pt x="376" y="988"/>
                </a:cubicBezTo>
                <a:close/>
                <a:moveTo>
                  <a:pt x="376" y="1021"/>
                </a:moveTo>
                <a:cubicBezTo>
                  <a:pt x="368" y="1021"/>
                  <a:pt x="361" y="1027"/>
                  <a:pt x="361" y="1035"/>
                </a:cubicBezTo>
                <a:cubicBezTo>
                  <a:pt x="361" y="1044"/>
                  <a:pt x="368" y="1050"/>
                  <a:pt x="376" y="1050"/>
                </a:cubicBezTo>
                <a:cubicBezTo>
                  <a:pt x="384" y="1050"/>
                  <a:pt x="391" y="1044"/>
                  <a:pt x="391" y="1035"/>
                </a:cubicBezTo>
                <a:cubicBezTo>
                  <a:pt x="391" y="1027"/>
                  <a:pt x="384" y="1021"/>
                  <a:pt x="376" y="1021"/>
                </a:cubicBezTo>
                <a:close/>
                <a:moveTo>
                  <a:pt x="376" y="1053"/>
                </a:moveTo>
                <a:cubicBezTo>
                  <a:pt x="368" y="1053"/>
                  <a:pt x="361" y="1060"/>
                  <a:pt x="361" y="1068"/>
                </a:cubicBezTo>
                <a:cubicBezTo>
                  <a:pt x="361" y="1076"/>
                  <a:pt x="368" y="1083"/>
                  <a:pt x="376" y="1083"/>
                </a:cubicBezTo>
                <a:cubicBezTo>
                  <a:pt x="384" y="1083"/>
                  <a:pt x="391" y="1076"/>
                  <a:pt x="391" y="1068"/>
                </a:cubicBezTo>
                <a:cubicBezTo>
                  <a:pt x="391" y="1060"/>
                  <a:pt x="384" y="1053"/>
                  <a:pt x="376" y="1053"/>
                </a:cubicBezTo>
                <a:close/>
                <a:moveTo>
                  <a:pt x="376" y="1086"/>
                </a:moveTo>
                <a:cubicBezTo>
                  <a:pt x="368" y="1086"/>
                  <a:pt x="361" y="1093"/>
                  <a:pt x="361" y="1101"/>
                </a:cubicBezTo>
                <a:cubicBezTo>
                  <a:pt x="361" y="1109"/>
                  <a:pt x="368" y="1116"/>
                  <a:pt x="376" y="1116"/>
                </a:cubicBezTo>
                <a:cubicBezTo>
                  <a:pt x="384" y="1116"/>
                  <a:pt x="391" y="1109"/>
                  <a:pt x="391" y="1101"/>
                </a:cubicBezTo>
                <a:cubicBezTo>
                  <a:pt x="391" y="1093"/>
                  <a:pt x="384" y="1086"/>
                  <a:pt x="376" y="1086"/>
                </a:cubicBezTo>
                <a:close/>
                <a:moveTo>
                  <a:pt x="376" y="1119"/>
                </a:moveTo>
                <a:cubicBezTo>
                  <a:pt x="368" y="1119"/>
                  <a:pt x="361" y="1126"/>
                  <a:pt x="361" y="1134"/>
                </a:cubicBezTo>
                <a:cubicBezTo>
                  <a:pt x="361" y="1142"/>
                  <a:pt x="368" y="1149"/>
                  <a:pt x="376" y="1149"/>
                </a:cubicBezTo>
                <a:cubicBezTo>
                  <a:pt x="384" y="1149"/>
                  <a:pt x="391" y="1142"/>
                  <a:pt x="391" y="1134"/>
                </a:cubicBezTo>
                <a:cubicBezTo>
                  <a:pt x="391" y="1126"/>
                  <a:pt x="384" y="1119"/>
                  <a:pt x="376" y="1119"/>
                </a:cubicBezTo>
                <a:close/>
                <a:moveTo>
                  <a:pt x="376" y="1152"/>
                </a:moveTo>
                <a:cubicBezTo>
                  <a:pt x="368" y="1152"/>
                  <a:pt x="361" y="1159"/>
                  <a:pt x="361" y="1167"/>
                </a:cubicBezTo>
                <a:cubicBezTo>
                  <a:pt x="361" y="1175"/>
                  <a:pt x="368" y="1182"/>
                  <a:pt x="376" y="1182"/>
                </a:cubicBezTo>
                <a:cubicBezTo>
                  <a:pt x="384" y="1182"/>
                  <a:pt x="391" y="1175"/>
                  <a:pt x="391" y="1167"/>
                </a:cubicBezTo>
                <a:cubicBezTo>
                  <a:pt x="391" y="1159"/>
                  <a:pt x="384" y="1152"/>
                  <a:pt x="376" y="1152"/>
                </a:cubicBezTo>
                <a:close/>
                <a:moveTo>
                  <a:pt x="376" y="1185"/>
                </a:moveTo>
                <a:cubicBezTo>
                  <a:pt x="368" y="1185"/>
                  <a:pt x="361" y="1192"/>
                  <a:pt x="361" y="1200"/>
                </a:cubicBezTo>
                <a:cubicBezTo>
                  <a:pt x="361" y="1208"/>
                  <a:pt x="368" y="1215"/>
                  <a:pt x="376" y="1215"/>
                </a:cubicBezTo>
                <a:cubicBezTo>
                  <a:pt x="384" y="1215"/>
                  <a:pt x="391" y="1208"/>
                  <a:pt x="391" y="1200"/>
                </a:cubicBezTo>
                <a:cubicBezTo>
                  <a:pt x="391" y="1192"/>
                  <a:pt x="384" y="1185"/>
                  <a:pt x="376" y="1185"/>
                </a:cubicBezTo>
                <a:close/>
                <a:moveTo>
                  <a:pt x="376" y="1218"/>
                </a:moveTo>
                <a:cubicBezTo>
                  <a:pt x="368" y="1218"/>
                  <a:pt x="361" y="1225"/>
                  <a:pt x="361" y="1233"/>
                </a:cubicBezTo>
                <a:cubicBezTo>
                  <a:pt x="361" y="1241"/>
                  <a:pt x="368" y="1248"/>
                  <a:pt x="376" y="1248"/>
                </a:cubicBezTo>
                <a:cubicBezTo>
                  <a:pt x="384" y="1248"/>
                  <a:pt x="391" y="1241"/>
                  <a:pt x="391" y="1233"/>
                </a:cubicBezTo>
                <a:cubicBezTo>
                  <a:pt x="391" y="1225"/>
                  <a:pt x="384" y="1218"/>
                  <a:pt x="376" y="1218"/>
                </a:cubicBezTo>
                <a:close/>
                <a:moveTo>
                  <a:pt x="376" y="1251"/>
                </a:moveTo>
                <a:cubicBezTo>
                  <a:pt x="368" y="1251"/>
                  <a:pt x="361" y="1258"/>
                  <a:pt x="361" y="1266"/>
                </a:cubicBezTo>
                <a:cubicBezTo>
                  <a:pt x="361" y="1274"/>
                  <a:pt x="368" y="1281"/>
                  <a:pt x="376" y="1281"/>
                </a:cubicBezTo>
                <a:cubicBezTo>
                  <a:pt x="384" y="1281"/>
                  <a:pt x="391" y="1274"/>
                  <a:pt x="391" y="1266"/>
                </a:cubicBezTo>
                <a:cubicBezTo>
                  <a:pt x="391" y="1258"/>
                  <a:pt x="384" y="1251"/>
                  <a:pt x="376" y="1251"/>
                </a:cubicBezTo>
                <a:close/>
                <a:moveTo>
                  <a:pt x="376" y="1284"/>
                </a:moveTo>
                <a:cubicBezTo>
                  <a:pt x="368" y="1284"/>
                  <a:pt x="361" y="1291"/>
                  <a:pt x="361" y="1299"/>
                </a:cubicBezTo>
                <a:cubicBezTo>
                  <a:pt x="361" y="1307"/>
                  <a:pt x="368" y="1314"/>
                  <a:pt x="376" y="1314"/>
                </a:cubicBezTo>
                <a:cubicBezTo>
                  <a:pt x="384" y="1314"/>
                  <a:pt x="391" y="1307"/>
                  <a:pt x="391" y="1299"/>
                </a:cubicBezTo>
                <a:cubicBezTo>
                  <a:pt x="391" y="1291"/>
                  <a:pt x="384" y="1284"/>
                  <a:pt x="376" y="1284"/>
                </a:cubicBezTo>
                <a:close/>
                <a:moveTo>
                  <a:pt x="376" y="1317"/>
                </a:moveTo>
                <a:cubicBezTo>
                  <a:pt x="368" y="1317"/>
                  <a:pt x="361" y="1323"/>
                  <a:pt x="361" y="1332"/>
                </a:cubicBezTo>
                <a:cubicBezTo>
                  <a:pt x="361" y="1340"/>
                  <a:pt x="368" y="1346"/>
                  <a:pt x="376" y="1346"/>
                </a:cubicBezTo>
                <a:cubicBezTo>
                  <a:pt x="384" y="1346"/>
                  <a:pt x="391" y="1340"/>
                  <a:pt x="391" y="1332"/>
                </a:cubicBezTo>
                <a:cubicBezTo>
                  <a:pt x="391" y="1323"/>
                  <a:pt x="384" y="1317"/>
                  <a:pt x="376" y="1317"/>
                </a:cubicBezTo>
                <a:close/>
                <a:moveTo>
                  <a:pt x="376" y="1350"/>
                </a:moveTo>
                <a:cubicBezTo>
                  <a:pt x="368" y="1350"/>
                  <a:pt x="361" y="1356"/>
                  <a:pt x="361" y="1365"/>
                </a:cubicBezTo>
                <a:cubicBezTo>
                  <a:pt x="361" y="1373"/>
                  <a:pt x="368" y="1379"/>
                  <a:pt x="376" y="1379"/>
                </a:cubicBezTo>
                <a:cubicBezTo>
                  <a:pt x="384" y="1379"/>
                  <a:pt x="391" y="1373"/>
                  <a:pt x="391" y="1365"/>
                </a:cubicBezTo>
                <a:cubicBezTo>
                  <a:pt x="391" y="1356"/>
                  <a:pt x="384" y="1350"/>
                  <a:pt x="376" y="1350"/>
                </a:cubicBezTo>
                <a:close/>
                <a:moveTo>
                  <a:pt x="376" y="1383"/>
                </a:moveTo>
                <a:cubicBezTo>
                  <a:pt x="368" y="1383"/>
                  <a:pt x="361" y="1389"/>
                  <a:pt x="361" y="1397"/>
                </a:cubicBezTo>
                <a:cubicBezTo>
                  <a:pt x="361" y="1406"/>
                  <a:pt x="368" y="1412"/>
                  <a:pt x="376" y="1412"/>
                </a:cubicBezTo>
                <a:cubicBezTo>
                  <a:pt x="384" y="1412"/>
                  <a:pt x="391" y="1406"/>
                  <a:pt x="391" y="1397"/>
                </a:cubicBezTo>
                <a:cubicBezTo>
                  <a:pt x="391" y="1389"/>
                  <a:pt x="384" y="1383"/>
                  <a:pt x="376" y="1383"/>
                </a:cubicBezTo>
                <a:close/>
                <a:moveTo>
                  <a:pt x="376" y="1416"/>
                </a:moveTo>
                <a:cubicBezTo>
                  <a:pt x="368" y="1416"/>
                  <a:pt x="361" y="1422"/>
                  <a:pt x="361" y="1430"/>
                </a:cubicBezTo>
                <a:cubicBezTo>
                  <a:pt x="361" y="1439"/>
                  <a:pt x="368" y="1445"/>
                  <a:pt x="376" y="1445"/>
                </a:cubicBezTo>
                <a:cubicBezTo>
                  <a:pt x="384" y="1445"/>
                  <a:pt x="391" y="1439"/>
                  <a:pt x="391" y="1430"/>
                </a:cubicBezTo>
                <a:cubicBezTo>
                  <a:pt x="391" y="1422"/>
                  <a:pt x="384" y="1416"/>
                  <a:pt x="376" y="1416"/>
                </a:cubicBezTo>
                <a:close/>
                <a:moveTo>
                  <a:pt x="409" y="0"/>
                </a:moveTo>
                <a:cubicBezTo>
                  <a:pt x="401" y="0"/>
                  <a:pt x="394" y="7"/>
                  <a:pt x="394" y="15"/>
                </a:cubicBezTo>
                <a:cubicBezTo>
                  <a:pt x="394" y="23"/>
                  <a:pt x="401" y="30"/>
                  <a:pt x="409" y="30"/>
                </a:cubicBezTo>
                <a:cubicBezTo>
                  <a:pt x="417" y="30"/>
                  <a:pt x="424" y="23"/>
                  <a:pt x="424" y="15"/>
                </a:cubicBezTo>
                <a:cubicBezTo>
                  <a:pt x="424" y="7"/>
                  <a:pt x="417" y="0"/>
                  <a:pt x="409" y="0"/>
                </a:cubicBezTo>
                <a:close/>
                <a:moveTo>
                  <a:pt x="409" y="33"/>
                </a:moveTo>
                <a:cubicBezTo>
                  <a:pt x="401" y="33"/>
                  <a:pt x="394" y="40"/>
                  <a:pt x="394" y="48"/>
                </a:cubicBezTo>
                <a:cubicBezTo>
                  <a:pt x="394" y="56"/>
                  <a:pt x="401" y="63"/>
                  <a:pt x="409" y="63"/>
                </a:cubicBezTo>
                <a:cubicBezTo>
                  <a:pt x="417" y="63"/>
                  <a:pt x="424" y="56"/>
                  <a:pt x="424" y="48"/>
                </a:cubicBezTo>
                <a:cubicBezTo>
                  <a:pt x="424" y="40"/>
                  <a:pt x="417" y="33"/>
                  <a:pt x="409" y="33"/>
                </a:cubicBezTo>
                <a:close/>
                <a:moveTo>
                  <a:pt x="409" y="66"/>
                </a:moveTo>
                <a:cubicBezTo>
                  <a:pt x="401" y="66"/>
                  <a:pt x="394" y="72"/>
                  <a:pt x="394" y="81"/>
                </a:cubicBezTo>
                <a:cubicBezTo>
                  <a:pt x="394" y="89"/>
                  <a:pt x="401" y="95"/>
                  <a:pt x="409" y="95"/>
                </a:cubicBezTo>
                <a:cubicBezTo>
                  <a:pt x="417" y="95"/>
                  <a:pt x="424" y="89"/>
                  <a:pt x="424" y="81"/>
                </a:cubicBezTo>
                <a:cubicBezTo>
                  <a:pt x="424" y="72"/>
                  <a:pt x="417" y="66"/>
                  <a:pt x="409" y="66"/>
                </a:cubicBezTo>
                <a:close/>
                <a:moveTo>
                  <a:pt x="409" y="99"/>
                </a:moveTo>
                <a:cubicBezTo>
                  <a:pt x="401" y="99"/>
                  <a:pt x="394" y="105"/>
                  <a:pt x="394" y="114"/>
                </a:cubicBezTo>
                <a:cubicBezTo>
                  <a:pt x="394" y="122"/>
                  <a:pt x="401" y="128"/>
                  <a:pt x="409" y="128"/>
                </a:cubicBezTo>
                <a:cubicBezTo>
                  <a:pt x="417" y="128"/>
                  <a:pt x="424" y="122"/>
                  <a:pt x="424" y="114"/>
                </a:cubicBezTo>
                <a:cubicBezTo>
                  <a:pt x="424" y="105"/>
                  <a:pt x="417" y="99"/>
                  <a:pt x="409" y="99"/>
                </a:cubicBezTo>
                <a:close/>
                <a:moveTo>
                  <a:pt x="409" y="132"/>
                </a:moveTo>
                <a:cubicBezTo>
                  <a:pt x="401" y="132"/>
                  <a:pt x="394" y="138"/>
                  <a:pt x="394" y="147"/>
                </a:cubicBezTo>
                <a:cubicBezTo>
                  <a:pt x="394" y="155"/>
                  <a:pt x="401" y="161"/>
                  <a:pt x="409" y="161"/>
                </a:cubicBezTo>
                <a:cubicBezTo>
                  <a:pt x="417" y="161"/>
                  <a:pt x="424" y="155"/>
                  <a:pt x="424" y="147"/>
                </a:cubicBezTo>
                <a:cubicBezTo>
                  <a:pt x="424" y="138"/>
                  <a:pt x="417" y="132"/>
                  <a:pt x="409" y="132"/>
                </a:cubicBezTo>
                <a:close/>
                <a:moveTo>
                  <a:pt x="409" y="165"/>
                </a:moveTo>
                <a:cubicBezTo>
                  <a:pt x="401" y="165"/>
                  <a:pt x="394" y="171"/>
                  <a:pt x="394" y="179"/>
                </a:cubicBezTo>
                <a:cubicBezTo>
                  <a:pt x="394" y="188"/>
                  <a:pt x="401" y="194"/>
                  <a:pt x="409" y="194"/>
                </a:cubicBezTo>
                <a:cubicBezTo>
                  <a:pt x="417" y="194"/>
                  <a:pt x="424" y="188"/>
                  <a:pt x="424" y="179"/>
                </a:cubicBezTo>
                <a:cubicBezTo>
                  <a:pt x="424" y="171"/>
                  <a:pt x="417" y="165"/>
                  <a:pt x="409" y="165"/>
                </a:cubicBezTo>
                <a:close/>
                <a:moveTo>
                  <a:pt x="409" y="198"/>
                </a:moveTo>
                <a:cubicBezTo>
                  <a:pt x="401" y="198"/>
                  <a:pt x="394" y="204"/>
                  <a:pt x="394" y="212"/>
                </a:cubicBezTo>
                <a:cubicBezTo>
                  <a:pt x="394" y="221"/>
                  <a:pt x="401" y="227"/>
                  <a:pt x="409" y="227"/>
                </a:cubicBezTo>
                <a:cubicBezTo>
                  <a:pt x="417" y="227"/>
                  <a:pt x="424" y="221"/>
                  <a:pt x="424" y="212"/>
                </a:cubicBezTo>
                <a:cubicBezTo>
                  <a:pt x="424" y="204"/>
                  <a:pt x="417" y="198"/>
                  <a:pt x="409" y="198"/>
                </a:cubicBezTo>
                <a:close/>
                <a:moveTo>
                  <a:pt x="409" y="230"/>
                </a:moveTo>
                <a:cubicBezTo>
                  <a:pt x="401" y="230"/>
                  <a:pt x="394" y="237"/>
                  <a:pt x="394" y="245"/>
                </a:cubicBezTo>
                <a:cubicBezTo>
                  <a:pt x="394" y="253"/>
                  <a:pt x="401" y="260"/>
                  <a:pt x="409" y="260"/>
                </a:cubicBezTo>
                <a:cubicBezTo>
                  <a:pt x="417" y="260"/>
                  <a:pt x="424" y="253"/>
                  <a:pt x="424" y="245"/>
                </a:cubicBezTo>
                <a:cubicBezTo>
                  <a:pt x="424" y="237"/>
                  <a:pt x="417" y="230"/>
                  <a:pt x="409" y="230"/>
                </a:cubicBezTo>
                <a:close/>
                <a:moveTo>
                  <a:pt x="409" y="263"/>
                </a:moveTo>
                <a:cubicBezTo>
                  <a:pt x="401" y="263"/>
                  <a:pt x="394" y="270"/>
                  <a:pt x="394" y="278"/>
                </a:cubicBezTo>
                <a:cubicBezTo>
                  <a:pt x="394" y="286"/>
                  <a:pt x="401" y="293"/>
                  <a:pt x="409" y="293"/>
                </a:cubicBezTo>
                <a:cubicBezTo>
                  <a:pt x="417" y="293"/>
                  <a:pt x="424" y="286"/>
                  <a:pt x="424" y="278"/>
                </a:cubicBezTo>
                <a:cubicBezTo>
                  <a:pt x="424" y="270"/>
                  <a:pt x="417" y="263"/>
                  <a:pt x="409" y="263"/>
                </a:cubicBezTo>
                <a:close/>
                <a:moveTo>
                  <a:pt x="409" y="296"/>
                </a:moveTo>
                <a:cubicBezTo>
                  <a:pt x="401" y="296"/>
                  <a:pt x="394" y="303"/>
                  <a:pt x="394" y="311"/>
                </a:cubicBezTo>
                <a:cubicBezTo>
                  <a:pt x="394" y="319"/>
                  <a:pt x="401" y="326"/>
                  <a:pt x="409" y="326"/>
                </a:cubicBezTo>
                <a:cubicBezTo>
                  <a:pt x="417" y="326"/>
                  <a:pt x="424" y="319"/>
                  <a:pt x="424" y="311"/>
                </a:cubicBezTo>
                <a:cubicBezTo>
                  <a:pt x="424" y="303"/>
                  <a:pt x="417" y="296"/>
                  <a:pt x="409" y="296"/>
                </a:cubicBezTo>
                <a:close/>
                <a:moveTo>
                  <a:pt x="409" y="329"/>
                </a:moveTo>
                <a:cubicBezTo>
                  <a:pt x="401" y="329"/>
                  <a:pt x="394" y="336"/>
                  <a:pt x="394" y="344"/>
                </a:cubicBezTo>
                <a:cubicBezTo>
                  <a:pt x="394" y="352"/>
                  <a:pt x="401" y="359"/>
                  <a:pt x="409" y="359"/>
                </a:cubicBezTo>
                <a:cubicBezTo>
                  <a:pt x="417" y="359"/>
                  <a:pt x="424" y="352"/>
                  <a:pt x="424" y="344"/>
                </a:cubicBezTo>
                <a:cubicBezTo>
                  <a:pt x="424" y="336"/>
                  <a:pt x="417" y="329"/>
                  <a:pt x="409" y="329"/>
                </a:cubicBezTo>
                <a:close/>
                <a:moveTo>
                  <a:pt x="409" y="362"/>
                </a:moveTo>
                <a:cubicBezTo>
                  <a:pt x="401" y="362"/>
                  <a:pt x="394" y="369"/>
                  <a:pt x="394" y="377"/>
                </a:cubicBezTo>
                <a:cubicBezTo>
                  <a:pt x="394" y="385"/>
                  <a:pt x="401" y="392"/>
                  <a:pt x="409" y="392"/>
                </a:cubicBezTo>
                <a:cubicBezTo>
                  <a:pt x="417" y="392"/>
                  <a:pt x="424" y="385"/>
                  <a:pt x="424" y="377"/>
                </a:cubicBezTo>
                <a:cubicBezTo>
                  <a:pt x="424" y="369"/>
                  <a:pt x="417" y="362"/>
                  <a:pt x="409" y="362"/>
                </a:cubicBezTo>
                <a:close/>
                <a:moveTo>
                  <a:pt x="409" y="395"/>
                </a:moveTo>
                <a:cubicBezTo>
                  <a:pt x="401" y="395"/>
                  <a:pt x="394" y="402"/>
                  <a:pt x="394" y="410"/>
                </a:cubicBezTo>
                <a:cubicBezTo>
                  <a:pt x="394" y="418"/>
                  <a:pt x="401" y="425"/>
                  <a:pt x="409" y="425"/>
                </a:cubicBezTo>
                <a:cubicBezTo>
                  <a:pt x="417" y="425"/>
                  <a:pt x="424" y="418"/>
                  <a:pt x="424" y="410"/>
                </a:cubicBezTo>
                <a:cubicBezTo>
                  <a:pt x="424" y="402"/>
                  <a:pt x="417" y="395"/>
                  <a:pt x="409" y="395"/>
                </a:cubicBezTo>
                <a:close/>
                <a:moveTo>
                  <a:pt x="409" y="428"/>
                </a:moveTo>
                <a:cubicBezTo>
                  <a:pt x="401" y="428"/>
                  <a:pt x="394" y="435"/>
                  <a:pt x="394" y="443"/>
                </a:cubicBezTo>
                <a:cubicBezTo>
                  <a:pt x="394" y="451"/>
                  <a:pt x="401" y="458"/>
                  <a:pt x="409" y="458"/>
                </a:cubicBezTo>
                <a:cubicBezTo>
                  <a:pt x="417" y="458"/>
                  <a:pt x="424" y="451"/>
                  <a:pt x="424" y="443"/>
                </a:cubicBezTo>
                <a:cubicBezTo>
                  <a:pt x="424" y="435"/>
                  <a:pt x="417" y="428"/>
                  <a:pt x="409" y="428"/>
                </a:cubicBezTo>
                <a:close/>
                <a:moveTo>
                  <a:pt x="409" y="461"/>
                </a:moveTo>
                <a:cubicBezTo>
                  <a:pt x="401" y="461"/>
                  <a:pt x="394" y="468"/>
                  <a:pt x="394" y="476"/>
                </a:cubicBezTo>
                <a:cubicBezTo>
                  <a:pt x="394" y="484"/>
                  <a:pt x="401" y="491"/>
                  <a:pt x="409" y="491"/>
                </a:cubicBezTo>
                <a:cubicBezTo>
                  <a:pt x="417" y="491"/>
                  <a:pt x="424" y="484"/>
                  <a:pt x="424" y="476"/>
                </a:cubicBezTo>
                <a:cubicBezTo>
                  <a:pt x="424" y="468"/>
                  <a:pt x="417" y="461"/>
                  <a:pt x="409" y="461"/>
                </a:cubicBezTo>
                <a:close/>
                <a:moveTo>
                  <a:pt x="409" y="494"/>
                </a:moveTo>
                <a:cubicBezTo>
                  <a:pt x="401" y="494"/>
                  <a:pt x="394" y="500"/>
                  <a:pt x="394" y="509"/>
                </a:cubicBezTo>
                <a:cubicBezTo>
                  <a:pt x="394" y="517"/>
                  <a:pt x="401" y="523"/>
                  <a:pt x="409" y="523"/>
                </a:cubicBezTo>
                <a:cubicBezTo>
                  <a:pt x="417" y="523"/>
                  <a:pt x="424" y="517"/>
                  <a:pt x="424" y="509"/>
                </a:cubicBezTo>
                <a:cubicBezTo>
                  <a:pt x="424" y="500"/>
                  <a:pt x="417" y="494"/>
                  <a:pt x="409" y="494"/>
                </a:cubicBezTo>
                <a:close/>
                <a:moveTo>
                  <a:pt x="409" y="527"/>
                </a:moveTo>
                <a:cubicBezTo>
                  <a:pt x="401" y="527"/>
                  <a:pt x="394" y="533"/>
                  <a:pt x="394" y="542"/>
                </a:cubicBezTo>
                <a:cubicBezTo>
                  <a:pt x="394" y="550"/>
                  <a:pt x="401" y="556"/>
                  <a:pt x="409" y="556"/>
                </a:cubicBezTo>
                <a:cubicBezTo>
                  <a:pt x="417" y="556"/>
                  <a:pt x="424" y="550"/>
                  <a:pt x="424" y="542"/>
                </a:cubicBezTo>
                <a:cubicBezTo>
                  <a:pt x="424" y="533"/>
                  <a:pt x="417" y="527"/>
                  <a:pt x="409" y="527"/>
                </a:cubicBezTo>
                <a:close/>
                <a:moveTo>
                  <a:pt x="409" y="560"/>
                </a:moveTo>
                <a:cubicBezTo>
                  <a:pt x="401" y="560"/>
                  <a:pt x="394" y="566"/>
                  <a:pt x="394" y="574"/>
                </a:cubicBezTo>
                <a:cubicBezTo>
                  <a:pt x="394" y="583"/>
                  <a:pt x="401" y="589"/>
                  <a:pt x="409" y="589"/>
                </a:cubicBezTo>
                <a:cubicBezTo>
                  <a:pt x="417" y="589"/>
                  <a:pt x="424" y="583"/>
                  <a:pt x="424" y="574"/>
                </a:cubicBezTo>
                <a:cubicBezTo>
                  <a:pt x="424" y="566"/>
                  <a:pt x="417" y="560"/>
                  <a:pt x="409" y="560"/>
                </a:cubicBezTo>
                <a:close/>
                <a:moveTo>
                  <a:pt x="409" y="593"/>
                </a:moveTo>
                <a:cubicBezTo>
                  <a:pt x="401" y="593"/>
                  <a:pt x="394" y="599"/>
                  <a:pt x="394" y="607"/>
                </a:cubicBezTo>
                <a:cubicBezTo>
                  <a:pt x="394" y="616"/>
                  <a:pt x="401" y="622"/>
                  <a:pt x="409" y="622"/>
                </a:cubicBezTo>
                <a:cubicBezTo>
                  <a:pt x="417" y="622"/>
                  <a:pt x="424" y="616"/>
                  <a:pt x="424" y="607"/>
                </a:cubicBezTo>
                <a:cubicBezTo>
                  <a:pt x="424" y="599"/>
                  <a:pt x="417" y="593"/>
                  <a:pt x="409" y="593"/>
                </a:cubicBezTo>
                <a:close/>
                <a:moveTo>
                  <a:pt x="409" y="625"/>
                </a:moveTo>
                <a:cubicBezTo>
                  <a:pt x="401" y="625"/>
                  <a:pt x="394" y="632"/>
                  <a:pt x="394" y="640"/>
                </a:cubicBezTo>
                <a:cubicBezTo>
                  <a:pt x="394" y="648"/>
                  <a:pt x="401" y="655"/>
                  <a:pt x="409" y="655"/>
                </a:cubicBezTo>
                <a:cubicBezTo>
                  <a:pt x="417" y="655"/>
                  <a:pt x="424" y="648"/>
                  <a:pt x="424" y="640"/>
                </a:cubicBezTo>
                <a:cubicBezTo>
                  <a:pt x="424" y="632"/>
                  <a:pt x="417" y="625"/>
                  <a:pt x="409" y="625"/>
                </a:cubicBezTo>
                <a:close/>
                <a:moveTo>
                  <a:pt x="409" y="658"/>
                </a:moveTo>
                <a:cubicBezTo>
                  <a:pt x="401" y="658"/>
                  <a:pt x="394" y="665"/>
                  <a:pt x="394" y="673"/>
                </a:cubicBezTo>
                <a:cubicBezTo>
                  <a:pt x="394" y="681"/>
                  <a:pt x="401" y="688"/>
                  <a:pt x="409" y="688"/>
                </a:cubicBezTo>
                <a:cubicBezTo>
                  <a:pt x="417" y="688"/>
                  <a:pt x="424" y="681"/>
                  <a:pt x="424" y="673"/>
                </a:cubicBezTo>
                <a:cubicBezTo>
                  <a:pt x="424" y="665"/>
                  <a:pt x="417" y="658"/>
                  <a:pt x="409" y="658"/>
                </a:cubicBezTo>
                <a:close/>
                <a:moveTo>
                  <a:pt x="409" y="691"/>
                </a:moveTo>
                <a:cubicBezTo>
                  <a:pt x="401" y="691"/>
                  <a:pt x="394" y="698"/>
                  <a:pt x="394" y="706"/>
                </a:cubicBezTo>
                <a:cubicBezTo>
                  <a:pt x="394" y="714"/>
                  <a:pt x="401" y="721"/>
                  <a:pt x="409" y="721"/>
                </a:cubicBezTo>
                <a:cubicBezTo>
                  <a:pt x="417" y="721"/>
                  <a:pt x="424" y="714"/>
                  <a:pt x="424" y="706"/>
                </a:cubicBezTo>
                <a:cubicBezTo>
                  <a:pt x="424" y="698"/>
                  <a:pt x="417" y="691"/>
                  <a:pt x="409" y="691"/>
                </a:cubicBezTo>
                <a:close/>
                <a:moveTo>
                  <a:pt x="409" y="724"/>
                </a:moveTo>
                <a:cubicBezTo>
                  <a:pt x="401" y="724"/>
                  <a:pt x="394" y="731"/>
                  <a:pt x="394" y="739"/>
                </a:cubicBezTo>
                <a:cubicBezTo>
                  <a:pt x="394" y="747"/>
                  <a:pt x="401" y="754"/>
                  <a:pt x="409" y="754"/>
                </a:cubicBezTo>
                <a:cubicBezTo>
                  <a:pt x="417" y="754"/>
                  <a:pt x="424" y="747"/>
                  <a:pt x="424" y="739"/>
                </a:cubicBezTo>
                <a:cubicBezTo>
                  <a:pt x="424" y="731"/>
                  <a:pt x="417" y="724"/>
                  <a:pt x="409" y="724"/>
                </a:cubicBezTo>
                <a:close/>
                <a:moveTo>
                  <a:pt x="409" y="757"/>
                </a:moveTo>
                <a:cubicBezTo>
                  <a:pt x="401" y="757"/>
                  <a:pt x="394" y="764"/>
                  <a:pt x="394" y="772"/>
                </a:cubicBezTo>
                <a:cubicBezTo>
                  <a:pt x="394" y="780"/>
                  <a:pt x="401" y="787"/>
                  <a:pt x="409" y="787"/>
                </a:cubicBezTo>
                <a:cubicBezTo>
                  <a:pt x="417" y="787"/>
                  <a:pt x="424" y="780"/>
                  <a:pt x="424" y="772"/>
                </a:cubicBezTo>
                <a:cubicBezTo>
                  <a:pt x="424" y="764"/>
                  <a:pt x="417" y="757"/>
                  <a:pt x="409" y="757"/>
                </a:cubicBezTo>
                <a:close/>
                <a:moveTo>
                  <a:pt x="409" y="790"/>
                </a:moveTo>
                <a:cubicBezTo>
                  <a:pt x="401" y="790"/>
                  <a:pt x="394" y="797"/>
                  <a:pt x="394" y="805"/>
                </a:cubicBezTo>
                <a:cubicBezTo>
                  <a:pt x="394" y="813"/>
                  <a:pt x="401" y="820"/>
                  <a:pt x="409" y="820"/>
                </a:cubicBezTo>
                <a:cubicBezTo>
                  <a:pt x="417" y="820"/>
                  <a:pt x="424" y="813"/>
                  <a:pt x="424" y="805"/>
                </a:cubicBezTo>
                <a:cubicBezTo>
                  <a:pt x="424" y="797"/>
                  <a:pt x="417" y="790"/>
                  <a:pt x="409" y="790"/>
                </a:cubicBezTo>
                <a:close/>
                <a:moveTo>
                  <a:pt x="409" y="823"/>
                </a:moveTo>
                <a:cubicBezTo>
                  <a:pt x="401" y="823"/>
                  <a:pt x="394" y="830"/>
                  <a:pt x="394" y="838"/>
                </a:cubicBezTo>
                <a:cubicBezTo>
                  <a:pt x="394" y="846"/>
                  <a:pt x="401" y="853"/>
                  <a:pt x="409" y="853"/>
                </a:cubicBezTo>
                <a:cubicBezTo>
                  <a:pt x="417" y="853"/>
                  <a:pt x="424" y="846"/>
                  <a:pt x="424" y="838"/>
                </a:cubicBezTo>
                <a:cubicBezTo>
                  <a:pt x="424" y="830"/>
                  <a:pt x="417" y="823"/>
                  <a:pt x="409" y="823"/>
                </a:cubicBezTo>
                <a:close/>
                <a:moveTo>
                  <a:pt x="409" y="856"/>
                </a:moveTo>
                <a:cubicBezTo>
                  <a:pt x="401" y="856"/>
                  <a:pt x="394" y="863"/>
                  <a:pt x="394" y="871"/>
                </a:cubicBezTo>
                <a:cubicBezTo>
                  <a:pt x="394" y="879"/>
                  <a:pt x="401" y="886"/>
                  <a:pt x="409" y="886"/>
                </a:cubicBezTo>
                <a:cubicBezTo>
                  <a:pt x="417" y="886"/>
                  <a:pt x="424" y="879"/>
                  <a:pt x="424" y="871"/>
                </a:cubicBezTo>
                <a:cubicBezTo>
                  <a:pt x="424" y="863"/>
                  <a:pt x="417" y="856"/>
                  <a:pt x="409" y="856"/>
                </a:cubicBezTo>
                <a:close/>
                <a:moveTo>
                  <a:pt x="409" y="889"/>
                </a:moveTo>
                <a:cubicBezTo>
                  <a:pt x="401" y="889"/>
                  <a:pt x="394" y="895"/>
                  <a:pt x="394" y="904"/>
                </a:cubicBezTo>
                <a:cubicBezTo>
                  <a:pt x="394" y="912"/>
                  <a:pt x="401" y="918"/>
                  <a:pt x="409" y="918"/>
                </a:cubicBezTo>
                <a:cubicBezTo>
                  <a:pt x="417" y="918"/>
                  <a:pt x="424" y="912"/>
                  <a:pt x="424" y="904"/>
                </a:cubicBezTo>
                <a:cubicBezTo>
                  <a:pt x="424" y="895"/>
                  <a:pt x="417" y="889"/>
                  <a:pt x="409" y="889"/>
                </a:cubicBezTo>
                <a:close/>
                <a:moveTo>
                  <a:pt x="409" y="922"/>
                </a:moveTo>
                <a:cubicBezTo>
                  <a:pt x="401" y="922"/>
                  <a:pt x="394" y="928"/>
                  <a:pt x="394" y="937"/>
                </a:cubicBezTo>
                <a:cubicBezTo>
                  <a:pt x="394" y="945"/>
                  <a:pt x="401" y="951"/>
                  <a:pt x="409" y="951"/>
                </a:cubicBezTo>
                <a:cubicBezTo>
                  <a:pt x="417" y="951"/>
                  <a:pt x="424" y="945"/>
                  <a:pt x="424" y="937"/>
                </a:cubicBezTo>
                <a:cubicBezTo>
                  <a:pt x="424" y="928"/>
                  <a:pt x="417" y="922"/>
                  <a:pt x="409" y="922"/>
                </a:cubicBezTo>
                <a:close/>
                <a:moveTo>
                  <a:pt x="409" y="955"/>
                </a:moveTo>
                <a:cubicBezTo>
                  <a:pt x="401" y="955"/>
                  <a:pt x="394" y="961"/>
                  <a:pt x="394" y="970"/>
                </a:cubicBezTo>
                <a:cubicBezTo>
                  <a:pt x="394" y="978"/>
                  <a:pt x="401" y="984"/>
                  <a:pt x="409" y="984"/>
                </a:cubicBezTo>
                <a:cubicBezTo>
                  <a:pt x="417" y="984"/>
                  <a:pt x="424" y="978"/>
                  <a:pt x="424" y="970"/>
                </a:cubicBezTo>
                <a:cubicBezTo>
                  <a:pt x="424" y="961"/>
                  <a:pt x="417" y="955"/>
                  <a:pt x="409" y="955"/>
                </a:cubicBezTo>
                <a:close/>
                <a:moveTo>
                  <a:pt x="409" y="988"/>
                </a:moveTo>
                <a:cubicBezTo>
                  <a:pt x="401" y="988"/>
                  <a:pt x="394" y="994"/>
                  <a:pt x="394" y="1002"/>
                </a:cubicBezTo>
                <a:cubicBezTo>
                  <a:pt x="394" y="1011"/>
                  <a:pt x="401" y="1017"/>
                  <a:pt x="409" y="1017"/>
                </a:cubicBezTo>
                <a:cubicBezTo>
                  <a:pt x="417" y="1017"/>
                  <a:pt x="424" y="1011"/>
                  <a:pt x="424" y="1002"/>
                </a:cubicBezTo>
                <a:cubicBezTo>
                  <a:pt x="424" y="994"/>
                  <a:pt x="417" y="988"/>
                  <a:pt x="409" y="988"/>
                </a:cubicBezTo>
                <a:close/>
                <a:moveTo>
                  <a:pt x="409" y="1021"/>
                </a:moveTo>
                <a:cubicBezTo>
                  <a:pt x="401" y="1021"/>
                  <a:pt x="394" y="1027"/>
                  <a:pt x="394" y="1035"/>
                </a:cubicBezTo>
                <a:cubicBezTo>
                  <a:pt x="394" y="1044"/>
                  <a:pt x="401" y="1050"/>
                  <a:pt x="409" y="1050"/>
                </a:cubicBezTo>
                <a:cubicBezTo>
                  <a:pt x="417" y="1050"/>
                  <a:pt x="424" y="1044"/>
                  <a:pt x="424" y="1035"/>
                </a:cubicBezTo>
                <a:cubicBezTo>
                  <a:pt x="424" y="1027"/>
                  <a:pt x="417" y="1021"/>
                  <a:pt x="409" y="1021"/>
                </a:cubicBezTo>
                <a:close/>
                <a:moveTo>
                  <a:pt x="409" y="1053"/>
                </a:moveTo>
                <a:cubicBezTo>
                  <a:pt x="401" y="1053"/>
                  <a:pt x="394" y="1060"/>
                  <a:pt x="394" y="1068"/>
                </a:cubicBezTo>
                <a:cubicBezTo>
                  <a:pt x="394" y="1076"/>
                  <a:pt x="401" y="1083"/>
                  <a:pt x="409" y="1083"/>
                </a:cubicBezTo>
                <a:cubicBezTo>
                  <a:pt x="417" y="1083"/>
                  <a:pt x="424" y="1076"/>
                  <a:pt x="424" y="1068"/>
                </a:cubicBezTo>
                <a:cubicBezTo>
                  <a:pt x="424" y="1060"/>
                  <a:pt x="417" y="1053"/>
                  <a:pt x="409" y="1053"/>
                </a:cubicBezTo>
                <a:close/>
                <a:moveTo>
                  <a:pt x="409" y="1086"/>
                </a:moveTo>
                <a:cubicBezTo>
                  <a:pt x="401" y="1086"/>
                  <a:pt x="394" y="1093"/>
                  <a:pt x="394" y="1101"/>
                </a:cubicBezTo>
                <a:cubicBezTo>
                  <a:pt x="394" y="1109"/>
                  <a:pt x="401" y="1116"/>
                  <a:pt x="409" y="1116"/>
                </a:cubicBezTo>
                <a:cubicBezTo>
                  <a:pt x="417" y="1116"/>
                  <a:pt x="424" y="1109"/>
                  <a:pt x="424" y="1101"/>
                </a:cubicBezTo>
                <a:cubicBezTo>
                  <a:pt x="424" y="1093"/>
                  <a:pt x="417" y="1086"/>
                  <a:pt x="409" y="1086"/>
                </a:cubicBezTo>
                <a:close/>
                <a:moveTo>
                  <a:pt x="409" y="1119"/>
                </a:moveTo>
                <a:cubicBezTo>
                  <a:pt x="401" y="1119"/>
                  <a:pt x="394" y="1126"/>
                  <a:pt x="394" y="1134"/>
                </a:cubicBezTo>
                <a:cubicBezTo>
                  <a:pt x="394" y="1142"/>
                  <a:pt x="401" y="1149"/>
                  <a:pt x="409" y="1149"/>
                </a:cubicBezTo>
                <a:cubicBezTo>
                  <a:pt x="417" y="1149"/>
                  <a:pt x="424" y="1142"/>
                  <a:pt x="424" y="1134"/>
                </a:cubicBezTo>
                <a:cubicBezTo>
                  <a:pt x="424" y="1126"/>
                  <a:pt x="417" y="1119"/>
                  <a:pt x="409" y="1119"/>
                </a:cubicBezTo>
                <a:close/>
                <a:moveTo>
                  <a:pt x="409" y="1152"/>
                </a:moveTo>
                <a:cubicBezTo>
                  <a:pt x="401" y="1152"/>
                  <a:pt x="394" y="1159"/>
                  <a:pt x="394" y="1167"/>
                </a:cubicBezTo>
                <a:cubicBezTo>
                  <a:pt x="394" y="1175"/>
                  <a:pt x="401" y="1182"/>
                  <a:pt x="409" y="1182"/>
                </a:cubicBezTo>
                <a:cubicBezTo>
                  <a:pt x="417" y="1182"/>
                  <a:pt x="424" y="1175"/>
                  <a:pt x="424" y="1167"/>
                </a:cubicBezTo>
                <a:cubicBezTo>
                  <a:pt x="424" y="1159"/>
                  <a:pt x="417" y="1152"/>
                  <a:pt x="409" y="1152"/>
                </a:cubicBezTo>
                <a:close/>
                <a:moveTo>
                  <a:pt x="409" y="1185"/>
                </a:moveTo>
                <a:cubicBezTo>
                  <a:pt x="401" y="1185"/>
                  <a:pt x="394" y="1192"/>
                  <a:pt x="394" y="1200"/>
                </a:cubicBezTo>
                <a:cubicBezTo>
                  <a:pt x="394" y="1208"/>
                  <a:pt x="401" y="1215"/>
                  <a:pt x="409" y="1215"/>
                </a:cubicBezTo>
                <a:cubicBezTo>
                  <a:pt x="417" y="1215"/>
                  <a:pt x="424" y="1208"/>
                  <a:pt x="424" y="1200"/>
                </a:cubicBezTo>
                <a:cubicBezTo>
                  <a:pt x="424" y="1192"/>
                  <a:pt x="417" y="1185"/>
                  <a:pt x="409" y="1185"/>
                </a:cubicBezTo>
                <a:close/>
                <a:moveTo>
                  <a:pt x="409" y="1218"/>
                </a:moveTo>
                <a:cubicBezTo>
                  <a:pt x="401" y="1218"/>
                  <a:pt x="394" y="1225"/>
                  <a:pt x="394" y="1233"/>
                </a:cubicBezTo>
                <a:cubicBezTo>
                  <a:pt x="394" y="1241"/>
                  <a:pt x="401" y="1248"/>
                  <a:pt x="409" y="1248"/>
                </a:cubicBezTo>
                <a:cubicBezTo>
                  <a:pt x="417" y="1248"/>
                  <a:pt x="424" y="1241"/>
                  <a:pt x="424" y="1233"/>
                </a:cubicBezTo>
                <a:cubicBezTo>
                  <a:pt x="424" y="1225"/>
                  <a:pt x="417" y="1218"/>
                  <a:pt x="409" y="1218"/>
                </a:cubicBezTo>
                <a:close/>
                <a:moveTo>
                  <a:pt x="409" y="1251"/>
                </a:moveTo>
                <a:cubicBezTo>
                  <a:pt x="401" y="1251"/>
                  <a:pt x="394" y="1258"/>
                  <a:pt x="394" y="1266"/>
                </a:cubicBezTo>
                <a:cubicBezTo>
                  <a:pt x="394" y="1274"/>
                  <a:pt x="401" y="1281"/>
                  <a:pt x="409" y="1281"/>
                </a:cubicBezTo>
                <a:cubicBezTo>
                  <a:pt x="417" y="1281"/>
                  <a:pt x="424" y="1274"/>
                  <a:pt x="424" y="1266"/>
                </a:cubicBezTo>
                <a:cubicBezTo>
                  <a:pt x="424" y="1258"/>
                  <a:pt x="417" y="1251"/>
                  <a:pt x="409" y="1251"/>
                </a:cubicBezTo>
                <a:close/>
                <a:moveTo>
                  <a:pt x="409" y="1284"/>
                </a:moveTo>
                <a:cubicBezTo>
                  <a:pt x="401" y="1284"/>
                  <a:pt x="394" y="1291"/>
                  <a:pt x="394" y="1299"/>
                </a:cubicBezTo>
                <a:cubicBezTo>
                  <a:pt x="394" y="1307"/>
                  <a:pt x="401" y="1314"/>
                  <a:pt x="409" y="1314"/>
                </a:cubicBezTo>
                <a:cubicBezTo>
                  <a:pt x="417" y="1314"/>
                  <a:pt x="424" y="1307"/>
                  <a:pt x="424" y="1299"/>
                </a:cubicBezTo>
                <a:cubicBezTo>
                  <a:pt x="424" y="1291"/>
                  <a:pt x="417" y="1284"/>
                  <a:pt x="409" y="1284"/>
                </a:cubicBezTo>
                <a:close/>
                <a:moveTo>
                  <a:pt x="409" y="1317"/>
                </a:moveTo>
                <a:cubicBezTo>
                  <a:pt x="401" y="1317"/>
                  <a:pt x="394" y="1323"/>
                  <a:pt x="394" y="1332"/>
                </a:cubicBezTo>
                <a:cubicBezTo>
                  <a:pt x="394" y="1340"/>
                  <a:pt x="401" y="1346"/>
                  <a:pt x="409" y="1346"/>
                </a:cubicBezTo>
                <a:cubicBezTo>
                  <a:pt x="417" y="1346"/>
                  <a:pt x="424" y="1340"/>
                  <a:pt x="424" y="1332"/>
                </a:cubicBezTo>
                <a:cubicBezTo>
                  <a:pt x="424" y="1323"/>
                  <a:pt x="417" y="1317"/>
                  <a:pt x="409" y="1317"/>
                </a:cubicBezTo>
                <a:close/>
                <a:moveTo>
                  <a:pt x="409" y="1350"/>
                </a:moveTo>
                <a:cubicBezTo>
                  <a:pt x="401" y="1350"/>
                  <a:pt x="394" y="1356"/>
                  <a:pt x="394" y="1365"/>
                </a:cubicBezTo>
                <a:cubicBezTo>
                  <a:pt x="394" y="1373"/>
                  <a:pt x="401" y="1379"/>
                  <a:pt x="409" y="1379"/>
                </a:cubicBezTo>
                <a:cubicBezTo>
                  <a:pt x="417" y="1379"/>
                  <a:pt x="424" y="1373"/>
                  <a:pt x="424" y="1365"/>
                </a:cubicBezTo>
                <a:cubicBezTo>
                  <a:pt x="424" y="1356"/>
                  <a:pt x="417" y="1350"/>
                  <a:pt x="409" y="1350"/>
                </a:cubicBezTo>
                <a:close/>
                <a:moveTo>
                  <a:pt x="409" y="1383"/>
                </a:moveTo>
                <a:cubicBezTo>
                  <a:pt x="401" y="1383"/>
                  <a:pt x="394" y="1389"/>
                  <a:pt x="394" y="1397"/>
                </a:cubicBezTo>
                <a:cubicBezTo>
                  <a:pt x="394" y="1406"/>
                  <a:pt x="401" y="1412"/>
                  <a:pt x="409" y="1412"/>
                </a:cubicBezTo>
                <a:cubicBezTo>
                  <a:pt x="417" y="1412"/>
                  <a:pt x="424" y="1406"/>
                  <a:pt x="424" y="1397"/>
                </a:cubicBezTo>
                <a:cubicBezTo>
                  <a:pt x="424" y="1389"/>
                  <a:pt x="417" y="1383"/>
                  <a:pt x="409" y="1383"/>
                </a:cubicBezTo>
                <a:close/>
                <a:moveTo>
                  <a:pt x="409" y="1416"/>
                </a:moveTo>
                <a:cubicBezTo>
                  <a:pt x="401" y="1416"/>
                  <a:pt x="394" y="1422"/>
                  <a:pt x="394" y="1430"/>
                </a:cubicBezTo>
                <a:cubicBezTo>
                  <a:pt x="394" y="1439"/>
                  <a:pt x="401" y="1445"/>
                  <a:pt x="409" y="1445"/>
                </a:cubicBezTo>
                <a:cubicBezTo>
                  <a:pt x="417" y="1445"/>
                  <a:pt x="424" y="1439"/>
                  <a:pt x="424" y="1430"/>
                </a:cubicBezTo>
                <a:cubicBezTo>
                  <a:pt x="424" y="1422"/>
                  <a:pt x="417" y="1416"/>
                  <a:pt x="409" y="1416"/>
                </a:cubicBezTo>
                <a:close/>
                <a:moveTo>
                  <a:pt x="442" y="0"/>
                </a:moveTo>
                <a:cubicBezTo>
                  <a:pt x="434" y="0"/>
                  <a:pt x="427" y="7"/>
                  <a:pt x="427" y="15"/>
                </a:cubicBezTo>
                <a:cubicBezTo>
                  <a:pt x="427" y="23"/>
                  <a:pt x="434" y="30"/>
                  <a:pt x="442" y="30"/>
                </a:cubicBezTo>
                <a:cubicBezTo>
                  <a:pt x="450" y="30"/>
                  <a:pt x="457" y="23"/>
                  <a:pt x="457" y="15"/>
                </a:cubicBezTo>
                <a:cubicBezTo>
                  <a:pt x="457" y="7"/>
                  <a:pt x="450" y="0"/>
                  <a:pt x="442" y="0"/>
                </a:cubicBezTo>
                <a:close/>
                <a:moveTo>
                  <a:pt x="442" y="33"/>
                </a:moveTo>
                <a:cubicBezTo>
                  <a:pt x="434" y="33"/>
                  <a:pt x="427" y="40"/>
                  <a:pt x="427" y="48"/>
                </a:cubicBezTo>
                <a:cubicBezTo>
                  <a:pt x="427" y="56"/>
                  <a:pt x="434" y="63"/>
                  <a:pt x="442" y="63"/>
                </a:cubicBezTo>
                <a:cubicBezTo>
                  <a:pt x="450" y="63"/>
                  <a:pt x="457" y="56"/>
                  <a:pt x="457" y="48"/>
                </a:cubicBezTo>
                <a:cubicBezTo>
                  <a:pt x="457" y="40"/>
                  <a:pt x="450" y="33"/>
                  <a:pt x="442" y="33"/>
                </a:cubicBezTo>
                <a:close/>
                <a:moveTo>
                  <a:pt x="442" y="66"/>
                </a:moveTo>
                <a:cubicBezTo>
                  <a:pt x="434" y="66"/>
                  <a:pt x="427" y="72"/>
                  <a:pt x="427" y="81"/>
                </a:cubicBezTo>
                <a:cubicBezTo>
                  <a:pt x="427" y="89"/>
                  <a:pt x="434" y="95"/>
                  <a:pt x="442" y="95"/>
                </a:cubicBezTo>
                <a:cubicBezTo>
                  <a:pt x="450" y="95"/>
                  <a:pt x="457" y="89"/>
                  <a:pt x="457" y="81"/>
                </a:cubicBezTo>
                <a:cubicBezTo>
                  <a:pt x="457" y="72"/>
                  <a:pt x="450" y="66"/>
                  <a:pt x="442" y="66"/>
                </a:cubicBezTo>
                <a:close/>
                <a:moveTo>
                  <a:pt x="442" y="99"/>
                </a:moveTo>
                <a:cubicBezTo>
                  <a:pt x="434" y="99"/>
                  <a:pt x="427" y="105"/>
                  <a:pt x="427" y="114"/>
                </a:cubicBezTo>
                <a:cubicBezTo>
                  <a:pt x="427" y="122"/>
                  <a:pt x="434" y="128"/>
                  <a:pt x="442" y="128"/>
                </a:cubicBezTo>
                <a:cubicBezTo>
                  <a:pt x="450" y="128"/>
                  <a:pt x="457" y="122"/>
                  <a:pt x="457" y="114"/>
                </a:cubicBezTo>
                <a:cubicBezTo>
                  <a:pt x="457" y="105"/>
                  <a:pt x="450" y="99"/>
                  <a:pt x="442" y="99"/>
                </a:cubicBezTo>
                <a:close/>
                <a:moveTo>
                  <a:pt x="442" y="132"/>
                </a:moveTo>
                <a:cubicBezTo>
                  <a:pt x="434" y="132"/>
                  <a:pt x="427" y="138"/>
                  <a:pt x="427" y="147"/>
                </a:cubicBezTo>
                <a:cubicBezTo>
                  <a:pt x="427" y="155"/>
                  <a:pt x="434" y="161"/>
                  <a:pt x="442" y="161"/>
                </a:cubicBezTo>
                <a:cubicBezTo>
                  <a:pt x="450" y="161"/>
                  <a:pt x="457" y="155"/>
                  <a:pt x="457" y="147"/>
                </a:cubicBezTo>
                <a:cubicBezTo>
                  <a:pt x="457" y="138"/>
                  <a:pt x="450" y="132"/>
                  <a:pt x="442" y="132"/>
                </a:cubicBezTo>
                <a:close/>
                <a:moveTo>
                  <a:pt x="442" y="165"/>
                </a:moveTo>
                <a:cubicBezTo>
                  <a:pt x="434" y="165"/>
                  <a:pt x="427" y="171"/>
                  <a:pt x="427" y="179"/>
                </a:cubicBezTo>
                <a:cubicBezTo>
                  <a:pt x="427" y="188"/>
                  <a:pt x="434" y="194"/>
                  <a:pt x="442" y="194"/>
                </a:cubicBezTo>
                <a:cubicBezTo>
                  <a:pt x="450" y="194"/>
                  <a:pt x="457" y="188"/>
                  <a:pt x="457" y="179"/>
                </a:cubicBezTo>
                <a:cubicBezTo>
                  <a:pt x="457" y="171"/>
                  <a:pt x="450" y="165"/>
                  <a:pt x="442" y="165"/>
                </a:cubicBezTo>
                <a:close/>
                <a:moveTo>
                  <a:pt x="442" y="198"/>
                </a:moveTo>
                <a:cubicBezTo>
                  <a:pt x="434" y="198"/>
                  <a:pt x="427" y="204"/>
                  <a:pt x="427" y="212"/>
                </a:cubicBezTo>
                <a:cubicBezTo>
                  <a:pt x="427" y="221"/>
                  <a:pt x="434" y="227"/>
                  <a:pt x="442" y="227"/>
                </a:cubicBezTo>
                <a:cubicBezTo>
                  <a:pt x="450" y="227"/>
                  <a:pt x="457" y="221"/>
                  <a:pt x="457" y="212"/>
                </a:cubicBezTo>
                <a:cubicBezTo>
                  <a:pt x="457" y="204"/>
                  <a:pt x="450" y="198"/>
                  <a:pt x="442" y="198"/>
                </a:cubicBezTo>
                <a:close/>
                <a:moveTo>
                  <a:pt x="442" y="230"/>
                </a:moveTo>
                <a:cubicBezTo>
                  <a:pt x="434" y="230"/>
                  <a:pt x="427" y="237"/>
                  <a:pt x="427" y="245"/>
                </a:cubicBezTo>
                <a:cubicBezTo>
                  <a:pt x="427" y="253"/>
                  <a:pt x="434" y="260"/>
                  <a:pt x="442" y="260"/>
                </a:cubicBezTo>
                <a:cubicBezTo>
                  <a:pt x="450" y="260"/>
                  <a:pt x="457" y="253"/>
                  <a:pt x="457" y="245"/>
                </a:cubicBezTo>
                <a:cubicBezTo>
                  <a:pt x="457" y="237"/>
                  <a:pt x="450" y="230"/>
                  <a:pt x="442" y="230"/>
                </a:cubicBezTo>
                <a:close/>
                <a:moveTo>
                  <a:pt x="442" y="263"/>
                </a:moveTo>
                <a:cubicBezTo>
                  <a:pt x="434" y="263"/>
                  <a:pt x="427" y="270"/>
                  <a:pt x="427" y="278"/>
                </a:cubicBezTo>
                <a:cubicBezTo>
                  <a:pt x="427" y="286"/>
                  <a:pt x="434" y="293"/>
                  <a:pt x="442" y="293"/>
                </a:cubicBezTo>
                <a:cubicBezTo>
                  <a:pt x="450" y="293"/>
                  <a:pt x="457" y="286"/>
                  <a:pt x="457" y="278"/>
                </a:cubicBezTo>
                <a:cubicBezTo>
                  <a:pt x="457" y="270"/>
                  <a:pt x="450" y="263"/>
                  <a:pt x="442" y="263"/>
                </a:cubicBezTo>
                <a:close/>
                <a:moveTo>
                  <a:pt x="442" y="296"/>
                </a:moveTo>
                <a:cubicBezTo>
                  <a:pt x="434" y="296"/>
                  <a:pt x="427" y="303"/>
                  <a:pt x="427" y="311"/>
                </a:cubicBezTo>
                <a:cubicBezTo>
                  <a:pt x="427" y="319"/>
                  <a:pt x="434" y="326"/>
                  <a:pt x="442" y="326"/>
                </a:cubicBezTo>
                <a:cubicBezTo>
                  <a:pt x="450" y="326"/>
                  <a:pt x="457" y="319"/>
                  <a:pt x="457" y="311"/>
                </a:cubicBezTo>
                <a:cubicBezTo>
                  <a:pt x="457" y="303"/>
                  <a:pt x="450" y="296"/>
                  <a:pt x="442" y="296"/>
                </a:cubicBezTo>
                <a:close/>
                <a:moveTo>
                  <a:pt x="442" y="329"/>
                </a:moveTo>
                <a:cubicBezTo>
                  <a:pt x="434" y="329"/>
                  <a:pt x="427" y="336"/>
                  <a:pt x="427" y="344"/>
                </a:cubicBezTo>
                <a:cubicBezTo>
                  <a:pt x="427" y="352"/>
                  <a:pt x="434" y="359"/>
                  <a:pt x="442" y="359"/>
                </a:cubicBezTo>
                <a:cubicBezTo>
                  <a:pt x="450" y="359"/>
                  <a:pt x="457" y="352"/>
                  <a:pt x="457" y="344"/>
                </a:cubicBezTo>
                <a:cubicBezTo>
                  <a:pt x="457" y="336"/>
                  <a:pt x="450" y="329"/>
                  <a:pt x="442" y="329"/>
                </a:cubicBezTo>
                <a:close/>
                <a:moveTo>
                  <a:pt x="442" y="362"/>
                </a:moveTo>
                <a:cubicBezTo>
                  <a:pt x="434" y="362"/>
                  <a:pt x="427" y="369"/>
                  <a:pt x="427" y="377"/>
                </a:cubicBezTo>
                <a:cubicBezTo>
                  <a:pt x="427" y="385"/>
                  <a:pt x="434" y="392"/>
                  <a:pt x="442" y="392"/>
                </a:cubicBezTo>
                <a:cubicBezTo>
                  <a:pt x="450" y="392"/>
                  <a:pt x="457" y="385"/>
                  <a:pt x="457" y="377"/>
                </a:cubicBezTo>
                <a:cubicBezTo>
                  <a:pt x="457" y="369"/>
                  <a:pt x="450" y="362"/>
                  <a:pt x="442" y="362"/>
                </a:cubicBezTo>
                <a:close/>
                <a:moveTo>
                  <a:pt x="442" y="395"/>
                </a:moveTo>
                <a:cubicBezTo>
                  <a:pt x="434" y="395"/>
                  <a:pt x="427" y="402"/>
                  <a:pt x="427" y="410"/>
                </a:cubicBezTo>
                <a:cubicBezTo>
                  <a:pt x="427" y="418"/>
                  <a:pt x="434" y="425"/>
                  <a:pt x="442" y="425"/>
                </a:cubicBezTo>
                <a:cubicBezTo>
                  <a:pt x="450" y="425"/>
                  <a:pt x="457" y="418"/>
                  <a:pt x="457" y="410"/>
                </a:cubicBezTo>
                <a:cubicBezTo>
                  <a:pt x="457" y="402"/>
                  <a:pt x="450" y="395"/>
                  <a:pt x="442" y="395"/>
                </a:cubicBezTo>
                <a:close/>
                <a:moveTo>
                  <a:pt x="442" y="428"/>
                </a:moveTo>
                <a:cubicBezTo>
                  <a:pt x="434" y="428"/>
                  <a:pt x="427" y="435"/>
                  <a:pt x="427" y="443"/>
                </a:cubicBezTo>
                <a:cubicBezTo>
                  <a:pt x="427" y="451"/>
                  <a:pt x="434" y="458"/>
                  <a:pt x="442" y="458"/>
                </a:cubicBezTo>
                <a:cubicBezTo>
                  <a:pt x="450" y="458"/>
                  <a:pt x="457" y="451"/>
                  <a:pt x="457" y="443"/>
                </a:cubicBezTo>
                <a:cubicBezTo>
                  <a:pt x="457" y="435"/>
                  <a:pt x="450" y="428"/>
                  <a:pt x="442" y="428"/>
                </a:cubicBezTo>
                <a:close/>
                <a:moveTo>
                  <a:pt x="442" y="461"/>
                </a:moveTo>
                <a:cubicBezTo>
                  <a:pt x="434" y="461"/>
                  <a:pt x="427" y="468"/>
                  <a:pt x="427" y="476"/>
                </a:cubicBezTo>
                <a:cubicBezTo>
                  <a:pt x="427" y="484"/>
                  <a:pt x="434" y="491"/>
                  <a:pt x="442" y="491"/>
                </a:cubicBezTo>
                <a:cubicBezTo>
                  <a:pt x="450" y="491"/>
                  <a:pt x="457" y="484"/>
                  <a:pt x="457" y="476"/>
                </a:cubicBezTo>
                <a:cubicBezTo>
                  <a:pt x="457" y="468"/>
                  <a:pt x="450" y="461"/>
                  <a:pt x="442" y="461"/>
                </a:cubicBezTo>
                <a:close/>
                <a:moveTo>
                  <a:pt x="442" y="494"/>
                </a:moveTo>
                <a:cubicBezTo>
                  <a:pt x="434" y="494"/>
                  <a:pt x="427" y="500"/>
                  <a:pt x="427" y="509"/>
                </a:cubicBezTo>
                <a:cubicBezTo>
                  <a:pt x="427" y="517"/>
                  <a:pt x="434" y="523"/>
                  <a:pt x="442" y="523"/>
                </a:cubicBezTo>
                <a:cubicBezTo>
                  <a:pt x="450" y="523"/>
                  <a:pt x="457" y="517"/>
                  <a:pt x="457" y="509"/>
                </a:cubicBezTo>
                <a:cubicBezTo>
                  <a:pt x="457" y="500"/>
                  <a:pt x="450" y="494"/>
                  <a:pt x="442" y="494"/>
                </a:cubicBezTo>
                <a:close/>
                <a:moveTo>
                  <a:pt x="442" y="527"/>
                </a:moveTo>
                <a:cubicBezTo>
                  <a:pt x="434" y="527"/>
                  <a:pt x="427" y="533"/>
                  <a:pt x="427" y="542"/>
                </a:cubicBezTo>
                <a:cubicBezTo>
                  <a:pt x="427" y="550"/>
                  <a:pt x="434" y="556"/>
                  <a:pt x="442" y="556"/>
                </a:cubicBezTo>
                <a:cubicBezTo>
                  <a:pt x="450" y="556"/>
                  <a:pt x="457" y="550"/>
                  <a:pt x="457" y="542"/>
                </a:cubicBezTo>
                <a:cubicBezTo>
                  <a:pt x="457" y="533"/>
                  <a:pt x="450" y="527"/>
                  <a:pt x="442" y="527"/>
                </a:cubicBezTo>
                <a:close/>
                <a:moveTo>
                  <a:pt x="442" y="560"/>
                </a:moveTo>
                <a:cubicBezTo>
                  <a:pt x="434" y="560"/>
                  <a:pt x="427" y="566"/>
                  <a:pt x="427" y="574"/>
                </a:cubicBezTo>
                <a:cubicBezTo>
                  <a:pt x="427" y="583"/>
                  <a:pt x="434" y="589"/>
                  <a:pt x="442" y="589"/>
                </a:cubicBezTo>
                <a:cubicBezTo>
                  <a:pt x="450" y="589"/>
                  <a:pt x="457" y="583"/>
                  <a:pt x="457" y="574"/>
                </a:cubicBezTo>
                <a:cubicBezTo>
                  <a:pt x="457" y="566"/>
                  <a:pt x="450" y="560"/>
                  <a:pt x="442" y="560"/>
                </a:cubicBezTo>
                <a:close/>
                <a:moveTo>
                  <a:pt x="442" y="593"/>
                </a:moveTo>
                <a:cubicBezTo>
                  <a:pt x="434" y="593"/>
                  <a:pt x="427" y="599"/>
                  <a:pt x="427" y="607"/>
                </a:cubicBezTo>
                <a:cubicBezTo>
                  <a:pt x="427" y="616"/>
                  <a:pt x="434" y="622"/>
                  <a:pt x="442" y="622"/>
                </a:cubicBezTo>
                <a:cubicBezTo>
                  <a:pt x="450" y="622"/>
                  <a:pt x="457" y="616"/>
                  <a:pt x="457" y="607"/>
                </a:cubicBezTo>
                <a:cubicBezTo>
                  <a:pt x="457" y="599"/>
                  <a:pt x="450" y="593"/>
                  <a:pt x="442" y="593"/>
                </a:cubicBezTo>
                <a:close/>
                <a:moveTo>
                  <a:pt x="442" y="625"/>
                </a:moveTo>
                <a:cubicBezTo>
                  <a:pt x="434" y="625"/>
                  <a:pt x="427" y="632"/>
                  <a:pt x="427" y="640"/>
                </a:cubicBezTo>
                <a:cubicBezTo>
                  <a:pt x="427" y="648"/>
                  <a:pt x="434" y="655"/>
                  <a:pt x="442" y="655"/>
                </a:cubicBezTo>
                <a:cubicBezTo>
                  <a:pt x="450" y="655"/>
                  <a:pt x="457" y="648"/>
                  <a:pt x="457" y="640"/>
                </a:cubicBezTo>
                <a:cubicBezTo>
                  <a:pt x="457" y="632"/>
                  <a:pt x="450" y="625"/>
                  <a:pt x="442" y="625"/>
                </a:cubicBezTo>
                <a:close/>
                <a:moveTo>
                  <a:pt x="442" y="658"/>
                </a:moveTo>
                <a:cubicBezTo>
                  <a:pt x="434" y="658"/>
                  <a:pt x="427" y="665"/>
                  <a:pt x="427" y="673"/>
                </a:cubicBezTo>
                <a:cubicBezTo>
                  <a:pt x="427" y="681"/>
                  <a:pt x="434" y="688"/>
                  <a:pt x="442" y="688"/>
                </a:cubicBezTo>
                <a:cubicBezTo>
                  <a:pt x="450" y="688"/>
                  <a:pt x="457" y="681"/>
                  <a:pt x="457" y="673"/>
                </a:cubicBezTo>
                <a:cubicBezTo>
                  <a:pt x="457" y="665"/>
                  <a:pt x="450" y="658"/>
                  <a:pt x="442" y="658"/>
                </a:cubicBezTo>
                <a:close/>
                <a:moveTo>
                  <a:pt x="442" y="691"/>
                </a:moveTo>
                <a:cubicBezTo>
                  <a:pt x="434" y="691"/>
                  <a:pt x="427" y="698"/>
                  <a:pt x="427" y="706"/>
                </a:cubicBezTo>
                <a:cubicBezTo>
                  <a:pt x="427" y="714"/>
                  <a:pt x="434" y="721"/>
                  <a:pt x="442" y="721"/>
                </a:cubicBezTo>
                <a:cubicBezTo>
                  <a:pt x="450" y="721"/>
                  <a:pt x="457" y="714"/>
                  <a:pt x="457" y="706"/>
                </a:cubicBezTo>
                <a:cubicBezTo>
                  <a:pt x="457" y="698"/>
                  <a:pt x="450" y="691"/>
                  <a:pt x="442" y="691"/>
                </a:cubicBezTo>
                <a:close/>
                <a:moveTo>
                  <a:pt x="442" y="724"/>
                </a:moveTo>
                <a:cubicBezTo>
                  <a:pt x="434" y="724"/>
                  <a:pt x="427" y="731"/>
                  <a:pt x="427" y="739"/>
                </a:cubicBezTo>
                <a:cubicBezTo>
                  <a:pt x="427" y="747"/>
                  <a:pt x="434" y="754"/>
                  <a:pt x="442" y="754"/>
                </a:cubicBezTo>
                <a:cubicBezTo>
                  <a:pt x="450" y="754"/>
                  <a:pt x="457" y="747"/>
                  <a:pt x="457" y="739"/>
                </a:cubicBezTo>
                <a:cubicBezTo>
                  <a:pt x="457" y="731"/>
                  <a:pt x="450" y="724"/>
                  <a:pt x="442" y="724"/>
                </a:cubicBezTo>
                <a:close/>
                <a:moveTo>
                  <a:pt x="442" y="757"/>
                </a:moveTo>
                <a:cubicBezTo>
                  <a:pt x="434" y="757"/>
                  <a:pt x="427" y="764"/>
                  <a:pt x="427" y="772"/>
                </a:cubicBezTo>
                <a:cubicBezTo>
                  <a:pt x="427" y="780"/>
                  <a:pt x="434" y="787"/>
                  <a:pt x="442" y="787"/>
                </a:cubicBezTo>
                <a:cubicBezTo>
                  <a:pt x="450" y="787"/>
                  <a:pt x="457" y="780"/>
                  <a:pt x="457" y="772"/>
                </a:cubicBezTo>
                <a:cubicBezTo>
                  <a:pt x="457" y="764"/>
                  <a:pt x="450" y="757"/>
                  <a:pt x="442" y="757"/>
                </a:cubicBezTo>
                <a:close/>
                <a:moveTo>
                  <a:pt x="442" y="790"/>
                </a:moveTo>
                <a:cubicBezTo>
                  <a:pt x="434" y="790"/>
                  <a:pt x="427" y="797"/>
                  <a:pt x="427" y="805"/>
                </a:cubicBezTo>
                <a:cubicBezTo>
                  <a:pt x="427" y="813"/>
                  <a:pt x="434" y="820"/>
                  <a:pt x="442" y="820"/>
                </a:cubicBezTo>
                <a:cubicBezTo>
                  <a:pt x="450" y="820"/>
                  <a:pt x="457" y="813"/>
                  <a:pt x="457" y="805"/>
                </a:cubicBezTo>
                <a:cubicBezTo>
                  <a:pt x="457" y="797"/>
                  <a:pt x="450" y="790"/>
                  <a:pt x="442" y="790"/>
                </a:cubicBezTo>
                <a:close/>
                <a:moveTo>
                  <a:pt x="442" y="823"/>
                </a:moveTo>
                <a:cubicBezTo>
                  <a:pt x="434" y="823"/>
                  <a:pt x="427" y="830"/>
                  <a:pt x="427" y="838"/>
                </a:cubicBezTo>
                <a:cubicBezTo>
                  <a:pt x="427" y="846"/>
                  <a:pt x="434" y="853"/>
                  <a:pt x="442" y="853"/>
                </a:cubicBezTo>
                <a:cubicBezTo>
                  <a:pt x="450" y="853"/>
                  <a:pt x="457" y="846"/>
                  <a:pt x="457" y="838"/>
                </a:cubicBezTo>
                <a:cubicBezTo>
                  <a:pt x="457" y="830"/>
                  <a:pt x="450" y="823"/>
                  <a:pt x="442" y="823"/>
                </a:cubicBezTo>
                <a:close/>
                <a:moveTo>
                  <a:pt x="442" y="856"/>
                </a:moveTo>
                <a:cubicBezTo>
                  <a:pt x="434" y="856"/>
                  <a:pt x="427" y="863"/>
                  <a:pt x="427" y="871"/>
                </a:cubicBezTo>
                <a:cubicBezTo>
                  <a:pt x="427" y="879"/>
                  <a:pt x="434" y="886"/>
                  <a:pt x="442" y="886"/>
                </a:cubicBezTo>
                <a:cubicBezTo>
                  <a:pt x="450" y="886"/>
                  <a:pt x="457" y="879"/>
                  <a:pt x="457" y="871"/>
                </a:cubicBezTo>
                <a:cubicBezTo>
                  <a:pt x="457" y="863"/>
                  <a:pt x="450" y="856"/>
                  <a:pt x="442" y="856"/>
                </a:cubicBezTo>
                <a:close/>
                <a:moveTo>
                  <a:pt x="442" y="889"/>
                </a:moveTo>
                <a:cubicBezTo>
                  <a:pt x="434" y="889"/>
                  <a:pt x="427" y="895"/>
                  <a:pt x="427" y="904"/>
                </a:cubicBezTo>
                <a:cubicBezTo>
                  <a:pt x="427" y="912"/>
                  <a:pt x="434" y="918"/>
                  <a:pt x="442" y="918"/>
                </a:cubicBezTo>
                <a:cubicBezTo>
                  <a:pt x="450" y="918"/>
                  <a:pt x="457" y="912"/>
                  <a:pt x="457" y="904"/>
                </a:cubicBezTo>
                <a:cubicBezTo>
                  <a:pt x="457" y="895"/>
                  <a:pt x="450" y="889"/>
                  <a:pt x="442" y="889"/>
                </a:cubicBezTo>
                <a:close/>
                <a:moveTo>
                  <a:pt x="442" y="922"/>
                </a:moveTo>
                <a:cubicBezTo>
                  <a:pt x="434" y="922"/>
                  <a:pt x="427" y="928"/>
                  <a:pt x="427" y="937"/>
                </a:cubicBezTo>
                <a:cubicBezTo>
                  <a:pt x="427" y="945"/>
                  <a:pt x="434" y="951"/>
                  <a:pt x="442" y="951"/>
                </a:cubicBezTo>
                <a:cubicBezTo>
                  <a:pt x="450" y="951"/>
                  <a:pt x="457" y="945"/>
                  <a:pt x="457" y="937"/>
                </a:cubicBezTo>
                <a:cubicBezTo>
                  <a:pt x="457" y="928"/>
                  <a:pt x="450" y="922"/>
                  <a:pt x="442" y="922"/>
                </a:cubicBezTo>
                <a:close/>
                <a:moveTo>
                  <a:pt x="442" y="955"/>
                </a:moveTo>
                <a:cubicBezTo>
                  <a:pt x="434" y="955"/>
                  <a:pt x="427" y="961"/>
                  <a:pt x="427" y="970"/>
                </a:cubicBezTo>
                <a:cubicBezTo>
                  <a:pt x="427" y="978"/>
                  <a:pt x="434" y="984"/>
                  <a:pt x="442" y="984"/>
                </a:cubicBezTo>
                <a:cubicBezTo>
                  <a:pt x="450" y="984"/>
                  <a:pt x="457" y="978"/>
                  <a:pt x="457" y="970"/>
                </a:cubicBezTo>
                <a:cubicBezTo>
                  <a:pt x="457" y="961"/>
                  <a:pt x="450" y="955"/>
                  <a:pt x="442" y="955"/>
                </a:cubicBezTo>
                <a:close/>
                <a:moveTo>
                  <a:pt x="442" y="988"/>
                </a:moveTo>
                <a:cubicBezTo>
                  <a:pt x="434" y="988"/>
                  <a:pt x="427" y="994"/>
                  <a:pt x="427" y="1002"/>
                </a:cubicBezTo>
                <a:cubicBezTo>
                  <a:pt x="427" y="1011"/>
                  <a:pt x="434" y="1017"/>
                  <a:pt x="442" y="1017"/>
                </a:cubicBezTo>
                <a:cubicBezTo>
                  <a:pt x="450" y="1017"/>
                  <a:pt x="457" y="1011"/>
                  <a:pt x="457" y="1002"/>
                </a:cubicBezTo>
                <a:cubicBezTo>
                  <a:pt x="457" y="994"/>
                  <a:pt x="450" y="988"/>
                  <a:pt x="442" y="988"/>
                </a:cubicBezTo>
                <a:close/>
                <a:moveTo>
                  <a:pt x="442" y="1021"/>
                </a:moveTo>
                <a:cubicBezTo>
                  <a:pt x="434" y="1021"/>
                  <a:pt x="427" y="1027"/>
                  <a:pt x="427" y="1035"/>
                </a:cubicBezTo>
                <a:cubicBezTo>
                  <a:pt x="427" y="1044"/>
                  <a:pt x="434" y="1050"/>
                  <a:pt x="442" y="1050"/>
                </a:cubicBezTo>
                <a:cubicBezTo>
                  <a:pt x="450" y="1050"/>
                  <a:pt x="457" y="1044"/>
                  <a:pt x="457" y="1035"/>
                </a:cubicBezTo>
                <a:cubicBezTo>
                  <a:pt x="457" y="1027"/>
                  <a:pt x="450" y="1021"/>
                  <a:pt x="442" y="1021"/>
                </a:cubicBezTo>
                <a:close/>
                <a:moveTo>
                  <a:pt x="442" y="1053"/>
                </a:moveTo>
                <a:cubicBezTo>
                  <a:pt x="434" y="1053"/>
                  <a:pt x="427" y="1060"/>
                  <a:pt x="427" y="1068"/>
                </a:cubicBezTo>
                <a:cubicBezTo>
                  <a:pt x="427" y="1076"/>
                  <a:pt x="434" y="1083"/>
                  <a:pt x="442" y="1083"/>
                </a:cubicBezTo>
                <a:cubicBezTo>
                  <a:pt x="450" y="1083"/>
                  <a:pt x="457" y="1076"/>
                  <a:pt x="457" y="1068"/>
                </a:cubicBezTo>
                <a:cubicBezTo>
                  <a:pt x="457" y="1060"/>
                  <a:pt x="450" y="1053"/>
                  <a:pt x="442" y="1053"/>
                </a:cubicBezTo>
                <a:close/>
                <a:moveTo>
                  <a:pt x="442" y="1086"/>
                </a:moveTo>
                <a:cubicBezTo>
                  <a:pt x="434" y="1086"/>
                  <a:pt x="427" y="1093"/>
                  <a:pt x="427" y="1101"/>
                </a:cubicBezTo>
                <a:cubicBezTo>
                  <a:pt x="427" y="1109"/>
                  <a:pt x="434" y="1116"/>
                  <a:pt x="442" y="1116"/>
                </a:cubicBezTo>
                <a:cubicBezTo>
                  <a:pt x="450" y="1116"/>
                  <a:pt x="457" y="1109"/>
                  <a:pt x="457" y="1101"/>
                </a:cubicBezTo>
                <a:cubicBezTo>
                  <a:pt x="457" y="1093"/>
                  <a:pt x="450" y="1086"/>
                  <a:pt x="442" y="1086"/>
                </a:cubicBezTo>
                <a:close/>
                <a:moveTo>
                  <a:pt x="442" y="1119"/>
                </a:moveTo>
                <a:cubicBezTo>
                  <a:pt x="434" y="1119"/>
                  <a:pt x="427" y="1126"/>
                  <a:pt x="427" y="1134"/>
                </a:cubicBezTo>
                <a:cubicBezTo>
                  <a:pt x="427" y="1142"/>
                  <a:pt x="434" y="1149"/>
                  <a:pt x="442" y="1149"/>
                </a:cubicBezTo>
                <a:cubicBezTo>
                  <a:pt x="450" y="1149"/>
                  <a:pt x="457" y="1142"/>
                  <a:pt x="457" y="1134"/>
                </a:cubicBezTo>
                <a:cubicBezTo>
                  <a:pt x="457" y="1126"/>
                  <a:pt x="450" y="1119"/>
                  <a:pt x="442" y="1119"/>
                </a:cubicBezTo>
                <a:close/>
                <a:moveTo>
                  <a:pt x="442" y="1152"/>
                </a:moveTo>
                <a:cubicBezTo>
                  <a:pt x="434" y="1152"/>
                  <a:pt x="427" y="1159"/>
                  <a:pt x="427" y="1167"/>
                </a:cubicBezTo>
                <a:cubicBezTo>
                  <a:pt x="427" y="1175"/>
                  <a:pt x="434" y="1182"/>
                  <a:pt x="442" y="1182"/>
                </a:cubicBezTo>
                <a:cubicBezTo>
                  <a:pt x="450" y="1182"/>
                  <a:pt x="457" y="1175"/>
                  <a:pt x="457" y="1167"/>
                </a:cubicBezTo>
                <a:cubicBezTo>
                  <a:pt x="457" y="1159"/>
                  <a:pt x="450" y="1152"/>
                  <a:pt x="442" y="1152"/>
                </a:cubicBezTo>
                <a:close/>
                <a:moveTo>
                  <a:pt x="442" y="1185"/>
                </a:moveTo>
                <a:cubicBezTo>
                  <a:pt x="434" y="1185"/>
                  <a:pt x="427" y="1192"/>
                  <a:pt x="427" y="1200"/>
                </a:cubicBezTo>
                <a:cubicBezTo>
                  <a:pt x="427" y="1208"/>
                  <a:pt x="434" y="1215"/>
                  <a:pt x="442" y="1215"/>
                </a:cubicBezTo>
                <a:cubicBezTo>
                  <a:pt x="450" y="1215"/>
                  <a:pt x="457" y="1208"/>
                  <a:pt x="457" y="1200"/>
                </a:cubicBezTo>
                <a:cubicBezTo>
                  <a:pt x="457" y="1192"/>
                  <a:pt x="450" y="1185"/>
                  <a:pt x="442" y="1185"/>
                </a:cubicBezTo>
                <a:close/>
                <a:moveTo>
                  <a:pt x="442" y="1218"/>
                </a:moveTo>
                <a:cubicBezTo>
                  <a:pt x="434" y="1218"/>
                  <a:pt x="427" y="1225"/>
                  <a:pt x="427" y="1233"/>
                </a:cubicBezTo>
                <a:cubicBezTo>
                  <a:pt x="427" y="1241"/>
                  <a:pt x="434" y="1248"/>
                  <a:pt x="442" y="1248"/>
                </a:cubicBezTo>
                <a:cubicBezTo>
                  <a:pt x="450" y="1248"/>
                  <a:pt x="457" y="1241"/>
                  <a:pt x="457" y="1233"/>
                </a:cubicBezTo>
                <a:cubicBezTo>
                  <a:pt x="457" y="1225"/>
                  <a:pt x="450" y="1218"/>
                  <a:pt x="442" y="1218"/>
                </a:cubicBezTo>
                <a:close/>
                <a:moveTo>
                  <a:pt x="442" y="1251"/>
                </a:moveTo>
                <a:cubicBezTo>
                  <a:pt x="434" y="1251"/>
                  <a:pt x="427" y="1258"/>
                  <a:pt x="427" y="1266"/>
                </a:cubicBezTo>
                <a:cubicBezTo>
                  <a:pt x="427" y="1274"/>
                  <a:pt x="434" y="1281"/>
                  <a:pt x="442" y="1281"/>
                </a:cubicBezTo>
                <a:cubicBezTo>
                  <a:pt x="450" y="1281"/>
                  <a:pt x="457" y="1274"/>
                  <a:pt x="457" y="1266"/>
                </a:cubicBezTo>
                <a:cubicBezTo>
                  <a:pt x="457" y="1258"/>
                  <a:pt x="450" y="1251"/>
                  <a:pt x="442" y="1251"/>
                </a:cubicBezTo>
                <a:close/>
                <a:moveTo>
                  <a:pt x="442" y="1284"/>
                </a:moveTo>
                <a:cubicBezTo>
                  <a:pt x="434" y="1284"/>
                  <a:pt x="427" y="1291"/>
                  <a:pt x="427" y="1299"/>
                </a:cubicBezTo>
                <a:cubicBezTo>
                  <a:pt x="427" y="1307"/>
                  <a:pt x="434" y="1314"/>
                  <a:pt x="442" y="1314"/>
                </a:cubicBezTo>
                <a:cubicBezTo>
                  <a:pt x="450" y="1314"/>
                  <a:pt x="457" y="1307"/>
                  <a:pt x="457" y="1299"/>
                </a:cubicBezTo>
                <a:cubicBezTo>
                  <a:pt x="457" y="1291"/>
                  <a:pt x="450" y="1284"/>
                  <a:pt x="442" y="1284"/>
                </a:cubicBezTo>
                <a:close/>
                <a:moveTo>
                  <a:pt x="442" y="1317"/>
                </a:moveTo>
                <a:cubicBezTo>
                  <a:pt x="434" y="1317"/>
                  <a:pt x="427" y="1323"/>
                  <a:pt x="427" y="1332"/>
                </a:cubicBezTo>
                <a:cubicBezTo>
                  <a:pt x="427" y="1340"/>
                  <a:pt x="434" y="1346"/>
                  <a:pt x="442" y="1346"/>
                </a:cubicBezTo>
                <a:cubicBezTo>
                  <a:pt x="450" y="1346"/>
                  <a:pt x="457" y="1340"/>
                  <a:pt x="457" y="1332"/>
                </a:cubicBezTo>
                <a:cubicBezTo>
                  <a:pt x="457" y="1323"/>
                  <a:pt x="450" y="1317"/>
                  <a:pt x="442" y="1317"/>
                </a:cubicBezTo>
                <a:close/>
                <a:moveTo>
                  <a:pt x="442" y="1350"/>
                </a:moveTo>
                <a:cubicBezTo>
                  <a:pt x="434" y="1350"/>
                  <a:pt x="427" y="1356"/>
                  <a:pt x="427" y="1365"/>
                </a:cubicBezTo>
                <a:cubicBezTo>
                  <a:pt x="427" y="1373"/>
                  <a:pt x="434" y="1379"/>
                  <a:pt x="442" y="1379"/>
                </a:cubicBezTo>
                <a:cubicBezTo>
                  <a:pt x="450" y="1379"/>
                  <a:pt x="457" y="1373"/>
                  <a:pt x="457" y="1365"/>
                </a:cubicBezTo>
                <a:cubicBezTo>
                  <a:pt x="457" y="1356"/>
                  <a:pt x="450" y="1350"/>
                  <a:pt x="442" y="1350"/>
                </a:cubicBezTo>
                <a:close/>
                <a:moveTo>
                  <a:pt x="442" y="1383"/>
                </a:moveTo>
                <a:cubicBezTo>
                  <a:pt x="434" y="1383"/>
                  <a:pt x="427" y="1389"/>
                  <a:pt x="427" y="1397"/>
                </a:cubicBezTo>
                <a:cubicBezTo>
                  <a:pt x="427" y="1406"/>
                  <a:pt x="434" y="1412"/>
                  <a:pt x="442" y="1412"/>
                </a:cubicBezTo>
                <a:cubicBezTo>
                  <a:pt x="450" y="1412"/>
                  <a:pt x="457" y="1406"/>
                  <a:pt x="457" y="1397"/>
                </a:cubicBezTo>
                <a:cubicBezTo>
                  <a:pt x="457" y="1389"/>
                  <a:pt x="450" y="1383"/>
                  <a:pt x="442" y="1383"/>
                </a:cubicBezTo>
                <a:close/>
                <a:moveTo>
                  <a:pt x="442" y="1416"/>
                </a:moveTo>
                <a:cubicBezTo>
                  <a:pt x="434" y="1416"/>
                  <a:pt x="427" y="1422"/>
                  <a:pt x="427" y="1430"/>
                </a:cubicBezTo>
                <a:cubicBezTo>
                  <a:pt x="427" y="1439"/>
                  <a:pt x="434" y="1445"/>
                  <a:pt x="442" y="1445"/>
                </a:cubicBezTo>
                <a:cubicBezTo>
                  <a:pt x="450" y="1445"/>
                  <a:pt x="457" y="1439"/>
                  <a:pt x="457" y="1430"/>
                </a:cubicBezTo>
                <a:cubicBezTo>
                  <a:pt x="457" y="1422"/>
                  <a:pt x="450" y="1416"/>
                  <a:pt x="442" y="1416"/>
                </a:cubicBezTo>
                <a:close/>
                <a:moveTo>
                  <a:pt x="475" y="0"/>
                </a:moveTo>
                <a:cubicBezTo>
                  <a:pt x="467" y="0"/>
                  <a:pt x="460" y="7"/>
                  <a:pt x="460" y="15"/>
                </a:cubicBezTo>
                <a:cubicBezTo>
                  <a:pt x="460" y="23"/>
                  <a:pt x="467" y="30"/>
                  <a:pt x="475" y="30"/>
                </a:cubicBezTo>
                <a:cubicBezTo>
                  <a:pt x="483" y="30"/>
                  <a:pt x="490" y="23"/>
                  <a:pt x="490" y="15"/>
                </a:cubicBezTo>
                <a:cubicBezTo>
                  <a:pt x="490" y="7"/>
                  <a:pt x="483" y="0"/>
                  <a:pt x="475" y="0"/>
                </a:cubicBezTo>
                <a:close/>
                <a:moveTo>
                  <a:pt x="475" y="33"/>
                </a:moveTo>
                <a:cubicBezTo>
                  <a:pt x="467" y="33"/>
                  <a:pt x="460" y="40"/>
                  <a:pt x="460" y="48"/>
                </a:cubicBezTo>
                <a:cubicBezTo>
                  <a:pt x="460" y="56"/>
                  <a:pt x="467" y="63"/>
                  <a:pt x="475" y="63"/>
                </a:cubicBezTo>
                <a:cubicBezTo>
                  <a:pt x="483" y="63"/>
                  <a:pt x="490" y="56"/>
                  <a:pt x="490" y="48"/>
                </a:cubicBezTo>
                <a:cubicBezTo>
                  <a:pt x="490" y="40"/>
                  <a:pt x="483" y="33"/>
                  <a:pt x="475" y="33"/>
                </a:cubicBezTo>
                <a:close/>
                <a:moveTo>
                  <a:pt x="475" y="66"/>
                </a:moveTo>
                <a:cubicBezTo>
                  <a:pt x="467" y="66"/>
                  <a:pt x="460" y="72"/>
                  <a:pt x="460" y="81"/>
                </a:cubicBezTo>
                <a:cubicBezTo>
                  <a:pt x="460" y="89"/>
                  <a:pt x="467" y="95"/>
                  <a:pt x="475" y="95"/>
                </a:cubicBezTo>
                <a:cubicBezTo>
                  <a:pt x="483" y="95"/>
                  <a:pt x="490" y="89"/>
                  <a:pt x="490" y="81"/>
                </a:cubicBezTo>
                <a:cubicBezTo>
                  <a:pt x="490" y="72"/>
                  <a:pt x="483" y="66"/>
                  <a:pt x="475" y="66"/>
                </a:cubicBezTo>
                <a:close/>
                <a:moveTo>
                  <a:pt x="475" y="99"/>
                </a:moveTo>
                <a:cubicBezTo>
                  <a:pt x="467" y="99"/>
                  <a:pt x="460" y="105"/>
                  <a:pt x="460" y="114"/>
                </a:cubicBezTo>
                <a:cubicBezTo>
                  <a:pt x="460" y="122"/>
                  <a:pt x="467" y="128"/>
                  <a:pt x="475" y="128"/>
                </a:cubicBezTo>
                <a:cubicBezTo>
                  <a:pt x="483" y="128"/>
                  <a:pt x="490" y="122"/>
                  <a:pt x="490" y="114"/>
                </a:cubicBezTo>
                <a:cubicBezTo>
                  <a:pt x="490" y="105"/>
                  <a:pt x="483" y="99"/>
                  <a:pt x="475" y="99"/>
                </a:cubicBezTo>
                <a:close/>
                <a:moveTo>
                  <a:pt x="475" y="132"/>
                </a:moveTo>
                <a:cubicBezTo>
                  <a:pt x="467" y="132"/>
                  <a:pt x="460" y="138"/>
                  <a:pt x="460" y="147"/>
                </a:cubicBezTo>
                <a:cubicBezTo>
                  <a:pt x="460" y="155"/>
                  <a:pt x="467" y="161"/>
                  <a:pt x="475" y="161"/>
                </a:cubicBezTo>
                <a:cubicBezTo>
                  <a:pt x="483" y="161"/>
                  <a:pt x="490" y="155"/>
                  <a:pt x="490" y="147"/>
                </a:cubicBezTo>
                <a:cubicBezTo>
                  <a:pt x="490" y="138"/>
                  <a:pt x="483" y="132"/>
                  <a:pt x="475" y="132"/>
                </a:cubicBezTo>
                <a:close/>
                <a:moveTo>
                  <a:pt x="475" y="165"/>
                </a:moveTo>
                <a:cubicBezTo>
                  <a:pt x="467" y="165"/>
                  <a:pt x="460" y="171"/>
                  <a:pt x="460" y="179"/>
                </a:cubicBezTo>
                <a:cubicBezTo>
                  <a:pt x="460" y="188"/>
                  <a:pt x="467" y="194"/>
                  <a:pt x="475" y="194"/>
                </a:cubicBezTo>
                <a:cubicBezTo>
                  <a:pt x="483" y="194"/>
                  <a:pt x="490" y="188"/>
                  <a:pt x="490" y="179"/>
                </a:cubicBezTo>
                <a:cubicBezTo>
                  <a:pt x="490" y="171"/>
                  <a:pt x="483" y="165"/>
                  <a:pt x="475" y="165"/>
                </a:cubicBezTo>
                <a:close/>
                <a:moveTo>
                  <a:pt x="475" y="198"/>
                </a:moveTo>
                <a:cubicBezTo>
                  <a:pt x="467" y="198"/>
                  <a:pt x="460" y="204"/>
                  <a:pt x="460" y="212"/>
                </a:cubicBezTo>
                <a:cubicBezTo>
                  <a:pt x="460" y="221"/>
                  <a:pt x="467" y="227"/>
                  <a:pt x="475" y="227"/>
                </a:cubicBezTo>
                <a:cubicBezTo>
                  <a:pt x="483" y="227"/>
                  <a:pt x="490" y="221"/>
                  <a:pt x="490" y="212"/>
                </a:cubicBezTo>
                <a:cubicBezTo>
                  <a:pt x="490" y="204"/>
                  <a:pt x="483" y="198"/>
                  <a:pt x="475" y="198"/>
                </a:cubicBezTo>
                <a:close/>
                <a:moveTo>
                  <a:pt x="475" y="230"/>
                </a:moveTo>
                <a:cubicBezTo>
                  <a:pt x="467" y="230"/>
                  <a:pt x="460" y="237"/>
                  <a:pt x="460" y="245"/>
                </a:cubicBezTo>
                <a:cubicBezTo>
                  <a:pt x="460" y="253"/>
                  <a:pt x="467" y="260"/>
                  <a:pt x="475" y="260"/>
                </a:cubicBezTo>
                <a:cubicBezTo>
                  <a:pt x="483" y="260"/>
                  <a:pt x="490" y="253"/>
                  <a:pt x="490" y="245"/>
                </a:cubicBezTo>
                <a:cubicBezTo>
                  <a:pt x="490" y="237"/>
                  <a:pt x="483" y="230"/>
                  <a:pt x="475" y="230"/>
                </a:cubicBezTo>
                <a:close/>
                <a:moveTo>
                  <a:pt x="475" y="263"/>
                </a:moveTo>
                <a:cubicBezTo>
                  <a:pt x="467" y="263"/>
                  <a:pt x="460" y="270"/>
                  <a:pt x="460" y="278"/>
                </a:cubicBezTo>
                <a:cubicBezTo>
                  <a:pt x="460" y="286"/>
                  <a:pt x="467" y="293"/>
                  <a:pt x="475" y="293"/>
                </a:cubicBezTo>
                <a:cubicBezTo>
                  <a:pt x="483" y="293"/>
                  <a:pt x="490" y="286"/>
                  <a:pt x="490" y="278"/>
                </a:cubicBezTo>
                <a:cubicBezTo>
                  <a:pt x="490" y="270"/>
                  <a:pt x="483" y="263"/>
                  <a:pt x="475" y="263"/>
                </a:cubicBezTo>
                <a:close/>
                <a:moveTo>
                  <a:pt x="475" y="296"/>
                </a:moveTo>
                <a:cubicBezTo>
                  <a:pt x="467" y="296"/>
                  <a:pt x="460" y="303"/>
                  <a:pt x="460" y="311"/>
                </a:cubicBezTo>
                <a:cubicBezTo>
                  <a:pt x="460" y="319"/>
                  <a:pt x="467" y="326"/>
                  <a:pt x="475" y="326"/>
                </a:cubicBezTo>
                <a:cubicBezTo>
                  <a:pt x="483" y="326"/>
                  <a:pt x="490" y="319"/>
                  <a:pt x="490" y="311"/>
                </a:cubicBezTo>
                <a:cubicBezTo>
                  <a:pt x="490" y="303"/>
                  <a:pt x="483" y="296"/>
                  <a:pt x="475" y="296"/>
                </a:cubicBezTo>
                <a:close/>
                <a:moveTo>
                  <a:pt x="475" y="329"/>
                </a:moveTo>
                <a:cubicBezTo>
                  <a:pt x="467" y="329"/>
                  <a:pt x="460" y="336"/>
                  <a:pt x="460" y="344"/>
                </a:cubicBezTo>
                <a:cubicBezTo>
                  <a:pt x="460" y="352"/>
                  <a:pt x="467" y="359"/>
                  <a:pt x="475" y="359"/>
                </a:cubicBezTo>
                <a:cubicBezTo>
                  <a:pt x="483" y="359"/>
                  <a:pt x="490" y="352"/>
                  <a:pt x="490" y="344"/>
                </a:cubicBezTo>
                <a:cubicBezTo>
                  <a:pt x="490" y="336"/>
                  <a:pt x="483" y="329"/>
                  <a:pt x="475" y="329"/>
                </a:cubicBezTo>
                <a:close/>
                <a:moveTo>
                  <a:pt x="475" y="362"/>
                </a:moveTo>
                <a:cubicBezTo>
                  <a:pt x="467" y="362"/>
                  <a:pt x="460" y="369"/>
                  <a:pt x="460" y="377"/>
                </a:cubicBezTo>
                <a:cubicBezTo>
                  <a:pt x="460" y="385"/>
                  <a:pt x="467" y="392"/>
                  <a:pt x="475" y="392"/>
                </a:cubicBezTo>
                <a:cubicBezTo>
                  <a:pt x="483" y="392"/>
                  <a:pt x="490" y="385"/>
                  <a:pt x="490" y="377"/>
                </a:cubicBezTo>
                <a:cubicBezTo>
                  <a:pt x="490" y="369"/>
                  <a:pt x="483" y="362"/>
                  <a:pt x="475" y="362"/>
                </a:cubicBezTo>
                <a:close/>
                <a:moveTo>
                  <a:pt x="475" y="395"/>
                </a:moveTo>
                <a:cubicBezTo>
                  <a:pt x="467" y="395"/>
                  <a:pt x="460" y="402"/>
                  <a:pt x="460" y="410"/>
                </a:cubicBezTo>
                <a:cubicBezTo>
                  <a:pt x="460" y="418"/>
                  <a:pt x="467" y="425"/>
                  <a:pt x="475" y="425"/>
                </a:cubicBezTo>
                <a:cubicBezTo>
                  <a:pt x="483" y="425"/>
                  <a:pt x="490" y="418"/>
                  <a:pt x="490" y="410"/>
                </a:cubicBezTo>
                <a:cubicBezTo>
                  <a:pt x="490" y="402"/>
                  <a:pt x="483" y="395"/>
                  <a:pt x="475" y="395"/>
                </a:cubicBezTo>
                <a:close/>
                <a:moveTo>
                  <a:pt x="475" y="428"/>
                </a:moveTo>
                <a:cubicBezTo>
                  <a:pt x="467" y="428"/>
                  <a:pt x="460" y="435"/>
                  <a:pt x="460" y="443"/>
                </a:cubicBezTo>
                <a:cubicBezTo>
                  <a:pt x="460" y="451"/>
                  <a:pt x="467" y="458"/>
                  <a:pt x="475" y="458"/>
                </a:cubicBezTo>
                <a:cubicBezTo>
                  <a:pt x="483" y="458"/>
                  <a:pt x="490" y="451"/>
                  <a:pt x="490" y="443"/>
                </a:cubicBezTo>
                <a:cubicBezTo>
                  <a:pt x="490" y="435"/>
                  <a:pt x="483" y="428"/>
                  <a:pt x="475" y="428"/>
                </a:cubicBezTo>
                <a:close/>
                <a:moveTo>
                  <a:pt x="475" y="461"/>
                </a:moveTo>
                <a:cubicBezTo>
                  <a:pt x="467" y="461"/>
                  <a:pt x="460" y="468"/>
                  <a:pt x="460" y="476"/>
                </a:cubicBezTo>
                <a:cubicBezTo>
                  <a:pt x="460" y="484"/>
                  <a:pt x="467" y="491"/>
                  <a:pt x="475" y="491"/>
                </a:cubicBezTo>
                <a:cubicBezTo>
                  <a:pt x="483" y="491"/>
                  <a:pt x="490" y="484"/>
                  <a:pt x="490" y="476"/>
                </a:cubicBezTo>
                <a:cubicBezTo>
                  <a:pt x="490" y="468"/>
                  <a:pt x="483" y="461"/>
                  <a:pt x="475" y="461"/>
                </a:cubicBezTo>
                <a:close/>
                <a:moveTo>
                  <a:pt x="475" y="494"/>
                </a:moveTo>
                <a:cubicBezTo>
                  <a:pt x="467" y="494"/>
                  <a:pt x="460" y="500"/>
                  <a:pt x="460" y="509"/>
                </a:cubicBezTo>
                <a:cubicBezTo>
                  <a:pt x="460" y="517"/>
                  <a:pt x="467" y="523"/>
                  <a:pt x="475" y="523"/>
                </a:cubicBezTo>
                <a:cubicBezTo>
                  <a:pt x="483" y="523"/>
                  <a:pt x="490" y="517"/>
                  <a:pt x="490" y="509"/>
                </a:cubicBezTo>
                <a:cubicBezTo>
                  <a:pt x="490" y="500"/>
                  <a:pt x="483" y="494"/>
                  <a:pt x="475" y="494"/>
                </a:cubicBezTo>
                <a:close/>
                <a:moveTo>
                  <a:pt x="475" y="527"/>
                </a:moveTo>
                <a:cubicBezTo>
                  <a:pt x="467" y="527"/>
                  <a:pt x="460" y="533"/>
                  <a:pt x="460" y="542"/>
                </a:cubicBezTo>
                <a:cubicBezTo>
                  <a:pt x="460" y="550"/>
                  <a:pt x="467" y="556"/>
                  <a:pt x="475" y="556"/>
                </a:cubicBezTo>
                <a:cubicBezTo>
                  <a:pt x="483" y="556"/>
                  <a:pt x="490" y="550"/>
                  <a:pt x="490" y="542"/>
                </a:cubicBezTo>
                <a:cubicBezTo>
                  <a:pt x="490" y="533"/>
                  <a:pt x="483" y="527"/>
                  <a:pt x="475" y="527"/>
                </a:cubicBezTo>
                <a:close/>
                <a:moveTo>
                  <a:pt x="475" y="560"/>
                </a:moveTo>
                <a:cubicBezTo>
                  <a:pt x="467" y="560"/>
                  <a:pt x="460" y="566"/>
                  <a:pt x="460" y="574"/>
                </a:cubicBezTo>
                <a:cubicBezTo>
                  <a:pt x="460" y="583"/>
                  <a:pt x="467" y="589"/>
                  <a:pt x="475" y="589"/>
                </a:cubicBezTo>
                <a:cubicBezTo>
                  <a:pt x="483" y="589"/>
                  <a:pt x="490" y="583"/>
                  <a:pt x="490" y="574"/>
                </a:cubicBezTo>
                <a:cubicBezTo>
                  <a:pt x="490" y="566"/>
                  <a:pt x="483" y="560"/>
                  <a:pt x="475" y="560"/>
                </a:cubicBezTo>
                <a:close/>
                <a:moveTo>
                  <a:pt x="475" y="593"/>
                </a:moveTo>
                <a:cubicBezTo>
                  <a:pt x="467" y="593"/>
                  <a:pt x="460" y="599"/>
                  <a:pt x="460" y="607"/>
                </a:cubicBezTo>
                <a:cubicBezTo>
                  <a:pt x="460" y="616"/>
                  <a:pt x="467" y="622"/>
                  <a:pt x="475" y="622"/>
                </a:cubicBezTo>
                <a:cubicBezTo>
                  <a:pt x="483" y="622"/>
                  <a:pt x="490" y="616"/>
                  <a:pt x="490" y="607"/>
                </a:cubicBezTo>
                <a:cubicBezTo>
                  <a:pt x="490" y="599"/>
                  <a:pt x="483" y="593"/>
                  <a:pt x="475" y="593"/>
                </a:cubicBezTo>
                <a:close/>
                <a:moveTo>
                  <a:pt x="475" y="625"/>
                </a:moveTo>
                <a:cubicBezTo>
                  <a:pt x="467" y="625"/>
                  <a:pt x="460" y="632"/>
                  <a:pt x="460" y="640"/>
                </a:cubicBezTo>
                <a:cubicBezTo>
                  <a:pt x="460" y="648"/>
                  <a:pt x="467" y="655"/>
                  <a:pt x="475" y="655"/>
                </a:cubicBezTo>
                <a:cubicBezTo>
                  <a:pt x="483" y="655"/>
                  <a:pt x="490" y="648"/>
                  <a:pt x="490" y="640"/>
                </a:cubicBezTo>
                <a:cubicBezTo>
                  <a:pt x="490" y="632"/>
                  <a:pt x="483" y="625"/>
                  <a:pt x="475" y="625"/>
                </a:cubicBezTo>
                <a:close/>
                <a:moveTo>
                  <a:pt x="475" y="658"/>
                </a:moveTo>
                <a:cubicBezTo>
                  <a:pt x="467" y="658"/>
                  <a:pt x="460" y="665"/>
                  <a:pt x="460" y="673"/>
                </a:cubicBezTo>
                <a:cubicBezTo>
                  <a:pt x="460" y="681"/>
                  <a:pt x="467" y="688"/>
                  <a:pt x="475" y="688"/>
                </a:cubicBezTo>
                <a:cubicBezTo>
                  <a:pt x="483" y="688"/>
                  <a:pt x="490" y="681"/>
                  <a:pt x="490" y="673"/>
                </a:cubicBezTo>
                <a:cubicBezTo>
                  <a:pt x="490" y="665"/>
                  <a:pt x="483" y="658"/>
                  <a:pt x="475" y="658"/>
                </a:cubicBezTo>
                <a:close/>
                <a:moveTo>
                  <a:pt x="475" y="691"/>
                </a:moveTo>
                <a:cubicBezTo>
                  <a:pt x="467" y="691"/>
                  <a:pt x="460" y="698"/>
                  <a:pt x="460" y="706"/>
                </a:cubicBezTo>
                <a:cubicBezTo>
                  <a:pt x="460" y="714"/>
                  <a:pt x="467" y="721"/>
                  <a:pt x="475" y="721"/>
                </a:cubicBezTo>
                <a:cubicBezTo>
                  <a:pt x="483" y="721"/>
                  <a:pt x="490" y="714"/>
                  <a:pt x="490" y="706"/>
                </a:cubicBezTo>
                <a:cubicBezTo>
                  <a:pt x="490" y="698"/>
                  <a:pt x="483" y="691"/>
                  <a:pt x="475" y="691"/>
                </a:cubicBezTo>
                <a:close/>
                <a:moveTo>
                  <a:pt x="475" y="724"/>
                </a:moveTo>
                <a:cubicBezTo>
                  <a:pt x="467" y="724"/>
                  <a:pt x="460" y="731"/>
                  <a:pt x="460" y="739"/>
                </a:cubicBezTo>
                <a:cubicBezTo>
                  <a:pt x="460" y="747"/>
                  <a:pt x="467" y="754"/>
                  <a:pt x="475" y="754"/>
                </a:cubicBezTo>
                <a:cubicBezTo>
                  <a:pt x="483" y="754"/>
                  <a:pt x="490" y="747"/>
                  <a:pt x="490" y="739"/>
                </a:cubicBezTo>
                <a:cubicBezTo>
                  <a:pt x="490" y="731"/>
                  <a:pt x="483" y="724"/>
                  <a:pt x="475" y="724"/>
                </a:cubicBezTo>
                <a:close/>
                <a:moveTo>
                  <a:pt x="475" y="757"/>
                </a:moveTo>
                <a:cubicBezTo>
                  <a:pt x="467" y="757"/>
                  <a:pt x="460" y="764"/>
                  <a:pt x="460" y="772"/>
                </a:cubicBezTo>
                <a:cubicBezTo>
                  <a:pt x="460" y="780"/>
                  <a:pt x="467" y="787"/>
                  <a:pt x="475" y="787"/>
                </a:cubicBezTo>
                <a:cubicBezTo>
                  <a:pt x="483" y="787"/>
                  <a:pt x="490" y="780"/>
                  <a:pt x="490" y="772"/>
                </a:cubicBezTo>
                <a:cubicBezTo>
                  <a:pt x="490" y="764"/>
                  <a:pt x="483" y="757"/>
                  <a:pt x="475" y="757"/>
                </a:cubicBezTo>
                <a:close/>
                <a:moveTo>
                  <a:pt x="475" y="790"/>
                </a:moveTo>
                <a:cubicBezTo>
                  <a:pt x="467" y="790"/>
                  <a:pt x="460" y="797"/>
                  <a:pt x="460" y="805"/>
                </a:cubicBezTo>
                <a:cubicBezTo>
                  <a:pt x="460" y="813"/>
                  <a:pt x="467" y="820"/>
                  <a:pt x="475" y="820"/>
                </a:cubicBezTo>
                <a:cubicBezTo>
                  <a:pt x="483" y="820"/>
                  <a:pt x="490" y="813"/>
                  <a:pt x="490" y="805"/>
                </a:cubicBezTo>
                <a:cubicBezTo>
                  <a:pt x="490" y="797"/>
                  <a:pt x="483" y="790"/>
                  <a:pt x="475" y="790"/>
                </a:cubicBezTo>
                <a:close/>
                <a:moveTo>
                  <a:pt x="475" y="823"/>
                </a:moveTo>
                <a:cubicBezTo>
                  <a:pt x="467" y="823"/>
                  <a:pt x="460" y="830"/>
                  <a:pt x="460" y="838"/>
                </a:cubicBezTo>
                <a:cubicBezTo>
                  <a:pt x="460" y="846"/>
                  <a:pt x="467" y="853"/>
                  <a:pt x="475" y="853"/>
                </a:cubicBezTo>
                <a:cubicBezTo>
                  <a:pt x="483" y="853"/>
                  <a:pt x="490" y="846"/>
                  <a:pt x="490" y="838"/>
                </a:cubicBezTo>
                <a:cubicBezTo>
                  <a:pt x="490" y="830"/>
                  <a:pt x="483" y="823"/>
                  <a:pt x="475" y="823"/>
                </a:cubicBezTo>
                <a:close/>
                <a:moveTo>
                  <a:pt x="475" y="856"/>
                </a:moveTo>
                <a:cubicBezTo>
                  <a:pt x="467" y="856"/>
                  <a:pt x="460" y="863"/>
                  <a:pt x="460" y="871"/>
                </a:cubicBezTo>
                <a:cubicBezTo>
                  <a:pt x="460" y="879"/>
                  <a:pt x="467" y="886"/>
                  <a:pt x="475" y="886"/>
                </a:cubicBezTo>
                <a:cubicBezTo>
                  <a:pt x="483" y="886"/>
                  <a:pt x="490" y="879"/>
                  <a:pt x="490" y="871"/>
                </a:cubicBezTo>
                <a:cubicBezTo>
                  <a:pt x="490" y="863"/>
                  <a:pt x="483" y="856"/>
                  <a:pt x="475" y="856"/>
                </a:cubicBezTo>
                <a:close/>
                <a:moveTo>
                  <a:pt x="475" y="889"/>
                </a:moveTo>
                <a:cubicBezTo>
                  <a:pt x="467" y="889"/>
                  <a:pt x="460" y="895"/>
                  <a:pt x="460" y="904"/>
                </a:cubicBezTo>
                <a:cubicBezTo>
                  <a:pt x="460" y="912"/>
                  <a:pt x="467" y="918"/>
                  <a:pt x="475" y="918"/>
                </a:cubicBezTo>
                <a:cubicBezTo>
                  <a:pt x="483" y="918"/>
                  <a:pt x="490" y="912"/>
                  <a:pt x="490" y="904"/>
                </a:cubicBezTo>
                <a:cubicBezTo>
                  <a:pt x="490" y="895"/>
                  <a:pt x="483" y="889"/>
                  <a:pt x="475" y="889"/>
                </a:cubicBezTo>
                <a:close/>
                <a:moveTo>
                  <a:pt x="475" y="922"/>
                </a:moveTo>
                <a:cubicBezTo>
                  <a:pt x="467" y="922"/>
                  <a:pt x="460" y="928"/>
                  <a:pt x="460" y="937"/>
                </a:cubicBezTo>
                <a:cubicBezTo>
                  <a:pt x="460" y="945"/>
                  <a:pt x="467" y="951"/>
                  <a:pt x="475" y="951"/>
                </a:cubicBezTo>
                <a:cubicBezTo>
                  <a:pt x="483" y="951"/>
                  <a:pt x="490" y="945"/>
                  <a:pt x="490" y="937"/>
                </a:cubicBezTo>
                <a:cubicBezTo>
                  <a:pt x="490" y="928"/>
                  <a:pt x="483" y="922"/>
                  <a:pt x="475" y="922"/>
                </a:cubicBezTo>
                <a:close/>
                <a:moveTo>
                  <a:pt x="475" y="955"/>
                </a:moveTo>
                <a:cubicBezTo>
                  <a:pt x="467" y="955"/>
                  <a:pt x="460" y="961"/>
                  <a:pt x="460" y="970"/>
                </a:cubicBezTo>
                <a:cubicBezTo>
                  <a:pt x="460" y="978"/>
                  <a:pt x="467" y="984"/>
                  <a:pt x="475" y="984"/>
                </a:cubicBezTo>
                <a:cubicBezTo>
                  <a:pt x="483" y="984"/>
                  <a:pt x="490" y="978"/>
                  <a:pt x="490" y="970"/>
                </a:cubicBezTo>
                <a:cubicBezTo>
                  <a:pt x="490" y="961"/>
                  <a:pt x="483" y="955"/>
                  <a:pt x="475" y="955"/>
                </a:cubicBezTo>
                <a:close/>
                <a:moveTo>
                  <a:pt x="475" y="988"/>
                </a:moveTo>
                <a:cubicBezTo>
                  <a:pt x="467" y="988"/>
                  <a:pt x="460" y="994"/>
                  <a:pt x="460" y="1002"/>
                </a:cubicBezTo>
                <a:cubicBezTo>
                  <a:pt x="460" y="1011"/>
                  <a:pt x="467" y="1017"/>
                  <a:pt x="475" y="1017"/>
                </a:cubicBezTo>
                <a:cubicBezTo>
                  <a:pt x="483" y="1017"/>
                  <a:pt x="490" y="1011"/>
                  <a:pt x="490" y="1002"/>
                </a:cubicBezTo>
                <a:cubicBezTo>
                  <a:pt x="490" y="994"/>
                  <a:pt x="483" y="988"/>
                  <a:pt x="475" y="988"/>
                </a:cubicBezTo>
                <a:close/>
                <a:moveTo>
                  <a:pt x="475" y="1021"/>
                </a:moveTo>
                <a:cubicBezTo>
                  <a:pt x="467" y="1021"/>
                  <a:pt x="460" y="1027"/>
                  <a:pt x="460" y="1035"/>
                </a:cubicBezTo>
                <a:cubicBezTo>
                  <a:pt x="460" y="1044"/>
                  <a:pt x="467" y="1050"/>
                  <a:pt x="475" y="1050"/>
                </a:cubicBezTo>
                <a:cubicBezTo>
                  <a:pt x="483" y="1050"/>
                  <a:pt x="490" y="1044"/>
                  <a:pt x="490" y="1035"/>
                </a:cubicBezTo>
                <a:cubicBezTo>
                  <a:pt x="490" y="1027"/>
                  <a:pt x="483" y="1021"/>
                  <a:pt x="475" y="1021"/>
                </a:cubicBezTo>
                <a:close/>
                <a:moveTo>
                  <a:pt x="475" y="1053"/>
                </a:moveTo>
                <a:cubicBezTo>
                  <a:pt x="467" y="1053"/>
                  <a:pt x="460" y="1060"/>
                  <a:pt x="460" y="1068"/>
                </a:cubicBezTo>
                <a:cubicBezTo>
                  <a:pt x="460" y="1076"/>
                  <a:pt x="467" y="1083"/>
                  <a:pt x="475" y="1083"/>
                </a:cubicBezTo>
                <a:cubicBezTo>
                  <a:pt x="483" y="1083"/>
                  <a:pt x="490" y="1076"/>
                  <a:pt x="490" y="1068"/>
                </a:cubicBezTo>
                <a:cubicBezTo>
                  <a:pt x="490" y="1060"/>
                  <a:pt x="483" y="1053"/>
                  <a:pt x="475" y="1053"/>
                </a:cubicBezTo>
                <a:close/>
                <a:moveTo>
                  <a:pt x="475" y="1086"/>
                </a:moveTo>
                <a:cubicBezTo>
                  <a:pt x="467" y="1086"/>
                  <a:pt x="460" y="1093"/>
                  <a:pt x="460" y="1101"/>
                </a:cubicBezTo>
                <a:cubicBezTo>
                  <a:pt x="460" y="1109"/>
                  <a:pt x="467" y="1116"/>
                  <a:pt x="475" y="1116"/>
                </a:cubicBezTo>
                <a:cubicBezTo>
                  <a:pt x="483" y="1116"/>
                  <a:pt x="490" y="1109"/>
                  <a:pt x="490" y="1101"/>
                </a:cubicBezTo>
                <a:cubicBezTo>
                  <a:pt x="490" y="1093"/>
                  <a:pt x="483" y="1086"/>
                  <a:pt x="475" y="1086"/>
                </a:cubicBezTo>
                <a:close/>
                <a:moveTo>
                  <a:pt x="475" y="1119"/>
                </a:moveTo>
                <a:cubicBezTo>
                  <a:pt x="467" y="1119"/>
                  <a:pt x="460" y="1126"/>
                  <a:pt x="460" y="1134"/>
                </a:cubicBezTo>
                <a:cubicBezTo>
                  <a:pt x="460" y="1142"/>
                  <a:pt x="467" y="1149"/>
                  <a:pt x="475" y="1149"/>
                </a:cubicBezTo>
                <a:cubicBezTo>
                  <a:pt x="483" y="1149"/>
                  <a:pt x="490" y="1142"/>
                  <a:pt x="490" y="1134"/>
                </a:cubicBezTo>
                <a:cubicBezTo>
                  <a:pt x="490" y="1126"/>
                  <a:pt x="483" y="1119"/>
                  <a:pt x="475" y="1119"/>
                </a:cubicBezTo>
                <a:close/>
                <a:moveTo>
                  <a:pt x="475" y="1152"/>
                </a:moveTo>
                <a:cubicBezTo>
                  <a:pt x="467" y="1152"/>
                  <a:pt x="460" y="1159"/>
                  <a:pt x="460" y="1167"/>
                </a:cubicBezTo>
                <a:cubicBezTo>
                  <a:pt x="460" y="1175"/>
                  <a:pt x="467" y="1182"/>
                  <a:pt x="475" y="1182"/>
                </a:cubicBezTo>
                <a:cubicBezTo>
                  <a:pt x="483" y="1182"/>
                  <a:pt x="490" y="1175"/>
                  <a:pt x="490" y="1167"/>
                </a:cubicBezTo>
                <a:cubicBezTo>
                  <a:pt x="490" y="1159"/>
                  <a:pt x="483" y="1152"/>
                  <a:pt x="475" y="1152"/>
                </a:cubicBezTo>
                <a:close/>
                <a:moveTo>
                  <a:pt x="475" y="1185"/>
                </a:moveTo>
                <a:cubicBezTo>
                  <a:pt x="467" y="1185"/>
                  <a:pt x="460" y="1192"/>
                  <a:pt x="460" y="1200"/>
                </a:cubicBezTo>
                <a:cubicBezTo>
                  <a:pt x="460" y="1208"/>
                  <a:pt x="467" y="1215"/>
                  <a:pt x="475" y="1215"/>
                </a:cubicBezTo>
                <a:cubicBezTo>
                  <a:pt x="483" y="1215"/>
                  <a:pt x="490" y="1208"/>
                  <a:pt x="490" y="1200"/>
                </a:cubicBezTo>
                <a:cubicBezTo>
                  <a:pt x="490" y="1192"/>
                  <a:pt x="483" y="1185"/>
                  <a:pt x="475" y="1185"/>
                </a:cubicBezTo>
                <a:close/>
                <a:moveTo>
                  <a:pt x="475" y="1218"/>
                </a:moveTo>
                <a:cubicBezTo>
                  <a:pt x="467" y="1218"/>
                  <a:pt x="460" y="1225"/>
                  <a:pt x="460" y="1233"/>
                </a:cubicBezTo>
                <a:cubicBezTo>
                  <a:pt x="460" y="1241"/>
                  <a:pt x="467" y="1248"/>
                  <a:pt x="475" y="1248"/>
                </a:cubicBezTo>
                <a:cubicBezTo>
                  <a:pt x="483" y="1248"/>
                  <a:pt x="490" y="1241"/>
                  <a:pt x="490" y="1233"/>
                </a:cubicBezTo>
                <a:cubicBezTo>
                  <a:pt x="490" y="1225"/>
                  <a:pt x="483" y="1218"/>
                  <a:pt x="475" y="1218"/>
                </a:cubicBezTo>
                <a:close/>
                <a:moveTo>
                  <a:pt x="475" y="1251"/>
                </a:moveTo>
                <a:cubicBezTo>
                  <a:pt x="467" y="1251"/>
                  <a:pt x="460" y="1258"/>
                  <a:pt x="460" y="1266"/>
                </a:cubicBezTo>
                <a:cubicBezTo>
                  <a:pt x="460" y="1274"/>
                  <a:pt x="467" y="1281"/>
                  <a:pt x="475" y="1281"/>
                </a:cubicBezTo>
                <a:cubicBezTo>
                  <a:pt x="483" y="1281"/>
                  <a:pt x="490" y="1274"/>
                  <a:pt x="490" y="1266"/>
                </a:cubicBezTo>
                <a:cubicBezTo>
                  <a:pt x="490" y="1258"/>
                  <a:pt x="483" y="1251"/>
                  <a:pt x="475" y="1251"/>
                </a:cubicBezTo>
                <a:close/>
                <a:moveTo>
                  <a:pt x="475" y="1284"/>
                </a:moveTo>
                <a:cubicBezTo>
                  <a:pt x="467" y="1284"/>
                  <a:pt x="460" y="1291"/>
                  <a:pt x="460" y="1299"/>
                </a:cubicBezTo>
                <a:cubicBezTo>
                  <a:pt x="460" y="1307"/>
                  <a:pt x="467" y="1314"/>
                  <a:pt x="475" y="1314"/>
                </a:cubicBezTo>
                <a:cubicBezTo>
                  <a:pt x="483" y="1314"/>
                  <a:pt x="490" y="1307"/>
                  <a:pt x="490" y="1299"/>
                </a:cubicBezTo>
                <a:cubicBezTo>
                  <a:pt x="490" y="1291"/>
                  <a:pt x="483" y="1284"/>
                  <a:pt x="475" y="1284"/>
                </a:cubicBezTo>
                <a:close/>
                <a:moveTo>
                  <a:pt x="475" y="1317"/>
                </a:moveTo>
                <a:cubicBezTo>
                  <a:pt x="467" y="1317"/>
                  <a:pt x="460" y="1323"/>
                  <a:pt x="460" y="1332"/>
                </a:cubicBezTo>
                <a:cubicBezTo>
                  <a:pt x="460" y="1340"/>
                  <a:pt x="467" y="1346"/>
                  <a:pt x="475" y="1346"/>
                </a:cubicBezTo>
                <a:cubicBezTo>
                  <a:pt x="483" y="1346"/>
                  <a:pt x="490" y="1340"/>
                  <a:pt x="490" y="1332"/>
                </a:cubicBezTo>
                <a:cubicBezTo>
                  <a:pt x="490" y="1323"/>
                  <a:pt x="483" y="1317"/>
                  <a:pt x="475" y="1317"/>
                </a:cubicBezTo>
                <a:close/>
                <a:moveTo>
                  <a:pt x="475" y="1350"/>
                </a:moveTo>
                <a:cubicBezTo>
                  <a:pt x="467" y="1350"/>
                  <a:pt x="460" y="1356"/>
                  <a:pt x="460" y="1365"/>
                </a:cubicBezTo>
                <a:cubicBezTo>
                  <a:pt x="460" y="1373"/>
                  <a:pt x="467" y="1379"/>
                  <a:pt x="475" y="1379"/>
                </a:cubicBezTo>
                <a:cubicBezTo>
                  <a:pt x="483" y="1379"/>
                  <a:pt x="490" y="1373"/>
                  <a:pt x="490" y="1365"/>
                </a:cubicBezTo>
                <a:cubicBezTo>
                  <a:pt x="490" y="1356"/>
                  <a:pt x="483" y="1350"/>
                  <a:pt x="475" y="1350"/>
                </a:cubicBezTo>
                <a:close/>
                <a:moveTo>
                  <a:pt x="475" y="1383"/>
                </a:moveTo>
                <a:cubicBezTo>
                  <a:pt x="467" y="1383"/>
                  <a:pt x="460" y="1389"/>
                  <a:pt x="460" y="1397"/>
                </a:cubicBezTo>
                <a:cubicBezTo>
                  <a:pt x="460" y="1406"/>
                  <a:pt x="467" y="1412"/>
                  <a:pt x="475" y="1412"/>
                </a:cubicBezTo>
                <a:cubicBezTo>
                  <a:pt x="483" y="1412"/>
                  <a:pt x="490" y="1406"/>
                  <a:pt x="490" y="1397"/>
                </a:cubicBezTo>
                <a:cubicBezTo>
                  <a:pt x="490" y="1389"/>
                  <a:pt x="483" y="1383"/>
                  <a:pt x="475" y="1383"/>
                </a:cubicBezTo>
                <a:close/>
                <a:moveTo>
                  <a:pt x="475" y="1416"/>
                </a:moveTo>
                <a:cubicBezTo>
                  <a:pt x="467" y="1416"/>
                  <a:pt x="460" y="1422"/>
                  <a:pt x="460" y="1430"/>
                </a:cubicBezTo>
                <a:cubicBezTo>
                  <a:pt x="460" y="1439"/>
                  <a:pt x="467" y="1445"/>
                  <a:pt x="475" y="1445"/>
                </a:cubicBezTo>
                <a:cubicBezTo>
                  <a:pt x="483" y="1445"/>
                  <a:pt x="490" y="1439"/>
                  <a:pt x="490" y="1430"/>
                </a:cubicBezTo>
                <a:cubicBezTo>
                  <a:pt x="490" y="1422"/>
                  <a:pt x="483" y="1416"/>
                  <a:pt x="475" y="1416"/>
                </a:cubicBezTo>
                <a:close/>
                <a:moveTo>
                  <a:pt x="508" y="0"/>
                </a:moveTo>
                <a:cubicBezTo>
                  <a:pt x="500" y="0"/>
                  <a:pt x="493" y="7"/>
                  <a:pt x="493" y="15"/>
                </a:cubicBezTo>
                <a:cubicBezTo>
                  <a:pt x="493" y="23"/>
                  <a:pt x="500" y="30"/>
                  <a:pt x="508" y="30"/>
                </a:cubicBezTo>
                <a:cubicBezTo>
                  <a:pt x="516" y="30"/>
                  <a:pt x="523" y="23"/>
                  <a:pt x="523" y="15"/>
                </a:cubicBezTo>
                <a:cubicBezTo>
                  <a:pt x="523" y="7"/>
                  <a:pt x="516" y="0"/>
                  <a:pt x="508" y="0"/>
                </a:cubicBezTo>
                <a:close/>
                <a:moveTo>
                  <a:pt x="508" y="33"/>
                </a:moveTo>
                <a:cubicBezTo>
                  <a:pt x="500" y="33"/>
                  <a:pt x="493" y="40"/>
                  <a:pt x="493" y="48"/>
                </a:cubicBezTo>
                <a:cubicBezTo>
                  <a:pt x="493" y="56"/>
                  <a:pt x="500" y="63"/>
                  <a:pt x="508" y="63"/>
                </a:cubicBezTo>
                <a:cubicBezTo>
                  <a:pt x="516" y="63"/>
                  <a:pt x="523" y="56"/>
                  <a:pt x="523" y="48"/>
                </a:cubicBezTo>
                <a:cubicBezTo>
                  <a:pt x="523" y="40"/>
                  <a:pt x="516" y="33"/>
                  <a:pt x="508" y="33"/>
                </a:cubicBezTo>
                <a:close/>
                <a:moveTo>
                  <a:pt x="508" y="66"/>
                </a:moveTo>
                <a:cubicBezTo>
                  <a:pt x="500" y="66"/>
                  <a:pt x="493" y="72"/>
                  <a:pt x="493" y="81"/>
                </a:cubicBezTo>
                <a:cubicBezTo>
                  <a:pt x="493" y="89"/>
                  <a:pt x="500" y="95"/>
                  <a:pt x="508" y="95"/>
                </a:cubicBezTo>
                <a:cubicBezTo>
                  <a:pt x="516" y="95"/>
                  <a:pt x="523" y="89"/>
                  <a:pt x="523" y="81"/>
                </a:cubicBezTo>
                <a:cubicBezTo>
                  <a:pt x="523" y="72"/>
                  <a:pt x="516" y="66"/>
                  <a:pt x="508" y="66"/>
                </a:cubicBezTo>
                <a:close/>
                <a:moveTo>
                  <a:pt x="508" y="99"/>
                </a:moveTo>
                <a:cubicBezTo>
                  <a:pt x="500" y="99"/>
                  <a:pt x="493" y="105"/>
                  <a:pt x="493" y="114"/>
                </a:cubicBezTo>
                <a:cubicBezTo>
                  <a:pt x="493" y="122"/>
                  <a:pt x="500" y="128"/>
                  <a:pt x="508" y="128"/>
                </a:cubicBezTo>
                <a:cubicBezTo>
                  <a:pt x="516" y="128"/>
                  <a:pt x="523" y="122"/>
                  <a:pt x="523" y="114"/>
                </a:cubicBezTo>
                <a:cubicBezTo>
                  <a:pt x="523" y="105"/>
                  <a:pt x="516" y="99"/>
                  <a:pt x="508" y="99"/>
                </a:cubicBezTo>
                <a:close/>
                <a:moveTo>
                  <a:pt x="508" y="132"/>
                </a:moveTo>
                <a:cubicBezTo>
                  <a:pt x="500" y="132"/>
                  <a:pt x="493" y="138"/>
                  <a:pt x="493" y="147"/>
                </a:cubicBezTo>
                <a:cubicBezTo>
                  <a:pt x="493" y="155"/>
                  <a:pt x="500" y="161"/>
                  <a:pt x="508" y="161"/>
                </a:cubicBezTo>
                <a:cubicBezTo>
                  <a:pt x="516" y="161"/>
                  <a:pt x="523" y="155"/>
                  <a:pt x="523" y="147"/>
                </a:cubicBezTo>
                <a:cubicBezTo>
                  <a:pt x="523" y="138"/>
                  <a:pt x="516" y="132"/>
                  <a:pt x="508" y="132"/>
                </a:cubicBezTo>
                <a:close/>
                <a:moveTo>
                  <a:pt x="508" y="165"/>
                </a:moveTo>
                <a:cubicBezTo>
                  <a:pt x="500" y="165"/>
                  <a:pt x="493" y="171"/>
                  <a:pt x="493" y="179"/>
                </a:cubicBezTo>
                <a:cubicBezTo>
                  <a:pt x="493" y="188"/>
                  <a:pt x="500" y="194"/>
                  <a:pt x="508" y="194"/>
                </a:cubicBezTo>
                <a:cubicBezTo>
                  <a:pt x="516" y="194"/>
                  <a:pt x="523" y="188"/>
                  <a:pt x="523" y="179"/>
                </a:cubicBezTo>
                <a:cubicBezTo>
                  <a:pt x="523" y="171"/>
                  <a:pt x="516" y="165"/>
                  <a:pt x="508" y="165"/>
                </a:cubicBezTo>
                <a:close/>
                <a:moveTo>
                  <a:pt x="508" y="198"/>
                </a:moveTo>
                <a:cubicBezTo>
                  <a:pt x="500" y="198"/>
                  <a:pt x="493" y="204"/>
                  <a:pt x="493" y="212"/>
                </a:cubicBezTo>
                <a:cubicBezTo>
                  <a:pt x="493" y="221"/>
                  <a:pt x="500" y="227"/>
                  <a:pt x="508" y="227"/>
                </a:cubicBezTo>
                <a:cubicBezTo>
                  <a:pt x="516" y="227"/>
                  <a:pt x="523" y="221"/>
                  <a:pt x="523" y="212"/>
                </a:cubicBezTo>
                <a:cubicBezTo>
                  <a:pt x="523" y="204"/>
                  <a:pt x="516" y="198"/>
                  <a:pt x="508" y="198"/>
                </a:cubicBezTo>
                <a:close/>
                <a:moveTo>
                  <a:pt x="508" y="230"/>
                </a:moveTo>
                <a:cubicBezTo>
                  <a:pt x="500" y="230"/>
                  <a:pt x="493" y="237"/>
                  <a:pt x="493" y="245"/>
                </a:cubicBezTo>
                <a:cubicBezTo>
                  <a:pt x="493" y="253"/>
                  <a:pt x="500" y="260"/>
                  <a:pt x="508" y="260"/>
                </a:cubicBezTo>
                <a:cubicBezTo>
                  <a:pt x="516" y="260"/>
                  <a:pt x="523" y="253"/>
                  <a:pt x="523" y="245"/>
                </a:cubicBezTo>
                <a:cubicBezTo>
                  <a:pt x="523" y="237"/>
                  <a:pt x="516" y="230"/>
                  <a:pt x="508" y="230"/>
                </a:cubicBezTo>
                <a:close/>
                <a:moveTo>
                  <a:pt x="508" y="263"/>
                </a:moveTo>
                <a:cubicBezTo>
                  <a:pt x="500" y="263"/>
                  <a:pt x="493" y="270"/>
                  <a:pt x="493" y="278"/>
                </a:cubicBezTo>
                <a:cubicBezTo>
                  <a:pt x="493" y="286"/>
                  <a:pt x="500" y="293"/>
                  <a:pt x="508" y="293"/>
                </a:cubicBezTo>
                <a:cubicBezTo>
                  <a:pt x="516" y="293"/>
                  <a:pt x="523" y="286"/>
                  <a:pt x="523" y="278"/>
                </a:cubicBezTo>
                <a:cubicBezTo>
                  <a:pt x="523" y="270"/>
                  <a:pt x="516" y="263"/>
                  <a:pt x="508" y="263"/>
                </a:cubicBezTo>
                <a:close/>
                <a:moveTo>
                  <a:pt x="508" y="296"/>
                </a:moveTo>
                <a:cubicBezTo>
                  <a:pt x="500" y="296"/>
                  <a:pt x="493" y="303"/>
                  <a:pt x="493" y="311"/>
                </a:cubicBezTo>
                <a:cubicBezTo>
                  <a:pt x="493" y="319"/>
                  <a:pt x="500" y="326"/>
                  <a:pt x="508" y="326"/>
                </a:cubicBezTo>
                <a:cubicBezTo>
                  <a:pt x="516" y="326"/>
                  <a:pt x="523" y="319"/>
                  <a:pt x="523" y="311"/>
                </a:cubicBezTo>
                <a:cubicBezTo>
                  <a:pt x="523" y="303"/>
                  <a:pt x="516" y="296"/>
                  <a:pt x="508" y="296"/>
                </a:cubicBezTo>
                <a:close/>
                <a:moveTo>
                  <a:pt x="508" y="329"/>
                </a:moveTo>
                <a:cubicBezTo>
                  <a:pt x="500" y="329"/>
                  <a:pt x="493" y="336"/>
                  <a:pt x="493" y="344"/>
                </a:cubicBezTo>
                <a:cubicBezTo>
                  <a:pt x="493" y="352"/>
                  <a:pt x="500" y="359"/>
                  <a:pt x="508" y="359"/>
                </a:cubicBezTo>
                <a:cubicBezTo>
                  <a:pt x="516" y="359"/>
                  <a:pt x="523" y="352"/>
                  <a:pt x="523" y="344"/>
                </a:cubicBezTo>
                <a:cubicBezTo>
                  <a:pt x="523" y="336"/>
                  <a:pt x="516" y="329"/>
                  <a:pt x="508" y="329"/>
                </a:cubicBezTo>
                <a:close/>
                <a:moveTo>
                  <a:pt x="508" y="362"/>
                </a:moveTo>
                <a:cubicBezTo>
                  <a:pt x="500" y="362"/>
                  <a:pt x="493" y="369"/>
                  <a:pt x="493" y="377"/>
                </a:cubicBezTo>
                <a:cubicBezTo>
                  <a:pt x="493" y="385"/>
                  <a:pt x="500" y="392"/>
                  <a:pt x="508" y="392"/>
                </a:cubicBezTo>
                <a:cubicBezTo>
                  <a:pt x="516" y="392"/>
                  <a:pt x="523" y="385"/>
                  <a:pt x="523" y="377"/>
                </a:cubicBezTo>
                <a:cubicBezTo>
                  <a:pt x="523" y="369"/>
                  <a:pt x="516" y="362"/>
                  <a:pt x="508" y="362"/>
                </a:cubicBezTo>
                <a:close/>
                <a:moveTo>
                  <a:pt x="508" y="395"/>
                </a:moveTo>
                <a:cubicBezTo>
                  <a:pt x="500" y="395"/>
                  <a:pt x="493" y="402"/>
                  <a:pt x="493" y="410"/>
                </a:cubicBezTo>
                <a:cubicBezTo>
                  <a:pt x="493" y="418"/>
                  <a:pt x="500" y="425"/>
                  <a:pt x="508" y="425"/>
                </a:cubicBezTo>
                <a:cubicBezTo>
                  <a:pt x="516" y="425"/>
                  <a:pt x="523" y="418"/>
                  <a:pt x="523" y="410"/>
                </a:cubicBezTo>
                <a:cubicBezTo>
                  <a:pt x="523" y="402"/>
                  <a:pt x="516" y="395"/>
                  <a:pt x="508" y="395"/>
                </a:cubicBezTo>
                <a:close/>
                <a:moveTo>
                  <a:pt x="508" y="428"/>
                </a:moveTo>
                <a:cubicBezTo>
                  <a:pt x="500" y="428"/>
                  <a:pt x="493" y="435"/>
                  <a:pt x="493" y="443"/>
                </a:cubicBezTo>
                <a:cubicBezTo>
                  <a:pt x="493" y="451"/>
                  <a:pt x="500" y="458"/>
                  <a:pt x="508" y="458"/>
                </a:cubicBezTo>
                <a:cubicBezTo>
                  <a:pt x="516" y="458"/>
                  <a:pt x="523" y="451"/>
                  <a:pt x="523" y="443"/>
                </a:cubicBezTo>
                <a:cubicBezTo>
                  <a:pt x="523" y="435"/>
                  <a:pt x="516" y="428"/>
                  <a:pt x="508" y="428"/>
                </a:cubicBezTo>
                <a:close/>
                <a:moveTo>
                  <a:pt x="508" y="461"/>
                </a:moveTo>
                <a:cubicBezTo>
                  <a:pt x="500" y="461"/>
                  <a:pt x="493" y="468"/>
                  <a:pt x="493" y="476"/>
                </a:cubicBezTo>
                <a:cubicBezTo>
                  <a:pt x="493" y="484"/>
                  <a:pt x="500" y="491"/>
                  <a:pt x="508" y="491"/>
                </a:cubicBezTo>
                <a:cubicBezTo>
                  <a:pt x="516" y="491"/>
                  <a:pt x="523" y="484"/>
                  <a:pt x="523" y="476"/>
                </a:cubicBezTo>
                <a:cubicBezTo>
                  <a:pt x="523" y="468"/>
                  <a:pt x="516" y="461"/>
                  <a:pt x="508" y="461"/>
                </a:cubicBezTo>
                <a:close/>
                <a:moveTo>
                  <a:pt x="508" y="494"/>
                </a:moveTo>
                <a:cubicBezTo>
                  <a:pt x="500" y="494"/>
                  <a:pt x="493" y="500"/>
                  <a:pt x="493" y="509"/>
                </a:cubicBezTo>
                <a:cubicBezTo>
                  <a:pt x="493" y="517"/>
                  <a:pt x="500" y="523"/>
                  <a:pt x="508" y="523"/>
                </a:cubicBezTo>
                <a:cubicBezTo>
                  <a:pt x="516" y="523"/>
                  <a:pt x="523" y="517"/>
                  <a:pt x="523" y="509"/>
                </a:cubicBezTo>
                <a:cubicBezTo>
                  <a:pt x="523" y="500"/>
                  <a:pt x="516" y="494"/>
                  <a:pt x="508" y="494"/>
                </a:cubicBezTo>
                <a:close/>
                <a:moveTo>
                  <a:pt x="508" y="527"/>
                </a:moveTo>
                <a:cubicBezTo>
                  <a:pt x="500" y="527"/>
                  <a:pt x="493" y="533"/>
                  <a:pt x="493" y="542"/>
                </a:cubicBezTo>
                <a:cubicBezTo>
                  <a:pt x="493" y="550"/>
                  <a:pt x="500" y="556"/>
                  <a:pt x="508" y="556"/>
                </a:cubicBezTo>
                <a:cubicBezTo>
                  <a:pt x="516" y="556"/>
                  <a:pt x="523" y="550"/>
                  <a:pt x="523" y="542"/>
                </a:cubicBezTo>
                <a:cubicBezTo>
                  <a:pt x="523" y="533"/>
                  <a:pt x="516" y="527"/>
                  <a:pt x="508" y="527"/>
                </a:cubicBezTo>
                <a:close/>
                <a:moveTo>
                  <a:pt x="508" y="560"/>
                </a:moveTo>
                <a:cubicBezTo>
                  <a:pt x="500" y="560"/>
                  <a:pt x="493" y="566"/>
                  <a:pt x="493" y="574"/>
                </a:cubicBezTo>
                <a:cubicBezTo>
                  <a:pt x="493" y="583"/>
                  <a:pt x="500" y="589"/>
                  <a:pt x="508" y="589"/>
                </a:cubicBezTo>
                <a:cubicBezTo>
                  <a:pt x="516" y="589"/>
                  <a:pt x="523" y="583"/>
                  <a:pt x="523" y="574"/>
                </a:cubicBezTo>
                <a:cubicBezTo>
                  <a:pt x="523" y="566"/>
                  <a:pt x="516" y="560"/>
                  <a:pt x="508" y="560"/>
                </a:cubicBezTo>
                <a:close/>
                <a:moveTo>
                  <a:pt x="508" y="593"/>
                </a:moveTo>
                <a:cubicBezTo>
                  <a:pt x="500" y="593"/>
                  <a:pt x="493" y="599"/>
                  <a:pt x="493" y="607"/>
                </a:cubicBezTo>
                <a:cubicBezTo>
                  <a:pt x="493" y="616"/>
                  <a:pt x="500" y="622"/>
                  <a:pt x="508" y="622"/>
                </a:cubicBezTo>
                <a:cubicBezTo>
                  <a:pt x="516" y="622"/>
                  <a:pt x="523" y="616"/>
                  <a:pt x="523" y="607"/>
                </a:cubicBezTo>
                <a:cubicBezTo>
                  <a:pt x="523" y="599"/>
                  <a:pt x="516" y="593"/>
                  <a:pt x="508" y="593"/>
                </a:cubicBezTo>
                <a:close/>
                <a:moveTo>
                  <a:pt x="508" y="625"/>
                </a:moveTo>
                <a:cubicBezTo>
                  <a:pt x="500" y="625"/>
                  <a:pt x="493" y="632"/>
                  <a:pt x="493" y="640"/>
                </a:cubicBezTo>
                <a:cubicBezTo>
                  <a:pt x="493" y="648"/>
                  <a:pt x="500" y="655"/>
                  <a:pt x="508" y="655"/>
                </a:cubicBezTo>
                <a:cubicBezTo>
                  <a:pt x="516" y="655"/>
                  <a:pt x="523" y="648"/>
                  <a:pt x="523" y="640"/>
                </a:cubicBezTo>
                <a:cubicBezTo>
                  <a:pt x="523" y="632"/>
                  <a:pt x="516" y="625"/>
                  <a:pt x="508" y="625"/>
                </a:cubicBezTo>
                <a:close/>
                <a:moveTo>
                  <a:pt x="508" y="658"/>
                </a:moveTo>
                <a:cubicBezTo>
                  <a:pt x="500" y="658"/>
                  <a:pt x="493" y="665"/>
                  <a:pt x="493" y="673"/>
                </a:cubicBezTo>
                <a:cubicBezTo>
                  <a:pt x="493" y="681"/>
                  <a:pt x="500" y="688"/>
                  <a:pt x="508" y="688"/>
                </a:cubicBezTo>
                <a:cubicBezTo>
                  <a:pt x="516" y="688"/>
                  <a:pt x="523" y="681"/>
                  <a:pt x="523" y="673"/>
                </a:cubicBezTo>
                <a:cubicBezTo>
                  <a:pt x="523" y="665"/>
                  <a:pt x="516" y="658"/>
                  <a:pt x="508" y="658"/>
                </a:cubicBezTo>
                <a:close/>
                <a:moveTo>
                  <a:pt x="508" y="691"/>
                </a:moveTo>
                <a:cubicBezTo>
                  <a:pt x="500" y="691"/>
                  <a:pt x="493" y="698"/>
                  <a:pt x="493" y="706"/>
                </a:cubicBezTo>
                <a:cubicBezTo>
                  <a:pt x="493" y="714"/>
                  <a:pt x="500" y="721"/>
                  <a:pt x="508" y="721"/>
                </a:cubicBezTo>
                <a:cubicBezTo>
                  <a:pt x="516" y="721"/>
                  <a:pt x="523" y="714"/>
                  <a:pt x="523" y="706"/>
                </a:cubicBezTo>
                <a:cubicBezTo>
                  <a:pt x="523" y="698"/>
                  <a:pt x="516" y="691"/>
                  <a:pt x="508" y="691"/>
                </a:cubicBezTo>
                <a:close/>
                <a:moveTo>
                  <a:pt x="508" y="724"/>
                </a:moveTo>
                <a:cubicBezTo>
                  <a:pt x="500" y="724"/>
                  <a:pt x="493" y="731"/>
                  <a:pt x="493" y="739"/>
                </a:cubicBezTo>
                <a:cubicBezTo>
                  <a:pt x="493" y="747"/>
                  <a:pt x="500" y="754"/>
                  <a:pt x="508" y="754"/>
                </a:cubicBezTo>
                <a:cubicBezTo>
                  <a:pt x="516" y="754"/>
                  <a:pt x="523" y="747"/>
                  <a:pt x="523" y="739"/>
                </a:cubicBezTo>
                <a:cubicBezTo>
                  <a:pt x="523" y="731"/>
                  <a:pt x="516" y="724"/>
                  <a:pt x="508" y="724"/>
                </a:cubicBezTo>
                <a:close/>
                <a:moveTo>
                  <a:pt x="508" y="757"/>
                </a:moveTo>
                <a:cubicBezTo>
                  <a:pt x="500" y="757"/>
                  <a:pt x="493" y="764"/>
                  <a:pt x="493" y="772"/>
                </a:cubicBezTo>
                <a:cubicBezTo>
                  <a:pt x="493" y="780"/>
                  <a:pt x="500" y="787"/>
                  <a:pt x="508" y="787"/>
                </a:cubicBezTo>
                <a:cubicBezTo>
                  <a:pt x="516" y="787"/>
                  <a:pt x="523" y="780"/>
                  <a:pt x="523" y="772"/>
                </a:cubicBezTo>
                <a:cubicBezTo>
                  <a:pt x="523" y="764"/>
                  <a:pt x="516" y="757"/>
                  <a:pt x="508" y="757"/>
                </a:cubicBezTo>
                <a:close/>
                <a:moveTo>
                  <a:pt x="508" y="790"/>
                </a:moveTo>
                <a:cubicBezTo>
                  <a:pt x="500" y="790"/>
                  <a:pt x="493" y="797"/>
                  <a:pt x="493" y="805"/>
                </a:cubicBezTo>
                <a:cubicBezTo>
                  <a:pt x="493" y="813"/>
                  <a:pt x="500" y="820"/>
                  <a:pt x="508" y="820"/>
                </a:cubicBezTo>
                <a:cubicBezTo>
                  <a:pt x="516" y="820"/>
                  <a:pt x="523" y="813"/>
                  <a:pt x="523" y="805"/>
                </a:cubicBezTo>
                <a:cubicBezTo>
                  <a:pt x="523" y="797"/>
                  <a:pt x="516" y="790"/>
                  <a:pt x="508" y="790"/>
                </a:cubicBezTo>
                <a:close/>
                <a:moveTo>
                  <a:pt x="508" y="823"/>
                </a:moveTo>
                <a:cubicBezTo>
                  <a:pt x="500" y="823"/>
                  <a:pt x="493" y="830"/>
                  <a:pt x="493" y="838"/>
                </a:cubicBezTo>
                <a:cubicBezTo>
                  <a:pt x="493" y="846"/>
                  <a:pt x="500" y="853"/>
                  <a:pt x="508" y="853"/>
                </a:cubicBezTo>
                <a:cubicBezTo>
                  <a:pt x="516" y="853"/>
                  <a:pt x="523" y="846"/>
                  <a:pt x="523" y="838"/>
                </a:cubicBezTo>
                <a:cubicBezTo>
                  <a:pt x="523" y="830"/>
                  <a:pt x="516" y="823"/>
                  <a:pt x="508" y="823"/>
                </a:cubicBezTo>
                <a:close/>
                <a:moveTo>
                  <a:pt x="508" y="856"/>
                </a:moveTo>
                <a:cubicBezTo>
                  <a:pt x="500" y="856"/>
                  <a:pt x="493" y="863"/>
                  <a:pt x="493" y="871"/>
                </a:cubicBezTo>
                <a:cubicBezTo>
                  <a:pt x="493" y="879"/>
                  <a:pt x="500" y="886"/>
                  <a:pt x="508" y="886"/>
                </a:cubicBezTo>
                <a:cubicBezTo>
                  <a:pt x="516" y="886"/>
                  <a:pt x="523" y="879"/>
                  <a:pt x="523" y="871"/>
                </a:cubicBezTo>
                <a:cubicBezTo>
                  <a:pt x="523" y="863"/>
                  <a:pt x="516" y="856"/>
                  <a:pt x="508" y="856"/>
                </a:cubicBezTo>
                <a:close/>
                <a:moveTo>
                  <a:pt x="508" y="889"/>
                </a:moveTo>
                <a:cubicBezTo>
                  <a:pt x="500" y="889"/>
                  <a:pt x="493" y="895"/>
                  <a:pt x="493" y="904"/>
                </a:cubicBezTo>
                <a:cubicBezTo>
                  <a:pt x="493" y="912"/>
                  <a:pt x="500" y="918"/>
                  <a:pt x="508" y="918"/>
                </a:cubicBezTo>
                <a:cubicBezTo>
                  <a:pt x="516" y="918"/>
                  <a:pt x="523" y="912"/>
                  <a:pt x="523" y="904"/>
                </a:cubicBezTo>
                <a:cubicBezTo>
                  <a:pt x="523" y="895"/>
                  <a:pt x="516" y="889"/>
                  <a:pt x="508" y="889"/>
                </a:cubicBezTo>
                <a:close/>
                <a:moveTo>
                  <a:pt x="508" y="922"/>
                </a:moveTo>
                <a:cubicBezTo>
                  <a:pt x="500" y="922"/>
                  <a:pt x="493" y="928"/>
                  <a:pt x="493" y="937"/>
                </a:cubicBezTo>
                <a:cubicBezTo>
                  <a:pt x="493" y="945"/>
                  <a:pt x="500" y="951"/>
                  <a:pt x="508" y="951"/>
                </a:cubicBezTo>
                <a:cubicBezTo>
                  <a:pt x="516" y="951"/>
                  <a:pt x="523" y="945"/>
                  <a:pt x="523" y="937"/>
                </a:cubicBezTo>
                <a:cubicBezTo>
                  <a:pt x="523" y="928"/>
                  <a:pt x="516" y="922"/>
                  <a:pt x="508" y="922"/>
                </a:cubicBezTo>
                <a:close/>
                <a:moveTo>
                  <a:pt x="508" y="955"/>
                </a:moveTo>
                <a:cubicBezTo>
                  <a:pt x="500" y="955"/>
                  <a:pt x="493" y="961"/>
                  <a:pt x="493" y="970"/>
                </a:cubicBezTo>
                <a:cubicBezTo>
                  <a:pt x="493" y="978"/>
                  <a:pt x="500" y="984"/>
                  <a:pt x="508" y="984"/>
                </a:cubicBezTo>
                <a:cubicBezTo>
                  <a:pt x="516" y="984"/>
                  <a:pt x="523" y="978"/>
                  <a:pt x="523" y="970"/>
                </a:cubicBezTo>
                <a:cubicBezTo>
                  <a:pt x="523" y="961"/>
                  <a:pt x="516" y="955"/>
                  <a:pt x="508" y="955"/>
                </a:cubicBezTo>
                <a:close/>
                <a:moveTo>
                  <a:pt x="508" y="988"/>
                </a:moveTo>
                <a:cubicBezTo>
                  <a:pt x="500" y="988"/>
                  <a:pt x="493" y="994"/>
                  <a:pt x="493" y="1002"/>
                </a:cubicBezTo>
                <a:cubicBezTo>
                  <a:pt x="493" y="1011"/>
                  <a:pt x="500" y="1017"/>
                  <a:pt x="508" y="1017"/>
                </a:cubicBezTo>
                <a:cubicBezTo>
                  <a:pt x="516" y="1017"/>
                  <a:pt x="523" y="1011"/>
                  <a:pt x="523" y="1002"/>
                </a:cubicBezTo>
                <a:cubicBezTo>
                  <a:pt x="523" y="994"/>
                  <a:pt x="516" y="988"/>
                  <a:pt x="508" y="988"/>
                </a:cubicBezTo>
                <a:close/>
                <a:moveTo>
                  <a:pt x="508" y="1021"/>
                </a:moveTo>
                <a:cubicBezTo>
                  <a:pt x="500" y="1021"/>
                  <a:pt x="493" y="1027"/>
                  <a:pt x="493" y="1035"/>
                </a:cubicBezTo>
                <a:cubicBezTo>
                  <a:pt x="493" y="1044"/>
                  <a:pt x="500" y="1050"/>
                  <a:pt x="508" y="1050"/>
                </a:cubicBezTo>
                <a:cubicBezTo>
                  <a:pt x="516" y="1050"/>
                  <a:pt x="523" y="1044"/>
                  <a:pt x="523" y="1035"/>
                </a:cubicBezTo>
                <a:cubicBezTo>
                  <a:pt x="523" y="1027"/>
                  <a:pt x="516" y="1021"/>
                  <a:pt x="508" y="1021"/>
                </a:cubicBezTo>
                <a:close/>
                <a:moveTo>
                  <a:pt x="508" y="1053"/>
                </a:moveTo>
                <a:cubicBezTo>
                  <a:pt x="500" y="1053"/>
                  <a:pt x="493" y="1060"/>
                  <a:pt x="493" y="1068"/>
                </a:cubicBezTo>
                <a:cubicBezTo>
                  <a:pt x="493" y="1076"/>
                  <a:pt x="500" y="1083"/>
                  <a:pt x="508" y="1083"/>
                </a:cubicBezTo>
                <a:cubicBezTo>
                  <a:pt x="516" y="1083"/>
                  <a:pt x="523" y="1076"/>
                  <a:pt x="523" y="1068"/>
                </a:cubicBezTo>
                <a:cubicBezTo>
                  <a:pt x="523" y="1060"/>
                  <a:pt x="516" y="1053"/>
                  <a:pt x="508" y="1053"/>
                </a:cubicBezTo>
                <a:close/>
                <a:moveTo>
                  <a:pt x="508" y="1086"/>
                </a:moveTo>
                <a:cubicBezTo>
                  <a:pt x="500" y="1086"/>
                  <a:pt x="493" y="1093"/>
                  <a:pt x="493" y="1101"/>
                </a:cubicBezTo>
                <a:cubicBezTo>
                  <a:pt x="493" y="1109"/>
                  <a:pt x="500" y="1116"/>
                  <a:pt x="508" y="1116"/>
                </a:cubicBezTo>
                <a:cubicBezTo>
                  <a:pt x="516" y="1116"/>
                  <a:pt x="523" y="1109"/>
                  <a:pt x="523" y="1101"/>
                </a:cubicBezTo>
                <a:cubicBezTo>
                  <a:pt x="523" y="1093"/>
                  <a:pt x="516" y="1086"/>
                  <a:pt x="508" y="1086"/>
                </a:cubicBezTo>
                <a:close/>
                <a:moveTo>
                  <a:pt x="508" y="1119"/>
                </a:moveTo>
                <a:cubicBezTo>
                  <a:pt x="500" y="1119"/>
                  <a:pt x="493" y="1126"/>
                  <a:pt x="493" y="1134"/>
                </a:cubicBezTo>
                <a:cubicBezTo>
                  <a:pt x="493" y="1142"/>
                  <a:pt x="500" y="1149"/>
                  <a:pt x="508" y="1149"/>
                </a:cubicBezTo>
                <a:cubicBezTo>
                  <a:pt x="516" y="1149"/>
                  <a:pt x="523" y="1142"/>
                  <a:pt x="523" y="1134"/>
                </a:cubicBezTo>
                <a:cubicBezTo>
                  <a:pt x="523" y="1126"/>
                  <a:pt x="516" y="1119"/>
                  <a:pt x="508" y="1119"/>
                </a:cubicBezTo>
                <a:close/>
                <a:moveTo>
                  <a:pt x="508" y="1152"/>
                </a:moveTo>
                <a:cubicBezTo>
                  <a:pt x="500" y="1152"/>
                  <a:pt x="493" y="1159"/>
                  <a:pt x="493" y="1167"/>
                </a:cubicBezTo>
                <a:cubicBezTo>
                  <a:pt x="493" y="1175"/>
                  <a:pt x="500" y="1182"/>
                  <a:pt x="508" y="1182"/>
                </a:cubicBezTo>
                <a:cubicBezTo>
                  <a:pt x="516" y="1182"/>
                  <a:pt x="523" y="1175"/>
                  <a:pt x="523" y="1167"/>
                </a:cubicBezTo>
                <a:cubicBezTo>
                  <a:pt x="523" y="1159"/>
                  <a:pt x="516" y="1152"/>
                  <a:pt x="508" y="1152"/>
                </a:cubicBezTo>
                <a:close/>
                <a:moveTo>
                  <a:pt x="508" y="1185"/>
                </a:moveTo>
                <a:cubicBezTo>
                  <a:pt x="500" y="1185"/>
                  <a:pt x="493" y="1192"/>
                  <a:pt x="493" y="1200"/>
                </a:cubicBezTo>
                <a:cubicBezTo>
                  <a:pt x="493" y="1208"/>
                  <a:pt x="500" y="1215"/>
                  <a:pt x="508" y="1215"/>
                </a:cubicBezTo>
                <a:cubicBezTo>
                  <a:pt x="516" y="1215"/>
                  <a:pt x="523" y="1208"/>
                  <a:pt x="523" y="1200"/>
                </a:cubicBezTo>
                <a:cubicBezTo>
                  <a:pt x="523" y="1192"/>
                  <a:pt x="516" y="1185"/>
                  <a:pt x="508" y="1185"/>
                </a:cubicBezTo>
                <a:close/>
                <a:moveTo>
                  <a:pt x="508" y="1218"/>
                </a:moveTo>
                <a:cubicBezTo>
                  <a:pt x="500" y="1218"/>
                  <a:pt x="493" y="1225"/>
                  <a:pt x="493" y="1233"/>
                </a:cubicBezTo>
                <a:cubicBezTo>
                  <a:pt x="493" y="1241"/>
                  <a:pt x="500" y="1248"/>
                  <a:pt x="508" y="1248"/>
                </a:cubicBezTo>
                <a:cubicBezTo>
                  <a:pt x="516" y="1248"/>
                  <a:pt x="523" y="1241"/>
                  <a:pt x="523" y="1233"/>
                </a:cubicBezTo>
                <a:cubicBezTo>
                  <a:pt x="523" y="1225"/>
                  <a:pt x="516" y="1218"/>
                  <a:pt x="508" y="1218"/>
                </a:cubicBezTo>
                <a:close/>
                <a:moveTo>
                  <a:pt x="508" y="1251"/>
                </a:moveTo>
                <a:cubicBezTo>
                  <a:pt x="500" y="1251"/>
                  <a:pt x="493" y="1258"/>
                  <a:pt x="493" y="1266"/>
                </a:cubicBezTo>
                <a:cubicBezTo>
                  <a:pt x="493" y="1274"/>
                  <a:pt x="500" y="1281"/>
                  <a:pt x="508" y="1281"/>
                </a:cubicBezTo>
                <a:cubicBezTo>
                  <a:pt x="516" y="1281"/>
                  <a:pt x="523" y="1274"/>
                  <a:pt x="523" y="1266"/>
                </a:cubicBezTo>
                <a:cubicBezTo>
                  <a:pt x="523" y="1258"/>
                  <a:pt x="516" y="1251"/>
                  <a:pt x="508" y="1251"/>
                </a:cubicBezTo>
                <a:close/>
                <a:moveTo>
                  <a:pt x="508" y="1284"/>
                </a:moveTo>
                <a:cubicBezTo>
                  <a:pt x="500" y="1284"/>
                  <a:pt x="493" y="1291"/>
                  <a:pt x="493" y="1299"/>
                </a:cubicBezTo>
                <a:cubicBezTo>
                  <a:pt x="493" y="1307"/>
                  <a:pt x="500" y="1314"/>
                  <a:pt x="508" y="1314"/>
                </a:cubicBezTo>
                <a:cubicBezTo>
                  <a:pt x="516" y="1314"/>
                  <a:pt x="523" y="1307"/>
                  <a:pt x="523" y="1299"/>
                </a:cubicBezTo>
                <a:cubicBezTo>
                  <a:pt x="523" y="1291"/>
                  <a:pt x="516" y="1284"/>
                  <a:pt x="508" y="1284"/>
                </a:cubicBezTo>
                <a:close/>
                <a:moveTo>
                  <a:pt x="508" y="1317"/>
                </a:moveTo>
                <a:cubicBezTo>
                  <a:pt x="500" y="1317"/>
                  <a:pt x="493" y="1323"/>
                  <a:pt x="493" y="1332"/>
                </a:cubicBezTo>
                <a:cubicBezTo>
                  <a:pt x="493" y="1340"/>
                  <a:pt x="500" y="1346"/>
                  <a:pt x="508" y="1346"/>
                </a:cubicBezTo>
                <a:cubicBezTo>
                  <a:pt x="516" y="1346"/>
                  <a:pt x="523" y="1340"/>
                  <a:pt x="523" y="1332"/>
                </a:cubicBezTo>
                <a:cubicBezTo>
                  <a:pt x="523" y="1323"/>
                  <a:pt x="516" y="1317"/>
                  <a:pt x="508" y="1317"/>
                </a:cubicBezTo>
                <a:close/>
                <a:moveTo>
                  <a:pt x="508" y="1350"/>
                </a:moveTo>
                <a:cubicBezTo>
                  <a:pt x="500" y="1350"/>
                  <a:pt x="493" y="1356"/>
                  <a:pt x="493" y="1365"/>
                </a:cubicBezTo>
                <a:cubicBezTo>
                  <a:pt x="493" y="1373"/>
                  <a:pt x="500" y="1379"/>
                  <a:pt x="508" y="1379"/>
                </a:cubicBezTo>
                <a:cubicBezTo>
                  <a:pt x="516" y="1379"/>
                  <a:pt x="523" y="1373"/>
                  <a:pt x="523" y="1365"/>
                </a:cubicBezTo>
                <a:cubicBezTo>
                  <a:pt x="523" y="1356"/>
                  <a:pt x="516" y="1350"/>
                  <a:pt x="508" y="1350"/>
                </a:cubicBezTo>
                <a:close/>
                <a:moveTo>
                  <a:pt x="508" y="1383"/>
                </a:moveTo>
                <a:cubicBezTo>
                  <a:pt x="500" y="1383"/>
                  <a:pt x="493" y="1389"/>
                  <a:pt x="493" y="1397"/>
                </a:cubicBezTo>
                <a:cubicBezTo>
                  <a:pt x="493" y="1406"/>
                  <a:pt x="500" y="1412"/>
                  <a:pt x="508" y="1412"/>
                </a:cubicBezTo>
                <a:cubicBezTo>
                  <a:pt x="516" y="1412"/>
                  <a:pt x="523" y="1406"/>
                  <a:pt x="523" y="1397"/>
                </a:cubicBezTo>
                <a:cubicBezTo>
                  <a:pt x="523" y="1389"/>
                  <a:pt x="516" y="1383"/>
                  <a:pt x="508" y="1383"/>
                </a:cubicBezTo>
                <a:close/>
                <a:moveTo>
                  <a:pt x="508" y="1416"/>
                </a:moveTo>
                <a:cubicBezTo>
                  <a:pt x="500" y="1416"/>
                  <a:pt x="493" y="1422"/>
                  <a:pt x="493" y="1430"/>
                </a:cubicBezTo>
                <a:cubicBezTo>
                  <a:pt x="493" y="1439"/>
                  <a:pt x="500" y="1445"/>
                  <a:pt x="508" y="1445"/>
                </a:cubicBezTo>
                <a:cubicBezTo>
                  <a:pt x="516" y="1445"/>
                  <a:pt x="523" y="1439"/>
                  <a:pt x="523" y="1430"/>
                </a:cubicBezTo>
                <a:cubicBezTo>
                  <a:pt x="523" y="1422"/>
                  <a:pt x="516" y="1416"/>
                  <a:pt x="508" y="1416"/>
                </a:cubicBezTo>
                <a:close/>
                <a:moveTo>
                  <a:pt x="541" y="0"/>
                </a:moveTo>
                <a:cubicBezTo>
                  <a:pt x="532" y="0"/>
                  <a:pt x="526" y="7"/>
                  <a:pt x="526" y="15"/>
                </a:cubicBezTo>
                <a:cubicBezTo>
                  <a:pt x="526" y="23"/>
                  <a:pt x="532" y="30"/>
                  <a:pt x="541" y="30"/>
                </a:cubicBezTo>
                <a:cubicBezTo>
                  <a:pt x="549" y="30"/>
                  <a:pt x="555" y="23"/>
                  <a:pt x="555" y="15"/>
                </a:cubicBezTo>
                <a:cubicBezTo>
                  <a:pt x="555" y="7"/>
                  <a:pt x="549" y="0"/>
                  <a:pt x="541" y="0"/>
                </a:cubicBezTo>
                <a:close/>
                <a:moveTo>
                  <a:pt x="541" y="33"/>
                </a:moveTo>
                <a:cubicBezTo>
                  <a:pt x="532" y="33"/>
                  <a:pt x="526" y="40"/>
                  <a:pt x="526" y="48"/>
                </a:cubicBezTo>
                <a:cubicBezTo>
                  <a:pt x="526" y="56"/>
                  <a:pt x="532" y="63"/>
                  <a:pt x="541" y="63"/>
                </a:cubicBezTo>
                <a:cubicBezTo>
                  <a:pt x="549" y="63"/>
                  <a:pt x="555" y="56"/>
                  <a:pt x="555" y="48"/>
                </a:cubicBezTo>
                <a:cubicBezTo>
                  <a:pt x="555" y="40"/>
                  <a:pt x="549" y="33"/>
                  <a:pt x="541" y="33"/>
                </a:cubicBezTo>
                <a:close/>
                <a:moveTo>
                  <a:pt x="541" y="66"/>
                </a:moveTo>
                <a:cubicBezTo>
                  <a:pt x="532" y="66"/>
                  <a:pt x="526" y="72"/>
                  <a:pt x="526" y="81"/>
                </a:cubicBezTo>
                <a:cubicBezTo>
                  <a:pt x="526" y="89"/>
                  <a:pt x="532" y="95"/>
                  <a:pt x="541" y="95"/>
                </a:cubicBezTo>
                <a:cubicBezTo>
                  <a:pt x="549" y="95"/>
                  <a:pt x="555" y="89"/>
                  <a:pt x="555" y="81"/>
                </a:cubicBezTo>
                <a:cubicBezTo>
                  <a:pt x="555" y="72"/>
                  <a:pt x="549" y="66"/>
                  <a:pt x="541" y="66"/>
                </a:cubicBezTo>
                <a:close/>
                <a:moveTo>
                  <a:pt x="541" y="99"/>
                </a:moveTo>
                <a:cubicBezTo>
                  <a:pt x="532" y="99"/>
                  <a:pt x="526" y="105"/>
                  <a:pt x="526" y="114"/>
                </a:cubicBezTo>
                <a:cubicBezTo>
                  <a:pt x="526" y="122"/>
                  <a:pt x="532" y="128"/>
                  <a:pt x="541" y="128"/>
                </a:cubicBezTo>
                <a:cubicBezTo>
                  <a:pt x="549" y="128"/>
                  <a:pt x="555" y="122"/>
                  <a:pt x="555" y="114"/>
                </a:cubicBezTo>
                <a:cubicBezTo>
                  <a:pt x="555" y="105"/>
                  <a:pt x="549" y="99"/>
                  <a:pt x="541" y="99"/>
                </a:cubicBezTo>
                <a:close/>
                <a:moveTo>
                  <a:pt x="541" y="132"/>
                </a:moveTo>
                <a:cubicBezTo>
                  <a:pt x="532" y="132"/>
                  <a:pt x="526" y="138"/>
                  <a:pt x="526" y="147"/>
                </a:cubicBezTo>
                <a:cubicBezTo>
                  <a:pt x="526" y="155"/>
                  <a:pt x="532" y="161"/>
                  <a:pt x="541" y="161"/>
                </a:cubicBezTo>
                <a:cubicBezTo>
                  <a:pt x="549" y="161"/>
                  <a:pt x="555" y="155"/>
                  <a:pt x="555" y="147"/>
                </a:cubicBezTo>
                <a:cubicBezTo>
                  <a:pt x="555" y="138"/>
                  <a:pt x="549" y="132"/>
                  <a:pt x="541" y="132"/>
                </a:cubicBezTo>
                <a:close/>
                <a:moveTo>
                  <a:pt x="541" y="165"/>
                </a:moveTo>
                <a:cubicBezTo>
                  <a:pt x="532" y="165"/>
                  <a:pt x="526" y="171"/>
                  <a:pt x="526" y="179"/>
                </a:cubicBezTo>
                <a:cubicBezTo>
                  <a:pt x="526" y="188"/>
                  <a:pt x="532" y="194"/>
                  <a:pt x="541" y="194"/>
                </a:cubicBezTo>
                <a:cubicBezTo>
                  <a:pt x="549" y="194"/>
                  <a:pt x="555" y="188"/>
                  <a:pt x="555" y="179"/>
                </a:cubicBezTo>
                <a:cubicBezTo>
                  <a:pt x="555" y="171"/>
                  <a:pt x="549" y="165"/>
                  <a:pt x="541" y="165"/>
                </a:cubicBezTo>
                <a:close/>
                <a:moveTo>
                  <a:pt x="541" y="198"/>
                </a:moveTo>
                <a:cubicBezTo>
                  <a:pt x="532" y="198"/>
                  <a:pt x="526" y="204"/>
                  <a:pt x="526" y="212"/>
                </a:cubicBezTo>
                <a:cubicBezTo>
                  <a:pt x="526" y="221"/>
                  <a:pt x="532" y="227"/>
                  <a:pt x="541" y="227"/>
                </a:cubicBezTo>
                <a:cubicBezTo>
                  <a:pt x="549" y="227"/>
                  <a:pt x="555" y="221"/>
                  <a:pt x="555" y="212"/>
                </a:cubicBezTo>
                <a:cubicBezTo>
                  <a:pt x="555" y="204"/>
                  <a:pt x="549" y="198"/>
                  <a:pt x="541" y="198"/>
                </a:cubicBezTo>
                <a:close/>
                <a:moveTo>
                  <a:pt x="541" y="230"/>
                </a:moveTo>
                <a:cubicBezTo>
                  <a:pt x="532" y="230"/>
                  <a:pt x="526" y="237"/>
                  <a:pt x="526" y="245"/>
                </a:cubicBezTo>
                <a:cubicBezTo>
                  <a:pt x="526" y="253"/>
                  <a:pt x="532" y="260"/>
                  <a:pt x="541" y="260"/>
                </a:cubicBezTo>
                <a:cubicBezTo>
                  <a:pt x="549" y="260"/>
                  <a:pt x="555" y="253"/>
                  <a:pt x="555" y="245"/>
                </a:cubicBezTo>
                <a:cubicBezTo>
                  <a:pt x="555" y="237"/>
                  <a:pt x="549" y="230"/>
                  <a:pt x="541" y="230"/>
                </a:cubicBezTo>
                <a:close/>
                <a:moveTo>
                  <a:pt x="541" y="263"/>
                </a:moveTo>
                <a:cubicBezTo>
                  <a:pt x="532" y="263"/>
                  <a:pt x="526" y="270"/>
                  <a:pt x="526" y="278"/>
                </a:cubicBezTo>
                <a:cubicBezTo>
                  <a:pt x="526" y="286"/>
                  <a:pt x="532" y="293"/>
                  <a:pt x="541" y="293"/>
                </a:cubicBezTo>
                <a:cubicBezTo>
                  <a:pt x="549" y="293"/>
                  <a:pt x="555" y="286"/>
                  <a:pt x="555" y="278"/>
                </a:cubicBezTo>
                <a:cubicBezTo>
                  <a:pt x="555" y="270"/>
                  <a:pt x="549" y="263"/>
                  <a:pt x="541" y="263"/>
                </a:cubicBezTo>
                <a:close/>
                <a:moveTo>
                  <a:pt x="541" y="296"/>
                </a:moveTo>
                <a:cubicBezTo>
                  <a:pt x="532" y="296"/>
                  <a:pt x="526" y="303"/>
                  <a:pt x="526" y="311"/>
                </a:cubicBezTo>
                <a:cubicBezTo>
                  <a:pt x="526" y="319"/>
                  <a:pt x="532" y="326"/>
                  <a:pt x="541" y="326"/>
                </a:cubicBezTo>
                <a:cubicBezTo>
                  <a:pt x="549" y="326"/>
                  <a:pt x="555" y="319"/>
                  <a:pt x="555" y="311"/>
                </a:cubicBezTo>
                <a:cubicBezTo>
                  <a:pt x="555" y="303"/>
                  <a:pt x="549" y="296"/>
                  <a:pt x="541" y="296"/>
                </a:cubicBezTo>
                <a:close/>
                <a:moveTo>
                  <a:pt x="541" y="329"/>
                </a:moveTo>
                <a:cubicBezTo>
                  <a:pt x="532" y="329"/>
                  <a:pt x="526" y="336"/>
                  <a:pt x="526" y="344"/>
                </a:cubicBezTo>
                <a:cubicBezTo>
                  <a:pt x="526" y="352"/>
                  <a:pt x="532" y="359"/>
                  <a:pt x="541" y="359"/>
                </a:cubicBezTo>
                <a:cubicBezTo>
                  <a:pt x="549" y="359"/>
                  <a:pt x="555" y="352"/>
                  <a:pt x="555" y="344"/>
                </a:cubicBezTo>
                <a:cubicBezTo>
                  <a:pt x="555" y="336"/>
                  <a:pt x="549" y="329"/>
                  <a:pt x="541" y="329"/>
                </a:cubicBezTo>
                <a:close/>
                <a:moveTo>
                  <a:pt x="541" y="362"/>
                </a:moveTo>
                <a:cubicBezTo>
                  <a:pt x="532" y="362"/>
                  <a:pt x="526" y="369"/>
                  <a:pt x="526" y="377"/>
                </a:cubicBezTo>
                <a:cubicBezTo>
                  <a:pt x="526" y="385"/>
                  <a:pt x="532" y="392"/>
                  <a:pt x="541" y="392"/>
                </a:cubicBezTo>
                <a:cubicBezTo>
                  <a:pt x="549" y="392"/>
                  <a:pt x="555" y="385"/>
                  <a:pt x="555" y="377"/>
                </a:cubicBezTo>
                <a:cubicBezTo>
                  <a:pt x="555" y="369"/>
                  <a:pt x="549" y="362"/>
                  <a:pt x="541" y="362"/>
                </a:cubicBezTo>
                <a:close/>
                <a:moveTo>
                  <a:pt x="541" y="395"/>
                </a:moveTo>
                <a:cubicBezTo>
                  <a:pt x="532" y="395"/>
                  <a:pt x="526" y="402"/>
                  <a:pt x="526" y="410"/>
                </a:cubicBezTo>
                <a:cubicBezTo>
                  <a:pt x="526" y="418"/>
                  <a:pt x="532" y="425"/>
                  <a:pt x="541" y="425"/>
                </a:cubicBezTo>
                <a:cubicBezTo>
                  <a:pt x="549" y="425"/>
                  <a:pt x="555" y="418"/>
                  <a:pt x="555" y="410"/>
                </a:cubicBezTo>
                <a:cubicBezTo>
                  <a:pt x="555" y="402"/>
                  <a:pt x="549" y="395"/>
                  <a:pt x="541" y="395"/>
                </a:cubicBezTo>
                <a:close/>
                <a:moveTo>
                  <a:pt x="541" y="428"/>
                </a:moveTo>
                <a:cubicBezTo>
                  <a:pt x="532" y="428"/>
                  <a:pt x="526" y="435"/>
                  <a:pt x="526" y="443"/>
                </a:cubicBezTo>
                <a:cubicBezTo>
                  <a:pt x="526" y="451"/>
                  <a:pt x="532" y="458"/>
                  <a:pt x="541" y="458"/>
                </a:cubicBezTo>
                <a:cubicBezTo>
                  <a:pt x="549" y="458"/>
                  <a:pt x="555" y="451"/>
                  <a:pt x="555" y="443"/>
                </a:cubicBezTo>
                <a:cubicBezTo>
                  <a:pt x="555" y="435"/>
                  <a:pt x="549" y="428"/>
                  <a:pt x="541" y="428"/>
                </a:cubicBezTo>
                <a:close/>
                <a:moveTo>
                  <a:pt x="541" y="461"/>
                </a:moveTo>
                <a:cubicBezTo>
                  <a:pt x="532" y="461"/>
                  <a:pt x="526" y="468"/>
                  <a:pt x="526" y="476"/>
                </a:cubicBezTo>
                <a:cubicBezTo>
                  <a:pt x="526" y="484"/>
                  <a:pt x="532" y="491"/>
                  <a:pt x="541" y="491"/>
                </a:cubicBezTo>
                <a:cubicBezTo>
                  <a:pt x="549" y="491"/>
                  <a:pt x="555" y="484"/>
                  <a:pt x="555" y="476"/>
                </a:cubicBezTo>
                <a:cubicBezTo>
                  <a:pt x="555" y="468"/>
                  <a:pt x="549" y="461"/>
                  <a:pt x="541" y="461"/>
                </a:cubicBezTo>
                <a:close/>
                <a:moveTo>
                  <a:pt x="541" y="494"/>
                </a:moveTo>
                <a:cubicBezTo>
                  <a:pt x="532" y="494"/>
                  <a:pt x="526" y="500"/>
                  <a:pt x="526" y="509"/>
                </a:cubicBezTo>
                <a:cubicBezTo>
                  <a:pt x="526" y="517"/>
                  <a:pt x="532" y="523"/>
                  <a:pt x="541" y="523"/>
                </a:cubicBezTo>
                <a:cubicBezTo>
                  <a:pt x="549" y="523"/>
                  <a:pt x="555" y="517"/>
                  <a:pt x="555" y="509"/>
                </a:cubicBezTo>
                <a:cubicBezTo>
                  <a:pt x="555" y="500"/>
                  <a:pt x="549" y="494"/>
                  <a:pt x="541" y="494"/>
                </a:cubicBezTo>
                <a:close/>
                <a:moveTo>
                  <a:pt x="541" y="527"/>
                </a:moveTo>
                <a:cubicBezTo>
                  <a:pt x="532" y="527"/>
                  <a:pt x="526" y="533"/>
                  <a:pt x="526" y="542"/>
                </a:cubicBezTo>
                <a:cubicBezTo>
                  <a:pt x="526" y="550"/>
                  <a:pt x="532" y="556"/>
                  <a:pt x="541" y="556"/>
                </a:cubicBezTo>
                <a:cubicBezTo>
                  <a:pt x="549" y="556"/>
                  <a:pt x="555" y="550"/>
                  <a:pt x="555" y="542"/>
                </a:cubicBezTo>
                <a:cubicBezTo>
                  <a:pt x="555" y="533"/>
                  <a:pt x="549" y="527"/>
                  <a:pt x="541" y="527"/>
                </a:cubicBezTo>
                <a:close/>
                <a:moveTo>
                  <a:pt x="541" y="560"/>
                </a:moveTo>
                <a:cubicBezTo>
                  <a:pt x="532" y="560"/>
                  <a:pt x="526" y="566"/>
                  <a:pt x="526" y="574"/>
                </a:cubicBezTo>
                <a:cubicBezTo>
                  <a:pt x="526" y="583"/>
                  <a:pt x="532" y="589"/>
                  <a:pt x="541" y="589"/>
                </a:cubicBezTo>
                <a:cubicBezTo>
                  <a:pt x="549" y="589"/>
                  <a:pt x="555" y="583"/>
                  <a:pt x="555" y="574"/>
                </a:cubicBezTo>
                <a:cubicBezTo>
                  <a:pt x="555" y="566"/>
                  <a:pt x="549" y="560"/>
                  <a:pt x="541" y="560"/>
                </a:cubicBezTo>
                <a:close/>
                <a:moveTo>
                  <a:pt x="541" y="593"/>
                </a:moveTo>
                <a:cubicBezTo>
                  <a:pt x="532" y="593"/>
                  <a:pt x="526" y="599"/>
                  <a:pt x="526" y="607"/>
                </a:cubicBezTo>
                <a:cubicBezTo>
                  <a:pt x="526" y="616"/>
                  <a:pt x="532" y="622"/>
                  <a:pt x="541" y="622"/>
                </a:cubicBezTo>
                <a:cubicBezTo>
                  <a:pt x="549" y="622"/>
                  <a:pt x="555" y="616"/>
                  <a:pt x="555" y="607"/>
                </a:cubicBezTo>
                <a:cubicBezTo>
                  <a:pt x="555" y="599"/>
                  <a:pt x="549" y="593"/>
                  <a:pt x="541" y="593"/>
                </a:cubicBezTo>
                <a:close/>
                <a:moveTo>
                  <a:pt x="541" y="625"/>
                </a:moveTo>
                <a:cubicBezTo>
                  <a:pt x="532" y="625"/>
                  <a:pt x="526" y="632"/>
                  <a:pt x="526" y="640"/>
                </a:cubicBezTo>
                <a:cubicBezTo>
                  <a:pt x="526" y="648"/>
                  <a:pt x="532" y="655"/>
                  <a:pt x="541" y="655"/>
                </a:cubicBezTo>
                <a:cubicBezTo>
                  <a:pt x="549" y="655"/>
                  <a:pt x="555" y="648"/>
                  <a:pt x="555" y="640"/>
                </a:cubicBezTo>
                <a:cubicBezTo>
                  <a:pt x="555" y="632"/>
                  <a:pt x="549" y="625"/>
                  <a:pt x="541" y="625"/>
                </a:cubicBezTo>
                <a:close/>
                <a:moveTo>
                  <a:pt x="541" y="658"/>
                </a:moveTo>
                <a:cubicBezTo>
                  <a:pt x="532" y="658"/>
                  <a:pt x="526" y="665"/>
                  <a:pt x="526" y="673"/>
                </a:cubicBezTo>
                <a:cubicBezTo>
                  <a:pt x="526" y="681"/>
                  <a:pt x="532" y="688"/>
                  <a:pt x="541" y="688"/>
                </a:cubicBezTo>
                <a:cubicBezTo>
                  <a:pt x="549" y="688"/>
                  <a:pt x="555" y="681"/>
                  <a:pt x="555" y="673"/>
                </a:cubicBezTo>
                <a:cubicBezTo>
                  <a:pt x="555" y="665"/>
                  <a:pt x="549" y="658"/>
                  <a:pt x="541" y="658"/>
                </a:cubicBezTo>
                <a:close/>
                <a:moveTo>
                  <a:pt x="541" y="691"/>
                </a:moveTo>
                <a:cubicBezTo>
                  <a:pt x="532" y="691"/>
                  <a:pt x="526" y="698"/>
                  <a:pt x="526" y="706"/>
                </a:cubicBezTo>
                <a:cubicBezTo>
                  <a:pt x="526" y="714"/>
                  <a:pt x="532" y="721"/>
                  <a:pt x="541" y="721"/>
                </a:cubicBezTo>
                <a:cubicBezTo>
                  <a:pt x="549" y="721"/>
                  <a:pt x="555" y="714"/>
                  <a:pt x="555" y="706"/>
                </a:cubicBezTo>
                <a:cubicBezTo>
                  <a:pt x="555" y="698"/>
                  <a:pt x="549" y="691"/>
                  <a:pt x="541" y="691"/>
                </a:cubicBezTo>
                <a:close/>
                <a:moveTo>
                  <a:pt x="541" y="724"/>
                </a:moveTo>
                <a:cubicBezTo>
                  <a:pt x="532" y="724"/>
                  <a:pt x="526" y="731"/>
                  <a:pt x="526" y="739"/>
                </a:cubicBezTo>
                <a:cubicBezTo>
                  <a:pt x="526" y="747"/>
                  <a:pt x="532" y="754"/>
                  <a:pt x="541" y="754"/>
                </a:cubicBezTo>
                <a:cubicBezTo>
                  <a:pt x="549" y="754"/>
                  <a:pt x="555" y="747"/>
                  <a:pt x="555" y="739"/>
                </a:cubicBezTo>
                <a:cubicBezTo>
                  <a:pt x="555" y="731"/>
                  <a:pt x="549" y="724"/>
                  <a:pt x="541" y="724"/>
                </a:cubicBezTo>
                <a:close/>
                <a:moveTo>
                  <a:pt x="541" y="757"/>
                </a:moveTo>
                <a:cubicBezTo>
                  <a:pt x="532" y="757"/>
                  <a:pt x="526" y="764"/>
                  <a:pt x="526" y="772"/>
                </a:cubicBezTo>
                <a:cubicBezTo>
                  <a:pt x="526" y="780"/>
                  <a:pt x="532" y="787"/>
                  <a:pt x="541" y="787"/>
                </a:cubicBezTo>
                <a:cubicBezTo>
                  <a:pt x="549" y="787"/>
                  <a:pt x="555" y="780"/>
                  <a:pt x="555" y="772"/>
                </a:cubicBezTo>
                <a:cubicBezTo>
                  <a:pt x="555" y="764"/>
                  <a:pt x="549" y="757"/>
                  <a:pt x="541" y="757"/>
                </a:cubicBezTo>
                <a:close/>
                <a:moveTo>
                  <a:pt x="541" y="790"/>
                </a:moveTo>
                <a:cubicBezTo>
                  <a:pt x="532" y="790"/>
                  <a:pt x="526" y="797"/>
                  <a:pt x="526" y="805"/>
                </a:cubicBezTo>
                <a:cubicBezTo>
                  <a:pt x="526" y="813"/>
                  <a:pt x="532" y="820"/>
                  <a:pt x="541" y="820"/>
                </a:cubicBezTo>
                <a:cubicBezTo>
                  <a:pt x="549" y="820"/>
                  <a:pt x="555" y="813"/>
                  <a:pt x="555" y="805"/>
                </a:cubicBezTo>
                <a:cubicBezTo>
                  <a:pt x="555" y="797"/>
                  <a:pt x="549" y="790"/>
                  <a:pt x="541" y="790"/>
                </a:cubicBezTo>
                <a:close/>
                <a:moveTo>
                  <a:pt x="541" y="823"/>
                </a:moveTo>
                <a:cubicBezTo>
                  <a:pt x="532" y="823"/>
                  <a:pt x="526" y="830"/>
                  <a:pt x="526" y="838"/>
                </a:cubicBezTo>
                <a:cubicBezTo>
                  <a:pt x="526" y="846"/>
                  <a:pt x="532" y="853"/>
                  <a:pt x="541" y="853"/>
                </a:cubicBezTo>
                <a:cubicBezTo>
                  <a:pt x="549" y="853"/>
                  <a:pt x="555" y="846"/>
                  <a:pt x="555" y="838"/>
                </a:cubicBezTo>
                <a:cubicBezTo>
                  <a:pt x="555" y="830"/>
                  <a:pt x="549" y="823"/>
                  <a:pt x="541" y="823"/>
                </a:cubicBezTo>
                <a:close/>
                <a:moveTo>
                  <a:pt x="541" y="856"/>
                </a:moveTo>
                <a:cubicBezTo>
                  <a:pt x="532" y="856"/>
                  <a:pt x="526" y="863"/>
                  <a:pt x="526" y="871"/>
                </a:cubicBezTo>
                <a:cubicBezTo>
                  <a:pt x="526" y="879"/>
                  <a:pt x="532" y="886"/>
                  <a:pt x="541" y="886"/>
                </a:cubicBezTo>
                <a:cubicBezTo>
                  <a:pt x="549" y="886"/>
                  <a:pt x="555" y="879"/>
                  <a:pt x="555" y="871"/>
                </a:cubicBezTo>
                <a:cubicBezTo>
                  <a:pt x="555" y="863"/>
                  <a:pt x="549" y="856"/>
                  <a:pt x="541" y="856"/>
                </a:cubicBezTo>
                <a:close/>
                <a:moveTo>
                  <a:pt x="541" y="889"/>
                </a:moveTo>
                <a:cubicBezTo>
                  <a:pt x="532" y="889"/>
                  <a:pt x="526" y="895"/>
                  <a:pt x="526" y="904"/>
                </a:cubicBezTo>
                <a:cubicBezTo>
                  <a:pt x="526" y="912"/>
                  <a:pt x="532" y="918"/>
                  <a:pt x="541" y="918"/>
                </a:cubicBezTo>
                <a:cubicBezTo>
                  <a:pt x="549" y="918"/>
                  <a:pt x="555" y="912"/>
                  <a:pt x="555" y="904"/>
                </a:cubicBezTo>
                <a:cubicBezTo>
                  <a:pt x="555" y="895"/>
                  <a:pt x="549" y="889"/>
                  <a:pt x="541" y="889"/>
                </a:cubicBezTo>
                <a:close/>
                <a:moveTo>
                  <a:pt x="541" y="922"/>
                </a:moveTo>
                <a:cubicBezTo>
                  <a:pt x="532" y="922"/>
                  <a:pt x="526" y="928"/>
                  <a:pt x="526" y="937"/>
                </a:cubicBezTo>
                <a:cubicBezTo>
                  <a:pt x="526" y="945"/>
                  <a:pt x="532" y="951"/>
                  <a:pt x="541" y="951"/>
                </a:cubicBezTo>
                <a:cubicBezTo>
                  <a:pt x="549" y="951"/>
                  <a:pt x="555" y="945"/>
                  <a:pt x="555" y="937"/>
                </a:cubicBezTo>
                <a:cubicBezTo>
                  <a:pt x="555" y="928"/>
                  <a:pt x="549" y="922"/>
                  <a:pt x="541" y="922"/>
                </a:cubicBezTo>
                <a:close/>
                <a:moveTo>
                  <a:pt x="541" y="955"/>
                </a:moveTo>
                <a:cubicBezTo>
                  <a:pt x="532" y="955"/>
                  <a:pt x="526" y="961"/>
                  <a:pt x="526" y="970"/>
                </a:cubicBezTo>
                <a:cubicBezTo>
                  <a:pt x="526" y="978"/>
                  <a:pt x="532" y="984"/>
                  <a:pt x="541" y="984"/>
                </a:cubicBezTo>
                <a:cubicBezTo>
                  <a:pt x="549" y="984"/>
                  <a:pt x="555" y="978"/>
                  <a:pt x="555" y="970"/>
                </a:cubicBezTo>
                <a:cubicBezTo>
                  <a:pt x="555" y="961"/>
                  <a:pt x="549" y="955"/>
                  <a:pt x="541" y="955"/>
                </a:cubicBezTo>
                <a:close/>
                <a:moveTo>
                  <a:pt x="541" y="988"/>
                </a:moveTo>
                <a:cubicBezTo>
                  <a:pt x="532" y="988"/>
                  <a:pt x="526" y="994"/>
                  <a:pt x="526" y="1002"/>
                </a:cubicBezTo>
                <a:cubicBezTo>
                  <a:pt x="526" y="1011"/>
                  <a:pt x="532" y="1017"/>
                  <a:pt x="541" y="1017"/>
                </a:cubicBezTo>
                <a:cubicBezTo>
                  <a:pt x="549" y="1017"/>
                  <a:pt x="555" y="1011"/>
                  <a:pt x="555" y="1002"/>
                </a:cubicBezTo>
                <a:cubicBezTo>
                  <a:pt x="555" y="994"/>
                  <a:pt x="549" y="988"/>
                  <a:pt x="541" y="988"/>
                </a:cubicBezTo>
                <a:close/>
                <a:moveTo>
                  <a:pt x="541" y="1021"/>
                </a:moveTo>
                <a:cubicBezTo>
                  <a:pt x="532" y="1021"/>
                  <a:pt x="526" y="1027"/>
                  <a:pt x="526" y="1035"/>
                </a:cubicBezTo>
                <a:cubicBezTo>
                  <a:pt x="526" y="1044"/>
                  <a:pt x="532" y="1050"/>
                  <a:pt x="541" y="1050"/>
                </a:cubicBezTo>
                <a:cubicBezTo>
                  <a:pt x="549" y="1050"/>
                  <a:pt x="555" y="1044"/>
                  <a:pt x="555" y="1035"/>
                </a:cubicBezTo>
                <a:cubicBezTo>
                  <a:pt x="555" y="1027"/>
                  <a:pt x="549" y="1021"/>
                  <a:pt x="541" y="1021"/>
                </a:cubicBezTo>
                <a:close/>
                <a:moveTo>
                  <a:pt x="541" y="1053"/>
                </a:moveTo>
                <a:cubicBezTo>
                  <a:pt x="532" y="1053"/>
                  <a:pt x="526" y="1060"/>
                  <a:pt x="526" y="1068"/>
                </a:cubicBezTo>
                <a:cubicBezTo>
                  <a:pt x="526" y="1076"/>
                  <a:pt x="532" y="1083"/>
                  <a:pt x="541" y="1083"/>
                </a:cubicBezTo>
                <a:cubicBezTo>
                  <a:pt x="549" y="1083"/>
                  <a:pt x="555" y="1076"/>
                  <a:pt x="555" y="1068"/>
                </a:cubicBezTo>
                <a:cubicBezTo>
                  <a:pt x="555" y="1060"/>
                  <a:pt x="549" y="1053"/>
                  <a:pt x="541" y="1053"/>
                </a:cubicBezTo>
                <a:close/>
                <a:moveTo>
                  <a:pt x="541" y="1086"/>
                </a:moveTo>
                <a:cubicBezTo>
                  <a:pt x="532" y="1086"/>
                  <a:pt x="526" y="1093"/>
                  <a:pt x="526" y="1101"/>
                </a:cubicBezTo>
                <a:cubicBezTo>
                  <a:pt x="526" y="1109"/>
                  <a:pt x="532" y="1116"/>
                  <a:pt x="541" y="1116"/>
                </a:cubicBezTo>
                <a:cubicBezTo>
                  <a:pt x="549" y="1116"/>
                  <a:pt x="555" y="1109"/>
                  <a:pt x="555" y="1101"/>
                </a:cubicBezTo>
                <a:cubicBezTo>
                  <a:pt x="555" y="1093"/>
                  <a:pt x="549" y="1086"/>
                  <a:pt x="541" y="1086"/>
                </a:cubicBezTo>
                <a:close/>
                <a:moveTo>
                  <a:pt x="541" y="1119"/>
                </a:moveTo>
                <a:cubicBezTo>
                  <a:pt x="532" y="1119"/>
                  <a:pt x="526" y="1126"/>
                  <a:pt x="526" y="1134"/>
                </a:cubicBezTo>
                <a:cubicBezTo>
                  <a:pt x="526" y="1142"/>
                  <a:pt x="532" y="1149"/>
                  <a:pt x="541" y="1149"/>
                </a:cubicBezTo>
                <a:cubicBezTo>
                  <a:pt x="549" y="1149"/>
                  <a:pt x="555" y="1142"/>
                  <a:pt x="555" y="1134"/>
                </a:cubicBezTo>
                <a:cubicBezTo>
                  <a:pt x="555" y="1126"/>
                  <a:pt x="549" y="1119"/>
                  <a:pt x="541" y="1119"/>
                </a:cubicBezTo>
                <a:close/>
                <a:moveTo>
                  <a:pt x="541" y="1152"/>
                </a:moveTo>
                <a:cubicBezTo>
                  <a:pt x="532" y="1152"/>
                  <a:pt x="526" y="1159"/>
                  <a:pt x="526" y="1167"/>
                </a:cubicBezTo>
                <a:cubicBezTo>
                  <a:pt x="526" y="1175"/>
                  <a:pt x="532" y="1182"/>
                  <a:pt x="541" y="1182"/>
                </a:cubicBezTo>
                <a:cubicBezTo>
                  <a:pt x="549" y="1182"/>
                  <a:pt x="555" y="1175"/>
                  <a:pt x="555" y="1167"/>
                </a:cubicBezTo>
                <a:cubicBezTo>
                  <a:pt x="555" y="1159"/>
                  <a:pt x="549" y="1152"/>
                  <a:pt x="541" y="1152"/>
                </a:cubicBezTo>
                <a:close/>
                <a:moveTo>
                  <a:pt x="541" y="1185"/>
                </a:moveTo>
                <a:cubicBezTo>
                  <a:pt x="532" y="1185"/>
                  <a:pt x="526" y="1192"/>
                  <a:pt x="526" y="1200"/>
                </a:cubicBezTo>
                <a:cubicBezTo>
                  <a:pt x="526" y="1208"/>
                  <a:pt x="532" y="1215"/>
                  <a:pt x="541" y="1215"/>
                </a:cubicBezTo>
                <a:cubicBezTo>
                  <a:pt x="549" y="1215"/>
                  <a:pt x="555" y="1208"/>
                  <a:pt x="555" y="1200"/>
                </a:cubicBezTo>
                <a:cubicBezTo>
                  <a:pt x="555" y="1192"/>
                  <a:pt x="549" y="1185"/>
                  <a:pt x="541" y="1185"/>
                </a:cubicBezTo>
                <a:close/>
                <a:moveTo>
                  <a:pt x="541" y="1218"/>
                </a:moveTo>
                <a:cubicBezTo>
                  <a:pt x="532" y="1218"/>
                  <a:pt x="526" y="1225"/>
                  <a:pt x="526" y="1233"/>
                </a:cubicBezTo>
                <a:cubicBezTo>
                  <a:pt x="526" y="1241"/>
                  <a:pt x="532" y="1248"/>
                  <a:pt x="541" y="1248"/>
                </a:cubicBezTo>
                <a:cubicBezTo>
                  <a:pt x="549" y="1248"/>
                  <a:pt x="555" y="1241"/>
                  <a:pt x="555" y="1233"/>
                </a:cubicBezTo>
                <a:cubicBezTo>
                  <a:pt x="555" y="1225"/>
                  <a:pt x="549" y="1218"/>
                  <a:pt x="541" y="1218"/>
                </a:cubicBezTo>
                <a:close/>
                <a:moveTo>
                  <a:pt x="541" y="1251"/>
                </a:moveTo>
                <a:cubicBezTo>
                  <a:pt x="532" y="1251"/>
                  <a:pt x="526" y="1258"/>
                  <a:pt x="526" y="1266"/>
                </a:cubicBezTo>
                <a:cubicBezTo>
                  <a:pt x="526" y="1274"/>
                  <a:pt x="532" y="1281"/>
                  <a:pt x="541" y="1281"/>
                </a:cubicBezTo>
                <a:cubicBezTo>
                  <a:pt x="549" y="1281"/>
                  <a:pt x="555" y="1274"/>
                  <a:pt x="555" y="1266"/>
                </a:cubicBezTo>
                <a:cubicBezTo>
                  <a:pt x="555" y="1258"/>
                  <a:pt x="549" y="1251"/>
                  <a:pt x="541" y="1251"/>
                </a:cubicBezTo>
                <a:close/>
                <a:moveTo>
                  <a:pt x="541" y="1284"/>
                </a:moveTo>
                <a:cubicBezTo>
                  <a:pt x="532" y="1284"/>
                  <a:pt x="526" y="1291"/>
                  <a:pt x="526" y="1299"/>
                </a:cubicBezTo>
                <a:cubicBezTo>
                  <a:pt x="526" y="1307"/>
                  <a:pt x="532" y="1314"/>
                  <a:pt x="541" y="1314"/>
                </a:cubicBezTo>
                <a:cubicBezTo>
                  <a:pt x="549" y="1314"/>
                  <a:pt x="555" y="1307"/>
                  <a:pt x="555" y="1299"/>
                </a:cubicBezTo>
                <a:cubicBezTo>
                  <a:pt x="555" y="1291"/>
                  <a:pt x="549" y="1284"/>
                  <a:pt x="541" y="1284"/>
                </a:cubicBezTo>
                <a:close/>
                <a:moveTo>
                  <a:pt x="541" y="1317"/>
                </a:moveTo>
                <a:cubicBezTo>
                  <a:pt x="532" y="1317"/>
                  <a:pt x="526" y="1323"/>
                  <a:pt x="526" y="1332"/>
                </a:cubicBezTo>
                <a:cubicBezTo>
                  <a:pt x="526" y="1340"/>
                  <a:pt x="532" y="1346"/>
                  <a:pt x="541" y="1346"/>
                </a:cubicBezTo>
                <a:cubicBezTo>
                  <a:pt x="549" y="1346"/>
                  <a:pt x="555" y="1340"/>
                  <a:pt x="555" y="1332"/>
                </a:cubicBezTo>
                <a:cubicBezTo>
                  <a:pt x="555" y="1323"/>
                  <a:pt x="549" y="1317"/>
                  <a:pt x="541" y="1317"/>
                </a:cubicBezTo>
                <a:close/>
                <a:moveTo>
                  <a:pt x="541" y="1350"/>
                </a:moveTo>
                <a:cubicBezTo>
                  <a:pt x="532" y="1350"/>
                  <a:pt x="526" y="1356"/>
                  <a:pt x="526" y="1365"/>
                </a:cubicBezTo>
                <a:cubicBezTo>
                  <a:pt x="526" y="1373"/>
                  <a:pt x="532" y="1379"/>
                  <a:pt x="541" y="1379"/>
                </a:cubicBezTo>
                <a:cubicBezTo>
                  <a:pt x="549" y="1379"/>
                  <a:pt x="555" y="1373"/>
                  <a:pt x="555" y="1365"/>
                </a:cubicBezTo>
                <a:cubicBezTo>
                  <a:pt x="555" y="1356"/>
                  <a:pt x="549" y="1350"/>
                  <a:pt x="541" y="1350"/>
                </a:cubicBezTo>
                <a:close/>
                <a:moveTo>
                  <a:pt x="541" y="1383"/>
                </a:moveTo>
                <a:cubicBezTo>
                  <a:pt x="532" y="1383"/>
                  <a:pt x="526" y="1389"/>
                  <a:pt x="526" y="1397"/>
                </a:cubicBezTo>
                <a:cubicBezTo>
                  <a:pt x="526" y="1406"/>
                  <a:pt x="532" y="1412"/>
                  <a:pt x="541" y="1412"/>
                </a:cubicBezTo>
                <a:cubicBezTo>
                  <a:pt x="549" y="1412"/>
                  <a:pt x="555" y="1406"/>
                  <a:pt x="555" y="1397"/>
                </a:cubicBezTo>
                <a:cubicBezTo>
                  <a:pt x="555" y="1389"/>
                  <a:pt x="549" y="1383"/>
                  <a:pt x="541" y="1383"/>
                </a:cubicBezTo>
                <a:close/>
                <a:moveTo>
                  <a:pt x="541" y="1416"/>
                </a:moveTo>
                <a:cubicBezTo>
                  <a:pt x="532" y="1416"/>
                  <a:pt x="526" y="1422"/>
                  <a:pt x="526" y="1430"/>
                </a:cubicBezTo>
                <a:cubicBezTo>
                  <a:pt x="526" y="1439"/>
                  <a:pt x="532" y="1445"/>
                  <a:pt x="541" y="1445"/>
                </a:cubicBezTo>
                <a:cubicBezTo>
                  <a:pt x="549" y="1445"/>
                  <a:pt x="555" y="1439"/>
                  <a:pt x="555" y="1430"/>
                </a:cubicBezTo>
                <a:cubicBezTo>
                  <a:pt x="555" y="1422"/>
                  <a:pt x="549" y="1416"/>
                  <a:pt x="541" y="1416"/>
                </a:cubicBezTo>
                <a:close/>
                <a:moveTo>
                  <a:pt x="573" y="0"/>
                </a:moveTo>
                <a:cubicBezTo>
                  <a:pt x="565" y="0"/>
                  <a:pt x="559" y="7"/>
                  <a:pt x="559" y="15"/>
                </a:cubicBezTo>
                <a:cubicBezTo>
                  <a:pt x="559" y="23"/>
                  <a:pt x="565" y="30"/>
                  <a:pt x="573" y="30"/>
                </a:cubicBezTo>
                <a:cubicBezTo>
                  <a:pt x="582" y="30"/>
                  <a:pt x="588" y="23"/>
                  <a:pt x="588" y="15"/>
                </a:cubicBezTo>
                <a:cubicBezTo>
                  <a:pt x="588" y="7"/>
                  <a:pt x="582" y="0"/>
                  <a:pt x="573" y="0"/>
                </a:cubicBezTo>
                <a:close/>
                <a:moveTo>
                  <a:pt x="573" y="33"/>
                </a:moveTo>
                <a:cubicBezTo>
                  <a:pt x="565" y="33"/>
                  <a:pt x="559" y="40"/>
                  <a:pt x="559" y="48"/>
                </a:cubicBezTo>
                <a:cubicBezTo>
                  <a:pt x="559" y="56"/>
                  <a:pt x="565" y="63"/>
                  <a:pt x="573" y="63"/>
                </a:cubicBezTo>
                <a:cubicBezTo>
                  <a:pt x="582" y="63"/>
                  <a:pt x="588" y="56"/>
                  <a:pt x="588" y="48"/>
                </a:cubicBezTo>
                <a:cubicBezTo>
                  <a:pt x="588" y="40"/>
                  <a:pt x="582" y="33"/>
                  <a:pt x="573" y="33"/>
                </a:cubicBezTo>
                <a:close/>
                <a:moveTo>
                  <a:pt x="573" y="66"/>
                </a:moveTo>
                <a:cubicBezTo>
                  <a:pt x="565" y="66"/>
                  <a:pt x="559" y="72"/>
                  <a:pt x="559" y="81"/>
                </a:cubicBezTo>
                <a:cubicBezTo>
                  <a:pt x="559" y="89"/>
                  <a:pt x="565" y="95"/>
                  <a:pt x="573" y="95"/>
                </a:cubicBezTo>
                <a:cubicBezTo>
                  <a:pt x="582" y="95"/>
                  <a:pt x="588" y="89"/>
                  <a:pt x="588" y="81"/>
                </a:cubicBezTo>
                <a:cubicBezTo>
                  <a:pt x="588" y="72"/>
                  <a:pt x="582" y="66"/>
                  <a:pt x="573" y="66"/>
                </a:cubicBezTo>
                <a:close/>
                <a:moveTo>
                  <a:pt x="573" y="99"/>
                </a:moveTo>
                <a:cubicBezTo>
                  <a:pt x="565" y="99"/>
                  <a:pt x="559" y="105"/>
                  <a:pt x="559" y="114"/>
                </a:cubicBezTo>
                <a:cubicBezTo>
                  <a:pt x="559" y="122"/>
                  <a:pt x="565" y="128"/>
                  <a:pt x="573" y="128"/>
                </a:cubicBezTo>
                <a:cubicBezTo>
                  <a:pt x="582" y="128"/>
                  <a:pt x="588" y="122"/>
                  <a:pt x="588" y="114"/>
                </a:cubicBezTo>
                <a:cubicBezTo>
                  <a:pt x="588" y="105"/>
                  <a:pt x="582" y="99"/>
                  <a:pt x="573" y="99"/>
                </a:cubicBezTo>
                <a:close/>
                <a:moveTo>
                  <a:pt x="573" y="132"/>
                </a:moveTo>
                <a:cubicBezTo>
                  <a:pt x="565" y="132"/>
                  <a:pt x="559" y="138"/>
                  <a:pt x="559" y="147"/>
                </a:cubicBezTo>
                <a:cubicBezTo>
                  <a:pt x="559" y="155"/>
                  <a:pt x="565" y="161"/>
                  <a:pt x="573" y="161"/>
                </a:cubicBezTo>
                <a:cubicBezTo>
                  <a:pt x="582" y="161"/>
                  <a:pt x="588" y="155"/>
                  <a:pt x="588" y="147"/>
                </a:cubicBezTo>
                <a:cubicBezTo>
                  <a:pt x="588" y="138"/>
                  <a:pt x="582" y="132"/>
                  <a:pt x="573" y="132"/>
                </a:cubicBezTo>
                <a:close/>
                <a:moveTo>
                  <a:pt x="573" y="165"/>
                </a:moveTo>
                <a:cubicBezTo>
                  <a:pt x="565" y="165"/>
                  <a:pt x="559" y="171"/>
                  <a:pt x="559" y="179"/>
                </a:cubicBezTo>
                <a:cubicBezTo>
                  <a:pt x="559" y="188"/>
                  <a:pt x="565" y="194"/>
                  <a:pt x="573" y="194"/>
                </a:cubicBezTo>
                <a:cubicBezTo>
                  <a:pt x="582" y="194"/>
                  <a:pt x="588" y="188"/>
                  <a:pt x="588" y="179"/>
                </a:cubicBezTo>
                <a:cubicBezTo>
                  <a:pt x="588" y="171"/>
                  <a:pt x="582" y="165"/>
                  <a:pt x="573" y="165"/>
                </a:cubicBezTo>
                <a:close/>
                <a:moveTo>
                  <a:pt x="573" y="198"/>
                </a:moveTo>
                <a:cubicBezTo>
                  <a:pt x="565" y="198"/>
                  <a:pt x="559" y="204"/>
                  <a:pt x="559" y="212"/>
                </a:cubicBezTo>
                <a:cubicBezTo>
                  <a:pt x="559" y="221"/>
                  <a:pt x="565" y="227"/>
                  <a:pt x="573" y="227"/>
                </a:cubicBezTo>
                <a:cubicBezTo>
                  <a:pt x="582" y="227"/>
                  <a:pt x="588" y="221"/>
                  <a:pt x="588" y="212"/>
                </a:cubicBezTo>
                <a:cubicBezTo>
                  <a:pt x="588" y="204"/>
                  <a:pt x="582" y="198"/>
                  <a:pt x="573" y="198"/>
                </a:cubicBezTo>
                <a:close/>
                <a:moveTo>
                  <a:pt x="573" y="230"/>
                </a:moveTo>
                <a:cubicBezTo>
                  <a:pt x="565" y="230"/>
                  <a:pt x="559" y="237"/>
                  <a:pt x="559" y="245"/>
                </a:cubicBezTo>
                <a:cubicBezTo>
                  <a:pt x="559" y="253"/>
                  <a:pt x="565" y="260"/>
                  <a:pt x="573" y="260"/>
                </a:cubicBezTo>
                <a:cubicBezTo>
                  <a:pt x="582" y="260"/>
                  <a:pt x="588" y="253"/>
                  <a:pt x="588" y="245"/>
                </a:cubicBezTo>
                <a:cubicBezTo>
                  <a:pt x="588" y="237"/>
                  <a:pt x="582" y="230"/>
                  <a:pt x="573" y="230"/>
                </a:cubicBezTo>
                <a:close/>
                <a:moveTo>
                  <a:pt x="573" y="263"/>
                </a:moveTo>
                <a:cubicBezTo>
                  <a:pt x="565" y="263"/>
                  <a:pt x="559" y="270"/>
                  <a:pt x="559" y="278"/>
                </a:cubicBezTo>
                <a:cubicBezTo>
                  <a:pt x="559" y="286"/>
                  <a:pt x="565" y="293"/>
                  <a:pt x="573" y="293"/>
                </a:cubicBezTo>
                <a:cubicBezTo>
                  <a:pt x="582" y="293"/>
                  <a:pt x="588" y="286"/>
                  <a:pt x="588" y="278"/>
                </a:cubicBezTo>
                <a:cubicBezTo>
                  <a:pt x="588" y="270"/>
                  <a:pt x="582" y="263"/>
                  <a:pt x="573" y="263"/>
                </a:cubicBezTo>
                <a:close/>
                <a:moveTo>
                  <a:pt x="573" y="296"/>
                </a:moveTo>
                <a:cubicBezTo>
                  <a:pt x="565" y="296"/>
                  <a:pt x="559" y="303"/>
                  <a:pt x="559" y="311"/>
                </a:cubicBezTo>
                <a:cubicBezTo>
                  <a:pt x="559" y="319"/>
                  <a:pt x="565" y="326"/>
                  <a:pt x="573" y="326"/>
                </a:cubicBezTo>
                <a:cubicBezTo>
                  <a:pt x="582" y="326"/>
                  <a:pt x="588" y="319"/>
                  <a:pt x="588" y="311"/>
                </a:cubicBezTo>
                <a:cubicBezTo>
                  <a:pt x="588" y="303"/>
                  <a:pt x="582" y="296"/>
                  <a:pt x="573" y="296"/>
                </a:cubicBezTo>
                <a:close/>
                <a:moveTo>
                  <a:pt x="573" y="329"/>
                </a:moveTo>
                <a:cubicBezTo>
                  <a:pt x="565" y="329"/>
                  <a:pt x="559" y="336"/>
                  <a:pt x="559" y="344"/>
                </a:cubicBezTo>
                <a:cubicBezTo>
                  <a:pt x="559" y="352"/>
                  <a:pt x="565" y="359"/>
                  <a:pt x="573" y="359"/>
                </a:cubicBezTo>
                <a:cubicBezTo>
                  <a:pt x="582" y="359"/>
                  <a:pt x="588" y="352"/>
                  <a:pt x="588" y="344"/>
                </a:cubicBezTo>
                <a:cubicBezTo>
                  <a:pt x="588" y="336"/>
                  <a:pt x="582" y="329"/>
                  <a:pt x="573" y="329"/>
                </a:cubicBezTo>
                <a:close/>
                <a:moveTo>
                  <a:pt x="573" y="362"/>
                </a:moveTo>
                <a:cubicBezTo>
                  <a:pt x="565" y="362"/>
                  <a:pt x="559" y="369"/>
                  <a:pt x="559" y="377"/>
                </a:cubicBezTo>
                <a:cubicBezTo>
                  <a:pt x="559" y="385"/>
                  <a:pt x="565" y="392"/>
                  <a:pt x="573" y="392"/>
                </a:cubicBezTo>
                <a:cubicBezTo>
                  <a:pt x="582" y="392"/>
                  <a:pt x="588" y="385"/>
                  <a:pt x="588" y="377"/>
                </a:cubicBezTo>
                <a:cubicBezTo>
                  <a:pt x="588" y="369"/>
                  <a:pt x="582" y="362"/>
                  <a:pt x="573" y="362"/>
                </a:cubicBezTo>
                <a:close/>
                <a:moveTo>
                  <a:pt x="573" y="395"/>
                </a:moveTo>
                <a:cubicBezTo>
                  <a:pt x="565" y="395"/>
                  <a:pt x="559" y="402"/>
                  <a:pt x="559" y="410"/>
                </a:cubicBezTo>
                <a:cubicBezTo>
                  <a:pt x="559" y="418"/>
                  <a:pt x="565" y="425"/>
                  <a:pt x="573" y="425"/>
                </a:cubicBezTo>
                <a:cubicBezTo>
                  <a:pt x="582" y="425"/>
                  <a:pt x="588" y="418"/>
                  <a:pt x="588" y="410"/>
                </a:cubicBezTo>
                <a:cubicBezTo>
                  <a:pt x="588" y="402"/>
                  <a:pt x="582" y="395"/>
                  <a:pt x="573" y="395"/>
                </a:cubicBezTo>
                <a:close/>
                <a:moveTo>
                  <a:pt x="573" y="428"/>
                </a:moveTo>
                <a:cubicBezTo>
                  <a:pt x="565" y="428"/>
                  <a:pt x="559" y="435"/>
                  <a:pt x="559" y="443"/>
                </a:cubicBezTo>
                <a:cubicBezTo>
                  <a:pt x="559" y="451"/>
                  <a:pt x="565" y="458"/>
                  <a:pt x="573" y="458"/>
                </a:cubicBezTo>
                <a:cubicBezTo>
                  <a:pt x="582" y="458"/>
                  <a:pt x="588" y="451"/>
                  <a:pt x="588" y="443"/>
                </a:cubicBezTo>
                <a:cubicBezTo>
                  <a:pt x="588" y="435"/>
                  <a:pt x="582" y="428"/>
                  <a:pt x="573" y="428"/>
                </a:cubicBezTo>
                <a:close/>
                <a:moveTo>
                  <a:pt x="573" y="461"/>
                </a:moveTo>
                <a:cubicBezTo>
                  <a:pt x="565" y="461"/>
                  <a:pt x="559" y="468"/>
                  <a:pt x="559" y="476"/>
                </a:cubicBezTo>
                <a:cubicBezTo>
                  <a:pt x="559" y="484"/>
                  <a:pt x="565" y="491"/>
                  <a:pt x="573" y="491"/>
                </a:cubicBezTo>
                <a:cubicBezTo>
                  <a:pt x="582" y="491"/>
                  <a:pt x="588" y="484"/>
                  <a:pt x="588" y="476"/>
                </a:cubicBezTo>
                <a:cubicBezTo>
                  <a:pt x="588" y="468"/>
                  <a:pt x="582" y="461"/>
                  <a:pt x="573" y="461"/>
                </a:cubicBezTo>
                <a:close/>
                <a:moveTo>
                  <a:pt x="573" y="494"/>
                </a:moveTo>
                <a:cubicBezTo>
                  <a:pt x="565" y="494"/>
                  <a:pt x="559" y="500"/>
                  <a:pt x="559" y="509"/>
                </a:cubicBezTo>
                <a:cubicBezTo>
                  <a:pt x="559" y="517"/>
                  <a:pt x="565" y="523"/>
                  <a:pt x="573" y="523"/>
                </a:cubicBezTo>
                <a:cubicBezTo>
                  <a:pt x="582" y="523"/>
                  <a:pt x="588" y="517"/>
                  <a:pt x="588" y="509"/>
                </a:cubicBezTo>
                <a:cubicBezTo>
                  <a:pt x="588" y="500"/>
                  <a:pt x="582" y="494"/>
                  <a:pt x="573" y="494"/>
                </a:cubicBezTo>
                <a:close/>
                <a:moveTo>
                  <a:pt x="573" y="527"/>
                </a:moveTo>
                <a:cubicBezTo>
                  <a:pt x="565" y="527"/>
                  <a:pt x="559" y="533"/>
                  <a:pt x="559" y="542"/>
                </a:cubicBezTo>
                <a:cubicBezTo>
                  <a:pt x="559" y="550"/>
                  <a:pt x="565" y="556"/>
                  <a:pt x="573" y="556"/>
                </a:cubicBezTo>
                <a:cubicBezTo>
                  <a:pt x="582" y="556"/>
                  <a:pt x="588" y="550"/>
                  <a:pt x="588" y="542"/>
                </a:cubicBezTo>
                <a:cubicBezTo>
                  <a:pt x="588" y="533"/>
                  <a:pt x="582" y="527"/>
                  <a:pt x="573" y="527"/>
                </a:cubicBezTo>
                <a:close/>
                <a:moveTo>
                  <a:pt x="573" y="560"/>
                </a:moveTo>
                <a:cubicBezTo>
                  <a:pt x="565" y="560"/>
                  <a:pt x="559" y="566"/>
                  <a:pt x="559" y="574"/>
                </a:cubicBezTo>
                <a:cubicBezTo>
                  <a:pt x="559" y="583"/>
                  <a:pt x="565" y="589"/>
                  <a:pt x="573" y="589"/>
                </a:cubicBezTo>
                <a:cubicBezTo>
                  <a:pt x="582" y="589"/>
                  <a:pt x="588" y="583"/>
                  <a:pt x="588" y="574"/>
                </a:cubicBezTo>
                <a:cubicBezTo>
                  <a:pt x="588" y="566"/>
                  <a:pt x="582" y="560"/>
                  <a:pt x="573" y="560"/>
                </a:cubicBezTo>
                <a:close/>
                <a:moveTo>
                  <a:pt x="573" y="593"/>
                </a:moveTo>
                <a:cubicBezTo>
                  <a:pt x="565" y="593"/>
                  <a:pt x="559" y="599"/>
                  <a:pt x="559" y="607"/>
                </a:cubicBezTo>
                <a:cubicBezTo>
                  <a:pt x="559" y="616"/>
                  <a:pt x="565" y="622"/>
                  <a:pt x="573" y="622"/>
                </a:cubicBezTo>
                <a:cubicBezTo>
                  <a:pt x="582" y="622"/>
                  <a:pt x="588" y="616"/>
                  <a:pt x="588" y="607"/>
                </a:cubicBezTo>
                <a:cubicBezTo>
                  <a:pt x="588" y="599"/>
                  <a:pt x="582" y="593"/>
                  <a:pt x="573" y="593"/>
                </a:cubicBezTo>
                <a:close/>
                <a:moveTo>
                  <a:pt x="573" y="625"/>
                </a:moveTo>
                <a:cubicBezTo>
                  <a:pt x="565" y="625"/>
                  <a:pt x="559" y="632"/>
                  <a:pt x="559" y="640"/>
                </a:cubicBezTo>
                <a:cubicBezTo>
                  <a:pt x="559" y="648"/>
                  <a:pt x="565" y="655"/>
                  <a:pt x="573" y="655"/>
                </a:cubicBezTo>
                <a:cubicBezTo>
                  <a:pt x="582" y="655"/>
                  <a:pt x="588" y="648"/>
                  <a:pt x="588" y="640"/>
                </a:cubicBezTo>
                <a:cubicBezTo>
                  <a:pt x="588" y="632"/>
                  <a:pt x="582" y="625"/>
                  <a:pt x="573" y="625"/>
                </a:cubicBezTo>
                <a:close/>
                <a:moveTo>
                  <a:pt x="573" y="658"/>
                </a:moveTo>
                <a:cubicBezTo>
                  <a:pt x="565" y="658"/>
                  <a:pt x="559" y="665"/>
                  <a:pt x="559" y="673"/>
                </a:cubicBezTo>
                <a:cubicBezTo>
                  <a:pt x="559" y="681"/>
                  <a:pt x="565" y="688"/>
                  <a:pt x="573" y="688"/>
                </a:cubicBezTo>
                <a:cubicBezTo>
                  <a:pt x="582" y="688"/>
                  <a:pt x="588" y="681"/>
                  <a:pt x="588" y="673"/>
                </a:cubicBezTo>
                <a:cubicBezTo>
                  <a:pt x="588" y="665"/>
                  <a:pt x="582" y="658"/>
                  <a:pt x="573" y="658"/>
                </a:cubicBezTo>
                <a:close/>
                <a:moveTo>
                  <a:pt x="573" y="691"/>
                </a:moveTo>
                <a:cubicBezTo>
                  <a:pt x="565" y="691"/>
                  <a:pt x="559" y="698"/>
                  <a:pt x="559" y="706"/>
                </a:cubicBezTo>
                <a:cubicBezTo>
                  <a:pt x="559" y="714"/>
                  <a:pt x="565" y="721"/>
                  <a:pt x="573" y="721"/>
                </a:cubicBezTo>
                <a:cubicBezTo>
                  <a:pt x="582" y="721"/>
                  <a:pt x="588" y="714"/>
                  <a:pt x="588" y="706"/>
                </a:cubicBezTo>
                <a:cubicBezTo>
                  <a:pt x="588" y="698"/>
                  <a:pt x="582" y="691"/>
                  <a:pt x="573" y="691"/>
                </a:cubicBezTo>
                <a:close/>
                <a:moveTo>
                  <a:pt x="573" y="724"/>
                </a:moveTo>
                <a:cubicBezTo>
                  <a:pt x="565" y="724"/>
                  <a:pt x="559" y="731"/>
                  <a:pt x="559" y="739"/>
                </a:cubicBezTo>
                <a:cubicBezTo>
                  <a:pt x="559" y="747"/>
                  <a:pt x="565" y="754"/>
                  <a:pt x="573" y="754"/>
                </a:cubicBezTo>
                <a:cubicBezTo>
                  <a:pt x="582" y="754"/>
                  <a:pt x="588" y="747"/>
                  <a:pt x="588" y="739"/>
                </a:cubicBezTo>
                <a:cubicBezTo>
                  <a:pt x="588" y="731"/>
                  <a:pt x="582" y="724"/>
                  <a:pt x="573" y="724"/>
                </a:cubicBezTo>
                <a:close/>
                <a:moveTo>
                  <a:pt x="573" y="757"/>
                </a:moveTo>
                <a:cubicBezTo>
                  <a:pt x="565" y="757"/>
                  <a:pt x="559" y="764"/>
                  <a:pt x="559" y="772"/>
                </a:cubicBezTo>
                <a:cubicBezTo>
                  <a:pt x="559" y="780"/>
                  <a:pt x="565" y="787"/>
                  <a:pt x="573" y="787"/>
                </a:cubicBezTo>
                <a:cubicBezTo>
                  <a:pt x="582" y="787"/>
                  <a:pt x="588" y="780"/>
                  <a:pt x="588" y="772"/>
                </a:cubicBezTo>
                <a:cubicBezTo>
                  <a:pt x="588" y="764"/>
                  <a:pt x="582" y="757"/>
                  <a:pt x="573" y="757"/>
                </a:cubicBezTo>
                <a:close/>
                <a:moveTo>
                  <a:pt x="573" y="790"/>
                </a:moveTo>
                <a:cubicBezTo>
                  <a:pt x="565" y="790"/>
                  <a:pt x="559" y="797"/>
                  <a:pt x="559" y="805"/>
                </a:cubicBezTo>
                <a:cubicBezTo>
                  <a:pt x="559" y="813"/>
                  <a:pt x="565" y="820"/>
                  <a:pt x="573" y="820"/>
                </a:cubicBezTo>
                <a:cubicBezTo>
                  <a:pt x="582" y="820"/>
                  <a:pt x="588" y="813"/>
                  <a:pt x="588" y="805"/>
                </a:cubicBezTo>
                <a:cubicBezTo>
                  <a:pt x="588" y="797"/>
                  <a:pt x="582" y="790"/>
                  <a:pt x="573" y="790"/>
                </a:cubicBezTo>
                <a:close/>
                <a:moveTo>
                  <a:pt x="573" y="823"/>
                </a:moveTo>
                <a:cubicBezTo>
                  <a:pt x="565" y="823"/>
                  <a:pt x="559" y="830"/>
                  <a:pt x="559" y="838"/>
                </a:cubicBezTo>
                <a:cubicBezTo>
                  <a:pt x="559" y="846"/>
                  <a:pt x="565" y="853"/>
                  <a:pt x="573" y="853"/>
                </a:cubicBezTo>
                <a:cubicBezTo>
                  <a:pt x="582" y="853"/>
                  <a:pt x="588" y="846"/>
                  <a:pt x="588" y="838"/>
                </a:cubicBezTo>
                <a:cubicBezTo>
                  <a:pt x="588" y="830"/>
                  <a:pt x="582" y="823"/>
                  <a:pt x="573" y="823"/>
                </a:cubicBezTo>
                <a:close/>
                <a:moveTo>
                  <a:pt x="573" y="856"/>
                </a:moveTo>
                <a:cubicBezTo>
                  <a:pt x="565" y="856"/>
                  <a:pt x="559" y="863"/>
                  <a:pt x="559" y="871"/>
                </a:cubicBezTo>
                <a:cubicBezTo>
                  <a:pt x="559" y="879"/>
                  <a:pt x="565" y="886"/>
                  <a:pt x="573" y="886"/>
                </a:cubicBezTo>
                <a:cubicBezTo>
                  <a:pt x="582" y="886"/>
                  <a:pt x="588" y="879"/>
                  <a:pt x="588" y="871"/>
                </a:cubicBezTo>
                <a:cubicBezTo>
                  <a:pt x="588" y="863"/>
                  <a:pt x="582" y="856"/>
                  <a:pt x="573" y="856"/>
                </a:cubicBezTo>
                <a:close/>
                <a:moveTo>
                  <a:pt x="573" y="889"/>
                </a:moveTo>
                <a:cubicBezTo>
                  <a:pt x="565" y="889"/>
                  <a:pt x="559" y="895"/>
                  <a:pt x="559" y="904"/>
                </a:cubicBezTo>
                <a:cubicBezTo>
                  <a:pt x="559" y="912"/>
                  <a:pt x="565" y="918"/>
                  <a:pt x="573" y="918"/>
                </a:cubicBezTo>
                <a:cubicBezTo>
                  <a:pt x="582" y="918"/>
                  <a:pt x="588" y="912"/>
                  <a:pt x="588" y="904"/>
                </a:cubicBezTo>
                <a:cubicBezTo>
                  <a:pt x="588" y="895"/>
                  <a:pt x="582" y="889"/>
                  <a:pt x="573" y="889"/>
                </a:cubicBezTo>
                <a:close/>
                <a:moveTo>
                  <a:pt x="573" y="922"/>
                </a:moveTo>
                <a:cubicBezTo>
                  <a:pt x="565" y="922"/>
                  <a:pt x="559" y="928"/>
                  <a:pt x="559" y="937"/>
                </a:cubicBezTo>
                <a:cubicBezTo>
                  <a:pt x="559" y="945"/>
                  <a:pt x="565" y="951"/>
                  <a:pt x="573" y="951"/>
                </a:cubicBezTo>
                <a:cubicBezTo>
                  <a:pt x="582" y="951"/>
                  <a:pt x="588" y="945"/>
                  <a:pt x="588" y="937"/>
                </a:cubicBezTo>
                <a:cubicBezTo>
                  <a:pt x="588" y="928"/>
                  <a:pt x="582" y="922"/>
                  <a:pt x="573" y="922"/>
                </a:cubicBezTo>
                <a:close/>
                <a:moveTo>
                  <a:pt x="573" y="955"/>
                </a:moveTo>
                <a:cubicBezTo>
                  <a:pt x="565" y="955"/>
                  <a:pt x="559" y="961"/>
                  <a:pt x="559" y="970"/>
                </a:cubicBezTo>
                <a:cubicBezTo>
                  <a:pt x="559" y="978"/>
                  <a:pt x="565" y="984"/>
                  <a:pt x="573" y="984"/>
                </a:cubicBezTo>
                <a:cubicBezTo>
                  <a:pt x="582" y="984"/>
                  <a:pt x="588" y="978"/>
                  <a:pt x="588" y="970"/>
                </a:cubicBezTo>
                <a:cubicBezTo>
                  <a:pt x="588" y="961"/>
                  <a:pt x="582" y="955"/>
                  <a:pt x="573" y="955"/>
                </a:cubicBezTo>
                <a:close/>
                <a:moveTo>
                  <a:pt x="573" y="988"/>
                </a:moveTo>
                <a:cubicBezTo>
                  <a:pt x="565" y="988"/>
                  <a:pt x="559" y="994"/>
                  <a:pt x="559" y="1002"/>
                </a:cubicBezTo>
                <a:cubicBezTo>
                  <a:pt x="559" y="1011"/>
                  <a:pt x="565" y="1017"/>
                  <a:pt x="573" y="1017"/>
                </a:cubicBezTo>
                <a:cubicBezTo>
                  <a:pt x="582" y="1017"/>
                  <a:pt x="588" y="1011"/>
                  <a:pt x="588" y="1002"/>
                </a:cubicBezTo>
                <a:cubicBezTo>
                  <a:pt x="588" y="994"/>
                  <a:pt x="582" y="988"/>
                  <a:pt x="573" y="988"/>
                </a:cubicBezTo>
                <a:close/>
                <a:moveTo>
                  <a:pt x="573" y="1021"/>
                </a:moveTo>
                <a:cubicBezTo>
                  <a:pt x="565" y="1021"/>
                  <a:pt x="559" y="1027"/>
                  <a:pt x="559" y="1035"/>
                </a:cubicBezTo>
                <a:cubicBezTo>
                  <a:pt x="559" y="1044"/>
                  <a:pt x="565" y="1050"/>
                  <a:pt x="573" y="1050"/>
                </a:cubicBezTo>
                <a:cubicBezTo>
                  <a:pt x="582" y="1050"/>
                  <a:pt x="588" y="1044"/>
                  <a:pt x="588" y="1035"/>
                </a:cubicBezTo>
                <a:cubicBezTo>
                  <a:pt x="588" y="1027"/>
                  <a:pt x="582" y="1021"/>
                  <a:pt x="573" y="1021"/>
                </a:cubicBezTo>
                <a:close/>
                <a:moveTo>
                  <a:pt x="573" y="1053"/>
                </a:moveTo>
                <a:cubicBezTo>
                  <a:pt x="565" y="1053"/>
                  <a:pt x="559" y="1060"/>
                  <a:pt x="559" y="1068"/>
                </a:cubicBezTo>
                <a:cubicBezTo>
                  <a:pt x="559" y="1076"/>
                  <a:pt x="565" y="1083"/>
                  <a:pt x="573" y="1083"/>
                </a:cubicBezTo>
                <a:cubicBezTo>
                  <a:pt x="582" y="1083"/>
                  <a:pt x="588" y="1076"/>
                  <a:pt x="588" y="1068"/>
                </a:cubicBezTo>
                <a:cubicBezTo>
                  <a:pt x="588" y="1060"/>
                  <a:pt x="582" y="1053"/>
                  <a:pt x="573" y="1053"/>
                </a:cubicBezTo>
                <a:close/>
                <a:moveTo>
                  <a:pt x="573" y="1086"/>
                </a:moveTo>
                <a:cubicBezTo>
                  <a:pt x="565" y="1086"/>
                  <a:pt x="559" y="1093"/>
                  <a:pt x="559" y="1101"/>
                </a:cubicBezTo>
                <a:cubicBezTo>
                  <a:pt x="559" y="1109"/>
                  <a:pt x="565" y="1116"/>
                  <a:pt x="573" y="1116"/>
                </a:cubicBezTo>
                <a:cubicBezTo>
                  <a:pt x="582" y="1116"/>
                  <a:pt x="588" y="1109"/>
                  <a:pt x="588" y="1101"/>
                </a:cubicBezTo>
                <a:cubicBezTo>
                  <a:pt x="588" y="1093"/>
                  <a:pt x="582" y="1086"/>
                  <a:pt x="573" y="1086"/>
                </a:cubicBezTo>
                <a:close/>
                <a:moveTo>
                  <a:pt x="573" y="1119"/>
                </a:moveTo>
                <a:cubicBezTo>
                  <a:pt x="565" y="1119"/>
                  <a:pt x="559" y="1126"/>
                  <a:pt x="559" y="1134"/>
                </a:cubicBezTo>
                <a:cubicBezTo>
                  <a:pt x="559" y="1142"/>
                  <a:pt x="565" y="1149"/>
                  <a:pt x="573" y="1149"/>
                </a:cubicBezTo>
                <a:cubicBezTo>
                  <a:pt x="582" y="1149"/>
                  <a:pt x="588" y="1142"/>
                  <a:pt x="588" y="1134"/>
                </a:cubicBezTo>
                <a:cubicBezTo>
                  <a:pt x="588" y="1126"/>
                  <a:pt x="582" y="1119"/>
                  <a:pt x="573" y="1119"/>
                </a:cubicBezTo>
                <a:close/>
                <a:moveTo>
                  <a:pt x="573" y="1152"/>
                </a:moveTo>
                <a:cubicBezTo>
                  <a:pt x="565" y="1152"/>
                  <a:pt x="559" y="1159"/>
                  <a:pt x="559" y="1167"/>
                </a:cubicBezTo>
                <a:cubicBezTo>
                  <a:pt x="559" y="1175"/>
                  <a:pt x="565" y="1182"/>
                  <a:pt x="573" y="1182"/>
                </a:cubicBezTo>
                <a:cubicBezTo>
                  <a:pt x="582" y="1182"/>
                  <a:pt x="588" y="1175"/>
                  <a:pt x="588" y="1167"/>
                </a:cubicBezTo>
                <a:cubicBezTo>
                  <a:pt x="588" y="1159"/>
                  <a:pt x="582" y="1152"/>
                  <a:pt x="573" y="1152"/>
                </a:cubicBezTo>
                <a:close/>
                <a:moveTo>
                  <a:pt x="573" y="1185"/>
                </a:moveTo>
                <a:cubicBezTo>
                  <a:pt x="565" y="1185"/>
                  <a:pt x="559" y="1192"/>
                  <a:pt x="559" y="1200"/>
                </a:cubicBezTo>
                <a:cubicBezTo>
                  <a:pt x="559" y="1208"/>
                  <a:pt x="565" y="1215"/>
                  <a:pt x="573" y="1215"/>
                </a:cubicBezTo>
                <a:cubicBezTo>
                  <a:pt x="582" y="1215"/>
                  <a:pt x="588" y="1208"/>
                  <a:pt x="588" y="1200"/>
                </a:cubicBezTo>
                <a:cubicBezTo>
                  <a:pt x="588" y="1192"/>
                  <a:pt x="582" y="1185"/>
                  <a:pt x="573" y="1185"/>
                </a:cubicBezTo>
                <a:close/>
                <a:moveTo>
                  <a:pt x="573" y="1218"/>
                </a:moveTo>
                <a:cubicBezTo>
                  <a:pt x="565" y="1218"/>
                  <a:pt x="559" y="1225"/>
                  <a:pt x="559" y="1233"/>
                </a:cubicBezTo>
                <a:cubicBezTo>
                  <a:pt x="559" y="1241"/>
                  <a:pt x="565" y="1248"/>
                  <a:pt x="573" y="1248"/>
                </a:cubicBezTo>
                <a:cubicBezTo>
                  <a:pt x="582" y="1248"/>
                  <a:pt x="588" y="1241"/>
                  <a:pt x="588" y="1233"/>
                </a:cubicBezTo>
                <a:cubicBezTo>
                  <a:pt x="588" y="1225"/>
                  <a:pt x="582" y="1218"/>
                  <a:pt x="573" y="1218"/>
                </a:cubicBezTo>
                <a:close/>
                <a:moveTo>
                  <a:pt x="573" y="1251"/>
                </a:moveTo>
                <a:cubicBezTo>
                  <a:pt x="565" y="1251"/>
                  <a:pt x="559" y="1258"/>
                  <a:pt x="559" y="1266"/>
                </a:cubicBezTo>
                <a:cubicBezTo>
                  <a:pt x="559" y="1274"/>
                  <a:pt x="565" y="1281"/>
                  <a:pt x="573" y="1281"/>
                </a:cubicBezTo>
                <a:cubicBezTo>
                  <a:pt x="582" y="1281"/>
                  <a:pt x="588" y="1274"/>
                  <a:pt x="588" y="1266"/>
                </a:cubicBezTo>
                <a:cubicBezTo>
                  <a:pt x="588" y="1258"/>
                  <a:pt x="582" y="1251"/>
                  <a:pt x="573" y="1251"/>
                </a:cubicBezTo>
                <a:close/>
                <a:moveTo>
                  <a:pt x="573" y="1284"/>
                </a:moveTo>
                <a:cubicBezTo>
                  <a:pt x="565" y="1284"/>
                  <a:pt x="559" y="1291"/>
                  <a:pt x="559" y="1299"/>
                </a:cubicBezTo>
                <a:cubicBezTo>
                  <a:pt x="559" y="1307"/>
                  <a:pt x="565" y="1314"/>
                  <a:pt x="573" y="1314"/>
                </a:cubicBezTo>
                <a:cubicBezTo>
                  <a:pt x="582" y="1314"/>
                  <a:pt x="588" y="1307"/>
                  <a:pt x="588" y="1299"/>
                </a:cubicBezTo>
                <a:cubicBezTo>
                  <a:pt x="588" y="1291"/>
                  <a:pt x="582" y="1284"/>
                  <a:pt x="573" y="1284"/>
                </a:cubicBezTo>
                <a:close/>
                <a:moveTo>
                  <a:pt x="573" y="1317"/>
                </a:moveTo>
                <a:cubicBezTo>
                  <a:pt x="565" y="1317"/>
                  <a:pt x="559" y="1323"/>
                  <a:pt x="559" y="1332"/>
                </a:cubicBezTo>
                <a:cubicBezTo>
                  <a:pt x="559" y="1340"/>
                  <a:pt x="565" y="1346"/>
                  <a:pt x="573" y="1346"/>
                </a:cubicBezTo>
                <a:cubicBezTo>
                  <a:pt x="582" y="1346"/>
                  <a:pt x="588" y="1340"/>
                  <a:pt x="588" y="1332"/>
                </a:cubicBezTo>
                <a:cubicBezTo>
                  <a:pt x="588" y="1323"/>
                  <a:pt x="582" y="1317"/>
                  <a:pt x="573" y="1317"/>
                </a:cubicBezTo>
                <a:close/>
                <a:moveTo>
                  <a:pt x="573" y="1350"/>
                </a:moveTo>
                <a:cubicBezTo>
                  <a:pt x="565" y="1350"/>
                  <a:pt x="559" y="1356"/>
                  <a:pt x="559" y="1365"/>
                </a:cubicBezTo>
                <a:cubicBezTo>
                  <a:pt x="559" y="1373"/>
                  <a:pt x="565" y="1379"/>
                  <a:pt x="573" y="1379"/>
                </a:cubicBezTo>
                <a:cubicBezTo>
                  <a:pt x="582" y="1379"/>
                  <a:pt x="588" y="1373"/>
                  <a:pt x="588" y="1365"/>
                </a:cubicBezTo>
                <a:cubicBezTo>
                  <a:pt x="588" y="1356"/>
                  <a:pt x="582" y="1350"/>
                  <a:pt x="573" y="1350"/>
                </a:cubicBezTo>
                <a:close/>
                <a:moveTo>
                  <a:pt x="573" y="1383"/>
                </a:moveTo>
                <a:cubicBezTo>
                  <a:pt x="565" y="1383"/>
                  <a:pt x="559" y="1389"/>
                  <a:pt x="559" y="1397"/>
                </a:cubicBezTo>
                <a:cubicBezTo>
                  <a:pt x="559" y="1406"/>
                  <a:pt x="565" y="1412"/>
                  <a:pt x="573" y="1412"/>
                </a:cubicBezTo>
                <a:cubicBezTo>
                  <a:pt x="582" y="1412"/>
                  <a:pt x="588" y="1406"/>
                  <a:pt x="588" y="1397"/>
                </a:cubicBezTo>
                <a:cubicBezTo>
                  <a:pt x="588" y="1389"/>
                  <a:pt x="582" y="1383"/>
                  <a:pt x="573" y="1383"/>
                </a:cubicBezTo>
                <a:close/>
                <a:moveTo>
                  <a:pt x="573" y="1416"/>
                </a:moveTo>
                <a:cubicBezTo>
                  <a:pt x="565" y="1416"/>
                  <a:pt x="559" y="1422"/>
                  <a:pt x="559" y="1430"/>
                </a:cubicBezTo>
                <a:cubicBezTo>
                  <a:pt x="559" y="1439"/>
                  <a:pt x="565" y="1445"/>
                  <a:pt x="573" y="1445"/>
                </a:cubicBezTo>
                <a:cubicBezTo>
                  <a:pt x="582" y="1445"/>
                  <a:pt x="588" y="1439"/>
                  <a:pt x="588" y="1430"/>
                </a:cubicBezTo>
                <a:cubicBezTo>
                  <a:pt x="588" y="1422"/>
                  <a:pt x="582" y="1416"/>
                  <a:pt x="573" y="1416"/>
                </a:cubicBezTo>
                <a:close/>
                <a:moveTo>
                  <a:pt x="606" y="0"/>
                </a:moveTo>
                <a:cubicBezTo>
                  <a:pt x="598" y="0"/>
                  <a:pt x="592" y="7"/>
                  <a:pt x="592" y="15"/>
                </a:cubicBezTo>
                <a:cubicBezTo>
                  <a:pt x="592" y="23"/>
                  <a:pt x="598" y="30"/>
                  <a:pt x="606" y="30"/>
                </a:cubicBezTo>
                <a:cubicBezTo>
                  <a:pt x="615" y="30"/>
                  <a:pt x="621" y="23"/>
                  <a:pt x="621" y="15"/>
                </a:cubicBezTo>
                <a:cubicBezTo>
                  <a:pt x="621" y="7"/>
                  <a:pt x="615" y="0"/>
                  <a:pt x="606" y="0"/>
                </a:cubicBezTo>
                <a:close/>
                <a:moveTo>
                  <a:pt x="606" y="33"/>
                </a:moveTo>
                <a:cubicBezTo>
                  <a:pt x="598" y="33"/>
                  <a:pt x="592" y="40"/>
                  <a:pt x="592" y="48"/>
                </a:cubicBezTo>
                <a:cubicBezTo>
                  <a:pt x="592" y="56"/>
                  <a:pt x="598" y="63"/>
                  <a:pt x="606" y="63"/>
                </a:cubicBezTo>
                <a:cubicBezTo>
                  <a:pt x="615" y="63"/>
                  <a:pt x="621" y="56"/>
                  <a:pt x="621" y="48"/>
                </a:cubicBezTo>
                <a:cubicBezTo>
                  <a:pt x="621" y="40"/>
                  <a:pt x="615" y="33"/>
                  <a:pt x="606" y="33"/>
                </a:cubicBezTo>
                <a:close/>
                <a:moveTo>
                  <a:pt x="606" y="66"/>
                </a:moveTo>
                <a:cubicBezTo>
                  <a:pt x="598" y="66"/>
                  <a:pt x="592" y="72"/>
                  <a:pt x="592" y="81"/>
                </a:cubicBezTo>
                <a:cubicBezTo>
                  <a:pt x="592" y="89"/>
                  <a:pt x="598" y="95"/>
                  <a:pt x="606" y="95"/>
                </a:cubicBezTo>
                <a:cubicBezTo>
                  <a:pt x="615" y="95"/>
                  <a:pt x="621" y="89"/>
                  <a:pt x="621" y="81"/>
                </a:cubicBezTo>
                <a:cubicBezTo>
                  <a:pt x="621" y="72"/>
                  <a:pt x="615" y="66"/>
                  <a:pt x="606" y="66"/>
                </a:cubicBezTo>
                <a:close/>
                <a:moveTo>
                  <a:pt x="606" y="99"/>
                </a:moveTo>
                <a:cubicBezTo>
                  <a:pt x="598" y="99"/>
                  <a:pt x="592" y="105"/>
                  <a:pt x="592" y="114"/>
                </a:cubicBezTo>
                <a:cubicBezTo>
                  <a:pt x="592" y="122"/>
                  <a:pt x="598" y="128"/>
                  <a:pt x="606" y="128"/>
                </a:cubicBezTo>
                <a:cubicBezTo>
                  <a:pt x="615" y="128"/>
                  <a:pt x="621" y="122"/>
                  <a:pt x="621" y="114"/>
                </a:cubicBezTo>
                <a:cubicBezTo>
                  <a:pt x="621" y="105"/>
                  <a:pt x="615" y="99"/>
                  <a:pt x="606" y="99"/>
                </a:cubicBezTo>
                <a:close/>
                <a:moveTo>
                  <a:pt x="606" y="132"/>
                </a:moveTo>
                <a:cubicBezTo>
                  <a:pt x="598" y="132"/>
                  <a:pt x="592" y="138"/>
                  <a:pt x="592" y="147"/>
                </a:cubicBezTo>
                <a:cubicBezTo>
                  <a:pt x="592" y="155"/>
                  <a:pt x="598" y="161"/>
                  <a:pt x="606" y="161"/>
                </a:cubicBezTo>
                <a:cubicBezTo>
                  <a:pt x="615" y="161"/>
                  <a:pt x="621" y="155"/>
                  <a:pt x="621" y="147"/>
                </a:cubicBezTo>
                <a:cubicBezTo>
                  <a:pt x="621" y="138"/>
                  <a:pt x="615" y="132"/>
                  <a:pt x="606" y="132"/>
                </a:cubicBezTo>
                <a:close/>
                <a:moveTo>
                  <a:pt x="606" y="165"/>
                </a:moveTo>
                <a:cubicBezTo>
                  <a:pt x="598" y="165"/>
                  <a:pt x="592" y="171"/>
                  <a:pt x="592" y="179"/>
                </a:cubicBezTo>
                <a:cubicBezTo>
                  <a:pt x="592" y="188"/>
                  <a:pt x="598" y="194"/>
                  <a:pt x="606" y="194"/>
                </a:cubicBezTo>
                <a:cubicBezTo>
                  <a:pt x="615" y="194"/>
                  <a:pt x="621" y="188"/>
                  <a:pt x="621" y="179"/>
                </a:cubicBezTo>
                <a:cubicBezTo>
                  <a:pt x="621" y="171"/>
                  <a:pt x="615" y="165"/>
                  <a:pt x="606" y="165"/>
                </a:cubicBezTo>
                <a:close/>
                <a:moveTo>
                  <a:pt x="606" y="198"/>
                </a:moveTo>
                <a:cubicBezTo>
                  <a:pt x="598" y="198"/>
                  <a:pt x="592" y="204"/>
                  <a:pt x="592" y="212"/>
                </a:cubicBezTo>
                <a:cubicBezTo>
                  <a:pt x="592" y="221"/>
                  <a:pt x="598" y="227"/>
                  <a:pt x="606" y="227"/>
                </a:cubicBezTo>
                <a:cubicBezTo>
                  <a:pt x="615" y="227"/>
                  <a:pt x="621" y="221"/>
                  <a:pt x="621" y="212"/>
                </a:cubicBezTo>
                <a:cubicBezTo>
                  <a:pt x="621" y="204"/>
                  <a:pt x="615" y="198"/>
                  <a:pt x="606" y="198"/>
                </a:cubicBezTo>
                <a:close/>
                <a:moveTo>
                  <a:pt x="606" y="230"/>
                </a:moveTo>
                <a:cubicBezTo>
                  <a:pt x="598" y="230"/>
                  <a:pt x="592" y="237"/>
                  <a:pt x="592" y="245"/>
                </a:cubicBezTo>
                <a:cubicBezTo>
                  <a:pt x="592" y="253"/>
                  <a:pt x="598" y="260"/>
                  <a:pt x="606" y="260"/>
                </a:cubicBezTo>
                <a:cubicBezTo>
                  <a:pt x="615" y="260"/>
                  <a:pt x="621" y="253"/>
                  <a:pt x="621" y="245"/>
                </a:cubicBezTo>
                <a:cubicBezTo>
                  <a:pt x="621" y="237"/>
                  <a:pt x="615" y="230"/>
                  <a:pt x="606" y="230"/>
                </a:cubicBezTo>
                <a:close/>
                <a:moveTo>
                  <a:pt x="606" y="263"/>
                </a:moveTo>
                <a:cubicBezTo>
                  <a:pt x="598" y="263"/>
                  <a:pt x="592" y="270"/>
                  <a:pt x="592" y="278"/>
                </a:cubicBezTo>
                <a:cubicBezTo>
                  <a:pt x="592" y="286"/>
                  <a:pt x="598" y="293"/>
                  <a:pt x="606" y="293"/>
                </a:cubicBezTo>
                <a:cubicBezTo>
                  <a:pt x="615" y="293"/>
                  <a:pt x="621" y="286"/>
                  <a:pt x="621" y="278"/>
                </a:cubicBezTo>
                <a:cubicBezTo>
                  <a:pt x="621" y="270"/>
                  <a:pt x="615" y="263"/>
                  <a:pt x="606" y="263"/>
                </a:cubicBezTo>
                <a:close/>
                <a:moveTo>
                  <a:pt x="606" y="296"/>
                </a:moveTo>
                <a:cubicBezTo>
                  <a:pt x="598" y="296"/>
                  <a:pt x="592" y="303"/>
                  <a:pt x="592" y="311"/>
                </a:cubicBezTo>
                <a:cubicBezTo>
                  <a:pt x="592" y="319"/>
                  <a:pt x="598" y="326"/>
                  <a:pt x="606" y="326"/>
                </a:cubicBezTo>
                <a:cubicBezTo>
                  <a:pt x="615" y="326"/>
                  <a:pt x="621" y="319"/>
                  <a:pt x="621" y="311"/>
                </a:cubicBezTo>
                <a:cubicBezTo>
                  <a:pt x="621" y="303"/>
                  <a:pt x="615" y="296"/>
                  <a:pt x="606" y="296"/>
                </a:cubicBezTo>
                <a:close/>
                <a:moveTo>
                  <a:pt x="606" y="329"/>
                </a:moveTo>
                <a:cubicBezTo>
                  <a:pt x="598" y="329"/>
                  <a:pt x="592" y="336"/>
                  <a:pt x="592" y="344"/>
                </a:cubicBezTo>
                <a:cubicBezTo>
                  <a:pt x="592" y="352"/>
                  <a:pt x="598" y="359"/>
                  <a:pt x="606" y="359"/>
                </a:cubicBezTo>
                <a:cubicBezTo>
                  <a:pt x="615" y="359"/>
                  <a:pt x="621" y="352"/>
                  <a:pt x="621" y="344"/>
                </a:cubicBezTo>
                <a:cubicBezTo>
                  <a:pt x="621" y="336"/>
                  <a:pt x="615" y="329"/>
                  <a:pt x="606" y="329"/>
                </a:cubicBezTo>
                <a:close/>
                <a:moveTo>
                  <a:pt x="606" y="362"/>
                </a:moveTo>
                <a:cubicBezTo>
                  <a:pt x="598" y="362"/>
                  <a:pt x="592" y="369"/>
                  <a:pt x="592" y="377"/>
                </a:cubicBezTo>
                <a:cubicBezTo>
                  <a:pt x="592" y="385"/>
                  <a:pt x="598" y="392"/>
                  <a:pt x="606" y="392"/>
                </a:cubicBezTo>
                <a:cubicBezTo>
                  <a:pt x="615" y="392"/>
                  <a:pt x="621" y="385"/>
                  <a:pt x="621" y="377"/>
                </a:cubicBezTo>
                <a:cubicBezTo>
                  <a:pt x="621" y="369"/>
                  <a:pt x="615" y="362"/>
                  <a:pt x="606" y="362"/>
                </a:cubicBezTo>
                <a:close/>
                <a:moveTo>
                  <a:pt x="606" y="395"/>
                </a:moveTo>
                <a:cubicBezTo>
                  <a:pt x="598" y="395"/>
                  <a:pt x="592" y="402"/>
                  <a:pt x="592" y="410"/>
                </a:cubicBezTo>
                <a:cubicBezTo>
                  <a:pt x="592" y="418"/>
                  <a:pt x="598" y="425"/>
                  <a:pt x="606" y="425"/>
                </a:cubicBezTo>
                <a:cubicBezTo>
                  <a:pt x="615" y="425"/>
                  <a:pt x="621" y="418"/>
                  <a:pt x="621" y="410"/>
                </a:cubicBezTo>
                <a:cubicBezTo>
                  <a:pt x="621" y="402"/>
                  <a:pt x="615" y="395"/>
                  <a:pt x="606" y="395"/>
                </a:cubicBezTo>
                <a:close/>
                <a:moveTo>
                  <a:pt x="606" y="428"/>
                </a:moveTo>
                <a:cubicBezTo>
                  <a:pt x="598" y="428"/>
                  <a:pt x="592" y="435"/>
                  <a:pt x="592" y="443"/>
                </a:cubicBezTo>
                <a:cubicBezTo>
                  <a:pt x="592" y="451"/>
                  <a:pt x="598" y="458"/>
                  <a:pt x="606" y="458"/>
                </a:cubicBezTo>
                <a:cubicBezTo>
                  <a:pt x="615" y="458"/>
                  <a:pt x="621" y="451"/>
                  <a:pt x="621" y="443"/>
                </a:cubicBezTo>
                <a:cubicBezTo>
                  <a:pt x="621" y="435"/>
                  <a:pt x="615" y="428"/>
                  <a:pt x="606" y="428"/>
                </a:cubicBezTo>
                <a:close/>
                <a:moveTo>
                  <a:pt x="606" y="461"/>
                </a:moveTo>
                <a:cubicBezTo>
                  <a:pt x="598" y="461"/>
                  <a:pt x="592" y="468"/>
                  <a:pt x="592" y="476"/>
                </a:cubicBezTo>
                <a:cubicBezTo>
                  <a:pt x="592" y="484"/>
                  <a:pt x="598" y="491"/>
                  <a:pt x="606" y="491"/>
                </a:cubicBezTo>
                <a:cubicBezTo>
                  <a:pt x="615" y="491"/>
                  <a:pt x="621" y="484"/>
                  <a:pt x="621" y="476"/>
                </a:cubicBezTo>
                <a:cubicBezTo>
                  <a:pt x="621" y="468"/>
                  <a:pt x="615" y="461"/>
                  <a:pt x="606" y="461"/>
                </a:cubicBezTo>
                <a:close/>
                <a:moveTo>
                  <a:pt x="606" y="494"/>
                </a:moveTo>
                <a:cubicBezTo>
                  <a:pt x="598" y="494"/>
                  <a:pt x="592" y="500"/>
                  <a:pt x="592" y="509"/>
                </a:cubicBezTo>
                <a:cubicBezTo>
                  <a:pt x="592" y="517"/>
                  <a:pt x="598" y="523"/>
                  <a:pt x="606" y="523"/>
                </a:cubicBezTo>
                <a:cubicBezTo>
                  <a:pt x="615" y="523"/>
                  <a:pt x="621" y="517"/>
                  <a:pt x="621" y="509"/>
                </a:cubicBezTo>
                <a:cubicBezTo>
                  <a:pt x="621" y="500"/>
                  <a:pt x="615" y="494"/>
                  <a:pt x="606" y="494"/>
                </a:cubicBezTo>
                <a:close/>
                <a:moveTo>
                  <a:pt x="606" y="527"/>
                </a:moveTo>
                <a:cubicBezTo>
                  <a:pt x="598" y="527"/>
                  <a:pt x="592" y="533"/>
                  <a:pt x="592" y="542"/>
                </a:cubicBezTo>
                <a:cubicBezTo>
                  <a:pt x="592" y="550"/>
                  <a:pt x="598" y="556"/>
                  <a:pt x="606" y="556"/>
                </a:cubicBezTo>
                <a:cubicBezTo>
                  <a:pt x="615" y="556"/>
                  <a:pt x="621" y="550"/>
                  <a:pt x="621" y="542"/>
                </a:cubicBezTo>
                <a:cubicBezTo>
                  <a:pt x="621" y="533"/>
                  <a:pt x="615" y="527"/>
                  <a:pt x="606" y="527"/>
                </a:cubicBezTo>
                <a:close/>
                <a:moveTo>
                  <a:pt x="606" y="560"/>
                </a:moveTo>
                <a:cubicBezTo>
                  <a:pt x="598" y="560"/>
                  <a:pt x="592" y="566"/>
                  <a:pt x="592" y="574"/>
                </a:cubicBezTo>
                <a:cubicBezTo>
                  <a:pt x="592" y="583"/>
                  <a:pt x="598" y="589"/>
                  <a:pt x="606" y="589"/>
                </a:cubicBezTo>
                <a:cubicBezTo>
                  <a:pt x="615" y="589"/>
                  <a:pt x="621" y="583"/>
                  <a:pt x="621" y="574"/>
                </a:cubicBezTo>
                <a:cubicBezTo>
                  <a:pt x="621" y="566"/>
                  <a:pt x="615" y="560"/>
                  <a:pt x="606" y="560"/>
                </a:cubicBezTo>
                <a:close/>
                <a:moveTo>
                  <a:pt x="606" y="593"/>
                </a:moveTo>
                <a:cubicBezTo>
                  <a:pt x="598" y="593"/>
                  <a:pt x="592" y="599"/>
                  <a:pt x="592" y="607"/>
                </a:cubicBezTo>
                <a:cubicBezTo>
                  <a:pt x="592" y="616"/>
                  <a:pt x="598" y="622"/>
                  <a:pt x="606" y="622"/>
                </a:cubicBezTo>
                <a:cubicBezTo>
                  <a:pt x="615" y="622"/>
                  <a:pt x="621" y="616"/>
                  <a:pt x="621" y="607"/>
                </a:cubicBezTo>
                <a:cubicBezTo>
                  <a:pt x="621" y="599"/>
                  <a:pt x="615" y="593"/>
                  <a:pt x="606" y="593"/>
                </a:cubicBezTo>
                <a:close/>
                <a:moveTo>
                  <a:pt x="606" y="625"/>
                </a:moveTo>
                <a:cubicBezTo>
                  <a:pt x="598" y="625"/>
                  <a:pt x="592" y="632"/>
                  <a:pt x="592" y="640"/>
                </a:cubicBezTo>
                <a:cubicBezTo>
                  <a:pt x="592" y="648"/>
                  <a:pt x="598" y="655"/>
                  <a:pt x="606" y="655"/>
                </a:cubicBezTo>
                <a:cubicBezTo>
                  <a:pt x="615" y="655"/>
                  <a:pt x="621" y="648"/>
                  <a:pt x="621" y="640"/>
                </a:cubicBezTo>
                <a:cubicBezTo>
                  <a:pt x="621" y="632"/>
                  <a:pt x="615" y="625"/>
                  <a:pt x="606" y="625"/>
                </a:cubicBezTo>
                <a:close/>
                <a:moveTo>
                  <a:pt x="606" y="658"/>
                </a:moveTo>
                <a:cubicBezTo>
                  <a:pt x="598" y="658"/>
                  <a:pt x="592" y="665"/>
                  <a:pt x="592" y="673"/>
                </a:cubicBezTo>
                <a:cubicBezTo>
                  <a:pt x="592" y="681"/>
                  <a:pt x="598" y="688"/>
                  <a:pt x="606" y="688"/>
                </a:cubicBezTo>
                <a:cubicBezTo>
                  <a:pt x="615" y="688"/>
                  <a:pt x="621" y="681"/>
                  <a:pt x="621" y="673"/>
                </a:cubicBezTo>
                <a:cubicBezTo>
                  <a:pt x="621" y="665"/>
                  <a:pt x="615" y="658"/>
                  <a:pt x="606" y="658"/>
                </a:cubicBezTo>
                <a:close/>
                <a:moveTo>
                  <a:pt x="606" y="691"/>
                </a:moveTo>
                <a:cubicBezTo>
                  <a:pt x="598" y="691"/>
                  <a:pt x="592" y="698"/>
                  <a:pt x="592" y="706"/>
                </a:cubicBezTo>
                <a:cubicBezTo>
                  <a:pt x="592" y="714"/>
                  <a:pt x="598" y="721"/>
                  <a:pt x="606" y="721"/>
                </a:cubicBezTo>
                <a:cubicBezTo>
                  <a:pt x="615" y="721"/>
                  <a:pt x="621" y="714"/>
                  <a:pt x="621" y="706"/>
                </a:cubicBezTo>
                <a:cubicBezTo>
                  <a:pt x="621" y="698"/>
                  <a:pt x="615" y="691"/>
                  <a:pt x="606" y="691"/>
                </a:cubicBezTo>
                <a:close/>
                <a:moveTo>
                  <a:pt x="606" y="724"/>
                </a:moveTo>
                <a:cubicBezTo>
                  <a:pt x="598" y="724"/>
                  <a:pt x="592" y="731"/>
                  <a:pt x="592" y="739"/>
                </a:cubicBezTo>
                <a:cubicBezTo>
                  <a:pt x="592" y="747"/>
                  <a:pt x="598" y="754"/>
                  <a:pt x="606" y="754"/>
                </a:cubicBezTo>
                <a:cubicBezTo>
                  <a:pt x="615" y="754"/>
                  <a:pt x="621" y="747"/>
                  <a:pt x="621" y="739"/>
                </a:cubicBezTo>
                <a:cubicBezTo>
                  <a:pt x="621" y="731"/>
                  <a:pt x="615" y="724"/>
                  <a:pt x="606" y="724"/>
                </a:cubicBezTo>
                <a:close/>
                <a:moveTo>
                  <a:pt x="606" y="757"/>
                </a:moveTo>
                <a:cubicBezTo>
                  <a:pt x="598" y="757"/>
                  <a:pt x="592" y="764"/>
                  <a:pt x="592" y="772"/>
                </a:cubicBezTo>
                <a:cubicBezTo>
                  <a:pt x="592" y="780"/>
                  <a:pt x="598" y="787"/>
                  <a:pt x="606" y="787"/>
                </a:cubicBezTo>
                <a:cubicBezTo>
                  <a:pt x="615" y="787"/>
                  <a:pt x="621" y="780"/>
                  <a:pt x="621" y="772"/>
                </a:cubicBezTo>
                <a:cubicBezTo>
                  <a:pt x="621" y="764"/>
                  <a:pt x="615" y="757"/>
                  <a:pt x="606" y="757"/>
                </a:cubicBezTo>
                <a:close/>
                <a:moveTo>
                  <a:pt x="606" y="790"/>
                </a:moveTo>
                <a:cubicBezTo>
                  <a:pt x="598" y="790"/>
                  <a:pt x="592" y="797"/>
                  <a:pt x="592" y="805"/>
                </a:cubicBezTo>
                <a:cubicBezTo>
                  <a:pt x="592" y="813"/>
                  <a:pt x="598" y="820"/>
                  <a:pt x="606" y="820"/>
                </a:cubicBezTo>
                <a:cubicBezTo>
                  <a:pt x="615" y="820"/>
                  <a:pt x="621" y="813"/>
                  <a:pt x="621" y="805"/>
                </a:cubicBezTo>
                <a:cubicBezTo>
                  <a:pt x="621" y="797"/>
                  <a:pt x="615" y="790"/>
                  <a:pt x="606" y="790"/>
                </a:cubicBezTo>
                <a:close/>
                <a:moveTo>
                  <a:pt x="606" y="823"/>
                </a:moveTo>
                <a:cubicBezTo>
                  <a:pt x="598" y="823"/>
                  <a:pt x="592" y="830"/>
                  <a:pt x="592" y="838"/>
                </a:cubicBezTo>
                <a:cubicBezTo>
                  <a:pt x="592" y="846"/>
                  <a:pt x="598" y="853"/>
                  <a:pt x="606" y="853"/>
                </a:cubicBezTo>
                <a:cubicBezTo>
                  <a:pt x="615" y="853"/>
                  <a:pt x="621" y="846"/>
                  <a:pt x="621" y="838"/>
                </a:cubicBezTo>
                <a:cubicBezTo>
                  <a:pt x="621" y="830"/>
                  <a:pt x="615" y="823"/>
                  <a:pt x="606" y="823"/>
                </a:cubicBezTo>
                <a:close/>
                <a:moveTo>
                  <a:pt x="606" y="856"/>
                </a:moveTo>
                <a:cubicBezTo>
                  <a:pt x="598" y="856"/>
                  <a:pt x="592" y="863"/>
                  <a:pt x="592" y="871"/>
                </a:cubicBezTo>
                <a:cubicBezTo>
                  <a:pt x="592" y="879"/>
                  <a:pt x="598" y="886"/>
                  <a:pt x="606" y="886"/>
                </a:cubicBezTo>
                <a:cubicBezTo>
                  <a:pt x="615" y="886"/>
                  <a:pt x="621" y="879"/>
                  <a:pt x="621" y="871"/>
                </a:cubicBezTo>
                <a:cubicBezTo>
                  <a:pt x="621" y="863"/>
                  <a:pt x="615" y="856"/>
                  <a:pt x="606" y="856"/>
                </a:cubicBezTo>
                <a:close/>
                <a:moveTo>
                  <a:pt x="606" y="889"/>
                </a:moveTo>
                <a:cubicBezTo>
                  <a:pt x="598" y="889"/>
                  <a:pt x="592" y="895"/>
                  <a:pt x="592" y="904"/>
                </a:cubicBezTo>
                <a:cubicBezTo>
                  <a:pt x="592" y="912"/>
                  <a:pt x="598" y="918"/>
                  <a:pt x="606" y="918"/>
                </a:cubicBezTo>
                <a:cubicBezTo>
                  <a:pt x="615" y="918"/>
                  <a:pt x="621" y="912"/>
                  <a:pt x="621" y="904"/>
                </a:cubicBezTo>
                <a:cubicBezTo>
                  <a:pt x="621" y="895"/>
                  <a:pt x="615" y="889"/>
                  <a:pt x="606" y="889"/>
                </a:cubicBezTo>
                <a:close/>
                <a:moveTo>
                  <a:pt x="606" y="922"/>
                </a:moveTo>
                <a:cubicBezTo>
                  <a:pt x="598" y="922"/>
                  <a:pt x="592" y="928"/>
                  <a:pt x="592" y="937"/>
                </a:cubicBezTo>
                <a:cubicBezTo>
                  <a:pt x="592" y="945"/>
                  <a:pt x="598" y="951"/>
                  <a:pt x="606" y="951"/>
                </a:cubicBezTo>
                <a:cubicBezTo>
                  <a:pt x="615" y="951"/>
                  <a:pt x="621" y="945"/>
                  <a:pt x="621" y="937"/>
                </a:cubicBezTo>
                <a:cubicBezTo>
                  <a:pt x="621" y="928"/>
                  <a:pt x="615" y="922"/>
                  <a:pt x="606" y="922"/>
                </a:cubicBezTo>
                <a:close/>
                <a:moveTo>
                  <a:pt x="606" y="955"/>
                </a:moveTo>
                <a:cubicBezTo>
                  <a:pt x="598" y="955"/>
                  <a:pt x="592" y="961"/>
                  <a:pt x="592" y="970"/>
                </a:cubicBezTo>
                <a:cubicBezTo>
                  <a:pt x="592" y="978"/>
                  <a:pt x="598" y="984"/>
                  <a:pt x="606" y="984"/>
                </a:cubicBezTo>
                <a:cubicBezTo>
                  <a:pt x="615" y="984"/>
                  <a:pt x="621" y="978"/>
                  <a:pt x="621" y="970"/>
                </a:cubicBezTo>
                <a:cubicBezTo>
                  <a:pt x="621" y="961"/>
                  <a:pt x="615" y="955"/>
                  <a:pt x="606" y="955"/>
                </a:cubicBezTo>
                <a:close/>
                <a:moveTo>
                  <a:pt x="606" y="988"/>
                </a:moveTo>
                <a:cubicBezTo>
                  <a:pt x="598" y="988"/>
                  <a:pt x="592" y="994"/>
                  <a:pt x="592" y="1002"/>
                </a:cubicBezTo>
                <a:cubicBezTo>
                  <a:pt x="592" y="1011"/>
                  <a:pt x="598" y="1017"/>
                  <a:pt x="606" y="1017"/>
                </a:cubicBezTo>
                <a:cubicBezTo>
                  <a:pt x="615" y="1017"/>
                  <a:pt x="621" y="1011"/>
                  <a:pt x="621" y="1002"/>
                </a:cubicBezTo>
                <a:cubicBezTo>
                  <a:pt x="621" y="994"/>
                  <a:pt x="615" y="988"/>
                  <a:pt x="606" y="988"/>
                </a:cubicBezTo>
                <a:close/>
                <a:moveTo>
                  <a:pt x="606" y="1021"/>
                </a:moveTo>
                <a:cubicBezTo>
                  <a:pt x="598" y="1021"/>
                  <a:pt x="592" y="1027"/>
                  <a:pt x="592" y="1035"/>
                </a:cubicBezTo>
                <a:cubicBezTo>
                  <a:pt x="592" y="1044"/>
                  <a:pt x="598" y="1050"/>
                  <a:pt x="606" y="1050"/>
                </a:cubicBezTo>
                <a:cubicBezTo>
                  <a:pt x="615" y="1050"/>
                  <a:pt x="621" y="1044"/>
                  <a:pt x="621" y="1035"/>
                </a:cubicBezTo>
                <a:cubicBezTo>
                  <a:pt x="621" y="1027"/>
                  <a:pt x="615" y="1021"/>
                  <a:pt x="606" y="1021"/>
                </a:cubicBezTo>
                <a:close/>
                <a:moveTo>
                  <a:pt x="606" y="1053"/>
                </a:moveTo>
                <a:cubicBezTo>
                  <a:pt x="598" y="1053"/>
                  <a:pt x="592" y="1060"/>
                  <a:pt x="592" y="1068"/>
                </a:cubicBezTo>
                <a:cubicBezTo>
                  <a:pt x="592" y="1076"/>
                  <a:pt x="598" y="1083"/>
                  <a:pt x="606" y="1083"/>
                </a:cubicBezTo>
                <a:cubicBezTo>
                  <a:pt x="615" y="1083"/>
                  <a:pt x="621" y="1076"/>
                  <a:pt x="621" y="1068"/>
                </a:cubicBezTo>
                <a:cubicBezTo>
                  <a:pt x="621" y="1060"/>
                  <a:pt x="615" y="1053"/>
                  <a:pt x="606" y="1053"/>
                </a:cubicBezTo>
                <a:close/>
                <a:moveTo>
                  <a:pt x="606" y="1086"/>
                </a:moveTo>
                <a:cubicBezTo>
                  <a:pt x="598" y="1086"/>
                  <a:pt x="592" y="1093"/>
                  <a:pt x="592" y="1101"/>
                </a:cubicBezTo>
                <a:cubicBezTo>
                  <a:pt x="592" y="1109"/>
                  <a:pt x="598" y="1116"/>
                  <a:pt x="606" y="1116"/>
                </a:cubicBezTo>
                <a:cubicBezTo>
                  <a:pt x="615" y="1116"/>
                  <a:pt x="621" y="1109"/>
                  <a:pt x="621" y="1101"/>
                </a:cubicBezTo>
                <a:cubicBezTo>
                  <a:pt x="621" y="1093"/>
                  <a:pt x="615" y="1086"/>
                  <a:pt x="606" y="1086"/>
                </a:cubicBezTo>
                <a:close/>
                <a:moveTo>
                  <a:pt x="606" y="1119"/>
                </a:moveTo>
                <a:cubicBezTo>
                  <a:pt x="598" y="1119"/>
                  <a:pt x="592" y="1126"/>
                  <a:pt x="592" y="1134"/>
                </a:cubicBezTo>
                <a:cubicBezTo>
                  <a:pt x="592" y="1142"/>
                  <a:pt x="598" y="1149"/>
                  <a:pt x="606" y="1149"/>
                </a:cubicBezTo>
                <a:cubicBezTo>
                  <a:pt x="615" y="1149"/>
                  <a:pt x="621" y="1142"/>
                  <a:pt x="621" y="1134"/>
                </a:cubicBezTo>
                <a:cubicBezTo>
                  <a:pt x="621" y="1126"/>
                  <a:pt x="615" y="1119"/>
                  <a:pt x="606" y="1119"/>
                </a:cubicBezTo>
                <a:close/>
                <a:moveTo>
                  <a:pt x="606" y="1152"/>
                </a:moveTo>
                <a:cubicBezTo>
                  <a:pt x="598" y="1152"/>
                  <a:pt x="592" y="1159"/>
                  <a:pt x="592" y="1167"/>
                </a:cubicBezTo>
                <a:cubicBezTo>
                  <a:pt x="592" y="1175"/>
                  <a:pt x="598" y="1182"/>
                  <a:pt x="606" y="1182"/>
                </a:cubicBezTo>
                <a:cubicBezTo>
                  <a:pt x="615" y="1182"/>
                  <a:pt x="621" y="1175"/>
                  <a:pt x="621" y="1167"/>
                </a:cubicBezTo>
                <a:cubicBezTo>
                  <a:pt x="621" y="1159"/>
                  <a:pt x="615" y="1152"/>
                  <a:pt x="606" y="1152"/>
                </a:cubicBezTo>
                <a:close/>
                <a:moveTo>
                  <a:pt x="606" y="1185"/>
                </a:moveTo>
                <a:cubicBezTo>
                  <a:pt x="598" y="1185"/>
                  <a:pt x="592" y="1192"/>
                  <a:pt x="592" y="1200"/>
                </a:cubicBezTo>
                <a:cubicBezTo>
                  <a:pt x="592" y="1208"/>
                  <a:pt x="598" y="1215"/>
                  <a:pt x="606" y="1215"/>
                </a:cubicBezTo>
                <a:cubicBezTo>
                  <a:pt x="615" y="1215"/>
                  <a:pt x="621" y="1208"/>
                  <a:pt x="621" y="1200"/>
                </a:cubicBezTo>
                <a:cubicBezTo>
                  <a:pt x="621" y="1192"/>
                  <a:pt x="615" y="1185"/>
                  <a:pt x="606" y="1185"/>
                </a:cubicBezTo>
                <a:close/>
                <a:moveTo>
                  <a:pt x="606" y="1218"/>
                </a:moveTo>
                <a:cubicBezTo>
                  <a:pt x="598" y="1218"/>
                  <a:pt x="592" y="1225"/>
                  <a:pt x="592" y="1233"/>
                </a:cubicBezTo>
                <a:cubicBezTo>
                  <a:pt x="592" y="1241"/>
                  <a:pt x="598" y="1248"/>
                  <a:pt x="606" y="1248"/>
                </a:cubicBezTo>
                <a:cubicBezTo>
                  <a:pt x="615" y="1248"/>
                  <a:pt x="621" y="1241"/>
                  <a:pt x="621" y="1233"/>
                </a:cubicBezTo>
                <a:cubicBezTo>
                  <a:pt x="621" y="1225"/>
                  <a:pt x="615" y="1218"/>
                  <a:pt x="606" y="1218"/>
                </a:cubicBezTo>
                <a:close/>
                <a:moveTo>
                  <a:pt x="606" y="1251"/>
                </a:moveTo>
                <a:cubicBezTo>
                  <a:pt x="598" y="1251"/>
                  <a:pt x="592" y="1258"/>
                  <a:pt x="592" y="1266"/>
                </a:cubicBezTo>
                <a:cubicBezTo>
                  <a:pt x="592" y="1274"/>
                  <a:pt x="598" y="1281"/>
                  <a:pt x="606" y="1281"/>
                </a:cubicBezTo>
                <a:cubicBezTo>
                  <a:pt x="615" y="1281"/>
                  <a:pt x="621" y="1274"/>
                  <a:pt x="621" y="1266"/>
                </a:cubicBezTo>
                <a:cubicBezTo>
                  <a:pt x="621" y="1258"/>
                  <a:pt x="615" y="1251"/>
                  <a:pt x="606" y="1251"/>
                </a:cubicBezTo>
                <a:close/>
                <a:moveTo>
                  <a:pt x="606" y="1284"/>
                </a:moveTo>
                <a:cubicBezTo>
                  <a:pt x="598" y="1284"/>
                  <a:pt x="592" y="1291"/>
                  <a:pt x="592" y="1299"/>
                </a:cubicBezTo>
                <a:cubicBezTo>
                  <a:pt x="592" y="1307"/>
                  <a:pt x="598" y="1314"/>
                  <a:pt x="606" y="1314"/>
                </a:cubicBezTo>
                <a:cubicBezTo>
                  <a:pt x="615" y="1314"/>
                  <a:pt x="621" y="1307"/>
                  <a:pt x="621" y="1299"/>
                </a:cubicBezTo>
                <a:cubicBezTo>
                  <a:pt x="621" y="1291"/>
                  <a:pt x="615" y="1284"/>
                  <a:pt x="606" y="1284"/>
                </a:cubicBezTo>
                <a:close/>
                <a:moveTo>
                  <a:pt x="606" y="1317"/>
                </a:moveTo>
                <a:cubicBezTo>
                  <a:pt x="598" y="1317"/>
                  <a:pt x="592" y="1323"/>
                  <a:pt x="592" y="1332"/>
                </a:cubicBezTo>
                <a:cubicBezTo>
                  <a:pt x="592" y="1340"/>
                  <a:pt x="598" y="1346"/>
                  <a:pt x="606" y="1346"/>
                </a:cubicBezTo>
                <a:cubicBezTo>
                  <a:pt x="615" y="1346"/>
                  <a:pt x="621" y="1340"/>
                  <a:pt x="621" y="1332"/>
                </a:cubicBezTo>
                <a:cubicBezTo>
                  <a:pt x="621" y="1323"/>
                  <a:pt x="615" y="1317"/>
                  <a:pt x="606" y="1317"/>
                </a:cubicBezTo>
                <a:close/>
                <a:moveTo>
                  <a:pt x="606" y="1350"/>
                </a:moveTo>
                <a:cubicBezTo>
                  <a:pt x="598" y="1350"/>
                  <a:pt x="592" y="1356"/>
                  <a:pt x="592" y="1365"/>
                </a:cubicBezTo>
                <a:cubicBezTo>
                  <a:pt x="592" y="1373"/>
                  <a:pt x="598" y="1379"/>
                  <a:pt x="606" y="1379"/>
                </a:cubicBezTo>
                <a:cubicBezTo>
                  <a:pt x="615" y="1379"/>
                  <a:pt x="621" y="1373"/>
                  <a:pt x="621" y="1365"/>
                </a:cubicBezTo>
                <a:cubicBezTo>
                  <a:pt x="621" y="1356"/>
                  <a:pt x="615" y="1350"/>
                  <a:pt x="606" y="1350"/>
                </a:cubicBezTo>
                <a:close/>
                <a:moveTo>
                  <a:pt x="606" y="1383"/>
                </a:moveTo>
                <a:cubicBezTo>
                  <a:pt x="598" y="1383"/>
                  <a:pt x="592" y="1389"/>
                  <a:pt x="592" y="1397"/>
                </a:cubicBezTo>
                <a:cubicBezTo>
                  <a:pt x="592" y="1406"/>
                  <a:pt x="598" y="1412"/>
                  <a:pt x="606" y="1412"/>
                </a:cubicBezTo>
                <a:cubicBezTo>
                  <a:pt x="615" y="1412"/>
                  <a:pt x="621" y="1406"/>
                  <a:pt x="621" y="1397"/>
                </a:cubicBezTo>
                <a:cubicBezTo>
                  <a:pt x="621" y="1389"/>
                  <a:pt x="615" y="1383"/>
                  <a:pt x="606" y="1383"/>
                </a:cubicBezTo>
                <a:close/>
                <a:moveTo>
                  <a:pt x="606" y="1416"/>
                </a:moveTo>
                <a:cubicBezTo>
                  <a:pt x="598" y="1416"/>
                  <a:pt x="592" y="1422"/>
                  <a:pt x="592" y="1430"/>
                </a:cubicBezTo>
                <a:cubicBezTo>
                  <a:pt x="592" y="1439"/>
                  <a:pt x="598" y="1445"/>
                  <a:pt x="606" y="1445"/>
                </a:cubicBezTo>
                <a:cubicBezTo>
                  <a:pt x="615" y="1445"/>
                  <a:pt x="621" y="1439"/>
                  <a:pt x="621" y="1430"/>
                </a:cubicBezTo>
                <a:cubicBezTo>
                  <a:pt x="621" y="1422"/>
                  <a:pt x="615" y="1416"/>
                  <a:pt x="606" y="1416"/>
                </a:cubicBezTo>
                <a:close/>
                <a:moveTo>
                  <a:pt x="639" y="0"/>
                </a:moveTo>
                <a:cubicBezTo>
                  <a:pt x="631" y="0"/>
                  <a:pt x="624" y="7"/>
                  <a:pt x="624" y="15"/>
                </a:cubicBezTo>
                <a:cubicBezTo>
                  <a:pt x="624" y="23"/>
                  <a:pt x="631" y="30"/>
                  <a:pt x="639" y="30"/>
                </a:cubicBezTo>
                <a:cubicBezTo>
                  <a:pt x="647" y="30"/>
                  <a:pt x="654" y="23"/>
                  <a:pt x="654" y="15"/>
                </a:cubicBezTo>
                <a:cubicBezTo>
                  <a:pt x="654" y="7"/>
                  <a:pt x="647" y="0"/>
                  <a:pt x="639" y="0"/>
                </a:cubicBezTo>
                <a:close/>
                <a:moveTo>
                  <a:pt x="639" y="33"/>
                </a:moveTo>
                <a:cubicBezTo>
                  <a:pt x="631" y="33"/>
                  <a:pt x="624" y="40"/>
                  <a:pt x="624" y="48"/>
                </a:cubicBezTo>
                <a:cubicBezTo>
                  <a:pt x="624" y="56"/>
                  <a:pt x="631" y="63"/>
                  <a:pt x="639" y="63"/>
                </a:cubicBezTo>
                <a:cubicBezTo>
                  <a:pt x="647" y="63"/>
                  <a:pt x="654" y="56"/>
                  <a:pt x="654" y="48"/>
                </a:cubicBezTo>
                <a:cubicBezTo>
                  <a:pt x="654" y="40"/>
                  <a:pt x="647" y="33"/>
                  <a:pt x="639" y="33"/>
                </a:cubicBezTo>
                <a:close/>
                <a:moveTo>
                  <a:pt x="639" y="66"/>
                </a:moveTo>
                <a:cubicBezTo>
                  <a:pt x="631" y="66"/>
                  <a:pt x="624" y="72"/>
                  <a:pt x="624" y="81"/>
                </a:cubicBezTo>
                <a:cubicBezTo>
                  <a:pt x="624" y="89"/>
                  <a:pt x="631" y="95"/>
                  <a:pt x="639" y="95"/>
                </a:cubicBezTo>
                <a:cubicBezTo>
                  <a:pt x="647" y="95"/>
                  <a:pt x="654" y="89"/>
                  <a:pt x="654" y="81"/>
                </a:cubicBezTo>
                <a:cubicBezTo>
                  <a:pt x="654" y="72"/>
                  <a:pt x="647" y="66"/>
                  <a:pt x="639" y="66"/>
                </a:cubicBezTo>
                <a:close/>
                <a:moveTo>
                  <a:pt x="639" y="99"/>
                </a:moveTo>
                <a:cubicBezTo>
                  <a:pt x="631" y="99"/>
                  <a:pt x="624" y="105"/>
                  <a:pt x="624" y="114"/>
                </a:cubicBezTo>
                <a:cubicBezTo>
                  <a:pt x="624" y="122"/>
                  <a:pt x="631" y="128"/>
                  <a:pt x="639" y="128"/>
                </a:cubicBezTo>
                <a:cubicBezTo>
                  <a:pt x="647" y="128"/>
                  <a:pt x="654" y="122"/>
                  <a:pt x="654" y="114"/>
                </a:cubicBezTo>
                <a:cubicBezTo>
                  <a:pt x="654" y="105"/>
                  <a:pt x="647" y="99"/>
                  <a:pt x="639" y="99"/>
                </a:cubicBezTo>
                <a:close/>
                <a:moveTo>
                  <a:pt x="639" y="132"/>
                </a:moveTo>
                <a:cubicBezTo>
                  <a:pt x="631" y="132"/>
                  <a:pt x="624" y="138"/>
                  <a:pt x="624" y="147"/>
                </a:cubicBezTo>
                <a:cubicBezTo>
                  <a:pt x="624" y="155"/>
                  <a:pt x="631" y="161"/>
                  <a:pt x="639" y="161"/>
                </a:cubicBezTo>
                <a:cubicBezTo>
                  <a:pt x="647" y="161"/>
                  <a:pt x="654" y="155"/>
                  <a:pt x="654" y="147"/>
                </a:cubicBezTo>
                <a:cubicBezTo>
                  <a:pt x="654" y="138"/>
                  <a:pt x="647" y="132"/>
                  <a:pt x="639" y="132"/>
                </a:cubicBezTo>
                <a:close/>
                <a:moveTo>
                  <a:pt x="639" y="165"/>
                </a:moveTo>
                <a:cubicBezTo>
                  <a:pt x="631" y="165"/>
                  <a:pt x="624" y="171"/>
                  <a:pt x="624" y="179"/>
                </a:cubicBezTo>
                <a:cubicBezTo>
                  <a:pt x="624" y="188"/>
                  <a:pt x="631" y="194"/>
                  <a:pt x="639" y="194"/>
                </a:cubicBezTo>
                <a:cubicBezTo>
                  <a:pt x="647" y="194"/>
                  <a:pt x="654" y="188"/>
                  <a:pt x="654" y="179"/>
                </a:cubicBezTo>
                <a:cubicBezTo>
                  <a:pt x="654" y="171"/>
                  <a:pt x="647" y="165"/>
                  <a:pt x="639" y="165"/>
                </a:cubicBezTo>
                <a:close/>
                <a:moveTo>
                  <a:pt x="639" y="198"/>
                </a:moveTo>
                <a:cubicBezTo>
                  <a:pt x="631" y="198"/>
                  <a:pt x="624" y="204"/>
                  <a:pt x="624" y="212"/>
                </a:cubicBezTo>
                <a:cubicBezTo>
                  <a:pt x="624" y="221"/>
                  <a:pt x="631" y="227"/>
                  <a:pt x="639" y="227"/>
                </a:cubicBezTo>
                <a:cubicBezTo>
                  <a:pt x="647" y="227"/>
                  <a:pt x="654" y="221"/>
                  <a:pt x="654" y="212"/>
                </a:cubicBezTo>
                <a:cubicBezTo>
                  <a:pt x="654" y="204"/>
                  <a:pt x="647" y="198"/>
                  <a:pt x="639" y="198"/>
                </a:cubicBezTo>
                <a:close/>
                <a:moveTo>
                  <a:pt x="639" y="230"/>
                </a:moveTo>
                <a:cubicBezTo>
                  <a:pt x="631" y="230"/>
                  <a:pt x="624" y="237"/>
                  <a:pt x="624" y="245"/>
                </a:cubicBezTo>
                <a:cubicBezTo>
                  <a:pt x="624" y="253"/>
                  <a:pt x="631" y="260"/>
                  <a:pt x="639" y="260"/>
                </a:cubicBezTo>
                <a:cubicBezTo>
                  <a:pt x="647" y="260"/>
                  <a:pt x="654" y="253"/>
                  <a:pt x="654" y="245"/>
                </a:cubicBezTo>
                <a:cubicBezTo>
                  <a:pt x="654" y="237"/>
                  <a:pt x="647" y="230"/>
                  <a:pt x="639" y="230"/>
                </a:cubicBezTo>
                <a:close/>
                <a:moveTo>
                  <a:pt x="639" y="263"/>
                </a:moveTo>
                <a:cubicBezTo>
                  <a:pt x="631" y="263"/>
                  <a:pt x="624" y="270"/>
                  <a:pt x="624" y="278"/>
                </a:cubicBezTo>
                <a:cubicBezTo>
                  <a:pt x="624" y="286"/>
                  <a:pt x="631" y="293"/>
                  <a:pt x="639" y="293"/>
                </a:cubicBezTo>
                <a:cubicBezTo>
                  <a:pt x="647" y="293"/>
                  <a:pt x="654" y="286"/>
                  <a:pt x="654" y="278"/>
                </a:cubicBezTo>
                <a:cubicBezTo>
                  <a:pt x="654" y="270"/>
                  <a:pt x="647" y="263"/>
                  <a:pt x="639" y="263"/>
                </a:cubicBezTo>
                <a:close/>
                <a:moveTo>
                  <a:pt x="639" y="296"/>
                </a:moveTo>
                <a:cubicBezTo>
                  <a:pt x="631" y="296"/>
                  <a:pt x="624" y="303"/>
                  <a:pt x="624" y="311"/>
                </a:cubicBezTo>
                <a:cubicBezTo>
                  <a:pt x="624" y="319"/>
                  <a:pt x="631" y="326"/>
                  <a:pt x="639" y="326"/>
                </a:cubicBezTo>
                <a:cubicBezTo>
                  <a:pt x="647" y="326"/>
                  <a:pt x="654" y="319"/>
                  <a:pt x="654" y="311"/>
                </a:cubicBezTo>
                <a:cubicBezTo>
                  <a:pt x="654" y="303"/>
                  <a:pt x="647" y="296"/>
                  <a:pt x="639" y="296"/>
                </a:cubicBezTo>
                <a:close/>
                <a:moveTo>
                  <a:pt x="639" y="329"/>
                </a:moveTo>
                <a:cubicBezTo>
                  <a:pt x="631" y="329"/>
                  <a:pt x="624" y="336"/>
                  <a:pt x="624" y="344"/>
                </a:cubicBezTo>
                <a:cubicBezTo>
                  <a:pt x="624" y="352"/>
                  <a:pt x="631" y="359"/>
                  <a:pt x="639" y="359"/>
                </a:cubicBezTo>
                <a:cubicBezTo>
                  <a:pt x="647" y="359"/>
                  <a:pt x="654" y="352"/>
                  <a:pt x="654" y="344"/>
                </a:cubicBezTo>
                <a:cubicBezTo>
                  <a:pt x="654" y="336"/>
                  <a:pt x="647" y="329"/>
                  <a:pt x="639" y="329"/>
                </a:cubicBezTo>
                <a:close/>
                <a:moveTo>
                  <a:pt x="639" y="362"/>
                </a:moveTo>
                <a:cubicBezTo>
                  <a:pt x="631" y="362"/>
                  <a:pt x="624" y="369"/>
                  <a:pt x="624" y="377"/>
                </a:cubicBezTo>
                <a:cubicBezTo>
                  <a:pt x="624" y="385"/>
                  <a:pt x="631" y="392"/>
                  <a:pt x="639" y="392"/>
                </a:cubicBezTo>
                <a:cubicBezTo>
                  <a:pt x="647" y="392"/>
                  <a:pt x="654" y="385"/>
                  <a:pt x="654" y="377"/>
                </a:cubicBezTo>
                <a:cubicBezTo>
                  <a:pt x="654" y="369"/>
                  <a:pt x="647" y="362"/>
                  <a:pt x="639" y="362"/>
                </a:cubicBezTo>
                <a:close/>
                <a:moveTo>
                  <a:pt x="639" y="395"/>
                </a:moveTo>
                <a:cubicBezTo>
                  <a:pt x="631" y="395"/>
                  <a:pt x="624" y="402"/>
                  <a:pt x="624" y="410"/>
                </a:cubicBezTo>
                <a:cubicBezTo>
                  <a:pt x="624" y="418"/>
                  <a:pt x="631" y="425"/>
                  <a:pt x="639" y="425"/>
                </a:cubicBezTo>
                <a:cubicBezTo>
                  <a:pt x="647" y="425"/>
                  <a:pt x="654" y="418"/>
                  <a:pt x="654" y="410"/>
                </a:cubicBezTo>
                <a:cubicBezTo>
                  <a:pt x="654" y="402"/>
                  <a:pt x="647" y="395"/>
                  <a:pt x="639" y="395"/>
                </a:cubicBezTo>
                <a:close/>
                <a:moveTo>
                  <a:pt x="639" y="428"/>
                </a:moveTo>
                <a:cubicBezTo>
                  <a:pt x="631" y="428"/>
                  <a:pt x="624" y="435"/>
                  <a:pt x="624" y="443"/>
                </a:cubicBezTo>
                <a:cubicBezTo>
                  <a:pt x="624" y="451"/>
                  <a:pt x="631" y="458"/>
                  <a:pt x="639" y="458"/>
                </a:cubicBezTo>
                <a:cubicBezTo>
                  <a:pt x="647" y="458"/>
                  <a:pt x="654" y="451"/>
                  <a:pt x="654" y="443"/>
                </a:cubicBezTo>
                <a:cubicBezTo>
                  <a:pt x="654" y="435"/>
                  <a:pt x="647" y="428"/>
                  <a:pt x="639" y="428"/>
                </a:cubicBezTo>
                <a:close/>
                <a:moveTo>
                  <a:pt x="639" y="461"/>
                </a:moveTo>
                <a:cubicBezTo>
                  <a:pt x="631" y="461"/>
                  <a:pt x="624" y="468"/>
                  <a:pt x="624" y="476"/>
                </a:cubicBezTo>
                <a:cubicBezTo>
                  <a:pt x="624" y="484"/>
                  <a:pt x="631" y="491"/>
                  <a:pt x="639" y="491"/>
                </a:cubicBezTo>
                <a:cubicBezTo>
                  <a:pt x="647" y="491"/>
                  <a:pt x="654" y="484"/>
                  <a:pt x="654" y="476"/>
                </a:cubicBezTo>
                <a:cubicBezTo>
                  <a:pt x="654" y="468"/>
                  <a:pt x="647" y="461"/>
                  <a:pt x="639" y="461"/>
                </a:cubicBezTo>
                <a:close/>
                <a:moveTo>
                  <a:pt x="639" y="494"/>
                </a:moveTo>
                <a:cubicBezTo>
                  <a:pt x="631" y="494"/>
                  <a:pt x="624" y="500"/>
                  <a:pt x="624" y="509"/>
                </a:cubicBezTo>
                <a:cubicBezTo>
                  <a:pt x="624" y="517"/>
                  <a:pt x="631" y="523"/>
                  <a:pt x="639" y="523"/>
                </a:cubicBezTo>
                <a:cubicBezTo>
                  <a:pt x="647" y="523"/>
                  <a:pt x="654" y="517"/>
                  <a:pt x="654" y="509"/>
                </a:cubicBezTo>
                <a:cubicBezTo>
                  <a:pt x="654" y="500"/>
                  <a:pt x="647" y="494"/>
                  <a:pt x="639" y="494"/>
                </a:cubicBezTo>
                <a:close/>
                <a:moveTo>
                  <a:pt x="639" y="527"/>
                </a:moveTo>
                <a:cubicBezTo>
                  <a:pt x="631" y="527"/>
                  <a:pt x="624" y="533"/>
                  <a:pt x="624" y="542"/>
                </a:cubicBezTo>
                <a:cubicBezTo>
                  <a:pt x="624" y="550"/>
                  <a:pt x="631" y="556"/>
                  <a:pt x="639" y="556"/>
                </a:cubicBezTo>
                <a:cubicBezTo>
                  <a:pt x="647" y="556"/>
                  <a:pt x="654" y="550"/>
                  <a:pt x="654" y="542"/>
                </a:cubicBezTo>
                <a:cubicBezTo>
                  <a:pt x="654" y="533"/>
                  <a:pt x="647" y="527"/>
                  <a:pt x="639" y="527"/>
                </a:cubicBezTo>
                <a:close/>
                <a:moveTo>
                  <a:pt x="639" y="560"/>
                </a:moveTo>
                <a:cubicBezTo>
                  <a:pt x="631" y="560"/>
                  <a:pt x="624" y="566"/>
                  <a:pt x="624" y="574"/>
                </a:cubicBezTo>
                <a:cubicBezTo>
                  <a:pt x="624" y="583"/>
                  <a:pt x="631" y="589"/>
                  <a:pt x="639" y="589"/>
                </a:cubicBezTo>
                <a:cubicBezTo>
                  <a:pt x="647" y="589"/>
                  <a:pt x="654" y="583"/>
                  <a:pt x="654" y="574"/>
                </a:cubicBezTo>
                <a:cubicBezTo>
                  <a:pt x="654" y="566"/>
                  <a:pt x="647" y="560"/>
                  <a:pt x="639" y="560"/>
                </a:cubicBezTo>
                <a:close/>
                <a:moveTo>
                  <a:pt x="639" y="593"/>
                </a:moveTo>
                <a:cubicBezTo>
                  <a:pt x="631" y="593"/>
                  <a:pt x="624" y="599"/>
                  <a:pt x="624" y="607"/>
                </a:cubicBezTo>
                <a:cubicBezTo>
                  <a:pt x="624" y="616"/>
                  <a:pt x="631" y="622"/>
                  <a:pt x="639" y="622"/>
                </a:cubicBezTo>
                <a:cubicBezTo>
                  <a:pt x="647" y="622"/>
                  <a:pt x="654" y="616"/>
                  <a:pt x="654" y="607"/>
                </a:cubicBezTo>
                <a:cubicBezTo>
                  <a:pt x="654" y="599"/>
                  <a:pt x="647" y="593"/>
                  <a:pt x="639" y="593"/>
                </a:cubicBezTo>
                <a:close/>
                <a:moveTo>
                  <a:pt x="639" y="625"/>
                </a:moveTo>
                <a:cubicBezTo>
                  <a:pt x="631" y="625"/>
                  <a:pt x="624" y="632"/>
                  <a:pt x="624" y="640"/>
                </a:cubicBezTo>
                <a:cubicBezTo>
                  <a:pt x="624" y="648"/>
                  <a:pt x="631" y="655"/>
                  <a:pt x="639" y="655"/>
                </a:cubicBezTo>
                <a:cubicBezTo>
                  <a:pt x="647" y="655"/>
                  <a:pt x="654" y="648"/>
                  <a:pt x="654" y="640"/>
                </a:cubicBezTo>
                <a:cubicBezTo>
                  <a:pt x="654" y="632"/>
                  <a:pt x="647" y="625"/>
                  <a:pt x="639" y="625"/>
                </a:cubicBezTo>
                <a:close/>
                <a:moveTo>
                  <a:pt x="639" y="658"/>
                </a:moveTo>
                <a:cubicBezTo>
                  <a:pt x="631" y="658"/>
                  <a:pt x="624" y="665"/>
                  <a:pt x="624" y="673"/>
                </a:cubicBezTo>
                <a:cubicBezTo>
                  <a:pt x="624" y="681"/>
                  <a:pt x="631" y="688"/>
                  <a:pt x="639" y="688"/>
                </a:cubicBezTo>
                <a:cubicBezTo>
                  <a:pt x="647" y="688"/>
                  <a:pt x="654" y="681"/>
                  <a:pt x="654" y="673"/>
                </a:cubicBezTo>
                <a:cubicBezTo>
                  <a:pt x="654" y="665"/>
                  <a:pt x="647" y="658"/>
                  <a:pt x="639" y="658"/>
                </a:cubicBezTo>
                <a:close/>
                <a:moveTo>
                  <a:pt x="639" y="691"/>
                </a:moveTo>
                <a:cubicBezTo>
                  <a:pt x="631" y="691"/>
                  <a:pt x="624" y="698"/>
                  <a:pt x="624" y="706"/>
                </a:cubicBezTo>
                <a:cubicBezTo>
                  <a:pt x="624" y="714"/>
                  <a:pt x="631" y="721"/>
                  <a:pt x="639" y="721"/>
                </a:cubicBezTo>
                <a:cubicBezTo>
                  <a:pt x="647" y="721"/>
                  <a:pt x="654" y="714"/>
                  <a:pt x="654" y="706"/>
                </a:cubicBezTo>
                <a:cubicBezTo>
                  <a:pt x="654" y="698"/>
                  <a:pt x="647" y="691"/>
                  <a:pt x="639" y="691"/>
                </a:cubicBezTo>
                <a:close/>
                <a:moveTo>
                  <a:pt x="639" y="724"/>
                </a:moveTo>
                <a:cubicBezTo>
                  <a:pt x="631" y="724"/>
                  <a:pt x="624" y="731"/>
                  <a:pt x="624" y="739"/>
                </a:cubicBezTo>
                <a:cubicBezTo>
                  <a:pt x="624" y="747"/>
                  <a:pt x="631" y="754"/>
                  <a:pt x="639" y="754"/>
                </a:cubicBezTo>
                <a:cubicBezTo>
                  <a:pt x="647" y="754"/>
                  <a:pt x="654" y="747"/>
                  <a:pt x="654" y="739"/>
                </a:cubicBezTo>
                <a:cubicBezTo>
                  <a:pt x="654" y="731"/>
                  <a:pt x="647" y="724"/>
                  <a:pt x="639" y="724"/>
                </a:cubicBezTo>
                <a:close/>
                <a:moveTo>
                  <a:pt x="639" y="757"/>
                </a:moveTo>
                <a:cubicBezTo>
                  <a:pt x="631" y="757"/>
                  <a:pt x="624" y="764"/>
                  <a:pt x="624" y="772"/>
                </a:cubicBezTo>
                <a:cubicBezTo>
                  <a:pt x="624" y="780"/>
                  <a:pt x="631" y="787"/>
                  <a:pt x="639" y="787"/>
                </a:cubicBezTo>
                <a:cubicBezTo>
                  <a:pt x="647" y="787"/>
                  <a:pt x="654" y="780"/>
                  <a:pt x="654" y="772"/>
                </a:cubicBezTo>
                <a:cubicBezTo>
                  <a:pt x="654" y="764"/>
                  <a:pt x="647" y="757"/>
                  <a:pt x="639" y="757"/>
                </a:cubicBezTo>
                <a:close/>
                <a:moveTo>
                  <a:pt x="639" y="790"/>
                </a:moveTo>
                <a:cubicBezTo>
                  <a:pt x="631" y="790"/>
                  <a:pt x="624" y="797"/>
                  <a:pt x="624" y="805"/>
                </a:cubicBezTo>
                <a:cubicBezTo>
                  <a:pt x="624" y="813"/>
                  <a:pt x="631" y="820"/>
                  <a:pt x="639" y="820"/>
                </a:cubicBezTo>
                <a:cubicBezTo>
                  <a:pt x="647" y="820"/>
                  <a:pt x="654" y="813"/>
                  <a:pt x="654" y="805"/>
                </a:cubicBezTo>
                <a:cubicBezTo>
                  <a:pt x="654" y="797"/>
                  <a:pt x="647" y="790"/>
                  <a:pt x="639" y="790"/>
                </a:cubicBezTo>
                <a:close/>
                <a:moveTo>
                  <a:pt x="639" y="823"/>
                </a:moveTo>
                <a:cubicBezTo>
                  <a:pt x="631" y="823"/>
                  <a:pt x="624" y="830"/>
                  <a:pt x="624" y="838"/>
                </a:cubicBezTo>
                <a:cubicBezTo>
                  <a:pt x="624" y="846"/>
                  <a:pt x="631" y="853"/>
                  <a:pt x="639" y="853"/>
                </a:cubicBezTo>
                <a:cubicBezTo>
                  <a:pt x="647" y="853"/>
                  <a:pt x="654" y="846"/>
                  <a:pt x="654" y="838"/>
                </a:cubicBezTo>
                <a:cubicBezTo>
                  <a:pt x="654" y="830"/>
                  <a:pt x="647" y="823"/>
                  <a:pt x="639" y="823"/>
                </a:cubicBezTo>
                <a:close/>
                <a:moveTo>
                  <a:pt x="639" y="856"/>
                </a:moveTo>
                <a:cubicBezTo>
                  <a:pt x="631" y="856"/>
                  <a:pt x="624" y="863"/>
                  <a:pt x="624" y="871"/>
                </a:cubicBezTo>
                <a:cubicBezTo>
                  <a:pt x="624" y="879"/>
                  <a:pt x="631" y="886"/>
                  <a:pt x="639" y="886"/>
                </a:cubicBezTo>
                <a:cubicBezTo>
                  <a:pt x="647" y="886"/>
                  <a:pt x="654" y="879"/>
                  <a:pt x="654" y="871"/>
                </a:cubicBezTo>
                <a:cubicBezTo>
                  <a:pt x="654" y="863"/>
                  <a:pt x="647" y="856"/>
                  <a:pt x="639" y="856"/>
                </a:cubicBezTo>
                <a:close/>
                <a:moveTo>
                  <a:pt x="639" y="889"/>
                </a:moveTo>
                <a:cubicBezTo>
                  <a:pt x="631" y="889"/>
                  <a:pt x="624" y="895"/>
                  <a:pt x="624" y="904"/>
                </a:cubicBezTo>
                <a:cubicBezTo>
                  <a:pt x="624" y="912"/>
                  <a:pt x="631" y="918"/>
                  <a:pt x="639" y="918"/>
                </a:cubicBezTo>
                <a:cubicBezTo>
                  <a:pt x="647" y="918"/>
                  <a:pt x="654" y="912"/>
                  <a:pt x="654" y="904"/>
                </a:cubicBezTo>
                <a:cubicBezTo>
                  <a:pt x="654" y="895"/>
                  <a:pt x="647" y="889"/>
                  <a:pt x="639" y="889"/>
                </a:cubicBezTo>
                <a:close/>
                <a:moveTo>
                  <a:pt x="639" y="922"/>
                </a:moveTo>
                <a:cubicBezTo>
                  <a:pt x="631" y="922"/>
                  <a:pt x="624" y="928"/>
                  <a:pt x="624" y="937"/>
                </a:cubicBezTo>
                <a:cubicBezTo>
                  <a:pt x="624" y="945"/>
                  <a:pt x="631" y="951"/>
                  <a:pt x="639" y="951"/>
                </a:cubicBezTo>
                <a:cubicBezTo>
                  <a:pt x="647" y="951"/>
                  <a:pt x="654" y="945"/>
                  <a:pt x="654" y="937"/>
                </a:cubicBezTo>
                <a:cubicBezTo>
                  <a:pt x="654" y="928"/>
                  <a:pt x="647" y="922"/>
                  <a:pt x="639" y="922"/>
                </a:cubicBezTo>
                <a:close/>
                <a:moveTo>
                  <a:pt x="639" y="955"/>
                </a:moveTo>
                <a:cubicBezTo>
                  <a:pt x="631" y="955"/>
                  <a:pt x="624" y="961"/>
                  <a:pt x="624" y="970"/>
                </a:cubicBezTo>
                <a:cubicBezTo>
                  <a:pt x="624" y="978"/>
                  <a:pt x="631" y="984"/>
                  <a:pt x="639" y="984"/>
                </a:cubicBezTo>
                <a:cubicBezTo>
                  <a:pt x="647" y="984"/>
                  <a:pt x="654" y="978"/>
                  <a:pt x="654" y="970"/>
                </a:cubicBezTo>
                <a:cubicBezTo>
                  <a:pt x="654" y="961"/>
                  <a:pt x="647" y="955"/>
                  <a:pt x="639" y="955"/>
                </a:cubicBezTo>
                <a:close/>
                <a:moveTo>
                  <a:pt x="639" y="988"/>
                </a:moveTo>
                <a:cubicBezTo>
                  <a:pt x="631" y="988"/>
                  <a:pt x="624" y="994"/>
                  <a:pt x="624" y="1002"/>
                </a:cubicBezTo>
                <a:cubicBezTo>
                  <a:pt x="624" y="1011"/>
                  <a:pt x="631" y="1017"/>
                  <a:pt x="639" y="1017"/>
                </a:cubicBezTo>
                <a:cubicBezTo>
                  <a:pt x="647" y="1017"/>
                  <a:pt x="654" y="1011"/>
                  <a:pt x="654" y="1002"/>
                </a:cubicBezTo>
                <a:cubicBezTo>
                  <a:pt x="654" y="994"/>
                  <a:pt x="647" y="988"/>
                  <a:pt x="639" y="988"/>
                </a:cubicBezTo>
                <a:close/>
                <a:moveTo>
                  <a:pt x="639" y="1021"/>
                </a:moveTo>
                <a:cubicBezTo>
                  <a:pt x="631" y="1021"/>
                  <a:pt x="624" y="1027"/>
                  <a:pt x="624" y="1035"/>
                </a:cubicBezTo>
                <a:cubicBezTo>
                  <a:pt x="624" y="1044"/>
                  <a:pt x="631" y="1050"/>
                  <a:pt x="639" y="1050"/>
                </a:cubicBezTo>
                <a:cubicBezTo>
                  <a:pt x="647" y="1050"/>
                  <a:pt x="654" y="1044"/>
                  <a:pt x="654" y="1035"/>
                </a:cubicBezTo>
                <a:cubicBezTo>
                  <a:pt x="654" y="1027"/>
                  <a:pt x="647" y="1021"/>
                  <a:pt x="639" y="1021"/>
                </a:cubicBezTo>
                <a:close/>
                <a:moveTo>
                  <a:pt x="639" y="1053"/>
                </a:moveTo>
                <a:cubicBezTo>
                  <a:pt x="631" y="1053"/>
                  <a:pt x="624" y="1060"/>
                  <a:pt x="624" y="1068"/>
                </a:cubicBezTo>
                <a:cubicBezTo>
                  <a:pt x="624" y="1076"/>
                  <a:pt x="631" y="1083"/>
                  <a:pt x="639" y="1083"/>
                </a:cubicBezTo>
                <a:cubicBezTo>
                  <a:pt x="647" y="1083"/>
                  <a:pt x="654" y="1076"/>
                  <a:pt x="654" y="1068"/>
                </a:cubicBezTo>
                <a:cubicBezTo>
                  <a:pt x="654" y="1060"/>
                  <a:pt x="647" y="1053"/>
                  <a:pt x="639" y="1053"/>
                </a:cubicBezTo>
                <a:close/>
                <a:moveTo>
                  <a:pt x="639" y="1086"/>
                </a:moveTo>
                <a:cubicBezTo>
                  <a:pt x="631" y="1086"/>
                  <a:pt x="624" y="1093"/>
                  <a:pt x="624" y="1101"/>
                </a:cubicBezTo>
                <a:cubicBezTo>
                  <a:pt x="624" y="1109"/>
                  <a:pt x="631" y="1116"/>
                  <a:pt x="639" y="1116"/>
                </a:cubicBezTo>
                <a:cubicBezTo>
                  <a:pt x="647" y="1116"/>
                  <a:pt x="654" y="1109"/>
                  <a:pt x="654" y="1101"/>
                </a:cubicBezTo>
                <a:cubicBezTo>
                  <a:pt x="654" y="1093"/>
                  <a:pt x="647" y="1086"/>
                  <a:pt x="639" y="1086"/>
                </a:cubicBezTo>
                <a:close/>
                <a:moveTo>
                  <a:pt x="639" y="1119"/>
                </a:moveTo>
                <a:cubicBezTo>
                  <a:pt x="631" y="1119"/>
                  <a:pt x="624" y="1126"/>
                  <a:pt x="624" y="1134"/>
                </a:cubicBezTo>
                <a:cubicBezTo>
                  <a:pt x="624" y="1142"/>
                  <a:pt x="631" y="1149"/>
                  <a:pt x="639" y="1149"/>
                </a:cubicBezTo>
                <a:cubicBezTo>
                  <a:pt x="647" y="1149"/>
                  <a:pt x="654" y="1142"/>
                  <a:pt x="654" y="1134"/>
                </a:cubicBezTo>
                <a:cubicBezTo>
                  <a:pt x="654" y="1126"/>
                  <a:pt x="647" y="1119"/>
                  <a:pt x="639" y="1119"/>
                </a:cubicBezTo>
                <a:close/>
                <a:moveTo>
                  <a:pt x="639" y="1152"/>
                </a:moveTo>
                <a:cubicBezTo>
                  <a:pt x="631" y="1152"/>
                  <a:pt x="624" y="1159"/>
                  <a:pt x="624" y="1167"/>
                </a:cubicBezTo>
                <a:cubicBezTo>
                  <a:pt x="624" y="1175"/>
                  <a:pt x="631" y="1182"/>
                  <a:pt x="639" y="1182"/>
                </a:cubicBezTo>
                <a:cubicBezTo>
                  <a:pt x="647" y="1182"/>
                  <a:pt x="654" y="1175"/>
                  <a:pt x="654" y="1167"/>
                </a:cubicBezTo>
                <a:cubicBezTo>
                  <a:pt x="654" y="1159"/>
                  <a:pt x="647" y="1152"/>
                  <a:pt x="639" y="1152"/>
                </a:cubicBezTo>
                <a:close/>
                <a:moveTo>
                  <a:pt x="639" y="1185"/>
                </a:moveTo>
                <a:cubicBezTo>
                  <a:pt x="631" y="1185"/>
                  <a:pt x="624" y="1192"/>
                  <a:pt x="624" y="1200"/>
                </a:cubicBezTo>
                <a:cubicBezTo>
                  <a:pt x="624" y="1208"/>
                  <a:pt x="631" y="1215"/>
                  <a:pt x="639" y="1215"/>
                </a:cubicBezTo>
                <a:cubicBezTo>
                  <a:pt x="647" y="1215"/>
                  <a:pt x="654" y="1208"/>
                  <a:pt x="654" y="1200"/>
                </a:cubicBezTo>
                <a:cubicBezTo>
                  <a:pt x="654" y="1192"/>
                  <a:pt x="647" y="1185"/>
                  <a:pt x="639" y="1185"/>
                </a:cubicBezTo>
                <a:close/>
                <a:moveTo>
                  <a:pt x="639" y="1218"/>
                </a:moveTo>
                <a:cubicBezTo>
                  <a:pt x="631" y="1218"/>
                  <a:pt x="624" y="1225"/>
                  <a:pt x="624" y="1233"/>
                </a:cubicBezTo>
                <a:cubicBezTo>
                  <a:pt x="624" y="1241"/>
                  <a:pt x="631" y="1248"/>
                  <a:pt x="639" y="1248"/>
                </a:cubicBezTo>
                <a:cubicBezTo>
                  <a:pt x="647" y="1248"/>
                  <a:pt x="654" y="1241"/>
                  <a:pt x="654" y="1233"/>
                </a:cubicBezTo>
                <a:cubicBezTo>
                  <a:pt x="654" y="1225"/>
                  <a:pt x="647" y="1218"/>
                  <a:pt x="639" y="1218"/>
                </a:cubicBezTo>
                <a:close/>
                <a:moveTo>
                  <a:pt x="639" y="1251"/>
                </a:moveTo>
                <a:cubicBezTo>
                  <a:pt x="631" y="1251"/>
                  <a:pt x="624" y="1258"/>
                  <a:pt x="624" y="1266"/>
                </a:cubicBezTo>
                <a:cubicBezTo>
                  <a:pt x="624" y="1274"/>
                  <a:pt x="631" y="1281"/>
                  <a:pt x="639" y="1281"/>
                </a:cubicBezTo>
                <a:cubicBezTo>
                  <a:pt x="647" y="1281"/>
                  <a:pt x="654" y="1274"/>
                  <a:pt x="654" y="1266"/>
                </a:cubicBezTo>
                <a:cubicBezTo>
                  <a:pt x="654" y="1258"/>
                  <a:pt x="647" y="1251"/>
                  <a:pt x="639" y="1251"/>
                </a:cubicBezTo>
                <a:close/>
                <a:moveTo>
                  <a:pt x="639" y="1284"/>
                </a:moveTo>
                <a:cubicBezTo>
                  <a:pt x="631" y="1284"/>
                  <a:pt x="624" y="1291"/>
                  <a:pt x="624" y="1299"/>
                </a:cubicBezTo>
                <a:cubicBezTo>
                  <a:pt x="624" y="1307"/>
                  <a:pt x="631" y="1314"/>
                  <a:pt x="639" y="1314"/>
                </a:cubicBezTo>
                <a:cubicBezTo>
                  <a:pt x="647" y="1314"/>
                  <a:pt x="654" y="1307"/>
                  <a:pt x="654" y="1299"/>
                </a:cubicBezTo>
                <a:cubicBezTo>
                  <a:pt x="654" y="1291"/>
                  <a:pt x="647" y="1284"/>
                  <a:pt x="639" y="1284"/>
                </a:cubicBezTo>
                <a:close/>
                <a:moveTo>
                  <a:pt x="639" y="1317"/>
                </a:moveTo>
                <a:cubicBezTo>
                  <a:pt x="631" y="1317"/>
                  <a:pt x="624" y="1323"/>
                  <a:pt x="624" y="1332"/>
                </a:cubicBezTo>
                <a:cubicBezTo>
                  <a:pt x="624" y="1340"/>
                  <a:pt x="631" y="1346"/>
                  <a:pt x="639" y="1346"/>
                </a:cubicBezTo>
                <a:cubicBezTo>
                  <a:pt x="647" y="1346"/>
                  <a:pt x="654" y="1340"/>
                  <a:pt x="654" y="1332"/>
                </a:cubicBezTo>
                <a:cubicBezTo>
                  <a:pt x="654" y="1323"/>
                  <a:pt x="647" y="1317"/>
                  <a:pt x="639" y="1317"/>
                </a:cubicBezTo>
                <a:close/>
                <a:moveTo>
                  <a:pt x="639" y="1350"/>
                </a:moveTo>
                <a:cubicBezTo>
                  <a:pt x="631" y="1350"/>
                  <a:pt x="624" y="1356"/>
                  <a:pt x="624" y="1365"/>
                </a:cubicBezTo>
                <a:cubicBezTo>
                  <a:pt x="624" y="1373"/>
                  <a:pt x="631" y="1379"/>
                  <a:pt x="639" y="1379"/>
                </a:cubicBezTo>
                <a:cubicBezTo>
                  <a:pt x="647" y="1379"/>
                  <a:pt x="654" y="1373"/>
                  <a:pt x="654" y="1365"/>
                </a:cubicBezTo>
                <a:cubicBezTo>
                  <a:pt x="654" y="1356"/>
                  <a:pt x="647" y="1350"/>
                  <a:pt x="639" y="1350"/>
                </a:cubicBezTo>
                <a:close/>
                <a:moveTo>
                  <a:pt x="639" y="1383"/>
                </a:moveTo>
                <a:cubicBezTo>
                  <a:pt x="631" y="1383"/>
                  <a:pt x="624" y="1389"/>
                  <a:pt x="624" y="1397"/>
                </a:cubicBezTo>
                <a:cubicBezTo>
                  <a:pt x="624" y="1406"/>
                  <a:pt x="631" y="1412"/>
                  <a:pt x="639" y="1412"/>
                </a:cubicBezTo>
                <a:cubicBezTo>
                  <a:pt x="647" y="1412"/>
                  <a:pt x="654" y="1406"/>
                  <a:pt x="654" y="1397"/>
                </a:cubicBezTo>
                <a:cubicBezTo>
                  <a:pt x="654" y="1389"/>
                  <a:pt x="647" y="1383"/>
                  <a:pt x="639" y="1383"/>
                </a:cubicBezTo>
                <a:close/>
                <a:moveTo>
                  <a:pt x="639" y="1416"/>
                </a:moveTo>
                <a:cubicBezTo>
                  <a:pt x="631" y="1416"/>
                  <a:pt x="624" y="1422"/>
                  <a:pt x="624" y="1430"/>
                </a:cubicBezTo>
                <a:cubicBezTo>
                  <a:pt x="624" y="1439"/>
                  <a:pt x="631" y="1445"/>
                  <a:pt x="639" y="1445"/>
                </a:cubicBezTo>
                <a:cubicBezTo>
                  <a:pt x="647" y="1445"/>
                  <a:pt x="654" y="1439"/>
                  <a:pt x="654" y="1430"/>
                </a:cubicBezTo>
                <a:cubicBezTo>
                  <a:pt x="654" y="1422"/>
                  <a:pt x="647" y="1416"/>
                  <a:pt x="639" y="1416"/>
                </a:cubicBezTo>
                <a:close/>
                <a:moveTo>
                  <a:pt x="672" y="0"/>
                </a:moveTo>
                <a:cubicBezTo>
                  <a:pt x="664" y="0"/>
                  <a:pt x="657" y="7"/>
                  <a:pt x="657" y="15"/>
                </a:cubicBezTo>
                <a:cubicBezTo>
                  <a:pt x="657" y="23"/>
                  <a:pt x="664" y="30"/>
                  <a:pt x="672" y="30"/>
                </a:cubicBezTo>
                <a:cubicBezTo>
                  <a:pt x="680" y="30"/>
                  <a:pt x="687" y="23"/>
                  <a:pt x="687" y="15"/>
                </a:cubicBezTo>
                <a:cubicBezTo>
                  <a:pt x="687" y="7"/>
                  <a:pt x="680" y="0"/>
                  <a:pt x="672" y="0"/>
                </a:cubicBezTo>
                <a:close/>
                <a:moveTo>
                  <a:pt x="672" y="33"/>
                </a:moveTo>
                <a:cubicBezTo>
                  <a:pt x="664" y="33"/>
                  <a:pt x="657" y="40"/>
                  <a:pt x="657" y="48"/>
                </a:cubicBezTo>
                <a:cubicBezTo>
                  <a:pt x="657" y="56"/>
                  <a:pt x="664" y="63"/>
                  <a:pt x="672" y="63"/>
                </a:cubicBezTo>
                <a:cubicBezTo>
                  <a:pt x="680" y="63"/>
                  <a:pt x="687" y="56"/>
                  <a:pt x="687" y="48"/>
                </a:cubicBezTo>
                <a:cubicBezTo>
                  <a:pt x="687" y="40"/>
                  <a:pt x="680" y="33"/>
                  <a:pt x="672" y="33"/>
                </a:cubicBezTo>
                <a:close/>
                <a:moveTo>
                  <a:pt x="672" y="66"/>
                </a:moveTo>
                <a:cubicBezTo>
                  <a:pt x="664" y="66"/>
                  <a:pt x="657" y="72"/>
                  <a:pt x="657" y="81"/>
                </a:cubicBezTo>
                <a:cubicBezTo>
                  <a:pt x="657" y="89"/>
                  <a:pt x="664" y="95"/>
                  <a:pt x="672" y="95"/>
                </a:cubicBezTo>
                <a:cubicBezTo>
                  <a:pt x="680" y="95"/>
                  <a:pt x="687" y="89"/>
                  <a:pt x="687" y="81"/>
                </a:cubicBezTo>
                <a:cubicBezTo>
                  <a:pt x="687" y="72"/>
                  <a:pt x="680" y="66"/>
                  <a:pt x="672" y="66"/>
                </a:cubicBezTo>
                <a:close/>
                <a:moveTo>
                  <a:pt x="672" y="99"/>
                </a:moveTo>
                <a:cubicBezTo>
                  <a:pt x="664" y="99"/>
                  <a:pt x="657" y="105"/>
                  <a:pt x="657" y="114"/>
                </a:cubicBezTo>
                <a:cubicBezTo>
                  <a:pt x="657" y="122"/>
                  <a:pt x="664" y="128"/>
                  <a:pt x="672" y="128"/>
                </a:cubicBezTo>
                <a:cubicBezTo>
                  <a:pt x="680" y="128"/>
                  <a:pt x="687" y="122"/>
                  <a:pt x="687" y="114"/>
                </a:cubicBezTo>
                <a:cubicBezTo>
                  <a:pt x="687" y="105"/>
                  <a:pt x="680" y="99"/>
                  <a:pt x="672" y="99"/>
                </a:cubicBezTo>
                <a:close/>
                <a:moveTo>
                  <a:pt x="672" y="132"/>
                </a:moveTo>
                <a:cubicBezTo>
                  <a:pt x="664" y="132"/>
                  <a:pt x="657" y="138"/>
                  <a:pt x="657" y="147"/>
                </a:cubicBezTo>
                <a:cubicBezTo>
                  <a:pt x="657" y="155"/>
                  <a:pt x="664" y="161"/>
                  <a:pt x="672" y="161"/>
                </a:cubicBezTo>
                <a:cubicBezTo>
                  <a:pt x="680" y="161"/>
                  <a:pt x="687" y="155"/>
                  <a:pt x="687" y="147"/>
                </a:cubicBezTo>
                <a:cubicBezTo>
                  <a:pt x="687" y="138"/>
                  <a:pt x="680" y="132"/>
                  <a:pt x="672" y="132"/>
                </a:cubicBezTo>
                <a:close/>
                <a:moveTo>
                  <a:pt x="672" y="165"/>
                </a:moveTo>
                <a:cubicBezTo>
                  <a:pt x="664" y="165"/>
                  <a:pt x="657" y="171"/>
                  <a:pt x="657" y="179"/>
                </a:cubicBezTo>
                <a:cubicBezTo>
                  <a:pt x="657" y="188"/>
                  <a:pt x="664" y="194"/>
                  <a:pt x="672" y="194"/>
                </a:cubicBezTo>
                <a:cubicBezTo>
                  <a:pt x="680" y="194"/>
                  <a:pt x="687" y="188"/>
                  <a:pt x="687" y="179"/>
                </a:cubicBezTo>
                <a:cubicBezTo>
                  <a:pt x="687" y="171"/>
                  <a:pt x="680" y="165"/>
                  <a:pt x="672" y="165"/>
                </a:cubicBezTo>
                <a:close/>
                <a:moveTo>
                  <a:pt x="672" y="198"/>
                </a:moveTo>
                <a:cubicBezTo>
                  <a:pt x="664" y="198"/>
                  <a:pt x="657" y="204"/>
                  <a:pt x="657" y="212"/>
                </a:cubicBezTo>
                <a:cubicBezTo>
                  <a:pt x="657" y="221"/>
                  <a:pt x="664" y="227"/>
                  <a:pt x="672" y="227"/>
                </a:cubicBezTo>
                <a:cubicBezTo>
                  <a:pt x="680" y="227"/>
                  <a:pt x="687" y="221"/>
                  <a:pt x="687" y="212"/>
                </a:cubicBezTo>
                <a:cubicBezTo>
                  <a:pt x="687" y="204"/>
                  <a:pt x="680" y="198"/>
                  <a:pt x="672" y="198"/>
                </a:cubicBezTo>
                <a:close/>
                <a:moveTo>
                  <a:pt x="672" y="230"/>
                </a:moveTo>
                <a:cubicBezTo>
                  <a:pt x="664" y="230"/>
                  <a:pt x="657" y="237"/>
                  <a:pt x="657" y="245"/>
                </a:cubicBezTo>
                <a:cubicBezTo>
                  <a:pt x="657" y="253"/>
                  <a:pt x="664" y="260"/>
                  <a:pt x="672" y="260"/>
                </a:cubicBezTo>
                <a:cubicBezTo>
                  <a:pt x="680" y="260"/>
                  <a:pt x="687" y="253"/>
                  <a:pt x="687" y="245"/>
                </a:cubicBezTo>
                <a:cubicBezTo>
                  <a:pt x="687" y="237"/>
                  <a:pt x="680" y="230"/>
                  <a:pt x="672" y="230"/>
                </a:cubicBezTo>
                <a:close/>
                <a:moveTo>
                  <a:pt x="672" y="263"/>
                </a:moveTo>
                <a:cubicBezTo>
                  <a:pt x="664" y="263"/>
                  <a:pt x="657" y="270"/>
                  <a:pt x="657" y="278"/>
                </a:cubicBezTo>
                <a:cubicBezTo>
                  <a:pt x="657" y="286"/>
                  <a:pt x="664" y="293"/>
                  <a:pt x="672" y="293"/>
                </a:cubicBezTo>
                <a:cubicBezTo>
                  <a:pt x="680" y="293"/>
                  <a:pt x="687" y="286"/>
                  <a:pt x="687" y="278"/>
                </a:cubicBezTo>
                <a:cubicBezTo>
                  <a:pt x="687" y="270"/>
                  <a:pt x="680" y="263"/>
                  <a:pt x="672" y="263"/>
                </a:cubicBezTo>
                <a:close/>
                <a:moveTo>
                  <a:pt x="672" y="296"/>
                </a:moveTo>
                <a:cubicBezTo>
                  <a:pt x="664" y="296"/>
                  <a:pt x="657" y="303"/>
                  <a:pt x="657" y="311"/>
                </a:cubicBezTo>
                <a:cubicBezTo>
                  <a:pt x="657" y="319"/>
                  <a:pt x="664" y="326"/>
                  <a:pt x="672" y="326"/>
                </a:cubicBezTo>
                <a:cubicBezTo>
                  <a:pt x="680" y="326"/>
                  <a:pt x="687" y="319"/>
                  <a:pt x="687" y="311"/>
                </a:cubicBezTo>
                <a:cubicBezTo>
                  <a:pt x="687" y="303"/>
                  <a:pt x="680" y="296"/>
                  <a:pt x="672" y="296"/>
                </a:cubicBezTo>
                <a:close/>
                <a:moveTo>
                  <a:pt x="672" y="329"/>
                </a:moveTo>
                <a:cubicBezTo>
                  <a:pt x="664" y="329"/>
                  <a:pt x="657" y="336"/>
                  <a:pt x="657" y="344"/>
                </a:cubicBezTo>
                <a:cubicBezTo>
                  <a:pt x="657" y="352"/>
                  <a:pt x="664" y="359"/>
                  <a:pt x="672" y="359"/>
                </a:cubicBezTo>
                <a:cubicBezTo>
                  <a:pt x="680" y="359"/>
                  <a:pt x="687" y="352"/>
                  <a:pt x="687" y="344"/>
                </a:cubicBezTo>
                <a:cubicBezTo>
                  <a:pt x="687" y="336"/>
                  <a:pt x="680" y="329"/>
                  <a:pt x="672" y="329"/>
                </a:cubicBezTo>
                <a:close/>
                <a:moveTo>
                  <a:pt x="672" y="362"/>
                </a:moveTo>
                <a:cubicBezTo>
                  <a:pt x="664" y="362"/>
                  <a:pt x="657" y="369"/>
                  <a:pt x="657" y="377"/>
                </a:cubicBezTo>
                <a:cubicBezTo>
                  <a:pt x="657" y="385"/>
                  <a:pt x="664" y="392"/>
                  <a:pt x="672" y="392"/>
                </a:cubicBezTo>
                <a:cubicBezTo>
                  <a:pt x="680" y="392"/>
                  <a:pt x="687" y="385"/>
                  <a:pt x="687" y="377"/>
                </a:cubicBezTo>
                <a:cubicBezTo>
                  <a:pt x="687" y="369"/>
                  <a:pt x="680" y="362"/>
                  <a:pt x="672" y="362"/>
                </a:cubicBezTo>
                <a:close/>
                <a:moveTo>
                  <a:pt x="672" y="395"/>
                </a:moveTo>
                <a:cubicBezTo>
                  <a:pt x="664" y="395"/>
                  <a:pt x="657" y="402"/>
                  <a:pt x="657" y="410"/>
                </a:cubicBezTo>
                <a:cubicBezTo>
                  <a:pt x="657" y="418"/>
                  <a:pt x="664" y="425"/>
                  <a:pt x="672" y="425"/>
                </a:cubicBezTo>
                <a:cubicBezTo>
                  <a:pt x="680" y="425"/>
                  <a:pt x="687" y="418"/>
                  <a:pt x="687" y="410"/>
                </a:cubicBezTo>
                <a:cubicBezTo>
                  <a:pt x="687" y="402"/>
                  <a:pt x="680" y="395"/>
                  <a:pt x="672" y="395"/>
                </a:cubicBezTo>
                <a:close/>
                <a:moveTo>
                  <a:pt x="672" y="428"/>
                </a:moveTo>
                <a:cubicBezTo>
                  <a:pt x="664" y="428"/>
                  <a:pt x="657" y="435"/>
                  <a:pt x="657" y="443"/>
                </a:cubicBezTo>
                <a:cubicBezTo>
                  <a:pt x="657" y="451"/>
                  <a:pt x="664" y="458"/>
                  <a:pt x="672" y="458"/>
                </a:cubicBezTo>
                <a:cubicBezTo>
                  <a:pt x="680" y="458"/>
                  <a:pt x="687" y="451"/>
                  <a:pt x="687" y="443"/>
                </a:cubicBezTo>
                <a:cubicBezTo>
                  <a:pt x="687" y="435"/>
                  <a:pt x="680" y="428"/>
                  <a:pt x="672" y="428"/>
                </a:cubicBezTo>
                <a:close/>
                <a:moveTo>
                  <a:pt x="672" y="461"/>
                </a:moveTo>
                <a:cubicBezTo>
                  <a:pt x="664" y="461"/>
                  <a:pt x="657" y="468"/>
                  <a:pt x="657" y="476"/>
                </a:cubicBezTo>
                <a:cubicBezTo>
                  <a:pt x="657" y="484"/>
                  <a:pt x="664" y="491"/>
                  <a:pt x="672" y="491"/>
                </a:cubicBezTo>
                <a:cubicBezTo>
                  <a:pt x="680" y="491"/>
                  <a:pt x="687" y="484"/>
                  <a:pt x="687" y="476"/>
                </a:cubicBezTo>
                <a:cubicBezTo>
                  <a:pt x="687" y="468"/>
                  <a:pt x="680" y="461"/>
                  <a:pt x="672" y="461"/>
                </a:cubicBezTo>
                <a:close/>
                <a:moveTo>
                  <a:pt x="672" y="494"/>
                </a:moveTo>
                <a:cubicBezTo>
                  <a:pt x="664" y="494"/>
                  <a:pt x="657" y="500"/>
                  <a:pt x="657" y="509"/>
                </a:cubicBezTo>
                <a:cubicBezTo>
                  <a:pt x="657" y="517"/>
                  <a:pt x="664" y="523"/>
                  <a:pt x="672" y="523"/>
                </a:cubicBezTo>
                <a:cubicBezTo>
                  <a:pt x="680" y="523"/>
                  <a:pt x="687" y="517"/>
                  <a:pt x="687" y="509"/>
                </a:cubicBezTo>
                <a:cubicBezTo>
                  <a:pt x="687" y="500"/>
                  <a:pt x="680" y="494"/>
                  <a:pt x="672" y="494"/>
                </a:cubicBezTo>
                <a:close/>
                <a:moveTo>
                  <a:pt x="672" y="527"/>
                </a:moveTo>
                <a:cubicBezTo>
                  <a:pt x="664" y="527"/>
                  <a:pt x="657" y="533"/>
                  <a:pt x="657" y="542"/>
                </a:cubicBezTo>
                <a:cubicBezTo>
                  <a:pt x="657" y="550"/>
                  <a:pt x="664" y="556"/>
                  <a:pt x="672" y="556"/>
                </a:cubicBezTo>
                <a:cubicBezTo>
                  <a:pt x="680" y="556"/>
                  <a:pt x="687" y="550"/>
                  <a:pt x="687" y="542"/>
                </a:cubicBezTo>
                <a:cubicBezTo>
                  <a:pt x="687" y="533"/>
                  <a:pt x="680" y="527"/>
                  <a:pt x="672" y="527"/>
                </a:cubicBezTo>
                <a:close/>
                <a:moveTo>
                  <a:pt x="672" y="560"/>
                </a:moveTo>
                <a:cubicBezTo>
                  <a:pt x="664" y="560"/>
                  <a:pt x="657" y="566"/>
                  <a:pt x="657" y="574"/>
                </a:cubicBezTo>
                <a:cubicBezTo>
                  <a:pt x="657" y="583"/>
                  <a:pt x="664" y="589"/>
                  <a:pt x="672" y="589"/>
                </a:cubicBezTo>
                <a:cubicBezTo>
                  <a:pt x="680" y="589"/>
                  <a:pt x="687" y="583"/>
                  <a:pt x="687" y="574"/>
                </a:cubicBezTo>
                <a:cubicBezTo>
                  <a:pt x="687" y="566"/>
                  <a:pt x="680" y="560"/>
                  <a:pt x="672" y="560"/>
                </a:cubicBezTo>
                <a:close/>
                <a:moveTo>
                  <a:pt x="672" y="593"/>
                </a:moveTo>
                <a:cubicBezTo>
                  <a:pt x="664" y="593"/>
                  <a:pt x="657" y="599"/>
                  <a:pt x="657" y="607"/>
                </a:cubicBezTo>
                <a:cubicBezTo>
                  <a:pt x="657" y="616"/>
                  <a:pt x="664" y="622"/>
                  <a:pt x="672" y="622"/>
                </a:cubicBezTo>
                <a:cubicBezTo>
                  <a:pt x="680" y="622"/>
                  <a:pt x="687" y="616"/>
                  <a:pt x="687" y="607"/>
                </a:cubicBezTo>
                <a:cubicBezTo>
                  <a:pt x="687" y="599"/>
                  <a:pt x="680" y="593"/>
                  <a:pt x="672" y="593"/>
                </a:cubicBezTo>
                <a:close/>
                <a:moveTo>
                  <a:pt x="672" y="625"/>
                </a:moveTo>
                <a:cubicBezTo>
                  <a:pt x="664" y="625"/>
                  <a:pt x="657" y="632"/>
                  <a:pt x="657" y="640"/>
                </a:cubicBezTo>
                <a:cubicBezTo>
                  <a:pt x="657" y="648"/>
                  <a:pt x="664" y="655"/>
                  <a:pt x="672" y="655"/>
                </a:cubicBezTo>
                <a:cubicBezTo>
                  <a:pt x="680" y="655"/>
                  <a:pt x="687" y="648"/>
                  <a:pt x="687" y="640"/>
                </a:cubicBezTo>
                <a:cubicBezTo>
                  <a:pt x="687" y="632"/>
                  <a:pt x="680" y="625"/>
                  <a:pt x="672" y="625"/>
                </a:cubicBezTo>
                <a:close/>
                <a:moveTo>
                  <a:pt x="672" y="658"/>
                </a:moveTo>
                <a:cubicBezTo>
                  <a:pt x="664" y="658"/>
                  <a:pt x="657" y="665"/>
                  <a:pt x="657" y="673"/>
                </a:cubicBezTo>
                <a:cubicBezTo>
                  <a:pt x="657" y="681"/>
                  <a:pt x="664" y="688"/>
                  <a:pt x="672" y="688"/>
                </a:cubicBezTo>
                <a:cubicBezTo>
                  <a:pt x="680" y="688"/>
                  <a:pt x="687" y="681"/>
                  <a:pt x="687" y="673"/>
                </a:cubicBezTo>
                <a:cubicBezTo>
                  <a:pt x="687" y="665"/>
                  <a:pt x="680" y="658"/>
                  <a:pt x="672" y="658"/>
                </a:cubicBezTo>
                <a:close/>
                <a:moveTo>
                  <a:pt x="672" y="691"/>
                </a:moveTo>
                <a:cubicBezTo>
                  <a:pt x="664" y="691"/>
                  <a:pt x="657" y="698"/>
                  <a:pt x="657" y="706"/>
                </a:cubicBezTo>
                <a:cubicBezTo>
                  <a:pt x="657" y="714"/>
                  <a:pt x="664" y="721"/>
                  <a:pt x="672" y="721"/>
                </a:cubicBezTo>
                <a:cubicBezTo>
                  <a:pt x="680" y="721"/>
                  <a:pt x="687" y="714"/>
                  <a:pt x="687" y="706"/>
                </a:cubicBezTo>
                <a:cubicBezTo>
                  <a:pt x="687" y="698"/>
                  <a:pt x="680" y="691"/>
                  <a:pt x="672" y="691"/>
                </a:cubicBezTo>
                <a:close/>
                <a:moveTo>
                  <a:pt x="672" y="724"/>
                </a:moveTo>
                <a:cubicBezTo>
                  <a:pt x="664" y="724"/>
                  <a:pt x="657" y="731"/>
                  <a:pt x="657" y="739"/>
                </a:cubicBezTo>
                <a:cubicBezTo>
                  <a:pt x="657" y="747"/>
                  <a:pt x="664" y="754"/>
                  <a:pt x="672" y="754"/>
                </a:cubicBezTo>
                <a:cubicBezTo>
                  <a:pt x="680" y="754"/>
                  <a:pt x="687" y="747"/>
                  <a:pt x="687" y="739"/>
                </a:cubicBezTo>
                <a:cubicBezTo>
                  <a:pt x="687" y="731"/>
                  <a:pt x="680" y="724"/>
                  <a:pt x="672" y="724"/>
                </a:cubicBezTo>
                <a:close/>
                <a:moveTo>
                  <a:pt x="672" y="757"/>
                </a:moveTo>
                <a:cubicBezTo>
                  <a:pt x="664" y="757"/>
                  <a:pt x="657" y="764"/>
                  <a:pt x="657" y="772"/>
                </a:cubicBezTo>
                <a:cubicBezTo>
                  <a:pt x="657" y="780"/>
                  <a:pt x="664" y="787"/>
                  <a:pt x="672" y="787"/>
                </a:cubicBezTo>
                <a:cubicBezTo>
                  <a:pt x="680" y="787"/>
                  <a:pt x="687" y="780"/>
                  <a:pt x="687" y="772"/>
                </a:cubicBezTo>
                <a:cubicBezTo>
                  <a:pt x="687" y="764"/>
                  <a:pt x="680" y="757"/>
                  <a:pt x="672" y="757"/>
                </a:cubicBezTo>
                <a:close/>
                <a:moveTo>
                  <a:pt x="672" y="790"/>
                </a:moveTo>
                <a:cubicBezTo>
                  <a:pt x="664" y="790"/>
                  <a:pt x="657" y="797"/>
                  <a:pt x="657" y="805"/>
                </a:cubicBezTo>
                <a:cubicBezTo>
                  <a:pt x="657" y="813"/>
                  <a:pt x="664" y="820"/>
                  <a:pt x="672" y="820"/>
                </a:cubicBezTo>
                <a:cubicBezTo>
                  <a:pt x="680" y="820"/>
                  <a:pt x="687" y="813"/>
                  <a:pt x="687" y="805"/>
                </a:cubicBezTo>
                <a:cubicBezTo>
                  <a:pt x="687" y="797"/>
                  <a:pt x="680" y="790"/>
                  <a:pt x="672" y="790"/>
                </a:cubicBezTo>
                <a:close/>
                <a:moveTo>
                  <a:pt x="672" y="823"/>
                </a:moveTo>
                <a:cubicBezTo>
                  <a:pt x="664" y="823"/>
                  <a:pt x="657" y="830"/>
                  <a:pt x="657" y="838"/>
                </a:cubicBezTo>
                <a:cubicBezTo>
                  <a:pt x="657" y="846"/>
                  <a:pt x="664" y="853"/>
                  <a:pt x="672" y="853"/>
                </a:cubicBezTo>
                <a:cubicBezTo>
                  <a:pt x="680" y="853"/>
                  <a:pt x="687" y="846"/>
                  <a:pt x="687" y="838"/>
                </a:cubicBezTo>
                <a:cubicBezTo>
                  <a:pt x="687" y="830"/>
                  <a:pt x="680" y="823"/>
                  <a:pt x="672" y="823"/>
                </a:cubicBezTo>
                <a:close/>
                <a:moveTo>
                  <a:pt x="672" y="856"/>
                </a:moveTo>
                <a:cubicBezTo>
                  <a:pt x="664" y="856"/>
                  <a:pt x="657" y="863"/>
                  <a:pt x="657" y="871"/>
                </a:cubicBezTo>
                <a:cubicBezTo>
                  <a:pt x="657" y="879"/>
                  <a:pt x="664" y="886"/>
                  <a:pt x="672" y="886"/>
                </a:cubicBezTo>
                <a:cubicBezTo>
                  <a:pt x="680" y="886"/>
                  <a:pt x="687" y="879"/>
                  <a:pt x="687" y="871"/>
                </a:cubicBezTo>
                <a:cubicBezTo>
                  <a:pt x="687" y="863"/>
                  <a:pt x="680" y="856"/>
                  <a:pt x="672" y="856"/>
                </a:cubicBezTo>
                <a:close/>
                <a:moveTo>
                  <a:pt x="672" y="889"/>
                </a:moveTo>
                <a:cubicBezTo>
                  <a:pt x="664" y="889"/>
                  <a:pt x="657" y="895"/>
                  <a:pt x="657" y="904"/>
                </a:cubicBezTo>
                <a:cubicBezTo>
                  <a:pt x="657" y="912"/>
                  <a:pt x="664" y="918"/>
                  <a:pt x="672" y="918"/>
                </a:cubicBezTo>
                <a:cubicBezTo>
                  <a:pt x="680" y="918"/>
                  <a:pt x="687" y="912"/>
                  <a:pt x="687" y="904"/>
                </a:cubicBezTo>
                <a:cubicBezTo>
                  <a:pt x="687" y="895"/>
                  <a:pt x="680" y="889"/>
                  <a:pt x="672" y="889"/>
                </a:cubicBezTo>
                <a:close/>
                <a:moveTo>
                  <a:pt x="672" y="922"/>
                </a:moveTo>
                <a:cubicBezTo>
                  <a:pt x="664" y="922"/>
                  <a:pt x="657" y="928"/>
                  <a:pt x="657" y="937"/>
                </a:cubicBezTo>
                <a:cubicBezTo>
                  <a:pt x="657" y="945"/>
                  <a:pt x="664" y="951"/>
                  <a:pt x="672" y="951"/>
                </a:cubicBezTo>
                <a:cubicBezTo>
                  <a:pt x="680" y="951"/>
                  <a:pt x="687" y="945"/>
                  <a:pt x="687" y="937"/>
                </a:cubicBezTo>
                <a:cubicBezTo>
                  <a:pt x="687" y="928"/>
                  <a:pt x="680" y="922"/>
                  <a:pt x="672" y="922"/>
                </a:cubicBezTo>
                <a:close/>
                <a:moveTo>
                  <a:pt x="672" y="955"/>
                </a:moveTo>
                <a:cubicBezTo>
                  <a:pt x="664" y="955"/>
                  <a:pt x="657" y="961"/>
                  <a:pt x="657" y="970"/>
                </a:cubicBezTo>
                <a:cubicBezTo>
                  <a:pt x="657" y="978"/>
                  <a:pt x="664" y="984"/>
                  <a:pt x="672" y="984"/>
                </a:cubicBezTo>
                <a:cubicBezTo>
                  <a:pt x="680" y="984"/>
                  <a:pt x="687" y="978"/>
                  <a:pt x="687" y="970"/>
                </a:cubicBezTo>
                <a:cubicBezTo>
                  <a:pt x="687" y="961"/>
                  <a:pt x="680" y="955"/>
                  <a:pt x="672" y="955"/>
                </a:cubicBezTo>
                <a:close/>
                <a:moveTo>
                  <a:pt x="672" y="988"/>
                </a:moveTo>
                <a:cubicBezTo>
                  <a:pt x="664" y="988"/>
                  <a:pt x="657" y="994"/>
                  <a:pt x="657" y="1002"/>
                </a:cubicBezTo>
                <a:cubicBezTo>
                  <a:pt x="657" y="1011"/>
                  <a:pt x="664" y="1017"/>
                  <a:pt x="672" y="1017"/>
                </a:cubicBezTo>
                <a:cubicBezTo>
                  <a:pt x="680" y="1017"/>
                  <a:pt x="687" y="1011"/>
                  <a:pt x="687" y="1002"/>
                </a:cubicBezTo>
                <a:cubicBezTo>
                  <a:pt x="687" y="994"/>
                  <a:pt x="680" y="988"/>
                  <a:pt x="672" y="988"/>
                </a:cubicBezTo>
                <a:close/>
                <a:moveTo>
                  <a:pt x="672" y="1021"/>
                </a:moveTo>
                <a:cubicBezTo>
                  <a:pt x="664" y="1021"/>
                  <a:pt x="657" y="1027"/>
                  <a:pt x="657" y="1035"/>
                </a:cubicBezTo>
                <a:cubicBezTo>
                  <a:pt x="657" y="1044"/>
                  <a:pt x="664" y="1050"/>
                  <a:pt x="672" y="1050"/>
                </a:cubicBezTo>
                <a:cubicBezTo>
                  <a:pt x="680" y="1050"/>
                  <a:pt x="687" y="1044"/>
                  <a:pt x="687" y="1035"/>
                </a:cubicBezTo>
                <a:cubicBezTo>
                  <a:pt x="687" y="1027"/>
                  <a:pt x="680" y="1021"/>
                  <a:pt x="672" y="1021"/>
                </a:cubicBezTo>
                <a:close/>
                <a:moveTo>
                  <a:pt x="672" y="1053"/>
                </a:moveTo>
                <a:cubicBezTo>
                  <a:pt x="664" y="1053"/>
                  <a:pt x="657" y="1060"/>
                  <a:pt x="657" y="1068"/>
                </a:cubicBezTo>
                <a:cubicBezTo>
                  <a:pt x="657" y="1076"/>
                  <a:pt x="664" y="1083"/>
                  <a:pt x="672" y="1083"/>
                </a:cubicBezTo>
                <a:cubicBezTo>
                  <a:pt x="680" y="1083"/>
                  <a:pt x="687" y="1076"/>
                  <a:pt x="687" y="1068"/>
                </a:cubicBezTo>
                <a:cubicBezTo>
                  <a:pt x="687" y="1060"/>
                  <a:pt x="680" y="1053"/>
                  <a:pt x="672" y="1053"/>
                </a:cubicBezTo>
                <a:close/>
                <a:moveTo>
                  <a:pt x="672" y="1086"/>
                </a:moveTo>
                <a:cubicBezTo>
                  <a:pt x="664" y="1086"/>
                  <a:pt x="657" y="1093"/>
                  <a:pt x="657" y="1101"/>
                </a:cubicBezTo>
                <a:cubicBezTo>
                  <a:pt x="657" y="1109"/>
                  <a:pt x="664" y="1116"/>
                  <a:pt x="672" y="1116"/>
                </a:cubicBezTo>
                <a:cubicBezTo>
                  <a:pt x="680" y="1116"/>
                  <a:pt x="687" y="1109"/>
                  <a:pt x="687" y="1101"/>
                </a:cubicBezTo>
                <a:cubicBezTo>
                  <a:pt x="687" y="1093"/>
                  <a:pt x="680" y="1086"/>
                  <a:pt x="672" y="1086"/>
                </a:cubicBezTo>
                <a:close/>
                <a:moveTo>
                  <a:pt x="672" y="1119"/>
                </a:moveTo>
                <a:cubicBezTo>
                  <a:pt x="664" y="1119"/>
                  <a:pt x="657" y="1126"/>
                  <a:pt x="657" y="1134"/>
                </a:cubicBezTo>
                <a:cubicBezTo>
                  <a:pt x="657" y="1142"/>
                  <a:pt x="664" y="1149"/>
                  <a:pt x="672" y="1149"/>
                </a:cubicBezTo>
                <a:cubicBezTo>
                  <a:pt x="680" y="1149"/>
                  <a:pt x="687" y="1142"/>
                  <a:pt x="687" y="1134"/>
                </a:cubicBezTo>
                <a:cubicBezTo>
                  <a:pt x="687" y="1126"/>
                  <a:pt x="680" y="1119"/>
                  <a:pt x="672" y="1119"/>
                </a:cubicBezTo>
                <a:close/>
                <a:moveTo>
                  <a:pt x="672" y="1152"/>
                </a:moveTo>
                <a:cubicBezTo>
                  <a:pt x="664" y="1152"/>
                  <a:pt x="657" y="1159"/>
                  <a:pt x="657" y="1167"/>
                </a:cubicBezTo>
                <a:cubicBezTo>
                  <a:pt x="657" y="1175"/>
                  <a:pt x="664" y="1182"/>
                  <a:pt x="672" y="1182"/>
                </a:cubicBezTo>
                <a:cubicBezTo>
                  <a:pt x="680" y="1182"/>
                  <a:pt x="687" y="1175"/>
                  <a:pt x="687" y="1167"/>
                </a:cubicBezTo>
                <a:cubicBezTo>
                  <a:pt x="687" y="1159"/>
                  <a:pt x="680" y="1152"/>
                  <a:pt x="672" y="1152"/>
                </a:cubicBezTo>
                <a:close/>
                <a:moveTo>
                  <a:pt x="672" y="1185"/>
                </a:moveTo>
                <a:cubicBezTo>
                  <a:pt x="664" y="1185"/>
                  <a:pt x="657" y="1192"/>
                  <a:pt x="657" y="1200"/>
                </a:cubicBezTo>
                <a:cubicBezTo>
                  <a:pt x="657" y="1208"/>
                  <a:pt x="664" y="1215"/>
                  <a:pt x="672" y="1215"/>
                </a:cubicBezTo>
                <a:cubicBezTo>
                  <a:pt x="680" y="1215"/>
                  <a:pt x="687" y="1208"/>
                  <a:pt x="687" y="1200"/>
                </a:cubicBezTo>
                <a:cubicBezTo>
                  <a:pt x="687" y="1192"/>
                  <a:pt x="680" y="1185"/>
                  <a:pt x="672" y="1185"/>
                </a:cubicBezTo>
                <a:close/>
                <a:moveTo>
                  <a:pt x="672" y="1218"/>
                </a:moveTo>
                <a:cubicBezTo>
                  <a:pt x="664" y="1218"/>
                  <a:pt x="657" y="1225"/>
                  <a:pt x="657" y="1233"/>
                </a:cubicBezTo>
                <a:cubicBezTo>
                  <a:pt x="657" y="1241"/>
                  <a:pt x="664" y="1248"/>
                  <a:pt x="672" y="1248"/>
                </a:cubicBezTo>
                <a:cubicBezTo>
                  <a:pt x="680" y="1248"/>
                  <a:pt x="687" y="1241"/>
                  <a:pt x="687" y="1233"/>
                </a:cubicBezTo>
                <a:cubicBezTo>
                  <a:pt x="687" y="1225"/>
                  <a:pt x="680" y="1218"/>
                  <a:pt x="672" y="1218"/>
                </a:cubicBezTo>
                <a:close/>
                <a:moveTo>
                  <a:pt x="672" y="1251"/>
                </a:moveTo>
                <a:cubicBezTo>
                  <a:pt x="664" y="1251"/>
                  <a:pt x="657" y="1258"/>
                  <a:pt x="657" y="1266"/>
                </a:cubicBezTo>
                <a:cubicBezTo>
                  <a:pt x="657" y="1274"/>
                  <a:pt x="664" y="1281"/>
                  <a:pt x="672" y="1281"/>
                </a:cubicBezTo>
                <a:cubicBezTo>
                  <a:pt x="680" y="1281"/>
                  <a:pt x="687" y="1274"/>
                  <a:pt x="687" y="1266"/>
                </a:cubicBezTo>
                <a:cubicBezTo>
                  <a:pt x="687" y="1258"/>
                  <a:pt x="680" y="1251"/>
                  <a:pt x="672" y="1251"/>
                </a:cubicBezTo>
                <a:close/>
                <a:moveTo>
                  <a:pt x="672" y="1284"/>
                </a:moveTo>
                <a:cubicBezTo>
                  <a:pt x="664" y="1284"/>
                  <a:pt x="657" y="1291"/>
                  <a:pt x="657" y="1299"/>
                </a:cubicBezTo>
                <a:cubicBezTo>
                  <a:pt x="657" y="1307"/>
                  <a:pt x="664" y="1314"/>
                  <a:pt x="672" y="1314"/>
                </a:cubicBezTo>
                <a:cubicBezTo>
                  <a:pt x="680" y="1314"/>
                  <a:pt x="687" y="1307"/>
                  <a:pt x="687" y="1299"/>
                </a:cubicBezTo>
                <a:cubicBezTo>
                  <a:pt x="687" y="1291"/>
                  <a:pt x="680" y="1284"/>
                  <a:pt x="672" y="1284"/>
                </a:cubicBezTo>
                <a:close/>
                <a:moveTo>
                  <a:pt x="672" y="1317"/>
                </a:moveTo>
                <a:cubicBezTo>
                  <a:pt x="664" y="1317"/>
                  <a:pt x="657" y="1323"/>
                  <a:pt x="657" y="1332"/>
                </a:cubicBezTo>
                <a:cubicBezTo>
                  <a:pt x="657" y="1340"/>
                  <a:pt x="664" y="1346"/>
                  <a:pt x="672" y="1346"/>
                </a:cubicBezTo>
                <a:cubicBezTo>
                  <a:pt x="680" y="1346"/>
                  <a:pt x="687" y="1340"/>
                  <a:pt x="687" y="1332"/>
                </a:cubicBezTo>
                <a:cubicBezTo>
                  <a:pt x="687" y="1323"/>
                  <a:pt x="680" y="1317"/>
                  <a:pt x="672" y="1317"/>
                </a:cubicBezTo>
                <a:close/>
                <a:moveTo>
                  <a:pt x="672" y="1350"/>
                </a:moveTo>
                <a:cubicBezTo>
                  <a:pt x="664" y="1350"/>
                  <a:pt x="657" y="1356"/>
                  <a:pt x="657" y="1365"/>
                </a:cubicBezTo>
                <a:cubicBezTo>
                  <a:pt x="657" y="1373"/>
                  <a:pt x="664" y="1379"/>
                  <a:pt x="672" y="1379"/>
                </a:cubicBezTo>
                <a:cubicBezTo>
                  <a:pt x="680" y="1379"/>
                  <a:pt x="687" y="1373"/>
                  <a:pt x="687" y="1365"/>
                </a:cubicBezTo>
                <a:cubicBezTo>
                  <a:pt x="687" y="1356"/>
                  <a:pt x="680" y="1350"/>
                  <a:pt x="672" y="1350"/>
                </a:cubicBezTo>
                <a:close/>
                <a:moveTo>
                  <a:pt x="672" y="1383"/>
                </a:moveTo>
                <a:cubicBezTo>
                  <a:pt x="664" y="1383"/>
                  <a:pt x="657" y="1389"/>
                  <a:pt x="657" y="1397"/>
                </a:cubicBezTo>
                <a:cubicBezTo>
                  <a:pt x="657" y="1406"/>
                  <a:pt x="664" y="1412"/>
                  <a:pt x="672" y="1412"/>
                </a:cubicBezTo>
                <a:cubicBezTo>
                  <a:pt x="680" y="1412"/>
                  <a:pt x="687" y="1406"/>
                  <a:pt x="687" y="1397"/>
                </a:cubicBezTo>
                <a:cubicBezTo>
                  <a:pt x="687" y="1389"/>
                  <a:pt x="680" y="1383"/>
                  <a:pt x="672" y="1383"/>
                </a:cubicBezTo>
                <a:close/>
                <a:moveTo>
                  <a:pt x="672" y="1416"/>
                </a:moveTo>
                <a:cubicBezTo>
                  <a:pt x="664" y="1416"/>
                  <a:pt x="657" y="1422"/>
                  <a:pt x="657" y="1430"/>
                </a:cubicBezTo>
                <a:cubicBezTo>
                  <a:pt x="657" y="1439"/>
                  <a:pt x="664" y="1445"/>
                  <a:pt x="672" y="1445"/>
                </a:cubicBezTo>
                <a:cubicBezTo>
                  <a:pt x="680" y="1445"/>
                  <a:pt x="687" y="1439"/>
                  <a:pt x="687" y="1430"/>
                </a:cubicBezTo>
                <a:cubicBezTo>
                  <a:pt x="687" y="1422"/>
                  <a:pt x="680" y="1416"/>
                  <a:pt x="672" y="1416"/>
                </a:cubicBezTo>
                <a:close/>
                <a:moveTo>
                  <a:pt x="705" y="0"/>
                </a:moveTo>
                <a:cubicBezTo>
                  <a:pt x="697" y="0"/>
                  <a:pt x="690" y="7"/>
                  <a:pt x="690" y="15"/>
                </a:cubicBezTo>
                <a:cubicBezTo>
                  <a:pt x="690" y="23"/>
                  <a:pt x="697" y="30"/>
                  <a:pt x="705" y="30"/>
                </a:cubicBezTo>
                <a:cubicBezTo>
                  <a:pt x="713" y="30"/>
                  <a:pt x="720" y="23"/>
                  <a:pt x="720" y="15"/>
                </a:cubicBezTo>
                <a:cubicBezTo>
                  <a:pt x="720" y="7"/>
                  <a:pt x="713" y="0"/>
                  <a:pt x="705" y="0"/>
                </a:cubicBezTo>
                <a:close/>
                <a:moveTo>
                  <a:pt x="705" y="33"/>
                </a:moveTo>
                <a:cubicBezTo>
                  <a:pt x="697" y="33"/>
                  <a:pt x="690" y="40"/>
                  <a:pt x="690" y="48"/>
                </a:cubicBezTo>
                <a:cubicBezTo>
                  <a:pt x="690" y="56"/>
                  <a:pt x="697" y="63"/>
                  <a:pt x="705" y="63"/>
                </a:cubicBezTo>
                <a:cubicBezTo>
                  <a:pt x="713" y="63"/>
                  <a:pt x="720" y="56"/>
                  <a:pt x="720" y="48"/>
                </a:cubicBezTo>
                <a:cubicBezTo>
                  <a:pt x="720" y="40"/>
                  <a:pt x="713" y="33"/>
                  <a:pt x="705" y="33"/>
                </a:cubicBezTo>
                <a:close/>
                <a:moveTo>
                  <a:pt x="705" y="66"/>
                </a:moveTo>
                <a:cubicBezTo>
                  <a:pt x="697" y="66"/>
                  <a:pt x="690" y="72"/>
                  <a:pt x="690" y="81"/>
                </a:cubicBezTo>
                <a:cubicBezTo>
                  <a:pt x="690" y="89"/>
                  <a:pt x="697" y="95"/>
                  <a:pt x="705" y="95"/>
                </a:cubicBezTo>
                <a:cubicBezTo>
                  <a:pt x="713" y="95"/>
                  <a:pt x="720" y="89"/>
                  <a:pt x="720" y="81"/>
                </a:cubicBezTo>
                <a:cubicBezTo>
                  <a:pt x="720" y="72"/>
                  <a:pt x="713" y="66"/>
                  <a:pt x="705" y="66"/>
                </a:cubicBezTo>
                <a:close/>
                <a:moveTo>
                  <a:pt x="705" y="99"/>
                </a:moveTo>
                <a:cubicBezTo>
                  <a:pt x="697" y="99"/>
                  <a:pt x="690" y="105"/>
                  <a:pt x="690" y="114"/>
                </a:cubicBezTo>
                <a:cubicBezTo>
                  <a:pt x="690" y="122"/>
                  <a:pt x="697" y="128"/>
                  <a:pt x="705" y="128"/>
                </a:cubicBezTo>
                <a:cubicBezTo>
                  <a:pt x="713" y="128"/>
                  <a:pt x="720" y="122"/>
                  <a:pt x="720" y="114"/>
                </a:cubicBezTo>
                <a:cubicBezTo>
                  <a:pt x="720" y="105"/>
                  <a:pt x="713" y="99"/>
                  <a:pt x="705" y="99"/>
                </a:cubicBezTo>
                <a:close/>
                <a:moveTo>
                  <a:pt x="705" y="132"/>
                </a:moveTo>
                <a:cubicBezTo>
                  <a:pt x="697" y="132"/>
                  <a:pt x="690" y="138"/>
                  <a:pt x="690" y="147"/>
                </a:cubicBezTo>
                <a:cubicBezTo>
                  <a:pt x="690" y="155"/>
                  <a:pt x="697" y="161"/>
                  <a:pt x="705" y="161"/>
                </a:cubicBezTo>
                <a:cubicBezTo>
                  <a:pt x="713" y="161"/>
                  <a:pt x="720" y="155"/>
                  <a:pt x="720" y="147"/>
                </a:cubicBezTo>
                <a:cubicBezTo>
                  <a:pt x="720" y="138"/>
                  <a:pt x="713" y="132"/>
                  <a:pt x="705" y="132"/>
                </a:cubicBezTo>
                <a:close/>
                <a:moveTo>
                  <a:pt x="705" y="165"/>
                </a:moveTo>
                <a:cubicBezTo>
                  <a:pt x="697" y="165"/>
                  <a:pt x="690" y="171"/>
                  <a:pt x="690" y="179"/>
                </a:cubicBezTo>
                <a:cubicBezTo>
                  <a:pt x="690" y="188"/>
                  <a:pt x="697" y="194"/>
                  <a:pt x="705" y="194"/>
                </a:cubicBezTo>
                <a:cubicBezTo>
                  <a:pt x="713" y="194"/>
                  <a:pt x="720" y="188"/>
                  <a:pt x="720" y="179"/>
                </a:cubicBezTo>
                <a:cubicBezTo>
                  <a:pt x="720" y="171"/>
                  <a:pt x="713" y="165"/>
                  <a:pt x="705" y="165"/>
                </a:cubicBezTo>
                <a:close/>
                <a:moveTo>
                  <a:pt x="705" y="198"/>
                </a:moveTo>
                <a:cubicBezTo>
                  <a:pt x="697" y="198"/>
                  <a:pt x="690" y="204"/>
                  <a:pt x="690" y="212"/>
                </a:cubicBezTo>
                <a:cubicBezTo>
                  <a:pt x="690" y="221"/>
                  <a:pt x="697" y="227"/>
                  <a:pt x="705" y="227"/>
                </a:cubicBezTo>
                <a:cubicBezTo>
                  <a:pt x="713" y="227"/>
                  <a:pt x="720" y="221"/>
                  <a:pt x="720" y="212"/>
                </a:cubicBezTo>
                <a:cubicBezTo>
                  <a:pt x="720" y="204"/>
                  <a:pt x="713" y="198"/>
                  <a:pt x="705" y="198"/>
                </a:cubicBezTo>
                <a:close/>
                <a:moveTo>
                  <a:pt x="705" y="230"/>
                </a:moveTo>
                <a:cubicBezTo>
                  <a:pt x="697" y="230"/>
                  <a:pt x="690" y="237"/>
                  <a:pt x="690" y="245"/>
                </a:cubicBezTo>
                <a:cubicBezTo>
                  <a:pt x="690" y="253"/>
                  <a:pt x="697" y="260"/>
                  <a:pt x="705" y="260"/>
                </a:cubicBezTo>
                <a:cubicBezTo>
                  <a:pt x="713" y="260"/>
                  <a:pt x="720" y="253"/>
                  <a:pt x="720" y="245"/>
                </a:cubicBezTo>
                <a:cubicBezTo>
                  <a:pt x="720" y="237"/>
                  <a:pt x="713" y="230"/>
                  <a:pt x="705" y="230"/>
                </a:cubicBezTo>
                <a:close/>
                <a:moveTo>
                  <a:pt x="705" y="263"/>
                </a:moveTo>
                <a:cubicBezTo>
                  <a:pt x="697" y="263"/>
                  <a:pt x="690" y="270"/>
                  <a:pt x="690" y="278"/>
                </a:cubicBezTo>
                <a:cubicBezTo>
                  <a:pt x="690" y="286"/>
                  <a:pt x="697" y="293"/>
                  <a:pt x="705" y="293"/>
                </a:cubicBezTo>
                <a:cubicBezTo>
                  <a:pt x="713" y="293"/>
                  <a:pt x="720" y="286"/>
                  <a:pt x="720" y="278"/>
                </a:cubicBezTo>
                <a:cubicBezTo>
                  <a:pt x="720" y="270"/>
                  <a:pt x="713" y="263"/>
                  <a:pt x="705" y="263"/>
                </a:cubicBezTo>
                <a:close/>
                <a:moveTo>
                  <a:pt x="705" y="296"/>
                </a:moveTo>
                <a:cubicBezTo>
                  <a:pt x="697" y="296"/>
                  <a:pt x="690" y="303"/>
                  <a:pt x="690" y="311"/>
                </a:cubicBezTo>
                <a:cubicBezTo>
                  <a:pt x="690" y="319"/>
                  <a:pt x="697" y="326"/>
                  <a:pt x="705" y="326"/>
                </a:cubicBezTo>
                <a:cubicBezTo>
                  <a:pt x="713" y="326"/>
                  <a:pt x="720" y="319"/>
                  <a:pt x="720" y="311"/>
                </a:cubicBezTo>
                <a:cubicBezTo>
                  <a:pt x="720" y="303"/>
                  <a:pt x="713" y="296"/>
                  <a:pt x="705" y="296"/>
                </a:cubicBezTo>
                <a:close/>
                <a:moveTo>
                  <a:pt x="705" y="329"/>
                </a:moveTo>
                <a:cubicBezTo>
                  <a:pt x="697" y="329"/>
                  <a:pt x="690" y="336"/>
                  <a:pt x="690" y="344"/>
                </a:cubicBezTo>
                <a:cubicBezTo>
                  <a:pt x="690" y="352"/>
                  <a:pt x="697" y="359"/>
                  <a:pt x="705" y="359"/>
                </a:cubicBezTo>
                <a:cubicBezTo>
                  <a:pt x="713" y="359"/>
                  <a:pt x="720" y="352"/>
                  <a:pt x="720" y="344"/>
                </a:cubicBezTo>
                <a:cubicBezTo>
                  <a:pt x="720" y="336"/>
                  <a:pt x="713" y="329"/>
                  <a:pt x="705" y="329"/>
                </a:cubicBezTo>
                <a:close/>
                <a:moveTo>
                  <a:pt x="705" y="362"/>
                </a:moveTo>
                <a:cubicBezTo>
                  <a:pt x="697" y="362"/>
                  <a:pt x="690" y="369"/>
                  <a:pt x="690" y="377"/>
                </a:cubicBezTo>
                <a:cubicBezTo>
                  <a:pt x="690" y="385"/>
                  <a:pt x="697" y="392"/>
                  <a:pt x="705" y="392"/>
                </a:cubicBezTo>
                <a:cubicBezTo>
                  <a:pt x="713" y="392"/>
                  <a:pt x="720" y="385"/>
                  <a:pt x="720" y="377"/>
                </a:cubicBezTo>
                <a:cubicBezTo>
                  <a:pt x="720" y="369"/>
                  <a:pt x="713" y="362"/>
                  <a:pt x="705" y="362"/>
                </a:cubicBezTo>
                <a:close/>
                <a:moveTo>
                  <a:pt x="705" y="395"/>
                </a:moveTo>
                <a:cubicBezTo>
                  <a:pt x="697" y="395"/>
                  <a:pt x="690" y="402"/>
                  <a:pt x="690" y="410"/>
                </a:cubicBezTo>
                <a:cubicBezTo>
                  <a:pt x="690" y="418"/>
                  <a:pt x="697" y="425"/>
                  <a:pt x="705" y="425"/>
                </a:cubicBezTo>
                <a:cubicBezTo>
                  <a:pt x="713" y="425"/>
                  <a:pt x="720" y="418"/>
                  <a:pt x="720" y="410"/>
                </a:cubicBezTo>
                <a:cubicBezTo>
                  <a:pt x="720" y="402"/>
                  <a:pt x="713" y="395"/>
                  <a:pt x="705" y="395"/>
                </a:cubicBezTo>
                <a:close/>
                <a:moveTo>
                  <a:pt x="705" y="428"/>
                </a:moveTo>
                <a:cubicBezTo>
                  <a:pt x="697" y="428"/>
                  <a:pt x="690" y="435"/>
                  <a:pt x="690" y="443"/>
                </a:cubicBezTo>
                <a:cubicBezTo>
                  <a:pt x="690" y="451"/>
                  <a:pt x="697" y="458"/>
                  <a:pt x="705" y="458"/>
                </a:cubicBezTo>
                <a:cubicBezTo>
                  <a:pt x="713" y="458"/>
                  <a:pt x="720" y="451"/>
                  <a:pt x="720" y="443"/>
                </a:cubicBezTo>
                <a:cubicBezTo>
                  <a:pt x="720" y="435"/>
                  <a:pt x="713" y="428"/>
                  <a:pt x="705" y="428"/>
                </a:cubicBezTo>
                <a:close/>
                <a:moveTo>
                  <a:pt x="705" y="461"/>
                </a:moveTo>
                <a:cubicBezTo>
                  <a:pt x="697" y="461"/>
                  <a:pt x="690" y="468"/>
                  <a:pt x="690" y="476"/>
                </a:cubicBezTo>
                <a:cubicBezTo>
                  <a:pt x="690" y="484"/>
                  <a:pt x="697" y="491"/>
                  <a:pt x="705" y="491"/>
                </a:cubicBezTo>
                <a:cubicBezTo>
                  <a:pt x="713" y="491"/>
                  <a:pt x="720" y="484"/>
                  <a:pt x="720" y="476"/>
                </a:cubicBezTo>
                <a:cubicBezTo>
                  <a:pt x="720" y="468"/>
                  <a:pt x="713" y="461"/>
                  <a:pt x="705" y="461"/>
                </a:cubicBezTo>
                <a:close/>
                <a:moveTo>
                  <a:pt x="705" y="494"/>
                </a:moveTo>
                <a:cubicBezTo>
                  <a:pt x="697" y="494"/>
                  <a:pt x="690" y="500"/>
                  <a:pt x="690" y="509"/>
                </a:cubicBezTo>
                <a:cubicBezTo>
                  <a:pt x="690" y="517"/>
                  <a:pt x="697" y="523"/>
                  <a:pt x="705" y="523"/>
                </a:cubicBezTo>
                <a:cubicBezTo>
                  <a:pt x="713" y="523"/>
                  <a:pt x="720" y="517"/>
                  <a:pt x="720" y="509"/>
                </a:cubicBezTo>
                <a:cubicBezTo>
                  <a:pt x="720" y="500"/>
                  <a:pt x="713" y="494"/>
                  <a:pt x="705" y="494"/>
                </a:cubicBezTo>
                <a:close/>
                <a:moveTo>
                  <a:pt x="705" y="527"/>
                </a:moveTo>
                <a:cubicBezTo>
                  <a:pt x="697" y="527"/>
                  <a:pt x="690" y="533"/>
                  <a:pt x="690" y="542"/>
                </a:cubicBezTo>
                <a:cubicBezTo>
                  <a:pt x="690" y="550"/>
                  <a:pt x="697" y="556"/>
                  <a:pt x="705" y="556"/>
                </a:cubicBezTo>
                <a:cubicBezTo>
                  <a:pt x="713" y="556"/>
                  <a:pt x="720" y="550"/>
                  <a:pt x="720" y="542"/>
                </a:cubicBezTo>
                <a:cubicBezTo>
                  <a:pt x="720" y="533"/>
                  <a:pt x="713" y="527"/>
                  <a:pt x="705" y="527"/>
                </a:cubicBezTo>
                <a:close/>
                <a:moveTo>
                  <a:pt x="705" y="560"/>
                </a:moveTo>
                <a:cubicBezTo>
                  <a:pt x="697" y="560"/>
                  <a:pt x="690" y="566"/>
                  <a:pt x="690" y="574"/>
                </a:cubicBezTo>
                <a:cubicBezTo>
                  <a:pt x="690" y="583"/>
                  <a:pt x="697" y="589"/>
                  <a:pt x="705" y="589"/>
                </a:cubicBezTo>
                <a:cubicBezTo>
                  <a:pt x="713" y="589"/>
                  <a:pt x="720" y="583"/>
                  <a:pt x="720" y="574"/>
                </a:cubicBezTo>
                <a:cubicBezTo>
                  <a:pt x="720" y="566"/>
                  <a:pt x="713" y="560"/>
                  <a:pt x="705" y="560"/>
                </a:cubicBezTo>
                <a:close/>
                <a:moveTo>
                  <a:pt x="705" y="593"/>
                </a:moveTo>
                <a:cubicBezTo>
                  <a:pt x="697" y="593"/>
                  <a:pt x="690" y="599"/>
                  <a:pt x="690" y="607"/>
                </a:cubicBezTo>
                <a:cubicBezTo>
                  <a:pt x="690" y="616"/>
                  <a:pt x="697" y="622"/>
                  <a:pt x="705" y="622"/>
                </a:cubicBezTo>
                <a:cubicBezTo>
                  <a:pt x="713" y="622"/>
                  <a:pt x="720" y="616"/>
                  <a:pt x="720" y="607"/>
                </a:cubicBezTo>
                <a:cubicBezTo>
                  <a:pt x="720" y="599"/>
                  <a:pt x="713" y="593"/>
                  <a:pt x="705" y="593"/>
                </a:cubicBezTo>
                <a:close/>
                <a:moveTo>
                  <a:pt x="705" y="625"/>
                </a:moveTo>
                <a:cubicBezTo>
                  <a:pt x="697" y="625"/>
                  <a:pt x="690" y="632"/>
                  <a:pt x="690" y="640"/>
                </a:cubicBezTo>
                <a:cubicBezTo>
                  <a:pt x="690" y="648"/>
                  <a:pt x="697" y="655"/>
                  <a:pt x="705" y="655"/>
                </a:cubicBezTo>
                <a:cubicBezTo>
                  <a:pt x="713" y="655"/>
                  <a:pt x="720" y="648"/>
                  <a:pt x="720" y="640"/>
                </a:cubicBezTo>
                <a:cubicBezTo>
                  <a:pt x="720" y="632"/>
                  <a:pt x="713" y="625"/>
                  <a:pt x="705" y="625"/>
                </a:cubicBezTo>
                <a:close/>
                <a:moveTo>
                  <a:pt x="705" y="658"/>
                </a:moveTo>
                <a:cubicBezTo>
                  <a:pt x="697" y="658"/>
                  <a:pt x="690" y="665"/>
                  <a:pt x="690" y="673"/>
                </a:cubicBezTo>
                <a:cubicBezTo>
                  <a:pt x="690" y="681"/>
                  <a:pt x="697" y="688"/>
                  <a:pt x="705" y="688"/>
                </a:cubicBezTo>
                <a:cubicBezTo>
                  <a:pt x="713" y="688"/>
                  <a:pt x="720" y="681"/>
                  <a:pt x="720" y="673"/>
                </a:cubicBezTo>
                <a:cubicBezTo>
                  <a:pt x="720" y="665"/>
                  <a:pt x="713" y="658"/>
                  <a:pt x="705" y="658"/>
                </a:cubicBezTo>
                <a:close/>
                <a:moveTo>
                  <a:pt x="705" y="691"/>
                </a:moveTo>
                <a:cubicBezTo>
                  <a:pt x="697" y="691"/>
                  <a:pt x="690" y="698"/>
                  <a:pt x="690" y="706"/>
                </a:cubicBezTo>
                <a:cubicBezTo>
                  <a:pt x="690" y="714"/>
                  <a:pt x="697" y="721"/>
                  <a:pt x="705" y="721"/>
                </a:cubicBezTo>
                <a:cubicBezTo>
                  <a:pt x="713" y="721"/>
                  <a:pt x="720" y="714"/>
                  <a:pt x="720" y="706"/>
                </a:cubicBezTo>
                <a:cubicBezTo>
                  <a:pt x="720" y="698"/>
                  <a:pt x="713" y="691"/>
                  <a:pt x="705" y="691"/>
                </a:cubicBezTo>
                <a:close/>
                <a:moveTo>
                  <a:pt x="705" y="724"/>
                </a:moveTo>
                <a:cubicBezTo>
                  <a:pt x="697" y="724"/>
                  <a:pt x="690" y="731"/>
                  <a:pt x="690" y="739"/>
                </a:cubicBezTo>
                <a:cubicBezTo>
                  <a:pt x="690" y="747"/>
                  <a:pt x="697" y="754"/>
                  <a:pt x="705" y="754"/>
                </a:cubicBezTo>
                <a:cubicBezTo>
                  <a:pt x="713" y="754"/>
                  <a:pt x="720" y="747"/>
                  <a:pt x="720" y="739"/>
                </a:cubicBezTo>
                <a:cubicBezTo>
                  <a:pt x="720" y="731"/>
                  <a:pt x="713" y="724"/>
                  <a:pt x="705" y="724"/>
                </a:cubicBezTo>
                <a:close/>
                <a:moveTo>
                  <a:pt x="705" y="757"/>
                </a:moveTo>
                <a:cubicBezTo>
                  <a:pt x="697" y="757"/>
                  <a:pt x="690" y="764"/>
                  <a:pt x="690" y="772"/>
                </a:cubicBezTo>
                <a:cubicBezTo>
                  <a:pt x="690" y="780"/>
                  <a:pt x="697" y="787"/>
                  <a:pt x="705" y="787"/>
                </a:cubicBezTo>
                <a:cubicBezTo>
                  <a:pt x="713" y="787"/>
                  <a:pt x="720" y="780"/>
                  <a:pt x="720" y="772"/>
                </a:cubicBezTo>
                <a:cubicBezTo>
                  <a:pt x="720" y="764"/>
                  <a:pt x="713" y="757"/>
                  <a:pt x="705" y="757"/>
                </a:cubicBezTo>
                <a:close/>
                <a:moveTo>
                  <a:pt x="705" y="790"/>
                </a:moveTo>
                <a:cubicBezTo>
                  <a:pt x="697" y="790"/>
                  <a:pt x="690" y="797"/>
                  <a:pt x="690" y="805"/>
                </a:cubicBezTo>
                <a:cubicBezTo>
                  <a:pt x="690" y="813"/>
                  <a:pt x="697" y="820"/>
                  <a:pt x="705" y="820"/>
                </a:cubicBezTo>
                <a:cubicBezTo>
                  <a:pt x="713" y="820"/>
                  <a:pt x="720" y="813"/>
                  <a:pt x="720" y="805"/>
                </a:cubicBezTo>
                <a:cubicBezTo>
                  <a:pt x="720" y="797"/>
                  <a:pt x="713" y="790"/>
                  <a:pt x="705" y="790"/>
                </a:cubicBezTo>
                <a:close/>
                <a:moveTo>
                  <a:pt x="705" y="823"/>
                </a:moveTo>
                <a:cubicBezTo>
                  <a:pt x="697" y="823"/>
                  <a:pt x="690" y="830"/>
                  <a:pt x="690" y="838"/>
                </a:cubicBezTo>
                <a:cubicBezTo>
                  <a:pt x="690" y="846"/>
                  <a:pt x="697" y="853"/>
                  <a:pt x="705" y="853"/>
                </a:cubicBezTo>
                <a:cubicBezTo>
                  <a:pt x="713" y="853"/>
                  <a:pt x="720" y="846"/>
                  <a:pt x="720" y="838"/>
                </a:cubicBezTo>
                <a:cubicBezTo>
                  <a:pt x="720" y="830"/>
                  <a:pt x="713" y="823"/>
                  <a:pt x="705" y="823"/>
                </a:cubicBezTo>
                <a:close/>
                <a:moveTo>
                  <a:pt x="705" y="856"/>
                </a:moveTo>
                <a:cubicBezTo>
                  <a:pt x="697" y="856"/>
                  <a:pt x="690" y="863"/>
                  <a:pt x="690" y="871"/>
                </a:cubicBezTo>
                <a:cubicBezTo>
                  <a:pt x="690" y="879"/>
                  <a:pt x="697" y="886"/>
                  <a:pt x="705" y="886"/>
                </a:cubicBezTo>
                <a:cubicBezTo>
                  <a:pt x="713" y="886"/>
                  <a:pt x="720" y="879"/>
                  <a:pt x="720" y="871"/>
                </a:cubicBezTo>
                <a:cubicBezTo>
                  <a:pt x="720" y="863"/>
                  <a:pt x="713" y="856"/>
                  <a:pt x="705" y="856"/>
                </a:cubicBezTo>
                <a:close/>
                <a:moveTo>
                  <a:pt x="705" y="889"/>
                </a:moveTo>
                <a:cubicBezTo>
                  <a:pt x="697" y="889"/>
                  <a:pt x="690" y="895"/>
                  <a:pt x="690" y="904"/>
                </a:cubicBezTo>
                <a:cubicBezTo>
                  <a:pt x="690" y="912"/>
                  <a:pt x="697" y="918"/>
                  <a:pt x="705" y="918"/>
                </a:cubicBezTo>
                <a:cubicBezTo>
                  <a:pt x="713" y="918"/>
                  <a:pt x="720" y="912"/>
                  <a:pt x="720" y="904"/>
                </a:cubicBezTo>
                <a:cubicBezTo>
                  <a:pt x="720" y="895"/>
                  <a:pt x="713" y="889"/>
                  <a:pt x="705" y="889"/>
                </a:cubicBezTo>
                <a:close/>
                <a:moveTo>
                  <a:pt x="705" y="922"/>
                </a:moveTo>
                <a:cubicBezTo>
                  <a:pt x="697" y="922"/>
                  <a:pt x="690" y="928"/>
                  <a:pt x="690" y="937"/>
                </a:cubicBezTo>
                <a:cubicBezTo>
                  <a:pt x="690" y="945"/>
                  <a:pt x="697" y="951"/>
                  <a:pt x="705" y="951"/>
                </a:cubicBezTo>
                <a:cubicBezTo>
                  <a:pt x="713" y="951"/>
                  <a:pt x="720" y="945"/>
                  <a:pt x="720" y="937"/>
                </a:cubicBezTo>
                <a:cubicBezTo>
                  <a:pt x="720" y="928"/>
                  <a:pt x="713" y="922"/>
                  <a:pt x="705" y="922"/>
                </a:cubicBezTo>
                <a:close/>
                <a:moveTo>
                  <a:pt x="705" y="955"/>
                </a:moveTo>
                <a:cubicBezTo>
                  <a:pt x="697" y="955"/>
                  <a:pt x="690" y="961"/>
                  <a:pt x="690" y="970"/>
                </a:cubicBezTo>
                <a:cubicBezTo>
                  <a:pt x="690" y="978"/>
                  <a:pt x="697" y="984"/>
                  <a:pt x="705" y="984"/>
                </a:cubicBezTo>
                <a:cubicBezTo>
                  <a:pt x="713" y="984"/>
                  <a:pt x="720" y="978"/>
                  <a:pt x="720" y="970"/>
                </a:cubicBezTo>
                <a:cubicBezTo>
                  <a:pt x="720" y="961"/>
                  <a:pt x="713" y="955"/>
                  <a:pt x="705" y="955"/>
                </a:cubicBezTo>
                <a:close/>
                <a:moveTo>
                  <a:pt x="705" y="988"/>
                </a:moveTo>
                <a:cubicBezTo>
                  <a:pt x="697" y="988"/>
                  <a:pt x="690" y="994"/>
                  <a:pt x="690" y="1002"/>
                </a:cubicBezTo>
                <a:cubicBezTo>
                  <a:pt x="690" y="1011"/>
                  <a:pt x="697" y="1017"/>
                  <a:pt x="705" y="1017"/>
                </a:cubicBezTo>
                <a:cubicBezTo>
                  <a:pt x="713" y="1017"/>
                  <a:pt x="720" y="1011"/>
                  <a:pt x="720" y="1002"/>
                </a:cubicBezTo>
                <a:cubicBezTo>
                  <a:pt x="720" y="994"/>
                  <a:pt x="713" y="988"/>
                  <a:pt x="705" y="988"/>
                </a:cubicBezTo>
                <a:close/>
                <a:moveTo>
                  <a:pt x="705" y="1021"/>
                </a:moveTo>
                <a:cubicBezTo>
                  <a:pt x="697" y="1021"/>
                  <a:pt x="690" y="1027"/>
                  <a:pt x="690" y="1035"/>
                </a:cubicBezTo>
                <a:cubicBezTo>
                  <a:pt x="690" y="1044"/>
                  <a:pt x="697" y="1050"/>
                  <a:pt x="705" y="1050"/>
                </a:cubicBezTo>
                <a:cubicBezTo>
                  <a:pt x="713" y="1050"/>
                  <a:pt x="720" y="1044"/>
                  <a:pt x="720" y="1035"/>
                </a:cubicBezTo>
                <a:cubicBezTo>
                  <a:pt x="720" y="1027"/>
                  <a:pt x="713" y="1021"/>
                  <a:pt x="705" y="1021"/>
                </a:cubicBezTo>
                <a:close/>
                <a:moveTo>
                  <a:pt x="705" y="1053"/>
                </a:moveTo>
                <a:cubicBezTo>
                  <a:pt x="697" y="1053"/>
                  <a:pt x="690" y="1060"/>
                  <a:pt x="690" y="1068"/>
                </a:cubicBezTo>
                <a:cubicBezTo>
                  <a:pt x="690" y="1076"/>
                  <a:pt x="697" y="1083"/>
                  <a:pt x="705" y="1083"/>
                </a:cubicBezTo>
                <a:cubicBezTo>
                  <a:pt x="713" y="1083"/>
                  <a:pt x="720" y="1076"/>
                  <a:pt x="720" y="1068"/>
                </a:cubicBezTo>
                <a:cubicBezTo>
                  <a:pt x="720" y="1060"/>
                  <a:pt x="713" y="1053"/>
                  <a:pt x="705" y="1053"/>
                </a:cubicBezTo>
                <a:close/>
                <a:moveTo>
                  <a:pt x="705" y="1086"/>
                </a:moveTo>
                <a:cubicBezTo>
                  <a:pt x="697" y="1086"/>
                  <a:pt x="690" y="1093"/>
                  <a:pt x="690" y="1101"/>
                </a:cubicBezTo>
                <a:cubicBezTo>
                  <a:pt x="690" y="1109"/>
                  <a:pt x="697" y="1116"/>
                  <a:pt x="705" y="1116"/>
                </a:cubicBezTo>
                <a:cubicBezTo>
                  <a:pt x="713" y="1116"/>
                  <a:pt x="720" y="1109"/>
                  <a:pt x="720" y="1101"/>
                </a:cubicBezTo>
                <a:cubicBezTo>
                  <a:pt x="720" y="1093"/>
                  <a:pt x="713" y="1086"/>
                  <a:pt x="705" y="1086"/>
                </a:cubicBezTo>
                <a:close/>
                <a:moveTo>
                  <a:pt x="705" y="1119"/>
                </a:moveTo>
                <a:cubicBezTo>
                  <a:pt x="697" y="1119"/>
                  <a:pt x="690" y="1126"/>
                  <a:pt x="690" y="1134"/>
                </a:cubicBezTo>
                <a:cubicBezTo>
                  <a:pt x="690" y="1142"/>
                  <a:pt x="697" y="1149"/>
                  <a:pt x="705" y="1149"/>
                </a:cubicBezTo>
                <a:cubicBezTo>
                  <a:pt x="713" y="1149"/>
                  <a:pt x="720" y="1142"/>
                  <a:pt x="720" y="1134"/>
                </a:cubicBezTo>
                <a:cubicBezTo>
                  <a:pt x="720" y="1126"/>
                  <a:pt x="713" y="1119"/>
                  <a:pt x="705" y="1119"/>
                </a:cubicBezTo>
                <a:close/>
                <a:moveTo>
                  <a:pt x="705" y="1152"/>
                </a:moveTo>
                <a:cubicBezTo>
                  <a:pt x="697" y="1152"/>
                  <a:pt x="690" y="1159"/>
                  <a:pt x="690" y="1167"/>
                </a:cubicBezTo>
                <a:cubicBezTo>
                  <a:pt x="690" y="1175"/>
                  <a:pt x="697" y="1182"/>
                  <a:pt x="705" y="1182"/>
                </a:cubicBezTo>
                <a:cubicBezTo>
                  <a:pt x="713" y="1182"/>
                  <a:pt x="720" y="1175"/>
                  <a:pt x="720" y="1167"/>
                </a:cubicBezTo>
                <a:cubicBezTo>
                  <a:pt x="720" y="1159"/>
                  <a:pt x="713" y="1152"/>
                  <a:pt x="705" y="1152"/>
                </a:cubicBezTo>
                <a:close/>
                <a:moveTo>
                  <a:pt x="705" y="1185"/>
                </a:moveTo>
                <a:cubicBezTo>
                  <a:pt x="697" y="1185"/>
                  <a:pt x="690" y="1192"/>
                  <a:pt x="690" y="1200"/>
                </a:cubicBezTo>
                <a:cubicBezTo>
                  <a:pt x="690" y="1208"/>
                  <a:pt x="697" y="1215"/>
                  <a:pt x="705" y="1215"/>
                </a:cubicBezTo>
                <a:cubicBezTo>
                  <a:pt x="713" y="1215"/>
                  <a:pt x="720" y="1208"/>
                  <a:pt x="720" y="1200"/>
                </a:cubicBezTo>
                <a:cubicBezTo>
                  <a:pt x="720" y="1192"/>
                  <a:pt x="713" y="1185"/>
                  <a:pt x="705" y="1185"/>
                </a:cubicBezTo>
                <a:close/>
                <a:moveTo>
                  <a:pt x="705" y="1218"/>
                </a:moveTo>
                <a:cubicBezTo>
                  <a:pt x="697" y="1218"/>
                  <a:pt x="690" y="1225"/>
                  <a:pt x="690" y="1233"/>
                </a:cubicBezTo>
                <a:cubicBezTo>
                  <a:pt x="690" y="1241"/>
                  <a:pt x="697" y="1248"/>
                  <a:pt x="705" y="1248"/>
                </a:cubicBezTo>
                <a:cubicBezTo>
                  <a:pt x="713" y="1248"/>
                  <a:pt x="720" y="1241"/>
                  <a:pt x="720" y="1233"/>
                </a:cubicBezTo>
                <a:cubicBezTo>
                  <a:pt x="720" y="1225"/>
                  <a:pt x="713" y="1218"/>
                  <a:pt x="705" y="1218"/>
                </a:cubicBezTo>
                <a:close/>
                <a:moveTo>
                  <a:pt x="705" y="1251"/>
                </a:moveTo>
                <a:cubicBezTo>
                  <a:pt x="697" y="1251"/>
                  <a:pt x="690" y="1258"/>
                  <a:pt x="690" y="1266"/>
                </a:cubicBezTo>
                <a:cubicBezTo>
                  <a:pt x="690" y="1274"/>
                  <a:pt x="697" y="1281"/>
                  <a:pt x="705" y="1281"/>
                </a:cubicBezTo>
                <a:cubicBezTo>
                  <a:pt x="713" y="1281"/>
                  <a:pt x="720" y="1274"/>
                  <a:pt x="720" y="1266"/>
                </a:cubicBezTo>
                <a:cubicBezTo>
                  <a:pt x="720" y="1258"/>
                  <a:pt x="713" y="1251"/>
                  <a:pt x="705" y="1251"/>
                </a:cubicBezTo>
                <a:close/>
                <a:moveTo>
                  <a:pt x="705" y="1284"/>
                </a:moveTo>
                <a:cubicBezTo>
                  <a:pt x="697" y="1284"/>
                  <a:pt x="690" y="1291"/>
                  <a:pt x="690" y="1299"/>
                </a:cubicBezTo>
                <a:cubicBezTo>
                  <a:pt x="690" y="1307"/>
                  <a:pt x="697" y="1314"/>
                  <a:pt x="705" y="1314"/>
                </a:cubicBezTo>
                <a:cubicBezTo>
                  <a:pt x="713" y="1314"/>
                  <a:pt x="720" y="1307"/>
                  <a:pt x="720" y="1299"/>
                </a:cubicBezTo>
                <a:cubicBezTo>
                  <a:pt x="720" y="1291"/>
                  <a:pt x="713" y="1284"/>
                  <a:pt x="705" y="1284"/>
                </a:cubicBezTo>
                <a:close/>
                <a:moveTo>
                  <a:pt x="705" y="1317"/>
                </a:moveTo>
                <a:cubicBezTo>
                  <a:pt x="697" y="1317"/>
                  <a:pt x="690" y="1323"/>
                  <a:pt x="690" y="1332"/>
                </a:cubicBezTo>
                <a:cubicBezTo>
                  <a:pt x="690" y="1340"/>
                  <a:pt x="697" y="1346"/>
                  <a:pt x="705" y="1346"/>
                </a:cubicBezTo>
                <a:cubicBezTo>
                  <a:pt x="713" y="1346"/>
                  <a:pt x="720" y="1340"/>
                  <a:pt x="720" y="1332"/>
                </a:cubicBezTo>
                <a:cubicBezTo>
                  <a:pt x="720" y="1323"/>
                  <a:pt x="713" y="1317"/>
                  <a:pt x="705" y="1317"/>
                </a:cubicBezTo>
                <a:close/>
                <a:moveTo>
                  <a:pt x="705" y="1350"/>
                </a:moveTo>
                <a:cubicBezTo>
                  <a:pt x="697" y="1350"/>
                  <a:pt x="690" y="1356"/>
                  <a:pt x="690" y="1365"/>
                </a:cubicBezTo>
                <a:cubicBezTo>
                  <a:pt x="690" y="1373"/>
                  <a:pt x="697" y="1379"/>
                  <a:pt x="705" y="1379"/>
                </a:cubicBezTo>
                <a:cubicBezTo>
                  <a:pt x="713" y="1379"/>
                  <a:pt x="720" y="1373"/>
                  <a:pt x="720" y="1365"/>
                </a:cubicBezTo>
                <a:cubicBezTo>
                  <a:pt x="720" y="1356"/>
                  <a:pt x="713" y="1350"/>
                  <a:pt x="705" y="1350"/>
                </a:cubicBezTo>
                <a:close/>
                <a:moveTo>
                  <a:pt x="705" y="1383"/>
                </a:moveTo>
                <a:cubicBezTo>
                  <a:pt x="697" y="1383"/>
                  <a:pt x="690" y="1389"/>
                  <a:pt x="690" y="1397"/>
                </a:cubicBezTo>
                <a:cubicBezTo>
                  <a:pt x="690" y="1406"/>
                  <a:pt x="697" y="1412"/>
                  <a:pt x="705" y="1412"/>
                </a:cubicBezTo>
                <a:cubicBezTo>
                  <a:pt x="713" y="1412"/>
                  <a:pt x="720" y="1406"/>
                  <a:pt x="720" y="1397"/>
                </a:cubicBezTo>
                <a:cubicBezTo>
                  <a:pt x="720" y="1389"/>
                  <a:pt x="713" y="1383"/>
                  <a:pt x="705" y="1383"/>
                </a:cubicBezTo>
                <a:close/>
                <a:moveTo>
                  <a:pt x="705" y="1416"/>
                </a:moveTo>
                <a:cubicBezTo>
                  <a:pt x="697" y="1416"/>
                  <a:pt x="690" y="1422"/>
                  <a:pt x="690" y="1430"/>
                </a:cubicBezTo>
                <a:cubicBezTo>
                  <a:pt x="690" y="1439"/>
                  <a:pt x="697" y="1445"/>
                  <a:pt x="705" y="1445"/>
                </a:cubicBezTo>
                <a:cubicBezTo>
                  <a:pt x="713" y="1445"/>
                  <a:pt x="720" y="1439"/>
                  <a:pt x="720" y="1430"/>
                </a:cubicBezTo>
                <a:cubicBezTo>
                  <a:pt x="720" y="1422"/>
                  <a:pt x="713" y="1416"/>
                  <a:pt x="705" y="1416"/>
                </a:cubicBezTo>
                <a:close/>
                <a:moveTo>
                  <a:pt x="738" y="0"/>
                </a:moveTo>
                <a:cubicBezTo>
                  <a:pt x="730" y="0"/>
                  <a:pt x="723" y="7"/>
                  <a:pt x="723" y="15"/>
                </a:cubicBezTo>
                <a:cubicBezTo>
                  <a:pt x="723" y="23"/>
                  <a:pt x="730" y="30"/>
                  <a:pt x="738" y="30"/>
                </a:cubicBezTo>
                <a:cubicBezTo>
                  <a:pt x="746" y="30"/>
                  <a:pt x="753" y="23"/>
                  <a:pt x="753" y="15"/>
                </a:cubicBezTo>
                <a:cubicBezTo>
                  <a:pt x="753" y="7"/>
                  <a:pt x="746" y="0"/>
                  <a:pt x="738" y="0"/>
                </a:cubicBezTo>
                <a:close/>
                <a:moveTo>
                  <a:pt x="738" y="33"/>
                </a:moveTo>
                <a:cubicBezTo>
                  <a:pt x="730" y="33"/>
                  <a:pt x="723" y="40"/>
                  <a:pt x="723" y="48"/>
                </a:cubicBezTo>
                <a:cubicBezTo>
                  <a:pt x="723" y="56"/>
                  <a:pt x="730" y="63"/>
                  <a:pt x="738" y="63"/>
                </a:cubicBezTo>
                <a:cubicBezTo>
                  <a:pt x="746" y="63"/>
                  <a:pt x="753" y="56"/>
                  <a:pt x="753" y="48"/>
                </a:cubicBezTo>
                <a:cubicBezTo>
                  <a:pt x="753" y="40"/>
                  <a:pt x="746" y="33"/>
                  <a:pt x="738" y="33"/>
                </a:cubicBezTo>
                <a:close/>
                <a:moveTo>
                  <a:pt x="738" y="66"/>
                </a:moveTo>
                <a:cubicBezTo>
                  <a:pt x="730" y="66"/>
                  <a:pt x="723" y="72"/>
                  <a:pt x="723" y="81"/>
                </a:cubicBezTo>
                <a:cubicBezTo>
                  <a:pt x="723" y="89"/>
                  <a:pt x="730" y="95"/>
                  <a:pt x="738" y="95"/>
                </a:cubicBezTo>
                <a:cubicBezTo>
                  <a:pt x="746" y="95"/>
                  <a:pt x="753" y="89"/>
                  <a:pt x="753" y="81"/>
                </a:cubicBezTo>
                <a:cubicBezTo>
                  <a:pt x="753" y="72"/>
                  <a:pt x="746" y="66"/>
                  <a:pt x="738" y="66"/>
                </a:cubicBezTo>
                <a:close/>
                <a:moveTo>
                  <a:pt x="738" y="99"/>
                </a:moveTo>
                <a:cubicBezTo>
                  <a:pt x="730" y="99"/>
                  <a:pt x="723" y="105"/>
                  <a:pt x="723" y="114"/>
                </a:cubicBezTo>
                <a:cubicBezTo>
                  <a:pt x="723" y="122"/>
                  <a:pt x="730" y="128"/>
                  <a:pt x="738" y="128"/>
                </a:cubicBezTo>
                <a:cubicBezTo>
                  <a:pt x="746" y="128"/>
                  <a:pt x="753" y="122"/>
                  <a:pt x="753" y="114"/>
                </a:cubicBezTo>
                <a:cubicBezTo>
                  <a:pt x="753" y="105"/>
                  <a:pt x="746" y="99"/>
                  <a:pt x="738" y="99"/>
                </a:cubicBezTo>
                <a:close/>
                <a:moveTo>
                  <a:pt x="738" y="132"/>
                </a:moveTo>
                <a:cubicBezTo>
                  <a:pt x="730" y="132"/>
                  <a:pt x="723" y="138"/>
                  <a:pt x="723" y="147"/>
                </a:cubicBezTo>
                <a:cubicBezTo>
                  <a:pt x="723" y="155"/>
                  <a:pt x="730" y="161"/>
                  <a:pt x="738" y="161"/>
                </a:cubicBezTo>
                <a:cubicBezTo>
                  <a:pt x="746" y="161"/>
                  <a:pt x="753" y="155"/>
                  <a:pt x="753" y="147"/>
                </a:cubicBezTo>
                <a:cubicBezTo>
                  <a:pt x="753" y="138"/>
                  <a:pt x="746" y="132"/>
                  <a:pt x="738" y="132"/>
                </a:cubicBezTo>
                <a:close/>
                <a:moveTo>
                  <a:pt x="738" y="165"/>
                </a:moveTo>
                <a:cubicBezTo>
                  <a:pt x="730" y="165"/>
                  <a:pt x="723" y="171"/>
                  <a:pt x="723" y="179"/>
                </a:cubicBezTo>
                <a:cubicBezTo>
                  <a:pt x="723" y="188"/>
                  <a:pt x="730" y="194"/>
                  <a:pt x="738" y="194"/>
                </a:cubicBezTo>
                <a:cubicBezTo>
                  <a:pt x="746" y="194"/>
                  <a:pt x="753" y="188"/>
                  <a:pt x="753" y="179"/>
                </a:cubicBezTo>
                <a:cubicBezTo>
                  <a:pt x="753" y="171"/>
                  <a:pt x="746" y="165"/>
                  <a:pt x="738" y="165"/>
                </a:cubicBezTo>
                <a:close/>
                <a:moveTo>
                  <a:pt x="738" y="198"/>
                </a:moveTo>
                <a:cubicBezTo>
                  <a:pt x="730" y="198"/>
                  <a:pt x="723" y="204"/>
                  <a:pt x="723" y="212"/>
                </a:cubicBezTo>
                <a:cubicBezTo>
                  <a:pt x="723" y="221"/>
                  <a:pt x="730" y="227"/>
                  <a:pt x="738" y="227"/>
                </a:cubicBezTo>
                <a:cubicBezTo>
                  <a:pt x="746" y="227"/>
                  <a:pt x="753" y="221"/>
                  <a:pt x="753" y="212"/>
                </a:cubicBezTo>
                <a:cubicBezTo>
                  <a:pt x="753" y="204"/>
                  <a:pt x="746" y="198"/>
                  <a:pt x="738" y="198"/>
                </a:cubicBezTo>
                <a:close/>
                <a:moveTo>
                  <a:pt x="738" y="230"/>
                </a:moveTo>
                <a:cubicBezTo>
                  <a:pt x="730" y="230"/>
                  <a:pt x="723" y="237"/>
                  <a:pt x="723" y="245"/>
                </a:cubicBezTo>
                <a:cubicBezTo>
                  <a:pt x="723" y="253"/>
                  <a:pt x="730" y="260"/>
                  <a:pt x="738" y="260"/>
                </a:cubicBezTo>
                <a:cubicBezTo>
                  <a:pt x="746" y="260"/>
                  <a:pt x="753" y="253"/>
                  <a:pt x="753" y="245"/>
                </a:cubicBezTo>
                <a:cubicBezTo>
                  <a:pt x="753" y="237"/>
                  <a:pt x="746" y="230"/>
                  <a:pt x="738" y="230"/>
                </a:cubicBezTo>
                <a:close/>
                <a:moveTo>
                  <a:pt x="738" y="263"/>
                </a:moveTo>
                <a:cubicBezTo>
                  <a:pt x="730" y="263"/>
                  <a:pt x="723" y="270"/>
                  <a:pt x="723" y="278"/>
                </a:cubicBezTo>
                <a:cubicBezTo>
                  <a:pt x="723" y="286"/>
                  <a:pt x="730" y="293"/>
                  <a:pt x="738" y="293"/>
                </a:cubicBezTo>
                <a:cubicBezTo>
                  <a:pt x="746" y="293"/>
                  <a:pt x="753" y="286"/>
                  <a:pt x="753" y="278"/>
                </a:cubicBezTo>
                <a:cubicBezTo>
                  <a:pt x="753" y="270"/>
                  <a:pt x="746" y="263"/>
                  <a:pt x="738" y="263"/>
                </a:cubicBezTo>
                <a:close/>
                <a:moveTo>
                  <a:pt x="738" y="296"/>
                </a:moveTo>
                <a:cubicBezTo>
                  <a:pt x="730" y="296"/>
                  <a:pt x="723" y="303"/>
                  <a:pt x="723" y="311"/>
                </a:cubicBezTo>
                <a:cubicBezTo>
                  <a:pt x="723" y="319"/>
                  <a:pt x="730" y="326"/>
                  <a:pt x="738" y="326"/>
                </a:cubicBezTo>
                <a:cubicBezTo>
                  <a:pt x="746" y="326"/>
                  <a:pt x="753" y="319"/>
                  <a:pt x="753" y="311"/>
                </a:cubicBezTo>
                <a:cubicBezTo>
                  <a:pt x="753" y="303"/>
                  <a:pt x="746" y="296"/>
                  <a:pt x="738" y="296"/>
                </a:cubicBezTo>
                <a:close/>
                <a:moveTo>
                  <a:pt x="738" y="329"/>
                </a:moveTo>
                <a:cubicBezTo>
                  <a:pt x="730" y="329"/>
                  <a:pt x="723" y="336"/>
                  <a:pt x="723" y="344"/>
                </a:cubicBezTo>
                <a:cubicBezTo>
                  <a:pt x="723" y="352"/>
                  <a:pt x="730" y="359"/>
                  <a:pt x="738" y="359"/>
                </a:cubicBezTo>
                <a:cubicBezTo>
                  <a:pt x="746" y="359"/>
                  <a:pt x="753" y="352"/>
                  <a:pt x="753" y="344"/>
                </a:cubicBezTo>
                <a:cubicBezTo>
                  <a:pt x="753" y="336"/>
                  <a:pt x="746" y="329"/>
                  <a:pt x="738" y="329"/>
                </a:cubicBezTo>
                <a:close/>
                <a:moveTo>
                  <a:pt x="738" y="362"/>
                </a:moveTo>
                <a:cubicBezTo>
                  <a:pt x="730" y="362"/>
                  <a:pt x="723" y="369"/>
                  <a:pt x="723" y="377"/>
                </a:cubicBezTo>
                <a:cubicBezTo>
                  <a:pt x="723" y="385"/>
                  <a:pt x="730" y="392"/>
                  <a:pt x="738" y="392"/>
                </a:cubicBezTo>
                <a:cubicBezTo>
                  <a:pt x="746" y="392"/>
                  <a:pt x="753" y="385"/>
                  <a:pt x="753" y="377"/>
                </a:cubicBezTo>
                <a:cubicBezTo>
                  <a:pt x="753" y="369"/>
                  <a:pt x="746" y="362"/>
                  <a:pt x="738" y="362"/>
                </a:cubicBezTo>
                <a:close/>
                <a:moveTo>
                  <a:pt x="738" y="395"/>
                </a:moveTo>
                <a:cubicBezTo>
                  <a:pt x="730" y="395"/>
                  <a:pt x="723" y="402"/>
                  <a:pt x="723" y="410"/>
                </a:cubicBezTo>
                <a:cubicBezTo>
                  <a:pt x="723" y="418"/>
                  <a:pt x="730" y="425"/>
                  <a:pt x="738" y="425"/>
                </a:cubicBezTo>
                <a:cubicBezTo>
                  <a:pt x="746" y="425"/>
                  <a:pt x="753" y="418"/>
                  <a:pt x="753" y="410"/>
                </a:cubicBezTo>
                <a:cubicBezTo>
                  <a:pt x="753" y="402"/>
                  <a:pt x="746" y="395"/>
                  <a:pt x="738" y="395"/>
                </a:cubicBezTo>
                <a:close/>
                <a:moveTo>
                  <a:pt x="738" y="428"/>
                </a:moveTo>
                <a:cubicBezTo>
                  <a:pt x="730" y="428"/>
                  <a:pt x="723" y="435"/>
                  <a:pt x="723" y="443"/>
                </a:cubicBezTo>
                <a:cubicBezTo>
                  <a:pt x="723" y="451"/>
                  <a:pt x="730" y="458"/>
                  <a:pt x="738" y="458"/>
                </a:cubicBezTo>
                <a:cubicBezTo>
                  <a:pt x="746" y="458"/>
                  <a:pt x="753" y="451"/>
                  <a:pt x="753" y="443"/>
                </a:cubicBezTo>
                <a:cubicBezTo>
                  <a:pt x="753" y="435"/>
                  <a:pt x="746" y="428"/>
                  <a:pt x="738" y="428"/>
                </a:cubicBezTo>
                <a:close/>
                <a:moveTo>
                  <a:pt x="738" y="461"/>
                </a:moveTo>
                <a:cubicBezTo>
                  <a:pt x="730" y="461"/>
                  <a:pt x="723" y="468"/>
                  <a:pt x="723" y="476"/>
                </a:cubicBezTo>
                <a:cubicBezTo>
                  <a:pt x="723" y="484"/>
                  <a:pt x="730" y="491"/>
                  <a:pt x="738" y="491"/>
                </a:cubicBezTo>
                <a:cubicBezTo>
                  <a:pt x="746" y="491"/>
                  <a:pt x="753" y="484"/>
                  <a:pt x="753" y="476"/>
                </a:cubicBezTo>
                <a:cubicBezTo>
                  <a:pt x="753" y="468"/>
                  <a:pt x="746" y="461"/>
                  <a:pt x="738" y="461"/>
                </a:cubicBezTo>
                <a:close/>
                <a:moveTo>
                  <a:pt x="738" y="494"/>
                </a:moveTo>
                <a:cubicBezTo>
                  <a:pt x="730" y="494"/>
                  <a:pt x="723" y="500"/>
                  <a:pt x="723" y="509"/>
                </a:cubicBezTo>
                <a:cubicBezTo>
                  <a:pt x="723" y="517"/>
                  <a:pt x="730" y="523"/>
                  <a:pt x="738" y="523"/>
                </a:cubicBezTo>
                <a:cubicBezTo>
                  <a:pt x="746" y="523"/>
                  <a:pt x="753" y="517"/>
                  <a:pt x="753" y="509"/>
                </a:cubicBezTo>
                <a:cubicBezTo>
                  <a:pt x="753" y="500"/>
                  <a:pt x="746" y="494"/>
                  <a:pt x="738" y="494"/>
                </a:cubicBezTo>
                <a:close/>
                <a:moveTo>
                  <a:pt x="738" y="527"/>
                </a:moveTo>
                <a:cubicBezTo>
                  <a:pt x="730" y="527"/>
                  <a:pt x="723" y="533"/>
                  <a:pt x="723" y="542"/>
                </a:cubicBezTo>
                <a:cubicBezTo>
                  <a:pt x="723" y="550"/>
                  <a:pt x="730" y="556"/>
                  <a:pt x="738" y="556"/>
                </a:cubicBezTo>
                <a:cubicBezTo>
                  <a:pt x="746" y="556"/>
                  <a:pt x="753" y="550"/>
                  <a:pt x="753" y="542"/>
                </a:cubicBezTo>
                <a:cubicBezTo>
                  <a:pt x="753" y="533"/>
                  <a:pt x="746" y="527"/>
                  <a:pt x="738" y="527"/>
                </a:cubicBezTo>
                <a:close/>
                <a:moveTo>
                  <a:pt x="738" y="560"/>
                </a:moveTo>
                <a:cubicBezTo>
                  <a:pt x="730" y="560"/>
                  <a:pt x="723" y="566"/>
                  <a:pt x="723" y="574"/>
                </a:cubicBezTo>
                <a:cubicBezTo>
                  <a:pt x="723" y="583"/>
                  <a:pt x="730" y="589"/>
                  <a:pt x="738" y="589"/>
                </a:cubicBezTo>
                <a:cubicBezTo>
                  <a:pt x="746" y="589"/>
                  <a:pt x="753" y="583"/>
                  <a:pt x="753" y="574"/>
                </a:cubicBezTo>
                <a:cubicBezTo>
                  <a:pt x="753" y="566"/>
                  <a:pt x="746" y="560"/>
                  <a:pt x="738" y="560"/>
                </a:cubicBezTo>
                <a:close/>
                <a:moveTo>
                  <a:pt x="738" y="593"/>
                </a:moveTo>
                <a:cubicBezTo>
                  <a:pt x="730" y="593"/>
                  <a:pt x="723" y="599"/>
                  <a:pt x="723" y="607"/>
                </a:cubicBezTo>
                <a:cubicBezTo>
                  <a:pt x="723" y="616"/>
                  <a:pt x="730" y="622"/>
                  <a:pt x="738" y="622"/>
                </a:cubicBezTo>
                <a:cubicBezTo>
                  <a:pt x="746" y="622"/>
                  <a:pt x="753" y="616"/>
                  <a:pt x="753" y="607"/>
                </a:cubicBezTo>
                <a:cubicBezTo>
                  <a:pt x="753" y="599"/>
                  <a:pt x="746" y="593"/>
                  <a:pt x="738" y="593"/>
                </a:cubicBezTo>
                <a:close/>
                <a:moveTo>
                  <a:pt x="738" y="625"/>
                </a:moveTo>
                <a:cubicBezTo>
                  <a:pt x="730" y="625"/>
                  <a:pt x="723" y="632"/>
                  <a:pt x="723" y="640"/>
                </a:cubicBezTo>
                <a:cubicBezTo>
                  <a:pt x="723" y="648"/>
                  <a:pt x="730" y="655"/>
                  <a:pt x="738" y="655"/>
                </a:cubicBezTo>
                <a:cubicBezTo>
                  <a:pt x="746" y="655"/>
                  <a:pt x="753" y="648"/>
                  <a:pt x="753" y="640"/>
                </a:cubicBezTo>
                <a:cubicBezTo>
                  <a:pt x="753" y="632"/>
                  <a:pt x="746" y="625"/>
                  <a:pt x="738" y="625"/>
                </a:cubicBezTo>
                <a:close/>
                <a:moveTo>
                  <a:pt x="738" y="658"/>
                </a:moveTo>
                <a:cubicBezTo>
                  <a:pt x="730" y="658"/>
                  <a:pt x="723" y="665"/>
                  <a:pt x="723" y="673"/>
                </a:cubicBezTo>
                <a:cubicBezTo>
                  <a:pt x="723" y="681"/>
                  <a:pt x="730" y="688"/>
                  <a:pt x="738" y="688"/>
                </a:cubicBezTo>
                <a:cubicBezTo>
                  <a:pt x="746" y="688"/>
                  <a:pt x="753" y="681"/>
                  <a:pt x="753" y="673"/>
                </a:cubicBezTo>
                <a:cubicBezTo>
                  <a:pt x="753" y="665"/>
                  <a:pt x="746" y="658"/>
                  <a:pt x="738" y="658"/>
                </a:cubicBezTo>
                <a:close/>
                <a:moveTo>
                  <a:pt x="738" y="691"/>
                </a:moveTo>
                <a:cubicBezTo>
                  <a:pt x="730" y="691"/>
                  <a:pt x="723" y="698"/>
                  <a:pt x="723" y="706"/>
                </a:cubicBezTo>
                <a:cubicBezTo>
                  <a:pt x="723" y="714"/>
                  <a:pt x="730" y="721"/>
                  <a:pt x="738" y="721"/>
                </a:cubicBezTo>
                <a:cubicBezTo>
                  <a:pt x="746" y="721"/>
                  <a:pt x="753" y="714"/>
                  <a:pt x="753" y="706"/>
                </a:cubicBezTo>
                <a:cubicBezTo>
                  <a:pt x="753" y="698"/>
                  <a:pt x="746" y="691"/>
                  <a:pt x="738" y="691"/>
                </a:cubicBezTo>
                <a:close/>
                <a:moveTo>
                  <a:pt x="738" y="724"/>
                </a:moveTo>
                <a:cubicBezTo>
                  <a:pt x="730" y="724"/>
                  <a:pt x="723" y="731"/>
                  <a:pt x="723" y="739"/>
                </a:cubicBezTo>
                <a:cubicBezTo>
                  <a:pt x="723" y="747"/>
                  <a:pt x="730" y="754"/>
                  <a:pt x="738" y="754"/>
                </a:cubicBezTo>
                <a:cubicBezTo>
                  <a:pt x="746" y="754"/>
                  <a:pt x="753" y="747"/>
                  <a:pt x="753" y="739"/>
                </a:cubicBezTo>
                <a:cubicBezTo>
                  <a:pt x="753" y="731"/>
                  <a:pt x="746" y="724"/>
                  <a:pt x="738" y="724"/>
                </a:cubicBezTo>
                <a:close/>
                <a:moveTo>
                  <a:pt x="738" y="757"/>
                </a:moveTo>
                <a:cubicBezTo>
                  <a:pt x="730" y="757"/>
                  <a:pt x="723" y="764"/>
                  <a:pt x="723" y="772"/>
                </a:cubicBezTo>
                <a:cubicBezTo>
                  <a:pt x="723" y="780"/>
                  <a:pt x="730" y="787"/>
                  <a:pt x="738" y="787"/>
                </a:cubicBezTo>
                <a:cubicBezTo>
                  <a:pt x="746" y="787"/>
                  <a:pt x="753" y="780"/>
                  <a:pt x="753" y="772"/>
                </a:cubicBezTo>
                <a:cubicBezTo>
                  <a:pt x="753" y="764"/>
                  <a:pt x="746" y="757"/>
                  <a:pt x="738" y="757"/>
                </a:cubicBezTo>
                <a:close/>
                <a:moveTo>
                  <a:pt x="738" y="790"/>
                </a:moveTo>
                <a:cubicBezTo>
                  <a:pt x="730" y="790"/>
                  <a:pt x="723" y="797"/>
                  <a:pt x="723" y="805"/>
                </a:cubicBezTo>
                <a:cubicBezTo>
                  <a:pt x="723" y="813"/>
                  <a:pt x="730" y="820"/>
                  <a:pt x="738" y="820"/>
                </a:cubicBezTo>
                <a:cubicBezTo>
                  <a:pt x="746" y="820"/>
                  <a:pt x="753" y="813"/>
                  <a:pt x="753" y="805"/>
                </a:cubicBezTo>
                <a:cubicBezTo>
                  <a:pt x="753" y="797"/>
                  <a:pt x="746" y="790"/>
                  <a:pt x="738" y="790"/>
                </a:cubicBezTo>
                <a:close/>
                <a:moveTo>
                  <a:pt x="738" y="823"/>
                </a:moveTo>
                <a:cubicBezTo>
                  <a:pt x="730" y="823"/>
                  <a:pt x="723" y="830"/>
                  <a:pt x="723" y="838"/>
                </a:cubicBezTo>
                <a:cubicBezTo>
                  <a:pt x="723" y="846"/>
                  <a:pt x="730" y="853"/>
                  <a:pt x="738" y="853"/>
                </a:cubicBezTo>
                <a:cubicBezTo>
                  <a:pt x="746" y="853"/>
                  <a:pt x="753" y="846"/>
                  <a:pt x="753" y="838"/>
                </a:cubicBezTo>
                <a:cubicBezTo>
                  <a:pt x="753" y="830"/>
                  <a:pt x="746" y="823"/>
                  <a:pt x="738" y="823"/>
                </a:cubicBezTo>
                <a:close/>
                <a:moveTo>
                  <a:pt x="738" y="856"/>
                </a:moveTo>
                <a:cubicBezTo>
                  <a:pt x="730" y="856"/>
                  <a:pt x="723" y="863"/>
                  <a:pt x="723" y="871"/>
                </a:cubicBezTo>
                <a:cubicBezTo>
                  <a:pt x="723" y="879"/>
                  <a:pt x="730" y="886"/>
                  <a:pt x="738" y="886"/>
                </a:cubicBezTo>
                <a:cubicBezTo>
                  <a:pt x="746" y="886"/>
                  <a:pt x="753" y="879"/>
                  <a:pt x="753" y="871"/>
                </a:cubicBezTo>
                <a:cubicBezTo>
                  <a:pt x="753" y="863"/>
                  <a:pt x="746" y="856"/>
                  <a:pt x="738" y="856"/>
                </a:cubicBezTo>
                <a:close/>
                <a:moveTo>
                  <a:pt x="738" y="889"/>
                </a:moveTo>
                <a:cubicBezTo>
                  <a:pt x="730" y="889"/>
                  <a:pt x="723" y="895"/>
                  <a:pt x="723" y="904"/>
                </a:cubicBezTo>
                <a:cubicBezTo>
                  <a:pt x="723" y="912"/>
                  <a:pt x="730" y="918"/>
                  <a:pt x="738" y="918"/>
                </a:cubicBezTo>
                <a:cubicBezTo>
                  <a:pt x="746" y="918"/>
                  <a:pt x="753" y="912"/>
                  <a:pt x="753" y="904"/>
                </a:cubicBezTo>
                <a:cubicBezTo>
                  <a:pt x="753" y="895"/>
                  <a:pt x="746" y="889"/>
                  <a:pt x="738" y="889"/>
                </a:cubicBezTo>
                <a:close/>
                <a:moveTo>
                  <a:pt x="738" y="922"/>
                </a:moveTo>
                <a:cubicBezTo>
                  <a:pt x="730" y="922"/>
                  <a:pt x="723" y="928"/>
                  <a:pt x="723" y="937"/>
                </a:cubicBezTo>
                <a:cubicBezTo>
                  <a:pt x="723" y="945"/>
                  <a:pt x="730" y="951"/>
                  <a:pt x="738" y="951"/>
                </a:cubicBezTo>
                <a:cubicBezTo>
                  <a:pt x="746" y="951"/>
                  <a:pt x="753" y="945"/>
                  <a:pt x="753" y="937"/>
                </a:cubicBezTo>
                <a:cubicBezTo>
                  <a:pt x="753" y="928"/>
                  <a:pt x="746" y="922"/>
                  <a:pt x="738" y="922"/>
                </a:cubicBezTo>
                <a:close/>
                <a:moveTo>
                  <a:pt x="738" y="955"/>
                </a:moveTo>
                <a:cubicBezTo>
                  <a:pt x="730" y="955"/>
                  <a:pt x="723" y="961"/>
                  <a:pt x="723" y="970"/>
                </a:cubicBezTo>
                <a:cubicBezTo>
                  <a:pt x="723" y="978"/>
                  <a:pt x="730" y="984"/>
                  <a:pt x="738" y="984"/>
                </a:cubicBezTo>
                <a:cubicBezTo>
                  <a:pt x="746" y="984"/>
                  <a:pt x="753" y="978"/>
                  <a:pt x="753" y="970"/>
                </a:cubicBezTo>
                <a:cubicBezTo>
                  <a:pt x="753" y="961"/>
                  <a:pt x="746" y="955"/>
                  <a:pt x="738" y="955"/>
                </a:cubicBezTo>
                <a:close/>
                <a:moveTo>
                  <a:pt x="738" y="988"/>
                </a:moveTo>
                <a:cubicBezTo>
                  <a:pt x="730" y="988"/>
                  <a:pt x="723" y="994"/>
                  <a:pt x="723" y="1002"/>
                </a:cubicBezTo>
                <a:cubicBezTo>
                  <a:pt x="723" y="1011"/>
                  <a:pt x="730" y="1017"/>
                  <a:pt x="738" y="1017"/>
                </a:cubicBezTo>
                <a:cubicBezTo>
                  <a:pt x="746" y="1017"/>
                  <a:pt x="753" y="1011"/>
                  <a:pt x="753" y="1002"/>
                </a:cubicBezTo>
                <a:cubicBezTo>
                  <a:pt x="753" y="994"/>
                  <a:pt x="746" y="988"/>
                  <a:pt x="738" y="988"/>
                </a:cubicBezTo>
                <a:close/>
                <a:moveTo>
                  <a:pt x="738" y="1021"/>
                </a:moveTo>
                <a:cubicBezTo>
                  <a:pt x="730" y="1021"/>
                  <a:pt x="723" y="1027"/>
                  <a:pt x="723" y="1035"/>
                </a:cubicBezTo>
                <a:cubicBezTo>
                  <a:pt x="723" y="1044"/>
                  <a:pt x="730" y="1050"/>
                  <a:pt x="738" y="1050"/>
                </a:cubicBezTo>
                <a:cubicBezTo>
                  <a:pt x="746" y="1050"/>
                  <a:pt x="753" y="1044"/>
                  <a:pt x="753" y="1035"/>
                </a:cubicBezTo>
                <a:cubicBezTo>
                  <a:pt x="753" y="1027"/>
                  <a:pt x="746" y="1021"/>
                  <a:pt x="738" y="1021"/>
                </a:cubicBezTo>
                <a:close/>
                <a:moveTo>
                  <a:pt x="738" y="1053"/>
                </a:moveTo>
                <a:cubicBezTo>
                  <a:pt x="730" y="1053"/>
                  <a:pt x="723" y="1060"/>
                  <a:pt x="723" y="1068"/>
                </a:cubicBezTo>
                <a:cubicBezTo>
                  <a:pt x="723" y="1076"/>
                  <a:pt x="730" y="1083"/>
                  <a:pt x="738" y="1083"/>
                </a:cubicBezTo>
                <a:cubicBezTo>
                  <a:pt x="746" y="1083"/>
                  <a:pt x="753" y="1076"/>
                  <a:pt x="753" y="1068"/>
                </a:cubicBezTo>
                <a:cubicBezTo>
                  <a:pt x="753" y="1060"/>
                  <a:pt x="746" y="1053"/>
                  <a:pt x="738" y="1053"/>
                </a:cubicBezTo>
                <a:close/>
                <a:moveTo>
                  <a:pt x="738" y="1086"/>
                </a:moveTo>
                <a:cubicBezTo>
                  <a:pt x="730" y="1086"/>
                  <a:pt x="723" y="1093"/>
                  <a:pt x="723" y="1101"/>
                </a:cubicBezTo>
                <a:cubicBezTo>
                  <a:pt x="723" y="1109"/>
                  <a:pt x="730" y="1116"/>
                  <a:pt x="738" y="1116"/>
                </a:cubicBezTo>
                <a:cubicBezTo>
                  <a:pt x="746" y="1116"/>
                  <a:pt x="753" y="1109"/>
                  <a:pt x="753" y="1101"/>
                </a:cubicBezTo>
                <a:cubicBezTo>
                  <a:pt x="753" y="1093"/>
                  <a:pt x="746" y="1086"/>
                  <a:pt x="738" y="1086"/>
                </a:cubicBezTo>
                <a:close/>
                <a:moveTo>
                  <a:pt x="738" y="1119"/>
                </a:moveTo>
                <a:cubicBezTo>
                  <a:pt x="730" y="1119"/>
                  <a:pt x="723" y="1126"/>
                  <a:pt x="723" y="1134"/>
                </a:cubicBezTo>
                <a:cubicBezTo>
                  <a:pt x="723" y="1142"/>
                  <a:pt x="730" y="1149"/>
                  <a:pt x="738" y="1149"/>
                </a:cubicBezTo>
                <a:cubicBezTo>
                  <a:pt x="746" y="1149"/>
                  <a:pt x="753" y="1142"/>
                  <a:pt x="753" y="1134"/>
                </a:cubicBezTo>
                <a:cubicBezTo>
                  <a:pt x="753" y="1126"/>
                  <a:pt x="746" y="1119"/>
                  <a:pt x="738" y="1119"/>
                </a:cubicBezTo>
                <a:close/>
                <a:moveTo>
                  <a:pt x="738" y="1152"/>
                </a:moveTo>
                <a:cubicBezTo>
                  <a:pt x="730" y="1152"/>
                  <a:pt x="723" y="1159"/>
                  <a:pt x="723" y="1167"/>
                </a:cubicBezTo>
                <a:cubicBezTo>
                  <a:pt x="723" y="1175"/>
                  <a:pt x="730" y="1182"/>
                  <a:pt x="738" y="1182"/>
                </a:cubicBezTo>
                <a:cubicBezTo>
                  <a:pt x="746" y="1182"/>
                  <a:pt x="753" y="1175"/>
                  <a:pt x="753" y="1167"/>
                </a:cubicBezTo>
                <a:cubicBezTo>
                  <a:pt x="753" y="1159"/>
                  <a:pt x="746" y="1152"/>
                  <a:pt x="738" y="1152"/>
                </a:cubicBezTo>
                <a:close/>
                <a:moveTo>
                  <a:pt x="738" y="1185"/>
                </a:moveTo>
                <a:cubicBezTo>
                  <a:pt x="730" y="1185"/>
                  <a:pt x="723" y="1192"/>
                  <a:pt x="723" y="1200"/>
                </a:cubicBezTo>
                <a:cubicBezTo>
                  <a:pt x="723" y="1208"/>
                  <a:pt x="730" y="1215"/>
                  <a:pt x="738" y="1215"/>
                </a:cubicBezTo>
                <a:cubicBezTo>
                  <a:pt x="746" y="1215"/>
                  <a:pt x="753" y="1208"/>
                  <a:pt x="753" y="1200"/>
                </a:cubicBezTo>
                <a:cubicBezTo>
                  <a:pt x="753" y="1192"/>
                  <a:pt x="746" y="1185"/>
                  <a:pt x="738" y="1185"/>
                </a:cubicBezTo>
                <a:close/>
                <a:moveTo>
                  <a:pt x="738" y="1218"/>
                </a:moveTo>
                <a:cubicBezTo>
                  <a:pt x="730" y="1218"/>
                  <a:pt x="723" y="1225"/>
                  <a:pt x="723" y="1233"/>
                </a:cubicBezTo>
                <a:cubicBezTo>
                  <a:pt x="723" y="1241"/>
                  <a:pt x="730" y="1248"/>
                  <a:pt x="738" y="1248"/>
                </a:cubicBezTo>
                <a:cubicBezTo>
                  <a:pt x="746" y="1248"/>
                  <a:pt x="753" y="1241"/>
                  <a:pt x="753" y="1233"/>
                </a:cubicBezTo>
                <a:cubicBezTo>
                  <a:pt x="753" y="1225"/>
                  <a:pt x="746" y="1218"/>
                  <a:pt x="738" y="1218"/>
                </a:cubicBezTo>
                <a:close/>
                <a:moveTo>
                  <a:pt x="738" y="1251"/>
                </a:moveTo>
                <a:cubicBezTo>
                  <a:pt x="730" y="1251"/>
                  <a:pt x="723" y="1258"/>
                  <a:pt x="723" y="1266"/>
                </a:cubicBezTo>
                <a:cubicBezTo>
                  <a:pt x="723" y="1274"/>
                  <a:pt x="730" y="1281"/>
                  <a:pt x="738" y="1281"/>
                </a:cubicBezTo>
                <a:cubicBezTo>
                  <a:pt x="746" y="1281"/>
                  <a:pt x="753" y="1274"/>
                  <a:pt x="753" y="1266"/>
                </a:cubicBezTo>
                <a:cubicBezTo>
                  <a:pt x="753" y="1258"/>
                  <a:pt x="746" y="1251"/>
                  <a:pt x="738" y="1251"/>
                </a:cubicBezTo>
                <a:close/>
                <a:moveTo>
                  <a:pt x="738" y="1284"/>
                </a:moveTo>
                <a:cubicBezTo>
                  <a:pt x="730" y="1284"/>
                  <a:pt x="723" y="1291"/>
                  <a:pt x="723" y="1299"/>
                </a:cubicBezTo>
                <a:cubicBezTo>
                  <a:pt x="723" y="1307"/>
                  <a:pt x="730" y="1314"/>
                  <a:pt x="738" y="1314"/>
                </a:cubicBezTo>
                <a:cubicBezTo>
                  <a:pt x="746" y="1314"/>
                  <a:pt x="753" y="1307"/>
                  <a:pt x="753" y="1299"/>
                </a:cubicBezTo>
                <a:cubicBezTo>
                  <a:pt x="753" y="1291"/>
                  <a:pt x="746" y="1284"/>
                  <a:pt x="738" y="1284"/>
                </a:cubicBezTo>
                <a:close/>
                <a:moveTo>
                  <a:pt x="738" y="1317"/>
                </a:moveTo>
                <a:cubicBezTo>
                  <a:pt x="730" y="1317"/>
                  <a:pt x="723" y="1323"/>
                  <a:pt x="723" y="1332"/>
                </a:cubicBezTo>
                <a:cubicBezTo>
                  <a:pt x="723" y="1340"/>
                  <a:pt x="730" y="1346"/>
                  <a:pt x="738" y="1346"/>
                </a:cubicBezTo>
                <a:cubicBezTo>
                  <a:pt x="746" y="1346"/>
                  <a:pt x="753" y="1340"/>
                  <a:pt x="753" y="1332"/>
                </a:cubicBezTo>
                <a:cubicBezTo>
                  <a:pt x="753" y="1323"/>
                  <a:pt x="746" y="1317"/>
                  <a:pt x="738" y="1317"/>
                </a:cubicBezTo>
                <a:close/>
                <a:moveTo>
                  <a:pt x="738" y="1350"/>
                </a:moveTo>
                <a:cubicBezTo>
                  <a:pt x="730" y="1350"/>
                  <a:pt x="723" y="1356"/>
                  <a:pt x="723" y="1365"/>
                </a:cubicBezTo>
                <a:cubicBezTo>
                  <a:pt x="723" y="1373"/>
                  <a:pt x="730" y="1379"/>
                  <a:pt x="738" y="1379"/>
                </a:cubicBezTo>
                <a:cubicBezTo>
                  <a:pt x="746" y="1379"/>
                  <a:pt x="753" y="1373"/>
                  <a:pt x="753" y="1365"/>
                </a:cubicBezTo>
                <a:cubicBezTo>
                  <a:pt x="753" y="1356"/>
                  <a:pt x="746" y="1350"/>
                  <a:pt x="738" y="1350"/>
                </a:cubicBezTo>
                <a:close/>
                <a:moveTo>
                  <a:pt x="738" y="1383"/>
                </a:moveTo>
                <a:cubicBezTo>
                  <a:pt x="730" y="1383"/>
                  <a:pt x="723" y="1389"/>
                  <a:pt x="723" y="1397"/>
                </a:cubicBezTo>
                <a:cubicBezTo>
                  <a:pt x="723" y="1406"/>
                  <a:pt x="730" y="1412"/>
                  <a:pt x="738" y="1412"/>
                </a:cubicBezTo>
                <a:cubicBezTo>
                  <a:pt x="746" y="1412"/>
                  <a:pt x="753" y="1406"/>
                  <a:pt x="753" y="1397"/>
                </a:cubicBezTo>
                <a:cubicBezTo>
                  <a:pt x="753" y="1389"/>
                  <a:pt x="746" y="1383"/>
                  <a:pt x="738" y="1383"/>
                </a:cubicBezTo>
                <a:close/>
                <a:moveTo>
                  <a:pt x="738" y="1416"/>
                </a:moveTo>
                <a:cubicBezTo>
                  <a:pt x="730" y="1416"/>
                  <a:pt x="723" y="1422"/>
                  <a:pt x="723" y="1430"/>
                </a:cubicBezTo>
                <a:cubicBezTo>
                  <a:pt x="723" y="1439"/>
                  <a:pt x="730" y="1445"/>
                  <a:pt x="738" y="1445"/>
                </a:cubicBezTo>
                <a:cubicBezTo>
                  <a:pt x="746" y="1445"/>
                  <a:pt x="753" y="1439"/>
                  <a:pt x="753" y="1430"/>
                </a:cubicBezTo>
                <a:cubicBezTo>
                  <a:pt x="753" y="1422"/>
                  <a:pt x="746" y="1416"/>
                  <a:pt x="738" y="1416"/>
                </a:cubicBezTo>
                <a:close/>
                <a:moveTo>
                  <a:pt x="771" y="0"/>
                </a:moveTo>
                <a:cubicBezTo>
                  <a:pt x="762" y="0"/>
                  <a:pt x="756" y="7"/>
                  <a:pt x="756" y="15"/>
                </a:cubicBezTo>
                <a:cubicBezTo>
                  <a:pt x="756" y="23"/>
                  <a:pt x="762" y="30"/>
                  <a:pt x="771" y="30"/>
                </a:cubicBezTo>
                <a:cubicBezTo>
                  <a:pt x="779" y="30"/>
                  <a:pt x="785" y="23"/>
                  <a:pt x="785" y="15"/>
                </a:cubicBezTo>
                <a:cubicBezTo>
                  <a:pt x="785" y="7"/>
                  <a:pt x="779" y="0"/>
                  <a:pt x="771" y="0"/>
                </a:cubicBezTo>
                <a:close/>
                <a:moveTo>
                  <a:pt x="771" y="33"/>
                </a:moveTo>
                <a:cubicBezTo>
                  <a:pt x="762" y="33"/>
                  <a:pt x="756" y="40"/>
                  <a:pt x="756" y="48"/>
                </a:cubicBezTo>
                <a:cubicBezTo>
                  <a:pt x="756" y="56"/>
                  <a:pt x="762" y="63"/>
                  <a:pt x="771" y="63"/>
                </a:cubicBezTo>
                <a:cubicBezTo>
                  <a:pt x="779" y="63"/>
                  <a:pt x="785" y="56"/>
                  <a:pt x="785" y="48"/>
                </a:cubicBezTo>
                <a:cubicBezTo>
                  <a:pt x="785" y="40"/>
                  <a:pt x="779" y="33"/>
                  <a:pt x="771" y="33"/>
                </a:cubicBezTo>
                <a:close/>
                <a:moveTo>
                  <a:pt x="771" y="66"/>
                </a:moveTo>
                <a:cubicBezTo>
                  <a:pt x="762" y="66"/>
                  <a:pt x="756" y="72"/>
                  <a:pt x="756" y="81"/>
                </a:cubicBezTo>
                <a:cubicBezTo>
                  <a:pt x="756" y="89"/>
                  <a:pt x="762" y="95"/>
                  <a:pt x="771" y="95"/>
                </a:cubicBezTo>
                <a:cubicBezTo>
                  <a:pt x="779" y="95"/>
                  <a:pt x="785" y="89"/>
                  <a:pt x="785" y="81"/>
                </a:cubicBezTo>
                <a:cubicBezTo>
                  <a:pt x="785" y="72"/>
                  <a:pt x="779" y="66"/>
                  <a:pt x="771" y="66"/>
                </a:cubicBezTo>
                <a:close/>
                <a:moveTo>
                  <a:pt x="771" y="99"/>
                </a:moveTo>
                <a:cubicBezTo>
                  <a:pt x="762" y="99"/>
                  <a:pt x="756" y="105"/>
                  <a:pt x="756" y="114"/>
                </a:cubicBezTo>
                <a:cubicBezTo>
                  <a:pt x="756" y="122"/>
                  <a:pt x="762" y="128"/>
                  <a:pt x="771" y="128"/>
                </a:cubicBezTo>
                <a:cubicBezTo>
                  <a:pt x="779" y="128"/>
                  <a:pt x="785" y="122"/>
                  <a:pt x="785" y="114"/>
                </a:cubicBezTo>
                <a:cubicBezTo>
                  <a:pt x="785" y="105"/>
                  <a:pt x="779" y="99"/>
                  <a:pt x="771" y="99"/>
                </a:cubicBezTo>
                <a:close/>
                <a:moveTo>
                  <a:pt x="771" y="132"/>
                </a:moveTo>
                <a:cubicBezTo>
                  <a:pt x="762" y="132"/>
                  <a:pt x="756" y="138"/>
                  <a:pt x="756" y="147"/>
                </a:cubicBezTo>
                <a:cubicBezTo>
                  <a:pt x="756" y="155"/>
                  <a:pt x="762" y="161"/>
                  <a:pt x="771" y="161"/>
                </a:cubicBezTo>
                <a:cubicBezTo>
                  <a:pt x="779" y="161"/>
                  <a:pt x="785" y="155"/>
                  <a:pt x="785" y="147"/>
                </a:cubicBezTo>
                <a:cubicBezTo>
                  <a:pt x="785" y="138"/>
                  <a:pt x="779" y="132"/>
                  <a:pt x="771" y="132"/>
                </a:cubicBezTo>
                <a:close/>
                <a:moveTo>
                  <a:pt x="771" y="165"/>
                </a:moveTo>
                <a:cubicBezTo>
                  <a:pt x="762" y="165"/>
                  <a:pt x="756" y="171"/>
                  <a:pt x="756" y="179"/>
                </a:cubicBezTo>
                <a:cubicBezTo>
                  <a:pt x="756" y="188"/>
                  <a:pt x="762" y="194"/>
                  <a:pt x="771" y="194"/>
                </a:cubicBezTo>
                <a:cubicBezTo>
                  <a:pt x="779" y="194"/>
                  <a:pt x="785" y="188"/>
                  <a:pt x="785" y="179"/>
                </a:cubicBezTo>
                <a:cubicBezTo>
                  <a:pt x="785" y="171"/>
                  <a:pt x="779" y="165"/>
                  <a:pt x="771" y="165"/>
                </a:cubicBezTo>
                <a:close/>
                <a:moveTo>
                  <a:pt x="771" y="198"/>
                </a:moveTo>
                <a:cubicBezTo>
                  <a:pt x="762" y="198"/>
                  <a:pt x="756" y="204"/>
                  <a:pt x="756" y="212"/>
                </a:cubicBezTo>
                <a:cubicBezTo>
                  <a:pt x="756" y="221"/>
                  <a:pt x="762" y="227"/>
                  <a:pt x="771" y="227"/>
                </a:cubicBezTo>
                <a:cubicBezTo>
                  <a:pt x="779" y="227"/>
                  <a:pt x="785" y="221"/>
                  <a:pt x="785" y="212"/>
                </a:cubicBezTo>
                <a:cubicBezTo>
                  <a:pt x="785" y="204"/>
                  <a:pt x="779" y="198"/>
                  <a:pt x="771" y="198"/>
                </a:cubicBezTo>
                <a:close/>
                <a:moveTo>
                  <a:pt x="771" y="230"/>
                </a:moveTo>
                <a:cubicBezTo>
                  <a:pt x="762" y="230"/>
                  <a:pt x="756" y="237"/>
                  <a:pt x="756" y="245"/>
                </a:cubicBezTo>
                <a:cubicBezTo>
                  <a:pt x="756" y="253"/>
                  <a:pt x="762" y="260"/>
                  <a:pt x="771" y="260"/>
                </a:cubicBezTo>
                <a:cubicBezTo>
                  <a:pt x="779" y="260"/>
                  <a:pt x="785" y="253"/>
                  <a:pt x="785" y="245"/>
                </a:cubicBezTo>
                <a:cubicBezTo>
                  <a:pt x="785" y="237"/>
                  <a:pt x="779" y="230"/>
                  <a:pt x="771" y="230"/>
                </a:cubicBezTo>
                <a:close/>
                <a:moveTo>
                  <a:pt x="771" y="263"/>
                </a:moveTo>
                <a:cubicBezTo>
                  <a:pt x="762" y="263"/>
                  <a:pt x="756" y="270"/>
                  <a:pt x="756" y="278"/>
                </a:cubicBezTo>
                <a:cubicBezTo>
                  <a:pt x="756" y="286"/>
                  <a:pt x="762" y="293"/>
                  <a:pt x="771" y="293"/>
                </a:cubicBezTo>
                <a:cubicBezTo>
                  <a:pt x="779" y="293"/>
                  <a:pt x="785" y="286"/>
                  <a:pt x="785" y="278"/>
                </a:cubicBezTo>
                <a:cubicBezTo>
                  <a:pt x="785" y="270"/>
                  <a:pt x="779" y="263"/>
                  <a:pt x="771" y="263"/>
                </a:cubicBezTo>
                <a:close/>
                <a:moveTo>
                  <a:pt x="771" y="296"/>
                </a:moveTo>
                <a:cubicBezTo>
                  <a:pt x="762" y="296"/>
                  <a:pt x="756" y="303"/>
                  <a:pt x="756" y="311"/>
                </a:cubicBezTo>
                <a:cubicBezTo>
                  <a:pt x="756" y="319"/>
                  <a:pt x="762" y="326"/>
                  <a:pt x="771" y="326"/>
                </a:cubicBezTo>
                <a:cubicBezTo>
                  <a:pt x="779" y="326"/>
                  <a:pt x="785" y="319"/>
                  <a:pt x="785" y="311"/>
                </a:cubicBezTo>
                <a:cubicBezTo>
                  <a:pt x="785" y="303"/>
                  <a:pt x="779" y="296"/>
                  <a:pt x="771" y="296"/>
                </a:cubicBezTo>
                <a:close/>
                <a:moveTo>
                  <a:pt x="771" y="329"/>
                </a:moveTo>
                <a:cubicBezTo>
                  <a:pt x="762" y="329"/>
                  <a:pt x="756" y="336"/>
                  <a:pt x="756" y="344"/>
                </a:cubicBezTo>
                <a:cubicBezTo>
                  <a:pt x="756" y="352"/>
                  <a:pt x="762" y="359"/>
                  <a:pt x="771" y="359"/>
                </a:cubicBezTo>
                <a:cubicBezTo>
                  <a:pt x="779" y="359"/>
                  <a:pt x="785" y="352"/>
                  <a:pt x="785" y="344"/>
                </a:cubicBezTo>
                <a:cubicBezTo>
                  <a:pt x="785" y="336"/>
                  <a:pt x="779" y="329"/>
                  <a:pt x="771" y="329"/>
                </a:cubicBezTo>
                <a:close/>
                <a:moveTo>
                  <a:pt x="771" y="362"/>
                </a:moveTo>
                <a:cubicBezTo>
                  <a:pt x="762" y="362"/>
                  <a:pt x="756" y="369"/>
                  <a:pt x="756" y="377"/>
                </a:cubicBezTo>
                <a:cubicBezTo>
                  <a:pt x="756" y="385"/>
                  <a:pt x="762" y="392"/>
                  <a:pt x="771" y="392"/>
                </a:cubicBezTo>
                <a:cubicBezTo>
                  <a:pt x="779" y="392"/>
                  <a:pt x="785" y="385"/>
                  <a:pt x="785" y="377"/>
                </a:cubicBezTo>
                <a:cubicBezTo>
                  <a:pt x="785" y="369"/>
                  <a:pt x="779" y="362"/>
                  <a:pt x="771" y="362"/>
                </a:cubicBezTo>
                <a:close/>
                <a:moveTo>
                  <a:pt x="771" y="395"/>
                </a:moveTo>
                <a:cubicBezTo>
                  <a:pt x="762" y="395"/>
                  <a:pt x="756" y="402"/>
                  <a:pt x="756" y="410"/>
                </a:cubicBezTo>
                <a:cubicBezTo>
                  <a:pt x="756" y="418"/>
                  <a:pt x="762" y="425"/>
                  <a:pt x="771" y="425"/>
                </a:cubicBezTo>
                <a:cubicBezTo>
                  <a:pt x="779" y="425"/>
                  <a:pt x="785" y="418"/>
                  <a:pt x="785" y="410"/>
                </a:cubicBezTo>
                <a:cubicBezTo>
                  <a:pt x="785" y="402"/>
                  <a:pt x="779" y="395"/>
                  <a:pt x="771" y="395"/>
                </a:cubicBezTo>
                <a:close/>
                <a:moveTo>
                  <a:pt x="771" y="428"/>
                </a:moveTo>
                <a:cubicBezTo>
                  <a:pt x="762" y="428"/>
                  <a:pt x="756" y="435"/>
                  <a:pt x="756" y="443"/>
                </a:cubicBezTo>
                <a:cubicBezTo>
                  <a:pt x="756" y="451"/>
                  <a:pt x="762" y="458"/>
                  <a:pt x="771" y="458"/>
                </a:cubicBezTo>
                <a:cubicBezTo>
                  <a:pt x="779" y="458"/>
                  <a:pt x="785" y="451"/>
                  <a:pt x="785" y="443"/>
                </a:cubicBezTo>
                <a:cubicBezTo>
                  <a:pt x="785" y="435"/>
                  <a:pt x="779" y="428"/>
                  <a:pt x="771" y="428"/>
                </a:cubicBezTo>
                <a:close/>
                <a:moveTo>
                  <a:pt x="771" y="461"/>
                </a:moveTo>
                <a:cubicBezTo>
                  <a:pt x="762" y="461"/>
                  <a:pt x="756" y="468"/>
                  <a:pt x="756" y="476"/>
                </a:cubicBezTo>
                <a:cubicBezTo>
                  <a:pt x="756" y="484"/>
                  <a:pt x="762" y="491"/>
                  <a:pt x="771" y="491"/>
                </a:cubicBezTo>
                <a:cubicBezTo>
                  <a:pt x="779" y="491"/>
                  <a:pt x="785" y="484"/>
                  <a:pt x="785" y="476"/>
                </a:cubicBezTo>
                <a:cubicBezTo>
                  <a:pt x="785" y="468"/>
                  <a:pt x="779" y="461"/>
                  <a:pt x="771" y="461"/>
                </a:cubicBezTo>
                <a:close/>
                <a:moveTo>
                  <a:pt x="771" y="494"/>
                </a:moveTo>
                <a:cubicBezTo>
                  <a:pt x="762" y="494"/>
                  <a:pt x="756" y="500"/>
                  <a:pt x="756" y="509"/>
                </a:cubicBezTo>
                <a:cubicBezTo>
                  <a:pt x="756" y="517"/>
                  <a:pt x="762" y="523"/>
                  <a:pt x="771" y="523"/>
                </a:cubicBezTo>
                <a:cubicBezTo>
                  <a:pt x="779" y="523"/>
                  <a:pt x="785" y="517"/>
                  <a:pt x="785" y="509"/>
                </a:cubicBezTo>
                <a:cubicBezTo>
                  <a:pt x="785" y="500"/>
                  <a:pt x="779" y="494"/>
                  <a:pt x="771" y="494"/>
                </a:cubicBezTo>
                <a:close/>
                <a:moveTo>
                  <a:pt x="771" y="527"/>
                </a:moveTo>
                <a:cubicBezTo>
                  <a:pt x="762" y="527"/>
                  <a:pt x="756" y="533"/>
                  <a:pt x="756" y="542"/>
                </a:cubicBezTo>
                <a:cubicBezTo>
                  <a:pt x="756" y="550"/>
                  <a:pt x="762" y="556"/>
                  <a:pt x="771" y="556"/>
                </a:cubicBezTo>
                <a:cubicBezTo>
                  <a:pt x="779" y="556"/>
                  <a:pt x="785" y="550"/>
                  <a:pt x="785" y="542"/>
                </a:cubicBezTo>
                <a:cubicBezTo>
                  <a:pt x="785" y="533"/>
                  <a:pt x="779" y="527"/>
                  <a:pt x="771" y="527"/>
                </a:cubicBezTo>
                <a:close/>
                <a:moveTo>
                  <a:pt x="771" y="560"/>
                </a:moveTo>
                <a:cubicBezTo>
                  <a:pt x="762" y="560"/>
                  <a:pt x="756" y="566"/>
                  <a:pt x="756" y="574"/>
                </a:cubicBezTo>
                <a:cubicBezTo>
                  <a:pt x="756" y="583"/>
                  <a:pt x="762" y="589"/>
                  <a:pt x="771" y="589"/>
                </a:cubicBezTo>
                <a:cubicBezTo>
                  <a:pt x="779" y="589"/>
                  <a:pt x="785" y="583"/>
                  <a:pt x="785" y="574"/>
                </a:cubicBezTo>
                <a:cubicBezTo>
                  <a:pt x="785" y="566"/>
                  <a:pt x="779" y="560"/>
                  <a:pt x="771" y="560"/>
                </a:cubicBezTo>
                <a:close/>
                <a:moveTo>
                  <a:pt x="771" y="593"/>
                </a:moveTo>
                <a:cubicBezTo>
                  <a:pt x="762" y="593"/>
                  <a:pt x="756" y="599"/>
                  <a:pt x="756" y="607"/>
                </a:cubicBezTo>
                <a:cubicBezTo>
                  <a:pt x="756" y="616"/>
                  <a:pt x="762" y="622"/>
                  <a:pt x="771" y="622"/>
                </a:cubicBezTo>
                <a:cubicBezTo>
                  <a:pt x="779" y="622"/>
                  <a:pt x="785" y="616"/>
                  <a:pt x="785" y="607"/>
                </a:cubicBezTo>
                <a:cubicBezTo>
                  <a:pt x="785" y="599"/>
                  <a:pt x="779" y="593"/>
                  <a:pt x="771" y="593"/>
                </a:cubicBezTo>
                <a:close/>
                <a:moveTo>
                  <a:pt x="771" y="625"/>
                </a:moveTo>
                <a:cubicBezTo>
                  <a:pt x="762" y="625"/>
                  <a:pt x="756" y="632"/>
                  <a:pt x="756" y="640"/>
                </a:cubicBezTo>
                <a:cubicBezTo>
                  <a:pt x="756" y="648"/>
                  <a:pt x="762" y="655"/>
                  <a:pt x="771" y="655"/>
                </a:cubicBezTo>
                <a:cubicBezTo>
                  <a:pt x="779" y="655"/>
                  <a:pt x="785" y="648"/>
                  <a:pt x="785" y="640"/>
                </a:cubicBezTo>
                <a:cubicBezTo>
                  <a:pt x="785" y="632"/>
                  <a:pt x="779" y="625"/>
                  <a:pt x="771" y="625"/>
                </a:cubicBezTo>
                <a:close/>
                <a:moveTo>
                  <a:pt x="771" y="658"/>
                </a:moveTo>
                <a:cubicBezTo>
                  <a:pt x="762" y="658"/>
                  <a:pt x="756" y="665"/>
                  <a:pt x="756" y="673"/>
                </a:cubicBezTo>
                <a:cubicBezTo>
                  <a:pt x="756" y="681"/>
                  <a:pt x="762" y="688"/>
                  <a:pt x="771" y="688"/>
                </a:cubicBezTo>
                <a:cubicBezTo>
                  <a:pt x="779" y="688"/>
                  <a:pt x="785" y="681"/>
                  <a:pt x="785" y="673"/>
                </a:cubicBezTo>
                <a:cubicBezTo>
                  <a:pt x="785" y="665"/>
                  <a:pt x="779" y="658"/>
                  <a:pt x="771" y="658"/>
                </a:cubicBezTo>
                <a:close/>
                <a:moveTo>
                  <a:pt x="771" y="691"/>
                </a:moveTo>
                <a:cubicBezTo>
                  <a:pt x="762" y="691"/>
                  <a:pt x="756" y="698"/>
                  <a:pt x="756" y="706"/>
                </a:cubicBezTo>
                <a:cubicBezTo>
                  <a:pt x="756" y="714"/>
                  <a:pt x="762" y="721"/>
                  <a:pt x="771" y="721"/>
                </a:cubicBezTo>
                <a:cubicBezTo>
                  <a:pt x="779" y="721"/>
                  <a:pt x="785" y="714"/>
                  <a:pt x="785" y="706"/>
                </a:cubicBezTo>
                <a:cubicBezTo>
                  <a:pt x="785" y="698"/>
                  <a:pt x="779" y="691"/>
                  <a:pt x="771" y="691"/>
                </a:cubicBezTo>
                <a:close/>
                <a:moveTo>
                  <a:pt x="771" y="724"/>
                </a:moveTo>
                <a:cubicBezTo>
                  <a:pt x="762" y="724"/>
                  <a:pt x="756" y="731"/>
                  <a:pt x="756" y="739"/>
                </a:cubicBezTo>
                <a:cubicBezTo>
                  <a:pt x="756" y="747"/>
                  <a:pt x="762" y="754"/>
                  <a:pt x="771" y="754"/>
                </a:cubicBezTo>
                <a:cubicBezTo>
                  <a:pt x="779" y="754"/>
                  <a:pt x="785" y="747"/>
                  <a:pt x="785" y="739"/>
                </a:cubicBezTo>
                <a:cubicBezTo>
                  <a:pt x="785" y="731"/>
                  <a:pt x="779" y="724"/>
                  <a:pt x="771" y="724"/>
                </a:cubicBezTo>
                <a:close/>
                <a:moveTo>
                  <a:pt x="771" y="757"/>
                </a:moveTo>
                <a:cubicBezTo>
                  <a:pt x="762" y="757"/>
                  <a:pt x="756" y="764"/>
                  <a:pt x="756" y="772"/>
                </a:cubicBezTo>
                <a:cubicBezTo>
                  <a:pt x="756" y="780"/>
                  <a:pt x="762" y="787"/>
                  <a:pt x="771" y="787"/>
                </a:cubicBezTo>
                <a:cubicBezTo>
                  <a:pt x="779" y="787"/>
                  <a:pt x="785" y="780"/>
                  <a:pt x="785" y="772"/>
                </a:cubicBezTo>
                <a:cubicBezTo>
                  <a:pt x="785" y="764"/>
                  <a:pt x="779" y="757"/>
                  <a:pt x="771" y="757"/>
                </a:cubicBezTo>
                <a:close/>
                <a:moveTo>
                  <a:pt x="771" y="790"/>
                </a:moveTo>
                <a:cubicBezTo>
                  <a:pt x="762" y="790"/>
                  <a:pt x="756" y="797"/>
                  <a:pt x="756" y="805"/>
                </a:cubicBezTo>
                <a:cubicBezTo>
                  <a:pt x="756" y="813"/>
                  <a:pt x="762" y="820"/>
                  <a:pt x="771" y="820"/>
                </a:cubicBezTo>
                <a:cubicBezTo>
                  <a:pt x="779" y="820"/>
                  <a:pt x="785" y="813"/>
                  <a:pt x="785" y="805"/>
                </a:cubicBezTo>
                <a:cubicBezTo>
                  <a:pt x="785" y="797"/>
                  <a:pt x="779" y="790"/>
                  <a:pt x="771" y="790"/>
                </a:cubicBezTo>
                <a:close/>
                <a:moveTo>
                  <a:pt x="771" y="823"/>
                </a:moveTo>
                <a:cubicBezTo>
                  <a:pt x="762" y="823"/>
                  <a:pt x="756" y="830"/>
                  <a:pt x="756" y="838"/>
                </a:cubicBezTo>
                <a:cubicBezTo>
                  <a:pt x="756" y="846"/>
                  <a:pt x="762" y="853"/>
                  <a:pt x="771" y="853"/>
                </a:cubicBezTo>
                <a:cubicBezTo>
                  <a:pt x="779" y="853"/>
                  <a:pt x="785" y="846"/>
                  <a:pt x="785" y="838"/>
                </a:cubicBezTo>
                <a:cubicBezTo>
                  <a:pt x="785" y="830"/>
                  <a:pt x="779" y="823"/>
                  <a:pt x="771" y="823"/>
                </a:cubicBezTo>
                <a:close/>
                <a:moveTo>
                  <a:pt x="771" y="856"/>
                </a:moveTo>
                <a:cubicBezTo>
                  <a:pt x="762" y="856"/>
                  <a:pt x="756" y="863"/>
                  <a:pt x="756" y="871"/>
                </a:cubicBezTo>
                <a:cubicBezTo>
                  <a:pt x="756" y="879"/>
                  <a:pt x="762" y="886"/>
                  <a:pt x="771" y="886"/>
                </a:cubicBezTo>
                <a:cubicBezTo>
                  <a:pt x="779" y="886"/>
                  <a:pt x="785" y="879"/>
                  <a:pt x="785" y="871"/>
                </a:cubicBezTo>
                <a:cubicBezTo>
                  <a:pt x="785" y="863"/>
                  <a:pt x="779" y="856"/>
                  <a:pt x="771" y="856"/>
                </a:cubicBezTo>
                <a:close/>
                <a:moveTo>
                  <a:pt x="771" y="889"/>
                </a:moveTo>
                <a:cubicBezTo>
                  <a:pt x="762" y="889"/>
                  <a:pt x="756" y="895"/>
                  <a:pt x="756" y="904"/>
                </a:cubicBezTo>
                <a:cubicBezTo>
                  <a:pt x="756" y="912"/>
                  <a:pt x="762" y="918"/>
                  <a:pt x="771" y="918"/>
                </a:cubicBezTo>
                <a:cubicBezTo>
                  <a:pt x="779" y="918"/>
                  <a:pt x="785" y="912"/>
                  <a:pt x="785" y="904"/>
                </a:cubicBezTo>
                <a:cubicBezTo>
                  <a:pt x="785" y="895"/>
                  <a:pt x="779" y="889"/>
                  <a:pt x="771" y="889"/>
                </a:cubicBezTo>
                <a:close/>
                <a:moveTo>
                  <a:pt x="771" y="922"/>
                </a:moveTo>
                <a:cubicBezTo>
                  <a:pt x="762" y="922"/>
                  <a:pt x="756" y="928"/>
                  <a:pt x="756" y="937"/>
                </a:cubicBezTo>
                <a:cubicBezTo>
                  <a:pt x="756" y="945"/>
                  <a:pt x="762" y="951"/>
                  <a:pt x="771" y="951"/>
                </a:cubicBezTo>
                <a:cubicBezTo>
                  <a:pt x="779" y="951"/>
                  <a:pt x="785" y="945"/>
                  <a:pt x="785" y="937"/>
                </a:cubicBezTo>
                <a:cubicBezTo>
                  <a:pt x="785" y="928"/>
                  <a:pt x="779" y="922"/>
                  <a:pt x="771" y="922"/>
                </a:cubicBezTo>
                <a:close/>
                <a:moveTo>
                  <a:pt x="771" y="955"/>
                </a:moveTo>
                <a:cubicBezTo>
                  <a:pt x="762" y="955"/>
                  <a:pt x="756" y="961"/>
                  <a:pt x="756" y="970"/>
                </a:cubicBezTo>
                <a:cubicBezTo>
                  <a:pt x="756" y="978"/>
                  <a:pt x="762" y="984"/>
                  <a:pt x="771" y="984"/>
                </a:cubicBezTo>
                <a:cubicBezTo>
                  <a:pt x="779" y="984"/>
                  <a:pt x="785" y="978"/>
                  <a:pt x="785" y="970"/>
                </a:cubicBezTo>
                <a:cubicBezTo>
                  <a:pt x="785" y="961"/>
                  <a:pt x="779" y="955"/>
                  <a:pt x="771" y="955"/>
                </a:cubicBezTo>
                <a:close/>
                <a:moveTo>
                  <a:pt x="771" y="988"/>
                </a:moveTo>
                <a:cubicBezTo>
                  <a:pt x="762" y="988"/>
                  <a:pt x="756" y="994"/>
                  <a:pt x="756" y="1002"/>
                </a:cubicBezTo>
                <a:cubicBezTo>
                  <a:pt x="756" y="1011"/>
                  <a:pt x="762" y="1017"/>
                  <a:pt x="771" y="1017"/>
                </a:cubicBezTo>
                <a:cubicBezTo>
                  <a:pt x="779" y="1017"/>
                  <a:pt x="785" y="1011"/>
                  <a:pt x="785" y="1002"/>
                </a:cubicBezTo>
                <a:cubicBezTo>
                  <a:pt x="785" y="994"/>
                  <a:pt x="779" y="988"/>
                  <a:pt x="771" y="988"/>
                </a:cubicBezTo>
                <a:close/>
                <a:moveTo>
                  <a:pt x="771" y="1021"/>
                </a:moveTo>
                <a:cubicBezTo>
                  <a:pt x="762" y="1021"/>
                  <a:pt x="756" y="1027"/>
                  <a:pt x="756" y="1035"/>
                </a:cubicBezTo>
                <a:cubicBezTo>
                  <a:pt x="756" y="1044"/>
                  <a:pt x="762" y="1050"/>
                  <a:pt x="771" y="1050"/>
                </a:cubicBezTo>
                <a:cubicBezTo>
                  <a:pt x="779" y="1050"/>
                  <a:pt x="785" y="1044"/>
                  <a:pt x="785" y="1035"/>
                </a:cubicBezTo>
                <a:cubicBezTo>
                  <a:pt x="785" y="1027"/>
                  <a:pt x="779" y="1021"/>
                  <a:pt x="771" y="1021"/>
                </a:cubicBezTo>
                <a:close/>
                <a:moveTo>
                  <a:pt x="771" y="1053"/>
                </a:moveTo>
                <a:cubicBezTo>
                  <a:pt x="762" y="1053"/>
                  <a:pt x="756" y="1060"/>
                  <a:pt x="756" y="1068"/>
                </a:cubicBezTo>
                <a:cubicBezTo>
                  <a:pt x="756" y="1076"/>
                  <a:pt x="762" y="1083"/>
                  <a:pt x="771" y="1083"/>
                </a:cubicBezTo>
                <a:cubicBezTo>
                  <a:pt x="779" y="1083"/>
                  <a:pt x="785" y="1076"/>
                  <a:pt x="785" y="1068"/>
                </a:cubicBezTo>
                <a:cubicBezTo>
                  <a:pt x="785" y="1060"/>
                  <a:pt x="779" y="1053"/>
                  <a:pt x="771" y="1053"/>
                </a:cubicBezTo>
                <a:close/>
                <a:moveTo>
                  <a:pt x="771" y="1086"/>
                </a:moveTo>
                <a:cubicBezTo>
                  <a:pt x="762" y="1086"/>
                  <a:pt x="756" y="1093"/>
                  <a:pt x="756" y="1101"/>
                </a:cubicBezTo>
                <a:cubicBezTo>
                  <a:pt x="756" y="1109"/>
                  <a:pt x="762" y="1116"/>
                  <a:pt x="771" y="1116"/>
                </a:cubicBezTo>
                <a:cubicBezTo>
                  <a:pt x="779" y="1116"/>
                  <a:pt x="785" y="1109"/>
                  <a:pt x="785" y="1101"/>
                </a:cubicBezTo>
                <a:cubicBezTo>
                  <a:pt x="785" y="1093"/>
                  <a:pt x="779" y="1086"/>
                  <a:pt x="771" y="1086"/>
                </a:cubicBezTo>
                <a:close/>
                <a:moveTo>
                  <a:pt x="771" y="1119"/>
                </a:moveTo>
                <a:cubicBezTo>
                  <a:pt x="762" y="1119"/>
                  <a:pt x="756" y="1126"/>
                  <a:pt x="756" y="1134"/>
                </a:cubicBezTo>
                <a:cubicBezTo>
                  <a:pt x="756" y="1142"/>
                  <a:pt x="762" y="1149"/>
                  <a:pt x="771" y="1149"/>
                </a:cubicBezTo>
                <a:cubicBezTo>
                  <a:pt x="779" y="1149"/>
                  <a:pt x="785" y="1142"/>
                  <a:pt x="785" y="1134"/>
                </a:cubicBezTo>
                <a:cubicBezTo>
                  <a:pt x="785" y="1126"/>
                  <a:pt x="779" y="1119"/>
                  <a:pt x="771" y="1119"/>
                </a:cubicBezTo>
                <a:close/>
                <a:moveTo>
                  <a:pt x="771" y="1152"/>
                </a:moveTo>
                <a:cubicBezTo>
                  <a:pt x="762" y="1152"/>
                  <a:pt x="756" y="1159"/>
                  <a:pt x="756" y="1167"/>
                </a:cubicBezTo>
                <a:cubicBezTo>
                  <a:pt x="756" y="1175"/>
                  <a:pt x="762" y="1182"/>
                  <a:pt x="771" y="1182"/>
                </a:cubicBezTo>
                <a:cubicBezTo>
                  <a:pt x="779" y="1182"/>
                  <a:pt x="785" y="1175"/>
                  <a:pt x="785" y="1167"/>
                </a:cubicBezTo>
                <a:cubicBezTo>
                  <a:pt x="785" y="1159"/>
                  <a:pt x="779" y="1152"/>
                  <a:pt x="771" y="1152"/>
                </a:cubicBezTo>
                <a:close/>
                <a:moveTo>
                  <a:pt x="771" y="1185"/>
                </a:moveTo>
                <a:cubicBezTo>
                  <a:pt x="762" y="1185"/>
                  <a:pt x="756" y="1192"/>
                  <a:pt x="756" y="1200"/>
                </a:cubicBezTo>
                <a:cubicBezTo>
                  <a:pt x="756" y="1208"/>
                  <a:pt x="762" y="1215"/>
                  <a:pt x="771" y="1215"/>
                </a:cubicBezTo>
                <a:cubicBezTo>
                  <a:pt x="779" y="1215"/>
                  <a:pt x="785" y="1208"/>
                  <a:pt x="785" y="1200"/>
                </a:cubicBezTo>
                <a:cubicBezTo>
                  <a:pt x="785" y="1192"/>
                  <a:pt x="779" y="1185"/>
                  <a:pt x="771" y="1185"/>
                </a:cubicBezTo>
                <a:close/>
                <a:moveTo>
                  <a:pt x="771" y="1218"/>
                </a:moveTo>
                <a:cubicBezTo>
                  <a:pt x="762" y="1218"/>
                  <a:pt x="756" y="1225"/>
                  <a:pt x="756" y="1233"/>
                </a:cubicBezTo>
                <a:cubicBezTo>
                  <a:pt x="756" y="1241"/>
                  <a:pt x="762" y="1248"/>
                  <a:pt x="771" y="1248"/>
                </a:cubicBezTo>
                <a:cubicBezTo>
                  <a:pt x="779" y="1248"/>
                  <a:pt x="785" y="1241"/>
                  <a:pt x="785" y="1233"/>
                </a:cubicBezTo>
                <a:cubicBezTo>
                  <a:pt x="785" y="1225"/>
                  <a:pt x="779" y="1218"/>
                  <a:pt x="771" y="1218"/>
                </a:cubicBezTo>
                <a:close/>
                <a:moveTo>
                  <a:pt x="771" y="1251"/>
                </a:moveTo>
                <a:cubicBezTo>
                  <a:pt x="762" y="1251"/>
                  <a:pt x="756" y="1258"/>
                  <a:pt x="756" y="1266"/>
                </a:cubicBezTo>
                <a:cubicBezTo>
                  <a:pt x="756" y="1274"/>
                  <a:pt x="762" y="1281"/>
                  <a:pt x="771" y="1281"/>
                </a:cubicBezTo>
                <a:cubicBezTo>
                  <a:pt x="779" y="1281"/>
                  <a:pt x="785" y="1274"/>
                  <a:pt x="785" y="1266"/>
                </a:cubicBezTo>
                <a:cubicBezTo>
                  <a:pt x="785" y="1258"/>
                  <a:pt x="779" y="1251"/>
                  <a:pt x="771" y="1251"/>
                </a:cubicBezTo>
                <a:close/>
                <a:moveTo>
                  <a:pt x="771" y="1284"/>
                </a:moveTo>
                <a:cubicBezTo>
                  <a:pt x="762" y="1284"/>
                  <a:pt x="756" y="1291"/>
                  <a:pt x="756" y="1299"/>
                </a:cubicBezTo>
                <a:cubicBezTo>
                  <a:pt x="756" y="1307"/>
                  <a:pt x="762" y="1314"/>
                  <a:pt x="771" y="1314"/>
                </a:cubicBezTo>
                <a:cubicBezTo>
                  <a:pt x="779" y="1314"/>
                  <a:pt x="785" y="1307"/>
                  <a:pt x="785" y="1299"/>
                </a:cubicBezTo>
                <a:cubicBezTo>
                  <a:pt x="785" y="1291"/>
                  <a:pt x="779" y="1284"/>
                  <a:pt x="771" y="1284"/>
                </a:cubicBezTo>
                <a:close/>
                <a:moveTo>
                  <a:pt x="771" y="1317"/>
                </a:moveTo>
                <a:cubicBezTo>
                  <a:pt x="762" y="1317"/>
                  <a:pt x="756" y="1323"/>
                  <a:pt x="756" y="1332"/>
                </a:cubicBezTo>
                <a:cubicBezTo>
                  <a:pt x="756" y="1340"/>
                  <a:pt x="762" y="1346"/>
                  <a:pt x="771" y="1346"/>
                </a:cubicBezTo>
                <a:cubicBezTo>
                  <a:pt x="779" y="1346"/>
                  <a:pt x="785" y="1340"/>
                  <a:pt x="785" y="1332"/>
                </a:cubicBezTo>
                <a:cubicBezTo>
                  <a:pt x="785" y="1323"/>
                  <a:pt x="779" y="1317"/>
                  <a:pt x="771" y="1317"/>
                </a:cubicBezTo>
                <a:close/>
                <a:moveTo>
                  <a:pt x="771" y="1350"/>
                </a:moveTo>
                <a:cubicBezTo>
                  <a:pt x="762" y="1350"/>
                  <a:pt x="756" y="1356"/>
                  <a:pt x="756" y="1365"/>
                </a:cubicBezTo>
                <a:cubicBezTo>
                  <a:pt x="756" y="1373"/>
                  <a:pt x="762" y="1379"/>
                  <a:pt x="771" y="1379"/>
                </a:cubicBezTo>
                <a:cubicBezTo>
                  <a:pt x="779" y="1379"/>
                  <a:pt x="785" y="1373"/>
                  <a:pt x="785" y="1365"/>
                </a:cubicBezTo>
                <a:cubicBezTo>
                  <a:pt x="785" y="1356"/>
                  <a:pt x="779" y="1350"/>
                  <a:pt x="771" y="1350"/>
                </a:cubicBezTo>
                <a:close/>
                <a:moveTo>
                  <a:pt x="771" y="1383"/>
                </a:moveTo>
                <a:cubicBezTo>
                  <a:pt x="762" y="1383"/>
                  <a:pt x="756" y="1389"/>
                  <a:pt x="756" y="1397"/>
                </a:cubicBezTo>
                <a:cubicBezTo>
                  <a:pt x="756" y="1406"/>
                  <a:pt x="762" y="1412"/>
                  <a:pt x="771" y="1412"/>
                </a:cubicBezTo>
                <a:cubicBezTo>
                  <a:pt x="779" y="1412"/>
                  <a:pt x="785" y="1406"/>
                  <a:pt x="785" y="1397"/>
                </a:cubicBezTo>
                <a:cubicBezTo>
                  <a:pt x="785" y="1389"/>
                  <a:pt x="779" y="1383"/>
                  <a:pt x="771" y="1383"/>
                </a:cubicBezTo>
                <a:close/>
                <a:moveTo>
                  <a:pt x="771" y="1416"/>
                </a:moveTo>
                <a:cubicBezTo>
                  <a:pt x="762" y="1416"/>
                  <a:pt x="756" y="1422"/>
                  <a:pt x="756" y="1430"/>
                </a:cubicBezTo>
                <a:cubicBezTo>
                  <a:pt x="756" y="1439"/>
                  <a:pt x="762" y="1445"/>
                  <a:pt x="771" y="1445"/>
                </a:cubicBezTo>
                <a:cubicBezTo>
                  <a:pt x="779" y="1445"/>
                  <a:pt x="785" y="1439"/>
                  <a:pt x="785" y="1430"/>
                </a:cubicBezTo>
                <a:cubicBezTo>
                  <a:pt x="785" y="1422"/>
                  <a:pt x="779" y="1416"/>
                  <a:pt x="771" y="1416"/>
                </a:cubicBezTo>
                <a:close/>
                <a:moveTo>
                  <a:pt x="804" y="0"/>
                </a:moveTo>
                <a:cubicBezTo>
                  <a:pt x="795" y="0"/>
                  <a:pt x="789" y="7"/>
                  <a:pt x="789" y="15"/>
                </a:cubicBezTo>
                <a:cubicBezTo>
                  <a:pt x="789" y="23"/>
                  <a:pt x="795" y="30"/>
                  <a:pt x="804" y="30"/>
                </a:cubicBezTo>
                <a:cubicBezTo>
                  <a:pt x="812" y="30"/>
                  <a:pt x="818" y="23"/>
                  <a:pt x="818" y="15"/>
                </a:cubicBezTo>
                <a:cubicBezTo>
                  <a:pt x="818" y="7"/>
                  <a:pt x="812" y="0"/>
                  <a:pt x="804" y="0"/>
                </a:cubicBezTo>
                <a:close/>
                <a:moveTo>
                  <a:pt x="804" y="33"/>
                </a:moveTo>
                <a:cubicBezTo>
                  <a:pt x="795" y="33"/>
                  <a:pt x="789" y="40"/>
                  <a:pt x="789" y="48"/>
                </a:cubicBezTo>
                <a:cubicBezTo>
                  <a:pt x="789" y="56"/>
                  <a:pt x="795" y="63"/>
                  <a:pt x="804" y="63"/>
                </a:cubicBezTo>
                <a:cubicBezTo>
                  <a:pt x="812" y="63"/>
                  <a:pt x="818" y="56"/>
                  <a:pt x="818" y="48"/>
                </a:cubicBezTo>
                <a:cubicBezTo>
                  <a:pt x="818" y="40"/>
                  <a:pt x="812" y="33"/>
                  <a:pt x="804" y="33"/>
                </a:cubicBezTo>
                <a:close/>
                <a:moveTo>
                  <a:pt x="804" y="66"/>
                </a:moveTo>
                <a:cubicBezTo>
                  <a:pt x="795" y="66"/>
                  <a:pt x="789" y="72"/>
                  <a:pt x="789" y="81"/>
                </a:cubicBezTo>
                <a:cubicBezTo>
                  <a:pt x="789" y="89"/>
                  <a:pt x="795" y="95"/>
                  <a:pt x="804" y="95"/>
                </a:cubicBezTo>
                <a:cubicBezTo>
                  <a:pt x="812" y="95"/>
                  <a:pt x="818" y="89"/>
                  <a:pt x="818" y="81"/>
                </a:cubicBezTo>
                <a:cubicBezTo>
                  <a:pt x="818" y="72"/>
                  <a:pt x="812" y="66"/>
                  <a:pt x="804" y="66"/>
                </a:cubicBezTo>
                <a:close/>
                <a:moveTo>
                  <a:pt x="804" y="99"/>
                </a:moveTo>
                <a:cubicBezTo>
                  <a:pt x="795" y="99"/>
                  <a:pt x="789" y="105"/>
                  <a:pt x="789" y="114"/>
                </a:cubicBezTo>
                <a:cubicBezTo>
                  <a:pt x="789" y="122"/>
                  <a:pt x="795" y="128"/>
                  <a:pt x="804" y="128"/>
                </a:cubicBezTo>
                <a:cubicBezTo>
                  <a:pt x="812" y="128"/>
                  <a:pt x="818" y="122"/>
                  <a:pt x="818" y="114"/>
                </a:cubicBezTo>
                <a:cubicBezTo>
                  <a:pt x="818" y="105"/>
                  <a:pt x="812" y="99"/>
                  <a:pt x="804" y="99"/>
                </a:cubicBezTo>
                <a:close/>
                <a:moveTo>
                  <a:pt x="804" y="132"/>
                </a:moveTo>
                <a:cubicBezTo>
                  <a:pt x="795" y="132"/>
                  <a:pt x="789" y="138"/>
                  <a:pt x="789" y="147"/>
                </a:cubicBezTo>
                <a:cubicBezTo>
                  <a:pt x="789" y="155"/>
                  <a:pt x="795" y="161"/>
                  <a:pt x="804" y="161"/>
                </a:cubicBezTo>
                <a:cubicBezTo>
                  <a:pt x="812" y="161"/>
                  <a:pt x="818" y="155"/>
                  <a:pt x="818" y="147"/>
                </a:cubicBezTo>
                <a:cubicBezTo>
                  <a:pt x="818" y="138"/>
                  <a:pt x="812" y="132"/>
                  <a:pt x="804" y="132"/>
                </a:cubicBezTo>
                <a:close/>
                <a:moveTo>
                  <a:pt x="804" y="165"/>
                </a:moveTo>
                <a:cubicBezTo>
                  <a:pt x="795" y="165"/>
                  <a:pt x="789" y="171"/>
                  <a:pt x="789" y="179"/>
                </a:cubicBezTo>
                <a:cubicBezTo>
                  <a:pt x="789" y="188"/>
                  <a:pt x="795" y="194"/>
                  <a:pt x="804" y="194"/>
                </a:cubicBezTo>
                <a:cubicBezTo>
                  <a:pt x="812" y="194"/>
                  <a:pt x="818" y="188"/>
                  <a:pt x="818" y="179"/>
                </a:cubicBezTo>
                <a:cubicBezTo>
                  <a:pt x="818" y="171"/>
                  <a:pt x="812" y="165"/>
                  <a:pt x="804" y="165"/>
                </a:cubicBezTo>
                <a:close/>
                <a:moveTo>
                  <a:pt x="804" y="198"/>
                </a:moveTo>
                <a:cubicBezTo>
                  <a:pt x="795" y="198"/>
                  <a:pt x="789" y="204"/>
                  <a:pt x="789" y="212"/>
                </a:cubicBezTo>
                <a:cubicBezTo>
                  <a:pt x="789" y="221"/>
                  <a:pt x="795" y="227"/>
                  <a:pt x="804" y="227"/>
                </a:cubicBezTo>
                <a:cubicBezTo>
                  <a:pt x="812" y="227"/>
                  <a:pt x="818" y="221"/>
                  <a:pt x="818" y="212"/>
                </a:cubicBezTo>
                <a:cubicBezTo>
                  <a:pt x="818" y="204"/>
                  <a:pt x="812" y="198"/>
                  <a:pt x="804" y="198"/>
                </a:cubicBezTo>
                <a:close/>
                <a:moveTo>
                  <a:pt x="804" y="230"/>
                </a:moveTo>
                <a:cubicBezTo>
                  <a:pt x="795" y="230"/>
                  <a:pt x="789" y="237"/>
                  <a:pt x="789" y="245"/>
                </a:cubicBezTo>
                <a:cubicBezTo>
                  <a:pt x="789" y="253"/>
                  <a:pt x="795" y="260"/>
                  <a:pt x="804" y="260"/>
                </a:cubicBezTo>
                <a:cubicBezTo>
                  <a:pt x="812" y="260"/>
                  <a:pt x="818" y="253"/>
                  <a:pt x="818" y="245"/>
                </a:cubicBezTo>
                <a:cubicBezTo>
                  <a:pt x="818" y="237"/>
                  <a:pt x="812" y="230"/>
                  <a:pt x="804" y="230"/>
                </a:cubicBezTo>
                <a:close/>
                <a:moveTo>
                  <a:pt x="804" y="263"/>
                </a:moveTo>
                <a:cubicBezTo>
                  <a:pt x="795" y="263"/>
                  <a:pt x="789" y="270"/>
                  <a:pt x="789" y="278"/>
                </a:cubicBezTo>
                <a:cubicBezTo>
                  <a:pt x="789" y="286"/>
                  <a:pt x="795" y="293"/>
                  <a:pt x="804" y="293"/>
                </a:cubicBezTo>
                <a:cubicBezTo>
                  <a:pt x="812" y="293"/>
                  <a:pt x="818" y="286"/>
                  <a:pt x="818" y="278"/>
                </a:cubicBezTo>
                <a:cubicBezTo>
                  <a:pt x="818" y="270"/>
                  <a:pt x="812" y="263"/>
                  <a:pt x="804" y="263"/>
                </a:cubicBezTo>
                <a:close/>
                <a:moveTo>
                  <a:pt x="804" y="296"/>
                </a:moveTo>
                <a:cubicBezTo>
                  <a:pt x="795" y="296"/>
                  <a:pt x="789" y="303"/>
                  <a:pt x="789" y="311"/>
                </a:cubicBezTo>
                <a:cubicBezTo>
                  <a:pt x="789" y="319"/>
                  <a:pt x="795" y="326"/>
                  <a:pt x="804" y="326"/>
                </a:cubicBezTo>
                <a:cubicBezTo>
                  <a:pt x="812" y="326"/>
                  <a:pt x="818" y="319"/>
                  <a:pt x="818" y="311"/>
                </a:cubicBezTo>
                <a:cubicBezTo>
                  <a:pt x="818" y="303"/>
                  <a:pt x="812" y="296"/>
                  <a:pt x="804" y="296"/>
                </a:cubicBezTo>
                <a:close/>
                <a:moveTo>
                  <a:pt x="804" y="329"/>
                </a:moveTo>
                <a:cubicBezTo>
                  <a:pt x="795" y="329"/>
                  <a:pt x="789" y="336"/>
                  <a:pt x="789" y="344"/>
                </a:cubicBezTo>
                <a:cubicBezTo>
                  <a:pt x="789" y="352"/>
                  <a:pt x="795" y="359"/>
                  <a:pt x="804" y="359"/>
                </a:cubicBezTo>
                <a:cubicBezTo>
                  <a:pt x="812" y="359"/>
                  <a:pt x="818" y="352"/>
                  <a:pt x="818" y="344"/>
                </a:cubicBezTo>
                <a:cubicBezTo>
                  <a:pt x="818" y="336"/>
                  <a:pt x="812" y="329"/>
                  <a:pt x="804" y="329"/>
                </a:cubicBezTo>
                <a:close/>
                <a:moveTo>
                  <a:pt x="804" y="362"/>
                </a:moveTo>
                <a:cubicBezTo>
                  <a:pt x="795" y="362"/>
                  <a:pt x="789" y="369"/>
                  <a:pt x="789" y="377"/>
                </a:cubicBezTo>
                <a:cubicBezTo>
                  <a:pt x="789" y="385"/>
                  <a:pt x="795" y="392"/>
                  <a:pt x="804" y="392"/>
                </a:cubicBezTo>
                <a:cubicBezTo>
                  <a:pt x="812" y="392"/>
                  <a:pt x="818" y="385"/>
                  <a:pt x="818" y="377"/>
                </a:cubicBezTo>
                <a:cubicBezTo>
                  <a:pt x="818" y="369"/>
                  <a:pt x="812" y="362"/>
                  <a:pt x="804" y="362"/>
                </a:cubicBezTo>
                <a:close/>
                <a:moveTo>
                  <a:pt x="804" y="395"/>
                </a:moveTo>
                <a:cubicBezTo>
                  <a:pt x="795" y="395"/>
                  <a:pt x="789" y="402"/>
                  <a:pt x="789" y="410"/>
                </a:cubicBezTo>
                <a:cubicBezTo>
                  <a:pt x="789" y="418"/>
                  <a:pt x="795" y="425"/>
                  <a:pt x="804" y="425"/>
                </a:cubicBezTo>
                <a:cubicBezTo>
                  <a:pt x="812" y="425"/>
                  <a:pt x="818" y="418"/>
                  <a:pt x="818" y="410"/>
                </a:cubicBezTo>
                <a:cubicBezTo>
                  <a:pt x="818" y="402"/>
                  <a:pt x="812" y="395"/>
                  <a:pt x="804" y="395"/>
                </a:cubicBezTo>
                <a:close/>
                <a:moveTo>
                  <a:pt x="804" y="428"/>
                </a:moveTo>
                <a:cubicBezTo>
                  <a:pt x="795" y="428"/>
                  <a:pt x="789" y="435"/>
                  <a:pt x="789" y="443"/>
                </a:cubicBezTo>
                <a:cubicBezTo>
                  <a:pt x="789" y="451"/>
                  <a:pt x="795" y="458"/>
                  <a:pt x="804" y="458"/>
                </a:cubicBezTo>
                <a:cubicBezTo>
                  <a:pt x="812" y="458"/>
                  <a:pt x="818" y="451"/>
                  <a:pt x="818" y="443"/>
                </a:cubicBezTo>
                <a:cubicBezTo>
                  <a:pt x="818" y="435"/>
                  <a:pt x="812" y="428"/>
                  <a:pt x="804" y="428"/>
                </a:cubicBezTo>
                <a:close/>
                <a:moveTo>
                  <a:pt x="804" y="461"/>
                </a:moveTo>
                <a:cubicBezTo>
                  <a:pt x="795" y="461"/>
                  <a:pt x="789" y="468"/>
                  <a:pt x="789" y="476"/>
                </a:cubicBezTo>
                <a:cubicBezTo>
                  <a:pt x="789" y="484"/>
                  <a:pt x="795" y="491"/>
                  <a:pt x="804" y="491"/>
                </a:cubicBezTo>
                <a:cubicBezTo>
                  <a:pt x="812" y="491"/>
                  <a:pt x="818" y="484"/>
                  <a:pt x="818" y="476"/>
                </a:cubicBezTo>
                <a:cubicBezTo>
                  <a:pt x="818" y="468"/>
                  <a:pt x="812" y="461"/>
                  <a:pt x="804" y="461"/>
                </a:cubicBezTo>
                <a:close/>
                <a:moveTo>
                  <a:pt x="804" y="494"/>
                </a:moveTo>
                <a:cubicBezTo>
                  <a:pt x="795" y="494"/>
                  <a:pt x="789" y="500"/>
                  <a:pt x="789" y="509"/>
                </a:cubicBezTo>
                <a:cubicBezTo>
                  <a:pt x="789" y="517"/>
                  <a:pt x="795" y="523"/>
                  <a:pt x="804" y="523"/>
                </a:cubicBezTo>
                <a:cubicBezTo>
                  <a:pt x="812" y="523"/>
                  <a:pt x="818" y="517"/>
                  <a:pt x="818" y="509"/>
                </a:cubicBezTo>
                <a:cubicBezTo>
                  <a:pt x="818" y="500"/>
                  <a:pt x="812" y="494"/>
                  <a:pt x="804" y="494"/>
                </a:cubicBezTo>
                <a:close/>
                <a:moveTo>
                  <a:pt x="804" y="527"/>
                </a:moveTo>
                <a:cubicBezTo>
                  <a:pt x="795" y="527"/>
                  <a:pt x="789" y="533"/>
                  <a:pt x="789" y="542"/>
                </a:cubicBezTo>
                <a:cubicBezTo>
                  <a:pt x="789" y="550"/>
                  <a:pt x="795" y="556"/>
                  <a:pt x="804" y="556"/>
                </a:cubicBezTo>
                <a:cubicBezTo>
                  <a:pt x="812" y="556"/>
                  <a:pt x="818" y="550"/>
                  <a:pt x="818" y="542"/>
                </a:cubicBezTo>
                <a:cubicBezTo>
                  <a:pt x="818" y="533"/>
                  <a:pt x="812" y="527"/>
                  <a:pt x="804" y="527"/>
                </a:cubicBezTo>
                <a:close/>
                <a:moveTo>
                  <a:pt x="804" y="560"/>
                </a:moveTo>
                <a:cubicBezTo>
                  <a:pt x="795" y="560"/>
                  <a:pt x="789" y="566"/>
                  <a:pt x="789" y="574"/>
                </a:cubicBezTo>
                <a:cubicBezTo>
                  <a:pt x="789" y="583"/>
                  <a:pt x="795" y="589"/>
                  <a:pt x="804" y="589"/>
                </a:cubicBezTo>
                <a:cubicBezTo>
                  <a:pt x="812" y="589"/>
                  <a:pt x="818" y="583"/>
                  <a:pt x="818" y="574"/>
                </a:cubicBezTo>
                <a:cubicBezTo>
                  <a:pt x="818" y="566"/>
                  <a:pt x="812" y="560"/>
                  <a:pt x="804" y="560"/>
                </a:cubicBezTo>
                <a:close/>
                <a:moveTo>
                  <a:pt x="804" y="593"/>
                </a:moveTo>
                <a:cubicBezTo>
                  <a:pt x="795" y="593"/>
                  <a:pt x="789" y="599"/>
                  <a:pt x="789" y="607"/>
                </a:cubicBezTo>
                <a:cubicBezTo>
                  <a:pt x="789" y="616"/>
                  <a:pt x="795" y="622"/>
                  <a:pt x="804" y="622"/>
                </a:cubicBezTo>
                <a:cubicBezTo>
                  <a:pt x="812" y="622"/>
                  <a:pt x="818" y="616"/>
                  <a:pt x="818" y="607"/>
                </a:cubicBezTo>
                <a:cubicBezTo>
                  <a:pt x="818" y="599"/>
                  <a:pt x="812" y="593"/>
                  <a:pt x="804" y="593"/>
                </a:cubicBezTo>
                <a:close/>
                <a:moveTo>
                  <a:pt x="804" y="625"/>
                </a:moveTo>
                <a:cubicBezTo>
                  <a:pt x="795" y="625"/>
                  <a:pt x="789" y="632"/>
                  <a:pt x="789" y="640"/>
                </a:cubicBezTo>
                <a:cubicBezTo>
                  <a:pt x="789" y="648"/>
                  <a:pt x="795" y="655"/>
                  <a:pt x="804" y="655"/>
                </a:cubicBezTo>
                <a:cubicBezTo>
                  <a:pt x="812" y="655"/>
                  <a:pt x="818" y="648"/>
                  <a:pt x="818" y="640"/>
                </a:cubicBezTo>
                <a:cubicBezTo>
                  <a:pt x="818" y="632"/>
                  <a:pt x="812" y="625"/>
                  <a:pt x="804" y="625"/>
                </a:cubicBezTo>
                <a:close/>
                <a:moveTo>
                  <a:pt x="804" y="658"/>
                </a:moveTo>
                <a:cubicBezTo>
                  <a:pt x="795" y="658"/>
                  <a:pt x="789" y="665"/>
                  <a:pt x="789" y="673"/>
                </a:cubicBezTo>
                <a:cubicBezTo>
                  <a:pt x="789" y="681"/>
                  <a:pt x="795" y="688"/>
                  <a:pt x="804" y="688"/>
                </a:cubicBezTo>
                <a:cubicBezTo>
                  <a:pt x="812" y="688"/>
                  <a:pt x="818" y="681"/>
                  <a:pt x="818" y="673"/>
                </a:cubicBezTo>
                <a:cubicBezTo>
                  <a:pt x="818" y="665"/>
                  <a:pt x="812" y="658"/>
                  <a:pt x="804" y="658"/>
                </a:cubicBezTo>
                <a:close/>
                <a:moveTo>
                  <a:pt x="804" y="691"/>
                </a:moveTo>
                <a:cubicBezTo>
                  <a:pt x="795" y="691"/>
                  <a:pt x="789" y="698"/>
                  <a:pt x="789" y="706"/>
                </a:cubicBezTo>
                <a:cubicBezTo>
                  <a:pt x="789" y="714"/>
                  <a:pt x="795" y="721"/>
                  <a:pt x="804" y="721"/>
                </a:cubicBezTo>
                <a:cubicBezTo>
                  <a:pt x="812" y="721"/>
                  <a:pt x="818" y="714"/>
                  <a:pt x="818" y="706"/>
                </a:cubicBezTo>
                <a:cubicBezTo>
                  <a:pt x="818" y="698"/>
                  <a:pt x="812" y="691"/>
                  <a:pt x="804" y="691"/>
                </a:cubicBezTo>
                <a:close/>
                <a:moveTo>
                  <a:pt x="804" y="724"/>
                </a:moveTo>
                <a:cubicBezTo>
                  <a:pt x="795" y="724"/>
                  <a:pt x="789" y="731"/>
                  <a:pt x="789" y="739"/>
                </a:cubicBezTo>
                <a:cubicBezTo>
                  <a:pt x="789" y="747"/>
                  <a:pt x="795" y="754"/>
                  <a:pt x="804" y="754"/>
                </a:cubicBezTo>
                <a:cubicBezTo>
                  <a:pt x="812" y="754"/>
                  <a:pt x="818" y="747"/>
                  <a:pt x="818" y="739"/>
                </a:cubicBezTo>
                <a:cubicBezTo>
                  <a:pt x="818" y="731"/>
                  <a:pt x="812" y="724"/>
                  <a:pt x="804" y="724"/>
                </a:cubicBezTo>
                <a:close/>
                <a:moveTo>
                  <a:pt x="804" y="757"/>
                </a:moveTo>
                <a:cubicBezTo>
                  <a:pt x="795" y="757"/>
                  <a:pt x="789" y="764"/>
                  <a:pt x="789" y="772"/>
                </a:cubicBezTo>
                <a:cubicBezTo>
                  <a:pt x="789" y="780"/>
                  <a:pt x="795" y="787"/>
                  <a:pt x="804" y="787"/>
                </a:cubicBezTo>
                <a:cubicBezTo>
                  <a:pt x="812" y="787"/>
                  <a:pt x="818" y="780"/>
                  <a:pt x="818" y="772"/>
                </a:cubicBezTo>
                <a:cubicBezTo>
                  <a:pt x="818" y="764"/>
                  <a:pt x="812" y="757"/>
                  <a:pt x="804" y="757"/>
                </a:cubicBezTo>
                <a:close/>
                <a:moveTo>
                  <a:pt x="804" y="790"/>
                </a:moveTo>
                <a:cubicBezTo>
                  <a:pt x="795" y="790"/>
                  <a:pt x="789" y="797"/>
                  <a:pt x="789" y="805"/>
                </a:cubicBezTo>
                <a:cubicBezTo>
                  <a:pt x="789" y="813"/>
                  <a:pt x="795" y="820"/>
                  <a:pt x="804" y="820"/>
                </a:cubicBezTo>
                <a:cubicBezTo>
                  <a:pt x="812" y="820"/>
                  <a:pt x="818" y="813"/>
                  <a:pt x="818" y="805"/>
                </a:cubicBezTo>
                <a:cubicBezTo>
                  <a:pt x="818" y="797"/>
                  <a:pt x="812" y="790"/>
                  <a:pt x="804" y="790"/>
                </a:cubicBezTo>
                <a:close/>
                <a:moveTo>
                  <a:pt x="804" y="823"/>
                </a:moveTo>
                <a:cubicBezTo>
                  <a:pt x="795" y="823"/>
                  <a:pt x="789" y="830"/>
                  <a:pt x="789" y="838"/>
                </a:cubicBezTo>
                <a:cubicBezTo>
                  <a:pt x="789" y="846"/>
                  <a:pt x="795" y="853"/>
                  <a:pt x="804" y="853"/>
                </a:cubicBezTo>
                <a:cubicBezTo>
                  <a:pt x="812" y="853"/>
                  <a:pt x="818" y="846"/>
                  <a:pt x="818" y="838"/>
                </a:cubicBezTo>
                <a:cubicBezTo>
                  <a:pt x="818" y="830"/>
                  <a:pt x="812" y="823"/>
                  <a:pt x="804" y="823"/>
                </a:cubicBezTo>
                <a:close/>
                <a:moveTo>
                  <a:pt x="804" y="856"/>
                </a:moveTo>
                <a:cubicBezTo>
                  <a:pt x="795" y="856"/>
                  <a:pt x="789" y="863"/>
                  <a:pt x="789" y="871"/>
                </a:cubicBezTo>
                <a:cubicBezTo>
                  <a:pt x="789" y="879"/>
                  <a:pt x="795" y="886"/>
                  <a:pt x="804" y="886"/>
                </a:cubicBezTo>
                <a:cubicBezTo>
                  <a:pt x="812" y="886"/>
                  <a:pt x="818" y="879"/>
                  <a:pt x="818" y="871"/>
                </a:cubicBezTo>
                <a:cubicBezTo>
                  <a:pt x="818" y="863"/>
                  <a:pt x="812" y="856"/>
                  <a:pt x="804" y="856"/>
                </a:cubicBezTo>
                <a:close/>
                <a:moveTo>
                  <a:pt x="804" y="889"/>
                </a:moveTo>
                <a:cubicBezTo>
                  <a:pt x="795" y="889"/>
                  <a:pt x="789" y="895"/>
                  <a:pt x="789" y="904"/>
                </a:cubicBezTo>
                <a:cubicBezTo>
                  <a:pt x="789" y="912"/>
                  <a:pt x="795" y="918"/>
                  <a:pt x="804" y="918"/>
                </a:cubicBezTo>
                <a:cubicBezTo>
                  <a:pt x="812" y="918"/>
                  <a:pt x="818" y="912"/>
                  <a:pt x="818" y="904"/>
                </a:cubicBezTo>
                <a:cubicBezTo>
                  <a:pt x="818" y="895"/>
                  <a:pt x="812" y="889"/>
                  <a:pt x="804" y="889"/>
                </a:cubicBezTo>
                <a:close/>
                <a:moveTo>
                  <a:pt x="804" y="922"/>
                </a:moveTo>
                <a:cubicBezTo>
                  <a:pt x="795" y="922"/>
                  <a:pt x="789" y="928"/>
                  <a:pt x="789" y="937"/>
                </a:cubicBezTo>
                <a:cubicBezTo>
                  <a:pt x="789" y="945"/>
                  <a:pt x="795" y="951"/>
                  <a:pt x="804" y="951"/>
                </a:cubicBezTo>
                <a:cubicBezTo>
                  <a:pt x="812" y="951"/>
                  <a:pt x="818" y="945"/>
                  <a:pt x="818" y="937"/>
                </a:cubicBezTo>
                <a:cubicBezTo>
                  <a:pt x="818" y="928"/>
                  <a:pt x="812" y="922"/>
                  <a:pt x="804" y="922"/>
                </a:cubicBezTo>
                <a:close/>
                <a:moveTo>
                  <a:pt x="804" y="955"/>
                </a:moveTo>
                <a:cubicBezTo>
                  <a:pt x="795" y="955"/>
                  <a:pt x="789" y="961"/>
                  <a:pt x="789" y="970"/>
                </a:cubicBezTo>
                <a:cubicBezTo>
                  <a:pt x="789" y="978"/>
                  <a:pt x="795" y="984"/>
                  <a:pt x="804" y="984"/>
                </a:cubicBezTo>
                <a:cubicBezTo>
                  <a:pt x="812" y="984"/>
                  <a:pt x="818" y="978"/>
                  <a:pt x="818" y="970"/>
                </a:cubicBezTo>
                <a:cubicBezTo>
                  <a:pt x="818" y="961"/>
                  <a:pt x="812" y="955"/>
                  <a:pt x="804" y="955"/>
                </a:cubicBezTo>
                <a:close/>
                <a:moveTo>
                  <a:pt x="804" y="988"/>
                </a:moveTo>
                <a:cubicBezTo>
                  <a:pt x="795" y="988"/>
                  <a:pt x="789" y="994"/>
                  <a:pt x="789" y="1002"/>
                </a:cubicBezTo>
                <a:cubicBezTo>
                  <a:pt x="789" y="1011"/>
                  <a:pt x="795" y="1017"/>
                  <a:pt x="804" y="1017"/>
                </a:cubicBezTo>
                <a:cubicBezTo>
                  <a:pt x="812" y="1017"/>
                  <a:pt x="818" y="1011"/>
                  <a:pt x="818" y="1002"/>
                </a:cubicBezTo>
                <a:cubicBezTo>
                  <a:pt x="818" y="994"/>
                  <a:pt x="812" y="988"/>
                  <a:pt x="804" y="988"/>
                </a:cubicBezTo>
                <a:close/>
                <a:moveTo>
                  <a:pt x="804" y="1021"/>
                </a:moveTo>
                <a:cubicBezTo>
                  <a:pt x="795" y="1021"/>
                  <a:pt x="789" y="1027"/>
                  <a:pt x="789" y="1035"/>
                </a:cubicBezTo>
                <a:cubicBezTo>
                  <a:pt x="789" y="1044"/>
                  <a:pt x="795" y="1050"/>
                  <a:pt x="804" y="1050"/>
                </a:cubicBezTo>
                <a:cubicBezTo>
                  <a:pt x="812" y="1050"/>
                  <a:pt x="818" y="1044"/>
                  <a:pt x="818" y="1035"/>
                </a:cubicBezTo>
                <a:cubicBezTo>
                  <a:pt x="818" y="1027"/>
                  <a:pt x="812" y="1021"/>
                  <a:pt x="804" y="1021"/>
                </a:cubicBezTo>
                <a:close/>
                <a:moveTo>
                  <a:pt x="804" y="1053"/>
                </a:moveTo>
                <a:cubicBezTo>
                  <a:pt x="795" y="1053"/>
                  <a:pt x="789" y="1060"/>
                  <a:pt x="789" y="1068"/>
                </a:cubicBezTo>
                <a:cubicBezTo>
                  <a:pt x="789" y="1076"/>
                  <a:pt x="795" y="1083"/>
                  <a:pt x="804" y="1083"/>
                </a:cubicBezTo>
                <a:cubicBezTo>
                  <a:pt x="812" y="1083"/>
                  <a:pt x="818" y="1076"/>
                  <a:pt x="818" y="1068"/>
                </a:cubicBezTo>
                <a:cubicBezTo>
                  <a:pt x="818" y="1060"/>
                  <a:pt x="812" y="1053"/>
                  <a:pt x="804" y="1053"/>
                </a:cubicBezTo>
                <a:close/>
                <a:moveTo>
                  <a:pt x="804" y="1086"/>
                </a:moveTo>
                <a:cubicBezTo>
                  <a:pt x="795" y="1086"/>
                  <a:pt x="789" y="1093"/>
                  <a:pt x="789" y="1101"/>
                </a:cubicBezTo>
                <a:cubicBezTo>
                  <a:pt x="789" y="1109"/>
                  <a:pt x="795" y="1116"/>
                  <a:pt x="804" y="1116"/>
                </a:cubicBezTo>
                <a:cubicBezTo>
                  <a:pt x="812" y="1116"/>
                  <a:pt x="818" y="1109"/>
                  <a:pt x="818" y="1101"/>
                </a:cubicBezTo>
                <a:cubicBezTo>
                  <a:pt x="818" y="1093"/>
                  <a:pt x="812" y="1086"/>
                  <a:pt x="804" y="1086"/>
                </a:cubicBezTo>
                <a:close/>
                <a:moveTo>
                  <a:pt x="804" y="1119"/>
                </a:moveTo>
                <a:cubicBezTo>
                  <a:pt x="795" y="1119"/>
                  <a:pt x="789" y="1126"/>
                  <a:pt x="789" y="1134"/>
                </a:cubicBezTo>
                <a:cubicBezTo>
                  <a:pt x="789" y="1142"/>
                  <a:pt x="795" y="1149"/>
                  <a:pt x="804" y="1149"/>
                </a:cubicBezTo>
                <a:cubicBezTo>
                  <a:pt x="812" y="1149"/>
                  <a:pt x="818" y="1142"/>
                  <a:pt x="818" y="1134"/>
                </a:cubicBezTo>
                <a:cubicBezTo>
                  <a:pt x="818" y="1126"/>
                  <a:pt x="812" y="1119"/>
                  <a:pt x="804" y="1119"/>
                </a:cubicBezTo>
                <a:close/>
                <a:moveTo>
                  <a:pt x="804" y="1152"/>
                </a:moveTo>
                <a:cubicBezTo>
                  <a:pt x="795" y="1152"/>
                  <a:pt x="789" y="1159"/>
                  <a:pt x="789" y="1167"/>
                </a:cubicBezTo>
                <a:cubicBezTo>
                  <a:pt x="789" y="1175"/>
                  <a:pt x="795" y="1182"/>
                  <a:pt x="804" y="1182"/>
                </a:cubicBezTo>
                <a:cubicBezTo>
                  <a:pt x="812" y="1182"/>
                  <a:pt x="818" y="1175"/>
                  <a:pt x="818" y="1167"/>
                </a:cubicBezTo>
                <a:cubicBezTo>
                  <a:pt x="818" y="1159"/>
                  <a:pt x="812" y="1152"/>
                  <a:pt x="804" y="1152"/>
                </a:cubicBezTo>
                <a:close/>
                <a:moveTo>
                  <a:pt x="804" y="1185"/>
                </a:moveTo>
                <a:cubicBezTo>
                  <a:pt x="795" y="1185"/>
                  <a:pt x="789" y="1192"/>
                  <a:pt x="789" y="1200"/>
                </a:cubicBezTo>
                <a:cubicBezTo>
                  <a:pt x="789" y="1208"/>
                  <a:pt x="795" y="1215"/>
                  <a:pt x="804" y="1215"/>
                </a:cubicBezTo>
                <a:cubicBezTo>
                  <a:pt x="812" y="1215"/>
                  <a:pt x="818" y="1208"/>
                  <a:pt x="818" y="1200"/>
                </a:cubicBezTo>
                <a:cubicBezTo>
                  <a:pt x="818" y="1192"/>
                  <a:pt x="812" y="1185"/>
                  <a:pt x="804" y="1185"/>
                </a:cubicBezTo>
                <a:close/>
                <a:moveTo>
                  <a:pt x="804" y="1218"/>
                </a:moveTo>
                <a:cubicBezTo>
                  <a:pt x="795" y="1218"/>
                  <a:pt x="789" y="1225"/>
                  <a:pt x="789" y="1233"/>
                </a:cubicBezTo>
                <a:cubicBezTo>
                  <a:pt x="789" y="1241"/>
                  <a:pt x="795" y="1248"/>
                  <a:pt x="804" y="1248"/>
                </a:cubicBezTo>
                <a:cubicBezTo>
                  <a:pt x="812" y="1248"/>
                  <a:pt x="818" y="1241"/>
                  <a:pt x="818" y="1233"/>
                </a:cubicBezTo>
                <a:cubicBezTo>
                  <a:pt x="818" y="1225"/>
                  <a:pt x="812" y="1218"/>
                  <a:pt x="804" y="1218"/>
                </a:cubicBezTo>
                <a:close/>
                <a:moveTo>
                  <a:pt x="804" y="1251"/>
                </a:moveTo>
                <a:cubicBezTo>
                  <a:pt x="795" y="1251"/>
                  <a:pt x="789" y="1258"/>
                  <a:pt x="789" y="1266"/>
                </a:cubicBezTo>
                <a:cubicBezTo>
                  <a:pt x="789" y="1274"/>
                  <a:pt x="795" y="1281"/>
                  <a:pt x="804" y="1281"/>
                </a:cubicBezTo>
                <a:cubicBezTo>
                  <a:pt x="812" y="1281"/>
                  <a:pt x="818" y="1274"/>
                  <a:pt x="818" y="1266"/>
                </a:cubicBezTo>
                <a:cubicBezTo>
                  <a:pt x="818" y="1258"/>
                  <a:pt x="812" y="1251"/>
                  <a:pt x="804" y="1251"/>
                </a:cubicBezTo>
                <a:close/>
                <a:moveTo>
                  <a:pt x="804" y="1284"/>
                </a:moveTo>
                <a:cubicBezTo>
                  <a:pt x="795" y="1284"/>
                  <a:pt x="789" y="1291"/>
                  <a:pt x="789" y="1299"/>
                </a:cubicBezTo>
                <a:cubicBezTo>
                  <a:pt x="789" y="1307"/>
                  <a:pt x="795" y="1314"/>
                  <a:pt x="804" y="1314"/>
                </a:cubicBezTo>
                <a:cubicBezTo>
                  <a:pt x="812" y="1314"/>
                  <a:pt x="818" y="1307"/>
                  <a:pt x="818" y="1299"/>
                </a:cubicBezTo>
                <a:cubicBezTo>
                  <a:pt x="818" y="1291"/>
                  <a:pt x="812" y="1284"/>
                  <a:pt x="804" y="1284"/>
                </a:cubicBezTo>
                <a:close/>
                <a:moveTo>
                  <a:pt x="804" y="1317"/>
                </a:moveTo>
                <a:cubicBezTo>
                  <a:pt x="795" y="1317"/>
                  <a:pt x="789" y="1323"/>
                  <a:pt x="789" y="1332"/>
                </a:cubicBezTo>
                <a:cubicBezTo>
                  <a:pt x="789" y="1340"/>
                  <a:pt x="795" y="1346"/>
                  <a:pt x="804" y="1346"/>
                </a:cubicBezTo>
                <a:cubicBezTo>
                  <a:pt x="812" y="1346"/>
                  <a:pt x="818" y="1340"/>
                  <a:pt x="818" y="1332"/>
                </a:cubicBezTo>
                <a:cubicBezTo>
                  <a:pt x="818" y="1323"/>
                  <a:pt x="812" y="1317"/>
                  <a:pt x="804" y="1317"/>
                </a:cubicBezTo>
                <a:close/>
                <a:moveTo>
                  <a:pt x="804" y="1350"/>
                </a:moveTo>
                <a:cubicBezTo>
                  <a:pt x="795" y="1350"/>
                  <a:pt x="789" y="1356"/>
                  <a:pt x="789" y="1365"/>
                </a:cubicBezTo>
                <a:cubicBezTo>
                  <a:pt x="789" y="1373"/>
                  <a:pt x="795" y="1379"/>
                  <a:pt x="804" y="1379"/>
                </a:cubicBezTo>
                <a:cubicBezTo>
                  <a:pt x="812" y="1379"/>
                  <a:pt x="818" y="1373"/>
                  <a:pt x="818" y="1365"/>
                </a:cubicBezTo>
                <a:cubicBezTo>
                  <a:pt x="818" y="1356"/>
                  <a:pt x="812" y="1350"/>
                  <a:pt x="804" y="1350"/>
                </a:cubicBezTo>
                <a:close/>
                <a:moveTo>
                  <a:pt x="804" y="1383"/>
                </a:moveTo>
                <a:cubicBezTo>
                  <a:pt x="795" y="1383"/>
                  <a:pt x="789" y="1389"/>
                  <a:pt x="789" y="1397"/>
                </a:cubicBezTo>
                <a:cubicBezTo>
                  <a:pt x="789" y="1406"/>
                  <a:pt x="795" y="1412"/>
                  <a:pt x="804" y="1412"/>
                </a:cubicBezTo>
                <a:cubicBezTo>
                  <a:pt x="812" y="1412"/>
                  <a:pt x="818" y="1406"/>
                  <a:pt x="818" y="1397"/>
                </a:cubicBezTo>
                <a:cubicBezTo>
                  <a:pt x="818" y="1389"/>
                  <a:pt x="812" y="1383"/>
                  <a:pt x="804" y="1383"/>
                </a:cubicBezTo>
                <a:close/>
                <a:moveTo>
                  <a:pt x="804" y="1416"/>
                </a:moveTo>
                <a:cubicBezTo>
                  <a:pt x="795" y="1416"/>
                  <a:pt x="789" y="1422"/>
                  <a:pt x="789" y="1430"/>
                </a:cubicBezTo>
                <a:cubicBezTo>
                  <a:pt x="789" y="1439"/>
                  <a:pt x="795" y="1445"/>
                  <a:pt x="804" y="1445"/>
                </a:cubicBezTo>
                <a:cubicBezTo>
                  <a:pt x="812" y="1445"/>
                  <a:pt x="818" y="1439"/>
                  <a:pt x="818" y="1430"/>
                </a:cubicBezTo>
                <a:cubicBezTo>
                  <a:pt x="818" y="1422"/>
                  <a:pt x="812" y="1416"/>
                  <a:pt x="804" y="1416"/>
                </a:cubicBezTo>
                <a:close/>
                <a:moveTo>
                  <a:pt x="836" y="0"/>
                </a:moveTo>
                <a:cubicBezTo>
                  <a:pt x="828" y="0"/>
                  <a:pt x="822" y="7"/>
                  <a:pt x="822" y="15"/>
                </a:cubicBezTo>
                <a:cubicBezTo>
                  <a:pt x="822" y="23"/>
                  <a:pt x="828" y="30"/>
                  <a:pt x="836" y="30"/>
                </a:cubicBezTo>
                <a:cubicBezTo>
                  <a:pt x="845" y="30"/>
                  <a:pt x="851" y="23"/>
                  <a:pt x="851" y="15"/>
                </a:cubicBezTo>
                <a:cubicBezTo>
                  <a:pt x="851" y="7"/>
                  <a:pt x="845" y="0"/>
                  <a:pt x="836" y="0"/>
                </a:cubicBezTo>
                <a:close/>
                <a:moveTo>
                  <a:pt x="836" y="33"/>
                </a:moveTo>
                <a:cubicBezTo>
                  <a:pt x="828" y="33"/>
                  <a:pt x="822" y="40"/>
                  <a:pt x="822" y="48"/>
                </a:cubicBezTo>
                <a:cubicBezTo>
                  <a:pt x="822" y="56"/>
                  <a:pt x="828" y="63"/>
                  <a:pt x="836" y="63"/>
                </a:cubicBezTo>
                <a:cubicBezTo>
                  <a:pt x="845" y="63"/>
                  <a:pt x="851" y="56"/>
                  <a:pt x="851" y="48"/>
                </a:cubicBezTo>
                <a:cubicBezTo>
                  <a:pt x="851" y="40"/>
                  <a:pt x="845" y="33"/>
                  <a:pt x="836" y="33"/>
                </a:cubicBezTo>
                <a:close/>
                <a:moveTo>
                  <a:pt x="836" y="66"/>
                </a:moveTo>
                <a:cubicBezTo>
                  <a:pt x="828" y="66"/>
                  <a:pt x="822" y="72"/>
                  <a:pt x="822" y="81"/>
                </a:cubicBezTo>
                <a:cubicBezTo>
                  <a:pt x="822" y="89"/>
                  <a:pt x="828" y="95"/>
                  <a:pt x="836" y="95"/>
                </a:cubicBezTo>
                <a:cubicBezTo>
                  <a:pt x="845" y="95"/>
                  <a:pt x="851" y="89"/>
                  <a:pt x="851" y="81"/>
                </a:cubicBezTo>
                <a:cubicBezTo>
                  <a:pt x="851" y="72"/>
                  <a:pt x="845" y="66"/>
                  <a:pt x="836" y="66"/>
                </a:cubicBezTo>
                <a:close/>
                <a:moveTo>
                  <a:pt x="836" y="99"/>
                </a:moveTo>
                <a:cubicBezTo>
                  <a:pt x="828" y="99"/>
                  <a:pt x="822" y="105"/>
                  <a:pt x="822" y="114"/>
                </a:cubicBezTo>
                <a:cubicBezTo>
                  <a:pt x="822" y="122"/>
                  <a:pt x="828" y="128"/>
                  <a:pt x="836" y="128"/>
                </a:cubicBezTo>
                <a:cubicBezTo>
                  <a:pt x="845" y="128"/>
                  <a:pt x="851" y="122"/>
                  <a:pt x="851" y="114"/>
                </a:cubicBezTo>
                <a:cubicBezTo>
                  <a:pt x="851" y="105"/>
                  <a:pt x="845" y="99"/>
                  <a:pt x="836" y="99"/>
                </a:cubicBezTo>
                <a:close/>
                <a:moveTo>
                  <a:pt x="836" y="132"/>
                </a:moveTo>
                <a:cubicBezTo>
                  <a:pt x="828" y="132"/>
                  <a:pt x="822" y="138"/>
                  <a:pt x="822" y="147"/>
                </a:cubicBezTo>
                <a:cubicBezTo>
                  <a:pt x="822" y="155"/>
                  <a:pt x="828" y="161"/>
                  <a:pt x="836" y="161"/>
                </a:cubicBezTo>
                <a:cubicBezTo>
                  <a:pt x="845" y="161"/>
                  <a:pt x="851" y="155"/>
                  <a:pt x="851" y="147"/>
                </a:cubicBezTo>
                <a:cubicBezTo>
                  <a:pt x="851" y="138"/>
                  <a:pt x="845" y="132"/>
                  <a:pt x="836" y="132"/>
                </a:cubicBezTo>
                <a:close/>
                <a:moveTo>
                  <a:pt x="836" y="165"/>
                </a:moveTo>
                <a:cubicBezTo>
                  <a:pt x="828" y="165"/>
                  <a:pt x="822" y="171"/>
                  <a:pt x="822" y="179"/>
                </a:cubicBezTo>
                <a:cubicBezTo>
                  <a:pt x="822" y="188"/>
                  <a:pt x="828" y="194"/>
                  <a:pt x="836" y="194"/>
                </a:cubicBezTo>
                <a:cubicBezTo>
                  <a:pt x="845" y="194"/>
                  <a:pt x="851" y="188"/>
                  <a:pt x="851" y="179"/>
                </a:cubicBezTo>
                <a:cubicBezTo>
                  <a:pt x="851" y="171"/>
                  <a:pt x="845" y="165"/>
                  <a:pt x="836" y="165"/>
                </a:cubicBezTo>
                <a:close/>
                <a:moveTo>
                  <a:pt x="836" y="198"/>
                </a:moveTo>
                <a:cubicBezTo>
                  <a:pt x="828" y="198"/>
                  <a:pt x="822" y="204"/>
                  <a:pt x="822" y="212"/>
                </a:cubicBezTo>
                <a:cubicBezTo>
                  <a:pt x="822" y="221"/>
                  <a:pt x="828" y="227"/>
                  <a:pt x="836" y="227"/>
                </a:cubicBezTo>
                <a:cubicBezTo>
                  <a:pt x="845" y="227"/>
                  <a:pt x="851" y="221"/>
                  <a:pt x="851" y="212"/>
                </a:cubicBezTo>
                <a:cubicBezTo>
                  <a:pt x="851" y="204"/>
                  <a:pt x="845" y="198"/>
                  <a:pt x="836" y="198"/>
                </a:cubicBezTo>
                <a:close/>
                <a:moveTo>
                  <a:pt x="836" y="230"/>
                </a:moveTo>
                <a:cubicBezTo>
                  <a:pt x="828" y="230"/>
                  <a:pt x="822" y="237"/>
                  <a:pt x="822" y="245"/>
                </a:cubicBezTo>
                <a:cubicBezTo>
                  <a:pt x="822" y="253"/>
                  <a:pt x="828" y="260"/>
                  <a:pt x="836" y="260"/>
                </a:cubicBezTo>
                <a:cubicBezTo>
                  <a:pt x="845" y="260"/>
                  <a:pt x="851" y="253"/>
                  <a:pt x="851" y="245"/>
                </a:cubicBezTo>
                <a:cubicBezTo>
                  <a:pt x="851" y="237"/>
                  <a:pt x="845" y="230"/>
                  <a:pt x="836" y="230"/>
                </a:cubicBezTo>
                <a:close/>
                <a:moveTo>
                  <a:pt x="836" y="263"/>
                </a:moveTo>
                <a:cubicBezTo>
                  <a:pt x="828" y="263"/>
                  <a:pt x="822" y="270"/>
                  <a:pt x="822" y="278"/>
                </a:cubicBezTo>
                <a:cubicBezTo>
                  <a:pt x="822" y="286"/>
                  <a:pt x="828" y="293"/>
                  <a:pt x="836" y="293"/>
                </a:cubicBezTo>
                <a:cubicBezTo>
                  <a:pt x="845" y="293"/>
                  <a:pt x="851" y="286"/>
                  <a:pt x="851" y="278"/>
                </a:cubicBezTo>
                <a:cubicBezTo>
                  <a:pt x="851" y="270"/>
                  <a:pt x="845" y="263"/>
                  <a:pt x="836" y="263"/>
                </a:cubicBezTo>
                <a:close/>
                <a:moveTo>
                  <a:pt x="836" y="296"/>
                </a:moveTo>
                <a:cubicBezTo>
                  <a:pt x="828" y="296"/>
                  <a:pt x="822" y="303"/>
                  <a:pt x="822" y="311"/>
                </a:cubicBezTo>
                <a:cubicBezTo>
                  <a:pt x="822" y="319"/>
                  <a:pt x="828" y="326"/>
                  <a:pt x="836" y="326"/>
                </a:cubicBezTo>
                <a:cubicBezTo>
                  <a:pt x="845" y="326"/>
                  <a:pt x="851" y="319"/>
                  <a:pt x="851" y="311"/>
                </a:cubicBezTo>
                <a:cubicBezTo>
                  <a:pt x="851" y="303"/>
                  <a:pt x="845" y="296"/>
                  <a:pt x="836" y="296"/>
                </a:cubicBezTo>
                <a:close/>
                <a:moveTo>
                  <a:pt x="836" y="329"/>
                </a:moveTo>
                <a:cubicBezTo>
                  <a:pt x="828" y="329"/>
                  <a:pt x="822" y="336"/>
                  <a:pt x="822" y="344"/>
                </a:cubicBezTo>
                <a:cubicBezTo>
                  <a:pt x="822" y="352"/>
                  <a:pt x="828" y="359"/>
                  <a:pt x="836" y="359"/>
                </a:cubicBezTo>
                <a:cubicBezTo>
                  <a:pt x="845" y="359"/>
                  <a:pt x="851" y="352"/>
                  <a:pt x="851" y="344"/>
                </a:cubicBezTo>
                <a:cubicBezTo>
                  <a:pt x="851" y="336"/>
                  <a:pt x="845" y="329"/>
                  <a:pt x="836" y="329"/>
                </a:cubicBezTo>
                <a:close/>
                <a:moveTo>
                  <a:pt x="836" y="362"/>
                </a:moveTo>
                <a:cubicBezTo>
                  <a:pt x="828" y="362"/>
                  <a:pt x="822" y="369"/>
                  <a:pt x="822" y="377"/>
                </a:cubicBezTo>
                <a:cubicBezTo>
                  <a:pt x="822" y="385"/>
                  <a:pt x="828" y="392"/>
                  <a:pt x="836" y="392"/>
                </a:cubicBezTo>
                <a:cubicBezTo>
                  <a:pt x="845" y="392"/>
                  <a:pt x="851" y="385"/>
                  <a:pt x="851" y="377"/>
                </a:cubicBezTo>
                <a:cubicBezTo>
                  <a:pt x="851" y="369"/>
                  <a:pt x="845" y="362"/>
                  <a:pt x="836" y="362"/>
                </a:cubicBezTo>
                <a:close/>
                <a:moveTo>
                  <a:pt x="836" y="395"/>
                </a:moveTo>
                <a:cubicBezTo>
                  <a:pt x="828" y="395"/>
                  <a:pt x="822" y="402"/>
                  <a:pt x="822" y="410"/>
                </a:cubicBezTo>
                <a:cubicBezTo>
                  <a:pt x="822" y="418"/>
                  <a:pt x="828" y="425"/>
                  <a:pt x="836" y="425"/>
                </a:cubicBezTo>
                <a:cubicBezTo>
                  <a:pt x="845" y="425"/>
                  <a:pt x="851" y="418"/>
                  <a:pt x="851" y="410"/>
                </a:cubicBezTo>
                <a:cubicBezTo>
                  <a:pt x="851" y="402"/>
                  <a:pt x="845" y="395"/>
                  <a:pt x="836" y="395"/>
                </a:cubicBezTo>
                <a:close/>
                <a:moveTo>
                  <a:pt x="836" y="428"/>
                </a:moveTo>
                <a:cubicBezTo>
                  <a:pt x="828" y="428"/>
                  <a:pt x="822" y="435"/>
                  <a:pt x="822" y="443"/>
                </a:cubicBezTo>
                <a:cubicBezTo>
                  <a:pt x="822" y="451"/>
                  <a:pt x="828" y="458"/>
                  <a:pt x="836" y="458"/>
                </a:cubicBezTo>
                <a:cubicBezTo>
                  <a:pt x="845" y="458"/>
                  <a:pt x="851" y="451"/>
                  <a:pt x="851" y="443"/>
                </a:cubicBezTo>
                <a:cubicBezTo>
                  <a:pt x="851" y="435"/>
                  <a:pt x="845" y="428"/>
                  <a:pt x="836" y="428"/>
                </a:cubicBezTo>
                <a:close/>
                <a:moveTo>
                  <a:pt x="836" y="461"/>
                </a:moveTo>
                <a:cubicBezTo>
                  <a:pt x="828" y="461"/>
                  <a:pt x="822" y="468"/>
                  <a:pt x="822" y="476"/>
                </a:cubicBezTo>
                <a:cubicBezTo>
                  <a:pt x="822" y="484"/>
                  <a:pt x="828" y="491"/>
                  <a:pt x="836" y="491"/>
                </a:cubicBezTo>
                <a:cubicBezTo>
                  <a:pt x="845" y="491"/>
                  <a:pt x="851" y="484"/>
                  <a:pt x="851" y="476"/>
                </a:cubicBezTo>
                <a:cubicBezTo>
                  <a:pt x="851" y="468"/>
                  <a:pt x="845" y="461"/>
                  <a:pt x="836" y="461"/>
                </a:cubicBezTo>
                <a:close/>
                <a:moveTo>
                  <a:pt x="836" y="494"/>
                </a:moveTo>
                <a:cubicBezTo>
                  <a:pt x="828" y="494"/>
                  <a:pt x="822" y="500"/>
                  <a:pt x="822" y="509"/>
                </a:cubicBezTo>
                <a:cubicBezTo>
                  <a:pt x="822" y="517"/>
                  <a:pt x="828" y="523"/>
                  <a:pt x="836" y="523"/>
                </a:cubicBezTo>
                <a:cubicBezTo>
                  <a:pt x="845" y="523"/>
                  <a:pt x="851" y="517"/>
                  <a:pt x="851" y="509"/>
                </a:cubicBezTo>
                <a:cubicBezTo>
                  <a:pt x="851" y="500"/>
                  <a:pt x="845" y="494"/>
                  <a:pt x="836" y="494"/>
                </a:cubicBezTo>
                <a:close/>
                <a:moveTo>
                  <a:pt x="836" y="527"/>
                </a:moveTo>
                <a:cubicBezTo>
                  <a:pt x="828" y="527"/>
                  <a:pt x="822" y="533"/>
                  <a:pt x="822" y="542"/>
                </a:cubicBezTo>
                <a:cubicBezTo>
                  <a:pt x="822" y="550"/>
                  <a:pt x="828" y="556"/>
                  <a:pt x="836" y="556"/>
                </a:cubicBezTo>
                <a:cubicBezTo>
                  <a:pt x="845" y="556"/>
                  <a:pt x="851" y="550"/>
                  <a:pt x="851" y="542"/>
                </a:cubicBezTo>
                <a:cubicBezTo>
                  <a:pt x="851" y="533"/>
                  <a:pt x="845" y="527"/>
                  <a:pt x="836" y="527"/>
                </a:cubicBezTo>
                <a:close/>
                <a:moveTo>
                  <a:pt x="836" y="560"/>
                </a:moveTo>
                <a:cubicBezTo>
                  <a:pt x="828" y="560"/>
                  <a:pt x="822" y="566"/>
                  <a:pt x="822" y="574"/>
                </a:cubicBezTo>
                <a:cubicBezTo>
                  <a:pt x="822" y="583"/>
                  <a:pt x="828" y="589"/>
                  <a:pt x="836" y="589"/>
                </a:cubicBezTo>
                <a:cubicBezTo>
                  <a:pt x="845" y="589"/>
                  <a:pt x="851" y="583"/>
                  <a:pt x="851" y="574"/>
                </a:cubicBezTo>
                <a:cubicBezTo>
                  <a:pt x="851" y="566"/>
                  <a:pt x="845" y="560"/>
                  <a:pt x="836" y="560"/>
                </a:cubicBezTo>
                <a:close/>
                <a:moveTo>
                  <a:pt x="836" y="593"/>
                </a:moveTo>
                <a:cubicBezTo>
                  <a:pt x="828" y="593"/>
                  <a:pt x="822" y="599"/>
                  <a:pt x="822" y="607"/>
                </a:cubicBezTo>
                <a:cubicBezTo>
                  <a:pt x="822" y="616"/>
                  <a:pt x="828" y="622"/>
                  <a:pt x="836" y="622"/>
                </a:cubicBezTo>
                <a:cubicBezTo>
                  <a:pt x="845" y="622"/>
                  <a:pt x="851" y="616"/>
                  <a:pt x="851" y="607"/>
                </a:cubicBezTo>
                <a:cubicBezTo>
                  <a:pt x="851" y="599"/>
                  <a:pt x="845" y="593"/>
                  <a:pt x="836" y="593"/>
                </a:cubicBezTo>
                <a:close/>
                <a:moveTo>
                  <a:pt x="836" y="625"/>
                </a:moveTo>
                <a:cubicBezTo>
                  <a:pt x="828" y="625"/>
                  <a:pt x="822" y="632"/>
                  <a:pt x="822" y="640"/>
                </a:cubicBezTo>
                <a:cubicBezTo>
                  <a:pt x="822" y="648"/>
                  <a:pt x="828" y="655"/>
                  <a:pt x="836" y="655"/>
                </a:cubicBezTo>
                <a:cubicBezTo>
                  <a:pt x="845" y="655"/>
                  <a:pt x="851" y="648"/>
                  <a:pt x="851" y="640"/>
                </a:cubicBezTo>
                <a:cubicBezTo>
                  <a:pt x="851" y="632"/>
                  <a:pt x="845" y="625"/>
                  <a:pt x="836" y="625"/>
                </a:cubicBezTo>
                <a:close/>
                <a:moveTo>
                  <a:pt x="836" y="658"/>
                </a:moveTo>
                <a:cubicBezTo>
                  <a:pt x="828" y="658"/>
                  <a:pt x="822" y="665"/>
                  <a:pt x="822" y="673"/>
                </a:cubicBezTo>
                <a:cubicBezTo>
                  <a:pt x="822" y="681"/>
                  <a:pt x="828" y="688"/>
                  <a:pt x="836" y="688"/>
                </a:cubicBezTo>
                <a:cubicBezTo>
                  <a:pt x="845" y="688"/>
                  <a:pt x="851" y="681"/>
                  <a:pt x="851" y="673"/>
                </a:cubicBezTo>
                <a:cubicBezTo>
                  <a:pt x="851" y="665"/>
                  <a:pt x="845" y="658"/>
                  <a:pt x="836" y="658"/>
                </a:cubicBezTo>
                <a:close/>
                <a:moveTo>
                  <a:pt x="836" y="691"/>
                </a:moveTo>
                <a:cubicBezTo>
                  <a:pt x="828" y="691"/>
                  <a:pt x="822" y="698"/>
                  <a:pt x="822" y="706"/>
                </a:cubicBezTo>
                <a:cubicBezTo>
                  <a:pt x="822" y="714"/>
                  <a:pt x="828" y="721"/>
                  <a:pt x="836" y="721"/>
                </a:cubicBezTo>
                <a:cubicBezTo>
                  <a:pt x="845" y="721"/>
                  <a:pt x="851" y="714"/>
                  <a:pt x="851" y="706"/>
                </a:cubicBezTo>
                <a:cubicBezTo>
                  <a:pt x="851" y="698"/>
                  <a:pt x="845" y="691"/>
                  <a:pt x="836" y="691"/>
                </a:cubicBezTo>
                <a:close/>
                <a:moveTo>
                  <a:pt x="836" y="724"/>
                </a:moveTo>
                <a:cubicBezTo>
                  <a:pt x="828" y="724"/>
                  <a:pt x="822" y="731"/>
                  <a:pt x="822" y="739"/>
                </a:cubicBezTo>
                <a:cubicBezTo>
                  <a:pt x="822" y="747"/>
                  <a:pt x="828" y="754"/>
                  <a:pt x="836" y="754"/>
                </a:cubicBezTo>
                <a:cubicBezTo>
                  <a:pt x="845" y="754"/>
                  <a:pt x="851" y="747"/>
                  <a:pt x="851" y="739"/>
                </a:cubicBezTo>
                <a:cubicBezTo>
                  <a:pt x="851" y="731"/>
                  <a:pt x="845" y="724"/>
                  <a:pt x="836" y="724"/>
                </a:cubicBezTo>
                <a:close/>
                <a:moveTo>
                  <a:pt x="836" y="757"/>
                </a:moveTo>
                <a:cubicBezTo>
                  <a:pt x="828" y="757"/>
                  <a:pt x="822" y="764"/>
                  <a:pt x="822" y="772"/>
                </a:cubicBezTo>
                <a:cubicBezTo>
                  <a:pt x="822" y="780"/>
                  <a:pt x="828" y="787"/>
                  <a:pt x="836" y="787"/>
                </a:cubicBezTo>
                <a:cubicBezTo>
                  <a:pt x="845" y="787"/>
                  <a:pt x="851" y="780"/>
                  <a:pt x="851" y="772"/>
                </a:cubicBezTo>
                <a:cubicBezTo>
                  <a:pt x="851" y="764"/>
                  <a:pt x="845" y="757"/>
                  <a:pt x="836" y="757"/>
                </a:cubicBezTo>
                <a:close/>
                <a:moveTo>
                  <a:pt x="836" y="790"/>
                </a:moveTo>
                <a:cubicBezTo>
                  <a:pt x="828" y="790"/>
                  <a:pt x="822" y="797"/>
                  <a:pt x="822" y="805"/>
                </a:cubicBezTo>
                <a:cubicBezTo>
                  <a:pt x="822" y="813"/>
                  <a:pt x="828" y="820"/>
                  <a:pt x="836" y="820"/>
                </a:cubicBezTo>
                <a:cubicBezTo>
                  <a:pt x="845" y="820"/>
                  <a:pt x="851" y="813"/>
                  <a:pt x="851" y="805"/>
                </a:cubicBezTo>
                <a:cubicBezTo>
                  <a:pt x="851" y="797"/>
                  <a:pt x="845" y="790"/>
                  <a:pt x="836" y="790"/>
                </a:cubicBezTo>
                <a:close/>
                <a:moveTo>
                  <a:pt x="836" y="823"/>
                </a:moveTo>
                <a:cubicBezTo>
                  <a:pt x="828" y="823"/>
                  <a:pt x="822" y="830"/>
                  <a:pt x="822" y="838"/>
                </a:cubicBezTo>
                <a:cubicBezTo>
                  <a:pt x="822" y="846"/>
                  <a:pt x="828" y="853"/>
                  <a:pt x="836" y="853"/>
                </a:cubicBezTo>
                <a:cubicBezTo>
                  <a:pt x="845" y="853"/>
                  <a:pt x="851" y="846"/>
                  <a:pt x="851" y="838"/>
                </a:cubicBezTo>
                <a:cubicBezTo>
                  <a:pt x="851" y="830"/>
                  <a:pt x="845" y="823"/>
                  <a:pt x="836" y="823"/>
                </a:cubicBezTo>
                <a:close/>
                <a:moveTo>
                  <a:pt x="836" y="856"/>
                </a:moveTo>
                <a:cubicBezTo>
                  <a:pt x="828" y="856"/>
                  <a:pt x="822" y="863"/>
                  <a:pt x="822" y="871"/>
                </a:cubicBezTo>
                <a:cubicBezTo>
                  <a:pt x="822" y="879"/>
                  <a:pt x="828" y="886"/>
                  <a:pt x="836" y="886"/>
                </a:cubicBezTo>
                <a:cubicBezTo>
                  <a:pt x="845" y="886"/>
                  <a:pt x="851" y="879"/>
                  <a:pt x="851" y="871"/>
                </a:cubicBezTo>
                <a:cubicBezTo>
                  <a:pt x="851" y="863"/>
                  <a:pt x="845" y="856"/>
                  <a:pt x="836" y="856"/>
                </a:cubicBezTo>
                <a:close/>
                <a:moveTo>
                  <a:pt x="836" y="889"/>
                </a:moveTo>
                <a:cubicBezTo>
                  <a:pt x="828" y="889"/>
                  <a:pt x="822" y="895"/>
                  <a:pt x="822" y="904"/>
                </a:cubicBezTo>
                <a:cubicBezTo>
                  <a:pt x="822" y="912"/>
                  <a:pt x="828" y="918"/>
                  <a:pt x="836" y="918"/>
                </a:cubicBezTo>
                <a:cubicBezTo>
                  <a:pt x="845" y="918"/>
                  <a:pt x="851" y="912"/>
                  <a:pt x="851" y="904"/>
                </a:cubicBezTo>
                <a:cubicBezTo>
                  <a:pt x="851" y="895"/>
                  <a:pt x="845" y="889"/>
                  <a:pt x="836" y="889"/>
                </a:cubicBezTo>
                <a:close/>
                <a:moveTo>
                  <a:pt x="836" y="922"/>
                </a:moveTo>
                <a:cubicBezTo>
                  <a:pt x="828" y="922"/>
                  <a:pt x="822" y="928"/>
                  <a:pt x="822" y="937"/>
                </a:cubicBezTo>
                <a:cubicBezTo>
                  <a:pt x="822" y="945"/>
                  <a:pt x="828" y="951"/>
                  <a:pt x="836" y="951"/>
                </a:cubicBezTo>
                <a:cubicBezTo>
                  <a:pt x="845" y="951"/>
                  <a:pt x="851" y="945"/>
                  <a:pt x="851" y="937"/>
                </a:cubicBezTo>
                <a:cubicBezTo>
                  <a:pt x="851" y="928"/>
                  <a:pt x="845" y="922"/>
                  <a:pt x="836" y="922"/>
                </a:cubicBezTo>
                <a:close/>
                <a:moveTo>
                  <a:pt x="836" y="955"/>
                </a:moveTo>
                <a:cubicBezTo>
                  <a:pt x="828" y="955"/>
                  <a:pt x="822" y="961"/>
                  <a:pt x="822" y="970"/>
                </a:cubicBezTo>
                <a:cubicBezTo>
                  <a:pt x="822" y="978"/>
                  <a:pt x="828" y="984"/>
                  <a:pt x="836" y="984"/>
                </a:cubicBezTo>
                <a:cubicBezTo>
                  <a:pt x="845" y="984"/>
                  <a:pt x="851" y="978"/>
                  <a:pt x="851" y="970"/>
                </a:cubicBezTo>
                <a:cubicBezTo>
                  <a:pt x="851" y="961"/>
                  <a:pt x="845" y="955"/>
                  <a:pt x="836" y="955"/>
                </a:cubicBezTo>
                <a:close/>
                <a:moveTo>
                  <a:pt x="836" y="988"/>
                </a:moveTo>
                <a:cubicBezTo>
                  <a:pt x="828" y="988"/>
                  <a:pt x="822" y="994"/>
                  <a:pt x="822" y="1002"/>
                </a:cubicBezTo>
                <a:cubicBezTo>
                  <a:pt x="822" y="1011"/>
                  <a:pt x="828" y="1017"/>
                  <a:pt x="836" y="1017"/>
                </a:cubicBezTo>
                <a:cubicBezTo>
                  <a:pt x="845" y="1017"/>
                  <a:pt x="851" y="1011"/>
                  <a:pt x="851" y="1002"/>
                </a:cubicBezTo>
                <a:cubicBezTo>
                  <a:pt x="851" y="994"/>
                  <a:pt x="845" y="988"/>
                  <a:pt x="836" y="988"/>
                </a:cubicBezTo>
                <a:close/>
                <a:moveTo>
                  <a:pt x="836" y="1021"/>
                </a:moveTo>
                <a:cubicBezTo>
                  <a:pt x="828" y="1021"/>
                  <a:pt x="822" y="1027"/>
                  <a:pt x="822" y="1035"/>
                </a:cubicBezTo>
                <a:cubicBezTo>
                  <a:pt x="822" y="1044"/>
                  <a:pt x="828" y="1050"/>
                  <a:pt x="836" y="1050"/>
                </a:cubicBezTo>
                <a:cubicBezTo>
                  <a:pt x="845" y="1050"/>
                  <a:pt x="851" y="1044"/>
                  <a:pt x="851" y="1035"/>
                </a:cubicBezTo>
                <a:cubicBezTo>
                  <a:pt x="851" y="1027"/>
                  <a:pt x="845" y="1021"/>
                  <a:pt x="836" y="1021"/>
                </a:cubicBezTo>
                <a:close/>
                <a:moveTo>
                  <a:pt x="836" y="1053"/>
                </a:moveTo>
                <a:cubicBezTo>
                  <a:pt x="828" y="1053"/>
                  <a:pt x="822" y="1060"/>
                  <a:pt x="822" y="1068"/>
                </a:cubicBezTo>
                <a:cubicBezTo>
                  <a:pt x="822" y="1076"/>
                  <a:pt x="828" y="1083"/>
                  <a:pt x="836" y="1083"/>
                </a:cubicBezTo>
                <a:cubicBezTo>
                  <a:pt x="845" y="1083"/>
                  <a:pt x="851" y="1076"/>
                  <a:pt x="851" y="1068"/>
                </a:cubicBezTo>
                <a:cubicBezTo>
                  <a:pt x="851" y="1060"/>
                  <a:pt x="845" y="1053"/>
                  <a:pt x="836" y="1053"/>
                </a:cubicBezTo>
                <a:close/>
                <a:moveTo>
                  <a:pt x="836" y="1086"/>
                </a:moveTo>
                <a:cubicBezTo>
                  <a:pt x="828" y="1086"/>
                  <a:pt x="822" y="1093"/>
                  <a:pt x="822" y="1101"/>
                </a:cubicBezTo>
                <a:cubicBezTo>
                  <a:pt x="822" y="1109"/>
                  <a:pt x="828" y="1116"/>
                  <a:pt x="836" y="1116"/>
                </a:cubicBezTo>
                <a:cubicBezTo>
                  <a:pt x="845" y="1116"/>
                  <a:pt x="851" y="1109"/>
                  <a:pt x="851" y="1101"/>
                </a:cubicBezTo>
                <a:cubicBezTo>
                  <a:pt x="851" y="1093"/>
                  <a:pt x="845" y="1086"/>
                  <a:pt x="836" y="1086"/>
                </a:cubicBezTo>
                <a:close/>
                <a:moveTo>
                  <a:pt x="836" y="1119"/>
                </a:moveTo>
                <a:cubicBezTo>
                  <a:pt x="828" y="1119"/>
                  <a:pt x="822" y="1126"/>
                  <a:pt x="822" y="1134"/>
                </a:cubicBezTo>
                <a:cubicBezTo>
                  <a:pt x="822" y="1142"/>
                  <a:pt x="828" y="1149"/>
                  <a:pt x="836" y="1149"/>
                </a:cubicBezTo>
                <a:cubicBezTo>
                  <a:pt x="845" y="1149"/>
                  <a:pt x="851" y="1142"/>
                  <a:pt x="851" y="1134"/>
                </a:cubicBezTo>
                <a:cubicBezTo>
                  <a:pt x="851" y="1126"/>
                  <a:pt x="845" y="1119"/>
                  <a:pt x="836" y="1119"/>
                </a:cubicBezTo>
                <a:close/>
                <a:moveTo>
                  <a:pt x="836" y="1152"/>
                </a:moveTo>
                <a:cubicBezTo>
                  <a:pt x="828" y="1152"/>
                  <a:pt x="822" y="1159"/>
                  <a:pt x="822" y="1167"/>
                </a:cubicBezTo>
                <a:cubicBezTo>
                  <a:pt x="822" y="1175"/>
                  <a:pt x="828" y="1182"/>
                  <a:pt x="836" y="1182"/>
                </a:cubicBezTo>
                <a:cubicBezTo>
                  <a:pt x="845" y="1182"/>
                  <a:pt x="851" y="1175"/>
                  <a:pt x="851" y="1167"/>
                </a:cubicBezTo>
                <a:cubicBezTo>
                  <a:pt x="851" y="1159"/>
                  <a:pt x="845" y="1152"/>
                  <a:pt x="836" y="1152"/>
                </a:cubicBezTo>
                <a:close/>
                <a:moveTo>
                  <a:pt x="836" y="1185"/>
                </a:moveTo>
                <a:cubicBezTo>
                  <a:pt x="828" y="1185"/>
                  <a:pt x="822" y="1192"/>
                  <a:pt x="822" y="1200"/>
                </a:cubicBezTo>
                <a:cubicBezTo>
                  <a:pt x="822" y="1208"/>
                  <a:pt x="828" y="1215"/>
                  <a:pt x="836" y="1215"/>
                </a:cubicBezTo>
                <a:cubicBezTo>
                  <a:pt x="845" y="1215"/>
                  <a:pt x="851" y="1208"/>
                  <a:pt x="851" y="1200"/>
                </a:cubicBezTo>
                <a:cubicBezTo>
                  <a:pt x="851" y="1192"/>
                  <a:pt x="845" y="1185"/>
                  <a:pt x="836" y="1185"/>
                </a:cubicBezTo>
                <a:close/>
                <a:moveTo>
                  <a:pt x="836" y="1218"/>
                </a:moveTo>
                <a:cubicBezTo>
                  <a:pt x="828" y="1218"/>
                  <a:pt x="822" y="1225"/>
                  <a:pt x="822" y="1233"/>
                </a:cubicBezTo>
                <a:cubicBezTo>
                  <a:pt x="822" y="1241"/>
                  <a:pt x="828" y="1248"/>
                  <a:pt x="836" y="1248"/>
                </a:cubicBezTo>
                <a:cubicBezTo>
                  <a:pt x="845" y="1248"/>
                  <a:pt x="851" y="1241"/>
                  <a:pt x="851" y="1233"/>
                </a:cubicBezTo>
                <a:cubicBezTo>
                  <a:pt x="851" y="1225"/>
                  <a:pt x="845" y="1218"/>
                  <a:pt x="836" y="1218"/>
                </a:cubicBezTo>
                <a:close/>
                <a:moveTo>
                  <a:pt x="836" y="1251"/>
                </a:moveTo>
                <a:cubicBezTo>
                  <a:pt x="828" y="1251"/>
                  <a:pt x="822" y="1258"/>
                  <a:pt x="822" y="1266"/>
                </a:cubicBezTo>
                <a:cubicBezTo>
                  <a:pt x="822" y="1274"/>
                  <a:pt x="828" y="1281"/>
                  <a:pt x="836" y="1281"/>
                </a:cubicBezTo>
                <a:cubicBezTo>
                  <a:pt x="845" y="1281"/>
                  <a:pt x="851" y="1274"/>
                  <a:pt x="851" y="1266"/>
                </a:cubicBezTo>
                <a:cubicBezTo>
                  <a:pt x="851" y="1258"/>
                  <a:pt x="845" y="1251"/>
                  <a:pt x="836" y="1251"/>
                </a:cubicBezTo>
                <a:close/>
                <a:moveTo>
                  <a:pt x="836" y="1284"/>
                </a:moveTo>
                <a:cubicBezTo>
                  <a:pt x="828" y="1284"/>
                  <a:pt x="822" y="1291"/>
                  <a:pt x="822" y="1299"/>
                </a:cubicBezTo>
                <a:cubicBezTo>
                  <a:pt x="822" y="1307"/>
                  <a:pt x="828" y="1314"/>
                  <a:pt x="836" y="1314"/>
                </a:cubicBezTo>
                <a:cubicBezTo>
                  <a:pt x="845" y="1314"/>
                  <a:pt x="851" y="1307"/>
                  <a:pt x="851" y="1299"/>
                </a:cubicBezTo>
                <a:cubicBezTo>
                  <a:pt x="851" y="1291"/>
                  <a:pt x="845" y="1284"/>
                  <a:pt x="836" y="1284"/>
                </a:cubicBezTo>
                <a:close/>
                <a:moveTo>
                  <a:pt x="836" y="1317"/>
                </a:moveTo>
                <a:cubicBezTo>
                  <a:pt x="828" y="1317"/>
                  <a:pt x="822" y="1323"/>
                  <a:pt x="822" y="1332"/>
                </a:cubicBezTo>
                <a:cubicBezTo>
                  <a:pt x="822" y="1340"/>
                  <a:pt x="828" y="1346"/>
                  <a:pt x="836" y="1346"/>
                </a:cubicBezTo>
                <a:cubicBezTo>
                  <a:pt x="845" y="1346"/>
                  <a:pt x="851" y="1340"/>
                  <a:pt x="851" y="1332"/>
                </a:cubicBezTo>
                <a:cubicBezTo>
                  <a:pt x="851" y="1323"/>
                  <a:pt x="845" y="1317"/>
                  <a:pt x="836" y="1317"/>
                </a:cubicBezTo>
                <a:close/>
                <a:moveTo>
                  <a:pt x="836" y="1350"/>
                </a:moveTo>
                <a:cubicBezTo>
                  <a:pt x="828" y="1350"/>
                  <a:pt x="822" y="1356"/>
                  <a:pt x="822" y="1365"/>
                </a:cubicBezTo>
                <a:cubicBezTo>
                  <a:pt x="822" y="1373"/>
                  <a:pt x="828" y="1379"/>
                  <a:pt x="836" y="1379"/>
                </a:cubicBezTo>
                <a:cubicBezTo>
                  <a:pt x="845" y="1379"/>
                  <a:pt x="851" y="1373"/>
                  <a:pt x="851" y="1365"/>
                </a:cubicBezTo>
                <a:cubicBezTo>
                  <a:pt x="851" y="1356"/>
                  <a:pt x="845" y="1350"/>
                  <a:pt x="836" y="1350"/>
                </a:cubicBezTo>
                <a:close/>
                <a:moveTo>
                  <a:pt x="836" y="1383"/>
                </a:moveTo>
                <a:cubicBezTo>
                  <a:pt x="828" y="1383"/>
                  <a:pt x="822" y="1389"/>
                  <a:pt x="822" y="1397"/>
                </a:cubicBezTo>
                <a:cubicBezTo>
                  <a:pt x="822" y="1406"/>
                  <a:pt x="828" y="1412"/>
                  <a:pt x="836" y="1412"/>
                </a:cubicBezTo>
                <a:cubicBezTo>
                  <a:pt x="845" y="1412"/>
                  <a:pt x="851" y="1406"/>
                  <a:pt x="851" y="1397"/>
                </a:cubicBezTo>
                <a:cubicBezTo>
                  <a:pt x="851" y="1389"/>
                  <a:pt x="845" y="1383"/>
                  <a:pt x="836" y="1383"/>
                </a:cubicBezTo>
                <a:close/>
                <a:moveTo>
                  <a:pt x="836" y="1416"/>
                </a:moveTo>
                <a:cubicBezTo>
                  <a:pt x="828" y="1416"/>
                  <a:pt x="822" y="1422"/>
                  <a:pt x="822" y="1430"/>
                </a:cubicBezTo>
                <a:cubicBezTo>
                  <a:pt x="822" y="1439"/>
                  <a:pt x="828" y="1445"/>
                  <a:pt x="836" y="1445"/>
                </a:cubicBezTo>
                <a:cubicBezTo>
                  <a:pt x="845" y="1445"/>
                  <a:pt x="851" y="1439"/>
                  <a:pt x="851" y="1430"/>
                </a:cubicBezTo>
                <a:cubicBezTo>
                  <a:pt x="851" y="1422"/>
                  <a:pt x="845" y="1416"/>
                  <a:pt x="836" y="1416"/>
                </a:cubicBezTo>
                <a:close/>
                <a:moveTo>
                  <a:pt x="869" y="0"/>
                </a:moveTo>
                <a:cubicBezTo>
                  <a:pt x="861" y="0"/>
                  <a:pt x="854" y="7"/>
                  <a:pt x="854" y="15"/>
                </a:cubicBezTo>
                <a:cubicBezTo>
                  <a:pt x="854" y="23"/>
                  <a:pt x="861" y="30"/>
                  <a:pt x="869" y="30"/>
                </a:cubicBezTo>
                <a:cubicBezTo>
                  <a:pt x="877" y="30"/>
                  <a:pt x="884" y="23"/>
                  <a:pt x="884" y="15"/>
                </a:cubicBezTo>
                <a:cubicBezTo>
                  <a:pt x="884" y="7"/>
                  <a:pt x="877" y="0"/>
                  <a:pt x="869" y="0"/>
                </a:cubicBezTo>
                <a:close/>
                <a:moveTo>
                  <a:pt x="869" y="33"/>
                </a:moveTo>
                <a:cubicBezTo>
                  <a:pt x="861" y="33"/>
                  <a:pt x="854" y="40"/>
                  <a:pt x="854" y="48"/>
                </a:cubicBezTo>
                <a:cubicBezTo>
                  <a:pt x="854" y="56"/>
                  <a:pt x="861" y="63"/>
                  <a:pt x="869" y="63"/>
                </a:cubicBezTo>
                <a:cubicBezTo>
                  <a:pt x="877" y="63"/>
                  <a:pt x="884" y="56"/>
                  <a:pt x="884" y="48"/>
                </a:cubicBezTo>
                <a:cubicBezTo>
                  <a:pt x="884" y="40"/>
                  <a:pt x="877" y="33"/>
                  <a:pt x="869" y="33"/>
                </a:cubicBezTo>
                <a:close/>
                <a:moveTo>
                  <a:pt x="869" y="66"/>
                </a:moveTo>
                <a:cubicBezTo>
                  <a:pt x="861" y="66"/>
                  <a:pt x="854" y="72"/>
                  <a:pt x="854" y="81"/>
                </a:cubicBezTo>
                <a:cubicBezTo>
                  <a:pt x="854" y="89"/>
                  <a:pt x="861" y="95"/>
                  <a:pt x="869" y="95"/>
                </a:cubicBezTo>
                <a:cubicBezTo>
                  <a:pt x="877" y="95"/>
                  <a:pt x="884" y="89"/>
                  <a:pt x="884" y="81"/>
                </a:cubicBezTo>
                <a:cubicBezTo>
                  <a:pt x="884" y="72"/>
                  <a:pt x="877" y="66"/>
                  <a:pt x="869" y="66"/>
                </a:cubicBezTo>
                <a:close/>
                <a:moveTo>
                  <a:pt x="869" y="99"/>
                </a:moveTo>
                <a:cubicBezTo>
                  <a:pt x="861" y="99"/>
                  <a:pt x="854" y="105"/>
                  <a:pt x="854" y="114"/>
                </a:cubicBezTo>
                <a:cubicBezTo>
                  <a:pt x="854" y="122"/>
                  <a:pt x="861" y="128"/>
                  <a:pt x="869" y="128"/>
                </a:cubicBezTo>
                <a:cubicBezTo>
                  <a:pt x="877" y="128"/>
                  <a:pt x="884" y="122"/>
                  <a:pt x="884" y="114"/>
                </a:cubicBezTo>
                <a:cubicBezTo>
                  <a:pt x="884" y="105"/>
                  <a:pt x="877" y="99"/>
                  <a:pt x="869" y="99"/>
                </a:cubicBezTo>
                <a:close/>
                <a:moveTo>
                  <a:pt x="869" y="132"/>
                </a:moveTo>
                <a:cubicBezTo>
                  <a:pt x="861" y="132"/>
                  <a:pt x="854" y="138"/>
                  <a:pt x="854" y="147"/>
                </a:cubicBezTo>
                <a:cubicBezTo>
                  <a:pt x="854" y="155"/>
                  <a:pt x="861" y="161"/>
                  <a:pt x="869" y="161"/>
                </a:cubicBezTo>
                <a:cubicBezTo>
                  <a:pt x="877" y="161"/>
                  <a:pt x="884" y="155"/>
                  <a:pt x="884" y="147"/>
                </a:cubicBezTo>
                <a:cubicBezTo>
                  <a:pt x="884" y="138"/>
                  <a:pt x="877" y="132"/>
                  <a:pt x="869" y="132"/>
                </a:cubicBezTo>
                <a:close/>
                <a:moveTo>
                  <a:pt x="869" y="165"/>
                </a:moveTo>
                <a:cubicBezTo>
                  <a:pt x="861" y="165"/>
                  <a:pt x="854" y="171"/>
                  <a:pt x="854" y="179"/>
                </a:cubicBezTo>
                <a:cubicBezTo>
                  <a:pt x="854" y="188"/>
                  <a:pt x="861" y="194"/>
                  <a:pt x="869" y="194"/>
                </a:cubicBezTo>
                <a:cubicBezTo>
                  <a:pt x="877" y="194"/>
                  <a:pt x="884" y="188"/>
                  <a:pt x="884" y="179"/>
                </a:cubicBezTo>
                <a:cubicBezTo>
                  <a:pt x="884" y="171"/>
                  <a:pt x="877" y="165"/>
                  <a:pt x="869" y="165"/>
                </a:cubicBezTo>
                <a:close/>
                <a:moveTo>
                  <a:pt x="869" y="198"/>
                </a:moveTo>
                <a:cubicBezTo>
                  <a:pt x="861" y="198"/>
                  <a:pt x="854" y="204"/>
                  <a:pt x="854" y="212"/>
                </a:cubicBezTo>
                <a:cubicBezTo>
                  <a:pt x="854" y="221"/>
                  <a:pt x="861" y="227"/>
                  <a:pt x="869" y="227"/>
                </a:cubicBezTo>
                <a:cubicBezTo>
                  <a:pt x="877" y="227"/>
                  <a:pt x="884" y="221"/>
                  <a:pt x="884" y="212"/>
                </a:cubicBezTo>
                <a:cubicBezTo>
                  <a:pt x="884" y="204"/>
                  <a:pt x="877" y="198"/>
                  <a:pt x="869" y="198"/>
                </a:cubicBezTo>
                <a:close/>
                <a:moveTo>
                  <a:pt x="869" y="230"/>
                </a:moveTo>
                <a:cubicBezTo>
                  <a:pt x="861" y="230"/>
                  <a:pt x="854" y="237"/>
                  <a:pt x="854" y="245"/>
                </a:cubicBezTo>
                <a:cubicBezTo>
                  <a:pt x="854" y="253"/>
                  <a:pt x="861" y="260"/>
                  <a:pt x="869" y="260"/>
                </a:cubicBezTo>
                <a:cubicBezTo>
                  <a:pt x="877" y="260"/>
                  <a:pt x="884" y="253"/>
                  <a:pt x="884" y="245"/>
                </a:cubicBezTo>
                <a:cubicBezTo>
                  <a:pt x="884" y="237"/>
                  <a:pt x="877" y="230"/>
                  <a:pt x="869" y="230"/>
                </a:cubicBezTo>
                <a:close/>
                <a:moveTo>
                  <a:pt x="869" y="263"/>
                </a:moveTo>
                <a:cubicBezTo>
                  <a:pt x="861" y="263"/>
                  <a:pt x="854" y="270"/>
                  <a:pt x="854" y="278"/>
                </a:cubicBezTo>
                <a:cubicBezTo>
                  <a:pt x="854" y="286"/>
                  <a:pt x="861" y="293"/>
                  <a:pt x="869" y="293"/>
                </a:cubicBezTo>
                <a:cubicBezTo>
                  <a:pt x="877" y="293"/>
                  <a:pt x="884" y="286"/>
                  <a:pt x="884" y="278"/>
                </a:cubicBezTo>
                <a:cubicBezTo>
                  <a:pt x="884" y="270"/>
                  <a:pt x="877" y="263"/>
                  <a:pt x="869" y="263"/>
                </a:cubicBezTo>
                <a:close/>
                <a:moveTo>
                  <a:pt x="869" y="296"/>
                </a:moveTo>
                <a:cubicBezTo>
                  <a:pt x="861" y="296"/>
                  <a:pt x="854" y="303"/>
                  <a:pt x="854" y="311"/>
                </a:cubicBezTo>
                <a:cubicBezTo>
                  <a:pt x="854" y="319"/>
                  <a:pt x="861" y="326"/>
                  <a:pt x="869" y="326"/>
                </a:cubicBezTo>
                <a:cubicBezTo>
                  <a:pt x="877" y="326"/>
                  <a:pt x="884" y="319"/>
                  <a:pt x="884" y="311"/>
                </a:cubicBezTo>
                <a:cubicBezTo>
                  <a:pt x="884" y="303"/>
                  <a:pt x="877" y="296"/>
                  <a:pt x="869" y="296"/>
                </a:cubicBezTo>
                <a:close/>
                <a:moveTo>
                  <a:pt x="869" y="329"/>
                </a:moveTo>
                <a:cubicBezTo>
                  <a:pt x="861" y="329"/>
                  <a:pt x="854" y="336"/>
                  <a:pt x="854" y="344"/>
                </a:cubicBezTo>
                <a:cubicBezTo>
                  <a:pt x="854" y="352"/>
                  <a:pt x="861" y="359"/>
                  <a:pt x="869" y="359"/>
                </a:cubicBezTo>
                <a:cubicBezTo>
                  <a:pt x="877" y="359"/>
                  <a:pt x="884" y="352"/>
                  <a:pt x="884" y="344"/>
                </a:cubicBezTo>
                <a:cubicBezTo>
                  <a:pt x="884" y="336"/>
                  <a:pt x="877" y="329"/>
                  <a:pt x="869" y="329"/>
                </a:cubicBezTo>
                <a:close/>
                <a:moveTo>
                  <a:pt x="869" y="362"/>
                </a:moveTo>
                <a:cubicBezTo>
                  <a:pt x="861" y="362"/>
                  <a:pt x="854" y="369"/>
                  <a:pt x="854" y="377"/>
                </a:cubicBezTo>
                <a:cubicBezTo>
                  <a:pt x="854" y="385"/>
                  <a:pt x="861" y="392"/>
                  <a:pt x="869" y="392"/>
                </a:cubicBezTo>
                <a:cubicBezTo>
                  <a:pt x="877" y="392"/>
                  <a:pt x="884" y="385"/>
                  <a:pt x="884" y="377"/>
                </a:cubicBezTo>
                <a:cubicBezTo>
                  <a:pt x="884" y="369"/>
                  <a:pt x="877" y="362"/>
                  <a:pt x="869" y="362"/>
                </a:cubicBezTo>
                <a:close/>
                <a:moveTo>
                  <a:pt x="869" y="395"/>
                </a:moveTo>
                <a:cubicBezTo>
                  <a:pt x="861" y="395"/>
                  <a:pt x="854" y="402"/>
                  <a:pt x="854" y="410"/>
                </a:cubicBezTo>
                <a:cubicBezTo>
                  <a:pt x="854" y="418"/>
                  <a:pt x="861" y="425"/>
                  <a:pt x="869" y="425"/>
                </a:cubicBezTo>
                <a:cubicBezTo>
                  <a:pt x="877" y="425"/>
                  <a:pt x="884" y="418"/>
                  <a:pt x="884" y="410"/>
                </a:cubicBezTo>
                <a:cubicBezTo>
                  <a:pt x="884" y="402"/>
                  <a:pt x="877" y="395"/>
                  <a:pt x="869" y="395"/>
                </a:cubicBezTo>
                <a:close/>
                <a:moveTo>
                  <a:pt x="869" y="428"/>
                </a:moveTo>
                <a:cubicBezTo>
                  <a:pt x="861" y="428"/>
                  <a:pt x="854" y="435"/>
                  <a:pt x="854" y="443"/>
                </a:cubicBezTo>
                <a:cubicBezTo>
                  <a:pt x="854" y="451"/>
                  <a:pt x="861" y="458"/>
                  <a:pt x="869" y="458"/>
                </a:cubicBezTo>
                <a:cubicBezTo>
                  <a:pt x="877" y="458"/>
                  <a:pt x="884" y="451"/>
                  <a:pt x="884" y="443"/>
                </a:cubicBezTo>
                <a:cubicBezTo>
                  <a:pt x="884" y="435"/>
                  <a:pt x="877" y="428"/>
                  <a:pt x="869" y="428"/>
                </a:cubicBezTo>
                <a:close/>
                <a:moveTo>
                  <a:pt x="869" y="461"/>
                </a:moveTo>
                <a:cubicBezTo>
                  <a:pt x="861" y="461"/>
                  <a:pt x="854" y="468"/>
                  <a:pt x="854" y="476"/>
                </a:cubicBezTo>
                <a:cubicBezTo>
                  <a:pt x="854" y="484"/>
                  <a:pt x="861" y="491"/>
                  <a:pt x="869" y="491"/>
                </a:cubicBezTo>
                <a:cubicBezTo>
                  <a:pt x="877" y="491"/>
                  <a:pt x="884" y="484"/>
                  <a:pt x="884" y="476"/>
                </a:cubicBezTo>
                <a:cubicBezTo>
                  <a:pt x="884" y="468"/>
                  <a:pt x="877" y="461"/>
                  <a:pt x="869" y="461"/>
                </a:cubicBezTo>
                <a:close/>
                <a:moveTo>
                  <a:pt x="869" y="494"/>
                </a:moveTo>
                <a:cubicBezTo>
                  <a:pt x="861" y="494"/>
                  <a:pt x="854" y="500"/>
                  <a:pt x="854" y="509"/>
                </a:cubicBezTo>
                <a:cubicBezTo>
                  <a:pt x="854" y="517"/>
                  <a:pt x="861" y="523"/>
                  <a:pt x="869" y="523"/>
                </a:cubicBezTo>
                <a:cubicBezTo>
                  <a:pt x="877" y="523"/>
                  <a:pt x="884" y="517"/>
                  <a:pt x="884" y="509"/>
                </a:cubicBezTo>
                <a:cubicBezTo>
                  <a:pt x="884" y="500"/>
                  <a:pt x="877" y="494"/>
                  <a:pt x="869" y="494"/>
                </a:cubicBezTo>
                <a:close/>
                <a:moveTo>
                  <a:pt x="869" y="527"/>
                </a:moveTo>
                <a:cubicBezTo>
                  <a:pt x="861" y="527"/>
                  <a:pt x="854" y="533"/>
                  <a:pt x="854" y="542"/>
                </a:cubicBezTo>
                <a:cubicBezTo>
                  <a:pt x="854" y="550"/>
                  <a:pt x="861" y="556"/>
                  <a:pt x="869" y="556"/>
                </a:cubicBezTo>
                <a:cubicBezTo>
                  <a:pt x="877" y="556"/>
                  <a:pt x="884" y="550"/>
                  <a:pt x="884" y="542"/>
                </a:cubicBezTo>
                <a:cubicBezTo>
                  <a:pt x="884" y="533"/>
                  <a:pt x="877" y="527"/>
                  <a:pt x="869" y="527"/>
                </a:cubicBezTo>
                <a:close/>
                <a:moveTo>
                  <a:pt x="869" y="560"/>
                </a:moveTo>
                <a:cubicBezTo>
                  <a:pt x="861" y="560"/>
                  <a:pt x="854" y="566"/>
                  <a:pt x="854" y="574"/>
                </a:cubicBezTo>
                <a:cubicBezTo>
                  <a:pt x="854" y="583"/>
                  <a:pt x="861" y="589"/>
                  <a:pt x="869" y="589"/>
                </a:cubicBezTo>
                <a:cubicBezTo>
                  <a:pt x="877" y="589"/>
                  <a:pt x="884" y="583"/>
                  <a:pt x="884" y="574"/>
                </a:cubicBezTo>
                <a:cubicBezTo>
                  <a:pt x="884" y="566"/>
                  <a:pt x="877" y="560"/>
                  <a:pt x="869" y="560"/>
                </a:cubicBezTo>
                <a:close/>
                <a:moveTo>
                  <a:pt x="869" y="593"/>
                </a:moveTo>
                <a:cubicBezTo>
                  <a:pt x="861" y="593"/>
                  <a:pt x="854" y="599"/>
                  <a:pt x="854" y="607"/>
                </a:cubicBezTo>
                <a:cubicBezTo>
                  <a:pt x="854" y="616"/>
                  <a:pt x="861" y="622"/>
                  <a:pt x="869" y="622"/>
                </a:cubicBezTo>
                <a:cubicBezTo>
                  <a:pt x="877" y="622"/>
                  <a:pt x="884" y="616"/>
                  <a:pt x="884" y="607"/>
                </a:cubicBezTo>
                <a:cubicBezTo>
                  <a:pt x="884" y="599"/>
                  <a:pt x="877" y="593"/>
                  <a:pt x="869" y="593"/>
                </a:cubicBezTo>
                <a:close/>
                <a:moveTo>
                  <a:pt x="869" y="625"/>
                </a:moveTo>
                <a:cubicBezTo>
                  <a:pt x="861" y="625"/>
                  <a:pt x="854" y="632"/>
                  <a:pt x="854" y="640"/>
                </a:cubicBezTo>
                <a:cubicBezTo>
                  <a:pt x="854" y="648"/>
                  <a:pt x="861" y="655"/>
                  <a:pt x="869" y="655"/>
                </a:cubicBezTo>
                <a:cubicBezTo>
                  <a:pt x="877" y="655"/>
                  <a:pt x="884" y="648"/>
                  <a:pt x="884" y="640"/>
                </a:cubicBezTo>
                <a:cubicBezTo>
                  <a:pt x="884" y="632"/>
                  <a:pt x="877" y="625"/>
                  <a:pt x="869" y="625"/>
                </a:cubicBezTo>
                <a:close/>
                <a:moveTo>
                  <a:pt x="869" y="658"/>
                </a:moveTo>
                <a:cubicBezTo>
                  <a:pt x="861" y="658"/>
                  <a:pt x="854" y="665"/>
                  <a:pt x="854" y="673"/>
                </a:cubicBezTo>
                <a:cubicBezTo>
                  <a:pt x="854" y="681"/>
                  <a:pt x="861" y="688"/>
                  <a:pt x="869" y="688"/>
                </a:cubicBezTo>
                <a:cubicBezTo>
                  <a:pt x="877" y="688"/>
                  <a:pt x="884" y="681"/>
                  <a:pt x="884" y="673"/>
                </a:cubicBezTo>
                <a:cubicBezTo>
                  <a:pt x="884" y="665"/>
                  <a:pt x="877" y="658"/>
                  <a:pt x="869" y="658"/>
                </a:cubicBezTo>
                <a:close/>
                <a:moveTo>
                  <a:pt x="869" y="691"/>
                </a:moveTo>
                <a:cubicBezTo>
                  <a:pt x="861" y="691"/>
                  <a:pt x="854" y="698"/>
                  <a:pt x="854" y="706"/>
                </a:cubicBezTo>
                <a:cubicBezTo>
                  <a:pt x="854" y="714"/>
                  <a:pt x="861" y="721"/>
                  <a:pt x="869" y="721"/>
                </a:cubicBezTo>
                <a:cubicBezTo>
                  <a:pt x="877" y="721"/>
                  <a:pt x="884" y="714"/>
                  <a:pt x="884" y="706"/>
                </a:cubicBezTo>
                <a:cubicBezTo>
                  <a:pt x="884" y="698"/>
                  <a:pt x="877" y="691"/>
                  <a:pt x="869" y="691"/>
                </a:cubicBezTo>
                <a:close/>
                <a:moveTo>
                  <a:pt x="869" y="724"/>
                </a:moveTo>
                <a:cubicBezTo>
                  <a:pt x="861" y="724"/>
                  <a:pt x="854" y="731"/>
                  <a:pt x="854" y="739"/>
                </a:cubicBezTo>
                <a:cubicBezTo>
                  <a:pt x="854" y="747"/>
                  <a:pt x="861" y="754"/>
                  <a:pt x="869" y="754"/>
                </a:cubicBezTo>
                <a:cubicBezTo>
                  <a:pt x="877" y="754"/>
                  <a:pt x="884" y="747"/>
                  <a:pt x="884" y="739"/>
                </a:cubicBezTo>
                <a:cubicBezTo>
                  <a:pt x="884" y="731"/>
                  <a:pt x="877" y="724"/>
                  <a:pt x="869" y="724"/>
                </a:cubicBezTo>
                <a:close/>
                <a:moveTo>
                  <a:pt x="869" y="757"/>
                </a:moveTo>
                <a:cubicBezTo>
                  <a:pt x="861" y="757"/>
                  <a:pt x="854" y="764"/>
                  <a:pt x="854" y="772"/>
                </a:cubicBezTo>
                <a:cubicBezTo>
                  <a:pt x="854" y="780"/>
                  <a:pt x="861" y="787"/>
                  <a:pt x="869" y="787"/>
                </a:cubicBezTo>
                <a:cubicBezTo>
                  <a:pt x="877" y="787"/>
                  <a:pt x="884" y="780"/>
                  <a:pt x="884" y="772"/>
                </a:cubicBezTo>
                <a:cubicBezTo>
                  <a:pt x="884" y="764"/>
                  <a:pt x="877" y="757"/>
                  <a:pt x="869" y="757"/>
                </a:cubicBezTo>
                <a:close/>
                <a:moveTo>
                  <a:pt x="869" y="790"/>
                </a:moveTo>
                <a:cubicBezTo>
                  <a:pt x="861" y="790"/>
                  <a:pt x="854" y="797"/>
                  <a:pt x="854" y="805"/>
                </a:cubicBezTo>
                <a:cubicBezTo>
                  <a:pt x="854" y="813"/>
                  <a:pt x="861" y="820"/>
                  <a:pt x="869" y="820"/>
                </a:cubicBezTo>
                <a:cubicBezTo>
                  <a:pt x="877" y="820"/>
                  <a:pt x="884" y="813"/>
                  <a:pt x="884" y="805"/>
                </a:cubicBezTo>
                <a:cubicBezTo>
                  <a:pt x="884" y="797"/>
                  <a:pt x="877" y="790"/>
                  <a:pt x="869" y="790"/>
                </a:cubicBezTo>
                <a:close/>
                <a:moveTo>
                  <a:pt x="869" y="823"/>
                </a:moveTo>
                <a:cubicBezTo>
                  <a:pt x="861" y="823"/>
                  <a:pt x="854" y="830"/>
                  <a:pt x="854" y="838"/>
                </a:cubicBezTo>
                <a:cubicBezTo>
                  <a:pt x="854" y="846"/>
                  <a:pt x="861" y="853"/>
                  <a:pt x="869" y="853"/>
                </a:cubicBezTo>
                <a:cubicBezTo>
                  <a:pt x="877" y="853"/>
                  <a:pt x="884" y="846"/>
                  <a:pt x="884" y="838"/>
                </a:cubicBezTo>
                <a:cubicBezTo>
                  <a:pt x="884" y="830"/>
                  <a:pt x="877" y="823"/>
                  <a:pt x="869" y="823"/>
                </a:cubicBezTo>
                <a:close/>
                <a:moveTo>
                  <a:pt x="869" y="856"/>
                </a:moveTo>
                <a:cubicBezTo>
                  <a:pt x="861" y="856"/>
                  <a:pt x="854" y="863"/>
                  <a:pt x="854" y="871"/>
                </a:cubicBezTo>
                <a:cubicBezTo>
                  <a:pt x="854" y="879"/>
                  <a:pt x="861" y="886"/>
                  <a:pt x="869" y="886"/>
                </a:cubicBezTo>
                <a:cubicBezTo>
                  <a:pt x="877" y="886"/>
                  <a:pt x="884" y="879"/>
                  <a:pt x="884" y="871"/>
                </a:cubicBezTo>
                <a:cubicBezTo>
                  <a:pt x="884" y="863"/>
                  <a:pt x="877" y="856"/>
                  <a:pt x="869" y="856"/>
                </a:cubicBezTo>
                <a:close/>
                <a:moveTo>
                  <a:pt x="869" y="889"/>
                </a:moveTo>
                <a:cubicBezTo>
                  <a:pt x="861" y="889"/>
                  <a:pt x="854" y="895"/>
                  <a:pt x="854" y="904"/>
                </a:cubicBezTo>
                <a:cubicBezTo>
                  <a:pt x="854" y="912"/>
                  <a:pt x="861" y="918"/>
                  <a:pt x="869" y="918"/>
                </a:cubicBezTo>
                <a:cubicBezTo>
                  <a:pt x="877" y="918"/>
                  <a:pt x="884" y="912"/>
                  <a:pt x="884" y="904"/>
                </a:cubicBezTo>
                <a:cubicBezTo>
                  <a:pt x="884" y="895"/>
                  <a:pt x="877" y="889"/>
                  <a:pt x="869" y="889"/>
                </a:cubicBezTo>
                <a:close/>
                <a:moveTo>
                  <a:pt x="869" y="922"/>
                </a:moveTo>
                <a:cubicBezTo>
                  <a:pt x="861" y="922"/>
                  <a:pt x="854" y="928"/>
                  <a:pt x="854" y="937"/>
                </a:cubicBezTo>
                <a:cubicBezTo>
                  <a:pt x="854" y="945"/>
                  <a:pt x="861" y="951"/>
                  <a:pt x="869" y="951"/>
                </a:cubicBezTo>
                <a:cubicBezTo>
                  <a:pt x="877" y="951"/>
                  <a:pt x="884" y="945"/>
                  <a:pt x="884" y="937"/>
                </a:cubicBezTo>
                <a:cubicBezTo>
                  <a:pt x="884" y="928"/>
                  <a:pt x="877" y="922"/>
                  <a:pt x="869" y="922"/>
                </a:cubicBezTo>
                <a:close/>
                <a:moveTo>
                  <a:pt x="869" y="955"/>
                </a:moveTo>
                <a:cubicBezTo>
                  <a:pt x="861" y="955"/>
                  <a:pt x="854" y="961"/>
                  <a:pt x="854" y="970"/>
                </a:cubicBezTo>
                <a:cubicBezTo>
                  <a:pt x="854" y="978"/>
                  <a:pt x="861" y="984"/>
                  <a:pt x="869" y="984"/>
                </a:cubicBezTo>
                <a:cubicBezTo>
                  <a:pt x="877" y="984"/>
                  <a:pt x="884" y="978"/>
                  <a:pt x="884" y="970"/>
                </a:cubicBezTo>
                <a:cubicBezTo>
                  <a:pt x="884" y="961"/>
                  <a:pt x="877" y="955"/>
                  <a:pt x="869" y="955"/>
                </a:cubicBezTo>
                <a:close/>
                <a:moveTo>
                  <a:pt x="869" y="988"/>
                </a:moveTo>
                <a:cubicBezTo>
                  <a:pt x="861" y="988"/>
                  <a:pt x="854" y="994"/>
                  <a:pt x="854" y="1002"/>
                </a:cubicBezTo>
                <a:cubicBezTo>
                  <a:pt x="854" y="1011"/>
                  <a:pt x="861" y="1017"/>
                  <a:pt x="869" y="1017"/>
                </a:cubicBezTo>
                <a:cubicBezTo>
                  <a:pt x="877" y="1017"/>
                  <a:pt x="884" y="1011"/>
                  <a:pt x="884" y="1002"/>
                </a:cubicBezTo>
                <a:cubicBezTo>
                  <a:pt x="884" y="994"/>
                  <a:pt x="877" y="988"/>
                  <a:pt x="869" y="988"/>
                </a:cubicBezTo>
                <a:close/>
                <a:moveTo>
                  <a:pt x="869" y="1021"/>
                </a:moveTo>
                <a:cubicBezTo>
                  <a:pt x="861" y="1021"/>
                  <a:pt x="854" y="1027"/>
                  <a:pt x="854" y="1035"/>
                </a:cubicBezTo>
                <a:cubicBezTo>
                  <a:pt x="854" y="1044"/>
                  <a:pt x="861" y="1050"/>
                  <a:pt x="869" y="1050"/>
                </a:cubicBezTo>
                <a:cubicBezTo>
                  <a:pt x="877" y="1050"/>
                  <a:pt x="884" y="1044"/>
                  <a:pt x="884" y="1035"/>
                </a:cubicBezTo>
                <a:cubicBezTo>
                  <a:pt x="884" y="1027"/>
                  <a:pt x="877" y="1021"/>
                  <a:pt x="869" y="1021"/>
                </a:cubicBezTo>
                <a:close/>
                <a:moveTo>
                  <a:pt x="869" y="1053"/>
                </a:moveTo>
                <a:cubicBezTo>
                  <a:pt x="861" y="1053"/>
                  <a:pt x="854" y="1060"/>
                  <a:pt x="854" y="1068"/>
                </a:cubicBezTo>
                <a:cubicBezTo>
                  <a:pt x="854" y="1076"/>
                  <a:pt x="861" y="1083"/>
                  <a:pt x="869" y="1083"/>
                </a:cubicBezTo>
                <a:cubicBezTo>
                  <a:pt x="877" y="1083"/>
                  <a:pt x="884" y="1076"/>
                  <a:pt x="884" y="1068"/>
                </a:cubicBezTo>
                <a:cubicBezTo>
                  <a:pt x="884" y="1060"/>
                  <a:pt x="877" y="1053"/>
                  <a:pt x="869" y="1053"/>
                </a:cubicBezTo>
                <a:close/>
                <a:moveTo>
                  <a:pt x="869" y="1086"/>
                </a:moveTo>
                <a:cubicBezTo>
                  <a:pt x="861" y="1086"/>
                  <a:pt x="854" y="1093"/>
                  <a:pt x="854" y="1101"/>
                </a:cubicBezTo>
                <a:cubicBezTo>
                  <a:pt x="854" y="1109"/>
                  <a:pt x="861" y="1116"/>
                  <a:pt x="869" y="1116"/>
                </a:cubicBezTo>
                <a:cubicBezTo>
                  <a:pt x="877" y="1116"/>
                  <a:pt x="884" y="1109"/>
                  <a:pt x="884" y="1101"/>
                </a:cubicBezTo>
                <a:cubicBezTo>
                  <a:pt x="884" y="1093"/>
                  <a:pt x="877" y="1086"/>
                  <a:pt x="869" y="1086"/>
                </a:cubicBezTo>
                <a:close/>
                <a:moveTo>
                  <a:pt x="869" y="1119"/>
                </a:moveTo>
                <a:cubicBezTo>
                  <a:pt x="861" y="1119"/>
                  <a:pt x="854" y="1126"/>
                  <a:pt x="854" y="1134"/>
                </a:cubicBezTo>
                <a:cubicBezTo>
                  <a:pt x="854" y="1142"/>
                  <a:pt x="861" y="1149"/>
                  <a:pt x="869" y="1149"/>
                </a:cubicBezTo>
                <a:cubicBezTo>
                  <a:pt x="877" y="1149"/>
                  <a:pt x="884" y="1142"/>
                  <a:pt x="884" y="1134"/>
                </a:cubicBezTo>
                <a:cubicBezTo>
                  <a:pt x="884" y="1126"/>
                  <a:pt x="877" y="1119"/>
                  <a:pt x="869" y="1119"/>
                </a:cubicBezTo>
                <a:close/>
                <a:moveTo>
                  <a:pt x="869" y="1152"/>
                </a:moveTo>
                <a:cubicBezTo>
                  <a:pt x="861" y="1152"/>
                  <a:pt x="854" y="1159"/>
                  <a:pt x="854" y="1167"/>
                </a:cubicBezTo>
                <a:cubicBezTo>
                  <a:pt x="854" y="1175"/>
                  <a:pt x="861" y="1182"/>
                  <a:pt x="869" y="1182"/>
                </a:cubicBezTo>
                <a:cubicBezTo>
                  <a:pt x="877" y="1182"/>
                  <a:pt x="884" y="1175"/>
                  <a:pt x="884" y="1167"/>
                </a:cubicBezTo>
                <a:cubicBezTo>
                  <a:pt x="884" y="1159"/>
                  <a:pt x="877" y="1152"/>
                  <a:pt x="869" y="1152"/>
                </a:cubicBezTo>
                <a:close/>
                <a:moveTo>
                  <a:pt x="869" y="1185"/>
                </a:moveTo>
                <a:cubicBezTo>
                  <a:pt x="861" y="1185"/>
                  <a:pt x="854" y="1192"/>
                  <a:pt x="854" y="1200"/>
                </a:cubicBezTo>
                <a:cubicBezTo>
                  <a:pt x="854" y="1208"/>
                  <a:pt x="861" y="1215"/>
                  <a:pt x="869" y="1215"/>
                </a:cubicBezTo>
                <a:cubicBezTo>
                  <a:pt x="877" y="1215"/>
                  <a:pt x="884" y="1208"/>
                  <a:pt x="884" y="1200"/>
                </a:cubicBezTo>
                <a:cubicBezTo>
                  <a:pt x="884" y="1192"/>
                  <a:pt x="877" y="1185"/>
                  <a:pt x="869" y="1185"/>
                </a:cubicBezTo>
                <a:close/>
                <a:moveTo>
                  <a:pt x="869" y="1218"/>
                </a:moveTo>
                <a:cubicBezTo>
                  <a:pt x="861" y="1218"/>
                  <a:pt x="854" y="1225"/>
                  <a:pt x="854" y="1233"/>
                </a:cubicBezTo>
                <a:cubicBezTo>
                  <a:pt x="854" y="1241"/>
                  <a:pt x="861" y="1248"/>
                  <a:pt x="869" y="1248"/>
                </a:cubicBezTo>
                <a:cubicBezTo>
                  <a:pt x="877" y="1248"/>
                  <a:pt x="884" y="1241"/>
                  <a:pt x="884" y="1233"/>
                </a:cubicBezTo>
                <a:cubicBezTo>
                  <a:pt x="884" y="1225"/>
                  <a:pt x="877" y="1218"/>
                  <a:pt x="869" y="1218"/>
                </a:cubicBezTo>
                <a:close/>
                <a:moveTo>
                  <a:pt x="869" y="1251"/>
                </a:moveTo>
                <a:cubicBezTo>
                  <a:pt x="861" y="1251"/>
                  <a:pt x="854" y="1258"/>
                  <a:pt x="854" y="1266"/>
                </a:cubicBezTo>
                <a:cubicBezTo>
                  <a:pt x="854" y="1274"/>
                  <a:pt x="861" y="1281"/>
                  <a:pt x="869" y="1281"/>
                </a:cubicBezTo>
                <a:cubicBezTo>
                  <a:pt x="877" y="1281"/>
                  <a:pt x="884" y="1274"/>
                  <a:pt x="884" y="1266"/>
                </a:cubicBezTo>
                <a:cubicBezTo>
                  <a:pt x="884" y="1258"/>
                  <a:pt x="877" y="1251"/>
                  <a:pt x="869" y="1251"/>
                </a:cubicBezTo>
                <a:close/>
                <a:moveTo>
                  <a:pt x="869" y="1284"/>
                </a:moveTo>
                <a:cubicBezTo>
                  <a:pt x="861" y="1284"/>
                  <a:pt x="854" y="1291"/>
                  <a:pt x="854" y="1299"/>
                </a:cubicBezTo>
                <a:cubicBezTo>
                  <a:pt x="854" y="1307"/>
                  <a:pt x="861" y="1314"/>
                  <a:pt x="869" y="1314"/>
                </a:cubicBezTo>
                <a:cubicBezTo>
                  <a:pt x="877" y="1314"/>
                  <a:pt x="884" y="1307"/>
                  <a:pt x="884" y="1299"/>
                </a:cubicBezTo>
                <a:cubicBezTo>
                  <a:pt x="884" y="1291"/>
                  <a:pt x="877" y="1284"/>
                  <a:pt x="869" y="1284"/>
                </a:cubicBezTo>
                <a:close/>
                <a:moveTo>
                  <a:pt x="869" y="1317"/>
                </a:moveTo>
                <a:cubicBezTo>
                  <a:pt x="861" y="1317"/>
                  <a:pt x="854" y="1323"/>
                  <a:pt x="854" y="1332"/>
                </a:cubicBezTo>
                <a:cubicBezTo>
                  <a:pt x="854" y="1340"/>
                  <a:pt x="861" y="1346"/>
                  <a:pt x="869" y="1346"/>
                </a:cubicBezTo>
                <a:cubicBezTo>
                  <a:pt x="877" y="1346"/>
                  <a:pt x="884" y="1340"/>
                  <a:pt x="884" y="1332"/>
                </a:cubicBezTo>
                <a:cubicBezTo>
                  <a:pt x="884" y="1323"/>
                  <a:pt x="877" y="1317"/>
                  <a:pt x="869" y="1317"/>
                </a:cubicBezTo>
                <a:close/>
                <a:moveTo>
                  <a:pt x="869" y="1350"/>
                </a:moveTo>
                <a:cubicBezTo>
                  <a:pt x="861" y="1350"/>
                  <a:pt x="854" y="1356"/>
                  <a:pt x="854" y="1365"/>
                </a:cubicBezTo>
                <a:cubicBezTo>
                  <a:pt x="854" y="1373"/>
                  <a:pt x="861" y="1379"/>
                  <a:pt x="869" y="1379"/>
                </a:cubicBezTo>
                <a:cubicBezTo>
                  <a:pt x="877" y="1379"/>
                  <a:pt x="884" y="1373"/>
                  <a:pt x="884" y="1365"/>
                </a:cubicBezTo>
                <a:cubicBezTo>
                  <a:pt x="884" y="1356"/>
                  <a:pt x="877" y="1350"/>
                  <a:pt x="869" y="1350"/>
                </a:cubicBezTo>
                <a:close/>
                <a:moveTo>
                  <a:pt x="869" y="1383"/>
                </a:moveTo>
                <a:cubicBezTo>
                  <a:pt x="861" y="1383"/>
                  <a:pt x="854" y="1389"/>
                  <a:pt x="854" y="1397"/>
                </a:cubicBezTo>
                <a:cubicBezTo>
                  <a:pt x="854" y="1406"/>
                  <a:pt x="861" y="1412"/>
                  <a:pt x="869" y="1412"/>
                </a:cubicBezTo>
                <a:cubicBezTo>
                  <a:pt x="877" y="1412"/>
                  <a:pt x="884" y="1406"/>
                  <a:pt x="884" y="1397"/>
                </a:cubicBezTo>
                <a:cubicBezTo>
                  <a:pt x="884" y="1389"/>
                  <a:pt x="877" y="1383"/>
                  <a:pt x="869" y="1383"/>
                </a:cubicBezTo>
                <a:close/>
                <a:moveTo>
                  <a:pt x="869" y="1416"/>
                </a:moveTo>
                <a:cubicBezTo>
                  <a:pt x="861" y="1416"/>
                  <a:pt x="854" y="1422"/>
                  <a:pt x="854" y="1430"/>
                </a:cubicBezTo>
                <a:cubicBezTo>
                  <a:pt x="854" y="1439"/>
                  <a:pt x="861" y="1445"/>
                  <a:pt x="869" y="1445"/>
                </a:cubicBezTo>
                <a:cubicBezTo>
                  <a:pt x="877" y="1445"/>
                  <a:pt x="884" y="1439"/>
                  <a:pt x="884" y="1430"/>
                </a:cubicBezTo>
                <a:cubicBezTo>
                  <a:pt x="884" y="1422"/>
                  <a:pt x="877" y="1416"/>
                  <a:pt x="869" y="1416"/>
                </a:cubicBezTo>
                <a:close/>
                <a:moveTo>
                  <a:pt x="902" y="0"/>
                </a:moveTo>
                <a:cubicBezTo>
                  <a:pt x="894" y="0"/>
                  <a:pt x="887" y="7"/>
                  <a:pt x="887" y="15"/>
                </a:cubicBezTo>
                <a:cubicBezTo>
                  <a:pt x="887" y="23"/>
                  <a:pt x="894" y="30"/>
                  <a:pt x="902" y="30"/>
                </a:cubicBezTo>
                <a:cubicBezTo>
                  <a:pt x="910" y="30"/>
                  <a:pt x="917" y="23"/>
                  <a:pt x="917" y="15"/>
                </a:cubicBezTo>
                <a:cubicBezTo>
                  <a:pt x="917" y="7"/>
                  <a:pt x="910" y="0"/>
                  <a:pt x="902" y="0"/>
                </a:cubicBezTo>
                <a:close/>
                <a:moveTo>
                  <a:pt x="902" y="33"/>
                </a:moveTo>
                <a:cubicBezTo>
                  <a:pt x="894" y="33"/>
                  <a:pt x="887" y="40"/>
                  <a:pt x="887" y="48"/>
                </a:cubicBezTo>
                <a:cubicBezTo>
                  <a:pt x="887" y="56"/>
                  <a:pt x="894" y="63"/>
                  <a:pt x="902" y="63"/>
                </a:cubicBezTo>
                <a:cubicBezTo>
                  <a:pt x="910" y="63"/>
                  <a:pt x="917" y="56"/>
                  <a:pt x="917" y="48"/>
                </a:cubicBezTo>
                <a:cubicBezTo>
                  <a:pt x="917" y="40"/>
                  <a:pt x="910" y="33"/>
                  <a:pt x="902" y="33"/>
                </a:cubicBezTo>
                <a:close/>
                <a:moveTo>
                  <a:pt x="902" y="66"/>
                </a:moveTo>
                <a:cubicBezTo>
                  <a:pt x="894" y="66"/>
                  <a:pt x="887" y="72"/>
                  <a:pt x="887" y="81"/>
                </a:cubicBezTo>
                <a:cubicBezTo>
                  <a:pt x="887" y="89"/>
                  <a:pt x="894" y="95"/>
                  <a:pt x="902" y="95"/>
                </a:cubicBezTo>
                <a:cubicBezTo>
                  <a:pt x="910" y="95"/>
                  <a:pt x="917" y="89"/>
                  <a:pt x="917" y="81"/>
                </a:cubicBezTo>
                <a:cubicBezTo>
                  <a:pt x="917" y="72"/>
                  <a:pt x="910" y="66"/>
                  <a:pt x="902" y="66"/>
                </a:cubicBezTo>
                <a:close/>
                <a:moveTo>
                  <a:pt x="902" y="99"/>
                </a:moveTo>
                <a:cubicBezTo>
                  <a:pt x="894" y="99"/>
                  <a:pt x="887" y="105"/>
                  <a:pt x="887" y="114"/>
                </a:cubicBezTo>
                <a:cubicBezTo>
                  <a:pt x="887" y="122"/>
                  <a:pt x="894" y="128"/>
                  <a:pt x="902" y="128"/>
                </a:cubicBezTo>
                <a:cubicBezTo>
                  <a:pt x="910" y="128"/>
                  <a:pt x="917" y="122"/>
                  <a:pt x="917" y="114"/>
                </a:cubicBezTo>
                <a:cubicBezTo>
                  <a:pt x="917" y="105"/>
                  <a:pt x="910" y="99"/>
                  <a:pt x="902" y="99"/>
                </a:cubicBezTo>
                <a:close/>
                <a:moveTo>
                  <a:pt x="902" y="132"/>
                </a:moveTo>
                <a:cubicBezTo>
                  <a:pt x="894" y="132"/>
                  <a:pt x="887" y="138"/>
                  <a:pt x="887" y="147"/>
                </a:cubicBezTo>
                <a:cubicBezTo>
                  <a:pt x="887" y="155"/>
                  <a:pt x="894" y="161"/>
                  <a:pt x="902" y="161"/>
                </a:cubicBezTo>
                <a:cubicBezTo>
                  <a:pt x="910" y="161"/>
                  <a:pt x="917" y="155"/>
                  <a:pt x="917" y="147"/>
                </a:cubicBezTo>
                <a:cubicBezTo>
                  <a:pt x="917" y="138"/>
                  <a:pt x="910" y="132"/>
                  <a:pt x="902" y="132"/>
                </a:cubicBezTo>
                <a:close/>
                <a:moveTo>
                  <a:pt x="902" y="165"/>
                </a:moveTo>
                <a:cubicBezTo>
                  <a:pt x="894" y="165"/>
                  <a:pt x="887" y="171"/>
                  <a:pt x="887" y="179"/>
                </a:cubicBezTo>
                <a:cubicBezTo>
                  <a:pt x="887" y="188"/>
                  <a:pt x="894" y="194"/>
                  <a:pt x="902" y="194"/>
                </a:cubicBezTo>
                <a:cubicBezTo>
                  <a:pt x="910" y="194"/>
                  <a:pt x="917" y="188"/>
                  <a:pt x="917" y="179"/>
                </a:cubicBezTo>
                <a:cubicBezTo>
                  <a:pt x="917" y="171"/>
                  <a:pt x="910" y="165"/>
                  <a:pt x="902" y="165"/>
                </a:cubicBezTo>
                <a:close/>
                <a:moveTo>
                  <a:pt x="902" y="198"/>
                </a:moveTo>
                <a:cubicBezTo>
                  <a:pt x="894" y="198"/>
                  <a:pt x="887" y="204"/>
                  <a:pt x="887" y="212"/>
                </a:cubicBezTo>
                <a:cubicBezTo>
                  <a:pt x="887" y="221"/>
                  <a:pt x="894" y="227"/>
                  <a:pt x="902" y="227"/>
                </a:cubicBezTo>
                <a:cubicBezTo>
                  <a:pt x="910" y="227"/>
                  <a:pt x="917" y="221"/>
                  <a:pt x="917" y="212"/>
                </a:cubicBezTo>
                <a:cubicBezTo>
                  <a:pt x="917" y="204"/>
                  <a:pt x="910" y="198"/>
                  <a:pt x="902" y="198"/>
                </a:cubicBezTo>
                <a:close/>
                <a:moveTo>
                  <a:pt x="902" y="230"/>
                </a:moveTo>
                <a:cubicBezTo>
                  <a:pt x="894" y="230"/>
                  <a:pt x="887" y="237"/>
                  <a:pt x="887" y="245"/>
                </a:cubicBezTo>
                <a:cubicBezTo>
                  <a:pt x="887" y="253"/>
                  <a:pt x="894" y="260"/>
                  <a:pt x="902" y="260"/>
                </a:cubicBezTo>
                <a:cubicBezTo>
                  <a:pt x="910" y="260"/>
                  <a:pt x="917" y="253"/>
                  <a:pt x="917" y="245"/>
                </a:cubicBezTo>
                <a:cubicBezTo>
                  <a:pt x="917" y="237"/>
                  <a:pt x="910" y="230"/>
                  <a:pt x="902" y="230"/>
                </a:cubicBezTo>
                <a:close/>
                <a:moveTo>
                  <a:pt x="902" y="263"/>
                </a:moveTo>
                <a:cubicBezTo>
                  <a:pt x="894" y="263"/>
                  <a:pt x="887" y="270"/>
                  <a:pt x="887" y="278"/>
                </a:cubicBezTo>
                <a:cubicBezTo>
                  <a:pt x="887" y="286"/>
                  <a:pt x="894" y="293"/>
                  <a:pt x="902" y="293"/>
                </a:cubicBezTo>
                <a:cubicBezTo>
                  <a:pt x="910" y="293"/>
                  <a:pt x="917" y="286"/>
                  <a:pt x="917" y="278"/>
                </a:cubicBezTo>
                <a:cubicBezTo>
                  <a:pt x="917" y="270"/>
                  <a:pt x="910" y="263"/>
                  <a:pt x="902" y="263"/>
                </a:cubicBezTo>
                <a:close/>
                <a:moveTo>
                  <a:pt x="902" y="296"/>
                </a:moveTo>
                <a:cubicBezTo>
                  <a:pt x="894" y="296"/>
                  <a:pt x="887" y="303"/>
                  <a:pt x="887" y="311"/>
                </a:cubicBezTo>
                <a:cubicBezTo>
                  <a:pt x="887" y="319"/>
                  <a:pt x="894" y="326"/>
                  <a:pt x="902" y="326"/>
                </a:cubicBezTo>
                <a:cubicBezTo>
                  <a:pt x="910" y="326"/>
                  <a:pt x="917" y="319"/>
                  <a:pt x="917" y="311"/>
                </a:cubicBezTo>
                <a:cubicBezTo>
                  <a:pt x="917" y="303"/>
                  <a:pt x="910" y="296"/>
                  <a:pt x="902" y="296"/>
                </a:cubicBezTo>
                <a:close/>
                <a:moveTo>
                  <a:pt x="902" y="329"/>
                </a:moveTo>
                <a:cubicBezTo>
                  <a:pt x="894" y="329"/>
                  <a:pt x="887" y="336"/>
                  <a:pt x="887" y="344"/>
                </a:cubicBezTo>
                <a:cubicBezTo>
                  <a:pt x="887" y="352"/>
                  <a:pt x="894" y="359"/>
                  <a:pt x="902" y="359"/>
                </a:cubicBezTo>
                <a:cubicBezTo>
                  <a:pt x="910" y="359"/>
                  <a:pt x="917" y="352"/>
                  <a:pt x="917" y="344"/>
                </a:cubicBezTo>
                <a:cubicBezTo>
                  <a:pt x="917" y="336"/>
                  <a:pt x="910" y="329"/>
                  <a:pt x="902" y="329"/>
                </a:cubicBezTo>
                <a:close/>
                <a:moveTo>
                  <a:pt x="902" y="362"/>
                </a:moveTo>
                <a:cubicBezTo>
                  <a:pt x="894" y="362"/>
                  <a:pt x="887" y="369"/>
                  <a:pt x="887" y="377"/>
                </a:cubicBezTo>
                <a:cubicBezTo>
                  <a:pt x="887" y="385"/>
                  <a:pt x="894" y="392"/>
                  <a:pt x="902" y="392"/>
                </a:cubicBezTo>
                <a:cubicBezTo>
                  <a:pt x="910" y="392"/>
                  <a:pt x="917" y="385"/>
                  <a:pt x="917" y="377"/>
                </a:cubicBezTo>
                <a:cubicBezTo>
                  <a:pt x="917" y="369"/>
                  <a:pt x="910" y="362"/>
                  <a:pt x="902" y="362"/>
                </a:cubicBezTo>
                <a:close/>
                <a:moveTo>
                  <a:pt x="902" y="395"/>
                </a:moveTo>
                <a:cubicBezTo>
                  <a:pt x="894" y="395"/>
                  <a:pt x="887" y="402"/>
                  <a:pt x="887" y="410"/>
                </a:cubicBezTo>
                <a:cubicBezTo>
                  <a:pt x="887" y="418"/>
                  <a:pt x="894" y="425"/>
                  <a:pt x="902" y="425"/>
                </a:cubicBezTo>
                <a:cubicBezTo>
                  <a:pt x="910" y="425"/>
                  <a:pt x="917" y="418"/>
                  <a:pt x="917" y="410"/>
                </a:cubicBezTo>
                <a:cubicBezTo>
                  <a:pt x="917" y="402"/>
                  <a:pt x="910" y="395"/>
                  <a:pt x="902" y="395"/>
                </a:cubicBezTo>
                <a:close/>
                <a:moveTo>
                  <a:pt x="902" y="428"/>
                </a:moveTo>
                <a:cubicBezTo>
                  <a:pt x="894" y="428"/>
                  <a:pt x="887" y="435"/>
                  <a:pt x="887" y="443"/>
                </a:cubicBezTo>
                <a:cubicBezTo>
                  <a:pt x="887" y="451"/>
                  <a:pt x="894" y="458"/>
                  <a:pt x="902" y="458"/>
                </a:cubicBezTo>
                <a:cubicBezTo>
                  <a:pt x="910" y="458"/>
                  <a:pt x="917" y="451"/>
                  <a:pt x="917" y="443"/>
                </a:cubicBezTo>
                <a:cubicBezTo>
                  <a:pt x="917" y="435"/>
                  <a:pt x="910" y="428"/>
                  <a:pt x="902" y="428"/>
                </a:cubicBezTo>
                <a:close/>
                <a:moveTo>
                  <a:pt x="902" y="461"/>
                </a:moveTo>
                <a:cubicBezTo>
                  <a:pt x="894" y="461"/>
                  <a:pt x="887" y="468"/>
                  <a:pt x="887" y="476"/>
                </a:cubicBezTo>
                <a:cubicBezTo>
                  <a:pt x="887" y="484"/>
                  <a:pt x="894" y="491"/>
                  <a:pt x="902" y="491"/>
                </a:cubicBezTo>
                <a:cubicBezTo>
                  <a:pt x="910" y="491"/>
                  <a:pt x="917" y="484"/>
                  <a:pt x="917" y="476"/>
                </a:cubicBezTo>
                <a:cubicBezTo>
                  <a:pt x="917" y="468"/>
                  <a:pt x="910" y="461"/>
                  <a:pt x="902" y="461"/>
                </a:cubicBezTo>
                <a:close/>
                <a:moveTo>
                  <a:pt x="902" y="494"/>
                </a:moveTo>
                <a:cubicBezTo>
                  <a:pt x="894" y="494"/>
                  <a:pt x="887" y="500"/>
                  <a:pt x="887" y="509"/>
                </a:cubicBezTo>
                <a:cubicBezTo>
                  <a:pt x="887" y="517"/>
                  <a:pt x="894" y="523"/>
                  <a:pt x="902" y="523"/>
                </a:cubicBezTo>
                <a:cubicBezTo>
                  <a:pt x="910" y="523"/>
                  <a:pt x="917" y="517"/>
                  <a:pt x="917" y="509"/>
                </a:cubicBezTo>
                <a:cubicBezTo>
                  <a:pt x="917" y="500"/>
                  <a:pt x="910" y="494"/>
                  <a:pt x="902" y="494"/>
                </a:cubicBezTo>
                <a:close/>
                <a:moveTo>
                  <a:pt x="902" y="527"/>
                </a:moveTo>
                <a:cubicBezTo>
                  <a:pt x="894" y="527"/>
                  <a:pt x="887" y="533"/>
                  <a:pt x="887" y="542"/>
                </a:cubicBezTo>
                <a:cubicBezTo>
                  <a:pt x="887" y="550"/>
                  <a:pt x="894" y="556"/>
                  <a:pt x="902" y="556"/>
                </a:cubicBezTo>
                <a:cubicBezTo>
                  <a:pt x="910" y="556"/>
                  <a:pt x="917" y="550"/>
                  <a:pt x="917" y="542"/>
                </a:cubicBezTo>
                <a:cubicBezTo>
                  <a:pt x="917" y="533"/>
                  <a:pt x="910" y="527"/>
                  <a:pt x="902" y="527"/>
                </a:cubicBezTo>
                <a:close/>
                <a:moveTo>
                  <a:pt x="902" y="560"/>
                </a:moveTo>
                <a:cubicBezTo>
                  <a:pt x="894" y="560"/>
                  <a:pt x="887" y="566"/>
                  <a:pt x="887" y="574"/>
                </a:cubicBezTo>
                <a:cubicBezTo>
                  <a:pt x="887" y="583"/>
                  <a:pt x="894" y="589"/>
                  <a:pt x="902" y="589"/>
                </a:cubicBezTo>
                <a:cubicBezTo>
                  <a:pt x="910" y="589"/>
                  <a:pt x="917" y="583"/>
                  <a:pt x="917" y="574"/>
                </a:cubicBezTo>
                <a:cubicBezTo>
                  <a:pt x="917" y="566"/>
                  <a:pt x="910" y="560"/>
                  <a:pt x="902" y="560"/>
                </a:cubicBezTo>
                <a:close/>
                <a:moveTo>
                  <a:pt x="902" y="593"/>
                </a:moveTo>
                <a:cubicBezTo>
                  <a:pt x="894" y="593"/>
                  <a:pt x="887" y="599"/>
                  <a:pt x="887" y="607"/>
                </a:cubicBezTo>
                <a:cubicBezTo>
                  <a:pt x="887" y="616"/>
                  <a:pt x="894" y="622"/>
                  <a:pt x="902" y="622"/>
                </a:cubicBezTo>
                <a:cubicBezTo>
                  <a:pt x="910" y="622"/>
                  <a:pt x="917" y="616"/>
                  <a:pt x="917" y="607"/>
                </a:cubicBezTo>
                <a:cubicBezTo>
                  <a:pt x="917" y="599"/>
                  <a:pt x="910" y="593"/>
                  <a:pt x="902" y="593"/>
                </a:cubicBezTo>
                <a:close/>
                <a:moveTo>
                  <a:pt x="902" y="625"/>
                </a:moveTo>
                <a:cubicBezTo>
                  <a:pt x="894" y="625"/>
                  <a:pt x="887" y="632"/>
                  <a:pt x="887" y="640"/>
                </a:cubicBezTo>
                <a:cubicBezTo>
                  <a:pt x="887" y="648"/>
                  <a:pt x="894" y="655"/>
                  <a:pt x="902" y="655"/>
                </a:cubicBezTo>
                <a:cubicBezTo>
                  <a:pt x="910" y="655"/>
                  <a:pt x="917" y="648"/>
                  <a:pt x="917" y="640"/>
                </a:cubicBezTo>
                <a:cubicBezTo>
                  <a:pt x="917" y="632"/>
                  <a:pt x="910" y="625"/>
                  <a:pt x="902" y="625"/>
                </a:cubicBezTo>
                <a:close/>
                <a:moveTo>
                  <a:pt x="902" y="658"/>
                </a:moveTo>
                <a:cubicBezTo>
                  <a:pt x="894" y="658"/>
                  <a:pt x="887" y="665"/>
                  <a:pt x="887" y="673"/>
                </a:cubicBezTo>
                <a:cubicBezTo>
                  <a:pt x="887" y="681"/>
                  <a:pt x="894" y="688"/>
                  <a:pt x="902" y="688"/>
                </a:cubicBezTo>
                <a:cubicBezTo>
                  <a:pt x="910" y="688"/>
                  <a:pt x="917" y="681"/>
                  <a:pt x="917" y="673"/>
                </a:cubicBezTo>
                <a:cubicBezTo>
                  <a:pt x="917" y="665"/>
                  <a:pt x="910" y="658"/>
                  <a:pt x="902" y="658"/>
                </a:cubicBezTo>
                <a:close/>
                <a:moveTo>
                  <a:pt x="902" y="691"/>
                </a:moveTo>
                <a:cubicBezTo>
                  <a:pt x="894" y="691"/>
                  <a:pt x="887" y="698"/>
                  <a:pt x="887" y="706"/>
                </a:cubicBezTo>
                <a:cubicBezTo>
                  <a:pt x="887" y="714"/>
                  <a:pt x="894" y="721"/>
                  <a:pt x="902" y="721"/>
                </a:cubicBezTo>
                <a:cubicBezTo>
                  <a:pt x="910" y="721"/>
                  <a:pt x="917" y="714"/>
                  <a:pt x="917" y="706"/>
                </a:cubicBezTo>
                <a:cubicBezTo>
                  <a:pt x="917" y="698"/>
                  <a:pt x="910" y="691"/>
                  <a:pt x="902" y="691"/>
                </a:cubicBezTo>
                <a:close/>
                <a:moveTo>
                  <a:pt x="902" y="724"/>
                </a:moveTo>
                <a:cubicBezTo>
                  <a:pt x="894" y="724"/>
                  <a:pt x="887" y="731"/>
                  <a:pt x="887" y="739"/>
                </a:cubicBezTo>
                <a:cubicBezTo>
                  <a:pt x="887" y="747"/>
                  <a:pt x="894" y="754"/>
                  <a:pt x="902" y="754"/>
                </a:cubicBezTo>
                <a:cubicBezTo>
                  <a:pt x="910" y="754"/>
                  <a:pt x="917" y="747"/>
                  <a:pt x="917" y="739"/>
                </a:cubicBezTo>
                <a:cubicBezTo>
                  <a:pt x="917" y="731"/>
                  <a:pt x="910" y="724"/>
                  <a:pt x="902" y="724"/>
                </a:cubicBezTo>
                <a:close/>
                <a:moveTo>
                  <a:pt x="902" y="757"/>
                </a:moveTo>
                <a:cubicBezTo>
                  <a:pt x="894" y="757"/>
                  <a:pt x="887" y="764"/>
                  <a:pt x="887" y="772"/>
                </a:cubicBezTo>
                <a:cubicBezTo>
                  <a:pt x="887" y="780"/>
                  <a:pt x="894" y="787"/>
                  <a:pt x="902" y="787"/>
                </a:cubicBezTo>
                <a:cubicBezTo>
                  <a:pt x="910" y="787"/>
                  <a:pt x="917" y="780"/>
                  <a:pt x="917" y="772"/>
                </a:cubicBezTo>
                <a:cubicBezTo>
                  <a:pt x="917" y="764"/>
                  <a:pt x="910" y="757"/>
                  <a:pt x="902" y="757"/>
                </a:cubicBezTo>
                <a:close/>
                <a:moveTo>
                  <a:pt x="902" y="790"/>
                </a:moveTo>
                <a:cubicBezTo>
                  <a:pt x="894" y="790"/>
                  <a:pt x="887" y="797"/>
                  <a:pt x="887" y="805"/>
                </a:cubicBezTo>
                <a:cubicBezTo>
                  <a:pt x="887" y="813"/>
                  <a:pt x="894" y="820"/>
                  <a:pt x="902" y="820"/>
                </a:cubicBezTo>
                <a:cubicBezTo>
                  <a:pt x="910" y="820"/>
                  <a:pt x="917" y="813"/>
                  <a:pt x="917" y="805"/>
                </a:cubicBezTo>
                <a:cubicBezTo>
                  <a:pt x="917" y="797"/>
                  <a:pt x="910" y="790"/>
                  <a:pt x="902" y="790"/>
                </a:cubicBezTo>
                <a:close/>
                <a:moveTo>
                  <a:pt x="902" y="823"/>
                </a:moveTo>
                <a:cubicBezTo>
                  <a:pt x="894" y="823"/>
                  <a:pt x="887" y="830"/>
                  <a:pt x="887" y="838"/>
                </a:cubicBezTo>
                <a:cubicBezTo>
                  <a:pt x="887" y="846"/>
                  <a:pt x="894" y="853"/>
                  <a:pt x="902" y="853"/>
                </a:cubicBezTo>
                <a:cubicBezTo>
                  <a:pt x="910" y="853"/>
                  <a:pt x="917" y="846"/>
                  <a:pt x="917" y="838"/>
                </a:cubicBezTo>
                <a:cubicBezTo>
                  <a:pt x="917" y="830"/>
                  <a:pt x="910" y="823"/>
                  <a:pt x="902" y="823"/>
                </a:cubicBezTo>
                <a:close/>
                <a:moveTo>
                  <a:pt x="902" y="856"/>
                </a:moveTo>
                <a:cubicBezTo>
                  <a:pt x="894" y="856"/>
                  <a:pt x="887" y="863"/>
                  <a:pt x="887" y="871"/>
                </a:cubicBezTo>
                <a:cubicBezTo>
                  <a:pt x="887" y="879"/>
                  <a:pt x="894" y="886"/>
                  <a:pt x="902" y="886"/>
                </a:cubicBezTo>
                <a:cubicBezTo>
                  <a:pt x="910" y="886"/>
                  <a:pt x="917" y="879"/>
                  <a:pt x="917" y="871"/>
                </a:cubicBezTo>
                <a:cubicBezTo>
                  <a:pt x="917" y="863"/>
                  <a:pt x="910" y="856"/>
                  <a:pt x="902" y="856"/>
                </a:cubicBezTo>
                <a:close/>
                <a:moveTo>
                  <a:pt x="902" y="889"/>
                </a:moveTo>
                <a:cubicBezTo>
                  <a:pt x="894" y="889"/>
                  <a:pt x="887" y="895"/>
                  <a:pt x="887" y="904"/>
                </a:cubicBezTo>
                <a:cubicBezTo>
                  <a:pt x="887" y="912"/>
                  <a:pt x="894" y="918"/>
                  <a:pt x="902" y="918"/>
                </a:cubicBezTo>
                <a:cubicBezTo>
                  <a:pt x="910" y="918"/>
                  <a:pt x="917" y="912"/>
                  <a:pt x="917" y="904"/>
                </a:cubicBezTo>
                <a:cubicBezTo>
                  <a:pt x="917" y="895"/>
                  <a:pt x="910" y="889"/>
                  <a:pt x="902" y="889"/>
                </a:cubicBezTo>
                <a:close/>
                <a:moveTo>
                  <a:pt x="902" y="922"/>
                </a:moveTo>
                <a:cubicBezTo>
                  <a:pt x="894" y="922"/>
                  <a:pt x="887" y="928"/>
                  <a:pt x="887" y="937"/>
                </a:cubicBezTo>
                <a:cubicBezTo>
                  <a:pt x="887" y="945"/>
                  <a:pt x="894" y="951"/>
                  <a:pt x="902" y="951"/>
                </a:cubicBezTo>
                <a:cubicBezTo>
                  <a:pt x="910" y="951"/>
                  <a:pt x="917" y="945"/>
                  <a:pt x="917" y="937"/>
                </a:cubicBezTo>
                <a:cubicBezTo>
                  <a:pt x="917" y="928"/>
                  <a:pt x="910" y="922"/>
                  <a:pt x="902" y="922"/>
                </a:cubicBezTo>
                <a:close/>
                <a:moveTo>
                  <a:pt x="902" y="955"/>
                </a:moveTo>
                <a:cubicBezTo>
                  <a:pt x="894" y="955"/>
                  <a:pt x="887" y="961"/>
                  <a:pt x="887" y="970"/>
                </a:cubicBezTo>
                <a:cubicBezTo>
                  <a:pt x="887" y="978"/>
                  <a:pt x="894" y="984"/>
                  <a:pt x="902" y="984"/>
                </a:cubicBezTo>
                <a:cubicBezTo>
                  <a:pt x="910" y="984"/>
                  <a:pt x="917" y="978"/>
                  <a:pt x="917" y="970"/>
                </a:cubicBezTo>
                <a:cubicBezTo>
                  <a:pt x="917" y="961"/>
                  <a:pt x="910" y="955"/>
                  <a:pt x="902" y="955"/>
                </a:cubicBezTo>
                <a:close/>
                <a:moveTo>
                  <a:pt x="902" y="988"/>
                </a:moveTo>
                <a:cubicBezTo>
                  <a:pt x="894" y="988"/>
                  <a:pt x="887" y="994"/>
                  <a:pt x="887" y="1002"/>
                </a:cubicBezTo>
                <a:cubicBezTo>
                  <a:pt x="887" y="1011"/>
                  <a:pt x="894" y="1017"/>
                  <a:pt x="902" y="1017"/>
                </a:cubicBezTo>
                <a:cubicBezTo>
                  <a:pt x="910" y="1017"/>
                  <a:pt x="917" y="1011"/>
                  <a:pt x="917" y="1002"/>
                </a:cubicBezTo>
                <a:cubicBezTo>
                  <a:pt x="917" y="994"/>
                  <a:pt x="910" y="988"/>
                  <a:pt x="902" y="988"/>
                </a:cubicBezTo>
                <a:close/>
                <a:moveTo>
                  <a:pt x="902" y="1021"/>
                </a:moveTo>
                <a:cubicBezTo>
                  <a:pt x="894" y="1021"/>
                  <a:pt x="887" y="1027"/>
                  <a:pt x="887" y="1035"/>
                </a:cubicBezTo>
                <a:cubicBezTo>
                  <a:pt x="887" y="1044"/>
                  <a:pt x="894" y="1050"/>
                  <a:pt x="902" y="1050"/>
                </a:cubicBezTo>
                <a:cubicBezTo>
                  <a:pt x="910" y="1050"/>
                  <a:pt x="917" y="1044"/>
                  <a:pt x="917" y="1035"/>
                </a:cubicBezTo>
                <a:cubicBezTo>
                  <a:pt x="917" y="1027"/>
                  <a:pt x="910" y="1021"/>
                  <a:pt x="902" y="1021"/>
                </a:cubicBezTo>
                <a:close/>
                <a:moveTo>
                  <a:pt x="902" y="1053"/>
                </a:moveTo>
                <a:cubicBezTo>
                  <a:pt x="894" y="1053"/>
                  <a:pt x="887" y="1060"/>
                  <a:pt x="887" y="1068"/>
                </a:cubicBezTo>
                <a:cubicBezTo>
                  <a:pt x="887" y="1076"/>
                  <a:pt x="894" y="1083"/>
                  <a:pt x="902" y="1083"/>
                </a:cubicBezTo>
                <a:cubicBezTo>
                  <a:pt x="910" y="1083"/>
                  <a:pt x="917" y="1076"/>
                  <a:pt x="917" y="1068"/>
                </a:cubicBezTo>
                <a:cubicBezTo>
                  <a:pt x="917" y="1060"/>
                  <a:pt x="910" y="1053"/>
                  <a:pt x="902" y="1053"/>
                </a:cubicBezTo>
                <a:close/>
                <a:moveTo>
                  <a:pt x="902" y="1086"/>
                </a:moveTo>
                <a:cubicBezTo>
                  <a:pt x="894" y="1086"/>
                  <a:pt x="887" y="1093"/>
                  <a:pt x="887" y="1101"/>
                </a:cubicBezTo>
                <a:cubicBezTo>
                  <a:pt x="887" y="1109"/>
                  <a:pt x="894" y="1116"/>
                  <a:pt x="902" y="1116"/>
                </a:cubicBezTo>
                <a:cubicBezTo>
                  <a:pt x="910" y="1116"/>
                  <a:pt x="917" y="1109"/>
                  <a:pt x="917" y="1101"/>
                </a:cubicBezTo>
                <a:cubicBezTo>
                  <a:pt x="917" y="1093"/>
                  <a:pt x="910" y="1086"/>
                  <a:pt x="902" y="1086"/>
                </a:cubicBezTo>
                <a:close/>
                <a:moveTo>
                  <a:pt x="902" y="1119"/>
                </a:moveTo>
                <a:cubicBezTo>
                  <a:pt x="894" y="1119"/>
                  <a:pt x="887" y="1126"/>
                  <a:pt x="887" y="1134"/>
                </a:cubicBezTo>
                <a:cubicBezTo>
                  <a:pt x="887" y="1142"/>
                  <a:pt x="894" y="1149"/>
                  <a:pt x="902" y="1149"/>
                </a:cubicBezTo>
                <a:cubicBezTo>
                  <a:pt x="910" y="1149"/>
                  <a:pt x="917" y="1142"/>
                  <a:pt x="917" y="1134"/>
                </a:cubicBezTo>
                <a:cubicBezTo>
                  <a:pt x="917" y="1126"/>
                  <a:pt x="910" y="1119"/>
                  <a:pt x="902" y="1119"/>
                </a:cubicBezTo>
                <a:close/>
                <a:moveTo>
                  <a:pt x="902" y="1152"/>
                </a:moveTo>
                <a:cubicBezTo>
                  <a:pt x="894" y="1152"/>
                  <a:pt x="887" y="1159"/>
                  <a:pt x="887" y="1167"/>
                </a:cubicBezTo>
                <a:cubicBezTo>
                  <a:pt x="887" y="1175"/>
                  <a:pt x="894" y="1182"/>
                  <a:pt x="902" y="1182"/>
                </a:cubicBezTo>
                <a:cubicBezTo>
                  <a:pt x="910" y="1182"/>
                  <a:pt x="917" y="1175"/>
                  <a:pt x="917" y="1167"/>
                </a:cubicBezTo>
                <a:cubicBezTo>
                  <a:pt x="917" y="1159"/>
                  <a:pt x="910" y="1152"/>
                  <a:pt x="902" y="1152"/>
                </a:cubicBezTo>
                <a:close/>
                <a:moveTo>
                  <a:pt x="902" y="1185"/>
                </a:moveTo>
                <a:cubicBezTo>
                  <a:pt x="894" y="1185"/>
                  <a:pt x="887" y="1192"/>
                  <a:pt x="887" y="1200"/>
                </a:cubicBezTo>
                <a:cubicBezTo>
                  <a:pt x="887" y="1208"/>
                  <a:pt x="894" y="1215"/>
                  <a:pt x="902" y="1215"/>
                </a:cubicBezTo>
                <a:cubicBezTo>
                  <a:pt x="910" y="1215"/>
                  <a:pt x="917" y="1208"/>
                  <a:pt x="917" y="1200"/>
                </a:cubicBezTo>
                <a:cubicBezTo>
                  <a:pt x="917" y="1192"/>
                  <a:pt x="910" y="1185"/>
                  <a:pt x="902" y="1185"/>
                </a:cubicBezTo>
                <a:close/>
                <a:moveTo>
                  <a:pt x="902" y="1218"/>
                </a:moveTo>
                <a:cubicBezTo>
                  <a:pt x="894" y="1218"/>
                  <a:pt x="887" y="1225"/>
                  <a:pt x="887" y="1233"/>
                </a:cubicBezTo>
                <a:cubicBezTo>
                  <a:pt x="887" y="1241"/>
                  <a:pt x="894" y="1248"/>
                  <a:pt x="902" y="1248"/>
                </a:cubicBezTo>
                <a:cubicBezTo>
                  <a:pt x="910" y="1248"/>
                  <a:pt x="917" y="1241"/>
                  <a:pt x="917" y="1233"/>
                </a:cubicBezTo>
                <a:cubicBezTo>
                  <a:pt x="917" y="1225"/>
                  <a:pt x="910" y="1218"/>
                  <a:pt x="902" y="1218"/>
                </a:cubicBezTo>
                <a:close/>
                <a:moveTo>
                  <a:pt x="902" y="1251"/>
                </a:moveTo>
                <a:cubicBezTo>
                  <a:pt x="894" y="1251"/>
                  <a:pt x="887" y="1258"/>
                  <a:pt x="887" y="1266"/>
                </a:cubicBezTo>
                <a:cubicBezTo>
                  <a:pt x="887" y="1274"/>
                  <a:pt x="894" y="1281"/>
                  <a:pt x="902" y="1281"/>
                </a:cubicBezTo>
                <a:cubicBezTo>
                  <a:pt x="910" y="1281"/>
                  <a:pt x="917" y="1274"/>
                  <a:pt x="917" y="1266"/>
                </a:cubicBezTo>
                <a:cubicBezTo>
                  <a:pt x="917" y="1258"/>
                  <a:pt x="910" y="1251"/>
                  <a:pt x="902" y="1251"/>
                </a:cubicBezTo>
                <a:close/>
                <a:moveTo>
                  <a:pt x="902" y="1284"/>
                </a:moveTo>
                <a:cubicBezTo>
                  <a:pt x="894" y="1284"/>
                  <a:pt x="887" y="1291"/>
                  <a:pt x="887" y="1299"/>
                </a:cubicBezTo>
                <a:cubicBezTo>
                  <a:pt x="887" y="1307"/>
                  <a:pt x="894" y="1314"/>
                  <a:pt x="902" y="1314"/>
                </a:cubicBezTo>
                <a:cubicBezTo>
                  <a:pt x="910" y="1314"/>
                  <a:pt x="917" y="1307"/>
                  <a:pt x="917" y="1299"/>
                </a:cubicBezTo>
                <a:cubicBezTo>
                  <a:pt x="917" y="1291"/>
                  <a:pt x="910" y="1284"/>
                  <a:pt x="902" y="1284"/>
                </a:cubicBezTo>
                <a:close/>
                <a:moveTo>
                  <a:pt x="902" y="1317"/>
                </a:moveTo>
                <a:cubicBezTo>
                  <a:pt x="894" y="1317"/>
                  <a:pt x="887" y="1323"/>
                  <a:pt x="887" y="1332"/>
                </a:cubicBezTo>
                <a:cubicBezTo>
                  <a:pt x="887" y="1340"/>
                  <a:pt x="894" y="1346"/>
                  <a:pt x="902" y="1346"/>
                </a:cubicBezTo>
                <a:cubicBezTo>
                  <a:pt x="910" y="1346"/>
                  <a:pt x="917" y="1340"/>
                  <a:pt x="917" y="1332"/>
                </a:cubicBezTo>
                <a:cubicBezTo>
                  <a:pt x="917" y="1323"/>
                  <a:pt x="910" y="1317"/>
                  <a:pt x="902" y="1317"/>
                </a:cubicBezTo>
                <a:close/>
                <a:moveTo>
                  <a:pt x="902" y="1350"/>
                </a:moveTo>
                <a:cubicBezTo>
                  <a:pt x="894" y="1350"/>
                  <a:pt x="887" y="1356"/>
                  <a:pt x="887" y="1365"/>
                </a:cubicBezTo>
                <a:cubicBezTo>
                  <a:pt x="887" y="1373"/>
                  <a:pt x="894" y="1379"/>
                  <a:pt x="902" y="1379"/>
                </a:cubicBezTo>
                <a:cubicBezTo>
                  <a:pt x="910" y="1379"/>
                  <a:pt x="917" y="1373"/>
                  <a:pt x="917" y="1365"/>
                </a:cubicBezTo>
                <a:cubicBezTo>
                  <a:pt x="917" y="1356"/>
                  <a:pt x="910" y="1350"/>
                  <a:pt x="902" y="1350"/>
                </a:cubicBezTo>
                <a:close/>
                <a:moveTo>
                  <a:pt x="902" y="1383"/>
                </a:moveTo>
                <a:cubicBezTo>
                  <a:pt x="894" y="1383"/>
                  <a:pt x="887" y="1389"/>
                  <a:pt x="887" y="1397"/>
                </a:cubicBezTo>
                <a:cubicBezTo>
                  <a:pt x="887" y="1406"/>
                  <a:pt x="894" y="1412"/>
                  <a:pt x="902" y="1412"/>
                </a:cubicBezTo>
                <a:cubicBezTo>
                  <a:pt x="910" y="1412"/>
                  <a:pt x="917" y="1406"/>
                  <a:pt x="917" y="1397"/>
                </a:cubicBezTo>
                <a:cubicBezTo>
                  <a:pt x="917" y="1389"/>
                  <a:pt x="910" y="1383"/>
                  <a:pt x="902" y="1383"/>
                </a:cubicBezTo>
                <a:close/>
                <a:moveTo>
                  <a:pt x="902" y="1416"/>
                </a:moveTo>
                <a:cubicBezTo>
                  <a:pt x="894" y="1416"/>
                  <a:pt x="887" y="1422"/>
                  <a:pt x="887" y="1430"/>
                </a:cubicBezTo>
                <a:cubicBezTo>
                  <a:pt x="887" y="1439"/>
                  <a:pt x="894" y="1445"/>
                  <a:pt x="902" y="1445"/>
                </a:cubicBezTo>
                <a:cubicBezTo>
                  <a:pt x="910" y="1445"/>
                  <a:pt x="917" y="1439"/>
                  <a:pt x="917" y="1430"/>
                </a:cubicBezTo>
                <a:cubicBezTo>
                  <a:pt x="917" y="1422"/>
                  <a:pt x="910" y="1416"/>
                  <a:pt x="902" y="1416"/>
                </a:cubicBezTo>
                <a:close/>
                <a:moveTo>
                  <a:pt x="935" y="0"/>
                </a:moveTo>
                <a:cubicBezTo>
                  <a:pt x="927" y="0"/>
                  <a:pt x="920" y="7"/>
                  <a:pt x="920" y="15"/>
                </a:cubicBezTo>
                <a:cubicBezTo>
                  <a:pt x="920" y="23"/>
                  <a:pt x="927" y="30"/>
                  <a:pt x="935" y="30"/>
                </a:cubicBezTo>
                <a:cubicBezTo>
                  <a:pt x="943" y="30"/>
                  <a:pt x="950" y="23"/>
                  <a:pt x="950" y="15"/>
                </a:cubicBezTo>
                <a:cubicBezTo>
                  <a:pt x="950" y="7"/>
                  <a:pt x="943" y="0"/>
                  <a:pt x="935" y="0"/>
                </a:cubicBezTo>
                <a:close/>
                <a:moveTo>
                  <a:pt x="935" y="33"/>
                </a:moveTo>
                <a:cubicBezTo>
                  <a:pt x="927" y="33"/>
                  <a:pt x="920" y="40"/>
                  <a:pt x="920" y="48"/>
                </a:cubicBezTo>
                <a:cubicBezTo>
                  <a:pt x="920" y="56"/>
                  <a:pt x="927" y="63"/>
                  <a:pt x="935" y="63"/>
                </a:cubicBezTo>
                <a:cubicBezTo>
                  <a:pt x="943" y="63"/>
                  <a:pt x="950" y="56"/>
                  <a:pt x="950" y="48"/>
                </a:cubicBezTo>
                <a:cubicBezTo>
                  <a:pt x="950" y="40"/>
                  <a:pt x="943" y="33"/>
                  <a:pt x="935" y="33"/>
                </a:cubicBezTo>
                <a:close/>
                <a:moveTo>
                  <a:pt x="935" y="66"/>
                </a:moveTo>
                <a:cubicBezTo>
                  <a:pt x="927" y="66"/>
                  <a:pt x="920" y="72"/>
                  <a:pt x="920" y="81"/>
                </a:cubicBezTo>
                <a:cubicBezTo>
                  <a:pt x="920" y="89"/>
                  <a:pt x="927" y="95"/>
                  <a:pt x="935" y="95"/>
                </a:cubicBezTo>
                <a:cubicBezTo>
                  <a:pt x="943" y="95"/>
                  <a:pt x="950" y="89"/>
                  <a:pt x="950" y="81"/>
                </a:cubicBezTo>
                <a:cubicBezTo>
                  <a:pt x="950" y="72"/>
                  <a:pt x="943" y="66"/>
                  <a:pt x="935" y="66"/>
                </a:cubicBezTo>
                <a:close/>
                <a:moveTo>
                  <a:pt x="935" y="99"/>
                </a:moveTo>
                <a:cubicBezTo>
                  <a:pt x="927" y="99"/>
                  <a:pt x="920" y="105"/>
                  <a:pt x="920" y="114"/>
                </a:cubicBezTo>
                <a:cubicBezTo>
                  <a:pt x="920" y="122"/>
                  <a:pt x="927" y="128"/>
                  <a:pt x="935" y="128"/>
                </a:cubicBezTo>
                <a:cubicBezTo>
                  <a:pt x="943" y="128"/>
                  <a:pt x="950" y="122"/>
                  <a:pt x="950" y="114"/>
                </a:cubicBezTo>
                <a:cubicBezTo>
                  <a:pt x="950" y="105"/>
                  <a:pt x="943" y="99"/>
                  <a:pt x="935" y="99"/>
                </a:cubicBezTo>
                <a:close/>
                <a:moveTo>
                  <a:pt x="935" y="132"/>
                </a:moveTo>
                <a:cubicBezTo>
                  <a:pt x="927" y="132"/>
                  <a:pt x="920" y="138"/>
                  <a:pt x="920" y="147"/>
                </a:cubicBezTo>
                <a:cubicBezTo>
                  <a:pt x="920" y="155"/>
                  <a:pt x="927" y="161"/>
                  <a:pt x="935" y="161"/>
                </a:cubicBezTo>
                <a:cubicBezTo>
                  <a:pt x="943" y="161"/>
                  <a:pt x="950" y="155"/>
                  <a:pt x="950" y="147"/>
                </a:cubicBezTo>
                <a:cubicBezTo>
                  <a:pt x="950" y="138"/>
                  <a:pt x="943" y="132"/>
                  <a:pt x="935" y="132"/>
                </a:cubicBezTo>
                <a:close/>
                <a:moveTo>
                  <a:pt x="935" y="165"/>
                </a:moveTo>
                <a:cubicBezTo>
                  <a:pt x="927" y="165"/>
                  <a:pt x="920" y="171"/>
                  <a:pt x="920" y="179"/>
                </a:cubicBezTo>
                <a:cubicBezTo>
                  <a:pt x="920" y="188"/>
                  <a:pt x="927" y="194"/>
                  <a:pt x="935" y="194"/>
                </a:cubicBezTo>
                <a:cubicBezTo>
                  <a:pt x="943" y="194"/>
                  <a:pt x="950" y="188"/>
                  <a:pt x="950" y="179"/>
                </a:cubicBezTo>
                <a:cubicBezTo>
                  <a:pt x="950" y="171"/>
                  <a:pt x="943" y="165"/>
                  <a:pt x="935" y="165"/>
                </a:cubicBezTo>
                <a:close/>
                <a:moveTo>
                  <a:pt x="935" y="198"/>
                </a:moveTo>
                <a:cubicBezTo>
                  <a:pt x="927" y="198"/>
                  <a:pt x="920" y="204"/>
                  <a:pt x="920" y="212"/>
                </a:cubicBezTo>
                <a:cubicBezTo>
                  <a:pt x="920" y="221"/>
                  <a:pt x="927" y="227"/>
                  <a:pt x="935" y="227"/>
                </a:cubicBezTo>
                <a:cubicBezTo>
                  <a:pt x="943" y="227"/>
                  <a:pt x="950" y="221"/>
                  <a:pt x="950" y="212"/>
                </a:cubicBezTo>
                <a:cubicBezTo>
                  <a:pt x="950" y="204"/>
                  <a:pt x="943" y="198"/>
                  <a:pt x="935" y="198"/>
                </a:cubicBezTo>
                <a:close/>
                <a:moveTo>
                  <a:pt x="935" y="230"/>
                </a:moveTo>
                <a:cubicBezTo>
                  <a:pt x="927" y="230"/>
                  <a:pt x="920" y="237"/>
                  <a:pt x="920" y="245"/>
                </a:cubicBezTo>
                <a:cubicBezTo>
                  <a:pt x="920" y="253"/>
                  <a:pt x="927" y="260"/>
                  <a:pt x="935" y="260"/>
                </a:cubicBezTo>
                <a:cubicBezTo>
                  <a:pt x="943" y="260"/>
                  <a:pt x="950" y="253"/>
                  <a:pt x="950" y="245"/>
                </a:cubicBezTo>
                <a:cubicBezTo>
                  <a:pt x="950" y="237"/>
                  <a:pt x="943" y="230"/>
                  <a:pt x="935" y="230"/>
                </a:cubicBezTo>
                <a:close/>
                <a:moveTo>
                  <a:pt x="935" y="263"/>
                </a:moveTo>
                <a:cubicBezTo>
                  <a:pt x="927" y="263"/>
                  <a:pt x="920" y="270"/>
                  <a:pt x="920" y="278"/>
                </a:cubicBezTo>
                <a:cubicBezTo>
                  <a:pt x="920" y="286"/>
                  <a:pt x="927" y="293"/>
                  <a:pt x="935" y="293"/>
                </a:cubicBezTo>
                <a:cubicBezTo>
                  <a:pt x="943" y="293"/>
                  <a:pt x="950" y="286"/>
                  <a:pt x="950" y="278"/>
                </a:cubicBezTo>
                <a:cubicBezTo>
                  <a:pt x="950" y="270"/>
                  <a:pt x="943" y="263"/>
                  <a:pt x="935" y="263"/>
                </a:cubicBezTo>
                <a:close/>
                <a:moveTo>
                  <a:pt x="935" y="296"/>
                </a:moveTo>
                <a:cubicBezTo>
                  <a:pt x="927" y="296"/>
                  <a:pt x="920" y="303"/>
                  <a:pt x="920" y="311"/>
                </a:cubicBezTo>
                <a:cubicBezTo>
                  <a:pt x="920" y="319"/>
                  <a:pt x="927" y="326"/>
                  <a:pt x="935" y="326"/>
                </a:cubicBezTo>
                <a:cubicBezTo>
                  <a:pt x="943" y="326"/>
                  <a:pt x="950" y="319"/>
                  <a:pt x="950" y="311"/>
                </a:cubicBezTo>
                <a:cubicBezTo>
                  <a:pt x="950" y="303"/>
                  <a:pt x="943" y="296"/>
                  <a:pt x="935" y="296"/>
                </a:cubicBezTo>
                <a:close/>
                <a:moveTo>
                  <a:pt x="935" y="329"/>
                </a:moveTo>
                <a:cubicBezTo>
                  <a:pt x="927" y="329"/>
                  <a:pt x="920" y="336"/>
                  <a:pt x="920" y="344"/>
                </a:cubicBezTo>
                <a:cubicBezTo>
                  <a:pt x="920" y="352"/>
                  <a:pt x="927" y="359"/>
                  <a:pt x="935" y="359"/>
                </a:cubicBezTo>
                <a:cubicBezTo>
                  <a:pt x="943" y="359"/>
                  <a:pt x="950" y="352"/>
                  <a:pt x="950" y="344"/>
                </a:cubicBezTo>
                <a:cubicBezTo>
                  <a:pt x="950" y="336"/>
                  <a:pt x="943" y="329"/>
                  <a:pt x="935" y="329"/>
                </a:cubicBezTo>
                <a:close/>
                <a:moveTo>
                  <a:pt x="935" y="362"/>
                </a:moveTo>
                <a:cubicBezTo>
                  <a:pt x="927" y="362"/>
                  <a:pt x="920" y="369"/>
                  <a:pt x="920" y="377"/>
                </a:cubicBezTo>
                <a:cubicBezTo>
                  <a:pt x="920" y="385"/>
                  <a:pt x="927" y="392"/>
                  <a:pt x="935" y="392"/>
                </a:cubicBezTo>
                <a:cubicBezTo>
                  <a:pt x="943" y="392"/>
                  <a:pt x="950" y="385"/>
                  <a:pt x="950" y="377"/>
                </a:cubicBezTo>
                <a:cubicBezTo>
                  <a:pt x="950" y="369"/>
                  <a:pt x="943" y="362"/>
                  <a:pt x="935" y="362"/>
                </a:cubicBezTo>
                <a:close/>
                <a:moveTo>
                  <a:pt x="935" y="395"/>
                </a:moveTo>
                <a:cubicBezTo>
                  <a:pt x="927" y="395"/>
                  <a:pt x="920" y="402"/>
                  <a:pt x="920" y="410"/>
                </a:cubicBezTo>
                <a:cubicBezTo>
                  <a:pt x="920" y="418"/>
                  <a:pt x="927" y="425"/>
                  <a:pt x="935" y="425"/>
                </a:cubicBezTo>
                <a:cubicBezTo>
                  <a:pt x="943" y="425"/>
                  <a:pt x="950" y="418"/>
                  <a:pt x="950" y="410"/>
                </a:cubicBezTo>
                <a:cubicBezTo>
                  <a:pt x="950" y="402"/>
                  <a:pt x="943" y="395"/>
                  <a:pt x="935" y="395"/>
                </a:cubicBezTo>
                <a:close/>
                <a:moveTo>
                  <a:pt x="935" y="428"/>
                </a:moveTo>
                <a:cubicBezTo>
                  <a:pt x="927" y="428"/>
                  <a:pt x="920" y="435"/>
                  <a:pt x="920" y="443"/>
                </a:cubicBezTo>
                <a:cubicBezTo>
                  <a:pt x="920" y="451"/>
                  <a:pt x="927" y="458"/>
                  <a:pt x="935" y="458"/>
                </a:cubicBezTo>
                <a:cubicBezTo>
                  <a:pt x="943" y="458"/>
                  <a:pt x="950" y="451"/>
                  <a:pt x="950" y="443"/>
                </a:cubicBezTo>
                <a:cubicBezTo>
                  <a:pt x="950" y="435"/>
                  <a:pt x="943" y="428"/>
                  <a:pt x="935" y="428"/>
                </a:cubicBezTo>
                <a:close/>
                <a:moveTo>
                  <a:pt x="935" y="461"/>
                </a:moveTo>
                <a:cubicBezTo>
                  <a:pt x="927" y="461"/>
                  <a:pt x="920" y="468"/>
                  <a:pt x="920" y="476"/>
                </a:cubicBezTo>
                <a:cubicBezTo>
                  <a:pt x="920" y="484"/>
                  <a:pt x="927" y="491"/>
                  <a:pt x="935" y="491"/>
                </a:cubicBezTo>
                <a:cubicBezTo>
                  <a:pt x="943" y="491"/>
                  <a:pt x="950" y="484"/>
                  <a:pt x="950" y="476"/>
                </a:cubicBezTo>
                <a:cubicBezTo>
                  <a:pt x="950" y="468"/>
                  <a:pt x="943" y="461"/>
                  <a:pt x="935" y="461"/>
                </a:cubicBezTo>
                <a:close/>
                <a:moveTo>
                  <a:pt x="935" y="494"/>
                </a:moveTo>
                <a:cubicBezTo>
                  <a:pt x="927" y="494"/>
                  <a:pt x="920" y="500"/>
                  <a:pt x="920" y="509"/>
                </a:cubicBezTo>
                <a:cubicBezTo>
                  <a:pt x="920" y="517"/>
                  <a:pt x="927" y="523"/>
                  <a:pt x="935" y="523"/>
                </a:cubicBezTo>
                <a:cubicBezTo>
                  <a:pt x="943" y="523"/>
                  <a:pt x="950" y="517"/>
                  <a:pt x="950" y="509"/>
                </a:cubicBezTo>
                <a:cubicBezTo>
                  <a:pt x="950" y="500"/>
                  <a:pt x="943" y="494"/>
                  <a:pt x="935" y="494"/>
                </a:cubicBezTo>
                <a:close/>
                <a:moveTo>
                  <a:pt x="935" y="527"/>
                </a:moveTo>
                <a:cubicBezTo>
                  <a:pt x="927" y="527"/>
                  <a:pt x="920" y="533"/>
                  <a:pt x="920" y="542"/>
                </a:cubicBezTo>
                <a:cubicBezTo>
                  <a:pt x="920" y="550"/>
                  <a:pt x="927" y="556"/>
                  <a:pt x="935" y="556"/>
                </a:cubicBezTo>
                <a:cubicBezTo>
                  <a:pt x="943" y="556"/>
                  <a:pt x="950" y="550"/>
                  <a:pt x="950" y="542"/>
                </a:cubicBezTo>
                <a:cubicBezTo>
                  <a:pt x="950" y="533"/>
                  <a:pt x="943" y="527"/>
                  <a:pt x="935" y="527"/>
                </a:cubicBezTo>
                <a:close/>
                <a:moveTo>
                  <a:pt x="935" y="560"/>
                </a:moveTo>
                <a:cubicBezTo>
                  <a:pt x="927" y="560"/>
                  <a:pt x="920" y="566"/>
                  <a:pt x="920" y="574"/>
                </a:cubicBezTo>
                <a:cubicBezTo>
                  <a:pt x="920" y="583"/>
                  <a:pt x="927" y="589"/>
                  <a:pt x="935" y="589"/>
                </a:cubicBezTo>
                <a:cubicBezTo>
                  <a:pt x="943" y="589"/>
                  <a:pt x="950" y="583"/>
                  <a:pt x="950" y="574"/>
                </a:cubicBezTo>
                <a:cubicBezTo>
                  <a:pt x="950" y="566"/>
                  <a:pt x="943" y="560"/>
                  <a:pt x="935" y="560"/>
                </a:cubicBezTo>
                <a:close/>
                <a:moveTo>
                  <a:pt x="935" y="593"/>
                </a:moveTo>
                <a:cubicBezTo>
                  <a:pt x="927" y="593"/>
                  <a:pt x="920" y="599"/>
                  <a:pt x="920" y="607"/>
                </a:cubicBezTo>
                <a:cubicBezTo>
                  <a:pt x="920" y="616"/>
                  <a:pt x="927" y="622"/>
                  <a:pt x="935" y="622"/>
                </a:cubicBezTo>
                <a:cubicBezTo>
                  <a:pt x="943" y="622"/>
                  <a:pt x="950" y="616"/>
                  <a:pt x="950" y="607"/>
                </a:cubicBezTo>
                <a:cubicBezTo>
                  <a:pt x="950" y="599"/>
                  <a:pt x="943" y="593"/>
                  <a:pt x="935" y="593"/>
                </a:cubicBezTo>
                <a:close/>
                <a:moveTo>
                  <a:pt x="935" y="625"/>
                </a:moveTo>
                <a:cubicBezTo>
                  <a:pt x="927" y="625"/>
                  <a:pt x="920" y="632"/>
                  <a:pt x="920" y="640"/>
                </a:cubicBezTo>
                <a:cubicBezTo>
                  <a:pt x="920" y="648"/>
                  <a:pt x="927" y="655"/>
                  <a:pt x="935" y="655"/>
                </a:cubicBezTo>
                <a:cubicBezTo>
                  <a:pt x="943" y="655"/>
                  <a:pt x="950" y="648"/>
                  <a:pt x="950" y="640"/>
                </a:cubicBezTo>
                <a:cubicBezTo>
                  <a:pt x="950" y="632"/>
                  <a:pt x="943" y="625"/>
                  <a:pt x="935" y="625"/>
                </a:cubicBezTo>
                <a:close/>
                <a:moveTo>
                  <a:pt x="935" y="658"/>
                </a:moveTo>
                <a:cubicBezTo>
                  <a:pt x="927" y="658"/>
                  <a:pt x="920" y="665"/>
                  <a:pt x="920" y="673"/>
                </a:cubicBezTo>
                <a:cubicBezTo>
                  <a:pt x="920" y="681"/>
                  <a:pt x="927" y="688"/>
                  <a:pt x="935" y="688"/>
                </a:cubicBezTo>
                <a:cubicBezTo>
                  <a:pt x="943" y="688"/>
                  <a:pt x="950" y="681"/>
                  <a:pt x="950" y="673"/>
                </a:cubicBezTo>
                <a:cubicBezTo>
                  <a:pt x="950" y="665"/>
                  <a:pt x="943" y="658"/>
                  <a:pt x="935" y="658"/>
                </a:cubicBezTo>
                <a:close/>
                <a:moveTo>
                  <a:pt x="935" y="691"/>
                </a:moveTo>
                <a:cubicBezTo>
                  <a:pt x="927" y="691"/>
                  <a:pt x="920" y="698"/>
                  <a:pt x="920" y="706"/>
                </a:cubicBezTo>
                <a:cubicBezTo>
                  <a:pt x="920" y="714"/>
                  <a:pt x="927" y="721"/>
                  <a:pt x="935" y="721"/>
                </a:cubicBezTo>
                <a:cubicBezTo>
                  <a:pt x="943" y="721"/>
                  <a:pt x="950" y="714"/>
                  <a:pt x="950" y="706"/>
                </a:cubicBezTo>
                <a:cubicBezTo>
                  <a:pt x="950" y="698"/>
                  <a:pt x="943" y="691"/>
                  <a:pt x="935" y="691"/>
                </a:cubicBezTo>
                <a:close/>
                <a:moveTo>
                  <a:pt x="935" y="724"/>
                </a:moveTo>
                <a:cubicBezTo>
                  <a:pt x="927" y="724"/>
                  <a:pt x="920" y="731"/>
                  <a:pt x="920" y="739"/>
                </a:cubicBezTo>
                <a:cubicBezTo>
                  <a:pt x="920" y="747"/>
                  <a:pt x="927" y="754"/>
                  <a:pt x="935" y="754"/>
                </a:cubicBezTo>
                <a:cubicBezTo>
                  <a:pt x="943" y="754"/>
                  <a:pt x="950" y="747"/>
                  <a:pt x="950" y="739"/>
                </a:cubicBezTo>
                <a:cubicBezTo>
                  <a:pt x="950" y="731"/>
                  <a:pt x="943" y="724"/>
                  <a:pt x="935" y="724"/>
                </a:cubicBezTo>
                <a:close/>
                <a:moveTo>
                  <a:pt x="935" y="757"/>
                </a:moveTo>
                <a:cubicBezTo>
                  <a:pt x="927" y="757"/>
                  <a:pt x="920" y="764"/>
                  <a:pt x="920" y="772"/>
                </a:cubicBezTo>
                <a:cubicBezTo>
                  <a:pt x="920" y="780"/>
                  <a:pt x="927" y="787"/>
                  <a:pt x="935" y="787"/>
                </a:cubicBezTo>
                <a:cubicBezTo>
                  <a:pt x="943" y="787"/>
                  <a:pt x="950" y="780"/>
                  <a:pt x="950" y="772"/>
                </a:cubicBezTo>
                <a:cubicBezTo>
                  <a:pt x="950" y="764"/>
                  <a:pt x="943" y="757"/>
                  <a:pt x="935" y="757"/>
                </a:cubicBezTo>
                <a:close/>
                <a:moveTo>
                  <a:pt x="935" y="790"/>
                </a:moveTo>
                <a:cubicBezTo>
                  <a:pt x="927" y="790"/>
                  <a:pt x="920" y="797"/>
                  <a:pt x="920" y="805"/>
                </a:cubicBezTo>
                <a:cubicBezTo>
                  <a:pt x="920" y="813"/>
                  <a:pt x="927" y="820"/>
                  <a:pt x="935" y="820"/>
                </a:cubicBezTo>
                <a:cubicBezTo>
                  <a:pt x="943" y="820"/>
                  <a:pt x="950" y="813"/>
                  <a:pt x="950" y="805"/>
                </a:cubicBezTo>
                <a:cubicBezTo>
                  <a:pt x="950" y="797"/>
                  <a:pt x="943" y="790"/>
                  <a:pt x="935" y="790"/>
                </a:cubicBezTo>
                <a:close/>
                <a:moveTo>
                  <a:pt x="935" y="823"/>
                </a:moveTo>
                <a:cubicBezTo>
                  <a:pt x="927" y="823"/>
                  <a:pt x="920" y="830"/>
                  <a:pt x="920" y="838"/>
                </a:cubicBezTo>
                <a:cubicBezTo>
                  <a:pt x="920" y="846"/>
                  <a:pt x="927" y="853"/>
                  <a:pt x="935" y="853"/>
                </a:cubicBezTo>
                <a:cubicBezTo>
                  <a:pt x="943" y="853"/>
                  <a:pt x="950" y="846"/>
                  <a:pt x="950" y="838"/>
                </a:cubicBezTo>
                <a:cubicBezTo>
                  <a:pt x="950" y="830"/>
                  <a:pt x="943" y="823"/>
                  <a:pt x="935" y="823"/>
                </a:cubicBezTo>
                <a:close/>
                <a:moveTo>
                  <a:pt x="935" y="856"/>
                </a:moveTo>
                <a:cubicBezTo>
                  <a:pt x="927" y="856"/>
                  <a:pt x="920" y="863"/>
                  <a:pt x="920" y="871"/>
                </a:cubicBezTo>
                <a:cubicBezTo>
                  <a:pt x="920" y="879"/>
                  <a:pt x="927" y="886"/>
                  <a:pt x="935" y="886"/>
                </a:cubicBezTo>
                <a:cubicBezTo>
                  <a:pt x="943" y="886"/>
                  <a:pt x="950" y="879"/>
                  <a:pt x="950" y="871"/>
                </a:cubicBezTo>
                <a:cubicBezTo>
                  <a:pt x="950" y="863"/>
                  <a:pt x="943" y="856"/>
                  <a:pt x="935" y="856"/>
                </a:cubicBezTo>
                <a:close/>
                <a:moveTo>
                  <a:pt x="935" y="889"/>
                </a:moveTo>
                <a:cubicBezTo>
                  <a:pt x="927" y="889"/>
                  <a:pt x="920" y="895"/>
                  <a:pt x="920" y="904"/>
                </a:cubicBezTo>
                <a:cubicBezTo>
                  <a:pt x="920" y="912"/>
                  <a:pt x="927" y="918"/>
                  <a:pt x="935" y="918"/>
                </a:cubicBezTo>
                <a:cubicBezTo>
                  <a:pt x="943" y="918"/>
                  <a:pt x="950" y="912"/>
                  <a:pt x="950" y="904"/>
                </a:cubicBezTo>
                <a:cubicBezTo>
                  <a:pt x="950" y="895"/>
                  <a:pt x="943" y="889"/>
                  <a:pt x="935" y="889"/>
                </a:cubicBezTo>
                <a:close/>
                <a:moveTo>
                  <a:pt x="935" y="922"/>
                </a:moveTo>
                <a:cubicBezTo>
                  <a:pt x="927" y="922"/>
                  <a:pt x="920" y="928"/>
                  <a:pt x="920" y="937"/>
                </a:cubicBezTo>
                <a:cubicBezTo>
                  <a:pt x="920" y="945"/>
                  <a:pt x="927" y="951"/>
                  <a:pt x="935" y="951"/>
                </a:cubicBezTo>
                <a:cubicBezTo>
                  <a:pt x="943" y="951"/>
                  <a:pt x="950" y="945"/>
                  <a:pt x="950" y="937"/>
                </a:cubicBezTo>
                <a:cubicBezTo>
                  <a:pt x="950" y="928"/>
                  <a:pt x="943" y="922"/>
                  <a:pt x="935" y="922"/>
                </a:cubicBezTo>
                <a:close/>
                <a:moveTo>
                  <a:pt x="935" y="955"/>
                </a:moveTo>
                <a:cubicBezTo>
                  <a:pt x="927" y="955"/>
                  <a:pt x="920" y="961"/>
                  <a:pt x="920" y="970"/>
                </a:cubicBezTo>
                <a:cubicBezTo>
                  <a:pt x="920" y="978"/>
                  <a:pt x="927" y="984"/>
                  <a:pt x="935" y="984"/>
                </a:cubicBezTo>
                <a:cubicBezTo>
                  <a:pt x="943" y="984"/>
                  <a:pt x="950" y="978"/>
                  <a:pt x="950" y="970"/>
                </a:cubicBezTo>
                <a:cubicBezTo>
                  <a:pt x="950" y="961"/>
                  <a:pt x="943" y="955"/>
                  <a:pt x="935" y="955"/>
                </a:cubicBezTo>
                <a:close/>
                <a:moveTo>
                  <a:pt x="935" y="988"/>
                </a:moveTo>
                <a:cubicBezTo>
                  <a:pt x="927" y="988"/>
                  <a:pt x="920" y="994"/>
                  <a:pt x="920" y="1002"/>
                </a:cubicBezTo>
                <a:cubicBezTo>
                  <a:pt x="920" y="1011"/>
                  <a:pt x="927" y="1017"/>
                  <a:pt x="935" y="1017"/>
                </a:cubicBezTo>
                <a:cubicBezTo>
                  <a:pt x="943" y="1017"/>
                  <a:pt x="950" y="1011"/>
                  <a:pt x="950" y="1002"/>
                </a:cubicBezTo>
                <a:cubicBezTo>
                  <a:pt x="950" y="994"/>
                  <a:pt x="943" y="988"/>
                  <a:pt x="935" y="988"/>
                </a:cubicBezTo>
                <a:close/>
                <a:moveTo>
                  <a:pt x="935" y="1021"/>
                </a:moveTo>
                <a:cubicBezTo>
                  <a:pt x="927" y="1021"/>
                  <a:pt x="920" y="1027"/>
                  <a:pt x="920" y="1035"/>
                </a:cubicBezTo>
                <a:cubicBezTo>
                  <a:pt x="920" y="1044"/>
                  <a:pt x="927" y="1050"/>
                  <a:pt x="935" y="1050"/>
                </a:cubicBezTo>
                <a:cubicBezTo>
                  <a:pt x="943" y="1050"/>
                  <a:pt x="950" y="1044"/>
                  <a:pt x="950" y="1035"/>
                </a:cubicBezTo>
                <a:cubicBezTo>
                  <a:pt x="950" y="1027"/>
                  <a:pt x="943" y="1021"/>
                  <a:pt x="935" y="1021"/>
                </a:cubicBezTo>
                <a:close/>
                <a:moveTo>
                  <a:pt x="935" y="1053"/>
                </a:moveTo>
                <a:cubicBezTo>
                  <a:pt x="927" y="1053"/>
                  <a:pt x="920" y="1060"/>
                  <a:pt x="920" y="1068"/>
                </a:cubicBezTo>
                <a:cubicBezTo>
                  <a:pt x="920" y="1076"/>
                  <a:pt x="927" y="1083"/>
                  <a:pt x="935" y="1083"/>
                </a:cubicBezTo>
                <a:cubicBezTo>
                  <a:pt x="943" y="1083"/>
                  <a:pt x="950" y="1076"/>
                  <a:pt x="950" y="1068"/>
                </a:cubicBezTo>
                <a:cubicBezTo>
                  <a:pt x="950" y="1060"/>
                  <a:pt x="943" y="1053"/>
                  <a:pt x="935" y="1053"/>
                </a:cubicBezTo>
                <a:close/>
                <a:moveTo>
                  <a:pt x="935" y="1086"/>
                </a:moveTo>
                <a:cubicBezTo>
                  <a:pt x="927" y="1086"/>
                  <a:pt x="920" y="1093"/>
                  <a:pt x="920" y="1101"/>
                </a:cubicBezTo>
                <a:cubicBezTo>
                  <a:pt x="920" y="1109"/>
                  <a:pt x="927" y="1116"/>
                  <a:pt x="935" y="1116"/>
                </a:cubicBezTo>
                <a:cubicBezTo>
                  <a:pt x="943" y="1116"/>
                  <a:pt x="950" y="1109"/>
                  <a:pt x="950" y="1101"/>
                </a:cubicBezTo>
                <a:cubicBezTo>
                  <a:pt x="950" y="1093"/>
                  <a:pt x="943" y="1086"/>
                  <a:pt x="935" y="1086"/>
                </a:cubicBezTo>
                <a:close/>
                <a:moveTo>
                  <a:pt x="935" y="1119"/>
                </a:moveTo>
                <a:cubicBezTo>
                  <a:pt x="927" y="1119"/>
                  <a:pt x="920" y="1126"/>
                  <a:pt x="920" y="1134"/>
                </a:cubicBezTo>
                <a:cubicBezTo>
                  <a:pt x="920" y="1142"/>
                  <a:pt x="927" y="1149"/>
                  <a:pt x="935" y="1149"/>
                </a:cubicBezTo>
                <a:cubicBezTo>
                  <a:pt x="943" y="1149"/>
                  <a:pt x="950" y="1142"/>
                  <a:pt x="950" y="1134"/>
                </a:cubicBezTo>
                <a:cubicBezTo>
                  <a:pt x="950" y="1126"/>
                  <a:pt x="943" y="1119"/>
                  <a:pt x="935" y="1119"/>
                </a:cubicBezTo>
                <a:close/>
                <a:moveTo>
                  <a:pt x="935" y="1152"/>
                </a:moveTo>
                <a:cubicBezTo>
                  <a:pt x="927" y="1152"/>
                  <a:pt x="920" y="1159"/>
                  <a:pt x="920" y="1167"/>
                </a:cubicBezTo>
                <a:cubicBezTo>
                  <a:pt x="920" y="1175"/>
                  <a:pt x="927" y="1182"/>
                  <a:pt x="935" y="1182"/>
                </a:cubicBezTo>
                <a:cubicBezTo>
                  <a:pt x="943" y="1182"/>
                  <a:pt x="950" y="1175"/>
                  <a:pt x="950" y="1167"/>
                </a:cubicBezTo>
                <a:cubicBezTo>
                  <a:pt x="950" y="1159"/>
                  <a:pt x="943" y="1152"/>
                  <a:pt x="935" y="1152"/>
                </a:cubicBezTo>
                <a:close/>
                <a:moveTo>
                  <a:pt x="935" y="1185"/>
                </a:moveTo>
                <a:cubicBezTo>
                  <a:pt x="927" y="1185"/>
                  <a:pt x="920" y="1192"/>
                  <a:pt x="920" y="1200"/>
                </a:cubicBezTo>
                <a:cubicBezTo>
                  <a:pt x="920" y="1208"/>
                  <a:pt x="927" y="1215"/>
                  <a:pt x="935" y="1215"/>
                </a:cubicBezTo>
                <a:cubicBezTo>
                  <a:pt x="943" y="1215"/>
                  <a:pt x="950" y="1208"/>
                  <a:pt x="950" y="1200"/>
                </a:cubicBezTo>
                <a:cubicBezTo>
                  <a:pt x="950" y="1192"/>
                  <a:pt x="943" y="1185"/>
                  <a:pt x="935" y="1185"/>
                </a:cubicBezTo>
                <a:close/>
                <a:moveTo>
                  <a:pt x="935" y="1218"/>
                </a:moveTo>
                <a:cubicBezTo>
                  <a:pt x="927" y="1218"/>
                  <a:pt x="920" y="1225"/>
                  <a:pt x="920" y="1233"/>
                </a:cubicBezTo>
                <a:cubicBezTo>
                  <a:pt x="920" y="1241"/>
                  <a:pt x="927" y="1248"/>
                  <a:pt x="935" y="1248"/>
                </a:cubicBezTo>
                <a:cubicBezTo>
                  <a:pt x="943" y="1248"/>
                  <a:pt x="950" y="1241"/>
                  <a:pt x="950" y="1233"/>
                </a:cubicBezTo>
                <a:cubicBezTo>
                  <a:pt x="950" y="1225"/>
                  <a:pt x="943" y="1218"/>
                  <a:pt x="935" y="1218"/>
                </a:cubicBezTo>
                <a:close/>
                <a:moveTo>
                  <a:pt x="935" y="1251"/>
                </a:moveTo>
                <a:cubicBezTo>
                  <a:pt x="927" y="1251"/>
                  <a:pt x="920" y="1258"/>
                  <a:pt x="920" y="1266"/>
                </a:cubicBezTo>
                <a:cubicBezTo>
                  <a:pt x="920" y="1274"/>
                  <a:pt x="927" y="1281"/>
                  <a:pt x="935" y="1281"/>
                </a:cubicBezTo>
                <a:cubicBezTo>
                  <a:pt x="943" y="1281"/>
                  <a:pt x="950" y="1274"/>
                  <a:pt x="950" y="1266"/>
                </a:cubicBezTo>
                <a:cubicBezTo>
                  <a:pt x="950" y="1258"/>
                  <a:pt x="943" y="1251"/>
                  <a:pt x="935" y="1251"/>
                </a:cubicBezTo>
                <a:close/>
                <a:moveTo>
                  <a:pt x="935" y="1284"/>
                </a:moveTo>
                <a:cubicBezTo>
                  <a:pt x="927" y="1284"/>
                  <a:pt x="920" y="1291"/>
                  <a:pt x="920" y="1299"/>
                </a:cubicBezTo>
                <a:cubicBezTo>
                  <a:pt x="920" y="1307"/>
                  <a:pt x="927" y="1314"/>
                  <a:pt x="935" y="1314"/>
                </a:cubicBezTo>
                <a:cubicBezTo>
                  <a:pt x="943" y="1314"/>
                  <a:pt x="950" y="1307"/>
                  <a:pt x="950" y="1299"/>
                </a:cubicBezTo>
                <a:cubicBezTo>
                  <a:pt x="950" y="1291"/>
                  <a:pt x="943" y="1284"/>
                  <a:pt x="935" y="1284"/>
                </a:cubicBezTo>
                <a:close/>
                <a:moveTo>
                  <a:pt x="935" y="1317"/>
                </a:moveTo>
                <a:cubicBezTo>
                  <a:pt x="927" y="1317"/>
                  <a:pt x="920" y="1323"/>
                  <a:pt x="920" y="1332"/>
                </a:cubicBezTo>
                <a:cubicBezTo>
                  <a:pt x="920" y="1340"/>
                  <a:pt x="927" y="1346"/>
                  <a:pt x="935" y="1346"/>
                </a:cubicBezTo>
                <a:cubicBezTo>
                  <a:pt x="943" y="1346"/>
                  <a:pt x="950" y="1340"/>
                  <a:pt x="950" y="1332"/>
                </a:cubicBezTo>
                <a:cubicBezTo>
                  <a:pt x="950" y="1323"/>
                  <a:pt x="943" y="1317"/>
                  <a:pt x="935" y="1317"/>
                </a:cubicBezTo>
                <a:close/>
                <a:moveTo>
                  <a:pt x="935" y="1350"/>
                </a:moveTo>
                <a:cubicBezTo>
                  <a:pt x="927" y="1350"/>
                  <a:pt x="920" y="1356"/>
                  <a:pt x="920" y="1365"/>
                </a:cubicBezTo>
                <a:cubicBezTo>
                  <a:pt x="920" y="1373"/>
                  <a:pt x="927" y="1379"/>
                  <a:pt x="935" y="1379"/>
                </a:cubicBezTo>
                <a:cubicBezTo>
                  <a:pt x="943" y="1379"/>
                  <a:pt x="950" y="1373"/>
                  <a:pt x="950" y="1365"/>
                </a:cubicBezTo>
                <a:cubicBezTo>
                  <a:pt x="950" y="1356"/>
                  <a:pt x="943" y="1350"/>
                  <a:pt x="935" y="1350"/>
                </a:cubicBezTo>
                <a:close/>
                <a:moveTo>
                  <a:pt x="935" y="1383"/>
                </a:moveTo>
                <a:cubicBezTo>
                  <a:pt x="927" y="1383"/>
                  <a:pt x="920" y="1389"/>
                  <a:pt x="920" y="1397"/>
                </a:cubicBezTo>
                <a:cubicBezTo>
                  <a:pt x="920" y="1406"/>
                  <a:pt x="927" y="1412"/>
                  <a:pt x="935" y="1412"/>
                </a:cubicBezTo>
                <a:cubicBezTo>
                  <a:pt x="943" y="1412"/>
                  <a:pt x="950" y="1406"/>
                  <a:pt x="950" y="1397"/>
                </a:cubicBezTo>
                <a:cubicBezTo>
                  <a:pt x="950" y="1389"/>
                  <a:pt x="943" y="1383"/>
                  <a:pt x="935" y="1383"/>
                </a:cubicBezTo>
                <a:close/>
                <a:moveTo>
                  <a:pt x="935" y="1416"/>
                </a:moveTo>
                <a:cubicBezTo>
                  <a:pt x="927" y="1416"/>
                  <a:pt x="920" y="1422"/>
                  <a:pt x="920" y="1430"/>
                </a:cubicBezTo>
                <a:cubicBezTo>
                  <a:pt x="920" y="1439"/>
                  <a:pt x="927" y="1445"/>
                  <a:pt x="935" y="1445"/>
                </a:cubicBezTo>
                <a:cubicBezTo>
                  <a:pt x="943" y="1445"/>
                  <a:pt x="950" y="1439"/>
                  <a:pt x="950" y="1430"/>
                </a:cubicBezTo>
                <a:cubicBezTo>
                  <a:pt x="950" y="1422"/>
                  <a:pt x="943" y="1416"/>
                  <a:pt x="935" y="1416"/>
                </a:cubicBezTo>
                <a:close/>
                <a:moveTo>
                  <a:pt x="968" y="0"/>
                </a:moveTo>
                <a:cubicBezTo>
                  <a:pt x="960" y="0"/>
                  <a:pt x="953" y="7"/>
                  <a:pt x="953" y="15"/>
                </a:cubicBezTo>
                <a:cubicBezTo>
                  <a:pt x="953" y="23"/>
                  <a:pt x="960" y="30"/>
                  <a:pt x="968" y="30"/>
                </a:cubicBezTo>
                <a:cubicBezTo>
                  <a:pt x="976" y="30"/>
                  <a:pt x="983" y="23"/>
                  <a:pt x="983" y="15"/>
                </a:cubicBezTo>
                <a:cubicBezTo>
                  <a:pt x="983" y="7"/>
                  <a:pt x="976" y="0"/>
                  <a:pt x="968" y="0"/>
                </a:cubicBezTo>
                <a:close/>
                <a:moveTo>
                  <a:pt x="968" y="33"/>
                </a:moveTo>
                <a:cubicBezTo>
                  <a:pt x="960" y="33"/>
                  <a:pt x="953" y="40"/>
                  <a:pt x="953" y="48"/>
                </a:cubicBezTo>
                <a:cubicBezTo>
                  <a:pt x="953" y="56"/>
                  <a:pt x="960" y="63"/>
                  <a:pt x="968" y="63"/>
                </a:cubicBezTo>
                <a:cubicBezTo>
                  <a:pt x="976" y="63"/>
                  <a:pt x="983" y="56"/>
                  <a:pt x="983" y="48"/>
                </a:cubicBezTo>
                <a:cubicBezTo>
                  <a:pt x="983" y="40"/>
                  <a:pt x="976" y="33"/>
                  <a:pt x="968" y="33"/>
                </a:cubicBezTo>
                <a:close/>
                <a:moveTo>
                  <a:pt x="968" y="66"/>
                </a:moveTo>
                <a:cubicBezTo>
                  <a:pt x="960" y="66"/>
                  <a:pt x="953" y="72"/>
                  <a:pt x="953" y="81"/>
                </a:cubicBezTo>
                <a:cubicBezTo>
                  <a:pt x="953" y="89"/>
                  <a:pt x="960" y="95"/>
                  <a:pt x="968" y="95"/>
                </a:cubicBezTo>
                <a:cubicBezTo>
                  <a:pt x="976" y="95"/>
                  <a:pt x="983" y="89"/>
                  <a:pt x="983" y="81"/>
                </a:cubicBezTo>
                <a:cubicBezTo>
                  <a:pt x="983" y="72"/>
                  <a:pt x="976" y="66"/>
                  <a:pt x="968" y="66"/>
                </a:cubicBezTo>
                <a:close/>
                <a:moveTo>
                  <a:pt x="968" y="99"/>
                </a:moveTo>
                <a:cubicBezTo>
                  <a:pt x="960" y="99"/>
                  <a:pt x="953" y="105"/>
                  <a:pt x="953" y="114"/>
                </a:cubicBezTo>
                <a:cubicBezTo>
                  <a:pt x="953" y="122"/>
                  <a:pt x="960" y="128"/>
                  <a:pt x="968" y="128"/>
                </a:cubicBezTo>
                <a:cubicBezTo>
                  <a:pt x="976" y="128"/>
                  <a:pt x="983" y="122"/>
                  <a:pt x="983" y="114"/>
                </a:cubicBezTo>
                <a:cubicBezTo>
                  <a:pt x="983" y="105"/>
                  <a:pt x="976" y="99"/>
                  <a:pt x="968" y="99"/>
                </a:cubicBezTo>
                <a:close/>
                <a:moveTo>
                  <a:pt x="968" y="132"/>
                </a:moveTo>
                <a:cubicBezTo>
                  <a:pt x="960" y="132"/>
                  <a:pt x="953" y="138"/>
                  <a:pt x="953" y="147"/>
                </a:cubicBezTo>
                <a:cubicBezTo>
                  <a:pt x="953" y="155"/>
                  <a:pt x="960" y="161"/>
                  <a:pt x="968" y="161"/>
                </a:cubicBezTo>
                <a:cubicBezTo>
                  <a:pt x="976" y="161"/>
                  <a:pt x="983" y="155"/>
                  <a:pt x="983" y="147"/>
                </a:cubicBezTo>
                <a:cubicBezTo>
                  <a:pt x="983" y="138"/>
                  <a:pt x="976" y="132"/>
                  <a:pt x="968" y="132"/>
                </a:cubicBezTo>
                <a:close/>
                <a:moveTo>
                  <a:pt x="968" y="165"/>
                </a:moveTo>
                <a:cubicBezTo>
                  <a:pt x="960" y="165"/>
                  <a:pt x="953" y="171"/>
                  <a:pt x="953" y="179"/>
                </a:cubicBezTo>
                <a:cubicBezTo>
                  <a:pt x="953" y="188"/>
                  <a:pt x="960" y="194"/>
                  <a:pt x="968" y="194"/>
                </a:cubicBezTo>
                <a:cubicBezTo>
                  <a:pt x="976" y="194"/>
                  <a:pt x="983" y="188"/>
                  <a:pt x="983" y="179"/>
                </a:cubicBezTo>
                <a:cubicBezTo>
                  <a:pt x="983" y="171"/>
                  <a:pt x="976" y="165"/>
                  <a:pt x="968" y="165"/>
                </a:cubicBezTo>
                <a:close/>
                <a:moveTo>
                  <a:pt x="968" y="198"/>
                </a:moveTo>
                <a:cubicBezTo>
                  <a:pt x="960" y="198"/>
                  <a:pt x="953" y="204"/>
                  <a:pt x="953" y="212"/>
                </a:cubicBezTo>
                <a:cubicBezTo>
                  <a:pt x="953" y="221"/>
                  <a:pt x="960" y="227"/>
                  <a:pt x="968" y="227"/>
                </a:cubicBezTo>
                <a:cubicBezTo>
                  <a:pt x="976" y="227"/>
                  <a:pt x="983" y="221"/>
                  <a:pt x="983" y="212"/>
                </a:cubicBezTo>
                <a:cubicBezTo>
                  <a:pt x="983" y="204"/>
                  <a:pt x="976" y="198"/>
                  <a:pt x="968" y="198"/>
                </a:cubicBezTo>
                <a:close/>
                <a:moveTo>
                  <a:pt x="968" y="230"/>
                </a:moveTo>
                <a:cubicBezTo>
                  <a:pt x="960" y="230"/>
                  <a:pt x="953" y="237"/>
                  <a:pt x="953" y="245"/>
                </a:cubicBezTo>
                <a:cubicBezTo>
                  <a:pt x="953" y="253"/>
                  <a:pt x="960" y="260"/>
                  <a:pt x="968" y="260"/>
                </a:cubicBezTo>
                <a:cubicBezTo>
                  <a:pt x="976" y="260"/>
                  <a:pt x="983" y="253"/>
                  <a:pt x="983" y="245"/>
                </a:cubicBezTo>
                <a:cubicBezTo>
                  <a:pt x="983" y="237"/>
                  <a:pt x="976" y="230"/>
                  <a:pt x="968" y="230"/>
                </a:cubicBezTo>
                <a:close/>
                <a:moveTo>
                  <a:pt x="968" y="263"/>
                </a:moveTo>
                <a:cubicBezTo>
                  <a:pt x="960" y="263"/>
                  <a:pt x="953" y="270"/>
                  <a:pt x="953" y="278"/>
                </a:cubicBezTo>
                <a:cubicBezTo>
                  <a:pt x="953" y="286"/>
                  <a:pt x="960" y="293"/>
                  <a:pt x="968" y="293"/>
                </a:cubicBezTo>
                <a:cubicBezTo>
                  <a:pt x="976" y="293"/>
                  <a:pt x="983" y="286"/>
                  <a:pt x="983" y="278"/>
                </a:cubicBezTo>
                <a:cubicBezTo>
                  <a:pt x="983" y="270"/>
                  <a:pt x="976" y="263"/>
                  <a:pt x="968" y="263"/>
                </a:cubicBezTo>
                <a:close/>
                <a:moveTo>
                  <a:pt x="968" y="296"/>
                </a:moveTo>
                <a:cubicBezTo>
                  <a:pt x="960" y="296"/>
                  <a:pt x="953" y="303"/>
                  <a:pt x="953" y="311"/>
                </a:cubicBezTo>
                <a:cubicBezTo>
                  <a:pt x="953" y="319"/>
                  <a:pt x="960" y="326"/>
                  <a:pt x="968" y="326"/>
                </a:cubicBezTo>
                <a:cubicBezTo>
                  <a:pt x="976" y="326"/>
                  <a:pt x="983" y="319"/>
                  <a:pt x="983" y="311"/>
                </a:cubicBezTo>
                <a:cubicBezTo>
                  <a:pt x="983" y="303"/>
                  <a:pt x="976" y="296"/>
                  <a:pt x="968" y="296"/>
                </a:cubicBezTo>
                <a:close/>
                <a:moveTo>
                  <a:pt x="968" y="329"/>
                </a:moveTo>
                <a:cubicBezTo>
                  <a:pt x="960" y="329"/>
                  <a:pt x="953" y="336"/>
                  <a:pt x="953" y="344"/>
                </a:cubicBezTo>
                <a:cubicBezTo>
                  <a:pt x="953" y="352"/>
                  <a:pt x="960" y="359"/>
                  <a:pt x="968" y="359"/>
                </a:cubicBezTo>
                <a:cubicBezTo>
                  <a:pt x="976" y="359"/>
                  <a:pt x="983" y="352"/>
                  <a:pt x="983" y="344"/>
                </a:cubicBezTo>
                <a:cubicBezTo>
                  <a:pt x="983" y="336"/>
                  <a:pt x="976" y="329"/>
                  <a:pt x="968" y="329"/>
                </a:cubicBezTo>
                <a:close/>
                <a:moveTo>
                  <a:pt x="968" y="362"/>
                </a:moveTo>
                <a:cubicBezTo>
                  <a:pt x="960" y="362"/>
                  <a:pt x="953" y="369"/>
                  <a:pt x="953" y="377"/>
                </a:cubicBezTo>
                <a:cubicBezTo>
                  <a:pt x="953" y="385"/>
                  <a:pt x="960" y="392"/>
                  <a:pt x="968" y="392"/>
                </a:cubicBezTo>
                <a:cubicBezTo>
                  <a:pt x="976" y="392"/>
                  <a:pt x="983" y="385"/>
                  <a:pt x="983" y="377"/>
                </a:cubicBezTo>
                <a:cubicBezTo>
                  <a:pt x="983" y="369"/>
                  <a:pt x="976" y="362"/>
                  <a:pt x="968" y="362"/>
                </a:cubicBezTo>
                <a:close/>
                <a:moveTo>
                  <a:pt x="968" y="395"/>
                </a:moveTo>
                <a:cubicBezTo>
                  <a:pt x="960" y="395"/>
                  <a:pt x="953" y="402"/>
                  <a:pt x="953" y="410"/>
                </a:cubicBezTo>
                <a:cubicBezTo>
                  <a:pt x="953" y="418"/>
                  <a:pt x="960" y="425"/>
                  <a:pt x="968" y="425"/>
                </a:cubicBezTo>
                <a:cubicBezTo>
                  <a:pt x="976" y="425"/>
                  <a:pt x="983" y="418"/>
                  <a:pt x="983" y="410"/>
                </a:cubicBezTo>
                <a:cubicBezTo>
                  <a:pt x="983" y="402"/>
                  <a:pt x="976" y="395"/>
                  <a:pt x="968" y="395"/>
                </a:cubicBezTo>
                <a:close/>
                <a:moveTo>
                  <a:pt x="968" y="428"/>
                </a:moveTo>
                <a:cubicBezTo>
                  <a:pt x="960" y="428"/>
                  <a:pt x="953" y="435"/>
                  <a:pt x="953" y="443"/>
                </a:cubicBezTo>
                <a:cubicBezTo>
                  <a:pt x="953" y="451"/>
                  <a:pt x="960" y="458"/>
                  <a:pt x="968" y="458"/>
                </a:cubicBezTo>
                <a:cubicBezTo>
                  <a:pt x="976" y="458"/>
                  <a:pt x="983" y="451"/>
                  <a:pt x="983" y="443"/>
                </a:cubicBezTo>
                <a:cubicBezTo>
                  <a:pt x="983" y="435"/>
                  <a:pt x="976" y="428"/>
                  <a:pt x="968" y="428"/>
                </a:cubicBezTo>
                <a:close/>
                <a:moveTo>
                  <a:pt x="968" y="461"/>
                </a:moveTo>
                <a:cubicBezTo>
                  <a:pt x="960" y="461"/>
                  <a:pt x="953" y="468"/>
                  <a:pt x="953" y="476"/>
                </a:cubicBezTo>
                <a:cubicBezTo>
                  <a:pt x="953" y="484"/>
                  <a:pt x="960" y="491"/>
                  <a:pt x="968" y="491"/>
                </a:cubicBezTo>
                <a:cubicBezTo>
                  <a:pt x="976" y="491"/>
                  <a:pt x="983" y="484"/>
                  <a:pt x="983" y="476"/>
                </a:cubicBezTo>
                <a:cubicBezTo>
                  <a:pt x="983" y="468"/>
                  <a:pt x="976" y="461"/>
                  <a:pt x="968" y="461"/>
                </a:cubicBezTo>
                <a:close/>
                <a:moveTo>
                  <a:pt x="968" y="494"/>
                </a:moveTo>
                <a:cubicBezTo>
                  <a:pt x="960" y="494"/>
                  <a:pt x="953" y="500"/>
                  <a:pt x="953" y="509"/>
                </a:cubicBezTo>
                <a:cubicBezTo>
                  <a:pt x="953" y="517"/>
                  <a:pt x="960" y="523"/>
                  <a:pt x="968" y="523"/>
                </a:cubicBezTo>
                <a:cubicBezTo>
                  <a:pt x="976" y="523"/>
                  <a:pt x="983" y="517"/>
                  <a:pt x="983" y="509"/>
                </a:cubicBezTo>
                <a:cubicBezTo>
                  <a:pt x="983" y="500"/>
                  <a:pt x="976" y="494"/>
                  <a:pt x="968" y="494"/>
                </a:cubicBezTo>
                <a:close/>
                <a:moveTo>
                  <a:pt x="968" y="527"/>
                </a:moveTo>
                <a:cubicBezTo>
                  <a:pt x="960" y="527"/>
                  <a:pt x="953" y="533"/>
                  <a:pt x="953" y="542"/>
                </a:cubicBezTo>
                <a:cubicBezTo>
                  <a:pt x="953" y="550"/>
                  <a:pt x="960" y="556"/>
                  <a:pt x="968" y="556"/>
                </a:cubicBezTo>
                <a:cubicBezTo>
                  <a:pt x="976" y="556"/>
                  <a:pt x="983" y="550"/>
                  <a:pt x="983" y="542"/>
                </a:cubicBezTo>
                <a:cubicBezTo>
                  <a:pt x="983" y="533"/>
                  <a:pt x="976" y="527"/>
                  <a:pt x="968" y="527"/>
                </a:cubicBezTo>
                <a:close/>
                <a:moveTo>
                  <a:pt x="968" y="560"/>
                </a:moveTo>
                <a:cubicBezTo>
                  <a:pt x="960" y="560"/>
                  <a:pt x="953" y="566"/>
                  <a:pt x="953" y="574"/>
                </a:cubicBezTo>
                <a:cubicBezTo>
                  <a:pt x="953" y="583"/>
                  <a:pt x="960" y="589"/>
                  <a:pt x="968" y="589"/>
                </a:cubicBezTo>
                <a:cubicBezTo>
                  <a:pt x="976" y="589"/>
                  <a:pt x="983" y="583"/>
                  <a:pt x="983" y="574"/>
                </a:cubicBezTo>
                <a:cubicBezTo>
                  <a:pt x="983" y="566"/>
                  <a:pt x="976" y="560"/>
                  <a:pt x="968" y="560"/>
                </a:cubicBezTo>
                <a:close/>
                <a:moveTo>
                  <a:pt x="968" y="593"/>
                </a:moveTo>
                <a:cubicBezTo>
                  <a:pt x="960" y="593"/>
                  <a:pt x="953" y="599"/>
                  <a:pt x="953" y="607"/>
                </a:cubicBezTo>
                <a:cubicBezTo>
                  <a:pt x="953" y="616"/>
                  <a:pt x="960" y="622"/>
                  <a:pt x="968" y="622"/>
                </a:cubicBezTo>
                <a:cubicBezTo>
                  <a:pt x="976" y="622"/>
                  <a:pt x="983" y="616"/>
                  <a:pt x="983" y="607"/>
                </a:cubicBezTo>
                <a:cubicBezTo>
                  <a:pt x="983" y="599"/>
                  <a:pt x="976" y="593"/>
                  <a:pt x="968" y="593"/>
                </a:cubicBezTo>
                <a:close/>
                <a:moveTo>
                  <a:pt x="968" y="625"/>
                </a:moveTo>
                <a:cubicBezTo>
                  <a:pt x="960" y="625"/>
                  <a:pt x="953" y="632"/>
                  <a:pt x="953" y="640"/>
                </a:cubicBezTo>
                <a:cubicBezTo>
                  <a:pt x="953" y="648"/>
                  <a:pt x="960" y="655"/>
                  <a:pt x="968" y="655"/>
                </a:cubicBezTo>
                <a:cubicBezTo>
                  <a:pt x="976" y="655"/>
                  <a:pt x="983" y="648"/>
                  <a:pt x="983" y="640"/>
                </a:cubicBezTo>
                <a:cubicBezTo>
                  <a:pt x="983" y="632"/>
                  <a:pt x="976" y="625"/>
                  <a:pt x="968" y="625"/>
                </a:cubicBezTo>
                <a:close/>
                <a:moveTo>
                  <a:pt x="968" y="658"/>
                </a:moveTo>
                <a:cubicBezTo>
                  <a:pt x="960" y="658"/>
                  <a:pt x="953" y="665"/>
                  <a:pt x="953" y="673"/>
                </a:cubicBezTo>
                <a:cubicBezTo>
                  <a:pt x="953" y="681"/>
                  <a:pt x="960" y="688"/>
                  <a:pt x="968" y="688"/>
                </a:cubicBezTo>
                <a:cubicBezTo>
                  <a:pt x="976" y="688"/>
                  <a:pt x="983" y="681"/>
                  <a:pt x="983" y="673"/>
                </a:cubicBezTo>
                <a:cubicBezTo>
                  <a:pt x="983" y="665"/>
                  <a:pt x="976" y="658"/>
                  <a:pt x="968" y="658"/>
                </a:cubicBezTo>
                <a:close/>
                <a:moveTo>
                  <a:pt x="968" y="691"/>
                </a:moveTo>
                <a:cubicBezTo>
                  <a:pt x="960" y="691"/>
                  <a:pt x="953" y="698"/>
                  <a:pt x="953" y="706"/>
                </a:cubicBezTo>
                <a:cubicBezTo>
                  <a:pt x="953" y="714"/>
                  <a:pt x="960" y="721"/>
                  <a:pt x="968" y="721"/>
                </a:cubicBezTo>
                <a:cubicBezTo>
                  <a:pt x="976" y="721"/>
                  <a:pt x="983" y="714"/>
                  <a:pt x="983" y="706"/>
                </a:cubicBezTo>
                <a:cubicBezTo>
                  <a:pt x="983" y="698"/>
                  <a:pt x="976" y="691"/>
                  <a:pt x="968" y="691"/>
                </a:cubicBezTo>
                <a:close/>
                <a:moveTo>
                  <a:pt x="968" y="724"/>
                </a:moveTo>
                <a:cubicBezTo>
                  <a:pt x="960" y="724"/>
                  <a:pt x="953" y="731"/>
                  <a:pt x="953" y="739"/>
                </a:cubicBezTo>
                <a:cubicBezTo>
                  <a:pt x="953" y="747"/>
                  <a:pt x="960" y="754"/>
                  <a:pt x="968" y="754"/>
                </a:cubicBezTo>
                <a:cubicBezTo>
                  <a:pt x="976" y="754"/>
                  <a:pt x="983" y="747"/>
                  <a:pt x="983" y="739"/>
                </a:cubicBezTo>
                <a:cubicBezTo>
                  <a:pt x="983" y="731"/>
                  <a:pt x="976" y="724"/>
                  <a:pt x="968" y="724"/>
                </a:cubicBezTo>
                <a:close/>
                <a:moveTo>
                  <a:pt x="968" y="757"/>
                </a:moveTo>
                <a:cubicBezTo>
                  <a:pt x="960" y="757"/>
                  <a:pt x="953" y="764"/>
                  <a:pt x="953" y="772"/>
                </a:cubicBezTo>
                <a:cubicBezTo>
                  <a:pt x="953" y="780"/>
                  <a:pt x="960" y="787"/>
                  <a:pt x="968" y="787"/>
                </a:cubicBezTo>
                <a:cubicBezTo>
                  <a:pt x="976" y="787"/>
                  <a:pt x="983" y="780"/>
                  <a:pt x="983" y="772"/>
                </a:cubicBezTo>
                <a:cubicBezTo>
                  <a:pt x="983" y="764"/>
                  <a:pt x="976" y="757"/>
                  <a:pt x="968" y="757"/>
                </a:cubicBezTo>
                <a:close/>
                <a:moveTo>
                  <a:pt x="968" y="790"/>
                </a:moveTo>
                <a:cubicBezTo>
                  <a:pt x="960" y="790"/>
                  <a:pt x="953" y="797"/>
                  <a:pt x="953" y="805"/>
                </a:cubicBezTo>
                <a:cubicBezTo>
                  <a:pt x="953" y="813"/>
                  <a:pt x="960" y="820"/>
                  <a:pt x="968" y="820"/>
                </a:cubicBezTo>
                <a:cubicBezTo>
                  <a:pt x="976" y="820"/>
                  <a:pt x="983" y="813"/>
                  <a:pt x="983" y="805"/>
                </a:cubicBezTo>
                <a:cubicBezTo>
                  <a:pt x="983" y="797"/>
                  <a:pt x="976" y="790"/>
                  <a:pt x="968" y="790"/>
                </a:cubicBezTo>
                <a:close/>
                <a:moveTo>
                  <a:pt x="968" y="823"/>
                </a:moveTo>
                <a:cubicBezTo>
                  <a:pt x="960" y="823"/>
                  <a:pt x="953" y="830"/>
                  <a:pt x="953" y="838"/>
                </a:cubicBezTo>
                <a:cubicBezTo>
                  <a:pt x="953" y="846"/>
                  <a:pt x="960" y="853"/>
                  <a:pt x="968" y="853"/>
                </a:cubicBezTo>
                <a:cubicBezTo>
                  <a:pt x="976" y="853"/>
                  <a:pt x="983" y="846"/>
                  <a:pt x="983" y="838"/>
                </a:cubicBezTo>
                <a:cubicBezTo>
                  <a:pt x="983" y="830"/>
                  <a:pt x="976" y="823"/>
                  <a:pt x="968" y="823"/>
                </a:cubicBezTo>
                <a:close/>
                <a:moveTo>
                  <a:pt x="968" y="856"/>
                </a:moveTo>
                <a:cubicBezTo>
                  <a:pt x="960" y="856"/>
                  <a:pt x="953" y="863"/>
                  <a:pt x="953" y="871"/>
                </a:cubicBezTo>
                <a:cubicBezTo>
                  <a:pt x="953" y="879"/>
                  <a:pt x="960" y="886"/>
                  <a:pt x="968" y="886"/>
                </a:cubicBezTo>
                <a:cubicBezTo>
                  <a:pt x="976" y="886"/>
                  <a:pt x="983" y="879"/>
                  <a:pt x="983" y="871"/>
                </a:cubicBezTo>
                <a:cubicBezTo>
                  <a:pt x="983" y="863"/>
                  <a:pt x="976" y="856"/>
                  <a:pt x="968" y="856"/>
                </a:cubicBezTo>
                <a:close/>
                <a:moveTo>
                  <a:pt x="968" y="889"/>
                </a:moveTo>
                <a:cubicBezTo>
                  <a:pt x="960" y="889"/>
                  <a:pt x="953" y="895"/>
                  <a:pt x="953" y="904"/>
                </a:cubicBezTo>
                <a:cubicBezTo>
                  <a:pt x="953" y="912"/>
                  <a:pt x="960" y="918"/>
                  <a:pt x="968" y="918"/>
                </a:cubicBezTo>
                <a:cubicBezTo>
                  <a:pt x="976" y="918"/>
                  <a:pt x="983" y="912"/>
                  <a:pt x="983" y="904"/>
                </a:cubicBezTo>
                <a:cubicBezTo>
                  <a:pt x="983" y="895"/>
                  <a:pt x="976" y="889"/>
                  <a:pt x="968" y="889"/>
                </a:cubicBezTo>
                <a:close/>
                <a:moveTo>
                  <a:pt x="968" y="922"/>
                </a:moveTo>
                <a:cubicBezTo>
                  <a:pt x="960" y="922"/>
                  <a:pt x="953" y="928"/>
                  <a:pt x="953" y="937"/>
                </a:cubicBezTo>
                <a:cubicBezTo>
                  <a:pt x="953" y="945"/>
                  <a:pt x="960" y="951"/>
                  <a:pt x="968" y="951"/>
                </a:cubicBezTo>
                <a:cubicBezTo>
                  <a:pt x="976" y="951"/>
                  <a:pt x="983" y="945"/>
                  <a:pt x="983" y="937"/>
                </a:cubicBezTo>
                <a:cubicBezTo>
                  <a:pt x="983" y="928"/>
                  <a:pt x="976" y="922"/>
                  <a:pt x="968" y="922"/>
                </a:cubicBezTo>
                <a:close/>
                <a:moveTo>
                  <a:pt x="968" y="955"/>
                </a:moveTo>
                <a:cubicBezTo>
                  <a:pt x="960" y="955"/>
                  <a:pt x="953" y="961"/>
                  <a:pt x="953" y="970"/>
                </a:cubicBezTo>
                <a:cubicBezTo>
                  <a:pt x="953" y="978"/>
                  <a:pt x="960" y="984"/>
                  <a:pt x="968" y="984"/>
                </a:cubicBezTo>
                <a:cubicBezTo>
                  <a:pt x="976" y="984"/>
                  <a:pt x="983" y="978"/>
                  <a:pt x="983" y="970"/>
                </a:cubicBezTo>
                <a:cubicBezTo>
                  <a:pt x="983" y="961"/>
                  <a:pt x="976" y="955"/>
                  <a:pt x="968" y="955"/>
                </a:cubicBezTo>
                <a:close/>
                <a:moveTo>
                  <a:pt x="968" y="988"/>
                </a:moveTo>
                <a:cubicBezTo>
                  <a:pt x="960" y="988"/>
                  <a:pt x="953" y="994"/>
                  <a:pt x="953" y="1002"/>
                </a:cubicBezTo>
                <a:cubicBezTo>
                  <a:pt x="953" y="1011"/>
                  <a:pt x="960" y="1017"/>
                  <a:pt x="968" y="1017"/>
                </a:cubicBezTo>
                <a:cubicBezTo>
                  <a:pt x="976" y="1017"/>
                  <a:pt x="983" y="1011"/>
                  <a:pt x="983" y="1002"/>
                </a:cubicBezTo>
                <a:cubicBezTo>
                  <a:pt x="983" y="994"/>
                  <a:pt x="976" y="988"/>
                  <a:pt x="968" y="988"/>
                </a:cubicBezTo>
                <a:close/>
                <a:moveTo>
                  <a:pt x="968" y="1021"/>
                </a:moveTo>
                <a:cubicBezTo>
                  <a:pt x="960" y="1021"/>
                  <a:pt x="953" y="1027"/>
                  <a:pt x="953" y="1035"/>
                </a:cubicBezTo>
                <a:cubicBezTo>
                  <a:pt x="953" y="1044"/>
                  <a:pt x="960" y="1050"/>
                  <a:pt x="968" y="1050"/>
                </a:cubicBezTo>
                <a:cubicBezTo>
                  <a:pt x="976" y="1050"/>
                  <a:pt x="983" y="1044"/>
                  <a:pt x="983" y="1035"/>
                </a:cubicBezTo>
                <a:cubicBezTo>
                  <a:pt x="983" y="1027"/>
                  <a:pt x="976" y="1021"/>
                  <a:pt x="968" y="1021"/>
                </a:cubicBezTo>
                <a:close/>
                <a:moveTo>
                  <a:pt x="968" y="1053"/>
                </a:moveTo>
                <a:cubicBezTo>
                  <a:pt x="960" y="1053"/>
                  <a:pt x="953" y="1060"/>
                  <a:pt x="953" y="1068"/>
                </a:cubicBezTo>
                <a:cubicBezTo>
                  <a:pt x="953" y="1076"/>
                  <a:pt x="960" y="1083"/>
                  <a:pt x="968" y="1083"/>
                </a:cubicBezTo>
                <a:cubicBezTo>
                  <a:pt x="976" y="1083"/>
                  <a:pt x="983" y="1076"/>
                  <a:pt x="983" y="1068"/>
                </a:cubicBezTo>
                <a:cubicBezTo>
                  <a:pt x="983" y="1060"/>
                  <a:pt x="976" y="1053"/>
                  <a:pt x="968" y="1053"/>
                </a:cubicBezTo>
                <a:close/>
                <a:moveTo>
                  <a:pt x="968" y="1086"/>
                </a:moveTo>
                <a:cubicBezTo>
                  <a:pt x="960" y="1086"/>
                  <a:pt x="953" y="1093"/>
                  <a:pt x="953" y="1101"/>
                </a:cubicBezTo>
                <a:cubicBezTo>
                  <a:pt x="953" y="1109"/>
                  <a:pt x="960" y="1116"/>
                  <a:pt x="968" y="1116"/>
                </a:cubicBezTo>
                <a:cubicBezTo>
                  <a:pt x="976" y="1116"/>
                  <a:pt x="983" y="1109"/>
                  <a:pt x="983" y="1101"/>
                </a:cubicBezTo>
                <a:cubicBezTo>
                  <a:pt x="983" y="1093"/>
                  <a:pt x="976" y="1086"/>
                  <a:pt x="968" y="1086"/>
                </a:cubicBezTo>
                <a:close/>
                <a:moveTo>
                  <a:pt x="968" y="1119"/>
                </a:moveTo>
                <a:cubicBezTo>
                  <a:pt x="960" y="1119"/>
                  <a:pt x="953" y="1126"/>
                  <a:pt x="953" y="1134"/>
                </a:cubicBezTo>
                <a:cubicBezTo>
                  <a:pt x="953" y="1142"/>
                  <a:pt x="960" y="1149"/>
                  <a:pt x="968" y="1149"/>
                </a:cubicBezTo>
                <a:cubicBezTo>
                  <a:pt x="976" y="1149"/>
                  <a:pt x="983" y="1142"/>
                  <a:pt x="983" y="1134"/>
                </a:cubicBezTo>
                <a:cubicBezTo>
                  <a:pt x="983" y="1126"/>
                  <a:pt x="976" y="1119"/>
                  <a:pt x="968" y="1119"/>
                </a:cubicBezTo>
                <a:close/>
                <a:moveTo>
                  <a:pt x="968" y="1152"/>
                </a:moveTo>
                <a:cubicBezTo>
                  <a:pt x="960" y="1152"/>
                  <a:pt x="953" y="1159"/>
                  <a:pt x="953" y="1167"/>
                </a:cubicBezTo>
                <a:cubicBezTo>
                  <a:pt x="953" y="1175"/>
                  <a:pt x="960" y="1182"/>
                  <a:pt x="968" y="1182"/>
                </a:cubicBezTo>
                <a:cubicBezTo>
                  <a:pt x="976" y="1182"/>
                  <a:pt x="983" y="1175"/>
                  <a:pt x="983" y="1167"/>
                </a:cubicBezTo>
                <a:cubicBezTo>
                  <a:pt x="983" y="1159"/>
                  <a:pt x="976" y="1152"/>
                  <a:pt x="968" y="1152"/>
                </a:cubicBezTo>
                <a:close/>
                <a:moveTo>
                  <a:pt x="968" y="1185"/>
                </a:moveTo>
                <a:cubicBezTo>
                  <a:pt x="960" y="1185"/>
                  <a:pt x="953" y="1192"/>
                  <a:pt x="953" y="1200"/>
                </a:cubicBezTo>
                <a:cubicBezTo>
                  <a:pt x="953" y="1208"/>
                  <a:pt x="960" y="1215"/>
                  <a:pt x="968" y="1215"/>
                </a:cubicBezTo>
                <a:cubicBezTo>
                  <a:pt x="976" y="1215"/>
                  <a:pt x="983" y="1208"/>
                  <a:pt x="983" y="1200"/>
                </a:cubicBezTo>
                <a:cubicBezTo>
                  <a:pt x="983" y="1192"/>
                  <a:pt x="976" y="1185"/>
                  <a:pt x="968" y="1185"/>
                </a:cubicBezTo>
                <a:close/>
                <a:moveTo>
                  <a:pt x="968" y="1218"/>
                </a:moveTo>
                <a:cubicBezTo>
                  <a:pt x="960" y="1218"/>
                  <a:pt x="953" y="1225"/>
                  <a:pt x="953" y="1233"/>
                </a:cubicBezTo>
                <a:cubicBezTo>
                  <a:pt x="953" y="1241"/>
                  <a:pt x="960" y="1248"/>
                  <a:pt x="968" y="1248"/>
                </a:cubicBezTo>
                <a:cubicBezTo>
                  <a:pt x="976" y="1248"/>
                  <a:pt x="983" y="1241"/>
                  <a:pt x="983" y="1233"/>
                </a:cubicBezTo>
                <a:cubicBezTo>
                  <a:pt x="983" y="1225"/>
                  <a:pt x="976" y="1218"/>
                  <a:pt x="968" y="1218"/>
                </a:cubicBezTo>
                <a:close/>
                <a:moveTo>
                  <a:pt x="968" y="1251"/>
                </a:moveTo>
                <a:cubicBezTo>
                  <a:pt x="960" y="1251"/>
                  <a:pt x="953" y="1258"/>
                  <a:pt x="953" y="1266"/>
                </a:cubicBezTo>
                <a:cubicBezTo>
                  <a:pt x="953" y="1274"/>
                  <a:pt x="960" y="1281"/>
                  <a:pt x="968" y="1281"/>
                </a:cubicBezTo>
                <a:cubicBezTo>
                  <a:pt x="976" y="1281"/>
                  <a:pt x="983" y="1274"/>
                  <a:pt x="983" y="1266"/>
                </a:cubicBezTo>
                <a:cubicBezTo>
                  <a:pt x="983" y="1258"/>
                  <a:pt x="976" y="1251"/>
                  <a:pt x="968" y="1251"/>
                </a:cubicBezTo>
                <a:close/>
                <a:moveTo>
                  <a:pt x="968" y="1284"/>
                </a:moveTo>
                <a:cubicBezTo>
                  <a:pt x="960" y="1284"/>
                  <a:pt x="953" y="1291"/>
                  <a:pt x="953" y="1299"/>
                </a:cubicBezTo>
                <a:cubicBezTo>
                  <a:pt x="953" y="1307"/>
                  <a:pt x="960" y="1314"/>
                  <a:pt x="968" y="1314"/>
                </a:cubicBezTo>
                <a:cubicBezTo>
                  <a:pt x="976" y="1314"/>
                  <a:pt x="983" y="1307"/>
                  <a:pt x="983" y="1299"/>
                </a:cubicBezTo>
                <a:cubicBezTo>
                  <a:pt x="983" y="1291"/>
                  <a:pt x="976" y="1284"/>
                  <a:pt x="968" y="1284"/>
                </a:cubicBezTo>
                <a:close/>
                <a:moveTo>
                  <a:pt x="968" y="1317"/>
                </a:moveTo>
                <a:cubicBezTo>
                  <a:pt x="960" y="1317"/>
                  <a:pt x="953" y="1323"/>
                  <a:pt x="953" y="1332"/>
                </a:cubicBezTo>
                <a:cubicBezTo>
                  <a:pt x="953" y="1340"/>
                  <a:pt x="960" y="1346"/>
                  <a:pt x="968" y="1346"/>
                </a:cubicBezTo>
                <a:cubicBezTo>
                  <a:pt x="976" y="1346"/>
                  <a:pt x="983" y="1340"/>
                  <a:pt x="983" y="1332"/>
                </a:cubicBezTo>
                <a:cubicBezTo>
                  <a:pt x="983" y="1323"/>
                  <a:pt x="976" y="1317"/>
                  <a:pt x="968" y="1317"/>
                </a:cubicBezTo>
                <a:close/>
                <a:moveTo>
                  <a:pt x="968" y="1350"/>
                </a:moveTo>
                <a:cubicBezTo>
                  <a:pt x="960" y="1350"/>
                  <a:pt x="953" y="1356"/>
                  <a:pt x="953" y="1365"/>
                </a:cubicBezTo>
                <a:cubicBezTo>
                  <a:pt x="953" y="1373"/>
                  <a:pt x="960" y="1379"/>
                  <a:pt x="968" y="1379"/>
                </a:cubicBezTo>
                <a:cubicBezTo>
                  <a:pt x="976" y="1379"/>
                  <a:pt x="983" y="1373"/>
                  <a:pt x="983" y="1365"/>
                </a:cubicBezTo>
                <a:cubicBezTo>
                  <a:pt x="983" y="1356"/>
                  <a:pt x="976" y="1350"/>
                  <a:pt x="968" y="1350"/>
                </a:cubicBezTo>
                <a:close/>
                <a:moveTo>
                  <a:pt x="968" y="1383"/>
                </a:moveTo>
                <a:cubicBezTo>
                  <a:pt x="960" y="1383"/>
                  <a:pt x="953" y="1389"/>
                  <a:pt x="953" y="1397"/>
                </a:cubicBezTo>
                <a:cubicBezTo>
                  <a:pt x="953" y="1406"/>
                  <a:pt x="960" y="1412"/>
                  <a:pt x="968" y="1412"/>
                </a:cubicBezTo>
                <a:cubicBezTo>
                  <a:pt x="976" y="1412"/>
                  <a:pt x="983" y="1406"/>
                  <a:pt x="983" y="1397"/>
                </a:cubicBezTo>
                <a:cubicBezTo>
                  <a:pt x="983" y="1389"/>
                  <a:pt x="976" y="1383"/>
                  <a:pt x="968" y="1383"/>
                </a:cubicBezTo>
                <a:close/>
                <a:moveTo>
                  <a:pt x="968" y="1416"/>
                </a:moveTo>
                <a:cubicBezTo>
                  <a:pt x="960" y="1416"/>
                  <a:pt x="953" y="1422"/>
                  <a:pt x="953" y="1430"/>
                </a:cubicBezTo>
                <a:cubicBezTo>
                  <a:pt x="953" y="1439"/>
                  <a:pt x="960" y="1445"/>
                  <a:pt x="968" y="1445"/>
                </a:cubicBezTo>
                <a:cubicBezTo>
                  <a:pt x="976" y="1445"/>
                  <a:pt x="983" y="1439"/>
                  <a:pt x="983" y="1430"/>
                </a:cubicBezTo>
                <a:cubicBezTo>
                  <a:pt x="983" y="1422"/>
                  <a:pt x="976" y="1416"/>
                  <a:pt x="968" y="1416"/>
                </a:cubicBezTo>
                <a:close/>
                <a:moveTo>
                  <a:pt x="1001" y="0"/>
                </a:moveTo>
                <a:cubicBezTo>
                  <a:pt x="992" y="0"/>
                  <a:pt x="986" y="7"/>
                  <a:pt x="986" y="15"/>
                </a:cubicBezTo>
                <a:cubicBezTo>
                  <a:pt x="986" y="23"/>
                  <a:pt x="992" y="30"/>
                  <a:pt x="1001" y="30"/>
                </a:cubicBezTo>
                <a:cubicBezTo>
                  <a:pt x="1009" y="30"/>
                  <a:pt x="1015" y="23"/>
                  <a:pt x="1015" y="15"/>
                </a:cubicBezTo>
                <a:cubicBezTo>
                  <a:pt x="1015" y="7"/>
                  <a:pt x="1009" y="0"/>
                  <a:pt x="1001" y="0"/>
                </a:cubicBezTo>
                <a:close/>
                <a:moveTo>
                  <a:pt x="1001" y="33"/>
                </a:moveTo>
                <a:cubicBezTo>
                  <a:pt x="992" y="33"/>
                  <a:pt x="986" y="40"/>
                  <a:pt x="986" y="48"/>
                </a:cubicBezTo>
                <a:cubicBezTo>
                  <a:pt x="986" y="56"/>
                  <a:pt x="992" y="63"/>
                  <a:pt x="1001" y="63"/>
                </a:cubicBezTo>
                <a:cubicBezTo>
                  <a:pt x="1009" y="63"/>
                  <a:pt x="1015" y="56"/>
                  <a:pt x="1015" y="48"/>
                </a:cubicBezTo>
                <a:cubicBezTo>
                  <a:pt x="1015" y="40"/>
                  <a:pt x="1009" y="33"/>
                  <a:pt x="1001" y="33"/>
                </a:cubicBezTo>
                <a:close/>
                <a:moveTo>
                  <a:pt x="1001" y="66"/>
                </a:moveTo>
                <a:cubicBezTo>
                  <a:pt x="992" y="66"/>
                  <a:pt x="986" y="72"/>
                  <a:pt x="986" y="81"/>
                </a:cubicBezTo>
                <a:cubicBezTo>
                  <a:pt x="986" y="89"/>
                  <a:pt x="992" y="95"/>
                  <a:pt x="1001" y="95"/>
                </a:cubicBezTo>
                <a:cubicBezTo>
                  <a:pt x="1009" y="95"/>
                  <a:pt x="1015" y="89"/>
                  <a:pt x="1015" y="81"/>
                </a:cubicBezTo>
                <a:cubicBezTo>
                  <a:pt x="1015" y="72"/>
                  <a:pt x="1009" y="66"/>
                  <a:pt x="1001" y="66"/>
                </a:cubicBezTo>
                <a:close/>
                <a:moveTo>
                  <a:pt x="1001" y="99"/>
                </a:moveTo>
                <a:cubicBezTo>
                  <a:pt x="992" y="99"/>
                  <a:pt x="986" y="105"/>
                  <a:pt x="986" y="114"/>
                </a:cubicBezTo>
                <a:cubicBezTo>
                  <a:pt x="986" y="122"/>
                  <a:pt x="992" y="128"/>
                  <a:pt x="1001" y="128"/>
                </a:cubicBezTo>
                <a:cubicBezTo>
                  <a:pt x="1009" y="128"/>
                  <a:pt x="1015" y="122"/>
                  <a:pt x="1015" y="114"/>
                </a:cubicBezTo>
                <a:cubicBezTo>
                  <a:pt x="1015" y="105"/>
                  <a:pt x="1009" y="99"/>
                  <a:pt x="1001" y="99"/>
                </a:cubicBezTo>
                <a:close/>
                <a:moveTo>
                  <a:pt x="1001" y="132"/>
                </a:moveTo>
                <a:cubicBezTo>
                  <a:pt x="992" y="132"/>
                  <a:pt x="986" y="138"/>
                  <a:pt x="986" y="147"/>
                </a:cubicBezTo>
                <a:cubicBezTo>
                  <a:pt x="986" y="155"/>
                  <a:pt x="992" y="161"/>
                  <a:pt x="1001" y="161"/>
                </a:cubicBezTo>
                <a:cubicBezTo>
                  <a:pt x="1009" y="161"/>
                  <a:pt x="1015" y="155"/>
                  <a:pt x="1015" y="147"/>
                </a:cubicBezTo>
                <a:cubicBezTo>
                  <a:pt x="1015" y="138"/>
                  <a:pt x="1009" y="132"/>
                  <a:pt x="1001" y="132"/>
                </a:cubicBezTo>
                <a:close/>
                <a:moveTo>
                  <a:pt x="1001" y="165"/>
                </a:moveTo>
                <a:cubicBezTo>
                  <a:pt x="992" y="165"/>
                  <a:pt x="986" y="171"/>
                  <a:pt x="986" y="179"/>
                </a:cubicBezTo>
                <a:cubicBezTo>
                  <a:pt x="986" y="188"/>
                  <a:pt x="992" y="194"/>
                  <a:pt x="1001" y="194"/>
                </a:cubicBezTo>
                <a:cubicBezTo>
                  <a:pt x="1009" y="194"/>
                  <a:pt x="1015" y="188"/>
                  <a:pt x="1015" y="179"/>
                </a:cubicBezTo>
                <a:cubicBezTo>
                  <a:pt x="1015" y="171"/>
                  <a:pt x="1009" y="165"/>
                  <a:pt x="1001" y="165"/>
                </a:cubicBezTo>
                <a:close/>
                <a:moveTo>
                  <a:pt x="1001" y="198"/>
                </a:moveTo>
                <a:cubicBezTo>
                  <a:pt x="992" y="198"/>
                  <a:pt x="986" y="204"/>
                  <a:pt x="986" y="212"/>
                </a:cubicBezTo>
                <a:cubicBezTo>
                  <a:pt x="986" y="221"/>
                  <a:pt x="992" y="227"/>
                  <a:pt x="1001" y="227"/>
                </a:cubicBezTo>
                <a:cubicBezTo>
                  <a:pt x="1009" y="227"/>
                  <a:pt x="1015" y="221"/>
                  <a:pt x="1015" y="212"/>
                </a:cubicBezTo>
                <a:cubicBezTo>
                  <a:pt x="1015" y="204"/>
                  <a:pt x="1009" y="198"/>
                  <a:pt x="1001" y="198"/>
                </a:cubicBezTo>
                <a:close/>
                <a:moveTo>
                  <a:pt x="1001" y="230"/>
                </a:moveTo>
                <a:cubicBezTo>
                  <a:pt x="992" y="230"/>
                  <a:pt x="986" y="237"/>
                  <a:pt x="986" y="245"/>
                </a:cubicBezTo>
                <a:cubicBezTo>
                  <a:pt x="986" y="253"/>
                  <a:pt x="992" y="260"/>
                  <a:pt x="1001" y="260"/>
                </a:cubicBezTo>
                <a:cubicBezTo>
                  <a:pt x="1009" y="260"/>
                  <a:pt x="1015" y="253"/>
                  <a:pt x="1015" y="245"/>
                </a:cubicBezTo>
                <a:cubicBezTo>
                  <a:pt x="1015" y="237"/>
                  <a:pt x="1009" y="230"/>
                  <a:pt x="1001" y="230"/>
                </a:cubicBezTo>
                <a:close/>
                <a:moveTo>
                  <a:pt x="1001" y="263"/>
                </a:moveTo>
                <a:cubicBezTo>
                  <a:pt x="992" y="263"/>
                  <a:pt x="986" y="270"/>
                  <a:pt x="986" y="278"/>
                </a:cubicBezTo>
                <a:cubicBezTo>
                  <a:pt x="986" y="286"/>
                  <a:pt x="992" y="293"/>
                  <a:pt x="1001" y="293"/>
                </a:cubicBezTo>
                <a:cubicBezTo>
                  <a:pt x="1009" y="293"/>
                  <a:pt x="1015" y="286"/>
                  <a:pt x="1015" y="278"/>
                </a:cubicBezTo>
                <a:cubicBezTo>
                  <a:pt x="1015" y="270"/>
                  <a:pt x="1009" y="263"/>
                  <a:pt x="1001" y="263"/>
                </a:cubicBezTo>
                <a:close/>
                <a:moveTo>
                  <a:pt x="1001" y="296"/>
                </a:moveTo>
                <a:cubicBezTo>
                  <a:pt x="992" y="296"/>
                  <a:pt x="986" y="303"/>
                  <a:pt x="986" y="311"/>
                </a:cubicBezTo>
                <a:cubicBezTo>
                  <a:pt x="986" y="319"/>
                  <a:pt x="992" y="326"/>
                  <a:pt x="1001" y="326"/>
                </a:cubicBezTo>
                <a:cubicBezTo>
                  <a:pt x="1009" y="326"/>
                  <a:pt x="1015" y="319"/>
                  <a:pt x="1015" y="311"/>
                </a:cubicBezTo>
                <a:cubicBezTo>
                  <a:pt x="1015" y="303"/>
                  <a:pt x="1009" y="296"/>
                  <a:pt x="1001" y="296"/>
                </a:cubicBezTo>
                <a:close/>
                <a:moveTo>
                  <a:pt x="1001" y="329"/>
                </a:moveTo>
                <a:cubicBezTo>
                  <a:pt x="992" y="329"/>
                  <a:pt x="986" y="336"/>
                  <a:pt x="986" y="344"/>
                </a:cubicBezTo>
                <a:cubicBezTo>
                  <a:pt x="986" y="352"/>
                  <a:pt x="992" y="359"/>
                  <a:pt x="1001" y="359"/>
                </a:cubicBezTo>
                <a:cubicBezTo>
                  <a:pt x="1009" y="359"/>
                  <a:pt x="1015" y="352"/>
                  <a:pt x="1015" y="344"/>
                </a:cubicBezTo>
                <a:cubicBezTo>
                  <a:pt x="1015" y="336"/>
                  <a:pt x="1009" y="329"/>
                  <a:pt x="1001" y="329"/>
                </a:cubicBezTo>
                <a:close/>
                <a:moveTo>
                  <a:pt x="1001" y="362"/>
                </a:moveTo>
                <a:cubicBezTo>
                  <a:pt x="992" y="362"/>
                  <a:pt x="986" y="369"/>
                  <a:pt x="986" y="377"/>
                </a:cubicBezTo>
                <a:cubicBezTo>
                  <a:pt x="986" y="385"/>
                  <a:pt x="992" y="392"/>
                  <a:pt x="1001" y="392"/>
                </a:cubicBezTo>
                <a:cubicBezTo>
                  <a:pt x="1009" y="392"/>
                  <a:pt x="1015" y="385"/>
                  <a:pt x="1015" y="377"/>
                </a:cubicBezTo>
                <a:cubicBezTo>
                  <a:pt x="1015" y="369"/>
                  <a:pt x="1009" y="362"/>
                  <a:pt x="1001" y="362"/>
                </a:cubicBezTo>
                <a:close/>
                <a:moveTo>
                  <a:pt x="1001" y="395"/>
                </a:moveTo>
                <a:cubicBezTo>
                  <a:pt x="992" y="395"/>
                  <a:pt x="986" y="402"/>
                  <a:pt x="986" y="410"/>
                </a:cubicBezTo>
                <a:cubicBezTo>
                  <a:pt x="986" y="418"/>
                  <a:pt x="992" y="425"/>
                  <a:pt x="1001" y="425"/>
                </a:cubicBezTo>
                <a:cubicBezTo>
                  <a:pt x="1009" y="425"/>
                  <a:pt x="1015" y="418"/>
                  <a:pt x="1015" y="410"/>
                </a:cubicBezTo>
                <a:cubicBezTo>
                  <a:pt x="1015" y="402"/>
                  <a:pt x="1009" y="395"/>
                  <a:pt x="1001" y="395"/>
                </a:cubicBezTo>
                <a:close/>
                <a:moveTo>
                  <a:pt x="1001" y="428"/>
                </a:moveTo>
                <a:cubicBezTo>
                  <a:pt x="992" y="428"/>
                  <a:pt x="986" y="435"/>
                  <a:pt x="986" y="443"/>
                </a:cubicBezTo>
                <a:cubicBezTo>
                  <a:pt x="986" y="451"/>
                  <a:pt x="992" y="458"/>
                  <a:pt x="1001" y="458"/>
                </a:cubicBezTo>
                <a:cubicBezTo>
                  <a:pt x="1009" y="458"/>
                  <a:pt x="1015" y="451"/>
                  <a:pt x="1015" y="443"/>
                </a:cubicBezTo>
                <a:cubicBezTo>
                  <a:pt x="1015" y="435"/>
                  <a:pt x="1009" y="428"/>
                  <a:pt x="1001" y="428"/>
                </a:cubicBezTo>
                <a:close/>
                <a:moveTo>
                  <a:pt x="1001" y="461"/>
                </a:moveTo>
                <a:cubicBezTo>
                  <a:pt x="992" y="461"/>
                  <a:pt x="986" y="468"/>
                  <a:pt x="986" y="476"/>
                </a:cubicBezTo>
                <a:cubicBezTo>
                  <a:pt x="986" y="484"/>
                  <a:pt x="992" y="491"/>
                  <a:pt x="1001" y="491"/>
                </a:cubicBezTo>
                <a:cubicBezTo>
                  <a:pt x="1009" y="491"/>
                  <a:pt x="1015" y="484"/>
                  <a:pt x="1015" y="476"/>
                </a:cubicBezTo>
                <a:cubicBezTo>
                  <a:pt x="1015" y="468"/>
                  <a:pt x="1009" y="461"/>
                  <a:pt x="1001" y="461"/>
                </a:cubicBezTo>
                <a:close/>
                <a:moveTo>
                  <a:pt x="1001" y="494"/>
                </a:moveTo>
                <a:cubicBezTo>
                  <a:pt x="992" y="494"/>
                  <a:pt x="986" y="500"/>
                  <a:pt x="986" y="509"/>
                </a:cubicBezTo>
                <a:cubicBezTo>
                  <a:pt x="986" y="517"/>
                  <a:pt x="992" y="523"/>
                  <a:pt x="1001" y="523"/>
                </a:cubicBezTo>
                <a:cubicBezTo>
                  <a:pt x="1009" y="523"/>
                  <a:pt x="1015" y="517"/>
                  <a:pt x="1015" y="509"/>
                </a:cubicBezTo>
                <a:cubicBezTo>
                  <a:pt x="1015" y="500"/>
                  <a:pt x="1009" y="494"/>
                  <a:pt x="1001" y="494"/>
                </a:cubicBezTo>
                <a:close/>
                <a:moveTo>
                  <a:pt x="1001" y="527"/>
                </a:moveTo>
                <a:cubicBezTo>
                  <a:pt x="992" y="527"/>
                  <a:pt x="986" y="533"/>
                  <a:pt x="986" y="542"/>
                </a:cubicBezTo>
                <a:cubicBezTo>
                  <a:pt x="986" y="550"/>
                  <a:pt x="992" y="556"/>
                  <a:pt x="1001" y="556"/>
                </a:cubicBezTo>
                <a:cubicBezTo>
                  <a:pt x="1009" y="556"/>
                  <a:pt x="1015" y="550"/>
                  <a:pt x="1015" y="542"/>
                </a:cubicBezTo>
                <a:cubicBezTo>
                  <a:pt x="1015" y="533"/>
                  <a:pt x="1009" y="527"/>
                  <a:pt x="1001" y="527"/>
                </a:cubicBezTo>
                <a:close/>
                <a:moveTo>
                  <a:pt x="1001" y="560"/>
                </a:moveTo>
                <a:cubicBezTo>
                  <a:pt x="992" y="560"/>
                  <a:pt x="986" y="566"/>
                  <a:pt x="986" y="574"/>
                </a:cubicBezTo>
                <a:cubicBezTo>
                  <a:pt x="986" y="583"/>
                  <a:pt x="992" y="589"/>
                  <a:pt x="1001" y="589"/>
                </a:cubicBezTo>
                <a:cubicBezTo>
                  <a:pt x="1009" y="589"/>
                  <a:pt x="1015" y="583"/>
                  <a:pt x="1015" y="574"/>
                </a:cubicBezTo>
                <a:cubicBezTo>
                  <a:pt x="1015" y="566"/>
                  <a:pt x="1009" y="560"/>
                  <a:pt x="1001" y="560"/>
                </a:cubicBezTo>
                <a:close/>
                <a:moveTo>
                  <a:pt x="1001" y="593"/>
                </a:moveTo>
                <a:cubicBezTo>
                  <a:pt x="992" y="593"/>
                  <a:pt x="986" y="599"/>
                  <a:pt x="986" y="607"/>
                </a:cubicBezTo>
                <a:cubicBezTo>
                  <a:pt x="986" y="616"/>
                  <a:pt x="992" y="622"/>
                  <a:pt x="1001" y="622"/>
                </a:cubicBezTo>
                <a:cubicBezTo>
                  <a:pt x="1009" y="622"/>
                  <a:pt x="1015" y="616"/>
                  <a:pt x="1015" y="607"/>
                </a:cubicBezTo>
                <a:cubicBezTo>
                  <a:pt x="1015" y="599"/>
                  <a:pt x="1009" y="593"/>
                  <a:pt x="1001" y="593"/>
                </a:cubicBezTo>
                <a:close/>
                <a:moveTo>
                  <a:pt x="1001" y="625"/>
                </a:moveTo>
                <a:cubicBezTo>
                  <a:pt x="992" y="625"/>
                  <a:pt x="986" y="632"/>
                  <a:pt x="986" y="640"/>
                </a:cubicBezTo>
                <a:cubicBezTo>
                  <a:pt x="986" y="648"/>
                  <a:pt x="992" y="655"/>
                  <a:pt x="1001" y="655"/>
                </a:cubicBezTo>
                <a:cubicBezTo>
                  <a:pt x="1009" y="655"/>
                  <a:pt x="1015" y="648"/>
                  <a:pt x="1015" y="640"/>
                </a:cubicBezTo>
                <a:cubicBezTo>
                  <a:pt x="1015" y="632"/>
                  <a:pt x="1009" y="625"/>
                  <a:pt x="1001" y="625"/>
                </a:cubicBezTo>
                <a:close/>
                <a:moveTo>
                  <a:pt x="1001" y="658"/>
                </a:moveTo>
                <a:cubicBezTo>
                  <a:pt x="992" y="658"/>
                  <a:pt x="986" y="665"/>
                  <a:pt x="986" y="673"/>
                </a:cubicBezTo>
                <a:cubicBezTo>
                  <a:pt x="986" y="681"/>
                  <a:pt x="992" y="688"/>
                  <a:pt x="1001" y="688"/>
                </a:cubicBezTo>
                <a:cubicBezTo>
                  <a:pt x="1009" y="688"/>
                  <a:pt x="1015" y="681"/>
                  <a:pt x="1015" y="673"/>
                </a:cubicBezTo>
                <a:cubicBezTo>
                  <a:pt x="1015" y="665"/>
                  <a:pt x="1009" y="658"/>
                  <a:pt x="1001" y="658"/>
                </a:cubicBezTo>
                <a:close/>
                <a:moveTo>
                  <a:pt x="1001" y="691"/>
                </a:moveTo>
                <a:cubicBezTo>
                  <a:pt x="992" y="691"/>
                  <a:pt x="986" y="698"/>
                  <a:pt x="986" y="706"/>
                </a:cubicBezTo>
                <a:cubicBezTo>
                  <a:pt x="986" y="714"/>
                  <a:pt x="992" y="721"/>
                  <a:pt x="1001" y="721"/>
                </a:cubicBezTo>
                <a:cubicBezTo>
                  <a:pt x="1009" y="721"/>
                  <a:pt x="1015" y="714"/>
                  <a:pt x="1015" y="706"/>
                </a:cubicBezTo>
                <a:cubicBezTo>
                  <a:pt x="1015" y="698"/>
                  <a:pt x="1009" y="691"/>
                  <a:pt x="1001" y="691"/>
                </a:cubicBezTo>
                <a:close/>
                <a:moveTo>
                  <a:pt x="1001" y="724"/>
                </a:moveTo>
                <a:cubicBezTo>
                  <a:pt x="992" y="724"/>
                  <a:pt x="986" y="731"/>
                  <a:pt x="986" y="739"/>
                </a:cubicBezTo>
                <a:cubicBezTo>
                  <a:pt x="986" y="747"/>
                  <a:pt x="992" y="754"/>
                  <a:pt x="1001" y="754"/>
                </a:cubicBezTo>
                <a:cubicBezTo>
                  <a:pt x="1009" y="754"/>
                  <a:pt x="1015" y="747"/>
                  <a:pt x="1015" y="739"/>
                </a:cubicBezTo>
                <a:cubicBezTo>
                  <a:pt x="1015" y="731"/>
                  <a:pt x="1009" y="724"/>
                  <a:pt x="1001" y="724"/>
                </a:cubicBezTo>
                <a:close/>
                <a:moveTo>
                  <a:pt x="1001" y="757"/>
                </a:moveTo>
                <a:cubicBezTo>
                  <a:pt x="992" y="757"/>
                  <a:pt x="986" y="764"/>
                  <a:pt x="986" y="772"/>
                </a:cubicBezTo>
                <a:cubicBezTo>
                  <a:pt x="986" y="780"/>
                  <a:pt x="992" y="787"/>
                  <a:pt x="1001" y="787"/>
                </a:cubicBezTo>
                <a:cubicBezTo>
                  <a:pt x="1009" y="787"/>
                  <a:pt x="1015" y="780"/>
                  <a:pt x="1015" y="772"/>
                </a:cubicBezTo>
                <a:cubicBezTo>
                  <a:pt x="1015" y="764"/>
                  <a:pt x="1009" y="757"/>
                  <a:pt x="1001" y="757"/>
                </a:cubicBezTo>
                <a:close/>
                <a:moveTo>
                  <a:pt x="1001" y="790"/>
                </a:moveTo>
                <a:cubicBezTo>
                  <a:pt x="992" y="790"/>
                  <a:pt x="986" y="797"/>
                  <a:pt x="986" y="805"/>
                </a:cubicBezTo>
                <a:cubicBezTo>
                  <a:pt x="986" y="813"/>
                  <a:pt x="992" y="820"/>
                  <a:pt x="1001" y="820"/>
                </a:cubicBezTo>
                <a:cubicBezTo>
                  <a:pt x="1009" y="820"/>
                  <a:pt x="1015" y="813"/>
                  <a:pt x="1015" y="805"/>
                </a:cubicBezTo>
                <a:cubicBezTo>
                  <a:pt x="1015" y="797"/>
                  <a:pt x="1009" y="790"/>
                  <a:pt x="1001" y="790"/>
                </a:cubicBezTo>
                <a:close/>
                <a:moveTo>
                  <a:pt x="1001" y="823"/>
                </a:moveTo>
                <a:cubicBezTo>
                  <a:pt x="992" y="823"/>
                  <a:pt x="986" y="830"/>
                  <a:pt x="986" y="838"/>
                </a:cubicBezTo>
                <a:cubicBezTo>
                  <a:pt x="986" y="846"/>
                  <a:pt x="992" y="853"/>
                  <a:pt x="1001" y="853"/>
                </a:cubicBezTo>
                <a:cubicBezTo>
                  <a:pt x="1009" y="853"/>
                  <a:pt x="1015" y="846"/>
                  <a:pt x="1015" y="838"/>
                </a:cubicBezTo>
                <a:cubicBezTo>
                  <a:pt x="1015" y="830"/>
                  <a:pt x="1009" y="823"/>
                  <a:pt x="1001" y="823"/>
                </a:cubicBezTo>
                <a:close/>
                <a:moveTo>
                  <a:pt x="1001" y="856"/>
                </a:moveTo>
                <a:cubicBezTo>
                  <a:pt x="992" y="856"/>
                  <a:pt x="986" y="863"/>
                  <a:pt x="986" y="871"/>
                </a:cubicBezTo>
                <a:cubicBezTo>
                  <a:pt x="986" y="879"/>
                  <a:pt x="992" y="886"/>
                  <a:pt x="1001" y="886"/>
                </a:cubicBezTo>
                <a:cubicBezTo>
                  <a:pt x="1009" y="886"/>
                  <a:pt x="1015" y="879"/>
                  <a:pt x="1015" y="871"/>
                </a:cubicBezTo>
                <a:cubicBezTo>
                  <a:pt x="1015" y="863"/>
                  <a:pt x="1009" y="856"/>
                  <a:pt x="1001" y="856"/>
                </a:cubicBezTo>
                <a:close/>
                <a:moveTo>
                  <a:pt x="1001" y="889"/>
                </a:moveTo>
                <a:cubicBezTo>
                  <a:pt x="992" y="889"/>
                  <a:pt x="986" y="895"/>
                  <a:pt x="986" y="904"/>
                </a:cubicBezTo>
                <a:cubicBezTo>
                  <a:pt x="986" y="912"/>
                  <a:pt x="992" y="918"/>
                  <a:pt x="1001" y="918"/>
                </a:cubicBezTo>
                <a:cubicBezTo>
                  <a:pt x="1009" y="918"/>
                  <a:pt x="1015" y="912"/>
                  <a:pt x="1015" y="904"/>
                </a:cubicBezTo>
                <a:cubicBezTo>
                  <a:pt x="1015" y="895"/>
                  <a:pt x="1009" y="889"/>
                  <a:pt x="1001" y="889"/>
                </a:cubicBezTo>
                <a:close/>
                <a:moveTo>
                  <a:pt x="1001" y="922"/>
                </a:moveTo>
                <a:cubicBezTo>
                  <a:pt x="992" y="922"/>
                  <a:pt x="986" y="928"/>
                  <a:pt x="986" y="937"/>
                </a:cubicBezTo>
                <a:cubicBezTo>
                  <a:pt x="986" y="945"/>
                  <a:pt x="992" y="951"/>
                  <a:pt x="1001" y="951"/>
                </a:cubicBezTo>
                <a:cubicBezTo>
                  <a:pt x="1009" y="951"/>
                  <a:pt x="1015" y="945"/>
                  <a:pt x="1015" y="937"/>
                </a:cubicBezTo>
                <a:cubicBezTo>
                  <a:pt x="1015" y="928"/>
                  <a:pt x="1009" y="922"/>
                  <a:pt x="1001" y="922"/>
                </a:cubicBezTo>
                <a:close/>
                <a:moveTo>
                  <a:pt x="1001" y="955"/>
                </a:moveTo>
                <a:cubicBezTo>
                  <a:pt x="992" y="955"/>
                  <a:pt x="986" y="961"/>
                  <a:pt x="986" y="970"/>
                </a:cubicBezTo>
                <a:cubicBezTo>
                  <a:pt x="986" y="978"/>
                  <a:pt x="992" y="984"/>
                  <a:pt x="1001" y="984"/>
                </a:cubicBezTo>
                <a:cubicBezTo>
                  <a:pt x="1009" y="984"/>
                  <a:pt x="1015" y="978"/>
                  <a:pt x="1015" y="970"/>
                </a:cubicBezTo>
                <a:cubicBezTo>
                  <a:pt x="1015" y="961"/>
                  <a:pt x="1009" y="955"/>
                  <a:pt x="1001" y="955"/>
                </a:cubicBezTo>
                <a:close/>
                <a:moveTo>
                  <a:pt x="1001" y="988"/>
                </a:moveTo>
                <a:cubicBezTo>
                  <a:pt x="992" y="988"/>
                  <a:pt x="986" y="994"/>
                  <a:pt x="986" y="1002"/>
                </a:cubicBezTo>
                <a:cubicBezTo>
                  <a:pt x="986" y="1011"/>
                  <a:pt x="992" y="1017"/>
                  <a:pt x="1001" y="1017"/>
                </a:cubicBezTo>
                <a:cubicBezTo>
                  <a:pt x="1009" y="1017"/>
                  <a:pt x="1015" y="1011"/>
                  <a:pt x="1015" y="1002"/>
                </a:cubicBezTo>
                <a:cubicBezTo>
                  <a:pt x="1015" y="994"/>
                  <a:pt x="1009" y="988"/>
                  <a:pt x="1001" y="988"/>
                </a:cubicBezTo>
                <a:close/>
                <a:moveTo>
                  <a:pt x="1001" y="1021"/>
                </a:moveTo>
                <a:cubicBezTo>
                  <a:pt x="992" y="1021"/>
                  <a:pt x="986" y="1027"/>
                  <a:pt x="986" y="1035"/>
                </a:cubicBezTo>
                <a:cubicBezTo>
                  <a:pt x="986" y="1044"/>
                  <a:pt x="992" y="1050"/>
                  <a:pt x="1001" y="1050"/>
                </a:cubicBezTo>
                <a:cubicBezTo>
                  <a:pt x="1009" y="1050"/>
                  <a:pt x="1015" y="1044"/>
                  <a:pt x="1015" y="1035"/>
                </a:cubicBezTo>
                <a:cubicBezTo>
                  <a:pt x="1015" y="1027"/>
                  <a:pt x="1009" y="1021"/>
                  <a:pt x="1001" y="1021"/>
                </a:cubicBezTo>
                <a:close/>
                <a:moveTo>
                  <a:pt x="1001" y="1053"/>
                </a:moveTo>
                <a:cubicBezTo>
                  <a:pt x="992" y="1053"/>
                  <a:pt x="986" y="1060"/>
                  <a:pt x="986" y="1068"/>
                </a:cubicBezTo>
                <a:cubicBezTo>
                  <a:pt x="986" y="1076"/>
                  <a:pt x="992" y="1083"/>
                  <a:pt x="1001" y="1083"/>
                </a:cubicBezTo>
                <a:cubicBezTo>
                  <a:pt x="1009" y="1083"/>
                  <a:pt x="1015" y="1076"/>
                  <a:pt x="1015" y="1068"/>
                </a:cubicBezTo>
                <a:cubicBezTo>
                  <a:pt x="1015" y="1060"/>
                  <a:pt x="1009" y="1053"/>
                  <a:pt x="1001" y="1053"/>
                </a:cubicBezTo>
                <a:close/>
                <a:moveTo>
                  <a:pt x="1001" y="1086"/>
                </a:moveTo>
                <a:cubicBezTo>
                  <a:pt x="992" y="1086"/>
                  <a:pt x="986" y="1093"/>
                  <a:pt x="986" y="1101"/>
                </a:cubicBezTo>
                <a:cubicBezTo>
                  <a:pt x="986" y="1109"/>
                  <a:pt x="992" y="1116"/>
                  <a:pt x="1001" y="1116"/>
                </a:cubicBezTo>
                <a:cubicBezTo>
                  <a:pt x="1009" y="1116"/>
                  <a:pt x="1015" y="1109"/>
                  <a:pt x="1015" y="1101"/>
                </a:cubicBezTo>
                <a:cubicBezTo>
                  <a:pt x="1015" y="1093"/>
                  <a:pt x="1009" y="1086"/>
                  <a:pt x="1001" y="1086"/>
                </a:cubicBezTo>
                <a:close/>
                <a:moveTo>
                  <a:pt x="1001" y="1119"/>
                </a:moveTo>
                <a:cubicBezTo>
                  <a:pt x="992" y="1119"/>
                  <a:pt x="986" y="1126"/>
                  <a:pt x="986" y="1134"/>
                </a:cubicBezTo>
                <a:cubicBezTo>
                  <a:pt x="986" y="1142"/>
                  <a:pt x="992" y="1149"/>
                  <a:pt x="1001" y="1149"/>
                </a:cubicBezTo>
                <a:cubicBezTo>
                  <a:pt x="1009" y="1149"/>
                  <a:pt x="1015" y="1142"/>
                  <a:pt x="1015" y="1134"/>
                </a:cubicBezTo>
                <a:cubicBezTo>
                  <a:pt x="1015" y="1126"/>
                  <a:pt x="1009" y="1119"/>
                  <a:pt x="1001" y="1119"/>
                </a:cubicBezTo>
                <a:close/>
                <a:moveTo>
                  <a:pt x="1001" y="1152"/>
                </a:moveTo>
                <a:cubicBezTo>
                  <a:pt x="992" y="1152"/>
                  <a:pt x="986" y="1159"/>
                  <a:pt x="986" y="1167"/>
                </a:cubicBezTo>
                <a:cubicBezTo>
                  <a:pt x="986" y="1175"/>
                  <a:pt x="992" y="1182"/>
                  <a:pt x="1001" y="1182"/>
                </a:cubicBezTo>
                <a:cubicBezTo>
                  <a:pt x="1009" y="1182"/>
                  <a:pt x="1015" y="1175"/>
                  <a:pt x="1015" y="1167"/>
                </a:cubicBezTo>
                <a:cubicBezTo>
                  <a:pt x="1015" y="1159"/>
                  <a:pt x="1009" y="1152"/>
                  <a:pt x="1001" y="1152"/>
                </a:cubicBezTo>
                <a:close/>
                <a:moveTo>
                  <a:pt x="1001" y="1185"/>
                </a:moveTo>
                <a:cubicBezTo>
                  <a:pt x="992" y="1185"/>
                  <a:pt x="986" y="1192"/>
                  <a:pt x="986" y="1200"/>
                </a:cubicBezTo>
                <a:cubicBezTo>
                  <a:pt x="986" y="1208"/>
                  <a:pt x="992" y="1215"/>
                  <a:pt x="1001" y="1215"/>
                </a:cubicBezTo>
                <a:cubicBezTo>
                  <a:pt x="1009" y="1215"/>
                  <a:pt x="1015" y="1208"/>
                  <a:pt x="1015" y="1200"/>
                </a:cubicBezTo>
                <a:cubicBezTo>
                  <a:pt x="1015" y="1192"/>
                  <a:pt x="1009" y="1185"/>
                  <a:pt x="1001" y="1185"/>
                </a:cubicBezTo>
                <a:close/>
                <a:moveTo>
                  <a:pt x="1001" y="1218"/>
                </a:moveTo>
                <a:cubicBezTo>
                  <a:pt x="992" y="1218"/>
                  <a:pt x="986" y="1225"/>
                  <a:pt x="986" y="1233"/>
                </a:cubicBezTo>
                <a:cubicBezTo>
                  <a:pt x="986" y="1241"/>
                  <a:pt x="992" y="1248"/>
                  <a:pt x="1001" y="1248"/>
                </a:cubicBezTo>
                <a:cubicBezTo>
                  <a:pt x="1009" y="1248"/>
                  <a:pt x="1015" y="1241"/>
                  <a:pt x="1015" y="1233"/>
                </a:cubicBezTo>
                <a:cubicBezTo>
                  <a:pt x="1015" y="1225"/>
                  <a:pt x="1009" y="1218"/>
                  <a:pt x="1001" y="1218"/>
                </a:cubicBezTo>
                <a:close/>
                <a:moveTo>
                  <a:pt x="1001" y="1251"/>
                </a:moveTo>
                <a:cubicBezTo>
                  <a:pt x="992" y="1251"/>
                  <a:pt x="986" y="1258"/>
                  <a:pt x="986" y="1266"/>
                </a:cubicBezTo>
                <a:cubicBezTo>
                  <a:pt x="986" y="1274"/>
                  <a:pt x="992" y="1281"/>
                  <a:pt x="1001" y="1281"/>
                </a:cubicBezTo>
                <a:cubicBezTo>
                  <a:pt x="1009" y="1281"/>
                  <a:pt x="1015" y="1274"/>
                  <a:pt x="1015" y="1266"/>
                </a:cubicBezTo>
                <a:cubicBezTo>
                  <a:pt x="1015" y="1258"/>
                  <a:pt x="1009" y="1251"/>
                  <a:pt x="1001" y="1251"/>
                </a:cubicBezTo>
                <a:close/>
                <a:moveTo>
                  <a:pt x="1001" y="1284"/>
                </a:moveTo>
                <a:cubicBezTo>
                  <a:pt x="992" y="1284"/>
                  <a:pt x="986" y="1291"/>
                  <a:pt x="986" y="1299"/>
                </a:cubicBezTo>
                <a:cubicBezTo>
                  <a:pt x="986" y="1307"/>
                  <a:pt x="992" y="1314"/>
                  <a:pt x="1001" y="1314"/>
                </a:cubicBezTo>
                <a:cubicBezTo>
                  <a:pt x="1009" y="1314"/>
                  <a:pt x="1015" y="1307"/>
                  <a:pt x="1015" y="1299"/>
                </a:cubicBezTo>
                <a:cubicBezTo>
                  <a:pt x="1015" y="1291"/>
                  <a:pt x="1009" y="1284"/>
                  <a:pt x="1001" y="1284"/>
                </a:cubicBezTo>
                <a:close/>
                <a:moveTo>
                  <a:pt x="1001" y="1317"/>
                </a:moveTo>
                <a:cubicBezTo>
                  <a:pt x="992" y="1317"/>
                  <a:pt x="986" y="1323"/>
                  <a:pt x="986" y="1332"/>
                </a:cubicBezTo>
                <a:cubicBezTo>
                  <a:pt x="986" y="1340"/>
                  <a:pt x="992" y="1346"/>
                  <a:pt x="1001" y="1346"/>
                </a:cubicBezTo>
                <a:cubicBezTo>
                  <a:pt x="1009" y="1346"/>
                  <a:pt x="1015" y="1340"/>
                  <a:pt x="1015" y="1332"/>
                </a:cubicBezTo>
                <a:cubicBezTo>
                  <a:pt x="1015" y="1323"/>
                  <a:pt x="1009" y="1317"/>
                  <a:pt x="1001" y="1317"/>
                </a:cubicBezTo>
                <a:close/>
                <a:moveTo>
                  <a:pt x="1001" y="1350"/>
                </a:moveTo>
                <a:cubicBezTo>
                  <a:pt x="992" y="1350"/>
                  <a:pt x="986" y="1356"/>
                  <a:pt x="986" y="1365"/>
                </a:cubicBezTo>
                <a:cubicBezTo>
                  <a:pt x="986" y="1373"/>
                  <a:pt x="992" y="1379"/>
                  <a:pt x="1001" y="1379"/>
                </a:cubicBezTo>
                <a:cubicBezTo>
                  <a:pt x="1009" y="1379"/>
                  <a:pt x="1015" y="1373"/>
                  <a:pt x="1015" y="1365"/>
                </a:cubicBezTo>
                <a:cubicBezTo>
                  <a:pt x="1015" y="1356"/>
                  <a:pt x="1009" y="1350"/>
                  <a:pt x="1001" y="1350"/>
                </a:cubicBezTo>
                <a:close/>
                <a:moveTo>
                  <a:pt x="1001" y="1383"/>
                </a:moveTo>
                <a:cubicBezTo>
                  <a:pt x="992" y="1383"/>
                  <a:pt x="986" y="1389"/>
                  <a:pt x="986" y="1397"/>
                </a:cubicBezTo>
                <a:cubicBezTo>
                  <a:pt x="986" y="1406"/>
                  <a:pt x="992" y="1412"/>
                  <a:pt x="1001" y="1412"/>
                </a:cubicBezTo>
                <a:cubicBezTo>
                  <a:pt x="1009" y="1412"/>
                  <a:pt x="1015" y="1406"/>
                  <a:pt x="1015" y="1397"/>
                </a:cubicBezTo>
                <a:cubicBezTo>
                  <a:pt x="1015" y="1389"/>
                  <a:pt x="1009" y="1383"/>
                  <a:pt x="1001" y="1383"/>
                </a:cubicBezTo>
                <a:close/>
                <a:moveTo>
                  <a:pt x="1001" y="1416"/>
                </a:moveTo>
                <a:cubicBezTo>
                  <a:pt x="992" y="1416"/>
                  <a:pt x="986" y="1422"/>
                  <a:pt x="986" y="1430"/>
                </a:cubicBezTo>
                <a:cubicBezTo>
                  <a:pt x="986" y="1439"/>
                  <a:pt x="992" y="1445"/>
                  <a:pt x="1001" y="1445"/>
                </a:cubicBezTo>
                <a:cubicBezTo>
                  <a:pt x="1009" y="1445"/>
                  <a:pt x="1015" y="1439"/>
                  <a:pt x="1015" y="1430"/>
                </a:cubicBezTo>
                <a:cubicBezTo>
                  <a:pt x="1015" y="1422"/>
                  <a:pt x="1009" y="1416"/>
                  <a:pt x="1001" y="1416"/>
                </a:cubicBezTo>
                <a:close/>
                <a:moveTo>
                  <a:pt x="1034" y="0"/>
                </a:moveTo>
                <a:cubicBezTo>
                  <a:pt x="1025" y="0"/>
                  <a:pt x="1019" y="7"/>
                  <a:pt x="1019" y="15"/>
                </a:cubicBezTo>
                <a:cubicBezTo>
                  <a:pt x="1019" y="23"/>
                  <a:pt x="1025" y="30"/>
                  <a:pt x="1034" y="30"/>
                </a:cubicBezTo>
                <a:cubicBezTo>
                  <a:pt x="1042" y="30"/>
                  <a:pt x="1048" y="23"/>
                  <a:pt x="1048" y="15"/>
                </a:cubicBezTo>
                <a:cubicBezTo>
                  <a:pt x="1048" y="7"/>
                  <a:pt x="1042" y="0"/>
                  <a:pt x="1034" y="0"/>
                </a:cubicBezTo>
                <a:close/>
                <a:moveTo>
                  <a:pt x="1034" y="33"/>
                </a:moveTo>
                <a:cubicBezTo>
                  <a:pt x="1025" y="33"/>
                  <a:pt x="1019" y="40"/>
                  <a:pt x="1019" y="48"/>
                </a:cubicBezTo>
                <a:cubicBezTo>
                  <a:pt x="1019" y="56"/>
                  <a:pt x="1025" y="63"/>
                  <a:pt x="1034" y="63"/>
                </a:cubicBezTo>
                <a:cubicBezTo>
                  <a:pt x="1042" y="63"/>
                  <a:pt x="1048" y="56"/>
                  <a:pt x="1048" y="48"/>
                </a:cubicBezTo>
                <a:cubicBezTo>
                  <a:pt x="1048" y="40"/>
                  <a:pt x="1042" y="33"/>
                  <a:pt x="1034" y="33"/>
                </a:cubicBezTo>
                <a:close/>
                <a:moveTo>
                  <a:pt x="1034" y="66"/>
                </a:moveTo>
                <a:cubicBezTo>
                  <a:pt x="1025" y="66"/>
                  <a:pt x="1019" y="72"/>
                  <a:pt x="1019" y="81"/>
                </a:cubicBezTo>
                <a:cubicBezTo>
                  <a:pt x="1019" y="89"/>
                  <a:pt x="1025" y="95"/>
                  <a:pt x="1034" y="95"/>
                </a:cubicBezTo>
                <a:cubicBezTo>
                  <a:pt x="1042" y="95"/>
                  <a:pt x="1048" y="89"/>
                  <a:pt x="1048" y="81"/>
                </a:cubicBezTo>
                <a:cubicBezTo>
                  <a:pt x="1048" y="72"/>
                  <a:pt x="1042" y="66"/>
                  <a:pt x="1034" y="66"/>
                </a:cubicBezTo>
                <a:close/>
                <a:moveTo>
                  <a:pt x="1034" y="99"/>
                </a:moveTo>
                <a:cubicBezTo>
                  <a:pt x="1025" y="99"/>
                  <a:pt x="1019" y="105"/>
                  <a:pt x="1019" y="114"/>
                </a:cubicBezTo>
                <a:cubicBezTo>
                  <a:pt x="1019" y="122"/>
                  <a:pt x="1025" y="128"/>
                  <a:pt x="1034" y="128"/>
                </a:cubicBezTo>
                <a:cubicBezTo>
                  <a:pt x="1042" y="128"/>
                  <a:pt x="1048" y="122"/>
                  <a:pt x="1048" y="114"/>
                </a:cubicBezTo>
                <a:cubicBezTo>
                  <a:pt x="1048" y="105"/>
                  <a:pt x="1042" y="99"/>
                  <a:pt x="1034" y="99"/>
                </a:cubicBezTo>
                <a:close/>
                <a:moveTo>
                  <a:pt x="1034" y="132"/>
                </a:moveTo>
                <a:cubicBezTo>
                  <a:pt x="1025" y="132"/>
                  <a:pt x="1019" y="138"/>
                  <a:pt x="1019" y="147"/>
                </a:cubicBezTo>
                <a:cubicBezTo>
                  <a:pt x="1019" y="155"/>
                  <a:pt x="1025" y="161"/>
                  <a:pt x="1034" y="161"/>
                </a:cubicBezTo>
                <a:cubicBezTo>
                  <a:pt x="1042" y="161"/>
                  <a:pt x="1048" y="155"/>
                  <a:pt x="1048" y="147"/>
                </a:cubicBezTo>
                <a:cubicBezTo>
                  <a:pt x="1048" y="138"/>
                  <a:pt x="1042" y="132"/>
                  <a:pt x="1034" y="132"/>
                </a:cubicBezTo>
                <a:close/>
                <a:moveTo>
                  <a:pt x="1034" y="165"/>
                </a:moveTo>
                <a:cubicBezTo>
                  <a:pt x="1025" y="165"/>
                  <a:pt x="1019" y="171"/>
                  <a:pt x="1019" y="179"/>
                </a:cubicBezTo>
                <a:cubicBezTo>
                  <a:pt x="1019" y="188"/>
                  <a:pt x="1025" y="194"/>
                  <a:pt x="1034" y="194"/>
                </a:cubicBezTo>
                <a:cubicBezTo>
                  <a:pt x="1042" y="194"/>
                  <a:pt x="1048" y="188"/>
                  <a:pt x="1048" y="179"/>
                </a:cubicBezTo>
                <a:cubicBezTo>
                  <a:pt x="1048" y="171"/>
                  <a:pt x="1042" y="165"/>
                  <a:pt x="1034" y="165"/>
                </a:cubicBezTo>
                <a:close/>
                <a:moveTo>
                  <a:pt x="1034" y="198"/>
                </a:moveTo>
                <a:cubicBezTo>
                  <a:pt x="1025" y="198"/>
                  <a:pt x="1019" y="204"/>
                  <a:pt x="1019" y="212"/>
                </a:cubicBezTo>
                <a:cubicBezTo>
                  <a:pt x="1019" y="221"/>
                  <a:pt x="1025" y="227"/>
                  <a:pt x="1034" y="227"/>
                </a:cubicBezTo>
                <a:cubicBezTo>
                  <a:pt x="1042" y="227"/>
                  <a:pt x="1048" y="221"/>
                  <a:pt x="1048" y="212"/>
                </a:cubicBezTo>
                <a:cubicBezTo>
                  <a:pt x="1048" y="204"/>
                  <a:pt x="1042" y="198"/>
                  <a:pt x="1034" y="198"/>
                </a:cubicBezTo>
                <a:close/>
                <a:moveTo>
                  <a:pt x="1034" y="230"/>
                </a:moveTo>
                <a:cubicBezTo>
                  <a:pt x="1025" y="230"/>
                  <a:pt x="1019" y="237"/>
                  <a:pt x="1019" y="245"/>
                </a:cubicBezTo>
                <a:cubicBezTo>
                  <a:pt x="1019" y="253"/>
                  <a:pt x="1025" y="260"/>
                  <a:pt x="1034" y="260"/>
                </a:cubicBezTo>
                <a:cubicBezTo>
                  <a:pt x="1042" y="260"/>
                  <a:pt x="1048" y="253"/>
                  <a:pt x="1048" y="245"/>
                </a:cubicBezTo>
                <a:cubicBezTo>
                  <a:pt x="1048" y="237"/>
                  <a:pt x="1042" y="230"/>
                  <a:pt x="1034" y="230"/>
                </a:cubicBezTo>
                <a:close/>
                <a:moveTo>
                  <a:pt x="1034" y="263"/>
                </a:moveTo>
                <a:cubicBezTo>
                  <a:pt x="1025" y="263"/>
                  <a:pt x="1019" y="270"/>
                  <a:pt x="1019" y="278"/>
                </a:cubicBezTo>
                <a:cubicBezTo>
                  <a:pt x="1019" y="286"/>
                  <a:pt x="1025" y="293"/>
                  <a:pt x="1034" y="293"/>
                </a:cubicBezTo>
                <a:cubicBezTo>
                  <a:pt x="1042" y="293"/>
                  <a:pt x="1048" y="286"/>
                  <a:pt x="1048" y="278"/>
                </a:cubicBezTo>
                <a:cubicBezTo>
                  <a:pt x="1048" y="270"/>
                  <a:pt x="1042" y="263"/>
                  <a:pt x="1034" y="263"/>
                </a:cubicBezTo>
                <a:close/>
                <a:moveTo>
                  <a:pt x="1034" y="296"/>
                </a:moveTo>
                <a:cubicBezTo>
                  <a:pt x="1025" y="296"/>
                  <a:pt x="1019" y="303"/>
                  <a:pt x="1019" y="311"/>
                </a:cubicBezTo>
                <a:cubicBezTo>
                  <a:pt x="1019" y="319"/>
                  <a:pt x="1025" y="326"/>
                  <a:pt x="1034" y="326"/>
                </a:cubicBezTo>
                <a:cubicBezTo>
                  <a:pt x="1042" y="326"/>
                  <a:pt x="1048" y="319"/>
                  <a:pt x="1048" y="311"/>
                </a:cubicBezTo>
                <a:cubicBezTo>
                  <a:pt x="1048" y="303"/>
                  <a:pt x="1042" y="296"/>
                  <a:pt x="1034" y="296"/>
                </a:cubicBezTo>
                <a:close/>
                <a:moveTo>
                  <a:pt x="1034" y="329"/>
                </a:moveTo>
                <a:cubicBezTo>
                  <a:pt x="1025" y="329"/>
                  <a:pt x="1019" y="336"/>
                  <a:pt x="1019" y="344"/>
                </a:cubicBezTo>
                <a:cubicBezTo>
                  <a:pt x="1019" y="352"/>
                  <a:pt x="1025" y="359"/>
                  <a:pt x="1034" y="359"/>
                </a:cubicBezTo>
                <a:cubicBezTo>
                  <a:pt x="1042" y="359"/>
                  <a:pt x="1048" y="352"/>
                  <a:pt x="1048" y="344"/>
                </a:cubicBezTo>
                <a:cubicBezTo>
                  <a:pt x="1048" y="336"/>
                  <a:pt x="1042" y="329"/>
                  <a:pt x="1034" y="329"/>
                </a:cubicBezTo>
                <a:close/>
                <a:moveTo>
                  <a:pt x="1034" y="362"/>
                </a:moveTo>
                <a:cubicBezTo>
                  <a:pt x="1025" y="362"/>
                  <a:pt x="1019" y="369"/>
                  <a:pt x="1019" y="377"/>
                </a:cubicBezTo>
                <a:cubicBezTo>
                  <a:pt x="1019" y="385"/>
                  <a:pt x="1025" y="392"/>
                  <a:pt x="1034" y="392"/>
                </a:cubicBezTo>
                <a:cubicBezTo>
                  <a:pt x="1042" y="392"/>
                  <a:pt x="1048" y="385"/>
                  <a:pt x="1048" y="377"/>
                </a:cubicBezTo>
                <a:cubicBezTo>
                  <a:pt x="1048" y="369"/>
                  <a:pt x="1042" y="362"/>
                  <a:pt x="1034" y="362"/>
                </a:cubicBezTo>
                <a:close/>
                <a:moveTo>
                  <a:pt x="1034" y="395"/>
                </a:moveTo>
                <a:cubicBezTo>
                  <a:pt x="1025" y="395"/>
                  <a:pt x="1019" y="402"/>
                  <a:pt x="1019" y="410"/>
                </a:cubicBezTo>
                <a:cubicBezTo>
                  <a:pt x="1019" y="418"/>
                  <a:pt x="1025" y="425"/>
                  <a:pt x="1034" y="425"/>
                </a:cubicBezTo>
                <a:cubicBezTo>
                  <a:pt x="1042" y="425"/>
                  <a:pt x="1048" y="418"/>
                  <a:pt x="1048" y="410"/>
                </a:cubicBezTo>
                <a:cubicBezTo>
                  <a:pt x="1048" y="402"/>
                  <a:pt x="1042" y="395"/>
                  <a:pt x="1034" y="395"/>
                </a:cubicBezTo>
                <a:close/>
                <a:moveTo>
                  <a:pt x="1034" y="428"/>
                </a:moveTo>
                <a:cubicBezTo>
                  <a:pt x="1025" y="428"/>
                  <a:pt x="1019" y="435"/>
                  <a:pt x="1019" y="443"/>
                </a:cubicBezTo>
                <a:cubicBezTo>
                  <a:pt x="1019" y="451"/>
                  <a:pt x="1025" y="458"/>
                  <a:pt x="1034" y="458"/>
                </a:cubicBezTo>
                <a:cubicBezTo>
                  <a:pt x="1042" y="458"/>
                  <a:pt x="1048" y="451"/>
                  <a:pt x="1048" y="443"/>
                </a:cubicBezTo>
                <a:cubicBezTo>
                  <a:pt x="1048" y="435"/>
                  <a:pt x="1042" y="428"/>
                  <a:pt x="1034" y="428"/>
                </a:cubicBezTo>
                <a:close/>
                <a:moveTo>
                  <a:pt x="1034" y="461"/>
                </a:moveTo>
                <a:cubicBezTo>
                  <a:pt x="1025" y="461"/>
                  <a:pt x="1019" y="468"/>
                  <a:pt x="1019" y="476"/>
                </a:cubicBezTo>
                <a:cubicBezTo>
                  <a:pt x="1019" y="484"/>
                  <a:pt x="1025" y="491"/>
                  <a:pt x="1034" y="491"/>
                </a:cubicBezTo>
                <a:cubicBezTo>
                  <a:pt x="1042" y="491"/>
                  <a:pt x="1048" y="484"/>
                  <a:pt x="1048" y="476"/>
                </a:cubicBezTo>
                <a:cubicBezTo>
                  <a:pt x="1048" y="468"/>
                  <a:pt x="1042" y="461"/>
                  <a:pt x="1034" y="461"/>
                </a:cubicBezTo>
                <a:close/>
                <a:moveTo>
                  <a:pt x="1034" y="494"/>
                </a:moveTo>
                <a:cubicBezTo>
                  <a:pt x="1025" y="494"/>
                  <a:pt x="1019" y="500"/>
                  <a:pt x="1019" y="509"/>
                </a:cubicBezTo>
                <a:cubicBezTo>
                  <a:pt x="1019" y="517"/>
                  <a:pt x="1025" y="523"/>
                  <a:pt x="1034" y="523"/>
                </a:cubicBezTo>
                <a:cubicBezTo>
                  <a:pt x="1042" y="523"/>
                  <a:pt x="1048" y="517"/>
                  <a:pt x="1048" y="509"/>
                </a:cubicBezTo>
                <a:cubicBezTo>
                  <a:pt x="1048" y="500"/>
                  <a:pt x="1042" y="494"/>
                  <a:pt x="1034" y="494"/>
                </a:cubicBezTo>
                <a:close/>
                <a:moveTo>
                  <a:pt x="1034" y="527"/>
                </a:moveTo>
                <a:cubicBezTo>
                  <a:pt x="1025" y="527"/>
                  <a:pt x="1019" y="533"/>
                  <a:pt x="1019" y="542"/>
                </a:cubicBezTo>
                <a:cubicBezTo>
                  <a:pt x="1019" y="550"/>
                  <a:pt x="1025" y="556"/>
                  <a:pt x="1034" y="556"/>
                </a:cubicBezTo>
                <a:cubicBezTo>
                  <a:pt x="1042" y="556"/>
                  <a:pt x="1048" y="550"/>
                  <a:pt x="1048" y="542"/>
                </a:cubicBezTo>
                <a:cubicBezTo>
                  <a:pt x="1048" y="533"/>
                  <a:pt x="1042" y="527"/>
                  <a:pt x="1034" y="527"/>
                </a:cubicBezTo>
                <a:close/>
                <a:moveTo>
                  <a:pt x="1034" y="560"/>
                </a:moveTo>
                <a:cubicBezTo>
                  <a:pt x="1025" y="560"/>
                  <a:pt x="1019" y="566"/>
                  <a:pt x="1019" y="574"/>
                </a:cubicBezTo>
                <a:cubicBezTo>
                  <a:pt x="1019" y="583"/>
                  <a:pt x="1025" y="589"/>
                  <a:pt x="1034" y="589"/>
                </a:cubicBezTo>
                <a:cubicBezTo>
                  <a:pt x="1042" y="589"/>
                  <a:pt x="1048" y="583"/>
                  <a:pt x="1048" y="574"/>
                </a:cubicBezTo>
                <a:cubicBezTo>
                  <a:pt x="1048" y="566"/>
                  <a:pt x="1042" y="560"/>
                  <a:pt x="1034" y="560"/>
                </a:cubicBezTo>
                <a:close/>
                <a:moveTo>
                  <a:pt x="1034" y="593"/>
                </a:moveTo>
                <a:cubicBezTo>
                  <a:pt x="1025" y="593"/>
                  <a:pt x="1019" y="599"/>
                  <a:pt x="1019" y="607"/>
                </a:cubicBezTo>
                <a:cubicBezTo>
                  <a:pt x="1019" y="616"/>
                  <a:pt x="1025" y="622"/>
                  <a:pt x="1034" y="622"/>
                </a:cubicBezTo>
                <a:cubicBezTo>
                  <a:pt x="1042" y="622"/>
                  <a:pt x="1048" y="616"/>
                  <a:pt x="1048" y="607"/>
                </a:cubicBezTo>
                <a:cubicBezTo>
                  <a:pt x="1048" y="599"/>
                  <a:pt x="1042" y="593"/>
                  <a:pt x="1034" y="593"/>
                </a:cubicBezTo>
                <a:close/>
                <a:moveTo>
                  <a:pt x="1034" y="625"/>
                </a:moveTo>
                <a:cubicBezTo>
                  <a:pt x="1025" y="625"/>
                  <a:pt x="1019" y="632"/>
                  <a:pt x="1019" y="640"/>
                </a:cubicBezTo>
                <a:cubicBezTo>
                  <a:pt x="1019" y="648"/>
                  <a:pt x="1025" y="655"/>
                  <a:pt x="1034" y="655"/>
                </a:cubicBezTo>
                <a:cubicBezTo>
                  <a:pt x="1042" y="655"/>
                  <a:pt x="1048" y="648"/>
                  <a:pt x="1048" y="640"/>
                </a:cubicBezTo>
                <a:cubicBezTo>
                  <a:pt x="1048" y="632"/>
                  <a:pt x="1042" y="625"/>
                  <a:pt x="1034" y="625"/>
                </a:cubicBezTo>
                <a:close/>
                <a:moveTo>
                  <a:pt x="1034" y="658"/>
                </a:moveTo>
                <a:cubicBezTo>
                  <a:pt x="1025" y="658"/>
                  <a:pt x="1019" y="665"/>
                  <a:pt x="1019" y="673"/>
                </a:cubicBezTo>
                <a:cubicBezTo>
                  <a:pt x="1019" y="681"/>
                  <a:pt x="1025" y="688"/>
                  <a:pt x="1034" y="688"/>
                </a:cubicBezTo>
                <a:cubicBezTo>
                  <a:pt x="1042" y="688"/>
                  <a:pt x="1048" y="681"/>
                  <a:pt x="1048" y="673"/>
                </a:cubicBezTo>
                <a:cubicBezTo>
                  <a:pt x="1048" y="665"/>
                  <a:pt x="1042" y="658"/>
                  <a:pt x="1034" y="658"/>
                </a:cubicBezTo>
                <a:close/>
                <a:moveTo>
                  <a:pt x="1034" y="691"/>
                </a:moveTo>
                <a:cubicBezTo>
                  <a:pt x="1025" y="691"/>
                  <a:pt x="1019" y="698"/>
                  <a:pt x="1019" y="706"/>
                </a:cubicBezTo>
                <a:cubicBezTo>
                  <a:pt x="1019" y="714"/>
                  <a:pt x="1025" y="721"/>
                  <a:pt x="1034" y="721"/>
                </a:cubicBezTo>
                <a:cubicBezTo>
                  <a:pt x="1042" y="721"/>
                  <a:pt x="1048" y="714"/>
                  <a:pt x="1048" y="706"/>
                </a:cubicBezTo>
                <a:cubicBezTo>
                  <a:pt x="1048" y="698"/>
                  <a:pt x="1042" y="691"/>
                  <a:pt x="1034" y="691"/>
                </a:cubicBezTo>
                <a:close/>
                <a:moveTo>
                  <a:pt x="1034" y="724"/>
                </a:moveTo>
                <a:cubicBezTo>
                  <a:pt x="1025" y="724"/>
                  <a:pt x="1019" y="731"/>
                  <a:pt x="1019" y="739"/>
                </a:cubicBezTo>
                <a:cubicBezTo>
                  <a:pt x="1019" y="747"/>
                  <a:pt x="1025" y="754"/>
                  <a:pt x="1034" y="754"/>
                </a:cubicBezTo>
                <a:cubicBezTo>
                  <a:pt x="1042" y="754"/>
                  <a:pt x="1048" y="747"/>
                  <a:pt x="1048" y="739"/>
                </a:cubicBezTo>
                <a:cubicBezTo>
                  <a:pt x="1048" y="731"/>
                  <a:pt x="1042" y="724"/>
                  <a:pt x="1034" y="724"/>
                </a:cubicBezTo>
                <a:close/>
                <a:moveTo>
                  <a:pt x="1034" y="757"/>
                </a:moveTo>
                <a:cubicBezTo>
                  <a:pt x="1025" y="757"/>
                  <a:pt x="1019" y="764"/>
                  <a:pt x="1019" y="772"/>
                </a:cubicBezTo>
                <a:cubicBezTo>
                  <a:pt x="1019" y="780"/>
                  <a:pt x="1025" y="787"/>
                  <a:pt x="1034" y="787"/>
                </a:cubicBezTo>
                <a:cubicBezTo>
                  <a:pt x="1042" y="787"/>
                  <a:pt x="1048" y="780"/>
                  <a:pt x="1048" y="772"/>
                </a:cubicBezTo>
                <a:cubicBezTo>
                  <a:pt x="1048" y="764"/>
                  <a:pt x="1042" y="757"/>
                  <a:pt x="1034" y="757"/>
                </a:cubicBezTo>
                <a:close/>
                <a:moveTo>
                  <a:pt x="1034" y="790"/>
                </a:moveTo>
                <a:cubicBezTo>
                  <a:pt x="1025" y="790"/>
                  <a:pt x="1019" y="797"/>
                  <a:pt x="1019" y="805"/>
                </a:cubicBezTo>
                <a:cubicBezTo>
                  <a:pt x="1019" y="813"/>
                  <a:pt x="1025" y="820"/>
                  <a:pt x="1034" y="820"/>
                </a:cubicBezTo>
                <a:cubicBezTo>
                  <a:pt x="1042" y="820"/>
                  <a:pt x="1048" y="813"/>
                  <a:pt x="1048" y="805"/>
                </a:cubicBezTo>
                <a:cubicBezTo>
                  <a:pt x="1048" y="797"/>
                  <a:pt x="1042" y="790"/>
                  <a:pt x="1034" y="790"/>
                </a:cubicBezTo>
                <a:close/>
                <a:moveTo>
                  <a:pt x="1034" y="823"/>
                </a:moveTo>
                <a:cubicBezTo>
                  <a:pt x="1025" y="823"/>
                  <a:pt x="1019" y="830"/>
                  <a:pt x="1019" y="838"/>
                </a:cubicBezTo>
                <a:cubicBezTo>
                  <a:pt x="1019" y="846"/>
                  <a:pt x="1025" y="853"/>
                  <a:pt x="1034" y="853"/>
                </a:cubicBezTo>
                <a:cubicBezTo>
                  <a:pt x="1042" y="853"/>
                  <a:pt x="1048" y="846"/>
                  <a:pt x="1048" y="838"/>
                </a:cubicBezTo>
                <a:cubicBezTo>
                  <a:pt x="1048" y="830"/>
                  <a:pt x="1042" y="823"/>
                  <a:pt x="1034" y="823"/>
                </a:cubicBezTo>
                <a:close/>
                <a:moveTo>
                  <a:pt x="1034" y="856"/>
                </a:moveTo>
                <a:cubicBezTo>
                  <a:pt x="1025" y="856"/>
                  <a:pt x="1019" y="863"/>
                  <a:pt x="1019" y="871"/>
                </a:cubicBezTo>
                <a:cubicBezTo>
                  <a:pt x="1019" y="879"/>
                  <a:pt x="1025" y="886"/>
                  <a:pt x="1034" y="886"/>
                </a:cubicBezTo>
                <a:cubicBezTo>
                  <a:pt x="1042" y="886"/>
                  <a:pt x="1048" y="879"/>
                  <a:pt x="1048" y="871"/>
                </a:cubicBezTo>
                <a:cubicBezTo>
                  <a:pt x="1048" y="863"/>
                  <a:pt x="1042" y="856"/>
                  <a:pt x="1034" y="856"/>
                </a:cubicBezTo>
                <a:close/>
                <a:moveTo>
                  <a:pt x="1034" y="889"/>
                </a:moveTo>
                <a:cubicBezTo>
                  <a:pt x="1025" y="889"/>
                  <a:pt x="1019" y="895"/>
                  <a:pt x="1019" y="904"/>
                </a:cubicBezTo>
                <a:cubicBezTo>
                  <a:pt x="1019" y="912"/>
                  <a:pt x="1025" y="918"/>
                  <a:pt x="1034" y="918"/>
                </a:cubicBezTo>
                <a:cubicBezTo>
                  <a:pt x="1042" y="918"/>
                  <a:pt x="1048" y="912"/>
                  <a:pt x="1048" y="904"/>
                </a:cubicBezTo>
                <a:cubicBezTo>
                  <a:pt x="1048" y="895"/>
                  <a:pt x="1042" y="889"/>
                  <a:pt x="1034" y="889"/>
                </a:cubicBezTo>
                <a:close/>
                <a:moveTo>
                  <a:pt x="1034" y="922"/>
                </a:moveTo>
                <a:cubicBezTo>
                  <a:pt x="1025" y="922"/>
                  <a:pt x="1019" y="928"/>
                  <a:pt x="1019" y="937"/>
                </a:cubicBezTo>
                <a:cubicBezTo>
                  <a:pt x="1019" y="945"/>
                  <a:pt x="1025" y="951"/>
                  <a:pt x="1034" y="951"/>
                </a:cubicBezTo>
                <a:cubicBezTo>
                  <a:pt x="1042" y="951"/>
                  <a:pt x="1048" y="945"/>
                  <a:pt x="1048" y="937"/>
                </a:cubicBezTo>
                <a:cubicBezTo>
                  <a:pt x="1048" y="928"/>
                  <a:pt x="1042" y="922"/>
                  <a:pt x="1034" y="922"/>
                </a:cubicBezTo>
                <a:close/>
                <a:moveTo>
                  <a:pt x="1034" y="955"/>
                </a:moveTo>
                <a:cubicBezTo>
                  <a:pt x="1025" y="955"/>
                  <a:pt x="1019" y="961"/>
                  <a:pt x="1019" y="970"/>
                </a:cubicBezTo>
                <a:cubicBezTo>
                  <a:pt x="1019" y="978"/>
                  <a:pt x="1025" y="984"/>
                  <a:pt x="1034" y="984"/>
                </a:cubicBezTo>
                <a:cubicBezTo>
                  <a:pt x="1042" y="984"/>
                  <a:pt x="1048" y="978"/>
                  <a:pt x="1048" y="970"/>
                </a:cubicBezTo>
                <a:cubicBezTo>
                  <a:pt x="1048" y="961"/>
                  <a:pt x="1042" y="955"/>
                  <a:pt x="1034" y="955"/>
                </a:cubicBezTo>
                <a:close/>
                <a:moveTo>
                  <a:pt x="1034" y="988"/>
                </a:moveTo>
                <a:cubicBezTo>
                  <a:pt x="1025" y="988"/>
                  <a:pt x="1019" y="994"/>
                  <a:pt x="1019" y="1002"/>
                </a:cubicBezTo>
                <a:cubicBezTo>
                  <a:pt x="1019" y="1011"/>
                  <a:pt x="1025" y="1017"/>
                  <a:pt x="1034" y="1017"/>
                </a:cubicBezTo>
                <a:cubicBezTo>
                  <a:pt x="1042" y="1017"/>
                  <a:pt x="1048" y="1011"/>
                  <a:pt x="1048" y="1002"/>
                </a:cubicBezTo>
                <a:cubicBezTo>
                  <a:pt x="1048" y="994"/>
                  <a:pt x="1042" y="988"/>
                  <a:pt x="1034" y="988"/>
                </a:cubicBezTo>
                <a:close/>
                <a:moveTo>
                  <a:pt x="1034" y="1021"/>
                </a:moveTo>
                <a:cubicBezTo>
                  <a:pt x="1025" y="1021"/>
                  <a:pt x="1019" y="1027"/>
                  <a:pt x="1019" y="1035"/>
                </a:cubicBezTo>
                <a:cubicBezTo>
                  <a:pt x="1019" y="1044"/>
                  <a:pt x="1025" y="1050"/>
                  <a:pt x="1034" y="1050"/>
                </a:cubicBezTo>
                <a:cubicBezTo>
                  <a:pt x="1042" y="1050"/>
                  <a:pt x="1048" y="1044"/>
                  <a:pt x="1048" y="1035"/>
                </a:cubicBezTo>
                <a:cubicBezTo>
                  <a:pt x="1048" y="1027"/>
                  <a:pt x="1042" y="1021"/>
                  <a:pt x="1034" y="1021"/>
                </a:cubicBezTo>
                <a:close/>
                <a:moveTo>
                  <a:pt x="1034" y="1053"/>
                </a:moveTo>
                <a:cubicBezTo>
                  <a:pt x="1025" y="1053"/>
                  <a:pt x="1019" y="1060"/>
                  <a:pt x="1019" y="1068"/>
                </a:cubicBezTo>
                <a:cubicBezTo>
                  <a:pt x="1019" y="1076"/>
                  <a:pt x="1025" y="1083"/>
                  <a:pt x="1034" y="1083"/>
                </a:cubicBezTo>
                <a:cubicBezTo>
                  <a:pt x="1042" y="1083"/>
                  <a:pt x="1048" y="1076"/>
                  <a:pt x="1048" y="1068"/>
                </a:cubicBezTo>
                <a:cubicBezTo>
                  <a:pt x="1048" y="1060"/>
                  <a:pt x="1042" y="1053"/>
                  <a:pt x="1034" y="1053"/>
                </a:cubicBezTo>
                <a:close/>
                <a:moveTo>
                  <a:pt x="1034" y="1086"/>
                </a:moveTo>
                <a:cubicBezTo>
                  <a:pt x="1025" y="1086"/>
                  <a:pt x="1019" y="1093"/>
                  <a:pt x="1019" y="1101"/>
                </a:cubicBezTo>
                <a:cubicBezTo>
                  <a:pt x="1019" y="1109"/>
                  <a:pt x="1025" y="1116"/>
                  <a:pt x="1034" y="1116"/>
                </a:cubicBezTo>
                <a:cubicBezTo>
                  <a:pt x="1042" y="1116"/>
                  <a:pt x="1048" y="1109"/>
                  <a:pt x="1048" y="1101"/>
                </a:cubicBezTo>
                <a:cubicBezTo>
                  <a:pt x="1048" y="1093"/>
                  <a:pt x="1042" y="1086"/>
                  <a:pt x="1034" y="1086"/>
                </a:cubicBezTo>
                <a:close/>
                <a:moveTo>
                  <a:pt x="1034" y="1119"/>
                </a:moveTo>
                <a:cubicBezTo>
                  <a:pt x="1025" y="1119"/>
                  <a:pt x="1019" y="1126"/>
                  <a:pt x="1019" y="1134"/>
                </a:cubicBezTo>
                <a:cubicBezTo>
                  <a:pt x="1019" y="1142"/>
                  <a:pt x="1025" y="1149"/>
                  <a:pt x="1034" y="1149"/>
                </a:cubicBezTo>
                <a:cubicBezTo>
                  <a:pt x="1042" y="1149"/>
                  <a:pt x="1048" y="1142"/>
                  <a:pt x="1048" y="1134"/>
                </a:cubicBezTo>
                <a:cubicBezTo>
                  <a:pt x="1048" y="1126"/>
                  <a:pt x="1042" y="1119"/>
                  <a:pt x="1034" y="1119"/>
                </a:cubicBezTo>
                <a:close/>
                <a:moveTo>
                  <a:pt x="1034" y="1152"/>
                </a:moveTo>
                <a:cubicBezTo>
                  <a:pt x="1025" y="1152"/>
                  <a:pt x="1019" y="1159"/>
                  <a:pt x="1019" y="1167"/>
                </a:cubicBezTo>
                <a:cubicBezTo>
                  <a:pt x="1019" y="1175"/>
                  <a:pt x="1025" y="1182"/>
                  <a:pt x="1034" y="1182"/>
                </a:cubicBezTo>
                <a:cubicBezTo>
                  <a:pt x="1042" y="1182"/>
                  <a:pt x="1048" y="1175"/>
                  <a:pt x="1048" y="1167"/>
                </a:cubicBezTo>
                <a:cubicBezTo>
                  <a:pt x="1048" y="1159"/>
                  <a:pt x="1042" y="1152"/>
                  <a:pt x="1034" y="1152"/>
                </a:cubicBezTo>
                <a:close/>
                <a:moveTo>
                  <a:pt x="1034" y="1185"/>
                </a:moveTo>
                <a:cubicBezTo>
                  <a:pt x="1025" y="1185"/>
                  <a:pt x="1019" y="1192"/>
                  <a:pt x="1019" y="1200"/>
                </a:cubicBezTo>
                <a:cubicBezTo>
                  <a:pt x="1019" y="1208"/>
                  <a:pt x="1025" y="1215"/>
                  <a:pt x="1034" y="1215"/>
                </a:cubicBezTo>
                <a:cubicBezTo>
                  <a:pt x="1042" y="1215"/>
                  <a:pt x="1048" y="1208"/>
                  <a:pt x="1048" y="1200"/>
                </a:cubicBezTo>
                <a:cubicBezTo>
                  <a:pt x="1048" y="1192"/>
                  <a:pt x="1042" y="1185"/>
                  <a:pt x="1034" y="1185"/>
                </a:cubicBezTo>
                <a:close/>
                <a:moveTo>
                  <a:pt x="1034" y="1218"/>
                </a:moveTo>
                <a:cubicBezTo>
                  <a:pt x="1025" y="1218"/>
                  <a:pt x="1019" y="1225"/>
                  <a:pt x="1019" y="1233"/>
                </a:cubicBezTo>
                <a:cubicBezTo>
                  <a:pt x="1019" y="1241"/>
                  <a:pt x="1025" y="1248"/>
                  <a:pt x="1034" y="1248"/>
                </a:cubicBezTo>
                <a:cubicBezTo>
                  <a:pt x="1042" y="1248"/>
                  <a:pt x="1048" y="1241"/>
                  <a:pt x="1048" y="1233"/>
                </a:cubicBezTo>
                <a:cubicBezTo>
                  <a:pt x="1048" y="1225"/>
                  <a:pt x="1042" y="1218"/>
                  <a:pt x="1034" y="1218"/>
                </a:cubicBezTo>
                <a:close/>
                <a:moveTo>
                  <a:pt x="1034" y="1251"/>
                </a:moveTo>
                <a:cubicBezTo>
                  <a:pt x="1025" y="1251"/>
                  <a:pt x="1019" y="1258"/>
                  <a:pt x="1019" y="1266"/>
                </a:cubicBezTo>
                <a:cubicBezTo>
                  <a:pt x="1019" y="1274"/>
                  <a:pt x="1025" y="1281"/>
                  <a:pt x="1034" y="1281"/>
                </a:cubicBezTo>
                <a:cubicBezTo>
                  <a:pt x="1042" y="1281"/>
                  <a:pt x="1048" y="1274"/>
                  <a:pt x="1048" y="1266"/>
                </a:cubicBezTo>
                <a:cubicBezTo>
                  <a:pt x="1048" y="1258"/>
                  <a:pt x="1042" y="1251"/>
                  <a:pt x="1034" y="1251"/>
                </a:cubicBezTo>
                <a:close/>
                <a:moveTo>
                  <a:pt x="1034" y="1284"/>
                </a:moveTo>
                <a:cubicBezTo>
                  <a:pt x="1025" y="1284"/>
                  <a:pt x="1019" y="1291"/>
                  <a:pt x="1019" y="1299"/>
                </a:cubicBezTo>
                <a:cubicBezTo>
                  <a:pt x="1019" y="1307"/>
                  <a:pt x="1025" y="1314"/>
                  <a:pt x="1034" y="1314"/>
                </a:cubicBezTo>
                <a:cubicBezTo>
                  <a:pt x="1042" y="1314"/>
                  <a:pt x="1048" y="1307"/>
                  <a:pt x="1048" y="1299"/>
                </a:cubicBezTo>
                <a:cubicBezTo>
                  <a:pt x="1048" y="1291"/>
                  <a:pt x="1042" y="1284"/>
                  <a:pt x="1034" y="1284"/>
                </a:cubicBezTo>
                <a:close/>
                <a:moveTo>
                  <a:pt x="1034" y="1317"/>
                </a:moveTo>
                <a:cubicBezTo>
                  <a:pt x="1025" y="1317"/>
                  <a:pt x="1019" y="1323"/>
                  <a:pt x="1019" y="1332"/>
                </a:cubicBezTo>
                <a:cubicBezTo>
                  <a:pt x="1019" y="1340"/>
                  <a:pt x="1025" y="1346"/>
                  <a:pt x="1034" y="1346"/>
                </a:cubicBezTo>
                <a:cubicBezTo>
                  <a:pt x="1042" y="1346"/>
                  <a:pt x="1048" y="1340"/>
                  <a:pt x="1048" y="1332"/>
                </a:cubicBezTo>
                <a:cubicBezTo>
                  <a:pt x="1048" y="1323"/>
                  <a:pt x="1042" y="1317"/>
                  <a:pt x="1034" y="1317"/>
                </a:cubicBezTo>
                <a:close/>
                <a:moveTo>
                  <a:pt x="1034" y="1350"/>
                </a:moveTo>
                <a:cubicBezTo>
                  <a:pt x="1025" y="1350"/>
                  <a:pt x="1019" y="1356"/>
                  <a:pt x="1019" y="1365"/>
                </a:cubicBezTo>
                <a:cubicBezTo>
                  <a:pt x="1019" y="1373"/>
                  <a:pt x="1025" y="1379"/>
                  <a:pt x="1034" y="1379"/>
                </a:cubicBezTo>
                <a:cubicBezTo>
                  <a:pt x="1042" y="1379"/>
                  <a:pt x="1048" y="1373"/>
                  <a:pt x="1048" y="1365"/>
                </a:cubicBezTo>
                <a:cubicBezTo>
                  <a:pt x="1048" y="1356"/>
                  <a:pt x="1042" y="1350"/>
                  <a:pt x="1034" y="1350"/>
                </a:cubicBezTo>
                <a:close/>
                <a:moveTo>
                  <a:pt x="1034" y="1383"/>
                </a:moveTo>
                <a:cubicBezTo>
                  <a:pt x="1025" y="1383"/>
                  <a:pt x="1019" y="1389"/>
                  <a:pt x="1019" y="1397"/>
                </a:cubicBezTo>
                <a:cubicBezTo>
                  <a:pt x="1019" y="1406"/>
                  <a:pt x="1025" y="1412"/>
                  <a:pt x="1034" y="1412"/>
                </a:cubicBezTo>
                <a:cubicBezTo>
                  <a:pt x="1042" y="1412"/>
                  <a:pt x="1048" y="1406"/>
                  <a:pt x="1048" y="1397"/>
                </a:cubicBezTo>
                <a:cubicBezTo>
                  <a:pt x="1048" y="1389"/>
                  <a:pt x="1042" y="1383"/>
                  <a:pt x="1034" y="1383"/>
                </a:cubicBezTo>
                <a:close/>
                <a:moveTo>
                  <a:pt x="1034" y="1416"/>
                </a:moveTo>
                <a:cubicBezTo>
                  <a:pt x="1025" y="1416"/>
                  <a:pt x="1019" y="1422"/>
                  <a:pt x="1019" y="1430"/>
                </a:cubicBezTo>
                <a:cubicBezTo>
                  <a:pt x="1019" y="1439"/>
                  <a:pt x="1025" y="1445"/>
                  <a:pt x="1034" y="1445"/>
                </a:cubicBezTo>
                <a:cubicBezTo>
                  <a:pt x="1042" y="1445"/>
                  <a:pt x="1048" y="1439"/>
                  <a:pt x="1048" y="1430"/>
                </a:cubicBezTo>
                <a:cubicBezTo>
                  <a:pt x="1048" y="1422"/>
                  <a:pt x="1042" y="1416"/>
                  <a:pt x="1034" y="1416"/>
                </a:cubicBezTo>
                <a:close/>
                <a:moveTo>
                  <a:pt x="1066" y="0"/>
                </a:moveTo>
                <a:cubicBezTo>
                  <a:pt x="1058" y="0"/>
                  <a:pt x="1052" y="7"/>
                  <a:pt x="1052" y="15"/>
                </a:cubicBezTo>
                <a:cubicBezTo>
                  <a:pt x="1052" y="23"/>
                  <a:pt x="1058" y="30"/>
                  <a:pt x="1066" y="30"/>
                </a:cubicBezTo>
                <a:cubicBezTo>
                  <a:pt x="1075" y="30"/>
                  <a:pt x="1081" y="23"/>
                  <a:pt x="1081" y="15"/>
                </a:cubicBezTo>
                <a:cubicBezTo>
                  <a:pt x="1081" y="7"/>
                  <a:pt x="1075" y="0"/>
                  <a:pt x="1066" y="0"/>
                </a:cubicBezTo>
                <a:close/>
                <a:moveTo>
                  <a:pt x="1066" y="33"/>
                </a:moveTo>
                <a:cubicBezTo>
                  <a:pt x="1058" y="33"/>
                  <a:pt x="1052" y="40"/>
                  <a:pt x="1052" y="48"/>
                </a:cubicBezTo>
                <a:cubicBezTo>
                  <a:pt x="1052" y="56"/>
                  <a:pt x="1058" y="63"/>
                  <a:pt x="1066" y="63"/>
                </a:cubicBezTo>
                <a:cubicBezTo>
                  <a:pt x="1075" y="63"/>
                  <a:pt x="1081" y="56"/>
                  <a:pt x="1081" y="48"/>
                </a:cubicBezTo>
                <a:cubicBezTo>
                  <a:pt x="1081" y="40"/>
                  <a:pt x="1075" y="33"/>
                  <a:pt x="1066" y="33"/>
                </a:cubicBezTo>
                <a:close/>
                <a:moveTo>
                  <a:pt x="1066" y="66"/>
                </a:moveTo>
                <a:cubicBezTo>
                  <a:pt x="1058" y="66"/>
                  <a:pt x="1052" y="72"/>
                  <a:pt x="1052" y="81"/>
                </a:cubicBezTo>
                <a:cubicBezTo>
                  <a:pt x="1052" y="89"/>
                  <a:pt x="1058" y="95"/>
                  <a:pt x="1066" y="95"/>
                </a:cubicBezTo>
                <a:cubicBezTo>
                  <a:pt x="1075" y="95"/>
                  <a:pt x="1081" y="89"/>
                  <a:pt x="1081" y="81"/>
                </a:cubicBezTo>
                <a:cubicBezTo>
                  <a:pt x="1081" y="72"/>
                  <a:pt x="1075" y="66"/>
                  <a:pt x="1066" y="66"/>
                </a:cubicBezTo>
                <a:close/>
                <a:moveTo>
                  <a:pt x="1066" y="99"/>
                </a:moveTo>
                <a:cubicBezTo>
                  <a:pt x="1058" y="99"/>
                  <a:pt x="1052" y="105"/>
                  <a:pt x="1052" y="114"/>
                </a:cubicBezTo>
                <a:cubicBezTo>
                  <a:pt x="1052" y="122"/>
                  <a:pt x="1058" y="128"/>
                  <a:pt x="1066" y="128"/>
                </a:cubicBezTo>
                <a:cubicBezTo>
                  <a:pt x="1075" y="128"/>
                  <a:pt x="1081" y="122"/>
                  <a:pt x="1081" y="114"/>
                </a:cubicBezTo>
                <a:cubicBezTo>
                  <a:pt x="1081" y="105"/>
                  <a:pt x="1075" y="99"/>
                  <a:pt x="1066" y="99"/>
                </a:cubicBezTo>
                <a:close/>
                <a:moveTo>
                  <a:pt x="1066" y="132"/>
                </a:moveTo>
                <a:cubicBezTo>
                  <a:pt x="1058" y="132"/>
                  <a:pt x="1052" y="138"/>
                  <a:pt x="1052" y="147"/>
                </a:cubicBezTo>
                <a:cubicBezTo>
                  <a:pt x="1052" y="155"/>
                  <a:pt x="1058" y="161"/>
                  <a:pt x="1066" y="161"/>
                </a:cubicBezTo>
                <a:cubicBezTo>
                  <a:pt x="1075" y="161"/>
                  <a:pt x="1081" y="155"/>
                  <a:pt x="1081" y="147"/>
                </a:cubicBezTo>
                <a:cubicBezTo>
                  <a:pt x="1081" y="138"/>
                  <a:pt x="1075" y="132"/>
                  <a:pt x="1066" y="132"/>
                </a:cubicBezTo>
                <a:close/>
                <a:moveTo>
                  <a:pt x="1066" y="165"/>
                </a:moveTo>
                <a:cubicBezTo>
                  <a:pt x="1058" y="165"/>
                  <a:pt x="1052" y="171"/>
                  <a:pt x="1052" y="179"/>
                </a:cubicBezTo>
                <a:cubicBezTo>
                  <a:pt x="1052" y="188"/>
                  <a:pt x="1058" y="194"/>
                  <a:pt x="1066" y="194"/>
                </a:cubicBezTo>
                <a:cubicBezTo>
                  <a:pt x="1075" y="194"/>
                  <a:pt x="1081" y="188"/>
                  <a:pt x="1081" y="179"/>
                </a:cubicBezTo>
                <a:cubicBezTo>
                  <a:pt x="1081" y="171"/>
                  <a:pt x="1075" y="165"/>
                  <a:pt x="1066" y="165"/>
                </a:cubicBezTo>
                <a:close/>
                <a:moveTo>
                  <a:pt x="1066" y="198"/>
                </a:moveTo>
                <a:cubicBezTo>
                  <a:pt x="1058" y="198"/>
                  <a:pt x="1052" y="204"/>
                  <a:pt x="1052" y="212"/>
                </a:cubicBezTo>
                <a:cubicBezTo>
                  <a:pt x="1052" y="221"/>
                  <a:pt x="1058" y="227"/>
                  <a:pt x="1066" y="227"/>
                </a:cubicBezTo>
                <a:cubicBezTo>
                  <a:pt x="1075" y="227"/>
                  <a:pt x="1081" y="221"/>
                  <a:pt x="1081" y="212"/>
                </a:cubicBezTo>
                <a:cubicBezTo>
                  <a:pt x="1081" y="204"/>
                  <a:pt x="1075" y="198"/>
                  <a:pt x="1066" y="198"/>
                </a:cubicBezTo>
                <a:close/>
                <a:moveTo>
                  <a:pt x="1066" y="230"/>
                </a:moveTo>
                <a:cubicBezTo>
                  <a:pt x="1058" y="230"/>
                  <a:pt x="1052" y="237"/>
                  <a:pt x="1052" y="245"/>
                </a:cubicBezTo>
                <a:cubicBezTo>
                  <a:pt x="1052" y="253"/>
                  <a:pt x="1058" y="260"/>
                  <a:pt x="1066" y="260"/>
                </a:cubicBezTo>
                <a:cubicBezTo>
                  <a:pt x="1075" y="260"/>
                  <a:pt x="1081" y="253"/>
                  <a:pt x="1081" y="245"/>
                </a:cubicBezTo>
                <a:cubicBezTo>
                  <a:pt x="1081" y="237"/>
                  <a:pt x="1075" y="230"/>
                  <a:pt x="1066" y="230"/>
                </a:cubicBezTo>
                <a:close/>
                <a:moveTo>
                  <a:pt x="1066" y="263"/>
                </a:moveTo>
                <a:cubicBezTo>
                  <a:pt x="1058" y="263"/>
                  <a:pt x="1052" y="270"/>
                  <a:pt x="1052" y="278"/>
                </a:cubicBezTo>
                <a:cubicBezTo>
                  <a:pt x="1052" y="286"/>
                  <a:pt x="1058" y="293"/>
                  <a:pt x="1066" y="293"/>
                </a:cubicBezTo>
                <a:cubicBezTo>
                  <a:pt x="1075" y="293"/>
                  <a:pt x="1081" y="286"/>
                  <a:pt x="1081" y="278"/>
                </a:cubicBezTo>
                <a:cubicBezTo>
                  <a:pt x="1081" y="270"/>
                  <a:pt x="1075" y="263"/>
                  <a:pt x="1066" y="263"/>
                </a:cubicBezTo>
                <a:close/>
                <a:moveTo>
                  <a:pt x="1066" y="296"/>
                </a:moveTo>
                <a:cubicBezTo>
                  <a:pt x="1058" y="296"/>
                  <a:pt x="1052" y="303"/>
                  <a:pt x="1052" y="311"/>
                </a:cubicBezTo>
                <a:cubicBezTo>
                  <a:pt x="1052" y="319"/>
                  <a:pt x="1058" y="326"/>
                  <a:pt x="1066" y="326"/>
                </a:cubicBezTo>
                <a:cubicBezTo>
                  <a:pt x="1075" y="326"/>
                  <a:pt x="1081" y="319"/>
                  <a:pt x="1081" y="311"/>
                </a:cubicBezTo>
                <a:cubicBezTo>
                  <a:pt x="1081" y="303"/>
                  <a:pt x="1075" y="296"/>
                  <a:pt x="1066" y="296"/>
                </a:cubicBezTo>
                <a:close/>
                <a:moveTo>
                  <a:pt x="1066" y="329"/>
                </a:moveTo>
                <a:cubicBezTo>
                  <a:pt x="1058" y="329"/>
                  <a:pt x="1052" y="336"/>
                  <a:pt x="1052" y="344"/>
                </a:cubicBezTo>
                <a:cubicBezTo>
                  <a:pt x="1052" y="352"/>
                  <a:pt x="1058" y="359"/>
                  <a:pt x="1066" y="359"/>
                </a:cubicBezTo>
                <a:cubicBezTo>
                  <a:pt x="1075" y="359"/>
                  <a:pt x="1081" y="352"/>
                  <a:pt x="1081" y="344"/>
                </a:cubicBezTo>
                <a:cubicBezTo>
                  <a:pt x="1081" y="336"/>
                  <a:pt x="1075" y="329"/>
                  <a:pt x="1066" y="329"/>
                </a:cubicBezTo>
                <a:close/>
                <a:moveTo>
                  <a:pt x="1066" y="362"/>
                </a:moveTo>
                <a:cubicBezTo>
                  <a:pt x="1058" y="362"/>
                  <a:pt x="1052" y="369"/>
                  <a:pt x="1052" y="377"/>
                </a:cubicBezTo>
                <a:cubicBezTo>
                  <a:pt x="1052" y="385"/>
                  <a:pt x="1058" y="392"/>
                  <a:pt x="1066" y="392"/>
                </a:cubicBezTo>
                <a:cubicBezTo>
                  <a:pt x="1075" y="392"/>
                  <a:pt x="1081" y="385"/>
                  <a:pt x="1081" y="377"/>
                </a:cubicBezTo>
                <a:cubicBezTo>
                  <a:pt x="1081" y="369"/>
                  <a:pt x="1075" y="362"/>
                  <a:pt x="1066" y="362"/>
                </a:cubicBezTo>
                <a:close/>
                <a:moveTo>
                  <a:pt x="1066" y="395"/>
                </a:moveTo>
                <a:cubicBezTo>
                  <a:pt x="1058" y="395"/>
                  <a:pt x="1052" y="402"/>
                  <a:pt x="1052" y="410"/>
                </a:cubicBezTo>
                <a:cubicBezTo>
                  <a:pt x="1052" y="418"/>
                  <a:pt x="1058" y="425"/>
                  <a:pt x="1066" y="425"/>
                </a:cubicBezTo>
                <a:cubicBezTo>
                  <a:pt x="1075" y="425"/>
                  <a:pt x="1081" y="418"/>
                  <a:pt x="1081" y="410"/>
                </a:cubicBezTo>
                <a:cubicBezTo>
                  <a:pt x="1081" y="402"/>
                  <a:pt x="1075" y="395"/>
                  <a:pt x="1066" y="395"/>
                </a:cubicBezTo>
                <a:close/>
                <a:moveTo>
                  <a:pt x="1066" y="428"/>
                </a:moveTo>
                <a:cubicBezTo>
                  <a:pt x="1058" y="428"/>
                  <a:pt x="1052" y="435"/>
                  <a:pt x="1052" y="443"/>
                </a:cubicBezTo>
                <a:cubicBezTo>
                  <a:pt x="1052" y="451"/>
                  <a:pt x="1058" y="458"/>
                  <a:pt x="1066" y="458"/>
                </a:cubicBezTo>
                <a:cubicBezTo>
                  <a:pt x="1075" y="458"/>
                  <a:pt x="1081" y="451"/>
                  <a:pt x="1081" y="443"/>
                </a:cubicBezTo>
                <a:cubicBezTo>
                  <a:pt x="1081" y="435"/>
                  <a:pt x="1075" y="428"/>
                  <a:pt x="1066" y="428"/>
                </a:cubicBezTo>
                <a:close/>
                <a:moveTo>
                  <a:pt x="1066" y="461"/>
                </a:moveTo>
                <a:cubicBezTo>
                  <a:pt x="1058" y="461"/>
                  <a:pt x="1052" y="468"/>
                  <a:pt x="1052" y="476"/>
                </a:cubicBezTo>
                <a:cubicBezTo>
                  <a:pt x="1052" y="484"/>
                  <a:pt x="1058" y="491"/>
                  <a:pt x="1066" y="491"/>
                </a:cubicBezTo>
                <a:cubicBezTo>
                  <a:pt x="1075" y="491"/>
                  <a:pt x="1081" y="484"/>
                  <a:pt x="1081" y="476"/>
                </a:cubicBezTo>
                <a:cubicBezTo>
                  <a:pt x="1081" y="468"/>
                  <a:pt x="1075" y="461"/>
                  <a:pt x="1066" y="461"/>
                </a:cubicBezTo>
                <a:close/>
                <a:moveTo>
                  <a:pt x="1066" y="494"/>
                </a:moveTo>
                <a:cubicBezTo>
                  <a:pt x="1058" y="494"/>
                  <a:pt x="1052" y="500"/>
                  <a:pt x="1052" y="509"/>
                </a:cubicBezTo>
                <a:cubicBezTo>
                  <a:pt x="1052" y="517"/>
                  <a:pt x="1058" y="523"/>
                  <a:pt x="1066" y="523"/>
                </a:cubicBezTo>
                <a:cubicBezTo>
                  <a:pt x="1075" y="523"/>
                  <a:pt x="1081" y="517"/>
                  <a:pt x="1081" y="509"/>
                </a:cubicBezTo>
                <a:cubicBezTo>
                  <a:pt x="1081" y="500"/>
                  <a:pt x="1075" y="494"/>
                  <a:pt x="1066" y="494"/>
                </a:cubicBezTo>
                <a:close/>
                <a:moveTo>
                  <a:pt x="1066" y="527"/>
                </a:moveTo>
                <a:cubicBezTo>
                  <a:pt x="1058" y="527"/>
                  <a:pt x="1052" y="533"/>
                  <a:pt x="1052" y="542"/>
                </a:cubicBezTo>
                <a:cubicBezTo>
                  <a:pt x="1052" y="550"/>
                  <a:pt x="1058" y="556"/>
                  <a:pt x="1066" y="556"/>
                </a:cubicBezTo>
                <a:cubicBezTo>
                  <a:pt x="1075" y="556"/>
                  <a:pt x="1081" y="550"/>
                  <a:pt x="1081" y="542"/>
                </a:cubicBezTo>
                <a:cubicBezTo>
                  <a:pt x="1081" y="533"/>
                  <a:pt x="1075" y="527"/>
                  <a:pt x="1066" y="527"/>
                </a:cubicBezTo>
                <a:close/>
                <a:moveTo>
                  <a:pt x="1066" y="560"/>
                </a:moveTo>
                <a:cubicBezTo>
                  <a:pt x="1058" y="560"/>
                  <a:pt x="1052" y="566"/>
                  <a:pt x="1052" y="574"/>
                </a:cubicBezTo>
                <a:cubicBezTo>
                  <a:pt x="1052" y="583"/>
                  <a:pt x="1058" y="589"/>
                  <a:pt x="1066" y="589"/>
                </a:cubicBezTo>
                <a:cubicBezTo>
                  <a:pt x="1075" y="589"/>
                  <a:pt x="1081" y="583"/>
                  <a:pt x="1081" y="574"/>
                </a:cubicBezTo>
                <a:cubicBezTo>
                  <a:pt x="1081" y="566"/>
                  <a:pt x="1075" y="560"/>
                  <a:pt x="1066" y="560"/>
                </a:cubicBezTo>
                <a:close/>
                <a:moveTo>
                  <a:pt x="1066" y="593"/>
                </a:moveTo>
                <a:cubicBezTo>
                  <a:pt x="1058" y="593"/>
                  <a:pt x="1052" y="599"/>
                  <a:pt x="1052" y="607"/>
                </a:cubicBezTo>
                <a:cubicBezTo>
                  <a:pt x="1052" y="616"/>
                  <a:pt x="1058" y="622"/>
                  <a:pt x="1066" y="622"/>
                </a:cubicBezTo>
                <a:cubicBezTo>
                  <a:pt x="1075" y="622"/>
                  <a:pt x="1081" y="616"/>
                  <a:pt x="1081" y="607"/>
                </a:cubicBezTo>
                <a:cubicBezTo>
                  <a:pt x="1081" y="599"/>
                  <a:pt x="1075" y="593"/>
                  <a:pt x="1066" y="593"/>
                </a:cubicBezTo>
                <a:close/>
                <a:moveTo>
                  <a:pt x="1066" y="625"/>
                </a:moveTo>
                <a:cubicBezTo>
                  <a:pt x="1058" y="625"/>
                  <a:pt x="1052" y="632"/>
                  <a:pt x="1052" y="640"/>
                </a:cubicBezTo>
                <a:cubicBezTo>
                  <a:pt x="1052" y="648"/>
                  <a:pt x="1058" y="655"/>
                  <a:pt x="1066" y="655"/>
                </a:cubicBezTo>
                <a:cubicBezTo>
                  <a:pt x="1075" y="655"/>
                  <a:pt x="1081" y="648"/>
                  <a:pt x="1081" y="640"/>
                </a:cubicBezTo>
                <a:cubicBezTo>
                  <a:pt x="1081" y="632"/>
                  <a:pt x="1075" y="625"/>
                  <a:pt x="1066" y="625"/>
                </a:cubicBezTo>
                <a:close/>
                <a:moveTo>
                  <a:pt x="1066" y="658"/>
                </a:moveTo>
                <a:cubicBezTo>
                  <a:pt x="1058" y="658"/>
                  <a:pt x="1052" y="665"/>
                  <a:pt x="1052" y="673"/>
                </a:cubicBezTo>
                <a:cubicBezTo>
                  <a:pt x="1052" y="681"/>
                  <a:pt x="1058" y="688"/>
                  <a:pt x="1066" y="688"/>
                </a:cubicBezTo>
                <a:cubicBezTo>
                  <a:pt x="1075" y="688"/>
                  <a:pt x="1081" y="681"/>
                  <a:pt x="1081" y="673"/>
                </a:cubicBezTo>
                <a:cubicBezTo>
                  <a:pt x="1081" y="665"/>
                  <a:pt x="1075" y="658"/>
                  <a:pt x="1066" y="658"/>
                </a:cubicBezTo>
                <a:close/>
                <a:moveTo>
                  <a:pt x="1066" y="691"/>
                </a:moveTo>
                <a:cubicBezTo>
                  <a:pt x="1058" y="691"/>
                  <a:pt x="1052" y="698"/>
                  <a:pt x="1052" y="706"/>
                </a:cubicBezTo>
                <a:cubicBezTo>
                  <a:pt x="1052" y="714"/>
                  <a:pt x="1058" y="721"/>
                  <a:pt x="1066" y="721"/>
                </a:cubicBezTo>
                <a:cubicBezTo>
                  <a:pt x="1075" y="721"/>
                  <a:pt x="1081" y="714"/>
                  <a:pt x="1081" y="706"/>
                </a:cubicBezTo>
                <a:cubicBezTo>
                  <a:pt x="1081" y="698"/>
                  <a:pt x="1075" y="691"/>
                  <a:pt x="1066" y="691"/>
                </a:cubicBezTo>
                <a:close/>
                <a:moveTo>
                  <a:pt x="1066" y="724"/>
                </a:moveTo>
                <a:cubicBezTo>
                  <a:pt x="1058" y="724"/>
                  <a:pt x="1052" y="731"/>
                  <a:pt x="1052" y="739"/>
                </a:cubicBezTo>
                <a:cubicBezTo>
                  <a:pt x="1052" y="747"/>
                  <a:pt x="1058" y="754"/>
                  <a:pt x="1066" y="754"/>
                </a:cubicBezTo>
                <a:cubicBezTo>
                  <a:pt x="1075" y="754"/>
                  <a:pt x="1081" y="747"/>
                  <a:pt x="1081" y="739"/>
                </a:cubicBezTo>
                <a:cubicBezTo>
                  <a:pt x="1081" y="731"/>
                  <a:pt x="1075" y="724"/>
                  <a:pt x="1066" y="724"/>
                </a:cubicBezTo>
                <a:close/>
                <a:moveTo>
                  <a:pt x="1066" y="757"/>
                </a:moveTo>
                <a:cubicBezTo>
                  <a:pt x="1058" y="757"/>
                  <a:pt x="1052" y="764"/>
                  <a:pt x="1052" y="772"/>
                </a:cubicBezTo>
                <a:cubicBezTo>
                  <a:pt x="1052" y="780"/>
                  <a:pt x="1058" y="787"/>
                  <a:pt x="1066" y="787"/>
                </a:cubicBezTo>
                <a:cubicBezTo>
                  <a:pt x="1075" y="787"/>
                  <a:pt x="1081" y="780"/>
                  <a:pt x="1081" y="772"/>
                </a:cubicBezTo>
                <a:cubicBezTo>
                  <a:pt x="1081" y="764"/>
                  <a:pt x="1075" y="757"/>
                  <a:pt x="1066" y="757"/>
                </a:cubicBezTo>
                <a:close/>
                <a:moveTo>
                  <a:pt x="1066" y="790"/>
                </a:moveTo>
                <a:cubicBezTo>
                  <a:pt x="1058" y="790"/>
                  <a:pt x="1052" y="797"/>
                  <a:pt x="1052" y="805"/>
                </a:cubicBezTo>
                <a:cubicBezTo>
                  <a:pt x="1052" y="813"/>
                  <a:pt x="1058" y="820"/>
                  <a:pt x="1066" y="820"/>
                </a:cubicBezTo>
                <a:cubicBezTo>
                  <a:pt x="1075" y="820"/>
                  <a:pt x="1081" y="813"/>
                  <a:pt x="1081" y="805"/>
                </a:cubicBezTo>
                <a:cubicBezTo>
                  <a:pt x="1081" y="797"/>
                  <a:pt x="1075" y="790"/>
                  <a:pt x="1066" y="790"/>
                </a:cubicBezTo>
                <a:close/>
                <a:moveTo>
                  <a:pt x="1066" y="823"/>
                </a:moveTo>
                <a:cubicBezTo>
                  <a:pt x="1058" y="823"/>
                  <a:pt x="1052" y="830"/>
                  <a:pt x="1052" y="838"/>
                </a:cubicBezTo>
                <a:cubicBezTo>
                  <a:pt x="1052" y="846"/>
                  <a:pt x="1058" y="853"/>
                  <a:pt x="1066" y="853"/>
                </a:cubicBezTo>
                <a:cubicBezTo>
                  <a:pt x="1075" y="853"/>
                  <a:pt x="1081" y="846"/>
                  <a:pt x="1081" y="838"/>
                </a:cubicBezTo>
                <a:cubicBezTo>
                  <a:pt x="1081" y="830"/>
                  <a:pt x="1075" y="823"/>
                  <a:pt x="1066" y="823"/>
                </a:cubicBezTo>
                <a:close/>
                <a:moveTo>
                  <a:pt x="1066" y="856"/>
                </a:moveTo>
                <a:cubicBezTo>
                  <a:pt x="1058" y="856"/>
                  <a:pt x="1052" y="863"/>
                  <a:pt x="1052" y="871"/>
                </a:cubicBezTo>
                <a:cubicBezTo>
                  <a:pt x="1052" y="879"/>
                  <a:pt x="1058" y="886"/>
                  <a:pt x="1066" y="886"/>
                </a:cubicBezTo>
                <a:cubicBezTo>
                  <a:pt x="1075" y="886"/>
                  <a:pt x="1081" y="879"/>
                  <a:pt x="1081" y="871"/>
                </a:cubicBezTo>
                <a:cubicBezTo>
                  <a:pt x="1081" y="863"/>
                  <a:pt x="1075" y="856"/>
                  <a:pt x="1066" y="856"/>
                </a:cubicBezTo>
                <a:close/>
                <a:moveTo>
                  <a:pt x="1066" y="889"/>
                </a:moveTo>
                <a:cubicBezTo>
                  <a:pt x="1058" y="889"/>
                  <a:pt x="1052" y="895"/>
                  <a:pt x="1052" y="904"/>
                </a:cubicBezTo>
                <a:cubicBezTo>
                  <a:pt x="1052" y="912"/>
                  <a:pt x="1058" y="918"/>
                  <a:pt x="1066" y="918"/>
                </a:cubicBezTo>
                <a:cubicBezTo>
                  <a:pt x="1075" y="918"/>
                  <a:pt x="1081" y="912"/>
                  <a:pt x="1081" y="904"/>
                </a:cubicBezTo>
                <a:cubicBezTo>
                  <a:pt x="1081" y="895"/>
                  <a:pt x="1075" y="889"/>
                  <a:pt x="1066" y="889"/>
                </a:cubicBezTo>
                <a:close/>
                <a:moveTo>
                  <a:pt x="1066" y="922"/>
                </a:moveTo>
                <a:cubicBezTo>
                  <a:pt x="1058" y="922"/>
                  <a:pt x="1052" y="928"/>
                  <a:pt x="1052" y="937"/>
                </a:cubicBezTo>
                <a:cubicBezTo>
                  <a:pt x="1052" y="945"/>
                  <a:pt x="1058" y="951"/>
                  <a:pt x="1066" y="951"/>
                </a:cubicBezTo>
                <a:cubicBezTo>
                  <a:pt x="1075" y="951"/>
                  <a:pt x="1081" y="945"/>
                  <a:pt x="1081" y="937"/>
                </a:cubicBezTo>
                <a:cubicBezTo>
                  <a:pt x="1081" y="928"/>
                  <a:pt x="1075" y="922"/>
                  <a:pt x="1066" y="922"/>
                </a:cubicBezTo>
                <a:close/>
                <a:moveTo>
                  <a:pt x="1066" y="955"/>
                </a:moveTo>
                <a:cubicBezTo>
                  <a:pt x="1058" y="955"/>
                  <a:pt x="1052" y="961"/>
                  <a:pt x="1052" y="970"/>
                </a:cubicBezTo>
                <a:cubicBezTo>
                  <a:pt x="1052" y="978"/>
                  <a:pt x="1058" y="984"/>
                  <a:pt x="1066" y="984"/>
                </a:cubicBezTo>
                <a:cubicBezTo>
                  <a:pt x="1075" y="984"/>
                  <a:pt x="1081" y="978"/>
                  <a:pt x="1081" y="970"/>
                </a:cubicBezTo>
                <a:cubicBezTo>
                  <a:pt x="1081" y="961"/>
                  <a:pt x="1075" y="955"/>
                  <a:pt x="1066" y="955"/>
                </a:cubicBezTo>
                <a:close/>
                <a:moveTo>
                  <a:pt x="1066" y="988"/>
                </a:moveTo>
                <a:cubicBezTo>
                  <a:pt x="1058" y="988"/>
                  <a:pt x="1052" y="994"/>
                  <a:pt x="1052" y="1002"/>
                </a:cubicBezTo>
                <a:cubicBezTo>
                  <a:pt x="1052" y="1011"/>
                  <a:pt x="1058" y="1017"/>
                  <a:pt x="1066" y="1017"/>
                </a:cubicBezTo>
                <a:cubicBezTo>
                  <a:pt x="1075" y="1017"/>
                  <a:pt x="1081" y="1011"/>
                  <a:pt x="1081" y="1002"/>
                </a:cubicBezTo>
                <a:cubicBezTo>
                  <a:pt x="1081" y="994"/>
                  <a:pt x="1075" y="988"/>
                  <a:pt x="1066" y="988"/>
                </a:cubicBezTo>
                <a:close/>
                <a:moveTo>
                  <a:pt x="1066" y="1021"/>
                </a:moveTo>
                <a:cubicBezTo>
                  <a:pt x="1058" y="1021"/>
                  <a:pt x="1052" y="1027"/>
                  <a:pt x="1052" y="1035"/>
                </a:cubicBezTo>
                <a:cubicBezTo>
                  <a:pt x="1052" y="1044"/>
                  <a:pt x="1058" y="1050"/>
                  <a:pt x="1066" y="1050"/>
                </a:cubicBezTo>
                <a:cubicBezTo>
                  <a:pt x="1075" y="1050"/>
                  <a:pt x="1081" y="1044"/>
                  <a:pt x="1081" y="1035"/>
                </a:cubicBezTo>
                <a:cubicBezTo>
                  <a:pt x="1081" y="1027"/>
                  <a:pt x="1075" y="1021"/>
                  <a:pt x="1066" y="1021"/>
                </a:cubicBezTo>
                <a:close/>
                <a:moveTo>
                  <a:pt x="1066" y="1053"/>
                </a:moveTo>
                <a:cubicBezTo>
                  <a:pt x="1058" y="1053"/>
                  <a:pt x="1052" y="1060"/>
                  <a:pt x="1052" y="1068"/>
                </a:cubicBezTo>
                <a:cubicBezTo>
                  <a:pt x="1052" y="1076"/>
                  <a:pt x="1058" y="1083"/>
                  <a:pt x="1066" y="1083"/>
                </a:cubicBezTo>
                <a:cubicBezTo>
                  <a:pt x="1075" y="1083"/>
                  <a:pt x="1081" y="1076"/>
                  <a:pt x="1081" y="1068"/>
                </a:cubicBezTo>
                <a:cubicBezTo>
                  <a:pt x="1081" y="1060"/>
                  <a:pt x="1075" y="1053"/>
                  <a:pt x="1066" y="1053"/>
                </a:cubicBezTo>
                <a:close/>
                <a:moveTo>
                  <a:pt x="1066" y="1086"/>
                </a:moveTo>
                <a:cubicBezTo>
                  <a:pt x="1058" y="1086"/>
                  <a:pt x="1052" y="1093"/>
                  <a:pt x="1052" y="1101"/>
                </a:cubicBezTo>
                <a:cubicBezTo>
                  <a:pt x="1052" y="1109"/>
                  <a:pt x="1058" y="1116"/>
                  <a:pt x="1066" y="1116"/>
                </a:cubicBezTo>
                <a:cubicBezTo>
                  <a:pt x="1075" y="1116"/>
                  <a:pt x="1081" y="1109"/>
                  <a:pt x="1081" y="1101"/>
                </a:cubicBezTo>
                <a:cubicBezTo>
                  <a:pt x="1081" y="1093"/>
                  <a:pt x="1075" y="1086"/>
                  <a:pt x="1066" y="1086"/>
                </a:cubicBezTo>
                <a:close/>
                <a:moveTo>
                  <a:pt x="1066" y="1119"/>
                </a:moveTo>
                <a:cubicBezTo>
                  <a:pt x="1058" y="1119"/>
                  <a:pt x="1052" y="1126"/>
                  <a:pt x="1052" y="1134"/>
                </a:cubicBezTo>
                <a:cubicBezTo>
                  <a:pt x="1052" y="1142"/>
                  <a:pt x="1058" y="1149"/>
                  <a:pt x="1066" y="1149"/>
                </a:cubicBezTo>
                <a:cubicBezTo>
                  <a:pt x="1075" y="1149"/>
                  <a:pt x="1081" y="1142"/>
                  <a:pt x="1081" y="1134"/>
                </a:cubicBezTo>
                <a:cubicBezTo>
                  <a:pt x="1081" y="1126"/>
                  <a:pt x="1075" y="1119"/>
                  <a:pt x="1066" y="1119"/>
                </a:cubicBezTo>
                <a:close/>
                <a:moveTo>
                  <a:pt x="1066" y="1152"/>
                </a:moveTo>
                <a:cubicBezTo>
                  <a:pt x="1058" y="1152"/>
                  <a:pt x="1052" y="1159"/>
                  <a:pt x="1052" y="1167"/>
                </a:cubicBezTo>
                <a:cubicBezTo>
                  <a:pt x="1052" y="1175"/>
                  <a:pt x="1058" y="1182"/>
                  <a:pt x="1066" y="1182"/>
                </a:cubicBezTo>
                <a:cubicBezTo>
                  <a:pt x="1075" y="1182"/>
                  <a:pt x="1081" y="1175"/>
                  <a:pt x="1081" y="1167"/>
                </a:cubicBezTo>
                <a:cubicBezTo>
                  <a:pt x="1081" y="1159"/>
                  <a:pt x="1075" y="1152"/>
                  <a:pt x="1066" y="1152"/>
                </a:cubicBezTo>
                <a:close/>
                <a:moveTo>
                  <a:pt x="1066" y="1185"/>
                </a:moveTo>
                <a:cubicBezTo>
                  <a:pt x="1058" y="1185"/>
                  <a:pt x="1052" y="1192"/>
                  <a:pt x="1052" y="1200"/>
                </a:cubicBezTo>
                <a:cubicBezTo>
                  <a:pt x="1052" y="1208"/>
                  <a:pt x="1058" y="1215"/>
                  <a:pt x="1066" y="1215"/>
                </a:cubicBezTo>
                <a:cubicBezTo>
                  <a:pt x="1075" y="1215"/>
                  <a:pt x="1081" y="1208"/>
                  <a:pt x="1081" y="1200"/>
                </a:cubicBezTo>
                <a:cubicBezTo>
                  <a:pt x="1081" y="1192"/>
                  <a:pt x="1075" y="1185"/>
                  <a:pt x="1066" y="1185"/>
                </a:cubicBezTo>
                <a:close/>
                <a:moveTo>
                  <a:pt x="1066" y="1218"/>
                </a:moveTo>
                <a:cubicBezTo>
                  <a:pt x="1058" y="1218"/>
                  <a:pt x="1052" y="1225"/>
                  <a:pt x="1052" y="1233"/>
                </a:cubicBezTo>
                <a:cubicBezTo>
                  <a:pt x="1052" y="1241"/>
                  <a:pt x="1058" y="1248"/>
                  <a:pt x="1066" y="1248"/>
                </a:cubicBezTo>
                <a:cubicBezTo>
                  <a:pt x="1075" y="1248"/>
                  <a:pt x="1081" y="1241"/>
                  <a:pt x="1081" y="1233"/>
                </a:cubicBezTo>
                <a:cubicBezTo>
                  <a:pt x="1081" y="1225"/>
                  <a:pt x="1075" y="1218"/>
                  <a:pt x="1066" y="1218"/>
                </a:cubicBezTo>
                <a:close/>
                <a:moveTo>
                  <a:pt x="1066" y="1251"/>
                </a:moveTo>
                <a:cubicBezTo>
                  <a:pt x="1058" y="1251"/>
                  <a:pt x="1052" y="1258"/>
                  <a:pt x="1052" y="1266"/>
                </a:cubicBezTo>
                <a:cubicBezTo>
                  <a:pt x="1052" y="1274"/>
                  <a:pt x="1058" y="1281"/>
                  <a:pt x="1066" y="1281"/>
                </a:cubicBezTo>
                <a:cubicBezTo>
                  <a:pt x="1075" y="1281"/>
                  <a:pt x="1081" y="1274"/>
                  <a:pt x="1081" y="1266"/>
                </a:cubicBezTo>
                <a:cubicBezTo>
                  <a:pt x="1081" y="1258"/>
                  <a:pt x="1075" y="1251"/>
                  <a:pt x="1066" y="1251"/>
                </a:cubicBezTo>
                <a:close/>
                <a:moveTo>
                  <a:pt x="1066" y="1284"/>
                </a:moveTo>
                <a:cubicBezTo>
                  <a:pt x="1058" y="1284"/>
                  <a:pt x="1052" y="1291"/>
                  <a:pt x="1052" y="1299"/>
                </a:cubicBezTo>
                <a:cubicBezTo>
                  <a:pt x="1052" y="1307"/>
                  <a:pt x="1058" y="1314"/>
                  <a:pt x="1066" y="1314"/>
                </a:cubicBezTo>
                <a:cubicBezTo>
                  <a:pt x="1075" y="1314"/>
                  <a:pt x="1081" y="1307"/>
                  <a:pt x="1081" y="1299"/>
                </a:cubicBezTo>
                <a:cubicBezTo>
                  <a:pt x="1081" y="1291"/>
                  <a:pt x="1075" y="1284"/>
                  <a:pt x="1066" y="1284"/>
                </a:cubicBezTo>
                <a:close/>
                <a:moveTo>
                  <a:pt x="1066" y="1317"/>
                </a:moveTo>
                <a:cubicBezTo>
                  <a:pt x="1058" y="1317"/>
                  <a:pt x="1052" y="1323"/>
                  <a:pt x="1052" y="1332"/>
                </a:cubicBezTo>
                <a:cubicBezTo>
                  <a:pt x="1052" y="1340"/>
                  <a:pt x="1058" y="1346"/>
                  <a:pt x="1066" y="1346"/>
                </a:cubicBezTo>
                <a:cubicBezTo>
                  <a:pt x="1075" y="1346"/>
                  <a:pt x="1081" y="1340"/>
                  <a:pt x="1081" y="1332"/>
                </a:cubicBezTo>
                <a:cubicBezTo>
                  <a:pt x="1081" y="1323"/>
                  <a:pt x="1075" y="1317"/>
                  <a:pt x="1066" y="1317"/>
                </a:cubicBezTo>
                <a:close/>
                <a:moveTo>
                  <a:pt x="1066" y="1350"/>
                </a:moveTo>
                <a:cubicBezTo>
                  <a:pt x="1058" y="1350"/>
                  <a:pt x="1052" y="1356"/>
                  <a:pt x="1052" y="1365"/>
                </a:cubicBezTo>
                <a:cubicBezTo>
                  <a:pt x="1052" y="1373"/>
                  <a:pt x="1058" y="1379"/>
                  <a:pt x="1066" y="1379"/>
                </a:cubicBezTo>
                <a:cubicBezTo>
                  <a:pt x="1075" y="1379"/>
                  <a:pt x="1081" y="1373"/>
                  <a:pt x="1081" y="1365"/>
                </a:cubicBezTo>
                <a:cubicBezTo>
                  <a:pt x="1081" y="1356"/>
                  <a:pt x="1075" y="1350"/>
                  <a:pt x="1066" y="1350"/>
                </a:cubicBezTo>
                <a:close/>
                <a:moveTo>
                  <a:pt x="1066" y="1383"/>
                </a:moveTo>
                <a:cubicBezTo>
                  <a:pt x="1058" y="1383"/>
                  <a:pt x="1052" y="1389"/>
                  <a:pt x="1052" y="1397"/>
                </a:cubicBezTo>
                <a:cubicBezTo>
                  <a:pt x="1052" y="1406"/>
                  <a:pt x="1058" y="1412"/>
                  <a:pt x="1066" y="1412"/>
                </a:cubicBezTo>
                <a:cubicBezTo>
                  <a:pt x="1075" y="1412"/>
                  <a:pt x="1081" y="1406"/>
                  <a:pt x="1081" y="1397"/>
                </a:cubicBezTo>
                <a:cubicBezTo>
                  <a:pt x="1081" y="1389"/>
                  <a:pt x="1075" y="1383"/>
                  <a:pt x="1066" y="1383"/>
                </a:cubicBezTo>
                <a:close/>
                <a:moveTo>
                  <a:pt x="1066" y="1416"/>
                </a:moveTo>
                <a:cubicBezTo>
                  <a:pt x="1058" y="1416"/>
                  <a:pt x="1052" y="1422"/>
                  <a:pt x="1052" y="1430"/>
                </a:cubicBezTo>
                <a:cubicBezTo>
                  <a:pt x="1052" y="1439"/>
                  <a:pt x="1058" y="1445"/>
                  <a:pt x="1066" y="1445"/>
                </a:cubicBezTo>
                <a:cubicBezTo>
                  <a:pt x="1075" y="1445"/>
                  <a:pt x="1081" y="1439"/>
                  <a:pt x="1081" y="1430"/>
                </a:cubicBezTo>
                <a:cubicBezTo>
                  <a:pt x="1081" y="1422"/>
                  <a:pt x="1075" y="1416"/>
                  <a:pt x="1066" y="1416"/>
                </a:cubicBezTo>
                <a:close/>
                <a:moveTo>
                  <a:pt x="1099" y="0"/>
                </a:moveTo>
                <a:cubicBezTo>
                  <a:pt x="1091" y="0"/>
                  <a:pt x="1084" y="7"/>
                  <a:pt x="1084" y="15"/>
                </a:cubicBezTo>
                <a:cubicBezTo>
                  <a:pt x="1084" y="23"/>
                  <a:pt x="1091" y="30"/>
                  <a:pt x="1099" y="30"/>
                </a:cubicBezTo>
                <a:cubicBezTo>
                  <a:pt x="1107" y="30"/>
                  <a:pt x="1114" y="23"/>
                  <a:pt x="1114" y="15"/>
                </a:cubicBezTo>
                <a:cubicBezTo>
                  <a:pt x="1114" y="7"/>
                  <a:pt x="1107" y="0"/>
                  <a:pt x="1099" y="0"/>
                </a:cubicBezTo>
                <a:close/>
                <a:moveTo>
                  <a:pt x="1099" y="33"/>
                </a:moveTo>
                <a:cubicBezTo>
                  <a:pt x="1091" y="33"/>
                  <a:pt x="1084" y="40"/>
                  <a:pt x="1084" y="48"/>
                </a:cubicBezTo>
                <a:cubicBezTo>
                  <a:pt x="1084" y="56"/>
                  <a:pt x="1091" y="63"/>
                  <a:pt x="1099" y="63"/>
                </a:cubicBezTo>
                <a:cubicBezTo>
                  <a:pt x="1107" y="63"/>
                  <a:pt x="1114" y="56"/>
                  <a:pt x="1114" y="48"/>
                </a:cubicBezTo>
                <a:cubicBezTo>
                  <a:pt x="1114" y="40"/>
                  <a:pt x="1107" y="33"/>
                  <a:pt x="1099" y="33"/>
                </a:cubicBezTo>
                <a:close/>
                <a:moveTo>
                  <a:pt x="1099" y="66"/>
                </a:moveTo>
                <a:cubicBezTo>
                  <a:pt x="1091" y="66"/>
                  <a:pt x="1084" y="72"/>
                  <a:pt x="1084" y="81"/>
                </a:cubicBezTo>
                <a:cubicBezTo>
                  <a:pt x="1084" y="89"/>
                  <a:pt x="1091" y="95"/>
                  <a:pt x="1099" y="95"/>
                </a:cubicBezTo>
                <a:cubicBezTo>
                  <a:pt x="1107" y="95"/>
                  <a:pt x="1114" y="89"/>
                  <a:pt x="1114" y="81"/>
                </a:cubicBezTo>
                <a:cubicBezTo>
                  <a:pt x="1114" y="72"/>
                  <a:pt x="1107" y="66"/>
                  <a:pt x="1099" y="66"/>
                </a:cubicBezTo>
                <a:close/>
                <a:moveTo>
                  <a:pt x="1099" y="99"/>
                </a:moveTo>
                <a:cubicBezTo>
                  <a:pt x="1091" y="99"/>
                  <a:pt x="1084" y="105"/>
                  <a:pt x="1084" y="114"/>
                </a:cubicBezTo>
                <a:cubicBezTo>
                  <a:pt x="1084" y="122"/>
                  <a:pt x="1091" y="128"/>
                  <a:pt x="1099" y="128"/>
                </a:cubicBezTo>
                <a:cubicBezTo>
                  <a:pt x="1107" y="128"/>
                  <a:pt x="1114" y="122"/>
                  <a:pt x="1114" y="114"/>
                </a:cubicBezTo>
                <a:cubicBezTo>
                  <a:pt x="1114" y="105"/>
                  <a:pt x="1107" y="99"/>
                  <a:pt x="1099" y="99"/>
                </a:cubicBezTo>
                <a:close/>
                <a:moveTo>
                  <a:pt x="1099" y="132"/>
                </a:moveTo>
                <a:cubicBezTo>
                  <a:pt x="1091" y="132"/>
                  <a:pt x="1084" y="138"/>
                  <a:pt x="1084" y="147"/>
                </a:cubicBezTo>
                <a:cubicBezTo>
                  <a:pt x="1084" y="155"/>
                  <a:pt x="1091" y="161"/>
                  <a:pt x="1099" y="161"/>
                </a:cubicBezTo>
                <a:cubicBezTo>
                  <a:pt x="1107" y="161"/>
                  <a:pt x="1114" y="155"/>
                  <a:pt x="1114" y="147"/>
                </a:cubicBezTo>
                <a:cubicBezTo>
                  <a:pt x="1114" y="138"/>
                  <a:pt x="1107" y="132"/>
                  <a:pt x="1099" y="132"/>
                </a:cubicBezTo>
                <a:close/>
                <a:moveTo>
                  <a:pt x="1099" y="165"/>
                </a:moveTo>
                <a:cubicBezTo>
                  <a:pt x="1091" y="165"/>
                  <a:pt x="1084" y="171"/>
                  <a:pt x="1084" y="179"/>
                </a:cubicBezTo>
                <a:cubicBezTo>
                  <a:pt x="1084" y="188"/>
                  <a:pt x="1091" y="194"/>
                  <a:pt x="1099" y="194"/>
                </a:cubicBezTo>
                <a:cubicBezTo>
                  <a:pt x="1107" y="194"/>
                  <a:pt x="1114" y="188"/>
                  <a:pt x="1114" y="179"/>
                </a:cubicBezTo>
                <a:cubicBezTo>
                  <a:pt x="1114" y="171"/>
                  <a:pt x="1107" y="165"/>
                  <a:pt x="1099" y="165"/>
                </a:cubicBezTo>
                <a:close/>
                <a:moveTo>
                  <a:pt x="1099" y="198"/>
                </a:moveTo>
                <a:cubicBezTo>
                  <a:pt x="1091" y="198"/>
                  <a:pt x="1084" y="204"/>
                  <a:pt x="1084" y="212"/>
                </a:cubicBezTo>
                <a:cubicBezTo>
                  <a:pt x="1084" y="221"/>
                  <a:pt x="1091" y="227"/>
                  <a:pt x="1099" y="227"/>
                </a:cubicBezTo>
                <a:cubicBezTo>
                  <a:pt x="1107" y="227"/>
                  <a:pt x="1114" y="221"/>
                  <a:pt x="1114" y="212"/>
                </a:cubicBezTo>
                <a:cubicBezTo>
                  <a:pt x="1114" y="204"/>
                  <a:pt x="1107" y="198"/>
                  <a:pt x="1099" y="198"/>
                </a:cubicBezTo>
                <a:close/>
                <a:moveTo>
                  <a:pt x="1099" y="230"/>
                </a:moveTo>
                <a:cubicBezTo>
                  <a:pt x="1091" y="230"/>
                  <a:pt x="1084" y="237"/>
                  <a:pt x="1084" y="245"/>
                </a:cubicBezTo>
                <a:cubicBezTo>
                  <a:pt x="1084" y="253"/>
                  <a:pt x="1091" y="260"/>
                  <a:pt x="1099" y="260"/>
                </a:cubicBezTo>
                <a:cubicBezTo>
                  <a:pt x="1107" y="260"/>
                  <a:pt x="1114" y="253"/>
                  <a:pt x="1114" y="245"/>
                </a:cubicBezTo>
                <a:cubicBezTo>
                  <a:pt x="1114" y="237"/>
                  <a:pt x="1107" y="230"/>
                  <a:pt x="1099" y="230"/>
                </a:cubicBezTo>
                <a:close/>
                <a:moveTo>
                  <a:pt x="1099" y="263"/>
                </a:moveTo>
                <a:cubicBezTo>
                  <a:pt x="1091" y="263"/>
                  <a:pt x="1084" y="270"/>
                  <a:pt x="1084" y="278"/>
                </a:cubicBezTo>
                <a:cubicBezTo>
                  <a:pt x="1084" y="286"/>
                  <a:pt x="1091" y="293"/>
                  <a:pt x="1099" y="293"/>
                </a:cubicBezTo>
                <a:cubicBezTo>
                  <a:pt x="1107" y="293"/>
                  <a:pt x="1114" y="286"/>
                  <a:pt x="1114" y="278"/>
                </a:cubicBezTo>
                <a:cubicBezTo>
                  <a:pt x="1114" y="270"/>
                  <a:pt x="1107" y="263"/>
                  <a:pt x="1099" y="263"/>
                </a:cubicBezTo>
                <a:close/>
                <a:moveTo>
                  <a:pt x="1099" y="296"/>
                </a:moveTo>
                <a:cubicBezTo>
                  <a:pt x="1091" y="296"/>
                  <a:pt x="1084" y="303"/>
                  <a:pt x="1084" y="311"/>
                </a:cubicBezTo>
                <a:cubicBezTo>
                  <a:pt x="1084" y="319"/>
                  <a:pt x="1091" y="326"/>
                  <a:pt x="1099" y="326"/>
                </a:cubicBezTo>
                <a:cubicBezTo>
                  <a:pt x="1107" y="326"/>
                  <a:pt x="1114" y="319"/>
                  <a:pt x="1114" y="311"/>
                </a:cubicBezTo>
                <a:cubicBezTo>
                  <a:pt x="1114" y="303"/>
                  <a:pt x="1107" y="296"/>
                  <a:pt x="1099" y="296"/>
                </a:cubicBezTo>
                <a:close/>
                <a:moveTo>
                  <a:pt x="1099" y="329"/>
                </a:moveTo>
                <a:cubicBezTo>
                  <a:pt x="1091" y="329"/>
                  <a:pt x="1084" y="336"/>
                  <a:pt x="1084" y="344"/>
                </a:cubicBezTo>
                <a:cubicBezTo>
                  <a:pt x="1084" y="352"/>
                  <a:pt x="1091" y="359"/>
                  <a:pt x="1099" y="359"/>
                </a:cubicBezTo>
                <a:cubicBezTo>
                  <a:pt x="1107" y="359"/>
                  <a:pt x="1114" y="352"/>
                  <a:pt x="1114" y="344"/>
                </a:cubicBezTo>
                <a:cubicBezTo>
                  <a:pt x="1114" y="336"/>
                  <a:pt x="1107" y="329"/>
                  <a:pt x="1099" y="329"/>
                </a:cubicBezTo>
                <a:close/>
                <a:moveTo>
                  <a:pt x="1099" y="362"/>
                </a:moveTo>
                <a:cubicBezTo>
                  <a:pt x="1091" y="362"/>
                  <a:pt x="1084" y="369"/>
                  <a:pt x="1084" y="377"/>
                </a:cubicBezTo>
                <a:cubicBezTo>
                  <a:pt x="1084" y="385"/>
                  <a:pt x="1091" y="392"/>
                  <a:pt x="1099" y="392"/>
                </a:cubicBezTo>
                <a:cubicBezTo>
                  <a:pt x="1107" y="392"/>
                  <a:pt x="1114" y="385"/>
                  <a:pt x="1114" y="377"/>
                </a:cubicBezTo>
                <a:cubicBezTo>
                  <a:pt x="1114" y="369"/>
                  <a:pt x="1107" y="362"/>
                  <a:pt x="1099" y="362"/>
                </a:cubicBezTo>
                <a:close/>
                <a:moveTo>
                  <a:pt x="1099" y="395"/>
                </a:moveTo>
                <a:cubicBezTo>
                  <a:pt x="1091" y="395"/>
                  <a:pt x="1084" y="402"/>
                  <a:pt x="1084" y="410"/>
                </a:cubicBezTo>
                <a:cubicBezTo>
                  <a:pt x="1084" y="418"/>
                  <a:pt x="1091" y="425"/>
                  <a:pt x="1099" y="425"/>
                </a:cubicBezTo>
                <a:cubicBezTo>
                  <a:pt x="1107" y="425"/>
                  <a:pt x="1114" y="418"/>
                  <a:pt x="1114" y="410"/>
                </a:cubicBezTo>
                <a:cubicBezTo>
                  <a:pt x="1114" y="402"/>
                  <a:pt x="1107" y="395"/>
                  <a:pt x="1099" y="395"/>
                </a:cubicBezTo>
                <a:close/>
                <a:moveTo>
                  <a:pt x="1099" y="428"/>
                </a:moveTo>
                <a:cubicBezTo>
                  <a:pt x="1091" y="428"/>
                  <a:pt x="1084" y="435"/>
                  <a:pt x="1084" y="443"/>
                </a:cubicBezTo>
                <a:cubicBezTo>
                  <a:pt x="1084" y="451"/>
                  <a:pt x="1091" y="458"/>
                  <a:pt x="1099" y="458"/>
                </a:cubicBezTo>
                <a:cubicBezTo>
                  <a:pt x="1107" y="458"/>
                  <a:pt x="1114" y="451"/>
                  <a:pt x="1114" y="443"/>
                </a:cubicBezTo>
                <a:cubicBezTo>
                  <a:pt x="1114" y="435"/>
                  <a:pt x="1107" y="428"/>
                  <a:pt x="1099" y="428"/>
                </a:cubicBezTo>
                <a:close/>
                <a:moveTo>
                  <a:pt x="1099" y="461"/>
                </a:moveTo>
                <a:cubicBezTo>
                  <a:pt x="1091" y="461"/>
                  <a:pt x="1084" y="468"/>
                  <a:pt x="1084" y="476"/>
                </a:cubicBezTo>
                <a:cubicBezTo>
                  <a:pt x="1084" y="484"/>
                  <a:pt x="1091" y="491"/>
                  <a:pt x="1099" y="491"/>
                </a:cubicBezTo>
                <a:cubicBezTo>
                  <a:pt x="1107" y="491"/>
                  <a:pt x="1114" y="484"/>
                  <a:pt x="1114" y="476"/>
                </a:cubicBezTo>
                <a:cubicBezTo>
                  <a:pt x="1114" y="468"/>
                  <a:pt x="1107" y="461"/>
                  <a:pt x="1099" y="461"/>
                </a:cubicBezTo>
                <a:close/>
                <a:moveTo>
                  <a:pt x="1099" y="494"/>
                </a:moveTo>
                <a:cubicBezTo>
                  <a:pt x="1091" y="494"/>
                  <a:pt x="1084" y="500"/>
                  <a:pt x="1084" y="509"/>
                </a:cubicBezTo>
                <a:cubicBezTo>
                  <a:pt x="1084" y="517"/>
                  <a:pt x="1091" y="523"/>
                  <a:pt x="1099" y="523"/>
                </a:cubicBezTo>
                <a:cubicBezTo>
                  <a:pt x="1107" y="523"/>
                  <a:pt x="1114" y="517"/>
                  <a:pt x="1114" y="509"/>
                </a:cubicBezTo>
                <a:cubicBezTo>
                  <a:pt x="1114" y="500"/>
                  <a:pt x="1107" y="494"/>
                  <a:pt x="1099" y="494"/>
                </a:cubicBezTo>
                <a:close/>
                <a:moveTo>
                  <a:pt x="1099" y="527"/>
                </a:moveTo>
                <a:cubicBezTo>
                  <a:pt x="1091" y="527"/>
                  <a:pt x="1084" y="533"/>
                  <a:pt x="1084" y="542"/>
                </a:cubicBezTo>
                <a:cubicBezTo>
                  <a:pt x="1084" y="550"/>
                  <a:pt x="1091" y="556"/>
                  <a:pt x="1099" y="556"/>
                </a:cubicBezTo>
                <a:cubicBezTo>
                  <a:pt x="1107" y="556"/>
                  <a:pt x="1114" y="550"/>
                  <a:pt x="1114" y="542"/>
                </a:cubicBezTo>
                <a:cubicBezTo>
                  <a:pt x="1114" y="533"/>
                  <a:pt x="1107" y="527"/>
                  <a:pt x="1099" y="527"/>
                </a:cubicBezTo>
                <a:close/>
                <a:moveTo>
                  <a:pt x="1099" y="560"/>
                </a:moveTo>
                <a:cubicBezTo>
                  <a:pt x="1091" y="560"/>
                  <a:pt x="1084" y="566"/>
                  <a:pt x="1084" y="574"/>
                </a:cubicBezTo>
                <a:cubicBezTo>
                  <a:pt x="1084" y="583"/>
                  <a:pt x="1091" y="589"/>
                  <a:pt x="1099" y="589"/>
                </a:cubicBezTo>
                <a:cubicBezTo>
                  <a:pt x="1107" y="589"/>
                  <a:pt x="1114" y="583"/>
                  <a:pt x="1114" y="574"/>
                </a:cubicBezTo>
                <a:cubicBezTo>
                  <a:pt x="1114" y="566"/>
                  <a:pt x="1107" y="560"/>
                  <a:pt x="1099" y="560"/>
                </a:cubicBezTo>
                <a:close/>
                <a:moveTo>
                  <a:pt x="1099" y="593"/>
                </a:moveTo>
                <a:cubicBezTo>
                  <a:pt x="1091" y="593"/>
                  <a:pt x="1084" y="599"/>
                  <a:pt x="1084" y="607"/>
                </a:cubicBezTo>
                <a:cubicBezTo>
                  <a:pt x="1084" y="616"/>
                  <a:pt x="1091" y="622"/>
                  <a:pt x="1099" y="622"/>
                </a:cubicBezTo>
                <a:cubicBezTo>
                  <a:pt x="1107" y="622"/>
                  <a:pt x="1114" y="616"/>
                  <a:pt x="1114" y="607"/>
                </a:cubicBezTo>
                <a:cubicBezTo>
                  <a:pt x="1114" y="599"/>
                  <a:pt x="1107" y="593"/>
                  <a:pt x="1099" y="593"/>
                </a:cubicBezTo>
                <a:close/>
                <a:moveTo>
                  <a:pt x="1099" y="625"/>
                </a:moveTo>
                <a:cubicBezTo>
                  <a:pt x="1091" y="625"/>
                  <a:pt x="1084" y="632"/>
                  <a:pt x="1084" y="640"/>
                </a:cubicBezTo>
                <a:cubicBezTo>
                  <a:pt x="1084" y="648"/>
                  <a:pt x="1091" y="655"/>
                  <a:pt x="1099" y="655"/>
                </a:cubicBezTo>
                <a:cubicBezTo>
                  <a:pt x="1107" y="655"/>
                  <a:pt x="1114" y="648"/>
                  <a:pt x="1114" y="640"/>
                </a:cubicBezTo>
                <a:cubicBezTo>
                  <a:pt x="1114" y="632"/>
                  <a:pt x="1107" y="625"/>
                  <a:pt x="1099" y="625"/>
                </a:cubicBezTo>
                <a:close/>
                <a:moveTo>
                  <a:pt x="1099" y="658"/>
                </a:moveTo>
                <a:cubicBezTo>
                  <a:pt x="1091" y="658"/>
                  <a:pt x="1084" y="665"/>
                  <a:pt x="1084" y="673"/>
                </a:cubicBezTo>
                <a:cubicBezTo>
                  <a:pt x="1084" y="681"/>
                  <a:pt x="1091" y="688"/>
                  <a:pt x="1099" y="688"/>
                </a:cubicBezTo>
                <a:cubicBezTo>
                  <a:pt x="1107" y="688"/>
                  <a:pt x="1114" y="681"/>
                  <a:pt x="1114" y="673"/>
                </a:cubicBezTo>
                <a:cubicBezTo>
                  <a:pt x="1114" y="665"/>
                  <a:pt x="1107" y="658"/>
                  <a:pt x="1099" y="658"/>
                </a:cubicBezTo>
                <a:close/>
                <a:moveTo>
                  <a:pt x="1099" y="691"/>
                </a:moveTo>
                <a:cubicBezTo>
                  <a:pt x="1091" y="691"/>
                  <a:pt x="1084" y="698"/>
                  <a:pt x="1084" y="706"/>
                </a:cubicBezTo>
                <a:cubicBezTo>
                  <a:pt x="1084" y="714"/>
                  <a:pt x="1091" y="721"/>
                  <a:pt x="1099" y="721"/>
                </a:cubicBezTo>
                <a:cubicBezTo>
                  <a:pt x="1107" y="721"/>
                  <a:pt x="1114" y="714"/>
                  <a:pt x="1114" y="706"/>
                </a:cubicBezTo>
                <a:cubicBezTo>
                  <a:pt x="1114" y="698"/>
                  <a:pt x="1107" y="691"/>
                  <a:pt x="1099" y="691"/>
                </a:cubicBezTo>
                <a:close/>
                <a:moveTo>
                  <a:pt x="1099" y="724"/>
                </a:moveTo>
                <a:cubicBezTo>
                  <a:pt x="1091" y="724"/>
                  <a:pt x="1084" y="731"/>
                  <a:pt x="1084" y="739"/>
                </a:cubicBezTo>
                <a:cubicBezTo>
                  <a:pt x="1084" y="747"/>
                  <a:pt x="1091" y="754"/>
                  <a:pt x="1099" y="754"/>
                </a:cubicBezTo>
                <a:cubicBezTo>
                  <a:pt x="1107" y="754"/>
                  <a:pt x="1114" y="747"/>
                  <a:pt x="1114" y="739"/>
                </a:cubicBezTo>
                <a:cubicBezTo>
                  <a:pt x="1114" y="731"/>
                  <a:pt x="1107" y="724"/>
                  <a:pt x="1099" y="724"/>
                </a:cubicBezTo>
                <a:close/>
                <a:moveTo>
                  <a:pt x="1099" y="757"/>
                </a:moveTo>
                <a:cubicBezTo>
                  <a:pt x="1091" y="757"/>
                  <a:pt x="1084" y="764"/>
                  <a:pt x="1084" y="772"/>
                </a:cubicBezTo>
                <a:cubicBezTo>
                  <a:pt x="1084" y="780"/>
                  <a:pt x="1091" y="787"/>
                  <a:pt x="1099" y="787"/>
                </a:cubicBezTo>
                <a:cubicBezTo>
                  <a:pt x="1107" y="787"/>
                  <a:pt x="1114" y="780"/>
                  <a:pt x="1114" y="772"/>
                </a:cubicBezTo>
                <a:cubicBezTo>
                  <a:pt x="1114" y="764"/>
                  <a:pt x="1107" y="757"/>
                  <a:pt x="1099" y="757"/>
                </a:cubicBezTo>
                <a:close/>
                <a:moveTo>
                  <a:pt x="1099" y="790"/>
                </a:moveTo>
                <a:cubicBezTo>
                  <a:pt x="1091" y="790"/>
                  <a:pt x="1084" y="797"/>
                  <a:pt x="1084" y="805"/>
                </a:cubicBezTo>
                <a:cubicBezTo>
                  <a:pt x="1084" y="813"/>
                  <a:pt x="1091" y="820"/>
                  <a:pt x="1099" y="820"/>
                </a:cubicBezTo>
                <a:cubicBezTo>
                  <a:pt x="1107" y="820"/>
                  <a:pt x="1114" y="813"/>
                  <a:pt x="1114" y="805"/>
                </a:cubicBezTo>
                <a:cubicBezTo>
                  <a:pt x="1114" y="797"/>
                  <a:pt x="1107" y="790"/>
                  <a:pt x="1099" y="790"/>
                </a:cubicBezTo>
                <a:close/>
                <a:moveTo>
                  <a:pt x="1099" y="823"/>
                </a:moveTo>
                <a:cubicBezTo>
                  <a:pt x="1091" y="823"/>
                  <a:pt x="1084" y="830"/>
                  <a:pt x="1084" y="838"/>
                </a:cubicBezTo>
                <a:cubicBezTo>
                  <a:pt x="1084" y="846"/>
                  <a:pt x="1091" y="853"/>
                  <a:pt x="1099" y="853"/>
                </a:cubicBezTo>
                <a:cubicBezTo>
                  <a:pt x="1107" y="853"/>
                  <a:pt x="1114" y="846"/>
                  <a:pt x="1114" y="838"/>
                </a:cubicBezTo>
                <a:cubicBezTo>
                  <a:pt x="1114" y="830"/>
                  <a:pt x="1107" y="823"/>
                  <a:pt x="1099" y="823"/>
                </a:cubicBezTo>
                <a:close/>
                <a:moveTo>
                  <a:pt x="1099" y="856"/>
                </a:moveTo>
                <a:cubicBezTo>
                  <a:pt x="1091" y="856"/>
                  <a:pt x="1084" y="863"/>
                  <a:pt x="1084" y="871"/>
                </a:cubicBezTo>
                <a:cubicBezTo>
                  <a:pt x="1084" y="879"/>
                  <a:pt x="1091" y="886"/>
                  <a:pt x="1099" y="886"/>
                </a:cubicBezTo>
                <a:cubicBezTo>
                  <a:pt x="1107" y="886"/>
                  <a:pt x="1114" y="879"/>
                  <a:pt x="1114" y="871"/>
                </a:cubicBezTo>
                <a:cubicBezTo>
                  <a:pt x="1114" y="863"/>
                  <a:pt x="1107" y="856"/>
                  <a:pt x="1099" y="856"/>
                </a:cubicBezTo>
                <a:close/>
                <a:moveTo>
                  <a:pt x="1099" y="889"/>
                </a:moveTo>
                <a:cubicBezTo>
                  <a:pt x="1091" y="889"/>
                  <a:pt x="1084" y="895"/>
                  <a:pt x="1084" y="904"/>
                </a:cubicBezTo>
                <a:cubicBezTo>
                  <a:pt x="1084" y="912"/>
                  <a:pt x="1091" y="918"/>
                  <a:pt x="1099" y="918"/>
                </a:cubicBezTo>
                <a:cubicBezTo>
                  <a:pt x="1107" y="918"/>
                  <a:pt x="1114" y="912"/>
                  <a:pt x="1114" y="904"/>
                </a:cubicBezTo>
                <a:cubicBezTo>
                  <a:pt x="1114" y="895"/>
                  <a:pt x="1107" y="889"/>
                  <a:pt x="1099" y="889"/>
                </a:cubicBezTo>
                <a:close/>
                <a:moveTo>
                  <a:pt x="1099" y="922"/>
                </a:moveTo>
                <a:cubicBezTo>
                  <a:pt x="1091" y="922"/>
                  <a:pt x="1084" y="928"/>
                  <a:pt x="1084" y="937"/>
                </a:cubicBezTo>
                <a:cubicBezTo>
                  <a:pt x="1084" y="945"/>
                  <a:pt x="1091" y="951"/>
                  <a:pt x="1099" y="951"/>
                </a:cubicBezTo>
                <a:cubicBezTo>
                  <a:pt x="1107" y="951"/>
                  <a:pt x="1114" y="945"/>
                  <a:pt x="1114" y="937"/>
                </a:cubicBezTo>
                <a:cubicBezTo>
                  <a:pt x="1114" y="928"/>
                  <a:pt x="1107" y="922"/>
                  <a:pt x="1099" y="922"/>
                </a:cubicBezTo>
                <a:close/>
                <a:moveTo>
                  <a:pt x="1099" y="955"/>
                </a:moveTo>
                <a:cubicBezTo>
                  <a:pt x="1091" y="955"/>
                  <a:pt x="1084" y="961"/>
                  <a:pt x="1084" y="970"/>
                </a:cubicBezTo>
                <a:cubicBezTo>
                  <a:pt x="1084" y="978"/>
                  <a:pt x="1091" y="984"/>
                  <a:pt x="1099" y="984"/>
                </a:cubicBezTo>
                <a:cubicBezTo>
                  <a:pt x="1107" y="984"/>
                  <a:pt x="1114" y="978"/>
                  <a:pt x="1114" y="970"/>
                </a:cubicBezTo>
                <a:cubicBezTo>
                  <a:pt x="1114" y="961"/>
                  <a:pt x="1107" y="955"/>
                  <a:pt x="1099" y="955"/>
                </a:cubicBezTo>
                <a:close/>
                <a:moveTo>
                  <a:pt x="1099" y="988"/>
                </a:moveTo>
                <a:cubicBezTo>
                  <a:pt x="1091" y="988"/>
                  <a:pt x="1084" y="994"/>
                  <a:pt x="1084" y="1002"/>
                </a:cubicBezTo>
                <a:cubicBezTo>
                  <a:pt x="1084" y="1011"/>
                  <a:pt x="1091" y="1017"/>
                  <a:pt x="1099" y="1017"/>
                </a:cubicBezTo>
                <a:cubicBezTo>
                  <a:pt x="1107" y="1017"/>
                  <a:pt x="1114" y="1011"/>
                  <a:pt x="1114" y="1002"/>
                </a:cubicBezTo>
                <a:cubicBezTo>
                  <a:pt x="1114" y="994"/>
                  <a:pt x="1107" y="988"/>
                  <a:pt x="1099" y="988"/>
                </a:cubicBezTo>
                <a:close/>
                <a:moveTo>
                  <a:pt x="1099" y="1021"/>
                </a:moveTo>
                <a:cubicBezTo>
                  <a:pt x="1091" y="1021"/>
                  <a:pt x="1084" y="1027"/>
                  <a:pt x="1084" y="1035"/>
                </a:cubicBezTo>
                <a:cubicBezTo>
                  <a:pt x="1084" y="1044"/>
                  <a:pt x="1091" y="1050"/>
                  <a:pt x="1099" y="1050"/>
                </a:cubicBezTo>
                <a:cubicBezTo>
                  <a:pt x="1107" y="1050"/>
                  <a:pt x="1114" y="1044"/>
                  <a:pt x="1114" y="1035"/>
                </a:cubicBezTo>
                <a:cubicBezTo>
                  <a:pt x="1114" y="1027"/>
                  <a:pt x="1107" y="1021"/>
                  <a:pt x="1099" y="1021"/>
                </a:cubicBezTo>
                <a:close/>
                <a:moveTo>
                  <a:pt x="1099" y="1053"/>
                </a:moveTo>
                <a:cubicBezTo>
                  <a:pt x="1091" y="1053"/>
                  <a:pt x="1084" y="1060"/>
                  <a:pt x="1084" y="1068"/>
                </a:cubicBezTo>
                <a:cubicBezTo>
                  <a:pt x="1084" y="1076"/>
                  <a:pt x="1091" y="1083"/>
                  <a:pt x="1099" y="1083"/>
                </a:cubicBezTo>
                <a:cubicBezTo>
                  <a:pt x="1107" y="1083"/>
                  <a:pt x="1114" y="1076"/>
                  <a:pt x="1114" y="1068"/>
                </a:cubicBezTo>
                <a:cubicBezTo>
                  <a:pt x="1114" y="1060"/>
                  <a:pt x="1107" y="1053"/>
                  <a:pt x="1099" y="1053"/>
                </a:cubicBezTo>
                <a:close/>
                <a:moveTo>
                  <a:pt x="1099" y="1086"/>
                </a:moveTo>
                <a:cubicBezTo>
                  <a:pt x="1091" y="1086"/>
                  <a:pt x="1084" y="1093"/>
                  <a:pt x="1084" y="1101"/>
                </a:cubicBezTo>
                <a:cubicBezTo>
                  <a:pt x="1084" y="1109"/>
                  <a:pt x="1091" y="1116"/>
                  <a:pt x="1099" y="1116"/>
                </a:cubicBezTo>
                <a:cubicBezTo>
                  <a:pt x="1107" y="1116"/>
                  <a:pt x="1114" y="1109"/>
                  <a:pt x="1114" y="1101"/>
                </a:cubicBezTo>
                <a:cubicBezTo>
                  <a:pt x="1114" y="1093"/>
                  <a:pt x="1107" y="1086"/>
                  <a:pt x="1099" y="1086"/>
                </a:cubicBezTo>
                <a:close/>
                <a:moveTo>
                  <a:pt x="1099" y="1119"/>
                </a:moveTo>
                <a:cubicBezTo>
                  <a:pt x="1091" y="1119"/>
                  <a:pt x="1084" y="1126"/>
                  <a:pt x="1084" y="1134"/>
                </a:cubicBezTo>
                <a:cubicBezTo>
                  <a:pt x="1084" y="1142"/>
                  <a:pt x="1091" y="1149"/>
                  <a:pt x="1099" y="1149"/>
                </a:cubicBezTo>
                <a:cubicBezTo>
                  <a:pt x="1107" y="1149"/>
                  <a:pt x="1114" y="1142"/>
                  <a:pt x="1114" y="1134"/>
                </a:cubicBezTo>
                <a:cubicBezTo>
                  <a:pt x="1114" y="1126"/>
                  <a:pt x="1107" y="1119"/>
                  <a:pt x="1099" y="1119"/>
                </a:cubicBezTo>
                <a:close/>
                <a:moveTo>
                  <a:pt x="1099" y="1152"/>
                </a:moveTo>
                <a:cubicBezTo>
                  <a:pt x="1091" y="1152"/>
                  <a:pt x="1084" y="1159"/>
                  <a:pt x="1084" y="1167"/>
                </a:cubicBezTo>
                <a:cubicBezTo>
                  <a:pt x="1084" y="1175"/>
                  <a:pt x="1091" y="1182"/>
                  <a:pt x="1099" y="1182"/>
                </a:cubicBezTo>
                <a:cubicBezTo>
                  <a:pt x="1107" y="1182"/>
                  <a:pt x="1114" y="1175"/>
                  <a:pt x="1114" y="1167"/>
                </a:cubicBezTo>
                <a:cubicBezTo>
                  <a:pt x="1114" y="1159"/>
                  <a:pt x="1107" y="1152"/>
                  <a:pt x="1099" y="1152"/>
                </a:cubicBezTo>
                <a:close/>
                <a:moveTo>
                  <a:pt x="1099" y="1185"/>
                </a:moveTo>
                <a:cubicBezTo>
                  <a:pt x="1091" y="1185"/>
                  <a:pt x="1084" y="1192"/>
                  <a:pt x="1084" y="1200"/>
                </a:cubicBezTo>
                <a:cubicBezTo>
                  <a:pt x="1084" y="1208"/>
                  <a:pt x="1091" y="1215"/>
                  <a:pt x="1099" y="1215"/>
                </a:cubicBezTo>
                <a:cubicBezTo>
                  <a:pt x="1107" y="1215"/>
                  <a:pt x="1114" y="1208"/>
                  <a:pt x="1114" y="1200"/>
                </a:cubicBezTo>
                <a:cubicBezTo>
                  <a:pt x="1114" y="1192"/>
                  <a:pt x="1107" y="1185"/>
                  <a:pt x="1099" y="1185"/>
                </a:cubicBezTo>
                <a:close/>
                <a:moveTo>
                  <a:pt x="1099" y="1218"/>
                </a:moveTo>
                <a:cubicBezTo>
                  <a:pt x="1091" y="1218"/>
                  <a:pt x="1084" y="1225"/>
                  <a:pt x="1084" y="1233"/>
                </a:cubicBezTo>
                <a:cubicBezTo>
                  <a:pt x="1084" y="1241"/>
                  <a:pt x="1091" y="1248"/>
                  <a:pt x="1099" y="1248"/>
                </a:cubicBezTo>
                <a:cubicBezTo>
                  <a:pt x="1107" y="1248"/>
                  <a:pt x="1114" y="1241"/>
                  <a:pt x="1114" y="1233"/>
                </a:cubicBezTo>
                <a:cubicBezTo>
                  <a:pt x="1114" y="1225"/>
                  <a:pt x="1107" y="1218"/>
                  <a:pt x="1099" y="1218"/>
                </a:cubicBezTo>
                <a:close/>
                <a:moveTo>
                  <a:pt x="1099" y="1251"/>
                </a:moveTo>
                <a:cubicBezTo>
                  <a:pt x="1091" y="1251"/>
                  <a:pt x="1084" y="1258"/>
                  <a:pt x="1084" y="1266"/>
                </a:cubicBezTo>
                <a:cubicBezTo>
                  <a:pt x="1084" y="1274"/>
                  <a:pt x="1091" y="1281"/>
                  <a:pt x="1099" y="1281"/>
                </a:cubicBezTo>
                <a:cubicBezTo>
                  <a:pt x="1107" y="1281"/>
                  <a:pt x="1114" y="1274"/>
                  <a:pt x="1114" y="1266"/>
                </a:cubicBezTo>
                <a:cubicBezTo>
                  <a:pt x="1114" y="1258"/>
                  <a:pt x="1107" y="1251"/>
                  <a:pt x="1099" y="1251"/>
                </a:cubicBezTo>
                <a:close/>
                <a:moveTo>
                  <a:pt x="1099" y="1284"/>
                </a:moveTo>
                <a:cubicBezTo>
                  <a:pt x="1091" y="1284"/>
                  <a:pt x="1084" y="1291"/>
                  <a:pt x="1084" y="1299"/>
                </a:cubicBezTo>
                <a:cubicBezTo>
                  <a:pt x="1084" y="1307"/>
                  <a:pt x="1091" y="1314"/>
                  <a:pt x="1099" y="1314"/>
                </a:cubicBezTo>
                <a:cubicBezTo>
                  <a:pt x="1107" y="1314"/>
                  <a:pt x="1114" y="1307"/>
                  <a:pt x="1114" y="1299"/>
                </a:cubicBezTo>
                <a:cubicBezTo>
                  <a:pt x="1114" y="1291"/>
                  <a:pt x="1107" y="1284"/>
                  <a:pt x="1099" y="1284"/>
                </a:cubicBezTo>
                <a:close/>
                <a:moveTo>
                  <a:pt x="1099" y="1317"/>
                </a:moveTo>
                <a:cubicBezTo>
                  <a:pt x="1091" y="1317"/>
                  <a:pt x="1084" y="1323"/>
                  <a:pt x="1084" y="1332"/>
                </a:cubicBezTo>
                <a:cubicBezTo>
                  <a:pt x="1084" y="1340"/>
                  <a:pt x="1091" y="1346"/>
                  <a:pt x="1099" y="1346"/>
                </a:cubicBezTo>
                <a:cubicBezTo>
                  <a:pt x="1107" y="1346"/>
                  <a:pt x="1114" y="1340"/>
                  <a:pt x="1114" y="1332"/>
                </a:cubicBezTo>
                <a:cubicBezTo>
                  <a:pt x="1114" y="1323"/>
                  <a:pt x="1107" y="1317"/>
                  <a:pt x="1099" y="1317"/>
                </a:cubicBezTo>
                <a:close/>
                <a:moveTo>
                  <a:pt x="1099" y="1350"/>
                </a:moveTo>
                <a:cubicBezTo>
                  <a:pt x="1091" y="1350"/>
                  <a:pt x="1084" y="1356"/>
                  <a:pt x="1084" y="1365"/>
                </a:cubicBezTo>
                <a:cubicBezTo>
                  <a:pt x="1084" y="1373"/>
                  <a:pt x="1091" y="1379"/>
                  <a:pt x="1099" y="1379"/>
                </a:cubicBezTo>
                <a:cubicBezTo>
                  <a:pt x="1107" y="1379"/>
                  <a:pt x="1114" y="1373"/>
                  <a:pt x="1114" y="1365"/>
                </a:cubicBezTo>
                <a:cubicBezTo>
                  <a:pt x="1114" y="1356"/>
                  <a:pt x="1107" y="1350"/>
                  <a:pt x="1099" y="1350"/>
                </a:cubicBezTo>
                <a:close/>
                <a:moveTo>
                  <a:pt x="1099" y="1383"/>
                </a:moveTo>
                <a:cubicBezTo>
                  <a:pt x="1091" y="1383"/>
                  <a:pt x="1084" y="1389"/>
                  <a:pt x="1084" y="1397"/>
                </a:cubicBezTo>
                <a:cubicBezTo>
                  <a:pt x="1084" y="1406"/>
                  <a:pt x="1091" y="1412"/>
                  <a:pt x="1099" y="1412"/>
                </a:cubicBezTo>
                <a:cubicBezTo>
                  <a:pt x="1107" y="1412"/>
                  <a:pt x="1114" y="1406"/>
                  <a:pt x="1114" y="1397"/>
                </a:cubicBezTo>
                <a:cubicBezTo>
                  <a:pt x="1114" y="1389"/>
                  <a:pt x="1107" y="1383"/>
                  <a:pt x="1099" y="1383"/>
                </a:cubicBezTo>
                <a:close/>
                <a:moveTo>
                  <a:pt x="1099" y="1416"/>
                </a:moveTo>
                <a:cubicBezTo>
                  <a:pt x="1091" y="1416"/>
                  <a:pt x="1084" y="1422"/>
                  <a:pt x="1084" y="1430"/>
                </a:cubicBezTo>
                <a:cubicBezTo>
                  <a:pt x="1084" y="1439"/>
                  <a:pt x="1091" y="1445"/>
                  <a:pt x="1099" y="1445"/>
                </a:cubicBezTo>
                <a:cubicBezTo>
                  <a:pt x="1107" y="1445"/>
                  <a:pt x="1114" y="1439"/>
                  <a:pt x="1114" y="1430"/>
                </a:cubicBezTo>
                <a:cubicBezTo>
                  <a:pt x="1114" y="1422"/>
                  <a:pt x="1107" y="1416"/>
                  <a:pt x="1099" y="1416"/>
                </a:cubicBezTo>
                <a:close/>
                <a:moveTo>
                  <a:pt x="1132" y="0"/>
                </a:moveTo>
                <a:cubicBezTo>
                  <a:pt x="1124" y="0"/>
                  <a:pt x="1117" y="7"/>
                  <a:pt x="1117" y="15"/>
                </a:cubicBezTo>
                <a:cubicBezTo>
                  <a:pt x="1117" y="23"/>
                  <a:pt x="1124" y="30"/>
                  <a:pt x="1132" y="30"/>
                </a:cubicBezTo>
                <a:cubicBezTo>
                  <a:pt x="1140" y="30"/>
                  <a:pt x="1147" y="23"/>
                  <a:pt x="1147" y="15"/>
                </a:cubicBezTo>
                <a:cubicBezTo>
                  <a:pt x="1147" y="7"/>
                  <a:pt x="1140" y="0"/>
                  <a:pt x="1132" y="0"/>
                </a:cubicBezTo>
                <a:close/>
                <a:moveTo>
                  <a:pt x="1132" y="33"/>
                </a:moveTo>
                <a:cubicBezTo>
                  <a:pt x="1124" y="33"/>
                  <a:pt x="1117" y="40"/>
                  <a:pt x="1117" y="48"/>
                </a:cubicBezTo>
                <a:cubicBezTo>
                  <a:pt x="1117" y="56"/>
                  <a:pt x="1124" y="63"/>
                  <a:pt x="1132" y="63"/>
                </a:cubicBezTo>
                <a:cubicBezTo>
                  <a:pt x="1140" y="63"/>
                  <a:pt x="1147" y="56"/>
                  <a:pt x="1147" y="48"/>
                </a:cubicBezTo>
                <a:cubicBezTo>
                  <a:pt x="1147" y="40"/>
                  <a:pt x="1140" y="33"/>
                  <a:pt x="1132" y="33"/>
                </a:cubicBezTo>
                <a:close/>
                <a:moveTo>
                  <a:pt x="1132" y="66"/>
                </a:moveTo>
                <a:cubicBezTo>
                  <a:pt x="1124" y="66"/>
                  <a:pt x="1117" y="72"/>
                  <a:pt x="1117" y="81"/>
                </a:cubicBezTo>
                <a:cubicBezTo>
                  <a:pt x="1117" y="89"/>
                  <a:pt x="1124" y="95"/>
                  <a:pt x="1132" y="95"/>
                </a:cubicBezTo>
                <a:cubicBezTo>
                  <a:pt x="1140" y="95"/>
                  <a:pt x="1147" y="89"/>
                  <a:pt x="1147" y="81"/>
                </a:cubicBezTo>
                <a:cubicBezTo>
                  <a:pt x="1147" y="72"/>
                  <a:pt x="1140" y="66"/>
                  <a:pt x="1132" y="66"/>
                </a:cubicBezTo>
                <a:close/>
                <a:moveTo>
                  <a:pt x="1132" y="99"/>
                </a:moveTo>
                <a:cubicBezTo>
                  <a:pt x="1124" y="99"/>
                  <a:pt x="1117" y="105"/>
                  <a:pt x="1117" y="114"/>
                </a:cubicBezTo>
                <a:cubicBezTo>
                  <a:pt x="1117" y="122"/>
                  <a:pt x="1124" y="128"/>
                  <a:pt x="1132" y="128"/>
                </a:cubicBezTo>
                <a:cubicBezTo>
                  <a:pt x="1140" y="128"/>
                  <a:pt x="1147" y="122"/>
                  <a:pt x="1147" y="114"/>
                </a:cubicBezTo>
                <a:cubicBezTo>
                  <a:pt x="1147" y="105"/>
                  <a:pt x="1140" y="99"/>
                  <a:pt x="1132" y="99"/>
                </a:cubicBezTo>
                <a:close/>
                <a:moveTo>
                  <a:pt x="1132" y="132"/>
                </a:moveTo>
                <a:cubicBezTo>
                  <a:pt x="1124" y="132"/>
                  <a:pt x="1117" y="138"/>
                  <a:pt x="1117" y="147"/>
                </a:cubicBezTo>
                <a:cubicBezTo>
                  <a:pt x="1117" y="155"/>
                  <a:pt x="1124" y="161"/>
                  <a:pt x="1132" y="161"/>
                </a:cubicBezTo>
                <a:cubicBezTo>
                  <a:pt x="1140" y="161"/>
                  <a:pt x="1147" y="155"/>
                  <a:pt x="1147" y="147"/>
                </a:cubicBezTo>
                <a:cubicBezTo>
                  <a:pt x="1147" y="138"/>
                  <a:pt x="1140" y="132"/>
                  <a:pt x="1132" y="132"/>
                </a:cubicBezTo>
                <a:close/>
                <a:moveTo>
                  <a:pt x="1132" y="165"/>
                </a:moveTo>
                <a:cubicBezTo>
                  <a:pt x="1124" y="165"/>
                  <a:pt x="1117" y="171"/>
                  <a:pt x="1117" y="179"/>
                </a:cubicBezTo>
                <a:cubicBezTo>
                  <a:pt x="1117" y="188"/>
                  <a:pt x="1124" y="194"/>
                  <a:pt x="1132" y="194"/>
                </a:cubicBezTo>
                <a:cubicBezTo>
                  <a:pt x="1140" y="194"/>
                  <a:pt x="1147" y="188"/>
                  <a:pt x="1147" y="179"/>
                </a:cubicBezTo>
                <a:cubicBezTo>
                  <a:pt x="1147" y="171"/>
                  <a:pt x="1140" y="165"/>
                  <a:pt x="1132" y="165"/>
                </a:cubicBezTo>
                <a:close/>
                <a:moveTo>
                  <a:pt x="1132" y="198"/>
                </a:moveTo>
                <a:cubicBezTo>
                  <a:pt x="1124" y="198"/>
                  <a:pt x="1117" y="204"/>
                  <a:pt x="1117" y="212"/>
                </a:cubicBezTo>
                <a:cubicBezTo>
                  <a:pt x="1117" y="221"/>
                  <a:pt x="1124" y="227"/>
                  <a:pt x="1132" y="227"/>
                </a:cubicBezTo>
                <a:cubicBezTo>
                  <a:pt x="1140" y="227"/>
                  <a:pt x="1147" y="221"/>
                  <a:pt x="1147" y="212"/>
                </a:cubicBezTo>
                <a:cubicBezTo>
                  <a:pt x="1147" y="204"/>
                  <a:pt x="1140" y="198"/>
                  <a:pt x="1132" y="198"/>
                </a:cubicBezTo>
                <a:close/>
                <a:moveTo>
                  <a:pt x="1132" y="230"/>
                </a:moveTo>
                <a:cubicBezTo>
                  <a:pt x="1124" y="230"/>
                  <a:pt x="1117" y="237"/>
                  <a:pt x="1117" y="245"/>
                </a:cubicBezTo>
                <a:cubicBezTo>
                  <a:pt x="1117" y="253"/>
                  <a:pt x="1124" y="260"/>
                  <a:pt x="1132" y="260"/>
                </a:cubicBezTo>
                <a:cubicBezTo>
                  <a:pt x="1140" y="260"/>
                  <a:pt x="1147" y="253"/>
                  <a:pt x="1147" y="245"/>
                </a:cubicBezTo>
                <a:cubicBezTo>
                  <a:pt x="1147" y="237"/>
                  <a:pt x="1140" y="230"/>
                  <a:pt x="1132" y="230"/>
                </a:cubicBezTo>
                <a:close/>
                <a:moveTo>
                  <a:pt x="1132" y="263"/>
                </a:moveTo>
                <a:cubicBezTo>
                  <a:pt x="1124" y="263"/>
                  <a:pt x="1117" y="270"/>
                  <a:pt x="1117" y="278"/>
                </a:cubicBezTo>
                <a:cubicBezTo>
                  <a:pt x="1117" y="286"/>
                  <a:pt x="1124" y="293"/>
                  <a:pt x="1132" y="293"/>
                </a:cubicBezTo>
                <a:cubicBezTo>
                  <a:pt x="1140" y="293"/>
                  <a:pt x="1147" y="286"/>
                  <a:pt x="1147" y="278"/>
                </a:cubicBezTo>
                <a:cubicBezTo>
                  <a:pt x="1147" y="270"/>
                  <a:pt x="1140" y="263"/>
                  <a:pt x="1132" y="263"/>
                </a:cubicBezTo>
                <a:close/>
                <a:moveTo>
                  <a:pt x="1132" y="296"/>
                </a:moveTo>
                <a:cubicBezTo>
                  <a:pt x="1124" y="296"/>
                  <a:pt x="1117" y="303"/>
                  <a:pt x="1117" y="311"/>
                </a:cubicBezTo>
                <a:cubicBezTo>
                  <a:pt x="1117" y="319"/>
                  <a:pt x="1124" y="326"/>
                  <a:pt x="1132" y="326"/>
                </a:cubicBezTo>
                <a:cubicBezTo>
                  <a:pt x="1140" y="326"/>
                  <a:pt x="1147" y="319"/>
                  <a:pt x="1147" y="311"/>
                </a:cubicBezTo>
                <a:cubicBezTo>
                  <a:pt x="1147" y="303"/>
                  <a:pt x="1140" y="296"/>
                  <a:pt x="1132" y="296"/>
                </a:cubicBezTo>
                <a:close/>
                <a:moveTo>
                  <a:pt x="1132" y="329"/>
                </a:moveTo>
                <a:cubicBezTo>
                  <a:pt x="1124" y="329"/>
                  <a:pt x="1117" y="336"/>
                  <a:pt x="1117" y="344"/>
                </a:cubicBezTo>
                <a:cubicBezTo>
                  <a:pt x="1117" y="352"/>
                  <a:pt x="1124" y="359"/>
                  <a:pt x="1132" y="359"/>
                </a:cubicBezTo>
                <a:cubicBezTo>
                  <a:pt x="1140" y="359"/>
                  <a:pt x="1147" y="352"/>
                  <a:pt x="1147" y="344"/>
                </a:cubicBezTo>
                <a:cubicBezTo>
                  <a:pt x="1147" y="336"/>
                  <a:pt x="1140" y="329"/>
                  <a:pt x="1132" y="329"/>
                </a:cubicBezTo>
                <a:close/>
                <a:moveTo>
                  <a:pt x="1132" y="362"/>
                </a:moveTo>
                <a:cubicBezTo>
                  <a:pt x="1124" y="362"/>
                  <a:pt x="1117" y="369"/>
                  <a:pt x="1117" y="377"/>
                </a:cubicBezTo>
                <a:cubicBezTo>
                  <a:pt x="1117" y="385"/>
                  <a:pt x="1124" y="392"/>
                  <a:pt x="1132" y="392"/>
                </a:cubicBezTo>
                <a:cubicBezTo>
                  <a:pt x="1140" y="392"/>
                  <a:pt x="1147" y="385"/>
                  <a:pt x="1147" y="377"/>
                </a:cubicBezTo>
                <a:cubicBezTo>
                  <a:pt x="1147" y="369"/>
                  <a:pt x="1140" y="362"/>
                  <a:pt x="1132" y="362"/>
                </a:cubicBezTo>
                <a:close/>
                <a:moveTo>
                  <a:pt x="1132" y="395"/>
                </a:moveTo>
                <a:cubicBezTo>
                  <a:pt x="1124" y="395"/>
                  <a:pt x="1117" y="402"/>
                  <a:pt x="1117" y="410"/>
                </a:cubicBezTo>
                <a:cubicBezTo>
                  <a:pt x="1117" y="418"/>
                  <a:pt x="1124" y="425"/>
                  <a:pt x="1132" y="425"/>
                </a:cubicBezTo>
                <a:cubicBezTo>
                  <a:pt x="1140" y="425"/>
                  <a:pt x="1147" y="418"/>
                  <a:pt x="1147" y="410"/>
                </a:cubicBezTo>
                <a:cubicBezTo>
                  <a:pt x="1147" y="402"/>
                  <a:pt x="1140" y="395"/>
                  <a:pt x="1132" y="395"/>
                </a:cubicBezTo>
                <a:close/>
                <a:moveTo>
                  <a:pt x="1132" y="428"/>
                </a:moveTo>
                <a:cubicBezTo>
                  <a:pt x="1124" y="428"/>
                  <a:pt x="1117" y="435"/>
                  <a:pt x="1117" y="443"/>
                </a:cubicBezTo>
                <a:cubicBezTo>
                  <a:pt x="1117" y="451"/>
                  <a:pt x="1124" y="458"/>
                  <a:pt x="1132" y="458"/>
                </a:cubicBezTo>
                <a:cubicBezTo>
                  <a:pt x="1140" y="458"/>
                  <a:pt x="1147" y="451"/>
                  <a:pt x="1147" y="443"/>
                </a:cubicBezTo>
                <a:cubicBezTo>
                  <a:pt x="1147" y="435"/>
                  <a:pt x="1140" y="428"/>
                  <a:pt x="1132" y="428"/>
                </a:cubicBezTo>
                <a:close/>
                <a:moveTo>
                  <a:pt x="1132" y="461"/>
                </a:moveTo>
                <a:cubicBezTo>
                  <a:pt x="1124" y="461"/>
                  <a:pt x="1117" y="468"/>
                  <a:pt x="1117" y="476"/>
                </a:cubicBezTo>
                <a:cubicBezTo>
                  <a:pt x="1117" y="484"/>
                  <a:pt x="1124" y="491"/>
                  <a:pt x="1132" y="491"/>
                </a:cubicBezTo>
                <a:cubicBezTo>
                  <a:pt x="1140" y="491"/>
                  <a:pt x="1147" y="484"/>
                  <a:pt x="1147" y="476"/>
                </a:cubicBezTo>
                <a:cubicBezTo>
                  <a:pt x="1147" y="468"/>
                  <a:pt x="1140" y="461"/>
                  <a:pt x="1132" y="461"/>
                </a:cubicBezTo>
                <a:close/>
                <a:moveTo>
                  <a:pt x="1132" y="494"/>
                </a:moveTo>
                <a:cubicBezTo>
                  <a:pt x="1124" y="494"/>
                  <a:pt x="1117" y="500"/>
                  <a:pt x="1117" y="509"/>
                </a:cubicBezTo>
                <a:cubicBezTo>
                  <a:pt x="1117" y="517"/>
                  <a:pt x="1124" y="523"/>
                  <a:pt x="1132" y="523"/>
                </a:cubicBezTo>
                <a:cubicBezTo>
                  <a:pt x="1140" y="523"/>
                  <a:pt x="1147" y="517"/>
                  <a:pt x="1147" y="509"/>
                </a:cubicBezTo>
                <a:cubicBezTo>
                  <a:pt x="1147" y="500"/>
                  <a:pt x="1140" y="494"/>
                  <a:pt x="1132" y="494"/>
                </a:cubicBezTo>
                <a:close/>
                <a:moveTo>
                  <a:pt x="1132" y="527"/>
                </a:moveTo>
                <a:cubicBezTo>
                  <a:pt x="1124" y="527"/>
                  <a:pt x="1117" y="533"/>
                  <a:pt x="1117" y="542"/>
                </a:cubicBezTo>
                <a:cubicBezTo>
                  <a:pt x="1117" y="550"/>
                  <a:pt x="1124" y="556"/>
                  <a:pt x="1132" y="556"/>
                </a:cubicBezTo>
                <a:cubicBezTo>
                  <a:pt x="1140" y="556"/>
                  <a:pt x="1147" y="550"/>
                  <a:pt x="1147" y="542"/>
                </a:cubicBezTo>
                <a:cubicBezTo>
                  <a:pt x="1147" y="533"/>
                  <a:pt x="1140" y="527"/>
                  <a:pt x="1132" y="527"/>
                </a:cubicBezTo>
                <a:close/>
                <a:moveTo>
                  <a:pt x="1132" y="560"/>
                </a:moveTo>
                <a:cubicBezTo>
                  <a:pt x="1124" y="560"/>
                  <a:pt x="1117" y="566"/>
                  <a:pt x="1117" y="574"/>
                </a:cubicBezTo>
                <a:cubicBezTo>
                  <a:pt x="1117" y="583"/>
                  <a:pt x="1124" y="589"/>
                  <a:pt x="1132" y="589"/>
                </a:cubicBezTo>
                <a:cubicBezTo>
                  <a:pt x="1140" y="589"/>
                  <a:pt x="1147" y="583"/>
                  <a:pt x="1147" y="574"/>
                </a:cubicBezTo>
                <a:cubicBezTo>
                  <a:pt x="1147" y="566"/>
                  <a:pt x="1140" y="560"/>
                  <a:pt x="1132" y="560"/>
                </a:cubicBezTo>
                <a:close/>
                <a:moveTo>
                  <a:pt x="1132" y="593"/>
                </a:moveTo>
                <a:cubicBezTo>
                  <a:pt x="1124" y="593"/>
                  <a:pt x="1117" y="599"/>
                  <a:pt x="1117" y="607"/>
                </a:cubicBezTo>
                <a:cubicBezTo>
                  <a:pt x="1117" y="616"/>
                  <a:pt x="1124" y="622"/>
                  <a:pt x="1132" y="622"/>
                </a:cubicBezTo>
                <a:cubicBezTo>
                  <a:pt x="1140" y="622"/>
                  <a:pt x="1147" y="616"/>
                  <a:pt x="1147" y="607"/>
                </a:cubicBezTo>
                <a:cubicBezTo>
                  <a:pt x="1147" y="599"/>
                  <a:pt x="1140" y="593"/>
                  <a:pt x="1132" y="593"/>
                </a:cubicBezTo>
                <a:close/>
                <a:moveTo>
                  <a:pt x="1132" y="625"/>
                </a:moveTo>
                <a:cubicBezTo>
                  <a:pt x="1124" y="625"/>
                  <a:pt x="1117" y="632"/>
                  <a:pt x="1117" y="640"/>
                </a:cubicBezTo>
                <a:cubicBezTo>
                  <a:pt x="1117" y="648"/>
                  <a:pt x="1124" y="655"/>
                  <a:pt x="1132" y="655"/>
                </a:cubicBezTo>
                <a:cubicBezTo>
                  <a:pt x="1140" y="655"/>
                  <a:pt x="1147" y="648"/>
                  <a:pt x="1147" y="640"/>
                </a:cubicBezTo>
                <a:cubicBezTo>
                  <a:pt x="1147" y="632"/>
                  <a:pt x="1140" y="625"/>
                  <a:pt x="1132" y="625"/>
                </a:cubicBezTo>
                <a:close/>
                <a:moveTo>
                  <a:pt x="1132" y="658"/>
                </a:moveTo>
                <a:cubicBezTo>
                  <a:pt x="1124" y="658"/>
                  <a:pt x="1117" y="665"/>
                  <a:pt x="1117" y="673"/>
                </a:cubicBezTo>
                <a:cubicBezTo>
                  <a:pt x="1117" y="681"/>
                  <a:pt x="1124" y="688"/>
                  <a:pt x="1132" y="688"/>
                </a:cubicBezTo>
                <a:cubicBezTo>
                  <a:pt x="1140" y="688"/>
                  <a:pt x="1147" y="681"/>
                  <a:pt x="1147" y="673"/>
                </a:cubicBezTo>
                <a:cubicBezTo>
                  <a:pt x="1147" y="665"/>
                  <a:pt x="1140" y="658"/>
                  <a:pt x="1132" y="658"/>
                </a:cubicBezTo>
                <a:close/>
                <a:moveTo>
                  <a:pt x="1132" y="691"/>
                </a:moveTo>
                <a:cubicBezTo>
                  <a:pt x="1124" y="691"/>
                  <a:pt x="1117" y="698"/>
                  <a:pt x="1117" y="706"/>
                </a:cubicBezTo>
                <a:cubicBezTo>
                  <a:pt x="1117" y="714"/>
                  <a:pt x="1124" y="721"/>
                  <a:pt x="1132" y="721"/>
                </a:cubicBezTo>
                <a:cubicBezTo>
                  <a:pt x="1140" y="721"/>
                  <a:pt x="1147" y="714"/>
                  <a:pt x="1147" y="706"/>
                </a:cubicBezTo>
                <a:cubicBezTo>
                  <a:pt x="1147" y="698"/>
                  <a:pt x="1140" y="691"/>
                  <a:pt x="1132" y="691"/>
                </a:cubicBezTo>
                <a:close/>
                <a:moveTo>
                  <a:pt x="1132" y="724"/>
                </a:moveTo>
                <a:cubicBezTo>
                  <a:pt x="1124" y="724"/>
                  <a:pt x="1117" y="731"/>
                  <a:pt x="1117" y="739"/>
                </a:cubicBezTo>
                <a:cubicBezTo>
                  <a:pt x="1117" y="747"/>
                  <a:pt x="1124" y="754"/>
                  <a:pt x="1132" y="754"/>
                </a:cubicBezTo>
                <a:cubicBezTo>
                  <a:pt x="1140" y="754"/>
                  <a:pt x="1147" y="747"/>
                  <a:pt x="1147" y="739"/>
                </a:cubicBezTo>
                <a:cubicBezTo>
                  <a:pt x="1147" y="731"/>
                  <a:pt x="1140" y="724"/>
                  <a:pt x="1132" y="724"/>
                </a:cubicBezTo>
                <a:close/>
                <a:moveTo>
                  <a:pt x="1132" y="757"/>
                </a:moveTo>
                <a:cubicBezTo>
                  <a:pt x="1124" y="757"/>
                  <a:pt x="1117" y="764"/>
                  <a:pt x="1117" y="772"/>
                </a:cubicBezTo>
                <a:cubicBezTo>
                  <a:pt x="1117" y="780"/>
                  <a:pt x="1124" y="787"/>
                  <a:pt x="1132" y="787"/>
                </a:cubicBezTo>
                <a:cubicBezTo>
                  <a:pt x="1140" y="787"/>
                  <a:pt x="1147" y="780"/>
                  <a:pt x="1147" y="772"/>
                </a:cubicBezTo>
                <a:cubicBezTo>
                  <a:pt x="1147" y="764"/>
                  <a:pt x="1140" y="757"/>
                  <a:pt x="1132" y="757"/>
                </a:cubicBezTo>
                <a:close/>
                <a:moveTo>
                  <a:pt x="1132" y="790"/>
                </a:moveTo>
                <a:cubicBezTo>
                  <a:pt x="1124" y="790"/>
                  <a:pt x="1117" y="797"/>
                  <a:pt x="1117" y="805"/>
                </a:cubicBezTo>
                <a:cubicBezTo>
                  <a:pt x="1117" y="813"/>
                  <a:pt x="1124" y="820"/>
                  <a:pt x="1132" y="820"/>
                </a:cubicBezTo>
                <a:cubicBezTo>
                  <a:pt x="1140" y="820"/>
                  <a:pt x="1147" y="813"/>
                  <a:pt x="1147" y="805"/>
                </a:cubicBezTo>
                <a:cubicBezTo>
                  <a:pt x="1147" y="797"/>
                  <a:pt x="1140" y="790"/>
                  <a:pt x="1132" y="790"/>
                </a:cubicBezTo>
                <a:close/>
                <a:moveTo>
                  <a:pt x="1132" y="823"/>
                </a:moveTo>
                <a:cubicBezTo>
                  <a:pt x="1124" y="823"/>
                  <a:pt x="1117" y="830"/>
                  <a:pt x="1117" y="838"/>
                </a:cubicBezTo>
                <a:cubicBezTo>
                  <a:pt x="1117" y="846"/>
                  <a:pt x="1124" y="853"/>
                  <a:pt x="1132" y="853"/>
                </a:cubicBezTo>
                <a:cubicBezTo>
                  <a:pt x="1140" y="853"/>
                  <a:pt x="1147" y="846"/>
                  <a:pt x="1147" y="838"/>
                </a:cubicBezTo>
                <a:cubicBezTo>
                  <a:pt x="1147" y="830"/>
                  <a:pt x="1140" y="823"/>
                  <a:pt x="1132" y="823"/>
                </a:cubicBezTo>
                <a:close/>
                <a:moveTo>
                  <a:pt x="1132" y="856"/>
                </a:moveTo>
                <a:cubicBezTo>
                  <a:pt x="1124" y="856"/>
                  <a:pt x="1117" y="863"/>
                  <a:pt x="1117" y="871"/>
                </a:cubicBezTo>
                <a:cubicBezTo>
                  <a:pt x="1117" y="879"/>
                  <a:pt x="1124" y="886"/>
                  <a:pt x="1132" y="886"/>
                </a:cubicBezTo>
                <a:cubicBezTo>
                  <a:pt x="1140" y="886"/>
                  <a:pt x="1147" y="879"/>
                  <a:pt x="1147" y="871"/>
                </a:cubicBezTo>
                <a:cubicBezTo>
                  <a:pt x="1147" y="863"/>
                  <a:pt x="1140" y="856"/>
                  <a:pt x="1132" y="856"/>
                </a:cubicBezTo>
                <a:close/>
                <a:moveTo>
                  <a:pt x="1132" y="889"/>
                </a:moveTo>
                <a:cubicBezTo>
                  <a:pt x="1124" y="889"/>
                  <a:pt x="1117" y="895"/>
                  <a:pt x="1117" y="904"/>
                </a:cubicBezTo>
                <a:cubicBezTo>
                  <a:pt x="1117" y="912"/>
                  <a:pt x="1124" y="918"/>
                  <a:pt x="1132" y="918"/>
                </a:cubicBezTo>
                <a:cubicBezTo>
                  <a:pt x="1140" y="918"/>
                  <a:pt x="1147" y="912"/>
                  <a:pt x="1147" y="904"/>
                </a:cubicBezTo>
                <a:cubicBezTo>
                  <a:pt x="1147" y="895"/>
                  <a:pt x="1140" y="889"/>
                  <a:pt x="1132" y="889"/>
                </a:cubicBezTo>
                <a:close/>
                <a:moveTo>
                  <a:pt x="1132" y="922"/>
                </a:moveTo>
                <a:cubicBezTo>
                  <a:pt x="1124" y="922"/>
                  <a:pt x="1117" y="928"/>
                  <a:pt x="1117" y="937"/>
                </a:cubicBezTo>
                <a:cubicBezTo>
                  <a:pt x="1117" y="945"/>
                  <a:pt x="1124" y="951"/>
                  <a:pt x="1132" y="951"/>
                </a:cubicBezTo>
                <a:cubicBezTo>
                  <a:pt x="1140" y="951"/>
                  <a:pt x="1147" y="945"/>
                  <a:pt x="1147" y="937"/>
                </a:cubicBezTo>
                <a:cubicBezTo>
                  <a:pt x="1147" y="928"/>
                  <a:pt x="1140" y="922"/>
                  <a:pt x="1132" y="922"/>
                </a:cubicBezTo>
                <a:close/>
                <a:moveTo>
                  <a:pt x="1132" y="955"/>
                </a:moveTo>
                <a:cubicBezTo>
                  <a:pt x="1124" y="955"/>
                  <a:pt x="1117" y="961"/>
                  <a:pt x="1117" y="970"/>
                </a:cubicBezTo>
                <a:cubicBezTo>
                  <a:pt x="1117" y="978"/>
                  <a:pt x="1124" y="984"/>
                  <a:pt x="1132" y="984"/>
                </a:cubicBezTo>
                <a:cubicBezTo>
                  <a:pt x="1140" y="984"/>
                  <a:pt x="1147" y="978"/>
                  <a:pt x="1147" y="970"/>
                </a:cubicBezTo>
                <a:cubicBezTo>
                  <a:pt x="1147" y="961"/>
                  <a:pt x="1140" y="955"/>
                  <a:pt x="1132" y="955"/>
                </a:cubicBezTo>
                <a:close/>
                <a:moveTo>
                  <a:pt x="1132" y="988"/>
                </a:moveTo>
                <a:cubicBezTo>
                  <a:pt x="1124" y="988"/>
                  <a:pt x="1117" y="994"/>
                  <a:pt x="1117" y="1002"/>
                </a:cubicBezTo>
                <a:cubicBezTo>
                  <a:pt x="1117" y="1011"/>
                  <a:pt x="1124" y="1017"/>
                  <a:pt x="1132" y="1017"/>
                </a:cubicBezTo>
                <a:cubicBezTo>
                  <a:pt x="1140" y="1017"/>
                  <a:pt x="1147" y="1011"/>
                  <a:pt x="1147" y="1002"/>
                </a:cubicBezTo>
                <a:cubicBezTo>
                  <a:pt x="1147" y="994"/>
                  <a:pt x="1140" y="988"/>
                  <a:pt x="1132" y="988"/>
                </a:cubicBezTo>
                <a:close/>
                <a:moveTo>
                  <a:pt x="1132" y="1021"/>
                </a:moveTo>
                <a:cubicBezTo>
                  <a:pt x="1124" y="1021"/>
                  <a:pt x="1117" y="1027"/>
                  <a:pt x="1117" y="1035"/>
                </a:cubicBezTo>
                <a:cubicBezTo>
                  <a:pt x="1117" y="1044"/>
                  <a:pt x="1124" y="1050"/>
                  <a:pt x="1132" y="1050"/>
                </a:cubicBezTo>
                <a:cubicBezTo>
                  <a:pt x="1140" y="1050"/>
                  <a:pt x="1147" y="1044"/>
                  <a:pt x="1147" y="1035"/>
                </a:cubicBezTo>
                <a:cubicBezTo>
                  <a:pt x="1147" y="1027"/>
                  <a:pt x="1140" y="1021"/>
                  <a:pt x="1132" y="1021"/>
                </a:cubicBezTo>
                <a:close/>
                <a:moveTo>
                  <a:pt x="1132" y="1053"/>
                </a:moveTo>
                <a:cubicBezTo>
                  <a:pt x="1124" y="1053"/>
                  <a:pt x="1117" y="1060"/>
                  <a:pt x="1117" y="1068"/>
                </a:cubicBezTo>
                <a:cubicBezTo>
                  <a:pt x="1117" y="1076"/>
                  <a:pt x="1124" y="1083"/>
                  <a:pt x="1132" y="1083"/>
                </a:cubicBezTo>
                <a:cubicBezTo>
                  <a:pt x="1140" y="1083"/>
                  <a:pt x="1147" y="1076"/>
                  <a:pt x="1147" y="1068"/>
                </a:cubicBezTo>
                <a:cubicBezTo>
                  <a:pt x="1147" y="1060"/>
                  <a:pt x="1140" y="1053"/>
                  <a:pt x="1132" y="1053"/>
                </a:cubicBezTo>
                <a:close/>
                <a:moveTo>
                  <a:pt x="1132" y="1086"/>
                </a:moveTo>
                <a:cubicBezTo>
                  <a:pt x="1124" y="1086"/>
                  <a:pt x="1117" y="1093"/>
                  <a:pt x="1117" y="1101"/>
                </a:cubicBezTo>
                <a:cubicBezTo>
                  <a:pt x="1117" y="1109"/>
                  <a:pt x="1124" y="1116"/>
                  <a:pt x="1132" y="1116"/>
                </a:cubicBezTo>
                <a:cubicBezTo>
                  <a:pt x="1140" y="1116"/>
                  <a:pt x="1147" y="1109"/>
                  <a:pt x="1147" y="1101"/>
                </a:cubicBezTo>
                <a:cubicBezTo>
                  <a:pt x="1147" y="1093"/>
                  <a:pt x="1140" y="1086"/>
                  <a:pt x="1132" y="1086"/>
                </a:cubicBezTo>
                <a:close/>
                <a:moveTo>
                  <a:pt x="1132" y="1119"/>
                </a:moveTo>
                <a:cubicBezTo>
                  <a:pt x="1124" y="1119"/>
                  <a:pt x="1117" y="1126"/>
                  <a:pt x="1117" y="1134"/>
                </a:cubicBezTo>
                <a:cubicBezTo>
                  <a:pt x="1117" y="1142"/>
                  <a:pt x="1124" y="1149"/>
                  <a:pt x="1132" y="1149"/>
                </a:cubicBezTo>
                <a:cubicBezTo>
                  <a:pt x="1140" y="1149"/>
                  <a:pt x="1147" y="1142"/>
                  <a:pt x="1147" y="1134"/>
                </a:cubicBezTo>
                <a:cubicBezTo>
                  <a:pt x="1147" y="1126"/>
                  <a:pt x="1140" y="1119"/>
                  <a:pt x="1132" y="1119"/>
                </a:cubicBezTo>
                <a:close/>
                <a:moveTo>
                  <a:pt x="1132" y="1152"/>
                </a:moveTo>
                <a:cubicBezTo>
                  <a:pt x="1124" y="1152"/>
                  <a:pt x="1117" y="1159"/>
                  <a:pt x="1117" y="1167"/>
                </a:cubicBezTo>
                <a:cubicBezTo>
                  <a:pt x="1117" y="1175"/>
                  <a:pt x="1124" y="1182"/>
                  <a:pt x="1132" y="1182"/>
                </a:cubicBezTo>
                <a:cubicBezTo>
                  <a:pt x="1140" y="1182"/>
                  <a:pt x="1147" y="1175"/>
                  <a:pt x="1147" y="1167"/>
                </a:cubicBezTo>
                <a:cubicBezTo>
                  <a:pt x="1147" y="1159"/>
                  <a:pt x="1140" y="1152"/>
                  <a:pt x="1132" y="1152"/>
                </a:cubicBezTo>
                <a:close/>
                <a:moveTo>
                  <a:pt x="1132" y="1185"/>
                </a:moveTo>
                <a:cubicBezTo>
                  <a:pt x="1124" y="1185"/>
                  <a:pt x="1117" y="1192"/>
                  <a:pt x="1117" y="1200"/>
                </a:cubicBezTo>
                <a:cubicBezTo>
                  <a:pt x="1117" y="1208"/>
                  <a:pt x="1124" y="1215"/>
                  <a:pt x="1132" y="1215"/>
                </a:cubicBezTo>
                <a:cubicBezTo>
                  <a:pt x="1140" y="1215"/>
                  <a:pt x="1147" y="1208"/>
                  <a:pt x="1147" y="1200"/>
                </a:cubicBezTo>
                <a:cubicBezTo>
                  <a:pt x="1147" y="1192"/>
                  <a:pt x="1140" y="1185"/>
                  <a:pt x="1132" y="1185"/>
                </a:cubicBezTo>
                <a:close/>
                <a:moveTo>
                  <a:pt x="1132" y="1218"/>
                </a:moveTo>
                <a:cubicBezTo>
                  <a:pt x="1124" y="1218"/>
                  <a:pt x="1117" y="1225"/>
                  <a:pt x="1117" y="1233"/>
                </a:cubicBezTo>
                <a:cubicBezTo>
                  <a:pt x="1117" y="1241"/>
                  <a:pt x="1124" y="1248"/>
                  <a:pt x="1132" y="1248"/>
                </a:cubicBezTo>
                <a:cubicBezTo>
                  <a:pt x="1140" y="1248"/>
                  <a:pt x="1147" y="1241"/>
                  <a:pt x="1147" y="1233"/>
                </a:cubicBezTo>
                <a:cubicBezTo>
                  <a:pt x="1147" y="1225"/>
                  <a:pt x="1140" y="1218"/>
                  <a:pt x="1132" y="1218"/>
                </a:cubicBezTo>
                <a:close/>
                <a:moveTo>
                  <a:pt x="1132" y="1251"/>
                </a:moveTo>
                <a:cubicBezTo>
                  <a:pt x="1124" y="1251"/>
                  <a:pt x="1117" y="1258"/>
                  <a:pt x="1117" y="1266"/>
                </a:cubicBezTo>
                <a:cubicBezTo>
                  <a:pt x="1117" y="1274"/>
                  <a:pt x="1124" y="1281"/>
                  <a:pt x="1132" y="1281"/>
                </a:cubicBezTo>
                <a:cubicBezTo>
                  <a:pt x="1140" y="1281"/>
                  <a:pt x="1147" y="1274"/>
                  <a:pt x="1147" y="1266"/>
                </a:cubicBezTo>
                <a:cubicBezTo>
                  <a:pt x="1147" y="1258"/>
                  <a:pt x="1140" y="1251"/>
                  <a:pt x="1132" y="1251"/>
                </a:cubicBezTo>
                <a:close/>
                <a:moveTo>
                  <a:pt x="1132" y="1284"/>
                </a:moveTo>
                <a:cubicBezTo>
                  <a:pt x="1124" y="1284"/>
                  <a:pt x="1117" y="1291"/>
                  <a:pt x="1117" y="1299"/>
                </a:cubicBezTo>
                <a:cubicBezTo>
                  <a:pt x="1117" y="1307"/>
                  <a:pt x="1124" y="1314"/>
                  <a:pt x="1132" y="1314"/>
                </a:cubicBezTo>
                <a:cubicBezTo>
                  <a:pt x="1140" y="1314"/>
                  <a:pt x="1147" y="1307"/>
                  <a:pt x="1147" y="1299"/>
                </a:cubicBezTo>
                <a:cubicBezTo>
                  <a:pt x="1147" y="1291"/>
                  <a:pt x="1140" y="1284"/>
                  <a:pt x="1132" y="1284"/>
                </a:cubicBezTo>
                <a:close/>
                <a:moveTo>
                  <a:pt x="1132" y="1317"/>
                </a:moveTo>
                <a:cubicBezTo>
                  <a:pt x="1124" y="1317"/>
                  <a:pt x="1117" y="1323"/>
                  <a:pt x="1117" y="1332"/>
                </a:cubicBezTo>
                <a:cubicBezTo>
                  <a:pt x="1117" y="1340"/>
                  <a:pt x="1124" y="1346"/>
                  <a:pt x="1132" y="1346"/>
                </a:cubicBezTo>
                <a:cubicBezTo>
                  <a:pt x="1140" y="1346"/>
                  <a:pt x="1147" y="1340"/>
                  <a:pt x="1147" y="1332"/>
                </a:cubicBezTo>
                <a:cubicBezTo>
                  <a:pt x="1147" y="1323"/>
                  <a:pt x="1140" y="1317"/>
                  <a:pt x="1132" y="1317"/>
                </a:cubicBezTo>
                <a:close/>
                <a:moveTo>
                  <a:pt x="1132" y="1350"/>
                </a:moveTo>
                <a:cubicBezTo>
                  <a:pt x="1124" y="1350"/>
                  <a:pt x="1117" y="1356"/>
                  <a:pt x="1117" y="1365"/>
                </a:cubicBezTo>
                <a:cubicBezTo>
                  <a:pt x="1117" y="1373"/>
                  <a:pt x="1124" y="1379"/>
                  <a:pt x="1132" y="1379"/>
                </a:cubicBezTo>
                <a:cubicBezTo>
                  <a:pt x="1140" y="1379"/>
                  <a:pt x="1147" y="1373"/>
                  <a:pt x="1147" y="1365"/>
                </a:cubicBezTo>
                <a:cubicBezTo>
                  <a:pt x="1147" y="1356"/>
                  <a:pt x="1140" y="1350"/>
                  <a:pt x="1132" y="1350"/>
                </a:cubicBezTo>
                <a:close/>
                <a:moveTo>
                  <a:pt x="1132" y="1383"/>
                </a:moveTo>
                <a:cubicBezTo>
                  <a:pt x="1124" y="1383"/>
                  <a:pt x="1117" y="1389"/>
                  <a:pt x="1117" y="1397"/>
                </a:cubicBezTo>
                <a:cubicBezTo>
                  <a:pt x="1117" y="1406"/>
                  <a:pt x="1124" y="1412"/>
                  <a:pt x="1132" y="1412"/>
                </a:cubicBezTo>
                <a:cubicBezTo>
                  <a:pt x="1140" y="1412"/>
                  <a:pt x="1147" y="1406"/>
                  <a:pt x="1147" y="1397"/>
                </a:cubicBezTo>
                <a:cubicBezTo>
                  <a:pt x="1147" y="1389"/>
                  <a:pt x="1140" y="1383"/>
                  <a:pt x="1132" y="1383"/>
                </a:cubicBezTo>
                <a:close/>
                <a:moveTo>
                  <a:pt x="1132" y="1416"/>
                </a:moveTo>
                <a:cubicBezTo>
                  <a:pt x="1124" y="1416"/>
                  <a:pt x="1117" y="1422"/>
                  <a:pt x="1117" y="1430"/>
                </a:cubicBezTo>
                <a:cubicBezTo>
                  <a:pt x="1117" y="1439"/>
                  <a:pt x="1124" y="1445"/>
                  <a:pt x="1132" y="1445"/>
                </a:cubicBezTo>
                <a:cubicBezTo>
                  <a:pt x="1140" y="1445"/>
                  <a:pt x="1147" y="1439"/>
                  <a:pt x="1147" y="1430"/>
                </a:cubicBezTo>
                <a:cubicBezTo>
                  <a:pt x="1147" y="1422"/>
                  <a:pt x="1140" y="1416"/>
                  <a:pt x="1132" y="1416"/>
                </a:cubicBezTo>
                <a:close/>
                <a:moveTo>
                  <a:pt x="1165" y="0"/>
                </a:moveTo>
                <a:cubicBezTo>
                  <a:pt x="1157" y="0"/>
                  <a:pt x="1150" y="7"/>
                  <a:pt x="1150" y="15"/>
                </a:cubicBezTo>
                <a:cubicBezTo>
                  <a:pt x="1150" y="23"/>
                  <a:pt x="1157" y="30"/>
                  <a:pt x="1165" y="30"/>
                </a:cubicBezTo>
                <a:cubicBezTo>
                  <a:pt x="1173" y="30"/>
                  <a:pt x="1180" y="23"/>
                  <a:pt x="1180" y="15"/>
                </a:cubicBezTo>
                <a:cubicBezTo>
                  <a:pt x="1180" y="7"/>
                  <a:pt x="1173" y="0"/>
                  <a:pt x="1165" y="0"/>
                </a:cubicBezTo>
                <a:close/>
                <a:moveTo>
                  <a:pt x="1165" y="33"/>
                </a:moveTo>
                <a:cubicBezTo>
                  <a:pt x="1157" y="33"/>
                  <a:pt x="1150" y="40"/>
                  <a:pt x="1150" y="48"/>
                </a:cubicBezTo>
                <a:cubicBezTo>
                  <a:pt x="1150" y="56"/>
                  <a:pt x="1157" y="63"/>
                  <a:pt x="1165" y="63"/>
                </a:cubicBezTo>
                <a:cubicBezTo>
                  <a:pt x="1173" y="63"/>
                  <a:pt x="1180" y="56"/>
                  <a:pt x="1180" y="48"/>
                </a:cubicBezTo>
                <a:cubicBezTo>
                  <a:pt x="1180" y="40"/>
                  <a:pt x="1173" y="33"/>
                  <a:pt x="1165" y="33"/>
                </a:cubicBezTo>
                <a:close/>
                <a:moveTo>
                  <a:pt x="1165" y="66"/>
                </a:moveTo>
                <a:cubicBezTo>
                  <a:pt x="1157" y="66"/>
                  <a:pt x="1150" y="72"/>
                  <a:pt x="1150" y="81"/>
                </a:cubicBezTo>
                <a:cubicBezTo>
                  <a:pt x="1150" y="89"/>
                  <a:pt x="1157" y="95"/>
                  <a:pt x="1165" y="95"/>
                </a:cubicBezTo>
                <a:cubicBezTo>
                  <a:pt x="1173" y="95"/>
                  <a:pt x="1180" y="89"/>
                  <a:pt x="1180" y="81"/>
                </a:cubicBezTo>
                <a:cubicBezTo>
                  <a:pt x="1180" y="72"/>
                  <a:pt x="1173" y="66"/>
                  <a:pt x="1165" y="66"/>
                </a:cubicBezTo>
                <a:close/>
                <a:moveTo>
                  <a:pt x="1165" y="99"/>
                </a:moveTo>
                <a:cubicBezTo>
                  <a:pt x="1157" y="99"/>
                  <a:pt x="1150" y="105"/>
                  <a:pt x="1150" y="114"/>
                </a:cubicBezTo>
                <a:cubicBezTo>
                  <a:pt x="1150" y="122"/>
                  <a:pt x="1157" y="128"/>
                  <a:pt x="1165" y="128"/>
                </a:cubicBezTo>
                <a:cubicBezTo>
                  <a:pt x="1173" y="128"/>
                  <a:pt x="1180" y="122"/>
                  <a:pt x="1180" y="114"/>
                </a:cubicBezTo>
                <a:cubicBezTo>
                  <a:pt x="1180" y="105"/>
                  <a:pt x="1173" y="99"/>
                  <a:pt x="1165" y="99"/>
                </a:cubicBezTo>
                <a:close/>
                <a:moveTo>
                  <a:pt x="1165" y="132"/>
                </a:moveTo>
                <a:cubicBezTo>
                  <a:pt x="1157" y="132"/>
                  <a:pt x="1150" y="138"/>
                  <a:pt x="1150" y="147"/>
                </a:cubicBezTo>
                <a:cubicBezTo>
                  <a:pt x="1150" y="155"/>
                  <a:pt x="1157" y="161"/>
                  <a:pt x="1165" y="161"/>
                </a:cubicBezTo>
                <a:cubicBezTo>
                  <a:pt x="1173" y="161"/>
                  <a:pt x="1180" y="155"/>
                  <a:pt x="1180" y="147"/>
                </a:cubicBezTo>
                <a:cubicBezTo>
                  <a:pt x="1180" y="138"/>
                  <a:pt x="1173" y="132"/>
                  <a:pt x="1165" y="132"/>
                </a:cubicBezTo>
                <a:close/>
                <a:moveTo>
                  <a:pt x="1165" y="165"/>
                </a:moveTo>
                <a:cubicBezTo>
                  <a:pt x="1157" y="165"/>
                  <a:pt x="1150" y="171"/>
                  <a:pt x="1150" y="179"/>
                </a:cubicBezTo>
                <a:cubicBezTo>
                  <a:pt x="1150" y="188"/>
                  <a:pt x="1157" y="194"/>
                  <a:pt x="1165" y="194"/>
                </a:cubicBezTo>
                <a:cubicBezTo>
                  <a:pt x="1173" y="194"/>
                  <a:pt x="1180" y="188"/>
                  <a:pt x="1180" y="179"/>
                </a:cubicBezTo>
                <a:cubicBezTo>
                  <a:pt x="1180" y="171"/>
                  <a:pt x="1173" y="165"/>
                  <a:pt x="1165" y="165"/>
                </a:cubicBezTo>
                <a:close/>
                <a:moveTo>
                  <a:pt x="1165" y="198"/>
                </a:moveTo>
                <a:cubicBezTo>
                  <a:pt x="1157" y="198"/>
                  <a:pt x="1150" y="204"/>
                  <a:pt x="1150" y="212"/>
                </a:cubicBezTo>
                <a:cubicBezTo>
                  <a:pt x="1150" y="221"/>
                  <a:pt x="1157" y="227"/>
                  <a:pt x="1165" y="227"/>
                </a:cubicBezTo>
                <a:cubicBezTo>
                  <a:pt x="1173" y="227"/>
                  <a:pt x="1180" y="221"/>
                  <a:pt x="1180" y="212"/>
                </a:cubicBezTo>
                <a:cubicBezTo>
                  <a:pt x="1180" y="204"/>
                  <a:pt x="1173" y="198"/>
                  <a:pt x="1165" y="198"/>
                </a:cubicBezTo>
                <a:close/>
                <a:moveTo>
                  <a:pt x="1165" y="230"/>
                </a:moveTo>
                <a:cubicBezTo>
                  <a:pt x="1157" y="230"/>
                  <a:pt x="1150" y="237"/>
                  <a:pt x="1150" y="245"/>
                </a:cubicBezTo>
                <a:cubicBezTo>
                  <a:pt x="1150" y="253"/>
                  <a:pt x="1157" y="260"/>
                  <a:pt x="1165" y="260"/>
                </a:cubicBezTo>
                <a:cubicBezTo>
                  <a:pt x="1173" y="260"/>
                  <a:pt x="1180" y="253"/>
                  <a:pt x="1180" y="245"/>
                </a:cubicBezTo>
                <a:cubicBezTo>
                  <a:pt x="1180" y="237"/>
                  <a:pt x="1173" y="230"/>
                  <a:pt x="1165" y="230"/>
                </a:cubicBezTo>
                <a:close/>
                <a:moveTo>
                  <a:pt x="1165" y="263"/>
                </a:moveTo>
                <a:cubicBezTo>
                  <a:pt x="1157" y="263"/>
                  <a:pt x="1150" y="270"/>
                  <a:pt x="1150" y="278"/>
                </a:cubicBezTo>
                <a:cubicBezTo>
                  <a:pt x="1150" y="286"/>
                  <a:pt x="1157" y="293"/>
                  <a:pt x="1165" y="293"/>
                </a:cubicBezTo>
                <a:cubicBezTo>
                  <a:pt x="1173" y="293"/>
                  <a:pt x="1180" y="286"/>
                  <a:pt x="1180" y="278"/>
                </a:cubicBezTo>
                <a:cubicBezTo>
                  <a:pt x="1180" y="270"/>
                  <a:pt x="1173" y="263"/>
                  <a:pt x="1165" y="263"/>
                </a:cubicBezTo>
                <a:close/>
                <a:moveTo>
                  <a:pt x="1165" y="296"/>
                </a:moveTo>
                <a:cubicBezTo>
                  <a:pt x="1157" y="296"/>
                  <a:pt x="1150" y="303"/>
                  <a:pt x="1150" y="311"/>
                </a:cubicBezTo>
                <a:cubicBezTo>
                  <a:pt x="1150" y="319"/>
                  <a:pt x="1157" y="326"/>
                  <a:pt x="1165" y="326"/>
                </a:cubicBezTo>
                <a:cubicBezTo>
                  <a:pt x="1173" y="326"/>
                  <a:pt x="1180" y="319"/>
                  <a:pt x="1180" y="311"/>
                </a:cubicBezTo>
                <a:cubicBezTo>
                  <a:pt x="1180" y="303"/>
                  <a:pt x="1173" y="296"/>
                  <a:pt x="1165" y="296"/>
                </a:cubicBezTo>
                <a:close/>
                <a:moveTo>
                  <a:pt x="1165" y="329"/>
                </a:moveTo>
                <a:cubicBezTo>
                  <a:pt x="1157" y="329"/>
                  <a:pt x="1150" y="336"/>
                  <a:pt x="1150" y="344"/>
                </a:cubicBezTo>
                <a:cubicBezTo>
                  <a:pt x="1150" y="352"/>
                  <a:pt x="1157" y="359"/>
                  <a:pt x="1165" y="359"/>
                </a:cubicBezTo>
                <a:cubicBezTo>
                  <a:pt x="1173" y="359"/>
                  <a:pt x="1180" y="352"/>
                  <a:pt x="1180" y="344"/>
                </a:cubicBezTo>
                <a:cubicBezTo>
                  <a:pt x="1180" y="336"/>
                  <a:pt x="1173" y="329"/>
                  <a:pt x="1165" y="329"/>
                </a:cubicBezTo>
                <a:close/>
                <a:moveTo>
                  <a:pt x="1165" y="362"/>
                </a:moveTo>
                <a:cubicBezTo>
                  <a:pt x="1157" y="362"/>
                  <a:pt x="1150" y="369"/>
                  <a:pt x="1150" y="377"/>
                </a:cubicBezTo>
                <a:cubicBezTo>
                  <a:pt x="1150" y="385"/>
                  <a:pt x="1157" y="392"/>
                  <a:pt x="1165" y="392"/>
                </a:cubicBezTo>
                <a:cubicBezTo>
                  <a:pt x="1173" y="392"/>
                  <a:pt x="1180" y="385"/>
                  <a:pt x="1180" y="377"/>
                </a:cubicBezTo>
                <a:cubicBezTo>
                  <a:pt x="1180" y="369"/>
                  <a:pt x="1173" y="362"/>
                  <a:pt x="1165" y="362"/>
                </a:cubicBezTo>
                <a:close/>
                <a:moveTo>
                  <a:pt x="1165" y="395"/>
                </a:moveTo>
                <a:cubicBezTo>
                  <a:pt x="1157" y="395"/>
                  <a:pt x="1150" y="402"/>
                  <a:pt x="1150" y="410"/>
                </a:cubicBezTo>
                <a:cubicBezTo>
                  <a:pt x="1150" y="418"/>
                  <a:pt x="1157" y="425"/>
                  <a:pt x="1165" y="425"/>
                </a:cubicBezTo>
                <a:cubicBezTo>
                  <a:pt x="1173" y="425"/>
                  <a:pt x="1180" y="418"/>
                  <a:pt x="1180" y="410"/>
                </a:cubicBezTo>
                <a:cubicBezTo>
                  <a:pt x="1180" y="402"/>
                  <a:pt x="1173" y="395"/>
                  <a:pt x="1165" y="395"/>
                </a:cubicBezTo>
                <a:close/>
                <a:moveTo>
                  <a:pt x="1165" y="428"/>
                </a:moveTo>
                <a:cubicBezTo>
                  <a:pt x="1157" y="428"/>
                  <a:pt x="1150" y="435"/>
                  <a:pt x="1150" y="443"/>
                </a:cubicBezTo>
                <a:cubicBezTo>
                  <a:pt x="1150" y="451"/>
                  <a:pt x="1157" y="458"/>
                  <a:pt x="1165" y="458"/>
                </a:cubicBezTo>
                <a:cubicBezTo>
                  <a:pt x="1173" y="458"/>
                  <a:pt x="1180" y="451"/>
                  <a:pt x="1180" y="443"/>
                </a:cubicBezTo>
                <a:cubicBezTo>
                  <a:pt x="1180" y="435"/>
                  <a:pt x="1173" y="428"/>
                  <a:pt x="1165" y="428"/>
                </a:cubicBezTo>
                <a:close/>
                <a:moveTo>
                  <a:pt x="1165" y="461"/>
                </a:moveTo>
                <a:cubicBezTo>
                  <a:pt x="1157" y="461"/>
                  <a:pt x="1150" y="468"/>
                  <a:pt x="1150" y="476"/>
                </a:cubicBezTo>
                <a:cubicBezTo>
                  <a:pt x="1150" y="484"/>
                  <a:pt x="1157" y="491"/>
                  <a:pt x="1165" y="491"/>
                </a:cubicBezTo>
                <a:cubicBezTo>
                  <a:pt x="1173" y="491"/>
                  <a:pt x="1180" y="484"/>
                  <a:pt x="1180" y="476"/>
                </a:cubicBezTo>
                <a:cubicBezTo>
                  <a:pt x="1180" y="468"/>
                  <a:pt x="1173" y="461"/>
                  <a:pt x="1165" y="461"/>
                </a:cubicBezTo>
                <a:close/>
                <a:moveTo>
                  <a:pt x="1165" y="494"/>
                </a:moveTo>
                <a:cubicBezTo>
                  <a:pt x="1157" y="494"/>
                  <a:pt x="1150" y="500"/>
                  <a:pt x="1150" y="509"/>
                </a:cubicBezTo>
                <a:cubicBezTo>
                  <a:pt x="1150" y="517"/>
                  <a:pt x="1157" y="523"/>
                  <a:pt x="1165" y="523"/>
                </a:cubicBezTo>
                <a:cubicBezTo>
                  <a:pt x="1173" y="523"/>
                  <a:pt x="1180" y="517"/>
                  <a:pt x="1180" y="509"/>
                </a:cubicBezTo>
                <a:cubicBezTo>
                  <a:pt x="1180" y="500"/>
                  <a:pt x="1173" y="494"/>
                  <a:pt x="1165" y="494"/>
                </a:cubicBezTo>
                <a:close/>
                <a:moveTo>
                  <a:pt x="1165" y="527"/>
                </a:moveTo>
                <a:cubicBezTo>
                  <a:pt x="1157" y="527"/>
                  <a:pt x="1150" y="533"/>
                  <a:pt x="1150" y="542"/>
                </a:cubicBezTo>
                <a:cubicBezTo>
                  <a:pt x="1150" y="550"/>
                  <a:pt x="1157" y="556"/>
                  <a:pt x="1165" y="556"/>
                </a:cubicBezTo>
                <a:cubicBezTo>
                  <a:pt x="1173" y="556"/>
                  <a:pt x="1180" y="550"/>
                  <a:pt x="1180" y="542"/>
                </a:cubicBezTo>
                <a:cubicBezTo>
                  <a:pt x="1180" y="533"/>
                  <a:pt x="1173" y="527"/>
                  <a:pt x="1165" y="527"/>
                </a:cubicBezTo>
                <a:close/>
                <a:moveTo>
                  <a:pt x="1165" y="560"/>
                </a:moveTo>
                <a:cubicBezTo>
                  <a:pt x="1157" y="560"/>
                  <a:pt x="1150" y="566"/>
                  <a:pt x="1150" y="574"/>
                </a:cubicBezTo>
                <a:cubicBezTo>
                  <a:pt x="1150" y="583"/>
                  <a:pt x="1157" y="589"/>
                  <a:pt x="1165" y="589"/>
                </a:cubicBezTo>
                <a:cubicBezTo>
                  <a:pt x="1173" y="589"/>
                  <a:pt x="1180" y="583"/>
                  <a:pt x="1180" y="574"/>
                </a:cubicBezTo>
                <a:cubicBezTo>
                  <a:pt x="1180" y="566"/>
                  <a:pt x="1173" y="560"/>
                  <a:pt x="1165" y="560"/>
                </a:cubicBezTo>
                <a:close/>
                <a:moveTo>
                  <a:pt x="1165" y="593"/>
                </a:moveTo>
                <a:cubicBezTo>
                  <a:pt x="1157" y="593"/>
                  <a:pt x="1150" y="599"/>
                  <a:pt x="1150" y="607"/>
                </a:cubicBezTo>
                <a:cubicBezTo>
                  <a:pt x="1150" y="616"/>
                  <a:pt x="1157" y="622"/>
                  <a:pt x="1165" y="622"/>
                </a:cubicBezTo>
                <a:cubicBezTo>
                  <a:pt x="1173" y="622"/>
                  <a:pt x="1180" y="616"/>
                  <a:pt x="1180" y="607"/>
                </a:cubicBezTo>
                <a:cubicBezTo>
                  <a:pt x="1180" y="599"/>
                  <a:pt x="1173" y="593"/>
                  <a:pt x="1165" y="593"/>
                </a:cubicBezTo>
                <a:close/>
                <a:moveTo>
                  <a:pt x="1165" y="625"/>
                </a:moveTo>
                <a:cubicBezTo>
                  <a:pt x="1157" y="625"/>
                  <a:pt x="1150" y="632"/>
                  <a:pt x="1150" y="640"/>
                </a:cubicBezTo>
                <a:cubicBezTo>
                  <a:pt x="1150" y="648"/>
                  <a:pt x="1157" y="655"/>
                  <a:pt x="1165" y="655"/>
                </a:cubicBezTo>
                <a:cubicBezTo>
                  <a:pt x="1173" y="655"/>
                  <a:pt x="1180" y="648"/>
                  <a:pt x="1180" y="640"/>
                </a:cubicBezTo>
                <a:cubicBezTo>
                  <a:pt x="1180" y="632"/>
                  <a:pt x="1173" y="625"/>
                  <a:pt x="1165" y="625"/>
                </a:cubicBezTo>
                <a:close/>
                <a:moveTo>
                  <a:pt x="1165" y="658"/>
                </a:moveTo>
                <a:cubicBezTo>
                  <a:pt x="1157" y="658"/>
                  <a:pt x="1150" y="665"/>
                  <a:pt x="1150" y="673"/>
                </a:cubicBezTo>
                <a:cubicBezTo>
                  <a:pt x="1150" y="681"/>
                  <a:pt x="1157" y="688"/>
                  <a:pt x="1165" y="688"/>
                </a:cubicBezTo>
                <a:cubicBezTo>
                  <a:pt x="1173" y="688"/>
                  <a:pt x="1180" y="681"/>
                  <a:pt x="1180" y="673"/>
                </a:cubicBezTo>
                <a:cubicBezTo>
                  <a:pt x="1180" y="665"/>
                  <a:pt x="1173" y="658"/>
                  <a:pt x="1165" y="658"/>
                </a:cubicBezTo>
                <a:close/>
                <a:moveTo>
                  <a:pt x="1165" y="691"/>
                </a:moveTo>
                <a:cubicBezTo>
                  <a:pt x="1157" y="691"/>
                  <a:pt x="1150" y="698"/>
                  <a:pt x="1150" y="706"/>
                </a:cubicBezTo>
                <a:cubicBezTo>
                  <a:pt x="1150" y="714"/>
                  <a:pt x="1157" y="721"/>
                  <a:pt x="1165" y="721"/>
                </a:cubicBezTo>
                <a:cubicBezTo>
                  <a:pt x="1173" y="721"/>
                  <a:pt x="1180" y="714"/>
                  <a:pt x="1180" y="706"/>
                </a:cubicBezTo>
                <a:cubicBezTo>
                  <a:pt x="1180" y="698"/>
                  <a:pt x="1173" y="691"/>
                  <a:pt x="1165" y="691"/>
                </a:cubicBezTo>
                <a:close/>
                <a:moveTo>
                  <a:pt x="1165" y="724"/>
                </a:moveTo>
                <a:cubicBezTo>
                  <a:pt x="1157" y="724"/>
                  <a:pt x="1150" y="731"/>
                  <a:pt x="1150" y="739"/>
                </a:cubicBezTo>
                <a:cubicBezTo>
                  <a:pt x="1150" y="747"/>
                  <a:pt x="1157" y="754"/>
                  <a:pt x="1165" y="754"/>
                </a:cubicBezTo>
                <a:cubicBezTo>
                  <a:pt x="1173" y="754"/>
                  <a:pt x="1180" y="747"/>
                  <a:pt x="1180" y="739"/>
                </a:cubicBezTo>
                <a:cubicBezTo>
                  <a:pt x="1180" y="731"/>
                  <a:pt x="1173" y="724"/>
                  <a:pt x="1165" y="724"/>
                </a:cubicBezTo>
                <a:close/>
                <a:moveTo>
                  <a:pt x="1165" y="757"/>
                </a:moveTo>
                <a:cubicBezTo>
                  <a:pt x="1157" y="757"/>
                  <a:pt x="1150" y="764"/>
                  <a:pt x="1150" y="772"/>
                </a:cubicBezTo>
                <a:cubicBezTo>
                  <a:pt x="1150" y="780"/>
                  <a:pt x="1157" y="787"/>
                  <a:pt x="1165" y="787"/>
                </a:cubicBezTo>
                <a:cubicBezTo>
                  <a:pt x="1173" y="787"/>
                  <a:pt x="1180" y="780"/>
                  <a:pt x="1180" y="772"/>
                </a:cubicBezTo>
                <a:cubicBezTo>
                  <a:pt x="1180" y="764"/>
                  <a:pt x="1173" y="757"/>
                  <a:pt x="1165" y="757"/>
                </a:cubicBezTo>
                <a:close/>
                <a:moveTo>
                  <a:pt x="1165" y="790"/>
                </a:moveTo>
                <a:cubicBezTo>
                  <a:pt x="1157" y="790"/>
                  <a:pt x="1150" y="797"/>
                  <a:pt x="1150" y="805"/>
                </a:cubicBezTo>
                <a:cubicBezTo>
                  <a:pt x="1150" y="813"/>
                  <a:pt x="1157" y="820"/>
                  <a:pt x="1165" y="820"/>
                </a:cubicBezTo>
                <a:cubicBezTo>
                  <a:pt x="1173" y="820"/>
                  <a:pt x="1180" y="813"/>
                  <a:pt x="1180" y="805"/>
                </a:cubicBezTo>
                <a:cubicBezTo>
                  <a:pt x="1180" y="797"/>
                  <a:pt x="1173" y="790"/>
                  <a:pt x="1165" y="790"/>
                </a:cubicBezTo>
                <a:close/>
                <a:moveTo>
                  <a:pt x="1165" y="823"/>
                </a:moveTo>
                <a:cubicBezTo>
                  <a:pt x="1157" y="823"/>
                  <a:pt x="1150" y="830"/>
                  <a:pt x="1150" y="838"/>
                </a:cubicBezTo>
                <a:cubicBezTo>
                  <a:pt x="1150" y="846"/>
                  <a:pt x="1157" y="853"/>
                  <a:pt x="1165" y="853"/>
                </a:cubicBezTo>
                <a:cubicBezTo>
                  <a:pt x="1173" y="853"/>
                  <a:pt x="1180" y="846"/>
                  <a:pt x="1180" y="838"/>
                </a:cubicBezTo>
                <a:cubicBezTo>
                  <a:pt x="1180" y="830"/>
                  <a:pt x="1173" y="823"/>
                  <a:pt x="1165" y="823"/>
                </a:cubicBezTo>
                <a:close/>
                <a:moveTo>
                  <a:pt x="1165" y="856"/>
                </a:moveTo>
                <a:cubicBezTo>
                  <a:pt x="1157" y="856"/>
                  <a:pt x="1150" y="863"/>
                  <a:pt x="1150" y="871"/>
                </a:cubicBezTo>
                <a:cubicBezTo>
                  <a:pt x="1150" y="879"/>
                  <a:pt x="1157" y="886"/>
                  <a:pt x="1165" y="886"/>
                </a:cubicBezTo>
                <a:cubicBezTo>
                  <a:pt x="1173" y="886"/>
                  <a:pt x="1180" y="879"/>
                  <a:pt x="1180" y="871"/>
                </a:cubicBezTo>
                <a:cubicBezTo>
                  <a:pt x="1180" y="863"/>
                  <a:pt x="1173" y="856"/>
                  <a:pt x="1165" y="856"/>
                </a:cubicBezTo>
                <a:close/>
                <a:moveTo>
                  <a:pt x="1165" y="889"/>
                </a:moveTo>
                <a:cubicBezTo>
                  <a:pt x="1157" y="889"/>
                  <a:pt x="1150" y="895"/>
                  <a:pt x="1150" y="904"/>
                </a:cubicBezTo>
                <a:cubicBezTo>
                  <a:pt x="1150" y="912"/>
                  <a:pt x="1157" y="918"/>
                  <a:pt x="1165" y="918"/>
                </a:cubicBezTo>
                <a:cubicBezTo>
                  <a:pt x="1173" y="918"/>
                  <a:pt x="1180" y="912"/>
                  <a:pt x="1180" y="904"/>
                </a:cubicBezTo>
                <a:cubicBezTo>
                  <a:pt x="1180" y="895"/>
                  <a:pt x="1173" y="889"/>
                  <a:pt x="1165" y="889"/>
                </a:cubicBezTo>
                <a:close/>
                <a:moveTo>
                  <a:pt x="1165" y="922"/>
                </a:moveTo>
                <a:cubicBezTo>
                  <a:pt x="1157" y="922"/>
                  <a:pt x="1150" y="928"/>
                  <a:pt x="1150" y="937"/>
                </a:cubicBezTo>
                <a:cubicBezTo>
                  <a:pt x="1150" y="945"/>
                  <a:pt x="1157" y="951"/>
                  <a:pt x="1165" y="951"/>
                </a:cubicBezTo>
                <a:cubicBezTo>
                  <a:pt x="1173" y="951"/>
                  <a:pt x="1180" y="945"/>
                  <a:pt x="1180" y="937"/>
                </a:cubicBezTo>
                <a:cubicBezTo>
                  <a:pt x="1180" y="928"/>
                  <a:pt x="1173" y="922"/>
                  <a:pt x="1165" y="922"/>
                </a:cubicBezTo>
                <a:close/>
                <a:moveTo>
                  <a:pt x="1165" y="955"/>
                </a:moveTo>
                <a:cubicBezTo>
                  <a:pt x="1157" y="955"/>
                  <a:pt x="1150" y="961"/>
                  <a:pt x="1150" y="970"/>
                </a:cubicBezTo>
                <a:cubicBezTo>
                  <a:pt x="1150" y="978"/>
                  <a:pt x="1157" y="984"/>
                  <a:pt x="1165" y="984"/>
                </a:cubicBezTo>
                <a:cubicBezTo>
                  <a:pt x="1173" y="984"/>
                  <a:pt x="1180" y="978"/>
                  <a:pt x="1180" y="970"/>
                </a:cubicBezTo>
                <a:cubicBezTo>
                  <a:pt x="1180" y="961"/>
                  <a:pt x="1173" y="955"/>
                  <a:pt x="1165" y="955"/>
                </a:cubicBezTo>
                <a:close/>
                <a:moveTo>
                  <a:pt x="1165" y="988"/>
                </a:moveTo>
                <a:cubicBezTo>
                  <a:pt x="1157" y="988"/>
                  <a:pt x="1150" y="994"/>
                  <a:pt x="1150" y="1002"/>
                </a:cubicBezTo>
                <a:cubicBezTo>
                  <a:pt x="1150" y="1011"/>
                  <a:pt x="1157" y="1017"/>
                  <a:pt x="1165" y="1017"/>
                </a:cubicBezTo>
                <a:cubicBezTo>
                  <a:pt x="1173" y="1017"/>
                  <a:pt x="1180" y="1011"/>
                  <a:pt x="1180" y="1002"/>
                </a:cubicBezTo>
                <a:cubicBezTo>
                  <a:pt x="1180" y="994"/>
                  <a:pt x="1173" y="988"/>
                  <a:pt x="1165" y="988"/>
                </a:cubicBezTo>
                <a:close/>
                <a:moveTo>
                  <a:pt x="1165" y="1021"/>
                </a:moveTo>
                <a:cubicBezTo>
                  <a:pt x="1157" y="1021"/>
                  <a:pt x="1150" y="1027"/>
                  <a:pt x="1150" y="1035"/>
                </a:cubicBezTo>
                <a:cubicBezTo>
                  <a:pt x="1150" y="1044"/>
                  <a:pt x="1157" y="1050"/>
                  <a:pt x="1165" y="1050"/>
                </a:cubicBezTo>
                <a:cubicBezTo>
                  <a:pt x="1173" y="1050"/>
                  <a:pt x="1180" y="1044"/>
                  <a:pt x="1180" y="1035"/>
                </a:cubicBezTo>
                <a:cubicBezTo>
                  <a:pt x="1180" y="1027"/>
                  <a:pt x="1173" y="1021"/>
                  <a:pt x="1165" y="1021"/>
                </a:cubicBezTo>
                <a:close/>
                <a:moveTo>
                  <a:pt x="1165" y="1053"/>
                </a:moveTo>
                <a:cubicBezTo>
                  <a:pt x="1157" y="1053"/>
                  <a:pt x="1150" y="1060"/>
                  <a:pt x="1150" y="1068"/>
                </a:cubicBezTo>
                <a:cubicBezTo>
                  <a:pt x="1150" y="1076"/>
                  <a:pt x="1157" y="1083"/>
                  <a:pt x="1165" y="1083"/>
                </a:cubicBezTo>
                <a:cubicBezTo>
                  <a:pt x="1173" y="1083"/>
                  <a:pt x="1180" y="1076"/>
                  <a:pt x="1180" y="1068"/>
                </a:cubicBezTo>
                <a:cubicBezTo>
                  <a:pt x="1180" y="1060"/>
                  <a:pt x="1173" y="1053"/>
                  <a:pt x="1165" y="1053"/>
                </a:cubicBezTo>
                <a:close/>
                <a:moveTo>
                  <a:pt x="1165" y="1086"/>
                </a:moveTo>
                <a:cubicBezTo>
                  <a:pt x="1157" y="1086"/>
                  <a:pt x="1150" y="1093"/>
                  <a:pt x="1150" y="1101"/>
                </a:cubicBezTo>
                <a:cubicBezTo>
                  <a:pt x="1150" y="1109"/>
                  <a:pt x="1157" y="1116"/>
                  <a:pt x="1165" y="1116"/>
                </a:cubicBezTo>
                <a:cubicBezTo>
                  <a:pt x="1173" y="1116"/>
                  <a:pt x="1180" y="1109"/>
                  <a:pt x="1180" y="1101"/>
                </a:cubicBezTo>
                <a:cubicBezTo>
                  <a:pt x="1180" y="1093"/>
                  <a:pt x="1173" y="1086"/>
                  <a:pt x="1165" y="1086"/>
                </a:cubicBezTo>
                <a:close/>
                <a:moveTo>
                  <a:pt x="1165" y="1119"/>
                </a:moveTo>
                <a:cubicBezTo>
                  <a:pt x="1157" y="1119"/>
                  <a:pt x="1150" y="1126"/>
                  <a:pt x="1150" y="1134"/>
                </a:cubicBezTo>
                <a:cubicBezTo>
                  <a:pt x="1150" y="1142"/>
                  <a:pt x="1157" y="1149"/>
                  <a:pt x="1165" y="1149"/>
                </a:cubicBezTo>
                <a:cubicBezTo>
                  <a:pt x="1173" y="1149"/>
                  <a:pt x="1180" y="1142"/>
                  <a:pt x="1180" y="1134"/>
                </a:cubicBezTo>
                <a:cubicBezTo>
                  <a:pt x="1180" y="1126"/>
                  <a:pt x="1173" y="1119"/>
                  <a:pt x="1165" y="1119"/>
                </a:cubicBezTo>
                <a:close/>
                <a:moveTo>
                  <a:pt x="1165" y="1152"/>
                </a:moveTo>
                <a:cubicBezTo>
                  <a:pt x="1157" y="1152"/>
                  <a:pt x="1150" y="1159"/>
                  <a:pt x="1150" y="1167"/>
                </a:cubicBezTo>
                <a:cubicBezTo>
                  <a:pt x="1150" y="1175"/>
                  <a:pt x="1157" y="1182"/>
                  <a:pt x="1165" y="1182"/>
                </a:cubicBezTo>
                <a:cubicBezTo>
                  <a:pt x="1173" y="1182"/>
                  <a:pt x="1180" y="1175"/>
                  <a:pt x="1180" y="1167"/>
                </a:cubicBezTo>
                <a:cubicBezTo>
                  <a:pt x="1180" y="1159"/>
                  <a:pt x="1173" y="1152"/>
                  <a:pt x="1165" y="1152"/>
                </a:cubicBezTo>
                <a:close/>
                <a:moveTo>
                  <a:pt x="1165" y="1185"/>
                </a:moveTo>
                <a:cubicBezTo>
                  <a:pt x="1157" y="1185"/>
                  <a:pt x="1150" y="1192"/>
                  <a:pt x="1150" y="1200"/>
                </a:cubicBezTo>
                <a:cubicBezTo>
                  <a:pt x="1150" y="1208"/>
                  <a:pt x="1157" y="1215"/>
                  <a:pt x="1165" y="1215"/>
                </a:cubicBezTo>
                <a:cubicBezTo>
                  <a:pt x="1173" y="1215"/>
                  <a:pt x="1180" y="1208"/>
                  <a:pt x="1180" y="1200"/>
                </a:cubicBezTo>
                <a:cubicBezTo>
                  <a:pt x="1180" y="1192"/>
                  <a:pt x="1173" y="1185"/>
                  <a:pt x="1165" y="1185"/>
                </a:cubicBezTo>
                <a:close/>
                <a:moveTo>
                  <a:pt x="1165" y="1218"/>
                </a:moveTo>
                <a:cubicBezTo>
                  <a:pt x="1157" y="1218"/>
                  <a:pt x="1150" y="1225"/>
                  <a:pt x="1150" y="1233"/>
                </a:cubicBezTo>
                <a:cubicBezTo>
                  <a:pt x="1150" y="1241"/>
                  <a:pt x="1157" y="1248"/>
                  <a:pt x="1165" y="1248"/>
                </a:cubicBezTo>
                <a:cubicBezTo>
                  <a:pt x="1173" y="1248"/>
                  <a:pt x="1180" y="1241"/>
                  <a:pt x="1180" y="1233"/>
                </a:cubicBezTo>
                <a:cubicBezTo>
                  <a:pt x="1180" y="1225"/>
                  <a:pt x="1173" y="1218"/>
                  <a:pt x="1165" y="1218"/>
                </a:cubicBezTo>
                <a:close/>
                <a:moveTo>
                  <a:pt x="1165" y="1251"/>
                </a:moveTo>
                <a:cubicBezTo>
                  <a:pt x="1157" y="1251"/>
                  <a:pt x="1150" y="1258"/>
                  <a:pt x="1150" y="1266"/>
                </a:cubicBezTo>
                <a:cubicBezTo>
                  <a:pt x="1150" y="1274"/>
                  <a:pt x="1157" y="1281"/>
                  <a:pt x="1165" y="1281"/>
                </a:cubicBezTo>
                <a:cubicBezTo>
                  <a:pt x="1173" y="1281"/>
                  <a:pt x="1180" y="1274"/>
                  <a:pt x="1180" y="1266"/>
                </a:cubicBezTo>
                <a:cubicBezTo>
                  <a:pt x="1180" y="1258"/>
                  <a:pt x="1173" y="1251"/>
                  <a:pt x="1165" y="1251"/>
                </a:cubicBezTo>
                <a:close/>
                <a:moveTo>
                  <a:pt x="1165" y="1284"/>
                </a:moveTo>
                <a:cubicBezTo>
                  <a:pt x="1157" y="1284"/>
                  <a:pt x="1150" y="1291"/>
                  <a:pt x="1150" y="1299"/>
                </a:cubicBezTo>
                <a:cubicBezTo>
                  <a:pt x="1150" y="1307"/>
                  <a:pt x="1157" y="1314"/>
                  <a:pt x="1165" y="1314"/>
                </a:cubicBezTo>
                <a:cubicBezTo>
                  <a:pt x="1173" y="1314"/>
                  <a:pt x="1180" y="1307"/>
                  <a:pt x="1180" y="1299"/>
                </a:cubicBezTo>
                <a:cubicBezTo>
                  <a:pt x="1180" y="1291"/>
                  <a:pt x="1173" y="1284"/>
                  <a:pt x="1165" y="1284"/>
                </a:cubicBezTo>
                <a:close/>
                <a:moveTo>
                  <a:pt x="1165" y="1317"/>
                </a:moveTo>
                <a:cubicBezTo>
                  <a:pt x="1157" y="1317"/>
                  <a:pt x="1150" y="1323"/>
                  <a:pt x="1150" y="1332"/>
                </a:cubicBezTo>
                <a:cubicBezTo>
                  <a:pt x="1150" y="1340"/>
                  <a:pt x="1157" y="1346"/>
                  <a:pt x="1165" y="1346"/>
                </a:cubicBezTo>
                <a:cubicBezTo>
                  <a:pt x="1173" y="1346"/>
                  <a:pt x="1180" y="1340"/>
                  <a:pt x="1180" y="1332"/>
                </a:cubicBezTo>
                <a:cubicBezTo>
                  <a:pt x="1180" y="1323"/>
                  <a:pt x="1173" y="1317"/>
                  <a:pt x="1165" y="1317"/>
                </a:cubicBezTo>
                <a:close/>
                <a:moveTo>
                  <a:pt x="1165" y="1350"/>
                </a:moveTo>
                <a:cubicBezTo>
                  <a:pt x="1157" y="1350"/>
                  <a:pt x="1150" y="1356"/>
                  <a:pt x="1150" y="1365"/>
                </a:cubicBezTo>
                <a:cubicBezTo>
                  <a:pt x="1150" y="1373"/>
                  <a:pt x="1157" y="1379"/>
                  <a:pt x="1165" y="1379"/>
                </a:cubicBezTo>
                <a:cubicBezTo>
                  <a:pt x="1173" y="1379"/>
                  <a:pt x="1180" y="1373"/>
                  <a:pt x="1180" y="1365"/>
                </a:cubicBezTo>
                <a:cubicBezTo>
                  <a:pt x="1180" y="1356"/>
                  <a:pt x="1173" y="1350"/>
                  <a:pt x="1165" y="1350"/>
                </a:cubicBezTo>
                <a:close/>
                <a:moveTo>
                  <a:pt x="1165" y="1383"/>
                </a:moveTo>
                <a:cubicBezTo>
                  <a:pt x="1157" y="1383"/>
                  <a:pt x="1150" y="1389"/>
                  <a:pt x="1150" y="1397"/>
                </a:cubicBezTo>
                <a:cubicBezTo>
                  <a:pt x="1150" y="1406"/>
                  <a:pt x="1157" y="1412"/>
                  <a:pt x="1165" y="1412"/>
                </a:cubicBezTo>
                <a:cubicBezTo>
                  <a:pt x="1173" y="1412"/>
                  <a:pt x="1180" y="1406"/>
                  <a:pt x="1180" y="1397"/>
                </a:cubicBezTo>
                <a:cubicBezTo>
                  <a:pt x="1180" y="1389"/>
                  <a:pt x="1173" y="1383"/>
                  <a:pt x="1165" y="1383"/>
                </a:cubicBezTo>
                <a:close/>
                <a:moveTo>
                  <a:pt x="1165" y="1416"/>
                </a:moveTo>
                <a:cubicBezTo>
                  <a:pt x="1157" y="1416"/>
                  <a:pt x="1150" y="1422"/>
                  <a:pt x="1150" y="1430"/>
                </a:cubicBezTo>
                <a:cubicBezTo>
                  <a:pt x="1150" y="1439"/>
                  <a:pt x="1157" y="1445"/>
                  <a:pt x="1165" y="1445"/>
                </a:cubicBezTo>
                <a:cubicBezTo>
                  <a:pt x="1173" y="1445"/>
                  <a:pt x="1180" y="1439"/>
                  <a:pt x="1180" y="1430"/>
                </a:cubicBezTo>
                <a:cubicBezTo>
                  <a:pt x="1180" y="1422"/>
                  <a:pt x="1173" y="1416"/>
                  <a:pt x="1165" y="1416"/>
                </a:cubicBezTo>
                <a:close/>
                <a:moveTo>
                  <a:pt x="1198" y="0"/>
                </a:moveTo>
                <a:cubicBezTo>
                  <a:pt x="1190" y="0"/>
                  <a:pt x="1183" y="7"/>
                  <a:pt x="1183" y="15"/>
                </a:cubicBezTo>
                <a:cubicBezTo>
                  <a:pt x="1183" y="23"/>
                  <a:pt x="1190" y="30"/>
                  <a:pt x="1198" y="30"/>
                </a:cubicBezTo>
                <a:cubicBezTo>
                  <a:pt x="1206" y="30"/>
                  <a:pt x="1213" y="23"/>
                  <a:pt x="1213" y="15"/>
                </a:cubicBezTo>
                <a:cubicBezTo>
                  <a:pt x="1213" y="7"/>
                  <a:pt x="1206" y="0"/>
                  <a:pt x="1198" y="0"/>
                </a:cubicBezTo>
                <a:close/>
                <a:moveTo>
                  <a:pt x="1198" y="33"/>
                </a:moveTo>
                <a:cubicBezTo>
                  <a:pt x="1190" y="33"/>
                  <a:pt x="1183" y="40"/>
                  <a:pt x="1183" y="48"/>
                </a:cubicBezTo>
                <a:cubicBezTo>
                  <a:pt x="1183" y="56"/>
                  <a:pt x="1190" y="63"/>
                  <a:pt x="1198" y="63"/>
                </a:cubicBezTo>
                <a:cubicBezTo>
                  <a:pt x="1206" y="63"/>
                  <a:pt x="1213" y="56"/>
                  <a:pt x="1213" y="48"/>
                </a:cubicBezTo>
                <a:cubicBezTo>
                  <a:pt x="1213" y="40"/>
                  <a:pt x="1206" y="33"/>
                  <a:pt x="1198" y="33"/>
                </a:cubicBezTo>
                <a:close/>
                <a:moveTo>
                  <a:pt x="1198" y="66"/>
                </a:moveTo>
                <a:cubicBezTo>
                  <a:pt x="1190" y="66"/>
                  <a:pt x="1183" y="72"/>
                  <a:pt x="1183" y="81"/>
                </a:cubicBezTo>
                <a:cubicBezTo>
                  <a:pt x="1183" y="89"/>
                  <a:pt x="1190" y="95"/>
                  <a:pt x="1198" y="95"/>
                </a:cubicBezTo>
                <a:cubicBezTo>
                  <a:pt x="1206" y="95"/>
                  <a:pt x="1213" y="89"/>
                  <a:pt x="1213" y="81"/>
                </a:cubicBezTo>
                <a:cubicBezTo>
                  <a:pt x="1213" y="72"/>
                  <a:pt x="1206" y="66"/>
                  <a:pt x="1198" y="66"/>
                </a:cubicBezTo>
                <a:close/>
                <a:moveTo>
                  <a:pt x="1198" y="99"/>
                </a:moveTo>
                <a:cubicBezTo>
                  <a:pt x="1190" y="99"/>
                  <a:pt x="1183" y="105"/>
                  <a:pt x="1183" y="114"/>
                </a:cubicBezTo>
                <a:cubicBezTo>
                  <a:pt x="1183" y="122"/>
                  <a:pt x="1190" y="128"/>
                  <a:pt x="1198" y="128"/>
                </a:cubicBezTo>
                <a:cubicBezTo>
                  <a:pt x="1206" y="128"/>
                  <a:pt x="1213" y="122"/>
                  <a:pt x="1213" y="114"/>
                </a:cubicBezTo>
                <a:cubicBezTo>
                  <a:pt x="1213" y="105"/>
                  <a:pt x="1206" y="99"/>
                  <a:pt x="1198" y="99"/>
                </a:cubicBezTo>
                <a:close/>
                <a:moveTo>
                  <a:pt x="1198" y="132"/>
                </a:moveTo>
                <a:cubicBezTo>
                  <a:pt x="1190" y="132"/>
                  <a:pt x="1183" y="138"/>
                  <a:pt x="1183" y="147"/>
                </a:cubicBezTo>
                <a:cubicBezTo>
                  <a:pt x="1183" y="155"/>
                  <a:pt x="1190" y="161"/>
                  <a:pt x="1198" y="161"/>
                </a:cubicBezTo>
                <a:cubicBezTo>
                  <a:pt x="1206" y="161"/>
                  <a:pt x="1213" y="155"/>
                  <a:pt x="1213" y="147"/>
                </a:cubicBezTo>
                <a:cubicBezTo>
                  <a:pt x="1213" y="138"/>
                  <a:pt x="1206" y="132"/>
                  <a:pt x="1198" y="132"/>
                </a:cubicBezTo>
                <a:close/>
                <a:moveTo>
                  <a:pt x="1198" y="165"/>
                </a:moveTo>
                <a:cubicBezTo>
                  <a:pt x="1190" y="165"/>
                  <a:pt x="1183" y="171"/>
                  <a:pt x="1183" y="179"/>
                </a:cubicBezTo>
                <a:cubicBezTo>
                  <a:pt x="1183" y="188"/>
                  <a:pt x="1190" y="194"/>
                  <a:pt x="1198" y="194"/>
                </a:cubicBezTo>
                <a:cubicBezTo>
                  <a:pt x="1206" y="194"/>
                  <a:pt x="1213" y="188"/>
                  <a:pt x="1213" y="179"/>
                </a:cubicBezTo>
                <a:cubicBezTo>
                  <a:pt x="1213" y="171"/>
                  <a:pt x="1206" y="165"/>
                  <a:pt x="1198" y="165"/>
                </a:cubicBezTo>
                <a:close/>
                <a:moveTo>
                  <a:pt x="1198" y="198"/>
                </a:moveTo>
                <a:cubicBezTo>
                  <a:pt x="1190" y="198"/>
                  <a:pt x="1183" y="204"/>
                  <a:pt x="1183" y="212"/>
                </a:cubicBezTo>
                <a:cubicBezTo>
                  <a:pt x="1183" y="221"/>
                  <a:pt x="1190" y="227"/>
                  <a:pt x="1198" y="227"/>
                </a:cubicBezTo>
                <a:cubicBezTo>
                  <a:pt x="1206" y="227"/>
                  <a:pt x="1213" y="221"/>
                  <a:pt x="1213" y="212"/>
                </a:cubicBezTo>
                <a:cubicBezTo>
                  <a:pt x="1213" y="204"/>
                  <a:pt x="1206" y="198"/>
                  <a:pt x="1198" y="198"/>
                </a:cubicBezTo>
                <a:close/>
                <a:moveTo>
                  <a:pt x="1198" y="230"/>
                </a:moveTo>
                <a:cubicBezTo>
                  <a:pt x="1190" y="230"/>
                  <a:pt x="1183" y="237"/>
                  <a:pt x="1183" y="245"/>
                </a:cubicBezTo>
                <a:cubicBezTo>
                  <a:pt x="1183" y="253"/>
                  <a:pt x="1190" y="260"/>
                  <a:pt x="1198" y="260"/>
                </a:cubicBezTo>
                <a:cubicBezTo>
                  <a:pt x="1206" y="260"/>
                  <a:pt x="1213" y="253"/>
                  <a:pt x="1213" y="245"/>
                </a:cubicBezTo>
                <a:cubicBezTo>
                  <a:pt x="1213" y="237"/>
                  <a:pt x="1206" y="230"/>
                  <a:pt x="1198" y="230"/>
                </a:cubicBezTo>
                <a:close/>
                <a:moveTo>
                  <a:pt x="1198" y="263"/>
                </a:moveTo>
                <a:cubicBezTo>
                  <a:pt x="1190" y="263"/>
                  <a:pt x="1183" y="270"/>
                  <a:pt x="1183" y="278"/>
                </a:cubicBezTo>
                <a:cubicBezTo>
                  <a:pt x="1183" y="286"/>
                  <a:pt x="1190" y="293"/>
                  <a:pt x="1198" y="293"/>
                </a:cubicBezTo>
                <a:cubicBezTo>
                  <a:pt x="1206" y="293"/>
                  <a:pt x="1213" y="286"/>
                  <a:pt x="1213" y="278"/>
                </a:cubicBezTo>
                <a:cubicBezTo>
                  <a:pt x="1213" y="270"/>
                  <a:pt x="1206" y="263"/>
                  <a:pt x="1198" y="263"/>
                </a:cubicBezTo>
                <a:close/>
                <a:moveTo>
                  <a:pt x="1198" y="296"/>
                </a:moveTo>
                <a:cubicBezTo>
                  <a:pt x="1190" y="296"/>
                  <a:pt x="1183" y="303"/>
                  <a:pt x="1183" y="311"/>
                </a:cubicBezTo>
                <a:cubicBezTo>
                  <a:pt x="1183" y="319"/>
                  <a:pt x="1190" y="326"/>
                  <a:pt x="1198" y="326"/>
                </a:cubicBezTo>
                <a:cubicBezTo>
                  <a:pt x="1206" y="326"/>
                  <a:pt x="1213" y="319"/>
                  <a:pt x="1213" y="311"/>
                </a:cubicBezTo>
                <a:cubicBezTo>
                  <a:pt x="1213" y="303"/>
                  <a:pt x="1206" y="296"/>
                  <a:pt x="1198" y="296"/>
                </a:cubicBezTo>
                <a:close/>
                <a:moveTo>
                  <a:pt x="1198" y="329"/>
                </a:moveTo>
                <a:cubicBezTo>
                  <a:pt x="1190" y="329"/>
                  <a:pt x="1183" y="336"/>
                  <a:pt x="1183" y="344"/>
                </a:cubicBezTo>
                <a:cubicBezTo>
                  <a:pt x="1183" y="352"/>
                  <a:pt x="1190" y="359"/>
                  <a:pt x="1198" y="359"/>
                </a:cubicBezTo>
                <a:cubicBezTo>
                  <a:pt x="1206" y="359"/>
                  <a:pt x="1213" y="352"/>
                  <a:pt x="1213" y="344"/>
                </a:cubicBezTo>
                <a:cubicBezTo>
                  <a:pt x="1213" y="336"/>
                  <a:pt x="1206" y="329"/>
                  <a:pt x="1198" y="329"/>
                </a:cubicBezTo>
                <a:close/>
                <a:moveTo>
                  <a:pt x="1198" y="362"/>
                </a:moveTo>
                <a:cubicBezTo>
                  <a:pt x="1190" y="362"/>
                  <a:pt x="1183" y="369"/>
                  <a:pt x="1183" y="377"/>
                </a:cubicBezTo>
                <a:cubicBezTo>
                  <a:pt x="1183" y="385"/>
                  <a:pt x="1190" y="392"/>
                  <a:pt x="1198" y="392"/>
                </a:cubicBezTo>
                <a:cubicBezTo>
                  <a:pt x="1206" y="392"/>
                  <a:pt x="1213" y="385"/>
                  <a:pt x="1213" y="377"/>
                </a:cubicBezTo>
                <a:cubicBezTo>
                  <a:pt x="1213" y="369"/>
                  <a:pt x="1206" y="362"/>
                  <a:pt x="1198" y="362"/>
                </a:cubicBezTo>
                <a:close/>
                <a:moveTo>
                  <a:pt x="1198" y="395"/>
                </a:moveTo>
                <a:cubicBezTo>
                  <a:pt x="1190" y="395"/>
                  <a:pt x="1183" y="402"/>
                  <a:pt x="1183" y="410"/>
                </a:cubicBezTo>
                <a:cubicBezTo>
                  <a:pt x="1183" y="418"/>
                  <a:pt x="1190" y="425"/>
                  <a:pt x="1198" y="425"/>
                </a:cubicBezTo>
                <a:cubicBezTo>
                  <a:pt x="1206" y="425"/>
                  <a:pt x="1213" y="418"/>
                  <a:pt x="1213" y="410"/>
                </a:cubicBezTo>
                <a:cubicBezTo>
                  <a:pt x="1213" y="402"/>
                  <a:pt x="1206" y="395"/>
                  <a:pt x="1198" y="395"/>
                </a:cubicBezTo>
                <a:close/>
                <a:moveTo>
                  <a:pt x="1198" y="428"/>
                </a:moveTo>
                <a:cubicBezTo>
                  <a:pt x="1190" y="428"/>
                  <a:pt x="1183" y="435"/>
                  <a:pt x="1183" y="443"/>
                </a:cubicBezTo>
                <a:cubicBezTo>
                  <a:pt x="1183" y="451"/>
                  <a:pt x="1190" y="458"/>
                  <a:pt x="1198" y="458"/>
                </a:cubicBezTo>
                <a:cubicBezTo>
                  <a:pt x="1206" y="458"/>
                  <a:pt x="1213" y="451"/>
                  <a:pt x="1213" y="443"/>
                </a:cubicBezTo>
                <a:cubicBezTo>
                  <a:pt x="1213" y="435"/>
                  <a:pt x="1206" y="428"/>
                  <a:pt x="1198" y="428"/>
                </a:cubicBezTo>
                <a:close/>
                <a:moveTo>
                  <a:pt x="1198" y="461"/>
                </a:moveTo>
                <a:cubicBezTo>
                  <a:pt x="1190" y="461"/>
                  <a:pt x="1183" y="468"/>
                  <a:pt x="1183" y="476"/>
                </a:cubicBezTo>
                <a:cubicBezTo>
                  <a:pt x="1183" y="484"/>
                  <a:pt x="1190" y="491"/>
                  <a:pt x="1198" y="491"/>
                </a:cubicBezTo>
                <a:cubicBezTo>
                  <a:pt x="1206" y="491"/>
                  <a:pt x="1213" y="484"/>
                  <a:pt x="1213" y="476"/>
                </a:cubicBezTo>
                <a:cubicBezTo>
                  <a:pt x="1213" y="468"/>
                  <a:pt x="1206" y="461"/>
                  <a:pt x="1198" y="461"/>
                </a:cubicBezTo>
                <a:close/>
                <a:moveTo>
                  <a:pt x="1198" y="494"/>
                </a:moveTo>
                <a:cubicBezTo>
                  <a:pt x="1190" y="494"/>
                  <a:pt x="1183" y="500"/>
                  <a:pt x="1183" y="509"/>
                </a:cubicBezTo>
                <a:cubicBezTo>
                  <a:pt x="1183" y="517"/>
                  <a:pt x="1190" y="523"/>
                  <a:pt x="1198" y="523"/>
                </a:cubicBezTo>
                <a:cubicBezTo>
                  <a:pt x="1206" y="523"/>
                  <a:pt x="1213" y="517"/>
                  <a:pt x="1213" y="509"/>
                </a:cubicBezTo>
                <a:cubicBezTo>
                  <a:pt x="1213" y="500"/>
                  <a:pt x="1206" y="494"/>
                  <a:pt x="1198" y="494"/>
                </a:cubicBezTo>
                <a:close/>
                <a:moveTo>
                  <a:pt x="1198" y="527"/>
                </a:moveTo>
                <a:cubicBezTo>
                  <a:pt x="1190" y="527"/>
                  <a:pt x="1183" y="533"/>
                  <a:pt x="1183" y="542"/>
                </a:cubicBezTo>
                <a:cubicBezTo>
                  <a:pt x="1183" y="550"/>
                  <a:pt x="1190" y="556"/>
                  <a:pt x="1198" y="556"/>
                </a:cubicBezTo>
                <a:cubicBezTo>
                  <a:pt x="1206" y="556"/>
                  <a:pt x="1213" y="550"/>
                  <a:pt x="1213" y="542"/>
                </a:cubicBezTo>
                <a:cubicBezTo>
                  <a:pt x="1213" y="533"/>
                  <a:pt x="1206" y="527"/>
                  <a:pt x="1198" y="527"/>
                </a:cubicBezTo>
                <a:close/>
                <a:moveTo>
                  <a:pt x="1198" y="560"/>
                </a:moveTo>
                <a:cubicBezTo>
                  <a:pt x="1190" y="560"/>
                  <a:pt x="1183" y="566"/>
                  <a:pt x="1183" y="574"/>
                </a:cubicBezTo>
                <a:cubicBezTo>
                  <a:pt x="1183" y="583"/>
                  <a:pt x="1190" y="589"/>
                  <a:pt x="1198" y="589"/>
                </a:cubicBezTo>
                <a:cubicBezTo>
                  <a:pt x="1206" y="589"/>
                  <a:pt x="1213" y="583"/>
                  <a:pt x="1213" y="574"/>
                </a:cubicBezTo>
                <a:cubicBezTo>
                  <a:pt x="1213" y="566"/>
                  <a:pt x="1206" y="560"/>
                  <a:pt x="1198" y="560"/>
                </a:cubicBezTo>
                <a:close/>
                <a:moveTo>
                  <a:pt x="1198" y="593"/>
                </a:moveTo>
                <a:cubicBezTo>
                  <a:pt x="1190" y="593"/>
                  <a:pt x="1183" y="599"/>
                  <a:pt x="1183" y="607"/>
                </a:cubicBezTo>
                <a:cubicBezTo>
                  <a:pt x="1183" y="616"/>
                  <a:pt x="1190" y="622"/>
                  <a:pt x="1198" y="622"/>
                </a:cubicBezTo>
                <a:cubicBezTo>
                  <a:pt x="1206" y="622"/>
                  <a:pt x="1213" y="616"/>
                  <a:pt x="1213" y="607"/>
                </a:cubicBezTo>
                <a:cubicBezTo>
                  <a:pt x="1213" y="599"/>
                  <a:pt x="1206" y="593"/>
                  <a:pt x="1198" y="593"/>
                </a:cubicBezTo>
                <a:close/>
                <a:moveTo>
                  <a:pt x="1198" y="625"/>
                </a:moveTo>
                <a:cubicBezTo>
                  <a:pt x="1190" y="625"/>
                  <a:pt x="1183" y="632"/>
                  <a:pt x="1183" y="640"/>
                </a:cubicBezTo>
                <a:cubicBezTo>
                  <a:pt x="1183" y="648"/>
                  <a:pt x="1190" y="655"/>
                  <a:pt x="1198" y="655"/>
                </a:cubicBezTo>
                <a:cubicBezTo>
                  <a:pt x="1206" y="655"/>
                  <a:pt x="1213" y="648"/>
                  <a:pt x="1213" y="640"/>
                </a:cubicBezTo>
                <a:cubicBezTo>
                  <a:pt x="1213" y="632"/>
                  <a:pt x="1206" y="625"/>
                  <a:pt x="1198" y="625"/>
                </a:cubicBezTo>
                <a:close/>
                <a:moveTo>
                  <a:pt x="1198" y="658"/>
                </a:moveTo>
                <a:cubicBezTo>
                  <a:pt x="1190" y="658"/>
                  <a:pt x="1183" y="665"/>
                  <a:pt x="1183" y="673"/>
                </a:cubicBezTo>
                <a:cubicBezTo>
                  <a:pt x="1183" y="681"/>
                  <a:pt x="1190" y="688"/>
                  <a:pt x="1198" y="688"/>
                </a:cubicBezTo>
                <a:cubicBezTo>
                  <a:pt x="1206" y="688"/>
                  <a:pt x="1213" y="681"/>
                  <a:pt x="1213" y="673"/>
                </a:cubicBezTo>
                <a:cubicBezTo>
                  <a:pt x="1213" y="665"/>
                  <a:pt x="1206" y="658"/>
                  <a:pt x="1198" y="658"/>
                </a:cubicBezTo>
                <a:close/>
                <a:moveTo>
                  <a:pt x="1198" y="691"/>
                </a:moveTo>
                <a:cubicBezTo>
                  <a:pt x="1190" y="691"/>
                  <a:pt x="1183" y="698"/>
                  <a:pt x="1183" y="706"/>
                </a:cubicBezTo>
                <a:cubicBezTo>
                  <a:pt x="1183" y="714"/>
                  <a:pt x="1190" y="721"/>
                  <a:pt x="1198" y="721"/>
                </a:cubicBezTo>
                <a:cubicBezTo>
                  <a:pt x="1206" y="721"/>
                  <a:pt x="1213" y="714"/>
                  <a:pt x="1213" y="706"/>
                </a:cubicBezTo>
                <a:cubicBezTo>
                  <a:pt x="1213" y="698"/>
                  <a:pt x="1206" y="691"/>
                  <a:pt x="1198" y="691"/>
                </a:cubicBezTo>
                <a:close/>
                <a:moveTo>
                  <a:pt x="1198" y="724"/>
                </a:moveTo>
                <a:cubicBezTo>
                  <a:pt x="1190" y="724"/>
                  <a:pt x="1183" y="731"/>
                  <a:pt x="1183" y="739"/>
                </a:cubicBezTo>
                <a:cubicBezTo>
                  <a:pt x="1183" y="747"/>
                  <a:pt x="1190" y="754"/>
                  <a:pt x="1198" y="754"/>
                </a:cubicBezTo>
                <a:cubicBezTo>
                  <a:pt x="1206" y="754"/>
                  <a:pt x="1213" y="747"/>
                  <a:pt x="1213" y="739"/>
                </a:cubicBezTo>
                <a:cubicBezTo>
                  <a:pt x="1213" y="731"/>
                  <a:pt x="1206" y="724"/>
                  <a:pt x="1198" y="724"/>
                </a:cubicBezTo>
                <a:close/>
                <a:moveTo>
                  <a:pt x="1198" y="757"/>
                </a:moveTo>
                <a:cubicBezTo>
                  <a:pt x="1190" y="757"/>
                  <a:pt x="1183" y="764"/>
                  <a:pt x="1183" y="772"/>
                </a:cubicBezTo>
                <a:cubicBezTo>
                  <a:pt x="1183" y="780"/>
                  <a:pt x="1190" y="787"/>
                  <a:pt x="1198" y="787"/>
                </a:cubicBezTo>
                <a:cubicBezTo>
                  <a:pt x="1206" y="787"/>
                  <a:pt x="1213" y="780"/>
                  <a:pt x="1213" y="772"/>
                </a:cubicBezTo>
                <a:cubicBezTo>
                  <a:pt x="1213" y="764"/>
                  <a:pt x="1206" y="757"/>
                  <a:pt x="1198" y="757"/>
                </a:cubicBezTo>
                <a:close/>
                <a:moveTo>
                  <a:pt x="1198" y="790"/>
                </a:moveTo>
                <a:cubicBezTo>
                  <a:pt x="1190" y="790"/>
                  <a:pt x="1183" y="797"/>
                  <a:pt x="1183" y="805"/>
                </a:cubicBezTo>
                <a:cubicBezTo>
                  <a:pt x="1183" y="813"/>
                  <a:pt x="1190" y="820"/>
                  <a:pt x="1198" y="820"/>
                </a:cubicBezTo>
                <a:cubicBezTo>
                  <a:pt x="1206" y="820"/>
                  <a:pt x="1213" y="813"/>
                  <a:pt x="1213" y="805"/>
                </a:cubicBezTo>
                <a:cubicBezTo>
                  <a:pt x="1213" y="797"/>
                  <a:pt x="1206" y="790"/>
                  <a:pt x="1198" y="790"/>
                </a:cubicBezTo>
                <a:close/>
                <a:moveTo>
                  <a:pt x="1198" y="823"/>
                </a:moveTo>
                <a:cubicBezTo>
                  <a:pt x="1190" y="823"/>
                  <a:pt x="1183" y="830"/>
                  <a:pt x="1183" y="838"/>
                </a:cubicBezTo>
                <a:cubicBezTo>
                  <a:pt x="1183" y="846"/>
                  <a:pt x="1190" y="853"/>
                  <a:pt x="1198" y="853"/>
                </a:cubicBezTo>
                <a:cubicBezTo>
                  <a:pt x="1206" y="853"/>
                  <a:pt x="1213" y="846"/>
                  <a:pt x="1213" y="838"/>
                </a:cubicBezTo>
                <a:cubicBezTo>
                  <a:pt x="1213" y="830"/>
                  <a:pt x="1206" y="823"/>
                  <a:pt x="1198" y="823"/>
                </a:cubicBezTo>
                <a:close/>
                <a:moveTo>
                  <a:pt x="1198" y="856"/>
                </a:moveTo>
                <a:cubicBezTo>
                  <a:pt x="1190" y="856"/>
                  <a:pt x="1183" y="863"/>
                  <a:pt x="1183" y="871"/>
                </a:cubicBezTo>
                <a:cubicBezTo>
                  <a:pt x="1183" y="879"/>
                  <a:pt x="1190" y="886"/>
                  <a:pt x="1198" y="886"/>
                </a:cubicBezTo>
                <a:cubicBezTo>
                  <a:pt x="1206" y="886"/>
                  <a:pt x="1213" y="879"/>
                  <a:pt x="1213" y="871"/>
                </a:cubicBezTo>
                <a:cubicBezTo>
                  <a:pt x="1213" y="863"/>
                  <a:pt x="1206" y="856"/>
                  <a:pt x="1198" y="856"/>
                </a:cubicBezTo>
                <a:close/>
                <a:moveTo>
                  <a:pt x="1198" y="889"/>
                </a:moveTo>
                <a:cubicBezTo>
                  <a:pt x="1190" y="889"/>
                  <a:pt x="1183" y="895"/>
                  <a:pt x="1183" y="904"/>
                </a:cubicBezTo>
                <a:cubicBezTo>
                  <a:pt x="1183" y="912"/>
                  <a:pt x="1190" y="918"/>
                  <a:pt x="1198" y="918"/>
                </a:cubicBezTo>
                <a:cubicBezTo>
                  <a:pt x="1206" y="918"/>
                  <a:pt x="1213" y="912"/>
                  <a:pt x="1213" y="904"/>
                </a:cubicBezTo>
                <a:cubicBezTo>
                  <a:pt x="1213" y="895"/>
                  <a:pt x="1206" y="889"/>
                  <a:pt x="1198" y="889"/>
                </a:cubicBezTo>
                <a:close/>
                <a:moveTo>
                  <a:pt x="1198" y="922"/>
                </a:moveTo>
                <a:cubicBezTo>
                  <a:pt x="1190" y="922"/>
                  <a:pt x="1183" y="928"/>
                  <a:pt x="1183" y="937"/>
                </a:cubicBezTo>
                <a:cubicBezTo>
                  <a:pt x="1183" y="945"/>
                  <a:pt x="1190" y="951"/>
                  <a:pt x="1198" y="951"/>
                </a:cubicBezTo>
                <a:cubicBezTo>
                  <a:pt x="1206" y="951"/>
                  <a:pt x="1213" y="945"/>
                  <a:pt x="1213" y="937"/>
                </a:cubicBezTo>
                <a:cubicBezTo>
                  <a:pt x="1213" y="928"/>
                  <a:pt x="1206" y="922"/>
                  <a:pt x="1198" y="922"/>
                </a:cubicBezTo>
                <a:close/>
                <a:moveTo>
                  <a:pt x="1198" y="955"/>
                </a:moveTo>
                <a:cubicBezTo>
                  <a:pt x="1190" y="955"/>
                  <a:pt x="1183" y="961"/>
                  <a:pt x="1183" y="970"/>
                </a:cubicBezTo>
                <a:cubicBezTo>
                  <a:pt x="1183" y="978"/>
                  <a:pt x="1190" y="984"/>
                  <a:pt x="1198" y="984"/>
                </a:cubicBezTo>
                <a:cubicBezTo>
                  <a:pt x="1206" y="984"/>
                  <a:pt x="1213" y="978"/>
                  <a:pt x="1213" y="970"/>
                </a:cubicBezTo>
                <a:cubicBezTo>
                  <a:pt x="1213" y="961"/>
                  <a:pt x="1206" y="955"/>
                  <a:pt x="1198" y="955"/>
                </a:cubicBezTo>
                <a:close/>
                <a:moveTo>
                  <a:pt x="1198" y="988"/>
                </a:moveTo>
                <a:cubicBezTo>
                  <a:pt x="1190" y="988"/>
                  <a:pt x="1183" y="994"/>
                  <a:pt x="1183" y="1002"/>
                </a:cubicBezTo>
                <a:cubicBezTo>
                  <a:pt x="1183" y="1011"/>
                  <a:pt x="1190" y="1017"/>
                  <a:pt x="1198" y="1017"/>
                </a:cubicBezTo>
                <a:cubicBezTo>
                  <a:pt x="1206" y="1017"/>
                  <a:pt x="1213" y="1011"/>
                  <a:pt x="1213" y="1002"/>
                </a:cubicBezTo>
                <a:cubicBezTo>
                  <a:pt x="1213" y="994"/>
                  <a:pt x="1206" y="988"/>
                  <a:pt x="1198" y="988"/>
                </a:cubicBezTo>
                <a:close/>
                <a:moveTo>
                  <a:pt x="1198" y="1021"/>
                </a:moveTo>
                <a:cubicBezTo>
                  <a:pt x="1190" y="1021"/>
                  <a:pt x="1183" y="1027"/>
                  <a:pt x="1183" y="1035"/>
                </a:cubicBezTo>
                <a:cubicBezTo>
                  <a:pt x="1183" y="1044"/>
                  <a:pt x="1190" y="1050"/>
                  <a:pt x="1198" y="1050"/>
                </a:cubicBezTo>
                <a:cubicBezTo>
                  <a:pt x="1206" y="1050"/>
                  <a:pt x="1213" y="1044"/>
                  <a:pt x="1213" y="1035"/>
                </a:cubicBezTo>
                <a:cubicBezTo>
                  <a:pt x="1213" y="1027"/>
                  <a:pt x="1206" y="1021"/>
                  <a:pt x="1198" y="1021"/>
                </a:cubicBezTo>
                <a:close/>
                <a:moveTo>
                  <a:pt x="1198" y="1053"/>
                </a:moveTo>
                <a:cubicBezTo>
                  <a:pt x="1190" y="1053"/>
                  <a:pt x="1183" y="1060"/>
                  <a:pt x="1183" y="1068"/>
                </a:cubicBezTo>
                <a:cubicBezTo>
                  <a:pt x="1183" y="1076"/>
                  <a:pt x="1190" y="1083"/>
                  <a:pt x="1198" y="1083"/>
                </a:cubicBezTo>
                <a:cubicBezTo>
                  <a:pt x="1206" y="1083"/>
                  <a:pt x="1213" y="1076"/>
                  <a:pt x="1213" y="1068"/>
                </a:cubicBezTo>
                <a:cubicBezTo>
                  <a:pt x="1213" y="1060"/>
                  <a:pt x="1206" y="1053"/>
                  <a:pt x="1198" y="1053"/>
                </a:cubicBezTo>
                <a:close/>
                <a:moveTo>
                  <a:pt x="1198" y="1086"/>
                </a:moveTo>
                <a:cubicBezTo>
                  <a:pt x="1190" y="1086"/>
                  <a:pt x="1183" y="1093"/>
                  <a:pt x="1183" y="1101"/>
                </a:cubicBezTo>
                <a:cubicBezTo>
                  <a:pt x="1183" y="1109"/>
                  <a:pt x="1190" y="1116"/>
                  <a:pt x="1198" y="1116"/>
                </a:cubicBezTo>
                <a:cubicBezTo>
                  <a:pt x="1206" y="1116"/>
                  <a:pt x="1213" y="1109"/>
                  <a:pt x="1213" y="1101"/>
                </a:cubicBezTo>
                <a:cubicBezTo>
                  <a:pt x="1213" y="1093"/>
                  <a:pt x="1206" y="1086"/>
                  <a:pt x="1198" y="1086"/>
                </a:cubicBezTo>
                <a:close/>
                <a:moveTo>
                  <a:pt x="1198" y="1119"/>
                </a:moveTo>
                <a:cubicBezTo>
                  <a:pt x="1190" y="1119"/>
                  <a:pt x="1183" y="1126"/>
                  <a:pt x="1183" y="1134"/>
                </a:cubicBezTo>
                <a:cubicBezTo>
                  <a:pt x="1183" y="1142"/>
                  <a:pt x="1190" y="1149"/>
                  <a:pt x="1198" y="1149"/>
                </a:cubicBezTo>
                <a:cubicBezTo>
                  <a:pt x="1206" y="1149"/>
                  <a:pt x="1213" y="1142"/>
                  <a:pt x="1213" y="1134"/>
                </a:cubicBezTo>
                <a:cubicBezTo>
                  <a:pt x="1213" y="1126"/>
                  <a:pt x="1206" y="1119"/>
                  <a:pt x="1198" y="1119"/>
                </a:cubicBezTo>
                <a:close/>
                <a:moveTo>
                  <a:pt x="1198" y="1152"/>
                </a:moveTo>
                <a:cubicBezTo>
                  <a:pt x="1190" y="1152"/>
                  <a:pt x="1183" y="1159"/>
                  <a:pt x="1183" y="1167"/>
                </a:cubicBezTo>
                <a:cubicBezTo>
                  <a:pt x="1183" y="1175"/>
                  <a:pt x="1190" y="1182"/>
                  <a:pt x="1198" y="1182"/>
                </a:cubicBezTo>
                <a:cubicBezTo>
                  <a:pt x="1206" y="1182"/>
                  <a:pt x="1213" y="1175"/>
                  <a:pt x="1213" y="1167"/>
                </a:cubicBezTo>
                <a:cubicBezTo>
                  <a:pt x="1213" y="1159"/>
                  <a:pt x="1206" y="1152"/>
                  <a:pt x="1198" y="1152"/>
                </a:cubicBezTo>
                <a:close/>
                <a:moveTo>
                  <a:pt x="1198" y="1185"/>
                </a:moveTo>
                <a:cubicBezTo>
                  <a:pt x="1190" y="1185"/>
                  <a:pt x="1183" y="1192"/>
                  <a:pt x="1183" y="1200"/>
                </a:cubicBezTo>
                <a:cubicBezTo>
                  <a:pt x="1183" y="1208"/>
                  <a:pt x="1190" y="1215"/>
                  <a:pt x="1198" y="1215"/>
                </a:cubicBezTo>
                <a:cubicBezTo>
                  <a:pt x="1206" y="1215"/>
                  <a:pt x="1213" y="1208"/>
                  <a:pt x="1213" y="1200"/>
                </a:cubicBezTo>
                <a:cubicBezTo>
                  <a:pt x="1213" y="1192"/>
                  <a:pt x="1206" y="1185"/>
                  <a:pt x="1198" y="1185"/>
                </a:cubicBezTo>
                <a:close/>
                <a:moveTo>
                  <a:pt x="1198" y="1218"/>
                </a:moveTo>
                <a:cubicBezTo>
                  <a:pt x="1190" y="1218"/>
                  <a:pt x="1183" y="1225"/>
                  <a:pt x="1183" y="1233"/>
                </a:cubicBezTo>
                <a:cubicBezTo>
                  <a:pt x="1183" y="1241"/>
                  <a:pt x="1190" y="1248"/>
                  <a:pt x="1198" y="1248"/>
                </a:cubicBezTo>
                <a:cubicBezTo>
                  <a:pt x="1206" y="1248"/>
                  <a:pt x="1213" y="1241"/>
                  <a:pt x="1213" y="1233"/>
                </a:cubicBezTo>
                <a:cubicBezTo>
                  <a:pt x="1213" y="1225"/>
                  <a:pt x="1206" y="1218"/>
                  <a:pt x="1198" y="1218"/>
                </a:cubicBezTo>
                <a:close/>
                <a:moveTo>
                  <a:pt x="1198" y="1251"/>
                </a:moveTo>
                <a:cubicBezTo>
                  <a:pt x="1190" y="1251"/>
                  <a:pt x="1183" y="1258"/>
                  <a:pt x="1183" y="1266"/>
                </a:cubicBezTo>
                <a:cubicBezTo>
                  <a:pt x="1183" y="1274"/>
                  <a:pt x="1190" y="1281"/>
                  <a:pt x="1198" y="1281"/>
                </a:cubicBezTo>
                <a:cubicBezTo>
                  <a:pt x="1206" y="1281"/>
                  <a:pt x="1213" y="1274"/>
                  <a:pt x="1213" y="1266"/>
                </a:cubicBezTo>
                <a:cubicBezTo>
                  <a:pt x="1213" y="1258"/>
                  <a:pt x="1206" y="1251"/>
                  <a:pt x="1198" y="1251"/>
                </a:cubicBezTo>
                <a:close/>
                <a:moveTo>
                  <a:pt x="1198" y="1284"/>
                </a:moveTo>
                <a:cubicBezTo>
                  <a:pt x="1190" y="1284"/>
                  <a:pt x="1183" y="1291"/>
                  <a:pt x="1183" y="1299"/>
                </a:cubicBezTo>
                <a:cubicBezTo>
                  <a:pt x="1183" y="1307"/>
                  <a:pt x="1190" y="1314"/>
                  <a:pt x="1198" y="1314"/>
                </a:cubicBezTo>
                <a:cubicBezTo>
                  <a:pt x="1206" y="1314"/>
                  <a:pt x="1213" y="1307"/>
                  <a:pt x="1213" y="1299"/>
                </a:cubicBezTo>
                <a:cubicBezTo>
                  <a:pt x="1213" y="1291"/>
                  <a:pt x="1206" y="1284"/>
                  <a:pt x="1198" y="1284"/>
                </a:cubicBezTo>
                <a:close/>
                <a:moveTo>
                  <a:pt x="1198" y="1317"/>
                </a:moveTo>
                <a:cubicBezTo>
                  <a:pt x="1190" y="1317"/>
                  <a:pt x="1183" y="1323"/>
                  <a:pt x="1183" y="1332"/>
                </a:cubicBezTo>
                <a:cubicBezTo>
                  <a:pt x="1183" y="1340"/>
                  <a:pt x="1190" y="1346"/>
                  <a:pt x="1198" y="1346"/>
                </a:cubicBezTo>
                <a:cubicBezTo>
                  <a:pt x="1206" y="1346"/>
                  <a:pt x="1213" y="1340"/>
                  <a:pt x="1213" y="1332"/>
                </a:cubicBezTo>
                <a:cubicBezTo>
                  <a:pt x="1213" y="1323"/>
                  <a:pt x="1206" y="1317"/>
                  <a:pt x="1198" y="1317"/>
                </a:cubicBezTo>
                <a:close/>
                <a:moveTo>
                  <a:pt x="1198" y="1350"/>
                </a:moveTo>
                <a:cubicBezTo>
                  <a:pt x="1190" y="1350"/>
                  <a:pt x="1183" y="1356"/>
                  <a:pt x="1183" y="1365"/>
                </a:cubicBezTo>
                <a:cubicBezTo>
                  <a:pt x="1183" y="1373"/>
                  <a:pt x="1190" y="1379"/>
                  <a:pt x="1198" y="1379"/>
                </a:cubicBezTo>
                <a:cubicBezTo>
                  <a:pt x="1206" y="1379"/>
                  <a:pt x="1213" y="1373"/>
                  <a:pt x="1213" y="1365"/>
                </a:cubicBezTo>
                <a:cubicBezTo>
                  <a:pt x="1213" y="1356"/>
                  <a:pt x="1206" y="1350"/>
                  <a:pt x="1198" y="1350"/>
                </a:cubicBezTo>
                <a:close/>
                <a:moveTo>
                  <a:pt x="1198" y="1383"/>
                </a:moveTo>
                <a:cubicBezTo>
                  <a:pt x="1190" y="1383"/>
                  <a:pt x="1183" y="1389"/>
                  <a:pt x="1183" y="1397"/>
                </a:cubicBezTo>
                <a:cubicBezTo>
                  <a:pt x="1183" y="1406"/>
                  <a:pt x="1190" y="1412"/>
                  <a:pt x="1198" y="1412"/>
                </a:cubicBezTo>
                <a:cubicBezTo>
                  <a:pt x="1206" y="1412"/>
                  <a:pt x="1213" y="1406"/>
                  <a:pt x="1213" y="1397"/>
                </a:cubicBezTo>
                <a:cubicBezTo>
                  <a:pt x="1213" y="1389"/>
                  <a:pt x="1206" y="1383"/>
                  <a:pt x="1198" y="1383"/>
                </a:cubicBezTo>
                <a:close/>
                <a:moveTo>
                  <a:pt x="1198" y="1416"/>
                </a:moveTo>
                <a:cubicBezTo>
                  <a:pt x="1190" y="1416"/>
                  <a:pt x="1183" y="1422"/>
                  <a:pt x="1183" y="1430"/>
                </a:cubicBezTo>
                <a:cubicBezTo>
                  <a:pt x="1183" y="1439"/>
                  <a:pt x="1190" y="1445"/>
                  <a:pt x="1198" y="1445"/>
                </a:cubicBezTo>
                <a:cubicBezTo>
                  <a:pt x="1206" y="1445"/>
                  <a:pt x="1213" y="1439"/>
                  <a:pt x="1213" y="1430"/>
                </a:cubicBezTo>
                <a:cubicBezTo>
                  <a:pt x="1213" y="1422"/>
                  <a:pt x="1206" y="1416"/>
                  <a:pt x="1198" y="1416"/>
                </a:cubicBezTo>
                <a:close/>
                <a:moveTo>
                  <a:pt x="1231" y="0"/>
                </a:moveTo>
                <a:cubicBezTo>
                  <a:pt x="1223" y="0"/>
                  <a:pt x="1216" y="7"/>
                  <a:pt x="1216" y="15"/>
                </a:cubicBezTo>
                <a:cubicBezTo>
                  <a:pt x="1216" y="23"/>
                  <a:pt x="1223" y="30"/>
                  <a:pt x="1231" y="30"/>
                </a:cubicBezTo>
                <a:cubicBezTo>
                  <a:pt x="1239" y="30"/>
                  <a:pt x="1246" y="23"/>
                  <a:pt x="1246" y="15"/>
                </a:cubicBezTo>
                <a:cubicBezTo>
                  <a:pt x="1246" y="7"/>
                  <a:pt x="1239" y="0"/>
                  <a:pt x="1231" y="0"/>
                </a:cubicBezTo>
                <a:close/>
                <a:moveTo>
                  <a:pt x="1231" y="33"/>
                </a:moveTo>
                <a:cubicBezTo>
                  <a:pt x="1223" y="33"/>
                  <a:pt x="1216" y="40"/>
                  <a:pt x="1216" y="48"/>
                </a:cubicBezTo>
                <a:cubicBezTo>
                  <a:pt x="1216" y="56"/>
                  <a:pt x="1223" y="63"/>
                  <a:pt x="1231" y="63"/>
                </a:cubicBezTo>
                <a:cubicBezTo>
                  <a:pt x="1239" y="63"/>
                  <a:pt x="1246" y="56"/>
                  <a:pt x="1246" y="48"/>
                </a:cubicBezTo>
                <a:cubicBezTo>
                  <a:pt x="1246" y="40"/>
                  <a:pt x="1239" y="33"/>
                  <a:pt x="1231" y="33"/>
                </a:cubicBezTo>
                <a:close/>
                <a:moveTo>
                  <a:pt x="1231" y="66"/>
                </a:moveTo>
                <a:cubicBezTo>
                  <a:pt x="1223" y="66"/>
                  <a:pt x="1216" y="72"/>
                  <a:pt x="1216" y="81"/>
                </a:cubicBezTo>
                <a:cubicBezTo>
                  <a:pt x="1216" y="89"/>
                  <a:pt x="1223" y="95"/>
                  <a:pt x="1231" y="95"/>
                </a:cubicBezTo>
                <a:cubicBezTo>
                  <a:pt x="1239" y="95"/>
                  <a:pt x="1246" y="89"/>
                  <a:pt x="1246" y="81"/>
                </a:cubicBezTo>
                <a:cubicBezTo>
                  <a:pt x="1246" y="72"/>
                  <a:pt x="1239" y="66"/>
                  <a:pt x="1231" y="66"/>
                </a:cubicBezTo>
                <a:close/>
                <a:moveTo>
                  <a:pt x="1231" y="99"/>
                </a:moveTo>
                <a:cubicBezTo>
                  <a:pt x="1223" y="99"/>
                  <a:pt x="1216" y="105"/>
                  <a:pt x="1216" y="114"/>
                </a:cubicBezTo>
                <a:cubicBezTo>
                  <a:pt x="1216" y="122"/>
                  <a:pt x="1223" y="128"/>
                  <a:pt x="1231" y="128"/>
                </a:cubicBezTo>
                <a:cubicBezTo>
                  <a:pt x="1239" y="128"/>
                  <a:pt x="1246" y="122"/>
                  <a:pt x="1246" y="114"/>
                </a:cubicBezTo>
                <a:cubicBezTo>
                  <a:pt x="1246" y="105"/>
                  <a:pt x="1239" y="99"/>
                  <a:pt x="1231" y="99"/>
                </a:cubicBezTo>
                <a:close/>
                <a:moveTo>
                  <a:pt x="1231" y="132"/>
                </a:moveTo>
                <a:cubicBezTo>
                  <a:pt x="1223" y="132"/>
                  <a:pt x="1216" y="138"/>
                  <a:pt x="1216" y="147"/>
                </a:cubicBezTo>
                <a:cubicBezTo>
                  <a:pt x="1216" y="155"/>
                  <a:pt x="1223" y="161"/>
                  <a:pt x="1231" y="161"/>
                </a:cubicBezTo>
                <a:cubicBezTo>
                  <a:pt x="1239" y="161"/>
                  <a:pt x="1246" y="155"/>
                  <a:pt x="1246" y="147"/>
                </a:cubicBezTo>
                <a:cubicBezTo>
                  <a:pt x="1246" y="138"/>
                  <a:pt x="1239" y="132"/>
                  <a:pt x="1231" y="132"/>
                </a:cubicBezTo>
                <a:close/>
                <a:moveTo>
                  <a:pt x="1231" y="165"/>
                </a:moveTo>
                <a:cubicBezTo>
                  <a:pt x="1223" y="165"/>
                  <a:pt x="1216" y="171"/>
                  <a:pt x="1216" y="179"/>
                </a:cubicBezTo>
                <a:cubicBezTo>
                  <a:pt x="1216" y="188"/>
                  <a:pt x="1223" y="194"/>
                  <a:pt x="1231" y="194"/>
                </a:cubicBezTo>
                <a:cubicBezTo>
                  <a:pt x="1239" y="194"/>
                  <a:pt x="1246" y="188"/>
                  <a:pt x="1246" y="179"/>
                </a:cubicBezTo>
                <a:cubicBezTo>
                  <a:pt x="1246" y="171"/>
                  <a:pt x="1239" y="165"/>
                  <a:pt x="1231" y="165"/>
                </a:cubicBezTo>
                <a:close/>
                <a:moveTo>
                  <a:pt x="1231" y="198"/>
                </a:moveTo>
                <a:cubicBezTo>
                  <a:pt x="1223" y="198"/>
                  <a:pt x="1216" y="204"/>
                  <a:pt x="1216" y="212"/>
                </a:cubicBezTo>
                <a:cubicBezTo>
                  <a:pt x="1216" y="221"/>
                  <a:pt x="1223" y="227"/>
                  <a:pt x="1231" y="227"/>
                </a:cubicBezTo>
                <a:cubicBezTo>
                  <a:pt x="1239" y="227"/>
                  <a:pt x="1246" y="221"/>
                  <a:pt x="1246" y="212"/>
                </a:cubicBezTo>
                <a:cubicBezTo>
                  <a:pt x="1246" y="204"/>
                  <a:pt x="1239" y="198"/>
                  <a:pt x="1231" y="198"/>
                </a:cubicBezTo>
                <a:close/>
                <a:moveTo>
                  <a:pt x="1231" y="230"/>
                </a:moveTo>
                <a:cubicBezTo>
                  <a:pt x="1223" y="230"/>
                  <a:pt x="1216" y="237"/>
                  <a:pt x="1216" y="245"/>
                </a:cubicBezTo>
                <a:cubicBezTo>
                  <a:pt x="1216" y="253"/>
                  <a:pt x="1223" y="260"/>
                  <a:pt x="1231" y="260"/>
                </a:cubicBezTo>
                <a:cubicBezTo>
                  <a:pt x="1239" y="260"/>
                  <a:pt x="1246" y="253"/>
                  <a:pt x="1246" y="245"/>
                </a:cubicBezTo>
                <a:cubicBezTo>
                  <a:pt x="1246" y="237"/>
                  <a:pt x="1239" y="230"/>
                  <a:pt x="1231" y="230"/>
                </a:cubicBezTo>
                <a:close/>
                <a:moveTo>
                  <a:pt x="1231" y="263"/>
                </a:moveTo>
                <a:cubicBezTo>
                  <a:pt x="1223" y="263"/>
                  <a:pt x="1216" y="270"/>
                  <a:pt x="1216" y="278"/>
                </a:cubicBezTo>
                <a:cubicBezTo>
                  <a:pt x="1216" y="286"/>
                  <a:pt x="1223" y="293"/>
                  <a:pt x="1231" y="293"/>
                </a:cubicBezTo>
                <a:cubicBezTo>
                  <a:pt x="1239" y="293"/>
                  <a:pt x="1246" y="286"/>
                  <a:pt x="1246" y="278"/>
                </a:cubicBezTo>
                <a:cubicBezTo>
                  <a:pt x="1246" y="270"/>
                  <a:pt x="1239" y="263"/>
                  <a:pt x="1231" y="263"/>
                </a:cubicBezTo>
                <a:close/>
                <a:moveTo>
                  <a:pt x="1231" y="296"/>
                </a:moveTo>
                <a:cubicBezTo>
                  <a:pt x="1223" y="296"/>
                  <a:pt x="1216" y="303"/>
                  <a:pt x="1216" y="311"/>
                </a:cubicBezTo>
                <a:cubicBezTo>
                  <a:pt x="1216" y="319"/>
                  <a:pt x="1223" y="326"/>
                  <a:pt x="1231" y="326"/>
                </a:cubicBezTo>
                <a:cubicBezTo>
                  <a:pt x="1239" y="326"/>
                  <a:pt x="1246" y="319"/>
                  <a:pt x="1246" y="311"/>
                </a:cubicBezTo>
                <a:cubicBezTo>
                  <a:pt x="1246" y="303"/>
                  <a:pt x="1239" y="296"/>
                  <a:pt x="1231" y="296"/>
                </a:cubicBezTo>
                <a:close/>
                <a:moveTo>
                  <a:pt x="1231" y="329"/>
                </a:moveTo>
                <a:cubicBezTo>
                  <a:pt x="1223" y="329"/>
                  <a:pt x="1216" y="336"/>
                  <a:pt x="1216" y="344"/>
                </a:cubicBezTo>
                <a:cubicBezTo>
                  <a:pt x="1216" y="352"/>
                  <a:pt x="1223" y="359"/>
                  <a:pt x="1231" y="359"/>
                </a:cubicBezTo>
                <a:cubicBezTo>
                  <a:pt x="1239" y="359"/>
                  <a:pt x="1246" y="352"/>
                  <a:pt x="1246" y="344"/>
                </a:cubicBezTo>
                <a:cubicBezTo>
                  <a:pt x="1246" y="336"/>
                  <a:pt x="1239" y="329"/>
                  <a:pt x="1231" y="329"/>
                </a:cubicBezTo>
                <a:close/>
                <a:moveTo>
                  <a:pt x="1231" y="362"/>
                </a:moveTo>
                <a:cubicBezTo>
                  <a:pt x="1223" y="362"/>
                  <a:pt x="1216" y="369"/>
                  <a:pt x="1216" y="377"/>
                </a:cubicBezTo>
                <a:cubicBezTo>
                  <a:pt x="1216" y="385"/>
                  <a:pt x="1223" y="392"/>
                  <a:pt x="1231" y="392"/>
                </a:cubicBezTo>
                <a:cubicBezTo>
                  <a:pt x="1239" y="392"/>
                  <a:pt x="1246" y="385"/>
                  <a:pt x="1246" y="377"/>
                </a:cubicBezTo>
                <a:cubicBezTo>
                  <a:pt x="1246" y="369"/>
                  <a:pt x="1239" y="362"/>
                  <a:pt x="1231" y="362"/>
                </a:cubicBezTo>
                <a:close/>
                <a:moveTo>
                  <a:pt x="1231" y="395"/>
                </a:moveTo>
                <a:cubicBezTo>
                  <a:pt x="1223" y="395"/>
                  <a:pt x="1216" y="402"/>
                  <a:pt x="1216" y="410"/>
                </a:cubicBezTo>
                <a:cubicBezTo>
                  <a:pt x="1216" y="418"/>
                  <a:pt x="1223" y="425"/>
                  <a:pt x="1231" y="425"/>
                </a:cubicBezTo>
                <a:cubicBezTo>
                  <a:pt x="1239" y="425"/>
                  <a:pt x="1246" y="418"/>
                  <a:pt x="1246" y="410"/>
                </a:cubicBezTo>
                <a:cubicBezTo>
                  <a:pt x="1246" y="402"/>
                  <a:pt x="1239" y="395"/>
                  <a:pt x="1231" y="395"/>
                </a:cubicBezTo>
                <a:close/>
                <a:moveTo>
                  <a:pt x="1231" y="428"/>
                </a:moveTo>
                <a:cubicBezTo>
                  <a:pt x="1223" y="428"/>
                  <a:pt x="1216" y="435"/>
                  <a:pt x="1216" y="443"/>
                </a:cubicBezTo>
                <a:cubicBezTo>
                  <a:pt x="1216" y="451"/>
                  <a:pt x="1223" y="458"/>
                  <a:pt x="1231" y="458"/>
                </a:cubicBezTo>
                <a:cubicBezTo>
                  <a:pt x="1239" y="458"/>
                  <a:pt x="1246" y="451"/>
                  <a:pt x="1246" y="443"/>
                </a:cubicBezTo>
                <a:cubicBezTo>
                  <a:pt x="1246" y="435"/>
                  <a:pt x="1239" y="428"/>
                  <a:pt x="1231" y="428"/>
                </a:cubicBezTo>
                <a:close/>
                <a:moveTo>
                  <a:pt x="1231" y="461"/>
                </a:moveTo>
                <a:cubicBezTo>
                  <a:pt x="1223" y="461"/>
                  <a:pt x="1216" y="468"/>
                  <a:pt x="1216" y="476"/>
                </a:cubicBezTo>
                <a:cubicBezTo>
                  <a:pt x="1216" y="484"/>
                  <a:pt x="1223" y="491"/>
                  <a:pt x="1231" y="491"/>
                </a:cubicBezTo>
                <a:cubicBezTo>
                  <a:pt x="1239" y="491"/>
                  <a:pt x="1246" y="484"/>
                  <a:pt x="1246" y="476"/>
                </a:cubicBezTo>
                <a:cubicBezTo>
                  <a:pt x="1246" y="468"/>
                  <a:pt x="1239" y="461"/>
                  <a:pt x="1231" y="461"/>
                </a:cubicBezTo>
                <a:close/>
                <a:moveTo>
                  <a:pt x="1231" y="494"/>
                </a:moveTo>
                <a:cubicBezTo>
                  <a:pt x="1223" y="494"/>
                  <a:pt x="1216" y="500"/>
                  <a:pt x="1216" y="509"/>
                </a:cubicBezTo>
                <a:cubicBezTo>
                  <a:pt x="1216" y="517"/>
                  <a:pt x="1223" y="523"/>
                  <a:pt x="1231" y="523"/>
                </a:cubicBezTo>
                <a:cubicBezTo>
                  <a:pt x="1239" y="523"/>
                  <a:pt x="1246" y="517"/>
                  <a:pt x="1246" y="509"/>
                </a:cubicBezTo>
                <a:cubicBezTo>
                  <a:pt x="1246" y="500"/>
                  <a:pt x="1239" y="494"/>
                  <a:pt x="1231" y="494"/>
                </a:cubicBezTo>
                <a:close/>
                <a:moveTo>
                  <a:pt x="1231" y="527"/>
                </a:moveTo>
                <a:cubicBezTo>
                  <a:pt x="1223" y="527"/>
                  <a:pt x="1216" y="533"/>
                  <a:pt x="1216" y="542"/>
                </a:cubicBezTo>
                <a:cubicBezTo>
                  <a:pt x="1216" y="550"/>
                  <a:pt x="1223" y="556"/>
                  <a:pt x="1231" y="556"/>
                </a:cubicBezTo>
                <a:cubicBezTo>
                  <a:pt x="1239" y="556"/>
                  <a:pt x="1246" y="550"/>
                  <a:pt x="1246" y="542"/>
                </a:cubicBezTo>
                <a:cubicBezTo>
                  <a:pt x="1246" y="533"/>
                  <a:pt x="1239" y="527"/>
                  <a:pt x="1231" y="527"/>
                </a:cubicBezTo>
                <a:close/>
                <a:moveTo>
                  <a:pt x="1231" y="560"/>
                </a:moveTo>
                <a:cubicBezTo>
                  <a:pt x="1223" y="560"/>
                  <a:pt x="1216" y="566"/>
                  <a:pt x="1216" y="574"/>
                </a:cubicBezTo>
                <a:cubicBezTo>
                  <a:pt x="1216" y="583"/>
                  <a:pt x="1223" y="589"/>
                  <a:pt x="1231" y="589"/>
                </a:cubicBezTo>
                <a:cubicBezTo>
                  <a:pt x="1239" y="589"/>
                  <a:pt x="1246" y="583"/>
                  <a:pt x="1246" y="574"/>
                </a:cubicBezTo>
                <a:cubicBezTo>
                  <a:pt x="1246" y="566"/>
                  <a:pt x="1239" y="560"/>
                  <a:pt x="1231" y="560"/>
                </a:cubicBezTo>
                <a:close/>
                <a:moveTo>
                  <a:pt x="1231" y="593"/>
                </a:moveTo>
                <a:cubicBezTo>
                  <a:pt x="1223" y="593"/>
                  <a:pt x="1216" y="599"/>
                  <a:pt x="1216" y="607"/>
                </a:cubicBezTo>
                <a:cubicBezTo>
                  <a:pt x="1216" y="616"/>
                  <a:pt x="1223" y="622"/>
                  <a:pt x="1231" y="622"/>
                </a:cubicBezTo>
                <a:cubicBezTo>
                  <a:pt x="1239" y="622"/>
                  <a:pt x="1246" y="616"/>
                  <a:pt x="1246" y="607"/>
                </a:cubicBezTo>
                <a:cubicBezTo>
                  <a:pt x="1246" y="599"/>
                  <a:pt x="1239" y="593"/>
                  <a:pt x="1231" y="593"/>
                </a:cubicBezTo>
                <a:close/>
                <a:moveTo>
                  <a:pt x="1231" y="625"/>
                </a:moveTo>
                <a:cubicBezTo>
                  <a:pt x="1223" y="625"/>
                  <a:pt x="1216" y="632"/>
                  <a:pt x="1216" y="640"/>
                </a:cubicBezTo>
                <a:cubicBezTo>
                  <a:pt x="1216" y="648"/>
                  <a:pt x="1223" y="655"/>
                  <a:pt x="1231" y="655"/>
                </a:cubicBezTo>
                <a:cubicBezTo>
                  <a:pt x="1239" y="655"/>
                  <a:pt x="1246" y="648"/>
                  <a:pt x="1246" y="640"/>
                </a:cubicBezTo>
                <a:cubicBezTo>
                  <a:pt x="1246" y="632"/>
                  <a:pt x="1239" y="625"/>
                  <a:pt x="1231" y="625"/>
                </a:cubicBezTo>
                <a:close/>
                <a:moveTo>
                  <a:pt x="1231" y="658"/>
                </a:moveTo>
                <a:cubicBezTo>
                  <a:pt x="1223" y="658"/>
                  <a:pt x="1216" y="665"/>
                  <a:pt x="1216" y="673"/>
                </a:cubicBezTo>
                <a:cubicBezTo>
                  <a:pt x="1216" y="681"/>
                  <a:pt x="1223" y="688"/>
                  <a:pt x="1231" y="688"/>
                </a:cubicBezTo>
                <a:cubicBezTo>
                  <a:pt x="1239" y="688"/>
                  <a:pt x="1246" y="681"/>
                  <a:pt x="1246" y="673"/>
                </a:cubicBezTo>
                <a:cubicBezTo>
                  <a:pt x="1246" y="665"/>
                  <a:pt x="1239" y="658"/>
                  <a:pt x="1231" y="658"/>
                </a:cubicBezTo>
                <a:close/>
                <a:moveTo>
                  <a:pt x="1231" y="691"/>
                </a:moveTo>
                <a:cubicBezTo>
                  <a:pt x="1223" y="691"/>
                  <a:pt x="1216" y="698"/>
                  <a:pt x="1216" y="706"/>
                </a:cubicBezTo>
                <a:cubicBezTo>
                  <a:pt x="1216" y="714"/>
                  <a:pt x="1223" y="721"/>
                  <a:pt x="1231" y="721"/>
                </a:cubicBezTo>
                <a:cubicBezTo>
                  <a:pt x="1239" y="721"/>
                  <a:pt x="1246" y="714"/>
                  <a:pt x="1246" y="706"/>
                </a:cubicBezTo>
                <a:cubicBezTo>
                  <a:pt x="1246" y="698"/>
                  <a:pt x="1239" y="691"/>
                  <a:pt x="1231" y="691"/>
                </a:cubicBezTo>
                <a:close/>
                <a:moveTo>
                  <a:pt x="1231" y="724"/>
                </a:moveTo>
                <a:cubicBezTo>
                  <a:pt x="1223" y="724"/>
                  <a:pt x="1216" y="731"/>
                  <a:pt x="1216" y="739"/>
                </a:cubicBezTo>
                <a:cubicBezTo>
                  <a:pt x="1216" y="747"/>
                  <a:pt x="1223" y="754"/>
                  <a:pt x="1231" y="754"/>
                </a:cubicBezTo>
                <a:cubicBezTo>
                  <a:pt x="1239" y="754"/>
                  <a:pt x="1246" y="747"/>
                  <a:pt x="1246" y="739"/>
                </a:cubicBezTo>
                <a:cubicBezTo>
                  <a:pt x="1246" y="731"/>
                  <a:pt x="1239" y="724"/>
                  <a:pt x="1231" y="724"/>
                </a:cubicBezTo>
                <a:close/>
                <a:moveTo>
                  <a:pt x="1231" y="757"/>
                </a:moveTo>
                <a:cubicBezTo>
                  <a:pt x="1223" y="757"/>
                  <a:pt x="1216" y="764"/>
                  <a:pt x="1216" y="772"/>
                </a:cubicBezTo>
                <a:cubicBezTo>
                  <a:pt x="1216" y="780"/>
                  <a:pt x="1223" y="787"/>
                  <a:pt x="1231" y="787"/>
                </a:cubicBezTo>
                <a:cubicBezTo>
                  <a:pt x="1239" y="787"/>
                  <a:pt x="1246" y="780"/>
                  <a:pt x="1246" y="772"/>
                </a:cubicBezTo>
                <a:cubicBezTo>
                  <a:pt x="1246" y="764"/>
                  <a:pt x="1239" y="757"/>
                  <a:pt x="1231" y="757"/>
                </a:cubicBezTo>
                <a:close/>
                <a:moveTo>
                  <a:pt x="1231" y="790"/>
                </a:moveTo>
                <a:cubicBezTo>
                  <a:pt x="1223" y="790"/>
                  <a:pt x="1216" y="797"/>
                  <a:pt x="1216" y="805"/>
                </a:cubicBezTo>
                <a:cubicBezTo>
                  <a:pt x="1216" y="813"/>
                  <a:pt x="1223" y="820"/>
                  <a:pt x="1231" y="820"/>
                </a:cubicBezTo>
                <a:cubicBezTo>
                  <a:pt x="1239" y="820"/>
                  <a:pt x="1246" y="813"/>
                  <a:pt x="1246" y="805"/>
                </a:cubicBezTo>
                <a:cubicBezTo>
                  <a:pt x="1246" y="797"/>
                  <a:pt x="1239" y="790"/>
                  <a:pt x="1231" y="790"/>
                </a:cubicBezTo>
                <a:close/>
                <a:moveTo>
                  <a:pt x="1231" y="823"/>
                </a:moveTo>
                <a:cubicBezTo>
                  <a:pt x="1223" y="823"/>
                  <a:pt x="1216" y="830"/>
                  <a:pt x="1216" y="838"/>
                </a:cubicBezTo>
                <a:cubicBezTo>
                  <a:pt x="1216" y="846"/>
                  <a:pt x="1223" y="853"/>
                  <a:pt x="1231" y="853"/>
                </a:cubicBezTo>
                <a:cubicBezTo>
                  <a:pt x="1239" y="853"/>
                  <a:pt x="1246" y="846"/>
                  <a:pt x="1246" y="838"/>
                </a:cubicBezTo>
                <a:cubicBezTo>
                  <a:pt x="1246" y="830"/>
                  <a:pt x="1239" y="823"/>
                  <a:pt x="1231" y="823"/>
                </a:cubicBezTo>
                <a:close/>
                <a:moveTo>
                  <a:pt x="1231" y="856"/>
                </a:moveTo>
                <a:cubicBezTo>
                  <a:pt x="1223" y="856"/>
                  <a:pt x="1216" y="863"/>
                  <a:pt x="1216" y="871"/>
                </a:cubicBezTo>
                <a:cubicBezTo>
                  <a:pt x="1216" y="879"/>
                  <a:pt x="1223" y="886"/>
                  <a:pt x="1231" y="886"/>
                </a:cubicBezTo>
                <a:cubicBezTo>
                  <a:pt x="1239" y="886"/>
                  <a:pt x="1246" y="879"/>
                  <a:pt x="1246" y="871"/>
                </a:cubicBezTo>
                <a:cubicBezTo>
                  <a:pt x="1246" y="863"/>
                  <a:pt x="1239" y="856"/>
                  <a:pt x="1231" y="856"/>
                </a:cubicBezTo>
                <a:close/>
                <a:moveTo>
                  <a:pt x="1231" y="889"/>
                </a:moveTo>
                <a:cubicBezTo>
                  <a:pt x="1223" y="889"/>
                  <a:pt x="1216" y="895"/>
                  <a:pt x="1216" y="904"/>
                </a:cubicBezTo>
                <a:cubicBezTo>
                  <a:pt x="1216" y="912"/>
                  <a:pt x="1223" y="918"/>
                  <a:pt x="1231" y="918"/>
                </a:cubicBezTo>
                <a:cubicBezTo>
                  <a:pt x="1239" y="918"/>
                  <a:pt x="1246" y="912"/>
                  <a:pt x="1246" y="904"/>
                </a:cubicBezTo>
                <a:cubicBezTo>
                  <a:pt x="1246" y="895"/>
                  <a:pt x="1239" y="889"/>
                  <a:pt x="1231" y="889"/>
                </a:cubicBezTo>
                <a:close/>
                <a:moveTo>
                  <a:pt x="1231" y="922"/>
                </a:moveTo>
                <a:cubicBezTo>
                  <a:pt x="1223" y="922"/>
                  <a:pt x="1216" y="928"/>
                  <a:pt x="1216" y="937"/>
                </a:cubicBezTo>
                <a:cubicBezTo>
                  <a:pt x="1216" y="945"/>
                  <a:pt x="1223" y="951"/>
                  <a:pt x="1231" y="951"/>
                </a:cubicBezTo>
                <a:cubicBezTo>
                  <a:pt x="1239" y="951"/>
                  <a:pt x="1246" y="945"/>
                  <a:pt x="1246" y="937"/>
                </a:cubicBezTo>
                <a:cubicBezTo>
                  <a:pt x="1246" y="928"/>
                  <a:pt x="1239" y="922"/>
                  <a:pt x="1231" y="922"/>
                </a:cubicBezTo>
                <a:close/>
                <a:moveTo>
                  <a:pt x="1231" y="955"/>
                </a:moveTo>
                <a:cubicBezTo>
                  <a:pt x="1223" y="955"/>
                  <a:pt x="1216" y="961"/>
                  <a:pt x="1216" y="970"/>
                </a:cubicBezTo>
                <a:cubicBezTo>
                  <a:pt x="1216" y="978"/>
                  <a:pt x="1223" y="984"/>
                  <a:pt x="1231" y="984"/>
                </a:cubicBezTo>
                <a:cubicBezTo>
                  <a:pt x="1239" y="984"/>
                  <a:pt x="1246" y="978"/>
                  <a:pt x="1246" y="970"/>
                </a:cubicBezTo>
                <a:cubicBezTo>
                  <a:pt x="1246" y="961"/>
                  <a:pt x="1239" y="955"/>
                  <a:pt x="1231" y="955"/>
                </a:cubicBezTo>
                <a:close/>
                <a:moveTo>
                  <a:pt x="1231" y="988"/>
                </a:moveTo>
                <a:cubicBezTo>
                  <a:pt x="1223" y="988"/>
                  <a:pt x="1216" y="994"/>
                  <a:pt x="1216" y="1002"/>
                </a:cubicBezTo>
                <a:cubicBezTo>
                  <a:pt x="1216" y="1011"/>
                  <a:pt x="1223" y="1017"/>
                  <a:pt x="1231" y="1017"/>
                </a:cubicBezTo>
                <a:cubicBezTo>
                  <a:pt x="1239" y="1017"/>
                  <a:pt x="1246" y="1011"/>
                  <a:pt x="1246" y="1002"/>
                </a:cubicBezTo>
                <a:cubicBezTo>
                  <a:pt x="1246" y="994"/>
                  <a:pt x="1239" y="988"/>
                  <a:pt x="1231" y="988"/>
                </a:cubicBezTo>
                <a:close/>
                <a:moveTo>
                  <a:pt x="1231" y="1021"/>
                </a:moveTo>
                <a:cubicBezTo>
                  <a:pt x="1223" y="1021"/>
                  <a:pt x="1216" y="1027"/>
                  <a:pt x="1216" y="1035"/>
                </a:cubicBezTo>
                <a:cubicBezTo>
                  <a:pt x="1216" y="1044"/>
                  <a:pt x="1223" y="1050"/>
                  <a:pt x="1231" y="1050"/>
                </a:cubicBezTo>
                <a:cubicBezTo>
                  <a:pt x="1239" y="1050"/>
                  <a:pt x="1246" y="1044"/>
                  <a:pt x="1246" y="1035"/>
                </a:cubicBezTo>
                <a:cubicBezTo>
                  <a:pt x="1246" y="1027"/>
                  <a:pt x="1239" y="1021"/>
                  <a:pt x="1231" y="1021"/>
                </a:cubicBezTo>
                <a:close/>
                <a:moveTo>
                  <a:pt x="1231" y="1053"/>
                </a:moveTo>
                <a:cubicBezTo>
                  <a:pt x="1223" y="1053"/>
                  <a:pt x="1216" y="1060"/>
                  <a:pt x="1216" y="1068"/>
                </a:cubicBezTo>
                <a:cubicBezTo>
                  <a:pt x="1216" y="1076"/>
                  <a:pt x="1223" y="1083"/>
                  <a:pt x="1231" y="1083"/>
                </a:cubicBezTo>
                <a:cubicBezTo>
                  <a:pt x="1239" y="1083"/>
                  <a:pt x="1246" y="1076"/>
                  <a:pt x="1246" y="1068"/>
                </a:cubicBezTo>
                <a:cubicBezTo>
                  <a:pt x="1246" y="1060"/>
                  <a:pt x="1239" y="1053"/>
                  <a:pt x="1231" y="1053"/>
                </a:cubicBezTo>
                <a:close/>
                <a:moveTo>
                  <a:pt x="1231" y="1086"/>
                </a:moveTo>
                <a:cubicBezTo>
                  <a:pt x="1223" y="1086"/>
                  <a:pt x="1216" y="1093"/>
                  <a:pt x="1216" y="1101"/>
                </a:cubicBezTo>
                <a:cubicBezTo>
                  <a:pt x="1216" y="1109"/>
                  <a:pt x="1223" y="1116"/>
                  <a:pt x="1231" y="1116"/>
                </a:cubicBezTo>
                <a:cubicBezTo>
                  <a:pt x="1239" y="1116"/>
                  <a:pt x="1246" y="1109"/>
                  <a:pt x="1246" y="1101"/>
                </a:cubicBezTo>
                <a:cubicBezTo>
                  <a:pt x="1246" y="1093"/>
                  <a:pt x="1239" y="1086"/>
                  <a:pt x="1231" y="1086"/>
                </a:cubicBezTo>
                <a:close/>
                <a:moveTo>
                  <a:pt x="1231" y="1119"/>
                </a:moveTo>
                <a:cubicBezTo>
                  <a:pt x="1223" y="1119"/>
                  <a:pt x="1216" y="1126"/>
                  <a:pt x="1216" y="1134"/>
                </a:cubicBezTo>
                <a:cubicBezTo>
                  <a:pt x="1216" y="1142"/>
                  <a:pt x="1223" y="1149"/>
                  <a:pt x="1231" y="1149"/>
                </a:cubicBezTo>
                <a:cubicBezTo>
                  <a:pt x="1239" y="1149"/>
                  <a:pt x="1246" y="1142"/>
                  <a:pt x="1246" y="1134"/>
                </a:cubicBezTo>
                <a:cubicBezTo>
                  <a:pt x="1246" y="1126"/>
                  <a:pt x="1239" y="1119"/>
                  <a:pt x="1231" y="1119"/>
                </a:cubicBezTo>
                <a:close/>
                <a:moveTo>
                  <a:pt x="1231" y="1152"/>
                </a:moveTo>
                <a:cubicBezTo>
                  <a:pt x="1223" y="1152"/>
                  <a:pt x="1216" y="1159"/>
                  <a:pt x="1216" y="1167"/>
                </a:cubicBezTo>
                <a:cubicBezTo>
                  <a:pt x="1216" y="1175"/>
                  <a:pt x="1223" y="1182"/>
                  <a:pt x="1231" y="1182"/>
                </a:cubicBezTo>
                <a:cubicBezTo>
                  <a:pt x="1239" y="1182"/>
                  <a:pt x="1246" y="1175"/>
                  <a:pt x="1246" y="1167"/>
                </a:cubicBezTo>
                <a:cubicBezTo>
                  <a:pt x="1246" y="1159"/>
                  <a:pt x="1239" y="1152"/>
                  <a:pt x="1231" y="1152"/>
                </a:cubicBezTo>
                <a:close/>
                <a:moveTo>
                  <a:pt x="1231" y="1185"/>
                </a:moveTo>
                <a:cubicBezTo>
                  <a:pt x="1223" y="1185"/>
                  <a:pt x="1216" y="1192"/>
                  <a:pt x="1216" y="1200"/>
                </a:cubicBezTo>
                <a:cubicBezTo>
                  <a:pt x="1216" y="1208"/>
                  <a:pt x="1223" y="1215"/>
                  <a:pt x="1231" y="1215"/>
                </a:cubicBezTo>
                <a:cubicBezTo>
                  <a:pt x="1239" y="1215"/>
                  <a:pt x="1246" y="1208"/>
                  <a:pt x="1246" y="1200"/>
                </a:cubicBezTo>
                <a:cubicBezTo>
                  <a:pt x="1246" y="1192"/>
                  <a:pt x="1239" y="1185"/>
                  <a:pt x="1231" y="1185"/>
                </a:cubicBezTo>
                <a:close/>
                <a:moveTo>
                  <a:pt x="1231" y="1218"/>
                </a:moveTo>
                <a:cubicBezTo>
                  <a:pt x="1223" y="1218"/>
                  <a:pt x="1216" y="1225"/>
                  <a:pt x="1216" y="1233"/>
                </a:cubicBezTo>
                <a:cubicBezTo>
                  <a:pt x="1216" y="1241"/>
                  <a:pt x="1223" y="1248"/>
                  <a:pt x="1231" y="1248"/>
                </a:cubicBezTo>
                <a:cubicBezTo>
                  <a:pt x="1239" y="1248"/>
                  <a:pt x="1246" y="1241"/>
                  <a:pt x="1246" y="1233"/>
                </a:cubicBezTo>
                <a:cubicBezTo>
                  <a:pt x="1246" y="1225"/>
                  <a:pt x="1239" y="1218"/>
                  <a:pt x="1231" y="1218"/>
                </a:cubicBezTo>
                <a:close/>
                <a:moveTo>
                  <a:pt x="1231" y="1251"/>
                </a:moveTo>
                <a:cubicBezTo>
                  <a:pt x="1223" y="1251"/>
                  <a:pt x="1216" y="1258"/>
                  <a:pt x="1216" y="1266"/>
                </a:cubicBezTo>
                <a:cubicBezTo>
                  <a:pt x="1216" y="1274"/>
                  <a:pt x="1223" y="1281"/>
                  <a:pt x="1231" y="1281"/>
                </a:cubicBezTo>
                <a:cubicBezTo>
                  <a:pt x="1239" y="1281"/>
                  <a:pt x="1246" y="1274"/>
                  <a:pt x="1246" y="1266"/>
                </a:cubicBezTo>
                <a:cubicBezTo>
                  <a:pt x="1246" y="1258"/>
                  <a:pt x="1239" y="1251"/>
                  <a:pt x="1231" y="1251"/>
                </a:cubicBezTo>
                <a:close/>
                <a:moveTo>
                  <a:pt x="1231" y="1284"/>
                </a:moveTo>
                <a:cubicBezTo>
                  <a:pt x="1223" y="1284"/>
                  <a:pt x="1216" y="1291"/>
                  <a:pt x="1216" y="1299"/>
                </a:cubicBezTo>
                <a:cubicBezTo>
                  <a:pt x="1216" y="1307"/>
                  <a:pt x="1223" y="1314"/>
                  <a:pt x="1231" y="1314"/>
                </a:cubicBezTo>
                <a:cubicBezTo>
                  <a:pt x="1239" y="1314"/>
                  <a:pt x="1246" y="1307"/>
                  <a:pt x="1246" y="1299"/>
                </a:cubicBezTo>
                <a:cubicBezTo>
                  <a:pt x="1246" y="1291"/>
                  <a:pt x="1239" y="1284"/>
                  <a:pt x="1231" y="1284"/>
                </a:cubicBezTo>
                <a:close/>
                <a:moveTo>
                  <a:pt x="1231" y="1317"/>
                </a:moveTo>
                <a:cubicBezTo>
                  <a:pt x="1223" y="1317"/>
                  <a:pt x="1216" y="1323"/>
                  <a:pt x="1216" y="1332"/>
                </a:cubicBezTo>
                <a:cubicBezTo>
                  <a:pt x="1216" y="1340"/>
                  <a:pt x="1223" y="1346"/>
                  <a:pt x="1231" y="1346"/>
                </a:cubicBezTo>
                <a:cubicBezTo>
                  <a:pt x="1239" y="1346"/>
                  <a:pt x="1246" y="1340"/>
                  <a:pt x="1246" y="1332"/>
                </a:cubicBezTo>
                <a:cubicBezTo>
                  <a:pt x="1246" y="1323"/>
                  <a:pt x="1239" y="1317"/>
                  <a:pt x="1231" y="1317"/>
                </a:cubicBezTo>
                <a:close/>
                <a:moveTo>
                  <a:pt x="1231" y="1350"/>
                </a:moveTo>
                <a:cubicBezTo>
                  <a:pt x="1223" y="1350"/>
                  <a:pt x="1216" y="1356"/>
                  <a:pt x="1216" y="1365"/>
                </a:cubicBezTo>
                <a:cubicBezTo>
                  <a:pt x="1216" y="1373"/>
                  <a:pt x="1223" y="1379"/>
                  <a:pt x="1231" y="1379"/>
                </a:cubicBezTo>
                <a:cubicBezTo>
                  <a:pt x="1239" y="1379"/>
                  <a:pt x="1246" y="1373"/>
                  <a:pt x="1246" y="1365"/>
                </a:cubicBezTo>
                <a:cubicBezTo>
                  <a:pt x="1246" y="1356"/>
                  <a:pt x="1239" y="1350"/>
                  <a:pt x="1231" y="1350"/>
                </a:cubicBezTo>
                <a:close/>
                <a:moveTo>
                  <a:pt x="1231" y="1383"/>
                </a:moveTo>
                <a:cubicBezTo>
                  <a:pt x="1223" y="1383"/>
                  <a:pt x="1216" y="1389"/>
                  <a:pt x="1216" y="1397"/>
                </a:cubicBezTo>
                <a:cubicBezTo>
                  <a:pt x="1216" y="1406"/>
                  <a:pt x="1223" y="1412"/>
                  <a:pt x="1231" y="1412"/>
                </a:cubicBezTo>
                <a:cubicBezTo>
                  <a:pt x="1239" y="1412"/>
                  <a:pt x="1246" y="1406"/>
                  <a:pt x="1246" y="1397"/>
                </a:cubicBezTo>
                <a:cubicBezTo>
                  <a:pt x="1246" y="1389"/>
                  <a:pt x="1239" y="1383"/>
                  <a:pt x="1231" y="1383"/>
                </a:cubicBezTo>
                <a:close/>
                <a:moveTo>
                  <a:pt x="1231" y="1416"/>
                </a:moveTo>
                <a:cubicBezTo>
                  <a:pt x="1223" y="1416"/>
                  <a:pt x="1216" y="1422"/>
                  <a:pt x="1216" y="1430"/>
                </a:cubicBezTo>
                <a:cubicBezTo>
                  <a:pt x="1216" y="1439"/>
                  <a:pt x="1223" y="1445"/>
                  <a:pt x="1231" y="1445"/>
                </a:cubicBezTo>
                <a:cubicBezTo>
                  <a:pt x="1239" y="1445"/>
                  <a:pt x="1246" y="1439"/>
                  <a:pt x="1246" y="1430"/>
                </a:cubicBezTo>
                <a:cubicBezTo>
                  <a:pt x="1246" y="1422"/>
                  <a:pt x="1239" y="1416"/>
                  <a:pt x="1231" y="1416"/>
                </a:cubicBezTo>
                <a:close/>
                <a:moveTo>
                  <a:pt x="1264" y="0"/>
                </a:moveTo>
                <a:cubicBezTo>
                  <a:pt x="1255" y="0"/>
                  <a:pt x="1249" y="7"/>
                  <a:pt x="1249" y="15"/>
                </a:cubicBezTo>
                <a:cubicBezTo>
                  <a:pt x="1249" y="23"/>
                  <a:pt x="1255" y="30"/>
                  <a:pt x="1264" y="30"/>
                </a:cubicBezTo>
                <a:cubicBezTo>
                  <a:pt x="1272" y="30"/>
                  <a:pt x="1278" y="23"/>
                  <a:pt x="1278" y="15"/>
                </a:cubicBezTo>
                <a:cubicBezTo>
                  <a:pt x="1278" y="7"/>
                  <a:pt x="1272" y="0"/>
                  <a:pt x="1264" y="0"/>
                </a:cubicBezTo>
                <a:close/>
                <a:moveTo>
                  <a:pt x="1264" y="33"/>
                </a:moveTo>
                <a:cubicBezTo>
                  <a:pt x="1255" y="33"/>
                  <a:pt x="1249" y="40"/>
                  <a:pt x="1249" y="48"/>
                </a:cubicBezTo>
                <a:cubicBezTo>
                  <a:pt x="1249" y="56"/>
                  <a:pt x="1255" y="63"/>
                  <a:pt x="1264" y="63"/>
                </a:cubicBezTo>
                <a:cubicBezTo>
                  <a:pt x="1272" y="63"/>
                  <a:pt x="1278" y="56"/>
                  <a:pt x="1278" y="48"/>
                </a:cubicBezTo>
                <a:cubicBezTo>
                  <a:pt x="1278" y="40"/>
                  <a:pt x="1272" y="33"/>
                  <a:pt x="1264" y="33"/>
                </a:cubicBezTo>
                <a:close/>
                <a:moveTo>
                  <a:pt x="1264" y="66"/>
                </a:moveTo>
                <a:cubicBezTo>
                  <a:pt x="1255" y="66"/>
                  <a:pt x="1249" y="72"/>
                  <a:pt x="1249" y="81"/>
                </a:cubicBezTo>
                <a:cubicBezTo>
                  <a:pt x="1249" y="89"/>
                  <a:pt x="1255" y="95"/>
                  <a:pt x="1264" y="95"/>
                </a:cubicBezTo>
                <a:cubicBezTo>
                  <a:pt x="1272" y="95"/>
                  <a:pt x="1278" y="89"/>
                  <a:pt x="1278" y="81"/>
                </a:cubicBezTo>
                <a:cubicBezTo>
                  <a:pt x="1278" y="72"/>
                  <a:pt x="1272" y="66"/>
                  <a:pt x="1264" y="66"/>
                </a:cubicBezTo>
                <a:close/>
                <a:moveTo>
                  <a:pt x="1264" y="99"/>
                </a:moveTo>
                <a:cubicBezTo>
                  <a:pt x="1255" y="99"/>
                  <a:pt x="1249" y="105"/>
                  <a:pt x="1249" y="114"/>
                </a:cubicBezTo>
                <a:cubicBezTo>
                  <a:pt x="1249" y="122"/>
                  <a:pt x="1255" y="128"/>
                  <a:pt x="1264" y="128"/>
                </a:cubicBezTo>
                <a:cubicBezTo>
                  <a:pt x="1272" y="128"/>
                  <a:pt x="1278" y="122"/>
                  <a:pt x="1278" y="114"/>
                </a:cubicBezTo>
                <a:cubicBezTo>
                  <a:pt x="1278" y="105"/>
                  <a:pt x="1272" y="99"/>
                  <a:pt x="1264" y="99"/>
                </a:cubicBezTo>
                <a:close/>
                <a:moveTo>
                  <a:pt x="1264" y="132"/>
                </a:moveTo>
                <a:cubicBezTo>
                  <a:pt x="1255" y="132"/>
                  <a:pt x="1249" y="138"/>
                  <a:pt x="1249" y="147"/>
                </a:cubicBezTo>
                <a:cubicBezTo>
                  <a:pt x="1249" y="155"/>
                  <a:pt x="1255" y="161"/>
                  <a:pt x="1264" y="161"/>
                </a:cubicBezTo>
                <a:cubicBezTo>
                  <a:pt x="1272" y="161"/>
                  <a:pt x="1278" y="155"/>
                  <a:pt x="1278" y="147"/>
                </a:cubicBezTo>
                <a:cubicBezTo>
                  <a:pt x="1278" y="138"/>
                  <a:pt x="1272" y="132"/>
                  <a:pt x="1264" y="132"/>
                </a:cubicBezTo>
                <a:close/>
                <a:moveTo>
                  <a:pt x="1264" y="165"/>
                </a:moveTo>
                <a:cubicBezTo>
                  <a:pt x="1255" y="165"/>
                  <a:pt x="1249" y="171"/>
                  <a:pt x="1249" y="179"/>
                </a:cubicBezTo>
                <a:cubicBezTo>
                  <a:pt x="1249" y="188"/>
                  <a:pt x="1255" y="194"/>
                  <a:pt x="1264" y="194"/>
                </a:cubicBezTo>
                <a:cubicBezTo>
                  <a:pt x="1272" y="194"/>
                  <a:pt x="1278" y="188"/>
                  <a:pt x="1278" y="179"/>
                </a:cubicBezTo>
                <a:cubicBezTo>
                  <a:pt x="1278" y="171"/>
                  <a:pt x="1272" y="165"/>
                  <a:pt x="1264" y="165"/>
                </a:cubicBezTo>
                <a:close/>
                <a:moveTo>
                  <a:pt x="1264" y="198"/>
                </a:moveTo>
                <a:cubicBezTo>
                  <a:pt x="1255" y="198"/>
                  <a:pt x="1249" y="204"/>
                  <a:pt x="1249" y="212"/>
                </a:cubicBezTo>
                <a:cubicBezTo>
                  <a:pt x="1249" y="221"/>
                  <a:pt x="1255" y="227"/>
                  <a:pt x="1264" y="227"/>
                </a:cubicBezTo>
                <a:cubicBezTo>
                  <a:pt x="1272" y="227"/>
                  <a:pt x="1278" y="221"/>
                  <a:pt x="1278" y="212"/>
                </a:cubicBezTo>
                <a:cubicBezTo>
                  <a:pt x="1278" y="204"/>
                  <a:pt x="1272" y="198"/>
                  <a:pt x="1264" y="198"/>
                </a:cubicBezTo>
                <a:close/>
                <a:moveTo>
                  <a:pt x="1264" y="230"/>
                </a:moveTo>
                <a:cubicBezTo>
                  <a:pt x="1255" y="230"/>
                  <a:pt x="1249" y="237"/>
                  <a:pt x="1249" y="245"/>
                </a:cubicBezTo>
                <a:cubicBezTo>
                  <a:pt x="1249" y="253"/>
                  <a:pt x="1255" y="260"/>
                  <a:pt x="1264" y="260"/>
                </a:cubicBezTo>
                <a:cubicBezTo>
                  <a:pt x="1272" y="260"/>
                  <a:pt x="1278" y="253"/>
                  <a:pt x="1278" y="245"/>
                </a:cubicBezTo>
                <a:cubicBezTo>
                  <a:pt x="1278" y="237"/>
                  <a:pt x="1272" y="230"/>
                  <a:pt x="1264" y="230"/>
                </a:cubicBezTo>
                <a:close/>
                <a:moveTo>
                  <a:pt x="1264" y="263"/>
                </a:moveTo>
                <a:cubicBezTo>
                  <a:pt x="1255" y="263"/>
                  <a:pt x="1249" y="270"/>
                  <a:pt x="1249" y="278"/>
                </a:cubicBezTo>
                <a:cubicBezTo>
                  <a:pt x="1249" y="286"/>
                  <a:pt x="1255" y="293"/>
                  <a:pt x="1264" y="293"/>
                </a:cubicBezTo>
                <a:cubicBezTo>
                  <a:pt x="1272" y="293"/>
                  <a:pt x="1278" y="286"/>
                  <a:pt x="1278" y="278"/>
                </a:cubicBezTo>
                <a:cubicBezTo>
                  <a:pt x="1278" y="270"/>
                  <a:pt x="1272" y="263"/>
                  <a:pt x="1264" y="263"/>
                </a:cubicBezTo>
                <a:close/>
                <a:moveTo>
                  <a:pt x="1264" y="296"/>
                </a:moveTo>
                <a:cubicBezTo>
                  <a:pt x="1255" y="296"/>
                  <a:pt x="1249" y="303"/>
                  <a:pt x="1249" y="311"/>
                </a:cubicBezTo>
                <a:cubicBezTo>
                  <a:pt x="1249" y="319"/>
                  <a:pt x="1255" y="326"/>
                  <a:pt x="1264" y="326"/>
                </a:cubicBezTo>
                <a:cubicBezTo>
                  <a:pt x="1272" y="326"/>
                  <a:pt x="1278" y="319"/>
                  <a:pt x="1278" y="311"/>
                </a:cubicBezTo>
                <a:cubicBezTo>
                  <a:pt x="1278" y="303"/>
                  <a:pt x="1272" y="296"/>
                  <a:pt x="1264" y="296"/>
                </a:cubicBezTo>
                <a:close/>
                <a:moveTo>
                  <a:pt x="1264" y="329"/>
                </a:moveTo>
                <a:cubicBezTo>
                  <a:pt x="1255" y="329"/>
                  <a:pt x="1249" y="336"/>
                  <a:pt x="1249" y="344"/>
                </a:cubicBezTo>
                <a:cubicBezTo>
                  <a:pt x="1249" y="352"/>
                  <a:pt x="1255" y="359"/>
                  <a:pt x="1264" y="359"/>
                </a:cubicBezTo>
                <a:cubicBezTo>
                  <a:pt x="1272" y="359"/>
                  <a:pt x="1278" y="352"/>
                  <a:pt x="1278" y="344"/>
                </a:cubicBezTo>
                <a:cubicBezTo>
                  <a:pt x="1278" y="336"/>
                  <a:pt x="1272" y="329"/>
                  <a:pt x="1264" y="329"/>
                </a:cubicBezTo>
                <a:close/>
                <a:moveTo>
                  <a:pt x="1264" y="362"/>
                </a:moveTo>
                <a:cubicBezTo>
                  <a:pt x="1255" y="362"/>
                  <a:pt x="1249" y="369"/>
                  <a:pt x="1249" y="377"/>
                </a:cubicBezTo>
                <a:cubicBezTo>
                  <a:pt x="1249" y="385"/>
                  <a:pt x="1255" y="392"/>
                  <a:pt x="1264" y="392"/>
                </a:cubicBezTo>
                <a:cubicBezTo>
                  <a:pt x="1272" y="392"/>
                  <a:pt x="1278" y="385"/>
                  <a:pt x="1278" y="377"/>
                </a:cubicBezTo>
                <a:cubicBezTo>
                  <a:pt x="1278" y="369"/>
                  <a:pt x="1272" y="362"/>
                  <a:pt x="1264" y="362"/>
                </a:cubicBezTo>
                <a:close/>
                <a:moveTo>
                  <a:pt x="1264" y="395"/>
                </a:moveTo>
                <a:cubicBezTo>
                  <a:pt x="1255" y="395"/>
                  <a:pt x="1249" y="402"/>
                  <a:pt x="1249" y="410"/>
                </a:cubicBezTo>
                <a:cubicBezTo>
                  <a:pt x="1249" y="418"/>
                  <a:pt x="1255" y="425"/>
                  <a:pt x="1264" y="425"/>
                </a:cubicBezTo>
                <a:cubicBezTo>
                  <a:pt x="1272" y="425"/>
                  <a:pt x="1278" y="418"/>
                  <a:pt x="1278" y="410"/>
                </a:cubicBezTo>
                <a:cubicBezTo>
                  <a:pt x="1278" y="402"/>
                  <a:pt x="1272" y="395"/>
                  <a:pt x="1264" y="395"/>
                </a:cubicBezTo>
                <a:close/>
                <a:moveTo>
                  <a:pt x="1264" y="428"/>
                </a:moveTo>
                <a:cubicBezTo>
                  <a:pt x="1255" y="428"/>
                  <a:pt x="1249" y="435"/>
                  <a:pt x="1249" y="443"/>
                </a:cubicBezTo>
                <a:cubicBezTo>
                  <a:pt x="1249" y="451"/>
                  <a:pt x="1255" y="458"/>
                  <a:pt x="1264" y="458"/>
                </a:cubicBezTo>
                <a:cubicBezTo>
                  <a:pt x="1272" y="458"/>
                  <a:pt x="1278" y="451"/>
                  <a:pt x="1278" y="443"/>
                </a:cubicBezTo>
                <a:cubicBezTo>
                  <a:pt x="1278" y="435"/>
                  <a:pt x="1272" y="428"/>
                  <a:pt x="1264" y="428"/>
                </a:cubicBezTo>
                <a:close/>
                <a:moveTo>
                  <a:pt x="1264" y="461"/>
                </a:moveTo>
                <a:cubicBezTo>
                  <a:pt x="1255" y="461"/>
                  <a:pt x="1249" y="468"/>
                  <a:pt x="1249" y="476"/>
                </a:cubicBezTo>
                <a:cubicBezTo>
                  <a:pt x="1249" y="484"/>
                  <a:pt x="1255" y="491"/>
                  <a:pt x="1264" y="491"/>
                </a:cubicBezTo>
                <a:cubicBezTo>
                  <a:pt x="1272" y="491"/>
                  <a:pt x="1278" y="484"/>
                  <a:pt x="1278" y="476"/>
                </a:cubicBezTo>
                <a:cubicBezTo>
                  <a:pt x="1278" y="468"/>
                  <a:pt x="1272" y="461"/>
                  <a:pt x="1264" y="461"/>
                </a:cubicBezTo>
                <a:close/>
                <a:moveTo>
                  <a:pt x="1264" y="494"/>
                </a:moveTo>
                <a:cubicBezTo>
                  <a:pt x="1255" y="494"/>
                  <a:pt x="1249" y="500"/>
                  <a:pt x="1249" y="509"/>
                </a:cubicBezTo>
                <a:cubicBezTo>
                  <a:pt x="1249" y="517"/>
                  <a:pt x="1255" y="523"/>
                  <a:pt x="1264" y="523"/>
                </a:cubicBezTo>
                <a:cubicBezTo>
                  <a:pt x="1272" y="523"/>
                  <a:pt x="1278" y="517"/>
                  <a:pt x="1278" y="509"/>
                </a:cubicBezTo>
                <a:cubicBezTo>
                  <a:pt x="1278" y="500"/>
                  <a:pt x="1272" y="494"/>
                  <a:pt x="1264" y="494"/>
                </a:cubicBezTo>
                <a:close/>
                <a:moveTo>
                  <a:pt x="1264" y="527"/>
                </a:moveTo>
                <a:cubicBezTo>
                  <a:pt x="1255" y="527"/>
                  <a:pt x="1249" y="533"/>
                  <a:pt x="1249" y="542"/>
                </a:cubicBezTo>
                <a:cubicBezTo>
                  <a:pt x="1249" y="550"/>
                  <a:pt x="1255" y="556"/>
                  <a:pt x="1264" y="556"/>
                </a:cubicBezTo>
                <a:cubicBezTo>
                  <a:pt x="1272" y="556"/>
                  <a:pt x="1278" y="550"/>
                  <a:pt x="1278" y="542"/>
                </a:cubicBezTo>
                <a:cubicBezTo>
                  <a:pt x="1278" y="533"/>
                  <a:pt x="1272" y="527"/>
                  <a:pt x="1264" y="527"/>
                </a:cubicBezTo>
                <a:close/>
                <a:moveTo>
                  <a:pt x="1264" y="560"/>
                </a:moveTo>
                <a:cubicBezTo>
                  <a:pt x="1255" y="560"/>
                  <a:pt x="1249" y="566"/>
                  <a:pt x="1249" y="574"/>
                </a:cubicBezTo>
                <a:cubicBezTo>
                  <a:pt x="1249" y="583"/>
                  <a:pt x="1255" y="589"/>
                  <a:pt x="1264" y="589"/>
                </a:cubicBezTo>
                <a:cubicBezTo>
                  <a:pt x="1272" y="589"/>
                  <a:pt x="1278" y="583"/>
                  <a:pt x="1278" y="574"/>
                </a:cubicBezTo>
                <a:cubicBezTo>
                  <a:pt x="1278" y="566"/>
                  <a:pt x="1272" y="560"/>
                  <a:pt x="1264" y="560"/>
                </a:cubicBezTo>
                <a:close/>
                <a:moveTo>
                  <a:pt x="1264" y="593"/>
                </a:moveTo>
                <a:cubicBezTo>
                  <a:pt x="1255" y="593"/>
                  <a:pt x="1249" y="599"/>
                  <a:pt x="1249" y="607"/>
                </a:cubicBezTo>
                <a:cubicBezTo>
                  <a:pt x="1249" y="616"/>
                  <a:pt x="1255" y="622"/>
                  <a:pt x="1264" y="622"/>
                </a:cubicBezTo>
                <a:cubicBezTo>
                  <a:pt x="1272" y="622"/>
                  <a:pt x="1278" y="616"/>
                  <a:pt x="1278" y="607"/>
                </a:cubicBezTo>
                <a:cubicBezTo>
                  <a:pt x="1278" y="599"/>
                  <a:pt x="1272" y="593"/>
                  <a:pt x="1264" y="593"/>
                </a:cubicBezTo>
                <a:close/>
                <a:moveTo>
                  <a:pt x="1264" y="625"/>
                </a:moveTo>
                <a:cubicBezTo>
                  <a:pt x="1255" y="625"/>
                  <a:pt x="1249" y="632"/>
                  <a:pt x="1249" y="640"/>
                </a:cubicBezTo>
                <a:cubicBezTo>
                  <a:pt x="1249" y="648"/>
                  <a:pt x="1255" y="655"/>
                  <a:pt x="1264" y="655"/>
                </a:cubicBezTo>
                <a:cubicBezTo>
                  <a:pt x="1272" y="655"/>
                  <a:pt x="1278" y="648"/>
                  <a:pt x="1278" y="640"/>
                </a:cubicBezTo>
                <a:cubicBezTo>
                  <a:pt x="1278" y="632"/>
                  <a:pt x="1272" y="625"/>
                  <a:pt x="1264" y="625"/>
                </a:cubicBezTo>
                <a:close/>
                <a:moveTo>
                  <a:pt x="1264" y="658"/>
                </a:moveTo>
                <a:cubicBezTo>
                  <a:pt x="1255" y="658"/>
                  <a:pt x="1249" y="665"/>
                  <a:pt x="1249" y="673"/>
                </a:cubicBezTo>
                <a:cubicBezTo>
                  <a:pt x="1249" y="681"/>
                  <a:pt x="1255" y="688"/>
                  <a:pt x="1264" y="688"/>
                </a:cubicBezTo>
                <a:cubicBezTo>
                  <a:pt x="1272" y="688"/>
                  <a:pt x="1278" y="681"/>
                  <a:pt x="1278" y="673"/>
                </a:cubicBezTo>
                <a:cubicBezTo>
                  <a:pt x="1278" y="665"/>
                  <a:pt x="1272" y="658"/>
                  <a:pt x="1264" y="658"/>
                </a:cubicBezTo>
                <a:close/>
                <a:moveTo>
                  <a:pt x="1264" y="691"/>
                </a:moveTo>
                <a:cubicBezTo>
                  <a:pt x="1255" y="691"/>
                  <a:pt x="1249" y="698"/>
                  <a:pt x="1249" y="706"/>
                </a:cubicBezTo>
                <a:cubicBezTo>
                  <a:pt x="1249" y="714"/>
                  <a:pt x="1255" y="721"/>
                  <a:pt x="1264" y="721"/>
                </a:cubicBezTo>
                <a:cubicBezTo>
                  <a:pt x="1272" y="721"/>
                  <a:pt x="1278" y="714"/>
                  <a:pt x="1278" y="706"/>
                </a:cubicBezTo>
                <a:cubicBezTo>
                  <a:pt x="1278" y="698"/>
                  <a:pt x="1272" y="691"/>
                  <a:pt x="1264" y="691"/>
                </a:cubicBezTo>
                <a:close/>
                <a:moveTo>
                  <a:pt x="1264" y="724"/>
                </a:moveTo>
                <a:cubicBezTo>
                  <a:pt x="1255" y="724"/>
                  <a:pt x="1249" y="731"/>
                  <a:pt x="1249" y="739"/>
                </a:cubicBezTo>
                <a:cubicBezTo>
                  <a:pt x="1249" y="747"/>
                  <a:pt x="1255" y="754"/>
                  <a:pt x="1264" y="754"/>
                </a:cubicBezTo>
                <a:cubicBezTo>
                  <a:pt x="1272" y="754"/>
                  <a:pt x="1278" y="747"/>
                  <a:pt x="1278" y="739"/>
                </a:cubicBezTo>
                <a:cubicBezTo>
                  <a:pt x="1278" y="731"/>
                  <a:pt x="1272" y="724"/>
                  <a:pt x="1264" y="724"/>
                </a:cubicBezTo>
                <a:close/>
                <a:moveTo>
                  <a:pt x="1264" y="757"/>
                </a:moveTo>
                <a:cubicBezTo>
                  <a:pt x="1255" y="757"/>
                  <a:pt x="1249" y="764"/>
                  <a:pt x="1249" y="772"/>
                </a:cubicBezTo>
                <a:cubicBezTo>
                  <a:pt x="1249" y="780"/>
                  <a:pt x="1255" y="787"/>
                  <a:pt x="1264" y="787"/>
                </a:cubicBezTo>
                <a:cubicBezTo>
                  <a:pt x="1272" y="787"/>
                  <a:pt x="1278" y="780"/>
                  <a:pt x="1278" y="772"/>
                </a:cubicBezTo>
                <a:cubicBezTo>
                  <a:pt x="1278" y="764"/>
                  <a:pt x="1272" y="757"/>
                  <a:pt x="1264" y="757"/>
                </a:cubicBezTo>
                <a:close/>
                <a:moveTo>
                  <a:pt x="1264" y="790"/>
                </a:moveTo>
                <a:cubicBezTo>
                  <a:pt x="1255" y="790"/>
                  <a:pt x="1249" y="797"/>
                  <a:pt x="1249" y="805"/>
                </a:cubicBezTo>
                <a:cubicBezTo>
                  <a:pt x="1249" y="813"/>
                  <a:pt x="1255" y="820"/>
                  <a:pt x="1264" y="820"/>
                </a:cubicBezTo>
                <a:cubicBezTo>
                  <a:pt x="1272" y="820"/>
                  <a:pt x="1278" y="813"/>
                  <a:pt x="1278" y="805"/>
                </a:cubicBezTo>
                <a:cubicBezTo>
                  <a:pt x="1278" y="797"/>
                  <a:pt x="1272" y="790"/>
                  <a:pt x="1264" y="790"/>
                </a:cubicBezTo>
                <a:close/>
                <a:moveTo>
                  <a:pt x="1264" y="823"/>
                </a:moveTo>
                <a:cubicBezTo>
                  <a:pt x="1255" y="823"/>
                  <a:pt x="1249" y="830"/>
                  <a:pt x="1249" y="838"/>
                </a:cubicBezTo>
                <a:cubicBezTo>
                  <a:pt x="1249" y="846"/>
                  <a:pt x="1255" y="853"/>
                  <a:pt x="1264" y="853"/>
                </a:cubicBezTo>
                <a:cubicBezTo>
                  <a:pt x="1272" y="853"/>
                  <a:pt x="1278" y="846"/>
                  <a:pt x="1278" y="838"/>
                </a:cubicBezTo>
                <a:cubicBezTo>
                  <a:pt x="1278" y="830"/>
                  <a:pt x="1272" y="823"/>
                  <a:pt x="1264" y="823"/>
                </a:cubicBezTo>
                <a:close/>
                <a:moveTo>
                  <a:pt x="1264" y="856"/>
                </a:moveTo>
                <a:cubicBezTo>
                  <a:pt x="1255" y="856"/>
                  <a:pt x="1249" y="863"/>
                  <a:pt x="1249" y="871"/>
                </a:cubicBezTo>
                <a:cubicBezTo>
                  <a:pt x="1249" y="879"/>
                  <a:pt x="1255" y="886"/>
                  <a:pt x="1264" y="886"/>
                </a:cubicBezTo>
                <a:cubicBezTo>
                  <a:pt x="1272" y="886"/>
                  <a:pt x="1278" y="879"/>
                  <a:pt x="1278" y="871"/>
                </a:cubicBezTo>
                <a:cubicBezTo>
                  <a:pt x="1278" y="863"/>
                  <a:pt x="1272" y="856"/>
                  <a:pt x="1264" y="856"/>
                </a:cubicBezTo>
                <a:close/>
                <a:moveTo>
                  <a:pt x="1264" y="889"/>
                </a:moveTo>
                <a:cubicBezTo>
                  <a:pt x="1255" y="889"/>
                  <a:pt x="1249" y="895"/>
                  <a:pt x="1249" y="904"/>
                </a:cubicBezTo>
                <a:cubicBezTo>
                  <a:pt x="1249" y="912"/>
                  <a:pt x="1255" y="918"/>
                  <a:pt x="1264" y="918"/>
                </a:cubicBezTo>
                <a:cubicBezTo>
                  <a:pt x="1272" y="918"/>
                  <a:pt x="1278" y="912"/>
                  <a:pt x="1278" y="904"/>
                </a:cubicBezTo>
                <a:cubicBezTo>
                  <a:pt x="1278" y="895"/>
                  <a:pt x="1272" y="889"/>
                  <a:pt x="1264" y="889"/>
                </a:cubicBezTo>
                <a:close/>
                <a:moveTo>
                  <a:pt x="1264" y="922"/>
                </a:moveTo>
                <a:cubicBezTo>
                  <a:pt x="1255" y="922"/>
                  <a:pt x="1249" y="928"/>
                  <a:pt x="1249" y="937"/>
                </a:cubicBezTo>
                <a:cubicBezTo>
                  <a:pt x="1249" y="945"/>
                  <a:pt x="1255" y="951"/>
                  <a:pt x="1264" y="951"/>
                </a:cubicBezTo>
                <a:cubicBezTo>
                  <a:pt x="1272" y="951"/>
                  <a:pt x="1278" y="945"/>
                  <a:pt x="1278" y="937"/>
                </a:cubicBezTo>
                <a:cubicBezTo>
                  <a:pt x="1278" y="928"/>
                  <a:pt x="1272" y="922"/>
                  <a:pt x="1264" y="922"/>
                </a:cubicBezTo>
                <a:close/>
                <a:moveTo>
                  <a:pt x="1264" y="955"/>
                </a:moveTo>
                <a:cubicBezTo>
                  <a:pt x="1255" y="955"/>
                  <a:pt x="1249" y="961"/>
                  <a:pt x="1249" y="970"/>
                </a:cubicBezTo>
                <a:cubicBezTo>
                  <a:pt x="1249" y="978"/>
                  <a:pt x="1255" y="984"/>
                  <a:pt x="1264" y="984"/>
                </a:cubicBezTo>
                <a:cubicBezTo>
                  <a:pt x="1272" y="984"/>
                  <a:pt x="1278" y="978"/>
                  <a:pt x="1278" y="970"/>
                </a:cubicBezTo>
                <a:cubicBezTo>
                  <a:pt x="1278" y="961"/>
                  <a:pt x="1272" y="955"/>
                  <a:pt x="1264" y="955"/>
                </a:cubicBezTo>
                <a:close/>
                <a:moveTo>
                  <a:pt x="1264" y="988"/>
                </a:moveTo>
                <a:cubicBezTo>
                  <a:pt x="1255" y="988"/>
                  <a:pt x="1249" y="994"/>
                  <a:pt x="1249" y="1002"/>
                </a:cubicBezTo>
                <a:cubicBezTo>
                  <a:pt x="1249" y="1011"/>
                  <a:pt x="1255" y="1017"/>
                  <a:pt x="1264" y="1017"/>
                </a:cubicBezTo>
                <a:cubicBezTo>
                  <a:pt x="1272" y="1017"/>
                  <a:pt x="1278" y="1011"/>
                  <a:pt x="1278" y="1002"/>
                </a:cubicBezTo>
                <a:cubicBezTo>
                  <a:pt x="1278" y="994"/>
                  <a:pt x="1272" y="988"/>
                  <a:pt x="1264" y="988"/>
                </a:cubicBezTo>
                <a:close/>
                <a:moveTo>
                  <a:pt x="1264" y="1021"/>
                </a:moveTo>
                <a:cubicBezTo>
                  <a:pt x="1255" y="1021"/>
                  <a:pt x="1249" y="1027"/>
                  <a:pt x="1249" y="1035"/>
                </a:cubicBezTo>
                <a:cubicBezTo>
                  <a:pt x="1249" y="1044"/>
                  <a:pt x="1255" y="1050"/>
                  <a:pt x="1264" y="1050"/>
                </a:cubicBezTo>
                <a:cubicBezTo>
                  <a:pt x="1272" y="1050"/>
                  <a:pt x="1278" y="1044"/>
                  <a:pt x="1278" y="1035"/>
                </a:cubicBezTo>
                <a:cubicBezTo>
                  <a:pt x="1278" y="1027"/>
                  <a:pt x="1272" y="1021"/>
                  <a:pt x="1264" y="1021"/>
                </a:cubicBezTo>
                <a:close/>
                <a:moveTo>
                  <a:pt x="1264" y="1053"/>
                </a:moveTo>
                <a:cubicBezTo>
                  <a:pt x="1255" y="1053"/>
                  <a:pt x="1249" y="1060"/>
                  <a:pt x="1249" y="1068"/>
                </a:cubicBezTo>
                <a:cubicBezTo>
                  <a:pt x="1249" y="1076"/>
                  <a:pt x="1255" y="1083"/>
                  <a:pt x="1264" y="1083"/>
                </a:cubicBezTo>
                <a:cubicBezTo>
                  <a:pt x="1272" y="1083"/>
                  <a:pt x="1278" y="1076"/>
                  <a:pt x="1278" y="1068"/>
                </a:cubicBezTo>
                <a:cubicBezTo>
                  <a:pt x="1278" y="1060"/>
                  <a:pt x="1272" y="1053"/>
                  <a:pt x="1264" y="1053"/>
                </a:cubicBezTo>
                <a:close/>
                <a:moveTo>
                  <a:pt x="1264" y="1086"/>
                </a:moveTo>
                <a:cubicBezTo>
                  <a:pt x="1255" y="1086"/>
                  <a:pt x="1249" y="1093"/>
                  <a:pt x="1249" y="1101"/>
                </a:cubicBezTo>
                <a:cubicBezTo>
                  <a:pt x="1249" y="1109"/>
                  <a:pt x="1255" y="1116"/>
                  <a:pt x="1264" y="1116"/>
                </a:cubicBezTo>
                <a:cubicBezTo>
                  <a:pt x="1272" y="1116"/>
                  <a:pt x="1278" y="1109"/>
                  <a:pt x="1278" y="1101"/>
                </a:cubicBezTo>
                <a:cubicBezTo>
                  <a:pt x="1278" y="1093"/>
                  <a:pt x="1272" y="1086"/>
                  <a:pt x="1264" y="1086"/>
                </a:cubicBezTo>
                <a:close/>
                <a:moveTo>
                  <a:pt x="1264" y="1119"/>
                </a:moveTo>
                <a:cubicBezTo>
                  <a:pt x="1255" y="1119"/>
                  <a:pt x="1249" y="1126"/>
                  <a:pt x="1249" y="1134"/>
                </a:cubicBezTo>
                <a:cubicBezTo>
                  <a:pt x="1249" y="1142"/>
                  <a:pt x="1255" y="1149"/>
                  <a:pt x="1264" y="1149"/>
                </a:cubicBezTo>
                <a:cubicBezTo>
                  <a:pt x="1272" y="1149"/>
                  <a:pt x="1278" y="1142"/>
                  <a:pt x="1278" y="1134"/>
                </a:cubicBezTo>
                <a:cubicBezTo>
                  <a:pt x="1278" y="1126"/>
                  <a:pt x="1272" y="1119"/>
                  <a:pt x="1264" y="1119"/>
                </a:cubicBezTo>
                <a:close/>
                <a:moveTo>
                  <a:pt x="1264" y="1152"/>
                </a:moveTo>
                <a:cubicBezTo>
                  <a:pt x="1255" y="1152"/>
                  <a:pt x="1249" y="1159"/>
                  <a:pt x="1249" y="1167"/>
                </a:cubicBezTo>
                <a:cubicBezTo>
                  <a:pt x="1249" y="1175"/>
                  <a:pt x="1255" y="1182"/>
                  <a:pt x="1264" y="1182"/>
                </a:cubicBezTo>
                <a:cubicBezTo>
                  <a:pt x="1272" y="1182"/>
                  <a:pt x="1278" y="1175"/>
                  <a:pt x="1278" y="1167"/>
                </a:cubicBezTo>
                <a:cubicBezTo>
                  <a:pt x="1278" y="1159"/>
                  <a:pt x="1272" y="1152"/>
                  <a:pt x="1264" y="1152"/>
                </a:cubicBezTo>
                <a:close/>
                <a:moveTo>
                  <a:pt x="1264" y="1185"/>
                </a:moveTo>
                <a:cubicBezTo>
                  <a:pt x="1255" y="1185"/>
                  <a:pt x="1249" y="1192"/>
                  <a:pt x="1249" y="1200"/>
                </a:cubicBezTo>
                <a:cubicBezTo>
                  <a:pt x="1249" y="1208"/>
                  <a:pt x="1255" y="1215"/>
                  <a:pt x="1264" y="1215"/>
                </a:cubicBezTo>
                <a:cubicBezTo>
                  <a:pt x="1272" y="1215"/>
                  <a:pt x="1278" y="1208"/>
                  <a:pt x="1278" y="1200"/>
                </a:cubicBezTo>
                <a:cubicBezTo>
                  <a:pt x="1278" y="1192"/>
                  <a:pt x="1272" y="1185"/>
                  <a:pt x="1264" y="1185"/>
                </a:cubicBezTo>
                <a:close/>
                <a:moveTo>
                  <a:pt x="1264" y="1218"/>
                </a:moveTo>
                <a:cubicBezTo>
                  <a:pt x="1255" y="1218"/>
                  <a:pt x="1249" y="1225"/>
                  <a:pt x="1249" y="1233"/>
                </a:cubicBezTo>
                <a:cubicBezTo>
                  <a:pt x="1249" y="1241"/>
                  <a:pt x="1255" y="1248"/>
                  <a:pt x="1264" y="1248"/>
                </a:cubicBezTo>
                <a:cubicBezTo>
                  <a:pt x="1272" y="1248"/>
                  <a:pt x="1278" y="1241"/>
                  <a:pt x="1278" y="1233"/>
                </a:cubicBezTo>
                <a:cubicBezTo>
                  <a:pt x="1278" y="1225"/>
                  <a:pt x="1272" y="1218"/>
                  <a:pt x="1264" y="1218"/>
                </a:cubicBezTo>
                <a:close/>
                <a:moveTo>
                  <a:pt x="1264" y="1251"/>
                </a:moveTo>
                <a:cubicBezTo>
                  <a:pt x="1255" y="1251"/>
                  <a:pt x="1249" y="1258"/>
                  <a:pt x="1249" y="1266"/>
                </a:cubicBezTo>
                <a:cubicBezTo>
                  <a:pt x="1249" y="1274"/>
                  <a:pt x="1255" y="1281"/>
                  <a:pt x="1264" y="1281"/>
                </a:cubicBezTo>
                <a:cubicBezTo>
                  <a:pt x="1272" y="1281"/>
                  <a:pt x="1278" y="1274"/>
                  <a:pt x="1278" y="1266"/>
                </a:cubicBezTo>
                <a:cubicBezTo>
                  <a:pt x="1278" y="1258"/>
                  <a:pt x="1272" y="1251"/>
                  <a:pt x="1264" y="1251"/>
                </a:cubicBezTo>
                <a:close/>
                <a:moveTo>
                  <a:pt x="1264" y="1284"/>
                </a:moveTo>
                <a:cubicBezTo>
                  <a:pt x="1255" y="1284"/>
                  <a:pt x="1249" y="1291"/>
                  <a:pt x="1249" y="1299"/>
                </a:cubicBezTo>
                <a:cubicBezTo>
                  <a:pt x="1249" y="1307"/>
                  <a:pt x="1255" y="1314"/>
                  <a:pt x="1264" y="1314"/>
                </a:cubicBezTo>
                <a:cubicBezTo>
                  <a:pt x="1272" y="1314"/>
                  <a:pt x="1278" y="1307"/>
                  <a:pt x="1278" y="1299"/>
                </a:cubicBezTo>
                <a:cubicBezTo>
                  <a:pt x="1278" y="1291"/>
                  <a:pt x="1272" y="1284"/>
                  <a:pt x="1264" y="1284"/>
                </a:cubicBezTo>
                <a:close/>
                <a:moveTo>
                  <a:pt x="1264" y="1317"/>
                </a:moveTo>
                <a:cubicBezTo>
                  <a:pt x="1255" y="1317"/>
                  <a:pt x="1249" y="1323"/>
                  <a:pt x="1249" y="1332"/>
                </a:cubicBezTo>
                <a:cubicBezTo>
                  <a:pt x="1249" y="1340"/>
                  <a:pt x="1255" y="1346"/>
                  <a:pt x="1264" y="1346"/>
                </a:cubicBezTo>
                <a:cubicBezTo>
                  <a:pt x="1272" y="1346"/>
                  <a:pt x="1278" y="1340"/>
                  <a:pt x="1278" y="1332"/>
                </a:cubicBezTo>
                <a:cubicBezTo>
                  <a:pt x="1278" y="1323"/>
                  <a:pt x="1272" y="1317"/>
                  <a:pt x="1264" y="1317"/>
                </a:cubicBezTo>
                <a:close/>
                <a:moveTo>
                  <a:pt x="1264" y="1350"/>
                </a:moveTo>
                <a:cubicBezTo>
                  <a:pt x="1255" y="1350"/>
                  <a:pt x="1249" y="1356"/>
                  <a:pt x="1249" y="1365"/>
                </a:cubicBezTo>
                <a:cubicBezTo>
                  <a:pt x="1249" y="1373"/>
                  <a:pt x="1255" y="1379"/>
                  <a:pt x="1264" y="1379"/>
                </a:cubicBezTo>
                <a:cubicBezTo>
                  <a:pt x="1272" y="1379"/>
                  <a:pt x="1278" y="1373"/>
                  <a:pt x="1278" y="1365"/>
                </a:cubicBezTo>
                <a:cubicBezTo>
                  <a:pt x="1278" y="1356"/>
                  <a:pt x="1272" y="1350"/>
                  <a:pt x="1264" y="1350"/>
                </a:cubicBezTo>
                <a:close/>
                <a:moveTo>
                  <a:pt x="1264" y="1383"/>
                </a:moveTo>
                <a:cubicBezTo>
                  <a:pt x="1255" y="1383"/>
                  <a:pt x="1249" y="1389"/>
                  <a:pt x="1249" y="1397"/>
                </a:cubicBezTo>
                <a:cubicBezTo>
                  <a:pt x="1249" y="1406"/>
                  <a:pt x="1255" y="1412"/>
                  <a:pt x="1264" y="1412"/>
                </a:cubicBezTo>
                <a:cubicBezTo>
                  <a:pt x="1272" y="1412"/>
                  <a:pt x="1278" y="1406"/>
                  <a:pt x="1278" y="1397"/>
                </a:cubicBezTo>
                <a:cubicBezTo>
                  <a:pt x="1278" y="1389"/>
                  <a:pt x="1272" y="1383"/>
                  <a:pt x="1264" y="1383"/>
                </a:cubicBezTo>
                <a:close/>
                <a:moveTo>
                  <a:pt x="1264" y="1416"/>
                </a:moveTo>
                <a:cubicBezTo>
                  <a:pt x="1255" y="1416"/>
                  <a:pt x="1249" y="1422"/>
                  <a:pt x="1249" y="1430"/>
                </a:cubicBezTo>
                <a:cubicBezTo>
                  <a:pt x="1249" y="1439"/>
                  <a:pt x="1255" y="1445"/>
                  <a:pt x="1264" y="1445"/>
                </a:cubicBezTo>
                <a:cubicBezTo>
                  <a:pt x="1272" y="1445"/>
                  <a:pt x="1278" y="1439"/>
                  <a:pt x="1278" y="1430"/>
                </a:cubicBezTo>
                <a:cubicBezTo>
                  <a:pt x="1278" y="1422"/>
                  <a:pt x="1272" y="1416"/>
                  <a:pt x="1264" y="1416"/>
                </a:cubicBezTo>
                <a:close/>
                <a:moveTo>
                  <a:pt x="1296" y="0"/>
                </a:moveTo>
                <a:cubicBezTo>
                  <a:pt x="1288" y="0"/>
                  <a:pt x="1282" y="7"/>
                  <a:pt x="1282" y="15"/>
                </a:cubicBezTo>
                <a:cubicBezTo>
                  <a:pt x="1282" y="23"/>
                  <a:pt x="1288" y="30"/>
                  <a:pt x="1296" y="30"/>
                </a:cubicBezTo>
                <a:cubicBezTo>
                  <a:pt x="1305" y="30"/>
                  <a:pt x="1311" y="23"/>
                  <a:pt x="1311" y="15"/>
                </a:cubicBezTo>
                <a:cubicBezTo>
                  <a:pt x="1311" y="7"/>
                  <a:pt x="1305" y="0"/>
                  <a:pt x="1296" y="0"/>
                </a:cubicBezTo>
                <a:close/>
                <a:moveTo>
                  <a:pt x="1296" y="33"/>
                </a:moveTo>
                <a:cubicBezTo>
                  <a:pt x="1288" y="33"/>
                  <a:pt x="1282" y="40"/>
                  <a:pt x="1282" y="48"/>
                </a:cubicBezTo>
                <a:cubicBezTo>
                  <a:pt x="1282" y="56"/>
                  <a:pt x="1288" y="63"/>
                  <a:pt x="1296" y="63"/>
                </a:cubicBezTo>
                <a:cubicBezTo>
                  <a:pt x="1305" y="63"/>
                  <a:pt x="1311" y="56"/>
                  <a:pt x="1311" y="48"/>
                </a:cubicBezTo>
                <a:cubicBezTo>
                  <a:pt x="1311" y="40"/>
                  <a:pt x="1305" y="33"/>
                  <a:pt x="1296" y="33"/>
                </a:cubicBezTo>
                <a:close/>
                <a:moveTo>
                  <a:pt x="1296" y="66"/>
                </a:moveTo>
                <a:cubicBezTo>
                  <a:pt x="1288" y="66"/>
                  <a:pt x="1282" y="72"/>
                  <a:pt x="1282" y="81"/>
                </a:cubicBezTo>
                <a:cubicBezTo>
                  <a:pt x="1282" y="89"/>
                  <a:pt x="1288" y="95"/>
                  <a:pt x="1296" y="95"/>
                </a:cubicBezTo>
                <a:cubicBezTo>
                  <a:pt x="1305" y="95"/>
                  <a:pt x="1311" y="89"/>
                  <a:pt x="1311" y="81"/>
                </a:cubicBezTo>
                <a:cubicBezTo>
                  <a:pt x="1311" y="72"/>
                  <a:pt x="1305" y="66"/>
                  <a:pt x="1296" y="66"/>
                </a:cubicBezTo>
                <a:close/>
                <a:moveTo>
                  <a:pt x="1296" y="99"/>
                </a:moveTo>
                <a:cubicBezTo>
                  <a:pt x="1288" y="99"/>
                  <a:pt x="1282" y="105"/>
                  <a:pt x="1282" y="114"/>
                </a:cubicBezTo>
                <a:cubicBezTo>
                  <a:pt x="1282" y="122"/>
                  <a:pt x="1288" y="128"/>
                  <a:pt x="1296" y="128"/>
                </a:cubicBezTo>
                <a:cubicBezTo>
                  <a:pt x="1305" y="128"/>
                  <a:pt x="1311" y="122"/>
                  <a:pt x="1311" y="114"/>
                </a:cubicBezTo>
                <a:cubicBezTo>
                  <a:pt x="1311" y="105"/>
                  <a:pt x="1305" y="99"/>
                  <a:pt x="1296" y="99"/>
                </a:cubicBezTo>
                <a:close/>
                <a:moveTo>
                  <a:pt x="1296" y="132"/>
                </a:moveTo>
                <a:cubicBezTo>
                  <a:pt x="1288" y="132"/>
                  <a:pt x="1282" y="138"/>
                  <a:pt x="1282" y="147"/>
                </a:cubicBezTo>
                <a:cubicBezTo>
                  <a:pt x="1282" y="155"/>
                  <a:pt x="1288" y="161"/>
                  <a:pt x="1296" y="161"/>
                </a:cubicBezTo>
                <a:cubicBezTo>
                  <a:pt x="1305" y="161"/>
                  <a:pt x="1311" y="155"/>
                  <a:pt x="1311" y="147"/>
                </a:cubicBezTo>
                <a:cubicBezTo>
                  <a:pt x="1311" y="138"/>
                  <a:pt x="1305" y="132"/>
                  <a:pt x="1296" y="132"/>
                </a:cubicBezTo>
                <a:close/>
                <a:moveTo>
                  <a:pt x="1296" y="165"/>
                </a:moveTo>
                <a:cubicBezTo>
                  <a:pt x="1288" y="165"/>
                  <a:pt x="1282" y="171"/>
                  <a:pt x="1282" y="179"/>
                </a:cubicBezTo>
                <a:cubicBezTo>
                  <a:pt x="1282" y="188"/>
                  <a:pt x="1288" y="194"/>
                  <a:pt x="1296" y="194"/>
                </a:cubicBezTo>
                <a:cubicBezTo>
                  <a:pt x="1305" y="194"/>
                  <a:pt x="1311" y="188"/>
                  <a:pt x="1311" y="179"/>
                </a:cubicBezTo>
                <a:cubicBezTo>
                  <a:pt x="1311" y="171"/>
                  <a:pt x="1305" y="165"/>
                  <a:pt x="1296" y="165"/>
                </a:cubicBezTo>
                <a:close/>
                <a:moveTo>
                  <a:pt x="1296" y="198"/>
                </a:moveTo>
                <a:cubicBezTo>
                  <a:pt x="1288" y="198"/>
                  <a:pt x="1282" y="204"/>
                  <a:pt x="1282" y="212"/>
                </a:cubicBezTo>
                <a:cubicBezTo>
                  <a:pt x="1282" y="221"/>
                  <a:pt x="1288" y="227"/>
                  <a:pt x="1296" y="227"/>
                </a:cubicBezTo>
                <a:cubicBezTo>
                  <a:pt x="1305" y="227"/>
                  <a:pt x="1311" y="221"/>
                  <a:pt x="1311" y="212"/>
                </a:cubicBezTo>
                <a:cubicBezTo>
                  <a:pt x="1311" y="204"/>
                  <a:pt x="1305" y="198"/>
                  <a:pt x="1296" y="198"/>
                </a:cubicBezTo>
                <a:close/>
                <a:moveTo>
                  <a:pt x="1296" y="230"/>
                </a:moveTo>
                <a:cubicBezTo>
                  <a:pt x="1288" y="230"/>
                  <a:pt x="1282" y="237"/>
                  <a:pt x="1282" y="245"/>
                </a:cubicBezTo>
                <a:cubicBezTo>
                  <a:pt x="1282" y="253"/>
                  <a:pt x="1288" y="260"/>
                  <a:pt x="1296" y="260"/>
                </a:cubicBezTo>
                <a:cubicBezTo>
                  <a:pt x="1305" y="260"/>
                  <a:pt x="1311" y="253"/>
                  <a:pt x="1311" y="245"/>
                </a:cubicBezTo>
                <a:cubicBezTo>
                  <a:pt x="1311" y="237"/>
                  <a:pt x="1305" y="230"/>
                  <a:pt x="1296" y="230"/>
                </a:cubicBezTo>
                <a:close/>
                <a:moveTo>
                  <a:pt x="1296" y="263"/>
                </a:moveTo>
                <a:cubicBezTo>
                  <a:pt x="1288" y="263"/>
                  <a:pt x="1282" y="270"/>
                  <a:pt x="1282" y="278"/>
                </a:cubicBezTo>
                <a:cubicBezTo>
                  <a:pt x="1282" y="286"/>
                  <a:pt x="1288" y="293"/>
                  <a:pt x="1296" y="293"/>
                </a:cubicBezTo>
                <a:cubicBezTo>
                  <a:pt x="1305" y="293"/>
                  <a:pt x="1311" y="286"/>
                  <a:pt x="1311" y="278"/>
                </a:cubicBezTo>
                <a:cubicBezTo>
                  <a:pt x="1311" y="270"/>
                  <a:pt x="1305" y="263"/>
                  <a:pt x="1296" y="263"/>
                </a:cubicBezTo>
                <a:close/>
                <a:moveTo>
                  <a:pt x="1296" y="296"/>
                </a:moveTo>
                <a:cubicBezTo>
                  <a:pt x="1288" y="296"/>
                  <a:pt x="1282" y="303"/>
                  <a:pt x="1282" y="311"/>
                </a:cubicBezTo>
                <a:cubicBezTo>
                  <a:pt x="1282" y="319"/>
                  <a:pt x="1288" y="326"/>
                  <a:pt x="1296" y="326"/>
                </a:cubicBezTo>
                <a:cubicBezTo>
                  <a:pt x="1305" y="326"/>
                  <a:pt x="1311" y="319"/>
                  <a:pt x="1311" y="311"/>
                </a:cubicBezTo>
                <a:cubicBezTo>
                  <a:pt x="1311" y="303"/>
                  <a:pt x="1305" y="296"/>
                  <a:pt x="1296" y="296"/>
                </a:cubicBezTo>
                <a:close/>
                <a:moveTo>
                  <a:pt x="1296" y="329"/>
                </a:moveTo>
                <a:cubicBezTo>
                  <a:pt x="1288" y="329"/>
                  <a:pt x="1282" y="336"/>
                  <a:pt x="1282" y="344"/>
                </a:cubicBezTo>
                <a:cubicBezTo>
                  <a:pt x="1282" y="352"/>
                  <a:pt x="1288" y="359"/>
                  <a:pt x="1296" y="359"/>
                </a:cubicBezTo>
                <a:cubicBezTo>
                  <a:pt x="1305" y="359"/>
                  <a:pt x="1311" y="352"/>
                  <a:pt x="1311" y="344"/>
                </a:cubicBezTo>
                <a:cubicBezTo>
                  <a:pt x="1311" y="336"/>
                  <a:pt x="1305" y="329"/>
                  <a:pt x="1296" y="329"/>
                </a:cubicBezTo>
                <a:close/>
                <a:moveTo>
                  <a:pt x="1296" y="362"/>
                </a:moveTo>
                <a:cubicBezTo>
                  <a:pt x="1288" y="362"/>
                  <a:pt x="1282" y="369"/>
                  <a:pt x="1282" y="377"/>
                </a:cubicBezTo>
                <a:cubicBezTo>
                  <a:pt x="1282" y="385"/>
                  <a:pt x="1288" y="392"/>
                  <a:pt x="1296" y="392"/>
                </a:cubicBezTo>
                <a:cubicBezTo>
                  <a:pt x="1305" y="392"/>
                  <a:pt x="1311" y="385"/>
                  <a:pt x="1311" y="377"/>
                </a:cubicBezTo>
                <a:cubicBezTo>
                  <a:pt x="1311" y="369"/>
                  <a:pt x="1305" y="362"/>
                  <a:pt x="1296" y="362"/>
                </a:cubicBezTo>
                <a:close/>
                <a:moveTo>
                  <a:pt x="1296" y="395"/>
                </a:moveTo>
                <a:cubicBezTo>
                  <a:pt x="1288" y="395"/>
                  <a:pt x="1282" y="402"/>
                  <a:pt x="1282" y="410"/>
                </a:cubicBezTo>
                <a:cubicBezTo>
                  <a:pt x="1282" y="418"/>
                  <a:pt x="1288" y="425"/>
                  <a:pt x="1296" y="425"/>
                </a:cubicBezTo>
                <a:cubicBezTo>
                  <a:pt x="1305" y="425"/>
                  <a:pt x="1311" y="418"/>
                  <a:pt x="1311" y="410"/>
                </a:cubicBezTo>
                <a:cubicBezTo>
                  <a:pt x="1311" y="402"/>
                  <a:pt x="1305" y="395"/>
                  <a:pt x="1296" y="395"/>
                </a:cubicBezTo>
                <a:close/>
                <a:moveTo>
                  <a:pt x="1296" y="428"/>
                </a:moveTo>
                <a:cubicBezTo>
                  <a:pt x="1288" y="428"/>
                  <a:pt x="1282" y="435"/>
                  <a:pt x="1282" y="443"/>
                </a:cubicBezTo>
                <a:cubicBezTo>
                  <a:pt x="1282" y="451"/>
                  <a:pt x="1288" y="458"/>
                  <a:pt x="1296" y="458"/>
                </a:cubicBezTo>
                <a:cubicBezTo>
                  <a:pt x="1305" y="458"/>
                  <a:pt x="1311" y="451"/>
                  <a:pt x="1311" y="443"/>
                </a:cubicBezTo>
                <a:cubicBezTo>
                  <a:pt x="1311" y="435"/>
                  <a:pt x="1305" y="428"/>
                  <a:pt x="1296" y="428"/>
                </a:cubicBezTo>
                <a:close/>
                <a:moveTo>
                  <a:pt x="1296" y="461"/>
                </a:moveTo>
                <a:cubicBezTo>
                  <a:pt x="1288" y="461"/>
                  <a:pt x="1282" y="468"/>
                  <a:pt x="1282" y="476"/>
                </a:cubicBezTo>
                <a:cubicBezTo>
                  <a:pt x="1282" y="484"/>
                  <a:pt x="1288" y="491"/>
                  <a:pt x="1296" y="491"/>
                </a:cubicBezTo>
                <a:cubicBezTo>
                  <a:pt x="1305" y="491"/>
                  <a:pt x="1311" y="484"/>
                  <a:pt x="1311" y="476"/>
                </a:cubicBezTo>
                <a:cubicBezTo>
                  <a:pt x="1311" y="468"/>
                  <a:pt x="1305" y="461"/>
                  <a:pt x="1296" y="461"/>
                </a:cubicBezTo>
                <a:close/>
                <a:moveTo>
                  <a:pt x="1296" y="494"/>
                </a:moveTo>
                <a:cubicBezTo>
                  <a:pt x="1288" y="494"/>
                  <a:pt x="1282" y="500"/>
                  <a:pt x="1282" y="509"/>
                </a:cubicBezTo>
                <a:cubicBezTo>
                  <a:pt x="1282" y="517"/>
                  <a:pt x="1288" y="523"/>
                  <a:pt x="1296" y="523"/>
                </a:cubicBezTo>
                <a:cubicBezTo>
                  <a:pt x="1305" y="523"/>
                  <a:pt x="1311" y="517"/>
                  <a:pt x="1311" y="509"/>
                </a:cubicBezTo>
                <a:cubicBezTo>
                  <a:pt x="1311" y="500"/>
                  <a:pt x="1305" y="494"/>
                  <a:pt x="1296" y="494"/>
                </a:cubicBezTo>
                <a:close/>
                <a:moveTo>
                  <a:pt x="1296" y="527"/>
                </a:moveTo>
                <a:cubicBezTo>
                  <a:pt x="1288" y="527"/>
                  <a:pt x="1282" y="533"/>
                  <a:pt x="1282" y="542"/>
                </a:cubicBezTo>
                <a:cubicBezTo>
                  <a:pt x="1282" y="550"/>
                  <a:pt x="1288" y="556"/>
                  <a:pt x="1296" y="556"/>
                </a:cubicBezTo>
                <a:cubicBezTo>
                  <a:pt x="1305" y="556"/>
                  <a:pt x="1311" y="550"/>
                  <a:pt x="1311" y="542"/>
                </a:cubicBezTo>
                <a:cubicBezTo>
                  <a:pt x="1311" y="533"/>
                  <a:pt x="1305" y="527"/>
                  <a:pt x="1296" y="527"/>
                </a:cubicBezTo>
                <a:close/>
                <a:moveTo>
                  <a:pt x="1296" y="560"/>
                </a:moveTo>
                <a:cubicBezTo>
                  <a:pt x="1288" y="560"/>
                  <a:pt x="1282" y="566"/>
                  <a:pt x="1282" y="574"/>
                </a:cubicBezTo>
                <a:cubicBezTo>
                  <a:pt x="1282" y="583"/>
                  <a:pt x="1288" y="589"/>
                  <a:pt x="1296" y="589"/>
                </a:cubicBezTo>
                <a:cubicBezTo>
                  <a:pt x="1305" y="589"/>
                  <a:pt x="1311" y="583"/>
                  <a:pt x="1311" y="574"/>
                </a:cubicBezTo>
                <a:cubicBezTo>
                  <a:pt x="1311" y="566"/>
                  <a:pt x="1305" y="560"/>
                  <a:pt x="1296" y="560"/>
                </a:cubicBezTo>
                <a:close/>
                <a:moveTo>
                  <a:pt x="1296" y="593"/>
                </a:moveTo>
                <a:cubicBezTo>
                  <a:pt x="1288" y="593"/>
                  <a:pt x="1282" y="599"/>
                  <a:pt x="1282" y="607"/>
                </a:cubicBezTo>
                <a:cubicBezTo>
                  <a:pt x="1282" y="616"/>
                  <a:pt x="1288" y="622"/>
                  <a:pt x="1296" y="622"/>
                </a:cubicBezTo>
                <a:cubicBezTo>
                  <a:pt x="1305" y="622"/>
                  <a:pt x="1311" y="616"/>
                  <a:pt x="1311" y="607"/>
                </a:cubicBezTo>
                <a:cubicBezTo>
                  <a:pt x="1311" y="599"/>
                  <a:pt x="1305" y="593"/>
                  <a:pt x="1296" y="593"/>
                </a:cubicBezTo>
                <a:close/>
                <a:moveTo>
                  <a:pt x="1296" y="625"/>
                </a:moveTo>
                <a:cubicBezTo>
                  <a:pt x="1288" y="625"/>
                  <a:pt x="1282" y="632"/>
                  <a:pt x="1282" y="640"/>
                </a:cubicBezTo>
                <a:cubicBezTo>
                  <a:pt x="1282" y="648"/>
                  <a:pt x="1288" y="655"/>
                  <a:pt x="1296" y="655"/>
                </a:cubicBezTo>
                <a:cubicBezTo>
                  <a:pt x="1305" y="655"/>
                  <a:pt x="1311" y="648"/>
                  <a:pt x="1311" y="640"/>
                </a:cubicBezTo>
                <a:cubicBezTo>
                  <a:pt x="1311" y="632"/>
                  <a:pt x="1305" y="625"/>
                  <a:pt x="1296" y="625"/>
                </a:cubicBezTo>
                <a:close/>
                <a:moveTo>
                  <a:pt x="1296" y="658"/>
                </a:moveTo>
                <a:cubicBezTo>
                  <a:pt x="1288" y="658"/>
                  <a:pt x="1282" y="665"/>
                  <a:pt x="1282" y="673"/>
                </a:cubicBezTo>
                <a:cubicBezTo>
                  <a:pt x="1282" y="681"/>
                  <a:pt x="1288" y="688"/>
                  <a:pt x="1296" y="688"/>
                </a:cubicBezTo>
                <a:cubicBezTo>
                  <a:pt x="1305" y="688"/>
                  <a:pt x="1311" y="681"/>
                  <a:pt x="1311" y="673"/>
                </a:cubicBezTo>
                <a:cubicBezTo>
                  <a:pt x="1311" y="665"/>
                  <a:pt x="1305" y="658"/>
                  <a:pt x="1296" y="658"/>
                </a:cubicBezTo>
                <a:close/>
                <a:moveTo>
                  <a:pt x="1296" y="691"/>
                </a:moveTo>
                <a:cubicBezTo>
                  <a:pt x="1288" y="691"/>
                  <a:pt x="1282" y="698"/>
                  <a:pt x="1282" y="706"/>
                </a:cubicBezTo>
                <a:cubicBezTo>
                  <a:pt x="1282" y="714"/>
                  <a:pt x="1288" y="721"/>
                  <a:pt x="1296" y="721"/>
                </a:cubicBezTo>
                <a:cubicBezTo>
                  <a:pt x="1305" y="721"/>
                  <a:pt x="1311" y="714"/>
                  <a:pt x="1311" y="706"/>
                </a:cubicBezTo>
                <a:cubicBezTo>
                  <a:pt x="1311" y="698"/>
                  <a:pt x="1305" y="691"/>
                  <a:pt x="1296" y="691"/>
                </a:cubicBezTo>
                <a:close/>
                <a:moveTo>
                  <a:pt x="1296" y="724"/>
                </a:moveTo>
                <a:cubicBezTo>
                  <a:pt x="1288" y="724"/>
                  <a:pt x="1282" y="731"/>
                  <a:pt x="1282" y="739"/>
                </a:cubicBezTo>
                <a:cubicBezTo>
                  <a:pt x="1282" y="747"/>
                  <a:pt x="1288" y="754"/>
                  <a:pt x="1296" y="754"/>
                </a:cubicBezTo>
                <a:cubicBezTo>
                  <a:pt x="1305" y="754"/>
                  <a:pt x="1311" y="747"/>
                  <a:pt x="1311" y="739"/>
                </a:cubicBezTo>
                <a:cubicBezTo>
                  <a:pt x="1311" y="731"/>
                  <a:pt x="1305" y="724"/>
                  <a:pt x="1296" y="724"/>
                </a:cubicBezTo>
                <a:close/>
                <a:moveTo>
                  <a:pt x="1296" y="757"/>
                </a:moveTo>
                <a:cubicBezTo>
                  <a:pt x="1288" y="757"/>
                  <a:pt x="1282" y="764"/>
                  <a:pt x="1282" y="772"/>
                </a:cubicBezTo>
                <a:cubicBezTo>
                  <a:pt x="1282" y="780"/>
                  <a:pt x="1288" y="787"/>
                  <a:pt x="1296" y="787"/>
                </a:cubicBezTo>
                <a:cubicBezTo>
                  <a:pt x="1305" y="787"/>
                  <a:pt x="1311" y="780"/>
                  <a:pt x="1311" y="772"/>
                </a:cubicBezTo>
                <a:cubicBezTo>
                  <a:pt x="1311" y="764"/>
                  <a:pt x="1305" y="757"/>
                  <a:pt x="1296" y="757"/>
                </a:cubicBezTo>
                <a:close/>
                <a:moveTo>
                  <a:pt x="1296" y="790"/>
                </a:moveTo>
                <a:cubicBezTo>
                  <a:pt x="1288" y="790"/>
                  <a:pt x="1282" y="797"/>
                  <a:pt x="1282" y="805"/>
                </a:cubicBezTo>
                <a:cubicBezTo>
                  <a:pt x="1282" y="813"/>
                  <a:pt x="1288" y="820"/>
                  <a:pt x="1296" y="820"/>
                </a:cubicBezTo>
                <a:cubicBezTo>
                  <a:pt x="1305" y="820"/>
                  <a:pt x="1311" y="813"/>
                  <a:pt x="1311" y="805"/>
                </a:cubicBezTo>
                <a:cubicBezTo>
                  <a:pt x="1311" y="797"/>
                  <a:pt x="1305" y="790"/>
                  <a:pt x="1296" y="790"/>
                </a:cubicBezTo>
                <a:close/>
                <a:moveTo>
                  <a:pt x="1296" y="823"/>
                </a:moveTo>
                <a:cubicBezTo>
                  <a:pt x="1288" y="823"/>
                  <a:pt x="1282" y="830"/>
                  <a:pt x="1282" y="838"/>
                </a:cubicBezTo>
                <a:cubicBezTo>
                  <a:pt x="1282" y="846"/>
                  <a:pt x="1288" y="853"/>
                  <a:pt x="1296" y="853"/>
                </a:cubicBezTo>
                <a:cubicBezTo>
                  <a:pt x="1305" y="853"/>
                  <a:pt x="1311" y="846"/>
                  <a:pt x="1311" y="838"/>
                </a:cubicBezTo>
                <a:cubicBezTo>
                  <a:pt x="1311" y="830"/>
                  <a:pt x="1305" y="823"/>
                  <a:pt x="1296" y="823"/>
                </a:cubicBezTo>
                <a:close/>
                <a:moveTo>
                  <a:pt x="1296" y="856"/>
                </a:moveTo>
                <a:cubicBezTo>
                  <a:pt x="1288" y="856"/>
                  <a:pt x="1282" y="863"/>
                  <a:pt x="1282" y="871"/>
                </a:cubicBezTo>
                <a:cubicBezTo>
                  <a:pt x="1282" y="879"/>
                  <a:pt x="1288" y="886"/>
                  <a:pt x="1296" y="886"/>
                </a:cubicBezTo>
                <a:cubicBezTo>
                  <a:pt x="1305" y="886"/>
                  <a:pt x="1311" y="879"/>
                  <a:pt x="1311" y="871"/>
                </a:cubicBezTo>
                <a:cubicBezTo>
                  <a:pt x="1311" y="863"/>
                  <a:pt x="1305" y="856"/>
                  <a:pt x="1296" y="856"/>
                </a:cubicBezTo>
                <a:close/>
                <a:moveTo>
                  <a:pt x="1296" y="889"/>
                </a:moveTo>
                <a:cubicBezTo>
                  <a:pt x="1288" y="889"/>
                  <a:pt x="1282" y="895"/>
                  <a:pt x="1282" y="904"/>
                </a:cubicBezTo>
                <a:cubicBezTo>
                  <a:pt x="1282" y="912"/>
                  <a:pt x="1288" y="918"/>
                  <a:pt x="1296" y="918"/>
                </a:cubicBezTo>
                <a:cubicBezTo>
                  <a:pt x="1305" y="918"/>
                  <a:pt x="1311" y="912"/>
                  <a:pt x="1311" y="904"/>
                </a:cubicBezTo>
                <a:cubicBezTo>
                  <a:pt x="1311" y="895"/>
                  <a:pt x="1305" y="889"/>
                  <a:pt x="1296" y="889"/>
                </a:cubicBezTo>
                <a:close/>
                <a:moveTo>
                  <a:pt x="1296" y="922"/>
                </a:moveTo>
                <a:cubicBezTo>
                  <a:pt x="1288" y="922"/>
                  <a:pt x="1282" y="928"/>
                  <a:pt x="1282" y="937"/>
                </a:cubicBezTo>
                <a:cubicBezTo>
                  <a:pt x="1282" y="945"/>
                  <a:pt x="1288" y="951"/>
                  <a:pt x="1296" y="951"/>
                </a:cubicBezTo>
                <a:cubicBezTo>
                  <a:pt x="1305" y="951"/>
                  <a:pt x="1311" y="945"/>
                  <a:pt x="1311" y="937"/>
                </a:cubicBezTo>
                <a:cubicBezTo>
                  <a:pt x="1311" y="928"/>
                  <a:pt x="1305" y="922"/>
                  <a:pt x="1296" y="922"/>
                </a:cubicBezTo>
                <a:close/>
                <a:moveTo>
                  <a:pt x="1296" y="955"/>
                </a:moveTo>
                <a:cubicBezTo>
                  <a:pt x="1288" y="955"/>
                  <a:pt x="1282" y="961"/>
                  <a:pt x="1282" y="970"/>
                </a:cubicBezTo>
                <a:cubicBezTo>
                  <a:pt x="1282" y="978"/>
                  <a:pt x="1288" y="984"/>
                  <a:pt x="1296" y="984"/>
                </a:cubicBezTo>
                <a:cubicBezTo>
                  <a:pt x="1305" y="984"/>
                  <a:pt x="1311" y="978"/>
                  <a:pt x="1311" y="970"/>
                </a:cubicBezTo>
                <a:cubicBezTo>
                  <a:pt x="1311" y="961"/>
                  <a:pt x="1305" y="955"/>
                  <a:pt x="1296" y="955"/>
                </a:cubicBezTo>
                <a:close/>
                <a:moveTo>
                  <a:pt x="1296" y="988"/>
                </a:moveTo>
                <a:cubicBezTo>
                  <a:pt x="1288" y="988"/>
                  <a:pt x="1282" y="994"/>
                  <a:pt x="1282" y="1002"/>
                </a:cubicBezTo>
                <a:cubicBezTo>
                  <a:pt x="1282" y="1011"/>
                  <a:pt x="1288" y="1017"/>
                  <a:pt x="1296" y="1017"/>
                </a:cubicBezTo>
                <a:cubicBezTo>
                  <a:pt x="1305" y="1017"/>
                  <a:pt x="1311" y="1011"/>
                  <a:pt x="1311" y="1002"/>
                </a:cubicBezTo>
                <a:cubicBezTo>
                  <a:pt x="1311" y="994"/>
                  <a:pt x="1305" y="988"/>
                  <a:pt x="1296" y="988"/>
                </a:cubicBezTo>
                <a:close/>
                <a:moveTo>
                  <a:pt x="1296" y="1021"/>
                </a:moveTo>
                <a:cubicBezTo>
                  <a:pt x="1288" y="1021"/>
                  <a:pt x="1282" y="1027"/>
                  <a:pt x="1282" y="1035"/>
                </a:cubicBezTo>
                <a:cubicBezTo>
                  <a:pt x="1282" y="1044"/>
                  <a:pt x="1288" y="1050"/>
                  <a:pt x="1296" y="1050"/>
                </a:cubicBezTo>
                <a:cubicBezTo>
                  <a:pt x="1305" y="1050"/>
                  <a:pt x="1311" y="1044"/>
                  <a:pt x="1311" y="1035"/>
                </a:cubicBezTo>
                <a:cubicBezTo>
                  <a:pt x="1311" y="1027"/>
                  <a:pt x="1305" y="1021"/>
                  <a:pt x="1296" y="1021"/>
                </a:cubicBezTo>
                <a:close/>
                <a:moveTo>
                  <a:pt x="1296" y="1053"/>
                </a:moveTo>
                <a:cubicBezTo>
                  <a:pt x="1288" y="1053"/>
                  <a:pt x="1282" y="1060"/>
                  <a:pt x="1282" y="1068"/>
                </a:cubicBezTo>
                <a:cubicBezTo>
                  <a:pt x="1282" y="1076"/>
                  <a:pt x="1288" y="1083"/>
                  <a:pt x="1296" y="1083"/>
                </a:cubicBezTo>
                <a:cubicBezTo>
                  <a:pt x="1305" y="1083"/>
                  <a:pt x="1311" y="1076"/>
                  <a:pt x="1311" y="1068"/>
                </a:cubicBezTo>
                <a:cubicBezTo>
                  <a:pt x="1311" y="1060"/>
                  <a:pt x="1305" y="1053"/>
                  <a:pt x="1296" y="1053"/>
                </a:cubicBezTo>
                <a:close/>
                <a:moveTo>
                  <a:pt x="1296" y="1086"/>
                </a:moveTo>
                <a:cubicBezTo>
                  <a:pt x="1288" y="1086"/>
                  <a:pt x="1282" y="1093"/>
                  <a:pt x="1282" y="1101"/>
                </a:cubicBezTo>
                <a:cubicBezTo>
                  <a:pt x="1282" y="1109"/>
                  <a:pt x="1288" y="1116"/>
                  <a:pt x="1296" y="1116"/>
                </a:cubicBezTo>
                <a:cubicBezTo>
                  <a:pt x="1305" y="1116"/>
                  <a:pt x="1311" y="1109"/>
                  <a:pt x="1311" y="1101"/>
                </a:cubicBezTo>
                <a:cubicBezTo>
                  <a:pt x="1311" y="1093"/>
                  <a:pt x="1305" y="1086"/>
                  <a:pt x="1296" y="1086"/>
                </a:cubicBezTo>
                <a:close/>
                <a:moveTo>
                  <a:pt x="1296" y="1119"/>
                </a:moveTo>
                <a:cubicBezTo>
                  <a:pt x="1288" y="1119"/>
                  <a:pt x="1282" y="1126"/>
                  <a:pt x="1282" y="1134"/>
                </a:cubicBezTo>
                <a:cubicBezTo>
                  <a:pt x="1282" y="1142"/>
                  <a:pt x="1288" y="1149"/>
                  <a:pt x="1296" y="1149"/>
                </a:cubicBezTo>
                <a:cubicBezTo>
                  <a:pt x="1305" y="1149"/>
                  <a:pt x="1311" y="1142"/>
                  <a:pt x="1311" y="1134"/>
                </a:cubicBezTo>
                <a:cubicBezTo>
                  <a:pt x="1311" y="1126"/>
                  <a:pt x="1305" y="1119"/>
                  <a:pt x="1296" y="1119"/>
                </a:cubicBezTo>
                <a:close/>
                <a:moveTo>
                  <a:pt x="1296" y="1152"/>
                </a:moveTo>
                <a:cubicBezTo>
                  <a:pt x="1288" y="1152"/>
                  <a:pt x="1282" y="1159"/>
                  <a:pt x="1282" y="1167"/>
                </a:cubicBezTo>
                <a:cubicBezTo>
                  <a:pt x="1282" y="1175"/>
                  <a:pt x="1288" y="1182"/>
                  <a:pt x="1296" y="1182"/>
                </a:cubicBezTo>
                <a:cubicBezTo>
                  <a:pt x="1305" y="1182"/>
                  <a:pt x="1311" y="1175"/>
                  <a:pt x="1311" y="1167"/>
                </a:cubicBezTo>
                <a:cubicBezTo>
                  <a:pt x="1311" y="1159"/>
                  <a:pt x="1305" y="1152"/>
                  <a:pt x="1296" y="1152"/>
                </a:cubicBezTo>
                <a:close/>
                <a:moveTo>
                  <a:pt x="1296" y="1185"/>
                </a:moveTo>
                <a:cubicBezTo>
                  <a:pt x="1288" y="1185"/>
                  <a:pt x="1282" y="1192"/>
                  <a:pt x="1282" y="1200"/>
                </a:cubicBezTo>
                <a:cubicBezTo>
                  <a:pt x="1282" y="1208"/>
                  <a:pt x="1288" y="1215"/>
                  <a:pt x="1296" y="1215"/>
                </a:cubicBezTo>
                <a:cubicBezTo>
                  <a:pt x="1305" y="1215"/>
                  <a:pt x="1311" y="1208"/>
                  <a:pt x="1311" y="1200"/>
                </a:cubicBezTo>
                <a:cubicBezTo>
                  <a:pt x="1311" y="1192"/>
                  <a:pt x="1305" y="1185"/>
                  <a:pt x="1296" y="1185"/>
                </a:cubicBezTo>
                <a:close/>
                <a:moveTo>
                  <a:pt x="1296" y="1218"/>
                </a:moveTo>
                <a:cubicBezTo>
                  <a:pt x="1288" y="1218"/>
                  <a:pt x="1282" y="1225"/>
                  <a:pt x="1282" y="1233"/>
                </a:cubicBezTo>
                <a:cubicBezTo>
                  <a:pt x="1282" y="1241"/>
                  <a:pt x="1288" y="1248"/>
                  <a:pt x="1296" y="1248"/>
                </a:cubicBezTo>
                <a:cubicBezTo>
                  <a:pt x="1305" y="1248"/>
                  <a:pt x="1311" y="1241"/>
                  <a:pt x="1311" y="1233"/>
                </a:cubicBezTo>
                <a:cubicBezTo>
                  <a:pt x="1311" y="1225"/>
                  <a:pt x="1305" y="1218"/>
                  <a:pt x="1296" y="1218"/>
                </a:cubicBezTo>
                <a:close/>
                <a:moveTo>
                  <a:pt x="1296" y="1251"/>
                </a:moveTo>
                <a:cubicBezTo>
                  <a:pt x="1288" y="1251"/>
                  <a:pt x="1282" y="1258"/>
                  <a:pt x="1282" y="1266"/>
                </a:cubicBezTo>
                <a:cubicBezTo>
                  <a:pt x="1282" y="1274"/>
                  <a:pt x="1288" y="1281"/>
                  <a:pt x="1296" y="1281"/>
                </a:cubicBezTo>
                <a:cubicBezTo>
                  <a:pt x="1305" y="1281"/>
                  <a:pt x="1311" y="1274"/>
                  <a:pt x="1311" y="1266"/>
                </a:cubicBezTo>
                <a:cubicBezTo>
                  <a:pt x="1311" y="1258"/>
                  <a:pt x="1305" y="1251"/>
                  <a:pt x="1296" y="1251"/>
                </a:cubicBezTo>
                <a:close/>
                <a:moveTo>
                  <a:pt x="1296" y="1284"/>
                </a:moveTo>
                <a:cubicBezTo>
                  <a:pt x="1288" y="1284"/>
                  <a:pt x="1282" y="1291"/>
                  <a:pt x="1282" y="1299"/>
                </a:cubicBezTo>
                <a:cubicBezTo>
                  <a:pt x="1282" y="1307"/>
                  <a:pt x="1288" y="1314"/>
                  <a:pt x="1296" y="1314"/>
                </a:cubicBezTo>
                <a:cubicBezTo>
                  <a:pt x="1305" y="1314"/>
                  <a:pt x="1311" y="1307"/>
                  <a:pt x="1311" y="1299"/>
                </a:cubicBezTo>
                <a:cubicBezTo>
                  <a:pt x="1311" y="1291"/>
                  <a:pt x="1305" y="1284"/>
                  <a:pt x="1296" y="1284"/>
                </a:cubicBezTo>
                <a:close/>
                <a:moveTo>
                  <a:pt x="1296" y="1317"/>
                </a:moveTo>
                <a:cubicBezTo>
                  <a:pt x="1288" y="1317"/>
                  <a:pt x="1282" y="1323"/>
                  <a:pt x="1282" y="1332"/>
                </a:cubicBezTo>
                <a:cubicBezTo>
                  <a:pt x="1282" y="1340"/>
                  <a:pt x="1288" y="1346"/>
                  <a:pt x="1296" y="1346"/>
                </a:cubicBezTo>
                <a:cubicBezTo>
                  <a:pt x="1305" y="1346"/>
                  <a:pt x="1311" y="1340"/>
                  <a:pt x="1311" y="1332"/>
                </a:cubicBezTo>
                <a:cubicBezTo>
                  <a:pt x="1311" y="1323"/>
                  <a:pt x="1305" y="1317"/>
                  <a:pt x="1296" y="1317"/>
                </a:cubicBezTo>
                <a:close/>
                <a:moveTo>
                  <a:pt x="1296" y="1350"/>
                </a:moveTo>
                <a:cubicBezTo>
                  <a:pt x="1288" y="1350"/>
                  <a:pt x="1282" y="1356"/>
                  <a:pt x="1282" y="1365"/>
                </a:cubicBezTo>
                <a:cubicBezTo>
                  <a:pt x="1282" y="1373"/>
                  <a:pt x="1288" y="1379"/>
                  <a:pt x="1296" y="1379"/>
                </a:cubicBezTo>
                <a:cubicBezTo>
                  <a:pt x="1305" y="1379"/>
                  <a:pt x="1311" y="1373"/>
                  <a:pt x="1311" y="1365"/>
                </a:cubicBezTo>
                <a:cubicBezTo>
                  <a:pt x="1311" y="1356"/>
                  <a:pt x="1305" y="1350"/>
                  <a:pt x="1296" y="1350"/>
                </a:cubicBezTo>
                <a:close/>
                <a:moveTo>
                  <a:pt x="1296" y="1383"/>
                </a:moveTo>
                <a:cubicBezTo>
                  <a:pt x="1288" y="1383"/>
                  <a:pt x="1282" y="1389"/>
                  <a:pt x="1282" y="1397"/>
                </a:cubicBezTo>
                <a:cubicBezTo>
                  <a:pt x="1282" y="1406"/>
                  <a:pt x="1288" y="1412"/>
                  <a:pt x="1296" y="1412"/>
                </a:cubicBezTo>
                <a:cubicBezTo>
                  <a:pt x="1305" y="1412"/>
                  <a:pt x="1311" y="1406"/>
                  <a:pt x="1311" y="1397"/>
                </a:cubicBezTo>
                <a:cubicBezTo>
                  <a:pt x="1311" y="1389"/>
                  <a:pt x="1305" y="1383"/>
                  <a:pt x="1296" y="1383"/>
                </a:cubicBezTo>
                <a:close/>
                <a:moveTo>
                  <a:pt x="1296" y="1416"/>
                </a:moveTo>
                <a:cubicBezTo>
                  <a:pt x="1288" y="1416"/>
                  <a:pt x="1282" y="1422"/>
                  <a:pt x="1282" y="1430"/>
                </a:cubicBezTo>
                <a:cubicBezTo>
                  <a:pt x="1282" y="1439"/>
                  <a:pt x="1288" y="1445"/>
                  <a:pt x="1296" y="1445"/>
                </a:cubicBezTo>
                <a:cubicBezTo>
                  <a:pt x="1305" y="1445"/>
                  <a:pt x="1311" y="1439"/>
                  <a:pt x="1311" y="1430"/>
                </a:cubicBezTo>
                <a:cubicBezTo>
                  <a:pt x="1311" y="1422"/>
                  <a:pt x="1305" y="1416"/>
                  <a:pt x="1296" y="1416"/>
                </a:cubicBezTo>
                <a:close/>
                <a:moveTo>
                  <a:pt x="1329" y="0"/>
                </a:moveTo>
                <a:cubicBezTo>
                  <a:pt x="1321" y="0"/>
                  <a:pt x="1314" y="7"/>
                  <a:pt x="1314" y="15"/>
                </a:cubicBezTo>
                <a:cubicBezTo>
                  <a:pt x="1314" y="23"/>
                  <a:pt x="1321" y="30"/>
                  <a:pt x="1329" y="30"/>
                </a:cubicBezTo>
                <a:cubicBezTo>
                  <a:pt x="1337" y="30"/>
                  <a:pt x="1344" y="23"/>
                  <a:pt x="1344" y="15"/>
                </a:cubicBezTo>
                <a:cubicBezTo>
                  <a:pt x="1344" y="7"/>
                  <a:pt x="1337" y="0"/>
                  <a:pt x="1329" y="0"/>
                </a:cubicBezTo>
                <a:close/>
                <a:moveTo>
                  <a:pt x="1329" y="33"/>
                </a:moveTo>
                <a:cubicBezTo>
                  <a:pt x="1321" y="33"/>
                  <a:pt x="1314" y="40"/>
                  <a:pt x="1314" y="48"/>
                </a:cubicBezTo>
                <a:cubicBezTo>
                  <a:pt x="1314" y="56"/>
                  <a:pt x="1321" y="63"/>
                  <a:pt x="1329" y="63"/>
                </a:cubicBezTo>
                <a:cubicBezTo>
                  <a:pt x="1337" y="63"/>
                  <a:pt x="1344" y="56"/>
                  <a:pt x="1344" y="48"/>
                </a:cubicBezTo>
                <a:cubicBezTo>
                  <a:pt x="1344" y="40"/>
                  <a:pt x="1337" y="33"/>
                  <a:pt x="1329" y="33"/>
                </a:cubicBezTo>
                <a:close/>
                <a:moveTo>
                  <a:pt x="1329" y="66"/>
                </a:moveTo>
                <a:cubicBezTo>
                  <a:pt x="1321" y="66"/>
                  <a:pt x="1314" y="72"/>
                  <a:pt x="1314" y="81"/>
                </a:cubicBezTo>
                <a:cubicBezTo>
                  <a:pt x="1314" y="89"/>
                  <a:pt x="1321" y="95"/>
                  <a:pt x="1329" y="95"/>
                </a:cubicBezTo>
                <a:cubicBezTo>
                  <a:pt x="1337" y="95"/>
                  <a:pt x="1344" y="89"/>
                  <a:pt x="1344" y="81"/>
                </a:cubicBezTo>
                <a:cubicBezTo>
                  <a:pt x="1344" y="72"/>
                  <a:pt x="1337" y="66"/>
                  <a:pt x="1329" y="66"/>
                </a:cubicBezTo>
                <a:close/>
                <a:moveTo>
                  <a:pt x="1329" y="99"/>
                </a:moveTo>
                <a:cubicBezTo>
                  <a:pt x="1321" y="99"/>
                  <a:pt x="1314" y="105"/>
                  <a:pt x="1314" y="114"/>
                </a:cubicBezTo>
                <a:cubicBezTo>
                  <a:pt x="1314" y="122"/>
                  <a:pt x="1321" y="128"/>
                  <a:pt x="1329" y="128"/>
                </a:cubicBezTo>
                <a:cubicBezTo>
                  <a:pt x="1337" y="128"/>
                  <a:pt x="1344" y="122"/>
                  <a:pt x="1344" y="114"/>
                </a:cubicBezTo>
                <a:cubicBezTo>
                  <a:pt x="1344" y="105"/>
                  <a:pt x="1337" y="99"/>
                  <a:pt x="1329" y="99"/>
                </a:cubicBezTo>
                <a:close/>
                <a:moveTo>
                  <a:pt x="1329" y="132"/>
                </a:moveTo>
                <a:cubicBezTo>
                  <a:pt x="1321" y="132"/>
                  <a:pt x="1314" y="138"/>
                  <a:pt x="1314" y="147"/>
                </a:cubicBezTo>
                <a:cubicBezTo>
                  <a:pt x="1314" y="155"/>
                  <a:pt x="1321" y="161"/>
                  <a:pt x="1329" y="161"/>
                </a:cubicBezTo>
                <a:cubicBezTo>
                  <a:pt x="1337" y="161"/>
                  <a:pt x="1344" y="155"/>
                  <a:pt x="1344" y="147"/>
                </a:cubicBezTo>
                <a:cubicBezTo>
                  <a:pt x="1344" y="138"/>
                  <a:pt x="1337" y="132"/>
                  <a:pt x="1329" y="132"/>
                </a:cubicBezTo>
                <a:close/>
                <a:moveTo>
                  <a:pt x="1329" y="165"/>
                </a:moveTo>
                <a:cubicBezTo>
                  <a:pt x="1321" y="165"/>
                  <a:pt x="1314" y="171"/>
                  <a:pt x="1314" y="179"/>
                </a:cubicBezTo>
                <a:cubicBezTo>
                  <a:pt x="1314" y="188"/>
                  <a:pt x="1321" y="194"/>
                  <a:pt x="1329" y="194"/>
                </a:cubicBezTo>
                <a:cubicBezTo>
                  <a:pt x="1337" y="194"/>
                  <a:pt x="1344" y="188"/>
                  <a:pt x="1344" y="179"/>
                </a:cubicBezTo>
                <a:cubicBezTo>
                  <a:pt x="1344" y="171"/>
                  <a:pt x="1337" y="165"/>
                  <a:pt x="1329" y="165"/>
                </a:cubicBezTo>
                <a:close/>
                <a:moveTo>
                  <a:pt x="1329" y="198"/>
                </a:moveTo>
                <a:cubicBezTo>
                  <a:pt x="1321" y="198"/>
                  <a:pt x="1314" y="204"/>
                  <a:pt x="1314" y="212"/>
                </a:cubicBezTo>
                <a:cubicBezTo>
                  <a:pt x="1314" y="221"/>
                  <a:pt x="1321" y="227"/>
                  <a:pt x="1329" y="227"/>
                </a:cubicBezTo>
                <a:cubicBezTo>
                  <a:pt x="1337" y="227"/>
                  <a:pt x="1344" y="221"/>
                  <a:pt x="1344" y="212"/>
                </a:cubicBezTo>
                <a:cubicBezTo>
                  <a:pt x="1344" y="204"/>
                  <a:pt x="1337" y="198"/>
                  <a:pt x="1329" y="198"/>
                </a:cubicBezTo>
                <a:close/>
                <a:moveTo>
                  <a:pt x="1329" y="230"/>
                </a:moveTo>
                <a:cubicBezTo>
                  <a:pt x="1321" y="230"/>
                  <a:pt x="1314" y="237"/>
                  <a:pt x="1314" y="245"/>
                </a:cubicBezTo>
                <a:cubicBezTo>
                  <a:pt x="1314" y="253"/>
                  <a:pt x="1321" y="260"/>
                  <a:pt x="1329" y="260"/>
                </a:cubicBezTo>
                <a:cubicBezTo>
                  <a:pt x="1337" y="260"/>
                  <a:pt x="1344" y="253"/>
                  <a:pt x="1344" y="245"/>
                </a:cubicBezTo>
                <a:cubicBezTo>
                  <a:pt x="1344" y="237"/>
                  <a:pt x="1337" y="230"/>
                  <a:pt x="1329" y="230"/>
                </a:cubicBezTo>
                <a:close/>
                <a:moveTo>
                  <a:pt x="1329" y="263"/>
                </a:moveTo>
                <a:cubicBezTo>
                  <a:pt x="1321" y="263"/>
                  <a:pt x="1314" y="270"/>
                  <a:pt x="1314" y="278"/>
                </a:cubicBezTo>
                <a:cubicBezTo>
                  <a:pt x="1314" y="286"/>
                  <a:pt x="1321" y="293"/>
                  <a:pt x="1329" y="293"/>
                </a:cubicBezTo>
                <a:cubicBezTo>
                  <a:pt x="1337" y="293"/>
                  <a:pt x="1344" y="286"/>
                  <a:pt x="1344" y="278"/>
                </a:cubicBezTo>
                <a:cubicBezTo>
                  <a:pt x="1344" y="270"/>
                  <a:pt x="1337" y="263"/>
                  <a:pt x="1329" y="263"/>
                </a:cubicBezTo>
                <a:close/>
                <a:moveTo>
                  <a:pt x="1329" y="296"/>
                </a:moveTo>
                <a:cubicBezTo>
                  <a:pt x="1321" y="296"/>
                  <a:pt x="1314" y="303"/>
                  <a:pt x="1314" y="311"/>
                </a:cubicBezTo>
                <a:cubicBezTo>
                  <a:pt x="1314" y="319"/>
                  <a:pt x="1321" y="326"/>
                  <a:pt x="1329" y="326"/>
                </a:cubicBezTo>
                <a:cubicBezTo>
                  <a:pt x="1337" y="326"/>
                  <a:pt x="1344" y="319"/>
                  <a:pt x="1344" y="311"/>
                </a:cubicBezTo>
                <a:cubicBezTo>
                  <a:pt x="1344" y="303"/>
                  <a:pt x="1337" y="296"/>
                  <a:pt x="1329" y="296"/>
                </a:cubicBezTo>
                <a:close/>
                <a:moveTo>
                  <a:pt x="1329" y="329"/>
                </a:moveTo>
                <a:cubicBezTo>
                  <a:pt x="1321" y="329"/>
                  <a:pt x="1314" y="336"/>
                  <a:pt x="1314" y="344"/>
                </a:cubicBezTo>
                <a:cubicBezTo>
                  <a:pt x="1314" y="352"/>
                  <a:pt x="1321" y="359"/>
                  <a:pt x="1329" y="359"/>
                </a:cubicBezTo>
                <a:cubicBezTo>
                  <a:pt x="1337" y="359"/>
                  <a:pt x="1344" y="352"/>
                  <a:pt x="1344" y="344"/>
                </a:cubicBezTo>
                <a:cubicBezTo>
                  <a:pt x="1344" y="336"/>
                  <a:pt x="1337" y="329"/>
                  <a:pt x="1329" y="329"/>
                </a:cubicBezTo>
                <a:close/>
                <a:moveTo>
                  <a:pt x="1329" y="362"/>
                </a:moveTo>
                <a:cubicBezTo>
                  <a:pt x="1321" y="362"/>
                  <a:pt x="1314" y="369"/>
                  <a:pt x="1314" y="377"/>
                </a:cubicBezTo>
                <a:cubicBezTo>
                  <a:pt x="1314" y="385"/>
                  <a:pt x="1321" y="392"/>
                  <a:pt x="1329" y="392"/>
                </a:cubicBezTo>
                <a:cubicBezTo>
                  <a:pt x="1337" y="392"/>
                  <a:pt x="1344" y="385"/>
                  <a:pt x="1344" y="377"/>
                </a:cubicBezTo>
                <a:cubicBezTo>
                  <a:pt x="1344" y="369"/>
                  <a:pt x="1337" y="362"/>
                  <a:pt x="1329" y="362"/>
                </a:cubicBezTo>
                <a:close/>
                <a:moveTo>
                  <a:pt x="1329" y="395"/>
                </a:moveTo>
                <a:cubicBezTo>
                  <a:pt x="1321" y="395"/>
                  <a:pt x="1314" y="402"/>
                  <a:pt x="1314" y="410"/>
                </a:cubicBezTo>
                <a:cubicBezTo>
                  <a:pt x="1314" y="418"/>
                  <a:pt x="1321" y="425"/>
                  <a:pt x="1329" y="425"/>
                </a:cubicBezTo>
                <a:cubicBezTo>
                  <a:pt x="1337" y="425"/>
                  <a:pt x="1344" y="418"/>
                  <a:pt x="1344" y="410"/>
                </a:cubicBezTo>
                <a:cubicBezTo>
                  <a:pt x="1344" y="402"/>
                  <a:pt x="1337" y="395"/>
                  <a:pt x="1329" y="395"/>
                </a:cubicBezTo>
                <a:close/>
                <a:moveTo>
                  <a:pt x="1329" y="428"/>
                </a:moveTo>
                <a:cubicBezTo>
                  <a:pt x="1321" y="428"/>
                  <a:pt x="1314" y="435"/>
                  <a:pt x="1314" y="443"/>
                </a:cubicBezTo>
                <a:cubicBezTo>
                  <a:pt x="1314" y="451"/>
                  <a:pt x="1321" y="458"/>
                  <a:pt x="1329" y="458"/>
                </a:cubicBezTo>
                <a:cubicBezTo>
                  <a:pt x="1337" y="458"/>
                  <a:pt x="1344" y="451"/>
                  <a:pt x="1344" y="443"/>
                </a:cubicBezTo>
                <a:cubicBezTo>
                  <a:pt x="1344" y="435"/>
                  <a:pt x="1337" y="428"/>
                  <a:pt x="1329" y="428"/>
                </a:cubicBezTo>
                <a:close/>
                <a:moveTo>
                  <a:pt x="1329" y="461"/>
                </a:moveTo>
                <a:cubicBezTo>
                  <a:pt x="1321" y="461"/>
                  <a:pt x="1314" y="468"/>
                  <a:pt x="1314" y="476"/>
                </a:cubicBezTo>
                <a:cubicBezTo>
                  <a:pt x="1314" y="484"/>
                  <a:pt x="1321" y="491"/>
                  <a:pt x="1329" y="491"/>
                </a:cubicBezTo>
                <a:cubicBezTo>
                  <a:pt x="1337" y="491"/>
                  <a:pt x="1344" y="484"/>
                  <a:pt x="1344" y="476"/>
                </a:cubicBezTo>
                <a:cubicBezTo>
                  <a:pt x="1344" y="468"/>
                  <a:pt x="1337" y="461"/>
                  <a:pt x="1329" y="461"/>
                </a:cubicBezTo>
                <a:close/>
                <a:moveTo>
                  <a:pt x="1329" y="494"/>
                </a:moveTo>
                <a:cubicBezTo>
                  <a:pt x="1321" y="494"/>
                  <a:pt x="1314" y="500"/>
                  <a:pt x="1314" y="509"/>
                </a:cubicBezTo>
                <a:cubicBezTo>
                  <a:pt x="1314" y="517"/>
                  <a:pt x="1321" y="523"/>
                  <a:pt x="1329" y="523"/>
                </a:cubicBezTo>
                <a:cubicBezTo>
                  <a:pt x="1337" y="523"/>
                  <a:pt x="1344" y="517"/>
                  <a:pt x="1344" y="509"/>
                </a:cubicBezTo>
                <a:cubicBezTo>
                  <a:pt x="1344" y="500"/>
                  <a:pt x="1337" y="494"/>
                  <a:pt x="1329" y="494"/>
                </a:cubicBezTo>
                <a:close/>
                <a:moveTo>
                  <a:pt x="1329" y="527"/>
                </a:moveTo>
                <a:cubicBezTo>
                  <a:pt x="1321" y="527"/>
                  <a:pt x="1314" y="533"/>
                  <a:pt x="1314" y="542"/>
                </a:cubicBezTo>
                <a:cubicBezTo>
                  <a:pt x="1314" y="550"/>
                  <a:pt x="1321" y="556"/>
                  <a:pt x="1329" y="556"/>
                </a:cubicBezTo>
                <a:cubicBezTo>
                  <a:pt x="1337" y="556"/>
                  <a:pt x="1344" y="550"/>
                  <a:pt x="1344" y="542"/>
                </a:cubicBezTo>
                <a:cubicBezTo>
                  <a:pt x="1344" y="533"/>
                  <a:pt x="1337" y="527"/>
                  <a:pt x="1329" y="527"/>
                </a:cubicBezTo>
                <a:close/>
                <a:moveTo>
                  <a:pt x="1329" y="560"/>
                </a:moveTo>
                <a:cubicBezTo>
                  <a:pt x="1321" y="560"/>
                  <a:pt x="1314" y="566"/>
                  <a:pt x="1314" y="574"/>
                </a:cubicBezTo>
                <a:cubicBezTo>
                  <a:pt x="1314" y="583"/>
                  <a:pt x="1321" y="589"/>
                  <a:pt x="1329" y="589"/>
                </a:cubicBezTo>
                <a:cubicBezTo>
                  <a:pt x="1337" y="589"/>
                  <a:pt x="1344" y="583"/>
                  <a:pt x="1344" y="574"/>
                </a:cubicBezTo>
                <a:cubicBezTo>
                  <a:pt x="1344" y="566"/>
                  <a:pt x="1337" y="560"/>
                  <a:pt x="1329" y="560"/>
                </a:cubicBezTo>
                <a:close/>
                <a:moveTo>
                  <a:pt x="1329" y="593"/>
                </a:moveTo>
                <a:cubicBezTo>
                  <a:pt x="1321" y="593"/>
                  <a:pt x="1314" y="599"/>
                  <a:pt x="1314" y="607"/>
                </a:cubicBezTo>
                <a:cubicBezTo>
                  <a:pt x="1314" y="616"/>
                  <a:pt x="1321" y="622"/>
                  <a:pt x="1329" y="622"/>
                </a:cubicBezTo>
                <a:cubicBezTo>
                  <a:pt x="1337" y="622"/>
                  <a:pt x="1344" y="616"/>
                  <a:pt x="1344" y="607"/>
                </a:cubicBezTo>
                <a:cubicBezTo>
                  <a:pt x="1344" y="599"/>
                  <a:pt x="1337" y="593"/>
                  <a:pt x="1329" y="593"/>
                </a:cubicBezTo>
                <a:close/>
                <a:moveTo>
                  <a:pt x="1329" y="625"/>
                </a:moveTo>
                <a:cubicBezTo>
                  <a:pt x="1321" y="625"/>
                  <a:pt x="1314" y="632"/>
                  <a:pt x="1314" y="640"/>
                </a:cubicBezTo>
                <a:cubicBezTo>
                  <a:pt x="1314" y="648"/>
                  <a:pt x="1321" y="655"/>
                  <a:pt x="1329" y="655"/>
                </a:cubicBezTo>
                <a:cubicBezTo>
                  <a:pt x="1337" y="655"/>
                  <a:pt x="1344" y="648"/>
                  <a:pt x="1344" y="640"/>
                </a:cubicBezTo>
                <a:cubicBezTo>
                  <a:pt x="1344" y="632"/>
                  <a:pt x="1337" y="625"/>
                  <a:pt x="1329" y="625"/>
                </a:cubicBezTo>
                <a:close/>
                <a:moveTo>
                  <a:pt x="1329" y="658"/>
                </a:moveTo>
                <a:cubicBezTo>
                  <a:pt x="1321" y="658"/>
                  <a:pt x="1314" y="665"/>
                  <a:pt x="1314" y="673"/>
                </a:cubicBezTo>
                <a:cubicBezTo>
                  <a:pt x="1314" y="681"/>
                  <a:pt x="1321" y="688"/>
                  <a:pt x="1329" y="688"/>
                </a:cubicBezTo>
                <a:cubicBezTo>
                  <a:pt x="1337" y="688"/>
                  <a:pt x="1344" y="681"/>
                  <a:pt x="1344" y="673"/>
                </a:cubicBezTo>
                <a:cubicBezTo>
                  <a:pt x="1344" y="665"/>
                  <a:pt x="1337" y="658"/>
                  <a:pt x="1329" y="658"/>
                </a:cubicBezTo>
                <a:close/>
                <a:moveTo>
                  <a:pt x="1329" y="691"/>
                </a:moveTo>
                <a:cubicBezTo>
                  <a:pt x="1321" y="691"/>
                  <a:pt x="1314" y="698"/>
                  <a:pt x="1314" y="706"/>
                </a:cubicBezTo>
                <a:cubicBezTo>
                  <a:pt x="1314" y="714"/>
                  <a:pt x="1321" y="721"/>
                  <a:pt x="1329" y="721"/>
                </a:cubicBezTo>
                <a:cubicBezTo>
                  <a:pt x="1337" y="721"/>
                  <a:pt x="1344" y="714"/>
                  <a:pt x="1344" y="706"/>
                </a:cubicBezTo>
                <a:cubicBezTo>
                  <a:pt x="1344" y="698"/>
                  <a:pt x="1337" y="691"/>
                  <a:pt x="1329" y="691"/>
                </a:cubicBezTo>
                <a:close/>
                <a:moveTo>
                  <a:pt x="1329" y="724"/>
                </a:moveTo>
                <a:cubicBezTo>
                  <a:pt x="1321" y="724"/>
                  <a:pt x="1314" y="731"/>
                  <a:pt x="1314" y="739"/>
                </a:cubicBezTo>
                <a:cubicBezTo>
                  <a:pt x="1314" y="747"/>
                  <a:pt x="1321" y="754"/>
                  <a:pt x="1329" y="754"/>
                </a:cubicBezTo>
                <a:cubicBezTo>
                  <a:pt x="1337" y="754"/>
                  <a:pt x="1344" y="747"/>
                  <a:pt x="1344" y="739"/>
                </a:cubicBezTo>
                <a:cubicBezTo>
                  <a:pt x="1344" y="731"/>
                  <a:pt x="1337" y="724"/>
                  <a:pt x="1329" y="724"/>
                </a:cubicBezTo>
                <a:close/>
                <a:moveTo>
                  <a:pt x="1329" y="757"/>
                </a:moveTo>
                <a:cubicBezTo>
                  <a:pt x="1321" y="757"/>
                  <a:pt x="1314" y="764"/>
                  <a:pt x="1314" y="772"/>
                </a:cubicBezTo>
                <a:cubicBezTo>
                  <a:pt x="1314" y="780"/>
                  <a:pt x="1321" y="787"/>
                  <a:pt x="1329" y="787"/>
                </a:cubicBezTo>
                <a:cubicBezTo>
                  <a:pt x="1337" y="787"/>
                  <a:pt x="1344" y="780"/>
                  <a:pt x="1344" y="772"/>
                </a:cubicBezTo>
                <a:cubicBezTo>
                  <a:pt x="1344" y="764"/>
                  <a:pt x="1337" y="757"/>
                  <a:pt x="1329" y="757"/>
                </a:cubicBezTo>
                <a:close/>
                <a:moveTo>
                  <a:pt x="1329" y="790"/>
                </a:moveTo>
                <a:cubicBezTo>
                  <a:pt x="1321" y="790"/>
                  <a:pt x="1314" y="797"/>
                  <a:pt x="1314" y="805"/>
                </a:cubicBezTo>
                <a:cubicBezTo>
                  <a:pt x="1314" y="813"/>
                  <a:pt x="1321" y="820"/>
                  <a:pt x="1329" y="820"/>
                </a:cubicBezTo>
                <a:cubicBezTo>
                  <a:pt x="1337" y="820"/>
                  <a:pt x="1344" y="813"/>
                  <a:pt x="1344" y="805"/>
                </a:cubicBezTo>
                <a:cubicBezTo>
                  <a:pt x="1344" y="797"/>
                  <a:pt x="1337" y="790"/>
                  <a:pt x="1329" y="790"/>
                </a:cubicBezTo>
                <a:close/>
                <a:moveTo>
                  <a:pt x="1329" y="823"/>
                </a:moveTo>
                <a:cubicBezTo>
                  <a:pt x="1321" y="823"/>
                  <a:pt x="1314" y="830"/>
                  <a:pt x="1314" y="838"/>
                </a:cubicBezTo>
                <a:cubicBezTo>
                  <a:pt x="1314" y="846"/>
                  <a:pt x="1321" y="853"/>
                  <a:pt x="1329" y="853"/>
                </a:cubicBezTo>
                <a:cubicBezTo>
                  <a:pt x="1337" y="853"/>
                  <a:pt x="1344" y="846"/>
                  <a:pt x="1344" y="838"/>
                </a:cubicBezTo>
                <a:cubicBezTo>
                  <a:pt x="1344" y="830"/>
                  <a:pt x="1337" y="823"/>
                  <a:pt x="1329" y="823"/>
                </a:cubicBezTo>
                <a:close/>
                <a:moveTo>
                  <a:pt x="1329" y="856"/>
                </a:moveTo>
                <a:cubicBezTo>
                  <a:pt x="1321" y="856"/>
                  <a:pt x="1314" y="863"/>
                  <a:pt x="1314" y="871"/>
                </a:cubicBezTo>
                <a:cubicBezTo>
                  <a:pt x="1314" y="879"/>
                  <a:pt x="1321" y="886"/>
                  <a:pt x="1329" y="886"/>
                </a:cubicBezTo>
                <a:cubicBezTo>
                  <a:pt x="1337" y="886"/>
                  <a:pt x="1344" y="879"/>
                  <a:pt x="1344" y="871"/>
                </a:cubicBezTo>
                <a:cubicBezTo>
                  <a:pt x="1344" y="863"/>
                  <a:pt x="1337" y="856"/>
                  <a:pt x="1329" y="856"/>
                </a:cubicBezTo>
                <a:close/>
                <a:moveTo>
                  <a:pt x="1329" y="889"/>
                </a:moveTo>
                <a:cubicBezTo>
                  <a:pt x="1321" y="889"/>
                  <a:pt x="1314" y="895"/>
                  <a:pt x="1314" y="904"/>
                </a:cubicBezTo>
                <a:cubicBezTo>
                  <a:pt x="1314" y="912"/>
                  <a:pt x="1321" y="918"/>
                  <a:pt x="1329" y="918"/>
                </a:cubicBezTo>
                <a:cubicBezTo>
                  <a:pt x="1337" y="918"/>
                  <a:pt x="1344" y="912"/>
                  <a:pt x="1344" y="904"/>
                </a:cubicBezTo>
                <a:cubicBezTo>
                  <a:pt x="1344" y="895"/>
                  <a:pt x="1337" y="889"/>
                  <a:pt x="1329" y="889"/>
                </a:cubicBezTo>
                <a:close/>
                <a:moveTo>
                  <a:pt x="1329" y="922"/>
                </a:moveTo>
                <a:cubicBezTo>
                  <a:pt x="1321" y="922"/>
                  <a:pt x="1314" y="928"/>
                  <a:pt x="1314" y="937"/>
                </a:cubicBezTo>
                <a:cubicBezTo>
                  <a:pt x="1314" y="945"/>
                  <a:pt x="1321" y="951"/>
                  <a:pt x="1329" y="951"/>
                </a:cubicBezTo>
                <a:cubicBezTo>
                  <a:pt x="1337" y="951"/>
                  <a:pt x="1344" y="945"/>
                  <a:pt x="1344" y="937"/>
                </a:cubicBezTo>
                <a:cubicBezTo>
                  <a:pt x="1344" y="928"/>
                  <a:pt x="1337" y="922"/>
                  <a:pt x="1329" y="922"/>
                </a:cubicBezTo>
                <a:close/>
                <a:moveTo>
                  <a:pt x="1329" y="955"/>
                </a:moveTo>
                <a:cubicBezTo>
                  <a:pt x="1321" y="955"/>
                  <a:pt x="1314" y="961"/>
                  <a:pt x="1314" y="970"/>
                </a:cubicBezTo>
                <a:cubicBezTo>
                  <a:pt x="1314" y="978"/>
                  <a:pt x="1321" y="984"/>
                  <a:pt x="1329" y="984"/>
                </a:cubicBezTo>
                <a:cubicBezTo>
                  <a:pt x="1337" y="984"/>
                  <a:pt x="1344" y="978"/>
                  <a:pt x="1344" y="970"/>
                </a:cubicBezTo>
                <a:cubicBezTo>
                  <a:pt x="1344" y="961"/>
                  <a:pt x="1337" y="955"/>
                  <a:pt x="1329" y="955"/>
                </a:cubicBezTo>
                <a:close/>
                <a:moveTo>
                  <a:pt x="1329" y="988"/>
                </a:moveTo>
                <a:cubicBezTo>
                  <a:pt x="1321" y="988"/>
                  <a:pt x="1314" y="994"/>
                  <a:pt x="1314" y="1002"/>
                </a:cubicBezTo>
                <a:cubicBezTo>
                  <a:pt x="1314" y="1011"/>
                  <a:pt x="1321" y="1017"/>
                  <a:pt x="1329" y="1017"/>
                </a:cubicBezTo>
                <a:cubicBezTo>
                  <a:pt x="1337" y="1017"/>
                  <a:pt x="1344" y="1011"/>
                  <a:pt x="1344" y="1002"/>
                </a:cubicBezTo>
                <a:cubicBezTo>
                  <a:pt x="1344" y="994"/>
                  <a:pt x="1337" y="988"/>
                  <a:pt x="1329" y="988"/>
                </a:cubicBezTo>
                <a:close/>
                <a:moveTo>
                  <a:pt x="1329" y="1021"/>
                </a:moveTo>
                <a:cubicBezTo>
                  <a:pt x="1321" y="1021"/>
                  <a:pt x="1314" y="1027"/>
                  <a:pt x="1314" y="1035"/>
                </a:cubicBezTo>
                <a:cubicBezTo>
                  <a:pt x="1314" y="1044"/>
                  <a:pt x="1321" y="1050"/>
                  <a:pt x="1329" y="1050"/>
                </a:cubicBezTo>
                <a:cubicBezTo>
                  <a:pt x="1337" y="1050"/>
                  <a:pt x="1344" y="1044"/>
                  <a:pt x="1344" y="1035"/>
                </a:cubicBezTo>
                <a:cubicBezTo>
                  <a:pt x="1344" y="1027"/>
                  <a:pt x="1337" y="1021"/>
                  <a:pt x="1329" y="1021"/>
                </a:cubicBezTo>
                <a:close/>
                <a:moveTo>
                  <a:pt x="1329" y="1053"/>
                </a:moveTo>
                <a:cubicBezTo>
                  <a:pt x="1321" y="1053"/>
                  <a:pt x="1314" y="1060"/>
                  <a:pt x="1314" y="1068"/>
                </a:cubicBezTo>
                <a:cubicBezTo>
                  <a:pt x="1314" y="1076"/>
                  <a:pt x="1321" y="1083"/>
                  <a:pt x="1329" y="1083"/>
                </a:cubicBezTo>
                <a:cubicBezTo>
                  <a:pt x="1337" y="1083"/>
                  <a:pt x="1344" y="1076"/>
                  <a:pt x="1344" y="1068"/>
                </a:cubicBezTo>
                <a:cubicBezTo>
                  <a:pt x="1344" y="1060"/>
                  <a:pt x="1337" y="1053"/>
                  <a:pt x="1329" y="1053"/>
                </a:cubicBezTo>
                <a:close/>
                <a:moveTo>
                  <a:pt x="1329" y="1086"/>
                </a:moveTo>
                <a:cubicBezTo>
                  <a:pt x="1321" y="1086"/>
                  <a:pt x="1314" y="1093"/>
                  <a:pt x="1314" y="1101"/>
                </a:cubicBezTo>
                <a:cubicBezTo>
                  <a:pt x="1314" y="1109"/>
                  <a:pt x="1321" y="1116"/>
                  <a:pt x="1329" y="1116"/>
                </a:cubicBezTo>
                <a:cubicBezTo>
                  <a:pt x="1337" y="1116"/>
                  <a:pt x="1344" y="1109"/>
                  <a:pt x="1344" y="1101"/>
                </a:cubicBezTo>
                <a:cubicBezTo>
                  <a:pt x="1344" y="1093"/>
                  <a:pt x="1337" y="1086"/>
                  <a:pt x="1329" y="1086"/>
                </a:cubicBezTo>
                <a:close/>
                <a:moveTo>
                  <a:pt x="1329" y="1119"/>
                </a:moveTo>
                <a:cubicBezTo>
                  <a:pt x="1321" y="1119"/>
                  <a:pt x="1314" y="1126"/>
                  <a:pt x="1314" y="1134"/>
                </a:cubicBezTo>
                <a:cubicBezTo>
                  <a:pt x="1314" y="1142"/>
                  <a:pt x="1321" y="1149"/>
                  <a:pt x="1329" y="1149"/>
                </a:cubicBezTo>
                <a:cubicBezTo>
                  <a:pt x="1337" y="1149"/>
                  <a:pt x="1344" y="1142"/>
                  <a:pt x="1344" y="1134"/>
                </a:cubicBezTo>
                <a:cubicBezTo>
                  <a:pt x="1344" y="1126"/>
                  <a:pt x="1337" y="1119"/>
                  <a:pt x="1329" y="1119"/>
                </a:cubicBezTo>
                <a:close/>
                <a:moveTo>
                  <a:pt x="1329" y="1152"/>
                </a:moveTo>
                <a:cubicBezTo>
                  <a:pt x="1321" y="1152"/>
                  <a:pt x="1314" y="1159"/>
                  <a:pt x="1314" y="1167"/>
                </a:cubicBezTo>
                <a:cubicBezTo>
                  <a:pt x="1314" y="1175"/>
                  <a:pt x="1321" y="1182"/>
                  <a:pt x="1329" y="1182"/>
                </a:cubicBezTo>
                <a:cubicBezTo>
                  <a:pt x="1337" y="1182"/>
                  <a:pt x="1344" y="1175"/>
                  <a:pt x="1344" y="1167"/>
                </a:cubicBezTo>
                <a:cubicBezTo>
                  <a:pt x="1344" y="1159"/>
                  <a:pt x="1337" y="1152"/>
                  <a:pt x="1329" y="1152"/>
                </a:cubicBezTo>
                <a:close/>
                <a:moveTo>
                  <a:pt x="1329" y="1185"/>
                </a:moveTo>
                <a:cubicBezTo>
                  <a:pt x="1321" y="1185"/>
                  <a:pt x="1314" y="1192"/>
                  <a:pt x="1314" y="1200"/>
                </a:cubicBezTo>
                <a:cubicBezTo>
                  <a:pt x="1314" y="1208"/>
                  <a:pt x="1321" y="1215"/>
                  <a:pt x="1329" y="1215"/>
                </a:cubicBezTo>
                <a:cubicBezTo>
                  <a:pt x="1337" y="1215"/>
                  <a:pt x="1344" y="1208"/>
                  <a:pt x="1344" y="1200"/>
                </a:cubicBezTo>
                <a:cubicBezTo>
                  <a:pt x="1344" y="1192"/>
                  <a:pt x="1337" y="1185"/>
                  <a:pt x="1329" y="1185"/>
                </a:cubicBezTo>
                <a:close/>
                <a:moveTo>
                  <a:pt x="1329" y="1218"/>
                </a:moveTo>
                <a:cubicBezTo>
                  <a:pt x="1321" y="1218"/>
                  <a:pt x="1314" y="1225"/>
                  <a:pt x="1314" y="1233"/>
                </a:cubicBezTo>
                <a:cubicBezTo>
                  <a:pt x="1314" y="1241"/>
                  <a:pt x="1321" y="1248"/>
                  <a:pt x="1329" y="1248"/>
                </a:cubicBezTo>
                <a:cubicBezTo>
                  <a:pt x="1337" y="1248"/>
                  <a:pt x="1344" y="1241"/>
                  <a:pt x="1344" y="1233"/>
                </a:cubicBezTo>
                <a:cubicBezTo>
                  <a:pt x="1344" y="1225"/>
                  <a:pt x="1337" y="1218"/>
                  <a:pt x="1329" y="1218"/>
                </a:cubicBezTo>
                <a:close/>
                <a:moveTo>
                  <a:pt x="1329" y="1251"/>
                </a:moveTo>
                <a:cubicBezTo>
                  <a:pt x="1321" y="1251"/>
                  <a:pt x="1314" y="1258"/>
                  <a:pt x="1314" y="1266"/>
                </a:cubicBezTo>
                <a:cubicBezTo>
                  <a:pt x="1314" y="1274"/>
                  <a:pt x="1321" y="1281"/>
                  <a:pt x="1329" y="1281"/>
                </a:cubicBezTo>
                <a:cubicBezTo>
                  <a:pt x="1337" y="1281"/>
                  <a:pt x="1344" y="1274"/>
                  <a:pt x="1344" y="1266"/>
                </a:cubicBezTo>
                <a:cubicBezTo>
                  <a:pt x="1344" y="1258"/>
                  <a:pt x="1337" y="1251"/>
                  <a:pt x="1329" y="1251"/>
                </a:cubicBezTo>
                <a:close/>
                <a:moveTo>
                  <a:pt x="1329" y="1284"/>
                </a:moveTo>
                <a:cubicBezTo>
                  <a:pt x="1321" y="1284"/>
                  <a:pt x="1314" y="1291"/>
                  <a:pt x="1314" y="1299"/>
                </a:cubicBezTo>
                <a:cubicBezTo>
                  <a:pt x="1314" y="1307"/>
                  <a:pt x="1321" y="1314"/>
                  <a:pt x="1329" y="1314"/>
                </a:cubicBezTo>
                <a:cubicBezTo>
                  <a:pt x="1337" y="1314"/>
                  <a:pt x="1344" y="1307"/>
                  <a:pt x="1344" y="1299"/>
                </a:cubicBezTo>
                <a:cubicBezTo>
                  <a:pt x="1344" y="1291"/>
                  <a:pt x="1337" y="1284"/>
                  <a:pt x="1329" y="1284"/>
                </a:cubicBezTo>
                <a:close/>
                <a:moveTo>
                  <a:pt x="1329" y="1317"/>
                </a:moveTo>
                <a:cubicBezTo>
                  <a:pt x="1321" y="1317"/>
                  <a:pt x="1314" y="1323"/>
                  <a:pt x="1314" y="1332"/>
                </a:cubicBezTo>
                <a:cubicBezTo>
                  <a:pt x="1314" y="1340"/>
                  <a:pt x="1321" y="1346"/>
                  <a:pt x="1329" y="1346"/>
                </a:cubicBezTo>
                <a:cubicBezTo>
                  <a:pt x="1337" y="1346"/>
                  <a:pt x="1344" y="1340"/>
                  <a:pt x="1344" y="1332"/>
                </a:cubicBezTo>
                <a:cubicBezTo>
                  <a:pt x="1344" y="1323"/>
                  <a:pt x="1337" y="1317"/>
                  <a:pt x="1329" y="1317"/>
                </a:cubicBezTo>
                <a:close/>
                <a:moveTo>
                  <a:pt x="1329" y="1350"/>
                </a:moveTo>
                <a:cubicBezTo>
                  <a:pt x="1321" y="1350"/>
                  <a:pt x="1314" y="1356"/>
                  <a:pt x="1314" y="1365"/>
                </a:cubicBezTo>
                <a:cubicBezTo>
                  <a:pt x="1314" y="1373"/>
                  <a:pt x="1321" y="1379"/>
                  <a:pt x="1329" y="1379"/>
                </a:cubicBezTo>
                <a:cubicBezTo>
                  <a:pt x="1337" y="1379"/>
                  <a:pt x="1344" y="1373"/>
                  <a:pt x="1344" y="1365"/>
                </a:cubicBezTo>
                <a:cubicBezTo>
                  <a:pt x="1344" y="1356"/>
                  <a:pt x="1337" y="1350"/>
                  <a:pt x="1329" y="1350"/>
                </a:cubicBezTo>
                <a:close/>
                <a:moveTo>
                  <a:pt x="1329" y="1383"/>
                </a:moveTo>
                <a:cubicBezTo>
                  <a:pt x="1321" y="1383"/>
                  <a:pt x="1314" y="1389"/>
                  <a:pt x="1314" y="1397"/>
                </a:cubicBezTo>
                <a:cubicBezTo>
                  <a:pt x="1314" y="1406"/>
                  <a:pt x="1321" y="1412"/>
                  <a:pt x="1329" y="1412"/>
                </a:cubicBezTo>
                <a:cubicBezTo>
                  <a:pt x="1337" y="1412"/>
                  <a:pt x="1344" y="1406"/>
                  <a:pt x="1344" y="1397"/>
                </a:cubicBezTo>
                <a:cubicBezTo>
                  <a:pt x="1344" y="1389"/>
                  <a:pt x="1337" y="1383"/>
                  <a:pt x="1329" y="1383"/>
                </a:cubicBezTo>
                <a:close/>
                <a:moveTo>
                  <a:pt x="1329" y="1416"/>
                </a:moveTo>
                <a:cubicBezTo>
                  <a:pt x="1321" y="1416"/>
                  <a:pt x="1314" y="1422"/>
                  <a:pt x="1314" y="1430"/>
                </a:cubicBezTo>
                <a:cubicBezTo>
                  <a:pt x="1314" y="1439"/>
                  <a:pt x="1321" y="1445"/>
                  <a:pt x="1329" y="1445"/>
                </a:cubicBezTo>
                <a:cubicBezTo>
                  <a:pt x="1337" y="1445"/>
                  <a:pt x="1344" y="1439"/>
                  <a:pt x="1344" y="1430"/>
                </a:cubicBezTo>
                <a:cubicBezTo>
                  <a:pt x="1344" y="1422"/>
                  <a:pt x="1337" y="1416"/>
                  <a:pt x="1329" y="1416"/>
                </a:cubicBezTo>
                <a:close/>
                <a:moveTo>
                  <a:pt x="1362" y="0"/>
                </a:moveTo>
                <a:cubicBezTo>
                  <a:pt x="1354" y="0"/>
                  <a:pt x="1347" y="7"/>
                  <a:pt x="1347" y="15"/>
                </a:cubicBezTo>
                <a:cubicBezTo>
                  <a:pt x="1347" y="23"/>
                  <a:pt x="1354" y="30"/>
                  <a:pt x="1362" y="30"/>
                </a:cubicBezTo>
                <a:cubicBezTo>
                  <a:pt x="1370" y="30"/>
                  <a:pt x="1377" y="23"/>
                  <a:pt x="1377" y="15"/>
                </a:cubicBezTo>
                <a:cubicBezTo>
                  <a:pt x="1377" y="7"/>
                  <a:pt x="1370" y="0"/>
                  <a:pt x="1362" y="0"/>
                </a:cubicBezTo>
                <a:close/>
                <a:moveTo>
                  <a:pt x="1362" y="33"/>
                </a:moveTo>
                <a:cubicBezTo>
                  <a:pt x="1354" y="33"/>
                  <a:pt x="1347" y="40"/>
                  <a:pt x="1347" y="48"/>
                </a:cubicBezTo>
                <a:cubicBezTo>
                  <a:pt x="1347" y="56"/>
                  <a:pt x="1354" y="63"/>
                  <a:pt x="1362" y="63"/>
                </a:cubicBezTo>
                <a:cubicBezTo>
                  <a:pt x="1370" y="63"/>
                  <a:pt x="1377" y="56"/>
                  <a:pt x="1377" y="48"/>
                </a:cubicBezTo>
                <a:cubicBezTo>
                  <a:pt x="1377" y="40"/>
                  <a:pt x="1370" y="33"/>
                  <a:pt x="1362" y="33"/>
                </a:cubicBezTo>
                <a:close/>
                <a:moveTo>
                  <a:pt x="1362" y="66"/>
                </a:moveTo>
                <a:cubicBezTo>
                  <a:pt x="1354" y="66"/>
                  <a:pt x="1347" y="72"/>
                  <a:pt x="1347" y="81"/>
                </a:cubicBezTo>
                <a:cubicBezTo>
                  <a:pt x="1347" y="89"/>
                  <a:pt x="1354" y="95"/>
                  <a:pt x="1362" y="95"/>
                </a:cubicBezTo>
                <a:cubicBezTo>
                  <a:pt x="1370" y="95"/>
                  <a:pt x="1377" y="89"/>
                  <a:pt x="1377" y="81"/>
                </a:cubicBezTo>
                <a:cubicBezTo>
                  <a:pt x="1377" y="72"/>
                  <a:pt x="1370" y="66"/>
                  <a:pt x="1362" y="66"/>
                </a:cubicBezTo>
                <a:close/>
                <a:moveTo>
                  <a:pt x="1362" y="99"/>
                </a:moveTo>
                <a:cubicBezTo>
                  <a:pt x="1354" y="99"/>
                  <a:pt x="1347" y="105"/>
                  <a:pt x="1347" y="114"/>
                </a:cubicBezTo>
                <a:cubicBezTo>
                  <a:pt x="1347" y="122"/>
                  <a:pt x="1354" y="128"/>
                  <a:pt x="1362" y="128"/>
                </a:cubicBezTo>
                <a:cubicBezTo>
                  <a:pt x="1370" y="128"/>
                  <a:pt x="1377" y="122"/>
                  <a:pt x="1377" y="114"/>
                </a:cubicBezTo>
                <a:cubicBezTo>
                  <a:pt x="1377" y="105"/>
                  <a:pt x="1370" y="99"/>
                  <a:pt x="1362" y="99"/>
                </a:cubicBezTo>
                <a:close/>
                <a:moveTo>
                  <a:pt x="1362" y="132"/>
                </a:moveTo>
                <a:cubicBezTo>
                  <a:pt x="1354" y="132"/>
                  <a:pt x="1347" y="138"/>
                  <a:pt x="1347" y="147"/>
                </a:cubicBezTo>
                <a:cubicBezTo>
                  <a:pt x="1347" y="155"/>
                  <a:pt x="1354" y="161"/>
                  <a:pt x="1362" y="161"/>
                </a:cubicBezTo>
                <a:cubicBezTo>
                  <a:pt x="1370" y="161"/>
                  <a:pt x="1377" y="155"/>
                  <a:pt x="1377" y="147"/>
                </a:cubicBezTo>
                <a:cubicBezTo>
                  <a:pt x="1377" y="138"/>
                  <a:pt x="1370" y="132"/>
                  <a:pt x="1362" y="132"/>
                </a:cubicBezTo>
                <a:close/>
                <a:moveTo>
                  <a:pt x="1362" y="165"/>
                </a:moveTo>
                <a:cubicBezTo>
                  <a:pt x="1354" y="165"/>
                  <a:pt x="1347" y="171"/>
                  <a:pt x="1347" y="179"/>
                </a:cubicBezTo>
                <a:cubicBezTo>
                  <a:pt x="1347" y="188"/>
                  <a:pt x="1354" y="194"/>
                  <a:pt x="1362" y="194"/>
                </a:cubicBezTo>
                <a:cubicBezTo>
                  <a:pt x="1370" y="194"/>
                  <a:pt x="1377" y="188"/>
                  <a:pt x="1377" y="179"/>
                </a:cubicBezTo>
                <a:cubicBezTo>
                  <a:pt x="1377" y="171"/>
                  <a:pt x="1370" y="165"/>
                  <a:pt x="1362" y="165"/>
                </a:cubicBezTo>
                <a:close/>
                <a:moveTo>
                  <a:pt x="1362" y="198"/>
                </a:moveTo>
                <a:cubicBezTo>
                  <a:pt x="1354" y="198"/>
                  <a:pt x="1347" y="204"/>
                  <a:pt x="1347" y="212"/>
                </a:cubicBezTo>
                <a:cubicBezTo>
                  <a:pt x="1347" y="221"/>
                  <a:pt x="1354" y="227"/>
                  <a:pt x="1362" y="227"/>
                </a:cubicBezTo>
                <a:cubicBezTo>
                  <a:pt x="1370" y="227"/>
                  <a:pt x="1377" y="221"/>
                  <a:pt x="1377" y="212"/>
                </a:cubicBezTo>
                <a:cubicBezTo>
                  <a:pt x="1377" y="204"/>
                  <a:pt x="1370" y="198"/>
                  <a:pt x="1362" y="198"/>
                </a:cubicBezTo>
                <a:close/>
                <a:moveTo>
                  <a:pt x="1362" y="230"/>
                </a:moveTo>
                <a:cubicBezTo>
                  <a:pt x="1354" y="230"/>
                  <a:pt x="1347" y="237"/>
                  <a:pt x="1347" y="245"/>
                </a:cubicBezTo>
                <a:cubicBezTo>
                  <a:pt x="1347" y="253"/>
                  <a:pt x="1354" y="260"/>
                  <a:pt x="1362" y="260"/>
                </a:cubicBezTo>
                <a:cubicBezTo>
                  <a:pt x="1370" y="260"/>
                  <a:pt x="1377" y="253"/>
                  <a:pt x="1377" y="245"/>
                </a:cubicBezTo>
                <a:cubicBezTo>
                  <a:pt x="1377" y="237"/>
                  <a:pt x="1370" y="230"/>
                  <a:pt x="1362" y="230"/>
                </a:cubicBezTo>
                <a:close/>
                <a:moveTo>
                  <a:pt x="1362" y="263"/>
                </a:moveTo>
                <a:cubicBezTo>
                  <a:pt x="1354" y="263"/>
                  <a:pt x="1347" y="270"/>
                  <a:pt x="1347" y="278"/>
                </a:cubicBezTo>
                <a:cubicBezTo>
                  <a:pt x="1347" y="286"/>
                  <a:pt x="1354" y="293"/>
                  <a:pt x="1362" y="293"/>
                </a:cubicBezTo>
                <a:cubicBezTo>
                  <a:pt x="1370" y="293"/>
                  <a:pt x="1377" y="286"/>
                  <a:pt x="1377" y="278"/>
                </a:cubicBezTo>
                <a:cubicBezTo>
                  <a:pt x="1377" y="270"/>
                  <a:pt x="1370" y="263"/>
                  <a:pt x="1362" y="263"/>
                </a:cubicBezTo>
                <a:close/>
                <a:moveTo>
                  <a:pt x="1362" y="296"/>
                </a:moveTo>
                <a:cubicBezTo>
                  <a:pt x="1354" y="296"/>
                  <a:pt x="1347" y="303"/>
                  <a:pt x="1347" y="311"/>
                </a:cubicBezTo>
                <a:cubicBezTo>
                  <a:pt x="1347" y="319"/>
                  <a:pt x="1354" y="326"/>
                  <a:pt x="1362" y="326"/>
                </a:cubicBezTo>
                <a:cubicBezTo>
                  <a:pt x="1370" y="326"/>
                  <a:pt x="1377" y="319"/>
                  <a:pt x="1377" y="311"/>
                </a:cubicBezTo>
                <a:cubicBezTo>
                  <a:pt x="1377" y="303"/>
                  <a:pt x="1370" y="296"/>
                  <a:pt x="1362" y="296"/>
                </a:cubicBezTo>
                <a:close/>
                <a:moveTo>
                  <a:pt x="1362" y="329"/>
                </a:moveTo>
                <a:cubicBezTo>
                  <a:pt x="1354" y="329"/>
                  <a:pt x="1347" y="336"/>
                  <a:pt x="1347" y="344"/>
                </a:cubicBezTo>
                <a:cubicBezTo>
                  <a:pt x="1347" y="352"/>
                  <a:pt x="1354" y="359"/>
                  <a:pt x="1362" y="359"/>
                </a:cubicBezTo>
                <a:cubicBezTo>
                  <a:pt x="1370" y="359"/>
                  <a:pt x="1377" y="352"/>
                  <a:pt x="1377" y="344"/>
                </a:cubicBezTo>
                <a:cubicBezTo>
                  <a:pt x="1377" y="336"/>
                  <a:pt x="1370" y="329"/>
                  <a:pt x="1362" y="329"/>
                </a:cubicBezTo>
                <a:close/>
                <a:moveTo>
                  <a:pt x="1362" y="362"/>
                </a:moveTo>
                <a:cubicBezTo>
                  <a:pt x="1354" y="362"/>
                  <a:pt x="1347" y="369"/>
                  <a:pt x="1347" y="377"/>
                </a:cubicBezTo>
                <a:cubicBezTo>
                  <a:pt x="1347" y="385"/>
                  <a:pt x="1354" y="392"/>
                  <a:pt x="1362" y="392"/>
                </a:cubicBezTo>
                <a:cubicBezTo>
                  <a:pt x="1370" y="392"/>
                  <a:pt x="1377" y="385"/>
                  <a:pt x="1377" y="377"/>
                </a:cubicBezTo>
                <a:cubicBezTo>
                  <a:pt x="1377" y="369"/>
                  <a:pt x="1370" y="362"/>
                  <a:pt x="1362" y="362"/>
                </a:cubicBezTo>
                <a:close/>
                <a:moveTo>
                  <a:pt x="1362" y="395"/>
                </a:moveTo>
                <a:cubicBezTo>
                  <a:pt x="1354" y="395"/>
                  <a:pt x="1347" y="402"/>
                  <a:pt x="1347" y="410"/>
                </a:cubicBezTo>
                <a:cubicBezTo>
                  <a:pt x="1347" y="418"/>
                  <a:pt x="1354" y="425"/>
                  <a:pt x="1362" y="425"/>
                </a:cubicBezTo>
                <a:cubicBezTo>
                  <a:pt x="1370" y="425"/>
                  <a:pt x="1377" y="418"/>
                  <a:pt x="1377" y="410"/>
                </a:cubicBezTo>
                <a:cubicBezTo>
                  <a:pt x="1377" y="402"/>
                  <a:pt x="1370" y="395"/>
                  <a:pt x="1362" y="395"/>
                </a:cubicBezTo>
                <a:close/>
                <a:moveTo>
                  <a:pt x="1362" y="428"/>
                </a:moveTo>
                <a:cubicBezTo>
                  <a:pt x="1354" y="428"/>
                  <a:pt x="1347" y="435"/>
                  <a:pt x="1347" y="443"/>
                </a:cubicBezTo>
                <a:cubicBezTo>
                  <a:pt x="1347" y="451"/>
                  <a:pt x="1354" y="458"/>
                  <a:pt x="1362" y="458"/>
                </a:cubicBezTo>
                <a:cubicBezTo>
                  <a:pt x="1370" y="458"/>
                  <a:pt x="1377" y="451"/>
                  <a:pt x="1377" y="443"/>
                </a:cubicBezTo>
                <a:cubicBezTo>
                  <a:pt x="1377" y="435"/>
                  <a:pt x="1370" y="428"/>
                  <a:pt x="1362" y="428"/>
                </a:cubicBezTo>
                <a:close/>
                <a:moveTo>
                  <a:pt x="1362" y="461"/>
                </a:moveTo>
                <a:cubicBezTo>
                  <a:pt x="1354" y="461"/>
                  <a:pt x="1347" y="468"/>
                  <a:pt x="1347" y="476"/>
                </a:cubicBezTo>
                <a:cubicBezTo>
                  <a:pt x="1347" y="484"/>
                  <a:pt x="1354" y="491"/>
                  <a:pt x="1362" y="491"/>
                </a:cubicBezTo>
                <a:cubicBezTo>
                  <a:pt x="1370" y="491"/>
                  <a:pt x="1377" y="484"/>
                  <a:pt x="1377" y="476"/>
                </a:cubicBezTo>
                <a:cubicBezTo>
                  <a:pt x="1377" y="468"/>
                  <a:pt x="1370" y="461"/>
                  <a:pt x="1362" y="461"/>
                </a:cubicBezTo>
                <a:close/>
                <a:moveTo>
                  <a:pt x="1362" y="494"/>
                </a:moveTo>
                <a:cubicBezTo>
                  <a:pt x="1354" y="494"/>
                  <a:pt x="1347" y="500"/>
                  <a:pt x="1347" y="509"/>
                </a:cubicBezTo>
                <a:cubicBezTo>
                  <a:pt x="1347" y="517"/>
                  <a:pt x="1354" y="523"/>
                  <a:pt x="1362" y="523"/>
                </a:cubicBezTo>
                <a:cubicBezTo>
                  <a:pt x="1370" y="523"/>
                  <a:pt x="1377" y="517"/>
                  <a:pt x="1377" y="509"/>
                </a:cubicBezTo>
                <a:cubicBezTo>
                  <a:pt x="1377" y="500"/>
                  <a:pt x="1370" y="494"/>
                  <a:pt x="1362" y="494"/>
                </a:cubicBezTo>
                <a:close/>
                <a:moveTo>
                  <a:pt x="1362" y="527"/>
                </a:moveTo>
                <a:cubicBezTo>
                  <a:pt x="1354" y="527"/>
                  <a:pt x="1347" y="533"/>
                  <a:pt x="1347" y="542"/>
                </a:cubicBezTo>
                <a:cubicBezTo>
                  <a:pt x="1347" y="550"/>
                  <a:pt x="1354" y="556"/>
                  <a:pt x="1362" y="556"/>
                </a:cubicBezTo>
                <a:cubicBezTo>
                  <a:pt x="1370" y="556"/>
                  <a:pt x="1377" y="550"/>
                  <a:pt x="1377" y="542"/>
                </a:cubicBezTo>
                <a:cubicBezTo>
                  <a:pt x="1377" y="533"/>
                  <a:pt x="1370" y="527"/>
                  <a:pt x="1362" y="527"/>
                </a:cubicBezTo>
                <a:close/>
                <a:moveTo>
                  <a:pt x="1362" y="560"/>
                </a:moveTo>
                <a:cubicBezTo>
                  <a:pt x="1354" y="560"/>
                  <a:pt x="1347" y="566"/>
                  <a:pt x="1347" y="574"/>
                </a:cubicBezTo>
                <a:cubicBezTo>
                  <a:pt x="1347" y="583"/>
                  <a:pt x="1354" y="589"/>
                  <a:pt x="1362" y="589"/>
                </a:cubicBezTo>
                <a:cubicBezTo>
                  <a:pt x="1370" y="589"/>
                  <a:pt x="1377" y="583"/>
                  <a:pt x="1377" y="574"/>
                </a:cubicBezTo>
                <a:cubicBezTo>
                  <a:pt x="1377" y="566"/>
                  <a:pt x="1370" y="560"/>
                  <a:pt x="1362" y="560"/>
                </a:cubicBezTo>
                <a:close/>
                <a:moveTo>
                  <a:pt x="1362" y="593"/>
                </a:moveTo>
                <a:cubicBezTo>
                  <a:pt x="1354" y="593"/>
                  <a:pt x="1347" y="599"/>
                  <a:pt x="1347" y="607"/>
                </a:cubicBezTo>
                <a:cubicBezTo>
                  <a:pt x="1347" y="616"/>
                  <a:pt x="1354" y="622"/>
                  <a:pt x="1362" y="622"/>
                </a:cubicBezTo>
                <a:cubicBezTo>
                  <a:pt x="1370" y="622"/>
                  <a:pt x="1377" y="616"/>
                  <a:pt x="1377" y="607"/>
                </a:cubicBezTo>
                <a:cubicBezTo>
                  <a:pt x="1377" y="599"/>
                  <a:pt x="1370" y="593"/>
                  <a:pt x="1362" y="593"/>
                </a:cubicBezTo>
                <a:close/>
                <a:moveTo>
                  <a:pt x="1362" y="625"/>
                </a:moveTo>
                <a:cubicBezTo>
                  <a:pt x="1354" y="625"/>
                  <a:pt x="1347" y="632"/>
                  <a:pt x="1347" y="640"/>
                </a:cubicBezTo>
                <a:cubicBezTo>
                  <a:pt x="1347" y="648"/>
                  <a:pt x="1354" y="655"/>
                  <a:pt x="1362" y="655"/>
                </a:cubicBezTo>
                <a:cubicBezTo>
                  <a:pt x="1370" y="655"/>
                  <a:pt x="1377" y="648"/>
                  <a:pt x="1377" y="640"/>
                </a:cubicBezTo>
                <a:cubicBezTo>
                  <a:pt x="1377" y="632"/>
                  <a:pt x="1370" y="625"/>
                  <a:pt x="1362" y="625"/>
                </a:cubicBezTo>
                <a:close/>
                <a:moveTo>
                  <a:pt x="1362" y="658"/>
                </a:moveTo>
                <a:cubicBezTo>
                  <a:pt x="1354" y="658"/>
                  <a:pt x="1347" y="665"/>
                  <a:pt x="1347" y="673"/>
                </a:cubicBezTo>
                <a:cubicBezTo>
                  <a:pt x="1347" y="681"/>
                  <a:pt x="1354" y="688"/>
                  <a:pt x="1362" y="688"/>
                </a:cubicBezTo>
                <a:cubicBezTo>
                  <a:pt x="1370" y="688"/>
                  <a:pt x="1377" y="681"/>
                  <a:pt x="1377" y="673"/>
                </a:cubicBezTo>
                <a:cubicBezTo>
                  <a:pt x="1377" y="665"/>
                  <a:pt x="1370" y="658"/>
                  <a:pt x="1362" y="658"/>
                </a:cubicBezTo>
                <a:close/>
                <a:moveTo>
                  <a:pt x="1362" y="691"/>
                </a:moveTo>
                <a:cubicBezTo>
                  <a:pt x="1354" y="691"/>
                  <a:pt x="1347" y="698"/>
                  <a:pt x="1347" y="706"/>
                </a:cubicBezTo>
                <a:cubicBezTo>
                  <a:pt x="1347" y="714"/>
                  <a:pt x="1354" y="721"/>
                  <a:pt x="1362" y="721"/>
                </a:cubicBezTo>
                <a:cubicBezTo>
                  <a:pt x="1370" y="721"/>
                  <a:pt x="1377" y="714"/>
                  <a:pt x="1377" y="706"/>
                </a:cubicBezTo>
                <a:cubicBezTo>
                  <a:pt x="1377" y="698"/>
                  <a:pt x="1370" y="691"/>
                  <a:pt x="1362" y="691"/>
                </a:cubicBezTo>
                <a:close/>
                <a:moveTo>
                  <a:pt x="1362" y="724"/>
                </a:moveTo>
                <a:cubicBezTo>
                  <a:pt x="1354" y="724"/>
                  <a:pt x="1347" y="731"/>
                  <a:pt x="1347" y="739"/>
                </a:cubicBezTo>
                <a:cubicBezTo>
                  <a:pt x="1347" y="747"/>
                  <a:pt x="1354" y="754"/>
                  <a:pt x="1362" y="754"/>
                </a:cubicBezTo>
                <a:cubicBezTo>
                  <a:pt x="1370" y="754"/>
                  <a:pt x="1377" y="747"/>
                  <a:pt x="1377" y="739"/>
                </a:cubicBezTo>
                <a:cubicBezTo>
                  <a:pt x="1377" y="731"/>
                  <a:pt x="1370" y="724"/>
                  <a:pt x="1362" y="724"/>
                </a:cubicBezTo>
                <a:close/>
                <a:moveTo>
                  <a:pt x="1362" y="757"/>
                </a:moveTo>
                <a:cubicBezTo>
                  <a:pt x="1354" y="757"/>
                  <a:pt x="1347" y="764"/>
                  <a:pt x="1347" y="772"/>
                </a:cubicBezTo>
                <a:cubicBezTo>
                  <a:pt x="1347" y="780"/>
                  <a:pt x="1354" y="787"/>
                  <a:pt x="1362" y="787"/>
                </a:cubicBezTo>
                <a:cubicBezTo>
                  <a:pt x="1370" y="787"/>
                  <a:pt x="1377" y="780"/>
                  <a:pt x="1377" y="772"/>
                </a:cubicBezTo>
                <a:cubicBezTo>
                  <a:pt x="1377" y="764"/>
                  <a:pt x="1370" y="757"/>
                  <a:pt x="1362" y="757"/>
                </a:cubicBezTo>
                <a:close/>
                <a:moveTo>
                  <a:pt x="1362" y="790"/>
                </a:moveTo>
                <a:cubicBezTo>
                  <a:pt x="1354" y="790"/>
                  <a:pt x="1347" y="797"/>
                  <a:pt x="1347" y="805"/>
                </a:cubicBezTo>
                <a:cubicBezTo>
                  <a:pt x="1347" y="813"/>
                  <a:pt x="1354" y="820"/>
                  <a:pt x="1362" y="820"/>
                </a:cubicBezTo>
                <a:cubicBezTo>
                  <a:pt x="1370" y="820"/>
                  <a:pt x="1377" y="813"/>
                  <a:pt x="1377" y="805"/>
                </a:cubicBezTo>
                <a:cubicBezTo>
                  <a:pt x="1377" y="797"/>
                  <a:pt x="1370" y="790"/>
                  <a:pt x="1362" y="790"/>
                </a:cubicBezTo>
                <a:close/>
                <a:moveTo>
                  <a:pt x="1362" y="823"/>
                </a:moveTo>
                <a:cubicBezTo>
                  <a:pt x="1354" y="823"/>
                  <a:pt x="1347" y="830"/>
                  <a:pt x="1347" y="838"/>
                </a:cubicBezTo>
                <a:cubicBezTo>
                  <a:pt x="1347" y="846"/>
                  <a:pt x="1354" y="853"/>
                  <a:pt x="1362" y="853"/>
                </a:cubicBezTo>
                <a:cubicBezTo>
                  <a:pt x="1370" y="853"/>
                  <a:pt x="1377" y="846"/>
                  <a:pt x="1377" y="838"/>
                </a:cubicBezTo>
                <a:cubicBezTo>
                  <a:pt x="1377" y="830"/>
                  <a:pt x="1370" y="823"/>
                  <a:pt x="1362" y="823"/>
                </a:cubicBezTo>
                <a:close/>
                <a:moveTo>
                  <a:pt x="1362" y="856"/>
                </a:moveTo>
                <a:cubicBezTo>
                  <a:pt x="1354" y="856"/>
                  <a:pt x="1347" y="863"/>
                  <a:pt x="1347" y="871"/>
                </a:cubicBezTo>
                <a:cubicBezTo>
                  <a:pt x="1347" y="879"/>
                  <a:pt x="1354" y="886"/>
                  <a:pt x="1362" y="886"/>
                </a:cubicBezTo>
                <a:cubicBezTo>
                  <a:pt x="1370" y="886"/>
                  <a:pt x="1377" y="879"/>
                  <a:pt x="1377" y="871"/>
                </a:cubicBezTo>
                <a:cubicBezTo>
                  <a:pt x="1377" y="863"/>
                  <a:pt x="1370" y="856"/>
                  <a:pt x="1362" y="856"/>
                </a:cubicBezTo>
                <a:close/>
                <a:moveTo>
                  <a:pt x="1362" y="889"/>
                </a:moveTo>
                <a:cubicBezTo>
                  <a:pt x="1354" y="889"/>
                  <a:pt x="1347" y="895"/>
                  <a:pt x="1347" y="904"/>
                </a:cubicBezTo>
                <a:cubicBezTo>
                  <a:pt x="1347" y="912"/>
                  <a:pt x="1354" y="918"/>
                  <a:pt x="1362" y="918"/>
                </a:cubicBezTo>
                <a:cubicBezTo>
                  <a:pt x="1370" y="918"/>
                  <a:pt x="1377" y="912"/>
                  <a:pt x="1377" y="904"/>
                </a:cubicBezTo>
                <a:cubicBezTo>
                  <a:pt x="1377" y="895"/>
                  <a:pt x="1370" y="889"/>
                  <a:pt x="1362" y="889"/>
                </a:cubicBezTo>
                <a:close/>
                <a:moveTo>
                  <a:pt x="1362" y="922"/>
                </a:moveTo>
                <a:cubicBezTo>
                  <a:pt x="1354" y="922"/>
                  <a:pt x="1347" y="928"/>
                  <a:pt x="1347" y="937"/>
                </a:cubicBezTo>
                <a:cubicBezTo>
                  <a:pt x="1347" y="945"/>
                  <a:pt x="1354" y="951"/>
                  <a:pt x="1362" y="951"/>
                </a:cubicBezTo>
                <a:cubicBezTo>
                  <a:pt x="1370" y="951"/>
                  <a:pt x="1377" y="945"/>
                  <a:pt x="1377" y="937"/>
                </a:cubicBezTo>
                <a:cubicBezTo>
                  <a:pt x="1377" y="928"/>
                  <a:pt x="1370" y="922"/>
                  <a:pt x="1362" y="922"/>
                </a:cubicBezTo>
                <a:close/>
                <a:moveTo>
                  <a:pt x="1362" y="955"/>
                </a:moveTo>
                <a:cubicBezTo>
                  <a:pt x="1354" y="955"/>
                  <a:pt x="1347" y="961"/>
                  <a:pt x="1347" y="970"/>
                </a:cubicBezTo>
                <a:cubicBezTo>
                  <a:pt x="1347" y="978"/>
                  <a:pt x="1354" y="984"/>
                  <a:pt x="1362" y="984"/>
                </a:cubicBezTo>
                <a:cubicBezTo>
                  <a:pt x="1370" y="984"/>
                  <a:pt x="1377" y="978"/>
                  <a:pt x="1377" y="970"/>
                </a:cubicBezTo>
                <a:cubicBezTo>
                  <a:pt x="1377" y="961"/>
                  <a:pt x="1370" y="955"/>
                  <a:pt x="1362" y="955"/>
                </a:cubicBezTo>
                <a:close/>
                <a:moveTo>
                  <a:pt x="1362" y="988"/>
                </a:moveTo>
                <a:cubicBezTo>
                  <a:pt x="1354" y="988"/>
                  <a:pt x="1347" y="994"/>
                  <a:pt x="1347" y="1002"/>
                </a:cubicBezTo>
                <a:cubicBezTo>
                  <a:pt x="1347" y="1011"/>
                  <a:pt x="1354" y="1017"/>
                  <a:pt x="1362" y="1017"/>
                </a:cubicBezTo>
                <a:cubicBezTo>
                  <a:pt x="1370" y="1017"/>
                  <a:pt x="1377" y="1011"/>
                  <a:pt x="1377" y="1002"/>
                </a:cubicBezTo>
                <a:cubicBezTo>
                  <a:pt x="1377" y="994"/>
                  <a:pt x="1370" y="988"/>
                  <a:pt x="1362" y="988"/>
                </a:cubicBezTo>
                <a:close/>
                <a:moveTo>
                  <a:pt x="1362" y="1021"/>
                </a:moveTo>
                <a:cubicBezTo>
                  <a:pt x="1354" y="1021"/>
                  <a:pt x="1347" y="1027"/>
                  <a:pt x="1347" y="1035"/>
                </a:cubicBezTo>
                <a:cubicBezTo>
                  <a:pt x="1347" y="1044"/>
                  <a:pt x="1354" y="1050"/>
                  <a:pt x="1362" y="1050"/>
                </a:cubicBezTo>
                <a:cubicBezTo>
                  <a:pt x="1370" y="1050"/>
                  <a:pt x="1377" y="1044"/>
                  <a:pt x="1377" y="1035"/>
                </a:cubicBezTo>
                <a:cubicBezTo>
                  <a:pt x="1377" y="1027"/>
                  <a:pt x="1370" y="1021"/>
                  <a:pt x="1362" y="1021"/>
                </a:cubicBezTo>
                <a:close/>
                <a:moveTo>
                  <a:pt x="1362" y="1053"/>
                </a:moveTo>
                <a:cubicBezTo>
                  <a:pt x="1354" y="1053"/>
                  <a:pt x="1347" y="1060"/>
                  <a:pt x="1347" y="1068"/>
                </a:cubicBezTo>
                <a:cubicBezTo>
                  <a:pt x="1347" y="1076"/>
                  <a:pt x="1354" y="1083"/>
                  <a:pt x="1362" y="1083"/>
                </a:cubicBezTo>
                <a:cubicBezTo>
                  <a:pt x="1370" y="1083"/>
                  <a:pt x="1377" y="1076"/>
                  <a:pt x="1377" y="1068"/>
                </a:cubicBezTo>
                <a:cubicBezTo>
                  <a:pt x="1377" y="1060"/>
                  <a:pt x="1370" y="1053"/>
                  <a:pt x="1362" y="1053"/>
                </a:cubicBezTo>
                <a:close/>
                <a:moveTo>
                  <a:pt x="1362" y="1086"/>
                </a:moveTo>
                <a:cubicBezTo>
                  <a:pt x="1354" y="1086"/>
                  <a:pt x="1347" y="1093"/>
                  <a:pt x="1347" y="1101"/>
                </a:cubicBezTo>
                <a:cubicBezTo>
                  <a:pt x="1347" y="1109"/>
                  <a:pt x="1354" y="1116"/>
                  <a:pt x="1362" y="1116"/>
                </a:cubicBezTo>
                <a:cubicBezTo>
                  <a:pt x="1370" y="1116"/>
                  <a:pt x="1377" y="1109"/>
                  <a:pt x="1377" y="1101"/>
                </a:cubicBezTo>
                <a:cubicBezTo>
                  <a:pt x="1377" y="1093"/>
                  <a:pt x="1370" y="1086"/>
                  <a:pt x="1362" y="1086"/>
                </a:cubicBezTo>
                <a:close/>
                <a:moveTo>
                  <a:pt x="1362" y="1119"/>
                </a:moveTo>
                <a:cubicBezTo>
                  <a:pt x="1354" y="1119"/>
                  <a:pt x="1347" y="1126"/>
                  <a:pt x="1347" y="1134"/>
                </a:cubicBezTo>
                <a:cubicBezTo>
                  <a:pt x="1347" y="1142"/>
                  <a:pt x="1354" y="1149"/>
                  <a:pt x="1362" y="1149"/>
                </a:cubicBezTo>
                <a:cubicBezTo>
                  <a:pt x="1370" y="1149"/>
                  <a:pt x="1377" y="1142"/>
                  <a:pt x="1377" y="1134"/>
                </a:cubicBezTo>
                <a:cubicBezTo>
                  <a:pt x="1377" y="1126"/>
                  <a:pt x="1370" y="1119"/>
                  <a:pt x="1362" y="1119"/>
                </a:cubicBezTo>
                <a:close/>
                <a:moveTo>
                  <a:pt x="1362" y="1152"/>
                </a:moveTo>
                <a:cubicBezTo>
                  <a:pt x="1354" y="1152"/>
                  <a:pt x="1347" y="1159"/>
                  <a:pt x="1347" y="1167"/>
                </a:cubicBezTo>
                <a:cubicBezTo>
                  <a:pt x="1347" y="1175"/>
                  <a:pt x="1354" y="1182"/>
                  <a:pt x="1362" y="1182"/>
                </a:cubicBezTo>
                <a:cubicBezTo>
                  <a:pt x="1370" y="1182"/>
                  <a:pt x="1377" y="1175"/>
                  <a:pt x="1377" y="1167"/>
                </a:cubicBezTo>
                <a:cubicBezTo>
                  <a:pt x="1377" y="1159"/>
                  <a:pt x="1370" y="1152"/>
                  <a:pt x="1362" y="1152"/>
                </a:cubicBezTo>
                <a:close/>
                <a:moveTo>
                  <a:pt x="1362" y="1185"/>
                </a:moveTo>
                <a:cubicBezTo>
                  <a:pt x="1354" y="1185"/>
                  <a:pt x="1347" y="1192"/>
                  <a:pt x="1347" y="1200"/>
                </a:cubicBezTo>
                <a:cubicBezTo>
                  <a:pt x="1347" y="1208"/>
                  <a:pt x="1354" y="1215"/>
                  <a:pt x="1362" y="1215"/>
                </a:cubicBezTo>
                <a:cubicBezTo>
                  <a:pt x="1370" y="1215"/>
                  <a:pt x="1377" y="1208"/>
                  <a:pt x="1377" y="1200"/>
                </a:cubicBezTo>
                <a:cubicBezTo>
                  <a:pt x="1377" y="1192"/>
                  <a:pt x="1370" y="1185"/>
                  <a:pt x="1362" y="1185"/>
                </a:cubicBezTo>
                <a:close/>
                <a:moveTo>
                  <a:pt x="1362" y="1218"/>
                </a:moveTo>
                <a:cubicBezTo>
                  <a:pt x="1354" y="1218"/>
                  <a:pt x="1347" y="1225"/>
                  <a:pt x="1347" y="1233"/>
                </a:cubicBezTo>
                <a:cubicBezTo>
                  <a:pt x="1347" y="1241"/>
                  <a:pt x="1354" y="1248"/>
                  <a:pt x="1362" y="1248"/>
                </a:cubicBezTo>
                <a:cubicBezTo>
                  <a:pt x="1370" y="1248"/>
                  <a:pt x="1377" y="1241"/>
                  <a:pt x="1377" y="1233"/>
                </a:cubicBezTo>
                <a:cubicBezTo>
                  <a:pt x="1377" y="1225"/>
                  <a:pt x="1370" y="1218"/>
                  <a:pt x="1362" y="1218"/>
                </a:cubicBezTo>
                <a:close/>
                <a:moveTo>
                  <a:pt x="1362" y="1251"/>
                </a:moveTo>
                <a:cubicBezTo>
                  <a:pt x="1354" y="1251"/>
                  <a:pt x="1347" y="1258"/>
                  <a:pt x="1347" y="1266"/>
                </a:cubicBezTo>
                <a:cubicBezTo>
                  <a:pt x="1347" y="1274"/>
                  <a:pt x="1354" y="1281"/>
                  <a:pt x="1362" y="1281"/>
                </a:cubicBezTo>
                <a:cubicBezTo>
                  <a:pt x="1370" y="1281"/>
                  <a:pt x="1377" y="1274"/>
                  <a:pt x="1377" y="1266"/>
                </a:cubicBezTo>
                <a:cubicBezTo>
                  <a:pt x="1377" y="1258"/>
                  <a:pt x="1370" y="1251"/>
                  <a:pt x="1362" y="1251"/>
                </a:cubicBezTo>
                <a:close/>
                <a:moveTo>
                  <a:pt x="1362" y="1284"/>
                </a:moveTo>
                <a:cubicBezTo>
                  <a:pt x="1354" y="1284"/>
                  <a:pt x="1347" y="1291"/>
                  <a:pt x="1347" y="1299"/>
                </a:cubicBezTo>
                <a:cubicBezTo>
                  <a:pt x="1347" y="1307"/>
                  <a:pt x="1354" y="1314"/>
                  <a:pt x="1362" y="1314"/>
                </a:cubicBezTo>
                <a:cubicBezTo>
                  <a:pt x="1370" y="1314"/>
                  <a:pt x="1377" y="1307"/>
                  <a:pt x="1377" y="1299"/>
                </a:cubicBezTo>
                <a:cubicBezTo>
                  <a:pt x="1377" y="1291"/>
                  <a:pt x="1370" y="1284"/>
                  <a:pt x="1362" y="1284"/>
                </a:cubicBezTo>
                <a:close/>
                <a:moveTo>
                  <a:pt x="1362" y="1317"/>
                </a:moveTo>
                <a:cubicBezTo>
                  <a:pt x="1354" y="1317"/>
                  <a:pt x="1347" y="1323"/>
                  <a:pt x="1347" y="1332"/>
                </a:cubicBezTo>
                <a:cubicBezTo>
                  <a:pt x="1347" y="1340"/>
                  <a:pt x="1354" y="1346"/>
                  <a:pt x="1362" y="1346"/>
                </a:cubicBezTo>
                <a:cubicBezTo>
                  <a:pt x="1370" y="1346"/>
                  <a:pt x="1377" y="1340"/>
                  <a:pt x="1377" y="1332"/>
                </a:cubicBezTo>
                <a:cubicBezTo>
                  <a:pt x="1377" y="1323"/>
                  <a:pt x="1370" y="1317"/>
                  <a:pt x="1362" y="1317"/>
                </a:cubicBezTo>
                <a:close/>
                <a:moveTo>
                  <a:pt x="1362" y="1350"/>
                </a:moveTo>
                <a:cubicBezTo>
                  <a:pt x="1354" y="1350"/>
                  <a:pt x="1347" y="1356"/>
                  <a:pt x="1347" y="1365"/>
                </a:cubicBezTo>
                <a:cubicBezTo>
                  <a:pt x="1347" y="1373"/>
                  <a:pt x="1354" y="1379"/>
                  <a:pt x="1362" y="1379"/>
                </a:cubicBezTo>
                <a:cubicBezTo>
                  <a:pt x="1370" y="1379"/>
                  <a:pt x="1377" y="1373"/>
                  <a:pt x="1377" y="1365"/>
                </a:cubicBezTo>
                <a:cubicBezTo>
                  <a:pt x="1377" y="1356"/>
                  <a:pt x="1370" y="1350"/>
                  <a:pt x="1362" y="1350"/>
                </a:cubicBezTo>
                <a:close/>
                <a:moveTo>
                  <a:pt x="1362" y="1383"/>
                </a:moveTo>
                <a:cubicBezTo>
                  <a:pt x="1354" y="1383"/>
                  <a:pt x="1347" y="1389"/>
                  <a:pt x="1347" y="1397"/>
                </a:cubicBezTo>
                <a:cubicBezTo>
                  <a:pt x="1347" y="1406"/>
                  <a:pt x="1354" y="1412"/>
                  <a:pt x="1362" y="1412"/>
                </a:cubicBezTo>
                <a:cubicBezTo>
                  <a:pt x="1370" y="1412"/>
                  <a:pt x="1377" y="1406"/>
                  <a:pt x="1377" y="1397"/>
                </a:cubicBezTo>
                <a:cubicBezTo>
                  <a:pt x="1377" y="1389"/>
                  <a:pt x="1370" y="1383"/>
                  <a:pt x="1362" y="1383"/>
                </a:cubicBezTo>
                <a:close/>
                <a:moveTo>
                  <a:pt x="1362" y="1416"/>
                </a:moveTo>
                <a:cubicBezTo>
                  <a:pt x="1354" y="1416"/>
                  <a:pt x="1347" y="1422"/>
                  <a:pt x="1347" y="1430"/>
                </a:cubicBezTo>
                <a:cubicBezTo>
                  <a:pt x="1347" y="1439"/>
                  <a:pt x="1354" y="1445"/>
                  <a:pt x="1362" y="1445"/>
                </a:cubicBezTo>
                <a:cubicBezTo>
                  <a:pt x="1370" y="1445"/>
                  <a:pt x="1377" y="1439"/>
                  <a:pt x="1377" y="1430"/>
                </a:cubicBezTo>
                <a:cubicBezTo>
                  <a:pt x="1377" y="1422"/>
                  <a:pt x="1370" y="1416"/>
                  <a:pt x="1362" y="1416"/>
                </a:cubicBezTo>
                <a:close/>
                <a:moveTo>
                  <a:pt x="1395" y="0"/>
                </a:moveTo>
                <a:cubicBezTo>
                  <a:pt x="1387" y="0"/>
                  <a:pt x="1380" y="7"/>
                  <a:pt x="1380" y="15"/>
                </a:cubicBezTo>
                <a:cubicBezTo>
                  <a:pt x="1380" y="23"/>
                  <a:pt x="1387" y="30"/>
                  <a:pt x="1395" y="30"/>
                </a:cubicBezTo>
                <a:cubicBezTo>
                  <a:pt x="1403" y="30"/>
                  <a:pt x="1410" y="23"/>
                  <a:pt x="1410" y="15"/>
                </a:cubicBezTo>
                <a:cubicBezTo>
                  <a:pt x="1410" y="7"/>
                  <a:pt x="1403" y="0"/>
                  <a:pt x="1395" y="0"/>
                </a:cubicBezTo>
                <a:close/>
                <a:moveTo>
                  <a:pt x="1395" y="33"/>
                </a:moveTo>
                <a:cubicBezTo>
                  <a:pt x="1387" y="33"/>
                  <a:pt x="1380" y="40"/>
                  <a:pt x="1380" y="48"/>
                </a:cubicBezTo>
                <a:cubicBezTo>
                  <a:pt x="1380" y="56"/>
                  <a:pt x="1387" y="63"/>
                  <a:pt x="1395" y="63"/>
                </a:cubicBezTo>
                <a:cubicBezTo>
                  <a:pt x="1403" y="63"/>
                  <a:pt x="1410" y="56"/>
                  <a:pt x="1410" y="48"/>
                </a:cubicBezTo>
                <a:cubicBezTo>
                  <a:pt x="1410" y="40"/>
                  <a:pt x="1403" y="33"/>
                  <a:pt x="1395" y="33"/>
                </a:cubicBezTo>
                <a:close/>
                <a:moveTo>
                  <a:pt x="1395" y="66"/>
                </a:moveTo>
                <a:cubicBezTo>
                  <a:pt x="1387" y="66"/>
                  <a:pt x="1380" y="72"/>
                  <a:pt x="1380" y="81"/>
                </a:cubicBezTo>
                <a:cubicBezTo>
                  <a:pt x="1380" y="89"/>
                  <a:pt x="1387" y="95"/>
                  <a:pt x="1395" y="95"/>
                </a:cubicBezTo>
                <a:cubicBezTo>
                  <a:pt x="1403" y="95"/>
                  <a:pt x="1410" y="89"/>
                  <a:pt x="1410" y="81"/>
                </a:cubicBezTo>
                <a:cubicBezTo>
                  <a:pt x="1410" y="72"/>
                  <a:pt x="1403" y="66"/>
                  <a:pt x="1395" y="66"/>
                </a:cubicBezTo>
                <a:close/>
                <a:moveTo>
                  <a:pt x="1395" y="99"/>
                </a:moveTo>
                <a:cubicBezTo>
                  <a:pt x="1387" y="99"/>
                  <a:pt x="1380" y="105"/>
                  <a:pt x="1380" y="114"/>
                </a:cubicBezTo>
                <a:cubicBezTo>
                  <a:pt x="1380" y="122"/>
                  <a:pt x="1387" y="128"/>
                  <a:pt x="1395" y="128"/>
                </a:cubicBezTo>
                <a:cubicBezTo>
                  <a:pt x="1403" y="128"/>
                  <a:pt x="1410" y="122"/>
                  <a:pt x="1410" y="114"/>
                </a:cubicBezTo>
                <a:cubicBezTo>
                  <a:pt x="1410" y="105"/>
                  <a:pt x="1403" y="99"/>
                  <a:pt x="1395" y="99"/>
                </a:cubicBezTo>
                <a:close/>
                <a:moveTo>
                  <a:pt x="1395" y="132"/>
                </a:moveTo>
                <a:cubicBezTo>
                  <a:pt x="1387" y="132"/>
                  <a:pt x="1380" y="138"/>
                  <a:pt x="1380" y="147"/>
                </a:cubicBezTo>
                <a:cubicBezTo>
                  <a:pt x="1380" y="155"/>
                  <a:pt x="1387" y="161"/>
                  <a:pt x="1395" y="161"/>
                </a:cubicBezTo>
                <a:cubicBezTo>
                  <a:pt x="1403" y="161"/>
                  <a:pt x="1410" y="155"/>
                  <a:pt x="1410" y="147"/>
                </a:cubicBezTo>
                <a:cubicBezTo>
                  <a:pt x="1410" y="138"/>
                  <a:pt x="1403" y="132"/>
                  <a:pt x="1395" y="132"/>
                </a:cubicBezTo>
                <a:close/>
                <a:moveTo>
                  <a:pt x="1395" y="165"/>
                </a:moveTo>
                <a:cubicBezTo>
                  <a:pt x="1387" y="165"/>
                  <a:pt x="1380" y="171"/>
                  <a:pt x="1380" y="179"/>
                </a:cubicBezTo>
                <a:cubicBezTo>
                  <a:pt x="1380" y="188"/>
                  <a:pt x="1387" y="194"/>
                  <a:pt x="1395" y="194"/>
                </a:cubicBezTo>
                <a:cubicBezTo>
                  <a:pt x="1403" y="194"/>
                  <a:pt x="1410" y="188"/>
                  <a:pt x="1410" y="179"/>
                </a:cubicBezTo>
                <a:cubicBezTo>
                  <a:pt x="1410" y="171"/>
                  <a:pt x="1403" y="165"/>
                  <a:pt x="1395" y="165"/>
                </a:cubicBezTo>
                <a:close/>
                <a:moveTo>
                  <a:pt x="1395" y="198"/>
                </a:moveTo>
                <a:cubicBezTo>
                  <a:pt x="1387" y="198"/>
                  <a:pt x="1380" y="204"/>
                  <a:pt x="1380" y="212"/>
                </a:cubicBezTo>
                <a:cubicBezTo>
                  <a:pt x="1380" y="221"/>
                  <a:pt x="1387" y="227"/>
                  <a:pt x="1395" y="227"/>
                </a:cubicBezTo>
                <a:cubicBezTo>
                  <a:pt x="1403" y="227"/>
                  <a:pt x="1410" y="221"/>
                  <a:pt x="1410" y="212"/>
                </a:cubicBezTo>
                <a:cubicBezTo>
                  <a:pt x="1410" y="204"/>
                  <a:pt x="1403" y="198"/>
                  <a:pt x="1395" y="198"/>
                </a:cubicBezTo>
                <a:close/>
                <a:moveTo>
                  <a:pt x="1395" y="230"/>
                </a:moveTo>
                <a:cubicBezTo>
                  <a:pt x="1387" y="230"/>
                  <a:pt x="1380" y="237"/>
                  <a:pt x="1380" y="245"/>
                </a:cubicBezTo>
                <a:cubicBezTo>
                  <a:pt x="1380" y="253"/>
                  <a:pt x="1387" y="260"/>
                  <a:pt x="1395" y="260"/>
                </a:cubicBezTo>
                <a:cubicBezTo>
                  <a:pt x="1403" y="260"/>
                  <a:pt x="1410" y="253"/>
                  <a:pt x="1410" y="245"/>
                </a:cubicBezTo>
                <a:cubicBezTo>
                  <a:pt x="1410" y="237"/>
                  <a:pt x="1403" y="230"/>
                  <a:pt x="1395" y="230"/>
                </a:cubicBezTo>
                <a:close/>
                <a:moveTo>
                  <a:pt x="1395" y="263"/>
                </a:moveTo>
                <a:cubicBezTo>
                  <a:pt x="1387" y="263"/>
                  <a:pt x="1380" y="270"/>
                  <a:pt x="1380" y="278"/>
                </a:cubicBezTo>
                <a:cubicBezTo>
                  <a:pt x="1380" y="286"/>
                  <a:pt x="1387" y="293"/>
                  <a:pt x="1395" y="293"/>
                </a:cubicBezTo>
                <a:cubicBezTo>
                  <a:pt x="1403" y="293"/>
                  <a:pt x="1410" y="286"/>
                  <a:pt x="1410" y="278"/>
                </a:cubicBezTo>
                <a:cubicBezTo>
                  <a:pt x="1410" y="270"/>
                  <a:pt x="1403" y="263"/>
                  <a:pt x="1395" y="263"/>
                </a:cubicBezTo>
                <a:close/>
                <a:moveTo>
                  <a:pt x="1395" y="296"/>
                </a:moveTo>
                <a:cubicBezTo>
                  <a:pt x="1387" y="296"/>
                  <a:pt x="1380" y="303"/>
                  <a:pt x="1380" y="311"/>
                </a:cubicBezTo>
                <a:cubicBezTo>
                  <a:pt x="1380" y="319"/>
                  <a:pt x="1387" y="326"/>
                  <a:pt x="1395" y="326"/>
                </a:cubicBezTo>
                <a:cubicBezTo>
                  <a:pt x="1403" y="326"/>
                  <a:pt x="1410" y="319"/>
                  <a:pt x="1410" y="311"/>
                </a:cubicBezTo>
                <a:cubicBezTo>
                  <a:pt x="1410" y="303"/>
                  <a:pt x="1403" y="296"/>
                  <a:pt x="1395" y="296"/>
                </a:cubicBezTo>
                <a:close/>
                <a:moveTo>
                  <a:pt x="1395" y="329"/>
                </a:moveTo>
                <a:cubicBezTo>
                  <a:pt x="1387" y="329"/>
                  <a:pt x="1380" y="336"/>
                  <a:pt x="1380" y="344"/>
                </a:cubicBezTo>
                <a:cubicBezTo>
                  <a:pt x="1380" y="352"/>
                  <a:pt x="1387" y="359"/>
                  <a:pt x="1395" y="359"/>
                </a:cubicBezTo>
                <a:cubicBezTo>
                  <a:pt x="1403" y="359"/>
                  <a:pt x="1410" y="352"/>
                  <a:pt x="1410" y="344"/>
                </a:cubicBezTo>
                <a:cubicBezTo>
                  <a:pt x="1410" y="336"/>
                  <a:pt x="1403" y="329"/>
                  <a:pt x="1395" y="329"/>
                </a:cubicBezTo>
                <a:close/>
                <a:moveTo>
                  <a:pt x="1395" y="362"/>
                </a:moveTo>
                <a:cubicBezTo>
                  <a:pt x="1387" y="362"/>
                  <a:pt x="1380" y="369"/>
                  <a:pt x="1380" y="377"/>
                </a:cubicBezTo>
                <a:cubicBezTo>
                  <a:pt x="1380" y="385"/>
                  <a:pt x="1387" y="392"/>
                  <a:pt x="1395" y="392"/>
                </a:cubicBezTo>
                <a:cubicBezTo>
                  <a:pt x="1403" y="392"/>
                  <a:pt x="1410" y="385"/>
                  <a:pt x="1410" y="377"/>
                </a:cubicBezTo>
                <a:cubicBezTo>
                  <a:pt x="1410" y="369"/>
                  <a:pt x="1403" y="362"/>
                  <a:pt x="1395" y="362"/>
                </a:cubicBezTo>
                <a:close/>
                <a:moveTo>
                  <a:pt x="1395" y="395"/>
                </a:moveTo>
                <a:cubicBezTo>
                  <a:pt x="1387" y="395"/>
                  <a:pt x="1380" y="402"/>
                  <a:pt x="1380" y="410"/>
                </a:cubicBezTo>
                <a:cubicBezTo>
                  <a:pt x="1380" y="418"/>
                  <a:pt x="1387" y="425"/>
                  <a:pt x="1395" y="425"/>
                </a:cubicBezTo>
                <a:cubicBezTo>
                  <a:pt x="1403" y="425"/>
                  <a:pt x="1410" y="418"/>
                  <a:pt x="1410" y="410"/>
                </a:cubicBezTo>
                <a:cubicBezTo>
                  <a:pt x="1410" y="402"/>
                  <a:pt x="1403" y="395"/>
                  <a:pt x="1395" y="395"/>
                </a:cubicBezTo>
                <a:close/>
                <a:moveTo>
                  <a:pt x="1395" y="428"/>
                </a:moveTo>
                <a:cubicBezTo>
                  <a:pt x="1387" y="428"/>
                  <a:pt x="1380" y="435"/>
                  <a:pt x="1380" y="443"/>
                </a:cubicBezTo>
                <a:cubicBezTo>
                  <a:pt x="1380" y="451"/>
                  <a:pt x="1387" y="458"/>
                  <a:pt x="1395" y="458"/>
                </a:cubicBezTo>
                <a:cubicBezTo>
                  <a:pt x="1403" y="458"/>
                  <a:pt x="1410" y="451"/>
                  <a:pt x="1410" y="443"/>
                </a:cubicBezTo>
                <a:cubicBezTo>
                  <a:pt x="1410" y="435"/>
                  <a:pt x="1403" y="428"/>
                  <a:pt x="1395" y="428"/>
                </a:cubicBezTo>
                <a:close/>
                <a:moveTo>
                  <a:pt x="1395" y="461"/>
                </a:moveTo>
                <a:cubicBezTo>
                  <a:pt x="1387" y="461"/>
                  <a:pt x="1380" y="468"/>
                  <a:pt x="1380" y="476"/>
                </a:cubicBezTo>
                <a:cubicBezTo>
                  <a:pt x="1380" y="484"/>
                  <a:pt x="1387" y="491"/>
                  <a:pt x="1395" y="491"/>
                </a:cubicBezTo>
                <a:cubicBezTo>
                  <a:pt x="1403" y="491"/>
                  <a:pt x="1410" y="484"/>
                  <a:pt x="1410" y="476"/>
                </a:cubicBezTo>
                <a:cubicBezTo>
                  <a:pt x="1410" y="468"/>
                  <a:pt x="1403" y="461"/>
                  <a:pt x="1395" y="461"/>
                </a:cubicBezTo>
                <a:close/>
                <a:moveTo>
                  <a:pt x="1395" y="494"/>
                </a:moveTo>
                <a:cubicBezTo>
                  <a:pt x="1387" y="494"/>
                  <a:pt x="1380" y="500"/>
                  <a:pt x="1380" y="509"/>
                </a:cubicBezTo>
                <a:cubicBezTo>
                  <a:pt x="1380" y="517"/>
                  <a:pt x="1387" y="523"/>
                  <a:pt x="1395" y="523"/>
                </a:cubicBezTo>
                <a:cubicBezTo>
                  <a:pt x="1403" y="523"/>
                  <a:pt x="1410" y="517"/>
                  <a:pt x="1410" y="509"/>
                </a:cubicBezTo>
                <a:cubicBezTo>
                  <a:pt x="1410" y="500"/>
                  <a:pt x="1403" y="494"/>
                  <a:pt x="1395" y="494"/>
                </a:cubicBezTo>
                <a:close/>
                <a:moveTo>
                  <a:pt x="1395" y="527"/>
                </a:moveTo>
                <a:cubicBezTo>
                  <a:pt x="1387" y="527"/>
                  <a:pt x="1380" y="533"/>
                  <a:pt x="1380" y="542"/>
                </a:cubicBezTo>
                <a:cubicBezTo>
                  <a:pt x="1380" y="550"/>
                  <a:pt x="1387" y="556"/>
                  <a:pt x="1395" y="556"/>
                </a:cubicBezTo>
                <a:cubicBezTo>
                  <a:pt x="1403" y="556"/>
                  <a:pt x="1410" y="550"/>
                  <a:pt x="1410" y="542"/>
                </a:cubicBezTo>
                <a:cubicBezTo>
                  <a:pt x="1410" y="533"/>
                  <a:pt x="1403" y="527"/>
                  <a:pt x="1395" y="527"/>
                </a:cubicBezTo>
                <a:close/>
                <a:moveTo>
                  <a:pt x="1395" y="560"/>
                </a:moveTo>
                <a:cubicBezTo>
                  <a:pt x="1387" y="560"/>
                  <a:pt x="1380" y="566"/>
                  <a:pt x="1380" y="574"/>
                </a:cubicBezTo>
                <a:cubicBezTo>
                  <a:pt x="1380" y="583"/>
                  <a:pt x="1387" y="589"/>
                  <a:pt x="1395" y="589"/>
                </a:cubicBezTo>
                <a:cubicBezTo>
                  <a:pt x="1403" y="589"/>
                  <a:pt x="1410" y="583"/>
                  <a:pt x="1410" y="574"/>
                </a:cubicBezTo>
                <a:cubicBezTo>
                  <a:pt x="1410" y="566"/>
                  <a:pt x="1403" y="560"/>
                  <a:pt x="1395" y="560"/>
                </a:cubicBezTo>
                <a:close/>
                <a:moveTo>
                  <a:pt x="1395" y="593"/>
                </a:moveTo>
                <a:cubicBezTo>
                  <a:pt x="1387" y="593"/>
                  <a:pt x="1380" y="599"/>
                  <a:pt x="1380" y="607"/>
                </a:cubicBezTo>
                <a:cubicBezTo>
                  <a:pt x="1380" y="616"/>
                  <a:pt x="1387" y="622"/>
                  <a:pt x="1395" y="622"/>
                </a:cubicBezTo>
                <a:cubicBezTo>
                  <a:pt x="1403" y="622"/>
                  <a:pt x="1410" y="616"/>
                  <a:pt x="1410" y="607"/>
                </a:cubicBezTo>
                <a:cubicBezTo>
                  <a:pt x="1410" y="599"/>
                  <a:pt x="1403" y="593"/>
                  <a:pt x="1395" y="593"/>
                </a:cubicBezTo>
                <a:close/>
                <a:moveTo>
                  <a:pt x="1395" y="625"/>
                </a:moveTo>
                <a:cubicBezTo>
                  <a:pt x="1387" y="625"/>
                  <a:pt x="1380" y="632"/>
                  <a:pt x="1380" y="640"/>
                </a:cubicBezTo>
                <a:cubicBezTo>
                  <a:pt x="1380" y="648"/>
                  <a:pt x="1387" y="655"/>
                  <a:pt x="1395" y="655"/>
                </a:cubicBezTo>
                <a:cubicBezTo>
                  <a:pt x="1403" y="655"/>
                  <a:pt x="1410" y="648"/>
                  <a:pt x="1410" y="640"/>
                </a:cubicBezTo>
                <a:cubicBezTo>
                  <a:pt x="1410" y="632"/>
                  <a:pt x="1403" y="625"/>
                  <a:pt x="1395" y="625"/>
                </a:cubicBezTo>
                <a:close/>
                <a:moveTo>
                  <a:pt x="1395" y="658"/>
                </a:moveTo>
                <a:cubicBezTo>
                  <a:pt x="1387" y="658"/>
                  <a:pt x="1380" y="665"/>
                  <a:pt x="1380" y="673"/>
                </a:cubicBezTo>
                <a:cubicBezTo>
                  <a:pt x="1380" y="681"/>
                  <a:pt x="1387" y="688"/>
                  <a:pt x="1395" y="688"/>
                </a:cubicBezTo>
                <a:cubicBezTo>
                  <a:pt x="1403" y="688"/>
                  <a:pt x="1410" y="681"/>
                  <a:pt x="1410" y="673"/>
                </a:cubicBezTo>
                <a:cubicBezTo>
                  <a:pt x="1410" y="665"/>
                  <a:pt x="1403" y="658"/>
                  <a:pt x="1395" y="658"/>
                </a:cubicBezTo>
                <a:close/>
                <a:moveTo>
                  <a:pt x="1395" y="691"/>
                </a:moveTo>
                <a:cubicBezTo>
                  <a:pt x="1387" y="691"/>
                  <a:pt x="1380" y="698"/>
                  <a:pt x="1380" y="706"/>
                </a:cubicBezTo>
                <a:cubicBezTo>
                  <a:pt x="1380" y="714"/>
                  <a:pt x="1387" y="721"/>
                  <a:pt x="1395" y="721"/>
                </a:cubicBezTo>
                <a:cubicBezTo>
                  <a:pt x="1403" y="721"/>
                  <a:pt x="1410" y="714"/>
                  <a:pt x="1410" y="706"/>
                </a:cubicBezTo>
                <a:cubicBezTo>
                  <a:pt x="1410" y="698"/>
                  <a:pt x="1403" y="691"/>
                  <a:pt x="1395" y="691"/>
                </a:cubicBezTo>
                <a:close/>
                <a:moveTo>
                  <a:pt x="1395" y="724"/>
                </a:moveTo>
                <a:cubicBezTo>
                  <a:pt x="1387" y="724"/>
                  <a:pt x="1380" y="731"/>
                  <a:pt x="1380" y="739"/>
                </a:cubicBezTo>
                <a:cubicBezTo>
                  <a:pt x="1380" y="747"/>
                  <a:pt x="1387" y="754"/>
                  <a:pt x="1395" y="754"/>
                </a:cubicBezTo>
                <a:cubicBezTo>
                  <a:pt x="1403" y="754"/>
                  <a:pt x="1410" y="747"/>
                  <a:pt x="1410" y="739"/>
                </a:cubicBezTo>
                <a:cubicBezTo>
                  <a:pt x="1410" y="731"/>
                  <a:pt x="1403" y="724"/>
                  <a:pt x="1395" y="724"/>
                </a:cubicBezTo>
                <a:close/>
                <a:moveTo>
                  <a:pt x="1395" y="757"/>
                </a:moveTo>
                <a:cubicBezTo>
                  <a:pt x="1387" y="757"/>
                  <a:pt x="1380" y="764"/>
                  <a:pt x="1380" y="772"/>
                </a:cubicBezTo>
                <a:cubicBezTo>
                  <a:pt x="1380" y="780"/>
                  <a:pt x="1387" y="787"/>
                  <a:pt x="1395" y="787"/>
                </a:cubicBezTo>
                <a:cubicBezTo>
                  <a:pt x="1403" y="787"/>
                  <a:pt x="1410" y="780"/>
                  <a:pt x="1410" y="772"/>
                </a:cubicBezTo>
                <a:cubicBezTo>
                  <a:pt x="1410" y="764"/>
                  <a:pt x="1403" y="757"/>
                  <a:pt x="1395" y="757"/>
                </a:cubicBezTo>
                <a:close/>
                <a:moveTo>
                  <a:pt x="1395" y="790"/>
                </a:moveTo>
                <a:cubicBezTo>
                  <a:pt x="1387" y="790"/>
                  <a:pt x="1380" y="797"/>
                  <a:pt x="1380" y="805"/>
                </a:cubicBezTo>
                <a:cubicBezTo>
                  <a:pt x="1380" y="813"/>
                  <a:pt x="1387" y="820"/>
                  <a:pt x="1395" y="820"/>
                </a:cubicBezTo>
                <a:cubicBezTo>
                  <a:pt x="1403" y="820"/>
                  <a:pt x="1410" y="813"/>
                  <a:pt x="1410" y="805"/>
                </a:cubicBezTo>
                <a:cubicBezTo>
                  <a:pt x="1410" y="797"/>
                  <a:pt x="1403" y="790"/>
                  <a:pt x="1395" y="790"/>
                </a:cubicBezTo>
                <a:close/>
                <a:moveTo>
                  <a:pt x="1395" y="823"/>
                </a:moveTo>
                <a:cubicBezTo>
                  <a:pt x="1387" y="823"/>
                  <a:pt x="1380" y="830"/>
                  <a:pt x="1380" y="838"/>
                </a:cubicBezTo>
                <a:cubicBezTo>
                  <a:pt x="1380" y="846"/>
                  <a:pt x="1387" y="853"/>
                  <a:pt x="1395" y="853"/>
                </a:cubicBezTo>
                <a:cubicBezTo>
                  <a:pt x="1403" y="853"/>
                  <a:pt x="1410" y="846"/>
                  <a:pt x="1410" y="838"/>
                </a:cubicBezTo>
                <a:cubicBezTo>
                  <a:pt x="1410" y="830"/>
                  <a:pt x="1403" y="823"/>
                  <a:pt x="1395" y="823"/>
                </a:cubicBezTo>
                <a:close/>
                <a:moveTo>
                  <a:pt x="1395" y="856"/>
                </a:moveTo>
                <a:cubicBezTo>
                  <a:pt x="1387" y="856"/>
                  <a:pt x="1380" y="863"/>
                  <a:pt x="1380" y="871"/>
                </a:cubicBezTo>
                <a:cubicBezTo>
                  <a:pt x="1380" y="879"/>
                  <a:pt x="1387" y="886"/>
                  <a:pt x="1395" y="886"/>
                </a:cubicBezTo>
                <a:cubicBezTo>
                  <a:pt x="1403" y="886"/>
                  <a:pt x="1410" y="879"/>
                  <a:pt x="1410" y="871"/>
                </a:cubicBezTo>
                <a:cubicBezTo>
                  <a:pt x="1410" y="863"/>
                  <a:pt x="1403" y="856"/>
                  <a:pt x="1395" y="856"/>
                </a:cubicBezTo>
                <a:close/>
                <a:moveTo>
                  <a:pt x="1395" y="889"/>
                </a:moveTo>
                <a:cubicBezTo>
                  <a:pt x="1387" y="889"/>
                  <a:pt x="1380" y="895"/>
                  <a:pt x="1380" y="904"/>
                </a:cubicBezTo>
                <a:cubicBezTo>
                  <a:pt x="1380" y="912"/>
                  <a:pt x="1387" y="918"/>
                  <a:pt x="1395" y="918"/>
                </a:cubicBezTo>
                <a:cubicBezTo>
                  <a:pt x="1403" y="918"/>
                  <a:pt x="1410" y="912"/>
                  <a:pt x="1410" y="904"/>
                </a:cubicBezTo>
                <a:cubicBezTo>
                  <a:pt x="1410" y="895"/>
                  <a:pt x="1403" y="889"/>
                  <a:pt x="1395" y="889"/>
                </a:cubicBezTo>
                <a:close/>
                <a:moveTo>
                  <a:pt x="1395" y="922"/>
                </a:moveTo>
                <a:cubicBezTo>
                  <a:pt x="1387" y="922"/>
                  <a:pt x="1380" y="928"/>
                  <a:pt x="1380" y="937"/>
                </a:cubicBezTo>
                <a:cubicBezTo>
                  <a:pt x="1380" y="945"/>
                  <a:pt x="1387" y="951"/>
                  <a:pt x="1395" y="951"/>
                </a:cubicBezTo>
                <a:cubicBezTo>
                  <a:pt x="1403" y="951"/>
                  <a:pt x="1410" y="945"/>
                  <a:pt x="1410" y="937"/>
                </a:cubicBezTo>
                <a:cubicBezTo>
                  <a:pt x="1410" y="928"/>
                  <a:pt x="1403" y="922"/>
                  <a:pt x="1395" y="922"/>
                </a:cubicBezTo>
                <a:close/>
                <a:moveTo>
                  <a:pt x="1395" y="955"/>
                </a:moveTo>
                <a:cubicBezTo>
                  <a:pt x="1387" y="955"/>
                  <a:pt x="1380" y="961"/>
                  <a:pt x="1380" y="970"/>
                </a:cubicBezTo>
                <a:cubicBezTo>
                  <a:pt x="1380" y="978"/>
                  <a:pt x="1387" y="984"/>
                  <a:pt x="1395" y="984"/>
                </a:cubicBezTo>
                <a:cubicBezTo>
                  <a:pt x="1403" y="984"/>
                  <a:pt x="1410" y="978"/>
                  <a:pt x="1410" y="970"/>
                </a:cubicBezTo>
                <a:cubicBezTo>
                  <a:pt x="1410" y="961"/>
                  <a:pt x="1403" y="955"/>
                  <a:pt x="1395" y="955"/>
                </a:cubicBezTo>
                <a:close/>
                <a:moveTo>
                  <a:pt x="1395" y="988"/>
                </a:moveTo>
                <a:cubicBezTo>
                  <a:pt x="1387" y="988"/>
                  <a:pt x="1380" y="994"/>
                  <a:pt x="1380" y="1002"/>
                </a:cubicBezTo>
                <a:cubicBezTo>
                  <a:pt x="1380" y="1011"/>
                  <a:pt x="1387" y="1017"/>
                  <a:pt x="1395" y="1017"/>
                </a:cubicBezTo>
                <a:cubicBezTo>
                  <a:pt x="1403" y="1017"/>
                  <a:pt x="1410" y="1011"/>
                  <a:pt x="1410" y="1002"/>
                </a:cubicBezTo>
                <a:cubicBezTo>
                  <a:pt x="1410" y="994"/>
                  <a:pt x="1403" y="988"/>
                  <a:pt x="1395" y="988"/>
                </a:cubicBezTo>
                <a:close/>
                <a:moveTo>
                  <a:pt x="1395" y="1021"/>
                </a:moveTo>
                <a:cubicBezTo>
                  <a:pt x="1387" y="1021"/>
                  <a:pt x="1380" y="1027"/>
                  <a:pt x="1380" y="1035"/>
                </a:cubicBezTo>
                <a:cubicBezTo>
                  <a:pt x="1380" y="1044"/>
                  <a:pt x="1387" y="1050"/>
                  <a:pt x="1395" y="1050"/>
                </a:cubicBezTo>
                <a:cubicBezTo>
                  <a:pt x="1403" y="1050"/>
                  <a:pt x="1410" y="1044"/>
                  <a:pt x="1410" y="1035"/>
                </a:cubicBezTo>
                <a:cubicBezTo>
                  <a:pt x="1410" y="1027"/>
                  <a:pt x="1403" y="1021"/>
                  <a:pt x="1395" y="1021"/>
                </a:cubicBezTo>
                <a:close/>
                <a:moveTo>
                  <a:pt x="1395" y="1053"/>
                </a:moveTo>
                <a:cubicBezTo>
                  <a:pt x="1387" y="1053"/>
                  <a:pt x="1380" y="1060"/>
                  <a:pt x="1380" y="1068"/>
                </a:cubicBezTo>
                <a:cubicBezTo>
                  <a:pt x="1380" y="1076"/>
                  <a:pt x="1387" y="1083"/>
                  <a:pt x="1395" y="1083"/>
                </a:cubicBezTo>
                <a:cubicBezTo>
                  <a:pt x="1403" y="1083"/>
                  <a:pt x="1410" y="1076"/>
                  <a:pt x="1410" y="1068"/>
                </a:cubicBezTo>
                <a:cubicBezTo>
                  <a:pt x="1410" y="1060"/>
                  <a:pt x="1403" y="1053"/>
                  <a:pt x="1395" y="1053"/>
                </a:cubicBezTo>
                <a:close/>
                <a:moveTo>
                  <a:pt x="1395" y="1086"/>
                </a:moveTo>
                <a:cubicBezTo>
                  <a:pt x="1387" y="1086"/>
                  <a:pt x="1380" y="1093"/>
                  <a:pt x="1380" y="1101"/>
                </a:cubicBezTo>
                <a:cubicBezTo>
                  <a:pt x="1380" y="1109"/>
                  <a:pt x="1387" y="1116"/>
                  <a:pt x="1395" y="1116"/>
                </a:cubicBezTo>
                <a:cubicBezTo>
                  <a:pt x="1403" y="1116"/>
                  <a:pt x="1410" y="1109"/>
                  <a:pt x="1410" y="1101"/>
                </a:cubicBezTo>
                <a:cubicBezTo>
                  <a:pt x="1410" y="1093"/>
                  <a:pt x="1403" y="1086"/>
                  <a:pt x="1395" y="1086"/>
                </a:cubicBezTo>
                <a:close/>
                <a:moveTo>
                  <a:pt x="1395" y="1119"/>
                </a:moveTo>
                <a:cubicBezTo>
                  <a:pt x="1387" y="1119"/>
                  <a:pt x="1380" y="1126"/>
                  <a:pt x="1380" y="1134"/>
                </a:cubicBezTo>
                <a:cubicBezTo>
                  <a:pt x="1380" y="1142"/>
                  <a:pt x="1387" y="1149"/>
                  <a:pt x="1395" y="1149"/>
                </a:cubicBezTo>
                <a:cubicBezTo>
                  <a:pt x="1403" y="1149"/>
                  <a:pt x="1410" y="1142"/>
                  <a:pt x="1410" y="1134"/>
                </a:cubicBezTo>
                <a:cubicBezTo>
                  <a:pt x="1410" y="1126"/>
                  <a:pt x="1403" y="1119"/>
                  <a:pt x="1395" y="1119"/>
                </a:cubicBezTo>
                <a:close/>
                <a:moveTo>
                  <a:pt x="1395" y="1152"/>
                </a:moveTo>
                <a:cubicBezTo>
                  <a:pt x="1387" y="1152"/>
                  <a:pt x="1380" y="1159"/>
                  <a:pt x="1380" y="1167"/>
                </a:cubicBezTo>
                <a:cubicBezTo>
                  <a:pt x="1380" y="1175"/>
                  <a:pt x="1387" y="1182"/>
                  <a:pt x="1395" y="1182"/>
                </a:cubicBezTo>
                <a:cubicBezTo>
                  <a:pt x="1403" y="1182"/>
                  <a:pt x="1410" y="1175"/>
                  <a:pt x="1410" y="1167"/>
                </a:cubicBezTo>
                <a:cubicBezTo>
                  <a:pt x="1410" y="1159"/>
                  <a:pt x="1403" y="1152"/>
                  <a:pt x="1395" y="1152"/>
                </a:cubicBezTo>
                <a:close/>
                <a:moveTo>
                  <a:pt x="1395" y="1185"/>
                </a:moveTo>
                <a:cubicBezTo>
                  <a:pt x="1387" y="1185"/>
                  <a:pt x="1380" y="1192"/>
                  <a:pt x="1380" y="1200"/>
                </a:cubicBezTo>
                <a:cubicBezTo>
                  <a:pt x="1380" y="1208"/>
                  <a:pt x="1387" y="1215"/>
                  <a:pt x="1395" y="1215"/>
                </a:cubicBezTo>
                <a:cubicBezTo>
                  <a:pt x="1403" y="1215"/>
                  <a:pt x="1410" y="1208"/>
                  <a:pt x="1410" y="1200"/>
                </a:cubicBezTo>
                <a:cubicBezTo>
                  <a:pt x="1410" y="1192"/>
                  <a:pt x="1403" y="1185"/>
                  <a:pt x="1395" y="1185"/>
                </a:cubicBezTo>
                <a:close/>
                <a:moveTo>
                  <a:pt x="1395" y="1218"/>
                </a:moveTo>
                <a:cubicBezTo>
                  <a:pt x="1387" y="1218"/>
                  <a:pt x="1380" y="1225"/>
                  <a:pt x="1380" y="1233"/>
                </a:cubicBezTo>
                <a:cubicBezTo>
                  <a:pt x="1380" y="1241"/>
                  <a:pt x="1387" y="1248"/>
                  <a:pt x="1395" y="1248"/>
                </a:cubicBezTo>
                <a:cubicBezTo>
                  <a:pt x="1403" y="1248"/>
                  <a:pt x="1410" y="1241"/>
                  <a:pt x="1410" y="1233"/>
                </a:cubicBezTo>
                <a:cubicBezTo>
                  <a:pt x="1410" y="1225"/>
                  <a:pt x="1403" y="1218"/>
                  <a:pt x="1395" y="1218"/>
                </a:cubicBezTo>
                <a:close/>
                <a:moveTo>
                  <a:pt x="1395" y="1251"/>
                </a:moveTo>
                <a:cubicBezTo>
                  <a:pt x="1387" y="1251"/>
                  <a:pt x="1380" y="1258"/>
                  <a:pt x="1380" y="1266"/>
                </a:cubicBezTo>
                <a:cubicBezTo>
                  <a:pt x="1380" y="1274"/>
                  <a:pt x="1387" y="1281"/>
                  <a:pt x="1395" y="1281"/>
                </a:cubicBezTo>
                <a:cubicBezTo>
                  <a:pt x="1403" y="1281"/>
                  <a:pt x="1410" y="1274"/>
                  <a:pt x="1410" y="1266"/>
                </a:cubicBezTo>
                <a:cubicBezTo>
                  <a:pt x="1410" y="1258"/>
                  <a:pt x="1403" y="1251"/>
                  <a:pt x="1395" y="1251"/>
                </a:cubicBezTo>
                <a:close/>
                <a:moveTo>
                  <a:pt x="1395" y="1284"/>
                </a:moveTo>
                <a:cubicBezTo>
                  <a:pt x="1387" y="1284"/>
                  <a:pt x="1380" y="1291"/>
                  <a:pt x="1380" y="1299"/>
                </a:cubicBezTo>
                <a:cubicBezTo>
                  <a:pt x="1380" y="1307"/>
                  <a:pt x="1387" y="1314"/>
                  <a:pt x="1395" y="1314"/>
                </a:cubicBezTo>
                <a:cubicBezTo>
                  <a:pt x="1403" y="1314"/>
                  <a:pt x="1410" y="1307"/>
                  <a:pt x="1410" y="1299"/>
                </a:cubicBezTo>
                <a:cubicBezTo>
                  <a:pt x="1410" y="1291"/>
                  <a:pt x="1403" y="1284"/>
                  <a:pt x="1395" y="1284"/>
                </a:cubicBezTo>
                <a:close/>
                <a:moveTo>
                  <a:pt x="1395" y="1317"/>
                </a:moveTo>
                <a:cubicBezTo>
                  <a:pt x="1387" y="1317"/>
                  <a:pt x="1380" y="1323"/>
                  <a:pt x="1380" y="1332"/>
                </a:cubicBezTo>
                <a:cubicBezTo>
                  <a:pt x="1380" y="1340"/>
                  <a:pt x="1387" y="1346"/>
                  <a:pt x="1395" y="1346"/>
                </a:cubicBezTo>
                <a:cubicBezTo>
                  <a:pt x="1403" y="1346"/>
                  <a:pt x="1410" y="1340"/>
                  <a:pt x="1410" y="1332"/>
                </a:cubicBezTo>
                <a:cubicBezTo>
                  <a:pt x="1410" y="1323"/>
                  <a:pt x="1403" y="1317"/>
                  <a:pt x="1395" y="1317"/>
                </a:cubicBezTo>
                <a:close/>
                <a:moveTo>
                  <a:pt x="1395" y="1350"/>
                </a:moveTo>
                <a:cubicBezTo>
                  <a:pt x="1387" y="1350"/>
                  <a:pt x="1380" y="1356"/>
                  <a:pt x="1380" y="1365"/>
                </a:cubicBezTo>
                <a:cubicBezTo>
                  <a:pt x="1380" y="1373"/>
                  <a:pt x="1387" y="1379"/>
                  <a:pt x="1395" y="1379"/>
                </a:cubicBezTo>
                <a:cubicBezTo>
                  <a:pt x="1403" y="1379"/>
                  <a:pt x="1410" y="1373"/>
                  <a:pt x="1410" y="1365"/>
                </a:cubicBezTo>
                <a:cubicBezTo>
                  <a:pt x="1410" y="1356"/>
                  <a:pt x="1403" y="1350"/>
                  <a:pt x="1395" y="1350"/>
                </a:cubicBezTo>
                <a:close/>
                <a:moveTo>
                  <a:pt x="1395" y="1383"/>
                </a:moveTo>
                <a:cubicBezTo>
                  <a:pt x="1387" y="1383"/>
                  <a:pt x="1380" y="1389"/>
                  <a:pt x="1380" y="1397"/>
                </a:cubicBezTo>
                <a:cubicBezTo>
                  <a:pt x="1380" y="1406"/>
                  <a:pt x="1387" y="1412"/>
                  <a:pt x="1395" y="1412"/>
                </a:cubicBezTo>
                <a:cubicBezTo>
                  <a:pt x="1403" y="1412"/>
                  <a:pt x="1410" y="1406"/>
                  <a:pt x="1410" y="1397"/>
                </a:cubicBezTo>
                <a:cubicBezTo>
                  <a:pt x="1410" y="1389"/>
                  <a:pt x="1403" y="1383"/>
                  <a:pt x="1395" y="1383"/>
                </a:cubicBezTo>
                <a:close/>
                <a:moveTo>
                  <a:pt x="1395" y="1416"/>
                </a:moveTo>
                <a:cubicBezTo>
                  <a:pt x="1387" y="1416"/>
                  <a:pt x="1380" y="1422"/>
                  <a:pt x="1380" y="1430"/>
                </a:cubicBezTo>
                <a:cubicBezTo>
                  <a:pt x="1380" y="1439"/>
                  <a:pt x="1387" y="1445"/>
                  <a:pt x="1395" y="1445"/>
                </a:cubicBezTo>
                <a:cubicBezTo>
                  <a:pt x="1403" y="1445"/>
                  <a:pt x="1410" y="1439"/>
                  <a:pt x="1410" y="1430"/>
                </a:cubicBezTo>
                <a:cubicBezTo>
                  <a:pt x="1410" y="1422"/>
                  <a:pt x="1403" y="1416"/>
                  <a:pt x="1395" y="1416"/>
                </a:cubicBezTo>
                <a:close/>
                <a:moveTo>
                  <a:pt x="1428" y="0"/>
                </a:moveTo>
                <a:cubicBezTo>
                  <a:pt x="1420" y="0"/>
                  <a:pt x="1413" y="7"/>
                  <a:pt x="1413" y="15"/>
                </a:cubicBezTo>
                <a:cubicBezTo>
                  <a:pt x="1413" y="23"/>
                  <a:pt x="1420" y="30"/>
                  <a:pt x="1428" y="30"/>
                </a:cubicBezTo>
                <a:cubicBezTo>
                  <a:pt x="1436" y="30"/>
                  <a:pt x="1443" y="23"/>
                  <a:pt x="1443" y="15"/>
                </a:cubicBezTo>
                <a:cubicBezTo>
                  <a:pt x="1443" y="7"/>
                  <a:pt x="1436" y="0"/>
                  <a:pt x="1428" y="0"/>
                </a:cubicBezTo>
                <a:close/>
                <a:moveTo>
                  <a:pt x="1428" y="33"/>
                </a:moveTo>
                <a:cubicBezTo>
                  <a:pt x="1420" y="33"/>
                  <a:pt x="1413" y="40"/>
                  <a:pt x="1413" y="48"/>
                </a:cubicBezTo>
                <a:cubicBezTo>
                  <a:pt x="1413" y="56"/>
                  <a:pt x="1420" y="63"/>
                  <a:pt x="1428" y="63"/>
                </a:cubicBezTo>
                <a:cubicBezTo>
                  <a:pt x="1436" y="63"/>
                  <a:pt x="1443" y="56"/>
                  <a:pt x="1443" y="48"/>
                </a:cubicBezTo>
                <a:cubicBezTo>
                  <a:pt x="1443" y="40"/>
                  <a:pt x="1436" y="33"/>
                  <a:pt x="1428" y="33"/>
                </a:cubicBezTo>
                <a:close/>
                <a:moveTo>
                  <a:pt x="1428" y="66"/>
                </a:moveTo>
                <a:cubicBezTo>
                  <a:pt x="1420" y="66"/>
                  <a:pt x="1413" y="72"/>
                  <a:pt x="1413" y="81"/>
                </a:cubicBezTo>
                <a:cubicBezTo>
                  <a:pt x="1413" y="89"/>
                  <a:pt x="1420" y="95"/>
                  <a:pt x="1428" y="95"/>
                </a:cubicBezTo>
                <a:cubicBezTo>
                  <a:pt x="1436" y="95"/>
                  <a:pt x="1443" y="89"/>
                  <a:pt x="1443" y="81"/>
                </a:cubicBezTo>
                <a:cubicBezTo>
                  <a:pt x="1443" y="72"/>
                  <a:pt x="1436" y="66"/>
                  <a:pt x="1428" y="66"/>
                </a:cubicBezTo>
                <a:close/>
                <a:moveTo>
                  <a:pt x="1428" y="99"/>
                </a:moveTo>
                <a:cubicBezTo>
                  <a:pt x="1420" y="99"/>
                  <a:pt x="1413" y="105"/>
                  <a:pt x="1413" y="114"/>
                </a:cubicBezTo>
                <a:cubicBezTo>
                  <a:pt x="1413" y="122"/>
                  <a:pt x="1420" y="128"/>
                  <a:pt x="1428" y="128"/>
                </a:cubicBezTo>
                <a:cubicBezTo>
                  <a:pt x="1436" y="128"/>
                  <a:pt x="1443" y="122"/>
                  <a:pt x="1443" y="114"/>
                </a:cubicBezTo>
                <a:cubicBezTo>
                  <a:pt x="1443" y="105"/>
                  <a:pt x="1436" y="99"/>
                  <a:pt x="1428" y="99"/>
                </a:cubicBezTo>
                <a:close/>
                <a:moveTo>
                  <a:pt x="1428" y="132"/>
                </a:moveTo>
                <a:cubicBezTo>
                  <a:pt x="1420" y="132"/>
                  <a:pt x="1413" y="138"/>
                  <a:pt x="1413" y="147"/>
                </a:cubicBezTo>
                <a:cubicBezTo>
                  <a:pt x="1413" y="155"/>
                  <a:pt x="1420" y="161"/>
                  <a:pt x="1428" y="161"/>
                </a:cubicBezTo>
                <a:cubicBezTo>
                  <a:pt x="1436" y="161"/>
                  <a:pt x="1443" y="155"/>
                  <a:pt x="1443" y="147"/>
                </a:cubicBezTo>
                <a:cubicBezTo>
                  <a:pt x="1443" y="138"/>
                  <a:pt x="1436" y="132"/>
                  <a:pt x="1428" y="132"/>
                </a:cubicBezTo>
                <a:close/>
                <a:moveTo>
                  <a:pt x="1428" y="165"/>
                </a:moveTo>
                <a:cubicBezTo>
                  <a:pt x="1420" y="165"/>
                  <a:pt x="1413" y="171"/>
                  <a:pt x="1413" y="179"/>
                </a:cubicBezTo>
                <a:cubicBezTo>
                  <a:pt x="1413" y="188"/>
                  <a:pt x="1420" y="194"/>
                  <a:pt x="1428" y="194"/>
                </a:cubicBezTo>
                <a:cubicBezTo>
                  <a:pt x="1436" y="194"/>
                  <a:pt x="1443" y="188"/>
                  <a:pt x="1443" y="179"/>
                </a:cubicBezTo>
                <a:cubicBezTo>
                  <a:pt x="1443" y="171"/>
                  <a:pt x="1436" y="165"/>
                  <a:pt x="1428" y="165"/>
                </a:cubicBezTo>
                <a:close/>
                <a:moveTo>
                  <a:pt x="1428" y="198"/>
                </a:moveTo>
                <a:cubicBezTo>
                  <a:pt x="1420" y="198"/>
                  <a:pt x="1413" y="204"/>
                  <a:pt x="1413" y="212"/>
                </a:cubicBezTo>
                <a:cubicBezTo>
                  <a:pt x="1413" y="221"/>
                  <a:pt x="1420" y="227"/>
                  <a:pt x="1428" y="227"/>
                </a:cubicBezTo>
                <a:cubicBezTo>
                  <a:pt x="1436" y="227"/>
                  <a:pt x="1443" y="221"/>
                  <a:pt x="1443" y="212"/>
                </a:cubicBezTo>
                <a:cubicBezTo>
                  <a:pt x="1443" y="204"/>
                  <a:pt x="1436" y="198"/>
                  <a:pt x="1428" y="198"/>
                </a:cubicBezTo>
                <a:close/>
                <a:moveTo>
                  <a:pt x="1428" y="230"/>
                </a:moveTo>
                <a:cubicBezTo>
                  <a:pt x="1420" y="230"/>
                  <a:pt x="1413" y="237"/>
                  <a:pt x="1413" y="245"/>
                </a:cubicBezTo>
                <a:cubicBezTo>
                  <a:pt x="1413" y="253"/>
                  <a:pt x="1420" y="260"/>
                  <a:pt x="1428" y="260"/>
                </a:cubicBezTo>
                <a:cubicBezTo>
                  <a:pt x="1436" y="260"/>
                  <a:pt x="1443" y="253"/>
                  <a:pt x="1443" y="245"/>
                </a:cubicBezTo>
                <a:cubicBezTo>
                  <a:pt x="1443" y="237"/>
                  <a:pt x="1436" y="230"/>
                  <a:pt x="1428" y="230"/>
                </a:cubicBezTo>
                <a:close/>
                <a:moveTo>
                  <a:pt x="1428" y="263"/>
                </a:moveTo>
                <a:cubicBezTo>
                  <a:pt x="1420" y="263"/>
                  <a:pt x="1413" y="270"/>
                  <a:pt x="1413" y="278"/>
                </a:cubicBezTo>
                <a:cubicBezTo>
                  <a:pt x="1413" y="286"/>
                  <a:pt x="1420" y="293"/>
                  <a:pt x="1428" y="293"/>
                </a:cubicBezTo>
                <a:cubicBezTo>
                  <a:pt x="1436" y="293"/>
                  <a:pt x="1443" y="286"/>
                  <a:pt x="1443" y="278"/>
                </a:cubicBezTo>
                <a:cubicBezTo>
                  <a:pt x="1443" y="270"/>
                  <a:pt x="1436" y="263"/>
                  <a:pt x="1428" y="263"/>
                </a:cubicBezTo>
                <a:close/>
                <a:moveTo>
                  <a:pt x="1428" y="296"/>
                </a:moveTo>
                <a:cubicBezTo>
                  <a:pt x="1420" y="296"/>
                  <a:pt x="1413" y="303"/>
                  <a:pt x="1413" y="311"/>
                </a:cubicBezTo>
                <a:cubicBezTo>
                  <a:pt x="1413" y="319"/>
                  <a:pt x="1420" y="326"/>
                  <a:pt x="1428" y="326"/>
                </a:cubicBezTo>
                <a:cubicBezTo>
                  <a:pt x="1436" y="326"/>
                  <a:pt x="1443" y="319"/>
                  <a:pt x="1443" y="311"/>
                </a:cubicBezTo>
                <a:cubicBezTo>
                  <a:pt x="1443" y="303"/>
                  <a:pt x="1436" y="296"/>
                  <a:pt x="1428" y="296"/>
                </a:cubicBezTo>
                <a:close/>
                <a:moveTo>
                  <a:pt x="1428" y="329"/>
                </a:moveTo>
                <a:cubicBezTo>
                  <a:pt x="1420" y="329"/>
                  <a:pt x="1413" y="336"/>
                  <a:pt x="1413" y="344"/>
                </a:cubicBezTo>
                <a:cubicBezTo>
                  <a:pt x="1413" y="352"/>
                  <a:pt x="1420" y="359"/>
                  <a:pt x="1428" y="359"/>
                </a:cubicBezTo>
                <a:cubicBezTo>
                  <a:pt x="1436" y="359"/>
                  <a:pt x="1443" y="352"/>
                  <a:pt x="1443" y="344"/>
                </a:cubicBezTo>
                <a:cubicBezTo>
                  <a:pt x="1443" y="336"/>
                  <a:pt x="1436" y="329"/>
                  <a:pt x="1428" y="329"/>
                </a:cubicBezTo>
                <a:close/>
                <a:moveTo>
                  <a:pt x="1428" y="362"/>
                </a:moveTo>
                <a:cubicBezTo>
                  <a:pt x="1420" y="362"/>
                  <a:pt x="1413" y="369"/>
                  <a:pt x="1413" y="377"/>
                </a:cubicBezTo>
                <a:cubicBezTo>
                  <a:pt x="1413" y="385"/>
                  <a:pt x="1420" y="392"/>
                  <a:pt x="1428" y="392"/>
                </a:cubicBezTo>
                <a:cubicBezTo>
                  <a:pt x="1436" y="392"/>
                  <a:pt x="1443" y="385"/>
                  <a:pt x="1443" y="377"/>
                </a:cubicBezTo>
                <a:cubicBezTo>
                  <a:pt x="1443" y="369"/>
                  <a:pt x="1436" y="362"/>
                  <a:pt x="1428" y="362"/>
                </a:cubicBezTo>
                <a:close/>
                <a:moveTo>
                  <a:pt x="1428" y="395"/>
                </a:moveTo>
                <a:cubicBezTo>
                  <a:pt x="1420" y="395"/>
                  <a:pt x="1413" y="402"/>
                  <a:pt x="1413" y="410"/>
                </a:cubicBezTo>
                <a:cubicBezTo>
                  <a:pt x="1413" y="418"/>
                  <a:pt x="1420" y="425"/>
                  <a:pt x="1428" y="425"/>
                </a:cubicBezTo>
                <a:cubicBezTo>
                  <a:pt x="1436" y="425"/>
                  <a:pt x="1443" y="418"/>
                  <a:pt x="1443" y="410"/>
                </a:cubicBezTo>
                <a:cubicBezTo>
                  <a:pt x="1443" y="402"/>
                  <a:pt x="1436" y="395"/>
                  <a:pt x="1428" y="395"/>
                </a:cubicBezTo>
                <a:close/>
                <a:moveTo>
                  <a:pt x="1428" y="428"/>
                </a:moveTo>
                <a:cubicBezTo>
                  <a:pt x="1420" y="428"/>
                  <a:pt x="1413" y="435"/>
                  <a:pt x="1413" y="443"/>
                </a:cubicBezTo>
                <a:cubicBezTo>
                  <a:pt x="1413" y="451"/>
                  <a:pt x="1420" y="458"/>
                  <a:pt x="1428" y="458"/>
                </a:cubicBezTo>
                <a:cubicBezTo>
                  <a:pt x="1436" y="458"/>
                  <a:pt x="1443" y="451"/>
                  <a:pt x="1443" y="443"/>
                </a:cubicBezTo>
                <a:cubicBezTo>
                  <a:pt x="1443" y="435"/>
                  <a:pt x="1436" y="428"/>
                  <a:pt x="1428" y="428"/>
                </a:cubicBezTo>
                <a:close/>
                <a:moveTo>
                  <a:pt x="1428" y="461"/>
                </a:moveTo>
                <a:cubicBezTo>
                  <a:pt x="1420" y="461"/>
                  <a:pt x="1413" y="468"/>
                  <a:pt x="1413" y="476"/>
                </a:cubicBezTo>
                <a:cubicBezTo>
                  <a:pt x="1413" y="484"/>
                  <a:pt x="1420" y="491"/>
                  <a:pt x="1428" y="491"/>
                </a:cubicBezTo>
                <a:cubicBezTo>
                  <a:pt x="1436" y="491"/>
                  <a:pt x="1443" y="484"/>
                  <a:pt x="1443" y="476"/>
                </a:cubicBezTo>
                <a:cubicBezTo>
                  <a:pt x="1443" y="468"/>
                  <a:pt x="1436" y="461"/>
                  <a:pt x="1428" y="461"/>
                </a:cubicBezTo>
                <a:close/>
                <a:moveTo>
                  <a:pt x="1428" y="494"/>
                </a:moveTo>
                <a:cubicBezTo>
                  <a:pt x="1420" y="494"/>
                  <a:pt x="1413" y="500"/>
                  <a:pt x="1413" y="509"/>
                </a:cubicBezTo>
                <a:cubicBezTo>
                  <a:pt x="1413" y="517"/>
                  <a:pt x="1420" y="523"/>
                  <a:pt x="1428" y="523"/>
                </a:cubicBezTo>
                <a:cubicBezTo>
                  <a:pt x="1436" y="523"/>
                  <a:pt x="1443" y="517"/>
                  <a:pt x="1443" y="509"/>
                </a:cubicBezTo>
                <a:cubicBezTo>
                  <a:pt x="1443" y="500"/>
                  <a:pt x="1436" y="494"/>
                  <a:pt x="1428" y="494"/>
                </a:cubicBezTo>
                <a:close/>
                <a:moveTo>
                  <a:pt x="1428" y="527"/>
                </a:moveTo>
                <a:cubicBezTo>
                  <a:pt x="1420" y="527"/>
                  <a:pt x="1413" y="533"/>
                  <a:pt x="1413" y="542"/>
                </a:cubicBezTo>
                <a:cubicBezTo>
                  <a:pt x="1413" y="550"/>
                  <a:pt x="1420" y="556"/>
                  <a:pt x="1428" y="556"/>
                </a:cubicBezTo>
                <a:cubicBezTo>
                  <a:pt x="1436" y="556"/>
                  <a:pt x="1443" y="550"/>
                  <a:pt x="1443" y="542"/>
                </a:cubicBezTo>
                <a:cubicBezTo>
                  <a:pt x="1443" y="533"/>
                  <a:pt x="1436" y="527"/>
                  <a:pt x="1428" y="527"/>
                </a:cubicBezTo>
                <a:close/>
                <a:moveTo>
                  <a:pt x="1428" y="560"/>
                </a:moveTo>
                <a:cubicBezTo>
                  <a:pt x="1420" y="560"/>
                  <a:pt x="1413" y="566"/>
                  <a:pt x="1413" y="574"/>
                </a:cubicBezTo>
                <a:cubicBezTo>
                  <a:pt x="1413" y="583"/>
                  <a:pt x="1420" y="589"/>
                  <a:pt x="1428" y="589"/>
                </a:cubicBezTo>
                <a:cubicBezTo>
                  <a:pt x="1436" y="589"/>
                  <a:pt x="1443" y="583"/>
                  <a:pt x="1443" y="574"/>
                </a:cubicBezTo>
                <a:cubicBezTo>
                  <a:pt x="1443" y="566"/>
                  <a:pt x="1436" y="560"/>
                  <a:pt x="1428" y="560"/>
                </a:cubicBezTo>
                <a:close/>
                <a:moveTo>
                  <a:pt x="1428" y="593"/>
                </a:moveTo>
                <a:cubicBezTo>
                  <a:pt x="1420" y="593"/>
                  <a:pt x="1413" y="599"/>
                  <a:pt x="1413" y="607"/>
                </a:cubicBezTo>
                <a:cubicBezTo>
                  <a:pt x="1413" y="616"/>
                  <a:pt x="1420" y="622"/>
                  <a:pt x="1428" y="622"/>
                </a:cubicBezTo>
                <a:cubicBezTo>
                  <a:pt x="1436" y="622"/>
                  <a:pt x="1443" y="616"/>
                  <a:pt x="1443" y="607"/>
                </a:cubicBezTo>
                <a:cubicBezTo>
                  <a:pt x="1443" y="599"/>
                  <a:pt x="1436" y="593"/>
                  <a:pt x="1428" y="593"/>
                </a:cubicBezTo>
                <a:close/>
                <a:moveTo>
                  <a:pt x="1428" y="625"/>
                </a:moveTo>
                <a:cubicBezTo>
                  <a:pt x="1420" y="625"/>
                  <a:pt x="1413" y="632"/>
                  <a:pt x="1413" y="640"/>
                </a:cubicBezTo>
                <a:cubicBezTo>
                  <a:pt x="1413" y="648"/>
                  <a:pt x="1420" y="655"/>
                  <a:pt x="1428" y="655"/>
                </a:cubicBezTo>
                <a:cubicBezTo>
                  <a:pt x="1436" y="655"/>
                  <a:pt x="1443" y="648"/>
                  <a:pt x="1443" y="640"/>
                </a:cubicBezTo>
                <a:cubicBezTo>
                  <a:pt x="1443" y="632"/>
                  <a:pt x="1436" y="625"/>
                  <a:pt x="1428" y="625"/>
                </a:cubicBezTo>
                <a:close/>
                <a:moveTo>
                  <a:pt x="1428" y="658"/>
                </a:moveTo>
                <a:cubicBezTo>
                  <a:pt x="1420" y="658"/>
                  <a:pt x="1413" y="665"/>
                  <a:pt x="1413" y="673"/>
                </a:cubicBezTo>
                <a:cubicBezTo>
                  <a:pt x="1413" y="681"/>
                  <a:pt x="1420" y="688"/>
                  <a:pt x="1428" y="688"/>
                </a:cubicBezTo>
                <a:cubicBezTo>
                  <a:pt x="1436" y="688"/>
                  <a:pt x="1443" y="681"/>
                  <a:pt x="1443" y="673"/>
                </a:cubicBezTo>
                <a:cubicBezTo>
                  <a:pt x="1443" y="665"/>
                  <a:pt x="1436" y="658"/>
                  <a:pt x="1428" y="658"/>
                </a:cubicBezTo>
                <a:close/>
                <a:moveTo>
                  <a:pt x="1428" y="691"/>
                </a:moveTo>
                <a:cubicBezTo>
                  <a:pt x="1420" y="691"/>
                  <a:pt x="1413" y="698"/>
                  <a:pt x="1413" y="706"/>
                </a:cubicBezTo>
                <a:cubicBezTo>
                  <a:pt x="1413" y="714"/>
                  <a:pt x="1420" y="721"/>
                  <a:pt x="1428" y="721"/>
                </a:cubicBezTo>
                <a:cubicBezTo>
                  <a:pt x="1436" y="721"/>
                  <a:pt x="1443" y="714"/>
                  <a:pt x="1443" y="706"/>
                </a:cubicBezTo>
                <a:cubicBezTo>
                  <a:pt x="1443" y="698"/>
                  <a:pt x="1436" y="691"/>
                  <a:pt x="1428" y="691"/>
                </a:cubicBezTo>
                <a:close/>
                <a:moveTo>
                  <a:pt x="1428" y="724"/>
                </a:moveTo>
                <a:cubicBezTo>
                  <a:pt x="1420" y="724"/>
                  <a:pt x="1413" y="731"/>
                  <a:pt x="1413" y="739"/>
                </a:cubicBezTo>
                <a:cubicBezTo>
                  <a:pt x="1413" y="747"/>
                  <a:pt x="1420" y="754"/>
                  <a:pt x="1428" y="754"/>
                </a:cubicBezTo>
                <a:cubicBezTo>
                  <a:pt x="1436" y="754"/>
                  <a:pt x="1443" y="747"/>
                  <a:pt x="1443" y="739"/>
                </a:cubicBezTo>
                <a:cubicBezTo>
                  <a:pt x="1443" y="731"/>
                  <a:pt x="1436" y="724"/>
                  <a:pt x="1428" y="724"/>
                </a:cubicBezTo>
                <a:close/>
                <a:moveTo>
                  <a:pt x="1428" y="757"/>
                </a:moveTo>
                <a:cubicBezTo>
                  <a:pt x="1420" y="757"/>
                  <a:pt x="1413" y="764"/>
                  <a:pt x="1413" y="772"/>
                </a:cubicBezTo>
                <a:cubicBezTo>
                  <a:pt x="1413" y="780"/>
                  <a:pt x="1420" y="787"/>
                  <a:pt x="1428" y="787"/>
                </a:cubicBezTo>
                <a:cubicBezTo>
                  <a:pt x="1436" y="787"/>
                  <a:pt x="1443" y="780"/>
                  <a:pt x="1443" y="772"/>
                </a:cubicBezTo>
                <a:cubicBezTo>
                  <a:pt x="1443" y="764"/>
                  <a:pt x="1436" y="757"/>
                  <a:pt x="1428" y="757"/>
                </a:cubicBezTo>
                <a:close/>
                <a:moveTo>
                  <a:pt x="1428" y="790"/>
                </a:moveTo>
                <a:cubicBezTo>
                  <a:pt x="1420" y="790"/>
                  <a:pt x="1413" y="797"/>
                  <a:pt x="1413" y="805"/>
                </a:cubicBezTo>
                <a:cubicBezTo>
                  <a:pt x="1413" y="813"/>
                  <a:pt x="1420" y="820"/>
                  <a:pt x="1428" y="820"/>
                </a:cubicBezTo>
                <a:cubicBezTo>
                  <a:pt x="1436" y="820"/>
                  <a:pt x="1443" y="813"/>
                  <a:pt x="1443" y="805"/>
                </a:cubicBezTo>
                <a:cubicBezTo>
                  <a:pt x="1443" y="797"/>
                  <a:pt x="1436" y="790"/>
                  <a:pt x="1428" y="790"/>
                </a:cubicBezTo>
                <a:close/>
                <a:moveTo>
                  <a:pt x="1428" y="823"/>
                </a:moveTo>
                <a:cubicBezTo>
                  <a:pt x="1420" y="823"/>
                  <a:pt x="1413" y="830"/>
                  <a:pt x="1413" y="838"/>
                </a:cubicBezTo>
                <a:cubicBezTo>
                  <a:pt x="1413" y="846"/>
                  <a:pt x="1420" y="853"/>
                  <a:pt x="1428" y="853"/>
                </a:cubicBezTo>
                <a:cubicBezTo>
                  <a:pt x="1436" y="853"/>
                  <a:pt x="1443" y="846"/>
                  <a:pt x="1443" y="838"/>
                </a:cubicBezTo>
                <a:cubicBezTo>
                  <a:pt x="1443" y="830"/>
                  <a:pt x="1436" y="823"/>
                  <a:pt x="1428" y="823"/>
                </a:cubicBezTo>
                <a:close/>
                <a:moveTo>
                  <a:pt x="1428" y="856"/>
                </a:moveTo>
                <a:cubicBezTo>
                  <a:pt x="1420" y="856"/>
                  <a:pt x="1413" y="863"/>
                  <a:pt x="1413" y="871"/>
                </a:cubicBezTo>
                <a:cubicBezTo>
                  <a:pt x="1413" y="879"/>
                  <a:pt x="1420" y="886"/>
                  <a:pt x="1428" y="886"/>
                </a:cubicBezTo>
                <a:cubicBezTo>
                  <a:pt x="1436" y="886"/>
                  <a:pt x="1443" y="879"/>
                  <a:pt x="1443" y="871"/>
                </a:cubicBezTo>
                <a:cubicBezTo>
                  <a:pt x="1443" y="863"/>
                  <a:pt x="1436" y="856"/>
                  <a:pt x="1428" y="856"/>
                </a:cubicBezTo>
                <a:close/>
                <a:moveTo>
                  <a:pt x="1428" y="889"/>
                </a:moveTo>
                <a:cubicBezTo>
                  <a:pt x="1420" y="889"/>
                  <a:pt x="1413" y="895"/>
                  <a:pt x="1413" y="904"/>
                </a:cubicBezTo>
                <a:cubicBezTo>
                  <a:pt x="1413" y="912"/>
                  <a:pt x="1420" y="918"/>
                  <a:pt x="1428" y="918"/>
                </a:cubicBezTo>
                <a:cubicBezTo>
                  <a:pt x="1436" y="918"/>
                  <a:pt x="1443" y="912"/>
                  <a:pt x="1443" y="904"/>
                </a:cubicBezTo>
                <a:cubicBezTo>
                  <a:pt x="1443" y="895"/>
                  <a:pt x="1436" y="889"/>
                  <a:pt x="1428" y="889"/>
                </a:cubicBezTo>
                <a:close/>
                <a:moveTo>
                  <a:pt x="1428" y="922"/>
                </a:moveTo>
                <a:cubicBezTo>
                  <a:pt x="1420" y="922"/>
                  <a:pt x="1413" y="928"/>
                  <a:pt x="1413" y="937"/>
                </a:cubicBezTo>
                <a:cubicBezTo>
                  <a:pt x="1413" y="945"/>
                  <a:pt x="1420" y="951"/>
                  <a:pt x="1428" y="951"/>
                </a:cubicBezTo>
                <a:cubicBezTo>
                  <a:pt x="1436" y="951"/>
                  <a:pt x="1443" y="945"/>
                  <a:pt x="1443" y="937"/>
                </a:cubicBezTo>
                <a:cubicBezTo>
                  <a:pt x="1443" y="928"/>
                  <a:pt x="1436" y="922"/>
                  <a:pt x="1428" y="922"/>
                </a:cubicBezTo>
                <a:close/>
                <a:moveTo>
                  <a:pt x="1428" y="955"/>
                </a:moveTo>
                <a:cubicBezTo>
                  <a:pt x="1420" y="955"/>
                  <a:pt x="1413" y="961"/>
                  <a:pt x="1413" y="970"/>
                </a:cubicBezTo>
                <a:cubicBezTo>
                  <a:pt x="1413" y="978"/>
                  <a:pt x="1420" y="984"/>
                  <a:pt x="1428" y="984"/>
                </a:cubicBezTo>
                <a:cubicBezTo>
                  <a:pt x="1436" y="984"/>
                  <a:pt x="1443" y="978"/>
                  <a:pt x="1443" y="970"/>
                </a:cubicBezTo>
                <a:cubicBezTo>
                  <a:pt x="1443" y="961"/>
                  <a:pt x="1436" y="955"/>
                  <a:pt x="1428" y="955"/>
                </a:cubicBezTo>
                <a:close/>
                <a:moveTo>
                  <a:pt x="1428" y="988"/>
                </a:moveTo>
                <a:cubicBezTo>
                  <a:pt x="1420" y="988"/>
                  <a:pt x="1413" y="994"/>
                  <a:pt x="1413" y="1002"/>
                </a:cubicBezTo>
                <a:cubicBezTo>
                  <a:pt x="1413" y="1011"/>
                  <a:pt x="1420" y="1017"/>
                  <a:pt x="1428" y="1017"/>
                </a:cubicBezTo>
                <a:cubicBezTo>
                  <a:pt x="1436" y="1017"/>
                  <a:pt x="1443" y="1011"/>
                  <a:pt x="1443" y="1002"/>
                </a:cubicBezTo>
                <a:cubicBezTo>
                  <a:pt x="1443" y="994"/>
                  <a:pt x="1436" y="988"/>
                  <a:pt x="1428" y="988"/>
                </a:cubicBezTo>
                <a:close/>
                <a:moveTo>
                  <a:pt x="1428" y="1021"/>
                </a:moveTo>
                <a:cubicBezTo>
                  <a:pt x="1420" y="1021"/>
                  <a:pt x="1413" y="1027"/>
                  <a:pt x="1413" y="1035"/>
                </a:cubicBezTo>
                <a:cubicBezTo>
                  <a:pt x="1413" y="1044"/>
                  <a:pt x="1420" y="1050"/>
                  <a:pt x="1428" y="1050"/>
                </a:cubicBezTo>
                <a:cubicBezTo>
                  <a:pt x="1436" y="1050"/>
                  <a:pt x="1443" y="1044"/>
                  <a:pt x="1443" y="1035"/>
                </a:cubicBezTo>
                <a:cubicBezTo>
                  <a:pt x="1443" y="1027"/>
                  <a:pt x="1436" y="1021"/>
                  <a:pt x="1428" y="1021"/>
                </a:cubicBezTo>
                <a:close/>
                <a:moveTo>
                  <a:pt x="1428" y="1053"/>
                </a:moveTo>
                <a:cubicBezTo>
                  <a:pt x="1420" y="1053"/>
                  <a:pt x="1413" y="1060"/>
                  <a:pt x="1413" y="1068"/>
                </a:cubicBezTo>
                <a:cubicBezTo>
                  <a:pt x="1413" y="1076"/>
                  <a:pt x="1420" y="1083"/>
                  <a:pt x="1428" y="1083"/>
                </a:cubicBezTo>
                <a:cubicBezTo>
                  <a:pt x="1436" y="1083"/>
                  <a:pt x="1443" y="1076"/>
                  <a:pt x="1443" y="1068"/>
                </a:cubicBezTo>
                <a:cubicBezTo>
                  <a:pt x="1443" y="1060"/>
                  <a:pt x="1436" y="1053"/>
                  <a:pt x="1428" y="1053"/>
                </a:cubicBezTo>
                <a:close/>
                <a:moveTo>
                  <a:pt x="1428" y="1086"/>
                </a:moveTo>
                <a:cubicBezTo>
                  <a:pt x="1420" y="1086"/>
                  <a:pt x="1413" y="1093"/>
                  <a:pt x="1413" y="1101"/>
                </a:cubicBezTo>
                <a:cubicBezTo>
                  <a:pt x="1413" y="1109"/>
                  <a:pt x="1420" y="1116"/>
                  <a:pt x="1428" y="1116"/>
                </a:cubicBezTo>
                <a:cubicBezTo>
                  <a:pt x="1436" y="1116"/>
                  <a:pt x="1443" y="1109"/>
                  <a:pt x="1443" y="1101"/>
                </a:cubicBezTo>
                <a:cubicBezTo>
                  <a:pt x="1443" y="1093"/>
                  <a:pt x="1436" y="1086"/>
                  <a:pt x="1428" y="1086"/>
                </a:cubicBezTo>
                <a:close/>
                <a:moveTo>
                  <a:pt x="1428" y="1119"/>
                </a:moveTo>
                <a:cubicBezTo>
                  <a:pt x="1420" y="1119"/>
                  <a:pt x="1413" y="1126"/>
                  <a:pt x="1413" y="1134"/>
                </a:cubicBezTo>
                <a:cubicBezTo>
                  <a:pt x="1413" y="1142"/>
                  <a:pt x="1420" y="1149"/>
                  <a:pt x="1428" y="1149"/>
                </a:cubicBezTo>
                <a:cubicBezTo>
                  <a:pt x="1436" y="1149"/>
                  <a:pt x="1443" y="1142"/>
                  <a:pt x="1443" y="1134"/>
                </a:cubicBezTo>
                <a:cubicBezTo>
                  <a:pt x="1443" y="1126"/>
                  <a:pt x="1436" y="1119"/>
                  <a:pt x="1428" y="1119"/>
                </a:cubicBezTo>
                <a:close/>
                <a:moveTo>
                  <a:pt x="1428" y="1152"/>
                </a:moveTo>
                <a:cubicBezTo>
                  <a:pt x="1420" y="1152"/>
                  <a:pt x="1413" y="1159"/>
                  <a:pt x="1413" y="1167"/>
                </a:cubicBezTo>
                <a:cubicBezTo>
                  <a:pt x="1413" y="1175"/>
                  <a:pt x="1420" y="1182"/>
                  <a:pt x="1428" y="1182"/>
                </a:cubicBezTo>
                <a:cubicBezTo>
                  <a:pt x="1436" y="1182"/>
                  <a:pt x="1443" y="1175"/>
                  <a:pt x="1443" y="1167"/>
                </a:cubicBezTo>
                <a:cubicBezTo>
                  <a:pt x="1443" y="1159"/>
                  <a:pt x="1436" y="1152"/>
                  <a:pt x="1428" y="1152"/>
                </a:cubicBezTo>
                <a:close/>
                <a:moveTo>
                  <a:pt x="1428" y="1185"/>
                </a:moveTo>
                <a:cubicBezTo>
                  <a:pt x="1420" y="1185"/>
                  <a:pt x="1413" y="1192"/>
                  <a:pt x="1413" y="1200"/>
                </a:cubicBezTo>
                <a:cubicBezTo>
                  <a:pt x="1413" y="1208"/>
                  <a:pt x="1420" y="1215"/>
                  <a:pt x="1428" y="1215"/>
                </a:cubicBezTo>
                <a:cubicBezTo>
                  <a:pt x="1436" y="1215"/>
                  <a:pt x="1443" y="1208"/>
                  <a:pt x="1443" y="1200"/>
                </a:cubicBezTo>
                <a:cubicBezTo>
                  <a:pt x="1443" y="1192"/>
                  <a:pt x="1436" y="1185"/>
                  <a:pt x="1428" y="1185"/>
                </a:cubicBezTo>
                <a:close/>
                <a:moveTo>
                  <a:pt x="1428" y="1218"/>
                </a:moveTo>
                <a:cubicBezTo>
                  <a:pt x="1420" y="1218"/>
                  <a:pt x="1413" y="1225"/>
                  <a:pt x="1413" y="1233"/>
                </a:cubicBezTo>
                <a:cubicBezTo>
                  <a:pt x="1413" y="1241"/>
                  <a:pt x="1420" y="1248"/>
                  <a:pt x="1428" y="1248"/>
                </a:cubicBezTo>
                <a:cubicBezTo>
                  <a:pt x="1436" y="1248"/>
                  <a:pt x="1443" y="1241"/>
                  <a:pt x="1443" y="1233"/>
                </a:cubicBezTo>
                <a:cubicBezTo>
                  <a:pt x="1443" y="1225"/>
                  <a:pt x="1436" y="1218"/>
                  <a:pt x="1428" y="1218"/>
                </a:cubicBezTo>
                <a:close/>
                <a:moveTo>
                  <a:pt x="1428" y="1251"/>
                </a:moveTo>
                <a:cubicBezTo>
                  <a:pt x="1420" y="1251"/>
                  <a:pt x="1413" y="1258"/>
                  <a:pt x="1413" y="1266"/>
                </a:cubicBezTo>
                <a:cubicBezTo>
                  <a:pt x="1413" y="1274"/>
                  <a:pt x="1420" y="1281"/>
                  <a:pt x="1428" y="1281"/>
                </a:cubicBezTo>
                <a:cubicBezTo>
                  <a:pt x="1436" y="1281"/>
                  <a:pt x="1443" y="1274"/>
                  <a:pt x="1443" y="1266"/>
                </a:cubicBezTo>
                <a:cubicBezTo>
                  <a:pt x="1443" y="1258"/>
                  <a:pt x="1436" y="1251"/>
                  <a:pt x="1428" y="1251"/>
                </a:cubicBezTo>
                <a:close/>
                <a:moveTo>
                  <a:pt x="1428" y="1284"/>
                </a:moveTo>
                <a:cubicBezTo>
                  <a:pt x="1420" y="1284"/>
                  <a:pt x="1413" y="1291"/>
                  <a:pt x="1413" y="1299"/>
                </a:cubicBezTo>
                <a:cubicBezTo>
                  <a:pt x="1413" y="1307"/>
                  <a:pt x="1420" y="1314"/>
                  <a:pt x="1428" y="1314"/>
                </a:cubicBezTo>
                <a:cubicBezTo>
                  <a:pt x="1436" y="1314"/>
                  <a:pt x="1443" y="1307"/>
                  <a:pt x="1443" y="1299"/>
                </a:cubicBezTo>
                <a:cubicBezTo>
                  <a:pt x="1443" y="1291"/>
                  <a:pt x="1436" y="1284"/>
                  <a:pt x="1428" y="1284"/>
                </a:cubicBezTo>
                <a:close/>
                <a:moveTo>
                  <a:pt x="1428" y="1317"/>
                </a:moveTo>
                <a:cubicBezTo>
                  <a:pt x="1420" y="1317"/>
                  <a:pt x="1413" y="1323"/>
                  <a:pt x="1413" y="1332"/>
                </a:cubicBezTo>
                <a:cubicBezTo>
                  <a:pt x="1413" y="1340"/>
                  <a:pt x="1420" y="1346"/>
                  <a:pt x="1428" y="1346"/>
                </a:cubicBezTo>
                <a:cubicBezTo>
                  <a:pt x="1436" y="1346"/>
                  <a:pt x="1443" y="1340"/>
                  <a:pt x="1443" y="1332"/>
                </a:cubicBezTo>
                <a:cubicBezTo>
                  <a:pt x="1443" y="1323"/>
                  <a:pt x="1436" y="1317"/>
                  <a:pt x="1428" y="1317"/>
                </a:cubicBezTo>
                <a:close/>
                <a:moveTo>
                  <a:pt x="1428" y="1350"/>
                </a:moveTo>
                <a:cubicBezTo>
                  <a:pt x="1420" y="1350"/>
                  <a:pt x="1413" y="1356"/>
                  <a:pt x="1413" y="1365"/>
                </a:cubicBezTo>
                <a:cubicBezTo>
                  <a:pt x="1413" y="1373"/>
                  <a:pt x="1420" y="1379"/>
                  <a:pt x="1428" y="1379"/>
                </a:cubicBezTo>
                <a:cubicBezTo>
                  <a:pt x="1436" y="1379"/>
                  <a:pt x="1443" y="1373"/>
                  <a:pt x="1443" y="1365"/>
                </a:cubicBezTo>
                <a:cubicBezTo>
                  <a:pt x="1443" y="1356"/>
                  <a:pt x="1436" y="1350"/>
                  <a:pt x="1428" y="1350"/>
                </a:cubicBezTo>
                <a:close/>
                <a:moveTo>
                  <a:pt x="1428" y="1383"/>
                </a:moveTo>
                <a:cubicBezTo>
                  <a:pt x="1420" y="1383"/>
                  <a:pt x="1413" y="1389"/>
                  <a:pt x="1413" y="1397"/>
                </a:cubicBezTo>
                <a:cubicBezTo>
                  <a:pt x="1413" y="1406"/>
                  <a:pt x="1420" y="1412"/>
                  <a:pt x="1428" y="1412"/>
                </a:cubicBezTo>
                <a:cubicBezTo>
                  <a:pt x="1436" y="1412"/>
                  <a:pt x="1443" y="1406"/>
                  <a:pt x="1443" y="1397"/>
                </a:cubicBezTo>
                <a:cubicBezTo>
                  <a:pt x="1443" y="1389"/>
                  <a:pt x="1436" y="1383"/>
                  <a:pt x="1428" y="1383"/>
                </a:cubicBezTo>
                <a:close/>
                <a:moveTo>
                  <a:pt x="1428" y="1416"/>
                </a:moveTo>
                <a:cubicBezTo>
                  <a:pt x="1420" y="1416"/>
                  <a:pt x="1413" y="1422"/>
                  <a:pt x="1413" y="1430"/>
                </a:cubicBezTo>
                <a:cubicBezTo>
                  <a:pt x="1413" y="1439"/>
                  <a:pt x="1420" y="1445"/>
                  <a:pt x="1428" y="1445"/>
                </a:cubicBezTo>
                <a:cubicBezTo>
                  <a:pt x="1436" y="1445"/>
                  <a:pt x="1443" y="1439"/>
                  <a:pt x="1443" y="1430"/>
                </a:cubicBezTo>
                <a:cubicBezTo>
                  <a:pt x="1443" y="1422"/>
                  <a:pt x="1436" y="1416"/>
                  <a:pt x="1428" y="1416"/>
                </a:cubicBezTo>
                <a:close/>
                <a:moveTo>
                  <a:pt x="1461" y="0"/>
                </a:moveTo>
                <a:cubicBezTo>
                  <a:pt x="1453" y="0"/>
                  <a:pt x="1446" y="7"/>
                  <a:pt x="1446" y="15"/>
                </a:cubicBezTo>
                <a:cubicBezTo>
                  <a:pt x="1446" y="23"/>
                  <a:pt x="1453" y="30"/>
                  <a:pt x="1461" y="30"/>
                </a:cubicBezTo>
                <a:cubicBezTo>
                  <a:pt x="1469" y="30"/>
                  <a:pt x="1476" y="23"/>
                  <a:pt x="1476" y="15"/>
                </a:cubicBezTo>
                <a:cubicBezTo>
                  <a:pt x="1476" y="7"/>
                  <a:pt x="1469" y="0"/>
                  <a:pt x="1461" y="0"/>
                </a:cubicBezTo>
                <a:close/>
                <a:moveTo>
                  <a:pt x="1461" y="33"/>
                </a:moveTo>
                <a:cubicBezTo>
                  <a:pt x="1453" y="33"/>
                  <a:pt x="1446" y="40"/>
                  <a:pt x="1446" y="48"/>
                </a:cubicBezTo>
                <a:cubicBezTo>
                  <a:pt x="1446" y="56"/>
                  <a:pt x="1453" y="63"/>
                  <a:pt x="1461" y="63"/>
                </a:cubicBezTo>
                <a:cubicBezTo>
                  <a:pt x="1469" y="63"/>
                  <a:pt x="1476" y="56"/>
                  <a:pt x="1476" y="48"/>
                </a:cubicBezTo>
                <a:cubicBezTo>
                  <a:pt x="1476" y="40"/>
                  <a:pt x="1469" y="33"/>
                  <a:pt x="1461" y="33"/>
                </a:cubicBezTo>
                <a:close/>
                <a:moveTo>
                  <a:pt x="1461" y="66"/>
                </a:moveTo>
                <a:cubicBezTo>
                  <a:pt x="1453" y="66"/>
                  <a:pt x="1446" y="72"/>
                  <a:pt x="1446" y="81"/>
                </a:cubicBezTo>
                <a:cubicBezTo>
                  <a:pt x="1446" y="89"/>
                  <a:pt x="1453" y="95"/>
                  <a:pt x="1461" y="95"/>
                </a:cubicBezTo>
                <a:cubicBezTo>
                  <a:pt x="1469" y="95"/>
                  <a:pt x="1476" y="89"/>
                  <a:pt x="1476" y="81"/>
                </a:cubicBezTo>
                <a:cubicBezTo>
                  <a:pt x="1476" y="72"/>
                  <a:pt x="1469" y="66"/>
                  <a:pt x="1461" y="66"/>
                </a:cubicBezTo>
                <a:close/>
                <a:moveTo>
                  <a:pt x="1461" y="99"/>
                </a:moveTo>
                <a:cubicBezTo>
                  <a:pt x="1453" y="99"/>
                  <a:pt x="1446" y="105"/>
                  <a:pt x="1446" y="114"/>
                </a:cubicBezTo>
                <a:cubicBezTo>
                  <a:pt x="1446" y="122"/>
                  <a:pt x="1453" y="128"/>
                  <a:pt x="1461" y="128"/>
                </a:cubicBezTo>
                <a:cubicBezTo>
                  <a:pt x="1469" y="128"/>
                  <a:pt x="1476" y="122"/>
                  <a:pt x="1476" y="114"/>
                </a:cubicBezTo>
                <a:cubicBezTo>
                  <a:pt x="1476" y="105"/>
                  <a:pt x="1469" y="99"/>
                  <a:pt x="1461" y="99"/>
                </a:cubicBezTo>
                <a:close/>
                <a:moveTo>
                  <a:pt x="1461" y="132"/>
                </a:moveTo>
                <a:cubicBezTo>
                  <a:pt x="1453" y="132"/>
                  <a:pt x="1446" y="138"/>
                  <a:pt x="1446" y="147"/>
                </a:cubicBezTo>
                <a:cubicBezTo>
                  <a:pt x="1446" y="155"/>
                  <a:pt x="1453" y="161"/>
                  <a:pt x="1461" y="161"/>
                </a:cubicBezTo>
                <a:cubicBezTo>
                  <a:pt x="1469" y="161"/>
                  <a:pt x="1476" y="155"/>
                  <a:pt x="1476" y="147"/>
                </a:cubicBezTo>
                <a:cubicBezTo>
                  <a:pt x="1476" y="138"/>
                  <a:pt x="1469" y="132"/>
                  <a:pt x="1461" y="132"/>
                </a:cubicBezTo>
                <a:close/>
                <a:moveTo>
                  <a:pt x="1461" y="165"/>
                </a:moveTo>
                <a:cubicBezTo>
                  <a:pt x="1453" y="165"/>
                  <a:pt x="1446" y="171"/>
                  <a:pt x="1446" y="179"/>
                </a:cubicBezTo>
                <a:cubicBezTo>
                  <a:pt x="1446" y="188"/>
                  <a:pt x="1453" y="194"/>
                  <a:pt x="1461" y="194"/>
                </a:cubicBezTo>
                <a:cubicBezTo>
                  <a:pt x="1469" y="194"/>
                  <a:pt x="1476" y="188"/>
                  <a:pt x="1476" y="179"/>
                </a:cubicBezTo>
                <a:cubicBezTo>
                  <a:pt x="1476" y="171"/>
                  <a:pt x="1469" y="165"/>
                  <a:pt x="1461" y="165"/>
                </a:cubicBezTo>
                <a:close/>
                <a:moveTo>
                  <a:pt x="1461" y="198"/>
                </a:moveTo>
                <a:cubicBezTo>
                  <a:pt x="1453" y="198"/>
                  <a:pt x="1446" y="204"/>
                  <a:pt x="1446" y="212"/>
                </a:cubicBezTo>
                <a:cubicBezTo>
                  <a:pt x="1446" y="221"/>
                  <a:pt x="1453" y="227"/>
                  <a:pt x="1461" y="227"/>
                </a:cubicBezTo>
                <a:cubicBezTo>
                  <a:pt x="1469" y="227"/>
                  <a:pt x="1476" y="221"/>
                  <a:pt x="1476" y="212"/>
                </a:cubicBezTo>
                <a:cubicBezTo>
                  <a:pt x="1476" y="204"/>
                  <a:pt x="1469" y="198"/>
                  <a:pt x="1461" y="198"/>
                </a:cubicBezTo>
                <a:close/>
                <a:moveTo>
                  <a:pt x="1461" y="230"/>
                </a:moveTo>
                <a:cubicBezTo>
                  <a:pt x="1453" y="230"/>
                  <a:pt x="1446" y="237"/>
                  <a:pt x="1446" y="245"/>
                </a:cubicBezTo>
                <a:cubicBezTo>
                  <a:pt x="1446" y="253"/>
                  <a:pt x="1453" y="260"/>
                  <a:pt x="1461" y="260"/>
                </a:cubicBezTo>
                <a:cubicBezTo>
                  <a:pt x="1469" y="260"/>
                  <a:pt x="1476" y="253"/>
                  <a:pt x="1476" y="245"/>
                </a:cubicBezTo>
                <a:cubicBezTo>
                  <a:pt x="1476" y="237"/>
                  <a:pt x="1469" y="230"/>
                  <a:pt x="1461" y="230"/>
                </a:cubicBezTo>
                <a:close/>
                <a:moveTo>
                  <a:pt x="1461" y="263"/>
                </a:moveTo>
                <a:cubicBezTo>
                  <a:pt x="1453" y="263"/>
                  <a:pt x="1446" y="270"/>
                  <a:pt x="1446" y="278"/>
                </a:cubicBezTo>
                <a:cubicBezTo>
                  <a:pt x="1446" y="286"/>
                  <a:pt x="1453" y="293"/>
                  <a:pt x="1461" y="293"/>
                </a:cubicBezTo>
                <a:cubicBezTo>
                  <a:pt x="1469" y="293"/>
                  <a:pt x="1476" y="286"/>
                  <a:pt x="1476" y="278"/>
                </a:cubicBezTo>
                <a:cubicBezTo>
                  <a:pt x="1476" y="270"/>
                  <a:pt x="1469" y="263"/>
                  <a:pt x="1461" y="263"/>
                </a:cubicBezTo>
                <a:close/>
                <a:moveTo>
                  <a:pt x="1461" y="296"/>
                </a:moveTo>
                <a:cubicBezTo>
                  <a:pt x="1453" y="296"/>
                  <a:pt x="1446" y="303"/>
                  <a:pt x="1446" y="311"/>
                </a:cubicBezTo>
                <a:cubicBezTo>
                  <a:pt x="1446" y="319"/>
                  <a:pt x="1453" y="326"/>
                  <a:pt x="1461" y="326"/>
                </a:cubicBezTo>
                <a:cubicBezTo>
                  <a:pt x="1469" y="326"/>
                  <a:pt x="1476" y="319"/>
                  <a:pt x="1476" y="311"/>
                </a:cubicBezTo>
                <a:cubicBezTo>
                  <a:pt x="1476" y="303"/>
                  <a:pt x="1469" y="296"/>
                  <a:pt x="1461" y="296"/>
                </a:cubicBezTo>
                <a:close/>
                <a:moveTo>
                  <a:pt x="1461" y="329"/>
                </a:moveTo>
                <a:cubicBezTo>
                  <a:pt x="1453" y="329"/>
                  <a:pt x="1446" y="336"/>
                  <a:pt x="1446" y="344"/>
                </a:cubicBezTo>
                <a:cubicBezTo>
                  <a:pt x="1446" y="352"/>
                  <a:pt x="1453" y="359"/>
                  <a:pt x="1461" y="359"/>
                </a:cubicBezTo>
                <a:cubicBezTo>
                  <a:pt x="1469" y="359"/>
                  <a:pt x="1476" y="352"/>
                  <a:pt x="1476" y="344"/>
                </a:cubicBezTo>
                <a:cubicBezTo>
                  <a:pt x="1476" y="336"/>
                  <a:pt x="1469" y="329"/>
                  <a:pt x="1461" y="329"/>
                </a:cubicBezTo>
                <a:close/>
                <a:moveTo>
                  <a:pt x="1461" y="362"/>
                </a:moveTo>
                <a:cubicBezTo>
                  <a:pt x="1453" y="362"/>
                  <a:pt x="1446" y="369"/>
                  <a:pt x="1446" y="377"/>
                </a:cubicBezTo>
                <a:cubicBezTo>
                  <a:pt x="1446" y="385"/>
                  <a:pt x="1453" y="392"/>
                  <a:pt x="1461" y="392"/>
                </a:cubicBezTo>
                <a:cubicBezTo>
                  <a:pt x="1469" y="392"/>
                  <a:pt x="1476" y="385"/>
                  <a:pt x="1476" y="377"/>
                </a:cubicBezTo>
                <a:cubicBezTo>
                  <a:pt x="1476" y="369"/>
                  <a:pt x="1469" y="362"/>
                  <a:pt x="1461" y="362"/>
                </a:cubicBezTo>
                <a:close/>
                <a:moveTo>
                  <a:pt x="1461" y="395"/>
                </a:moveTo>
                <a:cubicBezTo>
                  <a:pt x="1453" y="395"/>
                  <a:pt x="1446" y="402"/>
                  <a:pt x="1446" y="410"/>
                </a:cubicBezTo>
                <a:cubicBezTo>
                  <a:pt x="1446" y="418"/>
                  <a:pt x="1453" y="425"/>
                  <a:pt x="1461" y="425"/>
                </a:cubicBezTo>
                <a:cubicBezTo>
                  <a:pt x="1469" y="425"/>
                  <a:pt x="1476" y="418"/>
                  <a:pt x="1476" y="410"/>
                </a:cubicBezTo>
                <a:cubicBezTo>
                  <a:pt x="1476" y="402"/>
                  <a:pt x="1469" y="395"/>
                  <a:pt x="1461" y="395"/>
                </a:cubicBezTo>
                <a:close/>
                <a:moveTo>
                  <a:pt x="1461" y="428"/>
                </a:moveTo>
                <a:cubicBezTo>
                  <a:pt x="1453" y="428"/>
                  <a:pt x="1446" y="435"/>
                  <a:pt x="1446" y="443"/>
                </a:cubicBezTo>
                <a:cubicBezTo>
                  <a:pt x="1446" y="451"/>
                  <a:pt x="1453" y="458"/>
                  <a:pt x="1461" y="458"/>
                </a:cubicBezTo>
                <a:cubicBezTo>
                  <a:pt x="1469" y="458"/>
                  <a:pt x="1476" y="451"/>
                  <a:pt x="1476" y="443"/>
                </a:cubicBezTo>
                <a:cubicBezTo>
                  <a:pt x="1476" y="435"/>
                  <a:pt x="1469" y="428"/>
                  <a:pt x="1461" y="428"/>
                </a:cubicBezTo>
                <a:close/>
                <a:moveTo>
                  <a:pt x="1461" y="461"/>
                </a:moveTo>
                <a:cubicBezTo>
                  <a:pt x="1453" y="461"/>
                  <a:pt x="1446" y="468"/>
                  <a:pt x="1446" y="476"/>
                </a:cubicBezTo>
                <a:cubicBezTo>
                  <a:pt x="1446" y="484"/>
                  <a:pt x="1453" y="491"/>
                  <a:pt x="1461" y="491"/>
                </a:cubicBezTo>
                <a:cubicBezTo>
                  <a:pt x="1469" y="491"/>
                  <a:pt x="1476" y="484"/>
                  <a:pt x="1476" y="476"/>
                </a:cubicBezTo>
                <a:cubicBezTo>
                  <a:pt x="1476" y="468"/>
                  <a:pt x="1469" y="461"/>
                  <a:pt x="1461" y="461"/>
                </a:cubicBezTo>
                <a:close/>
                <a:moveTo>
                  <a:pt x="1461" y="494"/>
                </a:moveTo>
                <a:cubicBezTo>
                  <a:pt x="1453" y="494"/>
                  <a:pt x="1446" y="500"/>
                  <a:pt x="1446" y="509"/>
                </a:cubicBezTo>
                <a:cubicBezTo>
                  <a:pt x="1446" y="517"/>
                  <a:pt x="1453" y="523"/>
                  <a:pt x="1461" y="523"/>
                </a:cubicBezTo>
                <a:cubicBezTo>
                  <a:pt x="1469" y="523"/>
                  <a:pt x="1476" y="517"/>
                  <a:pt x="1476" y="509"/>
                </a:cubicBezTo>
                <a:cubicBezTo>
                  <a:pt x="1476" y="500"/>
                  <a:pt x="1469" y="494"/>
                  <a:pt x="1461" y="494"/>
                </a:cubicBezTo>
                <a:close/>
                <a:moveTo>
                  <a:pt x="1461" y="527"/>
                </a:moveTo>
                <a:cubicBezTo>
                  <a:pt x="1453" y="527"/>
                  <a:pt x="1446" y="533"/>
                  <a:pt x="1446" y="542"/>
                </a:cubicBezTo>
                <a:cubicBezTo>
                  <a:pt x="1446" y="550"/>
                  <a:pt x="1453" y="556"/>
                  <a:pt x="1461" y="556"/>
                </a:cubicBezTo>
                <a:cubicBezTo>
                  <a:pt x="1469" y="556"/>
                  <a:pt x="1476" y="550"/>
                  <a:pt x="1476" y="542"/>
                </a:cubicBezTo>
                <a:cubicBezTo>
                  <a:pt x="1476" y="533"/>
                  <a:pt x="1469" y="527"/>
                  <a:pt x="1461" y="527"/>
                </a:cubicBezTo>
                <a:close/>
                <a:moveTo>
                  <a:pt x="1461" y="560"/>
                </a:moveTo>
                <a:cubicBezTo>
                  <a:pt x="1453" y="560"/>
                  <a:pt x="1446" y="566"/>
                  <a:pt x="1446" y="574"/>
                </a:cubicBezTo>
                <a:cubicBezTo>
                  <a:pt x="1446" y="583"/>
                  <a:pt x="1453" y="589"/>
                  <a:pt x="1461" y="589"/>
                </a:cubicBezTo>
                <a:cubicBezTo>
                  <a:pt x="1469" y="589"/>
                  <a:pt x="1476" y="583"/>
                  <a:pt x="1476" y="574"/>
                </a:cubicBezTo>
                <a:cubicBezTo>
                  <a:pt x="1476" y="566"/>
                  <a:pt x="1469" y="560"/>
                  <a:pt x="1461" y="560"/>
                </a:cubicBezTo>
                <a:close/>
                <a:moveTo>
                  <a:pt x="1461" y="593"/>
                </a:moveTo>
                <a:cubicBezTo>
                  <a:pt x="1453" y="593"/>
                  <a:pt x="1446" y="599"/>
                  <a:pt x="1446" y="607"/>
                </a:cubicBezTo>
                <a:cubicBezTo>
                  <a:pt x="1446" y="616"/>
                  <a:pt x="1453" y="622"/>
                  <a:pt x="1461" y="622"/>
                </a:cubicBezTo>
                <a:cubicBezTo>
                  <a:pt x="1469" y="622"/>
                  <a:pt x="1476" y="616"/>
                  <a:pt x="1476" y="607"/>
                </a:cubicBezTo>
                <a:cubicBezTo>
                  <a:pt x="1476" y="599"/>
                  <a:pt x="1469" y="593"/>
                  <a:pt x="1461" y="593"/>
                </a:cubicBezTo>
                <a:close/>
                <a:moveTo>
                  <a:pt x="1461" y="625"/>
                </a:moveTo>
                <a:cubicBezTo>
                  <a:pt x="1453" y="625"/>
                  <a:pt x="1446" y="632"/>
                  <a:pt x="1446" y="640"/>
                </a:cubicBezTo>
                <a:cubicBezTo>
                  <a:pt x="1446" y="648"/>
                  <a:pt x="1453" y="655"/>
                  <a:pt x="1461" y="655"/>
                </a:cubicBezTo>
                <a:cubicBezTo>
                  <a:pt x="1469" y="655"/>
                  <a:pt x="1476" y="648"/>
                  <a:pt x="1476" y="640"/>
                </a:cubicBezTo>
                <a:cubicBezTo>
                  <a:pt x="1476" y="632"/>
                  <a:pt x="1469" y="625"/>
                  <a:pt x="1461" y="625"/>
                </a:cubicBezTo>
                <a:close/>
                <a:moveTo>
                  <a:pt x="1461" y="658"/>
                </a:moveTo>
                <a:cubicBezTo>
                  <a:pt x="1453" y="658"/>
                  <a:pt x="1446" y="665"/>
                  <a:pt x="1446" y="673"/>
                </a:cubicBezTo>
                <a:cubicBezTo>
                  <a:pt x="1446" y="681"/>
                  <a:pt x="1453" y="688"/>
                  <a:pt x="1461" y="688"/>
                </a:cubicBezTo>
                <a:cubicBezTo>
                  <a:pt x="1469" y="688"/>
                  <a:pt x="1476" y="681"/>
                  <a:pt x="1476" y="673"/>
                </a:cubicBezTo>
                <a:cubicBezTo>
                  <a:pt x="1476" y="665"/>
                  <a:pt x="1469" y="658"/>
                  <a:pt x="1461" y="658"/>
                </a:cubicBezTo>
                <a:close/>
                <a:moveTo>
                  <a:pt x="1461" y="691"/>
                </a:moveTo>
                <a:cubicBezTo>
                  <a:pt x="1453" y="691"/>
                  <a:pt x="1446" y="698"/>
                  <a:pt x="1446" y="706"/>
                </a:cubicBezTo>
                <a:cubicBezTo>
                  <a:pt x="1446" y="714"/>
                  <a:pt x="1453" y="721"/>
                  <a:pt x="1461" y="721"/>
                </a:cubicBezTo>
                <a:cubicBezTo>
                  <a:pt x="1469" y="721"/>
                  <a:pt x="1476" y="714"/>
                  <a:pt x="1476" y="706"/>
                </a:cubicBezTo>
                <a:cubicBezTo>
                  <a:pt x="1476" y="698"/>
                  <a:pt x="1469" y="691"/>
                  <a:pt x="1461" y="691"/>
                </a:cubicBezTo>
                <a:close/>
                <a:moveTo>
                  <a:pt x="1461" y="724"/>
                </a:moveTo>
                <a:cubicBezTo>
                  <a:pt x="1453" y="724"/>
                  <a:pt x="1446" y="731"/>
                  <a:pt x="1446" y="739"/>
                </a:cubicBezTo>
                <a:cubicBezTo>
                  <a:pt x="1446" y="747"/>
                  <a:pt x="1453" y="754"/>
                  <a:pt x="1461" y="754"/>
                </a:cubicBezTo>
                <a:cubicBezTo>
                  <a:pt x="1469" y="754"/>
                  <a:pt x="1476" y="747"/>
                  <a:pt x="1476" y="739"/>
                </a:cubicBezTo>
                <a:cubicBezTo>
                  <a:pt x="1476" y="731"/>
                  <a:pt x="1469" y="724"/>
                  <a:pt x="1461" y="724"/>
                </a:cubicBezTo>
                <a:close/>
                <a:moveTo>
                  <a:pt x="1461" y="757"/>
                </a:moveTo>
                <a:cubicBezTo>
                  <a:pt x="1453" y="757"/>
                  <a:pt x="1446" y="764"/>
                  <a:pt x="1446" y="772"/>
                </a:cubicBezTo>
                <a:cubicBezTo>
                  <a:pt x="1446" y="780"/>
                  <a:pt x="1453" y="787"/>
                  <a:pt x="1461" y="787"/>
                </a:cubicBezTo>
                <a:cubicBezTo>
                  <a:pt x="1469" y="787"/>
                  <a:pt x="1476" y="780"/>
                  <a:pt x="1476" y="772"/>
                </a:cubicBezTo>
                <a:cubicBezTo>
                  <a:pt x="1476" y="764"/>
                  <a:pt x="1469" y="757"/>
                  <a:pt x="1461" y="757"/>
                </a:cubicBezTo>
                <a:close/>
                <a:moveTo>
                  <a:pt x="1461" y="790"/>
                </a:moveTo>
                <a:cubicBezTo>
                  <a:pt x="1453" y="790"/>
                  <a:pt x="1446" y="797"/>
                  <a:pt x="1446" y="805"/>
                </a:cubicBezTo>
                <a:cubicBezTo>
                  <a:pt x="1446" y="813"/>
                  <a:pt x="1453" y="820"/>
                  <a:pt x="1461" y="820"/>
                </a:cubicBezTo>
                <a:cubicBezTo>
                  <a:pt x="1469" y="820"/>
                  <a:pt x="1476" y="813"/>
                  <a:pt x="1476" y="805"/>
                </a:cubicBezTo>
                <a:cubicBezTo>
                  <a:pt x="1476" y="797"/>
                  <a:pt x="1469" y="790"/>
                  <a:pt x="1461" y="790"/>
                </a:cubicBezTo>
                <a:close/>
                <a:moveTo>
                  <a:pt x="1461" y="823"/>
                </a:moveTo>
                <a:cubicBezTo>
                  <a:pt x="1453" y="823"/>
                  <a:pt x="1446" y="830"/>
                  <a:pt x="1446" y="838"/>
                </a:cubicBezTo>
                <a:cubicBezTo>
                  <a:pt x="1446" y="846"/>
                  <a:pt x="1453" y="853"/>
                  <a:pt x="1461" y="853"/>
                </a:cubicBezTo>
                <a:cubicBezTo>
                  <a:pt x="1469" y="853"/>
                  <a:pt x="1476" y="846"/>
                  <a:pt x="1476" y="838"/>
                </a:cubicBezTo>
                <a:cubicBezTo>
                  <a:pt x="1476" y="830"/>
                  <a:pt x="1469" y="823"/>
                  <a:pt x="1461" y="823"/>
                </a:cubicBezTo>
                <a:close/>
                <a:moveTo>
                  <a:pt x="1461" y="856"/>
                </a:moveTo>
                <a:cubicBezTo>
                  <a:pt x="1453" y="856"/>
                  <a:pt x="1446" y="863"/>
                  <a:pt x="1446" y="871"/>
                </a:cubicBezTo>
                <a:cubicBezTo>
                  <a:pt x="1446" y="879"/>
                  <a:pt x="1453" y="886"/>
                  <a:pt x="1461" y="886"/>
                </a:cubicBezTo>
                <a:cubicBezTo>
                  <a:pt x="1469" y="886"/>
                  <a:pt x="1476" y="879"/>
                  <a:pt x="1476" y="871"/>
                </a:cubicBezTo>
                <a:cubicBezTo>
                  <a:pt x="1476" y="863"/>
                  <a:pt x="1469" y="856"/>
                  <a:pt x="1461" y="856"/>
                </a:cubicBezTo>
                <a:close/>
                <a:moveTo>
                  <a:pt x="1461" y="889"/>
                </a:moveTo>
                <a:cubicBezTo>
                  <a:pt x="1453" y="889"/>
                  <a:pt x="1446" y="895"/>
                  <a:pt x="1446" y="904"/>
                </a:cubicBezTo>
                <a:cubicBezTo>
                  <a:pt x="1446" y="912"/>
                  <a:pt x="1453" y="918"/>
                  <a:pt x="1461" y="918"/>
                </a:cubicBezTo>
                <a:cubicBezTo>
                  <a:pt x="1469" y="918"/>
                  <a:pt x="1476" y="912"/>
                  <a:pt x="1476" y="904"/>
                </a:cubicBezTo>
                <a:cubicBezTo>
                  <a:pt x="1476" y="895"/>
                  <a:pt x="1469" y="889"/>
                  <a:pt x="1461" y="889"/>
                </a:cubicBezTo>
                <a:close/>
                <a:moveTo>
                  <a:pt x="1461" y="922"/>
                </a:moveTo>
                <a:cubicBezTo>
                  <a:pt x="1453" y="922"/>
                  <a:pt x="1446" y="928"/>
                  <a:pt x="1446" y="937"/>
                </a:cubicBezTo>
                <a:cubicBezTo>
                  <a:pt x="1446" y="945"/>
                  <a:pt x="1453" y="951"/>
                  <a:pt x="1461" y="951"/>
                </a:cubicBezTo>
                <a:cubicBezTo>
                  <a:pt x="1469" y="951"/>
                  <a:pt x="1476" y="945"/>
                  <a:pt x="1476" y="937"/>
                </a:cubicBezTo>
                <a:cubicBezTo>
                  <a:pt x="1476" y="928"/>
                  <a:pt x="1469" y="922"/>
                  <a:pt x="1461" y="922"/>
                </a:cubicBezTo>
                <a:close/>
                <a:moveTo>
                  <a:pt x="1461" y="955"/>
                </a:moveTo>
                <a:cubicBezTo>
                  <a:pt x="1453" y="955"/>
                  <a:pt x="1446" y="961"/>
                  <a:pt x="1446" y="970"/>
                </a:cubicBezTo>
                <a:cubicBezTo>
                  <a:pt x="1446" y="978"/>
                  <a:pt x="1453" y="984"/>
                  <a:pt x="1461" y="984"/>
                </a:cubicBezTo>
                <a:cubicBezTo>
                  <a:pt x="1469" y="984"/>
                  <a:pt x="1476" y="978"/>
                  <a:pt x="1476" y="970"/>
                </a:cubicBezTo>
                <a:cubicBezTo>
                  <a:pt x="1476" y="961"/>
                  <a:pt x="1469" y="955"/>
                  <a:pt x="1461" y="955"/>
                </a:cubicBezTo>
                <a:close/>
                <a:moveTo>
                  <a:pt x="1461" y="988"/>
                </a:moveTo>
                <a:cubicBezTo>
                  <a:pt x="1453" y="988"/>
                  <a:pt x="1446" y="994"/>
                  <a:pt x="1446" y="1002"/>
                </a:cubicBezTo>
                <a:cubicBezTo>
                  <a:pt x="1446" y="1011"/>
                  <a:pt x="1453" y="1017"/>
                  <a:pt x="1461" y="1017"/>
                </a:cubicBezTo>
                <a:cubicBezTo>
                  <a:pt x="1469" y="1017"/>
                  <a:pt x="1476" y="1011"/>
                  <a:pt x="1476" y="1002"/>
                </a:cubicBezTo>
                <a:cubicBezTo>
                  <a:pt x="1476" y="994"/>
                  <a:pt x="1469" y="988"/>
                  <a:pt x="1461" y="988"/>
                </a:cubicBezTo>
                <a:close/>
                <a:moveTo>
                  <a:pt x="1461" y="1021"/>
                </a:moveTo>
                <a:cubicBezTo>
                  <a:pt x="1453" y="1021"/>
                  <a:pt x="1446" y="1027"/>
                  <a:pt x="1446" y="1035"/>
                </a:cubicBezTo>
                <a:cubicBezTo>
                  <a:pt x="1446" y="1044"/>
                  <a:pt x="1453" y="1050"/>
                  <a:pt x="1461" y="1050"/>
                </a:cubicBezTo>
                <a:cubicBezTo>
                  <a:pt x="1469" y="1050"/>
                  <a:pt x="1476" y="1044"/>
                  <a:pt x="1476" y="1035"/>
                </a:cubicBezTo>
                <a:cubicBezTo>
                  <a:pt x="1476" y="1027"/>
                  <a:pt x="1469" y="1021"/>
                  <a:pt x="1461" y="1021"/>
                </a:cubicBezTo>
                <a:close/>
                <a:moveTo>
                  <a:pt x="1461" y="1053"/>
                </a:moveTo>
                <a:cubicBezTo>
                  <a:pt x="1453" y="1053"/>
                  <a:pt x="1446" y="1060"/>
                  <a:pt x="1446" y="1068"/>
                </a:cubicBezTo>
                <a:cubicBezTo>
                  <a:pt x="1446" y="1076"/>
                  <a:pt x="1453" y="1083"/>
                  <a:pt x="1461" y="1083"/>
                </a:cubicBezTo>
                <a:cubicBezTo>
                  <a:pt x="1469" y="1083"/>
                  <a:pt x="1476" y="1076"/>
                  <a:pt x="1476" y="1068"/>
                </a:cubicBezTo>
                <a:cubicBezTo>
                  <a:pt x="1476" y="1060"/>
                  <a:pt x="1469" y="1053"/>
                  <a:pt x="1461" y="1053"/>
                </a:cubicBezTo>
                <a:close/>
                <a:moveTo>
                  <a:pt x="1461" y="1086"/>
                </a:moveTo>
                <a:cubicBezTo>
                  <a:pt x="1453" y="1086"/>
                  <a:pt x="1446" y="1093"/>
                  <a:pt x="1446" y="1101"/>
                </a:cubicBezTo>
                <a:cubicBezTo>
                  <a:pt x="1446" y="1109"/>
                  <a:pt x="1453" y="1116"/>
                  <a:pt x="1461" y="1116"/>
                </a:cubicBezTo>
                <a:cubicBezTo>
                  <a:pt x="1469" y="1116"/>
                  <a:pt x="1476" y="1109"/>
                  <a:pt x="1476" y="1101"/>
                </a:cubicBezTo>
                <a:cubicBezTo>
                  <a:pt x="1476" y="1093"/>
                  <a:pt x="1469" y="1086"/>
                  <a:pt x="1461" y="1086"/>
                </a:cubicBezTo>
                <a:close/>
                <a:moveTo>
                  <a:pt x="1461" y="1119"/>
                </a:moveTo>
                <a:cubicBezTo>
                  <a:pt x="1453" y="1119"/>
                  <a:pt x="1446" y="1126"/>
                  <a:pt x="1446" y="1134"/>
                </a:cubicBezTo>
                <a:cubicBezTo>
                  <a:pt x="1446" y="1142"/>
                  <a:pt x="1453" y="1149"/>
                  <a:pt x="1461" y="1149"/>
                </a:cubicBezTo>
                <a:cubicBezTo>
                  <a:pt x="1469" y="1149"/>
                  <a:pt x="1476" y="1142"/>
                  <a:pt x="1476" y="1134"/>
                </a:cubicBezTo>
                <a:cubicBezTo>
                  <a:pt x="1476" y="1126"/>
                  <a:pt x="1469" y="1119"/>
                  <a:pt x="1461" y="1119"/>
                </a:cubicBezTo>
                <a:close/>
                <a:moveTo>
                  <a:pt x="1461" y="1152"/>
                </a:moveTo>
                <a:cubicBezTo>
                  <a:pt x="1453" y="1152"/>
                  <a:pt x="1446" y="1159"/>
                  <a:pt x="1446" y="1167"/>
                </a:cubicBezTo>
                <a:cubicBezTo>
                  <a:pt x="1446" y="1175"/>
                  <a:pt x="1453" y="1182"/>
                  <a:pt x="1461" y="1182"/>
                </a:cubicBezTo>
                <a:cubicBezTo>
                  <a:pt x="1469" y="1182"/>
                  <a:pt x="1476" y="1175"/>
                  <a:pt x="1476" y="1167"/>
                </a:cubicBezTo>
                <a:cubicBezTo>
                  <a:pt x="1476" y="1159"/>
                  <a:pt x="1469" y="1152"/>
                  <a:pt x="1461" y="1152"/>
                </a:cubicBezTo>
                <a:close/>
                <a:moveTo>
                  <a:pt x="1461" y="1185"/>
                </a:moveTo>
                <a:cubicBezTo>
                  <a:pt x="1453" y="1185"/>
                  <a:pt x="1446" y="1192"/>
                  <a:pt x="1446" y="1200"/>
                </a:cubicBezTo>
                <a:cubicBezTo>
                  <a:pt x="1446" y="1208"/>
                  <a:pt x="1453" y="1215"/>
                  <a:pt x="1461" y="1215"/>
                </a:cubicBezTo>
                <a:cubicBezTo>
                  <a:pt x="1469" y="1215"/>
                  <a:pt x="1476" y="1208"/>
                  <a:pt x="1476" y="1200"/>
                </a:cubicBezTo>
                <a:cubicBezTo>
                  <a:pt x="1476" y="1192"/>
                  <a:pt x="1469" y="1185"/>
                  <a:pt x="1461" y="1185"/>
                </a:cubicBezTo>
                <a:close/>
                <a:moveTo>
                  <a:pt x="1461" y="1218"/>
                </a:moveTo>
                <a:cubicBezTo>
                  <a:pt x="1453" y="1218"/>
                  <a:pt x="1446" y="1225"/>
                  <a:pt x="1446" y="1233"/>
                </a:cubicBezTo>
                <a:cubicBezTo>
                  <a:pt x="1446" y="1241"/>
                  <a:pt x="1453" y="1248"/>
                  <a:pt x="1461" y="1248"/>
                </a:cubicBezTo>
                <a:cubicBezTo>
                  <a:pt x="1469" y="1248"/>
                  <a:pt x="1476" y="1241"/>
                  <a:pt x="1476" y="1233"/>
                </a:cubicBezTo>
                <a:cubicBezTo>
                  <a:pt x="1476" y="1225"/>
                  <a:pt x="1469" y="1218"/>
                  <a:pt x="1461" y="1218"/>
                </a:cubicBezTo>
                <a:close/>
                <a:moveTo>
                  <a:pt x="1461" y="1251"/>
                </a:moveTo>
                <a:cubicBezTo>
                  <a:pt x="1453" y="1251"/>
                  <a:pt x="1446" y="1258"/>
                  <a:pt x="1446" y="1266"/>
                </a:cubicBezTo>
                <a:cubicBezTo>
                  <a:pt x="1446" y="1274"/>
                  <a:pt x="1453" y="1281"/>
                  <a:pt x="1461" y="1281"/>
                </a:cubicBezTo>
                <a:cubicBezTo>
                  <a:pt x="1469" y="1281"/>
                  <a:pt x="1476" y="1274"/>
                  <a:pt x="1476" y="1266"/>
                </a:cubicBezTo>
                <a:cubicBezTo>
                  <a:pt x="1476" y="1258"/>
                  <a:pt x="1469" y="1251"/>
                  <a:pt x="1461" y="1251"/>
                </a:cubicBezTo>
                <a:close/>
                <a:moveTo>
                  <a:pt x="1461" y="1284"/>
                </a:moveTo>
                <a:cubicBezTo>
                  <a:pt x="1453" y="1284"/>
                  <a:pt x="1446" y="1291"/>
                  <a:pt x="1446" y="1299"/>
                </a:cubicBezTo>
                <a:cubicBezTo>
                  <a:pt x="1446" y="1307"/>
                  <a:pt x="1453" y="1314"/>
                  <a:pt x="1461" y="1314"/>
                </a:cubicBezTo>
                <a:cubicBezTo>
                  <a:pt x="1469" y="1314"/>
                  <a:pt x="1476" y="1307"/>
                  <a:pt x="1476" y="1299"/>
                </a:cubicBezTo>
                <a:cubicBezTo>
                  <a:pt x="1476" y="1291"/>
                  <a:pt x="1469" y="1284"/>
                  <a:pt x="1461" y="1284"/>
                </a:cubicBezTo>
                <a:close/>
                <a:moveTo>
                  <a:pt x="1461" y="1317"/>
                </a:moveTo>
                <a:cubicBezTo>
                  <a:pt x="1453" y="1317"/>
                  <a:pt x="1446" y="1323"/>
                  <a:pt x="1446" y="1332"/>
                </a:cubicBezTo>
                <a:cubicBezTo>
                  <a:pt x="1446" y="1340"/>
                  <a:pt x="1453" y="1346"/>
                  <a:pt x="1461" y="1346"/>
                </a:cubicBezTo>
                <a:cubicBezTo>
                  <a:pt x="1469" y="1346"/>
                  <a:pt x="1476" y="1340"/>
                  <a:pt x="1476" y="1332"/>
                </a:cubicBezTo>
                <a:cubicBezTo>
                  <a:pt x="1476" y="1323"/>
                  <a:pt x="1469" y="1317"/>
                  <a:pt x="1461" y="1317"/>
                </a:cubicBezTo>
                <a:close/>
                <a:moveTo>
                  <a:pt x="1461" y="1350"/>
                </a:moveTo>
                <a:cubicBezTo>
                  <a:pt x="1453" y="1350"/>
                  <a:pt x="1446" y="1356"/>
                  <a:pt x="1446" y="1365"/>
                </a:cubicBezTo>
                <a:cubicBezTo>
                  <a:pt x="1446" y="1373"/>
                  <a:pt x="1453" y="1379"/>
                  <a:pt x="1461" y="1379"/>
                </a:cubicBezTo>
                <a:cubicBezTo>
                  <a:pt x="1469" y="1379"/>
                  <a:pt x="1476" y="1373"/>
                  <a:pt x="1476" y="1365"/>
                </a:cubicBezTo>
                <a:cubicBezTo>
                  <a:pt x="1476" y="1356"/>
                  <a:pt x="1469" y="1350"/>
                  <a:pt x="1461" y="1350"/>
                </a:cubicBezTo>
                <a:close/>
                <a:moveTo>
                  <a:pt x="1461" y="1383"/>
                </a:moveTo>
                <a:cubicBezTo>
                  <a:pt x="1453" y="1383"/>
                  <a:pt x="1446" y="1389"/>
                  <a:pt x="1446" y="1397"/>
                </a:cubicBezTo>
                <a:cubicBezTo>
                  <a:pt x="1446" y="1406"/>
                  <a:pt x="1453" y="1412"/>
                  <a:pt x="1461" y="1412"/>
                </a:cubicBezTo>
                <a:cubicBezTo>
                  <a:pt x="1469" y="1412"/>
                  <a:pt x="1476" y="1406"/>
                  <a:pt x="1476" y="1397"/>
                </a:cubicBezTo>
                <a:cubicBezTo>
                  <a:pt x="1476" y="1389"/>
                  <a:pt x="1469" y="1383"/>
                  <a:pt x="1461" y="1383"/>
                </a:cubicBezTo>
                <a:close/>
                <a:moveTo>
                  <a:pt x="1461" y="1416"/>
                </a:moveTo>
                <a:cubicBezTo>
                  <a:pt x="1453" y="1416"/>
                  <a:pt x="1446" y="1422"/>
                  <a:pt x="1446" y="1430"/>
                </a:cubicBezTo>
                <a:cubicBezTo>
                  <a:pt x="1446" y="1439"/>
                  <a:pt x="1453" y="1445"/>
                  <a:pt x="1461" y="1445"/>
                </a:cubicBezTo>
                <a:cubicBezTo>
                  <a:pt x="1469" y="1445"/>
                  <a:pt x="1476" y="1439"/>
                  <a:pt x="1476" y="1430"/>
                </a:cubicBezTo>
                <a:cubicBezTo>
                  <a:pt x="1476" y="1422"/>
                  <a:pt x="1469" y="1416"/>
                  <a:pt x="1461" y="1416"/>
                </a:cubicBezTo>
                <a:close/>
                <a:moveTo>
                  <a:pt x="1494" y="0"/>
                </a:moveTo>
                <a:cubicBezTo>
                  <a:pt x="1485" y="0"/>
                  <a:pt x="1479" y="7"/>
                  <a:pt x="1479" y="15"/>
                </a:cubicBezTo>
                <a:cubicBezTo>
                  <a:pt x="1479" y="23"/>
                  <a:pt x="1485" y="30"/>
                  <a:pt x="1494" y="30"/>
                </a:cubicBezTo>
                <a:cubicBezTo>
                  <a:pt x="1502" y="30"/>
                  <a:pt x="1508" y="23"/>
                  <a:pt x="1508" y="15"/>
                </a:cubicBezTo>
                <a:cubicBezTo>
                  <a:pt x="1508" y="7"/>
                  <a:pt x="1502" y="0"/>
                  <a:pt x="1494" y="0"/>
                </a:cubicBezTo>
                <a:close/>
                <a:moveTo>
                  <a:pt x="1494" y="33"/>
                </a:moveTo>
                <a:cubicBezTo>
                  <a:pt x="1485" y="33"/>
                  <a:pt x="1479" y="40"/>
                  <a:pt x="1479" y="48"/>
                </a:cubicBezTo>
                <a:cubicBezTo>
                  <a:pt x="1479" y="56"/>
                  <a:pt x="1485" y="63"/>
                  <a:pt x="1494" y="63"/>
                </a:cubicBezTo>
                <a:cubicBezTo>
                  <a:pt x="1502" y="63"/>
                  <a:pt x="1508" y="56"/>
                  <a:pt x="1508" y="48"/>
                </a:cubicBezTo>
                <a:cubicBezTo>
                  <a:pt x="1508" y="40"/>
                  <a:pt x="1502" y="33"/>
                  <a:pt x="1494" y="33"/>
                </a:cubicBezTo>
                <a:close/>
                <a:moveTo>
                  <a:pt x="1494" y="66"/>
                </a:moveTo>
                <a:cubicBezTo>
                  <a:pt x="1485" y="66"/>
                  <a:pt x="1479" y="72"/>
                  <a:pt x="1479" y="81"/>
                </a:cubicBezTo>
                <a:cubicBezTo>
                  <a:pt x="1479" y="89"/>
                  <a:pt x="1485" y="95"/>
                  <a:pt x="1494" y="95"/>
                </a:cubicBezTo>
                <a:cubicBezTo>
                  <a:pt x="1502" y="95"/>
                  <a:pt x="1508" y="89"/>
                  <a:pt x="1508" y="81"/>
                </a:cubicBezTo>
                <a:cubicBezTo>
                  <a:pt x="1508" y="72"/>
                  <a:pt x="1502" y="66"/>
                  <a:pt x="1494" y="66"/>
                </a:cubicBezTo>
                <a:close/>
                <a:moveTo>
                  <a:pt x="1494" y="99"/>
                </a:moveTo>
                <a:cubicBezTo>
                  <a:pt x="1485" y="99"/>
                  <a:pt x="1479" y="105"/>
                  <a:pt x="1479" y="114"/>
                </a:cubicBezTo>
                <a:cubicBezTo>
                  <a:pt x="1479" y="122"/>
                  <a:pt x="1485" y="128"/>
                  <a:pt x="1494" y="128"/>
                </a:cubicBezTo>
                <a:cubicBezTo>
                  <a:pt x="1502" y="128"/>
                  <a:pt x="1508" y="122"/>
                  <a:pt x="1508" y="114"/>
                </a:cubicBezTo>
                <a:cubicBezTo>
                  <a:pt x="1508" y="105"/>
                  <a:pt x="1502" y="99"/>
                  <a:pt x="1494" y="99"/>
                </a:cubicBezTo>
                <a:close/>
                <a:moveTo>
                  <a:pt x="1494" y="132"/>
                </a:moveTo>
                <a:cubicBezTo>
                  <a:pt x="1485" y="132"/>
                  <a:pt x="1479" y="138"/>
                  <a:pt x="1479" y="147"/>
                </a:cubicBezTo>
                <a:cubicBezTo>
                  <a:pt x="1479" y="155"/>
                  <a:pt x="1485" y="161"/>
                  <a:pt x="1494" y="161"/>
                </a:cubicBezTo>
                <a:cubicBezTo>
                  <a:pt x="1502" y="161"/>
                  <a:pt x="1508" y="155"/>
                  <a:pt x="1508" y="147"/>
                </a:cubicBezTo>
                <a:cubicBezTo>
                  <a:pt x="1508" y="138"/>
                  <a:pt x="1502" y="132"/>
                  <a:pt x="1494" y="132"/>
                </a:cubicBezTo>
                <a:close/>
                <a:moveTo>
                  <a:pt x="1494" y="165"/>
                </a:moveTo>
                <a:cubicBezTo>
                  <a:pt x="1485" y="165"/>
                  <a:pt x="1479" y="171"/>
                  <a:pt x="1479" y="179"/>
                </a:cubicBezTo>
                <a:cubicBezTo>
                  <a:pt x="1479" y="188"/>
                  <a:pt x="1485" y="194"/>
                  <a:pt x="1494" y="194"/>
                </a:cubicBezTo>
                <a:cubicBezTo>
                  <a:pt x="1502" y="194"/>
                  <a:pt x="1508" y="188"/>
                  <a:pt x="1508" y="179"/>
                </a:cubicBezTo>
                <a:cubicBezTo>
                  <a:pt x="1508" y="171"/>
                  <a:pt x="1502" y="165"/>
                  <a:pt x="1494" y="165"/>
                </a:cubicBezTo>
                <a:close/>
                <a:moveTo>
                  <a:pt x="1494" y="198"/>
                </a:moveTo>
                <a:cubicBezTo>
                  <a:pt x="1485" y="198"/>
                  <a:pt x="1479" y="204"/>
                  <a:pt x="1479" y="212"/>
                </a:cubicBezTo>
                <a:cubicBezTo>
                  <a:pt x="1479" y="221"/>
                  <a:pt x="1485" y="227"/>
                  <a:pt x="1494" y="227"/>
                </a:cubicBezTo>
                <a:cubicBezTo>
                  <a:pt x="1502" y="227"/>
                  <a:pt x="1508" y="221"/>
                  <a:pt x="1508" y="212"/>
                </a:cubicBezTo>
                <a:cubicBezTo>
                  <a:pt x="1508" y="204"/>
                  <a:pt x="1502" y="198"/>
                  <a:pt x="1494" y="198"/>
                </a:cubicBezTo>
                <a:close/>
                <a:moveTo>
                  <a:pt x="1494" y="230"/>
                </a:moveTo>
                <a:cubicBezTo>
                  <a:pt x="1485" y="230"/>
                  <a:pt x="1479" y="237"/>
                  <a:pt x="1479" y="245"/>
                </a:cubicBezTo>
                <a:cubicBezTo>
                  <a:pt x="1479" y="253"/>
                  <a:pt x="1485" y="260"/>
                  <a:pt x="1494" y="260"/>
                </a:cubicBezTo>
                <a:cubicBezTo>
                  <a:pt x="1502" y="260"/>
                  <a:pt x="1508" y="253"/>
                  <a:pt x="1508" y="245"/>
                </a:cubicBezTo>
                <a:cubicBezTo>
                  <a:pt x="1508" y="237"/>
                  <a:pt x="1502" y="230"/>
                  <a:pt x="1494" y="230"/>
                </a:cubicBezTo>
                <a:close/>
                <a:moveTo>
                  <a:pt x="1494" y="263"/>
                </a:moveTo>
                <a:cubicBezTo>
                  <a:pt x="1485" y="263"/>
                  <a:pt x="1479" y="270"/>
                  <a:pt x="1479" y="278"/>
                </a:cubicBezTo>
                <a:cubicBezTo>
                  <a:pt x="1479" y="286"/>
                  <a:pt x="1485" y="293"/>
                  <a:pt x="1494" y="293"/>
                </a:cubicBezTo>
                <a:cubicBezTo>
                  <a:pt x="1502" y="293"/>
                  <a:pt x="1508" y="286"/>
                  <a:pt x="1508" y="278"/>
                </a:cubicBezTo>
                <a:cubicBezTo>
                  <a:pt x="1508" y="270"/>
                  <a:pt x="1502" y="263"/>
                  <a:pt x="1494" y="263"/>
                </a:cubicBezTo>
                <a:close/>
                <a:moveTo>
                  <a:pt x="1494" y="296"/>
                </a:moveTo>
                <a:cubicBezTo>
                  <a:pt x="1485" y="296"/>
                  <a:pt x="1479" y="303"/>
                  <a:pt x="1479" y="311"/>
                </a:cubicBezTo>
                <a:cubicBezTo>
                  <a:pt x="1479" y="319"/>
                  <a:pt x="1485" y="326"/>
                  <a:pt x="1494" y="326"/>
                </a:cubicBezTo>
                <a:cubicBezTo>
                  <a:pt x="1502" y="326"/>
                  <a:pt x="1508" y="319"/>
                  <a:pt x="1508" y="311"/>
                </a:cubicBezTo>
                <a:cubicBezTo>
                  <a:pt x="1508" y="303"/>
                  <a:pt x="1502" y="296"/>
                  <a:pt x="1494" y="296"/>
                </a:cubicBezTo>
                <a:close/>
                <a:moveTo>
                  <a:pt x="1494" y="329"/>
                </a:moveTo>
                <a:cubicBezTo>
                  <a:pt x="1485" y="329"/>
                  <a:pt x="1479" y="336"/>
                  <a:pt x="1479" y="344"/>
                </a:cubicBezTo>
                <a:cubicBezTo>
                  <a:pt x="1479" y="352"/>
                  <a:pt x="1485" y="359"/>
                  <a:pt x="1494" y="359"/>
                </a:cubicBezTo>
                <a:cubicBezTo>
                  <a:pt x="1502" y="359"/>
                  <a:pt x="1508" y="352"/>
                  <a:pt x="1508" y="344"/>
                </a:cubicBezTo>
                <a:cubicBezTo>
                  <a:pt x="1508" y="336"/>
                  <a:pt x="1502" y="329"/>
                  <a:pt x="1494" y="329"/>
                </a:cubicBezTo>
                <a:close/>
                <a:moveTo>
                  <a:pt x="1494" y="362"/>
                </a:moveTo>
                <a:cubicBezTo>
                  <a:pt x="1485" y="362"/>
                  <a:pt x="1479" y="369"/>
                  <a:pt x="1479" y="377"/>
                </a:cubicBezTo>
                <a:cubicBezTo>
                  <a:pt x="1479" y="385"/>
                  <a:pt x="1485" y="392"/>
                  <a:pt x="1494" y="392"/>
                </a:cubicBezTo>
                <a:cubicBezTo>
                  <a:pt x="1502" y="392"/>
                  <a:pt x="1508" y="385"/>
                  <a:pt x="1508" y="377"/>
                </a:cubicBezTo>
                <a:cubicBezTo>
                  <a:pt x="1508" y="369"/>
                  <a:pt x="1502" y="362"/>
                  <a:pt x="1494" y="362"/>
                </a:cubicBezTo>
                <a:close/>
                <a:moveTo>
                  <a:pt x="1494" y="395"/>
                </a:moveTo>
                <a:cubicBezTo>
                  <a:pt x="1485" y="395"/>
                  <a:pt x="1479" y="402"/>
                  <a:pt x="1479" y="410"/>
                </a:cubicBezTo>
                <a:cubicBezTo>
                  <a:pt x="1479" y="418"/>
                  <a:pt x="1485" y="425"/>
                  <a:pt x="1494" y="425"/>
                </a:cubicBezTo>
                <a:cubicBezTo>
                  <a:pt x="1502" y="425"/>
                  <a:pt x="1508" y="418"/>
                  <a:pt x="1508" y="410"/>
                </a:cubicBezTo>
                <a:cubicBezTo>
                  <a:pt x="1508" y="402"/>
                  <a:pt x="1502" y="395"/>
                  <a:pt x="1494" y="395"/>
                </a:cubicBezTo>
                <a:close/>
                <a:moveTo>
                  <a:pt x="1494" y="428"/>
                </a:moveTo>
                <a:cubicBezTo>
                  <a:pt x="1485" y="428"/>
                  <a:pt x="1479" y="435"/>
                  <a:pt x="1479" y="443"/>
                </a:cubicBezTo>
                <a:cubicBezTo>
                  <a:pt x="1479" y="451"/>
                  <a:pt x="1485" y="458"/>
                  <a:pt x="1494" y="458"/>
                </a:cubicBezTo>
                <a:cubicBezTo>
                  <a:pt x="1502" y="458"/>
                  <a:pt x="1508" y="451"/>
                  <a:pt x="1508" y="443"/>
                </a:cubicBezTo>
                <a:cubicBezTo>
                  <a:pt x="1508" y="435"/>
                  <a:pt x="1502" y="428"/>
                  <a:pt x="1494" y="428"/>
                </a:cubicBezTo>
                <a:close/>
                <a:moveTo>
                  <a:pt x="1494" y="461"/>
                </a:moveTo>
                <a:cubicBezTo>
                  <a:pt x="1485" y="461"/>
                  <a:pt x="1479" y="468"/>
                  <a:pt x="1479" y="476"/>
                </a:cubicBezTo>
                <a:cubicBezTo>
                  <a:pt x="1479" y="484"/>
                  <a:pt x="1485" y="491"/>
                  <a:pt x="1494" y="491"/>
                </a:cubicBezTo>
                <a:cubicBezTo>
                  <a:pt x="1502" y="491"/>
                  <a:pt x="1508" y="484"/>
                  <a:pt x="1508" y="476"/>
                </a:cubicBezTo>
                <a:cubicBezTo>
                  <a:pt x="1508" y="468"/>
                  <a:pt x="1502" y="461"/>
                  <a:pt x="1494" y="461"/>
                </a:cubicBezTo>
                <a:close/>
                <a:moveTo>
                  <a:pt x="1494" y="494"/>
                </a:moveTo>
                <a:cubicBezTo>
                  <a:pt x="1485" y="494"/>
                  <a:pt x="1479" y="500"/>
                  <a:pt x="1479" y="509"/>
                </a:cubicBezTo>
                <a:cubicBezTo>
                  <a:pt x="1479" y="517"/>
                  <a:pt x="1485" y="523"/>
                  <a:pt x="1494" y="523"/>
                </a:cubicBezTo>
                <a:cubicBezTo>
                  <a:pt x="1502" y="523"/>
                  <a:pt x="1508" y="517"/>
                  <a:pt x="1508" y="509"/>
                </a:cubicBezTo>
                <a:cubicBezTo>
                  <a:pt x="1508" y="500"/>
                  <a:pt x="1502" y="494"/>
                  <a:pt x="1494" y="494"/>
                </a:cubicBezTo>
                <a:close/>
                <a:moveTo>
                  <a:pt x="1494" y="527"/>
                </a:moveTo>
                <a:cubicBezTo>
                  <a:pt x="1485" y="527"/>
                  <a:pt x="1479" y="533"/>
                  <a:pt x="1479" y="542"/>
                </a:cubicBezTo>
                <a:cubicBezTo>
                  <a:pt x="1479" y="550"/>
                  <a:pt x="1485" y="556"/>
                  <a:pt x="1494" y="556"/>
                </a:cubicBezTo>
                <a:cubicBezTo>
                  <a:pt x="1502" y="556"/>
                  <a:pt x="1508" y="550"/>
                  <a:pt x="1508" y="542"/>
                </a:cubicBezTo>
                <a:cubicBezTo>
                  <a:pt x="1508" y="533"/>
                  <a:pt x="1502" y="527"/>
                  <a:pt x="1494" y="527"/>
                </a:cubicBezTo>
                <a:close/>
                <a:moveTo>
                  <a:pt x="1494" y="560"/>
                </a:moveTo>
                <a:cubicBezTo>
                  <a:pt x="1485" y="560"/>
                  <a:pt x="1479" y="566"/>
                  <a:pt x="1479" y="574"/>
                </a:cubicBezTo>
                <a:cubicBezTo>
                  <a:pt x="1479" y="583"/>
                  <a:pt x="1485" y="589"/>
                  <a:pt x="1494" y="589"/>
                </a:cubicBezTo>
                <a:cubicBezTo>
                  <a:pt x="1502" y="589"/>
                  <a:pt x="1508" y="583"/>
                  <a:pt x="1508" y="574"/>
                </a:cubicBezTo>
                <a:cubicBezTo>
                  <a:pt x="1508" y="566"/>
                  <a:pt x="1502" y="560"/>
                  <a:pt x="1494" y="560"/>
                </a:cubicBezTo>
                <a:close/>
                <a:moveTo>
                  <a:pt x="1494" y="593"/>
                </a:moveTo>
                <a:cubicBezTo>
                  <a:pt x="1485" y="593"/>
                  <a:pt x="1479" y="599"/>
                  <a:pt x="1479" y="607"/>
                </a:cubicBezTo>
                <a:cubicBezTo>
                  <a:pt x="1479" y="616"/>
                  <a:pt x="1485" y="622"/>
                  <a:pt x="1494" y="622"/>
                </a:cubicBezTo>
                <a:cubicBezTo>
                  <a:pt x="1502" y="622"/>
                  <a:pt x="1508" y="616"/>
                  <a:pt x="1508" y="607"/>
                </a:cubicBezTo>
                <a:cubicBezTo>
                  <a:pt x="1508" y="599"/>
                  <a:pt x="1502" y="593"/>
                  <a:pt x="1494" y="593"/>
                </a:cubicBezTo>
                <a:close/>
                <a:moveTo>
                  <a:pt x="1494" y="625"/>
                </a:moveTo>
                <a:cubicBezTo>
                  <a:pt x="1485" y="625"/>
                  <a:pt x="1479" y="632"/>
                  <a:pt x="1479" y="640"/>
                </a:cubicBezTo>
                <a:cubicBezTo>
                  <a:pt x="1479" y="648"/>
                  <a:pt x="1485" y="655"/>
                  <a:pt x="1494" y="655"/>
                </a:cubicBezTo>
                <a:cubicBezTo>
                  <a:pt x="1502" y="655"/>
                  <a:pt x="1508" y="648"/>
                  <a:pt x="1508" y="640"/>
                </a:cubicBezTo>
                <a:cubicBezTo>
                  <a:pt x="1508" y="632"/>
                  <a:pt x="1502" y="625"/>
                  <a:pt x="1494" y="625"/>
                </a:cubicBezTo>
                <a:close/>
                <a:moveTo>
                  <a:pt x="1494" y="658"/>
                </a:moveTo>
                <a:cubicBezTo>
                  <a:pt x="1485" y="658"/>
                  <a:pt x="1479" y="665"/>
                  <a:pt x="1479" y="673"/>
                </a:cubicBezTo>
                <a:cubicBezTo>
                  <a:pt x="1479" y="681"/>
                  <a:pt x="1485" y="688"/>
                  <a:pt x="1494" y="688"/>
                </a:cubicBezTo>
                <a:cubicBezTo>
                  <a:pt x="1502" y="688"/>
                  <a:pt x="1508" y="681"/>
                  <a:pt x="1508" y="673"/>
                </a:cubicBezTo>
                <a:cubicBezTo>
                  <a:pt x="1508" y="665"/>
                  <a:pt x="1502" y="658"/>
                  <a:pt x="1494" y="658"/>
                </a:cubicBezTo>
                <a:close/>
                <a:moveTo>
                  <a:pt x="1494" y="691"/>
                </a:moveTo>
                <a:cubicBezTo>
                  <a:pt x="1485" y="691"/>
                  <a:pt x="1479" y="698"/>
                  <a:pt x="1479" y="706"/>
                </a:cubicBezTo>
                <a:cubicBezTo>
                  <a:pt x="1479" y="714"/>
                  <a:pt x="1485" y="721"/>
                  <a:pt x="1494" y="721"/>
                </a:cubicBezTo>
                <a:cubicBezTo>
                  <a:pt x="1502" y="721"/>
                  <a:pt x="1508" y="714"/>
                  <a:pt x="1508" y="706"/>
                </a:cubicBezTo>
                <a:cubicBezTo>
                  <a:pt x="1508" y="698"/>
                  <a:pt x="1502" y="691"/>
                  <a:pt x="1494" y="691"/>
                </a:cubicBezTo>
                <a:close/>
                <a:moveTo>
                  <a:pt x="1494" y="724"/>
                </a:moveTo>
                <a:cubicBezTo>
                  <a:pt x="1485" y="724"/>
                  <a:pt x="1479" y="731"/>
                  <a:pt x="1479" y="739"/>
                </a:cubicBezTo>
                <a:cubicBezTo>
                  <a:pt x="1479" y="747"/>
                  <a:pt x="1485" y="754"/>
                  <a:pt x="1494" y="754"/>
                </a:cubicBezTo>
                <a:cubicBezTo>
                  <a:pt x="1502" y="754"/>
                  <a:pt x="1508" y="747"/>
                  <a:pt x="1508" y="739"/>
                </a:cubicBezTo>
                <a:cubicBezTo>
                  <a:pt x="1508" y="731"/>
                  <a:pt x="1502" y="724"/>
                  <a:pt x="1494" y="724"/>
                </a:cubicBezTo>
                <a:close/>
                <a:moveTo>
                  <a:pt x="1494" y="757"/>
                </a:moveTo>
                <a:cubicBezTo>
                  <a:pt x="1485" y="757"/>
                  <a:pt x="1479" y="764"/>
                  <a:pt x="1479" y="772"/>
                </a:cubicBezTo>
                <a:cubicBezTo>
                  <a:pt x="1479" y="780"/>
                  <a:pt x="1485" y="787"/>
                  <a:pt x="1494" y="787"/>
                </a:cubicBezTo>
                <a:cubicBezTo>
                  <a:pt x="1502" y="787"/>
                  <a:pt x="1508" y="780"/>
                  <a:pt x="1508" y="772"/>
                </a:cubicBezTo>
                <a:cubicBezTo>
                  <a:pt x="1508" y="764"/>
                  <a:pt x="1502" y="757"/>
                  <a:pt x="1494" y="757"/>
                </a:cubicBezTo>
                <a:close/>
                <a:moveTo>
                  <a:pt x="1494" y="790"/>
                </a:moveTo>
                <a:cubicBezTo>
                  <a:pt x="1485" y="790"/>
                  <a:pt x="1479" y="797"/>
                  <a:pt x="1479" y="805"/>
                </a:cubicBezTo>
                <a:cubicBezTo>
                  <a:pt x="1479" y="813"/>
                  <a:pt x="1485" y="820"/>
                  <a:pt x="1494" y="820"/>
                </a:cubicBezTo>
                <a:cubicBezTo>
                  <a:pt x="1502" y="820"/>
                  <a:pt x="1508" y="813"/>
                  <a:pt x="1508" y="805"/>
                </a:cubicBezTo>
                <a:cubicBezTo>
                  <a:pt x="1508" y="797"/>
                  <a:pt x="1502" y="790"/>
                  <a:pt x="1494" y="790"/>
                </a:cubicBezTo>
                <a:close/>
                <a:moveTo>
                  <a:pt x="1494" y="823"/>
                </a:moveTo>
                <a:cubicBezTo>
                  <a:pt x="1485" y="823"/>
                  <a:pt x="1479" y="830"/>
                  <a:pt x="1479" y="838"/>
                </a:cubicBezTo>
                <a:cubicBezTo>
                  <a:pt x="1479" y="846"/>
                  <a:pt x="1485" y="853"/>
                  <a:pt x="1494" y="853"/>
                </a:cubicBezTo>
                <a:cubicBezTo>
                  <a:pt x="1502" y="853"/>
                  <a:pt x="1508" y="846"/>
                  <a:pt x="1508" y="838"/>
                </a:cubicBezTo>
                <a:cubicBezTo>
                  <a:pt x="1508" y="830"/>
                  <a:pt x="1502" y="823"/>
                  <a:pt x="1494" y="823"/>
                </a:cubicBezTo>
                <a:close/>
                <a:moveTo>
                  <a:pt x="1494" y="856"/>
                </a:moveTo>
                <a:cubicBezTo>
                  <a:pt x="1485" y="856"/>
                  <a:pt x="1479" y="863"/>
                  <a:pt x="1479" y="871"/>
                </a:cubicBezTo>
                <a:cubicBezTo>
                  <a:pt x="1479" y="879"/>
                  <a:pt x="1485" y="886"/>
                  <a:pt x="1494" y="886"/>
                </a:cubicBezTo>
                <a:cubicBezTo>
                  <a:pt x="1502" y="886"/>
                  <a:pt x="1508" y="879"/>
                  <a:pt x="1508" y="871"/>
                </a:cubicBezTo>
                <a:cubicBezTo>
                  <a:pt x="1508" y="863"/>
                  <a:pt x="1502" y="856"/>
                  <a:pt x="1494" y="856"/>
                </a:cubicBezTo>
                <a:close/>
                <a:moveTo>
                  <a:pt x="1494" y="889"/>
                </a:moveTo>
                <a:cubicBezTo>
                  <a:pt x="1485" y="889"/>
                  <a:pt x="1479" y="895"/>
                  <a:pt x="1479" y="904"/>
                </a:cubicBezTo>
                <a:cubicBezTo>
                  <a:pt x="1479" y="912"/>
                  <a:pt x="1485" y="918"/>
                  <a:pt x="1494" y="918"/>
                </a:cubicBezTo>
                <a:cubicBezTo>
                  <a:pt x="1502" y="918"/>
                  <a:pt x="1508" y="912"/>
                  <a:pt x="1508" y="904"/>
                </a:cubicBezTo>
                <a:cubicBezTo>
                  <a:pt x="1508" y="895"/>
                  <a:pt x="1502" y="889"/>
                  <a:pt x="1494" y="889"/>
                </a:cubicBezTo>
                <a:close/>
                <a:moveTo>
                  <a:pt x="1494" y="922"/>
                </a:moveTo>
                <a:cubicBezTo>
                  <a:pt x="1485" y="922"/>
                  <a:pt x="1479" y="928"/>
                  <a:pt x="1479" y="937"/>
                </a:cubicBezTo>
                <a:cubicBezTo>
                  <a:pt x="1479" y="945"/>
                  <a:pt x="1485" y="951"/>
                  <a:pt x="1494" y="951"/>
                </a:cubicBezTo>
                <a:cubicBezTo>
                  <a:pt x="1502" y="951"/>
                  <a:pt x="1508" y="945"/>
                  <a:pt x="1508" y="937"/>
                </a:cubicBezTo>
                <a:cubicBezTo>
                  <a:pt x="1508" y="928"/>
                  <a:pt x="1502" y="922"/>
                  <a:pt x="1494" y="922"/>
                </a:cubicBezTo>
                <a:close/>
                <a:moveTo>
                  <a:pt x="1494" y="955"/>
                </a:moveTo>
                <a:cubicBezTo>
                  <a:pt x="1485" y="955"/>
                  <a:pt x="1479" y="961"/>
                  <a:pt x="1479" y="970"/>
                </a:cubicBezTo>
                <a:cubicBezTo>
                  <a:pt x="1479" y="978"/>
                  <a:pt x="1485" y="984"/>
                  <a:pt x="1494" y="984"/>
                </a:cubicBezTo>
                <a:cubicBezTo>
                  <a:pt x="1502" y="984"/>
                  <a:pt x="1508" y="978"/>
                  <a:pt x="1508" y="970"/>
                </a:cubicBezTo>
                <a:cubicBezTo>
                  <a:pt x="1508" y="961"/>
                  <a:pt x="1502" y="955"/>
                  <a:pt x="1494" y="955"/>
                </a:cubicBezTo>
                <a:close/>
                <a:moveTo>
                  <a:pt x="1494" y="988"/>
                </a:moveTo>
                <a:cubicBezTo>
                  <a:pt x="1485" y="988"/>
                  <a:pt x="1479" y="994"/>
                  <a:pt x="1479" y="1002"/>
                </a:cubicBezTo>
                <a:cubicBezTo>
                  <a:pt x="1479" y="1011"/>
                  <a:pt x="1485" y="1017"/>
                  <a:pt x="1494" y="1017"/>
                </a:cubicBezTo>
                <a:cubicBezTo>
                  <a:pt x="1502" y="1017"/>
                  <a:pt x="1508" y="1011"/>
                  <a:pt x="1508" y="1002"/>
                </a:cubicBezTo>
                <a:cubicBezTo>
                  <a:pt x="1508" y="994"/>
                  <a:pt x="1502" y="988"/>
                  <a:pt x="1494" y="988"/>
                </a:cubicBezTo>
                <a:close/>
                <a:moveTo>
                  <a:pt x="1494" y="1021"/>
                </a:moveTo>
                <a:cubicBezTo>
                  <a:pt x="1485" y="1021"/>
                  <a:pt x="1479" y="1027"/>
                  <a:pt x="1479" y="1035"/>
                </a:cubicBezTo>
                <a:cubicBezTo>
                  <a:pt x="1479" y="1044"/>
                  <a:pt x="1485" y="1050"/>
                  <a:pt x="1494" y="1050"/>
                </a:cubicBezTo>
                <a:cubicBezTo>
                  <a:pt x="1502" y="1050"/>
                  <a:pt x="1508" y="1044"/>
                  <a:pt x="1508" y="1035"/>
                </a:cubicBezTo>
                <a:cubicBezTo>
                  <a:pt x="1508" y="1027"/>
                  <a:pt x="1502" y="1021"/>
                  <a:pt x="1494" y="1021"/>
                </a:cubicBezTo>
                <a:close/>
                <a:moveTo>
                  <a:pt x="1494" y="1053"/>
                </a:moveTo>
                <a:cubicBezTo>
                  <a:pt x="1485" y="1053"/>
                  <a:pt x="1479" y="1060"/>
                  <a:pt x="1479" y="1068"/>
                </a:cubicBezTo>
                <a:cubicBezTo>
                  <a:pt x="1479" y="1076"/>
                  <a:pt x="1485" y="1083"/>
                  <a:pt x="1494" y="1083"/>
                </a:cubicBezTo>
                <a:cubicBezTo>
                  <a:pt x="1502" y="1083"/>
                  <a:pt x="1508" y="1076"/>
                  <a:pt x="1508" y="1068"/>
                </a:cubicBezTo>
                <a:cubicBezTo>
                  <a:pt x="1508" y="1060"/>
                  <a:pt x="1502" y="1053"/>
                  <a:pt x="1494" y="1053"/>
                </a:cubicBezTo>
                <a:close/>
                <a:moveTo>
                  <a:pt x="1494" y="1086"/>
                </a:moveTo>
                <a:cubicBezTo>
                  <a:pt x="1485" y="1086"/>
                  <a:pt x="1479" y="1093"/>
                  <a:pt x="1479" y="1101"/>
                </a:cubicBezTo>
                <a:cubicBezTo>
                  <a:pt x="1479" y="1109"/>
                  <a:pt x="1485" y="1116"/>
                  <a:pt x="1494" y="1116"/>
                </a:cubicBezTo>
                <a:cubicBezTo>
                  <a:pt x="1502" y="1116"/>
                  <a:pt x="1508" y="1109"/>
                  <a:pt x="1508" y="1101"/>
                </a:cubicBezTo>
                <a:cubicBezTo>
                  <a:pt x="1508" y="1093"/>
                  <a:pt x="1502" y="1086"/>
                  <a:pt x="1494" y="1086"/>
                </a:cubicBezTo>
                <a:close/>
                <a:moveTo>
                  <a:pt x="1494" y="1119"/>
                </a:moveTo>
                <a:cubicBezTo>
                  <a:pt x="1485" y="1119"/>
                  <a:pt x="1479" y="1126"/>
                  <a:pt x="1479" y="1134"/>
                </a:cubicBezTo>
                <a:cubicBezTo>
                  <a:pt x="1479" y="1142"/>
                  <a:pt x="1485" y="1149"/>
                  <a:pt x="1494" y="1149"/>
                </a:cubicBezTo>
                <a:cubicBezTo>
                  <a:pt x="1502" y="1149"/>
                  <a:pt x="1508" y="1142"/>
                  <a:pt x="1508" y="1134"/>
                </a:cubicBezTo>
                <a:cubicBezTo>
                  <a:pt x="1508" y="1126"/>
                  <a:pt x="1502" y="1119"/>
                  <a:pt x="1494" y="1119"/>
                </a:cubicBezTo>
                <a:close/>
                <a:moveTo>
                  <a:pt x="1494" y="1152"/>
                </a:moveTo>
                <a:cubicBezTo>
                  <a:pt x="1485" y="1152"/>
                  <a:pt x="1479" y="1159"/>
                  <a:pt x="1479" y="1167"/>
                </a:cubicBezTo>
                <a:cubicBezTo>
                  <a:pt x="1479" y="1175"/>
                  <a:pt x="1485" y="1182"/>
                  <a:pt x="1494" y="1182"/>
                </a:cubicBezTo>
                <a:cubicBezTo>
                  <a:pt x="1502" y="1182"/>
                  <a:pt x="1508" y="1175"/>
                  <a:pt x="1508" y="1167"/>
                </a:cubicBezTo>
                <a:cubicBezTo>
                  <a:pt x="1508" y="1159"/>
                  <a:pt x="1502" y="1152"/>
                  <a:pt x="1494" y="1152"/>
                </a:cubicBezTo>
                <a:close/>
                <a:moveTo>
                  <a:pt x="1494" y="1185"/>
                </a:moveTo>
                <a:cubicBezTo>
                  <a:pt x="1485" y="1185"/>
                  <a:pt x="1479" y="1192"/>
                  <a:pt x="1479" y="1200"/>
                </a:cubicBezTo>
                <a:cubicBezTo>
                  <a:pt x="1479" y="1208"/>
                  <a:pt x="1485" y="1215"/>
                  <a:pt x="1494" y="1215"/>
                </a:cubicBezTo>
                <a:cubicBezTo>
                  <a:pt x="1502" y="1215"/>
                  <a:pt x="1508" y="1208"/>
                  <a:pt x="1508" y="1200"/>
                </a:cubicBezTo>
                <a:cubicBezTo>
                  <a:pt x="1508" y="1192"/>
                  <a:pt x="1502" y="1185"/>
                  <a:pt x="1494" y="1185"/>
                </a:cubicBezTo>
                <a:close/>
                <a:moveTo>
                  <a:pt x="1494" y="1218"/>
                </a:moveTo>
                <a:cubicBezTo>
                  <a:pt x="1485" y="1218"/>
                  <a:pt x="1479" y="1225"/>
                  <a:pt x="1479" y="1233"/>
                </a:cubicBezTo>
                <a:cubicBezTo>
                  <a:pt x="1479" y="1241"/>
                  <a:pt x="1485" y="1248"/>
                  <a:pt x="1494" y="1248"/>
                </a:cubicBezTo>
                <a:cubicBezTo>
                  <a:pt x="1502" y="1248"/>
                  <a:pt x="1508" y="1241"/>
                  <a:pt x="1508" y="1233"/>
                </a:cubicBezTo>
                <a:cubicBezTo>
                  <a:pt x="1508" y="1225"/>
                  <a:pt x="1502" y="1218"/>
                  <a:pt x="1494" y="1218"/>
                </a:cubicBezTo>
                <a:close/>
                <a:moveTo>
                  <a:pt x="1494" y="1251"/>
                </a:moveTo>
                <a:cubicBezTo>
                  <a:pt x="1485" y="1251"/>
                  <a:pt x="1479" y="1258"/>
                  <a:pt x="1479" y="1266"/>
                </a:cubicBezTo>
                <a:cubicBezTo>
                  <a:pt x="1479" y="1274"/>
                  <a:pt x="1485" y="1281"/>
                  <a:pt x="1494" y="1281"/>
                </a:cubicBezTo>
                <a:cubicBezTo>
                  <a:pt x="1502" y="1281"/>
                  <a:pt x="1508" y="1274"/>
                  <a:pt x="1508" y="1266"/>
                </a:cubicBezTo>
                <a:cubicBezTo>
                  <a:pt x="1508" y="1258"/>
                  <a:pt x="1502" y="1251"/>
                  <a:pt x="1494" y="1251"/>
                </a:cubicBezTo>
                <a:close/>
                <a:moveTo>
                  <a:pt x="1494" y="1284"/>
                </a:moveTo>
                <a:cubicBezTo>
                  <a:pt x="1485" y="1284"/>
                  <a:pt x="1479" y="1291"/>
                  <a:pt x="1479" y="1299"/>
                </a:cubicBezTo>
                <a:cubicBezTo>
                  <a:pt x="1479" y="1307"/>
                  <a:pt x="1485" y="1314"/>
                  <a:pt x="1494" y="1314"/>
                </a:cubicBezTo>
                <a:cubicBezTo>
                  <a:pt x="1502" y="1314"/>
                  <a:pt x="1508" y="1307"/>
                  <a:pt x="1508" y="1299"/>
                </a:cubicBezTo>
                <a:cubicBezTo>
                  <a:pt x="1508" y="1291"/>
                  <a:pt x="1502" y="1284"/>
                  <a:pt x="1494" y="1284"/>
                </a:cubicBezTo>
                <a:close/>
                <a:moveTo>
                  <a:pt x="1494" y="1317"/>
                </a:moveTo>
                <a:cubicBezTo>
                  <a:pt x="1485" y="1317"/>
                  <a:pt x="1479" y="1323"/>
                  <a:pt x="1479" y="1332"/>
                </a:cubicBezTo>
                <a:cubicBezTo>
                  <a:pt x="1479" y="1340"/>
                  <a:pt x="1485" y="1346"/>
                  <a:pt x="1494" y="1346"/>
                </a:cubicBezTo>
                <a:cubicBezTo>
                  <a:pt x="1502" y="1346"/>
                  <a:pt x="1508" y="1340"/>
                  <a:pt x="1508" y="1332"/>
                </a:cubicBezTo>
                <a:cubicBezTo>
                  <a:pt x="1508" y="1323"/>
                  <a:pt x="1502" y="1317"/>
                  <a:pt x="1494" y="1317"/>
                </a:cubicBezTo>
                <a:close/>
                <a:moveTo>
                  <a:pt x="1494" y="1350"/>
                </a:moveTo>
                <a:cubicBezTo>
                  <a:pt x="1485" y="1350"/>
                  <a:pt x="1479" y="1356"/>
                  <a:pt x="1479" y="1365"/>
                </a:cubicBezTo>
                <a:cubicBezTo>
                  <a:pt x="1479" y="1373"/>
                  <a:pt x="1485" y="1379"/>
                  <a:pt x="1494" y="1379"/>
                </a:cubicBezTo>
                <a:cubicBezTo>
                  <a:pt x="1502" y="1379"/>
                  <a:pt x="1508" y="1373"/>
                  <a:pt x="1508" y="1365"/>
                </a:cubicBezTo>
                <a:cubicBezTo>
                  <a:pt x="1508" y="1356"/>
                  <a:pt x="1502" y="1350"/>
                  <a:pt x="1494" y="1350"/>
                </a:cubicBezTo>
                <a:close/>
                <a:moveTo>
                  <a:pt x="1494" y="1383"/>
                </a:moveTo>
                <a:cubicBezTo>
                  <a:pt x="1485" y="1383"/>
                  <a:pt x="1479" y="1389"/>
                  <a:pt x="1479" y="1397"/>
                </a:cubicBezTo>
                <a:cubicBezTo>
                  <a:pt x="1479" y="1406"/>
                  <a:pt x="1485" y="1412"/>
                  <a:pt x="1494" y="1412"/>
                </a:cubicBezTo>
                <a:cubicBezTo>
                  <a:pt x="1502" y="1412"/>
                  <a:pt x="1508" y="1406"/>
                  <a:pt x="1508" y="1397"/>
                </a:cubicBezTo>
                <a:cubicBezTo>
                  <a:pt x="1508" y="1389"/>
                  <a:pt x="1502" y="1383"/>
                  <a:pt x="1494" y="1383"/>
                </a:cubicBezTo>
                <a:close/>
                <a:moveTo>
                  <a:pt x="1494" y="1416"/>
                </a:moveTo>
                <a:cubicBezTo>
                  <a:pt x="1485" y="1416"/>
                  <a:pt x="1479" y="1422"/>
                  <a:pt x="1479" y="1430"/>
                </a:cubicBezTo>
                <a:cubicBezTo>
                  <a:pt x="1479" y="1439"/>
                  <a:pt x="1485" y="1445"/>
                  <a:pt x="1494" y="1445"/>
                </a:cubicBezTo>
                <a:cubicBezTo>
                  <a:pt x="1502" y="1445"/>
                  <a:pt x="1508" y="1439"/>
                  <a:pt x="1508" y="1430"/>
                </a:cubicBezTo>
                <a:cubicBezTo>
                  <a:pt x="1508" y="1422"/>
                  <a:pt x="1502" y="1416"/>
                  <a:pt x="1494" y="1416"/>
                </a:cubicBezTo>
                <a:close/>
                <a:moveTo>
                  <a:pt x="1526" y="0"/>
                </a:moveTo>
                <a:cubicBezTo>
                  <a:pt x="1518" y="0"/>
                  <a:pt x="1512" y="7"/>
                  <a:pt x="1512" y="15"/>
                </a:cubicBezTo>
                <a:cubicBezTo>
                  <a:pt x="1512" y="23"/>
                  <a:pt x="1518" y="30"/>
                  <a:pt x="1526" y="30"/>
                </a:cubicBezTo>
                <a:cubicBezTo>
                  <a:pt x="1535" y="30"/>
                  <a:pt x="1541" y="23"/>
                  <a:pt x="1541" y="15"/>
                </a:cubicBezTo>
                <a:cubicBezTo>
                  <a:pt x="1541" y="7"/>
                  <a:pt x="1535" y="0"/>
                  <a:pt x="1526" y="0"/>
                </a:cubicBezTo>
                <a:close/>
                <a:moveTo>
                  <a:pt x="1526" y="33"/>
                </a:moveTo>
                <a:cubicBezTo>
                  <a:pt x="1518" y="33"/>
                  <a:pt x="1512" y="40"/>
                  <a:pt x="1512" y="48"/>
                </a:cubicBezTo>
                <a:cubicBezTo>
                  <a:pt x="1512" y="56"/>
                  <a:pt x="1518" y="63"/>
                  <a:pt x="1526" y="63"/>
                </a:cubicBezTo>
                <a:cubicBezTo>
                  <a:pt x="1535" y="63"/>
                  <a:pt x="1541" y="56"/>
                  <a:pt x="1541" y="48"/>
                </a:cubicBezTo>
                <a:cubicBezTo>
                  <a:pt x="1541" y="40"/>
                  <a:pt x="1535" y="33"/>
                  <a:pt x="1526" y="33"/>
                </a:cubicBezTo>
                <a:close/>
                <a:moveTo>
                  <a:pt x="1526" y="66"/>
                </a:moveTo>
                <a:cubicBezTo>
                  <a:pt x="1518" y="66"/>
                  <a:pt x="1512" y="72"/>
                  <a:pt x="1512" y="81"/>
                </a:cubicBezTo>
                <a:cubicBezTo>
                  <a:pt x="1512" y="89"/>
                  <a:pt x="1518" y="95"/>
                  <a:pt x="1526" y="95"/>
                </a:cubicBezTo>
                <a:cubicBezTo>
                  <a:pt x="1535" y="95"/>
                  <a:pt x="1541" y="89"/>
                  <a:pt x="1541" y="81"/>
                </a:cubicBezTo>
                <a:cubicBezTo>
                  <a:pt x="1541" y="72"/>
                  <a:pt x="1535" y="66"/>
                  <a:pt x="1526" y="66"/>
                </a:cubicBezTo>
                <a:close/>
                <a:moveTo>
                  <a:pt x="1526" y="99"/>
                </a:moveTo>
                <a:cubicBezTo>
                  <a:pt x="1518" y="99"/>
                  <a:pt x="1512" y="105"/>
                  <a:pt x="1512" y="114"/>
                </a:cubicBezTo>
                <a:cubicBezTo>
                  <a:pt x="1512" y="122"/>
                  <a:pt x="1518" y="128"/>
                  <a:pt x="1526" y="128"/>
                </a:cubicBezTo>
                <a:cubicBezTo>
                  <a:pt x="1535" y="128"/>
                  <a:pt x="1541" y="122"/>
                  <a:pt x="1541" y="114"/>
                </a:cubicBezTo>
                <a:cubicBezTo>
                  <a:pt x="1541" y="105"/>
                  <a:pt x="1535" y="99"/>
                  <a:pt x="1526" y="99"/>
                </a:cubicBezTo>
                <a:close/>
                <a:moveTo>
                  <a:pt x="1526" y="132"/>
                </a:moveTo>
                <a:cubicBezTo>
                  <a:pt x="1518" y="132"/>
                  <a:pt x="1512" y="138"/>
                  <a:pt x="1512" y="147"/>
                </a:cubicBezTo>
                <a:cubicBezTo>
                  <a:pt x="1512" y="155"/>
                  <a:pt x="1518" y="161"/>
                  <a:pt x="1526" y="161"/>
                </a:cubicBezTo>
                <a:cubicBezTo>
                  <a:pt x="1535" y="161"/>
                  <a:pt x="1541" y="155"/>
                  <a:pt x="1541" y="147"/>
                </a:cubicBezTo>
                <a:cubicBezTo>
                  <a:pt x="1541" y="138"/>
                  <a:pt x="1535" y="132"/>
                  <a:pt x="1526" y="132"/>
                </a:cubicBezTo>
                <a:close/>
                <a:moveTo>
                  <a:pt x="1526" y="165"/>
                </a:moveTo>
                <a:cubicBezTo>
                  <a:pt x="1518" y="165"/>
                  <a:pt x="1512" y="171"/>
                  <a:pt x="1512" y="179"/>
                </a:cubicBezTo>
                <a:cubicBezTo>
                  <a:pt x="1512" y="188"/>
                  <a:pt x="1518" y="194"/>
                  <a:pt x="1526" y="194"/>
                </a:cubicBezTo>
                <a:cubicBezTo>
                  <a:pt x="1535" y="194"/>
                  <a:pt x="1541" y="188"/>
                  <a:pt x="1541" y="179"/>
                </a:cubicBezTo>
                <a:cubicBezTo>
                  <a:pt x="1541" y="171"/>
                  <a:pt x="1535" y="165"/>
                  <a:pt x="1526" y="165"/>
                </a:cubicBezTo>
                <a:close/>
                <a:moveTo>
                  <a:pt x="1526" y="198"/>
                </a:moveTo>
                <a:cubicBezTo>
                  <a:pt x="1518" y="198"/>
                  <a:pt x="1512" y="204"/>
                  <a:pt x="1512" y="212"/>
                </a:cubicBezTo>
                <a:cubicBezTo>
                  <a:pt x="1512" y="221"/>
                  <a:pt x="1518" y="227"/>
                  <a:pt x="1526" y="227"/>
                </a:cubicBezTo>
                <a:cubicBezTo>
                  <a:pt x="1535" y="227"/>
                  <a:pt x="1541" y="221"/>
                  <a:pt x="1541" y="212"/>
                </a:cubicBezTo>
                <a:cubicBezTo>
                  <a:pt x="1541" y="204"/>
                  <a:pt x="1535" y="198"/>
                  <a:pt x="1526" y="198"/>
                </a:cubicBezTo>
                <a:close/>
                <a:moveTo>
                  <a:pt x="1526" y="230"/>
                </a:moveTo>
                <a:cubicBezTo>
                  <a:pt x="1518" y="230"/>
                  <a:pt x="1512" y="237"/>
                  <a:pt x="1512" y="245"/>
                </a:cubicBezTo>
                <a:cubicBezTo>
                  <a:pt x="1512" y="253"/>
                  <a:pt x="1518" y="260"/>
                  <a:pt x="1526" y="260"/>
                </a:cubicBezTo>
                <a:cubicBezTo>
                  <a:pt x="1535" y="260"/>
                  <a:pt x="1541" y="253"/>
                  <a:pt x="1541" y="245"/>
                </a:cubicBezTo>
                <a:cubicBezTo>
                  <a:pt x="1541" y="237"/>
                  <a:pt x="1535" y="230"/>
                  <a:pt x="1526" y="230"/>
                </a:cubicBezTo>
                <a:close/>
                <a:moveTo>
                  <a:pt x="1526" y="263"/>
                </a:moveTo>
                <a:cubicBezTo>
                  <a:pt x="1518" y="263"/>
                  <a:pt x="1512" y="270"/>
                  <a:pt x="1512" y="278"/>
                </a:cubicBezTo>
                <a:cubicBezTo>
                  <a:pt x="1512" y="286"/>
                  <a:pt x="1518" y="293"/>
                  <a:pt x="1526" y="293"/>
                </a:cubicBezTo>
                <a:cubicBezTo>
                  <a:pt x="1535" y="293"/>
                  <a:pt x="1541" y="286"/>
                  <a:pt x="1541" y="278"/>
                </a:cubicBezTo>
                <a:cubicBezTo>
                  <a:pt x="1541" y="270"/>
                  <a:pt x="1535" y="263"/>
                  <a:pt x="1526" y="263"/>
                </a:cubicBezTo>
                <a:close/>
                <a:moveTo>
                  <a:pt x="1526" y="296"/>
                </a:moveTo>
                <a:cubicBezTo>
                  <a:pt x="1518" y="296"/>
                  <a:pt x="1512" y="303"/>
                  <a:pt x="1512" y="311"/>
                </a:cubicBezTo>
                <a:cubicBezTo>
                  <a:pt x="1512" y="319"/>
                  <a:pt x="1518" y="326"/>
                  <a:pt x="1526" y="326"/>
                </a:cubicBezTo>
                <a:cubicBezTo>
                  <a:pt x="1535" y="326"/>
                  <a:pt x="1541" y="319"/>
                  <a:pt x="1541" y="311"/>
                </a:cubicBezTo>
                <a:cubicBezTo>
                  <a:pt x="1541" y="303"/>
                  <a:pt x="1535" y="296"/>
                  <a:pt x="1526" y="296"/>
                </a:cubicBezTo>
                <a:close/>
                <a:moveTo>
                  <a:pt x="1526" y="329"/>
                </a:moveTo>
                <a:cubicBezTo>
                  <a:pt x="1518" y="329"/>
                  <a:pt x="1512" y="336"/>
                  <a:pt x="1512" y="344"/>
                </a:cubicBezTo>
                <a:cubicBezTo>
                  <a:pt x="1512" y="352"/>
                  <a:pt x="1518" y="359"/>
                  <a:pt x="1526" y="359"/>
                </a:cubicBezTo>
                <a:cubicBezTo>
                  <a:pt x="1535" y="359"/>
                  <a:pt x="1541" y="352"/>
                  <a:pt x="1541" y="344"/>
                </a:cubicBezTo>
                <a:cubicBezTo>
                  <a:pt x="1541" y="336"/>
                  <a:pt x="1535" y="329"/>
                  <a:pt x="1526" y="329"/>
                </a:cubicBezTo>
                <a:close/>
                <a:moveTo>
                  <a:pt x="1526" y="362"/>
                </a:moveTo>
                <a:cubicBezTo>
                  <a:pt x="1518" y="362"/>
                  <a:pt x="1512" y="369"/>
                  <a:pt x="1512" y="377"/>
                </a:cubicBezTo>
                <a:cubicBezTo>
                  <a:pt x="1512" y="385"/>
                  <a:pt x="1518" y="392"/>
                  <a:pt x="1526" y="392"/>
                </a:cubicBezTo>
                <a:cubicBezTo>
                  <a:pt x="1535" y="392"/>
                  <a:pt x="1541" y="385"/>
                  <a:pt x="1541" y="377"/>
                </a:cubicBezTo>
                <a:cubicBezTo>
                  <a:pt x="1541" y="369"/>
                  <a:pt x="1535" y="362"/>
                  <a:pt x="1526" y="362"/>
                </a:cubicBezTo>
                <a:close/>
                <a:moveTo>
                  <a:pt x="1526" y="395"/>
                </a:moveTo>
                <a:cubicBezTo>
                  <a:pt x="1518" y="395"/>
                  <a:pt x="1512" y="402"/>
                  <a:pt x="1512" y="410"/>
                </a:cubicBezTo>
                <a:cubicBezTo>
                  <a:pt x="1512" y="418"/>
                  <a:pt x="1518" y="425"/>
                  <a:pt x="1526" y="425"/>
                </a:cubicBezTo>
                <a:cubicBezTo>
                  <a:pt x="1535" y="425"/>
                  <a:pt x="1541" y="418"/>
                  <a:pt x="1541" y="410"/>
                </a:cubicBezTo>
                <a:cubicBezTo>
                  <a:pt x="1541" y="402"/>
                  <a:pt x="1535" y="395"/>
                  <a:pt x="1526" y="395"/>
                </a:cubicBezTo>
                <a:close/>
                <a:moveTo>
                  <a:pt x="1526" y="428"/>
                </a:moveTo>
                <a:cubicBezTo>
                  <a:pt x="1518" y="428"/>
                  <a:pt x="1512" y="435"/>
                  <a:pt x="1512" y="443"/>
                </a:cubicBezTo>
                <a:cubicBezTo>
                  <a:pt x="1512" y="451"/>
                  <a:pt x="1518" y="458"/>
                  <a:pt x="1526" y="458"/>
                </a:cubicBezTo>
                <a:cubicBezTo>
                  <a:pt x="1535" y="458"/>
                  <a:pt x="1541" y="451"/>
                  <a:pt x="1541" y="443"/>
                </a:cubicBezTo>
                <a:cubicBezTo>
                  <a:pt x="1541" y="435"/>
                  <a:pt x="1535" y="428"/>
                  <a:pt x="1526" y="428"/>
                </a:cubicBezTo>
                <a:close/>
                <a:moveTo>
                  <a:pt x="1526" y="461"/>
                </a:moveTo>
                <a:cubicBezTo>
                  <a:pt x="1518" y="461"/>
                  <a:pt x="1512" y="468"/>
                  <a:pt x="1512" y="476"/>
                </a:cubicBezTo>
                <a:cubicBezTo>
                  <a:pt x="1512" y="484"/>
                  <a:pt x="1518" y="491"/>
                  <a:pt x="1526" y="491"/>
                </a:cubicBezTo>
                <a:cubicBezTo>
                  <a:pt x="1535" y="491"/>
                  <a:pt x="1541" y="484"/>
                  <a:pt x="1541" y="476"/>
                </a:cubicBezTo>
                <a:cubicBezTo>
                  <a:pt x="1541" y="468"/>
                  <a:pt x="1535" y="461"/>
                  <a:pt x="1526" y="461"/>
                </a:cubicBezTo>
                <a:close/>
                <a:moveTo>
                  <a:pt x="1526" y="494"/>
                </a:moveTo>
                <a:cubicBezTo>
                  <a:pt x="1518" y="494"/>
                  <a:pt x="1512" y="500"/>
                  <a:pt x="1512" y="509"/>
                </a:cubicBezTo>
                <a:cubicBezTo>
                  <a:pt x="1512" y="517"/>
                  <a:pt x="1518" y="523"/>
                  <a:pt x="1526" y="523"/>
                </a:cubicBezTo>
                <a:cubicBezTo>
                  <a:pt x="1535" y="523"/>
                  <a:pt x="1541" y="517"/>
                  <a:pt x="1541" y="509"/>
                </a:cubicBezTo>
                <a:cubicBezTo>
                  <a:pt x="1541" y="500"/>
                  <a:pt x="1535" y="494"/>
                  <a:pt x="1526" y="494"/>
                </a:cubicBezTo>
                <a:close/>
                <a:moveTo>
                  <a:pt x="1526" y="527"/>
                </a:moveTo>
                <a:cubicBezTo>
                  <a:pt x="1518" y="527"/>
                  <a:pt x="1512" y="533"/>
                  <a:pt x="1512" y="542"/>
                </a:cubicBezTo>
                <a:cubicBezTo>
                  <a:pt x="1512" y="550"/>
                  <a:pt x="1518" y="556"/>
                  <a:pt x="1526" y="556"/>
                </a:cubicBezTo>
                <a:cubicBezTo>
                  <a:pt x="1535" y="556"/>
                  <a:pt x="1541" y="550"/>
                  <a:pt x="1541" y="542"/>
                </a:cubicBezTo>
                <a:cubicBezTo>
                  <a:pt x="1541" y="533"/>
                  <a:pt x="1535" y="527"/>
                  <a:pt x="1526" y="527"/>
                </a:cubicBezTo>
                <a:close/>
                <a:moveTo>
                  <a:pt x="1526" y="560"/>
                </a:moveTo>
                <a:cubicBezTo>
                  <a:pt x="1518" y="560"/>
                  <a:pt x="1512" y="566"/>
                  <a:pt x="1512" y="574"/>
                </a:cubicBezTo>
                <a:cubicBezTo>
                  <a:pt x="1512" y="583"/>
                  <a:pt x="1518" y="589"/>
                  <a:pt x="1526" y="589"/>
                </a:cubicBezTo>
                <a:cubicBezTo>
                  <a:pt x="1535" y="589"/>
                  <a:pt x="1541" y="583"/>
                  <a:pt x="1541" y="574"/>
                </a:cubicBezTo>
                <a:cubicBezTo>
                  <a:pt x="1541" y="566"/>
                  <a:pt x="1535" y="560"/>
                  <a:pt x="1526" y="560"/>
                </a:cubicBezTo>
                <a:close/>
                <a:moveTo>
                  <a:pt x="1526" y="593"/>
                </a:moveTo>
                <a:cubicBezTo>
                  <a:pt x="1518" y="593"/>
                  <a:pt x="1512" y="599"/>
                  <a:pt x="1512" y="607"/>
                </a:cubicBezTo>
                <a:cubicBezTo>
                  <a:pt x="1512" y="616"/>
                  <a:pt x="1518" y="622"/>
                  <a:pt x="1526" y="622"/>
                </a:cubicBezTo>
                <a:cubicBezTo>
                  <a:pt x="1535" y="622"/>
                  <a:pt x="1541" y="616"/>
                  <a:pt x="1541" y="607"/>
                </a:cubicBezTo>
                <a:cubicBezTo>
                  <a:pt x="1541" y="599"/>
                  <a:pt x="1535" y="593"/>
                  <a:pt x="1526" y="593"/>
                </a:cubicBezTo>
                <a:close/>
                <a:moveTo>
                  <a:pt x="1526" y="625"/>
                </a:moveTo>
                <a:cubicBezTo>
                  <a:pt x="1518" y="625"/>
                  <a:pt x="1512" y="632"/>
                  <a:pt x="1512" y="640"/>
                </a:cubicBezTo>
                <a:cubicBezTo>
                  <a:pt x="1512" y="648"/>
                  <a:pt x="1518" y="655"/>
                  <a:pt x="1526" y="655"/>
                </a:cubicBezTo>
                <a:cubicBezTo>
                  <a:pt x="1535" y="655"/>
                  <a:pt x="1541" y="648"/>
                  <a:pt x="1541" y="640"/>
                </a:cubicBezTo>
                <a:cubicBezTo>
                  <a:pt x="1541" y="632"/>
                  <a:pt x="1535" y="625"/>
                  <a:pt x="1526" y="625"/>
                </a:cubicBezTo>
                <a:close/>
                <a:moveTo>
                  <a:pt x="1526" y="658"/>
                </a:moveTo>
                <a:cubicBezTo>
                  <a:pt x="1518" y="658"/>
                  <a:pt x="1512" y="665"/>
                  <a:pt x="1512" y="673"/>
                </a:cubicBezTo>
                <a:cubicBezTo>
                  <a:pt x="1512" y="681"/>
                  <a:pt x="1518" y="688"/>
                  <a:pt x="1526" y="688"/>
                </a:cubicBezTo>
                <a:cubicBezTo>
                  <a:pt x="1535" y="688"/>
                  <a:pt x="1541" y="681"/>
                  <a:pt x="1541" y="673"/>
                </a:cubicBezTo>
                <a:cubicBezTo>
                  <a:pt x="1541" y="665"/>
                  <a:pt x="1535" y="658"/>
                  <a:pt x="1526" y="658"/>
                </a:cubicBezTo>
                <a:close/>
                <a:moveTo>
                  <a:pt x="1526" y="691"/>
                </a:moveTo>
                <a:cubicBezTo>
                  <a:pt x="1518" y="691"/>
                  <a:pt x="1512" y="698"/>
                  <a:pt x="1512" y="706"/>
                </a:cubicBezTo>
                <a:cubicBezTo>
                  <a:pt x="1512" y="714"/>
                  <a:pt x="1518" y="721"/>
                  <a:pt x="1526" y="721"/>
                </a:cubicBezTo>
                <a:cubicBezTo>
                  <a:pt x="1535" y="721"/>
                  <a:pt x="1541" y="714"/>
                  <a:pt x="1541" y="706"/>
                </a:cubicBezTo>
                <a:cubicBezTo>
                  <a:pt x="1541" y="698"/>
                  <a:pt x="1535" y="691"/>
                  <a:pt x="1526" y="691"/>
                </a:cubicBezTo>
                <a:close/>
                <a:moveTo>
                  <a:pt x="1526" y="724"/>
                </a:moveTo>
                <a:cubicBezTo>
                  <a:pt x="1518" y="724"/>
                  <a:pt x="1512" y="731"/>
                  <a:pt x="1512" y="739"/>
                </a:cubicBezTo>
                <a:cubicBezTo>
                  <a:pt x="1512" y="747"/>
                  <a:pt x="1518" y="754"/>
                  <a:pt x="1526" y="754"/>
                </a:cubicBezTo>
                <a:cubicBezTo>
                  <a:pt x="1535" y="754"/>
                  <a:pt x="1541" y="747"/>
                  <a:pt x="1541" y="739"/>
                </a:cubicBezTo>
                <a:cubicBezTo>
                  <a:pt x="1541" y="731"/>
                  <a:pt x="1535" y="724"/>
                  <a:pt x="1526" y="724"/>
                </a:cubicBezTo>
                <a:close/>
                <a:moveTo>
                  <a:pt x="1526" y="757"/>
                </a:moveTo>
                <a:cubicBezTo>
                  <a:pt x="1518" y="757"/>
                  <a:pt x="1512" y="764"/>
                  <a:pt x="1512" y="772"/>
                </a:cubicBezTo>
                <a:cubicBezTo>
                  <a:pt x="1512" y="780"/>
                  <a:pt x="1518" y="787"/>
                  <a:pt x="1526" y="787"/>
                </a:cubicBezTo>
                <a:cubicBezTo>
                  <a:pt x="1535" y="787"/>
                  <a:pt x="1541" y="780"/>
                  <a:pt x="1541" y="772"/>
                </a:cubicBezTo>
                <a:cubicBezTo>
                  <a:pt x="1541" y="764"/>
                  <a:pt x="1535" y="757"/>
                  <a:pt x="1526" y="757"/>
                </a:cubicBezTo>
                <a:close/>
                <a:moveTo>
                  <a:pt x="1526" y="790"/>
                </a:moveTo>
                <a:cubicBezTo>
                  <a:pt x="1518" y="790"/>
                  <a:pt x="1512" y="797"/>
                  <a:pt x="1512" y="805"/>
                </a:cubicBezTo>
                <a:cubicBezTo>
                  <a:pt x="1512" y="813"/>
                  <a:pt x="1518" y="820"/>
                  <a:pt x="1526" y="820"/>
                </a:cubicBezTo>
                <a:cubicBezTo>
                  <a:pt x="1535" y="820"/>
                  <a:pt x="1541" y="813"/>
                  <a:pt x="1541" y="805"/>
                </a:cubicBezTo>
                <a:cubicBezTo>
                  <a:pt x="1541" y="797"/>
                  <a:pt x="1535" y="790"/>
                  <a:pt x="1526" y="790"/>
                </a:cubicBezTo>
                <a:close/>
                <a:moveTo>
                  <a:pt x="1526" y="823"/>
                </a:moveTo>
                <a:cubicBezTo>
                  <a:pt x="1518" y="823"/>
                  <a:pt x="1512" y="830"/>
                  <a:pt x="1512" y="838"/>
                </a:cubicBezTo>
                <a:cubicBezTo>
                  <a:pt x="1512" y="846"/>
                  <a:pt x="1518" y="853"/>
                  <a:pt x="1526" y="853"/>
                </a:cubicBezTo>
                <a:cubicBezTo>
                  <a:pt x="1535" y="853"/>
                  <a:pt x="1541" y="846"/>
                  <a:pt x="1541" y="838"/>
                </a:cubicBezTo>
                <a:cubicBezTo>
                  <a:pt x="1541" y="830"/>
                  <a:pt x="1535" y="823"/>
                  <a:pt x="1526" y="823"/>
                </a:cubicBezTo>
                <a:close/>
                <a:moveTo>
                  <a:pt x="1526" y="856"/>
                </a:moveTo>
                <a:cubicBezTo>
                  <a:pt x="1518" y="856"/>
                  <a:pt x="1512" y="863"/>
                  <a:pt x="1512" y="871"/>
                </a:cubicBezTo>
                <a:cubicBezTo>
                  <a:pt x="1512" y="879"/>
                  <a:pt x="1518" y="886"/>
                  <a:pt x="1526" y="886"/>
                </a:cubicBezTo>
                <a:cubicBezTo>
                  <a:pt x="1535" y="886"/>
                  <a:pt x="1541" y="879"/>
                  <a:pt x="1541" y="871"/>
                </a:cubicBezTo>
                <a:cubicBezTo>
                  <a:pt x="1541" y="863"/>
                  <a:pt x="1535" y="856"/>
                  <a:pt x="1526" y="856"/>
                </a:cubicBezTo>
                <a:close/>
                <a:moveTo>
                  <a:pt x="1526" y="889"/>
                </a:moveTo>
                <a:cubicBezTo>
                  <a:pt x="1518" y="889"/>
                  <a:pt x="1512" y="895"/>
                  <a:pt x="1512" y="904"/>
                </a:cubicBezTo>
                <a:cubicBezTo>
                  <a:pt x="1512" y="912"/>
                  <a:pt x="1518" y="918"/>
                  <a:pt x="1526" y="918"/>
                </a:cubicBezTo>
                <a:cubicBezTo>
                  <a:pt x="1535" y="918"/>
                  <a:pt x="1541" y="912"/>
                  <a:pt x="1541" y="904"/>
                </a:cubicBezTo>
                <a:cubicBezTo>
                  <a:pt x="1541" y="895"/>
                  <a:pt x="1535" y="889"/>
                  <a:pt x="1526" y="889"/>
                </a:cubicBezTo>
                <a:close/>
                <a:moveTo>
                  <a:pt x="1526" y="922"/>
                </a:moveTo>
                <a:cubicBezTo>
                  <a:pt x="1518" y="922"/>
                  <a:pt x="1512" y="928"/>
                  <a:pt x="1512" y="937"/>
                </a:cubicBezTo>
                <a:cubicBezTo>
                  <a:pt x="1512" y="945"/>
                  <a:pt x="1518" y="951"/>
                  <a:pt x="1526" y="951"/>
                </a:cubicBezTo>
                <a:cubicBezTo>
                  <a:pt x="1535" y="951"/>
                  <a:pt x="1541" y="945"/>
                  <a:pt x="1541" y="937"/>
                </a:cubicBezTo>
                <a:cubicBezTo>
                  <a:pt x="1541" y="928"/>
                  <a:pt x="1535" y="922"/>
                  <a:pt x="1526" y="922"/>
                </a:cubicBezTo>
                <a:close/>
                <a:moveTo>
                  <a:pt x="1526" y="955"/>
                </a:moveTo>
                <a:cubicBezTo>
                  <a:pt x="1518" y="955"/>
                  <a:pt x="1512" y="961"/>
                  <a:pt x="1512" y="970"/>
                </a:cubicBezTo>
                <a:cubicBezTo>
                  <a:pt x="1512" y="978"/>
                  <a:pt x="1518" y="984"/>
                  <a:pt x="1526" y="984"/>
                </a:cubicBezTo>
                <a:cubicBezTo>
                  <a:pt x="1535" y="984"/>
                  <a:pt x="1541" y="978"/>
                  <a:pt x="1541" y="970"/>
                </a:cubicBezTo>
                <a:cubicBezTo>
                  <a:pt x="1541" y="961"/>
                  <a:pt x="1535" y="955"/>
                  <a:pt x="1526" y="955"/>
                </a:cubicBezTo>
                <a:close/>
                <a:moveTo>
                  <a:pt x="1526" y="988"/>
                </a:moveTo>
                <a:cubicBezTo>
                  <a:pt x="1518" y="988"/>
                  <a:pt x="1512" y="994"/>
                  <a:pt x="1512" y="1002"/>
                </a:cubicBezTo>
                <a:cubicBezTo>
                  <a:pt x="1512" y="1011"/>
                  <a:pt x="1518" y="1017"/>
                  <a:pt x="1526" y="1017"/>
                </a:cubicBezTo>
                <a:cubicBezTo>
                  <a:pt x="1535" y="1017"/>
                  <a:pt x="1541" y="1011"/>
                  <a:pt x="1541" y="1002"/>
                </a:cubicBezTo>
                <a:cubicBezTo>
                  <a:pt x="1541" y="994"/>
                  <a:pt x="1535" y="988"/>
                  <a:pt x="1526" y="988"/>
                </a:cubicBezTo>
                <a:close/>
                <a:moveTo>
                  <a:pt x="1526" y="1021"/>
                </a:moveTo>
                <a:cubicBezTo>
                  <a:pt x="1518" y="1021"/>
                  <a:pt x="1512" y="1027"/>
                  <a:pt x="1512" y="1035"/>
                </a:cubicBezTo>
                <a:cubicBezTo>
                  <a:pt x="1512" y="1044"/>
                  <a:pt x="1518" y="1050"/>
                  <a:pt x="1526" y="1050"/>
                </a:cubicBezTo>
                <a:cubicBezTo>
                  <a:pt x="1535" y="1050"/>
                  <a:pt x="1541" y="1044"/>
                  <a:pt x="1541" y="1035"/>
                </a:cubicBezTo>
                <a:cubicBezTo>
                  <a:pt x="1541" y="1027"/>
                  <a:pt x="1535" y="1021"/>
                  <a:pt x="1526" y="1021"/>
                </a:cubicBezTo>
                <a:close/>
                <a:moveTo>
                  <a:pt x="1526" y="1053"/>
                </a:moveTo>
                <a:cubicBezTo>
                  <a:pt x="1518" y="1053"/>
                  <a:pt x="1512" y="1060"/>
                  <a:pt x="1512" y="1068"/>
                </a:cubicBezTo>
                <a:cubicBezTo>
                  <a:pt x="1512" y="1076"/>
                  <a:pt x="1518" y="1083"/>
                  <a:pt x="1526" y="1083"/>
                </a:cubicBezTo>
                <a:cubicBezTo>
                  <a:pt x="1535" y="1083"/>
                  <a:pt x="1541" y="1076"/>
                  <a:pt x="1541" y="1068"/>
                </a:cubicBezTo>
                <a:cubicBezTo>
                  <a:pt x="1541" y="1060"/>
                  <a:pt x="1535" y="1053"/>
                  <a:pt x="1526" y="1053"/>
                </a:cubicBezTo>
                <a:close/>
                <a:moveTo>
                  <a:pt x="1526" y="1086"/>
                </a:moveTo>
                <a:cubicBezTo>
                  <a:pt x="1518" y="1086"/>
                  <a:pt x="1512" y="1093"/>
                  <a:pt x="1512" y="1101"/>
                </a:cubicBezTo>
                <a:cubicBezTo>
                  <a:pt x="1512" y="1109"/>
                  <a:pt x="1518" y="1116"/>
                  <a:pt x="1526" y="1116"/>
                </a:cubicBezTo>
                <a:cubicBezTo>
                  <a:pt x="1535" y="1116"/>
                  <a:pt x="1541" y="1109"/>
                  <a:pt x="1541" y="1101"/>
                </a:cubicBezTo>
                <a:cubicBezTo>
                  <a:pt x="1541" y="1093"/>
                  <a:pt x="1535" y="1086"/>
                  <a:pt x="1526" y="1086"/>
                </a:cubicBezTo>
                <a:close/>
                <a:moveTo>
                  <a:pt x="1526" y="1119"/>
                </a:moveTo>
                <a:cubicBezTo>
                  <a:pt x="1518" y="1119"/>
                  <a:pt x="1512" y="1126"/>
                  <a:pt x="1512" y="1134"/>
                </a:cubicBezTo>
                <a:cubicBezTo>
                  <a:pt x="1512" y="1142"/>
                  <a:pt x="1518" y="1149"/>
                  <a:pt x="1526" y="1149"/>
                </a:cubicBezTo>
                <a:cubicBezTo>
                  <a:pt x="1535" y="1149"/>
                  <a:pt x="1541" y="1142"/>
                  <a:pt x="1541" y="1134"/>
                </a:cubicBezTo>
                <a:cubicBezTo>
                  <a:pt x="1541" y="1126"/>
                  <a:pt x="1535" y="1119"/>
                  <a:pt x="1526" y="1119"/>
                </a:cubicBezTo>
                <a:close/>
                <a:moveTo>
                  <a:pt x="1526" y="1152"/>
                </a:moveTo>
                <a:cubicBezTo>
                  <a:pt x="1518" y="1152"/>
                  <a:pt x="1512" y="1159"/>
                  <a:pt x="1512" y="1167"/>
                </a:cubicBezTo>
                <a:cubicBezTo>
                  <a:pt x="1512" y="1175"/>
                  <a:pt x="1518" y="1182"/>
                  <a:pt x="1526" y="1182"/>
                </a:cubicBezTo>
                <a:cubicBezTo>
                  <a:pt x="1535" y="1182"/>
                  <a:pt x="1541" y="1175"/>
                  <a:pt x="1541" y="1167"/>
                </a:cubicBezTo>
                <a:cubicBezTo>
                  <a:pt x="1541" y="1159"/>
                  <a:pt x="1535" y="1152"/>
                  <a:pt x="1526" y="1152"/>
                </a:cubicBezTo>
                <a:close/>
                <a:moveTo>
                  <a:pt x="1526" y="1185"/>
                </a:moveTo>
                <a:cubicBezTo>
                  <a:pt x="1518" y="1185"/>
                  <a:pt x="1512" y="1192"/>
                  <a:pt x="1512" y="1200"/>
                </a:cubicBezTo>
                <a:cubicBezTo>
                  <a:pt x="1512" y="1208"/>
                  <a:pt x="1518" y="1215"/>
                  <a:pt x="1526" y="1215"/>
                </a:cubicBezTo>
                <a:cubicBezTo>
                  <a:pt x="1535" y="1215"/>
                  <a:pt x="1541" y="1208"/>
                  <a:pt x="1541" y="1200"/>
                </a:cubicBezTo>
                <a:cubicBezTo>
                  <a:pt x="1541" y="1192"/>
                  <a:pt x="1535" y="1185"/>
                  <a:pt x="1526" y="1185"/>
                </a:cubicBezTo>
                <a:close/>
                <a:moveTo>
                  <a:pt x="1526" y="1218"/>
                </a:moveTo>
                <a:cubicBezTo>
                  <a:pt x="1518" y="1218"/>
                  <a:pt x="1512" y="1225"/>
                  <a:pt x="1512" y="1233"/>
                </a:cubicBezTo>
                <a:cubicBezTo>
                  <a:pt x="1512" y="1241"/>
                  <a:pt x="1518" y="1248"/>
                  <a:pt x="1526" y="1248"/>
                </a:cubicBezTo>
                <a:cubicBezTo>
                  <a:pt x="1535" y="1248"/>
                  <a:pt x="1541" y="1241"/>
                  <a:pt x="1541" y="1233"/>
                </a:cubicBezTo>
                <a:cubicBezTo>
                  <a:pt x="1541" y="1225"/>
                  <a:pt x="1535" y="1218"/>
                  <a:pt x="1526" y="1218"/>
                </a:cubicBezTo>
                <a:close/>
                <a:moveTo>
                  <a:pt x="1526" y="1251"/>
                </a:moveTo>
                <a:cubicBezTo>
                  <a:pt x="1518" y="1251"/>
                  <a:pt x="1512" y="1258"/>
                  <a:pt x="1512" y="1266"/>
                </a:cubicBezTo>
                <a:cubicBezTo>
                  <a:pt x="1512" y="1274"/>
                  <a:pt x="1518" y="1281"/>
                  <a:pt x="1526" y="1281"/>
                </a:cubicBezTo>
                <a:cubicBezTo>
                  <a:pt x="1535" y="1281"/>
                  <a:pt x="1541" y="1274"/>
                  <a:pt x="1541" y="1266"/>
                </a:cubicBezTo>
                <a:cubicBezTo>
                  <a:pt x="1541" y="1258"/>
                  <a:pt x="1535" y="1251"/>
                  <a:pt x="1526" y="1251"/>
                </a:cubicBezTo>
                <a:close/>
                <a:moveTo>
                  <a:pt x="1526" y="1284"/>
                </a:moveTo>
                <a:cubicBezTo>
                  <a:pt x="1518" y="1284"/>
                  <a:pt x="1512" y="1291"/>
                  <a:pt x="1512" y="1299"/>
                </a:cubicBezTo>
                <a:cubicBezTo>
                  <a:pt x="1512" y="1307"/>
                  <a:pt x="1518" y="1314"/>
                  <a:pt x="1526" y="1314"/>
                </a:cubicBezTo>
                <a:cubicBezTo>
                  <a:pt x="1535" y="1314"/>
                  <a:pt x="1541" y="1307"/>
                  <a:pt x="1541" y="1299"/>
                </a:cubicBezTo>
                <a:cubicBezTo>
                  <a:pt x="1541" y="1291"/>
                  <a:pt x="1535" y="1284"/>
                  <a:pt x="1526" y="1284"/>
                </a:cubicBezTo>
                <a:close/>
                <a:moveTo>
                  <a:pt x="1526" y="1317"/>
                </a:moveTo>
                <a:cubicBezTo>
                  <a:pt x="1518" y="1317"/>
                  <a:pt x="1512" y="1323"/>
                  <a:pt x="1512" y="1332"/>
                </a:cubicBezTo>
                <a:cubicBezTo>
                  <a:pt x="1512" y="1340"/>
                  <a:pt x="1518" y="1346"/>
                  <a:pt x="1526" y="1346"/>
                </a:cubicBezTo>
                <a:cubicBezTo>
                  <a:pt x="1535" y="1346"/>
                  <a:pt x="1541" y="1340"/>
                  <a:pt x="1541" y="1332"/>
                </a:cubicBezTo>
                <a:cubicBezTo>
                  <a:pt x="1541" y="1323"/>
                  <a:pt x="1535" y="1317"/>
                  <a:pt x="1526" y="1317"/>
                </a:cubicBezTo>
                <a:close/>
                <a:moveTo>
                  <a:pt x="1526" y="1350"/>
                </a:moveTo>
                <a:cubicBezTo>
                  <a:pt x="1518" y="1350"/>
                  <a:pt x="1512" y="1356"/>
                  <a:pt x="1512" y="1365"/>
                </a:cubicBezTo>
                <a:cubicBezTo>
                  <a:pt x="1512" y="1373"/>
                  <a:pt x="1518" y="1379"/>
                  <a:pt x="1526" y="1379"/>
                </a:cubicBezTo>
                <a:cubicBezTo>
                  <a:pt x="1535" y="1379"/>
                  <a:pt x="1541" y="1373"/>
                  <a:pt x="1541" y="1365"/>
                </a:cubicBezTo>
                <a:cubicBezTo>
                  <a:pt x="1541" y="1356"/>
                  <a:pt x="1535" y="1350"/>
                  <a:pt x="1526" y="1350"/>
                </a:cubicBezTo>
                <a:close/>
                <a:moveTo>
                  <a:pt x="1526" y="1383"/>
                </a:moveTo>
                <a:cubicBezTo>
                  <a:pt x="1518" y="1383"/>
                  <a:pt x="1512" y="1389"/>
                  <a:pt x="1512" y="1397"/>
                </a:cubicBezTo>
                <a:cubicBezTo>
                  <a:pt x="1512" y="1406"/>
                  <a:pt x="1518" y="1412"/>
                  <a:pt x="1526" y="1412"/>
                </a:cubicBezTo>
                <a:cubicBezTo>
                  <a:pt x="1535" y="1412"/>
                  <a:pt x="1541" y="1406"/>
                  <a:pt x="1541" y="1397"/>
                </a:cubicBezTo>
                <a:cubicBezTo>
                  <a:pt x="1541" y="1389"/>
                  <a:pt x="1535" y="1383"/>
                  <a:pt x="1526" y="1383"/>
                </a:cubicBezTo>
                <a:close/>
                <a:moveTo>
                  <a:pt x="1526" y="1416"/>
                </a:moveTo>
                <a:cubicBezTo>
                  <a:pt x="1518" y="1416"/>
                  <a:pt x="1512" y="1422"/>
                  <a:pt x="1512" y="1430"/>
                </a:cubicBezTo>
                <a:cubicBezTo>
                  <a:pt x="1512" y="1439"/>
                  <a:pt x="1518" y="1445"/>
                  <a:pt x="1526" y="1445"/>
                </a:cubicBezTo>
                <a:cubicBezTo>
                  <a:pt x="1535" y="1445"/>
                  <a:pt x="1541" y="1439"/>
                  <a:pt x="1541" y="1430"/>
                </a:cubicBezTo>
                <a:cubicBezTo>
                  <a:pt x="1541" y="1422"/>
                  <a:pt x="1535" y="1416"/>
                  <a:pt x="1526" y="1416"/>
                </a:cubicBezTo>
                <a:close/>
                <a:moveTo>
                  <a:pt x="1559" y="0"/>
                </a:moveTo>
                <a:cubicBezTo>
                  <a:pt x="1551" y="0"/>
                  <a:pt x="1545" y="7"/>
                  <a:pt x="1545" y="15"/>
                </a:cubicBezTo>
                <a:cubicBezTo>
                  <a:pt x="1545" y="23"/>
                  <a:pt x="1551" y="30"/>
                  <a:pt x="1559" y="30"/>
                </a:cubicBezTo>
                <a:cubicBezTo>
                  <a:pt x="1568" y="30"/>
                  <a:pt x="1574" y="23"/>
                  <a:pt x="1574" y="15"/>
                </a:cubicBezTo>
                <a:cubicBezTo>
                  <a:pt x="1574" y="7"/>
                  <a:pt x="1568" y="0"/>
                  <a:pt x="1559" y="0"/>
                </a:cubicBezTo>
                <a:close/>
                <a:moveTo>
                  <a:pt x="1559" y="33"/>
                </a:moveTo>
                <a:cubicBezTo>
                  <a:pt x="1551" y="33"/>
                  <a:pt x="1545" y="40"/>
                  <a:pt x="1545" y="48"/>
                </a:cubicBezTo>
                <a:cubicBezTo>
                  <a:pt x="1545" y="56"/>
                  <a:pt x="1551" y="63"/>
                  <a:pt x="1559" y="63"/>
                </a:cubicBezTo>
                <a:cubicBezTo>
                  <a:pt x="1568" y="63"/>
                  <a:pt x="1574" y="56"/>
                  <a:pt x="1574" y="48"/>
                </a:cubicBezTo>
                <a:cubicBezTo>
                  <a:pt x="1574" y="40"/>
                  <a:pt x="1568" y="33"/>
                  <a:pt x="1559" y="33"/>
                </a:cubicBezTo>
                <a:close/>
                <a:moveTo>
                  <a:pt x="1559" y="66"/>
                </a:moveTo>
                <a:cubicBezTo>
                  <a:pt x="1551" y="66"/>
                  <a:pt x="1545" y="72"/>
                  <a:pt x="1545" y="81"/>
                </a:cubicBezTo>
                <a:cubicBezTo>
                  <a:pt x="1545" y="89"/>
                  <a:pt x="1551" y="95"/>
                  <a:pt x="1559" y="95"/>
                </a:cubicBezTo>
                <a:cubicBezTo>
                  <a:pt x="1568" y="95"/>
                  <a:pt x="1574" y="89"/>
                  <a:pt x="1574" y="81"/>
                </a:cubicBezTo>
                <a:cubicBezTo>
                  <a:pt x="1574" y="72"/>
                  <a:pt x="1568" y="66"/>
                  <a:pt x="1559" y="66"/>
                </a:cubicBezTo>
                <a:close/>
                <a:moveTo>
                  <a:pt x="1559" y="99"/>
                </a:moveTo>
                <a:cubicBezTo>
                  <a:pt x="1551" y="99"/>
                  <a:pt x="1545" y="105"/>
                  <a:pt x="1545" y="114"/>
                </a:cubicBezTo>
                <a:cubicBezTo>
                  <a:pt x="1545" y="122"/>
                  <a:pt x="1551" y="128"/>
                  <a:pt x="1559" y="128"/>
                </a:cubicBezTo>
                <a:cubicBezTo>
                  <a:pt x="1568" y="128"/>
                  <a:pt x="1574" y="122"/>
                  <a:pt x="1574" y="114"/>
                </a:cubicBezTo>
                <a:cubicBezTo>
                  <a:pt x="1574" y="105"/>
                  <a:pt x="1568" y="99"/>
                  <a:pt x="1559" y="99"/>
                </a:cubicBezTo>
                <a:close/>
                <a:moveTo>
                  <a:pt x="1559" y="132"/>
                </a:moveTo>
                <a:cubicBezTo>
                  <a:pt x="1551" y="132"/>
                  <a:pt x="1545" y="138"/>
                  <a:pt x="1545" y="147"/>
                </a:cubicBezTo>
                <a:cubicBezTo>
                  <a:pt x="1545" y="155"/>
                  <a:pt x="1551" y="161"/>
                  <a:pt x="1559" y="161"/>
                </a:cubicBezTo>
                <a:cubicBezTo>
                  <a:pt x="1568" y="161"/>
                  <a:pt x="1574" y="155"/>
                  <a:pt x="1574" y="147"/>
                </a:cubicBezTo>
                <a:cubicBezTo>
                  <a:pt x="1574" y="138"/>
                  <a:pt x="1568" y="132"/>
                  <a:pt x="1559" y="132"/>
                </a:cubicBezTo>
                <a:close/>
                <a:moveTo>
                  <a:pt x="1559" y="165"/>
                </a:moveTo>
                <a:cubicBezTo>
                  <a:pt x="1551" y="165"/>
                  <a:pt x="1545" y="171"/>
                  <a:pt x="1545" y="179"/>
                </a:cubicBezTo>
                <a:cubicBezTo>
                  <a:pt x="1545" y="188"/>
                  <a:pt x="1551" y="194"/>
                  <a:pt x="1559" y="194"/>
                </a:cubicBezTo>
                <a:cubicBezTo>
                  <a:pt x="1568" y="194"/>
                  <a:pt x="1574" y="188"/>
                  <a:pt x="1574" y="179"/>
                </a:cubicBezTo>
                <a:cubicBezTo>
                  <a:pt x="1574" y="171"/>
                  <a:pt x="1568" y="165"/>
                  <a:pt x="1559" y="165"/>
                </a:cubicBezTo>
                <a:close/>
                <a:moveTo>
                  <a:pt x="1559" y="198"/>
                </a:moveTo>
                <a:cubicBezTo>
                  <a:pt x="1551" y="198"/>
                  <a:pt x="1545" y="204"/>
                  <a:pt x="1545" y="212"/>
                </a:cubicBezTo>
                <a:cubicBezTo>
                  <a:pt x="1545" y="221"/>
                  <a:pt x="1551" y="227"/>
                  <a:pt x="1559" y="227"/>
                </a:cubicBezTo>
                <a:cubicBezTo>
                  <a:pt x="1568" y="227"/>
                  <a:pt x="1574" y="221"/>
                  <a:pt x="1574" y="212"/>
                </a:cubicBezTo>
                <a:cubicBezTo>
                  <a:pt x="1574" y="204"/>
                  <a:pt x="1568" y="198"/>
                  <a:pt x="1559" y="198"/>
                </a:cubicBezTo>
                <a:close/>
                <a:moveTo>
                  <a:pt x="1559" y="230"/>
                </a:moveTo>
                <a:cubicBezTo>
                  <a:pt x="1551" y="230"/>
                  <a:pt x="1545" y="237"/>
                  <a:pt x="1545" y="245"/>
                </a:cubicBezTo>
                <a:cubicBezTo>
                  <a:pt x="1545" y="253"/>
                  <a:pt x="1551" y="260"/>
                  <a:pt x="1559" y="260"/>
                </a:cubicBezTo>
                <a:cubicBezTo>
                  <a:pt x="1568" y="260"/>
                  <a:pt x="1574" y="253"/>
                  <a:pt x="1574" y="245"/>
                </a:cubicBezTo>
                <a:cubicBezTo>
                  <a:pt x="1574" y="237"/>
                  <a:pt x="1568" y="230"/>
                  <a:pt x="1559" y="230"/>
                </a:cubicBezTo>
                <a:close/>
                <a:moveTo>
                  <a:pt x="1559" y="263"/>
                </a:moveTo>
                <a:cubicBezTo>
                  <a:pt x="1551" y="263"/>
                  <a:pt x="1545" y="270"/>
                  <a:pt x="1545" y="278"/>
                </a:cubicBezTo>
                <a:cubicBezTo>
                  <a:pt x="1545" y="286"/>
                  <a:pt x="1551" y="293"/>
                  <a:pt x="1559" y="293"/>
                </a:cubicBezTo>
                <a:cubicBezTo>
                  <a:pt x="1568" y="293"/>
                  <a:pt x="1574" y="286"/>
                  <a:pt x="1574" y="278"/>
                </a:cubicBezTo>
                <a:cubicBezTo>
                  <a:pt x="1574" y="270"/>
                  <a:pt x="1568" y="263"/>
                  <a:pt x="1559" y="263"/>
                </a:cubicBezTo>
                <a:close/>
                <a:moveTo>
                  <a:pt x="1559" y="296"/>
                </a:moveTo>
                <a:cubicBezTo>
                  <a:pt x="1551" y="296"/>
                  <a:pt x="1545" y="303"/>
                  <a:pt x="1545" y="311"/>
                </a:cubicBezTo>
                <a:cubicBezTo>
                  <a:pt x="1545" y="319"/>
                  <a:pt x="1551" y="326"/>
                  <a:pt x="1559" y="326"/>
                </a:cubicBezTo>
                <a:cubicBezTo>
                  <a:pt x="1568" y="326"/>
                  <a:pt x="1574" y="319"/>
                  <a:pt x="1574" y="311"/>
                </a:cubicBezTo>
                <a:cubicBezTo>
                  <a:pt x="1574" y="303"/>
                  <a:pt x="1568" y="296"/>
                  <a:pt x="1559" y="296"/>
                </a:cubicBezTo>
                <a:close/>
                <a:moveTo>
                  <a:pt x="1559" y="329"/>
                </a:moveTo>
                <a:cubicBezTo>
                  <a:pt x="1551" y="329"/>
                  <a:pt x="1545" y="336"/>
                  <a:pt x="1545" y="344"/>
                </a:cubicBezTo>
                <a:cubicBezTo>
                  <a:pt x="1545" y="352"/>
                  <a:pt x="1551" y="359"/>
                  <a:pt x="1559" y="359"/>
                </a:cubicBezTo>
                <a:cubicBezTo>
                  <a:pt x="1568" y="359"/>
                  <a:pt x="1574" y="352"/>
                  <a:pt x="1574" y="344"/>
                </a:cubicBezTo>
                <a:cubicBezTo>
                  <a:pt x="1574" y="336"/>
                  <a:pt x="1568" y="329"/>
                  <a:pt x="1559" y="329"/>
                </a:cubicBezTo>
                <a:close/>
                <a:moveTo>
                  <a:pt x="1559" y="362"/>
                </a:moveTo>
                <a:cubicBezTo>
                  <a:pt x="1551" y="362"/>
                  <a:pt x="1545" y="369"/>
                  <a:pt x="1545" y="377"/>
                </a:cubicBezTo>
                <a:cubicBezTo>
                  <a:pt x="1545" y="385"/>
                  <a:pt x="1551" y="392"/>
                  <a:pt x="1559" y="392"/>
                </a:cubicBezTo>
                <a:cubicBezTo>
                  <a:pt x="1568" y="392"/>
                  <a:pt x="1574" y="385"/>
                  <a:pt x="1574" y="377"/>
                </a:cubicBezTo>
                <a:cubicBezTo>
                  <a:pt x="1574" y="369"/>
                  <a:pt x="1568" y="362"/>
                  <a:pt x="1559" y="362"/>
                </a:cubicBezTo>
                <a:close/>
                <a:moveTo>
                  <a:pt x="1559" y="395"/>
                </a:moveTo>
                <a:cubicBezTo>
                  <a:pt x="1551" y="395"/>
                  <a:pt x="1545" y="402"/>
                  <a:pt x="1545" y="410"/>
                </a:cubicBezTo>
                <a:cubicBezTo>
                  <a:pt x="1545" y="418"/>
                  <a:pt x="1551" y="425"/>
                  <a:pt x="1559" y="425"/>
                </a:cubicBezTo>
                <a:cubicBezTo>
                  <a:pt x="1568" y="425"/>
                  <a:pt x="1574" y="418"/>
                  <a:pt x="1574" y="410"/>
                </a:cubicBezTo>
                <a:cubicBezTo>
                  <a:pt x="1574" y="402"/>
                  <a:pt x="1568" y="395"/>
                  <a:pt x="1559" y="395"/>
                </a:cubicBezTo>
                <a:close/>
                <a:moveTo>
                  <a:pt x="1559" y="428"/>
                </a:moveTo>
                <a:cubicBezTo>
                  <a:pt x="1551" y="428"/>
                  <a:pt x="1545" y="435"/>
                  <a:pt x="1545" y="443"/>
                </a:cubicBezTo>
                <a:cubicBezTo>
                  <a:pt x="1545" y="451"/>
                  <a:pt x="1551" y="458"/>
                  <a:pt x="1559" y="458"/>
                </a:cubicBezTo>
                <a:cubicBezTo>
                  <a:pt x="1568" y="458"/>
                  <a:pt x="1574" y="451"/>
                  <a:pt x="1574" y="443"/>
                </a:cubicBezTo>
                <a:cubicBezTo>
                  <a:pt x="1574" y="435"/>
                  <a:pt x="1568" y="428"/>
                  <a:pt x="1559" y="428"/>
                </a:cubicBezTo>
                <a:close/>
                <a:moveTo>
                  <a:pt x="1559" y="461"/>
                </a:moveTo>
                <a:cubicBezTo>
                  <a:pt x="1551" y="461"/>
                  <a:pt x="1545" y="468"/>
                  <a:pt x="1545" y="476"/>
                </a:cubicBezTo>
                <a:cubicBezTo>
                  <a:pt x="1545" y="484"/>
                  <a:pt x="1551" y="491"/>
                  <a:pt x="1559" y="491"/>
                </a:cubicBezTo>
                <a:cubicBezTo>
                  <a:pt x="1568" y="491"/>
                  <a:pt x="1574" y="484"/>
                  <a:pt x="1574" y="476"/>
                </a:cubicBezTo>
                <a:cubicBezTo>
                  <a:pt x="1574" y="468"/>
                  <a:pt x="1568" y="461"/>
                  <a:pt x="1559" y="461"/>
                </a:cubicBezTo>
                <a:close/>
                <a:moveTo>
                  <a:pt x="1559" y="494"/>
                </a:moveTo>
                <a:cubicBezTo>
                  <a:pt x="1551" y="494"/>
                  <a:pt x="1545" y="500"/>
                  <a:pt x="1545" y="509"/>
                </a:cubicBezTo>
                <a:cubicBezTo>
                  <a:pt x="1545" y="517"/>
                  <a:pt x="1551" y="523"/>
                  <a:pt x="1559" y="523"/>
                </a:cubicBezTo>
                <a:cubicBezTo>
                  <a:pt x="1568" y="523"/>
                  <a:pt x="1574" y="517"/>
                  <a:pt x="1574" y="509"/>
                </a:cubicBezTo>
                <a:cubicBezTo>
                  <a:pt x="1574" y="500"/>
                  <a:pt x="1568" y="494"/>
                  <a:pt x="1559" y="494"/>
                </a:cubicBezTo>
                <a:close/>
                <a:moveTo>
                  <a:pt x="1559" y="527"/>
                </a:moveTo>
                <a:cubicBezTo>
                  <a:pt x="1551" y="527"/>
                  <a:pt x="1545" y="533"/>
                  <a:pt x="1545" y="542"/>
                </a:cubicBezTo>
                <a:cubicBezTo>
                  <a:pt x="1545" y="550"/>
                  <a:pt x="1551" y="556"/>
                  <a:pt x="1559" y="556"/>
                </a:cubicBezTo>
                <a:cubicBezTo>
                  <a:pt x="1568" y="556"/>
                  <a:pt x="1574" y="550"/>
                  <a:pt x="1574" y="542"/>
                </a:cubicBezTo>
                <a:cubicBezTo>
                  <a:pt x="1574" y="533"/>
                  <a:pt x="1568" y="527"/>
                  <a:pt x="1559" y="527"/>
                </a:cubicBezTo>
                <a:close/>
                <a:moveTo>
                  <a:pt x="1559" y="560"/>
                </a:moveTo>
                <a:cubicBezTo>
                  <a:pt x="1551" y="560"/>
                  <a:pt x="1545" y="566"/>
                  <a:pt x="1545" y="574"/>
                </a:cubicBezTo>
                <a:cubicBezTo>
                  <a:pt x="1545" y="583"/>
                  <a:pt x="1551" y="589"/>
                  <a:pt x="1559" y="589"/>
                </a:cubicBezTo>
                <a:cubicBezTo>
                  <a:pt x="1568" y="589"/>
                  <a:pt x="1574" y="583"/>
                  <a:pt x="1574" y="574"/>
                </a:cubicBezTo>
                <a:cubicBezTo>
                  <a:pt x="1574" y="566"/>
                  <a:pt x="1568" y="560"/>
                  <a:pt x="1559" y="560"/>
                </a:cubicBezTo>
                <a:close/>
                <a:moveTo>
                  <a:pt x="1559" y="593"/>
                </a:moveTo>
                <a:cubicBezTo>
                  <a:pt x="1551" y="593"/>
                  <a:pt x="1545" y="599"/>
                  <a:pt x="1545" y="607"/>
                </a:cubicBezTo>
                <a:cubicBezTo>
                  <a:pt x="1545" y="616"/>
                  <a:pt x="1551" y="622"/>
                  <a:pt x="1559" y="622"/>
                </a:cubicBezTo>
                <a:cubicBezTo>
                  <a:pt x="1568" y="622"/>
                  <a:pt x="1574" y="616"/>
                  <a:pt x="1574" y="607"/>
                </a:cubicBezTo>
                <a:cubicBezTo>
                  <a:pt x="1574" y="599"/>
                  <a:pt x="1568" y="593"/>
                  <a:pt x="1559" y="593"/>
                </a:cubicBezTo>
                <a:close/>
                <a:moveTo>
                  <a:pt x="1559" y="625"/>
                </a:moveTo>
                <a:cubicBezTo>
                  <a:pt x="1551" y="625"/>
                  <a:pt x="1545" y="632"/>
                  <a:pt x="1545" y="640"/>
                </a:cubicBezTo>
                <a:cubicBezTo>
                  <a:pt x="1545" y="648"/>
                  <a:pt x="1551" y="655"/>
                  <a:pt x="1559" y="655"/>
                </a:cubicBezTo>
                <a:cubicBezTo>
                  <a:pt x="1568" y="655"/>
                  <a:pt x="1574" y="648"/>
                  <a:pt x="1574" y="640"/>
                </a:cubicBezTo>
                <a:cubicBezTo>
                  <a:pt x="1574" y="632"/>
                  <a:pt x="1568" y="625"/>
                  <a:pt x="1559" y="625"/>
                </a:cubicBezTo>
                <a:close/>
                <a:moveTo>
                  <a:pt x="1559" y="658"/>
                </a:moveTo>
                <a:cubicBezTo>
                  <a:pt x="1551" y="658"/>
                  <a:pt x="1545" y="665"/>
                  <a:pt x="1545" y="673"/>
                </a:cubicBezTo>
                <a:cubicBezTo>
                  <a:pt x="1545" y="681"/>
                  <a:pt x="1551" y="688"/>
                  <a:pt x="1559" y="688"/>
                </a:cubicBezTo>
                <a:cubicBezTo>
                  <a:pt x="1568" y="688"/>
                  <a:pt x="1574" y="681"/>
                  <a:pt x="1574" y="673"/>
                </a:cubicBezTo>
                <a:cubicBezTo>
                  <a:pt x="1574" y="665"/>
                  <a:pt x="1568" y="658"/>
                  <a:pt x="1559" y="658"/>
                </a:cubicBezTo>
                <a:close/>
                <a:moveTo>
                  <a:pt x="1559" y="691"/>
                </a:moveTo>
                <a:cubicBezTo>
                  <a:pt x="1551" y="691"/>
                  <a:pt x="1545" y="698"/>
                  <a:pt x="1545" y="706"/>
                </a:cubicBezTo>
                <a:cubicBezTo>
                  <a:pt x="1545" y="714"/>
                  <a:pt x="1551" y="721"/>
                  <a:pt x="1559" y="721"/>
                </a:cubicBezTo>
                <a:cubicBezTo>
                  <a:pt x="1568" y="721"/>
                  <a:pt x="1574" y="714"/>
                  <a:pt x="1574" y="706"/>
                </a:cubicBezTo>
                <a:cubicBezTo>
                  <a:pt x="1574" y="698"/>
                  <a:pt x="1568" y="691"/>
                  <a:pt x="1559" y="691"/>
                </a:cubicBezTo>
                <a:close/>
                <a:moveTo>
                  <a:pt x="1559" y="724"/>
                </a:moveTo>
                <a:cubicBezTo>
                  <a:pt x="1551" y="724"/>
                  <a:pt x="1545" y="731"/>
                  <a:pt x="1545" y="739"/>
                </a:cubicBezTo>
                <a:cubicBezTo>
                  <a:pt x="1545" y="747"/>
                  <a:pt x="1551" y="754"/>
                  <a:pt x="1559" y="754"/>
                </a:cubicBezTo>
                <a:cubicBezTo>
                  <a:pt x="1568" y="754"/>
                  <a:pt x="1574" y="747"/>
                  <a:pt x="1574" y="739"/>
                </a:cubicBezTo>
                <a:cubicBezTo>
                  <a:pt x="1574" y="731"/>
                  <a:pt x="1568" y="724"/>
                  <a:pt x="1559" y="724"/>
                </a:cubicBezTo>
                <a:close/>
                <a:moveTo>
                  <a:pt x="1559" y="757"/>
                </a:moveTo>
                <a:cubicBezTo>
                  <a:pt x="1551" y="757"/>
                  <a:pt x="1545" y="764"/>
                  <a:pt x="1545" y="772"/>
                </a:cubicBezTo>
                <a:cubicBezTo>
                  <a:pt x="1545" y="780"/>
                  <a:pt x="1551" y="787"/>
                  <a:pt x="1559" y="787"/>
                </a:cubicBezTo>
                <a:cubicBezTo>
                  <a:pt x="1568" y="787"/>
                  <a:pt x="1574" y="780"/>
                  <a:pt x="1574" y="772"/>
                </a:cubicBezTo>
                <a:cubicBezTo>
                  <a:pt x="1574" y="764"/>
                  <a:pt x="1568" y="757"/>
                  <a:pt x="1559" y="757"/>
                </a:cubicBezTo>
                <a:close/>
                <a:moveTo>
                  <a:pt x="1559" y="790"/>
                </a:moveTo>
                <a:cubicBezTo>
                  <a:pt x="1551" y="790"/>
                  <a:pt x="1545" y="797"/>
                  <a:pt x="1545" y="805"/>
                </a:cubicBezTo>
                <a:cubicBezTo>
                  <a:pt x="1545" y="813"/>
                  <a:pt x="1551" y="820"/>
                  <a:pt x="1559" y="820"/>
                </a:cubicBezTo>
                <a:cubicBezTo>
                  <a:pt x="1568" y="820"/>
                  <a:pt x="1574" y="813"/>
                  <a:pt x="1574" y="805"/>
                </a:cubicBezTo>
                <a:cubicBezTo>
                  <a:pt x="1574" y="797"/>
                  <a:pt x="1568" y="790"/>
                  <a:pt x="1559" y="790"/>
                </a:cubicBezTo>
                <a:close/>
                <a:moveTo>
                  <a:pt x="1559" y="823"/>
                </a:moveTo>
                <a:cubicBezTo>
                  <a:pt x="1551" y="823"/>
                  <a:pt x="1545" y="830"/>
                  <a:pt x="1545" y="838"/>
                </a:cubicBezTo>
                <a:cubicBezTo>
                  <a:pt x="1545" y="846"/>
                  <a:pt x="1551" y="853"/>
                  <a:pt x="1559" y="853"/>
                </a:cubicBezTo>
                <a:cubicBezTo>
                  <a:pt x="1568" y="853"/>
                  <a:pt x="1574" y="846"/>
                  <a:pt x="1574" y="838"/>
                </a:cubicBezTo>
                <a:cubicBezTo>
                  <a:pt x="1574" y="830"/>
                  <a:pt x="1568" y="823"/>
                  <a:pt x="1559" y="823"/>
                </a:cubicBezTo>
                <a:close/>
                <a:moveTo>
                  <a:pt x="1559" y="856"/>
                </a:moveTo>
                <a:cubicBezTo>
                  <a:pt x="1551" y="856"/>
                  <a:pt x="1545" y="863"/>
                  <a:pt x="1545" y="871"/>
                </a:cubicBezTo>
                <a:cubicBezTo>
                  <a:pt x="1545" y="879"/>
                  <a:pt x="1551" y="886"/>
                  <a:pt x="1559" y="886"/>
                </a:cubicBezTo>
                <a:cubicBezTo>
                  <a:pt x="1568" y="886"/>
                  <a:pt x="1574" y="879"/>
                  <a:pt x="1574" y="871"/>
                </a:cubicBezTo>
                <a:cubicBezTo>
                  <a:pt x="1574" y="863"/>
                  <a:pt x="1568" y="856"/>
                  <a:pt x="1559" y="856"/>
                </a:cubicBezTo>
                <a:close/>
                <a:moveTo>
                  <a:pt x="1559" y="889"/>
                </a:moveTo>
                <a:cubicBezTo>
                  <a:pt x="1551" y="889"/>
                  <a:pt x="1545" y="895"/>
                  <a:pt x="1545" y="904"/>
                </a:cubicBezTo>
                <a:cubicBezTo>
                  <a:pt x="1545" y="912"/>
                  <a:pt x="1551" y="918"/>
                  <a:pt x="1559" y="918"/>
                </a:cubicBezTo>
                <a:cubicBezTo>
                  <a:pt x="1568" y="918"/>
                  <a:pt x="1574" y="912"/>
                  <a:pt x="1574" y="904"/>
                </a:cubicBezTo>
                <a:cubicBezTo>
                  <a:pt x="1574" y="895"/>
                  <a:pt x="1568" y="889"/>
                  <a:pt x="1559" y="889"/>
                </a:cubicBezTo>
                <a:close/>
                <a:moveTo>
                  <a:pt x="1559" y="922"/>
                </a:moveTo>
                <a:cubicBezTo>
                  <a:pt x="1551" y="922"/>
                  <a:pt x="1545" y="928"/>
                  <a:pt x="1545" y="937"/>
                </a:cubicBezTo>
                <a:cubicBezTo>
                  <a:pt x="1545" y="945"/>
                  <a:pt x="1551" y="951"/>
                  <a:pt x="1559" y="951"/>
                </a:cubicBezTo>
                <a:cubicBezTo>
                  <a:pt x="1568" y="951"/>
                  <a:pt x="1574" y="945"/>
                  <a:pt x="1574" y="937"/>
                </a:cubicBezTo>
                <a:cubicBezTo>
                  <a:pt x="1574" y="928"/>
                  <a:pt x="1568" y="922"/>
                  <a:pt x="1559" y="922"/>
                </a:cubicBezTo>
                <a:close/>
                <a:moveTo>
                  <a:pt x="1559" y="955"/>
                </a:moveTo>
                <a:cubicBezTo>
                  <a:pt x="1551" y="955"/>
                  <a:pt x="1545" y="961"/>
                  <a:pt x="1545" y="970"/>
                </a:cubicBezTo>
                <a:cubicBezTo>
                  <a:pt x="1545" y="978"/>
                  <a:pt x="1551" y="984"/>
                  <a:pt x="1559" y="984"/>
                </a:cubicBezTo>
                <a:cubicBezTo>
                  <a:pt x="1568" y="984"/>
                  <a:pt x="1574" y="978"/>
                  <a:pt x="1574" y="970"/>
                </a:cubicBezTo>
                <a:cubicBezTo>
                  <a:pt x="1574" y="961"/>
                  <a:pt x="1568" y="955"/>
                  <a:pt x="1559" y="955"/>
                </a:cubicBezTo>
                <a:close/>
                <a:moveTo>
                  <a:pt x="1559" y="988"/>
                </a:moveTo>
                <a:cubicBezTo>
                  <a:pt x="1551" y="988"/>
                  <a:pt x="1545" y="994"/>
                  <a:pt x="1545" y="1002"/>
                </a:cubicBezTo>
                <a:cubicBezTo>
                  <a:pt x="1545" y="1011"/>
                  <a:pt x="1551" y="1017"/>
                  <a:pt x="1559" y="1017"/>
                </a:cubicBezTo>
                <a:cubicBezTo>
                  <a:pt x="1568" y="1017"/>
                  <a:pt x="1574" y="1011"/>
                  <a:pt x="1574" y="1002"/>
                </a:cubicBezTo>
                <a:cubicBezTo>
                  <a:pt x="1574" y="994"/>
                  <a:pt x="1568" y="988"/>
                  <a:pt x="1559" y="988"/>
                </a:cubicBezTo>
                <a:close/>
                <a:moveTo>
                  <a:pt x="1559" y="1021"/>
                </a:moveTo>
                <a:cubicBezTo>
                  <a:pt x="1551" y="1021"/>
                  <a:pt x="1545" y="1027"/>
                  <a:pt x="1545" y="1035"/>
                </a:cubicBezTo>
                <a:cubicBezTo>
                  <a:pt x="1545" y="1044"/>
                  <a:pt x="1551" y="1050"/>
                  <a:pt x="1559" y="1050"/>
                </a:cubicBezTo>
                <a:cubicBezTo>
                  <a:pt x="1568" y="1050"/>
                  <a:pt x="1574" y="1044"/>
                  <a:pt x="1574" y="1035"/>
                </a:cubicBezTo>
                <a:cubicBezTo>
                  <a:pt x="1574" y="1027"/>
                  <a:pt x="1568" y="1021"/>
                  <a:pt x="1559" y="1021"/>
                </a:cubicBezTo>
                <a:close/>
                <a:moveTo>
                  <a:pt x="1559" y="1053"/>
                </a:moveTo>
                <a:cubicBezTo>
                  <a:pt x="1551" y="1053"/>
                  <a:pt x="1545" y="1060"/>
                  <a:pt x="1545" y="1068"/>
                </a:cubicBezTo>
                <a:cubicBezTo>
                  <a:pt x="1545" y="1076"/>
                  <a:pt x="1551" y="1083"/>
                  <a:pt x="1559" y="1083"/>
                </a:cubicBezTo>
                <a:cubicBezTo>
                  <a:pt x="1568" y="1083"/>
                  <a:pt x="1574" y="1076"/>
                  <a:pt x="1574" y="1068"/>
                </a:cubicBezTo>
                <a:cubicBezTo>
                  <a:pt x="1574" y="1060"/>
                  <a:pt x="1568" y="1053"/>
                  <a:pt x="1559" y="1053"/>
                </a:cubicBezTo>
                <a:close/>
                <a:moveTo>
                  <a:pt x="1559" y="1086"/>
                </a:moveTo>
                <a:cubicBezTo>
                  <a:pt x="1551" y="1086"/>
                  <a:pt x="1545" y="1093"/>
                  <a:pt x="1545" y="1101"/>
                </a:cubicBezTo>
                <a:cubicBezTo>
                  <a:pt x="1545" y="1109"/>
                  <a:pt x="1551" y="1116"/>
                  <a:pt x="1559" y="1116"/>
                </a:cubicBezTo>
                <a:cubicBezTo>
                  <a:pt x="1568" y="1116"/>
                  <a:pt x="1574" y="1109"/>
                  <a:pt x="1574" y="1101"/>
                </a:cubicBezTo>
                <a:cubicBezTo>
                  <a:pt x="1574" y="1093"/>
                  <a:pt x="1568" y="1086"/>
                  <a:pt x="1559" y="1086"/>
                </a:cubicBezTo>
                <a:close/>
                <a:moveTo>
                  <a:pt x="1559" y="1119"/>
                </a:moveTo>
                <a:cubicBezTo>
                  <a:pt x="1551" y="1119"/>
                  <a:pt x="1545" y="1126"/>
                  <a:pt x="1545" y="1134"/>
                </a:cubicBezTo>
                <a:cubicBezTo>
                  <a:pt x="1545" y="1142"/>
                  <a:pt x="1551" y="1149"/>
                  <a:pt x="1559" y="1149"/>
                </a:cubicBezTo>
                <a:cubicBezTo>
                  <a:pt x="1568" y="1149"/>
                  <a:pt x="1574" y="1142"/>
                  <a:pt x="1574" y="1134"/>
                </a:cubicBezTo>
                <a:cubicBezTo>
                  <a:pt x="1574" y="1126"/>
                  <a:pt x="1568" y="1119"/>
                  <a:pt x="1559" y="1119"/>
                </a:cubicBezTo>
                <a:close/>
                <a:moveTo>
                  <a:pt x="1559" y="1152"/>
                </a:moveTo>
                <a:cubicBezTo>
                  <a:pt x="1551" y="1152"/>
                  <a:pt x="1545" y="1159"/>
                  <a:pt x="1545" y="1167"/>
                </a:cubicBezTo>
                <a:cubicBezTo>
                  <a:pt x="1545" y="1175"/>
                  <a:pt x="1551" y="1182"/>
                  <a:pt x="1559" y="1182"/>
                </a:cubicBezTo>
                <a:cubicBezTo>
                  <a:pt x="1568" y="1182"/>
                  <a:pt x="1574" y="1175"/>
                  <a:pt x="1574" y="1167"/>
                </a:cubicBezTo>
                <a:cubicBezTo>
                  <a:pt x="1574" y="1159"/>
                  <a:pt x="1568" y="1152"/>
                  <a:pt x="1559" y="1152"/>
                </a:cubicBezTo>
                <a:close/>
                <a:moveTo>
                  <a:pt x="1559" y="1185"/>
                </a:moveTo>
                <a:cubicBezTo>
                  <a:pt x="1551" y="1185"/>
                  <a:pt x="1545" y="1192"/>
                  <a:pt x="1545" y="1200"/>
                </a:cubicBezTo>
                <a:cubicBezTo>
                  <a:pt x="1545" y="1208"/>
                  <a:pt x="1551" y="1215"/>
                  <a:pt x="1559" y="1215"/>
                </a:cubicBezTo>
                <a:cubicBezTo>
                  <a:pt x="1568" y="1215"/>
                  <a:pt x="1574" y="1208"/>
                  <a:pt x="1574" y="1200"/>
                </a:cubicBezTo>
                <a:cubicBezTo>
                  <a:pt x="1574" y="1192"/>
                  <a:pt x="1568" y="1185"/>
                  <a:pt x="1559" y="1185"/>
                </a:cubicBezTo>
                <a:close/>
                <a:moveTo>
                  <a:pt x="1559" y="1218"/>
                </a:moveTo>
                <a:cubicBezTo>
                  <a:pt x="1551" y="1218"/>
                  <a:pt x="1545" y="1225"/>
                  <a:pt x="1545" y="1233"/>
                </a:cubicBezTo>
                <a:cubicBezTo>
                  <a:pt x="1545" y="1241"/>
                  <a:pt x="1551" y="1248"/>
                  <a:pt x="1559" y="1248"/>
                </a:cubicBezTo>
                <a:cubicBezTo>
                  <a:pt x="1568" y="1248"/>
                  <a:pt x="1574" y="1241"/>
                  <a:pt x="1574" y="1233"/>
                </a:cubicBezTo>
                <a:cubicBezTo>
                  <a:pt x="1574" y="1225"/>
                  <a:pt x="1568" y="1218"/>
                  <a:pt x="1559" y="1218"/>
                </a:cubicBezTo>
                <a:close/>
                <a:moveTo>
                  <a:pt x="1559" y="1251"/>
                </a:moveTo>
                <a:cubicBezTo>
                  <a:pt x="1551" y="1251"/>
                  <a:pt x="1545" y="1258"/>
                  <a:pt x="1545" y="1266"/>
                </a:cubicBezTo>
                <a:cubicBezTo>
                  <a:pt x="1545" y="1274"/>
                  <a:pt x="1551" y="1281"/>
                  <a:pt x="1559" y="1281"/>
                </a:cubicBezTo>
                <a:cubicBezTo>
                  <a:pt x="1568" y="1281"/>
                  <a:pt x="1574" y="1274"/>
                  <a:pt x="1574" y="1266"/>
                </a:cubicBezTo>
                <a:cubicBezTo>
                  <a:pt x="1574" y="1258"/>
                  <a:pt x="1568" y="1251"/>
                  <a:pt x="1559" y="1251"/>
                </a:cubicBezTo>
                <a:close/>
                <a:moveTo>
                  <a:pt x="1559" y="1284"/>
                </a:moveTo>
                <a:cubicBezTo>
                  <a:pt x="1551" y="1284"/>
                  <a:pt x="1545" y="1291"/>
                  <a:pt x="1545" y="1299"/>
                </a:cubicBezTo>
                <a:cubicBezTo>
                  <a:pt x="1545" y="1307"/>
                  <a:pt x="1551" y="1314"/>
                  <a:pt x="1559" y="1314"/>
                </a:cubicBezTo>
                <a:cubicBezTo>
                  <a:pt x="1568" y="1314"/>
                  <a:pt x="1574" y="1307"/>
                  <a:pt x="1574" y="1299"/>
                </a:cubicBezTo>
                <a:cubicBezTo>
                  <a:pt x="1574" y="1291"/>
                  <a:pt x="1568" y="1284"/>
                  <a:pt x="1559" y="1284"/>
                </a:cubicBezTo>
                <a:close/>
                <a:moveTo>
                  <a:pt x="1559" y="1317"/>
                </a:moveTo>
                <a:cubicBezTo>
                  <a:pt x="1551" y="1317"/>
                  <a:pt x="1545" y="1323"/>
                  <a:pt x="1545" y="1332"/>
                </a:cubicBezTo>
                <a:cubicBezTo>
                  <a:pt x="1545" y="1340"/>
                  <a:pt x="1551" y="1346"/>
                  <a:pt x="1559" y="1346"/>
                </a:cubicBezTo>
                <a:cubicBezTo>
                  <a:pt x="1568" y="1346"/>
                  <a:pt x="1574" y="1340"/>
                  <a:pt x="1574" y="1332"/>
                </a:cubicBezTo>
                <a:cubicBezTo>
                  <a:pt x="1574" y="1323"/>
                  <a:pt x="1568" y="1317"/>
                  <a:pt x="1559" y="1317"/>
                </a:cubicBezTo>
                <a:close/>
                <a:moveTo>
                  <a:pt x="1559" y="1350"/>
                </a:moveTo>
                <a:cubicBezTo>
                  <a:pt x="1551" y="1350"/>
                  <a:pt x="1545" y="1356"/>
                  <a:pt x="1545" y="1365"/>
                </a:cubicBezTo>
                <a:cubicBezTo>
                  <a:pt x="1545" y="1373"/>
                  <a:pt x="1551" y="1379"/>
                  <a:pt x="1559" y="1379"/>
                </a:cubicBezTo>
                <a:cubicBezTo>
                  <a:pt x="1568" y="1379"/>
                  <a:pt x="1574" y="1373"/>
                  <a:pt x="1574" y="1365"/>
                </a:cubicBezTo>
                <a:cubicBezTo>
                  <a:pt x="1574" y="1356"/>
                  <a:pt x="1568" y="1350"/>
                  <a:pt x="1559" y="1350"/>
                </a:cubicBezTo>
                <a:close/>
                <a:moveTo>
                  <a:pt x="1559" y="1383"/>
                </a:moveTo>
                <a:cubicBezTo>
                  <a:pt x="1551" y="1383"/>
                  <a:pt x="1545" y="1389"/>
                  <a:pt x="1545" y="1397"/>
                </a:cubicBezTo>
                <a:cubicBezTo>
                  <a:pt x="1545" y="1406"/>
                  <a:pt x="1551" y="1412"/>
                  <a:pt x="1559" y="1412"/>
                </a:cubicBezTo>
                <a:cubicBezTo>
                  <a:pt x="1568" y="1412"/>
                  <a:pt x="1574" y="1406"/>
                  <a:pt x="1574" y="1397"/>
                </a:cubicBezTo>
                <a:cubicBezTo>
                  <a:pt x="1574" y="1389"/>
                  <a:pt x="1568" y="1383"/>
                  <a:pt x="1559" y="1383"/>
                </a:cubicBezTo>
                <a:close/>
                <a:moveTo>
                  <a:pt x="1559" y="1416"/>
                </a:moveTo>
                <a:cubicBezTo>
                  <a:pt x="1551" y="1416"/>
                  <a:pt x="1545" y="1422"/>
                  <a:pt x="1545" y="1430"/>
                </a:cubicBezTo>
                <a:cubicBezTo>
                  <a:pt x="1545" y="1439"/>
                  <a:pt x="1551" y="1445"/>
                  <a:pt x="1559" y="1445"/>
                </a:cubicBezTo>
                <a:cubicBezTo>
                  <a:pt x="1568" y="1445"/>
                  <a:pt x="1574" y="1439"/>
                  <a:pt x="1574" y="1430"/>
                </a:cubicBezTo>
                <a:cubicBezTo>
                  <a:pt x="1574" y="1422"/>
                  <a:pt x="1568" y="1416"/>
                  <a:pt x="1559" y="1416"/>
                </a:cubicBezTo>
                <a:close/>
                <a:moveTo>
                  <a:pt x="1592" y="0"/>
                </a:moveTo>
                <a:cubicBezTo>
                  <a:pt x="1584" y="0"/>
                  <a:pt x="1577" y="7"/>
                  <a:pt x="1577" y="15"/>
                </a:cubicBezTo>
                <a:cubicBezTo>
                  <a:pt x="1577" y="23"/>
                  <a:pt x="1584" y="30"/>
                  <a:pt x="1592" y="30"/>
                </a:cubicBezTo>
                <a:cubicBezTo>
                  <a:pt x="1600" y="30"/>
                  <a:pt x="1607" y="23"/>
                  <a:pt x="1607" y="15"/>
                </a:cubicBezTo>
                <a:cubicBezTo>
                  <a:pt x="1607" y="7"/>
                  <a:pt x="1600" y="0"/>
                  <a:pt x="1592" y="0"/>
                </a:cubicBezTo>
                <a:close/>
                <a:moveTo>
                  <a:pt x="1592" y="33"/>
                </a:moveTo>
                <a:cubicBezTo>
                  <a:pt x="1584" y="33"/>
                  <a:pt x="1577" y="40"/>
                  <a:pt x="1577" y="48"/>
                </a:cubicBezTo>
                <a:cubicBezTo>
                  <a:pt x="1577" y="56"/>
                  <a:pt x="1584" y="63"/>
                  <a:pt x="1592" y="63"/>
                </a:cubicBezTo>
                <a:cubicBezTo>
                  <a:pt x="1600" y="63"/>
                  <a:pt x="1607" y="56"/>
                  <a:pt x="1607" y="48"/>
                </a:cubicBezTo>
                <a:cubicBezTo>
                  <a:pt x="1607" y="40"/>
                  <a:pt x="1600" y="33"/>
                  <a:pt x="1592" y="33"/>
                </a:cubicBezTo>
                <a:close/>
                <a:moveTo>
                  <a:pt x="1592" y="66"/>
                </a:moveTo>
                <a:cubicBezTo>
                  <a:pt x="1584" y="66"/>
                  <a:pt x="1577" y="72"/>
                  <a:pt x="1577" y="81"/>
                </a:cubicBezTo>
                <a:cubicBezTo>
                  <a:pt x="1577" y="89"/>
                  <a:pt x="1584" y="95"/>
                  <a:pt x="1592" y="95"/>
                </a:cubicBezTo>
                <a:cubicBezTo>
                  <a:pt x="1600" y="95"/>
                  <a:pt x="1607" y="89"/>
                  <a:pt x="1607" y="81"/>
                </a:cubicBezTo>
                <a:cubicBezTo>
                  <a:pt x="1607" y="72"/>
                  <a:pt x="1600" y="66"/>
                  <a:pt x="1592" y="66"/>
                </a:cubicBezTo>
                <a:close/>
                <a:moveTo>
                  <a:pt x="1592" y="99"/>
                </a:moveTo>
                <a:cubicBezTo>
                  <a:pt x="1584" y="99"/>
                  <a:pt x="1577" y="105"/>
                  <a:pt x="1577" y="114"/>
                </a:cubicBezTo>
                <a:cubicBezTo>
                  <a:pt x="1577" y="122"/>
                  <a:pt x="1584" y="128"/>
                  <a:pt x="1592" y="128"/>
                </a:cubicBezTo>
                <a:cubicBezTo>
                  <a:pt x="1600" y="128"/>
                  <a:pt x="1607" y="122"/>
                  <a:pt x="1607" y="114"/>
                </a:cubicBezTo>
                <a:cubicBezTo>
                  <a:pt x="1607" y="105"/>
                  <a:pt x="1600" y="99"/>
                  <a:pt x="1592" y="99"/>
                </a:cubicBezTo>
                <a:close/>
                <a:moveTo>
                  <a:pt x="1592" y="132"/>
                </a:moveTo>
                <a:cubicBezTo>
                  <a:pt x="1584" y="132"/>
                  <a:pt x="1577" y="138"/>
                  <a:pt x="1577" y="147"/>
                </a:cubicBezTo>
                <a:cubicBezTo>
                  <a:pt x="1577" y="155"/>
                  <a:pt x="1584" y="161"/>
                  <a:pt x="1592" y="161"/>
                </a:cubicBezTo>
                <a:cubicBezTo>
                  <a:pt x="1600" y="161"/>
                  <a:pt x="1607" y="155"/>
                  <a:pt x="1607" y="147"/>
                </a:cubicBezTo>
                <a:cubicBezTo>
                  <a:pt x="1607" y="138"/>
                  <a:pt x="1600" y="132"/>
                  <a:pt x="1592" y="132"/>
                </a:cubicBezTo>
                <a:close/>
                <a:moveTo>
                  <a:pt x="1592" y="165"/>
                </a:moveTo>
                <a:cubicBezTo>
                  <a:pt x="1584" y="165"/>
                  <a:pt x="1577" y="171"/>
                  <a:pt x="1577" y="179"/>
                </a:cubicBezTo>
                <a:cubicBezTo>
                  <a:pt x="1577" y="188"/>
                  <a:pt x="1584" y="194"/>
                  <a:pt x="1592" y="194"/>
                </a:cubicBezTo>
                <a:cubicBezTo>
                  <a:pt x="1600" y="194"/>
                  <a:pt x="1607" y="188"/>
                  <a:pt x="1607" y="179"/>
                </a:cubicBezTo>
                <a:cubicBezTo>
                  <a:pt x="1607" y="171"/>
                  <a:pt x="1600" y="165"/>
                  <a:pt x="1592" y="165"/>
                </a:cubicBezTo>
                <a:close/>
                <a:moveTo>
                  <a:pt x="1592" y="198"/>
                </a:moveTo>
                <a:cubicBezTo>
                  <a:pt x="1584" y="198"/>
                  <a:pt x="1577" y="204"/>
                  <a:pt x="1577" y="212"/>
                </a:cubicBezTo>
                <a:cubicBezTo>
                  <a:pt x="1577" y="221"/>
                  <a:pt x="1584" y="227"/>
                  <a:pt x="1592" y="227"/>
                </a:cubicBezTo>
                <a:cubicBezTo>
                  <a:pt x="1600" y="227"/>
                  <a:pt x="1607" y="221"/>
                  <a:pt x="1607" y="212"/>
                </a:cubicBezTo>
                <a:cubicBezTo>
                  <a:pt x="1607" y="204"/>
                  <a:pt x="1600" y="198"/>
                  <a:pt x="1592" y="198"/>
                </a:cubicBezTo>
                <a:close/>
                <a:moveTo>
                  <a:pt x="1592" y="230"/>
                </a:moveTo>
                <a:cubicBezTo>
                  <a:pt x="1584" y="230"/>
                  <a:pt x="1577" y="237"/>
                  <a:pt x="1577" y="245"/>
                </a:cubicBezTo>
                <a:cubicBezTo>
                  <a:pt x="1577" y="253"/>
                  <a:pt x="1584" y="260"/>
                  <a:pt x="1592" y="260"/>
                </a:cubicBezTo>
                <a:cubicBezTo>
                  <a:pt x="1600" y="260"/>
                  <a:pt x="1607" y="253"/>
                  <a:pt x="1607" y="245"/>
                </a:cubicBezTo>
                <a:cubicBezTo>
                  <a:pt x="1607" y="237"/>
                  <a:pt x="1600" y="230"/>
                  <a:pt x="1592" y="230"/>
                </a:cubicBezTo>
                <a:close/>
                <a:moveTo>
                  <a:pt x="1592" y="263"/>
                </a:moveTo>
                <a:cubicBezTo>
                  <a:pt x="1584" y="263"/>
                  <a:pt x="1577" y="270"/>
                  <a:pt x="1577" y="278"/>
                </a:cubicBezTo>
                <a:cubicBezTo>
                  <a:pt x="1577" y="286"/>
                  <a:pt x="1584" y="293"/>
                  <a:pt x="1592" y="293"/>
                </a:cubicBezTo>
                <a:cubicBezTo>
                  <a:pt x="1600" y="293"/>
                  <a:pt x="1607" y="286"/>
                  <a:pt x="1607" y="278"/>
                </a:cubicBezTo>
                <a:cubicBezTo>
                  <a:pt x="1607" y="270"/>
                  <a:pt x="1600" y="263"/>
                  <a:pt x="1592" y="263"/>
                </a:cubicBezTo>
                <a:close/>
                <a:moveTo>
                  <a:pt x="1592" y="296"/>
                </a:moveTo>
                <a:cubicBezTo>
                  <a:pt x="1584" y="296"/>
                  <a:pt x="1577" y="303"/>
                  <a:pt x="1577" y="311"/>
                </a:cubicBezTo>
                <a:cubicBezTo>
                  <a:pt x="1577" y="319"/>
                  <a:pt x="1584" y="326"/>
                  <a:pt x="1592" y="326"/>
                </a:cubicBezTo>
                <a:cubicBezTo>
                  <a:pt x="1600" y="326"/>
                  <a:pt x="1607" y="319"/>
                  <a:pt x="1607" y="311"/>
                </a:cubicBezTo>
                <a:cubicBezTo>
                  <a:pt x="1607" y="303"/>
                  <a:pt x="1600" y="296"/>
                  <a:pt x="1592" y="296"/>
                </a:cubicBezTo>
                <a:close/>
                <a:moveTo>
                  <a:pt x="1592" y="329"/>
                </a:moveTo>
                <a:cubicBezTo>
                  <a:pt x="1584" y="329"/>
                  <a:pt x="1577" y="336"/>
                  <a:pt x="1577" y="344"/>
                </a:cubicBezTo>
                <a:cubicBezTo>
                  <a:pt x="1577" y="352"/>
                  <a:pt x="1584" y="359"/>
                  <a:pt x="1592" y="359"/>
                </a:cubicBezTo>
                <a:cubicBezTo>
                  <a:pt x="1600" y="359"/>
                  <a:pt x="1607" y="352"/>
                  <a:pt x="1607" y="344"/>
                </a:cubicBezTo>
                <a:cubicBezTo>
                  <a:pt x="1607" y="336"/>
                  <a:pt x="1600" y="329"/>
                  <a:pt x="1592" y="329"/>
                </a:cubicBezTo>
                <a:close/>
                <a:moveTo>
                  <a:pt x="1592" y="362"/>
                </a:moveTo>
                <a:cubicBezTo>
                  <a:pt x="1584" y="362"/>
                  <a:pt x="1577" y="369"/>
                  <a:pt x="1577" y="377"/>
                </a:cubicBezTo>
                <a:cubicBezTo>
                  <a:pt x="1577" y="385"/>
                  <a:pt x="1584" y="392"/>
                  <a:pt x="1592" y="392"/>
                </a:cubicBezTo>
                <a:cubicBezTo>
                  <a:pt x="1600" y="392"/>
                  <a:pt x="1607" y="385"/>
                  <a:pt x="1607" y="377"/>
                </a:cubicBezTo>
                <a:cubicBezTo>
                  <a:pt x="1607" y="369"/>
                  <a:pt x="1600" y="362"/>
                  <a:pt x="1592" y="362"/>
                </a:cubicBezTo>
                <a:close/>
                <a:moveTo>
                  <a:pt x="1592" y="395"/>
                </a:moveTo>
                <a:cubicBezTo>
                  <a:pt x="1584" y="395"/>
                  <a:pt x="1577" y="402"/>
                  <a:pt x="1577" y="410"/>
                </a:cubicBezTo>
                <a:cubicBezTo>
                  <a:pt x="1577" y="418"/>
                  <a:pt x="1584" y="425"/>
                  <a:pt x="1592" y="425"/>
                </a:cubicBezTo>
                <a:cubicBezTo>
                  <a:pt x="1600" y="425"/>
                  <a:pt x="1607" y="418"/>
                  <a:pt x="1607" y="410"/>
                </a:cubicBezTo>
                <a:cubicBezTo>
                  <a:pt x="1607" y="402"/>
                  <a:pt x="1600" y="395"/>
                  <a:pt x="1592" y="395"/>
                </a:cubicBezTo>
                <a:close/>
                <a:moveTo>
                  <a:pt x="1592" y="428"/>
                </a:moveTo>
                <a:cubicBezTo>
                  <a:pt x="1584" y="428"/>
                  <a:pt x="1577" y="435"/>
                  <a:pt x="1577" y="443"/>
                </a:cubicBezTo>
                <a:cubicBezTo>
                  <a:pt x="1577" y="451"/>
                  <a:pt x="1584" y="458"/>
                  <a:pt x="1592" y="458"/>
                </a:cubicBezTo>
                <a:cubicBezTo>
                  <a:pt x="1600" y="458"/>
                  <a:pt x="1607" y="451"/>
                  <a:pt x="1607" y="443"/>
                </a:cubicBezTo>
                <a:cubicBezTo>
                  <a:pt x="1607" y="435"/>
                  <a:pt x="1600" y="428"/>
                  <a:pt x="1592" y="428"/>
                </a:cubicBezTo>
                <a:close/>
                <a:moveTo>
                  <a:pt x="1592" y="461"/>
                </a:moveTo>
                <a:cubicBezTo>
                  <a:pt x="1584" y="461"/>
                  <a:pt x="1577" y="468"/>
                  <a:pt x="1577" y="476"/>
                </a:cubicBezTo>
                <a:cubicBezTo>
                  <a:pt x="1577" y="484"/>
                  <a:pt x="1584" y="491"/>
                  <a:pt x="1592" y="491"/>
                </a:cubicBezTo>
                <a:cubicBezTo>
                  <a:pt x="1600" y="491"/>
                  <a:pt x="1607" y="484"/>
                  <a:pt x="1607" y="476"/>
                </a:cubicBezTo>
                <a:cubicBezTo>
                  <a:pt x="1607" y="468"/>
                  <a:pt x="1600" y="461"/>
                  <a:pt x="1592" y="461"/>
                </a:cubicBezTo>
                <a:close/>
                <a:moveTo>
                  <a:pt x="1592" y="494"/>
                </a:moveTo>
                <a:cubicBezTo>
                  <a:pt x="1584" y="494"/>
                  <a:pt x="1577" y="500"/>
                  <a:pt x="1577" y="509"/>
                </a:cubicBezTo>
                <a:cubicBezTo>
                  <a:pt x="1577" y="517"/>
                  <a:pt x="1584" y="523"/>
                  <a:pt x="1592" y="523"/>
                </a:cubicBezTo>
                <a:cubicBezTo>
                  <a:pt x="1600" y="523"/>
                  <a:pt x="1607" y="517"/>
                  <a:pt x="1607" y="509"/>
                </a:cubicBezTo>
                <a:cubicBezTo>
                  <a:pt x="1607" y="500"/>
                  <a:pt x="1600" y="494"/>
                  <a:pt x="1592" y="494"/>
                </a:cubicBezTo>
                <a:close/>
                <a:moveTo>
                  <a:pt x="1592" y="527"/>
                </a:moveTo>
                <a:cubicBezTo>
                  <a:pt x="1584" y="527"/>
                  <a:pt x="1577" y="533"/>
                  <a:pt x="1577" y="542"/>
                </a:cubicBezTo>
                <a:cubicBezTo>
                  <a:pt x="1577" y="550"/>
                  <a:pt x="1584" y="556"/>
                  <a:pt x="1592" y="556"/>
                </a:cubicBezTo>
                <a:cubicBezTo>
                  <a:pt x="1600" y="556"/>
                  <a:pt x="1607" y="550"/>
                  <a:pt x="1607" y="542"/>
                </a:cubicBezTo>
                <a:cubicBezTo>
                  <a:pt x="1607" y="533"/>
                  <a:pt x="1600" y="527"/>
                  <a:pt x="1592" y="527"/>
                </a:cubicBezTo>
                <a:close/>
                <a:moveTo>
                  <a:pt x="1592" y="560"/>
                </a:moveTo>
                <a:cubicBezTo>
                  <a:pt x="1584" y="560"/>
                  <a:pt x="1577" y="566"/>
                  <a:pt x="1577" y="574"/>
                </a:cubicBezTo>
                <a:cubicBezTo>
                  <a:pt x="1577" y="583"/>
                  <a:pt x="1584" y="589"/>
                  <a:pt x="1592" y="589"/>
                </a:cubicBezTo>
                <a:cubicBezTo>
                  <a:pt x="1600" y="589"/>
                  <a:pt x="1607" y="583"/>
                  <a:pt x="1607" y="574"/>
                </a:cubicBezTo>
                <a:cubicBezTo>
                  <a:pt x="1607" y="566"/>
                  <a:pt x="1600" y="560"/>
                  <a:pt x="1592" y="560"/>
                </a:cubicBezTo>
                <a:close/>
                <a:moveTo>
                  <a:pt x="1592" y="593"/>
                </a:moveTo>
                <a:cubicBezTo>
                  <a:pt x="1584" y="593"/>
                  <a:pt x="1577" y="599"/>
                  <a:pt x="1577" y="607"/>
                </a:cubicBezTo>
                <a:cubicBezTo>
                  <a:pt x="1577" y="616"/>
                  <a:pt x="1584" y="622"/>
                  <a:pt x="1592" y="622"/>
                </a:cubicBezTo>
                <a:cubicBezTo>
                  <a:pt x="1600" y="622"/>
                  <a:pt x="1607" y="616"/>
                  <a:pt x="1607" y="607"/>
                </a:cubicBezTo>
                <a:cubicBezTo>
                  <a:pt x="1607" y="599"/>
                  <a:pt x="1600" y="593"/>
                  <a:pt x="1592" y="593"/>
                </a:cubicBezTo>
                <a:close/>
                <a:moveTo>
                  <a:pt x="1592" y="625"/>
                </a:moveTo>
                <a:cubicBezTo>
                  <a:pt x="1584" y="625"/>
                  <a:pt x="1577" y="632"/>
                  <a:pt x="1577" y="640"/>
                </a:cubicBezTo>
                <a:cubicBezTo>
                  <a:pt x="1577" y="648"/>
                  <a:pt x="1584" y="655"/>
                  <a:pt x="1592" y="655"/>
                </a:cubicBezTo>
                <a:cubicBezTo>
                  <a:pt x="1600" y="655"/>
                  <a:pt x="1607" y="648"/>
                  <a:pt x="1607" y="640"/>
                </a:cubicBezTo>
                <a:cubicBezTo>
                  <a:pt x="1607" y="632"/>
                  <a:pt x="1600" y="625"/>
                  <a:pt x="1592" y="625"/>
                </a:cubicBezTo>
                <a:close/>
                <a:moveTo>
                  <a:pt x="1592" y="658"/>
                </a:moveTo>
                <a:cubicBezTo>
                  <a:pt x="1584" y="658"/>
                  <a:pt x="1577" y="665"/>
                  <a:pt x="1577" y="673"/>
                </a:cubicBezTo>
                <a:cubicBezTo>
                  <a:pt x="1577" y="681"/>
                  <a:pt x="1584" y="688"/>
                  <a:pt x="1592" y="688"/>
                </a:cubicBezTo>
                <a:cubicBezTo>
                  <a:pt x="1600" y="688"/>
                  <a:pt x="1607" y="681"/>
                  <a:pt x="1607" y="673"/>
                </a:cubicBezTo>
                <a:cubicBezTo>
                  <a:pt x="1607" y="665"/>
                  <a:pt x="1600" y="658"/>
                  <a:pt x="1592" y="658"/>
                </a:cubicBezTo>
                <a:close/>
                <a:moveTo>
                  <a:pt x="1592" y="691"/>
                </a:moveTo>
                <a:cubicBezTo>
                  <a:pt x="1584" y="691"/>
                  <a:pt x="1577" y="698"/>
                  <a:pt x="1577" y="706"/>
                </a:cubicBezTo>
                <a:cubicBezTo>
                  <a:pt x="1577" y="714"/>
                  <a:pt x="1584" y="721"/>
                  <a:pt x="1592" y="721"/>
                </a:cubicBezTo>
                <a:cubicBezTo>
                  <a:pt x="1600" y="721"/>
                  <a:pt x="1607" y="714"/>
                  <a:pt x="1607" y="706"/>
                </a:cubicBezTo>
                <a:cubicBezTo>
                  <a:pt x="1607" y="698"/>
                  <a:pt x="1600" y="691"/>
                  <a:pt x="1592" y="691"/>
                </a:cubicBezTo>
                <a:close/>
                <a:moveTo>
                  <a:pt x="1592" y="724"/>
                </a:moveTo>
                <a:cubicBezTo>
                  <a:pt x="1584" y="724"/>
                  <a:pt x="1577" y="731"/>
                  <a:pt x="1577" y="739"/>
                </a:cubicBezTo>
                <a:cubicBezTo>
                  <a:pt x="1577" y="747"/>
                  <a:pt x="1584" y="754"/>
                  <a:pt x="1592" y="754"/>
                </a:cubicBezTo>
                <a:cubicBezTo>
                  <a:pt x="1600" y="754"/>
                  <a:pt x="1607" y="747"/>
                  <a:pt x="1607" y="739"/>
                </a:cubicBezTo>
                <a:cubicBezTo>
                  <a:pt x="1607" y="731"/>
                  <a:pt x="1600" y="724"/>
                  <a:pt x="1592" y="724"/>
                </a:cubicBezTo>
                <a:close/>
                <a:moveTo>
                  <a:pt x="1592" y="757"/>
                </a:moveTo>
                <a:cubicBezTo>
                  <a:pt x="1584" y="757"/>
                  <a:pt x="1577" y="764"/>
                  <a:pt x="1577" y="772"/>
                </a:cubicBezTo>
                <a:cubicBezTo>
                  <a:pt x="1577" y="780"/>
                  <a:pt x="1584" y="787"/>
                  <a:pt x="1592" y="787"/>
                </a:cubicBezTo>
                <a:cubicBezTo>
                  <a:pt x="1600" y="787"/>
                  <a:pt x="1607" y="780"/>
                  <a:pt x="1607" y="772"/>
                </a:cubicBezTo>
                <a:cubicBezTo>
                  <a:pt x="1607" y="764"/>
                  <a:pt x="1600" y="757"/>
                  <a:pt x="1592" y="757"/>
                </a:cubicBezTo>
                <a:close/>
                <a:moveTo>
                  <a:pt x="1592" y="790"/>
                </a:moveTo>
                <a:cubicBezTo>
                  <a:pt x="1584" y="790"/>
                  <a:pt x="1577" y="797"/>
                  <a:pt x="1577" y="805"/>
                </a:cubicBezTo>
                <a:cubicBezTo>
                  <a:pt x="1577" y="813"/>
                  <a:pt x="1584" y="820"/>
                  <a:pt x="1592" y="820"/>
                </a:cubicBezTo>
                <a:cubicBezTo>
                  <a:pt x="1600" y="820"/>
                  <a:pt x="1607" y="813"/>
                  <a:pt x="1607" y="805"/>
                </a:cubicBezTo>
                <a:cubicBezTo>
                  <a:pt x="1607" y="797"/>
                  <a:pt x="1600" y="790"/>
                  <a:pt x="1592" y="790"/>
                </a:cubicBezTo>
                <a:close/>
                <a:moveTo>
                  <a:pt x="1592" y="823"/>
                </a:moveTo>
                <a:cubicBezTo>
                  <a:pt x="1584" y="823"/>
                  <a:pt x="1577" y="830"/>
                  <a:pt x="1577" y="838"/>
                </a:cubicBezTo>
                <a:cubicBezTo>
                  <a:pt x="1577" y="846"/>
                  <a:pt x="1584" y="853"/>
                  <a:pt x="1592" y="853"/>
                </a:cubicBezTo>
                <a:cubicBezTo>
                  <a:pt x="1600" y="853"/>
                  <a:pt x="1607" y="846"/>
                  <a:pt x="1607" y="838"/>
                </a:cubicBezTo>
                <a:cubicBezTo>
                  <a:pt x="1607" y="830"/>
                  <a:pt x="1600" y="823"/>
                  <a:pt x="1592" y="823"/>
                </a:cubicBezTo>
                <a:close/>
                <a:moveTo>
                  <a:pt x="1592" y="856"/>
                </a:moveTo>
                <a:cubicBezTo>
                  <a:pt x="1584" y="856"/>
                  <a:pt x="1577" y="863"/>
                  <a:pt x="1577" y="871"/>
                </a:cubicBezTo>
                <a:cubicBezTo>
                  <a:pt x="1577" y="879"/>
                  <a:pt x="1584" y="886"/>
                  <a:pt x="1592" y="886"/>
                </a:cubicBezTo>
                <a:cubicBezTo>
                  <a:pt x="1600" y="886"/>
                  <a:pt x="1607" y="879"/>
                  <a:pt x="1607" y="871"/>
                </a:cubicBezTo>
                <a:cubicBezTo>
                  <a:pt x="1607" y="863"/>
                  <a:pt x="1600" y="856"/>
                  <a:pt x="1592" y="856"/>
                </a:cubicBezTo>
                <a:close/>
                <a:moveTo>
                  <a:pt x="1592" y="889"/>
                </a:moveTo>
                <a:cubicBezTo>
                  <a:pt x="1584" y="889"/>
                  <a:pt x="1577" y="895"/>
                  <a:pt x="1577" y="904"/>
                </a:cubicBezTo>
                <a:cubicBezTo>
                  <a:pt x="1577" y="912"/>
                  <a:pt x="1584" y="918"/>
                  <a:pt x="1592" y="918"/>
                </a:cubicBezTo>
                <a:cubicBezTo>
                  <a:pt x="1600" y="918"/>
                  <a:pt x="1607" y="912"/>
                  <a:pt x="1607" y="904"/>
                </a:cubicBezTo>
                <a:cubicBezTo>
                  <a:pt x="1607" y="895"/>
                  <a:pt x="1600" y="889"/>
                  <a:pt x="1592" y="889"/>
                </a:cubicBezTo>
                <a:close/>
                <a:moveTo>
                  <a:pt x="1592" y="922"/>
                </a:moveTo>
                <a:cubicBezTo>
                  <a:pt x="1584" y="922"/>
                  <a:pt x="1577" y="928"/>
                  <a:pt x="1577" y="937"/>
                </a:cubicBezTo>
                <a:cubicBezTo>
                  <a:pt x="1577" y="945"/>
                  <a:pt x="1584" y="951"/>
                  <a:pt x="1592" y="951"/>
                </a:cubicBezTo>
                <a:cubicBezTo>
                  <a:pt x="1600" y="951"/>
                  <a:pt x="1607" y="945"/>
                  <a:pt x="1607" y="937"/>
                </a:cubicBezTo>
                <a:cubicBezTo>
                  <a:pt x="1607" y="928"/>
                  <a:pt x="1600" y="922"/>
                  <a:pt x="1592" y="922"/>
                </a:cubicBezTo>
                <a:close/>
                <a:moveTo>
                  <a:pt x="1592" y="955"/>
                </a:moveTo>
                <a:cubicBezTo>
                  <a:pt x="1584" y="955"/>
                  <a:pt x="1577" y="961"/>
                  <a:pt x="1577" y="970"/>
                </a:cubicBezTo>
                <a:cubicBezTo>
                  <a:pt x="1577" y="978"/>
                  <a:pt x="1584" y="984"/>
                  <a:pt x="1592" y="984"/>
                </a:cubicBezTo>
                <a:cubicBezTo>
                  <a:pt x="1600" y="984"/>
                  <a:pt x="1607" y="978"/>
                  <a:pt x="1607" y="970"/>
                </a:cubicBezTo>
                <a:cubicBezTo>
                  <a:pt x="1607" y="961"/>
                  <a:pt x="1600" y="955"/>
                  <a:pt x="1592" y="955"/>
                </a:cubicBezTo>
                <a:close/>
                <a:moveTo>
                  <a:pt x="1592" y="988"/>
                </a:moveTo>
                <a:cubicBezTo>
                  <a:pt x="1584" y="988"/>
                  <a:pt x="1577" y="994"/>
                  <a:pt x="1577" y="1002"/>
                </a:cubicBezTo>
                <a:cubicBezTo>
                  <a:pt x="1577" y="1011"/>
                  <a:pt x="1584" y="1017"/>
                  <a:pt x="1592" y="1017"/>
                </a:cubicBezTo>
                <a:cubicBezTo>
                  <a:pt x="1600" y="1017"/>
                  <a:pt x="1607" y="1011"/>
                  <a:pt x="1607" y="1002"/>
                </a:cubicBezTo>
                <a:cubicBezTo>
                  <a:pt x="1607" y="994"/>
                  <a:pt x="1600" y="988"/>
                  <a:pt x="1592" y="988"/>
                </a:cubicBezTo>
                <a:close/>
                <a:moveTo>
                  <a:pt x="1592" y="1021"/>
                </a:moveTo>
                <a:cubicBezTo>
                  <a:pt x="1584" y="1021"/>
                  <a:pt x="1577" y="1027"/>
                  <a:pt x="1577" y="1035"/>
                </a:cubicBezTo>
                <a:cubicBezTo>
                  <a:pt x="1577" y="1044"/>
                  <a:pt x="1584" y="1050"/>
                  <a:pt x="1592" y="1050"/>
                </a:cubicBezTo>
                <a:cubicBezTo>
                  <a:pt x="1600" y="1050"/>
                  <a:pt x="1607" y="1044"/>
                  <a:pt x="1607" y="1035"/>
                </a:cubicBezTo>
                <a:cubicBezTo>
                  <a:pt x="1607" y="1027"/>
                  <a:pt x="1600" y="1021"/>
                  <a:pt x="1592" y="1021"/>
                </a:cubicBezTo>
                <a:close/>
                <a:moveTo>
                  <a:pt x="1592" y="1053"/>
                </a:moveTo>
                <a:cubicBezTo>
                  <a:pt x="1584" y="1053"/>
                  <a:pt x="1577" y="1060"/>
                  <a:pt x="1577" y="1068"/>
                </a:cubicBezTo>
                <a:cubicBezTo>
                  <a:pt x="1577" y="1076"/>
                  <a:pt x="1584" y="1083"/>
                  <a:pt x="1592" y="1083"/>
                </a:cubicBezTo>
                <a:cubicBezTo>
                  <a:pt x="1600" y="1083"/>
                  <a:pt x="1607" y="1076"/>
                  <a:pt x="1607" y="1068"/>
                </a:cubicBezTo>
                <a:cubicBezTo>
                  <a:pt x="1607" y="1060"/>
                  <a:pt x="1600" y="1053"/>
                  <a:pt x="1592" y="1053"/>
                </a:cubicBezTo>
                <a:close/>
                <a:moveTo>
                  <a:pt x="1592" y="1086"/>
                </a:moveTo>
                <a:cubicBezTo>
                  <a:pt x="1584" y="1086"/>
                  <a:pt x="1577" y="1093"/>
                  <a:pt x="1577" y="1101"/>
                </a:cubicBezTo>
                <a:cubicBezTo>
                  <a:pt x="1577" y="1109"/>
                  <a:pt x="1584" y="1116"/>
                  <a:pt x="1592" y="1116"/>
                </a:cubicBezTo>
                <a:cubicBezTo>
                  <a:pt x="1600" y="1116"/>
                  <a:pt x="1607" y="1109"/>
                  <a:pt x="1607" y="1101"/>
                </a:cubicBezTo>
                <a:cubicBezTo>
                  <a:pt x="1607" y="1093"/>
                  <a:pt x="1600" y="1086"/>
                  <a:pt x="1592" y="1086"/>
                </a:cubicBezTo>
                <a:close/>
                <a:moveTo>
                  <a:pt x="1592" y="1119"/>
                </a:moveTo>
                <a:cubicBezTo>
                  <a:pt x="1584" y="1119"/>
                  <a:pt x="1577" y="1126"/>
                  <a:pt x="1577" y="1134"/>
                </a:cubicBezTo>
                <a:cubicBezTo>
                  <a:pt x="1577" y="1142"/>
                  <a:pt x="1584" y="1149"/>
                  <a:pt x="1592" y="1149"/>
                </a:cubicBezTo>
                <a:cubicBezTo>
                  <a:pt x="1600" y="1149"/>
                  <a:pt x="1607" y="1142"/>
                  <a:pt x="1607" y="1134"/>
                </a:cubicBezTo>
                <a:cubicBezTo>
                  <a:pt x="1607" y="1126"/>
                  <a:pt x="1600" y="1119"/>
                  <a:pt x="1592" y="1119"/>
                </a:cubicBezTo>
                <a:close/>
                <a:moveTo>
                  <a:pt x="1592" y="1152"/>
                </a:moveTo>
                <a:cubicBezTo>
                  <a:pt x="1584" y="1152"/>
                  <a:pt x="1577" y="1159"/>
                  <a:pt x="1577" y="1167"/>
                </a:cubicBezTo>
                <a:cubicBezTo>
                  <a:pt x="1577" y="1175"/>
                  <a:pt x="1584" y="1182"/>
                  <a:pt x="1592" y="1182"/>
                </a:cubicBezTo>
                <a:cubicBezTo>
                  <a:pt x="1600" y="1182"/>
                  <a:pt x="1607" y="1175"/>
                  <a:pt x="1607" y="1167"/>
                </a:cubicBezTo>
                <a:cubicBezTo>
                  <a:pt x="1607" y="1159"/>
                  <a:pt x="1600" y="1152"/>
                  <a:pt x="1592" y="1152"/>
                </a:cubicBezTo>
                <a:close/>
                <a:moveTo>
                  <a:pt x="1592" y="1185"/>
                </a:moveTo>
                <a:cubicBezTo>
                  <a:pt x="1584" y="1185"/>
                  <a:pt x="1577" y="1192"/>
                  <a:pt x="1577" y="1200"/>
                </a:cubicBezTo>
                <a:cubicBezTo>
                  <a:pt x="1577" y="1208"/>
                  <a:pt x="1584" y="1215"/>
                  <a:pt x="1592" y="1215"/>
                </a:cubicBezTo>
                <a:cubicBezTo>
                  <a:pt x="1600" y="1215"/>
                  <a:pt x="1607" y="1208"/>
                  <a:pt x="1607" y="1200"/>
                </a:cubicBezTo>
                <a:cubicBezTo>
                  <a:pt x="1607" y="1192"/>
                  <a:pt x="1600" y="1185"/>
                  <a:pt x="1592" y="1185"/>
                </a:cubicBezTo>
                <a:close/>
                <a:moveTo>
                  <a:pt x="1592" y="1218"/>
                </a:moveTo>
                <a:cubicBezTo>
                  <a:pt x="1584" y="1218"/>
                  <a:pt x="1577" y="1225"/>
                  <a:pt x="1577" y="1233"/>
                </a:cubicBezTo>
                <a:cubicBezTo>
                  <a:pt x="1577" y="1241"/>
                  <a:pt x="1584" y="1248"/>
                  <a:pt x="1592" y="1248"/>
                </a:cubicBezTo>
                <a:cubicBezTo>
                  <a:pt x="1600" y="1248"/>
                  <a:pt x="1607" y="1241"/>
                  <a:pt x="1607" y="1233"/>
                </a:cubicBezTo>
                <a:cubicBezTo>
                  <a:pt x="1607" y="1225"/>
                  <a:pt x="1600" y="1218"/>
                  <a:pt x="1592" y="1218"/>
                </a:cubicBezTo>
                <a:close/>
                <a:moveTo>
                  <a:pt x="1592" y="1251"/>
                </a:moveTo>
                <a:cubicBezTo>
                  <a:pt x="1584" y="1251"/>
                  <a:pt x="1577" y="1258"/>
                  <a:pt x="1577" y="1266"/>
                </a:cubicBezTo>
                <a:cubicBezTo>
                  <a:pt x="1577" y="1274"/>
                  <a:pt x="1584" y="1281"/>
                  <a:pt x="1592" y="1281"/>
                </a:cubicBezTo>
                <a:cubicBezTo>
                  <a:pt x="1600" y="1281"/>
                  <a:pt x="1607" y="1274"/>
                  <a:pt x="1607" y="1266"/>
                </a:cubicBezTo>
                <a:cubicBezTo>
                  <a:pt x="1607" y="1258"/>
                  <a:pt x="1600" y="1251"/>
                  <a:pt x="1592" y="1251"/>
                </a:cubicBezTo>
                <a:close/>
                <a:moveTo>
                  <a:pt x="1592" y="1284"/>
                </a:moveTo>
                <a:cubicBezTo>
                  <a:pt x="1584" y="1284"/>
                  <a:pt x="1577" y="1291"/>
                  <a:pt x="1577" y="1299"/>
                </a:cubicBezTo>
                <a:cubicBezTo>
                  <a:pt x="1577" y="1307"/>
                  <a:pt x="1584" y="1314"/>
                  <a:pt x="1592" y="1314"/>
                </a:cubicBezTo>
                <a:cubicBezTo>
                  <a:pt x="1600" y="1314"/>
                  <a:pt x="1607" y="1307"/>
                  <a:pt x="1607" y="1299"/>
                </a:cubicBezTo>
                <a:cubicBezTo>
                  <a:pt x="1607" y="1291"/>
                  <a:pt x="1600" y="1284"/>
                  <a:pt x="1592" y="1284"/>
                </a:cubicBezTo>
                <a:close/>
                <a:moveTo>
                  <a:pt x="1592" y="1317"/>
                </a:moveTo>
                <a:cubicBezTo>
                  <a:pt x="1584" y="1317"/>
                  <a:pt x="1577" y="1323"/>
                  <a:pt x="1577" y="1332"/>
                </a:cubicBezTo>
                <a:cubicBezTo>
                  <a:pt x="1577" y="1340"/>
                  <a:pt x="1584" y="1346"/>
                  <a:pt x="1592" y="1346"/>
                </a:cubicBezTo>
                <a:cubicBezTo>
                  <a:pt x="1600" y="1346"/>
                  <a:pt x="1607" y="1340"/>
                  <a:pt x="1607" y="1332"/>
                </a:cubicBezTo>
                <a:cubicBezTo>
                  <a:pt x="1607" y="1323"/>
                  <a:pt x="1600" y="1317"/>
                  <a:pt x="1592" y="1317"/>
                </a:cubicBezTo>
                <a:close/>
                <a:moveTo>
                  <a:pt x="1592" y="1350"/>
                </a:moveTo>
                <a:cubicBezTo>
                  <a:pt x="1584" y="1350"/>
                  <a:pt x="1577" y="1356"/>
                  <a:pt x="1577" y="1365"/>
                </a:cubicBezTo>
                <a:cubicBezTo>
                  <a:pt x="1577" y="1373"/>
                  <a:pt x="1584" y="1379"/>
                  <a:pt x="1592" y="1379"/>
                </a:cubicBezTo>
                <a:cubicBezTo>
                  <a:pt x="1600" y="1379"/>
                  <a:pt x="1607" y="1373"/>
                  <a:pt x="1607" y="1365"/>
                </a:cubicBezTo>
                <a:cubicBezTo>
                  <a:pt x="1607" y="1356"/>
                  <a:pt x="1600" y="1350"/>
                  <a:pt x="1592" y="1350"/>
                </a:cubicBezTo>
                <a:close/>
                <a:moveTo>
                  <a:pt x="1592" y="1383"/>
                </a:moveTo>
                <a:cubicBezTo>
                  <a:pt x="1584" y="1383"/>
                  <a:pt x="1577" y="1389"/>
                  <a:pt x="1577" y="1397"/>
                </a:cubicBezTo>
                <a:cubicBezTo>
                  <a:pt x="1577" y="1406"/>
                  <a:pt x="1584" y="1412"/>
                  <a:pt x="1592" y="1412"/>
                </a:cubicBezTo>
                <a:cubicBezTo>
                  <a:pt x="1600" y="1412"/>
                  <a:pt x="1607" y="1406"/>
                  <a:pt x="1607" y="1397"/>
                </a:cubicBezTo>
                <a:cubicBezTo>
                  <a:pt x="1607" y="1389"/>
                  <a:pt x="1600" y="1383"/>
                  <a:pt x="1592" y="1383"/>
                </a:cubicBezTo>
                <a:close/>
                <a:moveTo>
                  <a:pt x="1592" y="1416"/>
                </a:moveTo>
                <a:cubicBezTo>
                  <a:pt x="1584" y="1416"/>
                  <a:pt x="1577" y="1422"/>
                  <a:pt x="1577" y="1430"/>
                </a:cubicBezTo>
                <a:cubicBezTo>
                  <a:pt x="1577" y="1439"/>
                  <a:pt x="1584" y="1445"/>
                  <a:pt x="1592" y="1445"/>
                </a:cubicBezTo>
                <a:cubicBezTo>
                  <a:pt x="1600" y="1445"/>
                  <a:pt x="1607" y="1439"/>
                  <a:pt x="1607" y="1430"/>
                </a:cubicBezTo>
                <a:cubicBezTo>
                  <a:pt x="1607" y="1422"/>
                  <a:pt x="1600" y="1416"/>
                  <a:pt x="1592" y="1416"/>
                </a:cubicBezTo>
                <a:close/>
                <a:moveTo>
                  <a:pt x="1625" y="0"/>
                </a:moveTo>
                <a:cubicBezTo>
                  <a:pt x="1617" y="0"/>
                  <a:pt x="1610" y="7"/>
                  <a:pt x="1610" y="15"/>
                </a:cubicBezTo>
                <a:cubicBezTo>
                  <a:pt x="1610" y="23"/>
                  <a:pt x="1617" y="30"/>
                  <a:pt x="1625" y="30"/>
                </a:cubicBezTo>
                <a:cubicBezTo>
                  <a:pt x="1633" y="30"/>
                  <a:pt x="1640" y="23"/>
                  <a:pt x="1640" y="15"/>
                </a:cubicBezTo>
                <a:cubicBezTo>
                  <a:pt x="1640" y="7"/>
                  <a:pt x="1633" y="0"/>
                  <a:pt x="1625" y="0"/>
                </a:cubicBezTo>
                <a:close/>
                <a:moveTo>
                  <a:pt x="1625" y="33"/>
                </a:moveTo>
                <a:cubicBezTo>
                  <a:pt x="1617" y="33"/>
                  <a:pt x="1610" y="40"/>
                  <a:pt x="1610" y="48"/>
                </a:cubicBezTo>
                <a:cubicBezTo>
                  <a:pt x="1610" y="56"/>
                  <a:pt x="1617" y="63"/>
                  <a:pt x="1625" y="63"/>
                </a:cubicBezTo>
                <a:cubicBezTo>
                  <a:pt x="1633" y="63"/>
                  <a:pt x="1640" y="56"/>
                  <a:pt x="1640" y="48"/>
                </a:cubicBezTo>
                <a:cubicBezTo>
                  <a:pt x="1640" y="40"/>
                  <a:pt x="1633" y="33"/>
                  <a:pt x="1625" y="33"/>
                </a:cubicBezTo>
                <a:close/>
                <a:moveTo>
                  <a:pt x="1625" y="66"/>
                </a:moveTo>
                <a:cubicBezTo>
                  <a:pt x="1617" y="66"/>
                  <a:pt x="1610" y="72"/>
                  <a:pt x="1610" y="81"/>
                </a:cubicBezTo>
                <a:cubicBezTo>
                  <a:pt x="1610" y="89"/>
                  <a:pt x="1617" y="95"/>
                  <a:pt x="1625" y="95"/>
                </a:cubicBezTo>
                <a:cubicBezTo>
                  <a:pt x="1633" y="95"/>
                  <a:pt x="1640" y="89"/>
                  <a:pt x="1640" y="81"/>
                </a:cubicBezTo>
                <a:cubicBezTo>
                  <a:pt x="1640" y="72"/>
                  <a:pt x="1633" y="66"/>
                  <a:pt x="1625" y="66"/>
                </a:cubicBezTo>
                <a:close/>
                <a:moveTo>
                  <a:pt x="1625" y="99"/>
                </a:moveTo>
                <a:cubicBezTo>
                  <a:pt x="1617" y="99"/>
                  <a:pt x="1610" y="105"/>
                  <a:pt x="1610" y="114"/>
                </a:cubicBezTo>
                <a:cubicBezTo>
                  <a:pt x="1610" y="122"/>
                  <a:pt x="1617" y="128"/>
                  <a:pt x="1625" y="128"/>
                </a:cubicBezTo>
                <a:cubicBezTo>
                  <a:pt x="1633" y="128"/>
                  <a:pt x="1640" y="122"/>
                  <a:pt x="1640" y="114"/>
                </a:cubicBezTo>
                <a:cubicBezTo>
                  <a:pt x="1640" y="105"/>
                  <a:pt x="1633" y="99"/>
                  <a:pt x="1625" y="99"/>
                </a:cubicBezTo>
                <a:close/>
                <a:moveTo>
                  <a:pt x="1625" y="132"/>
                </a:moveTo>
                <a:cubicBezTo>
                  <a:pt x="1617" y="132"/>
                  <a:pt x="1610" y="138"/>
                  <a:pt x="1610" y="147"/>
                </a:cubicBezTo>
                <a:cubicBezTo>
                  <a:pt x="1610" y="155"/>
                  <a:pt x="1617" y="161"/>
                  <a:pt x="1625" y="161"/>
                </a:cubicBezTo>
                <a:cubicBezTo>
                  <a:pt x="1633" y="161"/>
                  <a:pt x="1640" y="155"/>
                  <a:pt x="1640" y="147"/>
                </a:cubicBezTo>
                <a:cubicBezTo>
                  <a:pt x="1640" y="138"/>
                  <a:pt x="1633" y="132"/>
                  <a:pt x="1625" y="132"/>
                </a:cubicBezTo>
                <a:close/>
                <a:moveTo>
                  <a:pt x="1625" y="165"/>
                </a:moveTo>
                <a:cubicBezTo>
                  <a:pt x="1617" y="165"/>
                  <a:pt x="1610" y="171"/>
                  <a:pt x="1610" y="179"/>
                </a:cubicBezTo>
                <a:cubicBezTo>
                  <a:pt x="1610" y="188"/>
                  <a:pt x="1617" y="194"/>
                  <a:pt x="1625" y="194"/>
                </a:cubicBezTo>
                <a:cubicBezTo>
                  <a:pt x="1633" y="194"/>
                  <a:pt x="1640" y="188"/>
                  <a:pt x="1640" y="179"/>
                </a:cubicBezTo>
                <a:cubicBezTo>
                  <a:pt x="1640" y="171"/>
                  <a:pt x="1633" y="165"/>
                  <a:pt x="1625" y="165"/>
                </a:cubicBezTo>
                <a:close/>
                <a:moveTo>
                  <a:pt x="1625" y="198"/>
                </a:moveTo>
                <a:cubicBezTo>
                  <a:pt x="1617" y="198"/>
                  <a:pt x="1610" y="204"/>
                  <a:pt x="1610" y="212"/>
                </a:cubicBezTo>
                <a:cubicBezTo>
                  <a:pt x="1610" y="221"/>
                  <a:pt x="1617" y="227"/>
                  <a:pt x="1625" y="227"/>
                </a:cubicBezTo>
                <a:cubicBezTo>
                  <a:pt x="1633" y="227"/>
                  <a:pt x="1640" y="221"/>
                  <a:pt x="1640" y="212"/>
                </a:cubicBezTo>
                <a:cubicBezTo>
                  <a:pt x="1640" y="204"/>
                  <a:pt x="1633" y="198"/>
                  <a:pt x="1625" y="198"/>
                </a:cubicBezTo>
                <a:close/>
                <a:moveTo>
                  <a:pt x="1625" y="230"/>
                </a:moveTo>
                <a:cubicBezTo>
                  <a:pt x="1617" y="230"/>
                  <a:pt x="1610" y="237"/>
                  <a:pt x="1610" y="245"/>
                </a:cubicBezTo>
                <a:cubicBezTo>
                  <a:pt x="1610" y="253"/>
                  <a:pt x="1617" y="260"/>
                  <a:pt x="1625" y="260"/>
                </a:cubicBezTo>
                <a:cubicBezTo>
                  <a:pt x="1633" y="260"/>
                  <a:pt x="1640" y="253"/>
                  <a:pt x="1640" y="245"/>
                </a:cubicBezTo>
                <a:cubicBezTo>
                  <a:pt x="1640" y="237"/>
                  <a:pt x="1633" y="230"/>
                  <a:pt x="1625" y="230"/>
                </a:cubicBezTo>
                <a:close/>
                <a:moveTo>
                  <a:pt x="1625" y="263"/>
                </a:moveTo>
                <a:cubicBezTo>
                  <a:pt x="1617" y="263"/>
                  <a:pt x="1610" y="270"/>
                  <a:pt x="1610" y="278"/>
                </a:cubicBezTo>
                <a:cubicBezTo>
                  <a:pt x="1610" y="286"/>
                  <a:pt x="1617" y="293"/>
                  <a:pt x="1625" y="293"/>
                </a:cubicBezTo>
                <a:cubicBezTo>
                  <a:pt x="1633" y="293"/>
                  <a:pt x="1640" y="286"/>
                  <a:pt x="1640" y="278"/>
                </a:cubicBezTo>
                <a:cubicBezTo>
                  <a:pt x="1640" y="270"/>
                  <a:pt x="1633" y="263"/>
                  <a:pt x="1625" y="263"/>
                </a:cubicBezTo>
                <a:close/>
                <a:moveTo>
                  <a:pt x="1625" y="296"/>
                </a:moveTo>
                <a:cubicBezTo>
                  <a:pt x="1617" y="296"/>
                  <a:pt x="1610" y="303"/>
                  <a:pt x="1610" y="311"/>
                </a:cubicBezTo>
                <a:cubicBezTo>
                  <a:pt x="1610" y="319"/>
                  <a:pt x="1617" y="326"/>
                  <a:pt x="1625" y="326"/>
                </a:cubicBezTo>
                <a:cubicBezTo>
                  <a:pt x="1633" y="326"/>
                  <a:pt x="1640" y="319"/>
                  <a:pt x="1640" y="311"/>
                </a:cubicBezTo>
                <a:cubicBezTo>
                  <a:pt x="1640" y="303"/>
                  <a:pt x="1633" y="296"/>
                  <a:pt x="1625" y="296"/>
                </a:cubicBezTo>
                <a:close/>
                <a:moveTo>
                  <a:pt x="1625" y="329"/>
                </a:moveTo>
                <a:cubicBezTo>
                  <a:pt x="1617" y="329"/>
                  <a:pt x="1610" y="336"/>
                  <a:pt x="1610" y="344"/>
                </a:cubicBezTo>
                <a:cubicBezTo>
                  <a:pt x="1610" y="352"/>
                  <a:pt x="1617" y="359"/>
                  <a:pt x="1625" y="359"/>
                </a:cubicBezTo>
                <a:cubicBezTo>
                  <a:pt x="1633" y="359"/>
                  <a:pt x="1640" y="352"/>
                  <a:pt x="1640" y="344"/>
                </a:cubicBezTo>
                <a:cubicBezTo>
                  <a:pt x="1640" y="336"/>
                  <a:pt x="1633" y="329"/>
                  <a:pt x="1625" y="329"/>
                </a:cubicBezTo>
                <a:close/>
                <a:moveTo>
                  <a:pt x="1625" y="362"/>
                </a:moveTo>
                <a:cubicBezTo>
                  <a:pt x="1617" y="362"/>
                  <a:pt x="1610" y="369"/>
                  <a:pt x="1610" y="377"/>
                </a:cubicBezTo>
                <a:cubicBezTo>
                  <a:pt x="1610" y="385"/>
                  <a:pt x="1617" y="392"/>
                  <a:pt x="1625" y="392"/>
                </a:cubicBezTo>
                <a:cubicBezTo>
                  <a:pt x="1633" y="392"/>
                  <a:pt x="1640" y="385"/>
                  <a:pt x="1640" y="377"/>
                </a:cubicBezTo>
                <a:cubicBezTo>
                  <a:pt x="1640" y="369"/>
                  <a:pt x="1633" y="362"/>
                  <a:pt x="1625" y="362"/>
                </a:cubicBezTo>
                <a:close/>
                <a:moveTo>
                  <a:pt x="1625" y="395"/>
                </a:moveTo>
                <a:cubicBezTo>
                  <a:pt x="1617" y="395"/>
                  <a:pt x="1610" y="402"/>
                  <a:pt x="1610" y="410"/>
                </a:cubicBezTo>
                <a:cubicBezTo>
                  <a:pt x="1610" y="418"/>
                  <a:pt x="1617" y="425"/>
                  <a:pt x="1625" y="425"/>
                </a:cubicBezTo>
                <a:cubicBezTo>
                  <a:pt x="1633" y="425"/>
                  <a:pt x="1640" y="418"/>
                  <a:pt x="1640" y="410"/>
                </a:cubicBezTo>
                <a:cubicBezTo>
                  <a:pt x="1640" y="402"/>
                  <a:pt x="1633" y="395"/>
                  <a:pt x="1625" y="395"/>
                </a:cubicBezTo>
                <a:close/>
                <a:moveTo>
                  <a:pt x="1625" y="428"/>
                </a:moveTo>
                <a:cubicBezTo>
                  <a:pt x="1617" y="428"/>
                  <a:pt x="1610" y="435"/>
                  <a:pt x="1610" y="443"/>
                </a:cubicBezTo>
                <a:cubicBezTo>
                  <a:pt x="1610" y="451"/>
                  <a:pt x="1617" y="458"/>
                  <a:pt x="1625" y="458"/>
                </a:cubicBezTo>
                <a:cubicBezTo>
                  <a:pt x="1633" y="458"/>
                  <a:pt x="1640" y="451"/>
                  <a:pt x="1640" y="443"/>
                </a:cubicBezTo>
                <a:cubicBezTo>
                  <a:pt x="1640" y="435"/>
                  <a:pt x="1633" y="428"/>
                  <a:pt x="1625" y="428"/>
                </a:cubicBezTo>
                <a:close/>
                <a:moveTo>
                  <a:pt x="1625" y="461"/>
                </a:moveTo>
                <a:cubicBezTo>
                  <a:pt x="1617" y="461"/>
                  <a:pt x="1610" y="468"/>
                  <a:pt x="1610" y="476"/>
                </a:cubicBezTo>
                <a:cubicBezTo>
                  <a:pt x="1610" y="484"/>
                  <a:pt x="1617" y="491"/>
                  <a:pt x="1625" y="491"/>
                </a:cubicBezTo>
                <a:cubicBezTo>
                  <a:pt x="1633" y="491"/>
                  <a:pt x="1640" y="484"/>
                  <a:pt x="1640" y="476"/>
                </a:cubicBezTo>
                <a:cubicBezTo>
                  <a:pt x="1640" y="468"/>
                  <a:pt x="1633" y="461"/>
                  <a:pt x="1625" y="461"/>
                </a:cubicBezTo>
                <a:close/>
                <a:moveTo>
                  <a:pt x="1625" y="494"/>
                </a:moveTo>
                <a:cubicBezTo>
                  <a:pt x="1617" y="494"/>
                  <a:pt x="1610" y="500"/>
                  <a:pt x="1610" y="509"/>
                </a:cubicBezTo>
                <a:cubicBezTo>
                  <a:pt x="1610" y="517"/>
                  <a:pt x="1617" y="523"/>
                  <a:pt x="1625" y="523"/>
                </a:cubicBezTo>
                <a:cubicBezTo>
                  <a:pt x="1633" y="523"/>
                  <a:pt x="1640" y="517"/>
                  <a:pt x="1640" y="509"/>
                </a:cubicBezTo>
                <a:cubicBezTo>
                  <a:pt x="1640" y="500"/>
                  <a:pt x="1633" y="494"/>
                  <a:pt x="1625" y="494"/>
                </a:cubicBezTo>
                <a:close/>
                <a:moveTo>
                  <a:pt x="1625" y="527"/>
                </a:moveTo>
                <a:cubicBezTo>
                  <a:pt x="1617" y="527"/>
                  <a:pt x="1610" y="533"/>
                  <a:pt x="1610" y="542"/>
                </a:cubicBezTo>
                <a:cubicBezTo>
                  <a:pt x="1610" y="550"/>
                  <a:pt x="1617" y="556"/>
                  <a:pt x="1625" y="556"/>
                </a:cubicBezTo>
                <a:cubicBezTo>
                  <a:pt x="1633" y="556"/>
                  <a:pt x="1640" y="550"/>
                  <a:pt x="1640" y="542"/>
                </a:cubicBezTo>
                <a:cubicBezTo>
                  <a:pt x="1640" y="533"/>
                  <a:pt x="1633" y="527"/>
                  <a:pt x="1625" y="527"/>
                </a:cubicBezTo>
                <a:close/>
                <a:moveTo>
                  <a:pt x="1625" y="560"/>
                </a:moveTo>
                <a:cubicBezTo>
                  <a:pt x="1617" y="560"/>
                  <a:pt x="1610" y="566"/>
                  <a:pt x="1610" y="574"/>
                </a:cubicBezTo>
                <a:cubicBezTo>
                  <a:pt x="1610" y="583"/>
                  <a:pt x="1617" y="589"/>
                  <a:pt x="1625" y="589"/>
                </a:cubicBezTo>
                <a:cubicBezTo>
                  <a:pt x="1633" y="589"/>
                  <a:pt x="1640" y="583"/>
                  <a:pt x="1640" y="574"/>
                </a:cubicBezTo>
                <a:cubicBezTo>
                  <a:pt x="1640" y="566"/>
                  <a:pt x="1633" y="560"/>
                  <a:pt x="1625" y="560"/>
                </a:cubicBezTo>
                <a:close/>
                <a:moveTo>
                  <a:pt x="1625" y="593"/>
                </a:moveTo>
                <a:cubicBezTo>
                  <a:pt x="1617" y="593"/>
                  <a:pt x="1610" y="599"/>
                  <a:pt x="1610" y="607"/>
                </a:cubicBezTo>
                <a:cubicBezTo>
                  <a:pt x="1610" y="616"/>
                  <a:pt x="1617" y="622"/>
                  <a:pt x="1625" y="622"/>
                </a:cubicBezTo>
                <a:cubicBezTo>
                  <a:pt x="1633" y="622"/>
                  <a:pt x="1640" y="616"/>
                  <a:pt x="1640" y="607"/>
                </a:cubicBezTo>
                <a:cubicBezTo>
                  <a:pt x="1640" y="599"/>
                  <a:pt x="1633" y="593"/>
                  <a:pt x="1625" y="593"/>
                </a:cubicBezTo>
                <a:close/>
                <a:moveTo>
                  <a:pt x="1625" y="625"/>
                </a:moveTo>
                <a:cubicBezTo>
                  <a:pt x="1617" y="625"/>
                  <a:pt x="1610" y="632"/>
                  <a:pt x="1610" y="640"/>
                </a:cubicBezTo>
                <a:cubicBezTo>
                  <a:pt x="1610" y="648"/>
                  <a:pt x="1617" y="655"/>
                  <a:pt x="1625" y="655"/>
                </a:cubicBezTo>
                <a:cubicBezTo>
                  <a:pt x="1633" y="655"/>
                  <a:pt x="1640" y="648"/>
                  <a:pt x="1640" y="640"/>
                </a:cubicBezTo>
                <a:cubicBezTo>
                  <a:pt x="1640" y="632"/>
                  <a:pt x="1633" y="625"/>
                  <a:pt x="1625" y="625"/>
                </a:cubicBezTo>
                <a:close/>
                <a:moveTo>
                  <a:pt x="1625" y="658"/>
                </a:moveTo>
                <a:cubicBezTo>
                  <a:pt x="1617" y="658"/>
                  <a:pt x="1610" y="665"/>
                  <a:pt x="1610" y="673"/>
                </a:cubicBezTo>
                <a:cubicBezTo>
                  <a:pt x="1610" y="681"/>
                  <a:pt x="1617" y="688"/>
                  <a:pt x="1625" y="688"/>
                </a:cubicBezTo>
                <a:cubicBezTo>
                  <a:pt x="1633" y="688"/>
                  <a:pt x="1640" y="681"/>
                  <a:pt x="1640" y="673"/>
                </a:cubicBezTo>
                <a:cubicBezTo>
                  <a:pt x="1640" y="665"/>
                  <a:pt x="1633" y="658"/>
                  <a:pt x="1625" y="658"/>
                </a:cubicBezTo>
                <a:close/>
                <a:moveTo>
                  <a:pt x="1625" y="691"/>
                </a:moveTo>
                <a:cubicBezTo>
                  <a:pt x="1617" y="691"/>
                  <a:pt x="1610" y="698"/>
                  <a:pt x="1610" y="706"/>
                </a:cubicBezTo>
                <a:cubicBezTo>
                  <a:pt x="1610" y="714"/>
                  <a:pt x="1617" y="721"/>
                  <a:pt x="1625" y="721"/>
                </a:cubicBezTo>
                <a:cubicBezTo>
                  <a:pt x="1633" y="721"/>
                  <a:pt x="1640" y="714"/>
                  <a:pt x="1640" y="706"/>
                </a:cubicBezTo>
                <a:cubicBezTo>
                  <a:pt x="1640" y="698"/>
                  <a:pt x="1633" y="691"/>
                  <a:pt x="1625" y="691"/>
                </a:cubicBezTo>
                <a:close/>
                <a:moveTo>
                  <a:pt x="1625" y="724"/>
                </a:moveTo>
                <a:cubicBezTo>
                  <a:pt x="1617" y="724"/>
                  <a:pt x="1610" y="731"/>
                  <a:pt x="1610" y="739"/>
                </a:cubicBezTo>
                <a:cubicBezTo>
                  <a:pt x="1610" y="747"/>
                  <a:pt x="1617" y="754"/>
                  <a:pt x="1625" y="754"/>
                </a:cubicBezTo>
                <a:cubicBezTo>
                  <a:pt x="1633" y="754"/>
                  <a:pt x="1640" y="747"/>
                  <a:pt x="1640" y="739"/>
                </a:cubicBezTo>
                <a:cubicBezTo>
                  <a:pt x="1640" y="731"/>
                  <a:pt x="1633" y="724"/>
                  <a:pt x="1625" y="724"/>
                </a:cubicBezTo>
                <a:close/>
                <a:moveTo>
                  <a:pt x="1625" y="757"/>
                </a:moveTo>
                <a:cubicBezTo>
                  <a:pt x="1617" y="757"/>
                  <a:pt x="1610" y="764"/>
                  <a:pt x="1610" y="772"/>
                </a:cubicBezTo>
                <a:cubicBezTo>
                  <a:pt x="1610" y="780"/>
                  <a:pt x="1617" y="787"/>
                  <a:pt x="1625" y="787"/>
                </a:cubicBezTo>
                <a:cubicBezTo>
                  <a:pt x="1633" y="787"/>
                  <a:pt x="1640" y="780"/>
                  <a:pt x="1640" y="772"/>
                </a:cubicBezTo>
                <a:cubicBezTo>
                  <a:pt x="1640" y="764"/>
                  <a:pt x="1633" y="757"/>
                  <a:pt x="1625" y="757"/>
                </a:cubicBezTo>
                <a:close/>
                <a:moveTo>
                  <a:pt x="1625" y="790"/>
                </a:moveTo>
                <a:cubicBezTo>
                  <a:pt x="1617" y="790"/>
                  <a:pt x="1610" y="797"/>
                  <a:pt x="1610" y="805"/>
                </a:cubicBezTo>
                <a:cubicBezTo>
                  <a:pt x="1610" y="813"/>
                  <a:pt x="1617" y="820"/>
                  <a:pt x="1625" y="820"/>
                </a:cubicBezTo>
                <a:cubicBezTo>
                  <a:pt x="1633" y="820"/>
                  <a:pt x="1640" y="813"/>
                  <a:pt x="1640" y="805"/>
                </a:cubicBezTo>
                <a:cubicBezTo>
                  <a:pt x="1640" y="797"/>
                  <a:pt x="1633" y="790"/>
                  <a:pt x="1625" y="790"/>
                </a:cubicBezTo>
                <a:close/>
                <a:moveTo>
                  <a:pt x="1625" y="823"/>
                </a:moveTo>
                <a:cubicBezTo>
                  <a:pt x="1617" y="823"/>
                  <a:pt x="1610" y="830"/>
                  <a:pt x="1610" y="838"/>
                </a:cubicBezTo>
                <a:cubicBezTo>
                  <a:pt x="1610" y="846"/>
                  <a:pt x="1617" y="853"/>
                  <a:pt x="1625" y="853"/>
                </a:cubicBezTo>
                <a:cubicBezTo>
                  <a:pt x="1633" y="853"/>
                  <a:pt x="1640" y="846"/>
                  <a:pt x="1640" y="838"/>
                </a:cubicBezTo>
                <a:cubicBezTo>
                  <a:pt x="1640" y="830"/>
                  <a:pt x="1633" y="823"/>
                  <a:pt x="1625" y="823"/>
                </a:cubicBezTo>
                <a:close/>
                <a:moveTo>
                  <a:pt x="1625" y="856"/>
                </a:moveTo>
                <a:cubicBezTo>
                  <a:pt x="1617" y="856"/>
                  <a:pt x="1610" y="863"/>
                  <a:pt x="1610" y="871"/>
                </a:cubicBezTo>
                <a:cubicBezTo>
                  <a:pt x="1610" y="879"/>
                  <a:pt x="1617" y="886"/>
                  <a:pt x="1625" y="886"/>
                </a:cubicBezTo>
                <a:cubicBezTo>
                  <a:pt x="1633" y="886"/>
                  <a:pt x="1640" y="879"/>
                  <a:pt x="1640" y="871"/>
                </a:cubicBezTo>
                <a:cubicBezTo>
                  <a:pt x="1640" y="863"/>
                  <a:pt x="1633" y="856"/>
                  <a:pt x="1625" y="856"/>
                </a:cubicBezTo>
                <a:close/>
                <a:moveTo>
                  <a:pt x="1625" y="889"/>
                </a:moveTo>
                <a:cubicBezTo>
                  <a:pt x="1617" y="889"/>
                  <a:pt x="1610" y="895"/>
                  <a:pt x="1610" y="904"/>
                </a:cubicBezTo>
                <a:cubicBezTo>
                  <a:pt x="1610" y="912"/>
                  <a:pt x="1617" y="918"/>
                  <a:pt x="1625" y="918"/>
                </a:cubicBezTo>
                <a:cubicBezTo>
                  <a:pt x="1633" y="918"/>
                  <a:pt x="1640" y="912"/>
                  <a:pt x="1640" y="904"/>
                </a:cubicBezTo>
                <a:cubicBezTo>
                  <a:pt x="1640" y="895"/>
                  <a:pt x="1633" y="889"/>
                  <a:pt x="1625" y="889"/>
                </a:cubicBezTo>
                <a:close/>
                <a:moveTo>
                  <a:pt x="1625" y="922"/>
                </a:moveTo>
                <a:cubicBezTo>
                  <a:pt x="1617" y="922"/>
                  <a:pt x="1610" y="928"/>
                  <a:pt x="1610" y="937"/>
                </a:cubicBezTo>
                <a:cubicBezTo>
                  <a:pt x="1610" y="945"/>
                  <a:pt x="1617" y="951"/>
                  <a:pt x="1625" y="951"/>
                </a:cubicBezTo>
                <a:cubicBezTo>
                  <a:pt x="1633" y="951"/>
                  <a:pt x="1640" y="945"/>
                  <a:pt x="1640" y="937"/>
                </a:cubicBezTo>
                <a:cubicBezTo>
                  <a:pt x="1640" y="928"/>
                  <a:pt x="1633" y="922"/>
                  <a:pt x="1625" y="922"/>
                </a:cubicBezTo>
                <a:close/>
                <a:moveTo>
                  <a:pt x="1625" y="955"/>
                </a:moveTo>
                <a:cubicBezTo>
                  <a:pt x="1617" y="955"/>
                  <a:pt x="1610" y="961"/>
                  <a:pt x="1610" y="970"/>
                </a:cubicBezTo>
                <a:cubicBezTo>
                  <a:pt x="1610" y="978"/>
                  <a:pt x="1617" y="984"/>
                  <a:pt x="1625" y="984"/>
                </a:cubicBezTo>
                <a:cubicBezTo>
                  <a:pt x="1633" y="984"/>
                  <a:pt x="1640" y="978"/>
                  <a:pt x="1640" y="970"/>
                </a:cubicBezTo>
                <a:cubicBezTo>
                  <a:pt x="1640" y="961"/>
                  <a:pt x="1633" y="955"/>
                  <a:pt x="1625" y="955"/>
                </a:cubicBezTo>
                <a:close/>
                <a:moveTo>
                  <a:pt x="1625" y="988"/>
                </a:moveTo>
                <a:cubicBezTo>
                  <a:pt x="1617" y="988"/>
                  <a:pt x="1610" y="994"/>
                  <a:pt x="1610" y="1002"/>
                </a:cubicBezTo>
                <a:cubicBezTo>
                  <a:pt x="1610" y="1011"/>
                  <a:pt x="1617" y="1017"/>
                  <a:pt x="1625" y="1017"/>
                </a:cubicBezTo>
                <a:cubicBezTo>
                  <a:pt x="1633" y="1017"/>
                  <a:pt x="1640" y="1011"/>
                  <a:pt x="1640" y="1002"/>
                </a:cubicBezTo>
                <a:cubicBezTo>
                  <a:pt x="1640" y="994"/>
                  <a:pt x="1633" y="988"/>
                  <a:pt x="1625" y="988"/>
                </a:cubicBezTo>
                <a:close/>
                <a:moveTo>
                  <a:pt x="1625" y="1021"/>
                </a:moveTo>
                <a:cubicBezTo>
                  <a:pt x="1617" y="1021"/>
                  <a:pt x="1610" y="1027"/>
                  <a:pt x="1610" y="1035"/>
                </a:cubicBezTo>
                <a:cubicBezTo>
                  <a:pt x="1610" y="1044"/>
                  <a:pt x="1617" y="1050"/>
                  <a:pt x="1625" y="1050"/>
                </a:cubicBezTo>
                <a:cubicBezTo>
                  <a:pt x="1633" y="1050"/>
                  <a:pt x="1640" y="1044"/>
                  <a:pt x="1640" y="1035"/>
                </a:cubicBezTo>
                <a:cubicBezTo>
                  <a:pt x="1640" y="1027"/>
                  <a:pt x="1633" y="1021"/>
                  <a:pt x="1625" y="1021"/>
                </a:cubicBezTo>
                <a:close/>
                <a:moveTo>
                  <a:pt x="1625" y="1053"/>
                </a:moveTo>
                <a:cubicBezTo>
                  <a:pt x="1617" y="1053"/>
                  <a:pt x="1610" y="1060"/>
                  <a:pt x="1610" y="1068"/>
                </a:cubicBezTo>
                <a:cubicBezTo>
                  <a:pt x="1610" y="1076"/>
                  <a:pt x="1617" y="1083"/>
                  <a:pt x="1625" y="1083"/>
                </a:cubicBezTo>
                <a:cubicBezTo>
                  <a:pt x="1633" y="1083"/>
                  <a:pt x="1640" y="1076"/>
                  <a:pt x="1640" y="1068"/>
                </a:cubicBezTo>
                <a:cubicBezTo>
                  <a:pt x="1640" y="1060"/>
                  <a:pt x="1633" y="1053"/>
                  <a:pt x="1625" y="1053"/>
                </a:cubicBezTo>
                <a:close/>
                <a:moveTo>
                  <a:pt x="1625" y="1086"/>
                </a:moveTo>
                <a:cubicBezTo>
                  <a:pt x="1617" y="1086"/>
                  <a:pt x="1610" y="1093"/>
                  <a:pt x="1610" y="1101"/>
                </a:cubicBezTo>
                <a:cubicBezTo>
                  <a:pt x="1610" y="1109"/>
                  <a:pt x="1617" y="1116"/>
                  <a:pt x="1625" y="1116"/>
                </a:cubicBezTo>
                <a:cubicBezTo>
                  <a:pt x="1633" y="1116"/>
                  <a:pt x="1640" y="1109"/>
                  <a:pt x="1640" y="1101"/>
                </a:cubicBezTo>
                <a:cubicBezTo>
                  <a:pt x="1640" y="1093"/>
                  <a:pt x="1633" y="1086"/>
                  <a:pt x="1625" y="1086"/>
                </a:cubicBezTo>
                <a:close/>
                <a:moveTo>
                  <a:pt x="1625" y="1119"/>
                </a:moveTo>
                <a:cubicBezTo>
                  <a:pt x="1617" y="1119"/>
                  <a:pt x="1610" y="1126"/>
                  <a:pt x="1610" y="1134"/>
                </a:cubicBezTo>
                <a:cubicBezTo>
                  <a:pt x="1610" y="1142"/>
                  <a:pt x="1617" y="1149"/>
                  <a:pt x="1625" y="1149"/>
                </a:cubicBezTo>
                <a:cubicBezTo>
                  <a:pt x="1633" y="1149"/>
                  <a:pt x="1640" y="1142"/>
                  <a:pt x="1640" y="1134"/>
                </a:cubicBezTo>
                <a:cubicBezTo>
                  <a:pt x="1640" y="1126"/>
                  <a:pt x="1633" y="1119"/>
                  <a:pt x="1625" y="1119"/>
                </a:cubicBezTo>
                <a:close/>
                <a:moveTo>
                  <a:pt x="1625" y="1152"/>
                </a:moveTo>
                <a:cubicBezTo>
                  <a:pt x="1617" y="1152"/>
                  <a:pt x="1610" y="1159"/>
                  <a:pt x="1610" y="1167"/>
                </a:cubicBezTo>
                <a:cubicBezTo>
                  <a:pt x="1610" y="1175"/>
                  <a:pt x="1617" y="1182"/>
                  <a:pt x="1625" y="1182"/>
                </a:cubicBezTo>
                <a:cubicBezTo>
                  <a:pt x="1633" y="1182"/>
                  <a:pt x="1640" y="1175"/>
                  <a:pt x="1640" y="1167"/>
                </a:cubicBezTo>
                <a:cubicBezTo>
                  <a:pt x="1640" y="1159"/>
                  <a:pt x="1633" y="1152"/>
                  <a:pt x="1625" y="1152"/>
                </a:cubicBezTo>
                <a:close/>
                <a:moveTo>
                  <a:pt x="1625" y="1185"/>
                </a:moveTo>
                <a:cubicBezTo>
                  <a:pt x="1617" y="1185"/>
                  <a:pt x="1610" y="1192"/>
                  <a:pt x="1610" y="1200"/>
                </a:cubicBezTo>
                <a:cubicBezTo>
                  <a:pt x="1610" y="1208"/>
                  <a:pt x="1617" y="1215"/>
                  <a:pt x="1625" y="1215"/>
                </a:cubicBezTo>
                <a:cubicBezTo>
                  <a:pt x="1633" y="1215"/>
                  <a:pt x="1640" y="1208"/>
                  <a:pt x="1640" y="1200"/>
                </a:cubicBezTo>
                <a:cubicBezTo>
                  <a:pt x="1640" y="1192"/>
                  <a:pt x="1633" y="1185"/>
                  <a:pt x="1625" y="1185"/>
                </a:cubicBezTo>
                <a:close/>
                <a:moveTo>
                  <a:pt x="1625" y="1218"/>
                </a:moveTo>
                <a:cubicBezTo>
                  <a:pt x="1617" y="1218"/>
                  <a:pt x="1610" y="1225"/>
                  <a:pt x="1610" y="1233"/>
                </a:cubicBezTo>
                <a:cubicBezTo>
                  <a:pt x="1610" y="1241"/>
                  <a:pt x="1617" y="1248"/>
                  <a:pt x="1625" y="1248"/>
                </a:cubicBezTo>
                <a:cubicBezTo>
                  <a:pt x="1633" y="1248"/>
                  <a:pt x="1640" y="1241"/>
                  <a:pt x="1640" y="1233"/>
                </a:cubicBezTo>
                <a:cubicBezTo>
                  <a:pt x="1640" y="1225"/>
                  <a:pt x="1633" y="1218"/>
                  <a:pt x="1625" y="1218"/>
                </a:cubicBezTo>
                <a:close/>
                <a:moveTo>
                  <a:pt x="1625" y="1251"/>
                </a:moveTo>
                <a:cubicBezTo>
                  <a:pt x="1617" y="1251"/>
                  <a:pt x="1610" y="1258"/>
                  <a:pt x="1610" y="1266"/>
                </a:cubicBezTo>
                <a:cubicBezTo>
                  <a:pt x="1610" y="1274"/>
                  <a:pt x="1617" y="1281"/>
                  <a:pt x="1625" y="1281"/>
                </a:cubicBezTo>
                <a:cubicBezTo>
                  <a:pt x="1633" y="1281"/>
                  <a:pt x="1640" y="1274"/>
                  <a:pt x="1640" y="1266"/>
                </a:cubicBezTo>
                <a:cubicBezTo>
                  <a:pt x="1640" y="1258"/>
                  <a:pt x="1633" y="1251"/>
                  <a:pt x="1625" y="1251"/>
                </a:cubicBezTo>
                <a:close/>
                <a:moveTo>
                  <a:pt x="1625" y="1284"/>
                </a:moveTo>
                <a:cubicBezTo>
                  <a:pt x="1617" y="1284"/>
                  <a:pt x="1610" y="1291"/>
                  <a:pt x="1610" y="1299"/>
                </a:cubicBezTo>
                <a:cubicBezTo>
                  <a:pt x="1610" y="1307"/>
                  <a:pt x="1617" y="1314"/>
                  <a:pt x="1625" y="1314"/>
                </a:cubicBezTo>
                <a:cubicBezTo>
                  <a:pt x="1633" y="1314"/>
                  <a:pt x="1640" y="1307"/>
                  <a:pt x="1640" y="1299"/>
                </a:cubicBezTo>
                <a:cubicBezTo>
                  <a:pt x="1640" y="1291"/>
                  <a:pt x="1633" y="1284"/>
                  <a:pt x="1625" y="1284"/>
                </a:cubicBezTo>
                <a:close/>
                <a:moveTo>
                  <a:pt x="1625" y="1317"/>
                </a:moveTo>
                <a:cubicBezTo>
                  <a:pt x="1617" y="1317"/>
                  <a:pt x="1610" y="1323"/>
                  <a:pt x="1610" y="1332"/>
                </a:cubicBezTo>
                <a:cubicBezTo>
                  <a:pt x="1610" y="1340"/>
                  <a:pt x="1617" y="1346"/>
                  <a:pt x="1625" y="1346"/>
                </a:cubicBezTo>
                <a:cubicBezTo>
                  <a:pt x="1633" y="1346"/>
                  <a:pt x="1640" y="1340"/>
                  <a:pt x="1640" y="1332"/>
                </a:cubicBezTo>
                <a:cubicBezTo>
                  <a:pt x="1640" y="1323"/>
                  <a:pt x="1633" y="1317"/>
                  <a:pt x="1625" y="1317"/>
                </a:cubicBezTo>
                <a:close/>
                <a:moveTo>
                  <a:pt x="1625" y="1350"/>
                </a:moveTo>
                <a:cubicBezTo>
                  <a:pt x="1617" y="1350"/>
                  <a:pt x="1610" y="1356"/>
                  <a:pt x="1610" y="1365"/>
                </a:cubicBezTo>
                <a:cubicBezTo>
                  <a:pt x="1610" y="1373"/>
                  <a:pt x="1617" y="1379"/>
                  <a:pt x="1625" y="1379"/>
                </a:cubicBezTo>
                <a:cubicBezTo>
                  <a:pt x="1633" y="1379"/>
                  <a:pt x="1640" y="1373"/>
                  <a:pt x="1640" y="1365"/>
                </a:cubicBezTo>
                <a:cubicBezTo>
                  <a:pt x="1640" y="1356"/>
                  <a:pt x="1633" y="1350"/>
                  <a:pt x="1625" y="1350"/>
                </a:cubicBezTo>
                <a:close/>
                <a:moveTo>
                  <a:pt x="1625" y="1383"/>
                </a:moveTo>
                <a:cubicBezTo>
                  <a:pt x="1617" y="1383"/>
                  <a:pt x="1610" y="1389"/>
                  <a:pt x="1610" y="1397"/>
                </a:cubicBezTo>
                <a:cubicBezTo>
                  <a:pt x="1610" y="1406"/>
                  <a:pt x="1617" y="1412"/>
                  <a:pt x="1625" y="1412"/>
                </a:cubicBezTo>
                <a:cubicBezTo>
                  <a:pt x="1633" y="1412"/>
                  <a:pt x="1640" y="1406"/>
                  <a:pt x="1640" y="1397"/>
                </a:cubicBezTo>
                <a:cubicBezTo>
                  <a:pt x="1640" y="1389"/>
                  <a:pt x="1633" y="1383"/>
                  <a:pt x="1625" y="1383"/>
                </a:cubicBezTo>
                <a:close/>
                <a:moveTo>
                  <a:pt x="1625" y="1416"/>
                </a:moveTo>
                <a:cubicBezTo>
                  <a:pt x="1617" y="1416"/>
                  <a:pt x="1610" y="1422"/>
                  <a:pt x="1610" y="1430"/>
                </a:cubicBezTo>
                <a:cubicBezTo>
                  <a:pt x="1610" y="1439"/>
                  <a:pt x="1617" y="1445"/>
                  <a:pt x="1625" y="1445"/>
                </a:cubicBezTo>
                <a:cubicBezTo>
                  <a:pt x="1633" y="1445"/>
                  <a:pt x="1640" y="1439"/>
                  <a:pt x="1640" y="1430"/>
                </a:cubicBezTo>
                <a:cubicBezTo>
                  <a:pt x="1640" y="1422"/>
                  <a:pt x="1633" y="1416"/>
                  <a:pt x="1625" y="1416"/>
                </a:cubicBezTo>
                <a:close/>
                <a:moveTo>
                  <a:pt x="1658" y="0"/>
                </a:moveTo>
                <a:cubicBezTo>
                  <a:pt x="1650" y="0"/>
                  <a:pt x="1643" y="7"/>
                  <a:pt x="1643" y="15"/>
                </a:cubicBezTo>
                <a:cubicBezTo>
                  <a:pt x="1643" y="23"/>
                  <a:pt x="1650" y="30"/>
                  <a:pt x="1658" y="30"/>
                </a:cubicBezTo>
                <a:cubicBezTo>
                  <a:pt x="1666" y="30"/>
                  <a:pt x="1673" y="23"/>
                  <a:pt x="1673" y="15"/>
                </a:cubicBezTo>
                <a:cubicBezTo>
                  <a:pt x="1673" y="7"/>
                  <a:pt x="1666" y="0"/>
                  <a:pt x="1658" y="0"/>
                </a:cubicBezTo>
                <a:close/>
                <a:moveTo>
                  <a:pt x="1658" y="33"/>
                </a:moveTo>
                <a:cubicBezTo>
                  <a:pt x="1650" y="33"/>
                  <a:pt x="1643" y="40"/>
                  <a:pt x="1643" y="48"/>
                </a:cubicBezTo>
                <a:cubicBezTo>
                  <a:pt x="1643" y="56"/>
                  <a:pt x="1650" y="63"/>
                  <a:pt x="1658" y="63"/>
                </a:cubicBezTo>
                <a:cubicBezTo>
                  <a:pt x="1666" y="63"/>
                  <a:pt x="1673" y="56"/>
                  <a:pt x="1673" y="48"/>
                </a:cubicBezTo>
                <a:cubicBezTo>
                  <a:pt x="1673" y="40"/>
                  <a:pt x="1666" y="33"/>
                  <a:pt x="1658" y="33"/>
                </a:cubicBezTo>
                <a:close/>
                <a:moveTo>
                  <a:pt x="1658" y="66"/>
                </a:moveTo>
                <a:cubicBezTo>
                  <a:pt x="1650" y="66"/>
                  <a:pt x="1643" y="72"/>
                  <a:pt x="1643" y="81"/>
                </a:cubicBezTo>
                <a:cubicBezTo>
                  <a:pt x="1643" y="89"/>
                  <a:pt x="1650" y="95"/>
                  <a:pt x="1658" y="95"/>
                </a:cubicBezTo>
                <a:cubicBezTo>
                  <a:pt x="1666" y="95"/>
                  <a:pt x="1673" y="89"/>
                  <a:pt x="1673" y="81"/>
                </a:cubicBezTo>
                <a:cubicBezTo>
                  <a:pt x="1673" y="72"/>
                  <a:pt x="1666" y="66"/>
                  <a:pt x="1658" y="66"/>
                </a:cubicBezTo>
                <a:close/>
                <a:moveTo>
                  <a:pt x="1658" y="99"/>
                </a:moveTo>
                <a:cubicBezTo>
                  <a:pt x="1650" y="99"/>
                  <a:pt x="1643" y="105"/>
                  <a:pt x="1643" y="114"/>
                </a:cubicBezTo>
                <a:cubicBezTo>
                  <a:pt x="1643" y="122"/>
                  <a:pt x="1650" y="128"/>
                  <a:pt x="1658" y="128"/>
                </a:cubicBezTo>
                <a:cubicBezTo>
                  <a:pt x="1666" y="128"/>
                  <a:pt x="1673" y="122"/>
                  <a:pt x="1673" y="114"/>
                </a:cubicBezTo>
                <a:cubicBezTo>
                  <a:pt x="1673" y="105"/>
                  <a:pt x="1666" y="99"/>
                  <a:pt x="1658" y="99"/>
                </a:cubicBezTo>
                <a:close/>
                <a:moveTo>
                  <a:pt x="1658" y="132"/>
                </a:moveTo>
                <a:cubicBezTo>
                  <a:pt x="1650" y="132"/>
                  <a:pt x="1643" y="138"/>
                  <a:pt x="1643" y="147"/>
                </a:cubicBezTo>
                <a:cubicBezTo>
                  <a:pt x="1643" y="155"/>
                  <a:pt x="1650" y="161"/>
                  <a:pt x="1658" y="161"/>
                </a:cubicBezTo>
                <a:cubicBezTo>
                  <a:pt x="1666" y="161"/>
                  <a:pt x="1673" y="155"/>
                  <a:pt x="1673" y="147"/>
                </a:cubicBezTo>
                <a:cubicBezTo>
                  <a:pt x="1673" y="138"/>
                  <a:pt x="1666" y="132"/>
                  <a:pt x="1658" y="132"/>
                </a:cubicBezTo>
                <a:close/>
                <a:moveTo>
                  <a:pt x="1658" y="165"/>
                </a:moveTo>
                <a:cubicBezTo>
                  <a:pt x="1650" y="165"/>
                  <a:pt x="1643" y="171"/>
                  <a:pt x="1643" y="179"/>
                </a:cubicBezTo>
                <a:cubicBezTo>
                  <a:pt x="1643" y="188"/>
                  <a:pt x="1650" y="194"/>
                  <a:pt x="1658" y="194"/>
                </a:cubicBezTo>
                <a:cubicBezTo>
                  <a:pt x="1666" y="194"/>
                  <a:pt x="1673" y="188"/>
                  <a:pt x="1673" y="179"/>
                </a:cubicBezTo>
                <a:cubicBezTo>
                  <a:pt x="1673" y="171"/>
                  <a:pt x="1666" y="165"/>
                  <a:pt x="1658" y="165"/>
                </a:cubicBezTo>
                <a:close/>
                <a:moveTo>
                  <a:pt x="1658" y="198"/>
                </a:moveTo>
                <a:cubicBezTo>
                  <a:pt x="1650" y="198"/>
                  <a:pt x="1643" y="204"/>
                  <a:pt x="1643" y="212"/>
                </a:cubicBezTo>
                <a:cubicBezTo>
                  <a:pt x="1643" y="221"/>
                  <a:pt x="1650" y="227"/>
                  <a:pt x="1658" y="227"/>
                </a:cubicBezTo>
                <a:cubicBezTo>
                  <a:pt x="1666" y="227"/>
                  <a:pt x="1673" y="221"/>
                  <a:pt x="1673" y="212"/>
                </a:cubicBezTo>
                <a:cubicBezTo>
                  <a:pt x="1673" y="204"/>
                  <a:pt x="1666" y="198"/>
                  <a:pt x="1658" y="198"/>
                </a:cubicBezTo>
                <a:close/>
                <a:moveTo>
                  <a:pt x="1658" y="230"/>
                </a:moveTo>
                <a:cubicBezTo>
                  <a:pt x="1650" y="230"/>
                  <a:pt x="1643" y="237"/>
                  <a:pt x="1643" y="245"/>
                </a:cubicBezTo>
                <a:cubicBezTo>
                  <a:pt x="1643" y="253"/>
                  <a:pt x="1650" y="260"/>
                  <a:pt x="1658" y="260"/>
                </a:cubicBezTo>
                <a:cubicBezTo>
                  <a:pt x="1666" y="260"/>
                  <a:pt x="1673" y="253"/>
                  <a:pt x="1673" y="245"/>
                </a:cubicBezTo>
                <a:cubicBezTo>
                  <a:pt x="1673" y="237"/>
                  <a:pt x="1666" y="230"/>
                  <a:pt x="1658" y="230"/>
                </a:cubicBezTo>
                <a:close/>
                <a:moveTo>
                  <a:pt x="1658" y="263"/>
                </a:moveTo>
                <a:cubicBezTo>
                  <a:pt x="1650" y="263"/>
                  <a:pt x="1643" y="270"/>
                  <a:pt x="1643" y="278"/>
                </a:cubicBezTo>
                <a:cubicBezTo>
                  <a:pt x="1643" y="286"/>
                  <a:pt x="1650" y="293"/>
                  <a:pt x="1658" y="293"/>
                </a:cubicBezTo>
                <a:cubicBezTo>
                  <a:pt x="1666" y="293"/>
                  <a:pt x="1673" y="286"/>
                  <a:pt x="1673" y="278"/>
                </a:cubicBezTo>
                <a:cubicBezTo>
                  <a:pt x="1673" y="270"/>
                  <a:pt x="1666" y="263"/>
                  <a:pt x="1658" y="263"/>
                </a:cubicBezTo>
                <a:close/>
                <a:moveTo>
                  <a:pt x="1658" y="296"/>
                </a:moveTo>
                <a:cubicBezTo>
                  <a:pt x="1650" y="296"/>
                  <a:pt x="1643" y="303"/>
                  <a:pt x="1643" y="311"/>
                </a:cubicBezTo>
                <a:cubicBezTo>
                  <a:pt x="1643" y="319"/>
                  <a:pt x="1650" y="326"/>
                  <a:pt x="1658" y="326"/>
                </a:cubicBezTo>
                <a:cubicBezTo>
                  <a:pt x="1666" y="326"/>
                  <a:pt x="1673" y="319"/>
                  <a:pt x="1673" y="311"/>
                </a:cubicBezTo>
                <a:cubicBezTo>
                  <a:pt x="1673" y="303"/>
                  <a:pt x="1666" y="296"/>
                  <a:pt x="1658" y="296"/>
                </a:cubicBezTo>
                <a:close/>
                <a:moveTo>
                  <a:pt x="1658" y="329"/>
                </a:moveTo>
                <a:cubicBezTo>
                  <a:pt x="1650" y="329"/>
                  <a:pt x="1643" y="336"/>
                  <a:pt x="1643" y="344"/>
                </a:cubicBezTo>
                <a:cubicBezTo>
                  <a:pt x="1643" y="352"/>
                  <a:pt x="1650" y="359"/>
                  <a:pt x="1658" y="359"/>
                </a:cubicBezTo>
                <a:cubicBezTo>
                  <a:pt x="1666" y="359"/>
                  <a:pt x="1673" y="352"/>
                  <a:pt x="1673" y="344"/>
                </a:cubicBezTo>
                <a:cubicBezTo>
                  <a:pt x="1673" y="336"/>
                  <a:pt x="1666" y="329"/>
                  <a:pt x="1658" y="329"/>
                </a:cubicBezTo>
                <a:close/>
                <a:moveTo>
                  <a:pt x="1658" y="362"/>
                </a:moveTo>
                <a:cubicBezTo>
                  <a:pt x="1650" y="362"/>
                  <a:pt x="1643" y="369"/>
                  <a:pt x="1643" y="377"/>
                </a:cubicBezTo>
                <a:cubicBezTo>
                  <a:pt x="1643" y="385"/>
                  <a:pt x="1650" y="392"/>
                  <a:pt x="1658" y="392"/>
                </a:cubicBezTo>
                <a:cubicBezTo>
                  <a:pt x="1666" y="392"/>
                  <a:pt x="1673" y="385"/>
                  <a:pt x="1673" y="377"/>
                </a:cubicBezTo>
                <a:cubicBezTo>
                  <a:pt x="1673" y="369"/>
                  <a:pt x="1666" y="362"/>
                  <a:pt x="1658" y="362"/>
                </a:cubicBezTo>
                <a:close/>
                <a:moveTo>
                  <a:pt x="1658" y="395"/>
                </a:moveTo>
                <a:cubicBezTo>
                  <a:pt x="1650" y="395"/>
                  <a:pt x="1643" y="402"/>
                  <a:pt x="1643" y="410"/>
                </a:cubicBezTo>
                <a:cubicBezTo>
                  <a:pt x="1643" y="418"/>
                  <a:pt x="1650" y="425"/>
                  <a:pt x="1658" y="425"/>
                </a:cubicBezTo>
                <a:cubicBezTo>
                  <a:pt x="1666" y="425"/>
                  <a:pt x="1673" y="418"/>
                  <a:pt x="1673" y="410"/>
                </a:cubicBezTo>
                <a:cubicBezTo>
                  <a:pt x="1673" y="402"/>
                  <a:pt x="1666" y="395"/>
                  <a:pt x="1658" y="395"/>
                </a:cubicBezTo>
                <a:close/>
                <a:moveTo>
                  <a:pt x="1658" y="428"/>
                </a:moveTo>
                <a:cubicBezTo>
                  <a:pt x="1650" y="428"/>
                  <a:pt x="1643" y="435"/>
                  <a:pt x="1643" y="443"/>
                </a:cubicBezTo>
                <a:cubicBezTo>
                  <a:pt x="1643" y="451"/>
                  <a:pt x="1650" y="458"/>
                  <a:pt x="1658" y="458"/>
                </a:cubicBezTo>
                <a:cubicBezTo>
                  <a:pt x="1666" y="458"/>
                  <a:pt x="1673" y="451"/>
                  <a:pt x="1673" y="443"/>
                </a:cubicBezTo>
                <a:cubicBezTo>
                  <a:pt x="1673" y="435"/>
                  <a:pt x="1666" y="428"/>
                  <a:pt x="1658" y="428"/>
                </a:cubicBezTo>
                <a:close/>
                <a:moveTo>
                  <a:pt x="1658" y="461"/>
                </a:moveTo>
                <a:cubicBezTo>
                  <a:pt x="1650" y="461"/>
                  <a:pt x="1643" y="468"/>
                  <a:pt x="1643" y="476"/>
                </a:cubicBezTo>
                <a:cubicBezTo>
                  <a:pt x="1643" y="484"/>
                  <a:pt x="1650" y="491"/>
                  <a:pt x="1658" y="491"/>
                </a:cubicBezTo>
                <a:cubicBezTo>
                  <a:pt x="1666" y="491"/>
                  <a:pt x="1673" y="484"/>
                  <a:pt x="1673" y="476"/>
                </a:cubicBezTo>
                <a:cubicBezTo>
                  <a:pt x="1673" y="468"/>
                  <a:pt x="1666" y="461"/>
                  <a:pt x="1658" y="461"/>
                </a:cubicBezTo>
                <a:close/>
                <a:moveTo>
                  <a:pt x="1658" y="494"/>
                </a:moveTo>
                <a:cubicBezTo>
                  <a:pt x="1650" y="494"/>
                  <a:pt x="1643" y="500"/>
                  <a:pt x="1643" y="509"/>
                </a:cubicBezTo>
                <a:cubicBezTo>
                  <a:pt x="1643" y="517"/>
                  <a:pt x="1650" y="523"/>
                  <a:pt x="1658" y="523"/>
                </a:cubicBezTo>
                <a:cubicBezTo>
                  <a:pt x="1666" y="523"/>
                  <a:pt x="1673" y="517"/>
                  <a:pt x="1673" y="509"/>
                </a:cubicBezTo>
                <a:cubicBezTo>
                  <a:pt x="1673" y="500"/>
                  <a:pt x="1666" y="494"/>
                  <a:pt x="1658" y="494"/>
                </a:cubicBezTo>
                <a:close/>
                <a:moveTo>
                  <a:pt x="1658" y="527"/>
                </a:moveTo>
                <a:cubicBezTo>
                  <a:pt x="1650" y="527"/>
                  <a:pt x="1643" y="533"/>
                  <a:pt x="1643" y="542"/>
                </a:cubicBezTo>
                <a:cubicBezTo>
                  <a:pt x="1643" y="550"/>
                  <a:pt x="1650" y="556"/>
                  <a:pt x="1658" y="556"/>
                </a:cubicBezTo>
                <a:cubicBezTo>
                  <a:pt x="1666" y="556"/>
                  <a:pt x="1673" y="550"/>
                  <a:pt x="1673" y="542"/>
                </a:cubicBezTo>
                <a:cubicBezTo>
                  <a:pt x="1673" y="533"/>
                  <a:pt x="1666" y="527"/>
                  <a:pt x="1658" y="527"/>
                </a:cubicBezTo>
                <a:close/>
                <a:moveTo>
                  <a:pt x="1658" y="560"/>
                </a:moveTo>
                <a:cubicBezTo>
                  <a:pt x="1650" y="560"/>
                  <a:pt x="1643" y="566"/>
                  <a:pt x="1643" y="574"/>
                </a:cubicBezTo>
                <a:cubicBezTo>
                  <a:pt x="1643" y="583"/>
                  <a:pt x="1650" y="589"/>
                  <a:pt x="1658" y="589"/>
                </a:cubicBezTo>
                <a:cubicBezTo>
                  <a:pt x="1666" y="589"/>
                  <a:pt x="1673" y="583"/>
                  <a:pt x="1673" y="574"/>
                </a:cubicBezTo>
                <a:cubicBezTo>
                  <a:pt x="1673" y="566"/>
                  <a:pt x="1666" y="560"/>
                  <a:pt x="1658" y="560"/>
                </a:cubicBezTo>
                <a:close/>
                <a:moveTo>
                  <a:pt x="1658" y="593"/>
                </a:moveTo>
                <a:cubicBezTo>
                  <a:pt x="1650" y="593"/>
                  <a:pt x="1643" y="599"/>
                  <a:pt x="1643" y="607"/>
                </a:cubicBezTo>
                <a:cubicBezTo>
                  <a:pt x="1643" y="616"/>
                  <a:pt x="1650" y="622"/>
                  <a:pt x="1658" y="622"/>
                </a:cubicBezTo>
                <a:cubicBezTo>
                  <a:pt x="1666" y="622"/>
                  <a:pt x="1673" y="616"/>
                  <a:pt x="1673" y="607"/>
                </a:cubicBezTo>
                <a:cubicBezTo>
                  <a:pt x="1673" y="599"/>
                  <a:pt x="1666" y="593"/>
                  <a:pt x="1658" y="593"/>
                </a:cubicBezTo>
                <a:close/>
                <a:moveTo>
                  <a:pt x="1658" y="625"/>
                </a:moveTo>
                <a:cubicBezTo>
                  <a:pt x="1650" y="625"/>
                  <a:pt x="1643" y="632"/>
                  <a:pt x="1643" y="640"/>
                </a:cubicBezTo>
                <a:cubicBezTo>
                  <a:pt x="1643" y="648"/>
                  <a:pt x="1650" y="655"/>
                  <a:pt x="1658" y="655"/>
                </a:cubicBezTo>
                <a:cubicBezTo>
                  <a:pt x="1666" y="655"/>
                  <a:pt x="1673" y="648"/>
                  <a:pt x="1673" y="640"/>
                </a:cubicBezTo>
                <a:cubicBezTo>
                  <a:pt x="1673" y="632"/>
                  <a:pt x="1666" y="625"/>
                  <a:pt x="1658" y="625"/>
                </a:cubicBezTo>
                <a:close/>
                <a:moveTo>
                  <a:pt x="1658" y="658"/>
                </a:moveTo>
                <a:cubicBezTo>
                  <a:pt x="1650" y="658"/>
                  <a:pt x="1643" y="665"/>
                  <a:pt x="1643" y="673"/>
                </a:cubicBezTo>
                <a:cubicBezTo>
                  <a:pt x="1643" y="681"/>
                  <a:pt x="1650" y="688"/>
                  <a:pt x="1658" y="688"/>
                </a:cubicBezTo>
                <a:cubicBezTo>
                  <a:pt x="1666" y="688"/>
                  <a:pt x="1673" y="681"/>
                  <a:pt x="1673" y="673"/>
                </a:cubicBezTo>
                <a:cubicBezTo>
                  <a:pt x="1673" y="665"/>
                  <a:pt x="1666" y="658"/>
                  <a:pt x="1658" y="658"/>
                </a:cubicBezTo>
                <a:close/>
                <a:moveTo>
                  <a:pt x="1658" y="691"/>
                </a:moveTo>
                <a:cubicBezTo>
                  <a:pt x="1650" y="691"/>
                  <a:pt x="1643" y="698"/>
                  <a:pt x="1643" y="706"/>
                </a:cubicBezTo>
                <a:cubicBezTo>
                  <a:pt x="1643" y="714"/>
                  <a:pt x="1650" y="721"/>
                  <a:pt x="1658" y="721"/>
                </a:cubicBezTo>
                <a:cubicBezTo>
                  <a:pt x="1666" y="721"/>
                  <a:pt x="1673" y="714"/>
                  <a:pt x="1673" y="706"/>
                </a:cubicBezTo>
                <a:cubicBezTo>
                  <a:pt x="1673" y="698"/>
                  <a:pt x="1666" y="691"/>
                  <a:pt x="1658" y="691"/>
                </a:cubicBezTo>
                <a:close/>
                <a:moveTo>
                  <a:pt x="1658" y="724"/>
                </a:moveTo>
                <a:cubicBezTo>
                  <a:pt x="1650" y="724"/>
                  <a:pt x="1643" y="731"/>
                  <a:pt x="1643" y="739"/>
                </a:cubicBezTo>
                <a:cubicBezTo>
                  <a:pt x="1643" y="747"/>
                  <a:pt x="1650" y="754"/>
                  <a:pt x="1658" y="754"/>
                </a:cubicBezTo>
                <a:cubicBezTo>
                  <a:pt x="1666" y="754"/>
                  <a:pt x="1673" y="747"/>
                  <a:pt x="1673" y="739"/>
                </a:cubicBezTo>
                <a:cubicBezTo>
                  <a:pt x="1673" y="731"/>
                  <a:pt x="1666" y="724"/>
                  <a:pt x="1658" y="724"/>
                </a:cubicBezTo>
                <a:close/>
                <a:moveTo>
                  <a:pt x="1658" y="757"/>
                </a:moveTo>
                <a:cubicBezTo>
                  <a:pt x="1650" y="757"/>
                  <a:pt x="1643" y="764"/>
                  <a:pt x="1643" y="772"/>
                </a:cubicBezTo>
                <a:cubicBezTo>
                  <a:pt x="1643" y="780"/>
                  <a:pt x="1650" y="787"/>
                  <a:pt x="1658" y="787"/>
                </a:cubicBezTo>
                <a:cubicBezTo>
                  <a:pt x="1666" y="787"/>
                  <a:pt x="1673" y="780"/>
                  <a:pt x="1673" y="772"/>
                </a:cubicBezTo>
                <a:cubicBezTo>
                  <a:pt x="1673" y="764"/>
                  <a:pt x="1666" y="757"/>
                  <a:pt x="1658" y="757"/>
                </a:cubicBezTo>
                <a:close/>
                <a:moveTo>
                  <a:pt x="1658" y="790"/>
                </a:moveTo>
                <a:cubicBezTo>
                  <a:pt x="1650" y="790"/>
                  <a:pt x="1643" y="797"/>
                  <a:pt x="1643" y="805"/>
                </a:cubicBezTo>
                <a:cubicBezTo>
                  <a:pt x="1643" y="813"/>
                  <a:pt x="1650" y="820"/>
                  <a:pt x="1658" y="820"/>
                </a:cubicBezTo>
                <a:cubicBezTo>
                  <a:pt x="1666" y="820"/>
                  <a:pt x="1673" y="813"/>
                  <a:pt x="1673" y="805"/>
                </a:cubicBezTo>
                <a:cubicBezTo>
                  <a:pt x="1673" y="797"/>
                  <a:pt x="1666" y="790"/>
                  <a:pt x="1658" y="790"/>
                </a:cubicBezTo>
                <a:close/>
                <a:moveTo>
                  <a:pt x="1658" y="823"/>
                </a:moveTo>
                <a:cubicBezTo>
                  <a:pt x="1650" y="823"/>
                  <a:pt x="1643" y="830"/>
                  <a:pt x="1643" y="838"/>
                </a:cubicBezTo>
                <a:cubicBezTo>
                  <a:pt x="1643" y="846"/>
                  <a:pt x="1650" y="853"/>
                  <a:pt x="1658" y="853"/>
                </a:cubicBezTo>
                <a:cubicBezTo>
                  <a:pt x="1666" y="853"/>
                  <a:pt x="1673" y="846"/>
                  <a:pt x="1673" y="838"/>
                </a:cubicBezTo>
                <a:cubicBezTo>
                  <a:pt x="1673" y="830"/>
                  <a:pt x="1666" y="823"/>
                  <a:pt x="1658" y="823"/>
                </a:cubicBezTo>
                <a:close/>
                <a:moveTo>
                  <a:pt x="1658" y="856"/>
                </a:moveTo>
                <a:cubicBezTo>
                  <a:pt x="1650" y="856"/>
                  <a:pt x="1643" y="863"/>
                  <a:pt x="1643" y="871"/>
                </a:cubicBezTo>
                <a:cubicBezTo>
                  <a:pt x="1643" y="879"/>
                  <a:pt x="1650" y="886"/>
                  <a:pt x="1658" y="886"/>
                </a:cubicBezTo>
                <a:cubicBezTo>
                  <a:pt x="1666" y="886"/>
                  <a:pt x="1673" y="879"/>
                  <a:pt x="1673" y="871"/>
                </a:cubicBezTo>
                <a:cubicBezTo>
                  <a:pt x="1673" y="863"/>
                  <a:pt x="1666" y="856"/>
                  <a:pt x="1658" y="856"/>
                </a:cubicBezTo>
                <a:close/>
                <a:moveTo>
                  <a:pt x="1658" y="889"/>
                </a:moveTo>
                <a:cubicBezTo>
                  <a:pt x="1650" y="889"/>
                  <a:pt x="1643" y="895"/>
                  <a:pt x="1643" y="904"/>
                </a:cubicBezTo>
                <a:cubicBezTo>
                  <a:pt x="1643" y="912"/>
                  <a:pt x="1650" y="918"/>
                  <a:pt x="1658" y="918"/>
                </a:cubicBezTo>
                <a:cubicBezTo>
                  <a:pt x="1666" y="918"/>
                  <a:pt x="1673" y="912"/>
                  <a:pt x="1673" y="904"/>
                </a:cubicBezTo>
                <a:cubicBezTo>
                  <a:pt x="1673" y="895"/>
                  <a:pt x="1666" y="889"/>
                  <a:pt x="1658" y="889"/>
                </a:cubicBezTo>
                <a:close/>
                <a:moveTo>
                  <a:pt x="1658" y="922"/>
                </a:moveTo>
                <a:cubicBezTo>
                  <a:pt x="1650" y="922"/>
                  <a:pt x="1643" y="928"/>
                  <a:pt x="1643" y="937"/>
                </a:cubicBezTo>
                <a:cubicBezTo>
                  <a:pt x="1643" y="945"/>
                  <a:pt x="1650" y="951"/>
                  <a:pt x="1658" y="951"/>
                </a:cubicBezTo>
                <a:cubicBezTo>
                  <a:pt x="1666" y="951"/>
                  <a:pt x="1673" y="945"/>
                  <a:pt x="1673" y="937"/>
                </a:cubicBezTo>
                <a:cubicBezTo>
                  <a:pt x="1673" y="928"/>
                  <a:pt x="1666" y="922"/>
                  <a:pt x="1658" y="922"/>
                </a:cubicBezTo>
                <a:close/>
                <a:moveTo>
                  <a:pt x="1658" y="955"/>
                </a:moveTo>
                <a:cubicBezTo>
                  <a:pt x="1650" y="955"/>
                  <a:pt x="1643" y="961"/>
                  <a:pt x="1643" y="970"/>
                </a:cubicBezTo>
                <a:cubicBezTo>
                  <a:pt x="1643" y="978"/>
                  <a:pt x="1650" y="984"/>
                  <a:pt x="1658" y="984"/>
                </a:cubicBezTo>
                <a:cubicBezTo>
                  <a:pt x="1666" y="984"/>
                  <a:pt x="1673" y="978"/>
                  <a:pt x="1673" y="970"/>
                </a:cubicBezTo>
                <a:cubicBezTo>
                  <a:pt x="1673" y="961"/>
                  <a:pt x="1666" y="955"/>
                  <a:pt x="1658" y="955"/>
                </a:cubicBezTo>
                <a:close/>
                <a:moveTo>
                  <a:pt x="1658" y="988"/>
                </a:moveTo>
                <a:cubicBezTo>
                  <a:pt x="1650" y="988"/>
                  <a:pt x="1643" y="994"/>
                  <a:pt x="1643" y="1002"/>
                </a:cubicBezTo>
                <a:cubicBezTo>
                  <a:pt x="1643" y="1011"/>
                  <a:pt x="1650" y="1017"/>
                  <a:pt x="1658" y="1017"/>
                </a:cubicBezTo>
                <a:cubicBezTo>
                  <a:pt x="1666" y="1017"/>
                  <a:pt x="1673" y="1011"/>
                  <a:pt x="1673" y="1002"/>
                </a:cubicBezTo>
                <a:cubicBezTo>
                  <a:pt x="1673" y="994"/>
                  <a:pt x="1666" y="988"/>
                  <a:pt x="1658" y="988"/>
                </a:cubicBezTo>
                <a:close/>
                <a:moveTo>
                  <a:pt x="1658" y="1021"/>
                </a:moveTo>
                <a:cubicBezTo>
                  <a:pt x="1650" y="1021"/>
                  <a:pt x="1643" y="1027"/>
                  <a:pt x="1643" y="1035"/>
                </a:cubicBezTo>
                <a:cubicBezTo>
                  <a:pt x="1643" y="1044"/>
                  <a:pt x="1650" y="1050"/>
                  <a:pt x="1658" y="1050"/>
                </a:cubicBezTo>
                <a:cubicBezTo>
                  <a:pt x="1666" y="1050"/>
                  <a:pt x="1673" y="1044"/>
                  <a:pt x="1673" y="1035"/>
                </a:cubicBezTo>
                <a:cubicBezTo>
                  <a:pt x="1673" y="1027"/>
                  <a:pt x="1666" y="1021"/>
                  <a:pt x="1658" y="1021"/>
                </a:cubicBezTo>
                <a:close/>
                <a:moveTo>
                  <a:pt x="1658" y="1053"/>
                </a:moveTo>
                <a:cubicBezTo>
                  <a:pt x="1650" y="1053"/>
                  <a:pt x="1643" y="1060"/>
                  <a:pt x="1643" y="1068"/>
                </a:cubicBezTo>
                <a:cubicBezTo>
                  <a:pt x="1643" y="1076"/>
                  <a:pt x="1650" y="1083"/>
                  <a:pt x="1658" y="1083"/>
                </a:cubicBezTo>
                <a:cubicBezTo>
                  <a:pt x="1666" y="1083"/>
                  <a:pt x="1673" y="1076"/>
                  <a:pt x="1673" y="1068"/>
                </a:cubicBezTo>
                <a:cubicBezTo>
                  <a:pt x="1673" y="1060"/>
                  <a:pt x="1666" y="1053"/>
                  <a:pt x="1658" y="1053"/>
                </a:cubicBezTo>
                <a:close/>
                <a:moveTo>
                  <a:pt x="1658" y="1086"/>
                </a:moveTo>
                <a:cubicBezTo>
                  <a:pt x="1650" y="1086"/>
                  <a:pt x="1643" y="1093"/>
                  <a:pt x="1643" y="1101"/>
                </a:cubicBezTo>
                <a:cubicBezTo>
                  <a:pt x="1643" y="1109"/>
                  <a:pt x="1650" y="1116"/>
                  <a:pt x="1658" y="1116"/>
                </a:cubicBezTo>
                <a:cubicBezTo>
                  <a:pt x="1666" y="1116"/>
                  <a:pt x="1673" y="1109"/>
                  <a:pt x="1673" y="1101"/>
                </a:cubicBezTo>
                <a:cubicBezTo>
                  <a:pt x="1673" y="1093"/>
                  <a:pt x="1666" y="1086"/>
                  <a:pt x="1658" y="1086"/>
                </a:cubicBezTo>
                <a:close/>
                <a:moveTo>
                  <a:pt x="1658" y="1119"/>
                </a:moveTo>
                <a:cubicBezTo>
                  <a:pt x="1650" y="1119"/>
                  <a:pt x="1643" y="1126"/>
                  <a:pt x="1643" y="1134"/>
                </a:cubicBezTo>
                <a:cubicBezTo>
                  <a:pt x="1643" y="1142"/>
                  <a:pt x="1650" y="1149"/>
                  <a:pt x="1658" y="1149"/>
                </a:cubicBezTo>
                <a:cubicBezTo>
                  <a:pt x="1666" y="1149"/>
                  <a:pt x="1673" y="1142"/>
                  <a:pt x="1673" y="1134"/>
                </a:cubicBezTo>
                <a:cubicBezTo>
                  <a:pt x="1673" y="1126"/>
                  <a:pt x="1666" y="1119"/>
                  <a:pt x="1658" y="1119"/>
                </a:cubicBezTo>
                <a:close/>
                <a:moveTo>
                  <a:pt x="1658" y="1152"/>
                </a:moveTo>
                <a:cubicBezTo>
                  <a:pt x="1650" y="1152"/>
                  <a:pt x="1643" y="1159"/>
                  <a:pt x="1643" y="1167"/>
                </a:cubicBezTo>
                <a:cubicBezTo>
                  <a:pt x="1643" y="1175"/>
                  <a:pt x="1650" y="1182"/>
                  <a:pt x="1658" y="1182"/>
                </a:cubicBezTo>
                <a:cubicBezTo>
                  <a:pt x="1666" y="1182"/>
                  <a:pt x="1673" y="1175"/>
                  <a:pt x="1673" y="1167"/>
                </a:cubicBezTo>
                <a:cubicBezTo>
                  <a:pt x="1673" y="1159"/>
                  <a:pt x="1666" y="1152"/>
                  <a:pt x="1658" y="1152"/>
                </a:cubicBezTo>
                <a:close/>
                <a:moveTo>
                  <a:pt x="1658" y="1185"/>
                </a:moveTo>
                <a:cubicBezTo>
                  <a:pt x="1650" y="1185"/>
                  <a:pt x="1643" y="1192"/>
                  <a:pt x="1643" y="1200"/>
                </a:cubicBezTo>
                <a:cubicBezTo>
                  <a:pt x="1643" y="1208"/>
                  <a:pt x="1650" y="1215"/>
                  <a:pt x="1658" y="1215"/>
                </a:cubicBezTo>
                <a:cubicBezTo>
                  <a:pt x="1666" y="1215"/>
                  <a:pt x="1673" y="1208"/>
                  <a:pt x="1673" y="1200"/>
                </a:cubicBezTo>
                <a:cubicBezTo>
                  <a:pt x="1673" y="1192"/>
                  <a:pt x="1666" y="1185"/>
                  <a:pt x="1658" y="1185"/>
                </a:cubicBezTo>
                <a:close/>
                <a:moveTo>
                  <a:pt x="1658" y="1218"/>
                </a:moveTo>
                <a:cubicBezTo>
                  <a:pt x="1650" y="1218"/>
                  <a:pt x="1643" y="1225"/>
                  <a:pt x="1643" y="1233"/>
                </a:cubicBezTo>
                <a:cubicBezTo>
                  <a:pt x="1643" y="1241"/>
                  <a:pt x="1650" y="1248"/>
                  <a:pt x="1658" y="1248"/>
                </a:cubicBezTo>
                <a:cubicBezTo>
                  <a:pt x="1666" y="1248"/>
                  <a:pt x="1673" y="1241"/>
                  <a:pt x="1673" y="1233"/>
                </a:cubicBezTo>
                <a:cubicBezTo>
                  <a:pt x="1673" y="1225"/>
                  <a:pt x="1666" y="1218"/>
                  <a:pt x="1658" y="1218"/>
                </a:cubicBezTo>
                <a:close/>
                <a:moveTo>
                  <a:pt x="1658" y="1251"/>
                </a:moveTo>
                <a:cubicBezTo>
                  <a:pt x="1650" y="1251"/>
                  <a:pt x="1643" y="1258"/>
                  <a:pt x="1643" y="1266"/>
                </a:cubicBezTo>
                <a:cubicBezTo>
                  <a:pt x="1643" y="1274"/>
                  <a:pt x="1650" y="1281"/>
                  <a:pt x="1658" y="1281"/>
                </a:cubicBezTo>
                <a:cubicBezTo>
                  <a:pt x="1666" y="1281"/>
                  <a:pt x="1673" y="1274"/>
                  <a:pt x="1673" y="1266"/>
                </a:cubicBezTo>
                <a:cubicBezTo>
                  <a:pt x="1673" y="1258"/>
                  <a:pt x="1666" y="1251"/>
                  <a:pt x="1658" y="1251"/>
                </a:cubicBezTo>
                <a:close/>
                <a:moveTo>
                  <a:pt x="1658" y="1284"/>
                </a:moveTo>
                <a:cubicBezTo>
                  <a:pt x="1650" y="1284"/>
                  <a:pt x="1643" y="1291"/>
                  <a:pt x="1643" y="1299"/>
                </a:cubicBezTo>
                <a:cubicBezTo>
                  <a:pt x="1643" y="1307"/>
                  <a:pt x="1650" y="1314"/>
                  <a:pt x="1658" y="1314"/>
                </a:cubicBezTo>
                <a:cubicBezTo>
                  <a:pt x="1666" y="1314"/>
                  <a:pt x="1673" y="1307"/>
                  <a:pt x="1673" y="1299"/>
                </a:cubicBezTo>
                <a:cubicBezTo>
                  <a:pt x="1673" y="1291"/>
                  <a:pt x="1666" y="1284"/>
                  <a:pt x="1658" y="1284"/>
                </a:cubicBezTo>
                <a:close/>
                <a:moveTo>
                  <a:pt x="1658" y="1317"/>
                </a:moveTo>
                <a:cubicBezTo>
                  <a:pt x="1650" y="1317"/>
                  <a:pt x="1643" y="1323"/>
                  <a:pt x="1643" y="1332"/>
                </a:cubicBezTo>
                <a:cubicBezTo>
                  <a:pt x="1643" y="1340"/>
                  <a:pt x="1650" y="1346"/>
                  <a:pt x="1658" y="1346"/>
                </a:cubicBezTo>
                <a:cubicBezTo>
                  <a:pt x="1666" y="1346"/>
                  <a:pt x="1673" y="1340"/>
                  <a:pt x="1673" y="1332"/>
                </a:cubicBezTo>
                <a:cubicBezTo>
                  <a:pt x="1673" y="1323"/>
                  <a:pt x="1666" y="1317"/>
                  <a:pt x="1658" y="1317"/>
                </a:cubicBezTo>
                <a:close/>
                <a:moveTo>
                  <a:pt x="1658" y="1350"/>
                </a:moveTo>
                <a:cubicBezTo>
                  <a:pt x="1650" y="1350"/>
                  <a:pt x="1643" y="1356"/>
                  <a:pt x="1643" y="1365"/>
                </a:cubicBezTo>
                <a:cubicBezTo>
                  <a:pt x="1643" y="1373"/>
                  <a:pt x="1650" y="1379"/>
                  <a:pt x="1658" y="1379"/>
                </a:cubicBezTo>
                <a:cubicBezTo>
                  <a:pt x="1666" y="1379"/>
                  <a:pt x="1673" y="1373"/>
                  <a:pt x="1673" y="1365"/>
                </a:cubicBezTo>
                <a:cubicBezTo>
                  <a:pt x="1673" y="1356"/>
                  <a:pt x="1666" y="1350"/>
                  <a:pt x="1658" y="1350"/>
                </a:cubicBezTo>
                <a:close/>
                <a:moveTo>
                  <a:pt x="1658" y="1383"/>
                </a:moveTo>
                <a:cubicBezTo>
                  <a:pt x="1650" y="1383"/>
                  <a:pt x="1643" y="1389"/>
                  <a:pt x="1643" y="1397"/>
                </a:cubicBezTo>
                <a:cubicBezTo>
                  <a:pt x="1643" y="1406"/>
                  <a:pt x="1650" y="1412"/>
                  <a:pt x="1658" y="1412"/>
                </a:cubicBezTo>
                <a:cubicBezTo>
                  <a:pt x="1666" y="1412"/>
                  <a:pt x="1673" y="1406"/>
                  <a:pt x="1673" y="1397"/>
                </a:cubicBezTo>
                <a:cubicBezTo>
                  <a:pt x="1673" y="1389"/>
                  <a:pt x="1666" y="1383"/>
                  <a:pt x="1658" y="1383"/>
                </a:cubicBezTo>
                <a:close/>
                <a:moveTo>
                  <a:pt x="1658" y="1416"/>
                </a:moveTo>
                <a:cubicBezTo>
                  <a:pt x="1650" y="1416"/>
                  <a:pt x="1643" y="1422"/>
                  <a:pt x="1643" y="1430"/>
                </a:cubicBezTo>
                <a:cubicBezTo>
                  <a:pt x="1643" y="1439"/>
                  <a:pt x="1650" y="1445"/>
                  <a:pt x="1658" y="1445"/>
                </a:cubicBezTo>
                <a:cubicBezTo>
                  <a:pt x="1666" y="1445"/>
                  <a:pt x="1673" y="1439"/>
                  <a:pt x="1673" y="1430"/>
                </a:cubicBezTo>
                <a:cubicBezTo>
                  <a:pt x="1673" y="1422"/>
                  <a:pt x="1666" y="1416"/>
                  <a:pt x="1658" y="1416"/>
                </a:cubicBezTo>
                <a:close/>
                <a:moveTo>
                  <a:pt x="1691" y="0"/>
                </a:moveTo>
                <a:cubicBezTo>
                  <a:pt x="1683" y="0"/>
                  <a:pt x="1676" y="7"/>
                  <a:pt x="1676" y="15"/>
                </a:cubicBezTo>
                <a:cubicBezTo>
                  <a:pt x="1676" y="23"/>
                  <a:pt x="1683" y="30"/>
                  <a:pt x="1691" y="30"/>
                </a:cubicBezTo>
                <a:cubicBezTo>
                  <a:pt x="1699" y="30"/>
                  <a:pt x="1706" y="23"/>
                  <a:pt x="1706" y="15"/>
                </a:cubicBezTo>
                <a:cubicBezTo>
                  <a:pt x="1706" y="7"/>
                  <a:pt x="1699" y="0"/>
                  <a:pt x="1691" y="0"/>
                </a:cubicBezTo>
                <a:close/>
                <a:moveTo>
                  <a:pt x="1691" y="33"/>
                </a:moveTo>
                <a:cubicBezTo>
                  <a:pt x="1683" y="33"/>
                  <a:pt x="1676" y="40"/>
                  <a:pt x="1676" y="48"/>
                </a:cubicBezTo>
                <a:cubicBezTo>
                  <a:pt x="1676" y="56"/>
                  <a:pt x="1683" y="63"/>
                  <a:pt x="1691" y="63"/>
                </a:cubicBezTo>
                <a:cubicBezTo>
                  <a:pt x="1699" y="63"/>
                  <a:pt x="1706" y="56"/>
                  <a:pt x="1706" y="48"/>
                </a:cubicBezTo>
                <a:cubicBezTo>
                  <a:pt x="1706" y="40"/>
                  <a:pt x="1699" y="33"/>
                  <a:pt x="1691" y="33"/>
                </a:cubicBezTo>
                <a:close/>
                <a:moveTo>
                  <a:pt x="1691" y="66"/>
                </a:moveTo>
                <a:cubicBezTo>
                  <a:pt x="1683" y="66"/>
                  <a:pt x="1676" y="72"/>
                  <a:pt x="1676" y="81"/>
                </a:cubicBezTo>
                <a:cubicBezTo>
                  <a:pt x="1676" y="89"/>
                  <a:pt x="1683" y="95"/>
                  <a:pt x="1691" y="95"/>
                </a:cubicBezTo>
                <a:cubicBezTo>
                  <a:pt x="1699" y="95"/>
                  <a:pt x="1706" y="89"/>
                  <a:pt x="1706" y="81"/>
                </a:cubicBezTo>
                <a:cubicBezTo>
                  <a:pt x="1706" y="72"/>
                  <a:pt x="1699" y="66"/>
                  <a:pt x="1691" y="66"/>
                </a:cubicBezTo>
                <a:close/>
                <a:moveTo>
                  <a:pt x="1691" y="99"/>
                </a:moveTo>
                <a:cubicBezTo>
                  <a:pt x="1683" y="99"/>
                  <a:pt x="1676" y="105"/>
                  <a:pt x="1676" y="114"/>
                </a:cubicBezTo>
                <a:cubicBezTo>
                  <a:pt x="1676" y="122"/>
                  <a:pt x="1683" y="128"/>
                  <a:pt x="1691" y="128"/>
                </a:cubicBezTo>
                <a:cubicBezTo>
                  <a:pt x="1699" y="128"/>
                  <a:pt x="1706" y="122"/>
                  <a:pt x="1706" y="114"/>
                </a:cubicBezTo>
                <a:cubicBezTo>
                  <a:pt x="1706" y="105"/>
                  <a:pt x="1699" y="99"/>
                  <a:pt x="1691" y="99"/>
                </a:cubicBezTo>
                <a:close/>
                <a:moveTo>
                  <a:pt x="1691" y="132"/>
                </a:moveTo>
                <a:cubicBezTo>
                  <a:pt x="1683" y="132"/>
                  <a:pt x="1676" y="138"/>
                  <a:pt x="1676" y="147"/>
                </a:cubicBezTo>
                <a:cubicBezTo>
                  <a:pt x="1676" y="155"/>
                  <a:pt x="1683" y="161"/>
                  <a:pt x="1691" y="161"/>
                </a:cubicBezTo>
                <a:cubicBezTo>
                  <a:pt x="1699" y="161"/>
                  <a:pt x="1706" y="155"/>
                  <a:pt x="1706" y="147"/>
                </a:cubicBezTo>
                <a:cubicBezTo>
                  <a:pt x="1706" y="138"/>
                  <a:pt x="1699" y="132"/>
                  <a:pt x="1691" y="132"/>
                </a:cubicBezTo>
                <a:close/>
                <a:moveTo>
                  <a:pt x="1691" y="165"/>
                </a:moveTo>
                <a:cubicBezTo>
                  <a:pt x="1683" y="165"/>
                  <a:pt x="1676" y="171"/>
                  <a:pt x="1676" y="179"/>
                </a:cubicBezTo>
                <a:cubicBezTo>
                  <a:pt x="1676" y="188"/>
                  <a:pt x="1683" y="194"/>
                  <a:pt x="1691" y="194"/>
                </a:cubicBezTo>
                <a:cubicBezTo>
                  <a:pt x="1699" y="194"/>
                  <a:pt x="1706" y="188"/>
                  <a:pt x="1706" y="179"/>
                </a:cubicBezTo>
                <a:cubicBezTo>
                  <a:pt x="1706" y="171"/>
                  <a:pt x="1699" y="165"/>
                  <a:pt x="1691" y="165"/>
                </a:cubicBezTo>
                <a:close/>
                <a:moveTo>
                  <a:pt x="1691" y="198"/>
                </a:moveTo>
                <a:cubicBezTo>
                  <a:pt x="1683" y="198"/>
                  <a:pt x="1676" y="204"/>
                  <a:pt x="1676" y="212"/>
                </a:cubicBezTo>
                <a:cubicBezTo>
                  <a:pt x="1676" y="221"/>
                  <a:pt x="1683" y="227"/>
                  <a:pt x="1691" y="227"/>
                </a:cubicBezTo>
                <a:cubicBezTo>
                  <a:pt x="1699" y="227"/>
                  <a:pt x="1706" y="221"/>
                  <a:pt x="1706" y="212"/>
                </a:cubicBezTo>
                <a:cubicBezTo>
                  <a:pt x="1706" y="204"/>
                  <a:pt x="1699" y="198"/>
                  <a:pt x="1691" y="198"/>
                </a:cubicBezTo>
                <a:close/>
                <a:moveTo>
                  <a:pt x="1691" y="230"/>
                </a:moveTo>
                <a:cubicBezTo>
                  <a:pt x="1683" y="230"/>
                  <a:pt x="1676" y="237"/>
                  <a:pt x="1676" y="245"/>
                </a:cubicBezTo>
                <a:cubicBezTo>
                  <a:pt x="1676" y="253"/>
                  <a:pt x="1683" y="260"/>
                  <a:pt x="1691" y="260"/>
                </a:cubicBezTo>
                <a:cubicBezTo>
                  <a:pt x="1699" y="260"/>
                  <a:pt x="1706" y="253"/>
                  <a:pt x="1706" y="245"/>
                </a:cubicBezTo>
                <a:cubicBezTo>
                  <a:pt x="1706" y="237"/>
                  <a:pt x="1699" y="230"/>
                  <a:pt x="1691" y="230"/>
                </a:cubicBezTo>
                <a:close/>
                <a:moveTo>
                  <a:pt x="1691" y="263"/>
                </a:moveTo>
                <a:cubicBezTo>
                  <a:pt x="1683" y="263"/>
                  <a:pt x="1676" y="270"/>
                  <a:pt x="1676" y="278"/>
                </a:cubicBezTo>
                <a:cubicBezTo>
                  <a:pt x="1676" y="286"/>
                  <a:pt x="1683" y="293"/>
                  <a:pt x="1691" y="293"/>
                </a:cubicBezTo>
                <a:cubicBezTo>
                  <a:pt x="1699" y="293"/>
                  <a:pt x="1706" y="286"/>
                  <a:pt x="1706" y="278"/>
                </a:cubicBezTo>
                <a:cubicBezTo>
                  <a:pt x="1706" y="270"/>
                  <a:pt x="1699" y="263"/>
                  <a:pt x="1691" y="263"/>
                </a:cubicBezTo>
                <a:close/>
                <a:moveTo>
                  <a:pt x="1691" y="296"/>
                </a:moveTo>
                <a:cubicBezTo>
                  <a:pt x="1683" y="296"/>
                  <a:pt x="1676" y="303"/>
                  <a:pt x="1676" y="311"/>
                </a:cubicBezTo>
                <a:cubicBezTo>
                  <a:pt x="1676" y="319"/>
                  <a:pt x="1683" y="326"/>
                  <a:pt x="1691" y="326"/>
                </a:cubicBezTo>
                <a:cubicBezTo>
                  <a:pt x="1699" y="326"/>
                  <a:pt x="1706" y="319"/>
                  <a:pt x="1706" y="311"/>
                </a:cubicBezTo>
                <a:cubicBezTo>
                  <a:pt x="1706" y="303"/>
                  <a:pt x="1699" y="296"/>
                  <a:pt x="1691" y="296"/>
                </a:cubicBezTo>
                <a:close/>
                <a:moveTo>
                  <a:pt x="1691" y="329"/>
                </a:moveTo>
                <a:cubicBezTo>
                  <a:pt x="1683" y="329"/>
                  <a:pt x="1676" y="336"/>
                  <a:pt x="1676" y="344"/>
                </a:cubicBezTo>
                <a:cubicBezTo>
                  <a:pt x="1676" y="352"/>
                  <a:pt x="1683" y="359"/>
                  <a:pt x="1691" y="359"/>
                </a:cubicBezTo>
                <a:cubicBezTo>
                  <a:pt x="1699" y="359"/>
                  <a:pt x="1706" y="352"/>
                  <a:pt x="1706" y="344"/>
                </a:cubicBezTo>
                <a:cubicBezTo>
                  <a:pt x="1706" y="336"/>
                  <a:pt x="1699" y="329"/>
                  <a:pt x="1691" y="329"/>
                </a:cubicBezTo>
                <a:close/>
                <a:moveTo>
                  <a:pt x="1691" y="362"/>
                </a:moveTo>
                <a:cubicBezTo>
                  <a:pt x="1683" y="362"/>
                  <a:pt x="1676" y="369"/>
                  <a:pt x="1676" y="377"/>
                </a:cubicBezTo>
                <a:cubicBezTo>
                  <a:pt x="1676" y="385"/>
                  <a:pt x="1683" y="392"/>
                  <a:pt x="1691" y="392"/>
                </a:cubicBezTo>
                <a:cubicBezTo>
                  <a:pt x="1699" y="392"/>
                  <a:pt x="1706" y="385"/>
                  <a:pt x="1706" y="377"/>
                </a:cubicBezTo>
                <a:cubicBezTo>
                  <a:pt x="1706" y="369"/>
                  <a:pt x="1699" y="362"/>
                  <a:pt x="1691" y="362"/>
                </a:cubicBezTo>
                <a:close/>
                <a:moveTo>
                  <a:pt x="1691" y="395"/>
                </a:moveTo>
                <a:cubicBezTo>
                  <a:pt x="1683" y="395"/>
                  <a:pt x="1676" y="402"/>
                  <a:pt x="1676" y="410"/>
                </a:cubicBezTo>
                <a:cubicBezTo>
                  <a:pt x="1676" y="418"/>
                  <a:pt x="1683" y="425"/>
                  <a:pt x="1691" y="425"/>
                </a:cubicBezTo>
                <a:cubicBezTo>
                  <a:pt x="1699" y="425"/>
                  <a:pt x="1706" y="418"/>
                  <a:pt x="1706" y="410"/>
                </a:cubicBezTo>
                <a:cubicBezTo>
                  <a:pt x="1706" y="402"/>
                  <a:pt x="1699" y="395"/>
                  <a:pt x="1691" y="395"/>
                </a:cubicBezTo>
                <a:close/>
                <a:moveTo>
                  <a:pt x="1691" y="428"/>
                </a:moveTo>
                <a:cubicBezTo>
                  <a:pt x="1683" y="428"/>
                  <a:pt x="1676" y="435"/>
                  <a:pt x="1676" y="443"/>
                </a:cubicBezTo>
                <a:cubicBezTo>
                  <a:pt x="1676" y="451"/>
                  <a:pt x="1683" y="458"/>
                  <a:pt x="1691" y="458"/>
                </a:cubicBezTo>
                <a:cubicBezTo>
                  <a:pt x="1699" y="458"/>
                  <a:pt x="1706" y="451"/>
                  <a:pt x="1706" y="443"/>
                </a:cubicBezTo>
                <a:cubicBezTo>
                  <a:pt x="1706" y="435"/>
                  <a:pt x="1699" y="428"/>
                  <a:pt x="1691" y="428"/>
                </a:cubicBezTo>
                <a:close/>
                <a:moveTo>
                  <a:pt x="1691" y="461"/>
                </a:moveTo>
                <a:cubicBezTo>
                  <a:pt x="1683" y="461"/>
                  <a:pt x="1676" y="468"/>
                  <a:pt x="1676" y="476"/>
                </a:cubicBezTo>
                <a:cubicBezTo>
                  <a:pt x="1676" y="484"/>
                  <a:pt x="1683" y="491"/>
                  <a:pt x="1691" y="491"/>
                </a:cubicBezTo>
                <a:cubicBezTo>
                  <a:pt x="1699" y="491"/>
                  <a:pt x="1706" y="484"/>
                  <a:pt x="1706" y="476"/>
                </a:cubicBezTo>
                <a:cubicBezTo>
                  <a:pt x="1706" y="468"/>
                  <a:pt x="1699" y="461"/>
                  <a:pt x="1691" y="461"/>
                </a:cubicBezTo>
                <a:close/>
                <a:moveTo>
                  <a:pt x="1691" y="494"/>
                </a:moveTo>
                <a:cubicBezTo>
                  <a:pt x="1683" y="494"/>
                  <a:pt x="1676" y="500"/>
                  <a:pt x="1676" y="509"/>
                </a:cubicBezTo>
                <a:cubicBezTo>
                  <a:pt x="1676" y="517"/>
                  <a:pt x="1683" y="523"/>
                  <a:pt x="1691" y="523"/>
                </a:cubicBezTo>
                <a:cubicBezTo>
                  <a:pt x="1699" y="523"/>
                  <a:pt x="1706" y="517"/>
                  <a:pt x="1706" y="509"/>
                </a:cubicBezTo>
                <a:cubicBezTo>
                  <a:pt x="1706" y="500"/>
                  <a:pt x="1699" y="494"/>
                  <a:pt x="1691" y="494"/>
                </a:cubicBezTo>
                <a:close/>
                <a:moveTo>
                  <a:pt x="1691" y="527"/>
                </a:moveTo>
                <a:cubicBezTo>
                  <a:pt x="1683" y="527"/>
                  <a:pt x="1676" y="533"/>
                  <a:pt x="1676" y="542"/>
                </a:cubicBezTo>
                <a:cubicBezTo>
                  <a:pt x="1676" y="550"/>
                  <a:pt x="1683" y="556"/>
                  <a:pt x="1691" y="556"/>
                </a:cubicBezTo>
                <a:cubicBezTo>
                  <a:pt x="1699" y="556"/>
                  <a:pt x="1706" y="550"/>
                  <a:pt x="1706" y="542"/>
                </a:cubicBezTo>
                <a:cubicBezTo>
                  <a:pt x="1706" y="533"/>
                  <a:pt x="1699" y="527"/>
                  <a:pt x="1691" y="527"/>
                </a:cubicBezTo>
                <a:close/>
                <a:moveTo>
                  <a:pt x="1691" y="560"/>
                </a:moveTo>
                <a:cubicBezTo>
                  <a:pt x="1683" y="560"/>
                  <a:pt x="1676" y="566"/>
                  <a:pt x="1676" y="574"/>
                </a:cubicBezTo>
                <a:cubicBezTo>
                  <a:pt x="1676" y="583"/>
                  <a:pt x="1683" y="589"/>
                  <a:pt x="1691" y="589"/>
                </a:cubicBezTo>
                <a:cubicBezTo>
                  <a:pt x="1699" y="589"/>
                  <a:pt x="1706" y="583"/>
                  <a:pt x="1706" y="574"/>
                </a:cubicBezTo>
                <a:cubicBezTo>
                  <a:pt x="1706" y="566"/>
                  <a:pt x="1699" y="560"/>
                  <a:pt x="1691" y="560"/>
                </a:cubicBezTo>
                <a:close/>
                <a:moveTo>
                  <a:pt x="1691" y="593"/>
                </a:moveTo>
                <a:cubicBezTo>
                  <a:pt x="1683" y="593"/>
                  <a:pt x="1676" y="599"/>
                  <a:pt x="1676" y="607"/>
                </a:cubicBezTo>
                <a:cubicBezTo>
                  <a:pt x="1676" y="616"/>
                  <a:pt x="1683" y="622"/>
                  <a:pt x="1691" y="622"/>
                </a:cubicBezTo>
                <a:cubicBezTo>
                  <a:pt x="1699" y="622"/>
                  <a:pt x="1706" y="616"/>
                  <a:pt x="1706" y="607"/>
                </a:cubicBezTo>
                <a:cubicBezTo>
                  <a:pt x="1706" y="599"/>
                  <a:pt x="1699" y="593"/>
                  <a:pt x="1691" y="593"/>
                </a:cubicBezTo>
                <a:close/>
                <a:moveTo>
                  <a:pt x="1691" y="625"/>
                </a:moveTo>
                <a:cubicBezTo>
                  <a:pt x="1683" y="625"/>
                  <a:pt x="1676" y="632"/>
                  <a:pt x="1676" y="640"/>
                </a:cubicBezTo>
                <a:cubicBezTo>
                  <a:pt x="1676" y="648"/>
                  <a:pt x="1683" y="655"/>
                  <a:pt x="1691" y="655"/>
                </a:cubicBezTo>
                <a:cubicBezTo>
                  <a:pt x="1699" y="655"/>
                  <a:pt x="1706" y="648"/>
                  <a:pt x="1706" y="640"/>
                </a:cubicBezTo>
                <a:cubicBezTo>
                  <a:pt x="1706" y="632"/>
                  <a:pt x="1699" y="625"/>
                  <a:pt x="1691" y="625"/>
                </a:cubicBezTo>
                <a:close/>
                <a:moveTo>
                  <a:pt x="1691" y="658"/>
                </a:moveTo>
                <a:cubicBezTo>
                  <a:pt x="1683" y="658"/>
                  <a:pt x="1676" y="665"/>
                  <a:pt x="1676" y="673"/>
                </a:cubicBezTo>
                <a:cubicBezTo>
                  <a:pt x="1676" y="681"/>
                  <a:pt x="1683" y="688"/>
                  <a:pt x="1691" y="688"/>
                </a:cubicBezTo>
                <a:cubicBezTo>
                  <a:pt x="1699" y="688"/>
                  <a:pt x="1706" y="681"/>
                  <a:pt x="1706" y="673"/>
                </a:cubicBezTo>
                <a:cubicBezTo>
                  <a:pt x="1706" y="665"/>
                  <a:pt x="1699" y="658"/>
                  <a:pt x="1691" y="658"/>
                </a:cubicBezTo>
                <a:close/>
                <a:moveTo>
                  <a:pt x="1691" y="691"/>
                </a:moveTo>
                <a:cubicBezTo>
                  <a:pt x="1683" y="691"/>
                  <a:pt x="1676" y="698"/>
                  <a:pt x="1676" y="706"/>
                </a:cubicBezTo>
                <a:cubicBezTo>
                  <a:pt x="1676" y="714"/>
                  <a:pt x="1683" y="721"/>
                  <a:pt x="1691" y="721"/>
                </a:cubicBezTo>
                <a:cubicBezTo>
                  <a:pt x="1699" y="721"/>
                  <a:pt x="1706" y="714"/>
                  <a:pt x="1706" y="706"/>
                </a:cubicBezTo>
                <a:cubicBezTo>
                  <a:pt x="1706" y="698"/>
                  <a:pt x="1699" y="691"/>
                  <a:pt x="1691" y="691"/>
                </a:cubicBezTo>
                <a:close/>
                <a:moveTo>
                  <a:pt x="1691" y="724"/>
                </a:moveTo>
                <a:cubicBezTo>
                  <a:pt x="1683" y="724"/>
                  <a:pt x="1676" y="731"/>
                  <a:pt x="1676" y="739"/>
                </a:cubicBezTo>
                <a:cubicBezTo>
                  <a:pt x="1676" y="747"/>
                  <a:pt x="1683" y="754"/>
                  <a:pt x="1691" y="754"/>
                </a:cubicBezTo>
                <a:cubicBezTo>
                  <a:pt x="1699" y="754"/>
                  <a:pt x="1706" y="747"/>
                  <a:pt x="1706" y="739"/>
                </a:cubicBezTo>
                <a:cubicBezTo>
                  <a:pt x="1706" y="731"/>
                  <a:pt x="1699" y="724"/>
                  <a:pt x="1691" y="724"/>
                </a:cubicBezTo>
                <a:close/>
                <a:moveTo>
                  <a:pt x="1691" y="757"/>
                </a:moveTo>
                <a:cubicBezTo>
                  <a:pt x="1683" y="757"/>
                  <a:pt x="1676" y="764"/>
                  <a:pt x="1676" y="772"/>
                </a:cubicBezTo>
                <a:cubicBezTo>
                  <a:pt x="1676" y="780"/>
                  <a:pt x="1683" y="787"/>
                  <a:pt x="1691" y="787"/>
                </a:cubicBezTo>
                <a:cubicBezTo>
                  <a:pt x="1699" y="787"/>
                  <a:pt x="1706" y="780"/>
                  <a:pt x="1706" y="772"/>
                </a:cubicBezTo>
                <a:cubicBezTo>
                  <a:pt x="1706" y="764"/>
                  <a:pt x="1699" y="757"/>
                  <a:pt x="1691" y="757"/>
                </a:cubicBezTo>
                <a:close/>
                <a:moveTo>
                  <a:pt x="1691" y="790"/>
                </a:moveTo>
                <a:cubicBezTo>
                  <a:pt x="1683" y="790"/>
                  <a:pt x="1676" y="797"/>
                  <a:pt x="1676" y="805"/>
                </a:cubicBezTo>
                <a:cubicBezTo>
                  <a:pt x="1676" y="813"/>
                  <a:pt x="1683" y="820"/>
                  <a:pt x="1691" y="820"/>
                </a:cubicBezTo>
                <a:cubicBezTo>
                  <a:pt x="1699" y="820"/>
                  <a:pt x="1706" y="813"/>
                  <a:pt x="1706" y="805"/>
                </a:cubicBezTo>
                <a:cubicBezTo>
                  <a:pt x="1706" y="797"/>
                  <a:pt x="1699" y="790"/>
                  <a:pt x="1691" y="790"/>
                </a:cubicBezTo>
                <a:close/>
                <a:moveTo>
                  <a:pt x="1691" y="823"/>
                </a:moveTo>
                <a:cubicBezTo>
                  <a:pt x="1683" y="823"/>
                  <a:pt x="1676" y="830"/>
                  <a:pt x="1676" y="838"/>
                </a:cubicBezTo>
                <a:cubicBezTo>
                  <a:pt x="1676" y="846"/>
                  <a:pt x="1683" y="853"/>
                  <a:pt x="1691" y="853"/>
                </a:cubicBezTo>
                <a:cubicBezTo>
                  <a:pt x="1699" y="853"/>
                  <a:pt x="1706" y="846"/>
                  <a:pt x="1706" y="838"/>
                </a:cubicBezTo>
                <a:cubicBezTo>
                  <a:pt x="1706" y="830"/>
                  <a:pt x="1699" y="823"/>
                  <a:pt x="1691" y="823"/>
                </a:cubicBezTo>
                <a:close/>
                <a:moveTo>
                  <a:pt x="1691" y="856"/>
                </a:moveTo>
                <a:cubicBezTo>
                  <a:pt x="1683" y="856"/>
                  <a:pt x="1676" y="863"/>
                  <a:pt x="1676" y="871"/>
                </a:cubicBezTo>
                <a:cubicBezTo>
                  <a:pt x="1676" y="879"/>
                  <a:pt x="1683" y="886"/>
                  <a:pt x="1691" y="886"/>
                </a:cubicBezTo>
                <a:cubicBezTo>
                  <a:pt x="1699" y="886"/>
                  <a:pt x="1706" y="879"/>
                  <a:pt x="1706" y="871"/>
                </a:cubicBezTo>
                <a:cubicBezTo>
                  <a:pt x="1706" y="863"/>
                  <a:pt x="1699" y="856"/>
                  <a:pt x="1691" y="856"/>
                </a:cubicBezTo>
                <a:close/>
                <a:moveTo>
                  <a:pt x="1691" y="889"/>
                </a:moveTo>
                <a:cubicBezTo>
                  <a:pt x="1683" y="889"/>
                  <a:pt x="1676" y="895"/>
                  <a:pt x="1676" y="904"/>
                </a:cubicBezTo>
                <a:cubicBezTo>
                  <a:pt x="1676" y="912"/>
                  <a:pt x="1683" y="918"/>
                  <a:pt x="1691" y="918"/>
                </a:cubicBezTo>
                <a:cubicBezTo>
                  <a:pt x="1699" y="918"/>
                  <a:pt x="1706" y="912"/>
                  <a:pt x="1706" y="904"/>
                </a:cubicBezTo>
                <a:cubicBezTo>
                  <a:pt x="1706" y="895"/>
                  <a:pt x="1699" y="889"/>
                  <a:pt x="1691" y="889"/>
                </a:cubicBezTo>
                <a:close/>
                <a:moveTo>
                  <a:pt x="1691" y="922"/>
                </a:moveTo>
                <a:cubicBezTo>
                  <a:pt x="1683" y="922"/>
                  <a:pt x="1676" y="928"/>
                  <a:pt x="1676" y="937"/>
                </a:cubicBezTo>
                <a:cubicBezTo>
                  <a:pt x="1676" y="945"/>
                  <a:pt x="1683" y="951"/>
                  <a:pt x="1691" y="951"/>
                </a:cubicBezTo>
                <a:cubicBezTo>
                  <a:pt x="1699" y="951"/>
                  <a:pt x="1706" y="945"/>
                  <a:pt x="1706" y="937"/>
                </a:cubicBezTo>
                <a:cubicBezTo>
                  <a:pt x="1706" y="928"/>
                  <a:pt x="1699" y="922"/>
                  <a:pt x="1691" y="922"/>
                </a:cubicBezTo>
                <a:close/>
                <a:moveTo>
                  <a:pt x="1691" y="955"/>
                </a:moveTo>
                <a:cubicBezTo>
                  <a:pt x="1683" y="955"/>
                  <a:pt x="1676" y="961"/>
                  <a:pt x="1676" y="970"/>
                </a:cubicBezTo>
                <a:cubicBezTo>
                  <a:pt x="1676" y="978"/>
                  <a:pt x="1683" y="984"/>
                  <a:pt x="1691" y="984"/>
                </a:cubicBezTo>
                <a:cubicBezTo>
                  <a:pt x="1699" y="984"/>
                  <a:pt x="1706" y="978"/>
                  <a:pt x="1706" y="970"/>
                </a:cubicBezTo>
                <a:cubicBezTo>
                  <a:pt x="1706" y="961"/>
                  <a:pt x="1699" y="955"/>
                  <a:pt x="1691" y="955"/>
                </a:cubicBezTo>
                <a:close/>
                <a:moveTo>
                  <a:pt x="1691" y="988"/>
                </a:moveTo>
                <a:cubicBezTo>
                  <a:pt x="1683" y="988"/>
                  <a:pt x="1676" y="994"/>
                  <a:pt x="1676" y="1002"/>
                </a:cubicBezTo>
                <a:cubicBezTo>
                  <a:pt x="1676" y="1011"/>
                  <a:pt x="1683" y="1017"/>
                  <a:pt x="1691" y="1017"/>
                </a:cubicBezTo>
                <a:cubicBezTo>
                  <a:pt x="1699" y="1017"/>
                  <a:pt x="1706" y="1011"/>
                  <a:pt x="1706" y="1002"/>
                </a:cubicBezTo>
                <a:cubicBezTo>
                  <a:pt x="1706" y="994"/>
                  <a:pt x="1699" y="988"/>
                  <a:pt x="1691" y="988"/>
                </a:cubicBezTo>
                <a:close/>
                <a:moveTo>
                  <a:pt x="1691" y="1021"/>
                </a:moveTo>
                <a:cubicBezTo>
                  <a:pt x="1683" y="1021"/>
                  <a:pt x="1676" y="1027"/>
                  <a:pt x="1676" y="1035"/>
                </a:cubicBezTo>
                <a:cubicBezTo>
                  <a:pt x="1676" y="1044"/>
                  <a:pt x="1683" y="1050"/>
                  <a:pt x="1691" y="1050"/>
                </a:cubicBezTo>
                <a:cubicBezTo>
                  <a:pt x="1699" y="1050"/>
                  <a:pt x="1706" y="1044"/>
                  <a:pt x="1706" y="1035"/>
                </a:cubicBezTo>
                <a:cubicBezTo>
                  <a:pt x="1706" y="1027"/>
                  <a:pt x="1699" y="1021"/>
                  <a:pt x="1691" y="1021"/>
                </a:cubicBezTo>
                <a:close/>
                <a:moveTo>
                  <a:pt x="1691" y="1053"/>
                </a:moveTo>
                <a:cubicBezTo>
                  <a:pt x="1683" y="1053"/>
                  <a:pt x="1676" y="1060"/>
                  <a:pt x="1676" y="1068"/>
                </a:cubicBezTo>
                <a:cubicBezTo>
                  <a:pt x="1676" y="1076"/>
                  <a:pt x="1683" y="1083"/>
                  <a:pt x="1691" y="1083"/>
                </a:cubicBezTo>
                <a:cubicBezTo>
                  <a:pt x="1699" y="1083"/>
                  <a:pt x="1706" y="1076"/>
                  <a:pt x="1706" y="1068"/>
                </a:cubicBezTo>
                <a:cubicBezTo>
                  <a:pt x="1706" y="1060"/>
                  <a:pt x="1699" y="1053"/>
                  <a:pt x="1691" y="1053"/>
                </a:cubicBezTo>
                <a:close/>
                <a:moveTo>
                  <a:pt x="1691" y="1086"/>
                </a:moveTo>
                <a:cubicBezTo>
                  <a:pt x="1683" y="1086"/>
                  <a:pt x="1676" y="1093"/>
                  <a:pt x="1676" y="1101"/>
                </a:cubicBezTo>
                <a:cubicBezTo>
                  <a:pt x="1676" y="1109"/>
                  <a:pt x="1683" y="1116"/>
                  <a:pt x="1691" y="1116"/>
                </a:cubicBezTo>
                <a:cubicBezTo>
                  <a:pt x="1699" y="1116"/>
                  <a:pt x="1706" y="1109"/>
                  <a:pt x="1706" y="1101"/>
                </a:cubicBezTo>
                <a:cubicBezTo>
                  <a:pt x="1706" y="1093"/>
                  <a:pt x="1699" y="1086"/>
                  <a:pt x="1691" y="1086"/>
                </a:cubicBezTo>
                <a:close/>
                <a:moveTo>
                  <a:pt x="1691" y="1119"/>
                </a:moveTo>
                <a:cubicBezTo>
                  <a:pt x="1683" y="1119"/>
                  <a:pt x="1676" y="1126"/>
                  <a:pt x="1676" y="1134"/>
                </a:cubicBezTo>
                <a:cubicBezTo>
                  <a:pt x="1676" y="1142"/>
                  <a:pt x="1683" y="1149"/>
                  <a:pt x="1691" y="1149"/>
                </a:cubicBezTo>
                <a:cubicBezTo>
                  <a:pt x="1699" y="1149"/>
                  <a:pt x="1706" y="1142"/>
                  <a:pt x="1706" y="1134"/>
                </a:cubicBezTo>
                <a:cubicBezTo>
                  <a:pt x="1706" y="1126"/>
                  <a:pt x="1699" y="1119"/>
                  <a:pt x="1691" y="1119"/>
                </a:cubicBezTo>
                <a:close/>
                <a:moveTo>
                  <a:pt x="1691" y="1152"/>
                </a:moveTo>
                <a:cubicBezTo>
                  <a:pt x="1683" y="1152"/>
                  <a:pt x="1676" y="1159"/>
                  <a:pt x="1676" y="1167"/>
                </a:cubicBezTo>
                <a:cubicBezTo>
                  <a:pt x="1676" y="1175"/>
                  <a:pt x="1683" y="1182"/>
                  <a:pt x="1691" y="1182"/>
                </a:cubicBezTo>
                <a:cubicBezTo>
                  <a:pt x="1699" y="1182"/>
                  <a:pt x="1706" y="1175"/>
                  <a:pt x="1706" y="1167"/>
                </a:cubicBezTo>
                <a:cubicBezTo>
                  <a:pt x="1706" y="1159"/>
                  <a:pt x="1699" y="1152"/>
                  <a:pt x="1691" y="1152"/>
                </a:cubicBezTo>
                <a:close/>
                <a:moveTo>
                  <a:pt x="1691" y="1185"/>
                </a:moveTo>
                <a:cubicBezTo>
                  <a:pt x="1683" y="1185"/>
                  <a:pt x="1676" y="1192"/>
                  <a:pt x="1676" y="1200"/>
                </a:cubicBezTo>
                <a:cubicBezTo>
                  <a:pt x="1676" y="1208"/>
                  <a:pt x="1683" y="1215"/>
                  <a:pt x="1691" y="1215"/>
                </a:cubicBezTo>
                <a:cubicBezTo>
                  <a:pt x="1699" y="1215"/>
                  <a:pt x="1706" y="1208"/>
                  <a:pt x="1706" y="1200"/>
                </a:cubicBezTo>
                <a:cubicBezTo>
                  <a:pt x="1706" y="1192"/>
                  <a:pt x="1699" y="1185"/>
                  <a:pt x="1691" y="1185"/>
                </a:cubicBezTo>
                <a:close/>
                <a:moveTo>
                  <a:pt x="1691" y="1218"/>
                </a:moveTo>
                <a:cubicBezTo>
                  <a:pt x="1683" y="1218"/>
                  <a:pt x="1676" y="1225"/>
                  <a:pt x="1676" y="1233"/>
                </a:cubicBezTo>
                <a:cubicBezTo>
                  <a:pt x="1676" y="1241"/>
                  <a:pt x="1683" y="1248"/>
                  <a:pt x="1691" y="1248"/>
                </a:cubicBezTo>
                <a:cubicBezTo>
                  <a:pt x="1699" y="1248"/>
                  <a:pt x="1706" y="1241"/>
                  <a:pt x="1706" y="1233"/>
                </a:cubicBezTo>
                <a:cubicBezTo>
                  <a:pt x="1706" y="1225"/>
                  <a:pt x="1699" y="1218"/>
                  <a:pt x="1691" y="1218"/>
                </a:cubicBezTo>
                <a:close/>
                <a:moveTo>
                  <a:pt x="1691" y="1251"/>
                </a:moveTo>
                <a:cubicBezTo>
                  <a:pt x="1683" y="1251"/>
                  <a:pt x="1676" y="1258"/>
                  <a:pt x="1676" y="1266"/>
                </a:cubicBezTo>
                <a:cubicBezTo>
                  <a:pt x="1676" y="1274"/>
                  <a:pt x="1683" y="1281"/>
                  <a:pt x="1691" y="1281"/>
                </a:cubicBezTo>
                <a:cubicBezTo>
                  <a:pt x="1699" y="1281"/>
                  <a:pt x="1706" y="1274"/>
                  <a:pt x="1706" y="1266"/>
                </a:cubicBezTo>
                <a:cubicBezTo>
                  <a:pt x="1706" y="1258"/>
                  <a:pt x="1699" y="1251"/>
                  <a:pt x="1691" y="1251"/>
                </a:cubicBezTo>
                <a:close/>
                <a:moveTo>
                  <a:pt x="1691" y="1284"/>
                </a:moveTo>
                <a:cubicBezTo>
                  <a:pt x="1683" y="1284"/>
                  <a:pt x="1676" y="1291"/>
                  <a:pt x="1676" y="1299"/>
                </a:cubicBezTo>
                <a:cubicBezTo>
                  <a:pt x="1676" y="1307"/>
                  <a:pt x="1683" y="1314"/>
                  <a:pt x="1691" y="1314"/>
                </a:cubicBezTo>
                <a:cubicBezTo>
                  <a:pt x="1699" y="1314"/>
                  <a:pt x="1706" y="1307"/>
                  <a:pt x="1706" y="1299"/>
                </a:cubicBezTo>
                <a:cubicBezTo>
                  <a:pt x="1706" y="1291"/>
                  <a:pt x="1699" y="1284"/>
                  <a:pt x="1691" y="1284"/>
                </a:cubicBezTo>
                <a:close/>
                <a:moveTo>
                  <a:pt x="1691" y="1317"/>
                </a:moveTo>
                <a:cubicBezTo>
                  <a:pt x="1683" y="1317"/>
                  <a:pt x="1676" y="1323"/>
                  <a:pt x="1676" y="1332"/>
                </a:cubicBezTo>
                <a:cubicBezTo>
                  <a:pt x="1676" y="1340"/>
                  <a:pt x="1683" y="1346"/>
                  <a:pt x="1691" y="1346"/>
                </a:cubicBezTo>
                <a:cubicBezTo>
                  <a:pt x="1699" y="1346"/>
                  <a:pt x="1706" y="1340"/>
                  <a:pt x="1706" y="1332"/>
                </a:cubicBezTo>
                <a:cubicBezTo>
                  <a:pt x="1706" y="1323"/>
                  <a:pt x="1699" y="1317"/>
                  <a:pt x="1691" y="1317"/>
                </a:cubicBezTo>
                <a:close/>
                <a:moveTo>
                  <a:pt x="1691" y="1350"/>
                </a:moveTo>
                <a:cubicBezTo>
                  <a:pt x="1683" y="1350"/>
                  <a:pt x="1676" y="1356"/>
                  <a:pt x="1676" y="1365"/>
                </a:cubicBezTo>
                <a:cubicBezTo>
                  <a:pt x="1676" y="1373"/>
                  <a:pt x="1683" y="1379"/>
                  <a:pt x="1691" y="1379"/>
                </a:cubicBezTo>
                <a:cubicBezTo>
                  <a:pt x="1699" y="1379"/>
                  <a:pt x="1706" y="1373"/>
                  <a:pt x="1706" y="1365"/>
                </a:cubicBezTo>
                <a:cubicBezTo>
                  <a:pt x="1706" y="1356"/>
                  <a:pt x="1699" y="1350"/>
                  <a:pt x="1691" y="1350"/>
                </a:cubicBezTo>
                <a:close/>
                <a:moveTo>
                  <a:pt x="1691" y="1383"/>
                </a:moveTo>
                <a:cubicBezTo>
                  <a:pt x="1683" y="1383"/>
                  <a:pt x="1676" y="1389"/>
                  <a:pt x="1676" y="1397"/>
                </a:cubicBezTo>
                <a:cubicBezTo>
                  <a:pt x="1676" y="1406"/>
                  <a:pt x="1683" y="1412"/>
                  <a:pt x="1691" y="1412"/>
                </a:cubicBezTo>
                <a:cubicBezTo>
                  <a:pt x="1699" y="1412"/>
                  <a:pt x="1706" y="1406"/>
                  <a:pt x="1706" y="1397"/>
                </a:cubicBezTo>
                <a:cubicBezTo>
                  <a:pt x="1706" y="1389"/>
                  <a:pt x="1699" y="1383"/>
                  <a:pt x="1691" y="1383"/>
                </a:cubicBezTo>
                <a:close/>
                <a:moveTo>
                  <a:pt x="1691" y="1416"/>
                </a:moveTo>
                <a:cubicBezTo>
                  <a:pt x="1683" y="1416"/>
                  <a:pt x="1676" y="1422"/>
                  <a:pt x="1676" y="1430"/>
                </a:cubicBezTo>
                <a:cubicBezTo>
                  <a:pt x="1676" y="1439"/>
                  <a:pt x="1683" y="1445"/>
                  <a:pt x="1691" y="1445"/>
                </a:cubicBezTo>
                <a:cubicBezTo>
                  <a:pt x="1699" y="1445"/>
                  <a:pt x="1706" y="1439"/>
                  <a:pt x="1706" y="1430"/>
                </a:cubicBezTo>
                <a:cubicBezTo>
                  <a:pt x="1706" y="1422"/>
                  <a:pt x="1699" y="1416"/>
                  <a:pt x="1691" y="1416"/>
                </a:cubicBezTo>
                <a:close/>
                <a:moveTo>
                  <a:pt x="1724" y="0"/>
                </a:moveTo>
                <a:cubicBezTo>
                  <a:pt x="1715" y="0"/>
                  <a:pt x="1709" y="7"/>
                  <a:pt x="1709" y="15"/>
                </a:cubicBezTo>
                <a:cubicBezTo>
                  <a:pt x="1709" y="23"/>
                  <a:pt x="1715" y="30"/>
                  <a:pt x="1724" y="30"/>
                </a:cubicBezTo>
                <a:cubicBezTo>
                  <a:pt x="1732" y="30"/>
                  <a:pt x="1738" y="23"/>
                  <a:pt x="1738" y="15"/>
                </a:cubicBezTo>
                <a:cubicBezTo>
                  <a:pt x="1738" y="7"/>
                  <a:pt x="1732" y="0"/>
                  <a:pt x="1724" y="0"/>
                </a:cubicBezTo>
                <a:close/>
                <a:moveTo>
                  <a:pt x="1724" y="33"/>
                </a:moveTo>
                <a:cubicBezTo>
                  <a:pt x="1715" y="33"/>
                  <a:pt x="1709" y="40"/>
                  <a:pt x="1709" y="48"/>
                </a:cubicBezTo>
                <a:cubicBezTo>
                  <a:pt x="1709" y="56"/>
                  <a:pt x="1715" y="63"/>
                  <a:pt x="1724" y="63"/>
                </a:cubicBezTo>
                <a:cubicBezTo>
                  <a:pt x="1732" y="63"/>
                  <a:pt x="1738" y="56"/>
                  <a:pt x="1738" y="48"/>
                </a:cubicBezTo>
                <a:cubicBezTo>
                  <a:pt x="1738" y="40"/>
                  <a:pt x="1732" y="33"/>
                  <a:pt x="1724" y="33"/>
                </a:cubicBezTo>
                <a:close/>
                <a:moveTo>
                  <a:pt x="1724" y="66"/>
                </a:moveTo>
                <a:cubicBezTo>
                  <a:pt x="1715" y="66"/>
                  <a:pt x="1709" y="72"/>
                  <a:pt x="1709" y="81"/>
                </a:cubicBezTo>
                <a:cubicBezTo>
                  <a:pt x="1709" y="89"/>
                  <a:pt x="1715" y="95"/>
                  <a:pt x="1724" y="95"/>
                </a:cubicBezTo>
                <a:cubicBezTo>
                  <a:pt x="1732" y="95"/>
                  <a:pt x="1738" y="89"/>
                  <a:pt x="1738" y="81"/>
                </a:cubicBezTo>
                <a:cubicBezTo>
                  <a:pt x="1738" y="72"/>
                  <a:pt x="1732" y="66"/>
                  <a:pt x="1724" y="66"/>
                </a:cubicBezTo>
                <a:close/>
                <a:moveTo>
                  <a:pt x="1724" y="99"/>
                </a:moveTo>
                <a:cubicBezTo>
                  <a:pt x="1715" y="99"/>
                  <a:pt x="1709" y="105"/>
                  <a:pt x="1709" y="114"/>
                </a:cubicBezTo>
                <a:cubicBezTo>
                  <a:pt x="1709" y="122"/>
                  <a:pt x="1715" y="128"/>
                  <a:pt x="1724" y="128"/>
                </a:cubicBezTo>
                <a:cubicBezTo>
                  <a:pt x="1732" y="128"/>
                  <a:pt x="1738" y="122"/>
                  <a:pt x="1738" y="114"/>
                </a:cubicBezTo>
                <a:cubicBezTo>
                  <a:pt x="1738" y="105"/>
                  <a:pt x="1732" y="99"/>
                  <a:pt x="1724" y="99"/>
                </a:cubicBezTo>
                <a:close/>
                <a:moveTo>
                  <a:pt x="1724" y="132"/>
                </a:moveTo>
                <a:cubicBezTo>
                  <a:pt x="1715" y="132"/>
                  <a:pt x="1709" y="138"/>
                  <a:pt x="1709" y="147"/>
                </a:cubicBezTo>
                <a:cubicBezTo>
                  <a:pt x="1709" y="155"/>
                  <a:pt x="1715" y="161"/>
                  <a:pt x="1724" y="161"/>
                </a:cubicBezTo>
                <a:cubicBezTo>
                  <a:pt x="1732" y="161"/>
                  <a:pt x="1738" y="155"/>
                  <a:pt x="1738" y="147"/>
                </a:cubicBezTo>
                <a:cubicBezTo>
                  <a:pt x="1738" y="138"/>
                  <a:pt x="1732" y="132"/>
                  <a:pt x="1724" y="132"/>
                </a:cubicBezTo>
                <a:close/>
                <a:moveTo>
                  <a:pt x="1724" y="165"/>
                </a:moveTo>
                <a:cubicBezTo>
                  <a:pt x="1715" y="165"/>
                  <a:pt x="1709" y="171"/>
                  <a:pt x="1709" y="179"/>
                </a:cubicBezTo>
                <a:cubicBezTo>
                  <a:pt x="1709" y="188"/>
                  <a:pt x="1715" y="194"/>
                  <a:pt x="1724" y="194"/>
                </a:cubicBezTo>
                <a:cubicBezTo>
                  <a:pt x="1732" y="194"/>
                  <a:pt x="1738" y="188"/>
                  <a:pt x="1738" y="179"/>
                </a:cubicBezTo>
                <a:cubicBezTo>
                  <a:pt x="1738" y="171"/>
                  <a:pt x="1732" y="165"/>
                  <a:pt x="1724" y="165"/>
                </a:cubicBezTo>
                <a:close/>
                <a:moveTo>
                  <a:pt x="1724" y="198"/>
                </a:moveTo>
                <a:cubicBezTo>
                  <a:pt x="1715" y="198"/>
                  <a:pt x="1709" y="204"/>
                  <a:pt x="1709" y="212"/>
                </a:cubicBezTo>
                <a:cubicBezTo>
                  <a:pt x="1709" y="221"/>
                  <a:pt x="1715" y="227"/>
                  <a:pt x="1724" y="227"/>
                </a:cubicBezTo>
                <a:cubicBezTo>
                  <a:pt x="1732" y="227"/>
                  <a:pt x="1738" y="221"/>
                  <a:pt x="1738" y="212"/>
                </a:cubicBezTo>
                <a:cubicBezTo>
                  <a:pt x="1738" y="204"/>
                  <a:pt x="1732" y="198"/>
                  <a:pt x="1724" y="198"/>
                </a:cubicBezTo>
                <a:close/>
                <a:moveTo>
                  <a:pt x="1724" y="230"/>
                </a:moveTo>
                <a:cubicBezTo>
                  <a:pt x="1715" y="230"/>
                  <a:pt x="1709" y="237"/>
                  <a:pt x="1709" y="245"/>
                </a:cubicBezTo>
                <a:cubicBezTo>
                  <a:pt x="1709" y="253"/>
                  <a:pt x="1715" y="260"/>
                  <a:pt x="1724" y="260"/>
                </a:cubicBezTo>
                <a:cubicBezTo>
                  <a:pt x="1732" y="260"/>
                  <a:pt x="1738" y="253"/>
                  <a:pt x="1738" y="245"/>
                </a:cubicBezTo>
                <a:cubicBezTo>
                  <a:pt x="1738" y="237"/>
                  <a:pt x="1732" y="230"/>
                  <a:pt x="1724" y="230"/>
                </a:cubicBezTo>
                <a:close/>
                <a:moveTo>
                  <a:pt x="1724" y="263"/>
                </a:moveTo>
                <a:cubicBezTo>
                  <a:pt x="1715" y="263"/>
                  <a:pt x="1709" y="270"/>
                  <a:pt x="1709" y="278"/>
                </a:cubicBezTo>
                <a:cubicBezTo>
                  <a:pt x="1709" y="286"/>
                  <a:pt x="1715" y="293"/>
                  <a:pt x="1724" y="293"/>
                </a:cubicBezTo>
                <a:cubicBezTo>
                  <a:pt x="1732" y="293"/>
                  <a:pt x="1738" y="286"/>
                  <a:pt x="1738" y="278"/>
                </a:cubicBezTo>
                <a:cubicBezTo>
                  <a:pt x="1738" y="270"/>
                  <a:pt x="1732" y="263"/>
                  <a:pt x="1724" y="263"/>
                </a:cubicBezTo>
                <a:close/>
                <a:moveTo>
                  <a:pt x="1724" y="296"/>
                </a:moveTo>
                <a:cubicBezTo>
                  <a:pt x="1715" y="296"/>
                  <a:pt x="1709" y="303"/>
                  <a:pt x="1709" y="311"/>
                </a:cubicBezTo>
                <a:cubicBezTo>
                  <a:pt x="1709" y="319"/>
                  <a:pt x="1715" y="326"/>
                  <a:pt x="1724" y="326"/>
                </a:cubicBezTo>
                <a:cubicBezTo>
                  <a:pt x="1732" y="326"/>
                  <a:pt x="1738" y="319"/>
                  <a:pt x="1738" y="311"/>
                </a:cubicBezTo>
                <a:cubicBezTo>
                  <a:pt x="1738" y="303"/>
                  <a:pt x="1732" y="296"/>
                  <a:pt x="1724" y="296"/>
                </a:cubicBezTo>
                <a:close/>
                <a:moveTo>
                  <a:pt x="1724" y="329"/>
                </a:moveTo>
                <a:cubicBezTo>
                  <a:pt x="1715" y="329"/>
                  <a:pt x="1709" y="336"/>
                  <a:pt x="1709" y="344"/>
                </a:cubicBezTo>
                <a:cubicBezTo>
                  <a:pt x="1709" y="352"/>
                  <a:pt x="1715" y="359"/>
                  <a:pt x="1724" y="359"/>
                </a:cubicBezTo>
                <a:cubicBezTo>
                  <a:pt x="1732" y="359"/>
                  <a:pt x="1738" y="352"/>
                  <a:pt x="1738" y="344"/>
                </a:cubicBezTo>
                <a:cubicBezTo>
                  <a:pt x="1738" y="336"/>
                  <a:pt x="1732" y="329"/>
                  <a:pt x="1724" y="329"/>
                </a:cubicBezTo>
                <a:close/>
                <a:moveTo>
                  <a:pt x="1724" y="362"/>
                </a:moveTo>
                <a:cubicBezTo>
                  <a:pt x="1715" y="362"/>
                  <a:pt x="1709" y="369"/>
                  <a:pt x="1709" y="377"/>
                </a:cubicBezTo>
                <a:cubicBezTo>
                  <a:pt x="1709" y="385"/>
                  <a:pt x="1715" y="392"/>
                  <a:pt x="1724" y="392"/>
                </a:cubicBezTo>
                <a:cubicBezTo>
                  <a:pt x="1732" y="392"/>
                  <a:pt x="1738" y="385"/>
                  <a:pt x="1738" y="377"/>
                </a:cubicBezTo>
                <a:cubicBezTo>
                  <a:pt x="1738" y="369"/>
                  <a:pt x="1732" y="362"/>
                  <a:pt x="1724" y="362"/>
                </a:cubicBezTo>
                <a:close/>
                <a:moveTo>
                  <a:pt x="1724" y="395"/>
                </a:moveTo>
                <a:cubicBezTo>
                  <a:pt x="1715" y="395"/>
                  <a:pt x="1709" y="402"/>
                  <a:pt x="1709" y="410"/>
                </a:cubicBezTo>
                <a:cubicBezTo>
                  <a:pt x="1709" y="418"/>
                  <a:pt x="1715" y="425"/>
                  <a:pt x="1724" y="425"/>
                </a:cubicBezTo>
                <a:cubicBezTo>
                  <a:pt x="1732" y="425"/>
                  <a:pt x="1738" y="418"/>
                  <a:pt x="1738" y="410"/>
                </a:cubicBezTo>
                <a:cubicBezTo>
                  <a:pt x="1738" y="402"/>
                  <a:pt x="1732" y="395"/>
                  <a:pt x="1724" y="395"/>
                </a:cubicBezTo>
                <a:close/>
                <a:moveTo>
                  <a:pt x="1724" y="428"/>
                </a:moveTo>
                <a:cubicBezTo>
                  <a:pt x="1715" y="428"/>
                  <a:pt x="1709" y="435"/>
                  <a:pt x="1709" y="443"/>
                </a:cubicBezTo>
                <a:cubicBezTo>
                  <a:pt x="1709" y="451"/>
                  <a:pt x="1715" y="458"/>
                  <a:pt x="1724" y="458"/>
                </a:cubicBezTo>
                <a:cubicBezTo>
                  <a:pt x="1732" y="458"/>
                  <a:pt x="1738" y="451"/>
                  <a:pt x="1738" y="443"/>
                </a:cubicBezTo>
                <a:cubicBezTo>
                  <a:pt x="1738" y="435"/>
                  <a:pt x="1732" y="428"/>
                  <a:pt x="1724" y="428"/>
                </a:cubicBezTo>
                <a:close/>
                <a:moveTo>
                  <a:pt x="1724" y="461"/>
                </a:moveTo>
                <a:cubicBezTo>
                  <a:pt x="1715" y="461"/>
                  <a:pt x="1709" y="468"/>
                  <a:pt x="1709" y="476"/>
                </a:cubicBezTo>
                <a:cubicBezTo>
                  <a:pt x="1709" y="484"/>
                  <a:pt x="1715" y="491"/>
                  <a:pt x="1724" y="491"/>
                </a:cubicBezTo>
                <a:cubicBezTo>
                  <a:pt x="1732" y="491"/>
                  <a:pt x="1738" y="484"/>
                  <a:pt x="1738" y="476"/>
                </a:cubicBezTo>
                <a:cubicBezTo>
                  <a:pt x="1738" y="468"/>
                  <a:pt x="1732" y="461"/>
                  <a:pt x="1724" y="461"/>
                </a:cubicBezTo>
                <a:close/>
                <a:moveTo>
                  <a:pt x="1724" y="494"/>
                </a:moveTo>
                <a:cubicBezTo>
                  <a:pt x="1715" y="494"/>
                  <a:pt x="1709" y="500"/>
                  <a:pt x="1709" y="509"/>
                </a:cubicBezTo>
                <a:cubicBezTo>
                  <a:pt x="1709" y="517"/>
                  <a:pt x="1715" y="523"/>
                  <a:pt x="1724" y="523"/>
                </a:cubicBezTo>
                <a:cubicBezTo>
                  <a:pt x="1732" y="523"/>
                  <a:pt x="1738" y="517"/>
                  <a:pt x="1738" y="509"/>
                </a:cubicBezTo>
                <a:cubicBezTo>
                  <a:pt x="1738" y="500"/>
                  <a:pt x="1732" y="494"/>
                  <a:pt x="1724" y="494"/>
                </a:cubicBezTo>
                <a:close/>
                <a:moveTo>
                  <a:pt x="1724" y="527"/>
                </a:moveTo>
                <a:cubicBezTo>
                  <a:pt x="1715" y="527"/>
                  <a:pt x="1709" y="533"/>
                  <a:pt x="1709" y="542"/>
                </a:cubicBezTo>
                <a:cubicBezTo>
                  <a:pt x="1709" y="550"/>
                  <a:pt x="1715" y="556"/>
                  <a:pt x="1724" y="556"/>
                </a:cubicBezTo>
                <a:cubicBezTo>
                  <a:pt x="1732" y="556"/>
                  <a:pt x="1738" y="550"/>
                  <a:pt x="1738" y="542"/>
                </a:cubicBezTo>
                <a:cubicBezTo>
                  <a:pt x="1738" y="533"/>
                  <a:pt x="1732" y="527"/>
                  <a:pt x="1724" y="527"/>
                </a:cubicBezTo>
                <a:close/>
                <a:moveTo>
                  <a:pt x="1724" y="560"/>
                </a:moveTo>
                <a:cubicBezTo>
                  <a:pt x="1715" y="560"/>
                  <a:pt x="1709" y="566"/>
                  <a:pt x="1709" y="574"/>
                </a:cubicBezTo>
                <a:cubicBezTo>
                  <a:pt x="1709" y="583"/>
                  <a:pt x="1715" y="589"/>
                  <a:pt x="1724" y="589"/>
                </a:cubicBezTo>
                <a:cubicBezTo>
                  <a:pt x="1732" y="589"/>
                  <a:pt x="1738" y="583"/>
                  <a:pt x="1738" y="574"/>
                </a:cubicBezTo>
                <a:cubicBezTo>
                  <a:pt x="1738" y="566"/>
                  <a:pt x="1732" y="560"/>
                  <a:pt x="1724" y="560"/>
                </a:cubicBezTo>
                <a:close/>
                <a:moveTo>
                  <a:pt x="1724" y="593"/>
                </a:moveTo>
                <a:cubicBezTo>
                  <a:pt x="1715" y="593"/>
                  <a:pt x="1709" y="599"/>
                  <a:pt x="1709" y="607"/>
                </a:cubicBezTo>
                <a:cubicBezTo>
                  <a:pt x="1709" y="616"/>
                  <a:pt x="1715" y="622"/>
                  <a:pt x="1724" y="622"/>
                </a:cubicBezTo>
                <a:cubicBezTo>
                  <a:pt x="1732" y="622"/>
                  <a:pt x="1738" y="616"/>
                  <a:pt x="1738" y="607"/>
                </a:cubicBezTo>
                <a:cubicBezTo>
                  <a:pt x="1738" y="599"/>
                  <a:pt x="1732" y="593"/>
                  <a:pt x="1724" y="593"/>
                </a:cubicBezTo>
                <a:close/>
                <a:moveTo>
                  <a:pt x="1724" y="625"/>
                </a:moveTo>
                <a:cubicBezTo>
                  <a:pt x="1715" y="625"/>
                  <a:pt x="1709" y="632"/>
                  <a:pt x="1709" y="640"/>
                </a:cubicBezTo>
                <a:cubicBezTo>
                  <a:pt x="1709" y="648"/>
                  <a:pt x="1715" y="655"/>
                  <a:pt x="1724" y="655"/>
                </a:cubicBezTo>
                <a:cubicBezTo>
                  <a:pt x="1732" y="655"/>
                  <a:pt x="1738" y="648"/>
                  <a:pt x="1738" y="640"/>
                </a:cubicBezTo>
                <a:cubicBezTo>
                  <a:pt x="1738" y="632"/>
                  <a:pt x="1732" y="625"/>
                  <a:pt x="1724" y="625"/>
                </a:cubicBezTo>
                <a:close/>
                <a:moveTo>
                  <a:pt x="1724" y="658"/>
                </a:moveTo>
                <a:cubicBezTo>
                  <a:pt x="1715" y="658"/>
                  <a:pt x="1709" y="665"/>
                  <a:pt x="1709" y="673"/>
                </a:cubicBezTo>
                <a:cubicBezTo>
                  <a:pt x="1709" y="681"/>
                  <a:pt x="1715" y="688"/>
                  <a:pt x="1724" y="688"/>
                </a:cubicBezTo>
                <a:cubicBezTo>
                  <a:pt x="1732" y="688"/>
                  <a:pt x="1738" y="681"/>
                  <a:pt x="1738" y="673"/>
                </a:cubicBezTo>
                <a:cubicBezTo>
                  <a:pt x="1738" y="665"/>
                  <a:pt x="1732" y="658"/>
                  <a:pt x="1724" y="658"/>
                </a:cubicBezTo>
                <a:close/>
                <a:moveTo>
                  <a:pt x="1724" y="691"/>
                </a:moveTo>
                <a:cubicBezTo>
                  <a:pt x="1715" y="691"/>
                  <a:pt x="1709" y="698"/>
                  <a:pt x="1709" y="706"/>
                </a:cubicBezTo>
                <a:cubicBezTo>
                  <a:pt x="1709" y="714"/>
                  <a:pt x="1715" y="721"/>
                  <a:pt x="1724" y="721"/>
                </a:cubicBezTo>
                <a:cubicBezTo>
                  <a:pt x="1732" y="721"/>
                  <a:pt x="1738" y="714"/>
                  <a:pt x="1738" y="706"/>
                </a:cubicBezTo>
                <a:cubicBezTo>
                  <a:pt x="1738" y="698"/>
                  <a:pt x="1732" y="691"/>
                  <a:pt x="1724" y="691"/>
                </a:cubicBezTo>
                <a:close/>
                <a:moveTo>
                  <a:pt x="1724" y="724"/>
                </a:moveTo>
                <a:cubicBezTo>
                  <a:pt x="1715" y="724"/>
                  <a:pt x="1709" y="731"/>
                  <a:pt x="1709" y="739"/>
                </a:cubicBezTo>
                <a:cubicBezTo>
                  <a:pt x="1709" y="747"/>
                  <a:pt x="1715" y="754"/>
                  <a:pt x="1724" y="754"/>
                </a:cubicBezTo>
                <a:cubicBezTo>
                  <a:pt x="1732" y="754"/>
                  <a:pt x="1738" y="747"/>
                  <a:pt x="1738" y="739"/>
                </a:cubicBezTo>
                <a:cubicBezTo>
                  <a:pt x="1738" y="731"/>
                  <a:pt x="1732" y="724"/>
                  <a:pt x="1724" y="724"/>
                </a:cubicBezTo>
                <a:close/>
                <a:moveTo>
                  <a:pt x="1724" y="757"/>
                </a:moveTo>
                <a:cubicBezTo>
                  <a:pt x="1715" y="757"/>
                  <a:pt x="1709" y="764"/>
                  <a:pt x="1709" y="772"/>
                </a:cubicBezTo>
                <a:cubicBezTo>
                  <a:pt x="1709" y="780"/>
                  <a:pt x="1715" y="787"/>
                  <a:pt x="1724" y="787"/>
                </a:cubicBezTo>
                <a:cubicBezTo>
                  <a:pt x="1732" y="787"/>
                  <a:pt x="1738" y="780"/>
                  <a:pt x="1738" y="772"/>
                </a:cubicBezTo>
                <a:cubicBezTo>
                  <a:pt x="1738" y="764"/>
                  <a:pt x="1732" y="757"/>
                  <a:pt x="1724" y="757"/>
                </a:cubicBezTo>
                <a:close/>
                <a:moveTo>
                  <a:pt x="1724" y="790"/>
                </a:moveTo>
                <a:cubicBezTo>
                  <a:pt x="1715" y="790"/>
                  <a:pt x="1709" y="797"/>
                  <a:pt x="1709" y="805"/>
                </a:cubicBezTo>
                <a:cubicBezTo>
                  <a:pt x="1709" y="813"/>
                  <a:pt x="1715" y="820"/>
                  <a:pt x="1724" y="820"/>
                </a:cubicBezTo>
                <a:cubicBezTo>
                  <a:pt x="1732" y="820"/>
                  <a:pt x="1738" y="813"/>
                  <a:pt x="1738" y="805"/>
                </a:cubicBezTo>
                <a:cubicBezTo>
                  <a:pt x="1738" y="797"/>
                  <a:pt x="1732" y="790"/>
                  <a:pt x="1724" y="790"/>
                </a:cubicBezTo>
                <a:close/>
                <a:moveTo>
                  <a:pt x="1724" y="823"/>
                </a:moveTo>
                <a:cubicBezTo>
                  <a:pt x="1715" y="823"/>
                  <a:pt x="1709" y="830"/>
                  <a:pt x="1709" y="838"/>
                </a:cubicBezTo>
                <a:cubicBezTo>
                  <a:pt x="1709" y="846"/>
                  <a:pt x="1715" y="853"/>
                  <a:pt x="1724" y="853"/>
                </a:cubicBezTo>
                <a:cubicBezTo>
                  <a:pt x="1732" y="853"/>
                  <a:pt x="1738" y="846"/>
                  <a:pt x="1738" y="838"/>
                </a:cubicBezTo>
                <a:cubicBezTo>
                  <a:pt x="1738" y="830"/>
                  <a:pt x="1732" y="823"/>
                  <a:pt x="1724" y="823"/>
                </a:cubicBezTo>
                <a:close/>
                <a:moveTo>
                  <a:pt x="1724" y="856"/>
                </a:moveTo>
                <a:cubicBezTo>
                  <a:pt x="1715" y="856"/>
                  <a:pt x="1709" y="863"/>
                  <a:pt x="1709" y="871"/>
                </a:cubicBezTo>
                <a:cubicBezTo>
                  <a:pt x="1709" y="879"/>
                  <a:pt x="1715" y="886"/>
                  <a:pt x="1724" y="886"/>
                </a:cubicBezTo>
                <a:cubicBezTo>
                  <a:pt x="1732" y="886"/>
                  <a:pt x="1738" y="879"/>
                  <a:pt x="1738" y="871"/>
                </a:cubicBezTo>
                <a:cubicBezTo>
                  <a:pt x="1738" y="863"/>
                  <a:pt x="1732" y="856"/>
                  <a:pt x="1724" y="856"/>
                </a:cubicBezTo>
                <a:close/>
                <a:moveTo>
                  <a:pt x="1724" y="889"/>
                </a:moveTo>
                <a:cubicBezTo>
                  <a:pt x="1715" y="889"/>
                  <a:pt x="1709" y="895"/>
                  <a:pt x="1709" y="904"/>
                </a:cubicBezTo>
                <a:cubicBezTo>
                  <a:pt x="1709" y="912"/>
                  <a:pt x="1715" y="918"/>
                  <a:pt x="1724" y="918"/>
                </a:cubicBezTo>
                <a:cubicBezTo>
                  <a:pt x="1732" y="918"/>
                  <a:pt x="1738" y="912"/>
                  <a:pt x="1738" y="904"/>
                </a:cubicBezTo>
                <a:cubicBezTo>
                  <a:pt x="1738" y="895"/>
                  <a:pt x="1732" y="889"/>
                  <a:pt x="1724" y="889"/>
                </a:cubicBezTo>
                <a:close/>
                <a:moveTo>
                  <a:pt x="1724" y="922"/>
                </a:moveTo>
                <a:cubicBezTo>
                  <a:pt x="1715" y="922"/>
                  <a:pt x="1709" y="928"/>
                  <a:pt x="1709" y="937"/>
                </a:cubicBezTo>
                <a:cubicBezTo>
                  <a:pt x="1709" y="945"/>
                  <a:pt x="1715" y="951"/>
                  <a:pt x="1724" y="951"/>
                </a:cubicBezTo>
                <a:cubicBezTo>
                  <a:pt x="1732" y="951"/>
                  <a:pt x="1738" y="945"/>
                  <a:pt x="1738" y="937"/>
                </a:cubicBezTo>
                <a:cubicBezTo>
                  <a:pt x="1738" y="928"/>
                  <a:pt x="1732" y="922"/>
                  <a:pt x="1724" y="922"/>
                </a:cubicBezTo>
                <a:close/>
                <a:moveTo>
                  <a:pt x="1724" y="955"/>
                </a:moveTo>
                <a:cubicBezTo>
                  <a:pt x="1715" y="955"/>
                  <a:pt x="1709" y="961"/>
                  <a:pt x="1709" y="970"/>
                </a:cubicBezTo>
                <a:cubicBezTo>
                  <a:pt x="1709" y="978"/>
                  <a:pt x="1715" y="984"/>
                  <a:pt x="1724" y="984"/>
                </a:cubicBezTo>
                <a:cubicBezTo>
                  <a:pt x="1732" y="984"/>
                  <a:pt x="1738" y="978"/>
                  <a:pt x="1738" y="970"/>
                </a:cubicBezTo>
                <a:cubicBezTo>
                  <a:pt x="1738" y="961"/>
                  <a:pt x="1732" y="955"/>
                  <a:pt x="1724" y="955"/>
                </a:cubicBezTo>
                <a:close/>
                <a:moveTo>
                  <a:pt x="1724" y="988"/>
                </a:moveTo>
                <a:cubicBezTo>
                  <a:pt x="1715" y="988"/>
                  <a:pt x="1709" y="994"/>
                  <a:pt x="1709" y="1002"/>
                </a:cubicBezTo>
                <a:cubicBezTo>
                  <a:pt x="1709" y="1011"/>
                  <a:pt x="1715" y="1017"/>
                  <a:pt x="1724" y="1017"/>
                </a:cubicBezTo>
                <a:cubicBezTo>
                  <a:pt x="1732" y="1017"/>
                  <a:pt x="1738" y="1011"/>
                  <a:pt x="1738" y="1002"/>
                </a:cubicBezTo>
                <a:cubicBezTo>
                  <a:pt x="1738" y="994"/>
                  <a:pt x="1732" y="988"/>
                  <a:pt x="1724" y="988"/>
                </a:cubicBezTo>
                <a:close/>
                <a:moveTo>
                  <a:pt x="1724" y="1021"/>
                </a:moveTo>
                <a:cubicBezTo>
                  <a:pt x="1715" y="1021"/>
                  <a:pt x="1709" y="1027"/>
                  <a:pt x="1709" y="1035"/>
                </a:cubicBezTo>
                <a:cubicBezTo>
                  <a:pt x="1709" y="1044"/>
                  <a:pt x="1715" y="1050"/>
                  <a:pt x="1724" y="1050"/>
                </a:cubicBezTo>
                <a:cubicBezTo>
                  <a:pt x="1732" y="1050"/>
                  <a:pt x="1738" y="1044"/>
                  <a:pt x="1738" y="1035"/>
                </a:cubicBezTo>
                <a:cubicBezTo>
                  <a:pt x="1738" y="1027"/>
                  <a:pt x="1732" y="1021"/>
                  <a:pt x="1724" y="1021"/>
                </a:cubicBezTo>
                <a:close/>
                <a:moveTo>
                  <a:pt x="1724" y="1053"/>
                </a:moveTo>
                <a:cubicBezTo>
                  <a:pt x="1715" y="1053"/>
                  <a:pt x="1709" y="1060"/>
                  <a:pt x="1709" y="1068"/>
                </a:cubicBezTo>
                <a:cubicBezTo>
                  <a:pt x="1709" y="1076"/>
                  <a:pt x="1715" y="1083"/>
                  <a:pt x="1724" y="1083"/>
                </a:cubicBezTo>
                <a:cubicBezTo>
                  <a:pt x="1732" y="1083"/>
                  <a:pt x="1738" y="1076"/>
                  <a:pt x="1738" y="1068"/>
                </a:cubicBezTo>
                <a:cubicBezTo>
                  <a:pt x="1738" y="1060"/>
                  <a:pt x="1732" y="1053"/>
                  <a:pt x="1724" y="1053"/>
                </a:cubicBezTo>
                <a:close/>
                <a:moveTo>
                  <a:pt x="1724" y="1086"/>
                </a:moveTo>
                <a:cubicBezTo>
                  <a:pt x="1715" y="1086"/>
                  <a:pt x="1709" y="1093"/>
                  <a:pt x="1709" y="1101"/>
                </a:cubicBezTo>
                <a:cubicBezTo>
                  <a:pt x="1709" y="1109"/>
                  <a:pt x="1715" y="1116"/>
                  <a:pt x="1724" y="1116"/>
                </a:cubicBezTo>
                <a:cubicBezTo>
                  <a:pt x="1732" y="1116"/>
                  <a:pt x="1738" y="1109"/>
                  <a:pt x="1738" y="1101"/>
                </a:cubicBezTo>
                <a:cubicBezTo>
                  <a:pt x="1738" y="1093"/>
                  <a:pt x="1732" y="1086"/>
                  <a:pt x="1724" y="1086"/>
                </a:cubicBezTo>
                <a:close/>
                <a:moveTo>
                  <a:pt x="1724" y="1119"/>
                </a:moveTo>
                <a:cubicBezTo>
                  <a:pt x="1715" y="1119"/>
                  <a:pt x="1709" y="1126"/>
                  <a:pt x="1709" y="1134"/>
                </a:cubicBezTo>
                <a:cubicBezTo>
                  <a:pt x="1709" y="1142"/>
                  <a:pt x="1715" y="1149"/>
                  <a:pt x="1724" y="1149"/>
                </a:cubicBezTo>
                <a:cubicBezTo>
                  <a:pt x="1732" y="1149"/>
                  <a:pt x="1738" y="1142"/>
                  <a:pt x="1738" y="1134"/>
                </a:cubicBezTo>
                <a:cubicBezTo>
                  <a:pt x="1738" y="1126"/>
                  <a:pt x="1732" y="1119"/>
                  <a:pt x="1724" y="1119"/>
                </a:cubicBezTo>
                <a:close/>
                <a:moveTo>
                  <a:pt x="1724" y="1152"/>
                </a:moveTo>
                <a:cubicBezTo>
                  <a:pt x="1715" y="1152"/>
                  <a:pt x="1709" y="1159"/>
                  <a:pt x="1709" y="1167"/>
                </a:cubicBezTo>
                <a:cubicBezTo>
                  <a:pt x="1709" y="1175"/>
                  <a:pt x="1715" y="1182"/>
                  <a:pt x="1724" y="1182"/>
                </a:cubicBezTo>
                <a:cubicBezTo>
                  <a:pt x="1732" y="1182"/>
                  <a:pt x="1738" y="1175"/>
                  <a:pt x="1738" y="1167"/>
                </a:cubicBezTo>
                <a:cubicBezTo>
                  <a:pt x="1738" y="1159"/>
                  <a:pt x="1732" y="1152"/>
                  <a:pt x="1724" y="1152"/>
                </a:cubicBezTo>
                <a:close/>
                <a:moveTo>
                  <a:pt x="1724" y="1185"/>
                </a:moveTo>
                <a:cubicBezTo>
                  <a:pt x="1715" y="1185"/>
                  <a:pt x="1709" y="1192"/>
                  <a:pt x="1709" y="1200"/>
                </a:cubicBezTo>
                <a:cubicBezTo>
                  <a:pt x="1709" y="1208"/>
                  <a:pt x="1715" y="1215"/>
                  <a:pt x="1724" y="1215"/>
                </a:cubicBezTo>
                <a:cubicBezTo>
                  <a:pt x="1732" y="1215"/>
                  <a:pt x="1738" y="1208"/>
                  <a:pt x="1738" y="1200"/>
                </a:cubicBezTo>
                <a:cubicBezTo>
                  <a:pt x="1738" y="1192"/>
                  <a:pt x="1732" y="1185"/>
                  <a:pt x="1724" y="1185"/>
                </a:cubicBezTo>
                <a:close/>
                <a:moveTo>
                  <a:pt x="1724" y="1218"/>
                </a:moveTo>
                <a:cubicBezTo>
                  <a:pt x="1715" y="1218"/>
                  <a:pt x="1709" y="1225"/>
                  <a:pt x="1709" y="1233"/>
                </a:cubicBezTo>
                <a:cubicBezTo>
                  <a:pt x="1709" y="1241"/>
                  <a:pt x="1715" y="1248"/>
                  <a:pt x="1724" y="1248"/>
                </a:cubicBezTo>
                <a:cubicBezTo>
                  <a:pt x="1732" y="1248"/>
                  <a:pt x="1738" y="1241"/>
                  <a:pt x="1738" y="1233"/>
                </a:cubicBezTo>
                <a:cubicBezTo>
                  <a:pt x="1738" y="1225"/>
                  <a:pt x="1732" y="1218"/>
                  <a:pt x="1724" y="1218"/>
                </a:cubicBezTo>
                <a:close/>
                <a:moveTo>
                  <a:pt x="1724" y="1251"/>
                </a:moveTo>
                <a:cubicBezTo>
                  <a:pt x="1715" y="1251"/>
                  <a:pt x="1709" y="1258"/>
                  <a:pt x="1709" y="1266"/>
                </a:cubicBezTo>
                <a:cubicBezTo>
                  <a:pt x="1709" y="1274"/>
                  <a:pt x="1715" y="1281"/>
                  <a:pt x="1724" y="1281"/>
                </a:cubicBezTo>
                <a:cubicBezTo>
                  <a:pt x="1732" y="1281"/>
                  <a:pt x="1738" y="1274"/>
                  <a:pt x="1738" y="1266"/>
                </a:cubicBezTo>
                <a:cubicBezTo>
                  <a:pt x="1738" y="1258"/>
                  <a:pt x="1732" y="1251"/>
                  <a:pt x="1724" y="1251"/>
                </a:cubicBezTo>
                <a:close/>
                <a:moveTo>
                  <a:pt x="1724" y="1284"/>
                </a:moveTo>
                <a:cubicBezTo>
                  <a:pt x="1715" y="1284"/>
                  <a:pt x="1709" y="1291"/>
                  <a:pt x="1709" y="1299"/>
                </a:cubicBezTo>
                <a:cubicBezTo>
                  <a:pt x="1709" y="1307"/>
                  <a:pt x="1715" y="1314"/>
                  <a:pt x="1724" y="1314"/>
                </a:cubicBezTo>
                <a:cubicBezTo>
                  <a:pt x="1732" y="1314"/>
                  <a:pt x="1738" y="1307"/>
                  <a:pt x="1738" y="1299"/>
                </a:cubicBezTo>
                <a:cubicBezTo>
                  <a:pt x="1738" y="1291"/>
                  <a:pt x="1732" y="1284"/>
                  <a:pt x="1724" y="1284"/>
                </a:cubicBezTo>
                <a:close/>
                <a:moveTo>
                  <a:pt x="1724" y="1317"/>
                </a:moveTo>
                <a:cubicBezTo>
                  <a:pt x="1715" y="1317"/>
                  <a:pt x="1709" y="1323"/>
                  <a:pt x="1709" y="1332"/>
                </a:cubicBezTo>
                <a:cubicBezTo>
                  <a:pt x="1709" y="1340"/>
                  <a:pt x="1715" y="1346"/>
                  <a:pt x="1724" y="1346"/>
                </a:cubicBezTo>
                <a:cubicBezTo>
                  <a:pt x="1732" y="1346"/>
                  <a:pt x="1738" y="1340"/>
                  <a:pt x="1738" y="1332"/>
                </a:cubicBezTo>
                <a:cubicBezTo>
                  <a:pt x="1738" y="1323"/>
                  <a:pt x="1732" y="1317"/>
                  <a:pt x="1724" y="1317"/>
                </a:cubicBezTo>
                <a:close/>
                <a:moveTo>
                  <a:pt x="1724" y="1350"/>
                </a:moveTo>
                <a:cubicBezTo>
                  <a:pt x="1715" y="1350"/>
                  <a:pt x="1709" y="1356"/>
                  <a:pt x="1709" y="1365"/>
                </a:cubicBezTo>
                <a:cubicBezTo>
                  <a:pt x="1709" y="1373"/>
                  <a:pt x="1715" y="1379"/>
                  <a:pt x="1724" y="1379"/>
                </a:cubicBezTo>
                <a:cubicBezTo>
                  <a:pt x="1732" y="1379"/>
                  <a:pt x="1738" y="1373"/>
                  <a:pt x="1738" y="1365"/>
                </a:cubicBezTo>
                <a:cubicBezTo>
                  <a:pt x="1738" y="1356"/>
                  <a:pt x="1732" y="1350"/>
                  <a:pt x="1724" y="1350"/>
                </a:cubicBezTo>
                <a:close/>
                <a:moveTo>
                  <a:pt x="1724" y="1383"/>
                </a:moveTo>
                <a:cubicBezTo>
                  <a:pt x="1715" y="1383"/>
                  <a:pt x="1709" y="1389"/>
                  <a:pt x="1709" y="1397"/>
                </a:cubicBezTo>
                <a:cubicBezTo>
                  <a:pt x="1709" y="1406"/>
                  <a:pt x="1715" y="1412"/>
                  <a:pt x="1724" y="1412"/>
                </a:cubicBezTo>
                <a:cubicBezTo>
                  <a:pt x="1732" y="1412"/>
                  <a:pt x="1738" y="1406"/>
                  <a:pt x="1738" y="1397"/>
                </a:cubicBezTo>
                <a:cubicBezTo>
                  <a:pt x="1738" y="1389"/>
                  <a:pt x="1732" y="1383"/>
                  <a:pt x="1724" y="1383"/>
                </a:cubicBezTo>
                <a:close/>
                <a:moveTo>
                  <a:pt x="1724" y="1416"/>
                </a:moveTo>
                <a:cubicBezTo>
                  <a:pt x="1715" y="1416"/>
                  <a:pt x="1709" y="1422"/>
                  <a:pt x="1709" y="1430"/>
                </a:cubicBezTo>
                <a:cubicBezTo>
                  <a:pt x="1709" y="1439"/>
                  <a:pt x="1715" y="1445"/>
                  <a:pt x="1724" y="1445"/>
                </a:cubicBezTo>
                <a:cubicBezTo>
                  <a:pt x="1732" y="1445"/>
                  <a:pt x="1738" y="1439"/>
                  <a:pt x="1738" y="1430"/>
                </a:cubicBezTo>
                <a:cubicBezTo>
                  <a:pt x="1738" y="1422"/>
                  <a:pt x="1732" y="1416"/>
                  <a:pt x="1724" y="1416"/>
                </a:cubicBezTo>
                <a:close/>
                <a:moveTo>
                  <a:pt x="1756" y="0"/>
                </a:moveTo>
                <a:cubicBezTo>
                  <a:pt x="1748" y="0"/>
                  <a:pt x="1742" y="7"/>
                  <a:pt x="1742" y="15"/>
                </a:cubicBezTo>
                <a:cubicBezTo>
                  <a:pt x="1742" y="23"/>
                  <a:pt x="1748" y="30"/>
                  <a:pt x="1756" y="30"/>
                </a:cubicBezTo>
                <a:cubicBezTo>
                  <a:pt x="1765" y="30"/>
                  <a:pt x="1771" y="23"/>
                  <a:pt x="1771" y="15"/>
                </a:cubicBezTo>
                <a:cubicBezTo>
                  <a:pt x="1771" y="7"/>
                  <a:pt x="1765" y="0"/>
                  <a:pt x="1756" y="0"/>
                </a:cubicBezTo>
                <a:close/>
                <a:moveTo>
                  <a:pt x="1756" y="33"/>
                </a:moveTo>
                <a:cubicBezTo>
                  <a:pt x="1748" y="33"/>
                  <a:pt x="1742" y="40"/>
                  <a:pt x="1742" y="48"/>
                </a:cubicBezTo>
                <a:cubicBezTo>
                  <a:pt x="1742" y="56"/>
                  <a:pt x="1748" y="63"/>
                  <a:pt x="1756" y="63"/>
                </a:cubicBezTo>
                <a:cubicBezTo>
                  <a:pt x="1765" y="63"/>
                  <a:pt x="1771" y="56"/>
                  <a:pt x="1771" y="48"/>
                </a:cubicBezTo>
                <a:cubicBezTo>
                  <a:pt x="1771" y="40"/>
                  <a:pt x="1765" y="33"/>
                  <a:pt x="1756" y="33"/>
                </a:cubicBezTo>
                <a:close/>
                <a:moveTo>
                  <a:pt x="1756" y="66"/>
                </a:moveTo>
                <a:cubicBezTo>
                  <a:pt x="1748" y="66"/>
                  <a:pt x="1742" y="72"/>
                  <a:pt x="1742" y="81"/>
                </a:cubicBezTo>
                <a:cubicBezTo>
                  <a:pt x="1742" y="89"/>
                  <a:pt x="1748" y="95"/>
                  <a:pt x="1756" y="95"/>
                </a:cubicBezTo>
                <a:cubicBezTo>
                  <a:pt x="1765" y="95"/>
                  <a:pt x="1771" y="89"/>
                  <a:pt x="1771" y="81"/>
                </a:cubicBezTo>
                <a:cubicBezTo>
                  <a:pt x="1771" y="72"/>
                  <a:pt x="1765" y="66"/>
                  <a:pt x="1756" y="66"/>
                </a:cubicBezTo>
                <a:close/>
                <a:moveTo>
                  <a:pt x="1756" y="99"/>
                </a:moveTo>
                <a:cubicBezTo>
                  <a:pt x="1748" y="99"/>
                  <a:pt x="1742" y="105"/>
                  <a:pt x="1742" y="114"/>
                </a:cubicBezTo>
                <a:cubicBezTo>
                  <a:pt x="1742" y="122"/>
                  <a:pt x="1748" y="128"/>
                  <a:pt x="1756" y="128"/>
                </a:cubicBezTo>
                <a:cubicBezTo>
                  <a:pt x="1765" y="128"/>
                  <a:pt x="1771" y="122"/>
                  <a:pt x="1771" y="114"/>
                </a:cubicBezTo>
                <a:cubicBezTo>
                  <a:pt x="1771" y="105"/>
                  <a:pt x="1765" y="99"/>
                  <a:pt x="1756" y="99"/>
                </a:cubicBezTo>
                <a:close/>
                <a:moveTo>
                  <a:pt x="1756" y="132"/>
                </a:moveTo>
                <a:cubicBezTo>
                  <a:pt x="1748" y="132"/>
                  <a:pt x="1742" y="138"/>
                  <a:pt x="1742" y="147"/>
                </a:cubicBezTo>
                <a:cubicBezTo>
                  <a:pt x="1742" y="155"/>
                  <a:pt x="1748" y="161"/>
                  <a:pt x="1756" y="161"/>
                </a:cubicBezTo>
                <a:cubicBezTo>
                  <a:pt x="1765" y="161"/>
                  <a:pt x="1771" y="155"/>
                  <a:pt x="1771" y="147"/>
                </a:cubicBezTo>
                <a:cubicBezTo>
                  <a:pt x="1771" y="138"/>
                  <a:pt x="1765" y="132"/>
                  <a:pt x="1756" y="132"/>
                </a:cubicBezTo>
                <a:close/>
                <a:moveTo>
                  <a:pt x="1756" y="165"/>
                </a:moveTo>
                <a:cubicBezTo>
                  <a:pt x="1748" y="165"/>
                  <a:pt x="1742" y="171"/>
                  <a:pt x="1742" y="179"/>
                </a:cubicBezTo>
                <a:cubicBezTo>
                  <a:pt x="1742" y="188"/>
                  <a:pt x="1748" y="194"/>
                  <a:pt x="1756" y="194"/>
                </a:cubicBezTo>
                <a:cubicBezTo>
                  <a:pt x="1765" y="194"/>
                  <a:pt x="1771" y="188"/>
                  <a:pt x="1771" y="179"/>
                </a:cubicBezTo>
                <a:cubicBezTo>
                  <a:pt x="1771" y="171"/>
                  <a:pt x="1765" y="165"/>
                  <a:pt x="1756" y="165"/>
                </a:cubicBezTo>
                <a:close/>
                <a:moveTo>
                  <a:pt x="1756" y="198"/>
                </a:moveTo>
                <a:cubicBezTo>
                  <a:pt x="1748" y="198"/>
                  <a:pt x="1742" y="204"/>
                  <a:pt x="1742" y="212"/>
                </a:cubicBezTo>
                <a:cubicBezTo>
                  <a:pt x="1742" y="221"/>
                  <a:pt x="1748" y="227"/>
                  <a:pt x="1756" y="227"/>
                </a:cubicBezTo>
                <a:cubicBezTo>
                  <a:pt x="1765" y="227"/>
                  <a:pt x="1771" y="221"/>
                  <a:pt x="1771" y="212"/>
                </a:cubicBezTo>
                <a:cubicBezTo>
                  <a:pt x="1771" y="204"/>
                  <a:pt x="1765" y="198"/>
                  <a:pt x="1756" y="198"/>
                </a:cubicBezTo>
                <a:close/>
                <a:moveTo>
                  <a:pt x="1756" y="230"/>
                </a:moveTo>
                <a:cubicBezTo>
                  <a:pt x="1748" y="230"/>
                  <a:pt x="1742" y="237"/>
                  <a:pt x="1742" y="245"/>
                </a:cubicBezTo>
                <a:cubicBezTo>
                  <a:pt x="1742" y="253"/>
                  <a:pt x="1748" y="260"/>
                  <a:pt x="1756" y="260"/>
                </a:cubicBezTo>
                <a:cubicBezTo>
                  <a:pt x="1765" y="260"/>
                  <a:pt x="1771" y="253"/>
                  <a:pt x="1771" y="245"/>
                </a:cubicBezTo>
                <a:cubicBezTo>
                  <a:pt x="1771" y="237"/>
                  <a:pt x="1765" y="230"/>
                  <a:pt x="1756" y="230"/>
                </a:cubicBezTo>
                <a:close/>
                <a:moveTo>
                  <a:pt x="1756" y="263"/>
                </a:moveTo>
                <a:cubicBezTo>
                  <a:pt x="1748" y="263"/>
                  <a:pt x="1742" y="270"/>
                  <a:pt x="1742" y="278"/>
                </a:cubicBezTo>
                <a:cubicBezTo>
                  <a:pt x="1742" y="286"/>
                  <a:pt x="1748" y="293"/>
                  <a:pt x="1756" y="293"/>
                </a:cubicBezTo>
                <a:cubicBezTo>
                  <a:pt x="1765" y="293"/>
                  <a:pt x="1771" y="286"/>
                  <a:pt x="1771" y="278"/>
                </a:cubicBezTo>
                <a:cubicBezTo>
                  <a:pt x="1771" y="270"/>
                  <a:pt x="1765" y="263"/>
                  <a:pt x="1756" y="263"/>
                </a:cubicBezTo>
                <a:close/>
                <a:moveTo>
                  <a:pt x="1756" y="296"/>
                </a:moveTo>
                <a:cubicBezTo>
                  <a:pt x="1748" y="296"/>
                  <a:pt x="1742" y="303"/>
                  <a:pt x="1742" y="311"/>
                </a:cubicBezTo>
                <a:cubicBezTo>
                  <a:pt x="1742" y="319"/>
                  <a:pt x="1748" y="326"/>
                  <a:pt x="1756" y="326"/>
                </a:cubicBezTo>
                <a:cubicBezTo>
                  <a:pt x="1765" y="326"/>
                  <a:pt x="1771" y="319"/>
                  <a:pt x="1771" y="311"/>
                </a:cubicBezTo>
                <a:cubicBezTo>
                  <a:pt x="1771" y="303"/>
                  <a:pt x="1765" y="296"/>
                  <a:pt x="1756" y="296"/>
                </a:cubicBezTo>
                <a:close/>
                <a:moveTo>
                  <a:pt x="1756" y="329"/>
                </a:moveTo>
                <a:cubicBezTo>
                  <a:pt x="1748" y="329"/>
                  <a:pt x="1742" y="336"/>
                  <a:pt x="1742" y="344"/>
                </a:cubicBezTo>
                <a:cubicBezTo>
                  <a:pt x="1742" y="352"/>
                  <a:pt x="1748" y="359"/>
                  <a:pt x="1756" y="359"/>
                </a:cubicBezTo>
                <a:cubicBezTo>
                  <a:pt x="1765" y="359"/>
                  <a:pt x="1771" y="352"/>
                  <a:pt x="1771" y="344"/>
                </a:cubicBezTo>
                <a:cubicBezTo>
                  <a:pt x="1771" y="336"/>
                  <a:pt x="1765" y="329"/>
                  <a:pt x="1756" y="329"/>
                </a:cubicBezTo>
                <a:close/>
                <a:moveTo>
                  <a:pt x="1756" y="362"/>
                </a:moveTo>
                <a:cubicBezTo>
                  <a:pt x="1748" y="362"/>
                  <a:pt x="1742" y="369"/>
                  <a:pt x="1742" y="377"/>
                </a:cubicBezTo>
                <a:cubicBezTo>
                  <a:pt x="1742" y="385"/>
                  <a:pt x="1748" y="392"/>
                  <a:pt x="1756" y="392"/>
                </a:cubicBezTo>
                <a:cubicBezTo>
                  <a:pt x="1765" y="392"/>
                  <a:pt x="1771" y="385"/>
                  <a:pt x="1771" y="377"/>
                </a:cubicBezTo>
                <a:cubicBezTo>
                  <a:pt x="1771" y="369"/>
                  <a:pt x="1765" y="362"/>
                  <a:pt x="1756" y="362"/>
                </a:cubicBezTo>
                <a:close/>
                <a:moveTo>
                  <a:pt x="1756" y="395"/>
                </a:moveTo>
                <a:cubicBezTo>
                  <a:pt x="1748" y="395"/>
                  <a:pt x="1742" y="402"/>
                  <a:pt x="1742" y="410"/>
                </a:cubicBezTo>
                <a:cubicBezTo>
                  <a:pt x="1742" y="418"/>
                  <a:pt x="1748" y="425"/>
                  <a:pt x="1756" y="425"/>
                </a:cubicBezTo>
                <a:cubicBezTo>
                  <a:pt x="1765" y="425"/>
                  <a:pt x="1771" y="418"/>
                  <a:pt x="1771" y="410"/>
                </a:cubicBezTo>
                <a:cubicBezTo>
                  <a:pt x="1771" y="402"/>
                  <a:pt x="1765" y="395"/>
                  <a:pt x="1756" y="395"/>
                </a:cubicBezTo>
                <a:close/>
                <a:moveTo>
                  <a:pt x="1756" y="428"/>
                </a:moveTo>
                <a:cubicBezTo>
                  <a:pt x="1748" y="428"/>
                  <a:pt x="1742" y="435"/>
                  <a:pt x="1742" y="443"/>
                </a:cubicBezTo>
                <a:cubicBezTo>
                  <a:pt x="1742" y="451"/>
                  <a:pt x="1748" y="458"/>
                  <a:pt x="1756" y="458"/>
                </a:cubicBezTo>
                <a:cubicBezTo>
                  <a:pt x="1765" y="458"/>
                  <a:pt x="1771" y="451"/>
                  <a:pt x="1771" y="443"/>
                </a:cubicBezTo>
                <a:cubicBezTo>
                  <a:pt x="1771" y="435"/>
                  <a:pt x="1765" y="428"/>
                  <a:pt x="1756" y="428"/>
                </a:cubicBezTo>
                <a:close/>
                <a:moveTo>
                  <a:pt x="1756" y="461"/>
                </a:moveTo>
                <a:cubicBezTo>
                  <a:pt x="1748" y="461"/>
                  <a:pt x="1742" y="468"/>
                  <a:pt x="1742" y="476"/>
                </a:cubicBezTo>
                <a:cubicBezTo>
                  <a:pt x="1742" y="484"/>
                  <a:pt x="1748" y="491"/>
                  <a:pt x="1756" y="491"/>
                </a:cubicBezTo>
                <a:cubicBezTo>
                  <a:pt x="1765" y="491"/>
                  <a:pt x="1771" y="484"/>
                  <a:pt x="1771" y="476"/>
                </a:cubicBezTo>
                <a:cubicBezTo>
                  <a:pt x="1771" y="468"/>
                  <a:pt x="1765" y="461"/>
                  <a:pt x="1756" y="461"/>
                </a:cubicBezTo>
                <a:close/>
                <a:moveTo>
                  <a:pt x="1756" y="494"/>
                </a:moveTo>
                <a:cubicBezTo>
                  <a:pt x="1748" y="494"/>
                  <a:pt x="1742" y="500"/>
                  <a:pt x="1742" y="509"/>
                </a:cubicBezTo>
                <a:cubicBezTo>
                  <a:pt x="1742" y="517"/>
                  <a:pt x="1748" y="523"/>
                  <a:pt x="1756" y="523"/>
                </a:cubicBezTo>
                <a:cubicBezTo>
                  <a:pt x="1765" y="523"/>
                  <a:pt x="1771" y="517"/>
                  <a:pt x="1771" y="509"/>
                </a:cubicBezTo>
                <a:cubicBezTo>
                  <a:pt x="1771" y="500"/>
                  <a:pt x="1765" y="494"/>
                  <a:pt x="1756" y="494"/>
                </a:cubicBezTo>
                <a:close/>
                <a:moveTo>
                  <a:pt x="1756" y="527"/>
                </a:moveTo>
                <a:cubicBezTo>
                  <a:pt x="1748" y="527"/>
                  <a:pt x="1742" y="533"/>
                  <a:pt x="1742" y="542"/>
                </a:cubicBezTo>
                <a:cubicBezTo>
                  <a:pt x="1742" y="550"/>
                  <a:pt x="1748" y="556"/>
                  <a:pt x="1756" y="556"/>
                </a:cubicBezTo>
                <a:cubicBezTo>
                  <a:pt x="1765" y="556"/>
                  <a:pt x="1771" y="550"/>
                  <a:pt x="1771" y="542"/>
                </a:cubicBezTo>
                <a:cubicBezTo>
                  <a:pt x="1771" y="533"/>
                  <a:pt x="1765" y="527"/>
                  <a:pt x="1756" y="527"/>
                </a:cubicBezTo>
                <a:close/>
                <a:moveTo>
                  <a:pt x="1756" y="560"/>
                </a:moveTo>
                <a:cubicBezTo>
                  <a:pt x="1748" y="560"/>
                  <a:pt x="1742" y="566"/>
                  <a:pt x="1742" y="574"/>
                </a:cubicBezTo>
                <a:cubicBezTo>
                  <a:pt x="1742" y="583"/>
                  <a:pt x="1748" y="589"/>
                  <a:pt x="1756" y="589"/>
                </a:cubicBezTo>
                <a:cubicBezTo>
                  <a:pt x="1765" y="589"/>
                  <a:pt x="1771" y="583"/>
                  <a:pt x="1771" y="574"/>
                </a:cubicBezTo>
                <a:cubicBezTo>
                  <a:pt x="1771" y="566"/>
                  <a:pt x="1765" y="560"/>
                  <a:pt x="1756" y="560"/>
                </a:cubicBezTo>
                <a:close/>
                <a:moveTo>
                  <a:pt x="1756" y="593"/>
                </a:moveTo>
                <a:cubicBezTo>
                  <a:pt x="1748" y="593"/>
                  <a:pt x="1742" y="599"/>
                  <a:pt x="1742" y="607"/>
                </a:cubicBezTo>
                <a:cubicBezTo>
                  <a:pt x="1742" y="616"/>
                  <a:pt x="1748" y="622"/>
                  <a:pt x="1756" y="622"/>
                </a:cubicBezTo>
                <a:cubicBezTo>
                  <a:pt x="1765" y="622"/>
                  <a:pt x="1771" y="616"/>
                  <a:pt x="1771" y="607"/>
                </a:cubicBezTo>
                <a:cubicBezTo>
                  <a:pt x="1771" y="599"/>
                  <a:pt x="1765" y="593"/>
                  <a:pt x="1756" y="593"/>
                </a:cubicBezTo>
                <a:close/>
                <a:moveTo>
                  <a:pt x="1756" y="625"/>
                </a:moveTo>
                <a:cubicBezTo>
                  <a:pt x="1748" y="625"/>
                  <a:pt x="1742" y="632"/>
                  <a:pt x="1742" y="640"/>
                </a:cubicBezTo>
                <a:cubicBezTo>
                  <a:pt x="1742" y="648"/>
                  <a:pt x="1748" y="655"/>
                  <a:pt x="1756" y="655"/>
                </a:cubicBezTo>
                <a:cubicBezTo>
                  <a:pt x="1765" y="655"/>
                  <a:pt x="1771" y="648"/>
                  <a:pt x="1771" y="640"/>
                </a:cubicBezTo>
                <a:cubicBezTo>
                  <a:pt x="1771" y="632"/>
                  <a:pt x="1765" y="625"/>
                  <a:pt x="1756" y="625"/>
                </a:cubicBezTo>
                <a:close/>
                <a:moveTo>
                  <a:pt x="1756" y="658"/>
                </a:moveTo>
                <a:cubicBezTo>
                  <a:pt x="1748" y="658"/>
                  <a:pt x="1742" y="665"/>
                  <a:pt x="1742" y="673"/>
                </a:cubicBezTo>
                <a:cubicBezTo>
                  <a:pt x="1742" y="681"/>
                  <a:pt x="1748" y="688"/>
                  <a:pt x="1756" y="688"/>
                </a:cubicBezTo>
                <a:cubicBezTo>
                  <a:pt x="1765" y="688"/>
                  <a:pt x="1771" y="681"/>
                  <a:pt x="1771" y="673"/>
                </a:cubicBezTo>
                <a:cubicBezTo>
                  <a:pt x="1771" y="665"/>
                  <a:pt x="1765" y="658"/>
                  <a:pt x="1756" y="658"/>
                </a:cubicBezTo>
                <a:close/>
                <a:moveTo>
                  <a:pt x="1756" y="691"/>
                </a:moveTo>
                <a:cubicBezTo>
                  <a:pt x="1748" y="691"/>
                  <a:pt x="1742" y="698"/>
                  <a:pt x="1742" y="706"/>
                </a:cubicBezTo>
                <a:cubicBezTo>
                  <a:pt x="1742" y="714"/>
                  <a:pt x="1748" y="721"/>
                  <a:pt x="1756" y="721"/>
                </a:cubicBezTo>
                <a:cubicBezTo>
                  <a:pt x="1765" y="721"/>
                  <a:pt x="1771" y="714"/>
                  <a:pt x="1771" y="706"/>
                </a:cubicBezTo>
                <a:cubicBezTo>
                  <a:pt x="1771" y="698"/>
                  <a:pt x="1765" y="691"/>
                  <a:pt x="1756" y="691"/>
                </a:cubicBezTo>
                <a:close/>
                <a:moveTo>
                  <a:pt x="1756" y="724"/>
                </a:moveTo>
                <a:cubicBezTo>
                  <a:pt x="1748" y="724"/>
                  <a:pt x="1742" y="731"/>
                  <a:pt x="1742" y="739"/>
                </a:cubicBezTo>
                <a:cubicBezTo>
                  <a:pt x="1742" y="747"/>
                  <a:pt x="1748" y="754"/>
                  <a:pt x="1756" y="754"/>
                </a:cubicBezTo>
                <a:cubicBezTo>
                  <a:pt x="1765" y="754"/>
                  <a:pt x="1771" y="747"/>
                  <a:pt x="1771" y="739"/>
                </a:cubicBezTo>
                <a:cubicBezTo>
                  <a:pt x="1771" y="731"/>
                  <a:pt x="1765" y="724"/>
                  <a:pt x="1756" y="724"/>
                </a:cubicBezTo>
                <a:close/>
                <a:moveTo>
                  <a:pt x="1756" y="757"/>
                </a:moveTo>
                <a:cubicBezTo>
                  <a:pt x="1748" y="757"/>
                  <a:pt x="1742" y="764"/>
                  <a:pt x="1742" y="772"/>
                </a:cubicBezTo>
                <a:cubicBezTo>
                  <a:pt x="1742" y="780"/>
                  <a:pt x="1748" y="787"/>
                  <a:pt x="1756" y="787"/>
                </a:cubicBezTo>
                <a:cubicBezTo>
                  <a:pt x="1765" y="787"/>
                  <a:pt x="1771" y="780"/>
                  <a:pt x="1771" y="772"/>
                </a:cubicBezTo>
                <a:cubicBezTo>
                  <a:pt x="1771" y="764"/>
                  <a:pt x="1765" y="757"/>
                  <a:pt x="1756" y="757"/>
                </a:cubicBezTo>
                <a:close/>
                <a:moveTo>
                  <a:pt x="1756" y="790"/>
                </a:moveTo>
                <a:cubicBezTo>
                  <a:pt x="1748" y="790"/>
                  <a:pt x="1742" y="797"/>
                  <a:pt x="1742" y="805"/>
                </a:cubicBezTo>
                <a:cubicBezTo>
                  <a:pt x="1742" y="813"/>
                  <a:pt x="1748" y="820"/>
                  <a:pt x="1756" y="820"/>
                </a:cubicBezTo>
                <a:cubicBezTo>
                  <a:pt x="1765" y="820"/>
                  <a:pt x="1771" y="813"/>
                  <a:pt x="1771" y="805"/>
                </a:cubicBezTo>
                <a:cubicBezTo>
                  <a:pt x="1771" y="797"/>
                  <a:pt x="1765" y="790"/>
                  <a:pt x="1756" y="790"/>
                </a:cubicBezTo>
                <a:close/>
                <a:moveTo>
                  <a:pt x="1756" y="823"/>
                </a:moveTo>
                <a:cubicBezTo>
                  <a:pt x="1748" y="823"/>
                  <a:pt x="1742" y="830"/>
                  <a:pt x="1742" y="838"/>
                </a:cubicBezTo>
                <a:cubicBezTo>
                  <a:pt x="1742" y="846"/>
                  <a:pt x="1748" y="853"/>
                  <a:pt x="1756" y="853"/>
                </a:cubicBezTo>
                <a:cubicBezTo>
                  <a:pt x="1765" y="853"/>
                  <a:pt x="1771" y="846"/>
                  <a:pt x="1771" y="838"/>
                </a:cubicBezTo>
                <a:cubicBezTo>
                  <a:pt x="1771" y="830"/>
                  <a:pt x="1765" y="823"/>
                  <a:pt x="1756" y="823"/>
                </a:cubicBezTo>
                <a:close/>
                <a:moveTo>
                  <a:pt x="1756" y="856"/>
                </a:moveTo>
                <a:cubicBezTo>
                  <a:pt x="1748" y="856"/>
                  <a:pt x="1742" y="863"/>
                  <a:pt x="1742" y="871"/>
                </a:cubicBezTo>
                <a:cubicBezTo>
                  <a:pt x="1742" y="879"/>
                  <a:pt x="1748" y="886"/>
                  <a:pt x="1756" y="886"/>
                </a:cubicBezTo>
                <a:cubicBezTo>
                  <a:pt x="1765" y="886"/>
                  <a:pt x="1771" y="879"/>
                  <a:pt x="1771" y="871"/>
                </a:cubicBezTo>
                <a:cubicBezTo>
                  <a:pt x="1771" y="863"/>
                  <a:pt x="1765" y="856"/>
                  <a:pt x="1756" y="856"/>
                </a:cubicBezTo>
                <a:close/>
                <a:moveTo>
                  <a:pt x="1756" y="889"/>
                </a:moveTo>
                <a:cubicBezTo>
                  <a:pt x="1748" y="889"/>
                  <a:pt x="1742" y="895"/>
                  <a:pt x="1742" y="904"/>
                </a:cubicBezTo>
                <a:cubicBezTo>
                  <a:pt x="1742" y="912"/>
                  <a:pt x="1748" y="918"/>
                  <a:pt x="1756" y="918"/>
                </a:cubicBezTo>
                <a:cubicBezTo>
                  <a:pt x="1765" y="918"/>
                  <a:pt x="1771" y="912"/>
                  <a:pt x="1771" y="904"/>
                </a:cubicBezTo>
                <a:cubicBezTo>
                  <a:pt x="1771" y="895"/>
                  <a:pt x="1765" y="889"/>
                  <a:pt x="1756" y="889"/>
                </a:cubicBezTo>
                <a:close/>
                <a:moveTo>
                  <a:pt x="1756" y="922"/>
                </a:moveTo>
                <a:cubicBezTo>
                  <a:pt x="1748" y="922"/>
                  <a:pt x="1742" y="928"/>
                  <a:pt x="1742" y="937"/>
                </a:cubicBezTo>
                <a:cubicBezTo>
                  <a:pt x="1742" y="945"/>
                  <a:pt x="1748" y="951"/>
                  <a:pt x="1756" y="951"/>
                </a:cubicBezTo>
                <a:cubicBezTo>
                  <a:pt x="1765" y="951"/>
                  <a:pt x="1771" y="945"/>
                  <a:pt x="1771" y="937"/>
                </a:cubicBezTo>
                <a:cubicBezTo>
                  <a:pt x="1771" y="928"/>
                  <a:pt x="1765" y="922"/>
                  <a:pt x="1756" y="922"/>
                </a:cubicBezTo>
                <a:close/>
                <a:moveTo>
                  <a:pt x="1756" y="955"/>
                </a:moveTo>
                <a:cubicBezTo>
                  <a:pt x="1748" y="955"/>
                  <a:pt x="1742" y="961"/>
                  <a:pt x="1742" y="970"/>
                </a:cubicBezTo>
                <a:cubicBezTo>
                  <a:pt x="1742" y="978"/>
                  <a:pt x="1748" y="984"/>
                  <a:pt x="1756" y="984"/>
                </a:cubicBezTo>
                <a:cubicBezTo>
                  <a:pt x="1765" y="984"/>
                  <a:pt x="1771" y="978"/>
                  <a:pt x="1771" y="970"/>
                </a:cubicBezTo>
                <a:cubicBezTo>
                  <a:pt x="1771" y="961"/>
                  <a:pt x="1765" y="955"/>
                  <a:pt x="1756" y="955"/>
                </a:cubicBezTo>
                <a:close/>
                <a:moveTo>
                  <a:pt x="1756" y="988"/>
                </a:moveTo>
                <a:cubicBezTo>
                  <a:pt x="1748" y="988"/>
                  <a:pt x="1742" y="994"/>
                  <a:pt x="1742" y="1002"/>
                </a:cubicBezTo>
                <a:cubicBezTo>
                  <a:pt x="1742" y="1011"/>
                  <a:pt x="1748" y="1017"/>
                  <a:pt x="1756" y="1017"/>
                </a:cubicBezTo>
                <a:cubicBezTo>
                  <a:pt x="1765" y="1017"/>
                  <a:pt x="1771" y="1011"/>
                  <a:pt x="1771" y="1002"/>
                </a:cubicBezTo>
                <a:cubicBezTo>
                  <a:pt x="1771" y="994"/>
                  <a:pt x="1765" y="988"/>
                  <a:pt x="1756" y="988"/>
                </a:cubicBezTo>
                <a:close/>
                <a:moveTo>
                  <a:pt x="1756" y="1021"/>
                </a:moveTo>
                <a:cubicBezTo>
                  <a:pt x="1748" y="1021"/>
                  <a:pt x="1742" y="1027"/>
                  <a:pt x="1742" y="1035"/>
                </a:cubicBezTo>
                <a:cubicBezTo>
                  <a:pt x="1742" y="1044"/>
                  <a:pt x="1748" y="1050"/>
                  <a:pt x="1756" y="1050"/>
                </a:cubicBezTo>
                <a:cubicBezTo>
                  <a:pt x="1765" y="1050"/>
                  <a:pt x="1771" y="1044"/>
                  <a:pt x="1771" y="1035"/>
                </a:cubicBezTo>
                <a:cubicBezTo>
                  <a:pt x="1771" y="1027"/>
                  <a:pt x="1765" y="1021"/>
                  <a:pt x="1756" y="1021"/>
                </a:cubicBezTo>
                <a:close/>
                <a:moveTo>
                  <a:pt x="1756" y="1053"/>
                </a:moveTo>
                <a:cubicBezTo>
                  <a:pt x="1748" y="1053"/>
                  <a:pt x="1742" y="1060"/>
                  <a:pt x="1742" y="1068"/>
                </a:cubicBezTo>
                <a:cubicBezTo>
                  <a:pt x="1742" y="1076"/>
                  <a:pt x="1748" y="1083"/>
                  <a:pt x="1756" y="1083"/>
                </a:cubicBezTo>
                <a:cubicBezTo>
                  <a:pt x="1765" y="1083"/>
                  <a:pt x="1771" y="1076"/>
                  <a:pt x="1771" y="1068"/>
                </a:cubicBezTo>
                <a:cubicBezTo>
                  <a:pt x="1771" y="1060"/>
                  <a:pt x="1765" y="1053"/>
                  <a:pt x="1756" y="1053"/>
                </a:cubicBezTo>
                <a:close/>
                <a:moveTo>
                  <a:pt x="1756" y="1086"/>
                </a:moveTo>
                <a:cubicBezTo>
                  <a:pt x="1748" y="1086"/>
                  <a:pt x="1742" y="1093"/>
                  <a:pt x="1742" y="1101"/>
                </a:cubicBezTo>
                <a:cubicBezTo>
                  <a:pt x="1742" y="1109"/>
                  <a:pt x="1748" y="1116"/>
                  <a:pt x="1756" y="1116"/>
                </a:cubicBezTo>
                <a:cubicBezTo>
                  <a:pt x="1765" y="1116"/>
                  <a:pt x="1771" y="1109"/>
                  <a:pt x="1771" y="1101"/>
                </a:cubicBezTo>
                <a:cubicBezTo>
                  <a:pt x="1771" y="1093"/>
                  <a:pt x="1765" y="1086"/>
                  <a:pt x="1756" y="1086"/>
                </a:cubicBezTo>
                <a:close/>
                <a:moveTo>
                  <a:pt x="1756" y="1119"/>
                </a:moveTo>
                <a:cubicBezTo>
                  <a:pt x="1748" y="1119"/>
                  <a:pt x="1742" y="1126"/>
                  <a:pt x="1742" y="1134"/>
                </a:cubicBezTo>
                <a:cubicBezTo>
                  <a:pt x="1742" y="1142"/>
                  <a:pt x="1748" y="1149"/>
                  <a:pt x="1756" y="1149"/>
                </a:cubicBezTo>
                <a:cubicBezTo>
                  <a:pt x="1765" y="1149"/>
                  <a:pt x="1771" y="1142"/>
                  <a:pt x="1771" y="1134"/>
                </a:cubicBezTo>
                <a:cubicBezTo>
                  <a:pt x="1771" y="1126"/>
                  <a:pt x="1765" y="1119"/>
                  <a:pt x="1756" y="1119"/>
                </a:cubicBezTo>
                <a:close/>
                <a:moveTo>
                  <a:pt x="1756" y="1152"/>
                </a:moveTo>
                <a:cubicBezTo>
                  <a:pt x="1748" y="1152"/>
                  <a:pt x="1742" y="1159"/>
                  <a:pt x="1742" y="1167"/>
                </a:cubicBezTo>
                <a:cubicBezTo>
                  <a:pt x="1742" y="1175"/>
                  <a:pt x="1748" y="1182"/>
                  <a:pt x="1756" y="1182"/>
                </a:cubicBezTo>
                <a:cubicBezTo>
                  <a:pt x="1765" y="1182"/>
                  <a:pt x="1771" y="1175"/>
                  <a:pt x="1771" y="1167"/>
                </a:cubicBezTo>
                <a:cubicBezTo>
                  <a:pt x="1771" y="1159"/>
                  <a:pt x="1765" y="1152"/>
                  <a:pt x="1756" y="1152"/>
                </a:cubicBezTo>
                <a:close/>
                <a:moveTo>
                  <a:pt x="1756" y="1185"/>
                </a:moveTo>
                <a:cubicBezTo>
                  <a:pt x="1748" y="1185"/>
                  <a:pt x="1742" y="1192"/>
                  <a:pt x="1742" y="1200"/>
                </a:cubicBezTo>
                <a:cubicBezTo>
                  <a:pt x="1742" y="1208"/>
                  <a:pt x="1748" y="1215"/>
                  <a:pt x="1756" y="1215"/>
                </a:cubicBezTo>
                <a:cubicBezTo>
                  <a:pt x="1765" y="1215"/>
                  <a:pt x="1771" y="1208"/>
                  <a:pt x="1771" y="1200"/>
                </a:cubicBezTo>
                <a:cubicBezTo>
                  <a:pt x="1771" y="1192"/>
                  <a:pt x="1765" y="1185"/>
                  <a:pt x="1756" y="1185"/>
                </a:cubicBezTo>
                <a:close/>
                <a:moveTo>
                  <a:pt x="1756" y="1218"/>
                </a:moveTo>
                <a:cubicBezTo>
                  <a:pt x="1748" y="1218"/>
                  <a:pt x="1742" y="1225"/>
                  <a:pt x="1742" y="1233"/>
                </a:cubicBezTo>
                <a:cubicBezTo>
                  <a:pt x="1742" y="1241"/>
                  <a:pt x="1748" y="1248"/>
                  <a:pt x="1756" y="1248"/>
                </a:cubicBezTo>
                <a:cubicBezTo>
                  <a:pt x="1765" y="1248"/>
                  <a:pt x="1771" y="1241"/>
                  <a:pt x="1771" y="1233"/>
                </a:cubicBezTo>
                <a:cubicBezTo>
                  <a:pt x="1771" y="1225"/>
                  <a:pt x="1765" y="1218"/>
                  <a:pt x="1756" y="1218"/>
                </a:cubicBezTo>
                <a:close/>
                <a:moveTo>
                  <a:pt x="1756" y="1251"/>
                </a:moveTo>
                <a:cubicBezTo>
                  <a:pt x="1748" y="1251"/>
                  <a:pt x="1742" y="1258"/>
                  <a:pt x="1742" y="1266"/>
                </a:cubicBezTo>
                <a:cubicBezTo>
                  <a:pt x="1742" y="1274"/>
                  <a:pt x="1748" y="1281"/>
                  <a:pt x="1756" y="1281"/>
                </a:cubicBezTo>
                <a:cubicBezTo>
                  <a:pt x="1765" y="1281"/>
                  <a:pt x="1771" y="1274"/>
                  <a:pt x="1771" y="1266"/>
                </a:cubicBezTo>
                <a:cubicBezTo>
                  <a:pt x="1771" y="1258"/>
                  <a:pt x="1765" y="1251"/>
                  <a:pt x="1756" y="1251"/>
                </a:cubicBezTo>
                <a:close/>
                <a:moveTo>
                  <a:pt x="1756" y="1284"/>
                </a:moveTo>
                <a:cubicBezTo>
                  <a:pt x="1748" y="1284"/>
                  <a:pt x="1742" y="1291"/>
                  <a:pt x="1742" y="1299"/>
                </a:cubicBezTo>
                <a:cubicBezTo>
                  <a:pt x="1742" y="1307"/>
                  <a:pt x="1748" y="1314"/>
                  <a:pt x="1756" y="1314"/>
                </a:cubicBezTo>
                <a:cubicBezTo>
                  <a:pt x="1765" y="1314"/>
                  <a:pt x="1771" y="1307"/>
                  <a:pt x="1771" y="1299"/>
                </a:cubicBezTo>
                <a:cubicBezTo>
                  <a:pt x="1771" y="1291"/>
                  <a:pt x="1765" y="1284"/>
                  <a:pt x="1756" y="1284"/>
                </a:cubicBezTo>
                <a:close/>
                <a:moveTo>
                  <a:pt x="1756" y="1317"/>
                </a:moveTo>
                <a:cubicBezTo>
                  <a:pt x="1748" y="1317"/>
                  <a:pt x="1742" y="1323"/>
                  <a:pt x="1742" y="1332"/>
                </a:cubicBezTo>
                <a:cubicBezTo>
                  <a:pt x="1742" y="1340"/>
                  <a:pt x="1748" y="1346"/>
                  <a:pt x="1756" y="1346"/>
                </a:cubicBezTo>
                <a:cubicBezTo>
                  <a:pt x="1765" y="1346"/>
                  <a:pt x="1771" y="1340"/>
                  <a:pt x="1771" y="1332"/>
                </a:cubicBezTo>
                <a:cubicBezTo>
                  <a:pt x="1771" y="1323"/>
                  <a:pt x="1765" y="1317"/>
                  <a:pt x="1756" y="1317"/>
                </a:cubicBezTo>
                <a:close/>
                <a:moveTo>
                  <a:pt x="1756" y="1350"/>
                </a:moveTo>
                <a:cubicBezTo>
                  <a:pt x="1748" y="1350"/>
                  <a:pt x="1742" y="1356"/>
                  <a:pt x="1742" y="1365"/>
                </a:cubicBezTo>
                <a:cubicBezTo>
                  <a:pt x="1742" y="1373"/>
                  <a:pt x="1748" y="1379"/>
                  <a:pt x="1756" y="1379"/>
                </a:cubicBezTo>
                <a:cubicBezTo>
                  <a:pt x="1765" y="1379"/>
                  <a:pt x="1771" y="1373"/>
                  <a:pt x="1771" y="1365"/>
                </a:cubicBezTo>
                <a:cubicBezTo>
                  <a:pt x="1771" y="1356"/>
                  <a:pt x="1765" y="1350"/>
                  <a:pt x="1756" y="1350"/>
                </a:cubicBezTo>
                <a:close/>
                <a:moveTo>
                  <a:pt x="1756" y="1383"/>
                </a:moveTo>
                <a:cubicBezTo>
                  <a:pt x="1748" y="1383"/>
                  <a:pt x="1742" y="1389"/>
                  <a:pt x="1742" y="1397"/>
                </a:cubicBezTo>
                <a:cubicBezTo>
                  <a:pt x="1742" y="1406"/>
                  <a:pt x="1748" y="1412"/>
                  <a:pt x="1756" y="1412"/>
                </a:cubicBezTo>
                <a:cubicBezTo>
                  <a:pt x="1765" y="1412"/>
                  <a:pt x="1771" y="1406"/>
                  <a:pt x="1771" y="1397"/>
                </a:cubicBezTo>
                <a:cubicBezTo>
                  <a:pt x="1771" y="1389"/>
                  <a:pt x="1765" y="1383"/>
                  <a:pt x="1756" y="1383"/>
                </a:cubicBezTo>
                <a:close/>
                <a:moveTo>
                  <a:pt x="1756" y="1416"/>
                </a:moveTo>
                <a:cubicBezTo>
                  <a:pt x="1748" y="1416"/>
                  <a:pt x="1742" y="1422"/>
                  <a:pt x="1742" y="1430"/>
                </a:cubicBezTo>
                <a:cubicBezTo>
                  <a:pt x="1742" y="1439"/>
                  <a:pt x="1748" y="1445"/>
                  <a:pt x="1756" y="1445"/>
                </a:cubicBezTo>
                <a:cubicBezTo>
                  <a:pt x="1765" y="1445"/>
                  <a:pt x="1771" y="1439"/>
                  <a:pt x="1771" y="1430"/>
                </a:cubicBezTo>
                <a:cubicBezTo>
                  <a:pt x="1771" y="1422"/>
                  <a:pt x="1765" y="1416"/>
                  <a:pt x="1756" y="1416"/>
                </a:cubicBezTo>
                <a:close/>
                <a:moveTo>
                  <a:pt x="1789" y="0"/>
                </a:moveTo>
                <a:cubicBezTo>
                  <a:pt x="1781" y="0"/>
                  <a:pt x="1775" y="7"/>
                  <a:pt x="1775" y="15"/>
                </a:cubicBezTo>
                <a:cubicBezTo>
                  <a:pt x="1775" y="23"/>
                  <a:pt x="1781" y="30"/>
                  <a:pt x="1789" y="30"/>
                </a:cubicBezTo>
                <a:cubicBezTo>
                  <a:pt x="1798" y="30"/>
                  <a:pt x="1804" y="23"/>
                  <a:pt x="1804" y="15"/>
                </a:cubicBezTo>
                <a:cubicBezTo>
                  <a:pt x="1804" y="7"/>
                  <a:pt x="1798" y="0"/>
                  <a:pt x="1789" y="0"/>
                </a:cubicBezTo>
                <a:close/>
                <a:moveTo>
                  <a:pt x="1789" y="33"/>
                </a:moveTo>
                <a:cubicBezTo>
                  <a:pt x="1781" y="33"/>
                  <a:pt x="1775" y="40"/>
                  <a:pt x="1775" y="48"/>
                </a:cubicBezTo>
                <a:cubicBezTo>
                  <a:pt x="1775" y="56"/>
                  <a:pt x="1781" y="63"/>
                  <a:pt x="1789" y="63"/>
                </a:cubicBezTo>
                <a:cubicBezTo>
                  <a:pt x="1798" y="63"/>
                  <a:pt x="1804" y="56"/>
                  <a:pt x="1804" y="48"/>
                </a:cubicBezTo>
                <a:cubicBezTo>
                  <a:pt x="1804" y="40"/>
                  <a:pt x="1798" y="33"/>
                  <a:pt x="1789" y="33"/>
                </a:cubicBezTo>
                <a:close/>
                <a:moveTo>
                  <a:pt x="1789" y="66"/>
                </a:moveTo>
                <a:cubicBezTo>
                  <a:pt x="1781" y="66"/>
                  <a:pt x="1775" y="72"/>
                  <a:pt x="1775" y="81"/>
                </a:cubicBezTo>
                <a:cubicBezTo>
                  <a:pt x="1775" y="89"/>
                  <a:pt x="1781" y="95"/>
                  <a:pt x="1789" y="95"/>
                </a:cubicBezTo>
                <a:cubicBezTo>
                  <a:pt x="1798" y="95"/>
                  <a:pt x="1804" y="89"/>
                  <a:pt x="1804" y="81"/>
                </a:cubicBezTo>
                <a:cubicBezTo>
                  <a:pt x="1804" y="72"/>
                  <a:pt x="1798" y="66"/>
                  <a:pt x="1789" y="66"/>
                </a:cubicBezTo>
                <a:close/>
                <a:moveTo>
                  <a:pt x="1789" y="99"/>
                </a:moveTo>
                <a:cubicBezTo>
                  <a:pt x="1781" y="99"/>
                  <a:pt x="1775" y="105"/>
                  <a:pt x="1775" y="114"/>
                </a:cubicBezTo>
                <a:cubicBezTo>
                  <a:pt x="1775" y="122"/>
                  <a:pt x="1781" y="128"/>
                  <a:pt x="1789" y="128"/>
                </a:cubicBezTo>
                <a:cubicBezTo>
                  <a:pt x="1798" y="128"/>
                  <a:pt x="1804" y="122"/>
                  <a:pt x="1804" y="114"/>
                </a:cubicBezTo>
                <a:cubicBezTo>
                  <a:pt x="1804" y="105"/>
                  <a:pt x="1798" y="99"/>
                  <a:pt x="1789" y="99"/>
                </a:cubicBezTo>
                <a:close/>
                <a:moveTo>
                  <a:pt x="1789" y="132"/>
                </a:moveTo>
                <a:cubicBezTo>
                  <a:pt x="1781" y="132"/>
                  <a:pt x="1775" y="138"/>
                  <a:pt x="1775" y="147"/>
                </a:cubicBezTo>
                <a:cubicBezTo>
                  <a:pt x="1775" y="155"/>
                  <a:pt x="1781" y="161"/>
                  <a:pt x="1789" y="161"/>
                </a:cubicBezTo>
                <a:cubicBezTo>
                  <a:pt x="1798" y="161"/>
                  <a:pt x="1804" y="155"/>
                  <a:pt x="1804" y="147"/>
                </a:cubicBezTo>
                <a:cubicBezTo>
                  <a:pt x="1804" y="138"/>
                  <a:pt x="1798" y="132"/>
                  <a:pt x="1789" y="132"/>
                </a:cubicBezTo>
                <a:close/>
                <a:moveTo>
                  <a:pt x="1789" y="165"/>
                </a:moveTo>
                <a:cubicBezTo>
                  <a:pt x="1781" y="165"/>
                  <a:pt x="1775" y="171"/>
                  <a:pt x="1775" y="179"/>
                </a:cubicBezTo>
                <a:cubicBezTo>
                  <a:pt x="1775" y="188"/>
                  <a:pt x="1781" y="194"/>
                  <a:pt x="1789" y="194"/>
                </a:cubicBezTo>
                <a:cubicBezTo>
                  <a:pt x="1798" y="194"/>
                  <a:pt x="1804" y="188"/>
                  <a:pt x="1804" y="179"/>
                </a:cubicBezTo>
                <a:cubicBezTo>
                  <a:pt x="1804" y="171"/>
                  <a:pt x="1798" y="165"/>
                  <a:pt x="1789" y="165"/>
                </a:cubicBezTo>
                <a:close/>
                <a:moveTo>
                  <a:pt x="1789" y="198"/>
                </a:moveTo>
                <a:cubicBezTo>
                  <a:pt x="1781" y="198"/>
                  <a:pt x="1775" y="204"/>
                  <a:pt x="1775" y="212"/>
                </a:cubicBezTo>
                <a:cubicBezTo>
                  <a:pt x="1775" y="221"/>
                  <a:pt x="1781" y="227"/>
                  <a:pt x="1789" y="227"/>
                </a:cubicBezTo>
                <a:cubicBezTo>
                  <a:pt x="1798" y="227"/>
                  <a:pt x="1804" y="221"/>
                  <a:pt x="1804" y="212"/>
                </a:cubicBezTo>
                <a:cubicBezTo>
                  <a:pt x="1804" y="204"/>
                  <a:pt x="1798" y="198"/>
                  <a:pt x="1789" y="198"/>
                </a:cubicBezTo>
                <a:close/>
                <a:moveTo>
                  <a:pt x="1789" y="230"/>
                </a:moveTo>
                <a:cubicBezTo>
                  <a:pt x="1781" y="230"/>
                  <a:pt x="1775" y="237"/>
                  <a:pt x="1775" y="245"/>
                </a:cubicBezTo>
                <a:cubicBezTo>
                  <a:pt x="1775" y="253"/>
                  <a:pt x="1781" y="260"/>
                  <a:pt x="1789" y="260"/>
                </a:cubicBezTo>
                <a:cubicBezTo>
                  <a:pt x="1798" y="260"/>
                  <a:pt x="1804" y="253"/>
                  <a:pt x="1804" y="245"/>
                </a:cubicBezTo>
                <a:cubicBezTo>
                  <a:pt x="1804" y="237"/>
                  <a:pt x="1798" y="230"/>
                  <a:pt x="1789" y="230"/>
                </a:cubicBezTo>
                <a:close/>
                <a:moveTo>
                  <a:pt x="1789" y="263"/>
                </a:moveTo>
                <a:cubicBezTo>
                  <a:pt x="1781" y="263"/>
                  <a:pt x="1775" y="270"/>
                  <a:pt x="1775" y="278"/>
                </a:cubicBezTo>
                <a:cubicBezTo>
                  <a:pt x="1775" y="286"/>
                  <a:pt x="1781" y="293"/>
                  <a:pt x="1789" y="293"/>
                </a:cubicBezTo>
                <a:cubicBezTo>
                  <a:pt x="1798" y="293"/>
                  <a:pt x="1804" y="286"/>
                  <a:pt x="1804" y="278"/>
                </a:cubicBezTo>
                <a:cubicBezTo>
                  <a:pt x="1804" y="270"/>
                  <a:pt x="1798" y="263"/>
                  <a:pt x="1789" y="263"/>
                </a:cubicBezTo>
                <a:close/>
                <a:moveTo>
                  <a:pt x="1789" y="296"/>
                </a:moveTo>
                <a:cubicBezTo>
                  <a:pt x="1781" y="296"/>
                  <a:pt x="1775" y="303"/>
                  <a:pt x="1775" y="311"/>
                </a:cubicBezTo>
                <a:cubicBezTo>
                  <a:pt x="1775" y="319"/>
                  <a:pt x="1781" y="326"/>
                  <a:pt x="1789" y="326"/>
                </a:cubicBezTo>
                <a:cubicBezTo>
                  <a:pt x="1798" y="326"/>
                  <a:pt x="1804" y="319"/>
                  <a:pt x="1804" y="311"/>
                </a:cubicBezTo>
                <a:cubicBezTo>
                  <a:pt x="1804" y="303"/>
                  <a:pt x="1798" y="296"/>
                  <a:pt x="1789" y="296"/>
                </a:cubicBezTo>
                <a:close/>
                <a:moveTo>
                  <a:pt x="1789" y="329"/>
                </a:moveTo>
                <a:cubicBezTo>
                  <a:pt x="1781" y="329"/>
                  <a:pt x="1775" y="336"/>
                  <a:pt x="1775" y="344"/>
                </a:cubicBezTo>
                <a:cubicBezTo>
                  <a:pt x="1775" y="352"/>
                  <a:pt x="1781" y="359"/>
                  <a:pt x="1789" y="359"/>
                </a:cubicBezTo>
                <a:cubicBezTo>
                  <a:pt x="1798" y="359"/>
                  <a:pt x="1804" y="352"/>
                  <a:pt x="1804" y="344"/>
                </a:cubicBezTo>
                <a:cubicBezTo>
                  <a:pt x="1804" y="336"/>
                  <a:pt x="1798" y="329"/>
                  <a:pt x="1789" y="329"/>
                </a:cubicBezTo>
                <a:close/>
                <a:moveTo>
                  <a:pt x="1789" y="362"/>
                </a:moveTo>
                <a:cubicBezTo>
                  <a:pt x="1781" y="362"/>
                  <a:pt x="1775" y="369"/>
                  <a:pt x="1775" y="377"/>
                </a:cubicBezTo>
                <a:cubicBezTo>
                  <a:pt x="1775" y="385"/>
                  <a:pt x="1781" y="392"/>
                  <a:pt x="1789" y="392"/>
                </a:cubicBezTo>
                <a:cubicBezTo>
                  <a:pt x="1798" y="392"/>
                  <a:pt x="1804" y="385"/>
                  <a:pt x="1804" y="377"/>
                </a:cubicBezTo>
                <a:cubicBezTo>
                  <a:pt x="1804" y="369"/>
                  <a:pt x="1798" y="362"/>
                  <a:pt x="1789" y="362"/>
                </a:cubicBezTo>
                <a:close/>
                <a:moveTo>
                  <a:pt x="1789" y="395"/>
                </a:moveTo>
                <a:cubicBezTo>
                  <a:pt x="1781" y="395"/>
                  <a:pt x="1775" y="402"/>
                  <a:pt x="1775" y="410"/>
                </a:cubicBezTo>
                <a:cubicBezTo>
                  <a:pt x="1775" y="418"/>
                  <a:pt x="1781" y="425"/>
                  <a:pt x="1789" y="425"/>
                </a:cubicBezTo>
                <a:cubicBezTo>
                  <a:pt x="1798" y="425"/>
                  <a:pt x="1804" y="418"/>
                  <a:pt x="1804" y="410"/>
                </a:cubicBezTo>
                <a:cubicBezTo>
                  <a:pt x="1804" y="402"/>
                  <a:pt x="1798" y="395"/>
                  <a:pt x="1789" y="395"/>
                </a:cubicBezTo>
                <a:close/>
                <a:moveTo>
                  <a:pt x="1789" y="428"/>
                </a:moveTo>
                <a:cubicBezTo>
                  <a:pt x="1781" y="428"/>
                  <a:pt x="1775" y="435"/>
                  <a:pt x="1775" y="443"/>
                </a:cubicBezTo>
                <a:cubicBezTo>
                  <a:pt x="1775" y="451"/>
                  <a:pt x="1781" y="458"/>
                  <a:pt x="1789" y="458"/>
                </a:cubicBezTo>
                <a:cubicBezTo>
                  <a:pt x="1798" y="458"/>
                  <a:pt x="1804" y="451"/>
                  <a:pt x="1804" y="443"/>
                </a:cubicBezTo>
                <a:cubicBezTo>
                  <a:pt x="1804" y="435"/>
                  <a:pt x="1798" y="428"/>
                  <a:pt x="1789" y="428"/>
                </a:cubicBezTo>
                <a:close/>
                <a:moveTo>
                  <a:pt x="1789" y="461"/>
                </a:moveTo>
                <a:cubicBezTo>
                  <a:pt x="1781" y="461"/>
                  <a:pt x="1775" y="468"/>
                  <a:pt x="1775" y="476"/>
                </a:cubicBezTo>
                <a:cubicBezTo>
                  <a:pt x="1775" y="484"/>
                  <a:pt x="1781" y="491"/>
                  <a:pt x="1789" y="491"/>
                </a:cubicBezTo>
                <a:cubicBezTo>
                  <a:pt x="1798" y="491"/>
                  <a:pt x="1804" y="484"/>
                  <a:pt x="1804" y="476"/>
                </a:cubicBezTo>
                <a:cubicBezTo>
                  <a:pt x="1804" y="468"/>
                  <a:pt x="1798" y="461"/>
                  <a:pt x="1789" y="461"/>
                </a:cubicBezTo>
                <a:close/>
                <a:moveTo>
                  <a:pt x="1789" y="494"/>
                </a:moveTo>
                <a:cubicBezTo>
                  <a:pt x="1781" y="494"/>
                  <a:pt x="1775" y="500"/>
                  <a:pt x="1775" y="509"/>
                </a:cubicBezTo>
                <a:cubicBezTo>
                  <a:pt x="1775" y="517"/>
                  <a:pt x="1781" y="523"/>
                  <a:pt x="1789" y="523"/>
                </a:cubicBezTo>
                <a:cubicBezTo>
                  <a:pt x="1798" y="523"/>
                  <a:pt x="1804" y="517"/>
                  <a:pt x="1804" y="509"/>
                </a:cubicBezTo>
                <a:cubicBezTo>
                  <a:pt x="1804" y="500"/>
                  <a:pt x="1798" y="494"/>
                  <a:pt x="1789" y="494"/>
                </a:cubicBezTo>
                <a:close/>
                <a:moveTo>
                  <a:pt x="1789" y="527"/>
                </a:moveTo>
                <a:cubicBezTo>
                  <a:pt x="1781" y="527"/>
                  <a:pt x="1775" y="533"/>
                  <a:pt x="1775" y="542"/>
                </a:cubicBezTo>
                <a:cubicBezTo>
                  <a:pt x="1775" y="550"/>
                  <a:pt x="1781" y="556"/>
                  <a:pt x="1789" y="556"/>
                </a:cubicBezTo>
                <a:cubicBezTo>
                  <a:pt x="1798" y="556"/>
                  <a:pt x="1804" y="550"/>
                  <a:pt x="1804" y="542"/>
                </a:cubicBezTo>
                <a:cubicBezTo>
                  <a:pt x="1804" y="533"/>
                  <a:pt x="1798" y="527"/>
                  <a:pt x="1789" y="527"/>
                </a:cubicBezTo>
                <a:close/>
                <a:moveTo>
                  <a:pt x="1789" y="560"/>
                </a:moveTo>
                <a:cubicBezTo>
                  <a:pt x="1781" y="560"/>
                  <a:pt x="1775" y="566"/>
                  <a:pt x="1775" y="574"/>
                </a:cubicBezTo>
                <a:cubicBezTo>
                  <a:pt x="1775" y="583"/>
                  <a:pt x="1781" y="589"/>
                  <a:pt x="1789" y="589"/>
                </a:cubicBezTo>
                <a:cubicBezTo>
                  <a:pt x="1798" y="589"/>
                  <a:pt x="1804" y="583"/>
                  <a:pt x="1804" y="574"/>
                </a:cubicBezTo>
                <a:cubicBezTo>
                  <a:pt x="1804" y="566"/>
                  <a:pt x="1798" y="560"/>
                  <a:pt x="1789" y="560"/>
                </a:cubicBezTo>
                <a:close/>
                <a:moveTo>
                  <a:pt x="1789" y="593"/>
                </a:moveTo>
                <a:cubicBezTo>
                  <a:pt x="1781" y="593"/>
                  <a:pt x="1775" y="599"/>
                  <a:pt x="1775" y="607"/>
                </a:cubicBezTo>
                <a:cubicBezTo>
                  <a:pt x="1775" y="616"/>
                  <a:pt x="1781" y="622"/>
                  <a:pt x="1789" y="622"/>
                </a:cubicBezTo>
                <a:cubicBezTo>
                  <a:pt x="1798" y="622"/>
                  <a:pt x="1804" y="616"/>
                  <a:pt x="1804" y="607"/>
                </a:cubicBezTo>
                <a:cubicBezTo>
                  <a:pt x="1804" y="599"/>
                  <a:pt x="1798" y="593"/>
                  <a:pt x="1789" y="593"/>
                </a:cubicBezTo>
                <a:close/>
                <a:moveTo>
                  <a:pt x="1789" y="625"/>
                </a:moveTo>
                <a:cubicBezTo>
                  <a:pt x="1781" y="625"/>
                  <a:pt x="1775" y="632"/>
                  <a:pt x="1775" y="640"/>
                </a:cubicBezTo>
                <a:cubicBezTo>
                  <a:pt x="1775" y="648"/>
                  <a:pt x="1781" y="655"/>
                  <a:pt x="1789" y="655"/>
                </a:cubicBezTo>
                <a:cubicBezTo>
                  <a:pt x="1798" y="655"/>
                  <a:pt x="1804" y="648"/>
                  <a:pt x="1804" y="640"/>
                </a:cubicBezTo>
                <a:cubicBezTo>
                  <a:pt x="1804" y="632"/>
                  <a:pt x="1798" y="625"/>
                  <a:pt x="1789" y="625"/>
                </a:cubicBezTo>
                <a:close/>
                <a:moveTo>
                  <a:pt x="1789" y="658"/>
                </a:moveTo>
                <a:cubicBezTo>
                  <a:pt x="1781" y="658"/>
                  <a:pt x="1775" y="665"/>
                  <a:pt x="1775" y="673"/>
                </a:cubicBezTo>
                <a:cubicBezTo>
                  <a:pt x="1775" y="681"/>
                  <a:pt x="1781" y="688"/>
                  <a:pt x="1789" y="688"/>
                </a:cubicBezTo>
                <a:cubicBezTo>
                  <a:pt x="1798" y="688"/>
                  <a:pt x="1804" y="681"/>
                  <a:pt x="1804" y="673"/>
                </a:cubicBezTo>
                <a:cubicBezTo>
                  <a:pt x="1804" y="665"/>
                  <a:pt x="1798" y="658"/>
                  <a:pt x="1789" y="658"/>
                </a:cubicBezTo>
                <a:close/>
                <a:moveTo>
                  <a:pt x="1789" y="691"/>
                </a:moveTo>
                <a:cubicBezTo>
                  <a:pt x="1781" y="691"/>
                  <a:pt x="1775" y="698"/>
                  <a:pt x="1775" y="706"/>
                </a:cubicBezTo>
                <a:cubicBezTo>
                  <a:pt x="1775" y="714"/>
                  <a:pt x="1781" y="721"/>
                  <a:pt x="1789" y="721"/>
                </a:cubicBezTo>
                <a:cubicBezTo>
                  <a:pt x="1798" y="721"/>
                  <a:pt x="1804" y="714"/>
                  <a:pt x="1804" y="706"/>
                </a:cubicBezTo>
                <a:cubicBezTo>
                  <a:pt x="1804" y="698"/>
                  <a:pt x="1798" y="691"/>
                  <a:pt x="1789" y="691"/>
                </a:cubicBezTo>
                <a:close/>
                <a:moveTo>
                  <a:pt x="1789" y="724"/>
                </a:moveTo>
                <a:cubicBezTo>
                  <a:pt x="1781" y="724"/>
                  <a:pt x="1775" y="731"/>
                  <a:pt x="1775" y="739"/>
                </a:cubicBezTo>
                <a:cubicBezTo>
                  <a:pt x="1775" y="747"/>
                  <a:pt x="1781" y="754"/>
                  <a:pt x="1789" y="754"/>
                </a:cubicBezTo>
                <a:cubicBezTo>
                  <a:pt x="1798" y="754"/>
                  <a:pt x="1804" y="747"/>
                  <a:pt x="1804" y="739"/>
                </a:cubicBezTo>
                <a:cubicBezTo>
                  <a:pt x="1804" y="731"/>
                  <a:pt x="1798" y="724"/>
                  <a:pt x="1789" y="724"/>
                </a:cubicBezTo>
                <a:close/>
                <a:moveTo>
                  <a:pt x="1789" y="757"/>
                </a:moveTo>
                <a:cubicBezTo>
                  <a:pt x="1781" y="757"/>
                  <a:pt x="1775" y="764"/>
                  <a:pt x="1775" y="772"/>
                </a:cubicBezTo>
                <a:cubicBezTo>
                  <a:pt x="1775" y="780"/>
                  <a:pt x="1781" y="787"/>
                  <a:pt x="1789" y="787"/>
                </a:cubicBezTo>
                <a:cubicBezTo>
                  <a:pt x="1798" y="787"/>
                  <a:pt x="1804" y="780"/>
                  <a:pt x="1804" y="772"/>
                </a:cubicBezTo>
                <a:cubicBezTo>
                  <a:pt x="1804" y="764"/>
                  <a:pt x="1798" y="757"/>
                  <a:pt x="1789" y="757"/>
                </a:cubicBezTo>
                <a:close/>
                <a:moveTo>
                  <a:pt x="1789" y="790"/>
                </a:moveTo>
                <a:cubicBezTo>
                  <a:pt x="1781" y="790"/>
                  <a:pt x="1775" y="797"/>
                  <a:pt x="1775" y="805"/>
                </a:cubicBezTo>
                <a:cubicBezTo>
                  <a:pt x="1775" y="813"/>
                  <a:pt x="1781" y="820"/>
                  <a:pt x="1789" y="820"/>
                </a:cubicBezTo>
                <a:cubicBezTo>
                  <a:pt x="1798" y="820"/>
                  <a:pt x="1804" y="813"/>
                  <a:pt x="1804" y="805"/>
                </a:cubicBezTo>
                <a:cubicBezTo>
                  <a:pt x="1804" y="797"/>
                  <a:pt x="1798" y="790"/>
                  <a:pt x="1789" y="790"/>
                </a:cubicBezTo>
                <a:close/>
                <a:moveTo>
                  <a:pt x="1789" y="823"/>
                </a:moveTo>
                <a:cubicBezTo>
                  <a:pt x="1781" y="823"/>
                  <a:pt x="1775" y="830"/>
                  <a:pt x="1775" y="838"/>
                </a:cubicBezTo>
                <a:cubicBezTo>
                  <a:pt x="1775" y="846"/>
                  <a:pt x="1781" y="853"/>
                  <a:pt x="1789" y="853"/>
                </a:cubicBezTo>
                <a:cubicBezTo>
                  <a:pt x="1798" y="853"/>
                  <a:pt x="1804" y="846"/>
                  <a:pt x="1804" y="838"/>
                </a:cubicBezTo>
                <a:cubicBezTo>
                  <a:pt x="1804" y="830"/>
                  <a:pt x="1798" y="823"/>
                  <a:pt x="1789" y="823"/>
                </a:cubicBezTo>
                <a:close/>
                <a:moveTo>
                  <a:pt x="1789" y="856"/>
                </a:moveTo>
                <a:cubicBezTo>
                  <a:pt x="1781" y="856"/>
                  <a:pt x="1775" y="863"/>
                  <a:pt x="1775" y="871"/>
                </a:cubicBezTo>
                <a:cubicBezTo>
                  <a:pt x="1775" y="879"/>
                  <a:pt x="1781" y="886"/>
                  <a:pt x="1789" y="886"/>
                </a:cubicBezTo>
                <a:cubicBezTo>
                  <a:pt x="1798" y="886"/>
                  <a:pt x="1804" y="879"/>
                  <a:pt x="1804" y="871"/>
                </a:cubicBezTo>
                <a:cubicBezTo>
                  <a:pt x="1804" y="863"/>
                  <a:pt x="1798" y="856"/>
                  <a:pt x="1789" y="856"/>
                </a:cubicBezTo>
                <a:close/>
                <a:moveTo>
                  <a:pt x="1789" y="889"/>
                </a:moveTo>
                <a:cubicBezTo>
                  <a:pt x="1781" y="889"/>
                  <a:pt x="1775" y="895"/>
                  <a:pt x="1775" y="904"/>
                </a:cubicBezTo>
                <a:cubicBezTo>
                  <a:pt x="1775" y="912"/>
                  <a:pt x="1781" y="918"/>
                  <a:pt x="1789" y="918"/>
                </a:cubicBezTo>
                <a:cubicBezTo>
                  <a:pt x="1798" y="918"/>
                  <a:pt x="1804" y="912"/>
                  <a:pt x="1804" y="904"/>
                </a:cubicBezTo>
                <a:cubicBezTo>
                  <a:pt x="1804" y="895"/>
                  <a:pt x="1798" y="889"/>
                  <a:pt x="1789" y="889"/>
                </a:cubicBezTo>
                <a:close/>
                <a:moveTo>
                  <a:pt x="1789" y="922"/>
                </a:moveTo>
                <a:cubicBezTo>
                  <a:pt x="1781" y="922"/>
                  <a:pt x="1775" y="928"/>
                  <a:pt x="1775" y="937"/>
                </a:cubicBezTo>
                <a:cubicBezTo>
                  <a:pt x="1775" y="945"/>
                  <a:pt x="1781" y="951"/>
                  <a:pt x="1789" y="951"/>
                </a:cubicBezTo>
                <a:cubicBezTo>
                  <a:pt x="1798" y="951"/>
                  <a:pt x="1804" y="945"/>
                  <a:pt x="1804" y="937"/>
                </a:cubicBezTo>
                <a:cubicBezTo>
                  <a:pt x="1804" y="928"/>
                  <a:pt x="1798" y="922"/>
                  <a:pt x="1789" y="922"/>
                </a:cubicBezTo>
                <a:close/>
                <a:moveTo>
                  <a:pt x="1789" y="955"/>
                </a:moveTo>
                <a:cubicBezTo>
                  <a:pt x="1781" y="955"/>
                  <a:pt x="1775" y="961"/>
                  <a:pt x="1775" y="970"/>
                </a:cubicBezTo>
                <a:cubicBezTo>
                  <a:pt x="1775" y="978"/>
                  <a:pt x="1781" y="984"/>
                  <a:pt x="1789" y="984"/>
                </a:cubicBezTo>
                <a:cubicBezTo>
                  <a:pt x="1798" y="984"/>
                  <a:pt x="1804" y="978"/>
                  <a:pt x="1804" y="970"/>
                </a:cubicBezTo>
                <a:cubicBezTo>
                  <a:pt x="1804" y="961"/>
                  <a:pt x="1798" y="955"/>
                  <a:pt x="1789" y="955"/>
                </a:cubicBezTo>
                <a:close/>
                <a:moveTo>
                  <a:pt x="1789" y="988"/>
                </a:moveTo>
                <a:cubicBezTo>
                  <a:pt x="1781" y="988"/>
                  <a:pt x="1775" y="994"/>
                  <a:pt x="1775" y="1002"/>
                </a:cubicBezTo>
                <a:cubicBezTo>
                  <a:pt x="1775" y="1011"/>
                  <a:pt x="1781" y="1017"/>
                  <a:pt x="1789" y="1017"/>
                </a:cubicBezTo>
                <a:cubicBezTo>
                  <a:pt x="1798" y="1017"/>
                  <a:pt x="1804" y="1011"/>
                  <a:pt x="1804" y="1002"/>
                </a:cubicBezTo>
                <a:cubicBezTo>
                  <a:pt x="1804" y="994"/>
                  <a:pt x="1798" y="988"/>
                  <a:pt x="1789" y="988"/>
                </a:cubicBezTo>
                <a:close/>
                <a:moveTo>
                  <a:pt x="1789" y="1021"/>
                </a:moveTo>
                <a:cubicBezTo>
                  <a:pt x="1781" y="1021"/>
                  <a:pt x="1775" y="1027"/>
                  <a:pt x="1775" y="1035"/>
                </a:cubicBezTo>
                <a:cubicBezTo>
                  <a:pt x="1775" y="1044"/>
                  <a:pt x="1781" y="1050"/>
                  <a:pt x="1789" y="1050"/>
                </a:cubicBezTo>
                <a:cubicBezTo>
                  <a:pt x="1798" y="1050"/>
                  <a:pt x="1804" y="1044"/>
                  <a:pt x="1804" y="1035"/>
                </a:cubicBezTo>
                <a:cubicBezTo>
                  <a:pt x="1804" y="1027"/>
                  <a:pt x="1798" y="1021"/>
                  <a:pt x="1789" y="1021"/>
                </a:cubicBezTo>
                <a:close/>
                <a:moveTo>
                  <a:pt x="1789" y="1053"/>
                </a:moveTo>
                <a:cubicBezTo>
                  <a:pt x="1781" y="1053"/>
                  <a:pt x="1775" y="1060"/>
                  <a:pt x="1775" y="1068"/>
                </a:cubicBezTo>
                <a:cubicBezTo>
                  <a:pt x="1775" y="1076"/>
                  <a:pt x="1781" y="1083"/>
                  <a:pt x="1789" y="1083"/>
                </a:cubicBezTo>
                <a:cubicBezTo>
                  <a:pt x="1798" y="1083"/>
                  <a:pt x="1804" y="1076"/>
                  <a:pt x="1804" y="1068"/>
                </a:cubicBezTo>
                <a:cubicBezTo>
                  <a:pt x="1804" y="1060"/>
                  <a:pt x="1798" y="1053"/>
                  <a:pt x="1789" y="1053"/>
                </a:cubicBezTo>
                <a:close/>
                <a:moveTo>
                  <a:pt x="1789" y="1086"/>
                </a:moveTo>
                <a:cubicBezTo>
                  <a:pt x="1781" y="1086"/>
                  <a:pt x="1775" y="1093"/>
                  <a:pt x="1775" y="1101"/>
                </a:cubicBezTo>
                <a:cubicBezTo>
                  <a:pt x="1775" y="1109"/>
                  <a:pt x="1781" y="1116"/>
                  <a:pt x="1789" y="1116"/>
                </a:cubicBezTo>
                <a:cubicBezTo>
                  <a:pt x="1798" y="1116"/>
                  <a:pt x="1804" y="1109"/>
                  <a:pt x="1804" y="1101"/>
                </a:cubicBezTo>
                <a:cubicBezTo>
                  <a:pt x="1804" y="1093"/>
                  <a:pt x="1798" y="1086"/>
                  <a:pt x="1789" y="1086"/>
                </a:cubicBezTo>
                <a:close/>
                <a:moveTo>
                  <a:pt x="1789" y="1119"/>
                </a:moveTo>
                <a:cubicBezTo>
                  <a:pt x="1781" y="1119"/>
                  <a:pt x="1775" y="1126"/>
                  <a:pt x="1775" y="1134"/>
                </a:cubicBezTo>
                <a:cubicBezTo>
                  <a:pt x="1775" y="1142"/>
                  <a:pt x="1781" y="1149"/>
                  <a:pt x="1789" y="1149"/>
                </a:cubicBezTo>
                <a:cubicBezTo>
                  <a:pt x="1798" y="1149"/>
                  <a:pt x="1804" y="1142"/>
                  <a:pt x="1804" y="1134"/>
                </a:cubicBezTo>
                <a:cubicBezTo>
                  <a:pt x="1804" y="1126"/>
                  <a:pt x="1798" y="1119"/>
                  <a:pt x="1789" y="1119"/>
                </a:cubicBezTo>
                <a:close/>
                <a:moveTo>
                  <a:pt x="1789" y="1152"/>
                </a:moveTo>
                <a:cubicBezTo>
                  <a:pt x="1781" y="1152"/>
                  <a:pt x="1775" y="1159"/>
                  <a:pt x="1775" y="1167"/>
                </a:cubicBezTo>
                <a:cubicBezTo>
                  <a:pt x="1775" y="1175"/>
                  <a:pt x="1781" y="1182"/>
                  <a:pt x="1789" y="1182"/>
                </a:cubicBezTo>
                <a:cubicBezTo>
                  <a:pt x="1798" y="1182"/>
                  <a:pt x="1804" y="1175"/>
                  <a:pt x="1804" y="1167"/>
                </a:cubicBezTo>
                <a:cubicBezTo>
                  <a:pt x="1804" y="1159"/>
                  <a:pt x="1798" y="1152"/>
                  <a:pt x="1789" y="1152"/>
                </a:cubicBezTo>
                <a:close/>
                <a:moveTo>
                  <a:pt x="1789" y="1185"/>
                </a:moveTo>
                <a:cubicBezTo>
                  <a:pt x="1781" y="1185"/>
                  <a:pt x="1775" y="1192"/>
                  <a:pt x="1775" y="1200"/>
                </a:cubicBezTo>
                <a:cubicBezTo>
                  <a:pt x="1775" y="1208"/>
                  <a:pt x="1781" y="1215"/>
                  <a:pt x="1789" y="1215"/>
                </a:cubicBezTo>
                <a:cubicBezTo>
                  <a:pt x="1798" y="1215"/>
                  <a:pt x="1804" y="1208"/>
                  <a:pt x="1804" y="1200"/>
                </a:cubicBezTo>
                <a:cubicBezTo>
                  <a:pt x="1804" y="1192"/>
                  <a:pt x="1798" y="1185"/>
                  <a:pt x="1789" y="1185"/>
                </a:cubicBezTo>
                <a:close/>
                <a:moveTo>
                  <a:pt x="1789" y="1218"/>
                </a:moveTo>
                <a:cubicBezTo>
                  <a:pt x="1781" y="1218"/>
                  <a:pt x="1775" y="1225"/>
                  <a:pt x="1775" y="1233"/>
                </a:cubicBezTo>
                <a:cubicBezTo>
                  <a:pt x="1775" y="1241"/>
                  <a:pt x="1781" y="1248"/>
                  <a:pt x="1789" y="1248"/>
                </a:cubicBezTo>
                <a:cubicBezTo>
                  <a:pt x="1798" y="1248"/>
                  <a:pt x="1804" y="1241"/>
                  <a:pt x="1804" y="1233"/>
                </a:cubicBezTo>
                <a:cubicBezTo>
                  <a:pt x="1804" y="1225"/>
                  <a:pt x="1798" y="1218"/>
                  <a:pt x="1789" y="1218"/>
                </a:cubicBezTo>
                <a:close/>
                <a:moveTo>
                  <a:pt x="1789" y="1251"/>
                </a:moveTo>
                <a:cubicBezTo>
                  <a:pt x="1781" y="1251"/>
                  <a:pt x="1775" y="1258"/>
                  <a:pt x="1775" y="1266"/>
                </a:cubicBezTo>
                <a:cubicBezTo>
                  <a:pt x="1775" y="1274"/>
                  <a:pt x="1781" y="1281"/>
                  <a:pt x="1789" y="1281"/>
                </a:cubicBezTo>
                <a:cubicBezTo>
                  <a:pt x="1798" y="1281"/>
                  <a:pt x="1804" y="1274"/>
                  <a:pt x="1804" y="1266"/>
                </a:cubicBezTo>
                <a:cubicBezTo>
                  <a:pt x="1804" y="1258"/>
                  <a:pt x="1798" y="1251"/>
                  <a:pt x="1789" y="1251"/>
                </a:cubicBezTo>
                <a:close/>
                <a:moveTo>
                  <a:pt x="1789" y="1284"/>
                </a:moveTo>
                <a:cubicBezTo>
                  <a:pt x="1781" y="1284"/>
                  <a:pt x="1775" y="1291"/>
                  <a:pt x="1775" y="1299"/>
                </a:cubicBezTo>
                <a:cubicBezTo>
                  <a:pt x="1775" y="1307"/>
                  <a:pt x="1781" y="1314"/>
                  <a:pt x="1789" y="1314"/>
                </a:cubicBezTo>
                <a:cubicBezTo>
                  <a:pt x="1798" y="1314"/>
                  <a:pt x="1804" y="1307"/>
                  <a:pt x="1804" y="1299"/>
                </a:cubicBezTo>
                <a:cubicBezTo>
                  <a:pt x="1804" y="1291"/>
                  <a:pt x="1798" y="1284"/>
                  <a:pt x="1789" y="1284"/>
                </a:cubicBezTo>
                <a:close/>
                <a:moveTo>
                  <a:pt x="1789" y="1317"/>
                </a:moveTo>
                <a:cubicBezTo>
                  <a:pt x="1781" y="1317"/>
                  <a:pt x="1775" y="1323"/>
                  <a:pt x="1775" y="1332"/>
                </a:cubicBezTo>
                <a:cubicBezTo>
                  <a:pt x="1775" y="1340"/>
                  <a:pt x="1781" y="1346"/>
                  <a:pt x="1789" y="1346"/>
                </a:cubicBezTo>
                <a:cubicBezTo>
                  <a:pt x="1798" y="1346"/>
                  <a:pt x="1804" y="1340"/>
                  <a:pt x="1804" y="1332"/>
                </a:cubicBezTo>
                <a:cubicBezTo>
                  <a:pt x="1804" y="1323"/>
                  <a:pt x="1798" y="1317"/>
                  <a:pt x="1789" y="1317"/>
                </a:cubicBezTo>
                <a:close/>
                <a:moveTo>
                  <a:pt x="1789" y="1350"/>
                </a:moveTo>
                <a:cubicBezTo>
                  <a:pt x="1781" y="1350"/>
                  <a:pt x="1775" y="1356"/>
                  <a:pt x="1775" y="1365"/>
                </a:cubicBezTo>
                <a:cubicBezTo>
                  <a:pt x="1775" y="1373"/>
                  <a:pt x="1781" y="1379"/>
                  <a:pt x="1789" y="1379"/>
                </a:cubicBezTo>
                <a:cubicBezTo>
                  <a:pt x="1798" y="1379"/>
                  <a:pt x="1804" y="1373"/>
                  <a:pt x="1804" y="1365"/>
                </a:cubicBezTo>
                <a:cubicBezTo>
                  <a:pt x="1804" y="1356"/>
                  <a:pt x="1798" y="1350"/>
                  <a:pt x="1789" y="1350"/>
                </a:cubicBezTo>
                <a:close/>
                <a:moveTo>
                  <a:pt x="1789" y="1383"/>
                </a:moveTo>
                <a:cubicBezTo>
                  <a:pt x="1781" y="1383"/>
                  <a:pt x="1775" y="1389"/>
                  <a:pt x="1775" y="1397"/>
                </a:cubicBezTo>
                <a:cubicBezTo>
                  <a:pt x="1775" y="1406"/>
                  <a:pt x="1781" y="1412"/>
                  <a:pt x="1789" y="1412"/>
                </a:cubicBezTo>
                <a:cubicBezTo>
                  <a:pt x="1798" y="1412"/>
                  <a:pt x="1804" y="1406"/>
                  <a:pt x="1804" y="1397"/>
                </a:cubicBezTo>
                <a:cubicBezTo>
                  <a:pt x="1804" y="1389"/>
                  <a:pt x="1798" y="1383"/>
                  <a:pt x="1789" y="1383"/>
                </a:cubicBezTo>
                <a:close/>
                <a:moveTo>
                  <a:pt x="1789" y="1416"/>
                </a:moveTo>
                <a:cubicBezTo>
                  <a:pt x="1781" y="1416"/>
                  <a:pt x="1775" y="1422"/>
                  <a:pt x="1775" y="1430"/>
                </a:cubicBezTo>
                <a:cubicBezTo>
                  <a:pt x="1775" y="1439"/>
                  <a:pt x="1781" y="1445"/>
                  <a:pt x="1789" y="1445"/>
                </a:cubicBezTo>
                <a:cubicBezTo>
                  <a:pt x="1798" y="1445"/>
                  <a:pt x="1804" y="1439"/>
                  <a:pt x="1804" y="1430"/>
                </a:cubicBezTo>
                <a:cubicBezTo>
                  <a:pt x="1804" y="1422"/>
                  <a:pt x="1798" y="1416"/>
                  <a:pt x="1789" y="1416"/>
                </a:cubicBezTo>
                <a:close/>
                <a:moveTo>
                  <a:pt x="1822" y="0"/>
                </a:moveTo>
                <a:cubicBezTo>
                  <a:pt x="1814" y="0"/>
                  <a:pt x="1807" y="7"/>
                  <a:pt x="1807" y="15"/>
                </a:cubicBezTo>
                <a:cubicBezTo>
                  <a:pt x="1807" y="23"/>
                  <a:pt x="1814" y="30"/>
                  <a:pt x="1822" y="30"/>
                </a:cubicBezTo>
                <a:cubicBezTo>
                  <a:pt x="1830" y="30"/>
                  <a:pt x="1837" y="23"/>
                  <a:pt x="1837" y="15"/>
                </a:cubicBezTo>
                <a:cubicBezTo>
                  <a:pt x="1837" y="7"/>
                  <a:pt x="1830" y="0"/>
                  <a:pt x="1822" y="0"/>
                </a:cubicBezTo>
                <a:close/>
                <a:moveTo>
                  <a:pt x="1822" y="33"/>
                </a:moveTo>
                <a:cubicBezTo>
                  <a:pt x="1814" y="33"/>
                  <a:pt x="1807" y="40"/>
                  <a:pt x="1807" y="48"/>
                </a:cubicBezTo>
                <a:cubicBezTo>
                  <a:pt x="1807" y="56"/>
                  <a:pt x="1814" y="63"/>
                  <a:pt x="1822" y="63"/>
                </a:cubicBezTo>
                <a:cubicBezTo>
                  <a:pt x="1830" y="63"/>
                  <a:pt x="1837" y="56"/>
                  <a:pt x="1837" y="48"/>
                </a:cubicBezTo>
                <a:cubicBezTo>
                  <a:pt x="1837" y="40"/>
                  <a:pt x="1830" y="33"/>
                  <a:pt x="1822" y="33"/>
                </a:cubicBezTo>
                <a:close/>
                <a:moveTo>
                  <a:pt x="1822" y="66"/>
                </a:moveTo>
                <a:cubicBezTo>
                  <a:pt x="1814" y="66"/>
                  <a:pt x="1807" y="72"/>
                  <a:pt x="1807" y="81"/>
                </a:cubicBezTo>
                <a:cubicBezTo>
                  <a:pt x="1807" y="89"/>
                  <a:pt x="1814" y="95"/>
                  <a:pt x="1822" y="95"/>
                </a:cubicBezTo>
                <a:cubicBezTo>
                  <a:pt x="1830" y="95"/>
                  <a:pt x="1837" y="89"/>
                  <a:pt x="1837" y="81"/>
                </a:cubicBezTo>
                <a:cubicBezTo>
                  <a:pt x="1837" y="72"/>
                  <a:pt x="1830" y="66"/>
                  <a:pt x="1822" y="66"/>
                </a:cubicBezTo>
                <a:close/>
                <a:moveTo>
                  <a:pt x="1822" y="99"/>
                </a:moveTo>
                <a:cubicBezTo>
                  <a:pt x="1814" y="99"/>
                  <a:pt x="1807" y="105"/>
                  <a:pt x="1807" y="114"/>
                </a:cubicBezTo>
                <a:cubicBezTo>
                  <a:pt x="1807" y="122"/>
                  <a:pt x="1814" y="128"/>
                  <a:pt x="1822" y="128"/>
                </a:cubicBezTo>
                <a:cubicBezTo>
                  <a:pt x="1830" y="128"/>
                  <a:pt x="1837" y="122"/>
                  <a:pt x="1837" y="114"/>
                </a:cubicBezTo>
                <a:cubicBezTo>
                  <a:pt x="1837" y="105"/>
                  <a:pt x="1830" y="99"/>
                  <a:pt x="1822" y="99"/>
                </a:cubicBezTo>
                <a:close/>
                <a:moveTo>
                  <a:pt x="1822" y="132"/>
                </a:moveTo>
                <a:cubicBezTo>
                  <a:pt x="1814" y="132"/>
                  <a:pt x="1807" y="138"/>
                  <a:pt x="1807" y="147"/>
                </a:cubicBezTo>
                <a:cubicBezTo>
                  <a:pt x="1807" y="155"/>
                  <a:pt x="1814" y="161"/>
                  <a:pt x="1822" y="161"/>
                </a:cubicBezTo>
                <a:cubicBezTo>
                  <a:pt x="1830" y="161"/>
                  <a:pt x="1837" y="155"/>
                  <a:pt x="1837" y="147"/>
                </a:cubicBezTo>
                <a:cubicBezTo>
                  <a:pt x="1837" y="138"/>
                  <a:pt x="1830" y="132"/>
                  <a:pt x="1822" y="132"/>
                </a:cubicBezTo>
                <a:close/>
                <a:moveTo>
                  <a:pt x="1822" y="165"/>
                </a:moveTo>
                <a:cubicBezTo>
                  <a:pt x="1814" y="165"/>
                  <a:pt x="1807" y="171"/>
                  <a:pt x="1807" y="179"/>
                </a:cubicBezTo>
                <a:cubicBezTo>
                  <a:pt x="1807" y="188"/>
                  <a:pt x="1814" y="194"/>
                  <a:pt x="1822" y="194"/>
                </a:cubicBezTo>
                <a:cubicBezTo>
                  <a:pt x="1830" y="194"/>
                  <a:pt x="1837" y="188"/>
                  <a:pt x="1837" y="179"/>
                </a:cubicBezTo>
                <a:cubicBezTo>
                  <a:pt x="1837" y="171"/>
                  <a:pt x="1830" y="165"/>
                  <a:pt x="1822" y="165"/>
                </a:cubicBezTo>
                <a:close/>
                <a:moveTo>
                  <a:pt x="1822" y="198"/>
                </a:moveTo>
                <a:cubicBezTo>
                  <a:pt x="1814" y="198"/>
                  <a:pt x="1807" y="204"/>
                  <a:pt x="1807" y="212"/>
                </a:cubicBezTo>
                <a:cubicBezTo>
                  <a:pt x="1807" y="221"/>
                  <a:pt x="1814" y="227"/>
                  <a:pt x="1822" y="227"/>
                </a:cubicBezTo>
                <a:cubicBezTo>
                  <a:pt x="1830" y="227"/>
                  <a:pt x="1837" y="221"/>
                  <a:pt x="1837" y="212"/>
                </a:cubicBezTo>
                <a:cubicBezTo>
                  <a:pt x="1837" y="204"/>
                  <a:pt x="1830" y="198"/>
                  <a:pt x="1822" y="198"/>
                </a:cubicBezTo>
                <a:close/>
                <a:moveTo>
                  <a:pt x="1822" y="230"/>
                </a:moveTo>
                <a:cubicBezTo>
                  <a:pt x="1814" y="230"/>
                  <a:pt x="1807" y="237"/>
                  <a:pt x="1807" y="245"/>
                </a:cubicBezTo>
                <a:cubicBezTo>
                  <a:pt x="1807" y="253"/>
                  <a:pt x="1814" y="260"/>
                  <a:pt x="1822" y="260"/>
                </a:cubicBezTo>
                <a:cubicBezTo>
                  <a:pt x="1830" y="260"/>
                  <a:pt x="1837" y="253"/>
                  <a:pt x="1837" y="245"/>
                </a:cubicBezTo>
                <a:cubicBezTo>
                  <a:pt x="1837" y="237"/>
                  <a:pt x="1830" y="230"/>
                  <a:pt x="1822" y="230"/>
                </a:cubicBezTo>
                <a:close/>
                <a:moveTo>
                  <a:pt x="1822" y="263"/>
                </a:moveTo>
                <a:cubicBezTo>
                  <a:pt x="1814" y="263"/>
                  <a:pt x="1807" y="270"/>
                  <a:pt x="1807" y="278"/>
                </a:cubicBezTo>
                <a:cubicBezTo>
                  <a:pt x="1807" y="286"/>
                  <a:pt x="1814" y="293"/>
                  <a:pt x="1822" y="293"/>
                </a:cubicBezTo>
                <a:cubicBezTo>
                  <a:pt x="1830" y="293"/>
                  <a:pt x="1837" y="286"/>
                  <a:pt x="1837" y="278"/>
                </a:cubicBezTo>
                <a:cubicBezTo>
                  <a:pt x="1837" y="270"/>
                  <a:pt x="1830" y="263"/>
                  <a:pt x="1822" y="263"/>
                </a:cubicBezTo>
                <a:close/>
                <a:moveTo>
                  <a:pt x="1822" y="296"/>
                </a:moveTo>
                <a:cubicBezTo>
                  <a:pt x="1814" y="296"/>
                  <a:pt x="1807" y="303"/>
                  <a:pt x="1807" y="311"/>
                </a:cubicBezTo>
                <a:cubicBezTo>
                  <a:pt x="1807" y="319"/>
                  <a:pt x="1814" y="326"/>
                  <a:pt x="1822" y="326"/>
                </a:cubicBezTo>
                <a:cubicBezTo>
                  <a:pt x="1830" y="326"/>
                  <a:pt x="1837" y="319"/>
                  <a:pt x="1837" y="311"/>
                </a:cubicBezTo>
                <a:cubicBezTo>
                  <a:pt x="1837" y="303"/>
                  <a:pt x="1830" y="296"/>
                  <a:pt x="1822" y="296"/>
                </a:cubicBezTo>
                <a:close/>
                <a:moveTo>
                  <a:pt x="1822" y="329"/>
                </a:moveTo>
                <a:cubicBezTo>
                  <a:pt x="1814" y="329"/>
                  <a:pt x="1807" y="336"/>
                  <a:pt x="1807" y="344"/>
                </a:cubicBezTo>
                <a:cubicBezTo>
                  <a:pt x="1807" y="352"/>
                  <a:pt x="1814" y="359"/>
                  <a:pt x="1822" y="359"/>
                </a:cubicBezTo>
                <a:cubicBezTo>
                  <a:pt x="1830" y="359"/>
                  <a:pt x="1837" y="352"/>
                  <a:pt x="1837" y="344"/>
                </a:cubicBezTo>
                <a:cubicBezTo>
                  <a:pt x="1837" y="336"/>
                  <a:pt x="1830" y="329"/>
                  <a:pt x="1822" y="329"/>
                </a:cubicBezTo>
                <a:close/>
                <a:moveTo>
                  <a:pt x="1822" y="362"/>
                </a:moveTo>
                <a:cubicBezTo>
                  <a:pt x="1814" y="362"/>
                  <a:pt x="1807" y="369"/>
                  <a:pt x="1807" y="377"/>
                </a:cubicBezTo>
                <a:cubicBezTo>
                  <a:pt x="1807" y="385"/>
                  <a:pt x="1814" y="392"/>
                  <a:pt x="1822" y="392"/>
                </a:cubicBezTo>
                <a:cubicBezTo>
                  <a:pt x="1830" y="392"/>
                  <a:pt x="1837" y="385"/>
                  <a:pt x="1837" y="377"/>
                </a:cubicBezTo>
                <a:cubicBezTo>
                  <a:pt x="1837" y="369"/>
                  <a:pt x="1830" y="362"/>
                  <a:pt x="1822" y="362"/>
                </a:cubicBezTo>
                <a:close/>
                <a:moveTo>
                  <a:pt x="1822" y="395"/>
                </a:moveTo>
                <a:cubicBezTo>
                  <a:pt x="1814" y="395"/>
                  <a:pt x="1807" y="402"/>
                  <a:pt x="1807" y="410"/>
                </a:cubicBezTo>
                <a:cubicBezTo>
                  <a:pt x="1807" y="418"/>
                  <a:pt x="1814" y="425"/>
                  <a:pt x="1822" y="425"/>
                </a:cubicBezTo>
                <a:cubicBezTo>
                  <a:pt x="1830" y="425"/>
                  <a:pt x="1837" y="418"/>
                  <a:pt x="1837" y="410"/>
                </a:cubicBezTo>
                <a:cubicBezTo>
                  <a:pt x="1837" y="402"/>
                  <a:pt x="1830" y="395"/>
                  <a:pt x="1822" y="395"/>
                </a:cubicBezTo>
                <a:close/>
                <a:moveTo>
                  <a:pt x="1822" y="428"/>
                </a:moveTo>
                <a:cubicBezTo>
                  <a:pt x="1814" y="428"/>
                  <a:pt x="1807" y="435"/>
                  <a:pt x="1807" y="443"/>
                </a:cubicBezTo>
                <a:cubicBezTo>
                  <a:pt x="1807" y="451"/>
                  <a:pt x="1814" y="458"/>
                  <a:pt x="1822" y="458"/>
                </a:cubicBezTo>
                <a:cubicBezTo>
                  <a:pt x="1830" y="458"/>
                  <a:pt x="1837" y="451"/>
                  <a:pt x="1837" y="443"/>
                </a:cubicBezTo>
                <a:cubicBezTo>
                  <a:pt x="1837" y="435"/>
                  <a:pt x="1830" y="428"/>
                  <a:pt x="1822" y="428"/>
                </a:cubicBezTo>
                <a:close/>
                <a:moveTo>
                  <a:pt x="1822" y="461"/>
                </a:moveTo>
                <a:cubicBezTo>
                  <a:pt x="1814" y="461"/>
                  <a:pt x="1807" y="468"/>
                  <a:pt x="1807" y="476"/>
                </a:cubicBezTo>
                <a:cubicBezTo>
                  <a:pt x="1807" y="484"/>
                  <a:pt x="1814" y="491"/>
                  <a:pt x="1822" y="491"/>
                </a:cubicBezTo>
                <a:cubicBezTo>
                  <a:pt x="1830" y="491"/>
                  <a:pt x="1837" y="484"/>
                  <a:pt x="1837" y="476"/>
                </a:cubicBezTo>
                <a:cubicBezTo>
                  <a:pt x="1837" y="468"/>
                  <a:pt x="1830" y="461"/>
                  <a:pt x="1822" y="461"/>
                </a:cubicBezTo>
                <a:close/>
                <a:moveTo>
                  <a:pt x="1822" y="494"/>
                </a:moveTo>
                <a:cubicBezTo>
                  <a:pt x="1814" y="494"/>
                  <a:pt x="1807" y="500"/>
                  <a:pt x="1807" y="509"/>
                </a:cubicBezTo>
                <a:cubicBezTo>
                  <a:pt x="1807" y="517"/>
                  <a:pt x="1814" y="523"/>
                  <a:pt x="1822" y="523"/>
                </a:cubicBezTo>
                <a:cubicBezTo>
                  <a:pt x="1830" y="523"/>
                  <a:pt x="1837" y="517"/>
                  <a:pt x="1837" y="509"/>
                </a:cubicBezTo>
                <a:cubicBezTo>
                  <a:pt x="1837" y="500"/>
                  <a:pt x="1830" y="494"/>
                  <a:pt x="1822" y="494"/>
                </a:cubicBezTo>
                <a:close/>
                <a:moveTo>
                  <a:pt x="1822" y="527"/>
                </a:moveTo>
                <a:cubicBezTo>
                  <a:pt x="1814" y="527"/>
                  <a:pt x="1807" y="533"/>
                  <a:pt x="1807" y="542"/>
                </a:cubicBezTo>
                <a:cubicBezTo>
                  <a:pt x="1807" y="550"/>
                  <a:pt x="1814" y="556"/>
                  <a:pt x="1822" y="556"/>
                </a:cubicBezTo>
                <a:cubicBezTo>
                  <a:pt x="1830" y="556"/>
                  <a:pt x="1837" y="550"/>
                  <a:pt x="1837" y="542"/>
                </a:cubicBezTo>
                <a:cubicBezTo>
                  <a:pt x="1837" y="533"/>
                  <a:pt x="1830" y="527"/>
                  <a:pt x="1822" y="527"/>
                </a:cubicBezTo>
                <a:close/>
                <a:moveTo>
                  <a:pt x="1822" y="560"/>
                </a:moveTo>
                <a:cubicBezTo>
                  <a:pt x="1814" y="560"/>
                  <a:pt x="1807" y="566"/>
                  <a:pt x="1807" y="574"/>
                </a:cubicBezTo>
                <a:cubicBezTo>
                  <a:pt x="1807" y="583"/>
                  <a:pt x="1814" y="589"/>
                  <a:pt x="1822" y="589"/>
                </a:cubicBezTo>
                <a:cubicBezTo>
                  <a:pt x="1830" y="589"/>
                  <a:pt x="1837" y="583"/>
                  <a:pt x="1837" y="574"/>
                </a:cubicBezTo>
                <a:cubicBezTo>
                  <a:pt x="1837" y="566"/>
                  <a:pt x="1830" y="560"/>
                  <a:pt x="1822" y="560"/>
                </a:cubicBezTo>
                <a:close/>
                <a:moveTo>
                  <a:pt x="1822" y="593"/>
                </a:moveTo>
                <a:cubicBezTo>
                  <a:pt x="1814" y="593"/>
                  <a:pt x="1807" y="599"/>
                  <a:pt x="1807" y="607"/>
                </a:cubicBezTo>
                <a:cubicBezTo>
                  <a:pt x="1807" y="616"/>
                  <a:pt x="1814" y="622"/>
                  <a:pt x="1822" y="622"/>
                </a:cubicBezTo>
                <a:cubicBezTo>
                  <a:pt x="1830" y="622"/>
                  <a:pt x="1837" y="616"/>
                  <a:pt x="1837" y="607"/>
                </a:cubicBezTo>
                <a:cubicBezTo>
                  <a:pt x="1837" y="599"/>
                  <a:pt x="1830" y="593"/>
                  <a:pt x="1822" y="593"/>
                </a:cubicBezTo>
                <a:close/>
                <a:moveTo>
                  <a:pt x="1822" y="625"/>
                </a:moveTo>
                <a:cubicBezTo>
                  <a:pt x="1814" y="625"/>
                  <a:pt x="1807" y="632"/>
                  <a:pt x="1807" y="640"/>
                </a:cubicBezTo>
                <a:cubicBezTo>
                  <a:pt x="1807" y="648"/>
                  <a:pt x="1814" y="655"/>
                  <a:pt x="1822" y="655"/>
                </a:cubicBezTo>
                <a:cubicBezTo>
                  <a:pt x="1830" y="655"/>
                  <a:pt x="1837" y="648"/>
                  <a:pt x="1837" y="640"/>
                </a:cubicBezTo>
                <a:cubicBezTo>
                  <a:pt x="1837" y="632"/>
                  <a:pt x="1830" y="625"/>
                  <a:pt x="1822" y="625"/>
                </a:cubicBezTo>
                <a:close/>
                <a:moveTo>
                  <a:pt x="1822" y="658"/>
                </a:moveTo>
                <a:cubicBezTo>
                  <a:pt x="1814" y="658"/>
                  <a:pt x="1807" y="665"/>
                  <a:pt x="1807" y="673"/>
                </a:cubicBezTo>
                <a:cubicBezTo>
                  <a:pt x="1807" y="681"/>
                  <a:pt x="1814" y="688"/>
                  <a:pt x="1822" y="688"/>
                </a:cubicBezTo>
                <a:cubicBezTo>
                  <a:pt x="1830" y="688"/>
                  <a:pt x="1837" y="681"/>
                  <a:pt x="1837" y="673"/>
                </a:cubicBezTo>
                <a:cubicBezTo>
                  <a:pt x="1837" y="665"/>
                  <a:pt x="1830" y="658"/>
                  <a:pt x="1822" y="658"/>
                </a:cubicBezTo>
                <a:close/>
                <a:moveTo>
                  <a:pt x="1822" y="691"/>
                </a:moveTo>
                <a:cubicBezTo>
                  <a:pt x="1814" y="691"/>
                  <a:pt x="1807" y="698"/>
                  <a:pt x="1807" y="706"/>
                </a:cubicBezTo>
                <a:cubicBezTo>
                  <a:pt x="1807" y="714"/>
                  <a:pt x="1814" y="721"/>
                  <a:pt x="1822" y="721"/>
                </a:cubicBezTo>
                <a:cubicBezTo>
                  <a:pt x="1830" y="721"/>
                  <a:pt x="1837" y="714"/>
                  <a:pt x="1837" y="706"/>
                </a:cubicBezTo>
                <a:cubicBezTo>
                  <a:pt x="1837" y="698"/>
                  <a:pt x="1830" y="691"/>
                  <a:pt x="1822" y="691"/>
                </a:cubicBezTo>
                <a:close/>
                <a:moveTo>
                  <a:pt x="1822" y="724"/>
                </a:moveTo>
                <a:cubicBezTo>
                  <a:pt x="1814" y="724"/>
                  <a:pt x="1807" y="731"/>
                  <a:pt x="1807" y="739"/>
                </a:cubicBezTo>
                <a:cubicBezTo>
                  <a:pt x="1807" y="747"/>
                  <a:pt x="1814" y="754"/>
                  <a:pt x="1822" y="754"/>
                </a:cubicBezTo>
                <a:cubicBezTo>
                  <a:pt x="1830" y="754"/>
                  <a:pt x="1837" y="747"/>
                  <a:pt x="1837" y="739"/>
                </a:cubicBezTo>
                <a:cubicBezTo>
                  <a:pt x="1837" y="731"/>
                  <a:pt x="1830" y="724"/>
                  <a:pt x="1822" y="724"/>
                </a:cubicBezTo>
                <a:close/>
                <a:moveTo>
                  <a:pt x="1822" y="757"/>
                </a:moveTo>
                <a:cubicBezTo>
                  <a:pt x="1814" y="757"/>
                  <a:pt x="1807" y="764"/>
                  <a:pt x="1807" y="772"/>
                </a:cubicBezTo>
                <a:cubicBezTo>
                  <a:pt x="1807" y="780"/>
                  <a:pt x="1814" y="787"/>
                  <a:pt x="1822" y="787"/>
                </a:cubicBezTo>
                <a:cubicBezTo>
                  <a:pt x="1830" y="787"/>
                  <a:pt x="1837" y="780"/>
                  <a:pt x="1837" y="772"/>
                </a:cubicBezTo>
                <a:cubicBezTo>
                  <a:pt x="1837" y="764"/>
                  <a:pt x="1830" y="757"/>
                  <a:pt x="1822" y="757"/>
                </a:cubicBezTo>
                <a:close/>
                <a:moveTo>
                  <a:pt x="1822" y="790"/>
                </a:moveTo>
                <a:cubicBezTo>
                  <a:pt x="1814" y="790"/>
                  <a:pt x="1807" y="797"/>
                  <a:pt x="1807" y="805"/>
                </a:cubicBezTo>
                <a:cubicBezTo>
                  <a:pt x="1807" y="813"/>
                  <a:pt x="1814" y="820"/>
                  <a:pt x="1822" y="820"/>
                </a:cubicBezTo>
                <a:cubicBezTo>
                  <a:pt x="1830" y="820"/>
                  <a:pt x="1837" y="813"/>
                  <a:pt x="1837" y="805"/>
                </a:cubicBezTo>
                <a:cubicBezTo>
                  <a:pt x="1837" y="797"/>
                  <a:pt x="1830" y="790"/>
                  <a:pt x="1822" y="790"/>
                </a:cubicBezTo>
                <a:close/>
                <a:moveTo>
                  <a:pt x="1822" y="823"/>
                </a:moveTo>
                <a:cubicBezTo>
                  <a:pt x="1814" y="823"/>
                  <a:pt x="1807" y="830"/>
                  <a:pt x="1807" y="838"/>
                </a:cubicBezTo>
                <a:cubicBezTo>
                  <a:pt x="1807" y="846"/>
                  <a:pt x="1814" y="853"/>
                  <a:pt x="1822" y="853"/>
                </a:cubicBezTo>
                <a:cubicBezTo>
                  <a:pt x="1830" y="853"/>
                  <a:pt x="1837" y="846"/>
                  <a:pt x="1837" y="838"/>
                </a:cubicBezTo>
                <a:cubicBezTo>
                  <a:pt x="1837" y="830"/>
                  <a:pt x="1830" y="823"/>
                  <a:pt x="1822" y="823"/>
                </a:cubicBezTo>
                <a:close/>
                <a:moveTo>
                  <a:pt x="1822" y="856"/>
                </a:moveTo>
                <a:cubicBezTo>
                  <a:pt x="1814" y="856"/>
                  <a:pt x="1807" y="863"/>
                  <a:pt x="1807" y="871"/>
                </a:cubicBezTo>
                <a:cubicBezTo>
                  <a:pt x="1807" y="879"/>
                  <a:pt x="1814" y="886"/>
                  <a:pt x="1822" y="886"/>
                </a:cubicBezTo>
                <a:cubicBezTo>
                  <a:pt x="1830" y="886"/>
                  <a:pt x="1837" y="879"/>
                  <a:pt x="1837" y="871"/>
                </a:cubicBezTo>
                <a:cubicBezTo>
                  <a:pt x="1837" y="863"/>
                  <a:pt x="1830" y="856"/>
                  <a:pt x="1822" y="856"/>
                </a:cubicBezTo>
                <a:close/>
                <a:moveTo>
                  <a:pt x="1822" y="889"/>
                </a:moveTo>
                <a:cubicBezTo>
                  <a:pt x="1814" y="889"/>
                  <a:pt x="1807" y="895"/>
                  <a:pt x="1807" y="904"/>
                </a:cubicBezTo>
                <a:cubicBezTo>
                  <a:pt x="1807" y="912"/>
                  <a:pt x="1814" y="918"/>
                  <a:pt x="1822" y="918"/>
                </a:cubicBezTo>
                <a:cubicBezTo>
                  <a:pt x="1830" y="918"/>
                  <a:pt x="1837" y="912"/>
                  <a:pt x="1837" y="904"/>
                </a:cubicBezTo>
                <a:cubicBezTo>
                  <a:pt x="1837" y="895"/>
                  <a:pt x="1830" y="889"/>
                  <a:pt x="1822" y="889"/>
                </a:cubicBezTo>
                <a:close/>
                <a:moveTo>
                  <a:pt x="1822" y="922"/>
                </a:moveTo>
                <a:cubicBezTo>
                  <a:pt x="1814" y="922"/>
                  <a:pt x="1807" y="928"/>
                  <a:pt x="1807" y="937"/>
                </a:cubicBezTo>
                <a:cubicBezTo>
                  <a:pt x="1807" y="945"/>
                  <a:pt x="1814" y="951"/>
                  <a:pt x="1822" y="951"/>
                </a:cubicBezTo>
                <a:cubicBezTo>
                  <a:pt x="1830" y="951"/>
                  <a:pt x="1837" y="945"/>
                  <a:pt x="1837" y="937"/>
                </a:cubicBezTo>
                <a:cubicBezTo>
                  <a:pt x="1837" y="928"/>
                  <a:pt x="1830" y="922"/>
                  <a:pt x="1822" y="922"/>
                </a:cubicBezTo>
                <a:close/>
                <a:moveTo>
                  <a:pt x="1822" y="955"/>
                </a:moveTo>
                <a:cubicBezTo>
                  <a:pt x="1814" y="955"/>
                  <a:pt x="1807" y="961"/>
                  <a:pt x="1807" y="970"/>
                </a:cubicBezTo>
                <a:cubicBezTo>
                  <a:pt x="1807" y="978"/>
                  <a:pt x="1814" y="984"/>
                  <a:pt x="1822" y="984"/>
                </a:cubicBezTo>
                <a:cubicBezTo>
                  <a:pt x="1830" y="984"/>
                  <a:pt x="1837" y="978"/>
                  <a:pt x="1837" y="970"/>
                </a:cubicBezTo>
                <a:cubicBezTo>
                  <a:pt x="1837" y="961"/>
                  <a:pt x="1830" y="955"/>
                  <a:pt x="1822" y="955"/>
                </a:cubicBezTo>
                <a:close/>
                <a:moveTo>
                  <a:pt x="1822" y="988"/>
                </a:moveTo>
                <a:cubicBezTo>
                  <a:pt x="1814" y="988"/>
                  <a:pt x="1807" y="994"/>
                  <a:pt x="1807" y="1002"/>
                </a:cubicBezTo>
                <a:cubicBezTo>
                  <a:pt x="1807" y="1011"/>
                  <a:pt x="1814" y="1017"/>
                  <a:pt x="1822" y="1017"/>
                </a:cubicBezTo>
                <a:cubicBezTo>
                  <a:pt x="1830" y="1017"/>
                  <a:pt x="1837" y="1011"/>
                  <a:pt x="1837" y="1002"/>
                </a:cubicBezTo>
                <a:cubicBezTo>
                  <a:pt x="1837" y="994"/>
                  <a:pt x="1830" y="988"/>
                  <a:pt x="1822" y="988"/>
                </a:cubicBezTo>
                <a:close/>
                <a:moveTo>
                  <a:pt x="1822" y="1021"/>
                </a:moveTo>
                <a:cubicBezTo>
                  <a:pt x="1814" y="1021"/>
                  <a:pt x="1807" y="1027"/>
                  <a:pt x="1807" y="1035"/>
                </a:cubicBezTo>
                <a:cubicBezTo>
                  <a:pt x="1807" y="1044"/>
                  <a:pt x="1814" y="1050"/>
                  <a:pt x="1822" y="1050"/>
                </a:cubicBezTo>
                <a:cubicBezTo>
                  <a:pt x="1830" y="1050"/>
                  <a:pt x="1837" y="1044"/>
                  <a:pt x="1837" y="1035"/>
                </a:cubicBezTo>
                <a:cubicBezTo>
                  <a:pt x="1837" y="1027"/>
                  <a:pt x="1830" y="1021"/>
                  <a:pt x="1822" y="1021"/>
                </a:cubicBezTo>
                <a:close/>
                <a:moveTo>
                  <a:pt x="1822" y="1053"/>
                </a:moveTo>
                <a:cubicBezTo>
                  <a:pt x="1814" y="1053"/>
                  <a:pt x="1807" y="1060"/>
                  <a:pt x="1807" y="1068"/>
                </a:cubicBezTo>
                <a:cubicBezTo>
                  <a:pt x="1807" y="1076"/>
                  <a:pt x="1814" y="1083"/>
                  <a:pt x="1822" y="1083"/>
                </a:cubicBezTo>
                <a:cubicBezTo>
                  <a:pt x="1830" y="1083"/>
                  <a:pt x="1837" y="1076"/>
                  <a:pt x="1837" y="1068"/>
                </a:cubicBezTo>
                <a:cubicBezTo>
                  <a:pt x="1837" y="1060"/>
                  <a:pt x="1830" y="1053"/>
                  <a:pt x="1822" y="1053"/>
                </a:cubicBezTo>
                <a:close/>
                <a:moveTo>
                  <a:pt x="1822" y="1086"/>
                </a:moveTo>
                <a:cubicBezTo>
                  <a:pt x="1814" y="1086"/>
                  <a:pt x="1807" y="1093"/>
                  <a:pt x="1807" y="1101"/>
                </a:cubicBezTo>
                <a:cubicBezTo>
                  <a:pt x="1807" y="1109"/>
                  <a:pt x="1814" y="1116"/>
                  <a:pt x="1822" y="1116"/>
                </a:cubicBezTo>
                <a:cubicBezTo>
                  <a:pt x="1830" y="1116"/>
                  <a:pt x="1837" y="1109"/>
                  <a:pt x="1837" y="1101"/>
                </a:cubicBezTo>
                <a:cubicBezTo>
                  <a:pt x="1837" y="1093"/>
                  <a:pt x="1830" y="1086"/>
                  <a:pt x="1822" y="1086"/>
                </a:cubicBezTo>
                <a:close/>
                <a:moveTo>
                  <a:pt x="1822" y="1119"/>
                </a:moveTo>
                <a:cubicBezTo>
                  <a:pt x="1814" y="1119"/>
                  <a:pt x="1807" y="1126"/>
                  <a:pt x="1807" y="1134"/>
                </a:cubicBezTo>
                <a:cubicBezTo>
                  <a:pt x="1807" y="1142"/>
                  <a:pt x="1814" y="1149"/>
                  <a:pt x="1822" y="1149"/>
                </a:cubicBezTo>
                <a:cubicBezTo>
                  <a:pt x="1830" y="1149"/>
                  <a:pt x="1837" y="1142"/>
                  <a:pt x="1837" y="1134"/>
                </a:cubicBezTo>
                <a:cubicBezTo>
                  <a:pt x="1837" y="1126"/>
                  <a:pt x="1830" y="1119"/>
                  <a:pt x="1822" y="1119"/>
                </a:cubicBezTo>
                <a:close/>
                <a:moveTo>
                  <a:pt x="1822" y="1152"/>
                </a:moveTo>
                <a:cubicBezTo>
                  <a:pt x="1814" y="1152"/>
                  <a:pt x="1807" y="1159"/>
                  <a:pt x="1807" y="1167"/>
                </a:cubicBezTo>
                <a:cubicBezTo>
                  <a:pt x="1807" y="1175"/>
                  <a:pt x="1814" y="1182"/>
                  <a:pt x="1822" y="1182"/>
                </a:cubicBezTo>
                <a:cubicBezTo>
                  <a:pt x="1830" y="1182"/>
                  <a:pt x="1837" y="1175"/>
                  <a:pt x="1837" y="1167"/>
                </a:cubicBezTo>
                <a:cubicBezTo>
                  <a:pt x="1837" y="1159"/>
                  <a:pt x="1830" y="1152"/>
                  <a:pt x="1822" y="1152"/>
                </a:cubicBezTo>
                <a:close/>
                <a:moveTo>
                  <a:pt x="1822" y="1185"/>
                </a:moveTo>
                <a:cubicBezTo>
                  <a:pt x="1814" y="1185"/>
                  <a:pt x="1807" y="1192"/>
                  <a:pt x="1807" y="1200"/>
                </a:cubicBezTo>
                <a:cubicBezTo>
                  <a:pt x="1807" y="1208"/>
                  <a:pt x="1814" y="1215"/>
                  <a:pt x="1822" y="1215"/>
                </a:cubicBezTo>
                <a:cubicBezTo>
                  <a:pt x="1830" y="1215"/>
                  <a:pt x="1837" y="1208"/>
                  <a:pt x="1837" y="1200"/>
                </a:cubicBezTo>
                <a:cubicBezTo>
                  <a:pt x="1837" y="1192"/>
                  <a:pt x="1830" y="1185"/>
                  <a:pt x="1822" y="1185"/>
                </a:cubicBezTo>
                <a:close/>
                <a:moveTo>
                  <a:pt x="1822" y="1218"/>
                </a:moveTo>
                <a:cubicBezTo>
                  <a:pt x="1814" y="1218"/>
                  <a:pt x="1807" y="1225"/>
                  <a:pt x="1807" y="1233"/>
                </a:cubicBezTo>
                <a:cubicBezTo>
                  <a:pt x="1807" y="1241"/>
                  <a:pt x="1814" y="1248"/>
                  <a:pt x="1822" y="1248"/>
                </a:cubicBezTo>
                <a:cubicBezTo>
                  <a:pt x="1830" y="1248"/>
                  <a:pt x="1837" y="1241"/>
                  <a:pt x="1837" y="1233"/>
                </a:cubicBezTo>
                <a:cubicBezTo>
                  <a:pt x="1837" y="1225"/>
                  <a:pt x="1830" y="1218"/>
                  <a:pt x="1822" y="1218"/>
                </a:cubicBezTo>
                <a:close/>
                <a:moveTo>
                  <a:pt x="1822" y="1251"/>
                </a:moveTo>
                <a:cubicBezTo>
                  <a:pt x="1814" y="1251"/>
                  <a:pt x="1807" y="1258"/>
                  <a:pt x="1807" y="1266"/>
                </a:cubicBezTo>
                <a:cubicBezTo>
                  <a:pt x="1807" y="1274"/>
                  <a:pt x="1814" y="1281"/>
                  <a:pt x="1822" y="1281"/>
                </a:cubicBezTo>
                <a:cubicBezTo>
                  <a:pt x="1830" y="1281"/>
                  <a:pt x="1837" y="1274"/>
                  <a:pt x="1837" y="1266"/>
                </a:cubicBezTo>
                <a:cubicBezTo>
                  <a:pt x="1837" y="1258"/>
                  <a:pt x="1830" y="1251"/>
                  <a:pt x="1822" y="1251"/>
                </a:cubicBezTo>
                <a:close/>
                <a:moveTo>
                  <a:pt x="1822" y="1284"/>
                </a:moveTo>
                <a:cubicBezTo>
                  <a:pt x="1814" y="1284"/>
                  <a:pt x="1807" y="1291"/>
                  <a:pt x="1807" y="1299"/>
                </a:cubicBezTo>
                <a:cubicBezTo>
                  <a:pt x="1807" y="1307"/>
                  <a:pt x="1814" y="1314"/>
                  <a:pt x="1822" y="1314"/>
                </a:cubicBezTo>
                <a:cubicBezTo>
                  <a:pt x="1830" y="1314"/>
                  <a:pt x="1837" y="1307"/>
                  <a:pt x="1837" y="1299"/>
                </a:cubicBezTo>
                <a:cubicBezTo>
                  <a:pt x="1837" y="1291"/>
                  <a:pt x="1830" y="1284"/>
                  <a:pt x="1822" y="1284"/>
                </a:cubicBezTo>
                <a:close/>
                <a:moveTo>
                  <a:pt x="1822" y="1317"/>
                </a:moveTo>
                <a:cubicBezTo>
                  <a:pt x="1814" y="1317"/>
                  <a:pt x="1807" y="1323"/>
                  <a:pt x="1807" y="1332"/>
                </a:cubicBezTo>
                <a:cubicBezTo>
                  <a:pt x="1807" y="1340"/>
                  <a:pt x="1814" y="1346"/>
                  <a:pt x="1822" y="1346"/>
                </a:cubicBezTo>
                <a:cubicBezTo>
                  <a:pt x="1830" y="1346"/>
                  <a:pt x="1837" y="1340"/>
                  <a:pt x="1837" y="1332"/>
                </a:cubicBezTo>
                <a:cubicBezTo>
                  <a:pt x="1837" y="1323"/>
                  <a:pt x="1830" y="1317"/>
                  <a:pt x="1822" y="1317"/>
                </a:cubicBezTo>
                <a:close/>
                <a:moveTo>
                  <a:pt x="1822" y="1350"/>
                </a:moveTo>
                <a:cubicBezTo>
                  <a:pt x="1814" y="1350"/>
                  <a:pt x="1807" y="1356"/>
                  <a:pt x="1807" y="1365"/>
                </a:cubicBezTo>
                <a:cubicBezTo>
                  <a:pt x="1807" y="1373"/>
                  <a:pt x="1814" y="1379"/>
                  <a:pt x="1822" y="1379"/>
                </a:cubicBezTo>
                <a:cubicBezTo>
                  <a:pt x="1830" y="1379"/>
                  <a:pt x="1837" y="1373"/>
                  <a:pt x="1837" y="1365"/>
                </a:cubicBezTo>
                <a:cubicBezTo>
                  <a:pt x="1837" y="1356"/>
                  <a:pt x="1830" y="1350"/>
                  <a:pt x="1822" y="1350"/>
                </a:cubicBezTo>
                <a:close/>
                <a:moveTo>
                  <a:pt x="1822" y="1383"/>
                </a:moveTo>
                <a:cubicBezTo>
                  <a:pt x="1814" y="1383"/>
                  <a:pt x="1807" y="1389"/>
                  <a:pt x="1807" y="1397"/>
                </a:cubicBezTo>
                <a:cubicBezTo>
                  <a:pt x="1807" y="1406"/>
                  <a:pt x="1814" y="1412"/>
                  <a:pt x="1822" y="1412"/>
                </a:cubicBezTo>
                <a:cubicBezTo>
                  <a:pt x="1830" y="1412"/>
                  <a:pt x="1837" y="1406"/>
                  <a:pt x="1837" y="1397"/>
                </a:cubicBezTo>
                <a:cubicBezTo>
                  <a:pt x="1837" y="1389"/>
                  <a:pt x="1830" y="1383"/>
                  <a:pt x="1822" y="1383"/>
                </a:cubicBezTo>
                <a:close/>
                <a:moveTo>
                  <a:pt x="1822" y="1416"/>
                </a:moveTo>
                <a:cubicBezTo>
                  <a:pt x="1814" y="1416"/>
                  <a:pt x="1807" y="1422"/>
                  <a:pt x="1807" y="1430"/>
                </a:cubicBezTo>
                <a:cubicBezTo>
                  <a:pt x="1807" y="1439"/>
                  <a:pt x="1814" y="1445"/>
                  <a:pt x="1822" y="1445"/>
                </a:cubicBezTo>
                <a:cubicBezTo>
                  <a:pt x="1830" y="1445"/>
                  <a:pt x="1837" y="1439"/>
                  <a:pt x="1837" y="1430"/>
                </a:cubicBezTo>
                <a:cubicBezTo>
                  <a:pt x="1837" y="1422"/>
                  <a:pt x="1830" y="1416"/>
                  <a:pt x="1822" y="1416"/>
                </a:cubicBezTo>
                <a:close/>
                <a:moveTo>
                  <a:pt x="1855" y="0"/>
                </a:moveTo>
                <a:cubicBezTo>
                  <a:pt x="1847" y="0"/>
                  <a:pt x="1840" y="7"/>
                  <a:pt x="1840" y="15"/>
                </a:cubicBezTo>
                <a:cubicBezTo>
                  <a:pt x="1840" y="23"/>
                  <a:pt x="1847" y="30"/>
                  <a:pt x="1855" y="30"/>
                </a:cubicBezTo>
                <a:cubicBezTo>
                  <a:pt x="1863" y="30"/>
                  <a:pt x="1870" y="23"/>
                  <a:pt x="1870" y="15"/>
                </a:cubicBezTo>
                <a:cubicBezTo>
                  <a:pt x="1870" y="7"/>
                  <a:pt x="1863" y="0"/>
                  <a:pt x="1855" y="0"/>
                </a:cubicBezTo>
                <a:close/>
                <a:moveTo>
                  <a:pt x="1855" y="33"/>
                </a:moveTo>
                <a:cubicBezTo>
                  <a:pt x="1847" y="33"/>
                  <a:pt x="1840" y="40"/>
                  <a:pt x="1840" y="48"/>
                </a:cubicBezTo>
                <a:cubicBezTo>
                  <a:pt x="1840" y="56"/>
                  <a:pt x="1847" y="63"/>
                  <a:pt x="1855" y="63"/>
                </a:cubicBezTo>
                <a:cubicBezTo>
                  <a:pt x="1863" y="63"/>
                  <a:pt x="1870" y="56"/>
                  <a:pt x="1870" y="48"/>
                </a:cubicBezTo>
                <a:cubicBezTo>
                  <a:pt x="1870" y="40"/>
                  <a:pt x="1863" y="33"/>
                  <a:pt x="1855" y="33"/>
                </a:cubicBezTo>
                <a:close/>
                <a:moveTo>
                  <a:pt x="1855" y="66"/>
                </a:moveTo>
                <a:cubicBezTo>
                  <a:pt x="1847" y="66"/>
                  <a:pt x="1840" y="72"/>
                  <a:pt x="1840" y="81"/>
                </a:cubicBezTo>
                <a:cubicBezTo>
                  <a:pt x="1840" y="89"/>
                  <a:pt x="1847" y="95"/>
                  <a:pt x="1855" y="95"/>
                </a:cubicBezTo>
                <a:cubicBezTo>
                  <a:pt x="1863" y="95"/>
                  <a:pt x="1870" y="89"/>
                  <a:pt x="1870" y="81"/>
                </a:cubicBezTo>
                <a:cubicBezTo>
                  <a:pt x="1870" y="72"/>
                  <a:pt x="1863" y="66"/>
                  <a:pt x="1855" y="66"/>
                </a:cubicBezTo>
                <a:close/>
                <a:moveTo>
                  <a:pt x="1855" y="99"/>
                </a:moveTo>
                <a:cubicBezTo>
                  <a:pt x="1847" y="99"/>
                  <a:pt x="1840" y="105"/>
                  <a:pt x="1840" y="114"/>
                </a:cubicBezTo>
                <a:cubicBezTo>
                  <a:pt x="1840" y="122"/>
                  <a:pt x="1847" y="128"/>
                  <a:pt x="1855" y="128"/>
                </a:cubicBezTo>
                <a:cubicBezTo>
                  <a:pt x="1863" y="128"/>
                  <a:pt x="1870" y="122"/>
                  <a:pt x="1870" y="114"/>
                </a:cubicBezTo>
                <a:cubicBezTo>
                  <a:pt x="1870" y="105"/>
                  <a:pt x="1863" y="99"/>
                  <a:pt x="1855" y="99"/>
                </a:cubicBezTo>
                <a:close/>
                <a:moveTo>
                  <a:pt x="1855" y="132"/>
                </a:moveTo>
                <a:cubicBezTo>
                  <a:pt x="1847" y="132"/>
                  <a:pt x="1840" y="138"/>
                  <a:pt x="1840" y="147"/>
                </a:cubicBezTo>
                <a:cubicBezTo>
                  <a:pt x="1840" y="155"/>
                  <a:pt x="1847" y="161"/>
                  <a:pt x="1855" y="161"/>
                </a:cubicBezTo>
                <a:cubicBezTo>
                  <a:pt x="1863" y="161"/>
                  <a:pt x="1870" y="155"/>
                  <a:pt x="1870" y="147"/>
                </a:cubicBezTo>
                <a:cubicBezTo>
                  <a:pt x="1870" y="138"/>
                  <a:pt x="1863" y="132"/>
                  <a:pt x="1855" y="132"/>
                </a:cubicBezTo>
                <a:close/>
                <a:moveTo>
                  <a:pt x="1855" y="165"/>
                </a:moveTo>
                <a:cubicBezTo>
                  <a:pt x="1847" y="165"/>
                  <a:pt x="1840" y="171"/>
                  <a:pt x="1840" y="179"/>
                </a:cubicBezTo>
                <a:cubicBezTo>
                  <a:pt x="1840" y="188"/>
                  <a:pt x="1847" y="194"/>
                  <a:pt x="1855" y="194"/>
                </a:cubicBezTo>
                <a:cubicBezTo>
                  <a:pt x="1863" y="194"/>
                  <a:pt x="1870" y="188"/>
                  <a:pt x="1870" y="179"/>
                </a:cubicBezTo>
                <a:cubicBezTo>
                  <a:pt x="1870" y="171"/>
                  <a:pt x="1863" y="165"/>
                  <a:pt x="1855" y="165"/>
                </a:cubicBezTo>
                <a:close/>
                <a:moveTo>
                  <a:pt x="1855" y="198"/>
                </a:moveTo>
                <a:cubicBezTo>
                  <a:pt x="1847" y="198"/>
                  <a:pt x="1840" y="204"/>
                  <a:pt x="1840" y="212"/>
                </a:cubicBezTo>
                <a:cubicBezTo>
                  <a:pt x="1840" y="221"/>
                  <a:pt x="1847" y="227"/>
                  <a:pt x="1855" y="227"/>
                </a:cubicBezTo>
                <a:cubicBezTo>
                  <a:pt x="1863" y="227"/>
                  <a:pt x="1870" y="221"/>
                  <a:pt x="1870" y="212"/>
                </a:cubicBezTo>
                <a:cubicBezTo>
                  <a:pt x="1870" y="204"/>
                  <a:pt x="1863" y="198"/>
                  <a:pt x="1855" y="198"/>
                </a:cubicBezTo>
                <a:close/>
                <a:moveTo>
                  <a:pt x="1855" y="230"/>
                </a:moveTo>
                <a:cubicBezTo>
                  <a:pt x="1847" y="230"/>
                  <a:pt x="1840" y="237"/>
                  <a:pt x="1840" y="245"/>
                </a:cubicBezTo>
                <a:cubicBezTo>
                  <a:pt x="1840" y="253"/>
                  <a:pt x="1847" y="260"/>
                  <a:pt x="1855" y="260"/>
                </a:cubicBezTo>
                <a:cubicBezTo>
                  <a:pt x="1863" y="260"/>
                  <a:pt x="1870" y="253"/>
                  <a:pt x="1870" y="245"/>
                </a:cubicBezTo>
                <a:cubicBezTo>
                  <a:pt x="1870" y="237"/>
                  <a:pt x="1863" y="230"/>
                  <a:pt x="1855" y="230"/>
                </a:cubicBezTo>
                <a:close/>
                <a:moveTo>
                  <a:pt x="1855" y="263"/>
                </a:moveTo>
                <a:cubicBezTo>
                  <a:pt x="1847" y="263"/>
                  <a:pt x="1840" y="270"/>
                  <a:pt x="1840" y="278"/>
                </a:cubicBezTo>
                <a:cubicBezTo>
                  <a:pt x="1840" y="286"/>
                  <a:pt x="1847" y="293"/>
                  <a:pt x="1855" y="293"/>
                </a:cubicBezTo>
                <a:cubicBezTo>
                  <a:pt x="1863" y="293"/>
                  <a:pt x="1870" y="286"/>
                  <a:pt x="1870" y="278"/>
                </a:cubicBezTo>
                <a:cubicBezTo>
                  <a:pt x="1870" y="270"/>
                  <a:pt x="1863" y="263"/>
                  <a:pt x="1855" y="263"/>
                </a:cubicBezTo>
                <a:close/>
                <a:moveTo>
                  <a:pt x="1855" y="296"/>
                </a:moveTo>
                <a:cubicBezTo>
                  <a:pt x="1847" y="296"/>
                  <a:pt x="1840" y="303"/>
                  <a:pt x="1840" y="311"/>
                </a:cubicBezTo>
                <a:cubicBezTo>
                  <a:pt x="1840" y="319"/>
                  <a:pt x="1847" y="326"/>
                  <a:pt x="1855" y="326"/>
                </a:cubicBezTo>
                <a:cubicBezTo>
                  <a:pt x="1863" y="326"/>
                  <a:pt x="1870" y="319"/>
                  <a:pt x="1870" y="311"/>
                </a:cubicBezTo>
                <a:cubicBezTo>
                  <a:pt x="1870" y="303"/>
                  <a:pt x="1863" y="296"/>
                  <a:pt x="1855" y="296"/>
                </a:cubicBezTo>
                <a:close/>
                <a:moveTo>
                  <a:pt x="1855" y="329"/>
                </a:moveTo>
                <a:cubicBezTo>
                  <a:pt x="1847" y="329"/>
                  <a:pt x="1840" y="336"/>
                  <a:pt x="1840" y="344"/>
                </a:cubicBezTo>
                <a:cubicBezTo>
                  <a:pt x="1840" y="352"/>
                  <a:pt x="1847" y="359"/>
                  <a:pt x="1855" y="359"/>
                </a:cubicBezTo>
                <a:cubicBezTo>
                  <a:pt x="1863" y="359"/>
                  <a:pt x="1870" y="352"/>
                  <a:pt x="1870" y="344"/>
                </a:cubicBezTo>
                <a:cubicBezTo>
                  <a:pt x="1870" y="336"/>
                  <a:pt x="1863" y="329"/>
                  <a:pt x="1855" y="329"/>
                </a:cubicBezTo>
                <a:close/>
                <a:moveTo>
                  <a:pt x="1855" y="362"/>
                </a:moveTo>
                <a:cubicBezTo>
                  <a:pt x="1847" y="362"/>
                  <a:pt x="1840" y="369"/>
                  <a:pt x="1840" y="377"/>
                </a:cubicBezTo>
                <a:cubicBezTo>
                  <a:pt x="1840" y="385"/>
                  <a:pt x="1847" y="392"/>
                  <a:pt x="1855" y="392"/>
                </a:cubicBezTo>
                <a:cubicBezTo>
                  <a:pt x="1863" y="392"/>
                  <a:pt x="1870" y="385"/>
                  <a:pt x="1870" y="377"/>
                </a:cubicBezTo>
                <a:cubicBezTo>
                  <a:pt x="1870" y="369"/>
                  <a:pt x="1863" y="362"/>
                  <a:pt x="1855" y="362"/>
                </a:cubicBezTo>
                <a:close/>
                <a:moveTo>
                  <a:pt x="1855" y="395"/>
                </a:moveTo>
                <a:cubicBezTo>
                  <a:pt x="1847" y="395"/>
                  <a:pt x="1840" y="402"/>
                  <a:pt x="1840" y="410"/>
                </a:cubicBezTo>
                <a:cubicBezTo>
                  <a:pt x="1840" y="418"/>
                  <a:pt x="1847" y="425"/>
                  <a:pt x="1855" y="425"/>
                </a:cubicBezTo>
                <a:cubicBezTo>
                  <a:pt x="1863" y="425"/>
                  <a:pt x="1870" y="418"/>
                  <a:pt x="1870" y="410"/>
                </a:cubicBezTo>
                <a:cubicBezTo>
                  <a:pt x="1870" y="402"/>
                  <a:pt x="1863" y="395"/>
                  <a:pt x="1855" y="395"/>
                </a:cubicBezTo>
                <a:close/>
                <a:moveTo>
                  <a:pt x="1855" y="428"/>
                </a:moveTo>
                <a:cubicBezTo>
                  <a:pt x="1847" y="428"/>
                  <a:pt x="1840" y="435"/>
                  <a:pt x="1840" y="443"/>
                </a:cubicBezTo>
                <a:cubicBezTo>
                  <a:pt x="1840" y="451"/>
                  <a:pt x="1847" y="458"/>
                  <a:pt x="1855" y="458"/>
                </a:cubicBezTo>
                <a:cubicBezTo>
                  <a:pt x="1863" y="458"/>
                  <a:pt x="1870" y="451"/>
                  <a:pt x="1870" y="443"/>
                </a:cubicBezTo>
                <a:cubicBezTo>
                  <a:pt x="1870" y="435"/>
                  <a:pt x="1863" y="428"/>
                  <a:pt x="1855" y="428"/>
                </a:cubicBezTo>
                <a:close/>
                <a:moveTo>
                  <a:pt x="1855" y="461"/>
                </a:moveTo>
                <a:cubicBezTo>
                  <a:pt x="1847" y="461"/>
                  <a:pt x="1840" y="468"/>
                  <a:pt x="1840" y="476"/>
                </a:cubicBezTo>
                <a:cubicBezTo>
                  <a:pt x="1840" y="484"/>
                  <a:pt x="1847" y="491"/>
                  <a:pt x="1855" y="491"/>
                </a:cubicBezTo>
                <a:cubicBezTo>
                  <a:pt x="1863" y="491"/>
                  <a:pt x="1870" y="484"/>
                  <a:pt x="1870" y="476"/>
                </a:cubicBezTo>
                <a:cubicBezTo>
                  <a:pt x="1870" y="468"/>
                  <a:pt x="1863" y="461"/>
                  <a:pt x="1855" y="461"/>
                </a:cubicBezTo>
                <a:close/>
                <a:moveTo>
                  <a:pt x="1855" y="494"/>
                </a:moveTo>
                <a:cubicBezTo>
                  <a:pt x="1847" y="494"/>
                  <a:pt x="1840" y="500"/>
                  <a:pt x="1840" y="509"/>
                </a:cubicBezTo>
                <a:cubicBezTo>
                  <a:pt x="1840" y="517"/>
                  <a:pt x="1847" y="523"/>
                  <a:pt x="1855" y="523"/>
                </a:cubicBezTo>
                <a:cubicBezTo>
                  <a:pt x="1863" y="523"/>
                  <a:pt x="1870" y="517"/>
                  <a:pt x="1870" y="509"/>
                </a:cubicBezTo>
                <a:cubicBezTo>
                  <a:pt x="1870" y="500"/>
                  <a:pt x="1863" y="494"/>
                  <a:pt x="1855" y="494"/>
                </a:cubicBezTo>
                <a:close/>
                <a:moveTo>
                  <a:pt x="1855" y="527"/>
                </a:moveTo>
                <a:cubicBezTo>
                  <a:pt x="1847" y="527"/>
                  <a:pt x="1840" y="533"/>
                  <a:pt x="1840" y="542"/>
                </a:cubicBezTo>
                <a:cubicBezTo>
                  <a:pt x="1840" y="550"/>
                  <a:pt x="1847" y="556"/>
                  <a:pt x="1855" y="556"/>
                </a:cubicBezTo>
                <a:cubicBezTo>
                  <a:pt x="1863" y="556"/>
                  <a:pt x="1870" y="550"/>
                  <a:pt x="1870" y="542"/>
                </a:cubicBezTo>
                <a:cubicBezTo>
                  <a:pt x="1870" y="533"/>
                  <a:pt x="1863" y="527"/>
                  <a:pt x="1855" y="527"/>
                </a:cubicBezTo>
                <a:close/>
                <a:moveTo>
                  <a:pt x="1855" y="560"/>
                </a:moveTo>
                <a:cubicBezTo>
                  <a:pt x="1847" y="560"/>
                  <a:pt x="1840" y="566"/>
                  <a:pt x="1840" y="574"/>
                </a:cubicBezTo>
                <a:cubicBezTo>
                  <a:pt x="1840" y="583"/>
                  <a:pt x="1847" y="589"/>
                  <a:pt x="1855" y="589"/>
                </a:cubicBezTo>
                <a:cubicBezTo>
                  <a:pt x="1863" y="589"/>
                  <a:pt x="1870" y="583"/>
                  <a:pt x="1870" y="574"/>
                </a:cubicBezTo>
                <a:cubicBezTo>
                  <a:pt x="1870" y="566"/>
                  <a:pt x="1863" y="560"/>
                  <a:pt x="1855" y="560"/>
                </a:cubicBezTo>
                <a:close/>
                <a:moveTo>
                  <a:pt x="1855" y="593"/>
                </a:moveTo>
                <a:cubicBezTo>
                  <a:pt x="1847" y="593"/>
                  <a:pt x="1840" y="599"/>
                  <a:pt x="1840" y="607"/>
                </a:cubicBezTo>
                <a:cubicBezTo>
                  <a:pt x="1840" y="616"/>
                  <a:pt x="1847" y="622"/>
                  <a:pt x="1855" y="622"/>
                </a:cubicBezTo>
                <a:cubicBezTo>
                  <a:pt x="1863" y="622"/>
                  <a:pt x="1870" y="616"/>
                  <a:pt x="1870" y="607"/>
                </a:cubicBezTo>
                <a:cubicBezTo>
                  <a:pt x="1870" y="599"/>
                  <a:pt x="1863" y="593"/>
                  <a:pt x="1855" y="593"/>
                </a:cubicBezTo>
                <a:close/>
                <a:moveTo>
                  <a:pt x="1855" y="625"/>
                </a:moveTo>
                <a:cubicBezTo>
                  <a:pt x="1847" y="625"/>
                  <a:pt x="1840" y="632"/>
                  <a:pt x="1840" y="640"/>
                </a:cubicBezTo>
                <a:cubicBezTo>
                  <a:pt x="1840" y="648"/>
                  <a:pt x="1847" y="655"/>
                  <a:pt x="1855" y="655"/>
                </a:cubicBezTo>
                <a:cubicBezTo>
                  <a:pt x="1863" y="655"/>
                  <a:pt x="1870" y="648"/>
                  <a:pt x="1870" y="640"/>
                </a:cubicBezTo>
                <a:cubicBezTo>
                  <a:pt x="1870" y="632"/>
                  <a:pt x="1863" y="625"/>
                  <a:pt x="1855" y="625"/>
                </a:cubicBezTo>
                <a:close/>
                <a:moveTo>
                  <a:pt x="1855" y="658"/>
                </a:moveTo>
                <a:cubicBezTo>
                  <a:pt x="1847" y="658"/>
                  <a:pt x="1840" y="665"/>
                  <a:pt x="1840" y="673"/>
                </a:cubicBezTo>
                <a:cubicBezTo>
                  <a:pt x="1840" y="681"/>
                  <a:pt x="1847" y="688"/>
                  <a:pt x="1855" y="688"/>
                </a:cubicBezTo>
                <a:cubicBezTo>
                  <a:pt x="1863" y="688"/>
                  <a:pt x="1870" y="681"/>
                  <a:pt x="1870" y="673"/>
                </a:cubicBezTo>
                <a:cubicBezTo>
                  <a:pt x="1870" y="665"/>
                  <a:pt x="1863" y="658"/>
                  <a:pt x="1855" y="658"/>
                </a:cubicBezTo>
                <a:close/>
                <a:moveTo>
                  <a:pt x="1855" y="691"/>
                </a:moveTo>
                <a:cubicBezTo>
                  <a:pt x="1847" y="691"/>
                  <a:pt x="1840" y="698"/>
                  <a:pt x="1840" y="706"/>
                </a:cubicBezTo>
                <a:cubicBezTo>
                  <a:pt x="1840" y="714"/>
                  <a:pt x="1847" y="721"/>
                  <a:pt x="1855" y="721"/>
                </a:cubicBezTo>
                <a:cubicBezTo>
                  <a:pt x="1863" y="721"/>
                  <a:pt x="1870" y="714"/>
                  <a:pt x="1870" y="706"/>
                </a:cubicBezTo>
                <a:cubicBezTo>
                  <a:pt x="1870" y="698"/>
                  <a:pt x="1863" y="691"/>
                  <a:pt x="1855" y="691"/>
                </a:cubicBezTo>
                <a:close/>
                <a:moveTo>
                  <a:pt x="1855" y="724"/>
                </a:moveTo>
                <a:cubicBezTo>
                  <a:pt x="1847" y="724"/>
                  <a:pt x="1840" y="731"/>
                  <a:pt x="1840" y="739"/>
                </a:cubicBezTo>
                <a:cubicBezTo>
                  <a:pt x="1840" y="747"/>
                  <a:pt x="1847" y="754"/>
                  <a:pt x="1855" y="754"/>
                </a:cubicBezTo>
                <a:cubicBezTo>
                  <a:pt x="1863" y="754"/>
                  <a:pt x="1870" y="747"/>
                  <a:pt x="1870" y="739"/>
                </a:cubicBezTo>
                <a:cubicBezTo>
                  <a:pt x="1870" y="731"/>
                  <a:pt x="1863" y="724"/>
                  <a:pt x="1855" y="724"/>
                </a:cubicBezTo>
                <a:close/>
                <a:moveTo>
                  <a:pt x="1855" y="757"/>
                </a:moveTo>
                <a:cubicBezTo>
                  <a:pt x="1847" y="757"/>
                  <a:pt x="1840" y="764"/>
                  <a:pt x="1840" y="772"/>
                </a:cubicBezTo>
                <a:cubicBezTo>
                  <a:pt x="1840" y="780"/>
                  <a:pt x="1847" y="787"/>
                  <a:pt x="1855" y="787"/>
                </a:cubicBezTo>
                <a:cubicBezTo>
                  <a:pt x="1863" y="787"/>
                  <a:pt x="1870" y="780"/>
                  <a:pt x="1870" y="772"/>
                </a:cubicBezTo>
                <a:cubicBezTo>
                  <a:pt x="1870" y="764"/>
                  <a:pt x="1863" y="757"/>
                  <a:pt x="1855" y="757"/>
                </a:cubicBezTo>
                <a:close/>
                <a:moveTo>
                  <a:pt x="1855" y="790"/>
                </a:moveTo>
                <a:cubicBezTo>
                  <a:pt x="1847" y="790"/>
                  <a:pt x="1840" y="797"/>
                  <a:pt x="1840" y="805"/>
                </a:cubicBezTo>
                <a:cubicBezTo>
                  <a:pt x="1840" y="813"/>
                  <a:pt x="1847" y="820"/>
                  <a:pt x="1855" y="820"/>
                </a:cubicBezTo>
                <a:cubicBezTo>
                  <a:pt x="1863" y="820"/>
                  <a:pt x="1870" y="813"/>
                  <a:pt x="1870" y="805"/>
                </a:cubicBezTo>
                <a:cubicBezTo>
                  <a:pt x="1870" y="797"/>
                  <a:pt x="1863" y="790"/>
                  <a:pt x="1855" y="790"/>
                </a:cubicBezTo>
                <a:close/>
                <a:moveTo>
                  <a:pt x="1855" y="823"/>
                </a:moveTo>
                <a:cubicBezTo>
                  <a:pt x="1847" y="823"/>
                  <a:pt x="1840" y="830"/>
                  <a:pt x="1840" y="838"/>
                </a:cubicBezTo>
                <a:cubicBezTo>
                  <a:pt x="1840" y="846"/>
                  <a:pt x="1847" y="853"/>
                  <a:pt x="1855" y="853"/>
                </a:cubicBezTo>
                <a:cubicBezTo>
                  <a:pt x="1863" y="853"/>
                  <a:pt x="1870" y="846"/>
                  <a:pt x="1870" y="838"/>
                </a:cubicBezTo>
                <a:cubicBezTo>
                  <a:pt x="1870" y="830"/>
                  <a:pt x="1863" y="823"/>
                  <a:pt x="1855" y="823"/>
                </a:cubicBezTo>
                <a:close/>
                <a:moveTo>
                  <a:pt x="1855" y="856"/>
                </a:moveTo>
                <a:cubicBezTo>
                  <a:pt x="1847" y="856"/>
                  <a:pt x="1840" y="863"/>
                  <a:pt x="1840" y="871"/>
                </a:cubicBezTo>
                <a:cubicBezTo>
                  <a:pt x="1840" y="879"/>
                  <a:pt x="1847" y="886"/>
                  <a:pt x="1855" y="886"/>
                </a:cubicBezTo>
                <a:cubicBezTo>
                  <a:pt x="1863" y="886"/>
                  <a:pt x="1870" y="879"/>
                  <a:pt x="1870" y="871"/>
                </a:cubicBezTo>
                <a:cubicBezTo>
                  <a:pt x="1870" y="863"/>
                  <a:pt x="1863" y="856"/>
                  <a:pt x="1855" y="856"/>
                </a:cubicBezTo>
                <a:close/>
                <a:moveTo>
                  <a:pt x="1855" y="889"/>
                </a:moveTo>
                <a:cubicBezTo>
                  <a:pt x="1847" y="889"/>
                  <a:pt x="1840" y="895"/>
                  <a:pt x="1840" y="904"/>
                </a:cubicBezTo>
                <a:cubicBezTo>
                  <a:pt x="1840" y="912"/>
                  <a:pt x="1847" y="918"/>
                  <a:pt x="1855" y="918"/>
                </a:cubicBezTo>
                <a:cubicBezTo>
                  <a:pt x="1863" y="918"/>
                  <a:pt x="1870" y="912"/>
                  <a:pt x="1870" y="904"/>
                </a:cubicBezTo>
                <a:cubicBezTo>
                  <a:pt x="1870" y="895"/>
                  <a:pt x="1863" y="889"/>
                  <a:pt x="1855" y="889"/>
                </a:cubicBezTo>
                <a:close/>
                <a:moveTo>
                  <a:pt x="1855" y="922"/>
                </a:moveTo>
                <a:cubicBezTo>
                  <a:pt x="1847" y="922"/>
                  <a:pt x="1840" y="928"/>
                  <a:pt x="1840" y="937"/>
                </a:cubicBezTo>
                <a:cubicBezTo>
                  <a:pt x="1840" y="945"/>
                  <a:pt x="1847" y="951"/>
                  <a:pt x="1855" y="951"/>
                </a:cubicBezTo>
                <a:cubicBezTo>
                  <a:pt x="1863" y="951"/>
                  <a:pt x="1870" y="945"/>
                  <a:pt x="1870" y="937"/>
                </a:cubicBezTo>
                <a:cubicBezTo>
                  <a:pt x="1870" y="928"/>
                  <a:pt x="1863" y="922"/>
                  <a:pt x="1855" y="922"/>
                </a:cubicBezTo>
                <a:close/>
                <a:moveTo>
                  <a:pt x="1855" y="955"/>
                </a:moveTo>
                <a:cubicBezTo>
                  <a:pt x="1847" y="955"/>
                  <a:pt x="1840" y="961"/>
                  <a:pt x="1840" y="970"/>
                </a:cubicBezTo>
                <a:cubicBezTo>
                  <a:pt x="1840" y="978"/>
                  <a:pt x="1847" y="984"/>
                  <a:pt x="1855" y="984"/>
                </a:cubicBezTo>
                <a:cubicBezTo>
                  <a:pt x="1863" y="984"/>
                  <a:pt x="1870" y="978"/>
                  <a:pt x="1870" y="970"/>
                </a:cubicBezTo>
                <a:cubicBezTo>
                  <a:pt x="1870" y="961"/>
                  <a:pt x="1863" y="955"/>
                  <a:pt x="1855" y="955"/>
                </a:cubicBezTo>
                <a:close/>
                <a:moveTo>
                  <a:pt x="1855" y="988"/>
                </a:moveTo>
                <a:cubicBezTo>
                  <a:pt x="1847" y="988"/>
                  <a:pt x="1840" y="994"/>
                  <a:pt x="1840" y="1002"/>
                </a:cubicBezTo>
                <a:cubicBezTo>
                  <a:pt x="1840" y="1011"/>
                  <a:pt x="1847" y="1017"/>
                  <a:pt x="1855" y="1017"/>
                </a:cubicBezTo>
                <a:cubicBezTo>
                  <a:pt x="1863" y="1017"/>
                  <a:pt x="1870" y="1011"/>
                  <a:pt x="1870" y="1002"/>
                </a:cubicBezTo>
                <a:cubicBezTo>
                  <a:pt x="1870" y="994"/>
                  <a:pt x="1863" y="988"/>
                  <a:pt x="1855" y="988"/>
                </a:cubicBezTo>
                <a:close/>
                <a:moveTo>
                  <a:pt x="1855" y="1021"/>
                </a:moveTo>
                <a:cubicBezTo>
                  <a:pt x="1847" y="1021"/>
                  <a:pt x="1840" y="1027"/>
                  <a:pt x="1840" y="1035"/>
                </a:cubicBezTo>
                <a:cubicBezTo>
                  <a:pt x="1840" y="1044"/>
                  <a:pt x="1847" y="1050"/>
                  <a:pt x="1855" y="1050"/>
                </a:cubicBezTo>
                <a:cubicBezTo>
                  <a:pt x="1863" y="1050"/>
                  <a:pt x="1870" y="1044"/>
                  <a:pt x="1870" y="1035"/>
                </a:cubicBezTo>
                <a:cubicBezTo>
                  <a:pt x="1870" y="1027"/>
                  <a:pt x="1863" y="1021"/>
                  <a:pt x="1855" y="1021"/>
                </a:cubicBezTo>
                <a:close/>
                <a:moveTo>
                  <a:pt x="1855" y="1053"/>
                </a:moveTo>
                <a:cubicBezTo>
                  <a:pt x="1847" y="1053"/>
                  <a:pt x="1840" y="1060"/>
                  <a:pt x="1840" y="1068"/>
                </a:cubicBezTo>
                <a:cubicBezTo>
                  <a:pt x="1840" y="1076"/>
                  <a:pt x="1847" y="1083"/>
                  <a:pt x="1855" y="1083"/>
                </a:cubicBezTo>
                <a:cubicBezTo>
                  <a:pt x="1863" y="1083"/>
                  <a:pt x="1870" y="1076"/>
                  <a:pt x="1870" y="1068"/>
                </a:cubicBezTo>
                <a:cubicBezTo>
                  <a:pt x="1870" y="1060"/>
                  <a:pt x="1863" y="1053"/>
                  <a:pt x="1855" y="1053"/>
                </a:cubicBezTo>
                <a:close/>
                <a:moveTo>
                  <a:pt x="1855" y="1086"/>
                </a:moveTo>
                <a:cubicBezTo>
                  <a:pt x="1847" y="1086"/>
                  <a:pt x="1840" y="1093"/>
                  <a:pt x="1840" y="1101"/>
                </a:cubicBezTo>
                <a:cubicBezTo>
                  <a:pt x="1840" y="1109"/>
                  <a:pt x="1847" y="1116"/>
                  <a:pt x="1855" y="1116"/>
                </a:cubicBezTo>
                <a:cubicBezTo>
                  <a:pt x="1863" y="1116"/>
                  <a:pt x="1870" y="1109"/>
                  <a:pt x="1870" y="1101"/>
                </a:cubicBezTo>
                <a:cubicBezTo>
                  <a:pt x="1870" y="1093"/>
                  <a:pt x="1863" y="1086"/>
                  <a:pt x="1855" y="1086"/>
                </a:cubicBezTo>
                <a:close/>
                <a:moveTo>
                  <a:pt x="1855" y="1119"/>
                </a:moveTo>
                <a:cubicBezTo>
                  <a:pt x="1847" y="1119"/>
                  <a:pt x="1840" y="1126"/>
                  <a:pt x="1840" y="1134"/>
                </a:cubicBezTo>
                <a:cubicBezTo>
                  <a:pt x="1840" y="1142"/>
                  <a:pt x="1847" y="1149"/>
                  <a:pt x="1855" y="1149"/>
                </a:cubicBezTo>
                <a:cubicBezTo>
                  <a:pt x="1863" y="1149"/>
                  <a:pt x="1870" y="1142"/>
                  <a:pt x="1870" y="1134"/>
                </a:cubicBezTo>
                <a:cubicBezTo>
                  <a:pt x="1870" y="1126"/>
                  <a:pt x="1863" y="1119"/>
                  <a:pt x="1855" y="1119"/>
                </a:cubicBezTo>
                <a:close/>
                <a:moveTo>
                  <a:pt x="1855" y="1152"/>
                </a:moveTo>
                <a:cubicBezTo>
                  <a:pt x="1847" y="1152"/>
                  <a:pt x="1840" y="1159"/>
                  <a:pt x="1840" y="1167"/>
                </a:cubicBezTo>
                <a:cubicBezTo>
                  <a:pt x="1840" y="1175"/>
                  <a:pt x="1847" y="1182"/>
                  <a:pt x="1855" y="1182"/>
                </a:cubicBezTo>
                <a:cubicBezTo>
                  <a:pt x="1863" y="1182"/>
                  <a:pt x="1870" y="1175"/>
                  <a:pt x="1870" y="1167"/>
                </a:cubicBezTo>
                <a:cubicBezTo>
                  <a:pt x="1870" y="1159"/>
                  <a:pt x="1863" y="1152"/>
                  <a:pt x="1855" y="1152"/>
                </a:cubicBezTo>
                <a:close/>
                <a:moveTo>
                  <a:pt x="1855" y="1185"/>
                </a:moveTo>
                <a:cubicBezTo>
                  <a:pt x="1847" y="1185"/>
                  <a:pt x="1840" y="1192"/>
                  <a:pt x="1840" y="1200"/>
                </a:cubicBezTo>
                <a:cubicBezTo>
                  <a:pt x="1840" y="1208"/>
                  <a:pt x="1847" y="1215"/>
                  <a:pt x="1855" y="1215"/>
                </a:cubicBezTo>
                <a:cubicBezTo>
                  <a:pt x="1863" y="1215"/>
                  <a:pt x="1870" y="1208"/>
                  <a:pt x="1870" y="1200"/>
                </a:cubicBezTo>
                <a:cubicBezTo>
                  <a:pt x="1870" y="1192"/>
                  <a:pt x="1863" y="1185"/>
                  <a:pt x="1855" y="1185"/>
                </a:cubicBezTo>
                <a:close/>
                <a:moveTo>
                  <a:pt x="1855" y="1218"/>
                </a:moveTo>
                <a:cubicBezTo>
                  <a:pt x="1847" y="1218"/>
                  <a:pt x="1840" y="1225"/>
                  <a:pt x="1840" y="1233"/>
                </a:cubicBezTo>
                <a:cubicBezTo>
                  <a:pt x="1840" y="1241"/>
                  <a:pt x="1847" y="1248"/>
                  <a:pt x="1855" y="1248"/>
                </a:cubicBezTo>
                <a:cubicBezTo>
                  <a:pt x="1863" y="1248"/>
                  <a:pt x="1870" y="1241"/>
                  <a:pt x="1870" y="1233"/>
                </a:cubicBezTo>
                <a:cubicBezTo>
                  <a:pt x="1870" y="1225"/>
                  <a:pt x="1863" y="1218"/>
                  <a:pt x="1855" y="1218"/>
                </a:cubicBezTo>
                <a:close/>
                <a:moveTo>
                  <a:pt x="1855" y="1251"/>
                </a:moveTo>
                <a:cubicBezTo>
                  <a:pt x="1847" y="1251"/>
                  <a:pt x="1840" y="1258"/>
                  <a:pt x="1840" y="1266"/>
                </a:cubicBezTo>
                <a:cubicBezTo>
                  <a:pt x="1840" y="1274"/>
                  <a:pt x="1847" y="1281"/>
                  <a:pt x="1855" y="1281"/>
                </a:cubicBezTo>
                <a:cubicBezTo>
                  <a:pt x="1863" y="1281"/>
                  <a:pt x="1870" y="1274"/>
                  <a:pt x="1870" y="1266"/>
                </a:cubicBezTo>
                <a:cubicBezTo>
                  <a:pt x="1870" y="1258"/>
                  <a:pt x="1863" y="1251"/>
                  <a:pt x="1855" y="1251"/>
                </a:cubicBezTo>
                <a:close/>
                <a:moveTo>
                  <a:pt x="1855" y="1284"/>
                </a:moveTo>
                <a:cubicBezTo>
                  <a:pt x="1847" y="1284"/>
                  <a:pt x="1840" y="1291"/>
                  <a:pt x="1840" y="1299"/>
                </a:cubicBezTo>
                <a:cubicBezTo>
                  <a:pt x="1840" y="1307"/>
                  <a:pt x="1847" y="1314"/>
                  <a:pt x="1855" y="1314"/>
                </a:cubicBezTo>
                <a:cubicBezTo>
                  <a:pt x="1863" y="1314"/>
                  <a:pt x="1870" y="1307"/>
                  <a:pt x="1870" y="1299"/>
                </a:cubicBezTo>
                <a:cubicBezTo>
                  <a:pt x="1870" y="1291"/>
                  <a:pt x="1863" y="1284"/>
                  <a:pt x="1855" y="1284"/>
                </a:cubicBezTo>
                <a:close/>
                <a:moveTo>
                  <a:pt x="1855" y="1317"/>
                </a:moveTo>
                <a:cubicBezTo>
                  <a:pt x="1847" y="1317"/>
                  <a:pt x="1840" y="1323"/>
                  <a:pt x="1840" y="1332"/>
                </a:cubicBezTo>
                <a:cubicBezTo>
                  <a:pt x="1840" y="1340"/>
                  <a:pt x="1847" y="1346"/>
                  <a:pt x="1855" y="1346"/>
                </a:cubicBezTo>
                <a:cubicBezTo>
                  <a:pt x="1863" y="1346"/>
                  <a:pt x="1870" y="1340"/>
                  <a:pt x="1870" y="1332"/>
                </a:cubicBezTo>
                <a:cubicBezTo>
                  <a:pt x="1870" y="1323"/>
                  <a:pt x="1863" y="1317"/>
                  <a:pt x="1855" y="1317"/>
                </a:cubicBezTo>
                <a:close/>
                <a:moveTo>
                  <a:pt x="1855" y="1350"/>
                </a:moveTo>
                <a:cubicBezTo>
                  <a:pt x="1847" y="1350"/>
                  <a:pt x="1840" y="1356"/>
                  <a:pt x="1840" y="1365"/>
                </a:cubicBezTo>
                <a:cubicBezTo>
                  <a:pt x="1840" y="1373"/>
                  <a:pt x="1847" y="1379"/>
                  <a:pt x="1855" y="1379"/>
                </a:cubicBezTo>
                <a:cubicBezTo>
                  <a:pt x="1863" y="1379"/>
                  <a:pt x="1870" y="1373"/>
                  <a:pt x="1870" y="1365"/>
                </a:cubicBezTo>
                <a:cubicBezTo>
                  <a:pt x="1870" y="1356"/>
                  <a:pt x="1863" y="1350"/>
                  <a:pt x="1855" y="1350"/>
                </a:cubicBezTo>
                <a:close/>
                <a:moveTo>
                  <a:pt x="1855" y="1383"/>
                </a:moveTo>
                <a:cubicBezTo>
                  <a:pt x="1847" y="1383"/>
                  <a:pt x="1840" y="1389"/>
                  <a:pt x="1840" y="1397"/>
                </a:cubicBezTo>
                <a:cubicBezTo>
                  <a:pt x="1840" y="1406"/>
                  <a:pt x="1847" y="1412"/>
                  <a:pt x="1855" y="1412"/>
                </a:cubicBezTo>
                <a:cubicBezTo>
                  <a:pt x="1863" y="1412"/>
                  <a:pt x="1870" y="1406"/>
                  <a:pt x="1870" y="1397"/>
                </a:cubicBezTo>
                <a:cubicBezTo>
                  <a:pt x="1870" y="1389"/>
                  <a:pt x="1863" y="1383"/>
                  <a:pt x="1855" y="1383"/>
                </a:cubicBezTo>
                <a:close/>
                <a:moveTo>
                  <a:pt x="1855" y="1416"/>
                </a:moveTo>
                <a:cubicBezTo>
                  <a:pt x="1847" y="1416"/>
                  <a:pt x="1840" y="1422"/>
                  <a:pt x="1840" y="1430"/>
                </a:cubicBezTo>
                <a:cubicBezTo>
                  <a:pt x="1840" y="1439"/>
                  <a:pt x="1847" y="1445"/>
                  <a:pt x="1855" y="1445"/>
                </a:cubicBezTo>
                <a:cubicBezTo>
                  <a:pt x="1863" y="1445"/>
                  <a:pt x="1870" y="1439"/>
                  <a:pt x="1870" y="1430"/>
                </a:cubicBezTo>
                <a:cubicBezTo>
                  <a:pt x="1870" y="1422"/>
                  <a:pt x="1863" y="1416"/>
                  <a:pt x="1855" y="1416"/>
                </a:cubicBezTo>
                <a:close/>
                <a:moveTo>
                  <a:pt x="1888" y="0"/>
                </a:moveTo>
                <a:cubicBezTo>
                  <a:pt x="1880" y="0"/>
                  <a:pt x="1873" y="7"/>
                  <a:pt x="1873" y="15"/>
                </a:cubicBezTo>
                <a:cubicBezTo>
                  <a:pt x="1873" y="23"/>
                  <a:pt x="1880" y="30"/>
                  <a:pt x="1888" y="30"/>
                </a:cubicBezTo>
                <a:cubicBezTo>
                  <a:pt x="1896" y="30"/>
                  <a:pt x="1903" y="23"/>
                  <a:pt x="1903" y="15"/>
                </a:cubicBezTo>
                <a:cubicBezTo>
                  <a:pt x="1903" y="7"/>
                  <a:pt x="1896" y="0"/>
                  <a:pt x="1888" y="0"/>
                </a:cubicBezTo>
                <a:close/>
                <a:moveTo>
                  <a:pt x="1888" y="33"/>
                </a:moveTo>
                <a:cubicBezTo>
                  <a:pt x="1880" y="33"/>
                  <a:pt x="1873" y="40"/>
                  <a:pt x="1873" y="48"/>
                </a:cubicBezTo>
                <a:cubicBezTo>
                  <a:pt x="1873" y="56"/>
                  <a:pt x="1880" y="63"/>
                  <a:pt x="1888" y="63"/>
                </a:cubicBezTo>
                <a:cubicBezTo>
                  <a:pt x="1896" y="63"/>
                  <a:pt x="1903" y="56"/>
                  <a:pt x="1903" y="48"/>
                </a:cubicBezTo>
                <a:cubicBezTo>
                  <a:pt x="1903" y="40"/>
                  <a:pt x="1896" y="33"/>
                  <a:pt x="1888" y="33"/>
                </a:cubicBezTo>
                <a:close/>
                <a:moveTo>
                  <a:pt x="1888" y="66"/>
                </a:moveTo>
                <a:cubicBezTo>
                  <a:pt x="1880" y="66"/>
                  <a:pt x="1873" y="72"/>
                  <a:pt x="1873" y="81"/>
                </a:cubicBezTo>
                <a:cubicBezTo>
                  <a:pt x="1873" y="89"/>
                  <a:pt x="1880" y="95"/>
                  <a:pt x="1888" y="95"/>
                </a:cubicBezTo>
                <a:cubicBezTo>
                  <a:pt x="1896" y="95"/>
                  <a:pt x="1903" y="89"/>
                  <a:pt x="1903" y="81"/>
                </a:cubicBezTo>
                <a:cubicBezTo>
                  <a:pt x="1903" y="72"/>
                  <a:pt x="1896" y="66"/>
                  <a:pt x="1888" y="66"/>
                </a:cubicBezTo>
                <a:close/>
                <a:moveTo>
                  <a:pt x="1888" y="99"/>
                </a:moveTo>
                <a:cubicBezTo>
                  <a:pt x="1880" y="99"/>
                  <a:pt x="1873" y="105"/>
                  <a:pt x="1873" y="114"/>
                </a:cubicBezTo>
                <a:cubicBezTo>
                  <a:pt x="1873" y="122"/>
                  <a:pt x="1880" y="128"/>
                  <a:pt x="1888" y="128"/>
                </a:cubicBezTo>
                <a:cubicBezTo>
                  <a:pt x="1896" y="128"/>
                  <a:pt x="1903" y="122"/>
                  <a:pt x="1903" y="114"/>
                </a:cubicBezTo>
                <a:cubicBezTo>
                  <a:pt x="1903" y="105"/>
                  <a:pt x="1896" y="99"/>
                  <a:pt x="1888" y="99"/>
                </a:cubicBezTo>
                <a:close/>
                <a:moveTo>
                  <a:pt x="1888" y="132"/>
                </a:moveTo>
                <a:cubicBezTo>
                  <a:pt x="1880" y="132"/>
                  <a:pt x="1873" y="138"/>
                  <a:pt x="1873" y="147"/>
                </a:cubicBezTo>
                <a:cubicBezTo>
                  <a:pt x="1873" y="155"/>
                  <a:pt x="1880" y="161"/>
                  <a:pt x="1888" y="161"/>
                </a:cubicBezTo>
                <a:cubicBezTo>
                  <a:pt x="1896" y="161"/>
                  <a:pt x="1903" y="155"/>
                  <a:pt x="1903" y="147"/>
                </a:cubicBezTo>
                <a:cubicBezTo>
                  <a:pt x="1903" y="138"/>
                  <a:pt x="1896" y="132"/>
                  <a:pt x="1888" y="132"/>
                </a:cubicBezTo>
                <a:close/>
                <a:moveTo>
                  <a:pt x="1888" y="165"/>
                </a:moveTo>
                <a:cubicBezTo>
                  <a:pt x="1880" y="165"/>
                  <a:pt x="1873" y="171"/>
                  <a:pt x="1873" y="179"/>
                </a:cubicBezTo>
                <a:cubicBezTo>
                  <a:pt x="1873" y="188"/>
                  <a:pt x="1880" y="194"/>
                  <a:pt x="1888" y="194"/>
                </a:cubicBezTo>
                <a:cubicBezTo>
                  <a:pt x="1896" y="194"/>
                  <a:pt x="1903" y="188"/>
                  <a:pt x="1903" y="179"/>
                </a:cubicBezTo>
                <a:cubicBezTo>
                  <a:pt x="1903" y="171"/>
                  <a:pt x="1896" y="165"/>
                  <a:pt x="1888" y="165"/>
                </a:cubicBezTo>
                <a:close/>
                <a:moveTo>
                  <a:pt x="1888" y="198"/>
                </a:moveTo>
                <a:cubicBezTo>
                  <a:pt x="1880" y="198"/>
                  <a:pt x="1873" y="204"/>
                  <a:pt x="1873" y="212"/>
                </a:cubicBezTo>
                <a:cubicBezTo>
                  <a:pt x="1873" y="221"/>
                  <a:pt x="1880" y="227"/>
                  <a:pt x="1888" y="227"/>
                </a:cubicBezTo>
                <a:cubicBezTo>
                  <a:pt x="1896" y="227"/>
                  <a:pt x="1903" y="221"/>
                  <a:pt x="1903" y="212"/>
                </a:cubicBezTo>
                <a:cubicBezTo>
                  <a:pt x="1903" y="204"/>
                  <a:pt x="1896" y="198"/>
                  <a:pt x="1888" y="198"/>
                </a:cubicBezTo>
                <a:close/>
                <a:moveTo>
                  <a:pt x="1888" y="230"/>
                </a:moveTo>
                <a:cubicBezTo>
                  <a:pt x="1880" y="230"/>
                  <a:pt x="1873" y="237"/>
                  <a:pt x="1873" y="245"/>
                </a:cubicBezTo>
                <a:cubicBezTo>
                  <a:pt x="1873" y="253"/>
                  <a:pt x="1880" y="260"/>
                  <a:pt x="1888" y="260"/>
                </a:cubicBezTo>
                <a:cubicBezTo>
                  <a:pt x="1896" y="260"/>
                  <a:pt x="1903" y="253"/>
                  <a:pt x="1903" y="245"/>
                </a:cubicBezTo>
                <a:cubicBezTo>
                  <a:pt x="1903" y="237"/>
                  <a:pt x="1896" y="230"/>
                  <a:pt x="1888" y="230"/>
                </a:cubicBezTo>
                <a:close/>
                <a:moveTo>
                  <a:pt x="1888" y="263"/>
                </a:moveTo>
                <a:cubicBezTo>
                  <a:pt x="1880" y="263"/>
                  <a:pt x="1873" y="270"/>
                  <a:pt x="1873" y="278"/>
                </a:cubicBezTo>
                <a:cubicBezTo>
                  <a:pt x="1873" y="286"/>
                  <a:pt x="1880" y="293"/>
                  <a:pt x="1888" y="293"/>
                </a:cubicBezTo>
                <a:cubicBezTo>
                  <a:pt x="1896" y="293"/>
                  <a:pt x="1903" y="286"/>
                  <a:pt x="1903" y="278"/>
                </a:cubicBezTo>
                <a:cubicBezTo>
                  <a:pt x="1903" y="270"/>
                  <a:pt x="1896" y="263"/>
                  <a:pt x="1888" y="263"/>
                </a:cubicBezTo>
                <a:close/>
                <a:moveTo>
                  <a:pt x="1888" y="296"/>
                </a:moveTo>
                <a:cubicBezTo>
                  <a:pt x="1880" y="296"/>
                  <a:pt x="1873" y="303"/>
                  <a:pt x="1873" y="311"/>
                </a:cubicBezTo>
                <a:cubicBezTo>
                  <a:pt x="1873" y="319"/>
                  <a:pt x="1880" y="326"/>
                  <a:pt x="1888" y="326"/>
                </a:cubicBezTo>
                <a:cubicBezTo>
                  <a:pt x="1896" y="326"/>
                  <a:pt x="1903" y="319"/>
                  <a:pt x="1903" y="311"/>
                </a:cubicBezTo>
                <a:cubicBezTo>
                  <a:pt x="1903" y="303"/>
                  <a:pt x="1896" y="296"/>
                  <a:pt x="1888" y="296"/>
                </a:cubicBezTo>
                <a:close/>
                <a:moveTo>
                  <a:pt x="1888" y="329"/>
                </a:moveTo>
                <a:cubicBezTo>
                  <a:pt x="1880" y="329"/>
                  <a:pt x="1873" y="336"/>
                  <a:pt x="1873" y="344"/>
                </a:cubicBezTo>
                <a:cubicBezTo>
                  <a:pt x="1873" y="352"/>
                  <a:pt x="1880" y="359"/>
                  <a:pt x="1888" y="359"/>
                </a:cubicBezTo>
                <a:cubicBezTo>
                  <a:pt x="1896" y="359"/>
                  <a:pt x="1903" y="352"/>
                  <a:pt x="1903" y="344"/>
                </a:cubicBezTo>
                <a:cubicBezTo>
                  <a:pt x="1903" y="336"/>
                  <a:pt x="1896" y="329"/>
                  <a:pt x="1888" y="329"/>
                </a:cubicBezTo>
                <a:close/>
                <a:moveTo>
                  <a:pt x="1888" y="362"/>
                </a:moveTo>
                <a:cubicBezTo>
                  <a:pt x="1880" y="362"/>
                  <a:pt x="1873" y="369"/>
                  <a:pt x="1873" y="377"/>
                </a:cubicBezTo>
                <a:cubicBezTo>
                  <a:pt x="1873" y="385"/>
                  <a:pt x="1880" y="392"/>
                  <a:pt x="1888" y="392"/>
                </a:cubicBezTo>
                <a:cubicBezTo>
                  <a:pt x="1896" y="392"/>
                  <a:pt x="1903" y="385"/>
                  <a:pt x="1903" y="377"/>
                </a:cubicBezTo>
                <a:cubicBezTo>
                  <a:pt x="1903" y="369"/>
                  <a:pt x="1896" y="362"/>
                  <a:pt x="1888" y="362"/>
                </a:cubicBezTo>
                <a:close/>
                <a:moveTo>
                  <a:pt x="1888" y="395"/>
                </a:moveTo>
                <a:cubicBezTo>
                  <a:pt x="1880" y="395"/>
                  <a:pt x="1873" y="402"/>
                  <a:pt x="1873" y="410"/>
                </a:cubicBezTo>
                <a:cubicBezTo>
                  <a:pt x="1873" y="418"/>
                  <a:pt x="1880" y="425"/>
                  <a:pt x="1888" y="425"/>
                </a:cubicBezTo>
                <a:cubicBezTo>
                  <a:pt x="1896" y="425"/>
                  <a:pt x="1903" y="418"/>
                  <a:pt x="1903" y="410"/>
                </a:cubicBezTo>
                <a:cubicBezTo>
                  <a:pt x="1903" y="402"/>
                  <a:pt x="1896" y="395"/>
                  <a:pt x="1888" y="395"/>
                </a:cubicBezTo>
                <a:close/>
                <a:moveTo>
                  <a:pt x="1888" y="428"/>
                </a:moveTo>
                <a:cubicBezTo>
                  <a:pt x="1880" y="428"/>
                  <a:pt x="1873" y="435"/>
                  <a:pt x="1873" y="443"/>
                </a:cubicBezTo>
                <a:cubicBezTo>
                  <a:pt x="1873" y="451"/>
                  <a:pt x="1880" y="458"/>
                  <a:pt x="1888" y="458"/>
                </a:cubicBezTo>
                <a:cubicBezTo>
                  <a:pt x="1896" y="458"/>
                  <a:pt x="1903" y="451"/>
                  <a:pt x="1903" y="443"/>
                </a:cubicBezTo>
                <a:cubicBezTo>
                  <a:pt x="1903" y="435"/>
                  <a:pt x="1896" y="428"/>
                  <a:pt x="1888" y="428"/>
                </a:cubicBezTo>
                <a:close/>
                <a:moveTo>
                  <a:pt x="1888" y="461"/>
                </a:moveTo>
                <a:cubicBezTo>
                  <a:pt x="1880" y="461"/>
                  <a:pt x="1873" y="468"/>
                  <a:pt x="1873" y="476"/>
                </a:cubicBezTo>
                <a:cubicBezTo>
                  <a:pt x="1873" y="484"/>
                  <a:pt x="1880" y="491"/>
                  <a:pt x="1888" y="491"/>
                </a:cubicBezTo>
                <a:cubicBezTo>
                  <a:pt x="1896" y="491"/>
                  <a:pt x="1903" y="484"/>
                  <a:pt x="1903" y="476"/>
                </a:cubicBezTo>
                <a:cubicBezTo>
                  <a:pt x="1903" y="468"/>
                  <a:pt x="1896" y="461"/>
                  <a:pt x="1888" y="461"/>
                </a:cubicBezTo>
                <a:close/>
                <a:moveTo>
                  <a:pt x="1888" y="494"/>
                </a:moveTo>
                <a:cubicBezTo>
                  <a:pt x="1880" y="494"/>
                  <a:pt x="1873" y="500"/>
                  <a:pt x="1873" y="509"/>
                </a:cubicBezTo>
                <a:cubicBezTo>
                  <a:pt x="1873" y="517"/>
                  <a:pt x="1880" y="523"/>
                  <a:pt x="1888" y="523"/>
                </a:cubicBezTo>
                <a:cubicBezTo>
                  <a:pt x="1896" y="523"/>
                  <a:pt x="1903" y="517"/>
                  <a:pt x="1903" y="509"/>
                </a:cubicBezTo>
                <a:cubicBezTo>
                  <a:pt x="1903" y="500"/>
                  <a:pt x="1896" y="494"/>
                  <a:pt x="1888" y="494"/>
                </a:cubicBezTo>
                <a:close/>
                <a:moveTo>
                  <a:pt x="1888" y="527"/>
                </a:moveTo>
                <a:cubicBezTo>
                  <a:pt x="1880" y="527"/>
                  <a:pt x="1873" y="533"/>
                  <a:pt x="1873" y="542"/>
                </a:cubicBezTo>
                <a:cubicBezTo>
                  <a:pt x="1873" y="550"/>
                  <a:pt x="1880" y="556"/>
                  <a:pt x="1888" y="556"/>
                </a:cubicBezTo>
                <a:cubicBezTo>
                  <a:pt x="1896" y="556"/>
                  <a:pt x="1903" y="550"/>
                  <a:pt x="1903" y="542"/>
                </a:cubicBezTo>
                <a:cubicBezTo>
                  <a:pt x="1903" y="533"/>
                  <a:pt x="1896" y="527"/>
                  <a:pt x="1888" y="527"/>
                </a:cubicBezTo>
                <a:close/>
                <a:moveTo>
                  <a:pt x="1888" y="560"/>
                </a:moveTo>
                <a:cubicBezTo>
                  <a:pt x="1880" y="560"/>
                  <a:pt x="1873" y="566"/>
                  <a:pt x="1873" y="574"/>
                </a:cubicBezTo>
                <a:cubicBezTo>
                  <a:pt x="1873" y="583"/>
                  <a:pt x="1880" y="589"/>
                  <a:pt x="1888" y="589"/>
                </a:cubicBezTo>
                <a:cubicBezTo>
                  <a:pt x="1896" y="589"/>
                  <a:pt x="1903" y="583"/>
                  <a:pt x="1903" y="574"/>
                </a:cubicBezTo>
                <a:cubicBezTo>
                  <a:pt x="1903" y="566"/>
                  <a:pt x="1896" y="560"/>
                  <a:pt x="1888" y="560"/>
                </a:cubicBezTo>
                <a:close/>
                <a:moveTo>
                  <a:pt x="1888" y="593"/>
                </a:moveTo>
                <a:cubicBezTo>
                  <a:pt x="1880" y="593"/>
                  <a:pt x="1873" y="599"/>
                  <a:pt x="1873" y="607"/>
                </a:cubicBezTo>
                <a:cubicBezTo>
                  <a:pt x="1873" y="616"/>
                  <a:pt x="1880" y="622"/>
                  <a:pt x="1888" y="622"/>
                </a:cubicBezTo>
                <a:cubicBezTo>
                  <a:pt x="1896" y="622"/>
                  <a:pt x="1903" y="616"/>
                  <a:pt x="1903" y="607"/>
                </a:cubicBezTo>
                <a:cubicBezTo>
                  <a:pt x="1903" y="599"/>
                  <a:pt x="1896" y="593"/>
                  <a:pt x="1888" y="593"/>
                </a:cubicBezTo>
                <a:close/>
                <a:moveTo>
                  <a:pt x="1888" y="625"/>
                </a:moveTo>
                <a:cubicBezTo>
                  <a:pt x="1880" y="625"/>
                  <a:pt x="1873" y="632"/>
                  <a:pt x="1873" y="640"/>
                </a:cubicBezTo>
                <a:cubicBezTo>
                  <a:pt x="1873" y="648"/>
                  <a:pt x="1880" y="655"/>
                  <a:pt x="1888" y="655"/>
                </a:cubicBezTo>
                <a:cubicBezTo>
                  <a:pt x="1896" y="655"/>
                  <a:pt x="1903" y="648"/>
                  <a:pt x="1903" y="640"/>
                </a:cubicBezTo>
                <a:cubicBezTo>
                  <a:pt x="1903" y="632"/>
                  <a:pt x="1896" y="625"/>
                  <a:pt x="1888" y="625"/>
                </a:cubicBezTo>
                <a:close/>
                <a:moveTo>
                  <a:pt x="1888" y="658"/>
                </a:moveTo>
                <a:cubicBezTo>
                  <a:pt x="1880" y="658"/>
                  <a:pt x="1873" y="665"/>
                  <a:pt x="1873" y="673"/>
                </a:cubicBezTo>
                <a:cubicBezTo>
                  <a:pt x="1873" y="681"/>
                  <a:pt x="1880" y="688"/>
                  <a:pt x="1888" y="688"/>
                </a:cubicBezTo>
                <a:cubicBezTo>
                  <a:pt x="1896" y="688"/>
                  <a:pt x="1903" y="681"/>
                  <a:pt x="1903" y="673"/>
                </a:cubicBezTo>
                <a:cubicBezTo>
                  <a:pt x="1903" y="665"/>
                  <a:pt x="1896" y="658"/>
                  <a:pt x="1888" y="658"/>
                </a:cubicBezTo>
                <a:close/>
                <a:moveTo>
                  <a:pt x="1888" y="691"/>
                </a:moveTo>
                <a:cubicBezTo>
                  <a:pt x="1880" y="691"/>
                  <a:pt x="1873" y="698"/>
                  <a:pt x="1873" y="706"/>
                </a:cubicBezTo>
                <a:cubicBezTo>
                  <a:pt x="1873" y="714"/>
                  <a:pt x="1880" y="721"/>
                  <a:pt x="1888" y="721"/>
                </a:cubicBezTo>
                <a:cubicBezTo>
                  <a:pt x="1896" y="721"/>
                  <a:pt x="1903" y="714"/>
                  <a:pt x="1903" y="706"/>
                </a:cubicBezTo>
                <a:cubicBezTo>
                  <a:pt x="1903" y="698"/>
                  <a:pt x="1896" y="691"/>
                  <a:pt x="1888" y="691"/>
                </a:cubicBezTo>
                <a:close/>
                <a:moveTo>
                  <a:pt x="1888" y="724"/>
                </a:moveTo>
                <a:cubicBezTo>
                  <a:pt x="1880" y="724"/>
                  <a:pt x="1873" y="731"/>
                  <a:pt x="1873" y="739"/>
                </a:cubicBezTo>
                <a:cubicBezTo>
                  <a:pt x="1873" y="747"/>
                  <a:pt x="1880" y="754"/>
                  <a:pt x="1888" y="754"/>
                </a:cubicBezTo>
                <a:cubicBezTo>
                  <a:pt x="1896" y="754"/>
                  <a:pt x="1903" y="747"/>
                  <a:pt x="1903" y="739"/>
                </a:cubicBezTo>
                <a:cubicBezTo>
                  <a:pt x="1903" y="731"/>
                  <a:pt x="1896" y="724"/>
                  <a:pt x="1888" y="724"/>
                </a:cubicBezTo>
                <a:close/>
                <a:moveTo>
                  <a:pt x="1888" y="757"/>
                </a:moveTo>
                <a:cubicBezTo>
                  <a:pt x="1880" y="757"/>
                  <a:pt x="1873" y="764"/>
                  <a:pt x="1873" y="772"/>
                </a:cubicBezTo>
                <a:cubicBezTo>
                  <a:pt x="1873" y="780"/>
                  <a:pt x="1880" y="787"/>
                  <a:pt x="1888" y="787"/>
                </a:cubicBezTo>
                <a:cubicBezTo>
                  <a:pt x="1896" y="787"/>
                  <a:pt x="1903" y="780"/>
                  <a:pt x="1903" y="772"/>
                </a:cubicBezTo>
                <a:cubicBezTo>
                  <a:pt x="1903" y="764"/>
                  <a:pt x="1896" y="757"/>
                  <a:pt x="1888" y="757"/>
                </a:cubicBezTo>
                <a:close/>
                <a:moveTo>
                  <a:pt x="1888" y="790"/>
                </a:moveTo>
                <a:cubicBezTo>
                  <a:pt x="1880" y="790"/>
                  <a:pt x="1873" y="797"/>
                  <a:pt x="1873" y="805"/>
                </a:cubicBezTo>
                <a:cubicBezTo>
                  <a:pt x="1873" y="813"/>
                  <a:pt x="1880" y="820"/>
                  <a:pt x="1888" y="820"/>
                </a:cubicBezTo>
                <a:cubicBezTo>
                  <a:pt x="1896" y="820"/>
                  <a:pt x="1903" y="813"/>
                  <a:pt x="1903" y="805"/>
                </a:cubicBezTo>
                <a:cubicBezTo>
                  <a:pt x="1903" y="797"/>
                  <a:pt x="1896" y="790"/>
                  <a:pt x="1888" y="790"/>
                </a:cubicBezTo>
                <a:close/>
                <a:moveTo>
                  <a:pt x="1888" y="823"/>
                </a:moveTo>
                <a:cubicBezTo>
                  <a:pt x="1880" y="823"/>
                  <a:pt x="1873" y="830"/>
                  <a:pt x="1873" y="838"/>
                </a:cubicBezTo>
                <a:cubicBezTo>
                  <a:pt x="1873" y="846"/>
                  <a:pt x="1880" y="853"/>
                  <a:pt x="1888" y="853"/>
                </a:cubicBezTo>
                <a:cubicBezTo>
                  <a:pt x="1896" y="853"/>
                  <a:pt x="1903" y="846"/>
                  <a:pt x="1903" y="838"/>
                </a:cubicBezTo>
                <a:cubicBezTo>
                  <a:pt x="1903" y="830"/>
                  <a:pt x="1896" y="823"/>
                  <a:pt x="1888" y="823"/>
                </a:cubicBezTo>
                <a:close/>
                <a:moveTo>
                  <a:pt x="1888" y="856"/>
                </a:moveTo>
                <a:cubicBezTo>
                  <a:pt x="1880" y="856"/>
                  <a:pt x="1873" y="863"/>
                  <a:pt x="1873" y="871"/>
                </a:cubicBezTo>
                <a:cubicBezTo>
                  <a:pt x="1873" y="879"/>
                  <a:pt x="1880" y="886"/>
                  <a:pt x="1888" y="886"/>
                </a:cubicBezTo>
                <a:cubicBezTo>
                  <a:pt x="1896" y="886"/>
                  <a:pt x="1903" y="879"/>
                  <a:pt x="1903" y="871"/>
                </a:cubicBezTo>
                <a:cubicBezTo>
                  <a:pt x="1903" y="863"/>
                  <a:pt x="1896" y="856"/>
                  <a:pt x="1888" y="856"/>
                </a:cubicBezTo>
                <a:close/>
                <a:moveTo>
                  <a:pt x="1888" y="889"/>
                </a:moveTo>
                <a:cubicBezTo>
                  <a:pt x="1880" y="889"/>
                  <a:pt x="1873" y="895"/>
                  <a:pt x="1873" y="904"/>
                </a:cubicBezTo>
                <a:cubicBezTo>
                  <a:pt x="1873" y="912"/>
                  <a:pt x="1880" y="918"/>
                  <a:pt x="1888" y="918"/>
                </a:cubicBezTo>
                <a:cubicBezTo>
                  <a:pt x="1896" y="918"/>
                  <a:pt x="1903" y="912"/>
                  <a:pt x="1903" y="904"/>
                </a:cubicBezTo>
                <a:cubicBezTo>
                  <a:pt x="1903" y="895"/>
                  <a:pt x="1896" y="889"/>
                  <a:pt x="1888" y="889"/>
                </a:cubicBezTo>
                <a:close/>
                <a:moveTo>
                  <a:pt x="1888" y="922"/>
                </a:moveTo>
                <a:cubicBezTo>
                  <a:pt x="1880" y="922"/>
                  <a:pt x="1873" y="928"/>
                  <a:pt x="1873" y="937"/>
                </a:cubicBezTo>
                <a:cubicBezTo>
                  <a:pt x="1873" y="945"/>
                  <a:pt x="1880" y="951"/>
                  <a:pt x="1888" y="951"/>
                </a:cubicBezTo>
                <a:cubicBezTo>
                  <a:pt x="1896" y="951"/>
                  <a:pt x="1903" y="945"/>
                  <a:pt x="1903" y="937"/>
                </a:cubicBezTo>
                <a:cubicBezTo>
                  <a:pt x="1903" y="928"/>
                  <a:pt x="1896" y="922"/>
                  <a:pt x="1888" y="922"/>
                </a:cubicBezTo>
                <a:close/>
                <a:moveTo>
                  <a:pt x="1888" y="955"/>
                </a:moveTo>
                <a:cubicBezTo>
                  <a:pt x="1880" y="955"/>
                  <a:pt x="1873" y="961"/>
                  <a:pt x="1873" y="970"/>
                </a:cubicBezTo>
                <a:cubicBezTo>
                  <a:pt x="1873" y="978"/>
                  <a:pt x="1880" y="984"/>
                  <a:pt x="1888" y="984"/>
                </a:cubicBezTo>
                <a:cubicBezTo>
                  <a:pt x="1896" y="984"/>
                  <a:pt x="1903" y="978"/>
                  <a:pt x="1903" y="970"/>
                </a:cubicBezTo>
                <a:cubicBezTo>
                  <a:pt x="1903" y="961"/>
                  <a:pt x="1896" y="955"/>
                  <a:pt x="1888" y="955"/>
                </a:cubicBezTo>
                <a:close/>
                <a:moveTo>
                  <a:pt x="1888" y="988"/>
                </a:moveTo>
                <a:cubicBezTo>
                  <a:pt x="1880" y="988"/>
                  <a:pt x="1873" y="994"/>
                  <a:pt x="1873" y="1002"/>
                </a:cubicBezTo>
                <a:cubicBezTo>
                  <a:pt x="1873" y="1011"/>
                  <a:pt x="1880" y="1017"/>
                  <a:pt x="1888" y="1017"/>
                </a:cubicBezTo>
                <a:cubicBezTo>
                  <a:pt x="1896" y="1017"/>
                  <a:pt x="1903" y="1011"/>
                  <a:pt x="1903" y="1002"/>
                </a:cubicBezTo>
                <a:cubicBezTo>
                  <a:pt x="1903" y="994"/>
                  <a:pt x="1896" y="988"/>
                  <a:pt x="1888" y="988"/>
                </a:cubicBezTo>
                <a:close/>
                <a:moveTo>
                  <a:pt x="1888" y="1021"/>
                </a:moveTo>
                <a:cubicBezTo>
                  <a:pt x="1880" y="1021"/>
                  <a:pt x="1873" y="1027"/>
                  <a:pt x="1873" y="1035"/>
                </a:cubicBezTo>
                <a:cubicBezTo>
                  <a:pt x="1873" y="1044"/>
                  <a:pt x="1880" y="1050"/>
                  <a:pt x="1888" y="1050"/>
                </a:cubicBezTo>
                <a:cubicBezTo>
                  <a:pt x="1896" y="1050"/>
                  <a:pt x="1903" y="1044"/>
                  <a:pt x="1903" y="1035"/>
                </a:cubicBezTo>
                <a:cubicBezTo>
                  <a:pt x="1903" y="1027"/>
                  <a:pt x="1896" y="1021"/>
                  <a:pt x="1888" y="1021"/>
                </a:cubicBezTo>
                <a:close/>
                <a:moveTo>
                  <a:pt x="1888" y="1053"/>
                </a:moveTo>
                <a:cubicBezTo>
                  <a:pt x="1880" y="1053"/>
                  <a:pt x="1873" y="1060"/>
                  <a:pt x="1873" y="1068"/>
                </a:cubicBezTo>
                <a:cubicBezTo>
                  <a:pt x="1873" y="1076"/>
                  <a:pt x="1880" y="1083"/>
                  <a:pt x="1888" y="1083"/>
                </a:cubicBezTo>
                <a:cubicBezTo>
                  <a:pt x="1896" y="1083"/>
                  <a:pt x="1903" y="1076"/>
                  <a:pt x="1903" y="1068"/>
                </a:cubicBezTo>
                <a:cubicBezTo>
                  <a:pt x="1903" y="1060"/>
                  <a:pt x="1896" y="1053"/>
                  <a:pt x="1888" y="1053"/>
                </a:cubicBezTo>
                <a:close/>
                <a:moveTo>
                  <a:pt x="1888" y="1086"/>
                </a:moveTo>
                <a:cubicBezTo>
                  <a:pt x="1880" y="1086"/>
                  <a:pt x="1873" y="1093"/>
                  <a:pt x="1873" y="1101"/>
                </a:cubicBezTo>
                <a:cubicBezTo>
                  <a:pt x="1873" y="1109"/>
                  <a:pt x="1880" y="1116"/>
                  <a:pt x="1888" y="1116"/>
                </a:cubicBezTo>
                <a:cubicBezTo>
                  <a:pt x="1896" y="1116"/>
                  <a:pt x="1903" y="1109"/>
                  <a:pt x="1903" y="1101"/>
                </a:cubicBezTo>
                <a:cubicBezTo>
                  <a:pt x="1903" y="1093"/>
                  <a:pt x="1896" y="1086"/>
                  <a:pt x="1888" y="1086"/>
                </a:cubicBezTo>
                <a:close/>
                <a:moveTo>
                  <a:pt x="1888" y="1119"/>
                </a:moveTo>
                <a:cubicBezTo>
                  <a:pt x="1880" y="1119"/>
                  <a:pt x="1873" y="1126"/>
                  <a:pt x="1873" y="1134"/>
                </a:cubicBezTo>
                <a:cubicBezTo>
                  <a:pt x="1873" y="1142"/>
                  <a:pt x="1880" y="1149"/>
                  <a:pt x="1888" y="1149"/>
                </a:cubicBezTo>
                <a:cubicBezTo>
                  <a:pt x="1896" y="1149"/>
                  <a:pt x="1903" y="1142"/>
                  <a:pt x="1903" y="1134"/>
                </a:cubicBezTo>
                <a:cubicBezTo>
                  <a:pt x="1903" y="1126"/>
                  <a:pt x="1896" y="1119"/>
                  <a:pt x="1888" y="1119"/>
                </a:cubicBezTo>
                <a:close/>
                <a:moveTo>
                  <a:pt x="1888" y="1152"/>
                </a:moveTo>
                <a:cubicBezTo>
                  <a:pt x="1880" y="1152"/>
                  <a:pt x="1873" y="1159"/>
                  <a:pt x="1873" y="1167"/>
                </a:cubicBezTo>
                <a:cubicBezTo>
                  <a:pt x="1873" y="1175"/>
                  <a:pt x="1880" y="1182"/>
                  <a:pt x="1888" y="1182"/>
                </a:cubicBezTo>
                <a:cubicBezTo>
                  <a:pt x="1896" y="1182"/>
                  <a:pt x="1903" y="1175"/>
                  <a:pt x="1903" y="1167"/>
                </a:cubicBezTo>
                <a:cubicBezTo>
                  <a:pt x="1903" y="1159"/>
                  <a:pt x="1896" y="1152"/>
                  <a:pt x="1888" y="1152"/>
                </a:cubicBezTo>
                <a:close/>
                <a:moveTo>
                  <a:pt x="1888" y="1185"/>
                </a:moveTo>
                <a:cubicBezTo>
                  <a:pt x="1880" y="1185"/>
                  <a:pt x="1873" y="1192"/>
                  <a:pt x="1873" y="1200"/>
                </a:cubicBezTo>
                <a:cubicBezTo>
                  <a:pt x="1873" y="1208"/>
                  <a:pt x="1880" y="1215"/>
                  <a:pt x="1888" y="1215"/>
                </a:cubicBezTo>
                <a:cubicBezTo>
                  <a:pt x="1896" y="1215"/>
                  <a:pt x="1903" y="1208"/>
                  <a:pt x="1903" y="1200"/>
                </a:cubicBezTo>
                <a:cubicBezTo>
                  <a:pt x="1903" y="1192"/>
                  <a:pt x="1896" y="1185"/>
                  <a:pt x="1888" y="1185"/>
                </a:cubicBezTo>
                <a:close/>
                <a:moveTo>
                  <a:pt x="1888" y="1218"/>
                </a:moveTo>
                <a:cubicBezTo>
                  <a:pt x="1880" y="1218"/>
                  <a:pt x="1873" y="1225"/>
                  <a:pt x="1873" y="1233"/>
                </a:cubicBezTo>
                <a:cubicBezTo>
                  <a:pt x="1873" y="1241"/>
                  <a:pt x="1880" y="1248"/>
                  <a:pt x="1888" y="1248"/>
                </a:cubicBezTo>
                <a:cubicBezTo>
                  <a:pt x="1896" y="1248"/>
                  <a:pt x="1903" y="1241"/>
                  <a:pt x="1903" y="1233"/>
                </a:cubicBezTo>
                <a:cubicBezTo>
                  <a:pt x="1903" y="1225"/>
                  <a:pt x="1896" y="1218"/>
                  <a:pt x="1888" y="1218"/>
                </a:cubicBezTo>
                <a:close/>
                <a:moveTo>
                  <a:pt x="1888" y="1251"/>
                </a:moveTo>
                <a:cubicBezTo>
                  <a:pt x="1880" y="1251"/>
                  <a:pt x="1873" y="1258"/>
                  <a:pt x="1873" y="1266"/>
                </a:cubicBezTo>
                <a:cubicBezTo>
                  <a:pt x="1873" y="1274"/>
                  <a:pt x="1880" y="1281"/>
                  <a:pt x="1888" y="1281"/>
                </a:cubicBezTo>
                <a:cubicBezTo>
                  <a:pt x="1896" y="1281"/>
                  <a:pt x="1903" y="1274"/>
                  <a:pt x="1903" y="1266"/>
                </a:cubicBezTo>
                <a:cubicBezTo>
                  <a:pt x="1903" y="1258"/>
                  <a:pt x="1896" y="1251"/>
                  <a:pt x="1888" y="1251"/>
                </a:cubicBezTo>
                <a:close/>
                <a:moveTo>
                  <a:pt x="1888" y="1284"/>
                </a:moveTo>
                <a:cubicBezTo>
                  <a:pt x="1880" y="1284"/>
                  <a:pt x="1873" y="1291"/>
                  <a:pt x="1873" y="1299"/>
                </a:cubicBezTo>
                <a:cubicBezTo>
                  <a:pt x="1873" y="1307"/>
                  <a:pt x="1880" y="1314"/>
                  <a:pt x="1888" y="1314"/>
                </a:cubicBezTo>
                <a:cubicBezTo>
                  <a:pt x="1896" y="1314"/>
                  <a:pt x="1903" y="1307"/>
                  <a:pt x="1903" y="1299"/>
                </a:cubicBezTo>
                <a:cubicBezTo>
                  <a:pt x="1903" y="1291"/>
                  <a:pt x="1896" y="1284"/>
                  <a:pt x="1888" y="1284"/>
                </a:cubicBezTo>
                <a:close/>
                <a:moveTo>
                  <a:pt x="1888" y="1317"/>
                </a:moveTo>
                <a:cubicBezTo>
                  <a:pt x="1880" y="1317"/>
                  <a:pt x="1873" y="1323"/>
                  <a:pt x="1873" y="1332"/>
                </a:cubicBezTo>
                <a:cubicBezTo>
                  <a:pt x="1873" y="1340"/>
                  <a:pt x="1880" y="1346"/>
                  <a:pt x="1888" y="1346"/>
                </a:cubicBezTo>
                <a:cubicBezTo>
                  <a:pt x="1896" y="1346"/>
                  <a:pt x="1903" y="1340"/>
                  <a:pt x="1903" y="1332"/>
                </a:cubicBezTo>
                <a:cubicBezTo>
                  <a:pt x="1903" y="1323"/>
                  <a:pt x="1896" y="1317"/>
                  <a:pt x="1888" y="1317"/>
                </a:cubicBezTo>
                <a:close/>
                <a:moveTo>
                  <a:pt x="1888" y="1350"/>
                </a:moveTo>
                <a:cubicBezTo>
                  <a:pt x="1880" y="1350"/>
                  <a:pt x="1873" y="1356"/>
                  <a:pt x="1873" y="1365"/>
                </a:cubicBezTo>
                <a:cubicBezTo>
                  <a:pt x="1873" y="1373"/>
                  <a:pt x="1880" y="1379"/>
                  <a:pt x="1888" y="1379"/>
                </a:cubicBezTo>
                <a:cubicBezTo>
                  <a:pt x="1896" y="1379"/>
                  <a:pt x="1903" y="1373"/>
                  <a:pt x="1903" y="1365"/>
                </a:cubicBezTo>
                <a:cubicBezTo>
                  <a:pt x="1903" y="1356"/>
                  <a:pt x="1896" y="1350"/>
                  <a:pt x="1888" y="1350"/>
                </a:cubicBezTo>
                <a:close/>
                <a:moveTo>
                  <a:pt x="1888" y="1383"/>
                </a:moveTo>
                <a:cubicBezTo>
                  <a:pt x="1880" y="1383"/>
                  <a:pt x="1873" y="1389"/>
                  <a:pt x="1873" y="1397"/>
                </a:cubicBezTo>
                <a:cubicBezTo>
                  <a:pt x="1873" y="1406"/>
                  <a:pt x="1880" y="1412"/>
                  <a:pt x="1888" y="1412"/>
                </a:cubicBezTo>
                <a:cubicBezTo>
                  <a:pt x="1896" y="1412"/>
                  <a:pt x="1903" y="1406"/>
                  <a:pt x="1903" y="1397"/>
                </a:cubicBezTo>
                <a:cubicBezTo>
                  <a:pt x="1903" y="1389"/>
                  <a:pt x="1896" y="1383"/>
                  <a:pt x="1888" y="1383"/>
                </a:cubicBezTo>
                <a:close/>
                <a:moveTo>
                  <a:pt x="1888" y="1416"/>
                </a:moveTo>
                <a:cubicBezTo>
                  <a:pt x="1880" y="1416"/>
                  <a:pt x="1873" y="1422"/>
                  <a:pt x="1873" y="1430"/>
                </a:cubicBezTo>
                <a:cubicBezTo>
                  <a:pt x="1873" y="1439"/>
                  <a:pt x="1880" y="1445"/>
                  <a:pt x="1888" y="1445"/>
                </a:cubicBezTo>
                <a:cubicBezTo>
                  <a:pt x="1896" y="1445"/>
                  <a:pt x="1903" y="1439"/>
                  <a:pt x="1903" y="1430"/>
                </a:cubicBezTo>
                <a:cubicBezTo>
                  <a:pt x="1903" y="1422"/>
                  <a:pt x="1896" y="1416"/>
                  <a:pt x="1888" y="1416"/>
                </a:cubicBezTo>
                <a:close/>
                <a:moveTo>
                  <a:pt x="1921" y="0"/>
                </a:moveTo>
                <a:cubicBezTo>
                  <a:pt x="1913" y="0"/>
                  <a:pt x="1906" y="7"/>
                  <a:pt x="1906" y="15"/>
                </a:cubicBezTo>
                <a:cubicBezTo>
                  <a:pt x="1906" y="23"/>
                  <a:pt x="1913" y="30"/>
                  <a:pt x="1921" y="30"/>
                </a:cubicBezTo>
                <a:cubicBezTo>
                  <a:pt x="1929" y="30"/>
                  <a:pt x="1936" y="23"/>
                  <a:pt x="1936" y="15"/>
                </a:cubicBezTo>
                <a:cubicBezTo>
                  <a:pt x="1936" y="7"/>
                  <a:pt x="1929" y="0"/>
                  <a:pt x="1921" y="0"/>
                </a:cubicBezTo>
                <a:close/>
                <a:moveTo>
                  <a:pt x="1921" y="33"/>
                </a:moveTo>
                <a:cubicBezTo>
                  <a:pt x="1913" y="33"/>
                  <a:pt x="1906" y="40"/>
                  <a:pt x="1906" y="48"/>
                </a:cubicBezTo>
                <a:cubicBezTo>
                  <a:pt x="1906" y="56"/>
                  <a:pt x="1913" y="63"/>
                  <a:pt x="1921" y="63"/>
                </a:cubicBezTo>
                <a:cubicBezTo>
                  <a:pt x="1929" y="63"/>
                  <a:pt x="1936" y="56"/>
                  <a:pt x="1936" y="48"/>
                </a:cubicBezTo>
                <a:cubicBezTo>
                  <a:pt x="1936" y="40"/>
                  <a:pt x="1929" y="33"/>
                  <a:pt x="1921" y="33"/>
                </a:cubicBezTo>
                <a:close/>
                <a:moveTo>
                  <a:pt x="1921" y="66"/>
                </a:moveTo>
                <a:cubicBezTo>
                  <a:pt x="1913" y="66"/>
                  <a:pt x="1906" y="72"/>
                  <a:pt x="1906" y="81"/>
                </a:cubicBezTo>
                <a:cubicBezTo>
                  <a:pt x="1906" y="89"/>
                  <a:pt x="1913" y="95"/>
                  <a:pt x="1921" y="95"/>
                </a:cubicBezTo>
                <a:cubicBezTo>
                  <a:pt x="1929" y="95"/>
                  <a:pt x="1936" y="89"/>
                  <a:pt x="1936" y="81"/>
                </a:cubicBezTo>
                <a:cubicBezTo>
                  <a:pt x="1936" y="72"/>
                  <a:pt x="1929" y="66"/>
                  <a:pt x="1921" y="66"/>
                </a:cubicBezTo>
                <a:close/>
                <a:moveTo>
                  <a:pt x="1921" y="99"/>
                </a:moveTo>
                <a:cubicBezTo>
                  <a:pt x="1913" y="99"/>
                  <a:pt x="1906" y="105"/>
                  <a:pt x="1906" y="114"/>
                </a:cubicBezTo>
                <a:cubicBezTo>
                  <a:pt x="1906" y="122"/>
                  <a:pt x="1913" y="128"/>
                  <a:pt x="1921" y="128"/>
                </a:cubicBezTo>
                <a:cubicBezTo>
                  <a:pt x="1929" y="128"/>
                  <a:pt x="1936" y="122"/>
                  <a:pt x="1936" y="114"/>
                </a:cubicBezTo>
                <a:cubicBezTo>
                  <a:pt x="1936" y="105"/>
                  <a:pt x="1929" y="99"/>
                  <a:pt x="1921" y="99"/>
                </a:cubicBezTo>
                <a:close/>
                <a:moveTo>
                  <a:pt x="1921" y="132"/>
                </a:moveTo>
                <a:cubicBezTo>
                  <a:pt x="1913" y="132"/>
                  <a:pt x="1906" y="138"/>
                  <a:pt x="1906" y="147"/>
                </a:cubicBezTo>
                <a:cubicBezTo>
                  <a:pt x="1906" y="155"/>
                  <a:pt x="1913" y="161"/>
                  <a:pt x="1921" y="161"/>
                </a:cubicBezTo>
                <a:cubicBezTo>
                  <a:pt x="1929" y="161"/>
                  <a:pt x="1936" y="155"/>
                  <a:pt x="1936" y="147"/>
                </a:cubicBezTo>
                <a:cubicBezTo>
                  <a:pt x="1936" y="138"/>
                  <a:pt x="1929" y="132"/>
                  <a:pt x="1921" y="132"/>
                </a:cubicBezTo>
                <a:close/>
                <a:moveTo>
                  <a:pt x="1921" y="165"/>
                </a:moveTo>
                <a:cubicBezTo>
                  <a:pt x="1913" y="165"/>
                  <a:pt x="1906" y="171"/>
                  <a:pt x="1906" y="179"/>
                </a:cubicBezTo>
                <a:cubicBezTo>
                  <a:pt x="1906" y="188"/>
                  <a:pt x="1913" y="194"/>
                  <a:pt x="1921" y="194"/>
                </a:cubicBezTo>
                <a:cubicBezTo>
                  <a:pt x="1929" y="194"/>
                  <a:pt x="1936" y="188"/>
                  <a:pt x="1936" y="179"/>
                </a:cubicBezTo>
                <a:cubicBezTo>
                  <a:pt x="1936" y="171"/>
                  <a:pt x="1929" y="165"/>
                  <a:pt x="1921" y="165"/>
                </a:cubicBezTo>
                <a:close/>
                <a:moveTo>
                  <a:pt x="1921" y="198"/>
                </a:moveTo>
                <a:cubicBezTo>
                  <a:pt x="1913" y="198"/>
                  <a:pt x="1906" y="204"/>
                  <a:pt x="1906" y="212"/>
                </a:cubicBezTo>
                <a:cubicBezTo>
                  <a:pt x="1906" y="221"/>
                  <a:pt x="1913" y="227"/>
                  <a:pt x="1921" y="227"/>
                </a:cubicBezTo>
                <a:cubicBezTo>
                  <a:pt x="1929" y="227"/>
                  <a:pt x="1936" y="221"/>
                  <a:pt x="1936" y="212"/>
                </a:cubicBezTo>
                <a:cubicBezTo>
                  <a:pt x="1936" y="204"/>
                  <a:pt x="1929" y="198"/>
                  <a:pt x="1921" y="198"/>
                </a:cubicBezTo>
                <a:close/>
                <a:moveTo>
                  <a:pt x="1921" y="230"/>
                </a:moveTo>
                <a:cubicBezTo>
                  <a:pt x="1913" y="230"/>
                  <a:pt x="1906" y="237"/>
                  <a:pt x="1906" y="245"/>
                </a:cubicBezTo>
                <a:cubicBezTo>
                  <a:pt x="1906" y="253"/>
                  <a:pt x="1913" y="260"/>
                  <a:pt x="1921" y="260"/>
                </a:cubicBezTo>
                <a:cubicBezTo>
                  <a:pt x="1929" y="260"/>
                  <a:pt x="1936" y="253"/>
                  <a:pt x="1936" y="245"/>
                </a:cubicBezTo>
                <a:cubicBezTo>
                  <a:pt x="1936" y="237"/>
                  <a:pt x="1929" y="230"/>
                  <a:pt x="1921" y="230"/>
                </a:cubicBezTo>
                <a:close/>
                <a:moveTo>
                  <a:pt x="1921" y="263"/>
                </a:moveTo>
                <a:cubicBezTo>
                  <a:pt x="1913" y="263"/>
                  <a:pt x="1906" y="270"/>
                  <a:pt x="1906" y="278"/>
                </a:cubicBezTo>
                <a:cubicBezTo>
                  <a:pt x="1906" y="286"/>
                  <a:pt x="1913" y="293"/>
                  <a:pt x="1921" y="293"/>
                </a:cubicBezTo>
                <a:cubicBezTo>
                  <a:pt x="1929" y="293"/>
                  <a:pt x="1936" y="286"/>
                  <a:pt x="1936" y="278"/>
                </a:cubicBezTo>
                <a:cubicBezTo>
                  <a:pt x="1936" y="270"/>
                  <a:pt x="1929" y="263"/>
                  <a:pt x="1921" y="263"/>
                </a:cubicBezTo>
                <a:close/>
                <a:moveTo>
                  <a:pt x="1921" y="296"/>
                </a:moveTo>
                <a:cubicBezTo>
                  <a:pt x="1913" y="296"/>
                  <a:pt x="1906" y="303"/>
                  <a:pt x="1906" y="311"/>
                </a:cubicBezTo>
                <a:cubicBezTo>
                  <a:pt x="1906" y="319"/>
                  <a:pt x="1913" y="326"/>
                  <a:pt x="1921" y="326"/>
                </a:cubicBezTo>
                <a:cubicBezTo>
                  <a:pt x="1929" y="326"/>
                  <a:pt x="1936" y="319"/>
                  <a:pt x="1936" y="311"/>
                </a:cubicBezTo>
                <a:cubicBezTo>
                  <a:pt x="1936" y="303"/>
                  <a:pt x="1929" y="296"/>
                  <a:pt x="1921" y="296"/>
                </a:cubicBezTo>
                <a:close/>
                <a:moveTo>
                  <a:pt x="1921" y="329"/>
                </a:moveTo>
                <a:cubicBezTo>
                  <a:pt x="1913" y="329"/>
                  <a:pt x="1906" y="336"/>
                  <a:pt x="1906" y="344"/>
                </a:cubicBezTo>
                <a:cubicBezTo>
                  <a:pt x="1906" y="352"/>
                  <a:pt x="1913" y="359"/>
                  <a:pt x="1921" y="359"/>
                </a:cubicBezTo>
                <a:cubicBezTo>
                  <a:pt x="1929" y="359"/>
                  <a:pt x="1936" y="352"/>
                  <a:pt x="1936" y="344"/>
                </a:cubicBezTo>
                <a:cubicBezTo>
                  <a:pt x="1936" y="336"/>
                  <a:pt x="1929" y="329"/>
                  <a:pt x="1921" y="329"/>
                </a:cubicBezTo>
                <a:close/>
                <a:moveTo>
                  <a:pt x="1921" y="362"/>
                </a:moveTo>
                <a:cubicBezTo>
                  <a:pt x="1913" y="362"/>
                  <a:pt x="1906" y="369"/>
                  <a:pt x="1906" y="377"/>
                </a:cubicBezTo>
                <a:cubicBezTo>
                  <a:pt x="1906" y="385"/>
                  <a:pt x="1913" y="392"/>
                  <a:pt x="1921" y="392"/>
                </a:cubicBezTo>
                <a:cubicBezTo>
                  <a:pt x="1929" y="392"/>
                  <a:pt x="1936" y="385"/>
                  <a:pt x="1936" y="377"/>
                </a:cubicBezTo>
                <a:cubicBezTo>
                  <a:pt x="1936" y="369"/>
                  <a:pt x="1929" y="362"/>
                  <a:pt x="1921" y="362"/>
                </a:cubicBezTo>
                <a:close/>
                <a:moveTo>
                  <a:pt x="1921" y="395"/>
                </a:moveTo>
                <a:cubicBezTo>
                  <a:pt x="1913" y="395"/>
                  <a:pt x="1906" y="402"/>
                  <a:pt x="1906" y="410"/>
                </a:cubicBezTo>
                <a:cubicBezTo>
                  <a:pt x="1906" y="418"/>
                  <a:pt x="1913" y="425"/>
                  <a:pt x="1921" y="425"/>
                </a:cubicBezTo>
                <a:cubicBezTo>
                  <a:pt x="1929" y="425"/>
                  <a:pt x="1936" y="418"/>
                  <a:pt x="1936" y="410"/>
                </a:cubicBezTo>
                <a:cubicBezTo>
                  <a:pt x="1936" y="402"/>
                  <a:pt x="1929" y="395"/>
                  <a:pt x="1921" y="395"/>
                </a:cubicBezTo>
                <a:close/>
                <a:moveTo>
                  <a:pt x="1921" y="428"/>
                </a:moveTo>
                <a:cubicBezTo>
                  <a:pt x="1913" y="428"/>
                  <a:pt x="1906" y="435"/>
                  <a:pt x="1906" y="443"/>
                </a:cubicBezTo>
                <a:cubicBezTo>
                  <a:pt x="1906" y="451"/>
                  <a:pt x="1913" y="458"/>
                  <a:pt x="1921" y="458"/>
                </a:cubicBezTo>
                <a:cubicBezTo>
                  <a:pt x="1929" y="458"/>
                  <a:pt x="1936" y="451"/>
                  <a:pt x="1936" y="443"/>
                </a:cubicBezTo>
                <a:cubicBezTo>
                  <a:pt x="1936" y="435"/>
                  <a:pt x="1929" y="428"/>
                  <a:pt x="1921" y="428"/>
                </a:cubicBezTo>
                <a:close/>
                <a:moveTo>
                  <a:pt x="1921" y="461"/>
                </a:moveTo>
                <a:cubicBezTo>
                  <a:pt x="1913" y="461"/>
                  <a:pt x="1906" y="468"/>
                  <a:pt x="1906" y="476"/>
                </a:cubicBezTo>
                <a:cubicBezTo>
                  <a:pt x="1906" y="484"/>
                  <a:pt x="1913" y="491"/>
                  <a:pt x="1921" y="491"/>
                </a:cubicBezTo>
                <a:cubicBezTo>
                  <a:pt x="1929" y="491"/>
                  <a:pt x="1936" y="484"/>
                  <a:pt x="1936" y="476"/>
                </a:cubicBezTo>
                <a:cubicBezTo>
                  <a:pt x="1936" y="468"/>
                  <a:pt x="1929" y="461"/>
                  <a:pt x="1921" y="461"/>
                </a:cubicBezTo>
                <a:close/>
                <a:moveTo>
                  <a:pt x="1921" y="494"/>
                </a:moveTo>
                <a:cubicBezTo>
                  <a:pt x="1913" y="494"/>
                  <a:pt x="1906" y="500"/>
                  <a:pt x="1906" y="509"/>
                </a:cubicBezTo>
                <a:cubicBezTo>
                  <a:pt x="1906" y="517"/>
                  <a:pt x="1913" y="523"/>
                  <a:pt x="1921" y="523"/>
                </a:cubicBezTo>
                <a:cubicBezTo>
                  <a:pt x="1929" y="523"/>
                  <a:pt x="1936" y="517"/>
                  <a:pt x="1936" y="509"/>
                </a:cubicBezTo>
                <a:cubicBezTo>
                  <a:pt x="1936" y="500"/>
                  <a:pt x="1929" y="494"/>
                  <a:pt x="1921" y="494"/>
                </a:cubicBezTo>
                <a:close/>
                <a:moveTo>
                  <a:pt x="1921" y="527"/>
                </a:moveTo>
                <a:cubicBezTo>
                  <a:pt x="1913" y="527"/>
                  <a:pt x="1906" y="533"/>
                  <a:pt x="1906" y="542"/>
                </a:cubicBezTo>
                <a:cubicBezTo>
                  <a:pt x="1906" y="550"/>
                  <a:pt x="1913" y="556"/>
                  <a:pt x="1921" y="556"/>
                </a:cubicBezTo>
                <a:cubicBezTo>
                  <a:pt x="1929" y="556"/>
                  <a:pt x="1936" y="550"/>
                  <a:pt x="1936" y="542"/>
                </a:cubicBezTo>
                <a:cubicBezTo>
                  <a:pt x="1936" y="533"/>
                  <a:pt x="1929" y="527"/>
                  <a:pt x="1921" y="527"/>
                </a:cubicBezTo>
                <a:close/>
                <a:moveTo>
                  <a:pt x="1921" y="560"/>
                </a:moveTo>
                <a:cubicBezTo>
                  <a:pt x="1913" y="560"/>
                  <a:pt x="1906" y="566"/>
                  <a:pt x="1906" y="574"/>
                </a:cubicBezTo>
                <a:cubicBezTo>
                  <a:pt x="1906" y="583"/>
                  <a:pt x="1913" y="589"/>
                  <a:pt x="1921" y="589"/>
                </a:cubicBezTo>
                <a:cubicBezTo>
                  <a:pt x="1929" y="589"/>
                  <a:pt x="1936" y="583"/>
                  <a:pt x="1936" y="574"/>
                </a:cubicBezTo>
                <a:cubicBezTo>
                  <a:pt x="1936" y="566"/>
                  <a:pt x="1929" y="560"/>
                  <a:pt x="1921" y="560"/>
                </a:cubicBezTo>
                <a:close/>
                <a:moveTo>
                  <a:pt x="1921" y="593"/>
                </a:moveTo>
                <a:cubicBezTo>
                  <a:pt x="1913" y="593"/>
                  <a:pt x="1906" y="599"/>
                  <a:pt x="1906" y="607"/>
                </a:cubicBezTo>
                <a:cubicBezTo>
                  <a:pt x="1906" y="616"/>
                  <a:pt x="1913" y="622"/>
                  <a:pt x="1921" y="622"/>
                </a:cubicBezTo>
                <a:cubicBezTo>
                  <a:pt x="1929" y="622"/>
                  <a:pt x="1936" y="616"/>
                  <a:pt x="1936" y="607"/>
                </a:cubicBezTo>
                <a:cubicBezTo>
                  <a:pt x="1936" y="599"/>
                  <a:pt x="1929" y="593"/>
                  <a:pt x="1921" y="593"/>
                </a:cubicBezTo>
                <a:close/>
                <a:moveTo>
                  <a:pt x="1921" y="625"/>
                </a:moveTo>
                <a:cubicBezTo>
                  <a:pt x="1913" y="625"/>
                  <a:pt x="1906" y="632"/>
                  <a:pt x="1906" y="640"/>
                </a:cubicBezTo>
                <a:cubicBezTo>
                  <a:pt x="1906" y="648"/>
                  <a:pt x="1913" y="655"/>
                  <a:pt x="1921" y="655"/>
                </a:cubicBezTo>
                <a:cubicBezTo>
                  <a:pt x="1929" y="655"/>
                  <a:pt x="1936" y="648"/>
                  <a:pt x="1936" y="640"/>
                </a:cubicBezTo>
                <a:cubicBezTo>
                  <a:pt x="1936" y="632"/>
                  <a:pt x="1929" y="625"/>
                  <a:pt x="1921" y="625"/>
                </a:cubicBezTo>
                <a:close/>
                <a:moveTo>
                  <a:pt x="1921" y="658"/>
                </a:moveTo>
                <a:cubicBezTo>
                  <a:pt x="1913" y="658"/>
                  <a:pt x="1906" y="665"/>
                  <a:pt x="1906" y="673"/>
                </a:cubicBezTo>
                <a:cubicBezTo>
                  <a:pt x="1906" y="681"/>
                  <a:pt x="1913" y="688"/>
                  <a:pt x="1921" y="688"/>
                </a:cubicBezTo>
                <a:cubicBezTo>
                  <a:pt x="1929" y="688"/>
                  <a:pt x="1936" y="681"/>
                  <a:pt x="1936" y="673"/>
                </a:cubicBezTo>
                <a:cubicBezTo>
                  <a:pt x="1936" y="665"/>
                  <a:pt x="1929" y="658"/>
                  <a:pt x="1921" y="658"/>
                </a:cubicBezTo>
                <a:close/>
                <a:moveTo>
                  <a:pt x="1921" y="691"/>
                </a:moveTo>
                <a:cubicBezTo>
                  <a:pt x="1913" y="691"/>
                  <a:pt x="1906" y="698"/>
                  <a:pt x="1906" y="706"/>
                </a:cubicBezTo>
                <a:cubicBezTo>
                  <a:pt x="1906" y="714"/>
                  <a:pt x="1913" y="721"/>
                  <a:pt x="1921" y="721"/>
                </a:cubicBezTo>
                <a:cubicBezTo>
                  <a:pt x="1929" y="721"/>
                  <a:pt x="1936" y="714"/>
                  <a:pt x="1936" y="706"/>
                </a:cubicBezTo>
                <a:cubicBezTo>
                  <a:pt x="1936" y="698"/>
                  <a:pt x="1929" y="691"/>
                  <a:pt x="1921" y="691"/>
                </a:cubicBezTo>
                <a:close/>
                <a:moveTo>
                  <a:pt x="1921" y="724"/>
                </a:moveTo>
                <a:cubicBezTo>
                  <a:pt x="1913" y="724"/>
                  <a:pt x="1906" y="731"/>
                  <a:pt x="1906" y="739"/>
                </a:cubicBezTo>
                <a:cubicBezTo>
                  <a:pt x="1906" y="747"/>
                  <a:pt x="1913" y="754"/>
                  <a:pt x="1921" y="754"/>
                </a:cubicBezTo>
                <a:cubicBezTo>
                  <a:pt x="1929" y="754"/>
                  <a:pt x="1936" y="747"/>
                  <a:pt x="1936" y="739"/>
                </a:cubicBezTo>
                <a:cubicBezTo>
                  <a:pt x="1936" y="731"/>
                  <a:pt x="1929" y="724"/>
                  <a:pt x="1921" y="724"/>
                </a:cubicBezTo>
                <a:close/>
                <a:moveTo>
                  <a:pt x="1921" y="757"/>
                </a:moveTo>
                <a:cubicBezTo>
                  <a:pt x="1913" y="757"/>
                  <a:pt x="1906" y="764"/>
                  <a:pt x="1906" y="772"/>
                </a:cubicBezTo>
                <a:cubicBezTo>
                  <a:pt x="1906" y="780"/>
                  <a:pt x="1913" y="787"/>
                  <a:pt x="1921" y="787"/>
                </a:cubicBezTo>
                <a:cubicBezTo>
                  <a:pt x="1929" y="787"/>
                  <a:pt x="1936" y="780"/>
                  <a:pt x="1936" y="772"/>
                </a:cubicBezTo>
                <a:cubicBezTo>
                  <a:pt x="1936" y="764"/>
                  <a:pt x="1929" y="757"/>
                  <a:pt x="1921" y="757"/>
                </a:cubicBezTo>
                <a:close/>
                <a:moveTo>
                  <a:pt x="1921" y="790"/>
                </a:moveTo>
                <a:cubicBezTo>
                  <a:pt x="1913" y="790"/>
                  <a:pt x="1906" y="797"/>
                  <a:pt x="1906" y="805"/>
                </a:cubicBezTo>
                <a:cubicBezTo>
                  <a:pt x="1906" y="813"/>
                  <a:pt x="1913" y="820"/>
                  <a:pt x="1921" y="820"/>
                </a:cubicBezTo>
                <a:cubicBezTo>
                  <a:pt x="1929" y="820"/>
                  <a:pt x="1936" y="813"/>
                  <a:pt x="1936" y="805"/>
                </a:cubicBezTo>
                <a:cubicBezTo>
                  <a:pt x="1936" y="797"/>
                  <a:pt x="1929" y="790"/>
                  <a:pt x="1921" y="790"/>
                </a:cubicBezTo>
                <a:close/>
                <a:moveTo>
                  <a:pt x="1921" y="823"/>
                </a:moveTo>
                <a:cubicBezTo>
                  <a:pt x="1913" y="823"/>
                  <a:pt x="1906" y="830"/>
                  <a:pt x="1906" y="838"/>
                </a:cubicBezTo>
                <a:cubicBezTo>
                  <a:pt x="1906" y="846"/>
                  <a:pt x="1913" y="853"/>
                  <a:pt x="1921" y="853"/>
                </a:cubicBezTo>
                <a:cubicBezTo>
                  <a:pt x="1929" y="853"/>
                  <a:pt x="1936" y="846"/>
                  <a:pt x="1936" y="838"/>
                </a:cubicBezTo>
                <a:cubicBezTo>
                  <a:pt x="1936" y="830"/>
                  <a:pt x="1929" y="823"/>
                  <a:pt x="1921" y="823"/>
                </a:cubicBezTo>
                <a:close/>
                <a:moveTo>
                  <a:pt x="1921" y="856"/>
                </a:moveTo>
                <a:cubicBezTo>
                  <a:pt x="1913" y="856"/>
                  <a:pt x="1906" y="863"/>
                  <a:pt x="1906" y="871"/>
                </a:cubicBezTo>
                <a:cubicBezTo>
                  <a:pt x="1906" y="879"/>
                  <a:pt x="1913" y="886"/>
                  <a:pt x="1921" y="886"/>
                </a:cubicBezTo>
                <a:cubicBezTo>
                  <a:pt x="1929" y="886"/>
                  <a:pt x="1936" y="879"/>
                  <a:pt x="1936" y="871"/>
                </a:cubicBezTo>
                <a:cubicBezTo>
                  <a:pt x="1936" y="863"/>
                  <a:pt x="1929" y="856"/>
                  <a:pt x="1921" y="856"/>
                </a:cubicBezTo>
                <a:close/>
                <a:moveTo>
                  <a:pt x="1921" y="889"/>
                </a:moveTo>
                <a:cubicBezTo>
                  <a:pt x="1913" y="889"/>
                  <a:pt x="1906" y="895"/>
                  <a:pt x="1906" y="904"/>
                </a:cubicBezTo>
                <a:cubicBezTo>
                  <a:pt x="1906" y="912"/>
                  <a:pt x="1913" y="918"/>
                  <a:pt x="1921" y="918"/>
                </a:cubicBezTo>
                <a:cubicBezTo>
                  <a:pt x="1929" y="918"/>
                  <a:pt x="1936" y="912"/>
                  <a:pt x="1936" y="904"/>
                </a:cubicBezTo>
                <a:cubicBezTo>
                  <a:pt x="1936" y="895"/>
                  <a:pt x="1929" y="889"/>
                  <a:pt x="1921" y="889"/>
                </a:cubicBezTo>
                <a:close/>
                <a:moveTo>
                  <a:pt x="1921" y="922"/>
                </a:moveTo>
                <a:cubicBezTo>
                  <a:pt x="1913" y="922"/>
                  <a:pt x="1906" y="928"/>
                  <a:pt x="1906" y="937"/>
                </a:cubicBezTo>
                <a:cubicBezTo>
                  <a:pt x="1906" y="945"/>
                  <a:pt x="1913" y="951"/>
                  <a:pt x="1921" y="951"/>
                </a:cubicBezTo>
                <a:cubicBezTo>
                  <a:pt x="1929" y="951"/>
                  <a:pt x="1936" y="945"/>
                  <a:pt x="1936" y="937"/>
                </a:cubicBezTo>
                <a:cubicBezTo>
                  <a:pt x="1936" y="928"/>
                  <a:pt x="1929" y="922"/>
                  <a:pt x="1921" y="922"/>
                </a:cubicBezTo>
                <a:close/>
                <a:moveTo>
                  <a:pt x="1921" y="955"/>
                </a:moveTo>
                <a:cubicBezTo>
                  <a:pt x="1913" y="955"/>
                  <a:pt x="1906" y="961"/>
                  <a:pt x="1906" y="970"/>
                </a:cubicBezTo>
                <a:cubicBezTo>
                  <a:pt x="1906" y="978"/>
                  <a:pt x="1913" y="984"/>
                  <a:pt x="1921" y="984"/>
                </a:cubicBezTo>
                <a:cubicBezTo>
                  <a:pt x="1929" y="984"/>
                  <a:pt x="1936" y="978"/>
                  <a:pt x="1936" y="970"/>
                </a:cubicBezTo>
                <a:cubicBezTo>
                  <a:pt x="1936" y="961"/>
                  <a:pt x="1929" y="955"/>
                  <a:pt x="1921" y="955"/>
                </a:cubicBezTo>
                <a:close/>
                <a:moveTo>
                  <a:pt x="1921" y="988"/>
                </a:moveTo>
                <a:cubicBezTo>
                  <a:pt x="1913" y="988"/>
                  <a:pt x="1906" y="994"/>
                  <a:pt x="1906" y="1002"/>
                </a:cubicBezTo>
                <a:cubicBezTo>
                  <a:pt x="1906" y="1011"/>
                  <a:pt x="1913" y="1017"/>
                  <a:pt x="1921" y="1017"/>
                </a:cubicBezTo>
                <a:cubicBezTo>
                  <a:pt x="1929" y="1017"/>
                  <a:pt x="1936" y="1011"/>
                  <a:pt x="1936" y="1002"/>
                </a:cubicBezTo>
                <a:cubicBezTo>
                  <a:pt x="1936" y="994"/>
                  <a:pt x="1929" y="988"/>
                  <a:pt x="1921" y="988"/>
                </a:cubicBezTo>
                <a:close/>
                <a:moveTo>
                  <a:pt x="1921" y="1021"/>
                </a:moveTo>
                <a:cubicBezTo>
                  <a:pt x="1913" y="1021"/>
                  <a:pt x="1906" y="1027"/>
                  <a:pt x="1906" y="1035"/>
                </a:cubicBezTo>
                <a:cubicBezTo>
                  <a:pt x="1906" y="1044"/>
                  <a:pt x="1913" y="1050"/>
                  <a:pt x="1921" y="1050"/>
                </a:cubicBezTo>
                <a:cubicBezTo>
                  <a:pt x="1929" y="1050"/>
                  <a:pt x="1936" y="1044"/>
                  <a:pt x="1936" y="1035"/>
                </a:cubicBezTo>
                <a:cubicBezTo>
                  <a:pt x="1936" y="1027"/>
                  <a:pt x="1929" y="1021"/>
                  <a:pt x="1921" y="1021"/>
                </a:cubicBezTo>
                <a:close/>
                <a:moveTo>
                  <a:pt x="1921" y="1053"/>
                </a:moveTo>
                <a:cubicBezTo>
                  <a:pt x="1913" y="1053"/>
                  <a:pt x="1906" y="1060"/>
                  <a:pt x="1906" y="1068"/>
                </a:cubicBezTo>
                <a:cubicBezTo>
                  <a:pt x="1906" y="1076"/>
                  <a:pt x="1913" y="1083"/>
                  <a:pt x="1921" y="1083"/>
                </a:cubicBezTo>
                <a:cubicBezTo>
                  <a:pt x="1929" y="1083"/>
                  <a:pt x="1936" y="1076"/>
                  <a:pt x="1936" y="1068"/>
                </a:cubicBezTo>
                <a:cubicBezTo>
                  <a:pt x="1936" y="1060"/>
                  <a:pt x="1929" y="1053"/>
                  <a:pt x="1921" y="1053"/>
                </a:cubicBezTo>
                <a:close/>
                <a:moveTo>
                  <a:pt x="1921" y="1086"/>
                </a:moveTo>
                <a:cubicBezTo>
                  <a:pt x="1913" y="1086"/>
                  <a:pt x="1906" y="1093"/>
                  <a:pt x="1906" y="1101"/>
                </a:cubicBezTo>
                <a:cubicBezTo>
                  <a:pt x="1906" y="1109"/>
                  <a:pt x="1913" y="1116"/>
                  <a:pt x="1921" y="1116"/>
                </a:cubicBezTo>
                <a:cubicBezTo>
                  <a:pt x="1929" y="1116"/>
                  <a:pt x="1936" y="1109"/>
                  <a:pt x="1936" y="1101"/>
                </a:cubicBezTo>
                <a:cubicBezTo>
                  <a:pt x="1936" y="1093"/>
                  <a:pt x="1929" y="1086"/>
                  <a:pt x="1921" y="1086"/>
                </a:cubicBezTo>
                <a:close/>
                <a:moveTo>
                  <a:pt x="1921" y="1119"/>
                </a:moveTo>
                <a:cubicBezTo>
                  <a:pt x="1913" y="1119"/>
                  <a:pt x="1906" y="1126"/>
                  <a:pt x="1906" y="1134"/>
                </a:cubicBezTo>
                <a:cubicBezTo>
                  <a:pt x="1906" y="1142"/>
                  <a:pt x="1913" y="1149"/>
                  <a:pt x="1921" y="1149"/>
                </a:cubicBezTo>
                <a:cubicBezTo>
                  <a:pt x="1929" y="1149"/>
                  <a:pt x="1936" y="1142"/>
                  <a:pt x="1936" y="1134"/>
                </a:cubicBezTo>
                <a:cubicBezTo>
                  <a:pt x="1936" y="1126"/>
                  <a:pt x="1929" y="1119"/>
                  <a:pt x="1921" y="1119"/>
                </a:cubicBezTo>
                <a:close/>
                <a:moveTo>
                  <a:pt x="1921" y="1152"/>
                </a:moveTo>
                <a:cubicBezTo>
                  <a:pt x="1913" y="1152"/>
                  <a:pt x="1906" y="1159"/>
                  <a:pt x="1906" y="1167"/>
                </a:cubicBezTo>
                <a:cubicBezTo>
                  <a:pt x="1906" y="1175"/>
                  <a:pt x="1913" y="1182"/>
                  <a:pt x="1921" y="1182"/>
                </a:cubicBezTo>
                <a:cubicBezTo>
                  <a:pt x="1929" y="1182"/>
                  <a:pt x="1936" y="1175"/>
                  <a:pt x="1936" y="1167"/>
                </a:cubicBezTo>
                <a:cubicBezTo>
                  <a:pt x="1936" y="1159"/>
                  <a:pt x="1929" y="1152"/>
                  <a:pt x="1921" y="1152"/>
                </a:cubicBezTo>
                <a:close/>
                <a:moveTo>
                  <a:pt x="1921" y="1185"/>
                </a:moveTo>
                <a:cubicBezTo>
                  <a:pt x="1913" y="1185"/>
                  <a:pt x="1906" y="1192"/>
                  <a:pt x="1906" y="1200"/>
                </a:cubicBezTo>
                <a:cubicBezTo>
                  <a:pt x="1906" y="1208"/>
                  <a:pt x="1913" y="1215"/>
                  <a:pt x="1921" y="1215"/>
                </a:cubicBezTo>
                <a:cubicBezTo>
                  <a:pt x="1929" y="1215"/>
                  <a:pt x="1936" y="1208"/>
                  <a:pt x="1936" y="1200"/>
                </a:cubicBezTo>
                <a:cubicBezTo>
                  <a:pt x="1936" y="1192"/>
                  <a:pt x="1929" y="1185"/>
                  <a:pt x="1921" y="1185"/>
                </a:cubicBezTo>
                <a:close/>
                <a:moveTo>
                  <a:pt x="1921" y="1218"/>
                </a:moveTo>
                <a:cubicBezTo>
                  <a:pt x="1913" y="1218"/>
                  <a:pt x="1906" y="1225"/>
                  <a:pt x="1906" y="1233"/>
                </a:cubicBezTo>
                <a:cubicBezTo>
                  <a:pt x="1906" y="1241"/>
                  <a:pt x="1913" y="1248"/>
                  <a:pt x="1921" y="1248"/>
                </a:cubicBezTo>
                <a:cubicBezTo>
                  <a:pt x="1929" y="1248"/>
                  <a:pt x="1936" y="1241"/>
                  <a:pt x="1936" y="1233"/>
                </a:cubicBezTo>
                <a:cubicBezTo>
                  <a:pt x="1936" y="1225"/>
                  <a:pt x="1929" y="1218"/>
                  <a:pt x="1921" y="1218"/>
                </a:cubicBezTo>
                <a:close/>
                <a:moveTo>
                  <a:pt x="1921" y="1251"/>
                </a:moveTo>
                <a:cubicBezTo>
                  <a:pt x="1913" y="1251"/>
                  <a:pt x="1906" y="1258"/>
                  <a:pt x="1906" y="1266"/>
                </a:cubicBezTo>
                <a:cubicBezTo>
                  <a:pt x="1906" y="1274"/>
                  <a:pt x="1913" y="1281"/>
                  <a:pt x="1921" y="1281"/>
                </a:cubicBezTo>
                <a:cubicBezTo>
                  <a:pt x="1929" y="1281"/>
                  <a:pt x="1936" y="1274"/>
                  <a:pt x="1936" y="1266"/>
                </a:cubicBezTo>
                <a:cubicBezTo>
                  <a:pt x="1936" y="1258"/>
                  <a:pt x="1929" y="1251"/>
                  <a:pt x="1921" y="1251"/>
                </a:cubicBezTo>
                <a:close/>
                <a:moveTo>
                  <a:pt x="1921" y="1284"/>
                </a:moveTo>
                <a:cubicBezTo>
                  <a:pt x="1913" y="1284"/>
                  <a:pt x="1906" y="1291"/>
                  <a:pt x="1906" y="1299"/>
                </a:cubicBezTo>
                <a:cubicBezTo>
                  <a:pt x="1906" y="1307"/>
                  <a:pt x="1913" y="1314"/>
                  <a:pt x="1921" y="1314"/>
                </a:cubicBezTo>
                <a:cubicBezTo>
                  <a:pt x="1929" y="1314"/>
                  <a:pt x="1936" y="1307"/>
                  <a:pt x="1936" y="1299"/>
                </a:cubicBezTo>
                <a:cubicBezTo>
                  <a:pt x="1936" y="1291"/>
                  <a:pt x="1929" y="1284"/>
                  <a:pt x="1921" y="1284"/>
                </a:cubicBezTo>
                <a:close/>
                <a:moveTo>
                  <a:pt x="1921" y="1317"/>
                </a:moveTo>
                <a:cubicBezTo>
                  <a:pt x="1913" y="1317"/>
                  <a:pt x="1906" y="1323"/>
                  <a:pt x="1906" y="1332"/>
                </a:cubicBezTo>
                <a:cubicBezTo>
                  <a:pt x="1906" y="1340"/>
                  <a:pt x="1913" y="1346"/>
                  <a:pt x="1921" y="1346"/>
                </a:cubicBezTo>
                <a:cubicBezTo>
                  <a:pt x="1929" y="1346"/>
                  <a:pt x="1936" y="1340"/>
                  <a:pt x="1936" y="1332"/>
                </a:cubicBezTo>
                <a:cubicBezTo>
                  <a:pt x="1936" y="1323"/>
                  <a:pt x="1929" y="1317"/>
                  <a:pt x="1921" y="1317"/>
                </a:cubicBezTo>
                <a:close/>
                <a:moveTo>
                  <a:pt x="1921" y="1350"/>
                </a:moveTo>
                <a:cubicBezTo>
                  <a:pt x="1913" y="1350"/>
                  <a:pt x="1906" y="1356"/>
                  <a:pt x="1906" y="1365"/>
                </a:cubicBezTo>
                <a:cubicBezTo>
                  <a:pt x="1906" y="1373"/>
                  <a:pt x="1913" y="1379"/>
                  <a:pt x="1921" y="1379"/>
                </a:cubicBezTo>
                <a:cubicBezTo>
                  <a:pt x="1929" y="1379"/>
                  <a:pt x="1936" y="1373"/>
                  <a:pt x="1936" y="1365"/>
                </a:cubicBezTo>
                <a:cubicBezTo>
                  <a:pt x="1936" y="1356"/>
                  <a:pt x="1929" y="1350"/>
                  <a:pt x="1921" y="1350"/>
                </a:cubicBezTo>
                <a:close/>
                <a:moveTo>
                  <a:pt x="1921" y="1383"/>
                </a:moveTo>
                <a:cubicBezTo>
                  <a:pt x="1913" y="1383"/>
                  <a:pt x="1906" y="1389"/>
                  <a:pt x="1906" y="1397"/>
                </a:cubicBezTo>
                <a:cubicBezTo>
                  <a:pt x="1906" y="1406"/>
                  <a:pt x="1913" y="1412"/>
                  <a:pt x="1921" y="1412"/>
                </a:cubicBezTo>
                <a:cubicBezTo>
                  <a:pt x="1929" y="1412"/>
                  <a:pt x="1936" y="1406"/>
                  <a:pt x="1936" y="1397"/>
                </a:cubicBezTo>
                <a:cubicBezTo>
                  <a:pt x="1936" y="1389"/>
                  <a:pt x="1929" y="1383"/>
                  <a:pt x="1921" y="1383"/>
                </a:cubicBezTo>
                <a:close/>
                <a:moveTo>
                  <a:pt x="1921" y="1416"/>
                </a:moveTo>
                <a:cubicBezTo>
                  <a:pt x="1913" y="1416"/>
                  <a:pt x="1906" y="1422"/>
                  <a:pt x="1906" y="1430"/>
                </a:cubicBezTo>
                <a:cubicBezTo>
                  <a:pt x="1906" y="1439"/>
                  <a:pt x="1913" y="1445"/>
                  <a:pt x="1921" y="1445"/>
                </a:cubicBezTo>
                <a:cubicBezTo>
                  <a:pt x="1929" y="1445"/>
                  <a:pt x="1936" y="1439"/>
                  <a:pt x="1936" y="1430"/>
                </a:cubicBezTo>
                <a:cubicBezTo>
                  <a:pt x="1936" y="1422"/>
                  <a:pt x="1929" y="1416"/>
                  <a:pt x="1921" y="1416"/>
                </a:cubicBezTo>
                <a:close/>
              </a:path>
            </a:pathLst>
          </a:custGeom>
          <a:solidFill>
            <a:srgbClr val="CD615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 sz="135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782" y="3535680"/>
            <a:ext cx="11124441" cy="136550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lang="en-US" sz="1650" cap="none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33780" y="1929761"/>
            <a:ext cx="11119104" cy="14996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 algn="ctr">
              <a:defRPr lang="en-US" sz="2250" cap="none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 algn="ctr">
              <a:buClr>
                <a:schemeClr val="tx2">
                  <a:lumMod val="50000"/>
                </a:schemeClr>
              </a:buClr>
              <a:buSzPct val="9800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75F2A7-C835-4A0B-8211-8BDB953D29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7567731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Violet">
    <p:bg>
      <p:bgPr>
        <a:solidFill>
          <a:srgbClr val="5C3F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782" y="3535680"/>
            <a:ext cx="11124441" cy="136550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lang="en-US" sz="1650" cap="none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33780" y="1929761"/>
            <a:ext cx="11119104" cy="14996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 algn="ctr">
              <a:defRPr lang="en-US" sz="2250" cap="none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 algn="ctr">
              <a:buClr>
                <a:schemeClr val="tx2">
                  <a:lumMod val="50000"/>
                </a:schemeClr>
              </a:buClr>
              <a:buSzPct val="9800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A9F30E-0CD7-46A9-A265-193A7A414F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11771338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Violet PATTERN">
    <p:bg>
      <p:bgPr>
        <a:solidFill>
          <a:srgbClr val="5C3F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195572A3-76DD-459D-9E3E-755E2AEDA11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6933" y="38100"/>
            <a:ext cx="12192000" cy="6819900"/>
          </a:xfrm>
          <a:custGeom>
            <a:avLst/>
            <a:gdLst>
              <a:gd name="T0" fmla="*/ 15 w 1936"/>
              <a:gd name="T1" fmla="*/ 1346 h 1445"/>
              <a:gd name="T2" fmla="*/ 48 w 1936"/>
              <a:gd name="T3" fmla="*/ 1218 h 1445"/>
              <a:gd name="T4" fmla="*/ 95 w 1936"/>
              <a:gd name="T5" fmla="*/ 1101 h 1445"/>
              <a:gd name="T6" fmla="*/ 99 w 1936"/>
              <a:gd name="T7" fmla="*/ 1002 h 1445"/>
              <a:gd name="T8" fmla="*/ 146 w 1936"/>
              <a:gd name="T9" fmla="*/ 856 h 1445"/>
              <a:gd name="T10" fmla="*/ 179 w 1936"/>
              <a:gd name="T11" fmla="*/ 787 h 1445"/>
              <a:gd name="T12" fmla="*/ 212 w 1936"/>
              <a:gd name="T13" fmla="*/ 658 h 1445"/>
              <a:gd name="T14" fmla="*/ 260 w 1936"/>
              <a:gd name="T15" fmla="*/ 542 h 1445"/>
              <a:gd name="T16" fmla="*/ 263 w 1936"/>
              <a:gd name="T17" fmla="*/ 443 h 1445"/>
              <a:gd name="T18" fmla="*/ 311 w 1936"/>
              <a:gd name="T19" fmla="*/ 296 h 1445"/>
              <a:gd name="T20" fmla="*/ 343 w 1936"/>
              <a:gd name="T21" fmla="*/ 227 h 1445"/>
              <a:gd name="T22" fmla="*/ 376 w 1936"/>
              <a:gd name="T23" fmla="*/ 99 h 1445"/>
              <a:gd name="T24" fmla="*/ 391 w 1936"/>
              <a:gd name="T25" fmla="*/ 1430 h 1445"/>
              <a:gd name="T26" fmla="*/ 394 w 1936"/>
              <a:gd name="T27" fmla="*/ 1332 h 1445"/>
              <a:gd name="T28" fmla="*/ 442 w 1936"/>
              <a:gd name="T29" fmla="*/ 1185 h 1445"/>
              <a:gd name="T30" fmla="*/ 475 w 1936"/>
              <a:gd name="T31" fmla="*/ 1116 h 1445"/>
              <a:gd name="T32" fmla="*/ 508 w 1936"/>
              <a:gd name="T33" fmla="*/ 988 h 1445"/>
              <a:gd name="T34" fmla="*/ 555 w 1936"/>
              <a:gd name="T35" fmla="*/ 871 h 1445"/>
              <a:gd name="T36" fmla="*/ 559 w 1936"/>
              <a:gd name="T37" fmla="*/ 772 h 1445"/>
              <a:gd name="T38" fmla="*/ 606 w 1936"/>
              <a:gd name="T39" fmla="*/ 625 h 1445"/>
              <a:gd name="T40" fmla="*/ 639 w 1936"/>
              <a:gd name="T41" fmla="*/ 556 h 1445"/>
              <a:gd name="T42" fmla="*/ 672 w 1936"/>
              <a:gd name="T43" fmla="*/ 428 h 1445"/>
              <a:gd name="T44" fmla="*/ 720 w 1936"/>
              <a:gd name="T45" fmla="*/ 311 h 1445"/>
              <a:gd name="T46" fmla="*/ 723 w 1936"/>
              <a:gd name="T47" fmla="*/ 212 h 1445"/>
              <a:gd name="T48" fmla="*/ 771 w 1936"/>
              <a:gd name="T49" fmla="*/ 66 h 1445"/>
              <a:gd name="T50" fmla="*/ 771 w 1936"/>
              <a:gd name="T51" fmla="*/ 1445 h 1445"/>
              <a:gd name="T52" fmla="*/ 804 w 1936"/>
              <a:gd name="T53" fmla="*/ 1317 h 1445"/>
              <a:gd name="T54" fmla="*/ 851 w 1936"/>
              <a:gd name="T55" fmla="*/ 1200 h 1445"/>
              <a:gd name="T56" fmla="*/ 854 w 1936"/>
              <a:gd name="T57" fmla="*/ 1101 h 1445"/>
              <a:gd name="T58" fmla="*/ 902 w 1936"/>
              <a:gd name="T59" fmla="*/ 955 h 1445"/>
              <a:gd name="T60" fmla="*/ 935 w 1936"/>
              <a:gd name="T61" fmla="*/ 886 h 1445"/>
              <a:gd name="T62" fmla="*/ 968 w 1936"/>
              <a:gd name="T63" fmla="*/ 757 h 1445"/>
              <a:gd name="T64" fmla="*/ 1015 w 1936"/>
              <a:gd name="T65" fmla="*/ 640 h 1445"/>
              <a:gd name="T66" fmla="*/ 1019 w 1936"/>
              <a:gd name="T67" fmla="*/ 542 h 1445"/>
              <a:gd name="T68" fmla="*/ 1066 w 1936"/>
              <a:gd name="T69" fmla="*/ 395 h 1445"/>
              <a:gd name="T70" fmla="*/ 1099 w 1936"/>
              <a:gd name="T71" fmla="*/ 326 h 1445"/>
              <a:gd name="T72" fmla="*/ 1132 w 1936"/>
              <a:gd name="T73" fmla="*/ 198 h 1445"/>
              <a:gd name="T74" fmla="*/ 1180 w 1936"/>
              <a:gd name="T75" fmla="*/ 81 h 1445"/>
              <a:gd name="T76" fmla="*/ 1150 w 1936"/>
              <a:gd name="T77" fmla="*/ 1430 h 1445"/>
              <a:gd name="T78" fmla="*/ 1198 w 1936"/>
              <a:gd name="T79" fmla="*/ 1284 h 1445"/>
              <a:gd name="T80" fmla="*/ 1231 w 1936"/>
              <a:gd name="T81" fmla="*/ 1215 h 1445"/>
              <a:gd name="T82" fmla="*/ 1264 w 1936"/>
              <a:gd name="T83" fmla="*/ 1086 h 1445"/>
              <a:gd name="T84" fmla="*/ 1311 w 1936"/>
              <a:gd name="T85" fmla="*/ 970 h 1445"/>
              <a:gd name="T86" fmla="*/ 1314 w 1936"/>
              <a:gd name="T87" fmla="*/ 871 h 1445"/>
              <a:gd name="T88" fmla="*/ 1362 w 1936"/>
              <a:gd name="T89" fmla="*/ 724 h 1445"/>
              <a:gd name="T90" fmla="*/ 1395 w 1936"/>
              <a:gd name="T91" fmla="*/ 655 h 1445"/>
              <a:gd name="T92" fmla="*/ 1428 w 1936"/>
              <a:gd name="T93" fmla="*/ 527 h 1445"/>
              <a:gd name="T94" fmla="*/ 1476 w 1936"/>
              <a:gd name="T95" fmla="*/ 410 h 1445"/>
              <a:gd name="T96" fmla="*/ 1479 w 1936"/>
              <a:gd name="T97" fmla="*/ 311 h 1445"/>
              <a:gd name="T98" fmla="*/ 1526 w 1936"/>
              <a:gd name="T99" fmla="*/ 165 h 1445"/>
              <a:gd name="T100" fmla="*/ 1559 w 1936"/>
              <a:gd name="T101" fmla="*/ 95 h 1445"/>
              <a:gd name="T102" fmla="*/ 1559 w 1936"/>
              <a:gd name="T103" fmla="*/ 1416 h 1445"/>
              <a:gd name="T104" fmla="*/ 1607 w 1936"/>
              <a:gd name="T105" fmla="*/ 1299 h 1445"/>
              <a:gd name="T106" fmla="*/ 1610 w 1936"/>
              <a:gd name="T107" fmla="*/ 1200 h 1445"/>
              <a:gd name="T108" fmla="*/ 1658 w 1936"/>
              <a:gd name="T109" fmla="*/ 1053 h 1445"/>
              <a:gd name="T110" fmla="*/ 1691 w 1936"/>
              <a:gd name="T111" fmla="*/ 984 h 1445"/>
              <a:gd name="T112" fmla="*/ 1724 w 1936"/>
              <a:gd name="T113" fmla="*/ 856 h 1445"/>
              <a:gd name="T114" fmla="*/ 1771 w 1936"/>
              <a:gd name="T115" fmla="*/ 739 h 1445"/>
              <a:gd name="T116" fmla="*/ 1775 w 1936"/>
              <a:gd name="T117" fmla="*/ 640 h 1445"/>
              <a:gd name="T118" fmla="*/ 1822 w 1936"/>
              <a:gd name="T119" fmla="*/ 494 h 1445"/>
              <a:gd name="T120" fmla="*/ 1855 w 1936"/>
              <a:gd name="T121" fmla="*/ 425 h 1445"/>
              <a:gd name="T122" fmla="*/ 1888 w 1936"/>
              <a:gd name="T123" fmla="*/ 296 h 1445"/>
              <a:gd name="T124" fmla="*/ 1936 w 1936"/>
              <a:gd name="T125" fmla="*/ 179 h 1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936" h="1445">
                <a:moveTo>
                  <a:pt x="30" y="15"/>
                </a:moveTo>
                <a:cubicBezTo>
                  <a:pt x="30" y="23"/>
                  <a:pt x="23" y="30"/>
                  <a:pt x="15" y="30"/>
                </a:cubicBezTo>
                <a:cubicBezTo>
                  <a:pt x="7" y="30"/>
                  <a:pt x="0" y="23"/>
                  <a:pt x="0" y="15"/>
                </a:cubicBezTo>
                <a:cubicBezTo>
                  <a:pt x="0" y="7"/>
                  <a:pt x="7" y="0"/>
                  <a:pt x="15" y="0"/>
                </a:cubicBezTo>
                <a:cubicBezTo>
                  <a:pt x="23" y="0"/>
                  <a:pt x="30" y="7"/>
                  <a:pt x="30" y="15"/>
                </a:cubicBezTo>
                <a:close/>
                <a:moveTo>
                  <a:pt x="15" y="33"/>
                </a:moveTo>
                <a:cubicBezTo>
                  <a:pt x="7" y="33"/>
                  <a:pt x="0" y="40"/>
                  <a:pt x="0" y="48"/>
                </a:cubicBezTo>
                <a:cubicBezTo>
                  <a:pt x="0" y="56"/>
                  <a:pt x="7" y="63"/>
                  <a:pt x="15" y="63"/>
                </a:cubicBezTo>
                <a:cubicBezTo>
                  <a:pt x="23" y="63"/>
                  <a:pt x="30" y="56"/>
                  <a:pt x="30" y="48"/>
                </a:cubicBezTo>
                <a:cubicBezTo>
                  <a:pt x="30" y="40"/>
                  <a:pt x="23" y="33"/>
                  <a:pt x="15" y="33"/>
                </a:cubicBezTo>
                <a:close/>
                <a:moveTo>
                  <a:pt x="15" y="66"/>
                </a:moveTo>
                <a:cubicBezTo>
                  <a:pt x="7" y="66"/>
                  <a:pt x="0" y="72"/>
                  <a:pt x="0" y="81"/>
                </a:cubicBezTo>
                <a:cubicBezTo>
                  <a:pt x="0" y="89"/>
                  <a:pt x="7" y="95"/>
                  <a:pt x="15" y="95"/>
                </a:cubicBezTo>
                <a:cubicBezTo>
                  <a:pt x="23" y="95"/>
                  <a:pt x="30" y="89"/>
                  <a:pt x="30" y="81"/>
                </a:cubicBezTo>
                <a:cubicBezTo>
                  <a:pt x="30" y="72"/>
                  <a:pt x="23" y="66"/>
                  <a:pt x="15" y="66"/>
                </a:cubicBezTo>
                <a:close/>
                <a:moveTo>
                  <a:pt x="15" y="99"/>
                </a:moveTo>
                <a:cubicBezTo>
                  <a:pt x="7" y="99"/>
                  <a:pt x="0" y="105"/>
                  <a:pt x="0" y="114"/>
                </a:cubicBezTo>
                <a:cubicBezTo>
                  <a:pt x="0" y="122"/>
                  <a:pt x="7" y="128"/>
                  <a:pt x="15" y="128"/>
                </a:cubicBezTo>
                <a:cubicBezTo>
                  <a:pt x="23" y="128"/>
                  <a:pt x="30" y="122"/>
                  <a:pt x="30" y="114"/>
                </a:cubicBezTo>
                <a:cubicBezTo>
                  <a:pt x="30" y="105"/>
                  <a:pt x="23" y="99"/>
                  <a:pt x="15" y="99"/>
                </a:cubicBezTo>
                <a:close/>
                <a:moveTo>
                  <a:pt x="15" y="132"/>
                </a:moveTo>
                <a:cubicBezTo>
                  <a:pt x="7" y="132"/>
                  <a:pt x="0" y="138"/>
                  <a:pt x="0" y="147"/>
                </a:cubicBezTo>
                <a:cubicBezTo>
                  <a:pt x="0" y="155"/>
                  <a:pt x="7" y="161"/>
                  <a:pt x="15" y="161"/>
                </a:cubicBezTo>
                <a:cubicBezTo>
                  <a:pt x="23" y="161"/>
                  <a:pt x="30" y="155"/>
                  <a:pt x="30" y="147"/>
                </a:cubicBezTo>
                <a:cubicBezTo>
                  <a:pt x="30" y="138"/>
                  <a:pt x="23" y="132"/>
                  <a:pt x="15" y="132"/>
                </a:cubicBezTo>
                <a:close/>
                <a:moveTo>
                  <a:pt x="15" y="165"/>
                </a:moveTo>
                <a:cubicBezTo>
                  <a:pt x="7" y="165"/>
                  <a:pt x="0" y="171"/>
                  <a:pt x="0" y="179"/>
                </a:cubicBezTo>
                <a:cubicBezTo>
                  <a:pt x="0" y="188"/>
                  <a:pt x="7" y="194"/>
                  <a:pt x="15" y="194"/>
                </a:cubicBezTo>
                <a:cubicBezTo>
                  <a:pt x="23" y="194"/>
                  <a:pt x="30" y="188"/>
                  <a:pt x="30" y="179"/>
                </a:cubicBezTo>
                <a:cubicBezTo>
                  <a:pt x="30" y="171"/>
                  <a:pt x="23" y="165"/>
                  <a:pt x="15" y="165"/>
                </a:cubicBezTo>
                <a:close/>
                <a:moveTo>
                  <a:pt x="15" y="198"/>
                </a:moveTo>
                <a:cubicBezTo>
                  <a:pt x="7" y="198"/>
                  <a:pt x="0" y="204"/>
                  <a:pt x="0" y="212"/>
                </a:cubicBezTo>
                <a:cubicBezTo>
                  <a:pt x="0" y="221"/>
                  <a:pt x="7" y="227"/>
                  <a:pt x="15" y="227"/>
                </a:cubicBezTo>
                <a:cubicBezTo>
                  <a:pt x="23" y="227"/>
                  <a:pt x="30" y="221"/>
                  <a:pt x="30" y="212"/>
                </a:cubicBezTo>
                <a:cubicBezTo>
                  <a:pt x="30" y="204"/>
                  <a:pt x="23" y="198"/>
                  <a:pt x="15" y="198"/>
                </a:cubicBezTo>
                <a:close/>
                <a:moveTo>
                  <a:pt x="15" y="230"/>
                </a:moveTo>
                <a:cubicBezTo>
                  <a:pt x="7" y="230"/>
                  <a:pt x="0" y="237"/>
                  <a:pt x="0" y="245"/>
                </a:cubicBezTo>
                <a:cubicBezTo>
                  <a:pt x="0" y="253"/>
                  <a:pt x="7" y="260"/>
                  <a:pt x="15" y="260"/>
                </a:cubicBezTo>
                <a:cubicBezTo>
                  <a:pt x="23" y="260"/>
                  <a:pt x="30" y="253"/>
                  <a:pt x="30" y="245"/>
                </a:cubicBezTo>
                <a:cubicBezTo>
                  <a:pt x="30" y="237"/>
                  <a:pt x="23" y="230"/>
                  <a:pt x="15" y="230"/>
                </a:cubicBezTo>
                <a:close/>
                <a:moveTo>
                  <a:pt x="15" y="263"/>
                </a:moveTo>
                <a:cubicBezTo>
                  <a:pt x="7" y="263"/>
                  <a:pt x="0" y="270"/>
                  <a:pt x="0" y="278"/>
                </a:cubicBezTo>
                <a:cubicBezTo>
                  <a:pt x="0" y="286"/>
                  <a:pt x="7" y="293"/>
                  <a:pt x="15" y="293"/>
                </a:cubicBezTo>
                <a:cubicBezTo>
                  <a:pt x="23" y="293"/>
                  <a:pt x="30" y="286"/>
                  <a:pt x="30" y="278"/>
                </a:cubicBezTo>
                <a:cubicBezTo>
                  <a:pt x="30" y="270"/>
                  <a:pt x="23" y="263"/>
                  <a:pt x="15" y="263"/>
                </a:cubicBezTo>
                <a:close/>
                <a:moveTo>
                  <a:pt x="15" y="296"/>
                </a:moveTo>
                <a:cubicBezTo>
                  <a:pt x="7" y="296"/>
                  <a:pt x="0" y="303"/>
                  <a:pt x="0" y="311"/>
                </a:cubicBezTo>
                <a:cubicBezTo>
                  <a:pt x="0" y="319"/>
                  <a:pt x="7" y="326"/>
                  <a:pt x="15" y="326"/>
                </a:cubicBezTo>
                <a:cubicBezTo>
                  <a:pt x="23" y="326"/>
                  <a:pt x="30" y="319"/>
                  <a:pt x="30" y="311"/>
                </a:cubicBezTo>
                <a:cubicBezTo>
                  <a:pt x="30" y="303"/>
                  <a:pt x="23" y="296"/>
                  <a:pt x="15" y="296"/>
                </a:cubicBezTo>
                <a:close/>
                <a:moveTo>
                  <a:pt x="15" y="329"/>
                </a:moveTo>
                <a:cubicBezTo>
                  <a:pt x="7" y="329"/>
                  <a:pt x="0" y="336"/>
                  <a:pt x="0" y="344"/>
                </a:cubicBezTo>
                <a:cubicBezTo>
                  <a:pt x="0" y="352"/>
                  <a:pt x="7" y="359"/>
                  <a:pt x="15" y="359"/>
                </a:cubicBezTo>
                <a:cubicBezTo>
                  <a:pt x="23" y="359"/>
                  <a:pt x="30" y="352"/>
                  <a:pt x="30" y="344"/>
                </a:cubicBezTo>
                <a:cubicBezTo>
                  <a:pt x="30" y="336"/>
                  <a:pt x="23" y="329"/>
                  <a:pt x="15" y="329"/>
                </a:cubicBezTo>
                <a:close/>
                <a:moveTo>
                  <a:pt x="15" y="362"/>
                </a:moveTo>
                <a:cubicBezTo>
                  <a:pt x="7" y="362"/>
                  <a:pt x="0" y="369"/>
                  <a:pt x="0" y="377"/>
                </a:cubicBezTo>
                <a:cubicBezTo>
                  <a:pt x="0" y="385"/>
                  <a:pt x="7" y="392"/>
                  <a:pt x="15" y="392"/>
                </a:cubicBezTo>
                <a:cubicBezTo>
                  <a:pt x="23" y="392"/>
                  <a:pt x="30" y="385"/>
                  <a:pt x="30" y="377"/>
                </a:cubicBezTo>
                <a:cubicBezTo>
                  <a:pt x="30" y="369"/>
                  <a:pt x="23" y="362"/>
                  <a:pt x="15" y="362"/>
                </a:cubicBezTo>
                <a:close/>
                <a:moveTo>
                  <a:pt x="15" y="395"/>
                </a:moveTo>
                <a:cubicBezTo>
                  <a:pt x="7" y="395"/>
                  <a:pt x="0" y="402"/>
                  <a:pt x="0" y="410"/>
                </a:cubicBezTo>
                <a:cubicBezTo>
                  <a:pt x="0" y="418"/>
                  <a:pt x="7" y="425"/>
                  <a:pt x="15" y="425"/>
                </a:cubicBezTo>
                <a:cubicBezTo>
                  <a:pt x="23" y="425"/>
                  <a:pt x="30" y="418"/>
                  <a:pt x="30" y="410"/>
                </a:cubicBezTo>
                <a:cubicBezTo>
                  <a:pt x="30" y="402"/>
                  <a:pt x="23" y="395"/>
                  <a:pt x="15" y="395"/>
                </a:cubicBezTo>
                <a:close/>
                <a:moveTo>
                  <a:pt x="15" y="428"/>
                </a:moveTo>
                <a:cubicBezTo>
                  <a:pt x="7" y="428"/>
                  <a:pt x="0" y="435"/>
                  <a:pt x="0" y="443"/>
                </a:cubicBezTo>
                <a:cubicBezTo>
                  <a:pt x="0" y="451"/>
                  <a:pt x="7" y="458"/>
                  <a:pt x="15" y="458"/>
                </a:cubicBezTo>
                <a:cubicBezTo>
                  <a:pt x="23" y="458"/>
                  <a:pt x="30" y="451"/>
                  <a:pt x="30" y="443"/>
                </a:cubicBezTo>
                <a:cubicBezTo>
                  <a:pt x="30" y="435"/>
                  <a:pt x="23" y="428"/>
                  <a:pt x="15" y="428"/>
                </a:cubicBezTo>
                <a:close/>
                <a:moveTo>
                  <a:pt x="15" y="461"/>
                </a:moveTo>
                <a:cubicBezTo>
                  <a:pt x="7" y="461"/>
                  <a:pt x="0" y="468"/>
                  <a:pt x="0" y="476"/>
                </a:cubicBezTo>
                <a:cubicBezTo>
                  <a:pt x="0" y="484"/>
                  <a:pt x="7" y="491"/>
                  <a:pt x="15" y="491"/>
                </a:cubicBezTo>
                <a:cubicBezTo>
                  <a:pt x="23" y="491"/>
                  <a:pt x="30" y="484"/>
                  <a:pt x="30" y="476"/>
                </a:cubicBezTo>
                <a:cubicBezTo>
                  <a:pt x="30" y="468"/>
                  <a:pt x="23" y="461"/>
                  <a:pt x="15" y="461"/>
                </a:cubicBezTo>
                <a:close/>
                <a:moveTo>
                  <a:pt x="15" y="494"/>
                </a:moveTo>
                <a:cubicBezTo>
                  <a:pt x="7" y="494"/>
                  <a:pt x="0" y="500"/>
                  <a:pt x="0" y="509"/>
                </a:cubicBezTo>
                <a:cubicBezTo>
                  <a:pt x="0" y="517"/>
                  <a:pt x="7" y="523"/>
                  <a:pt x="15" y="523"/>
                </a:cubicBezTo>
                <a:cubicBezTo>
                  <a:pt x="23" y="523"/>
                  <a:pt x="30" y="517"/>
                  <a:pt x="30" y="509"/>
                </a:cubicBezTo>
                <a:cubicBezTo>
                  <a:pt x="30" y="500"/>
                  <a:pt x="23" y="494"/>
                  <a:pt x="15" y="494"/>
                </a:cubicBezTo>
                <a:close/>
                <a:moveTo>
                  <a:pt x="15" y="527"/>
                </a:moveTo>
                <a:cubicBezTo>
                  <a:pt x="7" y="527"/>
                  <a:pt x="0" y="533"/>
                  <a:pt x="0" y="542"/>
                </a:cubicBezTo>
                <a:cubicBezTo>
                  <a:pt x="0" y="550"/>
                  <a:pt x="7" y="556"/>
                  <a:pt x="15" y="556"/>
                </a:cubicBezTo>
                <a:cubicBezTo>
                  <a:pt x="23" y="556"/>
                  <a:pt x="30" y="550"/>
                  <a:pt x="30" y="542"/>
                </a:cubicBezTo>
                <a:cubicBezTo>
                  <a:pt x="30" y="533"/>
                  <a:pt x="23" y="527"/>
                  <a:pt x="15" y="527"/>
                </a:cubicBezTo>
                <a:close/>
                <a:moveTo>
                  <a:pt x="15" y="560"/>
                </a:moveTo>
                <a:cubicBezTo>
                  <a:pt x="7" y="560"/>
                  <a:pt x="0" y="566"/>
                  <a:pt x="0" y="574"/>
                </a:cubicBezTo>
                <a:cubicBezTo>
                  <a:pt x="0" y="583"/>
                  <a:pt x="7" y="589"/>
                  <a:pt x="15" y="589"/>
                </a:cubicBezTo>
                <a:cubicBezTo>
                  <a:pt x="23" y="589"/>
                  <a:pt x="30" y="583"/>
                  <a:pt x="30" y="574"/>
                </a:cubicBezTo>
                <a:cubicBezTo>
                  <a:pt x="30" y="566"/>
                  <a:pt x="23" y="560"/>
                  <a:pt x="15" y="560"/>
                </a:cubicBezTo>
                <a:close/>
                <a:moveTo>
                  <a:pt x="15" y="593"/>
                </a:moveTo>
                <a:cubicBezTo>
                  <a:pt x="7" y="593"/>
                  <a:pt x="0" y="599"/>
                  <a:pt x="0" y="607"/>
                </a:cubicBezTo>
                <a:cubicBezTo>
                  <a:pt x="0" y="616"/>
                  <a:pt x="7" y="622"/>
                  <a:pt x="15" y="622"/>
                </a:cubicBezTo>
                <a:cubicBezTo>
                  <a:pt x="23" y="622"/>
                  <a:pt x="30" y="616"/>
                  <a:pt x="30" y="607"/>
                </a:cubicBezTo>
                <a:cubicBezTo>
                  <a:pt x="30" y="599"/>
                  <a:pt x="23" y="593"/>
                  <a:pt x="15" y="593"/>
                </a:cubicBezTo>
                <a:close/>
                <a:moveTo>
                  <a:pt x="15" y="625"/>
                </a:moveTo>
                <a:cubicBezTo>
                  <a:pt x="7" y="625"/>
                  <a:pt x="0" y="632"/>
                  <a:pt x="0" y="640"/>
                </a:cubicBezTo>
                <a:cubicBezTo>
                  <a:pt x="0" y="648"/>
                  <a:pt x="7" y="655"/>
                  <a:pt x="15" y="655"/>
                </a:cubicBezTo>
                <a:cubicBezTo>
                  <a:pt x="23" y="655"/>
                  <a:pt x="30" y="648"/>
                  <a:pt x="30" y="640"/>
                </a:cubicBezTo>
                <a:cubicBezTo>
                  <a:pt x="30" y="632"/>
                  <a:pt x="23" y="625"/>
                  <a:pt x="15" y="625"/>
                </a:cubicBezTo>
                <a:close/>
                <a:moveTo>
                  <a:pt x="15" y="658"/>
                </a:moveTo>
                <a:cubicBezTo>
                  <a:pt x="7" y="658"/>
                  <a:pt x="0" y="665"/>
                  <a:pt x="0" y="673"/>
                </a:cubicBezTo>
                <a:cubicBezTo>
                  <a:pt x="0" y="681"/>
                  <a:pt x="7" y="688"/>
                  <a:pt x="15" y="688"/>
                </a:cubicBezTo>
                <a:cubicBezTo>
                  <a:pt x="23" y="688"/>
                  <a:pt x="30" y="681"/>
                  <a:pt x="30" y="673"/>
                </a:cubicBezTo>
                <a:cubicBezTo>
                  <a:pt x="30" y="665"/>
                  <a:pt x="23" y="658"/>
                  <a:pt x="15" y="658"/>
                </a:cubicBezTo>
                <a:close/>
                <a:moveTo>
                  <a:pt x="15" y="691"/>
                </a:moveTo>
                <a:cubicBezTo>
                  <a:pt x="7" y="691"/>
                  <a:pt x="0" y="698"/>
                  <a:pt x="0" y="706"/>
                </a:cubicBezTo>
                <a:cubicBezTo>
                  <a:pt x="0" y="714"/>
                  <a:pt x="7" y="721"/>
                  <a:pt x="15" y="721"/>
                </a:cubicBezTo>
                <a:cubicBezTo>
                  <a:pt x="23" y="721"/>
                  <a:pt x="30" y="714"/>
                  <a:pt x="30" y="706"/>
                </a:cubicBezTo>
                <a:cubicBezTo>
                  <a:pt x="30" y="698"/>
                  <a:pt x="23" y="691"/>
                  <a:pt x="15" y="691"/>
                </a:cubicBezTo>
                <a:close/>
                <a:moveTo>
                  <a:pt x="15" y="724"/>
                </a:moveTo>
                <a:cubicBezTo>
                  <a:pt x="7" y="724"/>
                  <a:pt x="0" y="731"/>
                  <a:pt x="0" y="739"/>
                </a:cubicBezTo>
                <a:cubicBezTo>
                  <a:pt x="0" y="747"/>
                  <a:pt x="7" y="754"/>
                  <a:pt x="15" y="754"/>
                </a:cubicBezTo>
                <a:cubicBezTo>
                  <a:pt x="23" y="754"/>
                  <a:pt x="30" y="747"/>
                  <a:pt x="30" y="739"/>
                </a:cubicBezTo>
                <a:cubicBezTo>
                  <a:pt x="30" y="731"/>
                  <a:pt x="23" y="724"/>
                  <a:pt x="15" y="724"/>
                </a:cubicBezTo>
                <a:close/>
                <a:moveTo>
                  <a:pt x="15" y="757"/>
                </a:moveTo>
                <a:cubicBezTo>
                  <a:pt x="7" y="757"/>
                  <a:pt x="0" y="764"/>
                  <a:pt x="0" y="772"/>
                </a:cubicBezTo>
                <a:cubicBezTo>
                  <a:pt x="0" y="780"/>
                  <a:pt x="7" y="787"/>
                  <a:pt x="15" y="787"/>
                </a:cubicBezTo>
                <a:cubicBezTo>
                  <a:pt x="23" y="787"/>
                  <a:pt x="30" y="780"/>
                  <a:pt x="30" y="772"/>
                </a:cubicBezTo>
                <a:cubicBezTo>
                  <a:pt x="30" y="764"/>
                  <a:pt x="23" y="757"/>
                  <a:pt x="15" y="757"/>
                </a:cubicBezTo>
                <a:close/>
                <a:moveTo>
                  <a:pt x="15" y="790"/>
                </a:moveTo>
                <a:cubicBezTo>
                  <a:pt x="7" y="790"/>
                  <a:pt x="0" y="797"/>
                  <a:pt x="0" y="805"/>
                </a:cubicBezTo>
                <a:cubicBezTo>
                  <a:pt x="0" y="813"/>
                  <a:pt x="7" y="820"/>
                  <a:pt x="15" y="820"/>
                </a:cubicBezTo>
                <a:cubicBezTo>
                  <a:pt x="23" y="820"/>
                  <a:pt x="30" y="813"/>
                  <a:pt x="30" y="805"/>
                </a:cubicBezTo>
                <a:cubicBezTo>
                  <a:pt x="30" y="797"/>
                  <a:pt x="23" y="790"/>
                  <a:pt x="15" y="790"/>
                </a:cubicBezTo>
                <a:close/>
                <a:moveTo>
                  <a:pt x="15" y="823"/>
                </a:moveTo>
                <a:cubicBezTo>
                  <a:pt x="7" y="823"/>
                  <a:pt x="0" y="830"/>
                  <a:pt x="0" y="838"/>
                </a:cubicBezTo>
                <a:cubicBezTo>
                  <a:pt x="0" y="846"/>
                  <a:pt x="7" y="853"/>
                  <a:pt x="15" y="853"/>
                </a:cubicBezTo>
                <a:cubicBezTo>
                  <a:pt x="23" y="853"/>
                  <a:pt x="30" y="846"/>
                  <a:pt x="30" y="838"/>
                </a:cubicBezTo>
                <a:cubicBezTo>
                  <a:pt x="30" y="830"/>
                  <a:pt x="23" y="823"/>
                  <a:pt x="15" y="823"/>
                </a:cubicBezTo>
                <a:close/>
                <a:moveTo>
                  <a:pt x="15" y="856"/>
                </a:moveTo>
                <a:cubicBezTo>
                  <a:pt x="7" y="856"/>
                  <a:pt x="0" y="863"/>
                  <a:pt x="0" y="871"/>
                </a:cubicBezTo>
                <a:cubicBezTo>
                  <a:pt x="0" y="879"/>
                  <a:pt x="7" y="886"/>
                  <a:pt x="15" y="886"/>
                </a:cubicBezTo>
                <a:cubicBezTo>
                  <a:pt x="23" y="886"/>
                  <a:pt x="30" y="879"/>
                  <a:pt x="30" y="871"/>
                </a:cubicBezTo>
                <a:cubicBezTo>
                  <a:pt x="30" y="863"/>
                  <a:pt x="23" y="856"/>
                  <a:pt x="15" y="856"/>
                </a:cubicBezTo>
                <a:close/>
                <a:moveTo>
                  <a:pt x="15" y="889"/>
                </a:moveTo>
                <a:cubicBezTo>
                  <a:pt x="7" y="889"/>
                  <a:pt x="0" y="895"/>
                  <a:pt x="0" y="904"/>
                </a:cubicBezTo>
                <a:cubicBezTo>
                  <a:pt x="0" y="912"/>
                  <a:pt x="7" y="918"/>
                  <a:pt x="15" y="918"/>
                </a:cubicBezTo>
                <a:cubicBezTo>
                  <a:pt x="23" y="918"/>
                  <a:pt x="30" y="912"/>
                  <a:pt x="30" y="904"/>
                </a:cubicBezTo>
                <a:cubicBezTo>
                  <a:pt x="30" y="895"/>
                  <a:pt x="23" y="889"/>
                  <a:pt x="15" y="889"/>
                </a:cubicBezTo>
                <a:close/>
                <a:moveTo>
                  <a:pt x="15" y="922"/>
                </a:moveTo>
                <a:cubicBezTo>
                  <a:pt x="7" y="922"/>
                  <a:pt x="0" y="928"/>
                  <a:pt x="0" y="937"/>
                </a:cubicBezTo>
                <a:cubicBezTo>
                  <a:pt x="0" y="945"/>
                  <a:pt x="7" y="951"/>
                  <a:pt x="15" y="951"/>
                </a:cubicBezTo>
                <a:cubicBezTo>
                  <a:pt x="23" y="951"/>
                  <a:pt x="30" y="945"/>
                  <a:pt x="30" y="937"/>
                </a:cubicBezTo>
                <a:cubicBezTo>
                  <a:pt x="30" y="928"/>
                  <a:pt x="23" y="922"/>
                  <a:pt x="15" y="922"/>
                </a:cubicBezTo>
                <a:close/>
                <a:moveTo>
                  <a:pt x="15" y="955"/>
                </a:moveTo>
                <a:cubicBezTo>
                  <a:pt x="7" y="955"/>
                  <a:pt x="0" y="961"/>
                  <a:pt x="0" y="970"/>
                </a:cubicBezTo>
                <a:cubicBezTo>
                  <a:pt x="0" y="978"/>
                  <a:pt x="7" y="984"/>
                  <a:pt x="15" y="984"/>
                </a:cubicBezTo>
                <a:cubicBezTo>
                  <a:pt x="23" y="984"/>
                  <a:pt x="30" y="978"/>
                  <a:pt x="30" y="970"/>
                </a:cubicBezTo>
                <a:cubicBezTo>
                  <a:pt x="30" y="961"/>
                  <a:pt x="23" y="955"/>
                  <a:pt x="15" y="955"/>
                </a:cubicBezTo>
                <a:close/>
                <a:moveTo>
                  <a:pt x="15" y="988"/>
                </a:moveTo>
                <a:cubicBezTo>
                  <a:pt x="7" y="988"/>
                  <a:pt x="0" y="994"/>
                  <a:pt x="0" y="1002"/>
                </a:cubicBezTo>
                <a:cubicBezTo>
                  <a:pt x="0" y="1011"/>
                  <a:pt x="7" y="1017"/>
                  <a:pt x="15" y="1017"/>
                </a:cubicBezTo>
                <a:cubicBezTo>
                  <a:pt x="23" y="1017"/>
                  <a:pt x="30" y="1011"/>
                  <a:pt x="30" y="1002"/>
                </a:cubicBezTo>
                <a:cubicBezTo>
                  <a:pt x="30" y="994"/>
                  <a:pt x="23" y="988"/>
                  <a:pt x="15" y="988"/>
                </a:cubicBezTo>
                <a:close/>
                <a:moveTo>
                  <a:pt x="15" y="1021"/>
                </a:moveTo>
                <a:cubicBezTo>
                  <a:pt x="7" y="1021"/>
                  <a:pt x="0" y="1027"/>
                  <a:pt x="0" y="1035"/>
                </a:cubicBezTo>
                <a:cubicBezTo>
                  <a:pt x="0" y="1044"/>
                  <a:pt x="7" y="1050"/>
                  <a:pt x="15" y="1050"/>
                </a:cubicBezTo>
                <a:cubicBezTo>
                  <a:pt x="23" y="1050"/>
                  <a:pt x="30" y="1044"/>
                  <a:pt x="30" y="1035"/>
                </a:cubicBezTo>
                <a:cubicBezTo>
                  <a:pt x="30" y="1027"/>
                  <a:pt x="23" y="1021"/>
                  <a:pt x="15" y="1021"/>
                </a:cubicBezTo>
                <a:close/>
                <a:moveTo>
                  <a:pt x="15" y="1053"/>
                </a:moveTo>
                <a:cubicBezTo>
                  <a:pt x="7" y="1053"/>
                  <a:pt x="0" y="1060"/>
                  <a:pt x="0" y="1068"/>
                </a:cubicBezTo>
                <a:cubicBezTo>
                  <a:pt x="0" y="1076"/>
                  <a:pt x="7" y="1083"/>
                  <a:pt x="15" y="1083"/>
                </a:cubicBezTo>
                <a:cubicBezTo>
                  <a:pt x="23" y="1083"/>
                  <a:pt x="30" y="1076"/>
                  <a:pt x="30" y="1068"/>
                </a:cubicBezTo>
                <a:cubicBezTo>
                  <a:pt x="30" y="1060"/>
                  <a:pt x="23" y="1053"/>
                  <a:pt x="15" y="1053"/>
                </a:cubicBezTo>
                <a:close/>
                <a:moveTo>
                  <a:pt x="15" y="1086"/>
                </a:moveTo>
                <a:cubicBezTo>
                  <a:pt x="7" y="1086"/>
                  <a:pt x="0" y="1093"/>
                  <a:pt x="0" y="1101"/>
                </a:cubicBezTo>
                <a:cubicBezTo>
                  <a:pt x="0" y="1109"/>
                  <a:pt x="7" y="1116"/>
                  <a:pt x="15" y="1116"/>
                </a:cubicBezTo>
                <a:cubicBezTo>
                  <a:pt x="23" y="1116"/>
                  <a:pt x="30" y="1109"/>
                  <a:pt x="30" y="1101"/>
                </a:cubicBezTo>
                <a:cubicBezTo>
                  <a:pt x="30" y="1093"/>
                  <a:pt x="23" y="1086"/>
                  <a:pt x="15" y="1086"/>
                </a:cubicBezTo>
                <a:close/>
                <a:moveTo>
                  <a:pt x="15" y="1119"/>
                </a:moveTo>
                <a:cubicBezTo>
                  <a:pt x="7" y="1119"/>
                  <a:pt x="0" y="1126"/>
                  <a:pt x="0" y="1134"/>
                </a:cubicBezTo>
                <a:cubicBezTo>
                  <a:pt x="0" y="1142"/>
                  <a:pt x="7" y="1149"/>
                  <a:pt x="15" y="1149"/>
                </a:cubicBezTo>
                <a:cubicBezTo>
                  <a:pt x="23" y="1149"/>
                  <a:pt x="30" y="1142"/>
                  <a:pt x="30" y="1134"/>
                </a:cubicBezTo>
                <a:cubicBezTo>
                  <a:pt x="30" y="1126"/>
                  <a:pt x="23" y="1119"/>
                  <a:pt x="15" y="1119"/>
                </a:cubicBezTo>
                <a:close/>
                <a:moveTo>
                  <a:pt x="15" y="1152"/>
                </a:moveTo>
                <a:cubicBezTo>
                  <a:pt x="7" y="1152"/>
                  <a:pt x="0" y="1159"/>
                  <a:pt x="0" y="1167"/>
                </a:cubicBezTo>
                <a:cubicBezTo>
                  <a:pt x="0" y="1175"/>
                  <a:pt x="7" y="1182"/>
                  <a:pt x="15" y="1182"/>
                </a:cubicBezTo>
                <a:cubicBezTo>
                  <a:pt x="23" y="1182"/>
                  <a:pt x="30" y="1175"/>
                  <a:pt x="30" y="1167"/>
                </a:cubicBezTo>
                <a:cubicBezTo>
                  <a:pt x="30" y="1159"/>
                  <a:pt x="23" y="1152"/>
                  <a:pt x="15" y="1152"/>
                </a:cubicBezTo>
                <a:close/>
                <a:moveTo>
                  <a:pt x="15" y="1185"/>
                </a:moveTo>
                <a:cubicBezTo>
                  <a:pt x="7" y="1185"/>
                  <a:pt x="0" y="1192"/>
                  <a:pt x="0" y="1200"/>
                </a:cubicBezTo>
                <a:cubicBezTo>
                  <a:pt x="0" y="1208"/>
                  <a:pt x="7" y="1215"/>
                  <a:pt x="15" y="1215"/>
                </a:cubicBezTo>
                <a:cubicBezTo>
                  <a:pt x="23" y="1215"/>
                  <a:pt x="30" y="1208"/>
                  <a:pt x="30" y="1200"/>
                </a:cubicBezTo>
                <a:cubicBezTo>
                  <a:pt x="30" y="1192"/>
                  <a:pt x="23" y="1185"/>
                  <a:pt x="15" y="1185"/>
                </a:cubicBezTo>
                <a:close/>
                <a:moveTo>
                  <a:pt x="15" y="1218"/>
                </a:moveTo>
                <a:cubicBezTo>
                  <a:pt x="7" y="1218"/>
                  <a:pt x="0" y="1225"/>
                  <a:pt x="0" y="1233"/>
                </a:cubicBezTo>
                <a:cubicBezTo>
                  <a:pt x="0" y="1241"/>
                  <a:pt x="7" y="1248"/>
                  <a:pt x="15" y="1248"/>
                </a:cubicBezTo>
                <a:cubicBezTo>
                  <a:pt x="23" y="1248"/>
                  <a:pt x="30" y="1241"/>
                  <a:pt x="30" y="1233"/>
                </a:cubicBezTo>
                <a:cubicBezTo>
                  <a:pt x="30" y="1225"/>
                  <a:pt x="23" y="1218"/>
                  <a:pt x="15" y="1218"/>
                </a:cubicBezTo>
                <a:close/>
                <a:moveTo>
                  <a:pt x="15" y="1251"/>
                </a:moveTo>
                <a:cubicBezTo>
                  <a:pt x="7" y="1251"/>
                  <a:pt x="0" y="1258"/>
                  <a:pt x="0" y="1266"/>
                </a:cubicBezTo>
                <a:cubicBezTo>
                  <a:pt x="0" y="1274"/>
                  <a:pt x="7" y="1281"/>
                  <a:pt x="15" y="1281"/>
                </a:cubicBezTo>
                <a:cubicBezTo>
                  <a:pt x="23" y="1281"/>
                  <a:pt x="30" y="1274"/>
                  <a:pt x="30" y="1266"/>
                </a:cubicBezTo>
                <a:cubicBezTo>
                  <a:pt x="30" y="1258"/>
                  <a:pt x="23" y="1251"/>
                  <a:pt x="15" y="1251"/>
                </a:cubicBezTo>
                <a:close/>
                <a:moveTo>
                  <a:pt x="15" y="1284"/>
                </a:moveTo>
                <a:cubicBezTo>
                  <a:pt x="7" y="1284"/>
                  <a:pt x="0" y="1291"/>
                  <a:pt x="0" y="1299"/>
                </a:cubicBezTo>
                <a:cubicBezTo>
                  <a:pt x="0" y="1307"/>
                  <a:pt x="7" y="1314"/>
                  <a:pt x="15" y="1314"/>
                </a:cubicBezTo>
                <a:cubicBezTo>
                  <a:pt x="23" y="1314"/>
                  <a:pt x="30" y="1307"/>
                  <a:pt x="30" y="1299"/>
                </a:cubicBezTo>
                <a:cubicBezTo>
                  <a:pt x="30" y="1291"/>
                  <a:pt x="23" y="1284"/>
                  <a:pt x="15" y="1284"/>
                </a:cubicBezTo>
                <a:close/>
                <a:moveTo>
                  <a:pt x="15" y="1317"/>
                </a:moveTo>
                <a:cubicBezTo>
                  <a:pt x="7" y="1317"/>
                  <a:pt x="0" y="1323"/>
                  <a:pt x="0" y="1332"/>
                </a:cubicBezTo>
                <a:cubicBezTo>
                  <a:pt x="0" y="1340"/>
                  <a:pt x="7" y="1346"/>
                  <a:pt x="15" y="1346"/>
                </a:cubicBezTo>
                <a:cubicBezTo>
                  <a:pt x="23" y="1346"/>
                  <a:pt x="30" y="1340"/>
                  <a:pt x="30" y="1332"/>
                </a:cubicBezTo>
                <a:cubicBezTo>
                  <a:pt x="30" y="1323"/>
                  <a:pt x="23" y="1317"/>
                  <a:pt x="15" y="1317"/>
                </a:cubicBezTo>
                <a:close/>
                <a:moveTo>
                  <a:pt x="15" y="1350"/>
                </a:moveTo>
                <a:cubicBezTo>
                  <a:pt x="7" y="1350"/>
                  <a:pt x="0" y="1356"/>
                  <a:pt x="0" y="1365"/>
                </a:cubicBezTo>
                <a:cubicBezTo>
                  <a:pt x="0" y="1373"/>
                  <a:pt x="7" y="1379"/>
                  <a:pt x="15" y="1379"/>
                </a:cubicBezTo>
                <a:cubicBezTo>
                  <a:pt x="23" y="1379"/>
                  <a:pt x="30" y="1373"/>
                  <a:pt x="30" y="1365"/>
                </a:cubicBezTo>
                <a:cubicBezTo>
                  <a:pt x="30" y="1356"/>
                  <a:pt x="23" y="1350"/>
                  <a:pt x="15" y="1350"/>
                </a:cubicBezTo>
                <a:close/>
                <a:moveTo>
                  <a:pt x="15" y="1383"/>
                </a:moveTo>
                <a:cubicBezTo>
                  <a:pt x="7" y="1383"/>
                  <a:pt x="0" y="1389"/>
                  <a:pt x="0" y="1397"/>
                </a:cubicBezTo>
                <a:cubicBezTo>
                  <a:pt x="0" y="1406"/>
                  <a:pt x="7" y="1412"/>
                  <a:pt x="15" y="1412"/>
                </a:cubicBezTo>
                <a:cubicBezTo>
                  <a:pt x="23" y="1412"/>
                  <a:pt x="30" y="1406"/>
                  <a:pt x="30" y="1397"/>
                </a:cubicBezTo>
                <a:cubicBezTo>
                  <a:pt x="30" y="1389"/>
                  <a:pt x="23" y="1383"/>
                  <a:pt x="15" y="1383"/>
                </a:cubicBezTo>
                <a:close/>
                <a:moveTo>
                  <a:pt x="15" y="1416"/>
                </a:moveTo>
                <a:cubicBezTo>
                  <a:pt x="7" y="1416"/>
                  <a:pt x="0" y="1422"/>
                  <a:pt x="0" y="1430"/>
                </a:cubicBezTo>
                <a:cubicBezTo>
                  <a:pt x="0" y="1439"/>
                  <a:pt x="7" y="1445"/>
                  <a:pt x="15" y="1445"/>
                </a:cubicBezTo>
                <a:cubicBezTo>
                  <a:pt x="23" y="1445"/>
                  <a:pt x="30" y="1439"/>
                  <a:pt x="30" y="1430"/>
                </a:cubicBezTo>
                <a:cubicBezTo>
                  <a:pt x="30" y="1422"/>
                  <a:pt x="23" y="1416"/>
                  <a:pt x="15" y="1416"/>
                </a:cubicBezTo>
                <a:close/>
                <a:moveTo>
                  <a:pt x="48" y="0"/>
                </a:moveTo>
                <a:cubicBezTo>
                  <a:pt x="39" y="0"/>
                  <a:pt x="33" y="7"/>
                  <a:pt x="33" y="15"/>
                </a:cubicBezTo>
                <a:cubicBezTo>
                  <a:pt x="33" y="23"/>
                  <a:pt x="39" y="30"/>
                  <a:pt x="48" y="30"/>
                </a:cubicBezTo>
                <a:cubicBezTo>
                  <a:pt x="56" y="30"/>
                  <a:pt x="62" y="23"/>
                  <a:pt x="62" y="15"/>
                </a:cubicBezTo>
                <a:cubicBezTo>
                  <a:pt x="62" y="7"/>
                  <a:pt x="56" y="0"/>
                  <a:pt x="48" y="0"/>
                </a:cubicBezTo>
                <a:close/>
                <a:moveTo>
                  <a:pt x="48" y="33"/>
                </a:moveTo>
                <a:cubicBezTo>
                  <a:pt x="39" y="33"/>
                  <a:pt x="33" y="40"/>
                  <a:pt x="33" y="48"/>
                </a:cubicBezTo>
                <a:cubicBezTo>
                  <a:pt x="33" y="56"/>
                  <a:pt x="39" y="63"/>
                  <a:pt x="48" y="63"/>
                </a:cubicBezTo>
                <a:cubicBezTo>
                  <a:pt x="56" y="63"/>
                  <a:pt x="62" y="56"/>
                  <a:pt x="62" y="48"/>
                </a:cubicBezTo>
                <a:cubicBezTo>
                  <a:pt x="62" y="40"/>
                  <a:pt x="56" y="33"/>
                  <a:pt x="48" y="33"/>
                </a:cubicBezTo>
                <a:close/>
                <a:moveTo>
                  <a:pt x="48" y="66"/>
                </a:moveTo>
                <a:cubicBezTo>
                  <a:pt x="39" y="66"/>
                  <a:pt x="33" y="72"/>
                  <a:pt x="33" y="81"/>
                </a:cubicBezTo>
                <a:cubicBezTo>
                  <a:pt x="33" y="89"/>
                  <a:pt x="39" y="95"/>
                  <a:pt x="48" y="95"/>
                </a:cubicBezTo>
                <a:cubicBezTo>
                  <a:pt x="56" y="95"/>
                  <a:pt x="62" y="89"/>
                  <a:pt x="62" y="81"/>
                </a:cubicBezTo>
                <a:cubicBezTo>
                  <a:pt x="62" y="72"/>
                  <a:pt x="56" y="66"/>
                  <a:pt x="48" y="66"/>
                </a:cubicBezTo>
                <a:close/>
                <a:moveTo>
                  <a:pt x="48" y="99"/>
                </a:moveTo>
                <a:cubicBezTo>
                  <a:pt x="39" y="99"/>
                  <a:pt x="33" y="105"/>
                  <a:pt x="33" y="114"/>
                </a:cubicBezTo>
                <a:cubicBezTo>
                  <a:pt x="33" y="122"/>
                  <a:pt x="39" y="128"/>
                  <a:pt x="48" y="128"/>
                </a:cubicBezTo>
                <a:cubicBezTo>
                  <a:pt x="56" y="128"/>
                  <a:pt x="62" y="122"/>
                  <a:pt x="62" y="114"/>
                </a:cubicBezTo>
                <a:cubicBezTo>
                  <a:pt x="62" y="105"/>
                  <a:pt x="56" y="99"/>
                  <a:pt x="48" y="99"/>
                </a:cubicBezTo>
                <a:close/>
                <a:moveTo>
                  <a:pt x="48" y="132"/>
                </a:moveTo>
                <a:cubicBezTo>
                  <a:pt x="39" y="132"/>
                  <a:pt x="33" y="138"/>
                  <a:pt x="33" y="147"/>
                </a:cubicBezTo>
                <a:cubicBezTo>
                  <a:pt x="33" y="155"/>
                  <a:pt x="39" y="161"/>
                  <a:pt x="48" y="161"/>
                </a:cubicBezTo>
                <a:cubicBezTo>
                  <a:pt x="56" y="161"/>
                  <a:pt x="62" y="155"/>
                  <a:pt x="62" y="147"/>
                </a:cubicBezTo>
                <a:cubicBezTo>
                  <a:pt x="62" y="138"/>
                  <a:pt x="56" y="132"/>
                  <a:pt x="48" y="132"/>
                </a:cubicBezTo>
                <a:close/>
                <a:moveTo>
                  <a:pt x="48" y="165"/>
                </a:moveTo>
                <a:cubicBezTo>
                  <a:pt x="39" y="165"/>
                  <a:pt x="33" y="171"/>
                  <a:pt x="33" y="179"/>
                </a:cubicBezTo>
                <a:cubicBezTo>
                  <a:pt x="33" y="188"/>
                  <a:pt x="39" y="194"/>
                  <a:pt x="48" y="194"/>
                </a:cubicBezTo>
                <a:cubicBezTo>
                  <a:pt x="56" y="194"/>
                  <a:pt x="62" y="188"/>
                  <a:pt x="62" y="179"/>
                </a:cubicBezTo>
                <a:cubicBezTo>
                  <a:pt x="62" y="171"/>
                  <a:pt x="56" y="165"/>
                  <a:pt x="48" y="165"/>
                </a:cubicBezTo>
                <a:close/>
                <a:moveTo>
                  <a:pt x="48" y="198"/>
                </a:moveTo>
                <a:cubicBezTo>
                  <a:pt x="39" y="198"/>
                  <a:pt x="33" y="204"/>
                  <a:pt x="33" y="212"/>
                </a:cubicBezTo>
                <a:cubicBezTo>
                  <a:pt x="33" y="221"/>
                  <a:pt x="39" y="227"/>
                  <a:pt x="48" y="227"/>
                </a:cubicBezTo>
                <a:cubicBezTo>
                  <a:pt x="56" y="227"/>
                  <a:pt x="62" y="221"/>
                  <a:pt x="62" y="212"/>
                </a:cubicBezTo>
                <a:cubicBezTo>
                  <a:pt x="62" y="204"/>
                  <a:pt x="56" y="198"/>
                  <a:pt x="48" y="198"/>
                </a:cubicBezTo>
                <a:close/>
                <a:moveTo>
                  <a:pt x="48" y="230"/>
                </a:moveTo>
                <a:cubicBezTo>
                  <a:pt x="39" y="230"/>
                  <a:pt x="33" y="237"/>
                  <a:pt x="33" y="245"/>
                </a:cubicBezTo>
                <a:cubicBezTo>
                  <a:pt x="33" y="253"/>
                  <a:pt x="39" y="260"/>
                  <a:pt x="48" y="260"/>
                </a:cubicBezTo>
                <a:cubicBezTo>
                  <a:pt x="56" y="260"/>
                  <a:pt x="62" y="253"/>
                  <a:pt x="62" y="245"/>
                </a:cubicBezTo>
                <a:cubicBezTo>
                  <a:pt x="62" y="237"/>
                  <a:pt x="56" y="230"/>
                  <a:pt x="48" y="230"/>
                </a:cubicBezTo>
                <a:close/>
                <a:moveTo>
                  <a:pt x="48" y="263"/>
                </a:moveTo>
                <a:cubicBezTo>
                  <a:pt x="39" y="263"/>
                  <a:pt x="33" y="270"/>
                  <a:pt x="33" y="278"/>
                </a:cubicBezTo>
                <a:cubicBezTo>
                  <a:pt x="33" y="286"/>
                  <a:pt x="39" y="293"/>
                  <a:pt x="48" y="293"/>
                </a:cubicBezTo>
                <a:cubicBezTo>
                  <a:pt x="56" y="293"/>
                  <a:pt x="62" y="286"/>
                  <a:pt x="62" y="278"/>
                </a:cubicBezTo>
                <a:cubicBezTo>
                  <a:pt x="62" y="270"/>
                  <a:pt x="56" y="263"/>
                  <a:pt x="48" y="263"/>
                </a:cubicBezTo>
                <a:close/>
                <a:moveTo>
                  <a:pt x="48" y="296"/>
                </a:moveTo>
                <a:cubicBezTo>
                  <a:pt x="39" y="296"/>
                  <a:pt x="33" y="303"/>
                  <a:pt x="33" y="311"/>
                </a:cubicBezTo>
                <a:cubicBezTo>
                  <a:pt x="33" y="319"/>
                  <a:pt x="39" y="326"/>
                  <a:pt x="48" y="326"/>
                </a:cubicBezTo>
                <a:cubicBezTo>
                  <a:pt x="56" y="326"/>
                  <a:pt x="62" y="319"/>
                  <a:pt x="62" y="311"/>
                </a:cubicBezTo>
                <a:cubicBezTo>
                  <a:pt x="62" y="303"/>
                  <a:pt x="56" y="296"/>
                  <a:pt x="48" y="296"/>
                </a:cubicBezTo>
                <a:close/>
                <a:moveTo>
                  <a:pt x="48" y="329"/>
                </a:moveTo>
                <a:cubicBezTo>
                  <a:pt x="39" y="329"/>
                  <a:pt x="33" y="336"/>
                  <a:pt x="33" y="344"/>
                </a:cubicBezTo>
                <a:cubicBezTo>
                  <a:pt x="33" y="352"/>
                  <a:pt x="39" y="359"/>
                  <a:pt x="48" y="359"/>
                </a:cubicBezTo>
                <a:cubicBezTo>
                  <a:pt x="56" y="359"/>
                  <a:pt x="62" y="352"/>
                  <a:pt x="62" y="344"/>
                </a:cubicBezTo>
                <a:cubicBezTo>
                  <a:pt x="62" y="336"/>
                  <a:pt x="56" y="329"/>
                  <a:pt x="48" y="329"/>
                </a:cubicBezTo>
                <a:close/>
                <a:moveTo>
                  <a:pt x="48" y="362"/>
                </a:moveTo>
                <a:cubicBezTo>
                  <a:pt x="39" y="362"/>
                  <a:pt x="33" y="369"/>
                  <a:pt x="33" y="377"/>
                </a:cubicBezTo>
                <a:cubicBezTo>
                  <a:pt x="33" y="385"/>
                  <a:pt x="39" y="392"/>
                  <a:pt x="48" y="392"/>
                </a:cubicBezTo>
                <a:cubicBezTo>
                  <a:pt x="56" y="392"/>
                  <a:pt x="62" y="385"/>
                  <a:pt x="62" y="377"/>
                </a:cubicBezTo>
                <a:cubicBezTo>
                  <a:pt x="62" y="369"/>
                  <a:pt x="56" y="362"/>
                  <a:pt x="48" y="362"/>
                </a:cubicBezTo>
                <a:close/>
                <a:moveTo>
                  <a:pt x="48" y="395"/>
                </a:moveTo>
                <a:cubicBezTo>
                  <a:pt x="39" y="395"/>
                  <a:pt x="33" y="402"/>
                  <a:pt x="33" y="410"/>
                </a:cubicBezTo>
                <a:cubicBezTo>
                  <a:pt x="33" y="418"/>
                  <a:pt x="39" y="425"/>
                  <a:pt x="48" y="425"/>
                </a:cubicBezTo>
                <a:cubicBezTo>
                  <a:pt x="56" y="425"/>
                  <a:pt x="62" y="418"/>
                  <a:pt x="62" y="410"/>
                </a:cubicBezTo>
                <a:cubicBezTo>
                  <a:pt x="62" y="402"/>
                  <a:pt x="56" y="395"/>
                  <a:pt x="48" y="395"/>
                </a:cubicBezTo>
                <a:close/>
                <a:moveTo>
                  <a:pt x="48" y="428"/>
                </a:moveTo>
                <a:cubicBezTo>
                  <a:pt x="39" y="428"/>
                  <a:pt x="33" y="435"/>
                  <a:pt x="33" y="443"/>
                </a:cubicBezTo>
                <a:cubicBezTo>
                  <a:pt x="33" y="451"/>
                  <a:pt x="39" y="458"/>
                  <a:pt x="48" y="458"/>
                </a:cubicBezTo>
                <a:cubicBezTo>
                  <a:pt x="56" y="458"/>
                  <a:pt x="62" y="451"/>
                  <a:pt x="62" y="443"/>
                </a:cubicBezTo>
                <a:cubicBezTo>
                  <a:pt x="62" y="435"/>
                  <a:pt x="56" y="428"/>
                  <a:pt x="48" y="428"/>
                </a:cubicBezTo>
                <a:close/>
                <a:moveTo>
                  <a:pt x="48" y="461"/>
                </a:moveTo>
                <a:cubicBezTo>
                  <a:pt x="39" y="461"/>
                  <a:pt x="33" y="468"/>
                  <a:pt x="33" y="476"/>
                </a:cubicBezTo>
                <a:cubicBezTo>
                  <a:pt x="33" y="484"/>
                  <a:pt x="39" y="491"/>
                  <a:pt x="48" y="491"/>
                </a:cubicBezTo>
                <a:cubicBezTo>
                  <a:pt x="56" y="491"/>
                  <a:pt x="62" y="484"/>
                  <a:pt x="62" y="476"/>
                </a:cubicBezTo>
                <a:cubicBezTo>
                  <a:pt x="62" y="468"/>
                  <a:pt x="56" y="461"/>
                  <a:pt x="48" y="461"/>
                </a:cubicBezTo>
                <a:close/>
                <a:moveTo>
                  <a:pt x="48" y="494"/>
                </a:moveTo>
                <a:cubicBezTo>
                  <a:pt x="39" y="494"/>
                  <a:pt x="33" y="500"/>
                  <a:pt x="33" y="509"/>
                </a:cubicBezTo>
                <a:cubicBezTo>
                  <a:pt x="33" y="517"/>
                  <a:pt x="39" y="523"/>
                  <a:pt x="48" y="523"/>
                </a:cubicBezTo>
                <a:cubicBezTo>
                  <a:pt x="56" y="523"/>
                  <a:pt x="62" y="517"/>
                  <a:pt x="62" y="509"/>
                </a:cubicBezTo>
                <a:cubicBezTo>
                  <a:pt x="62" y="500"/>
                  <a:pt x="56" y="494"/>
                  <a:pt x="48" y="494"/>
                </a:cubicBezTo>
                <a:close/>
                <a:moveTo>
                  <a:pt x="48" y="527"/>
                </a:moveTo>
                <a:cubicBezTo>
                  <a:pt x="39" y="527"/>
                  <a:pt x="33" y="533"/>
                  <a:pt x="33" y="542"/>
                </a:cubicBezTo>
                <a:cubicBezTo>
                  <a:pt x="33" y="550"/>
                  <a:pt x="39" y="556"/>
                  <a:pt x="48" y="556"/>
                </a:cubicBezTo>
                <a:cubicBezTo>
                  <a:pt x="56" y="556"/>
                  <a:pt x="62" y="550"/>
                  <a:pt x="62" y="542"/>
                </a:cubicBezTo>
                <a:cubicBezTo>
                  <a:pt x="62" y="533"/>
                  <a:pt x="56" y="527"/>
                  <a:pt x="48" y="527"/>
                </a:cubicBezTo>
                <a:close/>
                <a:moveTo>
                  <a:pt x="48" y="560"/>
                </a:moveTo>
                <a:cubicBezTo>
                  <a:pt x="39" y="560"/>
                  <a:pt x="33" y="566"/>
                  <a:pt x="33" y="574"/>
                </a:cubicBezTo>
                <a:cubicBezTo>
                  <a:pt x="33" y="583"/>
                  <a:pt x="39" y="589"/>
                  <a:pt x="48" y="589"/>
                </a:cubicBezTo>
                <a:cubicBezTo>
                  <a:pt x="56" y="589"/>
                  <a:pt x="62" y="583"/>
                  <a:pt x="62" y="574"/>
                </a:cubicBezTo>
                <a:cubicBezTo>
                  <a:pt x="62" y="566"/>
                  <a:pt x="56" y="560"/>
                  <a:pt x="48" y="560"/>
                </a:cubicBezTo>
                <a:close/>
                <a:moveTo>
                  <a:pt x="48" y="593"/>
                </a:moveTo>
                <a:cubicBezTo>
                  <a:pt x="39" y="593"/>
                  <a:pt x="33" y="599"/>
                  <a:pt x="33" y="607"/>
                </a:cubicBezTo>
                <a:cubicBezTo>
                  <a:pt x="33" y="616"/>
                  <a:pt x="39" y="622"/>
                  <a:pt x="48" y="622"/>
                </a:cubicBezTo>
                <a:cubicBezTo>
                  <a:pt x="56" y="622"/>
                  <a:pt x="62" y="616"/>
                  <a:pt x="62" y="607"/>
                </a:cubicBezTo>
                <a:cubicBezTo>
                  <a:pt x="62" y="599"/>
                  <a:pt x="56" y="593"/>
                  <a:pt x="48" y="593"/>
                </a:cubicBezTo>
                <a:close/>
                <a:moveTo>
                  <a:pt x="48" y="625"/>
                </a:moveTo>
                <a:cubicBezTo>
                  <a:pt x="39" y="625"/>
                  <a:pt x="33" y="632"/>
                  <a:pt x="33" y="640"/>
                </a:cubicBezTo>
                <a:cubicBezTo>
                  <a:pt x="33" y="648"/>
                  <a:pt x="39" y="655"/>
                  <a:pt x="48" y="655"/>
                </a:cubicBezTo>
                <a:cubicBezTo>
                  <a:pt x="56" y="655"/>
                  <a:pt x="62" y="648"/>
                  <a:pt x="62" y="640"/>
                </a:cubicBezTo>
                <a:cubicBezTo>
                  <a:pt x="62" y="632"/>
                  <a:pt x="56" y="625"/>
                  <a:pt x="48" y="625"/>
                </a:cubicBezTo>
                <a:close/>
                <a:moveTo>
                  <a:pt x="48" y="658"/>
                </a:moveTo>
                <a:cubicBezTo>
                  <a:pt x="39" y="658"/>
                  <a:pt x="33" y="665"/>
                  <a:pt x="33" y="673"/>
                </a:cubicBezTo>
                <a:cubicBezTo>
                  <a:pt x="33" y="681"/>
                  <a:pt x="39" y="688"/>
                  <a:pt x="48" y="688"/>
                </a:cubicBezTo>
                <a:cubicBezTo>
                  <a:pt x="56" y="688"/>
                  <a:pt x="62" y="681"/>
                  <a:pt x="62" y="673"/>
                </a:cubicBezTo>
                <a:cubicBezTo>
                  <a:pt x="62" y="665"/>
                  <a:pt x="56" y="658"/>
                  <a:pt x="48" y="658"/>
                </a:cubicBezTo>
                <a:close/>
                <a:moveTo>
                  <a:pt x="48" y="691"/>
                </a:moveTo>
                <a:cubicBezTo>
                  <a:pt x="39" y="691"/>
                  <a:pt x="33" y="698"/>
                  <a:pt x="33" y="706"/>
                </a:cubicBezTo>
                <a:cubicBezTo>
                  <a:pt x="33" y="714"/>
                  <a:pt x="39" y="721"/>
                  <a:pt x="48" y="721"/>
                </a:cubicBezTo>
                <a:cubicBezTo>
                  <a:pt x="56" y="721"/>
                  <a:pt x="62" y="714"/>
                  <a:pt x="62" y="706"/>
                </a:cubicBezTo>
                <a:cubicBezTo>
                  <a:pt x="62" y="698"/>
                  <a:pt x="56" y="691"/>
                  <a:pt x="48" y="691"/>
                </a:cubicBezTo>
                <a:close/>
                <a:moveTo>
                  <a:pt x="48" y="724"/>
                </a:moveTo>
                <a:cubicBezTo>
                  <a:pt x="39" y="724"/>
                  <a:pt x="33" y="731"/>
                  <a:pt x="33" y="739"/>
                </a:cubicBezTo>
                <a:cubicBezTo>
                  <a:pt x="33" y="747"/>
                  <a:pt x="39" y="754"/>
                  <a:pt x="48" y="754"/>
                </a:cubicBezTo>
                <a:cubicBezTo>
                  <a:pt x="56" y="754"/>
                  <a:pt x="62" y="747"/>
                  <a:pt x="62" y="739"/>
                </a:cubicBezTo>
                <a:cubicBezTo>
                  <a:pt x="62" y="731"/>
                  <a:pt x="56" y="724"/>
                  <a:pt x="48" y="724"/>
                </a:cubicBezTo>
                <a:close/>
                <a:moveTo>
                  <a:pt x="48" y="757"/>
                </a:moveTo>
                <a:cubicBezTo>
                  <a:pt x="39" y="757"/>
                  <a:pt x="33" y="764"/>
                  <a:pt x="33" y="772"/>
                </a:cubicBezTo>
                <a:cubicBezTo>
                  <a:pt x="33" y="780"/>
                  <a:pt x="39" y="787"/>
                  <a:pt x="48" y="787"/>
                </a:cubicBezTo>
                <a:cubicBezTo>
                  <a:pt x="56" y="787"/>
                  <a:pt x="62" y="780"/>
                  <a:pt x="62" y="772"/>
                </a:cubicBezTo>
                <a:cubicBezTo>
                  <a:pt x="62" y="764"/>
                  <a:pt x="56" y="757"/>
                  <a:pt x="48" y="757"/>
                </a:cubicBezTo>
                <a:close/>
                <a:moveTo>
                  <a:pt x="48" y="790"/>
                </a:moveTo>
                <a:cubicBezTo>
                  <a:pt x="39" y="790"/>
                  <a:pt x="33" y="797"/>
                  <a:pt x="33" y="805"/>
                </a:cubicBezTo>
                <a:cubicBezTo>
                  <a:pt x="33" y="813"/>
                  <a:pt x="39" y="820"/>
                  <a:pt x="48" y="820"/>
                </a:cubicBezTo>
                <a:cubicBezTo>
                  <a:pt x="56" y="820"/>
                  <a:pt x="62" y="813"/>
                  <a:pt x="62" y="805"/>
                </a:cubicBezTo>
                <a:cubicBezTo>
                  <a:pt x="62" y="797"/>
                  <a:pt x="56" y="790"/>
                  <a:pt x="48" y="790"/>
                </a:cubicBezTo>
                <a:close/>
                <a:moveTo>
                  <a:pt x="48" y="823"/>
                </a:moveTo>
                <a:cubicBezTo>
                  <a:pt x="39" y="823"/>
                  <a:pt x="33" y="830"/>
                  <a:pt x="33" y="838"/>
                </a:cubicBezTo>
                <a:cubicBezTo>
                  <a:pt x="33" y="846"/>
                  <a:pt x="39" y="853"/>
                  <a:pt x="48" y="853"/>
                </a:cubicBezTo>
                <a:cubicBezTo>
                  <a:pt x="56" y="853"/>
                  <a:pt x="62" y="846"/>
                  <a:pt x="62" y="838"/>
                </a:cubicBezTo>
                <a:cubicBezTo>
                  <a:pt x="62" y="830"/>
                  <a:pt x="56" y="823"/>
                  <a:pt x="48" y="823"/>
                </a:cubicBezTo>
                <a:close/>
                <a:moveTo>
                  <a:pt x="48" y="856"/>
                </a:moveTo>
                <a:cubicBezTo>
                  <a:pt x="39" y="856"/>
                  <a:pt x="33" y="863"/>
                  <a:pt x="33" y="871"/>
                </a:cubicBezTo>
                <a:cubicBezTo>
                  <a:pt x="33" y="879"/>
                  <a:pt x="39" y="886"/>
                  <a:pt x="48" y="886"/>
                </a:cubicBezTo>
                <a:cubicBezTo>
                  <a:pt x="56" y="886"/>
                  <a:pt x="62" y="879"/>
                  <a:pt x="62" y="871"/>
                </a:cubicBezTo>
                <a:cubicBezTo>
                  <a:pt x="62" y="863"/>
                  <a:pt x="56" y="856"/>
                  <a:pt x="48" y="856"/>
                </a:cubicBezTo>
                <a:close/>
                <a:moveTo>
                  <a:pt x="48" y="889"/>
                </a:moveTo>
                <a:cubicBezTo>
                  <a:pt x="39" y="889"/>
                  <a:pt x="33" y="895"/>
                  <a:pt x="33" y="904"/>
                </a:cubicBezTo>
                <a:cubicBezTo>
                  <a:pt x="33" y="912"/>
                  <a:pt x="39" y="918"/>
                  <a:pt x="48" y="918"/>
                </a:cubicBezTo>
                <a:cubicBezTo>
                  <a:pt x="56" y="918"/>
                  <a:pt x="62" y="912"/>
                  <a:pt x="62" y="904"/>
                </a:cubicBezTo>
                <a:cubicBezTo>
                  <a:pt x="62" y="895"/>
                  <a:pt x="56" y="889"/>
                  <a:pt x="48" y="889"/>
                </a:cubicBezTo>
                <a:close/>
                <a:moveTo>
                  <a:pt x="48" y="922"/>
                </a:moveTo>
                <a:cubicBezTo>
                  <a:pt x="39" y="922"/>
                  <a:pt x="33" y="928"/>
                  <a:pt x="33" y="937"/>
                </a:cubicBezTo>
                <a:cubicBezTo>
                  <a:pt x="33" y="945"/>
                  <a:pt x="39" y="951"/>
                  <a:pt x="48" y="951"/>
                </a:cubicBezTo>
                <a:cubicBezTo>
                  <a:pt x="56" y="951"/>
                  <a:pt x="62" y="945"/>
                  <a:pt x="62" y="937"/>
                </a:cubicBezTo>
                <a:cubicBezTo>
                  <a:pt x="62" y="928"/>
                  <a:pt x="56" y="922"/>
                  <a:pt x="48" y="922"/>
                </a:cubicBezTo>
                <a:close/>
                <a:moveTo>
                  <a:pt x="48" y="955"/>
                </a:moveTo>
                <a:cubicBezTo>
                  <a:pt x="39" y="955"/>
                  <a:pt x="33" y="961"/>
                  <a:pt x="33" y="970"/>
                </a:cubicBezTo>
                <a:cubicBezTo>
                  <a:pt x="33" y="978"/>
                  <a:pt x="39" y="984"/>
                  <a:pt x="48" y="984"/>
                </a:cubicBezTo>
                <a:cubicBezTo>
                  <a:pt x="56" y="984"/>
                  <a:pt x="62" y="978"/>
                  <a:pt x="62" y="970"/>
                </a:cubicBezTo>
                <a:cubicBezTo>
                  <a:pt x="62" y="961"/>
                  <a:pt x="56" y="955"/>
                  <a:pt x="48" y="955"/>
                </a:cubicBezTo>
                <a:close/>
                <a:moveTo>
                  <a:pt x="48" y="988"/>
                </a:moveTo>
                <a:cubicBezTo>
                  <a:pt x="39" y="988"/>
                  <a:pt x="33" y="994"/>
                  <a:pt x="33" y="1002"/>
                </a:cubicBezTo>
                <a:cubicBezTo>
                  <a:pt x="33" y="1011"/>
                  <a:pt x="39" y="1017"/>
                  <a:pt x="48" y="1017"/>
                </a:cubicBezTo>
                <a:cubicBezTo>
                  <a:pt x="56" y="1017"/>
                  <a:pt x="62" y="1011"/>
                  <a:pt x="62" y="1002"/>
                </a:cubicBezTo>
                <a:cubicBezTo>
                  <a:pt x="62" y="994"/>
                  <a:pt x="56" y="988"/>
                  <a:pt x="48" y="988"/>
                </a:cubicBezTo>
                <a:close/>
                <a:moveTo>
                  <a:pt x="48" y="1021"/>
                </a:moveTo>
                <a:cubicBezTo>
                  <a:pt x="39" y="1021"/>
                  <a:pt x="33" y="1027"/>
                  <a:pt x="33" y="1035"/>
                </a:cubicBezTo>
                <a:cubicBezTo>
                  <a:pt x="33" y="1044"/>
                  <a:pt x="39" y="1050"/>
                  <a:pt x="48" y="1050"/>
                </a:cubicBezTo>
                <a:cubicBezTo>
                  <a:pt x="56" y="1050"/>
                  <a:pt x="62" y="1044"/>
                  <a:pt x="62" y="1035"/>
                </a:cubicBezTo>
                <a:cubicBezTo>
                  <a:pt x="62" y="1027"/>
                  <a:pt x="56" y="1021"/>
                  <a:pt x="48" y="1021"/>
                </a:cubicBezTo>
                <a:close/>
                <a:moveTo>
                  <a:pt x="48" y="1053"/>
                </a:moveTo>
                <a:cubicBezTo>
                  <a:pt x="39" y="1053"/>
                  <a:pt x="33" y="1060"/>
                  <a:pt x="33" y="1068"/>
                </a:cubicBezTo>
                <a:cubicBezTo>
                  <a:pt x="33" y="1076"/>
                  <a:pt x="39" y="1083"/>
                  <a:pt x="48" y="1083"/>
                </a:cubicBezTo>
                <a:cubicBezTo>
                  <a:pt x="56" y="1083"/>
                  <a:pt x="62" y="1076"/>
                  <a:pt x="62" y="1068"/>
                </a:cubicBezTo>
                <a:cubicBezTo>
                  <a:pt x="62" y="1060"/>
                  <a:pt x="56" y="1053"/>
                  <a:pt x="48" y="1053"/>
                </a:cubicBezTo>
                <a:close/>
                <a:moveTo>
                  <a:pt x="48" y="1086"/>
                </a:moveTo>
                <a:cubicBezTo>
                  <a:pt x="39" y="1086"/>
                  <a:pt x="33" y="1093"/>
                  <a:pt x="33" y="1101"/>
                </a:cubicBezTo>
                <a:cubicBezTo>
                  <a:pt x="33" y="1109"/>
                  <a:pt x="39" y="1116"/>
                  <a:pt x="48" y="1116"/>
                </a:cubicBezTo>
                <a:cubicBezTo>
                  <a:pt x="56" y="1116"/>
                  <a:pt x="62" y="1109"/>
                  <a:pt x="62" y="1101"/>
                </a:cubicBezTo>
                <a:cubicBezTo>
                  <a:pt x="62" y="1093"/>
                  <a:pt x="56" y="1086"/>
                  <a:pt x="48" y="1086"/>
                </a:cubicBezTo>
                <a:close/>
                <a:moveTo>
                  <a:pt x="48" y="1119"/>
                </a:moveTo>
                <a:cubicBezTo>
                  <a:pt x="39" y="1119"/>
                  <a:pt x="33" y="1126"/>
                  <a:pt x="33" y="1134"/>
                </a:cubicBezTo>
                <a:cubicBezTo>
                  <a:pt x="33" y="1142"/>
                  <a:pt x="39" y="1149"/>
                  <a:pt x="48" y="1149"/>
                </a:cubicBezTo>
                <a:cubicBezTo>
                  <a:pt x="56" y="1149"/>
                  <a:pt x="62" y="1142"/>
                  <a:pt x="62" y="1134"/>
                </a:cubicBezTo>
                <a:cubicBezTo>
                  <a:pt x="62" y="1126"/>
                  <a:pt x="56" y="1119"/>
                  <a:pt x="48" y="1119"/>
                </a:cubicBezTo>
                <a:close/>
                <a:moveTo>
                  <a:pt x="48" y="1152"/>
                </a:moveTo>
                <a:cubicBezTo>
                  <a:pt x="39" y="1152"/>
                  <a:pt x="33" y="1159"/>
                  <a:pt x="33" y="1167"/>
                </a:cubicBezTo>
                <a:cubicBezTo>
                  <a:pt x="33" y="1175"/>
                  <a:pt x="39" y="1182"/>
                  <a:pt x="48" y="1182"/>
                </a:cubicBezTo>
                <a:cubicBezTo>
                  <a:pt x="56" y="1182"/>
                  <a:pt x="62" y="1175"/>
                  <a:pt x="62" y="1167"/>
                </a:cubicBezTo>
                <a:cubicBezTo>
                  <a:pt x="62" y="1159"/>
                  <a:pt x="56" y="1152"/>
                  <a:pt x="48" y="1152"/>
                </a:cubicBezTo>
                <a:close/>
                <a:moveTo>
                  <a:pt x="48" y="1185"/>
                </a:moveTo>
                <a:cubicBezTo>
                  <a:pt x="39" y="1185"/>
                  <a:pt x="33" y="1192"/>
                  <a:pt x="33" y="1200"/>
                </a:cubicBezTo>
                <a:cubicBezTo>
                  <a:pt x="33" y="1208"/>
                  <a:pt x="39" y="1215"/>
                  <a:pt x="48" y="1215"/>
                </a:cubicBezTo>
                <a:cubicBezTo>
                  <a:pt x="56" y="1215"/>
                  <a:pt x="62" y="1208"/>
                  <a:pt x="62" y="1200"/>
                </a:cubicBezTo>
                <a:cubicBezTo>
                  <a:pt x="62" y="1192"/>
                  <a:pt x="56" y="1185"/>
                  <a:pt x="48" y="1185"/>
                </a:cubicBezTo>
                <a:close/>
                <a:moveTo>
                  <a:pt x="48" y="1218"/>
                </a:moveTo>
                <a:cubicBezTo>
                  <a:pt x="39" y="1218"/>
                  <a:pt x="33" y="1225"/>
                  <a:pt x="33" y="1233"/>
                </a:cubicBezTo>
                <a:cubicBezTo>
                  <a:pt x="33" y="1241"/>
                  <a:pt x="39" y="1248"/>
                  <a:pt x="48" y="1248"/>
                </a:cubicBezTo>
                <a:cubicBezTo>
                  <a:pt x="56" y="1248"/>
                  <a:pt x="62" y="1241"/>
                  <a:pt x="62" y="1233"/>
                </a:cubicBezTo>
                <a:cubicBezTo>
                  <a:pt x="62" y="1225"/>
                  <a:pt x="56" y="1218"/>
                  <a:pt x="48" y="1218"/>
                </a:cubicBezTo>
                <a:close/>
                <a:moveTo>
                  <a:pt x="48" y="1251"/>
                </a:moveTo>
                <a:cubicBezTo>
                  <a:pt x="39" y="1251"/>
                  <a:pt x="33" y="1258"/>
                  <a:pt x="33" y="1266"/>
                </a:cubicBezTo>
                <a:cubicBezTo>
                  <a:pt x="33" y="1274"/>
                  <a:pt x="39" y="1281"/>
                  <a:pt x="48" y="1281"/>
                </a:cubicBezTo>
                <a:cubicBezTo>
                  <a:pt x="56" y="1281"/>
                  <a:pt x="62" y="1274"/>
                  <a:pt x="62" y="1266"/>
                </a:cubicBezTo>
                <a:cubicBezTo>
                  <a:pt x="62" y="1258"/>
                  <a:pt x="56" y="1251"/>
                  <a:pt x="48" y="1251"/>
                </a:cubicBezTo>
                <a:close/>
                <a:moveTo>
                  <a:pt x="48" y="1284"/>
                </a:moveTo>
                <a:cubicBezTo>
                  <a:pt x="39" y="1284"/>
                  <a:pt x="33" y="1291"/>
                  <a:pt x="33" y="1299"/>
                </a:cubicBezTo>
                <a:cubicBezTo>
                  <a:pt x="33" y="1307"/>
                  <a:pt x="39" y="1314"/>
                  <a:pt x="48" y="1314"/>
                </a:cubicBezTo>
                <a:cubicBezTo>
                  <a:pt x="56" y="1314"/>
                  <a:pt x="62" y="1307"/>
                  <a:pt x="62" y="1299"/>
                </a:cubicBezTo>
                <a:cubicBezTo>
                  <a:pt x="62" y="1291"/>
                  <a:pt x="56" y="1284"/>
                  <a:pt x="48" y="1284"/>
                </a:cubicBezTo>
                <a:close/>
                <a:moveTo>
                  <a:pt x="48" y="1317"/>
                </a:moveTo>
                <a:cubicBezTo>
                  <a:pt x="39" y="1317"/>
                  <a:pt x="33" y="1323"/>
                  <a:pt x="33" y="1332"/>
                </a:cubicBezTo>
                <a:cubicBezTo>
                  <a:pt x="33" y="1340"/>
                  <a:pt x="39" y="1346"/>
                  <a:pt x="48" y="1346"/>
                </a:cubicBezTo>
                <a:cubicBezTo>
                  <a:pt x="56" y="1346"/>
                  <a:pt x="62" y="1340"/>
                  <a:pt x="62" y="1332"/>
                </a:cubicBezTo>
                <a:cubicBezTo>
                  <a:pt x="62" y="1323"/>
                  <a:pt x="56" y="1317"/>
                  <a:pt x="48" y="1317"/>
                </a:cubicBezTo>
                <a:close/>
                <a:moveTo>
                  <a:pt x="48" y="1350"/>
                </a:moveTo>
                <a:cubicBezTo>
                  <a:pt x="39" y="1350"/>
                  <a:pt x="33" y="1356"/>
                  <a:pt x="33" y="1365"/>
                </a:cubicBezTo>
                <a:cubicBezTo>
                  <a:pt x="33" y="1373"/>
                  <a:pt x="39" y="1379"/>
                  <a:pt x="48" y="1379"/>
                </a:cubicBezTo>
                <a:cubicBezTo>
                  <a:pt x="56" y="1379"/>
                  <a:pt x="62" y="1373"/>
                  <a:pt x="62" y="1365"/>
                </a:cubicBezTo>
                <a:cubicBezTo>
                  <a:pt x="62" y="1356"/>
                  <a:pt x="56" y="1350"/>
                  <a:pt x="48" y="1350"/>
                </a:cubicBezTo>
                <a:close/>
                <a:moveTo>
                  <a:pt x="48" y="1383"/>
                </a:moveTo>
                <a:cubicBezTo>
                  <a:pt x="39" y="1383"/>
                  <a:pt x="33" y="1389"/>
                  <a:pt x="33" y="1397"/>
                </a:cubicBezTo>
                <a:cubicBezTo>
                  <a:pt x="33" y="1406"/>
                  <a:pt x="39" y="1412"/>
                  <a:pt x="48" y="1412"/>
                </a:cubicBezTo>
                <a:cubicBezTo>
                  <a:pt x="56" y="1412"/>
                  <a:pt x="62" y="1406"/>
                  <a:pt x="62" y="1397"/>
                </a:cubicBezTo>
                <a:cubicBezTo>
                  <a:pt x="62" y="1389"/>
                  <a:pt x="56" y="1383"/>
                  <a:pt x="48" y="1383"/>
                </a:cubicBezTo>
                <a:close/>
                <a:moveTo>
                  <a:pt x="48" y="1416"/>
                </a:moveTo>
                <a:cubicBezTo>
                  <a:pt x="39" y="1416"/>
                  <a:pt x="33" y="1422"/>
                  <a:pt x="33" y="1430"/>
                </a:cubicBezTo>
                <a:cubicBezTo>
                  <a:pt x="33" y="1439"/>
                  <a:pt x="39" y="1445"/>
                  <a:pt x="48" y="1445"/>
                </a:cubicBezTo>
                <a:cubicBezTo>
                  <a:pt x="56" y="1445"/>
                  <a:pt x="62" y="1439"/>
                  <a:pt x="62" y="1430"/>
                </a:cubicBezTo>
                <a:cubicBezTo>
                  <a:pt x="62" y="1422"/>
                  <a:pt x="56" y="1416"/>
                  <a:pt x="48" y="1416"/>
                </a:cubicBezTo>
                <a:close/>
                <a:moveTo>
                  <a:pt x="81" y="0"/>
                </a:moveTo>
                <a:cubicBezTo>
                  <a:pt x="72" y="0"/>
                  <a:pt x="66" y="7"/>
                  <a:pt x="66" y="15"/>
                </a:cubicBezTo>
                <a:cubicBezTo>
                  <a:pt x="66" y="23"/>
                  <a:pt x="72" y="30"/>
                  <a:pt x="81" y="30"/>
                </a:cubicBezTo>
                <a:cubicBezTo>
                  <a:pt x="89" y="30"/>
                  <a:pt x="95" y="23"/>
                  <a:pt x="95" y="15"/>
                </a:cubicBezTo>
                <a:cubicBezTo>
                  <a:pt x="95" y="7"/>
                  <a:pt x="89" y="0"/>
                  <a:pt x="81" y="0"/>
                </a:cubicBezTo>
                <a:close/>
                <a:moveTo>
                  <a:pt x="81" y="33"/>
                </a:moveTo>
                <a:cubicBezTo>
                  <a:pt x="72" y="33"/>
                  <a:pt x="66" y="40"/>
                  <a:pt x="66" y="48"/>
                </a:cubicBezTo>
                <a:cubicBezTo>
                  <a:pt x="66" y="56"/>
                  <a:pt x="72" y="63"/>
                  <a:pt x="81" y="63"/>
                </a:cubicBezTo>
                <a:cubicBezTo>
                  <a:pt x="89" y="63"/>
                  <a:pt x="95" y="56"/>
                  <a:pt x="95" y="48"/>
                </a:cubicBezTo>
                <a:cubicBezTo>
                  <a:pt x="95" y="40"/>
                  <a:pt x="89" y="33"/>
                  <a:pt x="81" y="33"/>
                </a:cubicBezTo>
                <a:close/>
                <a:moveTo>
                  <a:pt x="81" y="66"/>
                </a:moveTo>
                <a:cubicBezTo>
                  <a:pt x="72" y="66"/>
                  <a:pt x="66" y="72"/>
                  <a:pt x="66" y="81"/>
                </a:cubicBezTo>
                <a:cubicBezTo>
                  <a:pt x="66" y="89"/>
                  <a:pt x="72" y="95"/>
                  <a:pt x="81" y="95"/>
                </a:cubicBezTo>
                <a:cubicBezTo>
                  <a:pt x="89" y="95"/>
                  <a:pt x="95" y="89"/>
                  <a:pt x="95" y="81"/>
                </a:cubicBezTo>
                <a:cubicBezTo>
                  <a:pt x="95" y="72"/>
                  <a:pt x="89" y="66"/>
                  <a:pt x="81" y="66"/>
                </a:cubicBezTo>
                <a:close/>
                <a:moveTo>
                  <a:pt x="81" y="99"/>
                </a:moveTo>
                <a:cubicBezTo>
                  <a:pt x="72" y="99"/>
                  <a:pt x="66" y="105"/>
                  <a:pt x="66" y="114"/>
                </a:cubicBezTo>
                <a:cubicBezTo>
                  <a:pt x="66" y="122"/>
                  <a:pt x="72" y="128"/>
                  <a:pt x="81" y="128"/>
                </a:cubicBezTo>
                <a:cubicBezTo>
                  <a:pt x="89" y="128"/>
                  <a:pt x="95" y="122"/>
                  <a:pt x="95" y="114"/>
                </a:cubicBezTo>
                <a:cubicBezTo>
                  <a:pt x="95" y="105"/>
                  <a:pt x="89" y="99"/>
                  <a:pt x="81" y="99"/>
                </a:cubicBezTo>
                <a:close/>
                <a:moveTo>
                  <a:pt x="81" y="132"/>
                </a:moveTo>
                <a:cubicBezTo>
                  <a:pt x="72" y="132"/>
                  <a:pt x="66" y="138"/>
                  <a:pt x="66" y="147"/>
                </a:cubicBezTo>
                <a:cubicBezTo>
                  <a:pt x="66" y="155"/>
                  <a:pt x="72" y="161"/>
                  <a:pt x="81" y="161"/>
                </a:cubicBezTo>
                <a:cubicBezTo>
                  <a:pt x="89" y="161"/>
                  <a:pt x="95" y="155"/>
                  <a:pt x="95" y="147"/>
                </a:cubicBezTo>
                <a:cubicBezTo>
                  <a:pt x="95" y="138"/>
                  <a:pt x="89" y="132"/>
                  <a:pt x="81" y="132"/>
                </a:cubicBezTo>
                <a:close/>
                <a:moveTo>
                  <a:pt x="81" y="165"/>
                </a:moveTo>
                <a:cubicBezTo>
                  <a:pt x="72" y="165"/>
                  <a:pt x="66" y="171"/>
                  <a:pt x="66" y="179"/>
                </a:cubicBezTo>
                <a:cubicBezTo>
                  <a:pt x="66" y="188"/>
                  <a:pt x="72" y="194"/>
                  <a:pt x="81" y="194"/>
                </a:cubicBezTo>
                <a:cubicBezTo>
                  <a:pt x="89" y="194"/>
                  <a:pt x="95" y="188"/>
                  <a:pt x="95" y="179"/>
                </a:cubicBezTo>
                <a:cubicBezTo>
                  <a:pt x="95" y="171"/>
                  <a:pt x="89" y="165"/>
                  <a:pt x="81" y="165"/>
                </a:cubicBezTo>
                <a:close/>
                <a:moveTo>
                  <a:pt x="81" y="198"/>
                </a:moveTo>
                <a:cubicBezTo>
                  <a:pt x="72" y="198"/>
                  <a:pt x="66" y="204"/>
                  <a:pt x="66" y="212"/>
                </a:cubicBezTo>
                <a:cubicBezTo>
                  <a:pt x="66" y="221"/>
                  <a:pt x="72" y="227"/>
                  <a:pt x="81" y="227"/>
                </a:cubicBezTo>
                <a:cubicBezTo>
                  <a:pt x="89" y="227"/>
                  <a:pt x="95" y="221"/>
                  <a:pt x="95" y="212"/>
                </a:cubicBezTo>
                <a:cubicBezTo>
                  <a:pt x="95" y="204"/>
                  <a:pt x="89" y="198"/>
                  <a:pt x="81" y="198"/>
                </a:cubicBezTo>
                <a:close/>
                <a:moveTo>
                  <a:pt x="81" y="230"/>
                </a:moveTo>
                <a:cubicBezTo>
                  <a:pt x="72" y="230"/>
                  <a:pt x="66" y="237"/>
                  <a:pt x="66" y="245"/>
                </a:cubicBezTo>
                <a:cubicBezTo>
                  <a:pt x="66" y="253"/>
                  <a:pt x="72" y="260"/>
                  <a:pt x="81" y="260"/>
                </a:cubicBezTo>
                <a:cubicBezTo>
                  <a:pt x="89" y="260"/>
                  <a:pt x="95" y="253"/>
                  <a:pt x="95" y="245"/>
                </a:cubicBezTo>
                <a:cubicBezTo>
                  <a:pt x="95" y="237"/>
                  <a:pt x="89" y="230"/>
                  <a:pt x="81" y="230"/>
                </a:cubicBezTo>
                <a:close/>
                <a:moveTo>
                  <a:pt x="81" y="263"/>
                </a:moveTo>
                <a:cubicBezTo>
                  <a:pt x="72" y="263"/>
                  <a:pt x="66" y="270"/>
                  <a:pt x="66" y="278"/>
                </a:cubicBezTo>
                <a:cubicBezTo>
                  <a:pt x="66" y="286"/>
                  <a:pt x="72" y="293"/>
                  <a:pt x="81" y="293"/>
                </a:cubicBezTo>
                <a:cubicBezTo>
                  <a:pt x="89" y="293"/>
                  <a:pt x="95" y="286"/>
                  <a:pt x="95" y="278"/>
                </a:cubicBezTo>
                <a:cubicBezTo>
                  <a:pt x="95" y="270"/>
                  <a:pt x="89" y="263"/>
                  <a:pt x="81" y="263"/>
                </a:cubicBezTo>
                <a:close/>
                <a:moveTo>
                  <a:pt x="81" y="296"/>
                </a:moveTo>
                <a:cubicBezTo>
                  <a:pt x="72" y="296"/>
                  <a:pt x="66" y="303"/>
                  <a:pt x="66" y="311"/>
                </a:cubicBezTo>
                <a:cubicBezTo>
                  <a:pt x="66" y="319"/>
                  <a:pt x="72" y="326"/>
                  <a:pt x="81" y="326"/>
                </a:cubicBezTo>
                <a:cubicBezTo>
                  <a:pt x="89" y="326"/>
                  <a:pt x="95" y="319"/>
                  <a:pt x="95" y="311"/>
                </a:cubicBezTo>
                <a:cubicBezTo>
                  <a:pt x="95" y="303"/>
                  <a:pt x="89" y="296"/>
                  <a:pt x="81" y="296"/>
                </a:cubicBezTo>
                <a:close/>
                <a:moveTo>
                  <a:pt x="81" y="329"/>
                </a:moveTo>
                <a:cubicBezTo>
                  <a:pt x="72" y="329"/>
                  <a:pt x="66" y="336"/>
                  <a:pt x="66" y="344"/>
                </a:cubicBezTo>
                <a:cubicBezTo>
                  <a:pt x="66" y="352"/>
                  <a:pt x="72" y="359"/>
                  <a:pt x="81" y="359"/>
                </a:cubicBezTo>
                <a:cubicBezTo>
                  <a:pt x="89" y="359"/>
                  <a:pt x="95" y="352"/>
                  <a:pt x="95" y="344"/>
                </a:cubicBezTo>
                <a:cubicBezTo>
                  <a:pt x="95" y="336"/>
                  <a:pt x="89" y="329"/>
                  <a:pt x="81" y="329"/>
                </a:cubicBezTo>
                <a:close/>
                <a:moveTo>
                  <a:pt x="81" y="362"/>
                </a:moveTo>
                <a:cubicBezTo>
                  <a:pt x="72" y="362"/>
                  <a:pt x="66" y="369"/>
                  <a:pt x="66" y="377"/>
                </a:cubicBezTo>
                <a:cubicBezTo>
                  <a:pt x="66" y="385"/>
                  <a:pt x="72" y="392"/>
                  <a:pt x="81" y="392"/>
                </a:cubicBezTo>
                <a:cubicBezTo>
                  <a:pt x="89" y="392"/>
                  <a:pt x="95" y="385"/>
                  <a:pt x="95" y="377"/>
                </a:cubicBezTo>
                <a:cubicBezTo>
                  <a:pt x="95" y="369"/>
                  <a:pt x="89" y="362"/>
                  <a:pt x="81" y="362"/>
                </a:cubicBezTo>
                <a:close/>
                <a:moveTo>
                  <a:pt x="81" y="395"/>
                </a:moveTo>
                <a:cubicBezTo>
                  <a:pt x="72" y="395"/>
                  <a:pt x="66" y="402"/>
                  <a:pt x="66" y="410"/>
                </a:cubicBezTo>
                <a:cubicBezTo>
                  <a:pt x="66" y="418"/>
                  <a:pt x="72" y="425"/>
                  <a:pt x="81" y="425"/>
                </a:cubicBezTo>
                <a:cubicBezTo>
                  <a:pt x="89" y="425"/>
                  <a:pt x="95" y="418"/>
                  <a:pt x="95" y="410"/>
                </a:cubicBezTo>
                <a:cubicBezTo>
                  <a:pt x="95" y="402"/>
                  <a:pt x="89" y="395"/>
                  <a:pt x="81" y="395"/>
                </a:cubicBezTo>
                <a:close/>
                <a:moveTo>
                  <a:pt x="81" y="428"/>
                </a:moveTo>
                <a:cubicBezTo>
                  <a:pt x="72" y="428"/>
                  <a:pt x="66" y="435"/>
                  <a:pt x="66" y="443"/>
                </a:cubicBezTo>
                <a:cubicBezTo>
                  <a:pt x="66" y="451"/>
                  <a:pt x="72" y="458"/>
                  <a:pt x="81" y="458"/>
                </a:cubicBezTo>
                <a:cubicBezTo>
                  <a:pt x="89" y="458"/>
                  <a:pt x="95" y="451"/>
                  <a:pt x="95" y="443"/>
                </a:cubicBezTo>
                <a:cubicBezTo>
                  <a:pt x="95" y="435"/>
                  <a:pt x="89" y="428"/>
                  <a:pt x="81" y="428"/>
                </a:cubicBezTo>
                <a:close/>
                <a:moveTo>
                  <a:pt x="81" y="461"/>
                </a:moveTo>
                <a:cubicBezTo>
                  <a:pt x="72" y="461"/>
                  <a:pt x="66" y="468"/>
                  <a:pt x="66" y="476"/>
                </a:cubicBezTo>
                <a:cubicBezTo>
                  <a:pt x="66" y="484"/>
                  <a:pt x="72" y="491"/>
                  <a:pt x="81" y="491"/>
                </a:cubicBezTo>
                <a:cubicBezTo>
                  <a:pt x="89" y="491"/>
                  <a:pt x="95" y="484"/>
                  <a:pt x="95" y="476"/>
                </a:cubicBezTo>
                <a:cubicBezTo>
                  <a:pt x="95" y="468"/>
                  <a:pt x="89" y="461"/>
                  <a:pt x="81" y="461"/>
                </a:cubicBezTo>
                <a:close/>
                <a:moveTo>
                  <a:pt x="81" y="494"/>
                </a:moveTo>
                <a:cubicBezTo>
                  <a:pt x="72" y="494"/>
                  <a:pt x="66" y="500"/>
                  <a:pt x="66" y="509"/>
                </a:cubicBezTo>
                <a:cubicBezTo>
                  <a:pt x="66" y="517"/>
                  <a:pt x="72" y="523"/>
                  <a:pt x="81" y="523"/>
                </a:cubicBezTo>
                <a:cubicBezTo>
                  <a:pt x="89" y="523"/>
                  <a:pt x="95" y="517"/>
                  <a:pt x="95" y="509"/>
                </a:cubicBezTo>
                <a:cubicBezTo>
                  <a:pt x="95" y="500"/>
                  <a:pt x="89" y="494"/>
                  <a:pt x="81" y="494"/>
                </a:cubicBezTo>
                <a:close/>
                <a:moveTo>
                  <a:pt x="81" y="527"/>
                </a:moveTo>
                <a:cubicBezTo>
                  <a:pt x="72" y="527"/>
                  <a:pt x="66" y="533"/>
                  <a:pt x="66" y="542"/>
                </a:cubicBezTo>
                <a:cubicBezTo>
                  <a:pt x="66" y="550"/>
                  <a:pt x="72" y="556"/>
                  <a:pt x="81" y="556"/>
                </a:cubicBezTo>
                <a:cubicBezTo>
                  <a:pt x="89" y="556"/>
                  <a:pt x="95" y="550"/>
                  <a:pt x="95" y="542"/>
                </a:cubicBezTo>
                <a:cubicBezTo>
                  <a:pt x="95" y="533"/>
                  <a:pt x="89" y="527"/>
                  <a:pt x="81" y="527"/>
                </a:cubicBezTo>
                <a:close/>
                <a:moveTo>
                  <a:pt x="81" y="560"/>
                </a:moveTo>
                <a:cubicBezTo>
                  <a:pt x="72" y="560"/>
                  <a:pt x="66" y="566"/>
                  <a:pt x="66" y="574"/>
                </a:cubicBezTo>
                <a:cubicBezTo>
                  <a:pt x="66" y="583"/>
                  <a:pt x="72" y="589"/>
                  <a:pt x="81" y="589"/>
                </a:cubicBezTo>
                <a:cubicBezTo>
                  <a:pt x="89" y="589"/>
                  <a:pt x="95" y="583"/>
                  <a:pt x="95" y="574"/>
                </a:cubicBezTo>
                <a:cubicBezTo>
                  <a:pt x="95" y="566"/>
                  <a:pt x="89" y="560"/>
                  <a:pt x="81" y="560"/>
                </a:cubicBezTo>
                <a:close/>
                <a:moveTo>
                  <a:pt x="81" y="593"/>
                </a:moveTo>
                <a:cubicBezTo>
                  <a:pt x="72" y="593"/>
                  <a:pt x="66" y="599"/>
                  <a:pt x="66" y="607"/>
                </a:cubicBezTo>
                <a:cubicBezTo>
                  <a:pt x="66" y="616"/>
                  <a:pt x="72" y="622"/>
                  <a:pt x="81" y="622"/>
                </a:cubicBezTo>
                <a:cubicBezTo>
                  <a:pt x="89" y="622"/>
                  <a:pt x="95" y="616"/>
                  <a:pt x="95" y="607"/>
                </a:cubicBezTo>
                <a:cubicBezTo>
                  <a:pt x="95" y="599"/>
                  <a:pt x="89" y="593"/>
                  <a:pt x="81" y="593"/>
                </a:cubicBezTo>
                <a:close/>
                <a:moveTo>
                  <a:pt x="81" y="625"/>
                </a:moveTo>
                <a:cubicBezTo>
                  <a:pt x="72" y="625"/>
                  <a:pt x="66" y="632"/>
                  <a:pt x="66" y="640"/>
                </a:cubicBezTo>
                <a:cubicBezTo>
                  <a:pt x="66" y="648"/>
                  <a:pt x="72" y="655"/>
                  <a:pt x="81" y="655"/>
                </a:cubicBezTo>
                <a:cubicBezTo>
                  <a:pt x="89" y="655"/>
                  <a:pt x="95" y="648"/>
                  <a:pt x="95" y="640"/>
                </a:cubicBezTo>
                <a:cubicBezTo>
                  <a:pt x="95" y="632"/>
                  <a:pt x="89" y="625"/>
                  <a:pt x="81" y="625"/>
                </a:cubicBezTo>
                <a:close/>
                <a:moveTo>
                  <a:pt x="81" y="658"/>
                </a:moveTo>
                <a:cubicBezTo>
                  <a:pt x="72" y="658"/>
                  <a:pt x="66" y="665"/>
                  <a:pt x="66" y="673"/>
                </a:cubicBezTo>
                <a:cubicBezTo>
                  <a:pt x="66" y="681"/>
                  <a:pt x="72" y="688"/>
                  <a:pt x="81" y="688"/>
                </a:cubicBezTo>
                <a:cubicBezTo>
                  <a:pt x="89" y="688"/>
                  <a:pt x="95" y="681"/>
                  <a:pt x="95" y="673"/>
                </a:cubicBezTo>
                <a:cubicBezTo>
                  <a:pt x="95" y="665"/>
                  <a:pt x="89" y="658"/>
                  <a:pt x="81" y="658"/>
                </a:cubicBezTo>
                <a:close/>
                <a:moveTo>
                  <a:pt x="81" y="691"/>
                </a:moveTo>
                <a:cubicBezTo>
                  <a:pt x="72" y="691"/>
                  <a:pt x="66" y="698"/>
                  <a:pt x="66" y="706"/>
                </a:cubicBezTo>
                <a:cubicBezTo>
                  <a:pt x="66" y="714"/>
                  <a:pt x="72" y="721"/>
                  <a:pt x="81" y="721"/>
                </a:cubicBezTo>
                <a:cubicBezTo>
                  <a:pt x="89" y="721"/>
                  <a:pt x="95" y="714"/>
                  <a:pt x="95" y="706"/>
                </a:cubicBezTo>
                <a:cubicBezTo>
                  <a:pt x="95" y="698"/>
                  <a:pt x="89" y="691"/>
                  <a:pt x="81" y="691"/>
                </a:cubicBezTo>
                <a:close/>
                <a:moveTo>
                  <a:pt x="81" y="724"/>
                </a:moveTo>
                <a:cubicBezTo>
                  <a:pt x="72" y="724"/>
                  <a:pt x="66" y="731"/>
                  <a:pt x="66" y="739"/>
                </a:cubicBezTo>
                <a:cubicBezTo>
                  <a:pt x="66" y="747"/>
                  <a:pt x="72" y="754"/>
                  <a:pt x="81" y="754"/>
                </a:cubicBezTo>
                <a:cubicBezTo>
                  <a:pt x="89" y="754"/>
                  <a:pt x="95" y="747"/>
                  <a:pt x="95" y="739"/>
                </a:cubicBezTo>
                <a:cubicBezTo>
                  <a:pt x="95" y="731"/>
                  <a:pt x="89" y="724"/>
                  <a:pt x="81" y="724"/>
                </a:cubicBezTo>
                <a:close/>
                <a:moveTo>
                  <a:pt x="81" y="757"/>
                </a:moveTo>
                <a:cubicBezTo>
                  <a:pt x="72" y="757"/>
                  <a:pt x="66" y="764"/>
                  <a:pt x="66" y="772"/>
                </a:cubicBezTo>
                <a:cubicBezTo>
                  <a:pt x="66" y="780"/>
                  <a:pt x="72" y="787"/>
                  <a:pt x="81" y="787"/>
                </a:cubicBezTo>
                <a:cubicBezTo>
                  <a:pt x="89" y="787"/>
                  <a:pt x="95" y="780"/>
                  <a:pt x="95" y="772"/>
                </a:cubicBezTo>
                <a:cubicBezTo>
                  <a:pt x="95" y="764"/>
                  <a:pt x="89" y="757"/>
                  <a:pt x="81" y="757"/>
                </a:cubicBezTo>
                <a:close/>
                <a:moveTo>
                  <a:pt x="81" y="790"/>
                </a:moveTo>
                <a:cubicBezTo>
                  <a:pt x="72" y="790"/>
                  <a:pt x="66" y="797"/>
                  <a:pt x="66" y="805"/>
                </a:cubicBezTo>
                <a:cubicBezTo>
                  <a:pt x="66" y="813"/>
                  <a:pt x="72" y="820"/>
                  <a:pt x="81" y="820"/>
                </a:cubicBezTo>
                <a:cubicBezTo>
                  <a:pt x="89" y="820"/>
                  <a:pt x="95" y="813"/>
                  <a:pt x="95" y="805"/>
                </a:cubicBezTo>
                <a:cubicBezTo>
                  <a:pt x="95" y="797"/>
                  <a:pt x="89" y="790"/>
                  <a:pt x="81" y="790"/>
                </a:cubicBezTo>
                <a:close/>
                <a:moveTo>
                  <a:pt x="81" y="823"/>
                </a:moveTo>
                <a:cubicBezTo>
                  <a:pt x="72" y="823"/>
                  <a:pt x="66" y="830"/>
                  <a:pt x="66" y="838"/>
                </a:cubicBezTo>
                <a:cubicBezTo>
                  <a:pt x="66" y="846"/>
                  <a:pt x="72" y="853"/>
                  <a:pt x="81" y="853"/>
                </a:cubicBezTo>
                <a:cubicBezTo>
                  <a:pt x="89" y="853"/>
                  <a:pt x="95" y="846"/>
                  <a:pt x="95" y="838"/>
                </a:cubicBezTo>
                <a:cubicBezTo>
                  <a:pt x="95" y="830"/>
                  <a:pt x="89" y="823"/>
                  <a:pt x="81" y="823"/>
                </a:cubicBezTo>
                <a:close/>
                <a:moveTo>
                  <a:pt x="81" y="856"/>
                </a:moveTo>
                <a:cubicBezTo>
                  <a:pt x="72" y="856"/>
                  <a:pt x="66" y="863"/>
                  <a:pt x="66" y="871"/>
                </a:cubicBezTo>
                <a:cubicBezTo>
                  <a:pt x="66" y="879"/>
                  <a:pt x="72" y="886"/>
                  <a:pt x="81" y="886"/>
                </a:cubicBezTo>
                <a:cubicBezTo>
                  <a:pt x="89" y="886"/>
                  <a:pt x="95" y="879"/>
                  <a:pt x="95" y="871"/>
                </a:cubicBezTo>
                <a:cubicBezTo>
                  <a:pt x="95" y="863"/>
                  <a:pt x="89" y="856"/>
                  <a:pt x="81" y="856"/>
                </a:cubicBezTo>
                <a:close/>
                <a:moveTo>
                  <a:pt x="81" y="889"/>
                </a:moveTo>
                <a:cubicBezTo>
                  <a:pt x="72" y="889"/>
                  <a:pt x="66" y="895"/>
                  <a:pt x="66" y="904"/>
                </a:cubicBezTo>
                <a:cubicBezTo>
                  <a:pt x="66" y="912"/>
                  <a:pt x="72" y="918"/>
                  <a:pt x="81" y="918"/>
                </a:cubicBezTo>
                <a:cubicBezTo>
                  <a:pt x="89" y="918"/>
                  <a:pt x="95" y="912"/>
                  <a:pt x="95" y="904"/>
                </a:cubicBezTo>
                <a:cubicBezTo>
                  <a:pt x="95" y="895"/>
                  <a:pt x="89" y="889"/>
                  <a:pt x="81" y="889"/>
                </a:cubicBezTo>
                <a:close/>
                <a:moveTo>
                  <a:pt x="81" y="922"/>
                </a:moveTo>
                <a:cubicBezTo>
                  <a:pt x="72" y="922"/>
                  <a:pt x="66" y="928"/>
                  <a:pt x="66" y="937"/>
                </a:cubicBezTo>
                <a:cubicBezTo>
                  <a:pt x="66" y="945"/>
                  <a:pt x="72" y="951"/>
                  <a:pt x="81" y="951"/>
                </a:cubicBezTo>
                <a:cubicBezTo>
                  <a:pt x="89" y="951"/>
                  <a:pt x="95" y="945"/>
                  <a:pt x="95" y="937"/>
                </a:cubicBezTo>
                <a:cubicBezTo>
                  <a:pt x="95" y="928"/>
                  <a:pt x="89" y="922"/>
                  <a:pt x="81" y="922"/>
                </a:cubicBezTo>
                <a:close/>
                <a:moveTo>
                  <a:pt x="81" y="955"/>
                </a:moveTo>
                <a:cubicBezTo>
                  <a:pt x="72" y="955"/>
                  <a:pt x="66" y="961"/>
                  <a:pt x="66" y="970"/>
                </a:cubicBezTo>
                <a:cubicBezTo>
                  <a:pt x="66" y="978"/>
                  <a:pt x="72" y="984"/>
                  <a:pt x="81" y="984"/>
                </a:cubicBezTo>
                <a:cubicBezTo>
                  <a:pt x="89" y="984"/>
                  <a:pt x="95" y="978"/>
                  <a:pt x="95" y="970"/>
                </a:cubicBezTo>
                <a:cubicBezTo>
                  <a:pt x="95" y="961"/>
                  <a:pt x="89" y="955"/>
                  <a:pt x="81" y="955"/>
                </a:cubicBezTo>
                <a:close/>
                <a:moveTo>
                  <a:pt x="81" y="988"/>
                </a:moveTo>
                <a:cubicBezTo>
                  <a:pt x="72" y="988"/>
                  <a:pt x="66" y="994"/>
                  <a:pt x="66" y="1002"/>
                </a:cubicBezTo>
                <a:cubicBezTo>
                  <a:pt x="66" y="1011"/>
                  <a:pt x="72" y="1017"/>
                  <a:pt x="81" y="1017"/>
                </a:cubicBezTo>
                <a:cubicBezTo>
                  <a:pt x="89" y="1017"/>
                  <a:pt x="95" y="1011"/>
                  <a:pt x="95" y="1002"/>
                </a:cubicBezTo>
                <a:cubicBezTo>
                  <a:pt x="95" y="994"/>
                  <a:pt x="89" y="988"/>
                  <a:pt x="81" y="988"/>
                </a:cubicBezTo>
                <a:close/>
                <a:moveTo>
                  <a:pt x="81" y="1021"/>
                </a:moveTo>
                <a:cubicBezTo>
                  <a:pt x="72" y="1021"/>
                  <a:pt x="66" y="1027"/>
                  <a:pt x="66" y="1035"/>
                </a:cubicBezTo>
                <a:cubicBezTo>
                  <a:pt x="66" y="1044"/>
                  <a:pt x="72" y="1050"/>
                  <a:pt x="81" y="1050"/>
                </a:cubicBezTo>
                <a:cubicBezTo>
                  <a:pt x="89" y="1050"/>
                  <a:pt x="95" y="1044"/>
                  <a:pt x="95" y="1035"/>
                </a:cubicBezTo>
                <a:cubicBezTo>
                  <a:pt x="95" y="1027"/>
                  <a:pt x="89" y="1021"/>
                  <a:pt x="81" y="1021"/>
                </a:cubicBezTo>
                <a:close/>
                <a:moveTo>
                  <a:pt x="81" y="1053"/>
                </a:moveTo>
                <a:cubicBezTo>
                  <a:pt x="72" y="1053"/>
                  <a:pt x="66" y="1060"/>
                  <a:pt x="66" y="1068"/>
                </a:cubicBezTo>
                <a:cubicBezTo>
                  <a:pt x="66" y="1076"/>
                  <a:pt x="72" y="1083"/>
                  <a:pt x="81" y="1083"/>
                </a:cubicBezTo>
                <a:cubicBezTo>
                  <a:pt x="89" y="1083"/>
                  <a:pt x="95" y="1076"/>
                  <a:pt x="95" y="1068"/>
                </a:cubicBezTo>
                <a:cubicBezTo>
                  <a:pt x="95" y="1060"/>
                  <a:pt x="89" y="1053"/>
                  <a:pt x="81" y="1053"/>
                </a:cubicBezTo>
                <a:close/>
                <a:moveTo>
                  <a:pt x="81" y="1086"/>
                </a:moveTo>
                <a:cubicBezTo>
                  <a:pt x="72" y="1086"/>
                  <a:pt x="66" y="1093"/>
                  <a:pt x="66" y="1101"/>
                </a:cubicBezTo>
                <a:cubicBezTo>
                  <a:pt x="66" y="1109"/>
                  <a:pt x="72" y="1116"/>
                  <a:pt x="81" y="1116"/>
                </a:cubicBezTo>
                <a:cubicBezTo>
                  <a:pt x="89" y="1116"/>
                  <a:pt x="95" y="1109"/>
                  <a:pt x="95" y="1101"/>
                </a:cubicBezTo>
                <a:cubicBezTo>
                  <a:pt x="95" y="1093"/>
                  <a:pt x="89" y="1086"/>
                  <a:pt x="81" y="1086"/>
                </a:cubicBezTo>
                <a:close/>
                <a:moveTo>
                  <a:pt x="81" y="1119"/>
                </a:moveTo>
                <a:cubicBezTo>
                  <a:pt x="72" y="1119"/>
                  <a:pt x="66" y="1126"/>
                  <a:pt x="66" y="1134"/>
                </a:cubicBezTo>
                <a:cubicBezTo>
                  <a:pt x="66" y="1142"/>
                  <a:pt x="72" y="1149"/>
                  <a:pt x="81" y="1149"/>
                </a:cubicBezTo>
                <a:cubicBezTo>
                  <a:pt x="89" y="1149"/>
                  <a:pt x="95" y="1142"/>
                  <a:pt x="95" y="1134"/>
                </a:cubicBezTo>
                <a:cubicBezTo>
                  <a:pt x="95" y="1126"/>
                  <a:pt x="89" y="1119"/>
                  <a:pt x="81" y="1119"/>
                </a:cubicBezTo>
                <a:close/>
                <a:moveTo>
                  <a:pt x="81" y="1152"/>
                </a:moveTo>
                <a:cubicBezTo>
                  <a:pt x="72" y="1152"/>
                  <a:pt x="66" y="1159"/>
                  <a:pt x="66" y="1167"/>
                </a:cubicBezTo>
                <a:cubicBezTo>
                  <a:pt x="66" y="1175"/>
                  <a:pt x="72" y="1182"/>
                  <a:pt x="81" y="1182"/>
                </a:cubicBezTo>
                <a:cubicBezTo>
                  <a:pt x="89" y="1182"/>
                  <a:pt x="95" y="1175"/>
                  <a:pt x="95" y="1167"/>
                </a:cubicBezTo>
                <a:cubicBezTo>
                  <a:pt x="95" y="1159"/>
                  <a:pt x="89" y="1152"/>
                  <a:pt x="81" y="1152"/>
                </a:cubicBezTo>
                <a:close/>
                <a:moveTo>
                  <a:pt x="81" y="1185"/>
                </a:moveTo>
                <a:cubicBezTo>
                  <a:pt x="72" y="1185"/>
                  <a:pt x="66" y="1192"/>
                  <a:pt x="66" y="1200"/>
                </a:cubicBezTo>
                <a:cubicBezTo>
                  <a:pt x="66" y="1208"/>
                  <a:pt x="72" y="1215"/>
                  <a:pt x="81" y="1215"/>
                </a:cubicBezTo>
                <a:cubicBezTo>
                  <a:pt x="89" y="1215"/>
                  <a:pt x="95" y="1208"/>
                  <a:pt x="95" y="1200"/>
                </a:cubicBezTo>
                <a:cubicBezTo>
                  <a:pt x="95" y="1192"/>
                  <a:pt x="89" y="1185"/>
                  <a:pt x="81" y="1185"/>
                </a:cubicBezTo>
                <a:close/>
                <a:moveTo>
                  <a:pt x="81" y="1218"/>
                </a:moveTo>
                <a:cubicBezTo>
                  <a:pt x="72" y="1218"/>
                  <a:pt x="66" y="1225"/>
                  <a:pt x="66" y="1233"/>
                </a:cubicBezTo>
                <a:cubicBezTo>
                  <a:pt x="66" y="1241"/>
                  <a:pt x="72" y="1248"/>
                  <a:pt x="81" y="1248"/>
                </a:cubicBezTo>
                <a:cubicBezTo>
                  <a:pt x="89" y="1248"/>
                  <a:pt x="95" y="1241"/>
                  <a:pt x="95" y="1233"/>
                </a:cubicBezTo>
                <a:cubicBezTo>
                  <a:pt x="95" y="1225"/>
                  <a:pt x="89" y="1218"/>
                  <a:pt x="81" y="1218"/>
                </a:cubicBezTo>
                <a:close/>
                <a:moveTo>
                  <a:pt x="81" y="1251"/>
                </a:moveTo>
                <a:cubicBezTo>
                  <a:pt x="72" y="1251"/>
                  <a:pt x="66" y="1258"/>
                  <a:pt x="66" y="1266"/>
                </a:cubicBezTo>
                <a:cubicBezTo>
                  <a:pt x="66" y="1274"/>
                  <a:pt x="72" y="1281"/>
                  <a:pt x="81" y="1281"/>
                </a:cubicBezTo>
                <a:cubicBezTo>
                  <a:pt x="89" y="1281"/>
                  <a:pt x="95" y="1274"/>
                  <a:pt x="95" y="1266"/>
                </a:cubicBezTo>
                <a:cubicBezTo>
                  <a:pt x="95" y="1258"/>
                  <a:pt x="89" y="1251"/>
                  <a:pt x="81" y="1251"/>
                </a:cubicBezTo>
                <a:close/>
                <a:moveTo>
                  <a:pt x="81" y="1284"/>
                </a:moveTo>
                <a:cubicBezTo>
                  <a:pt x="72" y="1284"/>
                  <a:pt x="66" y="1291"/>
                  <a:pt x="66" y="1299"/>
                </a:cubicBezTo>
                <a:cubicBezTo>
                  <a:pt x="66" y="1307"/>
                  <a:pt x="72" y="1314"/>
                  <a:pt x="81" y="1314"/>
                </a:cubicBezTo>
                <a:cubicBezTo>
                  <a:pt x="89" y="1314"/>
                  <a:pt x="95" y="1307"/>
                  <a:pt x="95" y="1299"/>
                </a:cubicBezTo>
                <a:cubicBezTo>
                  <a:pt x="95" y="1291"/>
                  <a:pt x="89" y="1284"/>
                  <a:pt x="81" y="1284"/>
                </a:cubicBezTo>
                <a:close/>
                <a:moveTo>
                  <a:pt x="81" y="1317"/>
                </a:moveTo>
                <a:cubicBezTo>
                  <a:pt x="72" y="1317"/>
                  <a:pt x="66" y="1323"/>
                  <a:pt x="66" y="1332"/>
                </a:cubicBezTo>
                <a:cubicBezTo>
                  <a:pt x="66" y="1340"/>
                  <a:pt x="72" y="1346"/>
                  <a:pt x="81" y="1346"/>
                </a:cubicBezTo>
                <a:cubicBezTo>
                  <a:pt x="89" y="1346"/>
                  <a:pt x="95" y="1340"/>
                  <a:pt x="95" y="1332"/>
                </a:cubicBezTo>
                <a:cubicBezTo>
                  <a:pt x="95" y="1323"/>
                  <a:pt x="89" y="1317"/>
                  <a:pt x="81" y="1317"/>
                </a:cubicBezTo>
                <a:close/>
                <a:moveTo>
                  <a:pt x="81" y="1350"/>
                </a:moveTo>
                <a:cubicBezTo>
                  <a:pt x="72" y="1350"/>
                  <a:pt x="66" y="1356"/>
                  <a:pt x="66" y="1365"/>
                </a:cubicBezTo>
                <a:cubicBezTo>
                  <a:pt x="66" y="1373"/>
                  <a:pt x="72" y="1379"/>
                  <a:pt x="81" y="1379"/>
                </a:cubicBezTo>
                <a:cubicBezTo>
                  <a:pt x="89" y="1379"/>
                  <a:pt x="95" y="1373"/>
                  <a:pt x="95" y="1365"/>
                </a:cubicBezTo>
                <a:cubicBezTo>
                  <a:pt x="95" y="1356"/>
                  <a:pt x="89" y="1350"/>
                  <a:pt x="81" y="1350"/>
                </a:cubicBezTo>
                <a:close/>
                <a:moveTo>
                  <a:pt x="81" y="1383"/>
                </a:moveTo>
                <a:cubicBezTo>
                  <a:pt x="72" y="1383"/>
                  <a:pt x="66" y="1389"/>
                  <a:pt x="66" y="1397"/>
                </a:cubicBezTo>
                <a:cubicBezTo>
                  <a:pt x="66" y="1406"/>
                  <a:pt x="72" y="1412"/>
                  <a:pt x="81" y="1412"/>
                </a:cubicBezTo>
                <a:cubicBezTo>
                  <a:pt x="89" y="1412"/>
                  <a:pt x="95" y="1406"/>
                  <a:pt x="95" y="1397"/>
                </a:cubicBezTo>
                <a:cubicBezTo>
                  <a:pt x="95" y="1389"/>
                  <a:pt x="89" y="1383"/>
                  <a:pt x="81" y="1383"/>
                </a:cubicBezTo>
                <a:close/>
                <a:moveTo>
                  <a:pt x="81" y="1416"/>
                </a:moveTo>
                <a:cubicBezTo>
                  <a:pt x="72" y="1416"/>
                  <a:pt x="66" y="1422"/>
                  <a:pt x="66" y="1430"/>
                </a:cubicBezTo>
                <a:cubicBezTo>
                  <a:pt x="66" y="1439"/>
                  <a:pt x="72" y="1445"/>
                  <a:pt x="81" y="1445"/>
                </a:cubicBezTo>
                <a:cubicBezTo>
                  <a:pt x="89" y="1445"/>
                  <a:pt x="95" y="1439"/>
                  <a:pt x="95" y="1430"/>
                </a:cubicBezTo>
                <a:cubicBezTo>
                  <a:pt x="95" y="1422"/>
                  <a:pt x="89" y="1416"/>
                  <a:pt x="81" y="1416"/>
                </a:cubicBezTo>
                <a:close/>
                <a:moveTo>
                  <a:pt x="113" y="0"/>
                </a:moveTo>
                <a:cubicBezTo>
                  <a:pt x="105" y="0"/>
                  <a:pt x="99" y="7"/>
                  <a:pt x="99" y="15"/>
                </a:cubicBezTo>
                <a:cubicBezTo>
                  <a:pt x="99" y="23"/>
                  <a:pt x="105" y="30"/>
                  <a:pt x="113" y="30"/>
                </a:cubicBezTo>
                <a:cubicBezTo>
                  <a:pt x="122" y="30"/>
                  <a:pt x="128" y="23"/>
                  <a:pt x="128" y="15"/>
                </a:cubicBezTo>
                <a:cubicBezTo>
                  <a:pt x="128" y="7"/>
                  <a:pt x="122" y="0"/>
                  <a:pt x="113" y="0"/>
                </a:cubicBezTo>
                <a:close/>
                <a:moveTo>
                  <a:pt x="113" y="33"/>
                </a:moveTo>
                <a:cubicBezTo>
                  <a:pt x="105" y="33"/>
                  <a:pt x="99" y="40"/>
                  <a:pt x="99" y="48"/>
                </a:cubicBezTo>
                <a:cubicBezTo>
                  <a:pt x="99" y="56"/>
                  <a:pt x="105" y="63"/>
                  <a:pt x="113" y="63"/>
                </a:cubicBezTo>
                <a:cubicBezTo>
                  <a:pt x="122" y="63"/>
                  <a:pt x="128" y="56"/>
                  <a:pt x="128" y="48"/>
                </a:cubicBezTo>
                <a:cubicBezTo>
                  <a:pt x="128" y="40"/>
                  <a:pt x="122" y="33"/>
                  <a:pt x="113" y="33"/>
                </a:cubicBezTo>
                <a:close/>
                <a:moveTo>
                  <a:pt x="113" y="66"/>
                </a:moveTo>
                <a:cubicBezTo>
                  <a:pt x="105" y="66"/>
                  <a:pt x="99" y="72"/>
                  <a:pt x="99" y="81"/>
                </a:cubicBezTo>
                <a:cubicBezTo>
                  <a:pt x="99" y="89"/>
                  <a:pt x="105" y="95"/>
                  <a:pt x="113" y="95"/>
                </a:cubicBezTo>
                <a:cubicBezTo>
                  <a:pt x="122" y="95"/>
                  <a:pt x="128" y="89"/>
                  <a:pt x="128" y="81"/>
                </a:cubicBezTo>
                <a:cubicBezTo>
                  <a:pt x="128" y="72"/>
                  <a:pt x="122" y="66"/>
                  <a:pt x="113" y="66"/>
                </a:cubicBezTo>
                <a:close/>
                <a:moveTo>
                  <a:pt x="113" y="99"/>
                </a:moveTo>
                <a:cubicBezTo>
                  <a:pt x="105" y="99"/>
                  <a:pt x="99" y="105"/>
                  <a:pt x="99" y="114"/>
                </a:cubicBezTo>
                <a:cubicBezTo>
                  <a:pt x="99" y="122"/>
                  <a:pt x="105" y="128"/>
                  <a:pt x="113" y="128"/>
                </a:cubicBezTo>
                <a:cubicBezTo>
                  <a:pt x="122" y="128"/>
                  <a:pt x="128" y="122"/>
                  <a:pt x="128" y="114"/>
                </a:cubicBezTo>
                <a:cubicBezTo>
                  <a:pt x="128" y="105"/>
                  <a:pt x="122" y="99"/>
                  <a:pt x="113" y="99"/>
                </a:cubicBezTo>
                <a:close/>
                <a:moveTo>
                  <a:pt x="113" y="132"/>
                </a:moveTo>
                <a:cubicBezTo>
                  <a:pt x="105" y="132"/>
                  <a:pt x="99" y="138"/>
                  <a:pt x="99" y="147"/>
                </a:cubicBezTo>
                <a:cubicBezTo>
                  <a:pt x="99" y="155"/>
                  <a:pt x="105" y="161"/>
                  <a:pt x="113" y="161"/>
                </a:cubicBezTo>
                <a:cubicBezTo>
                  <a:pt x="122" y="161"/>
                  <a:pt x="128" y="155"/>
                  <a:pt x="128" y="147"/>
                </a:cubicBezTo>
                <a:cubicBezTo>
                  <a:pt x="128" y="138"/>
                  <a:pt x="122" y="132"/>
                  <a:pt x="113" y="132"/>
                </a:cubicBezTo>
                <a:close/>
                <a:moveTo>
                  <a:pt x="113" y="165"/>
                </a:moveTo>
                <a:cubicBezTo>
                  <a:pt x="105" y="165"/>
                  <a:pt x="99" y="171"/>
                  <a:pt x="99" y="179"/>
                </a:cubicBezTo>
                <a:cubicBezTo>
                  <a:pt x="99" y="188"/>
                  <a:pt x="105" y="194"/>
                  <a:pt x="113" y="194"/>
                </a:cubicBezTo>
                <a:cubicBezTo>
                  <a:pt x="122" y="194"/>
                  <a:pt x="128" y="188"/>
                  <a:pt x="128" y="179"/>
                </a:cubicBezTo>
                <a:cubicBezTo>
                  <a:pt x="128" y="171"/>
                  <a:pt x="122" y="165"/>
                  <a:pt x="113" y="165"/>
                </a:cubicBezTo>
                <a:close/>
                <a:moveTo>
                  <a:pt x="113" y="198"/>
                </a:moveTo>
                <a:cubicBezTo>
                  <a:pt x="105" y="198"/>
                  <a:pt x="99" y="204"/>
                  <a:pt x="99" y="212"/>
                </a:cubicBezTo>
                <a:cubicBezTo>
                  <a:pt x="99" y="221"/>
                  <a:pt x="105" y="227"/>
                  <a:pt x="113" y="227"/>
                </a:cubicBezTo>
                <a:cubicBezTo>
                  <a:pt x="122" y="227"/>
                  <a:pt x="128" y="221"/>
                  <a:pt x="128" y="212"/>
                </a:cubicBezTo>
                <a:cubicBezTo>
                  <a:pt x="128" y="204"/>
                  <a:pt x="122" y="198"/>
                  <a:pt x="113" y="198"/>
                </a:cubicBezTo>
                <a:close/>
                <a:moveTo>
                  <a:pt x="113" y="230"/>
                </a:moveTo>
                <a:cubicBezTo>
                  <a:pt x="105" y="230"/>
                  <a:pt x="99" y="237"/>
                  <a:pt x="99" y="245"/>
                </a:cubicBezTo>
                <a:cubicBezTo>
                  <a:pt x="99" y="253"/>
                  <a:pt x="105" y="260"/>
                  <a:pt x="113" y="260"/>
                </a:cubicBezTo>
                <a:cubicBezTo>
                  <a:pt x="122" y="260"/>
                  <a:pt x="128" y="253"/>
                  <a:pt x="128" y="245"/>
                </a:cubicBezTo>
                <a:cubicBezTo>
                  <a:pt x="128" y="237"/>
                  <a:pt x="122" y="230"/>
                  <a:pt x="113" y="230"/>
                </a:cubicBezTo>
                <a:close/>
                <a:moveTo>
                  <a:pt x="113" y="263"/>
                </a:moveTo>
                <a:cubicBezTo>
                  <a:pt x="105" y="263"/>
                  <a:pt x="99" y="270"/>
                  <a:pt x="99" y="278"/>
                </a:cubicBezTo>
                <a:cubicBezTo>
                  <a:pt x="99" y="286"/>
                  <a:pt x="105" y="293"/>
                  <a:pt x="113" y="293"/>
                </a:cubicBezTo>
                <a:cubicBezTo>
                  <a:pt x="122" y="293"/>
                  <a:pt x="128" y="286"/>
                  <a:pt x="128" y="278"/>
                </a:cubicBezTo>
                <a:cubicBezTo>
                  <a:pt x="128" y="270"/>
                  <a:pt x="122" y="263"/>
                  <a:pt x="113" y="263"/>
                </a:cubicBezTo>
                <a:close/>
                <a:moveTo>
                  <a:pt x="113" y="296"/>
                </a:moveTo>
                <a:cubicBezTo>
                  <a:pt x="105" y="296"/>
                  <a:pt x="99" y="303"/>
                  <a:pt x="99" y="311"/>
                </a:cubicBezTo>
                <a:cubicBezTo>
                  <a:pt x="99" y="319"/>
                  <a:pt x="105" y="326"/>
                  <a:pt x="113" y="326"/>
                </a:cubicBezTo>
                <a:cubicBezTo>
                  <a:pt x="122" y="326"/>
                  <a:pt x="128" y="319"/>
                  <a:pt x="128" y="311"/>
                </a:cubicBezTo>
                <a:cubicBezTo>
                  <a:pt x="128" y="303"/>
                  <a:pt x="122" y="296"/>
                  <a:pt x="113" y="296"/>
                </a:cubicBezTo>
                <a:close/>
                <a:moveTo>
                  <a:pt x="113" y="329"/>
                </a:moveTo>
                <a:cubicBezTo>
                  <a:pt x="105" y="329"/>
                  <a:pt x="99" y="336"/>
                  <a:pt x="99" y="344"/>
                </a:cubicBezTo>
                <a:cubicBezTo>
                  <a:pt x="99" y="352"/>
                  <a:pt x="105" y="359"/>
                  <a:pt x="113" y="359"/>
                </a:cubicBezTo>
                <a:cubicBezTo>
                  <a:pt x="122" y="359"/>
                  <a:pt x="128" y="352"/>
                  <a:pt x="128" y="344"/>
                </a:cubicBezTo>
                <a:cubicBezTo>
                  <a:pt x="128" y="336"/>
                  <a:pt x="122" y="329"/>
                  <a:pt x="113" y="329"/>
                </a:cubicBezTo>
                <a:close/>
                <a:moveTo>
                  <a:pt x="113" y="362"/>
                </a:moveTo>
                <a:cubicBezTo>
                  <a:pt x="105" y="362"/>
                  <a:pt x="99" y="369"/>
                  <a:pt x="99" y="377"/>
                </a:cubicBezTo>
                <a:cubicBezTo>
                  <a:pt x="99" y="385"/>
                  <a:pt x="105" y="392"/>
                  <a:pt x="113" y="392"/>
                </a:cubicBezTo>
                <a:cubicBezTo>
                  <a:pt x="122" y="392"/>
                  <a:pt x="128" y="385"/>
                  <a:pt x="128" y="377"/>
                </a:cubicBezTo>
                <a:cubicBezTo>
                  <a:pt x="128" y="369"/>
                  <a:pt x="122" y="362"/>
                  <a:pt x="113" y="362"/>
                </a:cubicBezTo>
                <a:close/>
                <a:moveTo>
                  <a:pt x="113" y="395"/>
                </a:moveTo>
                <a:cubicBezTo>
                  <a:pt x="105" y="395"/>
                  <a:pt x="99" y="402"/>
                  <a:pt x="99" y="410"/>
                </a:cubicBezTo>
                <a:cubicBezTo>
                  <a:pt x="99" y="418"/>
                  <a:pt x="105" y="425"/>
                  <a:pt x="113" y="425"/>
                </a:cubicBezTo>
                <a:cubicBezTo>
                  <a:pt x="122" y="425"/>
                  <a:pt x="128" y="418"/>
                  <a:pt x="128" y="410"/>
                </a:cubicBezTo>
                <a:cubicBezTo>
                  <a:pt x="128" y="402"/>
                  <a:pt x="122" y="395"/>
                  <a:pt x="113" y="395"/>
                </a:cubicBezTo>
                <a:close/>
                <a:moveTo>
                  <a:pt x="113" y="428"/>
                </a:moveTo>
                <a:cubicBezTo>
                  <a:pt x="105" y="428"/>
                  <a:pt x="99" y="435"/>
                  <a:pt x="99" y="443"/>
                </a:cubicBezTo>
                <a:cubicBezTo>
                  <a:pt x="99" y="451"/>
                  <a:pt x="105" y="458"/>
                  <a:pt x="113" y="458"/>
                </a:cubicBezTo>
                <a:cubicBezTo>
                  <a:pt x="122" y="458"/>
                  <a:pt x="128" y="451"/>
                  <a:pt x="128" y="443"/>
                </a:cubicBezTo>
                <a:cubicBezTo>
                  <a:pt x="128" y="435"/>
                  <a:pt x="122" y="428"/>
                  <a:pt x="113" y="428"/>
                </a:cubicBezTo>
                <a:close/>
                <a:moveTo>
                  <a:pt x="113" y="461"/>
                </a:moveTo>
                <a:cubicBezTo>
                  <a:pt x="105" y="461"/>
                  <a:pt x="99" y="468"/>
                  <a:pt x="99" y="476"/>
                </a:cubicBezTo>
                <a:cubicBezTo>
                  <a:pt x="99" y="484"/>
                  <a:pt x="105" y="491"/>
                  <a:pt x="113" y="491"/>
                </a:cubicBezTo>
                <a:cubicBezTo>
                  <a:pt x="122" y="491"/>
                  <a:pt x="128" y="484"/>
                  <a:pt x="128" y="476"/>
                </a:cubicBezTo>
                <a:cubicBezTo>
                  <a:pt x="128" y="468"/>
                  <a:pt x="122" y="461"/>
                  <a:pt x="113" y="461"/>
                </a:cubicBezTo>
                <a:close/>
                <a:moveTo>
                  <a:pt x="113" y="494"/>
                </a:moveTo>
                <a:cubicBezTo>
                  <a:pt x="105" y="494"/>
                  <a:pt x="99" y="500"/>
                  <a:pt x="99" y="509"/>
                </a:cubicBezTo>
                <a:cubicBezTo>
                  <a:pt x="99" y="517"/>
                  <a:pt x="105" y="523"/>
                  <a:pt x="113" y="523"/>
                </a:cubicBezTo>
                <a:cubicBezTo>
                  <a:pt x="122" y="523"/>
                  <a:pt x="128" y="517"/>
                  <a:pt x="128" y="509"/>
                </a:cubicBezTo>
                <a:cubicBezTo>
                  <a:pt x="128" y="500"/>
                  <a:pt x="122" y="494"/>
                  <a:pt x="113" y="494"/>
                </a:cubicBezTo>
                <a:close/>
                <a:moveTo>
                  <a:pt x="113" y="527"/>
                </a:moveTo>
                <a:cubicBezTo>
                  <a:pt x="105" y="527"/>
                  <a:pt x="99" y="533"/>
                  <a:pt x="99" y="542"/>
                </a:cubicBezTo>
                <a:cubicBezTo>
                  <a:pt x="99" y="550"/>
                  <a:pt x="105" y="556"/>
                  <a:pt x="113" y="556"/>
                </a:cubicBezTo>
                <a:cubicBezTo>
                  <a:pt x="122" y="556"/>
                  <a:pt x="128" y="550"/>
                  <a:pt x="128" y="542"/>
                </a:cubicBezTo>
                <a:cubicBezTo>
                  <a:pt x="128" y="533"/>
                  <a:pt x="122" y="527"/>
                  <a:pt x="113" y="527"/>
                </a:cubicBezTo>
                <a:close/>
                <a:moveTo>
                  <a:pt x="113" y="560"/>
                </a:moveTo>
                <a:cubicBezTo>
                  <a:pt x="105" y="560"/>
                  <a:pt x="99" y="566"/>
                  <a:pt x="99" y="574"/>
                </a:cubicBezTo>
                <a:cubicBezTo>
                  <a:pt x="99" y="583"/>
                  <a:pt x="105" y="589"/>
                  <a:pt x="113" y="589"/>
                </a:cubicBezTo>
                <a:cubicBezTo>
                  <a:pt x="122" y="589"/>
                  <a:pt x="128" y="583"/>
                  <a:pt x="128" y="574"/>
                </a:cubicBezTo>
                <a:cubicBezTo>
                  <a:pt x="128" y="566"/>
                  <a:pt x="122" y="560"/>
                  <a:pt x="113" y="560"/>
                </a:cubicBezTo>
                <a:close/>
                <a:moveTo>
                  <a:pt x="113" y="593"/>
                </a:moveTo>
                <a:cubicBezTo>
                  <a:pt x="105" y="593"/>
                  <a:pt x="99" y="599"/>
                  <a:pt x="99" y="607"/>
                </a:cubicBezTo>
                <a:cubicBezTo>
                  <a:pt x="99" y="616"/>
                  <a:pt x="105" y="622"/>
                  <a:pt x="113" y="622"/>
                </a:cubicBezTo>
                <a:cubicBezTo>
                  <a:pt x="122" y="622"/>
                  <a:pt x="128" y="616"/>
                  <a:pt x="128" y="607"/>
                </a:cubicBezTo>
                <a:cubicBezTo>
                  <a:pt x="128" y="599"/>
                  <a:pt x="122" y="593"/>
                  <a:pt x="113" y="593"/>
                </a:cubicBezTo>
                <a:close/>
                <a:moveTo>
                  <a:pt x="113" y="625"/>
                </a:moveTo>
                <a:cubicBezTo>
                  <a:pt x="105" y="625"/>
                  <a:pt x="99" y="632"/>
                  <a:pt x="99" y="640"/>
                </a:cubicBezTo>
                <a:cubicBezTo>
                  <a:pt x="99" y="648"/>
                  <a:pt x="105" y="655"/>
                  <a:pt x="113" y="655"/>
                </a:cubicBezTo>
                <a:cubicBezTo>
                  <a:pt x="122" y="655"/>
                  <a:pt x="128" y="648"/>
                  <a:pt x="128" y="640"/>
                </a:cubicBezTo>
                <a:cubicBezTo>
                  <a:pt x="128" y="632"/>
                  <a:pt x="122" y="625"/>
                  <a:pt x="113" y="625"/>
                </a:cubicBezTo>
                <a:close/>
                <a:moveTo>
                  <a:pt x="113" y="658"/>
                </a:moveTo>
                <a:cubicBezTo>
                  <a:pt x="105" y="658"/>
                  <a:pt x="99" y="665"/>
                  <a:pt x="99" y="673"/>
                </a:cubicBezTo>
                <a:cubicBezTo>
                  <a:pt x="99" y="681"/>
                  <a:pt x="105" y="688"/>
                  <a:pt x="113" y="688"/>
                </a:cubicBezTo>
                <a:cubicBezTo>
                  <a:pt x="122" y="688"/>
                  <a:pt x="128" y="681"/>
                  <a:pt x="128" y="673"/>
                </a:cubicBezTo>
                <a:cubicBezTo>
                  <a:pt x="128" y="665"/>
                  <a:pt x="122" y="658"/>
                  <a:pt x="113" y="658"/>
                </a:cubicBezTo>
                <a:close/>
                <a:moveTo>
                  <a:pt x="113" y="691"/>
                </a:moveTo>
                <a:cubicBezTo>
                  <a:pt x="105" y="691"/>
                  <a:pt x="99" y="698"/>
                  <a:pt x="99" y="706"/>
                </a:cubicBezTo>
                <a:cubicBezTo>
                  <a:pt x="99" y="714"/>
                  <a:pt x="105" y="721"/>
                  <a:pt x="113" y="721"/>
                </a:cubicBezTo>
                <a:cubicBezTo>
                  <a:pt x="122" y="721"/>
                  <a:pt x="128" y="714"/>
                  <a:pt x="128" y="706"/>
                </a:cubicBezTo>
                <a:cubicBezTo>
                  <a:pt x="128" y="698"/>
                  <a:pt x="122" y="691"/>
                  <a:pt x="113" y="691"/>
                </a:cubicBezTo>
                <a:close/>
                <a:moveTo>
                  <a:pt x="113" y="724"/>
                </a:moveTo>
                <a:cubicBezTo>
                  <a:pt x="105" y="724"/>
                  <a:pt x="99" y="731"/>
                  <a:pt x="99" y="739"/>
                </a:cubicBezTo>
                <a:cubicBezTo>
                  <a:pt x="99" y="747"/>
                  <a:pt x="105" y="754"/>
                  <a:pt x="113" y="754"/>
                </a:cubicBezTo>
                <a:cubicBezTo>
                  <a:pt x="122" y="754"/>
                  <a:pt x="128" y="747"/>
                  <a:pt x="128" y="739"/>
                </a:cubicBezTo>
                <a:cubicBezTo>
                  <a:pt x="128" y="731"/>
                  <a:pt x="122" y="724"/>
                  <a:pt x="113" y="724"/>
                </a:cubicBezTo>
                <a:close/>
                <a:moveTo>
                  <a:pt x="113" y="757"/>
                </a:moveTo>
                <a:cubicBezTo>
                  <a:pt x="105" y="757"/>
                  <a:pt x="99" y="764"/>
                  <a:pt x="99" y="772"/>
                </a:cubicBezTo>
                <a:cubicBezTo>
                  <a:pt x="99" y="780"/>
                  <a:pt x="105" y="787"/>
                  <a:pt x="113" y="787"/>
                </a:cubicBezTo>
                <a:cubicBezTo>
                  <a:pt x="122" y="787"/>
                  <a:pt x="128" y="780"/>
                  <a:pt x="128" y="772"/>
                </a:cubicBezTo>
                <a:cubicBezTo>
                  <a:pt x="128" y="764"/>
                  <a:pt x="122" y="757"/>
                  <a:pt x="113" y="757"/>
                </a:cubicBezTo>
                <a:close/>
                <a:moveTo>
                  <a:pt x="113" y="790"/>
                </a:moveTo>
                <a:cubicBezTo>
                  <a:pt x="105" y="790"/>
                  <a:pt x="99" y="797"/>
                  <a:pt x="99" y="805"/>
                </a:cubicBezTo>
                <a:cubicBezTo>
                  <a:pt x="99" y="813"/>
                  <a:pt x="105" y="820"/>
                  <a:pt x="113" y="820"/>
                </a:cubicBezTo>
                <a:cubicBezTo>
                  <a:pt x="122" y="820"/>
                  <a:pt x="128" y="813"/>
                  <a:pt x="128" y="805"/>
                </a:cubicBezTo>
                <a:cubicBezTo>
                  <a:pt x="128" y="797"/>
                  <a:pt x="122" y="790"/>
                  <a:pt x="113" y="790"/>
                </a:cubicBezTo>
                <a:close/>
                <a:moveTo>
                  <a:pt x="113" y="823"/>
                </a:moveTo>
                <a:cubicBezTo>
                  <a:pt x="105" y="823"/>
                  <a:pt x="99" y="830"/>
                  <a:pt x="99" y="838"/>
                </a:cubicBezTo>
                <a:cubicBezTo>
                  <a:pt x="99" y="846"/>
                  <a:pt x="105" y="853"/>
                  <a:pt x="113" y="853"/>
                </a:cubicBezTo>
                <a:cubicBezTo>
                  <a:pt x="122" y="853"/>
                  <a:pt x="128" y="846"/>
                  <a:pt x="128" y="838"/>
                </a:cubicBezTo>
                <a:cubicBezTo>
                  <a:pt x="128" y="830"/>
                  <a:pt x="122" y="823"/>
                  <a:pt x="113" y="823"/>
                </a:cubicBezTo>
                <a:close/>
                <a:moveTo>
                  <a:pt x="113" y="856"/>
                </a:moveTo>
                <a:cubicBezTo>
                  <a:pt x="105" y="856"/>
                  <a:pt x="99" y="863"/>
                  <a:pt x="99" y="871"/>
                </a:cubicBezTo>
                <a:cubicBezTo>
                  <a:pt x="99" y="879"/>
                  <a:pt x="105" y="886"/>
                  <a:pt x="113" y="886"/>
                </a:cubicBezTo>
                <a:cubicBezTo>
                  <a:pt x="122" y="886"/>
                  <a:pt x="128" y="879"/>
                  <a:pt x="128" y="871"/>
                </a:cubicBezTo>
                <a:cubicBezTo>
                  <a:pt x="128" y="863"/>
                  <a:pt x="122" y="856"/>
                  <a:pt x="113" y="856"/>
                </a:cubicBezTo>
                <a:close/>
                <a:moveTo>
                  <a:pt x="113" y="889"/>
                </a:moveTo>
                <a:cubicBezTo>
                  <a:pt x="105" y="889"/>
                  <a:pt x="99" y="895"/>
                  <a:pt x="99" y="904"/>
                </a:cubicBezTo>
                <a:cubicBezTo>
                  <a:pt x="99" y="912"/>
                  <a:pt x="105" y="918"/>
                  <a:pt x="113" y="918"/>
                </a:cubicBezTo>
                <a:cubicBezTo>
                  <a:pt x="122" y="918"/>
                  <a:pt x="128" y="912"/>
                  <a:pt x="128" y="904"/>
                </a:cubicBezTo>
                <a:cubicBezTo>
                  <a:pt x="128" y="895"/>
                  <a:pt x="122" y="889"/>
                  <a:pt x="113" y="889"/>
                </a:cubicBezTo>
                <a:close/>
                <a:moveTo>
                  <a:pt x="113" y="922"/>
                </a:moveTo>
                <a:cubicBezTo>
                  <a:pt x="105" y="922"/>
                  <a:pt x="99" y="928"/>
                  <a:pt x="99" y="937"/>
                </a:cubicBezTo>
                <a:cubicBezTo>
                  <a:pt x="99" y="945"/>
                  <a:pt x="105" y="951"/>
                  <a:pt x="113" y="951"/>
                </a:cubicBezTo>
                <a:cubicBezTo>
                  <a:pt x="122" y="951"/>
                  <a:pt x="128" y="945"/>
                  <a:pt x="128" y="937"/>
                </a:cubicBezTo>
                <a:cubicBezTo>
                  <a:pt x="128" y="928"/>
                  <a:pt x="122" y="922"/>
                  <a:pt x="113" y="922"/>
                </a:cubicBezTo>
                <a:close/>
                <a:moveTo>
                  <a:pt x="113" y="955"/>
                </a:moveTo>
                <a:cubicBezTo>
                  <a:pt x="105" y="955"/>
                  <a:pt x="99" y="961"/>
                  <a:pt x="99" y="970"/>
                </a:cubicBezTo>
                <a:cubicBezTo>
                  <a:pt x="99" y="978"/>
                  <a:pt x="105" y="984"/>
                  <a:pt x="113" y="984"/>
                </a:cubicBezTo>
                <a:cubicBezTo>
                  <a:pt x="122" y="984"/>
                  <a:pt x="128" y="978"/>
                  <a:pt x="128" y="970"/>
                </a:cubicBezTo>
                <a:cubicBezTo>
                  <a:pt x="128" y="961"/>
                  <a:pt x="122" y="955"/>
                  <a:pt x="113" y="955"/>
                </a:cubicBezTo>
                <a:close/>
                <a:moveTo>
                  <a:pt x="113" y="988"/>
                </a:moveTo>
                <a:cubicBezTo>
                  <a:pt x="105" y="988"/>
                  <a:pt x="99" y="994"/>
                  <a:pt x="99" y="1002"/>
                </a:cubicBezTo>
                <a:cubicBezTo>
                  <a:pt x="99" y="1011"/>
                  <a:pt x="105" y="1017"/>
                  <a:pt x="113" y="1017"/>
                </a:cubicBezTo>
                <a:cubicBezTo>
                  <a:pt x="122" y="1017"/>
                  <a:pt x="128" y="1011"/>
                  <a:pt x="128" y="1002"/>
                </a:cubicBezTo>
                <a:cubicBezTo>
                  <a:pt x="128" y="994"/>
                  <a:pt x="122" y="988"/>
                  <a:pt x="113" y="988"/>
                </a:cubicBezTo>
                <a:close/>
                <a:moveTo>
                  <a:pt x="113" y="1021"/>
                </a:moveTo>
                <a:cubicBezTo>
                  <a:pt x="105" y="1021"/>
                  <a:pt x="99" y="1027"/>
                  <a:pt x="99" y="1035"/>
                </a:cubicBezTo>
                <a:cubicBezTo>
                  <a:pt x="99" y="1044"/>
                  <a:pt x="105" y="1050"/>
                  <a:pt x="113" y="1050"/>
                </a:cubicBezTo>
                <a:cubicBezTo>
                  <a:pt x="122" y="1050"/>
                  <a:pt x="128" y="1044"/>
                  <a:pt x="128" y="1035"/>
                </a:cubicBezTo>
                <a:cubicBezTo>
                  <a:pt x="128" y="1027"/>
                  <a:pt x="122" y="1021"/>
                  <a:pt x="113" y="1021"/>
                </a:cubicBezTo>
                <a:close/>
                <a:moveTo>
                  <a:pt x="113" y="1053"/>
                </a:moveTo>
                <a:cubicBezTo>
                  <a:pt x="105" y="1053"/>
                  <a:pt x="99" y="1060"/>
                  <a:pt x="99" y="1068"/>
                </a:cubicBezTo>
                <a:cubicBezTo>
                  <a:pt x="99" y="1076"/>
                  <a:pt x="105" y="1083"/>
                  <a:pt x="113" y="1083"/>
                </a:cubicBezTo>
                <a:cubicBezTo>
                  <a:pt x="122" y="1083"/>
                  <a:pt x="128" y="1076"/>
                  <a:pt x="128" y="1068"/>
                </a:cubicBezTo>
                <a:cubicBezTo>
                  <a:pt x="128" y="1060"/>
                  <a:pt x="122" y="1053"/>
                  <a:pt x="113" y="1053"/>
                </a:cubicBezTo>
                <a:close/>
                <a:moveTo>
                  <a:pt x="113" y="1086"/>
                </a:moveTo>
                <a:cubicBezTo>
                  <a:pt x="105" y="1086"/>
                  <a:pt x="99" y="1093"/>
                  <a:pt x="99" y="1101"/>
                </a:cubicBezTo>
                <a:cubicBezTo>
                  <a:pt x="99" y="1109"/>
                  <a:pt x="105" y="1116"/>
                  <a:pt x="113" y="1116"/>
                </a:cubicBezTo>
                <a:cubicBezTo>
                  <a:pt x="122" y="1116"/>
                  <a:pt x="128" y="1109"/>
                  <a:pt x="128" y="1101"/>
                </a:cubicBezTo>
                <a:cubicBezTo>
                  <a:pt x="128" y="1093"/>
                  <a:pt x="122" y="1086"/>
                  <a:pt x="113" y="1086"/>
                </a:cubicBezTo>
                <a:close/>
                <a:moveTo>
                  <a:pt x="113" y="1119"/>
                </a:moveTo>
                <a:cubicBezTo>
                  <a:pt x="105" y="1119"/>
                  <a:pt x="99" y="1126"/>
                  <a:pt x="99" y="1134"/>
                </a:cubicBezTo>
                <a:cubicBezTo>
                  <a:pt x="99" y="1142"/>
                  <a:pt x="105" y="1149"/>
                  <a:pt x="113" y="1149"/>
                </a:cubicBezTo>
                <a:cubicBezTo>
                  <a:pt x="122" y="1149"/>
                  <a:pt x="128" y="1142"/>
                  <a:pt x="128" y="1134"/>
                </a:cubicBezTo>
                <a:cubicBezTo>
                  <a:pt x="128" y="1126"/>
                  <a:pt x="122" y="1119"/>
                  <a:pt x="113" y="1119"/>
                </a:cubicBezTo>
                <a:close/>
                <a:moveTo>
                  <a:pt x="113" y="1152"/>
                </a:moveTo>
                <a:cubicBezTo>
                  <a:pt x="105" y="1152"/>
                  <a:pt x="99" y="1159"/>
                  <a:pt x="99" y="1167"/>
                </a:cubicBezTo>
                <a:cubicBezTo>
                  <a:pt x="99" y="1175"/>
                  <a:pt x="105" y="1182"/>
                  <a:pt x="113" y="1182"/>
                </a:cubicBezTo>
                <a:cubicBezTo>
                  <a:pt x="122" y="1182"/>
                  <a:pt x="128" y="1175"/>
                  <a:pt x="128" y="1167"/>
                </a:cubicBezTo>
                <a:cubicBezTo>
                  <a:pt x="128" y="1159"/>
                  <a:pt x="122" y="1152"/>
                  <a:pt x="113" y="1152"/>
                </a:cubicBezTo>
                <a:close/>
                <a:moveTo>
                  <a:pt x="113" y="1185"/>
                </a:moveTo>
                <a:cubicBezTo>
                  <a:pt x="105" y="1185"/>
                  <a:pt x="99" y="1192"/>
                  <a:pt x="99" y="1200"/>
                </a:cubicBezTo>
                <a:cubicBezTo>
                  <a:pt x="99" y="1208"/>
                  <a:pt x="105" y="1215"/>
                  <a:pt x="113" y="1215"/>
                </a:cubicBezTo>
                <a:cubicBezTo>
                  <a:pt x="122" y="1215"/>
                  <a:pt x="128" y="1208"/>
                  <a:pt x="128" y="1200"/>
                </a:cubicBezTo>
                <a:cubicBezTo>
                  <a:pt x="128" y="1192"/>
                  <a:pt x="122" y="1185"/>
                  <a:pt x="113" y="1185"/>
                </a:cubicBezTo>
                <a:close/>
                <a:moveTo>
                  <a:pt x="113" y="1218"/>
                </a:moveTo>
                <a:cubicBezTo>
                  <a:pt x="105" y="1218"/>
                  <a:pt x="99" y="1225"/>
                  <a:pt x="99" y="1233"/>
                </a:cubicBezTo>
                <a:cubicBezTo>
                  <a:pt x="99" y="1241"/>
                  <a:pt x="105" y="1248"/>
                  <a:pt x="113" y="1248"/>
                </a:cubicBezTo>
                <a:cubicBezTo>
                  <a:pt x="122" y="1248"/>
                  <a:pt x="128" y="1241"/>
                  <a:pt x="128" y="1233"/>
                </a:cubicBezTo>
                <a:cubicBezTo>
                  <a:pt x="128" y="1225"/>
                  <a:pt x="122" y="1218"/>
                  <a:pt x="113" y="1218"/>
                </a:cubicBezTo>
                <a:close/>
                <a:moveTo>
                  <a:pt x="113" y="1251"/>
                </a:moveTo>
                <a:cubicBezTo>
                  <a:pt x="105" y="1251"/>
                  <a:pt x="99" y="1258"/>
                  <a:pt x="99" y="1266"/>
                </a:cubicBezTo>
                <a:cubicBezTo>
                  <a:pt x="99" y="1274"/>
                  <a:pt x="105" y="1281"/>
                  <a:pt x="113" y="1281"/>
                </a:cubicBezTo>
                <a:cubicBezTo>
                  <a:pt x="122" y="1281"/>
                  <a:pt x="128" y="1274"/>
                  <a:pt x="128" y="1266"/>
                </a:cubicBezTo>
                <a:cubicBezTo>
                  <a:pt x="128" y="1258"/>
                  <a:pt x="122" y="1251"/>
                  <a:pt x="113" y="1251"/>
                </a:cubicBezTo>
                <a:close/>
                <a:moveTo>
                  <a:pt x="113" y="1284"/>
                </a:moveTo>
                <a:cubicBezTo>
                  <a:pt x="105" y="1284"/>
                  <a:pt x="99" y="1291"/>
                  <a:pt x="99" y="1299"/>
                </a:cubicBezTo>
                <a:cubicBezTo>
                  <a:pt x="99" y="1307"/>
                  <a:pt x="105" y="1314"/>
                  <a:pt x="113" y="1314"/>
                </a:cubicBezTo>
                <a:cubicBezTo>
                  <a:pt x="122" y="1314"/>
                  <a:pt x="128" y="1307"/>
                  <a:pt x="128" y="1299"/>
                </a:cubicBezTo>
                <a:cubicBezTo>
                  <a:pt x="128" y="1291"/>
                  <a:pt x="122" y="1284"/>
                  <a:pt x="113" y="1284"/>
                </a:cubicBezTo>
                <a:close/>
                <a:moveTo>
                  <a:pt x="113" y="1317"/>
                </a:moveTo>
                <a:cubicBezTo>
                  <a:pt x="105" y="1317"/>
                  <a:pt x="99" y="1323"/>
                  <a:pt x="99" y="1332"/>
                </a:cubicBezTo>
                <a:cubicBezTo>
                  <a:pt x="99" y="1340"/>
                  <a:pt x="105" y="1346"/>
                  <a:pt x="113" y="1346"/>
                </a:cubicBezTo>
                <a:cubicBezTo>
                  <a:pt x="122" y="1346"/>
                  <a:pt x="128" y="1340"/>
                  <a:pt x="128" y="1332"/>
                </a:cubicBezTo>
                <a:cubicBezTo>
                  <a:pt x="128" y="1323"/>
                  <a:pt x="122" y="1317"/>
                  <a:pt x="113" y="1317"/>
                </a:cubicBezTo>
                <a:close/>
                <a:moveTo>
                  <a:pt x="113" y="1350"/>
                </a:moveTo>
                <a:cubicBezTo>
                  <a:pt x="105" y="1350"/>
                  <a:pt x="99" y="1356"/>
                  <a:pt x="99" y="1365"/>
                </a:cubicBezTo>
                <a:cubicBezTo>
                  <a:pt x="99" y="1373"/>
                  <a:pt x="105" y="1379"/>
                  <a:pt x="113" y="1379"/>
                </a:cubicBezTo>
                <a:cubicBezTo>
                  <a:pt x="122" y="1379"/>
                  <a:pt x="128" y="1373"/>
                  <a:pt x="128" y="1365"/>
                </a:cubicBezTo>
                <a:cubicBezTo>
                  <a:pt x="128" y="1356"/>
                  <a:pt x="122" y="1350"/>
                  <a:pt x="113" y="1350"/>
                </a:cubicBezTo>
                <a:close/>
                <a:moveTo>
                  <a:pt x="113" y="1383"/>
                </a:moveTo>
                <a:cubicBezTo>
                  <a:pt x="105" y="1383"/>
                  <a:pt x="99" y="1389"/>
                  <a:pt x="99" y="1397"/>
                </a:cubicBezTo>
                <a:cubicBezTo>
                  <a:pt x="99" y="1406"/>
                  <a:pt x="105" y="1412"/>
                  <a:pt x="113" y="1412"/>
                </a:cubicBezTo>
                <a:cubicBezTo>
                  <a:pt x="122" y="1412"/>
                  <a:pt x="128" y="1406"/>
                  <a:pt x="128" y="1397"/>
                </a:cubicBezTo>
                <a:cubicBezTo>
                  <a:pt x="128" y="1389"/>
                  <a:pt x="122" y="1383"/>
                  <a:pt x="113" y="1383"/>
                </a:cubicBezTo>
                <a:close/>
                <a:moveTo>
                  <a:pt x="113" y="1416"/>
                </a:moveTo>
                <a:cubicBezTo>
                  <a:pt x="105" y="1416"/>
                  <a:pt x="99" y="1422"/>
                  <a:pt x="99" y="1430"/>
                </a:cubicBezTo>
                <a:cubicBezTo>
                  <a:pt x="99" y="1439"/>
                  <a:pt x="105" y="1445"/>
                  <a:pt x="113" y="1445"/>
                </a:cubicBezTo>
                <a:cubicBezTo>
                  <a:pt x="122" y="1445"/>
                  <a:pt x="128" y="1439"/>
                  <a:pt x="128" y="1430"/>
                </a:cubicBezTo>
                <a:cubicBezTo>
                  <a:pt x="128" y="1422"/>
                  <a:pt x="122" y="1416"/>
                  <a:pt x="113" y="1416"/>
                </a:cubicBezTo>
                <a:close/>
                <a:moveTo>
                  <a:pt x="146" y="0"/>
                </a:moveTo>
                <a:cubicBezTo>
                  <a:pt x="138" y="0"/>
                  <a:pt x="131" y="7"/>
                  <a:pt x="131" y="15"/>
                </a:cubicBezTo>
                <a:cubicBezTo>
                  <a:pt x="131" y="23"/>
                  <a:pt x="138" y="30"/>
                  <a:pt x="146" y="30"/>
                </a:cubicBezTo>
                <a:cubicBezTo>
                  <a:pt x="154" y="30"/>
                  <a:pt x="161" y="23"/>
                  <a:pt x="161" y="15"/>
                </a:cubicBezTo>
                <a:cubicBezTo>
                  <a:pt x="161" y="7"/>
                  <a:pt x="154" y="0"/>
                  <a:pt x="146" y="0"/>
                </a:cubicBezTo>
                <a:close/>
                <a:moveTo>
                  <a:pt x="146" y="33"/>
                </a:moveTo>
                <a:cubicBezTo>
                  <a:pt x="138" y="33"/>
                  <a:pt x="131" y="40"/>
                  <a:pt x="131" y="48"/>
                </a:cubicBezTo>
                <a:cubicBezTo>
                  <a:pt x="131" y="56"/>
                  <a:pt x="138" y="63"/>
                  <a:pt x="146" y="63"/>
                </a:cubicBezTo>
                <a:cubicBezTo>
                  <a:pt x="154" y="63"/>
                  <a:pt x="161" y="56"/>
                  <a:pt x="161" y="48"/>
                </a:cubicBezTo>
                <a:cubicBezTo>
                  <a:pt x="161" y="40"/>
                  <a:pt x="154" y="33"/>
                  <a:pt x="146" y="33"/>
                </a:cubicBezTo>
                <a:close/>
                <a:moveTo>
                  <a:pt x="146" y="66"/>
                </a:moveTo>
                <a:cubicBezTo>
                  <a:pt x="138" y="66"/>
                  <a:pt x="131" y="72"/>
                  <a:pt x="131" y="81"/>
                </a:cubicBezTo>
                <a:cubicBezTo>
                  <a:pt x="131" y="89"/>
                  <a:pt x="138" y="95"/>
                  <a:pt x="146" y="95"/>
                </a:cubicBezTo>
                <a:cubicBezTo>
                  <a:pt x="154" y="95"/>
                  <a:pt x="161" y="89"/>
                  <a:pt x="161" y="81"/>
                </a:cubicBezTo>
                <a:cubicBezTo>
                  <a:pt x="161" y="72"/>
                  <a:pt x="154" y="66"/>
                  <a:pt x="146" y="66"/>
                </a:cubicBezTo>
                <a:close/>
                <a:moveTo>
                  <a:pt x="146" y="99"/>
                </a:moveTo>
                <a:cubicBezTo>
                  <a:pt x="138" y="99"/>
                  <a:pt x="131" y="105"/>
                  <a:pt x="131" y="114"/>
                </a:cubicBezTo>
                <a:cubicBezTo>
                  <a:pt x="131" y="122"/>
                  <a:pt x="138" y="128"/>
                  <a:pt x="146" y="128"/>
                </a:cubicBezTo>
                <a:cubicBezTo>
                  <a:pt x="154" y="128"/>
                  <a:pt x="161" y="122"/>
                  <a:pt x="161" y="114"/>
                </a:cubicBezTo>
                <a:cubicBezTo>
                  <a:pt x="161" y="105"/>
                  <a:pt x="154" y="99"/>
                  <a:pt x="146" y="99"/>
                </a:cubicBezTo>
                <a:close/>
                <a:moveTo>
                  <a:pt x="146" y="132"/>
                </a:moveTo>
                <a:cubicBezTo>
                  <a:pt x="138" y="132"/>
                  <a:pt x="131" y="138"/>
                  <a:pt x="131" y="147"/>
                </a:cubicBezTo>
                <a:cubicBezTo>
                  <a:pt x="131" y="155"/>
                  <a:pt x="138" y="161"/>
                  <a:pt x="146" y="161"/>
                </a:cubicBezTo>
                <a:cubicBezTo>
                  <a:pt x="154" y="161"/>
                  <a:pt x="161" y="155"/>
                  <a:pt x="161" y="147"/>
                </a:cubicBezTo>
                <a:cubicBezTo>
                  <a:pt x="161" y="138"/>
                  <a:pt x="154" y="132"/>
                  <a:pt x="146" y="132"/>
                </a:cubicBezTo>
                <a:close/>
                <a:moveTo>
                  <a:pt x="146" y="165"/>
                </a:moveTo>
                <a:cubicBezTo>
                  <a:pt x="138" y="165"/>
                  <a:pt x="131" y="171"/>
                  <a:pt x="131" y="179"/>
                </a:cubicBezTo>
                <a:cubicBezTo>
                  <a:pt x="131" y="188"/>
                  <a:pt x="138" y="194"/>
                  <a:pt x="146" y="194"/>
                </a:cubicBezTo>
                <a:cubicBezTo>
                  <a:pt x="154" y="194"/>
                  <a:pt x="161" y="188"/>
                  <a:pt x="161" y="179"/>
                </a:cubicBezTo>
                <a:cubicBezTo>
                  <a:pt x="161" y="171"/>
                  <a:pt x="154" y="165"/>
                  <a:pt x="146" y="165"/>
                </a:cubicBezTo>
                <a:close/>
                <a:moveTo>
                  <a:pt x="146" y="198"/>
                </a:moveTo>
                <a:cubicBezTo>
                  <a:pt x="138" y="198"/>
                  <a:pt x="131" y="204"/>
                  <a:pt x="131" y="212"/>
                </a:cubicBezTo>
                <a:cubicBezTo>
                  <a:pt x="131" y="221"/>
                  <a:pt x="138" y="227"/>
                  <a:pt x="146" y="227"/>
                </a:cubicBezTo>
                <a:cubicBezTo>
                  <a:pt x="154" y="227"/>
                  <a:pt x="161" y="221"/>
                  <a:pt x="161" y="212"/>
                </a:cubicBezTo>
                <a:cubicBezTo>
                  <a:pt x="161" y="204"/>
                  <a:pt x="154" y="198"/>
                  <a:pt x="146" y="198"/>
                </a:cubicBezTo>
                <a:close/>
                <a:moveTo>
                  <a:pt x="146" y="230"/>
                </a:moveTo>
                <a:cubicBezTo>
                  <a:pt x="138" y="230"/>
                  <a:pt x="131" y="237"/>
                  <a:pt x="131" y="245"/>
                </a:cubicBezTo>
                <a:cubicBezTo>
                  <a:pt x="131" y="253"/>
                  <a:pt x="138" y="260"/>
                  <a:pt x="146" y="260"/>
                </a:cubicBezTo>
                <a:cubicBezTo>
                  <a:pt x="154" y="260"/>
                  <a:pt x="161" y="253"/>
                  <a:pt x="161" y="245"/>
                </a:cubicBezTo>
                <a:cubicBezTo>
                  <a:pt x="161" y="237"/>
                  <a:pt x="154" y="230"/>
                  <a:pt x="146" y="230"/>
                </a:cubicBezTo>
                <a:close/>
                <a:moveTo>
                  <a:pt x="146" y="263"/>
                </a:moveTo>
                <a:cubicBezTo>
                  <a:pt x="138" y="263"/>
                  <a:pt x="131" y="270"/>
                  <a:pt x="131" y="278"/>
                </a:cubicBezTo>
                <a:cubicBezTo>
                  <a:pt x="131" y="286"/>
                  <a:pt x="138" y="293"/>
                  <a:pt x="146" y="293"/>
                </a:cubicBezTo>
                <a:cubicBezTo>
                  <a:pt x="154" y="293"/>
                  <a:pt x="161" y="286"/>
                  <a:pt x="161" y="278"/>
                </a:cubicBezTo>
                <a:cubicBezTo>
                  <a:pt x="161" y="270"/>
                  <a:pt x="154" y="263"/>
                  <a:pt x="146" y="263"/>
                </a:cubicBezTo>
                <a:close/>
                <a:moveTo>
                  <a:pt x="146" y="296"/>
                </a:moveTo>
                <a:cubicBezTo>
                  <a:pt x="138" y="296"/>
                  <a:pt x="131" y="303"/>
                  <a:pt x="131" y="311"/>
                </a:cubicBezTo>
                <a:cubicBezTo>
                  <a:pt x="131" y="319"/>
                  <a:pt x="138" y="326"/>
                  <a:pt x="146" y="326"/>
                </a:cubicBezTo>
                <a:cubicBezTo>
                  <a:pt x="154" y="326"/>
                  <a:pt x="161" y="319"/>
                  <a:pt x="161" y="311"/>
                </a:cubicBezTo>
                <a:cubicBezTo>
                  <a:pt x="161" y="303"/>
                  <a:pt x="154" y="296"/>
                  <a:pt x="146" y="296"/>
                </a:cubicBezTo>
                <a:close/>
                <a:moveTo>
                  <a:pt x="146" y="329"/>
                </a:moveTo>
                <a:cubicBezTo>
                  <a:pt x="138" y="329"/>
                  <a:pt x="131" y="336"/>
                  <a:pt x="131" y="344"/>
                </a:cubicBezTo>
                <a:cubicBezTo>
                  <a:pt x="131" y="352"/>
                  <a:pt x="138" y="359"/>
                  <a:pt x="146" y="359"/>
                </a:cubicBezTo>
                <a:cubicBezTo>
                  <a:pt x="154" y="359"/>
                  <a:pt x="161" y="352"/>
                  <a:pt x="161" y="344"/>
                </a:cubicBezTo>
                <a:cubicBezTo>
                  <a:pt x="161" y="336"/>
                  <a:pt x="154" y="329"/>
                  <a:pt x="146" y="329"/>
                </a:cubicBezTo>
                <a:close/>
                <a:moveTo>
                  <a:pt x="146" y="362"/>
                </a:moveTo>
                <a:cubicBezTo>
                  <a:pt x="138" y="362"/>
                  <a:pt x="131" y="369"/>
                  <a:pt x="131" y="377"/>
                </a:cubicBezTo>
                <a:cubicBezTo>
                  <a:pt x="131" y="385"/>
                  <a:pt x="138" y="392"/>
                  <a:pt x="146" y="392"/>
                </a:cubicBezTo>
                <a:cubicBezTo>
                  <a:pt x="154" y="392"/>
                  <a:pt x="161" y="385"/>
                  <a:pt x="161" y="377"/>
                </a:cubicBezTo>
                <a:cubicBezTo>
                  <a:pt x="161" y="369"/>
                  <a:pt x="154" y="362"/>
                  <a:pt x="146" y="362"/>
                </a:cubicBezTo>
                <a:close/>
                <a:moveTo>
                  <a:pt x="146" y="395"/>
                </a:moveTo>
                <a:cubicBezTo>
                  <a:pt x="138" y="395"/>
                  <a:pt x="131" y="402"/>
                  <a:pt x="131" y="410"/>
                </a:cubicBezTo>
                <a:cubicBezTo>
                  <a:pt x="131" y="418"/>
                  <a:pt x="138" y="425"/>
                  <a:pt x="146" y="425"/>
                </a:cubicBezTo>
                <a:cubicBezTo>
                  <a:pt x="154" y="425"/>
                  <a:pt x="161" y="418"/>
                  <a:pt x="161" y="410"/>
                </a:cubicBezTo>
                <a:cubicBezTo>
                  <a:pt x="161" y="402"/>
                  <a:pt x="154" y="395"/>
                  <a:pt x="146" y="395"/>
                </a:cubicBezTo>
                <a:close/>
                <a:moveTo>
                  <a:pt x="146" y="428"/>
                </a:moveTo>
                <a:cubicBezTo>
                  <a:pt x="138" y="428"/>
                  <a:pt x="131" y="435"/>
                  <a:pt x="131" y="443"/>
                </a:cubicBezTo>
                <a:cubicBezTo>
                  <a:pt x="131" y="451"/>
                  <a:pt x="138" y="458"/>
                  <a:pt x="146" y="458"/>
                </a:cubicBezTo>
                <a:cubicBezTo>
                  <a:pt x="154" y="458"/>
                  <a:pt x="161" y="451"/>
                  <a:pt x="161" y="443"/>
                </a:cubicBezTo>
                <a:cubicBezTo>
                  <a:pt x="161" y="435"/>
                  <a:pt x="154" y="428"/>
                  <a:pt x="146" y="428"/>
                </a:cubicBezTo>
                <a:close/>
                <a:moveTo>
                  <a:pt x="146" y="461"/>
                </a:moveTo>
                <a:cubicBezTo>
                  <a:pt x="138" y="461"/>
                  <a:pt x="131" y="468"/>
                  <a:pt x="131" y="476"/>
                </a:cubicBezTo>
                <a:cubicBezTo>
                  <a:pt x="131" y="484"/>
                  <a:pt x="138" y="491"/>
                  <a:pt x="146" y="491"/>
                </a:cubicBezTo>
                <a:cubicBezTo>
                  <a:pt x="154" y="491"/>
                  <a:pt x="161" y="484"/>
                  <a:pt x="161" y="476"/>
                </a:cubicBezTo>
                <a:cubicBezTo>
                  <a:pt x="161" y="468"/>
                  <a:pt x="154" y="461"/>
                  <a:pt x="146" y="461"/>
                </a:cubicBezTo>
                <a:close/>
                <a:moveTo>
                  <a:pt x="146" y="494"/>
                </a:moveTo>
                <a:cubicBezTo>
                  <a:pt x="138" y="494"/>
                  <a:pt x="131" y="500"/>
                  <a:pt x="131" y="509"/>
                </a:cubicBezTo>
                <a:cubicBezTo>
                  <a:pt x="131" y="517"/>
                  <a:pt x="138" y="523"/>
                  <a:pt x="146" y="523"/>
                </a:cubicBezTo>
                <a:cubicBezTo>
                  <a:pt x="154" y="523"/>
                  <a:pt x="161" y="517"/>
                  <a:pt x="161" y="509"/>
                </a:cubicBezTo>
                <a:cubicBezTo>
                  <a:pt x="161" y="500"/>
                  <a:pt x="154" y="494"/>
                  <a:pt x="146" y="494"/>
                </a:cubicBezTo>
                <a:close/>
                <a:moveTo>
                  <a:pt x="146" y="527"/>
                </a:moveTo>
                <a:cubicBezTo>
                  <a:pt x="138" y="527"/>
                  <a:pt x="131" y="533"/>
                  <a:pt x="131" y="542"/>
                </a:cubicBezTo>
                <a:cubicBezTo>
                  <a:pt x="131" y="550"/>
                  <a:pt x="138" y="556"/>
                  <a:pt x="146" y="556"/>
                </a:cubicBezTo>
                <a:cubicBezTo>
                  <a:pt x="154" y="556"/>
                  <a:pt x="161" y="550"/>
                  <a:pt x="161" y="542"/>
                </a:cubicBezTo>
                <a:cubicBezTo>
                  <a:pt x="161" y="533"/>
                  <a:pt x="154" y="527"/>
                  <a:pt x="146" y="527"/>
                </a:cubicBezTo>
                <a:close/>
                <a:moveTo>
                  <a:pt x="146" y="560"/>
                </a:moveTo>
                <a:cubicBezTo>
                  <a:pt x="138" y="560"/>
                  <a:pt x="131" y="566"/>
                  <a:pt x="131" y="574"/>
                </a:cubicBezTo>
                <a:cubicBezTo>
                  <a:pt x="131" y="583"/>
                  <a:pt x="138" y="589"/>
                  <a:pt x="146" y="589"/>
                </a:cubicBezTo>
                <a:cubicBezTo>
                  <a:pt x="154" y="589"/>
                  <a:pt x="161" y="583"/>
                  <a:pt x="161" y="574"/>
                </a:cubicBezTo>
                <a:cubicBezTo>
                  <a:pt x="161" y="566"/>
                  <a:pt x="154" y="560"/>
                  <a:pt x="146" y="560"/>
                </a:cubicBezTo>
                <a:close/>
                <a:moveTo>
                  <a:pt x="146" y="593"/>
                </a:moveTo>
                <a:cubicBezTo>
                  <a:pt x="138" y="593"/>
                  <a:pt x="131" y="599"/>
                  <a:pt x="131" y="607"/>
                </a:cubicBezTo>
                <a:cubicBezTo>
                  <a:pt x="131" y="616"/>
                  <a:pt x="138" y="622"/>
                  <a:pt x="146" y="622"/>
                </a:cubicBezTo>
                <a:cubicBezTo>
                  <a:pt x="154" y="622"/>
                  <a:pt x="161" y="616"/>
                  <a:pt x="161" y="607"/>
                </a:cubicBezTo>
                <a:cubicBezTo>
                  <a:pt x="161" y="599"/>
                  <a:pt x="154" y="593"/>
                  <a:pt x="146" y="593"/>
                </a:cubicBezTo>
                <a:close/>
                <a:moveTo>
                  <a:pt x="146" y="625"/>
                </a:moveTo>
                <a:cubicBezTo>
                  <a:pt x="138" y="625"/>
                  <a:pt x="131" y="632"/>
                  <a:pt x="131" y="640"/>
                </a:cubicBezTo>
                <a:cubicBezTo>
                  <a:pt x="131" y="648"/>
                  <a:pt x="138" y="655"/>
                  <a:pt x="146" y="655"/>
                </a:cubicBezTo>
                <a:cubicBezTo>
                  <a:pt x="154" y="655"/>
                  <a:pt x="161" y="648"/>
                  <a:pt x="161" y="640"/>
                </a:cubicBezTo>
                <a:cubicBezTo>
                  <a:pt x="161" y="632"/>
                  <a:pt x="154" y="625"/>
                  <a:pt x="146" y="625"/>
                </a:cubicBezTo>
                <a:close/>
                <a:moveTo>
                  <a:pt x="146" y="658"/>
                </a:moveTo>
                <a:cubicBezTo>
                  <a:pt x="138" y="658"/>
                  <a:pt x="131" y="665"/>
                  <a:pt x="131" y="673"/>
                </a:cubicBezTo>
                <a:cubicBezTo>
                  <a:pt x="131" y="681"/>
                  <a:pt x="138" y="688"/>
                  <a:pt x="146" y="688"/>
                </a:cubicBezTo>
                <a:cubicBezTo>
                  <a:pt x="154" y="688"/>
                  <a:pt x="161" y="681"/>
                  <a:pt x="161" y="673"/>
                </a:cubicBezTo>
                <a:cubicBezTo>
                  <a:pt x="161" y="665"/>
                  <a:pt x="154" y="658"/>
                  <a:pt x="146" y="658"/>
                </a:cubicBezTo>
                <a:close/>
                <a:moveTo>
                  <a:pt x="146" y="691"/>
                </a:moveTo>
                <a:cubicBezTo>
                  <a:pt x="138" y="691"/>
                  <a:pt x="131" y="698"/>
                  <a:pt x="131" y="706"/>
                </a:cubicBezTo>
                <a:cubicBezTo>
                  <a:pt x="131" y="714"/>
                  <a:pt x="138" y="721"/>
                  <a:pt x="146" y="721"/>
                </a:cubicBezTo>
                <a:cubicBezTo>
                  <a:pt x="154" y="721"/>
                  <a:pt x="161" y="714"/>
                  <a:pt x="161" y="706"/>
                </a:cubicBezTo>
                <a:cubicBezTo>
                  <a:pt x="161" y="698"/>
                  <a:pt x="154" y="691"/>
                  <a:pt x="146" y="691"/>
                </a:cubicBezTo>
                <a:close/>
                <a:moveTo>
                  <a:pt x="146" y="724"/>
                </a:moveTo>
                <a:cubicBezTo>
                  <a:pt x="138" y="724"/>
                  <a:pt x="131" y="731"/>
                  <a:pt x="131" y="739"/>
                </a:cubicBezTo>
                <a:cubicBezTo>
                  <a:pt x="131" y="747"/>
                  <a:pt x="138" y="754"/>
                  <a:pt x="146" y="754"/>
                </a:cubicBezTo>
                <a:cubicBezTo>
                  <a:pt x="154" y="754"/>
                  <a:pt x="161" y="747"/>
                  <a:pt x="161" y="739"/>
                </a:cubicBezTo>
                <a:cubicBezTo>
                  <a:pt x="161" y="731"/>
                  <a:pt x="154" y="724"/>
                  <a:pt x="146" y="724"/>
                </a:cubicBezTo>
                <a:close/>
                <a:moveTo>
                  <a:pt x="146" y="757"/>
                </a:moveTo>
                <a:cubicBezTo>
                  <a:pt x="138" y="757"/>
                  <a:pt x="131" y="764"/>
                  <a:pt x="131" y="772"/>
                </a:cubicBezTo>
                <a:cubicBezTo>
                  <a:pt x="131" y="780"/>
                  <a:pt x="138" y="787"/>
                  <a:pt x="146" y="787"/>
                </a:cubicBezTo>
                <a:cubicBezTo>
                  <a:pt x="154" y="787"/>
                  <a:pt x="161" y="780"/>
                  <a:pt x="161" y="772"/>
                </a:cubicBezTo>
                <a:cubicBezTo>
                  <a:pt x="161" y="764"/>
                  <a:pt x="154" y="757"/>
                  <a:pt x="146" y="757"/>
                </a:cubicBezTo>
                <a:close/>
                <a:moveTo>
                  <a:pt x="146" y="790"/>
                </a:moveTo>
                <a:cubicBezTo>
                  <a:pt x="138" y="790"/>
                  <a:pt x="131" y="797"/>
                  <a:pt x="131" y="805"/>
                </a:cubicBezTo>
                <a:cubicBezTo>
                  <a:pt x="131" y="813"/>
                  <a:pt x="138" y="820"/>
                  <a:pt x="146" y="820"/>
                </a:cubicBezTo>
                <a:cubicBezTo>
                  <a:pt x="154" y="820"/>
                  <a:pt x="161" y="813"/>
                  <a:pt x="161" y="805"/>
                </a:cubicBezTo>
                <a:cubicBezTo>
                  <a:pt x="161" y="797"/>
                  <a:pt x="154" y="790"/>
                  <a:pt x="146" y="790"/>
                </a:cubicBezTo>
                <a:close/>
                <a:moveTo>
                  <a:pt x="146" y="823"/>
                </a:moveTo>
                <a:cubicBezTo>
                  <a:pt x="138" y="823"/>
                  <a:pt x="131" y="830"/>
                  <a:pt x="131" y="838"/>
                </a:cubicBezTo>
                <a:cubicBezTo>
                  <a:pt x="131" y="846"/>
                  <a:pt x="138" y="853"/>
                  <a:pt x="146" y="853"/>
                </a:cubicBezTo>
                <a:cubicBezTo>
                  <a:pt x="154" y="853"/>
                  <a:pt x="161" y="846"/>
                  <a:pt x="161" y="838"/>
                </a:cubicBezTo>
                <a:cubicBezTo>
                  <a:pt x="161" y="830"/>
                  <a:pt x="154" y="823"/>
                  <a:pt x="146" y="823"/>
                </a:cubicBezTo>
                <a:close/>
                <a:moveTo>
                  <a:pt x="146" y="856"/>
                </a:moveTo>
                <a:cubicBezTo>
                  <a:pt x="138" y="856"/>
                  <a:pt x="131" y="863"/>
                  <a:pt x="131" y="871"/>
                </a:cubicBezTo>
                <a:cubicBezTo>
                  <a:pt x="131" y="879"/>
                  <a:pt x="138" y="886"/>
                  <a:pt x="146" y="886"/>
                </a:cubicBezTo>
                <a:cubicBezTo>
                  <a:pt x="154" y="886"/>
                  <a:pt x="161" y="879"/>
                  <a:pt x="161" y="871"/>
                </a:cubicBezTo>
                <a:cubicBezTo>
                  <a:pt x="161" y="863"/>
                  <a:pt x="154" y="856"/>
                  <a:pt x="146" y="856"/>
                </a:cubicBezTo>
                <a:close/>
                <a:moveTo>
                  <a:pt x="146" y="889"/>
                </a:moveTo>
                <a:cubicBezTo>
                  <a:pt x="138" y="889"/>
                  <a:pt x="131" y="895"/>
                  <a:pt x="131" y="904"/>
                </a:cubicBezTo>
                <a:cubicBezTo>
                  <a:pt x="131" y="912"/>
                  <a:pt x="138" y="918"/>
                  <a:pt x="146" y="918"/>
                </a:cubicBezTo>
                <a:cubicBezTo>
                  <a:pt x="154" y="918"/>
                  <a:pt x="161" y="912"/>
                  <a:pt x="161" y="904"/>
                </a:cubicBezTo>
                <a:cubicBezTo>
                  <a:pt x="161" y="895"/>
                  <a:pt x="154" y="889"/>
                  <a:pt x="146" y="889"/>
                </a:cubicBezTo>
                <a:close/>
                <a:moveTo>
                  <a:pt x="146" y="922"/>
                </a:moveTo>
                <a:cubicBezTo>
                  <a:pt x="138" y="922"/>
                  <a:pt x="131" y="928"/>
                  <a:pt x="131" y="937"/>
                </a:cubicBezTo>
                <a:cubicBezTo>
                  <a:pt x="131" y="945"/>
                  <a:pt x="138" y="951"/>
                  <a:pt x="146" y="951"/>
                </a:cubicBezTo>
                <a:cubicBezTo>
                  <a:pt x="154" y="951"/>
                  <a:pt x="161" y="945"/>
                  <a:pt x="161" y="937"/>
                </a:cubicBezTo>
                <a:cubicBezTo>
                  <a:pt x="161" y="928"/>
                  <a:pt x="154" y="922"/>
                  <a:pt x="146" y="922"/>
                </a:cubicBezTo>
                <a:close/>
                <a:moveTo>
                  <a:pt x="146" y="955"/>
                </a:moveTo>
                <a:cubicBezTo>
                  <a:pt x="138" y="955"/>
                  <a:pt x="131" y="961"/>
                  <a:pt x="131" y="970"/>
                </a:cubicBezTo>
                <a:cubicBezTo>
                  <a:pt x="131" y="978"/>
                  <a:pt x="138" y="984"/>
                  <a:pt x="146" y="984"/>
                </a:cubicBezTo>
                <a:cubicBezTo>
                  <a:pt x="154" y="984"/>
                  <a:pt x="161" y="978"/>
                  <a:pt x="161" y="970"/>
                </a:cubicBezTo>
                <a:cubicBezTo>
                  <a:pt x="161" y="961"/>
                  <a:pt x="154" y="955"/>
                  <a:pt x="146" y="955"/>
                </a:cubicBezTo>
                <a:close/>
                <a:moveTo>
                  <a:pt x="146" y="988"/>
                </a:moveTo>
                <a:cubicBezTo>
                  <a:pt x="138" y="988"/>
                  <a:pt x="131" y="994"/>
                  <a:pt x="131" y="1002"/>
                </a:cubicBezTo>
                <a:cubicBezTo>
                  <a:pt x="131" y="1011"/>
                  <a:pt x="138" y="1017"/>
                  <a:pt x="146" y="1017"/>
                </a:cubicBezTo>
                <a:cubicBezTo>
                  <a:pt x="154" y="1017"/>
                  <a:pt x="161" y="1011"/>
                  <a:pt x="161" y="1002"/>
                </a:cubicBezTo>
                <a:cubicBezTo>
                  <a:pt x="161" y="994"/>
                  <a:pt x="154" y="988"/>
                  <a:pt x="146" y="988"/>
                </a:cubicBezTo>
                <a:close/>
                <a:moveTo>
                  <a:pt x="146" y="1021"/>
                </a:moveTo>
                <a:cubicBezTo>
                  <a:pt x="138" y="1021"/>
                  <a:pt x="131" y="1027"/>
                  <a:pt x="131" y="1035"/>
                </a:cubicBezTo>
                <a:cubicBezTo>
                  <a:pt x="131" y="1044"/>
                  <a:pt x="138" y="1050"/>
                  <a:pt x="146" y="1050"/>
                </a:cubicBezTo>
                <a:cubicBezTo>
                  <a:pt x="154" y="1050"/>
                  <a:pt x="161" y="1044"/>
                  <a:pt x="161" y="1035"/>
                </a:cubicBezTo>
                <a:cubicBezTo>
                  <a:pt x="161" y="1027"/>
                  <a:pt x="154" y="1021"/>
                  <a:pt x="146" y="1021"/>
                </a:cubicBezTo>
                <a:close/>
                <a:moveTo>
                  <a:pt x="146" y="1053"/>
                </a:moveTo>
                <a:cubicBezTo>
                  <a:pt x="138" y="1053"/>
                  <a:pt x="131" y="1060"/>
                  <a:pt x="131" y="1068"/>
                </a:cubicBezTo>
                <a:cubicBezTo>
                  <a:pt x="131" y="1076"/>
                  <a:pt x="138" y="1083"/>
                  <a:pt x="146" y="1083"/>
                </a:cubicBezTo>
                <a:cubicBezTo>
                  <a:pt x="154" y="1083"/>
                  <a:pt x="161" y="1076"/>
                  <a:pt x="161" y="1068"/>
                </a:cubicBezTo>
                <a:cubicBezTo>
                  <a:pt x="161" y="1060"/>
                  <a:pt x="154" y="1053"/>
                  <a:pt x="146" y="1053"/>
                </a:cubicBezTo>
                <a:close/>
                <a:moveTo>
                  <a:pt x="146" y="1086"/>
                </a:moveTo>
                <a:cubicBezTo>
                  <a:pt x="138" y="1086"/>
                  <a:pt x="131" y="1093"/>
                  <a:pt x="131" y="1101"/>
                </a:cubicBezTo>
                <a:cubicBezTo>
                  <a:pt x="131" y="1109"/>
                  <a:pt x="138" y="1116"/>
                  <a:pt x="146" y="1116"/>
                </a:cubicBezTo>
                <a:cubicBezTo>
                  <a:pt x="154" y="1116"/>
                  <a:pt x="161" y="1109"/>
                  <a:pt x="161" y="1101"/>
                </a:cubicBezTo>
                <a:cubicBezTo>
                  <a:pt x="161" y="1093"/>
                  <a:pt x="154" y="1086"/>
                  <a:pt x="146" y="1086"/>
                </a:cubicBezTo>
                <a:close/>
                <a:moveTo>
                  <a:pt x="146" y="1119"/>
                </a:moveTo>
                <a:cubicBezTo>
                  <a:pt x="138" y="1119"/>
                  <a:pt x="131" y="1126"/>
                  <a:pt x="131" y="1134"/>
                </a:cubicBezTo>
                <a:cubicBezTo>
                  <a:pt x="131" y="1142"/>
                  <a:pt x="138" y="1149"/>
                  <a:pt x="146" y="1149"/>
                </a:cubicBezTo>
                <a:cubicBezTo>
                  <a:pt x="154" y="1149"/>
                  <a:pt x="161" y="1142"/>
                  <a:pt x="161" y="1134"/>
                </a:cubicBezTo>
                <a:cubicBezTo>
                  <a:pt x="161" y="1126"/>
                  <a:pt x="154" y="1119"/>
                  <a:pt x="146" y="1119"/>
                </a:cubicBezTo>
                <a:close/>
                <a:moveTo>
                  <a:pt x="146" y="1152"/>
                </a:moveTo>
                <a:cubicBezTo>
                  <a:pt x="138" y="1152"/>
                  <a:pt x="131" y="1159"/>
                  <a:pt x="131" y="1167"/>
                </a:cubicBezTo>
                <a:cubicBezTo>
                  <a:pt x="131" y="1175"/>
                  <a:pt x="138" y="1182"/>
                  <a:pt x="146" y="1182"/>
                </a:cubicBezTo>
                <a:cubicBezTo>
                  <a:pt x="154" y="1182"/>
                  <a:pt x="161" y="1175"/>
                  <a:pt x="161" y="1167"/>
                </a:cubicBezTo>
                <a:cubicBezTo>
                  <a:pt x="161" y="1159"/>
                  <a:pt x="154" y="1152"/>
                  <a:pt x="146" y="1152"/>
                </a:cubicBezTo>
                <a:close/>
                <a:moveTo>
                  <a:pt x="146" y="1185"/>
                </a:moveTo>
                <a:cubicBezTo>
                  <a:pt x="138" y="1185"/>
                  <a:pt x="131" y="1192"/>
                  <a:pt x="131" y="1200"/>
                </a:cubicBezTo>
                <a:cubicBezTo>
                  <a:pt x="131" y="1208"/>
                  <a:pt x="138" y="1215"/>
                  <a:pt x="146" y="1215"/>
                </a:cubicBezTo>
                <a:cubicBezTo>
                  <a:pt x="154" y="1215"/>
                  <a:pt x="161" y="1208"/>
                  <a:pt x="161" y="1200"/>
                </a:cubicBezTo>
                <a:cubicBezTo>
                  <a:pt x="161" y="1192"/>
                  <a:pt x="154" y="1185"/>
                  <a:pt x="146" y="1185"/>
                </a:cubicBezTo>
                <a:close/>
                <a:moveTo>
                  <a:pt x="146" y="1218"/>
                </a:moveTo>
                <a:cubicBezTo>
                  <a:pt x="138" y="1218"/>
                  <a:pt x="131" y="1225"/>
                  <a:pt x="131" y="1233"/>
                </a:cubicBezTo>
                <a:cubicBezTo>
                  <a:pt x="131" y="1241"/>
                  <a:pt x="138" y="1248"/>
                  <a:pt x="146" y="1248"/>
                </a:cubicBezTo>
                <a:cubicBezTo>
                  <a:pt x="154" y="1248"/>
                  <a:pt x="161" y="1241"/>
                  <a:pt x="161" y="1233"/>
                </a:cubicBezTo>
                <a:cubicBezTo>
                  <a:pt x="161" y="1225"/>
                  <a:pt x="154" y="1218"/>
                  <a:pt x="146" y="1218"/>
                </a:cubicBezTo>
                <a:close/>
                <a:moveTo>
                  <a:pt x="146" y="1251"/>
                </a:moveTo>
                <a:cubicBezTo>
                  <a:pt x="138" y="1251"/>
                  <a:pt x="131" y="1258"/>
                  <a:pt x="131" y="1266"/>
                </a:cubicBezTo>
                <a:cubicBezTo>
                  <a:pt x="131" y="1274"/>
                  <a:pt x="138" y="1281"/>
                  <a:pt x="146" y="1281"/>
                </a:cubicBezTo>
                <a:cubicBezTo>
                  <a:pt x="154" y="1281"/>
                  <a:pt x="161" y="1274"/>
                  <a:pt x="161" y="1266"/>
                </a:cubicBezTo>
                <a:cubicBezTo>
                  <a:pt x="161" y="1258"/>
                  <a:pt x="154" y="1251"/>
                  <a:pt x="146" y="1251"/>
                </a:cubicBezTo>
                <a:close/>
                <a:moveTo>
                  <a:pt x="146" y="1284"/>
                </a:moveTo>
                <a:cubicBezTo>
                  <a:pt x="138" y="1284"/>
                  <a:pt x="131" y="1291"/>
                  <a:pt x="131" y="1299"/>
                </a:cubicBezTo>
                <a:cubicBezTo>
                  <a:pt x="131" y="1307"/>
                  <a:pt x="138" y="1314"/>
                  <a:pt x="146" y="1314"/>
                </a:cubicBezTo>
                <a:cubicBezTo>
                  <a:pt x="154" y="1314"/>
                  <a:pt x="161" y="1307"/>
                  <a:pt x="161" y="1299"/>
                </a:cubicBezTo>
                <a:cubicBezTo>
                  <a:pt x="161" y="1291"/>
                  <a:pt x="154" y="1284"/>
                  <a:pt x="146" y="1284"/>
                </a:cubicBezTo>
                <a:close/>
                <a:moveTo>
                  <a:pt x="146" y="1317"/>
                </a:moveTo>
                <a:cubicBezTo>
                  <a:pt x="138" y="1317"/>
                  <a:pt x="131" y="1323"/>
                  <a:pt x="131" y="1332"/>
                </a:cubicBezTo>
                <a:cubicBezTo>
                  <a:pt x="131" y="1340"/>
                  <a:pt x="138" y="1346"/>
                  <a:pt x="146" y="1346"/>
                </a:cubicBezTo>
                <a:cubicBezTo>
                  <a:pt x="154" y="1346"/>
                  <a:pt x="161" y="1340"/>
                  <a:pt x="161" y="1332"/>
                </a:cubicBezTo>
                <a:cubicBezTo>
                  <a:pt x="161" y="1323"/>
                  <a:pt x="154" y="1317"/>
                  <a:pt x="146" y="1317"/>
                </a:cubicBezTo>
                <a:close/>
                <a:moveTo>
                  <a:pt x="146" y="1350"/>
                </a:moveTo>
                <a:cubicBezTo>
                  <a:pt x="138" y="1350"/>
                  <a:pt x="131" y="1356"/>
                  <a:pt x="131" y="1365"/>
                </a:cubicBezTo>
                <a:cubicBezTo>
                  <a:pt x="131" y="1373"/>
                  <a:pt x="138" y="1379"/>
                  <a:pt x="146" y="1379"/>
                </a:cubicBezTo>
                <a:cubicBezTo>
                  <a:pt x="154" y="1379"/>
                  <a:pt x="161" y="1373"/>
                  <a:pt x="161" y="1365"/>
                </a:cubicBezTo>
                <a:cubicBezTo>
                  <a:pt x="161" y="1356"/>
                  <a:pt x="154" y="1350"/>
                  <a:pt x="146" y="1350"/>
                </a:cubicBezTo>
                <a:close/>
                <a:moveTo>
                  <a:pt x="146" y="1383"/>
                </a:moveTo>
                <a:cubicBezTo>
                  <a:pt x="138" y="1383"/>
                  <a:pt x="131" y="1389"/>
                  <a:pt x="131" y="1397"/>
                </a:cubicBezTo>
                <a:cubicBezTo>
                  <a:pt x="131" y="1406"/>
                  <a:pt x="138" y="1412"/>
                  <a:pt x="146" y="1412"/>
                </a:cubicBezTo>
                <a:cubicBezTo>
                  <a:pt x="154" y="1412"/>
                  <a:pt x="161" y="1406"/>
                  <a:pt x="161" y="1397"/>
                </a:cubicBezTo>
                <a:cubicBezTo>
                  <a:pt x="161" y="1389"/>
                  <a:pt x="154" y="1383"/>
                  <a:pt x="146" y="1383"/>
                </a:cubicBezTo>
                <a:close/>
                <a:moveTo>
                  <a:pt x="146" y="1416"/>
                </a:moveTo>
                <a:cubicBezTo>
                  <a:pt x="138" y="1416"/>
                  <a:pt x="131" y="1422"/>
                  <a:pt x="131" y="1430"/>
                </a:cubicBezTo>
                <a:cubicBezTo>
                  <a:pt x="131" y="1439"/>
                  <a:pt x="138" y="1445"/>
                  <a:pt x="146" y="1445"/>
                </a:cubicBezTo>
                <a:cubicBezTo>
                  <a:pt x="154" y="1445"/>
                  <a:pt x="161" y="1439"/>
                  <a:pt x="161" y="1430"/>
                </a:cubicBezTo>
                <a:cubicBezTo>
                  <a:pt x="161" y="1422"/>
                  <a:pt x="154" y="1416"/>
                  <a:pt x="146" y="1416"/>
                </a:cubicBezTo>
                <a:close/>
                <a:moveTo>
                  <a:pt x="179" y="0"/>
                </a:moveTo>
                <a:cubicBezTo>
                  <a:pt x="171" y="0"/>
                  <a:pt x="164" y="7"/>
                  <a:pt x="164" y="15"/>
                </a:cubicBezTo>
                <a:cubicBezTo>
                  <a:pt x="164" y="23"/>
                  <a:pt x="171" y="30"/>
                  <a:pt x="179" y="30"/>
                </a:cubicBezTo>
                <a:cubicBezTo>
                  <a:pt x="187" y="30"/>
                  <a:pt x="194" y="23"/>
                  <a:pt x="194" y="15"/>
                </a:cubicBezTo>
                <a:cubicBezTo>
                  <a:pt x="194" y="7"/>
                  <a:pt x="187" y="0"/>
                  <a:pt x="179" y="0"/>
                </a:cubicBezTo>
                <a:close/>
                <a:moveTo>
                  <a:pt x="179" y="33"/>
                </a:moveTo>
                <a:cubicBezTo>
                  <a:pt x="171" y="33"/>
                  <a:pt x="164" y="40"/>
                  <a:pt x="164" y="48"/>
                </a:cubicBezTo>
                <a:cubicBezTo>
                  <a:pt x="164" y="56"/>
                  <a:pt x="171" y="63"/>
                  <a:pt x="179" y="63"/>
                </a:cubicBezTo>
                <a:cubicBezTo>
                  <a:pt x="187" y="63"/>
                  <a:pt x="194" y="56"/>
                  <a:pt x="194" y="48"/>
                </a:cubicBezTo>
                <a:cubicBezTo>
                  <a:pt x="194" y="40"/>
                  <a:pt x="187" y="33"/>
                  <a:pt x="179" y="33"/>
                </a:cubicBezTo>
                <a:close/>
                <a:moveTo>
                  <a:pt x="179" y="66"/>
                </a:moveTo>
                <a:cubicBezTo>
                  <a:pt x="171" y="66"/>
                  <a:pt x="164" y="72"/>
                  <a:pt x="164" y="81"/>
                </a:cubicBezTo>
                <a:cubicBezTo>
                  <a:pt x="164" y="89"/>
                  <a:pt x="171" y="95"/>
                  <a:pt x="179" y="95"/>
                </a:cubicBezTo>
                <a:cubicBezTo>
                  <a:pt x="187" y="95"/>
                  <a:pt x="194" y="89"/>
                  <a:pt x="194" y="81"/>
                </a:cubicBezTo>
                <a:cubicBezTo>
                  <a:pt x="194" y="72"/>
                  <a:pt x="187" y="66"/>
                  <a:pt x="179" y="66"/>
                </a:cubicBezTo>
                <a:close/>
                <a:moveTo>
                  <a:pt x="179" y="99"/>
                </a:moveTo>
                <a:cubicBezTo>
                  <a:pt x="171" y="99"/>
                  <a:pt x="164" y="105"/>
                  <a:pt x="164" y="114"/>
                </a:cubicBezTo>
                <a:cubicBezTo>
                  <a:pt x="164" y="122"/>
                  <a:pt x="171" y="128"/>
                  <a:pt x="179" y="128"/>
                </a:cubicBezTo>
                <a:cubicBezTo>
                  <a:pt x="187" y="128"/>
                  <a:pt x="194" y="122"/>
                  <a:pt x="194" y="114"/>
                </a:cubicBezTo>
                <a:cubicBezTo>
                  <a:pt x="194" y="105"/>
                  <a:pt x="187" y="99"/>
                  <a:pt x="179" y="99"/>
                </a:cubicBezTo>
                <a:close/>
                <a:moveTo>
                  <a:pt x="179" y="132"/>
                </a:moveTo>
                <a:cubicBezTo>
                  <a:pt x="171" y="132"/>
                  <a:pt x="164" y="138"/>
                  <a:pt x="164" y="147"/>
                </a:cubicBezTo>
                <a:cubicBezTo>
                  <a:pt x="164" y="155"/>
                  <a:pt x="171" y="161"/>
                  <a:pt x="179" y="161"/>
                </a:cubicBezTo>
                <a:cubicBezTo>
                  <a:pt x="187" y="161"/>
                  <a:pt x="194" y="155"/>
                  <a:pt x="194" y="147"/>
                </a:cubicBezTo>
                <a:cubicBezTo>
                  <a:pt x="194" y="138"/>
                  <a:pt x="187" y="132"/>
                  <a:pt x="179" y="132"/>
                </a:cubicBezTo>
                <a:close/>
                <a:moveTo>
                  <a:pt x="179" y="165"/>
                </a:moveTo>
                <a:cubicBezTo>
                  <a:pt x="171" y="165"/>
                  <a:pt x="164" y="171"/>
                  <a:pt x="164" y="179"/>
                </a:cubicBezTo>
                <a:cubicBezTo>
                  <a:pt x="164" y="188"/>
                  <a:pt x="171" y="194"/>
                  <a:pt x="179" y="194"/>
                </a:cubicBezTo>
                <a:cubicBezTo>
                  <a:pt x="187" y="194"/>
                  <a:pt x="194" y="188"/>
                  <a:pt x="194" y="179"/>
                </a:cubicBezTo>
                <a:cubicBezTo>
                  <a:pt x="194" y="171"/>
                  <a:pt x="187" y="165"/>
                  <a:pt x="179" y="165"/>
                </a:cubicBezTo>
                <a:close/>
                <a:moveTo>
                  <a:pt x="179" y="198"/>
                </a:moveTo>
                <a:cubicBezTo>
                  <a:pt x="171" y="198"/>
                  <a:pt x="164" y="204"/>
                  <a:pt x="164" y="212"/>
                </a:cubicBezTo>
                <a:cubicBezTo>
                  <a:pt x="164" y="221"/>
                  <a:pt x="171" y="227"/>
                  <a:pt x="179" y="227"/>
                </a:cubicBezTo>
                <a:cubicBezTo>
                  <a:pt x="187" y="227"/>
                  <a:pt x="194" y="221"/>
                  <a:pt x="194" y="212"/>
                </a:cubicBezTo>
                <a:cubicBezTo>
                  <a:pt x="194" y="204"/>
                  <a:pt x="187" y="198"/>
                  <a:pt x="179" y="198"/>
                </a:cubicBezTo>
                <a:close/>
                <a:moveTo>
                  <a:pt x="179" y="230"/>
                </a:moveTo>
                <a:cubicBezTo>
                  <a:pt x="171" y="230"/>
                  <a:pt x="164" y="237"/>
                  <a:pt x="164" y="245"/>
                </a:cubicBezTo>
                <a:cubicBezTo>
                  <a:pt x="164" y="253"/>
                  <a:pt x="171" y="260"/>
                  <a:pt x="179" y="260"/>
                </a:cubicBezTo>
                <a:cubicBezTo>
                  <a:pt x="187" y="260"/>
                  <a:pt x="194" y="253"/>
                  <a:pt x="194" y="245"/>
                </a:cubicBezTo>
                <a:cubicBezTo>
                  <a:pt x="194" y="237"/>
                  <a:pt x="187" y="230"/>
                  <a:pt x="179" y="230"/>
                </a:cubicBezTo>
                <a:close/>
                <a:moveTo>
                  <a:pt x="179" y="263"/>
                </a:moveTo>
                <a:cubicBezTo>
                  <a:pt x="171" y="263"/>
                  <a:pt x="164" y="270"/>
                  <a:pt x="164" y="278"/>
                </a:cubicBezTo>
                <a:cubicBezTo>
                  <a:pt x="164" y="286"/>
                  <a:pt x="171" y="293"/>
                  <a:pt x="179" y="293"/>
                </a:cubicBezTo>
                <a:cubicBezTo>
                  <a:pt x="187" y="293"/>
                  <a:pt x="194" y="286"/>
                  <a:pt x="194" y="278"/>
                </a:cubicBezTo>
                <a:cubicBezTo>
                  <a:pt x="194" y="270"/>
                  <a:pt x="187" y="263"/>
                  <a:pt x="179" y="263"/>
                </a:cubicBezTo>
                <a:close/>
                <a:moveTo>
                  <a:pt x="179" y="296"/>
                </a:moveTo>
                <a:cubicBezTo>
                  <a:pt x="171" y="296"/>
                  <a:pt x="164" y="303"/>
                  <a:pt x="164" y="311"/>
                </a:cubicBezTo>
                <a:cubicBezTo>
                  <a:pt x="164" y="319"/>
                  <a:pt x="171" y="326"/>
                  <a:pt x="179" y="326"/>
                </a:cubicBezTo>
                <a:cubicBezTo>
                  <a:pt x="187" y="326"/>
                  <a:pt x="194" y="319"/>
                  <a:pt x="194" y="311"/>
                </a:cubicBezTo>
                <a:cubicBezTo>
                  <a:pt x="194" y="303"/>
                  <a:pt x="187" y="296"/>
                  <a:pt x="179" y="296"/>
                </a:cubicBezTo>
                <a:close/>
                <a:moveTo>
                  <a:pt x="179" y="329"/>
                </a:moveTo>
                <a:cubicBezTo>
                  <a:pt x="171" y="329"/>
                  <a:pt x="164" y="336"/>
                  <a:pt x="164" y="344"/>
                </a:cubicBezTo>
                <a:cubicBezTo>
                  <a:pt x="164" y="352"/>
                  <a:pt x="171" y="359"/>
                  <a:pt x="179" y="359"/>
                </a:cubicBezTo>
                <a:cubicBezTo>
                  <a:pt x="187" y="359"/>
                  <a:pt x="194" y="352"/>
                  <a:pt x="194" y="344"/>
                </a:cubicBezTo>
                <a:cubicBezTo>
                  <a:pt x="194" y="336"/>
                  <a:pt x="187" y="329"/>
                  <a:pt x="179" y="329"/>
                </a:cubicBezTo>
                <a:close/>
                <a:moveTo>
                  <a:pt x="179" y="362"/>
                </a:moveTo>
                <a:cubicBezTo>
                  <a:pt x="171" y="362"/>
                  <a:pt x="164" y="369"/>
                  <a:pt x="164" y="377"/>
                </a:cubicBezTo>
                <a:cubicBezTo>
                  <a:pt x="164" y="385"/>
                  <a:pt x="171" y="392"/>
                  <a:pt x="179" y="392"/>
                </a:cubicBezTo>
                <a:cubicBezTo>
                  <a:pt x="187" y="392"/>
                  <a:pt x="194" y="385"/>
                  <a:pt x="194" y="377"/>
                </a:cubicBezTo>
                <a:cubicBezTo>
                  <a:pt x="194" y="369"/>
                  <a:pt x="187" y="362"/>
                  <a:pt x="179" y="362"/>
                </a:cubicBezTo>
                <a:close/>
                <a:moveTo>
                  <a:pt x="179" y="395"/>
                </a:moveTo>
                <a:cubicBezTo>
                  <a:pt x="171" y="395"/>
                  <a:pt x="164" y="402"/>
                  <a:pt x="164" y="410"/>
                </a:cubicBezTo>
                <a:cubicBezTo>
                  <a:pt x="164" y="418"/>
                  <a:pt x="171" y="425"/>
                  <a:pt x="179" y="425"/>
                </a:cubicBezTo>
                <a:cubicBezTo>
                  <a:pt x="187" y="425"/>
                  <a:pt x="194" y="418"/>
                  <a:pt x="194" y="410"/>
                </a:cubicBezTo>
                <a:cubicBezTo>
                  <a:pt x="194" y="402"/>
                  <a:pt x="187" y="395"/>
                  <a:pt x="179" y="395"/>
                </a:cubicBezTo>
                <a:close/>
                <a:moveTo>
                  <a:pt x="179" y="428"/>
                </a:moveTo>
                <a:cubicBezTo>
                  <a:pt x="171" y="428"/>
                  <a:pt x="164" y="435"/>
                  <a:pt x="164" y="443"/>
                </a:cubicBezTo>
                <a:cubicBezTo>
                  <a:pt x="164" y="451"/>
                  <a:pt x="171" y="458"/>
                  <a:pt x="179" y="458"/>
                </a:cubicBezTo>
                <a:cubicBezTo>
                  <a:pt x="187" y="458"/>
                  <a:pt x="194" y="451"/>
                  <a:pt x="194" y="443"/>
                </a:cubicBezTo>
                <a:cubicBezTo>
                  <a:pt x="194" y="435"/>
                  <a:pt x="187" y="428"/>
                  <a:pt x="179" y="428"/>
                </a:cubicBezTo>
                <a:close/>
                <a:moveTo>
                  <a:pt x="179" y="461"/>
                </a:moveTo>
                <a:cubicBezTo>
                  <a:pt x="171" y="461"/>
                  <a:pt x="164" y="468"/>
                  <a:pt x="164" y="476"/>
                </a:cubicBezTo>
                <a:cubicBezTo>
                  <a:pt x="164" y="484"/>
                  <a:pt x="171" y="491"/>
                  <a:pt x="179" y="491"/>
                </a:cubicBezTo>
                <a:cubicBezTo>
                  <a:pt x="187" y="491"/>
                  <a:pt x="194" y="484"/>
                  <a:pt x="194" y="476"/>
                </a:cubicBezTo>
                <a:cubicBezTo>
                  <a:pt x="194" y="468"/>
                  <a:pt x="187" y="461"/>
                  <a:pt x="179" y="461"/>
                </a:cubicBezTo>
                <a:close/>
                <a:moveTo>
                  <a:pt x="179" y="494"/>
                </a:moveTo>
                <a:cubicBezTo>
                  <a:pt x="171" y="494"/>
                  <a:pt x="164" y="500"/>
                  <a:pt x="164" y="509"/>
                </a:cubicBezTo>
                <a:cubicBezTo>
                  <a:pt x="164" y="517"/>
                  <a:pt x="171" y="523"/>
                  <a:pt x="179" y="523"/>
                </a:cubicBezTo>
                <a:cubicBezTo>
                  <a:pt x="187" y="523"/>
                  <a:pt x="194" y="517"/>
                  <a:pt x="194" y="509"/>
                </a:cubicBezTo>
                <a:cubicBezTo>
                  <a:pt x="194" y="500"/>
                  <a:pt x="187" y="494"/>
                  <a:pt x="179" y="494"/>
                </a:cubicBezTo>
                <a:close/>
                <a:moveTo>
                  <a:pt x="179" y="527"/>
                </a:moveTo>
                <a:cubicBezTo>
                  <a:pt x="171" y="527"/>
                  <a:pt x="164" y="533"/>
                  <a:pt x="164" y="542"/>
                </a:cubicBezTo>
                <a:cubicBezTo>
                  <a:pt x="164" y="550"/>
                  <a:pt x="171" y="556"/>
                  <a:pt x="179" y="556"/>
                </a:cubicBezTo>
                <a:cubicBezTo>
                  <a:pt x="187" y="556"/>
                  <a:pt x="194" y="550"/>
                  <a:pt x="194" y="542"/>
                </a:cubicBezTo>
                <a:cubicBezTo>
                  <a:pt x="194" y="533"/>
                  <a:pt x="187" y="527"/>
                  <a:pt x="179" y="527"/>
                </a:cubicBezTo>
                <a:close/>
                <a:moveTo>
                  <a:pt x="179" y="560"/>
                </a:moveTo>
                <a:cubicBezTo>
                  <a:pt x="171" y="560"/>
                  <a:pt x="164" y="566"/>
                  <a:pt x="164" y="574"/>
                </a:cubicBezTo>
                <a:cubicBezTo>
                  <a:pt x="164" y="583"/>
                  <a:pt x="171" y="589"/>
                  <a:pt x="179" y="589"/>
                </a:cubicBezTo>
                <a:cubicBezTo>
                  <a:pt x="187" y="589"/>
                  <a:pt x="194" y="583"/>
                  <a:pt x="194" y="574"/>
                </a:cubicBezTo>
                <a:cubicBezTo>
                  <a:pt x="194" y="566"/>
                  <a:pt x="187" y="560"/>
                  <a:pt x="179" y="560"/>
                </a:cubicBezTo>
                <a:close/>
                <a:moveTo>
                  <a:pt x="179" y="593"/>
                </a:moveTo>
                <a:cubicBezTo>
                  <a:pt x="171" y="593"/>
                  <a:pt x="164" y="599"/>
                  <a:pt x="164" y="607"/>
                </a:cubicBezTo>
                <a:cubicBezTo>
                  <a:pt x="164" y="616"/>
                  <a:pt x="171" y="622"/>
                  <a:pt x="179" y="622"/>
                </a:cubicBezTo>
                <a:cubicBezTo>
                  <a:pt x="187" y="622"/>
                  <a:pt x="194" y="616"/>
                  <a:pt x="194" y="607"/>
                </a:cubicBezTo>
                <a:cubicBezTo>
                  <a:pt x="194" y="599"/>
                  <a:pt x="187" y="593"/>
                  <a:pt x="179" y="593"/>
                </a:cubicBezTo>
                <a:close/>
                <a:moveTo>
                  <a:pt x="179" y="625"/>
                </a:moveTo>
                <a:cubicBezTo>
                  <a:pt x="171" y="625"/>
                  <a:pt x="164" y="632"/>
                  <a:pt x="164" y="640"/>
                </a:cubicBezTo>
                <a:cubicBezTo>
                  <a:pt x="164" y="648"/>
                  <a:pt x="171" y="655"/>
                  <a:pt x="179" y="655"/>
                </a:cubicBezTo>
                <a:cubicBezTo>
                  <a:pt x="187" y="655"/>
                  <a:pt x="194" y="648"/>
                  <a:pt x="194" y="640"/>
                </a:cubicBezTo>
                <a:cubicBezTo>
                  <a:pt x="194" y="632"/>
                  <a:pt x="187" y="625"/>
                  <a:pt x="179" y="625"/>
                </a:cubicBezTo>
                <a:close/>
                <a:moveTo>
                  <a:pt x="179" y="658"/>
                </a:moveTo>
                <a:cubicBezTo>
                  <a:pt x="171" y="658"/>
                  <a:pt x="164" y="665"/>
                  <a:pt x="164" y="673"/>
                </a:cubicBezTo>
                <a:cubicBezTo>
                  <a:pt x="164" y="681"/>
                  <a:pt x="171" y="688"/>
                  <a:pt x="179" y="688"/>
                </a:cubicBezTo>
                <a:cubicBezTo>
                  <a:pt x="187" y="688"/>
                  <a:pt x="194" y="681"/>
                  <a:pt x="194" y="673"/>
                </a:cubicBezTo>
                <a:cubicBezTo>
                  <a:pt x="194" y="665"/>
                  <a:pt x="187" y="658"/>
                  <a:pt x="179" y="658"/>
                </a:cubicBezTo>
                <a:close/>
                <a:moveTo>
                  <a:pt x="179" y="691"/>
                </a:moveTo>
                <a:cubicBezTo>
                  <a:pt x="171" y="691"/>
                  <a:pt x="164" y="698"/>
                  <a:pt x="164" y="706"/>
                </a:cubicBezTo>
                <a:cubicBezTo>
                  <a:pt x="164" y="714"/>
                  <a:pt x="171" y="721"/>
                  <a:pt x="179" y="721"/>
                </a:cubicBezTo>
                <a:cubicBezTo>
                  <a:pt x="187" y="721"/>
                  <a:pt x="194" y="714"/>
                  <a:pt x="194" y="706"/>
                </a:cubicBezTo>
                <a:cubicBezTo>
                  <a:pt x="194" y="698"/>
                  <a:pt x="187" y="691"/>
                  <a:pt x="179" y="691"/>
                </a:cubicBezTo>
                <a:close/>
                <a:moveTo>
                  <a:pt x="179" y="724"/>
                </a:moveTo>
                <a:cubicBezTo>
                  <a:pt x="171" y="724"/>
                  <a:pt x="164" y="731"/>
                  <a:pt x="164" y="739"/>
                </a:cubicBezTo>
                <a:cubicBezTo>
                  <a:pt x="164" y="747"/>
                  <a:pt x="171" y="754"/>
                  <a:pt x="179" y="754"/>
                </a:cubicBezTo>
                <a:cubicBezTo>
                  <a:pt x="187" y="754"/>
                  <a:pt x="194" y="747"/>
                  <a:pt x="194" y="739"/>
                </a:cubicBezTo>
                <a:cubicBezTo>
                  <a:pt x="194" y="731"/>
                  <a:pt x="187" y="724"/>
                  <a:pt x="179" y="724"/>
                </a:cubicBezTo>
                <a:close/>
                <a:moveTo>
                  <a:pt x="179" y="757"/>
                </a:moveTo>
                <a:cubicBezTo>
                  <a:pt x="171" y="757"/>
                  <a:pt x="164" y="764"/>
                  <a:pt x="164" y="772"/>
                </a:cubicBezTo>
                <a:cubicBezTo>
                  <a:pt x="164" y="780"/>
                  <a:pt x="171" y="787"/>
                  <a:pt x="179" y="787"/>
                </a:cubicBezTo>
                <a:cubicBezTo>
                  <a:pt x="187" y="787"/>
                  <a:pt x="194" y="780"/>
                  <a:pt x="194" y="772"/>
                </a:cubicBezTo>
                <a:cubicBezTo>
                  <a:pt x="194" y="764"/>
                  <a:pt x="187" y="757"/>
                  <a:pt x="179" y="757"/>
                </a:cubicBezTo>
                <a:close/>
                <a:moveTo>
                  <a:pt x="179" y="790"/>
                </a:moveTo>
                <a:cubicBezTo>
                  <a:pt x="171" y="790"/>
                  <a:pt x="164" y="797"/>
                  <a:pt x="164" y="805"/>
                </a:cubicBezTo>
                <a:cubicBezTo>
                  <a:pt x="164" y="813"/>
                  <a:pt x="171" y="820"/>
                  <a:pt x="179" y="820"/>
                </a:cubicBezTo>
                <a:cubicBezTo>
                  <a:pt x="187" y="820"/>
                  <a:pt x="194" y="813"/>
                  <a:pt x="194" y="805"/>
                </a:cubicBezTo>
                <a:cubicBezTo>
                  <a:pt x="194" y="797"/>
                  <a:pt x="187" y="790"/>
                  <a:pt x="179" y="790"/>
                </a:cubicBezTo>
                <a:close/>
                <a:moveTo>
                  <a:pt x="179" y="823"/>
                </a:moveTo>
                <a:cubicBezTo>
                  <a:pt x="171" y="823"/>
                  <a:pt x="164" y="830"/>
                  <a:pt x="164" y="838"/>
                </a:cubicBezTo>
                <a:cubicBezTo>
                  <a:pt x="164" y="846"/>
                  <a:pt x="171" y="853"/>
                  <a:pt x="179" y="853"/>
                </a:cubicBezTo>
                <a:cubicBezTo>
                  <a:pt x="187" y="853"/>
                  <a:pt x="194" y="846"/>
                  <a:pt x="194" y="838"/>
                </a:cubicBezTo>
                <a:cubicBezTo>
                  <a:pt x="194" y="830"/>
                  <a:pt x="187" y="823"/>
                  <a:pt x="179" y="823"/>
                </a:cubicBezTo>
                <a:close/>
                <a:moveTo>
                  <a:pt x="179" y="856"/>
                </a:moveTo>
                <a:cubicBezTo>
                  <a:pt x="171" y="856"/>
                  <a:pt x="164" y="863"/>
                  <a:pt x="164" y="871"/>
                </a:cubicBezTo>
                <a:cubicBezTo>
                  <a:pt x="164" y="879"/>
                  <a:pt x="171" y="886"/>
                  <a:pt x="179" y="886"/>
                </a:cubicBezTo>
                <a:cubicBezTo>
                  <a:pt x="187" y="886"/>
                  <a:pt x="194" y="879"/>
                  <a:pt x="194" y="871"/>
                </a:cubicBezTo>
                <a:cubicBezTo>
                  <a:pt x="194" y="863"/>
                  <a:pt x="187" y="856"/>
                  <a:pt x="179" y="856"/>
                </a:cubicBezTo>
                <a:close/>
                <a:moveTo>
                  <a:pt x="179" y="889"/>
                </a:moveTo>
                <a:cubicBezTo>
                  <a:pt x="171" y="889"/>
                  <a:pt x="164" y="895"/>
                  <a:pt x="164" y="904"/>
                </a:cubicBezTo>
                <a:cubicBezTo>
                  <a:pt x="164" y="912"/>
                  <a:pt x="171" y="918"/>
                  <a:pt x="179" y="918"/>
                </a:cubicBezTo>
                <a:cubicBezTo>
                  <a:pt x="187" y="918"/>
                  <a:pt x="194" y="912"/>
                  <a:pt x="194" y="904"/>
                </a:cubicBezTo>
                <a:cubicBezTo>
                  <a:pt x="194" y="895"/>
                  <a:pt x="187" y="889"/>
                  <a:pt x="179" y="889"/>
                </a:cubicBezTo>
                <a:close/>
                <a:moveTo>
                  <a:pt x="179" y="922"/>
                </a:moveTo>
                <a:cubicBezTo>
                  <a:pt x="171" y="922"/>
                  <a:pt x="164" y="928"/>
                  <a:pt x="164" y="937"/>
                </a:cubicBezTo>
                <a:cubicBezTo>
                  <a:pt x="164" y="945"/>
                  <a:pt x="171" y="951"/>
                  <a:pt x="179" y="951"/>
                </a:cubicBezTo>
                <a:cubicBezTo>
                  <a:pt x="187" y="951"/>
                  <a:pt x="194" y="945"/>
                  <a:pt x="194" y="937"/>
                </a:cubicBezTo>
                <a:cubicBezTo>
                  <a:pt x="194" y="928"/>
                  <a:pt x="187" y="922"/>
                  <a:pt x="179" y="922"/>
                </a:cubicBezTo>
                <a:close/>
                <a:moveTo>
                  <a:pt x="179" y="955"/>
                </a:moveTo>
                <a:cubicBezTo>
                  <a:pt x="171" y="955"/>
                  <a:pt x="164" y="961"/>
                  <a:pt x="164" y="970"/>
                </a:cubicBezTo>
                <a:cubicBezTo>
                  <a:pt x="164" y="978"/>
                  <a:pt x="171" y="984"/>
                  <a:pt x="179" y="984"/>
                </a:cubicBezTo>
                <a:cubicBezTo>
                  <a:pt x="187" y="984"/>
                  <a:pt x="194" y="978"/>
                  <a:pt x="194" y="970"/>
                </a:cubicBezTo>
                <a:cubicBezTo>
                  <a:pt x="194" y="961"/>
                  <a:pt x="187" y="955"/>
                  <a:pt x="179" y="955"/>
                </a:cubicBezTo>
                <a:close/>
                <a:moveTo>
                  <a:pt x="179" y="988"/>
                </a:moveTo>
                <a:cubicBezTo>
                  <a:pt x="171" y="988"/>
                  <a:pt x="164" y="994"/>
                  <a:pt x="164" y="1002"/>
                </a:cubicBezTo>
                <a:cubicBezTo>
                  <a:pt x="164" y="1011"/>
                  <a:pt x="171" y="1017"/>
                  <a:pt x="179" y="1017"/>
                </a:cubicBezTo>
                <a:cubicBezTo>
                  <a:pt x="187" y="1017"/>
                  <a:pt x="194" y="1011"/>
                  <a:pt x="194" y="1002"/>
                </a:cubicBezTo>
                <a:cubicBezTo>
                  <a:pt x="194" y="994"/>
                  <a:pt x="187" y="988"/>
                  <a:pt x="179" y="988"/>
                </a:cubicBezTo>
                <a:close/>
                <a:moveTo>
                  <a:pt x="179" y="1021"/>
                </a:moveTo>
                <a:cubicBezTo>
                  <a:pt x="171" y="1021"/>
                  <a:pt x="164" y="1027"/>
                  <a:pt x="164" y="1035"/>
                </a:cubicBezTo>
                <a:cubicBezTo>
                  <a:pt x="164" y="1044"/>
                  <a:pt x="171" y="1050"/>
                  <a:pt x="179" y="1050"/>
                </a:cubicBezTo>
                <a:cubicBezTo>
                  <a:pt x="187" y="1050"/>
                  <a:pt x="194" y="1044"/>
                  <a:pt x="194" y="1035"/>
                </a:cubicBezTo>
                <a:cubicBezTo>
                  <a:pt x="194" y="1027"/>
                  <a:pt x="187" y="1021"/>
                  <a:pt x="179" y="1021"/>
                </a:cubicBezTo>
                <a:close/>
                <a:moveTo>
                  <a:pt x="179" y="1053"/>
                </a:moveTo>
                <a:cubicBezTo>
                  <a:pt x="171" y="1053"/>
                  <a:pt x="164" y="1060"/>
                  <a:pt x="164" y="1068"/>
                </a:cubicBezTo>
                <a:cubicBezTo>
                  <a:pt x="164" y="1076"/>
                  <a:pt x="171" y="1083"/>
                  <a:pt x="179" y="1083"/>
                </a:cubicBezTo>
                <a:cubicBezTo>
                  <a:pt x="187" y="1083"/>
                  <a:pt x="194" y="1076"/>
                  <a:pt x="194" y="1068"/>
                </a:cubicBezTo>
                <a:cubicBezTo>
                  <a:pt x="194" y="1060"/>
                  <a:pt x="187" y="1053"/>
                  <a:pt x="179" y="1053"/>
                </a:cubicBezTo>
                <a:close/>
                <a:moveTo>
                  <a:pt x="179" y="1086"/>
                </a:moveTo>
                <a:cubicBezTo>
                  <a:pt x="171" y="1086"/>
                  <a:pt x="164" y="1093"/>
                  <a:pt x="164" y="1101"/>
                </a:cubicBezTo>
                <a:cubicBezTo>
                  <a:pt x="164" y="1109"/>
                  <a:pt x="171" y="1116"/>
                  <a:pt x="179" y="1116"/>
                </a:cubicBezTo>
                <a:cubicBezTo>
                  <a:pt x="187" y="1116"/>
                  <a:pt x="194" y="1109"/>
                  <a:pt x="194" y="1101"/>
                </a:cubicBezTo>
                <a:cubicBezTo>
                  <a:pt x="194" y="1093"/>
                  <a:pt x="187" y="1086"/>
                  <a:pt x="179" y="1086"/>
                </a:cubicBezTo>
                <a:close/>
                <a:moveTo>
                  <a:pt x="179" y="1119"/>
                </a:moveTo>
                <a:cubicBezTo>
                  <a:pt x="171" y="1119"/>
                  <a:pt x="164" y="1126"/>
                  <a:pt x="164" y="1134"/>
                </a:cubicBezTo>
                <a:cubicBezTo>
                  <a:pt x="164" y="1142"/>
                  <a:pt x="171" y="1149"/>
                  <a:pt x="179" y="1149"/>
                </a:cubicBezTo>
                <a:cubicBezTo>
                  <a:pt x="187" y="1149"/>
                  <a:pt x="194" y="1142"/>
                  <a:pt x="194" y="1134"/>
                </a:cubicBezTo>
                <a:cubicBezTo>
                  <a:pt x="194" y="1126"/>
                  <a:pt x="187" y="1119"/>
                  <a:pt x="179" y="1119"/>
                </a:cubicBezTo>
                <a:close/>
                <a:moveTo>
                  <a:pt x="179" y="1152"/>
                </a:moveTo>
                <a:cubicBezTo>
                  <a:pt x="171" y="1152"/>
                  <a:pt x="164" y="1159"/>
                  <a:pt x="164" y="1167"/>
                </a:cubicBezTo>
                <a:cubicBezTo>
                  <a:pt x="164" y="1175"/>
                  <a:pt x="171" y="1182"/>
                  <a:pt x="179" y="1182"/>
                </a:cubicBezTo>
                <a:cubicBezTo>
                  <a:pt x="187" y="1182"/>
                  <a:pt x="194" y="1175"/>
                  <a:pt x="194" y="1167"/>
                </a:cubicBezTo>
                <a:cubicBezTo>
                  <a:pt x="194" y="1159"/>
                  <a:pt x="187" y="1152"/>
                  <a:pt x="179" y="1152"/>
                </a:cubicBezTo>
                <a:close/>
                <a:moveTo>
                  <a:pt x="179" y="1185"/>
                </a:moveTo>
                <a:cubicBezTo>
                  <a:pt x="171" y="1185"/>
                  <a:pt x="164" y="1192"/>
                  <a:pt x="164" y="1200"/>
                </a:cubicBezTo>
                <a:cubicBezTo>
                  <a:pt x="164" y="1208"/>
                  <a:pt x="171" y="1215"/>
                  <a:pt x="179" y="1215"/>
                </a:cubicBezTo>
                <a:cubicBezTo>
                  <a:pt x="187" y="1215"/>
                  <a:pt x="194" y="1208"/>
                  <a:pt x="194" y="1200"/>
                </a:cubicBezTo>
                <a:cubicBezTo>
                  <a:pt x="194" y="1192"/>
                  <a:pt x="187" y="1185"/>
                  <a:pt x="179" y="1185"/>
                </a:cubicBezTo>
                <a:close/>
                <a:moveTo>
                  <a:pt x="179" y="1218"/>
                </a:moveTo>
                <a:cubicBezTo>
                  <a:pt x="171" y="1218"/>
                  <a:pt x="164" y="1225"/>
                  <a:pt x="164" y="1233"/>
                </a:cubicBezTo>
                <a:cubicBezTo>
                  <a:pt x="164" y="1241"/>
                  <a:pt x="171" y="1248"/>
                  <a:pt x="179" y="1248"/>
                </a:cubicBezTo>
                <a:cubicBezTo>
                  <a:pt x="187" y="1248"/>
                  <a:pt x="194" y="1241"/>
                  <a:pt x="194" y="1233"/>
                </a:cubicBezTo>
                <a:cubicBezTo>
                  <a:pt x="194" y="1225"/>
                  <a:pt x="187" y="1218"/>
                  <a:pt x="179" y="1218"/>
                </a:cubicBezTo>
                <a:close/>
                <a:moveTo>
                  <a:pt x="179" y="1251"/>
                </a:moveTo>
                <a:cubicBezTo>
                  <a:pt x="171" y="1251"/>
                  <a:pt x="164" y="1258"/>
                  <a:pt x="164" y="1266"/>
                </a:cubicBezTo>
                <a:cubicBezTo>
                  <a:pt x="164" y="1274"/>
                  <a:pt x="171" y="1281"/>
                  <a:pt x="179" y="1281"/>
                </a:cubicBezTo>
                <a:cubicBezTo>
                  <a:pt x="187" y="1281"/>
                  <a:pt x="194" y="1274"/>
                  <a:pt x="194" y="1266"/>
                </a:cubicBezTo>
                <a:cubicBezTo>
                  <a:pt x="194" y="1258"/>
                  <a:pt x="187" y="1251"/>
                  <a:pt x="179" y="1251"/>
                </a:cubicBezTo>
                <a:close/>
                <a:moveTo>
                  <a:pt x="179" y="1284"/>
                </a:moveTo>
                <a:cubicBezTo>
                  <a:pt x="171" y="1284"/>
                  <a:pt x="164" y="1291"/>
                  <a:pt x="164" y="1299"/>
                </a:cubicBezTo>
                <a:cubicBezTo>
                  <a:pt x="164" y="1307"/>
                  <a:pt x="171" y="1314"/>
                  <a:pt x="179" y="1314"/>
                </a:cubicBezTo>
                <a:cubicBezTo>
                  <a:pt x="187" y="1314"/>
                  <a:pt x="194" y="1307"/>
                  <a:pt x="194" y="1299"/>
                </a:cubicBezTo>
                <a:cubicBezTo>
                  <a:pt x="194" y="1291"/>
                  <a:pt x="187" y="1284"/>
                  <a:pt x="179" y="1284"/>
                </a:cubicBezTo>
                <a:close/>
                <a:moveTo>
                  <a:pt x="179" y="1317"/>
                </a:moveTo>
                <a:cubicBezTo>
                  <a:pt x="171" y="1317"/>
                  <a:pt x="164" y="1323"/>
                  <a:pt x="164" y="1332"/>
                </a:cubicBezTo>
                <a:cubicBezTo>
                  <a:pt x="164" y="1340"/>
                  <a:pt x="171" y="1346"/>
                  <a:pt x="179" y="1346"/>
                </a:cubicBezTo>
                <a:cubicBezTo>
                  <a:pt x="187" y="1346"/>
                  <a:pt x="194" y="1340"/>
                  <a:pt x="194" y="1332"/>
                </a:cubicBezTo>
                <a:cubicBezTo>
                  <a:pt x="194" y="1323"/>
                  <a:pt x="187" y="1317"/>
                  <a:pt x="179" y="1317"/>
                </a:cubicBezTo>
                <a:close/>
                <a:moveTo>
                  <a:pt x="179" y="1350"/>
                </a:moveTo>
                <a:cubicBezTo>
                  <a:pt x="171" y="1350"/>
                  <a:pt x="164" y="1356"/>
                  <a:pt x="164" y="1365"/>
                </a:cubicBezTo>
                <a:cubicBezTo>
                  <a:pt x="164" y="1373"/>
                  <a:pt x="171" y="1379"/>
                  <a:pt x="179" y="1379"/>
                </a:cubicBezTo>
                <a:cubicBezTo>
                  <a:pt x="187" y="1379"/>
                  <a:pt x="194" y="1373"/>
                  <a:pt x="194" y="1365"/>
                </a:cubicBezTo>
                <a:cubicBezTo>
                  <a:pt x="194" y="1356"/>
                  <a:pt x="187" y="1350"/>
                  <a:pt x="179" y="1350"/>
                </a:cubicBezTo>
                <a:close/>
                <a:moveTo>
                  <a:pt x="179" y="1383"/>
                </a:moveTo>
                <a:cubicBezTo>
                  <a:pt x="171" y="1383"/>
                  <a:pt x="164" y="1389"/>
                  <a:pt x="164" y="1397"/>
                </a:cubicBezTo>
                <a:cubicBezTo>
                  <a:pt x="164" y="1406"/>
                  <a:pt x="171" y="1412"/>
                  <a:pt x="179" y="1412"/>
                </a:cubicBezTo>
                <a:cubicBezTo>
                  <a:pt x="187" y="1412"/>
                  <a:pt x="194" y="1406"/>
                  <a:pt x="194" y="1397"/>
                </a:cubicBezTo>
                <a:cubicBezTo>
                  <a:pt x="194" y="1389"/>
                  <a:pt x="187" y="1383"/>
                  <a:pt x="179" y="1383"/>
                </a:cubicBezTo>
                <a:close/>
                <a:moveTo>
                  <a:pt x="179" y="1416"/>
                </a:moveTo>
                <a:cubicBezTo>
                  <a:pt x="171" y="1416"/>
                  <a:pt x="164" y="1422"/>
                  <a:pt x="164" y="1430"/>
                </a:cubicBezTo>
                <a:cubicBezTo>
                  <a:pt x="164" y="1439"/>
                  <a:pt x="171" y="1445"/>
                  <a:pt x="179" y="1445"/>
                </a:cubicBezTo>
                <a:cubicBezTo>
                  <a:pt x="187" y="1445"/>
                  <a:pt x="194" y="1439"/>
                  <a:pt x="194" y="1430"/>
                </a:cubicBezTo>
                <a:cubicBezTo>
                  <a:pt x="194" y="1422"/>
                  <a:pt x="187" y="1416"/>
                  <a:pt x="179" y="1416"/>
                </a:cubicBezTo>
                <a:close/>
                <a:moveTo>
                  <a:pt x="212" y="0"/>
                </a:moveTo>
                <a:cubicBezTo>
                  <a:pt x="204" y="0"/>
                  <a:pt x="197" y="7"/>
                  <a:pt x="197" y="15"/>
                </a:cubicBezTo>
                <a:cubicBezTo>
                  <a:pt x="197" y="23"/>
                  <a:pt x="204" y="30"/>
                  <a:pt x="212" y="30"/>
                </a:cubicBezTo>
                <a:cubicBezTo>
                  <a:pt x="220" y="30"/>
                  <a:pt x="227" y="23"/>
                  <a:pt x="227" y="15"/>
                </a:cubicBezTo>
                <a:cubicBezTo>
                  <a:pt x="227" y="7"/>
                  <a:pt x="220" y="0"/>
                  <a:pt x="212" y="0"/>
                </a:cubicBezTo>
                <a:close/>
                <a:moveTo>
                  <a:pt x="212" y="33"/>
                </a:moveTo>
                <a:cubicBezTo>
                  <a:pt x="204" y="33"/>
                  <a:pt x="197" y="40"/>
                  <a:pt x="197" y="48"/>
                </a:cubicBezTo>
                <a:cubicBezTo>
                  <a:pt x="197" y="56"/>
                  <a:pt x="204" y="63"/>
                  <a:pt x="212" y="63"/>
                </a:cubicBezTo>
                <a:cubicBezTo>
                  <a:pt x="220" y="63"/>
                  <a:pt x="227" y="56"/>
                  <a:pt x="227" y="48"/>
                </a:cubicBezTo>
                <a:cubicBezTo>
                  <a:pt x="227" y="40"/>
                  <a:pt x="220" y="33"/>
                  <a:pt x="212" y="33"/>
                </a:cubicBezTo>
                <a:close/>
                <a:moveTo>
                  <a:pt x="212" y="66"/>
                </a:moveTo>
                <a:cubicBezTo>
                  <a:pt x="204" y="66"/>
                  <a:pt x="197" y="72"/>
                  <a:pt x="197" y="81"/>
                </a:cubicBezTo>
                <a:cubicBezTo>
                  <a:pt x="197" y="89"/>
                  <a:pt x="204" y="95"/>
                  <a:pt x="212" y="95"/>
                </a:cubicBezTo>
                <a:cubicBezTo>
                  <a:pt x="220" y="95"/>
                  <a:pt x="227" y="89"/>
                  <a:pt x="227" y="81"/>
                </a:cubicBezTo>
                <a:cubicBezTo>
                  <a:pt x="227" y="72"/>
                  <a:pt x="220" y="66"/>
                  <a:pt x="212" y="66"/>
                </a:cubicBezTo>
                <a:close/>
                <a:moveTo>
                  <a:pt x="212" y="99"/>
                </a:moveTo>
                <a:cubicBezTo>
                  <a:pt x="204" y="99"/>
                  <a:pt x="197" y="105"/>
                  <a:pt x="197" y="114"/>
                </a:cubicBezTo>
                <a:cubicBezTo>
                  <a:pt x="197" y="122"/>
                  <a:pt x="204" y="128"/>
                  <a:pt x="212" y="128"/>
                </a:cubicBezTo>
                <a:cubicBezTo>
                  <a:pt x="220" y="128"/>
                  <a:pt x="227" y="122"/>
                  <a:pt x="227" y="114"/>
                </a:cubicBezTo>
                <a:cubicBezTo>
                  <a:pt x="227" y="105"/>
                  <a:pt x="220" y="99"/>
                  <a:pt x="212" y="99"/>
                </a:cubicBezTo>
                <a:close/>
                <a:moveTo>
                  <a:pt x="212" y="132"/>
                </a:moveTo>
                <a:cubicBezTo>
                  <a:pt x="204" y="132"/>
                  <a:pt x="197" y="138"/>
                  <a:pt x="197" y="147"/>
                </a:cubicBezTo>
                <a:cubicBezTo>
                  <a:pt x="197" y="155"/>
                  <a:pt x="204" y="161"/>
                  <a:pt x="212" y="161"/>
                </a:cubicBezTo>
                <a:cubicBezTo>
                  <a:pt x="220" y="161"/>
                  <a:pt x="227" y="155"/>
                  <a:pt x="227" y="147"/>
                </a:cubicBezTo>
                <a:cubicBezTo>
                  <a:pt x="227" y="138"/>
                  <a:pt x="220" y="132"/>
                  <a:pt x="212" y="132"/>
                </a:cubicBezTo>
                <a:close/>
                <a:moveTo>
                  <a:pt x="212" y="165"/>
                </a:moveTo>
                <a:cubicBezTo>
                  <a:pt x="204" y="165"/>
                  <a:pt x="197" y="171"/>
                  <a:pt x="197" y="179"/>
                </a:cubicBezTo>
                <a:cubicBezTo>
                  <a:pt x="197" y="188"/>
                  <a:pt x="204" y="194"/>
                  <a:pt x="212" y="194"/>
                </a:cubicBezTo>
                <a:cubicBezTo>
                  <a:pt x="220" y="194"/>
                  <a:pt x="227" y="188"/>
                  <a:pt x="227" y="179"/>
                </a:cubicBezTo>
                <a:cubicBezTo>
                  <a:pt x="227" y="171"/>
                  <a:pt x="220" y="165"/>
                  <a:pt x="212" y="165"/>
                </a:cubicBezTo>
                <a:close/>
                <a:moveTo>
                  <a:pt x="212" y="198"/>
                </a:moveTo>
                <a:cubicBezTo>
                  <a:pt x="204" y="198"/>
                  <a:pt x="197" y="204"/>
                  <a:pt x="197" y="212"/>
                </a:cubicBezTo>
                <a:cubicBezTo>
                  <a:pt x="197" y="221"/>
                  <a:pt x="204" y="227"/>
                  <a:pt x="212" y="227"/>
                </a:cubicBezTo>
                <a:cubicBezTo>
                  <a:pt x="220" y="227"/>
                  <a:pt x="227" y="221"/>
                  <a:pt x="227" y="212"/>
                </a:cubicBezTo>
                <a:cubicBezTo>
                  <a:pt x="227" y="204"/>
                  <a:pt x="220" y="198"/>
                  <a:pt x="212" y="198"/>
                </a:cubicBezTo>
                <a:close/>
                <a:moveTo>
                  <a:pt x="212" y="230"/>
                </a:moveTo>
                <a:cubicBezTo>
                  <a:pt x="204" y="230"/>
                  <a:pt x="197" y="237"/>
                  <a:pt x="197" y="245"/>
                </a:cubicBezTo>
                <a:cubicBezTo>
                  <a:pt x="197" y="253"/>
                  <a:pt x="204" y="260"/>
                  <a:pt x="212" y="260"/>
                </a:cubicBezTo>
                <a:cubicBezTo>
                  <a:pt x="220" y="260"/>
                  <a:pt x="227" y="253"/>
                  <a:pt x="227" y="245"/>
                </a:cubicBezTo>
                <a:cubicBezTo>
                  <a:pt x="227" y="237"/>
                  <a:pt x="220" y="230"/>
                  <a:pt x="212" y="230"/>
                </a:cubicBezTo>
                <a:close/>
                <a:moveTo>
                  <a:pt x="212" y="263"/>
                </a:moveTo>
                <a:cubicBezTo>
                  <a:pt x="204" y="263"/>
                  <a:pt x="197" y="270"/>
                  <a:pt x="197" y="278"/>
                </a:cubicBezTo>
                <a:cubicBezTo>
                  <a:pt x="197" y="286"/>
                  <a:pt x="204" y="293"/>
                  <a:pt x="212" y="293"/>
                </a:cubicBezTo>
                <a:cubicBezTo>
                  <a:pt x="220" y="293"/>
                  <a:pt x="227" y="286"/>
                  <a:pt x="227" y="278"/>
                </a:cubicBezTo>
                <a:cubicBezTo>
                  <a:pt x="227" y="270"/>
                  <a:pt x="220" y="263"/>
                  <a:pt x="212" y="263"/>
                </a:cubicBezTo>
                <a:close/>
                <a:moveTo>
                  <a:pt x="212" y="296"/>
                </a:moveTo>
                <a:cubicBezTo>
                  <a:pt x="204" y="296"/>
                  <a:pt x="197" y="303"/>
                  <a:pt x="197" y="311"/>
                </a:cubicBezTo>
                <a:cubicBezTo>
                  <a:pt x="197" y="319"/>
                  <a:pt x="204" y="326"/>
                  <a:pt x="212" y="326"/>
                </a:cubicBezTo>
                <a:cubicBezTo>
                  <a:pt x="220" y="326"/>
                  <a:pt x="227" y="319"/>
                  <a:pt x="227" y="311"/>
                </a:cubicBezTo>
                <a:cubicBezTo>
                  <a:pt x="227" y="303"/>
                  <a:pt x="220" y="296"/>
                  <a:pt x="212" y="296"/>
                </a:cubicBezTo>
                <a:close/>
                <a:moveTo>
                  <a:pt x="212" y="329"/>
                </a:moveTo>
                <a:cubicBezTo>
                  <a:pt x="204" y="329"/>
                  <a:pt x="197" y="336"/>
                  <a:pt x="197" y="344"/>
                </a:cubicBezTo>
                <a:cubicBezTo>
                  <a:pt x="197" y="352"/>
                  <a:pt x="204" y="359"/>
                  <a:pt x="212" y="359"/>
                </a:cubicBezTo>
                <a:cubicBezTo>
                  <a:pt x="220" y="359"/>
                  <a:pt x="227" y="352"/>
                  <a:pt x="227" y="344"/>
                </a:cubicBezTo>
                <a:cubicBezTo>
                  <a:pt x="227" y="336"/>
                  <a:pt x="220" y="329"/>
                  <a:pt x="212" y="329"/>
                </a:cubicBezTo>
                <a:close/>
                <a:moveTo>
                  <a:pt x="212" y="362"/>
                </a:moveTo>
                <a:cubicBezTo>
                  <a:pt x="204" y="362"/>
                  <a:pt x="197" y="369"/>
                  <a:pt x="197" y="377"/>
                </a:cubicBezTo>
                <a:cubicBezTo>
                  <a:pt x="197" y="385"/>
                  <a:pt x="204" y="392"/>
                  <a:pt x="212" y="392"/>
                </a:cubicBezTo>
                <a:cubicBezTo>
                  <a:pt x="220" y="392"/>
                  <a:pt x="227" y="385"/>
                  <a:pt x="227" y="377"/>
                </a:cubicBezTo>
                <a:cubicBezTo>
                  <a:pt x="227" y="369"/>
                  <a:pt x="220" y="362"/>
                  <a:pt x="212" y="362"/>
                </a:cubicBezTo>
                <a:close/>
                <a:moveTo>
                  <a:pt x="212" y="395"/>
                </a:moveTo>
                <a:cubicBezTo>
                  <a:pt x="204" y="395"/>
                  <a:pt x="197" y="402"/>
                  <a:pt x="197" y="410"/>
                </a:cubicBezTo>
                <a:cubicBezTo>
                  <a:pt x="197" y="418"/>
                  <a:pt x="204" y="425"/>
                  <a:pt x="212" y="425"/>
                </a:cubicBezTo>
                <a:cubicBezTo>
                  <a:pt x="220" y="425"/>
                  <a:pt x="227" y="418"/>
                  <a:pt x="227" y="410"/>
                </a:cubicBezTo>
                <a:cubicBezTo>
                  <a:pt x="227" y="402"/>
                  <a:pt x="220" y="395"/>
                  <a:pt x="212" y="395"/>
                </a:cubicBezTo>
                <a:close/>
                <a:moveTo>
                  <a:pt x="212" y="428"/>
                </a:moveTo>
                <a:cubicBezTo>
                  <a:pt x="204" y="428"/>
                  <a:pt x="197" y="435"/>
                  <a:pt x="197" y="443"/>
                </a:cubicBezTo>
                <a:cubicBezTo>
                  <a:pt x="197" y="451"/>
                  <a:pt x="204" y="458"/>
                  <a:pt x="212" y="458"/>
                </a:cubicBezTo>
                <a:cubicBezTo>
                  <a:pt x="220" y="458"/>
                  <a:pt x="227" y="451"/>
                  <a:pt x="227" y="443"/>
                </a:cubicBezTo>
                <a:cubicBezTo>
                  <a:pt x="227" y="435"/>
                  <a:pt x="220" y="428"/>
                  <a:pt x="212" y="428"/>
                </a:cubicBezTo>
                <a:close/>
                <a:moveTo>
                  <a:pt x="212" y="461"/>
                </a:moveTo>
                <a:cubicBezTo>
                  <a:pt x="204" y="461"/>
                  <a:pt x="197" y="468"/>
                  <a:pt x="197" y="476"/>
                </a:cubicBezTo>
                <a:cubicBezTo>
                  <a:pt x="197" y="484"/>
                  <a:pt x="204" y="491"/>
                  <a:pt x="212" y="491"/>
                </a:cubicBezTo>
                <a:cubicBezTo>
                  <a:pt x="220" y="491"/>
                  <a:pt x="227" y="484"/>
                  <a:pt x="227" y="476"/>
                </a:cubicBezTo>
                <a:cubicBezTo>
                  <a:pt x="227" y="468"/>
                  <a:pt x="220" y="461"/>
                  <a:pt x="212" y="461"/>
                </a:cubicBezTo>
                <a:close/>
                <a:moveTo>
                  <a:pt x="212" y="494"/>
                </a:moveTo>
                <a:cubicBezTo>
                  <a:pt x="204" y="494"/>
                  <a:pt x="197" y="500"/>
                  <a:pt x="197" y="509"/>
                </a:cubicBezTo>
                <a:cubicBezTo>
                  <a:pt x="197" y="517"/>
                  <a:pt x="204" y="523"/>
                  <a:pt x="212" y="523"/>
                </a:cubicBezTo>
                <a:cubicBezTo>
                  <a:pt x="220" y="523"/>
                  <a:pt x="227" y="517"/>
                  <a:pt x="227" y="509"/>
                </a:cubicBezTo>
                <a:cubicBezTo>
                  <a:pt x="227" y="500"/>
                  <a:pt x="220" y="494"/>
                  <a:pt x="212" y="494"/>
                </a:cubicBezTo>
                <a:close/>
                <a:moveTo>
                  <a:pt x="212" y="527"/>
                </a:moveTo>
                <a:cubicBezTo>
                  <a:pt x="204" y="527"/>
                  <a:pt x="197" y="533"/>
                  <a:pt x="197" y="542"/>
                </a:cubicBezTo>
                <a:cubicBezTo>
                  <a:pt x="197" y="550"/>
                  <a:pt x="204" y="556"/>
                  <a:pt x="212" y="556"/>
                </a:cubicBezTo>
                <a:cubicBezTo>
                  <a:pt x="220" y="556"/>
                  <a:pt x="227" y="550"/>
                  <a:pt x="227" y="542"/>
                </a:cubicBezTo>
                <a:cubicBezTo>
                  <a:pt x="227" y="533"/>
                  <a:pt x="220" y="527"/>
                  <a:pt x="212" y="527"/>
                </a:cubicBezTo>
                <a:close/>
                <a:moveTo>
                  <a:pt x="212" y="560"/>
                </a:moveTo>
                <a:cubicBezTo>
                  <a:pt x="204" y="560"/>
                  <a:pt x="197" y="566"/>
                  <a:pt x="197" y="574"/>
                </a:cubicBezTo>
                <a:cubicBezTo>
                  <a:pt x="197" y="583"/>
                  <a:pt x="204" y="589"/>
                  <a:pt x="212" y="589"/>
                </a:cubicBezTo>
                <a:cubicBezTo>
                  <a:pt x="220" y="589"/>
                  <a:pt x="227" y="583"/>
                  <a:pt x="227" y="574"/>
                </a:cubicBezTo>
                <a:cubicBezTo>
                  <a:pt x="227" y="566"/>
                  <a:pt x="220" y="560"/>
                  <a:pt x="212" y="560"/>
                </a:cubicBezTo>
                <a:close/>
                <a:moveTo>
                  <a:pt x="212" y="593"/>
                </a:moveTo>
                <a:cubicBezTo>
                  <a:pt x="204" y="593"/>
                  <a:pt x="197" y="599"/>
                  <a:pt x="197" y="607"/>
                </a:cubicBezTo>
                <a:cubicBezTo>
                  <a:pt x="197" y="616"/>
                  <a:pt x="204" y="622"/>
                  <a:pt x="212" y="622"/>
                </a:cubicBezTo>
                <a:cubicBezTo>
                  <a:pt x="220" y="622"/>
                  <a:pt x="227" y="616"/>
                  <a:pt x="227" y="607"/>
                </a:cubicBezTo>
                <a:cubicBezTo>
                  <a:pt x="227" y="599"/>
                  <a:pt x="220" y="593"/>
                  <a:pt x="212" y="593"/>
                </a:cubicBezTo>
                <a:close/>
                <a:moveTo>
                  <a:pt x="212" y="625"/>
                </a:moveTo>
                <a:cubicBezTo>
                  <a:pt x="204" y="625"/>
                  <a:pt x="197" y="632"/>
                  <a:pt x="197" y="640"/>
                </a:cubicBezTo>
                <a:cubicBezTo>
                  <a:pt x="197" y="648"/>
                  <a:pt x="204" y="655"/>
                  <a:pt x="212" y="655"/>
                </a:cubicBezTo>
                <a:cubicBezTo>
                  <a:pt x="220" y="655"/>
                  <a:pt x="227" y="648"/>
                  <a:pt x="227" y="640"/>
                </a:cubicBezTo>
                <a:cubicBezTo>
                  <a:pt x="227" y="632"/>
                  <a:pt x="220" y="625"/>
                  <a:pt x="212" y="625"/>
                </a:cubicBezTo>
                <a:close/>
                <a:moveTo>
                  <a:pt x="212" y="658"/>
                </a:moveTo>
                <a:cubicBezTo>
                  <a:pt x="204" y="658"/>
                  <a:pt x="197" y="665"/>
                  <a:pt x="197" y="673"/>
                </a:cubicBezTo>
                <a:cubicBezTo>
                  <a:pt x="197" y="681"/>
                  <a:pt x="204" y="688"/>
                  <a:pt x="212" y="688"/>
                </a:cubicBezTo>
                <a:cubicBezTo>
                  <a:pt x="220" y="688"/>
                  <a:pt x="227" y="681"/>
                  <a:pt x="227" y="673"/>
                </a:cubicBezTo>
                <a:cubicBezTo>
                  <a:pt x="227" y="665"/>
                  <a:pt x="220" y="658"/>
                  <a:pt x="212" y="658"/>
                </a:cubicBezTo>
                <a:close/>
                <a:moveTo>
                  <a:pt x="212" y="691"/>
                </a:moveTo>
                <a:cubicBezTo>
                  <a:pt x="204" y="691"/>
                  <a:pt x="197" y="698"/>
                  <a:pt x="197" y="706"/>
                </a:cubicBezTo>
                <a:cubicBezTo>
                  <a:pt x="197" y="714"/>
                  <a:pt x="204" y="721"/>
                  <a:pt x="212" y="721"/>
                </a:cubicBezTo>
                <a:cubicBezTo>
                  <a:pt x="220" y="721"/>
                  <a:pt x="227" y="714"/>
                  <a:pt x="227" y="706"/>
                </a:cubicBezTo>
                <a:cubicBezTo>
                  <a:pt x="227" y="698"/>
                  <a:pt x="220" y="691"/>
                  <a:pt x="212" y="691"/>
                </a:cubicBezTo>
                <a:close/>
                <a:moveTo>
                  <a:pt x="212" y="724"/>
                </a:moveTo>
                <a:cubicBezTo>
                  <a:pt x="204" y="724"/>
                  <a:pt x="197" y="731"/>
                  <a:pt x="197" y="739"/>
                </a:cubicBezTo>
                <a:cubicBezTo>
                  <a:pt x="197" y="747"/>
                  <a:pt x="204" y="754"/>
                  <a:pt x="212" y="754"/>
                </a:cubicBezTo>
                <a:cubicBezTo>
                  <a:pt x="220" y="754"/>
                  <a:pt x="227" y="747"/>
                  <a:pt x="227" y="739"/>
                </a:cubicBezTo>
                <a:cubicBezTo>
                  <a:pt x="227" y="731"/>
                  <a:pt x="220" y="724"/>
                  <a:pt x="212" y="724"/>
                </a:cubicBezTo>
                <a:close/>
                <a:moveTo>
                  <a:pt x="212" y="757"/>
                </a:moveTo>
                <a:cubicBezTo>
                  <a:pt x="204" y="757"/>
                  <a:pt x="197" y="764"/>
                  <a:pt x="197" y="772"/>
                </a:cubicBezTo>
                <a:cubicBezTo>
                  <a:pt x="197" y="780"/>
                  <a:pt x="204" y="787"/>
                  <a:pt x="212" y="787"/>
                </a:cubicBezTo>
                <a:cubicBezTo>
                  <a:pt x="220" y="787"/>
                  <a:pt x="227" y="780"/>
                  <a:pt x="227" y="772"/>
                </a:cubicBezTo>
                <a:cubicBezTo>
                  <a:pt x="227" y="764"/>
                  <a:pt x="220" y="757"/>
                  <a:pt x="212" y="757"/>
                </a:cubicBezTo>
                <a:close/>
                <a:moveTo>
                  <a:pt x="212" y="790"/>
                </a:moveTo>
                <a:cubicBezTo>
                  <a:pt x="204" y="790"/>
                  <a:pt x="197" y="797"/>
                  <a:pt x="197" y="805"/>
                </a:cubicBezTo>
                <a:cubicBezTo>
                  <a:pt x="197" y="813"/>
                  <a:pt x="204" y="820"/>
                  <a:pt x="212" y="820"/>
                </a:cubicBezTo>
                <a:cubicBezTo>
                  <a:pt x="220" y="820"/>
                  <a:pt x="227" y="813"/>
                  <a:pt x="227" y="805"/>
                </a:cubicBezTo>
                <a:cubicBezTo>
                  <a:pt x="227" y="797"/>
                  <a:pt x="220" y="790"/>
                  <a:pt x="212" y="790"/>
                </a:cubicBezTo>
                <a:close/>
                <a:moveTo>
                  <a:pt x="212" y="823"/>
                </a:moveTo>
                <a:cubicBezTo>
                  <a:pt x="204" y="823"/>
                  <a:pt x="197" y="830"/>
                  <a:pt x="197" y="838"/>
                </a:cubicBezTo>
                <a:cubicBezTo>
                  <a:pt x="197" y="846"/>
                  <a:pt x="204" y="853"/>
                  <a:pt x="212" y="853"/>
                </a:cubicBezTo>
                <a:cubicBezTo>
                  <a:pt x="220" y="853"/>
                  <a:pt x="227" y="846"/>
                  <a:pt x="227" y="838"/>
                </a:cubicBezTo>
                <a:cubicBezTo>
                  <a:pt x="227" y="830"/>
                  <a:pt x="220" y="823"/>
                  <a:pt x="212" y="823"/>
                </a:cubicBezTo>
                <a:close/>
                <a:moveTo>
                  <a:pt x="212" y="856"/>
                </a:moveTo>
                <a:cubicBezTo>
                  <a:pt x="204" y="856"/>
                  <a:pt x="197" y="863"/>
                  <a:pt x="197" y="871"/>
                </a:cubicBezTo>
                <a:cubicBezTo>
                  <a:pt x="197" y="879"/>
                  <a:pt x="204" y="886"/>
                  <a:pt x="212" y="886"/>
                </a:cubicBezTo>
                <a:cubicBezTo>
                  <a:pt x="220" y="886"/>
                  <a:pt x="227" y="879"/>
                  <a:pt x="227" y="871"/>
                </a:cubicBezTo>
                <a:cubicBezTo>
                  <a:pt x="227" y="863"/>
                  <a:pt x="220" y="856"/>
                  <a:pt x="212" y="856"/>
                </a:cubicBezTo>
                <a:close/>
                <a:moveTo>
                  <a:pt x="212" y="889"/>
                </a:moveTo>
                <a:cubicBezTo>
                  <a:pt x="204" y="889"/>
                  <a:pt x="197" y="895"/>
                  <a:pt x="197" y="904"/>
                </a:cubicBezTo>
                <a:cubicBezTo>
                  <a:pt x="197" y="912"/>
                  <a:pt x="204" y="918"/>
                  <a:pt x="212" y="918"/>
                </a:cubicBezTo>
                <a:cubicBezTo>
                  <a:pt x="220" y="918"/>
                  <a:pt x="227" y="912"/>
                  <a:pt x="227" y="904"/>
                </a:cubicBezTo>
                <a:cubicBezTo>
                  <a:pt x="227" y="895"/>
                  <a:pt x="220" y="889"/>
                  <a:pt x="212" y="889"/>
                </a:cubicBezTo>
                <a:close/>
                <a:moveTo>
                  <a:pt x="212" y="922"/>
                </a:moveTo>
                <a:cubicBezTo>
                  <a:pt x="204" y="922"/>
                  <a:pt x="197" y="928"/>
                  <a:pt x="197" y="937"/>
                </a:cubicBezTo>
                <a:cubicBezTo>
                  <a:pt x="197" y="945"/>
                  <a:pt x="204" y="951"/>
                  <a:pt x="212" y="951"/>
                </a:cubicBezTo>
                <a:cubicBezTo>
                  <a:pt x="220" y="951"/>
                  <a:pt x="227" y="945"/>
                  <a:pt x="227" y="937"/>
                </a:cubicBezTo>
                <a:cubicBezTo>
                  <a:pt x="227" y="928"/>
                  <a:pt x="220" y="922"/>
                  <a:pt x="212" y="922"/>
                </a:cubicBezTo>
                <a:close/>
                <a:moveTo>
                  <a:pt x="212" y="955"/>
                </a:moveTo>
                <a:cubicBezTo>
                  <a:pt x="204" y="955"/>
                  <a:pt x="197" y="961"/>
                  <a:pt x="197" y="970"/>
                </a:cubicBezTo>
                <a:cubicBezTo>
                  <a:pt x="197" y="978"/>
                  <a:pt x="204" y="984"/>
                  <a:pt x="212" y="984"/>
                </a:cubicBezTo>
                <a:cubicBezTo>
                  <a:pt x="220" y="984"/>
                  <a:pt x="227" y="978"/>
                  <a:pt x="227" y="970"/>
                </a:cubicBezTo>
                <a:cubicBezTo>
                  <a:pt x="227" y="961"/>
                  <a:pt x="220" y="955"/>
                  <a:pt x="212" y="955"/>
                </a:cubicBezTo>
                <a:close/>
                <a:moveTo>
                  <a:pt x="212" y="988"/>
                </a:moveTo>
                <a:cubicBezTo>
                  <a:pt x="204" y="988"/>
                  <a:pt x="197" y="994"/>
                  <a:pt x="197" y="1002"/>
                </a:cubicBezTo>
                <a:cubicBezTo>
                  <a:pt x="197" y="1011"/>
                  <a:pt x="204" y="1017"/>
                  <a:pt x="212" y="1017"/>
                </a:cubicBezTo>
                <a:cubicBezTo>
                  <a:pt x="220" y="1017"/>
                  <a:pt x="227" y="1011"/>
                  <a:pt x="227" y="1002"/>
                </a:cubicBezTo>
                <a:cubicBezTo>
                  <a:pt x="227" y="994"/>
                  <a:pt x="220" y="988"/>
                  <a:pt x="212" y="988"/>
                </a:cubicBezTo>
                <a:close/>
                <a:moveTo>
                  <a:pt x="212" y="1021"/>
                </a:moveTo>
                <a:cubicBezTo>
                  <a:pt x="204" y="1021"/>
                  <a:pt x="197" y="1027"/>
                  <a:pt x="197" y="1035"/>
                </a:cubicBezTo>
                <a:cubicBezTo>
                  <a:pt x="197" y="1044"/>
                  <a:pt x="204" y="1050"/>
                  <a:pt x="212" y="1050"/>
                </a:cubicBezTo>
                <a:cubicBezTo>
                  <a:pt x="220" y="1050"/>
                  <a:pt x="227" y="1044"/>
                  <a:pt x="227" y="1035"/>
                </a:cubicBezTo>
                <a:cubicBezTo>
                  <a:pt x="227" y="1027"/>
                  <a:pt x="220" y="1021"/>
                  <a:pt x="212" y="1021"/>
                </a:cubicBezTo>
                <a:close/>
                <a:moveTo>
                  <a:pt x="212" y="1053"/>
                </a:moveTo>
                <a:cubicBezTo>
                  <a:pt x="204" y="1053"/>
                  <a:pt x="197" y="1060"/>
                  <a:pt x="197" y="1068"/>
                </a:cubicBezTo>
                <a:cubicBezTo>
                  <a:pt x="197" y="1076"/>
                  <a:pt x="204" y="1083"/>
                  <a:pt x="212" y="1083"/>
                </a:cubicBezTo>
                <a:cubicBezTo>
                  <a:pt x="220" y="1083"/>
                  <a:pt x="227" y="1076"/>
                  <a:pt x="227" y="1068"/>
                </a:cubicBezTo>
                <a:cubicBezTo>
                  <a:pt x="227" y="1060"/>
                  <a:pt x="220" y="1053"/>
                  <a:pt x="212" y="1053"/>
                </a:cubicBezTo>
                <a:close/>
                <a:moveTo>
                  <a:pt x="212" y="1086"/>
                </a:moveTo>
                <a:cubicBezTo>
                  <a:pt x="204" y="1086"/>
                  <a:pt x="197" y="1093"/>
                  <a:pt x="197" y="1101"/>
                </a:cubicBezTo>
                <a:cubicBezTo>
                  <a:pt x="197" y="1109"/>
                  <a:pt x="204" y="1116"/>
                  <a:pt x="212" y="1116"/>
                </a:cubicBezTo>
                <a:cubicBezTo>
                  <a:pt x="220" y="1116"/>
                  <a:pt x="227" y="1109"/>
                  <a:pt x="227" y="1101"/>
                </a:cubicBezTo>
                <a:cubicBezTo>
                  <a:pt x="227" y="1093"/>
                  <a:pt x="220" y="1086"/>
                  <a:pt x="212" y="1086"/>
                </a:cubicBezTo>
                <a:close/>
                <a:moveTo>
                  <a:pt x="212" y="1119"/>
                </a:moveTo>
                <a:cubicBezTo>
                  <a:pt x="204" y="1119"/>
                  <a:pt x="197" y="1126"/>
                  <a:pt x="197" y="1134"/>
                </a:cubicBezTo>
                <a:cubicBezTo>
                  <a:pt x="197" y="1142"/>
                  <a:pt x="204" y="1149"/>
                  <a:pt x="212" y="1149"/>
                </a:cubicBezTo>
                <a:cubicBezTo>
                  <a:pt x="220" y="1149"/>
                  <a:pt x="227" y="1142"/>
                  <a:pt x="227" y="1134"/>
                </a:cubicBezTo>
                <a:cubicBezTo>
                  <a:pt x="227" y="1126"/>
                  <a:pt x="220" y="1119"/>
                  <a:pt x="212" y="1119"/>
                </a:cubicBezTo>
                <a:close/>
                <a:moveTo>
                  <a:pt x="212" y="1152"/>
                </a:moveTo>
                <a:cubicBezTo>
                  <a:pt x="204" y="1152"/>
                  <a:pt x="197" y="1159"/>
                  <a:pt x="197" y="1167"/>
                </a:cubicBezTo>
                <a:cubicBezTo>
                  <a:pt x="197" y="1175"/>
                  <a:pt x="204" y="1182"/>
                  <a:pt x="212" y="1182"/>
                </a:cubicBezTo>
                <a:cubicBezTo>
                  <a:pt x="220" y="1182"/>
                  <a:pt x="227" y="1175"/>
                  <a:pt x="227" y="1167"/>
                </a:cubicBezTo>
                <a:cubicBezTo>
                  <a:pt x="227" y="1159"/>
                  <a:pt x="220" y="1152"/>
                  <a:pt x="212" y="1152"/>
                </a:cubicBezTo>
                <a:close/>
                <a:moveTo>
                  <a:pt x="212" y="1185"/>
                </a:moveTo>
                <a:cubicBezTo>
                  <a:pt x="204" y="1185"/>
                  <a:pt x="197" y="1192"/>
                  <a:pt x="197" y="1200"/>
                </a:cubicBezTo>
                <a:cubicBezTo>
                  <a:pt x="197" y="1208"/>
                  <a:pt x="204" y="1215"/>
                  <a:pt x="212" y="1215"/>
                </a:cubicBezTo>
                <a:cubicBezTo>
                  <a:pt x="220" y="1215"/>
                  <a:pt x="227" y="1208"/>
                  <a:pt x="227" y="1200"/>
                </a:cubicBezTo>
                <a:cubicBezTo>
                  <a:pt x="227" y="1192"/>
                  <a:pt x="220" y="1185"/>
                  <a:pt x="212" y="1185"/>
                </a:cubicBezTo>
                <a:close/>
                <a:moveTo>
                  <a:pt x="212" y="1218"/>
                </a:moveTo>
                <a:cubicBezTo>
                  <a:pt x="204" y="1218"/>
                  <a:pt x="197" y="1225"/>
                  <a:pt x="197" y="1233"/>
                </a:cubicBezTo>
                <a:cubicBezTo>
                  <a:pt x="197" y="1241"/>
                  <a:pt x="204" y="1248"/>
                  <a:pt x="212" y="1248"/>
                </a:cubicBezTo>
                <a:cubicBezTo>
                  <a:pt x="220" y="1248"/>
                  <a:pt x="227" y="1241"/>
                  <a:pt x="227" y="1233"/>
                </a:cubicBezTo>
                <a:cubicBezTo>
                  <a:pt x="227" y="1225"/>
                  <a:pt x="220" y="1218"/>
                  <a:pt x="212" y="1218"/>
                </a:cubicBezTo>
                <a:close/>
                <a:moveTo>
                  <a:pt x="212" y="1251"/>
                </a:moveTo>
                <a:cubicBezTo>
                  <a:pt x="204" y="1251"/>
                  <a:pt x="197" y="1258"/>
                  <a:pt x="197" y="1266"/>
                </a:cubicBezTo>
                <a:cubicBezTo>
                  <a:pt x="197" y="1274"/>
                  <a:pt x="204" y="1281"/>
                  <a:pt x="212" y="1281"/>
                </a:cubicBezTo>
                <a:cubicBezTo>
                  <a:pt x="220" y="1281"/>
                  <a:pt x="227" y="1274"/>
                  <a:pt x="227" y="1266"/>
                </a:cubicBezTo>
                <a:cubicBezTo>
                  <a:pt x="227" y="1258"/>
                  <a:pt x="220" y="1251"/>
                  <a:pt x="212" y="1251"/>
                </a:cubicBezTo>
                <a:close/>
                <a:moveTo>
                  <a:pt x="212" y="1284"/>
                </a:moveTo>
                <a:cubicBezTo>
                  <a:pt x="204" y="1284"/>
                  <a:pt x="197" y="1291"/>
                  <a:pt x="197" y="1299"/>
                </a:cubicBezTo>
                <a:cubicBezTo>
                  <a:pt x="197" y="1307"/>
                  <a:pt x="204" y="1314"/>
                  <a:pt x="212" y="1314"/>
                </a:cubicBezTo>
                <a:cubicBezTo>
                  <a:pt x="220" y="1314"/>
                  <a:pt x="227" y="1307"/>
                  <a:pt x="227" y="1299"/>
                </a:cubicBezTo>
                <a:cubicBezTo>
                  <a:pt x="227" y="1291"/>
                  <a:pt x="220" y="1284"/>
                  <a:pt x="212" y="1284"/>
                </a:cubicBezTo>
                <a:close/>
                <a:moveTo>
                  <a:pt x="212" y="1317"/>
                </a:moveTo>
                <a:cubicBezTo>
                  <a:pt x="204" y="1317"/>
                  <a:pt x="197" y="1323"/>
                  <a:pt x="197" y="1332"/>
                </a:cubicBezTo>
                <a:cubicBezTo>
                  <a:pt x="197" y="1340"/>
                  <a:pt x="204" y="1346"/>
                  <a:pt x="212" y="1346"/>
                </a:cubicBezTo>
                <a:cubicBezTo>
                  <a:pt x="220" y="1346"/>
                  <a:pt x="227" y="1340"/>
                  <a:pt x="227" y="1332"/>
                </a:cubicBezTo>
                <a:cubicBezTo>
                  <a:pt x="227" y="1323"/>
                  <a:pt x="220" y="1317"/>
                  <a:pt x="212" y="1317"/>
                </a:cubicBezTo>
                <a:close/>
                <a:moveTo>
                  <a:pt x="212" y="1350"/>
                </a:moveTo>
                <a:cubicBezTo>
                  <a:pt x="204" y="1350"/>
                  <a:pt x="197" y="1356"/>
                  <a:pt x="197" y="1365"/>
                </a:cubicBezTo>
                <a:cubicBezTo>
                  <a:pt x="197" y="1373"/>
                  <a:pt x="204" y="1379"/>
                  <a:pt x="212" y="1379"/>
                </a:cubicBezTo>
                <a:cubicBezTo>
                  <a:pt x="220" y="1379"/>
                  <a:pt x="227" y="1373"/>
                  <a:pt x="227" y="1365"/>
                </a:cubicBezTo>
                <a:cubicBezTo>
                  <a:pt x="227" y="1356"/>
                  <a:pt x="220" y="1350"/>
                  <a:pt x="212" y="1350"/>
                </a:cubicBezTo>
                <a:close/>
                <a:moveTo>
                  <a:pt x="212" y="1383"/>
                </a:moveTo>
                <a:cubicBezTo>
                  <a:pt x="204" y="1383"/>
                  <a:pt x="197" y="1389"/>
                  <a:pt x="197" y="1397"/>
                </a:cubicBezTo>
                <a:cubicBezTo>
                  <a:pt x="197" y="1406"/>
                  <a:pt x="204" y="1412"/>
                  <a:pt x="212" y="1412"/>
                </a:cubicBezTo>
                <a:cubicBezTo>
                  <a:pt x="220" y="1412"/>
                  <a:pt x="227" y="1406"/>
                  <a:pt x="227" y="1397"/>
                </a:cubicBezTo>
                <a:cubicBezTo>
                  <a:pt x="227" y="1389"/>
                  <a:pt x="220" y="1383"/>
                  <a:pt x="212" y="1383"/>
                </a:cubicBezTo>
                <a:close/>
                <a:moveTo>
                  <a:pt x="212" y="1416"/>
                </a:moveTo>
                <a:cubicBezTo>
                  <a:pt x="204" y="1416"/>
                  <a:pt x="197" y="1422"/>
                  <a:pt x="197" y="1430"/>
                </a:cubicBezTo>
                <a:cubicBezTo>
                  <a:pt x="197" y="1439"/>
                  <a:pt x="204" y="1445"/>
                  <a:pt x="212" y="1445"/>
                </a:cubicBezTo>
                <a:cubicBezTo>
                  <a:pt x="220" y="1445"/>
                  <a:pt x="227" y="1439"/>
                  <a:pt x="227" y="1430"/>
                </a:cubicBezTo>
                <a:cubicBezTo>
                  <a:pt x="227" y="1422"/>
                  <a:pt x="220" y="1416"/>
                  <a:pt x="212" y="1416"/>
                </a:cubicBezTo>
                <a:close/>
                <a:moveTo>
                  <a:pt x="245" y="0"/>
                </a:moveTo>
                <a:cubicBezTo>
                  <a:pt x="237" y="0"/>
                  <a:pt x="230" y="7"/>
                  <a:pt x="230" y="15"/>
                </a:cubicBezTo>
                <a:cubicBezTo>
                  <a:pt x="230" y="23"/>
                  <a:pt x="237" y="30"/>
                  <a:pt x="245" y="30"/>
                </a:cubicBezTo>
                <a:cubicBezTo>
                  <a:pt x="253" y="30"/>
                  <a:pt x="260" y="23"/>
                  <a:pt x="260" y="15"/>
                </a:cubicBezTo>
                <a:cubicBezTo>
                  <a:pt x="260" y="7"/>
                  <a:pt x="253" y="0"/>
                  <a:pt x="245" y="0"/>
                </a:cubicBezTo>
                <a:close/>
                <a:moveTo>
                  <a:pt x="245" y="33"/>
                </a:moveTo>
                <a:cubicBezTo>
                  <a:pt x="237" y="33"/>
                  <a:pt x="230" y="40"/>
                  <a:pt x="230" y="48"/>
                </a:cubicBezTo>
                <a:cubicBezTo>
                  <a:pt x="230" y="56"/>
                  <a:pt x="237" y="63"/>
                  <a:pt x="245" y="63"/>
                </a:cubicBezTo>
                <a:cubicBezTo>
                  <a:pt x="253" y="63"/>
                  <a:pt x="260" y="56"/>
                  <a:pt x="260" y="48"/>
                </a:cubicBezTo>
                <a:cubicBezTo>
                  <a:pt x="260" y="40"/>
                  <a:pt x="253" y="33"/>
                  <a:pt x="245" y="33"/>
                </a:cubicBezTo>
                <a:close/>
                <a:moveTo>
                  <a:pt x="245" y="66"/>
                </a:moveTo>
                <a:cubicBezTo>
                  <a:pt x="237" y="66"/>
                  <a:pt x="230" y="72"/>
                  <a:pt x="230" y="81"/>
                </a:cubicBezTo>
                <a:cubicBezTo>
                  <a:pt x="230" y="89"/>
                  <a:pt x="237" y="95"/>
                  <a:pt x="245" y="95"/>
                </a:cubicBezTo>
                <a:cubicBezTo>
                  <a:pt x="253" y="95"/>
                  <a:pt x="260" y="89"/>
                  <a:pt x="260" y="81"/>
                </a:cubicBezTo>
                <a:cubicBezTo>
                  <a:pt x="260" y="72"/>
                  <a:pt x="253" y="66"/>
                  <a:pt x="245" y="66"/>
                </a:cubicBezTo>
                <a:close/>
                <a:moveTo>
                  <a:pt x="245" y="99"/>
                </a:moveTo>
                <a:cubicBezTo>
                  <a:pt x="237" y="99"/>
                  <a:pt x="230" y="105"/>
                  <a:pt x="230" y="114"/>
                </a:cubicBezTo>
                <a:cubicBezTo>
                  <a:pt x="230" y="122"/>
                  <a:pt x="237" y="128"/>
                  <a:pt x="245" y="128"/>
                </a:cubicBezTo>
                <a:cubicBezTo>
                  <a:pt x="253" y="128"/>
                  <a:pt x="260" y="122"/>
                  <a:pt x="260" y="114"/>
                </a:cubicBezTo>
                <a:cubicBezTo>
                  <a:pt x="260" y="105"/>
                  <a:pt x="253" y="99"/>
                  <a:pt x="245" y="99"/>
                </a:cubicBezTo>
                <a:close/>
                <a:moveTo>
                  <a:pt x="245" y="132"/>
                </a:moveTo>
                <a:cubicBezTo>
                  <a:pt x="237" y="132"/>
                  <a:pt x="230" y="138"/>
                  <a:pt x="230" y="147"/>
                </a:cubicBezTo>
                <a:cubicBezTo>
                  <a:pt x="230" y="155"/>
                  <a:pt x="237" y="161"/>
                  <a:pt x="245" y="161"/>
                </a:cubicBezTo>
                <a:cubicBezTo>
                  <a:pt x="253" y="161"/>
                  <a:pt x="260" y="155"/>
                  <a:pt x="260" y="147"/>
                </a:cubicBezTo>
                <a:cubicBezTo>
                  <a:pt x="260" y="138"/>
                  <a:pt x="253" y="132"/>
                  <a:pt x="245" y="132"/>
                </a:cubicBezTo>
                <a:close/>
                <a:moveTo>
                  <a:pt x="245" y="165"/>
                </a:moveTo>
                <a:cubicBezTo>
                  <a:pt x="237" y="165"/>
                  <a:pt x="230" y="171"/>
                  <a:pt x="230" y="179"/>
                </a:cubicBezTo>
                <a:cubicBezTo>
                  <a:pt x="230" y="188"/>
                  <a:pt x="237" y="194"/>
                  <a:pt x="245" y="194"/>
                </a:cubicBezTo>
                <a:cubicBezTo>
                  <a:pt x="253" y="194"/>
                  <a:pt x="260" y="188"/>
                  <a:pt x="260" y="179"/>
                </a:cubicBezTo>
                <a:cubicBezTo>
                  <a:pt x="260" y="171"/>
                  <a:pt x="253" y="165"/>
                  <a:pt x="245" y="165"/>
                </a:cubicBezTo>
                <a:close/>
                <a:moveTo>
                  <a:pt x="245" y="198"/>
                </a:moveTo>
                <a:cubicBezTo>
                  <a:pt x="237" y="198"/>
                  <a:pt x="230" y="204"/>
                  <a:pt x="230" y="212"/>
                </a:cubicBezTo>
                <a:cubicBezTo>
                  <a:pt x="230" y="221"/>
                  <a:pt x="237" y="227"/>
                  <a:pt x="245" y="227"/>
                </a:cubicBezTo>
                <a:cubicBezTo>
                  <a:pt x="253" y="227"/>
                  <a:pt x="260" y="221"/>
                  <a:pt x="260" y="212"/>
                </a:cubicBezTo>
                <a:cubicBezTo>
                  <a:pt x="260" y="204"/>
                  <a:pt x="253" y="198"/>
                  <a:pt x="245" y="198"/>
                </a:cubicBezTo>
                <a:close/>
                <a:moveTo>
                  <a:pt x="245" y="230"/>
                </a:moveTo>
                <a:cubicBezTo>
                  <a:pt x="237" y="230"/>
                  <a:pt x="230" y="237"/>
                  <a:pt x="230" y="245"/>
                </a:cubicBezTo>
                <a:cubicBezTo>
                  <a:pt x="230" y="253"/>
                  <a:pt x="237" y="260"/>
                  <a:pt x="245" y="260"/>
                </a:cubicBezTo>
                <a:cubicBezTo>
                  <a:pt x="253" y="260"/>
                  <a:pt x="260" y="253"/>
                  <a:pt x="260" y="245"/>
                </a:cubicBezTo>
                <a:cubicBezTo>
                  <a:pt x="260" y="237"/>
                  <a:pt x="253" y="230"/>
                  <a:pt x="245" y="230"/>
                </a:cubicBezTo>
                <a:close/>
                <a:moveTo>
                  <a:pt x="245" y="263"/>
                </a:moveTo>
                <a:cubicBezTo>
                  <a:pt x="237" y="263"/>
                  <a:pt x="230" y="270"/>
                  <a:pt x="230" y="278"/>
                </a:cubicBezTo>
                <a:cubicBezTo>
                  <a:pt x="230" y="286"/>
                  <a:pt x="237" y="293"/>
                  <a:pt x="245" y="293"/>
                </a:cubicBezTo>
                <a:cubicBezTo>
                  <a:pt x="253" y="293"/>
                  <a:pt x="260" y="286"/>
                  <a:pt x="260" y="278"/>
                </a:cubicBezTo>
                <a:cubicBezTo>
                  <a:pt x="260" y="270"/>
                  <a:pt x="253" y="263"/>
                  <a:pt x="245" y="263"/>
                </a:cubicBezTo>
                <a:close/>
                <a:moveTo>
                  <a:pt x="245" y="296"/>
                </a:moveTo>
                <a:cubicBezTo>
                  <a:pt x="237" y="296"/>
                  <a:pt x="230" y="303"/>
                  <a:pt x="230" y="311"/>
                </a:cubicBezTo>
                <a:cubicBezTo>
                  <a:pt x="230" y="319"/>
                  <a:pt x="237" y="326"/>
                  <a:pt x="245" y="326"/>
                </a:cubicBezTo>
                <a:cubicBezTo>
                  <a:pt x="253" y="326"/>
                  <a:pt x="260" y="319"/>
                  <a:pt x="260" y="311"/>
                </a:cubicBezTo>
                <a:cubicBezTo>
                  <a:pt x="260" y="303"/>
                  <a:pt x="253" y="296"/>
                  <a:pt x="245" y="296"/>
                </a:cubicBezTo>
                <a:close/>
                <a:moveTo>
                  <a:pt x="245" y="329"/>
                </a:moveTo>
                <a:cubicBezTo>
                  <a:pt x="237" y="329"/>
                  <a:pt x="230" y="336"/>
                  <a:pt x="230" y="344"/>
                </a:cubicBezTo>
                <a:cubicBezTo>
                  <a:pt x="230" y="352"/>
                  <a:pt x="237" y="359"/>
                  <a:pt x="245" y="359"/>
                </a:cubicBezTo>
                <a:cubicBezTo>
                  <a:pt x="253" y="359"/>
                  <a:pt x="260" y="352"/>
                  <a:pt x="260" y="344"/>
                </a:cubicBezTo>
                <a:cubicBezTo>
                  <a:pt x="260" y="336"/>
                  <a:pt x="253" y="329"/>
                  <a:pt x="245" y="329"/>
                </a:cubicBezTo>
                <a:close/>
                <a:moveTo>
                  <a:pt x="245" y="362"/>
                </a:moveTo>
                <a:cubicBezTo>
                  <a:pt x="237" y="362"/>
                  <a:pt x="230" y="369"/>
                  <a:pt x="230" y="377"/>
                </a:cubicBezTo>
                <a:cubicBezTo>
                  <a:pt x="230" y="385"/>
                  <a:pt x="237" y="392"/>
                  <a:pt x="245" y="392"/>
                </a:cubicBezTo>
                <a:cubicBezTo>
                  <a:pt x="253" y="392"/>
                  <a:pt x="260" y="385"/>
                  <a:pt x="260" y="377"/>
                </a:cubicBezTo>
                <a:cubicBezTo>
                  <a:pt x="260" y="369"/>
                  <a:pt x="253" y="362"/>
                  <a:pt x="245" y="362"/>
                </a:cubicBezTo>
                <a:close/>
                <a:moveTo>
                  <a:pt x="245" y="395"/>
                </a:moveTo>
                <a:cubicBezTo>
                  <a:pt x="237" y="395"/>
                  <a:pt x="230" y="402"/>
                  <a:pt x="230" y="410"/>
                </a:cubicBezTo>
                <a:cubicBezTo>
                  <a:pt x="230" y="418"/>
                  <a:pt x="237" y="425"/>
                  <a:pt x="245" y="425"/>
                </a:cubicBezTo>
                <a:cubicBezTo>
                  <a:pt x="253" y="425"/>
                  <a:pt x="260" y="418"/>
                  <a:pt x="260" y="410"/>
                </a:cubicBezTo>
                <a:cubicBezTo>
                  <a:pt x="260" y="402"/>
                  <a:pt x="253" y="395"/>
                  <a:pt x="245" y="395"/>
                </a:cubicBezTo>
                <a:close/>
                <a:moveTo>
                  <a:pt x="245" y="428"/>
                </a:moveTo>
                <a:cubicBezTo>
                  <a:pt x="237" y="428"/>
                  <a:pt x="230" y="435"/>
                  <a:pt x="230" y="443"/>
                </a:cubicBezTo>
                <a:cubicBezTo>
                  <a:pt x="230" y="451"/>
                  <a:pt x="237" y="458"/>
                  <a:pt x="245" y="458"/>
                </a:cubicBezTo>
                <a:cubicBezTo>
                  <a:pt x="253" y="458"/>
                  <a:pt x="260" y="451"/>
                  <a:pt x="260" y="443"/>
                </a:cubicBezTo>
                <a:cubicBezTo>
                  <a:pt x="260" y="435"/>
                  <a:pt x="253" y="428"/>
                  <a:pt x="245" y="428"/>
                </a:cubicBezTo>
                <a:close/>
                <a:moveTo>
                  <a:pt x="245" y="461"/>
                </a:moveTo>
                <a:cubicBezTo>
                  <a:pt x="237" y="461"/>
                  <a:pt x="230" y="468"/>
                  <a:pt x="230" y="476"/>
                </a:cubicBezTo>
                <a:cubicBezTo>
                  <a:pt x="230" y="484"/>
                  <a:pt x="237" y="491"/>
                  <a:pt x="245" y="491"/>
                </a:cubicBezTo>
                <a:cubicBezTo>
                  <a:pt x="253" y="491"/>
                  <a:pt x="260" y="484"/>
                  <a:pt x="260" y="476"/>
                </a:cubicBezTo>
                <a:cubicBezTo>
                  <a:pt x="260" y="468"/>
                  <a:pt x="253" y="461"/>
                  <a:pt x="245" y="461"/>
                </a:cubicBezTo>
                <a:close/>
                <a:moveTo>
                  <a:pt x="245" y="494"/>
                </a:moveTo>
                <a:cubicBezTo>
                  <a:pt x="237" y="494"/>
                  <a:pt x="230" y="500"/>
                  <a:pt x="230" y="509"/>
                </a:cubicBezTo>
                <a:cubicBezTo>
                  <a:pt x="230" y="517"/>
                  <a:pt x="237" y="523"/>
                  <a:pt x="245" y="523"/>
                </a:cubicBezTo>
                <a:cubicBezTo>
                  <a:pt x="253" y="523"/>
                  <a:pt x="260" y="517"/>
                  <a:pt x="260" y="509"/>
                </a:cubicBezTo>
                <a:cubicBezTo>
                  <a:pt x="260" y="500"/>
                  <a:pt x="253" y="494"/>
                  <a:pt x="245" y="494"/>
                </a:cubicBezTo>
                <a:close/>
                <a:moveTo>
                  <a:pt x="245" y="527"/>
                </a:moveTo>
                <a:cubicBezTo>
                  <a:pt x="237" y="527"/>
                  <a:pt x="230" y="533"/>
                  <a:pt x="230" y="542"/>
                </a:cubicBezTo>
                <a:cubicBezTo>
                  <a:pt x="230" y="550"/>
                  <a:pt x="237" y="556"/>
                  <a:pt x="245" y="556"/>
                </a:cubicBezTo>
                <a:cubicBezTo>
                  <a:pt x="253" y="556"/>
                  <a:pt x="260" y="550"/>
                  <a:pt x="260" y="542"/>
                </a:cubicBezTo>
                <a:cubicBezTo>
                  <a:pt x="260" y="533"/>
                  <a:pt x="253" y="527"/>
                  <a:pt x="245" y="527"/>
                </a:cubicBezTo>
                <a:close/>
                <a:moveTo>
                  <a:pt x="245" y="560"/>
                </a:moveTo>
                <a:cubicBezTo>
                  <a:pt x="237" y="560"/>
                  <a:pt x="230" y="566"/>
                  <a:pt x="230" y="574"/>
                </a:cubicBezTo>
                <a:cubicBezTo>
                  <a:pt x="230" y="583"/>
                  <a:pt x="237" y="589"/>
                  <a:pt x="245" y="589"/>
                </a:cubicBezTo>
                <a:cubicBezTo>
                  <a:pt x="253" y="589"/>
                  <a:pt x="260" y="583"/>
                  <a:pt x="260" y="574"/>
                </a:cubicBezTo>
                <a:cubicBezTo>
                  <a:pt x="260" y="566"/>
                  <a:pt x="253" y="560"/>
                  <a:pt x="245" y="560"/>
                </a:cubicBezTo>
                <a:close/>
                <a:moveTo>
                  <a:pt x="245" y="593"/>
                </a:moveTo>
                <a:cubicBezTo>
                  <a:pt x="237" y="593"/>
                  <a:pt x="230" y="599"/>
                  <a:pt x="230" y="607"/>
                </a:cubicBezTo>
                <a:cubicBezTo>
                  <a:pt x="230" y="616"/>
                  <a:pt x="237" y="622"/>
                  <a:pt x="245" y="622"/>
                </a:cubicBezTo>
                <a:cubicBezTo>
                  <a:pt x="253" y="622"/>
                  <a:pt x="260" y="616"/>
                  <a:pt x="260" y="607"/>
                </a:cubicBezTo>
                <a:cubicBezTo>
                  <a:pt x="260" y="599"/>
                  <a:pt x="253" y="593"/>
                  <a:pt x="245" y="593"/>
                </a:cubicBezTo>
                <a:close/>
                <a:moveTo>
                  <a:pt x="245" y="625"/>
                </a:moveTo>
                <a:cubicBezTo>
                  <a:pt x="237" y="625"/>
                  <a:pt x="230" y="632"/>
                  <a:pt x="230" y="640"/>
                </a:cubicBezTo>
                <a:cubicBezTo>
                  <a:pt x="230" y="648"/>
                  <a:pt x="237" y="655"/>
                  <a:pt x="245" y="655"/>
                </a:cubicBezTo>
                <a:cubicBezTo>
                  <a:pt x="253" y="655"/>
                  <a:pt x="260" y="648"/>
                  <a:pt x="260" y="640"/>
                </a:cubicBezTo>
                <a:cubicBezTo>
                  <a:pt x="260" y="632"/>
                  <a:pt x="253" y="625"/>
                  <a:pt x="245" y="625"/>
                </a:cubicBezTo>
                <a:close/>
                <a:moveTo>
                  <a:pt x="245" y="658"/>
                </a:moveTo>
                <a:cubicBezTo>
                  <a:pt x="237" y="658"/>
                  <a:pt x="230" y="665"/>
                  <a:pt x="230" y="673"/>
                </a:cubicBezTo>
                <a:cubicBezTo>
                  <a:pt x="230" y="681"/>
                  <a:pt x="237" y="688"/>
                  <a:pt x="245" y="688"/>
                </a:cubicBezTo>
                <a:cubicBezTo>
                  <a:pt x="253" y="688"/>
                  <a:pt x="260" y="681"/>
                  <a:pt x="260" y="673"/>
                </a:cubicBezTo>
                <a:cubicBezTo>
                  <a:pt x="260" y="665"/>
                  <a:pt x="253" y="658"/>
                  <a:pt x="245" y="658"/>
                </a:cubicBezTo>
                <a:close/>
                <a:moveTo>
                  <a:pt x="245" y="691"/>
                </a:moveTo>
                <a:cubicBezTo>
                  <a:pt x="237" y="691"/>
                  <a:pt x="230" y="698"/>
                  <a:pt x="230" y="706"/>
                </a:cubicBezTo>
                <a:cubicBezTo>
                  <a:pt x="230" y="714"/>
                  <a:pt x="237" y="721"/>
                  <a:pt x="245" y="721"/>
                </a:cubicBezTo>
                <a:cubicBezTo>
                  <a:pt x="253" y="721"/>
                  <a:pt x="260" y="714"/>
                  <a:pt x="260" y="706"/>
                </a:cubicBezTo>
                <a:cubicBezTo>
                  <a:pt x="260" y="698"/>
                  <a:pt x="253" y="691"/>
                  <a:pt x="245" y="691"/>
                </a:cubicBezTo>
                <a:close/>
                <a:moveTo>
                  <a:pt x="245" y="724"/>
                </a:moveTo>
                <a:cubicBezTo>
                  <a:pt x="237" y="724"/>
                  <a:pt x="230" y="731"/>
                  <a:pt x="230" y="739"/>
                </a:cubicBezTo>
                <a:cubicBezTo>
                  <a:pt x="230" y="747"/>
                  <a:pt x="237" y="754"/>
                  <a:pt x="245" y="754"/>
                </a:cubicBezTo>
                <a:cubicBezTo>
                  <a:pt x="253" y="754"/>
                  <a:pt x="260" y="747"/>
                  <a:pt x="260" y="739"/>
                </a:cubicBezTo>
                <a:cubicBezTo>
                  <a:pt x="260" y="731"/>
                  <a:pt x="253" y="724"/>
                  <a:pt x="245" y="724"/>
                </a:cubicBezTo>
                <a:close/>
                <a:moveTo>
                  <a:pt x="245" y="757"/>
                </a:moveTo>
                <a:cubicBezTo>
                  <a:pt x="237" y="757"/>
                  <a:pt x="230" y="764"/>
                  <a:pt x="230" y="772"/>
                </a:cubicBezTo>
                <a:cubicBezTo>
                  <a:pt x="230" y="780"/>
                  <a:pt x="237" y="787"/>
                  <a:pt x="245" y="787"/>
                </a:cubicBezTo>
                <a:cubicBezTo>
                  <a:pt x="253" y="787"/>
                  <a:pt x="260" y="780"/>
                  <a:pt x="260" y="772"/>
                </a:cubicBezTo>
                <a:cubicBezTo>
                  <a:pt x="260" y="764"/>
                  <a:pt x="253" y="757"/>
                  <a:pt x="245" y="757"/>
                </a:cubicBezTo>
                <a:close/>
                <a:moveTo>
                  <a:pt x="245" y="790"/>
                </a:moveTo>
                <a:cubicBezTo>
                  <a:pt x="237" y="790"/>
                  <a:pt x="230" y="797"/>
                  <a:pt x="230" y="805"/>
                </a:cubicBezTo>
                <a:cubicBezTo>
                  <a:pt x="230" y="813"/>
                  <a:pt x="237" y="820"/>
                  <a:pt x="245" y="820"/>
                </a:cubicBezTo>
                <a:cubicBezTo>
                  <a:pt x="253" y="820"/>
                  <a:pt x="260" y="813"/>
                  <a:pt x="260" y="805"/>
                </a:cubicBezTo>
                <a:cubicBezTo>
                  <a:pt x="260" y="797"/>
                  <a:pt x="253" y="790"/>
                  <a:pt x="245" y="790"/>
                </a:cubicBezTo>
                <a:close/>
                <a:moveTo>
                  <a:pt x="245" y="823"/>
                </a:moveTo>
                <a:cubicBezTo>
                  <a:pt x="237" y="823"/>
                  <a:pt x="230" y="830"/>
                  <a:pt x="230" y="838"/>
                </a:cubicBezTo>
                <a:cubicBezTo>
                  <a:pt x="230" y="846"/>
                  <a:pt x="237" y="853"/>
                  <a:pt x="245" y="853"/>
                </a:cubicBezTo>
                <a:cubicBezTo>
                  <a:pt x="253" y="853"/>
                  <a:pt x="260" y="846"/>
                  <a:pt x="260" y="838"/>
                </a:cubicBezTo>
                <a:cubicBezTo>
                  <a:pt x="260" y="830"/>
                  <a:pt x="253" y="823"/>
                  <a:pt x="245" y="823"/>
                </a:cubicBezTo>
                <a:close/>
                <a:moveTo>
                  <a:pt x="245" y="856"/>
                </a:moveTo>
                <a:cubicBezTo>
                  <a:pt x="237" y="856"/>
                  <a:pt x="230" y="863"/>
                  <a:pt x="230" y="871"/>
                </a:cubicBezTo>
                <a:cubicBezTo>
                  <a:pt x="230" y="879"/>
                  <a:pt x="237" y="886"/>
                  <a:pt x="245" y="886"/>
                </a:cubicBezTo>
                <a:cubicBezTo>
                  <a:pt x="253" y="886"/>
                  <a:pt x="260" y="879"/>
                  <a:pt x="260" y="871"/>
                </a:cubicBezTo>
                <a:cubicBezTo>
                  <a:pt x="260" y="863"/>
                  <a:pt x="253" y="856"/>
                  <a:pt x="245" y="856"/>
                </a:cubicBezTo>
                <a:close/>
                <a:moveTo>
                  <a:pt x="245" y="889"/>
                </a:moveTo>
                <a:cubicBezTo>
                  <a:pt x="237" y="889"/>
                  <a:pt x="230" y="895"/>
                  <a:pt x="230" y="904"/>
                </a:cubicBezTo>
                <a:cubicBezTo>
                  <a:pt x="230" y="912"/>
                  <a:pt x="237" y="918"/>
                  <a:pt x="245" y="918"/>
                </a:cubicBezTo>
                <a:cubicBezTo>
                  <a:pt x="253" y="918"/>
                  <a:pt x="260" y="912"/>
                  <a:pt x="260" y="904"/>
                </a:cubicBezTo>
                <a:cubicBezTo>
                  <a:pt x="260" y="895"/>
                  <a:pt x="253" y="889"/>
                  <a:pt x="245" y="889"/>
                </a:cubicBezTo>
                <a:close/>
                <a:moveTo>
                  <a:pt x="245" y="922"/>
                </a:moveTo>
                <a:cubicBezTo>
                  <a:pt x="237" y="922"/>
                  <a:pt x="230" y="928"/>
                  <a:pt x="230" y="937"/>
                </a:cubicBezTo>
                <a:cubicBezTo>
                  <a:pt x="230" y="945"/>
                  <a:pt x="237" y="951"/>
                  <a:pt x="245" y="951"/>
                </a:cubicBezTo>
                <a:cubicBezTo>
                  <a:pt x="253" y="951"/>
                  <a:pt x="260" y="945"/>
                  <a:pt x="260" y="937"/>
                </a:cubicBezTo>
                <a:cubicBezTo>
                  <a:pt x="260" y="928"/>
                  <a:pt x="253" y="922"/>
                  <a:pt x="245" y="922"/>
                </a:cubicBezTo>
                <a:close/>
                <a:moveTo>
                  <a:pt x="245" y="955"/>
                </a:moveTo>
                <a:cubicBezTo>
                  <a:pt x="237" y="955"/>
                  <a:pt x="230" y="961"/>
                  <a:pt x="230" y="970"/>
                </a:cubicBezTo>
                <a:cubicBezTo>
                  <a:pt x="230" y="978"/>
                  <a:pt x="237" y="984"/>
                  <a:pt x="245" y="984"/>
                </a:cubicBezTo>
                <a:cubicBezTo>
                  <a:pt x="253" y="984"/>
                  <a:pt x="260" y="978"/>
                  <a:pt x="260" y="970"/>
                </a:cubicBezTo>
                <a:cubicBezTo>
                  <a:pt x="260" y="961"/>
                  <a:pt x="253" y="955"/>
                  <a:pt x="245" y="955"/>
                </a:cubicBezTo>
                <a:close/>
                <a:moveTo>
                  <a:pt x="245" y="988"/>
                </a:moveTo>
                <a:cubicBezTo>
                  <a:pt x="237" y="988"/>
                  <a:pt x="230" y="994"/>
                  <a:pt x="230" y="1002"/>
                </a:cubicBezTo>
                <a:cubicBezTo>
                  <a:pt x="230" y="1011"/>
                  <a:pt x="237" y="1017"/>
                  <a:pt x="245" y="1017"/>
                </a:cubicBezTo>
                <a:cubicBezTo>
                  <a:pt x="253" y="1017"/>
                  <a:pt x="260" y="1011"/>
                  <a:pt x="260" y="1002"/>
                </a:cubicBezTo>
                <a:cubicBezTo>
                  <a:pt x="260" y="994"/>
                  <a:pt x="253" y="988"/>
                  <a:pt x="245" y="988"/>
                </a:cubicBezTo>
                <a:close/>
                <a:moveTo>
                  <a:pt x="245" y="1021"/>
                </a:moveTo>
                <a:cubicBezTo>
                  <a:pt x="237" y="1021"/>
                  <a:pt x="230" y="1027"/>
                  <a:pt x="230" y="1035"/>
                </a:cubicBezTo>
                <a:cubicBezTo>
                  <a:pt x="230" y="1044"/>
                  <a:pt x="237" y="1050"/>
                  <a:pt x="245" y="1050"/>
                </a:cubicBezTo>
                <a:cubicBezTo>
                  <a:pt x="253" y="1050"/>
                  <a:pt x="260" y="1044"/>
                  <a:pt x="260" y="1035"/>
                </a:cubicBezTo>
                <a:cubicBezTo>
                  <a:pt x="260" y="1027"/>
                  <a:pt x="253" y="1021"/>
                  <a:pt x="245" y="1021"/>
                </a:cubicBezTo>
                <a:close/>
                <a:moveTo>
                  <a:pt x="245" y="1053"/>
                </a:moveTo>
                <a:cubicBezTo>
                  <a:pt x="237" y="1053"/>
                  <a:pt x="230" y="1060"/>
                  <a:pt x="230" y="1068"/>
                </a:cubicBezTo>
                <a:cubicBezTo>
                  <a:pt x="230" y="1076"/>
                  <a:pt x="237" y="1083"/>
                  <a:pt x="245" y="1083"/>
                </a:cubicBezTo>
                <a:cubicBezTo>
                  <a:pt x="253" y="1083"/>
                  <a:pt x="260" y="1076"/>
                  <a:pt x="260" y="1068"/>
                </a:cubicBezTo>
                <a:cubicBezTo>
                  <a:pt x="260" y="1060"/>
                  <a:pt x="253" y="1053"/>
                  <a:pt x="245" y="1053"/>
                </a:cubicBezTo>
                <a:close/>
                <a:moveTo>
                  <a:pt x="245" y="1086"/>
                </a:moveTo>
                <a:cubicBezTo>
                  <a:pt x="237" y="1086"/>
                  <a:pt x="230" y="1093"/>
                  <a:pt x="230" y="1101"/>
                </a:cubicBezTo>
                <a:cubicBezTo>
                  <a:pt x="230" y="1109"/>
                  <a:pt x="237" y="1116"/>
                  <a:pt x="245" y="1116"/>
                </a:cubicBezTo>
                <a:cubicBezTo>
                  <a:pt x="253" y="1116"/>
                  <a:pt x="260" y="1109"/>
                  <a:pt x="260" y="1101"/>
                </a:cubicBezTo>
                <a:cubicBezTo>
                  <a:pt x="260" y="1093"/>
                  <a:pt x="253" y="1086"/>
                  <a:pt x="245" y="1086"/>
                </a:cubicBezTo>
                <a:close/>
                <a:moveTo>
                  <a:pt x="245" y="1119"/>
                </a:moveTo>
                <a:cubicBezTo>
                  <a:pt x="237" y="1119"/>
                  <a:pt x="230" y="1126"/>
                  <a:pt x="230" y="1134"/>
                </a:cubicBezTo>
                <a:cubicBezTo>
                  <a:pt x="230" y="1142"/>
                  <a:pt x="237" y="1149"/>
                  <a:pt x="245" y="1149"/>
                </a:cubicBezTo>
                <a:cubicBezTo>
                  <a:pt x="253" y="1149"/>
                  <a:pt x="260" y="1142"/>
                  <a:pt x="260" y="1134"/>
                </a:cubicBezTo>
                <a:cubicBezTo>
                  <a:pt x="260" y="1126"/>
                  <a:pt x="253" y="1119"/>
                  <a:pt x="245" y="1119"/>
                </a:cubicBezTo>
                <a:close/>
                <a:moveTo>
                  <a:pt x="245" y="1152"/>
                </a:moveTo>
                <a:cubicBezTo>
                  <a:pt x="237" y="1152"/>
                  <a:pt x="230" y="1159"/>
                  <a:pt x="230" y="1167"/>
                </a:cubicBezTo>
                <a:cubicBezTo>
                  <a:pt x="230" y="1175"/>
                  <a:pt x="237" y="1182"/>
                  <a:pt x="245" y="1182"/>
                </a:cubicBezTo>
                <a:cubicBezTo>
                  <a:pt x="253" y="1182"/>
                  <a:pt x="260" y="1175"/>
                  <a:pt x="260" y="1167"/>
                </a:cubicBezTo>
                <a:cubicBezTo>
                  <a:pt x="260" y="1159"/>
                  <a:pt x="253" y="1152"/>
                  <a:pt x="245" y="1152"/>
                </a:cubicBezTo>
                <a:close/>
                <a:moveTo>
                  <a:pt x="245" y="1185"/>
                </a:moveTo>
                <a:cubicBezTo>
                  <a:pt x="237" y="1185"/>
                  <a:pt x="230" y="1192"/>
                  <a:pt x="230" y="1200"/>
                </a:cubicBezTo>
                <a:cubicBezTo>
                  <a:pt x="230" y="1208"/>
                  <a:pt x="237" y="1215"/>
                  <a:pt x="245" y="1215"/>
                </a:cubicBezTo>
                <a:cubicBezTo>
                  <a:pt x="253" y="1215"/>
                  <a:pt x="260" y="1208"/>
                  <a:pt x="260" y="1200"/>
                </a:cubicBezTo>
                <a:cubicBezTo>
                  <a:pt x="260" y="1192"/>
                  <a:pt x="253" y="1185"/>
                  <a:pt x="245" y="1185"/>
                </a:cubicBezTo>
                <a:close/>
                <a:moveTo>
                  <a:pt x="245" y="1218"/>
                </a:moveTo>
                <a:cubicBezTo>
                  <a:pt x="237" y="1218"/>
                  <a:pt x="230" y="1225"/>
                  <a:pt x="230" y="1233"/>
                </a:cubicBezTo>
                <a:cubicBezTo>
                  <a:pt x="230" y="1241"/>
                  <a:pt x="237" y="1248"/>
                  <a:pt x="245" y="1248"/>
                </a:cubicBezTo>
                <a:cubicBezTo>
                  <a:pt x="253" y="1248"/>
                  <a:pt x="260" y="1241"/>
                  <a:pt x="260" y="1233"/>
                </a:cubicBezTo>
                <a:cubicBezTo>
                  <a:pt x="260" y="1225"/>
                  <a:pt x="253" y="1218"/>
                  <a:pt x="245" y="1218"/>
                </a:cubicBezTo>
                <a:close/>
                <a:moveTo>
                  <a:pt x="245" y="1251"/>
                </a:moveTo>
                <a:cubicBezTo>
                  <a:pt x="237" y="1251"/>
                  <a:pt x="230" y="1258"/>
                  <a:pt x="230" y="1266"/>
                </a:cubicBezTo>
                <a:cubicBezTo>
                  <a:pt x="230" y="1274"/>
                  <a:pt x="237" y="1281"/>
                  <a:pt x="245" y="1281"/>
                </a:cubicBezTo>
                <a:cubicBezTo>
                  <a:pt x="253" y="1281"/>
                  <a:pt x="260" y="1274"/>
                  <a:pt x="260" y="1266"/>
                </a:cubicBezTo>
                <a:cubicBezTo>
                  <a:pt x="260" y="1258"/>
                  <a:pt x="253" y="1251"/>
                  <a:pt x="245" y="1251"/>
                </a:cubicBezTo>
                <a:close/>
                <a:moveTo>
                  <a:pt x="245" y="1284"/>
                </a:moveTo>
                <a:cubicBezTo>
                  <a:pt x="237" y="1284"/>
                  <a:pt x="230" y="1291"/>
                  <a:pt x="230" y="1299"/>
                </a:cubicBezTo>
                <a:cubicBezTo>
                  <a:pt x="230" y="1307"/>
                  <a:pt x="237" y="1314"/>
                  <a:pt x="245" y="1314"/>
                </a:cubicBezTo>
                <a:cubicBezTo>
                  <a:pt x="253" y="1314"/>
                  <a:pt x="260" y="1307"/>
                  <a:pt x="260" y="1299"/>
                </a:cubicBezTo>
                <a:cubicBezTo>
                  <a:pt x="260" y="1291"/>
                  <a:pt x="253" y="1284"/>
                  <a:pt x="245" y="1284"/>
                </a:cubicBezTo>
                <a:close/>
                <a:moveTo>
                  <a:pt x="245" y="1317"/>
                </a:moveTo>
                <a:cubicBezTo>
                  <a:pt x="237" y="1317"/>
                  <a:pt x="230" y="1323"/>
                  <a:pt x="230" y="1332"/>
                </a:cubicBezTo>
                <a:cubicBezTo>
                  <a:pt x="230" y="1340"/>
                  <a:pt x="237" y="1346"/>
                  <a:pt x="245" y="1346"/>
                </a:cubicBezTo>
                <a:cubicBezTo>
                  <a:pt x="253" y="1346"/>
                  <a:pt x="260" y="1340"/>
                  <a:pt x="260" y="1332"/>
                </a:cubicBezTo>
                <a:cubicBezTo>
                  <a:pt x="260" y="1323"/>
                  <a:pt x="253" y="1317"/>
                  <a:pt x="245" y="1317"/>
                </a:cubicBezTo>
                <a:close/>
                <a:moveTo>
                  <a:pt x="245" y="1350"/>
                </a:moveTo>
                <a:cubicBezTo>
                  <a:pt x="237" y="1350"/>
                  <a:pt x="230" y="1356"/>
                  <a:pt x="230" y="1365"/>
                </a:cubicBezTo>
                <a:cubicBezTo>
                  <a:pt x="230" y="1373"/>
                  <a:pt x="237" y="1379"/>
                  <a:pt x="245" y="1379"/>
                </a:cubicBezTo>
                <a:cubicBezTo>
                  <a:pt x="253" y="1379"/>
                  <a:pt x="260" y="1373"/>
                  <a:pt x="260" y="1365"/>
                </a:cubicBezTo>
                <a:cubicBezTo>
                  <a:pt x="260" y="1356"/>
                  <a:pt x="253" y="1350"/>
                  <a:pt x="245" y="1350"/>
                </a:cubicBezTo>
                <a:close/>
                <a:moveTo>
                  <a:pt x="245" y="1383"/>
                </a:moveTo>
                <a:cubicBezTo>
                  <a:pt x="237" y="1383"/>
                  <a:pt x="230" y="1389"/>
                  <a:pt x="230" y="1397"/>
                </a:cubicBezTo>
                <a:cubicBezTo>
                  <a:pt x="230" y="1406"/>
                  <a:pt x="237" y="1412"/>
                  <a:pt x="245" y="1412"/>
                </a:cubicBezTo>
                <a:cubicBezTo>
                  <a:pt x="253" y="1412"/>
                  <a:pt x="260" y="1406"/>
                  <a:pt x="260" y="1397"/>
                </a:cubicBezTo>
                <a:cubicBezTo>
                  <a:pt x="260" y="1389"/>
                  <a:pt x="253" y="1383"/>
                  <a:pt x="245" y="1383"/>
                </a:cubicBezTo>
                <a:close/>
                <a:moveTo>
                  <a:pt x="245" y="1416"/>
                </a:moveTo>
                <a:cubicBezTo>
                  <a:pt x="237" y="1416"/>
                  <a:pt x="230" y="1422"/>
                  <a:pt x="230" y="1430"/>
                </a:cubicBezTo>
                <a:cubicBezTo>
                  <a:pt x="230" y="1439"/>
                  <a:pt x="237" y="1445"/>
                  <a:pt x="245" y="1445"/>
                </a:cubicBezTo>
                <a:cubicBezTo>
                  <a:pt x="253" y="1445"/>
                  <a:pt x="260" y="1439"/>
                  <a:pt x="260" y="1430"/>
                </a:cubicBezTo>
                <a:cubicBezTo>
                  <a:pt x="260" y="1422"/>
                  <a:pt x="253" y="1416"/>
                  <a:pt x="245" y="1416"/>
                </a:cubicBezTo>
                <a:close/>
                <a:moveTo>
                  <a:pt x="278" y="0"/>
                </a:moveTo>
                <a:cubicBezTo>
                  <a:pt x="270" y="0"/>
                  <a:pt x="263" y="7"/>
                  <a:pt x="263" y="15"/>
                </a:cubicBezTo>
                <a:cubicBezTo>
                  <a:pt x="263" y="23"/>
                  <a:pt x="270" y="30"/>
                  <a:pt x="278" y="30"/>
                </a:cubicBezTo>
                <a:cubicBezTo>
                  <a:pt x="286" y="30"/>
                  <a:pt x="293" y="23"/>
                  <a:pt x="293" y="15"/>
                </a:cubicBezTo>
                <a:cubicBezTo>
                  <a:pt x="293" y="7"/>
                  <a:pt x="286" y="0"/>
                  <a:pt x="278" y="0"/>
                </a:cubicBezTo>
                <a:close/>
                <a:moveTo>
                  <a:pt x="278" y="33"/>
                </a:moveTo>
                <a:cubicBezTo>
                  <a:pt x="270" y="33"/>
                  <a:pt x="263" y="40"/>
                  <a:pt x="263" y="48"/>
                </a:cubicBezTo>
                <a:cubicBezTo>
                  <a:pt x="263" y="56"/>
                  <a:pt x="270" y="63"/>
                  <a:pt x="278" y="63"/>
                </a:cubicBezTo>
                <a:cubicBezTo>
                  <a:pt x="286" y="63"/>
                  <a:pt x="293" y="56"/>
                  <a:pt x="293" y="48"/>
                </a:cubicBezTo>
                <a:cubicBezTo>
                  <a:pt x="293" y="40"/>
                  <a:pt x="286" y="33"/>
                  <a:pt x="278" y="33"/>
                </a:cubicBezTo>
                <a:close/>
                <a:moveTo>
                  <a:pt x="278" y="66"/>
                </a:moveTo>
                <a:cubicBezTo>
                  <a:pt x="270" y="66"/>
                  <a:pt x="263" y="72"/>
                  <a:pt x="263" y="81"/>
                </a:cubicBezTo>
                <a:cubicBezTo>
                  <a:pt x="263" y="89"/>
                  <a:pt x="270" y="95"/>
                  <a:pt x="278" y="95"/>
                </a:cubicBezTo>
                <a:cubicBezTo>
                  <a:pt x="286" y="95"/>
                  <a:pt x="293" y="89"/>
                  <a:pt x="293" y="81"/>
                </a:cubicBezTo>
                <a:cubicBezTo>
                  <a:pt x="293" y="72"/>
                  <a:pt x="286" y="66"/>
                  <a:pt x="278" y="66"/>
                </a:cubicBezTo>
                <a:close/>
                <a:moveTo>
                  <a:pt x="278" y="99"/>
                </a:moveTo>
                <a:cubicBezTo>
                  <a:pt x="270" y="99"/>
                  <a:pt x="263" y="105"/>
                  <a:pt x="263" y="114"/>
                </a:cubicBezTo>
                <a:cubicBezTo>
                  <a:pt x="263" y="122"/>
                  <a:pt x="270" y="128"/>
                  <a:pt x="278" y="128"/>
                </a:cubicBezTo>
                <a:cubicBezTo>
                  <a:pt x="286" y="128"/>
                  <a:pt x="293" y="122"/>
                  <a:pt x="293" y="114"/>
                </a:cubicBezTo>
                <a:cubicBezTo>
                  <a:pt x="293" y="105"/>
                  <a:pt x="286" y="99"/>
                  <a:pt x="278" y="99"/>
                </a:cubicBezTo>
                <a:close/>
                <a:moveTo>
                  <a:pt x="278" y="132"/>
                </a:moveTo>
                <a:cubicBezTo>
                  <a:pt x="270" y="132"/>
                  <a:pt x="263" y="138"/>
                  <a:pt x="263" y="147"/>
                </a:cubicBezTo>
                <a:cubicBezTo>
                  <a:pt x="263" y="155"/>
                  <a:pt x="270" y="161"/>
                  <a:pt x="278" y="161"/>
                </a:cubicBezTo>
                <a:cubicBezTo>
                  <a:pt x="286" y="161"/>
                  <a:pt x="293" y="155"/>
                  <a:pt x="293" y="147"/>
                </a:cubicBezTo>
                <a:cubicBezTo>
                  <a:pt x="293" y="138"/>
                  <a:pt x="286" y="132"/>
                  <a:pt x="278" y="132"/>
                </a:cubicBezTo>
                <a:close/>
                <a:moveTo>
                  <a:pt x="278" y="165"/>
                </a:moveTo>
                <a:cubicBezTo>
                  <a:pt x="270" y="165"/>
                  <a:pt x="263" y="171"/>
                  <a:pt x="263" y="179"/>
                </a:cubicBezTo>
                <a:cubicBezTo>
                  <a:pt x="263" y="188"/>
                  <a:pt x="270" y="194"/>
                  <a:pt x="278" y="194"/>
                </a:cubicBezTo>
                <a:cubicBezTo>
                  <a:pt x="286" y="194"/>
                  <a:pt x="293" y="188"/>
                  <a:pt x="293" y="179"/>
                </a:cubicBezTo>
                <a:cubicBezTo>
                  <a:pt x="293" y="171"/>
                  <a:pt x="286" y="165"/>
                  <a:pt x="278" y="165"/>
                </a:cubicBezTo>
                <a:close/>
                <a:moveTo>
                  <a:pt x="278" y="198"/>
                </a:moveTo>
                <a:cubicBezTo>
                  <a:pt x="270" y="198"/>
                  <a:pt x="263" y="204"/>
                  <a:pt x="263" y="212"/>
                </a:cubicBezTo>
                <a:cubicBezTo>
                  <a:pt x="263" y="221"/>
                  <a:pt x="270" y="227"/>
                  <a:pt x="278" y="227"/>
                </a:cubicBezTo>
                <a:cubicBezTo>
                  <a:pt x="286" y="227"/>
                  <a:pt x="293" y="221"/>
                  <a:pt x="293" y="212"/>
                </a:cubicBezTo>
                <a:cubicBezTo>
                  <a:pt x="293" y="204"/>
                  <a:pt x="286" y="198"/>
                  <a:pt x="278" y="198"/>
                </a:cubicBezTo>
                <a:close/>
                <a:moveTo>
                  <a:pt x="278" y="230"/>
                </a:moveTo>
                <a:cubicBezTo>
                  <a:pt x="270" y="230"/>
                  <a:pt x="263" y="237"/>
                  <a:pt x="263" y="245"/>
                </a:cubicBezTo>
                <a:cubicBezTo>
                  <a:pt x="263" y="253"/>
                  <a:pt x="270" y="260"/>
                  <a:pt x="278" y="260"/>
                </a:cubicBezTo>
                <a:cubicBezTo>
                  <a:pt x="286" y="260"/>
                  <a:pt x="293" y="253"/>
                  <a:pt x="293" y="245"/>
                </a:cubicBezTo>
                <a:cubicBezTo>
                  <a:pt x="293" y="237"/>
                  <a:pt x="286" y="230"/>
                  <a:pt x="278" y="230"/>
                </a:cubicBezTo>
                <a:close/>
                <a:moveTo>
                  <a:pt x="278" y="263"/>
                </a:moveTo>
                <a:cubicBezTo>
                  <a:pt x="270" y="263"/>
                  <a:pt x="263" y="270"/>
                  <a:pt x="263" y="278"/>
                </a:cubicBezTo>
                <a:cubicBezTo>
                  <a:pt x="263" y="286"/>
                  <a:pt x="270" y="293"/>
                  <a:pt x="278" y="293"/>
                </a:cubicBezTo>
                <a:cubicBezTo>
                  <a:pt x="286" y="293"/>
                  <a:pt x="293" y="286"/>
                  <a:pt x="293" y="278"/>
                </a:cubicBezTo>
                <a:cubicBezTo>
                  <a:pt x="293" y="270"/>
                  <a:pt x="286" y="263"/>
                  <a:pt x="278" y="263"/>
                </a:cubicBezTo>
                <a:close/>
                <a:moveTo>
                  <a:pt x="278" y="296"/>
                </a:moveTo>
                <a:cubicBezTo>
                  <a:pt x="270" y="296"/>
                  <a:pt x="263" y="303"/>
                  <a:pt x="263" y="311"/>
                </a:cubicBezTo>
                <a:cubicBezTo>
                  <a:pt x="263" y="319"/>
                  <a:pt x="270" y="326"/>
                  <a:pt x="278" y="326"/>
                </a:cubicBezTo>
                <a:cubicBezTo>
                  <a:pt x="286" y="326"/>
                  <a:pt x="293" y="319"/>
                  <a:pt x="293" y="311"/>
                </a:cubicBezTo>
                <a:cubicBezTo>
                  <a:pt x="293" y="303"/>
                  <a:pt x="286" y="296"/>
                  <a:pt x="278" y="296"/>
                </a:cubicBezTo>
                <a:close/>
                <a:moveTo>
                  <a:pt x="278" y="329"/>
                </a:moveTo>
                <a:cubicBezTo>
                  <a:pt x="270" y="329"/>
                  <a:pt x="263" y="336"/>
                  <a:pt x="263" y="344"/>
                </a:cubicBezTo>
                <a:cubicBezTo>
                  <a:pt x="263" y="352"/>
                  <a:pt x="270" y="359"/>
                  <a:pt x="278" y="359"/>
                </a:cubicBezTo>
                <a:cubicBezTo>
                  <a:pt x="286" y="359"/>
                  <a:pt x="293" y="352"/>
                  <a:pt x="293" y="344"/>
                </a:cubicBezTo>
                <a:cubicBezTo>
                  <a:pt x="293" y="336"/>
                  <a:pt x="286" y="329"/>
                  <a:pt x="278" y="329"/>
                </a:cubicBezTo>
                <a:close/>
                <a:moveTo>
                  <a:pt x="278" y="362"/>
                </a:moveTo>
                <a:cubicBezTo>
                  <a:pt x="270" y="362"/>
                  <a:pt x="263" y="369"/>
                  <a:pt x="263" y="377"/>
                </a:cubicBezTo>
                <a:cubicBezTo>
                  <a:pt x="263" y="385"/>
                  <a:pt x="270" y="392"/>
                  <a:pt x="278" y="392"/>
                </a:cubicBezTo>
                <a:cubicBezTo>
                  <a:pt x="286" y="392"/>
                  <a:pt x="293" y="385"/>
                  <a:pt x="293" y="377"/>
                </a:cubicBezTo>
                <a:cubicBezTo>
                  <a:pt x="293" y="369"/>
                  <a:pt x="286" y="362"/>
                  <a:pt x="278" y="362"/>
                </a:cubicBezTo>
                <a:close/>
                <a:moveTo>
                  <a:pt x="278" y="395"/>
                </a:moveTo>
                <a:cubicBezTo>
                  <a:pt x="270" y="395"/>
                  <a:pt x="263" y="402"/>
                  <a:pt x="263" y="410"/>
                </a:cubicBezTo>
                <a:cubicBezTo>
                  <a:pt x="263" y="418"/>
                  <a:pt x="270" y="425"/>
                  <a:pt x="278" y="425"/>
                </a:cubicBezTo>
                <a:cubicBezTo>
                  <a:pt x="286" y="425"/>
                  <a:pt x="293" y="418"/>
                  <a:pt x="293" y="410"/>
                </a:cubicBezTo>
                <a:cubicBezTo>
                  <a:pt x="293" y="402"/>
                  <a:pt x="286" y="395"/>
                  <a:pt x="278" y="395"/>
                </a:cubicBezTo>
                <a:close/>
                <a:moveTo>
                  <a:pt x="278" y="428"/>
                </a:moveTo>
                <a:cubicBezTo>
                  <a:pt x="270" y="428"/>
                  <a:pt x="263" y="435"/>
                  <a:pt x="263" y="443"/>
                </a:cubicBezTo>
                <a:cubicBezTo>
                  <a:pt x="263" y="451"/>
                  <a:pt x="270" y="458"/>
                  <a:pt x="278" y="458"/>
                </a:cubicBezTo>
                <a:cubicBezTo>
                  <a:pt x="286" y="458"/>
                  <a:pt x="293" y="451"/>
                  <a:pt x="293" y="443"/>
                </a:cubicBezTo>
                <a:cubicBezTo>
                  <a:pt x="293" y="435"/>
                  <a:pt x="286" y="428"/>
                  <a:pt x="278" y="428"/>
                </a:cubicBezTo>
                <a:close/>
                <a:moveTo>
                  <a:pt x="278" y="461"/>
                </a:moveTo>
                <a:cubicBezTo>
                  <a:pt x="270" y="461"/>
                  <a:pt x="263" y="468"/>
                  <a:pt x="263" y="476"/>
                </a:cubicBezTo>
                <a:cubicBezTo>
                  <a:pt x="263" y="484"/>
                  <a:pt x="270" y="491"/>
                  <a:pt x="278" y="491"/>
                </a:cubicBezTo>
                <a:cubicBezTo>
                  <a:pt x="286" y="491"/>
                  <a:pt x="293" y="484"/>
                  <a:pt x="293" y="476"/>
                </a:cubicBezTo>
                <a:cubicBezTo>
                  <a:pt x="293" y="468"/>
                  <a:pt x="286" y="461"/>
                  <a:pt x="278" y="461"/>
                </a:cubicBezTo>
                <a:close/>
                <a:moveTo>
                  <a:pt x="278" y="494"/>
                </a:moveTo>
                <a:cubicBezTo>
                  <a:pt x="270" y="494"/>
                  <a:pt x="263" y="500"/>
                  <a:pt x="263" y="509"/>
                </a:cubicBezTo>
                <a:cubicBezTo>
                  <a:pt x="263" y="517"/>
                  <a:pt x="270" y="523"/>
                  <a:pt x="278" y="523"/>
                </a:cubicBezTo>
                <a:cubicBezTo>
                  <a:pt x="286" y="523"/>
                  <a:pt x="293" y="517"/>
                  <a:pt x="293" y="509"/>
                </a:cubicBezTo>
                <a:cubicBezTo>
                  <a:pt x="293" y="500"/>
                  <a:pt x="286" y="494"/>
                  <a:pt x="278" y="494"/>
                </a:cubicBezTo>
                <a:close/>
                <a:moveTo>
                  <a:pt x="278" y="527"/>
                </a:moveTo>
                <a:cubicBezTo>
                  <a:pt x="270" y="527"/>
                  <a:pt x="263" y="533"/>
                  <a:pt x="263" y="542"/>
                </a:cubicBezTo>
                <a:cubicBezTo>
                  <a:pt x="263" y="550"/>
                  <a:pt x="270" y="556"/>
                  <a:pt x="278" y="556"/>
                </a:cubicBezTo>
                <a:cubicBezTo>
                  <a:pt x="286" y="556"/>
                  <a:pt x="293" y="550"/>
                  <a:pt x="293" y="542"/>
                </a:cubicBezTo>
                <a:cubicBezTo>
                  <a:pt x="293" y="533"/>
                  <a:pt x="286" y="527"/>
                  <a:pt x="278" y="527"/>
                </a:cubicBezTo>
                <a:close/>
                <a:moveTo>
                  <a:pt x="278" y="560"/>
                </a:moveTo>
                <a:cubicBezTo>
                  <a:pt x="270" y="560"/>
                  <a:pt x="263" y="566"/>
                  <a:pt x="263" y="574"/>
                </a:cubicBezTo>
                <a:cubicBezTo>
                  <a:pt x="263" y="583"/>
                  <a:pt x="270" y="589"/>
                  <a:pt x="278" y="589"/>
                </a:cubicBezTo>
                <a:cubicBezTo>
                  <a:pt x="286" y="589"/>
                  <a:pt x="293" y="583"/>
                  <a:pt x="293" y="574"/>
                </a:cubicBezTo>
                <a:cubicBezTo>
                  <a:pt x="293" y="566"/>
                  <a:pt x="286" y="560"/>
                  <a:pt x="278" y="560"/>
                </a:cubicBezTo>
                <a:close/>
                <a:moveTo>
                  <a:pt x="278" y="593"/>
                </a:moveTo>
                <a:cubicBezTo>
                  <a:pt x="270" y="593"/>
                  <a:pt x="263" y="599"/>
                  <a:pt x="263" y="607"/>
                </a:cubicBezTo>
                <a:cubicBezTo>
                  <a:pt x="263" y="616"/>
                  <a:pt x="270" y="622"/>
                  <a:pt x="278" y="622"/>
                </a:cubicBezTo>
                <a:cubicBezTo>
                  <a:pt x="286" y="622"/>
                  <a:pt x="293" y="616"/>
                  <a:pt x="293" y="607"/>
                </a:cubicBezTo>
                <a:cubicBezTo>
                  <a:pt x="293" y="599"/>
                  <a:pt x="286" y="593"/>
                  <a:pt x="278" y="593"/>
                </a:cubicBezTo>
                <a:close/>
                <a:moveTo>
                  <a:pt x="278" y="625"/>
                </a:moveTo>
                <a:cubicBezTo>
                  <a:pt x="270" y="625"/>
                  <a:pt x="263" y="632"/>
                  <a:pt x="263" y="640"/>
                </a:cubicBezTo>
                <a:cubicBezTo>
                  <a:pt x="263" y="648"/>
                  <a:pt x="270" y="655"/>
                  <a:pt x="278" y="655"/>
                </a:cubicBezTo>
                <a:cubicBezTo>
                  <a:pt x="286" y="655"/>
                  <a:pt x="293" y="648"/>
                  <a:pt x="293" y="640"/>
                </a:cubicBezTo>
                <a:cubicBezTo>
                  <a:pt x="293" y="632"/>
                  <a:pt x="286" y="625"/>
                  <a:pt x="278" y="625"/>
                </a:cubicBezTo>
                <a:close/>
                <a:moveTo>
                  <a:pt x="278" y="658"/>
                </a:moveTo>
                <a:cubicBezTo>
                  <a:pt x="270" y="658"/>
                  <a:pt x="263" y="665"/>
                  <a:pt x="263" y="673"/>
                </a:cubicBezTo>
                <a:cubicBezTo>
                  <a:pt x="263" y="681"/>
                  <a:pt x="270" y="688"/>
                  <a:pt x="278" y="688"/>
                </a:cubicBezTo>
                <a:cubicBezTo>
                  <a:pt x="286" y="688"/>
                  <a:pt x="293" y="681"/>
                  <a:pt x="293" y="673"/>
                </a:cubicBezTo>
                <a:cubicBezTo>
                  <a:pt x="293" y="665"/>
                  <a:pt x="286" y="658"/>
                  <a:pt x="278" y="658"/>
                </a:cubicBezTo>
                <a:close/>
                <a:moveTo>
                  <a:pt x="278" y="691"/>
                </a:moveTo>
                <a:cubicBezTo>
                  <a:pt x="270" y="691"/>
                  <a:pt x="263" y="698"/>
                  <a:pt x="263" y="706"/>
                </a:cubicBezTo>
                <a:cubicBezTo>
                  <a:pt x="263" y="714"/>
                  <a:pt x="270" y="721"/>
                  <a:pt x="278" y="721"/>
                </a:cubicBezTo>
                <a:cubicBezTo>
                  <a:pt x="286" y="721"/>
                  <a:pt x="293" y="714"/>
                  <a:pt x="293" y="706"/>
                </a:cubicBezTo>
                <a:cubicBezTo>
                  <a:pt x="293" y="698"/>
                  <a:pt x="286" y="691"/>
                  <a:pt x="278" y="691"/>
                </a:cubicBezTo>
                <a:close/>
                <a:moveTo>
                  <a:pt x="278" y="724"/>
                </a:moveTo>
                <a:cubicBezTo>
                  <a:pt x="270" y="724"/>
                  <a:pt x="263" y="731"/>
                  <a:pt x="263" y="739"/>
                </a:cubicBezTo>
                <a:cubicBezTo>
                  <a:pt x="263" y="747"/>
                  <a:pt x="270" y="754"/>
                  <a:pt x="278" y="754"/>
                </a:cubicBezTo>
                <a:cubicBezTo>
                  <a:pt x="286" y="754"/>
                  <a:pt x="293" y="747"/>
                  <a:pt x="293" y="739"/>
                </a:cubicBezTo>
                <a:cubicBezTo>
                  <a:pt x="293" y="731"/>
                  <a:pt x="286" y="724"/>
                  <a:pt x="278" y="724"/>
                </a:cubicBezTo>
                <a:close/>
                <a:moveTo>
                  <a:pt x="278" y="757"/>
                </a:moveTo>
                <a:cubicBezTo>
                  <a:pt x="270" y="757"/>
                  <a:pt x="263" y="764"/>
                  <a:pt x="263" y="772"/>
                </a:cubicBezTo>
                <a:cubicBezTo>
                  <a:pt x="263" y="780"/>
                  <a:pt x="270" y="787"/>
                  <a:pt x="278" y="787"/>
                </a:cubicBezTo>
                <a:cubicBezTo>
                  <a:pt x="286" y="787"/>
                  <a:pt x="293" y="780"/>
                  <a:pt x="293" y="772"/>
                </a:cubicBezTo>
                <a:cubicBezTo>
                  <a:pt x="293" y="764"/>
                  <a:pt x="286" y="757"/>
                  <a:pt x="278" y="757"/>
                </a:cubicBezTo>
                <a:close/>
                <a:moveTo>
                  <a:pt x="278" y="790"/>
                </a:moveTo>
                <a:cubicBezTo>
                  <a:pt x="270" y="790"/>
                  <a:pt x="263" y="797"/>
                  <a:pt x="263" y="805"/>
                </a:cubicBezTo>
                <a:cubicBezTo>
                  <a:pt x="263" y="813"/>
                  <a:pt x="270" y="820"/>
                  <a:pt x="278" y="820"/>
                </a:cubicBezTo>
                <a:cubicBezTo>
                  <a:pt x="286" y="820"/>
                  <a:pt x="293" y="813"/>
                  <a:pt x="293" y="805"/>
                </a:cubicBezTo>
                <a:cubicBezTo>
                  <a:pt x="293" y="797"/>
                  <a:pt x="286" y="790"/>
                  <a:pt x="278" y="790"/>
                </a:cubicBezTo>
                <a:close/>
                <a:moveTo>
                  <a:pt x="278" y="823"/>
                </a:moveTo>
                <a:cubicBezTo>
                  <a:pt x="270" y="823"/>
                  <a:pt x="263" y="830"/>
                  <a:pt x="263" y="838"/>
                </a:cubicBezTo>
                <a:cubicBezTo>
                  <a:pt x="263" y="846"/>
                  <a:pt x="270" y="853"/>
                  <a:pt x="278" y="853"/>
                </a:cubicBezTo>
                <a:cubicBezTo>
                  <a:pt x="286" y="853"/>
                  <a:pt x="293" y="846"/>
                  <a:pt x="293" y="838"/>
                </a:cubicBezTo>
                <a:cubicBezTo>
                  <a:pt x="293" y="830"/>
                  <a:pt x="286" y="823"/>
                  <a:pt x="278" y="823"/>
                </a:cubicBezTo>
                <a:close/>
                <a:moveTo>
                  <a:pt x="278" y="856"/>
                </a:moveTo>
                <a:cubicBezTo>
                  <a:pt x="270" y="856"/>
                  <a:pt x="263" y="863"/>
                  <a:pt x="263" y="871"/>
                </a:cubicBezTo>
                <a:cubicBezTo>
                  <a:pt x="263" y="879"/>
                  <a:pt x="270" y="886"/>
                  <a:pt x="278" y="886"/>
                </a:cubicBezTo>
                <a:cubicBezTo>
                  <a:pt x="286" y="886"/>
                  <a:pt x="293" y="879"/>
                  <a:pt x="293" y="871"/>
                </a:cubicBezTo>
                <a:cubicBezTo>
                  <a:pt x="293" y="863"/>
                  <a:pt x="286" y="856"/>
                  <a:pt x="278" y="856"/>
                </a:cubicBezTo>
                <a:close/>
                <a:moveTo>
                  <a:pt x="278" y="889"/>
                </a:moveTo>
                <a:cubicBezTo>
                  <a:pt x="270" y="889"/>
                  <a:pt x="263" y="895"/>
                  <a:pt x="263" y="904"/>
                </a:cubicBezTo>
                <a:cubicBezTo>
                  <a:pt x="263" y="912"/>
                  <a:pt x="270" y="918"/>
                  <a:pt x="278" y="918"/>
                </a:cubicBezTo>
                <a:cubicBezTo>
                  <a:pt x="286" y="918"/>
                  <a:pt x="293" y="912"/>
                  <a:pt x="293" y="904"/>
                </a:cubicBezTo>
                <a:cubicBezTo>
                  <a:pt x="293" y="895"/>
                  <a:pt x="286" y="889"/>
                  <a:pt x="278" y="889"/>
                </a:cubicBezTo>
                <a:close/>
                <a:moveTo>
                  <a:pt x="278" y="922"/>
                </a:moveTo>
                <a:cubicBezTo>
                  <a:pt x="270" y="922"/>
                  <a:pt x="263" y="928"/>
                  <a:pt x="263" y="937"/>
                </a:cubicBezTo>
                <a:cubicBezTo>
                  <a:pt x="263" y="945"/>
                  <a:pt x="270" y="951"/>
                  <a:pt x="278" y="951"/>
                </a:cubicBezTo>
                <a:cubicBezTo>
                  <a:pt x="286" y="951"/>
                  <a:pt x="293" y="945"/>
                  <a:pt x="293" y="937"/>
                </a:cubicBezTo>
                <a:cubicBezTo>
                  <a:pt x="293" y="928"/>
                  <a:pt x="286" y="922"/>
                  <a:pt x="278" y="922"/>
                </a:cubicBezTo>
                <a:close/>
                <a:moveTo>
                  <a:pt x="278" y="955"/>
                </a:moveTo>
                <a:cubicBezTo>
                  <a:pt x="270" y="955"/>
                  <a:pt x="263" y="961"/>
                  <a:pt x="263" y="970"/>
                </a:cubicBezTo>
                <a:cubicBezTo>
                  <a:pt x="263" y="978"/>
                  <a:pt x="270" y="984"/>
                  <a:pt x="278" y="984"/>
                </a:cubicBezTo>
                <a:cubicBezTo>
                  <a:pt x="286" y="984"/>
                  <a:pt x="293" y="978"/>
                  <a:pt x="293" y="970"/>
                </a:cubicBezTo>
                <a:cubicBezTo>
                  <a:pt x="293" y="961"/>
                  <a:pt x="286" y="955"/>
                  <a:pt x="278" y="955"/>
                </a:cubicBezTo>
                <a:close/>
                <a:moveTo>
                  <a:pt x="278" y="988"/>
                </a:moveTo>
                <a:cubicBezTo>
                  <a:pt x="270" y="988"/>
                  <a:pt x="263" y="994"/>
                  <a:pt x="263" y="1002"/>
                </a:cubicBezTo>
                <a:cubicBezTo>
                  <a:pt x="263" y="1011"/>
                  <a:pt x="270" y="1017"/>
                  <a:pt x="278" y="1017"/>
                </a:cubicBezTo>
                <a:cubicBezTo>
                  <a:pt x="286" y="1017"/>
                  <a:pt x="293" y="1011"/>
                  <a:pt x="293" y="1002"/>
                </a:cubicBezTo>
                <a:cubicBezTo>
                  <a:pt x="293" y="994"/>
                  <a:pt x="286" y="988"/>
                  <a:pt x="278" y="988"/>
                </a:cubicBezTo>
                <a:close/>
                <a:moveTo>
                  <a:pt x="278" y="1021"/>
                </a:moveTo>
                <a:cubicBezTo>
                  <a:pt x="270" y="1021"/>
                  <a:pt x="263" y="1027"/>
                  <a:pt x="263" y="1035"/>
                </a:cubicBezTo>
                <a:cubicBezTo>
                  <a:pt x="263" y="1044"/>
                  <a:pt x="270" y="1050"/>
                  <a:pt x="278" y="1050"/>
                </a:cubicBezTo>
                <a:cubicBezTo>
                  <a:pt x="286" y="1050"/>
                  <a:pt x="293" y="1044"/>
                  <a:pt x="293" y="1035"/>
                </a:cubicBezTo>
                <a:cubicBezTo>
                  <a:pt x="293" y="1027"/>
                  <a:pt x="286" y="1021"/>
                  <a:pt x="278" y="1021"/>
                </a:cubicBezTo>
                <a:close/>
                <a:moveTo>
                  <a:pt x="278" y="1053"/>
                </a:moveTo>
                <a:cubicBezTo>
                  <a:pt x="270" y="1053"/>
                  <a:pt x="263" y="1060"/>
                  <a:pt x="263" y="1068"/>
                </a:cubicBezTo>
                <a:cubicBezTo>
                  <a:pt x="263" y="1076"/>
                  <a:pt x="270" y="1083"/>
                  <a:pt x="278" y="1083"/>
                </a:cubicBezTo>
                <a:cubicBezTo>
                  <a:pt x="286" y="1083"/>
                  <a:pt x="293" y="1076"/>
                  <a:pt x="293" y="1068"/>
                </a:cubicBezTo>
                <a:cubicBezTo>
                  <a:pt x="293" y="1060"/>
                  <a:pt x="286" y="1053"/>
                  <a:pt x="278" y="1053"/>
                </a:cubicBezTo>
                <a:close/>
                <a:moveTo>
                  <a:pt x="278" y="1086"/>
                </a:moveTo>
                <a:cubicBezTo>
                  <a:pt x="270" y="1086"/>
                  <a:pt x="263" y="1093"/>
                  <a:pt x="263" y="1101"/>
                </a:cubicBezTo>
                <a:cubicBezTo>
                  <a:pt x="263" y="1109"/>
                  <a:pt x="270" y="1116"/>
                  <a:pt x="278" y="1116"/>
                </a:cubicBezTo>
                <a:cubicBezTo>
                  <a:pt x="286" y="1116"/>
                  <a:pt x="293" y="1109"/>
                  <a:pt x="293" y="1101"/>
                </a:cubicBezTo>
                <a:cubicBezTo>
                  <a:pt x="293" y="1093"/>
                  <a:pt x="286" y="1086"/>
                  <a:pt x="278" y="1086"/>
                </a:cubicBezTo>
                <a:close/>
                <a:moveTo>
                  <a:pt x="278" y="1119"/>
                </a:moveTo>
                <a:cubicBezTo>
                  <a:pt x="270" y="1119"/>
                  <a:pt x="263" y="1126"/>
                  <a:pt x="263" y="1134"/>
                </a:cubicBezTo>
                <a:cubicBezTo>
                  <a:pt x="263" y="1142"/>
                  <a:pt x="270" y="1149"/>
                  <a:pt x="278" y="1149"/>
                </a:cubicBezTo>
                <a:cubicBezTo>
                  <a:pt x="286" y="1149"/>
                  <a:pt x="293" y="1142"/>
                  <a:pt x="293" y="1134"/>
                </a:cubicBezTo>
                <a:cubicBezTo>
                  <a:pt x="293" y="1126"/>
                  <a:pt x="286" y="1119"/>
                  <a:pt x="278" y="1119"/>
                </a:cubicBezTo>
                <a:close/>
                <a:moveTo>
                  <a:pt x="278" y="1152"/>
                </a:moveTo>
                <a:cubicBezTo>
                  <a:pt x="270" y="1152"/>
                  <a:pt x="263" y="1159"/>
                  <a:pt x="263" y="1167"/>
                </a:cubicBezTo>
                <a:cubicBezTo>
                  <a:pt x="263" y="1175"/>
                  <a:pt x="270" y="1182"/>
                  <a:pt x="278" y="1182"/>
                </a:cubicBezTo>
                <a:cubicBezTo>
                  <a:pt x="286" y="1182"/>
                  <a:pt x="293" y="1175"/>
                  <a:pt x="293" y="1167"/>
                </a:cubicBezTo>
                <a:cubicBezTo>
                  <a:pt x="293" y="1159"/>
                  <a:pt x="286" y="1152"/>
                  <a:pt x="278" y="1152"/>
                </a:cubicBezTo>
                <a:close/>
                <a:moveTo>
                  <a:pt x="278" y="1185"/>
                </a:moveTo>
                <a:cubicBezTo>
                  <a:pt x="270" y="1185"/>
                  <a:pt x="263" y="1192"/>
                  <a:pt x="263" y="1200"/>
                </a:cubicBezTo>
                <a:cubicBezTo>
                  <a:pt x="263" y="1208"/>
                  <a:pt x="270" y="1215"/>
                  <a:pt x="278" y="1215"/>
                </a:cubicBezTo>
                <a:cubicBezTo>
                  <a:pt x="286" y="1215"/>
                  <a:pt x="293" y="1208"/>
                  <a:pt x="293" y="1200"/>
                </a:cubicBezTo>
                <a:cubicBezTo>
                  <a:pt x="293" y="1192"/>
                  <a:pt x="286" y="1185"/>
                  <a:pt x="278" y="1185"/>
                </a:cubicBezTo>
                <a:close/>
                <a:moveTo>
                  <a:pt x="278" y="1218"/>
                </a:moveTo>
                <a:cubicBezTo>
                  <a:pt x="270" y="1218"/>
                  <a:pt x="263" y="1225"/>
                  <a:pt x="263" y="1233"/>
                </a:cubicBezTo>
                <a:cubicBezTo>
                  <a:pt x="263" y="1241"/>
                  <a:pt x="270" y="1248"/>
                  <a:pt x="278" y="1248"/>
                </a:cubicBezTo>
                <a:cubicBezTo>
                  <a:pt x="286" y="1248"/>
                  <a:pt x="293" y="1241"/>
                  <a:pt x="293" y="1233"/>
                </a:cubicBezTo>
                <a:cubicBezTo>
                  <a:pt x="293" y="1225"/>
                  <a:pt x="286" y="1218"/>
                  <a:pt x="278" y="1218"/>
                </a:cubicBezTo>
                <a:close/>
                <a:moveTo>
                  <a:pt x="278" y="1251"/>
                </a:moveTo>
                <a:cubicBezTo>
                  <a:pt x="270" y="1251"/>
                  <a:pt x="263" y="1258"/>
                  <a:pt x="263" y="1266"/>
                </a:cubicBezTo>
                <a:cubicBezTo>
                  <a:pt x="263" y="1274"/>
                  <a:pt x="270" y="1281"/>
                  <a:pt x="278" y="1281"/>
                </a:cubicBezTo>
                <a:cubicBezTo>
                  <a:pt x="286" y="1281"/>
                  <a:pt x="293" y="1274"/>
                  <a:pt x="293" y="1266"/>
                </a:cubicBezTo>
                <a:cubicBezTo>
                  <a:pt x="293" y="1258"/>
                  <a:pt x="286" y="1251"/>
                  <a:pt x="278" y="1251"/>
                </a:cubicBezTo>
                <a:close/>
                <a:moveTo>
                  <a:pt x="278" y="1284"/>
                </a:moveTo>
                <a:cubicBezTo>
                  <a:pt x="270" y="1284"/>
                  <a:pt x="263" y="1291"/>
                  <a:pt x="263" y="1299"/>
                </a:cubicBezTo>
                <a:cubicBezTo>
                  <a:pt x="263" y="1307"/>
                  <a:pt x="270" y="1314"/>
                  <a:pt x="278" y="1314"/>
                </a:cubicBezTo>
                <a:cubicBezTo>
                  <a:pt x="286" y="1314"/>
                  <a:pt x="293" y="1307"/>
                  <a:pt x="293" y="1299"/>
                </a:cubicBezTo>
                <a:cubicBezTo>
                  <a:pt x="293" y="1291"/>
                  <a:pt x="286" y="1284"/>
                  <a:pt x="278" y="1284"/>
                </a:cubicBezTo>
                <a:close/>
                <a:moveTo>
                  <a:pt x="278" y="1317"/>
                </a:moveTo>
                <a:cubicBezTo>
                  <a:pt x="270" y="1317"/>
                  <a:pt x="263" y="1323"/>
                  <a:pt x="263" y="1332"/>
                </a:cubicBezTo>
                <a:cubicBezTo>
                  <a:pt x="263" y="1340"/>
                  <a:pt x="270" y="1346"/>
                  <a:pt x="278" y="1346"/>
                </a:cubicBezTo>
                <a:cubicBezTo>
                  <a:pt x="286" y="1346"/>
                  <a:pt x="293" y="1340"/>
                  <a:pt x="293" y="1332"/>
                </a:cubicBezTo>
                <a:cubicBezTo>
                  <a:pt x="293" y="1323"/>
                  <a:pt x="286" y="1317"/>
                  <a:pt x="278" y="1317"/>
                </a:cubicBezTo>
                <a:close/>
                <a:moveTo>
                  <a:pt x="278" y="1350"/>
                </a:moveTo>
                <a:cubicBezTo>
                  <a:pt x="270" y="1350"/>
                  <a:pt x="263" y="1356"/>
                  <a:pt x="263" y="1365"/>
                </a:cubicBezTo>
                <a:cubicBezTo>
                  <a:pt x="263" y="1373"/>
                  <a:pt x="270" y="1379"/>
                  <a:pt x="278" y="1379"/>
                </a:cubicBezTo>
                <a:cubicBezTo>
                  <a:pt x="286" y="1379"/>
                  <a:pt x="293" y="1373"/>
                  <a:pt x="293" y="1365"/>
                </a:cubicBezTo>
                <a:cubicBezTo>
                  <a:pt x="293" y="1356"/>
                  <a:pt x="286" y="1350"/>
                  <a:pt x="278" y="1350"/>
                </a:cubicBezTo>
                <a:close/>
                <a:moveTo>
                  <a:pt x="278" y="1383"/>
                </a:moveTo>
                <a:cubicBezTo>
                  <a:pt x="270" y="1383"/>
                  <a:pt x="263" y="1389"/>
                  <a:pt x="263" y="1397"/>
                </a:cubicBezTo>
                <a:cubicBezTo>
                  <a:pt x="263" y="1406"/>
                  <a:pt x="270" y="1412"/>
                  <a:pt x="278" y="1412"/>
                </a:cubicBezTo>
                <a:cubicBezTo>
                  <a:pt x="286" y="1412"/>
                  <a:pt x="293" y="1406"/>
                  <a:pt x="293" y="1397"/>
                </a:cubicBezTo>
                <a:cubicBezTo>
                  <a:pt x="293" y="1389"/>
                  <a:pt x="286" y="1383"/>
                  <a:pt x="278" y="1383"/>
                </a:cubicBezTo>
                <a:close/>
                <a:moveTo>
                  <a:pt x="278" y="1416"/>
                </a:moveTo>
                <a:cubicBezTo>
                  <a:pt x="270" y="1416"/>
                  <a:pt x="263" y="1422"/>
                  <a:pt x="263" y="1430"/>
                </a:cubicBezTo>
                <a:cubicBezTo>
                  <a:pt x="263" y="1439"/>
                  <a:pt x="270" y="1445"/>
                  <a:pt x="278" y="1445"/>
                </a:cubicBezTo>
                <a:cubicBezTo>
                  <a:pt x="286" y="1445"/>
                  <a:pt x="293" y="1439"/>
                  <a:pt x="293" y="1430"/>
                </a:cubicBezTo>
                <a:cubicBezTo>
                  <a:pt x="293" y="1422"/>
                  <a:pt x="286" y="1416"/>
                  <a:pt x="278" y="1416"/>
                </a:cubicBezTo>
                <a:close/>
                <a:moveTo>
                  <a:pt x="311" y="0"/>
                </a:moveTo>
                <a:cubicBezTo>
                  <a:pt x="302" y="0"/>
                  <a:pt x="296" y="7"/>
                  <a:pt x="296" y="15"/>
                </a:cubicBezTo>
                <a:cubicBezTo>
                  <a:pt x="296" y="23"/>
                  <a:pt x="302" y="30"/>
                  <a:pt x="311" y="30"/>
                </a:cubicBezTo>
                <a:cubicBezTo>
                  <a:pt x="319" y="30"/>
                  <a:pt x="325" y="23"/>
                  <a:pt x="325" y="15"/>
                </a:cubicBezTo>
                <a:cubicBezTo>
                  <a:pt x="325" y="7"/>
                  <a:pt x="319" y="0"/>
                  <a:pt x="311" y="0"/>
                </a:cubicBezTo>
                <a:close/>
                <a:moveTo>
                  <a:pt x="311" y="33"/>
                </a:moveTo>
                <a:cubicBezTo>
                  <a:pt x="302" y="33"/>
                  <a:pt x="296" y="40"/>
                  <a:pt x="296" y="48"/>
                </a:cubicBezTo>
                <a:cubicBezTo>
                  <a:pt x="296" y="56"/>
                  <a:pt x="302" y="63"/>
                  <a:pt x="311" y="63"/>
                </a:cubicBezTo>
                <a:cubicBezTo>
                  <a:pt x="319" y="63"/>
                  <a:pt x="325" y="56"/>
                  <a:pt x="325" y="48"/>
                </a:cubicBezTo>
                <a:cubicBezTo>
                  <a:pt x="325" y="40"/>
                  <a:pt x="319" y="33"/>
                  <a:pt x="311" y="33"/>
                </a:cubicBezTo>
                <a:close/>
                <a:moveTo>
                  <a:pt x="311" y="66"/>
                </a:moveTo>
                <a:cubicBezTo>
                  <a:pt x="302" y="66"/>
                  <a:pt x="296" y="72"/>
                  <a:pt x="296" y="81"/>
                </a:cubicBezTo>
                <a:cubicBezTo>
                  <a:pt x="296" y="89"/>
                  <a:pt x="302" y="95"/>
                  <a:pt x="311" y="95"/>
                </a:cubicBezTo>
                <a:cubicBezTo>
                  <a:pt x="319" y="95"/>
                  <a:pt x="325" y="89"/>
                  <a:pt x="325" y="81"/>
                </a:cubicBezTo>
                <a:cubicBezTo>
                  <a:pt x="325" y="72"/>
                  <a:pt x="319" y="66"/>
                  <a:pt x="311" y="66"/>
                </a:cubicBezTo>
                <a:close/>
                <a:moveTo>
                  <a:pt x="311" y="99"/>
                </a:moveTo>
                <a:cubicBezTo>
                  <a:pt x="302" y="99"/>
                  <a:pt x="296" y="105"/>
                  <a:pt x="296" y="114"/>
                </a:cubicBezTo>
                <a:cubicBezTo>
                  <a:pt x="296" y="122"/>
                  <a:pt x="302" y="128"/>
                  <a:pt x="311" y="128"/>
                </a:cubicBezTo>
                <a:cubicBezTo>
                  <a:pt x="319" y="128"/>
                  <a:pt x="325" y="122"/>
                  <a:pt x="325" y="114"/>
                </a:cubicBezTo>
                <a:cubicBezTo>
                  <a:pt x="325" y="105"/>
                  <a:pt x="319" y="99"/>
                  <a:pt x="311" y="99"/>
                </a:cubicBezTo>
                <a:close/>
                <a:moveTo>
                  <a:pt x="311" y="132"/>
                </a:moveTo>
                <a:cubicBezTo>
                  <a:pt x="302" y="132"/>
                  <a:pt x="296" y="138"/>
                  <a:pt x="296" y="147"/>
                </a:cubicBezTo>
                <a:cubicBezTo>
                  <a:pt x="296" y="155"/>
                  <a:pt x="302" y="161"/>
                  <a:pt x="311" y="161"/>
                </a:cubicBezTo>
                <a:cubicBezTo>
                  <a:pt x="319" y="161"/>
                  <a:pt x="325" y="155"/>
                  <a:pt x="325" y="147"/>
                </a:cubicBezTo>
                <a:cubicBezTo>
                  <a:pt x="325" y="138"/>
                  <a:pt x="319" y="132"/>
                  <a:pt x="311" y="132"/>
                </a:cubicBezTo>
                <a:close/>
                <a:moveTo>
                  <a:pt x="311" y="165"/>
                </a:moveTo>
                <a:cubicBezTo>
                  <a:pt x="302" y="165"/>
                  <a:pt x="296" y="171"/>
                  <a:pt x="296" y="179"/>
                </a:cubicBezTo>
                <a:cubicBezTo>
                  <a:pt x="296" y="188"/>
                  <a:pt x="302" y="194"/>
                  <a:pt x="311" y="194"/>
                </a:cubicBezTo>
                <a:cubicBezTo>
                  <a:pt x="319" y="194"/>
                  <a:pt x="325" y="188"/>
                  <a:pt x="325" y="179"/>
                </a:cubicBezTo>
                <a:cubicBezTo>
                  <a:pt x="325" y="171"/>
                  <a:pt x="319" y="165"/>
                  <a:pt x="311" y="165"/>
                </a:cubicBezTo>
                <a:close/>
                <a:moveTo>
                  <a:pt x="311" y="198"/>
                </a:moveTo>
                <a:cubicBezTo>
                  <a:pt x="302" y="198"/>
                  <a:pt x="296" y="204"/>
                  <a:pt x="296" y="212"/>
                </a:cubicBezTo>
                <a:cubicBezTo>
                  <a:pt x="296" y="221"/>
                  <a:pt x="302" y="227"/>
                  <a:pt x="311" y="227"/>
                </a:cubicBezTo>
                <a:cubicBezTo>
                  <a:pt x="319" y="227"/>
                  <a:pt x="325" y="221"/>
                  <a:pt x="325" y="212"/>
                </a:cubicBezTo>
                <a:cubicBezTo>
                  <a:pt x="325" y="204"/>
                  <a:pt x="319" y="198"/>
                  <a:pt x="311" y="198"/>
                </a:cubicBezTo>
                <a:close/>
                <a:moveTo>
                  <a:pt x="311" y="230"/>
                </a:moveTo>
                <a:cubicBezTo>
                  <a:pt x="302" y="230"/>
                  <a:pt x="296" y="237"/>
                  <a:pt x="296" y="245"/>
                </a:cubicBezTo>
                <a:cubicBezTo>
                  <a:pt x="296" y="253"/>
                  <a:pt x="302" y="260"/>
                  <a:pt x="311" y="260"/>
                </a:cubicBezTo>
                <a:cubicBezTo>
                  <a:pt x="319" y="260"/>
                  <a:pt x="325" y="253"/>
                  <a:pt x="325" y="245"/>
                </a:cubicBezTo>
                <a:cubicBezTo>
                  <a:pt x="325" y="237"/>
                  <a:pt x="319" y="230"/>
                  <a:pt x="311" y="230"/>
                </a:cubicBezTo>
                <a:close/>
                <a:moveTo>
                  <a:pt x="311" y="263"/>
                </a:moveTo>
                <a:cubicBezTo>
                  <a:pt x="302" y="263"/>
                  <a:pt x="296" y="270"/>
                  <a:pt x="296" y="278"/>
                </a:cubicBezTo>
                <a:cubicBezTo>
                  <a:pt x="296" y="286"/>
                  <a:pt x="302" y="293"/>
                  <a:pt x="311" y="293"/>
                </a:cubicBezTo>
                <a:cubicBezTo>
                  <a:pt x="319" y="293"/>
                  <a:pt x="325" y="286"/>
                  <a:pt x="325" y="278"/>
                </a:cubicBezTo>
                <a:cubicBezTo>
                  <a:pt x="325" y="270"/>
                  <a:pt x="319" y="263"/>
                  <a:pt x="311" y="263"/>
                </a:cubicBezTo>
                <a:close/>
                <a:moveTo>
                  <a:pt x="311" y="296"/>
                </a:moveTo>
                <a:cubicBezTo>
                  <a:pt x="302" y="296"/>
                  <a:pt x="296" y="303"/>
                  <a:pt x="296" y="311"/>
                </a:cubicBezTo>
                <a:cubicBezTo>
                  <a:pt x="296" y="319"/>
                  <a:pt x="302" y="326"/>
                  <a:pt x="311" y="326"/>
                </a:cubicBezTo>
                <a:cubicBezTo>
                  <a:pt x="319" y="326"/>
                  <a:pt x="325" y="319"/>
                  <a:pt x="325" y="311"/>
                </a:cubicBezTo>
                <a:cubicBezTo>
                  <a:pt x="325" y="303"/>
                  <a:pt x="319" y="296"/>
                  <a:pt x="311" y="296"/>
                </a:cubicBezTo>
                <a:close/>
                <a:moveTo>
                  <a:pt x="311" y="329"/>
                </a:moveTo>
                <a:cubicBezTo>
                  <a:pt x="302" y="329"/>
                  <a:pt x="296" y="336"/>
                  <a:pt x="296" y="344"/>
                </a:cubicBezTo>
                <a:cubicBezTo>
                  <a:pt x="296" y="352"/>
                  <a:pt x="302" y="359"/>
                  <a:pt x="311" y="359"/>
                </a:cubicBezTo>
                <a:cubicBezTo>
                  <a:pt x="319" y="359"/>
                  <a:pt x="325" y="352"/>
                  <a:pt x="325" y="344"/>
                </a:cubicBezTo>
                <a:cubicBezTo>
                  <a:pt x="325" y="336"/>
                  <a:pt x="319" y="329"/>
                  <a:pt x="311" y="329"/>
                </a:cubicBezTo>
                <a:close/>
                <a:moveTo>
                  <a:pt x="311" y="362"/>
                </a:moveTo>
                <a:cubicBezTo>
                  <a:pt x="302" y="362"/>
                  <a:pt x="296" y="369"/>
                  <a:pt x="296" y="377"/>
                </a:cubicBezTo>
                <a:cubicBezTo>
                  <a:pt x="296" y="385"/>
                  <a:pt x="302" y="392"/>
                  <a:pt x="311" y="392"/>
                </a:cubicBezTo>
                <a:cubicBezTo>
                  <a:pt x="319" y="392"/>
                  <a:pt x="325" y="385"/>
                  <a:pt x="325" y="377"/>
                </a:cubicBezTo>
                <a:cubicBezTo>
                  <a:pt x="325" y="369"/>
                  <a:pt x="319" y="362"/>
                  <a:pt x="311" y="362"/>
                </a:cubicBezTo>
                <a:close/>
                <a:moveTo>
                  <a:pt x="311" y="395"/>
                </a:moveTo>
                <a:cubicBezTo>
                  <a:pt x="302" y="395"/>
                  <a:pt x="296" y="402"/>
                  <a:pt x="296" y="410"/>
                </a:cubicBezTo>
                <a:cubicBezTo>
                  <a:pt x="296" y="418"/>
                  <a:pt x="302" y="425"/>
                  <a:pt x="311" y="425"/>
                </a:cubicBezTo>
                <a:cubicBezTo>
                  <a:pt x="319" y="425"/>
                  <a:pt x="325" y="418"/>
                  <a:pt x="325" y="410"/>
                </a:cubicBezTo>
                <a:cubicBezTo>
                  <a:pt x="325" y="402"/>
                  <a:pt x="319" y="395"/>
                  <a:pt x="311" y="395"/>
                </a:cubicBezTo>
                <a:close/>
                <a:moveTo>
                  <a:pt x="311" y="428"/>
                </a:moveTo>
                <a:cubicBezTo>
                  <a:pt x="302" y="428"/>
                  <a:pt x="296" y="435"/>
                  <a:pt x="296" y="443"/>
                </a:cubicBezTo>
                <a:cubicBezTo>
                  <a:pt x="296" y="451"/>
                  <a:pt x="302" y="458"/>
                  <a:pt x="311" y="458"/>
                </a:cubicBezTo>
                <a:cubicBezTo>
                  <a:pt x="319" y="458"/>
                  <a:pt x="325" y="451"/>
                  <a:pt x="325" y="443"/>
                </a:cubicBezTo>
                <a:cubicBezTo>
                  <a:pt x="325" y="435"/>
                  <a:pt x="319" y="428"/>
                  <a:pt x="311" y="428"/>
                </a:cubicBezTo>
                <a:close/>
                <a:moveTo>
                  <a:pt x="311" y="461"/>
                </a:moveTo>
                <a:cubicBezTo>
                  <a:pt x="302" y="461"/>
                  <a:pt x="296" y="468"/>
                  <a:pt x="296" y="476"/>
                </a:cubicBezTo>
                <a:cubicBezTo>
                  <a:pt x="296" y="484"/>
                  <a:pt x="302" y="491"/>
                  <a:pt x="311" y="491"/>
                </a:cubicBezTo>
                <a:cubicBezTo>
                  <a:pt x="319" y="491"/>
                  <a:pt x="325" y="484"/>
                  <a:pt x="325" y="476"/>
                </a:cubicBezTo>
                <a:cubicBezTo>
                  <a:pt x="325" y="468"/>
                  <a:pt x="319" y="461"/>
                  <a:pt x="311" y="461"/>
                </a:cubicBezTo>
                <a:close/>
                <a:moveTo>
                  <a:pt x="311" y="494"/>
                </a:moveTo>
                <a:cubicBezTo>
                  <a:pt x="302" y="494"/>
                  <a:pt x="296" y="500"/>
                  <a:pt x="296" y="509"/>
                </a:cubicBezTo>
                <a:cubicBezTo>
                  <a:pt x="296" y="517"/>
                  <a:pt x="302" y="523"/>
                  <a:pt x="311" y="523"/>
                </a:cubicBezTo>
                <a:cubicBezTo>
                  <a:pt x="319" y="523"/>
                  <a:pt x="325" y="517"/>
                  <a:pt x="325" y="509"/>
                </a:cubicBezTo>
                <a:cubicBezTo>
                  <a:pt x="325" y="500"/>
                  <a:pt x="319" y="494"/>
                  <a:pt x="311" y="494"/>
                </a:cubicBezTo>
                <a:close/>
                <a:moveTo>
                  <a:pt x="311" y="527"/>
                </a:moveTo>
                <a:cubicBezTo>
                  <a:pt x="302" y="527"/>
                  <a:pt x="296" y="533"/>
                  <a:pt x="296" y="542"/>
                </a:cubicBezTo>
                <a:cubicBezTo>
                  <a:pt x="296" y="550"/>
                  <a:pt x="302" y="556"/>
                  <a:pt x="311" y="556"/>
                </a:cubicBezTo>
                <a:cubicBezTo>
                  <a:pt x="319" y="556"/>
                  <a:pt x="325" y="550"/>
                  <a:pt x="325" y="542"/>
                </a:cubicBezTo>
                <a:cubicBezTo>
                  <a:pt x="325" y="533"/>
                  <a:pt x="319" y="527"/>
                  <a:pt x="311" y="527"/>
                </a:cubicBezTo>
                <a:close/>
                <a:moveTo>
                  <a:pt x="311" y="560"/>
                </a:moveTo>
                <a:cubicBezTo>
                  <a:pt x="302" y="560"/>
                  <a:pt x="296" y="566"/>
                  <a:pt x="296" y="574"/>
                </a:cubicBezTo>
                <a:cubicBezTo>
                  <a:pt x="296" y="583"/>
                  <a:pt x="302" y="589"/>
                  <a:pt x="311" y="589"/>
                </a:cubicBezTo>
                <a:cubicBezTo>
                  <a:pt x="319" y="589"/>
                  <a:pt x="325" y="583"/>
                  <a:pt x="325" y="574"/>
                </a:cubicBezTo>
                <a:cubicBezTo>
                  <a:pt x="325" y="566"/>
                  <a:pt x="319" y="560"/>
                  <a:pt x="311" y="560"/>
                </a:cubicBezTo>
                <a:close/>
                <a:moveTo>
                  <a:pt x="311" y="593"/>
                </a:moveTo>
                <a:cubicBezTo>
                  <a:pt x="302" y="593"/>
                  <a:pt x="296" y="599"/>
                  <a:pt x="296" y="607"/>
                </a:cubicBezTo>
                <a:cubicBezTo>
                  <a:pt x="296" y="616"/>
                  <a:pt x="302" y="622"/>
                  <a:pt x="311" y="622"/>
                </a:cubicBezTo>
                <a:cubicBezTo>
                  <a:pt x="319" y="622"/>
                  <a:pt x="325" y="616"/>
                  <a:pt x="325" y="607"/>
                </a:cubicBezTo>
                <a:cubicBezTo>
                  <a:pt x="325" y="599"/>
                  <a:pt x="319" y="593"/>
                  <a:pt x="311" y="593"/>
                </a:cubicBezTo>
                <a:close/>
                <a:moveTo>
                  <a:pt x="311" y="625"/>
                </a:moveTo>
                <a:cubicBezTo>
                  <a:pt x="302" y="625"/>
                  <a:pt x="296" y="632"/>
                  <a:pt x="296" y="640"/>
                </a:cubicBezTo>
                <a:cubicBezTo>
                  <a:pt x="296" y="648"/>
                  <a:pt x="302" y="655"/>
                  <a:pt x="311" y="655"/>
                </a:cubicBezTo>
                <a:cubicBezTo>
                  <a:pt x="319" y="655"/>
                  <a:pt x="325" y="648"/>
                  <a:pt x="325" y="640"/>
                </a:cubicBezTo>
                <a:cubicBezTo>
                  <a:pt x="325" y="632"/>
                  <a:pt x="319" y="625"/>
                  <a:pt x="311" y="625"/>
                </a:cubicBezTo>
                <a:close/>
                <a:moveTo>
                  <a:pt x="311" y="658"/>
                </a:moveTo>
                <a:cubicBezTo>
                  <a:pt x="302" y="658"/>
                  <a:pt x="296" y="665"/>
                  <a:pt x="296" y="673"/>
                </a:cubicBezTo>
                <a:cubicBezTo>
                  <a:pt x="296" y="681"/>
                  <a:pt x="302" y="688"/>
                  <a:pt x="311" y="688"/>
                </a:cubicBezTo>
                <a:cubicBezTo>
                  <a:pt x="319" y="688"/>
                  <a:pt x="325" y="681"/>
                  <a:pt x="325" y="673"/>
                </a:cubicBezTo>
                <a:cubicBezTo>
                  <a:pt x="325" y="665"/>
                  <a:pt x="319" y="658"/>
                  <a:pt x="311" y="658"/>
                </a:cubicBezTo>
                <a:close/>
                <a:moveTo>
                  <a:pt x="311" y="691"/>
                </a:moveTo>
                <a:cubicBezTo>
                  <a:pt x="302" y="691"/>
                  <a:pt x="296" y="698"/>
                  <a:pt x="296" y="706"/>
                </a:cubicBezTo>
                <a:cubicBezTo>
                  <a:pt x="296" y="714"/>
                  <a:pt x="302" y="721"/>
                  <a:pt x="311" y="721"/>
                </a:cubicBezTo>
                <a:cubicBezTo>
                  <a:pt x="319" y="721"/>
                  <a:pt x="325" y="714"/>
                  <a:pt x="325" y="706"/>
                </a:cubicBezTo>
                <a:cubicBezTo>
                  <a:pt x="325" y="698"/>
                  <a:pt x="319" y="691"/>
                  <a:pt x="311" y="691"/>
                </a:cubicBezTo>
                <a:close/>
                <a:moveTo>
                  <a:pt x="311" y="724"/>
                </a:moveTo>
                <a:cubicBezTo>
                  <a:pt x="302" y="724"/>
                  <a:pt x="296" y="731"/>
                  <a:pt x="296" y="739"/>
                </a:cubicBezTo>
                <a:cubicBezTo>
                  <a:pt x="296" y="747"/>
                  <a:pt x="302" y="754"/>
                  <a:pt x="311" y="754"/>
                </a:cubicBezTo>
                <a:cubicBezTo>
                  <a:pt x="319" y="754"/>
                  <a:pt x="325" y="747"/>
                  <a:pt x="325" y="739"/>
                </a:cubicBezTo>
                <a:cubicBezTo>
                  <a:pt x="325" y="731"/>
                  <a:pt x="319" y="724"/>
                  <a:pt x="311" y="724"/>
                </a:cubicBezTo>
                <a:close/>
                <a:moveTo>
                  <a:pt x="311" y="757"/>
                </a:moveTo>
                <a:cubicBezTo>
                  <a:pt x="302" y="757"/>
                  <a:pt x="296" y="764"/>
                  <a:pt x="296" y="772"/>
                </a:cubicBezTo>
                <a:cubicBezTo>
                  <a:pt x="296" y="780"/>
                  <a:pt x="302" y="787"/>
                  <a:pt x="311" y="787"/>
                </a:cubicBezTo>
                <a:cubicBezTo>
                  <a:pt x="319" y="787"/>
                  <a:pt x="325" y="780"/>
                  <a:pt x="325" y="772"/>
                </a:cubicBezTo>
                <a:cubicBezTo>
                  <a:pt x="325" y="764"/>
                  <a:pt x="319" y="757"/>
                  <a:pt x="311" y="757"/>
                </a:cubicBezTo>
                <a:close/>
                <a:moveTo>
                  <a:pt x="311" y="790"/>
                </a:moveTo>
                <a:cubicBezTo>
                  <a:pt x="302" y="790"/>
                  <a:pt x="296" y="797"/>
                  <a:pt x="296" y="805"/>
                </a:cubicBezTo>
                <a:cubicBezTo>
                  <a:pt x="296" y="813"/>
                  <a:pt x="302" y="820"/>
                  <a:pt x="311" y="820"/>
                </a:cubicBezTo>
                <a:cubicBezTo>
                  <a:pt x="319" y="820"/>
                  <a:pt x="325" y="813"/>
                  <a:pt x="325" y="805"/>
                </a:cubicBezTo>
                <a:cubicBezTo>
                  <a:pt x="325" y="797"/>
                  <a:pt x="319" y="790"/>
                  <a:pt x="311" y="790"/>
                </a:cubicBezTo>
                <a:close/>
                <a:moveTo>
                  <a:pt x="311" y="823"/>
                </a:moveTo>
                <a:cubicBezTo>
                  <a:pt x="302" y="823"/>
                  <a:pt x="296" y="830"/>
                  <a:pt x="296" y="838"/>
                </a:cubicBezTo>
                <a:cubicBezTo>
                  <a:pt x="296" y="846"/>
                  <a:pt x="302" y="853"/>
                  <a:pt x="311" y="853"/>
                </a:cubicBezTo>
                <a:cubicBezTo>
                  <a:pt x="319" y="853"/>
                  <a:pt x="325" y="846"/>
                  <a:pt x="325" y="838"/>
                </a:cubicBezTo>
                <a:cubicBezTo>
                  <a:pt x="325" y="830"/>
                  <a:pt x="319" y="823"/>
                  <a:pt x="311" y="823"/>
                </a:cubicBezTo>
                <a:close/>
                <a:moveTo>
                  <a:pt x="311" y="856"/>
                </a:moveTo>
                <a:cubicBezTo>
                  <a:pt x="302" y="856"/>
                  <a:pt x="296" y="863"/>
                  <a:pt x="296" y="871"/>
                </a:cubicBezTo>
                <a:cubicBezTo>
                  <a:pt x="296" y="879"/>
                  <a:pt x="302" y="886"/>
                  <a:pt x="311" y="886"/>
                </a:cubicBezTo>
                <a:cubicBezTo>
                  <a:pt x="319" y="886"/>
                  <a:pt x="325" y="879"/>
                  <a:pt x="325" y="871"/>
                </a:cubicBezTo>
                <a:cubicBezTo>
                  <a:pt x="325" y="863"/>
                  <a:pt x="319" y="856"/>
                  <a:pt x="311" y="856"/>
                </a:cubicBezTo>
                <a:close/>
                <a:moveTo>
                  <a:pt x="311" y="889"/>
                </a:moveTo>
                <a:cubicBezTo>
                  <a:pt x="302" y="889"/>
                  <a:pt x="296" y="895"/>
                  <a:pt x="296" y="904"/>
                </a:cubicBezTo>
                <a:cubicBezTo>
                  <a:pt x="296" y="912"/>
                  <a:pt x="302" y="918"/>
                  <a:pt x="311" y="918"/>
                </a:cubicBezTo>
                <a:cubicBezTo>
                  <a:pt x="319" y="918"/>
                  <a:pt x="325" y="912"/>
                  <a:pt x="325" y="904"/>
                </a:cubicBezTo>
                <a:cubicBezTo>
                  <a:pt x="325" y="895"/>
                  <a:pt x="319" y="889"/>
                  <a:pt x="311" y="889"/>
                </a:cubicBezTo>
                <a:close/>
                <a:moveTo>
                  <a:pt x="311" y="922"/>
                </a:moveTo>
                <a:cubicBezTo>
                  <a:pt x="302" y="922"/>
                  <a:pt x="296" y="928"/>
                  <a:pt x="296" y="937"/>
                </a:cubicBezTo>
                <a:cubicBezTo>
                  <a:pt x="296" y="945"/>
                  <a:pt x="302" y="951"/>
                  <a:pt x="311" y="951"/>
                </a:cubicBezTo>
                <a:cubicBezTo>
                  <a:pt x="319" y="951"/>
                  <a:pt x="325" y="945"/>
                  <a:pt x="325" y="937"/>
                </a:cubicBezTo>
                <a:cubicBezTo>
                  <a:pt x="325" y="928"/>
                  <a:pt x="319" y="922"/>
                  <a:pt x="311" y="922"/>
                </a:cubicBezTo>
                <a:close/>
                <a:moveTo>
                  <a:pt x="311" y="955"/>
                </a:moveTo>
                <a:cubicBezTo>
                  <a:pt x="302" y="955"/>
                  <a:pt x="296" y="961"/>
                  <a:pt x="296" y="970"/>
                </a:cubicBezTo>
                <a:cubicBezTo>
                  <a:pt x="296" y="978"/>
                  <a:pt x="302" y="984"/>
                  <a:pt x="311" y="984"/>
                </a:cubicBezTo>
                <a:cubicBezTo>
                  <a:pt x="319" y="984"/>
                  <a:pt x="325" y="978"/>
                  <a:pt x="325" y="970"/>
                </a:cubicBezTo>
                <a:cubicBezTo>
                  <a:pt x="325" y="961"/>
                  <a:pt x="319" y="955"/>
                  <a:pt x="311" y="955"/>
                </a:cubicBezTo>
                <a:close/>
                <a:moveTo>
                  <a:pt x="311" y="988"/>
                </a:moveTo>
                <a:cubicBezTo>
                  <a:pt x="302" y="988"/>
                  <a:pt x="296" y="994"/>
                  <a:pt x="296" y="1002"/>
                </a:cubicBezTo>
                <a:cubicBezTo>
                  <a:pt x="296" y="1011"/>
                  <a:pt x="302" y="1017"/>
                  <a:pt x="311" y="1017"/>
                </a:cubicBezTo>
                <a:cubicBezTo>
                  <a:pt x="319" y="1017"/>
                  <a:pt x="325" y="1011"/>
                  <a:pt x="325" y="1002"/>
                </a:cubicBezTo>
                <a:cubicBezTo>
                  <a:pt x="325" y="994"/>
                  <a:pt x="319" y="988"/>
                  <a:pt x="311" y="988"/>
                </a:cubicBezTo>
                <a:close/>
                <a:moveTo>
                  <a:pt x="311" y="1021"/>
                </a:moveTo>
                <a:cubicBezTo>
                  <a:pt x="302" y="1021"/>
                  <a:pt x="296" y="1027"/>
                  <a:pt x="296" y="1035"/>
                </a:cubicBezTo>
                <a:cubicBezTo>
                  <a:pt x="296" y="1044"/>
                  <a:pt x="302" y="1050"/>
                  <a:pt x="311" y="1050"/>
                </a:cubicBezTo>
                <a:cubicBezTo>
                  <a:pt x="319" y="1050"/>
                  <a:pt x="325" y="1044"/>
                  <a:pt x="325" y="1035"/>
                </a:cubicBezTo>
                <a:cubicBezTo>
                  <a:pt x="325" y="1027"/>
                  <a:pt x="319" y="1021"/>
                  <a:pt x="311" y="1021"/>
                </a:cubicBezTo>
                <a:close/>
                <a:moveTo>
                  <a:pt x="311" y="1053"/>
                </a:moveTo>
                <a:cubicBezTo>
                  <a:pt x="302" y="1053"/>
                  <a:pt x="296" y="1060"/>
                  <a:pt x="296" y="1068"/>
                </a:cubicBezTo>
                <a:cubicBezTo>
                  <a:pt x="296" y="1076"/>
                  <a:pt x="302" y="1083"/>
                  <a:pt x="311" y="1083"/>
                </a:cubicBezTo>
                <a:cubicBezTo>
                  <a:pt x="319" y="1083"/>
                  <a:pt x="325" y="1076"/>
                  <a:pt x="325" y="1068"/>
                </a:cubicBezTo>
                <a:cubicBezTo>
                  <a:pt x="325" y="1060"/>
                  <a:pt x="319" y="1053"/>
                  <a:pt x="311" y="1053"/>
                </a:cubicBezTo>
                <a:close/>
                <a:moveTo>
                  <a:pt x="311" y="1086"/>
                </a:moveTo>
                <a:cubicBezTo>
                  <a:pt x="302" y="1086"/>
                  <a:pt x="296" y="1093"/>
                  <a:pt x="296" y="1101"/>
                </a:cubicBezTo>
                <a:cubicBezTo>
                  <a:pt x="296" y="1109"/>
                  <a:pt x="302" y="1116"/>
                  <a:pt x="311" y="1116"/>
                </a:cubicBezTo>
                <a:cubicBezTo>
                  <a:pt x="319" y="1116"/>
                  <a:pt x="325" y="1109"/>
                  <a:pt x="325" y="1101"/>
                </a:cubicBezTo>
                <a:cubicBezTo>
                  <a:pt x="325" y="1093"/>
                  <a:pt x="319" y="1086"/>
                  <a:pt x="311" y="1086"/>
                </a:cubicBezTo>
                <a:close/>
                <a:moveTo>
                  <a:pt x="311" y="1119"/>
                </a:moveTo>
                <a:cubicBezTo>
                  <a:pt x="302" y="1119"/>
                  <a:pt x="296" y="1126"/>
                  <a:pt x="296" y="1134"/>
                </a:cubicBezTo>
                <a:cubicBezTo>
                  <a:pt x="296" y="1142"/>
                  <a:pt x="302" y="1149"/>
                  <a:pt x="311" y="1149"/>
                </a:cubicBezTo>
                <a:cubicBezTo>
                  <a:pt x="319" y="1149"/>
                  <a:pt x="325" y="1142"/>
                  <a:pt x="325" y="1134"/>
                </a:cubicBezTo>
                <a:cubicBezTo>
                  <a:pt x="325" y="1126"/>
                  <a:pt x="319" y="1119"/>
                  <a:pt x="311" y="1119"/>
                </a:cubicBezTo>
                <a:close/>
                <a:moveTo>
                  <a:pt x="311" y="1152"/>
                </a:moveTo>
                <a:cubicBezTo>
                  <a:pt x="302" y="1152"/>
                  <a:pt x="296" y="1159"/>
                  <a:pt x="296" y="1167"/>
                </a:cubicBezTo>
                <a:cubicBezTo>
                  <a:pt x="296" y="1175"/>
                  <a:pt x="302" y="1182"/>
                  <a:pt x="311" y="1182"/>
                </a:cubicBezTo>
                <a:cubicBezTo>
                  <a:pt x="319" y="1182"/>
                  <a:pt x="325" y="1175"/>
                  <a:pt x="325" y="1167"/>
                </a:cubicBezTo>
                <a:cubicBezTo>
                  <a:pt x="325" y="1159"/>
                  <a:pt x="319" y="1152"/>
                  <a:pt x="311" y="1152"/>
                </a:cubicBezTo>
                <a:close/>
                <a:moveTo>
                  <a:pt x="311" y="1185"/>
                </a:moveTo>
                <a:cubicBezTo>
                  <a:pt x="302" y="1185"/>
                  <a:pt x="296" y="1192"/>
                  <a:pt x="296" y="1200"/>
                </a:cubicBezTo>
                <a:cubicBezTo>
                  <a:pt x="296" y="1208"/>
                  <a:pt x="302" y="1215"/>
                  <a:pt x="311" y="1215"/>
                </a:cubicBezTo>
                <a:cubicBezTo>
                  <a:pt x="319" y="1215"/>
                  <a:pt x="325" y="1208"/>
                  <a:pt x="325" y="1200"/>
                </a:cubicBezTo>
                <a:cubicBezTo>
                  <a:pt x="325" y="1192"/>
                  <a:pt x="319" y="1185"/>
                  <a:pt x="311" y="1185"/>
                </a:cubicBezTo>
                <a:close/>
                <a:moveTo>
                  <a:pt x="311" y="1218"/>
                </a:moveTo>
                <a:cubicBezTo>
                  <a:pt x="302" y="1218"/>
                  <a:pt x="296" y="1225"/>
                  <a:pt x="296" y="1233"/>
                </a:cubicBezTo>
                <a:cubicBezTo>
                  <a:pt x="296" y="1241"/>
                  <a:pt x="302" y="1248"/>
                  <a:pt x="311" y="1248"/>
                </a:cubicBezTo>
                <a:cubicBezTo>
                  <a:pt x="319" y="1248"/>
                  <a:pt x="325" y="1241"/>
                  <a:pt x="325" y="1233"/>
                </a:cubicBezTo>
                <a:cubicBezTo>
                  <a:pt x="325" y="1225"/>
                  <a:pt x="319" y="1218"/>
                  <a:pt x="311" y="1218"/>
                </a:cubicBezTo>
                <a:close/>
                <a:moveTo>
                  <a:pt x="311" y="1251"/>
                </a:moveTo>
                <a:cubicBezTo>
                  <a:pt x="302" y="1251"/>
                  <a:pt x="296" y="1258"/>
                  <a:pt x="296" y="1266"/>
                </a:cubicBezTo>
                <a:cubicBezTo>
                  <a:pt x="296" y="1274"/>
                  <a:pt x="302" y="1281"/>
                  <a:pt x="311" y="1281"/>
                </a:cubicBezTo>
                <a:cubicBezTo>
                  <a:pt x="319" y="1281"/>
                  <a:pt x="325" y="1274"/>
                  <a:pt x="325" y="1266"/>
                </a:cubicBezTo>
                <a:cubicBezTo>
                  <a:pt x="325" y="1258"/>
                  <a:pt x="319" y="1251"/>
                  <a:pt x="311" y="1251"/>
                </a:cubicBezTo>
                <a:close/>
                <a:moveTo>
                  <a:pt x="311" y="1284"/>
                </a:moveTo>
                <a:cubicBezTo>
                  <a:pt x="302" y="1284"/>
                  <a:pt x="296" y="1291"/>
                  <a:pt x="296" y="1299"/>
                </a:cubicBezTo>
                <a:cubicBezTo>
                  <a:pt x="296" y="1307"/>
                  <a:pt x="302" y="1314"/>
                  <a:pt x="311" y="1314"/>
                </a:cubicBezTo>
                <a:cubicBezTo>
                  <a:pt x="319" y="1314"/>
                  <a:pt x="325" y="1307"/>
                  <a:pt x="325" y="1299"/>
                </a:cubicBezTo>
                <a:cubicBezTo>
                  <a:pt x="325" y="1291"/>
                  <a:pt x="319" y="1284"/>
                  <a:pt x="311" y="1284"/>
                </a:cubicBezTo>
                <a:close/>
                <a:moveTo>
                  <a:pt x="311" y="1317"/>
                </a:moveTo>
                <a:cubicBezTo>
                  <a:pt x="302" y="1317"/>
                  <a:pt x="296" y="1323"/>
                  <a:pt x="296" y="1332"/>
                </a:cubicBezTo>
                <a:cubicBezTo>
                  <a:pt x="296" y="1340"/>
                  <a:pt x="302" y="1346"/>
                  <a:pt x="311" y="1346"/>
                </a:cubicBezTo>
                <a:cubicBezTo>
                  <a:pt x="319" y="1346"/>
                  <a:pt x="325" y="1340"/>
                  <a:pt x="325" y="1332"/>
                </a:cubicBezTo>
                <a:cubicBezTo>
                  <a:pt x="325" y="1323"/>
                  <a:pt x="319" y="1317"/>
                  <a:pt x="311" y="1317"/>
                </a:cubicBezTo>
                <a:close/>
                <a:moveTo>
                  <a:pt x="311" y="1350"/>
                </a:moveTo>
                <a:cubicBezTo>
                  <a:pt x="302" y="1350"/>
                  <a:pt x="296" y="1356"/>
                  <a:pt x="296" y="1365"/>
                </a:cubicBezTo>
                <a:cubicBezTo>
                  <a:pt x="296" y="1373"/>
                  <a:pt x="302" y="1379"/>
                  <a:pt x="311" y="1379"/>
                </a:cubicBezTo>
                <a:cubicBezTo>
                  <a:pt x="319" y="1379"/>
                  <a:pt x="325" y="1373"/>
                  <a:pt x="325" y="1365"/>
                </a:cubicBezTo>
                <a:cubicBezTo>
                  <a:pt x="325" y="1356"/>
                  <a:pt x="319" y="1350"/>
                  <a:pt x="311" y="1350"/>
                </a:cubicBezTo>
                <a:close/>
                <a:moveTo>
                  <a:pt x="311" y="1383"/>
                </a:moveTo>
                <a:cubicBezTo>
                  <a:pt x="302" y="1383"/>
                  <a:pt x="296" y="1389"/>
                  <a:pt x="296" y="1397"/>
                </a:cubicBezTo>
                <a:cubicBezTo>
                  <a:pt x="296" y="1406"/>
                  <a:pt x="302" y="1412"/>
                  <a:pt x="311" y="1412"/>
                </a:cubicBezTo>
                <a:cubicBezTo>
                  <a:pt x="319" y="1412"/>
                  <a:pt x="325" y="1406"/>
                  <a:pt x="325" y="1397"/>
                </a:cubicBezTo>
                <a:cubicBezTo>
                  <a:pt x="325" y="1389"/>
                  <a:pt x="319" y="1383"/>
                  <a:pt x="311" y="1383"/>
                </a:cubicBezTo>
                <a:close/>
                <a:moveTo>
                  <a:pt x="311" y="1416"/>
                </a:moveTo>
                <a:cubicBezTo>
                  <a:pt x="302" y="1416"/>
                  <a:pt x="296" y="1422"/>
                  <a:pt x="296" y="1430"/>
                </a:cubicBezTo>
                <a:cubicBezTo>
                  <a:pt x="296" y="1439"/>
                  <a:pt x="302" y="1445"/>
                  <a:pt x="311" y="1445"/>
                </a:cubicBezTo>
                <a:cubicBezTo>
                  <a:pt x="319" y="1445"/>
                  <a:pt x="325" y="1439"/>
                  <a:pt x="325" y="1430"/>
                </a:cubicBezTo>
                <a:cubicBezTo>
                  <a:pt x="325" y="1422"/>
                  <a:pt x="319" y="1416"/>
                  <a:pt x="311" y="1416"/>
                </a:cubicBezTo>
                <a:close/>
                <a:moveTo>
                  <a:pt x="343" y="0"/>
                </a:moveTo>
                <a:cubicBezTo>
                  <a:pt x="335" y="0"/>
                  <a:pt x="329" y="7"/>
                  <a:pt x="329" y="15"/>
                </a:cubicBezTo>
                <a:cubicBezTo>
                  <a:pt x="329" y="23"/>
                  <a:pt x="335" y="30"/>
                  <a:pt x="343" y="30"/>
                </a:cubicBezTo>
                <a:cubicBezTo>
                  <a:pt x="352" y="30"/>
                  <a:pt x="358" y="23"/>
                  <a:pt x="358" y="15"/>
                </a:cubicBezTo>
                <a:cubicBezTo>
                  <a:pt x="358" y="7"/>
                  <a:pt x="352" y="0"/>
                  <a:pt x="343" y="0"/>
                </a:cubicBezTo>
                <a:close/>
                <a:moveTo>
                  <a:pt x="343" y="33"/>
                </a:moveTo>
                <a:cubicBezTo>
                  <a:pt x="335" y="33"/>
                  <a:pt x="329" y="40"/>
                  <a:pt x="329" y="48"/>
                </a:cubicBezTo>
                <a:cubicBezTo>
                  <a:pt x="329" y="56"/>
                  <a:pt x="335" y="63"/>
                  <a:pt x="343" y="63"/>
                </a:cubicBezTo>
                <a:cubicBezTo>
                  <a:pt x="352" y="63"/>
                  <a:pt x="358" y="56"/>
                  <a:pt x="358" y="48"/>
                </a:cubicBezTo>
                <a:cubicBezTo>
                  <a:pt x="358" y="40"/>
                  <a:pt x="352" y="33"/>
                  <a:pt x="343" y="33"/>
                </a:cubicBezTo>
                <a:close/>
                <a:moveTo>
                  <a:pt x="343" y="66"/>
                </a:moveTo>
                <a:cubicBezTo>
                  <a:pt x="335" y="66"/>
                  <a:pt x="329" y="72"/>
                  <a:pt x="329" y="81"/>
                </a:cubicBezTo>
                <a:cubicBezTo>
                  <a:pt x="329" y="89"/>
                  <a:pt x="335" y="95"/>
                  <a:pt x="343" y="95"/>
                </a:cubicBezTo>
                <a:cubicBezTo>
                  <a:pt x="352" y="95"/>
                  <a:pt x="358" y="89"/>
                  <a:pt x="358" y="81"/>
                </a:cubicBezTo>
                <a:cubicBezTo>
                  <a:pt x="358" y="72"/>
                  <a:pt x="352" y="66"/>
                  <a:pt x="343" y="66"/>
                </a:cubicBezTo>
                <a:close/>
                <a:moveTo>
                  <a:pt x="343" y="99"/>
                </a:moveTo>
                <a:cubicBezTo>
                  <a:pt x="335" y="99"/>
                  <a:pt x="329" y="105"/>
                  <a:pt x="329" y="114"/>
                </a:cubicBezTo>
                <a:cubicBezTo>
                  <a:pt x="329" y="122"/>
                  <a:pt x="335" y="128"/>
                  <a:pt x="343" y="128"/>
                </a:cubicBezTo>
                <a:cubicBezTo>
                  <a:pt x="352" y="128"/>
                  <a:pt x="358" y="122"/>
                  <a:pt x="358" y="114"/>
                </a:cubicBezTo>
                <a:cubicBezTo>
                  <a:pt x="358" y="105"/>
                  <a:pt x="352" y="99"/>
                  <a:pt x="343" y="99"/>
                </a:cubicBezTo>
                <a:close/>
                <a:moveTo>
                  <a:pt x="343" y="132"/>
                </a:moveTo>
                <a:cubicBezTo>
                  <a:pt x="335" y="132"/>
                  <a:pt x="329" y="138"/>
                  <a:pt x="329" y="147"/>
                </a:cubicBezTo>
                <a:cubicBezTo>
                  <a:pt x="329" y="155"/>
                  <a:pt x="335" y="161"/>
                  <a:pt x="343" y="161"/>
                </a:cubicBezTo>
                <a:cubicBezTo>
                  <a:pt x="352" y="161"/>
                  <a:pt x="358" y="155"/>
                  <a:pt x="358" y="147"/>
                </a:cubicBezTo>
                <a:cubicBezTo>
                  <a:pt x="358" y="138"/>
                  <a:pt x="352" y="132"/>
                  <a:pt x="343" y="132"/>
                </a:cubicBezTo>
                <a:close/>
                <a:moveTo>
                  <a:pt x="343" y="165"/>
                </a:moveTo>
                <a:cubicBezTo>
                  <a:pt x="335" y="165"/>
                  <a:pt x="329" y="171"/>
                  <a:pt x="329" y="179"/>
                </a:cubicBezTo>
                <a:cubicBezTo>
                  <a:pt x="329" y="188"/>
                  <a:pt x="335" y="194"/>
                  <a:pt x="343" y="194"/>
                </a:cubicBezTo>
                <a:cubicBezTo>
                  <a:pt x="352" y="194"/>
                  <a:pt x="358" y="188"/>
                  <a:pt x="358" y="179"/>
                </a:cubicBezTo>
                <a:cubicBezTo>
                  <a:pt x="358" y="171"/>
                  <a:pt x="352" y="165"/>
                  <a:pt x="343" y="165"/>
                </a:cubicBezTo>
                <a:close/>
                <a:moveTo>
                  <a:pt x="343" y="198"/>
                </a:moveTo>
                <a:cubicBezTo>
                  <a:pt x="335" y="198"/>
                  <a:pt x="329" y="204"/>
                  <a:pt x="329" y="212"/>
                </a:cubicBezTo>
                <a:cubicBezTo>
                  <a:pt x="329" y="221"/>
                  <a:pt x="335" y="227"/>
                  <a:pt x="343" y="227"/>
                </a:cubicBezTo>
                <a:cubicBezTo>
                  <a:pt x="352" y="227"/>
                  <a:pt x="358" y="221"/>
                  <a:pt x="358" y="212"/>
                </a:cubicBezTo>
                <a:cubicBezTo>
                  <a:pt x="358" y="204"/>
                  <a:pt x="352" y="198"/>
                  <a:pt x="343" y="198"/>
                </a:cubicBezTo>
                <a:close/>
                <a:moveTo>
                  <a:pt x="343" y="230"/>
                </a:moveTo>
                <a:cubicBezTo>
                  <a:pt x="335" y="230"/>
                  <a:pt x="329" y="237"/>
                  <a:pt x="329" y="245"/>
                </a:cubicBezTo>
                <a:cubicBezTo>
                  <a:pt x="329" y="253"/>
                  <a:pt x="335" y="260"/>
                  <a:pt x="343" y="260"/>
                </a:cubicBezTo>
                <a:cubicBezTo>
                  <a:pt x="352" y="260"/>
                  <a:pt x="358" y="253"/>
                  <a:pt x="358" y="245"/>
                </a:cubicBezTo>
                <a:cubicBezTo>
                  <a:pt x="358" y="237"/>
                  <a:pt x="352" y="230"/>
                  <a:pt x="343" y="230"/>
                </a:cubicBezTo>
                <a:close/>
                <a:moveTo>
                  <a:pt x="343" y="263"/>
                </a:moveTo>
                <a:cubicBezTo>
                  <a:pt x="335" y="263"/>
                  <a:pt x="329" y="270"/>
                  <a:pt x="329" y="278"/>
                </a:cubicBezTo>
                <a:cubicBezTo>
                  <a:pt x="329" y="286"/>
                  <a:pt x="335" y="293"/>
                  <a:pt x="343" y="293"/>
                </a:cubicBezTo>
                <a:cubicBezTo>
                  <a:pt x="352" y="293"/>
                  <a:pt x="358" y="286"/>
                  <a:pt x="358" y="278"/>
                </a:cubicBezTo>
                <a:cubicBezTo>
                  <a:pt x="358" y="270"/>
                  <a:pt x="352" y="263"/>
                  <a:pt x="343" y="263"/>
                </a:cubicBezTo>
                <a:close/>
                <a:moveTo>
                  <a:pt x="343" y="296"/>
                </a:moveTo>
                <a:cubicBezTo>
                  <a:pt x="335" y="296"/>
                  <a:pt x="329" y="303"/>
                  <a:pt x="329" y="311"/>
                </a:cubicBezTo>
                <a:cubicBezTo>
                  <a:pt x="329" y="319"/>
                  <a:pt x="335" y="326"/>
                  <a:pt x="343" y="326"/>
                </a:cubicBezTo>
                <a:cubicBezTo>
                  <a:pt x="352" y="326"/>
                  <a:pt x="358" y="319"/>
                  <a:pt x="358" y="311"/>
                </a:cubicBezTo>
                <a:cubicBezTo>
                  <a:pt x="358" y="303"/>
                  <a:pt x="352" y="296"/>
                  <a:pt x="343" y="296"/>
                </a:cubicBezTo>
                <a:close/>
                <a:moveTo>
                  <a:pt x="343" y="329"/>
                </a:moveTo>
                <a:cubicBezTo>
                  <a:pt x="335" y="329"/>
                  <a:pt x="329" y="336"/>
                  <a:pt x="329" y="344"/>
                </a:cubicBezTo>
                <a:cubicBezTo>
                  <a:pt x="329" y="352"/>
                  <a:pt x="335" y="359"/>
                  <a:pt x="343" y="359"/>
                </a:cubicBezTo>
                <a:cubicBezTo>
                  <a:pt x="352" y="359"/>
                  <a:pt x="358" y="352"/>
                  <a:pt x="358" y="344"/>
                </a:cubicBezTo>
                <a:cubicBezTo>
                  <a:pt x="358" y="336"/>
                  <a:pt x="352" y="329"/>
                  <a:pt x="343" y="329"/>
                </a:cubicBezTo>
                <a:close/>
                <a:moveTo>
                  <a:pt x="343" y="362"/>
                </a:moveTo>
                <a:cubicBezTo>
                  <a:pt x="335" y="362"/>
                  <a:pt x="329" y="369"/>
                  <a:pt x="329" y="377"/>
                </a:cubicBezTo>
                <a:cubicBezTo>
                  <a:pt x="329" y="385"/>
                  <a:pt x="335" y="392"/>
                  <a:pt x="343" y="392"/>
                </a:cubicBezTo>
                <a:cubicBezTo>
                  <a:pt x="352" y="392"/>
                  <a:pt x="358" y="385"/>
                  <a:pt x="358" y="377"/>
                </a:cubicBezTo>
                <a:cubicBezTo>
                  <a:pt x="358" y="369"/>
                  <a:pt x="352" y="362"/>
                  <a:pt x="343" y="362"/>
                </a:cubicBezTo>
                <a:close/>
                <a:moveTo>
                  <a:pt x="343" y="395"/>
                </a:moveTo>
                <a:cubicBezTo>
                  <a:pt x="335" y="395"/>
                  <a:pt x="329" y="402"/>
                  <a:pt x="329" y="410"/>
                </a:cubicBezTo>
                <a:cubicBezTo>
                  <a:pt x="329" y="418"/>
                  <a:pt x="335" y="425"/>
                  <a:pt x="343" y="425"/>
                </a:cubicBezTo>
                <a:cubicBezTo>
                  <a:pt x="352" y="425"/>
                  <a:pt x="358" y="418"/>
                  <a:pt x="358" y="410"/>
                </a:cubicBezTo>
                <a:cubicBezTo>
                  <a:pt x="358" y="402"/>
                  <a:pt x="352" y="395"/>
                  <a:pt x="343" y="395"/>
                </a:cubicBezTo>
                <a:close/>
                <a:moveTo>
                  <a:pt x="343" y="428"/>
                </a:moveTo>
                <a:cubicBezTo>
                  <a:pt x="335" y="428"/>
                  <a:pt x="329" y="435"/>
                  <a:pt x="329" y="443"/>
                </a:cubicBezTo>
                <a:cubicBezTo>
                  <a:pt x="329" y="451"/>
                  <a:pt x="335" y="458"/>
                  <a:pt x="343" y="458"/>
                </a:cubicBezTo>
                <a:cubicBezTo>
                  <a:pt x="352" y="458"/>
                  <a:pt x="358" y="451"/>
                  <a:pt x="358" y="443"/>
                </a:cubicBezTo>
                <a:cubicBezTo>
                  <a:pt x="358" y="435"/>
                  <a:pt x="352" y="428"/>
                  <a:pt x="343" y="428"/>
                </a:cubicBezTo>
                <a:close/>
                <a:moveTo>
                  <a:pt x="343" y="461"/>
                </a:moveTo>
                <a:cubicBezTo>
                  <a:pt x="335" y="461"/>
                  <a:pt x="329" y="468"/>
                  <a:pt x="329" y="476"/>
                </a:cubicBezTo>
                <a:cubicBezTo>
                  <a:pt x="329" y="484"/>
                  <a:pt x="335" y="491"/>
                  <a:pt x="343" y="491"/>
                </a:cubicBezTo>
                <a:cubicBezTo>
                  <a:pt x="352" y="491"/>
                  <a:pt x="358" y="484"/>
                  <a:pt x="358" y="476"/>
                </a:cubicBezTo>
                <a:cubicBezTo>
                  <a:pt x="358" y="468"/>
                  <a:pt x="352" y="461"/>
                  <a:pt x="343" y="461"/>
                </a:cubicBezTo>
                <a:close/>
                <a:moveTo>
                  <a:pt x="343" y="494"/>
                </a:moveTo>
                <a:cubicBezTo>
                  <a:pt x="335" y="494"/>
                  <a:pt x="329" y="500"/>
                  <a:pt x="329" y="509"/>
                </a:cubicBezTo>
                <a:cubicBezTo>
                  <a:pt x="329" y="517"/>
                  <a:pt x="335" y="523"/>
                  <a:pt x="343" y="523"/>
                </a:cubicBezTo>
                <a:cubicBezTo>
                  <a:pt x="352" y="523"/>
                  <a:pt x="358" y="517"/>
                  <a:pt x="358" y="509"/>
                </a:cubicBezTo>
                <a:cubicBezTo>
                  <a:pt x="358" y="500"/>
                  <a:pt x="352" y="494"/>
                  <a:pt x="343" y="494"/>
                </a:cubicBezTo>
                <a:close/>
                <a:moveTo>
                  <a:pt x="343" y="527"/>
                </a:moveTo>
                <a:cubicBezTo>
                  <a:pt x="335" y="527"/>
                  <a:pt x="329" y="533"/>
                  <a:pt x="329" y="542"/>
                </a:cubicBezTo>
                <a:cubicBezTo>
                  <a:pt x="329" y="550"/>
                  <a:pt x="335" y="556"/>
                  <a:pt x="343" y="556"/>
                </a:cubicBezTo>
                <a:cubicBezTo>
                  <a:pt x="352" y="556"/>
                  <a:pt x="358" y="550"/>
                  <a:pt x="358" y="542"/>
                </a:cubicBezTo>
                <a:cubicBezTo>
                  <a:pt x="358" y="533"/>
                  <a:pt x="352" y="527"/>
                  <a:pt x="343" y="527"/>
                </a:cubicBezTo>
                <a:close/>
                <a:moveTo>
                  <a:pt x="343" y="560"/>
                </a:moveTo>
                <a:cubicBezTo>
                  <a:pt x="335" y="560"/>
                  <a:pt x="329" y="566"/>
                  <a:pt x="329" y="574"/>
                </a:cubicBezTo>
                <a:cubicBezTo>
                  <a:pt x="329" y="583"/>
                  <a:pt x="335" y="589"/>
                  <a:pt x="343" y="589"/>
                </a:cubicBezTo>
                <a:cubicBezTo>
                  <a:pt x="352" y="589"/>
                  <a:pt x="358" y="583"/>
                  <a:pt x="358" y="574"/>
                </a:cubicBezTo>
                <a:cubicBezTo>
                  <a:pt x="358" y="566"/>
                  <a:pt x="352" y="560"/>
                  <a:pt x="343" y="560"/>
                </a:cubicBezTo>
                <a:close/>
                <a:moveTo>
                  <a:pt x="343" y="593"/>
                </a:moveTo>
                <a:cubicBezTo>
                  <a:pt x="335" y="593"/>
                  <a:pt x="329" y="599"/>
                  <a:pt x="329" y="607"/>
                </a:cubicBezTo>
                <a:cubicBezTo>
                  <a:pt x="329" y="616"/>
                  <a:pt x="335" y="622"/>
                  <a:pt x="343" y="622"/>
                </a:cubicBezTo>
                <a:cubicBezTo>
                  <a:pt x="352" y="622"/>
                  <a:pt x="358" y="616"/>
                  <a:pt x="358" y="607"/>
                </a:cubicBezTo>
                <a:cubicBezTo>
                  <a:pt x="358" y="599"/>
                  <a:pt x="352" y="593"/>
                  <a:pt x="343" y="593"/>
                </a:cubicBezTo>
                <a:close/>
                <a:moveTo>
                  <a:pt x="343" y="625"/>
                </a:moveTo>
                <a:cubicBezTo>
                  <a:pt x="335" y="625"/>
                  <a:pt x="329" y="632"/>
                  <a:pt x="329" y="640"/>
                </a:cubicBezTo>
                <a:cubicBezTo>
                  <a:pt x="329" y="648"/>
                  <a:pt x="335" y="655"/>
                  <a:pt x="343" y="655"/>
                </a:cubicBezTo>
                <a:cubicBezTo>
                  <a:pt x="352" y="655"/>
                  <a:pt x="358" y="648"/>
                  <a:pt x="358" y="640"/>
                </a:cubicBezTo>
                <a:cubicBezTo>
                  <a:pt x="358" y="632"/>
                  <a:pt x="352" y="625"/>
                  <a:pt x="343" y="625"/>
                </a:cubicBezTo>
                <a:close/>
                <a:moveTo>
                  <a:pt x="343" y="658"/>
                </a:moveTo>
                <a:cubicBezTo>
                  <a:pt x="335" y="658"/>
                  <a:pt x="329" y="665"/>
                  <a:pt x="329" y="673"/>
                </a:cubicBezTo>
                <a:cubicBezTo>
                  <a:pt x="329" y="681"/>
                  <a:pt x="335" y="688"/>
                  <a:pt x="343" y="688"/>
                </a:cubicBezTo>
                <a:cubicBezTo>
                  <a:pt x="352" y="688"/>
                  <a:pt x="358" y="681"/>
                  <a:pt x="358" y="673"/>
                </a:cubicBezTo>
                <a:cubicBezTo>
                  <a:pt x="358" y="665"/>
                  <a:pt x="352" y="658"/>
                  <a:pt x="343" y="658"/>
                </a:cubicBezTo>
                <a:close/>
                <a:moveTo>
                  <a:pt x="343" y="691"/>
                </a:moveTo>
                <a:cubicBezTo>
                  <a:pt x="335" y="691"/>
                  <a:pt x="329" y="698"/>
                  <a:pt x="329" y="706"/>
                </a:cubicBezTo>
                <a:cubicBezTo>
                  <a:pt x="329" y="714"/>
                  <a:pt x="335" y="721"/>
                  <a:pt x="343" y="721"/>
                </a:cubicBezTo>
                <a:cubicBezTo>
                  <a:pt x="352" y="721"/>
                  <a:pt x="358" y="714"/>
                  <a:pt x="358" y="706"/>
                </a:cubicBezTo>
                <a:cubicBezTo>
                  <a:pt x="358" y="698"/>
                  <a:pt x="352" y="691"/>
                  <a:pt x="343" y="691"/>
                </a:cubicBezTo>
                <a:close/>
                <a:moveTo>
                  <a:pt x="343" y="724"/>
                </a:moveTo>
                <a:cubicBezTo>
                  <a:pt x="335" y="724"/>
                  <a:pt x="329" y="731"/>
                  <a:pt x="329" y="739"/>
                </a:cubicBezTo>
                <a:cubicBezTo>
                  <a:pt x="329" y="747"/>
                  <a:pt x="335" y="754"/>
                  <a:pt x="343" y="754"/>
                </a:cubicBezTo>
                <a:cubicBezTo>
                  <a:pt x="352" y="754"/>
                  <a:pt x="358" y="747"/>
                  <a:pt x="358" y="739"/>
                </a:cubicBezTo>
                <a:cubicBezTo>
                  <a:pt x="358" y="731"/>
                  <a:pt x="352" y="724"/>
                  <a:pt x="343" y="724"/>
                </a:cubicBezTo>
                <a:close/>
                <a:moveTo>
                  <a:pt x="343" y="757"/>
                </a:moveTo>
                <a:cubicBezTo>
                  <a:pt x="335" y="757"/>
                  <a:pt x="329" y="764"/>
                  <a:pt x="329" y="772"/>
                </a:cubicBezTo>
                <a:cubicBezTo>
                  <a:pt x="329" y="780"/>
                  <a:pt x="335" y="787"/>
                  <a:pt x="343" y="787"/>
                </a:cubicBezTo>
                <a:cubicBezTo>
                  <a:pt x="352" y="787"/>
                  <a:pt x="358" y="780"/>
                  <a:pt x="358" y="772"/>
                </a:cubicBezTo>
                <a:cubicBezTo>
                  <a:pt x="358" y="764"/>
                  <a:pt x="352" y="757"/>
                  <a:pt x="343" y="757"/>
                </a:cubicBezTo>
                <a:close/>
                <a:moveTo>
                  <a:pt x="343" y="790"/>
                </a:moveTo>
                <a:cubicBezTo>
                  <a:pt x="335" y="790"/>
                  <a:pt x="329" y="797"/>
                  <a:pt x="329" y="805"/>
                </a:cubicBezTo>
                <a:cubicBezTo>
                  <a:pt x="329" y="813"/>
                  <a:pt x="335" y="820"/>
                  <a:pt x="343" y="820"/>
                </a:cubicBezTo>
                <a:cubicBezTo>
                  <a:pt x="352" y="820"/>
                  <a:pt x="358" y="813"/>
                  <a:pt x="358" y="805"/>
                </a:cubicBezTo>
                <a:cubicBezTo>
                  <a:pt x="358" y="797"/>
                  <a:pt x="352" y="790"/>
                  <a:pt x="343" y="790"/>
                </a:cubicBezTo>
                <a:close/>
                <a:moveTo>
                  <a:pt x="343" y="823"/>
                </a:moveTo>
                <a:cubicBezTo>
                  <a:pt x="335" y="823"/>
                  <a:pt x="329" y="830"/>
                  <a:pt x="329" y="838"/>
                </a:cubicBezTo>
                <a:cubicBezTo>
                  <a:pt x="329" y="846"/>
                  <a:pt x="335" y="853"/>
                  <a:pt x="343" y="853"/>
                </a:cubicBezTo>
                <a:cubicBezTo>
                  <a:pt x="352" y="853"/>
                  <a:pt x="358" y="846"/>
                  <a:pt x="358" y="838"/>
                </a:cubicBezTo>
                <a:cubicBezTo>
                  <a:pt x="358" y="830"/>
                  <a:pt x="352" y="823"/>
                  <a:pt x="343" y="823"/>
                </a:cubicBezTo>
                <a:close/>
                <a:moveTo>
                  <a:pt x="343" y="856"/>
                </a:moveTo>
                <a:cubicBezTo>
                  <a:pt x="335" y="856"/>
                  <a:pt x="329" y="863"/>
                  <a:pt x="329" y="871"/>
                </a:cubicBezTo>
                <a:cubicBezTo>
                  <a:pt x="329" y="879"/>
                  <a:pt x="335" y="886"/>
                  <a:pt x="343" y="886"/>
                </a:cubicBezTo>
                <a:cubicBezTo>
                  <a:pt x="352" y="886"/>
                  <a:pt x="358" y="879"/>
                  <a:pt x="358" y="871"/>
                </a:cubicBezTo>
                <a:cubicBezTo>
                  <a:pt x="358" y="863"/>
                  <a:pt x="352" y="856"/>
                  <a:pt x="343" y="856"/>
                </a:cubicBezTo>
                <a:close/>
                <a:moveTo>
                  <a:pt x="343" y="889"/>
                </a:moveTo>
                <a:cubicBezTo>
                  <a:pt x="335" y="889"/>
                  <a:pt x="329" y="895"/>
                  <a:pt x="329" y="904"/>
                </a:cubicBezTo>
                <a:cubicBezTo>
                  <a:pt x="329" y="912"/>
                  <a:pt x="335" y="918"/>
                  <a:pt x="343" y="918"/>
                </a:cubicBezTo>
                <a:cubicBezTo>
                  <a:pt x="352" y="918"/>
                  <a:pt x="358" y="912"/>
                  <a:pt x="358" y="904"/>
                </a:cubicBezTo>
                <a:cubicBezTo>
                  <a:pt x="358" y="895"/>
                  <a:pt x="352" y="889"/>
                  <a:pt x="343" y="889"/>
                </a:cubicBezTo>
                <a:close/>
                <a:moveTo>
                  <a:pt x="343" y="922"/>
                </a:moveTo>
                <a:cubicBezTo>
                  <a:pt x="335" y="922"/>
                  <a:pt x="329" y="928"/>
                  <a:pt x="329" y="937"/>
                </a:cubicBezTo>
                <a:cubicBezTo>
                  <a:pt x="329" y="945"/>
                  <a:pt x="335" y="951"/>
                  <a:pt x="343" y="951"/>
                </a:cubicBezTo>
                <a:cubicBezTo>
                  <a:pt x="352" y="951"/>
                  <a:pt x="358" y="945"/>
                  <a:pt x="358" y="937"/>
                </a:cubicBezTo>
                <a:cubicBezTo>
                  <a:pt x="358" y="928"/>
                  <a:pt x="352" y="922"/>
                  <a:pt x="343" y="922"/>
                </a:cubicBezTo>
                <a:close/>
                <a:moveTo>
                  <a:pt x="343" y="955"/>
                </a:moveTo>
                <a:cubicBezTo>
                  <a:pt x="335" y="955"/>
                  <a:pt x="329" y="961"/>
                  <a:pt x="329" y="970"/>
                </a:cubicBezTo>
                <a:cubicBezTo>
                  <a:pt x="329" y="978"/>
                  <a:pt x="335" y="984"/>
                  <a:pt x="343" y="984"/>
                </a:cubicBezTo>
                <a:cubicBezTo>
                  <a:pt x="352" y="984"/>
                  <a:pt x="358" y="978"/>
                  <a:pt x="358" y="970"/>
                </a:cubicBezTo>
                <a:cubicBezTo>
                  <a:pt x="358" y="961"/>
                  <a:pt x="352" y="955"/>
                  <a:pt x="343" y="955"/>
                </a:cubicBezTo>
                <a:close/>
                <a:moveTo>
                  <a:pt x="343" y="988"/>
                </a:moveTo>
                <a:cubicBezTo>
                  <a:pt x="335" y="988"/>
                  <a:pt x="329" y="994"/>
                  <a:pt x="329" y="1002"/>
                </a:cubicBezTo>
                <a:cubicBezTo>
                  <a:pt x="329" y="1011"/>
                  <a:pt x="335" y="1017"/>
                  <a:pt x="343" y="1017"/>
                </a:cubicBezTo>
                <a:cubicBezTo>
                  <a:pt x="352" y="1017"/>
                  <a:pt x="358" y="1011"/>
                  <a:pt x="358" y="1002"/>
                </a:cubicBezTo>
                <a:cubicBezTo>
                  <a:pt x="358" y="994"/>
                  <a:pt x="352" y="988"/>
                  <a:pt x="343" y="988"/>
                </a:cubicBezTo>
                <a:close/>
                <a:moveTo>
                  <a:pt x="343" y="1021"/>
                </a:moveTo>
                <a:cubicBezTo>
                  <a:pt x="335" y="1021"/>
                  <a:pt x="329" y="1027"/>
                  <a:pt x="329" y="1035"/>
                </a:cubicBezTo>
                <a:cubicBezTo>
                  <a:pt x="329" y="1044"/>
                  <a:pt x="335" y="1050"/>
                  <a:pt x="343" y="1050"/>
                </a:cubicBezTo>
                <a:cubicBezTo>
                  <a:pt x="352" y="1050"/>
                  <a:pt x="358" y="1044"/>
                  <a:pt x="358" y="1035"/>
                </a:cubicBezTo>
                <a:cubicBezTo>
                  <a:pt x="358" y="1027"/>
                  <a:pt x="352" y="1021"/>
                  <a:pt x="343" y="1021"/>
                </a:cubicBezTo>
                <a:close/>
                <a:moveTo>
                  <a:pt x="343" y="1053"/>
                </a:moveTo>
                <a:cubicBezTo>
                  <a:pt x="335" y="1053"/>
                  <a:pt x="329" y="1060"/>
                  <a:pt x="329" y="1068"/>
                </a:cubicBezTo>
                <a:cubicBezTo>
                  <a:pt x="329" y="1076"/>
                  <a:pt x="335" y="1083"/>
                  <a:pt x="343" y="1083"/>
                </a:cubicBezTo>
                <a:cubicBezTo>
                  <a:pt x="352" y="1083"/>
                  <a:pt x="358" y="1076"/>
                  <a:pt x="358" y="1068"/>
                </a:cubicBezTo>
                <a:cubicBezTo>
                  <a:pt x="358" y="1060"/>
                  <a:pt x="352" y="1053"/>
                  <a:pt x="343" y="1053"/>
                </a:cubicBezTo>
                <a:close/>
                <a:moveTo>
                  <a:pt x="343" y="1086"/>
                </a:moveTo>
                <a:cubicBezTo>
                  <a:pt x="335" y="1086"/>
                  <a:pt x="329" y="1093"/>
                  <a:pt x="329" y="1101"/>
                </a:cubicBezTo>
                <a:cubicBezTo>
                  <a:pt x="329" y="1109"/>
                  <a:pt x="335" y="1116"/>
                  <a:pt x="343" y="1116"/>
                </a:cubicBezTo>
                <a:cubicBezTo>
                  <a:pt x="352" y="1116"/>
                  <a:pt x="358" y="1109"/>
                  <a:pt x="358" y="1101"/>
                </a:cubicBezTo>
                <a:cubicBezTo>
                  <a:pt x="358" y="1093"/>
                  <a:pt x="352" y="1086"/>
                  <a:pt x="343" y="1086"/>
                </a:cubicBezTo>
                <a:close/>
                <a:moveTo>
                  <a:pt x="343" y="1119"/>
                </a:moveTo>
                <a:cubicBezTo>
                  <a:pt x="335" y="1119"/>
                  <a:pt x="329" y="1126"/>
                  <a:pt x="329" y="1134"/>
                </a:cubicBezTo>
                <a:cubicBezTo>
                  <a:pt x="329" y="1142"/>
                  <a:pt x="335" y="1149"/>
                  <a:pt x="343" y="1149"/>
                </a:cubicBezTo>
                <a:cubicBezTo>
                  <a:pt x="352" y="1149"/>
                  <a:pt x="358" y="1142"/>
                  <a:pt x="358" y="1134"/>
                </a:cubicBezTo>
                <a:cubicBezTo>
                  <a:pt x="358" y="1126"/>
                  <a:pt x="352" y="1119"/>
                  <a:pt x="343" y="1119"/>
                </a:cubicBezTo>
                <a:close/>
                <a:moveTo>
                  <a:pt x="343" y="1152"/>
                </a:moveTo>
                <a:cubicBezTo>
                  <a:pt x="335" y="1152"/>
                  <a:pt x="329" y="1159"/>
                  <a:pt x="329" y="1167"/>
                </a:cubicBezTo>
                <a:cubicBezTo>
                  <a:pt x="329" y="1175"/>
                  <a:pt x="335" y="1182"/>
                  <a:pt x="343" y="1182"/>
                </a:cubicBezTo>
                <a:cubicBezTo>
                  <a:pt x="352" y="1182"/>
                  <a:pt x="358" y="1175"/>
                  <a:pt x="358" y="1167"/>
                </a:cubicBezTo>
                <a:cubicBezTo>
                  <a:pt x="358" y="1159"/>
                  <a:pt x="352" y="1152"/>
                  <a:pt x="343" y="1152"/>
                </a:cubicBezTo>
                <a:close/>
                <a:moveTo>
                  <a:pt x="343" y="1185"/>
                </a:moveTo>
                <a:cubicBezTo>
                  <a:pt x="335" y="1185"/>
                  <a:pt x="329" y="1192"/>
                  <a:pt x="329" y="1200"/>
                </a:cubicBezTo>
                <a:cubicBezTo>
                  <a:pt x="329" y="1208"/>
                  <a:pt x="335" y="1215"/>
                  <a:pt x="343" y="1215"/>
                </a:cubicBezTo>
                <a:cubicBezTo>
                  <a:pt x="352" y="1215"/>
                  <a:pt x="358" y="1208"/>
                  <a:pt x="358" y="1200"/>
                </a:cubicBezTo>
                <a:cubicBezTo>
                  <a:pt x="358" y="1192"/>
                  <a:pt x="352" y="1185"/>
                  <a:pt x="343" y="1185"/>
                </a:cubicBezTo>
                <a:close/>
                <a:moveTo>
                  <a:pt x="343" y="1218"/>
                </a:moveTo>
                <a:cubicBezTo>
                  <a:pt x="335" y="1218"/>
                  <a:pt x="329" y="1225"/>
                  <a:pt x="329" y="1233"/>
                </a:cubicBezTo>
                <a:cubicBezTo>
                  <a:pt x="329" y="1241"/>
                  <a:pt x="335" y="1248"/>
                  <a:pt x="343" y="1248"/>
                </a:cubicBezTo>
                <a:cubicBezTo>
                  <a:pt x="352" y="1248"/>
                  <a:pt x="358" y="1241"/>
                  <a:pt x="358" y="1233"/>
                </a:cubicBezTo>
                <a:cubicBezTo>
                  <a:pt x="358" y="1225"/>
                  <a:pt x="352" y="1218"/>
                  <a:pt x="343" y="1218"/>
                </a:cubicBezTo>
                <a:close/>
                <a:moveTo>
                  <a:pt x="343" y="1251"/>
                </a:moveTo>
                <a:cubicBezTo>
                  <a:pt x="335" y="1251"/>
                  <a:pt x="329" y="1258"/>
                  <a:pt x="329" y="1266"/>
                </a:cubicBezTo>
                <a:cubicBezTo>
                  <a:pt x="329" y="1274"/>
                  <a:pt x="335" y="1281"/>
                  <a:pt x="343" y="1281"/>
                </a:cubicBezTo>
                <a:cubicBezTo>
                  <a:pt x="352" y="1281"/>
                  <a:pt x="358" y="1274"/>
                  <a:pt x="358" y="1266"/>
                </a:cubicBezTo>
                <a:cubicBezTo>
                  <a:pt x="358" y="1258"/>
                  <a:pt x="352" y="1251"/>
                  <a:pt x="343" y="1251"/>
                </a:cubicBezTo>
                <a:close/>
                <a:moveTo>
                  <a:pt x="343" y="1284"/>
                </a:moveTo>
                <a:cubicBezTo>
                  <a:pt x="335" y="1284"/>
                  <a:pt x="329" y="1291"/>
                  <a:pt x="329" y="1299"/>
                </a:cubicBezTo>
                <a:cubicBezTo>
                  <a:pt x="329" y="1307"/>
                  <a:pt x="335" y="1314"/>
                  <a:pt x="343" y="1314"/>
                </a:cubicBezTo>
                <a:cubicBezTo>
                  <a:pt x="352" y="1314"/>
                  <a:pt x="358" y="1307"/>
                  <a:pt x="358" y="1299"/>
                </a:cubicBezTo>
                <a:cubicBezTo>
                  <a:pt x="358" y="1291"/>
                  <a:pt x="352" y="1284"/>
                  <a:pt x="343" y="1284"/>
                </a:cubicBezTo>
                <a:close/>
                <a:moveTo>
                  <a:pt x="343" y="1317"/>
                </a:moveTo>
                <a:cubicBezTo>
                  <a:pt x="335" y="1317"/>
                  <a:pt x="329" y="1323"/>
                  <a:pt x="329" y="1332"/>
                </a:cubicBezTo>
                <a:cubicBezTo>
                  <a:pt x="329" y="1340"/>
                  <a:pt x="335" y="1346"/>
                  <a:pt x="343" y="1346"/>
                </a:cubicBezTo>
                <a:cubicBezTo>
                  <a:pt x="352" y="1346"/>
                  <a:pt x="358" y="1340"/>
                  <a:pt x="358" y="1332"/>
                </a:cubicBezTo>
                <a:cubicBezTo>
                  <a:pt x="358" y="1323"/>
                  <a:pt x="352" y="1317"/>
                  <a:pt x="343" y="1317"/>
                </a:cubicBezTo>
                <a:close/>
                <a:moveTo>
                  <a:pt x="343" y="1350"/>
                </a:moveTo>
                <a:cubicBezTo>
                  <a:pt x="335" y="1350"/>
                  <a:pt x="329" y="1356"/>
                  <a:pt x="329" y="1365"/>
                </a:cubicBezTo>
                <a:cubicBezTo>
                  <a:pt x="329" y="1373"/>
                  <a:pt x="335" y="1379"/>
                  <a:pt x="343" y="1379"/>
                </a:cubicBezTo>
                <a:cubicBezTo>
                  <a:pt x="352" y="1379"/>
                  <a:pt x="358" y="1373"/>
                  <a:pt x="358" y="1365"/>
                </a:cubicBezTo>
                <a:cubicBezTo>
                  <a:pt x="358" y="1356"/>
                  <a:pt x="352" y="1350"/>
                  <a:pt x="343" y="1350"/>
                </a:cubicBezTo>
                <a:close/>
                <a:moveTo>
                  <a:pt x="343" y="1383"/>
                </a:moveTo>
                <a:cubicBezTo>
                  <a:pt x="335" y="1383"/>
                  <a:pt x="329" y="1389"/>
                  <a:pt x="329" y="1397"/>
                </a:cubicBezTo>
                <a:cubicBezTo>
                  <a:pt x="329" y="1406"/>
                  <a:pt x="335" y="1412"/>
                  <a:pt x="343" y="1412"/>
                </a:cubicBezTo>
                <a:cubicBezTo>
                  <a:pt x="352" y="1412"/>
                  <a:pt x="358" y="1406"/>
                  <a:pt x="358" y="1397"/>
                </a:cubicBezTo>
                <a:cubicBezTo>
                  <a:pt x="358" y="1389"/>
                  <a:pt x="352" y="1383"/>
                  <a:pt x="343" y="1383"/>
                </a:cubicBezTo>
                <a:close/>
                <a:moveTo>
                  <a:pt x="343" y="1416"/>
                </a:moveTo>
                <a:cubicBezTo>
                  <a:pt x="335" y="1416"/>
                  <a:pt x="329" y="1422"/>
                  <a:pt x="329" y="1430"/>
                </a:cubicBezTo>
                <a:cubicBezTo>
                  <a:pt x="329" y="1439"/>
                  <a:pt x="335" y="1445"/>
                  <a:pt x="343" y="1445"/>
                </a:cubicBezTo>
                <a:cubicBezTo>
                  <a:pt x="352" y="1445"/>
                  <a:pt x="358" y="1439"/>
                  <a:pt x="358" y="1430"/>
                </a:cubicBezTo>
                <a:cubicBezTo>
                  <a:pt x="358" y="1422"/>
                  <a:pt x="352" y="1416"/>
                  <a:pt x="343" y="1416"/>
                </a:cubicBezTo>
                <a:close/>
                <a:moveTo>
                  <a:pt x="376" y="0"/>
                </a:moveTo>
                <a:cubicBezTo>
                  <a:pt x="368" y="0"/>
                  <a:pt x="361" y="7"/>
                  <a:pt x="361" y="15"/>
                </a:cubicBezTo>
                <a:cubicBezTo>
                  <a:pt x="361" y="23"/>
                  <a:pt x="368" y="30"/>
                  <a:pt x="376" y="30"/>
                </a:cubicBezTo>
                <a:cubicBezTo>
                  <a:pt x="384" y="30"/>
                  <a:pt x="391" y="23"/>
                  <a:pt x="391" y="15"/>
                </a:cubicBezTo>
                <a:cubicBezTo>
                  <a:pt x="391" y="7"/>
                  <a:pt x="384" y="0"/>
                  <a:pt x="376" y="0"/>
                </a:cubicBezTo>
                <a:close/>
                <a:moveTo>
                  <a:pt x="376" y="33"/>
                </a:moveTo>
                <a:cubicBezTo>
                  <a:pt x="368" y="33"/>
                  <a:pt x="361" y="40"/>
                  <a:pt x="361" y="48"/>
                </a:cubicBezTo>
                <a:cubicBezTo>
                  <a:pt x="361" y="56"/>
                  <a:pt x="368" y="63"/>
                  <a:pt x="376" y="63"/>
                </a:cubicBezTo>
                <a:cubicBezTo>
                  <a:pt x="384" y="63"/>
                  <a:pt x="391" y="56"/>
                  <a:pt x="391" y="48"/>
                </a:cubicBezTo>
                <a:cubicBezTo>
                  <a:pt x="391" y="40"/>
                  <a:pt x="384" y="33"/>
                  <a:pt x="376" y="33"/>
                </a:cubicBezTo>
                <a:close/>
                <a:moveTo>
                  <a:pt x="376" y="66"/>
                </a:moveTo>
                <a:cubicBezTo>
                  <a:pt x="368" y="66"/>
                  <a:pt x="361" y="72"/>
                  <a:pt x="361" y="81"/>
                </a:cubicBezTo>
                <a:cubicBezTo>
                  <a:pt x="361" y="89"/>
                  <a:pt x="368" y="95"/>
                  <a:pt x="376" y="95"/>
                </a:cubicBezTo>
                <a:cubicBezTo>
                  <a:pt x="384" y="95"/>
                  <a:pt x="391" y="89"/>
                  <a:pt x="391" y="81"/>
                </a:cubicBezTo>
                <a:cubicBezTo>
                  <a:pt x="391" y="72"/>
                  <a:pt x="384" y="66"/>
                  <a:pt x="376" y="66"/>
                </a:cubicBezTo>
                <a:close/>
                <a:moveTo>
                  <a:pt x="376" y="99"/>
                </a:moveTo>
                <a:cubicBezTo>
                  <a:pt x="368" y="99"/>
                  <a:pt x="361" y="105"/>
                  <a:pt x="361" y="114"/>
                </a:cubicBezTo>
                <a:cubicBezTo>
                  <a:pt x="361" y="122"/>
                  <a:pt x="368" y="128"/>
                  <a:pt x="376" y="128"/>
                </a:cubicBezTo>
                <a:cubicBezTo>
                  <a:pt x="384" y="128"/>
                  <a:pt x="391" y="122"/>
                  <a:pt x="391" y="114"/>
                </a:cubicBezTo>
                <a:cubicBezTo>
                  <a:pt x="391" y="105"/>
                  <a:pt x="384" y="99"/>
                  <a:pt x="376" y="99"/>
                </a:cubicBezTo>
                <a:close/>
                <a:moveTo>
                  <a:pt x="376" y="132"/>
                </a:moveTo>
                <a:cubicBezTo>
                  <a:pt x="368" y="132"/>
                  <a:pt x="361" y="138"/>
                  <a:pt x="361" y="147"/>
                </a:cubicBezTo>
                <a:cubicBezTo>
                  <a:pt x="361" y="155"/>
                  <a:pt x="368" y="161"/>
                  <a:pt x="376" y="161"/>
                </a:cubicBezTo>
                <a:cubicBezTo>
                  <a:pt x="384" y="161"/>
                  <a:pt x="391" y="155"/>
                  <a:pt x="391" y="147"/>
                </a:cubicBezTo>
                <a:cubicBezTo>
                  <a:pt x="391" y="138"/>
                  <a:pt x="384" y="132"/>
                  <a:pt x="376" y="132"/>
                </a:cubicBezTo>
                <a:close/>
                <a:moveTo>
                  <a:pt x="376" y="165"/>
                </a:moveTo>
                <a:cubicBezTo>
                  <a:pt x="368" y="165"/>
                  <a:pt x="361" y="171"/>
                  <a:pt x="361" y="179"/>
                </a:cubicBezTo>
                <a:cubicBezTo>
                  <a:pt x="361" y="188"/>
                  <a:pt x="368" y="194"/>
                  <a:pt x="376" y="194"/>
                </a:cubicBezTo>
                <a:cubicBezTo>
                  <a:pt x="384" y="194"/>
                  <a:pt x="391" y="188"/>
                  <a:pt x="391" y="179"/>
                </a:cubicBezTo>
                <a:cubicBezTo>
                  <a:pt x="391" y="171"/>
                  <a:pt x="384" y="165"/>
                  <a:pt x="376" y="165"/>
                </a:cubicBezTo>
                <a:close/>
                <a:moveTo>
                  <a:pt x="376" y="198"/>
                </a:moveTo>
                <a:cubicBezTo>
                  <a:pt x="368" y="198"/>
                  <a:pt x="361" y="204"/>
                  <a:pt x="361" y="212"/>
                </a:cubicBezTo>
                <a:cubicBezTo>
                  <a:pt x="361" y="221"/>
                  <a:pt x="368" y="227"/>
                  <a:pt x="376" y="227"/>
                </a:cubicBezTo>
                <a:cubicBezTo>
                  <a:pt x="384" y="227"/>
                  <a:pt x="391" y="221"/>
                  <a:pt x="391" y="212"/>
                </a:cubicBezTo>
                <a:cubicBezTo>
                  <a:pt x="391" y="204"/>
                  <a:pt x="384" y="198"/>
                  <a:pt x="376" y="198"/>
                </a:cubicBezTo>
                <a:close/>
                <a:moveTo>
                  <a:pt x="376" y="230"/>
                </a:moveTo>
                <a:cubicBezTo>
                  <a:pt x="368" y="230"/>
                  <a:pt x="361" y="237"/>
                  <a:pt x="361" y="245"/>
                </a:cubicBezTo>
                <a:cubicBezTo>
                  <a:pt x="361" y="253"/>
                  <a:pt x="368" y="260"/>
                  <a:pt x="376" y="260"/>
                </a:cubicBezTo>
                <a:cubicBezTo>
                  <a:pt x="384" y="260"/>
                  <a:pt x="391" y="253"/>
                  <a:pt x="391" y="245"/>
                </a:cubicBezTo>
                <a:cubicBezTo>
                  <a:pt x="391" y="237"/>
                  <a:pt x="384" y="230"/>
                  <a:pt x="376" y="230"/>
                </a:cubicBezTo>
                <a:close/>
                <a:moveTo>
                  <a:pt x="376" y="263"/>
                </a:moveTo>
                <a:cubicBezTo>
                  <a:pt x="368" y="263"/>
                  <a:pt x="361" y="270"/>
                  <a:pt x="361" y="278"/>
                </a:cubicBezTo>
                <a:cubicBezTo>
                  <a:pt x="361" y="286"/>
                  <a:pt x="368" y="293"/>
                  <a:pt x="376" y="293"/>
                </a:cubicBezTo>
                <a:cubicBezTo>
                  <a:pt x="384" y="293"/>
                  <a:pt x="391" y="286"/>
                  <a:pt x="391" y="278"/>
                </a:cubicBezTo>
                <a:cubicBezTo>
                  <a:pt x="391" y="270"/>
                  <a:pt x="384" y="263"/>
                  <a:pt x="376" y="263"/>
                </a:cubicBezTo>
                <a:close/>
                <a:moveTo>
                  <a:pt x="376" y="296"/>
                </a:moveTo>
                <a:cubicBezTo>
                  <a:pt x="368" y="296"/>
                  <a:pt x="361" y="303"/>
                  <a:pt x="361" y="311"/>
                </a:cubicBezTo>
                <a:cubicBezTo>
                  <a:pt x="361" y="319"/>
                  <a:pt x="368" y="326"/>
                  <a:pt x="376" y="326"/>
                </a:cubicBezTo>
                <a:cubicBezTo>
                  <a:pt x="384" y="326"/>
                  <a:pt x="391" y="319"/>
                  <a:pt x="391" y="311"/>
                </a:cubicBezTo>
                <a:cubicBezTo>
                  <a:pt x="391" y="303"/>
                  <a:pt x="384" y="296"/>
                  <a:pt x="376" y="296"/>
                </a:cubicBezTo>
                <a:close/>
                <a:moveTo>
                  <a:pt x="376" y="329"/>
                </a:moveTo>
                <a:cubicBezTo>
                  <a:pt x="368" y="329"/>
                  <a:pt x="361" y="336"/>
                  <a:pt x="361" y="344"/>
                </a:cubicBezTo>
                <a:cubicBezTo>
                  <a:pt x="361" y="352"/>
                  <a:pt x="368" y="359"/>
                  <a:pt x="376" y="359"/>
                </a:cubicBezTo>
                <a:cubicBezTo>
                  <a:pt x="384" y="359"/>
                  <a:pt x="391" y="352"/>
                  <a:pt x="391" y="344"/>
                </a:cubicBezTo>
                <a:cubicBezTo>
                  <a:pt x="391" y="336"/>
                  <a:pt x="384" y="329"/>
                  <a:pt x="376" y="329"/>
                </a:cubicBezTo>
                <a:close/>
                <a:moveTo>
                  <a:pt x="376" y="362"/>
                </a:moveTo>
                <a:cubicBezTo>
                  <a:pt x="368" y="362"/>
                  <a:pt x="361" y="369"/>
                  <a:pt x="361" y="377"/>
                </a:cubicBezTo>
                <a:cubicBezTo>
                  <a:pt x="361" y="385"/>
                  <a:pt x="368" y="392"/>
                  <a:pt x="376" y="392"/>
                </a:cubicBezTo>
                <a:cubicBezTo>
                  <a:pt x="384" y="392"/>
                  <a:pt x="391" y="385"/>
                  <a:pt x="391" y="377"/>
                </a:cubicBezTo>
                <a:cubicBezTo>
                  <a:pt x="391" y="369"/>
                  <a:pt x="384" y="362"/>
                  <a:pt x="376" y="362"/>
                </a:cubicBezTo>
                <a:close/>
                <a:moveTo>
                  <a:pt x="376" y="395"/>
                </a:moveTo>
                <a:cubicBezTo>
                  <a:pt x="368" y="395"/>
                  <a:pt x="361" y="402"/>
                  <a:pt x="361" y="410"/>
                </a:cubicBezTo>
                <a:cubicBezTo>
                  <a:pt x="361" y="418"/>
                  <a:pt x="368" y="425"/>
                  <a:pt x="376" y="425"/>
                </a:cubicBezTo>
                <a:cubicBezTo>
                  <a:pt x="384" y="425"/>
                  <a:pt x="391" y="418"/>
                  <a:pt x="391" y="410"/>
                </a:cubicBezTo>
                <a:cubicBezTo>
                  <a:pt x="391" y="402"/>
                  <a:pt x="384" y="395"/>
                  <a:pt x="376" y="395"/>
                </a:cubicBezTo>
                <a:close/>
                <a:moveTo>
                  <a:pt x="376" y="428"/>
                </a:moveTo>
                <a:cubicBezTo>
                  <a:pt x="368" y="428"/>
                  <a:pt x="361" y="435"/>
                  <a:pt x="361" y="443"/>
                </a:cubicBezTo>
                <a:cubicBezTo>
                  <a:pt x="361" y="451"/>
                  <a:pt x="368" y="458"/>
                  <a:pt x="376" y="458"/>
                </a:cubicBezTo>
                <a:cubicBezTo>
                  <a:pt x="384" y="458"/>
                  <a:pt x="391" y="451"/>
                  <a:pt x="391" y="443"/>
                </a:cubicBezTo>
                <a:cubicBezTo>
                  <a:pt x="391" y="435"/>
                  <a:pt x="384" y="428"/>
                  <a:pt x="376" y="428"/>
                </a:cubicBezTo>
                <a:close/>
                <a:moveTo>
                  <a:pt x="376" y="461"/>
                </a:moveTo>
                <a:cubicBezTo>
                  <a:pt x="368" y="461"/>
                  <a:pt x="361" y="468"/>
                  <a:pt x="361" y="476"/>
                </a:cubicBezTo>
                <a:cubicBezTo>
                  <a:pt x="361" y="484"/>
                  <a:pt x="368" y="491"/>
                  <a:pt x="376" y="491"/>
                </a:cubicBezTo>
                <a:cubicBezTo>
                  <a:pt x="384" y="491"/>
                  <a:pt x="391" y="484"/>
                  <a:pt x="391" y="476"/>
                </a:cubicBezTo>
                <a:cubicBezTo>
                  <a:pt x="391" y="468"/>
                  <a:pt x="384" y="461"/>
                  <a:pt x="376" y="461"/>
                </a:cubicBezTo>
                <a:close/>
                <a:moveTo>
                  <a:pt x="376" y="494"/>
                </a:moveTo>
                <a:cubicBezTo>
                  <a:pt x="368" y="494"/>
                  <a:pt x="361" y="500"/>
                  <a:pt x="361" y="509"/>
                </a:cubicBezTo>
                <a:cubicBezTo>
                  <a:pt x="361" y="517"/>
                  <a:pt x="368" y="523"/>
                  <a:pt x="376" y="523"/>
                </a:cubicBezTo>
                <a:cubicBezTo>
                  <a:pt x="384" y="523"/>
                  <a:pt x="391" y="517"/>
                  <a:pt x="391" y="509"/>
                </a:cubicBezTo>
                <a:cubicBezTo>
                  <a:pt x="391" y="500"/>
                  <a:pt x="384" y="494"/>
                  <a:pt x="376" y="494"/>
                </a:cubicBezTo>
                <a:close/>
                <a:moveTo>
                  <a:pt x="376" y="527"/>
                </a:moveTo>
                <a:cubicBezTo>
                  <a:pt x="368" y="527"/>
                  <a:pt x="361" y="533"/>
                  <a:pt x="361" y="542"/>
                </a:cubicBezTo>
                <a:cubicBezTo>
                  <a:pt x="361" y="550"/>
                  <a:pt x="368" y="556"/>
                  <a:pt x="376" y="556"/>
                </a:cubicBezTo>
                <a:cubicBezTo>
                  <a:pt x="384" y="556"/>
                  <a:pt x="391" y="550"/>
                  <a:pt x="391" y="542"/>
                </a:cubicBezTo>
                <a:cubicBezTo>
                  <a:pt x="391" y="533"/>
                  <a:pt x="384" y="527"/>
                  <a:pt x="376" y="527"/>
                </a:cubicBezTo>
                <a:close/>
                <a:moveTo>
                  <a:pt x="376" y="560"/>
                </a:moveTo>
                <a:cubicBezTo>
                  <a:pt x="368" y="560"/>
                  <a:pt x="361" y="566"/>
                  <a:pt x="361" y="574"/>
                </a:cubicBezTo>
                <a:cubicBezTo>
                  <a:pt x="361" y="583"/>
                  <a:pt x="368" y="589"/>
                  <a:pt x="376" y="589"/>
                </a:cubicBezTo>
                <a:cubicBezTo>
                  <a:pt x="384" y="589"/>
                  <a:pt x="391" y="583"/>
                  <a:pt x="391" y="574"/>
                </a:cubicBezTo>
                <a:cubicBezTo>
                  <a:pt x="391" y="566"/>
                  <a:pt x="384" y="560"/>
                  <a:pt x="376" y="560"/>
                </a:cubicBezTo>
                <a:close/>
                <a:moveTo>
                  <a:pt x="376" y="593"/>
                </a:moveTo>
                <a:cubicBezTo>
                  <a:pt x="368" y="593"/>
                  <a:pt x="361" y="599"/>
                  <a:pt x="361" y="607"/>
                </a:cubicBezTo>
                <a:cubicBezTo>
                  <a:pt x="361" y="616"/>
                  <a:pt x="368" y="622"/>
                  <a:pt x="376" y="622"/>
                </a:cubicBezTo>
                <a:cubicBezTo>
                  <a:pt x="384" y="622"/>
                  <a:pt x="391" y="616"/>
                  <a:pt x="391" y="607"/>
                </a:cubicBezTo>
                <a:cubicBezTo>
                  <a:pt x="391" y="599"/>
                  <a:pt x="384" y="593"/>
                  <a:pt x="376" y="593"/>
                </a:cubicBezTo>
                <a:close/>
                <a:moveTo>
                  <a:pt x="376" y="625"/>
                </a:moveTo>
                <a:cubicBezTo>
                  <a:pt x="368" y="625"/>
                  <a:pt x="361" y="632"/>
                  <a:pt x="361" y="640"/>
                </a:cubicBezTo>
                <a:cubicBezTo>
                  <a:pt x="361" y="648"/>
                  <a:pt x="368" y="655"/>
                  <a:pt x="376" y="655"/>
                </a:cubicBezTo>
                <a:cubicBezTo>
                  <a:pt x="384" y="655"/>
                  <a:pt x="391" y="648"/>
                  <a:pt x="391" y="640"/>
                </a:cubicBezTo>
                <a:cubicBezTo>
                  <a:pt x="391" y="632"/>
                  <a:pt x="384" y="625"/>
                  <a:pt x="376" y="625"/>
                </a:cubicBezTo>
                <a:close/>
                <a:moveTo>
                  <a:pt x="376" y="658"/>
                </a:moveTo>
                <a:cubicBezTo>
                  <a:pt x="368" y="658"/>
                  <a:pt x="361" y="665"/>
                  <a:pt x="361" y="673"/>
                </a:cubicBezTo>
                <a:cubicBezTo>
                  <a:pt x="361" y="681"/>
                  <a:pt x="368" y="688"/>
                  <a:pt x="376" y="688"/>
                </a:cubicBezTo>
                <a:cubicBezTo>
                  <a:pt x="384" y="688"/>
                  <a:pt x="391" y="681"/>
                  <a:pt x="391" y="673"/>
                </a:cubicBezTo>
                <a:cubicBezTo>
                  <a:pt x="391" y="665"/>
                  <a:pt x="384" y="658"/>
                  <a:pt x="376" y="658"/>
                </a:cubicBezTo>
                <a:close/>
                <a:moveTo>
                  <a:pt x="376" y="691"/>
                </a:moveTo>
                <a:cubicBezTo>
                  <a:pt x="368" y="691"/>
                  <a:pt x="361" y="698"/>
                  <a:pt x="361" y="706"/>
                </a:cubicBezTo>
                <a:cubicBezTo>
                  <a:pt x="361" y="714"/>
                  <a:pt x="368" y="721"/>
                  <a:pt x="376" y="721"/>
                </a:cubicBezTo>
                <a:cubicBezTo>
                  <a:pt x="384" y="721"/>
                  <a:pt x="391" y="714"/>
                  <a:pt x="391" y="706"/>
                </a:cubicBezTo>
                <a:cubicBezTo>
                  <a:pt x="391" y="698"/>
                  <a:pt x="384" y="691"/>
                  <a:pt x="376" y="691"/>
                </a:cubicBezTo>
                <a:close/>
                <a:moveTo>
                  <a:pt x="376" y="724"/>
                </a:moveTo>
                <a:cubicBezTo>
                  <a:pt x="368" y="724"/>
                  <a:pt x="361" y="731"/>
                  <a:pt x="361" y="739"/>
                </a:cubicBezTo>
                <a:cubicBezTo>
                  <a:pt x="361" y="747"/>
                  <a:pt x="368" y="754"/>
                  <a:pt x="376" y="754"/>
                </a:cubicBezTo>
                <a:cubicBezTo>
                  <a:pt x="384" y="754"/>
                  <a:pt x="391" y="747"/>
                  <a:pt x="391" y="739"/>
                </a:cubicBezTo>
                <a:cubicBezTo>
                  <a:pt x="391" y="731"/>
                  <a:pt x="384" y="724"/>
                  <a:pt x="376" y="724"/>
                </a:cubicBezTo>
                <a:close/>
                <a:moveTo>
                  <a:pt x="376" y="757"/>
                </a:moveTo>
                <a:cubicBezTo>
                  <a:pt x="368" y="757"/>
                  <a:pt x="361" y="764"/>
                  <a:pt x="361" y="772"/>
                </a:cubicBezTo>
                <a:cubicBezTo>
                  <a:pt x="361" y="780"/>
                  <a:pt x="368" y="787"/>
                  <a:pt x="376" y="787"/>
                </a:cubicBezTo>
                <a:cubicBezTo>
                  <a:pt x="384" y="787"/>
                  <a:pt x="391" y="780"/>
                  <a:pt x="391" y="772"/>
                </a:cubicBezTo>
                <a:cubicBezTo>
                  <a:pt x="391" y="764"/>
                  <a:pt x="384" y="757"/>
                  <a:pt x="376" y="757"/>
                </a:cubicBezTo>
                <a:close/>
                <a:moveTo>
                  <a:pt x="376" y="790"/>
                </a:moveTo>
                <a:cubicBezTo>
                  <a:pt x="368" y="790"/>
                  <a:pt x="361" y="797"/>
                  <a:pt x="361" y="805"/>
                </a:cubicBezTo>
                <a:cubicBezTo>
                  <a:pt x="361" y="813"/>
                  <a:pt x="368" y="820"/>
                  <a:pt x="376" y="820"/>
                </a:cubicBezTo>
                <a:cubicBezTo>
                  <a:pt x="384" y="820"/>
                  <a:pt x="391" y="813"/>
                  <a:pt x="391" y="805"/>
                </a:cubicBezTo>
                <a:cubicBezTo>
                  <a:pt x="391" y="797"/>
                  <a:pt x="384" y="790"/>
                  <a:pt x="376" y="790"/>
                </a:cubicBezTo>
                <a:close/>
                <a:moveTo>
                  <a:pt x="376" y="823"/>
                </a:moveTo>
                <a:cubicBezTo>
                  <a:pt x="368" y="823"/>
                  <a:pt x="361" y="830"/>
                  <a:pt x="361" y="838"/>
                </a:cubicBezTo>
                <a:cubicBezTo>
                  <a:pt x="361" y="846"/>
                  <a:pt x="368" y="853"/>
                  <a:pt x="376" y="853"/>
                </a:cubicBezTo>
                <a:cubicBezTo>
                  <a:pt x="384" y="853"/>
                  <a:pt x="391" y="846"/>
                  <a:pt x="391" y="838"/>
                </a:cubicBezTo>
                <a:cubicBezTo>
                  <a:pt x="391" y="830"/>
                  <a:pt x="384" y="823"/>
                  <a:pt x="376" y="823"/>
                </a:cubicBezTo>
                <a:close/>
                <a:moveTo>
                  <a:pt x="376" y="856"/>
                </a:moveTo>
                <a:cubicBezTo>
                  <a:pt x="368" y="856"/>
                  <a:pt x="361" y="863"/>
                  <a:pt x="361" y="871"/>
                </a:cubicBezTo>
                <a:cubicBezTo>
                  <a:pt x="361" y="879"/>
                  <a:pt x="368" y="886"/>
                  <a:pt x="376" y="886"/>
                </a:cubicBezTo>
                <a:cubicBezTo>
                  <a:pt x="384" y="886"/>
                  <a:pt x="391" y="879"/>
                  <a:pt x="391" y="871"/>
                </a:cubicBezTo>
                <a:cubicBezTo>
                  <a:pt x="391" y="863"/>
                  <a:pt x="384" y="856"/>
                  <a:pt x="376" y="856"/>
                </a:cubicBezTo>
                <a:close/>
                <a:moveTo>
                  <a:pt x="376" y="889"/>
                </a:moveTo>
                <a:cubicBezTo>
                  <a:pt x="368" y="889"/>
                  <a:pt x="361" y="895"/>
                  <a:pt x="361" y="904"/>
                </a:cubicBezTo>
                <a:cubicBezTo>
                  <a:pt x="361" y="912"/>
                  <a:pt x="368" y="918"/>
                  <a:pt x="376" y="918"/>
                </a:cubicBezTo>
                <a:cubicBezTo>
                  <a:pt x="384" y="918"/>
                  <a:pt x="391" y="912"/>
                  <a:pt x="391" y="904"/>
                </a:cubicBezTo>
                <a:cubicBezTo>
                  <a:pt x="391" y="895"/>
                  <a:pt x="384" y="889"/>
                  <a:pt x="376" y="889"/>
                </a:cubicBezTo>
                <a:close/>
                <a:moveTo>
                  <a:pt x="376" y="922"/>
                </a:moveTo>
                <a:cubicBezTo>
                  <a:pt x="368" y="922"/>
                  <a:pt x="361" y="928"/>
                  <a:pt x="361" y="937"/>
                </a:cubicBezTo>
                <a:cubicBezTo>
                  <a:pt x="361" y="945"/>
                  <a:pt x="368" y="951"/>
                  <a:pt x="376" y="951"/>
                </a:cubicBezTo>
                <a:cubicBezTo>
                  <a:pt x="384" y="951"/>
                  <a:pt x="391" y="945"/>
                  <a:pt x="391" y="937"/>
                </a:cubicBezTo>
                <a:cubicBezTo>
                  <a:pt x="391" y="928"/>
                  <a:pt x="384" y="922"/>
                  <a:pt x="376" y="922"/>
                </a:cubicBezTo>
                <a:close/>
                <a:moveTo>
                  <a:pt x="376" y="955"/>
                </a:moveTo>
                <a:cubicBezTo>
                  <a:pt x="368" y="955"/>
                  <a:pt x="361" y="961"/>
                  <a:pt x="361" y="970"/>
                </a:cubicBezTo>
                <a:cubicBezTo>
                  <a:pt x="361" y="978"/>
                  <a:pt x="368" y="984"/>
                  <a:pt x="376" y="984"/>
                </a:cubicBezTo>
                <a:cubicBezTo>
                  <a:pt x="384" y="984"/>
                  <a:pt x="391" y="978"/>
                  <a:pt x="391" y="970"/>
                </a:cubicBezTo>
                <a:cubicBezTo>
                  <a:pt x="391" y="961"/>
                  <a:pt x="384" y="955"/>
                  <a:pt x="376" y="955"/>
                </a:cubicBezTo>
                <a:close/>
                <a:moveTo>
                  <a:pt x="376" y="988"/>
                </a:moveTo>
                <a:cubicBezTo>
                  <a:pt x="368" y="988"/>
                  <a:pt x="361" y="994"/>
                  <a:pt x="361" y="1002"/>
                </a:cubicBezTo>
                <a:cubicBezTo>
                  <a:pt x="361" y="1011"/>
                  <a:pt x="368" y="1017"/>
                  <a:pt x="376" y="1017"/>
                </a:cubicBezTo>
                <a:cubicBezTo>
                  <a:pt x="384" y="1017"/>
                  <a:pt x="391" y="1011"/>
                  <a:pt x="391" y="1002"/>
                </a:cubicBezTo>
                <a:cubicBezTo>
                  <a:pt x="391" y="994"/>
                  <a:pt x="384" y="988"/>
                  <a:pt x="376" y="988"/>
                </a:cubicBezTo>
                <a:close/>
                <a:moveTo>
                  <a:pt x="376" y="1021"/>
                </a:moveTo>
                <a:cubicBezTo>
                  <a:pt x="368" y="1021"/>
                  <a:pt x="361" y="1027"/>
                  <a:pt x="361" y="1035"/>
                </a:cubicBezTo>
                <a:cubicBezTo>
                  <a:pt x="361" y="1044"/>
                  <a:pt x="368" y="1050"/>
                  <a:pt x="376" y="1050"/>
                </a:cubicBezTo>
                <a:cubicBezTo>
                  <a:pt x="384" y="1050"/>
                  <a:pt x="391" y="1044"/>
                  <a:pt x="391" y="1035"/>
                </a:cubicBezTo>
                <a:cubicBezTo>
                  <a:pt x="391" y="1027"/>
                  <a:pt x="384" y="1021"/>
                  <a:pt x="376" y="1021"/>
                </a:cubicBezTo>
                <a:close/>
                <a:moveTo>
                  <a:pt x="376" y="1053"/>
                </a:moveTo>
                <a:cubicBezTo>
                  <a:pt x="368" y="1053"/>
                  <a:pt x="361" y="1060"/>
                  <a:pt x="361" y="1068"/>
                </a:cubicBezTo>
                <a:cubicBezTo>
                  <a:pt x="361" y="1076"/>
                  <a:pt x="368" y="1083"/>
                  <a:pt x="376" y="1083"/>
                </a:cubicBezTo>
                <a:cubicBezTo>
                  <a:pt x="384" y="1083"/>
                  <a:pt x="391" y="1076"/>
                  <a:pt x="391" y="1068"/>
                </a:cubicBezTo>
                <a:cubicBezTo>
                  <a:pt x="391" y="1060"/>
                  <a:pt x="384" y="1053"/>
                  <a:pt x="376" y="1053"/>
                </a:cubicBezTo>
                <a:close/>
                <a:moveTo>
                  <a:pt x="376" y="1086"/>
                </a:moveTo>
                <a:cubicBezTo>
                  <a:pt x="368" y="1086"/>
                  <a:pt x="361" y="1093"/>
                  <a:pt x="361" y="1101"/>
                </a:cubicBezTo>
                <a:cubicBezTo>
                  <a:pt x="361" y="1109"/>
                  <a:pt x="368" y="1116"/>
                  <a:pt x="376" y="1116"/>
                </a:cubicBezTo>
                <a:cubicBezTo>
                  <a:pt x="384" y="1116"/>
                  <a:pt x="391" y="1109"/>
                  <a:pt x="391" y="1101"/>
                </a:cubicBezTo>
                <a:cubicBezTo>
                  <a:pt x="391" y="1093"/>
                  <a:pt x="384" y="1086"/>
                  <a:pt x="376" y="1086"/>
                </a:cubicBezTo>
                <a:close/>
                <a:moveTo>
                  <a:pt x="376" y="1119"/>
                </a:moveTo>
                <a:cubicBezTo>
                  <a:pt x="368" y="1119"/>
                  <a:pt x="361" y="1126"/>
                  <a:pt x="361" y="1134"/>
                </a:cubicBezTo>
                <a:cubicBezTo>
                  <a:pt x="361" y="1142"/>
                  <a:pt x="368" y="1149"/>
                  <a:pt x="376" y="1149"/>
                </a:cubicBezTo>
                <a:cubicBezTo>
                  <a:pt x="384" y="1149"/>
                  <a:pt x="391" y="1142"/>
                  <a:pt x="391" y="1134"/>
                </a:cubicBezTo>
                <a:cubicBezTo>
                  <a:pt x="391" y="1126"/>
                  <a:pt x="384" y="1119"/>
                  <a:pt x="376" y="1119"/>
                </a:cubicBezTo>
                <a:close/>
                <a:moveTo>
                  <a:pt x="376" y="1152"/>
                </a:moveTo>
                <a:cubicBezTo>
                  <a:pt x="368" y="1152"/>
                  <a:pt x="361" y="1159"/>
                  <a:pt x="361" y="1167"/>
                </a:cubicBezTo>
                <a:cubicBezTo>
                  <a:pt x="361" y="1175"/>
                  <a:pt x="368" y="1182"/>
                  <a:pt x="376" y="1182"/>
                </a:cubicBezTo>
                <a:cubicBezTo>
                  <a:pt x="384" y="1182"/>
                  <a:pt x="391" y="1175"/>
                  <a:pt x="391" y="1167"/>
                </a:cubicBezTo>
                <a:cubicBezTo>
                  <a:pt x="391" y="1159"/>
                  <a:pt x="384" y="1152"/>
                  <a:pt x="376" y="1152"/>
                </a:cubicBezTo>
                <a:close/>
                <a:moveTo>
                  <a:pt x="376" y="1185"/>
                </a:moveTo>
                <a:cubicBezTo>
                  <a:pt x="368" y="1185"/>
                  <a:pt x="361" y="1192"/>
                  <a:pt x="361" y="1200"/>
                </a:cubicBezTo>
                <a:cubicBezTo>
                  <a:pt x="361" y="1208"/>
                  <a:pt x="368" y="1215"/>
                  <a:pt x="376" y="1215"/>
                </a:cubicBezTo>
                <a:cubicBezTo>
                  <a:pt x="384" y="1215"/>
                  <a:pt x="391" y="1208"/>
                  <a:pt x="391" y="1200"/>
                </a:cubicBezTo>
                <a:cubicBezTo>
                  <a:pt x="391" y="1192"/>
                  <a:pt x="384" y="1185"/>
                  <a:pt x="376" y="1185"/>
                </a:cubicBezTo>
                <a:close/>
                <a:moveTo>
                  <a:pt x="376" y="1218"/>
                </a:moveTo>
                <a:cubicBezTo>
                  <a:pt x="368" y="1218"/>
                  <a:pt x="361" y="1225"/>
                  <a:pt x="361" y="1233"/>
                </a:cubicBezTo>
                <a:cubicBezTo>
                  <a:pt x="361" y="1241"/>
                  <a:pt x="368" y="1248"/>
                  <a:pt x="376" y="1248"/>
                </a:cubicBezTo>
                <a:cubicBezTo>
                  <a:pt x="384" y="1248"/>
                  <a:pt x="391" y="1241"/>
                  <a:pt x="391" y="1233"/>
                </a:cubicBezTo>
                <a:cubicBezTo>
                  <a:pt x="391" y="1225"/>
                  <a:pt x="384" y="1218"/>
                  <a:pt x="376" y="1218"/>
                </a:cubicBezTo>
                <a:close/>
                <a:moveTo>
                  <a:pt x="376" y="1251"/>
                </a:moveTo>
                <a:cubicBezTo>
                  <a:pt x="368" y="1251"/>
                  <a:pt x="361" y="1258"/>
                  <a:pt x="361" y="1266"/>
                </a:cubicBezTo>
                <a:cubicBezTo>
                  <a:pt x="361" y="1274"/>
                  <a:pt x="368" y="1281"/>
                  <a:pt x="376" y="1281"/>
                </a:cubicBezTo>
                <a:cubicBezTo>
                  <a:pt x="384" y="1281"/>
                  <a:pt x="391" y="1274"/>
                  <a:pt x="391" y="1266"/>
                </a:cubicBezTo>
                <a:cubicBezTo>
                  <a:pt x="391" y="1258"/>
                  <a:pt x="384" y="1251"/>
                  <a:pt x="376" y="1251"/>
                </a:cubicBezTo>
                <a:close/>
                <a:moveTo>
                  <a:pt x="376" y="1284"/>
                </a:moveTo>
                <a:cubicBezTo>
                  <a:pt x="368" y="1284"/>
                  <a:pt x="361" y="1291"/>
                  <a:pt x="361" y="1299"/>
                </a:cubicBezTo>
                <a:cubicBezTo>
                  <a:pt x="361" y="1307"/>
                  <a:pt x="368" y="1314"/>
                  <a:pt x="376" y="1314"/>
                </a:cubicBezTo>
                <a:cubicBezTo>
                  <a:pt x="384" y="1314"/>
                  <a:pt x="391" y="1307"/>
                  <a:pt x="391" y="1299"/>
                </a:cubicBezTo>
                <a:cubicBezTo>
                  <a:pt x="391" y="1291"/>
                  <a:pt x="384" y="1284"/>
                  <a:pt x="376" y="1284"/>
                </a:cubicBezTo>
                <a:close/>
                <a:moveTo>
                  <a:pt x="376" y="1317"/>
                </a:moveTo>
                <a:cubicBezTo>
                  <a:pt x="368" y="1317"/>
                  <a:pt x="361" y="1323"/>
                  <a:pt x="361" y="1332"/>
                </a:cubicBezTo>
                <a:cubicBezTo>
                  <a:pt x="361" y="1340"/>
                  <a:pt x="368" y="1346"/>
                  <a:pt x="376" y="1346"/>
                </a:cubicBezTo>
                <a:cubicBezTo>
                  <a:pt x="384" y="1346"/>
                  <a:pt x="391" y="1340"/>
                  <a:pt x="391" y="1332"/>
                </a:cubicBezTo>
                <a:cubicBezTo>
                  <a:pt x="391" y="1323"/>
                  <a:pt x="384" y="1317"/>
                  <a:pt x="376" y="1317"/>
                </a:cubicBezTo>
                <a:close/>
                <a:moveTo>
                  <a:pt x="376" y="1350"/>
                </a:moveTo>
                <a:cubicBezTo>
                  <a:pt x="368" y="1350"/>
                  <a:pt x="361" y="1356"/>
                  <a:pt x="361" y="1365"/>
                </a:cubicBezTo>
                <a:cubicBezTo>
                  <a:pt x="361" y="1373"/>
                  <a:pt x="368" y="1379"/>
                  <a:pt x="376" y="1379"/>
                </a:cubicBezTo>
                <a:cubicBezTo>
                  <a:pt x="384" y="1379"/>
                  <a:pt x="391" y="1373"/>
                  <a:pt x="391" y="1365"/>
                </a:cubicBezTo>
                <a:cubicBezTo>
                  <a:pt x="391" y="1356"/>
                  <a:pt x="384" y="1350"/>
                  <a:pt x="376" y="1350"/>
                </a:cubicBezTo>
                <a:close/>
                <a:moveTo>
                  <a:pt x="376" y="1383"/>
                </a:moveTo>
                <a:cubicBezTo>
                  <a:pt x="368" y="1383"/>
                  <a:pt x="361" y="1389"/>
                  <a:pt x="361" y="1397"/>
                </a:cubicBezTo>
                <a:cubicBezTo>
                  <a:pt x="361" y="1406"/>
                  <a:pt x="368" y="1412"/>
                  <a:pt x="376" y="1412"/>
                </a:cubicBezTo>
                <a:cubicBezTo>
                  <a:pt x="384" y="1412"/>
                  <a:pt x="391" y="1406"/>
                  <a:pt x="391" y="1397"/>
                </a:cubicBezTo>
                <a:cubicBezTo>
                  <a:pt x="391" y="1389"/>
                  <a:pt x="384" y="1383"/>
                  <a:pt x="376" y="1383"/>
                </a:cubicBezTo>
                <a:close/>
                <a:moveTo>
                  <a:pt x="376" y="1416"/>
                </a:moveTo>
                <a:cubicBezTo>
                  <a:pt x="368" y="1416"/>
                  <a:pt x="361" y="1422"/>
                  <a:pt x="361" y="1430"/>
                </a:cubicBezTo>
                <a:cubicBezTo>
                  <a:pt x="361" y="1439"/>
                  <a:pt x="368" y="1445"/>
                  <a:pt x="376" y="1445"/>
                </a:cubicBezTo>
                <a:cubicBezTo>
                  <a:pt x="384" y="1445"/>
                  <a:pt x="391" y="1439"/>
                  <a:pt x="391" y="1430"/>
                </a:cubicBezTo>
                <a:cubicBezTo>
                  <a:pt x="391" y="1422"/>
                  <a:pt x="384" y="1416"/>
                  <a:pt x="376" y="1416"/>
                </a:cubicBezTo>
                <a:close/>
                <a:moveTo>
                  <a:pt x="409" y="0"/>
                </a:moveTo>
                <a:cubicBezTo>
                  <a:pt x="401" y="0"/>
                  <a:pt x="394" y="7"/>
                  <a:pt x="394" y="15"/>
                </a:cubicBezTo>
                <a:cubicBezTo>
                  <a:pt x="394" y="23"/>
                  <a:pt x="401" y="30"/>
                  <a:pt x="409" y="30"/>
                </a:cubicBezTo>
                <a:cubicBezTo>
                  <a:pt x="417" y="30"/>
                  <a:pt x="424" y="23"/>
                  <a:pt x="424" y="15"/>
                </a:cubicBezTo>
                <a:cubicBezTo>
                  <a:pt x="424" y="7"/>
                  <a:pt x="417" y="0"/>
                  <a:pt x="409" y="0"/>
                </a:cubicBezTo>
                <a:close/>
                <a:moveTo>
                  <a:pt x="409" y="33"/>
                </a:moveTo>
                <a:cubicBezTo>
                  <a:pt x="401" y="33"/>
                  <a:pt x="394" y="40"/>
                  <a:pt x="394" y="48"/>
                </a:cubicBezTo>
                <a:cubicBezTo>
                  <a:pt x="394" y="56"/>
                  <a:pt x="401" y="63"/>
                  <a:pt x="409" y="63"/>
                </a:cubicBezTo>
                <a:cubicBezTo>
                  <a:pt x="417" y="63"/>
                  <a:pt x="424" y="56"/>
                  <a:pt x="424" y="48"/>
                </a:cubicBezTo>
                <a:cubicBezTo>
                  <a:pt x="424" y="40"/>
                  <a:pt x="417" y="33"/>
                  <a:pt x="409" y="33"/>
                </a:cubicBezTo>
                <a:close/>
                <a:moveTo>
                  <a:pt x="409" y="66"/>
                </a:moveTo>
                <a:cubicBezTo>
                  <a:pt x="401" y="66"/>
                  <a:pt x="394" y="72"/>
                  <a:pt x="394" y="81"/>
                </a:cubicBezTo>
                <a:cubicBezTo>
                  <a:pt x="394" y="89"/>
                  <a:pt x="401" y="95"/>
                  <a:pt x="409" y="95"/>
                </a:cubicBezTo>
                <a:cubicBezTo>
                  <a:pt x="417" y="95"/>
                  <a:pt x="424" y="89"/>
                  <a:pt x="424" y="81"/>
                </a:cubicBezTo>
                <a:cubicBezTo>
                  <a:pt x="424" y="72"/>
                  <a:pt x="417" y="66"/>
                  <a:pt x="409" y="66"/>
                </a:cubicBezTo>
                <a:close/>
                <a:moveTo>
                  <a:pt x="409" y="99"/>
                </a:moveTo>
                <a:cubicBezTo>
                  <a:pt x="401" y="99"/>
                  <a:pt x="394" y="105"/>
                  <a:pt x="394" y="114"/>
                </a:cubicBezTo>
                <a:cubicBezTo>
                  <a:pt x="394" y="122"/>
                  <a:pt x="401" y="128"/>
                  <a:pt x="409" y="128"/>
                </a:cubicBezTo>
                <a:cubicBezTo>
                  <a:pt x="417" y="128"/>
                  <a:pt x="424" y="122"/>
                  <a:pt x="424" y="114"/>
                </a:cubicBezTo>
                <a:cubicBezTo>
                  <a:pt x="424" y="105"/>
                  <a:pt x="417" y="99"/>
                  <a:pt x="409" y="99"/>
                </a:cubicBezTo>
                <a:close/>
                <a:moveTo>
                  <a:pt x="409" y="132"/>
                </a:moveTo>
                <a:cubicBezTo>
                  <a:pt x="401" y="132"/>
                  <a:pt x="394" y="138"/>
                  <a:pt x="394" y="147"/>
                </a:cubicBezTo>
                <a:cubicBezTo>
                  <a:pt x="394" y="155"/>
                  <a:pt x="401" y="161"/>
                  <a:pt x="409" y="161"/>
                </a:cubicBezTo>
                <a:cubicBezTo>
                  <a:pt x="417" y="161"/>
                  <a:pt x="424" y="155"/>
                  <a:pt x="424" y="147"/>
                </a:cubicBezTo>
                <a:cubicBezTo>
                  <a:pt x="424" y="138"/>
                  <a:pt x="417" y="132"/>
                  <a:pt x="409" y="132"/>
                </a:cubicBezTo>
                <a:close/>
                <a:moveTo>
                  <a:pt x="409" y="165"/>
                </a:moveTo>
                <a:cubicBezTo>
                  <a:pt x="401" y="165"/>
                  <a:pt x="394" y="171"/>
                  <a:pt x="394" y="179"/>
                </a:cubicBezTo>
                <a:cubicBezTo>
                  <a:pt x="394" y="188"/>
                  <a:pt x="401" y="194"/>
                  <a:pt x="409" y="194"/>
                </a:cubicBezTo>
                <a:cubicBezTo>
                  <a:pt x="417" y="194"/>
                  <a:pt x="424" y="188"/>
                  <a:pt x="424" y="179"/>
                </a:cubicBezTo>
                <a:cubicBezTo>
                  <a:pt x="424" y="171"/>
                  <a:pt x="417" y="165"/>
                  <a:pt x="409" y="165"/>
                </a:cubicBezTo>
                <a:close/>
                <a:moveTo>
                  <a:pt x="409" y="198"/>
                </a:moveTo>
                <a:cubicBezTo>
                  <a:pt x="401" y="198"/>
                  <a:pt x="394" y="204"/>
                  <a:pt x="394" y="212"/>
                </a:cubicBezTo>
                <a:cubicBezTo>
                  <a:pt x="394" y="221"/>
                  <a:pt x="401" y="227"/>
                  <a:pt x="409" y="227"/>
                </a:cubicBezTo>
                <a:cubicBezTo>
                  <a:pt x="417" y="227"/>
                  <a:pt x="424" y="221"/>
                  <a:pt x="424" y="212"/>
                </a:cubicBezTo>
                <a:cubicBezTo>
                  <a:pt x="424" y="204"/>
                  <a:pt x="417" y="198"/>
                  <a:pt x="409" y="198"/>
                </a:cubicBezTo>
                <a:close/>
                <a:moveTo>
                  <a:pt x="409" y="230"/>
                </a:moveTo>
                <a:cubicBezTo>
                  <a:pt x="401" y="230"/>
                  <a:pt x="394" y="237"/>
                  <a:pt x="394" y="245"/>
                </a:cubicBezTo>
                <a:cubicBezTo>
                  <a:pt x="394" y="253"/>
                  <a:pt x="401" y="260"/>
                  <a:pt x="409" y="260"/>
                </a:cubicBezTo>
                <a:cubicBezTo>
                  <a:pt x="417" y="260"/>
                  <a:pt x="424" y="253"/>
                  <a:pt x="424" y="245"/>
                </a:cubicBezTo>
                <a:cubicBezTo>
                  <a:pt x="424" y="237"/>
                  <a:pt x="417" y="230"/>
                  <a:pt x="409" y="230"/>
                </a:cubicBezTo>
                <a:close/>
                <a:moveTo>
                  <a:pt x="409" y="263"/>
                </a:moveTo>
                <a:cubicBezTo>
                  <a:pt x="401" y="263"/>
                  <a:pt x="394" y="270"/>
                  <a:pt x="394" y="278"/>
                </a:cubicBezTo>
                <a:cubicBezTo>
                  <a:pt x="394" y="286"/>
                  <a:pt x="401" y="293"/>
                  <a:pt x="409" y="293"/>
                </a:cubicBezTo>
                <a:cubicBezTo>
                  <a:pt x="417" y="293"/>
                  <a:pt x="424" y="286"/>
                  <a:pt x="424" y="278"/>
                </a:cubicBezTo>
                <a:cubicBezTo>
                  <a:pt x="424" y="270"/>
                  <a:pt x="417" y="263"/>
                  <a:pt x="409" y="263"/>
                </a:cubicBezTo>
                <a:close/>
                <a:moveTo>
                  <a:pt x="409" y="296"/>
                </a:moveTo>
                <a:cubicBezTo>
                  <a:pt x="401" y="296"/>
                  <a:pt x="394" y="303"/>
                  <a:pt x="394" y="311"/>
                </a:cubicBezTo>
                <a:cubicBezTo>
                  <a:pt x="394" y="319"/>
                  <a:pt x="401" y="326"/>
                  <a:pt x="409" y="326"/>
                </a:cubicBezTo>
                <a:cubicBezTo>
                  <a:pt x="417" y="326"/>
                  <a:pt x="424" y="319"/>
                  <a:pt x="424" y="311"/>
                </a:cubicBezTo>
                <a:cubicBezTo>
                  <a:pt x="424" y="303"/>
                  <a:pt x="417" y="296"/>
                  <a:pt x="409" y="296"/>
                </a:cubicBezTo>
                <a:close/>
                <a:moveTo>
                  <a:pt x="409" y="329"/>
                </a:moveTo>
                <a:cubicBezTo>
                  <a:pt x="401" y="329"/>
                  <a:pt x="394" y="336"/>
                  <a:pt x="394" y="344"/>
                </a:cubicBezTo>
                <a:cubicBezTo>
                  <a:pt x="394" y="352"/>
                  <a:pt x="401" y="359"/>
                  <a:pt x="409" y="359"/>
                </a:cubicBezTo>
                <a:cubicBezTo>
                  <a:pt x="417" y="359"/>
                  <a:pt x="424" y="352"/>
                  <a:pt x="424" y="344"/>
                </a:cubicBezTo>
                <a:cubicBezTo>
                  <a:pt x="424" y="336"/>
                  <a:pt x="417" y="329"/>
                  <a:pt x="409" y="329"/>
                </a:cubicBezTo>
                <a:close/>
                <a:moveTo>
                  <a:pt x="409" y="362"/>
                </a:moveTo>
                <a:cubicBezTo>
                  <a:pt x="401" y="362"/>
                  <a:pt x="394" y="369"/>
                  <a:pt x="394" y="377"/>
                </a:cubicBezTo>
                <a:cubicBezTo>
                  <a:pt x="394" y="385"/>
                  <a:pt x="401" y="392"/>
                  <a:pt x="409" y="392"/>
                </a:cubicBezTo>
                <a:cubicBezTo>
                  <a:pt x="417" y="392"/>
                  <a:pt x="424" y="385"/>
                  <a:pt x="424" y="377"/>
                </a:cubicBezTo>
                <a:cubicBezTo>
                  <a:pt x="424" y="369"/>
                  <a:pt x="417" y="362"/>
                  <a:pt x="409" y="362"/>
                </a:cubicBezTo>
                <a:close/>
                <a:moveTo>
                  <a:pt x="409" y="395"/>
                </a:moveTo>
                <a:cubicBezTo>
                  <a:pt x="401" y="395"/>
                  <a:pt x="394" y="402"/>
                  <a:pt x="394" y="410"/>
                </a:cubicBezTo>
                <a:cubicBezTo>
                  <a:pt x="394" y="418"/>
                  <a:pt x="401" y="425"/>
                  <a:pt x="409" y="425"/>
                </a:cubicBezTo>
                <a:cubicBezTo>
                  <a:pt x="417" y="425"/>
                  <a:pt x="424" y="418"/>
                  <a:pt x="424" y="410"/>
                </a:cubicBezTo>
                <a:cubicBezTo>
                  <a:pt x="424" y="402"/>
                  <a:pt x="417" y="395"/>
                  <a:pt x="409" y="395"/>
                </a:cubicBezTo>
                <a:close/>
                <a:moveTo>
                  <a:pt x="409" y="428"/>
                </a:moveTo>
                <a:cubicBezTo>
                  <a:pt x="401" y="428"/>
                  <a:pt x="394" y="435"/>
                  <a:pt x="394" y="443"/>
                </a:cubicBezTo>
                <a:cubicBezTo>
                  <a:pt x="394" y="451"/>
                  <a:pt x="401" y="458"/>
                  <a:pt x="409" y="458"/>
                </a:cubicBezTo>
                <a:cubicBezTo>
                  <a:pt x="417" y="458"/>
                  <a:pt x="424" y="451"/>
                  <a:pt x="424" y="443"/>
                </a:cubicBezTo>
                <a:cubicBezTo>
                  <a:pt x="424" y="435"/>
                  <a:pt x="417" y="428"/>
                  <a:pt x="409" y="428"/>
                </a:cubicBezTo>
                <a:close/>
                <a:moveTo>
                  <a:pt x="409" y="461"/>
                </a:moveTo>
                <a:cubicBezTo>
                  <a:pt x="401" y="461"/>
                  <a:pt x="394" y="468"/>
                  <a:pt x="394" y="476"/>
                </a:cubicBezTo>
                <a:cubicBezTo>
                  <a:pt x="394" y="484"/>
                  <a:pt x="401" y="491"/>
                  <a:pt x="409" y="491"/>
                </a:cubicBezTo>
                <a:cubicBezTo>
                  <a:pt x="417" y="491"/>
                  <a:pt x="424" y="484"/>
                  <a:pt x="424" y="476"/>
                </a:cubicBezTo>
                <a:cubicBezTo>
                  <a:pt x="424" y="468"/>
                  <a:pt x="417" y="461"/>
                  <a:pt x="409" y="461"/>
                </a:cubicBezTo>
                <a:close/>
                <a:moveTo>
                  <a:pt x="409" y="494"/>
                </a:moveTo>
                <a:cubicBezTo>
                  <a:pt x="401" y="494"/>
                  <a:pt x="394" y="500"/>
                  <a:pt x="394" y="509"/>
                </a:cubicBezTo>
                <a:cubicBezTo>
                  <a:pt x="394" y="517"/>
                  <a:pt x="401" y="523"/>
                  <a:pt x="409" y="523"/>
                </a:cubicBezTo>
                <a:cubicBezTo>
                  <a:pt x="417" y="523"/>
                  <a:pt x="424" y="517"/>
                  <a:pt x="424" y="509"/>
                </a:cubicBezTo>
                <a:cubicBezTo>
                  <a:pt x="424" y="500"/>
                  <a:pt x="417" y="494"/>
                  <a:pt x="409" y="494"/>
                </a:cubicBezTo>
                <a:close/>
                <a:moveTo>
                  <a:pt x="409" y="527"/>
                </a:moveTo>
                <a:cubicBezTo>
                  <a:pt x="401" y="527"/>
                  <a:pt x="394" y="533"/>
                  <a:pt x="394" y="542"/>
                </a:cubicBezTo>
                <a:cubicBezTo>
                  <a:pt x="394" y="550"/>
                  <a:pt x="401" y="556"/>
                  <a:pt x="409" y="556"/>
                </a:cubicBezTo>
                <a:cubicBezTo>
                  <a:pt x="417" y="556"/>
                  <a:pt x="424" y="550"/>
                  <a:pt x="424" y="542"/>
                </a:cubicBezTo>
                <a:cubicBezTo>
                  <a:pt x="424" y="533"/>
                  <a:pt x="417" y="527"/>
                  <a:pt x="409" y="527"/>
                </a:cubicBezTo>
                <a:close/>
                <a:moveTo>
                  <a:pt x="409" y="560"/>
                </a:moveTo>
                <a:cubicBezTo>
                  <a:pt x="401" y="560"/>
                  <a:pt x="394" y="566"/>
                  <a:pt x="394" y="574"/>
                </a:cubicBezTo>
                <a:cubicBezTo>
                  <a:pt x="394" y="583"/>
                  <a:pt x="401" y="589"/>
                  <a:pt x="409" y="589"/>
                </a:cubicBezTo>
                <a:cubicBezTo>
                  <a:pt x="417" y="589"/>
                  <a:pt x="424" y="583"/>
                  <a:pt x="424" y="574"/>
                </a:cubicBezTo>
                <a:cubicBezTo>
                  <a:pt x="424" y="566"/>
                  <a:pt x="417" y="560"/>
                  <a:pt x="409" y="560"/>
                </a:cubicBezTo>
                <a:close/>
                <a:moveTo>
                  <a:pt x="409" y="593"/>
                </a:moveTo>
                <a:cubicBezTo>
                  <a:pt x="401" y="593"/>
                  <a:pt x="394" y="599"/>
                  <a:pt x="394" y="607"/>
                </a:cubicBezTo>
                <a:cubicBezTo>
                  <a:pt x="394" y="616"/>
                  <a:pt x="401" y="622"/>
                  <a:pt x="409" y="622"/>
                </a:cubicBezTo>
                <a:cubicBezTo>
                  <a:pt x="417" y="622"/>
                  <a:pt x="424" y="616"/>
                  <a:pt x="424" y="607"/>
                </a:cubicBezTo>
                <a:cubicBezTo>
                  <a:pt x="424" y="599"/>
                  <a:pt x="417" y="593"/>
                  <a:pt x="409" y="593"/>
                </a:cubicBezTo>
                <a:close/>
                <a:moveTo>
                  <a:pt x="409" y="625"/>
                </a:moveTo>
                <a:cubicBezTo>
                  <a:pt x="401" y="625"/>
                  <a:pt x="394" y="632"/>
                  <a:pt x="394" y="640"/>
                </a:cubicBezTo>
                <a:cubicBezTo>
                  <a:pt x="394" y="648"/>
                  <a:pt x="401" y="655"/>
                  <a:pt x="409" y="655"/>
                </a:cubicBezTo>
                <a:cubicBezTo>
                  <a:pt x="417" y="655"/>
                  <a:pt x="424" y="648"/>
                  <a:pt x="424" y="640"/>
                </a:cubicBezTo>
                <a:cubicBezTo>
                  <a:pt x="424" y="632"/>
                  <a:pt x="417" y="625"/>
                  <a:pt x="409" y="625"/>
                </a:cubicBezTo>
                <a:close/>
                <a:moveTo>
                  <a:pt x="409" y="658"/>
                </a:moveTo>
                <a:cubicBezTo>
                  <a:pt x="401" y="658"/>
                  <a:pt x="394" y="665"/>
                  <a:pt x="394" y="673"/>
                </a:cubicBezTo>
                <a:cubicBezTo>
                  <a:pt x="394" y="681"/>
                  <a:pt x="401" y="688"/>
                  <a:pt x="409" y="688"/>
                </a:cubicBezTo>
                <a:cubicBezTo>
                  <a:pt x="417" y="688"/>
                  <a:pt x="424" y="681"/>
                  <a:pt x="424" y="673"/>
                </a:cubicBezTo>
                <a:cubicBezTo>
                  <a:pt x="424" y="665"/>
                  <a:pt x="417" y="658"/>
                  <a:pt x="409" y="658"/>
                </a:cubicBezTo>
                <a:close/>
                <a:moveTo>
                  <a:pt x="409" y="691"/>
                </a:moveTo>
                <a:cubicBezTo>
                  <a:pt x="401" y="691"/>
                  <a:pt x="394" y="698"/>
                  <a:pt x="394" y="706"/>
                </a:cubicBezTo>
                <a:cubicBezTo>
                  <a:pt x="394" y="714"/>
                  <a:pt x="401" y="721"/>
                  <a:pt x="409" y="721"/>
                </a:cubicBezTo>
                <a:cubicBezTo>
                  <a:pt x="417" y="721"/>
                  <a:pt x="424" y="714"/>
                  <a:pt x="424" y="706"/>
                </a:cubicBezTo>
                <a:cubicBezTo>
                  <a:pt x="424" y="698"/>
                  <a:pt x="417" y="691"/>
                  <a:pt x="409" y="691"/>
                </a:cubicBezTo>
                <a:close/>
                <a:moveTo>
                  <a:pt x="409" y="724"/>
                </a:moveTo>
                <a:cubicBezTo>
                  <a:pt x="401" y="724"/>
                  <a:pt x="394" y="731"/>
                  <a:pt x="394" y="739"/>
                </a:cubicBezTo>
                <a:cubicBezTo>
                  <a:pt x="394" y="747"/>
                  <a:pt x="401" y="754"/>
                  <a:pt x="409" y="754"/>
                </a:cubicBezTo>
                <a:cubicBezTo>
                  <a:pt x="417" y="754"/>
                  <a:pt x="424" y="747"/>
                  <a:pt x="424" y="739"/>
                </a:cubicBezTo>
                <a:cubicBezTo>
                  <a:pt x="424" y="731"/>
                  <a:pt x="417" y="724"/>
                  <a:pt x="409" y="724"/>
                </a:cubicBezTo>
                <a:close/>
                <a:moveTo>
                  <a:pt x="409" y="757"/>
                </a:moveTo>
                <a:cubicBezTo>
                  <a:pt x="401" y="757"/>
                  <a:pt x="394" y="764"/>
                  <a:pt x="394" y="772"/>
                </a:cubicBezTo>
                <a:cubicBezTo>
                  <a:pt x="394" y="780"/>
                  <a:pt x="401" y="787"/>
                  <a:pt x="409" y="787"/>
                </a:cubicBezTo>
                <a:cubicBezTo>
                  <a:pt x="417" y="787"/>
                  <a:pt x="424" y="780"/>
                  <a:pt x="424" y="772"/>
                </a:cubicBezTo>
                <a:cubicBezTo>
                  <a:pt x="424" y="764"/>
                  <a:pt x="417" y="757"/>
                  <a:pt x="409" y="757"/>
                </a:cubicBezTo>
                <a:close/>
                <a:moveTo>
                  <a:pt x="409" y="790"/>
                </a:moveTo>
                <a:cubicBezTo>
                  <a:pt x="401" y="790"/>
                  <a:pt x="394" y="797"/>
                  <a:pt x="394" y="805"/>
                </a:cubicBezTo>
                <a:cubicBezTo>
                  <a:pt x="394" y="813"/>
                  <a:pt x="401" y="820"/>
                  <a:pt x="409" y="820"/>
                </a:cubicBezTo>
                <a:cubicBezTo>
                  <a:pt x="417" y="820"/>
                  <a:pt x="424" y="813"/>
                  <a:pt x="424" y="805"/>
                </a:cubicBezTo>
                <a:cubicBezTo>
                  <a:pt x="424" y="797"/>
                  <a:pt x="417" y="790"/>
                  <a:pt x="409" y="790"/>
                </a:cubicBezTo>
                <a:close/>
                <a:moveTo>
                  <a:pt x="409" y="823"/>
                </a:moveTo>
                <a:cubicBezTo>
                  <a:pt x="401" y="823"/>
                  <a:pt x="394" y="830"/>
                  <a:pt x="394" y="838"/>
                </a:cubicBezTo>
                <a:cubicBezTo>
                  <a:pt x="394" y="846"/>
                  <a:pt x="401" y="853"/>
                  <a:pt x="409" y="853"/>
                </a:cubicBezTo>
                <a:cubicBezTo>
                  <a:pt x="417" y="853"/>
                  <a:pt x="424" y="846"/>
                  <a:pt x="424" y="838"/>
                </a:cubicBezTo>
                <a:cubicBezTo>
                  <a:pt x="424" y="830"/>
                  <a:pt x="417" y="823"/>
                  <a:pt x="409" y="823"/>
                </a:cubicBezTo>
                <a:close/>
                <a:moveTo>
                  <a:pt x="409" y="856"/>
                </a:moveTo>
                <a:cubicBezTo>
                  <a:pt x="401" y="856"/>
                  <a:pt x="394" y="863"/>
                  <a:pt x="394" y="871"/>
                </a:cubicBezTo>
                <a:cubicBezTo>
                  <a:pt x="394" y="879"/>
                  <a:pt x="401" y="886"/>
                  <a:pt x="409" y="886"/>
                </a:cubicBezTo>
                <a:cubicBezTo>
                  <a:pt x="417" y="886"/>
                  <a:pt x="424" y="879"/>
                  <a:pt x="424" y="871"/>
                </a:cubicBezTo>
                <a:cubicBezTo>
                  <a:pt x="424" y="863"/>
                  <a:pt x="417" y="856"/>
                  <a:pt x="409" y="856"/>
                </a:cubicBezTo>
                <a:close/>
                <a:moveTo>
                  <a:pt x="409" y="889"/>
                </a:moveTo>
                <a:cubicBezTo>
                  <a:pt x="401" y="889"/>
                  <a:pt x="394" y="895"/>
                  <a:pt x="394" y="904"/>
                </a:cubicBezTo>
                <a:cubicBezTo>
                  <a:pt x="394" y="912"/>
                  <a:pt x="401" y="918"/>
                  <a:pt x="409" y="918"/>
                </a:cubicBezTo>
                <a:cubicBezTo>
                  <a:pt x="417" y="918"/>
                  <a:pt x="424" y="912"/>
                  <a:pt x="424" y="904"/>
                </a:cubicBezTo>
                <a:cubicBezTo>
                  <a:pt x="424" y="895"/>
                  <a:pt x="417" y="889"/>
                  <a:pt x="409" y="889"/>
                </a:cubicBezTo>
                <a:close/>
                <a:moveTo>
                  <a:pt x="409" y="922"/>
                </a:moveTo>
                <a:cubicBezTo>
                  <a:pt x="401" y="922"/>
                  <a:pt x="394" y="928"/>
                  <a:pt x="394" y="937"/>
                </a:cubicBezTo>
                <a:cubicBezTo>
                  <a:pt x="394" y="945"/>
                  <a:pt x="401" y="951"/>
                  <a:pt x="409" y="951"/>
                </a:cubicBezTo>
                <a:cubicBezTo>
                  <a:pt x="417" y="951"/>
                  <a:pt x="424" y="945"/>
                  <a:pt x="424" y="937"/>
                </a:cubicBezTo>
                <a:cubicBezTo>
                  <a:pt x="424" y="928"/>
                  <a:pt x="417" y="922"/>
                  <a:pt x="409" y="922"/>
                </a:cubicBezTo>
                <a:close/>
                <a:moveTo>
                  <a:pt x="409" y="955"/>
                </a:moveTo>
                <a:cubicBezTo>
                  <a:pt x="401" y="955"/>
                  <a:pt x="394" y="961"/>
                  <a:pt x="394" y="970"/>
                </a:cubicBezTo>
                <a:cubicBezTo>
                  <a:pt x="394" y="978"/>
                  <a:pt x="401" y="984"/>
                  <a:pt x="409" y="984"/>
                </a:cubicBezTo>
                <a:cubicBezTo>
                  <a:pt x="417" y="984"/>
                  <a:pt x="424" y="978"/>
                  <a:pt x="424" y="970"/>
                </a:cubicBezTo>
                <a:cubicBezTo>
                  <a:pt x="424" y="961"/>
                  <a:pt x="417" y="955"/>
                  <a:pt x="409" y="955"/>
                </a:cubicBezTo>
                <a:close/>
                <a:moveTo>
                  <a:pt x="409" y="988"/>
                </a:moveTo>
                <a:cubicBezTo>
                  <a:pt x="401" y="988"/>
                  <a:pt x="394" y="994"/>
                  <a:pt x="394" y="1002"/>
                </a:cubicBezTo>
                <a:cubicBezTo>
                  <a:pt x="394" y="1011"/>
                  <a:pt x="401" y="1017"/>
                  <a:pt x="409" y="1017"/>
                </a:cubicBezTo>
                <a:cubicBezTo>
                  <a:pt x="417" y="1017"/>
                  <a:pt x="424" y="1011"/>
                  <a:pt x="424" y="1002"/>
                </a:cubicBezTo>
                <a:cubicBezTo>
                  <a:pt x="424" y="994"/>
                  <a:pt x="417" y="988"/>
                  <a:pt x="409" y="988"/>
                </a:cubicBezTo>
                <a:close/>
                <a:moveTo>
                  <a:pt x="409" y="1021"/>
                </a:moveTo>
                <a:cubicBezTo>
                  <a:pt x="401" y="1021"/>
                  <a:pt x="394" y="1027"/>
                  <a:pt x="394" y="1035"/>
                </a:cubicBezTo>
                <a:cubicBezTo>
                  <a:pt x="394" y="1044"/>
                  <a:pt x="401" y="1050"/>
                  <a:pt x="409" y="1050"/>
                </a:cubicBezTo>
                <a:cubicBezTo>
                  <a:pt x="417" y="1050"/>
                  <a:pt x="424" y="1044"/>
                  <a:pt x="424" y="1035"/>
                </a:cubicBezTo>
                <a:cubicBezTo>
                  <a:pt x="424" y="1027"/>
                  <a:pt x="417" y="1021"/>
                  <a:pt x="409" y="1021"/>
                </a:cubicBezTo>
                <a:close/>
                <a:moveTo>
                  <a:pt x="409" y="1053"/>
                </a:moveTo>
                <a:cubicBezTo>
                  <a:pt x="401" y="1053"/>
                  <a:pt x="394" y="1060"/>
                  <a:pt x="394" y="1068"/>
                </a:cubicBezTo>
                <a:cubicBezTo>
                  <a:pt x="394" y="1076"/>
                  <a:pt x="401" y="1083"/>
                  <a:pt x="409" y="1083"/>
                </a:cubicBezTo>
                <a:cubicBezTo>
                  <a:pt x="417" y="1083"/>
                  <a:pt x="424" y="1076"/>
                  <a:pt x="424" y="1068"/>
                </a:cubicBezTo>
                <a:cubicBezTo>
                  <a:pt x="424" y="1060"/>
                  <a:pt x="417" y="1053"/>
                  <a:pt x="409" y="1053"/>
                </a:cubicBezTo>
                <a:close/>
                <a:moveTo>
                  <a:pt x="409" y="1086"/>
                </a:moveTo>
                <a:cubicBezTo>
                  <a:pt x="401" y="1086"/>
                  <a:pt x="394" y="1093"/>
                  <a:pt x="394" y="1101"/>
                </a:cubicBezTo>
                <a:cubicBezTo>
                  <a:pt x="394" y="1109"/>
                  <a:pt x="401" y="1116"/>
                  <a:pt x="409" y="1116"/>
                </a:cubicBezTo>
                <a:cubicBezTo>
                  <a:pt x="417" y="1116"/>
                  <a:pt x="424" y="1109"/>
                  <a:pt x="424" y="1101"/>
                </a:cubicBezTo>
                <a:cubicBezTo>
                  <a:pt x="424" y="1093"/>
                  <a:pt x="417" y="1086"/>
                  <a:pt x="409" y="1086"/>
                </a:cubicBezTo>
                <a:close/>
                <a:moveTo>
                  <a:pt x="409" y="1119"/>
                </a:moveTo>
                <a:cubicBezTo>
                  <a:pt x="401" y="1119"/>
                  <a:pt x="394" y="1126"/>
                  <a:pt x="394" y="1134"/>
                </a:cubicBezTo>
                <a:cubicBezTo>
                  <a:pt x="394" y="1142"/>
                  <a:pt x="401" y="1149"/>
                  <a:pt x="409" y="1149"/>
                </a:cubicBezTo>
                <a:cubicBezTo>
                  <a:pt x="417" y="1149"/>
                  <a:pt x="424" y="1142"/>
                  <a:pt x="424" y="1134"/>
                </a:cubicBezTo>
                <a:cubicBezTo>
                  <a:pt x="424" y="1126"/>
                  <a:pt x="417" y="1119"/>
                  <a:pt x="409" y="1119"/>
                </a:cubicBezTo>
                <a:close/>
                <a:moveTo>
                  <a:pt x="409" y="1152"/>
                </a:moveTo>
                <a:cubicBezTo>
                  <a:pt x="401" y="1152"/>
                  <a:pt x="394" y="1159"/>
                  <a:pt x="394" y="1167"/>
                </a:cubicBezTo>
                <a:cubicBezTo>
                  <a:pt x="394" y="1175"/>
                  <a:pt x="401" y="1182"/>
                  <a:pt x="409" y="1182"/>
                </a:cubicBezTo>
                <a:cubicBezTo>
                  <a:pt x="417" y="1182"/>
                  <a:pt x="424" y="1175"/>
                  <a:pt x="424" y="1167"/>
                </a:cubicBezTo>
                <a:cubicBezTo>
                  <a:pt x="424" y="1159"/>
                  <a:pt x="417" y="1152"/>
                  <a:pt x="409" y="1152"/>
                </a:cubicBezTo>
                <a:close/>
                <a:moveTo>
                  <a:pt x="409" y="1185"/>
                </a:moveTo>
                <a:cubicBezTo>
                  <a:pt x="401" y="1185"/>
                  <a:pt x="394" y="1192"/>
                  <a:pt x="394" y="1200"/>
                </a:cubicBezTo>
                <a:cubicBezTo>
                  <a:pt x="394" y="1208"/>
                  <a:pt x="401" y="1215"/>
                  <a:pt x="409" y="1215"/>
                </a:cubicBezTo>
                <a:cubicBezTo>
                  <a:pt x="417" y="1215"/>
                  <a:pt x="424" y="1208"/>
                  <a:pt x="424" y="1200"/>
                </a:cubicBezTo>
                <a:cubicBezTo>
                  <a:pt x="424" y="1192"/>
                  <a:pt x="417" y="1185"/>
                  <a:pt x="409" y="1185"/>
                </a:cubicBezTo>
                <a:close/>
                <a:moveTo>
                  <a:pt x="409" y="1218"/>
                </a:moveTo>
                <a:cubicBezTo>
                  <a:pt x="401" y="1218"/>
                  <a:pt x="394" y="1225"/>
                  <a:pt x="394" y="1233"/>
                </a:cubicBezTo>
                <a:cubicBezTo>
                  <a:pt x="394" y="1241"/>
                  <a:pt x="401" y="1248"/>
                  <a:pt x="409" y="1248"/>
                </a:cubicBezTo>
                <a:cubicBezTo>
                  <a:pt x="417" y="1248"/>
                  <a:pt x="424" y="1241"/>
                  <a:pt x="424" y="1233"/>
                </a:cubicBezTo>
                <a:cubicBezTo>
                  <a:pt x="424" y="1225"/>
                  <a:pt x="417" y="1218"/>
                  <a:pt x="409" y="1218"/>
                </a:cubicBezTo>
                <a:close/>
                <a:moveTo>
                  <a:pt x="409" y="1251"/>
                </a:moveTo>
                <a:cubicBezTo>
                  <a:pt x="401" y="1251"/>
                  <a:pt x="394" y="1258"/>
                  <a:pt x="394" y="1266"/>
                </a:cubicBezTo>
                <a:cubicBezTo>
                  <a:pt x="394" y="1274"/>
                  <a:pt x="401" y="1281"/>
                  <a:pt x="409" y="1281"/>
                </a:cubicBezTo>
                <a:cubicBezTo>
                  <a:pt x="417" y="1281"/>
                  <a:pt x="424" y="1274"/>
                  <a:pt x="424" y="1266"/>
                </a:cubicBezTo>
                <a:cubicBezTo>
                  <a:pt x="424" y="1258"/>
                  <a:pt x="417" y="1251"/>
                  <a:pt x="409" y="1251"/>
                </a:cubicBezTo>
                <a:close/>
                <a:moveTo>
                  <a:pt x="409" y="1284"/>
                </a:moveTo>
                <a:cubicBezTo>
                  <a:pt x="401" y="1284"/>
                  <a:pt x="394" y="1291"/>
                  <a:pt x="394" y="1299"/>
                </a:cubicBezTo>
                <a:cubicBezTo>
                  <a:pt x="394" y="1307"/>
                  <a:pt x="401" y="1314"/>
                  <a:pt x="409" y="1314"/>
                </a:cubicBezTo>
                <a:cubicBezTo>
                  <a:pt x="417" y="1314"/>
                  <a:pt x="424" y="1307"/>
                  <a:pt x="424" y="1299"/>
                </a:cubicBezTo>
                <a:cubicBezTo>
                  <a:pt x="424" y="1291"/>
                  <a:pt x="417" y="1284"/>
                  <a:pt x="409" y="1284"/>
                </a:cubicBezTo>
                <a:close/>
                <a:moveTo>
                  <a:pt x="409" y="1317"/>
                </a:moveTo>
                <a:cubicBezTo>
                  <a:pt x="401" y="1317"/>
                  <a:pt x="394" y="1323"/>
                  <a:pt x="394" y="1332"/>
                </a:cubicBezTo>
                <a:cubicBezTo>
                  <a:pt x="394" y="1340"/>
                  <a:pt x="401" y="1346"/>
                  <a:pt x="409" y="1346"/>
                </a:cubicBezTo>
                <a:cubicBezTo>
                  <a:pt x="417" y="1346"/>
                  <a:pt x="424" y="1340"/>
                  <a:pt x="424" y="1332"/>
                </a:cubicBezTo>
                <a:cubicBezTo>
                  <a:pt x="424" y="1323"/>
                  <a:pt x="417" y="1317"/>
                  <a:pt x="409" y="1317"/>
                </a:cubicBezTo>
                <a:close/>
                <a:moveTo>
                  <a:pt x="409" y="1350"/>
                </a:moveTo>
                <a:cubicBezTo>
                  <a:pt x="401" y="1350"/>
                  <a:pt x="394" y="1356"/>
                  <a:pt x="394" y="1365"/>
                </a:cubicBezTo>
                <a:cubicBezTo>
                  <a:pt x="394" y="1373"/>
                  <a:pt x="401" y="1379"/>
                  <a:pt x="409" y="1379"/>
                </a:cubicBezTo>
                <a:cubicBezTo>
                  <a:pt x="417" y="1379"/>
                  <a:pt x="424" y="1373"/>
                  <a:pt x="424" y="1365"/>
                </a:cubicBezTo>
                <a:cubicBezTo>
                  <a:pt x="424" y="1356"/>
                  <a:pt x="417" y="1350"/>
                  <a:pt x="409" y="1350"/>
                </a:cubicBezTo>
                <a:close/>
                <a:moveTo>
                  <a:pt x="409" y="1383"/>
                </a:moveTo>
                <a:cubicBezTo>
                  <a:pt x="401" y="1383"/>
                  <a:pt x="394" y="1389"/>
                  <a:pt x="394" y="1397"/>
                </a:cubicBezTo>
                <a:cubicBezTo>
                  <a:pt x="394" y="1406"/>
                  <a:pt x="401" y="1412"/>
                  <a:pt x="409" y="1412"/>
                </a:cubicBezTo>
                <a:cubicBezTo>
                  <a:pt x="417" y="1412"/>
                  <a:pt x="424" y="1406"/>
                  <a:pt x="424" y="1397"/>
                </a:cubicBezTo>
                <a:cubicBezTo>
                  <a:pt x="424" y="1389"/>
                  <a:pt x="417" y="1383"/>
                  <a:pt x="409" y="1383"/>
                </a:cubicBezTo>
                <a:close/>
                <a:moveTo>
                  <a:pt x="409" y="1416"/>
                </a:moveTo>
                <a:cubicBezTo>
                  <a:pt x="401" y="1416"/>
                  <a:pt x="394" y="1422"/>
                  <a:pt x="394" y="1430"/>
                </a:cubicBezTo>
                <a:cubicBezTo>
                  <a:pt x="394" y="1439"/>
                  <a:pt x="401" y="1445"/>
                  <a:pt x="409" y="1445"/>
                </a:cubicBezTo>
                <a:cubicBezTo>
                  <a:pt x="417" y="1445"/>
                  <a:pt x="424" y="1439"/>
                  <a:pt x="424" y="1430"/>
                </a:cubicBezTo>
                <a:cubicBezTo>
                  <a:pt x="424" y="1422"/>
                  <a:pt x="417" y="1416"/>
                  <a:pt x="409" y="1416"/>
                </a:cubicBezTo>
                <a:close/>
                <a:moveTo>
                  <a:pt x="442" y="0"/>
                </a:moveTo>
                <a:cubicBezTo>
                  <a:pt x="434" y="0"/>
                  <a:pt x="427" y="7"/>
                  <a:pt x="427" y="15"/>
                </a:cubicBezTo>
                <a:cubicBezTo>
                  <a:pt x="427" y="23"/>
                  <a:pt x="434" y="30"/>
                  <a:pt x="442" y="30"/>
                </a:cubicBezTo>
                <a:cubicBezTo>
                  <a:pt x="450" y="30"/>
                  <a:pt x="457" y="23"/>
                  <a:pt x="457" y="15"/>
                </a:cubicBezTo>
                <a:cubicBezTo>
                  <a:pt x="457" y="7"/>
                  <a:pt x="450" y="0"/>
                  <a:pt x="442" y="0"/>
                </a:cubicBezTo>
                <a:close/>
                <a:moveTo>
                  <a:pt x="442" y="33"/>
                </a:moveTo>
                <a:cubicBezTo>
                  <a:pt x="434" y="33"/>
                  <a:pt x="427" y="40"/>
                  <a:pt x="427" y="48"/>
                </a:cubicBezTo>
                <a:cubicBezTo>
                  <a:pt x="427" y="56"/>
                  <a:pt x="434" y="63"/>
                  <a:pt x="442" y="63"/>
                </a:cubicBezTo>
                <a:cubicBezTo>
                  <a:pt x="450" y="63"/>
                  <a:pt x="457" y="56"/>
                  <a:pt x="457" y="48"/>
                </a:cubicBezTo>
                <a:cubicBezTo>
                  <a:pt x="457" y="40"/>
                  <a:pt x="450" y="33"/>
                  <a:pt x="442" y="33"/>
                </a:cubicBezTo>
                <a:close/>
                <a:moveTo>
                  <a:pt x="442" y="66"/>
                </a:moveTo>
                <a:cubicBezTo>
                  <a:pt x="434" y="66"/>
                  <a:pt x="427" y="72"/>
                  <a:pt x="427" y="81"/>
                </a:cubicBezTo>
                <a:cubicBezTo>
                  <a:pt x="427" y="89"/>
                  <a:pt x="434" y="95"/>
                  <a:pt x="442" y="95"/>
                </a:cubicBezTo>
                <a:cubicBezTo>
                  <a:pt x="450" y="95"/>
                  <a:pt x="457" y="89"/>
                  <a:pt x="457" y="81"/>
                </a:cubicBezTo>
                <a:cubicBezTo>
                  <a:pt x="457" y="72"/>
                  <a:pt x="450" y="66"/>
                  <a:pt x="442" y="66"/>
                </a:cubicBezTo>
                <a:close/>
                <a:moveTo>
                  <a:pt x="442" y="99"/>
                </a:moveTo>
                <a:cubicBezTo>
                  <a:pt x="434" y="99"/>
                  <a:pt x="427" y="105"/>
                  <a:pt x="427" y="114"/>
                </a:cubicBezTo>
                <a:cubicBezTo>
                  <a:pt x="427" y="122"/>
                  <a:pt x="434" y="128"/>
                  <a:pt x="442" y="128"/>
                </a:cubicBezTo>
                <a:cubicBezTo>
                  <a:pt x="450" y="128"/>
                  <a:pt x="457" y="122"/>
                  <a:pt x="457" y="114"/>
                </a:cubicBezTo>
                <a:cubicBezTo>
                  <a:pt x="457" y="105"/>
                  <a:pt x="450" y="99"/>
                  <a:pt x="442" y="99"/>
                </a:cubicBezTo>
                <a:close/>
                <a:moveTo>
                  <a:pt x="442" y="132"/>
                </a:moveTo>
                <a:cubicBezTo>
                  <a:pt x="434" y="132"/>
                  <a:pt x="427" y="138"/>
                  <a:pt x="427" y="147"/>
                </a:cubicBezTo>
                <a:cubicBezTo>
                  <a:pt x="427" y="155"/>
                  <a:pt x="434" y="161"/>
                  <a:pt x="442" y="161"/>
                </a:cubicBezTo>
                <a:cubicBezTo>
                  <a:pt x="450" y="161"/>
                  <a:pt x="457" y="155"/>
                  <a:pt x="457" y="147"/>
                </a:cubicBezTo>
                <a:cubicBezTo>
                  <a:pt x="457" y="138"/>
                  <a:pt x="450" y="132"/>
                  <a:pt x="442" y="132"/>
                </a:cubicBezTo>
                <a:close/>
                <a:moveTo>
                  <a:pt x="442" y="165"/>
                </a:moveTo>
                <a:cubicBezTo>
                  <a:pt x="434" y="165"/>
                  <a:pt x="427" y="171"/>
                  <a:pt x="427" y="179"/>
                </a:cubicBezTo>
                <a:cubicBezTo>
                  <a:pt x="427" y="188"/>
                  <a:pt x="434" y="194"/>
                  <a:pt x="442" y="194"/>
                </a:cubicBezTo>
                <a:cubicBezTo>
                  <a:pt x="450" y="194"/>
                  <a:pt x="457" y="188"/>
                  <a:pt x="457" y="179"/>
                </a:cubicBezTo>
                <a:cubicBezTo>
                  <a:pt x="457" y="171"/>
                  <a:pt x="450" y="165"/>
                  <a:pt x="442" y="165"/>
                </a:cubicBezTo>
                <a:close/>
                <a:moveTo>
                  <a:pt x="442" y="198"/>
                </a:moveTo>
                <a:cubicBezTo>
                  <a:pt x="434" y="198"/>
                  <a:pt x="427" y="204"/>
                  <a:pt x="427" y="212"/>
                </a:cubicBezTo>
                <a:cubicBezTo>
                  <a:pt x="427" y="221"/>
                  <a:pt x="434" y="227"/>
                  <a:pt x="442" y="227"/>
                </a:cubicBezTo>
                <a:cubicBezTo>
                  <a:pt x="450" y="227"/>
                  <a:pt x="457" y="221"/>
                  <a:pt x="457" y="212"/>
                </a:cubicBezTo>
                <a:cubicBezTo>
                  <a:pt x="457" y="204"/>
                  <a:pt x="450" y="198"/>
                  <a:pt x="442" y="198"/>
                </a:cubicBezTo>
                <a:close/>
                <a:moveTo>
                  <a:pt x="442" y="230"/>
                </a:moveTo>
                <a:cubicBezTo>
                  <a:pt x="434" y="230"/>
                  <a:pt x="427" y="237"/>
                  <a:pt x="427" y="245"/>
                </a:cubicBezTo>
                <a:cubicBezTo>
                  <a:pt x="427" y="253"/>
                  <a:pt x="434" y="260"/>
                  <a:pt x="442" y="260"/>
                </a:cubicBezTo>
                <a:cubicBezTo>
                  <a:pt x="450" y="260"/>
                  <a:pt x="457" y="253"/>
                  <a:pt x="457" y="245"/>
                </a:cubicBezTo>
                <a:cubicBezTo>
                  <a:pt x="457" y="237"/>
                  <a:pt x="450" y="230"/>
                  <a:pt x="442" y="230"/>
                </a:cubicBezTo>
                <a:close/>
                <a:moveTo>
                  <a:pt x="442" y="263"/>
                </a:moveTo>
                <a:cubicBezTo>
                  <a:pt x="434" y="263"/>
                  <a:pt x="427" y="270"/>
                  <a:pt x="427" y="278"/>
                </a:cubicBezTo>
                <a:cubicBezTo>
                  <a:pt x="427" y="286"/>
                  <a:pt x="434" y="293"/>
                  <a:pt x="442" y="293"/>
                </a:cubicBezTo>
                <a:cubicBezTo>
                  <a:pt x="450" y="293"/>
                  <a:pt x="457" y="286"/>
                  <a:pt x="457" y="278"/>
                </a:cubicBezTo>
                <a:cubicBezTo>
                  <a:pt x="457" y="270"/>
                  <a:pt x="450" y="263"/>
                  <a:pt x="442" y="263"/>
                </a:cubicBezTo>
                <a:close/>
                <a:moveTo>
                  <a:pt x="442" y="296"/>
                </a:moveTo>
                <a:cubicBezTo>
                  <a:pt x="434" y="296"/>
                  <a:pt x="427" y="303"/>
                  <a:pt x="427" y="311"/>
                </a:cubicBezTo>
                <a:cubicBezTo>
                  <a:pt x="427" y="319"/>
                  <a:pt x="434" y="326"/>
                  <a:pt x="442" y="326"/>
                </a:cubicBezTo>
                <a:cubicBezTo>
                  <a:pt x="450" y="326"/>
                  <a:pt x="457" y="319"/>
                  <a:pt x="457" y="311"/>
                </a:cubicBezTo>
                <a:cubicBezTo>
                  <a:pt x="457" y="303"/>
                  <a:pt x="450" y="296"/>
                  <a:pt x="442" y="296"/>
                </a:cubicBezTo>
                <a:close/>
                <a:moveTo>
                  <a:pt x="442" y="329"/>
                </a:moveTo>
                <a:cubicBezTo>
                  <a:pt x="434" y="329"/>
                  <a:pt x="427" y="336"/>
                  <a:pt x="427" y="344"/>
                </a:cubicBezTo>
                <a:cubicBezTo>
                  <a:pt x="427" y="352"/>
                  <a:pt x="434" y="359"/>
                  <a:pt x="442" y="359"/>
                </a:cubicBezTo>
                <a:cubicBezTo>
                  <a:pt x="450" y="359"/>
                  <a:pt x="457" y="352"/>
                  <a:pt x="457" y="344"/>
                </a:cubicBezTo>
                <a:cubicBezTo>
                  <a:pt x="457" y="336"/>
                  <a:pt x="450" y="329"/>
                  <a:pt x="442" y="329"/>
                </a:cubicBezTo>
                <a:close/>
                <a:moveTo>
                  <a:pt x="442" y="362"/>
                </a:moveTo>
                <a:cubicBezTo>
                  <a:pt x="434" y="362"/>
                  <a:pt x="427" y="369"/>
                  <a:pt x="427" y="377"/>
                </a:cubicBezTo>
                <a:cubicBezTo>
                  <a:pt x="427" y="385"/>
                  <a:pt x="434" y="392"/>
                  <a:pt x="442" y="392"/>
                </a:cubicBezTo>
                <a:cubicBezTo>
                  <a:pt x="450" y="392"/>
                  <a:pt x="457" y="385"/>
                  <a:pt x="457" y="377"/>
                </a:cubicBezTo>
                <a:cubicBezTo>
                  <a:pt x="457" y="369"/>
                  <a:pt x="450" y="362"/>
                  <a:pt x="442" y="362"/>
                </a:cubicBezTo>
                <a:close/>
                <a:moveTo>
                  <a:pt x="442" y="395"/>
                </a:moveTo>
                <a:cubicBezTo>
                  <a:pt x="434" y="395"/>
                  <a:pt x="427" y="402"/>
                  <a:pt x="427" y="410"/>
                </a:cubicBezTo>
                <a:cubicBezTo>
                  <a:pt x="427" y="418"/>
                  <a:pt x="434" y="425"/>
                  <a:pt x="442" y="425"/>
                </a:cubicBezTo>
                <a:cubicBezTo>
                  <a:pt x="450" y="425"/>
                  <a:pt x="457" y="418"/>
                  <a:pt x="457" y="410"/>
                </a:cubicBezTo>
                <a:cubicBezTo>
                  <a:pt x="457" y="402"/>
                  <a:pt x="450" y="395"/>
                  <a:pt x="442" y="395"/>
                </a:cubicBezTo>
                <a:close/>
                <a:moveTo>
                  <a:pt x="442" y="428"/>
                </a:moveTo>
                <a:cubicBezTo>
                  <a:pt x="434" y="428"/>
                  <a:pt x="427" y="435"/>
                  <a:pt x="427" y="443"/>
                </a:cubicBezTo>
                <a:cubicBezTo>
                  <a:pt x="427" y="451"/>
                  <a:pt x="434" y="458"/>
                  <a:pt x="442" y="458"/>
                </a:cubicBezTo>
                <a:cubicBezTo>
                  <a:pt x="450" y="458"/>
                  <a:pt x="457" y="451"/>
                  <a:pt x="457" y="443"/>
                </a:cubicBezTo>
                <a:cubicBezTo>
                  <a:pt x="457" y="435"/>
                  <a:pt x="450" y="428"/>
                  <a:pt x="442" y="428"/>
                </a:cubicBezTo>
                <a:close/>
                <a:moveTo>
                  <a:pt x="442" y="461"/>
                </a:moveTo>
                <a:cubicBezTo>
                  <a:pt x="434" y="461"/>
                  <a:pt x="427" y="468"/>
                  <a:pt x="427" y="476"/>
                </a:cubicBezTo>
                <a:cubicBezTo>
                  <a:pt x="427" y="484"/>
                  <a:pt x="434" y="491"/>
                  <a:pt x="442" y="491"/>
                </a:cubicBezTo>
                <a:cubicBezTo>
                  <a:pt x="450" y="491"/>
                  <a:pt x="457" y="484"/>
                  <a:pt x="457" y="476"/>
                </a:cubicBezTo>
                <a:cubicBezTo>
                  <a:pt x="457" y="468"/>
                  <a:pt x="450" y="461"/>
                  <a:pt x="442" y="461"/>
                </a:cubicBezTo>
                <a:close/>
                <a:moveTo>
                  <a:pt x="442" y="494"/>
                </a:moveTo>
                <a:cubicBezTo>
                  <a:pt x="434" y="494"/>
                  <a:pt x="427" y="500"/>
                  <a:pt x="427" y="509"/>
                </a:cubicBezTo>
                <a:cubicBezTo>
                  <a:pt x="427" y="517"/>
                  <a:pt x="434" y="523"/>
                  <a:pt x="442" y="523"/>
                </a:cubicBezTo>
                <a:cubicBezTo>
                  <a:pt x="450" y="523"/>
                  <a:pt x="457" y="517"/>
                  <a:pt x="457" y="509"/>
                </a:cubicBezTo>
                <a:cubicBezTo>
                  <a:pt x="457" y="500"/>
                  <a:pt x="450" y="494"/>
                  <a:pt x="442" y="494"/>
                </a:cubicBezTo>
                <a:close/>
                <a:moveTo>
                  <a:pt x="442" y="527"/>
                </a:moveTo>
                <a:cubicBezTo>
                  <a:pt x="434" y="527"/>
                  <a:pt x="427" y="533"/>
                  <a:pt x="427" y="542"/>
                </a:cubicBezTo>
                <a:cubicBezTo>
                  <a:pt x="427" y="550"/>
                  <a:pt x="434" y="556"/>
                  <a:pt x="442" y="556"/>
                </a:cubicBezTo>
                <a:cubicBezTo>
                  <a:pt x="450" y="556"/>
                  <a:pt x="457" y="550"/>
                  <a:pt x="457" y="542"/>
                </a:cubicBezTo>
                <a:cubicBezTo>
                  <a:pt x="457" y="533"/>
                  <a:pt x="450" y="527"/>
                  <a:pt x="442" y="527"/>
                </a:cubicBezTo>
                <a:close/>
                <a:moveTo>
                  <a:pt x="442" y="560"/>
                </a:moveTo>
                <a:cubicBezTo>
                  <a:pt x="434" y="560"/>
                  <a:pt x="427" y="566"/>
                  <a:pt x="427" y="574"/>
                </a:cubicBezTo>
                <a:cubicBezTo>
                  <a:pt x="427" y="583"/>
                  <a:pt x="434" y="589"/>
                  <a:pt x="442" y="589"/>
                </a:cubicBezTo>
                <a:cubicBezTo>
                  <a:pt x="450" y="589"/>
                  <a:pt x="457" y="583"/>
                  <a:pt x="457" y="574"/>
                </a:cubicBezTo>
                <a:cubicBezTo>
                  <a:pt x="457" y="566"/>
                  <a:pt x="450" y="560"/>
                  <a:pt x="442" y="560"/>
                </a:cubicBezTo>
                <a:close/>
                <a:moveTo>
                  <a:pt x="442" y="593"/>
                </a:moveTo>
                <a:cubicBezTo>
                  <a:pt x="434" y="593"/>
                  <a:pt x="427" y="599"/>
                  <a:pt x="427" y="607"/>
                </a:cubicBezTo>
                <a:cubicBezTo>
                  <a:pt x="427" y="616"/>
                  <a:pt x="434" y="622"/>
                  <a:pt x="442" y="622"/>
                </a:cubicBezTo>
                <a:cubicBezTo>
                  <a:pt x="450" y="622"/>
                  <a:pt x="457" y="616"/>
                  <a:pt x="457" y="607"/>
                </a:cubicBezTo>
                <a:cubicBezTo>
                  <a:pt x="457" y="599"/>
                  <a:pt x="450" y="593"/>
                  <a:pt x="442" y="593"/>
                </a:cubicBezTo>
                <a:close/>
                <a:moveTo>
                  <a:pt x="442" y="625"/>
                </a:moveTo>
                <a:cubicBezTo>
                  <a:pt x="434" y="625"/>
                  <a:pt x="427" y="632"/>
                  <a:pt x="427" y="640"/>
                </a:cubicBezTo>
                <a:cubicBezTo>
                  <a:pt x="427" y="648"/>
                  <a:pt x="434" y="655"/>
                  <a:pt x="442" y="655"/>
                </a:cubicBezTo>
                <a:cubicBezTo>
                  <a:pt x="450" y="655"/>
                  <a:pt x="457" y="648"/>
                  <a:pt x="457" y="640"/>
                </a:cubicBezTo>
                <a:cubicBezTo>
                  <a:pt x="457" y="632"/>
                  <a:pt x="450" y="625"/>
                  <a:pt x="442" y="625"/>
                </a:cubicBezTo>
                <a:close/>
                <a:moveTo>
                  <a:pt x="442" y="658"/>
                </a:moveTo>
                <a:cubicBezTo>
                  <a:pt x="434" y="658"/>
                  <a:pt x="427" y="665"/>
                  <a:pt x="427" y="673"/>
                </a:cubicBezTo>
                <a:cubicBezTo>
                  <a:pt x="427" y="681"/>
                  <a:pt x="434" y="688"/>
                  <a:pt x="442" y="688"/>
                </a:cubicBezTo>
                <a:cubicBezTo>
                  <a:pt x="450" y="688"/>
                  <a:pt x="457" y="681"/>
                  <a:pt x="457" y="673"/>
                </a:cubicBezTo>
                <a:cubicBezTo>
                  <a:pt x="457" y="665"/>
                  <a:pt x="450" y="658"/>
                  <a:pt x="442" y="658"/>
                </a:cubicBezTo>
                <a:close/>
                <a:moveTo>
                  <a:pt x="442" y="691"/>
                </a:moveTo>
                <a:cubicBezTo>
                  <a:pt x="434" y="691"/>
                  <a:pt x="427" y="698"/>
                  <a:pt x="427" y="706"/>
                </a:cubicBezTo>
                <a:cubicBezTo>
                  <a:pt x="427" y="714"/>
                  <a:pt x="434" y="721"/>
                  <a:pt x="442" y="721"/>
                </a:cubicBezTo>
                <a:cubicBezTo>
                  <a:pt x="450" y="721"/>
                  <a:pt x="457" y="714"/>
                  <a:pt x="457" y="706"/>
                </a:cubicBezTo>
                <a:cubicBezTo>
                  <a:pt x="457" y="698"/>
                  <a:pt x="450" y="691"/>
                  <a:pt x="442" y="691"/>
                </a:cubicBezTo>
                <a:close/>
                <a:moveTo>
                  <a:pt x="442" y="724"/>
                </a:moveTo>
                <a:cubicBezTo>
                  <a:pt x="434" y="724"/>
                  <a:pt x="427" y="731"/>
                  <a:pt x="427" y="739"/>
                </a:cubicBezTo>
                <a:cubicBezTo>
                  <a:pt x="427" y="747"/>
                  <a:pt x="434" y="754"/>
                  <a:pt x="442" y="754"/>
                </a:cubicBezTo>
                <a:cubicBezTo>
                  <a:pt x="450" y="754"/>
                  <a:pt x="457" y="747"/>
                  <a:pt x="457" y="739"/>
                </a:cubicBezTo>
                <a:cubicBezTo>
                  <a:pt x="457" y="731"/>
                  <a:pt x="450" y="724"/>
                  <a:pt x="442" y="724"/>
                </a:cubicBezTo>
                <a:close/>
                <a:moveTo>
                  <a:pt x="442" y="757"/>
                </a:moveTo>
                <a:cubicBezTo>
                  <a:pt x="434" y="757"/>
                  <a:pt x="427" y="764"/>
                  <a:pt x="427" y="772"/>
                </a:cubicBezTo>
                <a:cubicBezTo>
                  <a:pt x="427" y="780"/>
                  <a:pt x="434" y="787"/>
                  <a:pt x="442" y="787"/>
                </a:cubicBezTo>
                <a:cubicBezTo>
                  <a:pt x="450" y="787"/>
                  <a:pt x="457" y="780"/>
                  <a:pt x="457" y="772"/>
                </a:cubicBezTo>
                <a:cubicBezTo>
                  <a:pt x="457" y="764"/>
                  <a:pt x="450" y="757"/>
                  <a:pt x="442" y="757"/>
                </a:cubicBezTo>
                <a:close/>
                <a:moveTo>
                  <a:pt x="442" y="790"/>
                </a:moveTo>
                <a:cubicBezTo>
                  <a:pt x="434" y="790"/>
                  <a:pt x="427" y="797"/>
                  <a:pt x="427" y="805"/>
                </a:cubicBezTo>
                <a:cubicBezTo>
                  <a:pt x="427" y="813"/>
                  <a:pt x="434" y="820"/>
                  <a:pt x="442" y="820"/>
                </a:cubicBezTo>
                <a:cubicBezTo>
                  <a:pt x="450" y="820"/>
                  <a:pt x="457" y="813"/>
                  <a:pt x="457" y="805"/>
                </a:cubicBezTo>
                <a:cubicBezTo>
                  <a:pt x="457" y="797"/>
                  <a:pt x="450" y="790"/>
                  <a:pt x="442" y="790"/>
                </a:cubicBezTo>
                <a:close/>
                <a:moveTo>
                  <a:pt x="442" y="823"/>
                </a:moveTo>
                <a:cubicBezTo>
                  <a:pt x="434" y="823"/>
                  <a:pt x="427" y="830"/>
                  <a:pt x="427" y="838"/>
                </a:cubicBezTo>
                <a:cubicBezTo>
                  <a:pt x="427" y="846"/>
                  <a:pt x="434" y="853"/>
                  <a:pt x="442" y="853"/>
                </a:cubicBezTo>
                <a:cubicBezTo>
                  <a:pt x="450" y="853"/>
                  <a:pt x="457" y="846"/>
                  <a:pt x="457" y="838"/>
                </a:cubicBezTo>
                <a:cubicBezTo>
                  <a:pt x="457" y="830"/>
                  <a:pt x="450" y="823"/>
                  <a:pt x="442" y="823"/>
                </a:cubicBezTo>
                <a:close/>
                <a:moveTo>
                  <a:pt x="442" y="856"/>
                </a:moveTo>
                <a:cubicBezTo>
                  <a:pt x="434" y="856"/>
                  <a:pt x="427" y="863"/>
                  <a:pt x="427" y="871"/>
                </a:cubicBezTo>
                <a:cubicBezTo>
                  <a:pt x="427" y="879"/>
                  <a:pt x="434" y="886"/>
                  <a:pt x="442" y="886"/>
                </a:cubicBezTo>
                <a:cubicBezTo>
                  <a:pt x="450" y="886"/>
                  <a:pt x="457" y="879"/>
                  <a:pt x="457" y="871"/>
                </a:cubicBezTo>
                <a:cubicBezTo>
                  <a:pt x="457" y="863"/>
                  <a:pt x="450" y="856"/>
                  <a:pt x="442" y="856"/>
                </a:cubicBezTo>
                <a:close/>
                <a:moveTo>
                  <a:pt x="442" y="889"/>
                </a:moveTo>
                <a:cubicBezTo>
                  <a:pt x="434" y="889"/>
                  <a:pt x="427" y="895"/>
                  <a:pt x="427" y="904"/>
                </a:cubicBezTo>
                <a:cubicBezTo>
                  <a:pt x="427" y="912"/>
                  <a:pt x="434" y="918"/>
                  <a:pt x="442" y="918"/>
                </a:cubicBezTo>
                <a:cubicBezTo>
                  <a:pt x="450" y="918"/>
                  <a:pt x="457" y="912"/>
                  <a:pt x="457" y="904"/>
                </a:cubicBezTo>
                <a:cubicBezTo>
                  <a:pt x="457" y="895"/>
                  <a:pt x="450" y="889"/>
                  <a:pt x="442" y="889"/>
                </a:cubicBezTo>
                <a:close/>
                <a:moveTo>
                  <a:pt x="442" y="922"/>
                </a:moveTo>
                <a:cubicBezTo>
                  <a:pt x="434" y="922"/>
                  <a:pt x="427" y="928"/>
                  <a:pt x="427" y="937"/>
                </a:cubicBezTo>
                <a:cubicBezTo>
                  <a:pt x="427" y="945"/>
                  <a:pt x="434" y="951"/>
                  <a:pt x="442" y="951"/>
                </a:cubicBezTo>
                <a:cubicBezTo>
                  <a:pt x="450" y="951"/>
                  <a:pt x="457" y="945"/>
                  <a:pt x="457" y="937"/>
                </a:cubicBezTo>
                <a:cubicBezTo>
                  <a:pt x="457" y="928"/>
                  <a:pt x="450" y="922"/>
                  <a:pt x="442" y="922"/>
                </a:cubicBezTo>
                <a:close/>
                <a:moveTo>
                  <a:pt x="442" y="955"/>
                </a:moveTo>
                <a:cubicBezTo>
                  <a:pt x="434" y="955"/>
                  <a:pt x="427" y="961"/>
                  <a:pt x="427" y="970"/>
                </a:cubicBezTo>
                <a:cubicBezTo>
                  <a:pt x="427" y="978"/>
                  <a:pt x="434" y="984"/>
                  <a:pt x="442" y="984"/>
                </a:cubicBezTo>
                <a:cubicBezTo>
                  <a:pt x="450" y="984"/>
                  <a:pt x="457" y="978"/>
                  <a:pt x="457" y="970"/>
                </a:cubicBezTo>
                <a:cubicBezTo>
                  <a:pt x="457" y="961"/>
                  <a:pt x="450" y="955"/>
                  <a:pt x="442" y="955"/>
                </a:cubicBezTo>
                <a:close/>
                <a:moveTo>
                  <a:pt x="442" y="988"/>
                </a:moveTo>
                <a:cubicBezTo>
                  <a:pt x="434" y="988"/>
                  <a:pt x="427" y="994"/>
                  <a:pt x="427" y="1002"/>
                </a:cubicBezTo>
                <a:cubicBezTo>
                  <a:pt x="427" y="1011"/>
                  <a:pt x="434" y="1017"/>
                  <a:pt x="442" y="1017"/>
                </a:cubicBezTo>
                <a:cubicBezTo>
                  <a:pt x="450" y="1017"/>
                  <a:pt x="457" y="1011"/>
                  <a:pt x="457" y="1002"/>
                </a:cubicBezTo>
                <a:cubicBezTo>
                  <a:pt x="457" y="994"/>
                  <a:pt x="450" y="988"/>
                  <a:pt x="442" y="988"/>
                </a:cubicBezTo>
                <a:close/>
                <a:moveTo>
                  <a:pt x="442" y="1021"/>
                </a:moveTo>
                <a:cubicBezTo>
                  <a:pt x="434" y="1021"/>
                  <a:pt x="427" y="1027"/>
                  <a:pt x="427" y="1035"/>
                </a:cubicBezTo>
                <a:cubicBezTo>
                  <a:pt x="427" y="1044"/>
                  <a:pt x="434" y="1050"/>
                  <a:pt x="442" y="1050"/>
                </a:cubicBezTo>
                <a:cubicBezTo>
                  <a:pt x="450" y="1050"/>
                  <a:pt x="457" y="1044"/>
                  <a:pt x="457" y="1035"/>
                </a:cubicBezTo>
                <a:cubicBezTo>
                  <a:pt x="457" y="1027"/>
                  <a:pt x="450" y="1021"/>
                  <a:pt x="442" y="1021"/>
                </a:cubicBezTo>
                <a:close/>
                <a:moveTo>
                  <a:pt x="442" y="1053"/>
                </a:moveTo>
                <a:cubicBezTo>
                  <a:pt x="434" y="1053"/>
                  <a:pt x="427" y="1060"/>
                  <a:pt x="427" y="1068"/>
                </a:cubicBezTo>
                <a:cubicBezTo>
                  <a:pt x="427" y="1076"/>
                  <a:pt x="434" y="1083"/>
                  <a:pt x="442" y="1083"/>
                </a:cubicBezTo>
                <a:cubicBezTo>
                  <a:pt x="450" y="1083"/>
                  <a:pt x="457" y="1076"/>
                  <a:pt x="457" y="1068"/>
                </a:cubicBezTo>
                <a:cubicBezTo>
                  <a:pt x="457" y="1060"/>
                  <a:pt x="450" y="1053"/>
                  <a:pt x="442" y="1053"/>
                </a:cubicBezTo>
                <a:close/>
                <a:moveTo>
                  <a:pt x="442" y="1086"/>
                </a:moveTo>
                <a:cubicBezTo>
                  <a:pt x="434" y="1086"/>
                  <a:pt x="427" y="1093"/>
                  <a:pt x="427" y="1101"/>
                </a:cubicBezTo>
                <a:cubicBezTo>
                  <a:pt x="427" y="1109"/>
                  <a:pt x="434" y="1116"/>
                  <a:pt x="442" y="1116"/>
                </a:cubicBezTo>
                <a:cubicBezTo>
                  <a:pt x="450" y="1116"/>
                  <a:pt x="457" y="1109"/>
                  <a:pt x="457" y="1101"/>
                </a:cubicBezTo>
                <a:cubicBezTo>
                  <a:pt x="457" y="1093"/>
                  <a:pt x="450" y="1086"/>
                  <a:pt x="442" y="1086"/>
                </a:cubicBezTo>
                <a:close/>
                <a:moveTo>
                  <a:pt x="442" y="1119"/>
                </a:moveTo>
                <a:cubicBezTo>
                  <a:pt x="434" y="1119"/>
                  <a:pt x="427" y="1126"/>
                  <a:pt x="427" y="1134"/>
                </a:cubicBezTo>
                <a:cubicBezTo>
                  <a:pt x="427" y="1142"/>
                  <a:pt x="434" y="1149"/>
                  <a:pt x="442" y="1149"/>
                </a:cubicBezTo>
                <a:cubicBezTo>
                  <a:pt x="450" y="1149"/>
                  <a:pt x="457" y="1142"/>
                  <a:pt x="457" y="1134"/>
                </a:cubicBezTo>
                <a:cubicBezTo>
                  <a:pt x="457" y="1126"/>
                  <a:pt x="450" y="1119"/>
                  <a:pt x="442" y="1119"/>
                </a:cubicBezTo>
                <a:close/>
                <a:moveTo>
                  <a:pt x="442" y="1152"/>
                </a:moveTo>
                <a:cubicBezTo>
                  <a:pt x="434" y="1152"/>
                  <a:pt x="427" y="1159"/>
                  <a:pt x="427" y="1167"/>
                </a:cubicBezTo>
                <a:cubicBezTo>
                  <a:pt x="427" y="1175"/>
                  <a:pt x="434" y="1182"/>
                  <a:pt x="442" y="1182"/>
                </a:cubicBezTo>
                <a:cubicBezTo>
                  <a:pt x="450" y="1182"/>
                  <a:pt x="457" y="1175"/>
                  <a:pt x="457" y="1167"/>
                </a:cubicBezTo>
                <a:cubicBezTo>
                  <a:pt x="457" y="1159"/>
                  <a:pt x="450" y="1152"/>
                  <a:pt x="442" y="1152"/>
                </a:cubicBezTo>
                <a:close/>
                <a:moveTo>
                  <a:pt x="442" y="1185"/>
                </a:moveTo>
                <a:cubicBezTo>
                  <a:pt x="434" y="1185"/>
                  <a:pt x="427" y="1192"/>
                  <a:pt x="427" y="1200"/>
                </a:cubicBezTo>
                <a:cubicBezTo>
                  <a:pt x="427" y="1208"/>
                  <a:pt x="434" y="1215"/>
                  <a:pt x="442" y="1215"/>
                </a:cubicBezTo>
                <a:cubicBezTo>
                  <a:pt x="450" y="1215"/>
                  <a:pt x="457" y="1208"/>
                  <a:pt x="457" y="1200"/>
                </a:cubicBezTo>
                <a:cubicBezTo>
                  <a:pt x="457" y="1192"/>
                  <a:pt x="450" y="1185"/>
                  <a:pt x="442" y="1185"/>
                </a:cubicBezTo>
                <a:close/>
                <a:moveTo>
                  <a:pt x="442" y="1218"/>
                </a:moveTo>
                <a:cubicBezTo>
                  <a:pt x="434" y="1218"/>
                  <a:pt x="427" y="1225"/>
                  <a:pt x="427" y="1233"/>
                </a:cubicBezTo>
                <a:cubicBezTo>
                  <a:pt x="427" y="1241"/>
                  <a:pt x="434" y="1248"/>
                  <a:pt x="442" y="1248"/>
                </a:cubicBezTo>
                <a:cubicBezTo>
                  <a:pt x="450" y="1248"/>
                  <a:pt x="457" y="1241"/>
                  <a:pt x="457" y="1233"/>
                </a:cubicBezTo>
                <a:cubicBezTo>
                  <a:pt x="457" y="1225"/>
                  <a:pt x="450" y="1218"/>
                  <a:pt x="442" y="1218"/>
                </a:cubicBezTo>
                <a:close/>
                <a:moveTo>
                  <a:pt x="442" y="1251"/>
                </a:moveTo>
                <a:cubicBezTo>
                  <a:pt x="434" y="1251"/>
                  <a:pt x="427" y="1258"/>
                  <a:pt x="427" y="1266"/>
                </a:cubicBezTo>
                <a:cubicBezTo>
                  <a:pt x="427" y="1274"/>
                  <a:pt x="434" y="1281"/>
                  <a:pt x="442" y="1281"/>
                </a:cubicBezTo>
                <a:cubicBezTo>
                  <a:pt x="450" y="1281"/>
                  <a:pt x="457" y="1274"/>
                  <a:pt x="457" y="1266"/>
                </a:cubicBezTo>
                <a:cubicBezTo>
                  <a:pt x="457" y="1258"/>
                  <a:pt x="450" y="1251"/>
                  <a:pt x="442" y="1251"/>
                </a:cubicBezTo>
                <a:close/>
                <a:moveTo>
                  <a:pt x="442" y="1284"/>
                </a:moveTo>
                <a:cubicBezTo>
                  <a:pt x="434" y="1284"/>
                  <a:pt x="427" y="1291"/>
                  <a:pt x="427" y="1299"/>
                </a:cubicBezTo>
                <a:cubicBezTo>
                  <a:pt x="427" y="1307"/>
                  <a:pt x="434" y="1314"/>
                  <a:pt x="442" y="1314"/>
                </a:cubicBezTo>
                <a:cubicBezTo>
                  <a:pt x="450" y="1314"/>
                  <a:pt x="457" y="1307"/>
                  <a:pt x="457" y="1299"/>
                </a:cubicBezTo>
                <a:cubicBezTo>
                  <a:pt x="457" y="1291"/>
                  <a:pt x="450" y="1284"/>
                  <a:pt x="442" y="1284"/>
                </a:cubicBezTo>
                <a:close/>
                <a:moveTo>
                  <a:pt x="442" y="1317"/>
                </a:moveTo>
                <a:cubicBezTo>
                  <a:pt x="434" y="1317"/>
                  <a:pt x="427" y="1323"/>
                  <a:pt x="427" y="1332"/>
                </a:cubicBezTo>
                <a:cubicBezTo>
                  <a:pt x="427" y="1340"/>
                  <a:pt x="434" y="1346"/>
                  <a:pt x="442" y="1346"/>
                </a:cubicBezTo>
                <a:cubicBezTo>
                  <a:pt x="450" y="1346"/>
                  <a:pt x="457" y="1340"/>
                  <a:pt x="457" y="1332"/>
                </a:cubicBezTo>
                <a:cubicBezTo>
                  <a:pt x="457" y="1323"/>
                  <a:pt x="450" y="1317"/>
                  <a:pt x="442" y="1317"/>
                </a:cubicBezTo>
                <a:close/>
                <a:moveTo>
                  <a:pt x="442" y="1350"/>
                </a:moveTo>
                <a:cubicBezTo>
                  <a:pt x="434" y="1350"/>
                  <a:pt x="427" y="1356"/>
                  <a:pt x="427" y="1365"/>
                </a:cubicBezTo>
                <a:cubicBezTo>
                  <a:pt x="427" y="1373"/>
                  <a:pt x="434" y="1379"/>
                  <a:pt x="442" y="1379"/>
                </a:cubicBezTo>
                <a:cubicBezTo>
                  <a:pt x="450" y="1379"/>
                  <a:pt x="457" y="1373"/>
                  <a:pt x="457" y="1365"/>
                </a:cubicBezTo>
                <a:cubicBezTo>
                  <a:pt x="457" y="1356"/>
                  <a:pt x="450" y="1350"/>
                  <a:pt x="442" y="1350"/>
                </a:cubicBezTo>
                <a:close/>
                <a:moveTo>
                  <a:pt x="442" y="1383"/>
                </a:moveTo>
                <a:cubicBezTo>
                  <a:pt x="434" y="1383"/>
                  <a:pt x="427" y="1389"/>
                  <a:pt x="427" y="1397"/>
                </a:cubicBezTo>
                <a:cubicBezTo>
                  <a:pt x="427" y="1406"/>
                  <a:pt x="434" y="1412"/>
                  <a:pt x="442" y="1412"/>
                </a:cubicBezTo>
                <a:cubicBezTo>
                  <a:pt x="450" y="1412"/>
                  <a:pt x="457" y="1406"/>
                  <a:pt x="457" y="1397"/>
                </a:cubicBezTo>
                <a:cubicBezTo>
                  <a:pt x="457" y="1389"/>
                  <a:pt x="450" y="1383"/>
                  <a:pt x="442" y="1383"/>
                </a:cubicBezTo>
                <a:close/>
                <a:moveTo>
                  <a:pt x="442" y="1416"/>
                </a:moveTo>
                <a:cubicBezTo>
                  <a:pt x="434" y="1416"/>
                  <a:pt x="427" y="1422"/>
                  <a:pt x="427" y="1430"/>
                </a:cubicBezTo>
                <a:cubicBezTo>
                  <a:pt x="427" y="1439"/>
                  <a:pt x="434" y="1445"/>
                  <a:pt x="442" y="1445"/>
                </a:cubicBezTo>
                <a:cubicBezTo>
                  <a:pt x="450" y="1445"/>
                  <a:pt x="457" y="1439"/>
                  <a:pt x="457" y="1430"/>
                </a:cubicBezTo>
                <a:cubicBezTo>
                  <a:pt x="457" y="1422"/>
                  <a:pt x="450" y="1416"/>
                  <a:pt x="442" y="1416"/>
                </a:cubicBezTo>
                <a:close/>
                <a:moveTo>
                  <a:pt x="475" y="0"/>
                </a:moveTo>
                <a:cubicBezTo>
                  <a:pt x="467" y="0"/>
                  <a:pt x="460" y="7"/>
                  <a:pt x="460" y="15"/>
                </a:cubicBezTo>
                <a:cubicBezTo>
                  <a:pt x="460" y="23"/>
                  <a:pt x="467" y="30"/>
                  <a:pt x="475" y="30"/>
                </a:cubicBezTo>
                <a:cubicBezTo>
                  <a:pt x="483" y="30"/>
                  <a:pt x="490" y="23"/>
                  <a:pt x="490" y="15"/>
                </a:cubicBezTo>
                <a:cubicBezTo>
                  <a:pt x="490" y="7"/>
                  <a:pt x="483" y="0"/>
                  <a:pt x="475" y="0"/>
                </a:cubicBezTo>
                <a:close/>
                <a:moveTo>
                  <a:pt x="475" y="33"/>
                </a:moveTo>
                <a:cubicBezTo>
                  <a:pt x="467" y="33"/>
                  <a:pt x="460" y="40"/>
                  <a:pt x="460" y="48"/>
                </a:cubicBezTo>
                <a:cubicBezTo>
                  <a:pt x="460" y="56"/>
                  <a:pt x="467" y="63"/>
                  <a:pt x="475" y="63"/>
                </a:cubicBezTo>
                <a:cubicBezTo>
                  <a:pt x="483" y="63"/>
                  <a:pt x="490" y="56"/>
                  <a:pt x="490" y="48"/>
                </a:cubicBezTo>
                <a:cubicBezTo>
                  <a:pt x="490" y="40"/>
                  <a:pt x="483" y="33"/>
                  <a:pt x="475" y="33"/>
                </a:cubicBezTo>
                <a:close/>
                <a:moveTo>
                  <a:pt x="475" y="66"/>
                </a:moveTo>
                <a:cubicBezTo>
                  <a:pt x="467" y="66"/>
                  <a:pt x="460" y="72"/>
                  <a:pt x="460" y="81"/>
                </a:cubicBezTo>
                <a:cubicBezTo>
                  <a:pt x="460" y="89"/>
                  <a:pt x="467" y="95"/>
                  <a:pt x="475" y="95"/>
                </a:cubicBezTo>
                <a:cubicBezTo>
                  <a:pt x="483" y="95"/>
                  <a:pt x="490" y="89"/>
                  <a:pt x="490" y="81"/>
                </a:cubicBezTo>
                <a:cubicBezTo>
                  <a:pt x="490" y="72"/>
                  <a:pt x="483" y="66"/>
                  <a:pt x="475" y="66"/>
                </a:cubicBezTo>
                <a:close/>
                <a:moveTo>
                  <a:pt x="475" y="99"/>
                </a:moveTo>
                <a:cubicBezTo>
                  <a:pt x="467" y="99"/>
                  <a:pt x="460" y="105"/>
                  <a:pt x="460" y="114"/>
                </a:cubicBezTo>
                <a:cubicBezTo>
                  <a:pt x="460" y="122"/>
                  <a:pt x="467" y="128"/>
                  <a:pt x="475" y="128"/>
                </a:cubicBezTo>
                <a:cubicBezTo>
                  <a:pt x="483" y="128"/>
                  <a:pt x="490" y="122"/>
                  <a:pt x="490" y="114"/>
                </a:cubicBezTo>
                <a:cubicBezTo>
                  <a:pt x="490" y="105"/>
                  <a:pt x="483" y="99"/>
                  <a:pt x="475" y="99"/>
                </a:cubicBezTo>
                <a:close/>
                <a:moveTo>
                  <a:pt x="475" y="132"/>
                </a:moveTo>
                <a:cubicBezTo>
                  <a:pt x="467" y="132"/>
                  <a:pt x="460" y="138"/>
                  <a:pt x="460" y="147"/>
                </a:cubicBezTo>
                <a:cubicBezTo>
                  <a:pt x="460" y="155"/>
                  <a:pt x="467" y="161"/>
                  <a:pt x="475" y="161"/>
                </a:cubicBezTo>
                <a:cubicBezTo>
                  <a:pt x="483" y="161"/>
                  <a:pt x="490" y="155"/>
                  <a:pt x="490" y="147"/>
                </a:cubicBezTo>
                <a:cubicBezTo>
                  <a:pt x="490" y="138"/>
                  <a:pt x="483" y="132"/>
                  <a:pt x="475" y="132"/>
                </a:cubicBezTo>
                <a:close/>
                <a:moveTo>
                  <a:pt x="475" y="165"/>
                </a:moveTo>
                <a:cubicBezTo>
                  <a:pt x="467" y="165"/>
                  <a:pt x="460" y="171"/>
                  <a:pt x="460" y="179"/>
                </a:cubicBezTo>
                <a:cubicBezTo>
                  <a:pt x="460" y="188"/>
                  <a:pt x="467" y="194"/>
                  <a:pt x="475" y="194"/>
                </a:cubicBezTo>
                <a:cubicBezTo>
                  <a:pt x="483" y="194"/>
                  <a:pt x="490" y="188"/>
                  <a:pt x="490" y="179"/>
                </a:cubicBezTo>
                <a:cubicBezTo>
                  <a:pt x="490" y="171"/>
                  <a:pt x="483" y="165"/>
                  <a:pt x="475" y="165"/>
                </a:cubicBezTo>
                <a:close/>
                <a:moveTo>
                  <a:pt x="475" y="198"/>
                </a:moveTo>
                <a:cubicBezTo>
                  <a:pt x="467" y="198"/>
                  <a:pt x="460" y="204"/>
                  <a:pt x="460" y="212"/>
                </a:cubicBezTo>
                <a:cubicBezTo>
                  <a:pt x="460" y="221"/>
                  <a:pt x="467" y="227"/>
                  <a:pt x="475" y="227"/>
                </a:cubicBezTo>
                <a:cubicBezTo>
                  <a:pt x="483" y="227"/>
                  <a:pt x="490" y="221"/>
                  <a:pt x="490" y="212"/>
                </a:cubicBezTo>
                <a:cubicBezTo>
                  <a:pt x="490" y="204"/>
                  <a:pt x="483" y="198"/>
                  <a:pt x="475" y="198"/>
                </a:cubicBezTo>
                <a:close/>
                <a:moveTo>
                  <a:pt x="475" y="230"/>
                </a:moveTo>
                <a:cubicBezTo>
                  <a:pt x="467" y="230"/>
                  <a:pt x="460" y="237"/>
                  <a:pt x="460" y="245"/>
                </a:cubicBezTo>
                <a:cubicBezTo>
                  <a:pt x="460" y="253"/>
                  <a:pt x="467" y="260"/>
                  <a:pt x="475" y="260"/>
                </a:cubicBezTo>
                <a:cubicBezTo>
                  <a:pt x="483" y="260"/>
                  <a:pt x="490" y="253"/>
                  <a:pt x="490" y="245"/>
                </a:cubicBezTo>
                <a:cubicBezTo>
                  <a:pt x="490" y="237"/>
                  <a:pt x="483" y="230"/>
                  <a:pt x="475" y="230"/>
                </a:cubicBezTo>
                <a:close/>
                <a:moveTo>
                  <a:pt x="475" y="263"/>
                </a:moveTo>
                <a:cubicBezTo>
                  <a:pt x="467" y="263"/>
                  <a:pt x="460" y="270"/>
                  <a:pt x="460" y="278"/>
                </a:cubicBezTo>
                <a:cubicBezTo>
                  <a:pt x="460" y="286"/>
                  <a:pt x="467" y="293"/>
                  <a:pt x="475" y="293"/>
                </a:cubicBezTo>
                <a:cubicBezTo>
                  <a:pt x="483" y="293"/>
                  <a:pt x="490" y="286"/>
                  <a:pt x="490" y="278"/>
                </a:cubicBezTo>
                <a:cubicBezTo>
                  <a:pt x="490" y="270"/>
                  <a:pt x="483" y="263"/>
                  <a:pt x="475" y="263"/>
                </a:cubicBezTo>
                <a:close/>
                <a:moveTo>
                  <a:pt x="475" y="296"/>
                </a:moveTo>
                <a:cubicBezTo>
                  <a:pt x="467" y="296"/>
                  <a:pt x="460" y="303"/>
                  <a:pt x="460" y="311"/>
                </a:cubicBezTo>
                <a:cubicBezTo>
                  <a:pt x="460" y="319"/>
                  <a:pt x="467" y="326"/>
                  <a:pt x="475" y="326"/>
                </a:cubicBezTo>
                <a:cubicBezTo>
                  <a:pt x="483" y="326"/>
                  <a:pt x="490" y="319"/>
                  <a:pt x="490" y="311"/>
                </a:cubicBezTo>
                <a:cubicBezTo>
                  <a:pt x="490" y="303"/>
                  <a:pt x="483" y="296"/>
                  <a:pt x="475" y="296"/>
                </a:cubicBezTo>
                <a:close/>
                <a:moveTo>
                  <a:pt x="475" y="329"/>
                </a:moveTo>
                <a:cubicBezTo>
                  <a:pt x="467" y="329"/>
                  <a:pt x="460" y="336"/>
                  <a:pt x="460" y="344"/>
                </a:cubicBezTo>
                <a:cubicBezTo>
                  <a:pt x="460" y="352"/>
                  <a:pt x="467" y="359"/>
                  <a:pt x="475" y="359"/>
                </a:cubicBezTo>
                <a:cubicBezTo>
                  <a:pt x="483" y="359"/>
                  <a:pt x="490" y="352"/>
                  <a:pt x="490" y="344"/>
                </a:cubicBezTo>
                <a:cubicBezTo>
                  <a:pt x="490" y="336"/>
                  <a:pt x="483" y="329"/>
                  <a:pt x="475" y="329"/>
                </a:cubicBezTo>
                <a:close/>
                <a:moveTo>
                  <a:pt x="475" y="362"/>
                </a:moveTo>
                <a:cubicBezTo>
                  <a:pt x="467" y="362"/>
                  <a:pt x="460" y="369"/>
                  <a:pt x="460" y="377"/>
                </a:cubicBezTo>
                <a:cubicBezTo>
                  <a:pt x="460" y="385"/>
                  <a:pt x="467" y="392"/>
                  <a:pt x="475" y="392"/>
                </a:cubicBezTo>
                <a:cubicBezTo>
                  <a:pt x="483" y="392"/>
                  <a:pt x="490" y="385"/>
                  <a:pt x="490" y="377"/>
                </a:cubicBezTo>
                <a:cubicBezTo>
                  <a:pt x="490" y="369"/>
                  <a:pt x="483" y="362"/>
                  <a:pt x="475" y="362"/>
                </a:cubicBezTo>
                <a:close/>
                <a:moveTo>
                  <a:pt x="475" y="395"/>
                </a:moveTo>
                <a:cubicBezTo>
                  <a:pt x="467" y="395"/>
                  <a:pt x="460" y="402"/>
                  <a:pt x="460" y="410"/>
                </a:cubicBezTo>
                <a:cubicBezTo>
                  <a:pt x="460" y="418"/>
                  <a:pt x="467" y="425"/>
                  <a:pt x="475" y="425"/>
                </a:cubicBezTo>
                <a:cubicBezTo>
                  <a:pt x="483" y="425"/>
                  <a:pt x="490" y="418"/>
                  <a:pt x="490" y="410"/>
                </a:cubicBezTo>
                <a:cubicBezTo>
                  <a:pt x="490" y="402"/>
                  <a:pt x="483" y="395"/>
                  <a:pt x="475" y="395"/>
                </a:cubicBezTo>
                <a:close/>
                <a:moveTo>
                  <a:pt x="475" y="428"/>
                </a:moveTo>
                <a:cubicBezTo>
                  <a:pt x="467" y="428"/>
                  <a:pt x="460" y="435"/>
                  <a:pt x="460" y="443"/>
                </a:cubicBezTo>
                <a:cubicBezTo>
                  <a:pt x="460" y="451"/>
                  <a:pt x="467" y="458"/>
                  <a:pt x="475" y="458"/>
                </a:cubicBezTo>
                <a:cubicBezTo>
                  <a:pt x="483" y="458"/>
                  <a:pt x="490" y="451"/>
                  <a:pt x="490" y="443"/>
                </a:cubicBezTo>
                <a:cubicBezTo>
                  <a:pt x="490" y="435"/>
                  <a:pt x="483" y="428"/>
                  <a:pt x="475" y="428"/>
                </a:cubicBezTo>
                <a:close/>
                <a:moveTo>
                  <a:pt x="475" y="461"/>
                </a:moveTo>
                <a:cubicBezTo>
                  <a:pt x="467" y="461"/>
                  <a:pt x="460" y="468"/>
                  <a:pt x="460" y="476"/>
                </a:cubicBezTo>
                <a:cubicBezTo>
                  <a:pt x="460" y="484"/>
                  <a:pt x="467" y="491"/>
                  <a:pt x="475" y="491"/>
                </a:cubicBezTo>
                <a:cubicBezTo>
                  <a:pt x="483" y="491"/>
                  <a:pt x="490" y="484"/>
                  <a:pt x="490" y="476"/>
                </a:cubicBezTo>
                <a:cubicBezTo>
                  <a:pt x="490" y="468"/>
                  <a:pt x="483" y="461"/>
                  <a:pt x="475" y="461"/>
                </a:cubicBezTo>
                <a:close/>
                <a:moveTo>
                  <a:pt x="475" y="494"/>
                </a:moveTo>
                <a:cubicBezTo>
                  <a:pt x="467" y="494"/>
                  <a:pt x="460" y="500"/>
                  <a:pt x="460" y="509"/>
                </a:cubicBezTo>
                <a:cubicBezTo>
                  <a:pt x="460" y="517"/>
                  <a:pt x="467" y="523"/>
                  <a:pt x="475" y="523"/>
                </a:cubicBezTo>
                <a:cubicBezTo>
                  <a:pt x="483" y="523"/>
                  <a:pt x="490" y="517"/>
                  <a:pt x="490" y="509"/>
                </a:cubicBezTo>
                <a:cubicBezTo>
                  <a:pt x="490" y="500"/>
                  <a:pt x="483" y="494"/>
                  <a:pt x="475" y="494"/>
                </a:cubicBezTo>
                <a:close/>
                <a:moveTo>
                  <a:pt x="475" y="527"/>
                </a:moveTo>
                <a:cubicBezTo>
                  <a:pt x="467" y="527"/>
                  <a:pt x="460" y="533"/>
                  <a:pt x="460" y="542"/>
                </a:cubicBezTo>
                <a:cubicBezTo>
                  <a:pt x="460" y="550"/>
                  <a:pt x="467" y="556"/>
                  <a:pt x="475" y="556"/>
                </a:cubicBezTo>
                <a:cubicBezTo>
                  <a:pt x="483" y="556"/>
                  <a:pt x="490" y="550"/>
                  <a:pt x="490" y="542"/>
                </a:cubicBezTo>
                <a:cubicBezTo>
                  <a:pt x="490" y="533"/>
                  <a:pt x="483" y="527"/>
                  <a:pt x="475" y="527"/>
                </a:cubicBezTo>
                <a:close/>
                <a:moveTo>
                  <a:pt x="475" y="560"/>
                </a:moveTo>
                <a:cubicBezTo>
                  <a:pt x="467" y="560"/>
                  <a:pt x="460" y="566"/>
                  <a:pt x="460" y="574"/>
                </a:cubicBezTo>
                <a:cubicBezTo>
                  <a:pt x="460" y="583"/>
                  <a:pt x="467" y="589"/>
                  <a:pt x="475" y="589"/>
                </a:cubicBezTo>
                <a:cubicBezTo>
                  <a:pt x="483" y="589"/>
                  <a:pt x="490" y="583"/>
                  <a:pt x="490" y="574"/>
                </a:cubicBezTo>
                <a:cubicBezTo>
                  <a:pt x="490" y="566"/>
                  <a:pt x="483" y="560"/>
                  <a:pt x="475" y="560"/>
                </a:cubicBezTo>
                <a:close/>
                <a:moveTo>
                  <a:pt x="475" y="593"/>
                </a:moveTo>
                <a:cubicBezTo>
                  <a:pt x="467" y="593"/>
                  <a:pt x="460" y="599"/>
                  <a:pt x="460" y="607"/>
                </a:cubicBezTo>
                <a:cubicBezTo>
                  <a:pt x="460" y="616"/>
                  <a:pt x="467" y="622"/>
                  <a:pt x="475" y="622"/>
                </a:cubicBezTo>
                <a:cubicBezTo>
                  <a:pt x="483" y="622"/>
                  <a:pt x="490" y="616"/>
                  <a:pt x="490" y="607"/>
                </a:cubicBezTo>
                <a:cubicBezTo>
                  <a:pt x="490" y="599"/>
                  <a:pt x="483" y="593"/>
                  <a:pt x="475" y="593"/>
                </a:cubicBezTo>
                <a:close/>
                <a:moveTo>
                  <a:pt x="475" y="625"/>
                </a:moveTo>
                <a:cubicBezTo>
                  <a:pt x="467" y="625"/>
                  <a:pt x="460" y="632"/>
                  <a:pt x="460" y="640"/>
                </a:cubicBezTo>
                <a:cubicBezTo>
                  <a:pt x="460" y="648"/>
                  <a:pt x="467" y="655"/>
                  <a:pt x="475" y="655"/>
                </a:cubicBezTo>
                <a:cubicBezTo>
                  <a:pt x="483" y="655"/>
                  <a:pt x="490" y="648"/>
                  <a:pt x="490" y="640"/>
                </a:cubicBezTo>
                <a:cubicBezTo>
                  <a:pt x="490" y="632"/>
                  <a:pt x="483" y="625"/>
                  <a:pt x="475" y="625"/>
                </a:cubicBezTo>
                <a:close/>
                <a:moveTo>
                  <a:pt x="475" y="658"/>
                </a:moveTo>
                <a:cubicBezTo>
                  <a:pt x="467" y="658"/>
                  <a:pt x="460" y="665"/>
                  <a:pt x="460" y="673"/>
                </a:cubicBezTo>
                <a:cubicBezTo>
                  <a:pt x="460" y="681"/>
                  <a:pt x="467" y="688"/>
                  <a:pt x="475" y="688"/>
                </a:cubicBezTo>
                <a:cubicBezTo>
                  <a:pt x="483" y="688"/>
                  <a:pt x="490" y="681"/>
                  <a:pt x="490" y="673"/>
                </a:cubicBezTo>
                <a:cubicBezTo>
                  <a:pt x="490" y="665"/>
                  <a:pt x="483" y="658"/>
                  <a:pt x="475" y="658"/>
                </a:cubicBezTo>
                <a:close/>
                <a:moveTo>
                  <a:pt x="475" y="691"/>
                </a:moveTo>
                <a:cubicBezTo>
                  <a:pt x="467" y="691"/>
                  <a:pt x="460" y="698"/>
                  <a:pt x="460" y="706"/>
                </a:cubicBezTo>
                <a:cubicBezTo>
                  <a:pt x="460" y="714"/>
                  <a:pt x="467" y="721"/>
                  <a:pt x="475" y="721"/>
                </a:cubicBezTo>
                <a:cubicBezTo>
                  <a:pt x="483" y="721"/>
                  <a:pt x="490" y="714"/>
                  <a:pt x="490" y="706"/>
                </a:cubicBezTo>
                <a:cubicBezTo>
                  <a:pt x="490" y="698"/>
                  <a:pt x="483" y="691"/>
                  <a:pt x="475" y="691"/>
                </a:cubicBezTo>
                <a:close/>
                <a:moveTo>
                  <a:pt x="475" y="724"/>
                </a:moveTo>
                <a:cubicBezTo>
                  <a:pt x="467" y="724"/>
                  <a:pt x="460" y="731"/>
                  <a:pt x="460" y="739"/>
                </a:cubicBezTo>
                <a:cubicBezTo>
                  <a:pt x="460" y="747"/>
                  <a:pt x="467" y="754"/>
                  <a:pt x="475" y="754"/>
                </a:cubicBezTo>
                <a:cubicBezTo>
                  <a:pt x="483" y="754"/>
                  <a:pt x="490" y="747"/>
                  <a:pt x="490" y="739"/>
                </a:cubicBezTo>
                <a:cubicBezTo>
                  <a:pt x="490" y="731"/>
                  <a:pt x="483" y="724"/>
                  <a:pt x="475" y="724"/>
                </a:cubicBezTo>
                <a:close/>
                <a:moveTo>
                  <a:pt x="475" y="757"/>
                </a:moveTo>
                <a:cubicBezTo>
                  <a:pt x="467" y="757"/>
                  <a:pt x="460" y="764"/>
                  <a:pt x="460" y="772"/>
                </a:cubicBezTo>
                <a:cubicBezTo>
                  <a:pt x="460" y="780"/>
                  <a:pt x="467" y="787"/>
                  <a:pt x="475" y="787"/>
                </a:cubicBezTo>
                <a:cubicBezTo>
                  <a:pt x="483" y="787"/>
                  <a:pt x="490" y="780"/>
                  <a:pt x="490" y="772"/>
                </a:cubicBezTo>
                <a:cubicBezTo>
                  <a:pt x="490" y="764"/>
                  <a:pt x="483" y="757"/>
                  <a:pt x="475" y="757"/>
                </a:cubicBezTo>
                <a:close/>
                <a:moveTo>
                  <a:pt x="475" y="790"/>
                </a:moveTo>
                <a:cubicBezTo>
                  <a:pt x="467" y="790"/>
                  <a:pt x="460" y="797"/>
                  <a:pt x="460" y="805"/>
                </a:cubicBezTo>
                <a:cubicBezTo>
                  <a:pt x="460" y="813"/>
                  <a:pt x="467" y="820"/>
                  <a:pt x="475" y="820"/>
                </a:cubicBezTo>
                <a:cubicBezTo>
                  <a:pt x="483" y="820"/>
                  <a:pt x="490" y="813"/>
                  <a:pt x="490" y="805"/>
                </a:cubicBezTo>
                <a:cubicBezTo>
                  <a:pt x="490" y="797"/>
                  <a:pt x="483" y="790"/>
                  <a:pt x="475" y="790"/>
                </a:cubicBezTo>
                <a:close/>
                <a:moveTo>
                  <a:pt x="475" y="823"/>
                </a:moveTo>
                <a:cubicBezTo>
                  <a:pt x="467" y="823"/>
                  <a:pt x="460" y="830"/>
                  <a:pt x="460" y="838"/>
                </a:cubicBezTo>
                <a:cubicBezTo>
                  <a:pt x="460" y="846"/>
                  <a:pt x="467" y="853"/>
                  <a:pt x="475" y="853"/>
                </a:cubicBezTo>
                <a:cubicBezTo>
                  <a:pt x="483" y="853"/>
                  <a:pt x="490" y="846"/>
                  <a:pt x="490" y="838"/>
                </a:cubicBezTo>
                <a:cubicBezTo>
                  <a:pt x="490" y="830"/>
                  <a:pt x="483" y="823"/>
                  <a:pt x="475" y="823"/>
                </a:cubicBezTo>
                <a:close/>
                <a:moveTo>
                  <a:pt x="475" y="856"/>
                </a:moveTo>
                <a:cubicBezTo>
                  <a:pt x="467" y="856"/>
                  <a:pt x="460" y="863"/>
                  <a:pt x="460" y="871"/>
                </a:cubicBezTo>
                <a:cubicBezTo>
                  <a:pt x="460" y="879"/>
                  <a:pt x="467" y="886"/>
                  <a:pt x="475" y="886"/>
                </a:cubicBezTo>
                <a:cubicBezTo>
                  <a:pt x="483" y="886"/>
                  <a:pt x="490" y="879"/>
                  <a:pt x="490" y="871"/>
                </a:cubicBezTo>
                <a:cubicBezTo>
                  <a:pt x="490" y="863"/>
                  <a:pt x="483" y="856"/>
                  <a:pt x="475" y="856"/>
                </a:cubicBezTo>
                <a:close/>
                <a:moveTo>
                  <a:pt x="475" y="889"/>
                </a:moveTo>
                <a:cubicBezTo>
                  <a:pt x="467" y="889"/>
                  <a:pt x="460" y="895"/>
                  <a:pt x="460" y="904"/>
                </a:cubicBezTo>
                <a:cubicBezTo>
                  <a:pt x="460" y="912"/>
                  <a:pt x="467" y="918"/>
                  <a:pt x="475" y="918"/>
                </a:cubicBezTo>
                <a:cubicBezTo>
                  <a:pt x="483" y="918"/>
                  <a:pt x="490" y="912"/>
                  <a:pt x="490" y="904"/>
                </a:cubicBezTo>
                <a:cubicBezTo>
                  <a:pt x="490" y="895"/>
                  <a:pt x="483" y="889"/>
                  <a:pt x="475" y="889"/>
                </a:cubicBezTo>
                <a:close/>
                <a:moveTo>
                  <a:pt x="475" y="922"/>
                </a:moveTo>
                <a:cubicBezTo>
                  <a:pt x="467" y="922"/>
                  <a:pt x="460" y="928"/>
                  <a:pt x="460" y="937"/>
                </a:cubicBezTo>
                <a:cubicBezTo>
                  <a:pt x="460" y="945"/>
                  <a:pt x="467" y="951"/>
                  <a:pt x="475" y="951"/>
                </a:cubicBezTo>
                <a:cubicBezTo>
                  <a:pt x="483" y="951"/>
                  <a:pt x="490" y="945"/>
                  <a:pt x="490" y="937"/>
                </a:cubicBezTo>
                <a:cubicBezTo>
                  <a:pt x="490" y="928"/>
                  <a:pt x="483" y="922"/>
                  <a:pt x="475" y="922"/>
                </a:cubicBezTo>
                <a:close/>
                <a:moveTo>
                  <a:pt x="475" y="955"/>
                </a:moveTo>
                <a:cubicBezTo>
                  <a:pt x="467" y="955"/>
                  <a:pt x="460" y="961"/>
                  <a:pt x="460" y="970"/>
                </a:cubicBezTo>
                <a:cubicBezTo>
                  <a:pt x="460" y="978"/>
                  <a:pt x="467" y="984"/>
                  <a:pt x="475" y="984"/>
                </a:cubicBezTo>
                <a:cubicBezTo>
                  <a:pt x="483" y="984"/>
                  <a:pt x="490" y="978"/>
                  <a:pt x="490" y="970"/>
                </a:cubicBezTo>
                <a:cubicBezTo>
                  <a:pt x="490" y="961"/>
                  <a:pt x="483" y="955"/>
                  <a:pt x="475" y="955"/>
                </a:cubicBezTo>
                <a:close/>
                <a:moveTo>
                  <a:pt x="475" y="988"/>
                </a:moveTo>
                <a:cubicBezTo>
                  <a:pt x="467" y="988"/>
                  <a:pt x="460" y="994"/>
                  <a:pt x="460" y="1002"/>
                </a:cubicBezTo>
                <a:cubicBezTo>
                  <a:pt x="460" y="1011"/>
                  <a:pt x="467" y="1017"/>
                  <a:pt x="475" y="1017"/>
                </a:cubicBezTo>
                <a:cubicBezTo>
                  <a:pt x="483" y="1017"/>
                  <a:pt x="490" y="1011"/>
                  <a:pt x="490" y="1002"/>
                </a:cubicBezTo>
                <a:cubicBezTo>
                  <a:pt x="490" y="994"/>
                  <a:pt x="483" y="988"/>
                  <a:pt x="475" y="988"/>
                </a:cubicBezTo>
                <a:close/>
                <a:moveTo>
                  <a:pt x="475" y="1021"/>
                </a:moveTo>
                <a:cubicBezTo>
                  <a:pt x="467" y="1021"/>
                  <a:pt x="460" y="1027"/>
                  <a:pt x="460" y="1035"/>
                </a:cubicBezTo>
                <a:cubicBezTo>
                  <a:pt x="460" y="1044"/>
                  <a:pt x="467" y="1050"/>
                  <a:pt x="475" y="1050"/>
                </a:cubicBezTo>
                <a:cubicBezTo>
                  <a:pt x="483" y="1050"/>
                  <a:pt x="490" y="1044"/>
                  <a:pt x="490" y="1035"/>
                </a:cubicBezTo>
                <a:cubicBezTo>
                  <a:pt x="490" y="1027"/>
                  <a:pt x="483" y="1021"/>
                  <a:pt x="475" y="1021"/>
                </a:cubicBezTo>
                <a:close/>
                <a:moveTo>
                  <a:pt x="475" y="1053"/>
                </a:moveTo>
                <a:cubicBezTo>
                  <a:pt x="467" y="1053"/>
                  <a:pt x="460" y="1060"/>
                  <a:pt x="460" y="1068"/>
                </a:cubicBezTo>
                <a:cubicBezTo>
                  <a:pt x="460" y="1076"/>
                  <a:pt x="467" y="1083"/>
                  <a:pt x="475" y="1083"/>
                </a:cubicBezTo>
                <a:cubicBezTo>
                  <a:pt x="483" y="1083"/>
                  <a:pt x="490" y="1076"/>
                  <a:pt x="490" y="1068"/>
                </a:cubicBezTo>
                <a:cubicBezTo>
                  <a:pt x="490" y="1060"/>
                  <a:pt x="483" y="1053"/>
                  <a:pt x="475" y="1053"/>
                </a:cubicBezTo>
                <a:close/>
                <a:moveTo>
                  <a:pt x="475" y="1086"/>
                </a:moveTo>
                <a:cubicBezTo>
                  <a:pt x="467" y="1086"/>
                  <a:pt x="460" y="1093"/>
                  <a:pt x="460" y="1101"/>
                </a:cubicBezTo>
                <a:cubicBezTo>
                  <a:pt x="460" y="1109"/>
                  <a:pt x="467" y="1116"/>
                  <a:pt x="475" y="1116"/>
                </a:cubicBezTo>
                <a:cubicBezTo>
                  <a:pt x="483" y="1116"/>
                  <a:pt x="490" y="1109"/>
                  <a:pt x="490" y="1101"/>
                </a:cubicBezTo>
                <a:cubicBezTo>
                  <a:pt x="490" y="1093"/>
                  <a:pt x="483" y="1086"/>
                  <a:pt x="475" y="1086"/>
                </a:cubicBezTo>
                <a:close/>
                <a:moveTo>
                  <a:pt x="475" y="1119"/>
                </a:moveTo>
                <a:cubicBezTo>
                  <a:pt x="467" y="1119"/>
                  <a:pt x="460" y="1126"/>
                  <a:pt x="460" y="1134"/>
                </a:cubicBezTo>
                <a:cubicBezTo>
                  <a:pt x="460" y="1142"/>
                  <a:pt x="467" y="1149"/>
                  <a:pt x="475" y="1149"/>
                </a:cubicBezTo>
                <a:cubicBezTo>
                  <a:pt x="483" y="1149"/>
                  <a:pt x="490" y="1142"/>
                  <a:pt x="490" y="1134"/>
                </a:cubicBezTo>
                <a:cubicBezTo>
                  <a:pt x="490" y="1126"/>
                  <a:pt x="483" y="1119"/>
                  <a:pt x="475" y="1119"/>
                </a:cubicBezTo>
                <a:close/>
                <a:moveTo>
                  <a:pt x="475" y="1152"/>
                </a:moveTo>
                <a:cubicBezTo>
                  <a:pt x="467" y="1152"/>
                  <a:pt x="460" y="1159"/>
                  <a:pt x="460" y="1167"/>
                </a:cubicBezTo>
                <a:cubicBezTo>
                  <a:pt x="460" y="1175"/>
                  <a:pt x="467" y="1182"/>
                  <a:pt x="475" y="1182"/>
                </a:cubicBezTo>
                <a:cubicBezTo>
                  <a:pt x="483" y="1182"/>
                  <a:pt x="490" y="1175"/>
                  <a:pt x="490" y="1167"/>
                </a:cubicBezTo>
                <a:cubicBezTo>
                  <a:pt x="490" y="1159"/>
                  <a:pt x="483" y="1152"/>
                  <a:pt x="475" y="1152"/>
                </a:cubicBezTo>
                <a:close/>
                <a:moveTo>
                  <a:pt x="475" y="1185"/>
                </a:moveTo>
                <a:cubicBezTo>
                  <a:pt x="467" y="1185"/>
                  <a:pt x="460" y="1192"/>
                  <a:pt x="460" y="1200"/>
                </a:cubicBezTo>
                <a:cubicBezTo>
                  <a:pt x="460" y="1208"/>
                  <a:pt x="467" y="1215"/>
                  <a:pt x="475" y="1215"/>
                </a:cubicBezTo>
                <a:cubicBezTo>
                  <a:pt x="483" y="1215"/>
                  <a:pt x="490" y="1208"/>
                  <a:pt x="490" y="1200"/>
                </a:cubicBezTo>
                <a:cubicBezTo>
                  <a:pt x="490" y="1192"/>
                  <a:pt x="483" y="1185"/>
                  <a:pt x="475" y="1185"/>
                </a:cubicBezTo>
                <a:close/>
                <a:moveTo>
                  <a:pt x="475" y="1218"/>
                </a:moveTo>
                <a:cubicBezTo>
                  <a:pt x="467" y="1218"/>
                  <a:pt x="460" y="1225"/>
                  <a:pt x="460" y="1233"/>
                </a:cubicBezTo>
                <a:cubicBezTo>
                  <a:pt x="460" y="1241"/>
                  <a:pt x="467" y="1248"/>
                  <a:pt x="475" y="1248"/>
                </a:cubicBezTo>
                <a:cubicBezTo>
                  <a:pt x="483" y="1248"/>
                  <a:pt x="490" y="1241"/>
                  <a:pt x="490" y="1233"/>
                </a:cubicBezTo>
                <a:cubicBezTo>
                  <a:pt x="490" y="1225"/>
                  <a:pt x="483" y="1218"/>
                  <a:pt x="475" y="1218"/>
                </a:cubicBezTo>
                <a:close/>
                <a:moveTo>
                  <a:pt x="475" y="1251"/>
                </a:moveTo>
                <a:cubicBezTo>
                  <a:pt x="467" y="1251"/>
                  <a:pt x="460" y="1258"/>
                  <a:pt x="460" y="1266"/>
                </a:cubicBezTo>
                <a:cubicBezTo>
                  <a:pt x="460" y="1274"/>
                  <a:pt x="467" y="1281"/>
                  <a:pt x="475" y="1281"/>
                </a:cubicBezTo>
                <a:cubicBezTo>
                  <a:pt x="483" y="1281"/>
                  <a:pt x="490" y="1274"/>
                  <a:pt x="490" y="1266"/>
                </a:cubicBezTo>
                <a:cubicBezTo>
                  <a:pt x="490" y="1258"/>
                  <a:pt x="483" y="1251"/>
                  <a:pt x="475" y="1251"/>
                </a:cubicBezTo>
                <a:close/>
                <a:moveTo>
                  <a:pt x="475" y="1284"/>
                </a:moveTo>
                <a:cubicBezTo>
                  <a:pt x="467" y="1284"/>
                  <a:pt x="460" y="1291"/>
                  <a:pt x="460" y="1299"/>
                </a:cubicBezTo>
                <a:cubicBezTo>
                  <a:pt x="460" y="1307"/>
                  <a:pt x="467" y="1314"/>
                  <a:pt x="475" y="1314"/>
                </a:cubicBezTo>
                <a:cubicBezTo>
                  <a:pt x="483" y="1314"/>
                  <a:pt x="490" y="1307"/>
                  <a:pt x="490" y="1299"/>
                </a:cubicBezTo>
                <a:cubicBezTo>
                  <a:pt x="490" y="1291"/>
                  <a:pt x="483" y="1284"/>
                  <a:pt x="475" y="1284"/>
                </a:cubicBezTo>
                <a:close/>
                <a:moveTo>
                  <a:pt x="475" y="1317"/>
                </a:moveTo>
                <a:cubicBezTo>
                  <a:pt x="467" y="1317"/>
                  <a:pt x="460" y="1323"/>
                  <a:pt x="460" y="1332"/>
                </a:cubicBezTo>
                <a:cubicBezTo>
                  <a:pt x="460" y="1340"/>
                  <a:pt x="467" y="1346"/>
                  <a:pt x="475" y="1346"/>
                </a:cubicBezTo>
                <a:cubicBezTo>
                  <a:pt x="483" y="1346"/>
                  <a:pt x="490" y="1340"/>
                  <a:pt x="490" y="1332"/>
                </a:cubicBezTo>
                <a:cubicBezTo>
                  <a:pt x="490" y="1323"/>
                  <a:pt x="483" y="1317"/>
                  <a:pt x="475" y="1317"/>
                </a:cubicBezTo>
                <a:close/>
                <a:moveTo>
                  <a:pt x="475" y="1350"/>
                </a:moveTo>
                <a:cubicBezTo>
                  <a:pt x="467" y="1350"/>
                  <a:pt x="460" y="1356"/>
                  <a:pt x="460" y="1365"/>
                </a:cubicBezTo>
                <a:cubicBezTo>
                  <a:pt x="460" y="1373"/>
                  <a:pt x="467" y="1379"/>
                  <a:pt x="475" y="1379"/>
                </a:cubicBezTo>
                <a:cubicBezTo>
                  <a:pt x="483" y="1379"/>
                  <a:pt x="490" y="1373"/>
                  <a:pt x="490" y="1365"/>
                </a:cubicBezTo>
                <a:cubicBezTo>
                  <a:pt x="490" y="1356"/>
                  <a:pt x="483" y="1350"/>
                  <a:pt x="475" y="1350"/>
                </a:cubicBezTo>
                <a:close/>
                <a:moveTo>
                  <a:pt x="475" y="1383"/>
                </a:moveTo>
                <a:cubicBezTo>
                  <a:pt x="467" y="1383"/>
                  <a:pt x="460" y="1389"/>
                  <a:pt x="460" y="1397"/>
                </a:cubicBezTo>
                <a:cubicBezTo>
                  <a:pt x="460" y="1406"/>
                  <a:pt x="467" y="1412"/>
                  <a:pt x="475" y="1412"/>
                </a:cubicBezTo>
                <a:cubicBezTo>
                  <a:pt x="483" y="1412"/>
                  <a:pt x="490" y="1406"/>
                  <a:pt x="490" y="1397"/>
                </a:cubicBezTo>
                <a:cubicBezTo>
                  <a:pt x="490" y="1389"/>
                  <a:pt x="483" y="1383"/>
                  <a:pt x="475" y="1383"/>
                </a:cubicBezTo>
                <a:close/>
                <a:moveTo>
                  <a:pt x="475" y="1416"/>
                </a:moveTo>
                <a:cubicBezTo>
                  <a:pt x="467" y="1416"/>
                  <a:pt x="460" y="1422"/>
                  <a:pt x="460" y="1430"/>
                </a:cubicBezTo>
                <a:cubicBezTo>
                  <a:pt x="460" y="1439"/>
                  <a:pt x="467" y="1445"/>
                  <a:pt x="475" y="1445"/>
                </a:cubicBezTo>
                <a:cubicBezTo>
                  <a:pt x="483" y="1445"/>
                  <a:pt x="490" y="1439"/>
                  <a:pt x="490" y="1430"/>
                </a:cubicBezTo>
                <a:cubicBezTo>
                  <a:pt x="490" y="1422"/>
                  <a:pt x="483" y="1416"/>
                  <a:pt x="475" y="1416"/>
                </a:cubicBezTo>
                <a:close/>
                <a:moveTo>
                  <a:pt x="508" y="0"/>
                </a:moveTo>
                <a:cubicBezTo>
                  <a:pt x="500" y="0"/>
                  <a:pt x="493" y="7"/>
                  <a:pt x="493" y="15"/>
                </a:cubicBezTo>
                <a:cubicBezTo>
                  <a:pt x="493" y="23"/>
                  <a:pt x="500" y="30"/>
                  <a:pt x="508" y="30"/>
                </a:cubicBezTo>
                <a:cubicBezTo>
                  <a:pt x="516" y="30"/>
                  <a:pt x="523" y="23"/>
                  <a:pt x="523" y="15"/>
                </a:cubicBezTo>
                <a:cubicBezTo>
                  <a:pt x="523" y="7"/>
                  <a:pt x="516" y="0"/>
                  <a:pt x="508" y="0"/>
                </a:cubicBezTo>
                <a:close/>
                <a:moveTo>
                  <a:pt x="508" y="33"/>
                </a:moveTo>
                <a:cubicBezTo>
                  <a:pt x="500" y="33"/>
                  <a:pt x="493" y="40"/>
                  <a:pt x="493" y="48"/>
                </a:cubicBezTo>
                <a:cubicBezTo>
                  <a:pt x="493" y="56"/>
                  <a:pt x="500" y="63"/>
                  <a:pt x="508" y="63"/>
                </a:cubicBezTo>
                <a:cubicBezTo>
                  <a:pt x="516" y="63"/>
                  <a:pt x="523" y="56"/>
                  <a:pt x="523" y="48"/>
                </a:cubicBezTo>
                <a:cubicBezTo>
                  <a:pt x="523" y="40"/>
                  <a:pt x="516" y="33"/>
                  <a:pt x="508" y="33"/>
                </a:cubicBezTo>
                <a:close/>
                <a:moveTo>
                  <a:pt x="508" y="66"/>
                </a:moveTo>
                <a:cubicBezTo>
                  <a:pt x="500" y="66"/>
                  <a:pt x="493" y="72"/>
                  <a:pt x="493" y="81"/>
                </a:cubicBezTo>
                <a:cubicBezTo>
                  <a:pt x="493" y="89"/>
                  <a:pt x="500" y="95"/>
                  <a:pt x="508" y="95"/>
                </a:cubicBezTo>
                <a:cubicBezTo>
                  <a:pt x="516" y="95"/>
                  <a:pt x="523" y="89"/>
                  <a:pt x="523" y="81"/>
                </a:cubicBezTo>
                <a:cubicBezTo>
                  <a:pt x="523" y="72"/>
                  <a:pt x="516" y="66"/>
                  <a:pt x="508" y="66"/>
                </a:cubicBezTo>
                <a:close/>
                <a:moveTo>
                  <a:pt x="508" y="99"/>
                </a:moveTo>
                <a:cubicBezTo>
                  <a:pt x="500" y="99"/>
                  <a:pt x="493" y="105"/>
                  <a:pt x="493" y="114"/>
                </a:cubicBezTo>
                <a:cubicBezTo>
                  <a:pt x="493" y="122"/>
                  <a:pt x="500" y="128"/>
                  <a:pt x="508" y="128"/>
                </a:cubicBezTo>
                <a:cubicBezTo>
                  <a:pt x="516" y="128"/>
                  <a:pt x="523" y="122"/>
                  <a:pt x="523" y="114"/>
                </a:cubicBezTo>
                <a:cubicBezTo>
                  <a:pt x="523" y="105"/>
                  <a:pt x="516" y="99"/>
                  <a:pt x="508" y="99"/>
                </a:cubicBezTo>
                <a:close/>
                <a:moveTo>
                  <a:pt x="508" y="132"/>
                </a:moveTo>
                <a:cubicBezTo>
                  <a:pt x="500" y="132"/>
                  <a:pt x="493" y="138"/>
                  <a:pt x="493" y="147"/>
                </a:cubicBezTo>
                <a:cubicBezTo>
                  <a:pt x="493" y="155"/>
                  <a:pt x="500" y="161"/>
                  <a:pt x="508" y="161"/>
                </a:cubicBezTo>
                <a:cubicBezTo>
                  <a:pt x="516" y="161"/>
                  <a:pt x="523" y="155"/>
                  <a:pt x="523" y="147"/>
                </a:cubicBezTo>
                <a:cubicBezTo>
                  <a:pt x="523" y="138"/>
                  <a:pt x="516" y="132"/>
                  <a:pt x="508" y="132"/>
                </a:cubicBezTo>
                <a:close/>
                <a:moveTo>
                  <a:pt x="508" y="165"/>
                </a:moveTo>
                <a:cubicBezTo>
                  <a:pt x="500" y="165"/>
                  <a:pt x="493" y="171"/>
                  <a:pt x="493" y="179"/>
                </a:cubicBezTo>
                <a:cubicBezTo>
                  <a:pt x="493" y="188"/>
                  <a:pt x="500" y="194"/>
                  <a:pt x="508" y="194"/>
                </a:cubicBezTo>
                <a:cubicBezTo>
                  <a:pt x="516" y="194"/>
                  <a:pt x="523" y="188"/>
                  <a:pt x="523" y="179"/>
                </a:cubicBezTo>
                <a:cubicBezTo>
                  <a:pt x="523" y="171"/>
                  <a:pt x="516" y="165"/>
                  <a:pt x="508" y="165"/>
                </a:cubicBezTo>
                <a:close/>
                <a:moveTo>
                  <a:pt x="508" y="198"/>
                </a:moveTo>
                <a:cubicBezTo>
                  <a:pt x="500" y="198"/>
                  <a:pt x="493" y="204"/>
                  <a:pt x="493" y="212"/>
                </a:cubicBezTo>
                <a:cubicBezTo>
                  <a:pt x="493" y="221"/>
                  <a:pt x="500" y="227"/>
                  <a:pt x="508" y="227"/>
                </a:cubicBezTo>
                <a:cubicBezTo>
                  <a:pt x="516" y="227"/>
                  <a:pt x="523" y="221"/>
                  <a:pt x="523" y="212"/>
                </a:cubicBezTo>
                <a:cubicBezTo>
                  <a:pt x="523" y="204"/>
                  <a:pt x="516" y="198"/>
                  <a:pt x="508" y="198"/>
                </a:cubicBezTo>
                <a:close/>
                <a:moveTo>
                  <a:pt x="508" y="230"/>
                </a:moveTo>
                <a:cubicBezTo>
                  <a:pt x="500" y="230"/>
                  <a:pt x="493" y="237"/>
                  <a:pt x="493" y="245"/>
                </a:cubicBezTo>
                <a:cubicBezTo>
                  <a:pt x="493" y="253"/>
                  <a:pt x="500" y="260"/>
                  <a:pt x="508" y="260"/>
                </a:cubicBezTo>
                <a:cubicBezTo>
                  <a:pt x="516" y="260"/>
                  <a:pt x="523" y="253"/>
                  <a:pt x="523" y="245"/>
                </a:cubicBezTo>
                <a:cubicBezTo>
                  <a:pt x="523" y="237"/>
                  <a:pt x="516" y="230"/>
                  <a:pt x="508" y="230"/>
                </a:cubicBezTo>
                <a:close/>
                <a:moveTo>
                  <a:pt x="508" y="263"/>
                </a:moveTo>
                <a:cubicBezTo>
                  <a:pt x="500" y="263"/>
                  <a:pt x="493" y="270"/>
                  <a:pt x="493" y="278"/>
                </a:cubicBezTo>
                <a:cubicBezTo>
                  <a:pt x="493" y="286"/>
                  <a:pt x="500" y="293"/>
                  <a:pt x="508" y="293"/>
                </a:cubicBezTo>
                <a:cubicBezTo>
                  <a:pt x="516" y="293"/>
                  <a:pt x="523" y="286"/>
                  <a:pt x="523" y="278"/>
                </a:cubicBezTo>
                <a:cubicBezTo>
                  <a:pt x="523" y="270"/>
                  <a:pt x="516" y="263"/>
                  <a:pt x="508" y="263"/>
                </a:cubicBezTo>
                <a:close/>
                <a:moveTo>
                  <a:pt x="508" y="296"/>
                </a:moveTo>
                <a:cubicBezTo>
                  <a:pt x="500" y="296"/>
                  <a:pt x="493" y="303"/>
                  <a:pt x="493" y="311"/>
                </a:cubicBezTo>
                <a:cubicBezTo>
                  <a:pt x="493" y="319"/>
                  <a:pt x="500" y="326"/>
                  <a:pt x="508" y="326"/>
                </a:cubicBezTo>
                <a:cubicBezTo>
                  <a:pt x="516" y="326"/>
                  <a:pt x="523" y="319"/>
                  <a:pt x="523" y="311"/>
                </a:cubicBezTo>
                <a:cubicBezTo>
                  <a:pt x="523" y="303"/>
                  <a:pt x="516" y="296"/>
                  <a:pt x="508" y="296"/>
                </a:cubicBezTo>
                <a:close/>
                <a:moveTo>
                  <a:pt x="508" y="329"/>
                </a:moveTo>
                <a:cubicBezTo>
                  <a:pt x="500" y="329"/>
                  <a:pt x="493" y="336"/>
                  <a:pt x="493" y="344"/>
                </a:cubicBezTo>
                <a:cubicBezTo>
                  <a:pt x="493" y="352"/>
                  <a:pt x="500" y="359"/>
                  <a:pt x="508" y="359"/>
                </a:cubicBezTo>
                <a:cubicBezTo>
                  <a:pt x="516" y="359"/>
                  <a:pt x="523" y="352"/>
                  <a:pt x="523" y="344"/>
                </a:cubicBezTo>
                <a:cubicBezTo>
                  <a:pt x="523" y="336"/>
                  <a:pt x="516" y="329"/>
                  <a:pt x="508" y="329"/>
                </a:cubicBezTo>
                <a:close/>
                <a:moveTo>
                  <a:pt x="508" y="362"/>
                </a:moveTo>
                <a:cubicBezTo>
                  <a:pt x="500" y="362"/>
                  <a:pt x="493" y="369"/>
                  <a:pt x="493" y="377"/>
                </a:cubicBezTo>
                <a:cubicBezTo>
                  <a:pt x="493" y="385"/>
                  <a:pt x="500" y="392"/>
                  <a:pt x="508" y="392"/>
                </a:cubicBezTo>
                <a:cubicBezTo>
                  <a:pt x="516" y="392"/>
                  <a:pt x="523" y="385"/>
                  <a:pt x="523" y="377"/>
                </a:cubicBezTo>
                <a:cubicBezTo>
                  <a:pt x="523" y="369"/>
                  <a:pt x="516" y="362"/>
                  <a:pt x="508" y="362"/>
                </a:cubicBezTo>
                <a:close/>
                <a:moveTo>
                  <a:pt x="508" y="395"/>
                </a:moveTo>
                <a:cubicBezTo>
                  <a:pt x="500" y="395"/>
                  <a:pt x="493" y="402"/>
                  <a:pt x="493" y="410"/>
                </a:cubicBezTo>
                <a:cubicBezTo>
                  <a:pt x="493" y="418"/>
                  <a:pt x="500" y="425"/>
                  <a:pt x="508" y="425"/>
                </a:cubicBezTo>
                <a:cubicBezTo>
                  <a:pt x="516" y="425"/>
                  <a:pt x="523" y="418"/>
                  <a:pt x="523" y="410"/>
                </a:cubicBezTo>
                <a:cubicBezTo>
                  <a:pt x="523" y="402"/>
                  <a:pt x="516" y="395"/>
                  <a:pt x="508" y="395"/>
                </a:cubicBezTo>
                <a:close/>
                <a:moveTo>
                  <a:pt x="508" y="428"/>
                </a:moveTo>
                <a:cubicBezTo>
                  <a:pt x="500" y="428"/>
                  <a:pt x="493" y="435"/>
                  <a:pt x="493" y="443"/>
                </a:cubicBezTo>
                <a:cubicBezTo>
                  <a:pt x="493" y="451"/>
                  <a:pt x="500" y="458"/>
                  <a:pt x="508" y="458"/>
                </a:cubicBezTo>
                <a:cubicBezTo>
                  <a:pt x="516" y="458"/>
                  <a:pt x="523" y="451"/>
                  <a:pt x="523" y="443"/>
                </a:cubicBezTo>
                <a:cubicBezTo>
                  <a:pt x="523" y="435"/>
                  <a:pt x="516" y="428"/>
                  <a:pt x="508" y="428"/>
                </a:cubicBezTo>
                <a:close/>
                <a:moveTo>
                  <a:pt x="508" y="461"/>
                </a:moveTo>
                <a:cubicBezTo>
                  <a:pt x="500" y="461"/>
                  <a:pt x="493" y="468"/>
                  <a:pt x="493" y="476"/>
                </a:cubicBezTo>
                <a:cubicBezTo>
                  <a:pt x="493" y="484"/>
                  <a:pt x="500" y="491"/>
                  <a:pt x="508" y="491"/>
                </a:cubicBezTo>
                <a:cubicBezTo>
                  <a:pt x="516" y="491"/>
                  <a:pt x="523" y="484"/>
                  <a:pt x="523" y="476"/>
                </a:cubicBezTo>
                <a:cubicBezTo>
                  <a:pt x="523" y="468"/>
                  <a:pt x="516" y="461"/>
                  <a:pt x="508" y="461"/>
                </a:cubicBezTo>
                <a:close/>
                <a:moveTo>
                  <a:pt x="508" y="494"/>
                </a:moveTo>
                <a:cubicBezTo>
                  <a:pt x="500" y="494"/>
                  <a:pt x="493" y="500"/>
                  <a:pt x="493" y="509"/>
                </a:cubicBezTo>
                <a:cubicBezTo>
                  <a:pt x="493" y="517"/>
                  <a:pt x="500" y="523"/>
                  <a:pt x="508" y="523"/>
                </a:cubicBezTo>
                <a:cubicBezTo>
                  <a:pt x="516" y="523"/>
                  <a:pt x="523" y="517"/>
                  <a:pt x="523" y="509"/>
                </a:cubicBezTo>
                <a:cubicBezTo>
                  <a:pt x="523" y="500"/>
                  <a:pt x="516" y="494"/>
                  <a:pt x="508" y="494"/>
                </a:cubicBezTo>
                <a:close/>
                <a:moveTo>
                  <a:pt x="508" y="527"/>
                </a:moveTo>
                <a:cubicBezTo>
                  <a:pt x="500" y="527"/>
                  <a:pt x="493" y="533"/>
                  <a:pt x="493" y="542"/>
                </a:cubicBezTo>
                <a:cubicBezTo>
                  <a:pt x="493" y="550"/>
                  <a:pt x="500" y="556"/>
                  <a:pt x="508" y="556"/>
                </a:cubicBezTo>
                <a:cubicBezTo>
                  <a:pt x="516" y="556"/>
                  <a:pt x="523" y="550"/>
                  <a:pt x="523" y="542"/>
                </a:cubicBezTo>
                <a:cubicBezTo>
                  <a:pt x="523" y="533"/>
                  <a:pt x="516" y="527"/>
                  <a:pt x="508" y="527"/>
                </a:cubicBezTo>
                <a:close/>
                <a:moveTo>
                  <a:pt x="508" y="560"/>
                </a:moveTo>
                <a:cubicBezTo>
                  <a:pt x="500" y="560"/>
                  <a:pt x="493" y="566"/>
                  <a:pt x="493" y="574"/>
                </a:cubicBezTo>
                <a:cubicBezTo>
                  <a:pt x="493" y="583"/>
                  <a:pt x="500" y="589"/>
                  <a:pt x="508" y="589"/>
                </a:cubicBezTo>
                <a:cubicBezTo>
                  <a:pt x="516" y="589"/>
                  <a:pt x="523" y="583"/>
                  <a:pt x="523" y="574"/>
                </a:cubicBezTo>
                <a:cubicBezTo>
                  <a:pt x="523" y="566"/>
                  <a:pt x="516" y="560"/>
                  <a:pt x="508" y="560"/>
                </a:cubicBezTo>
                <a:close/>
                <a:moveTo>
                  <a:pt x="508" y="593"/>
                </a:moveTo>
                <a:cubicBezTo>
                  <a:pt x="500" y="593"/>
                  <a:pt x="493" y="599"/>
                  <a:pt x="493" y="607"/>
                </a:cubicBezTo>
                <a:cubicBezTo>
                  <a:pt x="493" y="616"/>
                  <a:pt x="500" y="622"/>
                  <a:pt x="508" y="622"/>
                </a:cubicBezTo>
                <a:cubicBezTo>
                  <a:pt x="516" y="622"/>
                  <a:pt x="523" y="616"/>
                  <a:pt x="523" y="607"/>
                </a:cubicBezTo>
                <a:cubicBezTo>
                  <a:pt x="523" y="599"/>
                  <a:pt x="516" y="593"/>
                  <a:pt x="508" y="593"/>
                </a:cubicBezTo>
                <a:close/>
                <a:moveTo>
                  <a:pt x="508" y="625"/>
                </a:moveTo>
                <a:cubicBezTo>
                  <a:pt x="500" y="625"/>
                  <a:pt x="493" y="632"/>
                  <a:pt x="493" y="640"/>
                </a:cubicBezTo>
                <a:cubicBezTo>
                  <a:pt x="493" y="648"/>
                  <a:pt x="500" y="655"/>
                  <a:pt x="508" y="655"/>
                </a:cubicBezTo>
                <a:cubicBezTo>
                  <a:pt x="516" y="655"/>
                  <a:pt x="523" y="648"/>
                  <a:pt x="523" y="640"/>
                </a:cubicBezTo>
                <a:cubicBezTo>
                  <a:pt x="523" y="632"/>
                  <a:pt x="516" y="625"/>
                  <a:pt x="508" y="625"/>
                </a:cubicBezTo>
                <a:close/>
                <a:moveTo>
                  <a:pt x="508" y="658"/>
                </a:moveTo>
                <a:cubicBezTo>
                  <a:pt x="500" y="658"/>
                  <a:pt x="493" y="665"/>
                  <a:pt x="493" y="673"/>
                </a:cubicBezTo>
                <a:cubicBezTo>
                  <a:pt x="493" y="681"/>
                  <a:pt x="500" y="688"/>
                  <a:pt x="508" y="688"/>
                </a:cubicBezTo>
                <a:cubicBezTo>
                  <a:pt x="516" y="688"/>
                  <a:pt x="523" y="681"/>
                  <a:pt x="523" y="673"/>
                </a:cubicBezTo>
                <a:cubicBezTo>
                  <a:pt x="523" y="665"/>
                  <a:pt x="516" y="658"/>
                  <a:pt x="508" y="658"/>
                </a:cubicBezTo>
                <a:close/>
                <a:moveTo>
                  <a:pt x="508" y="691"/>
                </a:moveTo>
                <a:cubicBezTo>
                  <a:pt x="500" y="691"/>
                  <a:pt x="493" y="698"/>
                  <a:pt x="493" y="706"/>
                </a:cubicBezTo>
                <a:cubicBezTo>
                  <a:pt x="493" y="714"/>
                  <a:pt x="500" y="721"/>
                  <a:pt x="508" y="721"/>
                </a:cubicBezTo>
                <a:cubicBezTo>
                  <a:pt x="516" y="721"/>
                  <a:pt x="523" y="714"/>
                  <a:pt x="523" y="706"/>
                </a:cubicBezTo>
                <a:cubicBezTo>
                  <a:pt x="523" y="698"/>
                  <a:pt x="516" y="691"/>
                  <a:pt x="508" y="691"/>
                </a:cubicBezTo>
                <a:close/>
                <a:moveTo>
                  <a:pt x="508" y="724"/>
                </a:moveTo>
                <a:cubicBezTo>
                  <a:pt x="500" y="724"/>
                  <a:pt x="493" y="731"/>
                  <a:pt x="493" y="739"/>
                </a:cubicBezTo>
                <a:cubicBezTo>
                  <a:pt x="493" y="747"/>
                  <a:pt x="500" y="754"/>
                  <a:pt x="508" y="754"/>
                </a:cubicBezTo>
                <a:cubicBezTo>
                  <a:pt x="516" y="754"/>
                  <a:pt x="523" y="747"/>
                  <a:pt x="523" y="739"/>
                </a:cubicBezTo>
                <a:cubicBezTo>
                  <a:pt x="523" y="731"/>
                  <a:pt x="516" y="724"/>
                  <a:pt x="508" y="724"/>
                </a:cubicBezTo>
                <a:close/>
                <a:moveTo>
                  <a:pt x="508" y="757"/>
                </a:moveTo>
                <a:cubicBezTo>
                  <a:pt x="500" y="757"/>
                  <a:pt x="493" y="764"/>
                  <a:pt x="493" y="772"/>
                </a:cubicBezTo>
                <a:cubicBezTo>
                  <a:pt x="493" y="780"/>
                  <a:pt x="500" y="787"/>
                  <a:pt x="508" y="787"/>
                </a:cubicBezTo>
                <a:cubicBezTo>
                  <a:pt x="516" y="787"/>
                  <a:pt x="523" y="780"/>
                  <a:pt x="523" y="772"/>
                </a:cubicBezTo>
                <a:cubicBezTo>
                  <a:pt x="523" y="764"/>
                  <a:pt x="516" y="757"/>
                  <a:pt x="508" y="757"/>
                </a:cubicBezTo>
                <a:close/>
                <a:moveTo>
                  <a:pt x="508" y="790"/>
                </a:moveTo>
                <a:cubicBezTo>
                  <a:pt x="500" y="790"/>
                  <a:pt x="493" y="797"/>
                  <a:pt x="493" y="805"/>
                </a:cubicBezTo>
                <a:cubicBezTo>
                  <a:pt x="493" y="813"/>
                  <a:pt x="500" y="820"/>
                  <a:pt x="508" y="820"/>
                </a:cubicBezTo>
                <a:cubicBezTo>
                  <a:pt x="516" y="820"/>
                  <a:pt x="523" y="813"/>
                  <a:pt x="523" y="805"/>
                </a:cubicBezTo>
                <a:cubicBezTo>
                  <a:pt x="523" y="797"/>
                  <a:pt x="516" y="790"/>
                  <a:pt x="508" y="790"/>
                </a:cubicBezTo>
                <a:close/>
                <a:moveTo>
                  <a:pt x="508" y="823"/>
                </a:moveTo>
                <a:cubicBezTo>
                  <a:pt x="500" y="823"/>
                  <a:pt x="493" y="830"/>
                  <a:pt x="493" y="838"/>
                </a:cubicBezTo>
                <a:cubicBezTo>
                  <a:pt x="493" y="846"/>
                  <a:pt x="500" y="853"/>
                  <a:pt x="508" y="853"/>
                </a:cubicBezTo>
                <a:cubicBezTo>
                  <a:pt x="516" y="853"/>
                  <a:pt x="523" y="846"/>
                  <a:pt x="523" y="838"/>
                </a:cubicBezTo>
                <a:cubicBezTo>
                  <a:pt x="523" y="830"/>
                  <a:pt x="516" y="823"/>
                  <a:pt x="508" y="823"/>
                </a:cubicBezTo>
                <a:close/>
                <a:moveTo>
                  <a:pt x="508" y="856"/>
                </a:moveTo>
                <a:cubicBezTo>
                  <a:pt x="500" y="856"/>
                  <a:pt x="493" y="863"/>
                  <a:pt x="493" y="871"/>
                </a:cubicBezTo>
                <a:cubicBezTo>
                  <a:pt x="493" y="879"/>
                  <a:pt x="500" y="886"/>
                  <a:pt x="508" y="886"/>
                </a:cubicBezTo>
                <a:cubicBezTo>
                  <a:pt x="516" y="886"/>
                  <a:pt x="523" y="879"/>
                  <a:pt x="523" y="871"/>
                </a:cubicBezTo>
                <a:cubicBezTo>
                  <a:pt x="523" y="863"/>
                  <a:pt x="516" y="856"/>
                  <a:pt x="508" y="856"/>
                </a:cubicBezTo>
                <a:close/>
                <a:moveTo>
                  <a:pt x="508" y="889"/>
                </a:moveTo>
                <a:cubicBezTo>
                  <a:pt x="500" y="889"/>
                  <a:pt x="493" y="895"/>
                  <a:pt x="493" y="904"/>
                </a:cubicBezTo>
                <a:cubicBezTo>
                  <a:pt x="493" y="912"/>
                  <a:pt x="500" y="918"/>
                  <a:pt x="508" y="918"/>
                </a:cubicBezTo>
                <a:cubicBezTo>
                  <a:pt x="516" y="918"/>
                  <a:pt x="523" y="912"/>
                  <a:pt x="523" y="904"/>
                </a:cubicBezTo>
                <a:cubicBezTo>
                  <a:pt x="523" y="895"/>
                  <a:pt x="516" y="889"/>
                  <a:pt x="508" y="889"/>
                </a:cubicBezTo>
                <a:close/>
                <a:moveTo>
                  <a:pt x="508" y="922"/>
                </a:moveTo>
                <a:cubicBezTo>
                  <a:pt x="500" y="922"/>
                  <a:pt x="493" y="928"/>
                  <a:pt x="493" y="937"/>
                </a:cubicBezTo>
                <a:cubicBezTo>
                  <a:pt x="493" y="945"/>
                  <a:pt x="500" y="951"/>
                  <a:pt x="508" y="951"/>
                </a:cubicBezTo>
                <a:cubicBezTo>
                  <a:pt x="516" y="951"/>
                  <a:pt x="523" y="945"/>
                  <a:pt x="523" y="937"/>
                </a:cubicBezTo>
                <a:cubicBezTo>
                  <a:pt x="523" y="928"/>
                  <a:pt x="516" y="922"/>
                  <a:pt x="508" y="922"/>
                </a:cubicBezTo>
                <a:close/>
                <a:moveTo>
                  <a:pt x="508" y="955"/>
                </a:moveTo>
                <a:cubicBezTo>
                  <a:pt x="500" y="955"/>
                  <a:pt x="493" y="961"/>
                  <a:pt x="493" y="970"/>
                </a:cubicBezTo>
                <a:cubicBezTo>
                  <a:pt x="493" y="978"/>
                  <a:pt x="500" y="984"/>
                  <a:pt x="508" y="984"/>
                </a:cubicBezTo>
                <a:cubicBezTo>
                  <a:pt x="516" y="984"/>
                  <a:pt x="523" y="978"/>
                  <a:pt x="523" y="970"/>
                </a:cubicBezTo>
                <a:cubicBezTo>
                  <a:pt x="523" y="961"/>
                  <a:pt x="516" y="955"/>
                  <a:pt x="508" y="955"/>
                </a:cubicBezTo>
                <a:close/>
                <a:moveTo>
                  <a:pt x="508" y="988"/>
                </a:moveTo>
                <a:cubicBezTo>
                  <a:pt x="500" y="988"/>
                  <a:pt x="493" y="994"/>
                  <a:pt x="493" y="1002"/>
                </a:cubicBezTo>
                <a:cubicBezTo>
                  <a:pt x="493" y="1011"/>
                  <a:pt x="500" y="1017"/>
                  <a:pt x="508" y="1017"/>
                </a:cubicBezTo>
                <a:cubicBezTo>
                  <a:pt x="516" y="1017"/>
                  <a:pt x="523" y="1011"/>
                  <a:pt x="523" y="1002"/>
                </a:cubicBezTo>
                <a:cubicBezTo>
                  <a:pt x="523" y="994"/>
                  <a:pt x="516" y="988"/>
                  <a:pt x="508" y="988"/>
                </a:cubicBezTo>
                <a:close/>
                <a:moveTo>
                  <a:pt x="508" y="1021"/>
                </a:moveTo>
                <a:cubicBezTo>
                  <a:pt x="500" y="1021"/>
                  <a:pt x="493" y="1027"/>
                  <a:pt x="493" y="1035"/>
                </a:cubicBezTo>
                <a:cubicBezTo>
                  <a:pt x="493" y="1044"/>
                  <a:pt x="500" y="1050"/>
                  <a:pt x="508" y="1050"/>
                </a:cubicBezTo>
                <a:cubicBezTo>
                  <a:pt x="516" y="1050"/>
                  <a:pt x="523" y="1044"/>
                  <a:pt x="523" y="1035"/>
                </a:cubicBezTo>
                <a:cubicBezTo>
                  <a:pt x="523" y="1027"/>
                  <a:pt x="516" y="1021"/>
                  <a:pt x="508" y="1021"/>
                </a:cubicBezTo>
                <a:close/>
                <a:moveTo>
                  <a:pt x="508" y="1053"/>
                </a:moveTo>
                <a:cubicBezTo>
                  <a:pt x="500" y="1053"/>
                  <a:pt x="493" y="1060"/>
                  <a:pt x="493" y="1068"/>
                </a:cubicBezTo>
                <a:cubicBezTo>
                  <a:pt x="493" y="1076"/>
                  <a:pt x="500" y="1083"/>
                  <a:pt x="508" y="1083"/>
                </a:cubicBezTo>
                <a:cubicBezTo>
                  <a:pt x="516" y="1083"/>
                  <a:pt x="523" y="1076"/>
                  <a:pt x="523" y="1068"/>
                </a:cubicBezTo>
                <a:cubicBezTo>
                  <a:pt x="523" y="1060"/>
                  <a:pt x="516" y="1053"/>
                  <a:pt x="508" y="1053"/>
                </a:cubicBezTo>
                <a:close/>
                <a:moveTo>
                  <a:pt x="508" y="1086"/>
                </a:moveTo>
                <a:cubicBezTo>
                  <a:pt x="500" y="1086"/>
                  <a:pt x="493" y="1093"/>
                  <a:pt x="493" y="1101"/>
                </a:cubicBezTo>
                <a:cubicBezTo>
                  <a:pt x="493" y="1109"/>
                  <a:pt x="500" y="1116"/>
                  <a:pt x="508" y="1116"/>
                </a:cubicBezTo>
                <a:cubicBezTo>
                  <a:pt x="516" y="1116"/>
                  <a:pt x="523" y="1109"/>
                  <a:pt x="523" y="1101"/>
                </a:cubicBezTo>
                <a:cubicBezTo>
                  <a:pt x="523" y="1093"/>
                  <a:pt x="516" y="1086"/>
                  <a:pt x="508" y="1086"/>
                </a:cubicBezTo>
                <a:close/>
                <a:moveTo>
                  <a:pt x="508" y="1119"/>
                </a:moveTo>
                <a:cubicBezTo>
                  <a:pt x="500" y="1119"/>
                  <a:pt x="493" y="1126"/>
                  <a:pt x="493" y="1134"/>
                </a:cubicBezTo>
                <a:cubicBezTo>
                  <a:pt x="493" y="1142"/>
                  <a:pt x="500" y="1149"/>
                  <a:pt x="508" y="1149"/>
                </a:cubicBezTo>
                <a:cubicBezTo>
                  <a:pt x="516" y="1149"/>
                  <a:pt x="523" y="1142"/>
                  <a:pt x="523" y="1134"/>
                </a:cubicBezTo>
                <a:cubicBezTo>
                  <a:pt x="523" y="1126"/>
                  <a:pt x="516" y="1119"/>
                  <a:pt x="508" y="1119"/>
                </a:cubicBezTo>
                <a:close/>
                <a:moveTo>
                  <a:pt x="508" y="1152"/>
                </a:moveTo>
                <a:cubicBezTo>
                  <a:pt x="500" y="1152"/>
                  <a:pt x="493" y="1159"/>
                  <a:pt x="493" y="1167"/>
                </a:cubicBezTo>
                <a:cubicBezTo>
                  <a:pt x="493" y="1175"/>
                  <a:pt x="500" y="1182"/>
                  <a:pt x="508" y="1182"/>
                </a:cubicBezTo>
                <a:cubicBezTo>
                  <a:pt x="516" y="1182"/>
                  <a:pt x="523" y="1175"/>
                  <a:pt x="523" y="1167"/>
                </a:cubicBezTo>
                <a:cubicBezTo>
                  <a:pt x="523" y="1159"/>
                  <a:pt x="516" y="1152"/>
                  <a:pt x="508" y="1152"/>
                </a:cubicBezTo>
                <a:close/>
                <a:moveTo>
                  <a:pt x="508" y="1185"/>
                </a:moveTo>
                <a:cubicBezTo>
                  <a:pt x="500" y="1185"/>
                  <a:pt x="493" y="1192"/>
                  <a:pt x="493" y="1200"/>
                </a:cubicBezTo>
                <a:cubicBezTo>
                  <a:pt x="493" y="1208"/>
                  <a:pt x="500" y="1215"/>
                  <a:pt x="508" y="1215"/>
                </a:cubicBezTo>
                <a:cubicBezTo>
                  <a:pt x="516" y="1215"/>
                  <a:pt x="523" y="1208"/>
                  <a:pt x="523" y="1200"/>
                </a:cubicBezTo>
                <a:cubicBezTo>
                  <a:pt x="523" y="1192"/>
                  <a:pt x="516" y="1185"/>
                  <a:pt x="508" y="1185"/>
                </a:cubicBezTo>
                <a:close/>
                <a:moveTo>
                  <a:pt x="508" y="1218"/>
                </a:moveTo>
                <a:cubicBezTo>
                  <a:pt x="500" y="1218"/>
                  <a:pt x="493" y="1225"/>
                  <a:pt x="493" y="1233"/>
                </a:cubicBezTo>
                <a:cubicBezTo>
                  <a:pt x="493" y="1241"/>
                  <a:pt x="500" y="1248"/>
                  <a:pt x="508" y="1248"/>
                </a:cubicBezTo>
                <a:cubicBezTo>
                  <a:pt x="516" y="1248"/>
                  <a:pt x="523" y="1241"/>
                  <a:pt x="523" y="1233"/>
                </a:cubicBezTo>
                <a:cubicBezTo>
                  <a:pt x="523" y="1225"/>
                  <a:pt x="516" y="1218"/>
                  <a:pt x="508" y="1218"/>
                </a:cubicBezTo>
                <a:close/>
                <a:moveTo>
                  <a:pt x="508" y="1251"/>
                </a:moveTo>
                <a:cubicBezTo>
                  <a:pt x="500" y="1251"/>
                  <a:pt x="493" y="1258"/>
                  <a:pt x="493" y="1266"/>
                </a:cubicBezTo>
                <a:cubicBezTo>
                  <a:pt x="493" y="1274"/>
                  <a:pt x="500" y="1281"/>
                  <a:pt x="508" y="1281"/>
                </a:cubicBezTo>
                <a:cubicBezTo>
                  <a:pt x="516" y="1281"/>
                  <a:pt x="523" y="1274"/>
                  <a:pt x="523" y="1266"/>
                </a:cubicBezTo>
                <a:cubicBezTo>
                  <a:pt x="523" y="1258"/>
                  <a:pt x="516" y="1251"/>
                  <a:pt x="508" y="1251"/>
                </a:cubicBezTo>
                <a:close/>
                <a:moveTo>
                  <a:pt x="508" y="1284"/>
                </a:moveTo>
                <a:cubicBezTo>
                  <a:pt x="500" y="1284"/>
                  <a:pt x="493" y="1291"/>
                  <a:pt x="493" y="1299"/>
                </a:cubicBezTo>
                <a:cubicBezTo>
                  <a:pt x="493" y="1307"/>
                  <a:pt x="500" y="1314"/>
                  <a:pt x="508" y="1314"/>
                </a:cubicBezTo>
                <a:cubicBezTo>
                  <a:pt x="516" y="1314"/>
                  <a:pt x="523" y="1307"/>
                  <a:pt x="523" y="1299"/>
                </a:cubicBezTo>
                <a:cubicBezTo>
                  <a:pt x="523" y="1291"/>
                  <a:pt x="516" y="1284"/>
                  <a:pt x="508" y="1284"/>
                </a:cubicBezTo>
                <a:close/>
                <a:moveTo>
                  <a:pt x="508" y="1317"/>
                </a:moveTo>
                <a:cubicBezTo>
                  <a:pt x="500" y="1317"/>
                  <a:pt x="493" y="1323"/>
                  <a:pt x="493" y="1332"/>
                </a:cubicBezTo>
                <a:cubicBezTo>
                  <a:pt x="493" y="1340"/>
                  <a:pt x="500" y="1346"/>
                  <a:pt x="508" y="1346"/>
                </a:cubicBezTo>
                <a:cubicBezTo>
                  <a:pt x="516" y="1346"/>
                  <a:pt x="523" y="1340"/>
                  <a:pt x="523" y="1332"/>
                </a:cubicBezTo>
                <a:cubicBezTo>
                  <a:pt x="523" y="1323"/>
                  <a:pt x="516" y="1317"/>
                  <a:pt x="508" y="1317"/>
                </a:cubicBezTo>
                <a:close/>
                <a:moveTo>
                  <a:pt x="508" y="1350"/>
                </a:moveTo>
                <a:cubicBezTo>
                  <a:pt x="500" y="1350"/>
                  <a:pt x="493" y="1356"/>
                  <a:pt x="493" y="1365"/>
                </a:cubicBezTo>
                <a:cubicBezTo>
                  <a:pt x="493" y="1373"/>
                  <a:pt x="500" y="1379"/>
                  <a:pt x="508" y="1379"/>
                </a:cubicBezTo>
                <a:cubicBezTo>
                  <a:pt x="516" y="1379"/>
                  <a:pt x="523" y="1373"/>
                  <a:pt x="523" y="1365"/>
                </a:cubicBezTo>
                <a:cubicBezTo>
                  <a:pt x="523" y="1356"/>
                  <a:pt x="516" y="1350"/>
                  <a:pt x="508" y="1350"/>
                </a:cubicBezTo>
                <a:close/>
                <a:moveTo>
                  <a:pt x="508" y="1383"/>
                </a:moveTo>
                <a:cubicBezTo>
                  <a:pt x="500" y="1383"/>
                  <a:pt x="493" y="1389"/>
                  <a:pt x="493" y="1397"/>
                </a:cubicBezTo>
                <a:cubicBezTo>
                  <a:pt x="493" y="1406"/>
                  <a:pt x="500" y="1412"/>
                  <a:pt x="508" y="1412"/>
                </a:cubicBezTo>
                <a:cubicBezTo>
                  <a:pt x="516" y="1412"/>
                  <a:pt x="523" y="1406"/>
                  <a:pt x="523" y="1397"/>
                </a:cubicBezTo>
                <a:cubicBezTo>
                  <a:pt x="523" y="1389"/>
                  <a:pt x="516" y="1383"/>
                  <a:pt x="508" y="1383"/>
                </a:cubicBezTo>
                <a:close/>
                <a:moveTo>
                  <a:pt x="508" y="1416"/>
                </a:moveTo>
                <a:cubicBezTo>
                  <a:pt x="500" y="1416"/>
                  <a:pt x="493" y="1422"/>
                  <a:pt x="493" y="1430"/>
                </a:cubicBezTo>
                <a:cubicBezTo>
                  <a:pt x="493" y="1439"/>
                  <a:pt x="500" y="1445"/>
                  <a:pt x="508" y="1445"/>
                </a:cubicBezTo>
                <a:cubicBezTo>
                  <a:pt x="516" y="1445"/>
                  <a:pt x="523" y="1439"/>
                  <a:pt x="523" y="1430"/>
                </a:cubicBezTo>
                <a:cubicBezTo>
                  <a:pt x="523" y="1422"/>
                  <a:pt x="516" y="1416"/>
                  <a:pt x="508" y="1416"/>
                </a:cubicBezTo>
                <a:close/>
                <a:moveTo>
                  <a:pt x="541" y="0"/>
                </a:moveTo>
                <a:cubicBezTo>
                  <a:pt x="532" y="0"/>
                  <a:pt x="526" y="7"/>
                  <a:pt x="526" y="15"/>
                </a:cubicBezTo>
                <a:cubicBezTo>
                  <a:pt x="526" y="23"/>
                  <a:pt x="532" y="30"/>
                  <a:pt x="541" y="30"/>
                </a:cubicBezTo>
                <a:cubicBezTo>
                  <a:pt x="549" y="30"/>
                  <a:pt x="555" y="23"/>
                  <a:pt x="555" y="15"/>
                </a:cubicBezTo>
                <a:cubicBezTo>
                  <a:pt x="555" y="7"/>
                  <a:pt x="549" y="0"/>
                  <a:pt x="541" y="0"/>
                </a:cubicBezTo>
                <a:close/>
                <a:moveTo>
                  <a:pt x="541" y="33"/>
                </a:moveTo>
                <a:cubicBezTo>
                  <a:pt x="532" y="33"/>
                  <a:pt x="526" y="40"/>
                  <a:pt x="526" y="48"/>
                </a:cubicBezTo>
                <a:cubicBezTo>
                  <a:pt x="526" y="56"/>
                  <a:pt x="532" y="63"/>
                  <a:pt x="541" y="63"/>
                </a:cubicBezTo>
                <a:cubicBezTo>
                  <a:pt x="549" y="63"/>
                  <a:pt x="555" y="56"/>
                  <a:pt x="555" y="48"/>
                </a:cubicBezTo>
                <a:cubicBezTo>
                  <a:pt x="555" y="40"/>
                  <a:pt x="549" y="33"/>
                  <a:pt x="541" y="33"/>
                </a:cubicBezTo>
                <a:close/>
                <a:moveTo>
                  <a:pt x="541" y="66"/>
                </a:moveTo>
                <a:cubicBezTo>
                  <a:pt x="532" y="66"/>
                  <a:pt x="526" y="72"/>
                  <a:pt x="526" y="81"/>
                </a:cubicBezTo>
                <a:cubicBezTo>
                  <a:pt x="526" y="89"/>
                  <a:pt x="532" y="95"/>
                  <a:pt x="541" y="95"/>
                </a:cubicBezTo>
                <a:cubicBezTo>
                  <a:pt x="549" y="95"/>
                  <a:pt x="555" y="89"/>
                  <a:pt x="555" y="81"/>
                </a:cubicBezTo>
                <a:cubicBezTo>
                  <a:pt x="555" y="72"/>
                  <a:pt x="549" y="66"/>
                  <a:pt x="541" y="66"/>
                </a:cubicBezTo>
                <a:close/>
                <a:moveTo>
                  <a:pt x="541" y="99"/>
                </a:moveTo>
                <a:cubicBezTo>
                  <a:pt x="532" y="99"/>
                  <a:pt x="526" y="105"/>
                  <a:pt x="526" y="114"/>
                </a:cubicBezTo>
                <a:cubicBezTo>
                  <a:pt x="526" y="122"/>
                  <a:pt x="532" y="128"/>
                  <a:pt x="541" y="128"/>
                </a:cubicBezTo>
                <a:cubicBezTo>
                  <a:pt x="549" y="128"/>
                  <a:pt x="555" y="122"/>
                  <a:pt x="555" y="114"/>
                </a:cubicBezTo>
                <a:cubicBezTo>
                  <a:pt x="555" y="105"/>
                  <a:pt x="549" y="99"/>
                  <a:pt x="541" y="99"/>
                </a:cubicBezTo>
                <a:close/>
                <a:moveTo>
                  <a:pt x="541" y="132"/>
                </a:moveTo>
                <a:cubicBezTo>
                  <a:pt x="532" y="132"/>
                  <a:pt x="526" y="138"/>
                  <a:pt x="526" y="147"/>
                </a:cubicBezTo>
                <a:cubicBezTo>
                  <a:pt x="526" y="155"/>
                  <a:pt x="532" y="161"/>
                  <a:pt x="541" y="161"/>
                </a:cubicBezTo>
                <a:cubicBezTo>
                  <a:pt x="549" y="161"/>
                  <a:pt x="555" y="155"/>
                  <a:pt x="555" y="147"/>
                </a:cubicBezTo>
                <a:cubicBezTo>
                  <a:pt x="555" y="138"/>
                  <a:pt x="549" y="132"/>
                  <a:pt x="541" y="132"/>
                </a:cubicBezTo>
                <a:close/>
                <a:moveTo>
                  <a:pt x="541" y="165"/>
                </a:moveTo>
                <a:cubicBezTo>
                  <a:pt x="532" y="165"/>
                  <a:pt x="526" y="171"/>
                  <a:pt x="526" y="179"/>
                </a:cubicBezTo>
                <a:cubicBezTo>
                  <a:pt x="526" y="188"/>
                  <a:pt x="532" y="194"/>
                  <a:pt x="541" y="194"/>
                </a:cubicBezTo>
                <a:cubicBezTo>
                  <a:pt x="549" y="194"/>
                  <a:pt x="555" y="188"/>
                  <a:pt x="555" y="179"/>
                </a:cubicBezTo>
                <a:cubicBezTo>
                  <a:pt x="555" y="171"/>
                  <a:pt x="549" y="165"/>
                  <a:pt x="541" y="165"/>
                </a:cubicBezTo>
                <a:close/>
                <a:moveTo>
                  <a:pt x="541" y="198"/>
                </a:moveTo>
                <a:cubicBezTo>
                  <a:pt x="532" y="198"/>
                  <a:pt x="526" y="204"/>
                  <a:pt x="526" y="212"/>
                </a:cubicBezTo>
                <a:cubicBezTo>
                  <a:pt x="526" y="221"/>
                  <a:pt x="532" y="227"/>
                  <a:pt x="541" y="227"/>
                </a:cubicBezTo>
                <a:cubicBezTo>
                  <a:pt x="549" y="227"/>
                  <a:pt x="555" y="221"/>
                  <a:pt x="555" y="212"/>
                </a:cubicBezTo>
                <a:cubicBezTo>
                  <a:pt x="555" y="204"/>
                  <a:pt x="549" y="198"/>
                  <a:pt x="541" y="198"/>
                </a:cubicBezTo>
                <a:close/>
                <a:moveTo>
                  <a:pt x="541" y="230"/>
                </a:moveTo>
                <a:cubicBezTo>
                  <a:pt x="532" y="230"/>
                  <a:pt x="526" y="237"/>
                  <a:pt x="526" y="245"/>
                </a:cubicBezTo>
                <a:cubicBezTo>
                  <a:pt x="526" y="253"/>
                  <a:pt x="532" y="260"/>
                  <a:pt x="541" y="260"/>
                </a:cubicBezTo>
                <a:cubicBezTo>
                  <a:pt x="549" y="260"/>
                  <a:pt x="555" y="253"/>
                  <a:pt x="555" y="245"/>
                </a:cubicBezTo>
                <a:cubicBezTo>
                  <a:pt x="555" y="237"/>
                  <a:pt x="549" y="230"/>
                  <a:pt x="541" y="230"/>
                </a:cubicBezTo>
                <a:close/>
                <a:moveTo>
                  <a:pt x="541" y="263"/>
                </a:moveTo>
                <a:cubicBezTo>
                  <a:pt x="532" y="263"/>
                  <a:pt x="526" y="270"/>
                  <a:pt x="526" y="278"/>
                </a:cubicBezTo>
                <a:cubicBezTo>
                  <a:pt x="526" y="286"/>
                  <a:pt x="532" y="293"/>
                  <a:pt x="541" y="293"/>
                </a:cubicBezTo>
                <a:cubicBezTo>
                  <a:pt x="549" y="293"/>
                  <a:pt x="555" y="286"/>
                  <a:pt x="555" y="278"/>
                </a:cubicBezTo>
                <a:cubicBezTo>
                  <a:pt x="555" y="270"/>
                  <a:pt x="549" y="263"/>
                  <a:pt x="541" y="263"/>
                </a:cubicBezTo>
                <a:close/>
                <a:moveTo>
                  <a:pt x="541" y="296"/>
                </a:moveTo>
                <a:cubicBezTo>
                  <a:pt x="532" y="296"/>
                  <a:pt x="526" y="303"/>
                  <a:pt x="526" y="311"/>
                </a:cubicBezTo>
                <a:cubicBezTo>
                  <a:pt x="526" y="319"/>
                  <a:pt x="532" y="326"/>
                  <a:pt x="541" y="326"/>
                </a:cubicBezTo>
                <a:cubicBezTo>
                  <a:pt x="549" y="326"/>
                  <a:pt x="555" y="319"/>
                  <a:pt x="555" y="311"/>
                </a:cubicBezTo>
                <a:cubicBezTo>
                  <a:pt x="555" y="303"/>
                  <a:pt x="549" y="296"/>
                  <a:pt x="541" y="296"/>
                </a:cubicBezTo>
                <a:close/>
                <a:moveTo>
                  <a:pt x="541" y="329"/>
                </a:moveTo>
                <a:cubicBezTo>
                  <a:pt x="532" y="329"/>
                  <a:pt x="526" y="336"/>
                  <a:pt x="526" y="344"/>
                </a:cubicBezTo>
                <a:cubicBezTo>
                  <a:pt x="526" y="352"/>
                  <a:pt x="532" y="359"/>
                  <a:pt x="541" y="359"/>
                </a:cubicBezTo>
                <a:cubicBezTo>
                  <a:pt x="549" y="359"/>
                  <a:pt x="555" y="352"/>
                  <a:pt x="555" y="344"/>
                </a:cubicBezTo>
                <a:cubicBezTo>
                  <a:pt x="555" y="336"/>
                  <a:pt x="549" y="329"/>
                  <a:pt x="541" y="329"/>
                </a:cubicBezTo>
                <a:close/>
                <a:moveTo>
                  <a:pt x="541" y="362"/>
                </a:moveTo>
                <a:cubicBezTo>
                  <a:pt x="532" y="362"/>
                  <a:pt x="526" y="369"/>
                  <a:pt x="526" y="377"/>
                </a:cubicBezTo>
                <a:cubicBezTo>
                  <a:pt x="526" y="385"/>
                  <a:pt x="532" y="392"/>
                  <a:pt x="541" y="392"/>
                </a:cubicBezTo>
                <a:cubicBezTo>
                  <a:pt x="549" y="392"/>
                  <a:pt x="555" y="385"/>
                  <a:pt x="555" y="377"/>
                </a:cubicBezTo>
                <a:cubicBezTo>
                  <a:pt x="555" y="369"/>
                  <a:pt x="549" y="362"/>
                  <a:pt x="541" y="362"/>
                </a:cubicBezTo>
                <a:close/>
                <a:moveTo>
                  <a:pt x="541" y="395"/>
                </a:moveTo>
                <a:cubicBezTo>
                  <a:pt x="532" y="395"/>
                  <a:pt x="526" y="402"/>
                  <a:pt x="526" y="410"/>
                </a:cubicBezTo>
                <a:cubicBezTo>
                  <a:pt x="526" y="418"/>
                  <a:pt x="532" y="425"/>
                  <a:pt x="541" y="425"/>
                </a:cubicBezTo>
                <a:cubicBezTo>
                  <a:pt x="549" y="425"/>
                  <a:pt x="555" y="418"/>
                  <a:pt x="555" y="410"/>
                </a:cubicBezTo>
                <a:cubicBezTo>
                  <a:pt x="555" y="402"/>
                  <a:pt x="549" y="395"/>
                  <a:pt x="541" y="395"/>
                </a:cubicBezTo>
                <a:close/>
                <a:moveTo>
                  <a:pt x="541" y="428"/>
                </a:moveTo>
                <a:cubicBezTo>
                  <a:pt x="532" y="428"/>
                  <a:pt x="526" y="435"/>
                  <a:pt x="526" y="443"/>
                </a:cubicBezTo>
                <a:cubicBezTo>
                  <a:pt x="526" y="451"/>
                  <a:pt x="532" y="458"/>
                  <a:pt x="541" y="458"/>
                </a:cubicBezTo>
                <a:cubicBezTo>
                  <a:pt x="549" y="458"/>
                  <a:pt x="555" y="451"/>
                  <a:pt x="555" y="443"/>
                </a:cubicBezTo>
                <a:cubicBezTo>
                  <a:pt x="555" y="435"/>
                  <a:pt x="549" y="428"/>
                  <a:pt x="541" y="428"/>
                </a:cubicBezTo>
                <a:close/>
                <a:moveTo>
                  <a:pt x="541" y="461"/>
                </a:moveTo>
                <a:cubicBezTo>
                  <a:pt x="532" y="461"/>
                  <a:pt x="526" y="468"/>
                  <a:pt x="526" y="476"/>
                </a:cubicBezTo>
                <a:cubicBezTo>
                  <a:pt x="526" y="484"/>
                  <a:pt x="532" y="491"/>
                  <a:pt x="541" y="491"/>
                </a:cubicBezTo>
                <a:cubicBezTo>
                  <a:pt x="549" y="491"/>
                  <a:pt x="555" y="484"/>
                  <a:pt x="555" y="476"/>
                </a:cubicBezTo>
                <a:cubicBezTo>
                  <a:pt x="555" y="468"/>
                  <a:pt x="549" y="461"/>
                  <a:pt x="541" y="461"/>
                </a:cubicBezTo>
                <a:close/>
                <a:moveTo>
                  <a:pt x="541" y="494"/>
                </a:moveTo>
                <a:cubicBezTo>
                  <a:pt x="532" y="494"/>
                  <a:pt x="526" y="500"/>
                  <a:pt x="526" y="509"/>
                </a:cubicBezTo>
                <a:cubicBezTo>
                  <a:pt x="526" y="517"/>
                  <a:pt x="532" y="523"/>
                  <a:pt x="541" y="523"/>
                </a:cubicBezTo>
                <a:cubicBezTo>
                  <a:pt x="549" y="523"/>
                  <a:pt x="555" y="517"/>
                  <a:pt x="555" y="509"/>
                </a:cubicBezTo>
                <a:cubicBezTo>
                  <a:pt x="555" y="500"/>
                  <a:pt x="549" y="494"/>
                  <a:pt x="541" y="494"/>
                </a:cubicBezTo>
                <a:close/>
                <a:moveTo>
                  <a:pt x="541" y="527"/>
                </a:moveTo>
                <a:cubicBezTo>
                  <a:pt x="532" y="527"/>
                  <a:pt x="526" y="533"/>
                  <a:pt x="526" y="542"/>
                </a:cubicBezTo>
                <a:cubicBezTo>
                  <a:pt x="526" y="550"/>
                  <a:pt x="532" y="556"/>
                  <a:pt x="541" y="556"/>
                </a:cubicBezTo>
                <a:cubicBezTo>
                  <a:pt x="549" y="556"/>
                  <a:pt x="555" y="550"/>
                  <a:pt x="555" y="542"/>
                </a:cubicBezTo>
                <a:cubicBezTo>
                  <a:pt x="555" y="533"/>
                  <a:pt x="549" y="527"/>
                  <a:pt x="541" y="527"/>
                </a:cubicBezTo>
                <a:close/>
                <a:moveTo>
                  <a:pt x="541" y="560"/>
                </a:moveTo>
                <a:cubicBezTo>
                  <a:pt x="532" y="560"/>
                  <a:pt x="526" y="566"/>
                  <a:pt x="526" y="574"/>
                </a:cubicBezTo>
                <a:cubicBezTo>
                  <a:pt x="526" y="583"/>
                  <a:pt x="532" y="589"/>
                  <a:pt x="541" y="589"/>
                </a:cubicBezTo>
                <a:cubicBezTo>
                  <a:pt x="549" y="589"/>
                  <a:pt x="555" y="583"/>
                  <a:pt x="555" y="574"/>
                </a:cubicBezTo>
                <a:cubicBezTo>
                  <a:pt x="555" y="566"/>
                  <a:pt x="549" y="560"/>
                  <a:pt x="541" y="560"/>
                </a:cubicBezTo>
                <a:close/>
                <a:moveTo>
                  <a:pt x="541" y="593"/>
                </a:moveTo>
                <a:cubicBezTo>
                  <a:pt x="532" y="593"/>
                  <a:pt x="526" y="599"/>
                  <a:pt x="526" y="607"/>
                </a:cubicBezTo>
                <a:cubicBezTo>
                  <a:pt x="526" y="616"/>
                  <a:pt x="532" y="622"/>
                  <a:pt x="541" y="622"/>
                </a:cubicBezTo>
                <a:cubicBezTo>
                  <a:pt x="549" y="622"/>
                  <a:pt x="555" y="616"/>
                  <a:pt x="555" y="607"/>
                </a:cubicBezTo>
                <a:cubicBezTo>
                  <a:pt x="555" y="599"/>
                  <a:pt x="549" y="593"/>
                  <a:pt x="541" y="593"/>
                </a:cubicBezTo>
                <a:close/>
                <a:moveTo>
                  <a:pt x="541" y="625"/>
                </a:moveTo>
                <a:cubicBezTo>
                  <a:pt x="532" y="625"/>
                  <a:pt x="526" y="632"/>
                  <a:pt x="526" y="640"/>
                </a:cubicBezTo>
                <a:cubicBezTo>
                  <a:pt x="526" y="648"/>
                  <a:pt x="532" y="655"/>
                  <a:pt x="541" y="655"/>
                </a:cubicBezTo>
                <a:cubicBezTo>
                  <a:pt x="549" y="655"/>
                  <a:pt x="555" y="648"/>
                  <a:pt x="555" y="640"/>
                </a:cubicBezTo>
                <a:cubicBezTo>
                  <a:pt x="555" y="632"/>
                  <a:pt x="549" y="625"/>
                  <a:pt x="541" y="625"/>
                </a:cubicBezTo>
                <a:close/>
                <a:moveTo>
                  <a:pt x="541" y="658"/>
                </a:moveTo>
                <a:cubicBezTo>
                  <a:pt x="532" y="658"/>
                  <a:pt x="526" y="665"/>
                  <a:pt x="526" y="673"/>
                </a:cubicBezTo>
                <a:cubicBezTo>
                  <a:pt x="526" y="681"/>
                  <a:pt x="532" y="688"/>
                  <a:pt x="541" y="688"/>
                </a:cubicBezTo>
                <a:cubicBezTo>
                  <a:pt x="549" y="688"/>
                  <a:pt x="555" y="681"/>
                  <a:pt x="555" y="673"/>
                </a:cubicBezTo>
                <a:cubicBezTo>
                  <a:pt x="555" y="665"/>
                  <a:pt x="549" y="658"/>
                  <a:pt x="541" y="658"/>
                </a:cubicBezTo>
                <a:close/>
                <a:moveTo>
                  <a:pt x="541" y="691"/>
                </a:moveTo>
                <a:cubicBezTo>
                  <a:pt x="532" y="691"/>
                  <a:pt x="526" y="698"/>
                  <a:pt x="526" y="706"/>
                </a:cubicBezTo>
                <a:cubicBezTo>
                  <a:pt x="526" y="714"/>
                  <a:pt x="532" y="721"/>
                  <a:pt x="541" y="721"/>
                </a:cubicBezTo>
                <a:cubicBezTo>
                  <a:pt x="549" y="721"/>
                  <a:pt x="555" y="714"/>
                  <a:pt x="555" y="706"/>
                </a:cubicBezTo>
                <a:cubicBezTo>
                  <a:pt x="555" y="698"/>
                  <a:pt x="549" y="691"/>
                  <a:pt x="541" y="691"/>
                </a:cubicBezTo>
                <a:close/>
                <a:moveTo>
                  <a:pt x="541" y="724"/>
                </a:moveTo>
                <a:cubicBezTo>
                  <a:pt x="532" y="724"/>
                  <a:pt x="526" y="731"/>
                  <a:pt x="526" y="739"/>
                </a:cubicBezTo>
                <a:cubicBezTo>
                  <a:pt x="526" y="747"/>
                  <a:pt x="532" y="754"/>
                  <a:pt x="541" y="754"/>
                </a:cubicBezTo>
                <a:cubicBezTo>
                  <a:pt x="549" y="754"/>
                  <a:pt x="555" y="747"/>
                  <a:pt x="555" y="739"/>
                </a:cubicBezTo>
                <a:cubicBezTo>
                  <a:pt x="555" y="731"/>
                  <a:pt x="549" y="724"/>
                  <a:pt x="541" y="724"/>
                </a:cubicBezTo>
                <a:close/>
                <a:moveTo>
                  <a:pt x="541" y="757"/>
                </a:moveTo>
                <a:cubicBezTo>
                  <a:pt x="532" y="757"/>
                  <a:pt x="526" y="764"/>
                  <a:pt x="526" y="772"/>
                </a:cubicBezTo>
                <a:cubicBezTo>
                  <a:pt x="526" y="780"/>
                  <a:pt x="532" y="787"/>
                  <a:pt x="541" y="787"/>
                </a:cubicBezTo>
                <a:cubicBezTo>
                  <a:pt x="549" y="787"/>
                  <a:pt x="555" y="780"/>
                  <a:pt x="555" y="772"/>
                </a:cubicBezTo>
                <a:cubicBezTo>
                  <a:pt x="555" y="764"/>
                  <a:pt x="549" y="757"/>
                  <a:pt x="541" y="757"/>
                </a:cubicBezTo>
                <a:close/>
                <a:moveTo>
                  <a:pt x="541" y="790"/>
                </a:moveTo>
                <a:cubicBezTo>
                  <a:pt x="532" y="790"/>
                  <a:pt x="526" y="797"/>
                  <a:pt x="526" y="805"/>
                </a:cubicBezTo>
                <a:cubicBezTo>
                  <a:pt x="526" y="813"/>
                  <a:pt x="532" y="820"/>
                  <a:pt x="541" y="820"/>
                </a:cubicBezTo>
                <a:cubicBezTo>
                  <a:pt x="549" y="820"/>
                  <a:pt x="555" y="813"/>
                  <a:pt x="555" y="805"/>
                </a:cubicBezTo>
                <a:cubicBezTo>
                  <a:pt x="555" y="797"/>
                  <a:pt x="549" y="790"/>
                  <a:pt x="541" y="790"/>
                </a:cubicBezTo>
                <a:close/>
                <a:moveTo>
                  <a:pt x="541" y="823"/>
                </a:moveTo>
                <a:cubicBezTo>
                  <a:pt x="532" y="823"/>
                  <a:pt x="526" y="830"/>
                  <a:pt x="526" y="838"/>
                </a:cubicBezTo>
                <a:cubicBezTo>
                  <a:pt x="526" y="846"/>
                  <a:pt x="532" y="853"/>
                  <a:pt x="541" y="853"/>
                </a:cubicBezTo>
                <a:cubicBezTo>
                  <a:pt x="549" y="853"/>
                  <a:pt x="555" y="846"/>
                  <a:pt x="555" y="838"/>
                </a:cubicBezTo>
                <a:cubicBezTo>
                  <a:pt x="555" y="830"/>
                  <a:pt x="549" y="823"/>
                  <a:pt x="541" y="823"/>
                </a:cubicBezTo>
                <a:close/>
                <a:moveTo>
                  <a:pt x="541" y="856"/>
                </a:moveTo>
                <a:cubicBezTo>
                  <a:pt x="532" y="856"/>
                  <a:pt x="526" y="863"/>
                  <a:pt x="526" y="871"/>
                </a:cubicBezTo>
                <a:cubicBezTo>
                  <a:pt x="526" y="879"/>
                  <a:pt x="532" y="886"/>
                  <a:pt x="541" y="886"/>
                </a:cubicBezTo>
                <a:cubicBezTo>
                  <a:pt x="549" y="886"/>
                  <a:pt x="555" y="879"/>
                  <a:pt x="555" y="871"/>
                </a:cubicBezTo>
                <a:cubicBezTo>
                  <a:pt x="555" y="863"/>
                  <a:pt x="549" y="856"/>
                  <a:pt x="541" y="856"/>
                </a:cubicBezTo>
                <a:close/>
                <a:moveTo>
                  <a:pt x="541" y="889"/>
                </a:moveTo>
                <a:cubicBezTo>
                  <a:pt x="532" y="889"/>
                  <a:pt x="526" y="895"/>
                  <a:pt x="526" y="904"/>
                </a:cubicBezTo>
                <a:cubicBezTo>
                  <a:pt x="526" y="912"/>
                  <a:pt x="532" y="918"/>
                  <a:pt x="541" y="918"/>
                </a:cubicBezTo>
                <a:cubicBezTo>
                  <a:pt x="549" y="918"/>
                  <a:pt x="555" y="912"/>
                  <a:pt x="555" y="904"/>
                </a:cubicBezTo>
                <a:cubicBezTo>
                  <a:pt x="555" y="895"/>
                  <a:pt x="549" y="889"/>
                  <a:pt x="541" y="889"/>
                </a:cubicBezTo>
                <a:close/>
                <a:moveTo>
                  <a:pt x="541" y="922"/>
                </a:moveTo>
                <a:cubicBezTo>
                  <a:pt x="532" y="922"/>
                  <a:pt x="526" y="928"/>
                  <a:pt x="526" y="937"/>
                </a:cubicBezTo>
                <a:cubicBezTo>
                  <a:pt x="526" y="945"/>
                  <a:pt x="532" y="951"/>
                  <a:pt x="541" y="951"/>
                </a:cubicBezTo>
                <a:cubicBezTo>
                  <a:pt x="549" y="951"/>
                  <a:pt x="555" y="945"/>
                  <a:pt x="555" y="937"/>
                </a:cubicBezTo>
                <a:cubicBezTo>
                  <a:pt x="555" y="928"/>
                  <a:pt x="549" y="922"/>
                  <a:pt x="541" y="922"/>
                </a:cubicBezTo>
                <a:close/>
                <a:moveTo>
                  <a:pt x="541" y="955"/>
                </a:moveTo>
                <a:cubicBezTo>
                  <a:pt x="532" y="955"/>
                  <a:pt x="526" y="961"/>
                  <a:pt x="526" y="970"/>
                </a:cubicBezTo>
                <a:cubicBezTo>
                  <a:pt x="526" y="978"/>
                  <a:pt x="532" y="984"/>
                  <a:pt x="541" y="984"/>
                </a:cubicBezTo>
                <a:cubicBezTo>
                  <a:pt x="549" y="984"/>
                  <a:pt x="555" y="978"/>
                  <a:pt x="555" y="970"/>
                </a:cubicBezTo>
                <a:cubicBezTo>
                  <a:pt x="555" y="961"/>
                  <a:pt x="549" y="955"/>
                  <a:pt x="541" y="955"/>
                </a:cubicBezTo>
                <a:close/>
                <a:moveTo>
                  <a:pt x="541" y="988"/>
                </a:moveTo>
                <a:cubicBezTo>
                  <a:pt x="532" y="988"/>
                  <a:pt x="526" y="994"/>
                  <a:pt x="526" y="1002"/>
                </a:cubicBezTo>
                <a:cubicBezTo>
                  <a:pt x="526" y="1011"/>
                  <a:pt x="532" y="1017"/>
                  <a:pt x="541" y="1017"/>
                </a:cubicBezTo>
                <a:cubicBezTo>
                  <a:pt x="549" y="1017"/>
                  <a:pt x="555" y="1011"/>
                  <a:pt x="555" y="1002"/>
                </a:cubicBezTo>
                <a:cubicBezTo>
                  <a:pt x="555" y="994"/>
                  <a:pt x="549" y="988"/>
                  <a:pt x="541" y="988"/>
                </a:cubicBezTo>
                <a:close/>
                <a:moveTo>
                  <a:pt x="541" y="1021"/>
                </a:moveTo>
                <a:cubicBezTo>
                  <a:pt x="532" y="1021"/>
                  <a:pt x="526" y="1027"/>
                  <a:pt x="526" y="1035"/>
                </a:cubicBezTo>
                <a:cubicBezTo>
                  <a:pt x="526" y="1044"/>
                  <a:pt x="532" y="1050"/>
                  <a:pt x="541" y="1050"/>
                </a:cubicBezTo>
                <a:cubicBezTo>
                  <a:pt x="549" y="1050"/>
                  <a:pt x="555" y="1044"/>
                  <a:pt x="555" y="1035"/>
                </a:cubicBezTo>
                <a:cubicBezTo>
                  <a:pt x="555" y="1027"/>
                  <a:pt x="549" y="1021"/>
                  <a:pt x="541" y="1021"/>
                </a:cubicBezTo>
                <a:close/>
                <a:moveTo>
                  <a:pt x="541" y="1053"/>
                </a:moveTo>
                <a:cubicBezTo>
                  <a:pt x="532" y="1053"/>
                  <a:pt x="526" y="1060"/>
                  <a:pt x="526" y="1068"/>
                </a:cubicBezTo>
                <a:cubicBezTo>
                  <a:pt x="526" y="1076"/>
                  <a:pt x="532" y="1083"/>
                  <a:pt x="541" y="1083"/>
                </a:cubicBezTo>
                <a:cubicBezTo>
                  <a:pt x="549" y="1083"/>
                  <a:pt x="555" y="1076"/>
                  <a:pt x="555" y="1068"/>
                </a:cubicBezTo>
                <a:cubicBezTo>
                  <a:pt x="555" y="1060"/>
                  <a:pt x="549" y="1053"/>
                  <a:pt x="541" y="1053"/>
                </a:cubicBezTo>
                <a:close/>
                <a:moveTo>
                  <a:pt x="541" y="1086"/>
                </a:moveTo>
                <a:cubicBezTo>
                  <a:pt x="532" y="1086"/>
                  <a:pt x="526" y="1093"/>
                  <a:pt x="526" y="1101"/>
                </a:cubicBezTo>
                <a:cubicBezTo>
                  <a:pt x="526" y="1109"/>
                  <a:pt x="532" y="1116"/>
                  <a:pt x="541" y="1116"/>
                </a:cubicBezTo>
                <a:cubicBezTo>
                  <a:pt x="549" y="1116"/>
                  <a:pt x="555" y="1109"/>
                  <a:pt x="555" y="1101"/>
                </a:cubicBezTo>
                <a:cubicBezTo>
                  <a:pt x="555" y="1093"/>
                  <a:pt x="549" y="1086"/>
                  <a:pt x="541" y="1086"/>
                </a:cubicBezTo>
                <a:close/>
                <a:moveTo>
                  <a:pt x="541" y="1119"/>
                </a:moveTo>
                <a:cubicBezTo>
                  <a:pt x="532" y="1119"/>
                  <a:pt x="526" y="1126"/>
                  <a:pt x="526" y="1134"/>
                </a:cubicBezTo>
                <a:cubicBezTo>
                  <a:pt x="526" y="1142"/>
                  <a:pt x="532" y="1149"/>
                  <a:pt x="541" y="1149"/>
                </a:cubicBezTo>
                <a:cubicBezTo>
                  <a:pt x="549" y="1149"/>
                  <a:pt x="555" y="1142"/>
                  <a:pt x="555" y="1134"/>
                </a:cubicBezTo>
                <a:cubicBezTo>
                  <a:pt x="555" y="1126"/>
                  <a:pt x="549" y="1119"/>
                  <a:pt x="541" y="1119"/>
                </a:cubicBezTo>
                <a:close/>
                <a:moveTo>
                  <a:pt x="541" y="1152"/>
                </a:moveTo>
                <a:cubicBezTo>
                  <a:pt x="532" y="1152"/>
                  <a:pt x="526" y="1159"/>
                  <a:pt x="526" y="1167"/>
                </a:cubicBezTo>
                <a:cubicBezTo>
                  <a:pt x="526" y="1175"/>
                  <a:pt x="532" y="1182"/>
                  <a:pt x="541" y="1182"/>
                </a:cubicBezTo>
                <a:cubicBezTo>
                  <a:pt x="549" y="1182"/>
                  <a:pt x="555" y="1175"/>
                  <a:pt x="555" y="1167"/>
                </a:cubicBezTo>
                <a:cubicBezTo>
                  <a:pt x="555" y="1159"/>
                  <a:pt x="549" y="1152"/>
                  <a:pt x="541" y="1152"/>
                </a:cubicBezTo>
                <a:close/>
                <a:moveTo>
                  <a:pt x="541" y="1185"/>
                </a:moveTo>
                <a:cubicBezTo>
                  <a:pt x="532" y="1185"/>
                  <a:pt x="526" y="1192"/>
                  <a:pt x="526" y="1200"/>
                </a:cubicBezTo>
                <a:cubicBezTo>
                  <a:pt x="526" y="1208"/>
                  <a:pt x="532" y="1215"/>
                  <a:pt x="541" y="1215"/>
                </a:cubicBezTo>
                <a:cubicBezTo>
                  <a:pt x="549" y="1215"/>
                  <a:pt x="555" y="1208"/>
                  <a:pt x="555" y="1200"/>
                </a:cubicBezTo>
                <a:cubicBezTo>
                  <a:pt x="555" y="1192"/>
                  <a:pt x="549" y="1185"/>
                  <a:pt x="541" y="1185"/>
                </a:cubicBezTo>
                <a:close/>
                <a:moveTo>
                  <a:pt x="541" y="1218"/>
                </a:moveTo>
                <a:cubicBezTo>
                  <a:pt x="532" y="1218"/>
                  <a:pt x="526" y="1225"/>
                  <a:pt x="526" y="1233"/>
                </a:cubicBezTo>
                <a:cubicBezTo>
                  <a:pt x="526" y="1241"/>
                  <a:pt x="532" y="1248"/>
                  <a:pt x="541" y="1248"/>
                </a:cubicBezTo>
                <a:cubicBezTo>
                  <a:pt x="549" y="1248"/>
                  <a:pt x="555" y="1241"/>
                  <a:pt x="555" y="1233"/>
                </a:cubicBezTo>
                <a:cubicBezTo>
                  <a:pt x="555" y="1225"/>
                  <a:pt x="549" y="1218"/>
                  <a:pt x="541" y="1218"/>
                </a:cubicBezTo>
                <a:close/>
                <a:moveTo>
                  <a:pt x="541" y="1251"/>
                </a:moveTo>
                <a:cubicBezTo>
                  <a:pt x="532" y="1251"/>
                  <a:pt x="526" y="1258"/>
                  <a:pt x="526" y="1266"/>
                </a:cubicBezTo>
                <a:cubicBezTo>
                  <a:pt x="526" y="1274"/>
                  <a:pt x="532" y="1281"/>
                  <a:pt x="541" y="1281"/>
                </a:cubicBezTo>
                <a:cubicBezTo>
                  <a:pt x="549" y="1281"/>
                  <a:pt x="555" y="1274"/>
                  <a:pt x="555" y="1266"/>
                </a:cubicBezTo>
                <a:cubicBezTo>
                  <a:pt x="555" y="1258"/>
                  <a:pt x="549" y="1251"/>
                  <a:pt x="541" y="1251"/>
                </a:cubicBezTo>
                <a:close/>
                <a:moveTo>
                  <a:pt x="541" y="1284"/>
                </a:moveTo>
                <a:cubicBezTo>
                  <a:pt x="532" y="1284"/>
                  <a:pt x="526" y="1291"/>
                  <a:pt x="526" y="1299"/>
                </a:cubicBezTo>
                <a:cubicBezTo>
                  <a:pt x="526" y="1307"/>
                  <a:pt x="532" y="1314"/>
                  <a:pt x="541" y="1314"/>
                </a:cubicBezTo>
                <a:cubicBezTo>
                  <a:pt x="549" y="1314"/>
                  <a:pt x="555" y="1307"/>
                  <a:pt x="555" y="1299"/>
                </a:cubicBezTo>
                <a:cubicBezTo>
                  <a:pt x="555" y="1291"/>
                  <a:pt x="549" y="1284"/>
                  <a:pt x="541" y="1284"/>
                </a:cubicBezTo>
                <a:close/>
                <a:moveTo>
                  <a:pt x="541" y="1317"/>
                </a:moveTo>
                <a:cubicBezTo>
                  <a:pt x="532" y="1317"/>
                  <a:pt x="526" y="1323"/>
                  <a:pt x="526" y="1332"/>
                </a:cubicBezTo>
                <a:cubicBezTo>
                  <a:pt x="526" y="1340"/>
                  <a:pt x="532" y="1346"/>
                  <a:pt x="541" y="1346"/>
                </a:cubicBezTo>
                <a:cubicBezTo>
                  <a:pt x="549" y="1346"/>
                  <a:pt x="555" y="1340"/>
                  <a:pt x="555" y="1332"/>
                </a:cubicBezTo>
                <a:cubicBezTo>
                  <a:pt x="555" y="1323"/>
                  <a:pt x="549" y="1317"/>
                  <a:pt x="541" y="1317"/>
                </a:cubicBezTo>
                <a:close/>
                <a:moveTo>
                  <a:pt x="541" y="1350"/>
                </a:moveTo>
                <a:cubicBezTo>
                  <a:pt x="532" y="1350"/>
                  <a:pt x="526" y="1356"/>
                  <a:pt x="526" y="1365"/>
                </a:cubicBezTo>
                <a:cubicBezTo>
                  <a:pt x="526" y="1373"/>
                  <a:pt x="532" y="1379"/>
                  <a:pt x="541" y="1379"/>
                </a:cubicBezTo>
                <a:cubicBezTo>
                  <a:pt x="549" y="1379"/>
                  <a:pt x="555" y="1373"/>
                  <a:pt x="555" y="1365"/>
                </a:cubicBezTo>
                <a:cubicBezTo>
                  <a:pt x="555" y="1356"/>
                  <a:pt x="549" y="1350"/>
                  <a:pt x="541" y="1350"/>
                </a:cubicBezTo>
                <a:close/>
                <a:moveTo>
                  <a:pt x="541" y="1383"/>
                </a:moveTo>
                <a:cubicBezTo>
                  <a:pt x="532" y="1383"/>
                  <a:pt x="526" y="1389"/>
                  <a:pt x="526" y="1397"/>
                </a:cubicBezTo>
                <a:cubicBezTo>
                  <a:pt x="526" y="1406"/>
                  <a:pt x="532" y="1412"/>
                  <a:pt x="541" y="1412"/>
                </a:cubicBezTo>
                <a:cubicBezTo>
                  <a:pt x="549" y="1412"/>
                  <a:pt x="555" y="1406"/>
                  <a:pt x="555" y="1397"/>
                </a:cubicBezTo>
                <a:cubicBezTo>
                  <a:pt x="555" y="1389"/>
                  <a:pt x="549" y="1383"/>
                  <a:pt x="541" y="1383"/>
                </a:cubicBezTo>
                <a:close/>
                <a:moveTo>
                  <a:pt x="541" y="1416"/>
                </a:moveTo>
                <a:cubicBezTo>
                  <a:pt x="532" y="1416"/>
                  <a:pt x="526" y="1422"/>
                  <a:pt x="526" y="1430"/>
                </a:cubicBezTo>
                <a:cubicBezTo>
                  <a:pt x="526" y="1439"/>
                  <a:pt x="532" y="1445"/>
                  <a:pt x="541" y="1445"/>
                </a:cubicBezTo>
                <a:cubicBezTo>
                  <a:pt x="549" y="1445"/>
                  <a:pt x="555" y="1439"/>
                  <a:pt x="555" y="1430"/>
                </a:cubicBezTo>
                <a:cubicBezTo>
                  <a:pt x="555" y="1422"/>
                  <a:pt x="549" y="1416"/>
                  <a:pt x="541" y="1416"/>
                </a:cubicBezTo>
                <a:close/>
                <a:moveTo>
                  <a:pt x="573" y="0"/>
                </a:moveTo>
                <a:cubicBezTo>
                  <a:pt x="565" y="0"/>
                  <a:pt x="559" y="7"/>
                  <a:pt x="559" y="15"/>
                </a:cubicBezTo>
                <a:cubicBezTo>
                  <a:pt x="559" y="23"/>
                  <a:pt x="565" y="30"/>
                  <a:pt x="573" y="30"/>
                </a:cubicBezTo>
                <a:cubicBezTo>
                  <a:pt x="582" y="30"/>
                  <a:pt x="588" y="23"/>
                  <a:pt x="588" y="15"/>
                </a:cubicBezTo>
                <a:cubicBezTo>
                  <a:pt x="588" y="7"/>
                  <a:pt x="582" y="0"/>
                  <a:pt x="573" y="0"/>
                </a:cubicBezTo>
                <a:close/>
                <a:moveTo>
                  <a:pt x="573" y="33"/>
                </a:moveTo>
                <a:cubicBezTo>
                  <a:pt x="565" y="33"/>
                  <a:pt x="559" y="40"/>
                  <a:pt x="559" y="48"/>
                </a:cubicBezTo>
                <a:cubicBezTo>
                  <a:pt x="559" y="56"/>
                  <a:pt x="565" y="63"/>
                  <a:pt x="573" y="63"/>
                </a:cubicBezTo>
                <a:cubicBezTo>
                  <a:pt x="582" y="63"/>
                  <a:pt x="588" y="56"/>
                  <a:pt x="588" y="48"/>
                </a:cubicBezTo>
                <a:cubicBezTo>
                  <a:pt x="588" y="40"/>
                  <a:pt x="582" y="33"/>
                  <a:pt x="573" y="33"/>
                </a:cubicBezTo>
                <a:close/>
                <a:moveTo>
                  <a:pt x="573" y="66"/>
                </a:moveTo>
                <a:cubicBezTo>
                  <a:pt x="565" y="66"/>
                  <a:pt x="559" y="72"/>
                  <a:pt x="559" y="81"/>
                </a:cubicBezTo>
                <a:cubicBezTo>
                  <a:pt x="559" y="89"/>
                  <a:pt x="565" y="95"/>
                  <a:pt x="573" y="95"/>
                </a:cubicBezTo>
                <a:cubicBezTo>
                  <a:pt x="582" y="95"/>
                  <a:pt x="588" y="89"/>
                  <a:pt x="588" y="81"/>
                </a:cubicBezTo>
                <a:cubicBezTo>
                  <a:pt x="588" y="72"/>
                  <a:pt x="582" y="66"/>
                  <a:pt x="573" y="66"/>
                </a:cubicBezTo>
                <a:close/>
                <a:moveTo>
                  <a:pt x="573" y="99"/>
                </a:moveTo>
                <a:cubicBezTo>
                  <a:pt x="565" y="99"/>
                  <a:pt x="559" y="105"/>
                  <a:pt x="559" y="114"/>
                </a:cubicBezTo>
                <a:cubicBezTo>
                  <a:pt x="559" y="122"/>
                  <a:pt x="565" y="128"/>
                  <a:pt x="573" y="128"/>
                </a:cubicBezTo>
                <a:cubicBezTo>
                  <a:pt x="582" y="128"/>
                  <a:pt x="588" y="122"/>
                  <a:pt x="588" y="114"/>
                </a:cubicBezTo>
                <a:cubicBezTo>
                  <a:pt x="588" y="105"/>
                  <a:pt x="582" y="99"/>
                  <a:pt x="573" y="99"/>
                </a:cubicBezTo>
                <a:close/>
                <a:moveTo>
                  <a:pt x="573" y="132"/>
                </a:moveTo>
                <a:cubicBezTo>
                  <a:pt x="565" y="132"/>
                  <a:pt x="559" y="138"/>
                  <a:pt x="559" y="147"/>
                </a:cubicBezTo>
                <a:cubicBezTo>
                  <a:pt x="559" y="155"/>
                  <a:pt x="565" y="161"/>
                  <a:pt x="573" y="161"/>
                </a:cubicBezTo>
                <a:cubicBezTo>
                  <a:pt x="582" y="161"/>
                  <a:pt x="588" y="155"/>
                  <a:pt x="588" y="147"/>
                </a:cubicBezTo>
                <a:cubicBezTo>
                  <a:pt x="588" y="138"/>
                  <a:pt x="582" y="132"/>
                  <a:pt x="573" y="132"/>
                </a:cubicBezTo>
                <a:close/>
                <a:moveTo>
                  <a:pt x="573" y="165"/>
                </a:moveTo>
                <a:cubicBezTo>
                  <a:pt x="565" y="165"/>
                  <a:pt x="559" y="171"/>
                  <a:pt x="559" y="179"/>
                </a:cubicBezTo>
                <a:cubicBezTo>
                  <a:pt x="559" y="188"/>
                  <a:pt x="565" y="194"/>
                  <a:pt x="573" y="194"/>
                </a:cubicBezTo>
                <a:cubicBezTo>
                  <a:pt x="582" y="194"/>
                  <a:pt x="588" y="188"/>
                  <a:pt x="588" y="179"/>
                </a:cubicBezTo>
                <a:cubicBezTo>
                  <a:pt x="588" y="171"/>
                  <a:pt x="582" y="165"/>
                  <a:pt x="573" y="165"/>
                </a:cubicBezTo>
                <a:close/>
                <a:moveTo>
                  <a:pt x="573" y="198"/>
                </a:moveTo>
                <a:cubicBezTo>
                  <a:pt x="565" y="198"/>
                  <a:pt x="559" y="204"/>
                  <a:pt x="559" y="212"/>
                </a:cubicBezTo>
                <a:cubicBezTo>
                  <a:pt x="559" y="221"/>
                  <a:pt x="565" y="227"/>
                  <a:pt x="573" y="227"/>
                </a:cubicBezTo>
                <a:cubicBezTo>
                  <a:pt x="582" y="227"/>
                  <a:pt x="588" y="221"/>
                  <a:pt x="588" y="212"/>
                </a:cubicBezTo>
                <a:cubicBezTo>
                  <a:pt x="588" y="204"/>
                  <a:pt x="582" y="198"/>
                  <a:pt x="573" y="198"/>
                </a:cubicBezTo>
                <a:close/>
                <a:moveTo>
                  <a:pt x="573" y="230"/>
                </a:moveTo>
                <a:cubicBezTo>
                  <a:pt x="565" y="230"/>
                  <a:pt x="559" y="237"/>
                  <a:pt x="559" y="245"/>
                </a:cubicBezTo>
                <a:cubicBezTo>
                  <a:pt x="559" y="253"/>
                  <a:pt x="565" y="260"/>
                  <a:pt x="573" y="260"/>
                </a:cubicBezTo>
                <a:cubicBezTo>
                  <a:pt x="582" y="260"/>
                  <a:pt x="588" y="253"/>
                  <a:pt x="588" y="245"/>
                </a:cubicBezTo>
                <a:cubicBezTo>
                  <a:pt x="588" y="237"/>
                  <a:pt x="582" y="230"/>
                  <a:pt x="573" y="230"/>
                </a:cubicBezTo>
                <a:close/>
                <a:moveTo>
                  <a:pt x="573" y="263"/>
                </a:moveTo>
                <a:cubicBezTo>
                  <a:pt x="565" y="263"/>
                  <a:pt x="559" y="270"/>
                  <a:pt x="559" y="278"/>
                </a:cubicBezTo>
                <a:cubicBezTo>
                  <a:pt x="559" y="286"/>
                  <a:pt x="565" y="293"/>
                  <a:pt x="573" y="293"/>
                </a:cubicBezTo>
                <a:cubicBezTo>
                  <a:pt x="582" y="293"/>
                  <a:pt x="588" y="286"/>
                  <a:pt x="588" y="278"/>
                </a:cubicBezTo>
                <a:cubicBezTo>
                  <a:pt x="588" y="270"/>
                  <a:pt x="582" y="263"/>
                  <a:pt x="573" y="263"/>
                </a:cubicBezTo>
                <a:close/>
                <a:moveTo>
                  <a:pt x="573" y="296"/>
                </a:moveTo>
                <a:cubicBezTo>
                  <a:pt x="565" y="296"/>
                  <a:pt x="559" y="303"/>
                  <a:pt x="559" y="311"/>
                </a:cubicBezTo>
                <a:cubicBezTo>
                  <a:pt x="559" y="319"/>
                  <a:pt x="565" y="326"/>
                  <a:pt x="573" y="326"/>
                </a:cubicBezTo>
                <a:cubicBezTo>
                  <a:pt x="582" y="326"/>
                  <a:pt x="588" y="319"/>
                  <a:pt x="588" y="311"/>
                </a:cubicBezTo>
                <a:cubicBezTo>
                  <a:pt x="588" y="303"/>
                  <a:pt x="582" y="296"/>
                  <a:pt x="573" y="296"/>
                </a:cubicBezTo>
                <a:close/>
                <a:moveTo>
                  <a:pt x="573" y="329"/>
                </a:moveTo>
                <a:cubicBezTo>
                  <a:pt x="565" y="329"/>
                  <a:pt x="559" y="336"/>
                  <a:pt x="559" y="344"/>
                </a:cubicBezTo>
                <a:cubicBezTo>
                  <a:pt x="559" y="352"/>
                  <a:pt x="565" y="359"/>
                  <a:pt x="573" y="359"/>
                </a:cubicBezTo>
                <a:cubicBezTo>
                  <a:pt x="582" y="359"/>
                  <a:pt x="588" y="352"/>
                  <a:pt x="588" y="344"/>
                </a:cubicBezTo>
                <a:cubicBezTo>
                  <a:pt x="588" y="336"/>
                  <a:pt x="582" y="329"/>
                  <a:pt x="573" y="329"/>
                </a:cubicBezTo>
                <a:close/>
                <a:moveTo>
                  <a:pt x="573" y="362"/>
                </a:moveTo>
                <a:cubicBezTo>
                  <a:pt x="565" y="362"/>
                  <a:pt x="559" y="369"/>
                  <a:pt x="559" y="377"/>
                </a:cubicBezTo>
                <a:cubicBezTo>
                  <a:pt x="559" y="385"/>
                  <a:pt x="565" y="392"/>
                  <a:pt x="573" y="392"/>
                </a:cubicBezTo>
                <a:cubicBezTo>
                  <a:pt x="582" y="392"/>
                  <a:pt x="588" y="385"/>
                  <a:pt x="588" y="377"/>
                </a:cubicBezTo>
                <a:cubicBezTo>
                  <a:pt x="588" y="369"/>
                  <a:pt x="582" y="362"/>
                  <a:pt x="573" y="362"/>
                </a:cubicBezTo>
                <a:close/>
                <a:moveTo>
                  <a:pt x="573" y="395"/>
                </a:moveTo>
                <a:cubicBezTo>
                  <a:pt x="565" y="395"/>
                  <a:pt x="559" y="402"/>
                  <a:pt x="559" y="410"/>
                </a:cubicBezTo>
                <a:cubicBezTo>
                  <a:pt x="559" y="418"/>
                  <a:pt x="565" y="425"/>
                  <a:pt x="573" y="425"/>
                </a:cubicBezTo>
                <a:cubicBezTo>
                  <a:pt x="582" y="425"/>
                  <a:pt x="588" y="418"/>
                  <a:pt x="588" y="410"/>
                </a:cubicBezTo>
                <a:cubicBezTo>
                  <a:pt x="588" y="402"/>
                  <a:pt x="582" y="395"/>
                  <a:pt x="573" y="395"/>
                </a:cubicBezTo>
                <a:close/>
                <a:moveTo>
                  <a:pt x="573" y="428"/>
                </a:moveTo>
                <a:cubicBezTo>
                  <a:pt x="565" y="428"/>
                  <a:pt x="559" y="435"/>
                  <a:pt x="559" y="443"/>
                </a:cubicBezTo>
                <a:cubicBezTo>
                  <a:pt x="559" y="451"/>
                  <a:pt x="565" y="458"/>
                  <a:pt x="573" y="458"/>
                </a:cubicBezTo>
                <a:cubicBezTo>
                  <a:pt x="582" y="458"/>
                  <a:pt x="588" y="451"/>
                  <a:pt x="588" y="443"/>
                </a:cubicBezTo>
                <a:cubicBezTo>
                  <a:pt x="588" y="435"/>
                  <a:pt x="582" y="428"/>
                  <a:pt x="573" y="428"/>
                </a:cubicBezTo>
                <a:close/>
                <a:moveTo>
                  <a:pt x="573" y="461"/>
                </a:moveTo>
                <a:cubicBezTo>
                  <a:pt x="565" y="461"/>
                  <a:pt x="559" y="468"/>
                  <a:pt x="559" y="476"/>
                </a:cubicBezTo>
                <a:cubicBezTo>
                  <a:pt x="559" y="484"/>
                  <a:pt x="565" y="491"/>
                  <a:pt x="573" y="491"/>
                </a:cubicBezTo>
                <a:cubicBezTo>
                  <a:pt x="582" y="491"/>
                  <a:pt x="588" y="484"/>
                  <a:pt x="588" y="476"/>
                </a:cubicBezTo>
                <a:cubicBezTo>
                  <a:pt x="588" y="468"/>
                  <a:pt x="582" y="461"/>
                  <a:pt x="573" y="461"/>
                </a:cubicBezTo>
                <a:close/>
                <a:moveTo>
                  <a:pt x="573" y="494"/>
                </a:moveTo>
                <a:cubicBezTo>
                  <a:pt x="565" y="494"/>
                  <a:pt x="559" y="500"/>
                  <a:pt x="559" y="509"/>
                </a:cubicBezTo>
                <a:cubicBezTo>
                  <a:pt x="559" y="517"/>
                  <a:pt x="565" y="523"/>
                  <a:pt x="573" y="523"/>
                </a:cubicBezTo>
                <a:cubicBezTo>
                  <a:pt x="582" y="523"/>
                  <a:pt x="588" y="517"/>
                  <a:pt x="588" y="509"/>
                </a:cubicBezTo>
                <a:cubicBezTo>
                  <a:pt x="588" y="500"/>
                  <a:pt x="582" y="494"/>
                  <a:pt x="573" y="494"/>
                </a:cubicBezTo>
                <a:close/>
                <a:moveTo>
                  <a:pt x="573" y="527"/>
                </a:moveTo>
                <a:cubicBezTo>
                  <a:pt x="565" y="527"/>
                  <a:pt x="559" y="533"/>
                  <a:pt x="559" y="542"/>
                </a:cubicBezTo>
                <a:cubicBezTo>
                  <a:pt x="559" y="550"/>
                  <a:pt x="565" y="556"/>
                  <a:pt x="573" y="556"/>
                </a:cubicBezTo>
                <a:cubicBezTo>
                  <a:pt x="582" y="556"/>
                  <a:pt x="588" y="550"/>
                  <a:pt x="588" y="542"/>
                </a:cubicBezTo>
                <a:cubicBezTo>
                  <a:pt x="588" y="533"/>
                  <a:pt x="582" y="527"/>
                  <a:pt x="573" y="527"/>
                </a:cubicBezTo>
                <a:close/>
                <a:moveTo>
                  <a:pt x="573" y="560"/>
                </a:moveTo>
                <a:cubicBezTo>
                  <a:pt x="565" y="560"/>
                  <a:pt x="559" y="566"/>
                  <a:pt x="559" y="574"/>
                </a:cubicBezTo>
                <a:cubicBezTo>
                  <a:pt x="559" y="583"/>
                  <a:pt x="565" y="589"/>
                  <a:pt x="573" y="589"/>
                </a:cubicBezTo>
                <a:cubicBezTo>
                  <a:pt x="582" y="589"/>
                  <a:pt x="588" y="583"/>
                  <a:pt x="588" y="574"/>
                </a:cubicBezTo>
                <a:cubicBezTo>
                  <a:pt x="588" y="566"/>
                  <a:pt x="582" y="560"/>
                  <a:pt x="573" y="560"/>
                </a:cubicBezTo>
                <a:close/>
                <a:moveTo>
                  <a:pt x="573" y="593"/>
                </a:moveTo>
                <a:cubicBezTo>
                  <a:pt x="565" y="593"/>
                  <a:pt x="559" y="599"/>
                  <a:pt x="559" y="607"/>
                </a:cubicBezTo>
                <a:cubicBezTo>
                  <a:pt x="559" y="616"/>
                  <a:pt x="565" y="622"/>
                  <a:pt x="573" y="622"/>
                </a:cubicBezTo>
                <a:cubicBezTo>
                  <a:pt x="582" y="622"/>
                  <a:pt x="588" y="616"/>
                  <a:pt x="588" y="607"/>
                </a:cubicBezTo>
                <a:cubicBezTo>
                  <a:pt x="588" y="599"/>
                  <a:pt x="582" y="593"/>
                  <a:pt x="573" y="593"/>
                </a:cubicBezTo>
                <a:close/>
                <a:moveTo>
                  <a:pt x="573" y="625"/>
                </a:moveTo>
                <a:cubicBezTo>
                  <a:pt x="565" y="625"/>
                  <a:pt x="559" y="632"/>
                  <a:pt x="559" y="640"/>
                </a:cubicBezTo>
                <a:cubicBezTo>
                  <a:pt x="559" y="648"/>
                  <a:pt x="565" y="655"/>
                  <a:pt x="573" y="655"/>
                </a:cubicBezTo>
                <a:cubicBezTo>
                  <a:pt x="582" y="655"/>
                  <a:pt x="588" y="648"/>
                  <a:pt x="588" y="640"/>
                </a:cubicBezTo>
                <a:cubicBezTo>
                  <a:pt x="588" y="632"/>
                  <a:pt x="582" y="625"/>
                  <a:pt x="573" y="625"/>
                </a:cubicBezTo>
                <a:close/>
                <a:moveTo>
                  <a:pt x="573" y="658"/>
                </a:moveTo>
                <a:cubicBezTo>
                  <a:pt x="565" y="658"/>
                  <a:pt x="559" y="665"/>
                  <a:pt x="559" y="673"/>
                </a:cubicBezTo>
                <a:cubicBezTo>
                  <a:pt x="559" y="681"/>
                  <a:pt x="565" y="688"/>
                  <a:pt x="573" y="688"/>
                </a:cubicBezTo>
                <a:cubicBezTo>
                  <a:pt x="582" y="688"/>
                  <a:pt x="588" y="681"/>
                  <a:pt x="588" y="673"/>
                </a:cubicBezTo>
                <a:cubicBezTo>
                  <a:pt x="588" y="665"/>
                  <a:pt x="582" y="658"/>
                  <a:pt x="573" y="658"/>
                </a:cubicBezTo>
                <a:close/>
                <a:moveTo>
                  <a:pt x="573" y="691"/>
                </a:moveTo>
                <a:cubicBezTo>
                  <a:pt x="565" y="691"/>
                  <a:pt x="559" y="698"/>
                  <a:pt x="559" y="706"/>
                </a:cubicBezTo>
                <a:cubicBezTo>
                  <a:pt x="559" y="714"/>
                  <a:pt x="565" y="721"/>
                  <a:pt x="573" y="721"/>
                </a:cubicBezTo>
                <a:cubicBezTo>
                  <a:pt x="582" y="721"/>
                  <a:pt x="588" y="714"/>
                  <a:pt x="588" y="706"/>
                </a:cubicBezTo>
                <a:cubicBezTo>
                  <a:pt x="588" y="698"/>
                  <a:pt x="582" y="691"/>
                  <a:pt x="573" y="691"/>
                </a:cubicBezTo>
                <a:close/>
                <a:moveTo>
                  <a:pt x="573" y="724"/>
                </a:moveTo>
                <a:cubicBezTo>
                  <a:pt x="565" y="724"/>
                  <a:pt x="559" y="731"/>
                  <a:pt x="559" y="739"/>
                </a:cubicBezTo>
                <a:cubicBezTo>
                  <a:pt x="559" y="747"/>
                  <a:pt x="565" y="754"/>
                  <a:pt x="573" y="754"/>
                </a:cubicBezTo>
                <a:cubicBezTo>
                  <a:pt x="582" y="754"/>
                  <a:pt x="588" y="747"/>
                  <a:pt x="588" y="739"/>
                </a:cubicBezTo>
                <a:cubicBezTo>
                  <a:pt x="588" y="731"/>
                  <a:pt x="582" y="724"/>
                  <a:pt x="573" y="724"/>
                </a:cubicBezTo>
                <a:close/>
                <a:moveTo>
                  <a:pt x="573" y="757"/>
                </a:moveTo>
                <a:cubicBezTo>
                  <a:pt x="565" y="757"/>
                  <a:pt x="559" y="764"/>
                  <a:pt x="559" y="772"/>
                </a:cubicBezTo>
                <a:cubicBezTo>
                  <a:pt x="559" y="780"/>
                  <a:pt x="565" y="787"/>
                  <a:pt x="573" y="787"/>
                </a:cubicBezTo>
                <a:cubicBezTo>
                  <a:pt x="582" y="787"/>
                  <a:pt x="588" y="780"/>
                  <a:pt x="588" y="772"/>
                </a:cubicBezTo>
                <a:cubicBezTo>
                  <a:pt x="588" y="764"/>
                  <a:pt x="582" y="757"/>
                  <a:pt x="573" y="757"/>
                </a:cubicBezTo>
                <a:close/>
                <a:moveTo>
                  <a:pt x="573" y="790"/>
                </a:moveTo>
                <a:cubicBezTo>
                  <a:pt x="565" y="790"/>
                  <a:pt x="559" y="797"/>
                  <a:pt x="559" y="805"/>
                </a:cubicBezTo>
                <a:cubicBezTo>
                  <a:pt x="559" y="813"/>
                  <a:pt x="565" y="820"/>
                  <a:pt x="573" y="820"/>
                </a:cubicBezTo>
                <a:cubicBezTo>
                  <a:pt x="582" y="820"/>
                  <a:pt x="588" y="813"/>
                  <a:pt x="588" y="805"/>
                </a:cubicBezTo>
                <a:cubicBezTo>
                  <a:pt x="588" y="797"/>
                  <a:pt x="582" y="790"/>
                  <a:pt x="573" y="790"/>
                </a:cubicBezTo>
                <a:close/>
                <a:moveTo>
                  <a:pt x="573" y="823"/>
                </a:moveTo>
                <a:cubicBezTo>
                  <a:pt x="565" y="823"/>
                  <a:pt x="559" y="830"/>
                  <a:pt x="559" y="838"/>
                </a:cubicBezTo>
                <a:cubicBezTo>
                  <a:pt x="559" y="846"/>
                  <a:pt x="565" y="853"/>
                  <a:pt x="573" y="853"/>
                </a:cubicBezTo>
                <a:cubicBezTo>
                  <a:pt x="582" y="853"/>
                  <a:pt x="588" y="846"/>
                  <a:pt x="588" y="838"/>
                </a:cubicBezTo>
                <a:cubicBezTo>
                  <a:pt x="588" y="830"/>
                  <a:pt x="582" y="823"/>
                  <a:pt x="573" y="823"/>
                </a:cubicBezTo>
                <a:close/>
                <a:moveTo>
                  <a:pt x="573" y="856"/>
                </a:moveTo>
                <a:cubicBezTo>
                  <a:pt x="565" y="856"/>
                  <a:pt x="559" y="863"/>
                  <a:pt x="559" y="871"/>
                </a:cubicBezTo>
                <a:cubicBezTo>
                  <a:pt x="559" y="879"/>
                  <a:pt x="565" y="886"/>
                  <a:pt x="573" y="886"/>
                </a:cubicBezTo>
                <a:cubicBezTo>
                  <a:pt x="582" y="886"/>
                  <a:pt x="588" y="879"/>
                  <a:pt x="588" y="871"/>
                </a:cubicBezTo>
                <a:cubicBezTo>
                  <a:pt x="588" y="863"/>
                  <a:pt x="582" y="856"/>
                  <a:pt x="573" y="856"/>
                </a:cubicBezTo>
                <a:close/>
                <a:moveTo>
                  <a:pt x="573" y="889"/>
                </a:moveTo>
                <a:cubicBezTo>
                  <a:pt x="565" y="889"/>
                  <a:pt x="559" y="895"/>
                  <a:pt x="559" y="904"/>
                </a:cubicBezTo>
                <a:cubicBezTo>
                  <a:pt x="559" y="912"/>
                  <a:pt x="565" y="918"/>
                  <a:pt x="573" y="918"/>
                </a:cubicBezTo>
                <a:cubicBezTo>
                  <a:pt x="582" y="918"/>
                  <a:pt x="588" y="912"/>
                  <a:pt x="588" y="904"/>
                </a:cubicBezTo>
                <a:cubicBezTo>
                  <a:pt x="588" y="895"/>
                  <a:pt x="582" y="889"/>
                  <a:pt x="573" y="889"/>
                </a:cubicBezTo>
                <a:close/>
                <a:moveTo>
                  <a:pt x="573" y="922"/>
                </a:moveTo>
                <a:cubicBezTo>
                  <a:pt x="565" y="922"/>
                  <a:pt x="559" y="928"/>
                  <a:pt x="559" y="937"/>
                </a:cubicBezTo>
                <a:cubicBezTo>
                  <a:pt x="559" y="945"/>
                  <a:pt x="565" y="951"/>
                  <a:pt x="573" y="951"/>
                </a:cubicBezTo>
                <a:cubicBezTo>
                  <a:pt x="582" y="951"/>
                  <a:pt x="588" y="945"/>
                  <a:pt x="588" y="937"/>
                </a:cubicBezTo>
                <a:cubicBezTo>
                  <a:pt x="588" y="928"/>
                  <a:pt x="582" y="922"/>
                  <a:pt x="573" y="922"/>
                </a:cubicBezTo>
                <a:close/>
                <a:moveTo>
                  <a:pt x="573" y="955"/>
                </a:moveTo>
                <a:cubicBezTo>
                  <a:pt x="565" y="955"/>
                  <a:pt x="559" y="961"/>
                  <a:pt x="559" y="970"/>
                </a:cubicBezTo>
                <a:cubicBezTo>
                  <a:pt x="559" y="978"/>
                  <a:pt x="565" y="984"/>
                  <a:pt x="573" y="984"/>
                </a:cubicBezTo>
                <a:cubicBezTo>
                  <a:pt x="582" y="984"/>
                  <a:pt x="588" y="978"/>
                  <a:pt x="588" y="970"/>
                </a:cubicBezTo>
                <a:cubicBezTo>
                  <a:pt x="588" y="961"/>
                  <a:pt x="582" y="955"/>
                  <a:pt x="573" y="955"/>
                </a:cubicBezTo>
                <a:close/>
                <a:moveTo>
                  <a:pt x="573" y="988"/>
                </a:moveTo>
                <a:cubicBezTo>
                  <a:pt x="565" y="988"/>
                  <a:pt x="559" y="994"/>
                  <a:pt x="559" y="1002"/>
                </a:cubicBezTo>
                <a:cubicBezTo>
                  <a:pt x="559" y="1011"/>
                  <a:pt x="565" y="1017"/>
                  <a:pt x="573" y="1017"/>
                </a:cubicBezTo>
                <a:cubicBezTo>
                  <a:pt x="582" y="1017"/>
                  <a:pt x="588" y="1011"/>
                  <a:pt x="588" y="1002"/>
                </a:cubicBezTo>
                <a:cubicBezTo>
                  <a:pt x="588" y="994"/>
                  <a:pt x="582" y="988"/>
                  <a:pt x="573" y="988"/>
                </a:cubicBezTo>
                <a:close/>
                <a:moveTo>
                  <a:pt x="573" y="1021"/>
                </a:moveTo>
                <a:cubicBezTo>
                  <a:pt x="565" y="1021"/>
                  <a:pt x="559" y="1027"/>
                  <a:pt x="559" y="1035"/>
                </a:cubicBezTo>
                <a:cubicBezTo>
                  <a:pt x="559" y="1044"/>
                  <a:pt x="565" y="1050"/>
                  <a:pt x="573" y="1050"/>
                </a:cubicBezTo>
                <a:cubicBezTo>
                  <a:pt x="582" y="1050"/>
                  <a:pt x="588" y="1044"/>
                  <a:pt x="588" y="1035"/>
                </a:cubicBezTo>
                <a:cubicBezTo>
                  <a:pt x="588" y="1027"/>
                  <a:pt x="582" y="1021"/>
                  <a:pt x="573" y="1021"/>
                </a:cubicBezTo>
                <a:close/>
                <a:moveTo>
                  <a:pt x="573" y="1053"/>
                </a:moveTo>
                <a:cubicBezTo>
                  <a:pt x="565" y="1053"/>
                  <a:pt x="559" y="1060"/>
                  <a:pt x="559" y="1068"/>
                </a:cubicBezTo>
                <a:cubicBezTo>
                  <a:pt x="559" y="1076"/>
                  <a:pt x="565" y="1083"/>
                  <a:pt x="573" y="1083"/>
                </a:cubicBezTo>
                <a:cubicBezTo>
                  <a:pt x="582" y="1083"/>
                  <a:pt x="588" y="1076"/>
                  <a:pt x="588" y="1068"/>
                </a:cubicBezTo>
                <a:cubicBezTo>
                  <a:pt x="588" y="1060"/>
                  <a:pt x="582" y="1053"/>
                  <a:pt x="573" y="1053"/>
                </a:cubicBezTo>
                <a:close/>
                <a:moveTo>
                  <a:pt x="573" y="1086"/>
                </a:moveTo>
                <a:cubicBezTo>
                  <a:pt x="565" y="1086"/>
                  <a:pt x="559" y="1093"/>
                  <a:pt x="559" y="1101"/>
                </a:cubicBezTo>
                <a:cubicBezTo>
                  <a:pt x="559" y="1109"/>
                  <a:pt x="565" y="1116"/>
                  <a:pt x="573" y="1116"/>
                </a:cubicBezTo>
                <a:cubicBezTo>
                  <a:pt x="582" y="1116"/>
                  <a:pt x="588" y="1109"/>
                  <a:pt x="588" y="1101"/>
                </a:cubicBezTo>
                <a:cubicBezTo>
                  <a:pt x="588" y="1093"/>
                  <a:pt x="582" y="1086"/>
                  <a:pt x="573" y="1086"/>
                </a:cubicBezTo>
                <a:close/>
                <a:moveTo>
                  <a:pt x="573" y="1119"/>
                </a:moveTo>
                <a:cubicBezTo>
                  <a:pt x="565" y="1119"/>
                  <a:pt x="559" y="1126"/>
                  <a:pt x="559" y="1134"/>
                </a:cubicBezTo>
                <a:cubicBezTo>
                  <a:pt x="559" y="1142"/>
                  <a:pt x="565" y="1149"/>
                  <a:pt x="573" y="1149"/>
                </a:cubicBezTo>
                <a:cubicBezTo>
                  <a:pt x="582" y="1149"/>
                  <a:pt x="588" y="1142"/>
                  <a:pt x="588" y="1134"/>
                </a:cubicBezTo>
                <a:cubicBezTo>
                  <a:pt x="588" y="1126"/>
                  <a:pt x="582" y="1119"/>
                  <a:pt x="573" y="1119"/>
                </a:cubicBezTo>
                <a:close/>
                <a:moveTo>
                  <a:pt x="573" y="1152"/>
                </a:moveTo>
                <a:cubicBezTo>
                  <a:pt x="565" y="1152"/>
                  <a:pt x="559" y="1159"/>
                  <a:pt x="559" y="1167"/>
                </a:cubicBezTo>
                <a:cubicBezTo>
                  <a:pt x="559" y="1175"/>
                  <a:pt x="565" y="1182"/>
                  <a:pt x="573" y="1182"/>
                </a:cubicBezTo>
                <a:cubicBezTo>
                  <a:pt x="582" y="1182"/>
                  <a:pt x="588" y="1175"/>
                  <a:pt x="588" y="1167"/>
                </a:cubicBezTo>
                <a:cubicBezTo>
                  <a:pt x="588" y="1159"/>
                  <a:pt x="582" y="1152"/>
                  <a:pt x="573" y="1152"/>
                </a:cubicBezTo>
                <a:close/>
                <a:moveTo>
                  <a:pt x="573" y="1185"/>
                </a:moveTo>
                <a:cubicBezTo>
                  <a:pt x="565" y="1185"/>
                  <a:pt x="559" y="1192"/>
                  <a:pt x="559" y="1200"/>
                </a:cubicBezTo>
                <a:cubicBezTo>
                  <a:pt x="559" y="1208"/>
                  <a:pt x="565" y="1215"/>
                  <a:pt x="573" y="1215"/>
                </a:cubicBezTo>
                <a:cubicBezTo>
                  <a:pt x="582" y="1215"/>
                  <a:pt x="588" y="1208"/>
                  <a:pt x="588" y="1200"/>
                </a:cubicBezTo>
                <a:cubicBezTo>
                  <a:pt x="588" y="1192"/>
                  <a:pt x="582" y="1185"/>
                  <a:pt x="573" y="1185"/>
                </a:cubicBezTo>
                <a:close/>
                <a:moveTo>
                  <a:pt x="573" y="1218"/>
                </a:moveTo>
                <a:cubicBezTo>
                  <a:pt x="565" y="1218"/>
                  <a:pt x="559" y="1225"/>
                  <a:pt x="559" y="1233"/>
                </a:cubicBezTo>
                <a:cubicBezTo>
                  <a:pt x="559" y="1241"/>
                  <a:pt x="565" y="1248"/>
                  <a:pt x="573" y="1248"/>
                </a:cubicBezTo>
                <a:cubicBezTo>
                  <a:pt x="582" y="1248"/>
                  <a:pt x="588" y="1241"/>
                  <a:pt x="588" y="1233"/>
                </a:cubicBezTo>
                <a:cubicBezTo>
                  <a:pt x="588" y="1225"/>
                  <a:pt x="582" y="1218"/>
                  <a:pt x="573" y="1218"/>
                </a:cubicBezTo>
                <a:close/>
                <a:moveTo>
                  <a:pt x="573" y="1251"/>
                </a:moveTo>
                <a:cubicBezTo>
                  <a:pt x="565" y="1251"/>
                  <a:pt x="559" y="1258"/>
                  <a:pt x="559" y="1266"/>
                </a:cubicBezTo>
                <a:cubicBezTo>
                  <a:pt x="559" y="1274"/>
                  <a:pt x="565" y="1281"/>
                  <a:pt x="573" y="1281"/>
                </a:cubicBezTo>
                <a:cubicBezTo>
                  <a:pt x="582" y="1281"/>
                  <a:pt x="588" y="1274"/>
                  <a:pt x="588" y="1266"/>
                </a:cubicBezTo>
                <a:cubicBezTo>
                  <a:pt x="588" y="1258"/>
                  <a:pt x="582" y="1251"/>
                  <a:pt x="573" y="1251"/>
                </a:cubicBezTo>
                <a:close/>
                <a:moveTo>
                  <a:pt x="573" y="1284"/>
                </a:moveTo>
                <a:cubicBezTo>
                  <a:pt x="565" y="1284"/>
                  <a:pt x="559" y="1291"/>
                  <a:pt x="559" y="1299"/>
                </a:cubicBezTo>
                <a:cubicBezTo>
                  <a:pt x="559" y="1307"/>
                  <a:pt x="565" y="1314"/>
                  <a:pt x="573" y="1314"/>
                </a:cubicBezTo>
                <a:cubicBezTo>
                  <a:pt x="582" y="1314"/>
                  <a:pt x="588" y="1307"/>
                  <a:pt x="588" y="1299"/>
                </a:cubicBezTo>
                <a:cubicBezTo>
                  <a:pt x="588" y="1291"/>
                  <a:pt x="582" y="1284"/>
                  <a:pt x="573" y="1284"/>
                </a:cubicBezTo>
                <a:close/>
                <a:moveTo>
                  <a:pt x="573" y="1317"/>
                </a:moveTo>
                <a:cubicBezTo>
                  <a:pt x="565" y="1317"/>
                  <a:pt x="559" y="1323"/>
                  <a:pt x="559" y="1332"/>
                </a:cubicBezTo>
                <a:cubicBezTo>
                  <a:pt x="559" y="1340"/>
                  <a:pt x="565" y="1346"/>
                  <a:pt x="573" y="1346"/>
                </a:cubicBezTo>
                <a:cubicBezTo>
                  <a:pt x="582" y="1346"/>
                  <a:pt x="588" y="1340"/>
                  <a:pt x="588" y="1332"/>
                </a:cubicBezTo>
                <a:cubicBezTo>
                  <a:pt x="588" y="1323"/>
                  <a:pt x="582" y="1317"/>
                  <a:pt x="573" y="1317"/>
                </a:cubicBezTo>
                <a:close/>
                <a:moveTo>
                  <a:pt x="573" y="1350"/>
                </a:moveTo>
                <a:cubicBezTo>
                  <a:pt x="565" y="1350"/>
                  <a:pt x="559" y="1356"/>
                  <a:pt x="559" y="1365"/>
                </a:cubicBezTo>
                <a:cubicBezTo>
                  <a:pt x="559" y="1373"/>
                  <a:pt x="565" y="1379"/>
                  <a:pt x="573" y="1379"/>
                </a:cubicBezTo>
                <a:cubicBezTo>
                  <a:pt x="582" y="1379"/>
                  <a:pt x="588" y="1373"/>
                  <a:pt x="588" y="1365"/>
                </a:cubicBezTo>
                <a:cubicBezTo>
                  <a:pt x="588" y="1356"/>
                  <a:pt x="582" y="1350"/>
                  <a:pt x="573" y="1350"/>
                </a:cubicBezTo>
                <a:close/>
                <a:moveTo>
                  <a:pt x="573" y="1383"/>
                </a:moveTo>
                <a:cubicBezTo>
                  <a:pt x="565" y="1383"/>
                  <a:pt x="559" y="1389"/>
                  <a:pt x="559" y="1397"/>
                </a:cubicBezTo>
                <a:cubicBezTo>
                  <a:pt x="559" y="1406"/>
                  <a:pt x="565" y="1412"/>
                  <a:pt x="573" y="1412"/>
                </a:cubicBezTo>
                <a:cubicBezTo>
                  <a:pt x="582" y="1412"/>
                  <a:pt x="588" y="1406"/>
                  <a:pt x="588" y="1397"/>
                </a:cubicBezTo>
                <a:cubicBezTo>
                  <a:pt x="588" y="1389"/>
                  <a:pt x="582" y="1383"/>
                  <a:pt x="573" y="1383"/>
                </a:cubicBezTo>
                <a:close/>
                <a:moveTo>
                  <a:pt x="573" y="1416"/>
                </a:moveTo>
                <a:cubicBezTo>
                  <a:pt x="565" y="1416"/>
                  <a:pt x="559" y="1422"/>
                  <a:pt x="559" y="1430"/>
                </a:cubicBezTo>
                <a:cubicBezTo>
                  <a:pt x="559" y="1439"/>
                  <a:pt x="565" y="1445"/>
                  <a:pt x="573" y="1445"/>
                </a:cubicBezTo>
                <a:cubicBezTo>
                  <a:pt x="582" y="1445"/>
                  <a:pt x="588" y="1439"/>
                  <a:pt x="588" y="1430"/>
                </a:cubicBezTo>
                <a:cubicBezTo>
                  <a:pt x="588" y="1422"/>
                  <a:pt x="582" y="1416"/>
                  <a:pt x="573" y="1416"/>
                </a:cubicBezTo>
                <a:close/>
                <a:moveTo>
                  <a:pt x="606" y="0"/>
                </a:moveTo>
                <a:cubicBezTo>
                  <a:pt x="598" y="0"/>
                  <a:pt x="592" y="7"/>
                  <a:pt x="592" y="15"/>
                </a:cubicBezTo>
                <a:cubicBezTo>
                  <a:pt x="592" y="23"/>
                  <a:pt x="598" y="30"/>
                  <a:pt x="606" y="30"/>
                </a:cubicBezTo>
                <a:cubicBezTo>
                  <a:pt x="615" y="30"/>
                  <a:pt x="621" y="23"/>
                  <a:pt x="621" y="15"/>
                </a:cubicBezTo>
                <a:cubicBezTo>
                  <a:pt x="621" y="7"/>
                  <a:pt x="615" y="0"/>
                  <a:pt x="606" y="0"/>
                </a:cubicBezTo>
                <a:close/>
                <a:moveTo>
                  <a:pt x="606" y="33"/>
                </a:moveTo>
                <a:cubicBezTo>
                  <a:pt x="598" y="33"/>
                  <a:pt x="592" y="40"/>
                  <a:pt x="592" y="48"/>
                </a:cubicBezTo>
                <a:cubicBezTo>
                  <a:pt x="592" y="56"/>
                  <a:pt x="598" y="63"/>
                  <a:pt x="606" y="63"/>
                </a:cubicBezTo>
                <a:cubicBezTo>
                  <a:pt x="615" y="63"/>
                  <a:pt x="621" y="56"/>
                  <a:pt x="621" y="48"/>
                </a:cubicBezTo>
                <a:cubicBezTo>
                  <a:pt x="621" y="40"/>
                  <a:pt x="615" y="33"/>
                  <a:pt x="606" y="33"/>
                </a:cubicBezTo>
                <a:close/>
                <a:moveTo>
                  <a:pt x="606" y="66"/>
                </a:moveTo>
                <a:cubicBezTo>
                  <a:pt x="598" y="66"/>
                  <a:pt x="592" y="72"/>
                  <a:pt x="592" y="81"/>
                </a:cubicBezTo>
                <a:cubicBezTo>
                  <a:pt x="592" y="89"/>
                  <a:pt x="598" y="95"/>
                  <a:pt x="606" y="95"/>
                </a:cubicBezTo>
                <a:cubicBezTo>
                  <a:pt x="615" y="95"/>
                  <a:pt x="621" y="89"/>
                  <a:pt x="621" y="81"/>
                </a:cubicBezTo>
                <a:cubicBezTo>
                  <a:pt x="621" y="72"/>
                  <a:pt x="615" y="66"/>
                  <a:pt x="606" y="66"/>
                </a:cubicBezTo>
                <a:close/>
                <a:moveTo>
                  <a:pt x="606" y="99"/>
                </a:moveTo>
                <a:cubicBezTo>
                  <a:pt x="598" y="99"/>
                  <a:pt x="592" y="105"/>
                  <a:pt x="592" y="114"/>
                </a:cubicBezTo>
                <a:cubicBezTo>
                  <a:pt x="592" y="122"/>
                  <a:pt x="598" y="128"/>
                  <a:pt x="606" y="128"/>
                </a:cubicBezTo>
                <a:cubicBezTo>
                  <a:pt x="615" y="128"/>
                  <a:pt x="621" y="122"/>
                  <a:pt x="621" y="114"/>
                </a:cubicBezTo>
                <a:cubicBezTo>
                  <a:pt x="621" y="105"/>
                  <a:pt x="615" y="99"/>
                  <a:pt x="606" y="99"/>
                </a:cubicBezTo>
                <a:close/>
                <a:moveTo>
                  <a:pt x="606" y="132"/>
                </a:moveTo>
                <a:cubicBezTo>
                  <a:pt x="598" y="132"/>
                  <a:pt x="592" y="138"/>
                  <a:pt x="592" y="147"/>
                </a:cubicBezTo>
                <a:cubicBezTo>
                  <a:pt x="592" y="155"/>
                  <a:pt x="598" y="161"/>
                  <a:pt x="606" y="161"/>
                </a:cubicBezTo>
                <a:cubicBezTo>
                  <a:pt x="615" y="161"/>
                  <a:pt x="621" y="155"/>
                  <a:pt x="621" y="147"/>
                </a:cubicBezTo>
                <a:cubicBezTo>
                  <a:pt x="621" y="138"/>
                  <a:pt x="615" y="132"/>
                  <a:pt x="606" y="132"/>
                </a:cubicBezTo>
                <a:close/>
                <a:moveTo>
                  <a:pt x="606" y="165"/>
                </a:moveTo>
                <a:cubicBezTo>
                  <a:pt x="598" y="165"/>
                  <a:pt x="592" y="171"/>
                  <a:pt x="592" y="179"/>
                </a:cubicBezTo>
                <a:cubicBezTo>
                  <a:pt x="592" y="188"/>
                  <a:pt x="598" y="194"/>
                  <a:pt x="606" y="194"/>
                </a:cubicBezTo>
                <a:cubicBezTo>
                  <a:pt x="615" y="194"/>
                  <a:pt x="621" y="188"/>
                  <a:pt x="621" y="179"/>
                </a:cubicBezTo>
                <a:cubicBezTo>
                  <a:pt x="621" y="171"/>
                  <a:pt x="615" y="165"/>
                  <a:pt x="606" y="165"/>
                </a:cubicBezTo>
                <a:close/>
                <a:moveTo>
                  <a:pt x="606" y="198"/>
                </a:moveTo>
                <a:cubicBezTo>
                  <a:pt x="598" y="198"/>
                  <a:pt x="592" y="204"/>
                  <a:pt x="592" y="212"/>
                </a:cubicBezTo>
                <a:cubicBezTo>
                  <a:pt x="592" y="221"/>
                  <a:pt x="598" y="227"/>
                  <a:pt x="606" y="227"/>
                </a:cubicBezTo>
                <a:cubicBezTo>
                  <a:pt x="615" y="227"/>
                  <a:pt x="621" y="221"/>
                  <a:pt x="621" y="212"/>
                </a:cubicBezTo>
                <a:cubicBezTo>
                  <a:pt x="621" y="204"/>
                  <a:pt x="615" y="198"/>
                  <a:pt x="606" y="198"/>
                </a:cubicBezTo>
                <a:close/>
                <a:moveTo>
                  <a:pt x="606" y="230"/>
                </a:moveTo>
                <a:cubicBezTo>
                  <a:pt x="598" y="230"/>
                  <a:pt x="592" y="237"/>
                  <a:pt x="592" y="245"/>
                </a:cubicBezTo>
                <a:cubicBezTo>
                  <a:pt x="592" y="253"/>
                  <a:pt x="598" y="260"/>
                  <a:pt x="606" y="260"/>
                </a:cubicBezTo>
                <a:cubicBezTo>
                  <a:pt x="615" y="260"/>
                  <a:pt x="621" y="253"/>
                  <a:pt x="621" y="245"/>
                </a:cubicBezTo>
                <a:cubicBezTo>
                  <a:pt x="621" y="237"/>
                  <a:pt x="615" y="230"/>
                  <a:pt x="606" y="230"/>
                </a:cubicBezTo>
                <a:close/>
                <a:moveTo>
                  <a:pt x="606" y="263"/>
                </a:moveTo>
                <a:cubicBezTo>
                  <a:pt x="598" y="263"/>
                  <a:pt x="592" y="270"/>
                  <a:pt x="592" y="278"/>
                </a:cubicBezTo>
                <a:cubicBezTo>
                  <a:pt x="592" y="286"/>
                  <a:pt x="598" y="293"/>
                  <a:pt x="606" y="293"/>
                </a:cubicBezTo>
                <a:cubicBezTo>
                  <a:pt x="615" y="293"/>
                  <a:pt x="621" y="286"/>
                  <a:pt x="621" y="278"/>
                </a:cubicBezTo>
                <a:cubicBezTo>
                  <a:pt x="621" y="270"/>
                  <a:pt x="615" y="263"/>
                  <a:pt x="606" y="263"/>
                </a:cubicBezTo>
                <a:close/>
                <a:moveTo>
                  <a:pt x="606" y="296"/>
                </a:moveTo>
                <a:cubicBezTo>
                  <a:pt x="598" y="296"/>
                  <a:pt x="592" y="303"/>
                  <a:pt x="592" y="311"/>
                </a:cubicBezTo>
                <a:cubicBezTo>
                  <a:pt x="592" y="319"/>
                  <a:pt x="598" y="326"/>
                  <a:pt x="606" y="326"/>
                </a:cubicBezTo>
                <a:cubicBezTo>
                  <a:pt x="615" y="326"/>
                  <a:pt x="621" y="319"/>
                  <a:pt x="621" y="311"/>
                </a:cubicBezTo>
                <a:cubicBezTo>
                  <a:pt x="621" y="303"/>
                  <a:pt x="615" y="296"/>
                  <a:pt x="606" y="296"/>
                </a:cubicBezTo>
                <a:close/>
                <a:moveTo>
                  <a:pt x="606" y="329"/>
                </a:moveTo>
                <a:cubicBezTo>
                  <a:pt x="598" y="329"/>
                  <a:pt x="592" y="336"/>
                  <a:pt x="592" y="344"/>
                </a:cubicBezTo>
                <a:cubicBezTo>
                  <a:pt x="592" y="352"/>
                  <a:pt x="598" y="359"/>
                  <a:pt x="606" y="359"/>
                </a:cubicBezTo>
                <a:cubicBezTo>
                  <a:pt x="615" y="359"/>
                  <a:pt x="621" y="352"/>
                  <a:pt x="621" y="344"/>
                </a:cubicBezTo>
                <a:cubicBezTo>
                  <a:pt x="621" y="336"/>
                  <a:pt x="615" y="329"/>
                  <a:pt x="606" y="329"/>
                </a:cubicBezTo>
                <a:close/>
                <a:moveTo>
                  <a:pt x="606" y="362"/>
                </a:moveTo>
                <a:cubicBezTo>
                  <a:pt x="598" y="362"/>
                  <a:pt x="592" y="369"/>
                  <a:pt x="592" y="377"/>
                </a:cubicBezTo>
                <a:cubicBezTo>
                  <a:pt x="592" y="385"/>
                  <a:pt x="598" y="392"/>
                  <a:pt x="606" y="392"/>
                </a:cubicBezTo>
                <a:cubicBezTo>
                  <a:pt x="615" y="392"/>
                  <a:pt x="621" y="385"/>
                  <a:pt x="621" y="377"/>
                </a:cubicBezTo>
                <a:cubicBezTo>
                  <a:pt x="621" y="369"/>
                  <a:pt x="615" y="362"/>
                  <a:pt x="606" y="362"/>
                </a:cubicBezTo>
                <a:close/>
                <a:moveTo>
                  <a:pt x="606" y="395"/>
                </a:moveTo>
                <a:cubicBezTo>
                  <a:pt x="598" y="395"/>
                  <a:pt x="592" y="402"/>
                  <a:pt x="592" y="410"/>
                </a:cubicBezTo>
                <a:cubicBezTo>
                  <a:pt x="592" y="418"/>
                  <a:pt x="598" y="425"/>
                  <a:pt x="606" y="425"/>
                </a:cubicBezTo>
                <a:cubicBezTo>
                  <a:pt x="615" y="425"/>
                  <a:pt x="621" y="418"/>
                  <a:pt x="621" y="410"/>
                </a:cubicBezTo>
                <a:cubicBezTo>
                  <a:pt x="621" y="402"/>
                  <a:pt x="615" y="395"/>
                  <a:pt x="606" y="395"/>
                </a:cubicBezTo>
                <a:close/>
                <a:moveTo>
                  <a:pt x="606" y="428"/>
                </a:moveTo>
                <a:cubicBezTo>
                  <a:pt x="598" y="428"/>
                  <a:pt x="592" y="435"/>
                  <a:pt x="592" y="443"/>
                </a:cubicBezTo>
                <a:cubicBezTo>
                  <a:pt x="592" y="451"/>
                  <a:pt x="598" y="458"/>
                  <a:pt x="606" y="458"/>
                </a:cubicBezTo>
                <a:cubicBezTo>
                  <a:pt x="615" y="458"/>
                  <a:pt x="621" y="451"/>
                  <a:pt x="621" y="443"/>
                </a:cubicBezTo>
                <a:cubicBezTo>
                  <a:pt x="621" y="435"/>
                  <a:pt x="615" y="428"/>
                  <a:pt x="606" y="428"/>
                </a:cubicBezTo>
                <a:close/>
                <a:moveTo>
                  <a:pt x="606" y="461"/>
                </a:moveTo>
                <a:cubicBezTo>
                  <a:pt x="598" y="461"/>
                  <a:pt x="592" y="468"/>
                  <a:pt x="592" y="476"/>
                </a:cubicBezTo>
                <a:cubicBezTo>
                  <a:pt x="592" y="484"/>
                  <a:pt x="598" y="491"/>
                  <a:pt x="606" y="491"/>
                </a:cubicBezTo>
                <a:cubicBezTo>
                  <a:pt x="615" y="491"/>
                  <a:pt x="621" y="484"/>
                  <a:pt x="621" y="476"/>
                </a:cubicBezTo>
                <a:cubicBezTo>
                  <a:pt x="621" y="468"/>
                  <a:pt x="615" y="461"/>
                  <a:pt x="606" y="461"/>
                </a:cubicBezTo>
                <a:close/>
                <a:moveTo>
                  <a:pt x="606" y="494"/>
                </a:moveTo>
                <a:cubicBezTo>
                  <a:pt x="598" y="494"/>
                  <a:pt x="592" y="500"/>
                  <a:pt x="592" y="509"/>
                </a:cubicBezTo>
                <a:cubicBezTo>
                  <a:pt x="592" y="517"/>
                  <a:pt x="598" y="523"/>
                  <a:pt x="606" y="523"/>
                </a:cubicBezTo>
                <a:cubicBezTo>
                  <a:pt x="615" y="523"/>
                  <a:pt x="621" y="517"/>
                  <a:pt x="621" y="509"/>
                </a:cubicBezTo>
                <a:cubicBezTo>
                  <a:pt x="621" y="500"/>
                  <a:pt x="615" y="494"/>
                  <a:pt x="606" y="494"/>
                </a:cubicBezTo>
                <a:close/>
                <a:moveTo>
                  <a:pt x="606" y="527"/>
                </a:moveTo>
                <a:cubicBezTo>
                  <a:pt x="598" y="527"/>
                  <a:pt x="592" y="533"/>
                  <a:pt x="592" y="542"/>
                </a:cubicBezTo>
                <a:cubicBezTo>
                  <a:pt x="592" y="550"/>
                  <a:pt x="598" y="556"/>
                  <a:pt x="606" y="556"/>
                </a:cubicBezTo>
                <a:cubicBezTo>
                  <a:pt x="615" y="556"/>
                  <a:pt x="621" y="550"/>
                  <a:pt x="621" y="542"/>
                </a:cubicBezTo>
                <a:cubicBezTo>
                  <a:pt x="621" y="533"/>
                  <a:pt x="615" y="527"/>
                  <a:pt x="606" y="527"/>
                </a:cubicBezTo>
                <a:close/>
                <a:moveTo>
                  <a:pt x="606" y="560"/>
                </a:moveTo>
                <a:cubicBezTo>
                  <a:pt x="598" y="560"/>
                  <a:pt x="592" y="566"/>
                  <a:pt x="592" y="574"/>
                </a:cubicBezTo>
                <a:cubicBezTo>
                  <a:pt x="592" y="583"/>
                  <a:pt x="598" y="589"/>
                  <a:pt x="606" y="589"/>
                </a:cubicBezTo>
                <a:cubicBezTo>
                  <a:pt x="615" y="589"/>
                  <a:pt x="621" y="583"/>
                  <a:pt x="621" y="574"/>
                </a:cubicBezTo>
                <a:cubicBezTo>
                  <a:pt x="621" y="566"/>
                  <a:pt x="615" y="560"/>
                  <a:pt x="606" y="560"/>
                </a:cubicBezTo>
                <a:close/>
                <a:moveTo>
                  <a:pt x="606" y="593"/>
                </a:moveTo>
                <a:cubicBezTo>
                  <a:pt x="598" y="593"/>
                  <a:pt x="592" y="599"/>
                  <a:pt x="592" y="607"/>
                </a:cubicBezTo>
                <a:cubicBezTo>
                  <a:pt x="592" y="616"/>
                  <a:pt x="598" y="622"/>
                  <a:pt x="606" y="622"/>
                </a:cubicBezTo>
                <a:cubicBezTo>
                  <a:pt x="615" y="622"/>
                  <a:pt x="621" y="616"/>
                  <a:pt x="621" y="607"/>
                </a:cubicBezTo>
                <a:cubicBezTo>
                  <a:pt x="621" y="599"/>
                  <a:pt x="615" y="593"/>
                  <a:pt x="606" y="593"/>
                </a:cubicBezTo>
                <a:close/>
                <a:moveTo>
                  <a:pt x="606" y="625"/>
                </a:moveTo>
                <a:cubicBezTo>
                  <a:pt x="598" y="625"/>
                  <a:pt x="592" y="632"/>
                  <a:pt x="592" y="640"/>
                </a:cubicBezTo>
                <a:cubicBezTo>
                  <a:pt x="592" y="648"/>
                  <a:pt x="598" y="655"/>
                  <a:pt x="606" y="655"/>
                </a:cubicBezTo>
                <a:cubicBezTo>
                  <a:pt x="615" y="655"/>
                  <a:pt x="621" y="648"/>
                  <a:pt x="621" y="640"/>
                </a:cubicBezTo>
                <a:cubicBezTo>
                  <a:pt x="621" y="632"/>
                  <a:pt x="615" y="625"/>
                  <a:pt x="606" y="625"/>
                </a:cubicBezTo>
                <a:close/>
                <a:moveTo>
                  <a:pt x="606" y="658"/>
                </a:moveTo>
                <a:cubicBezTo>
                  <a:pt x="598" y="658"/>
                  <a:pt x="592" y="665"/>
                  <a:pt x="592" y="673"/>
                </a:cubicBezTo>
                <a:cubicBezTo>
                  <a:pt x="592" y="681"/>
                  <a:pt x="598" y="688"/>
                  <a:pt x="606" y="688"/>
                </a:cubicBezTo>
                <a:cubicBezTo>
                  <a:pt x="615" y="688"/>
                  <a:pt x="621" y="681"/>
                  <a:pt x="621" y="673"/>
                </a:cubicBezTo>
                <a:cubicBezTo>
                  <a:pt x="621" y="665"/>
                  <a:pt x="615" y="658"/>
                  <a:pt x="606" y="658"/>
                </a:cubicBezTo>
                <a:close/>
                <a:moveTo>
                  <a:pt x="606" y="691"/>
                </a:moveTo>
                <a:cubicBezTo>
                  <a:pt x="598" y="691"/>
                  <a:pt x="592" y="698"/>
                  <a:pt x="592" y="706"/>
                </a:cubicBezTo>
                <a:cubicBezTo>
                  <a:pt x="592" y="714"/>
                  <a:pt x="598" y="721"/>
                  <a:pt x="606" y="721"/>
                </a:cubicBezTo>
                <a:cubicBezTo>
                  <a:pt x="615" y="721"/>
                  <a:pt x="621" y="714"/>
                  <a:pt x="621" y="706"/>
                </a:cubicBezTo>
                <a:cubicBezTo>
                  <a:pt x="621" y="698"/>
                  <a:pt x="615" y="691"/>
                  <a:pt x="606" y="691"/>
                </a:cubicBezTo>
                <a:close/>
                <a:moveTo>
                  <a:pt x="606" y="724"/>
                </a:moveTo>
                <a:cubicBezTo>
                  <a:pt x="598" y="724"/>
                  <a:pt x="592" y="731"/>
                  <a:pt x="592" y="739"/>
                </a:cubicBezTo>
                <a:cubicBezTo>
                  <a:pt x="592" y="747"/>
                  <a:pt x="598" y="754"/>
                  <a:pt x="606" y="754"/>
                </a:cubicBezTo>
                <a:cubicBezTo>
                  <a:pt x="615" y="754"/>
                  <a:pt x="621" y="747"/>
                  <a:pt x="621" y="739"/>
                </a:cubicBezTo>
                <a:cubicBezTo>
                  <a:pt x="621" y="731"/>
                  <a:pt x="615" y="724"/>
                  <a:pt x="606" y="724"/>
                </a:cubicBezTo>
                <a:close/>
                <a:moveTo>
                  <a:pt x="606" y="757"/>
                </a:moveTo>
                <a:cubicBezTo>
                  <a:pt x="598" y="757"/>
                  <a:pt x="592" y="764"/>
                  <a:pt x="592" y="772"/>
                </a:cubicBezTo>
                <a:cubicBezTo>
                  <a:pt x="592" y="780"/>
                  <a:pt x="598" y="787"/>
                  <a:pt x="606" y="787"/>
                </a:cubicBezTo>
                <a:cubicBezTo>
                  <a:pt x="615" y="787"/>
                  <a:pt x="621" y="780"/>
                  <a:pt x="621" y="772"/>
                </a:cubicBezTo>
                <a:cubicBezTo>
                  <a:pt x="621" y="764"/>
                  <a:pt x="615" y="757"/>
                  <a:pt x="606" y="757"/>
                </a:cubicBezTo>
                <a:close/>
                <a:moveTo>
                  <a:pt x="606" y="790"/>
                </a:moveTo>
                <a:cubicBezTo>
                  <a:pt x="598" y="790"/>
                  <a:pt x="592" y="797"/>
                  <a:pt x="592" y="805"/>
                </a:cubicBezTo>
                <a:cubicBezTo>
                  <a:pt x="592" y="813"/>
                  <a:pt x="598" y="820"/>
                  <a:pt x="606" y="820"/>
                </a:cubicBezTo>
                <a:cubicBezTo>
                  <a:pt x="615" y="820"/>
                  <a:pt x="621" y="813"/>
                  <a:pt x="621" y="805"/>
                </a:cubicBezTo>
                <a:cubicBezTo>
                  <a:pt x="621" y="797"/>
                  <a:pt x="615" y="790"/>
                  <a:pt x="606" y="790"/>
                </a:cubicBezTo>
                <a:close/>
                <a:moveTo>
                  <a:pt x="606" y="823"/>
                </a:moveTo>
                <a:cubicBezTo>
                  <a:pt x="598" y="823"/>
                  <a:pt x="592" y="830"/>
                  <a:pt x="592" y="838"/>
                </a:cubicBezTo>
                <a:cubicBezTo>
                  <a:pt x="592" y="846"/>
                  <a:pt x="598" y="853"/>
                  <a:pt x="606" y="853"/>
                </a:cubicBezTo>
                <a:cubicBezTo>
                  <a:pt x="615" y="853"/>
                  <a:pt x="621" y="846"/>
                  <a:pt x="621" y="838"/>
                </a:cubicBezTo>
                <a:cubicBezTo>
                  <a:pt x="621" y="830"/>
                  <a:pt x="615" y="823"/>
                  <a:pt x="606" y="823"/>
                </a:cubicBezTo>
                <a:close/>
                <a:moveTo>
                  <a:pt x="606" y="856"/>
                </a:moveTo>
                <a:cubicBezTo>
                  <a:pt x="598" y="856"/>
                  <a:pt x="592" y="863"/>
                  <a:pt x="592" y="871"/>
                </a:cubicBezTo>
                <a:cubicBezTo>
                  <a:pt x="592" y="879"/>
                  <a:pt x="598" y="886"/>
                  <a:pt x="606" y="886"/>
                </a:cubicBezTo>
                <a:cubicBezTo>
                  <a:pt x="615" y="886"/>
                  <a:pt x="621" y="879"/>
                  <a:pt x="621" y="871"/>
                </a:cubicBezTo>
                <a:cubicBezTo>
                  <a:pt x="621" y="863"/>
                  <a:pt x="615" y="856"/>
                  <a:pt x="606" y="856"/>
                </a:cubicBezTo>
                <a:close/>
                <a:moveTo>
                  <a:pt x="606" y="889"/>
                </a:moveTo>
                <a:cubicBezTo>
                  <a:pt x="598" y="889"/>
                  <a:pt x="592" y="895"/>
                  <a:pt x="592" y="904"/>
                </a:cubicBezTo>
                <a:cubicBezTo>
                  <a:pt x="592" y="912"/>
                  <a:pt x="598" y="918"/>
                  <a:pt x="606" y="918"/>
                </a:cubicBezTo>
                <a:cubicBezTo>
                  <a:pt x="615" y="918"/>
                  <a:pt x="621" y="912"/>
                  <a:pt x="621" y="904"/>
                </a:cubicBezTo>
                <a:cubicBezTo>
                  <a:pt x="621" y="895"/>
                  <a:pt x="615" y="889"/>
                  <a:pt x="606" y="889"/>
                </a:cubicBezTo>
                <a:close/>
                <a:moveTo>
                  <a:pt x="606" y="922"/>
                </a:moveTo>
                <a:cubicBezTo>
                  <a:pt x="598" y="922"/>
                  <a:pt x="592" y="928"/>
                  <a:pt x="592" y="937"/>
                </a:cubicBezTo>
                <a:cubicBezTo>
                  <a:pt x="592" y="945"/>
                  <a:pt x="598" y="951"/>
                  <a:pt x="606" y="951"/>
                </a:cubicBezTo>
                <a:cubicBezTo>
                  <a:pt x="615" y="951"/>
                  <a:pt x="621" y="945"/>
                  <a:pt x="621" y="937"/>
                </a:cubicBezTo>
                <a:cubicBezTo>
                  <a:pt x="621" y="928"/>
                  <a:pt x="615" y="922"/>
                  <a:pt x="606" y="922"/>
                </a:cubicBezTo>
                <a:close/>
                <a:moveTo>
                  <a:pt x="606" y="955"/>
                </a:moveTo>
                <a:cubicBezTo>
                  <a:pt x="598" y="955"/>
                  <a:pt x="592" y="961"/>
                  <a:pt x="592" y="970"/>
                </a:cubicBezTo>
                <a:cubicBezTo>
                  <a:pt x="592" y="978"/>
                  <a:pt x="598" y="984"/>
                  <a:pt x="606" y="984"/>
                </a:cubicBezTo>
                <a:cubicBezTo>
                  <a:pt x="615" y="984"/>
                  <a:pt x="621" y="978"/>
                  <a:pt x="621" y="970"/>
                </a:cubicBezTo>
                <a:cubicBezTo>
                  <a:pt x="621" y="961"/>
                  <a:pt x="615" y="955"/>
                  <a:pt x="606" y="955"/>
                </a:cubicBezTo>
                <a:close/>
                <a:moveTo>
                  <a:pt x="606" y="988"/>
                </a:moveTo>
                <a:cubicBezTo>
                  <a:pt x="598" y="988"/>
                  <a:pt x="592" y="994"/>
                  <a:pt x="592" y="1002"/>
                </a:cubicBezTo>
                <a:cubicBezTo>
                  <a:pt x="592" y="1011"/>
                  <a:pt x="598" y="1017"/>
                  <a:pt x="606" y="1017"/>
                </a:cubicBezTo>
                <a:cubicBezTo>
                  <a:pt x="615" y="1017"/>
                  <a:pt x="621" y="1011"/>
                  <a:pt x="621" y="1002"/>
                </a:cubicBezTo>
                <a:cubicBezTo>
                  <a:pt x="621" y="994"/>
                  <a:pt x="615" y="988"/>
                  <a:pt x="606" y="988"/>
                </a:cubicBezTo>
                <a:close/>
                <a:moveTo>
                  <a:pt x="606" y="1021"/>
                </a:moveTo>
                <a:cubicBezTo>
                  <a:pt x="598" y="1021"/>
                  <a:pt x="592" y="1027"/>
                  <a:pt x="592" y="1035"/>
                </a:cubicBezTo>
                <a:cubicBezTo>
                  <a:pt x="592" y="1044"/>
                  <a:pt x="598" y="1050"/>
                  <a:pt x="606" y="1050"/>
                </a:cubicBezTo>
                <a:cubicBezTo>
                  <a:pt x="615" y="1050"/>
                  <a:pt x="621" y="1044"/>
                  <a:pt x="621" y="1035"/>
                </a:cubicBezTo>
                <a:cubicBezTo>
                  <a:pt x="621" y="1027"/>
                  <a:pt x="615" y="1021"/>
                  <a:pt x="606" y="1021"/>
                </a:cubicBezTo>
                <a:close/>
                <a:moveTo>
                  <a:pt x="606" y="1053"/>
                </a:moveTo>
                <a:cubicBezTo>
                  <a:pt x="598" y="1053"/>
                  <a:pt x="592" y="1060"/>
                  <a:pt x="592" y="1068"/>
                </a:cubicBezTo>
                <a:cubicBezTo>
                  <a:pt x="592" y="1076"/>
                  <a:pt x="598" y="1083"/>
                  <a:pt x="606" y="1083"/>
                </a:cubicBezTo>
                <a:cubicBezTo>
                  <a:pt x="615" y="1083"/>
                  <a:pt x="621" y="1076"/>
                  <a:pt x="621" y="1068"/>
                </a:cubicBezTo>
                <a:cubicBezTo>
                  <a:pt x="621" y="1060"/>
                  <a:pt x="615" y="1053"/>
                  <a:pt x="606" y="1053"/>
                </a:cubicBezTo>
                <a:close/>
                <a:moveTo>
                  <a:pt x="606" y="1086"/>
                </a:moveTo>
                <a:cubicBezTo>
                  <a:pt x="598" y="1086"/>
                  <a:pt x="592" y="1093"/>
                  <a:pt x="592" y="1101"/>
                </a:cubicBezTo>
                <a:cubicBezTo>
                  <a:pt x="592" y="1109"/>
                  <a:pt x="598" y="1116"/>
                  <a:pt x="606" y="1116"/>
                </a:cubicBezTo>
                <a:cubicBezTo>
                  <a:pt x="615" y="1116"/>
                  <a:pt x="621" y="1109"/>
                  <a:pt x="621" y="1101"/>
                </a:cubicBezTo>
                <a:cubicBezTo>
                  <a:pt x="621" y="1093"/>
                  <a:pt x="615" y="1086"/>
                  <a:pt x="606" y="1086"/>
                </a:cubicBezTo>
                <a:close/>
                <a:moveTo>
                  <a:pt x="606" y="1119"/>
                </a:moveTo>
                <a:cubicBezTo>
                  <a:pt x="598" y="1119"/>
                  <a:pt x="592" y="1126"/>
                  <a:pt x="592" y="1134"/>
                </a:cubicBezTo>
                <a:cubicBezTo>
                  <a:pt x="592" y="1142"/>
                  <a:pt x="598" y="1149"/>
                  <a:pt x="606" y="1149"/>
                </a:cubicBezTo>
                <a:cubicBezTo>
                  <a:pt x="615" y="1149"/>
                  <a:pt x="621" y="1142"/>
                  <a:pt x="621" y="1134"/>
                </a:cubicBezTo>
                <a:cubicBezTo>
                  <a:pt x="621" y="1126"/>
                  <a:pt x="615" y="1119"/>
                  <a:pt x="606" y="1119"/>
                </a:cubicBezTo>
                <a:close/>
                <a:moveTo>
                  <a:pt x="606" y="1152"/>
                </a:moveTo>
                <a:cubicBezTo>
                  <a:pt x="598" y="1152"/>
                  <a:pt x="592" y="1159"/>
                  <a:pt x="592" y="1167"/>
                </a:cubicBezTo>
                <a:cubicBezTo>
                  <a:pt x="592" y="1175"/>
                  <a:pt x="598" y="1182"/>
                  <a:pt x="606" y="1182"/>
                </a:cubicBezTo>
                <a:cubicBezTo>
                  <a:pt x="615" y="1182"/>
                  <a:pt x="621" y="1175"/>
                  <a:pt x="621" y="1167"/>
                </a:cubicBezTo>
                <a:cubicBezTo>
                  <a:pt x="621" y="1159"/>
                  <a:pt x="615" y="1152"/>
                  <a:pt x="606" y="1152"/>
                </a:cubicBezTo>
                <a:close/>
                <a:moveTo>
                  <a:pt x="606" y="1185"/>
                </a:moveTo>
                <a:cubicBezTo>
                  <a:pt x="598" y="1185"/>
                  <a:pt x="592" y="1192"/>
                  <a:pt x="592" y="1200"/>
                </a:cubicBezTo>
                <a:cubicBezTo>
                  <a:pt x="592" y="1208"/>
                  <a:pt x="598" y="1215"/>
                  <a:pt x="606" y="1215"/>
                </a:cubicBezTo>
                <a:cubicBezTo>
                  <a:pt x="615" y="1215"/>
                  <a:pt x="621" y="1208"/>
                  <a:pt x="621" y="1200"/>
                </a:cubicBezTo>
                <a:cubicBezTo>
                  <a:pt x="621" y="1192"/>
                  <a:pt x="615" y="1185"/>
                  <a:pt x="606" y="1185"/>
                </a:cubicBezTo>
                <a:close/>
                <a:moveTo>
                  <a:pt x="606" y="1218"/>
                </a:moveTo>
                <a:cubicBezTo>
                  <a:pt x="598" y="1218"/>
                  <a:pt x="592" y="1225"/>
                  <a:pt x="592" y="1233"/>
                </a:cubicBezTo>
                <a:cubicBezTo>
                  <a:pt x="592" y="1241"/>
                  <a:pt x="598" y="1248"/>
                  <a:pt x="606" y="1248"/>
                </a:cubicBezTo>
                <a:cubicBezTo>
                  <a:pt x="615" y="1248"/>
                  <a:pt x="621" y="1241"/>
                  <a:pt x="621" y="1233"/>
                </a:cubicBezTo>
                <a:cubicBezTo>
                  <a:pt x="621" y="1225"/>
                  <a:pt x="615" y="1218"/>
                  <a:pt x="606" y="1218"/>
                </a:cubicBezTo>
                <a:close/>
                <a:moveTo>
                  <a:pt x="606" y="1251"/>
                </a:moveTo>
                <a:cubicBezTo>
                  <a:pt x="598" y="1251"/>
                  <a:pt x="592" y="1258"/>
                  <a:pt x="592" y="1266"/>
                </a:cubicBezTo>
                <a:cubicBezTo>
                  <a:pt x="592" y="1274"/>
                  <a:pt x="598" y="1281"/>
                  <a:pt x="606" y="1281"/>
                </a:cubicBezTo>
                <a:cubicBezTo>
                  <a:pt x="615" y="1281"/>
                  <a:pt x="621" y="1274"/>
                  <a:pt x="621" y="1266"/>
                </a:cubicBezTo>
                <a:cubicBezTo>
                  <a:pt x="621" y="1258"/>
                  <a:pt x="615" y="1251"/>
                  <a:pt x="606" y="1251"/>
                </a:cubicBezTo>
                <a:close/>
                <a:moveTo>
                  <a:pt x="606" y="1284"/>
                </a:moveTo>
                <a:cubicBezTo>
                  <a:pt x="598" y="1284"/>
                  <a:pt x="592" y="1291"/>
                  <a:pt x="592" y="1299"/>
                </a:cubicBezTo>
                <a:cubicBezTo>
                  <a:pt x="592" y="1307"/>
                  <a:pt x="598" y="1314"/>
                  <a:pt x="606" y="1314"/>
                </a:cubicBezTo>
                <a:cubicBezTo>
                  <a:pt x="615" y="1314"/>
                  <a:pt x="621" y="1307"/>
                  <a:pt x="621" y="1299"/>
                </a:cubicBezTo>
                <a:cubicBezTo>
                  <a:pt x="621" y="1291"/>
                  <a:pt x="615" y="1284"/>
                  <a:pt x="606" y="1284"/>
                </a:cubicBezTo>
                <a:close/>
                <a:moveTo>
                  <a:pt x="606" y="1317"/>
                </a:moveTo>
                <a:cubicBezTo>
                  <a:pt x="598" y="1317"/>
                  <a:pt x="592" y="1323"/>
                  <a:pt x="592" y="1332"/>
                </a:cubicBezTo>
                <a:cubicBezTo>
                  <a:pt x="592" y="1340"/>
                  <a:pt x="598" y="1346"/>
                  <a:pt x="606" y="1346"/>
                </a:cubicBezTo>
                <a:cubicBezTo>
                  <a:pt x="615" y="1346"/>
                  <a:pt x="621" y="1340"/>
                  <a:pt x="621" y="1332"/>
                </a:cubicBezTo>
                <a:cubicBezTo>
                  <a:pt x="621" y="1323"/>
                  <a:pt x="615" y="1317"/>
                  <a:pt x="606" y="1317"/>
                </a:cubicBezTo>
                <a:close/>
                <a:moveTo>
                  <a:pt x="606" y="1350"/>
                </a:moveTo>
                <a:cubicBezTo>
                  <a:pt x="598" y="1350"/>
                  <a:pt x="592" y="1356"/>
                  <a:pt x="592" y="1365"/>
                </a:cubicBezTo>
                <a:cubicBezTo>
                  <a:pt x="592" y="1373"/>
                  <a:pt x="598" y="1379"/>
                  <a:pt x="606" y="1379"/>
                </a:cubicBezTo>
                <a:cubicBezTo>
                  <a:pt x="615" y="1379"/>
                  <a:pt x="621" y="1373"/>
                  <a:pt x="621" y="1365"/>
                </a:cubicBezTo>
                <a:cubicBezTo>
                  <a:pt x="621" y="1356"/>
                  <a:pt x="615" y="1350"/>
                  <a:pt x="606" y="1350"/>
                </a:cubicBezTo>
                <a:close/>
                <a:moveTo>
                  <a:pt x="606" y="1383"/>
                </a:moveTo>
                <a:cubicBezTo>
                  <a:pt x="598" y="1383"/>
                  <a:pt x="592" y="1389"/>
                  <a:pt x="592" y="1397"/>
                </a:cubicBezTo>
                <a:cubicBezTo>
                  <a:pt x="592" y="1406"/>
                  <a:pt x="598" y="1412"/>
                  <a:pt x="606" y="1412"/>
                </a:cubicBezTo>
                <a:cubicBezTo>
                  <a:pt x="615" y="1412"/>
                  <a:pt x="621" y="1406"/>
                  <a:pt x="621" y="1397"/>
                </a:cubicBezTo>
                <a:cubicBezTo>
                  <a:pt x="621" y="1389"/>
                  <a:pt x="615" y="1383"/>
                  <a:pt x="606" y="1383"/>
                </a:cubicBezTo>
                <a:close/>
                <a:moveTo>
                  <a:pt x="606" y="1416"/>
                </a:moveTo>
                <a:cubicBezTo>
                  <a:pt x="598" y="1416"/>
                  <a:pt x="592" y="1422"/>
                  <a:pt x="592" y="1430"/>
                </a:cubicBezTo>
                <a:cubicBezTo>
                  <a:pt x="592" y="1439"/>
                  <a:pt x="598" y="1445"/>
                  <a:pt x="606" y="1445"/>
                </a:cubicBezTo>
                <a:cubicBezTo>
                  <a:pt x="615" y="1445"/>
                  <a:pt x="621" y="1439"/>
                  <a:pt x="621" y="1430"/>
                </a:cubicBezTo>
                <a:cubicBezTo>
                  <a:pt x="621" y="1422"/>
                  <a:pt x="615" y="1416"/>
                  <a:pt x="606" y="1416"/>
                </a:cubicBezTo>
                <a:close/>
                <a:moveTo>
                  <a:pt x="639" y="0"/>
                </a:moveTo>
                <a:cubicBezTo>
                  <a:pt x="631" y="0"/>
                  <a:pt x="624" y="7"/>
                  <a:pt x="624" y="15"/>
                </a:cubicBezTo>
                <a:cubicBezTo>
                  <a:pt x="624" y="23"/>
                  <a:pt x="631" y="30"/>
                  <a:pt x="639" y="30"/>
                </a:cubicBezTo>
                <a:cubicBezTo>
                  <a:pt x="647" y="30"/>
                  <a:pt x="654" y="23"/>
                  <a:pt x="654" y="15"/>
                </a:cubicBezTo>
                <a:cubicBezTo>
                  <a:pt x="654" y="7"/>
                  <a:pt x="647" y="0"/>
                  <a:pt x="639" y="0"/>
                </a:cubicBezTo>
                <a:close/>
                <a:moveTo>
                  <a:pt x="639" y="33"/>
                </a:moveTo>
                <a:cubicBezTo>
                  <a:pt x="631" y="33"/>
                  <a:pt x="624" y="40"/>
                  <a:pt x="624" y="48"/>
                </a:cubicBezTo>
                <a:cubicBezTo>
                  <a:pt x="624" y="56"/>
                  <a:pt x="631" y="63"/>
                  <a:pt x="639" y="63"/>
                </a:cubicBezTo>
                <a:cubicBezTo>
                  <a:pt x="647" y="63"/>
                  <a:pt x="654" y="56"/>
                  <a:pt x="654" y="48"/>
                </a:cubicBezTo>
                <a:cubicBezTo>
                  <a:pt x="654" y="40"/>
                  <a:pt x="647" y="33"/>
                  <a:pt x="639" y="33"/>
                </a:cubicBezTo>
                <a:close/>
                <a:moveTo>
                  <a:pt x="639" y="66"/>
                </a:moveTo>
                <a:cubicBezTo>
                  <a:pt x="631" y="66"/>
                  <a:pt x="624" y="72"/>
                  <a:pt x="624" y="81"/>
                </a:cubicBezTo>
                <a:cubicBezTo>
                  <a:pt x="624" y="89"/>
                  <a:pt x="631" y="95"/>
                  <a:pt x="639" y="95"/>
                </a:cubicBezTo>
                <a:cubicBezTo>
                  <a:pt x="647" y="95"/>
                  <a:pt x="654" y="89"/>
                  <a:pt x="654" y="81"/>
                </a:cubicBezTo>
                <a:cubicBezTo>
                  <a:pt x="654" y="72"/>
                  <a:pt x="647" y="66"/>
                  <a:pt x="639" y="66"/>
                </a:cubicBezTo>
                <a:close/>
                <a:moveTo>
                  <a:pt x="639" y="99"/>
                </a:moveTo>
                <a:cubicBezTo>
                  <a:pt x="631" y="99"/>
                  <a:pt x="624" y="105"/>
                  <a:pt x="624" y="114"/>
                </a:cubicBezTo>
                <a:cubicBezTo>
                  <a:pt x="624" y="122"/>
                  <a:pt x="631" y="128"/>
                  <a:pt x="639" y="128"/>
                </a:cubicBezTo>
                <a:cubicBezTo>
                  <a:pt x="647" y="128"/>
                  <a:pt x="654" y="122"/>
                  <a:pt x="654" y="114"/>
                </a:cubicBezTo>
                <a:cubicBezTo>
                  <a:pt x="654" y="105"/>
                  <a:pt x="647" y="99"/>
                  <a:pt x="639" y="99"/>
                </a:cubicBezTo>
                <a:close/>
                <a:moveTo>
                  <a:pt x="639" y="132"/>
                </a:moveTo>
                <a:cubicBezTo>
                  <a:pt x="631" y="132"/>
                  <a:pt x="624" y="138"/>
                  <a:pt x="624" y="147"/>
                </a:cubicBezTo>
                <a:cubicBezTo>
                  <a:pt x="624" y="155"/>
                  <a:pt x="631" y="161"/>
                  <a:pt x="639" y="161"/>
                </a:cubicBezTo>
                <a:cubicBezTo>
                  <a:pt x="647" y="161"/>
                  <a:pt x="654" y="155"/>
                  <a:pt x="654" y="147"/>
                </a:cubicBezTo>
                <a:cubicBezTo>
                  <a:pt x="654" y="138"/>
                  <a:pt x="647" y="132"/>
                  <a:pt x="639" y="132"/>
                </a:cubicBezTo>
                <a:close/>
                <a:moveTo>
                  <a:pt x="639" y="165"/>
                </a:moveTo>
                <a:cubicBezTo>
                  <a:pt x="631" y="165"/>
                  <a:pt x="624" y="171"/>
                  <a:pt x="624" y="179"/>
                </a:cubicBezTo>
                <a:cubicBezTo>
                  <a:pt x="624" y="188"/>
                  <a:pt x="631" y="194"/>
                  <a:pt x="639" y="194"/>
                </a:cubicBezTo>
                <a:cubicBezTo>
                  <a:pt x="647" y="194"/>
                  <a:pt x="654" y="188"/>
                  <a:pt x="654" y="179"/>
                </a:cubicBezTo>
                <a:cubicBezTo>
                  <a:pt x="654" y="171"/>
                  <a:pt x="647" y="165"/>
                  <a:pt x="639" y="165"/>
                </a:cubicBezTo>
                <a:close/>
                <a:moveTo>
                  <a:pt x="639" y="198"/>
                </a:moveTo>
                <a:cubicBezTo>
                  <a:pt x="631" y="198"/>
                  <a:pt x="624" y="204"/>
                  <a:pt x="624" y="212"/>
                </a:cubicBezTo>
                <a:cubicBezTo>
                  <a:pt x="624" y="221"/>
                  <a:pt x="631" y="227"/>
                  <a:pt x="639" y="227"/>
                </a:cubicBezTo>
                <a:cubicBezTo>
                  <a:pt x="647" y="227"/>
                  <a:pt x="654" y="221"/>
                  <a:pt x="654" y="212"/>
                </a:cubicBezTo>
                <a:cubicBezTo>
                  <a:pt x="654" y="204"/>
                  <a:pt x="647" y="198"/>
                  <a:pt x="639" y="198"/>
                </a:cubicBezTo>
                <a:close/>
                <a:moveTo>
                  <a:pt x="639" y="230"/>
                </a:moveTo>
                <a:cubicBezTo>
                  <a:pt x="631" y="230"/>
                  <a:pt x="624" y="237"/>
                  <a:pt x="624" y="245"/>
                </a:cubicBezTo>
                <a:cubicBezTo>
                  <a:pt x="624" y="253"/>
                  <a:pt x="631" y="260"/>
                  <a:pt x="639" y="260"/>
                </a:cubicBezTo>
                <a:cubicBezTo>
                  <a:pt x="647" y="260"/>
                  <a:pt x="654" y="253"/>
                  <a:pt x="654" y="245"/>
                </a:cubicBezTo>
                <a:cubicBezTo>
                  <a:pt x="654" y="237"/>
                  <a:pt x="647" y="230"/>
                  <a:pt x="639" y="230"/>
                </a:cubicBezTo>
                <a:close/>
                <a:moveTo>
                  <a:pt x="639" y="263"/>
                </a:moveTo>
                <a:cubicBezTo>
                  <a:pt x="631" y="263"/>
                  <a:pt x="624" y="270"/>
                  <a:pt x="624" y="278"/>
                </a:cubicBezTo>
                <a:cubicBezTo>
                  <a:pt x="624" y="286"/>
                  <a:pt x="631" y="293"/>
                  <a:pt x="639" y="293"/>
                </a:cubicBezTo>
                <a:cubicBezTo>
                  <a:pt x="647" y="293"/>
                  <a:pt x="654" y="286"/>
                  <a:pt x="654" y="278"/>
                </a:cubicBezTo>
                <a:cubicBezTo>
                  <a:pt x="654" y="270"/>
                  <a:pt x="647" y="263"/>
                  <a:pt x="639" y="263"/>
                </a:cubicBezTo>
                <a:close/>
                <a:moveTo>
                  <a:pt x="639" y="296"/>
                </a:moveTo>
                <a:cubicBezTo>
                  <a:pt x="631" y="296"/>
                  <a:pt x="624" y="303"/>
                  <a:pt x="624" y="311"/>
                </a:cubicBezTo>
                <a:cubicBezTo>
                  <a:pt x="624" y="319"/>
                  <a:pt x="631" y="326"/>
                  <a:pt x="639" y="326"/>
                </a:cubicBezTo>
                <a:cubicBezTo>
                  <a:pt x="647" y="326"/>
                  <a:pt x="654" y="319"/>
                  <a:pt x="654" y="311"/>
                </a:cubicBezTo>
                <a:cubicBezTo>
                  <a:pt x="654" y="303"/>
                  <a:pt x="647" y="296"/>
                  <a:pt x="639" y="296"/>
                </a:cubicBezTo>
                <a:close/>
                <a:moveTo>
                  <a:pt x="639" y="329"/>
                </a:moveTo>
                <a:cubicBezTo>
                  <a:pt x="631" y="329"/>
                  <a:pt x="624" y="336"/>
                  <a:pt x="624" y="344"/>
                </a:cubicBezTo>
                <a:cubicBezTo>
                  <a:pt x="624" y="352"/>
                  <a:pt x="631" y="359"/>
                  <a:pt x="639" y="359"/>
                </a:cubicBezTo>
                <a:cubicBezTo>
                  <a:pt x="647" y="359"/>
                  <a:pt x="654" y="352"/>
                  <a:pt x="654" y="344"/>
                </a:cubicBezTo>
                <a:cubicBezTo>
                  <a:pt x="654" y="336"/>
                  <a:pt x="647" y="329"/>
                  <a:pt x="639" y="329"/>
                </a:cubicBezTo>
                <a:close/>
                <a:moveTo>
                  <a:pt x="639" y="362"/>
                </a:moveTo>
                <a:cubicBezTo>
                  <a:pt x="631" y="362"/>
                  <a:pt x="624" y="369"/>
                  <a:pt x="624" y="377"/>
                </a:cubicBezTo>
                <a:cubicBezTo>
                  <a:pt x="624" y="385"/>
                  <a:pt x="631" y="392"/>
                  <a:pt x="639" y="392"/>
                </a:cubicBezTo>
                <a:cubicBezTo>
                  <a:pt x="647" y="392"/>
                  <a:pt x="654" y="385"/>
                  <a:pt x="654" y="377"/>
                </a:cubicBezTo>
                <a:cubicBezTo>
                  <a:pt x="654" y="369"/>
                  <a:pt x="647" y="362"/>
                  <a:pt x="639" y="362"/>
                </a:cubicBezTo>
                <a:close/>
                <a:moveTo>
                  <a:pt x="639" y="395"/>
                </a:moveTo>
                <a:cubicBezTo>
                  <a:pt x="631" y="395"/>
                  <a:pt x="624" y="402"/>
                  <a:pt x="624" y="410"/>
                </a:cubicBezTo>
                <a:cubicBezTo>
                  <a:pt x="624" y="418"/>
                  <a:pt x="631" y="425"/>
                  <a:pt x="639" y="425"/>
                </a:cubicBezTo>
                <a:cubicBezTo>
                  <a:pt x="647" y="425"/>
                  <a:pt x="654" y="418"/>
                  <a:pt x="654" y="410"/>
                </a:cubicBezTo>
                <a:cubicBezTo>
                  <a:pt x="654" y="402"/>
                  <a:pt x="647" y="395"/>
                  <a:pt x="639" y="395"/>
                </a:cubicBezTo>
                <a:close/>
                <a:moveTo>
                  <a:pt x="639" y="428"/>
                </a:moveTo>
                <a:cubicBezTo>
                  <a:pt x="631" y="428"/>
                  <a:pt x="624" y="435"/>
                  <a:pt x="624" y="443"/>
                </a:cubicBezTo>
                <a:cubicBezTo>
                  <a:pt x="624" y="451"/>
                  <a:pt x="631" y="458"/>
                  <a:pt x="639" y="458"/>
                </a:cubicBezTo>
                <a:cubicBezTo>
                  <a:pt x="647" y="458"/>
                  <a:pt x="654" y="451"/>
                  <a:pt x="654" y="443"/>
                </a:cubicBezTo>
                <a:cubicBezTo>
                  <a:pt x="654" y="435"/>
                  <a:pt x="647" y="428"/>
                  <a:pt x="639" y="428"/>
                </a:cubicBezTo>
                <a:close/>
                <a:moveTo>
                  <a:pt x="639" y="461"/>
                </a:moveTo>
                <a:cubicBezTo>
                  <a:pt x="631" y="461"/>
                  <a:pt x="624" y="468"/>
                  <a:pt x="624" y="476"/>
                </a:cubicBezTo>
                <a:cubicBezTo>
                  <a:pt x="624" y="484"/>
                  <a:pt x="631" y="491"/>
                  <a:pt x="639" y="491"/>
                </a:cubicBezTo>
                <a:cubicBezTo>
                  <a:pt x="647" y="491"/>
                  <a:pt x="654" y="484"/>
                  <a:pt x="654" y="476"/>
                </a:cubicBezTo>
                <a:cubicBezTo>
                  <a:pt x="654" y="468"/>
                  <a:pt x="647" y="461"/>
                  <a:pt x="639" y="461"/>
                </a:cubicBezTo>
                <a:close/>
                <a:moveTo>
                  <a:pt x="639" y="494"/>
                </a:moveTo>
                <a:cubicBezTo>
                  <a:pt x="631" y="494"/>
                  <a:pt x="624" y="500"/>
                  <a:pt x="624" y="509"/>
                </a:cubicBezTo>
                <a:cubicBezTo>
                  <a:pt x="624" y="517"/>
                  <a:pt x="631" y="523"/>
                  <a:pt x="639" y="523"/>
                </a:cubicBezTo>
                <a:cubicBezTo>
                  <a:pt x="647" y="523"/>
                  <a:pt x="654" y="517"/>
                  <a:pt x="654" y="509"/>
                </a:cubicBezTo>
                <a:cubicBezTo>
                  <a:pt x="654" y="500"/>
                  <a:pt x="647" y="494"/>
                  <a:pt x="639" y="494"/>
                </a:cubicBezTo>
                <a:close/>
                <a:moveTo>
                  <a:pt x="639" y="527"/>
                </a:moveTo>
                <a:cubicBezTo>
                  <a:pt x="631" y="527"/>
                  <a:pt x="624" y="533"/>
                  <a:pt x="624" y="542"/>
                </a:cubicBezTo>
                <a:cubicBezTo>
                  <a:pt x="624" y="550"/>
                  <a:pt x="631" y="556"/>
                  <a:pt x="639" y="556"/>
                </a:cubicBezTo>
                <a:cubicBezTo>
                  <a:pt x="647" y="556"/>
                  <a:pt x="654" y="550"/>
                  <a:pt x="654" y="542"/>
                </a:cubicBezTo>
                <a:cubicBezTo>
                  <a:pt x="654" y="533"/>
                  <a:pt x="647" y="527"/>
                  <a:pt x="639" y="527"/>
                </a:cubicBezTo>
                <a:close/>
                <a:moveTo>
                  <a:pt x="639" y="560"/>
                </a:moveTo>
                <a:cubicBezTo>
                  <a:pt x="631" y="560"/>
                  <a:pt x="624" y="566"/>
                  <a:pt x="624" y="574"/>
                </a:cubicBezTo>
                <a:cubicBezTo>
                  <a:pt x="624" y="583"/>
                  <a:pt x="631" y="589"/>
                  <a:pt x="639" y="589"/>
                </a:cubicBezTo>
                <a:cubicBezTo>
                  <a:pt x="647" y="589"/>
                  <a:pt x="654" y="583"/>
                  <a:pt x="654" y="574"/>
                </a:cubicBezTo>
                <a:cubicBezTo>
                  <a:pt x="654" y="566"/>
                  <a:pt x="647" y="560"/>
                  <a:pt x="639" y="560"/>
                </a:cubicBezTo>
                <a:close/>
                <a:moveTo>
                  <a:pt x="639" y="593"/>
                </a:moveTo>
                <a:cubicBezTo>
                  <a:pt x="631" y="593"/>
                  <a:pt x="624" y="599"/>
                  <a:pt x="624" y="607"/>
                </a:cubicBezTo>
                <a:cubicBezTo>
                  <a:pt x="624" y="616"/>
                  <a:pt x="631" y="622"/>
                  <a:pt x="639" y="622"/>
                </a:cubicBezTo>
                <a:cubicBezTo>
                  <a:pt x="647" y="622"/>
                  <a:pt x="654" y="616"/>
                  <a:pt x="654" y="607"/>
                </a:cubicBezTo>
                <a:cubicBezTo>
                  <a:pt x="654" y="599"/>
                  <a:pt x="647" y="593"/>
                  <a:pt x="639" y="593"/>
                </a:cubicBezTo>
                <a:close/>
                <a:moveTo>
                  <a:pt x="639" y="625"/>
                </a:moveTo>
                <a:cubicBezTo>
                  <a:pt x="631" y="625"/>
                  <a:pt x="624" y="632"/>
                  <a:pt x="624" y="640"/>
                </a:cubicBezTo>
                <a:cubicBezTo>
                  <a:pt x="624" y="648"/>
                  <a:pt x="631" y="655"/>
                  <a:pt x="639" y="655"/>
                </a:cubicBezTo>
                <a:cubicBezTo>
                  <a:pt x="647" y="655"/>
                  <a:pt x="654" y="648"/>
                  <a:pt x="654" y="640"/>
                </a:cubicBezTo>
                <a:cubicBezTo>
                  <a:pt x="654" y="632"/>
                  <a:pt x="647" y="625"/>
                  <a:pt x="639" y="625"/>
                </a:cubicBezTo>
                <a:close/>
                <a:moveTo>
                  <a:pt x="639" y="658"/>
                </a:moveTo>
                <a:cubicBezTo>
                  <a:pt x="631" y="658"/>
                  <a:pt x="624" y="665"/>
                  <a:pt x="624" y="673"/>
                </a:cubicBezTo>
                <a:cubicBezTo>
                  <a:pt x="624" y="681"/>
                  <a:pt x="631" y="688"/>
                  <a:pt x="639" y="688"/>
                </a:cubicBezTo>
                <a:cubicBezTo>
                  <a:pt x="647" y="688"/>
                  <a:pt x="654" y="681"/>
                  <a:pt x="654" y="673"/>
                </a:cubicBezTo>
                <a:cubicBezTo>
                  <a:pt x="654" y="665"/>
                  <a:pt x="647" y="658"/>
                  <a:pt x="639" y="658"/>
                </a:cubicBezTo>
                <a:close/>
                <a:moveTo>
                  <a:pt x="639" y="691"/>
                </a:moveTo>
                <a:cubicBezTo>
                  <a:pt x="631" y="691"/>
                  <a:pt x="624" y="698"/>
                  <a:pt x="624" y="706"/>
                </a:cubicBezTo>
                <a:cubicBezTo>
                  <a:pt x="624" y="714"/>
                  <a:pt x="631" y="721"/>
                  <a:pt x="639" y="721"/>
                </a:cubicBezTo>
                <a:cubicBezTo>
                  <a:pt x="647" y="721"/>
                  <a:pt x="654" y="714"/>
                  <a:pt x="654" y="706"/>
                </a:cubicBezTo>
                <a:cubicBezTo>
                  <a:pt x="654" y="698"/>
                  <a:pt x="647" y="691"/>
                  <a:pt x="639" y="691"/>
                </a:cubicBezTo>
                <a:close/>
                <a:moveTo>
                  <a:pt x="639" y="724"/>
                </a:moveTo>
                <a:cubicBezTo>
                  <a:pt x="631" y="724"/>
                  <a:pt x="624" y="731"/>
                  <a:pt x="624" y="739"/>
                </a:cubicBezTo>
                <a:cubicBezTo>
                  <a:pt x="624" y="747"/>
                  <a:pt x="631" y="754"/>
                  <a:pt x="639" y="754"/>
                </a:cubicBezTo>
                <a:cubicBezTo>
                  <a:pt x="647" y="754"/>
                  <a:pt x="654" y="747"/>
                  <a:pt x="654" y="739"/>
                </a:cubicBezTo>
                <a:cubicBezTo>
                  <a:pt x="654" y="731"/>
                  <a:pt x="647" y="724"/>
                  <a:pt x="639" y="724"/>
                </a:cubicBezTo>
                <a:close/>
                <a:moveTo>
                  <a:pt x="639" y="757"/>
                </a:moveTo>
                <a:cubicBezTo>
                  <a:pt x="631" y="757"/>
                  <a:pt x="624" y="764"/>
                  <a:pt x="624" y="772"/>
                </a:cubicBezTo>
                <a:cubicBezTo>
                  <a:pt x="624" y="780"/>
                  <a:pt x="631" y="787"/>
                  <a:pt x="639" y="787"/>
                </a:cubicBezTo>
                <a:cubicBezTo>
                  <a:pt x="647" y="787"/>
                  <a:pt x="654" y="780"/>
                  <a:pt x="654" y="772"/>
                </a:cubicBezTo>
                <a:cubicBezTo>
                  <a:pt x="654" y="764"/>
                  <a:pt x="647" y="757"/>
                  <a:pt x="639" y="757"/>
                </a:cubicBezTo>
                <a:close/>
                <a:moveTo>
                  <a:pt x="639" y="790"/>
                </a:moveTo>
                <a:cubicBezTo>
                  <a:pt x="631" y="790"/>
                  <a:pt x="624" y="797"/>
                  <a:pt x="624" y="805"/>
                </a:cubicBezTo>
                <a:cubicBezTo>
                  <a:pt x="624" y="813"/>
                  <a:pt x="631" y="820"/>
                  <a:pt x="639" y="820"/>
                </a:cubicBezTo>
                <a:cubicBezTo>
                  <a:pt x="647" y="820"/>
                  <a:pt x="654" y="813"/>
                  <a:pt x="654" y="805"/>
                </a:cubicBezTo>
                <a:cubicBezTo>
                  <a:pt x="654" y="797"/>
                  <a:pt x="647" y="790"/>
                  <a:pt x="639" y="790"/>
                </a:cubicBezTo>
                <a:close/>
                <a:moveTo>
                  <a:pt x="639" y="823"/>
                </a:moveTo>
                <a:cubicBezTo>
                  <a:pt x="631" y="823"/>
                  <a:pt x="624" y="830"/>
                  <a:pt x="624" y="838"/>
                </a:cubicBezTo>
                <a:cubicBezTo>
                  <a:pt x="624" y="846"/>
                  <a:pt x="631" y="853"/>
                  <a:pt x="639" y="853"/>
                </a:cubicBezTo>
                <a:cubicBezTo>
                  <a:pt x="647" y="853"/>
                  <a:pt x="654" y="846"/>
                  <a:pt x="654" y="838"/>
                </a:cubicBezTo>
                <a:cubicBezTo>
                  <a:pt x="654" y="830"/>
                  <a:pt x="647" y="823"/>
                  <a:pt x="639" y="823"/>
                </a:cubicBezTo>
                <a:close/>
                <a:moveTo>
                  <a:pt x="639" y="856"/>
                </a:moveTo>
                <a:cubicBezTo>
                  <a:pt x="631" y="856"/>
                  <a:pt x="624" y="863"/>
                  <a:pt x="624" y="871"/>
                </a:cubicBezTo>
                <a:cubicBezTo>
                  <a:pt x="624" y="879"/>
                  <a:pt x="631" y="886"/>
                  <a:pt x="639" y="886"/>
                </a:cubicBezTo>
                <a:cubicBezTo>
                  <a:pt x="647" y="886"/>
                  <a:pt x="654" y="879"/>
                  <a:pt x="654" y="871"/>
                </a:cubicBezTo>
                <a:cubicBezTo>
                  <a:pt x="654" y="863"/>
                  <a:pt x="647" y="856"/>
                  <a:pt x="639" y="856"/>
                </a:cubicBezTo>
                <a:close/>
                <a:moveTo>
                  <a:pt x="639" y="889"/>
                </a:moveTo>
                <a:cubicBezTo>
                  <a:pt x="631" y="889"/>
                  <a:pt x="624" y="895"/>
                  <a:pt x="624" y="904"/>
                </a:cubicBezTo>
                <a:cubicBezTo>
                  <a:pt x="624" y="912"/>
                  <a:pt x="631" y="918"/>
                  <a:pt x="639" y="918"/>
                </a:cubicBezTo>
                <a:cubicBezTo>
                  <a:pt x="647" y="918"/>
                  <a:pt x="654" y="912"/>
                  <a:pt x="654" y="904"/>
                </a:cubicBezTo>
                <a:cubicBezTo>
                  <a:pt x="654" y="895"/>
                  <a:pt x="647" y="889"/>
                  <a:pt x="639" y="889"/>
                </a:cubicBezTo>
                <a:close/>
                <a:moveTo>
                  <a:pt x="639" y="922"/>
                </a:moveTo>
                <a:cubicBezTo>
                  <a:pt x="631" y="922"/>
                  <a:pt x="624" y="928"/>
                  <a:pt x="624" y="937"/>
                </a:cubicBezTo>
                <a:cubicBezTo>
                  <a:pt x="624" y="945"/>
                  <a:pt x="631" y="951"/>
                  <a:pt x="639" y="951"/>
                </a:cubicBezTo>
                <a:cubicBezTo>
                  <a:pt x="647" y="951"/>
                  <a:pt x="654" y="945"/>
                  <a:pt x="654" y="937"/>
                </a:cubicBezTo>
                <a:cubicBezTo>
                  <a:pt x="654" y="928"/>
                  <a:pt x="647" y="922"/>
                  <a:pt x="639" y="922"/>
                </a:cubicBezTo>
                <a:close/>
                <a:moveTo>
                  <a:pt x="639" y="955"/>
                </a:moveTo>
                <a:cubicBezTo>
                  <a:pt x="631" y="955"/>
                  <a:pt x="624" y="961"/>
                  <a:pt x="624" y="970"/>
                </a:cubicBezTo>
                <a:cubicBezTo>
                  <a:pt x="624" y="978"/>
                  <a:pt x="631" y="984"/>
                  <a:pt x="639" y="984"/>
                </a:cubicBezTo>
                <a:cubicBezTo>
                  <a:pt x="647" y="984"/>
                  <a:pt x="654" y="978"/>
                  <a:pt x="654" y="970"/>
                </a:cubicBezTo>
                <a:cubicBezTo>
                  <a:pt x="654" y="961"/>
                  <a:pt x="647" y="955"/>
                  <a:pt x="639" y="955"/>
                </a:cubicBezTo>
                <a:close/>
                <a:moveTo>
                  <a:pt x="639" y="988"/>
                </a:moveTo>
                <a:cubicBezTo>
                  <a:pt x="631" y="988"/>
                  <a:pt x="624" y="994"/>
                  <a:pt x="624" y="1002"/>
                </a:cubicBezTo>
                <a:cubicBezTo>
                  <a:pt x="624" y="1011"/>
                  <a:pt x="631" y="1017"/>
                  <a:pt x="639" y="1017"/>
                </a:cubicBezTo>
                <a:cubicBezTo>
                  <a:pt x="647" y="1017"/>
                  <a:pt x="654" y="1011"/>
                  <a:pt x="654" y="1002"/>
                </a:cubicBezTo>
                <a:cubicBezTo>
                  <a:pt x="654" y="994"/>
                  <a:pt x="647" y="988"/>
                  <a:pt x="639" y="988"/>
                </a:cubicBezTo>
                <a:close/>
                <a:moveTo>
                  <a:pt x="639" y="1021"/>
                </a:moveTo>
                <a:cubicBezTo>
                  <a:pt x="631" y="1021"/>
                  <a:pt x="624" y="1027"/>
                  <a:pt x="624" y="1035"/>
                </a:cubicBezTo>
                <a:cubicBezTo>
                  <a:pt x="624" y="1044"/>
                  <a:pt x="631" y="1050"/>
                  <a:pt x="639" y="1050"/>
                </a:cubicBezTo>
                <a:cubicBezTo>
                  <a:pt x="647" y="1050"/>
                  <a:pt x="654" y="1044"/>
                  <a:pt x="654" y="1035"/>
                </a:cubicBezTo>
                <a:cubicBezTo>
                  <a:pt x="654" y="1027"/>
                  <a:pt x="647" y="1021"/>
                  <a:pt x="639" y="1021"/>
                </a:cubicBezTo>
                <a:close/>
                <a:moveTo>
                  <a:pt x="639" y="1053"/>
                </a:moveTo>
                <a:cubicBezTo>
                  <a:pt x="631" y="1053"/>
                  <a:pt x="624" y="1060"/>
                  <a:pt x="624" y="1068"/>
                </a:cubicBezTo>
                <a:cubicBezTo>
                  <a:pt x="624" y="1076"/>
                  <a:pt x="631" y="1083"/>
                  <a:pt x="639" y="1083"/>
                </a:cubicBezTo>
                <a:cubicBezTo>
                  <a:pt x="647" y="1083"/>
                  <a:pt x="654" y="1076"/>
                  <a:pt x="654" y="1068"/>
                </a:cubicBezTo>
                <a:cubicBezTo>
                  <a:pt x="654" y="1060"/>
                  <a:pt x="647" y="1053"/>
                  <a:pt x="639" y="1053"/>
                </a:cubicBezTo>
                <a:close/>
                <a:moveTo>
                  <a:pt x="639" y="1086"/>
                </a:moveTo>
                <a:cubicBezTo>
                  <a:pt x="631" y="1086"/>
                  <a:pt x="624" y="1093"/>
                  <a:pt x="624" y="1101"/>
                </a:cubicBezTo>
                <a:cubicBezTo>
                  <a:pt x="624" y="1109"/>
                  <a:pt x="631" y="1116"/>
                  <a:pt x="639" y="1116"/>
                </a:cubicBezTo>
                <a:cubicBezTo>
                  <a:pt x="647" y="1116"/>
                  <a:pt x="654" y="1109"/>
                  <a:pt x="654" y="1101"/>
                </a:cubicBezTo>
                <a:cubicBezTo>
                  <a:pt x="654" y="1093"/>
                  <a:pt x="647" y="1086"/>
                  <a:pt x="639" y="1086"/>
                </a:cubicBezTo>
                <a:close/>
                <a:moveTo>
                  <a:pt x="639" y="1119"/>
                </a:moveTo>
                <a:cubicBezTo>
                  <a:pt x="631" y="1119"/>
                  <a:pt x="624" y="1126"/>
                  <a:pt x="624" y="1134"/>
                </a:cubicBezTo>
                <a:cubicBezTo>
                  <a:pt x="624" y="1142"/>
                  <a:pt x="631" y="1149"/>
                  <a:pt x="639" y="1149"/>
                </a:cubicBezTo>
                <a:cubicBezTo>
                  <a:pt x="647" y="1149"/>
                  <a:pt x="654" y="1142"/>
                  <a:pt x="654" y="1134"/>
                </a:cubicBezTo>
                <a:cubicBezTo>
                  <a:pt x="654" y="1126"/>
                  <a:pt x="647" y="1119"/>
                  <a:pt x="639" y="1119"/>
                </a:cubicBezTo>
                <a:close/>
                <a:moveTo>
                  <a:pt x="639" y="1152"/>
                </a:moveTo>
                <a:cubicBezTo>
                  <a:pt x="631" y="1152"/>
                  <a:pt x="624" y="1159"/>
                  <a:pt x="624" y="1167"/>
                </a:cubicBezTo>
                <a:cubicBezTo>
                  <a:pt x="624" y="1175"/>
                  <a:pt x="631" y="1182"/>
                  <a:pt x="639" y="1182"/>
                </a:cubicBezTo>
                <a:cubicBezTo>
                  <a:pt x="647" y="1182"/>
                  <a:pt x="654" y="1175"/>
                  <a:pt x="654" y="1167"/>
                </a:cubicBezTo>
                <a:cubicBezTo>
                  <a:pt x="654" y="1159"/>
                  <a:pt x="647" y="1152"/>
                  <a:pt x="639" y="1152"/>
                </a:cubicBezTo>
                <a:close/>
                <a:moveTo>
                  <a:pt x="639" y="1185"/>
                </a:moveTo>
                <a:cubicBezTo>
                  <a:pt x="631" y="1185"/>
                  <a:pt x="624" y="1192"/>
                  <a:pt x="624" y="1200"/>
                </a:cubicBezTo>
                <a:cubicBezTo>
                  <a:pt x="624" y="1208"/>
                  <a:pt x="631" y="1215"/>
                  <a:pt x="639" y="1215"/>
                </a:cubicBezTo>
                <a:cubicBezTo>
                  <a:pt x="647" y="1215"/>
                  <a:pt x="654" y="1208"/>
                  <a:pt x="654" y="1200"/>
                </a:cubicBezTo>
                <a:cubicBezTo>
                  <a:pt x="654" y="1192"/>
                  <a:pt x="647" y="1185"/>
                  <a:pt x="639" y="1185"/>
                </a:cubicBezTo>
                <a:close/>
                <a:moveTo>
                  <a:pt x="639" y="1218"/>
                </a:moveTo>
                <a:cubicBezTo>
                  <a:pt x="631" y="1218"/>
                  <a:pt x="624" y="1225"/>
                  <a:pt x="624" y="1233"/>
                </a:cubicBezTo>
                <a:cubicBezTo>
                  <a:pt x="624" y="1241"/>
                  <a:pt x="631" y="1248"/>
                  <a:pt x="639" y="1248"/>
                </a:cubicBezTo>
                <a:cubicBezTo>
                  <a:pt x="647" y="1248"/>
                  <a:pt x="654" y="1241"/>
                  <a:pt x="654" y="1233"/>
                </a:cubicBezTo>
                <a:cubicBezTo>
                  <a:pt x="654" y="1225"/>
                  <a:pt x="647" y="1218"/>
                  <a:pt x="639" y="1218"/>
                </a:cubicBezTo>
                <a:close/>
                <a:moveTo>
                  <a:pt x="639" y="1251"/>
                </a:moveTo>
                <a:cubicBezTo>
                  <a:pt x="631" y="1251"/>
                  <a:pt x="624" y="1258"/>
                  <a:pt x="624" y="1266"/>
                </a:cubicBezTo>
                <a:cubicBezTo>
                  <a:pt x="624" y="1274"/>
                  <a:pt x="631" y="1281"/>
                  <a:pt x="639" y="1281"/>
                </a:cubicBezTo>
                <a:cubicBezTo>
                  <a:pt x="647" y="1281"/>
                  <a:pt x="654" y="1274"/>
                  <a:pt x="654" y="1266"/>
                </a:cubicBezTo>
                <a:cubicBezTo>
                  <a:pt x="654" y="1258"/>
                  <a:pt x="647" y="1251"/>
                  <a:pt x="639" y="1251"/>
                </a:cubicBezTo>
                <a:close/>
                <a:moveTo>
                  <a:pt x="639" y="1284"/>
                </a:moveTo>
                <a:cubicBezTo>
                  <a:pt x="631" y="1284"/>
                  <a:pt x="624" y="1291"/>
                  <a:pt x="624" y="1299"/>
                </a:cubicBezTo>
                <a:cubicBezTo>
                  <a:pt x="624" y="1307"/>
                  <a:pt x="631" y="1314"/>
                  <a:pt x="639" y="1314"/>
                </a:cubicBezTo>
                <a:cubicBezTo>
                  <a:pt x="647" y="1314"/>
                  <a:pt x="654" y="1307"/>
                  <a:pt x="654" y="1299"/>
                </a:cubicBezTo>
                <a:cubicBezTo>
                  <a:pt x="654" y="1291"/>
                  <a:pt x="647" y="1284"/>
                  <a:pt x="639" y="1284"/>
                </a:cubicBezTo>
                <a:close/>
                <a:moveTo>
                  <a:pt x="639" y="1317"/>
                </a:moveTo>
                <a:cubicBezTo>
                  <a:pt x="631" y="1317"/>
                  <a:pt x="624" y="1323"/>
                  <a:pt x="624" y="1332"/>
                </a:cubicBezTo>
                <a:cubicBezTo>
                  <a:pt x="624" y="1340"/>
                  <a:pt x="631" y="1346"/>
                  <a:pt x="639" y="1346"/>
                </a:cubicBezTo>
                <a:cubicBezTo>
                  <a:pt x="647" y="1346"/>
                  <a:pt x="654" y="1340"/>
                  <a:pt x="654" y="1332"/>
                </a:cubicBezTo>
                <a:cubicBezTo>
                  <a:pt x="654" y="1323"/>
                  <a:pt x="647" y="1317"/>
                  <a:pt x="639" y="1317"/>
                </a:cubicBezTo>
                <a:close/>
                <a:moveTo>
                  <a:pt x="639" y="1350"/>
                </a:moveTo>
                <a:cubicBezTo>
                  <a:pt x="631" y="1350"/>
                  <a:pt x="624" y="1356"/>
                  <a:pt x="624" y="1365"/>
                </a:cubicBezTo>
                <a:cubicBezTo>
                  <a:pt x="624" y="1373"/>
                  <a:pt x="631" y="1379"/>
                  <a:pt x="639" y="1379"/>
                </a:cubicBezTo>
                <a:cubicBezTo>
                  <a:pt x="647" y="1379"/>
                  <a:pt x="654" y="1373"/>
                  <a:pt x="654" y="1365"/>
                </a:cubicBezTo>
                <a:cubicBezTo>
                  <a:pt x="654" y="1356"/>
                  <a:pt x="647" y="1350"/>
                  <a:pt x="639" y="1350"/>
                </a:cubicBezTo>
                <a:close/>
                <a:moveTo>
                  <a:pt x="639" y="1383"/>
                </a:moveTo>
                <a:cubicBezTo>
                  <a:pt x="631" y="1383"/>
                  <a:pt x="624" y="1389"/>
                  <a:pt x="624" y="1397"/>
                </a:cubicBezTo>
                <a:cubicBezTo>
                  <a:pt x="624" y="1406"/>
                  <a:pt x="631" y="1412"/>
                  <a:pt x="639" y="1412"/>
                </a:cubicBezTo>
                <a:cubicBezTo>
                  <a:pt x="647" y="1412"/>
                  <a:pt x="654" y="1406"/>
                  <a:pt x="654" y="1397"/>
                </a:cubicBezTo>
                <a:cubicBezTo>
                  <a:pt x="654" y="1389"/>
                  <a:pt x="647" y="1383"/>
                  <a:pt x="639" y="1383"/>
                </a:cubicBezTo>
                <a:close/>
                <a:moveTo>
                  <a:pt x="639" y="1416"/>
                </a:moveTo>
                <a:cubicBezTo>
                  <a:pt x="631" y="1416"/>
                  <a:pt x="624" y="1422"/>
                  <a:pt x="624" y="1430"/>
                </a:cubicBezTo>
                <a:cubicBezTo>
                  <a:pt x="624" y="1439"/>
                  <a:pt x="631" y="1445"/>
                  <a:pt x="639" y="1445"/>
                </a:cubicBezTo>
                <a:cubicBezTo>
                  <a:pt x="647" y="1445"/>
                  <a:pt x="654" y="1439"/>
                  <a:pt x="654" y="1430"/>
                </a:cubicBezTo>
                <a:cubicBezTo>
                  <a:pt x="654" y="1422"/>
                  <a:pt x="647" y="1416"/>
                  <a:pt x="639" y="1416"/>
                </a:cubicBezTo>
                <a:close/>
                <a:moveTo>
                  <a:pt x="672" y="0"/>
                </a:moveTo>
                <a:cubicBezTo>
                  <a:pt x="664" y="0"/>
                  <a:pt x="657" y="7"/>
                  <a:pt x="657" y="15"/>
                </a:cubicBezTo>
                <a:cubicBezTo>
                  <a:pt x="657" y="23"/>
                  <a:pt x="664" y="30"/>
                  <a:pt x="672" y="30"/>
                </a:cubicBezTo>
                <a:cubicBezTo>
                  <a:pt x="680" y="30"/>
                  <a:pt x="687" y="23"/>
                  <a:pt x="687" y="15"/>
                </a:cubicBezTo>
                <a:cubicBezTo>
                  <a:pt x="687" y="7"/>
                  <a:pt x="680" y="0"/>
                  <a:pt x="672" y="0"/>
                </a:cubicBezTo>
                <a:close/>
                <a:moveTo>
                  <a:pt x="672" y="33"/>
                </a:moveTo>
                <a:cubicBezTo>
                  <a:pt x="664" y="33"/>
                  <a:pt x="657" y="40"/>
                  <a:pt x="657" y="48"/>
                </a:cubicBezTo>
                <a:cubicBezTo>
                  <a:pt x="657" y="56"/>
                  <a:pt x="664" y="63"/>
                  <a:pt x="672" y="63"/>
                </a:cubicBezTo>
                <a:cubicBezTo>
                  <a:pt x="680" y="63"/>
                  <a:pt x="687" y="56"/>
                  <a:pt x="687" y="48"/>
                </a:cubicBezTo>
                <a:cubicBezTo>
                  <a:pt x="687" y="40"/>
                  <a:pt x="680" y="33"/>
                  <a:pt x="672" y="33"/>
                </a:cubicBezTo>
                <a:close/>
                <a:moveTo>
                  <a:pt x="672" y="66"/>
                </a:moveTo>
                <a:cubicBezTo>
                  <a:pt x="664" y="66"/>
                  <a:pt x="657" y="72"/>
                  <a:pt x="657" y="81"/>
                </a:cubicBezTo>
                <a:cubicBezTo>
                  <a:pt x="657" y="89"/>
                  <a:pt x="664" y="95"/>
                  <a:pt x="672" y="95"/>
                </a:cubicBezTo>
                <a:cubicBezTo>
                  <a:pt x="680" y="95"/>
                  <a:pt x="687" y="89"/>
                  <a:pt x="687" y="81"/>
                </a:cubicBezTo>
                <a:cubicBezTo>
                  <a:pt x="687" y="72"/>
                  <a:pt x="680" y="66"/>
                  <a:pt x="672" y="66"/>
                </a:cubicBezTo>
                <a:close/>
                <a:moveTo>
                  <a:pt x="672" y="99"/>
                </a:moveTo>
                <a:cubicBezTo>
                  <a:pt x="664" y="99"/>
                  <a:pt x="657" y="105"/>
                  <a:pt x="657" y="114"/>
                </a:cubicBezTo>
                <a:cubicBezTo>
                  <a:pt x="657" y="122"/>
                  <a:pt x="664" y="128"/>
                  <a:pt x="672" y="128"/>
                </a:cubicBezTo>
                <a:cubicBezTo>
                  <a:pt x="680" y="128"/>
                  <a:pt x="687" y="122"/>
                  <a:pt x="687" y="114"/>
                </a:cubicBezTo>
                <a:cubicBezTo>
                  <a:pt x="687" y="105"/>
                  <a:pt x="680" y="99"/>
                  <a:pt x="672" y="99"/>
                </a:cubicBezTo>
                <a:close/>
                <a:moveTo>
                  <a:pt x="672" y="132"/>
                </a:moveTo>
                <a:cubicBezTo>
                  <a:pt x="664" y="132"/>
                  <a:pt x="657" y="138"/>
                  <a:pt x="657" y="147"/>
                </a:cubicBezTo>
                <a:cubicBezTo>
                  <a:pt x="657" y="155"/>
                  <a:pt x="664" y="161"/>
                  <a:pt x="672" y="161"/>
                </a:cubicBezTo>
                <a:cubicBezTo>
                  <a:pt x="680" y="161"/>
                  <a:pt x="687" y="155"/>
                  <a:pt x="687" y="147"/>
                </a:cubicBezTo>
                <a:cubicBezTo>
                  <a:pt x="687" y="138"/>
                  <a:pt x="680" y="132"/>
                  <a:pt x="672" y="132"/>
                </a:cubicBezTo>
                <a:close/>
                <a:moveTo>
                  <a:pt x="672" y="165"/>
                </a:moveTo>
                <a:cubicBezTo>
                  <a:pt x="664" y="165"/>
                  <a:pt x="657" y="171"/>
                  <a:pt x="657" y="179"/>
                </a:cubicBezTo>
                <a:cubicBezTo>
                  <a:pt x="657" y="188"/>
                  <a:pt x="664" y="194"/>
                  <a:pt x="672" y="194"/>
                </a:cubicBezTo>
                <a:cubicBezTo>
                  <a:pt x="680" y="194"/>
                  <a:pt x="687" y="188"/>
                  <a:pt x="687" y="179"/>
                </a:cubicBezTo>
                <a:cubicBezTo>
                  <a:pt x="687" y="171"/>
                  <a:pt x="680" y="165"/>
                  <a:pt x="672" y="165"/>
                </a:cubicBezTo>
                <a:close/>
                <a:moveTo>
                  <a:pt x="672" y="198"/>
                </a:moveTo>
                <a:cubicBezTo>
                  <a:pt x="664" y="198"/>
                  <a:pt x="657" y="204"/>
                  <a:pt x="657" y="212"/>
                </a:cubicBezTo>
                <a:cubicBezTo>
                  <a:pt x="657" y="221"/>
                  <a:pt x="664" y="227"/>
                  <a:pt x="672" y="227"/>
                </a:cubicBezTo>
                <a:cubicBezTo>
                  <a:pt x="680" y="227"/>
                  <a:pt x="687" y="221"/>
                  <a:pt x="687" y="212"/>
                </a:cubicBezTo>
                <a:cubicBezTo>
                  <a:pt x="687" y="204"/>
                  <a:pt x="680" y="198"/>
                  <a:pt x="672" y="198"/>
                </a:cubicBezTo>
                <a:close/>
                <a:moveTo>
                  <a:pt x="672" y="230"/>
                </a:moveTo>
                <a:cubicBezTo>
                  <a:pt x="664" y="230"/>
                  <a:pt x="657" y="237"/>
                  <a:pt x="657" y="245"/>
                </a:cubicBezTo>
                <a:cubicBezTo>
                  <a:pt x="657" y="253"/>
                  <a:pt x="664" y="260"/>
                  <a:pt x="672" y="260"/>
                </a:cubicBezTo>
                <a:cubicBezTo>
                  <a:pt x="680" y="260"/>
                  <a:pt x="687" y="253"/>
                  <a:pt x="687" y="245"/>
                </a:cubicBezTo>
                <a:cubicBezTo>
                  <a:pt x="687" y="237"/>
                  <a:pt x="680" y="230"/>
                  <a:pt x="672" y="230"/>
                </a:cubicBezTo>
                <a:close/>
                <a:moveTo>
                  <a:pt x="672" y="263"/>
                </a:moveTo>
                <a:cubicBezTo>
                  <a:pt x="664" y="263"/>
                  <a:pt x="657" y="270"/>
                  <a:pt x="657" y="278"/>
                </a:cubicBezTo>
                <a:cubicBezTo>
                  <a:pt x="657" y="286"/>
                  <a:pt x="664" y="293"/>
                  <a:pt x="672" y="293"/>
                </a:cubicBezTo>
                <a:cubicBezTo>
                  <a:pt x="680" y="293"/>
                  <a:pt x="687" y="286"/>
                  <a:pt x="687" y="278"/>
                </a:cubicBezTo>
                <a:cubicBezTo>
                  <a:pt x="687" y="270"/>
                  <a:pt x="680" y="263"/>
                  <a:pt x="672" y="263"/>
                </a:cubicBezTo>
                <a:close/>
                <a:moveTo>
                  <a:pt x="672" y="296"/>
                </a:moveTo>
                <a:cubicBezTo>
                  <a:pt x="664" y="296"/>
                  <a:pt x="657" y="303"/>
                  <a:pt x="657" y="311"/>
                </a:cubicBezTo>
                <a:cubicBezTo>
                  <a:pt x="657" y="319"/>
                  <a:pt x="664" y="326"/>
                  <a:pt x="672" y="326"/>
                </a:cubicBezTo>
                <a:cubicBezTo>
                  <a:pt x="680" y="326"/>
                  <a:pt x="687" y="319"/>
                  <a:pt x="687" y="311"/>
                </a:cubicBezTo>
                <a:cubicBezTo>
                  <a:pt x="687" y="303"/>
                  <a:pt x="680" y="296"/>
                  <a:pt x="672" y="296"/>
                </a:cubicBezTo>
                <a:close/>
                <a:moveTo>
                  <a:pt x="672" y="329"/>
                </a:moveTo>
                <a:cubicBezTo>
                  <a:pt x="664" y="329"/>
                  <a:pt x="657" y="336"/>
                  <a:pt x="657" y="344"/>
                </a:cubicBezTo>
                <a:cubicBezTo>
                  <a:pt x="657" y="352"/>
                  <a:pt x="664" y="359"/>
                  <a:pt x="672" y="359"/>
                </a:cubicBezTo>
                <a:cubicBezTo>
                  <a:pt x="680" y="359"/>
                  <a:pt x="687" y="352"/>
                  <a:pt x="687" y="344"/>
                </a:cubicBezTo>
                <a:cubicBezTo>
                  <a:pt x="687" y="336"/>
                  <a:pt x="680" y="329"/>
                  <a:pt x="672" y="329"/>
                </a:cubicBezTo>
                <a:close/>
                <a:moveTo>
                  <a:pt x="672" y="362"/>
                </a:moveTo>
                <a:cubicBezTo>
                  <a:pt x="664" y="362"/>
                  <a:pt x="657" y="369"/>
                  <a:pt x="657" y="377"/>
                </a:cubicBezTo>
                <a:cubicBezTo>
                  <a:pt x="657" y="385"/>
                  <a:pt x="664" y="392"/>
                  <a:pt x="672" y="392"/>
                </a:cubicBezTo>
                <a:cubicBezTo>
                  <a:pt x="680" y="392"/>
                  <a:pt x="687" y="385"/>
                  <a:pt x="687" y="377"/>
                </a:cubicBezTo>
                <a:cubicBezTo>
                  <a:pt x="687" y="369"/>
                  <a:pt x="680" y="362"/>
                  <a:pt x="672" y="362"/>
                </a:cubicBezTo>
                <a:close/>
                <a:moveTo>
                  <a:pt x="672" y="395"/>
                </a:moveTo>
                <a:cubicBezTo>
                  <a:pt x="664" y="395"/>
                  <a:pt x="657" y="402"/>
                  <a:pt x="657" y="410"/>
                </a:cubicBezTo>
                <a:cubicBezTo>
                  <a:pt x="657" y="418"/>
                  <a:pt x="664" y="425"/>
                  <a:pt x="672" y="425"/>
                </a:cubicBezTo>
                <a:cubicBezTo>
                  <a:pt x="680" y="425"/>
                  <a:pt x="687" y="418"/>
                  <a:pt x="687" y="410"/>
                </a:cubicBezTo>
                <a:cubicBezTo>
                  <a:pt x="687" y="402"/>
                  <a:pt x="680" y="395"/>
                  <a:pt x="672" y="395"/>
                </a:cubicBezTo>
                <a:close/>
                <a:moveTo>
                  <a:pt x="672" y="428"/>
                </a:moveTo>
                <a:cubicBezTo>
                  <a:pt x="664" y="428"/>
                  <a:pt x="657" y="435"/>
                  <a:pt x="657" y="443"/>
                </a:cubicBezTo>
                <a:cubicBezTo>
                  <a:pt x="657" y="451"/>
                  <a:pt x="664" y="458"/>
                  <a:pt x="672" y="458"/>
                </a:cubicBezTo>
                <a:cubicBezTo>
                  <a:pt x="680" y="458"/>
                  <a:pt x="687" y="451"/>
                  <a:pt x="687" y="443"/>
                </a:cubicBezTo>
                <a:cubicBezTo>
                  <a:pt x="687" y="435"/>
                  <a:pt x="680" y="428"/>
                  <a:pt x="672" y="428"/>
                </a:cubicBezTo>
                <a:close/>
                <a:moveTo>
                  <a:pt x="672" y="461"/>
                </a:moveTo>
                <a:cubicBezTo>
                  <a:pt x="664" y="461"/>
                  <a:pt x="657" y="468"/>
                  <a:pt x="657" y="476"/>
                </a:cubicBezTo>
                <a:cubicBezTo>
                  <a:pt x="657" y="484"/>
                  <a:pt x="664" y="491"/>
                  <a:pt x="672" y="491"/>
                </a:cubicBezTo>
                <a:cubicBezTo>
                  <a:pt x="680" y="491"/>
                  <a:pt x="687" y="484"/>
                  <a:pt x="687" y="476"/>
                </a:cubicBezTo>
                <a:cubicBezTo>
                  <a:pt x="687" y="468"/>
                  <a:pt x="680" y="461"/>
                  <a:pt x="672" y="461"/>
                </a:cubicBezTo>
                <a:close/>
                <a:moveTo>
                  <a:pt x="672" y="494"/>
                </a:moveTo>
                <a:cubicBezTo>
                  <a:pt x="664" y="494"/>
                  <a:pt x="657" y="500"/>
                  <a:pt x="657" y="509"/>
                </a:cubicBezTo>
                <a:cubicBezTo>
                  <a:pt x="657" y="517"/>
                  <a:pt x="664" y="523"/>
                  <a:pt x="672" y="523"/>
                </a:cubicBezTo>
                <a:cubicBezTo>
                  <a:pt x="680" y="523"/>
                  <a:pt x="687" y="517"/>
                  <a:pt x="687" y="509"/>
                </a:cubicBezTo>
                <a:cubicBezTo>
                  <a:pt x="687" y="500"/>
                  <a:pt x="680" y="494"/>
                  <a:pt x="672" y="494"/>
                </a:cubicBezTo>
                <a:close/>
                <a:moveTo>
                  <a:pt x="672" y="527"/>
                </a:moveTo>
                <a:cubicBezTo>
                  <a:pt x="664" y="527"/>
                  <a:pt x="657" y="533"/>
                  <a:pt x="657" y="542"/>
                </a:cubicBezTo>
                <a:cubicBezTo>
                  <a:pt x="657" y="550"/>
                  <a:pt x="664" y="556"/>
                  <a:pt x="672" y="556"/>
                </a:cubicBezTo>
                <a:cubicBezTo>
                  <a:pt x="680" y="556"/>
                  <a:pt x="687" y="550"/>
                  <a:pt x="687" y="542"/>
                </a:cubicBezTo>
                <a:cubicBezTo>
                  <a:pt x="687" y="533"/>
                  <a:pt x="680" y="527"/>
                  <a:pt x="672" y="527"/>
                </a:cubicBezTo>
                <a:close/>
                <a:moveTo>
                  <a:pt x="672" y="560"/>
                </a:moveTo>
                <a:cubicBezTo>
                  <a:pt x="664" y="560"/>
                  <a:pt x="657" y="566"/>
                  <a:pt x="657" y="574"/>
                </a:cubicBezTo>
                <a:cubicBezTo>
                  <a:pt x="657" y="583"/>
                  <a:pt x="664" y="589"/>
                  <a:pt x="672" y="589"/>
                </a:cubicBezTo>
                <a:cubicBezTo>
                  <a:pt x="680" y="589"/>
                  <a:pt x="687" y="583"/>
                  <a:pt x="687" y="574"/>
                </a:cubicBezTo>
                <a:cubicBezTo>
                  <a:pt x="687" y="566"/>
                  <a:pt x="680" y="560"/>
                  <a:pt x="672" y="560"/>
                </a:cubicBezTo>
                <a:close/>
                <a:moveTo>
                  <a:pt x="672" y="593"/>
                </a:moveTo>
                <a:cubicBezTo>
                  <a:pt x="664" y="593"/>
                  <a:pt x="657" y="599"/>
                  <a:pt x="657" y="607"/>
                </a:cubicBezTo>
                <a:cubicBezTo>
                  <a:pt x="657" y="616"/>
                  <a:pt x="664" y="622"/>
                  <a:pt x="672" y="622"/>
                </a:cubicBezTo>
                <a:cubicBezTo>
                  <a:pt x="680" y="622"/>
                  <a:pt x="687" y="616"/>
                  <a:pt x="687" y="607"/>
                </a:cubicBezTo>
                <a:cubicBezTo>
                  <a:pt x="687" y="599"/>
                  <a:pt x="680" y="593"/>
                  <a:pt x="672" y="593"/>
                </a:cubicBezTo>
                <a:close/>
                <a:moveTo>
                  <a:pt x="672" y="625"/>
                </a:moveTo>
                <a:cubicBezTo>
                  <a:pt x="664" y="625"/>
                  <a:pt x="657" y="632"/>
                  <a:pt x="657" y="640"/>
                </a:cubicBezTo>
                <a:cubicBezTo>
                  <a:pt x="657" y="648"/>
                  <a:pt x="664" y="655"/>
                  <a:pt x="672" y="655"/>
                </a:cubicBezTo>
                <a:cubicBezTo>
                  <a:pt x="680" y="655"/>
                  <a:pt x="687" y="648"/>
                  <a:pt x="687" y="640"/>
                </a:cubicBezTo>
                <a:cubicBezTo>
                  <a:pt x="687" y="632"/>
                  <a:pt x="680" y="625"/>
                  <a:pt x="672" y="625"/>
                </a:cubicBezTo>
                <a:close/>
                <a:moveTo>
                  <a:pt x="672" y="658"/>
                </a:moveTo>
                <a:cubicBezTo>
                  <a:pt x="664" y="658"/>
                  <a:pt x="657" y="665"/>
                  <a:pt x="657" y="673"/>
                </a:cubicBezTo>
                <a:cubicBezTo>
                  <a:pt x="657" y="681"/>
                  <a:pt x="664" y="688"/>
                  <a:pt x="672" y="688"/>
                </a:cubicBezTo>
                <a:cubicBezTo>
                  <a:pt x="680" y="688"/>
                  <a:pt x="687" y="681"/>
                  <a:pt x="687" y="673"/>
                </a:cubicBezTo>
                <a:cubicBezTo>
                  <a:pt x="687" y="665"/>
                  <a:pt x="680" y="658"/>
                  <a:pt x="672" y="658"/>
                </a:cubicBezTo>
                <a:close/>
                <a:moveTo>
                  <a:pt x="672" y="691"/>
                </a:moveTo>
                <a:cubicBezTo>
                  <a:pt x="664" y="691"/>
                  <a:pt x="657" y="698"/>
                  <a:pt x="657" y="706"/>
                </a:cubicBezTo>
                <a:cubicBezTo>
                  <a:pt x="657" y="714"/>
                  <a:pt x="664" y="721"/>
                  <a:pt x="672" y="721"/>
                </a:cubicBezTo>
                <a:cubicBezTo>
                  <a:pt x="680" y="721"/>
                  <a:pt x="687" y="714"/>
                  <a:pt x="687" y="706"/>
                </a:cubicBezTo>
                <a:cubicBezTo>
                  <a:pt x="687" y="698"/>
                  <a:pt x="680" y="691"/>
                  <a:pt x="672" y="691"/>
                </a:cubicBezTo>
                <a:close/>
                <a:moveTo>
                  <a:pt x="672" y="724"/>
                </a:moveTo>
                <a:cubicBezTo>
                  <a:pt x="664" y="724"/>
                  <a:pt x="657" y="731"/>
                  <a:pt x="657" y="739"/>
                </a:cubicBezTo>
                <a:cubicBezTo>
                  <a:pt x="657" y="747"/>
                  <a:pt x="664" y="754"/>
                  <a:pt x="672" y="754"/>
                </a:cubicBezTo>
                <a:cubicBezTo>
                  <a:pt x="680" y="754"/>
                  <a:pt x="687" y="747"/>
                  <a:pt x="687" y="739"/>
                </a:cubicBezTo>
                <a:cubicBezTo>
                  <a:pt x="687" y="731"/>
                  <a:pt x="680" y="724"/>
                  <a:pt x="672" y="724"/>
                </a:cubicBezTo>
                <a:close/>
                <a:moveTo>
                  <a:pt x="672" y="757"/>
                </a:moveTo>
                <a:cubicBezTo>
                  <a:pt x="664" y="757"/>
                  <a:pt x="657" y="764"/>
                  <a:pt x="657" y="772"/>
                </a:cubicBezTo>
                <a:cubicBezTo>
                  <a:pt x="657" y="780"/>
                  <a:pt x="664" y="787"/>
                  <a:pt x="672" y="787"/>
                </a:cubicBezTo>
                <a:cubicBezTo>
                  <a:pt x="680" y="787"/>
                  <a:pt x="687" y="780"/>
                  <a:pt x="687" y="772"/>
                </a:cubicBezTo>
                <a:cubicBezTo>
                  <a:pt x="687" y="764"/>
                  <a:pt x="680" y="757"/>
                  <a:pt x="672" y="757"/>
                </a:cubicBezTo>
                <a:close/>
                <a:moveTo>
                  <a:pt x="672" y="790"/>
                </a:moveTo>
                <a:cubicBezTo>
                  <a:pt x="664" y="790"/>
                  <a:pt x="657" y="797"/>
                  <a:pt x="657" y="805"/>
                </a:cubicBezTo>
                <a:cubicBezTo>
                  <a:pt x="657" y="813"/>
                  <a:pt x="664" y="820"/>
                  <a:pt x="672" y="820"/>
                </a:cubicBezTo>
                <a:cubicBezTo>
                  <a:pt x="680" y="820"/>
                  <a:pt x="687" y="813"/>
                  <a:pt x="687" y="805"/>
                </a:cubicBezTo>
                <a:cubicBezTo>
                  <a:pt x="687" y="797"/>
                  <a:pt x="680" y="790"/>
                  <a:pt x="672" y="790"/>
                </a:cubicBezTo>
                <a:close/>
                <a:moveTo>
                  <a:pt x="672" y="823"/>
                </a:moveTo>
                <a:cubicBezTo>
                  <a:pt x="664" y="823"/>
                  <a:pt x="657" y="830"/>
                  <a:pt x="657" y="838"/>
                </a:cubicBezTo>
                <a:cubicBezTo>
                  <a:pt x="657" y="846"/>
                  <a:pt x="664" y="853"/>
                  <a:pt x="672" y="853"/>
                </a:cubicBezTo>
                <a:cubicBezTo>
                  <a:pt x="680" y="853"/>
                  <a:pt x="687" y="846"/>
                  <a:pt x="687" y="838"/>
                </a:cubicBezTo>
                <a:cubicBezTo>
                  <a:pt x="687" y="830"/>
                  <a:pt x="680" y="823"/>
                  <a:pt x="672" y="823"/>
                </a:cubicBezTo>
                <a:close/>
                <a:moveTo>
                  <a:pt x="672" y="856"/>
                </a:moveTo>
                <a:cubicBezTo>
                  <a:pt x="664" y="856"/>
                  <a:pt x="657" y="863"/>
                  <a:pt x="657" y="871"/>
                </a:cubicBezTo>
                <a:cubicBezTo>
                  <a:pt x="657" y="879"/>
                  <a:pt x="664" y="886"/>
                  <a:pt x="672" y="886"/>
                </a:cubicBezTo>
                <a:cubicBezTo>
                  <a:pt x="680" y="886"/>
                  <a:pt x="687" y="879"/>
                  <a:pt x="687" y="871"/>
                </a:cubicBezTo>
                <a:cubicBezTo>
                  <a:pt x="687" y="863"/>
                  <a:pt x="680" y="856"/>
                  <a:pt x="672" y="856"/>
                </a:cubicBezTo>
                <a:close/>
                <a:moveTo>
                  <a:pt x="672" y="889"/>
                </a:moveTo>
                <a:cubicBezTo>
                  <a:pt x="664" y="889"/>
                  <a:pt x="657" y="895"/>
                  <a:pt x="657" y="904"/>
                </a:cubicBezTo>
                <a:cubicBezTo>
                  <a:pt x="657" y="912"/>
                  <a:pt x="664" y="918"/>
                  <a:pt x="672" y="918"/>
                </a:cubicBezTo>
                <a:cubicBezTo>
                  <a:pt x="680" y="918"/>
                  <a:pt x="687" y="912"/>
                  <a:pt x="687" y="904"/>
                </a:cubicBezTo>
                <a:cubicBezTo>
                  <a:pt x="687" y="895"/>
                  <a:pt x="680" y="889"/>
                  <a:pt x="672" y="889"/>
                </a:cubicBezTo>
                <a:close/>
                <a:moveTo>
                  <a:pt x="672" y="922"/>
                </a:moveTo>
                <a:cubicBezTo>
                  <a:pt x="664" y="922"/>
                  <a:pt x="657" y="928"/>
                  <a:pt x="657" y="937"/>
                </a:cubicBezTo>
                <a:cubicBezTo>
                  <a:pt x="657" y="945"/>
                  <a:pt x="664" y="951"/>
                  <a:pt x="672" y="951"/>
                </a:cubicBezTo>
                <a:cubicBezTo>
                  <a:pt x="680" y="951"/>
                  <a:pt x="687" y="945"/>
                  <a:pt x="687" y="937"/>
                </a:cubicBezTo>
                <a:cubicBezTo>
                  <a:pt x="687" y="928"/>
                  <a:pt x="680" y="922"/>
                  <a:pt x="672" y="922"/>
                </a:cubicBezTo>
                <a:close/>
                <a:moveTo>
                  <a:pt x="672" y="955"/>
                </a:moveTo>
                <a:cubicBezTo>
                  <a:pt x="664" y="955"/>
                  <a:pt x="657" y="961"/>
                  <a:pt x="657" y="970"/>
                </a:cubicBezTo>
                <a:cubicBezTo>
                  <a:pt x="657" y="978"/>
                  <a:pt x="664" y="984"/>
                  <a:pt x="672" y="984"/>
                </a:cubicBezTo>
                <a:cubicBezTo>
                  <a:pt x="680" y="984"/>
                  <a:pt x="687" y="978"/>
                  <a:pt x="687" y="970"/>
                </a:cubicBezTo>
                <a:cubicBezTo>
                  <a:pt x="687" y="961"/>
                  <a:pt x="680" y="955"/>
                  <a:pt x="672" y="955"/>
                </a:cubicBezTo>
                <a:close/>
                <a:moveTo>
                  <a:pt x="672" y="988"/>
                </a:moveTo>
                <a:cubicBezTo>
                  <a:pt x="664" y="988"/>
                  <a:pt x="657" y="994"/>
                  <a:pt x="657" y="1002"/>
                </a:cubicBezTo>
                <a:cubicBezTo>
                  <a:pt x="657" y="1011"/>
                  <a:pt x="664" y="1017"/>
                  <a:pt x="672" y="1017"/>
                </a:cubicBezTo>
                <a:cubicBezTo>
                  <a:pt x="680" y="1017"/>
                  <a:pt x="687" y="1011"/>
                  <a:pt x="687" y="1002"/>
                </a:cubicBezTo>
                <a:cubicBezTo>
                  <a:pt x="687" y="994"/>
                  <a:pt x="680" y="988"/>
                  <a:pt x="672" y="988"/>
                </a:cubicBezTo>
                <a:close/>
                <a:moveTo>
                  <a:pt x="672" y="1021"/>
                </a:moveTo>
                <a:cubicBezTo>
                  <a:pt x="664" y="1021"/>
                  <a:pt x="657" y="1027"/>
                  <a:pt x="657" y="1035"/>
                </a:cubicBezTo>
                <a:cubicBezTo>
                  <a:pt x="657" y="1044"/>
                  <a:pt x="664" y="1050"/>
                  <a:pt x="672" y="1050"/>
                </a:cubicBezTo>
                <a:cubicBezTo>
                  <a:pt x="680" y="1050"/>
                  <a:pt x="687" y="1044"/>
                  <a:pt x="687" y="1035"/>
                </a:cubicBezTo>
                <a:cubicBezTo>
                  <a:pt x="687" y="1027"/>
                  <a:pt x="680" y="1021"/>
                  <a:pt x="672" y="1021"/>
                </a:cubicBezTo>
                <a:close/>
                <a:moveTo>
                  <a:pt x="672" y="1053"/>
                </a:moveTo>
                <a:cubicBezTo>
                  <a:pt x="664" y="1053"/>
                  <a:pt x="657" y="1060"/>
                  <a:pt x="657" y="1068"/>
                </a:cubicBezTo>
                <a:cubicBezTo>
                  <a:pt x="657" y="1076"/>
                  <a:pt x="664" y="1083"/>
                  <a:pt x="672" y="1083"/>
                </a:cubicBezTo>
                <a:cubicBezTo>
                  <a:pt x="680" y="1083"/>
                  <a:pt x="687" y="1076"/>
                  <a:pt x="687" y="1068"/>
                </a:cubicBezTo>
                <a:cubicBezTo>
                  <a:pt x="687" y="1060"/>
                  <a:pt x="680" y="1053"/>
                  <a:pt x="672" y="1053"/>
                </a:cubicBezTo>
                <a:close/>
                <a:moveTo>
                  <a:pt x="672" y="1086"/>
                </a:moveTo>
                <a:cubicBezTo>
                  <a:pt x="664" y="1086"/>
                  <a:pt x="657" y="1093"/>
                  <a:pt x="657" y="1101"/>
                </a:cubicBezTo>
                <a:cubicBezTo>
                  <a:pt x="657" y="1109"/>
                  <a:pt x="664" y="1116"/>
                  <a:pt x="672" y="1116"/>
                </a:cubicBezTo>
                <a:cubicBezTo>
                  <a:pt x="680" y="1116"/>
                  <a:pt x="687" y="1109"/>
                  <a:pt x="687" y="1101"/>
                </a:cubicBezTo>
                <a:cubicBezTo>
                  <a:pt x="687" y="1093"/>
                  <a:pt x="680" y="1086"/>
                  <a:pt x="672" y="1086"/>
                </a:cubicBezTo>
                <a:close/>
                <a:moveTo>
                  <a:pt x="672" y="1119"/>
                </a:moveTo>
                <a:cubicBezTo>
                  <a:pt x="664" y="1119"/>
                  <a:pt x="657" y="1126"/>
                  <a:pt x="657" y="1134"/>
                </a:cubicBezTo>
                <a:cubicBezTo>
                  <a:pt x="657" y="1142"/>
                  <a:pt x="664" y="1149"/>
                  <a:pt x="672" y="1149"/>
                </a:cubicBezTo>
                <a:cubicBezTo>
                  <a:pt x="680" y="1149"/>
                  <a:pt x="687" y="1142"/>
                  <a:pt x="687" y="1134"/>
                </a:cubicBezTo>
                <a:cubicBezTo>
                  <a:pt x="687" y="1126"/>
                  <a:pt x="680" y="1119"/>
                  <a:pt x="672" y="1119"/>
                </a:cubicBezTo>
                <a:close/>
                <a:moveTo>
                  <a:pt x="672" y="1152"/>
                </a:moveTo>
                <a:cubicBezTo>
                  <a:pt x="664" y="1152"/>
                  <a:pt x="657" y="1159"/>
                  <a:pt x="657" y="1167"/>
                </a:cubicBezTo>
                <a:cubicBezTo>
                  <a:pt x="657" y="1175"/>
                  <a:pt x="664" y="1182"/>
                  <a:pt x="672" y="1182"/>
                </a:cubicBezTo>
                <a:cubicBezTo>
                  <a:pt x="680" y="1182"/>
                  <a:pt x="687" y="1175"/>
                  <a:pt x="687" y="1167"/>
                </a:cubicBezTo>
                <a:cubicBezTo>
                  <a:pt x="687" y="1159"/>
                  <a:pt x="680" y="1152"/>
                  <a:pt x="672" y="1152"/>
                </a:cubicBezTo>
                <a:close/>
                <a:moveTo>
                  <a:pt x="672" y="1185"/>
                </a:moveTo>
                <a:cubicBezTo>
                  <a:pt x="664" y="1185"/>
                  <a:pt x="657" y="1192"/>
                  <a:pt x="657" y="1200"/>
                </a:cubicBezTo>
                <a:cubicBezTo>
                  <a:pt x="657" y="1208"/>
                  <a:pt x="664" y="1215"/>
                  <a:pt x="672" y="1215"/>
                </a:cubicBezTo>
                <a:cubicBezTo>
                  <a:pt x="680" y="1215"/>
                  <a:pt x="687" y="1208"/>
                  <a:pt x="687" y="1200"/>
                </a:cubicBezTo>
                <a:cubicBezTo>
                  <a:pt x="687" y="1192"/>
                  <a:pt x="680" y="1185"/>
                  <a:pt x="672" y="1185"/>
                </a:cubicBezTo>
                <a:close/>
                <a:moveTo>
                  <a:pt x="672" y="1218"/>
                </a:moveTo>
                <a:cubicBezTo>
                  <a:pt x="664" y="1218"/>
                  <a:pt x="657" y="1225"/>
                  <a:pt x="657" y="1233"/>
                </a:cubicBezTo>
                <a:cubicBezTo>
                  <a:pt x="657" y="1241"/>
                  <a:pt x="664" y="1248"/>
                  <a:pt x="672" y="1248"/>
                </a:cubicBezTo>
                <a:cubicBezTo>
                  <a:pt x="680" y="1248"/>
                  <a:pt x="687" y="1241"/>
                  <a:pt x="687" y="1233"/>
                </a:cubicBezTo>
                <a:cubicBezTo>
                  <a:pt x="687" y="1225"/>
                  <a:pt x="680" y="1218"/>
                  <a:pt x="672" y="1218"/>
                </a:cubicBezTo>
                <a:close/>
                <a:moveTo>
                  <a:pt x="672" y="1251"/>
                </a:moveTo>
                <a:cubicBezTo>
                  <a:pt x="664" y="1251"/>
                  <a:pt x="657" y="1258"/>
                  <a:pt x="657" y="1266"/>
                </a:cubicBezTo>
                <a:cubicBezTo>
                  <a:pt x="657" y="1274"/>
                  <a:pt x="664" y="1281"/>
                  <a:pt x="672" y="1281"/>
                </a:cubicBezTo>
                <a:cubicBezTo>
                  <a:pt x="680" y="1281"/>
                  <a:pt x="687" y="1274"/>
                  <a:pt x="687" y="1266"/>
                </a:cubicBezTo>
                <a:cubicBezTo>
                  <a:pt x="687" y="1258"/>
                  <a:pt x="680" y="1251"/>
                  <a:pt x="672" y="1251"/>
                </a:cubicBezTo>
                <a:close/>
                <a:moveTo>
                  <a:pt x="672" y="1284"/>
                </a:moveTo>
                <a:cubicBezTo>
                  <a:pt x="664" y="1284"/>
                  <a:pt x="657" y="1291"/>
                  <a:pt x="657" y="1299"/>
                </a:cubicBezTo>
                <a:cubicBezTo>
                  <a:pt x="657" y="1307"/>
                  <a:pt x="664" y="1314"/>
                  <a:pt x="672" y="1314"/>
                </a:cubicBezTo>
                <a:cubicBezTo>
                  <a:pt x="680" y="1314"/>
                  <a:pt x="687" y="1307"/>
                  <a:pt x="687" y="1299"/>
                </a:cubicBezTo>
                <a:cubicBezTo>
                  <a:pt x="687" y="1291"/>
                  <a:pt x="680" y="1284"/>
                  <a:pt x="672" y="1284"/>
                </a:cubicBezTo>
                <a:close/>
                <a:moveTo>
                  <a:pt x="672" y="1317"/>
                </a:moveTo>
                <a:cubicBezTo>
                  <a:pt x="664" y="1317"/>
                  <a:pt x="657" y="1323"/>
                  <a:pt x="657" y="1332"/>
                </a:cubicBezTo>
                <a:cubicBezTo>
                  <a:pt x="657" y="1340"/>
                  <a:pt x="664" y="1346"/>
                  <a:pt x="672" y="1346"/>
                </a:cubicBezTo>
                <a:cubicBezTo>
                  <a:pt x="680" y="1346"/>
                  <a:pt x="687" y="1340"/>
                  <a:pt x="687" y="1332"/>
                </a:cubicBezTo>
                <a:cubicBezTo>
                  <a:pt x="687" y="1323"/>
                  <a:pt x="680" y="1317"/>
                  <a:pt x="672" y="1317"/>
                </a:cubicBezTo>
                <a:close/>
                <a:moveTo>
                  <a:pt x="672" y="1350"/>
                </a:moveTo>
                <a:cubicBezTo>
                  <a:pt x="664" y="1350"/>
                  <a:pt x="657" y="1356"/>
                  <a:pt x="657" y="1365"/>
                </a:cubicBezTo>
                <a:cubicBezTo>
                  <a:pt x="657" y="1373"/>
                  <a:pt x="664" y="1379"/>
                  <a:pt x="672" y="1379"/>
                </a:cubicBezTo>
                <a:cubicBezTo>
                  <a:pt x="680" y="1379"/>
                  <a:pt x="687" y="1373"/>
                  <a:pt x="687" y="1365"/>
                </a:cubicBezTo>
                <a:cubicBezTo>
                  <a:pt x="687" y="1356"/>
                  <a:pt x="680" y="1350"/>
                  <a:pt x="672" y="1350"/>
                </a:cubicBezTo>
                <a:close/>
                <a:moveTo>
                  <a:pt x="672" y="1383"/>
                </a:moveTo>
                <a:cubicBezTo>
                  <a:pt x="664" y="1383"/>
                  <a:pt x="657" y="1389"/>
                  <a:pt x="657" y="1397"/>
                </a:cubicBezTo>
                <a:cubicBezTo>
                  <a:pt x="657" y="1406"/>
                  <a:pt x="664" y="1412"/>
                  <a:pt x="672" y="1412"/>
                </a:cubicBezTo>
                <a:cubicBezTo>
                  <a:pt x="680" y="1412"/>
                  <a:pt x="687" y="1406"/>
                  <a:pt x="687" y="1397"/>
                </a:cubicBezTo>
                <a:cubicBezTo>
                  <a:pt x="687" y="1389"/>
                  <a:pt x="680" y="1383"/>
                  <a:pt x="672" y="1383"/>
                </a:cubicBezTo>
                <a:close/>
                <a:moveTo>
                  <a:pt x="672" y="1416"/>
                </a:moveTo>
                <a:cubicBezTo>
                  <a:pt x="664" y="1416"/>
                  <a:pt x="657" y="1422"/>
                  <a:pt x="657" y="1430"/>
                </a:cubicBezTo>
                <a:cubicBezTo>
                  <a:pt x="657" y="1439"/>
                  <a:pt x="664" y="1445"/>
                  <a:pt x="672" y="1445"/>
                </a:cubicBezTo>
                <a:cubicBezTo>
                  <a:pt x="680" y="1445"/>
                  <a:pt x="687" y="1439"/>
                  <a:pt x="687" y="1430"/>
                </a:cubicBezTo>
                <a:cubicBezTo>
                  <a:pt x="687" y="1422"/>
                  <a:pt x="680" y="1416"/>
                  <a:pt x="672" y="1416"/>
                </a:cubicBezTo>
                <a:close/>
                <a:moveTo>
                  <a:pt x="705" y="0"/>
                </a:moveTo>
                <a:cubicBezTo>
                  <a:pt x="697" y="0"/>
                  <a:pt x="690" y="7"/>
                  <a:pt x="690" y="15"/>
                </a:cubicBezTo>
                <a:cubicBezTo>
                  <a:pt x="690" y="23"/>
                  <a:pt x="697" y="30"/>
                  <a:pt x="705" y="30"/>
                </a:cubicBezTo>
                <a:cubicBezTo>
                  <a:pt x="713" y="30"/>
                  <a:pt x="720" y="23"/>
                  <a:pt x="720" y="15"/>
                </a:cubicBezTo>
                <a:cubicBezTo>
                  <a:pt x="720" y="7"/>
                  <a:pt x="713" y="0"/>
                  <a:pt x="705" y="0"/>
                </a:cubicBezTo>
                <a:close/>
                <a:moveTo>
                  <a:pt x="705" y="33"/>
                </a:moveTo>
                <a:cubicBezTo>
                  <a:pt x="697" y="33"/>
                  <a:pt x="690" y="40"/>
                  <a:pt x="690" y="48"/>
                </a:cubicBezTo>
                <a:cubicBezTo>
                  <a:pt x="690" y="56"/>
                  <a:pt x="697" y="63"/>
                  <a:pt x="705" y="63"/>
                </a:cubicBezTo>
                <a:cubicBezTo>
                  <a:pt x="713" y="63"/>
                  <a:pt x="720" y="56"/>
                  <a:pt x="720" y="48"/>
                </a:cubicBezTo>
                <a:cubicBezTo>
                  <a:pt x="720" y="40"/>
                  <a:pt x="713" y="33"/>
                  <a:pt x="705" y="33"/>
                </a:cubicBezTo>
                <a:close/>
                <a:moveTo>
                  <a:pt x="705" y="66"/>
                </a:moveTo>
                <a:cubicBezTo>
                  <a:pt x="697" y="66"/>
                  <a:pt x="690" y="72"/>
                  <a:pt x="690" y="81"/>
                </a:cubicBezTo>
                <a:cubicBezTo>
                  <a:pt x="690" y="89"/>
                  <a:pt x="697" y="95"/>
                  <a:pt x="705" y="95"/>
                </a:cubicBezTo>
                <a:cubicBezTo>
                  <a:pt x="713" y="95"/>
                  <a:pt x="720" y="89"/>
                  <a:pt x="720" y="81"/>
                </a:cubicBezTo>
                <a:cubicBezTo>
                  <a:pt x="720" y="72"/>
                  <a:pt x="713" y="66"/>
                  <a:pt x="705" y="66"/>
                </a:cubicBezTo>
                <a:close/>
                <a:moveTo>
                  <a:pt x="705" y="99"/>
                </a:moveTo>
                <a:cubicBezTo>
                  <a:pt x="697" y="99"/>
                  <a:pt x="690" y="105"/>
                  <a:pt x="690" y="114"/>
                </a:cubicBezTo>
                <a:cubicBezTo>
                  <a:pt x="690" y="122"/>
                  <a:pt x="697" y="128"/>
                  <a:pt x="705" y="128"/>
                </a:cubicBezTo>
                <a:cubicBezTo>
                  <a:pt x="713" y="128"/>
                  <a:pt x="720" y="122"/>
                  <a:pt x="720" y="114"/>
                </a:cubicBezTo>
                <a:cubicBezTo>
                  <a:pt x="720" y="105"/>
                  <a:pt x="713" y="99"/>
                  <a:pt x="705" y="99"/>
                </a:cubicBezTo>
                <a:close/>
                <a:moveTo>
                  <a:pt x="705" y="132"/>
                </a:moveTo>
                <a:cubicBezTo>
                  <a:pt x="697" y="132"/>
                  <a:pt x="690" y="138"/>
                  <a:pt x="690" y="147"/>
                </a:cubicBezTo>
                <a:cubicBezTo>
                  <a:pt x="690" y="155"/>
                  <a:pt x="697" y="161"/>
                  <a:pt x="705" y="161"/>
                </a:cubicBezTo>
                <a:cubicBezTo>
                  <a:pt x="713" y="161"/>
                  <a:pt x="720" y="155"/>
                  <a:pt x="720" y="147"/>
                </a:cubicBezTo>
                <a:cubicBezTo>
                  <a:pt x="720" y="138"/>
                  <a:pt x="713" y="132"/>
                  <a:pt x="705" y="132"/>
                </a:cubicBezTo>
                <a:close/>
                <a:moveTo>
                  <a:pt x="705" y="165"/>
                </a:moveTo>
                <a:cubicBezTo>
                  <a:pt x="697" y="165"/>
                  <a:pt x="690" y="171"/>
                  <a:pt x="690" y="179"/>
                </a:cubicBezTo>
                <a:cubicBezTo>
                  <a:pt x="690" y="188"/>
                  <a:pt x="697" y="194"/>
                  <a:pt x="705" y="194"/>
                </a:cubicBezTo>
                <a:cubicBezTo>
                  <a:pt x="713" y="194"/>
                  <a:pt x="720" y="188"/>
                  <a:pt x="720" y="179"/>
                </a:cubicBezTo>
                <a:cubicBezTo>
                  <a:pt x="720" y="171"/>
                  <a:pt x="713" y="165"/>
                  <a:pt x="705" y="165"/>
                </a:cubicBezTo>
                <a:close/>
                <a:moveTo>
                  <a:pt x="705" y="198"/>
                </a:moveTo>
                <a:cubicBezTo>
                  <a:pt x="697" y="198"/>
                  <a:pt x="690" y="204"/>
                  <a:pt x="690" y="212"/>
                </a:cubicBezTo>
                <a:cubicBezTo>
                  <a:pt x="690" y="221"/>
                  <a:pt x="697" y="227"/>
                  <a:pt x="705" y="227"/>
                </a:cubicBezTo>
                <a:cubicBezTo>
                  <a:pt x="713" y="227"/>
                  <a:pt x="720" y="221"/>
                  <a:pt x="720" y="212"/>
                </a:cubicBezTo>
                <a:cubicBezTo>
                  <a:pt x="720" y="204"/>
                  <a:pt x="713" y="198"/>
                  <a:pt x="705" y="198"/>
                </a:cubicBezTo>
                <a:close/>
                <a:moveTo>
                  <a:pt x="705" y="230"/>
                </a:moveTo>
                <a:cubicBezTo>
                  <a:pt x="697" y="230"/>
                  <a:pt x="690" y="237"/>
                  <a:pt x="690" y="245"/>
                </a:cubicBezTo>
                <a:cubicBezTo>
                  <a:pt x="690" y="253"/>
                  <a:pt x="697" y="260"/>
                  <a:pt x="705" y="260"/>
                </a:cubicBezTo>
                <a:cubicBezTo>
                  <a:pt x="713" y="260"/>
                  <a:pt x="720" y="253"/>
                  <a:pt x="720" y="245"/>
                </a:cubicBezTo>
                <a:cubicBezTo>
                  <a:pt x="720" y="237"/>
                  <a:pt x="713" y="230"/>
                  <a:pt x="705" y="230"/>
                </a:cubicBezTo>
                <a:close/>
                <a:moveTo>
                  <a:pt x="705" y="263"/>
                </a:moveTo>
                <a:cubicBezTo>
                  <a:pt x="697" y="263"/>
                  <a:pt x="690" y="270"/>
                  <a:pt x="690" y="278"/>
                </a:cubicBezTo>
                <a:cubicBezTo>
                  <a:pt x="690" y="286"/>
                  <a:pt x="697" y="293"/>
                  <a:pt x="705" y="293"/>
                </a:cubicBezTo>
                <a:cubicBezTo>
                  <a:pt x="713" y="293"/>
                  <a:pt x="720" y="286"/>
                  <a:pt x="720" y="278"/>
                </a:cubicBezTo>
                <a:cubicBezTo>
                  <a:pt x="720" y="270"/>
                  <a:pt x="713" y="263"/>
                  <a:pt x="705" y="263"/>
                </a:cubicBezTo>
                <a:close/>
                <a:moveTo>
                  <a:pt x="705" y="296"/>
                </a:moveTo>
                <a:cubicBezTo>
                  <a:pt x="697" y="296"/>
                  <a:pt x="690" y="303"/>
                  <a:pt x="690" y="311"/>
                </a:cubicBezTo>
                <a:cubicBezTo>
                  <a:pt x="690" y="319"/>
                  <a:pt x="697" y="326"/>
                  <a:pt x="705" y="326"/>
                </a:cubicBezTo>
                <a:cubicBezTo>
                  <a:pt x="713" y="326"/>
                  <a:pt x="720" y="319"/>
                  <a:pt x="720" y="311"/>
                </a:cubicBezTo>
                <a:cubicBezTo>
                  <a:pt x="720" y="303"/>
                  <a:pt x="713" y="296"/>
                  <a:pt x="705" y="296"/>
                </a:cubicBezTo>
                <a:close/>
                <a:moveTo>
                  <a:pt x="705" y="329"/>
                </a:moveTo>
                <a:cubicBezTo>
                  <a:pt x="697" y="329"/>
                  <a:pt x="690" y="336"/>
                  <a:pt x="690" y="344"/>
                </a:cubicBezTo>
                <a:cubicBezTo>
                  <a:pt x="690" y="352"/>
                  <a:pt x="697" y="359"/>
                  <a:pt x="705" y="359"/>
                </a:cubicBezTo>
                <a:cubicBezTo>
                  <a:pt x="713" y="359"/>
                  <a:pt x="720" y="352"/>
                  <a:pt x="720" y="344"/>
                </a:cubicBezTo>
                <a:cubicBezTo>
                  <a:pt x="720" y="336"/>
                  <a:pt x="713" y="329"/>
                  <a:pt x="705" y="329"/>
                </a:cubicBezTo>
                <a:close/>
                <a:moveTo>
                  <a:pt x="705" y="362"/>
                </a:moveTo>
                <a:cubicBezTo>
                  <a:pt x="697" y="362"/>
                  <a:pt x="690" y="369"/>
                  <a:pt x="690" y="377"/>
                </a:cubicBezTo>
                <a:cubicBezTo>
                  <a:pt x="690" y="385"/>
                  <a:pt x="697" y="392"/>
                  <a:pt x="705" y="392"/>
                </a:cubicBezTo>
                <a:cubicBezTo>
                  <a:pt x="713" y="392"/>
                  <a:pt x="720" y="385"/>
                  <a:pt x="720" y="377"/>
                </a:cubicBezTo>
                <a:cubicBezTo>
                  <a:pt x="720" y="369"/>
                  <a:pt x="713" y="362"/>
                  <a:pt x="705" y="362"/>
                </a:cubicBezTo>
                <a:close/>
                <a:moveTo>
                  <a:pt x="705" y="395"/>
                </a:moveTo>
                <a:cubicBezTo>
                  <a:pt x="697" y="395"/>
                  <a:pt x="690" y="402"/>
                  <a:pt x="690" y="410"/>
                </a:cubicBezTo>
                <a:cubicBezTo>
                  <a:pt x="690" y="418"/>
                  <a:pt x="697" y="425"/>
                  <a:pt x="705" y="425"/>
                </a:cubicBezTo>
                <a:cubicBezTo>
                  <a:pt x="713" y="425"/>
                  <a:pt x="720" y="418"/>
                  <a:pt x="720" y="410"/>
                </a:cubicBezTo>
                <a:cubicBezTo>
                  <a:pt x="720" y="402"/>
                  <a:pt x="713" y="395"/>
                  <a:pt x="705" y="395"/>
                </a:cubicBezTo>
                <a:close/>
                <a:moveTo>
                  <a:pt x="705" y="428"/>
                </a:moveTo>
                <a:cubicBezTo>
                  <a:pt x="697" y="428"/>
                  <a:pt x="690" y="435"/>
                  <a:pt x="690" y="443"/>
                </a:cubicBezTo>
                <a:cubicBezTo>
                  <a:pt x="690" y="451"/>
                  <a:pt x="697" y="458"/>
                  <a:pt x="705" y="458"/>
                </a:cubicBezTo>
                <a:cubicBezTo>
                  <a:pt x="713" y="458"/>
                  <a:pt x="720" y="451"/>
                  <a:pt x="720" y="443"/>
                </a:cubicBezTo>
                <a:cubicBezTo>
                  <a:pt x="720" y="435"/>
                  <a:pt x="713" y="428"/>
                  <a:pt x="705" y="428"/>
                </a:cubicBezTo>
                <a:close/>
                <a:moveTo>
                  <a:pt x="705" y="461"/>
                </a:moveTo>
                <a:cubicBezTo>
                  <a:pt x="697" y="461"/>
                  <a:pt x="690" y="468"/>
                  <a:pt x="690" y="476"/>
                </a:cubicBezTo>
                <a:cubicBezTo>
                  <a:pt x="690" y="484"/>
                  <a:pt x="697" y="491"/>
                  <a:pt x="705" y="491"/>
                </a:cubicBezTo>
                <a:cubicBezTo>
                  <a:pt x="713" y="491"/>
                  <a:pt x="720" y="484"/>
                  <a:pt x="720" y="476"/>
                </a:cubicBezTo>
                <a:cubicBezTo>
                  <a:pt x="720" y="468"/>
                  <a:pt x="713" y="461"/>
                  <a:pt x="705" y="461"/>
                </a:cubicBezTo>
                <a:close/>
                <a:moveTo>
                  <a:pt x="705" y="494"/>
                </a:moveTo>
                <a:cubicBezTo>
                  <a:pt x="697" y="494"/>
                  <a:pt x="690" y="500"/>
                  <a:pt x="690" y="509"/>
                </a:cubicBezTo>
                <a:cubicBezTo>
                  <a:pt x="690" y="517"/>
                  <a:pt x="697" y="523"/>
                  <a:pt x="705" y="523"/>
                </a:cubicBezTo>
                <a:cubicBezTo>
                  <a:pt x="713" y="523"/>
                  <a:pt x="720" y="517"/>
                  <a:pt x="720" y="509"/>
                </a:cubicBezTo>
                <a:cubicBezTo>
                  <a:pt x="720" y="500"/>
                  <a:pt x="713" y="494"/>
                  <a:pt x="705" y="494"/>
                </a:cubicBezTo>
                <a:close/>
                <a:moveTo>
                  <a:pt x="705" y="527"/>
                </a:moveTo>
                <a:cubicBezTo>
                  <a:pt x="697" y="527"/>
                  <a:pt x="690" y="533"/>
                  <a:pt x="690" y="542"/>
                </a:cubicBezTo>
                <a:cubicBezTo>
                  <a:pt x="690" y="550"/>
                  <a:pt x="697" y="556"/>
                  <a:pt x="705" y="556"/>
                </a:cubicBezTo>
                <a:cubicBezTo>
                  <a:pt x="713" y="556"/>
                  <a:pt x="720" y="550"/>
                  <a:pt x="720" y="542"/>
                </a:cubicBezTo>
                <a:cubicBezTo>
                  <a:pt x="720" y="533"/>
                  <a:pt x="713" y="527"/>
                  <a:pt x="705" y="527"/>
                </a:cubicBezTo>
                <a:close/>
                <a:moveTo>
                  <a:pt x="705" y="560"/>
                </a:moveTo>
                <a:cubicBezTo>
                  <a:pt x="697" y="560"/>
                  <a:pt x="690" y="566"/>
                  <a:pt x="690" y="574"/>
                </a:cubicBezTo>
                <a:cubicBezTo>
                  <a:pt x="690" y="583"/>
                  <a:pt x="697" y="589"/>
                  <a:pt x="705" y="589"/>
                </a:cubicBezTo>
                <a:cubicBezTo>
                  <a:pt x="713" y="589"/>
                  <a:pt x="720" y="583"/>
                  <a:pt x="720" y="574"/>
                </a:cubicBezTo>
                <a:cubicBezTo>
                  <a:pt x="720" y="566"/>
                  <a:pt x="713" y="560"/>
                  <a:pt x="705" y="560"/>
                </a:cubicBezTo>
                <a:close/>
                <a:moveTo>
                  <a:pt x="705" y="593"/>
                </a:moveTo>
                <a:cubicBezTo>
                  <a:pt x="697" y="593"/>
                  <a:pt x="690" y="599"/>
                  <a:pt x="690" y="607"/>
                </a:cubicBezTo>
                <a:cubicBezTo>
                  <a:pt x="690" y="616"/>
                  <a:pt x="697" y="622"/>
                  <a:pt x="705" y="622"/>
                </a:cubicBezTo>
                <a:cubicBezTo>
                  <a:pt x="713" y="622"/>
                  <a:pt x="720" y="616"/>
                  <a:pt x="720" y="607"/>
                </a:cubicBezTo>
                <a:cubicBezTo>
                  <a:pt x="720" y="599"/>
                  <a:pt x="713" y="593"/>
                  <a:pt x="705" y="593"/>
                </a:cubicBezTo>
                <a:close/>
                <a:moveTo>
                  <a:pt x="705" y="625"/>
                </a:moveTo>
                <a:cubicBezTo>
                  <a:pt x="697" y="625"/>
                  <a:pt x="690" y="632"/>
                  <a:pt x="690" y="640"/>
                </a:cubicBezTo>
                <a:cubicBezTo>
                  <a:pt x="690" y="648"/>
                  <a:pt x="697" y="655"/>
                  <a:pt x="705" y="655"/>
                </a:cubicBezTo>
                <a:cubicBezTo>
                  <a:pt x="713" y="655"/>
                  <a:pt x="720" y="648"/>
                  <a:pt x="720" y="640"/>
                </a:cubicBezTo>
                <a:cubicBezTo>
                  <a:pt x="720" y="632"/>
                  <a:pt x="713" y="625"/>
                  <a:pt x="705" y="625"/>
                </a:cubicBezTo>
                <a:close/>
                <a:moveTo>
                  <a:pt x="705" y="658"/>
                </a:moveTo>
                <a:cubicBezTo>
                  <a:pt x="697" y="658"/>
                  <a:pt x="690" y="665"/>
                  <a:pt x="690" y="673"/>
                </a:cubicBezTo>
                <a:cubicBezTo>
                  <a:pt x="690" y="681"/>
                  <a:pt x="697" y="688"/>
                  <a:pt x="705" y="688"/>
                </a:cubicBezTo>
                <a:cubicBezTo>
                  <a:pt x="713" y="688"/>
                  <a:pt x="720" y="681"/>
                  <a:pt x="720" y="673"/>
                </a:cubicBezTo>
                <a:cubicBezTo>
                  <a:pt x="720" y="665"/>
                  <a:pt x="713" y="658"/>
                  <a:pt x="705" y="658"/>
                </a:cubicBezTo>
                <a:close/>
                <a:moveTo>
                  <a:pt x="705" y="691"/>
                </a:moveTo>
                <a:cubicBezTo>
                  <a:pt x="697" y="691"/>
                  <a:pt x="690" y="698"/>
                  <a:pt x="690" y="706"/>
                </a:cubicBezTo>
                <a:cubicBezTo>
                  <a:pt x="690" y="714"/>
                  <a:pt x="697" y="721"/>
                  <a:pt x="705" y="721"/>
                </a:cubicBezTo>
                <a:cubicBezTo>
                  <a:pt x="713" y="721"/>
                  <a:pt x="720" y="714"/>
                  <a:pt x="720" y="706"/>
                </a:cubicBezTo>
                <a:cubicBezTo>
                  <a:pt x="720" y="698"/>
                  <a:pt x="713" y="691"/>
                  <a:pt x="705" y="691"/>
                </a:cubicBezTo>
                <a:close/>
                <a:moveTo>
                  <a:pt x="705" y="724"/>
                </a:moveTo>
                <a:cubicBezTo>
                  <a:pt x="697" y="724"/>
                  <a:pt x="690" y="731"/>
                  <a:pt x="690" y="739"/>
                </a:cubicBezTo>
                <a:cubicBezTo>
                  <a:pt x="690" y="747"/>
                  <a:pt x="697" y="754"/>
                  <a:pt x="705" y="754"/>
                </a:cubicBezTo>
                <a:cubicBezTo>
                  <a:pt x="713" y="754"/>
                  <a:pt x="720" y="747"/>
                  <a:pt x="720" y="739"/>
                </a:cubicBezTo>
                <a:cubicBezTo>
                  <a:pt x="720" y="731"/>
                  <a:pt x="713" y="724"/>
                  <a:pt x="705" y="724"/>
                </a:cubicBezTo>
                <a:close/>
                <a:moveTo>
                  <a:pt x="705" y="757"/>
                </a:moveTo>
                <a:cubicBezTo>
                  <a:pt x="697" y="757"/>
                  <a:pt x="690" y="764"/>
                  <a:pt x="690" y="772"/>
                </a:cubicBezTo>
                <a:cubicBezTo>
                  <a:pt x="690" y="780"/>
                  <a:pt x="697" y="787"/>
                  <a:pt x="705" y="787"/>
                </a:cubicBezTo>
                <a:cubicBezTo>
                  <a:pt x="713" y="787"/>
                  <a:pt x="720" y="780"/>
                  <a:pt x="720" y="772"/>
                </a:cubicBezTo>
                <a:cubicBezTo>
                  <a:pt x="720" y="764"/>
                  <a:pt x="713" y="757"/>
                  <a:pt x="705" y="757"/>
                </a:cubicBezTo>
                <a:close/>
                <a:moveTo>
                  <a:pt x="705" y="790"/>
                </a:moveTo>
                <a:cubicBezTo>
                  <a:pt x="697" y="790"/>
                  <a:pt x="690" y="797"/>
                  <a:pt x="690" y="805"/>
                </a:cubicBezTo>
                <a:cubicBezTo>
                  <a:pt x="690" y="813"/>
                  <a:pt x="697" y="820"/>
                  <a:pt x="705" y="820"/>
                </a:cubicBezTo>
                <a:cubicBezTo>
                  <a:pt x="713" y="820"/>
                  <a:pt x="720" y="813"/>
                  <a:pt x="720" y="805"/>
                </a:cubicBezTo>
                <a:cubicBezTo>
                  <a:pt x="720" y="797"/>
                  <a:pt x="713" y="790"/>
                  <a:pt x="705" y="790"/>
                </a:cubicBezTo>
                <a:close/>
                <a:moveTo>
                  <a:pt x="705" y="823"/>
                </a:moveTo>
                <a:cubicBezTo>
                  <a:pt x="697" y="823"/>
                  <a:pt x="690" y="830"/>
                  <a:pt x="690" y="838"/>
                </a:cubicBezTo>
                <a:cubicBezTo>
                  <a:pt x="690" y="846"/>
                  <a:pt x="697" y="853"/>
                  <a:pt x="705" y="853"/>
                </a:cubicBezTo>
                <a:cubicBezTo>
                  <a:pt x="713" y="853"/>
                  <a:pt x="720" y="846"/>
                  <a:pt x="720" y="838"/>
                </a:cubicBezTo>
                <a:cubicBezTo>
                  <a:pt x="720" y="830"/>
                  <a:pt x="713" y="823"/>
                  <a:pt x="705" y="823"/>
                </a:cubicBezTo>
                <a:close/>
                <a:moveTo>
                  <a:pt x="705" y="856"/>
                </a:moveTo>
                <a:cubicBezTo>
                  <a:pt x="697" y="856"/>
                  <a:pt x="690" y="863"/>
                  <a:pt x="690" y="871"/>
                </a:cubicBezTo>
                <a:cubicBezTo>
                  <a:pt x="690" y="879"/>
                  <a:pt x="697" y="886"/>
                  <a:pt x="705" y="886"/>
                </a:cubicBezTo>
                <a:cubicBezTo>
                  <a:pt x="713" y="886"/>
                  <a:pt x="720" y="879"/>
                  <a:pt x="720" y="871"/>
                </a:cubicBezTo>
                <a:cubicBezTo>
                  <a:pt x="720" y="863"/>
                  <a:pt x="713" y="856"/>
                  <a:pt x="705" y="856"/>
                </a:cubicBezTo>
                <a:close/>
                <a:moveTo>
                  <a:pt x="705" y="889"/>
                </a:moveTo>
                <a:cubicBezTo>
                  <a:pt x="697" y="889"/>
                  <a:pt x="690" y="895"/>
                  <a:pt x="690" y="904"/>
                </a:cubicBezTo>
                <a:cubicBezTo>
                  <a:pt x="690" y="912"/>
                  <a:pt x="697" y="918"/>
                  <a:pt x="705" y="918"/>
                </a:cubicBezTo>
                <a:cubicBezTo>
                  <a:pt x="713" y="918"/>
                  <a:pt x="720" y="912"/>
                  <a:pt x="720" y="904"/>
                </a:cubicBezTo>
                <a:cubicBezTo>
                  <a:pt x="720" y="895"/>
                  <a:pt x="713" y="889"/>
                  <a:pt x="705" y="889"/>
                </a:cubicBezTo>
                <a:close/>
                <a:moveTo>
                  <a:pt x="705" y="922"/>
                </a:moveTo>
                <a:cubicBezTo>
                  <a:pt x="697" y="922"/>
                  <a:pt x="690" y="928"/>
                  <a:pt x="690" y="937"/>
                </a:cubicBezTo>
                <a:cubicBezTo>
                  <a:pt x="690" y="945"/>
                  <a:pt x="697" y="951"/>
                  <a:pt x="705" y="951"/>
                </a:cubicBezTo>
                <a:cubicBezTo>
                  <a:pt x="713" y="951"/>
                  <a:pt x="720" y="945"/>
                  <a:pt x="720" y="937"/>
                </a:cubicBezTo>
                <a:cubicBezTo>
                  <a:pt x="720" y="928"/>
                  <a:pt x="713" y="922"/>
                  <a:pt x="705" y="922"/>
                </a:cubicBezTo>
                <a:close/>
                <a:moveTo>
                  <a:pt x="705" y="955"/>
                </a:moveTo>
                <a:cubicBezTo>
                  <a:pt x="697" y="955"/>
                  <a:pt x="690" y="961"/>
                  <a:pt x="690" y="970"/>
                </a:cubicBezTo>
                <a:cubicBezTo>
                  <a:pt x="690" y="978"/>
                  <a:pt x="697" y="984"/>
                  <a:pt x="705" y="984"/>
                </a:cubicBezTo>
                <a:cubicBezTo>
                  <a:pt x="713" y="984"/>
                  <a:pt x="720" y="978"/>
                  <a:pt x="720" y="970"/>
                </a:cubicBezTo>
                <a:cubicBezTo>
                  <a:pt x="720" y="961"/>
                  <a:pt x="713" y="955"/>
                  <a:pt x="705" y="955"/>
                </a:cubicBezTo>
                <a:close/>
                <a:moveTo>
                  <a:pt x="705" y="988"/>
                </a:moveTo>
                <a:cubicBezTo>
                  <a:pt x="697" y="988"/>
                  <a:pt x="690" y="994"/>
                  <a:pt x="690" y="1002"/>
                </a:cubicBezTo>
                <a:cubicBezTo>
                  <a:pt x="690" y="1011"/>
                  <a:pt x="697" y="1017"/>
                  <a:pt x="705" y="1017"/>
                </a:cubicBezTo>
                <a:cubicBezTo>
                  <a:pt x="713" y="1017"/>
                  <a:pt x="720" y="1011"/>
                  <a:pt x="720" y="1002"/>
                </a:cubicBezTo>
                <a:cubicBezTo>
                  <a:pt x="720" y="994"/>
                  <a:pt x="713" y="988"/>
                  <a:pt x="705" y="988"/>
                </a:cubicBezTo>
                <a:close/>
                <a:moveTo>
                  <a:pt x="705" y="1021"/>
                </a:moveTo>
                <a:cubicBezTo>
                  <a:pt x="697" y="1021"/>
                  <a:pt x="690" y="1027"/>
                  <a:pt x="690" y="1035"/>
                </a:cubicBezTo>
                <a:cubicBezTo>
                  <a:pt x="690" y="1044"/>
                  <a:pt x="697" y="1050"/>
                  <a:pt x="705" y="1050"/>
                </a:cubicBezTo>
                <a:cubicBezTo>
                  <a:pt x="713" y="1050"/>
                  <a:pt x="720" y="1044"/>
                  <a:pt x="720" y="1035"/>
                </a:cubicBezTo>
                <a:cubicBezTo>
                  <a:pt x="720" y="1027"/>
                  <a:pt x="713" y="1021"/>
                  <a:pt x="705" y="1021"/>
                </a:cubicBezTo>
                <a:close/>
                <a:moveTo>
                  <a:pt x="705" y="1053"/>
                </a:moveTo>
                <a:cubicBezTo>
                  <a:pt x="697" y="1053"/>
                  <a:pt x="690" y="1060"/>
                  <a:pt x="690" y="1068"/>
                </a:cubicBezTo>
                <a:cubicBezTo>
                  <a:pt x="690" y="1076"/>
                  <a:pt x="697" y="1083"/>
                  <a:pt x="705" y="1083"/>
                </a:cubicBezTo>
                <a:cubicBezTo>
                  <a:pt x="713" y="1083"/>
                  <a:pt x="720" y="1076"/>
                  <a:pt x="720" y="1068"/>
                </a:cubicBezTo>
                <a:cubicBezTo>
                  <a:pt x="720" y="1060"/>
                  <a:pt x="713" y="1053"/>
                  <a:pt x="705" y="1053"/>
                </a:cubicBezTo>
                <a:close/>
                <a:moveTo>
                  <a:pt x="705" y="1086"/>
                </a:moveTo>
                <a:cubicBezTo>
                  <a:pt x="697" y="1086"/>
                  <a:pt x="690" y="1093"/>
                  <a:pt x="690" y="1101"/>
                </a:cubicBezTo>
                <a:cubicBezTo>
                  <a:pt x="690" y="1109"/>
                  <a:pt x="697" y="1116"/>
                  <a:pt x="705" y="1116"/>
                </a:cubicBezTo>
                <a:cubicBezTo>
                  <a:pt x="713" y="1116"/>
                  <a:pt x="720" y="1109"/>
                  <a:pt x="720" y="1101"/>
                </a:cubicBezTo>
                <a:cubicBezTo>
                  <a:pt x="720" y="1093"/>
                  <a:pt x="713" y="1086"/>
                  <a:pt x="705" y="1086"/>
                </a:cubicBezTo>
                <a:close/>
                <a:moveTo>
                  <a:pt x="705" y="1119"/>
                </a:moveTo>
                <a:cubicBezTo>
                  <a:pt x="697" y="1119"/>
                  <a:pt x="690" y="1126"/>
                  <a:pt x="690" y="1134"/>
                </a:cubicBezTo>
                <a:cubicBezTo>
                  <a:pt x="690" y="1142"/>
                  <a:pt x="697" y="1149"/>
                  <a:pt x="705" y="1149"/>
                </a:cubicBezTo>
                <a:cubicBezTo>
                  <a:pt x="713" y="1149"/>
                  <a:pt x="720" y="1142"/>
                  <a:pt x="720" y="1134"/>
                </a:cubicBezTo>
                <a:cubicBezTo>
                  <a:pt x="720" y="1126"/>
                  <a:pt x="713" y="1119"/>
                  <a:pt x="705" y="1119"/>
                </a:cubicBezTo>
                <a:close/>
                <a:moveTo>
                  <a:pt x="705" y="1152"/>
                </a:moveTo>
                <a:cubicBezTo>
                  <a:pt x="697" y="1152"/>
                  <a:pt x="690" y="1159"/>
                  <a:pt x="690" y="1167"/>
                </a:cubicBezTo>
                <a:cubicBezTo>
                  <a:pt x="690" y="1175"/>
                  <a:pt x="697" y="1182"/>
                  <a:pt x="705" y="1182"/>
                </a:cubicBezTo>
                <a:cubicBezTo>
                  <a:pt x="713" y="1182"/>
                  <a:pt x="720" y="1175"/>
                  <a:pt x="720" y="1167"/>
                </a:cubicBezTo>
                <a:cubicBezTo>
                  <a:pt x="720" y="1159"/>
                  <a:pt x="713" y="1152"/>
                  <a:pt x="705" y="1152"/>
                </a:cubicBezTo>
                <a:close/>
                <a:moveTo>
                  <a:pt x="705" y="1185"/>
                </a:moveTo>
                <a:cubicBezTo>
                  <a:pt x="697" y="1185"/>
                  <a:pt x="690" y="1192"/>
                  <a:pt x="690" y="1200"/>
                </a:cubicBezTo>
                <a:cubicBezTo>
                  <a:pt x="690" y="1208"/>
                  <a:pt x="697" y="1215"/>
                  <a:pt x="705" y="1215"/>
                </a:cubicBezTo>
                <a:cubicBezTo>
                  <a:pt x="713" y="1215"/>
                  <a:pt x="720" y="1208"/>
                  <a:pt x="720" y="1200"/>
                </a:cubicBezTo>
                <a:cubicBezTo>
                  <a:pt x="720" y="1192"/>
                  <a:pt x="713" y="1185"/>
                  <a:pt x="705" y="1185"/>
                </a:cubicBezTo>
                <a:close/>
                <a:moveTo>
                  <a:pt x="705" y="1218"/>
                </a:moveTo>
                <a:cubicBezTo>
                  <a:pt x="697" y="1218"/>
                  <a:pt x="690" y="1225"/>
                  <a:pt x="690" y="1233"/>
                </a:cubicBezTo>
                <a:cubicBezTo>
                  <a:pt x="690" y="1241"/>
                  <a:pt x="697" y="1248"/>
                  <a:pt x="705" y="1248"/>
                </a:cubicBezTo>
                <a:cubicBezTo>
                  <a:pt x="713" y="1248"/>
                  <a:pt x="720" y="1241"/>
                  <a:pt x="720" y="1233"/>
                </a:cubicBezTo>
                <a:cubicBezTo>
                  <a:pt x="720" y="1225"/>
                  <a:pt x="713" y="1218"/>
                  <a:pt x="705" y="1218"/>
                </a:cubicBezTo>
                <a:close/>
                <a:moveTo>
                  <a:pt x="705" y="1251"/>
                </a:moveTo>
                <a:cubicBezTo>
                  <a:pt x="697" y="1251"/>
                  <a:pt x="690" y="1258"/>
                  <a:pt x="690" y="1266"/>
                </a:cubicBezTo>
                <a:cubicBezTo>
                  <a:pt x="690" y="1274"/>
                  <a:pt x="697" y="1281"/>
                  <a:pt x="705" y="1281"/>
                </a:cubicBezTo>
                <a:cubicBezTo>
                  <a:pt x="713" y="1281"/>
                  <a:pt x="720" y="1274"/>
                  <a:pt x="720" y="1266"/>
                </a:cubicBezTo>
                <a:cubicBezTo>
                  <a:pt x="720" y="1258"/>
                  <a:pt x="713" y="1251"/>
                  <a:pt x="705" y="1251"/>
                </a:cubicBezTo>
                <a:close/>
                <a:moveTo>
                  <a:pt x="705" y="1284"/>
                </a:moveTo>
                <a:cubicBezTo>
                  <a:pt x="697" y="1284"/>
                  <a:pt x="690" y="1291"/>
                  <a:pt x="690" y="1299"/>
                </a:cubicBezTo>
                <a:cubicBezTo>
                  <a:pt x="690" y="1307"/>
                  <a:pt x="697" y="1314"/>
                  <a:pt x="705" y="1314"/>
                </a:cubicBezTo>
                <a:cubicBezTo>
                  <a:pt x="713" y="1314"/>
                  <a:pt x="720" y="1307"/>
                  <a:pt x="720" y="1299"/>
                </a:cubicBezTo>
                <a:cubicBezTo>
                  <a:pt x="720" y="1291"/>
                  <a:pt x="713" y="1284"/>
                  <a:pt x="705" y="1284"/>
                </a:cubicBezTo>
                <a:close/>
                <a:moveTo>
                  <a:pt x="705" y="1317"/>
                </a:moveTo>
                <a:cubicBezTo>
                  <a:pt x="697" y="1317"/>
                  <a:pt x="690" y="1323"/>
                  <a:pt x="690" y="1332"/>
                </a:cubicBezTo>
                <a:cubicBezTo>
                  <a:pt x="690" y="1340"/>
                  <a:pt x="697" y="1346"/>
                  <a:pt x="705" y="1346"/>
                </a:cubicBezTo>
                <a:cubicBezTo>
                  <a:pt x="713" y="1346"/>
                  <a:pt x="720" y="1340"/>
                  <a:pt x="720" y="1332"/>
                </a:cubicBezTo>
                <a:cubicBezTo>
                  <a:pt x="720" y="1323"/>
                  <a:pt x="713" y="1317"/>
                  <a:pt x="705" y="1317"/>
                </a:cubicBezTo>
                <a:close/>
                <a:moveTo>
                  <a:pt x="705" y="1350"/>
                </a:moveTo>
                <a:cubicBezTo>
                  <a:pt x="697" y="1350"/>
                  <a:pt x="690" y="1356"/>
                  <a:pt x="690" y="1365"/>
                </a:cubicBezTo>
                <a:cubicBezTo>
                  <a:pt x="690" y="1373"/>
                  <a:pt x="697" y="1379"/>
                  <a:pt x="705" y="1379"/>
                </a:cubicBezTo>
                <a:cubicBezTo>
                  <a:pt x="713" y="1379"/>
                  <a:pt x="720" y="1373"/>
                  <a:pt x="720" y="1365"/>
                </a:cubicBezTo>
                <a:cubicBezTo>
                  <a:pt x="720" y="1356"/>
                  <a:pt x="713" y="1350"/>
                  <a:pt x="705" y="1350"/>
                </a:cubicBezTo>
                <a:close/>
                <a:moveTo>
                  <a:pt x="705" y="1383"/>
                </a:moveTo>
                <a:cubicBezTo>
                  <a:pt x="697" y="1383"/>
                  <a:pt x="690" y="1389"/>
                  <a:pt x="690" y="1397"/>
                </a:cubicBezTo>
                <a:cubicBezTo>
                  <a:pt x="690" y="1406"/>
                  <a:pt x="697" y="1412"/>
                  <a:pt x="705" y="1412"/>
                </a:cubicBezTo>
                <a:cubicBezTo>
                  <a:pt x="713" y="1412"/>
                  <a:pt x="720" y="1406"/>
                  <a:pt x="720" y="1397"/>
                </a:cubicBezTo>
                <a:cubicBezTo>
                  <a:pt x="720" y="1389"/>
                  <a:pt x="713" y="1383"/>
                  <a:pt x="705" y="1383"/>
                </a:cubicBezTo>
                <a:close/>
                <a:moveTo>
                  <a:pt x="705" y="1416"/>
                </a:moveTo>
                <a:cubicBezTo>
                  <a:pt x="697" y="1416"/>
                  <a:pt x="690" y="1422"/>
                  <a:pt x="690" y="1430"/>
                </a:cubicBezTo>
                <a:cubicBezTo>
                  <a:pt x="690" y="1439"/>
                  <a:pt x="697" y="1445"/>
                  <a:pt x="705" y="1445"/>
                </a:cubicBezTo>
                <a:cubicBezTo>
                  <a:pt x="713" y="1445"/>
                  <a:pt x="720" y="1439"/>
                  <a:pt x="720" y="1430"/>
                </a:cubicBezTo>
                <a:cubicBezTo>
                  <a:pt x="720" y="1422"/>
                  <a:pt x="713" y="1416"/>
                  <a:pt x="705" y="1416"/>
                </a:cubicBezTo>
                <a:close/>
                <a:moveTo>
                  <a:pt x="738" y="0"/>
                </a:moveTo>
                <a:cubicBezTo>
                  <a:pt x="730" y="0"/>
                  <a:pt x="723" y="7"/>
                  <a:pt x="723" y="15"/>
                </a:cubicBezTo>
                <a:cubicBezTo>
                  <a:pt x="723" y="23"/>
                  <a:pt x="730" y="30"/>
                  <a:pt x="738" y="30"/>
                </a:cubicBezTo>
                <a:cubicBezTo>
                  <a:pt x="746" y="30"/>
                  <a:pt x="753" y="23"/>
                  <a:pt x="753" y="15"/>
                </a:cubicBezTo>
                <a:cubicBezTo>
                  <a:pt x="753" y="7"/>
                  <a:pt x="746" y="0"/>
                  <a:pt x="738" y="0"/>
                </a:cubicBezTo>
                <a:close/>
                <a:moveTo>
                  <a:pt x="738" y="33"/>
                </a:moveTo>
                <a:cubicBezTo>
                  <a:pt x="730" y="33"/>
                  <a:pt x="723" y="40"/>
                  <a:pt x="723" y="48"/>
                </a:cubicBezTo>
                <a:cubicBezTo>
                  <a:pt x="723" y="56"/>
                  <a:pt x="730" y="63"/>
                  <a:pt x="738" y="63"/>
                </a:cubicBezTo>
                <a:cubicBezTo>
                  <a:pt x="746" y="63"/>
                  <a:pt x="753" y="56"/>
                  <a:pt x="753" y="48"/>
                </a:cubicBezTo>
                <a:cubicBezTo>
                  <a:pt x="753" y="40"/>
                  <a:pt x="746" y="33"/>
                  <a:pt x="738" y="33"/>
                </a:cubicBezTo>
                <a:close/>
                <a:moveTo>
                  <a:pt x="738" y="66"/>
                </a:moveTo>
                <a:cubicBezTo>
                  <a:pt x="730" y="66"/>
                  <a:pt x="723" y="72"/>
                  <a:pt x="723" y="81"/>
                </a:cubicBezTo>
                <a:cubicBezTo>
                  <a:pt x="723" y="89"/>
                  <a:pt x="730" y="95"/>
                  <a:pt x="738" y="95"/>
                </a:cubicBezTo>
                <a:cubicBezTo>
                  <a:pt x="746" y="95"/>
                  <a:pt x="753" y="89"/>
                  <a:pt x="753" y="81"/>
                </a:cubicBezTo>
                <a:cubicBezTo>
                  <a:pt x="753" y="72"/>
                  <a:pt x="746" y="66"/>
                  <a:pt x="738" y="66"/>
                </a:cubicBezTo>
                <a:close/>
                <a:moveTo>
                  <a:pt x="738" y="99"/>
                </a:moveTo>
                <a:cubicBezTo>
                  <a:pt x="730" y="99"/>
                  <a:pt x="723" y="105"/>
                  <a:pt x="723" y="114"/>
                </a:cubicBezTo>
                <a:cubicBezTo>
                  <a:pt x="723" y="122"/>
                  <a:pt x="730" y="128"/>
                  <a:pt x="738" y="128"/>
                </a:cubicBezTo>
                <a:cubicBezTo>
                  <a:pt x="746" y="128"/>
                  <a:pt x="753" y="122"/>
                  <a:pt x="753" y="114"/>
                </a:cubicBezTo>
                <a:cubicBezTo>
                  <a:pt x="753" y="105"/>
                  <a:pt x="746" y="99"/>
                  <a:pt x="738" y="99"/>
                </a:cubicBezTo>
                <a:close/>
                <a:moveTo>
                  <a:pt x="738" y="132"/>
                </a:moveTo>
                <a:cubicBezTo>
                  <a:pt x="730" y="132"/>
                  <a:pt x="723" y="138"/>
                  <a:pt x="723" y="147"/>
                </a:cubicBezTo>
                <a:cubicBezTo>
                  <a:pt x="723" y="155"/>
                  <a:pt x="730" y="161"/>
                  <a:pt x="738" y="161"/>
                </a:cubicBezTo>
                <a:cubicBezTo>
                  <a:pt x="746" y="161"/>
                  <a:pt x="753" y="155"/>
                  <a:pt x="753" y="147"/>
                </a:cubicBezTo>
                <a:cubicBezTo>
                  <a:pt x="753" y="138"/>
                  <a:pt x="746" y="132"/>
                  <a:pt x="738" y="132"/>
                </a:cubicBezTo>
                <a:close/>
                <a:moveTo>
                  <a:pt x="738" y="165"/>
                </a:moveTo>
                <a:cubicBezTo>
                  <a:pt x="730" y="165"/>
                  <a:pt x="723" y="171"/>
                  <a:pt x="723" y="179"/>
                </a:cubicBezTo>
                <a:cubicBezTo>
                  <a:pt x="723" y="188"/>
                  <a:pt x="730" y="194"/>
                  <a:pt x="738" y="194"/>
                </a:cubicBezTo>
                <a:cubicBezTo>
                  <a:pt x="746" y="194"/>
                  <a:pt x="753" y="188"/>
                  <a:pt x="753" y="179"/>
                </a:cubicBezTo>
                <a:cubicBezTo>
                  <a:pt x="753" y="171"/>
                  <a:pt x="746" y="165"/>
                  <a:pt x="738" y="165"/>
                </a:cubicBezTo>
                <a:close/>
                <a:moveTo>
                  <a:pt x="738" y="198"/>
                </a:moveTo>
                <a:cubicBezTo>
                  <a:pt x="730" y="198"/>
                  <a:pt x="723" y="204"/>
                  <a:pt x="723" y="212"/>
                </a:cubicBezTo>
                <a:cubicBezTo>
                  <a:pt x="723" y="221"/>
                  <a:pt x="730" y="227"/>
                  <a:pt x="738" y="227"/>
                </a:cubicBezTo>
                <a:cubicBezTo>
                  <a:pt x="746" y="227"/>
                  <a:pt x="753" y="221"/>
                  <a:pt x="753" y="212"/>
                </a:cubicBezTo>
                <a:cubicBezTo>
                  <a:pt x="753" y="204"/>
                  <a:pt x="746" y="198"/>
                  <a:pt x="738" y="198"/>
                </a:cubicBezTo>
                <a:close/>
                <a:moveTo>
                  <a:pt x="738" y="230"/>
                </a:moveTo>
                <a:cubicBezTo>
                  <a:pt x="730" y="230"/>
                  <a:pt x="723" y="237"/>
                  <a:pt x="723" y="245"/>
                </a:cubicBezTo>
                <a:cubicBezTo>
                  <a:pt x="723" y="253"/>
                  <a:pt x="730" y="260"/>
                  <a:pt x="738" y="260"/>
                </a:cubicBezTo>
                <a:cubicBezTo>
                  <a:pt x="746" y="260"/>
                  <a:pt x="753" y="253"/>
                  <a:pt x="753" y="245"/>
                </a:cubicBezTo>
                <a:cubicBezTo>
                  <a:pt x="753" y="237"/>
                  <a:pt x="746" y="230"/>
                  <a:pt x="738" y="230"/>
                </a:cubicBezTo>
                <a:close/>
                <a:moveTo>
                  <a:pt x="738" y="263"/>
                </a:moveTo>
                <a:cubicBezTo>
                  <a:pt x="730" y="263"/>
                  <a:pt x="723" y="270"/>
                  <a:pt x="723" y="278"/>
                </a:cubicBezTo>
                <a:cubicBezTo>
                  <a:pt x="723" y="286"/>
                  <a:pt x="730" y="293"/>
                  <a:pt x="738" y="293"/>
                </a:cubicBezTo>
                <a:cubicBezTo>
                  <a:pt x="746" y="293"/>
                  <a:pt x="753" y="286"/>
                  <a:pt x="753" y="278"/>
                </a:cubicBezTo>
                <a:cubicBezTo>
                  <a:pt x="753" y="270"/>
                  <a:pt x="746" y="263"/>
                  <a:pt x="738" y="263"/>
                </a:cubicBezTo>
                <a:close/>
                <a:moveTo>
                  <a:pt x="738" y="296"/>
                </a:moveTo>
                <a:cubicBezTo>
                  <a:pt x="730" y="296"/>
                  <a:pt x="723" y="303"/>
                  <a:pt x="723" y="311"/>
                </a:cubicBezTo>
                <a:cubicBezTo>
                  <a:pt x="723" y="319"/>
                  <a:pt x="730" y="326"/>
                  <a:pt x="738" y="326"/>
                </a:cubicBezTo>
                <a:cubicBezTo>
                  <a:pt x="746" y="326"/>
                  <a:pt x="753" y="319"/>
                  <a:pt x="753" y="311"/>
                </a:cubicBezTo>
                <a:cubicBezTo>
                  <a:pt x="753" y="303"/>
                  <a:pt x="746" y="296"/>
                  <a:pt x="738" y="296"/>
                </a:cubicBezTo>
                <a:close/>
                <a:moveTo>
                  <a:pt x="738" y="329"/>
                </a:moveTo>
                <a:cubicBezTo>
                  <a:pt x="730" y="329"/>
                  <a:pt x="723" y="336"/>
                  <a:pt x="723" y="344"/>
                </a:cubicBezTo>
                <a:cubicBezTo>
                  <a:pt x="723" y="352"/>
                  <a:pt x="730" y="359"/>
                  <a:pt x="738" y="359"/>
                </a:cubicBezTo>
                <a:cubicBezTo>
                  <a:pt x="746" y="359"/>
                  <a:pt x="753" y="352"/>
                  <a:pt x="753" y="344"/>
                </a:cubicBezTo>
                <a:cubicBezTo>
                  <a:pt x="753" y="336"/>
                  <a:pt x="746" y="329"/>
                  <a:pt x="738" y="329"/>
                </a:cubicBezTo>
                <a:close/>
                <a:moveTo>
                  <a:pt x="738" y="362"/>
                </a:moveTo>
                <a:cubicBezTo>
                  <a:pt x="730" y="362"/>
                  <a:pt x="723" y="369"/>
                  <a:pt x="723" y="377"/>
                </a:cubicBezTo>
                <a:cubicBezTo>
                  <a:pt x="723" y="385"/>
                  <a:pt x="730" y="392"/>
                  <a:pt x="738" y="392"/>
                </a:cubicBezTo>
                <a:cubicBezTo>
                  <a:pt x="746" y="392"/>
                  <a:pt x="753" y="385"/>
                  <a:pt x="753" y="377"/>
                </a:cubicBezTo>
                <a:cubicBezTo>
                  <a:pt x="753" y="369"/>
                  <a:pt x="746" y="362"/>
                  <a:pt x="738" y="362"/>
                </a:cubicBezTo>
                <a:close/>
                <a:moveTo>
                  <a:pt x="738" y="395"/>
                </a:moveTo>
                <a:cubicBezTo>
                  <a:pt x="730" y="395"/>
                  <a:pt x="723" y="402"/>
                  <a:pt x="723" y="410"/>
                </a:cubicBezTo>
                <a:cubicBezTo>
                  <a:pt x="723" y="418"/>
                  <a:pt x="730" y="425"/>
                  <a:pt x="738" y="425"/>
                </a:cubicBezTo>
                <a:cubicBezTo>
                  <a:pt x="746" y="425"/>
                  <a:pt x="753" y="418"/>
                  <a:pt x="753" y="410"/>
                </a:cubicBezTo>
                <a:cubicBezTo>
                  <a:pt x="753" y="402"/>
                  <a:pt x="746" y="395"/>
                  <a:pt x="738" y="395"/>
                </a:cubicBezTo>
                <a:close/>
                <a:moveTo>
                  <a:pt x="738" y="428"/>
                </a:moveTo>
                <a:cubicBezTo>
                  <a:pt x="730" y="428"/>
                  <a:pt x="723" y="435"/>
                  <a:pt x="723" y="443"/>
                </a:cubicBezTo>
                <a:cubicBezTo>
                  <a:pt x="723" y="451"/>
                  <a:pt x="730" y="458"/>
                  <a:pt x="738" y="458"/>
                </a:cubicBezTo>
                <a:cubicBezTo>
                  <a:pt x="746" y="458"/>
                  <a:pt x="753" y="451"/>
                  <a:pt x="753" y="443"/>
                </a:cubicBezTo>
                <a:cubicBezTo>
                  <a:pt x="753" y="435"/>
                  <a:pt x="746" y="428"/>
                  <a:pt x="738" y="428"/>
                </a:cubicBezTo>
                <a:close/>
                <a:moveTo>
                  <a:pt x="738" y="461"/>
                </a:moveTo>
                <a:cubicBezTo>
                  <a:pt x="730" y="461"/>
                  <a:pt x="723" y="468"/>
                  <a:pt x="723" y="476"/>
                </a:cubicBezTo>
                <a:cubicBezTo>
                  <a:pt x="723" y="484"/>
                  <a:pt x="730" y="491"/>
                  <a:pt x="738" y="491"/>
                </a:cubicBezTo>
                <a:cubicBezTo>
                  <a:pt x="746" y="491"/>
                  <a:pt x="753" y="484"/>
                  <a:pt x="753" y="476"/>
                </a:cubicBezTo>
                <a:cubicBezTo>
                  <a:pt x="753" y="468"/>
                  <a:pt x="746" y="461"/>
                  <a:pt x="738" y="461"/>
                </a:cubicBezTo>
                <a:close/>
                <a:moveTo>
                  <a:pt x="738" y="494"/>
                </a:moveTo>
                <a:cubicBezTo>
                  <a:pt x="730" y="494"/>
                  <a:pt x="723" y="500"/>
                  <a:pt x="723" y="509"/>
                </a:cubicBezTo>
                <a:cubicBezTo>
                  <a:pt x="723" y="517"/>
                  <a:pt x="730" y="523"/>
                  <a:pt x="738" y="523"/>
                </a:cubicBezTo>
                <a:cubicBezTo>
                  <a:pt x="746" y="523"/>
                  <a:pt x="753" y="517"/>
                  <a:pt x="753" y="509"/>
                </a:cubicBezTo>
                <a:cubicBezTo>
                  <a:pt x="753" y="500"/>
                  <a:pt x="746" y="494"/>
                  <a:pt x="738" y="494"/>
                </a:cubicBezTo>
                <a:close/>
                <a:moveTo>
                  <a:pt x="738" y="527"/>
                </a:moveTo>
                <a:cubicBezTo>
                  <a:pt x="730" y="527"/>
                  <a:pt x="723" y="533"/>
                  <a:pt x="723" y="542"/>
                </a:cubicBezTo>
                <a:cubicBezTo>
                  <a:pt x="723" y="550"/>
                  <a:pt x="730" y="556"/>
                  <a:pt x="738" y="556"/>
                </a:cubicBezTo>
                <a:cubicBezTo>
                  <a:pt x="746" y="556"/>
                  <a:pt x="753" y="550"/>
                  <a:pt x="753" y="542"/>
                </a:cubicBezTo>
                <a:cubicBezTo>
                  <a:pt x="753" y="533"/>
                  <a:pt x="746" y="527"/>
                  <a:pt x="738" y="527"/>
                </a:cubicBezTo>
                <a:close/>
                <a:moveTo>
                  <a:pt x="738" y="560"/>
                </a:moveTo>
                <a:cubicBezTo>
                  <a:pt x="730" y="560"/>
                  <a:pt x="723" y="566"/>
                  <a:pt x="723" y="574"/>
                </a:cubicBezTo>
                <a:cubicBezTo>
                  <a:pt x="723" y="583"/>
                  <a:pt x="730" y="589"/>
                  <a:pt x="738" y="589"/>
                </a:cubicBezTo>
                <a:cubicBezTo>
                  <a:pt x="746" y="589"/>
                  <a:pt x="753" y="583"/>
                  <a:pt x="753" y="574"/>
                </a:cubicBezTo>
                <a:cubicBezTo>
                  <a:pt x="753" y="566"/>
                  <a:pt x="746" y="560"/>
                  <a:pt x="738" y="560"/>
                </a:cubicBezTo>
                <a:close/>
                <a:moveTo>
                  <a:pt x="738" y="593"/>
                </a:moveTo>
                <a:cubicBezTo>
                  <a:pt x="730" y="593"/>
                  <a:pt x="723" y="599"/>
                  <a:pt x="723" y="607"/>
                </a:cubicBezTo>
                <a:cubicBezTo>
                  <a:pt x="723" y="616"/>
                  <a:pt x="730" y="622"/>
                  <a:pt x="738" y="622"/>
                </a:cubicBezTo>
                <a:cubicBezTo>
                  <a:pt x="746" y="622"/>
                  <a:pt x="753" y="616"/>
                  <a:pt x="753" y="607"/>
                </a:cubicBezTo>
                <a:cubicBezTo>
                  <a:pt x="753" y="599"/>
                  <a:pt x="746" y="593"/>
                  <a:pt x="738" y="593"/>
                </a:cubicBezTo>
                <a:close/>
                <a:moveTo>
                  <a:pt x="738" y="625"/>
                </a:moveTo>
                <a:cubicBezTo>
                  <a:pt x="730" y="625"/>
                  <a:pt x="723" y="632"/>
                  <a:pt x="723" y="640"/>
                </a:cubicBezTo>
                <a:cubicBezTo>
                  <a:pt x="723" y="648"/>
                  <a:pt x="730" y="655"/>
                  <a:pt x="738" y="655"/>
                </a:cubicBezTo>
                <a:cubicBezTo>
                  <a:pt x="746" y="655"/>
                  <a:pt x="753" y="648"/>
                  <a:pt x="753" y="640"/>
                </a:cubicBezTo>
                <a:cubicBezTo>
                  <a:pt x="753" y="632"/>
                  <a:pt x="746" y="625"/>
                  <a:pt x="738" y="625"/>
                </a:cubicBezTo>
                <a:close/>
                <a:moveTo>
                  <a:pt x="738" y="658"/>
                </a:moveTo>
                <a:cubicBezTo>
                  <a:pt x="730" y="658"/>
                  <a:pt x="723" y="665"/>
                  <a:pt x="723" y="673"/>
                </a:cubicBezTo>
                <a:cubicBezTo>
                  <a:pt x="723" y="681"/>
                  <a:pt x="730" y="688"/>
                  <a:pt x="738" y="688"/>
                </a:cubicBezTo>
                <a:cubicBezTo>
                  <a:pt x="746" y="688"/>
                  <a:pt x="753" y="681"/>
                  <a:pt x="753" y="673"/>
                </a:cubicBezTo>
                <a:cubicBezTo>
                  <a:pt x="753" y="665"/>
                  <a:pt x="746" y="658"/>
                  <a:pt x="738" y="658"/>
                </a:cubicBezTo>
                <a:close/>
                <a:moveTo>
                  <a:pt x="738" y="691"/>
                </a:moveTo>
                <a:cubicBezTo>
                  <a:pt x="730" y="691"/>
                  <a:pt x="723" y="698"/>
                  <a:pt x="723" y="706"/>
                </a:cubicBezTo>
                <a:cubicBezTo>
                  <a:pt x="723" y="714"/>
                  <a:pt x="730" y="721"/>
                  <a:pt x="738" y="721"/>
                </a:cubicBezTo>
                <a:cubicBezTo>
                  <a:pt x="746" y="721"/>
                  <a:pt x="753" y="714"/>
                  <a:pt x="753" y="706"/>
                </a:cubicBezTo>
                <a:cubicBezTo>
                  <a:pt x="753" y="698"/>
                  <a:pt x="746" y="691"/>
                  <a:pt x="738" y="691"/>
                </a:cubicBezTo>
                <a:close/>
                <a:moveTo>
                  <a:pt x="738" y="724"/>
                </a:moveTo>
                <a:cubicBezTo>
                  <a:pt x="730" y="724"/>
                  <a:pt x="723" y="731"/>
                  <a:pt x="723" y="739"/>
                </a:cubicBezTo>
                <a:cubicBezTo>
                  <a:pt x="723" y="747"/>
                  <a:pt x="730" y="754"/>
                  <a:pt x="738" y="754"/>
                </a:cubicBezTo>
                <a:cubicBezTo>
                  <a:pt x="746" y="754"/>
                  <a:pt x="753" y="747"/>
                  <a:pt x="753" y="739"/>
                </a:cubicBezTo>
                <a:cubicBezTo>
                  <a:pt x="753" y="731"/>
                  <a:pt x="746" y="724"/>
                  <a:pt x="738" y="724"/>
                </a:cubicBezTo>
                <a:close/>
                <a:moveTo>
                  <a:pt x="738" y="757"/>
                </a:moveTo>
                <a:cubicBezTo>
                  <a:pt x="730" y="757"/>
                  <a:pt x="723" y="764"/>
                  <a:pt x="723" y="772"/>
                </a:cubicBezTo>
                <a:cubicBezTo>
                  <a:pt x="723" y="780"/>
                  <a:pt x="730" y="787"/>
                  <a:pt x="738" y="787"/>
                </a:cubicBezTo>
                <a:cubicBezTo>
                  <a:pt x="746" y="787"/>
                  <a:pt x="753" y="780"/>
                  <a:pt x="753" y="772"/>
                </a:cubicBezTo>
                <a:cubicBezTo>
                  <a:pt x="753" y="764"/>
                  <a:pt x="746" y="757"/>
                  <a:pt x="738" y="757"/>
                </a:cubicBezTo>
                <a:close/>
                <a:moveTo>
                  <a:pt x="738" y="790"/>
                </a:moveTo>
                <a:cubicBezTo>
                  <a:pt x="730" y="790"/>
                  <a:pt x="723" y="797"/>
                  <a:pt x="723" y="805"/>
                </a:cubicBezTo>
                <a:cubicBezTo>
                  <a:pt x="723" y="813"/>
                  <a:pt x="730" y="820"/>
                  <a:pt x="738" y="820"/>
                </a:cubicBezTo>
                <a:cubicBezTo>
                  <a:pt x="746" y="820"/>
                  <a:pt x="753" y="813"/>
                  <a:pt x="753" y="805"/>
                </a:cubicBezTo>
                <a:cubicBezTo>
                  <a:pt x="753" y="797"/>
                  <a:pt x="746" y="790"/>
                  <a:pt x="738" y="790"/>
                </a:cubicBezTo>
                <a:close/>
                <a:moveTo>
                  <a:pt x="738" y="823"/>
                </a:moveTo>
                <a:cubicBezTo>
                  <a:pt x="730" y="823"/>
                  <a:pt x="723" y="830"/>
                  <a:pt x="723" y="838"/>
                </a:cubicBezTo>
                <a:cubicBezTo>
                  <a:pt x="723" y="846"/>
                  <a:pt x="730" y="853"/>
                  <a:pt x="738" y="853"/>
                </a:cubicBezTo>
                <a:cubicBezTo>
                  <a:pt x="746" y="853"/>
                  <a:pt x="753" y="846"/>
                  <a:pt x="753" y="838"/>
                </a:cubicBezTo>
                <a:cubicBezTo>
                  <a:pt x="753" y="830"/>
                  <a:pt x="746" y="823"/>
                  <a:pt x="738" y="823"/>
                </a:cubicBezTo>
                <a:close/>
                <a:moveTo>
                  <a:pt x="738" y="856"/>
                </a:moveTo>
                <a:cubicBezTo>
                  <a:pt x="730" y="856"/>
                  <a:pt x="723" y="863"/>
                  <a:pt x="723" y="871"/>
                </a:cubicBezTo>
                <a:cubicBezTo>
                  <a:pt x="723" y="879"/>
                  <a:pt x="730" y="886"/>
                  <a:pt x="738" y="886"/>
                </a:cubicBezTo>
                <a:cubicBezTo>
                  <a:pt x="746" y="886"/>
                  <a:pt x="753" y="879"/>
                  <a:pt x="753" y="871"/>
                </a:cubicBezTo>
                <a:cubicBezTo>
                  <a:pt x="753" y="863"/>
                  <a:pt x="746" y="856"/>
                  <a:pt x="738" y="856"/>
                </a:cubicBezTo>
                <a:close/>
                <a:moveTo>
                  <a:pt x="738" y="889"/>
                </a:moveTo>
                <a:cubicBezTo>
                  <a:pt x="730" y="889"/>
                  <a:pt x="723" y="895"/>
                  <a:pt x="723" y="904"/>
                </a:cubicBezTo>
                <a:cubicBezTo>
                  <a:pt x="723" y="912"/>
                  <a:pt x="730" y="918"/>
                  <a:pt x="738" y="918"/>
                </a:cubicBezTo>
                <a:cubicBezTo>
                  <a:pt x="746" y="918"/>
                  <a:pt x="753" y="912"/>
                  <a:pt x="753" y="904"/>
                </a:cubicBezTo>
                <a:cubicBezTo>
                  <a:pt x="753" y="895"/>
                  <a:pt x="746" y="889"/>
                  <a:pt x="738" y="889"/>
                </a:cubicBezTo>
                <a:close/>
                <a:moveTo>
                  <a:pt x="738" y="922"/>
                </a:moveTo>
                <a:cubicBezTo>
                  <a:pt x="730" y="922"/>
                  <a:pt x="723" y="928"/>
                  <a:pt x="723" y="937"/>
                </a:cubicBezTo>
                <a:cubicBezTo>
                  <a:pt x="723" y="945"/>
                  <a:pt x="730" y="951"/>
                  <a:pt x="738" y="951"/>
                </a:cubicBezTo>
                <a:cubicBezTo>
                  <a:pt x="746" y="951"/>
                  <a:pt x="753" y="945"/>
                  <a:pt x="753" y="937"/>
                </a:cubicBezTo>
                <a:cubicBezTo>
                  <a:pt x="753" y="928"/>
                  <a:pt x="746" y="922"/>
                  <a:pt x="738" y="922"/>
                </a:cubicBezTo>
                <a:close/>
                <a:moveTo>
                  <a:pt x="738" y="955"/>
                </a:moveTo>
                <a:cubicBezTo>
                  <a:pt x="730" y="955"/>
                  <a:pt x="723" y="961"/>
                  <a:pt x="723" y="970"/>
                </a:cubicBezTo>
                <a:cubicBezTo>
                  <a:pt x="723" y="978"/>
                  <a:pt x="730" y="984"/>
                  <a:pt x="738" y="984"/>
                </a:cubicBezTo>
                <a:cubicBezTo>
                  <a:pt x="746" y="984"/>
                  <a:pt x="753" y="978"/>
                  <a:pt x="753" y="970"/>
                </a:cubicBezTo>
                <a:cubicBezTo>
                  <a:pt x="753" y="961"/>
                  <a:pt x="746" y="955"/>
                  <a:pt x="738" y="955"/>
                </a:cubicBezTo>
                <a:close/>
                <a:moveTo>
                  <a:pt x="738" y="988"/>
                </a:moveTo>
                <a:cubicBezTo>
                  <a:pt x="730" y="988"/>
                  <a:pt x="723" y="994"/>
                  <a:pt x="723" y="1002"/>
                </a:cubicBezTo>
                <a:cubicBezTo>
                  <a:pt x="723" y="1011"/>
                  <a:pt x="730" y="1017"/>
                  <a:pt x="738" y="1017"/>
                </a:cubicBezTo>
                <a:cubicBezTo>
                  <a:pt x="746" y="1017"/>
                  <a:pt x="753" y="1011"/>
                  <a:pt x="753" y="1002"/>
                </a:cubicBezTo>
                <a:cubicBezTo>
                  <a:pt x="753" y="994"/>
                  <a:pt x="746" y="988"/>
                  <a:pt x="738" y="988"/>
                </a:cubicBezTo>
                <a:close/>
                <a:moveTo>
                  <a:pt x="738" y="1021"/>
                </a:moveTo>
                <a:cubicBezTo>
                  <a:pt x="730" y="1021"/>
                  <a:pt x="723" y="1027"/>
                  <a:pt x="723" y="1035"/>
                </a:cubicBezTo>
                <a:cubicBezTo>
                  <a:pt x="723" y="1044"/>
                  <a:pt x="730" y="1050"/>
                  <a:pt x="738" y="1050"/>
                </a:cubicBezTo>
                <a:cubicBezTo>
                  <a:pt x="746" y="1050"/>
                  <a:pt x="753" y="1044"/>
                  <a:pt x="753" y="1035"/>
                </a:cubicBezTo>
                <a:cubicBezTo>
                  <a:pt x="753" y="1027"/>
                  <a:pt x="746" y="1021"/>
                  <a:pt x="738" y="1021"/>
                </a:cubicBezTo>
                <a:close/>
                <a:moveTo>
                  <a:pt x="738" y="1053"/>
                </a:moveTo>
                <a:cubicBezTo>
                  <a:pt x="730" y="1053"/>
                  <a:pt x="723" y="1060"/>
                  <a:pt x="723" y="1068"/>
                </a:cubicBezTo>
                <a:cubicBezTo>
                  <a:pt x="723" y="1076"/>
                  <a:pt x="730" y="1083"/>
                  <a:pt x="738" y="1083"/>
                </a:cubicBezTo>
                <a:cubicBezTo>
                  <a:pt x="746" y="1083"/>
                  <a:pt x="753" y="1076"/>
                  <a:pt x="753" y="1068"/>
                </a:cubicBezTo>
                <a:cubicBezTo>
                  <a:pt x="753" y="1060"/>
                  <a:pt x="746" y="1053"/>
                  <a:pt x="738" y="1053"/>
                </a:cubicBezTo>
                <a:close/>
                <a:moveTo>
                  <a:pt x="738" y="1086"/>
                </a:moveTo>
                <a:cubicBezTo>
                  <a:pt x="730" y="1086"/>
                  <a:pt x="723" y="1093"/>
                  <a:pt x="723" y="1101"/>
                </a:cubicBezTo>
                <a:cubicBezTo>
                  <a:pt x="723" y="1109"/>
                  <a:pt x="730" y="1116"/>
                  <a:pt x="738" y="1116"/>
                </a:cubicBezTo>
                <a:cubicBezTo>
                  <a:pt x="746" y="1116"/>
                  <a:pt x="753" y="1109"/>
                  <a:pt x="753" y="1101"/>
                </a:cubicBezTo>
                <a:cubicBezTo>
                  <a:pt x="753" y="1093"/>
                  <a:pt x="746" y="1086"/>
                  <a:pt x="738" y="1086"/>
                </a:cubicBezTo>
                <a:close/>
                <a:moveTo>
                  <a:pt x="738" y="1119"/>
                </a:moveTo>
                <a:cubicBezTo>
                  <a:pt x="730" y="1119"/>
                  <a:pt x="723" y="1126"/>
                  <a:pt x="723" y="1134"/>
                </a:cubicBezTo>
                <a:cubicBezTo>
                  <a:pt x="723" y="1142"/>
                  <a:pt x="730" y="1149"/>
                  <a:pt x="738" y="1149"/>
                </a:cubicBezTo>
                <a:cubicBezTo>
                  <a:pt x="746" y="1149"/>
                  <a:pt x="753" y="1142"/>
                  <a:pt x="753" y="1134"/>
                </a:cubicBezTo>
                <a:cubicBezTo>
                  <a:pt x="753" y="1126"/>
                  <a:pt x="746" y="1119"/>
                  <a:pt x="738" y="1119"/>
                </a:cubicBezTo>
                <a:close/>
                <a:moveTo>
                  <a:pt x="738" y="1152"/>
                </a:moveTo>
                <a:cubicBezTo>
                  <a:pt x="730" y="1152"/>
                  <a:pt x="723" y="1159"/>
                  <a:pt x="723" y="1167"/>
                </a:cubicBezTo>
                <a:cubicBezTo>
                  <a:pt x="723" y="1175"/>
                  <a:pt x="730" y="1182"/>
                  <a:pt x="738" y="1182"/>
                </a:cubicBezTo>
                <a:cubicBezTo>
                  <a:pt x="746" y="1182"/>
                  <a:pt x="753" y="1175"/>
                  <a:pt x="753" y="1167"/>
                </a:cubicBezTo>
                <a:cubicBezTo>
                  <a:pt x="753" y="1159"/>
                  <a:pt x="746" y="1152"/>
                  <a:pt x="738" y="1152"/>
                </a:cubicBezTo>
                <a:close/>
                <a:moveTo>
                  <a:pt x="738" y="1185"/>
                </a:moveTo>
                <a:cubicBezTo>
                  <a:pt x="730" y="1185"/>
                  <a:pt x="723" y="1192"/>
                  <a:pt x="723" y="1200"/>
                </a:cubicBezTo>
                <a:cubicBezTo>
                  <a:pt x="723" y="1208"/>
                  <a:pt x="730" y="1215"/>
                  <a:pt x="738" y="1215"/>
                </a:cubicBezTo>
                <a:cubicBezTo>
                  <a:pt x="746" y="1215"/>
                  <a:pt x="753" y="1208"/>
                  <a:pt x="753" y="1200"/>
                </a:cubicBezTo>
                <a:cubicBezTo>
                  <a:pt x="753" y="1192"/>
                  <a:pt x="746" y="1185"/>
                  <a:pt x="738" y="1185"/>
                </a:cubicBezTo>
                <a:close/>
                <a:moveTo>
                  <a:pt x="738" y="1218"/>
                </a:moveTo>
                <a:cubicBezTo>
                  <a:pt x="730" y="1218"/>
                  <a:pt x="723" y="1225"/>
                  <a:pt x="723" y="1233"/>
                </a:cubicBezTo>
                <a:cubicBezTo>
                  <a:pt x="723" y="1241"/>
                  <a:pt x="730" y="1248"/>
                  <a:pt x="738" y="1248"/>
                </a:cubicBezTo>
                <a:cubicBezTo>
                  <a:pt x="746" y="1248"/>
                  <a:pt x="753" y="1241"/>
                  <a:pt x="753" y="1233"/>
                </a:cubicBezTo>
                <a:cubicBezTo>
                  <a:pt x="753" y="1225"/>
                  <a:pt x="746" y="1218"/>
                  <a:pt x="738" y="1218"/>
                </a:cubicBezTo>
                <a:close/>
                <a:moveTo>
                  <a:pt x="738" y="1251"/>
                </a:moveTo>
                <a:cubicBezTo>
                  <a:pt x="730" y="1251"/>
                  <a:pt x="723" y="1258"/>
                  <a:pt x="723" y="1266"/>
                </a:cubicBezTo>
                <a:cubicBezTo>
                  <a:pt x="723" y="1274"/>
                  <a:pt x="730" y="1281"/>
                  <a:pt x="738" y="1281"/>
                </a:cubicBezTo>
                <a:cubicBezTo>
                  <a:pt x="746" y="1281"/>
                  <a:pt x="753" y="1274"/>
                  <a:pt x="753" y="1266"/>
                </a:cubicBezTo>
                <a:cubicBezTo>
                  <a:pt x="753" y="1258"/>
                  <a:pt x="746" y="1251"/>
                  <a:pt x="738" y="1251"/>
                </a:cubicBezTo>
                <a:close/>
                <a:moveTo>
                  <a:pt x="738" y="1284"/>
                </a:moveTo>
                <a:cubicBezTo>
                  <a:pt x="730" y="1284"/>
                  <a:pt x="723" y="1291"/>
                  <a:pt x="723" y="1299"/>
                </a:cubicBezTo>
                <a:cubicBezTo>
                  <a:pt x="723" y="1307"/>
                  <a:pt x="730" y="1314"/>
                  <a:pt x="738" y="1314"/>
                </a:cubicBezTo>
                <a:cubicBezTo>
                  <a:pt x="746" y="1314"/>
                  <a:pt x="753" y="1307"/>
                  <a:pt x="753" y="1299"/>
                </a:cubicBezTo>
                <a:cubicBezTo>
                  <a:pt x="753" y="1291"/>
                  <a:pt x="746" y="1284"/>
                  <a:pt x="738" y="1284"/>
                </a:cubicBezTo>
                <a:close/>
                <a:moveTo>
                  <a:pt x="738" y="1317"/>
                </a:moveTo>
                <a:cubicBezTo>
                  <a:pt x="730" y="1317"/>
                  <a:pt x="723" y="1323"/>
                  <a:pt x="723" y="1332"/>
                </a:cubicBezTo>
                <a:cubicBezTo>
                  <a:pt x="723" y="1340"/>
                  <a:pt x="730" y="1346"/>
                  <a:pt x="738" y="1346"/>
                </a:cubicBezTo>
                <a:cubicBezTo>
                  <a:pt x="746" y="1346"/>
                  <a:pt x="753" y="1340"/>
                  <a:pt x="753" y="1332"/>
                </a:cubicBezTo>
                <a:cubicBezTo>
                  <a:pt x="753" y="1323"/>
                  <a:pt x="746" y="1317"/>
                  <a:pt x="738" y="1317"/>
                </a:cubicBezTo>
                <a:close/>
                <a:moveTo>
                  <a:pt x="738" y="1350"/>
                </a:moveTo>
                <a:cubicBezTo>
                  <a:pt x="730" y="1350"/>
                  <a:pt x="723" y="1356"/>
                  <a:pt x="723" y="1365"/>
                </a:cubicBezTo>
                <a:cubicBezTo>
                  <a:pt x="723" y="1373"/>
                  <a:pt x="730" y="1379"/>
                  <a:pt x="738" y="1379"/>
                </a:cubicBezTo>
                <a:cubicBezTo>
                  <a:pt x="746" y="1379"/>
                  <a:pt x="753" y="1373"/>
                  <a:pt x="753" y="1365"/>
                </a:cubicBezTo>
                <a:cubicBezTo>
                  <a:pt x="753" y="1356"/>
                  <a:pt x="746" y="1350"/>
                  <a:pt x="738" y="1350"/>
                </a:cubicBezTo>
                <a:close/>
                <a:moveTo>
                  <a:pt x="738" y="1383"/>
                </a:moveTo>
                <a:cubicBezTo>
                  <a:pt x="730" y="1383"/>
                  <a:pt x="723" y="1389"/>
                  <a:pt x="723" y="1397"/>
                </a:cubicBezTo>
                <a:cubicBezTo>
                  <a:pt x="723" y="1406"/>
                  <a:pt x="730" y="1412"/>
                  <a:pt x="738" y="1412"/>
                </a:cubicBezTo>
                <a:cubicBezTo>
                  <a:pt x="746" y="1412"/>
                  <a:pt x="753" y="1406"/>
                  <a:pt x="753" y="1397"/>
                </a:cubicBezTo>
                <a:cubicBezTo>
                  <a:pt x="753" y="1389"/>
                  <a:pt x="746" y="1383"/>
                  <a:pt x="738" y="1383"/>
                </a:cubicBezTo>
                <a:close/>
                <a:moveTo>
                  <a:pt x="738" y="1416"/>
                </a:moveTo>
                <a:cubicBezTo>
                  <a:pt x="730" y="1416"/>
                  <a:pt x="723" y="1422"/>
                  <a:pt x="723" y="1430"/>
                </a:cubicBezTo>
                <a:cubicBezTo>
                  <a:pt x="723" y="1439"/>
                  <a:pt x="730" y="1445"/>
                  <a:pt x="738" y="1445"/>
                </a:cubicBezTo>
                <a:cubicBezTo>
                  <a:pt x="746" y="1445"/>
                  <a:pt x="753" y="1439"/>
                  <a:pt x="753" y="1430"/>
                </a:cubicBezTo>
                <a:cubicBezTo>
                  <a:pt x="753" y="1422"/>
                  <a:pt x="746" y="1416"/>
                  <a:pt x="738" y="1416"/>
                </a:cubicBezTo>
                <a:close/>
                <a:moveTo>
                  <a:pt x="771" y="0"/>
                </a:moveTo>
                <a:cubicBezTo>
                  <a:pt x="762" y="0"/>
                  <a:pt x="756" y="7"/>
                  <a:pt x="756" y="15"/>
                </a:cubicBezTo>
                <a:cubicBezTo>
                  <a:pt x="756" y="23"/>
                  <a:pt x="762" y="30"/>
                  <a:pt x="771" y="30"/>
                </a:cubicBezTo>
                <a:cubicBezTo>
                  <a:pt x="779" y="30"/>
                  <a:pt x="785" y="23"/>
                  <a:pt x="785" y="15"/>
                </a:cubicBezTo>
                <a:cubicBezTo>
                  <a:pt x="785" y="7"/>
                  <a:pt x="779" y="0"/>
                  <a:pt x="771" y="0"/>
                </a:cubicBezTo>
                <a:close/>
                <a:moveTo>
                  <a:pt x="771" y="33"/>
                </a:moveTo>
                <a:cubicBezTo>
                  <a:pt x="762" y="33"/>
                  <a:pt x="756" y="40"/>
                  <a:pt x="756" y="48"/>
                </a:cubicBezTo>
                <a:cubicBezTo>
                  <a:pt x="756" y="56"/>
                  <a:pt x="762" y="63"/>
                  <a:pt x="771" y="63"/>
                </a:cubicBezTo>
                <a:cubicBezTo>
                  <a:pt x="779" y="63"/>
                  <a:pt x="785" y="56"/>
                  <a:pt x="785" y="48"/>
                </a:cubicBezTo>
                <a:cubicBezTo>
                  <a:pt x="785" y="40"/>
                  <a:pt x="779" y="33"/>
                  <a:pt x="771" y="33"/>
                </a:cubicBezTo>
                <a:close/>
                <a:moveTo>
                  <a:pt x="771" y="66"/>
                </a:moveTo>
                <a:cubicBezTo>
                  <a:pt x="762" y="66"/>
                  <a:pt x="756" y="72"/>
                  <a:pt x="756" y="81"/>
                </a:cubicBezTo>
                <a:cubicBezTo>
                  <a:pt x="756" y="89"/>
                  <a:pt x="762" y="95"/>
                  <a:pt x="771" y="95"/>
                </a:cubicBezTo>
                <a:cubicBezTo>
                  <a:pt x="779" y="95"/>
                  <a:pt x="785" y="89"/>
                  <a:pt x="785" y="81"/>
                </a:cubicBezTo>
                <a:cubicBezTo>
                  <a:pt x="785" y="72"/>
                  <a:pt x="779" y="66"/>
                  <a:pt x="771" y="66"/>
                </a:cubicBezTo>
                <a:close/>
                <a:moveTo>
                  <a:pt x="771" y="99"/>
                </a:moveTo>
                <a:cubicBezTo>
                  <a:pt x="762" y="99"/>
                  <a:pt x="756" y="105"/>
                  <a:pt x="756" y="114"/>
                </a:cubicBezTo>
                <a:cubicBezTo>
                  <a:pt x="756" y="122"/>
                  <a:pt x="762" y="128"/>
                  <a:pt x="771" y="128"/>
                </a:cubicBezTo>
                <a:cubicBezTo>
                  <a:pt x="779" y="128"/>
                  <a:pt x="785" y="122"/>
                  <a:pt x="785" y="114"/>
                </a:cubicBezTo>
                <a:cubicBezTo>
                  <a:pt x="785" y="105"/>
                  <a:pt x="779" y="99"/>
                  <a:pt x="771" y="99"/>
                </a:cubicBezTo>
                <a:close/>
                <a:moveTo>
                  <a:pt x="771" y="132"/>
                </a:moveTo>
                <a:cubicBezTo>
                  <a:pt x="762" y="132"/>
                  <a:pt x="756" y="138"/>
                  <a:pt x="756" y="147"/>
                </a:cubicBezTo>
                <a:cubicBezTo>
                  <a:pt x="756" y="155"/>
                  <a:pt x="762" y="161"/>
                  <a:pt x="771" y="161"/>
                </a:cubicBezTo>
                <a:cubicBezTo>
                  <a:pt x="779" y="161"/>
                  <a:pt x="785" y="155"/>
                  <a:pt x="785" y="147"/>
                </a:cubicBezTo>
                <a:cubicBezTo>
                  <a:pt x="785" y="138"/>
                  <a:pt x="779" y="132"/>
                  <a:pt x="771" y="132"/>
                </a:cubicBezTo>
                <a:close/>
                <a:moveTo>
                  <a:pt x="771" y="165"/>
                </a:moveTo>
                <a:cubicBezTo>
                  <a:pt x="762" y="165"/>
                  <a:pt x="756" y="171"/>
                  <a:pt x="756" y="179"/>
                </a:cubicBezTo>
                <a:cubicBezTo>
                  <a:pt x="756" y="188"/>
                  <a:pt x="762" y="194"/>
                  <a:pt x="771" y="194"/>
                </a:cubicBezTo>
                <a:cubicBezTo>
                  <a:pt x="779" y="194"/>
                  <a:pt x="785" y="188"/>
                  <a:pt x="785" y="179"/>
                </a:cubicBezTo>
                <a:cubicBezTo>
                  <a:pt x="785" y="171"/>
                  <a:pt x="779" y="165"/>
                  <a:pt x="771" y="165"/>
                </a:cubicBezTo>
                <a:close/>
                <a:moveTo>
                  <a:pt x="771" y="198"/>
                </a:moveTo>
                <a:cubicBezTo>
                  <a:pt x="762" y="198"/>
                  <a:pt x="756" y="204"/>
                  <a:pt x="756" y="212"/>
                </a:cubicBezTo>
                <a:cubicBezTo>
                  <a:pt x="756" y="221"/>
                  <a:pt x="762" y="227"/>
                  <a:pt x="771" y="227"/>
                </a:cubicBezTo>
                <a:cubicBezTo>
                  <a:pt x="779" y="227"/>
                  <a:pt x="785" y="221"/>
                  <a:pt x="785" y="212"/>
                </a:cubicBezTo>
                <a:cubicBezTo>
                  <a:pt x="785" y="204"/>
                  <a:pt x="779" y="198"/>
                  <a:pt x="771" y="198"/>
                </a:cubicBezTo>
                <a:close/>
                <a:moveTo>
                  <a:pt x="771" y="230"/>
                </a:moveTo>
                <a:cubicBezTo>
                  <a:pt x="762" y="230"/>
                  <a:pt x="756" y="237"/>
                  <a:pt x="756" y="245"/>
                </a:cubicBezTo>
                <a:cubicBezTo>
                  <a:pt x="756" y="253"/>
                  <a:pt x="762" y="260"/>
                  <a:pt x="771" y="260"/>
                </a:cubicBezTo>
                <a:cubicBezTo>
                  <a:pt x="779" y="260"/>
                  <a:pt x="785" y="253"/>
                  <a:pt x="785" y="245"/>
                </a:cubicBezTo>
                <a:cubicBezTo>
                  <a:pt x="785" y="237"/>
                  <a:pt x="779" y="230"/>
                  <a:pt x="771" y="230"/>
                </a:cubicBezTo>
                <a:close/>
                <a:moveTo>
                  <a:pt x="771" y="263"/>
                </a:moveTo>
                <a:cubicBezTo>
                  <a:pt x="762" y="263"/>
                  <a:pt x="756" y="270"/>
                  <a:pt x="756" y="278"/>
                </a:cubicBezTo>
                <a:cubicBezTo>
                  <a:pt x="756" y="286"/>
                  <a:pt x="762" y="293"/>
                  <a:pt x="771" y="293"/>
                </a:cubicBezTo>
                <a:cubicBezTo>
                  <a:pt x="779" y="293"/>
                  <a:pt x="785" y="286"/>
                  <a:pt x="785" y="278"/>
                </a:cubicBezTo>
                <a:cubicBezTo>
                  <a:pt x="785" y="270"/>
                  <a:pt x="779" y="263"/>
                  <a:pt x="771" y="263"/>
                </a:cubicBezTo>
                <a:close/>
                <a:moveTo>
                  <a:pt x="771" y="296"/>
                </a:moveTo>
                <a:cubicBezTo>
                  <a:pt x="762" y="296"/>
                  <a:pt x="756" y="303"/>
                  <a:pt x="756" y="311"/>
                </a:cubicBezTo>
                <a:cubicBezTo>
                  <a:pt x="756" y="319"/>
                  <a:pt x="762" y="326"/>
                  <a:pt x="771" y="326"/>
                </a:cubicBezTo>
                <a:cubicBezTo>
                  <a:pt x="779" y="326"/>
                  <a:pt x="785" y="319"/>
                  <a:pt x="785" y="311"/>
                </a:cubicBezTo>
                <a:cubicBezTo>
                  <a:pt x="785" y="303"/>
                  <a:pt x="779" y="296"/>
                  <a:pt x="771" y="296"/>
                </a:cubicBezTo>
                <a:close/>
                <a:moveTo>
                  <a:pt x="771" y="329"/>
                </a:moveTo>
                <a:cubicBezTo>
                  <a:pt x="762" y="329"/>
                  <a:pt x="756" y="336"/>
                  <a:pt x="756" y="344"/>
                </a:cubicBezTo>
                <a:cubicBezTo>
                  <a:pt x="756" y="352"/>
                  <a:pt x="762" y="359"/>
                  <a:pt x="771" y="359"/>
                </a:cubicBezTo>
                <a:cubicBezTo>
                  <a:pt x="779" y="359"/>
                  <a:pt x="785" y="352"/>
                  <a:pt x="785" y="344"/>
                </a:cubicBezTo>
                <a:cubicBezTo>
                  <a:pt x="785" y="336"/>
                  <a:pt x="779" y="329"/>
                  <a:pt x="771" y="329"/>
                </a:cubicBezTo>
                <a:close/>
                <a:moveTo>
                  <a:pt x="771" y="362"/>
                </a:moveTo>
                <a:cubicBezTo>
                  <a:pt x="762" y="362"/>
                  <a:pt x="756" y="369"/>
                  <a:pt x="756" y="377"/>
                </a:cubicBezTo>
                <a:cubicBezTo>
                  <a:pt x="756" y="385"/>
                  <a:pt x="762" y="392"/>
                  <a:pt x="771" y="392"/>
                </a:cubicBezTo>
                <a:cubicBezTo>
                  <a:pt x="779" y="392"/>
                  <a:pt x="785" y="385"/>
                  <a:pt x="785" y="377"/>
                </a:cubicBezTo>
                <a:cubicBezTo>
                  <a:pt x="785" y="369"/>
                  <a:pt x="779" y="362"/>
                  <a:pt x="771" y="362"/>
                </a:cubicBezTo>
                <a:close/>
                <a:moveTo>
                  <a:pt x="771" y="395"/>
                </a:moveTo>
                <a:cubicBezTo>
                  <a:pt x="762" y="395"/>
                  <a:pt x="756" y="402"/>
                  <a:pt x="756" y="410"/>
                </a:cubicBezTo>
                <a:cubicBezTo>
                  <a:pt x="756" y="418"/>
                  <a:pt x="762" y="425"/>
                  <a:pt x="771" y="425"/>
                </a:cubicBezTo>
                <a:cubicBezTo>
                  <a:pt x="779" y="425"/>
                  <a:pt x="785" y="418"/>
                  <a:pt x="785" y="410"/>
                </a:cubicBezTo>
                <a:cubicBezTo>
                  <a:pt x="785" y="402"/>
                  <a:pt x="779" y="395"/>
                  <a:pt x="771" y="395"/>
                </a:cubicBezTo>
                <a:close/>
                <a:moveTo>
                  <a:pt x="771" y="428"/>
                </a:moveTo>
                <a:cubicBezTo>
                  <a:pt x="762" y="428"/>
                  <a:pt x="756" y="435"/>
                  <a:pt x="756" y="443"/>
                </a:cubicBezTo>
                <a:cubicBezTo>
                  <a:pt x="756" y="451"/>
                  <a:pt x="762" y="458"/>
                  <a:pt x="771" y="458"/>
                </a:cubicBezTo>
                <a:cubicBezTo>
                  <a:pt x="779" y="458"/>
                  <a:pt x="785" y="451"/>
                  <a:pt x="785" y="443"/>
                </a:cubicBezTo>
                <a:cubicBezTo>
                  <a:pt x="785" y="435"/>
                  <a:pt x="779" y="428"/>
                  <a:pt x="771" y="428"/>
                </a:cubicBezTo>
                <a:close/>
                <a:moveTo>
                  <a:pt x="771" y="461"/>
                </a:moveTo>
                <a:cubicBezTo>
                  <a:pt x="762" y="461"/>
                  <a:pt x="756" y="468"/>
                  <a:pt x="756" y="476"/>
                </a:cubicBezTo>
                <a:cubicBezTo>
                  <a:pt x="756" y="484"/>
                  <a:pt x="762" y="491"/>
                  <a:pt x="771" y="491"/>
                </a:cubicBezTo>
                <a:cubicBezTo>
                  <a:pt x="779" y="491"/>
                  <a:pt x="785" y="484"/>
                  <a:pt x="785" y="476"/>
                </a:cubicBezTo>
                <a:cubicBezTo>
                  <a:pt x="785" y="468"/>
                  <a:pt x="779" y="461"/>
                  <a:pt x="771" y="461"/>
                </a:cubicBezTo>
                <a:close/>
                <a:moveTo>
                  <a:pt x="771" y="494"/>
                </a:moveTo>
                <a:cubicBezTo>
                  <a:pt x="762" y="494"/>
                  <a:pt x="756" y="500"/>
                  <a:pt x="756" y="509"/>
                </a:cubicBezTo>
                <a:cubicBezTo>
                  <a:pt x="756" y="517"/>
                  <a:pt x="762" y="523"/>
                  <a:pt x="771" y="523"/>
                </a:cubicBezTo>
                <a:cubicBezTo>
                  <a:pt x="779" y="523"/>
                  <a:pt x="785" y="517"/>
                  <a:pt x="785" y="509"/>
                </a:cubicBezTo>
                <a:cubicBezTo>
                  <a:pt x="785" y="500"/>
                  <a:pt x="779" y="494"/>
                  <a:pt x="771" y="494"/>
                </a:cubicBezTo>
                <a:close/>
                <a:moveTo>
                  <a:pt x="771" y="527"/>
                </a:moveTo>
                <a:cubicBezTo>
                  <a:pt x="762" y="527"/>
                  <a:pt x="756" y="533"/>
                  <a:pt x="756" y="542"/>
                </a:cubicBezTo>
                <a:cubicBezTo>
                  <a:pt x="756" y="550"/>
                  <a:pt x="762" y="556"/>
                  <a:pt x="771" y="556"/>
                </a:cubicBezTo>
                <a:cubicBezTo>
                  <a:pt x="779" y="556"/>
                  <a:pt x="785" y="550"/>
                  <a:pt x="785" y="542"/>
                </a:cubicBezTo>
                <a:cubicBezTo>
                  <a:pt x="785" y="533"/>
                  <a:pt x="779" y="527"/>
                  <a:pt x="771" y="527"/>
                </a:cubicBezTo>
                <a:close/>
                <a:moveTo>
                  <a:pt x="771" y="560"/>
                </a:moveTo>
                <a:cubicBezTo>
                  <a:pt x="762" y="560"/>
                  <a:pt x="756" y="566"/>
                  <a:pt x="756" y="574"/>
                </a:cubicBezTo>
                <a:cubicBezTo>
                  <a:pt x="756" y="583"/>
                  <a:pt x="762" y="589"/>
                  <a:pt x="771" y="589"/>
                </a:cubicBezTo>
                <a:cubicBezTo>
                  <a:pt x="779" y="589"/>
                  <a:pt x="785" y="583"/>
                  <a:pt x="785" y="574"/>
                </a:cubicBezTo>
                <a:cubicBezTo>
                  <a:pt x="785" y="566"/>
                  <a:pt x="779" y="560"/>
                  <a:pt x="771" y="560"/>
                </a:cubicBezTo>
                <a:close/>
                <a:moveTo>
                  <a:pt x="771" y="593"/>
                </a:moveTo>
                <a:cubicBezTo>
                  <a:pt x="762" y="593"/>
                  <a:pt x="756" y="599"/>
                  <a:pt x="756" y="607"/>
                </a:cubicBezTo>
                <a:cubicBezTo>
                  <a:pt x="756" y="616"/>
                  <a:pt x="762" y="622"/>
                  <a:pt x="771" y="622"/>
                </a:cubicBezTo>
                <a:cubicBezTo>
                  <a:pt x="779" y="622"/>
                  <a:pt x="785" y="616"/>
                  <a:pt x="785" y="607"/>
                </a:cubicBezTo>
                <a:cubicBezTo>
                  <a:pt x="785" y="599"/>
                  <a:pt x="779" y="593"/>
                  <a:pt x="771" y="593"/>
                </a:cubicBezTo>
                <a:close/>
                <a:moveTo>
                  <a:pt x="771" y="625"/>
                </a:moveTo>
                <a:cubicBezTo>
                  <a:pt x="762" y="625"/>
                  <a:pt x="756" y="632"/>
                  <a:pt x="756" y="640"/>
                </a:cubicBezTo>
                <a:cubicBezTo>
                  <a:pt x="756" y="648"/>
                  <a:pt x="762" y="655"/>
                  <a:pt x="771" y="655"/>
                </a:cubicBezTo>
                <a:cubicBezTo>
                  <a:pt x="779" y="655"/>
                  <a:pt x="785" y="648"/>
                  <a:pt x="785" y="640"/>
                </a:cubicBezTo>
                <a:cubicBezTo>
                  <a:pt x="785" y="632"/>
                  <a:pt x="779" y="625"/>
                  <a:pt x="771" y="625"/>
                </a:cubicBezTo>
                <a:close/>
                <a:moveTo>
                  <a:pt x="771" y="658"/>
                </a:moveTo>
                <a:cubicBezTo>
                  <a:pt x="762" y="658"/>
                  <a:pt x="756" y="665"/>
                  <a:pt x="756" y="673"/>
                </a:cubicBezTo>
                <a:cubicBezTo>
                  <a:pt x="756" y="681"/>
                  <a:pt x="762" y="688"/>
                  <a:pt x="771" y="688"/>
                </a:cubicBezTo>
                <a:cubicBezTo>
                  <a:pt x="779" y="688"/>
                  <a:pt x="785" y="681"/>
                  <a:pt x="785" y="673"/>
                </a:cubicBezTo>
                <a:cubicBezTo>
                  <a:pt x="785" y="665"/>
                  <a:pt x="779" y="658"/>
                  <a:pt x="771" y="658"/>
                </a:cubicBezTo>
                <a:close/>
                <a:moveTo>
                  <a:pt x="771" y="691"/>
                </a:moveTo>
                <a:cubicBezTo>
                  <a:pt x="762" y="691"/>
                  <a:pt x="756" y="698"/>
                  <a:pt x="756" y="706"/>
                </a:cubicBezTo>
                <a:cubicBezTo>
                  <a:pt x="756" y="714"/>
                  <a:pt x="762" y="721"/>
                  <a:pt x="771" y="721"/>
                </a:cubicBezTo>
                <a:cubicBezTo>
                  <a:pt x="779" y="721"/>
                  <a:pt x="785" y="714"/>
                  <a:pt x="785" y="706"/>
                </a:cubicBezTo>
                <a:cubicBezTo>
                  <a:pt x="785" y="698"/>
                  <a:pt x="779" y="691"/>
                  <a:pt x="771" y="691"/>
                </a:cubicBezTo>
                <a:close/>
                <a:moveTo>
                  <a:pt x="771" y="724"/>
                </a:moveTo>
                <a:cubicBezTo>
                  <a:pt x="762" y="724"/>
                  <a:pt x="756" y="731"/>
                  <a:pt x="756" y="739"/>
                </a:cubicBezTo>
                <a:cubicBezTo>
                  <a:pt x="756" y="747"/>
                  <a:pt x="762" y="754"/>
                  <a:pt x="771" y="754"/>
                </a:cubicBezTo>
                <a:cubicBezTo>
                  <a:pt x="779" y="754"/>
                  <a:pt x="785" y="747"/>
                  <a:pt x="785" y="739"/>
                </a:cubicBezTo>
                <a:cubicBezTo>
                  <a:pt x="785" y="731"/>
                  <a:pt x="779" y="724"/>
                  <a:pt x="771" y="724"/>
                </a:cubicBezTo>
                <a:close/>
                <a:moveTo>
                  <a:pt x="771" y="757"/>
                </a:moveTo>
                <a:cubicBezTo>
                  <a:pt x="762" y="757"/>
                  <a:pt x="756" y="764"/>
                  <a:pt x="756" y="772"/>
                </a:cubicBezTo>
                <a:cubicBezTo>
                  <a:pt x="756" y="780"/>
                  <a:pt x="762" y="787"/>
                  <a:pt x="771" y="787"/>
                </a:cubicBezTo>
                <a:cubicBezTo>
                  <a:pt x="779" y="787"/>
                  <a:pt x="785" y="780"/>
                  <a:pt x="785" y="772"/>
                </a:cubicBezTo>
                <a:cubicBezTo>
                  <a:pt x="785" y="764"/>
                  <a:pt x="779" y="757"/>
                  <a:pt x="771" y="757"/>
                </a:cubicBezTo>
                <a:close/>
                <a:moveTo>
                  <a:pt x="771" y="790"/>
                </a:moveTo>
                <a:cubicBezTo>
                  <a:pt x="762" y="790"/>
                  <a:pt x="756" y="797"/>
                  <a:pt x="756" y="805"/>
                </a:cubicBezTo>
                <a:cubicBezTo>
                  <a:pt x="756" y="813"/>
                  <a:pt x="762" y="820"/>
                  <a:pt x="771" y="820"/>
                </a:cubicBezTo>
                <a:cubicBezTo>
                  <a:pt x="779" y="820"/>
                  <a:pt x="785" y="813"/>
                  <a:pt x="785" y="805"/>
                </a:cubicBezTo>
                <a:cubicBezTo>
                  <a:pt x="785" y="797"/>
                  <a:pt x="779" y="790"/>
                  <a:pt x="771" y="790"/>
                </a:cubicBezTo>
                <a:close/>
                <a:moveTo>
                  <a:pt x="771" y="823"/>
                </a:moveTo>
                <a:cubicBezTo>
                  <a:pt x="762" y="823"/>
                  <a:pt x="756" y="830"/>
                  <a:pt x="756" y="838"/>
                </a:cubicBezTo>
                <a:cubicBezTo>
                  <a:pt x="756" y="846"/>
                  <a:pt x="762" y="853"/>
                  <a:pt x="771" y="853"/>
                </a:cubicBezTo>
                <a:cubicBezTo>
                  <a:pt x="779" y="853"/>
                  <a:pt x="785" y="846"/>
                  <a:pt x="785" y="838"/>
                </a:cubicBezTo>
                <a:cubicBezTo>
                  <a:pt x="785" y="830"/>
                  <a:pt x="779" y="823"/>
                  <a:pt x="771" y="823"/>
                </a:cubicBezTo>
                <a:close/>
                <a:moveTo>
                  <a:pt x="771" y="856"/>
                </a:moveTo>
                <a:cubicBezTo>
                  <a:pt x="762" y="856"/>
                  <a:pt x="756" y="863"/>
                  <a:pt x="756" y="871"/>
                </a:cubicBezTo>
                <a:cubicBezTo>
                  <a:pt x="756" y="879"/>
                  <a:pt x="762" y="886"/>
                  <a:pt x="771" y="886"/>
                </a:cubicBezTo>
                <a:cubicBezTo>
                  <a:pt x="779" y="886"/>
                  <a:pt x="785" y="879"/>
                  <a:pt x="785" y="871"/>
                </a:cubicBezTo>
                <a:cubicBezTo>
                  <a:pt x="785" y="863"/>
                  <a:pt x="779" y="856"/>
                  <a:pt x="771" y="856"/>
                </a:cubicBezTo>
                <a:close/>
                <a:moveTo>
                  <a:pt x="771" y="889"/>
                </a:moveTo>
                <a:cubicBezTo>
                  <a:pt x="762" y="889"/>
                  <a:pt x="756" y="895"/>
                  <a:pt x="756" y="904"/>
                </a:cubicBezTo>
                <a:cubicBezTo>
                  <a:pt x="756" y="912"/>
                  <a:pt x="762" y="918"/>
                  <a:pt x="771" y="918"/>
                </a:cubicBezTo>
                <a:cubicBezTo>
                  <a:pt x="779" y="918"/>
                  <a:pt x="785" y="912"/>
                  <a:pt x="785" y="904"/>
                </a:cubicBezTo>
                <a:cubicBezTo>
                  <a:pt x="785" y="895"/>
                  <a:pt x="779" y="889"/>
                  <a:pt x="771" y="889"/>
                </a:cubicBezTo>
                <a:close/>
                <a:moveTo>
                  <a:pt x="771" y="922"/>
                </a:moveTo>
                <a:cubicBezTo>
                  <a:pt x="762" y="922"/>
                  <a:pt x="756" y="928"/>
                  <a:pt x="756" y="937"/>
                </a:cubicBezTo>
                <a:cubicBezTo>
                  <a:pt x="756" y="945"/>
                  <a:pt x="762" y="951"/>
                  <a:pt x="771" y="951"/>
                </a:cubicBezTo>
                <a:cubicBezTo>
                  <a:pt x="779" y="951"/>
                  <a:pt x="785" y="945"/>
                  <a:pt x="785" y="937"/>
                </a:cubicBezTo>
                <a:cubicBezTo>
                  <a:pt x="785" y="928"/>
                  <a:pt x="779" y="922"/>
                  <a:pt x="771" y="922"/>
                </a:cubicBezTo>
                <a:close/>
                <a:moveTo>
                  <a:pt x="771" y="955"/>
                </a:moveTo>
                <a:cubicBezTo>
                  <a:pt x="762" y="955"/>
                  <a:pt x="756" y="961"/>
                  <a:pt x="756" y="970"/>
                </a:cubicBezTo>
                <a:cubicBezTo>
                  <a:pt x="756" y="978"/>
                  <a:pt x="762" y="984"/>
                  <a:pt x="771" y="984"/>
                </a:cubicBezTo>
                <a:cubicBezTo>
                  <a:pt x="779" y="984"/>
                  <a:pt x="785" y="978"/>
                  <a:pt x="785" y="970"/>
                </a:cubicBezTo>
                <a:cubicBezTo>
                  <a:pt x="785" y="961"/>
                  <a:pt x="779" y="955"/>
                  <a:pt x="771" y="955"/>
                </a:cubicBezTo>
                <a:close/>
                <a:moveTo>
                  <a:pt x="771" y="988"/>
                </a:moveTo>
                <a:cubicBezTo>
                  <a:pt x="762" y="988"/>
                  <a:pt x="756" y="994"/>
                  <a:pt x="756" y="1002"/>
                </a:cubicBezTo>
                <a:cubicBezTo>
                  <a:pt x="756" y="1011"/>
                  <a:pt x="762" y="1017"/>
                  <a:pt x="771" y="1017"/>
                </a:cubicBezTo>
                <a:cubicBezTo>
                  <a:pt x="779" y="1017"/>
                  <a:pt x="785" y="1011"/>
                  <a:pt x="785" y="1002"/>
                </a:cubicBezTo>
                <a:cubicBezTo>
                  <a:pt x="785" y="994"/>
                  <a:pt x="779" y="988"/>
                  <a:pt x="771" y="988"/>
                </a:cubicBezTo>
                <a:close/>
                <a:moveTo>
                  <a:pt x="771" y="1021"/>
                </a:moveTo>
                <a:cubicBezTo>
                  <a:pt x="762" y="1021"/>
                  <a:pt x="756" y="1027"/>
                  <a:pt x="756" y="1035"/>
                </a:cubicBezTo>
                <a:cubicBezTo>
                  <a:pt x="756" y="1044"/>
                  <a:pt x="762" y="1050"/>
                  <a:pt x="771" y="1050"/>
                </a:cubicBezTo>
                <a:cubicBezTo>
                  <a:pt x="779" y="1050"/>
                  <a:pt x="785" y="1044"/>
                  <a:pt x="785" y="1035"/>
                </a:cubicBezTo>
                <a:cubicBezTo>
                  <a:pt x="785" y="1027"/>
                  <a:pt x="779" y="1021"/>
                  <a:pt x="771" y="1021"/>
                </a:cubicBezTo>
                <a:close/>
                <a:moveTo>
                  <a:pt x="771" y="1053"/>
                </a:moveTo>
                <a:cubicBezTo>
                  <a:pt x="762" y="1053"/>
                  <a:pt x="756" y="1060"/>
                  <a:pt x="756" y="1068"/>
                </a:cubicBezTo>
                <a:cubicBezTo>
                  <a:pt x="756" y="1076"/>
                  <a:pt x="762" y="1083"/>
                  <a:pt x="771" y="1083"/>
                </a:cubicBezTo>
                <a:cubicBezTo>
                  <a:pt x="779" y="1083"/>
                  <a:pt x="785" y="1076"/>
                  <a:pt x="785" y="1068"/>
                </a:cubicBezTo>
                <a:cubicBezTo>
                  <a:pt x="785" y="1060"/>
                  <a:pt x="779" y="1053"/>
                  <a:pt x="771" y="1053"/>
                </a:cubicBezTo>
                <a:close/>
                <a:moveTo>
                  <a:pt x="771" y="1086"/>
                </a:moveTo>
                <a:cubicBezTo>
                  <a:pt x="762" y="1086"/>
                  <a:pt x="756" y="1093"/>
                  <a:pt x="756" y="1101"/>
                </a:cubicBezTo>
                <a:cubicBezTo>
                  <a:pt x="756" y="1109"/>
                  <a:pt x="762" y="1116"/>
                  <a:pt x="771" y="1116"/>
                </a:cubicBezTo>
                <a:cubicBezTo>
                  <a:pt x="779" y="1116"/>
                  <a:pt x="785" y="1109"/>
                  <a:pt x="785" y="1101"/>
                </a:cubicBezTo>
                <a:cubicBezTo>
                  <a:pt x="785" y="1093"/>
                  <a:pt x="779" y="1086"/>
                  <a:pt x="771" y="1086"/>
                </a:cubicBezTo>
                <a:close/>
                <a:moveTo>
                  <a:pt x="771" y="1119"/>
                </a:moveTo>
                <a:cubicBezTo>
                  <a:pt x="762" y="1119"/>
                  <a:pt x="756" y="1126"/>
                  <a:pt x="756" y="1134"/>
                </a:cubicBezTo>
                <a:cubicBezTo>
                  <a:pt x="756" y="1142"/>
                  <a:pt x="762" y="1149"/>
                  <a:pt x="771" y="1149"/>
                </a:cubicBezTo>
                <a:cubicBezTo>
                  <a:pt x="779" y="1149"/>
                  <a:pt x="785" y="1142"/>
                  <a:pt x="785" y="1134"/>
                </a:cubicBezTo>
                <a:cubicBezTo>
                  <a:pt x="785" y="1126"/>
                  <a:pt x="779" y="1119"/>
                  <a:pt x="771" y="1119"/>
                </a:cubicBezTo>
                <a:close/>
                <a:moveTo>
                  <a:pt x="771" y="1152"/>
                </a:moveTo>
                <a:cubicBezTo>
                  <a:pt x="762" y="1152"/>
                  <a:pt x="756" y="1159"/>
                  <a:pt x="756" y="1167"/>
                </a:cubicBezTo>
                <a:cubicBezTo>
                  <a:pt x="756" y="1175"/>
                  <a:pt x="762" y="1182"/>
                  <a:pt x="771" y="1182"/>
                </a:cubicBezTo>
                <a:cubicBezTo>
                  <a:pt x="779" y="1182"/>
                  <a:pt x="785" y="1175"/>
                  <a:pt x="785" y="1167"/>
                </a:cubicBezTo>
                <a:cubicBezTo>
                  <a:pt x="785" y="1159"/>
                  <a:pt x="779" y="1152"/>
                  <a:pt x="771" y="1152"/>
                </a:cubicBezTo>
                <a:close/>
                <a:moveTo>
                  <a:pt x="771" y="1185"/>
                </a:moveTo>
                <a:cubicBezTo>
                  <a:pt x="762" y="1185"/>
                  <a:pt x="756" y="1192"/>
                  <a:pt x="756" y="1200"/>
                </a:cubicBezTo>
                <a:cubicBezTo>
                  <a:pt x="756" y="1208"/>
                  <a:pt x="762" y="1215"/>
                  <a:pt x="771" y="1215"/>
                </a:cubicBezTo>
                <a:cubicBezTo>
                  <a:pt x="779" y="1215"/>
                  <a:pt x="785" y="1208"/>
                  <a:pt x="785" y="1200"/>
                </a:cubicBezTo>
                <a:cubicBezTo>
                  <a:pt x="785" y="1192"/>
                  <a:pt x="779" y="1185"/>
                  <a:pt x="771" y="1185"/>
                </a:cubicBezTo>
                <a:close/>
                <a:moveTo>
                  <a:pt x="771" y="1218"/>
                </a:moveTo>
                <a:cubicBezTo>
                  <a:pt x="762" y="1218"/>
                  <a:pt x="756" y="1225"/>
                  <a:pt x="756" y="1233"/>
                </a:cubicBezTo>
                <a:cubicBezTo>
                  <a:pt x="756" y="1241"/>
                  <a:pt x="762" y="1248"/>
                  <a:pt x="771" y="1248"/>
                </a:cubicBezTo>
                <a:cubicBezTo>
                  <a:pt x="779" y="1248"/>
                  <a:pt x="785" y="1241"/>
                  <a:pt x="785" y="1233"/>
                </a:cubicBezTo>
                <a:cubicBezTo>
                  <a:pt x="785" y="1225"/>
                  <a:pt x="779" y="1218"/>
                  <a:pt x="771" y="1218"/>
                </a:cubicBezTo>
                <a:close/>
                <a:moveTo>
                  <a:pt x="771" y="1251"/>
                </a:moveTo>
                <a:cubicBezTo>
                  <a:pt x="762" y="1251"/>
                  <a:pt x="756" y="1258"/>
                  <a:pt x="756" y="1266"/>
                </a:cubicBezTo>
                <a:cubicBezTo>
                  <a:pt x="756" y="1274"/>
                  <a:pt x="762" y="1281"/>
                  <a:pt x="771" y="1281"/>
                </a:cubicBezTo>
                <a:cubicBezTo>
                  <a:pt x="779" y="1281"/>
                  <a:pt x="785" y="1274"/>
                  <a:pt x="785" y="1266"/>
                </a:cubicBezTo>
                <a:cubicBezTo>
                  <a:pt x="785" y="1258"/>
                  <a:pt x="779" y="1251"/>
                  <a:pt x="771" y="1251"/>
                </a:cubicBezTo>
                <a:close/>
                <a:moveTo>
                  <a:pt x="771" y="1284"/>
                </a:moveTo>
                <a:cubicBezTo>
                  <a:pt x="762" y="1284"/>
                  <a:pt x="756" y="1291"/>
                  <a:pt x="756" y="1299"/>
                </a:cubicBezTo>
                <a:cubicBezTo>
                  <a:pt x="756" y="1307"/>
                  <a:pt x="762" y="1314"/>
                  <a:pt x="771" y="1314"/>
                </a:cubicBezTo>
                <a:cubicBezTo>
                  <a:pt x="779" y="1314"/>
                  <a:pt x="785" y="1307"/>
                  <a:pt x="785" y="1299"/>
                </a:cubicBezTo>
                <a:cubicBezTo>
                  <a:pt x="785" y="1291"/>
                  <a:pt x="779" y="1284"/>
                  <a:pt x="771" y="1284"/>
                </a:cubicBezTo>
                <a:close/>
                <a:moveTo>
                  <a:pt x="771" y="1317"/>
                </a:moveTo>
                <a:cubicBezTo>
                  <a:pt x="762" y="1317"/>
                  <a:pt x="756" y="1323"/>
                  <a:pt x="756" y="1332"/>
                </a:cubicBezTo>
                <a:cubicBezTo>
                  <a:pt x="756" y="1340"/>
                  <a:pt x="762" y="1346"/>
                  <a:pt x="771" y="1346"/>
                </a:cubicBezTo>
                <a:cubicBezTo>
                  <a:pt x="779" y="1346"/>
                  <a:pt x="785" y="1340"/>
                  <a:pt x="785" y="1332"/>
                </a:cubicBezTo>
                <a:cubicBezTo>
                  <a:pt x="785" y="1323"/>
                  <a:pt x="779" y="1317"/>
                  <a:pt x="771" y="1317"/>
                </a:cubicBezTo>
                <a:close/>
                <a:moveTo>
                  <a:pt x="771" y="1350"/>
                </a:moveTo>
                <a:cubicBezTo>
                  <a:pt x="762" y="1350"/>
                  <a:pt x="756" y="1356"/>
                  <a:pt x="756" y="1365"/>
                </a:cubicBezTo>
                <a:cubicBezTo>
                  <a:pt x="756" y="1373"/>
                  <a:pt x="762" y="1379"/>
                  <a:pt x="771" y="1379"/>
                </a:cubicBezTo>
                <a:cubicBezTo>
                  <a:pt x="779" y="1379"/>
                  <a:pt x="785" y="1373"/>
                  <a:pt x="785" y="1365"/>
                </a:cubicBezTo>
                <a:cubicBezTo>
                  <a:pt x="785" y="1356"/>
                  <a:pt x="779" y="1350"/>
                  <a:pt x="771" y="1350"/>
                </a:cubicBezTo>
                <a:close/>
                <a:moveTo>
                  <a:pt x="771" y="1383"/>
                </a:moveTo>
                <a:cubicBezTo>
                  <a:pt x="762" y="1383"/>
                  <a:pt x="756" y="1389"/>
                  <a:pt x="756" y="1397"/>
                </a:cubicBezTo>
                <a:cubicBezTo>
                  <a:pt x="756" y="1406"/>
                  <a:pt x="762" y="1412"/>
                  <a:pt x="771" y="1412"/>
                </a:cubicBezTo>
                <a:cubicBezTo>
                  <a:pt x="779" y="1412"/>
                  <a:pt x="785" y="1406"/>
                  <a:pt x="785" y="1397"/>
                </a:cubicBezTo>
                <a:cubicBezTo>
                  <a:pt x="785" y="1389"/>
                  <a:pt x="779" y="1383"/>
                  <a:pt x="771" y="1383"/>
                </a:cubicBezTo>
                <a:close/>
                <a:moveTo>
                  <a:pt x="771" y="1416"/>
                </a:moveTo>
                <a:cubicBezTo>
                  <a:pt x="762" y="1416"/>
                  <a:pt x="756" y="1422"/>
                  <a:pt x="756" y="1430"/>
                </a:cubicBezTo>
                <a:cubicBezTo>
                  <a:pt x="756" y="1439"/>
                  <a:pt x="762" y="1445"/>
                  <a:pt x="771" y="1445"/>
                </a:cubicBezTo>
                <a:cubicBezTo>
                  <a:pt x="779" y="1445"/>
                  <a:pt x="785" y="1439"/>
                  <a:pt x="785" y="1430"/>
                </a:cubicBezTo>
                <a:cubicBezTo>
                  <a:pt x="785" y="1422"/>
                  <a:pt x="779" y="1416"/>
                  <a:pt x="771" y="1416"/>
                </a:cubicBezTo>
                <a:close/>
                <a:moveTo>
                  <a:pt x="804" y="0"/>
                </a:moveTo>
                <a:cubicBezTo>
                  <a:pt x="795" y="0"/>
                  <a:pt x="789" y="7"/>
                  <a:pt x="789" y="15"/>
                </a:cubicBezTo>
                <a:cubicBezTo>
                  <a:pt x="789" y="23"/>
                  <a:pt x="795" y="30"/>
                  <a:pt x="804" y="30"/>
                </a:cubicBezTo>
                <a:cubicBezTo>
                  <a:pt x="812" y="30"/>
                  <a:pt x="818" y="23"/>
                  <a:pt x="818" y="15"/>
                </a:cubicBezTo>
                <a:cubicBezTo>
                  <a:pt x="818" y="7"/>
                  <a:pt x="812" y="0"/>
                  <a:pt x="804" y="0"/>
                </a:cubicBezTo>
                <a:close/>
                <a:moveTo>
                  <a:pt x="804" y="33"/>
                </a:moveTo>
                <a:cubicBezTo>
                  <a:pt x="795" y="33"/>
                  <a:pt x="789" y="40"/>
                  <a:pt x="789" y="48"/>
                </a:cubicBezTo>
                <a:cubicBezTo>
                  <a:pt x="789" y="56"/>
                  <a:pt x="795" y="63"/>
                  <a:pt x="804" y="63"/>
                </a:cubicBezTo>
                <a:cubicBezTo>
                  <a:pt x="812" y="63"/>
                  <a:pt x="818" y="56"/>
                  <a:pt x="818" y="48"/>
                </a:cubicBezTo>
                <a:cubicBezTo>
                  <a:pt x="818" y="40"/>
                  <a:pt x="812" y="33"/>
                  <a:pt x="804" y="33"/>
                </a:cubicBezTo>
                <a:close/>
                <a:moveTo>
                  <a:pt x="804" y="66"/>
                </a:moveTo>
                <a:cubicBezTo>
                  <a:pt x="795" y="66"/>
                  <a:pt x="789" y="72"/>
                  <a:pt x="789" y="81"/>
                </a:cubicBezTo>
                <a:cubicBezTo>
                  <a:pt x="789" y="89"/>
                  <a:pt x="795" y="95"/>
                  <a:pt x="804" y="95"/>
                </a:cubicBezTo>
                <a:cubicBezTo>
                  <a:pt x="812" y="95"/>
                  <a:pt x="818" y="89"/>
                  <a:pt x="818" y="81"/>
                </a:cubicBezTo>
                <a:cubicBezTo>
                  <a:pt x="818" y="72"/>
                  <a:pt x="812" y="66"/>
                  <a:pt x="804" y="66"/>
                </a:cubicBezTo>
                <a:close/>
                <a:moveTo>
                  <a:pt x="804" y="99"/>
                </a:moveTo>
                <a:cubicBezTo>
                  <a:pt x="795" y="99"/>
                  <a:pt x="789" y="105"/>
                  <a:pt x="789" y="114"/>
                </a:cubicBezTo>
                <a:cubicBezTo>
                  <a:pt x="789" y="122"/>
                  <a:pt x="795" y="128"/>
                  <a:pt x="804" y="128"/>
                </a:cubicBezTo>
                <a:cubicBezTo>
                  <a:pt x="812" y="128"/>
                  <a:pt x="818" y="122"/>
                  <a:pt x="818" y="114"/>
                </a:cubicBezTo>
                <a:cubicBezTo>
                  <a:pt x="818" y="105"/>
                  <a:pt x="812" y="99"/>
                  <a:pt x="804" y="99"/>
                </a:cubicBezTo>
                <a:close/>
                <a:moveTo>
                  <a:pt x="804" y="132"/>
                </a:moveTo>
                <a:cubicBezTo>
                  <a:pt x="795" y="132"/>
                  <a:pt x="789" y="138"/>
                  <a:pt x="789" y="147"/>
                </a:cubicBezTo>
                <a:cubicBezTo>
                  <a:pt x="789" y="155"/>
                  <a:pt x="795" y="161"/>
                  <a:pt x="804" y="161"/>
                </a:cubicBezTo>
                <a:cubicBezTo>
                  <a:pt x="812" y="161"/>
                  <a:pt x="818" y="155"/>
                  <a:pt x="818" y="147"/>
                </a:cubicBezTo>
                <a:cubicBezTo>
                  <a:pt x="818" y="138"/>
                  <a:pt x="812" y="132"/>
                  <a:pt x="804" y="132"/>
                </a:cubicBezTo>
                <a:close/>
                <a:moveTo>
                  <a:pt x="804" y="165"/>
                </a:moveTo>
                <a:cubicBezTo>
                  <a:pt x="795" y="165"/>
                  <a:pt x="789" y="171"/>
                  <a:pt x="789" y="179"/>
                </a:cubicBezTo>
                <a:cubicBezTo>
                  <a:pt x="789" y="188"/>
                  <a:pt x="795" y="194"/>
                  <a:pt x="804" y="194"/>
                </a:cubicBezTo>
                <a:cubicBezTo>
                  <a:pt x="812" y="194"/>
                  <a:pt x="818" y="188"/>
                  <a:pt x="818" y="179"/>
                </a:cubicBezTo>
                <a:cubicBezTo>
                  <a:pt x="818" y="171"/>
                  <a:pt x="812" y="165"/>
                  <a:pt x="804" y="165"/>
                </a:cubicBezTo>
                <a:close/>
                <a:moveTo>
                  <a:pt x="804" y="198"/>
                </a:moveTo>
                <a:cubicBezTo>
                  <a:pt x="795" y="198"/>
                  <a:pt x="789" y="204"/>
                  <a:pt x="789" y="212"/>
                </a:cubicBezTo>
                <a:cubicBezTo>
                  <a:pt x="789" y="221"/>
                  <a:pt x="795" y="227"/>
                  <a:pt x="804" y="227"/>
                </a:cubicBezTo>
                <a:cubicBezTo>
                  <a:pt x="812" y="227"/>
                  <a:pt x="818" y="221"/>
                  <a:pt x="818" y="212"/>
                </a:cubicBezTo>
                <a:cubicBezTo>
                  <a:pt x="818" y="204"/>
                  <a:pt x="812" y="198"/>
                  <a:pt x="804" y="198"/>
                </a:cubicBezTo>
                <a:close/>
                <a:moveTo>
                  <a:pt x="804" y="230"/>
                </a:moveTo>
                <a:cubicBezTo>
                  <a:pt x="795" y="230"/>
                  <a:pt x="789" y="237"/>
                  <a:pt x="789" y="245"/>
                </a:cubicBezTo>
                <a:cubicBezTo>
                  <a:pt x="789" y="253"/>
                  <a:pt x="795" y="260"/>
                  <a:pt x="804" y="260"/>
                </a:cubicBezTo>
                <a:cubicBezTo>
                  <a:pt x="812" y="260"/>
                  <a:pt x="818" y="253"/>
                  <a:pt x="818" y="245"/>
                </a:cubicBezTo>
                <a:cubicBezTo>
                  <a:pt x="818" y="237"/>
                  <a:pt x="812" y="230"/>
                  <a:pt x="804" y="230"/>
                </a:cubicBezTo>
                <a:close/>
                <a:moveTo>
                  <a:pt x="804" y="263"/>
                </a:moveTo>
                <a:cubicBezTo>
                  <a:pt x="795" y="263"/>
                  <a:pt x="789" y="270"/>
                  <a:pt x="789" y="278"/>
                </a:cubicBezTo>
                <a:cubicBezTo>
                  <a:pt x="789" y="286"/>
                  <a:pt x="795" y="293"/>
                  <a:pt x="804" y="293"/>
                </a:cubicBezTo>
                <a:cubicBezTo>
                  <a:pt x="812" y="293"/>
                  <a:pt x="818" y="286"/>
                  <a:pt x="818" y="278"/>
                </a:cubicBezTo>
                <a:cubicBezTo>
                  <a:pt x="818" y="270"/>
                  <a:pt x="812" y="263"/>
                  <a:pt x="804" y="263"/>
                </a:cubicBezTo>
                <a:close/>
                <a:moveTo>
                  <a:pt x="804" y="296"/>
                </a:moveTo>
                <a:cubicBezTo>
                  <a:pt x="795" y="296"/>
                  <a:pt x="789" y="303"/>
                  <a:pt x="789" y="311"/>
                </a:cubicBezTo>
                <a:cubicBezTo>
                  <a:pt x="789" y="319"/>
                  <a:pt x="795" y="326"/>
                  <a:pt x="804" y="326"/>
                </a:cubicBezTo>
                <a:cubicBezTo>
                  <a:pt x="812" y="326"/>
                  <a:pt x="818" y="319"/>
                  <a:pt x="818" y="311"/>
                </a:cubicBezTo>
                <a:cubicBezTo>
                  <a:pt x="818" y="303"/>
                  <a:pt x="812" y="296"/>
                  <a:pt x="804" y="296"/>
                </a:cubicBezTo>
                <a:close/>
                <a:moveTo>
                  <a:pt x="804" y="329"/>
                </a:moveTo>
                <a:cubicBezTo>
                  <a:pt x="795" y="329"/>
                  <a:pt x="789" y="336"/>
                  <a:pt x="789" y="344"/>
                </a:cubicBezTo>
                <a:cubicBezTo>
                  <a:pt x="789" y="352"/>
                  <a:pt x="795" y="359"/>
                  <a:pt x="804" y="359"/>
                </a:cubicBezTo>
                <a:cubicBezTo>
                  <a:pt x="812" y="359"/>
                  <a:pt x="818" y="352"/>
                  <a:pt x="818" y="344"/>
                </a:cubicBezTo>
                <a:cubicBezTo>
                  <a:pt x="818" y="336"/>
                  <a:pt x="812" y="329"/>
                  <a:pt x="804" y="329"/>
                </a:cubicBezTo>
                <a:close/>
                <a:moveTo>
                  <a:pt x="804" y="362"/>
                </a:moveTo>
                <a:cubicBezTo>
                  <a:pt x="795" y="362"/>
                  <a:pt x="789" y="369"/>
                  <a:pt x="789" y="377"/>
                </a:cubicBezTo>
                <a:cubicBezTo>
                  <a:pt x="789" y="385"/>
                  <a:pt x="795" y="392"/>
                  <a:pt x="804" y="392"/>
                </a:cubicBezTo>
                <a:cubicBezTo>
                  <a:pt x="812" y="392"/>
                  <a:pt x="818" y="385"/>
                  <a:pt x="818" y="377"/>
                </a:cubicBezTo>
                <a:cubicBezTo>
                  <a:pt x="818" y="369"/>
                  <a:pt x="812" y="362"/>
                  <a:pt x="804" y="362"/>
                </a:cubicBezTo>
                <a:close/>
                <a:moveTo>
                  <a:pt x="804" y="395"/>
                </a:moveTo>
                <a:cubicBezTo>
                  <a:pt x="795" y="395"/>
                  <a:pt x="789" y="402"/>
                  <a:pt x="789" y="410"/>
                </a:cubicBezTo>
                <a:cubicBezTo>
                  <a:pt x="789" y="418"/>
                  <a:pt x="795" y="425"/>
                  <a:pt x="804" y="425"/>
                </a:cubicBezTo>
                <a:cubicBezTo>
                  <a:pt x="812" y="425"/>
                  <a:pt x="818" y="418"/>
                  <a:pt x="818" y="410"/>
                </a:cubicBezTo>
                <a:cubicBezTo>
                  <a:pt x="818" y="402"/>
                  <a:pt x="812" y="395"/>
                  <a:pt x="804" y="395"/>
                </a:cubicBezTo>
                <a:close/>
                <a:moveTo>
                  <a:pt x="804" y="428"/>
                </a:moveTo>
                <a:cubicBezTo>
                  <a:pt x="795" y="428"/>
                  <a:pt x="789" y="435"/>
                  <a:pt x="789" y="443"/>
                </a:cubicBezTo>
                <a:cubicBezTo>
                  <a:pt x="789" y="451"/>
                  <a:pt x="795" y="458"/>
                  <a:pt x="804" y="458"/>
                </a:cubicBezTo>
                <a:cubicBezTo>
                  <a:pt x="812" y="458"/>
                  <a:pt x="818" y="451"/>
                  <a:pt x="818" y="443"/>
                </a:cubicBezTo>
                <a:cubicBezTo>
                  <a:pt x="818" y="435"/>
                  <a:pt x="812" y="428"/>
                  <a:pt x="804" y="428"/>
                </a:cubicBezTo>
                <a:close/>
                <a:moveTo>
                  <a:pt x="804" y="461"/>
                </a:moveTo>
                <a:cubicBezTo>
                  <a:pt x="795" y="461"/>
                  <a:pt x="789" y="468"/>
                  <a:pt x="789" y="476"/>
                </a:cubicBezTo>
                <a:cubicBezTo>
                  <a:pt x="789" y="484"/>
                  <a:pt x="795" y="491"/>
                  <a:pt x="804" y="491"/>
                </a:cubicBezTo>
                <a:cubicBezTo>
                  <a:pt x="812" y="491"/>
                  <a:pt x="818" y="484"/>
                  <a:pt x="818" y="476"/>
                </a:cubicBezTo>
                <a:cubicBezTo>
                  <a:pt x="818" y="468"/>
                  <a:pt x="812" y="461"/>
                  <a:pt x="804" y="461"/>
                </a:cubicBezTo>
                <a:close/>
                <a:moveTo>
                  <a:pt x="804" y="494"/>
                </a:moveTo>
                <a:cubicBezTo>
                  <a:pt x="795" y="494"/>
                  <a:pt x="789" y="500"/>
                  <a:pt x="789" y="509"/>
                </a:cubicBezTo>
                <a:cubicBezTo>
                  <a:pt x="789" y="517"/>
                  <a:pt x="795" y="523"/>
                  <a:pt x="804" y="523"/>
                </a:cubicBezTo>
                <a:cubicBezTo>
                  <a:pt x="812" y="523"/>
                  <a:pt x="818" y="517"/>
                  <a:pt x="818" y="509"/>
                </a:cubicBezTo>
                <a:cubicBezTo>
                  <a:pt x="818" y="500"/>
                  <a:pt x="812" y="494"/>
                  <a:pt x="804" y="494"/>
                </a:cubicBezTo>
                <a:close/>
                <a:moveTo>
                  <a:pt x="804" y="527"/>
                </a:moveTo>
                <a:cubicBezTo>
                  <a:pt x="795" y="527"/>
                  <a:pt x="789" y="533"/>
                  <a:pt x="789" y="542"/>
                </a:cubicBezTo>
                <a:cubicBezTo>
                  <a:pt x="789" y="550"/>
                  <a:pt x="795" y="556"/>
                  <a:pt x="804" y="556"/>
                </a:cubicBezTo>
                <a:cubicBezTo>
                  <a:pt x="812" y="556"/>
                  <a:pt x="818" y="550"/>
                  <a:pt x="818" y="542"/>
                </a:cubicBezTo>
                <a:cubicBezTo>
                  <a:pt x="818" y="533"/>
                  <a:pt x="812" y="527"/>
                  <a:pt x="804" y="527"/>
                </a:cubicBezTo>
                <a:close/>
                <a:moveTo>
                  <a:pt x="804" y="560"/>
                </a:moveTo>
                <a:cubicBezTo>
                  <a:pt x="795" y="560"/>
                  <a:pt x="789" y="566"/>
                  <a:pt x="789" y="574"/>
                </a:cubicBezTo>
                <a:cubicBezTo>
                  <a:pt x="789" y="583"/>
                  <a:pt x="795" y="589"/>
                  <a:pt x="804" y="589"/>
                </a:cubicBezTo>
                <a:cubicBezTo>
                  <a:pt x="812" y="589"/>
                  <a:pt x="818" y="583"/>
                  <a:pt x="818" y="574"/>
                </a:cubicBezTo>
                <a:cubicBezTo>
                  <a:pt x="818" y="566"/>
                  <a:pt x="812" y="560"/>
                  <a:pt x="804" y="560"/>
                </a:cubicBezTo>
                <a:close/>
                <a:moveTo>
                  <a:pt x="804" y="593"/>
                </a:moveTo>
                <a:cubicBezTo>
                  <a:pt x="795" y="593"/>
                  <a:pt x="789" y="599"/>
                  <a:pt x="789" y="607"/>
                </a:cubicBezTo>
                <a:cubicBezTo>
                  <a:pt x="789" y="616"/>
                  <a:pt x="795" y="622"/>
                  <a:pt x="804" y="622"/>
                </a:cubicBezTo>
                <a:cubicBezTo>
                  <a:pt x="812" y="622"/>
                  <a:pt x="818" y="616"/>
                  <a:pt x="818" y="607"/>
                </a:cubicBezTo>
                <a:cubicBezTo>
                  <a:pt x="818" y="599"/>
                  <a:pt x="812" y="593"/>
                  <a:pt x="804" y="593"/>
                </a:cubicBezTo>
                <a:close/>
                <a:moveTo>
                  <a:pt x="804" y="625"/>
                </a:moveTo>
                <a:cubicBezTo>
                  <a:pt x="795" y="625"/>
                  <a:pt x="789" y="632"/>
                  <a:pt x="789" y="640"/>
                </a:cubicBezTo>
                <a:cubicBezTo>
                  <a:pt x="789" y="648"/>
                  <a:pt x="795" y="655"/>
                  <a:pt x="804" y="655"/>
                </a:cubicBezTo>
                <a:cubicBezTo>
                  <a:pt x="812" y="655"/>
                  <a:pt x="818" y="648"/>
                  <a:pt x="818" y="640"/>
                </a:cubicBezTo>
                <a:cubicBezTo>
                  <a:pt x="818" y="632"/>
                  <a:pt x="812" y="625"/>
                  <a:pt x="804" y="625"/>
                </a:cubicBezTo>
                <a:close/>
                <a:moveTo>
                  <a:pt x="804" y="658"/>
                </a:moveTo>
                <a:cubicBezTo>
                  <a:pt x="795" y="658"/>
                  <a:pt x="789" y="665"/>
                  <a:pt x="789" y="673"/>
                </a:cubicBezTo>
                <a:cubicBezTo>
                  <a:pt x="789" y="681"/>
                  <a:pt x="795" y="688"/>
                  <a:pt x="804" y="688"/>
                </a:cubicBezTo>
                <a:cubicBezTo>
                  <a:pt x="812" y="688"/>
                  <a:pt x="818" y="681"/>
                  <a:pt x="818" y="673"/>
                </a:cubicBezTo>
                <a:cubicBezTo>
                  <a:pt x="818" y="665"/>
                  <a:pt x="812" y="658"/>
                  <a:pt x="804" y="658"/>
                </a:cubicBezTo>
                <a:close/>
                <a:moveTo>
                  <a:pt x="804" y="691"/>
                </a:moveTo>
                <a:cubicBezTo>
                  <a:pt x="795" y="691"/>
                  <a:pt x="789" y="698"/>
                  <a:pt x="789" y="706"/>
                </a:cubicBezTo>
                <a:cubicBezTo>
                  <a:pt x="789" y="714"/>
                  <a:pt x="795" y="721"/>
                  <a:pt x="804" y="721"/>
                </a:cubicBezTo>
                <a:cubicBezTo>
                  <a:pt x="812" y="721"/>
                  <a:pt x="818" y="714"/>
                  <a:pt x="818" y="706"/>
                </a:cubicBezTo>
                <a:cubicBezTo>
                  <a:pt x="818" y="698"/>
                  <a:pt x="812" y="691"/>
                  <a:pt x="804" y="691"/>
                </a:cubicBezTo>
                <a:close/>
                <a:moveTo>
                  <a:pt x="804" y="724"/>
                </a:moveTo>
                <a:cubicBezTo>
                  <a:pt x="795" y="724"/>
                  <a:pt x="789" y="731"/>
                  <a:pt x="789" y="739"/>
                </a:cubicBezTo>
                <a:cubicBezTo>
                  <a:pt x="789" y="747"/>
                  <a:pt x="795" y="754"/>
                  <a:pt x="804" y="754"/>
                </a:cubicBezTo>
                <a:cubicBezTo>
                  <a:pt x="812" y="754"/>
                  <a:pt x="818" y="747"/>
                  <a:pt x="818" y="739"/>
                </a:cubicBezTo>
                <a:cubicBezTo>
                  <a:pt x="818" y="731"/>
                  <a:pt x="812" y="724"/>
                  <a:pt x="804" y="724"/>
                </a:cubicBezTo>
                <a:close/>
                <a:moveTo>
                  <a:pt x="804" y="757"/>
                </a:moveTo>
                <a:cubicBezTo>
                  <a:pt x="795" y="757"/>
                  <a:pt x="789" y="764"/>
                  <a:pt x="789" y="772"/>
                </a:cubicBezTo>
                <a:cubicBezTo>
                  <a:pt x="789" y="780"/>
                  <a:pt x="795" y="787"/>
                  <a:pt x="804" y="787"/>
                </a:cubicBezTo>
                <a:cubicBezTo>
                  <a:pt x="812" y="787"/>
                  <a:pt x="818" y="780"/>
                  <a:pt x="818" y="772"/>
                </a:cubicBezTo>
                <a:cubicBezTo>
                  <a:pt x="818" y="764"/>
                  <a:pt x="812" y="757"/>
                  <a:pt x="804" y="757"/>
                </a:cubicBezTo>
                <a:close/>
                <a:moveTo>
                  <a:pt x="804" y="790"/>
                </a:moveTo>
                <a:cubicBezTo>
                  <a:pt x="795" y="790"/>
                  <a:pt x="789" y="797"/>
                  <a:pt x="789" y="805"/>
                </a:cubicBezTo>
                <a:cubicBezTo>
                  <a:pt x="789" y="813"/>
                  <a:pt x="795" y="820"/>
                  <a:pt x="804" y="820"/>
                </a:cubicBezTo>
                <a:cubicBezTo>
                  <a:pt x="812" y="820"/>
                  <a:pt x="818" y="813"/>
                  <a:pt x="818" y="805"/>
                </a:cubicBezTo>
                <a:cubicBezTo>
                  <a:pt x="818" y="797"/>
                  <a:pt x="812" y="790"/>
                  <a:pt x="804" y="790"/>
                </a:cubicBezTo>
                <a:close/>
                <a:moveTo>
                  <a:pt x="804" y="823"/>
                </a:moveTo>
                <a:cubicBezTo>
                  <a:pt x="795" y="823"/>
                  <a:pt x="789" y="830"/>
                  <a:pt x="789" y="838"/>
                </a:cubicBezTo>
                <a:cubicBezTo>
                  <a:pt x="789" y="846"/>
                  <a:pt x="795" y="853"/>
                  <a:pt x="804" y="853"/>
                </a:cubicBezTo>
                <a:cubicBezTo>
                  <a:pt x="812" y="853"/>
                  <a:pt x="818" y="846"/>
                  <a:pt x="818" y="838"/>
                </a:cubicBezTo>
                <a:cubicBezTo>
                  <a:pt x="818" y="830"/>
                  <a:pt x="812" y="823"/>
                  <a:pt x="804" y="823"/>
                </a:cubicBezTo>
                <a:close/>
                <a:moveTo>
                  <a:pt x="804" y="856"/>
                </a:moveTo>
                <a:cubicBezTo>
                  <a:pt x="795" y="856"/>
                  <a:pt x="789" y="863"/>
                  <a:pt x="789" y="871"/>
                </a:cubicBezTo>
                <a:cubicBezTo>
                  <a:pt x="789" y="879"/>
                  <a:pt x="795" y="886"/>
                  <a:pt x="804" y="886"/>
                </a:cubicBezTo>
                <a:cubicBezTo>
                  <a:pt x="812" y="886"/>
                  <a:pt x="818" y="879"/>
                  <a:pt x="818" y="871"/>
                </a:cubicBezTo>
                <a:cubicBezTo>
                  <a:pt x="818" y="863"/>
                  <a:pt x="812" y="856"/>
                  <a:pt x="804" y="856"/>
                </a:cubicBezTo>
                <a:close/>
                <a:moveTo>
                  <a:pt x="804" y="889"/>
                </a:moveTo>
                <a:cubicBezTo>
                  <a:pt x="795" y="889"/>
                  <a:pt x="789" y="895"/>
                  <a:pt x="789" y="904"/>
                </a:cubicBezTo>
                <a:cubicBezTo>
                  <a:pt x="789" y="912"/>
                  <a:pt x="795" y="918"/>
                  <a:pt x="804" y="918"/>
                </a:cubicBezTo>
                <a:cubicBezTo>
                  <a:pt x="812" y="918"/>
                  <a:pt x="818" y="912"/>
                  <a:pt x="818" y="904"/>
                </a:cubicBezTo>
                <a:cubicBezTo>
                  <a:pt x="818" y="895"/>
                  <a:pt x="812" y="889"/>
                  <a:pt x="804" y="889"/>
                </a:cubicBezTo>
                <a:close/>
                <a:moveTo>
                  <a:pt x="804" y="922"/>
                </a:moveTo>
                <a:cubicBezTo>
                  <a:pt x="795" y="922"/>
                  <a:pt x="789" y="928"/>
                  <a:pt x="789" y="937"/>
                </a:cubicBezTo>
                <a:cubicBezTo>
                  <a:pt x="789" y="945"/>
                  <a:pt x="795" y="951"/>
                  <a:pt x="804" y="951"/>
                </a:cubicBezTo>
                <a:cubicBezTo>
                  <a:pt x="812" y="951"/>
                  <a:pt x="818" y="945"/>
                  <a:pt x="818" y="937"/>
                </a:cubicBezTo>
                <a:cubicBezTo>
                  <a:pt x="818" y="928"/>
                  <a:pt x="812" y="922"/>
                  <a:pt x="804" y="922"/>
                </a:cubicBezTo>
                <a:close/>
                <a:moveTo>
                  <a:pt x="804" y="955"/>
                </a:moveTo>
                <a:cubicBezTo>
                  <a:pt x="795" y="955"/>
                  <a:pt x="789" y="961"/>
                  <a:pt x="789" y="970"/>
                </a:cubicBezTo>
                <a:cubicBezTo>
                  <a:pt x="789" y="978"/>
                  <a:pt x="795" y="984"/>
                  <a:pt x="804" y="984"/>
                </a:cubicBezTo>
                <a:cubicBezTo>
                  <a:pt x="812" y="984"/>
                  <a:pt x="818" y="978"/>
                  <a:pt x="818" y="970"/>
                </a:cubicBezTo>
                <a:cubicBezTo>
                  <a:pt x="818" y="961"/>
                  <a:pt x="812" y="955"/>
                  <a:pt x="804" y="955"/>
                </a:cubicBezTo>
                <a:close/>
                <a:moveTo>
                  <a:pt x="804" y="988"/>
                </a:moveTo>
                <a:cubicBezTo>
                  <a:pt x="795" y="988"/>
                  <a:pt x="789" y="994"/>
                  <a:pt x="789" y="1002"/>
                </a:cubicBezTo>
                <a:cubicBezTo>
                  <a:pt x="789" y="1011"/>
                  <a:pt x="795" y="1017"/>
                  <a:pt x="804" y="1017"/>
                </a:cubicBezTo>
                <a:cubicBezTo>
                  <a:pt x="812" y="1017"/>
                  <a:pt x="818" y="1011"/>
                  <a:pt x="818" y="1002"/>
                </a:cubicBezTo>
                <a:cubicBezTo>
                  <a:pt x="818" y="994"/>
                  <a:pt x="812" y="988"/>
                  <a:pt x="804" y="988"/>
                </a:cubicBezTo>
                <a:close/>
                <a:moveTo>
                  <a:pt x="804" y="1021"/>
                </a:moveTo>
                <a:cubicBezTo>
                  <a:pt x="795" y="1021"/>
                  <a:pt x="789" y="1027"/>
                  <a:pt x="789" y="1035"/>
                </a:cubicBezTo>
                <a:cubicBezTo>
                  <a:pt x="789" y="1044"/>
                  <a:pt x="795" y="1050"/>
                  <a:pt x="804" y="1050"/>
                </a:cubicBezTo>
                <a:cubicBezTo>
                  <a:pt x="812" y="1050"/>
                  <a:pt x="818" y="1044"/>
                  <a:pt x="818" y="1035"/>
                </a:cubicBezTo>
                <a:cubicBezTo>
                  <a:pt x="818" y="1027"/>
                  <a:pt x="812" y="1021"/>
                  <a:pt x="804" y="1021"/>
                </a:cubicBezTo>
                <a:close/>
                <a:moveTo>
                  <a:pt x="804" y="1053"/>
                </a:moveTo>
                <a:cubicBezTo>
                  <a:pt x="795" y="1053"/>
                  <a:pt x="789" y="1060"/>
                  <a:pt x="789" y="1068"/>
                </a:cubicBezTo>
                <a:cubicBezTo>
                  <a:pt x="789" y="1076"/>
                  <a:pt x="795" y="1083"/>
                  <a:pt x="804" y="1083"/>
                </a:cubicBezTo>
                <a:cubicBezTo>
                  <a:pt x="812" y="1083"/>
                  <a:pt x="818" y="1076"/>
                  <a:pt x="818" y="1068"/>
                </a:cubicBezTo>
                <a:cubicBezTo>
                  <a:pt x="818" y="1060"/>
                  <a:pt x="812" y="1053"/>
                  <a:pt x="804" y="1053"/>
                </a:cubicBezTo>
                <a:close/>
                <a:moveTo>
                  <a:pt x="804" y="1086"/>
                </a:moveTo>
                <a:cubicBezTo>
                  <a:pt x="795" y="1086"/>
                  <a:pt x="789" y="1093"/>
                  <a:pt x="789" y="1101"/>
                </a:cubicBezTo>
                <a:cubicBezTo>
                  <a:pt x="789" y="1109"/>
                  <a:pt x="795" y="1116"/>
                  <a:pt x="804" y="1116"/>
                </a:cubicBezTo>
                <a:cubicBezTo>
                  <a:pt x="812" y="1116"/>
                  <a:pt x="818" y="1109"/>
                  <a:pt x="818" y="1101"/>
                </a:cubicBezTo>
                <a:cubicBezTo>
                  <a:pt x="818" y="1093"/>
                  <a:pt x="812" y="1086"/>
                  <a:pt x="804" y="1086"/>
                </a:cubicBezTo>
                <a:close/>
                <a:moveTo>
                  <a:pt x="804" y="1119"/>
                </a:moveTo>
                <a:cubicBezTo>
                  <a:pt x="795" y="1119"/>
                  <a:pt x="789" y="1126"/>
                  <a:pt x="789" y="1134"/>
                </a:cubicBezTo>
                <a:cubicBezTo>
                  <a:pt x="789" y="1142"/>
                  <a:pt x="795" y="1149"/>
                  <a:pt x="804" y="1149"/>
                </a:cubicBezTo>
                <a:cubicBezTo>
                  <a:pt x="812" y="1149"/>
                  <a:pt x="818" y="1142"/>
                  <a:pt x="818" y="1134"/>
                </a:cubicBezTo>
                <a:cubicBezTo>
                  <a:pt x="818" y="1126"/>
                  <a:pt x="812" y="1119"/>
                  <a:pt x="804" y="1119"/>
                </a:cubicBezTo>
                <a:close/>
                <a:moveTo>
                  <a:pt x="804" y="1152"/>
                </a:moveTo>
                <a:cubicBezTo>
                  <a:pt x="795" y="1152"/>
                  <a:pt x="789" y="1159"/>
                  <a:pt x="789" y="1167"/>
                </a:cubicBezTo>
                <a:cubicBezTo>
                  <a:pt x="789" y="1175"/>
                  <a:pt x="795" y="1182"/>
                  <a:pt x="804" y="1182"/>
                </a:cubicBezTo>
                <a:cubicBezTo>
                  <a:pt x="812" y="1182"/>
                  <a:pt x="818" y="1175"/>
                  <a:pt x="818" y="1167"/>
                </a:cubicBezTo>
                <a:cubicBezTo>
                  <a:pt x="818" y="1159"/>
                  <a:pt x="812" y="1152"/>
                  <a:pt x="804" y="1152"/>
                </a:cubicBezTo>
                <a:close/>
                <a:moveTo>
                  <a:pt x="804" y="1185"/>
                </a:moveTo>
                <a:cubicBezTo>
                  <a:pt x="795" y="1185"/>
                  <a:pt x="789" y="1192"/>
                  <a:pt x="789" y="1200"/>
                </a:cubicBezTo>
                <a:cubicBezTo>
                  <a:pt x="789" y="1208"/>
                  <a:pt x="795" y="1215"/>
                  <a:pt x="804" y="1215"/>
                </a:cubicBezTo>
                <a:cubicBezTo>
                  <a:pt x="812" y="1215"/>
                  <a:pt x="818" y="1208"/>
                  <a:pt x="818" y="1200"/>
                </a:cubicBezTo>
                <a:cubicBezTo>
                  <a:pt x="818" y="1192"/>
                  <a:pt x="812" y="1185"/>
                  <a:pt x="804" y="1185"/>
                </a:cubicBezTo>
                <a:close/>
                <a:moveTo>
                  <a:pt x="804" y="1218"/>
                </a:moveTo>
                <a:cubicBezTo>
                  <a:pt x="795" y="1218"/>
                  <a:pt x="789" y="1225"/>
                  <a:pt x="789" y="1233"/>
                </a:cubicBezTo>
                <a:cubicBezTo>
                  <a:pt x="789" y="1241"/>
                  <a:pt x="795" y="1248"/>
                  <a:pt x="804" y="1248"/>
                </a:cubicBezTo>
                <a:cubicBezTo>
                  <a:pt x="812" y="1248"/>
                  <a:pt x="818" y="1241"/>
                  <a:pt x="818" y="1233"/>
                </a:cubicBezTo>
                <a:cubicBezTo>
                  <a:pt x="818" y="1225"/>
                  <a:pt x="812" y="1218"/>
                  <a:pt x="804" y="1218"/>
                </a:cubicBezTo>
                <a:close/>
                <a:moveTo>
                  <a:pt x="804" y="1251"/>
                </a:moveTo>
                <a:cubicBezTo>
                  <a:pt x="795" y="1251"/>
                  <a:pt x="789" y="1258"/>
                  <a:pt x="789" y="1266"/>
                </a:cubicBezTo>
                <a:cubicBezTo>
                  <a:pt x="789" y="1274"/>
                  <a:pt x="795" y="1281"/>
                  <a:pt x="804" y="1281"/>
                </a:cubicBezTo>
                <a:cubicBezTo>
                  <a:pt x="812" y="1281"/>
                  <a:pt x="818" y="1274"/>
                  <a:pt x="818" y="1266"/>
                </a:cubicBezTo>
                <a:cubicBezTo>
                  <a:pt x="818" y="1258"/>
                  <a:pt x="812" y="1251"/>
                  <a:pt x="804" y="1251"/>
                </a:cubicBezTo>
                <a:close/>
                <a:moveTo>
                  <a:pt x="804" y="1284"/>
                </a:moveTo>
                <a:cubicBezTo>
                  <a:pt x="795" y="1284"/>
                  <a:pt x="789" y="1291"/>
                  <a:pt x="789" y="1299"/>
                </a:cubicBezTo>
                <a:cubicBezTo>
                  <a:pt x="789" y="1307"/>
                  <a:pt x="795" y="1314"/>
                  <a:pt x="804" y="1314"/>
                </a:cubicBezTo>
                <a:cubicBezTo>
                  <a:pt x="812" y="1314"/>
                  <a:pt x="818" y="1307"/>
                  <a:pt x="818" y="1299"/>
                </a:cubicBezTo>
                <a:cubicBezTo>
                  <a:pt x="818" y="1291"/>
                  <a:pt x="812" y="1284"/>
                  <a:pt x="804" y="1284"/>
                </a:cubicBezTo>
                <a:close/>
                <a:moveTo>
                  <a:pt x="804" y="1317"/>
                </a:moveTo>
                <a:cubicBezTo>
                  <a:pt x="795" y="1317"/>
                  <a:pt x="789" y="1323"/>
                  <a:pt x="789" y="1332"/>
                </a:cubicBezTo>
                <a:cubicBezTo>
                  <a:pt x="789" y="1340"/>
                  <a:pt x="795" y="1346"/>
                  <a:pt x="804" y="1346"/>
                </a:cubicBezTo>
                <a:cubicBezTo>
                  <a:pt x="812" y="1346"/>
                  <a:pt x="818" y="1340"/>
                  <a:pt x="818" y="1332"/>
                </a:cubicBezTo>
                <a:cubicBezTo>
                  <a:pt x="818" y="1323"/>
                  <a:pt x="812" y="1317"/>
                  <a:pt x="804" y="1317"/>
                </a:cubicBezTo>
                <a:close/>
                <a:moveTo>
                  <a:pt x="804" y="1350"/>
                </a:moveTo>
                <a:cubicBezTo>
                  <a:pt x="795" y="1350"/>
                  <a:pt x="789" y="1356"/>
                  <a:pt x="789" y="1365"/>
                </a:cubicBezTo>
                <a:cubicBezTo>
                  <a:pt x="789" y="1373"/>
                  <a:pt x="795" y="1379"/>
                  <a:pt x="804" y="1379"/>
                </a:cubicBezTo>
                <a:cubicBezTo>
                  <a:pt x="812" y="1379"/>
                  <a:pt x="818" y="1373"/>
                  <a:pt x="818" y="1365"/>
                </a:cubicBezTo>
                <a:cubicBezTo>
                  <a:pt x="818" y="1356"/>
                  <a:pt x="812" y="1350"/>
                  <a:pt x="804" y="1350"/>
                </a:cubicBezTo>
                <a:close/>
                <a:moveTo>
                  <a:pt x="804" y="1383"/>
                </a:moveTo>
                <a:cubicBezTo>
                  <a:pt x="795" y="1383"/>
                  <a:pt x="789" y="1389"/>
                  <a:pt x="789" y="1397"/>
                </a:cubicBezTo>
                <a:cubicBezTo>
                  <a:pt x="789" y="1406"/>
                  <a:pt x="795" y="1412"/>
                  <a:pt x="804" y="1412"/>
                </a:cubicBezTo>
                <a:cubicBezTo>
                  <a:pt x="812" y="1412"/>
                  <a:pt x="818" y="1406"/>
                  <a:pt x="818" y="1397"/>
                </a:cubicBezTo>
                <a:cubicBezTo>
                  <a:pt x="818" y="1389"/>
                  <a:pt x="812" y="1383"/>
                  <a:pt x="804" y="1383"/>
                </a:cubicBezTo>
                <a:close/>
                <a:moveTo>
                  <a:pt x="804" y="1416"/>
                </a:moveTo>
                <a:cubicBezTo>
                  <a:pt x="795" y="1416"/>
                  <a:pt x="789" y="1422"/>
                  <a:pt x="789" y="1430"/>
                </a:cubicBezTo>
                <a:cubicBezTo>
                  <a:pt x="789" y="1439"/>
                  <a:pt x="795" y="1445"/>
                  <a:pt x="804" y="1445"/>
                </a:cubicBezTo>
                <a:cubicBezTo>
                  <a:pt x="812" y="1445"/>
                  <a:pt x="818" y="1439"/>
                  <a:pt x="818" y="1430"/>
                </a:cubicBezTo>
                <a:cubicBezTo>
                  <a:pt x="818" y="1422"/>
                  <a:pt x="812" y="1416"/>
                  <a:pt x="804" y="1416"/>
                </a:cubicBezTo>
                <a:close/>
                <a:moveTo>
                  <a:pt x="836" y="0"/>
                </a:moveTo>
                <a:cubicBezTo>
                  <a:pt x="828" y="0"/>
                  <a:pt x="822" y="7"/>
                  <a:pt x="822" y="15"/>
                </a:cubicBezTo>
                <a:cubicBezTo>
                  <a:pt x="822" y="23"/>
                  <a:pt x="828" y="30"/>
                  <a:pt x="836" y="30"/>
                </a:cubicBezTo>
                <a:cubicBezTo>
                  <a:pt x="845" y="30"/>
                  <a:pt x="851" y="23"/>
                  <a:pt x="851" y="15"/>
                </a:cubicBezTo>
                <a:cubicBezTo>
                  <a:pt x="851" y="7"/>
                  <a:pt x="845" y="0"/>
                  <a:pt x="836" y="0"/>
                </a:cubicBezTo>
                <a:close/>
                <a:moveTo>
                  <a:pt x="836" y="33"/>
                </a:moveTo>
                <a:cubicBezTo>
                  <a:pt x="828" y="33"/>
                  <a:pt x="822" y="40"/>
                  <a:pt x="822" y="48"/>
                </a:cubicBezTo>
                <a:cubicBezTo>
                  <a:pt x="822" y="56"/>
                  <a:pt x="828" y="63"/>
                  <a:pt x="836" y="63"/>
                </a:cubicBezTo>
                <a:cubicBezTo>
                  <a:pt x="845" y="63"/>
                  <a:pt x="851" y="56"/>
                  <a:pt x="851" y="48"/>
                </a:cubicBezTo>
                <a:cubicBezTo>
                  <a:pt x="851" y="40"/>
                  <a:pt x="845" y="33"/>
                  <a:pt x="836" y="33"/>
                </a:cubicBezTo>
                <a:close/>
                <a:moveTo>
                  <a:pt x="836" y="66"/>
                </a:moveTo>
                <a:cubicBezTo>
                  <a:pt x="828" y="66"/>
                  <a:pt x="822" y="72"/>
                  <a:pt x="822" y="81"/>
                </a:cubicBezTo>
                <a:cubicBezTo>
                  <a:pt x="822" y="89"/>
                  <a:pt x="828" y="95"/>
                  <a:pt x="836" y="95"/>
                </a:cubicBezTo>
                <a:cubicBezTo>
                  <a:pt x="845" y="95"/>
                  <a:pt x="851" y="89"/>
                  <a:pt x="851" y="81"/>
                </a:cubicBezTo>
                <a:cubicBezTo>
                  <a:pt x="851" y="72"/>
                  <a:pt x="845" y="66"/>
                  <a:pt x="836" y="66"/>
                </a:cubicBezTo>
                <a:close/>
                <a:moveTo>
                  <a:pt x="836" y="99"/>
                </a:moveTo>
                <a:cubicBezTo>
                  <a:pt x="828" y="99"/>
                  <a:pt x="822" y="105"/>
                  <a:pt x="822" y="114"/>
                </a:cubicBezTo>
                <a:cubicBezTo>
                  <a:pt x="822" y="122"/>
                  <a:pt x="828" y="128"/>
                  <a:pt x="836" y="128"/>
                </a:cubicBezTo>
                <a:cubicBezTo>
                  <a:pt x="845" y="128"/>
                  <a:pt x="851" y="122"/>
                  <a:pt x="851" y="114"/>
                </a:cubicBezTo>
                <a:cubicBezTo>
                  <a:pt x="851" y="105"/>
                  <a:pt x="845" y="99"/>
                  <a:pt x="836" y="99"/>
                </a:cubicBezTo>
                <a:close/>
                <a:moveTo>
                  <a:pt x="836" y="132"/>
                </a:moveTo>
                <a:cubicBezTo>
                  <a:pt x="828" y="132"/>
                  <a:pt x="822" y="138"/>
                  <a:pt x="822" y="147"/>
                </a:cubicBezTo>
                <a:cubicBezTo>
                  <a:pt x="822" y="155"/>
                  <a:pt x="828" y="161"/>
                  <a:pt x="836" y="161"/>
                </a:cubicBezTo>
                <a:cubicBezTo>
                  <a:pt x="845" y="161"/>
                  <a:pt x="851" y="155"/>
                  <a:pt x="851" y="147"/>
                </a:cubicBezTo>
                <a:cubicBezTo>
                  <a:pt x="851" y="138"/>
                  <a:pt x="845" y="132"/>
                  <a:pt x="836" y="132"/>
                </a:cubicBezTo>
                <a:close/>
                <a:moveTo>
                  <a:pt x="836" y="165"/>
                </a:moveTo>
                <a:cubicBezTo>
                  <a:pt x="828" y="165"/>
                  <a:pt x="822" y="171"/>
                  <a:pt x="822" y="179"/>
                </a:cubicBezTo>
                <a:cubicBezTo>
                  <a:pt x="822" y="188"/>
                  <a:pt x="828" y="194"/>
                  <a:pt x="836" y="194"/>
                </a:cubicBezTo>
                <a:cubicBezTo>
                  <a:pt x="845" y="194"/>
                  <a:pt x="851" y="188"/>
                  <a:pt x="851" y="179"/>
                </a:cubicBezTo>
                <a:cubicBezTo>
                  <a:pt x="851" y="171"/>
                  <a:pt x="845" y="165"/>
                  <a:pt x="836" y="165"/>
                </a:cubicBezTo>
                <a:close/>
                <a:moveTo>
                  <a:pt x="836" y="198"/>
                </a:moveTo>
                <a:cubicBezTo>
                  <a:pt x="828" y="198"/>
                  <a:pt x="822" y="204"/>
                  <a:pt x="822" y="212"/>
                </a:cubicBezTo>
                <a:cubicBezTo>
                  <a:pt x="822" y="221"/>
                  <a:pt x="828" y="227"/>
                  <a:pt x="836" y="227"/>
                </a:cubicBezTo>
                <a:cubicBezTo>
                  <a:pt x="845" y="227"/>
                  <a:pt x="851" y="221"/>
                  <a:pt x="851" y="212"/>
                </a:cubicBezTo>
                <a:cubicBezTo>
                  <a:pt x="851" y="204"/>
                  <a:pt x="845" y="198"/>
                  <a:pt x="836" y="198"/>
                </a:cubicBezTo>
                <a:close/>
                <a:moveTo>
                  <a:pt x="836" y="230"/>
                </a:moveTo>
                <a:cubicBezTo>
                  <a:pt x="828" y="230"/>
                  <a:pt x="822" y="237"/>
                  <a:pt x="822" y="245"/>
                </a:cubicBezTo>
                <a:cubicBezTo>
                  <a:pt x="822" y="253"/>
                  <a:pt x="828" y="260"/>
                  <a:pt x="836" y="260"/>
                </a:cubicBezTo>
                <a:cubicBezTo>
                  <a:pt x="845" y="260"/>
                  <a:pt x="851" y="253"/>
                  <a:pt x="851" y="245"/>
                </a:cubicBezTo>
                <a:cubicBezTo>
                  <a:pt x="851" y="237"/>
                  <a:pt x="845" y="230"/>
                  <a:pt x="836" y="230"/>
                </a:cubicBezTo>
                <a:close/>
                <a:moveTo>
                  <a:pt x="836" y="263"/>
                </a:moveTo>
                <a:cubicBezTo>
                  <a:pt x="828" y="263"/>
                  <a:pt x="822" y="270"/>
                  <a:pt x="822" y="278"/>
                </a:cubicBezTo>
                <a:cubicBezTo>
                  <a:pt x="822" y="286"/>
                  <a:pt x="828" y="293"/>
                  <a:pt x="836" y="293"/>
                </a:cubicBezTo>
                <a:cubicBezTo>
                  <a:pt x="845" y="293"/>
                  <a:pt x="851" y="286"/>
                  <a:pt x="851" y="278"/>
                </a:cubicBezTo>
                <a:cubicBezTo>
                  <a:pt x="851" y="270"/>
                  <a:pt x="845" y="263"/>
                  <a:pt x="836" y="263"/>
                </a:cubicBezTo>
                <a:close/>
                <a:moveTo>
                  <a:pt x="836" y="296"/>
                </a:moveTo>
                <a:cubicBezTo>
                  <a:pt x="828" y="296"/>
                  <a:pt x="822" y="303"/>
                  <a:pt x="822" y="311"/>
                </a:cubicBezTo>
                <a:cubicBezTo>
                  <a:pt x="822" y="319"/>
                  <a:pt x="828" y="326"/>
                  <a:pt x="836" y="326"/>
                </a:cubicBezTo>
                <a:cubicBezTo>
                  <a:pt x="845" y="326"/>
                  <a:pt x="851" y="319"/>
                  <a:pt x="851" y="311"/>
                </a:cubicBezTo>
                <a:cubicBezTo>
                  <a:pt x="851" y="303"/>
                  <a:pt x="845" y="296"/>
                  <a:pt x="836" y="296"/>
                </a:cubicBezTo>
                <a:close/>
                <a:moveTo>
                  <a:pt x="836" y="329"/>
                </a:moveTo>
                <a:cubicBezTo>
                  <a:pt x="828" y="329"/>
                  <a:pt x="822" y="336"/>
                  <a:pt x="822" y="344"/>
                </a:cubicBezTo>
                <a:cubicBezTo>
                  <a:pt x="822" y="352"/>
                  <a:pt x="828" y="359"/>
                  <a:pt x="836" y="359"/>
                </a:cubicBezTo>
                <a:cubicBezTo>
                  <a:pt x="845" y="359"/>
                  <a:pt x="851" y="352"/>
                  <a:pt x="851" y="344"/>
                </a:cubicBezTo>
                <a:cubicBezTo>
                  <a:pt x="851" y="336"/>
                  <a:pt x="845" y="329"/>
                  <a:pt x="836" y="329"/>
                </a:cubicBezTo>
                <a:close/>
                <a:moveTo>
                  <a:pt x="836" y="362"/>
                </a:moveTo>
                <a:cubicBezTo>
                  <a:pt x="828" y="362"/>
                  <a:pt x="822" y="369"/>
                  <a:pt x="822" y="377"/>
                </a:cubicBezTo>
                <a:cubicBezTo>
                  <a:pt x="822" y="385"/>
                  <a:pt x="828" y="392"/>
                  <a:pt x="836" y="392"/>
                </a:cubicBezTo>
                <a:cubicBezTo>
                  <a:pt x="845" y="392"/>
                  <a:pt x="851" y="385"/>
                  <a:pt x="851" y="377"/>
                </a:cubicBezTo>
                <a:cubicBezTo>
                  <a:pt x="851" y="369"/>
                  <a:pt x="845" y="362"/>
                  <a:pt x="836" y="362"/>
                </a:cubicBezTo>
                <a:close/>
                <a:moveTo>
                  <a:pt x="836" y="395"/>
                </a:moveTo>
                <a:cubicBezTo>
                  <a:pt x="828" y="395"/>
                  <a:pt x="822" y="402"/>
                  <a:pt x="822" y="410"/>
                </a:cubicBezTo>
                <a:cubicBezTo>
                  <a:pt x="822" y="418"/>
                  <a:pt x="828" y="425"/>
                  <a:pt x="836" y="425"/>
                </a:cubicBezTo>
                <a:cubicBezTo>
                  <a:pt x="845" y="425"/>
                  <a:pt x="851" y="418"/>
                  <a:pt x="851" y="410"/>
                </a:cubicBezTo>
                <a:cubicBezTo>
                  <a:pt x="851" y="402"/>
                  <a:pt x="845" y="395"/>
                  <a:pt x="836" y="395"/>
                </a:cubicBezTo>
                <a:close/>
                <a:moveTo>
                  <a:pt x="836" y="428"/>
                </a:moveTo>
                <a:cubicBezTo>
                  <a:pt x="828" y="428"/>
                  <a:pt x="822" y="435"/>
                  <a:pt x="822" y="443"/>
                </a:cubicBezTo>
                <a:cubicBezTo>
                  <a:pt x="822" y="451"/>
                  <a:pt x="828" y="458"/>
                  <a:pt x="836" y="458"/>
                </a:cubicBezTo>
                <a:cubicBezTo>
                  <a:pt x="845" y="458"/>
                  <a:pt x="851" y="451"/>
                  <a:pt x="851" y="443"/>
                </a:cubicBezTo>
                <a:cubicBezTo>
                  <a:pt x="851" y="435"/>
                  <a:pt x="845" y="428"/>
                  <a:pt x="836" y="428"/>
                </a:cubicBezTo>
                <a:close/>
                <a:moveTo>
                  <a:pt x="836" y="461"/>
                </a:moveTo>
                <a:cubicBezTo>
                  <a:pt x="828" y="461"/>
                  <a:pt x="822" y="468"/>
                  <a:pt x="822" y="476"/>
                </a:cubicBezTo>
                <a:cubicBezTo>
                  <a:pt x="822" y="484"/>
                  <a:pt x="828" y="491"/>
                  <a:pt x="836" y="491"/>
                </a:cubicBezTo>
                <a:cubicBezTo>
                  <a:pt x="845" y="491"/>
                  <a:pt x="851" y="484"/>
                  <a:pt x="851" y="476"/>
                </a:cubicBezTo>
                <a:cubicBezTo>
                  <a:pt x="851" y="468"/>
                  <a:pt x="845" y="461"/>
                  <a:pt x="836" y="461"/>
                </a:cubicBezTo>
                <a:close/>
                <a:moveTo>
                  <a:pt x="836" y="494"/>
                </a:moveTo>
                <a:cubicBezTo>
                  <a:pt x="828" y="494"/>
                  <a:pt x="822" y="500"/>
                  <a:pt x="822" y="509"/>
                </a:cubicBezTo>
                <a:cubicBezTo>
                  <a:pt x="822" y="517"/>
                  <a:pt x="828" y="523"/>
                  <a:pt x="836" y="523"/>
                </a:cubicBezTo>
                <a:cubicBezTo>
                  <a:pt x="845" y="523"/>
                  <a:pt x="851" y="517"/>
                  <a:pt x="851" y="509"/>
                </a:cubicBezTo>
                <a:cubicBezTo>
                  <a:pt x="851" y="500"/>
                  <a:pt x="845" y="494"/>
                  <a:pt x="836" y="494"/>
                </a:cubicBezTo>
                <a:close/>
                <a:moveTo>
                  <a:pt x="836" y="527"/>
                </a:moveTo>
                <a:cubicBezTo>
                  <a:pt x="828" y="527"/>
                  <a:pt x="822" y="533"/>
                  <a:pt x="822" y="542"/>
                </a:cubicBezTo>
                <a:cubicBezTo>
                  <a:pt x="822" y="550"/>
                  <a:pt x="828" y="556"/>
                  <a:pt x="836" y="556"/>
                </a:cubicBezTo>
                <a:cubicBezTo>
                  <a:pt x="845" y="556"/>
                  <a:pt x="851" y="550"/>
                  <a:pt x="851" y="542"/>
                </a:cubicBezTo>
                <a:cubicBezTo>
                  <a:pt x="851" y="533"/>
                  <a:pt x="845" y="527"/>
                  <a:pt x="836" y="527"/>
                </a:cubicBezTo>
                <a:close/>
                <a:moveTo>
                  <a:pt x="836" y="560"/>
                </a:moveTo>
                <a:cubicBezTo>
                  <a:pt x="828" y="560"/>
                  <a:pt x="822" y="566"/>
                  <a:pt x="822" y="574"/>
                </a:cubicBezTo>
                <a:cubicBezTo>
                  <a:pt x="822" y="583"/>
                  <a:pt x="828" y="589"/>
                  <a:pt x="836" y="589"/>
                </a:cubicBezTo>
                <a:cubicBezTo>
                  <a:pt x="845" y="589"/>
                  <a:pt x="851" y="583"/>
                  <a:pt x="851" y="574"/>
                </a:cubicBezTo>
                <a:cubicBezTo>
                  <a:pt x="851" y="566"/>
                  <a:pt x="845" y="560"/>
                  <a:pt x="836" y="560"/>
                </a:cubicBezTo>
                <a:close/>
                <a:moveTo>
                  <a:pt x="836" y="593"/>
                </a:moveTo>
                <a:cubicBezTo>
                  <a:pt x="828" y="593"/>
                  <a:pt x="822" y="599"/>
                  <a:pt x="822" y="607"/>
                </a:cubicBezTo>
                <a:cubicBezTo>
                  <a:pt x="822" y="616"/>
                  <a:pt x="828" y="622"/>
                  <a:pt x="836" y="622"/>
                </a:cubicBezTo>
                <a:cubicBezTo>
                  <a:pt x="845" y="622"/>
                  <a:pt x="851" y="616"/>
                  <a:pt x="851" y="607"/>
                </a:cubicBezTo>
                <a:cubicBezTo>
                  <a:pt x="851" y="599"/>
                  <a:pt x="845" y="593"/>
                  <a:pt x="836" y="593"/>
                </a:cubicBezTo>
                <a:close/>
                <a:moveTo>
                  <a:pt x="836" y="625"/>
                </a:moveTo>
                <a:cubicBezTo>
                  <a:pt x="828" y="625"/>
                  <a:pt x="822" y="632"/>
                  <a:pt x="822" y="640"/>
                </a:cubicBezTo>
                <a:cubicBezTo>
                  <a:pt x="822" y="648"/>
                  <a:pt x="828" y="655"/>
                  <a:pt x="836" y="655"/>
                </a:cubicBezTo>
                <a:cubicBezTo>
                  <a:pt x="845" y="655"/>
                  <a:pt x="851" y="648"/>
                  <a:pt x="851" y="640"/>
                </a:cubicBezTo>
                <a:cubicBezTo>
                  <a:pt x="851" y="632"/>
                  <a:pt x="845" y="625"/>
                  <a:pt x="836" y="625"/>
                </a:cubicBezTo>
                <a:close/>
                <a:moveTo>
                  <a:pt x="836" y="658"/>
                </a:moveTo>
                <a:cubicBezTo>
                  <a:pt x="828" y="658"/>
                  <a:pt x="822" y="665"/>
                  <a:pt x="822" y="673"/>
                </a:cubicBezTo>
                <a:cubicBezTo>
                  <a:pt x="822" y="681"/>
                  <a:pt x="828" y="688"/>
                  <a:pt x="836" y="688"/>
                </a:cubicBezTo>
                <a:cubicBezTo>
                  <a:pt x="845" y="688"/>
                  <a:pt x="851" y="681"/>
                  <a:pt x="851" y="673"/>
                </a:cubicBezTo>
                <a:cubicBezTo>
                  <a:pt x="851" y="665"/>
                  <a:pt x="845" y="658"/>
                  <a:pt x="836" y="658"/>
                </a:cubicBezTo>
                <a:close/>
                <a:moveTo>
                  <a:pt x="836" y="691"/>
                </a:moveTo>
                <a:cubicBezTo>
                  <a:pt x="828" y="691"/>
                  <a:pt x="822" y="698"/>
                  <a:pt x="822" y="706"/>
                </a:cubicBezTo>
                <a:cubicBezTo>
                  <a:pt x="822" y="714"/>
                  <a:pt x="828" y="721"/>
                  <a:pt x="836" y="721"/>
                </a:cubicBezTo>
                <a:cubicBezTo>
                  <a:pt x="845" y="721"/>
                  <a:pt x="851" y="714"/>
                  <a:pt x="851" y="706"/>
                </a:cubicBezTo>
                <a:cubicBezTo>
                  <a:pt x="851" y="698"/>
                  <a:pt x="845" y="691"/>
                  <a:pt x="836" y="691"/>
                </a:cubicBezTo>
                <a:close/>
                <a:moveTo>
                  <a:pt x="836" y="724"/>
                </a:moveTo>
                <a:cubicBezTo>
                  <a:pt x="828" y="724"/>
                  <a:pt x="822" y="731"/>
                  <a:pt x="822" y="739"/>
                </a:cubicBezTo>
                <a:cubicBezTo>
                  <a:pt x="822" y="747"/>
                  <a:pt x="828" y="754"/>
                  <a:pt x="836" y="754"/>
                </a:cubicBezTo>
                <a:cubicBezTo>
                  <a:pt x="845" y="754"/>
                  <a:pt x="851" y="747"/>
                  <a:pt x="851" y="739"/>
                </a:cubicBezTo>
                <a:cubicBezTo>
                  <a:pt x="851" y="731"/>
                  <a:pt x="845" y="724"/>
                  <a:pt x="836" y="724"/>
                </a:cubicBezTo>
                <a:close/>
                <a:moveTo>
                  <a:pt x="836" y="757"/>
                </a:moveTo>
                <a:cubicBezTo>
                  <a:pt x="828" y="757"/>
                  <a:pt x="822" y="764"/>
                  <a:pt x="822" y="772"/>
                </a:cubicBezTo>
                <a:cubicBezTo>
                  <a:pt x="822" y="780"/>
                  <a:pt x="828" y="787"/>
                  <a:pt x="836" y="787"/>
                </a:cubicBezTo>
                <a:cubicBezTo>
                  <a:pt x="845" y="787"/>
                  <a:pt x="851" y="780"/>
                  <a:pt x="851" y="772"/>
                </a:cubicBezTo>
                <a:cubicBezTo>
                  <a:pt x="851" y="764"/>
                  <a:pt x="845" y="757"/>
                  <a:pt x="836" y="757"/>
                </a:cubicBezTo>
                <a:close/>
                <a:moveTo>
                  <a:pt x="836" y="790"/>
                </a:moveTo>
                <a:cubicBezTo>
                  <a:pt x="828" y="790"/>
                  <a:pt x="822" y="797"/>
                  <a:pt x="822" y="805"/>
                </a:cubicBezTo>
                <a:cubicBezTo>
                  <a:pt x="822" y="813"/>
                  <a:pt x="828" y="820"/>
                  <a:pt x="836" y="820"/>
                </a:cubicBezTo>
                <a:cubicBezTo>
                  <a:pt x="845" y="820"/>
                  <a:pt x="851" y="813"/>
                  <a:pt x="851" y="805"/>
                </a:cubicBezTo>
                <a:cubicBezTo>
                  <a:pt x="851" y="797"/>
                  <a:pt x="845" y="790"/>
                  <a:pt x="836" y="790"/>
                </a:cubicBezTo>
                <a:close/>
                <a:moveTo>
                  <a:pt x="836" y="823"/>
                </a:moveTo>
                <a:cubicBezTo>
                  <a:pt x="828" y="823"/>
                  <a:pt x="822" y="830"/>
                  <a:pt x="822" y="838"/>
                </a:cubicBezTo>
                <a:cubicBezTo>
                  <a:pt x="822" y="846"/>
                  <a:pt x="828" y="853"/>
                  <a:pt x="836" y="853"/>
                </a:cubicBezTo>
                <a:cubicBezTo>
                  <a:pt x="845" y="853"/>
                  <a:pt x="851" y="846"/>
                  <a:pt x="851" y="838"/>
                </a:cubicBezTo>
                <a:cubicBezTo>
                  <a:pt x="851" y="830"/>
                  <a:pt x="845" y="823"/>
                  <a:pt x="836" y="823"/>
                </a:cubicBezTo>
                <a:close/>
                <a:moveTo>
                  <a:pt x="836" y="856"/>
                </a:moveTo>
                <a:cubicBezTo>
                  <a:pt x="828" y="856"/>
                  <a:pt x="822" y="863"/>
                  <a:pt x="822" y="871"/>
                </a:cubicBezTo>
                <a:cubicBezTo>
                  <a:pt x="822" y="879"/>
                  <a:pt x="828" y="886"/>
                  <a:pt x="836" y="886"/>
                </a:cubicBezTo>
                <a:cubicBezTo>
                  <a:pt x="845" y="886"/>
                  <a:pt x="851" y="879"/>
                  <a:pt x="851" y="871"/>
                </a:cubicBezTo>
                <a:cubicBezTo>
                  <a:pt x="851" y="863"/>
                  <a:pt x="845" y="856"/>
                  <a:pt x="836" y="856"/>
                </a:cubicBezTo>
                <a:close/>
                <a:moveTo>
                  <a:pt x="836" y="889"/>
                </a:moveTo>
                <a:cubicBezTo>
                  <a:pt x="828" y="889"/>
                  <a:pt x="822" y="895"/>
                  <a:pt x="822" y="904"/>
                </a:cubicBezTo>
                <a:cubicBezTo>
                  <a:pt x="822" y="912"/>
                  <a:pt x="828" y="918"/>
                  <a:pt x="836" y="918"/>
                </a:cubicBezTo>
                <a:cubicBezTo>
                  <a:pt x="845" y="918"/>
                  <a:pt x="851" y="912"/>
                  <a:pt x="851" y="904"/>
                </a:cubicBezTo>
                <a:cubicBezTo>
                  <a:pt x="851" y="895"/>
                  <a:pt x="845" y="889"/>
                  <a:pt x="836" y="889"/>
                </a:cubicBezTo>
                <a:close/>
                <a:moveTo>
                  <a:pt x="836" y="922"/>
                </a:moveTo>
                <a:cubicBezTo>
                  <a:pt x="828" y="922"/>
                  <a:pt x="822" y="928"/>
                  <a:pt x="822" y="937"/>
                </a:cubicBezTo>
                <a:cubicBezTo>
                  <a:pt x="822" y="945"/>
                  <a:pt x="828" y="951"/>
                  <a:pt x="836" y="951"/>
                </a:cubicBezTo>
                <a:cubicBezTo>
                  <a:pt x="845" y="951"/>
                  <a:pt x="851" y="945"/>
                  <a:pt x="851" y="937"/>
                </a:cubicBezTo>
                <a:cubicBezTo>
                  <a:pt x="851" y="928"/>
                  <a:pt x="845" y="922"/>
                  <a:pt x="836" y="922"/>
                </a:cubicBezTo>
                <a:close/>
                <a:moveTo>
                  <a:pt x="836" y="955"/>
                </a:moveTo>
                <a:cubicBezTo>
                  <a:pt x="828" y="955"/>
                  <a:pt x="822" y="961"/>
                  <a:pt x="822" y="970"/>
                </a:cubicBezTo>
                <a:cubicBezTo>
                  <a:pt x="822" y="978"/>
                  <a:pt x="828" y="984"/>
                  <a:pt x="836" y="984"/>
                </a:cubicBezTo>
                <a:cubicBezTo>
                  <a:pt x="845" y="984"/>
                  <a:pt x="851" y="978"/>
                  <a:pt x="851" y="970"/>
                </a:cubicBezTo>
                <a:cubicBezTo>
                  <a:pt x="851" y="961"/>
                  <a:pt x="845" y="955"/>
                  <a:pt x="836" y="955"/>
                </a:cubicBezTo>
                <a:close/>
                <a:moveTo>
                  <a:pt x="836" y="988"/>
                </a:moveTo>
                <a:cubicBezTo>
                  <a:pt x="828" y="988"/>
                  <a:pt x="822" y="994"/>
                  <a:pt x="822" y="1002"/>
                </a:cubicBezTo>
                <a:cubicBezTo>
                  <a:pt x="822" y="1011"/>
                  <a:pt x="828" y="1017"/>
                  <a:pt x="836" y="1017"/>
                </a:cubicBezTo>
                <a:cubicBezTo>
                  <a:pt x="845" y="1017"/>
                  <a:pt x="851" y="1011"/>
                  <a:pt x="851" y="1002"/>
                </a:cubicBezTo>
                <a:cubicBezTo>
                  <a:pt x="851" y="994"/>
                  <a:pt x="845" y="988"/>
                  <a:pt x="836" y="988"/>
                </a:cubicBezTo>
                <a:close/>
                <a:moveTo>
                  <a:pt x="836" y="1021"/>
                </a:moveTo>
                <a:cubicBezTo>
                  <a:pt x="828" y="1021"/>
                  <a:pt x="822" y="1027"/>
                  <a:pt x="822" y="1035"/>
                </a:cubicBezTo>
                <a:cubicBezTo>
                  <a:pt x="822" y="1044"/>
                  <a:pt x="828" y="1050"/>
                  <a:pt x="836" y="1050"/>
                </a:cubicBezTo>
                <a:cubicBezTo>
                  <a:pt x="845" y="1050"/>
                  <a:pt x="851" y="1044"/>
                  <a:pt x="851" y="1035"/>
                </a:cubicBezTo>
                <a:cubicBezTo>
                  <a:pt x="851" y="1027"/>
                  <a:pt x="845" y="1021"/>
                  <a:pt x="836" y="1021"/>
                </a:cubicBezTo>
                <a:close/>
                <a:moveTo>
                  <a:pt x="836" y="1053"/>
                </a:moveTo>
                <a:cubicBezTo>
                  <a:pt x="828" y="1053"/>
                  <a:pt x="822" y="1060"/>
                  <a:pt x="822" y="1068"/>
                </a:cubicBezTo>
                <a:cubicBezTo>
                  <a:pt x="822" y="1076"/>
                  <a:pt x="828" y="1083"/>
                  <a:pt x="836" y="1083"/>
                </a:cubicBezTo>
                <a:cubicBezTo>
                  <a:pt x="845" y="1083"/>
                  <a:pt x="851" y="1076"/>
                  <a:pt x="851" y="1068"/>
                </a:cubicBezTo>
                <a:cubicBezTo>
                  <a:pt x="851" y="1060"/>
                  <a:pt x="845" y="1053"/>
                  <a:pt x="836" y="1053"/>
                </a:cubicBezTo>
                <a:close/>
                <a:moveTo>
                  <a:pt x="836" y="1086"/>
                </a:moveTo>
                <a:cubicBezTo>
                  <a:pt x="828" y="1086"/>
                  <a:pt x="822" y="1093"/>
                  <a:pt x="822" y="1101"/>
                </a:cubicBezTo>
                <a:cubicBezTo>
                  <a:pt x="822" y="1109"/>
                  <a:pt x="828" y="1116"/>
                  <a:pt x="836" y="1116"/>
                </a:cubicBezTo>
                <a:cubicBezTo>
                  <a:pt x="845" y="1116"/>
                  <a:pt x="851" y="1109"/>
                  <a:pt x="851" y="1101"/>
                </a:cubicBezTo>
                <a:cubicBezTo>
                  <a:pt x="851" y="1093"/>
                  <a:pt x="845" y="1086"/>
                  <a:pt x="836" y="1086"/>
                </a:cubicBezTo>
                <a:close/>
                <a:moveTo>
                  <a:pt x="836" y="1119"/>
                </a:moveTo>
                <a:cubicBezTo>
                  <a:pt x="828" y="1119"/>
                  <a:pt x="822" y="1126"/>
                  <a:pt x="822" y="1134"/>
                </a:cubicBezTo>
                <a:cubicBezTo>
                  <a:pt x="822" y="1142"/>
                  <a:pt x="828" y="1149"/>
                  <a:pt x="836" y="1149"/>
                </a:cubicBezTo>
                <a:cubicBezTo>
                  <a:pt x="845" y="1149"/>
                  <a:pt x="851" y="1142"/>
                  <a:pt x="851" y="1134"/>
                </a:cubicBezTo>
                <a:cubicBezTo>
                  <a:pt x="851" y="1126"/>
                  <a:pt x="845" y="1119"/>
                  <a:pt x="836" y="1119"/>
                </a:cubicBezTo>
                <a:close/>
                <a:moveTo>
                  <a:pt x="836" y="1152"/>
                </a:moveTo>
                <a:cubicBezTo>
                  <a:pt x="828" y="1152"/>
                  <a:pt x="822" y="1159"/>
                  <a:pt x="822" y="1167"/>
                </a:cubicBezTo>
                <a:cubicBezTo>
                  <a:pt x="822" y="1175"/>
                  <a:pt x="828" y="1182"/>
                  <a:pt x="836" y="1182"/>
                </a:cubicBezTo>
                <a:cubicBezTo>
                  <a:pt x="845" y="1182"/>
                  <a:pt x="851" y="1175"/>
                  <a:pt x="851" y="1167"/>
                </a:cubicBezTo>
                <a:cubicBezTo>
                  <a:pt x="851" y="1159"/>
                  <a:pt x="845" y="1152"/>
                  <a:pt x="836" y="1152"/>
                </a:cubicBezTo>
                <a:close/>
                <a:moveTo>
                  <a:pt x="836" y="1185"/>
                </a:moveTo>
                <a:cubicBezTo>
                  <a:pt x="828" y="1185"/>
                  <a:pt x="822" y="1192"/>
                  <a:pt x="822" y="1200"/>
                </a:cubicBezTo>
                <a:cubicBezTo>
                  <a:pt x="822" y="1208"/>
                  <a:pt x="828" y="1215"/>
                  <a:pt x="836" y="1215"/>
                </a:cubicBezTo>
                <a:cubicBezTo>
                  <a:pt x="845" y="1215"/>
                  <a:pt x="851" y="1208"/>
                  <a:pt x="851" y="1200"/>
                </a:cubicBezTo>
                <a:cubicBezTo>
                  <a:pt x="851" y="1192"/>
                  <a:pt x="845" y="1185"/>
                  <a:pt x="836" y="1185"/>
                </a:cubicBezTo>
                <a:close/>
                <a:moveTo>
                  <a:pt x="836" y="1218"/>
                </a:moveTo>
                <a:cubicBezTo>
                  <a:pt x="828" y="1218"/>
                  <a:pt x="822" y="1225"/>
                  <a:pt x="822" y="1233"/>
                </a:cubicBezTo>
                <a:cubicBezTo>
                  <a:pt x="822" y="1241"/>
                  <a:pt x="828" y="1248"/>
                  <a:pt x="836" y="1248"/>
                </a:cubicBezTo>
                <a:cubicBezTo>
                  <a:pt x="845" y="1248"/>
                  <a:pt x="851" y="1241"/>
                  <a:pt x="851" y="1233"/>
                </a:cubicBezTo>
                <a:cubicBezTo>
                  <a:pt x="851" y="1225"/>
                  <a:pt x="845" y="1218"/>
                  <a:pt x="836" y="1218"/>
                </a:cubicBezTo>
                <a:close/>
                <a:moveTo>
                  <a:pt x="836" y="1251"/>
                </a:moveTo>
                <a:cubicBezTo>
                  <a:pt x="828" y="1251"/>
                  <a:pt x="822" y="1258"/>
                  <a:pt x="822" y="1266"/>
                </a:cubicBezTo>
                <a:cubicBezTo>
                  <a:pt x="822" y="1274"/>
                  <a:pt x="828" y="1281"/>
                  <a:pt x="836" y="1281"/>
                </a:cubicBezTo>
                <a:cubicBezTo>
                  <a:pt x="845" y="1281"/>
                  <a:pt x="851" y="1274"/>
                  <a:pt x="851" y="1266"/>
                </a:cubicBezTo>
                <a:cubicBezTo>
                  <a:pt x="851" y="1258"/>
                  <a:pt x="845" y="1251"/>
                  <a:pt x="836" y="1251"/>
                </a:cubicBezTo>
                <a:close/>
                <a:moveTo>
                  <a:pt x="836" y="1284"/>
                </a:moveTo>
                <a:cubicBezTo>
                  <a:pt x="828" y="1284"/>
                  <a:pt x="822" y="1291"/>
                  <a:pt x="822" y="1299"/>
                </a:cubicBezTo>
                <a:cubicBezTo>
                  <a:pt x="822" y="1307"/>
                  <a:pt x="828" y="1314"/>
                  <a:pt x="836" y="1314"/>
                </a:cubicBezTo>
                <a:cubicBezTo>
                  <a:pt x="845" y="1314"/>
                  <a:pt x="851" y="1307"/>
                  <a:pt x="851" y="1299"/>
                </a:cubicBezTo>
                <a:cubicBezTo>
                  <a:pt x="851" y="1291"/>
                  <a:pt x="845" y="1284"/>
                  <a:pt x="836" y="1284"/>
                </a:cubicBezTo>
                <a:close/>
                <a:moveTo>
                  <a:pt x="836" y="1317"/>
                </a:moveTo>
                <a:cubicBezTo>
                  <a:pt x="828" y="1317"/>
                  <a:pt x="822" y="1323"/>
                  <a:pt x="822" y="1332"/>
                </a:cubicBezTo>
                <a:cubicBezTo>
                  <a:pt x="822" y="1340"/>
                  <a:pt x="828" y="1346"/>
                  <a:pt x="836" y="1346"/>
                </a:cubicBezTo>
                <a:cubicBezTo>
                  <a:pt x="845" y="1346"/>
                  <a:pt x="851" y="1340"/>
                  <a:pt x="851" y="1332"/>
                </a:cubicBezTo>
                <a:cubicBezTo>
                  <a:pt x="851" y="1323"/>
                  <a:pt x="845" y="1317"/>
                  <a:pt x="836" y="1317"/>
                </a:cubicBezTo>
                <a:close/>
                <a:moveTo>
                  <a:pt x="836" y="1350"/>
                </a:moveTo>
                <a:cubicBezTo>
                  <a:pt x="828" y="1350"/>
                  <a:pt x="822" y="1356"/>
                  <a:pt x="822" y="1365"/>
                </a:cubicBezTo>
                <a:cubicBezTo>
                  <a:pt x="822" y="1373"/>
                  <a:pt x="828" y="1379"/>
                  <a:pt x="836" y="1379"/>
                </a:cubicBezTo>
                <a:cubicBezTo>
                  <a:pt x="845" y="1379"/>
                  <a:pt x="851" y="1373"/>
                  <a:pt x="851" y="1365"/>
                </a:cubicBezTo>
                <a:cubicBezTo>
                  <a:pt x="851" y="1356"/>
                  <a:pt x="845" y="1350"/>
                  <a:pt x="836" y="1350"/>
                </a:cubicBezTo>
                <a:close/>
                <a:moveTo>
                  <a:pt x="836" y="1383"/>
                </a:moveTo>
                <a:cubicBezTo>
                  <a:pt x="828" y="1383"/>
                  <a:pt x="822" y="1389"/>
                  <a:pt x="822" y="1397"/>
                </a:cubicBezTo>
                <a:cubicBezTo>
                  <a:pt x="822" y="1406"/>
                  <a:pt x="828" y="1412"/>
                  <a:pt x="836" y="1412"/>
                </a:cubicBezTo>
                <a:cubicBezTo>
                  <a:pt x="845" y="1412"/>
                  <a:pt x="851" y="1406"/>
                  <a:pt x="851" y="1397"/>
                </a:cubicBezTo>
                <a:cubicBezTo>
                  <a:pt x="851" y="1389"/>
                  <a:pt x="845" y="1383"/>
                  <a:pt x="836" y="1383"/>
                </a:cubicBezTo>
                <a:close/>
                <a:moveTo>
                  <a:pt x="836" y="1416"/>
                </a:moveTo>
                <a:cubicBezTo>
                  <a:pt x="828" y="1416"/>
                  <a:pt x="822" y="1422"/>
                  <a:pt x="822" y="1430"/>
                </a:cubicBezTo>
                <a:cubicBezTo>
                  <a:pt x="822" y="1439"/>
                  <a:pt x="828" y="1445"/>
                  <a:pt x="836" y="1445"/>
                </a:cubicBezTo>
                <a:cubicBezTo>
                  <a:pt x="845" y="1445"/>
                  <a:pt x="851" y="1439"/>
                  <a:pt x="851" y="1430"/>
                </a:cubicBezTo>
                <a:cubicBezTo>
                  <a:pt x="851" y="1422"/>
                  <a:pt x="845" y="1416"/>
                  <a:pt x="836" y="1416"/>
                </a:cubicBezTo>
                <a:close/>
                <a:moveTo>
                  <a:pt x="869" y="0"/>
                </a:moveTo>
                <a:cubicBezTo>
                  <a:pt x="861" y="0"/>
                  <a:pt x="854" y="7"/>
                  <a:pt x="854" y="15"/>
                </a:cubicBezTo>
                <a:cubicBezTo>
                  <a:pt x="854" y="23"/>
                  <a:pt x="861" y="30"/>
                  <a:pt x="869" y="30"/>
                </a:cubicBezTo>
                <a:cubicBezTo>
                  <a:pt x="877" y="30"/>
                  <a:pt x="884" y="23"/>
                  <a:pt x="884" y="15"/>
                </a:cubicBezTo>
                <a:cubicBezTo>
                  <a:pt x="884" y="7"/>
                  <a:pt x="877" y="0"/>
                  <a:pt x="869" y="0"/>
                </a:cubicBezTo>
                <a:close/>
                <a:moveTo>
                  <a:pt x="869" y="33"/>
                </a:moveTo>
                <a:cubicBezTo>
                  <a:pt x="861" y="33"/>
                  <a:pt x="854" y="40"/>
                  <a:pt x="854" y="48"/>
                </a:cubicBezTo>
                <a:cubicBezTo>
                  <a:pt x="854" y="56"/>
                  <a:pt x="861" y="63"/>
                  <a:pt x="869" y="63"/>
                </a:cubicBezTo>
                <a:cubicBezTo>
                  <a:pt x="877" y="63"/>
                  <a:pt x="884" y="56"/>
                  <a:pt x="884" y="48"/>
                </a:cubicBezTo>
                <a:cubicBezTo>
                  <a:pt x="884" y="40"/>
                  <a:pt x="877" y="33"/>
                  <a:pt x="869" y="33"/>
                </a:cubicBezTo>
                <a:close/>
                <a:moveTo>
                  <a:pt x="869" y="66"/>
                </a:moveTo>
                <a:cubicBezTo>
                  <a:pt x="861" y="66"/>
                  <a:pt x="854" y="72"/>
                  <a:pt x="854" y="81"/>
                </a:cubicBezTo>
                <a:cubicBezTo>
                  <a:pt x="854" y="89"/>
                  <a:pt x="861" y="95"/>
                  <a:pt x="869" y="95"/>
                </a:cubicBezTo>
                <a:cubicBezTo>
                  <a:pt x="877" y="95"/>
                  <a:pt x="884" y="89"/>
                  <a:pt x="884" y="81"/>
                </a:cubicBezTo>
                <a:cubicBezTo>
                  <a:pt x="884" y="72"/>
                  <a:pt x="877" y="66"/>
                  <a:pt x="869" y="66"/>
                </a:cubicBezTo>
                <a:close/>
                <a:moveTo>
                  <a:pt x="869" y="99"/>
                </a:moveTo>
                <a:cubicBezTo>
                  <a:pt x="861" y="99"/>
                  <a:pt x="854" y="105"/>
                  <a:pt x="854" y="114"/>
                </a:cubicBezTo>
                <a:cubicBezTo>
                  <a:pt x="854" y="122"/>
                  <a:pt x="861" y="128"/>
                  <a:pt x="869" y="128"/>
                </a:cubicBezTo>
                <a:cubicBezTo>
                  <a:pt x="877" y="128"/>
                  <a:pt x="884" y="122"/>
                  <a:pt x="884" y="114"/>
                </a:cubicBezTo>
                <a:cubicBezTo>
                  <a:pt x="884" y="105"/>
                  <a:pt x="877" y="99"/>
                  <a:pt x="869" y="99"/>
                </a:cubicBezTo>
                <a:close/>
                <a:moveTo>
                  <a:pt x="869" y="132"/>
                </a:moveTo>
                <a:cubicBezTo>
                  <a:pt x="861" y="132"/>
                  <a:pt x="854" y="138"/>
                  <a:pt x="854" y="147"/>
                </a:cubicBezTo>
                <a:cubicBezTo>
                  <a:pt x="854" y="155"/>
                  <a:pt x="861" y="161"/>
                  <a:pt x="869" y="161"/>
                </a:cubicBezTo>
                <a:cubicBezTo>
                  <a:pt x="877" y="161"/>
                  <a:pt x="884" y="155"/>
                  <a:pt x="884" y="147"/>
                </a:cubicBezTo>
                <a:cubicBezTo>
                  <a:pt x="884" y="138"/>
                  <a:pt x="877" y="132"/>
                  <a:pt x="869" y="132"/>
                </a:cubicBezTo>
                <a:close/>
                <a:moveTo>
                  <a:pt x="869" y="165"/>
                </a:moveTo>
                <a:cubicBezTo>
                  <a:pt x="861" y="165"/>
                  <a:pt x="854" y="171"/>
                  <a:pt x="854" y="179"/>
                </a:cubicBezTo>
                <a:cubicBezTo>
                  <a:pt x="854" y="188"/>
                  <a:pt x="861" y="194"/>
                  <a:pt x="869" y="194"/>
                </a:cubicBezTo>
                <a:cubicBezTo>
                  <a:pt x="877" y="194"/>
                  <a:pt x="884" y="188"/>
                  <a:pt x="884" y="179"/>
                </a:cubicBezTo>
                <a:cubicBezTo>
                  <a:pt x="884" y="171"/>
                  <a:pt x="877" y="165"/>
                  <a:pt x="869" y="165"/>
                </a:cubicBezTo>
                <a:close/>
                <a:moveTo>
                  <a:pt x="869" y="198"/>
                </a:moveTo>
                <a:cubicBezTo>
                  <a:pt x="861" y="198"/>
                  <a:pt x="854" y="204"/>
                  <a:pt x="854" y="212"/>
                </a:cubicBezTo>
                <a:cubicBezTo>
                  <a:pt x="854" y="221"/>
                  <a:pt x="861" y="227"/>
                  <a:pt x="869" y="227"/>
                </a:cubicBezTo>
                <a:cubicBezTo>
                  <a:pt x="877" y="227"/>
                  <a:pt x="884" y="221"/>
                  <a:pt x="884" y="212"/>
                </a:cubicBezTo>
                <a:cubicBezTo>
                  <a:pt x="884" y="204"/>
                  <a:pt x="877" y="198"/>
                  <a:pt x="869" y="198"/>
                </a:cubicBezTo>
                <a:close/>
                <a:moveTo>
                  <a:pt x="869" y="230"/>
                </a:moveTo>
                <a:cubicBezTo>
                  <a:pt x="861" y="230"/>
                  <a:pt x="854" y="237"/>
                  <a:pt x="854" y="245"/>
                </a:cubicBezTo>
                <a:cubicBezTo>
                  <a:pt x="854" y="253"/>
                  <a:pt x="861" y="260"/>
                  <a:pt x="869" y="260"/>
                </a:cubicBezTo>
                <a:cubicBezTo>
                  <a:pt x="877" y="260"/>
                  <a:pt x="884" y="253"/>
                  <a:pt x="884" y="245"/>
                </a:cubicBezTo>
                <a:cubicBezTo>
                  <a:pt x="884" y="237"/>
                  <a:pt x="877" y="230"/>
                  <a:pt x="869" y="230"/>
                </a:cubicBezTo>
                <a:close/>
                <a:moveTo>
                  <a:pt x="869" y="263"/>
                </a:moveTo>
                <a:cubicBezTo>
                  <a:pt x="861" y="263"/>
                  <a:pt x="854" y="270"/>
                  <a:pt x="854" y="278"/>
                </a:cubicBezTo>
                <a:cubicBezTo>
                  <a:pt x="854" y="286"/>
                  <a:pt x="861" y="293"/>
                  <a:pt x="869" y="293"/>
                </a:cubicBezTo>
                <a:cubicBezTo>
                  <a:pt x="877" y="293"/>
                  <a:pt x="884" y="286"/>
                  <a:pt x="884" y="278"/>
                </a:cubicBezTo>
                <a:cubicBezTo>
                  <a:pt x="884" y="270"/>
                  <a:pt x="877" y="263"/>
                  <a:pt x="869" y="263"/>
                </a:cubicBezTo>
                <a:close/>
                <a:moveTo>
                  <a:pt x="869" y="296"/>
                </a:moveTo>
                <a:cubicBezTo>
                  <a:pt x="861" y="296"/>
                  <a:pt x="854" y="303"/>
                  <a:pt x="854" y="311"/>
                </a:cubicBezTo>
                <a:cubicBezTo>
                  <a:pt x="854" y="319"/>
                  <a:pt x="861" y="326"/>
                  <a:pt x="869" y="326"/>
                </a:cubicBezTo>
                <a:cubicBezTo>
                  <a:pt x="877" y="326"/>
                  <a:pt x="884" y="319"/>
                  <a:pt x="884" y="311"/>
                </a:cubicBezTo>
                <a:cubicBezTo>
                  <a:pt x="884" y="303"/>
                  <a:pt x="877" y="296"/>
                  <a:pt x="869" y="296"/>
                </a:cubicBezTo>
                <a:close/>
                <a:moveTo>
                  <a:pt x="869" y="329"/>
                </a:moveTo>
                <a:cubicBezTo>
                  <a:pt x="861" y="329"/>
                  <a:pt x="854" y="336"/>
                  <a:pt x="854" y="344"/>
                </a:cubicBezTo>
                <a:cubicBezTo>
                  <a:pt x="854" y="352"/>
                  <a:pt x="861" y="359"/>
                  <a:pt x="869" y="359"/>
                </a:cubicBezTo>
                <a:cubicBezTo>
                  <a:pt x="877" y="359"/>
                  <a:pt x="884" y="352"/>
                  <a:pt x="884" y="344"/>
                </a:cubicBezTo>
                <a:cubicBezTo>
                  <a:pt x="884" y="336"/>
                  <a:pt x="877" y="329"/>
                  <a:pt x="869" y="329"/>
                </a:cubicBezTo>
                <a:close/>
                <a:moveTo>
                  <a:pt x="869" y="362"/>
                </a:moveTo>
                <a:cubicBezTo>
                  <a:pt x="861" y="362"/>
                  <a:pt x="854" y="369"/>
                  <a:pt x="854" y="377"/>
                </a:cubicBezTo>
                <a:cubicBezTo>
                  <a:pt x="854" y="385"/>
                  <a:pt x="861" y="392"/>
                  <a:pt x="869" y="392"/>
                </a:cubicBezTo>
                <a:cubicBezTo>
                  <a:pt x="877" y="392"/>
                  <a:pt x="884" y="385"/>
                  <a:pt x="884" y="377"/>
                </a:cubicBezTo>
                <a:cubicBezTo>
                  <a:pt x="884" y="369"/>
                  <a:pt x="877" y="362"/>
                  <a:pt x="869" y="362"/>
                </a:cubicBezTo>
                <a:close/>
                <a:moveTo>
                  <a:pt x="869" y="395"/>
                </a:moveTo>
                <a:cubicBezTo>
                  <a:pt x="861" y="395"/>
                  <a:pt x="854" y="402"/>
                  <a:pt x="854" y="410"/>
                </a:cubicBezTo>
                <a:cubicBezTo>
                  <a:pt x="854" y="418"/>
                  <a:pt x="861" y="425"/>
                  <a:pt x="869" y="425"/>
                </a:cubicBezTo>
                <a:cubicBezTo>
                  <a:pt x="877" y="425"/>
                  <a:pt x="884" y="418"/>
                  <a:pt x="884" y="410"/>
                </a:cubicBezTo>
                <a:cubicBezTo>
                  <a:pt x="884" y="402"/>
                  <a:pt x="877" y="395"/>
                  <a:pt x="869" y="395"/>
                </a:cubicBezTo>
                <a:close/>
                <a:moveTo>
                  <a:pt x="869" y="428"/>
                </a:moveTo>
                <a:cubicBezTo>
                  <a:pt x="861" y="428"/>
                  <a:pt x="854" y="435"/>
                  <a:pt x="854" y="443"/>
                </a:cubicBezTo>
                <a:cubicBezTo>
                  <a:pt x="854" y="451"/>
                  <a:pt x="861" y="458"/>
                  <a:pt x="869" y="458"/>
                </a:cubicBezTo>
                <a:cubicBezTo>
                  <a:pt x="877" y="458"/>
                  <a:pt x="884" y="451"/>
                  <a:pt x="884" y="443"/>
                </a:cubicBezTo>
                <a:cubicBezTo>
                  <a:pt x="884" y="435"/>
                  <a:pt x="877" y="428"/>
                  <a:pt x="869" y="428"/>
                </a:cubicBezTo>
                <a:close/>
                <a:moveTo>
                  <a:pt x="869" y="461"/>
                </a:moveTo>
                <a:cubicBezTo>
                  <a:pt x="861" y="461"/>
                  <a:pt x="854" y="468"/>
                  <a:pt x="854" y="476"/>
                </a:cubicBezTo>
                <a:cubicBezTo>
                  <a:pt x="854" y="484"/>
                  <a:pt x="861" y="491"/>
                  <a:pt x="869" y="491"/>
                </a:cubicBezTo>
                <a:cubicBezTo>
                  <a:pt x="877" y="491"/>
                  <a:pt x="884" y="484"/>
                  <a:pt x="884" y="476"/>
                </a:cubicBezTo>
                <a:cubicBezTo>
                  <a:pt x="884" y="468"/>
                  <a:pt x="877" y="461"/>
                  <a:pt x="869" y="461"/>
                </a:cubicBezTo>
                <a:close/>
                <a:moveTo>
                  <a:pt x="869" y="494"/>
                </a:moveTo>
                <a:cubicBezTo>
                  <a:pt x="861" y="494"/>
                  <a:pt x="854" y="500"/>
                  <a:pt x="854" y="509"/>
                </a:cubicBezTo>
                <a:cubicBezTo>
                  <a:pt x="854" y="517"/>
                  <a:pt x="861" y="523"/>
                  <a:pt x="869" y="523"/>
                </a:cubicBezTo>
                <a:cubicBezTo>
                  <a:pt x="877" y="523"/>
                  <a:pt x="884" y="517"/>
                  <a:pt x="884" y="509"/>
                </a:cubicBezTo>
                <a:cubicBezTo>
                  <a:pt x="884" y="500"/>
                  <a:pt x="877" y="494"/>
                  <a:pt x="869" y="494"/>
                </a:cubicBezTo>
                <a:close/>
                <a:moveTo>
                  <a:pt x="869" y="527"/>
                </a:moveTo>
                <a:cubicBezTo>
                  <a:pt x="861" y="527"/>
                  <a:pt x="854" y="533"/>
                  <a:pt x="854" y="542"/>
                </a:cubicBezTo>
                <a:cubicBezTo>
                  <a:pt x="854" y="550"/>
                  <a:pt x="861" y="556"/>
                  <a:pt x="869" y="556"/>
                </a:cubicBezTo>
                <a:cubicBezTo>
                  <a:pt x="877" y="556"/>
                  <a:pt x="884" y="550"/>
                  <a:pt x="884" y="542"/>
                </a:cubicBezTo>
                <a:cubicBezTo>
                  <a:pt x="884" y="533"/>
                  <a:pt x="877" y="527"/>
                  <a:pt x="869" y="527"/>
                </a:cubicBezTo>
                <a:close/>
                <a:moveTo>
                  <a:pt x="869" y="560"/>
                </a:moveTo>
                <a:cubicBezTo>
                  <a:pt x="861" y="560"/>
                  <a:pt x="854" y="566"/>
                  <a:pt x="854" y="574"/>
                </a:cubicBezTo>
                <a:cubicBezTo>
                  <a:pt x="854" y="583"/>
                  <a:pt x="861" y="589"/>
                  <a:pt x="869" y="589"/>
                </a:cubicBezTo>
                <a:cubicBezTo>
                  <a:pt x="877" y="589"/>
                  <a:pt x="884" y="583"/>
                  <a:pt x="884" y="574"/>
                </a:cubicBezTo>
                <a:cubicBezTo>
                  <a:pt x="884" y="566"/>
                  <a:pt x="877" y="560"/>
                  <a:pt x="869" y="560"/>
                </a:cubicBezTo>
                <a:close/>
                <a:moveTo>
                  <a:pt x="869" y="593"/>
                </a:moveTo>
                <a:cubicBezTo>
                  <a:pt x="861" y="593"/>
                  <a:pt x="854" y="599"/>
                  <a:pt x="854" y="607"/>
                </a:cubicBezTo>
                <a:cubicBezTo>
                  <a:pt x="854" y="616"/>
                  <a:pt x="861" y="622"/>
                  <a:pt x="869" y="622"/>
                </a:cubicBezTo>
                <a:cubicBezTo>
                  <a:pt x="877" y="622"/>
                  <a:pt x="884" y="616"/>
                  <a:pt x="884" y="607"/>
                </a:cubicBezTo>
                <a:cubicBezTo>
                  <a:pt x="884" y="599"/>
                  <a:pt x="877" y="593"/>
                  <a:pt x="869" y="593"/>
                </a:cubicBezTo>
                <a:close/>
                <a:moveTo>
                  <a:pt x="869" y="625"/>
                </a:moveTo>
                <a:cubicBezTo>
                  <a:pt x="861" y="625"/>
                  <a:pt x="854" y="632"/>
                  <a:pt x="854" y="640"/>
                </a:cubicBezTo>
                <a:cubicBezTo>
                  <a:pt x="854" y="648"/>
                  <a:pt x="861" y="655"/>
                  <a:pt x="869" y="655"/>
                </a:cubicBezTo>
                <a:cubicBezTo>
                  <a:pt x="877" y="655"/>
                  <a:pt x="884" y="648"/>
                  <a:pt x="884" y="640"/>
                </a:cubicBezTo>
                <a:cubicBezTo>
                  <a:pt x="884" y="632"/>
                  <a:pt x="877" y="625"/>
                  <a:pt x="869" y="625"/>
                </a:cubicBezTo>
                <a:close/>
                <a:moveTo>
                  <a:pt x="869" y="658"/>
                </a:moveTo>
                <a:cubicBezTo>
                  <a:pt x="861" y="658"/>
                  <a:pt x="854" y="665"/>
                  <a:pt x="854" y="673"/>
                </a:cubicBezTo>
                <a:cubicBezTo>
                  <a:pt x="854" y="681"/>
                  <a:pt x="861" y="688"/>
                  <a:pt x="869" y="688"/>
                </a:cubicBezTo>
                <a:cubicBezTo>
                  <a:pt x="877" y="688"/>
                  <a:pt x="884" y="681"/>
                  <a:pt x="884" y="673"/>
                </a:cubicBezTo>
                <a:cubicBezTo>
                  <a:pt x="884" y="665"/>
                  <a:pt x="877" y="658"/>
                  <a:pt x="869" y="658"/>
                </a:cubicBezTo>
                <a:close/>
                <a:moveTo>
                  <a:pt x="869" y="691"/>
                </a:moveTo>
                <a:cubicBezTo>
                  <a:pt x="861" y="691"/>
                  <a:pt x="854" y="698"/>
                  <a:pt x="854" y="706"/>
                </a:cubicBezTo>
                <a:cubicBezTo>
                  <a:pt x="854" y="714"/>
                  <a:pt x="861" y="721"/>
                  <a:pt x="869" y="721"/>
                </a:cubicBezTo>
                <a:cubicBezTo>
                  <a:pt x="877" y="721"/>
                  <a:pt x="884" y="714"/>
                  <a:pt x="884" y="706"/>
                </a:cubicBezTo>
                <a:cubicBezTo>
                  <a:pt x="884" y="698"/>
                  <a:pt x="877" y="691"/>
                  <a:pt x="869" y="691"/>
                </a:cubicBezTo>
                <a:close/>
                <a:moveTo>
                  <a:pt x="869" y="724"/>
                </a:moveTo>
                <a:cubicBezTo>
                  <a:pt x="861" y="724"/>
                  <a:pt x="854" y="731"/>
                  <a:pt x="854" y="739"/>
                </a:cubicBezTo>
                <a:cubicBezTo>
                  <a:pt x="854" y="747"/>
                  <a:pt x="861" y="754"/>
                  <a:pt x="869" y="754"/>
                </a:cubicBezTo>
                <a:cubicBezTo>
                  <a:pt x="877" y="754"/>
                  <a:pt x="884" y="747"/>
                  <a:pt x="884" y="739"/>
                </a:cubicBezTo>
                <a:cubicBezTo>
                  <a:pt x="884" y="731"/>
                  <a:pt x="877" y="724"/>
                  <a:pt x="869" y="724"/>
                </a:cubicBezTo>
                <a:close/>
                <a:moveTo>
                  <a:pt x="869" y="757"/>
                </a:moveTo>
                <a:cubicBezTo>
                  <a:pt x="861" y="757"/>
                  <a:pt x="854" y="764"/>
                  <a:pt x="854" y="772"/>
                </a:cubicBezTo>
                <a:cubicBezTo>
                  <a:pt x="854" y="780"/>
                  <a:pt x="861" y="787"/>
                  <a:pt x="869" y="787"/>
                </a:cubicBezTo>
                <a:cubicBezTo>
                  <a:pt x="877" y="787"/>
                  <a:pt x="884" y="780"/>
                  <a:pt x="884" y="772"/>
                </a:cubicBezTo>
                <a:cubicBezTo>
                  <a:pt x="884" y="764"/>
                  <a:pt x="877" y="757"/>
                  <a:pt x="869" y="757"/>
                </a:cubicBezTo>
                <a:close/>
                <a:moveTo>
                  <a:pt x="869" y="790"/>
                </a:moveTo>
                <a:cubicBezTo>
                  <a:pt x="861" y="790"/>
                  <a:pt x="854" y="797"/>
                  <a:pt x="854" y="805"/>
                </a:cubicBezTo>
                <a:cubicBezTo>
                  <a:pt x="854" y="813"/>
                  <a:pt x="861" y="820"/>
                  <a:pt x="869" y="820"/>
                </a:cubicBezTo>
                <a:cubicBezTo>
                  <a:pt x="877" y="820"/>
                  <a:pt x="884" y="813"/>
                  <a:pt x="884" y="805"/>
                </a:cubicBezTo>
                <a:cubicBezTo>
                  <a:pt x="884" y="797"/>
                  <a:pt x="877" y="790"/>
                  <a:pt x="869" y="790"/>
                </a:cubicBezTo>
                <a:close/>
                <a:moveTo>
                  <a:pt x="869" y="823"/>
                </a:moveTo>
                <a:cubicBezTo>
                  <a:pt x="861" y="823"/>
                  <a:pt x="854" y="830"/>
                  <a:pt x="854" y="838"/>
                </a:cubicBezTo>
                <a:cubicBezTo>
                  <a:pt x="854" y="846"/>
                  <a:pt x="861" y="853"/>
                  <a:pt x="869" y="853"/>
                </a:cubicBezTo>
                <a:cubicBezTo>
                  <a:pt x="877" y="853"/>
                  <a:pt x="884" y="846"/>
                  <a:pt x="884" y="838"/>
                </a:cubicBezTo>
                <a:cubicBezTo>
                  <a:pt x="884" y="830"/>
                  <a:pt x="877" y="823"/>
                  <a:pt x="869" y="823"/>
                </a:cubicBezTo>
                <a:close/>
                <a:moveTo>
                  <a:pt x="869" y="856"/>
                </a:moveTo>
                <a:cubicBezTo>
                  <a:pt x="861" y="856"/>
                  <a:pt x="854" y="863"/>
                  <a:pt x="854" y="871"/>
                </a:cubicBezTo>
                <a:cubicBezTo>
                  <a:pt x="854" y="879"/>
                  <a:pt x="861" y="886"/>
                  <a:pt x="869" y="886"/>
                </a:cubicBezTo>
                <a:cubicBezTo>
                  <a:pt x="877" y="886"/>
                  <a:pt x="884" y="879"/>
                  <a:pt x="884" y="871"/>
                </a:cubicBezTo>
                <a:cubicBezTo>
                  <a:pt x="884" y="863"/>
                  <a:pt x="877" y="856"/>
                  <a:pt x="869" y="856"/>
                </a:cubicBezTo>
                <a:close/>
                <a:moveTo>
                  <a:pt x="869" y="889"/>
                </a:moveTo>
                <a:cubicBezTo>
                  <a:pt x="861" y="889"/>
                  <a:pt x="854" y="895"/>
                  <a:pt x="854" y="904"/>
                </a:cubicBezTo>
                <a:cubicBezTo>
                  <a:pt x="854" y="912"/>
                  <a:pt x="861" y="918"/>
                  <a:pt x="869" y="918"/>
                </a:cubicBezTo>
                <a:cubicBezTo>
                  <a:pt x="877" y="918"/>
                  <a:pt x="884" y="912"/>
                  <a:pt x="884" y="904"/>
                </a:cubicBezTo>
                <a:cubicBezTo>
                  <a:pt x="884" y="895"/>
                  <a:pt x="877" y="889"/>
                  <a:pt x="869" y="889"/>
                </a:cubicBezTo>
                <a:close/>
                <a:moveTo>
                  <a:pt x="869" y="922"/>
                </a:moveTo>
                <a:cubicBezTo>
                  <a:pt x="861" y="922"/>
                  <a:pt x="854" y="928"/>
                  <a:pt x="854" y="937"/>
                </a:cubicBezTo>
                <a:cubicBezTo>
                  <a:pt x="854" y="945"/>
                  <a:pt x="861" y="951"/>
                  <a:pt x="869" y="951"/>
                </a:cubicBezTo>
                <a:cubicBezTo>
                  <a:pt x="877" y="951"/>
                  <a:pt x="884" y="945"/>
                  <a:pt x="884" y="937"/>
                </a:cubicBezTo>
                <a:cubicBezTo>
                  <a:pt x="884" y="928"/>
                  <a:pt x="877" y="922"/>
                  <a:pt x="869" y="922"/>
                </a:cubicBezTo>
                <a:close/>
                <a:moveTo>
                  <a:pt x="869" y="955"/>
                </a:moveTo>
                <a:cubicBezTo>
                  <a:pt x="861" y="955"/>
                  <a:pt x="854" y="961"/>
                  <a:pt x="854" y="970"/>
                </a:cubicBezTo>
                <a:cubicBezTo>
                  <a:pt x="854" y="978"/>
                  <a:pt x="861" y="984"/>
                  <a:pt x="869" y="984"/>
                </a:cubicBezTo>
                <a:cubicBezTo>
                  <a:pt x="877" y="984"/>
                  <a:pt x="884" y="978"/>
                  <a:pt x="884" y="970"/>
                </a:cubicBezTo>
                <a:cubicBezTo>
                  <a:pt x="884" y="961"/>
                  <a:pt x="877" y="955"/>
                  <a:pt x="869" y="955"/>
                </a:cubicBezTo>
                <a:close/>
                <a:moveTo>
                  <a:pt x="869" y="988"/>
                </a:moveTo>
                <a:cubicBezTo>
                  <a:pt x="861" y="988"/>
                  <a:pt x="854" y="994"/>
                  <a:pt x="854" y="1002"/>
                </a:cubicBezTo>
                <a:cubicBezTo>
                  <a:pt x="854" y="1011"/>
                  <a:pt x="861" y="1017"/>
                  <a:pt x="869" y="1017"/>
                </a:cubicBezTo>
                <a:cubicBezTo>
                  <a:pt x="877" y="1017"/>
                  <a:pt x="884" y="1011"/>
                  <a:pt x="884" y="1002"/>
                </a:cubicBezTo>
                <a:cubicBezTo>
                  <a:pt x="884" y="994"/>
                  <a:pt x="877" y="988"/>
                  <a:pt x="869" y="988"/>
                </a:cubicBezTo>
                <a:close/>
                <a:moveTo>
                  <a:pt x="869" y="1021"/>
                </a:moveTo>
                <a:cubicBezTo>
                  <a:pt x="861" y="1021"/>
                  <a:pt x="854" y="1027"/>
                  <a:pt x="854" y="1035"/>
                </a:cubicBezTo>
                <a:cubicBezTo>
                  <a:pt x="854" y="1044"/>
                  <a:pt x="861" y="1050"/>
                  <a:pt x="869" y="1050"/>
                </a:cubicBezTo>
                <a:cubicBezTo>
                  <a:pt x="877" y="1050"/>
                  <a:pt x="884" y="1044"/>
                  <a:pt x="884" y="1035"/>
                </a:cubicBezTo>
                <a:cubicBezTo>
                  <a:pt x="884" y="1027"/>
                  <a:pt x="877" y="1021"/>
                  <a:pt x="869" y="1021"/>
                </a:cubicBezTo>
                <a:close/>
                <a:moveTo>
                  <a:pt x="869" y="1053"/>
                </a:moveTo>
                <a:cubicBezTo>
                  <a:pt x="861" y="1053"/>
                  <a:pt x="854" y="1060"/>
                  <a:pt x="854" y="1068"/>
                </a:cubicBezTo>
                <a:cubicBezTo>
                  <a:pt x="854" y="1076"/>
                  <a:pt x="861" y="1083"/>
                  <a:pt x="869" y="1083"/>
                </a:cubicBezTo>
                <a:cubicBezTo>
                  <a:pt x="877" y="1083"/>
                  <a:pt x="884" y="1076"/>
                  <a:pt x="884" y="1068"/>
                </a:cubicBezTo>
                <a:cubicBezTo>
                  <a:pt x="884" y="1060"/>
                  <a:pt x="877" y="1053"/>
                  <a:pt x="869" y="1053"/>
                </a:cubicBezTo>
                <a:close/>
                <a:moveTo>
                  <a:pt x="869" y="1086"/>
                </a:moveTo>
                <a:cubicBezTo>
                  <a:pt x="861" y="1086"/>
                  <a:pt x="854" y="1093"/>
                  <a:pt x="854" y="1101"/>
                </a:cubicBezTo>
                <a:cubicBezTo>
                  <a:pt x="854" y="1109"/>
                  <a:pt x="861" y="1116"/>
                  <a:pt x="869" y="1116"/>
                </a:cubicBezTo>
                <a:cubicBezTo>
                  <a:pt x="877" y="1116"/>
                  <a:pt x="884" y="1109"/>
                  <a:pt x="884" y="1101"/>
                </a:cubicBezTo>
                <a:cubicBezTo>
                  <a:pt x="884" y="1093"/>
                  <a:pt x="877" y="1086"/>
                  <a:pt x="869" y="1086"/>
                </a:cubicBezTo>
                <a:close/>
                <a:moveTo>
                  <a:pt x="869" y="1119"/>
                </a:moveTo>
                <a:cubicBezTo>
                  <a:pt x="861" y="1119"/>
                  <a:pt x="854" y="1126"/>
                  <a:pt x="854" y="1134"/>
                </a:cubicBezTo>
                <a:cubicBezTo>
                  <a:pt x="854" y="1142"/>
                  <a:pt x="861" y="1149"/>
                  <a:pt x="869" y="1149"/>
                </a:cubicBezTo>
                <a:cubicBezTo>
                  <a:pt x="877" y="1149"/>
                  <a:pt x="884" y="1142"/>
                  <a:pt x="884" y="1134"/>
                </a:cubicBezTo>
                <a:cubicBezTo>
                  <a:pt x="884" y="1126"/>
                  <a:pt x="877" y="1119"/>
                  <a:pt x="869" y="1119"/>
                </a:cubicBezTo>
                <a:close/>
                <a:moveTo>
                  <a:pt x="869" y="1152"/>
                </a:moveTo>
                <a:cubicBezTo>
                  <a:pt x="861" y="1152"/>
                  <a:pt x="854" y="1159"/>
                  <a:pt x="854" y="1167"/>
                </a:cubicBezTo>
                <a:cubicBezTo>
                  <a:pt x="854" y="1175"/>
                  <a:pt x="861" y="1182"/>
                  <a:pt x="869" y="1182"/>
                </a:cubicBezTo>
                <a:cubicBezTo>
                  <a:pt x="877" y="1182"/>
                  <a:pt x="884" y="1175"/>
                  <a:pt x="884" y="1167"/>
                </a:cubicBezTo>
                <a:cubicBezTo>
                  <a:pt x="884" y="1159"/>
                  <a:pt x="877" y="1152"/>
                  <a:pt x="869" y="1152"/>
                </a:cubicBezTo>
                <a:close/>
                <a:moveTo>
                  <a:pt x="869" y="1185"/>
                </a:moveTo>
                <a:cubicBezTo>
                  <a:pt x="861" y="1185"/>
                  <a:pt x="854" y="1192"/>
                  <a:pt x="854" y="1200"/>
                </a:cubicBezTo>
                <a:cubicBezTo>
                  <a:pt x="854" y="1208"/>
                  <a:pt x="861" y="1215"/>
                  <a:pt x="869" y="1215"/>
                </a:cubicBezTo>
                <a:cubicBezTo>
                  <a:pt x="877" y="1215"/>
                  <a:pt x="884" y="1208"/>
                  <a:pt x="884" y="1200"/>
                </a:cubicBezTo>
                <a:cubicBezTo>
                  <a:pt x="884" y="1192"/>
                  <a:pt x="877" y="1185"/>
                  <a:pt x="869" y="1185"/>
                </a:cubicBezTo>
                <a:close/>
                <a:moveTo>
                  <a:pt x="869" y="1218"/>
                </a:moveTo>
                <a:cubicBezTo>
                  <a:pt x="861" y="1218"/>
                  <a:pt x="854" y="1225"/>
                  <a:pt x="854" y="1233"/>
                </a:cubicBezTo>
                <a:cubicBezTo>
                  <a:pt x="854" y="1241"/>
                  <a:pt x="861" y="1248"/>
                  <a:pt x="869" y="1248"/>
                </a:cubicBezTo>
                <a:cubicBezTo>
                  <a:pt x="877" y="1248"/>
                  <a:pt x="884" y="1241"/>
                  <a:pt x="884" y="1233"/>
                </a:cubicBezTo>
                <a:cubicBezTo>
                  <a:pt x="884" y="1225"/>
                  <a:pt x="877" y="1218"/>
                  <a:pt x="869" y="1218"/>
                </a:cubicBezTo>
                <a:close/>
                <a:moveTo>
                  <a:pt x="869" y="1251"/>
                </a:moveTo>
                <a:cubicBezTo>
                  <a:pt x="861" y="1251"/>
                  <a:pt x="854" y="1258"/>
                  <a:pt x="854" y="1266"/>
                </a:cubicBezTo>
                <a:cubicBezTo>
                  <a:pt x="854" y="1274"/>
                  <a:pt x="861" y="1281"/>
                  <a:pt x="869" y="1281"/>
                </a:cubicBezTo>
                <a:cubicBezTo>
                  <a:pt x="877" y="1281"/>
                  <a:pt x="884" y="1274"/>
                  <a:pt x="884" y="1266"/>
                </a:cubicBezTo>
                <a:cubicBezTo>
                  <a:pt x="884" y="1258"/>
                  <a:pt x="877" y="1251"/>
                  <a:pt x="869" y="1251"/>
                </a:cubicBezTo>
                <a:close/>
                <a:moveTo>
                  <a:pt x="869" y="1284"/>
                </a:moveTo>
                <a:cubicBezTo>
                  <a:pt x="861" y="1284"/>
                  <a:pt x="854" y="1291"/>
                  <a:pt x="854" y="1299"/>
                </a:cubicBezTo>
                <a:cubicBezTo>
                  <a:pt x="854" y="1307"/>
                  <a:pt x="861" y="1314"/>
                  <a:pt x="869" y="1314"/>
                </a:cubicBezTo>
                <a:cubicBezTo>
                  <a:pt x="877" y="1314"/>
                  <a:pt x="884" y="1307"/>
                  <a:pt x="884" y="1299"/>
                </a:cubicBezTo>
                <a:cubicBezTo>
                  <a:pt x="884" y="1291"/>
                  <a:pt x="877" y="1284"/>
                  <a:pt x="869" y="1284"/>
                </a:cubicBezTo>
                <a:close/>
                <a:moveTo>
                  <a:pt x="869" y="1317"/>
                </a:moveTo>
                <a:cubicBezTo>
                  <a:pt x="861" y="1317"/>
                  <a:pt x="854" y="1323"/>
                  <a:pt x="854" y="1332"/>
                </a:cubicBezTo>
                <a:cubicBezTo>
                  <a:pt x="854" y="1340"/>
                  <a:pt x="861" y="1346"/>
                  <a:pt x="869" y="1346"/>
                </a:cubicBezTo>
                <a:cubicBezTo>
                  <a:pt x="877" y="1346"/>
                  <a:pt x="884" y="1340"/>
                  <a:pt x="884" y="1332"/>
                </a:cubicBezTo>
                <a:cubicBezTo>
                  <a:pt x="884" y="1323"/>
                  <a:pt x="877" y="1317"/>
                  <a:pt x="869" y="1317"/>
                </a:cubicBezTo>
                <a:close/>
                <a:moveTo>
                  <a:pt x="869" y="1350"/>
                </a:moveTo>
                <a:cubicBezTo>
                  <a:pt x="861" y="1350"/>
                  <a:pt x="854" y="1356"/>
                  <a:pt x="854" y="1365"/>
                </a:cubicBezTo>
                <a:cubicBezTo>
                  <a:pt x="854" y="1373"/>
                  <a:pt x="861" y="1379"/>
                  <a:pt x="869" y="1379"/>
                </a:cubicBezTo>
                <a:cubicBezTo>
                  <a:pt x="877" y="1379"/>
                  <a:pt x="884" y="1373"/>
                  <a:pt x="884" y="1365"/>
                </a:cubicBezTo>
                <a:cubicBezTo>
                  <a:pt x="884" y="1356"/>
                  <a:pt x="877" y="1350"/>
                  <a:pt x="869" y="1350"/>
                </a:cubicBezTo>
                <a:close/>
                <a:moveTo>
                  <a:pt x="869" y="1383"/>
                </a:moveTo>
                <a:cubicBezTo>
                  <a:pt x="861" y="1383"/>
                  <a:pt x="854" y="1389"/>
                  <a:pt x="854" y="1397"/>
                </a:cubicBezTo>
                <a:cubicBezTo>
                  <a:pt x="854" y="1406"/>
                  <a:pt x="861" y="1412"/>
                  <a:pt x="869" y="1412"/>
                </a:cubicBezTo>
                <a:cubicBezTo>
                  <a:pt x="877" y="1412"/>
                  <a:pt x="884" y="1406"/>
                  <a:pt x="884" y="1397"/>
                </a:cubicBezTo>
                <a:cubicBezTo>
                  <a:pt x="884" y="1389"/>
                  <a:pt x="877" y="1383"/>
                  <a:pt x="869" y="1383"/>
                </a:cubicBezTo>
                <a:close/>
                <a:moveTo>
                  <a:pt x="869" y="1416"/>
                </a:moveTo>
                <a:cubicBezTo>
                  <a:pt x="861" y="1416"/>
                  <a:pt x="854" y="1422"/>
                  <a:pt x="854" y="1430"/>
                </a:cubicBezTo>
                <a:cubicBezTo>
                  <a:pt x="854" y="1439"/>
                  <a:pt x="861" y="1445"/>
                  <a:pt x="869" y="1445"/>
                </a:cubicBezTo>
                <a:cubicBezTo>
                  <a:pt x="877" y="1445"/>
                  <a:pt x="884" y="1439"/>
                  <a:pt x="884" y="1430"/>
                </a:cubicBezTo>
                <a:cubicBezTo>
                  <a:pt x="884" y="1422"/>
                  <a:pt x="877" y="1416"/>
                  <a:pt x="869" y="1416"/>
                </a:cubicBezTo>
                <a:close/>
                <a:moveTo>
                  <a:pt x="902" y="0"/>
                </a:moveTo>
                <a:cubicBezTo>
                  <a:pt x="894" y="0"/>
                  <a:pt x="887" y="7"/>
                  <a:pt x="887" y="15"/>
                </a:cubicBezTo>
                <a:cubicBezTo>
                  <a:pt x="887" y="23"/>
                  <a:pt x="894" y="30"/>
                  <a:pt x="902" y="30"/>
                </a:cubicBezTo>
                <a:cubicBezTo>
                  <a:pt x="910" y="30"/>
                  <a:pt x="917" y="23"/>
                  <a:pt x="917" y="15"/>
                </a:cubicBezTo>
                <a:cubicBezTo>
                  <a:pt x="917" y="7"/>
                  <a:pt x="910" y="0"/>
                  <a:pt x="902" y="0"/>
                </a:cubicBezTo>
                <a:close/>
                <a:moveTo>
                  <a:pt x="902" y="33"/>
                </a:moveTo>
                <a:cubicBezTo>
                  <a:pt x="894" y="33"/>
                  <a:pt x="887" y="40"/>
                  <a:pt x="887" y="48"/>
                </a:cubicBezTo>
                <a:cubicBezTo>
                  <a:pt x="887" y="56"/>
                  <a:pt x="894" y="63"/>
                  <a:pt x="902" y="63"/>
                </a:cubicBezTo>
                <a:cubicBezTo>
                  <a:pt x="910" y="63"/>
                  <a:pt x="917" y="56"/>
                  <a:pt x="917" y="48"/>
                </a:cubicBezTo>
                <a:cubicBezTo>
                  <a:pt x="917" y="40"/>
                  <a:pt x="910" y="33"/>
                  <a:pt x="902" y="33"/>
                </a:cubicBezTo>
                <a:close/>
                <a:moveTo>
                  <a:pt x="902" y="66"/>
                </a:moveTo>
                <a:cubicBezTo>
                  <a:pt x="894" y="66"/>
                  <a:pt x="887" y="72"/>
                  <a:pt x="887" y="81"/>
                </a:cubicBezTo>
                <a:cubicBezTo>
                  <a:pt x="887" y="89"/>
                  <a:pt x="894" y="95"/>
                  <a:pt x="902" y="95"/>
                </a:cubicBezTo>
                <a:cubicBezTo>
                  <a:pt x="910" y="95"/>
                  <a:pt x="917" y="89"/>
                  <a:pt x="917" y="81"/>
                </a:cubicBezTo>
                <a:cubicBezTo>
                  <a:pt x="917" y="72"/>
                  <a:pt x="910" y="66"/>
                  <a:pt x="902" y="66"/>
                </a:cubicBezTo>
                <a:close/>
                <a:moveTo>
                  <a:pt x="902" y="99"/>
                </a:moveTo>
                <a:cubicBezTo>
                  <a:pt x="894" y="99"/>
                  <a:pt x="887" y="105"/>
                  <a:pt x="887" y="114"/>
                </a:cubicBezTo>
                <a:cubicBezTo>
                  <a:pt x="887" y="122"/>
                  <a:pt x="894" y="128"/>
                  <a:pt x="902" y="128"/>
                </a:cubicBezTo>
                <a:cubicBezTo>
                  <a:pt x="910" y="128"/>
                  <a:pt x="917" y="122"/>
                  <a:pt x="917" y="114"/>
                </a:cubicBezTo>
                <a:cubicBezTo>
                  <a:pt x="917" y="105"/>
                  <a:pt x="910" y="99"/>
                  <a:pt x="902" y="99"/>
                </a:cubicBezTo>
                <a:close/>
                <a:moveTo>
                  <a:pt x="902" y="132"/>
                </a:moveTo>
                <a:cubicBezTo>
                  <a:pt x="894" y="132"/>
                  <a:pt x="887" y="138"/>
                  <a:pt x="887" y="147"/>
                </a:cubicBezTo>
                <a:cubicBezTo>
                  <a:pt x="887" y="155"/>
                  <a:pt x="894" y="161"/>
                  <a:pt x="902" y="161"/>
                </a:cubicBezTo>
                <a:cubicBezTo>
                  <a:pt x="910" y="161"/>
                  <a:pt x="917" y="155"/>
                  <a:pt x="917" y="147"/>
                </a:cubicBezTo>
                <a:cubicBezTo>
                  <a:pt x="917" y="138"/>
                  <a:pt x="910" y="132"/>
                  <a:pt x="902" y="132"/>
                </a:cubicBezTo>
                <a:close/>
                <a:moveTo>
                  <a:pt x="902" y="165"/>
                </a:moveTo>
                <a:cubicBezTo>
                  <a:pt x="894" y="165"/>
                  <a:pt x="887" y="171"/>
                  <a:pt x="887" y="179"/>
                </a:cubicBezTo>
                <a:cubicBezTo>
                  <a:pt x="887" y="188"/>
                  <a:pt x="894" y="194"/>
                  <a:pt x="902" y="194"/>
                </a:cubicBezTo>
                <a:cubicBezTo>
                  <a:pt x="910" y="194"/>
                  <a:pt x="917" y="188"/>
                  <a:pt x="917" y="179"/>
                </a:cubicBezTo>
                <a:cubicBezTo>
                  <a:pt x="917" y="171"/>
                  <a:pt x="910" y="165"/>
                  <a:pt x="902" y="165"/>
                </a:cubicBezTo>
                <a:close/>
                <a:moveTo>
                  <a:pt x="902" y="198"/>
                </a:moveTo>
                <a:cubicBezTo>
                  <a:pt x="894" y="198"/>
                  <a:pt x="887" y="204"/>
                  <a:pt x="887" y="212"/>
                </a:cubicBezTo>
                <a:cubicBezTo>
                  <a:pt x="887" y="221"/>
                  <a:pt x="894" y="227"/>
                  <a:pt x="902" y="227"/>
                </a:cubicBezTo>
                <a:cubicBezTo>
                  <a:pt x="910" y="227"/>
                  <a:pt x="917" y="221"/>
                  <a:pt x="917" y="212"/>
                </a:cubicBezTo>
                <a:cubicBezTo>
                  <a:pt x="917" y="204"/>
                  <a:pt x="910" y="198"/>
                  <a:pt x="902" y="198"/>
                </a:cubicBezTo>
                <a:close/>
                <a:moveTo>
                  <a:pt x="902" y="230"/>
                </a:moveTo>
                <a:cubicBezTo>
                  <a:pt x="894" y="230"/>
                  <a:pt x="887" y="237"/>
                  <a:pt x="887" y="245"/>
                </a:cubicBezTo>
                <a:cubicBezTo>
                  <a:pt x="887" y="253"/>
                  <a:pt x="894" y="260"/>
                  <a:pt x="902" y="260"/>
                </a:cubicBezTo>
                <a:cubicBezTo>
                  <a:pt x="910" y="260"/>
                  <a:pt x="917" y="253"/>
                  <a:pt x="917" y="245"/>
                </a:cubicBezTo>
                <a:cubicBezTo>
                  <a:pt x="917" y="237"/>
                  <a:pt x="910" y="230"/>
                  <a:pt x="902" y="230"/>
                </a:cubicBezTo>
                <a:close/>
                <a:moveTo>
                  <a:pt x="902" y="263"/>
                </a:moveTo>
                <a:cubicBezTo>
                  <a:pt x="894" y="263"/>
                  <a:pt x="887" y="270"/>
                  <a:pt x="887" y="278"/>
                </a:cubicBezTo>
                <a:cubicBezTo>
                  <a:pt x="887" y="286"/>
                  <a:pt x="894" y="293"/>
                  <a:pt x="902" y="293"/>
                </a:cubicBezTo>
                <a:cubicBezTo>
                  <a:pt x="910" y="293"/>
                  <a:pt x="917" y="286"/>
                  <a:pt x="917" y="278"/>
                </a:cubicBezTo>
                <a:cubicBezTo>
                  <a:pt x="917" y="270"/>
                  <a:pt x="910" y="263"/>
                  <a:pt x="902" y="263"/>
                </a:cubicBezTo>
                <a:close/>
                <a:moveTo>
                  <a:pt x="902" y="296"/>
                </a:moveTo>
                <a:cubicBezTo>
                  <a:pt x="894" y="296"/>
                  <a:pt x="887" y="303"/>
                  <a:pt x="887" y="311"/>
                </a:cubicBezTo>
                <a:cubicBezTo>
                  <a:pt x="887" y="319"/>
                  <a:pt x="894" y="326"/>
                  <a:pt x="902" y="326"/>
                </a:cubicBezTo>
                <a:cubicBezTo>
                  <a:pt x="910" y="326"/>
                  <a:pt x="917" y="319"/>
                  <a:pt x="917" y="311"/>
                </a:cubicBezTo>
                <a:cubicBezTo>
                  <a:pt x="917" y="303"/>
                  <a:pt x="910" y="296"/>
                  <a:pt x="902" y="296"/>
                </a:cubicBezTo>
                <a:close/>
                <a:moveTo>
                  <a:pt x="902" y="329"/>
                </a:moveTo>
                <a:cubicBezTo>
                  <a:pt x="894" y="329"/>
                  <a:pt x="887" y="336"/>
                  <a:pt x="887" y="344"/>
                </a:cubicBezTo>
                <a:cubicBezTo>
                  <a:pt x="887" y="352"/>
                  <a:pt x="894" y="359"/>
                  <a:pt x="902" y="359"/>
                </a:cubicBezTo>
                <a:cubicBezTo>
                  <a:pt x="910" y="359"/>
                  <a:pt x="917" y="352"/>
                  <a:pt x="917" y="344"/>
                </a:cubicBezTo>
                <a:cubicBezTo>
                  <a:pt x="917" y="336"/>
                  <a:pt x="910" y="329"/>
                  <a:pt x="902" y="329"/>
                </a:cubicBezTo>
                <a:close/>
                <a:moveTo>
                  <a:pt x="902" y="362"/>
                </a:moveTo>
                <a:cubicBezTo>
                  <a:pt x="894" y="362"/>
                  <a:pt x="887" y="369"/>
                  <a:pt x="887" y="377"/>
                </a:cubicBezTo>
                <a:cubicBezTo>
                  <a:pt x="887" y="385"/>
                  <a:pt x="894" y="392"/>
                  <a:pt x="902" y="392"/>
                </a:cubicBezTo>
                <a:cubicBezTo>
                  <a:pt x="910" y="392"/>
                  <a:pt x="917" y="385"/>
                  <a:pt x="917" y="377"/>
                </a:cubicBezTo>
                <a:cubicBezTo>
                  <a:pt x="917" y="369"/>
                  <a:pt x="910" y="362"/>
                  <a:pt x="902" y="362"/>
                </a:cubicBezTo>
                <a:close/>
                <a:moveTo>
                  <a:pt x="902" y="395"/>
                </a:moveTo>
                <a:cubicBezTo>
                  <a:pt x="894" y="395"/>
                  <a:pt x="887" y="402"/>
                  <a:pt x="887" y="410"/>
                </a:cubicBezTo>
                <a:cubicBezTo>
                  <a:pt x="887" y="418"/>
                  <a:pt x="894" y="425"/>
                  <a:pt x="902" y="425"/>
                </a:cubicBezTo>
                <a:cubicBezTo>
                  <a:pt x="910" y="425"/>
                  <a:pt x="917" y="418"/>
                  <a:pt x="917" y="410"/>
                </a:cubicBezTo>
                <a:cubicBezTo>
                  <a:pt x="917" y="402"/>
                  <a:pt x="910" y="395"/>
                  <a:pt x="902" y="395"/>
                </a:cubicBezTo>
                <a:close/>
                <a:moveTo>
                  <a:pt x="902" y="428"/>
                </a:moveTo>
                <a:cubicBezTo>
                  <a:pt x="894" y="428"/>
                  <a:pt x="887" y="435"/>
                  <a:pt x="887" y="443"/>
                </a:cubicBezTo>
                <a:cubicBezTo>
                  <a:pt x="887" y="451"/>
                  <a:pt x="894" y="458"/>
                  <a:pt x="902" y="458"/>
                </a:cubicBezTo>
                <a:cubicBezTo>
                  <a:pt x="910" y="458"/>
                  <a:pt x="917" y="451"/>
                  <a:pt x="917" y="443"/>
                </a:cubicBezTo>
                <a:cubicBezTo>
                  <a:pt x="917" y="435"/>
                  <a:pt x="910" y="428"/>
                  <a:pt x="902" y="428"/>
                </a:cubicBezTo>
                <a:close/>
                <a:moveTo>
                  <a:pt x="902" y="461"/>
                </a:moveTo>
                <a:cubicBezTo>
                  <a:pt x="894" y="461"/>
                  <a:pt x="887" y="468"/>
                  <a:pt x="887" y="476"/>
                </a:cubicBezTo>
                <a:cubicBezTo>
                  <a:pt x="887" y="484"/>
                  <a:pt x="894" y="491"/>
                  <a:pt x="902" y="491"/>
                </a:cubicBezTo>
                <a:cubicBezTo>
                  <a:pt x="910" y="491"/>
                  <a:pt x="917" y="484"/>
                  <a:pt x="917" y="476"/>
                </a:cubicBezTo>
                <a:cubicBezTo>
                  <a:pt x="917" y="468"/>
                  <a:pt x="910" y="461"/>
                  <a:pt x="902" y="461"/>
                </a:cubicBezTo>
                <a:close/>
                <a:moveTo>
                  <a:pt x="902" y="494"/>
                </a:moveTo>
                <a:cubicBezTo>
                  <a:pt x="894" y="494"/>
                  <a:pt x="887" y="500"/>
                  <a:pt x="887" y="509"/>
                </a:cubicBezTo>
                <a:cubicBezTo>
                  <a:pt x="887" y="517"/>
                  <a:pt x="894" y="523"/>
                  <a:pt x="902" y="523"/>
                </a:cubicBezTo>
                <a:cubicBezTo>
                  <a:pt x="910" y="523"/>
                  <a:pt x="917" y="517"/>
                  <a:pt x="917" y="509"/>
                </a:cubicBezTo>
                <a:cubicBezTo>
                  <a:pt x="917" y="500"/>
                  <a:pt x="910" y="494"/>
                  <a:pt x="902" y="494"/>
                </a:cubicBezTo>
                <a:close/>
                <a:moveTo>
                  <a:pt x="902" y="527"/>
                </a:moveTo>
                <a:cubicBezTo>
                  <a:pt x="894" y="527"/>
                  <a:pt x="887" y="533"/>
                  <a:pt x="887" y="542"/>
                </a:cubicBezTo>
                <a:cubicBezTo>
                  <a:pt x="887" y="550"/>
                  <a:pt x="894" y="556"/>
                  <a:pt x="902" y="556"/>
                </a:cubicBezTo>
                <a:cubicBezTo>
                  <a:pt x="910" y="556"/>
                  <a:pt x="917" y="550"/>
                  <a:pt x="917" y="542"/>
                </a:cubicBezTo>
                <a:cubicBezTo>
                  <a:pt x="917" y="533"/>
                  <a:pt x="910" y="527"/>
                  <a:pt x="902" y="527"/>
                </a:cubicBezTo>
                <a:close/>
                <a:moveTo>
                  <a:pt x="902" y="560"/>
                </a:moveTo>
                <a:cubicBezTo>
                  <a:pt x="894" y="560"/>
                  <a:pt x="887" y="566"/>
                  <a:pt x="887" y="574"/>
                </a:cubicBezTo>
                <a:cubicBezTo>
                  <a:pt x="887" y="583"/>
                  <a:pt x="894" y="589"/>
                  <a:pt x="902" y="589"/>
                </a:cubicBezTo>
                <a:cubicBezTo>
                  <a:pt x="910" y="589"/>
                  <a:pt x="917" y="583"/>
                  <a:pt x="917" y="574"/>
                </a:cubicBezTo>
                <a:cubicBezTo>
                  <a:pt x="917" y="566"/>
                  <a:pt x="910" y="560"/>
                  <a:pt x="902" y="560"/>
                </a:cubicBezTo>
                <a:close/>
                <a:moveTo>
                  <a:pt x="902" y="593"/>
                </a:moveTo>
                <a:cubicBezTo>
                  <a:pt x="894" y="593"/>
                  <a:pt x="887" y="599"/>
                  <a:pt x="887" y="607"/>
                </a:cubicBezTo>
                <a:cubicBezTo>
                  <a:pt x="887" y="616"/>
                  <a:pt x="894" y="622"/>
                  <a:pt x="902" y="622"/>
                </a:cubicBezTo>
                <a:cubicBezTo>
                  <a:pt x="910" y="622"/>
                  <a:pt x="917" y="616"/>
                  <a:pt x="917" y="607"/>
                </a:cubicBezTo>
                <a:cubicBezTo>
                  <a:pt x="917" y="599"/>
                  <a:pt x="910" y="593"/>
                  <a:pt x="902" y="593"/>
                </a:cubicBezTo>
                <a:close/>
                <a:moveTo>
                  <a:pt x="902" y="625"/>
                </a:moveTo>
                <a:cubicBezTo>
                  <a:pt x="894" y="625"/>
                  <a:pt x="887" y="632"/>
                  <a:pt x="887" y="640"/>
                </a:cubicBezTo>
                <a:cubicBezTo>
                  <a:pt x="887" y="648"/>
                  <a:pt x="894" y="655"/>
                  <a:pt x="902" y="655"/>
                </a:cubicBezTo>
                <a:cubicBezTo>
                  <a:pt x="910" y="655"/>
                  <a:pt x="917" y="648"/>
                  <a:pt x="917" y="640"/>
                </a:cubicBezTo>
                <a:cubicBezTo>
                  <a:pt x="917" y="632"/>
                  <a:pt x="910" y="625"/>
                  <a:pt x="902" y="625"/>
                </a:cubicBezTo>
                <a:close/>
                <a:moveTo>
                  <a:pt x="902" y="658"/>
                </a:moveTo>
                <a:cubicBezTo>
                  <a:pt x="894" y="658"/>
                  <a:pt x="887" y="665"/>
                  <a:pt x="887" y="673"/>
                </a:cubicBezTo>
                <a:cubicBezTo>
                  <a:pt x="887" y="681"/>
                  <a:pt x="894" y="688"/>
                  <a:pt x="902" y="688"/>
                </a:cubicBezTo>
                <a:cubicBezTo>
                  <a:pt x="910" y="688"/>
                  <a:pt x="917" y="681"/>
                  <a:pt x="917" y="673"/>
                </a:cubicBezTo>
                <a:cubicBezTo>
                  <a:pt x="917" y="665"/>
                  <a:pt x="910" y="658"/>
                  <a:pt x="902" y="658"/>
                </a:cubicBezTo>
                <a:close/>
                <a:moveTo>
                  <a:pt x="902" y="691"/>
                </a:moveTo>
                <a:cubicBezTo>
                  <a:pt x="894" y="691"/>
                  <a:pt x="887" y="698"/>
                  <a:pt x="887" y="706"/>
                </a:cubicBezTo>
                <a:cubicBezTo>
                  <a:pt x="887" y="714"/>
                  <a:pt x="894" y="721"/>
                  <a:pt x="902" y="721"/>
                </a:cubicBezTo>
                <a:cubicBezTo>
                  <a:pt x="910" y="721"/>
                  <a:pt x="917" y="714"/>
                  <a:pt x="917" y="706"/>
                </a:cubicBezTo>
                <a:cubicBezTo>
                  <a:pt x="917" y="698"/>
                  <a:pt x="910" y="691"/>
                  <a:pt x="902" y="691"/>
                </a:cubicBezTo>
                <a:close/>
                <a:moveTo>
                  <a:pt x="902" y="724"/>
                </a:moveTo>
                <a:cubicBezTo>
                  <a:pt x="894" y="724"/>
                  <a:pt x="887" y="731"/>
                  <a:pt x="887" y="739"/>
                </a:cubicBezTo>
                <a:cubicBezTo>
                  <a:pt x="887" y="747"/>
                  <a:pt x="894" y="754"/>
                  <a:pt x="902" y="754"/>
                </a:cubicBezTo>
                <a:cubicBezTo>
                  <a:pt x="910" y="754"/>
                  <a:pt x="917" y="747"/>
                  <a:pt x="917" y="739"/>
                </a:cubicBezTo>
                <a:cubicBezTo>
                  <a:pt x="917" y="731"/>
                  <a:pt x="910" y="724"/>
                  <a:pt x="902" y="724"/>
                </a:cubicBezTo>
                <a:close/>
                <a:moveTo>
                  <a:pt x="902" y="757"/>
                </a:moveTo>
                <a:cubicBezTo>
                  <a:pt x="894" y="757"/>
                  <a:pt x="887" y="764"/>
                  <a:pt x="887" y="772"/>
                </a:cubicBezTo>
                <a:cubicBezTo>
                  <a:pt x="887" y="780"/>
                  <a:pt x="894" y="787"/>
                  <a:pt x="902" y="787"/>
                </a:cubicBezTo>
                <a:cubicBezTo>
                  <a:pt x="910" y="787"/>
                  <a:pt x="917" y="780"/>
                  <a:pt x="917" y="772"/>
                </a:cubicBezTo>
                <a:cubicBezTo>
                  <a:pt x="917" y="764"/>
                  <a:pt x="910" y="757"/>
                  <a:pt x="902" y="757"/>
                </a:cubicBezTo>
                <a:close/>
                <a:moveTo>
                  <a:pt x="902" y="790"/>
                </a:moveTo>
                <a:cubicBezTo>
                  <a:pt x="894" y="790"/>
                  <a:pt x="887" y="797"/>
                  <a:pt x="887" y="805"/>
                </a:cubicBezTo>
                <a:cubicBezTo>
                  <a:pt x="887" y="813"/>
                  <a:pt x="894" y="820"/>
                  <a:pt x="902" y="820"/>
                </a:cubicBezTo>
                <a:cubicBezTo>
                  <a:pt x="910" y="820"/>
                  <a:pt x="917" y="813"/>
                  <a:pt x="917" y="805"/>
                </a:cubicBezTo>
                <a:cubicBezTo>
                  <a:pt x="917" y="797"/>
                  <a:pt x="910" y="790"/>
                  <a:pt x="902" y="790"/>
                </a:cubicBezTo>
                <a:close/>
                <a:moveTo>
                  <a:pt x="902" y="823"/>
                </a:moveTo>
                <a:cubicBezTo>
                  <a:pt x="894" y="823"/>
                  <a:pt x="887" y="830"/>
                  <a:pt x="887" y="838"/>
                </a:cubicBezTo>
                <a:cubicBezTo>
                  <a:pt x="887" y="846"/>
                  <a:pt x="894" y="853"/>
                  <a:pt x="902" y="853"/>
                </a:cubicBezTo>
                <a:cubicBezTo>
                  <a:pt x="910" y="853"/>
                  <a:pt x="917" y="846"/>
                  <a:pt x="917" y="838"/>
                </a:cubicBezTo>
                <a:cubicBezTo>
                  <a:pt x="917" y="830"/>
                  <a:pt x="910" y="823"/>
                  <a:pt x="902" y="823"/>
                </a:cubicBezTo>
                <a:close/>
                <a:moveTo>
                  <a:pt x="902" y="856"/>
                </a:moveTo>
                <a:cubicBezTo>
                  <a:pt x="894" y="856"/>
                  <a:pt x="887" y="863"/>
                  <a:pt x="887" y="871"/>
                </a:cubicBezTo>
                <a:cubicBezTo>
                  <a:pt x="887" y="879"/>
                  <a:pt x="894" y="886"/>
                  <a:pt x="902" y="886"/>
                </a:cubicBezTo>
                <a:cubicBezTo>
                  <a:pt x="910" y="886"/>
                  <a:pt x="917" y="879"/>
                  <a:pt x="917" y="871"/>
                </a:cubicBezTo>
                <a:cubicBezTo>
                  <a:pt x="917" y="863"/>
                  <a:pt x="910" y="856"/>
                  <a:pt x="902" y="856"/>
                </a:cubicBezTo>
                <a:close/>
                <a:moveTo>
                  <a:pt x="902" y="889"/>
                </a:moveTo>
                <a:cubicBezTo>
                  <a:pt x="894" y="889"/>
                  <a:pt x="887" y="895"/>
                  <a:pt x="887" y="904"/>
                </a:cubicBezTo>
                <a:cubicBezTo>
                  <a:pt x="887" y="912"/>
                  <a:pt x="894" y="918"/>
                  <a:pt x="902" y="918"/>
                </a:cubicBezTo>
                <a:cubicBezTo>
                  <a:pt x="910" y="918"/>
                  <a:pt x="917" y="912"/>
                  <a:pt x="917" y="904"/>
                </a:cubicBezTo>
                <a:cubicBezTo>
                  <a:pt x="917" y="895"/>
                  <a:pt x="910" y="889"/>
                  <a:pt x="902" y="889"/>
                </a:cubicBezTo>
                <a:close/>
                <a:moveTo>
                  <a:pt x="902" y="922"/>
                </a:moveTo>
                <a:cubicBezTo>
                  <a:pt x="894" y="922"/>
                  <a:pt x="887" y="928"/>
                  <a:pt x="887" y="937"/>
                </a:cubicBezTo>
                <a:cubicBezTo>
                  <a:pt x="887" y="945"/>
                  <a:pt x="894" y="951"/>
                  <a:pt x="902" y="951"/>
                </a:cubicBezTo>
                <a:cubicBezTo>
                  <a:pt x="910" y="951"/>
                  <a:pt x="917" y="945"/>
                  <a:pt x="917" y="937"/>
                </a:cubicBezTo>
                <a:cubicBezTo>
                  <a:pt x="917" y="928"/>
                  <a:pt x="910" y="922"/>
                  <a:pt x="902" y="922"/>
                </a:cubicBezTo>
                <a:close/>
                <a:moveTo>
                  <a:pt x="902" y="955"/>
                </a:moveTo>
                <a:cubicBezTo>
                  <a:pt x="894" y="955"/>
                  <a:pt x="887" y="961"/>
                  <a:pt x="887" y="970"/>
                </a:cubicBezTo>
                <a:cubicBezTo>
                  <a:pt x="887" y="978"/>
                  <a:pt x="894" y="984"/>
                  <a:pt x="902" y="984"/>
                </a:cubicBezTo>
                <a:cubicBezTo>
                  <a:pt x="910" y="984"/>
                  <a:pt x="917" y="978"/>
                  <a:pt x="917" y="970"/>
                </a:cubicBezTo>
                <a:cubicBezTo>
                  <a:pt x="917" y="961"/>
                  <a:pt x="910" y="955"/>
                  <a:pt x="902" y="955"/>
                </a:cubicBezTo>
                <a:close/>
                <a:moveTo>
                  <a:pt x="902" y="988"/>
                </a:moveTo>
                <a:cubicBezTo>
                  <a:pt x="894" y="988"/>
                  <a:pt x="887" y="994"/>
                  <a:pt x="887" y="1002"/>
                </a:cubicBezTo>
                <a:cubicBezTo>
                  <a:pt x="887" y="1011"/>
                  <a:pt x="894" y="1017"/>
                  <a:pt x="902" y="1017"/>
                </a:cubicBezTo>
                <a:cubicBezTo>
                  <a:pt x="910" y="1017"/>
                  <a:pt x="917" y="1011"/>
                  <a:pt x="917" y="1002"/>
                </a:cubicBezTo>
                <a:cubicBezTo>
                  <a:pt x="917" y="994"/>
                  <a:pt x="910" y="988"/>
                  <a:pt x="902" y="988"/>
                </a:cubicBezTo>
                <a:close/>
                <a:moveTo>
                  <a:pt x="902" y="1021"/>
                </a:moveTo>
                <a:cubicBezTo>
                  <a:pt x="894" y="1021"/>
                  <a:pt x="887" y="1027"/>
                  <a:pt x="887" y="1035"/>
                </a:cubicBezTo>
                <a:cubicBezTo>
                  <a:pt x="887" y="1044"/>
                  <a:pt x="894" y="1050"/>
                  <a:pt x="902" y="1050"/>
                </a:cubicBezTo>
                <a:cubicBezTo>
                  <a:pt x="910" y="1050"/>
                  <a:pt x="917" y="1044"/>
                  <a:pt x="917" y="1035"/>
                </a:cubicBezTo>
                <a:cubicBezTo>
                  <a:pt x="917" y="1027"/>
                  <a:pt x="910" y="1021"/>
                  <a:pt x="902" y="1021"/>
                </a:cubicBezTo>
                <a:close/>
                <a:moveTo>
                  <a:pt x="902" y="1053"/>
                </a:moveTo>
                <a:cubicBezTo>
                  <a:pt x="894" y="1053"/>
                  <a:pt x="887" y="1060"/>
                  <a:pt x="887" y="1068"/>
                </a:cubicBezTo>
                <a:cubicBezTo>
                  <a:pt x="887" y="1076"/>
                  <a:pt x="894" y="1083"/>
                  <a:pt x="902" y="1083"/>
                </a:cubicBezTo>
                <a:cubicBezTo>
                  <a:pt x="910" y="1083"/>
                  <a:pt x="917" y="1076"/>
                  <a:pt x="917" y="1068"/>
                </a:cubicBezTo>
                <a:cubicBezTo>
                  <a:pt x="917" y="1060"/>
                  <a:pt x="910" y="1053"/>
                  <a:pt x="902" y="1053"/>
                </a:cubicBezTo>
                <a:close/>
                <a:moveTo>
                  <a:pt x="902" y="1086"/>
                </a:moveTo>
                <a:cubicBezTo>
                  <a:pt x="894" y="1086"/>
                  <a:pt x="887" y="1093"/>
                  <a:pt x="887" y="1101"/>
                </a:cubicBezTo>
                <a:cubicBezTo>
                  <a:pt x="887" y="1109"/>
                  <a:pt x="894" y="1116"/>
                  <a:pt x="902" y="1116"/>
                </a:cubicBezTo>
                <a:cubicBezTo>
                  <a:pt x="910" y="1116"/>
                  <a:pt x="917" y="1109"/>
                  <a:pt x="917" y="1101"/>
                </a:cubicBezTo>
                <a:cubicBezTo>
                  <a:pt x="917" y="1093"/>
                  <a:pt x="910" y="1086"/>
                  <a:pt x="902" y="1086"/>
                </a:cubicBezTo>
                <a:close/>
                <a:moveTo>
                  <a:pt x="902" y="1119"/>
                </a:moveTo>
                <a:cubicBezTo>
                  <a:pt x="894" y="1119"/>
                  <a:pt x="887" y="1126"/>
                  <a:pt x="887" y="1134"/>
                </a:cubicBezTo>
                <a:cubicBezTo>
                  <a:pt x="887" y="1142"/>
                  <a:pt x="894" y="1149"/>
                  <a:pt x="902" y="1149"/>
                </a:cubicBezTo>
                <a:cubicBezTo>
                  <a:pt x="910" y="1149"/>
                  <a:pt x="917" y="1142"/>
                  <a:pt x="917" y="1134"/>
                </a:cubicBezTo>
                <a:cubicBezTo>
                  <a:pt x="917" y="1126"/>
                  <a:pt x="910" y="1119"/>
                  <a:pt x="902" y="1119"/>
                </a:cubicBezTo>
                <a:close/>
                <a:moveTo>
                  <a:pt x="902" y="1152"/>
                </a:moveTo>
                <a:cubicBezTo>
                  <a:pt x="894" y="1152"/>
                  <a:pt x="887" y="1159"/>
                  <a:pt x="887" y="1167"/>
                </a:cubicBezTo>
                <a:cubicBezTo>
                  <a:pt x="887" y="1175"/>
                  <a:pt x="894" y="1182"/>
                  <a:pt x="902" y="1182"/>
                </a:cubicBezTo>
                <a:cubicBezTo>
                  <a:pt x="910" y="1182"/>
                  <a:pt x="917" y="1175"/>
                  <a:pt x="917" y="1167"/>
                </a:cubicBezTo>
                <a:cubicBezTo>
                  <a:pt x="917" y="1159"/>
                  <a:pt x="910" y="1152"/>
                  <a:pt x="902" y="1152"/>
                </a:cubicBezTo>
                <a:close/>
                <a:moveTo>
                  <a:pt x="902" y="1185"/>
                </a:moveTo>
                <a:cubicBezTo>
                  <a:pt x="894" y="1185"/>
                  <a:pt x="887" y="1192"/>
                  <a:pt x="887" y="1200"/>
                </a:cubicBezTo>
                <a:cubicBezTo>
                  <a:pt x="887" y="1208"/>
                  <a:pt x="894" y="1215"/>
                  <a:pt x="902" y="1215"/>
                </a:cubicBezTo>
                <a:cubicBezTo>
                  <a:pt x="910" y="1215"/>
                  <a:pt x="917" y="1208"/>
                  <a:pt x="917" y="1200"/>
                </a:cubicBezTo>
                <a:cubicBezTo>
                  <a:pt x="917" y="1192"/>
                  <a:pt x="910" y="1185"/>
                  <a:pt x="902" y="1185"/>
                </a:cubicBezTo>
                <a:close/>
                <a:moveTo>
                  <a:pt x="902" y="1218"/>
                </a:moveTo>
                <a:cubicBezTo>
                  <a:pt x="894" y="1218"/>
                  <a:pt x="887" y="1225"/>
                  <a:pt x="887" y="1233"/>
                </a:cubicBezTo>
                <a:cubicBezTo>
                  <a:pt x="887" y="1241"/>
                  <a:pt x="894" y="1248"/>
                  <a:pt x="902" y="1248"/>
                </a:cubicBezTo>
                <a:cubicBezTo>
                  <a:pt x="910" y="1248"/>
                  <a:pt x="917" y="1241"/>
                  <a:pt x="917" y="1233"/>
                </a:cubicBezTo>
                <a:cubicBezTo>
                  <a:pt x="917" y="1225"/>
                  <a:pt x="910" y="1218"/>
                  <a:pt x="902" y="1218"/>
                </a:cubicBezTo>
                <a:close/>
                <a:moveTo>
                  <a:pt x="902" y="1251"/>
                </a:moveTo>
                <a:cubicBezTo>
                  <a:pt x="894" y="1251"/>
                  <a:pt x="887" y="1258"/>
                  <a:pt x="887" y="1266"/>
                </a:cubicBezTo>
                <a:cubicBezTo>
                  <a:pt x="887" y="1274"/>
                  <a:pt x="894" y="1281"/>
                  <a:pt x="902" y="1281"/>
                </a:cubicBezTo>
                <a:cubicBezTo>
                  <a:pt x="910" y="1281"/>
                  <a:pt x="917" y="1274"/>
                  <a:pt x="917" y="1266"/>
                </a:cubicBezTo>
                <a:cubicBezTo>
                  <a:pt x="917" y="1258"/>
                  <a:pt x="910" y="1251"/>
                  <a:pt x="902" y="1251"/>
                </a:cubicBezTo>
                <a:close/>
                <a:moveTo>
                  <a:pt x="902" y="1284"/>
                </a:moveTo>
                <a:cubicBezTo>
                  <a:pt x="894" y="1284"/>
                  <a:pt x="887" y="1291"/>
                  <a:pt x="887" y="1299"/>
                </a:cubicBezTo>
                <a:cubicBezTo>
                  <a:pt x="887" y="1307"/>
                  <a:pt x="894" y="1314"/>
                  <a:pt x="902" y="1314"/>
                </a:cubicBezTo>
                <a:cubicBezTo>
                  <a:pt x="910" y="1314"/>
                  <a:pt x="917" y="1307"/>
                  <a:pt x="917" y="1299"/>
                </a:cubicBezTo>
                <a:cubicBezTo>
                  <a:pt x="917" y="1291"/>
                  <a:pt x="910" y="1284"/>
                  <a:pt x="902" y="1284"/>
                </a:cubicBezTo>
                <a:close/>
                <a:moveTo>
                  <a:pt x="902" y="1317"/>
                </a:moveTo>
                <a:cubicBezTo>
                  <a:pt x="894" y="1317"/>
                  <a:pt x="887" y="1323"/>
                  <a:pt x="887" y="1332"/>
                </a:cubicBezTo>
                <a:cubicBezTo>
                  <a:pt x="887" y="1340"/>
                  <a:pt x="894" y="1346"/>
                  <a:pt x="902" y="1346"/>
                </a:cubicBezTo>
                <a:cubicBezTo>
                  <a:pt x="910" y="1346"/>
                  <a:pt x="917" y="1340"/>
                  <a:pt x="917" y="1332"/>
                </a:cubicBezTo>
                <a:cubicBezTo>
                  <a:pt x="917" y="1323"/>
                  <a:pt x="910" y="1317"/>
                  <a:pt x="902" y="1317"/>
                </a:cubicBezTo>
                <a:close/>
                <a:moveTo>
                  <a:pt x="902" y="1350"/>
                </a:moveTo>
                <a:cubicBezTo>
                  <a:pt x="894" y="1350"/>
                  <a:pt x="887" y="1356"/>
                  <a:pt x="887" y="1365"/>
                </a:cubicBezTo>
                <a:cubicBezTo>
                  <a:pt x="887" y="1373"/>
                  <a:pt x="894" y="1379"/>
                  <a:pt x="902" y="1379"/>
                </a:cubicBezTo>
                <a:cubicBezTo>
                  <a:pt x="910" y="1379"/>
                  <a:pt x="917" y="1373"/>
                  <a:pt x="917" y="1365"/>
                </a:cubicBezTo>
                <a:cubicBezTo>
                  <a:pt x="917" y="1356"/>
                  <a:pt x="910" y="1350"/>
                  <a:pt x="902" y="1350"/>
                </a:cubicBezTo>
                <a:close/>
                <a:moveTo>
                  <a:pt x="902" y="1383"/>
                </a:moveTo>
                <a:cubicBezTo>
                  <a:pt x="894" y="1383"/>
                  <a:pt x="887" y="1389"/>
                  <a:pt x="887" y="1397"/>
                </a:cubicBezTo>
                <a:cubicBezTo>
                  <a:pt x="887" y="1406"/>
                  <a:pt x="894" y="1412"/>
                  <a:pt x="902" y="1412"/>
                </a:cubicBezTo>
                <a:cubicBezTo>
                  <a:pt x="910" y="1412"/>
                  <a:pt x="917" y="1406"/>
                  <a:pt x="917" y="1397"/>
                </a:cubicBezTo>
                <a:cubicBezTo>
                  <a:pt x="917" y="1389"/>
                  <a:pt x="910" y="1383"/>
                  <a:pt x="902" y="1383"/>
                </a:cubicBezTo>
                <a:close/>
                <a:moveTo>
                  <a:pt x="902" y="1416"/>
                </a:moveTo>
                <a:cubicBezTo>
                  <a:pt x="894" y="1416"/>
                  <a:pt x="887" y="1422"/>
                  <a:pt x="887" y="1430"/>
                </a:cubicBezTo>
                <a:cubicBezTo>
                  <a:pt x="887" y="1439"/>
                  <a:pt x="894" y="1445"/>
                  <a:pt x="902" y="1445"/>
                </a:cubicBezTo>
                <a:cubicBezTo>
                  <a:pt x="910" y="1445"/>
                  <a:pt x="917" y="1439"/>
                  <a:pt x="917" y="1430"/>
                </a:cubicBezTo>
                <a:cubicBezTo>
                  <a:pt x="917" y="1422"/>
                  <a:pt x="910" y="1416"/>
                  <a:pt x="902" y="1416"/>
                </a:cubicBezTo>
                <a:close/>
                <a:moveTo>
                  <a:pt x="935" y="0"/>
                </a:moveTo>
                <a:cubicBezTo>
                  <a:pt x="927" y="0"/>
                  <a:pt x="920" y="7"/>
                  <a:pt x="920" y="15"/>
                </a:cubicBezTo>
                <a:cubicBezTo>
                  <a:pt x="920" y="23"/>
                  <a:pt x="927" y="30"/>
                  <a:pt x="935" y="30"/>
                </a:cubicBezTo>
                <a:cubicBezTo>
                  <a:pt x="943" y="30"/>
                  <a:pt x="950" y="23"/>
                  <a:pt x="950" y="15"/>
                </a:cubicBezTo>
                <a:cubicBezTo>
                  <a:pt x="950" y="7"/>
                  <a:pt x="943" y="0"/>
                  <a:pt x="935" y="0"/>
                </a:cubicBezTo>
                <a:close/>
                <a:moveTo>
                  <a:pt x="935" y="33"/>
                </a:moveTo>
                <a:cubicBezTo>
                  <a:pt x="927" y="33"/>
                  <a:pt x="920" y="40"/>
                  <a:pt x="920" y="48"/>
                </a:cubicBezTo>
                <a:cubicBezTo>
                  <a:pt x="920" y="56"/>
                  <a:pt x="927" y="63"/>
                  <a:pt x="935" y="63"/>
                </a:cubicBezTo>
                <a:cubicBezTo>
                  <a:pt x="943" y="63"/>
                  <a:pt x="950" y="56"/>
                  <a:pt x="950" y="48"/>
                </a:cubicBezTo>
                <a:cubicBezTo>
                  <a:pt x="950" y="40"/>
                  <a:pt x="943" y="33"/>
                  <a:pt x="935" y="33"/>
                </a:cubicBezTo>
                <a:close/>
                <a:moveTo>
                  <a:pt x="935" y="66"/>
                </a:moveTo>
                <a:cubicBezTo>
                  <a:pt x="927" y="66"/>
                  <a:pt x="920" y="72"/>
                  <a:pt x="920" y="81"/>
                </a:cubicBezTo>
                <a:cubicBezTo>
                  <a:pt x="920" y="89"/>
                  <a:pt x="927" y="95"/>
                  <a:pt x="935" y="95"/>
                </a:cubicBezTo>
                <a:cubicBezTo>
                  <a:pt x="943" y="95"/>
                  <a:pt x="950" y="89"/>
                  <a:pt x="950" y="81"/>
                </a:cubicBezTo>
                <a:cubicBezTo>
                  <a:pt x="950" y="72"/>
                  <a:pt x="943" y="66"/>
                  <a:pt x="935" y="66"/>
                </a:cubicBezTo>
                <a:close/>
                <a:moveTo>
                  <a:pt x="935" y="99"/>
                </a:moveTo>
                <a:cubicBezTo>
                  <a:pt x="927" y="99"/>
                  <a:pt x="920" y="105"/>
                  <a:pt x="920" y="114"/>
                </a:cubicBezTo>
                <a:cubicBezTo>
                  <a:pt x="920" y="122"/>
                  <a:pt x="927" y="128"/>
                  <a:pt x="935" y="128"/>
                </a:cubicBezTo>
                <a:cubicBezTo>
                  <a:pt x="943" y="128"/>
                  <a:pt x="950" y="122"/>
                  <a:pt x="950" y="114"/>
                </a:cubicBezTo>
                <a:cubicBezTo>
                  <a:pt x="950" y="105"/>
                  <a:pt x="943" y="99"/>
                  <a:pt x="935" y="99"/>
                </a:cubicBezTo>
                <a:close/>
                <a:moveTo>
                  <a:pt x="935" y="132"/>
                </a:moveTo>
                <a:cubicBezTo>
                  <a:pt x="927" y="132"/>
                  <a:pt x="920" y="138"/>
                  <a:pt x="920" y="147"/>
                </a:cubicBezTo>
                <a:cubicBezTo>
                  <a:pt x="920" y="155"/>
                  <a:pt x="927" y="161"/>
                  <a:pt x="935" y="161"/>
                </a:cubicBezTo>
                <a:cubicBezTo>
                  <a:pt x="943" y="161"/>
                  <a:pt x="950" y="155"/>
                  <a:pt x="950" y="147"/>
                </a:cubicBezTo>
                <a:cubicBezTo>
                  <a:pt x="950" y="138"/>
                  <a:pt x="943" y="132"/>
                  <a:pt x="935" y="132"/>
                </a:cubicBezTo>
                <a:close/>
                <a:moveTo>
                  <a:pt x="935" y="165"/>
                </a:moveTo>
                <a:cubicBezTo>
                  <a:pt x="927" y="165"/>
                  <a:pt x="920" y="171"/>
                  <a:pt x="920" y="179"/>
                </a:cubicBezTo>
                <a:cubicBezTo>
                  <a:pt x="920" y="188"/>
                  <a:pt x="927" y="194"/>
                  <a:pt x="935" y="194"/>
                </a:cubicBezTo>
                <a:cubicBezTo>
                  <a:pt x="943" y="194"/>
                  <a:pt x="950" y="188"/>
                  <a:pt x="950" y="179"/>
                </a:cubicBezTo>
                <a:cubicBezTo>
                  <a:pt x="950" y="171"/>
                  <a:pt x="943" y="165"/>
                  <a:pt x="935" y="165"/>
                </a:cubicBezTo>
                <a:close/>
                <a:moveTo>
                  <a:pt x="935" y="198"/>
                </a:moveTo>
                <a:cubicBezTo>
                  <a:pt x="927" y="198"/>
                  <a:pt x="920" y="204"/>
                  <a:pt x="920" y="212"/>
                </a:cubicBezTo>
                <a:cubicBezTo>
                  <a:pt x="920" y="221"/>
                  <a:pt x="927" y="227"/>
                  <a:pt x="935" y="227"/>
                </a:cubicBezTo>
                <a:cubicBezTo>
                  <a:pt x="943" y="227"/>
                  <a:pt x="950" y="221"/>
                  <a:pt x="950" y="212"/>
                </a:cubicBezTo>
                <a:cubicBezTo>
                  <a:pt x="950" y="204"/>
                  <a:pt x="943" y="198"/>
                  <a:pt x="935" y="198"/>
                </a:cubicBezTo>
                <a:close/>
                <a:moveTo>
                  <a:pt x="935" y="230"/>
                </a:moveTo>
                <a:cubicBezTo>
                  <a:pt x="927" y="230"/>
                  <a:pt x="920" y="237"/>
                  <a:pt x="920" y="245"/>
                </a:cubicBezTo>
                <a:cubicBezTo>
                  <a:pt x="920" y="253"/>
                  <a:pt x="927" y="260"/>
                  <a:pt x="935" y="260"/>
                </a:cubicBezTo>
                <a:cubicBezTo>
                  <a:pt x="943" y="260"/>
                  <a:pt x="950" y="253"/>
                  <a:pt x="950" y="245"/>
                </a:cubicBezTo>
                <a:cubicBezTo>
                  <a:pt x="950" y="237"/>
                  <a:pt x="943" y="230"/>
                  <a:pt x="935" y="230"/>
                </a:cubicBezTo>
                <a:close/>
                <a:moveTo>
                  <a:pt x="935" y="263"/>
                </a:moveTo>
                <a:cubicBezTo>
                  <a:pt x="927" y="263"/>
                  <a:pt x="920" y="270"/>
                  <a:pt x="920" y="278"/>
                </a:cubicBezTo>
                <a:cubicBezTo>
                  <a:pt x="920" y="286"/>
                  <a:pt x="927" y="293"/>
                  <a:pt x="935" y="293"/>
                </a:cubicBezTo>
                <a:cubicBezTo>
                  <a:pt x="943" y="293"/>
                  <a:pt x="950" y="286"/>
                  <a:pt x="950" y="278"/>
                </a:cubicBezTo>
                <a:cubicBezTo>
                  <a:pt x="950" y="270"/>
                  <a:pt x="943" y="263"/>
                  <a:pt x="935" y="263"/>
                </a:cubicBezTo>
                <a:close/>
                <a:moveTo>
                  <a:pt x="935" y="296"/>
                </a:moveTo>
                <a:cubicBezTo>
                  <a:pt x="927" y="296"/>
                  <a:pt x="920" y="303"/>
                  <a:pt x="920" y="311"/>
                </a:cubicBezTo>
                <a:cubicBezTo>
                  <a:pt x="920" y="319"/>
                  <a:pt x="927" y="326"/>
                  <a:pt x="935" y="326"/>
                </a:cubicBezTo>
                <a:cubicBezTo>
                  <a:pt x="943" y="326"/>
                  <a:pt x="950" y="319"/>
                  <a:pt x="950" y="311"/>
                </a:cubicBezTo>
                <a:cubicBezTo>
                  <a:pt x="950" y="303"/>
                  <a:pt x="943" y="296"/>
                  <a:pt x="935" y="296"/>
                </a:cubicBezTo>
                <a:close/>
                <a:moveTo>
                  <a:pt x="935" y="329"/>
                </a:moveTo>
                <a:cubicBezTo>
                  <a:pt x="927" y="329"/>
                  <a:pt x="920" y="336"/>
                  <a:pt x="920" y="344"/>
                </a:cubicBezTo>
                <a:cubicBezTo>
                  <a:pt x="920" y="352"/>
                  <a:pt x="927" y="359"/>
                  <a:pt x="935" y="359"/>
                </a:cubicBezTo>
                <a:cubicBezTo>
                  <a:pt x="943" y="359"/>
                  <a:pt x="950" y="352"/>
                  <a:pt x="950" y="344"/>
                </a:cubicBezTo>
                <a:cubicBezTo>
                  <a:pt x="950" y="336"/>
                  <a:pt x="943" y="329"/>
                  <a:pt x="935" y="329"/>
                </a:cubicBezTo>
                <a:close/>
                <a:moveTo>
                  <a:pt x="935" y="362"/>
                </a:moveTo>
                <a:cubicBezTo>
                  <a:pt x="927" y="362"/>
                  <a:pt x="920" y="369"/>
                  <a:pt x="920" y="377"/>
                </a:cubicBezTo>
                <a:cubicBezTo>
                  <a:pt x="920" y="385"/>
                  <a:pt x="927" y="392"/>
                  <a:pt x="935" y="392"/>
                </a:cubicBezTo>
                <a:cubicBezTo>
                  <a:pt x="943" y="392"/>
                  <a:pt x="950" y="385"/>
                  <a:pt x="950" y="377"/>
                </a:cubicBezTo>
                <a:cubicBezTo>
                  <a:pt x="950" y="369"/>
                  <a:pt x="943" y="362"/>
                  <a:pt x="935" y="362"/>
                </a:cubicBezTo>
                <a:close/>
                <a:moveTo>
                  <a:pt x="935" y="395"/>
                </a:moveTo>
                <a:cubicBezTo>
                  <a:pt x="927" y="395"/>
                  <a:pt x="920" y="402"/>
                  <a:pt x="920" y="410"/>
                </a:cubicBezTo>
                <a:cubicBezTo>
                  <a:pt x="920" y="418"/>
                  <a:pt x="927" y="425"/>
                  <a:pt x="935" y="425"/>
                </a:cubicBezTo>
                <a:cubicBezTo>
                  <a:pt x="943" y="425"/>
                  <a:pt x="950" y="418"/>
                  <a:pt x="950" y="410"/>
                </a:cubicBezTo>
                <a:cubicBezTo>
                  <a:pt x="950" y="402"/>
                  <a:pt x="943" y="395"/>
                  <a:pt x="935" y="395"/>
                </a:cubicBezTo>
                <a:close/>
                <a:moveTo>
                  <a:pt x="935" y="428"/>
                </a:moveTo>
                <a:cubicBezTo>
                  <a:pt x="927" y="428"/>
                  <a:pt x="920" y="435"/>
                  <a:pt x="920" y="443"/>
                </a:cubicBezTo>
                <a:cubicBezTo>
                  <a:pt x="920" y="451"/>
                  <a:pt x="927" y="458"/>
                  <a:pt x="935" y="458"/>
                </a:cubicBezTo>
                <a:cubicBezTo>
                  <a:pt x="943" y="458"/>
                  <a:pt x="950" y="451"/>
                  <a:pt x="950" y="443"/>
                </a:cubicBezTo>
                <a:cubicBezTo>
                  <a:pt x="950" y="435"/>
                  <a:pt x="943" y="428"/>
                  <a:pt x="935" y="428"/>
                </a:cubicBezTo>
                <a:close/>
                <a:moveTo>
                  <a:pt x="935" y="461"/>
                </a:moveTo>
                <a:cubicBezTo>
                  <a:pt x="927" y="461"/>
                  <a:pt x="920" y="468"/>
                  <a:pt x="920" y="476"/>
                </a:cubicBezTo>
                <a:cubicBezTo>
                  <a:pt x="920" y="484"/>
                  <a:pt x="927" y="491"/>
                  <a:pt x="935" y="491"/>
                </a:cubicBezTo>
                <a:cubicBezTo>
                  <a:pt x="943" y="491"/>
                  <a:pt x="950" y="484"/>
                  <a:pt x="950" y="476"/>
                </a:cubicBezTo>
                <a:cubicBezTo>
                  <a:pt x="950" y="468"/>
                  <a:pt x="943" y="461"/>
                  <a:pt x="935" y="461"/>
                </a:cubicBezTo>
                <a:close/>
                <a:moveTo>
                  <a:pt x="935" y="494"/>
                </a:moveTo>
                <a:cubicBezTo>
                  <a:pt x="927" y="494"/>
                  <a:pt x="920" y="500"/>
                  <a:pt x="920" y="509"/>
                </a:cubicBezTo>
                <a:cubicBezTo>
                  <a:pt x="920" y="517"/>
                  <a:pt x="927" y="523"/>
                  <a:pt x="935" y="523"/>
                </a:cubicBezTo>
                <a:cubicBezTo>
                  <a:pt x="943" y="523"/>
                  <a:pt x="950" y="517"/>
                  <a:pt x="950" y="509"/>
                </a:cubicBezTo>
                <a:cubicBezTo>
                  <a:pt x="950" y="500"/>
                  <a:pt x="943" y="494"/>
                  <a:pt x="935" y="494"/>
                </a:cubicBezTo>
                <a:close/>
                <a:moveTo>
                  <a:pt x="935" y="527"/>
                </a:moveTo>
                <a:cubicBezTo>
                  <a:pt x="927" y="527"/>
                  <a:pt x="920" y="533"/>
                  <a:pt x="920" y="542"/>
                </a:cubicBezTo>
                <a:cubicBezTo>
                  <a:pt x="920" y="550"/>
                  <a:pt x="927" y="556"/>
                  <a:pt x="935" y="556"/>
                </a:cubicBezTo>
                <a:cubicBezTo>
                  <a:pt x="943" y="556"/>
                  <a:pt x="950" y="550"/>
                  <a:pt x="950" y="542"/>
                </a:cubicBezTo>
                <a:cubicBezTo>
                  <a:pt x="950" y="533"/>
                  <a:pt x="943" y="527"/>
                  <a:pt x="935" y="527"/>
                </a:cubicBezTo>
                <a:close/>
                <a:moveTo>
                  <a:pt x="935" y="560"/>
                </a:moveTo>
                <a:cubicBezTo>
                  <a:pt x="927" y="560"/>
                  <a:pt x="920" y="566"/>
                  <a:pt x="920" y="574"/>
                </a:cubicBezTo>
                <a:cubicBezTo>
                  <a:pt x="920" y="583"/>
                  <a:pt x="927" y="589"/>
                  <a:pt x="935" y="589"/>
                </a:cubicBezTo>
                <a:cubicBezTo>
                  <a:pt x="943" y="589"/>
                  <a:pt x="950" y="583"/>
                  <a:pt x="950" y="574"/>
                </a:cubicBezTo>
                <a:cubicBezTo>
                  <a:pt x="950" y="566"/>
                  <a:pt x="943" y="560"/>
                  <a:pt x="935" y="560"/>
                </a:cubicBezTo>
                <a:close/>
                <a:moveTo>
                  <a:pt x="935" y="593"/>
                </a:moveTo>
                <a:cubicBezTo>
                  <a:pt x="927" y="593"/>
                  <a:pt x="920" y="599"/>
                  <a:pt x="920" y="607"/>
                </a:cubicBezTo>
                <a:cubicBezTo>
                  <a:pt x="920" y="616"/>
                  <a:pt x="927" y="622"/>
                  <a:pt x="935" y="622"/>
                </a:cubicBezTo>
                <a:cubicBezTo>
                  <a:pt x="943" y="622"/>
                  <a:pt x="950" y="616"/>
                  <a:pt x="950" y="607"/>
                </a:cubicBezTo>
                <a:cubicBezTo>
                  <a:pt x="950" y="599"/>
                  <a:pt x="943" y="593"/>
                  <a:pt x="935" y="593"/>
                </a:cubicBezTo>
                <a:close/>
                <a:moveTo>
                  <a:pt x="935" y="625"/>
                </a:moveTo>
                <a:cubicBezTo>
                  <a:pt x="927" y="625"/>
                  <a:pt x="920" y="632"/>
                  <a:pt x="920" y="640"/>
                </a:cubicBezTo>
                <a:cubicBezTo>
                  <a:pt x="920" y="648"/>
                  <a:pt x="927" y="655"/>
                  <a:pt x="935" y="655"/>
                </a:cubicBezTo>
                <a:cubicBezTo>
                  <a:pt x="943" y="655"/>
                  <a:pt x="950" y="648"/>
                  <a:pt x="950" y="640"/>
                </a:cubicBezTo>
                <a:cubicBezTo>
                  <a:pt x="950" y="632"/>
                  <a:pt x="943" y="625"/>
                  <a:pt x="935" y="625"/>
                </a:cubicBezTo>
                <a:close/>
                <a:moveTo>
                  <a:pt x="935" y="658"/>
                </a:moveTo>
                <a:cubicBezTo>
                  <a:pt x="927" y="658"/>
                  <a:pt x="920" y="665"/>
                  <a:pt x="920" y="673"/>
                </a:cubicBezTo>
                <a:cubicBezTo>
                  <a:pt x="920" y="681"/>
                  <a:pt x="927" y="688"/>
                  <a:pt x="935" y="688"/>
                </a:cubicBezTo>
                <a:cubicBezTo>
                  <a:pt x="943" y="688"/>
                  <a:pt x="950" y="681"/>
                  <a:pt x="950" y="673"/>
                </a:cubicBezTo>
                <a:cubicBezTo>
                  <a:pt x="950" y="665"/>
                  <a:pt x="943" y="658"/>
                  <a:pt x="935" y="658"/>
                </a:cubicBezTo>
                <a:close/>
                <a:moveTo>
                  <a:pt x="935" y="691"/>
                </a:moveTo>
                <a:cubicBezTo>
                  <a:pt x="927" y="691"/>
                  <a:pt x="920" y="698"/>
                  <a:pt x="920" y="706"/>
                </a:cubicBezTo>
                <a:cubicBezTo>
                  <a:pt x="920" y="714"/>
                  <a:pt x="927" y="721"/>
                  <a:pt x="935" y="721"/>
                </a:cubicBezTo>
                <a:cubicBezTo>
                  <a:pt x="943" y="721"/>
                  <a:pt x="950" y="714"/>
                  <a:pt x="950" y="706"/>
                </a:cubicBezTo>
                <a:cubicBezTo>
                  <a:pt x="950" y="698"/>
                  <a:pt x="943" y="691"/>
                  <a:pt x="935" y="691"/>
                </a:cubicBezTo>
                <a:close/>
                <a:moveTo>
                  <a:pt x="935" y="724"/>
                </a:moveTo>
                <a:cubicBezTo>
                  <a:pt x="927" y="724"/>
                  <a:pt x="920" y="731"/>
                  <a:pt x="920" y="739"/>
                </a:cubicBezTo>
                <a:cubicBezTo>
                  <a:pt x="920" y="747"/>
                  <a:pt x="927" y="754"/>
                  <a:pt x="935" y="754"/>
                </a:cubicBezTo>
                <a:cubicBezTo>
                  <a:pt x="943" y="754"/>
                  <a:pt x="950" y="747"/>
                  <a:pt x="950" y="739"/>
                </a:cubicBezTo>
                <a:cubicBezTo>
                  <a:pt x="950" y="731"/>
                  <a:pt x="943" y="724"/>
                  <a:pt x="935" y="724"/>
                </a:cubicBezTo>
                <a:close/>
                <a:moveTo>
                  <a:pt x="935" y="757"/>
                </a:moveTo>
                <a:cubicBezTo>
                  <a:pt x="927" y="757"/>
                  <a:pt x="920" y="764"/>
                  <a:pt x="920" y="772"/>
                </a:cubicBezTo>
                <a:cubicBezTo>
                  <a:pt x="920" y="780"/>
                  <a:pt x="927" y="787"/>
                  <a:pt x="935" y="787"/>
                </a:cubicBezTo>
                <a:cubicBezTo>
                  <a:pt x="943" y="787"/>
                  <a:pt x="950" y="780"/>
                  <a:pt x="950" y="772"/>
                </a:cubicBezTo>
                <a:cubicBezTo>
                  <a:pt x="950" y="764"/>
                  <a:pt x="943" y="757"/>
                  <a:pt x="935" y="757"/>
                </a:cubicBezTo>
                <a:close/>
                <a:moveTo>
                  <a:pt x="935" y="790"/>
                </a:moveTo>
                <a:cubicBezTo>
                  <a:pt x="927" y="790"/>
                  <a:pt x="920" y="797"/>
                  <a:pt x="920" y="805"/>
                </a:cubicBezTo>
                <a:cubicBezTo>
                  <a:pt x="920" y="813"/>
                  <a:pt x="927" y="820"/>
                  <a:pt x="935" y="820"/>
                </a:cubicBezTo>
                <a:cubicBezTo>
                  <a:pt x="943" y="820"/>
                  <a:pt x="950" y="813"/>
                  <a:pt x="950" y="805"/>
                </a:cubicBezTo>
                <a:cubicBezTo>
                  <a:pt x="950" y="797"/>
                  <a:pt x="943" y="790"/>
                  <a:pt x="935" y="790"/>
                </a:cubicBezTo>
                <a:close/>
                <a:moveTo>
                  <a:pt x="935" y="823"/>
                </a:moveTo>
                <a:cubicBezTo>
                  <a:pt x="927" y="823"/>
                  <a:pt x="920" y="830"/>
                  <a:pt x="920" y="838"/>
                </a:cubicBezTo>
                <a:cubicBezTo>
                  <a:pt x="920" y="846"/>
                  <a:pt x="927" y="853"/>
                  <a:pt x="935" y="853"/>
                </a:cubicBezTo>
                <a:cubicBezTo>
                  <a:pt x="943" y="853"/>
                  <a:pt x="950" y="846"/>
                  <a:pt x="950" y="838"/>
                </a:cubicBezTo>
                <a:cubicBezTo>
                  <a:pt x="950" y="830"/>
                  <a:pt x="943" y="823"/>
                  <a:pt x="935" y="823"/>
                </a:cubicBezTo>
                <a:close/>
                <a:moveTo>
                  <a:pt x="935" y="856"/>
                </a:moveTo>
                <a:cubicBezTo>
                  <a:pt x="927" y="856"/>
                  <a:pt x="920" y="863"/>
                  <a:pt x="920" y="871"/>
                </a:cubicBezTo>
                <a:cubicBezTo>
                  <a:pt x="920" y="879"/>
                  <a:pt x="927" y="886"/>
                  <a:pt x="935" y="886"/>
                </a:cubicBezTo>
                <a:cubicBezTo>
                  <a:pt x="943" y="886"/>
                  <a:pt x="950" y="879"/>
                  <a:pt x="950" y="871"/>
                </a:cubicBezTo>
                <a:cubicBezTo>
                  <a:pt x="950" y="863"/>
                  <a:pt x="943" y="856"/>
                  <a:pt x="935" y="856"/>
                </a:cubicBezTo>
                <a:close/>
                <a:moveTo>
                  <a:pt x="935" y="889"/>
                </a:moveTo>
                <a:cubicBezTo>
                  <a:pt x="927" y="889"/>
                  <a:pt x="920" y="895"/>
                  <a:pt x="920" y="904"/>
                </a:cubicBezTo>
                <a:cubicBezTo>
                  <a:pt x="920" y="912"/>
                  <a:pt x="927" y="918"/>
                  <a:pt x="935" y="918"/>
                </a:cubicBezTo>
                <a:cubicBezTo>
                  <a:pt x="943" y="918"/>
                  <a:pt x="950" y="912"/>
                  <a:pt x="950" y="904"/>
                </a:cubicBezTo>
                <a:cubicBezTo>
                  <a:pt x="950" y="895"/>
                  <a:pt x="943" y="889"/>
                  <a:pt x="935" y="889"/>
                </a:cubicBezTo>
                <a:close/>
                <a:moveTo>
                  <a:pt x="935" y="922"/>
                </a:moveTo>
                <a:cubicBezTo>
                  <a:pt x="927" y="922"/>
                  <a:pt x="920" y="928"/>
                  <a:pt x="920" y="937"/>
                </a:cubicBezTo>
                <a:cubicBezTo>
                  <a:pt x="920" y="945"/>
                  <a:pt x="927" y="951"/>
                  <a:pt x="935" y="951"/>
                </a:cubicBezTo>
                <a:cubicBezTo>
                  <a:pt x="943" y="951"/>
                  <a:pt x="950" y="945"/>
                  <a:pt x="950" y="937"/>
                </a:cubicBezTo>
                <a:cubicBezTo>
                  <a:pt x="950" y="928"/>
                  <a:pt x="943" y="922"/>
                  <a:pt x="935" y="922"/>
                </a:cubicBezTo>
                <a:close/>
                <a:moveTo>
                  <a:pt x="935" y="955"/>
                </a:moveTo>
                <a:cubicBezTo>
                  <a:pt x="927" y="955"/>
                  <a:pt x="920" y="961"/>
                  <a:pt x="920" y="970"/>
                </a:cubicBezTo>
                <a:cubicBezTo>
                  <a:pt x="920" y="978"/>
                  <a:pt x="927" y="984"/>
                  <a:pt x="935" y="984"/>
                </a:cubicBezTo>
                <a:cubicBezTo>
                  <a:pt x="943" y="984"/>
                  <a:pt x="950" y="978"/>
                  <a:pt x="950" y="970"/>
                </a:cubicBezTo>
                <a:cubicBezTo>
                  <a:pt x="950" y="961"/>
                  <a:pt x="943" y="955"/>
                  <a:pt x="935" y="955"/>
                </a:cubicBezTo>
                <a:close/>
                <a:moveTo>
                  <a:pt x="935" y="988"/>
                </a:moveTo>
                <a:cubicBezTo>
                  <a:pt x="927" y="988"/>
                  <a:pt x="920" y="994"/>
                  <a:pt x="920" y="1002"/>
                </a:cubicBezTo>
                <a:cubicBezTo>
                  <a:pt x="920" y="1011"/>
                  <a:pt x="927" y="1017"/>
                  <a:pt x="935" y="1017"/>
                </a:cubicBezTo>
                <a:cubicBezTo>
                  <a:pt x="943" y="1017"/>
                  <a:pt x="950" y="1011"/>
                  <a:pt x="950" y="1002"/>
                </a:cubicBezTo>
                <a:cubicBezTo>
                  <a:pt x="950" y="994"/>
                  <a:pt x="943" y="988"/>
                  <a:pt x="935" y="988"/>
                </a:cubicBezTo>
                <a:close/>
                <a:moveTo>
                  <a:pt x="935" y="1021"/>
                </a:moveTo>
                <a:cubicBezTo>
                  <a:pt x="927" y="1021"/>
                  <a:pt x="920" y="1027"/>
                  <a:pt x="920" y="1035"/>
                </a:cubicBezTo>
                <a:cubicBezTo>
                  <a:pt x="920" y="1044"/>
                  <a:pt x="927" y="1050"/>
                  <a:pt x="935" y="1050"/>
                </a:cubicBezTo>
                <a:cubicBezTo>
                  <a:pt x="943" y="1050"/>
                  <a:pt x="950" y="1044"/>
                  <a:pt x="950" y="1035"/>
                </a:cubicBezTo>
                <a:cubicBezTo>
                  <a:pt x="950" y="1027"/>
                  <a:pt x="943" y="1021"/>
                  <a:pt x="935" y="1021"/>
                </a:cubicBezTo>
                <a:close/>
                <a:moveTo>
                  <a:pt x="935" y="1053"/>
                </a:moveTo>
                <a:cubicBezTo>
                  <a:pt x="927" y="1053"/>
                  <a:pt x="920" y="1060"/>
                  <a:pt x="920" y="1068"/>
                </a:cubicBezTo>
                <a:cubicBezTo>
                  <a:pt x="920" y="1076"/>
                  <a:pt x="927" y="1083"/>
                  <a:pt x="935" y="1083"/>
                </a:cubicBezTo>
                <a:cubicBezTo>
                  <a:pt x="943" y="1083"/>
                  <a:pt x="950" y="1076"/>
                  <a:pt x="950" y="1068"/>
                </a:cubicBezTo>
                <a:cubicBezTo>
                  <a:pt x="950" y="1060"/>
                  <a:pt x="943" y="1053"/>
                  <a:pt x="935" y="1053"/>
                </a:cubicBezTo>
                <a:close/>
                <a:moveTo>
                  <a:pt x="935" y="1086"/>
                </a:moveTo>
                <a:cubicBezTo>
                  <a:pt x="927" y="1086"/>
                  <a:pt x="920" y="1093"/>
                  <a:pt x="920" y="1101"/>
                </a:cubicBezTo>
                <a:cubicBezTo>
                  <a:pt x="920" y="1109"/>
                  <a:pt x="927" y="1116"/>
                  <a:pt x="935" y="1116"/>
                </a:cubicBezTo>
                <a:cubicBezTo>
                  <a:pt x="943" y="1116"/>
                  <a:pt x="950" y="1109"/>
                  <a:pt x="950" y="1101"/>
                </a:cubicBezTo>
                <a:cubicBezTo>
                  <a:pt x="950" y="1093"/>
                  <a:pt x="943" y="1086"/>
                  <a:pt x="935" y="1086"/>
                </a:cubicBezTo>
                <a:close/>
                <a:moveTo>
                  <a:pt x="935" y="1119"/>
                </a:moveTo>
                <a:cubicBezTo>
                  <a:pt x="927" y="1119"/>
                  <a:pt x="920" y="1126"/>
                  <a:pt x="920" y="1134"/>
                </a:cubicBezTo>
                <a:cubicBezTo>
                  <a:pt x="920" y="1142"/>
                  <a:pt x="927" y="1149"/>
                  <a:pt x="935" y="1149"/>
                </a:cubicBezTo>
                <a:cubicBezTo>
                  <a:pt x="943" y="1149"/>
                  <a:pt x="950" y="1142"/>
                  <a:pt x="950" y="1134"/>
                </a:cubicBezTo>
                <a:cubicBezTo>
                  <a:pt x="950" y="1126"/>
                  <a:pt x="943" y="1119"/>
                  <a:pt x="935" y="1119"/>
                </a:cubicBezTo>
                <a:close/>
                <a:moveTo>
                  <a:pt x="935" y="1152"/>
                </a:moveTo>
                <a:cubicBezTo>
                  <a:pt x="927" y="1152"/>
                  <a:pt x="920" y="1159"/>
                  <a:pt x="920" y="1167"/>
                </a:cubicBezTo>
                <a:cubicBezTo>
                  <a:pt x="920" y="1175"/>
                  <a:pt x="927" y="1182"/>
                  <a:pt x="935" y="1182"/>
                </a:cubicBezTo>
                <a:cubicBezTo>
                  <a:pt x="943" y="1182"/>
                  <a:pt x="950" y="1175"/>
                  <a:pt x="950" y="1167"/>
                </a:cubicBezTo>
                <a:cubicBezTo>
                  <a:pt x="950" y="1159"/>
                  <a:pt x="943" y="1152"/>
                  <a:pt x="935" y="1152"/>
                </a:cubicBezTo>
                <a:close/>
                <a:moveTo>
                  <a:pt x="935" y="1185"/>
                </a:moveTo>
                <a:cubicBezTo>
                  <a:pt x="927" y="1185"/>
                  <a:pt x="920" y="1192"/>
                  <a:pt x="920" y="1200"/>
                </a:cubicBezTo>
                <a:cubicBezTo>
                  <a:pt x="920" y="1208"/>
                  <a:pt x="927" y="1215"/>
                  <a:pt x="935" y="1215"/>
                </a:cubicBezTo>
                <a:cubicBezTo>
                  <a:pt x="943" y="1215"/>
                  <a:pt x="950" y="1208"/>
                  <a:pt x="950" y="1200"/>
                </a:cubicBezTo>
                <a:cubicBezTo>
                  <a:pt x="950" y="1192"/>
                  <a:pt x="943" y="1185"/>
                  <a:pt x="935" y="1185"/>
                </a:cubicBezTo>
                <a:close/>
                <a:moveTo>
                  <a:pt x="935" y="1218"/>
                </a:moveTo>
                <a:cubicBezTo>
                  <a:pt x="927" y="1218"/>
                  <a:pt x="920" y="1225"/>
                  <a:pt x="920" y="1233"/>
                </a:cubicBezTo>
                <a:cubicBezTo>
                  <a:pt x="920" y="1241"/>
                  <a:pt x="927" y="1248"/>
                  <a:pt x="935" y="1248"/>
                </a:cubicBezTo>
                <a:cubicBezTo>
                  <a:pt x="943" y="1248"/>
                  <a:pt x="950" y="1241"/>
                  <a:pt x="950" y="1233"/>
                </a:cubicBezTo>
                <a:cubicBezTo>
                  <a:pt x="950" y="1225"/>
                  <a:pt x="943" y="1218"/>
                  <a:pt x="935" y="1218"/>
                </a:cubicBezTo>
                <a:close/>
                <a:moveTo>
                  <a:pt x="935" y="1251"/>
                </a:moveTo>
                <a:cubicBezTo>
                  <a:pt x="927" y="1251"/>
                  <a:pt x="920" y="1258"/>
                  <a:pt x="920" y="1266"/>
                </a:cubicBezTo>
                <a:cubicBezTo>
                  <a:pt x="920" y="1274"/>
                  <a:pt x="927" y="1281"/>
                  <a:pt x="935" y="1281"/>
                </a:cubicBezTo>
                <a:cubicBezTo>
                  <a:pt x="943" y="1281"/>
                  <a:pt x="950" y="1274"/>
                  <a:pt x="950" y="1266"/>
                </a:cubicBezTo>
                <a:cubicBezTo>
                  <a:pt x="950" y="1258"/>
                  <a:pt x="943" y="1251"/>
                  <a:pt x="935" y="1251"/>
                </a:cubicBezTo>
                <a:close/>
                <a:moveTo>
                  <a:pt x="935" y="1284"/>
                </a:moveTo>
                <a:cubicBezTo>
                  <a:pt x="927" y="1284"/>
                  <a:pt x="920" y="1291"/>
                  <a:pt x="920" y="1299"/>
                </a:cubicBezTo>
                <a:cubicBezTo>
                  <a:pt x="920" y="1307"/>
                  <a:pt x="927" y="1314"/>
                  <a:pt x="935" y="1314"/>
                </a:cubicBezTo>
                <a:cubicBezTo>
                  <a:pt x="943" y="1314"/>
                  <a:pt x="950" y="1307"/>
                  <a:pt x="950" y="1299"/>
                </a:cubicBezTo>
                <a:cubicBezTo>
                  <a:pt x="950" y="1291"/>
                  <a:pt x="943" y="1284"/>
                  <a:pt x="935" y="1284"/>
                </a:cubicBezTo>
                <a:close/>
                <a:moveTo>
                  <a:pt x="935" y="1317"/>
                </a:moveTo>
                <a:cubicBezTo>
                  <a:pt x="927" y="1317"/>
                  <a:pt x="920" y="1323"/>
                  <a:pt x="920" y="1332"/>
                </a:cubicBezTo>
                <a:cubicBezTo>
                  <a:pt x="920" y="1340"/>
                  <a:pt x="927" y="1346"/>
                  <a:pt x="935" y="1346"/>
                </a:cubicBezTo>
                <a:cubicBezTo>
                  <a:pt x="943" y="1346"/>
                  <a:pt x="950" y="1340"/>
                  <a:pt x="950" y="1332"/>
                </a:cubicBezTo>
                <a:cubicBezTo>
                  <a:pt x="950" y="1323"/>
                  <a:pt x="943" y="1317"/>
                  <a:pt x="935" y="1317"/>
                </a:cubicBezTo>
                <a:close/>
                <a:moveTo>
                  <a:pt x="935" y="1350"/>
                </a:moveTo>
                <a:cubicBezTo>
                  <a:pt x="927" y="1350"/>
                  <a:pt x="920" y="1356"/>
                  <a:pt x="920" y="1365"/>
                </a:cubicBezTo>
                <a:cubicBezTo>
                  <a:pt x="920" y="1373"/>
                  <a:pt x="927" y="1379"/>
                  <a:pt x="935" y="1379"/>
                </a:cubicBezTo>
                <a:cubicBezTo>
                  <a:pt x="943" y="1379"/>
                  <a:pt x="950" y="1373"/>
                  <a:pt x="950" y="1365"/>
                </a:cubicBezTo>
                <a:cubicBezTo>
                  <a:pt x="950" y="1356"/>
                  <a:pt x="943" y="1350"/>
                  <a:pt x="935" y="1350"/>
                </a:cubicBezTo>
                <a:close/>
                <a:moveTo>
                  <a:pt x="935" y="1383"/>
                </a:moveTo>
                <a:cubicBezTo>
                  <a:pt x="927" y="1383"/>
                  <a:pt x="920" y="1389"/>
                  <a:pt x="920" y="1397"/>
                </a:cubicBezTo>
                <a:cubicBezTo>
                  <a:pt x="920" y="1406"/>
                  <a:pt x="927" y="1412"/>
                  <a:pt x="935" y="1412"/>
                </a:cubicBezTo>
                <a:cubicBezTo>
                  <a:pt x="943" y="1412"/>
                  <a:pt x="950" y="1406"/>
                  <a:pt x="950" y="1397"/>
                </a:cubicBezTo>
                <a:cubicBezTo>
                  <a:pt x="950" y="1389"/>
                  <a:pt x="943" y="1383"/>
                  <a:pt x="935" y="1383"/>
                </a:cubicBezTo>
                <a:close/>
                <a:moveTo>
                  <a:pt x="935" y="1416"/>
                </a:moveTo>
                <a:cubicBezTo>
                  <a:pt x="927" y="1416"/>
                  <a:pt x="920" y="1422"/>
                  <a:pt x="920" y="1430"/>
                </a:cubicBezTo>
                <a:cubicBezTo>
                  <a:pt x="920" y="1439"/>
                  <a:pt x="927" y="1445"/>
                  <a:pt x="935" y="1445"/>
                </a:cubicBezTo>
                <a:cubicBezTo>
                  <a:pt x="943" y="1445"/>
                  <a:pt x="950" y="1439"/>
                  <a:pt x="950" y="1430"/>
                </a:cubicBezTo>
                <a:cubicBezTo>
                  <a:pt x="950" y="1422"/>
                  <a:pt x="943" y="1416"/>
                  <a:pt x="935" y="1416"/>
                </a:cubicBezTo>
                <a:close/>
                <a:moveTo>
                  <a:pt x="968" y="0"/>
                </a:moveTo>
                <a:cubicBezTo>
                  <a:pt x="960" y="0"/>
                  <a:pt x="953" y="7"/>
                  <a:pt x="953" y="15"/>
                </a:cubicBezTo>
                <a:cubicBezTo>
                  <a:pt x="953" y="23"/>
                  <a:pt x="960" y="30"/>
                  <a:pt x="968" y="30"/>
                </a:cubicBezTo>
                <a:cubicBezTo>
                  <a:pt x="976" y="30"/>
                  <a:pt x="983" y="23"/>
                  <a:pt x="983" y="15"/>
                </a:cubicBezTo>
                <a:cubicBezTo>
                  <a:pt x="983" y="7"/>
                  <a:pt x="976" y="0"/>
                  <a:pt x="968" y="0"/>
                </a:cubicBezTo>
                <a:close/>
                <a:moveTo>
                  <a:pt x="968" y="33"/>
                </a:moveTo>
                <a:cubicBezTo>
                  <a:pt x="960" y="33"/>
                  <a:pt x="953" y="40"/>
                  <a:pt x="953" y="48"/>
                </a:cubicBezTo>
                <a:cubicBezTo>
                  <a:pt x="953" y="56"/>
                  <a:pt x="960" y="63"/>
                  <a:pt x="968" y="63"/>
                </a:cubicBezTo>
                <a:cubicBezTo>
                  <a:pt x="976" y="63"/>
                  <a:pt x="983" y="56"/>
                  <a:pt x="983" y="48"/>
                </a:cubicBezTo>
                <a:cubicBezTo>
                  <a:pt x="983" y="40"/>
                  <a:pt x="976" y="33"/>
                  <a:pt x="968" y="33"/>
                </a:cubicBezTo>
                <a:close/>
                <a:moveTo>
                  <a:pt x="968" y="66"/>
                </a:moveTo>
                <a:cubicBezTo>
                  <a:pt x="960" y="66"/>
                  <a:pt x="953" y="72"/>
                  <a:pt x="953" y="81"/>
                </a:cubicBezTo>
                <a:cubicBezTo>
                  <a:pt x="953" y="89"/>
                  <a:pt x="960" y="95"/>
                  <a:pt x="968" y="95"/>
                </a:cubicBezTo>
                <a:cubicBezTo>
                  <a:pt x="976" y="95"/>
                  <a:pt x="983" y="89"/>
                  <a:pt x="983" y="81"/>
                </a:cubicBezTo>
                <a:cubicBezTo>
                  <a:pt x="983" y="72"/>
                  <a:pt x="976" y="66"/>
                  <a:pt x="968" y="66"/>
                </a:cubicBezTo>
                <a:close/>
                <a:moveTo>
                  <a:pt x="968" y="99"/>
                </a:moveTo>
                <a:cubicBezTo>
                  <a:pt x="960" y="99"/>
                  <a:pt x="953" y="105"/>
                  <a:pt x="953" y="114"/>
                </a:cubicBezTo>
                <a:cubicBezTo>
                  <a:pt x="953" y="122"/>
                  <a:pt x="960" y="128"/>
                  <a:pt x="968" y="128"/>
                </a:cubicBezTo>
                <a:cubicBezTo>
                  <a:pt x="976" y="128"/>
                  <a:pt x="983" y="122"/>
                  <a:pt x="983" y="114"/>
                </a:cubicBezTo>
                <a:cubicBezTo>
                  <a:pt x="983" y="105"/>
                  <a:pt x="976" y="99"/>
                  <a:pt x="968" y="99"/>
                </a:cubicBezTo>
                <a:close/>
                <a:moveTo>
                  <a:pt x="968" y="132"/>
                </a:moveTo>
                <a:cubicBezTo>
                  <a:pt x="960" y="132"/>
                  <a:pt x="953" y="138"/>
                  <a:pt x="953" y="147"/>
                </a:cubicBezTo>
                <a:cubicBezTo>
                  <a:pt x="953" y="155"/>
                  <a:pt x="960" y="161"/>
                  <a:pt x="968" y="161"/>
                </a:cubicBezTo>
                <a:cubicBezTo>
                  <a:pt x="976" y="161"/>
                  <a:pt x="983" y="155"/>
                  <a:pt x="983" y="147"/>
                </a:cubicBezTo>
                <a:cubicBezTo>
                  <a:pt x="983" y="138"/>
                  <a:pt x="976" y="132"/>
                  <a:pt x="968" y="132"/>
                </a:cubicBezTo>
                <a:close/>
                <a:moveTo>
                  <a:pt x="968" y="165"/>
                </a:moveTo>
                <a:cubicBezTo>
                  <a:pt x="960" y="165"/>
                  <a:pt x="953" y="171"/>
                  <a:pt x="953" y="179"/>
                </a:cubicBezTo>
                <a:cubicBezTo>
                  <a:pt x="953" y="188"/>
                  <a:pt x="960" y="194"/>
                  <a:pt x="968" y="194"/>
                </a:cubicBezTo>
                <a:cubicBezTo>
                  <a:pt x="976" y="194"/>
                  <a:pt x="983" y="188"/>
                  <a:pt x="983" y="179"/>
                </a:cubicBezTo>
                <a:cubicBezTo>
                  <a:pt x="983" y="171"/>
                  <a:pt x="976" y="165"/>
                  <a:pt x="968" y="165"/>
                </a:cubicBezTo>
                <a:close/>
                <a:moveTo>
                  <a:pt x="968" y="198"/>
                </a:moveTo>
                <a:cubicBezTo>
                  <a:pt x="960" y="198"/>
                  <a:pt x="953" y="204"/>
                  <a:pt x="953" y="212"/>
                </a:cubicBezTo>
                <a:cubicBezTo>
                  <a:pt x="953" y="221"/>
                  <a:pt x="960" y="227"/>
                  <a:pt x="968" y="227"/>
                </a:cubicBezTo>
                <a:cubicBezTo>
                  <a:pt x="976" y="227"/>
                  <a:pt x="983" y="221"/>
                  <a:pt x="983" y="212"/>
                </a:cubicBezTo>
                <a:cubicBezTo>
                  <a:pt x="983" y="204"/>
                  <a:pt x="976" y="198"/>
                  <a:pt x="968" y="198"/>
                </a:cubicBezTo>
                <a:close/>
                <a:moveTo>
                  <a:pt x="968" y="230"/>
                </a:moveTo>
                <a:cubicBezTo>
                  <a:pt x="960" y="230"/>
                  <a:pt x="953" y="237"/>
                  <a:pt x="953" y="245"/>
                </a:cubicBezTo>
                <a:cubicBezTo>
                  <a:pt x="953" y="253"/>
                  <a:pt x="960" y="260"/>
                  <a:pt x="968" y="260"/>
                </a:cubicBezTo>
                <a:cubicBezTo>
                  <a:pt x="976" y="260"/>
                  <a:pt x="983" y="253"/>
                  <a:pt x="983" y="245"/>
                </a:cubicBezTo>
                <a:cubicBezTo>
                  <a:pt x="983" y="237"/>
                  <a:pt x="976" y="230"/>
                  <a:pt x="968" y="230"/>
                </a:cubicBezTo>
                <a:close/>
                <a:moveTo>
                  <a:pt x="968" y="263"/>
                </a:moveTo>
                <a:cubicBezTo>
                  <a:pt x="960" y="263"/>
                  <a:pt x="953" y="270"/>
                  <a:pt x="953" y="278"/>
                </a:cubicBezTo>
                <a:cubicBezTo>
                  <a:pt x="953" y="286"/>
                  <a:pt x="960" y="293"/>
                  <a:pt x="968" y="293"/>
                </a:cubicBezTo>
                <a:cubicBezTo>
                  <a:pt x="976" y="293"/>
                  <a:pt x="983" y="286"/>
                  <a:pt x="983" y="278"/>
                </a:cubicBezTo>
                <a:cubicBezTo>
                  <a:pt x="983" y="270"/>
                  <a:pt x="976" y="263"/>
                  <a:pt x="968" y="263"/>
                </a:cubicBezTo>
                <a:close/>
                <a:moveTo>
                  <a:pt x="968" y="296"/>
                </a:moveTo>
                <a:cubicBezTo>
                  <a:pt x="960" y="296"/>
                  <a:pt x="953" y="303"/>
                  <a:pt x="953" y="311"/>
                </a:cubicBezTo>
                <a:cubicBezTo>
                  <a:pt x="953" y="319"/>
                  <a:pt x="960" y="326"/>
                  <a:pt x="968" y="326"/>
                </a:cubicBezTo>
                <a:cubicBezTo>
                  <a:pt x="976" y="326"/>
                  <a:pt x="983" y="319"/>
                  <a:pt x="983" y="311"/>
                </a:cubicBezTo>
                <a:cubicBezTo>
                  <a:pt x="983" y="303"/>
                  <a:pt x="976" y="296"/>
                  <a:pt x="968" y="296"/>
                </a:cubicBezTo>
                <a:close/>
                <a:moveTo>
                  <a:pt x="968" y="329"/>
                </a:moveTo>
                <a:cubicBezTo>
                  <a:pt x="960" y="329"/>
                  <a:pt x="953" y="336"/>
                  <a:pt x="953" y="344"/>
                </a:cubicBezTo>
                <a:cubicBezTo>
                  <a:pt x="953" y="352"/>
                  <a:pt x="960" y="359"/>
                  <a:pt x="968" y="359"/>
                </a:cubicBezTo>
                <a:cubicBezTo>
                  <a:pt x="976" y="359"/>
                  <a:pt x="983" y="352"/>
                  <a:pt x="983" y="344"/>
                </a:cubicBezTo>
                <a:cubicBezTo>
                  <a:pt x="983" y="336"/>
                  <a:pt x="976" y="329"/>
                  <a:pt x="968" y="329"/>
                </a:cubicBezTo>
                <a:close/>
                <a:moveTo>
                  <a:pt x="968" y="362"/>
                </a:moveTo>
                <a:cubicBezTo>
                  <a:pt x="960" y="362"/>
                  <a:pt x="953" y="369"/>
                  <a:pt x="953" y="377"/>
                </a:cubicBezTo>
                <a:cubicBezTo>
                  <a:pt x="953" y="385"/>
                  <a:pt x="960" y="392"/>
                  <a:pt x="968" y="392"/>
                </a:cubicBezTo>
                <a:cubicBezTo>
                  <a:pt x="976" y="392"/>
                  <a:pt x="983" y="385"/>
                  <a:pt x="983" y="377"/>
                </a:cubicBezTo>
                <a:cubicBezTo>
                  <a:pt x="983" y="369"/>
                  <a:pt x="976" y="362"/>
                  <a:pt x="968" y="362"/>
                </a:cubicBezTo>
                <a:close/>
                <a:moveTo>
                  <a:pt x="968" y="395"/>
                </a:moveTo>
                <a:cubicBezTo>
                  <a:pt x="960" y="395"/>
                  <a:pt x="953" y="402"/>
                  <a:pt x="953" y="410"/>
                </a:cubicBezTo>
                <a:cubicBezTo>
                  <a:pt x="953" y="418"/>
                  <a:pt x="960" y="425"/>
                  <a:pt x="968" y="425"/>
                </a:cubicBezTo>
                <a:cubicBezTo>
                  <a:pt x="976" y="425"/>
                  <a:pt x="983" y="418"/>
                  <a:pt x="983" y="410"/>
                </a:cubicBezTo>
                <a:cubicBezTo>
                  <a:pt x="983" y="402"/>
                  <a:pt x="976" y="395"/>
                  <a:pt x="968" y="395"/>
                </a:cubicBezTo>
                <a:close/>
                <a:moveTo>
                  <a:pt x="968" y="428"/>
                </a:moveTo>
                <a:cubicBezTo>
                  <a:pt x="960" y="428"/>
                  <a:pt x="953" y="435"/>
                  <a:pt x="953" y="443"/>
                </a:cubicBezTo>
                <a:cubicBezTo>
                  <a:pt x="953" y="451"/>
                  <a:pt x="960" y="458"/>
                  <a:pt x="968" y="458"/>
                </a:cubicBezTo>
                <a:cubicBezTo>
                  <a:pt x="976" y="458"/>
                  <a:pt x="983" y="451"/>
                  <a:pt x="983" y="443"/>
                </a:cubicBezTo>
                <a:cubicBezTo>
                  <a:pt x="983" y="435"/>
                  <a:pt x="976" y="428"/>
                  <a:pt x="968" y="428"/>
                </a:cubicBezTo>
                <a:close/>
                <a:moveTo>
                  <a:pt x="968" y="461"/>
                </a:moveTo>
                <a:cubicBezTo>
                  <a:pt x="960" y="461"/>
                  <a:pt x="953" y="468"/>
                  <a:pt x="953" y="476"/>
                </a:cubicBezTo>
                <a:cubicBezTo>
                  <a:pt x="953" y="484"/>
                  <a:pt x="960" y="491"/>
                  <a:pt x="968" y="491"/>
                </a:cubicBezTo>
                <a:cubicBezTo>
                  <a:pt x="976" y="491"/>
                  <a:pt x="983" y="484"/>
                  <a:pt x="983" y="476"/>
                </a:cubicBezTo>
                <a:cubicBezTo>
                  <a:pt x="983" y="468"/>
                  <a:pt x="976" y="461"/>
                  <a:pt x="968" y="461"/>
                </a:cubicBezTo>
                <a:close/>
                <a:moveTo>
                  <a:pt x="968" y="494"/>
                </a:moveTo>
                <a:cubicBezTo>
                  <a:pt x="960" y="494"/>
                  <a:pt x="953" y="500"/>
                  <a:pt x="953" y="509"/>
                </a:cubicBezTo>
                <a:cubicBezTo>
                  <a:pt x="953" y="517"/>
                  <a:pt x="960" y="523"/>
                  <a:pt x="968" y="523"/>
                </a:cubicBezTo>
                <a:cubicBezTo>
                  <a:pt x="976" y="523"/>
                  <a:pt x="983" y="517"/>
                  <a:pt x="983" y="509"/>
                </a:cubicBezTo>
                <a:cubicBezTo>
                  <a:pt x="983" y="500"/>
                  <a:pt x="976" y="494"/>
                  <a:pt x="968" y="494"/>
                </a:cubicBezTo>
                <a:close/>
                <a:moveTo>
                  <a:pt x="968" y="527"/>
                </a:moveTo>
                <a:cubicBezTo>
                  <a:pt x="960" y="527"/>
                  <a:pt x="953" y="533"/>
                  <a:pt x="953" y="542"/>
                </a:cubicBezTo>
                <a:cubicBezTo>
                  <a:pt x="953" y="550"/>
                  <a:pt x="960" y="556"/>
                  <a:pt x="968" y="556"/>
                </a:cubicBezTo>
                <a:cubicBezTo>
                  <a:pt x="976" y="556"/>
                  <a:pt x="983" y="550"/>
                  <a:pt x="983" y="542"/>
                </a:cubicBezTo>
                <a:cubicBezTo>
                  <a:pt x="983" y="533"/>
                  <a:pt x="976" y="527"/>
                  <a:pt x="968" y="527"/>
                </a:cubicBezTo>
                <a:close/>
                <a:moveTo>
                  <a:pt x="968" y="560"/>
                </a:moveTo>
                <a:cubicBezTo>
                  <a:pt x="960" y="560"/>
                  <a:pt x="953" y="566"/>
                  <a:pt x="953" y="574"/>
                </a:cubicBezTo>
                <a:cubicBezTo>
                  <a:pt x="953" y="583"/>
                  <a:pt x="960" y="589"/>
                  <a:pt x="968" y="589"/>
                </a:cubicBezTo>
                <a:cubicBezTo>
                  <a:pt x="976" y="589"/>
                  <a:pt x="983" y="583"/>
                  <a:pt x="983" y="574"/>
                </a:cubicBezTo>
                <a:cubicBezTo>
                  <a:pt x="983" y="566"/>
                  <a:pt x="976" y="560"/>
                  <a:pt x="968" y="560"/>
                </a:cubicBezTo>
                <a:close/>
                <a:moveTo>
                  <a:pt x="968" y="593"/>
                </a:moveTo>
                <a:cubicBezTo>
                  <a:pt x="960" y="593"/>
                  <a:pt x="953" y="599"/>
                  <a:pt x="953" y="607"/>
                </a:cubicBezTo>
                <a:cubicBezTo>
                  <a:pt x="953" y="616"/>
                  <a:pt x="960" y="622"/>
                  <a:pt x="968" y="622"/>
                </a:cubicBezTo>
                <a:cubicBezTo>
                  <a:pt x="976" y="622"/>
                  <a:pt x="983" y="616"/>
                  <a:pt x="983" y="607"/>
                </a:cubicBezTo>
                <a:cubicBezTo>
                  <a:pt x="983" y="599"/>
                  <a:pt x="976" y="593"/>
                  <a:pt x="968" y="593"/>
                </a:cubicBezTo>
                <a:close/>
                <a:moveTo>
                  <a:pt x="968" y="625"/>
                </a:moveTo>
                <a:cubicBezTo>
                  <a:pt x="960" y="625"/>
                  <a:pt x="953" y="632"/>
                  <a:pt x="953" y="640"/>
                </a:cubicBezTo>
                <a:cubicBezTo>
                  <a:pt x="953" y="648"/>
                  <a:pt x="960" y="655"/>
                  <a:pt x="968" y="655"/>
                </a:cubicBezTo>
                <a:cubicBezTo>
                  <a:pt x="976" y="655"/>
                  <a:pt x="983" y="648"/>
                  <a:pt x="983" y="640"/>
                </a:cubicBezTo>
                <a:cubicBezTo>
                  <a:pt x="983" y="632"/>
                  <a:pt x="976" y="625"/>
                  <a:pt x="968" y="625"/>
                </a:cubicBezTo>
                <a:close/>
                <a:moveTo>
                  <a:pt x="968" y="658"/>
                </a:moveTo>
                <a:cubicBezTo>
                  <a:pt x="960" y="658"/>
                  <a:pt x="953" y="665"/>
                  <a:pt x="953" y="673"/>
                </a:cubicBezTo>
                <a:cubicBezTo>
                  <a:pt x="953" y="681"/>
                  <a:pt x="960" y="688"/>
                  <a:pt x="968" y="688"/>
                </a:cubicBezTo>
                <a:cubicBezTo>
                  <a:pt x="976" y="688"/>
                  <a:pt x="983" y="681"/>
                  <a:pt x="983" y="673"/>
                </a:cubicBezTo>
                <a:cubicBezTo>
                  <a:pt x="983" y="665"/>
                  <a:pt x="976" y="658"/>
                  <a:pt x="968" y="658"/>
                </a:cubicBezTo>
                <a:close/>
                <a:moveTo>
                  <a:pt x="968" y="691"/>
                </a:moveTo>
                <a:cubicBezTo>
                  <a:pt x="960" y="691"/>
                  <a:pt x="953" y="698"/>
                  <a:pt x="953" y="706"/>
                </a:cubicBezTo>
                <a:cubicBezTo>
                  <a:pt x="953" y="714"/>
                  <a:pt x="960" y="721"/>
                  <a:pt x="968" y="721"/>
                </a:cubicBezTo>
                <a:cubicBezTo>
                  <a:pt x="976" y="721"/>
                  <a:pt x="983" y="714"/>
                  <a:pt x="983" y="706"/>
                </a:cubicBezTo>
                <a:cubicBezTo>
                  <a:pt x="983" y="698"/>
                  <a:pt x="976" y="691"/>
                  <a:pt x="968" y="691"/>
                </a:cubicBezTo>
                <a:close/>
                <a:moveTo>
                  <a:pt x="968" y="724"/>
                </a:moveTo>
                <a:cubicBezTo>
                  <a:pt x="960" y="724"/>
                  <a:pt x="953" y="731"/>
                  <a:pt x="953" y="739"/>
                </a:cubicBezTo>
                <a:cubicBezTo>
                  <a:pt x="953" y="747"/>
                  <a:pt x="960" y="754"/>
                  <a:pt x="968" y="754"/>
                </a:cubicBezTo>
                <a:cubicBezTo>
                  <a:pt x="976" y="754"/>
                  <a:pt x="983" y="747"/>
                  <a:pt x="983" y="739"/>
                </a:cubicBezTo>
                <a:cubicBezTo>
                  <a:pt x="983" y="731"/>
                  <a:pt x="976" y="724"/>
                  <a:pt x="968" y="724"/>
                </a:cubicBezTo>
                <a:close/>
                <a:moveTo>
                  <a:pt x="968" y="757"/>
                </a:moveTo>
                <a:cubicBezTo>
                  <a:pt x="960" y="757"/>
                  <a:pt x="953" y="764"/>
                  <a:pt x="953" y="772"/>
                </a:cubicBezTo>
                <a:cubicBezTo>
                  <a:pt x="953" y="780"/>
                  <a:pt x="960" y="787"/>
                  <a:pt x="968" y="787"/>
                </a:cubicBezTo>
                <a:cubicBezTo>
                  <a:pt x="976" y="787"/>
                  <a:pt x="983" y="780"/>
                  <a:pt x="983" y="772"/>
                </a:cubicBezTo>
                <a:cubicBezTo>
                  <a:pt x="983" y="764"/>
                  <a:pt x="976" y="757"/>
                  <a:pt x="968" y="757"/>
                </a:cubicBezTo>
                <a:close/>
                <a:moveTo>
                  <a:pt x="968" y="790"/>
                </a:moveTo>
                <a:cubicBezTo>
                  <a:pt x="960" y="790"/>
                  <a:pt x="953" y="797"/>
                  <a:pt x="953" y="805"/>
                </a:cubicBezTo>
                <a:cubicBezTo>
                  <a:pt x="953" y="813"/>
                  <a:pt x="960" y="820"/>
                  <a:pt x="968" y="820"/>
                </a:cubicBezTo>
                <a:cubicBezTo>
                  <a:pt x="976" y="820"/>
                  <a:pt x="983" y="813"/>
                  <a:pt x="983" y="805"/>
                </a:cubicBezTo>
                <a:cubicBezTo>
                  <a:pt x="983" y="797"/>
                  <a:pt x="976" y="790"/>
                  <a:pt x="968" y="790"/>
                </a:cubicBezTo>
                <a:close/>
                <a:moveTo>
                  <a:pt x="968" y="823"/>
                </a:moveTo>
                <a:cubicBezTo>
                  <a:pt x="960" y="823"/>
                  <a:pt x="953" y="830"/>
                  <a:pt x="953" y="838"/>
                </a:cubicBezTo>
                <a:cubicBezTo>
                  <a:pt x="953" y="846"/>
                  <a:pt x="960" y="853"/>
                  <a:pt x="968" y="853"/>
                </a:cubicBezTo>
                <a:cubicBezTo>
                  <a:pt x="976" y="853"/>
                  <a:pt x="983" y="846"/>
                  <a:pt x="983" y="838"/>
                </a:cubicBezTo>
                <a:cubicBezTo>
                  <a:pt x="983" y="830"/>
                  <a:pt x="976" y="823"/>
                  <a:pt x="968" y="823"/>
                </a:cubicBezTo>
                <a:close/>
                <a:moveTo>
                  <a:pt x="968" y="856"/>
                </a:moveTo>
                <a:cubicBezTo>
                  <a:pt x="960" y="856"/>
                  <a:pt x="953" y="863"/>
                  <a:pt x="953" y="871"/>
                </a:cubicBezTo>
                <a:cubicBezTo>
                  <a:pt x="953" y="879"/>
                  <a:pt x="960" y="886"/>
                  <a:pt x="968" y="886"/>
                </a:cubicBezTo>
                <a:cubicBezTo>
                  <a:pt x="976" y="886"/>
                  <a:pt x="983" y="879"/>
                  <a:pt x="983" y="871"/>
                </a:cubicBezTo>
                <a:cubicBezTo>
                  <a:pt x="983" y="863"/>
                  <a:pt x="976" y="856"/>
                  <a:pt x="968" y="856"/>
                </a:cubicBezTo>
                <a:close/>
                <a:moveTo>
                  <a:pt x="968" y="889"/>
                </a:moveTo>
                <a:cubicBezTo>
                  <a:pt x="960" y="889"/>
                  <a:pt x="953" y="895"/>
                  <a:pt x="953" y="904"/>
                </a:cubicBezTo>
                <a:cubicBezTo>
                  <a:pt x="953" y="912"/>
                  <a:pt x="960" y="918"/>
                  <a:pt x="968" y="918"/>
                </a:cubicBezTo>
                <a:cubicBezTo>
                  <a:pt x="976" y="918"/>
                  <a:pt x="983" y="912"/>
                  <a:pt x="983" y="904"/>
                </a:cubicBezTo>
                <a:cubicBezTo>
                  <a:pt x="983" y="895"/>
                  <a:pt x="976" y="889"/>
                  <a:pt x="968" y="889"/>
                </a:cubicBezTo>
                <a:close/>
                <a:moveTo>
                  <a:pt x="968" y="922"/>
                </a:moveTo>
                <a:cubicBezTo>
                  <a:pt x="960" y="922"/>
                  <a:pt x="953" y="928"/>
                  <a:pt x="953" y="937"/>
                </a:cubicBezTo>
                <a:cubicBezTo>
                  <a:pt x="953" y="945"/>
                  <a:pt x="960" y="951"/>
                  <a:pt x="968" y="951"/>
                </a:cubicBezTo>
                <a:cubicBezTo>
                  <a:pt x="976" y="951"/>
                  <a:pt x="983" y="945"/>
                  <a:pt x="983" y="937"/>
                </a:cubicBezTo>
                <a:cubicBezTo>
                  <a:pt x="983" y="928"/>
                  <a:pt x="976" y="922"/>
                  <a:pt x="968" y="922"/>
                </a:cubicBezTo>
                <a:close/>
                <a:moveTo>
                  <a:pt x="968" y="955"/>
                </a:moveTo>
                <a:cubicBezTo>
                  <a:pt x="960" y="955"/>
                  <a:pt x="953" y="961"/>
                  <a:pt x="953" y="970"/>
                </a:cubicBezTo>
                <a:cubicBezTo>
                  <a:pt x="953" y="978"/>
                  <a:pt x="960" y="984"/>
                  <a:pt x="968" y="984"/>
                </a:cubicBezTo>
                <a:cubicBezTo>
                  <a:pt x="976" y="984"/>
                  <a:pt x="983" y="978"/>
                  <a:pt x="983" y="970"/>
                </a:cubicBezTo>
                <a:cubicBezTo>
                  <a:pt x="983" y="961"/>
                  <a:pt x="976" y="955"/>
                  <a:pt x="968" y="955"/>
                </a:cubicBezTo>
                <a:close/>
                <a:moveTo>
                  <a:pt x="968" y="988"/>
                </a:moveTo>
                <a:cubicBezTo>
                  <a:pt x="960" y="988"/>
                  <a:pt x="953" y="994"/>
                  <a:pt x="953" y="1002"/>
                </a:cubicBezTo>
                <a:cubicBezTo>
                  <a:pt x="953" y="1011"/>
                  <a:pt x="960" y="1017"/>
                  <a:pt x="968" y="1017"/>
                </a:cubicBezTo>
                <a:cubicBezTo>
                  <a:pt x="976" y="1017"/>
                  <a:pt x="983" y="1011"/>
                  <a:pt x="983" y="1002"/>
                </a:cubicBezTo>
                <a:cubicBezTo>
                  <a:pt x="983" y="994"/>
                  <a:pt x="976" y="988"/>
                  <a:pt x="968" y="988"/>
                </a:cubicBezTo>
                <a:close/>
                <a:moveTo>
                  <a:pt x="968" y="1021"/>
                </a:moveTo>
                <a:cubicBezTo>
                  <a:pt x="960" y="1021"/>
                  <a:pt x="953" y="1027"/>
                  <a:pt x="953" y="1035"/>
                </a:cubicBezTo>
                <a:cubicBezTo>
                  <a:pt x="953" y="1044"/>
                  <a:pt x="960" y="1050"/>
                  <a:pt x="968" y="1050"/>
                </a:cubicBezTo>
                <a:cubicBezTo>
                  <a:pt x="976" y="1050"/>
                  <a:pt x="983" y="1044"/>
                  <a:pt x="983" y="1035"/>
                </a:cubicBezTo>
                <a:cubicBezTo>
                  <a:pt x="983" y="1027"/>
                  <a:pt x="976" y="1021"/>
                  <a:pt x="968" y="1021"/>
                </a:cubicBezTo>
                <a:close/>
                <a:moveTo>
                  <a:pt x="968" y="1053"/>
                </a:moveTo>
                <a:cubicBezTo>
                  <a:pt x="960" y="1053"/>
                  <a:pt x="953" y="1060"/>
                  <a:pt x="953" y="1068"/>
                </a:cubicBezTo>
                <a:cubicBezTo>
                  <a:pt x="953" y="1076"/>
                  <a:pt x="960" y="1083"/>
                  <a:pt x="968" y="1083"/>
                </a:cubicBezTo>
                <a:cubicBezTo>
                  <a:pt x="976" y="1083"/>
                  <a:pt x="983" y="1076"/>
                  <a:pt x="983" y="1068"/>
                </a:cubicBezTo>
                <a:cubicBezTo>
                  <a:pt x="983" y="1060"/>
                  <a:pt x="976" y="1053"/>
                  <a:pt x="968" y="1053"/>
                </a:cubicBezTo>
                <a:close/>
                <a:moveTo>
                  <a:pt x="968" y="1086"/>
                </a:moveTo>
                <a:cubicBezTo>
                  <a:pt x="960" y="1086"/>
                  <a:pt x="953" y="1093"/>
                  <a:pt x="953" y="1101"/>
                </a:cubicBezTo>
                <a:cubicBezTo>
                  <a:pt x="953" y="1109"/>
                  <a:pt x="960" y="1116"/>
                  <a:pt x="968" y="1116"/>
                </a:cubicBezTo>
                <a:cubicBezTo>
                  <a:pt x="976" y="1116"/>
                  <a:pt x="983" y="1109"/>
                  <a:pt x="983" y="1101"/>
                </a:cubicBezTo>
                <a:cubicBezTo>
                  <a:pt x="983" y="1093"/>
                  <a:pt x="976" y="1086"/>
                  <a:pt x="968" y="1086"/>
                </a:cubicBezTo>
                <a:close/>
                <a:moveTo>
                  <a:pt x="968" y="1119"/>
                </a:moveTo>
                <a:cubicBezTo>
                  <a:pt x="960" y="1119"/>
                  <a:pt x="953" y="1126"/>
                  <a:pt x="953" y="1134"/>
                </a:cubicBezTo>
                <a:cubicBezTo>
                  <a:pt x="953" y="1142"/>
                  <a:pt x="960" y="1149"/>
                  <a:pt x="968" y="1149"/>
                </a:cubicBezTo>
                <a:cubicBezTo>
                  <a:pt x="976" y="1149"/>
                  <a:pt x="983" y="1142"/>
                  <a:pt x="983" y="1134"/>
                </a:cubicBezTo>
                <a:cubicBezTo>
                  <a:pt x="983" y="1126"/>
                  <a:pt x="976" y="1119"/>
                  <a:pt x="968" y="1119"/>
                </a:cubicBezTo>
                <a:close/>
                <a:moveTo>
                  <a:pt x="968" y="1152"/>
                </a:moveTo>
                <a:cubicBezTo>
                  <a:pt x="960" y="1152"/>
                  <a:pt x="953" y="1159"/>
                  <a:pt x="953" y="1167"/>
                </a:cubicBezTo>
                <a:cubicBezTo>
                  <a:pt x="953" y="1175"/>
                  <a:pt x="960" y="1182"/>
                  <a:pt x="968" y="1182"/>
                </a:cubicBezTo>
                <a:cubicBezTo>
                  <a:pt x="976" y="1182"/>
                  <a:pt x="983" y="1175"/>
                  <a:pt x="983" y="1167"/>
                </a:cubicBezTo>
                <a:cubicBezTo>
                  <a:pt x="983" y="1159"/>
                  <a:pt x="976" y="1152"/>
                  <a:pt x="968" y="1152"/>
                </a:cubicBezTo>
                <a:close/>
                <a:moveTo>
                  <a:pt x="968" y="1185"/>
                </a:moveTo>
                <a:cubicBezTo>
                  <a:pt x="960" y="1185"/>
                  <a:pt x="953" y="1192"/>
                  <a:pt x="953" y="1200"/>
                </a:cubicBezTo>
                <a:cubicBezTo>
                  <a:pt x="953" y="1208"/>
                  <a:pt x="960" y="1215"/>
                  <a:pt x="968" y="1215"/>
                </a:cubicBezTo>
                <a:cubicBezTo>
                  <a:pt x="976" y="1215"/>
                  <a:pt x="983" y="1208"/>
                  <a:pt x="983" y="1200"/>
                </a:cubicBezTo>
                <a:cubicBezTo>
                  <a:pt x="983" y="1192"/>
                  <a:pt x="976" y="1185"/>
                  <a:pt x="968" y="1185"/>
                </a:cubicBezTo>
                <a:close/>
                <a:moveTo>
                  <a:pt x="968" y="1218"/>
                </a:moveTo>
                <a:cubicBezTo>
                  <a:pt x="960" y="1218"/>
                  <a:pt x="953" y="1225"/>
                  <a:pt x="953" y="1233"/>
                </a:cubicBezTo>
                <a:cubicBezTo>
                  <a:pt x="953" y="1241"/>
                  <a:pt x="960" y="1248"/>
                  <a:pt x="968" y="1248"/>
                </a:cubicBezTo>
                <a:cubicBezTo>
                  <a:pt x="976" y="1248"/>
                  <a:pt x="983" y="1241"/>
                  <a:pt x="983" y="1233"/>
                </a:cubicBezTo>
                <a:cubicBezTo>
                  <a:pt x="983" y="1225"/>
                  <a:pt x="976" y="1218"/>
                  <a:pt x="968" y="1218"/>
                </a:cubicBezTo>
                <a:close/>
                <a:moveTo>
                  <a:pt x="968" y="1251"/>
                </a:moveTo>
                <a:cubicBezTo>
                  <a:pt x="960" y="1251"/>
                  <a:pt x="953" y="1258"/>
                  <a:pt x="953" y="1266"/>
                </a:cubicBezTo>
                <a:cubicBezTo>
                  <a:pt x="953" y="1274"/>
                  <a:pt x="960" y="1281"/>
                  <a:pt x="968" y="1281"/>
                </a:cubicBezTo>
                <a:cubicBezTo>
                  <a:pt x="976" y="1281"/>
                  <a:pt x="983" y="1274"/>
                  <a:pt x="983" y="1266"/>
                </a:cubicBezTo>
                <a:cubicBezTo>
                  <a:pt x="983" y="1258"/>
                  <a:pt x="976" y="1251"/>
                  <a:pt x="968" y="1251"/>
                </a:cubicBezTo>
                <a:close/>
                <a:moveTo>
                  <a:pt x="968" y="1284"/>
                </a:moveTo>
                <a:cubicBezTo>
                  <a:pt x="960" y="1284"/>
                  <a:pt x="953" y="1291"/>
                  <a:pt x="953" y="1299"/>
                </a:cubicBezTo>
                <a:cubicBezTo>
                  <a:pt x="953" y="1307"/>
                  <a:pt x="960" y="1314"/>
                  <a:pt x="968" y="1314"/>
                </a:cubicBezTo>
                <a:cubicBezTo>
                  <a:pt x="976" y="1314"/>
                  <a:pt x="983" y="1307"/>
                  <a:pt x="983" y="1299"/>
                </a:cubicBezTo>
                <a:cubicBezTo>
                  <a:pt x="983" y="1291"/>
                  <a:pt x="976" y="1284"/>
                  <a:pt x="968" y="1284"/>
                </a:cubicBezTo>
                <a:close/>
                <a:moveTo>
                  <a:pt x="968" y="1317"/>
                </a:moveTo>
                <a:cubicBezTo>
                  <a:pt x="960" y="1317"/>
                  <a:pt x="953" y="1323"/>
                  <a:pt x="953" y="1332"/>
                </a:cubicBezTo>
                <a:cubicBezTo>
                  <a:pt x="953" y="1340"/>
                  <a:pt x="960" y="1346"/>
                  <a:pt x="968" y="1346"/>
                </a:cubicBezTo>
                <a:cubicBezTo>
                  <a:pt x="976" y="1346"/>
                  <a:pt x="983" y="1340"/>
                  <a:pt x="983" y="1332"/>
                </a:cubicBezTo>
                <a:cubicBezTo>
                  <a:pt x="983" y="1323"/>
                  <a:pt x="976" y="1317"/>
                  <a:pt x="968" y="1317"/>
                </a:cubicBezTo>
                <a:close/>
                <a:moveTo>
                  <a:pt x="968" y="1350"/>
                </a:moveTo>
                <a:cubicBezTo>
                  <a:pt x="960" y="1350"/>
                  <a:pt x="953" y="1356"/>
                  <a:pt x="953" y="1365"/>
                </a:cubicBezTo>
                <a:cubicBezTo>
                  <a:pt x="953" y="1373"/>
                  <a:pt x="960" y="1379"/>
                  <a:pt x="968" y="1379"/>
                </a:cubicBezTo>
                <a:cubicBezTo>
                  <a:pt x="976" y="1379"/>
                  <a:pt x="983" y="1373"/>
                  <a:pt x="983" y="1365"/>
                </a:cubicBezTo>
                <a:cubicBezTo>
                  <a:pt x="983" y="1356"/>
                  <a:pt x="976" y="1350"/>
                  <a:pt x="968" y="1350"/>
                </a:cubicBezTo>
                <a:close/>
                <a:moveTo>
                  <a:pt x="968" y="1383"/>
                </a:moveTo>
                <a:cubicBezTo>
                  <a:pt x="960" y="1383"/>
                  <a:pt x="953" y="1389"/>
                  <a:pt x="953" y="1397"/>
                </a:cubicBezTo>
                <a:cubicBezTo>
                  <a:pt x="953" y="1406"/>
                  <a:pt x="960" y="1412"/>
                  <a:pt x="968" y="1412"/>
                </a:cubicBezTo>
                <a:cubicBezTo>
                  <a:pt x="976" y="1412"/>
                  <a:pt x="983" y="1406"/>
                  <a:pt x="983" y="1397"/>
                </a:cubicBezTo>
                <a:cubicBezTo>
                  <a:pt x="983" y="1389"/>
                  <a:pt x="976" y="1383"/>
                  <a:pt x="968" y="1383"/>
                </a:cubicBezTo>
                <a:close/>
                <a:moveTo>
                  <a:pt x="968" y="1416"/>
                </a:moveTo>
                <a:cubicBezTo>
                  <a:pt x="960" y="1416"/>
                  <a:pt x="953" y="1422"/>
                  <a:pt x="953" y="1430"/>
                </a:cubicBezTo>
                <a:cubicBezTo>
                  <a:pt x="953" y="1439"/>
                  <a:pt x="960" y="1445"/>
                  <a:pt x="968" y="1445"/>
                </a:cubicBezTo>
                <a:cubicBezTo>
                  <a:pt x="976" y="1445"/>
                  <a:pt x="983" y="1439"/>
                  <a:pt x="983" y="1430"/>
                </a:cubicBezTo>
                <a:cubicBezTo>
                  <a:pt x="983" y="1422"/>
                  <a:pt x="976" y="1416"/>
                  <a:pt x="968" y="1416"/>
                </a:cubicBezTo>
                <a:close/>
                <a:moveTo>
                  <a:pt x="1001" y="0"/>
                </a:moveTo>
                <a:cubicBezTo>
                  <a:pt x="992" y="0"/>
                  <a:pt x="986" y="7"/>
                  <a:pt x="986" y="15"/>
                </a:cubicBezTo>
                <a:cubicBezTo>
                  <a:pt x="986" y="23"/>
                  <a:pt x="992" y="30"/>
                  <a:pt x="1001" y="30"/>
                </a:cubicBezTo>
                <a:cubicBezTo>
                  <a:pt x="1009" y="30"/>
                  <a:pt x="1015" y="23"/>
                  <a:pt x="1015" y="15"/>
                </a:cubicBezTo>
                <a:cubicBezTo>
                  <a:pt x="1015" y="7"/>
                  <a:pt x="1009" y="0"/>
                  <a:pt x="1001" y="0"/>
                </a:cubicBezTo>
                <a:close/>
                <a:moveTo>
                  <a:pt x="1001" y="33"/>
                </a:moveTo>
                <a:cubicBezTo>
                  <a:pt x="992" y="33"/>
                  <a:pt x="986" y="40"/>
                  <a:pt x="986" y="48"/>
                </a:cubicBezTo>
                <a:cubicBezTo>
                  <a:pt x="986" y="56"/>
                  <a:pt x="992" y="63"/>
                  <a:pt x="1001" y="63"/>
                </a:cubicBezTo>
                <a:cubicBezTo>
                  <a:pt x="1009" y="63"/>
                  <a:pt x="1015" y="56"/>
                  <a:pt x="1015" y="48"/>
                </a:cubicBezTo>
                <a:cubicBezTo>
                  <a:pt x="1015" y="40"/>
                  <a:pt x="1009" y="33"/>
                  <a:pt x="1001" y="33"/>
                </a:cubicBezTo>
                <a:close/>
                <a:moveTo>
                  <a:pt x="1001" y="66"/>
                </a:moveTo>
                <a:cubicBezTo>
                  <a:pt x="992" y="66"/>
                  <a:pt x="986" y="72"/>
                  <a:pt x="986" y="81"/>
                </a:cubicBezTo>
                <a:cubicBezTo>
                  <a:pt x="986" y="89"/>
                  <a:pt x="992" y="95"/>
                  <a:pt x="1001" y="95"/>
                </a:cubicBezTo>
                <a:cubicBezTo>
                  <a:pt x="1009" y="95"/>
                  <a:pt x="1015" y="89"/>
                  <a:pt x="1015" y="81"/>
                </a:cubicBezTo>
                <a:cubicBezTo>
                  <a:pt x="1015" y="72"/>
                  <a:pt x="1009" y="66"/>
                  <a:pt x="1001" y="66"/>
                </a:cubicBezTo>
                <a:close/>
                <a:moveTo>
                  <a:pt x="1001" y="99"/>
                </a:moveTo>
                <a:cubicBezTo>
                  <a:pt x="992" y="99"/>
                  <a:pt x="986" y="105"/>
                  <a:pt x="986" y="114"/>
                </a:cubicBezTo>
                <a:cubicBezTo>
                  <a:pt x="986" y="122"/>
                  <a:pt x="992" y="128"/>
                  <a:pt x="1001" y="128"/>
                </a:cubicBezTo>
                <a:cubicBezTo>
                  <a:pt x="1009" y="128"/>
                  <a:pt x="1015" y="122"/>
                  <a:pt x="1015" y="114"/>
                </a:cubicBezTo>
                <a:cubicBezTo>
                  <a:pt x="1015" y="105"/>
                  <a:pt x="1009" y="99"/>
                  <a:pt x="1001" y="99"/>
                </a:cubicBezTo>
                <a:close/>
                <a:moveTo>
                  <a:pt x="1001" y="132"/>
                </a:moveTo>
                <a:cubicBezTo>
                  <a:pt x="992" y="132"/>
                  <a:pt x="986" y="138"/>
                  <a:pt x="986" y="147"/>
                </a:cubicBezTo>
                <a:cubicBezTo>
                  <a:pt x="986" y="155"/>
                  <a:pt x="992" y="161"/>
                  <a:pt x="1001" y="161"/>
                </a:cubicBezTo>
                <a:cubicBezTo>
                  <a:pt x="1009" y="161"/>
                  <a:pt x="1015" y="155"/>
                  <a:pt x="1015" y="147"/>
                </a:cubicBezTo>
                <a:cubicBezTo>
                  <a:pt x="1015" y="138"/>
                  <a:pt x="1009" y="132"/>
                  <a:pt x="1001" y="132"/>
                </a:cubicBezTo>
                <a:close/>
                <a:moveTo>
                  <a:pt x="1001" y="165"/>
                </a:moveTo>
                <a:cubicBezTo>
                  <a:pt x="992" y="165"/>
                  <a:pt x="986" y="171"/>
                  <a:pt x="986" y="179"/>
                </a:cubicBezTo>
                <a:cubicBezTo>
                  <a:pt x="986" y="188"/>
                  <a:pt x="992" y="194"/>
                  <a:pt x="1001" y="194"/>
                </a:cubicBezTo>
                <a:cubicBezTo>
                  <a:pt x="1009" y="194"/>
                  <a:pt x="1015" y="188"/>
                  <a:pt x="1015" y="179"/>
                </a:cubicBezTo>
                <a:cubicBezTo>
                  <a:pt x="1015" y="171"/>
                  <a:pt x="1009" y="165"/>
                  <a:pt x="1001" y="165"/>
                </a:cubicBezTo>
                <a:close/>
                <a:moveTo>
                  <a:pt x="1001" y="198"/>
                </a:moveTo>
                <a:cubicBezTo>
                  <a:pt x="992" y="198"/>
                  <a:pt x="986" y="204"/>
                  <a:pt x="986" y="212"/>
                </a:cubicBezTo>
                <a:cubicBezTo>
                  <a:pt x="986" y="221"/>
                  <a:pt x="992" y="227"/>
                  <a:pt x="1001" y="227"/>
                </a:cubicBezTo>
                <a:cubicBezTo>
                  <a:pt x="1009" y="227"/>
                  <a:pt x="1015" y="221"/>
                  <a:pt x="1015" y="212"/>
                </a:cubicBezTo>
                <a:cubicBezTo>
                  <a:pt x="1015" y="204"/>
                  <a:pt x="1009" y="198"/>
                  <a:pt x="1001" y="198"/>
                </a:cubicBezTo>
                <a:close/>
                <a:moveTo>
                  <a:pt x="1001" y="230"/>
                </a:moveTo>
                <a:cubicBezTo>
                  <a:pt x="992" y="230"/>
                  <a:pt x="986" y="237"/>
                  <a:pt x="986" y="245"/>
                </a:cubicBezTo>
                <a:cubicBezTo>
                  <a:pt x="986" y="253"/>
                  <a:pt x="992" y="260"/>
                  <a:pt x="1001" y="260"/>
                </a:cubicBezTo>
                <a:cubicBezTo>
                  <a:pt x="1009" y="260"/>
                  <a:pt x="1015" y="253"/>
                  <a:pt x="1015" y="245"/>
                </a:cubicBezTo>
                <a:cubicBezTo>
                  <a:pt x="1015" y="237"/>
                  <a:pt x="1009" y="230"/>
                  <a:pt x="1001" y="230"/>
                </a:cubicBezTo>
                <a:close/>
                <a:moveTo>
                  <a:pt x="1001" y="263"/>
                </a:moveTo>
                <a:cubicBezTo>
                  <a:pt x="992" y="263"/>
                  <a:pt x="986" y="270"/>
                  <a:pt x="986" y="278"/>
                </a:cubicBezTo>
                <a:cubicBezTo>
                  <a:pt x="986" y="286"/>
                  <a:pt x="992" y="293"/>
                  <a:pt x="1001" y="293"/>
                </a:cubicBezTo>
                <a:cubicBezTo>
                  <a:pt x="1009" y="293"/>
                  <a:pt x="1015" y="286"/>
                  <a:pt x="1015" y="278"/>
                </a:cubicBezTo>
                <a:cubicBezTo>
                  <a:pt x="1015" y="270"/>
                  <a:pt x="1009" y="263"/>
                  <a:pt x="1001" y="263"/>
                </a:cubicBezTo>
                <a:close/>
                <a:moveTo>
                  <a:pt x="1001" y="296"/>
                </a:moveTo>
                <a:cubicBezTo>
                  <a:pt x="992" y="296"/>
                  <a:pt x="986" y="303"/>
                  <a:pt x="986" y="311"/>
                </a:cubicBezTo>
                <a:cubicBezTo>
                  <a:pt x="986" y="319"/>
                  <a:pt x="992" y="326"/>
                  <a:pt x="1001" y="326"/>
                </a:cubicBezTo>
                <a:cubicBezTo>
                  <a:pt x="1009" y="326"/>
                  <a:pt x="1015" y="319"/>
                  <a:pt x="1015" y="311"/>
                </a:cubicBezTo>
                <a:cubicBezTo>
                  <a:pt x="1015" y="303"/>
                  <a:pt x="1009" y="296"/>
                  <a:pt x="1001" y="296"/>
                </a:cubicBezTo>
                <a:close/>
                <a:moveTo>
                  <a:pt x="1001" y="329"/>
                </a:moveTo>
                <a:cubicBezTo>
                  <a:pt x="992" y="329"/>
                  <a:pt x="986" y="336"/>
                  <a:pt x="986" y="344"/>
                </a:cubicBezTo>
                <a:cubicBezTo>
                  <a:pt x="986" y="352"/>
                  <a:pt x="992" y="359"/>
                  <a:pt x="1001" y="359"/>
                </a:cubicBezTo>
                <a:cubicBezTo>
                  <a:pt x="1009" y="359"/>
                  <a:pt x="1015" y="352"/>
                  <a:pt x="1015" y="344"/>
                </a:cubicBezTo>
                <a:cubicBezTo>
                  <a:pt x="1015" y="336"/>
                  <a:pt x="1009" y="329"/>
                  <a:pt x="1001" y="329"/>
                </a:cubicBezTo>
                <a:close/>
                <a:moveTo>
                  <a:pt x="1001" y="362"/>
                </a:moveTo>
                <a:cubicBezTo>
                  <a:pt x="992" y="362"/>
                  <a:pt x="986" y="369"/>
                  <a:pt x="986" y="377"/>
                </a:cubicBezTo>
                <a:cubicBezTo>
                  <a:pt x="986" y="385"/>
                  <a:pt x="992" y="392"/>
                  <a:pt x="1001" y="392"/>
                </a:cubicBezTo>
                <a:cubicBezTo>
                  <a:pt x="1009" y="392"/>
                  <a:pt x="1015" y="385"/>
                  <a:pt x="1015" y="377"/>
                </a:cubicBezTo>
                <a:cubicBezTo>
                  <a:pt x="1015" y="369"/>
                  <a:pt x="1009" y="362"/>
                  <a:pt x="1001" y="362"/>
                </a:cubicBezTo>
                <a:close/>
                <a:moveTo>
                  <a:pt x="1001" y="395"/>
                </a:moveTo>
                <a:cubicBezTo>
                  <a:pt x="992" y="395"/>
                  <a:pt x="986" y="402"/>
                  <a:pt x="986" y="410"/>
                </a:cubicBezTo>
                <a:cubicBezTo>
                  <a:pt x="986" y="418"/>
                  <a:pt x="992" y="425"/>
                  <a:pt x="1001" y="425"/>
                </a:cubicBezTo>
                <a:cubicBezTo>
                  <a:pt x="1009" y="425"/>
                  <a:pt x="1015" y="418"/>
                  <a:pt x="1015" y="410"/>
                </a:cubicBezTo>
                <a:cubicBezTo>
                  <a:pt x="1015" y="402"/>
                  <a:pt x="1009" y="395"/>
                  <a:pt x="1001" y="395"/>
                </a:cubicBezTo>
                <a:close/>
                <a:moveTo>
                  <a:pt x="1001" y="428"/>
                </a:moveTo>
                <a:cubicBezTo>
                  <a:pt x="992" y="428"/>
                  <a:pt x="986" y="435"/>
                  <a:pt x="986" y="443"/>
                </a:cubicBezTo>
                <a:cubicBezTo>
                  <a:pt x="986" y="451"/>
                  <a:pt x="992" y="458"/>
                  <a:pt x="1001" y="458"/>
                </a:cubicBezTo>
                <a:cubicBezTo>
                  <a:pt x="1009" y="458"/>
                  <a:pt x="1015" y="451"/>
                  <a:pt x="1015" y="443"/>
                </a:cubicBezTo>
                <a:cubicBezTo>
                  <a:pt x="1015" y="435"/>
                  <a:pt x="1009" y="428"/>
                  <a:pt x="1001" y="428"/>
                </a:cubicBezTo>
                <a:close/>
                <a:moveTo>
                  <a:pt x="1001" y="461"/>
                </a:moveTo>
                <a:cubicBezTo>
                  <a:pt x="992" y="461"/>
                  <a:pt x="986" y="468"/>
                  <a:pt x="986" y="476"/>
                </a:cubicBezTo>
                <a:cubicBezTo>
                  <a:pt x="986" y="484"/>
                  <a:pt x="992" y="491"/>
                  <a:pt x="1001" y="491"/>
                </a:cubicBezTo>
                <a:cubicBezTo>
                  <a:pt x="1009" y="491"/>
                  <a:pt x="1015" y="484"/>
                  <a:pt x="1015" y="476"/>
                </a:cubicBezTo>
                <a:cubicBezTo>
                  <a:pt x="1015" y="468"/>
                  <a:pt x="1009" y="461"/>
                  <a:pt x="1001" y="461"/>
                </a:cubicBezTo>
                <a:close/>
                <a:moveTo>
                  <a:pt x="1001" y="494"/>
                </a:moveTo>
                <a:cubicBezTo>
                  <a:pt x="992" y="494"/>
                  <a:pt x="986" y="500"/>
                  <a:pt x="986" y="509"/>
                </a:cubicBezTo>
                <a:cubicBezTo>
                  <a:pt x="986" y="517"/>
                  <a:pt x="992" y="523"/>
                  <a:pt x="1001" y="523"/>
                </a:cubicBezTo>
                <a:cubicBezTo>
                  <a:pt x="1009" y="523"/>
                  <a:pt x="1015" y="517"/>
                  <a:pt x="1015" y="509"/>
                </a:cubicBezTo>
                <a:cubicBezTo>
                  <a:pt x="1015" y="500"/>
                  <a:pt x="1009" y="494"/>
                  <a:pt x="1001" y="494"/>
                </a:cubicBezTo>
                <a:close/>
                <a:moveTo>
                  <a:pt x="1001" y="527"/>
                </a:moveTo>
                <a:cubicBezTo>
                  <a:pt x="992" y="527"/>
                  <a:pt x="986" y="533"/>
                  <a:pt x="986" y="542"/>
                </a:cubicBezTo>
                <a:cubicBezTo>
                  <a:pt x="986" y="550"/>
                  <a:pt x="992" y="556"/>
                  <a:pt x="1001" y="556"/>
                </a:cubicBezTo>
                <a:cubicBezTo>
                  <a:pt x="1009" y="556"/>
                  <a:pt x="1015" y="550"/>
                  <a:pt x="1015" y="542"/>
                </a:cubicBezTo>
                <a:cubicBezTo>
                  <a:pt x="1015" y="533"/>
                  <a:pt x="1009" y="527"/>
                  <a:pt x="1001" y="527"/>
                </a:cubicBezTo>
                <a:close/>
                <a:moveTo>
                  <a:pt x="1001" y="560"/>
                </a:moveTo>
                <a:cubicBezTo>
                  <a:pt x="992" y="560"/>
                  <a:pt x="986" y="566"/>
                  <a:pt x="986" y="574"/>
                </a:cubicBezTo>
                <a:cubicBezTo>
                  <a:pt x="986" y="583"/>
                  <a:pt x="992" y="589"/>
                  <a:pt x="1001" y="589"/>
                </a:cubicBezTo>
                <a:cubicBezTo>
                  <a:pt x="1009" y="589"/>
                  <a:pt x="1015" y="583"/>
                  <a:pt x="1015" y="574"/>
                </a:cubicBezTo>
                <a:cubicBezTo>
                  <a:pt x="1015" y="566"/>
                  <a:pt x="1009" y="560"/>
                  <a:pt x="1001" y="560"/>
                </a:cubicBezTo>
                <a:close/>
                <a:moveTo>
                  <a:pt x="1001" y="593"/>
                </a:moveTo>
                <a:cubicBezTo>
                  <a:pt x="992" y="593"/>
                  <a:pt x="986" y="599"/>
                  <a:pt x="986" y="607"/>
                </a:cubicBezTo>
                <a:cubicBezTo>
                  <a:pt x="986" y="616"/>
                  <a:pt x="992" y="622"/>
                  <a:pt x="1001" y="622"/>
                </a:cubicBezTo>
                <a:cubicBezTo>
                  <a:pt x="1009" y="622"/>
                  <a:pt x="1015" y="616"/>
                  <a:pt x="1015" y="607"/>
                </a:cubicBezTo>
                <a:cubicBezTo>
                  <a:pt x="1015" y="599"/>
                  <a:pt x="1009" y="593"/>
                  <a:pt x="1001" y="593"/>
                </a:cubicBezTo>
                <a:close/>
                <a:moveTo>
                  <a:pt x="1001" y="625"/>
                </a:moveTo>
                <a:cubicBezTo>
                  <a:pt x="992" y="625"/>
                  <a:pt x="986" y="632"/>
                  <a:pt x="986" y="640"/>
                </a:cubicBezTo>
                <a:cubicBezTo>
                  <a:pt x="986" y="648"/>
                  <a:pt x="992" y="655"/>
                  <a:pt x="1001" y="655"/>
                </a:cubicBezTo>
                <a:cubicBezTo>
                  <a:pt x="1009" y="655"/>
                  <a:pt x="1015" y="648"/>
                  <a:pt x="1015" y="640"/>
                </a:cubicBezTo>
                <a:cubicBezTo>
                  <a:pt x="1015" y="632"/>
                  <a:pt x="1009" y="625"/>
                  <a:pt x="1001" y="625"/>
                </a:cubicBezTo>
                <a:close/>
                <a:moveTo>
                  <a:pt x="1001" y="658"/>
                </a:moveTo>
                <a:cubicBezTo>
                  <a:pt x="992" y="658"/>
                  <a:pt x="986" y="665"/>
                  <a:pt x="986" y="673"/>
                </a:cubicBezTo>
                <a:cubicBezTo>
                  <a:pt x="986" y="681"/>
                  <a:pt x="992" y="688"/>
                  <a:pt x="1001" y="688"/>
                </a:cubicBezTo>
                <a:cubicBezTo>
                  <a:pt x="1009" y="688"/>
                  <a:pt x="1015" y="681"/>
                  <a:pt x="1015" y="673"/>
                </a:cubicBezTo>
                <a:cubicBezTo>
                  <a:pt x="1015" y="665"/>
                  <a:pt x="1009" y="658"/>
                  <a:pt x="1001" y="658"/>
                </a:cubicBezTo>
                <a:close/>
                <a:moveTo>
                  <a:pt x="1001" y="691"/>
                </a:moveTo>
                <a:cubicBezTo>
                  <a:pt x="992" y="691"/>
                  <a:pt x="986" y="698"/>
                  <a:pt x="986" y="706"/>
                </a:cubicBezTo>
                <a:cubicBezTo>
                  <a:pt x="986" y="714"/>
                  <a:pt x="992" y="721"/>
                  <a:pt x="1001" y="721"/>
                </a:cubicBezTo>
                <a:cubicBezTo>
                  <a:pt x="1009" y="721"/>
                  <a:pt x="1015" y="714"/>
                  <a:pt x="1015" y="706"/>
                </a:cubicBezTo>
                <a:cubicBezTo>
                  <a:pt x="1015" y="698"/>
                  <a:pt x="1009" y="691"/>
                  <a:pt x="1001" y="691"/>
                </a:cubicBezTo>
                <a:close/>
                <a:moveTo>
                  <a:pt x="1001" y="724"/>
                </a:moveTo>
                <a:cubicBezTo>
                  <a:pt x="992" y="724"/>
                  <a:pt x="986" y="731"/>
                  <a:pt x="986" y="739"/>
                </a:cubicBezTo>
                <a:cubicBezTo>
                  <a:pt x="986" y="747"/>
                  <a:pt x="992" y="754"/>
                  <a:pt x="1001" y="754"/>
                </a:cubicBezTo>
                <a:cubicBezTo>
                  <a:pt x="1009" y="754"/>
                  <a:pt x="1015" y="747"/>
                  <a:pt x="1015" y="739"/>
                </a:cubicBezTo>
                <a:cubicBezTo>
                  <a:pt x="1015" y="731"/>
                  <a:pt x="1009" y="724"/>
                  <a:pt x="1001" y="724"/>
                </a:cubicBezTo>
                <a:close/>
                <a:moveTo>
                  <a:pt x="1001" y="757"/>
                </a:moveTo>
                <a:cubicBezTo>
                  <a:pt x="992" y="757"/>
                  <a:pt x="986" y="764"/>
                  <a:pt x="986" y="772"/>
                </a:cubicBezTo>
                <a:cubicBezTo>
                  <a:pt x="986" y="780"/>
                  <a:pt x="992" y="787"/>
                  <a:pt x="1001" y="787"/>
                </a:cubicBezTo>
                <a:cubicBezTo>
                  <a:pt x="1009" y="787"/>
                  <a:pt x="1015" y="780"/>
                  <a:pt x="1015" y="772"/>
                </a:cubicBezTo>
                <a:cubicBezTo>
                  <a:pt x="1015" y="764"/>
                  <a:pt x="1009" y="757"/>
                  <a:pt x="1001" y="757"/>
                </a:cubicBezTo>
                <a:close/>
                <a:moveTo>
                  <a:pt x="1001" y="790"/>
                </a:moveTo>
                <a:cubicBezTo>
                  <a:pt x="992" y="790"/>
                  <a:pt x="986" y="797"/>
                  <a:pt x="986" y="805"/>
                </a:cubicBezTo>
                <a:cubicBezTo>
                  <a:pt x="986" y="813"/>
                  <a:pt x="992" y="820"/>
                  <a:pt x="1001" y="820"/>
                </a:cubicBezTo>
                <a:cubicBezTo>
                  <a:pt x="1009" y="820"/>
                  <a:pt x="1015" y="813"/>
                  <a:pt x="1015" y="805"/>
                </a:cubicBezTo>
                <a:cubicBezTo>
                  <a:pt x="1015" y="797"/>
                  <a:pt x="1009" y="790"/>
                  <a:pt x="1001" y="790"/>
                </a:cubicBezTo>
                <a:close/>
                <a:moveTo>
                  <a:pt x="1001" y="823"/>
                </a:moveTo>
                <a:cubicBezTo>
                  <a:pt x="992" y="823"/>
                  <a:pt x="986" y="830"/>
                  <a:pt x="986" y="838"/>
                </a:cubicBezTo>
                <a:cubicBezTo>
                  <a:pt x="986" y="846"/>
                  <a:pt x="992" y="853"/>
                  <a:pt x="1001" y="853"/>
                </a:cubicBezTo>
                <a:cubicBezTo>
                  <a:pt x="1009" y="853"/>
                  <a:pt x="1015" y="846"/>
                  <a:pt x="1015" y="838"/>
                </a:cubicBezTo>
                <a:cubicBezTo>
                  <a:pt x="1015" y="830"/>
                  <a:pt x="1009" y="823"/>
                  <a:pt x="1001" y="823"/>
                </a:cubicBezTo>
                <a:close/>
                <a:moveTo>
                  <a:pt x="1001" y="856"/>
                </a:moveTo>
                <a:cubicBezTo>
                  <a:pt x="992" y="856"/>
                  <a:pt x="986" y="863"/>
                  <a:pt x="986" y="871"/>
                </a:cubicBezTo>
                <a:cubicBezTo>
                  <a:pt x="986" y="879"/>
                  <a:pt x="992" y="886"/>
                  <a:pt x="1001" y="886"/>
                </a:cubicBezTo>
                <a:cubicBezTo>
                  <a:pt x="1009" y="886"/>
                  <a:pt x="1015" y="879"/>
                  <a:pt x="1015" y="871"/>
                </a:cubicBezTo>
                <a:cubicBezTo>
                  <a:pt x="1015" y="863"/>
                  <a:pt x="1009" y="856"/>
                  <a:pt x="1001" y="856"/>
                </a:cubicBezTo>
                <a:close/>
                <a:moveTo>
                  <a:pt x="1001" y="889"/>
                </a:moveTo>
                <a:cubicBezTo>
                  <a:pt x="992" y="889"/>
                  <a:pt x="986" y="895"/>
                  <a:pt x="986" y="904"/>
                </a:cubicBezTo>
                <a:cubicBezTo>
                  <a:pt x="986" y="912"/>
                  <a:pt x="992" y="918"/>
                  <a:pt x="1001" y="918"/>
                </a:cubicBezTo>
                <a:cubicBezTo>
                  <a:pt x="1009" y="918"/>
                  <a:pt x="1015" y="912"/>
                  <a:pt x="1015" y="904"/>
                </a:cubicBezTo>
                <a:cubicBezTo>
                  <a:pt x="1015" y="895"/>
                  <a:pt x="1009" y="889"/>
                  <a:pt x="1001" y="889"/>
                </a:cubicBezTo>
                <a:close/>
                <a:moveTo>
                  <a:pt x="1001" y="922"/>
                </a:moveTo>
                <a:cubicBezTo>
                  <a:pt x="992" y="922"/>
                  <a:pt x="986" y="928"/>
                  <a:pt x="986" y="937"/>
                </a:cubicBezTo>
                <a:cubicBezTo>
                  <a:pt x="986" y="945"/>
                  <a:pt x="992" y="951"/>
                  <a:pt x="1001" y="951"/>
                </a:cubicBezTo>
                <a:cubicBezTo>
                  <a:pt x="1009" y="951"/>
                  <a:pt x="1015" y="945"/>
                  <a:pt x="1015" y="937"/>
                </a:cubicBezTo>
                <a:cubicBezTo>
                  <a:pt x="1015" y="928"/>
                  <a:pt x="1009" y="922"/>
                  <a:pt x="1001" y="922"/>
                </a:cubicBezTo>
                <a:close/>
                <a:moveTo>
                  <a:pt x="1001" y="955"/>
                </a:moveTo>
                <a:cubicBezTo>
                  <a:pt x="992" y="955"/>
                  <a:pt x="986" y="961"/>
                  <a:pt x="986" y="970"/>
                </a:cubicBezTo>
                <a:cubicBezTo>
                  <a:pt x="986" y="978"/>
                  <a:pt x="992" y="984"/>
                  <a:pt x="1001" y="984"/>
                </a:cubicBezTo>
                <a:cubicBezTo>
                  <a:pt x="1009" y="984"/>
                  <a:pt x="1015" y="978"/>
                  <a:pt x="1015" y="970"/>
                </a:cubicBezTo>
                <a:cubicBezTo>
                  <a:pt x="1015" y="961"/>
                  <a:pt x="1009" y="955"/>
                  <a:pt x="1001" y="955"/>
                </a:cubicBezTo>
                <a:close/>
                <a:moveTo>
                  <a:pt x="1001" y="988"/>
                </a:moveTo>
                <a:cubicBezTo>
                  <a:pt x="992" y="988"/>
                  <a:pt x="986" y="994"/>
                  <a:pt x="986" y="1002"/>
                </a:cubicBezTo>
                <a:cubicBezTo>
                  <a:pt x="986" y="1011"/>
                  <a:pt x="992" y="1017"/>
                  <a:pt x="1001" y="1017"/>
                </a:cubicBezTo>
                <a:cubicBezTo>
                  <a:pt x="1009" y="1017"/>
                  <a:pt x="1015" y="1011"/>
                  <a:pt x="1015" y="1002"/>
                </a:cubicBezTo>
                <a:cubicBezTo>
                  <a:pt x="1015" y="994"/>
                  <a:pt x="1009" y="988"/>
                  <a:pt x="1001" y="988"/>
                </a:cubicBezTo>
                <a:close/>
                <a:moveTo>
                  <a:pt x="1001" y="1021"/>
                </a:moveTo>
                <a:cubicBezTo>
                  <a:pt x="992" y="1021"/>
                  <a:pt x="986" y="1027"/>
                  <a:pt x="986" y="1035"/>
                </a:cubicBezTo>
                <a:cubicBezTo>
                  <a:pt x="986" y="1044"/>
                  <a:pt x="992" y="1050"/>
                  <a:pt x="1001" y="1050"/>
                </a:cubicBezTo>
                <a:cubicBezTo>
                  <a:pt x="1009" y="1050"/>
                  <a:pt x="1015" y="1044"/>
                  <a:pt x="1015" y="1035"/>
                </a:cubicBezTo>
                <a:cubicBezTo>
                  <a:pt x="1015" y="1027"/>
                  <a:pt x="1009" y="1021"/>
                  <a:pt x="1001" y="1021"/>
                </a:cubicBezTo>
                <a:close/>
                <a:moveTo>
                  <a:pt x="1001" y="1053"/>
                </a:moveTo>
                <a:cubicBezTo>
                  <a:pt x="992" y="1053"/>
                  <a:pt x="986" y="1060"/>
                  <a:pt x="986" y="1068"/>
                </a:cubicBezTo>
                <a:cubicBezTo>
                  <a:pt x="986" y="1076"/>
                  <a:pt x="992" y="1083"/>
                  <a:pt x="1001" y="1083"/>
                </a:cubicBezTo>
                <a:cubicBezTo>
                  <a:pt x="1009" y="1083"/>
                  <a:pt x="1015" y="1076"/>
                  <a:pt x="1015" y="1068"/>
                </a:cubicBezTo>
                <a:cubicBezTo>
                  <a:pt x="1015" y="1060"/>
                  <a:pt x="1009" y="1053"/>
                  <a:pt x="1001" y="1053"/>
                </a:cubicBezTo>
                <a:close/>
                <a:moveTo>
                  <a:pt x="1001" y="1086"/>
                </a:moveTo>
                <a:cubicBezTo>
                  <a:pt x="992" y="1086"/>
                  <a:pt x="986" y="1093"/>
                  <a:pt x="986" y="1101"/>
                </a:cubicBezTo>
                <a:cubicBezTo>
                  <a:pt x="986" y="1109"/>
                  <a:pt x="992" y="1116"/>
                  <a:pt x="1001" y="1116"/>
                </a:cubicBezTo>
                <a:cubicBezTo>
                  <a:pt x="1009" y="1116"/>
                  <a:pt x="1015" y="1109"/>
                  <a:pt x="1015" y="1101"/>
                </a:cubicBezTo>
                <a:cubicBezTo>
                  <a:pt x="1015" y="1093"/>
                  <a:pt x="1009" y="1086"/>
                  <a:pt x="1001" y="1086"/>
                </a:cubicBezTo>
                <a:close/>
                <a:moveTo>
                  <a:pt x="1001" y="1119"/>
                </a:moveTo>
                <a:cubicBezTo>
                  <a:pt x="992" y="1119"/>
                  <a:pt x="986" y="1126"/>
                  <a:pt x="986" y="1134"/>
                </a:cubicBezTo>
                <a:cubicBezTo>
                  <a:pt x="986" y="1142"/>
                  <a:pt x="992" y="1149"/>
                  <a:pt x="1001" y="1149"/>
                </a:cubicBezTo>
                <a:cubicBezTo>
                  <a:pt x="1009" y="1149"/>
                  <a:pt x="1015" y="1142"/>
                  <a:pt x="1015" y="1134"/>
                </a:cubicBezTo>
                <a:cubicBezTo>
                  <a:pt x="1015" y="1126"/>
                  <a:pt x="1009" y="1119"/>
                  <a:pt x="1001" y="1119"/>
                </a:cubicBezTo>
                <a:close/>
                <a:moveTo>
                  <a:pt x="1001" y="1152"/>
                </a:moveTo>
                <a:cubicBezTo>
                  <a:pt x="992" y="1152"/>
                  <a:pt x="986" y="1159"/>
                  <a:pt x="986" y="1167"/>
                </a:cubicBezTo>
                <a:cubicBezTo>
                  <a:pt x="986" y="1175"/>
                  <a:pt x="992" y="1182"/>
                  <a:pt x="1001" y="1182"/>
                </a:cubicBezTo>
                <a:cubicBezTo>
                  <a:pt x="1009" y="1182"/>
                  <a:pt x="1015" y="1175"/>
                  <a:pt x="1015" y="1167"/>
                </a:cubicBezTo>
                <a:cubicBezTo>
                  <a:pt x="1015" y="1159"/>
                  <a:pt x="1009" y="1152"/>
                  <a:pt x="1001" y="1152"/>
                </a:cubicBezTo>
                <a:close/>
                <a:moveTo>
                  <a:pt x="1001" y="1185"/>
                </a:moveTo>
                <a:cubicBezTo>
                  <a:pt x="992" y="1185"/>
                  <a:pt x="986" y="1192"/>
                  <a:pt x="986" y="1200"/>
                </a:cubicBezTo>
                <a:cubicBezTo>
                  <a:pt x="986" y="1208"/>
                  <a:pt x="992" y="1215"/>
                  <a:pt x="1001" y="1215"/>
                </a:cubicBezTo>
                <a:cubicBezTo>
                  <a:pt x="1009" y="1215"/>
                  <a:pt x="1015" y="1208"/>
                  <a:pt x="1015" y="1200"/>
                </a:cubicBezTo>
                <a:cubicBezTo>
                  <a:pt x="1015" y="1192"/>
                  <a:pt x="1009" y="1185"/>
                  <a:pt x="1001" y="1185"/>
                </a:cubicBezTo>
                <a:close/>
                <a:moveTo>
                  <a:pt x="1001" y="1218"/>
                </a:moveTo>
                <a:cubicBezTo>
                  <a:pt x="992" y="1218"/>
                  <a:pt x="986" y="1225"/>
                  <a:pt x="986" y="1233"/>
                </a:cubicBezTo>
                <a:cubicBezTo>
                  <a:pt x="986" y="1241"/>
                  <a:pt x="992" y="1248"/>
                  <a:pt x="1001" y="1248"/>
                </a:cubicBezTo>
                <a:cubicBezTo>
                  <a:pt x="1009" y="1248"/>
                  <a:pt x="1015" y="1241"/>
                  <a:pt x="1015" y="1233"/>
                </a:cubicBezTo>
                <a:cubicBezTo>
                  <a:pt x="1015" y="1225"/>
                  <a:pt x="1009" y="1218"/>
                  <a:pt x="1001" y="1218"/>
                </a:cubicBezTo>
                <a:close/>
                <a:moveTo>
                  <a:pt x="1001" y="1251"/>
                </a:moveTo>
                <a:cubicBezTo>
                  <a:pt x="992" y="1251"/>
                  <a:pt x="986" y="1258"/>
                  <a:pt x="986" y="1266"/>
                </a:cubicBezTo>
                <a:cubicBezTo>
                  <a:pt x="986" y="1274"/>
                  <a:pt x="992" y="1281"/>
                  <a:pt x="1001" y="1281"/>
                </a:cubicBezTo>
                <a:cubicBezTo>
                  <a:pt x="1009" y="1281"/>
                  <a:pt x="1015" y="1274"/>
                  <a:pt x="1015" y="1266"/>
                </a:cubicBezTo>
                <a:cubicBezTo>
                  <a:pt x="1015" y="1258"/>
                  <a:pt x="1009" y="1251"/>
                  <a:pt x="1001" y="1251"/>
                </a:cubicBezTo>
                <a:close/>
                <a:moveTo>
                  <a:pt x="1001" y="1284"/>
                </a:moveTo>
                <a:cubicBezTo>
                  <a:pt x="992" y="1284"/>
                  <a:pt x="986" y="1291"/>
                  <a:pt x="986" y="1299"/>
                </a:cubicBezTo>
                <a:cubicBezTo>
                  <a:pt x="986" y="1307"/>
                  <a:pt x="992" y="1314"/>
                  <a:pt x="1001" y="1314"/>
                </a:cubicBezTo>
                <a:cubicBezTo>
                  <a:pt x="1009" y="1314"/>
                  <a:pt x="1015" y="1307"/>
                  <a:pt x="1015" y="1299"/>
                </a:cubicBezTo>
                <a:cubicBezTo>
                  <a:pt x="1015" y="1291"/>
                  <a:pt x="1009" y="1284"/>
                  <a:pt x="1001" y="1284"/>
                </a:cubicBezTo>
                <a:close/>
                <a:moveTo>
                  <a:pt x="1001" y="1317"/>
                </a:moveTo>
                <a:cubicBezTo>
                  <a:pt x="992" y="1317"/>
                  <a:pt x="986" y="1323"/>
                  <a:pt x="986" y="1332"/>
                </a:cubicBezTo>
                <a:cubicBezTo>
                  <a:pt x="986" y="1340"/>
                  <a:pt x="992" y="1346"/>
                  <a:pt x="1001" y="1346"/>
                </a:cubicBezTo>
                <a:cubicBezTo>
                  <a:pt x="1009" y="1346"/>
                  <a:pt x="1015" y="1340"/>
                  <a:pt x="1015" y="1332"/>
                </a:cubicBezTo>
                <a:cubicBezTo>
                  <a:pt x="1015" y="1323"/>
                  <a:pt x="1009" y="1317"/>
                  <a:pt x="1001" y="1317"/>
                </a:cubicBezTo>
                <a:close/>
                <a:moveTo>
                  <a:pt x="1001" y="1350"/>
                </a:moveTo>
                <a:cubicBezTo>
                  <a:pt x="992" y="1350"/>
                  <a:pt x="986" y="1356"/>
                  <a:pt x="986" y="1365"/>
                </a:cubicBezTo>
                <a:cubicBezTo>
                  <a:pt x="986" y="1373"/>
                  <a:pt x="992" y="1379"/>
                  <a:pt x="1001" y="1379"/>
                </a:cubicBezTo>
                <a:cubicBezTo>
                  <a:pt x="1009" y="1379"/>
                  <a:pt x="1015" y="1373"/>
                  <a:pt x="1015" y="1365"/>
                </a:cubicBezTo>
                <a:cubicBezTo>
                  <a:pt x="1015" y="1356"/>
                  <a:pt x="1009" y="1350"/>
                  <a:pt x="1001" y="1350"/>
                </a:cubicBezTo>
                <a:close/>
                <a:moveTo>
                  <a:pt x="1001" y="1383"/>
                </a:moveTo>
                <a:cubicBezTo>
                  <a:pt x="992" y="1383"/>
                  <a:pt x="986" y="1389"/>
                  <a:pt x="986" y="1397"/>
                </a:cubicBezTo>
                <a:cubicBezTo>
                  <a:pt x="986" y="1406"/>
                  <a:pt x="992" y="1412"/>
                  <a:pt x="1001" y="1412"/>
                </a:cubicBezTo>
                <a:cubicBezTo>
                  <a:pt x="1009" y="1412"/>
                  <a:pt x="1015" y="1406"/>
                  <a:pt x="1015" y="1397"/>
                </a:cubicBezTo>
                <a:cubicBezTo>
                  <a:pt x="1015" y="1389"/>
                  <a:pt x="1009" y="1383"/>
                  <a:pt x="1001" y="1383"/>
                </a:cubicBezTo>
                <a:close/>
                <a:moveTo>
                  <a:pt x="1001" y="1416"/>
                </a:moveTo>
                <a:cubicBezTo>
                  <a:pt x="992" y="1416"/>
                  <a:pt x="986" y="1422"/>
                  <a:pt x="986" y="1430"/>
                </a:cubicBezTo>
                <a:cubicBezTo>
                  <a:pt x="986" y="1439"/>
                  <a:pt x="992" y="1445"/>
                  <a:pt x="1001" y="1445"/>
                </a:cubicBezTo>
                <a:cubicBezTo>
                  <a:pt x="1009" y="1445"/>
                  <a:pt x="1015" y="1439"/>
                  <a:pt x="1015" y="1430"/>
                </a:cubicBezTo>
                <a:cubicBezTo>
                  <a:pt x="1015" y="1422"/>
                  <a:pt x="1009" y="1416"/>
                  <a:pt x="1001" y="1416"/>
                </a:cubicBezTo>
                <a:close/>
                <a:moveTo>
                  <a:pt x="1034" y="0"/>
                </a:moveTo>
                <a:cubicBezTo>
                  <a:pt x="1025" y="0"/>
                  <a:pt x="1019" y="7"/>
                  <a:pt x="1019" y="15"/>
                </a:cubicBezTo>
                <a:cubicBezTo>
                  <a:pt x="1019" y="23"/>
                  <a:pt x="1025" y="30"/>
                  <a:pt x="1034" y="30"/>
                </a:cubicBezTo>
                <a:cubicBezTo>
                  <a:pt x="1042" y="30"/>
                  <a:pt x="1048" y="23"/>
                  <a:pt x="1048" y="15"/>
                </a:cubicBezTo>
                <a:cubicBezTo>
                  <a:pt x="1048" y="7"/>
                  <a:pt x="1042" y="0"/>
                  <a:pt x="1034" y="0"/>
                </a:cubicBezTo>
                <a:close/>
                <a:moveTo>
                  <a:pt x="1034" y="33"/>
                </a:moveTo>
                <a:cubicBezTo>
                  <a:pt x="1025" y="33"/>
                  <a:pt x="1019" y="40"/>
                  <a:pt x="1019" y="48"/>
                </a:cubicBezTo>
                <a:cubicBezTo>
                  <a:pt x="1019" y="56"/>
                  <a:pt x="1025" y="63"/>
                  <a:pt x="1034" y="63"/>
                </a:cubicBezTo>
                <a:cubicBezTo>
                  <a:pt x="1042" y="63"/>
                  <a:pt x="1048" y="56"/>
                  <a:pt x="1048" y="48"/>
                </a:cubicBezTo>
                <a:cubicBezTo>
                  <a:pt x="1048" y="40"/>
                  <a:pt x="1042" y="33"/>
                  <a:pt x="1034" y="33"/>
                </a:cubicBezTo>
                <a:close/>
                <a:moveTo>
                  <a:pt x="1034" y="66"/>
                </a:moveTo>
                <a:cubicBezTo>
                  <a:pt x="1025" y="66"/>
                  <a:pt x="1019" y="72"/>
                  <a:pt x="1019" y="81"/>
                </a:cubicBezTo>
                <a:cubicBezTo>
                  <a:pt x="1019" y="89"/>
                  <a:pt x="1025" y="95"/>
                  <a:pt x="1034" y="95"/>
                </a:cubicBezTo>
                <a:cubicBezTo>
                  <a:pt x="1042" y="95"/>
                  <a:pt x="1048" y="89"/>
                  <a:pt x="1048" y="81"/>
                </a:cubicBezTo>
                <a:cubicBezTo>
                  <a:pt x="1048" y="72"/>
                  <a:pt x="1042" y="66"/>
                  <a:pt x="1034" y="66"/>
                </a:cubicBezTo>
                <a:close/>
                <a:moveTo>
                  <a:pt x="1034" y="99"/>
                </a:moveTo>
                <a:cubicBezTo>
                  <a:pt x="1025" y="99"/>
                  <a:pt x="1019" y="105"/>
                  <a:pt x="1019" y="114"/>
                </a:cubicBezTo>
                <a:cubicBezTo>
                  <a:pt x="1019" y="122"/>
                  <a:pt x="1025" y="128"/>
                  <a:pt x="1034" y="128"/>
                </a:cubicBezTo>
                <a:cubicBezTo>
                  <a:pt x="1042" y="128"/>
                  <a:pt x="1048" y="122"/>
                  <a:pt x="1048" y="114"/>
                </a:cubicBezTo>
                <a:cubicBezTo>
                  <a:pt x="1048" y="105"/>
                  <a:pt x="1042" y="99"/>
                  <a:pt x="1034" y="99"/>
                </a:cubicBezTo>
                <a:close/>
                <a:moveTo>
                  <a:pt x="1034" y="132"/>
                </a:moveTo>
                <a:cubicBezTo>
                  <a:pt x="1025" y="132"/>
                  <a:pt x="1019" y="138"/>
                  <a:pt x="1019" y="147"/>
                </a:cubicBezTo>
                <a:cubicBezTo>
                  <a:pt x="1019" y="155"/>
                  <a:pt x="1025" y="161"/>
                  <a:pt x="1034" y="161"/>
                </a:cubicBezTo>
                <a:cubicBezTo>
                  <a:pt x="1042" y="161"/>
                  <a:pt x="1048" y="155"/>
                  <a:pt x="1048" y="147"/>
                </a:cubicBezTo>
                <a:cubicBezTo>
                  <a:pt x="1048" y="138"/>
                  <a:pt x="1042" y="132"/>
                  <a:pt x="1034" y="132"/>
                </a:cubicBezTo>
                <a:close/>
                <a:moveTo>
                  <a:pt x="1034" y="165"/>
                </a:moveTo>
                <a:cubicBezTo>
                  <a:pt x="1025" y="165"/>
                  <a:pt x="1019" y="171"/>
                  <a:pt x="1019" y="179"/>
                </a:cubicBezTo>
                <a:cubicBezTo>
                  <a:pt x="1019" y="188"/>
                  <a:pt x="1025" y="194"/>
                  <a:pt x="1034" y="194"/>
                </a:cubicBezTo>
                <a:cubicBezTo>
                  <a:pt x="1042" y="194"/>
                  <a:pt x="1048" y="188"/>
                  <a:pt x="1048" y="179"/>
                </a:cubicBezTo>
                <a:cubicBezTo>
                  <a:pt x="1048" y="171"/>
                  <a:pt x="1042" y="165"/>
                  <a:pt x="1034" y="165"/>
                </a:cubicBezTo>
                <a:close/>
                <a:moveTo>
                  <a:pt x="1034" y="198"/>
                </a:moveTo>
                <a:cubicBezTo>
                  <a:pt x="1025" y="198"/>
                  <a:pt x="1019" y="204"/>
                  <a:pt x="1019" y="212"/>
                </a:cubicBezTo>
                <a:cubicBezTo>
                  <a:pt x="1019" y="221"/>
                  <a:pt x="1025" y="227"/>
                  <a:pt x="1034" y="227"/>
                </a:cubicBezTo>
                <a:cubicBezTo>
                  <a:pt x="1042" y="227"/>
                  <a:pt x="1048" y="221"/>
                  <a:pt x="1048" y="212"/>
                </a:cubicBezTo>
                <a:cubicBezTo>
                  <a:pt x="1048" y="204"/>
                  <a:pt x="1042" y="198"/>
                  <a:pt x="1034" y="198"/>
                </a:cubicBezTo>
                <a:close/>
                <a:moveTo>
                  <a:pt x="1034" y="230"/>
                </a:moveTo>
                <a:cubicBezTo>
                  <a:pt x="1025" y="230"/>
                  <a:pt x="1019" y="237"/>
                  <a:pt x="1019" y="245"/>
                </a:cubicBezTo>
                <a:cubicBezTo>
                  <a:pt x="1019" y="253"/>
                  <a:pt x="1025" y="260"/>
                  <a:pt x="1034" y="260"/>
                </a:cubicBezTo>
                <a:cubicBezTo>
                  <a:pt x="1042" y="260"/>
                  <a:pt x="1048" y="253"/>
                  <a:pt x="1048" y="245"/>
                </a:cubicBezTo>
                <a:cubicBezTo>
                  <a:pt x="1048" y="237"/>
                  <a:pt x="1042" y="230"/>
                  <a:pt x="1034" y="230"/>
                </a:cubicBezTo>
                <a:close/>
                <a:moveTo>
                  <a:pt x="1034" y="263"/>
                </a:moveTo>
                <a:cubicBezTo>
                  <a:pt x="1025" y="263"/>
                  <a:pt x="1019" y="270"/>
                  <a:pt x="1019" y="278"/>
                </a:cubicBezTo>
                <a:cubicBezTo>
                  <a:pt x="1019" y="286"/>
                  <a:pt x="1025" y="293"/>
                  <a:pt x="1034" y="293"/>
                </a:cubicBezTo>
                <a:cubicBezTo>
                  <a:pt x="1042" y="293"/>
                  <a:pt x="1048" y="286"/>
                  <a:pt x="1048" y="278"/>
                </a:cubicBezTo>
                <a:cubicBezTo>
                  <a:pt x="1048" y="270"/>
                  <a:pt x="1042" y="263"/>
                  <a:pt x="1034" y="263"/>
                </a:cubicBezTo>
                <a:close/>
                <a:moveTo>
                  <a:pt x="1034" y="296"/>
                </a:moveTo>
                <a:cubicBezTo>
                  <a:pt x="1025" y="296"/>
                  <a:pt x="1019" y="303"/>
                  <a:pt x="1019" y="311"/>
                </a:cubicBezTo>
                <a:cubicBezTo>
                  <a:pt x="1019" y="319"/>
                  <a:pt x="1025" y="326"/>
                  <a:pt x="1034" y="326"/>
                </a:cubicBezTo>
                <a:cubicBezTo>
                  <a:pt x="1042" y="326"/>
                  <a:pt x="1048" y="319"/>
                  <a:pt x="1048" y="311"/>
                </a:cubicBezTo>
                <a:cubicBezTo>
                  <a:pt x="1048" y="303"/>
                  <a:pt x="1042" y="296"/>
                  <a:pt x="1034" y="296"/>
                </a:cubicBezTo>
                <a:close/>
                <a:moveTo>
                  <a:pt x="1034" y="329"/>
                </a:moveTo>
                <a:cubicBezTo>
                  <a:pt x="1025" y="329"/>
                  <a:pt x="1019" y="336"/>
                  <a:pt x="1019" y="344"/>
                </a:cubicBezTo>
                <a:cubicBezTo>
                  <a:pt x="1019" y="352"/>
                  <a:pt x="1025" y="359"/>
                  <a:pt x="1034" y="359"/>
                </a:cubicBezTo>
                <a:cubicBezTo>
                  <a:pt x="1042" y="359"/>
                  <a:pt x="1048" y="352"/>
                  <a:pt x="1048" y="344"/>
                </a:cubicBezTo>
                <a:cubicBezTo>
                  <a:pt x="1048" y="336"/>
                  <a:pt x="1042" y="329"/>
                  <a:pt x="1034" y="329"/>
                </a:cubicBezTo>
                <a:close/>
                <a:moveTo>
                  <a:pt x="1034" y="362"/>
                </a:moveTo>
                <a:cubicBezTo>
                  <a:pt x="1025" y="362"/>
                  <a:pt x="1019" y="369"/>
                  <a:pt x="1019" y="377"/>
                </a:cubicBezTo>
                <a:cubicBezTo>
                  <a:pt x="1019" y="385"/>
                  <a:pt x="1025" y="392"/>
                  <a:pt x="1034" y="392"/>
                </a:cubicBezTo>
                <a:cubicBezTo>
                  <a:pt x="1042" y="392"/>
                  <a:pt x="1048" y="385"/>
                  <a:pt x="1048" y="377"/>
                </a:cubicBezTo>
                <a:cubicBezTo>
                  <a:pt x="1048" y="369"/>
                  <a:pt x="1042" y="362"/>
                  <a:pt x="1034" y="362"/>
                </a:cubicBezTo>
                <a:close/>
                <a:moveTo>
                  <a:pt x="1034" y="395"/>
                </a:moveTo>
                <a:cubicBezTo>
                  <a:pt x="1025" y="395"/>
                  <a:pt x="1019" y="402"/>
                  <a:pt x="1019" y="410"/>
                </a:cubicBezTo>
                <a:cubicBezTo>
                  <a:pt x="1019" y="418"/>
                  <a:pt x="1025" y="425"/>
                  <a:pt x="1034" y="425"/>
                </a:cubicBezTo>
                <a:cubicBezTo>
                  <a:pt x="1042" y="425"/>
                  <a:pt x="1048" y="418"/>
                  <a:pt x="1048" y="410"/>
                </a:cubicBezTo>
                <a:cubicBezTo>
                  <a:pt x="1048" y="402"/>
                  <a:pt x="1042" y="395"/>
                  <a:pt x="1034" y="395"/>
                </a:cubicBezTo>
                <a:close/>
                <a:moveTo>
                  <a:pt x="1034" y="428"/>
                </a:moveTo>
                <a:cubicBezTo>
                  <a:pt x="1025" y="428"/>
                  <a:pt x="1019" y="435"/>
                  <a:pt x="1019" y="443"/>
                </a:cubicBezTo>
                <a:cubicBezTo>
                  <a:pt x="1019" y="451"/>
                  <a:pt x="1025" y="458"/>
                  <a:pt x="1034" y="458"/>
                </a:cubicBezTo>
                <a:cubicBezTo>
                  <a:pt x="1042" y="458"/>
                  <a:pt x="1048" y="451"/>
                  <a:pt x="1048" y="443"/>
                </a:cubicBezTo>
                <a:cubicBezTo>
                  <a:pt x="1048" y="435"/>
                  <a:pt x="1042" y="428"/>
                  <a:pt x="1034" y="428"/>
                </a:cubicBezTo>
                <a:close/>
                <a:moveTo>
                  <a:pt x="1034" y="461"/>
                </a:moveTo>
                <a:cubicBezTo>
                  <a:pt x="1025" y="461"/>
                  <a:pt x="1019" y="468"/>
                  <a:pt x="1019" y="476"/>
                </a:cubicBezTo>
                <a:cubicBezTo>
                  <a:pt x="1019" y="484"/>
                  <a:pt x="1025" y="491"/>
                  <a:pt x="1034" y="491"/>
                </a:cubicBezTo>
                <a:cubicBezTo>
                  <a:pt x="1042" y="491"/>
                  <a:pt x="1048" y="484"/>
                  <a:pt x="1048" y="476"/>
                </a:cubicBezTo>
                <a:cubicBezTo>
                  <a:pt x="1048" y="468"/>
                  <a:pt x="1042" y="461"/>
                  <a:pt x="1034" y="461"/>
                </a:cubicBezTo>
                <a:close/>
                <a:moveTo>
                  <a:pt x="1034" y="494"/>
                </a:moveTo>
                <a:cubicBezTo>
                  <a:pt x="1025" y="494"/>
                  <a:pt x="1019" y="500"/>
                  <a:pt x="1019" y="509"/>
                </a:cubicBezTo>
                <a:cubicBezTo>
                  <a:pt x="1019" y="517"/>
                  <a:pt x="1025" y="523"/>
                  <a:pt x="1034" y="523"/>
                </a:cubicBezTo>
                <a:cubicBezTo>
                  <a:pt x="1042" y="523"/>
                  <a:pt x="1048" y="517"/>
                  <a:pt x="1048" y="509"/>
                </a:cubicBezTo>
                <a:cubicBezTo>
                  <a:pt x="1048" y="500"/>
                  <a:pt x="1042" y="494"/>
                  <a:pt x="1034" y="494"/>
                </a:cubicBezTo>
                <a:close/>
                <a:moveTo>
                  <a:pt x="1034" y="527"/>
                </a:moveTo>
                <a:cubicBezTo>
                  <a:pt x="1025" y="527"/>
                  <a:pt x="1019" y="533"/>
                  <a:pt x="1019" y="542"/>
                </a:cubicBezTo>
                <a:cubicBezTo>
                  <a:pt x="1019" y="550"/>
                  <a:pt x="1025" y="556"/>
                  <a:pt x="1034" y="556"/>
                </a:cubicBezTo>
                <a:cubicBezTo>
                  <a:pt x="1042" y="556"/>
                  <a:pt x="1048" y="550"/>
                  <a:pt x="1048" y="542"/>
                </a:cubicBezTo>
                <a:cubicBezTo>
                  <a:pt x="1048" y="533"/>
                  <a:pt x="1042" y="527"/>
                  <a:pt x="1034" y="527"/>
                </a:cubicBezTo>
                <a:close/>
                <a:moveTo>
                  <a:pt x="1034" y="560"/>
                </a:moveTo>
                <a:cubicBezTo>
                  <a:pt x="1025" y="560"/>
                  <a:pt x="1019" y="566"/>
                  <a:pt x="1019" y="574"/>
                </a:cubicBezTo>
                <a:cubicBezTo>
                  <a:pt x="1019" y="583"/>
                  <a:pt x="1025" y="589"/>
                  <a:pt x="1034" y="589"/>
                </a:cubicBezTo>
                <a:cubicBezTo>
                  <a:pt x="1042" y="589"/>
                  <a:pt x="1048" y="583"/>
                  <a:pt x="1048" y="574"/>
                </a:cubicBezTo>
                <a:cubicBezTo>
                  <a:pt x="1048" y="566"/>
                  <a:pt x="1042" y="560"/>
                  <a:pt x="1034" y="560"/>
                </a:cubicBezTo>
                <a:close/>
                <a:moveTo>
                  <a:pt x="1034" y="593"/>
                </a:moveTo>
                <a:cubicBezTo>
                  <a:pt x="1025" y="593"/>
                  <a:pt x="1019" y="599"/>
                  <a:pt x="1019" y="607"/>
                </a:cubicBezTo>
                <a:cubicBezTo>
                  <a:pt x="1019" y="616"/>
                  <a:pt x="1025" y="622"/>
                  <a:pt x="1034" y="622"/>
                </a:cubicBezTo>
                <a:cubicBezTo>
                  <a:pt x="1042" y="622"/>
                  <a:pt x="1048" y="616"/>
                  <a:pt x="1048" y="607"/>
                </a:cubicBezTo>
                <a:cubicBezTo>
                  <a:pt x="1048" y="599"/>
                  <a:pt x="1042" y="593"/>
                  <a:pt x="1034" y="593"/>
                </a:cubicBezTo>
                <a:close/>
                <a:moveTo>
                  <a:pt x="1034" y="625"/>
                </a:moveTo>
                <a:cubicBezTo>
                  <a:pt x="1025" y="625"/>
                  <a:pt x="1019" y="632"/>
                  <a:pt x="1019" y="640"/>
                </a:cubicBezTo>
                <a:cubicBezTo>
                  <a:pt x="1019" y="648"/>
                  <a:pt x="1025" y="655"/>
                  <a:pt x="1034" y="655"/>
                </a:cubicBezTo>
                <a:cubicBezTo>
                  <a:pt x="1042" y="655"/>
                  <a:pt x="1048" y="648"/>
                  <a:pt x="1048" y="640"/>
                </a:cubicBezTo>
                <a:cubicBezTo>
                  <a:pt x="1048" y="632"/>
                  <a:pt x="1042" y="625"/>
                  <a:pt x="1034" y="625"/>
                </a:cubicBezTo>
                <a:close/>
                <a:moveTo>
                  <a:pt x="1034" y="658"/>
                </a:moveTo>
                <a:cubicBezTo>
                  <a:pt x="1025" y="658"/>
                  <a:pt x="1019" y="665"/>
                  <a:pt x="1019" y="673"/>
                </a:cubicBezTo>
                <a:cubicBezTo>
                  <a:pt x="1019" y="681"/>
                  <a:pt x="1025" y="688"/>
                  <a:pt x="1034" y="688"/>
                </a:cubicBezTo>
                <a:cubicBezTo>
                  <a:pt x="1042" y="688"/>
                  <a:pt x="1048" y="681"/>
                  <a:pt x="1048" y="673"/>
                </a:cubicBezTo>
                <a:cubicBezTo>
                  <a:pt x="1048" y="665"/>
                  <a:pt x="1042" y="658"/>
                  <a:pt x="1034" y="658"/>
                </a:cubicBezTo>
                <a:close/>
                <a:moveTo>
                  <a:pt x="1034" y="691"/>
                </a:moveTo>
                <a:cubicBezTo>
                  <a:pt x="1025" y="691"/>
                  <a:pt x="1019" y="698"/>
                  <a:pt x="1019" y="706"/>
                </a:cubicBezTo>
                <a:cubicBezTo>
                  <a:pt x="1019" y="714"/>
                  <a:pt x="1025" y="721"/>
                  <a:pt x="1034" y="721"/>
                </a:cubicBezTo>
                <a:cubicBezTo>
                  <a:pt x="1042" y="721"/>
                  <a:pt x="1048" y="714"/>
                  <a:pt x="1048" y="706"/>
                </a:cubicBezTo>
                <a:cubicBezTo>
                  <a:pt x="1048" y="698"/>
                  <a:pt x="1042" y="691"/>
                  <a:pt x="1034" y="691"/>
                </a:cubicBezTo>
                <a:close/>
                <a:moveTo>
                  <a:pt x="1034" y="724"/>
                </a:moveTo>
                <a:cubicBezTo>
                  <a:pt x="1025" y="724"/>
                  <a:pt x="1019" y="731"/>
                  <a:pt x="1019" y="739"/>
                </a:cubicBezTo>
                <a:cubicBezTo>
                  <a:pt x="1019" y="747"/>
                  <a:pt x="1025" y="754"/>
                  <a:pt x="1034" y="754"/>
                </a:cubicBezTo>
                <a:cubicBezTo>
                  <a:pt x="1042" y="754"/>
                  <a:pt x="1048" y="747"/>
                  <a:pt x="1048" y="739"/>
                </a:cubicBezTo>
                <a:cubicBezTo>
                  <a:pt x="1048" y="731"/>
                  <a:pt x="1042" y="724"/>
                  <a:pt x="1034" y="724"/>
                </a:cubicBezTo>
                <a:close/>
                <a:moveTo>
                  <a:pt x="1034" y="757"/>
                </a:moveTo>
                <a:cubicBezTo>
                  <a:pt x="1025" y="757"/>
                  <a:pt x="1019" y="764"/>
                  <a:pt x="1019" y="772"/>
                </a:cubicBezTo>
                <a:cubicBezTo>
                  <a:pt x="1019" y="780"/>
                  <a:pt x="1025" y="787"/>
                  <a:pt x="1034" y="787"/>
                </a:cubicBezTo>
                <a:cubicBezTo>
                  <a:pt x="1042" y="787"/>
                  <a:pt x="1048" y="780"/>
                  <a:pt x="1048" y="772"/>
                </a:cubicBezTo>
                <a:cubicBezTo>
                  <a:pt x="1048" y="764"/>
                  <a:pt x="1042" y="757"/>
                  <a:pt x="1034" y="757"/>
                </a:cubicBezTo>
                <a:close/>
                <a:moveTo>
                  <a:pt x="1034" y="790"/>
                </a:moveTo>
                <a:cubicBezTo>
                  <a:pt x="1025" y="790"/>
                  <a:pt x="1019" y="797"/>
                  <a:pt x="1019" y="805"/>
                </a:cubicBezTo>
                <a:cubicBezTo>
                  <a:pt x="1019" y="813"/>
                  <a:pt x="1025" y="820"/>
                  <a:pt x="1034" y="820"/>
                </a:cubicBezTo>
                <a:cubicBezTo>
                  <a:pt x="1042" y="820"/>
                  <a:pt x="1048" y="813"/>
                  <a:pt x="1048" y="805"/>
                </a:cubicBezTo>
                <a:cubicBezTo>
                  <a:pt x="1048" y="797"/>
                  <a:pt x="1042" y="790"/>
                  <a:pt x="1034" y="790"/>
                </a:cubicBezTo>
                <a:close/>
                <a:moveTo>
                  <a:pt x="1034" y="823"/>
                </a:moveTo>
                <a:cubicBezTo>
                  <a:pt x="1025" y="823"/>
                  <a:pt x="1019" y="830"/>
                  <a:pt x="1019" y="838"/>
                </a:cubicBezTo>
                <a:cubicBezTo>
                  <a:pt x="1019" y="846"/>
                  <a:pt x="1025" y="853"/>
                  <a:pt x="1034" y="853"/>
                </a:cubicBezTo>
                <a:cubicBezTo>
                  <a:pt x="1042" y="853"/>
                  <a:pt x="1048" y="846"/>
                  <a:pt x="1048" y="838"/>
                </a:cubicBezTo>
                <a:cubicBezTo>
                  <a:pt x="1048" y="830"/>
                  <a:pt x="1042" y="823"/>
                  <a:pt x="1034" y="823"/>
                </a:cubicBezTo>
                <a:close/>
                <a:moveTo>
                  <a:pt x="1034" y="856"/>
                </a:moveTo>
                <a:cubicBezTo>
                  <a:pt x="1025" y="856"/>
                  <a:pt x="1019" y="863"/>
                  <a:pt x="1019" y="871"/>
                </a:cubicBezTo>
                <a:cubicBezTo>
                  <a:pt x="1019" y="879"/>
                  <a:pt x="1025" y="886"/>
                  <a:pt x="1034" y="886"/>
                </a:cubicBezTo>
                <a:cubicBezTo>
                  <a:pt x="1042" y="886"/>
                  <a:pt x="1048" y="879"/>
                  <a:pt x="1048" y="871"/>
                </a:cubicBezTo>
                <a:cubicBezTo>
                  <a:pt x="1048" y="863"/>
                  <a:pt x="1042" y="856"/>
                  <a:pt x="1034" y="856"/>
                </a:cubicBezTo>
                <a:close/>
                <a:moveTo>
                  <a:pt x="1034" y="889"/>
                </a:moveTo>
                <a:cubicBezTo>
                  <a:pt x="1025" y="889"/>
                  <a:pt x="1019" y="895"/>
                  <a:pt x="1019" y="904"/>
                </a:cubicBezTo>
                <a:cubicBezTo>
                  <a:pt x="1019" y="912"/>
                  <a:pt x="1025" y="918"/>
                  <a:pt x="1034" y="918"/>
                </a:cubicBezTo>
                <a:cubicBezTo>
                  <a:pt x="1042" y="918"/>
                  <a:pt x="1048" y="912"/>
                  <a:pt x="1048" y="904"/>
                </a:cubicBezTo>
                <a:cubicBezTo>
                  <a:pt x="1048" y="895"/>
                  <a:pt x="1042" y="889"/>
                  <a:pt x="1034" y="889"/>
                </a:cubicBezTo>
                <a:close/>
                <a:moveTo>
                  <a:pt x="1034" y="922"/>
                </a:moveTo>
                <a:cubicBezTo>
                  <a:pt x="1025" y="922"/>
                  <a:pt x="1019" y="928"/>
                  <a:pt x="1019" y="937"/>
                </a:cubicBezTo>
                <a:cubicBezTo>
                  <a:pt x="1019" y="945"/>
                  <a:pt x="1025" y="951"/>
                  <a:pt x="1034" y="951"/>
                </a:cubicBezTo>
                <a:cubicBezTo>
                  <a:pt x="1042" y="951"/>
                  <a:pt x="1048" y="945"/>
                  <a:pt x="1048" y="937"/>
                </a:cubicBezTo>
                <a:cubicBezTo>
                  <a:pt x="1048" y="928"/>
                  <a:pt x="1042" y="922"/>
                  <a:pt x="1034" y="922"/>
                </a:cubicBezTo>
                <a:close/>
                <a:moveTo>
                  <a:pt x="1034" y="955"/>
                </a:moveTo>
                <a:cubicBezTo>
                  <a:pt x="1025" y="955"/>
                  <a:pt x="1019" y="961"/>
                  <a:pt x="1019" y="970"/>
                </a:cubicBezTo>
                <a:cubicBezTo>
                  <a:pt x="1019" y="978"/>
                  <a:pt x="1025" y="984"/>
                  <a:pt x="1034" y="984"/>
                </a:cubicBezTo>
                <a:cubicBezTo>
                  <a:pt x="1042" y="984"/>
                  <a:pt x="1048" y="978"/>
                  <a:pt x="1048" y="970"/>
                </a:cubicBezTo>
                <a:cubicBezTo>
                  <a:pt x="1048" y="961"/>
                  <a:pt x="1042" y="955"/>
                  <a:pt x="1034" y="955"/>
                </a:cubicBezTo>
                <a:close/>
                <a:moveTo>
                  <a:pt x="1034" y="988"/>
                </a:moveTo>
                <a:cubicBezTo>
                  <a:pt x="1025" y="988"/>
                  <a:pt x="1019" y="994"/>
                  <a:pt x="1019" y="1002"/>
                </a:cubicBezTo>
                <a:cubicBezTo>
                  <a:pt x="1019" y="1011"/>
                  <a:pt x="1025" y="1017"/>
                  <a:pt x="1034" y="1017"/>
                </a:cubicBezTo>
                <a:cubicBezTo>
                  <a:pt x="1042" y="1017"/>
                  <a:pt x="1048" y="1011"/>
                  <a:pt x="1048" y="1002"/>
                </a:cubicBezTo>
                <a:cubicBezTo>
                  <a:pt x="1048" y="994"/>
                  <a:pt x="1042" y="988"/>
                  <a:pt x="1034" y="988"/>
                </a:cubicBezTo>
                <a:close/>
                <a:moveTo>
                  <a:pt x="1034" y="1021"/>
                </a:moveTo>
                <a:cubicBezTo>
                  <a:pt x="1025" y="1021"/>
                  <a:pt x="1019" y="1027"/>
                  <a:pt x="1019" y="1035"/>
                </a:cubicBezTo>
                <a:cubicBezTo>
                  <a:pt x="1019" y="1044"/>
                  <a:pt x="1025" y="1050"/>
                  <a:pt x="1034" y="1050"/>
                </a:cubicBezTo>
                <a:cubicBezTo>
                  <a:pt x="1042" y="1050"/>
                  <a:pt x="1048" y="1044"/>
                  <a:pt x="1048" y="1035"/>
                </a:cubicBezTo>
                <a:cubicBezTo>
                  <a:pt x="1048" y="1027"/>
                  <a:pt x="1042" y="1021"/>
                  <a:pt x="1034" y="1021"/>
                </a:cubicBezTo>
                <a:close/>
                <a:moveTo>
                  <a:pt x="1034" y="1053"/>
                </a:moveTo>
                <a:cubicBezTo>
                  <a:pt x="1025" y="1053"/>
                  <a:pt x="1019" y="1060"/>
                  <a:pt x="1019" y="1068"/>
                </a:cubicBezTo>
                <a:cubicBezTo>
                  <a:pt x="1019" y="1076"/>
                  <a:pt x="1025" y="1083"/>
                  <a:pt x="1034" y="1083"/>
                </a:cubicBezTo>
                <a:cubicBezTo>
                  <a:pt x="1042" y="1083"/>
                  <a:pt x="1048" y="1076"/>
                  <a:pt x="1048" y="1068"/>
                </a:cubicBezTo>
                <a:cubicBezTo>
                  <a:pt x="1048" y="1060"/>
                  <a:pt x="1042" y="1053"/>
                  <a:pt x="1034" y="1053"/>
                </a:cubicBezTo>
                <a:close/>
                <a:moveTo>
                  <a:pt x="1034" y="1086"/>
                </a:moveTo>
                <a:cubicBezTo>
                  <a:pt x="1025" y="1086"/>
                  <a:pt x="1019" y="1093"/>
                  <a:pt x="1019" y="1101"/>
                </a:cubicBezTo>
                <a:cubicBezTo>
                  <a:pt x="1019" y="1109"/>
                  <a:pt x="1025" y="1116"/>
                  <a:pt x="1034" y="1116"/>
                </a:cubicBezTo>
                <a:cubicBezTo>
                  <a:pt x="1042" y="1116"/>
                  <a:pt x="1048" y="1109"/>
                  <a:pt x="1048" y="1101"/>
                </a:cubicBezTo>
                <a:cubicBezTo>
                  <a:pt x="1048" y="1093"/>
                  <a:pt x="1042" y="1086"/>
                  <a:pt x="1034" y="1086"/>
                </a:cubicBezTo>
                <a:close/>
                <a:moveTo>
                  <a:pt x="1034" y="1119"/>
                </a:moveTo>
                <a:cubicBezTo>
                  <a:pt x="1025" y="1119"/>
                  <a:pt x="1019" y="1126"/>
                  <a:pt x="1019" y="1134"/>
                </a:cubicBezTo>
                <a:cubicBezTo>
                  <a:pt x="1019" y="1142"/>
                  <a:pt x="1025" y="1149"/>
                  <a:pt x="1034" y="1149"/>
                </a:cubicBezTo>
                <a:cubicBezTo>
                  <a:pt x="1042" y="1149"/>
                  <a:pt x="1048" y="1142"/>
                  <a:pt x="1048" y="1134"/>
                </a:cubicBezTo>
                <a:cubicBezTo>
                  <a:pt x="1048" y="1126"/>
                  <a:pt x="1042" y="1119"/>
                  <a:pt x="1034" y="1119"/>
                </a:cubicBezTo>
                <a:close/>
                <a:moveTo>
                  <a:pt x="1034" y="1152"/>
                </a:moveTo>
                <a:cubicBezTo>
                  <a:pt x="1025" y="1152"/>
                  <a:pt x="1019" y="1159"/>
                  <a:pt x="1019" y="1167"/>
                </a:cubicBezTo>
                <a:cubicBezTo>
                  <a:pt x="1019" y="1175"/>
                  <a:pt x="1025" y="1182"/>
                  <a:pt x="1034" y="1182"/>
                </a:cubicBezTo>
                <a:cubicBezTo>
                  <a:pt x="1042" y="1182"/>
                  <a:pt x="1048" y="1175"/>
                  <a:pt x="1048" y="1167"/>
                </a:cubicBezTo>
                <a:cubicBezTo>
                  <a:pt x="1048" y="1159"/>
                  <a:pt x="1042" y="1152"/>
                  <a:pt x="1034" y="1152"/>
                </a:cubicBezTo>
                <a:close/>
                <a:moveTo>
                  <a:pt x="1034" y="1185"/>
                </a:moveTo>
                <a:cubicBezTo>
                  <a:pt x="1025" y="1185"/>
                  <a:pt x="1019" y="1192"/>
                  <a:pt x="1019" y="1200"/>
                </a:cubicBezTo>
                <a:cubicBezTo>
                  <a:pt x="1019" y="1208"/>
                  <a:pt x="1025" y="1215"/>
                  <a:pt x="1034" y="1215"/>
                </a:cubicBezTo>
                <a:cubicBezTo>
                  <a:pt x="1042" y="1215"/>
                  <a:pt x="1048" y="1208"/>
                  <a:pt x="1048" y="1200"/>
                </a:cubicBezTo>
                <a:cubicBezTo>
                  <a:pt x="1048" y="1192"/>
                  <a:pt x="1042" y="1185"/>
                  <a:pt x="1034" y="1185"/>
                </a:cubicBezTo>
                <a:close/>
                <a:moveTo>
                  <a:pt x="1034" y="1218"/>
                </a:moveTo>
                <a:cubicBezTo>
                  <a:pt x="1025" y="1218"/>
                  <a:pt x="1019" y="1225"/>
                  <a:pt x="1019" y="1233"/>
                </a:cubicBezTo>
                <a:cubicBezTo>
                  <a:pt x="1019" y="1241"/>
                  <a:pt x="1025" y="1248"/>
                  <a:pt x="1034" y="1248"/>
                </a:cubicBezTo>
                <a:cubicBezTo>
                  <a:pt x="1042" y="1248"/>
                  <a:pt x="1048" y="1241"/>
                  <a:pt x="1048" y="1233"/>
                </a:cubicBezTo>
                <a:cubicBezTo>
                  <a:pt x="1048" y="1225"/>
                  <a:pt x="1042" y="1218"/>
                  <a:pt x="1034" y="1218"/>
                </a:cubicBezTo>
                <a:close/>
                <a:moveTo>
                  <a:pt x="1034" y="1251"/>
                </a:moveTo>
                <a:cubicBezTo>
                  <a:pt x="1025" y="1251"/>
                  <a:pt x="1019" y="1258"/>
                  <a:pt x="1019" y="1266"/>
                </a:cubicBezTo>
                <a:cubicBezTo>
                  <a:pt x="1019" y="1274"/>
                  <a:pt x="1025" y="1281"/>
                  <a:pt x="1034" y="1281"/>
                </a:cubicBezTo>
                <a:cubicBezTo>
                  <a:pt x="1042" y="1281"/>
                  <a:pt x="1048" y="1274"/>
                  <a:pt x="1048" y="1266"/>
                </a:cubicBezTo>
                <a:cubicBezTo>
                  <a:pt x="1048" y="1258"/>
                  <a:pt x="1042" y="1251"/>
                  <a:pt x="1034" y="1251"/>
                </a:cubicBezTo>
                <a:close/>
                <a:moveTo>
                  <a:pt x="1034" y="1284"/>
                </a:moveTo>
                <a:cubicBezTo>
                  <a:pt x="1025" y="1284"/>
                  <a:pt x="1019" y="1291"/>
                  <a:pt x="1019" y="1299"/>
                </a:cubicBezTo>
                <a:cubicBezTo>
                  <a:pt x="1019" y="1307"/>
                  <a:pt x="1025" y="1314"/>
                  <a:pt x="1034" y="1314"/>
                </a:cubicBezTo>
                <a:cubicBezTo>
                  <a:pt x="1042" y="1314"/>
                  <a:pt x="1048" y="1307"/>
                  <a:pt x="1048" y="1299"/>
                </a:cubicBezTo>
                <a:cubicBezTo>
                  <a:pt x="1048" y="1291"/>
                  <a:pt x="1042" y="1284"/>
                  <a:pt x="1034" y="1284"/>
                </a:cubicBezTo>
                <a:close/>
                <a:moveTo>
                  <a:pt x="1034" y="1317"/>
                </a:moveTo>
                <a:cubicBezTo>
                  <a:pt x="1025" y="1317"/>
                  <a:pt x="1019" y="1323"/>
                  <a:pt x="1019" y="1332"/>
                </a:cubicBezTo>
                <a:cubicBezTo>
                  <a:pt x="1019" y="1340"/>
                  <a:pt x="1025" y="1346"/>
                  <a:pt x="1034" y="1346"/>
                </a:cubicBezTo>
                <a:cubicBezTo>
                  <a:pt x="1042" y="1346"/>
                  <a:pt x="1048" y="1340"/>
                  <a:pt x="1048" y="1332"/>
                </a:cubicBezTo>
                <a:cubicBezTo>
                  <a:pt x="1048" y="1323"/>
                  <a:pt x="1042" y="1317"/>
                  <a:pt x="1034" y="1317"/>
                </a:cubicBezTo>
                <a:close/>
                <a:moveTo>
                  <a:pt x="1034" y="1350"/>
                </a:moveTo>
                <a:cubicBezTo>
                  <a:pt x="1025" y="1350"/>
                  <a:pt x="1019" y="1356"/>
                  <a:pt x="1019" y="1365"/>
                </a:cubicBezTo>
                <a:cubicBezTo>
                  <a:pt x="1019" y="1373"/>
                  <a:pt x="1025" y="1379"/>
                  <a:pt x="1034" y="1379"/>
                </a:cubicBezTo>
                <a:cubicBezTo>
                  <a:pt x="1042" y="1379"/>
                  <a:pt x="1048" y="1373"/>
                  <a:pt x="1048" y="1365"/>
                </a:cubicBezTo>
                <a:cubicBezTo>
                  <a:pt x="1048" y="1356"/>
                  <a:pt x="1042" y="1350"/>
                  <a:pt x="1034" y="1350"/>
                </a:cubicBezTo>
                <a:close/>
                <a:moveTo>
                  <a:pt x="1034" y="1383"/>
                </a:moveTo>
                <a:cubicBezTo>
                  <a:pt x="1025" y="1383"/>
                  <a:pt x="1019" y="1389"/>
                  <a:pt x="1019" y="1397"/>
                </a:cubicBezTo>
                <a:cubicBezTo>
                  <a:pt x="1019" y="1406"/>
                  <a:pt x="1025" y="1412"/>
                  <a:pt x="1034" y="1412"/>
                </a:cubicBezTo>
                <a:cubicBezTo>
                  <a:pt x="1042" y="1412"/>
                  <a:pt x="1048" y="1406"/>
                  <a:pt x="1048" y="1397"/>
                </a:cubicBezTo>
                <a:cubicBezTo>
                  <a:pt x="1048" y="1389"/>
                  <a:pt x="1042" y="1383"/>
                  <a:pt x="1034" y="1383"/>
                </a:cubicBezTo>
                <a:close/>
                <a:moveTo>
                  <a:pt x="1034" y="1416"/>
                </a:moveTo>
                <a:cubicBezTo>
                  <a:pt x="1025" y="1416"/>
                  <a:pt x="1019" y="1422"/>
                  <a:pt x="1019" y="1430"/>
                </a:cubicBezTo>
                <a:cubicBezTo>
                  <a:pt x="1019" y="1439"/>
                  <a:pt x="1025" y="1445"/>
                  <a:pt x="1034" y="1445"/>
                </a:cubicBezTo>
                <a:cubicBezTo>
                  <a:pt x="1042" y="1445"/>
                  <a:pt x="1048" y="1439"/>
                  <a:pt x="1048" y="1430"/>
                </a:cubicBezTo>
                <a:cubicBezTo>
                  <a:pt x="1048" y="1422"/>
                  <a:pt x="1042" y="1416"/>
                  <a:pt x="1034" y="1416"/>
                </a:cubicBezTo>
                <a:close/>
                <a:moveTo>
                  <a:pt x="1066" y="0"/>
                </a:moveTo>
                <a:cubicBezTo>
                  <a:pt x="1058" y="0"/>
                  <a:pt x="1052" y="7"/>
                  <a:pt x="1052" y="15"/>
                </a:cubicBezTo>
                <a:cubicBezTo>
                  <a:pt x="1052" y="23"/>
                  <a:pt x="1058" y="30"/>
                  <a:pt x="1066" y="30"/>
                </a:cubicBezTo>
                <a:cubicBezTo>
                  <a:pt x="1075" y="30"/>
                  <a:pt x="1081" y="23"/>
                  <a:pt x="1081" y="15"/>
                </a:cubicBezTo>
                <a:cubicBezTo>
                  <a:pt x="1081" y="7"/>
                  <a:pt x="1075" y="0"/>
                  <a:pt x="1066" y="0"/>
                </a:cubicBezTo>
                <a:close/>
                <a:moveTo>
                  <a:pt x="1066" y="33"/>
                </a:moveTo>
                <a:cubicBezTo>
                  <a:pt x="1058" y="33"/>
                  <a:pt x="1052" y="40"/>
                  <a:pt x="1052" y="48"/>
                </a:cubicBezTo>
                <a:cubicBezTo>
                  <a:pt x="1052" y="56"/>
                  <a:pt x="1058" y="63"/>
                  <a:pt x="1066" y="63"/>
                </a:cubicBezTo>
                <a:cubicBezTo>
                  <a:pt x="1075" y="63"/>
                  <a:pt x="1081" y="56"/>
                  <a:pt x="1081" y="48"/>
                </a:cubicBezTo>
                <a:cubicBezTo>
                  <a:pt x="1081" y="40"/>
                  <a:pt x="1075" y="33"/>
                  <a:pt x="1066" y="33"/>
                </a:cubicBezTo>
                <a:close/>
                <a:moveTo>
                  <a:pt x="1066" y="66"/>
                </a:moveTo>
                <a:cubicBezTo>
                  <a:pt x="1058" y="66"/>
                  <a:pt x="1052" y="72"/>
                  <a:pt x="1052" y="81"/>
                </a:cubicBezTo>
                <a:cubicBezTo>
                  <a:pt x="1052" y="89"/>
                  <a:pt x="1058" y="95"/>
                  <a:pt x="1066" y="95"/>
                </a:cubicBezTo>
                <a:cubicBezTo>
                  <a:pt x="1075" y="95"/>
                  <a:pt x="1081" y="89"/>
                  <a:pt x="1081" y="81"/>
                </a:cubicBezTo>
                <a:cubicBezTo>
                  <a:pt x="1081" y="72"/>
                  <a:pt x="1075" y="66"/>
                  <a:pt x="1066" y="66"/>
                </a:cubicBezTo>
                <a:close/>
                <a:moveTo>
                  <a:pt x="1066" y="99"/>
                </a:moveTo>
                <a:cubicBezTo>
                  <a:pt x="1058" y="99"/>
                  <a:pt x="1052" y="105"/>
                  <a:pt x="1052" y="114"/>
                </a:cubicBezTo>
                <a:cubicBezTo>
                  <a:pt x="1052" y="122"/>
                  <a:pt x="1058" y="128"/>
                  <a:pt x="1066" y="128"/>
                </a:cubicBezTo>
                <a:cubicBezTo>
                  <a:pt x="1075" y="128"/>
                  <a:pt x="1081" y="122"/>
                  <a:pt x="1081" y="114"/>
                </a:cubicBezTo>
                <a:cubicBezTo>
                  <a:pt x="1081" y="105"/>
                  <a:pt x="1075" y="99"/>
                  <a:pt x="1066" y="99"/>
                </a:cubicBezTo>
                <a:close/>
                <a:moveTo>
                  <a:pt x="1066" y="132"/>
                </a:moveTo>
                <a:cubicBezTo>
                  <a:pt x="1058" y="132"/>
                  <a:pt x="1052" y="138"/>
                  <a:pt x="1052" y="147"/>
                </a:cubicBezTo>
                <a:cubicBezTo>
                  <a:pt x="1052" y="155"/>
                  <a:pt x="1058" y="161"/>
                  <a:pt x="1066" y="161"/>
                </a:cubicBezTo>
                <a:cubicBezTo>
                  <a:pt x="1075" y="161"/>
                  <a:pt x="1081" y="155"/>
                  <a:pt x="1081" y="147"/>
                </a:cubicBezTo>
                <a:cubicBezTo>
                  <a:pt x="1081" y="138"/>
                  <a:pt x="1075" y="132"/>
                  <a:pt x="1066" y="132"/>
                </a:cubicBezTo>
                <a:close/>
                <a:moveTo>
                  <a:pt x="1066" y="165"/>
                </a:moveTo>
                <a:cubicBezTo>
                  <a:pt x="1058" y="165"/>
                  <a:pt x="1052" y="171"/>
                  <a:pt x="1052" y="179"/>
                </a:cubicBezTo>
                <a:cubicBezTo>
                  <a:pt x="1052" y="188"/>
                  <a:pt x="1058" y="194"/>
                  <a:pt x="1066" y="194"/>
                </a:cubicBezTo>
                <a:cubicBezTo>
                  <a:pt x="1075" y="194"/>
                  <a:pt x="1081" y="188"/>
                  <a:pt x="1081" y="179"/>
                </a:cubicBezTo>
                <a:cubicBezTo>
                  <a:pt x="1081" y="171"/>
                  <a:pt x="1075" y="165"/>
                  <a:pt x="1066" y="165"/>
                </a:cubicBezTo>
                <a:close/>
                <a:moveTo>
                  <a:pt x="1066" y="198"/>
                </a:moveTo>
                <a:cubicBezTo>
                  <a:pt x="1058" y="198"/>
                  <a:pt x="1052" y="204"/>
                  <a:pt x="1052" y="212"/>
                </a:cubicBezTo>
                <a:cubicBezTo>
                  <a:pt x="1052" y="221"/>
                  <a:pt x="1058" y="227"/>
                  <a:pt x="1066" y="227"/>
                </a:cubicBezTo>
                <a:cubicBezTo>
                  <a:pt x="1075" y="227"/>
                  <a:pt x="1081" y="221"/>
                  <a:pt x="1081" y="212"/>
                </a:cubicBezTo>
                <a:cubicBezTo>
                  <a:pt x="1081" y="204"/>
                  <a:pt x="1075" y="198"/>
                  <a:pt x="1066" y="198"/>
                </a:cubicBezTo>
                <a:close/>
                <a:moveTo>
                  <a:pt x="1066" y="230"/>
                </a:moveTo>
                <a:cubicBezTo>
                  <a:pt x="1058" y="230"/>
                  <a:pt x="1052" y="237"/>
                  <a:pt x="1052" y="245"/>
                </a:cubicBezTo>
                <a:cubicBezTo>
                  <a:pt x="1052" y="253"/>
                  <a:pt x="1058" y="260"/>
                  <a:pt x="1066" y="260"/>
                </a:cubicBezTo>
                <a:cubicBezTo>
                  <a:pt x="1075" y="260"/>
                  <a:pt x="1081" y="253"/>
                  <a:pt x="1081" y="245"/>
                </a:cubicBezTo>
                <a:cubicBezTo>
                  <a:pt x="1081" y="237"/>
                  <a:pt x="1075" y="230"/>
                  <a:pt x="1066" y="230"/>
                </a:cubicBezTo>
                <a:close/>
                <a:moveTo>
                  <a:pt x="1066" y="263"/>
                </a:moveTo>
                <a:cubicBezTo>
                  <a:pt x="1058" y="263"/>
                  <a:pt x="1052" y="270"/>
                  <a:pt x="1052" y="278"/>
                </a:cubicBezTo>
                <a:cubicBezTo>
                  <a:pt x="1052" y="286"/>
                  <a:pt x="1058" y="293"/>
                  <a:pt x="1066" y="293"/>
                </a:cubicBezTo>
                <a:cubicBezTo>
                  <a:pt x="1075" y="293"/>
                  <a:pt x="1081" y="286"/>
                  <a:pt x="1081" y="278"/>
                </a:cubicBezTo>
                <a:cubicBezTo>
                  <a:pt x="1081" y="270"/>
                  <a:pt x="1075" y="263"/>
                  <a:pt x="1066" y="263"/>
                </a:cubicBezTo>
                <a:close/>
                <a:moveTo>
                  <a:pt x="1066" y="296"/>
                </a:moveTo>
                <a:cubicBezTo>
                  <a:pt x="1058" y="296"/>
                  <a:pt x="1052" y="303"/>
                  <a:pt x="1052" y="311"/>
                </a:cubicBezTo>
                <a:cubicBezTo>
                  <a:pt x="1052" y="319"/>
                  <a:pt x="1058" y="326"/>
                  <a:pt x="1066" y="326"/>
                </a:cubicBezTo>
                <a:cubicBezTo>
                  <a:pt x="1075" y="326"/>
                  <a:pt x="1081" y="319"/>
                  <a:pt x="1081" y="311"/>
                </a:cubicBezTo>
                <a:cubicBezTo>
                  <a:pt x="1081" y="303"/>
                  <a:pt x="1075" y="296"/>
                  <a:pt x="1066" y="296"/>
                </a:cubicBezTo>
                <a:close/>
                <a:moveTo>
                  <a:pt x="1066" y="329"/>
                </a:moveTo>
                <a:cubicBezTo>
                  <a:pt x="1058" y="329"/>
                  <a:pt x="1052" y="336"/>
                  <a:pt x="1052" y="344"/>
                </a:cubicBezTo>
                <a:cubicBezTo>
                  <a:pt x="1052" y="352"/>
                  <a:pt x="1058" y="359"/>
                  <a:pt x="1066" y="359"/>
                </a:cubicBezTo>
                <a:cubicBezTo>
                  <a:pt x="1075" y="359"/>
                  <a:pt x="1081" y="352"/>
                  <a:pt x="1081" y="344"/>
                </a:cubicBezTo>
                <a:cubicBezTo>
                  <a:pt x="1081" y="336"/>
                  <a:pt x="1075" y="329"/>
                  <a:pt x="1066" y="329"/>
                </a:cubicBezTo>
                <a:close/>
                <a:moveTo>
                  <a:pt x="1066" y="362"/>
                </a:moveTo>
                <a:cubicBezTo>
                  <a:pt x="1058" y="362"/>
                  <a:pt x="1052" y="369"/>
                  <a:pt x="1052" y="377"/>
                </a:cubicBezTo>
                <a:cubicBezTo>
                  <a:pt x="1052" y="385"/>
                  <a:pt x="1058" y="392"/>
                  <a:pt x="1066" y="392"/>
                </a:cubicBezTo>
                <a:cubicBezTo>
                  <a:pt x="1075" y="392"/>
                  <a:pt x="1081" y="385"/>
                  <a:pt x="1081" y="377"/>
                </a:cubicBezTo>
                <a:cubicBezTo>
                  <a:pt x="1081" y="369"/>
                  <a:pt x="1075" y="362"/>
                  <a:pt x="1066" y="362"/>
                </a:cubicBezTo>
                <a:close/>
                <a:moveTo>
                  <a:pt x="1066" y="395"/>
                </a:moveTo>
                <a:cubicBezTo>
                  <a:pt x="1058" y="395"/>
                  <a:pt x="1052" y="402"/>
                  <a:pt x="1052" y="410"/>
                </a:cubicBezTo>
                <a:cubicBezTo>
                  <a:pt x="1052" y="418"/>
                  <a:pt x="1058" y="425"/>
                  <a:pt x="1066" y="425"/>
                </a:cubicBezTo>
                <a:cubicBezTo>
                  <a:pt x="1075" y="425"/>
                  <a:pt x="1081" y="418"/>
                  <a:pt x="1081" y="410"/>
                </a:cubicBezTo>
                <a:cubicBezTo>
                  <a:pt x="1081" y="402"/>
                  <a:pt x="1075" y="395"/>
                  <a:pt x="1066" y="395"/>
                </a:cubicBezTo>
                <a:close/>
                <a:moveTo>
                  <a:pt x="1066" y="428"/>
                </a:moveTo>
                <a:cubicBezTo>
                  <a:pt x="1058" y="428"/>
                  <a:pt x="1052" y="435"/>
                  <a:pt x="1052" y="443"/>
                </a:cubicBezTo>
                <a:cubicBezTo>
                  <a:pt x="1052" y="451"/>
                  <a:pt x="1058" y="458"/>
                  <a:pt x="1066" y="458"/>
                </a:cubicBezTo>
                <a:cubicBezTo>
                  <a:pt x="1075" y="458"/>
                  <a:pt x="1081" y="451"/>
                  <a:pt x="1081" y="443"/>
                </a:cubicBezTo>
                <a:cubicBezTo>
                  <a:pt x="1081" y="435"/>
                  <a:pt x="1075" y="428"/>
                  <a:pt x="1066" y="428"/>
                </a:cubicBezTo>
                <a:close/>
                <a:moveTo>
                  <a:pt x="1066" y="461"/>
                </a:moveTo>
                <a:cubicBezTo>
                  <a:pt x="1058" y="461"/>
                  <a:pt x="1052" y="468"/>
                  <a:pt x="1052" y="476"/>
                </a:cubicBezTo>
                <a:cubicBezTo>
                  <a:pt x="1052" y="484"/>
                  <a:pt x="1058" y="491"/>
                  <a:pt x="1066" y="491"/>
                </a:cubicBezTo>
                <a:cubicBezTo>
                  <a:pt x="1075" y="491"/>
                  <a:pt x="1081" y="484"/>
                  <a:pt x="1081" y="476"/>
                </a:cubicBezTo>
                <a:cubicBezTo>
                  <a:pt x="1081" y="468"/>
                  <a:pt x="1075" y="461"/>
                  <a:pt x="1066" y="461"/>
                </a:cubicBezTo>
                <a:close/>
                <a:moveTo>
                  <a:pt x="1066" y="494"/>
                </a:moveTo>
                <a:cubicBezTo>
                  <a:pt x="1058" y="494"/>
                  <a:pt x="1052" y="500"/>
                  <a:pt x="1052" y="509"/>
                </a:cubicBezTo>
                <a:cubicBezTo>
                  <a:pt x="1052" y="517"/>
                  <a:pt x="1058" y="523"/>
                  <a:pt x="1066" y="523"/>
                </a:cubicBezTo>
                <a:cubicBezTo>
                  <a:pt x="1075" y="523"/>
                  <a:pt x="1081" y="517"/>
                  <a:pt x="1081" y="509"/>
                </a:cubicBezTo>
                <a:cubicBezTo>
                  <a:pt x="1081" y="500"/>
                  <a:pt x="1075" y="494"/>
                  <a:pt x="1066" y="494"/>
                </a:cubicBezTo>
                <a:close/>
                <a:moveTo>
                  <a:pt x="1066" y="527"/>
                </a:moveTo>
                <a:cubicBezTo>
                  <a:pt x="1058" y="527"/>
                  <a:pt x="1052" y="533"/>
                  <a:pt x="1052" y="542"/>
                </a:cubicBezTo>
                <a:cubicBezTo>
                  <a:pt x="1052" y="550"/>
                  <a:pt x="1058" y="556"/>
                  <a:pt x="1066" y="556"/>
                </a:cubicBezTo>
                <a:cubicBezTo>
                  <a:pt x="1075" y="556"/>
                  <a:pt x="1081" y="550"/>
                  <a:pt x="1081" y="542"/>
                </a:cubicBezTo>
                <a:cubicBezTo>
                  <a:pt x="1081" y="533"/>
                  <a:pt x="1075" y="527"/>
                  <a:pt x="1066" y="527"/>
                </a:cubicBezTo>
                <a:close/>
                <a:moveTo>
                  <a:pt x="1066" y="560"/>
                </a:moveTo>
                <a:cubicBezTo>
                  <a:pt x="1058" y="560"/>
                  <a:pt x="1052" y="566"/>
                  <a:pt x="1052" y="574"/>
                </a:cubicBezTo>
                <a:cubicBezTo>
                  <a:pt x="1052" y="583"/>
                  <a:pt x="1058" y="589"/>
                  <a:pt x="1066" y="589"/>
                </a:cubicBezTo>
                <a:cubicBezTo>
                  <a:pt x="1075" y="589"/>
                  <a:pt x="1081" y="583"/>
                  <a:pt x="1081" y="574"/>
                </a:cubicBezTo>
                <a:cubicBezTo>
                  <a:pt x="1081" y="566"/>
                  <a:pt x="1075" y="560"/>
                  <a:pt x="1066" y="560"/>
                </a:cubicBezTo>
                <a:close/>
                <a:moveTo>
                  <a:pt x="1066" y="593"/>
                </a:moveTo>
                <a:cubicBezTo>
                  <a:pt x="1058" y="593"/>
                  <a:pt x="1052" y="599"/>
                  <a:pt x="1052" y="607"/>
                </a:cubicBezTo>
                <a:cubicBezTo>
                  <a:pt x="1052" y="616"/>
                  <a:pt x="1058" y="622"/>
                  <a:pt x="1066" y="622"/>
                </a:cubicBezTo>
                <a:cubicBezTo>
                  <a:pt x="1075" y="622"/>
                  <a:pt x="1081" y="616"/>
                  <a:pt x="1081" y="607"/>
                </a:cubicBezTo>
                <a:cubicBezTo>
                  <a:pt x="1081" y="599"/>
                  <a:pt x="1075" y="593"/>
                  <a:pt x="1066" y="593"/>
                </a:cubicBezTo>
                <a:close/>
                <a:moveTo>
                  <a:pt x="1066" y="625"/>
                </a:moveTo>
                <a:cubicBezTo>
                  <a:pt x="1058" y="625"/>
                  <a:pt x="1052" y="632"/>
                  <a:pt x="1052" y="640"/>
                </a:cubicBezTo>
                <a:cubicBezTo>
                  <a:pt x="1052" y="648"/>
                  <a:pt x="1058" y="655"/>
                  <a:pt x="1066" y="655"/>
                </a:cubicBezTo>
                <a:cubicBezTo>
                  <a:pt x="1075" y="655"/>
                  <a:pt x="1081" y="648"/>
                  <a:pt x="1081" y="640"/>
                </a:cubicBezTo>
                <a:cubicBezTo>
                  <a:pt x="1081" y="632"/>
                  <a:pt x="1075" y="625"/>
                  <a:pt x="1066" y="625"/>
                </a:cubicBezTo>
                <a:close/>
                <a:moveTo>
                  <a:pt x="1066" y="658"/>
                </a:moveTo>
                <a:cubicBezTo>
                  <a:pt x="1058" y="658"/>
                  <a:pt x="1052" y="665"/>
                  <a:pt x="1052" y="673"/>
                </a:cubicBezTo>
                <a:cubicBezTo>
                  <a:pt x="1052" y="681"/>
                  <a:pt x="1058" y="688"/>
                  <a:pt x="1066" y="688"/>
                </a:cubicBezTo>
                <a:cubicBezTo>
                  <a:pt x="1075" y="688"/>
                  <a:pt x="1081" y="681"/>
                  <a:pt x="1081" y="673"/>
                </a:cubicBezTo>
                <a:cubicBezTo>
                  <a:pt x="1081" y="665"/>
                  <a:pt x="1075" y="658"/>
                  <a:pt x="1066" y="658"/>
                </a:cubicBezTo>
                <a:close/>
                <a:moveTo>
                  <a:pt x="1066" y="691"/>
                </a:moveTo>
                <a:cubicBezTo>
                  <a:pt x="1058" y="691"/>
                  <a:pt x="1052" y="698"/>
                  <a:pt x="1052" y="706"/>
                </a:cubicBezTo>
                <a:cubicBezTo>
                  <a:pt x="1052" y="714"/>
                  <a:pt x="1058" y="721"/>
                  <a:pt x="1066" y="721"/>
                </a:cubicBezTo>
                <a:cubicBezTo>
                  <a:pt x="1075" y="721"/>
                  <a:pt x="1081" y="714"/>
                  <a:pt x="1081" y="706"/>
                </a:cubicBezTo>
                <a:cubicBezTo>
                  <a:pt x="1081" y="698"/>
                  <a:pt x="1075" y="691"/>
                  <a:pt x="1066" y="691"/>
                </a:cubicBezTo>
                <a:close/>
                <a:moveTo>
                  <a:pt x="1066" y="724"/>
                </a:moveTo>
                <a:cubicBezTo>
                  <a:pt x="1058" y="724"/>
                  <a:pt x="1052" y="731"/>
                  <a:pt x="1052" y="739"/>
                </a:cubicBezTo>
                <a:cubicBezTo>
                  <a:pt x="1052" y="747"/>
                  <a:pt x="1058" y="754"/>
                  <a:pt x="1066" y="754"/>
                </a:cubicBezTo>
                <a:cubicBezTo>
                  <a:pt x="1075" y="754"/>
                  <a:pt x="1081" y="747"/>
                  <a:pt x="1081" y="739"/>
                </a:cubicBezTo>
                <a:cubicBezTo>
                  <a:pt x="1081" y="731"/>
                  <a:pt x="1075" y="724"/>
                  <a:pt x="1066" y="724"/>
                </a:cubicBezTo>
                <a:close/>
                <a:moveTo>
                  <a:pt x="1066" y="757"/>
                </a:moveTo>
                <a:cubicBezTo>
                  <a:pt x="1058" y="757"/>
                  <a:pt x="1052" y="764"/>
                  <a:pt x="1052" y="772"/>
                </a:cubicBezTo>
                <a:cubicBezTo>
                  <a:pt x="1052" y="780"/>
                  <a:pt x="1058" y="787"/>
                  <a:pt x="1066" y="787"/>
                </a:cubicBezTo>
                <a:cubicBezTo>
                  <a:pt x="1075" y="787"/>
                  <a:pt x="1081" y="780"/>
                  <a:pt x="1081" y="772"/>
                </a:cubicBezTo>
                <a:cubicBezTo>
                  <a:pt x="1081" y="764"/>
                  <a:pt x="1075" y="757"/>
                  <a:pt x="1066" y="757"/>
                </a:cubicBezTo>
                <a:close/>
                <a:moveTo>
                  <a:pt x="1066" y="790"/>
                </a:moveTo>
                <a:cubicBezTo>
                  <a:pt x="1058" y="790"/>
                  <a:pt x="1052" y="797"/>
                  <a:pt x="1052" y="805"/>
                </a:cubicBezTo>
                <a:cubicBezTo>
                  <a:pt x="1052" y="813"/>
                  <a:pt x="1058" y="820"/>
                  <a:pt x="1066" y="820"/>
                </a:cubicBezTo>
                <a:cubicBezTo>
                  <a:pt x="1075" y="820"/>
                  <a:pt x="1081" y="813"/>
                  <a:pt x="1081" y="805"/>
                </a:cubicBezTo>
                <a:cubicBezTo>
                  <a:pt x="1081" y="797"/>
                  <a:pt x="1075" y="790"/>
                  <a:pt x="1066" y="790"/>
                </a:cubicBezTo>
                <a:close/>
                <a:moveTo>
                  <a:pt x="1066" y="823"/>
                </a:moveTo>
                <a:cubicBezTo>
                  <a:pt x="1058" y="823"/>
                  <a:pt x="1052" y="830"/>
                  <a:pt x="1052" y="838"/>
                </a:cubicBezTo>
                <a:cubicBezTo>
                  <a:pt x="1052" y="846"/>
                  <a:pt x="1058" y="853"/>
                  <a:pt x="1066" y="853"/>
                </a:cubicBezTo>
                <a:cubicBezTo>
                  <a:pt x="1075" y="853"/>
                  <a:pt x="1081" y="846"/>
                  <a:pt x="1081" y="838"/>
                </a:cubicBezTo>
                <a:cubicBezTo>
                  <a:pt x="1081" y="830"/>
                  <a:pt x="1075" y="823"/>
                  <a:pt x="1066" y="823"/>
                </a:cubicBezTo>
                <a:close/>
                <a:moveTo>
                  <a:pt x="1066" y="856"/>
                </a:moveTo>
                <a:cubicBezTo>
                  <a:pt x="1058" y="856"/>
                  <a:pt x="1052" y="863"/>
                  <a:pt x="1052" y="871"/>
                </a:cubicBezTo>
                <a:cubicBezTo>
                  <a:pt x="1052" y="879"/>
                  <a:pt x="1058" y="886"/>
                  <a:pt x="1066" y="886"/>
                </a:cubicBezTo>
                <a:cubicBezTo>
                  <a:pt x="1075" y="886"/>
                  <a:pt x="1081" y="879"/>
                  <a:pt x="1081" y="871"/>
                </a:cubicBezTo>
                <a:cubicBezTo>
                  <a:pt x="1081" y="863"/>
                  <a:pt x="1075" y="856"/>
                  <a:pt x="1066" y="856"/>
                </a:cubicBezTo>
                <a:close/>
                <a:moveTo>
                  <a:pt x="1066" y="889"/>
                </a:moveTo>
                <a:cubicBezTo>
                  <a:pt x="1058" y="889"/>
                  <a:pt x="1052" y="895"/>
                  <a:pt x="1052" y="904"/>
                </a:cubicBezTo>
                <a:cubicBezTo>
                  <a:pt x="1052" y="912"/>
                  <a:pt x="1058" y="918"/>
                  <a:pt x="1066" y="918"/>
                </a:cubicBezTo>
                <a:cubicBezTo>
                  <a:pt x="1075" y="918"/>
                  <a:pt x="1081" y="912"/>
                  <a:pt x="1081" y="904"/>
                </a:cubicBezTo>
                <a:cubicBezTo>
                  <a:pt x="1081" y="895"/>
                  <a:pt x="1075" y="889"/>
                  <a:pt x="1066" y="889"/>
                </a:cubicBezTo>
                <a:close/>
                <a:moveTo>
                  <a:pt x="1066" y="922"/>
                </a:moveTo>
                <a:cubicBezTo>
                  <a:pt x="1058" y="922"/>
                  <a:pt x="1052" y="928"/>
                  <a:pt x="1052" y="937"/>
                </a:cubicBezTo>
                <a:cubicBezTo>
                  <a:pt x="1052" y="945"/>
                  <a:pt x="1058" y="951"/>
                  <a:pt x="1066" y="951"/>
                </a:cubicBezTo>
                <a:cubicBezTo>
                  <a:pt x="1075" y="951"/>
                  <a:pt x="1081" y="945"/>
                  <a:pt x="1081" y="937"/>
                </a:cubicBezTo>
                <a:cubicBezTo>
                  <a:pt x="1081" y="928"/>
                  <a:pt x="1075" y="922"/>
                  <a:pt x="1066" y="922"/>
                </a:cubicBezTo>
                <a:close/>
                <a:moveTo>
                  <a:pt x="1066" y="955"/>
                </a:moveTo>
                <a:cubicBezTo>
                  <a:pt x="1058" y="955"/>
                  <a:pt x="1052" y="961"/>
                  <a:pt x="1052" y="970"/>
                </a:cubicBezTo>
                <a:cubicBezTo>
                  <a:pt x="1052" y="978"/>
                  <a:pt x="1058" y="984"/>
                  <a:pt x="1066" y="984"/>
                </a:cubicBezTo>
                <a:cubicBezTo>
                  <a:pt x="1075" y="984"/>
                  <a:pt x="1081" y="978"/>
                  <a:pt x="1081" y="970"/>
                </a:cubicBezTo>
                <a:cubicBezTo>
                  <a:pt x="1081" y="961"/>
                  <a:pt x="1075" y="955"/>
                  <a:pt x="1066" y="955"/>
                </a:cubicBezTo>
                <a:close/>
                <a:moveTo>
                  <a:pt x="1066" y="988"/>
                </a:moveTo>
                <a:cubicBezTo>
                  <a:pt x="1058" y="988"/>
                  <a:pt x="1052" y="994"/>
                  <a:pt x="1052" y="1002"/>
                </a:cubicBezTo>
                <a:cubicBezTo>
                  <a:pt x="1052" y="1011"/>
                  <a:pt x="1058" y="1017"/>
                  <a:pt x="1066" y="1017"/>
                </a:cubicBezTo>
                <a:cubicBezTo>
                  <a:pt x="1075" y="1017"/>
                  <a:pt x="1081" y="1011"/>
                  <a:pt x="1081" y="1002"/>
                </a:cubicBezTo>
                <a:cubicBezTo>
                  <a:pt x="1081" y="994"/>
                  <a:pt x="1075" y="988"/>
                  <a:pt x="1066" y="988"/>
                </a:cubicBezTo>
                <a:close/>
                <a:moveTo>
                  <a:pt x="1066" y="1021"/>
                </a:moveTo>
                <a:cubicBezTo>
                  <a:pt x="1058" y="1021"/>
                  <a:pt x="1052" y="1027"/>
                  <a:pt x="1052" y="1035"/>
                </a:cubicBezTo>
                <a:cubicBezTo>
                  <a:pt x="1052" y="1044"/>
                  <a:pt x="1058" y="1050"/>
                  <a:pt x="1066" y="1050"/>
                </a:cubicBezTo>
                <a:cubicBezTo>
                  <a:pt x="1075" y="1050"/>
                  <a:pt x="1081" y="1044"/>
                  <a:pt x="1081" y="1035"/>
                </a:cubicBezTo>
                <a:cubicBezTo>
                  <a:pt x="1081" y="1027"/>
                  <a:pt x="1075" y="1021"/>
                  <a:pt x="1066" y="1021"/>
                </a:cubicBezTo>
                <a:close/>
                <a:moveTo>
                  <a:pt x="1066" y="1053"/>
                </a:moveTo>
                <a:cubicBezTo>
                  <a:pt x="1058" y="1053"/>
                  <a:pt x="1052" y="1060"/>
                  <a:pt x="1052" y="1068"/>
                </a:cubicBezTo>
                <a:cubicBezTo>
                  <a:pt x="1052" y="1076"/>
                  <a:pt x="1058" y="1083"/>
                  <a:pt x="1066" y="1083"/>
                </a:cubicBezTo>
                <a:cubicBezTo>
                  <a:pt x="1075" y="1083"/>
                  <a:pt x="1081" y="1076"/>
                  <a:pt x="1081" y="1068"/>
                </a:cubicBezTo>
                <a:cubicBezTo>
                  <a:pt x="1081" y="1060"/>
                  <a:pt x="1075" y="1053"/>
                  <a:pt x="1066" y="1053"/>
                </a:cubicBezTo>
                <a:close/>
                <a:moveTo>
                  <a:pt x="1066" y="1086"/>
                </a:moveTo>
                <a:cubicBezTo>
                  <a:pt x="1058" y="1086"/>
                  <a:pt x="1052" y="1093"/>
                  <a:pt x="1052" y="1101"/>
                </a:cubicBezTo>
                <a:cubicBezTo>
                  <a:pt x="1052" y="1109"/>
                  <a:pt x="1058" y="1116"/>
                  <a:pt x="1066" y="1116"/>
                </a:cubicBezTo>
                <a:cubicBezTo>
                  <a:pt x="1075" y="1116"/>
                  <a:pt x="1081" y="1109"/>
                  <a:pt x="1081" y="1101"/>
                </a:cubicBezTo>
                <a:cubicBezTo>
                  <a:pt x="1081" y="1093"/>
                  <a:pt x="1075" y="1086"/>
                  <a:pt x="1066" y="1086"/>
                </a:cubicBezTo>
                <a:close/>
                <a:moveTo>
                  <a:pt x="1066" y="1119"/>
                </a:moveTo>
                <a:cubicBezTo>
                  <a:pt x="1058" y="1119"/>
                  <a:pt x="1052" y="1126"/>
                  <a:pt x="1052" y="1134"/>
                </a:cubicBezTo>
                <a:cubicBezTo>
                  <a:pt x="1052" y="1142"/>
                  <a:pt x="1058" y="1149"/>
                  <a:pt x="1066" y="1149"/>
                </a:cubicBezTo>
                <a:cubicBezTo>
                  <a:pt x="1075" y="1149"/>
                  <a:pt x="1081" y="1142"/>
                  <a:pt x="1081" y="1134"/>
                </a:cubicBezTo>
                <a:cubicBezTo>
                  <a:pt x="1081" y="1126"/>
                  <a:pt x="1075" y="1119"/>
                  <a:pt x="1066" y="1119"/>
                </a:cubicBezTo>
                <a:close/>
                <a:moveTo>
                  <a:pt x="1066" y="1152"/>
                </a:moveTo>
                <a:cubicBezTo>
                  <a:pt x="1058" y="1152"/>
                  <a:pt x="1052" y="1159"/>
                  <a:pt x="1052" y="1167"/>
                </a:cubicBezTo>
                <a:cubicBezTo>
                  <a:pt x="1052" y="1175"/>
                  <a:pt x="1058" y="1182"/>
                  <a:pt x="1066" y="1182"/>
                </a:cubicBezTo>
                <a:cubicBezTo>
                  <a:pt x="1075" y="1182"/>
                  <a:pt x="1081" y="1175"/>
                  <a:pt x="1081" y="1167"/>
                </a:cubicBezTo>
                <a:cubicBezTo>
                  <a:pt x="1081" y="1159"/>
                  <a:pt x="1075" y="1152"/>
                  <a:pt x="1066" y="1152"/>
                </a:cubicBezTo>
                <a:close/>
                <a:moveTo>
                  <a:pt x="1066" y="1185"/>
                </a:moveTo>
                <a:cubicBezTo>
                  <a:pt x="1058" y="1185"/>
                  <a:pt x="1052" y="1192"/>
                  <a:pt x="1052" y="1200"/>
                </a:cubicBezTo>
                <a:cubicBezTo>
                  <a:pt x="1052" y="1208"/>
                  <a:pt x="1058" y="1215"/>
                  <a:pt x="1066" y="1215"/>
                </a:cubicBezTo>
                <a:cubicBezTo>
                  <a:pt x="1075" y="1215"/>
                  <a:pt x="1081" y="1208"/>
                  <a:pt x="1081" y="1200"/>
                </a:cubicBezTo>
                <a:cubicBezTo>
                  <a:pt x="1081" y="1192"/>
                  <a:pt x="1075" y="1185"/>
                  <a:pt x="1066" y="1185"/>
                </a:cubicBezTo>
                <a:close/>
                <a:moveTo>
                  <a:pt x="1066" y="1218"/>
                </a:moveTo>
                <a:cubicBezTo>
                  <a:pt x="1058" y="1218"/>
                  <a:pt x="1052" y="1225"/>
                  <a:pt x="1052" y="1233"/>
                </a:cubicBezTo>
                <a:cubicBezTo>
                  <a:pt x="1052" y="1241"/>
                  <a:pt x="1058" y="1248"/>
                  <a:pt x="1066" y="1248"/>
                </a:cubicBezTo>
                <a:cubicBezTo>
                  <a:pt x="1075" y="1248"/>
                  <a:pt x="1081" y="1241"/>
                  <a:pt x="1081" y="1233"/>
                </a:cubicBezTo>
                <a:cubicBezTo>
                  <a:pt x="1081" y="1225"/>
                  <a:pt x="1075" y="1218"/>
                  <a:pt x="1066" y="1218"/>
                </a:cubicBezTo>
                <a:close/>
                <a:moveTo>
                  <a:pt x="1066" y="1251"/>
                </a:moveTo>
                <a:cubicBezTo>
                  <a:pt x="1058" y="1251"/>
                  <a:pt x="1052" y="1258"/>
                  <a:pt x="1052" y="1266"/>
                </a:cubicBezTo>
                <a:cubicBezTo>
                  <a:pt x="1052" y="1274"/>
                  <a:pt x="1058" y="1281"/>
                  <a:pt x="1066" y="1281"/>
                </a:cubicBezTo>
                <a:cubicBezTo>
                  <a:pt x="1075" y="1281"/>
                  <a:pt x="1081" y="1274"/>
                  <a:pt x="1081" y="1266"/>
                </a:cubicBezTo>
                <a:cubicBezTo>
                  <a:pt x="1081" y="1258"/>
                  <a:pt x="1075" y="1251"/>
                  <a:pt x="1066" y="1251"/>
                </a:cubicBezTo>
                <a:close/>
                <a:moveTo>
                  <a:pt x="1066" y="1284"/>
                </a:moveTo>
                <a:cubicBezTo>
                  <a:pt x="1058" y="1284"/>
                  <a:pt x="1052" y="1291"/>
                  <a:pt x="1052" y="1299"/>
                </a:cubicBezTo>
                <a:cubicBezTo>
                  <a:pt x="1052" y="1307"/>
                  <a:pt x="1058" y="1314"/>
                  <a:pt x="1066" y="1314"/>
                </a:cubicBezTo>
                <a:cubicBezTo>
                  <a:pt x="1075" y="1314"/>
                  <a:pt x="1081" y="1307"/>
                  <a:pt x="1081" y="1299"/>
                </a:cubicBezTo>
                <a:cubicBezTo>
                  <a:pt x="1081" y="1291"/>
                  <a:pt x="1075" y="1284"/>
                  <a:pt x="1066" y="1284"/>
                </a:cubicBezTo>
                <a:close/>
                <a:moveTo>
                  <a:pt x="1066" y="1317"/>
                </a:moveTo>
                <a:cubicBezTo>
                  <a:pt x="1058" y="1317"/>
                  <a:pt x="1052" y="1323"/>
                  <a:pt x="1052" y="1332"/>
                </a:cubicBezTo>
                <a:cubicBezTo>
                  <a:pt x="1052" y="1340"/>
                  <a:pt x="1058" y="1346"/>
                  <a:pt x="1066" y="1346"/>
                </a:cubicBezTo>
                <a:cubicBezTo>
                  <a:pt x="1075" y="1346"/>
                  <a:pt x="1081" y="1340"/>
                  <a:pt x="1081" y="1332"/>
                </a:cubicBezTo>
                <a:cubicBezTo>
                  <a:pt x="1081" y="1323"/>
                  <a:pt x="1075" y="1317"/>
                  <a:pt x="1066" y="1317"/>
                </a:cubicBezTo>
                <a:close/>
                <a:moveTo>
                  <a:pt x="1066" y="1350"/>
                </a:moveTo>
                <a:cubicBezTo>
                  <a:pt x="1058" y="1350"/>
                  <a:pt x="1052" y="1356"/>
                  <a:pt x="1052" y="1365"/>
                </a:cubicBezTo>
                <a:cubicBezTo>
                  <a:pt x="1052" y="1373"/>
                  <a:pt x="1058" y="1379"/>
                  <a:pt x="1066" y="1379"/>
                </a:cubicBezTo>
                <a:cubicBezTo>
                  <a:pt x="1075" y="1379"/>
                  <a:pt x="1081" y="1373"/>
                  <a:pt x="1081" y="1365"/>
                </a:cubicBezTo>
                <a:cubicBezTo>
                  <a:pt x="1081" y="1356"/>
                  <a:pt x="1075" y="1350"/>
                  <a:pt x="1066" y="1350"/>
                </a:cubicBezTo>
                <a:close/>
                <a:moveTo>
                  <a:pt x="1066" y="1383"/>
                </a:moveTo>
                <a:cubicBezTo>
                  <a:pt x="1058" y="1383"/>
                  <a:pt x="1052" y="1389"/>
                  <a:pt x="1052" y="1397"/>
                </a:cubicBezTo>
                <a:cubicBezTo>
                  <a:pt x="1052" y="1406"/>
                  <a:pt x="1058" y="1412"/>
                  <a:pt x="1066" y="1412"/>
                </a:cubicBezTo>
                <a:cubicBezTo>
                  <a:pt x="1075" y="1412"/>
                  <a:pt x="1081" y="1406"/>
                  <a:pt x="1081" y="1397"/>
                </a:cubicBezTo>
                <a:cubicBezTo>
                  <a:pt x="1081" y="1389"/>
                  <a:pt x="1075" y="1383"/>
                  <a:pt x="1066" y="1383"/>
                </a:cubicBezTo>
                <a:close/>
                <a:moveTo>
                  <a:pt x="1066" y="1416"/>
                </a:moveTo>
                <a:cubicBezTo>
                  <a:pt x="1058" y="1416"/>
                  <a:pt x="1052" y="1422"/>
                  <a:pt x="1052" y="1430"/>
                </a:cubicBezTo>
                <a:cubicBezTo>
                  <a:pt x="1052" y="1439"/>
                  <a:pt x="1058" y="1445"/>
                  <a:pt x="1066" y="1445"/>
                </a:cubicBezTo>
                <a:cubicBezTo>
                  <a:pt x="1075" y="1445"/>
                  <a:pt x="1081" y="1439"/>
                  <a:pt x="1081" y="1430"/>
                </a:cubicBezTo>
                <a:cubicBezTo>
                  <a:pt x="1081" y="1422"/>
                  <a:pt x="1075" y="1416"/>
                  <a:pt x="1066" y="1416"/>
                </a:cubicBezTo>
                <a:close/>
                <a:moveTo>
                  <a:pt x="1099" y="0"/>
                </a:moveTo>
                <a:cubicBezTo>
                  <a:pt x="1091" y="0"/>
                  <a:pt x="1084" y="7"/>
                  <a:pt x="1084" y="15"/>
                </a:cubicBezTo>
                <a:cubicBezTo>
                  <a:pt x="1084" y="23"/>
                  <a:pt x="1091" y="30"/>
                  <a:pt x="1099" y="30"/>
                </a:cubicBezTo>
                <a:cubicBezTo>
                  <a:pt x="1107" y="30"/>
                  <a:pt x="1114" y="23"/>
                  <a:pt x="1114" y="15"/>
                </a:cubicBezTo>
                <a:cubicBezTo>
                  <a:pt x="1114" y="7"/>
                  <a:pt x="1107" y="0"/>
                  <a:pt x="1099" y="0"/>
                </a:cubicBezTo>
                <a:close/>
                <a:moveTo>
                  <a:pt x="1099" y="33"/>
                </a:moveTo>
                <a:cubicBezTo>
                  <a:pt x="1091" y="33"/>
                  <a:pt x="1084" y="40"/>
                  <a:pt x="1084" y="48"/>
                </a:cubicBezTo>
                <a:cubicBezTo>
                  <a:pt x="1084" y="56"/>
                  <a:pt x="1091" y="63"/>
                  <a:pt x="1099" y="63"/>
                </a:cubicBezTo>
                <a:cubicBezTo>
                  <a:pt x="1107" y="63"/>
                  <a:pt x="1114" y="56"/>
                  <a:pt x="1114" y="48"/>
                </a:cubicBezTo>
                <a:cubicBezTo>
                  <a:pt x="1114" y="40"/>
                  <a:pt x="1107" y="33"/>
                  <a:pt x="1099" y="33"/>
                </a:cubicBezTo>
                <a:close/>
                <a:moveTo>
                  <a:pt x="1099" y="66"/>
                </a:moveTo>
                <a:cubicBezTo>
                  <a:pt x="1091" y="66"/>
                  <a:pt x="1084" y="72"/>
                  <a:pt x="1084" y="81"/>
                </a:cubicBezTo>
                <a:cubicBezTo>
                  <a:pt x="1084" y="89"/>
                  <a:pt x="1091" y="95"/>
                  <a:pt x="1099" y="95"/>
                </a:cubicBezTo>
                <a:cubicBezTo>
                  <a:pt x="1107" y="95"/>
                  <a:pt x="1114" y="89"/>
                  <a:pt x="1114" y="81"/>
                </a:cubicBezTo>
                <a:cubicBezTo>
                  <a:pt x="1114" y="72"/>
                  <a:pt x="1107" y="66"/>
                  <a:pt x="1099" y="66"/>
                </a:cubicBezTo>
                <a:close/>
                <a:moveTo>
                  <a:pt x="1099" y="99"/>
                </a:moveTo>
                <a:cubicBezTo>
                  <a:pt x="1091" y="99"/>
                  <a:pt x="1084" y="105"/>
                  <a:pt x="1084" y="114"/>
                </a:cubicBezTo>
                <a:cubicBezTo>
                  <a:pt x="1084" y="122"/>
                  <a:pt x="1091" y="128"/>
                  <a:pt x="1099" y="128"/>
                </a:cubicBezTo>
                <a:cubicBezTo>
                  <a:pt x="1107" y="128"/>
                  <a:pt x="1114" y="122"/>
                  <a:pt x="1114" y="114"/>
                </a:cubicBezTo>
                <a:cubicBezTo>
                  <a:pt x="1114" y="105"/>
                  <a:pt x="1107" y="99"/>
                  <a:pt x="1099" y="99"/>
                </a:cubicBezTo>
                <a:close/>
                <a:moveTo>
                  <a:pt x="1099" y="132"/>
                </a:moveTo>
                <a:cubicBezTo>
                  <a:pt x="1091" y="132"/>
                  <a:pt x="1084" y="138"/>
                  <a:pt x="1084" y="147"/>
                </a:cubicBezTo>
                <a:cubicBezTo>
                  <a:pt x="1084" y="155"/>
                  <a:pt x="1091" y="161"/>
                  <a:pt x="1099" y="161"/>
                </a:cubicBezTo>
                <a:cubicBezTo>
                  <a:pt x="1107" y="161"/>
                  <a:pt x="1114" y="155"/>
                  <a:pt x="1114" y="147"/>
                </a:cubicBezTo>
                <a:cubicBezTo>
                  <a:pt x="1114" y="138"/>
                  <a:pt x="1107" y="132"/>
                  <a:pt x="1099" y="132"/>
                </a:cubicBezTo>
                <a:close/>
                <a:moveTo>
                  <a:pt x="1099" y="165"/>
                </a:moveTo>
                <a:cubicBezTo>
                  <a:pt x="1091" y="165"/>
                  <a:pt x="1084" y="171"/>
                  <a:pt x="1084" y="179"/>
                </a:cubicBezTo>
                <a:cubicBezTo>
                  <a:pt x="1084" y="188"/>
                  <a:pt x="1091" y="194"/>
                  <a:pt x="1099" y="194"/>
                </a:cubicBezTo>
                <a:cubicBezTo>
                  <a:pt x="1107" y="194"/>
                  <a:pt x="1114" y="188"/>
                  <a:pt x="1114" y="179"/>
                </a:cubicBezTo>
                <a:cubicBezTo>
                  <a:pt x="1114" y="171"/>
                  <a:pt x="1107" y="165"/>
                  <a:pt x="1099" y="165"/>
                </a:cubicBezTo>
                <a:close/>
                <a:moveTo>
                  <a:pt x="1099" y="198"/>
                </a:moveTo>
                <a:cubicBezTo>
                  <a:pt x="1091" y="198"/>
                  <a:pt x="1084" y="204"/>
                  <a:pt x="1084" y="212"/>
                </a:cubicBezTo>
                <a:cubicBezTo>
                  <a:pt x="1084" y="221"/>
                  <a:pt x="1091" y="227"/>
                  <a:pt x="1099" y="227"/>
                </a:cubicBezTo>
                <a:cubicBezTo>
                  <a:pt x="1107" y="227"/>
                  <a:pt x="1114" y="221"/>
                  <a:pt x="1114" y="212"/>
                </a:cubicBezTo>
                <a:cubicBezTo>
                  <a:pt x="1114" y="204"/>
                  <a:pt x="1107" y="198"/>
                  <a:pt x="1099" y="198"/>
                </a:cubicBezTo>
                <a:close/>
                <a:moveTo>
                  <a:pt x="1099" y="230"/>
                </a:moveTo>
                <a:cubicBezTo>
                  <a:pt x="1091" y="230"/>
                  <a:pt x="1084" y="237"/>
                  <a:pt x="1084" y="245"/>
                </a:cubicBezTo>
                <a:cubicBezTo>
                  <a:pt x="1084" y="253"/>
                  <a:pt x="1091" y="260"/>
                  <a:pt x="1099" y="260"/>
                </a:cubicBezTo>
                <a:cubicBezTo>
                  <a:pt x="1107" y="260"/>
                  <a:pt x="1114" y="253"/>
                  <a:pt x="1114" y="245"/>
                </a:cubicBezTo>
                <a:cubicBezTo>
                  <a:pt x="1114" y="237"/>
                  <a:pt x="1107" y="230"/>
                  <a:pt x="1099" y="230"/>
                </a:cubicBezTo>
                <a:close/>
                <a:moveTo>
                  <a:pt x="1099" y="263"/>
                </a:moveTo>
                <a:cubicBezTo>
                  <a:pt x="1091" y="263"/>
                  <a:pt x="1084" y="270"/>
                  <a:pt x="1084" y="278"/>
                </a:cubicBezTo>
                <a:cubicBezTo>
                  <a:pt x="1084" y="286"/>
                  <a:pt x="1091" y="293"/>
                  <a:pt x="1099" y="293"/>
                </a:cubicBezTo>
                <a:cubicBezTo>
                  <a:pt x="1107" y="293"/>
                  <a:pt x="1114" y="286"/>
                  <a:pt x="1114" y="278"/>
                </a:cubicBezTo>
                <a:cubicBezTo>
                  <a:pt x="1114" y="270"/>
                  <a:pt x="1107" y="263"/>
                  <a:pt x="1099" y="263"/>
                </a:cubicBezTo>
                <a:close/>
                <a:moveTo>
                  <a:pt x="1099" y="296"/>
                </a:moveTo>
                <a:cubicBezTo>
                  <a:pt x="1091" y="296"/>
                  <a:pt x="1084" y="303"/>
                  <a:pt x="1084" y="311"/>
                </a:cubicBezTo>
                <a:cubicBezTo>
                  <a:pt x="1084" y="319"/>
                  <a:pt x="1091" y="326"/>
                  <a:pt x="1099" y="326"/>
                </a:cubicBezTo>
                <a:cubicBezTo>
                  <a:pt x="1107" y="326"/>
                  <a:pt x="1114" y="319"/>
                  <a:pt x="1114" y="311"/>
                </a:cubicBezTo>
                <a:cubicBezTo>
                  <a:pt x="1114" y="303"/>
                  <a:pt x="1107" y="296"/>
                  <a:pt x="1099" y="296"/>
                </a:cubicBezTo>
                <a:close/>
                <a:moveTo>
                  <a:pt x="1099" y="329"/>
                </a:moveTo>
                <a:cubicBezTo>
                  <a:pt x="1091" y="329"/>
                  <a:pt x="1084" y="336"/>
                  <a:pt x="1084" y="344"/>
                </a:cubicBezTo>
                <a:cubicBezTo>
                  <a:pt x="1084" y="352"/>
                  <a:pt x="1091" y="359"/>
                  <a:pt x="1099" y="359"/>
                </a:cubicBezTo>
                <a:cubicBezTo>
                  <a:pt x="1107" y="359"/>
                  <a:pt x="1114" y="352"/>
                  <a:pt x="1114" y="344"/>
                </a:cubicBezTo>
                <a:cubicBezTo>
                  <a:pt x="1114" y="336"/>
                  <a:pt x="1107" y="329"/>
                  <a:pt x="1099" y="329"/>
                </a:cubicBezTo>
                <a:close/>
                <a:moveTo>
                  <a:pt x="1099" y="362"/>
                </a:moveTo>
                <a:cubicBezTo>
                  <a:pt x="1091" y="362"/>
                  <a:pt x="1084" y="369"/>
                  <a:pt x="1084" y="377"/>
                </a:cubicBezTo>
                <a:cubicBezTo>
                  <a:pt x="1084" y="385"/>
                  <a:pt x="1091" y="392"/>
                  <a:pt x="1099" y="392"/>
                </a:cubicBezTo>
                <a:cubicBezTo>
                  <a:pt x="1107" y="392"/>
                  <a:pt x="1114" y="385"/>
                  <a:pt x="1114" y="377"/>
                </a:cubicBezTo>
                <a:cubicBezTo>
                  <a:pt x="1114" y="369"/>
                  <a:pt x="1107" y="362"/>
                  <a:pt x="1099" y="362"/>
                </a:cubicBezTo>
                <a:close/>
                <a:moveTo>
                  <a:pt x="1099" y="395"/>
                </a:moveTo>
                <a:cubicBezTo>
                  <a:pt x="1091" y="395"/>
                  <a:pt x="1084" y="402"/>
                  <a:pt x="1084" y="410"/>
                </a:cubicBezTo>
                <a:cubicBezTo>
                  <a:pt x="1084" y="418"/>
                  <a:pt x="1091" y="425"/>
                  <a:pt x="1099" y="425"/>
                </a:cubicBezTo>
                <a:cubicBezTo>
                  <a:pt x="1107" y="425"/>
                  <a:pt x="1114" y="418"/>
                  <a:pt x="1114" y="410"/>
                </a:cubicBezTo>
                <a:cubicBezTo>
                  <a:pt x="1114" y="402"/>
                  <a:pt x="1107" y="395"/>
                  <a:pt x="1099" y="395"/>
                </a:cubicBezTo>
                <a:close/>
                <a:moveTo>
                  <a:pt x="1099" y="428"/>
                </a:moveTo>
                <a:cubicBezTo>
                  <a:pt x="1091" y="428"/>
                  <a:pt x="1084" y="435"/>
                  <a:pt x="1084" y="443"/>
                </a:cubicBezTo>
                <a:cubicBezTo>
                  <a:pt x="1084" y="451"/>
                  <a:pt x="1091" y="458"/>
                  <a:pt x="1099" y="458"/>
                </a:cubicBezTo>
                <a:cubicBezTo>
                  <a:pt x="1107" y="458"/>
                  <a:pt x="1114" y="451"/>
                  <a:pt x="1114" y="443"/>
                </a:cubicBezTo>
                <a:cubicBezTo>
                  <a:pt x="1114" y="435"/>
                  <a:pt x="1107" y="428"/>
                  <a:pt x="1099" y="428"/>
                </a:cubicBezTo>
                <a:close/>
                <a:moveTo>
                  <a:pt x="1099" y="461"/>
                </a:moveTo>
                <a:cubicBezTo>
                  <a:pt x="1091" y="461"/>
                  <a:pt x="1084" y="468"/>
                  <a:pt x="1084" y="476"/>
                </a:cubicBezTo>
                <a:cubicBezTo>
                  <a:pt x="1084" y="484"/>
                  <a:pt x="1091" y="491"/>
                  <a:pt x="1099" y="491"/>
                </a:cubicBezTo>
                <a:cubicBezTo>
                  <a:pt x="1107" y="491"/>
                  <a:pt x="1114" y="484"/>
                  <a:pt x="1114" y="476"/>
                </a:cubicBezTo>
                <a:cubicBezTo>
                  <a:pt x="1114" y="468"/>
                  <a:pt x="1107" y="461"/>
                  <a:pt x="1099" y="461"/>
                </a:cubicBezTo>
                <a:close/>
                <a:moveTo>
                  <a:pt x="1099" y="494"/>
                </a:moveTo>
                <a:cubicBezTo>
                  <a:pt x="1091" y="494"/>
                  <a:pt x="1084" y="500"/>
                  <a:pt x="1084" y="509"/>
                </a:cubicBezTo>
                <a:cubicBezTo>
                  <a:pt x="1084" y="517"/>
                  <a:pt x="1091" y="523"/>
                  <a:pt x="1099" y="523"/>
                </a:cubicBezTo>
                <a:cubicBezTo>
                  <a:pt x="1107" y="523"/>
                  <a:pt x="1114" y="517"/>
                  <a:pt x="1114" y="509"/>
                </a:cubicBezTo>
                <a:cubicBezTo>
                  <a:pt x="1114" y="500"/>
                  <a:pt x="1107" y="494"/>
                  <a:pt x="1099" y="494"/>
                </a:cubicBezTo>
                <a:close/>
                <a:moveTo>
                  <a:pt x="1099" y="527"/>
                </a:moveTo>
                <a:cubicBezTo>
                  <a:pt x="1091" y="527"/>
                  <a:pt x="1084" y="533"/>
                  <a:pt x="1084" y="542"/>
                </a:cubicBezTo>
                <a:cubicBezTo>
                  <a:pt x="1084" y="550"/>
                  <a:pt x="1091" y="556"/>
                  <a:pt x="1099" y="556"/>
                </a:cubicBezTo>
                <a:cubicBezTo>
                  <a:pt x="1107" y="556"/>
                  <a:pt x="1114" y="550"/>
                  <a:pt x="1114" y="542"/>
                </a:cubicBezTo>
                <a:cubicBezTo>
                  <a:pt x="1114" y="533"/>
                  <a:pt x="1107" y="527"/>
                  <a:pt x="1099" y="527"/>
                </a:cubicBezTo>
                <a:close/>
                <a:moveTo>
                  <a:pt x="1099" y="560"/>
                </a:moveTo>
                <a:cubicBezTo>
                  <a:pt x="1091" y="560"/>
                  <a:pt x="1084" y="566"/>
                  <a:pt x="1084" y="574"/>
                </a:cubicBezTo>
                <a:cubicBezTo>
                  <a:pt x="1084" y="583"/>
                  <a:pt x="1091" y="589"/>
                  <a:pt x="1099" y="589"/>
                </a:cubicBezTo>
                <a:cubicBezTo>
                  <a:pt x="1107" y="589"/>
                  <a:pt x="1114" y="583"/>
                  <a:pt x="1114" y="574"/>
                </a:cubicBezTo>
                <a:cubicBezTo>
                  <a:pt x="1114" y="566"/>
                  <a:pt x="1107" y="560"/>
                  <a:pt x="1099" y="560"/>
                </a:cubicBezTo>
                <a:close/>
                <a:moveTo>
                  <a:pt x="1099" y="593"/>
                </a:moveTo>
                <a:cubicBezTo>
                  <a:pt x="1091" y="593"/>
                  <a:pt x="1084" y="599"/>
                  <a:pt x="1084" y="607"/>
                </a:cubicBezTo>
                <a:cubicBezTo>
                  <a:pt x="1084" y="616"/>
                  <a:pt x="1091" y="622"/>
                  <a:pt x="1099" y="622"/>
                </a:cubicBezTo>
                <a:cubicBezTo>
                  <a:pt x="1107" y="622"/>
                  <a:pt x="1114" y="616"/>
                  <a:pt x="1114" y="607"/>
                </a:cubicBezTo>
                <a:cubicBezTo>
                  <a:pt x="1114" y="599"/>
                  <a:pt x="1107" y="593"/>
                  <a:pt x="1099" y="593"/>
                </a:cubicBezTo>
                <a:close/>
                <a:moveTo>
                  <a:pt x="1099" y="625"/>
                </a:moveTo>
                <a:cubicBezTo>
                  <a:pt x="1091" y="625"/>
                  <a:pt x="1084" y="632"/>
                  <a:pt x="1084" y="640"/>
                </a:cubicBezTo>
                <a:cubicBezTo>
                  <a:pt x="1084" y="648"/>
                  <a:pt x="1091" y="655"/>
                  <a:pt x="1099" y="655"/>
                </a:cubicBezTo>
                <a:cubicBezTo>
                  <a:pt x="1107" y="655"/>
                  <a:pt x="1114" y="648"/>
                  <a:pt x="1114" y="640"/>
                </a:cubicBezTo>
                <a:cubicBezTo>
                  <a:pt x="1114" y="632"/>
                  <a:pt x="1107" y="625"/>
                  <a:pt x="1099" y="625"/>
                </a:cubicBezTo>
                <a:close/>
                <a:moveTo>
                  <a:pt x="1099" y="658"/>
                </a:moveTo>
                <a:cubicBezTo>
                  <a:pt x="1091" y="658"/>
                  <a:pt x="1084" y="665"/>
                  <a:pt x="1084" y="673"/>
                </a:cubicBezTo>
                <a:cubicBezTo>
                  <a:pt x="1084" y="681"/>
                  <a:pt x="1091" y="688"/>
                  <a:pt x="1099" y="688"/>
                </a:cubicBezTo>
                <a:cubicBezTo>
                  <a:pt x="1107" y="688"/>
                  <a:pt x="1114" y="681"/>
                  <a:pt x="1114" y="673"/>
                </a:cubicBezTo>
                <a:cubicBezTo>
                  <a:pt x="1114" y="665"/>
                  <a:pt x="1107" y="658"/>
                  <a:pt x="1099" y="658"/>
                </a:cubicBezTo>
                <a:close/>
                <a:moveTo>
                  <a:pt x="1099" y="691"/>
                </a:moveTo>
                <a:cubicBezTo>
                  <a:pt x="1091" y="691"/>
                  <a:pt x="1084" y="698"/>
                  <a:pt x="1084" y="706"/>
                </a:cubicBezTo>
                <a:cubicBezTo>
                  <a:pt x="1084" y="714"/>
                  <a:pt x="1091" y="721"/>
                  <a:pt x="1099" y="721"/>
                </a:cubicBezTo>
                <a:cubicBezTo>
                  <a:pt x="1107" y="721"/>
                  <a:pt x="1114" y="714"/>
                  <a:pt x="1114" y="706"/>
                </a:cubicBezTo>
                <a:cubicBezTo>
                  <a:pt x="1114" y="698"/>
                  <a:pt x="1107" y="691"/>
                  <a:pt x="1099" y="691"/>
                </a:cubicBezTo>
                <a:close/>
                <a:moveTo>
                  <a:pt x="1099" y="724"/>
                </a:moveTo>
                <a:cubicBezTo>
                  <a:pt x="1091" y="724"/>
                  <a:pt x="1084" y="731"/>
                  <a:pt x="1084" y="739"/>
                </a:cubicBezTo>
                <a:cubicBezTo>
                  <a:pt x="1084" y="747"/>
                  <a:pt x="1091" y="754"/>
                  <a:pt x="1099" y="754"/>
                </a:cubicBezTo>
                <a:cubicBezTo>
                  <a:pt x="1107" y="754"/>
                  <a:pt x="1114" y="747"/>
                  <a:pt x="1114" y="739"/>
                </a:cubicBezTo>
                <a:cubicBezTo>
                  <a:pt x="1114" y="731"/>
                  <a:pt x="1107" y="724"/>
                  <a:pt x="1099" y="724"/>
                </a:cubicBezTo>
                <a:close/>
                <a:moveTo>
                  <a:pt x="1099" y="757"/>
                </a:moveTo>
                <a:cubicBezTo>
                  <a:pt x="1091" y="757"/>
                  <a:pt x="1084" y="764"/>
                  <a:pt x="1084" y="772"/>
                </a:cubicBezTo>
                <a:cubicBezTo>
                  <a:pt x="1084" y="780"/>
                  <a:pt x="1091" y="787"/>
                  <a:pt x="1099" y="787"/>
                </a:cubicBezTo>
                <a:cubicBezTo>
                  <a:pt x="1107" y="787"/>
                  <a:pt x="1114" y="780"/>
                  <a:pt x="1114" y="772"/>
                </a:cubicBezTo>
                <a:cubicBezTo>
                  <a:pt x="1114" y="764"/>
                  <a:pt x="1107" y="757"/>
                  <a:pt x="1099" y="757"/>
                </a:cubicBezTo>
                <a:close/>
                <a:moveTo>
                  <a:pt x="1099" y="790"/>
                </a:moveTo>
                <a:cubicBezTo>
                  <a:pt x="1091" y="790"/>
                  <a:pt x="1084" y="797"/>
                  <a:pt x="1084" y="805"/>
                </a:cubicBezTo>
                <a:cubicBezTo>
                  <a:pt x="1084" y="813"/>
                  <a:pt x="1091" y="820"/>
                  <a:pt x="1099" y="820"/>
                </a:cubicBezTo>
                <a:cubicBezTo>
                  <a:pt x="1107" y="820"/>
                  <a:pt x="1114" y="813"/>
                  <a:pt x="1114" y="805"/>
                </a:cubicBezTo>
                <a:cubicBezTo>
                  <a:pt x="1114" y="797"/>
                  <a:pt x="1107" y="790"/>
                  <a:pt x="1099" y="790"/>
                </a:cubicBezTo>
                <a:close/>
                <a:moveTo>
                  <a:pt x="1099" y="823"/>
                </a:moveTo>
                <a:cubicBezTo>
                  <a:pt x="1091" y="823"/>
                  <a:pt x="1084" y="830"/>
                  <a:pt x="1084" y="838"/>
                </a:cubicBezTo>
                <a:cubicBezTo>
                  <a:pt x="1084" y="846"/>
                  <a:pt x="1091" y="853"/>
                  <a:pt x="1099" y="853"/>
                </a:cubicBezTo>
                <a:cubicBezTo>
                  <a:pt x="1107" y="853"/>
                  <a:pt x="1114" y="846"/>
                  <a:pt x="1114" y="838"/>
                </a:cubicBezTo>
                <a:cubicBezTo>
                  <a:pt x="1114" y="830"/>
                  <a:pt x="1107" y="823"/>
                  <a:pt x="1099" y="823"/>
                </a:cubicBezTo>
                <a:close/>
                <a:moveTo>
                  <a:pt x="1099" y="856"/>
                </a:moveTo>
                <a:cubicBezTo>
                  <a:pt x="1091" y="856"/>
                  <a:pt x="1084" y="863"/>
                  <a:pt x="1084" y="871"/>
                </a:cubicBezTo>
                <a:cubicBezTo>
                  <a:pt x="1084" y="879"/>
                  <a:pt x="1091" y="886"/>
                  <a:pt x="1099" y="886"/>
                </a:cubicBezTo>
                <a:cubicBezTo>
                  <a:pt x="1107" y="886"/>
                  <a:pt x="1114" y="879"/>
                  <a:pt x="1114" y="871"/>
                </a:cubicBezTo>
                <a:cubicBezTo>
                  <a:pt x="1114" y="863"/>
                  <a:pt x="1107" y="856"/>
                  <a:pt x="1099" y="856"/>
                </a:cubicBezTo>
                <a:close/>
                <a:moveTo>
                  <a:pt x="1099" y="889"/>
                </a:moveTo>
                <a:cubicBezTo>
                  <a:pt x="1091" y="889"/>
                  <a:pt x="1084" y="895"/>
                  <a:pt x="1084" y="904"/>
                </a:cubicBezTo>
                <a:cubicBezTo>
                  <a:pt x="1084" y="912"/>
                  <a:pt x="1091" y="918"/>
                  <a:pt x="1099" y="918"/>
                </a:cubicBezTo>
                <a:cubicBezTo>
                  <a:pt x="1107" y="918"/>
                  <a:pt x="1114" y="912"/>
                  <a:pt x="1114" y="904"/>
                </a:cubicBezTo>
                <a:cubicBezTo>
                  <a:pt x="1114" y="895"/>
                  <a:pt x="1107" y="889"/>
                  <a:pt x="1099" y="889"/>
                </a:cubicBezTo>
                <a:close/>
                <a:moveTo>
                  <a:pt x="1099" y="922"/>
                </a:moveTo>
                <a:cubicBezTo>
                  <a:pt x="1091" y="922"/>
                  <a:pt x="1084" y="928"/>
                  <a:pt x="1084" y="937"/>
                </a:cubicBezTo>
                <a:cubicBezTo>
                  <a:pt x="1084" y="945"/>
                  <a:pt x="1091" y="951"/>
                  <a:pt x="1099" y="951"/>
                </a:cubicBezTo>
                <a:cubicBezTo>
                  <a:pt x="1107" y="951"/>
                  <a:pt x="1114" y="945"/>
                  <a:pt x="1114" y="937"/>
                </a:cubicBezTo>
                <a:cubicBezTo>
                  <a:pt x="1114" y="928"/>
                  <a:pt x="1107" y="922"/>
                  <a:pt x="1099" y="922"/>
                </a:cubicBezTo>
                <a:close/>
                <a:moveTo>
                  <a:pt x="1099" y="955"/>
                </a:moveTo>
                <a:cubicBezTo>
                  <a:pt x="1091" y="955"/>
                  <a:pt x="1084" y="961"/>
                  <a:pt x="1084" y="970"/>
                </a:cubicBezTo>
                <a:cubicBezTo>
                  <a:pt x="1084" y="978"/>
                  <a:pt x="1091" y="984"/>
                  <a:pt x="1099" y="984"/>
                </a:cubicBezTo>
                <a:cubicBezTo>
                  <a:pt x="1107" y="984"/>
                  <a:pt x="1114" y="978"/>
                  <a:pt x="1114" y="970"/>
                </a:cubicBezTo>
                <a:cubicBezTo>
                  <a:pt x="1114" y="961"/>
                  <a:pt x="1107" y="955"/>
                  <a:pt x="1099" y="955"/>
                </a:cubicBezTo>
                <a:close/>
                <a:moveTo>
                  <a:pt x="1099" y="988"/>
                </a:moveTo>
                <a:cubicBezTo>
                  <a:pt x="1091" y="988"/>
                  <a:pt x="1084" y="994"/>
                  <a:pt x="1084" y="1002"/>
                </a:cubicBezTo>
                <a:cubicBezTo>
                  <a:pt x="1084" y="1011"/>
                  <a:pt x="1091" y="1017"/>
                  <a:pt x="1099" y="1017"/>
                </a:cubicBezTo>
                <a:cubicBezTo>
                  <a:pt x="1107" y="1017"/>
                  <a:pt x="1114" y="1011"/>
                  <a:pt x="1114" y="1002"/>
                </a:cubicBezTo>
                <a:cubicBezTo>
                  <a:pt x="1114" y="994"/>
                  <a:pt x="1107" y="988"/>
                  <a:pt x="1099" y="988"/>
                </a:cubicBezTo>
                <a:close/>
                <a:moveTo>
                  <a:pt x="1099" y="1021"/>
                </a:moveTo>
                <a:cubicBezTo>
                  <a:pt x="1091" y="1021"/>
                  <a:pt x="1084" y="1027"/>
                  <a:pt x="1084" y="1035"/>
                </a:cubicBezTo>
                <a:cubicBezTo>
                  <a:pt x="1084" y="1044"/>
                  <a:pt x="1091" y="1050"/>
                  <a:pt x="1099" y="1050"/>
                </a:cubicBezTo>
                <a:cubicBezTo>
                  <a:pt x="1107" y="1050"/>
                  <a:pt x="1114" y="1044"/>
                  <a:pt x="1114" y="1035"/>
                </a:cubicBezTo>
                <a:cubicBezTo>
                  <a:pt x="1114" y="1027"/>
                  <a:pt x="1107" y="1021"/>
                  <a:pt x="1099" y="1021"/>
                </a:cubicBezTo>
                <a:close/>
                <a:moveTo>
                  <a:pt x="1099" y="1053"/>
                </a:moveTo>
                <a:cubicBezTo>
                  <a:pt x="1091" y="1053"/>
                  <a:pt x="1084" y="1060"/>
                  <a:pt x="1084" y="1068"/>
                </a:cubicBezTo>
                <a:cubicBezTo>
                  <a:pt x="1084" y="1076"/>
                  <a:pt x="1091" y="1083"/>
                  <a:pt x="1099" y="1083"/>
                </a:cubicBezTo>
                <a:cubicBezTo>
                  <a:pt x="1107" y="1083"/>
                  <a:pt x="1114" y="1076"/>
                  <a:pt x="1114" y="1068"/>
                </a:cubicBezTo>
                <a:cubicBezTo>
                  <a:pt x="1114" y="1060"/>
                  <a:pt x="1107" y="1053"/>
                  <a:pt x="1099" y="1053"/>
                </a:cubicBezTo>
                <a:close/>
                <a:moveTo>
                  <a:pt x="1099" y="1086"/>
                </a:moveTo>
                <a:cubicBezTo>
                  <a:pt x="1091" y="1086"/>
                  <a:pt x="1084" y="1093"/>
                  <a:pt x="1084" y="1101"/>
                </a:cubicBezTo>
                <a:cubicBezTo>
                  <a:pt x="1084" y="1109"/>
                  <a:pt x="1091" y="1116"/>
                  <a:pt x="1099" y="1116"/>
                </a:cubicBezTo>
                <a:cubicBezTo>
                  <a:pt x="1107" y="1116"/>
                  <a:pt x="1114" y="1109"/>
                  <a:pt x="1114" y="1101"/>
                </a:cubicBezTo>
                <a:cubicBezTo>
                  <a:pt x="1114" y="1093"/>
                  <a:pt x="1107" y="1086"/>
                  <a:pt x="1099" y="1086"/>
                </a:cubicBezTo>
                <a:close/>
                <a:moveTo>
                  <a:pt x="1099" y="1119"/>
                </a:moveTo>
                <a:cubicBezTo>
                  <a:pt x="1091" y="1119"/>
                  <a:pt x="1084" y="1126"/>
                  <a:pt x="1084" y="1134"/>
                </a:cubicBezTo>
                <a:cubicBezTo>
                  <a:pt x="1084" y="1142"/>
                  <a:pt x="1091" y="1149"/>
                  <a:pt x="1099" y="1149"/>
                </a:cubicBezTo>
                <a:cubicBezTo>
                  <a:pt x="1107" y="1149"/>
                  <a:pt x="1114" y="1142"/>
                  <a:pt x="1114" y="1134"/>
                </a:cubicBezTo>
                <a:cubicBezTo>
                  <a:pt x="1114" y="1126"/>
                  <a:pt x="1107" y="1119"/>
                  <a:pt x="1099" y="1119"/>
                </a:cubicBezTo>
                <a:close/>
                <a:moveTo>
                  <a:pt x="1099" y="1152"/>
                </a:moveTo>
                <a:cubicBezTo>
                  <a:pt x="1091" y="1152"/>
                  <a:pt x="1084" y="1159"/>
                  <a:pt x="1084" y="1167"/>
                </a:cubicBezTo>
                <a:cubicBezTo>
                  <a:pt x="1084" y="1175"/>
                  <a:pt x="1091" y="1182"/>
                  <a:pt x="1099" y="1182"/>
                </a:cubicBezTo>
                <a:cubicBezTo>
                  <a:pt x="1107" y="1182"/>
                  <a:pt x="1114" y="1175"/>
                  <a:pt x="1114" y="1167"/>
                </a:cubicBezTo>
                <a:cubicBezTo>
                  <a:pt x="1114" y="1159"/>
                  <a:pt x="1107" y="1152"/>
                  <a:pt x="1099" y="1152"/>
                </a:cubicBezTo>
                <a:close/>
                <a:moveTo>
                  <a:pt x="1099" y="1185"/>
                </a:moveTo>
                <a:cubicBezTo>
                  <a:pt x="1091" y="1185"/>
                  <a:pt x="1084" y="1192"/>
                  <a:pt x="1084" y="1200"/>
                </a:cubicBezTo>
                <a:cubicBezTo>
                  <a:pt x="1084" y="1208"/>
                  <a:pt x="1091" y="1215"/>
                  <a:pt x="1099" y="1215"/>
                </a:cubicBezTo>
                <a:cubicBezTo>
                  <a:pt x="1107" y="1215"/>
                  <a:pt x="1114" y="1208"/>
                  <a:pt x="1114" y="1200"/>
                </a:cubicBezTo>
                <a:cubicBezTo>
                  <a:pt x="1114" y="1192"/>
                  <a:pt x="1107" y="1185"/>
                  <a:pt x="1099" y="1185"/>
                </a:cubicBezTo>
                <a:close/>
                <a:moveTo>
                  <a:pt x="1099" y="1218"/>
                </a:moveTo>
                <a:cubicBezTo>
                  <a:pt x="1091" y="1218"/>
                  <a:pt x="1084" y="1225"/>
                  <a:pt x="1084" y="1233"/>
                </a:cubicBezTo>
                <a:cubicBezTo>
                  <a:pt x="1084" y="1241"/>
                  <a:pt x="1091" y="1248"/>
                  <a:pt x="1099" y="1248"/>
                </a:cubicBezTo>
                <a:cubicBezTo>
                  <a:pt x="1107" y="1248"/>
                  <a:pt x="1114" y="1241"/>
                  <a:pt x="1114" y="1233"/>
                </a:cubicBezTo>
                <a:cubicBezTo>
                  <a:pt x="1114" y="1225"/>
                  <a:pt x="1107" y="1218"/>
                  <a:pt x="1099" y="1218"/>
                </a:cubicBezTo>
                <a:close/>
                <a:moveTo>
                  <a:pt x="1099" y="1251"/>
                </a:moveTo>
                <a:cubicBezTo>
                  <a:pt x="1091" y="1251"/>
                  <a:pt x="1084" y="1258"/>
                  <a:pt x="1084" y="1266"/>
                </a:cubicBezTo>
                <a:cubicBezTo>
                  <a:pt x="1084" y="1274"/>
                  <a:pt x="1091" y="1281"/>
                  <a:pt x="1099" y="1281"/>
                </a:cubicBezTo>
                <a:cubicBezTo>
                  <a:pt x="1107" y="1281"/>
                  <a:pt x="1114" y="1274"/>
                  <a:pt x="1114" y="1266"/>
                </a:cubicBezTo>
                <a:cubicBezTo>
                  <a:pt x="1114" y="1258"/>
                  <a:pt x="1107" y="1251"/>
                  <a:pt x="1099" y="1251"/>
                </a:cubicBezTo>
                <a:close/>
                <a:moveTo>
                  <a:pt x="1099" y="1284"/>
                </a:moveTo>
                <a:cubicBezTo>
                  <a:pt x="1091" y="1284"/>
                  <a:pt x="1084" y="1291"/>
                  <a:pt x="1084" y="1299"/>
                </a:cubicBezTo>
                <a:cubicBezTo>
                  <a:pt x="1084" y="1307"/>
                  <a:pt x="1091" y="1314"/>
                  <a:pt x="1099" y="1314"/>
                </a:cubicBezTo>
                <a:cubicBezTo>
                  <a:pt x="1107" y="1314"/>
                  <a:pt x="1114" y="1307"/>
                  <a:pt x="1114" y="1299"/>
                </a:cubicBezTo>
                <a:cubicBezTo>
                  <a:pt x="1114" y="1291"/>
                  <a:pt x="1107" y="1284"/>
                  <a:pt x="1099" y="1284"/>
                </a:cubicBezTo>
                <a:close/>
                <a:moveTo>
                  <a:pt x="1099" y="1317"/>
                </a:moveTo>
                <a:cubicBezTo>
                  <a:pt x="1091" y="1317"/>
                  <a:pt x="1084" y="1323"/>
                  <a:pt x="1084" y="1332"/>
                </a:cubicBezTo>
                <a:cubicBezTo>
                  <a:pt x="1084" y="1340"/>
                  <a:pt x="1091" y="1346"/>
                  <a:pt x="1099" y="1346"/>
                </a:cubicBezTo>
                <a:cubicBezTo>
                  <a:pt x="1107" y="1346"/>
                  <a:pt x="1114" y="1340"/>
                  <a:pt x="1114" y="1332"/>
                </a:cubicBezTo>
                <a:cubicBezTo>
                  <a:pt x="1114" y="1323"/>
                  <a:pt x="1107" y="1317"/>
                  <a:pt x="1099" y="1317"/>
                </a:cubicBezTo>
                <a:close/>
                <a:moveTo>
                  <a:pt x="1099" y="1350"/>
                </a:moveTo>
                <a:cubicBezTo>
                  <a:pt x="1091" y="1350"/>
                  <a:pt x="1084" y="1356"/>
                  <a:pt x="1084" y="1365"/>
                </a:cubicBezTo>
                <a:cubicBezTo>
                  <a:pt x="1084" y="1373"/>
                  <a:pt x="1091" y="1379"/>
                  <a:pt x="1099" y="1379"/>
                </a:cubicBezTo>
                <a:cubicBezTo>
                  <a:pt x="1107" y="1379"/>
                  <a:pt x="1114" y="1373"/>
                  <a:pt x="1114" y="1365"/>
                </a:cubicBezTo>
                <a:cubicBezTo>
                  <a:pt x="1114" y="1356"/>
                  <a:pt x="1107" y="1350"/>
                  <a:pt x="1099" y="1350"/>
                </a:cubicBezTo>
                <a:close/>
                <a:moveTo>
                  <a:pt x="1099" y="1383"/>
                </a:moveTo>
                <a:cubicBezTo>
                  <a:pt x="1091" y="1383"/>
                  <a:pt x="1084" y="1389"/>
                  <a:pt x="1084" y="1397"/>
                </a:cubicBezTo>
                <a:cubicBezTo>
                  <a:pt x="1084" y="1406"/>
                  <a:pt x="1091" y="1412"/>
                  <a:pt x="1099" y="1412"/>
                </a:cubicBezTo>
                <a:cubicBezTo>
                  <a:pt x="1107" y="1412"/>
                  <a:pt x="1114" y="1406"/>
                  <a:pt x="1114" y="1397"/>
                </a:cubicBezTo>
                <a:cubicBezTo>
                  <a:pt x="1114" y="1389"/>
                  <a:pt x="1107" y="1383"/>
                  <a:pt x="1099" y="1383"/>
                </a:cubicBezTo>
                <a:close/>
                <a:moveTo>
                  <a:pt x="1099" y="1416"/>
                </a:moveTo>
                <a:cubicBezTo>
                  <a:pt x="1091" y="1416"/>
                  <a:pt x="1084" y="1422"/>
                  <a:pt x="1084" y="1430"/>
                </a:cubicBezTo>
                <a:cubicBezTo>
                  <a:pt x="1084" y="1439"/>
                  <a:pt x="1091" y="1445"/>
                  <a:pt x="1099" y="1445"/>
                </a:cubicBezTo>
                <a:cubicBezTo>
                  <a:pt x="1107" y="1445"/>
                  <a:pt x="1114" y="1439"/>
                  <a:pt x="1114" y="1430"/>
                </a:cubicBezTo>
                <a:cubicBezTo>
                  <a:pt x="1114" y="1422"/>
                  <a:pt x="1107" y="1416"/>
                  <a:pt x="1099" y="1416"/>
                </a:cubicBezTo>
                <a:close/>
                <a:moveTo>
                  <a:pt x="1132" y="0"/>
                </a:moveTo>
                <a:cubicBezTo>
                  <a:pt x="1124" y="0"/>
                  <a:pt x="1117" y="7"/>
                  <a:pt x="1117" y="15"/>
                </a:cubicBezTo>
                <a:cubicBezTo>
                  <a:pt x="1117" y="23"/>
                  <a:pt x="1124" y="30"/>
                  <a:pt x="1132" y="30"/>
                </a:cubicBezTo>
                <a:cubicBezTo>
                  <a:pt x="1140" y="30"/>
                  <a:pt x="1147" y="23"/>
                  <a:pt x="1147" y="15"/>
                </a:cubicBezTo>
                <a:cubicBezTo>
                  <a:pt x="1147" y="7"/>
                  <a:pt x="1140" y="0"/>
                  <a:pt x="1132" y="0"/>
                </a:cubicBezTo>
                <a:close/>
                <a:moveTo>
                  <a:pt x="1132" y="33"/>
                </a:moveTo>
                <a:cubicBezTo>
                  <a:pt x="1124" y="33"/>
                  <a:pt x="1117" y="40"/>
                  <a:pt x="1117" y="48"/>
                </a:cubicBezTo>
                <a:cubicBezTo>
                  <a:pt x="1117" y="56"/>
                  <a:pt x="1124" y="63"/>
                  <a:pt x="1132" y="63"/>
                </a:cubicBezTo>
                <a:cubicBezTo>
                  <a:pt x="1140" y="63"/>
                  <a:pt x="1147" y="56"/>
                  <a:pt x="1147" y="48"/>
                </a:cubicBezTo>
                <a:cubicBezTo>
                  <a:pt x="1147" y="40"/>
                  <a:pt x="1140" y="33"/>
                  <a:pt x="1132" y="33"/>
                </a:cubicBezTo>
                <a:close/>
                <a:moveTo>
                  <a:pt x="1132" y="66"/>
                </a:moveTo>
                <a:cubicBezTo>
                  <a:pt x="1124" y="66"/>
                  <a:pt x="1117" y="72"/>
                  <a:pt x="1117" y="81"/>
                </a:cubicBezTo>
                <a:cubicBezTo>
                  <a:pt x="1117" y="89"/>
                  <a:pt x="1124" y="95"/>
                  <a:pt x="1132" y="95"/>
                </a:cubicBezTo>
                <a:cubicBezTo>
                  <a:pt x="1140" y="95"/>
                  <a:pt x="1147" y="89"/>
                  <a:pt x="1147" y="81"/>
                </a:cubicBezTo>
                <a:cubicBezTo>
                  <a:pt x="1147" y="72"/>
                  <a:pt x="1140" y="66"/>
                  <a:pt x="1132" y="66"/>
                </a:cubicBezTo>
                <a:close/>
                <a:moveTo>
                  <a:pt x="1132" y="99"/>
                </a:moveTo>
                <a:cubicBezTo>
                  <a:pt x="1124" y="99"/>
                  <a:pt x="1117" y="105"/>
                  <a:pt x="1117" y="114"/>
                </a:cubicBezTo>
                <a:cubicBezTo>
                  <a:pt x="1117" y="122"/>
                  <a:pt x="1124" y="128"/>
                  <a:pt x="1132" y="128"/>
                </a:cubicBezTo>
                <a:cubicBezTo>
                  <a:pt x="1140" y="128"/>
                  <a:pt x="1147" y="122"/>
                  <a:pt x="1147" y="114"/>
                </a:cubicBezTo>
                <a:cubicBezTo>
                  <a:pt x="1147" y="105"/>
                  <a:pt x="1140" y="99"/>
                  <a:pt x="1132" y="99"/>
                </a:cubicBezTo>
                <a:close/>
                <a:moveTo>
                  <a:pt x="1132" y="132"/>
                </a:moveTo>
                <a:cubicBezTo>
                  <a:pt x="1124" y="132"/>
                  <a:pt x="1117" y="138"/>
                  <a:pt x="1117" y="147"/>
                </a:cubicBezTo>
                <a:cubicBezTo>
                  <a:pt x="1117" y="155"/>
                  <a:pt x="1124" y="161"/>
                  <a:pt x="1132" y="161"/>
                </a:cubicBezTo>
                <a:cubicBezTo>
                  <a:pt x="1140" y="161"/>
                  <a:pt x="1147" y="155"/>
                  <a:pt x="1147" y="147"/>
                </a:cubicBezTo>
                <a:cubicBezTo>
                  <a:pt x="1147" y="138"/>
                  <a:pt x="1140" y="132"/>
                  <a:pt x="1132" y="132"/>
                </a:cubicBezTo>
                <a:close/>
                <a:moveTo>
                  <a:pt x="1132" y="165"/>
                </a:moveTo>
                <a:cubicBezTo>
                  <a:pt x="1124" y="165"/>
                  <a:pt x="1117" y="171"/>
                  <a:pt x="1117" y="179"/>
                </a:cubicBezTo>
                <a:cubicBezTo>
                  <a:pt x="1117" y="188"/>
                  <a:pt x="1124" y="194"/>
                  <a:pt x="1132" y="194"/>
                </a:cubicBezTo>
                <a:cubicBezTo>
                  <a:pt x="1140" y="194"/>
                  <a:pt x="1147" y="188"/>
                  <a:pt x="1147" y="179"/>
                </a:cubicBezTo>
                <a:cubicBezTo>
                  <a:pt x="1147" y="171"/>
                  <a:pt x="1140" y="165"/>
                  <a:pt x="1132" y="165"/>
                </a:cubicBezTo>
                <a:close/>
                <a:moveTo>
                  <a:pt x="1132" y="198"/>
                </a:moveTo>
                <a:cubicBezTo>
                  <a:pt x="1124" y="198"/>
                  <a:pt x="1117" y="204"/>
                  <a:pt x="1117" y="212"/>
                </a:cubicBezTo>
                <a:cubicBezTo>
                  <a:pt x="1117" y="221"/>
                  <a:pt x="1124" y="227"/>
                  <a:pt x="1132" y="227"/>
                </a:cubicBezTo>
                <a:cubicBezTo>
                  <a:pt x="1140" y="227"/>
                  <a:pt x="1147" y="221"/>
                  <a:pt x="1147" y="212"/>
                </a:cubicBezTo>
                <a:cubicBezTo>
                  <a:pt x="1147" y="204"/>
                  <a:pt x="1140" y="198"/>
                  <a:pt x="1132" y="198"/>
                </a:cubicBezTo>
                <a:close/>
                <a:moveTo>
                  <a:pt x="1132" y="230"/>
                </a:moveTo>
                <a:cubicBezTo>
                  <a:pt x="1124" y="230"/>
                  <a:pt x="1117" y="237"/>
                  <a:pt x="1117" y="245"/>
                </a:cubicBezTo>
                <a:cubicBezTo>
                  <a:pt x="1117" y="253"/>
                  <a:pt x="1124" y="260"/>
                  <a:pt x="1132" y="260"/>
                </a:cubicBezTo>
                <a:cubicBezTo>
                  <a:pt x="1140" y="260"/>
                  <a:pt x="1147" y="253"/>
                  <a:pt x="1147" y="245"/>
                </a:cubicBezTo>
                <a:cubicBezTo>
                  <a:pt x="1147" y="237"/>
                  <a:pt x="1140" y="230"/>
                  <a:pt x="1132" y="230"/>
                </a:cubicBezTo>
                <a:close/>
                <a:moveTo>
                  <a:pt x="1132" y="263"/>
                </a:moveTo>
                <a:cubicBezTo>
                  <a:pt x="1124" y="263"/>
                  <a:pt x="1117" y="270"/>
                  <a:pt x="1117" y="278"/>
                </a:cubicBezTo>
                <a:cubicBezTo>
                  <a:pt x="1117" y="286"/>
                  <a:pt x="1124" y="293"/>
                  <a:pt x="1132" y="293"/>
                </a:cubicBezTo>
                <a:cubicBezTo>
                  <a:pt x="1140" y="293"/>
                  <a:pt x="1147" y="286"/>
                  <a:pt x="1147" y="278"/>
                </a:cubicBezTo>
                <a:cubicBezTo>
                  <a:pt x="1147" y="270"/>
                  <a:pt x="1140" y="263"/>
                  <a:pt x="1132" y="263"/>
                </a:cubicBezTo>
                <a:close/>
                <a:moveTo>
                  <a:pt x="1132" y="296"/>
                </a:moveTo>
                <a:cubicBezTo>
                  <a:pt x="1124" y="296"/>
                  <a:pt x="1117" y="303"/>
                  <a:pt x="1117" y="311"/>
                </a:cubicBezTo>
                <a:cubicBezTo>
                  <a:pt x="1117" y="319"/>
                  <a:pt x="1124" y="326"/>
                  <a:pt x="1132" y="326"/>
                </a:cubicBezTo>
                <a:cubicBezTo>
                  <a:pt x="1140" y="326"/>
                  <a:pt x="1147" y="319"/>
                  <a:pt x="1147" y="311"/>
                </a:cubicBezTo>
                <a:cubicBezTo>
                  <a:pt x="1147" y="303"/>
                  <a:pt x="1140" y="296"/>
                  <a:pt x="1132" y="296"/>
                </a:cubicBezTo>
                <a:close/>
                <a:moveTo>
                  <a:pt x="1132" y="329"/>
                </a:moveTo>
                <a:cubicBezTo>
                  <a:pt x="1124" y="329"/>
                  <a:pt x="1117" y="336"/>
                  <a:pt x="1117" y="344"/>
                </a:cubicBezTo>
                <a:cubicBezTo>
                  <a:pt x="1117" y="352"/>
                  <a:pt x="1124" y="359"/>
                  <a:pt x="1132" y="359"/>
                </a:cubicBezTo>
                <a:cubicBezTo>
                  <a:pt x="1140" y="359"/>
                  <a:pt x="1147" y="352"/>
                  <a:pt x="1147" y="344"/>
                </a:cubicBezTo>
                <a:cubicBezTo>
                  <a:pt x="1147" y="336"/>
                  <a:pt x="1140" y="329"/>
                  <a:pt x="1132" y="329"/>
                </a:cubicBezTo>
                <a:close/>
                <a:moveTo>
                  <a:pt x="1132" y="362"/>
                </a:moveTo>
                <a:cubicBezTo>
                  <a:pt x="1124" y="362"/>
                  <a:pt x="1117" y="369"/>
                  <a:pt x="1117" y="377"/>
                </a:cubicBezTo>
                <a:cubicBezTo>
                  <a:pt x="1117" y="385"/>
                  <a:pt x="1124" y="392"/>
                  <a:pt x="1132" y="392"/>
                </a:cubicBezTo>
                <a:cubicBezTo>
                  <a:pt x="1140" y="392"/>
                  <a:pt x="1147" y="385"/>
                  <a:pt x="1147" y="377"/>
                </a:cubicBezTo>
                <a:cubicBezTo>
                  <a:pt x="1147" y="369"/>
                  <a:pt x="1140" y="362"/>
                  <a:pt x="1132" y="362"/>
                </a:cubicBezTo>
                <a:close/>
                <a:moveTo>
                  <a:pt x="1132" y="395"/>
                </a:moveTo>
                <a:cubicBezTo>
                  <a:pt x="1124" y="395"/>
                  <a:pt x="1117" y="402"/>
                  <a:pt x="1117" y="410"/>
                </a:cubicBezTo>
                <a:cubicBezTo>
                  <a:pt x="1117" y="418"/>
                  <a:pt x="1124" y="425"/>
                  <a:pt x="1132" y="425"/>
                </a:cubicBezTo>
                <a:cubicBezTo>
                  <a:pt x="1140" y="425"/>
                  <a:pt x="1147" y="418"/>
                  <a:pt x="1147" y="410"/>
                </a:cubicBezTo>
                <a:cubicBezTo>
                  <a:pt x="1147" y="402"/>
                  <a:pt x="1140" y="395"/>
                  <a:pt x="1132" y="395"/>
                </a:cubicBezTo>
                <a:close/>
                <a:moveTo>
                  <a:pt x="1132" y="428"/>
                </a:moveTo>
                <a:cubicBezTo>
                  <a:pt x="1124" y="428"/>
                  <a:pt x="1117" y="435"/>
                  <a:pt x="1117" y="443"/>
                </a:cubicBezTo>
                <a:cubicBezTo>
                  <a:pt x="1117" y="451"/>
                  <a:pt x="1124" y="458"/>
                  <a:pt x="1132" y="458"/>
                </a:cubicBezTo>
                <a:cubicBezTo>
                  <a:pt x="1140" y="458"/>
                  <a:pt x="1147" y="451"/>
                  <a:pt x="1147" y="443"/>
                </a:cubicBezTo>
                <a:cubicBezTo>
                  <a:pt x="1147" y="435"/>
                  <a:pt x="1140" y="428"/>
                  <a:pt x="1132" y="428"/>
                </a:cubicBezTo>
                <a:close/>
                <a:moveTo>
                  <a:pt x="1132" y="461"/>
                </a:moveTo>
                <a:cubicBezTo>
                  <a:pt x="1124" y="461"/>
                  <a:pt x="1117" y="468"/>
                  <a:pt x="1117" y="476"/>
                </a:cubicBezTo>
                <a:cubicBezTo>
                  <a:pt x="1117" y="484"/>
                  <a:pt x="1124" y="491"/>
                  <a:pt x="1132" y="491"/>
                </a:cubicBezTo>
                <a:cubicBezTo>
                  <a:pt x="1140" y="491"/>
                  <a:pt x="1147" y="484"/>
                  <a:pt x="1147" y="476"/>
                </a:cubicBezTo>
                <a:cubicBezTo>
                  <a:pt x="1147" y="468"/>
                  <a:pt x="1140" y="461"/>
                  <a:pt x="1132" y="461"/>
                </a:cubicBezTo>
                <a:close/>
                <a:moveTo>
                  <a:pt x="1132" y="494"/>
                </a:moveTo>
                <a:cubicBezTo>
                  <a:pt x="1124" y="494"/>
                  <a:pt x="1117" y="500"/>
                  <a:pt x="1117" y="509"/>
                </a:cubicBezTo>
                <a:cubicBezTo>
                  <a:pt x="1117" y="517"/>
                  <a:pt x="1124" y="523"/>
                  <a:pt x="1132" y="523"/>
                </a:cubicBezTo>
                <a:cubicBezTo>
                  <a:pt x="1140" y="523"/>
                  <a:pt x="1147" y="517"/>
                  <a:pt x="1147" y="509"/>
                </a:cubicBezTo>
                <a:cubicBezTo>
                  <a:pt x="1147" y="500"/>
                  <a:pt x="1140" y="494"/>
                  <a:pt x="1132" y="494"/>
                </a:cubicBezTo>
                <a:close/>
                <a:moveTo>
                  <a:pt x="1132" y="527"/>
                </a:moveTo>
                <a:cubicBezTo>
                  <a:pt x="1124" y="527"/>
                  <a:pt x="1117" y="533"/>
                  <a:pt x="1117" y="542"/>
                </a:cubicBezTo>
                <a:cubicBezTo>
                  <a:pt x="1117" y="550"/>
                  <a:pt x="1124" y="556"/>
                  <a:pt x="1132" y="556"/>
                </a:cubicBezTo>
                <a:cubicBezTo>
                  <a:pt x="1140" y="556"/>
                  <a:pt x="1147" y="550"/>
                  <a:pt x="1147" y="542"/>
                </a:cubicBezTo>
                <a:cubicBezTo>
                  <a:pt x="1147" y="533"/>
                  <a:pt x="1140" y="527"/>
                  <a:pt x="1132" y="527"/>
                </a:cubicBezTo>
                <a:close/>
                <a:moveTo>
                  <a:pt x="1132" y="560"/>
                </a:moveTo>
                <a:cubicBezTo>
                  <a:pt x="1124" y="560"/>
                  <a:pt x="1117" y="566"/>
                  <a:pt x="1117" y="574"/>
                </a:cubicBezTo>
                <a:cubicBezTo>
                  <a:pt x="1117" y="583"/>
                  <a:pt x="1124" y="589"/>
                  <a:pt x="1132" y="589"/>
                </a:cubicBezTo>
                <a:cubicBezTo>
                  <a:pt x="1140" y="589"/>
                  <a:pt x="1147" y="583"/>
                  <a:pt x="1147" y="574"/>
                </a:cubicBezTo>
                <a:cubicBezTo>
                  <a:pt x="1147" y="566"/>
                  <a:pt x="1140" y="560"/>
                  <a:pt x="1132" y="560"/>
                </a:cubicBezTo>
                <a:close/>
                <a:moveTo>
                  <a:pt x="1132" y="593"/>
                </a:moveTo>
                <a:cubicBezTo>
                  <a:pt x="1124" y="593"/>
                  <a:pt x="1117" y="599"/>
                  <a:pt x="1117" y="607"/>
                </a:cubicBezTo>
                <a:cubicBezTo>
                  <a:pt x="1117" y="616"/>
                  <a:pt x="1124" y="622"/>
                  <a:pt x="1132" y="622"/>
                </a:cubicBezTo>
                <a:cubicBezTo>
                  <a:pt x="1140" y="622"/>
                  <a:pt x="1147" y="616"/>
                  <a:pt x="1147" y="607"/>
                </a:cubicBezTo>
                <a:cubicBezTo>
                  <a:pt x="1147" y="599"/>
                  <a:pt x="1140" y="593"/>
                  <a:pt x="1132" y="593"/>
                </a:cubicBezTo>
                <a:close/>
                <a:moveTo>
                  <a:pt x="1132" y="625"/>
                </a:moveTo>
                <a:cubicBezTo>
                  <a:pt x="1124" y="625"/>
                  <a:pt x="1117" y="632"/>
                  <a:pt x="1117" y="640"/>
                </a:cubicBezTo>
                <a:cubicBezTo>
                  <a:pt x="1117" y="648"/>
                  <a:pt x="1124" y="655"/>
                  <a:pt x="1132" y="655"/>
                </a:cubicBezTo>
                <a:cubicBezTo>
                  <a:pt x="1140" y="655"/>
                  <a:pt x="1147" y="648"/>
                  <a:pt x="1147" y="640"/>
                </a:cubicBezTo>
                <a:cubicBezTo>
                  <a:pt x="1147" y="632"/>
                  <a:pt x="1140" y="625"/>
                  <a:pt x="1132" y="625"/>
                </a:cubicBezTo>
                <a:close/>
                <a:moveTo>
                  <a:pt x="1132" y="658"/>
                </a:moveTo>
                <a:cubicBezTo>
                  <a:pt x="1124" y="658"/>
                  <a:pt x="1117" y="665"/>
                  <a:pt x="1117" y="673"/>
                </a:cubicBezTo>
                <a:cubicBezTo>
                  <a:pt x="1117" y="681"/>
                  <a:pt x="1124" y="688"/>
                  <a:pt x="1132" y="688"/>
                </a:cubicBezTo>
                <a:cubicBezTo>
                  <a:pt x="1140" y="688"/>
                  <a:pt x="1147" y="681"/>
                  <a:pt x="1147" y="673"/>
                </a:cubicBezTo>
                <a:cubicBezTo>
                  <a:pt x="1147" y="665"/>
                  <a:pt x="1140" y="658"/>
                  <a:pt x="1132" y="658"/>
                </a:cubicBezTo>
                <a:close/>
                <a:moveTo>
                  <a:pt x="1132" y="691"/>
                </a:moveTo>
                <a:cubicBezTo>
                  <a:pt x="1124" y="691"/>
                  <a:pt x="1117" y="698"/>
                  <a:pt x="1117" y="706"/>
                </a:cubicBezTo>
                <a:cubicBezTo>
                  <a:pt x="1117" y="714"/>
                  <a:pt x="1124" y="721"/>
                  <a:pt x="1132" y="721"/>
                </a:cubicBezTo>
                <a:cubicBezTo>
                  <a:pt x="1140" y="721"/>
                  <a:pt x="1147" y="714"/>
                  <a:pt x="1147" y="706"/>
                </a:cubicBezTo>
                <a:cubicBezTo>
                  <a:pt x="1147" y="698"/>
                  <a:pt x="1140" y="691"/>
                  <a:pt x="1132" y="691"/>
                </a:cubicBezTo>
                <a:close/>
                <a:moveTo>
                  <a:pt x="1132" y="724"/>
                </a:moveTo>
                <a:cubicBezTo>
                  <a:pt x="1124" y="724"/>
                  <a:pt x="1117" y="731"/>
                  <a:pt x="1117" y="739"/>
                </a:cubicBezTo>
                <a:cubicBezTo>
                  <a:pt x="1117" y="747"/>
                  <a:pt x="1124" y="754"/>
                  <a:pt x="1132" y="754"/>
                </a:cubicBezTo>
                <a:cubicBezTo>
                  <a:pt x="1140" y="754"/>
                  <a:pt x="1147" y="747"/>
                  <a:pt x="1147" y="739"/>
                </a:cubicBezTo>
                <a:cubicBezTo>
                  <a:pt x="1147" y="731"/>
                  <a:pt x="1140" y="724"/>
                  <a:pt x="1132" y="724"/>
                </a:cubicBezTo>
                <a:close/>
                <a:moveTo>
                  <a:pt x="1132" y="757"/>
                </a:moveTo>
                <a:cubicBezTo>
                  <a:pt x="1124" y="757"/>
                  <a:pt x="1117" y="764"/>
                  <a:pt x="1117" y="772"/>
                </a:cubicBezTo>
                <a:cubicBezTo>
                  <a:pt x="1117" y="780"/>
                  <a:pt x="1124" y="787"/>
                  <a:pt x="1132" y="787"/>
                </a:cubicBezTo>
                <a:cubicBezTo>
                  <a:pt x="1140" y="787"/>
                  <a:pt x="1147" y="780"/>
                  <a:pt x="1147" y="772"/>
                </a:cubicBezTo>
                <a:cubicBezTo>
                  <a:pt x="1147" y="764"/>
                  <a:pt x="1140" y="757"/>
                  <a:pt x="1132" y="757"/>
                </a:cubicBezTo>
                <a:close/>
                <a:moveTo>
                  <a:pt x="1132" y="790"/>
                </a:moveTo>
                <a:cubicBezTo>
                  <a:pt x="1124" y="790"/>
                  <a:pt x="1117" y="797"/>
                  <a:pt x="1117" y="805"/>
                </a:cubicBezTo>
                <a:cubicBezTo>
                  <a:pt x="1117" y="813"/>
                  <a:pt x="1124" y="820"/>
                  <a:pt x="1132" y="820"/>
                </a:cubicBezTo>
                <a:cubicBezTo>
                  <a:pt x="1140" y="820"/>
                  <a:pt x="1147" y="813"/>
                  <a:pt x="1147" y="805"/>
                </a:cubicBezTo>
                <a:cubicBezTo>
                  <a:pt x="1147" y="797"/>
                  <a:pt x="1140" y="790"/>
                  <a:pt x="1132" y="790"/>
                </a:cubicBezTo>
                <a:close/>
                <a:moveTo>
                  <a:pt x="1132" y="823"/>
                </a:moveTo>
                <a:cubicBezTo>
                  <a:pt x="1124" y="823"/>
                  <a:pt x="1117" y="830"/>
                  <a:pt x="1117" y="838"/>
                </a:cubicBezTo>
                <a:cubicBezTo>
                  <a:pt x="1117" y="846"/>
                  <a:pt x="1124" y="853"/>
                  <a:pt x="1132" y="853"/>
                </a:cubicBezTo>
                <a:cubicBezTo>
                  <a:pt x="1140" y="853"/>
                  <a:pt x="1147" y="846"/>
                  <a:pt x="1147" y="838"/>
                </a:cubicBezTo>
                <a:cubicBezTo>
                  <a:pt x="1147" y="830"/>
                  <a:pt x="1140" y="823"/>
                  <a:pt x="1132" y="823"/>
                </a:cubicBezTo>
                <a:close/>
                <a:moveTo>
                  <a:pt x="1132" y="856"/>
                </a:moveTo>
                <a:cubicBezTo>
                  <a:pt x="1124" y="856"/>
                  <a:pt x="1117" y="863"/>
                  <a:pt x="1117" y="871"/>
                </a:cubicBezTo>
                <a:cubicBezTo>
                  <a:pt x="1117" y="879"/>
                  <a:pt x="1124" y="886"/>
                  <a:pt x="1132" y="886"/>
                </a:cubicBezTo>
                <a:cubicBezTo>
                  <a:pt x="1140" y="886"/>
                  <a:pt x="1147" y="879"/>
                  <a:pt x="1147" y="871"/>
                </a:cubicBezTo>
                <a:cubicBezTo>
                  <a:pt x="1147" y="863"/>
                  <a:pt x="1140" y="856"/>
                  <a:pt x="1132" y="856"/>
                </a:cubicBezTo>
                <a:close/>
                <a:moveTo>
                  <a:pt x="1132" y="889"/>
                </a:moveTo>
                <a:cubicBezTo>
                  <a:pt x="1124" y="889"/>
                  <a:pt x="1117" y="895"/>
                  <a:pt x="1117" y="904"/>
                </a:cubicBezTo>
                <a:cubicBezTo>
                  <a:pt x="1117" y="912"/>
                  <a:pt x="1124" y="918"/>
                  <a:pt x="1132" y="918"/>
                </a:cubicBezTo>
                <a:cubicBezTo>
                  <a:pt x="1140" y="918"/>
                  <a:pt x="1147" y="912"/>
                  <a:pt x="1147" y="904"/>
                </a:cubicBezTo>
                <a:cubicBezTo>
                  <a:pt x="1147" y="895"/>
                  <a:pt x="1140" y="889"/>
                  <a:pt x="1132" y="889"/>
                </a:cubicBezTo>
                <a:close/>
                <a:moveTo>
                  <a:pt x="1132" y="922"/>
                </a:moveTo>
                <a:cubicBezTo>
                  <a:pt x="1124" y="922"/>
                  <a:pt x="1117" y="928"/>
                  <a:pt x="1117" y="937"/>
                </a:cubicBezTo>
                <a:cubicBezTo>
                  <a:pt x="1117" y="945"/>
                  <a:pt x="1124" y="951"/>
                  <a:pt x="1132" y="951"/>
                </a:cubicBezTo>
                <a:cubicBezTo>
                  <a:pt x="1140" y="951"/>
                  <a:pt x="1147" y="945"/>
                  <a:pt x="1147" y="937"/>
                </a:cubicBezTo>
                <a:cubicBezTo>
                  <a:pt x="1147" y="928"/>
                  <a:pt x="1140" y="922"/>
                  <a:pt x="1132" y="922"/>
                </a:cubicBezTo>
                <a:close/>
                <a:moveTo>
                  <a:pt x="1132" y="955"/>
                </a:moveTo>
                <a:cubicBezTo>
                  <a:pt x="1124" y="955"/>
                  <a:pt x="1117" y="961"/>
                  <a:pt x="1117" y="970"/>
                </a:cubicBezTo>
                <a:cubicBezTo>
                  <a:pt x="1117" y="978"/>
                  <a:pt x="1124" y="984"/>
                  <a:pt x="1132" y="984"/>
                </a:cubicBezTo>
                <a:cubicBezTo>
                  <a:pt x="1140" y="984"/>
                  <a:pt x="1147" y="978"/>
                  <a:pt x="1147" y="970"/>
                </a:cubicBezTo>
                <a:cubicBezTo>
                  <a:pt x="1147" y="961"/>
                  <a:pt x="1140" y="955"/>
                  <a:pt x="1132" y="955"/>
                </a:cubicBezTo>
                <a:close/>
                <a:moveTo>
                  <a:pt x="1132" y="988"/>
                </a:moveTo>
                <a:cubicBezTo>
                  <a:pt x="1124" y="988"/>
                  <a:pt x="1117" y="994"/>
                  <a:pt x="1117" y="1002"/>
                </a:cubicBezTo>
                <a:cubicBezTo>
                  <a:pt x="1117" y="1011"/>
                  <a:pt x="1124" y="1017"/>
                  <a:pt x="1132" y="1017"/>
                </a:cubicBezTo>
                <a:cubicBezTo>
                  <a:pt x="1140" y="1017"/>
                  <a:pt x="1147" y="1011"/>
                  <a:pt x="1147" y="1002"/>
                </a:cubicBezTo>
                <a:cubicBezTo>
                  <a:pt x="1147" y="994"/>
                  <a:pt x="1140" y="988"/>
                  <a:pt x="1132" y="988"/>
                </a:cubicBezTo>
                <a:close/>
                <a:moveTo>
                  <a:pt x="1132" y="1021"/>
                </a:moveTo>
                <a:cubicBezTo>
                  <a:pt x="1124" y="1021"/>
                  <a:pt x="1117" y="1027"/>
                  <a:pt x="1117" y="1035"/>
                </a:cubicBezTo>
                <a:cubicBezTo>
                  <a:pt x="1117" y="1044"/>
                  <a:pt x="1124" y="1050"/>
                  <a:pt x="1132" y="1050"/>
                </a:cubicBezTo>
                <a:cubicBezTo>
                  <a:pt x="1140" y="1050"/>
                  <a:pt x="1147" y="1044"/>
                  <a:pt x="1147" y="1035"/>
                </a:cubicBezTo>
                <a:cubicBezTo>
                  <a:pt x="1147" y="1027"/>
                  <a:pt x="1140" y="1021"/>
                  <a:pt x="1132" y="1021"/>
                </a:cubicBezTo>
                <a:close/>
                <a:moveTo>
                  <a:pt x="1132" y="1053"/>
                </a:moveTo>
                <a:cubicBezTo>
                  <a:pt x="1124" y="1053"/>
                  <a:pt x="1117" y="1060"/>
                  <a:pt x="1117" y="1068"/>
                </a:cubicBezTo>
                <a:cubicBezTo>
                  <a:pt x="1117" y="1076"/>
                  <a:pt x="1124" y="1083"/>
                  <a:pt x="1132" y="1083"/>
                </a:cubicBezTo>
                <a:cubicBezTo>
                  <a:pt x="1140" y="1083"/>
                  <a:pt x="1147" y="1076"/>
                  <a:pt x="1147" y="1068"/>
                </a:cubicBezTo>
                <a:cubicBezTo>
                  <a:pt x="1147" y="1060"/>
                  <a:pt x="1140" y="1053"/>
                  <a:pt x="1132" y="1053"/>
                </a:cubicBezTo>
                <a:close/>
                <a:moveTo>
                  <a:pt x="1132" y="1086"/>
                </a:moveTo>
                <a:cubicBezTo>
                  <a:pt x="1124" y="1086"/>
                  <a:pt x="1117" y="1093"/>
                  <a:pt x="1117" y="1101"/>
                </a:cubicBezTo>
                <a:cubicBezTo>
                  <a:pt x="1117" y="1109"/>
                  <a:pt x="1124" y="1116"/>
                  <a:pt x="1132" y="1116"/>
                </a:cubicBezTo>
                <a:cubicBezTo>
                  <a:pt x="1140" y="1116"/>
                  <a:pt x="1147" y="1109"/>
                  <a:pt x="1147" y="1101"/>
                </a:cubicBezTo>
                <a:cubicBezTo>
                  <a:pt x="1147" y="1093"/>
                  <a:pt x="1140" y="1086"/>
                  <a:pt x="1132" y="1086"/>
                </a:cubicBezTo>
                <a:close/>
                <a:moveTo>
                  <a:pt x="1132" y="1119"/>
                </a:moveTo>
                <a:cubicBezTo>
                  <a:pt x="1124" y="1119"/>
                  <a:pt x="1117" y="1126"/>
                  <a:pt x="1117" y="1134"/>
                </a:cubicBezTo>
                <a:cubicBezTo>
                  <a:pt x="1117" y="1142"/>
                  <a:pt x="1124" y="1149"/>
                  <a:pt x="1132" y="1149"/>
                </a:cubicBezTo>
                <a:cubicBezTo>
                  <a:pt x="1140" y="1149"/>
                  <a:pt x="1147" y="1142"/>
                  <a:pt x="1147" y="1134"/>
                </a:cubicBezTo>
                <a:cubicBezTo>
                  <a:pt x="1147" y="1126"/>
                  <a:pt x="1140" y="1119"/>
                  <a:pt x="1132" y="1119"/>
                </a:cubicBezTo>
                <a:close/>
                <a:moveTo>
                  <a:pt x="1132" y="1152"/>
                </a:moveTo>
                <a:cubicBezTo>
                  <a:pt x="1124" y="1152"/>
                  <a:pt x="1117" y="1159"/>
                  <a:pt x="1117" y="1167"/>
                </a:cubicBezTo>
                <a:cubicBezTo>
                  <a:pt x="1117" y="1175"/>
                  <a:pt x="1124" y="1182"/>
                  <a:pt x="1132" y="1182"/>
                </a:cubicBezTo>
                <a:cubicBezTo>
                  <a:pt x="1140" y="1182"/>
                  <a:pt x="1147" y="1175"/>
                  <a:pt x="1147" y="1167"/>
                </a:cubicBezTo>
                <a:cubicBezTo>
                  <a:pt x="1147" y="1159"/>
                  <a:pt x="1140" y="1152"/>
                  <a:pt x="1132" y="1152"/>
                </a:cubicBezTo>
                <a:close/>
                <a:moveTo>
                  <a:pt x="1132" y="1185"/>
                </a:moveTo>
                <a:cubicBezTo>
                  <a:pt x="1124" y="1185"/>
                  <a:pt x="1117" y="1192"/>
                  <a:pt x="1117" y="1200"/>
                </a:cubicBezTo>
                <a:cubicBezTo>
                  <a:pt x="1117" y="1208"/>
                  <a:pt x="1124" y="1215"/>
                  <a:pt x="1132" y="1215"/>
                </a:cubicBezTo>
                <a:cubicBezTo>
                  <a:pt x="1140" y="1215"/>
                  <a:pt x="1147" y="1208"/>
                  <a:pt x="1147" y="1200"/>
                </a:cubicBezTo>
                <a:cubicBezTo>
                  <a:pt x="1147" y="1192"/>
                  <a:pt x="1140" y="1185"/>
                  <a:pt x="1132" y="1185"/>
                </a:cubicBezTo>
                <a:close/>
                <a:moveTo>
                  <a:pt x="1132" y="1218"/>
                </a:moveTo>
                <a:cubicBezTo>
                  <a:pt x="1124" y="1218"/>
                  <a:pt x="1117" y="1225"/>
                  <a:pt x="1117" y="1233"/>
                </a:cubicBezTo>
                <a:cubicBezTo>
                  <a:pt x="1117" y="1241"/>
                  <a:pt x="1124" y="1248"/>
                  <a:pt x="1132" y="1248"/>
                </a:cubicBezTo>
                <a:cubicBezTo>
                  <a:pt x="1140" y="1248"/>
                  <a:pt x="1147" y="1241"/>
                  <a:pt x="1147" y="1233"/>
                </a:cubicBezTo>
                <a:cubicBezTo>
                  <a:pt x="1147" y="1225"/>
                  <a:pt x="1140" y="1218"/>
                  <a:pt x="1132" y="1218"/>
                </a:cubicBezTo>
                <a:close/>
                <a:moveTo>
                  <a:pt x="1132" y="1251"/>
                </a:moveTo>
                <a:cubicBezTo>
                  <a:pt x="1124" y="1251"/>
                  <a:pt x="1117" y="1258"/>
                  <a:pt x="1117" y="1266"/>
                </a:cubicBezTo>
                <a:cubicBezTo>
                  <a:pt x="1117" y="1274"/>
                  <a:pt x="1124" y="1281"/>
                  <a:pt x="1132" y="1281"/>
                </a:cubicBezTo>
                <a:cubicBezTo>
                  <a:pt x="1140" y="1281"/>
                  <a:pt x="1147" y="1274"/>
                  <a:pt x="1147" y="1266"/>
                </a:cubicBezTo>
                <a:cubicBezTo>
                  <a:pt x="1147" y="1258"/>
                  <a:pt x="1140" y="1251"/>
                  <a:pt x="1132" y="1251"/>
                </a:cubicBezTo>
                <a:close/>
                <a:moveTo>
                  <a:pt x="1132" y="1284"/>
                </a:moveTo>
                <a:cubicBezTo>
                  <a:pt x="1124" y="1284"/>
                  <a:pt x="1117" y="1291"/>
                  <a:pt x="1117" y="1299"/>
                </a:cubicBezTo>
                <a:cubicBezTo>
                  <a:pt x="1117" y="1307"/>
                  <a:pt x="1124" y="1314"/>
                  <a:pt x="1132" y="1314"/>
                </a:cubicBezTo>
                <a:cubicBezTo>
                  <a:pt x="1140" y="1314"/>
                  <a:pt x="1147" y="1307"/>
                  <a:pt x="1147" y="1299"/>
                </a:cubicBezTo>
                <a:cubicBezTo>
                  <a:pt x="1147" y="1291"/>
                  <a:pt x="1140" y="1284"/>
                  <a:pt x="1132" y="1284"/>
                </a:cubicBezTo>
                <a:close/>
                <a:moveTo>
                  <a:pt x="1132" y="1317"/>
                </a:moveTo>
                <a:cubicBezTo>
                  <a:pt x="1124" y="1317"/>
                  <a:pt x="1117" y="1323"/>
                  <a:pt x="1117" y="1332"/>
                </a:cubicBezTo>
                <a:cubicBezTo>
                  <a:pt x="1117" y="1340"/>
                  <a:pt x="1124" y="1346"/>
                  <a:pt x="1132" y="1346"/>
                </a:cubicBezTo>
                <a:cubicBezTo>
                  <a:pt x="1140" y="1346"/>
                  <a:pt x="1147" y="1340"/>
                  <a:pt x="1147" y="1332"/>
                </a:cubicBezTo>
                <a:cubicBezTo>
                  <a:pt x="1147" y="1323"/>
                  <a:pt x="1140" y="1317"/>
                  <a:pt x="1132" y="1317"/>
                </a:cubicBezTo>
                <a:close/>
                <a:moveTo>
                  <a:pt x="1132" y="1350"/>
                </a:moveTo>
                <a:cubicBezTo>
                  <a:pt x="1124" y="1350"/>
                  <a:pt x="1117" y="1356"/>
                  <a:pt x="1117" y="1365"/>
                </a:cubicBezTo>
                <a:cubicBezTo>
                  <a:pt x="1117" y="1373"/>
                  <a:pt x="1124" y="1379"/>
                  <a:pt x="1132" y="1379"/>
                </a:cubicBezTo>
                <a:cubicBezTo>
                  <a:pt x="1140" y="1379"/>
                  <a:pt x="1147" y="1373"/>
                  <a:pt x="1147" y="1365"/>
                </a:cubicBezTo>
                <a:cubicBezTo>
                  <a:pt x="1147" y="1356"/>
                  <a:pt x="1140" y="1350"/>
                  <a:pt x="1132" y="1350"/>
                </a:cubicBezTo>
                <a:close/>
                <a:moveTo>
                  <a:pt x="1132" y="1383"/>
                </a:moveTo>
                <a:cubicBezTo>
                  <a:pt x="1124" y="1383"/>
                  <a:pt x="1117" y="1389"/>
                  <a:pt x="1117" y="1397"/>
                </a:cubicBezTo>
                <a:cubicBezTo>
                  <a:pt x="1117" y="1406"/>
                  <a:pt x="1124" y="1412"/>
                  <a:pt x="1132" y="1412"/>
                </a:cubicBezTo>
                <a:cubicBezTo>
                  <a:pt x="1140" y="1412"/>
                  <a:pt x="1147" y="1406"/>
                  <a:pt x="1147" y="1397"/>
                </a:cubicBezTo>
                <a:cubicBezTo>
                  <a:pt x="1147" y="1389"/>
                  <a:pt x="1140" y="1383"/>
                  <a:pt x="1132" y="1383"/>
                </a:cubicBezTo>
                <a:close/>
                <a:moveTo>
                  <a:pt x="1132" y="1416"/>
                </a:moveTo>
                <a:cubicBezTo>
                  <a:pt x="1124" y="1416"/>
                  <a:pt x="1117" y="1422"/>
                  <a:pt x="1117" y="1430"/>
                </a:cubicBezTo>
                <a:cubicBezTo>
                  <a:pt x="1117" y="1439"/>
                  <a:pt x="1124" y="1445"/>
                  <a:pt x="1132" y="1445"/>
                </a:cubicBezTo>
                <a:cubicBezTo>
                  <a:pt x="1140" y="1445"/>
                  <a:pt x="1147" y="1439"/>
                  <a:pt x="1147" y="1430"/>
                </a:cubicBezTo>
                <a:cubicBezTo>
                  <a:pt x="1147" y="1422"/>
                  <a:pt x="1140" y="1416"/>
                  <a:pt x="1132" y="1416"/>
                </a:cubicBezTo>
                <a:close/>
                <a:moveTo>
                  <a:pt x="1165" y="0"/>
                </a:moveTo>
                <a:cubicBezTo>
                  <a:pt x="1157" y="0"/>
                  <a:pt x="1150" y="7"/>
                  <a:pt x="1150" y="15"/>
                </a:cubicBezTo>
                <a:cubicBezTo>
                  <a:pt x="1150" y="23"/>
                  <a:pt x="1157" y="30"/>
                  <a:pt x="1165" y="30"/>
                </a:cubicBezTo>
                <a:cubicBezTo>
                  <a:pt x="1173" y="30"/>
                  <a:pt x="1180" y="23"/>
                  <a:pt x="1180" y="15"/>
                </a:cubicBezTo>
                <a:cubicBezTo>
                  <a:pt x="1180" y="7"/>
                  <a:pt x="1173" y="0"/>
                  <a:pt x="1165" y="0"/>
                </a:cubicBezTo>
                <a:close/>
                <a:moveTo>
                  <a:pt x="1165" y="33"/>
                </a:moveTo>
                <a:cubicBezTo>
                  <a:pt x="1157" y="33"/>
                  <a:pt x="1150" y="40"/>
                  <a:pt x="1150" y="48"/>
                </a:cubicBezTo>
                <a:cubicBezTo>
                  <a:pt x="1150" y="56"/>
                  <a:pt x="1157" y="63"/>
                  <a:pt x="1165" y="63"/>
                </a:cubicBezTo>
                <a:cubicBezTo>
                  <a:pt x="1173" y="63"/>
                  <a:pt x="1180" y="56"/>
                  <a:pt x="1180" y="48"/>
                </a:cubicBezTo>
                <a:cubicBezTo>
                  <a:pt x="1180" y="40"/>
                  <a:pt x="1173" y="33"/>
                  <a:pt x="1165" y="33"/>
                </a:cubicBezTo>
                <a:close/>
                <a:moveTo>
                  <a:pt x="1165" y="66"/>
                </a:moveTo>
                <a:cubicBezTo>
                  <a:pt x="1157" y="66"/>
                  <a:pt x="1150" y="72"/>
                  <a:pt x="1150" y="81"/>
                </a:cubicBezTo>
                <a:cubicBezTo>
                  <a:pt x="1150" y="89"/>
                  <a:pt x="1157" y="95"/>
                  <a:pt x="1165" y="95"/>
                </a:cubicBezTo>
                <a:cubicBezTo>
                  <a:pt x="1173" y="95"/>
                  <a:pt x="1180" y="89"/>
                  <a:pt x="1180" y="81"/>
                </a:cubicBezTo>
                <a:cubicBezTo>
                  <a:pt x="1180" y="72"/>
                  <a:pt x="1173" y="66"/>
                  <a:pt x="1165" y="66"/>
                </a:cubicBezTo>
                <a:close/>
                <a:moveTo>
                  <a:pt x="1165" y="99"/>
                </a:moveTo>
                <a:cubicBezTo>
                  <a:pt x="1157" y="99"/>
                  <a:pt x="1150" y="105"/>
                  <a:pt x="1150" y="114"/>
                </a:cubicBezTo>
                <a:cubicBezTo>
                  <a:pt x="1150" y="122"/>
                  <a:pt x="1157" y="128"/>
                  <a:pt x="1165" y="128"/>
                </a:cubicBezTo>
                <a:cubicBezTo>
                  <a:pt x="1173" y="128"/>
                  <a:pt x="1180" y="122"/>
                  <a:pt x="1180" y="114"/>
                </a:cubicBezTo>
                <a:cubicBezTo>
                  <a:pt x="1180" y="105"/>
                  <a:pt x="1173" y="99"/>
                  <a:pt x="1165" y="99"/>
                </a:cubicBezTo>
                <a:close/>
                <a:moveTo>
                  <a:pt x="1165" y="132"/>
                </a:moveTo>
                <a:cubicBezTo>
                  <a:pt x="1157" y="132"/>
                  <a:pt x="1150" y="138"/>
                  <a:pt x="1150" y="147"/>
                </a:cubicBezTo>
                <a:cubicBezTo>
                  <a:pt x="1150" y="155"/>
                  <a:pt x="1157" y="161"/>
                  <a:pt x="1165" y="161"/>
                </a:cubicBezTo>
                <a:cubicBezTo>
                  <a:pt x="1173" y="161"/>
                  <a:pt x="1180" y="155"/>
                  <a:pt x="1180" y="147"/>
                </a:cubicBezTo>
                <a:cubicBezTo>
                  <a:pt x="1180" y="138"/>
                  <a:pt x="1173" y="132"/>
                  <a:pt x="1165" y="132"/>
                </a:cubicBezTo>
                <a:close/>
                <a:moveTo>
                  <a:pt x="1165" y="165"/>
                </a:moveTo>
                <a:cubicBezTo>
                  <a:pt x="1157" y="165"/>
                  <a:pt x="1150" y="171"/>
                  <a:pt x="1150" y="179"/>
                </a:cubicBezTo>
                <a:cubicBezTo>
                  <a:pt x="1150" y="188"/>
                  <a:pt x="1157" y="194"/>
                  <a:pt x="1165" y="194"/>
                </a:cubicBezTo>
                <a:cubicBezTo>
                  <a:pt x="1173" y="194"/>
                  <a:pt x="1180" y="188"/>
                  <a:pt x="1180" y="179"/>
                </a:cubicBezTo>
                <a:cubicBezTo>
                  <a:pt x="1180" y="171"/>
                  <a:pt x="1173" y="165"/>
                  <a:pt x="1165" y="165"/>
                </a:cubicBezTo>
                <a:close/>
                <a:moveTo>
                  <a:pt x="1165" y="198"/>
                </a:moveTo>
                <a:cubicBezTo>
                  <a:pt x="1157" y="198"/>
                  <a:pt x="1150" y="204"/>
                  <a:pt x="1150" y="212"/>
                </a:cubicBezTo>
                <a:cubicBezTo>
                  <a:pt x="1150" y="221"/>
                  <a:pt x="1157" y="227"/>
                  <a:pt x="1165" y="227"/>
                </a:cubicBezTo>
                <a:cubicBezTo>
                  <a:pt x="1173" y="227"/>
                  <a:pt x="1180" y="221"/>
                  <a:pt x="1180" y="212"/>
                </a:cubicBezTo>
                <a:cubicBezTo>
                  <a:pt x="1180" y="204"/>
                  <a:pt x="1173" y="198"/>
                  <a:pt x="1165" y="198"/>
                </a:cubicBezTo>
                <a:close/>
                <a:moveTo>
                  <a:pt x="1165" y="230"/>
                </a:moveTo>
                <a:cubicBezTo>
                  <a:pt x="1157" y="230"/>
                  <a:pt x="1150" y="237"/>
                  <a:pt x="1150" y="245"/>
                </a:cubicBezTo>
                <a:cubicBezTo>
                  <a:pt x="1150" y="253"/>
                  <a:pt x="1157" y="260"/>
                  <a:pt x="1165" y="260"/>
                </a:cubicBezTo>
                <a:cubicBezTo>
                  <a:pt x="1173" y="260"/>
                  <a:pt x="1180" y="253"/>
                  <a:pt x="1180" y="245"/>
                </a:cubicBezTo>
                <a:cubicBezTo>
                  <a:pt x="1180" y="237"/>
                  <a:pt x="1173" y="230"/>
                  <a:pt x="1165" y="230"/>
                </a:cubicBezTo>
                <a:close/>
                <a:moveTo>
                  <a:pt x="1165" y="263"/>
                </a:moveTo>
                <a:cubicBezTo>
                  <a:pt x="1157" y="263"/>
                  <a:pt x="1150" y="270"/>
                  <a:pt x="1150" y="278"/>
                </a:cubicBezTo>
                <a:cubicBezTo>
                  <a:pt x="1150" y="286"/>
                  <a:pt x="1157" y="293"/>
                  <a:pt x="1165" y="293"/>
                </a:cubicBezTo>
                <a:cubicBezTo>
                  <a:pt x="1173" y="293"/>
                  <a:pt x="1180" y="286"/>
                  <a:pt x="1180" y="278"/>
                </a:cubicBezTo>
                <a:cubicBezTo>
                  <a:pt x="1180" y="270"/>
                  <a:pt x="1173" y="263"/>
                  <a:pt x="1165" y="263"/>
                </a:cubicBezTo>
                <a:close/>
                <a:moveTo>
                  <a:pt x="1165" y="296"/>
                </a:moveTo>
                <a:cubicBezTo>
                  <a:pt x="1157" y="296"/>
                  <a:pt x="1150" y="303"/>
                  <a:pt x="1150" y="311"/>
                </a:cubicBezTo>
                <a:cubicBezTo>
                  <a:pt x="1150" y="319"/>
                  <a:pt x="1157" y="326"/>
                  <a:pt x="1165" y="326"/>
                </a:cubicBezTo>
                <a:cubicBezTo>
                  <a:pt x="1173" y="326"/>
                  <a:pt x="1180" y="319"/>
                  <a:pt x="1180" y="311"/>
                </a:cubicBezTo>
                <a:cubicBezTo>
                  <a:pt x="1180" y="303"/>
                  <a:pt x="1173" y="296"/>
                  <a:pt x="1165" y="296"/>
                </a:cubicBezTo>
                <a:close/>
                <a:moveTo>
                  <a:pt x="1165" y="329"/>
                </a:moveTo>
                <a:cubicBezTo>
                  <a:pt x="1157" y="329"/>
                  <a:pt x="1150" y="336"/>
                  <a:pt x="1150" y="344"/>
                </a:cubicBezTo>
                <a:cubicBezTo>
                  <a:pt x="1150" y="352"/>
                  <a:pt x="1157" y="359"/>
                  <a:pt x="1165" y="359"/>
                </a:cubicBezTo>
                <a:cubicBezTo>
                  <a:pt x="1173" y="359"/>
                  <a:pt x="1180" y="352"/>
                  <a:pt x="1180" y="344"/>
                </a:cubicBezTo>
                <a:cubicBezTo>
                  <a:pt x="1180" y="336"/>
                  <a:pt x="1173" y="329"/>
                  <a:pt x="1165" y="329"/>
                </a:cubicBezTo>
                <a:close/>
                <a:moveTo>
                  <a:pt x="1165" y="362"/>
                </a:moveTo>
                <a:cubicBezTo>
                  <a:pt x="1157" y="362"/>
                  <a:pt x="1150" y="369"/>
                  <a:pt x="1150" y="377"/>
                </a:cubicBezTo>
                <a:cubicBezTo>
                  <a:pt x="1150" y="385"/>
                  <a:pt x="1157" y="392"/>
                  <a:pt x="1165" y="392"/>
                </a:cubicBezTo>
                <a:cubicBezTo>
                  <a:pt x="1173" y="392"/>
                  <a:pt x="1180" y="385"/>
                  <a:pt x="1180" y="377"/>
                </a:cubicBezTo>
                <a:cubicBezTo>
                  <a:pt x="1180" y="369"/>
                  <a:pt x="1173" y="362"/>
                  <a:pt x="1165" y="362"/>
                </a:cubicBezTo>
                <a:close/>
                <a:moveTo>
                  <a:pt x="1165" y="395"/>
                </a:moveTo>
                <a:cubicBezTo>
                  <a:pt x="1157" y="395"/>
                  <a:pt x="1150" y="402"/>
                  <a:pt x="1150" y="410"/>
                </a:cubicBezTo>
                <a:cubicBezTo>
                  <a:pt x="1150" y="418"/>
                  <a:pt x="1157" y="425"/>
                  <a:pt x="1165" y="425"/>
                </a:cubicBezTo>
                <a:cubicBezTo>
                  <a:pt x="1173" y="425"/>
                  <a:pt x="1180" y="418"/>
                  <a:pt x="1180" y="410"/>
                </a:cubicBezTo>
                <a:cubicBezTo>
                  <a:pt x="1180" y="402"/>
                  <a:pt x="1173" y="395"/>
                  <a:pt x="1165" y="395"/>
                </a:cubicBezTo>
                <a:close/>
                <a:moveTo>
                  <a:pt x="1165" y="428"/>
                </a:moveTo>
                <a:cubicBezTo>
                  <a:pt x="1157" y="428"/>
                  <a:pt x="1150" y="435"/>
                  <a:pt x="1150" y="443"/>
                </a:cubicBezTo>
                <a:cubicBezTo>
                  <a:pt x="1150" y="451"/>
                  <a:pt x="1157" y="458"/>
                  <a:pt x="1165" y="458"/>
                </a:cubicBezTo>
                <a:cubicBezTo>
                  <a:pt x="1173" y="458"/>
                  <a:pt x="1180" y="451"/>
                  <a:pt x="1180" y="443"/>
                </a:cubicBezTo>
                <a:cubicBezTo>
                  <a:pt x="1180" y="435"/>
                  <a:pt x="1173" y="428"/>
                  <a:pt x="1165" y="428"/>
                </a:cubicBezTo>
                <a:close/>
                <a:moveTo>
                  <a:pt x="1165" y="461"/>
                </a:moveTo>
                <a:cubicBezTo>
                  <a:pt x="1157" y="461"/>
                  <a:pt x="1150" y="468"/>
                  <a:pt x="1150" y="476"/>
                </a:cubicBezTo>
                <a:cubicBezTo>
                  <a:pt x="1150" y="484"/>
                  <a:pt x="1157" y="491"/>
                  <a:pt x="1165" y="491"/>
                </a:cubicBezTo>
                <a:cubicBezTo>
                  <a:pt x="1173" y="491"/>
                  <a:pt x="1180" y="484"/>
                  <a:pt x="1180" y="476"/>
                </a:cubicBezTo>
                <a:cubicBezTo>
                  <a:pt x="1180" y="468"/>
                  <a:pt x="1173" y="461"/>
                  <a:pt x="1165" y="461"/>
                </a:cubicBezTo>
                <a:close/>
                <a:moveTo>
                  <a:pt x="1165" y="494"/>
                </a:moveTo>
                <a:cubicBezTo>
                  <a:pt x="1157" y="494"/>
                  <a:pt x="1150" y="500"/>
                  <a:pt x="1150" y="509"/>
                </a:cubicBezTo>
                <a:cubicBezTo>
                  <a:pt x="1150" y="517"/>
                  <a:pt x="1157" y="523"/>
                  <a:pt x="1165" y="523"/>
                </a:cubicBezTo>
                <a:cubicBezTo>
                  <a:pt x="1173" y="523"/>
                  <a:pt x="1180" y="517"/>
                  <a:pt x="1180" y="509"/>
                </a:cubicBezTo>
                <a:cubicBezTo>
                  <a:pt x="1180" y="500"/>
                  <a:pt x="1173" y="494"/>
                  <a:pt x="1165" y="494"/>
                </a:cubicBezTo>
                <a:close/>
                <a:moveTo>
                  <a:pt x="1165" y="527"/>
                </a:moveTo>
                <a:cubicBezTo>
                  <a:pt x="1157" y="527"/>
                  <a:pt x="1150" y="533"/>
                  <a:pt x="1150" y="542"/>
                </a:cubicBezTo>
                <a:cubicBezTo>
                  <a:pt x="1150" y="550"/>
                  <a:pt x="1157" y="556"/>
                  <a:pt x="1165" y="556"/>
                </a:cubicBezTo>
                <a:cubicBezTo>
                  <a:pt x="1173" y="556"/>
                  <a:pt x="1180" y="550"/>
                  <a:pt x="1180" y="542"/>
                </a:cubicBezTo>
                <a:cubicBezTo>
                  <a:pt x="1180" y="533"/>
                  <a:pt x="1173" y="527"/>
                  <a:pt x="1165" y="527"/>
                </a:cubicBezTo>
                <a:close/>
                <a:moveTo>
                  <a:pt x="1165" y="560"/>
                </a:moveTo>
                <a:cubicBezTo>
                  <a:pt x="1157" y="560"/>
                  <a:pt x="1150" y="566"/>
                  <a:pt x="1150" y="574"/>
                </a:cubicBezTo>
                <a:cubicBezTo>
                  <a:pt x="1150" y="583"/>
                  <a:pt x="1157" y="589"/>
                  <a:pt x="1165" y="589"/>
                </a:cubicBezTo>
                <a:cubicBezTo>
                  <a:pt x="1173" y="589"/>
                  <a:pt x="1180" y="583"/>
                  <a:pt x="1180" y="574"/>
                </a:cubicBezTo>
                <a:cubicBezTo>
                  <a:pt x="1180" y="566"/>
                  <a:pt x="1173" y="560"/>
                  <a:pt x="1165" y="560"/>
                </a:cubicBezTo>
                <a:close/>
                <a:moveTo>
                  <a:pt x="1165" y="593"/>
                </a:moveTo>
                <a:cubicBezTo>
                  <a:pt x="1157" y="593"/>
                  <a:pt x="1150" y="599"/>
                  <a:pt x="1150" y="607"/>
                </a:cubicBezTo>
                <a:cubicBezTo>
                  <a:pt x="1150" y="616"/>
                  <a:pt x="1157" y="622"/>
                  <a:pt x="1165" y="622"/>
                </a:cubicBezTo>
                <a:cubicBezTo>
                  <a:pt x="1173" y="622"/>
                  <a:pt x="1180" y="616"/>
                  <a:pt x="1180" y="607"/>
                </a:cubicBezTo>
                <a:cubicBezTo>
                  <a:pt x="1180" y="599"/>
                  <a:pt x="1173" y="593"/>
                  <a:pt x="1165" y="593"/>
                </a:cubicBezTo>
                <a:close/>
                <a:moveTo>
                  <a:pt x="1165" y="625"/>
                </a:moveTo>
                <a:cubicBezTo>
                  <a:pt x="1157" y="625"/>
                  <a:pt x="1150" y="632"/>
                  <a:pt x="1150" y="640"/>
                </a:cubicBezTo>
                <a:cubicBezTo>
                  <a:pt x="1150" y="648"/>
                  <a:pt x="1157" y="655"/>
                  <a:pt x="1165" y="655"/>
                </a:cubicBezTo>
                <a:cubicBezTo>
                  <a:pt x="1173" y="655"/>
                  <a:pt x="1180" y="648"/>
                  <a:pt x="1180" y="640"/>
                </a:cubicBezTo>
                <a:cubicBezTo>
                  <a:pt x="1180" y="632"/>
                  <a:pt x="1173" y="625"/>
                  <a:pt x="1165" y="625"/>
                </a:cubicBezTo>
                <a:close/>
                <a:moveTo>
                  <a:pt x="1165" y="658"/>
                </a:moveTo>
                <a:cubicBezTo>
                  <a:pt x="1157" y="658"/>
                  <a:pt x="1150" y="665"/>
                  <a:pt x="1150" y="673"/>
                </a:cubicBezTo>
                <a:cubicBezTo>
                  <a:pt x="1150" y="681"/>
                  <a:pt x="1157" y="688"/>
                  <a:pt x="1165" y="688"/>
                </a:cubicBezTo>
                <a:cubicBezTo>
                  <a:pt x="1173" y="688"/>
                  <a:pt x="1180" y="681"/>
                  <a:pt x="1180" y="673"/>
                </a:cubicBezTo>
                <a:cubicBezTo>
                  <a:pt x="1180" y="665"/>
                  <a:pt x="1173" y="658"/>
                  <a:pt x="1165" y="658"/>
                </a:cubicBezTo>
                <a:close/>
                <a:moveTo>
                  <a:pt x="1165" y="691"/>
                </a:moveTo>
                <a:cubicBezTo>
                  <a:pt x="1157" y="691"/>
                  <a:pt x="1150" y="698"/>
                  <a:pt x="1150" y="706"/>
                </a:cubicBezTo>
                <a:cubicBezTo>
                  <a:pt x="1150" y="714"/>
                  <a:pt x="1157" y="721"/>
                  <a:pt x="1165" y="721"/>
                </a:cubicBezTo>
                <a:cubicBezTo>
                  <a:pt x="1173" y="721"/>
                  <a:pt x="1180" y="714"/>
                  <a:pt x="1180" y="706"/>
                </a:cubicBezTo>
                <a:cubicBezTo>
                  <a:pt x="1180" y="698"/>
                  <a:pt x="1173" y="691"/>
                  <a:pt x="1165" y="691"/>
                </a:cubicBezTo>
                <a:close/>
                <a:moveTo>
                  <a:pt x="1165" y="724"/>
                </a:moveTo>
                <a:cubicBezTo>
                  <a:pt x="1157" y="724"/>
                  <a:pt x="1150" y="731"/>
                  <a:pt x="1150" y="739"/>
                </a:cubicBezTo>
                <a:cubicBezTo>
                  <a:pt x="1150" y="747"/>
                  <a:pt x="1157" y="754"/>
                  <a:pt x="1165" y="754"/>
                </a:cubicBezTo>
                <a:cubicBezTo>
                  <a:pt x="1173" y="754"/>
                  <a:pt x="1180" y="747"/>
                  <a:pt x="1180" y="739"/>
                </a:cubicBezTo>
                <a:cubicBezTo>
                  <a:pt x="1180" y="731"/>
                  <a:pt x="1173" y="724"/>
                  <a:pt x="1165" y="724"/>
                </a:cubicBezTo>
                <a:close/>
                <a:moveTo>
                  <a:pt x="1165" y="757"/>
                </a:moveTo>
                <a:cubicBezTo>
                  <a:pt x="1157" y="757"/>
                  <a:pt x="1150" y="764"/>
                  <a:pt x="1150" y="772"/>
                </a:cubicBezTo>
                <a:cubicBezTo>
                  <a:pt x="1150" y="780"/>
                  <a:pt x="1157" y="787"/>
                  <a:pt x="1165" y="787"/>
                </a:cubicBezTo>
                <a:cubicBezTo>
                  <a:pt x="1173" y="787"/>
                  <a:pt x="1180" y="780"/>
                  <a:pt x="1180" y="772"/>
                </a:cubicBezTo>
                <a:cubicBezTo>
                  <a:pt x="1180" y="764"/>
                  <a:pt x="1173" y="757"/>
                  <a:pt x="1165" y="757"/>
                </a:cubicBezTo>
                <a:close/>
                <a:moveTo>
                  <a:pt x="1165" y="790"/>
                </a:moveTo>
                <a:cubicBezTo>
                  <a:pt x="1157" y="790"/>
                  <a:pt x="1150" y="797"/>
                  <a:pt x="1150" y="805"/>
                </a:cubicBezTo>
                <a:cubicBezTo>
                  <a:pt x="1150" y="813"/>
                  <a:pt x="1157" y="820"/>
                  <a:pt x="1165" y="820"/>
                </a:cubicBezTo>
                <a:cubicBezTo>
                  <a:pt x="1173" y="820"/>
                  <a:pt x="1180" y="813"/>
                  <a:pt x="1180" y="805"/>
                </a:cubicBezTo>
                <a:cubicBezTo>
                  <a:pt x="1180" y="797"/>
                  <a:pt x="1173" y="790"/>
                  <a:pt x="1165" y="790"/>
                </a:cubicBezTo>
                <a:close/>
                <a:moveTo>
                  <a:pt x="1165" y="823"/>
                </a:moveTo>
                <a:cubicBezTo>
                  <a:pt x="1157" y="823"/>
                  <a:pt x="1150" y="830"/>
                  <a:pt x="1150" y="838"/>
                </a:cubicBezTo>
                <a:cubicBezTo>
                  <a:pt x="1150" y="846"/>
                  <a:pt x="1157" y="853"/>
                  <a:pt x="1165" y="853"/>
                </a:cubicBezTo>
                <a:cubicBezTo>
                  <a:pt x="1173" y="853"/>
                  <a:pt x="1180" y="846"/>
                  <a:pt x="1180" y="838"/>
                </a:cubicBezTo>
                <a:cubicBezTo>
                  <a:pt x="1180" y="830"/>
                  <a:pt x="1173" y="823"/>
                  <a:pt x="1165" y="823"/>
                </a:cubicBezTo>
                <a:close/>
                <a:moveTo>
                  <a:pt x="1165" y="856"/>
                </a:moveTo>
                <a:cubicBezTo>
                  <a:pt x="1157" y="856"/>
                  <a:pt x="1150" y="863"/>
                  <a:pt x="1150" y="871"/>
                </a:cubicBezTo>
                <a:cubicBezTo>
                  <a:pt x="1150" y="879"/>
                  <a:pt x="1157" y="886"/>
                  <a:pt x="1165" y="886"/>
                </a:cubicBezTo>
                <a:cubicBezTo>
                  <a:pt x="1173" y="886"/>
                  <a:pt x="1180" y="879"/>
                  <a:pt x="1180" y="871"/>
                </a:cubicBezTo>
                <a:cubicBezTo>
                  <a:pt x="1180" y="863"/>
                  <a:pt x="1173" y="856"/>
                  <a:pt x="1165" y="856"/>
                </a:cubicBezTo>
                <a:close/>
                <a:moveTo>
                  <a:pt x="1165" y="889"/>
                </a:moveTo>
                <a:cubicBezTo>
                  <a:pt x="1157" y="889"/>
                  <a:pt x="1150" y="895"/>
                  <a:pt x="1150" y="904"/>
                </a:cubicBezTo>
                <a:cubicBezTo>
                  <a:pt x="1150" y="912"/>
                  <a:pt x="1157" y="918"/>
                  <a:pt x="1165" y="918"/>
                </a:cubicBezTo>
                <a:cubicBezTo>
                  <a:pt x="1173" y="918"/>
                  <a:pt x="1180" y="912"/>
                  <a:pt x="1180" y="904"/>
                </a:cubicBezTo>
                <a:cubicBezTo>
                  <a:pt x="1180" y="895"/>
                  <a:pt x="1173" y="889"/>
                  <a:pt x="1165" y="889"/>
                </a:cubicBezTo>
                <a:close/>
                <a:moveTo>
                  <a:pt x="1165" y="922"/>
                </a:moveTo>
                <a:cubicBezTo>
                  <a:pt x="1157" y="922"/>
                  <a:pt x="1150" y="928"/>
                  <a:pt x="1150" y="937"/>
                </a:cubicBezTo>
                <a:cubicBezTo>
                  <a:pt x="1150" y="945"/>
                  <a:pt x="1157" y="951"/>
                  <a:pt x="1165" y="951"/>
                </a:cubicBezTo>
                <a:cubicBezTo>
                  <a:pt x="1173" y="951"/>
                  <a:pt x="1180" y="945"/>
                  <a:pt x="1180" y="937"/>
                </a:cubicBezTo>
                <a:cubicBezTo>
                  <a:pt x="1180" y="928"/>
                  <a:pt x="1173" y="922"/>
                  <a:pt x="1165" y="922"/>
                </a:cubicBezTo>
                <a:close/>
                <a:moveTo>
                  <a:pt x="1165" y="955"/>
                </a:moveTo>
                <a:cubicBezTo>
                  <a:pt x="1157" y="955"/>
                  <a:pt x="1150" y="961"/>
                  <a:pt x="1150" y="970"/>
                </a:cubicBezTo>
                <a:cubicBezTo>
                  <a:pt x="1150" y="978"/>
                  <a:pt x="1157" y="984"/>
                  <a:pt x="1165" y="984"/>
                </a:cubicBezTo>
                <a:cubicBezTo>
                  <a:pt x="1173" y="984"/>
                  <a:pt x="1180" y="978"/>
                  <a:pt x="1180" y="970"/>
                </a:cubicBezTo>
                <a:cubicBezTo>
                  <a:pt x="1180" y="961"/>
                  <a:pt x="1173" y="955"/>
                  <a:pt x="1165" y="955"/>
                </a:cubicBezTo>
                <a:close/>
                <a:moveTo>
                  <a:pt x="1165" y="988"/>
                </a:moveTo>
                <a:cubicBezTo>
                  <a:pt x="1157" y="988"/>
                  <a:pt x="1150" y="994"/>
                  <a:pt x="1150" y="1002"/>
                </a:cubicBezTo>
                <a:cubicBezTo>
                  <a:pt x="1150" y="1011"/>
                  <a:pt x="1157" y="1017"/>
                  <a:pt x="1165" y="1017"/>
                </a:cubicBezTo>
                <a:cubicBezTo>
                  <a:pt x="1173" y="1017"/>
                  <a:pt x="1180" y="1011"/>
                  <a:pt x="1180" y="1002"/>
                </a:cubicBezTo>
                <a:cubicBezTo>
                  <a:pt x="1180" y="994"/>
                  <a:pt x="1173" y="988"/>
                  <a:pt x="1165" y="988"/>
                </a:cubicBezTo>
                <a:close/>
                <a:moveTo>
                  <a:pt x="1165" y="1021"/>
                </a:moveTo>
                <a:cubicBezTo>
                  <a:pt x="1157" y="1021"/>
                  <a:pt x="1150" y="1027"/>
                  <a:pt x="1150" y="1035"/>
                </a:cubicBezTo>
                <a:cubicBezTo>
                  <a:pt x="1150" y="1044"/>
                  <a:pt x="1157" y="1050"/>
                  <a:pt x="1165" y="1050"/>
                </a:cubicBezTo>
                <a:cubicBezTo>
                  <a:pt x="1173" y="1050"/>
                  <a:pt x="1180" y="1044"/>
                  <a:pt x="1180" y="1035"/>
                </a:cubicBezTo>
                <a:cubicBezTo>
                  <a:pt x="1180" y="1027"/>
                  <a:pt x="1173" y="1021"/>
                  <a:pt x="1165" y="1021"/>
                </a:cubicBezTo>
                <a:close/>
                <a:moveTo>
                  <a:pt x="1165" y="1053"/>
                </a:moveTo>
                <a:cubicBezTo>
                  <a:pt x="1157" y="1053"/>
                  <a:pt x="1150" y="1060"/>
                  <a:pt x="1150" y="1068"/>
                </a:cubicBezTo>
                <a:cubicBezTo>
                  <a:pt x="1150" y="1076"/>
                  <a:pt x="1157" y="1083"/>
                  <a:pt x="1165" y="1083"/>
                </a:cubicBezTo>
                <a:cubicBezTo>
                  <a:pt x="1173" y="1083"/>
                  <a:pt x="1180" y="1076"/>
                  <a:pt x="1180" y="1068"/>
                </a:cubicBezTo>
                <a:cubicBezTo>
                  <a:pt x="1180" y="1060"/>
                  <a:pt x="1173" y="1053"/>
                  <a:pt x="1165" y="1053"/>
                </a:cubicBezTo>
                <a:close/>
                <a:moveTo>
                  <a:pt x="1165" y="1086"/>
                </a:moveTo>
                <a:cubicBezTo>
                  <a:pt x="1157" y="1086"/>
                  <a:pt x="1150" y="1093"/>
                  <a:pt x="1150" y="1101"/>
                </a:cubicBezTo>
                <a:cubicBezTo>
                  <a:pt x="1150" y="1109"/>
                  <a:pt x="1157" y="1116"/>
                  <a:pt x="1165" y="1116"/>
                </a:cubicBezTo>
                <a:cubicBezTo>
                  <a:pt x="1173" y="1116"/>
                  <a:pt x="1180" y="1109"/>
                  <a:pt x="1180" y="1101"/>
                </a:cubicBezTo>
                <a:cubicBezTo>
                  <a:pt x="1180" y="1093"/>
                  <a:pt x="1173" y="1086"/>
                  <a:pt x="1165" y="1086"/>
                </a:cubicBezTo>
                <a:close/>
                <a:moveTo>
                  <a:pt x="1165" y="1119"/>
                </a:moveTo>
                <a:cubicBezTo>
                  <a:pt x="1157" y="1119"/>
                  <a:pt x="1150" y="1126"/>
                  <a:pt x="1150" y="1134"/>
                </a:cubicBezTo>
                <a:cubicBezTo>
                  <a:pt x="1150" y="1142"/>
                  <a:pt x="1157" y="1149"/>
                  <a:pt x="1165" y="1149"/>
                </a:cubicBezTo>
                <a:cubicBezTo>
                  <a:pt x="1173" y="1149"/>
                  <a:pt x="1180" y="1142"/>
                  <a:pt x="1180" y="1134"/>
                </a:cubicBezTo>
                <a:cubicBezTo>
                  <a:pt x="1180" y="1126"/>
                  <a:pt x="1173" y="1119"/>
                  <a:pt x="1165" y="1119"/>
                </a:cubicBezTo>
                <a:close/>
                <a:moveTo>
                  <a:pt x="1165" y="1152"/>
                </a:moveTo>
                <a:cubicBezTo>
                  <a:pt x="1157" y="1152"/>
                  <a:pt x="1150" y="1159"/>
                  <a:pt x="1150" y="1167"/>
                </a:cubicBezTo>
                <a:cubicBezTo>
                  <a:pt x="1150" y="1175"/>
                  <a:pt x="1157" y="1182"/>
                  <a:pt x="1165" y="1182"/>
                </a:cubicBezTo>
                <a:cubicBezTo>
                  <a:pt x="1173" y="1182"/>
                  <a:pt x="1180" y="1175"/>
                  <a:pt x="1180" y="1167"/>
                </a:cubicBezTo>
                <a:cubicBezTo>
                  <a:pt x="1180" y="1159"/>
                  <a:pt x="1173" y="1152"/>
                  <a:pt x="1165" y="1152"/>
                </a:cubicBezTo>
                <a:close/>
                <a:moveTo>
                  <a:pt x="1165" y="1185"/>
                </a:moveTo>
                <a:cubicBezTo>
                  <a:pt x="1157" y="1185"/>
                  <a:pt x="1150" y="1192"/>
                  <a:pt x="1150" y="1200"/>
                </a:cubicBezTo>
                <a:cubicBezTo>
                  <a:pt x="1150" y="1208"/>
                  <a:pt x="1157" y="1215"/>
                  <a:pt x="1165" y="1215"/>
                </a:cubicBezTo>
                <a:cubicBezTo>
                  <a:pt x="1173" y="1215"/>
                  <a:pt x="1180" y="1208"/>
                  <a:pt x="1180" y="1200"/>
                </a:cubicBezTo>
                <a:cubicBezTo>
                  <a:pt x="1180" y="1192"/>
                  <a:pt x="1173" y="1185"/>
                  <a:pt x="1165" y="1185"/>
                </a:cubicBezTo>
                <a:close/>
                <a:moveTo>
                  <a:pt x="1165" y="1218"/>
                </a:moveTo>
                <a:cubicBezTo>
                  <a:pt x="1157" y="1218"/>
                  <a:pt x="1150" y="1225"/>
                  <a:pt x="1150" y="1233"/>
                </a:cubicBezTo>
                <a:cubicBezTo>
                  <a:pt x="1150" y="1241"/>
                  <a:pt x="1157" y="1248"/>
                  <a:pt x="1165" y="1248"/>
                </a:cubicBezTo>
                <a:cubicBezTo>
                  <a:pt x="1173" y="1248"/>
                  <a:pt x="1180" y="1241"/>
                  <a:pt x="1180" y="1233"/>
                </a:cubicBezTo>
                <a:cubicBezTo>
                  <a:pt x="1180" y="1225"/>
                  <a:pt x="1173" y="1218"/>
                  <a:pt x="1165" y="1218"/>
                </a:cubicBezTo>
                <a:close/>
                <a:moveTo>
                  <a:pt x="1165" y="1251"/>
                </a:moveTo>
                <a:cubicBezTo>
                  <a:pt x="1157" y="1251"/>
                  <a:pt x="1150" y="1258"/>
                  <a:pt x="1150" y="1266"/>
                </a:cubicBezTo>
                <a:cubicBezTo>
                  <a:pt x="1150" y="1274"/>
                  <a:pt x="1157" y="1281"/>
                  <a:pt x="1165" y="1281"/>
                </a:cubicBezTo>
                <a:cubicBezTo>
                  <a:pt x="1173" y="1281"/>
                  <a:pt x="1180" y="1274"/>
                  <a:pt x="1180" y="1266"/>
                </a:cubicBezTo>
                <a:cubicBezTo>
                  <a:pt x="1180" y="1258"/>
                  <a:pt x="1173" y="1251"/>
                  <a:pt x="1165" y="1251"/>
                </a:cubicBezTo>
                <a:close/>
                <a:moveTo>
                  <a:pt x="1165" y="1284"/>
                </a:moveTo>
                <a:cubicBezTo>
                  <a:pt x="1157" y="1284"/>
                  <a:pt x="1150" y="1291"/>
                  <a:pt x="1150" y="1299"/>
                </a:cubicBezTo>
                <a:cubicBezTo>
                  <a:pt x="1150" y="1307"/>
                  <a:pt x="1157" y="1314"/>
                  <a:pt x="1165" y="1314"/>
                </a:cubicBezTo>
                <a:cubicBezTo>
                  <a:pt x="1173" y="1314"/>
                  <a:pt x="1180" y="1307"/>
                  <a:pt x="1180" y="1299"/>
                </a:cubicBezTo>
                <a:cubicBezTo>
                  <a:pt x="1180" y="1291"/>
                  <a:pt x="1173" y="1284"/>
                  <a:pt x="1165" y="1284"/>
                </a:cubicBezTo>
                <a:close/>
                <a:moveTo>
                  <a:pt x="1165" y="1317"/>
                </a:moveTo>
                <a:cubicBezTo>
                  <a:pt x="1157" y="1317"/>
                  <a:pt x="1150" y="1323"/>
                  <a:pt x="1150" y="1332"/>
                </a:cubicBezTo>
                <a:cubicBezTo>
                  <a:pt x="1150" y="1340"/>
                  <a:pt x="1157" y="1346"/>
                  <a:pt x="1165" y="1346"/>
                </a:cubicBezTo>
                <a:cubicBezTo>
                  <a:pt x="1173" y="1346"/>
                  <a:pt x="1180" y="1340"/>
                  <a:pt x="1180" y="1332"/>
                </a:cubicBezTo>
                <a:cubicBezTo>
                  <a:pt x="1180" y="1323"/>
                  <a:pt x="1173" y="1317"/>
                  <a:pt x="1165" y="1317"/>
                </a:cubicBezTo>
                <a:close/>
                <a:moveTo>
                  <a:pt x="1165" y="1350"/>
                </a:moveTo>
                <a:cubicBezTo>
                  <a:pt x="1157" y="1350"/>
                  <a:pt x="1150" y="1356"/>
                  <a:pt x="1150" y="1365"/>
                </a:cubicBezTo>
                <a:cubicBezTo>
                  <a:pt x="1150" y="1373"/>
                  <a:pt x="1157" y="1379"/>
                  <a:pt x="1165" y="1379"/>
                </a:cubicBezTo>
                <a:cubicBezTo>
                  <a:pt x="1173" y="1379"/>
                  <a:pt x="1180" y="1373"/>
                  <a:pt x="1180" y="1365"/>
                </a:cubicBezTo>
                <a:cubicBezTo>
                  <a:pt x="1180" y="1356"/>
                  <a:pt x="1173" y="1350"/>
                  <a:pt x="1165" y="1350"/>
                </a:cubicBezTo>
                <a:close/>
                <a:moveTo>
                  <a:pt x="1165" y="1383"/>
                </a:moveTo>
                <a:cubicBezTo>
                  <a:pt x="1157" y="1383"/>
                  <a:pt x="1150" y="1389"/>
                  <a:pt x="1150" y="1397"/>
                </a:cubicBezTo>
                <a:cubicBezTo>
                  <a:pt x="1150" y="1406"/>
                  <a:pt x="1157" y="1412"/>
                  <a:pt x="1165" y="1412"/>
                </a:cubicBezTo>
                <a:cubicBezTo>
                  <a:pt x="1173" y="1412"/>
                  <a:pt x="1180" y="1406"/>
                  <a:pt x="1180" y="1397"/>
                </a:cubicBezTo>
                <a:cubicBezTo>
                  <a:pt x="1180" y="1389"/>
                  <a:pt x="1173" y="1383"/>
                  <a:pt x="1165" y="1383"/>
                </a:cubicBezTo>
                <a:close/>
                <a:moveTo>
                  <a:pt x="1165" y="1416"/>
                </a:moveTo>
                <a:cubicBezTo>
                  <a:pt x="1157" y="1416"/>
                  <a:pt x="1150" y="1422"/>
                  <a:pt x="1150" y="1430"/>
                </a:cubicBezTo>
                <a:cubicBezTo>
                  <a:pt x="1150" y="1439"/>
                  <a:pt x="1157" y="1445"/>
                  <a:pt x="1165" y="1445"/>
                </a:cubicBezTo>
                <a:cubicBezTo>
                  <a:pt x="1173" y="1445"/>
                  <a:pt x="1180" y="1439"/>
                  <a:pt x="1180" y="1430"/>
                </a:cubicBezTo>
                <a:cubicBezTo>
                  <a:pt x="1180" y="1422"/>
                  <a:pt x="1173" y="1416"/>
                  <a:pt x="1165" y="1416"/>
                </a:cubicBezTo>
                <a:close/>
                <a:moveTo>
                  <a:pt x="1198" y="0"/>
                </a:moveTo>
                <a:cubicBezTo>
                  <a:pt x="1190" y="0"/>
                  <a:pt x="1183" y="7"/>
                  <a:pt x="1183" y="15"/>
                </a:cubicBezTo>
                <a:cubicBezTo>
                  <a:pt x="1183" y="23"/>
                  <a:pt x="1190" y="30"/>
                  <a:pt x="1198" y="30"/>
                </a:cubicBezTo>
                <a:cubicBezTo>
                  <a:pt x="1206" y="30"/>
                  <a:pt x="1213" y="23"/>
                  <a:pt x="1213" y="15"/>
                </a:cubicBezTo>
                <a:cubicBezTo>
                  <a:pt x="1213" y="7"/>
                  <a:pt x="1206" y="0"/>
                  <a:pt x="1198" y="0"/>
                </a:cubicBezTo>
                <a:close/>
                <a:moveTo>
                  <a:pt x="1198" y="33"/>
                </a:moveTo>
                <a:cubicBezTo>
                  <a:pt x="1190" y="33"/>
                  <a:pt x="1183" y="40"/>
                  <a:pt x="1183" y="48"/>
                </a:cubicBezTo>
                <a:cubicBezTo>
                  <a:pt x="1183" y="56"/>
                  <a:pt x="1190" y="63"/>
                  <a:pt x="1198" y="63"/>
                </a:cubicBezTo>
                <a:cubicBezTo>
                  <a:pt x="1206" y="63"/>
                  <a:pt x="1213" y="56"/>
                  <a:pt x="1213" y="48"/>
                </a:cubicBezTo>
                <a:cubicBezTo>
                  <a:pt x="1213" y="40"/>
                  <a:pt x="1206" y="33"/>
                  <a:pt x="1198" y="33"/>
                </a:cubicBezTo>
                <a:close/>
                <a:moveTo>
                  <a:pt x="1198" y="66"/>
                </a:moveTo>
                <a:cubicBezTo>
                  <a:pt x="1190" y="66"/>
                  <a:pt x="1183" y="72"/>
                  <a:pt x="1183" y="81"/>
                </a:cubicBezTo>
                <a:cubicBezTo>
                  <a:pt x="1183" y="89"/>
                  <a:pt x="1190" y="95"/>
                  <a:pt x="1198" y="95"/>
                </a:cubicBezTo>
                <a:cubicBezTo>
                  <a:pt x="1206" y="95"/>
                  <a:pt x="1213" y="89"/>
                  <a:pt x="1213" y="81"/>
                </a:cubicBezTo>
                <a:cubicBezTo>
                  <a:pt x="1213" y="72"/>
                  <a:pt x="1206" y="66"/>
                  <a:pt x="1198" y="66"/>
                </a:cubicBezTo>
                <a:close/>
                <a:moveTo>
                  <a:pt x="1198" y="99"/>
                </a:moveTo>
                <a:cubicBezTo>
                  <a:pt x="1190" y="99"/>
                  <a:pt x="1183" y="105"/>
                  <a:pt x="1183" y="114"/>
                </a:cubicBezTo>
                <a:cubicBezTo>
                  <a:pt x="1183" y="122"/>
                  <a:pt x="1190" y="128"/>
                  <a:pt x="1198" y="128"/>
                </a:cubicBezTo>
                <a:cubicBezTo>
                  <a:pt x="1206" y="128"/>
                  <a:pt x="1213" y="122"/>
                  <a:pt x="1213" y="114"/>
                </a:cubicBezTo>
                <a:cubicBezTo>
                  <a:pt x="1213" y="105"/>
                  <a:pt x="1206" y="99"/>
                  <a:pt x="1198" y="99"/>
                </a:cubicBezTo>
                <a:close/>
                <a:moveTo>
                  <a:pt x="1198" y="132"/>
                </a:moveTo>
                <a:cubicBezTo>
                  <a:pt x="1190" y="132"/>
                  <a:pt x="1183" y="138"/>
                  <a:pt x="1183" y="147"/>
                </a:cubicBezTo>
                <a:cubicBezTo>
                  <a:pt x="1183" y="155"/>
                  <a:pt x="1190" y="161"/>
                  <a:pt x="1198" y="161"/>
                </a:cubicBezTo>
                <a:cubicBezTo>
                  <a:pt x="1206" y="161"/>
                  <a:pt x="1213" y="155"/>
                  <a:pt x="1213" y="147"/>
                </a:cubicBezTo>
                <a:cubicBezTo>
                  <a:pt x="1213" y="138"/>
                  <a:pt x="1206" y="132"/>
                  <a:pt x="1198" y="132"/>
                </a:cubicBezTo>
                <a:close/>
                <a:moveTo>
                  <a:pt x="1198" y="165"/>
                </a:moveTo>
                <a:cubicBezTo>
                  <a:pt x="1190" y="165"/>
                  <a:pt x="1183" y="171"/>
                  <a:pt x="1183" y="179"/>
                </a:cubicBezTo>
                <a:cubicBezTo>
                  <a:pt x="1183" y="188"/>
                  <a:pt x="1190" y="194"/>
                  <a:pt x="1198" y="194"/>
                </a:cubicBezTo>
                <a:cubicBezTo>
                  <a:pt x="1206" y="194"/>
                  <a:pt x="1213" y="188"/>
                  <a:pt x="1213" y="179"/>
                </a:cubicBezTo>
                <a:cubicBezTo>
                  <a:pt x="1213" y="171"/>
                  <a:pt x="1206" y="165"/>
                  <a:pt x="1198" y="165"/>
                </a:cubicBezTo>
                <a:close/>
                <a:moveTo>
                  <a:pt x="1198" y="198"/>
                </a:moveTo>
                <a:cubicBezTo>
                  <a:pt x="1190" y="198"/>
                  <a:pt x="1183" y="204"/>
                  <a:pt x="1183" y="212"/>
                </a:cubicBezTo>
                <a:cubicBezTo>
                  <a:pt x="1183" y="221"/>
                  <a:pt x="1190" y="227"/>
                  <a:pt x="1198" y="227"/>
                </a:cubicBezTo>
                <a:cubicBezTo>
                  <a:pt x="1206" y="227"/>
                  <a:pt x="1213" y="221"/>
                  <a:pt x="1213" y="212"/>
                </a:cubicBezTo>
                <a:cubicBezTo>
                  <a:pt x="1213" y="204"/>
                  <a:pt x="1206" y="198"/>
                  <a:pt x="1198" y="198"/>
                </a:cubicBezTo>
                <a:close/>
                <a:moveTo>
                  <a:pt x="1198" y="230"/>
                </a:moveTo>
                <a:cubicBezTo>
                  <a:pt x="1190" y="230"/>
                  <a:pt x="1183" y="237"/>
                  <a:pt x="1183" y="245"/>
                </a:cubicBezTo>
                <a:cubicBezTo>
                  <a:pt x="1183" y="253"/>
                  <a:pt x="1190" y="260"/>
                  <a:pt x="1198" y="260"/>
                </a:cubicBezTo>
                <a:cubicBezTo>
                  <a:pt x="1206" y="260"/>
                  <a:pt x="1213" y="253"/>
                  <a:pt x="1213" y="245"/>
                </a:cubicBezTo>
                <a:cubicBezTo>
                  <a:pt x="1213" y="237"/>
                  <a:pt x="1206" y="230"/>
                  <a:pt x="1198" y="230"/>
                </a:cubicBezTo>
                <a:close/>
                <a:moveTo>
                  <a:pt x="1198" y="263"/>
                </a:moveTo>
                <a:cubicBezTo>
                  <a:pt x="1190" y="263"/>
                  <a:pt x="1183" y="270"/>
                  <a:pt x="1183" y="278"/>
                </a:cubicBezTo>
                <a:cubicBezTo>
                  <a:pt x="1183" y="286"/>
                  <a:pt x="1190" y="293"/>
                  <a:pt x="1198" y="293"/>
                </a:cubicBezTo>
                <a:cubicBezTo>
                  <a:pt x="1206" y="293"/>
                  <a:pt x="1213" y="286"/>
                  <a:pt x="1213" y="278"/>
                </a:cubicBezTo>
                <a:cubicBezTo>
                  <a:pt x="1213" y="270"/>
                  <a:pt x="1206" y="263"/>
                  <a:pt x="1198" y="263"/>
                </a:cubicBezTo>
                <a:close/>
                <a:moveTo>
                  <a:pt x="1198" y="296"/>
                </a:moveTo>
                <a:cubicBezTo>
                  <a:pt x="1190" y="296"/>
                  <a:pt x="1183" y="303"/>
                  <a:pt x="1183" y="311"/>
                </a:cubicBezTo>
                <a:cubicBezTo>
                  <a:pt x="1183" y="319"/>
                  <a:pt x="1190" y="326"/>
                  <a:pt x="1198" y="326"/>
                </a:cubicBezTo>
                <a:cubicBezTo>
                  <a:pt x="1206" y="326"/>
                  <a:pt x="1213" y="319"/>
                  <a:pt x="1213" y="311"/>
                </a:cubicBezTo>
                <a:cubicBezTo>
                  <a:pt x="1213" y="303"/>
                  <a:pt x="1206" y="296"/>
                  <a:pt x="1198" y="296"/>
                </a:cubicBezTo>
                <a:close/>
                <a:moveTo>
                  <a:pt x="1198" y="329"/>
                </a:moveTo>
                <a:cubicBezTo>
                  <a:pt x="1190" y="329"/>
                  <a:pt x="1183" y="336"/>
                  <a:pt x="1183" y="344"/>
                </a:cubicBezTo>
                <a:cubicBezTo>
                  <a:pt x="1183" y="352"/>
                  <a:pt x="1190" y="359"/>
                  <a:pt x="1198" y="359"/>
                </a:cubicBezTo>
                <a:cubicBezTo>
                  <a:pt x="1206" y="359"/>
                  <a:pt x="1213" y="352"/>
                  <a:pt x="1213" y="344"/>
                </a:cubicBezTo>
                <a:cubicBezTo>
                  <a:pt x="1213" y="336"/>
                  <a:pt x="1206" y="329"/>
                  <a:pt x="1198" y="329"/>
                </a:cubicBezTo>
                <a:close/>
                <a:moveTo>
                  <a:pt x="1198" y="362"/>
                </a:moveTo>
                <a:cubicBezTo>
                  <a:pt x="1190" y="362"/>
                  <a:pt x="1183" y="369"/>
                  <a:pt x="1183" y="377"/>
                </a:cubicBezTo>
                <a:cubicBezTo>
                  <a:pt x="1183" y="385"/>
                  <a:pt x="1190" y="392"/>
                  <a:pt x="1198" y="392"/>
                </a:cubicBezTo>
                <a:cubicBezTo>
                  <a:pt x="1206" y="392"/>
                  <a:pt x="1213" y="385"/>
                  <a:pt x="1213" y="377"/>
                </a:cubicBezTo>
                <a:cubicBezTo>
                  <a:pt x="1213" y="369"/>
                  <a:pt x="1206" y="362"/>
                  <a:pt x="1198" y="362"/>
                </a:cubicBezTo>
                <a:close/>
                <a:moveTo>
                  <a:pt x="1198" y="395"/>
                </a:moveTo>
                <a:cubicBezTo>
                  <a:pt x="1190" y="395"/>
                  <a:pt x="1183" y="402"/>
                  <a:pt x="1183" y="410"/>
                </a:cubicBezTo>
                <a:cubicBezTo>
                  <a:pt x="1183" y="418"/>
                  <a:pt x="1190" y="425"/>
                  <a:pt x="1198" y="425"/>
                </a:cubicBezTo>
                <a:cubicBezTo>
                  <a:pt x="1206" y="425"/>
                  <a:pt x="1213" y="418"/>
                  <a:pt x="1213" y="410"/>
                </a:cubicBezTo>
                <a:cubicBezTo>
                  <a:pt x="1213" y="402"/>
                  <a:pt x="1206" y="395"/>
                  <a:pt x="1198" y="395"/>
                </a:cubicBezTo>
                <a:close/>
                <a:moveTo>
                  <a:pt x="1198" y="428"/>
                </a:moveTo>
                <a:cubicBezTo>
                  <a:pt x="1190" y="428"/>
                  <a:pt x="1183" y="435"/>
                  <a:pt x="1183" y="443"/>
                </a:cubicBezTo>
                <a:cubicBezTo>
                  <a:pt x="1183" y="451"/>
                  <a:pt x="1190" y="458"/>
                  <a:pt x="1198" y="458"/>
                </a:cubicBezTo>
                <a:cubicBezTo>
                  <a:pt x="1206" y="458"/>
                  <a:pt x="1213" y="451"/>
                  <a:pt x="1213" y="443"/>
                </a:cubicBezTo>
                <a:cubicBezTo>
                  <a:pt x="1213" y="435"/>
                  <a:pt x="1206" y="428"/>
                  <a:pt x="1198" y="428"/>
                </a:cubicBezTo>
                <a:close/>
                <a:moveTo>
                  <a:pt x="1198" y="461"/>
                </a:moveTo>
                <a:cubicBezTo>
                  <a:pt x="1190" y="461"/>
                  <a:pt x="1183" y="468"/>
                  <a:pt x="1183" y="476"/>
                </a:cubicBezTo>
                <a:cubicBezTo>
                  <a:pt x="1183" y="484"/>
                  <a:pt x="1190" y="491"/>
                  <a:pt x="1198" y="491"/>
                </a:cubicBezTo>
                <a:cubicBezTo>
                  <a:pt x="1206" y="491"/>
                  <a:pt x="1213" y="484"/>
                  <a:pt x="1213" y="476"/>
                </a:cubicBezTo>
                <a:cubicBezTo>
                  <a:pt x="1213" y="468"/>
                  <a:pt x="1206" y="461"/>
                  <a:pt x="1198" y="461"/>
                </a:cubicBezTo>
                <a:close/>
                <a:moveTo>
                  <a:pt x="1198" y="494"/>
                </a:moveTo>
                <a:cubicBezTo>
                  <a:pt x="1190" y="494"/>
                  <a:pt x="1183" y="500"/>
                  <a:pt x="1183" y="509"/>
                </a:cubicBezTo>
                <a:cubicBezTo>
                  <a:pt x="1183" y="517"/>
                  <a:pt x="1190" y="523"/>
                  <a:pt x="1198" y="523"/>
                </a:cubicBezTo>
                <a:cubicBezTo>
                  <a:pt x="1206" y="523"/>
                  <a:pt x="1213" y="517"/>
                  <a:pt x="1213" y="509"/>
                </a:cubicBezTo>
                <a:cubicBezTo>
                  <a:pt x="1213" y="500"/>
                  <a:pt x="1206" y="494"/>
                  <a:pt x="1198" y="494"/>
                </a:cubicBezTo>
                <a:close/>
                <a:moveTo>
                  <a:pt x="1198" y="527"/>
                </a:moveTo>
                <a:cubicBezTo>
                  <a:pt x="1190" y="527"/>
                  <a:pt x="1183" y="533"/>
                  <a:pt x="1183" y="542"/>
                </a:cubicBezTo>
                <a:cubicBezTo>
                  <a:pt x="1183" y="550"/>
                  <a:pt x="1190" y="556"/>
                  <a:pt x="1198" y="556"/>
                </a:cubicBezTo>
                <a:cubicBezTo>
                  <a:pt x="1206" y="556"/>
                  <a:pt x="1213" y="550"/>
                  <a:pt x="1213" y="542"/>
                </a:cubicBezTo>
                <a:cubicBezTo>
                  <a:pt x="1213" y="533"/>
                  <a:pt x="1206" y="527"/>
                  <a:pt x="1198" y="527"/>
                </a:cubicBezTo>
                <a:close/>
                <a:moveTo>
                  <a:pt x="1198" y="560"/>
                </a:moveTo>
                <a:cubicBezTo>
                  <a:pt x="1190" y="560"/>
                  <a:pt x="1183" y="566"/>
                  <a:pt x="1183" y="574"/>
                </a:cubicBezTo>
                <a:cubicBezTo>
                  <a:pt x="1183" y="583"/>
                  <a:pt x="1190" y="589"/>
                  <a:pt x="1198" y="589"/>
                </a:cubicBezTo>
                <a:cubicBezTo>
                  <a:pt x="1206" y="589"/>
                  <a:pt x="1213" y="583"/>
                  <a:pt x="1213" y="574"/>
                </a:cubicBezTo>
                <a:cubicBezTo>
                  <a:pt x="1213" y="566"/>
                  <a:pt x="1206" y="560"/>
                  <a:pt x="1198" y="560"/>
                </a:cubicBezTo>
                <a:close/>
                <a:moveTo>
                  <a:pt x="1198" y="593"/>
                </a:moveTo>
                <a:cubicBezTo>
                  <a:pt x="1190" y="593"/>
                  <a:pt x="1183" y="599"/>
                  <a:pt x="1183" y="607"/>
                </a:cubicBezTo>
                <a:cubicBezTo>
                  <a:pt x="1183" y="616"/>
                  <a:pt x="1190" y="622"/>
                  <a:pt x="1198" y="622"/>
                </a:cubicBezTo>
                <a:cubicBezTo>
                  <a:pt x="1206" y="622"/>
                  <a:pt x="1213" y="616"/>
                  <a:pt x="1213" y="607"/>
                </a:cubicBezTo>
                <a:cubicBezTo>
                  <a:pt x="1213" y="599"/>
                  <a:pt x="1206" y="593"/>
                  <a:pt x="1198" y="593"/>
                </a:cubicBezTo>
                <a:close/>
                <a:moveTo>
                  <a:pt x="1198" y="625"/>
                </a:moveTo>
                <a:cubicBezTo>
                  <a:pt x="1190" y="625"/>
                  <a:pt x="1183" y="632"/>
                  <a:pt x="1183" y="640"/>
                </a:cubicBezTo>
                <a:cubicBezTo>
                  <a:pt x="1183" y="648"/>
                  <a:pt x="1190" y="655"/>
                  <a:pt x="1198" y="655"/>
                </a:cubicBezTo>
                <a:cubicBezTo>
                  <a:pt x="1206" y="655"/>
                  <a:pt x="1213" y="648"/>
                  <a:pt x="1213" y="640"/>
                </a:cubicBezTo>
                <a:cubicBezTo>
                  <a:pt x="1213" y="632"/>
                  <a:pt x="1206" y="625"/>
                  <a:pt x="1198" y="625"/>
                </a:cubicBezTo>
                <a:close/>
                <a:moveTo>
                  <a:pt x="1198" y="658"/>
                </a:moveTo>
                <a:cubicBezTo>
                  <a:pt x="1190" y="658"/>
                  <a:pt x="1183" y="665"/>
                  <a:pt x="1183" y="673"/>
                </a:cubicBezTo>
                <a:cubicBezTo>
                  <a:pt x="1183" y="681"/>
                  <a:pt x="1190" y="688"/>
                  <a:pt x="1198" y="688"/>
                </a:cubicBezTo>
                <a:cubicBezTo>
                  <a:pt x="1206" y="688"/>
                  <a:pt x="1213" y="681"/>
                  <a:pt x="1213" y="673"/>
                </a:cubicBezTo>
                <a:cubicBezTo>
                  <a:pt x="1213" y="665"/>
                  <a:pt x="1206" y="658"/>
                  <a:pt x="1198" y="658"/>
                </a:cubicBezTo>
                <a:close/>
                <a:moveTo>
                  <a:pt x="1198" y="691"/>
                </a:moveTo>
                <a:cubicBezTo>
                  <a:pt x="1190" y="691"/>
                  <a:pt x="1183" y="698"/>
                  <a:pt x="1183" y="706"/>
                </a:cubicBezTo>
                <a:cubicBezTo>
                  <a:pt x="1183" y="714"/>
                  <a:pt x="1190" y="721"/>
                  <a:pt x="1198" y="721"/>
                </a:cubicBezTo>
                <a:cubicBezTo>
                  <a:pt x="1206" y="721"/>
                  <a:pt x="1213" y="714"/>
                  <a:pt x="1213" y="706"/>
                </a:cubicBezTo>
                <a:cubicBezTo>
                  <a:pt x="1213" y="698"/>
                  <a:pt x="1206" y="691"/>
                  <a:pt x="1198" y="691"/>
                </a:cubicBezTo>
                <a:close/>
                <a:moveTo>
                  <a:pt x="1198" y="724"/>
                </a:moveTo>
                <a:cubicBezTo>
                  <a:pt x="1190" y="724"/>
                  <a:pt x="1183" y="731"/>
                  <a:pt x="1183" y="739"/>
                </a:cubicBezTo>
                <a:cubicBezTo>
                  <a:pt x="1183" y="747"/>
                  <a:pt x="1190" y="754"/>
                  <a:pt x="1198" y="754"/>
                </a:cubicBezTo>
                <a:cubicBezTo>
                  <a:pt x="1206" y="754"/>
                  <a:pt x="1213" y="747"/>
                  <a:pt x="1213" y="739"/>
                </a:cubicBezTo>
                <a:cubicBezTo>
                  <a:pt x="1213" y="731"/>
                  <a:pt x="1206" y="724"/>
                  <a:pt x="1198" y="724"/>
                </a:cubicBezTo>
                <a:close/>
                <a:moveTo>
                  <a:pt x="1198" y="757"/>
                </a:moveTo>
                <a:cubicBezTo>
                  <a:pt x="1190" y="757"/>
                  <a:pt x="1183" y="764"/>
                  <a:pt x="1183" y="772"/>
                </a:cubicBezTo>
                <a:cubicBezTo>
                  <a:pt x="1183" y="780"/>
                  <a:pt x="1190" y="787"/>
                  <a:pt x="1198" y="787"/>
                </a:cubicBezTo>
                <a:cubicBezTo>
                  <a:pt x="1206" y="787"/>
                  <a:pt x="1213" y="780"/>
                  <a:pt x="1213" y="772"/>
                </a:cubicBezTo>
                <a:cubicBezTo>
                  <a:pt x="1213" y="764"/>
                  <a:pt x="1206" y="757"/>
                  <a:pt x="1198" y="757"/>
                </a:cubicBezTo>
                <a:close/>
                <a:moveTo>
                  <a:pt x="1198" y="790"/>
                </a:moveTo>
                <a:cubicBezTo>
                  <a:pt x="1190" y="790"/>
                  <a:pt x="1183" y="797"/>
                  <a:pt x="1183" y="805"/>
                </a:cubicBezTo>
                <a:cubicBezTo>
                  <a:pt x="1183" y="813"/>
                  <a:pt x="1190" y="820"/>
                  <a:pt x="1198" y="820"/>
                </a:cubicBezTo>
                <a:cubicBezTo>
                  <a:pt x="1206" y="820"/>
                  <a:pt x="1213" y="813"/>
                  <a:pt x="1213" y="805"/>
                </a:cubicBezTo>
                <a:cubicBezTo>
                  <a:pt x="1213" y="797"/>
                  <a:pt x="1206" y="790"/>
                  <a:pt x="1198" y="790"/>
                </a:cubicBezTo>
                <a:close/>
                <a:moveTo>
                  <a:pt x="1198" y="823"/>
                </a:moveTo>
                <a:cubicBezTo>
                  <a:pt x="1190" y="823"/>
                  <a:pt x="1183" y="830"/>
                  <a:pt x="1183" y="838"/>
                </a:cubicBezTo>
                <a:cubicBezTo>
                  <a:pt x="1183" y="846"/>
                  <a:pt x="1190" y="853"/>
                  <a:pt x="1198" y="853"/>
                </a:cubicBezTo>
                <a:cubicBezTo>
                  <a:pt x="1206" y="853"/>
                  <a:pt x="1213" y="846"/>
                  <a:pt x="1213" y="838"/>
                </a:cubicBezTo>
                <a:cubicBezTo>
                  <a:pt x="1213" y="830"/>
                  <a:pt x="1206" y="823"/>
                  <a:pt x="1198" y="823"/>
                </a:cubicBezTo>
                <a:close/>
                <a:moveTo>
                  <a:pt x="1198" y="856"/>
                </a:moveTo>
                <a:cubicBezTo>
                  <a:pt x="1190" y="856"/>
                  <a:pt x="1183" y="863"/>
                  <a:pt x="1183" y="871"/>
                </a:cubicBezTo>
                <a:cubicBezTo>
                  <a:pt x="1183" y="879"/>
                  <a:pt x="1190" y="886"/>
                  <a:pt x="1198" y="886"/>
                </a:cubicBezTo>
                <a:cubicBezTo>
                  <a:pt x="1206" y="886"/>
                  <a:pt x="1213" y="879"/>
                  <a:pt x="1213" y="871"/>
                </a:cubicBezTo>
                <a:cubicBezTo>
                  <a:pt x="1213" y="863"/>
                  <a:pt x="1206" y="856"/>
                  <a:pt x="1198" y="856"/>
                </a:cubicBezTo>
                <a:close/>
                <a:moveTo>
                  <a:pt x="1198" y="889"/>
                </a:moveTo>
                <a:cubicBezTo>
                  <a:pt x="1190" y="889"/>
                  <a:pt x="1183" y="895"/>
                  <a:pt x="1183" y="904"/>
                </a:cubicBezTo>
                <a:cubicBezTo>
                  <a:pt x="1183" y="912"/>
                  <a:pt x="1190" y="918"/>
                  <a:pt x="1198" y="918"/>
                </a:cubicBezTo>
                <a:cubicBezTo>
                  <a:pt x="1206" y="918"/>
                  <a:pt x="1213" y="912"/>
                  <a:pt x="1213" y="904"/>
                </a:cubicBezTo>
                <a:cubicBezTo>
                  <a:pt x="1213" y="895"/>
                  <a:pt x="1206" y="889"/>
                  <a:pt x="1198" y="889"/>
                </a:cubicBezTo>
                <a:close/>
                <a:moveTo>
                  <a:pt x="1198" y="922"/>
                </a:moveTo>
                <a:cubicBezTo>
                  <a:pt x="1190" y="922"/>
                  <a:pt x="1183" y="928"/>
                  <a:pt x="1183" y="937"/>
                </a:cubicBezTo>
                <a:cubicBezTo>
                  <a:pt x="1183" y="945"/>
                  <a:pt x="1190" y="951"/>
                  <a:pt x="1198" y="951"/>
                </a:cubicBezTo>
                <a:cubicBezTo>
                  <a:pt x="1206" y="951"/>
                  <a:pt x="1213" y="945"/>
                  <a:pt x="1213" y="937"/>
                </a:cubicBezTo>
                <a:cubicBezTo>
                  <a:pt x="1213" y="928"/>
                  <a:pt x="1206" y="922"/>
                  <a:pt x="1198" y="922"/>
                </a:cubicBezTo>
                <a:close/>
                <a:moveTo>
                  <a:pt x="1198" y="955"/>
                </a:moveTo>
                <a:cubicBezTo>
                  <a:pt x="1190" y="955"/>
                  <a:pt x="1183" y="961"/>
                  <a:pt x="1183" y="970"/>
                </a:cubicBezTo>
                <a:cubicBezTo>
                  <a:pt x="1183" y="978"/>
                  <a:pt x="1190" y="984"/>
                  <a:pt x="1198" y="984"/>
                </a:cubicBezTo>
                <a:cubicBezTo>
                  <a:pt x="1206" y="984"/>
                  <a:pt x="1213" y="978"/>
                  <a:pt x="1213" y="970"/>
                </a:cubicBezTo>
                <a:cubicBezTo>
                  <a:pt x="1213" y="961"/>
                  <a:pt x="1206" y="955"/>
                  <a:pt x="1198" y="955"/>
                </a:cubicBezTo>
                <a:close/>
                <a:moveTo>
                  <a:pt x="1198" y="988"/>
                </a:moveTo>
                <a:cubicBezTo>
                  <a:pt x="1190" y="988"/>
                  <a:pt x="1183" y="994"/>
                  <a:pt x="1183" y="1002"/>
                </a:cubicBezTo>
                <a:cubicBezTo>
                  <a:pt x="1183" y="1011"/>
                  <a:pt x="1190" y="1017"/>
                  <a:pt x="1198" y="1017"/>
                </a:cubicBezTo>
                <a:cubicBezTo>
                  <a:pt x="1206" y="1017"/>
                  <a:pt x="1213" y="1011"/>
                  <a:pt x="1213" y="1002"/>
                </a:cubicBezTo>
                <a:cubicBezTo>
                  <a:pt x="1213" y="994"/>
                  <a:pt x="1206" y="988"/>
                  <a:pt x="1198" y="988"/>
                </a:cubicBezTo>
                <a:close/>
                <a:moveTo>
                  <a:pt x="1198" y="1021"/>
                </a:moveTo>
                <a:cubicBezTo>
                  <a:pt x="1190" y="1021"/>
                  <a:pt x="1183" y="1027"/>
                  <a:pt x="1183" y="1035"/>
                </a:cubicBezTo>
                <a:cubicBezTo>
                  <a:pt x="1183" y="1044"/>
                  <a:pt x="1190" y="1050"/>
                  <a:pt x="1198" y="1050"/>
                </a:cubicBezTo>
                <a:cubicBezTo>
                  <a:pt x="1206" y="1050"/>
                  <a:pt x="1213" y="1044"/>
                  <a:pt x="1213" y="1035"/>
                </a:cubicBezTo>
                <a:cubicBezTo>
                  <a:pt x="1213" y="1027"/>
                  <a:pt x="1206" y="1021"/>
                  <a:pt x="1198" y="1021"/>
                </a:cubicBezTo>
                <a:close/>
                <a:moveTo>
                  <a:pt x="1198" y="1053"/>
                </a:moveTo>
                <a:cubicBezTo>
                  <a:pt x="1190" y="1053"/>
                  <a:pt x="1183" y="1060"/>
                  <a:pt x="1183" y="1068"/>
                </a:cubicBezTo>
                <a:cubicBezTo>
                  <a:pt x="1183" y="1076"/>
                  <a:pt x="1190" y="1083"/>
                  <a:pt x="1198" y="1083"/>
                </a:cubicBezTo>
                <a:cubicBezTo>
                  <a:pt x="1206" y="1083"/>
                  <a:pt x="1213" y="1076"/>
                  <a:pt x="1213" y="1068"/>
                </a:cubicBezTo>
                <a:cubicBezTo>
                  <a:pt x="1213" y="1060"/>
                  <a:pt x="1206" y="1053"/>
                  <a:pt x="1198" y="1053"/>
                </a:cubicBezTo>
                <a:close/>
                <a:moveTo>
                  <a:pt x="1198" y="1086"/>
                </a:moveTo>
                <a:cubicBezTo>
                  <a:pt x="1190" y="1086"/>
                  <a:pt x="1183" y="1093"/>
                  <a:pt x="1183" y="1101"/>
                </a:cubicBezTo>
                <a:cubicBezTo>
                  <a:pt x="1183" y="1109"/>
                  <a:pt x="1190" y="1116"/>
                  <a:pt x="1198" y="1116"/>
                </a:cubicBezTo>
                <a:cubicBezTo>
                  <a:pt x="1206" y="1116"/>
                  <a:pt x="1213" y="1109"/>
                  <a:pt x="1213" y="1101"/>
                </a:cubicBezTo>
                <a:cubicBezTo>
                  <a:pt x="1213" y="1093"/>
                  <a:pt x="1206" y="1086"/>
                  <a:pt x="1198" y="1086"/>
                </a:cubicBezTo>
                <a:close/>
                <a:moveTo>
                  <a:pt x="1198" y="1119"/>
                </a:moveTo>
                <a:cubicBezTo>
                  <a:pt x="1190" y="1119"/>
                  <a:pt x="1183" y="1126"/>
                  <a:pt x="1183" y="1134"/>
                </a:cubicBezTo>
                <a:cubicBezTo>
                  <a:pt x="1183" y="1142"/>
                  <a:pt x="1190" y="1149"/>
                  <a:pt x="1198" y="1149"/>
                </a:cubicBezTo>
                <a:cubicBezTo>
                  <a:pt x="1206" y="1149"/>
                  <a:pt x="1213" y="1142"/>
                  <a:pt x="1213" y="1134"/>
                </a:cubicBezTo>
                <a:cubicBezTo>
                  <a:pt x="1213" y="1126"/>
                  <a:pt x="1206" y="1119"/>
                  <a:pt x="1198" y="1119"/>
                </a:cubicBezTo>
                <a:close/>
                <a:moveTo>
                  <a:pt x="1198" y="1152"/>
                </a:moveTo>
                <a:cubicBezTo>
                  <a:pt x="1190" y="1152"/>
                  <a:pt x="1183" y="1159"/>
                  <a:pt x="1183" y="1167"/>
                </a:cubicBezTo>
                <a:cubicBezTo>
                  <a:pt x="1183" y="1175"/>
                  <a:pt x="1190" y="1182"/>
                  <a:pt x="1198" y="1182"/>
                </a:cubicBezTo>
                <a:cubicBezTo>
                  <a:pt x="1206" y="1182"/>
                  <a:pt x="1213" y="1175"/>
                  <a:pt x="1213" y="1167"/>
                </a:cubicBezTo>
                <a:cubicBezTo>
                  <a:pt x="1213" y="1159"/>
                  <a:pt x="1206" y="1152"/>
                  <a:pt x="1198" y="1152"/>
                </a:cubicBezTo>
                <a:close/>
                <a:moveTo>
                  <a:pt x="1198" y="1185"/>
                </a:moveTo>
                <a:cubicBezTo>
                  <a:pt x="1190" y="1185"/>
                  <a:pt x="1183" y="1192"/>
                  <a:pt x="1183" y="1200"/>
                </a:cubicBezTo>
                <a:cubicBezTo>
                  <a:pt x="1183" y="1208"/>
                  <a:pt x="1190" y="1215"/>
                  <a:pt x="1198" y="1215"/>
                </a:cubicBezTo>
                <a:cubicBezTo>
                  <a:pt x="1206" y="1215"/>
                  <a:pt x="1213" y="1208"/>
                  <a:pt x="1213" y="1200"/>
                </a:cubicBezTo>
                <a:cubicBezTo>
                  <a:pt x="1213" y="1192"/>
                  <a:pt x="1206" y="1185"/>
                  <a:pt x="1198" y="1185"/>
                </a:cubicBezTo>
                <a:close/>
                <a:moveTo>
                  <a:pt x="1198" y="1218"/>
                </a:moveTo>
                <a:cubicBezTo>
                  <a:pt x="1190" y="1218"/>
                  <a:pt x="1183" y="1225"/>
                  <a:pt x="1183" y="1233"/>
                </a:cubicBezTo>
                <a:cubicBezTo>
                  <a:pt x="1183" y="1241"/>
                  <a:pt x="1190" y="1248"/>
                  <a:pt x="1198" y="1248"/>
                </a:cubicBezTo>
                <a:cubicBezTo>
                  <a:pt x="1206" y="1248"/>
                  <a:pt x="1213" y="1241"/>
                  <a:pt x="1213" y="1233"/>
                </a:cubicBezTo>
                <a:cubicBezTo>
                  <a:pt x="1213" y="1225"/>
                  <a:pt x="1206" y="1218"/>
                  <a:pt x="1198" y="1218"/>
                </a:cubicBezTo>
                <a:close/>
                <a:moveTo>
                  <a:pt x="1198" y="1251"/>
                </a:moveTo>
                <a:cubicBezTo>
                  <a:pt x="1190" y="1251"/>
                  <a:pt x="1183" y="1258"/>
                  <a:pt x="1183" y="1266"/>
                </a:cubicBezTo>
                <a:cubicBezTo>
                  <a:pt x="1183" y="1274"/>
                  <a:pt x="1190" y="1281"/>
                  <a:pt x="1198" y="1281"/>
                </a:cubicBezTo>
                <a:cubicBezTo>
                  <a:pt x="1206" y="1281"/>
                  <a:pt x="1213" y="1274"/>
                  <a:pt x="1213" y="1266"/>
                </a:cubicBezTo>
                <a:cubicBezTo>
                  <a:pt x="1213" y="1258"/>
                  <a:pt x="1206" y="1251"/>
                  <a:pt x="1198" y="1251"/>
                </a:cubicBezTo>
                <a:close/>
                <a:moveTo>
                  <a:pt x="1198" y="1284"/>
                </a:moveTo>
                <a:cubicBezTo>
                  <a:pt x="1190" y="1284"/>
                  <a:pt x="1183" y="1291"/>
                  <a:pt x="1183" y="1299"/>
                </a:cubicBezTo>
                <a:cubicBezTo>
                  <a:pt x="1183" y="1307"/>
                  <a:pt x="1190" y="1314"/>
                  <a:pt x="1198" y="1314"/>
                </a:cubicBezTo>
                <a:cubicBezTo>
                  <a:pt x="1206" y="1314"/>
                  <a:pt x="1213" y="1307"/>
                  <a:pt x="1213" y="1299"/>
                </a:cubicBezTo>
                <a:cubicBezTo>
                  <a:pt x="1213" y="1291"/>
                  <a:pt x="1206" y="1284"/>
                  <a:pt x="1198" y="1284"/>
                </a:cubicBezTo>
                <a:close/>
                <a:moveTo>
                  <a:pt x="1198" y="1317"/>
                </a:moveTo>
                <a:cubicBezTo>
                  <a:pt x="1190" y="1317"/>
                  <a:pt x="1183" y="1323"/>
                  <a:pt x="1183" y="1332"/>
                </a:cubicBezTo>
                <a:cubicBezTo>
                  <a:pt x="1183" y="1340"/>
                  <a:pt x="1190" y="1346"/>
                  <a:pt x="1198" y="1346"/>
                </a:cubicBezTo>
                <a:cubicBezTo>
                  <a:pt x="1206" y="1346"/>
                  <a:pt x="1213" y="1340"/>
                  <a:pt x="1213" y="1332"/>
                </a:cubicBezTo>
                <a:cubicBezTo>
                  <a:pt x="1213" y="1323"/>
                  <a:pt x="1206" y="1317"/>
                  <a:pt x="1198" y="1317"/>
                </a:cubicBezTo>
                <a:close/>
                <a:moveTo>
                  <a:pt x="1198" y="1350"/>
                </a:moveTo>
                <a:cubicBezTo>
                  <a:pt x="1190" y="1350"/>
                  <a:pt x="1183" y="1356"/>
                  <a:pt x="1183" y="1365"/>
                </a:cubicBezTo>
                <a:cubicBezTo>
                  <a:pt x="1183" y="1373"/>
                  <a:pt x="1190" y="1379"/>
                  <a:pt x="1198" y="1379"/>
                </a:cubicBezTo>
                <a:cubicBezTo>
                  <a:pt x="1206" y="1379"/>
                  <a:pt x="1213" y="1373"/>
                  <a:pt x="1213" y="1365"/>
                </a:cubicBezTo>
                <a:cubicBezTo>
                  <a:pt x="1213" y="1356"/>
                  <a:pt x="1206" y="1350"/>
                  <a:pt x="1198" y="1350"/>
                </a:cubicBezTo>
                <a:close/>
                <a:moveTo>
                  <a:pt x="1198" y="1383"/>
                </a:moveTo>
                <a:cubicBezTo>
                  <a:pt x="1190" y="1383"/>
                  <a:pt x="1183" y="1389"/>
                  <a:pt x="1183" y="1397"/>
                </a:cubicBezTo>
                <a:cubicBezTo>
                  <a:pt x="1183" y="1406"/>
                  <a:pt x="1190" y="1412"/>
                  <a:pt x="1198" y="1412"/>
                </a:cubicBezTo>
                <a:cubicBezTo>
                  <a:pt x="1206" y="1412"/>
                  <a:pt x="1213" y="1406"/>
                  <a:pt x="1213" y="1397"/>
                </a:cubicBezTo>
                <a:cubicBezTo>
                  <a:pt x="1213" y="1389"/>
                  <a:pt x="1206" y="1383"/>
                  <a:pt x="1198" y="1383"/>
                </a:cubicBezTo>
                <a:close/>
                <a:moveTo>
                  <a:pt x="1198" y="1416"/>
                </a:moveTo>
                <a:cubicBezTo>
                  <a:pt x="1190" y="1416"/>
                  <a:pt x="1183" y="1422"/>
                  <a:pt x="1183" y="1430"/>
                </a:cubicBezTo>
                <a:cubicBezTo>
                  <a:pt x="1183" y="1439"/>
                  <a:pt x="1190" y="1445"/>
                  <a:pt x="1198" y="1445"/>
                </a:cubicBezTo>
                <a:cubicBezTo>
                  <a:pt x="1206" y="1445"/>
                  <a:pt x="1213" y="1439"/>
                  <a:pt x="1213" y="1430"/>
                </a:cubicBezTo>
                <a:cubicBezTo>
                  <a:pt x="1213" y="1422"/>
                  <a:pt x="1206" y="1416"/>
                  <a:pt x="1198" y="1416"/>
                </a:cubicBezTo>
                <a:close/>
                <a:moveTo>
                  <a:pt x="1231" y="0"/>
                </a:moveTo>
                <a:cubicBezTo>
                  <a:pt x="1223" y="0"/>
                  <a:pt x="1216" y="7"/>
                  <a:pt x="1216" y="15"/>
                </a:cubicBezTo>
                <a:cubicBezTo>
                  <a:pt x="1216" y="23"/>
                  <a:pt x="1223" y="30"/>
                  <a:pt x="1231" y="30"/>
                </a:cubicBezTo>
                <a:cubicBezTo>
                  <a:pt x="1239" y="30"/>
                  <a:pt x="1246" y="23"/>
                  <a:pt x="1246" y="15"/>
                </a:cubicBezTo>
                <a:cubicBezTo>
                  <a:pt x="1246" y="7"/>
                  <a:pt x="1239" y="0"/>
                  <a:pt x="1231" y="0"/>
                </a:cubicBezTo>
                <a:close/>
                <a:moveTo>
                  <a:pt x="1231" y="33"/>
                </a:moveTo>
                <a:cubicBezTo>
                  <a:pt x="1223" y="33"/>
                  <a:pt x="1216" y="40"/>
                  <a:pt x="1216" y="48"/>
                </a:cubicBezTo>
                <a:cubicBezTo>
                  <a:pt x="1216" y="56"/>
                  <a:pt x="1223" y="63"/>
                  <a:pt x="1231" y="63"/>
                </a:cubicBezTo>
                <a:cubicBezTo>
                  <a:pt x="1239" y="63"/>
                  <a:pt x="1246" y="56"/>
                  <a:pt x="1246" y="48"/>
                </a:cubicBezTo>
                <a:cubicBezTo>
                  <a:pt x="1246" y="40"/>
                  <a:pt x="1239" y="33"/>
                  <a:pt x="1231" y="33"/>
                </a:cubicBezTo>
                <a:close/>
                <a:moveTo>
                  <a:pt x="1231" y="66"/>
                </a:moveTo>
                <a:cubicBezTo>
                  <a:pt x="1223" y="66"/>
                  <a:pt x="1216" y="72"/>
                  <a:pt x="1216" y="81"/>
                </a:cubicBezTo>
                <a:cubicBezTo>
                  <a:pt x="1216" y="89"/>
                  <a:pt x="1223" y="95"/>
                  <a:pt x="1231" y="95"/>
                </a:cubicBezTo>
                <a:cubicBezTo>
                  <a:pt x="1239" y="95"/>
                  <a:pt x="1246" y="89"/>
                  <a:pt x="1246" y="81"/>
                </a:cubicBezTo>
                <a:cubicBezTo>
                  <a:pt x="1246" y="72"/>
                  <a:pt x="1239" y="66"/>
                  <a:pt x="1231" y="66"/>
                </a:cubicBezTo>
                <a:close/>
                <a:moveTo>
                  <a:pt x="1231" y="99"/>
                </a:moveTo>
                <a:cubicBezTo>
                  <a:pt x="1223" y="99"/>
                  <a:pt x="1216" y="105"/>
                  <a:pt x="1216" y="114"/>
                </a:cubicBezTo>
                <a:cubicBezTo>
                  <a:pt x="1216" y="122"/>
                  <a:pt x="1223" y="128"/>
                  <a:pt x="1231" y="128"/>
                </a:cubicBezTo>
                <a:cubicBezTo>
                  <a:pt x="1239" y="128"/>
                  <a:pt x="1246" y="122"/>
                  <a:pt x="1246" y="114"/>
                </a:cubicBezTo>
                <a:cubicBezTo>
                  <a:pt x="1246" y="105"/>
                  <a:pt x="1239" y="99"/>
                  <a:pt x="1231" y="99"/>
                </a:cubicBezTo>
                <a:close/>
                <a:moveTo>
                  <a:pt x="1231" y="132"/>
                </a:moveTo>
                <a:cubicBezTo>
                  <a:pt x="1223" y="132"/>
                  <a:pt x="1216" y="138"/>
                  <a:pt x="1216" y="147"/>
                </a:cubicBezTo>
                <a:cubicBezTo>
                  <a:pt x="1216" y="155"/>
                  <a:pt x="1223" y="161"/>
                  <a:pt x="1231" y="161"/>
                </a:cubicBezTo>
                <a:cubicBezTo>
                  <a:pt x="1239" y="161"/>
                  <a:pt x="1246" y="155"/>
                  <a:pt x="1246" y="147"/>
                </a:cubicBezTo>
                <a:cubicBezTo>
                  <a:pt x="1246" y="138"/>
                  <a:pt x="1239" y="132"/>
                  <a:pt x="1231" y="132"/>
                </a:cubicBezTo>
                <a:close/>
                <a:moveTo>
                  <a:pt x="1231" y="165"/>
                </a:moveTo>
                <a:cubicBezTo>
                  <a:pt x="1223" y="165"/>
                  <a:pt x="1216" y="171"/>
                  <a:pt x="1216" y="179"/>
                </a:cubicBezTo>
                <a:cubicBezTo>
                  <a:pt x="1216" y="188"/>
                  <a:pt x="1223" y="194"/>
                  <a:pt x="1231" y="194"/>
                </a:cubicBezTo>
                <a:cubicBezTo>
                  <a:pt x="1239" y="194"/>
                  <a:pt x="1246" y="188"/>
                  <a:pt x="1246" y="179"/>
                </a:cubicBezTo>
                <a:cubicBezTo>
                  <a:pt x="1246" y="171"/>
                  <a:pt x="1239" y="165"/>
                  <a:pt x="1231" y="165"/>
                </a:cubicBezTo>
                <a:close/>
                <a:moveTo>
                  <a:pt x="1231" y="198"/>
                </a:moveTo>
                <a:cubicBezTo>
                  <a:pt x="1223" y="198"/>
                  <a:pt x="1216" y="204"/>
                  <a:pt x="1216" y="212"/>
                </a:cubicBezTo>
                <a:cubicBezTo>
                  <a:pt x="1216" y="221"/>
                  <a:pt x="1223" y="227"/>
                  <a:pt x="1231" y="227"/>
                </a:cubicBezTo>
                <a:cubicBezTo>
                  <a:pt x="1239" y="227"/>
                  <a:pt x="1246" y="221"/>
                  <a:pt x="1246" y="212"/>
                </a:cubicBezTo>
                <a:cubicBezTo>
                  <a:pt x="1246" y="204"/>
                  <a:pt x="1239" y="198"/>
                  <a:pt x="1231" y="198"/>
                </a:cubicBezTo>
                <a:close/>
                <a:moveTo>
                  <a:pt x="1231" y="230"/>
                </a:moveTo>
                <a:cubicBezTo>
                  <a:pt x="1223" y="230"/>
                  <a:pt x="1216" y="237"/>
                  <a:pt x="1216" y="245"/>
                </a:cubicBezTo>
                <a:cubicBezTo>
                  <a:pt x="1216" y="253"/>
                  <a:pt x="1223" y="260"/>
                  <a:pt x="1231" y="260"/>
                </a:cubicBezTo>
                <a:cubicBezTo>
                  <a:pt x="1239" y="260"/>
                  <a:pt x="1246" y="253"/>
                  <a:pt x="1246" y="245"/>
                </a:cubicBezTo>
                <a:cubicBezTo>
                  <a:pt x="1246" y="237"/>
                  <a:pt x="1239" y="230"/>
                  <a:pt x="1231" y="230"/>
                </a:cubicBezTo>
                <a:close/>
                <a:moveTo>
                  <a:pt x="1231" y="263"/>
                </a:moveTo>
                <a:cubicBezTo>
                  <a:pt x="1223" y="263"/>
                  <a:pt x="1216" y="270"/>
                  <a:pt x="1216" y="278"/>
                </a:cubicBezTo>
                <a:cubicBezTo>
                  <a:pt x="1216" y="286"/>
                  <a:pt x="1223" y="293"/>
                  <a:pt x="1231" y="293"/>
                </a:cubicBezTo>
                <a:cubicBezTo>
                  <a:pt x="1239" y="293"/>
                  <a:pt x="1246" y="286"/>
                  <a:pt x="1246" y="278"/>
                </a:cubicBezTo>
                <a:cubicBezTo>
                  <a:pt x="1246" y="270"/>
                  <a:pt x="1239" y="263"/>
                  <a:pt x="1231" y="263"/>
                </a:cubicBezTo>
                <a:close/>
                <a:moveTo>
                  <a:pt x="1231" y="296"/>
                </a:moveTo>
                <a:cubicBezTo>
                  <a:pt x="1223" y="296"/>
                  <a:pt x="1216" y="303"/>
                  <a:pt x="1216" y="311"/>
                </a:cubicBezTo>
                <a:cubicBezTo>
                  <a:pt x="1216" y="319"/>
                  <a:pt x="1223" y="326"/>
                  <a:pt x="1231" y="326"/>
                </a:cubicBezTo>
                <a:cubicBezTo>
                  <a:pt x="1239" y="326"/>
                  <a:pt x="1246" y="319"/>
                  <a:pt x="1246" y="311"/>
                </a:cubicBezTo>
                <a:cubicBezTo>
                  <a:pt x="1246" y="303"/>
                  <a:pt x="1239" y="296"/>
                  <a:pt x="1231" y="296"/>
                </a:cubicBezTo>
                <a:close/>
                <a:moveTo>
                  <a:pt x="1231" y="329"/>
                </a:moveTo>
                <a:cubicBezTo>
                  <a:pt x="1223" y="329"/>
                  <a:pt x="1216" y="336"/>
                  <a:pt x="1216" y="344"/>
                </a:cubicBezTo>
                <a:cubicBezTo>
                  <a:pt x="1216" y="352"/>
                  <a:pt x="1223" y="359"/>
                  <a:pt x="1231" y="359"/>
                </a:cubicBezTo>
                <a:cubicBezTo>
                  <a:pt x="1239" y="359"/>
                  <a:pt x="1246" y="352"/>
                  <a:pt x="1246" y="344"/>
                </a:cubicBezTo>
                <a:cubicBezTo>
                  <a:pt x="1246" y="336"/>
                  <a:pt x="1239" y="329"/>
                  <a:pt x="1231" y="329"/>
                </a:cubicBezTo>
                <a:close/>
                <a:moveTo>
                  <a:pt x="1231" y="362"/>
                </a:moveTo>
                <a:cubicBezTo>
                  <a:pt x="1223" y="362"/>
                  <a:pt x="1216" y="369"/>
                  <a:pt x="1216" y="377"/>
                </a:cubicBezTo>
                <a:cubicBezTo>
                  <a:pt x="1216" y="385"/>
                  <a:pt x="1223" y="392"/>
                  <a:pt x="1231" y="392"/>
                </a:cubicBezTo>
                <a:cubicBezTo>
                  <a:pt x="1239" y="392"/>
                  <a:pt x="1246" y="385"/>
                  <a:pt x="1246" y="377"/>
                </a:cubicBezTo>
                <a:cubicBezTo>
                  <a:pt x="1246" y="369"/>
                  <a:pt x="1239" y="362"/>
                  <a:pt x="1231" y="362"/>
                </a:cubicBezTo>
                <a:close/>
                <a:moveTo>
                  <a:pt x="1231" y="395"/>
                </a:moveTo>
                <a:cubicBezTo>
                  <a:pt x="1223" y="395"/>
                  <a:pt x="1216" y="402"/>
                  <a:pt x="1216" y="410"/>
                </a:cubicBezTo>
                <a:cubicBezTo>
                  <a:pt x="1216" y="418"/>
                  <a:pt x="1223" y="425"/>
                  <a:pt x="1231" y="425"/>
                </a:cubicBezTo>
                <a:cubicBezTo>
                  <a:pt x="1239" y="425"/>
                  <a:pt x="1246" y="418"/>
                  <a:pt x="1246" y="410"/>
                </a:cubicBezTo>
                <a:cubicBezTo>
                  <a:pt x="1246" y="402"/>
                  <a:pt x="1239" y="395"/>
                  <a:pt x="1231" y="395"/>
                </a:cubicBezTo>
                <a:close/>
                <a:moveTo>
                  <a:pt x="1231" y="428"/>
                </a:moveTo>
                <a:cubicBezTo>
                  <a:pt x="1223" y="428"/>
                  <a:pt x="1216" y="435"/>
                  <a:pt x="1216" y="443"/>
                </a:cubicBezTo>
                <a:cubicBezTo>
                  <a:pt x="1216" y="451"/>
                  <a:pt x="1223" y="458"/>
                  <a:pt x="1231" y="458"/>
                </a:cubicBezTo>
                <a:cubicBezTo>
                  <a:pt x="1239" y="458"/>
                  <a:pt x="1246" y="451"/>
                  <a:pt x="1246" y="443"/>
                </a:cubicBezTo>
                <a:cubicBezTo>
                  <a:pt x="1246" y="435"/>
                  <a:pt x="1239" y="428"/>
                  <a:pt x="1231" y="428"/>
                </a:cubicBezTo>
                <a:close/>
                <a:moveTo>
                  <a:pt x="1231" y="461"/>
                </a:moveTo>
                <a:cubicBezTo>
                  <a:pt x="1223" y="461"/>
                  <a:pt x="1216" y="468"/>
                  <a:pt x="1216" y="476"/>
                </a:cubicBezTo>
                <a:cubicBezTo>
                  <a:pt x="1216" y="484"/>
                  <a:pt x="1223" y="491"/>
                  <a:pt x="1231" y="491"/>
                </a:cubicBezTo>
                <a:cubicBezTo>
                  <a:pt x="1239" y="491"/>
                  <a:pt x="1246" y="484"/>
                  <a:pt x="1246" y="476"/>
                </a:cubicBezTo>
                <a:cubicBezTo>
                  <a:pt x="1246" y="468"/>
                  <a:pt x="1239" y="461"/>
                  <a:pt x="1231" y="461"/>
                </a:cubicBezTo>
                <a:close/>
                <a:moveTo>
                  <a:pt x="1231" y="494"/>
                </a:moveTo>
                <a:cubicBezTo>
                  <a:pt x="1223" y="494"/>
                  <a:pt x="1216" y="500"/>
                  <a:pt x="1216" y="509"/>
                </a:cubicBezTo>
                <a:cubicBezTo>
                  <a:pt x="1216" y="517"/>
                  <a:pt x="1223" y="523"/>
                  <a:pt x="1231" y="523"/>
                </a:cubicBezTo>
                <a:cubicBezTo>
                  <a:pt x="1239" y="523"/>
                  <a:pt x="1246" y="517"/>
                  <a:pt x="1246" y="509"/>
                </a:cubicBezTo>
                <a:cubicBezTo>
                  <a:pt x="1246" y="500"/>
                  <a:pt x="1239" y="494"/>
                  <a:pt x="1231" y="494"/>
                </a:cubicBezTo>
                <a:close/>
                <a:moveTo>
                  <a:pt x="1231" y="527"/>
                </a:moveTo>
                <a:cubicBezTo>
                  <a:pt x="1223" y="527"/>
                  <a:pt x="1216" y="533"/>
                  <a:pt x="1216" y="542"/>
                </a:cubicBezTo>
                <a:cubicBezTo>
                  <a:pt x="1216" y="550"/>
                  <a:pt x="1223" y="556"/>
                  <a:pt x="1231" y="556"/>
                </a:cubicBezTo>
                <a:cubicBezTo>
                  <a:pt x="1239" y="556"/>
                  <a:pt x="1246" y="550"/>
                  <a:pt x="1246" y="542"/>
                </a:cubicBezTo>
                <a:cubicBezTo>
                  <a:pt x="1246" y="533"/>
                  <a:pt x="1239" y="527"/>
                  <a:pt x="1231" y="527"/>
                </a:cubicBezTo>
                <a:close/>
                <a:moveTo>
                  <a:pt x="1231" y="560"/>
                </a:moveTo>
                <a:cubicBezTo>
                  <a:pt x="1223" y="560"/>
                  <a:pt x="1216" y="566"/>
                  <a:pt x="1216" y="574"/>
                </a:cubicBezTo>
                <a:cubicBezTo>
                  <a:pt x="1216" y="583"/>
                  <a:pt x="1223" y="589"/>
                  <a:pt x="1231" y="589"/>
                </a:cubicBezTo>
                <a:cubicBezTo>
                  <a:pt x="1239" y="589"/>
                  <a:pt x="1246" y="583"/>
                  <a:pt x="1246" y="574"/>
                </a:cubicBezTo>
                <a:cubicBezTo>
                  <a:pt x="1246" y="566"/>
                  <a:pt x="1239" y="560"/>
                  <a:pt x="1231" y="560"/>
                </a:cubicBezTo>
                <a:close/>
                <a:moveTo>
                  <a:pt x="1231" y="593"/>
                </a:moveTo>
                <a:cubicBezTo>
                  <a:pt x="1223" y="593"/>
                  <a:pt x="1216" y="599"/>
                  <a:pt x="1216" y="607"/>
                </a:cubicBezTo>
                <a:cubicBezTo>
                  <a:pt x="1216" y="616"/>
                  <a:pt x="1223" y="622"/>
                  <a:pt x="1231" y="622"/>
                </a:cubicBezTo>
                <a:cubicBezTo>
                  <a:pt x="1239" y="622"/>
                  <a:pt x="1246" y="616"/>
                  <a:pt x="1246" y="607"/>
                </a:cubicBezTo>
                <a:cubicBezTo>
                  <a:pt x="1246" y="599"/>
                  <a:pt x="1239" y="593"/>
                  <a:pt x="1231" y="593"/>
                </a:cubicBezTo>
                <a:close/>
                <a:moveTo>
                  <a:pt x="1231" y="625"/>
                </a:moveTo>
                <a:cubicBezTo>
                  <a:pt x="1223" y="625"/>
                  <a:pt x="1216" y="632"/>
                  <a:pt x="1216" y="640"/>
                </a:cubicBezTo>
                <a:cubicBezTo>
                  <a:pt x="1216" y="648"/>
                  <a:pt x="1223" y="655"/>
                  <a:pt x="1231" y="655"/>
                </a:cubicBezTo>
                <a:cubicBezTo>
                  <a:pt x="1239" y="655"/>
                  <a:pt x="1246" y="648"/>
                  <a:pt x="1246" y="640"/>
                </a:cubicBezTo>
                <a:cubicBezTo>
                  <a:pt x="1246" y="632"/>
                  <a:pt x="1239" y="625"/>
                  <a:pt x="1231" y="625"/>
                </a:cubicBezTo>
                <a:close/>
                <a:moveTo>
                  <a:pt x="1231" y="658"/>
                </a:moveTo>
                <a:cubicBezTo>
                  <a:pt x="1223" y="658"/>
                  <a:pt x="1216" y="665"/>
                  <a:pt x="1216" y="673"/>
                </a:cubicBezTo>
                <a:cubicBezTo>
                  <a:pt x="1216" y="681"/>
                  <a:pt x="1223" y="688"/>
                  <a:pt x="1231" y="688"/>
                </a:cubicBezTo>
                <a:cubicBezTo>
                  <a:pt x="1239" y="688"/>
                  <a:pt x="1246" y="681"/>
                  <a:pt x="1246" y="673"/>
                </a:cubicBezTo>
                <a:cubicBezTo>
                  <a:pt x="1246" y="665"/>
                  <a:pt x="1239" y="658"/>
                  <a:pt x="1231" y="658"/>
                </a:cubicBezTo>
                <a:close/>
                <a:moveTo>
                  <a:pt x="1231" y="691"/>
                </a:moveTo>
                <a:cubicBezTo>
                  <a:pt x="1223" y="691"/>
                  <a:pt x="1216" y="698"/>
                  <a:pt x="1216" y="706"/>
                </a:cubicBezTo>
                <a:cubicBezTo>
                  <a:pt x="1216" y="714"/>
                  <a:pt x="1223" y="721"/>
                  <a:pt x="1231" y="721"/>
                </a:cubicBezTo>
                <a:cubicBezTo>
                  <a:pt x="1239" y="721"/>
                  <a:pt x="1246" y="714"/>
                  <a:pt x="1246" y="706"/>
                </a:cubicBezTo>
                <a:cubicBezTo>
                  <a:pt x="1246" y="698"/>
                  <a:pt x="1239" y="691"/>
                  <a:pt x="1231" y="691"/>
                </a:cubicBezTo>
                <a:close/>
                <a:moveTo>
                  <a:pt x="1231" y="724"/>
                </a:moveTo>
                <a:cubicBezTo>
                  <a:pt x="1223" y="724"/>
                  <a:pt x="1216" y="731"/>
                  <a:pt x="1216" y="739"/>
                </a:cubicBezTo>
                <a:cubicBezTo>
                  <a:pt x="1216" y="747"/>
                  <a:pt x="1223" y="754"/>
                  <a:pt x="1231" y="754"/>
                </a:cubicBezTo>
                <a:cubicBezTo>
                  <a:pt x="1239" y="754"/>
                  <a:pt x="1246" y="747"/>
                  <a:pt x="1246" y="739"/>
                </a:cubicBezTo>
                <a:cubicBezTo>
                  <a:pt x="1246" y="731"/>
                  <a:pt x="1239" y="724"/>
                  <a:pt x="1231" y="724"/>
                </a:cubicBezTo>
                <a:close/>
                <a:moveTo>
                  <a:pt x="1231" y="757"/>
                </a:moveTo>
                <a:cubicBezTo>
                  <a:pt x="1223" y="757"/>
                  <a:pt x="1216" y="764"/>
                  <a:pt x="1216" y="772"/>
                </a:cubicBezTo>
                <a:cubicBezTo>
                  <a:pt x="1216" y="780"/>
                  <a:pt x="1223" y="787"/>
                  <a:pt x="1231" y="787"/>
                </a:cubicBezTo>
                <a:cubicBezTo>
                  <a:pt x="1239" y="787"/>
                  <a:pt x="1246" y="780"/>
                  <a:pt x="1246" y="772"/>
                </a:cubicBezTo>
                <a:cubicBezTo>
                  <a:pt x="1246" y="764"/>
                  <a:pt x="1239" y="757"/>
                  <a:pt x="1231" y="757"/>
                </a:cubicBezTo>
                <a:close/>
                <a:moveTo>
                  <a:pt x="1231" y="790"/>
                </a:moveTo>
                <a:cubicBezTo>
                  <a:pt x="1223" y="790"/>
                  <a:pt x="1216" y="797"/>
                  <a:pt x="1216" y="805"/>
                </a:cubicBezTo>
                <a:cubicBezTo>
                  <a:pt x="1216" y="813"/>
                  <a:pt x="1223" y="820"/>
                  <a:pt x="1231" y="820"/>
                </a:cubicBezTo>
                <a:cubicBezTo>
                  <a:pt x="1239" y="820"/>
                  <a:pt x="1246" y="813"/>
                  <a:pt x="1246" y="805"/>
                </a:cubicBezTo>
                <a:cubicBezTo>
                  <a:pt x="1246" y="797"/>
                  <a:pt x="1239" y="790"/>
                  <a:pt x="1231" y="790"/>
                </a:cubicBezTo>
                <a:close/>
                <a:moveTo>
                  <a:pt x="1231" y="823"/>
                </a:moveTo>
                <a:cubicBezTo>
                  <a:pt x="1223" y="823"/>
                  <a:pt x="1216" y="830"/>
                  <a:pt x="1216" y="838"/>
                </a:cubicBezTo>
                <a:cubicBezTo>
                  <a:pt x="1216" y="846"/>
                  <a:pt x="1223" y="853"/>
                  <a:pt x="1231" y="853"/>
                </a:cubicBezTo>
                <a:cubicBezTo>
                  <a:pt x="1239" y="853"/>
                  <a:pt x="1246" y="846"/>
                  <a:pt x="1246" y="838"/>
                </a:cubicBezTo>
                <a:cubicBezTo>
                  <a:pt x="1246" y="830"/>
                  <a:pt x="1239" y="823"/>
                  <a:pt x="1231" y="823"/>
                </a:cubicBezTo>
                <a:close/>
                <a:moveTo>
                  <a:pt x="1231" y="856"/>
                </a:moveTo>
                <a:cubicBezTo>
                  <a:pt x="1223" y="856"/>
                  <a:pt x="1216" y="863"/>
                  <a:pt x="1216" y="871"/>
                </a:cubicBezTo>
                <a:cubicBezTo>
                  <a:pt x="1216" y="879"/>
                  <a:pt x="1223" y="886"/>
                  <a:pt x="1231" y="886"/>
                </a:cubicBezTo>
                <a:cubicBezTo>
                  <a:pt x="1239" y="886"/>
                  <a:pt x="1246" y="879"/>
                  <a:pt x="1246" y="871"/>
                </a:cubicBezTo>
                <a:cubicBezTo>
                  <a:pt x="1246" y="863"/>
                  <a:pt x="1239" y="856"/>
                  <a:pt x="1231" y="856"/>
                </a:cubicBezTo>
                <a:close/>
                <a:moveTo>
                  <a:pt x="1231" y="889"/>
                </a:moveTo>
                <a:cubicBezTo>
                  <a:pt x="1223" y="889"/>
                  <a:pt x="1216" y="895"/>
                  <a:pt x="1216" y="904"/>
                </a:cubicBezTo>
                <a:cubicBezTo>
                  <a:pt x="1216" y="912"/>
                  <a:pt x="1223" y="918"/>
                  <a:pt x="1231" y="918"/>
                </a:cubicBezTo>
                <a:cubicBezTo>
                  <a:pt x="1239" y="918"/>
                  <a:pt x="1246" y="912"/>
                  <a:pt x="1246" y="904"/>
                </a:cubicBezTo>
                <a:cubicBezTo>
                  <a:pt x="1246" y="895"/>
                  <a:pt x="1239" y="889"/>
                  <a:pt x="1231" y="889"/>
                </a:cubicBezTo>
                <a:close/>
                <a:moveTo>
                  <a:pt x="1231" y="922"/>
                </a:moveTo>
                <a:cubicBezTo>
                  <a:pt x="1223" y="922"/>
                  <a:pt x="1216" y="928"/>
                  <a:pt x="1216" y="937"/>
                </a:cubicBezTo>
                <a:cubicBezTo>
                  <a:pt x="1216" y="945"/>
                  <a:pt x="1223" y="951"/>
                  <a:pt x="1231" y="951"/>
                </a:cubicBezTo>
                <a:cubicBezTo>
                  <a:pt x="1239" y="951"/>
                  <a:pt x="1246" y="945"/>
                  <a:pt x="1246" y="937"/>
                </a:cubicBezTo>
                <a:cubicBezTo>
                  <a:pt x="1246" y="928"/>
                  <a:pt x="1239" y="922"/>
                  <a:pt x="1231" y="922"/>
                </a:cubicBezTo>
                <a:close/>
                <a:moveTo>
                  <a:pt x="1231" y="955"/>
                </a:moveTo>
                <a:cubicBezTo>
                  <a:pt x="1223" y="955"/>
                  <a:pt x="1216" y="961"/>
                  <a:pt x="1216" y="970"/>
                </a:cubicBezTo>
                <a:cubicBezTo>
                  <a:pt x="1216" y="978"/>
                  <a:pt x="1223" y="984"/>
                  <a:pt x="1231" y="984"/>
                </a:cubicBezTo>
                <a:cubicBezTo>
                  <a:pt x="1239" y="984"/>
                  <a:pt x="1246" y="978"/>
                  <a:pt x="1246" y="970"/>
                </a:cubicBezTo>
                <a:cubicBezTo>
                  <a:pt x="1246" y="961"/>
                  <a:pt x="1239" y="955"/>
                  <a:pt x="1231" y="955"/>
                </a:cubicBezTo>
                <a:close/>
                <a:moveTo>
                  <a:pt x="1231" y="988"/>
                </a:moveTo>
                <a:cubicBezTo>
                  <a:pt x="1223" y="988"/>
                  <a:pt x="1216" y="994"/>
                  <a:pt x="1216" y="1002"/>
                </a:cubicBezTo>
                <a:cubicBezTo>
                  <a:pt x="1216" y="1011"/>
                  <a:pt x="1223" y="1017"/>
                  <a:pt x="1231" y="1017"/>
                </a:cubicBezTo>
                <a:cubicBezTo>
                  <a:pt x="1239" y="1017"/>
                  <a:pt x="1246" y="1011"/>
                  <a:pt x="1246" y="1002"/>
                </a:cubicBezTo>
                <a:cubicBezTo>
                  <a:pt x="1246" y="994"/>
                  <a:pt x="1239" y="988"/>
                  <a:pt x="1231" y="988"/>
                </a:cubicBezTo>
                <a:close/>
                <a:moveTo>
                  <a:pt x="1231" y="1021"/>
                </a:moveTo>
                <a:cubicBezTo>
                  <a:pt x="1223" y="1021"/>
                  <a:pt x="1216" y="1027"/>
                  <a:pt x="1216" y="1035"/>
                </a:cubicBezTo>
                <a:cubicBezTo>
                  <a:pt x="1216" y="1044"/>
                  <a:pt x="1223" y="1050"/>
                  <a:pt x="1231" y="1050"/>
                </a:cubicBezTo>
                <a:cubicBezTo>
                  <a:pt x="1239" y="1050"/>
                  <a:pt x="1246" y="1044"/>
                  <a:pt x="1246" y="1035"/>
                </a:cubicBezTo>
                <a:cubicBezTo>
                  <a:pt x="1246" y="1027"/>
                  <a:pt x="1239" y="1021"/>
                  <a:pt x="1231" y="1021"/>
                </a:cubicBezTo>
                <a:close/>
                <a:moveTo>
                  <a:pt x="1231" y="1053"/>
                </a:moveTo>
                <a:cubicBezTo>
                  <a:pt x="1223" y="1053"/>
                  <a:pt x="1216" y="1060"/>
                  <a:pt x="1216" y="1068"/>
                </a:cubicBezTo>
                <a:cubicBezTo>
                  <a:pt x="1216" y="1076"/>
                  <a:pt x="1223" y="1083"/>
                  <a:pt x="1231" y="1083"/>
                </a:cubicBezTo>
                <a:cubicBezTo>
                  <a:pt x="1239" y="1083"/>
                  <a:pt x="1246" y="1076"/>
                  <a:pt x="1246" y="1068"/>
                </a:cubicBezTo>
                <a:cubicBezTo>
                  <a:pt x="1246" y="1060"/>
                  <a:pt x="1239" y="1053"/>
                  <a:pt x="1231" y="1053"/>
                </a:cubicBezTo>
                <a:close/>
                <a:moveTo>
                  <a:pt x="1231" y="1086"/>
                </a:moveTo>
                <a:cubicBezTo>
                  <a:pt x="1223" y="1086"/>
                  <a:pt x="1216" y="1093"/>
                  <a:pt x="1216" y="1101"/>
                </a:cubicBezTo>
                <a:cubicBezTo>
                  <a:pt x="1216" y="1109"/>
                  <a:pt x="1223" y="1116"/>
                  <a:pt x="1231" y="1116"/>
                </a:cubicBezTo>
                <a:cubicBezTo>
                  <a:pt x="1239" y="1116"/>
                  <a:pt x="1246" y="1109"/>
                  <a:pt x="1246" y="1101"/>
                </a:cubicBezTo>
                <a:cubicBezTo>
                  <a:pt x="1246" y="1093"/>
                  <a:pt x="1239" y="1086"/>
                  <a:pt x="1231" y="1086"/>
                </a:cubicBezTo>
                <a:close/>
                <a:moveTo>
                  <a:pt x="1231" y="1119"/>
                </a:moveTo>
                <a:cubicBezTo>
                  <a:pt x="1223" y="1119"/>
                  <a:pt x="1216" y="1126"/>
                  <a:pt x="1216" y="1134"/>
                </a:cubicBezTo>
                <a:cubicBezTo>
                  <a:pt x="1216" y="1142"/>
                  <a:pt x="1223" y="1149"/>
                  <a:pt x="1231" y="1149"/>
                </a:cubicBezTo>
                <a:cubicBezTo>
                  <a:pt x="1239" y="1149"/>
                  <a:pt x="1246" y="1142"/>
                  <a:pt x="1246" y="1134"/>
                </a:cubicBezTo>
                <a:cubicBezTo>
                  <a:pt x="1246" y="1126"/>
                  <a:pt x="1239" y="1119"/>
                  <a:pt x="1231" y="1119"/>
                </a:cubicBezTo>
                <a:close/>
                <a:moveTo>
                  <a:pt x="1231" y="1152"/>
                </a:moveTo>
                <a:cubicBezTo>
                  <a:pt x="1223" y="1152"/>
                  <a:pt x="1216" y="1159"/>
                  <a:pt x="1216" y="1167"/>
                </a:cubicBezTo>
                <a:cubicBezTo>
                  <a:pt x="1216" y="1175"/>
                  <a:pt x="1223" y="1182"/>
                  <a:pt x="1231" y="1182"/>
                </a:cubicBezTo>
                <a:cubicBezTo>
                  <a:pt x="1239" y="1182"/>
                  <a:pt x="1246" y="1175"/>
                  <a:pt x="1246" y="1167"/>
                </a:cubicBezTo>
                <a:cubicBezTo>
                  <a:pt x="1246" y="1159"/>
                  <a:pt x="1239" y="1152"/>
                  <a:pt x="1231" y="1152"/>
                </a:cubicBezTo>
                <a:close/>
                <a:moveTo>
                  <a:pt x="1231" y="1185"/>
                </a:moveTo>
                <a:cubicBezTo>
                  <a:pt x="1223" y="1185"/>
                  <a:pt x="1216" y="1192"/>
                  <a:pt x="1216" y="1200"/>
                </a:cubicBezTo>
                <a:cubicBezTo>
                  <a:pt x="1216" y="1208"/>
                  <a:pt x="1223" y="1215"/>
                  <a:pt x="1231" y="1215"/>
                </a:cubicBezTo>
                <a:cubicBezTo>
                  <a:pt x="1239" y="1215"/>
                  <a:pt x="1246" y="1208"/>
                  <a:pt x="1246" y="1200"/>
                </a:cubicBezTo>
                <a:cubicBezTo>
                  <a:pt x="1246" y="1192"/>
                  <a:pt x="1239" y="1185"/>
                  <a:pt x="1231" y="1185"/>
                </a:cubicBezTo>
                <a:close/>
                <a:moveTo>
                  <a:pt x="1231" y="1218"/>
                </a:moveTo>
                <a:cubicBezTo>
                  <a:pt x="1223" y="1218"/>
                  <a:pt x="1216" y="1225"/>
                  <a:pt x="1216" y="1233"/>
                </a:cubicBezTo>
                <a:cubicBezTo>
                  <a:pt x="1216" y="1241"/>
                  <a:pt x="1223" y="1248"/>
                  <a:pt x="1231" y="1248"/>
                </a:cubicBezTo>
                <a:cubicBezTo>
                  <a:pt x="1239" y="1248"/>
                  <a:pt x="1246" y="1241"/>
                  <a:pt x="1246" y="1233"/>
                </a:cubicBezTo>
                <a:cubicBezTo>
                  <a:pt x="1246" y="1225"/>
                  <a:pt x="1239" y="1218"/>
                  <a:pt x="1231" y="1218"/>
                </a:cubicBezTo>
                <a:close/>
                <a:moveTo>
                  <a:pt x="1231" y="1251"/>
                </a:moveTo>
                <a:cubicBezTo>
                  <a:pt x="1223" y="1251"/>
                  <a:pt x="1216" y="1258"/>
                  <a:pt x="1216" y="1266"/>
                </a:cubicBezTo>
                <a:cubicBezTo>
                  <a:pt x="1216" y="1274"/>
                  <a:pt x="1223" y="1281"/>
                  <a:pt x="1231" y="1281"/>
                </a:cubicBezTo>
                <a:cubicBezTo>
                  <a:pt x="1239" y="1281"/>
                  <a:pt x="1246" y="1274"/>
                  <a:pt x="1246" y="1266"/>
                </a:cubicBezTo>
                <a:cubicBezTo>
                  <a:pt x="1246" y="1258"/>
                  <a:pt x="1239" y="1251"/>
                  <a:pt x="1231" y="1251"/>
                </a:cubicBezTo>
                <a:close/>
                <a:moveTo>
                  <a:pt x="1231" y="1284"/>
                </a:moveTo>
                <a:cubicBezTo>
                  <a:pt x="1223" y="1284"/>
                  <a:pt x="1216" y="1291"/>
                  <a:pt x="1216" y="1299"/>
                </a:cubicBezTo>
                <a:cubicBezTo>
                  <a:pt x="1216" y="1307"/>
                  <a:pt x="1223" y="1314"/>
                  <a:pt x="1231" y="1314"/>
                </a:cubicBezTo>
                <a:cubicBezTo>
                  <a:pt x="1239" y="1314"/>
                  <a:pt x="1246" y="1307"/>
                  <a:pt x="1246" y="1299"/>
                </a:cubicBezTo>
                <a:cubicBezTo>
                  <a:pt x="1246" y="1291"/>
                  <a:pt x="1239" y="1284"/>
                  <a:pt x="1231" y="1284"/>
                </a:cubicBezTo>
                <a:close/>
                <a:moveTo>
                  <a:pt x="1231" y="1317"/>
                </a:moveTo>
                <a:cubicBezTo>
                  <a:pt x="1223" y="1317"/>
                  <a:pt x="1216" y="1323"/>
                  <a:pt x="1216" y="1332"/>
                </a:cubicBezTo>
                <a:cubicBezTo>
                  <a:pt x="1216" y="1340"/>
                  <a:pt x="1223" y="1346"/>
                  <a:pt x="1231" y="1346"/>
                </a:cubicBezTo>
                <a:cubicBezTo>
                  <a:pt x="1239" y="1346"/>
                  <a:pt x="1246" y="1340"/>
                  <a:pt x="1246" y="1332"/>
                </a:cubicBezTo>
                <a:cubicBezTo>
                  <a:pt x="1246" y="1323"/>
                  <a:pt x="1239" y="1317"/>
                  <a:pt x="1231" y="1317"/>
                </a:cubicBezTo>
                <a:close/>
                <a:moveTo>
                  <a:pt x="1231" y="1350"/>
                </a:moveTo>
                <a:cubicBezTo>
                  <a:pt x="1223" y="1350"/>
                  <a:pt x="1216" y="1356"/>
                  <a:pt x="1216" y="1365"/>
                </a:cubicBezTo>
                <a:cubicBezTo>
                  <a:pt x="1216" y="1373"/>
                  <a:pt x="1223" y="1379"/>
                  <a:pt x="1231" y="1379"/>
                </a:cubicBezTo>
                <a:cubicBezTo>
                  <a:pt x="1239" y="1379"/>
                  <a:pt x="1246" y="1373"/>
                  <a:pt x="1246" y="1365"/>
                </a:cubicBezTo>
                <a:cubicBezTo>
                  <a:pt x="1246" y="1356"/>
                  <a:pt x="1239" y="1350"/>
                  <a:pt x="1231" y="1350"/>
                </a:cubicBezTo>
                <a:close/>
                <a:moveTo>
                  <a:pt x="1231" y="1383"/>
                </a:moveTo>
                <a:cubicBezTo>
                  <a:pt x="1223" y="1383"/>
                  <a:pt x="1216" y="1389"/>
                  <a:pt x="1216" y="1397"/>
                </a:cubicBezTo>
                <a:cubicBezTo>
                  <a:pt x="1216" y="1406"/>
                  <a:pt x="1223" y="1412"/>
                  <a:pt x="1231" y="1412"/>
                </a:cubicBezTo>
                <a:cubicBezTo>
                  <a:pt x="1239" y="1412"/>
                  <a:pt x="1246" y="1406"/>
                  <a:pt x="1246" y="1397"/>
                </a:cubicBezTo>
                <a:cubicBezTo>
                  <a:pt x="1246" y="1389"/>
                  <a:pt x="1239" y="1383"/>
                  <a:pt x="1231" y="1383"/>
                </a:cubicBezTo>
                <a:close/>
                <a:moveTo>
                  <a:pt x="1231" y="1416"/>
                </a:moveTo>
                <a:cubicBezTo>
                  <a:pt x="1223" y="1416"/>
                  <a:pt x="1216" y="1422"/>
                  <a:pt x="1216" y="1430"/>
                </a:cubicBezTo>
                <a:cubicBezTo>
                  <a:pt x="1216" y="1439"/>
                  <a:pt x="1223" y="1445"/>
                  <a:pt x="1231" y="1445"/>
                </a:cubicBezTo>
                <a:cubicBezTo>
                  <a:pt x="1239" y="1445"/>
                  <a:pt x="1246" y="1439"/>
                  <a:pt x="1246" y="1430"/>
                </a:cubicBezTo>
                <a:cubicBezTo>
                  <a:pt x="1246" y="1422"/>
                  <a:pt x="1239" y="1416"/>
                  <a:pt x="1231" y="1416"/>
                </a:cubicBezTo>
                <a:close/>
                <a:moveTo>
                  <a:pt x="1264" y="0"/>
                </a:moveTo>
                <a:cubicBezTo>
                  <a:pt x="1255" y="0"/>
                  <a:pt x="1249" y="7"/>
                  <a:pt x="1249" y="15"/>
                </a:cubicBezTo>
                <a:cubicBezTo>
                  <a:pt x="1249" y="23"/>
                  <a:pt x="1255" y="30"/>
                  <a:pt x="1264" y="30"/>
                </a:cubicBezTo>
                <a:cubicBezTo>
                  <a:pt x="1272" y="30"/>
                  <a:pt x="1278" y="23"/>
                  <a:pt x="1278" y="15"/>
                </a:cubicBezTo>
                <a:cubicBezTo>
                  <a:pt x="1278" y="7"/>
                  <a:pt x="1272" y="0"/>
                  <a:pt x="1264" y="0"/>
                </a:cubicBezTo>
                <a:close/>
                <a:moveTo>
                  <a:pt x="1264" y="33"/>
                </a:moveTo>
                <a:cubicBezTo>
                  <a:pt x="1255" y="33"/>
                  <a:pt x="1249" y="40"/>
                  <a:pt x="1249" y="48"/>
                </a:cubicBezTo>
                <a:cubicBezTo>
                  <a:pt x="1249" y="56"/>
                  <a:pt x="1255" y="63"/>
                  <a:pt x="1264" y="63"/>
                </a:cubicBezTo>
                <a:cubicBezTo>
                  <a:pt x="1272" y="63"/>
                  <a:pt x="1278" y="56"/>
                  <a:pt x="1278" y="48"/>
                </a:cubicBezTo>
                <a:cubicBezTo>
                  <a:pt x="1278" y="40"/>
                  <a:pt x="1272" y="33"/>
                  <a:pt x="1264" y="33"/>
                </a:cubicBezTo>
                <a:close/>
                <a:moveTo>
                  <a:pt x="1264" y="66"/>
                </a:moveTo>
                <a:cubicBezTo>
                  <a:pt x="1255" y="66"/>
                  <a:pt x="1249" y="72"/>
                  <a:pt x="1249" y="81"/>
                </a:cubicBezTo>
                <a:cubicBezTo>
                  <a:pt x="1249" y="89"/>
                  <a:pt x="1255" y="95"/>
                  <a:pt x="1264" y="95"/>
                </a:cubicBezTo>
                <a:cubicBezTo>
                  <a:pt x="1272" y="95"/>
                  <a:pt x="1278" y="89"/>
                  <a:pt x="1278" y="81"/>
                </a:cubicBezTo>
                <a:cubicBezTo>
                  <a:pt x="1278" y="72"/>
                  <a:pt x="1272" y="66"/>
                  <a:pt x="1264" y="66"/>
                </a:cubicBezTo>
                <a:close/>
                <a:moveTo>
                  <a:pt x="1264" y="99"/>
                </a:moveTo>
                <a:cubicBezTo>
                  <a:pt x="1255" y="99"/>
                  <a:pt x="1249" y="105"/>
                  <a:pt x="1249" y="114"/>
                </a:cubicBezTo>
                <a:cubicBezTo>
                  <a:pt x="1249" y="122"/>
                  <a:pt x="1255" y="128"/>
                  <a:pt x="1264" y="128"/>
                </a:cubicBezTo>
                <a:cubicBezTo>
                  <a:pt x="1272" y="128"/>
                  <a:pt x="1278" y="122"/>
                  <a:pt x="1278" y="114"/>
                </a:cubicBezTo>
                <a:cubicBezTo>
                  <a:pt x="1278" y="105"/>
                  <a:pt x="1272" y="99"/>
                  <a:pt x="1264" y="99"/>
                </a:cubicBezTo>
                <a:close/>
                <a:moveTo>
                  <a:pt x="1264" y="132"/>
                </a:moveTo>
                <a:cubicBezTo>
                  <a:pt x="1255" y="132"/>
                  <a:pt x="1249" y="138"/>
                  <a:pt x="1249" y="147"/>
                </a:cubicBezTo>
                <a:cubicBezTo>
                  <a:pt x="1249" y="155"/>
                  <a:pt x="1255" y="161"/>
                  <a:pt x="1264" y="161"/>
                </a:cubicBezTo>
                <a:cubicBezTo>
                  <a:pt x="1272" y="161"/>
                  <a:pt x="1278" y="155"/>
                  <a:pt x="1278" y="147"/>
                </a:cubicBezTo>
                <a:cubicBezTo>
                  <a:pt x="1278" y="138"/>
                  <a:pt x="1272" y="132"/>
                  <a:pt x="1264" y="132"/>
                </a:cubicBezTo>
                <a:close/>
                <a:moveTo>
                  <a:pt x="1264" y="165"/>
                </a:moveTo>
                <a:cubicBezTo>
                  <a:pt x="1255" y="165"/>
                  <a:pt x="1249" y="171"/>
                  <a:pt x="1249" y="179"/>
                </a:cubicBezTo>
                <a:cubicBezTo>
                  <a:pt x="1249" y="188"/>
                  <a:pt x="1255" y="194"/>
                  <a:pt x="1264" y="194"/>
                </a:cubicBezTo>
                <a:cubicBezTo>
                  <a:pt x="1272" y="194"/>
                  <a:pt x="1278" y="188"/>
                  <a:pt x="1278" y="179"/>
                </a:cubicBezTo>
                <a:cubicBezTo>
                  <a:pt x="1278" y="171"/>
                  <a:pt x="1272" y="165"/>
                  <a:pt x="1264" y="165"/>
                </a:cubicBezTo>
                <a:close/>
                <a:moveTo>
                  <a:pt x="1264" y="198"/>
                </a:moveTo>
                <a:cubicBezTo>
                  <a:pt x="1255" y="198"/>
                  <a:pt x="1249" y="204"/>
                  <a:pt x="1249" y="212"/>
                </a:cubicBezTo>
                <a:cubicBezTo>
                  <a:pt x="1249" y="221"/>
                  <a:pt x="1255" y="227"/>
                  <a:pt x="1264" y="227"/>
                </a:cubicBezTo>
                <a:cubicBezTo>
                  <a:pt x="1272" y="227"/>
                  <a:pt x="1278" y="221"/>
                  <a:pt x="1278" y="212"/>
                </a:cubicBezTo>
                <a:cubicBezTo>
                  <a:pt x="1278" y="204"/>
                  <a:pt x="1272" y="198"/>
                  <a:pt x="1264" y="198"/>
                </a:cubicBezTo>
                <a:close/>
                <a:moveTo>
                  <a:pt x="1264" y="230"/>
                </a:moveTo>
                <a:cubicBezTo>
                  <a:pt x="1255" y="230"/>
                  <a:pt x="1249" y="237"/>
                  <a:pt x="1249" y="245"/>
                </a:cubicBezTo>
                <a:cubicBezTo>
                  <a:pt x="1249" y="253"/>
                  <a:pt x="1255" y="260"/>
                  <a:pt x="1264" y="260"/>
                </a:cubicBezTo>
                <a:cubicBezTo>
                  <a:pt x="1272" y="260"/>
                  <a:pt x="1278" y="253"/>
                  <a:pt x="1278" y="245"/>
                </a:cubicBezTo>
                <a:cubicBezTo>
                  <a:pt x="1278" y="237"/>
                  <a:pt x="1272" y="230"/>
                  <a:pt x="1264" y="230"/>
                </a:cubicBezTo>
                <a:close/>
                <a:moveTo>
                  <a:pt x="1264" y="263"/>
                </a:moveTo>
                <a:cubicBezTo>
                  <a:pt x="1255" y="263"/>
                  <a:pt x="1249" y="270"/>
                  <a:pt x="1249" y="278"/>
                </a:cubicBezTo>
                <a:cubicBezTo>
                  <a:pt x="1249" y="286"/>
                  <a:pt x="1255" y="293"/>
                  <a:pt x="1264" y="293"/>
                </a:cubicBezTo>
                <a:cubicBezTo>
                  <a:pt x="1272" y="293"/>
                  <a:pt x="1278" y="286"/>
                  <a:pt x="1278" y="278"/>
                </a:cubicBezTo>
                <a:cubicBezTo>
                  <a:pt x="1278" y="270"/>
                  <a:pt x="1272" y="263"/>
                  <a:pt x="1264" y="263"/>
                </a:cubicBezTo>
                <a:close/>
                <a:moveTo>
                  <a:pt x="1264" y="296"/>
                </a:moveTo>
                <a:cubicBezTo>
                  <a:pt x="1255" y="296"/>
                  <a:pt x="1249" y="303"/>
                  <a:pt x="1249" y="311"/>
                </a:cubicBezTo>
                <a:cubicBezTo>
                  <a:pt x="1249" y="319"/>
                  <a:pt x="1255" y="326"/>
                  <a:pt x="1264" y="326"/>
                </a:cubicBezTo>
                <a:cubicBezTo>
                  <a:pt x="1272" y="326"/>
                  <a:pt x="1278" y="319"/>
                  <a:pt x="1278" y="311"/>
                </a:cubicBezTo>
                <a:cubicBezTo>
                  <a:pt x="1278" y="303"/>
                  <a:pt x="1272" y="296"/>
                  <a:pt x="1264" y="296"/>
                </a:cubicBezTo>
                <a:close/>
                <a:moveTo>
                  <a:pt x="1264" y="329"/>
                </a:moveTo>
                <a:cubicBezTo>
                  <a:pt x="1255" y="329"/>
                  <a:pt x="1249" y="336"/>
                  <a:pt x="1249" y="344"/>
                </a:cubicBezTo>
                <a:cubicBezTo>
                  <a:pt x="1249" y="352"/>
                  <a:pt x="1255" y="359"/>
                  <a:pt x="1264" y="359"/>
                </a:cubicBezTo>
                <a:cubicBezTo>
                  <a:pt x="1272" y="359"/>
                  <a:pt x="1278" y="352"/>
                  <a:pt x="1278" y="344"/>
                </a:cubicBezTo>
                <a:cubicBezTo>
                  <a:pt x="1278" y="336"/>
                  <a:pt x="1272" y="329"/>
                  <a:pt x="1264" y="329"/>
                </a:cubicBezTo>
                <a:close/>
                <a:moveTo>
                  <a:pt x="1264" y="362"/>
                </a:moveTo>
                <a:cubicBezTo>
                  <a:pt x="1255" y="362"/>
                  <a:pt x="1249" y="369"/>
                  <a:pt x="1249" y="377"/>
                </a:cubicBezTo>
                <a:cubicBezTo>
                  <a:pt x="1249" y="385"/>
                  <a:pt x="1255" y="392"/>
                  <a:pt x="1264" y="392"/>
                </a:cubicBezTo>
                <a:cubicBezTo>
                  <a:pt x="1272" y="392"/>
                  <a:pt x="1278" y="385"/>
                  <a:pt x="1278" y="377"/>
                </a:cubicBezTo>
                <a:cubicBezTo>
                  <a:pt x="1278" y="369"/>
                  <a:pt x="1272" y="362"/>
                  <a:pt x="1264" y="362"/>
                </a:cubicBezTo>
                <a:close/>
                <a:moveTo>
                  <a:pt x="1264" y="395"/>
                </a:moveTo>
                <a:cubicBezTo>
                  <a:pt x="1255" y="395"/>
                  <a:pt x="1249" y="402"/>
                  <a:pt x="1249" y="410"/>
                </a:cubicBezTo>
                <a:cubicBezTo>
                  <a:pt x="1249" y="418"/>
                  <a:pt x="1255" y="425"/>
                  <a:pt x="1264" y="425"/>
                </a:cubicBezTo>
                <a:cubicBezTo>
                  <a:pt x="1272" y="425"/>
                  <a:pt x="1278" y="418"/>
                  <a:pt x="1278" y="410"/>
                </a:cubicBezTo>
                <a:cubicBezTo>
                  <a:pt x="1278" y="402"/>
                  <a:pt x="1272" y="395"/>
                  <a:pt x="1264" y="395"/>
                </a:cubicBezTo>
                <a:close/>
                <a:moveTo>
                  <a:pt x="1264" y="428"/>
                </a:moveTo>
                <a:cubicBezTo>
                  <a:pt x="1255" y="428"/>
                  <a:pt x="1249" y="435"/>
                  <a:pt x="1249" y="443"/>
                </a:cubicBezTo>
                <a:cubicBezTo>
                  <a:pt x="1249" y="451"/>
                  <a:pt x="1255" y="458"/>
                  <a:pt x="1264" y="458"/>
                </a:cubicBezTo>
                <a:cubicBezTo>
                  <a:pt x="1272" y="458"/>
                  <a:pt x="1278" y="451"/>
                  <a:pt x="1278" y="443"/>
                </a:cubicBezTo>
                <a:cubicBezTo>
                  <a:pt x="1278" y="435"/>
                  <a:pt x="1272" y="428"/>
                  <a:pt x="1264" y="428"/>
                </a:cubicBezTo>
                <a:close/>
                <a:moveTo>
                  <a:pt x="1264" y="461"/>
                </a:moveTo>
                <a:cubicBezTo>
                  <a:pt x="1255" y="461"/>
                  <a:pt x="1249" y="468"/>
                  <a:pt x="1249" y="476"/>
                </a:cubicBezTo>
                <a:cubicBezTo>
                  <a:pt x="1249" y="484"/>
                  <a:pt x="1255" y="491"/>
                  <a:pt x="1264" y="491"/>
                </a:cubicBezTo>
                <a:cubicBezTo>
                  <a:pt x="1272" y="491"/>
                  <a:pt x="1278" y="484"/>
                  <a:pt x="1278" y="476"/>
                </a:cubicBezTo>
                <a:cubicBezTo>
                  <a:pt x="1278" y="468"/>
                  <a:pt x="1272" y="461"/>
                  <a:pt x="1264" y="461"/>
                </a:cubicBezTo>
                <a:close/>
                <a:moveTo>
                  <a:pt x="1264" y="494"/>
                </a:moveTo>
                <a:cubicBezTo>
                  <a:pt x="1255" y="494"/>
                  <a:pt x="1249" y="500"/>
                  <a:pt x="1249" y="509"/>
                </a:cubicBezTo>
                <a:cubicBezTo>
                  <a:pt x="1249" y="517"/>
                  <a:pt x="1255" y="523"/>
                  <a:pt x="1264" y="523"/>
                </a:cubicBezTo>
                <a:cubicBezTo>
                  <a:pt x="1272" y="523"/>
                  <a:pt x="1278" y="517"/>
                  <a:pt x="1278" y="509"/>
                </a:cubicBezTo>
                <a:cubicBezTo>
                  <a:pt x="1278" y="500"/>
                  <a:pt x="1272" y="494"/>
                  <a:pt x="1264" y="494"/>
                </a:cubicBezTo>
                <a:close/>
                <a:moveTo>
                  <a:pt x="1264" y="527"/>
                </a:moveTo>
                <a:cubicBezTo>
                  <a:pt x="1255" y="527"/>
                  <a:pt x="1249" y="533"/>
                  <a:pt x="1249" y="542"/>
                </a:cubicBezTo>
                <a:cubicBezTo>
                  <a:pt x="1249" y="550"/>
                  <a:pt x="1255" y="556"/>
                  <a:pt x="1264" y="556"/>
                </a:cubicBezTo>
                <a:cubicBezTo>
                  <a:pt x="1272" y="556"/>
                  <a:pt x="1278" y="550"/>
                  <a:pt x="1278" y="542"/>
                </a:cubicBezTo>
                <a:cubicBezTo>
                  <a:pt x="1278" y="533"/>
                  <a:pt x="1272" y="527"/>
                  <a:pt x="1264" y="527"/>
                </a:cubicBezTo>
                <a:close/>
                <a:moveTo>
                  <a:pt x="1264" y="560"/>
                </a:moveTo>
                <a:cubicBezTo>
                  <a:pt x="1255" y="560"/>
                  <a:pt x="1249" y="566"/>
                  <a:pt x="1249" y="574"/>
                </a:cubicBezTo>
                <a:cubicBezTo>
                  <a:pt x="1249" y="583"/>
                  <a:pt x="1255" y="589"/>
                  <a:pt x="1264" y="589"/>
                </a:cubicBezTo>
                <a:cubicBezTo>
                  <a:pt x="1272" y="589"/>
                  <a:pt x="1278" y="583"/>
                  <a:pt x="1278" y="574"/>
                </a:cubicBezTo>
                <a:cubicBezTo>
                  <a:pt x="1278" y="566"/>
                  <a:pt x="1272" y="560"/>
                  <a:pt x="1264" y="560"/>
                </a:cubicBezTo>
                <a:close/>
                <a:moveTo>
                  <a:pt x="1264" y="593"/>
                </a:moveTo>
                <a:cubicBezTo>
                  <a:pt x="1255" y="593"/>
                  <a:pt x="1249" y="599"/>
                  <a:pt x="1249" y="607"/>
                </a:cubicBezTo>
                <a:cubicBezTo>
                  <a:pt x="1249" y="616"/>
                  <a:pt x="1255" y="622"/>
                  <a:pt x="1264" y="622"/>
                </a:cubicBezTo>
                <a:cubicBezTo>
                  <a:pt x="1272" y="622"/>
                  <a:pt x="1278" y="616"/>
                  <a:pt x="1278" y="607"/>
                </a:cubicBezTo>
                <a:cubicBezTo>
                  <a:pt x="1278" y="599"/>
                  <a:pt x="1272" y="593"/>
                  <a:pt x="1264" y="593"/>
                </a:cubicBezTo>
                <a:close/>
                <a:moveTo>
                  <a:pt x="1264" y="625"/>
                </a:moveTo>
                <a:cubicBezTo>
                  <a:pt x="1255" y="625"/>
                  <a:pt x="1249" y="632"/>
                  <a:pt x="1249" y="640"/>
                </a:cubicBezTo>
                <a:cubicBezTo>
                  <a:pt x="1249" y="648"/>
                  <a:pt x="1255" y="655"/>
                  <a:pt x="1264" y="655"/>
                </a:cubicBezTo>
                <a:cubicBezTo>
                  <a:pt x="1272" y="655"/>
                  <a:pt x="1278" y="648"/>
                  <a:pt x="1278" y="640"/>
                </a:cubicBezTo>
                <a:cubicBezTo>
                  <a:pt x="1278" y="632"/>
                  <a:pt x="1272" y="625"/>
                  <a:pt x="1264" y="625"/>
                </a:cubicBezTo>
                <a:close/>
                <a:moveTo>
                  <a:pt x="1264" y="658"/>
                </a:moveTo>
                <a:cubicBezTo>
                  <a:pt x="1255" y="658"/>
                  <a:pt x="1249" y="665"/>
                  <a:pt x="1249" y="673"/>
                </a:cubicBezTo>
                <a:cubicBezTo>
                  <a:pt x="1249" y="681"/>
                  <a:pt x="1255" y="688"/>
                  <a:pt x="1264" y="688"/>
                </a:cubicBezTo>
                <a:cubicBezTo>
                  <a:pt x="1272" y="688"/>
                  <a:pt x="1278" y="681"/>
                  <a:pt x="1278" y="673"/>
                </a:cubicBezTo>
                <a:cubicBezTo>
                  <a:pt x="1278" y="665"/>
                  <a:pt x="1272" y="658"/>
                  <a:pt x="1264" y="658"/>
                </a:cubicBezTo>
                <a:close/>
                <a:moveTo>
                  <a:pt x="1264" y="691"/>
                </a:moveTo>
                <a:cubicBezTo>
                  <a:pt x="1255" y="691"/>
                  <a:pt x="1249" y="698"/>
                  <a:pt x="1249" y="706"/>
                </a:cubicBezTo>
                <a:cubicBezTo>
                  <a:pt x="1249" y="714"/>
                  <a:pt x="1255" y="721"/>
                  <a:pt x="1264" y="721"/>
                </a:cubicBezTo>
                <a:cubicBezTo>
                  <a:pt x="1272" y="721"/>
                  <a:pt x="1278" y="714"/>
                  <a:pt x="1278" y="706"/>
                </a:cubicBezTo>
                <a:cubicBezTo>
                  <a:pt x="1278" y="698"/>
                  <a:pt x="1272" y="691"/>
                  <a:pt x="1264" y="691"/>
                </a:cubicBezTo>
                <a:close/>
                <a:moveTo>
                  <a:pt x="1264" y="724"/>
                </a:moveTo>
                <a:cubicBezTo>
                  <a:pt x="1255" y="724"/>
                  <a:pt x="1249" y="731"/>
                  <a:pt x="1249" y="739"/>
                </a:cubicBezTo>
                <a:cubicBezTo>
                  <a:pt x="1249" y="747"/>
                  <a:pt x="1255" y="754"/>
                  <a:pt x="1264" y="754"/>
                </a:cubicBezTo>
                <a:cubicBezTo>
                  <a:pt x="1272" y="754"/>
                  <a:pt x="1278" y="747"/>
                  <a:pt x="1278" y="739"/>
                </a:cubicBezTo>
                <a:cubicBezTo>
                  <a:pt x="1278" y="731"/>
                  <a:pt x="1272" y="724"/>
                  <a:pt x="1264" y="724"/>
                </a:cubicBezTo>
                <a:close/>
                <a:moveTo>
                  <a:pt x="1264" y="757"/>
                </a:moveTo>
                <a:cubicBezTo>
                  <a:pt x="1255" y="757"/>
                  <a:pt x="1249" y="764"/>
                  <a:pt x="1249" y="772"/>
                </a:cubicBezTo>
                <a:cubicBezTo>
                  <a:pt x="1249" y="780"/>
                  <a:pt x="1255" y="787"/>
                  <a:pt x="1264" y="787"/>
                </a:cubicBezTo>
                <a:cubicBezTo>
                  <a:pt x="1272" y="787"/>
                  <a:pt x="1278" y="780"/>
                  <a:pt x="1278" y="772"/>
                </a:cubicBezTo>
                <a:cubicBezTo>
                  <a:pt x="1278" y="764"/>
                  <a:pt x="1272" y="757"/>
                  <a:pt x="1264" y="757"/>
                </a:cubicBezTo>
                <a:close/>
                <a:moveTo>
                  <a:pt x="1264" y="790"/>
                </a:moveTo>
                <a:cubicBezTo>
                  <a:pt x="1255" y="790"/>
                  <a:pt x="1249" y="797"/>
                  <a:pt x="1249" y="805"/>
                </a:cubicBezTo>
                <a:cubicBezTo>
                  <a:pt x="1249" y="813"/>
                  <a:pt x="1255" y="820"/>
                  <a:pt x="1264" y="820"/>
                </a:cubicBezTo>
                <a:cubicBezTo>
                  <a:pt x="1272" y="820"/>
                  <a:pt x="1278" y="813"/>
                  <a:pt x="1278" y="805"/>
                </a:cubicBezTo>
                <a:cubicBezTo>
                  <a:pt x="1278" y="797"/>
                  <a:pt x="1272" y="790"/>
                  <a:pt x="1264" y="790"/>
                </a:cubicBezTo>
                <a:close/>
                <a:moveTo>
                  <a:pt x="1264" y="823"/>
                </a:moveTo>
                <a:cubicBezTo>
                  <a:pt x="1255" y="823"/>
                  <a:pt x="1249" y="830"/>
                  <a:pt x="1249" y="838"/>
                </a:cubicBezTo>
                <a:cubicBezTo>
                  <a:pt x="1249" y="846"/>
                  <a:pt x="1255" y="853"/>
                  <a:pt x="1264" y="853"/>
                </a:cubicBezTo>
                <a:cubicBezTo>
                  <a:pt x="1272" y="853"/>
                  <a:pt x="1278" y="846"/>
                  <a:pt x="1278" y="838"/>
                </a:cubicBezTo>
                <a:cubicBezTo>
                  <a:pt x="1278" y="830"/>
                  <a:pt x="1272" y="823"/>
                  <a:pt x="1264" y="823"/>
                </a:cubicBezTo>
                <a:close/>
                <a:moveTo>
                  <a:pt x="1264" y="856"/>
                </a:moveTo>
                <a:cubicBezTo>
                  <a:pt x="1255" y="856"/>
                  <a:pt x="1249" y="863"/>
                  <a:pt x="1249" y="871"/>
                </a:cubicBezTo>
                <a:cubicBezTo>
                  <a:pt x="1249" y="879"/>
                  <a:pt x="1255" y="886"/>
                  <a:pt x="1264" y="886"/>
                </a:cubicBezTo>
                <a:cubicBezTo>
                  <a:pt x="1272" y="886"/>
                  <a:pt x="1278" y="879"/>
                  <a:pt x="1278" y="871"/>
                </a:cubicBezTo>
                <a:cubicBezTo>
                  <a:pt x="1278" y="863"/>
                  <a:pt x="1272" y="856"/>
                  <a:pt x="1264" y="856"/>
                </a:cubicBezTo>
                <a:close/>
                <a:moveTo>
                  <a:pt x="1264" y="889"/>
                </a:moveTo>
                <a:cubicBezTo>
                  <a:pt x="1255" y="889"/>
                  <a:pt x="1249" y="895"/>
                  <a:pt x="1249" y="904"/>
                </a:cubicBezTo>
                <a:cubicBezTo>
                  <a:pt x="1249" y="912"/>
                  <a:pt x="1255" y="918"/>
                  <a:pt x="1264" y="918"/>
                </a:cubicBezTo>
                <a:cubicBezTo>
                  <a:pt x="1272" y="918"/>
                  <a:pt x="1278" y="912"/>
                  <a:pt x="1278" y="904"/>
                </a:cubicBezTo>
                <a:cubicBezTo>
                  <a:pt x="1278" y="895"/>
                  <a:pt x="1272" y="889"/>
                  <a:pt x="1264" y="889"/>
                </a:cubicBezTo>
                <a:close/>
                <a:moveTo>
                  <a:pt x="1264" y="922"/>
                </a:moveTo>
                <a:cubicBezTo>
                  <a:pt x="1255" y="922"/>
                  <a:pt x="1249" y="928"/>
                  <a:pt x="1249" y="937"/>
                </a:cubicBezTo>
                <a:cubicBezTo>
                  <a:pt x="1249" y="945"/>
                  <a:pt x="1255" y="951"/>
                  <a:pt x="1264" y="951"/>
                </a:cubicBezTo>
                <a:cubicBezTo>
                  <a:pt x="1272" y="951"/>
                  <a:pt x="1278" y="945"/>
                  <a:pt x="1278" y="937"/>
                </a:cubicBezTo>
                <a:cubicBezTo>
                  <a:pt x="1278" y="928"/>
                  <a:pt x="1272" y="922"/>
                  <a:pt x="1264" y="922"/>
                </a:cubicBezTo>
                <a:close/>
                <a:moveTo>
                  <a:pt x="1264" y="955"/>
                </a:moveTo>
                <a:cubicBezTo>
                  <a:pt x="1255" y="955"/>
                  <a:pt x="1249" y="961"/>
                  <a:pt x="1249" y="970"/>
                </a:cubicBezTo>
                <a:cubicBezTo>
                  <a:pt x="1249" y="978"/>
                  <a:pt x="1255" y="984"/>
                  <a:pt x="1264" y="984"/>
                </a:cubicBezTo>
                <a:cubicBezTo>
                  <a:pt x="1272" y="984"/>
                  <a:pt x="1278" y="978"/>
                  <a:pt x="1278" y="970"/>
                </a:cubicBezTo>
                <a:cubicBezTo>
                  <a:pt x="1278" y="961"/>
                  <a:pt x="1272" y="955"/>
                  <a:pt x="1264" y="955"/>
                </a:cubicBezTo>
                <a:close/>
                <a:moveTo>
                  <a:pt x="1264" y="988"/>
                </a:moveTo>
                <a:cubicBezTo>
                  <a:pt x="1255" y="988"/>
                  <a:pt x="1249" y="994"/>
                  <a:pt x="1249" y="1002"/>
                </a:cubicBezTo>
                <a:cubicBezTo>
                  <a:pt x="1249" y="1011"/>
                  <a:pt x="1255" y="1017"/>
                  <a:pt x="1264" y="1017"/>
                </a:cubicBezTo>
                <a:cubicBezTo>
                  <a:pt x="1272" y="1017"/>
                  <a:pt x="1278" y="1011"/>
                  <a:pt x="1278" y="1002"/>
                </a:cubicBezTo>
                <a:cubicBezTo>
                  <a:pt x="1278" y="994"/>
                  <a:pt x="1272" y="988"/>
                  <a:pt x="1264" y="988"/>
                </a:cubicBezTo>
                <a:close/>
                <a:moveTo>
                  <a:pt x="1264" y="1021"/>
                </a:moveTo>
                <a:cubicBezTo>
                  <a:pt x="1255" y="1021"/>
                  <a:pt x="1249" y="1027"/>
                  <a:pt x="1249" y="1035"/>
                </a:cubicBezTo>
                <a:cubicBezTo>
                  <a:pt x="1249" y="1044"/>
                  <a:pt x="1255" y="1050"/>
                  <a:pt x="1264" y="1050"/>
                </a:cubicBezTo>
                <a:cubicBezTo>
                  <a:pt x="1272" y="1050"/>
                  <a:pt x="1278" y="1044"/>
                  <a:pt x="1278" y="1035"/>
                </a:cubicBezTo>
                <a:cubicBezTo>
                  <a:pt x="1278" y="1027"/>
                  <a:pt x="1272" y="1021"/>
                  <a:pt x="1264" y="1021"/>
                </a:cubicBezTo>
                <a:close/>
                <a:moveTo>
                  <a:pt x="1264" y="1053"/>
                </a:moveTo>
                <a:cubicBezTo>
                  <a:pt x="1255" y="1053"/>
                  <a:pt x="1249" y="1060"/>
                  <a:pt x="1249" y="1068"/>
                </a:cubicBezTo>
                <a:cubicBezTo>
                  <a:pt x="1249" y="1076"/>
                  <a:pt x="1255" y="1083"/>
                  <a:pt x="1264" y="1083"/>
                </a:cubicBezTo>
                <a:cubicBezTo>
                  <a:pt x="1272" y="1083"/>
                  <a:pt x="1278" y="1076"/>
                  <a:pt x="1278" y="1068"/>
                </a:cubicBezTo>
                <a:cubicBezTo>
                  <a:pt x="1278" y="1060"/>
                  <a:pt x="1272" y="1053"/>
                  <a:pt x="1264" y="1053"/>
                </a:cubicBezTo>
                <a:close/>
                <a:moveTo>
                  <a:pt x="1264" y="1086"/>
                </a:moveTo>
                <a:cubicBezTo>
                  <a:pt x="1255" y="1086"/>
                  <a:pt x="1249" y="1093"/>
                  <a:pt x="1249" y="1101"/>
                </a:cubicBezTo>
                <a:cubicBezTo>
                  <a:pt x="1249" y="1109"/>
                  <a:pt x="1255" y="1116"/>
                  <a:pt x="1264" y="1116"/>
                </a:cubicBezTo>
                <a:cubicBezTo>
                  <a:pt x="1272" y="1116"/>
                  <a:pt x="1278" y="1109"/>
                  <a:pt x="1278" y="1101"/>
                </a:cubicBezTo>
                <a:cubicBezTo>
                  <a:pt x="1278" y="1093"/>
                  <a:pt x="1272" y="1086"/>
                  <a:pt x="1264" y="1086"/>
                </a:cubicBezTo>
                <a:close/>
                <a:moveTo>
                  <a:pt x="1264" y="1119"/>
                </a:moveTo>
                <a:cubicBezTo>
                  <a:pt x="1255" y="1119"/>
                  <a:pt x="1249" y="1126"/>
                  <a:pt x="1249" y="1134"/>
                </a:cubicBezTo>
                <a:cubicBezTo>
                  <a:pt x="1249" y="1142"/>
                  <a:pt x="1255" y="1149"/>
                  <a:pt x="1264" y="1149"/>
                </a:cubicBezTo>
                <a:cubicBezTo>
                  <a:pt x="1272" y="1149"/>
                  <a:pt x="1278" y="1142"/>
                  <a:pt x="1278" y="1134"/>
                </a:cubicBezTo>
                <a:cubicBezTo>
                  <a:pt x="1278" y="1126"/>
                  <a:pt x="1272" y="1119"/>
                  <a:pt x="1264" y="1119"/>
                </a:cubicBezTo>
                <a:close/>
                <a:moveTo>
                  <a:pt x="1264" y="1152"/>
                </a:moveTo>
                <a:cubicBezTo>
                  <a:pt x="1255" y="1152"/>
                  <a:pt x="1249" y="1159"/>
                  <a:pt x="1249" y="1167"/>
                </a:cubicBezTo>
                <a:cubicBezTo>
                  <a:pt x="1249" y="1175"/>
                  <a:pt x="1255" y="1182"/>
                  <a:pt x="1264" y="1182"/>
                </a:cubicBezTo>
                <a:cubicBezTo>
                  <a:pt x="1272" y="1182"/>
                  <a:pt x="1278" y="1175"/>
                  <a:pt x="1278" y="1167"/>
                </a:cubicBezTo>
                <a:cubicBezTo>
                  <a:pt x="1278" y="1159"/>
                  <a:pt x="1272" y="1152"/>
                  <a:pt x="1264" y="1152"/>
                </a:cubicBezTo>
                <a:close/>
                <a:moveTo>
                  <a:pt x="1264" y="1185"/>
                </a:moveTo>
                <a:cubicBezTo>
                  <a:pt x="1255" y="1185"/>
                  <a:pt x="1249" y="1192"/>
                  <a:pt x="1249" y="1200"/>
                </a:cubicBezTo>
                <a:cubicBezTo>
                  <a:pt x="1249" y="1208"/>
                  <a:pt x="1255" y="1215"/>
                  <a:pt x="1264" y="1215"/>
                </a:cubicBezTo>
                <a:cubicBezTo>
                  <a:pt x="1272" y="1215"/>
                  <a:pt x="1278" y="1208"/>
                  <a:pt x="1278" y="1200"/>
                </a:cubicBezTo>
                <a:cubicBezTo>
                  <a:pt x="1278" y="1192"/>
                  <a:pt x="1272" y="1185"/>
                  <a:pt x="1264" y="1185"/>
                </a:cubicBezTo>
                <a:close/>
                <a:moveTo>
                  <a:pt x="1264" y="1218"/>
                </a:moveTo>
                <a:cubicBezTo>
                  <a:pt x="1255" y="1218"/>
                  <a:pt x="1249" y="1225"/>
                  <a:pt x="1249" y="1233"/>
                </a:cubicBezTo>
                <a:cubicBezTo>
                  <a:pt x="1249" y="1241"/>
                  <a:pt x="1255" y="1248"/>
                  <a:pt x="1264" y="1248"/>
                </a:cubicBezTo>
                <a:cubicBezTo>
                  <a:pt x="1272" y="1248"/>
                  <a:pt x="1278" y="1241"/>
                  <a:pt x="1278" y="1233"/>
                </a:cubicBezTo>
                <a:cubicBezTo>
                  <a:pt x="1278" y="1225"/>
                  <a:pt x="1272" y="1218"/>
                  <a:pt x="1264" y="1218"/>
                </a:cubicBezTo>
                <a:close/>
                <a:moveTo>
                  <a:pt x="1264" y="1251"/>
                </a:moveTo>
                <a:cubicBezTo>
                  <a:pt x="1255" y="1251"/>
                  <a:pt x="1249" y="1258"/>
                  <a:pt x="1249" y="1266"/>
                </a:cubicBezTo>
                <a:cubicBezTo>
                  <a:pt x="1249" y="1274"/>
                  <a:pt x="1255" y="1281"/>
                  <a:pt x="1264" y="1281"/>
                </a:cubicBezTo>
                <a:cubicBezTo>
                  <a:pt x="1272" y="1281"/>
                  <a:pt x="1278" y="1274"/>
                  <a:pt x="1278" y="1266"/>
                </a:cubicBezTo>
                <a:cubicBezTo>
                  <a:pt x="1278" y="1258"/>
                  <a:pt x="1272" y="1251"/>
                  <a:pt x="1264" y="1251"/>
                </a:cubicBezTo>
                <a:close/>
                <a:moveTo>
                  <a:pt x="1264" y="1284"/>
                </a:moveTo>
                <a:cubicBezTo>
                  <a:pt x="1255" y="1284"/>
                  <a:pt x="1249" y="1291"/>
                  <a:pt x="1249" y="1299"/>
                </a:cubicBezTo>
                <a:cubicBezTo>
                  <a:pt x="1249" y="1307"/>
                  <a:pt x="1255" y="1314"/>
                  <a:pt x="1264" y="1314"/>
                </a:cubicBezTo>
                <a:cubicBezTo>
                  <a:pt x="1272" y="1314"/>
                  <a:pt x="1278" y="1307"/>
                  <a:pt x="1278" y="1299"/>
                </a:cubicBezTo>
                <a:cubicBezTo>
                  <a:pt x="1278" y="1291"/>
                  <a:pt x="1272" y="1284"/>
                  <a:pt x="1264" y="1284"/>
                </a:cubicBezTo>
                <a:close/>
                <a:moveTo>
                  <a:pt x="1264" y="1317"/>
                </a:moveTo>
                <a:cubicBezTo>
                  <a:pt x="1255" y="1317"/>
                  <a:pt x="1249" y="1323"/>
                  <a:pt x="1249" y="1332"/>
                </a:cubicBezTo>
                <a:cubicBezTo>
                  <a:pt x="1249" y="1340"/>
                  <a:pt x="1255" y="1346"/>
                  <a:pt x="1264" y="1346"/>
                </a:cubicBezTo>
                <a:cubicBezTo>
                  <a:pt x="1272" y="1346"/>
                  <a:pt x="1278" y="1340"/>
                  <a:pt x="1278" y="1332"/>
                </a:cubicBezTo>
                <a:cubicBezTo>
                  <a:pt x="1278" y="1323"/>
                  <a:pt x="1272" y="1317"/>
                  <a:pt x="1264" y="1317"/>
                </a:cubicBezTo>
                <a:close/>
                <a:moveTo>
                  <a:pt x="1264" y="1350"/>
                </a:moveTo>
                <a:cubicBezTo>
                  <a:pt x="1255" y="1350"/>
                  <a:pt x="1249" y="1356"/>
                  <a:pt x="1249" y="1365"/>
                </a:cubicBezTo>
                <a:cubicBezTo>
                  <a:pt x="1249" y="1373"/>
                  <a:pt x="1255" y="1379"/>
                  <a:pt x="1264" y="1379"/>
                </a:cubicBezTo>
                <a:cubicBezTo>
                  <a:pt x="1272" y="1379"/>
                  <a:pt x="1278" y="1373"/>
                  <a:pt x="1278" y="1365"/>
                </a:cubicBezTo>
                <a:cubicBezTo>
                  <a:pt x="1278" y="1356"/>
                  <a:pt x="1272" y="1350"/>
                  <a:pt x="1264" y="1350"/>
                </a:cubicBezTo>
                <a:close/>
                <a:moveTo>
                  <a:pt x="1264" y="1383"/>
                </a:moveTo>
                <a:cubicBezTo>
                  <a:pt x="1255" y="1383"/>
                  <a:pt x="1249" y="1389"/>
                  <a:pt x="1249" y="1397"/>
                </a:cubicBezTo>
                <a:cubicBezTo>
                  <a:pt x="1249" y="1406"/>
                  <a:pt x="1255" y="1412"/>
                  <a:pt x="1264" y="1412"/>
                </a:cubicBezTo>
                <a:cubicBezTo>
                  <a:pt x="1272" y="1412"/>
                  <a:pt x="1278" y="1406"/>
                  <a:pt x="1278" y="1397"/>
                </a:cubicBezTo>
                <a:cubicBezTo>
                  <a:pt x="1278" y="1389"/>
                  <a:pt x="1272" y="1383"/>
                  <a:pt x="1264" y="1383"/>
                </a:cubicBezTo>
                <a:close/>
                <a:moveTo>
                  <a:pt x="1264" y="1416"/>
                </a:moveTo>
                <a:cubicBezTo>
                  <a:pt x="1255" y="1416"/>
                  <a:pt x="1249" y="1422"/>
                  <a:pt x="1249" y="1430"/>
                </a:cubicBezTo>
                <a:cubicBezTo>
                  <a:pt x="1249" y="1439"/>
                  <a:pt x="1255" y="1445"/>
                  <a:pt x="1264" y="1445"/>
                </a:cubicBezTo>
                <a:cubicBezTo>
                  <a:pt x="1272" y="1445"/>
                  <a:pt x="1278" y="1439"/>
                  <a:pt x="1278" y="1430"/>
                </a:cubicBezTo>
                <a:cubicBezTo>
                  <a:pt x="1278" y="1422"/>
                  <a:pt x="1272" y="1416"/>
                  <a:pt x="1264" y="1416"/>
                </a:cubicBezTo>
                <a:close/>
                <a:moveTo>
                  <a:pt x="1296" y="0"/>
                </a:moveTo>
                <a:cubicBezTo>
                  <a:pt x="1288" y="0"/>
                  <a:pt x="1282" y="7"/>
                  <a:pt x="1282" y="15"/>
                </a:cubicBezTo>
                <a:cubicBezTo>
                  <a:pt x="1282" y="23"/>
                  <a:pt x="1288" y="30"/>
                  <a:pt x="1296" y="30"/>
                </a:cubicBezTo>
                <a:cubicBezTo>
                  <a:pt x="1305" y="30"/>
                  <a:pt x="1311" y="23"/>
                  <a:pt x="1311" y="15"/>
                </a:cubicBezTo>
                <a:cubicBezTo>
                  <a:pt x="1311" y="7"/>
                  <a:pt x="1305" y="0"/>
                  <a:pt x="1296" y="0"/>
                </a:cubicBezTo>
                <a:close/>
                <a:moveTo>
                  <a:pt x="1296" y="33"/>
                </a:moveTo>
                <a:cubicBezTo>
                  <a:pt x="1288" y="33"/>
                  <a:pt x="1282" y="40"/>
                  <a:pt x="1282" y="48"/>
                </a:cubicBezTo>
                <a:cubicBezTo>
                  <a:pt x="1282" y="56"/>
                  <a:pt x="1288" y="63"/>
                  <a:pt x="1296" y="63"/>
                </a:cubicBezTo>
                <a:cubicBezTo>
                  <a:pt x="1305" y="63"/>
                  <a:pt x="1311" y="56"/>
                  <a:pt x="1311" y="48"/>
                </a:cubicBezTo>
                <a:cubicBezTo>
                  <a:pt x="1311" y="40"/>
                  <a:pt x="1305" y="33"/>
                  <a:pt x="1296" y="33"/>
                </a:cubicBezTo>
                <a:close/>
                <a:moveTo>
                  <a:pt x="1296" y="66"/>
                </a:moveTo>
                <a:cubicBezTo>
                  <a:pt x="1288" y="66"/>
                  <a:pt x="1282" y="72"/>
                  <a:pt x="1282" y="81"/>
                </a:cubicBezTo>
                <a:cubicBezTo>
                  <a:pt x="1282" y="89"/>
                  <a:pt x="1288" y="95"/>
                  <a:pt x="1296" y="95"/>
                </a:cubicBezTo>
                <a:cubicBezTo>
                  <a:pt x="1305" y="95"/>
                  <a:pt x="1311" y="89"/>
                  <a:pt x="1311" y="81"/>
                </a:cubicBezTo>
                <a:cubicBezTo>
                  <a:pt x="1311" y="72"/>
                  <a:pt x="1305" y="66"/>
                  <a:pt x="1296" y="66"/>
                </a:cubicBezTo>
                <a:close/>
                <a:moveTo>
                  <a:pt x="1296" y="99"/>
                </a:moveTo>
                <a:cubicBezTo>
                  <a:pt x="1288" y="99"/>
                  <a:pt x="1282" y="105"/>
                  <a:pt x="1282" y="114"/>
                </a:cubicBezTo>
                <a:cubicBezTo>
                  <a:pt x="1282" y="122"/>
                  <a:pt x="1288" y="128"/>
                  <a:pt x="1296" y="128"/>
                </a:cubicBezTo>
                <a:cubicBezTo>
                  <a:pt x="1305" y="128"/>
                  <a:pt x="1311" y="122"/>
                  <a:pt x="1311" y="114"/>
                </a:cubicBezTo>
                <a:cubicBezTo>
                  <a:pt x="1311" y="105"/>
                  <a:pt x="1305" y="99"/>
                  <a:pt x="1296" y="99"/>
                </a:cubicBezTo>
                <a:close/>
                <a:moveTo>
                  <a:pt x="1296" y="132"/>
                </a:moveTo>
                <a:cubicBezTo>
                  <a:pt x="1288" y="132"/>
                  <a:pt x="1282" y="138"/>
                  <a:pt x="1282" y="147"/>
                </a:cubicBezTo>
                <a:cubicBezTo>
                  <a:pt x="1282" y="155"/>
                  <a:pt x="1288" y="161"/>
                  <a:pt x="1296" y="161"/>
                </a:cubicBezTo>
                <a:cubicBezTo>
                  <a:pt x="1305" y="161"/>
                  <a:pt x="1311" y="155"/>
                  <a:pt x="1311" y="147"/>
                </a:cubicBezTo>
                <a:cubicBezTo>
                  <a:pt x="1311" y="138"/>
                  <a:pt x="1305" y="132"/>
                  <a:pt x="1296" y="132"/>
                </a:cubicBezTo>
                <a:close/>
                <a:moveTo>
                  <a:pt x="1296" y="165"/>
                </a:moveTo>
                <a:cubicBezTo>
                  <a:pt x="1288" y="165"/>
                  <a:pt x="1282" y="171"/>
                  <a:pt x="1282" y="179"/>
                </a:cubicBezTo>
                <a:cubicBezTo>
                  <a:pt x="1282" y="188"/>
                  <a:pt x="1288" y="194"/>
                  <a:pt x="1296" y="194"/>
                </a:cubicBezTo>
                <a:cubicBezTo>
                  <a:pt x="1305" y="194"/>
                  <a:pt x="1311" y="188"/>
                  <a:pt x="1311" y="179"/>
                </a:cubicBezTo>
                <a:cubicBezTo>
                  <a:pt x="1311" y="171"/>
                  <a:pt x="1305" y="165"/>
                  <a:pt x="1296" y="165"/>
                </a:cubicBezTo>
                <a:close/>
                <a:moveTo>
                  <a:pt x="1296" y="198"/>
                </a:moveTo>
                <a:cubicBezTo>
                  <a:pt x="1288" y="198"/>
                  <a:pt x="1282" y="204"/>
                  <a:pt x="1282" y="212"/>
                </a:cubicBezTo>
                <a:cubicBezTo>
                  <a:pt x="1282" y="221"/>
                  <a:pt x="1288" y="227"/>
                  <a:pt x="1296" y="227"/>
                </a:cubicBezTo>
                <a:cubicBezTo>
                  <a:pt x="1305" y="227"/>
                  <a:pt x="1311" y="221"/>
                  <a:pt x="1311" y="212"/>
                </a:cubicBezTo>
                <a:cubicBezTo>
                  <a:pt x="1311" y="204"/>
                  <a:pt x="1305" y="198"/>
                  <a:pt x="1296" y="198"/>
                </a:cubicBezTo>
                <a:close/>
                <a:moveTo>
                  <a:pt x="1296" y="230"/>
                </a:moveTo>
                <a:cubicBezTo>
                  <a:pt x="1288" y="230"/>
                  <a:pt x="1282" y="237"/>
                  <a:pt x="1282" y="245"/>
                </a:cubicBezTo>
                <a:cubicBezTo>
                  <a:pt x="1282" y="253"/>
                  <a:pt x="1288" y="260"/>
                  <a:pt x="1296" y="260"/>
                </a:cubicBezTo>
                <a:cubicBezTo>
                  <a:pt x="1305" y="260"/>
                  <a:pt x="1311" y="253"/>
                  <a:pt x="1311" y="245"/>
                </a:cubicBezTo>
                <a:cubicBezTo>
                  <a:pt x="1311" y="237"/>
                  <a:pt x="1305" y="230"/>
                  <a:pt x="1296" y="230"/>
                </a:cubicBezTo>
                <a:close/>
                <a:moveTo>
                  <a:pt x="1296" y="263"/>
                </a:moveTo>
                <a:cubicBezTo>
                  <a:pt x="1288" y="263"/>
                  <a:pt x="1282" y="270"/>
                  <a:pt x="1282" y="278"/>
                </a:cubicBezTo>
                <a:cubicBezTo>
                  <a:pt x="1282" y="286"/>
                  <a:pt x="1288" y="293"/>
                  <a:pt x="1296" y="293"/>
                </a:cubicBezTo>
                <a:cubicBezTo>
                  <a:pt x="1305" y="293"/>
                  <a:pt x="1311" y="286"/>
                  <a:pt x="1311" y="278"/>
                </a:cubicBezTo>
                <a:cubicBezTo>
                  <a:pt x="1311" y="270"/>
                  <a:pt x="1305" y="263"/>
                  <a:pt x="1296" y="263"/>
                </a:cubicBezTo>
                <a:close/>
                <a:moveTo>
                  <a:pt x="1296" y="296"/>
                </a:moveTo>
                <a:cubicBezTo>
                  <a:pt x="1288" y="296"/>
                  <a:pt x="1282" y="303"/>
                  <a:pt x="1282" y="311"/>
                </a:cubicBezTo>
                <a:cubicBezTo>
                  <a:pt x="1282" y="319"/>
                  <a:pt x="1288" y="326"/>
                  <a:pt x="1296" y="326"/>
                </a:cubicBezTo>
                <a:cubicBezTo>
                  <a:pt x="1305" y="326"/>
                  <a:pt x="1311" y="319"/>
                  <a:pt x="1311" y="311"/>
                </a:cubicBezTo>
                <a:cubicBezTo>
                  <a:pt x="1311" y="303"/>
                  <a:pt x="1305" y="296"/>
                  <a:pt x="1296" y="296"/>
                </a:cubicBezTo>
                <a:close/>
                <a:moveTo>
                  <a:pt x="1296" y="329"/>
                </a:moveTo>
                <a:cubicBezTo>
                  <a:pt x="1288" y="329"/>
                  <a:pt x="1282" y="336"/>
                  <a:pt x="1282" y="344"/>
                </a:cubicBezTo>
                <a:cubicBezTo>
                  <a:pt x="1282" y="352"/>
                  <a:pt x="1288" y="359"/>
                  <a:pt x="1296" y="359"/>
                </a:cubicBezTo>
                <a:cubicBezTo>
                  <a:pt x="1305" y="359"/>
                  <a:pt x="1311" y="352"/>
                  <a:pt x="1311" y="344"/>
                </a:cubicBezTo>
                <a:cubicBezTo>
                  <a:pt x="1311" y="336"/>
                  <a:pt x="1305" y="329"/>
                  <a:pt x="1296" y="329"/>
                </a:cubicBezTo>
                <a:close/>
                <a:moveTo>
                  <a:pt x="1296" y="362"/>
                </a:moveTo>
                <a:cubicBezTo>
                  <a:pt x="1288" y="362"/>
                  <a:pt x="1282" y="369"/>
                  <a:pt x="1282" y="377"/>
                </a:cubicBezTo>
                <a:cubicBezTo>
                  <a:pt x="1282" y="385"/>
                  <a:pt x="1288" y="392"/>
                  <a:pt x="1296" y="392"/>
                </a:cubicBezTo>
                <a:cubicBezTo>
                  <a:pt x="1305" y="392"/>
                  <a:pt x="1311" y="385"/>
                  <a:pt x="1311" y="377"/>
                </a:cubicBezTo>
                <a:cubicBezTo>
                  <a:pt x="1311" y="369"/>
                  <a:pt x="1305" y="362"/>
                  <a:pt x="1296" y="362"/>
                </a:cubicBezTo>
                <a:close/>
                <a:moveTo>
                  <a:pt x="1296" y="395"/>
                </a:moveTo>
                <a:cubicBezTo>
                  <a:pt x="1288" y="395"/>
                  <a:pt x="1282" y="402"/>
                  <a:pt x="1282" y="410"/>
                </a:cubicBezTo>
                <a:cubicBezTo>
                  <a:pt x="1282" y="418"/>
                  <a:pt x="1288" y="425"/>
                  <a:pt x="1296" y="425"/>
                </a:cubicBezTo>
                <a:cubicBezTo>
                  <a:pt x="1305" y="425"/>
                  <a:pt x="1311" y="418"/>
                  <a:pt x="1311" y="410"/>
                </a:cubicBezTo>
                <a:cubicBezTo>
                  <a:pt x="1311" y="402"/>
                  <a:pt x="1305" y="395"/>
                  <a:pt x="1296" y="395"/>
                </a:cubicBezTo>
                <a:close/>
                <a:moveTo>
                  <a:pt x="1296" y="428"/>
                </a:moveTo>
                <a:cubicBezTo>
                  <a:pt x="1288" y="428"/>
                  <a:pt x="1282" y="435"/>
                  <a:pt x="1282" y="443"/>
                </a:cubicBezTo>
                <a:cubicBezTo>
                  <a:pt x="1282" y="451"/>
                  <a:pt x="1288" y="458"/>
                  <a:pt x="1296" y="458"/>
                </a:cubicBezTo>
                <a:cubicBezTo>
                  <a:pt x="1305" y="458"/>
                  <a:pt x="1311" y="451"/>
                  <a:pt x="1311" y="443"/>
                </a:cubicBezTo>
                <a:cubicBezTo>
                  <a:pt x="1311" y="435"/>
                  <a:pt x="1305" y="428"/>
                  <a:pt x="1296" y="428"/>
                </a:cubicBezTo>
                <a:close/>
                <a:moveTo>
                  <a:pt x="1296" y="461"/>
                </a:moveTo>
                <a:cubicBezTo>
                  <a:pt x="1288" y="461"/>
                  <a:pt x="1282" y="468"/>
                  <a:pt x="1282" y="476"/>
                </a:cubicBezTo>
                <a:cubicBezTo>
                  <a:pt x="1282" y="484"/>
                  <a:pt x="1288" y="491"/>
                  <a:pt x="1296" y="491"/>
                </a:cubicBezTo>
                <a:cubicBezTo>
                  <a:pt x="1305" y="491"/>
                  <a:pt x="1311" y="484"/>
                  <a:pt x="1311" y="476"/>
                </a:cubicBezTo>
                <a:cubicBezTo>
                  <a:pt x="1311" y="468"/>
                  <a:pt x="1305" y="461"/>
                  <a:pt x="1296" y="461"/>
                </a:cubicBezTo>
                <a:close/>
                <a:moveTo>
                  <a:pt x="1296" y="494"/>
                </a:moveTo>
                <a:cubicBezTo>
                  <a:pt x="1288" y="494"/>
                  <a:pt x="1282" y="500"/>
                  <a:pt x="1282" y="509"/>
                </a:cubicBezTo>
                <a:cubicBezTo>
                  <a:pt x="1282" y="517"/>
                  <a:pt x="1288" y="523"/>
                  <a:pt x="1296" y="523"/>
                </a:cubicBezTo>
                <a:cubicBezTo>
                  <a:pt x="1305" y="523"/>
                  <a:pt x="1311" y="517"/>
                  <a:pt x="1311" y="509"/>
                </a:cubicBezTo>
                <a:cubicBezTo>
                  <a:pt x="1311" y="500"/>
                  <a:pt x="1305" y="494"/>
                  <a:pt x="1296" y="494"/>
                </a:cubicBezTo>
                <a:close/>
                <a:moveTo>
                  <a:pt x="1296" y="527"/>
                </a:moveTo>
                <a:cubicBezTo>
                  <a:pt x="1288" y="527"/>
                  <a:pt x="1282" y="533"/>
                  <a:pt x="1282" y="542"/>
                </a:cubicBezTo>
                <a:cubicBezTo>
                  <a:pt x="1282" y="550"/>
                  <a:pt x="1288" y="556"/>
                  <a:pt x="1296" y="556"/>
                </a:cubicBezTo>
                <a:cubicBezTo>
                  <a:pt x="1305" y="556"/>
                  <a:pt x="1311" y="550"/>
                  <a:pt x="1311" y="542"/>
                </a:cubicBezTo>
                <a:cubicBezTo>
                  <a:pt x="1311" y="533"/>
                  <a:pt x="1305" y="527"/>
                  <a:pt x="1296" y="527"/>
                </a:cubicBezTo>
                <a:close/>
                <a:moveTo>
                  <a:pt x="1296" y="560"/>
                </a:moveTo>
                <a:cubicBezTo>
                  <a:pt x="1288" y="560"/>
                  <a:pt x="1282" y="566"/>
                  <a:pt x="1282" y="574"/>
                </a:cubicBezTo>
                <a:cubicBezTo>
                  <a:pt x="1282" y="583"/>
                  <a:pt x="1288" y="589"/>
                  <a:pt x="1296" y="589"/>
                </a:cubicBezTo>
                <a:cubicBezTo>
                  <a:pt x="1305" y="589"/>
                  <a:pt x="1311" y="583"/>
                  <a:pt x="1311" y="574"/>
                </a:cubicBezTo>
                <a:cubicBezTo>
                  <a:pt x="1311" y="566"/>
                  <a:pt x="1305" y="560"/>
                  <a:pt x="1296" y="560"/>
                </a:cubicBezTo>
                <a:close/>
                <a:moveTo>
                  <a:pt x="1296" y="593"/>
                </a:moveTo>
                <a:cubicBezTo>
                  <a:pt x="1288" y="593"/>
                  <a:pt x="1282" y="599"/>
                  <a:pt x="1282" y="607"/>
                </a:cubicBezTo>
                <a:cubicBezTo>
                  <a:pt x="1282" y="616"/>
                  <a:pt x="1288" y="622"/>
                  <a:pt x="1296" y="622"/>
                </a:cubicBezTo>
                <a:cubicBezTo>
                  <a:pt x="1305" y="622"/>
                  <a:pt x="1311" y="616"/>
                  <a:pt x="1311" y="607"/>
                </a:cubicBezTo>
                <a:cubicBezTo>
                  <a:pt x="1311" y="599"/>
                  <a:pt x="1305" y="593"/>
                  <a:pt x="1296" y="593"/>
                </a:cubicBezTo>
                <a:close/>
                <a:moveTo>
                  <a:pt x="1296" y="625"/>
                </a:moveTo>
                <a:cubicBezTo>
                  <a:pt x="1288" y="625"/>
                  <a:pt x="1282" y="632"/>
                  <a:pt x="1282" y="640"/>
                </a:cubicBezTo>
                <a:cubicBezTo>
                  <a:pt x="1282" y="648"/>
                  <a:pt x="1288" y="655"/>
                  <a:pt x="1296" y="655"/>
                </a:cubicBezTo>
                <a:cubicBezTo>
                  <a:pt x="1305" y="655"/>
                  <a:pt x="1311" y="648"/>
                  <a:pt x="1311" y="640"/>
                </a:cubicBezTo>
                <a:cubicBezTo>
                  <a:pt x="1311" y="632"/>
                  <a:pt x="1305" y="625"/>
                  <a:pt x="1296" y="625"/>
                </a:cubicBezTo>
                <a:close/>
                <a:moveTo>
                  <a:pt x="1296" y="658"/>
                </a:moveTo>
                <a:cubicBezTo>
                  <a:pt x="1288" y="658"/>
                  <a:pt x="1282" y="665"/>
                  <a:pt x="1282" y="673"/>
                </a:cubicBezTo>
                <a:cubicBezTo>
                  <a:pt x="1282" y="681"/>
                  <a:pt x="1288" y="688"/>
                  <a:pt x="1296" y="688"/>
                </a:cubicBezTo>
                <a:cubicBezTo>
                  <a:pt x="1305" y="688"/>
                  <a:pt x="1311" y="681"/>
                  <a:pt x="1311" y="673"/>
                </a:cubicBezTo>
                <a:cubicBezTo>
                  <a:pt x="1311" y="665"/>
                  <a:pt x="1305" y="658"/>
                  <a:pt x="1296" y="658"/>
                </a:cubicBezTo>
                <a:close/>
                <a:moveTo>
                  <a:pt x="1296" y="691"/>
                </a:moveTo>
                <a:cubicBezTo>
                  <a:pt x="1288" y="691"/>
                  <a:pt x="1282" y="698"/>
                  <a:pt x="1282" y="706"/>
                </a:cubicBezTo>
                <a:cubicBezTo>
                  <a:pt x="1282" y="714"/>
                  <a:pt x="1288" y="721"/>
                  <a:pt x="1296" y="721"/>
                </a:cubicBezTo>
                <a:cubicBezTo>
                  <a:pt x="1305" y="721"/>
                  <a:pt x="1311" y="714"/>
                  <a:pt x="1311" y="706"/>
                </a:cubicBezTo>
                <a:cubicBezTo>
                  <a:pt x="1311" y="698"/>
                  <a:pt x="1305" y="691"/>
                  <a:pt x="1296" y="691"/>
                </a:cubicBezTo>
                <a:close/>
                <a:moveTo>
                  <a:pt x="1296" y="724"/>
                </a:moveTo>
                <a:cubicBezTo>
                  <a:pt x="1288" y="724"/>
                  <a:pt x="1282" y="731"/>
                  <a:pt x="1282" y="739"/>
                </a:cubicBezTo>
                <a:cubicBezTo>
                  <a:pt x="1282" y="747"/>
                  <a:pt x="1288" y="754"/>
                  <a:pt x="1296" y="754"/>
                </a:cubicBezTo>
                <a:cubicBezTo>
                  <a:pt x="1305" y="754"/>
                  <a:pt x="1311" y="747"/>
                  <a:pt x="1311" y="739"/>
                </a:cubicBezTo>
                <a:cubicBezTo>
                  <a:pt x="1311" y="731"/>
                  <a:pt x="1305" y="724"/>
                  <a:pt x="1296" y="724"/>
                </a:cubicBezTo>
                <a:close/>
                <a:moveTo>
                  <a:pt x="1296" y="757"/>
                </a:moveTo>
                <a:cubicBezTo>
                  <a:pt x="1288" y="757"/>
                  <a:pt x="1282" y="764"/>
                  <a:pt x="1282" y="772"/>
                </a:cubicBezTo>
                <a:cubicBezTo>
                  <a:pt x="1282" y="780"/>
                  <a:pt x="1288" y="787"/>
                  <a:pt x="1296" y="787"/>
                </a:cubicBezTo>
                <a:cubicBezTo>
                  <a:pt x="1305" y="787"/>
                  <a:pt x="1311" y="780"/>
                  <a:pt x="1311" y="772"/>
                </a:cubicBezTo>
                <a:cubicBezTo>
                  <a:pt x="1311" y="764"/>
                  <a:pt x="1305" y="757"/>
                  <a:pt x="1296" y="757"/>
                </a:cubicBezTo>
                <a:close/>
                <a:moveTo>
                  <a:pt x="1296" y="790"/>
                </a:moveTo>
                <a:cubicBezTo>
                  <a:pt x="1288" y="790"/>
                  <a:pt x="1282" y="797"/>
                  <a:pt x="1282" y="805"/>
                </a:cubicBezTo>
                <a:cubicBezTo>
                  <a:pt x="1282" y="813"/>
                  <a:pt x="1288" y="820"/>
                  <a:pt x="1296" y="820"/>
                </a:cubicBezTo>
                <a:cubicBezTo>
                  <a:pt x="1305" y="820"/>
                  <a:pt x="1311" y="813"/>
                  <a:pt x="1311" y="805"/>
                </a:cubicBezTo>
                <a:cubicBezTo>
                  <a:pt x="1311" y="797"/>
                  <a:pt x="1305" y="790"/>
                  <a:pt x="1296" y="790"/>
                </a:cubicBezTo>
                <a:close/>
                <a:moveTo>
                  <a:pt x="1296" y="823"/>
                </a:moveTo>
                <a:cubicBezTo>
                  <a:pt x="1288" y="823"/>
                  <a:pt x="1282" y="830"/>
                  <a:pt x="1282" y="838"/>
                </a:cubicBezTo>
                <a:cubicBezTo>
                  <a:pt x="1282" y="846"/>
                  <a:pt x="1288" y="853"/>
                  <a:pt x="1296" y="853"/>
                </a:cubicBezTo>
                <a:cubicBezTo>
                  <a:pt x="1305" y="853"/>
                  <a:pt x="1311" y="846"/>
                  <a:pt x="1311" y="838"/>
                </a:cubicBezTo>
                <a:cubicBezTo>
                  <a:pt x="1311" y="830"/>
                  <a:pt x="1305" y="823"/>
                  <a:pt x="1296" y="823"/>
                </a:cubicBezTo>
                <a:close/>
                <a:moveTo>
                  <a:pt x="1296" y="856"/>
                </a:moveTo>
                <a:cubicBezTo>
                  <a:pt x="1288" y="856"/>
                  <a:pt x="1282" y="863"/>
                  <a:pt x="1282" y="871"/>
                </a:cubicBezTo>
                <a:cubicBezTo>
                  <a:pt x="1282" y="879"/>
                  <a:pt x="1288" y="886"/>
                  <a:pt x="1296" y="886"/>
                </a:cubicBezTo>
                <a:cubicBezTo>
                  <a:pt x="1305" y="886"/>
                  <a:pt x="1311" y="879"/>
                  <a:pt x="1311" y="871"/>
                </a:cubicBezTo>
                <a:cubicBezTo>
                  <a:pt x="1311" y="863"/>
                  <a:pt x="1305" y="856"/>
                  <a:pt x="1296" y="856"/>
                </a:cubicBezTo>
                <a:close/>
                <a:moveTo>
                  <a:pt x="1296" y="889"/>
                </a:moveTo>
                <a:cubicBezTo>
                  <a:pt x="1288" y="889"/>
                  <a:pt x="1282" y="895"/>
                  <a:pt x="1282" y="904"/>
                </a:cubicBezTo>
                <a:cubicBezTo>
                  <a:pt x="1282" y="912"/>
                  <a:pt x="1288" y="918"/>
                  <a:pt x="1296" y="918"/>
                </a:cubicBezTo>
                <a:cubicBezTo>
                  <a:pt x="1305" y="918"/>
                  <a:pt x="1311" y="912"/>
                  <a:pt x="1311" y="904"/>
                </a:cubicBezTo>
                <a:cubicBezTo>
                  <a:pt x="1311" y="895"/>
                  <a:pt x="1305" y="889"/>
                  <a:pt x="1296" y="889"/>
                </a:cubicBezTo>
                <a:close/>
                <a:moveTo>
                  <a:pt x="1296" y="922"/>
                </a:moveTo>
                <a:cubicBezTo>
                  <a:pt x="1288" y="922"/>
                  <a:pt x="1282" y="928"/>
                  <a:pt x="1282" y="937"/>
                </a:cubicBezTo>
                <a:cubicBezTo>
                  <a:pt x="1282" y="945"/>
                  <a:pt x="1288" y="951"/>
                  <a:pt x="1296" y="951"/>
                </a:cubicBezTo>
                <a:cubicBezTo>
                  <a:pt x="1305" y="951"/>
                  <a:pt x="1311" y="945"/>
                  <a:pt x="1311" y="937"/>
                </a:cubicBezTo>
                <a:cubicBezTo>
                  <a:pt x="1311" y="928"/>
                  <a:pt x="1305" y="922"/>
                  <a:pt x="1296" y="922"/>
                </a:cubicBezTo>
                <a:close/>
                <a:moveTo>
                  <a:pt x="1296" y="955"/>
                </a:moveTo>
                <a:cubicBezTo>
                  <a:pt x="1288" y="955"/>
                  <a:pt x="1282" y="961"/>
                  <a:pt x="1282" y="970"/>
                </a:cubicBezTo>
                <a:cubicBezTo>
                  <a:pt x="1282" y="978"/>
                  <a:pt x="1288" y="984"/>
                  <a:pt x="1296" y="984"/>
                </a:cubicBezTo>
                <a:cubicBezTo>
                  <a:pt x="1305" y="984"/>
                  <a:pt x="1311" y="978"/>
                  <a:pt x="1311" y="970"/>
                </a:cubicBezTo>
                <a:cubicBezTo>
                  <a:pt x="1311" y="961"/>
                  <a:pt x="1305" y="955"/>
                  <a:pt x="1296" y="955"/>
                </a:cubicBezTo>
                <a:close/>
                <a:moveTo>
                  <a:pt x="1296" y="988"/>
                </a:moveTo>
                <a:cubicBezTo>
                  <a:pt x="1288" y="988"/>
                  <a:pt x="1282" y="994"/>
                  <a:pt x="1282" y="1002"/>
                </a:cubicBezTo>
                <a:cubicBezTo>
                  <a:pt x="1282" y="1011"/>
                  <a:pt x="1288" y="1017"/>
                  <a:pt x="1296" y="1017"/>
                </a:cubicBezTo>
                <a:cubicBezTo>
                  <a:pt x="1305" y="1017"/>
                  <a:pt x="1311" y="1011"/>
                  <a:pt x="1311" y="1002"/>
                </a:cubicBezTo>
                <a:cubicBezTo>
                  <a:pt x="1311" y="994"/>
                  <a:pt x="1305" y="988"/>
                  <a:pt x="1296" y="988"/>
                </a:cubicBezTo>
                <a:close/>
                <a:moveTo>
                  <a:pt x="1296" y="1021"/>
                </a:moveTo>
                <a:cubicBezTo>
                  <a:pt x="1288" y="1021"/>
                  <a:pt x="1282" y="1027"/>
                  <a:pt x="1282" y="1035"/>
                </a:cubicBezTo>
                <a:cubicBezTo>
                  <a:pt x="1282" y="1044"/>
                  <a:pt x="1288" y="1050"/>
                  <a:pt x="1296" y="1050"/>
                </a:cubicBezTo>
                <a:cubicBezTo>
                  <a:pt x="1305" y="1050"/>
                  <a:pt x="1311" y="1044"/>
                  <a:pt x="1311" y="1035"/>
                </a:cubicBezTo>
                <a:cubicBezTo>
                  <a:pt x="1311" y="1027"/>
                  <a:pt x="1305" y="1021"/>
                  <a:pt x="1296" y="1021"/>
                </a:cubicBezTo>
                <a:close/>
                <a:moveTo>
                  <a:pt x="1296" y="1053"/>
                </a:moveTo>
                <a:cubicBezTo>
                  <a:pt x="1288" y="1053"/>
                  <a:pt x="1282" y="1060"/>
                  <a:pt x="1282" y="1068"/>
                </a:cubicBezTo>
                <a:cubicBezTo>
                  <a:pt x="1282" y="1076"/>
                  <a:pt x="1288" y="1083"/>
                  <a:pt x="1296" y="1083"/>
                </a:cubicBezTo>
                <a:cubicBezTo>
                  <a:pt x="1305" y="1083"/>
                  <a:pt x="1311" y="1076"/>
                  <a:pt x="1311" y="1068"/>
                </a:cubicBezTo>
                <a:cubicBezTo>
                  <a:pt x="1311" y="1060"/>
                  <a:pt x="1305" y="1053"/>
                  <a:pt x="1296" y="1053"/>
                </a:cubicBezTo>
                <a:close/>
                <a:moveTo>
                  <a:pt x="1296" y="1086"/>
                </a:moveTo>
                <a:cubicBezTo>
                  <a:pt x="1288" y="1086"/>
                  <a:pt x="1282" y="1093"/>
                  <a:pt x="1282" y="1101"/>
                </a:cubicBezTo>
                <a:cubicBezTo>
                  <a:pt x="1282" y="1109"/>
                  <a:pt x="1288" y="1116"/>
                  <a:pt x="1296" y="1116"/>
                </a:cubicBezTo>
                <a:cubicBezTo>
                  <a:pt x="1305" y="1116"/>
                  <a:pt x="1311" y="1109"/>
                  <a:pt x="1311" y="1101"/>
                </a:cubicBezTo>
                <a:cubicBezTo>
                  <a:pt x="1311" y="1093"/>
                  <a:pt x="1305" y="1086"/>
                  <a:pt x="1296" y="1086"/>
                </a:cubicBezTo>
                <a:close/>
                <a:moveTo>
                  <a:pt x="1296" y="1119"/>
                </a:moveTo>
                <a:cubicBezTo>
                  <a:pt x="1288" y="1119"/>
                  <a:pt x="1282" y="1126"/>
                  <a:pt x="1282" y="1134"/>
                </a:cubicBezTo>
                <a:cubicBezTo>
                  <a:pt x="1282" y="1142"/>
                  <a:pt x="1288" y="1149"/>
                  <a:pt x="1296" y="1149"/>
                </a:cubicBezTo>
                <a:cubicBezTo>
                  <a:pt x="1305" y="1149"/>
                  <a:pt x="1311" y="1142"/>
                  <a:pt x="1311" y="1134"/>
                </a:cubicBezTo>
                <a:cubicBezTo>
                  <a:pt x="1311" y="1126"/>
                  <a:pt x="1305" y="1119"/>
                  <a:pt x="1296" y="1119"/>
                </a:cubicBezTo>
                <a:close/>
                <a:moveTo>
                  <a:pt x="1296" y="1152"/>
                </a:moveTo>
                <a:cubicBezTo>
                  <a:pt x="1288" y="1152"/>
                  <a:pt x="1282" y="1159"/>
                  <a:pt x="1282" y="1167"/>
                </a:cubicBezTo>
                <a:cubicBezTo>
                  <a:pt x="1282" y="1175"/>
                  <a:pt x="1288" y="1182"/>
                  <a:pt x="1296" y="1182"/>
                </a:cubicBezTo>
                <a:cubicBezTo>
                  <a:pt x="1305" y="1182"/>
                  <a:pt x="1311" y="1175"/>
                  <a:pt x="1311" y="1167"/>
                </a:cubicBezTo>
                <a:cubicBezTo>
                  <a:pt x="1311" y="1159"/>
                  <a:pt x="1305" y="1152"/>
                  <a:pt x="1296" y="1152"/>
                </a:cubicBezTo>
                <a:close/>
                <a:moveTo>
                  <a:pt x="1296" y="1185"/>
                </a:moveTo>
                <a:cubicBezTo>
                  <a:pt x="1288" y="1185"/>
                  <a:pt x="1282" y="1192"/>
                  <a:pt x="1282" y="1200"/>
                </a:cubicBezTo>
                <a:cubicBezTo>
                  <a:pt x="1282" y="1208"/>
                  <a:pt x="1288" y="1215"/>
                  <a:pt x="1296" y="1215"/>
                </a:cubicBezTo>
                <a:cubicBezTo>
                  <a:pt x="1305" y="1215"/>
                  <a:pt x="1311" y="1208"/>
                  <a:pt x="1311" y="1200"/>
                </a:cubicBezTo>
                <a:cubicBezTo>
                  <a:pt x="1311" y="1192"/>
                  <a:pt x="1305" y="1185"/>
                  <a:pt x="1296" y="1185"/>
                </a:cubicBezTo>
                <a:close/>
                <a:moveTo>
                  <a:pt x="1296" y="1218"/>
                </a:moveTo>
                <a:cubicBezTo>
                  <a:pt x="1288" y="1218"/>
                  <a:pt x="1282" y="1225"/>
                  <a:pt x="1282" y="1233"/>
                </a:cubicBezTo>
                <a:cubicBezTo>
                  <a:pt x="1282" y="1241"/>
                  <a:pt x="1288" y="1248"/>
                  <a:pt x="1296" y="1248"/>
                </a:cubicBezTo>
                <a:cubicBezTo>
                  <a:pt x="1305" y="1248"/>
                  <a:pt x="1311" y="1241"/>
                  <a:pt x="1311" y="1233"/>
                </a:cubicBezTo>
                <a:cubicBezTo>
                  <a:pt x="1311" y="1225"/>
                  <a:pt x="1305" y="1218"/>
                  <a:pt x="1296" y="1218"/>
                </a:cubicBezTo>
                <a:close/>
                <a:moveTo>
                  <a:pt x="1296" y="1251"/>
                </a:moveTo>
                <a:cubicBezTo>
                  <a:pt x="1288" y="1251"/>
                  <a:pt x="1282" y="1258"/>
                  <a:pt x="1282" y="1266"/>
                </a:cubicBezTo>
                <a:cubicBezTo>
                  <a:pt x="1282" y="1274"/>
                  <a:pt x="1288" y="1281"/>
                  <a:pt x="1296" y="1281"/>
                </a:cubicBezTo>
                <a:cubicBezTo>
                  <a:pt x="1305" y="1281"/>
                  <a:pt x="1311" y="1274"/>
                  <a:pt x="1311" y="1266"/>
                </a:cubicBezTo>
                <a:cubicBezTo>
                  <a:pt x="1311" y="1258"/>
                  <a:pt x="1305" y="1251"/>
                  <a:pt x="1296" y="1251"/>
                </a:cubicBezTo>
                <a:close/>
                <a:moveTo>
                  <a:pt x="1296" y="1284"/>
                </a:moveTo>
                <a:cubicBezTo>
                  <a:pt x="1288" y="1284"/>
                  <a:pt x="1282" y="1291"/>
                  <a:pt x="1282" y="1299"/>
                </a:cubicBezTo>
                <a:cubicBezTo>
                  <a:pt x="1282" y="1307"/>
                  <a:pt x="1288" y="1314"/>
                  <a:pt x="1296" y="1314"/>
                </a:cubicBezTo>
                <a:cubicBezTo>
                  <a:pt x="1305" y="1314"/>
                  <a:pt x="1311" y="1307"/>
                  <a:pt x="1311" y="1299"/>
                </a:cubicBezTo>
                <a:cubicBezTo>
                  <a:pt x="1311" y="1291"/>
                  <a:pt x="1305" y="1284"/>
                  <a:pt x="1296" y="1284"/>
                </a:cubicBezTo>
                <a:close/>
                <a:moveTo>
                  <a:pt x="1296" y="1317"/>
                </a:moveTo>
                <a:cubicBezTo>
                  <a:pt x="1288" y="1317"/>
                  <a:pt x="1282" y="1323"/>
                  <a:pt x="1282" y="1332"/>
                </a:cubicBezTo>
                <a:cubicBezTo>
                  <a:pt x="1282" y="1340"/>
                  <a:pt x="1288" y="1346"/>
                  <a:pt x="1296" y="1346"/>
                </a:cubicBezTo>
                <a:cubicBezTo>
                  <a:pt x="1305" y="1346"/>
                  <a:pt x="1311" y="1340"/>
                  <a:pt x="1311" y="1332"/>
                </a:cubicBezTo>
                <a:cubicBezTo>
                  <a:pt x="1311" y="1323"/>
                  <a:pt x="1305" y="1317"/>
                  <a:pt x="1296" y="1317"/>
                </a:cubicBezTo>
                <a:close/>
                <a:moveTo>
                  <a:pt x="1296" y="1350"/>
                </a:moveTo>
                <a:cubicBezTo>
                  <a:pt x="1288" y="1350"/>
                  <a:pt x="1282" y="1356"/>
                  <a:pt x="1282" y="1365"/>
                </a:cubicBezTo>
                <a:cubicBezTo>
                  <a:pt x="1282" y="1373"/>
                  <a:pt x="1288" y="1379"/>
                  <a:pt x="1296" y="1379"/>
                </a:cubicBezTo>
                <a:cubicBezTo>
                  <a:pt x="1305" y="1379"/>
                  <a:pt x="1311" y="1373"/>
                  <a:pt x="1311" y="1365"/>
                </a:cubicBezTo>
                <a:cubicBezTo>
                  <a:pt x="1311" y="1356"/>
                  <a:pt x="1305" y="1350"/>
                  <a:pt x="1296" y="1350"/>
                </a:cubicBezTo>
                <a:close/>
                <a:moveTo>
                  <a:pt x="1296" y="1383"/>
                </a:moveTo>
                <a:cubicBezTo>
                  <a:pt x="1288" y="1383"/>
                  <a:pt x="1282" y="1389"/>
                  <a:pt x="1282" y="1397"/>
                </a:cubicBezTo>
                <a:cubicBezTo>
                  <a:pt x="1282" y="1406"/>
                  <a:pt x="1288" y="1412"/>
                  <a:pt x="1296" y="1412"/>
                </a:cubicBezTo>
                <a:cubicBezTo>
                  <a:pt x="1305" y="1412"/>
                  <a:pt x="1311" y="1406"/>
                  <a:pt x="1311" y="1397"/>
                </a:cubicBezTo>
                <a:cubicBezTo>
                  <a:pt x="1311" y="1389"/>
                  <a:pt x="1305" y="1383"/>
                  <a:pt x="1296" y="1383"/>
                </a:cubicBezTo>
                <a:close/>
                <a:moveTo>
                  <a:pt x="1296" y="1416"/>
                </a:moveTo>
                <a:cubicBezTo>
                  <a:pt x="1288" y="1416"/>
                  <a:pt x="1282" y="1422"/>
                  <a:pt x="1282" y="1430"/>
                </a:cubicBezTo>
                <a:cubicBezTo>
                  <a:pt x="1282" y="1439"/>
                  <a:pt x="1288" y="1445"/>
                  <a:pt x="1296" y="1445"/>
                </a:cubicBezTo>
                <a:cubicBezTo>
                  <a:pt x="1305" y="1445"/>
                  <a:pt x="1311" y="1439"/>
                  <a:pt x="1311" y="1430"/>
                </a:cubicBezTo>
                <a:cubicBezTo>
                  <a:pt x="1311" y="1422"/>
                  <a:pt x="1305" y="1416"/>
                  <a:pt x="1296" y="1416"/>
                </a:cubicBezTo>
                <a:close/>
                <a:moveTo>
                  <a:pt x="1329" y="0"/>
                </a:moveTo>
                <a:cubicBezTo>
                  <a:pt x="1321" y="0"/>
                  <a:pt x="1314" y="7"/>
                  <a:pt x="1314" y="15"/>
                </a:cubicBezTo>
                <a:cubicBezTo>
                  <a:pt x="1314" y="23"/>
                  <a:pt x="1321" y="30"/>
                  <a:pt x="1329" y="30"/>
                </a:cubicBezTo>
                <a:cubicBezTo>
                  <a:pt x="1337" y="30"/>
                  <a:pt x="1344" y="23"/>
                  <a:pt x="1344" y="15"/>
                </a:cubicBezTo>
                <a:cubicBezTo>
                  <a:pt x="1344" y="7"/>
                  <a:pt x="1337" y="0"/>
                  <a:pt x="1329" y="0"/>
                </a:cubicBezTo>
                <a:close/>
                <a:moveTo>
                  <a:pt x="1329" y="33"/>
                </a:moveTo>
                <a:cubicBezTo>
                  <a:pt x="1321" y="33"/>
                  <a:pt x="1314" y="40"/>
                  <a:pt x="1314" y="48"/>
                </a:cubicBezTo>
                <a:cubicBezTo>
                  <a:pt x="1314" y="56"/>
                  <a:pt x="1321" y="63"/>
                  <a:pt x="1329" y="63"/>
                </a:cubicBezTo>
                <a:cubicBezTo>
                  <a:pt x="1337" y="63"/>
                  <a:pt x="1344" y="56"/>
                  <a:pt x="1344" y="48"/>
                </a:cubicBezTo>
                <a:cubicBezTo>
                  <a:pt x="1344" y="40"/>
                  <a:pt x="1337" y="33"/>
                  <a:pt x="1329" y="33"/>
                </a:cubicBezTo>
                <a:close/>
                <a:moveTo>
                  <a:pt x="1329" y="66"/>
                </a:moveTo>
                <a:cubicBezTo>
                  <a:pt x="1321" y="66"/>
                  <a:pt x="1314" y="72"/>
                  <a:pt x="1314" y="81"/>
                </a:cubicBezTo>
                <a:cubicBezTo>
                  <a:pt x="1314" y="89"/>
                  <a:pt x="1321" y="95"/>
                  <a:pt x="1329" y="95"/>
                </a:cubicBezTo>
                <a:cubicBezTo>
                  <a:pt x="1337" y="95"/>
                  <a:pt x="1344" y="89"/>
                  <a:pt x="1344" y="81"/>
                </a:cubicBezTo>
                <a:cubicBezTo>
                  <a:pt x="1344" y="72"/>
                  <a:pt x="1337" y="66"/>
                  <a:pt x="1329" y="66"/>
                </a:cubicBezTo>
                <a:close/>
                <a:moveTo>
                  <a:pt x="1329" y="99"/>
                </a:moveTo>
                <a:cubicBezTo>
                  <a:pt x="1321" y="99"/>
                  <a:pt x="1314" y="105"/>
                  <a:pt x="1314" y="114"/>
                </a:cubicBezTo>
                <a:cubicBezTo>
                  <a:pt x="1314" y="122"/>
                  <a:pt x="1321" y="128"/>
                  <a:pt x="1329" y="128"/>
                </a:cubicBezTo>
                <a:cubicBezTo>
                  <a:pt x="1337" y="128"/>
                  <a:pt x="1344" y="122"/>
                  <a:pt x="1344" y="114"/>
                </a:cubicBezTo>
                <a:cubicBezTo>
                  <a:pt x="1344" y="105"/>
                  <a:pt x="1337" y="99"/>
                  <a:pt x="1329" y="99"/>
                </a:cubicBezTo>
                <a:close/>
                <a:moveTo>
                  <a:pt x="1329" y="132"/>
                </a:moveTo>
                <a:cubicBezTo>
                  <a:pt x="1321" y="132"/>
                  <a:pt x="1314" y="138"/>
                  <a:pt x="1314" y="147"/>
                </a:cubicBezTo>
                <a:cubicBezTo>
                  <a:pt x="1314" y="155"/>
                  <a:pt x="1321" y="161"/>
                  <a:pt x="1329" y="161"/>
                </a:cubicBezTo>
                <a:cubicBezTo>
                  <a:pt x="1337" y="161"/>
                  <a:pt x="1344" y="155"/>
                  <a:pt x="1344" y="147"/>
                </a:cubicBezTo>
                <a:cubicBezTo>
                  <a:pt x="1344" y="138"/>
                  <a:pt x="1337" y="132"/>
                  <a:pt x="1329" y="132"/>
                </a:cubicBezTo>
                <a:close/>
                <a:moveTo>
                  <a:pt x="1329" y="165"/>
                </a:moveTo>
                <a:cubicBezTo>
                  <a:pt x="1321" y="165"/>
                  <a:pt x="1314" y="171"/>
                  <a:pt x="1314" y="179"/>
                </a:cubicBezTo>
                <a:cubicBezTo>
                  <a:pt x="1314" y="188"/>
                  <a:pt x="1321" y="194"/>
                  <a:pt x="1329" y="194"/>
                </a:cubicBezTo>
                <a:cubicBezTo>
                  <a:pt x="1337" y="194"/>
                  <a:pt x="1344" y="188"/>
                  <a:pt x="1344" y="179"/>
                </a:cubicBezTo>
                <a:cubicBezTo>
                  <a:pt x="1344" y="171"/>
                  <a:pt x="1337" y="165"/>
                  <a:pt x="1329" y="165"/>
                </a:cubicBezTo>
                <a:close/>
                <a:moveTo>
                  <a:pt x="1329" y="198"/>
                </a:moveTo>
                <a:cubicBezTo>
                  <a:pt x="1321" y="198"/>
                  <a:pt x="1314" y="204"/>
                  <a:pt x="1314" y="212"/>
                </a:cubicBezTo>
                <a:cubicBezTo>
                  <a:pt x="1314" y="221"/>
                  <a:pt x="1321" y="227"/>
                  <a:pt x="1329" y="227"/>
                </a:cubicBezTo>
                <a:cubicBezTo>
                  <a:pt x="1337" y="227"/>
                  <a:pt x="1344" y="221"/>
                  <a:pt x="1344" y="212"/>
                </a:cubicBezTo>
                <a:cubicBezTo>
                  <a:pt x="1344" y="204"/>
                  <a:pt x="1337" y="198"/>
                  <a:pt x="1329" y="198"/>
                </a:cubicBezTo>
                <a:close/>
                <a:moveTo>
                  <a:pt x="1329" y="230"/>
                </a:moveTo>
                <a:cubicBezTo>
                  <a:pt x="1321" y="230"/>
                  <a:pt x="1314" y="237"/>
                  <a:pt x="1314" y="245"/>
                </a:cubicBezTo>
                <a:cubicBezTo>
                  <a:pt x="1314" y="253"/>
                  <a:pt x="1321" y="260"/>
                  <a:pt x="1329" y="260"/>
                </a:cubicBezTo>
                <a:cubicBezTo>
                  <a:pt x="1337" y="260"/>
                  <a:pt x="1344" y="253"/>
                  <a:pt x="1344" y="245"/>
                </a:cubicBezTo>
                <a:cubicBezTo>
                  <a:pt x="1344" y="237"/>
                  <a:pt x="1337" y="230"/>
                  <a:pt x="1329" y="230"/>
                </a:cubicBezTo>
                <a:close/>
                <a:moveTo>
                  <a:pt x="1329" y="263"/>
                </a:moveTo>
                <a:cubicBezTo>
                  <a:pt x="1321" y="263"/>
                  <a:pt x="1314" y="270"/>
                  <a:pt x="1314" y="278"/>
                </a:cubicBezTo>
                <a:cubicBezTo>
                  <a:pt x="1314" y="286"/>
                  <a:pt x="1321" y="293"/>
                  <a:pt x="1329" y="293"/>
                </a:cubicBezTo>
                <a:cubicBezTo>
                  <a:pt x="1337" y="293"/>
                  <a:pt x="1344" y="286"/>
                  <a:pt x="1344" y="278"/>
                </a:cubicBezTo>
                <a:cubicBezTo>
                  <a:pt x="1344" y="270"/>
                  <a:pt x="1337" y="263"/>
                  <a:pt x="1329" y="263"/>
                </a:cubicBezTo>
                <a:close/>
                <a:moveTo>
                  <a:pt x="1329" y="296"/>
                </a:moveTo>
                <a:cubicBezTo>
                  <a:pt x="1321" y="296"/>
                  <a:pt x="1314" y="303"/>
                  <a:pt x="1314" y="311"/>
                </a:cubicBezTo>
                <a:cubicBezTo>
                  <a:pt x="1314" y="319"/>
                  <a:pt x="1321" y="326"/>
                  <a:pt x="1329" y="326"/>
                </a:cubicBezTo>
                <a:cubicBezTo>
                  <a:pt x="1337" y="326"/>
                  <a:pt x="1344" y="319"/>
                  <a:pt x="1344" y="311"/>
                </a:cubicBezTo>
                <a:cubicBezTo>
                  <a:pt x="1344" y="303"/>
                  <a:pt x="1337" y="296"/>
                  <a:pt x="1329" y="296"/>
                </a:cubicBezTo>
                <a:close/>
                <a:moveTo>
                  <a:pt x="1329" y="329"/>
                </a:moveTo>
                <a:cubicBezTo>
                  <a:pt x="1321" y="329"/>
                  <a:pt x="1314" y="336"/>
                  <a:pt x="1314" y="344"/>
                </a:cubicBezTo>
                <a:cubicBezTo>
                  <a:pt x="1314" y="352"/>
                  <a:pt x="1321" y="359"/>
                  <a:pt x="1329" y="359"/>
                </a:cubicBezTo>
                <a:cubicBezTo>
                  <a:pt x="1337" y="359"/>
                  <a:pt x="1344" y="352"/>
                  <a:pt x="1344" y="344"/>
                </a:cubicBezTo>
                <a:cubicBezTo>
                  <a:pt x="1344" y="336"/>
                  <a:pt x="1337" y="329"/>
                  <a:pt x="1329" y="329"/>
                </a:cubicBezTo>
                <a:close/>
                <a:moveTo>
                  <a:pt x="1329" y="362"/>
                </a:moveTo>
                <a:cubicBezTo>
                  <a:pt x="1321" y="362"/>
                  <a:pt x="1314" y="369"/>
                  <a:pt x="1314" y="377"/>
                </a:cubicBezTo>
                <a:cubicBezTo>
                  <a:pt x="1314" y="385"/>
                  <a:pt x="1321" y="392"/>
                  <a:pt x="1329" y="392"/>
                </a:cubicBezTo>
                <a:cubicBezTo>
                  <a:pt x="1337" y="392"/>
                  <a:pt x="1344" y="385"/>
                  <a:pt x="1344" y="377"/>
                </a:cubicBezTo>
                <a:cubicBezTo>
                  <a:pt x="1344" y="369"/>
                  <a:pt x="1337" y="362"/>
                  <a:pt x="1329" y="362"/>
                </a:cubicBezTo>
                <a:close/>
                <a:moveTo>
                  <a:pt x="1329" y="395"/>
                </a:moveTo>
                <a:cubicBezTo>
                  <a:pt x="1321" y="395"/>
                  <a:pt x="1314" y="402"/>
                  <a:pt x="1314" y="410"/>
                </a:cubicBezTo>
                <a:cubicBezTo>
                  <a:pt x="1314" y="418"/>
                  <a:pt x="1321" y="425"/>
                  <a:pt x="1329" y="425"/>
                </a:cubicBezTo>
                <a:cubicBezTo>
                  <a:pt x="1337" y="425"/>
                  <a:pt x="1344" y="418"/>
                  <a:pt x="1344" y="410"/>
                </a:cubicBezTo>
                <a:cubicBezTo>
                  <a:pt x="1344" y="402"/>
                  <a:pt x="1337" y="395"/>
                  <a:pt x="1329" y="395"/>
                </a:cubicBezTo>
                <a:close/>
                <a:moveTo>
                  <a:pt x="1329" y="428"/>
                </a:moveTo>
                <a:cubicBezTo>
                  <a:pt x="1321" y="428"/>
                  <a:pt x="1314" y="435"/>
                  <a:pt x="1314" y="443"/>
                </a:cubicBezTo>
                <a:cubicBezTo>
                  <a:pt x="1314" y="451"/>
                  <a:pt x="1321" y="458"/>
                  <a:pt x="1329" y="458"/>
                </a:cubicBezTo>
                <a:cubicBezTo>
                  <a:pt x="1337" y="458"/>
                  <a:pt x="1344" y="451"/>
                  <a:pt x="1344" y="443"/>
                </a:cubicBezTo>
                <a:cubicBezTo>
                  <a:pt x="1344" y="435"/>
                  <a:pt x="1337" y="428"/>
                  <a:pt x="1329" y="428"/>
                </a:cubicBezTo>
                <a:close/>
                <a:moveTo>
                  <a:pt x="1329" y="461"/>
                </a:moveTo>
                <a:cubicBezTo>
                  <a:pt x="1321" y="461"/>
                  <a:pt x="1314" y="468"/>
                  <a:pt x="1314" y="476"/>
                </a:cubicBezTo>
                <a:cubicBezTo>
                  <a:pt x="1314" y="484"/>
                  <a:pt x="1321" y="491"/>
                  <a:pt x="1329" y="491"/>
                </a:cubicBezTo>
                <a:cubicBezTo>
                  <a:pt x="1337" y="491"/>
                  <a:pt x="1344" y="484"/>
                  <a:pt x="1344" y="476"/>
                </a:cubicBezTo>
                <a:cubicBezTo>
                  <a:pt x="1344" y="468"/>
                  <a:pt x="1337" y="461"/>
                  <a:pt x="1329" y="461"/>
                </a:cubicBezTo>
                <a:close/>
                <a:moveTo>
                  <a:pt x="1329" y="494"/>
                </a:moveTo>
                <a:cubicBezTo>
                  <a:pt x="1321" y="494"/>
                  <a:pt x="1314" y="500"/>
                  <a:pt x="1314" y="509"/>
                </a:cubicBezTo>
                <a:cubicBezTo>
                  <a:pt x="1314" y="517"/>
                  <a:pt x="1321" y="523"/>
                  <a:pt x="1329" y="523"/>
                </a:cubicBezTo>
                <a:cubicBezTo>
                  <a:pt x="1337" y="523"/>
                  <a:pt x="1344" y="517"/>
                  <a:pt x="1344" y="509"/>
                </a:cubicBezTo>
                <a:cubicBezTo>
                  <a:pt x="1344" y="500"/>
                  <a:pt x="1337" y="494"/>
                  <a:pt x="1329" y="494"/>
                </a:cubicBezTo>
                <a:close/>
                <a:moveTo>
                  <a:pt x="1329" y="527"/>
                </a:moveTo>
                <a:cubicBezTo>
                  <a:pt x="1321" y="527"/>
                  <a:pt x="1314" y="533"/>
                  <a:pt x="1314" y="542"/>
                </a:cubicBezTo>
                <a:cubicBezTo>
                  <a:pt x="1314" y="550"/>
                  <a:pt x="1321" y="556"/>
                  <a:pt x="1329" y="556"/>
                </a:cubicBezTo>
                <a:cubicBezTo>
                  <a:pt x="1337" y="556"/>
                  <a:pt x="1344" y="550"/>
                  <a:pt x="1344" y="542"/>
                </a:cubicBezTo>
                <a:cubicBezTo>
                  <a:pt x="1344" y="533"/>
                  <a:pt x="1337" y="527"/>
                  <a:pt x="1329" y="527"/>
                </a:cubicBezTo>
                <a:close/>
                <a:moveTo>
                  <a:pt x="1329" y="560"/>
                </a:moveTo>
                <a:cubicBezTo>
                  <a:pt x="1321" y="560"/>
                  <a:pt x="1314" y="566"/>
                  <a:pt x="1314" y="574"/>
                </a:cubicBezTo>
                <a:cubicBezTo>
                  <a:pt x="1314" y="583"/>
                  <a:pt x="1321" y="589"/>
                  <a:pt x="1329" y="589"/>
                </a:cubicBezTo>
                <a:cubicBezTo>
                  <a:pt x="1337" y="589"/>
                  <a:pt x="1344" y="583"/>
                  <a:pt x="1344" y="574"/>
                </a:cubicBezTo>
                <a:cubicBezTo>
                  <a:pt x="1344" y="566"/>
                  <a:pt x="1337" y="560"/>
                  <a:pt x="1329" y="560"/>
                </a:cubicBezTo>
                <a:close/>
                <a:moveTo>
                  <a:pt x="1329" y="593"/>
                </a:moveTo>
                <a:cubicBezTo>
                  <a:pt x="1321" y="593"/>
                  <a:pt x="1314" y="599"/>
                  <a:pt x="1314" y="607"/>
                </a:cubicBezTo>
                <a:cubicBezTo>
                  <a:pt x="1314" y="616"/>
                  <a:pt x="1321" y="622"/>
                  <a:pt x="1329" y="622"/>
                </a:cubicBezTo>
                <a:cubicBezTo>
                  <a:pt x="1337" y="622"/>
                  <a:pt x="1344" y="616"/>
                  <a:pt x="1344" y="607"/>
                </a:cubicBezTo>
                <a:cubicBezTo>
                  <a:pt x="1344" y="599"/>
                  <a:pt x="1337" y="593"/>
                  <a:pt x="1329" y="593"/>
                </a:cubicBezTo>
                <a:close/>
                <a:moveTo>
                  <a:pt x="1329" y="625"/>
                </a:moveTo>
                <a:cubicBezTo>
                  <a:pt x="1321" y="625"/>
                  <a:pt x="1314" y="632"/>
                  <a:pt x="1314" y="640"/>
                </a:cubicBezTo>
                <a:cubicBezTo>
                  <a:pt x="1314" y="648"/>
                  <a:pt x="1321" y="655"/>
                  <a:pt x="1329" y="655"/>
                </a:cubicBezTo>
                <a:cubicBezTo>
                  <a:pt x="1337" y="655"/>
                  <a:pt x="1344" y="648"/>
                  <a:pt x="1344" y="640"/>
                </a:cubicBezTo>
                <a:cubicBezTo>
                  <a:pt x="1344" y="632"/>
                  <a:pt x="1337" y="625"/>
                  <a:pt x="1329" y="625"/>
                </a:cubicBezTo>
                <a:close/>
                <a:moveTo>
                  <a:pt x="1329" y="658"/>
                </a:moveTo>
                <a:cubicBezTo>
                  <a:pt x="1321" y="658"/>
                  <a:pt x="1314" y="665"/>
                  <a:pt x="1314" y="673"/>
                </a:cubicBezTo>
                <a:cubicBezTo>
                  <a:pt x="1314" y="681"/>
                  <a:pt x="1321" y="688"/>
                  <a:pt x="1329" y="688"/>
                </a:cubicBezTo>
                <a:cubicBezTo>
                  <a:pt x="1337" y="688"/>
                  <a:pt x="1344" y="681"/>
                  <a:pt x="1344" y="673"/>
                </a:cubicBezTo>
                <a:cubicBezTo>
                  <a:pt x="1344" y="665"/>
                  <a:pt x="1337" y="658"/>
                  <a:pt x="1329" y="658"/>
                </a:cubicBezTo>
                <a:close/>
                <a:moveTo>
                  <a:pt x="1329" y="691"/>
                </a:moveTo>
                <a:cubicBezTo>
                  <a:pt x="1321" y="691"/>
                  <a:pt x="1314" y="698"/>
                  <a:pt x="1314" y="706"/>
                </a:cubicBezTo>
                <a:cubicBezTo>
                  <a:pt x="1314" y="714"/>
                  <a:pt x="1321" y="721"/>
                  <a:pt x="1329" y="721"/>
                </a:cubicBezTo>
                <a:cubicBezTo>
                  <a:pt x="1337" y="721"/>
                  <a:pt x="1344" y="714"/>
                  <a:pt x="1344" y="706"/>
                </a:cubicBezTo>
                <a:cubicBezTo>
                  <a:pt x="1344" y="698"/>
                  <a:pt x="1337" y="691"/>
                  <a:pt x="1329" y="691"/>
                </a:cubicBezTo>
                <a:close/>
                <a:moveTo>
                  <a:pt x="1329" y="724"/>
                </a:moveTo>
                <a:cubicBezTo>
                  <a:pt x="1321" y="724"/>
                  <a:pt x="1314" y="731"/>
                  <a:pt x="1314" y="739"/>
                </a:cubicBezTo>
                <a:cubicBezTo>
                  <a:pt x="1314" y="747"/>
                  <a:pt x="1321" y="754"/>
                  <a:pt x="1329" y="754"/>
                </a:cubicBezTo>
                <a:cubicBezTo>
                  <a:pt x="1337" y="754"/>
                  <a:pt x="1344" y="747"/>
                  <a:pt x="1344" y="739"/>
                </a:cubicBezTo>
                <a:cubicBezTo>
                  <a:pt x="1344" y="731"/>
                  <a:pt x="1337" y="724"/>
                  <a:pt x="1329" y="724"/>
                </a:cubicBezTo>
                <a:close/>
                <a:moveTo>
                  <a:pt x="1329" y="757"/>
                </a:moveTo>
                <a:cubicBezTo>
                  <a:pt x="1321" y="757"/>
                  <a:pt x="1314" y="764"/>
                  <a:pt x="1314" y="772"/>
                </a:cubicBezTo>
                <a:cubicBezTo>
                  <a:pt x="1314" y="780"/>
                  <a:pt x="1321" y="787"/>
                  <a:pt x="1329" y="787"/>
                </a:cubicBezTo>
                <a:cubicBezTo>
                  <a:pt x="1337" y="787"/>
                  <a:pt x="1344" y="780"/>
                  <a:pt x="1344" y="772"/>
                </a:cubicBezTo>
                <a:cubicBezTo>
                  <a:pt x="1344" y="764"/>
                  <a:pt x="1337" y="757"/>
                  <a:pt x="1329" y="757"/>
                </a:cubicBezTo>
                <a:close/>
                <a:moveTo>
                  <a:pt x="1329" y="790"/>
                </a:moveTo>
                <a:cubicBezTo>
                  <a:pt x="1321" y="790"/>
                  <a:pt x="1314" y="797"/>
                  <a:pt x="1314" y="805"/>
                </a:cubicBezTo>
                <a:cubicBezTo>
                  <a:pt x="1314" y="813"/>
                  <a:pt x="1321" y="820"/>
                  <a:pt x="1329" y="820"/>
                </a:cubicBezTo>
                <a:cubicBezTo>
                  <a:pt x="1337" y="820"/>
                  <a:pt x="1344" y="813"/>
                  <a:pt x="1344" y="805"/>
                </a:cubicBezTo>
                <a:cubicBezTo>
                  <a:pt x="1344" y="797"/>
                  <a:pt x="1337" y="790"/>
                  <a:pt x="1329" y="790"/>
                </a:cubicBezTo>
                <a:close/>
                <a:moveTo>
                  <a:pt x="1329" y="823"/>
                </a:moveTo>
                <a:cubicBezTo>
                  <a:pt x="1321" y="823"/>
                  <a:pt x="1314" y="830"/>
                  <a:pt x="1314" y="838"/>
                </a:cubicBezTo>
                <a:cubicBezTo>
                  <a:pt x="1314" y="846"/>
                  <a:pt x="1321" y="853"/>
                  <a:pt x="1329" y="853"/>
                </a:cubicBezTo>
                <a:cubicBezTo>
                  <a:pt x="1337" y="853"/>
                  <a:pt x="1344" y="846"/>
                  <a:pt x="1344" y="838"/>
                </a:cubicBezTo>
                <a:cubicBezTo>
                  <a:pt x="1344" y="830"/>
                  <a:pt x="1337" y="823"/>
                  <a:pt x="1329" y="823"/>
                </a:cubicBezTo>
                <a:close/>
                <a:moveTo>
                  <a:pt x="1329" y="856"/>
                </a:moveTo>
                <a:cubicBezTo>
                  <a:pt x="1321" y="856"/>
                  <a:pt x="1314" y="863"/>
                  <a:pt x="1314" y="871"/>
                </a:cubicBezTo>
                <a:cubicBezTo>
                  <a:pt x="1314" y="879"/>
                  <a:pt x="1321" y="886"/>
                  <a:pt x="1329" y="886"/>
                </a:cubicBezTo>
                <a:cubicBezTo>
                  <a:pt x="1337" y="886"/>
                  <a:pt x="1344" y="879"/>
                  <a:pt x="1344" y="871"/>
                </a:cubicBezTo>
                <a:cubicBezTo>
                  <a:pt x="1344" y="863"/>
                  <a:pt x="1337" y="856"/>
                  <a:pt x="1329" y="856"/>
                </a:cubicBezTo>
                <a:close/>
                <a:moveTo>
                  <a:pt x="1329" y="889"/>
                </a:moveTo>
                <a:cubicBezTo>
                  <a:pt x="1321" y="889"/>
                  <a:pt x="1314" y="895"/>
                  <a:pt x="1314" y="904"/>
                </a:cubicBezTo>
                <a:cubicBezTo>
                  <a:pt x="1314" y="912"/>
                  <a:pt x="1321" y="918"/>
                  <a:pt x="1329" y="918"/>
                </a:cubicBezTo>
                <a:cubicBezTo>
                  <a:pt x="1337" y="918"/>
                  <a:pt x="1344" y="912"/>
                  <a:pt x="1344" y="904"/>
                </a:cubicBezTo>
                <a:cubicBezTo>
                  <a:pt x="1344" y="895"/>
                  <a:pt x="1337" y="889"/>
                  <a:pt x="1329" y="889"/>
                </a:cubicBezTo>
                <a:close/>
                <a:moveTo>
                  <a:pt x="1329" y="922"/>
                </a:moveTo>
                <a:cubicBezTo>
                  <a:pt x="1321" y="922"/>
                  <a:pt x="1314" y="928"/>
                  <a:pt x="1314" y="937"/>
                </a:cubicBezTo>
                <a:cubicBezTo>
                  <a:pt x="1314" y="945"/>
                  <a:pt x="1321" y="951"/>
                  <a:pt x="1329" y="951"/>
                </a:cubicBezTo>
                <a:cubicBezTo>
                  <a:pt x="1337" y="951"/>
                  <a:pt x="1344" y="945"/>
                  <a:pt x="1344" y="937"/>
                </a:cubicBezTo>
                <a:cubicBezTo>
                  <a:pt x="1344" y="928"/>
                  <a:pt x="1337" y="922"/>
                  <a:pt x="1329" y="922"/>
                </a:cubicBezTo>
                <a:close/>
                <a:moveTo>
                  <a:pt x="1329" y="955"/>
                </a:moveTo>
                <a:cubicBezTo>
                  <a:pt x="1321" y="955"/>
                  <a:pt x="1314" y="961"/>
                  <a:pt x="1314" y="970"/>
                </a:cubicBezTo>
                <a:cubicBezTo>
                  <a:pt x="1314" y="978"/>
                  <a:pt x="1321" y="984"/>
                  <a:pt x="1329" y="984"/>
                </a:cubicBezTo>
                <a:cubicBezTo>
                  <a:pt x="1337" y="984"/>
                  <a:pt x="1344" y="978"/>
                  <a:pt x="1344" y="970"/>
                </a:cubicBezTo>
                <a:cubicBezTo>
                  <a:pt x="1344" y="961"/>
                  <a:pt x="1337" y="955"/>
                  <a:pt x="1329" y="955"/>
                </a:cubicBezTo>
                <a:close/>
                <a:moveTo>
                  <a:pt x="1329" y="988"/>
                </a:moveTo>
                <a:cubicBezTo>
                  <a:pt x="1321" y="988"/>
                  <a:pt x="1314" y="994"/>
                  <a:pt x="1314" y="1002"/>
                </a:cubicBezTo>
                <a:cubicBezTo>
                  <a:pt x="1314" y="1011"/>
                  <a:pt x="1321" y="1017"/>
                  <a:pt x="1329" y="1017"/>
                </a:cubicBezTo>
                <a:cubicBezTo>
                  <a:pt x="1337" y="1017"/>
                  <a:pt x="1344" y="1011"/>
                  <a:pt x="1344" y="1002"/>
                </a:cubicBezTo>
                <a:cubicBezTo>
                  <a:pt x="1344" y="994"/>
                  <a:pt x="1337" y="988"/>
                  <a:pt x="1329" y="988"/>
                </a:cubicBezTo>
                <a:close/>
                <a:moveTo>
                  <a:pt x="1329" y="1021"/>
                </a:moveTo>
                <a:cubicBezTo>
                  <a:pt x="1321" y="1021"/>
                  <a:pt x="1314" y="1027"/>
                  <a:pt x="1314" y="1035"/>
                </a:cubicBezTo>
                <a:cubicBezTo>
                  <a:pt x="1314" y="1044"/>
                  <a:pt x="1321" y="1050"/>
                  <a:pt x="1329" y="1050"/>
                </a:cubicBezTo>
                <a:cubicBezTo>
                  <a:pt x="1337" y="1050"/>
                  <a:pt x="1344" y="1044"/>
                  <a:pt x="1344" y="1035"/>
                </a:cubicBezTo>
                <a:cubicBezTo>
                  <a:pt x="1344" y="1027"/>
                  <a:pt x="1337" y="1021"/>
                  <a:pt x="1329" y="1021"/>
                </a:cubicBezTo>
                <a:close/>
                <a:moveTo>
                  <a:pt x="1329" y="1053"/>
                </a:moveTo>
                <a:cubicBezTo>
                  <a:pt x="1321" y="1053"/>
                  <a:pt x="1314" y="1060"/>
                  <a:pt x="1314" y="1068"/>
                </a:cubicBezTo>
                <a:cubicBezTo>
                  <a:pt x="1314" y="1076"/>
                  <a:pt x="1321" y="1083"/>
                  <a:pt x="1329" y="1083"/>
                </a:cubicBezTo>
                <a:cubicBezTo>
                  <a:pt x="1337" y="1083"/>
                  <a:pt x="1344" y="1076"/>
                  <a:pt x="1344" y="1068"/>
                </a:cubicBezTo>
                <a:cubicBezTo>
                  <a:pt x="1344" y="1060"/>
                  <a:pt x="1337" y="1053"/>
                  <a:pt x="1329" y="1053"/>
                </a:cubicBezTo>
                <a:close/>
                <a:moveTo>
                  <a:pt x="1329" y="1086"/>
                </a:moveTo>
                <a:cubicBezTo>
                  <a:pt x="1321" y="1086"/>
                  <a:pt x="1314" y="1093"/>
                  <a:pt x="1314" y="1101"/>
                </a:cubicBezTo>
                <a:cubicBezTo>
                  <a:pt x="1314" y="1109"/>
                  <a:pt x="1321" y="1116"/>
                  <a:pt x="1329" y="1116"/>
                </a:cubicBezTo>
                <a:cubicBezTo>
                  <a:pt x="1337" y="1116"/>
                  <a:pt x="1344" y="1109"/>
                  <a:pt x="1344" y="1101"/>
                </a:cubicBezTo>
                <a:cubicBezTo>
                  <a:pt x="1344" y="1093"/>
                  <a:pt x="1337" y="1086"/>
                  <a:pt x="1329" y="1086"/>
                </a:cubicBezTo>
                <a:close/>
                <a:moveTo>
                  <a:pt x="1329" y="1119"/>
                </a:moveTo>
                <a:cubicBezTo>
                  <a:pt x="1321" y="1119"/>
                  <a:pt x="1314" y="1126"/>
                  <a:pt x="1314" y="1134"/>
                </a:cubicBezTo>
                <a:cubicBezTo>
                  <a:pt x="1314" y="1142"/>
                  <a:pt x="1321" y="1149"/>
                  <a:pt x="1329" y="1149"/>
                </a:cubicBezTo>
                <a:cubicBezTo>
                  <a:pt x="1337" y="1149"/>
                  <a:pt x="1344" y="1142"/>
                  <a:pt x="1344" y="1134"/>
                </a:cubicBezTo>
                <a:cubicBezTo>
                  <a:pt x="1344" y="1126"/>
                  <a:pt x="1337" y="1119"/>
                  <a:pt x="1329" y="1119"/>
                </a:cubicBezTo>
                <a:close/>
                <a:moveTo>
                  <a:pt x="1329" y="1152"/>
                </a:moveTo>
                <a:cubicBezTo>
                  <a:pt x="1321" y="1152"/>
                  <a:pt x="1314" y="1159"/>
                  <a:pt x="1314" y="1167"/>
                </a:cubicBezTo>
                <a:cubicBezTo>
                  <a:pt x="1314" y="1175"/>
                  <a:pt x="1321" y="1182"/>
                  <a:pt x="1329" y="1182"/>
                </a:cubicBezTo>
                <a:cubicBezTo>
                  <a:pt x="1337" y="1182"/>
                  <a:pt x="1344" y="1175"/>
                  <a:pt x="1344" y="1167"/>
                </a:cubicBezTo>
                <a:cubicBezTo>
                  <a:pt x="1344" y="1159"/>
                  <a:pt x="1337" y="1152"/>
                  <a:pt x="1329" y="1152"/>
                </a:cubicBezTo>
                <a:close/>
                <a:moveTo>
                  <a:pt x="1329" y="1185"/>
                </a:moveTo>
                <a:cubicBezTo>
                  <a:pt x="1321" y="1185"/>
                  <a:pt x="1314" y="1192"/>
                  <a:pt x="1314" y="1200"/>
                </a:cubicBezTo>
                <a:cubicBezTo>
                  <a:pt x="1314" y="1208"/>
                  <a:pt x="1321" y="1215"/>
                  <a:pt x="1329" y="1215"/>
                </a:cubicBezTo>
                <a:cubicBezTo>
                  <a:pt x="1337" y="1215"/>
                  <a:pt x="1344" y="1208"/>
                  <a:pt x="1344" y="1200"/>
                </a:cubicBezTo>
                <a:cubicBezTo>
                  <a:pt x="1344" y="1192"/>
                  <a:pt x="1337" y="1185"/>
                  <a:pt x="1329" y="1185"/>
                </a:cubicBezTo>
                <a:close/>
                <a:moveTo>
                  <a:pt x="1329" y="1218"/>
                </a:moveTo>
                <a:cubicBezTo>
                  <a:pt x="1321" y="1218"/>
                  <a:pt x="1314" y="1225"/>
                  <a:pt x="1314" y="1233"/>
                </a:cubicBezTo>
                <a:cubicBezTo>
                  <a:pt x="1314" y="1241"/>
                  <a:pt x="1321" y="1248"/>
                  <a:pt x="1329" y="1248"/>
                </a:cubicBezTo>
                <a:cubicBezTo>
                  <a:pt x="1337" y="1248"/>
                  <a:pt x="1344" y="1241"/>
                  <a:pt x="1344" y="1233"/>
                </a:cubicBezTo>
                <a:cubicBezTo>
                  <a:pt x="1344" y="1225"/>
                  <a:pt x="1337" y="1218"/>
                  <a:pt x="1329" y="1218"/>
                </a:cubicBezTo>
                <a:close/>
                <a:moveTo>
                  <a:pt x="1329" y="1251"/>
                </a:moveTo>
                <a:cubicBezTo>
                  <a:pt x="1321" y="1251"/>
                  <a:pt x="1314" y="1258"/>
                  <a:pt x="1314" y="1266"/>
                </a:cubicBezTo>
                <a:cubicBezTo>
                  <a:pt x="1314" y="1274"/>
                  <a:pt x="1321" y="1281"/>
                  <a:pt x="1329" y="1281"/>
                </a:cubicBezTo>
                <a:cubicBezTo>
                  <a:pt x="1337" y="1281"/>
                  <a:pt x="1344" y="1274"/>
                  <a:pt x="1344" y="1266"/>
                </a:cubicBezTo>
                <a:cubicBezTo>
                  <a:pt x="1344" y="1258"/>
                  <a:pt x="1337" y="1251"/>
                  <a:pt x="1329" y="1251"/>
                </a:cubicBezTo>
                <a:close/>
                <a:moveTo>
                  <a:pt x="1329" y="1284"/>
                </a:moveTo>
                <a:cubicBezTo>
                  <a:pt x="1321" y="1284"/>
                  <a:pt x="1314" y="1291"/>
                  <a:pt x="1314" y="1299"/>
                </a:cubicBezTo>
                <a:cubicBezTo>
                  <a:pt x="1314" y="1307"/>
                  <a:pt x="1321" y="1314"/>
                  <a:pt x="1329" y="1314"/>
                </a:cubicBezTo>
                <a:cubicBezTo>
                  <a:pt x="1337" y="1314"/>
                  <a:pt x="1344" y="1307"/>
                  <a:pt x="1344" y="1299"/>
                </a:cubicBezTo>
                <a:cubicBezTo>
                  <a:pt x="1344" y="1291"/>
                  <a:pt x="1337" y="1284"/>
                  <a:pt x="1329" y="1284"/>
                </a:cubicBezTo>
                <a:close/>
                <a:moveTo>
                  <a:pt x="1329" y="1317"/>
                </a:moveTo>
                <a:cubicBezTo>
                  <a:pt x="1321" y="1317"/>
                  <a:pt x="1314" y="1323"/>
                  <a:pt x="1314" y="1332"/>
                </a:cubicBezTo>
                <a:cubicBezTo>
                  <a:pt x="1314" y="1340"/>
                  <a:pt x="1321" y="1346"/>
                  <a:pt x="1329" y="1346"/>
                </a:cubicBezTo>
                <a:cubicBezTo>
                  <a:pt x="1337" y="1346"/>
                  <a:pt x="1344" y="1340"/>
                  <a:pt x="1344" y="1332"/>
                </a:cubicBezTo>
                <a:cubicBezTo>
                  <a:pt x="1344" y="1323"/>
                  <a:pt x="1337" y="1317"/>
                  <a:pt x="1329" y="1317"/>
                </a:cubicBezTo>
                <a:close/>
                <a:moveTo>
                  <a:pt x="1329" y="1350"/>
                </a:moveTo>
                <a:cubicBezTo>
                  <a:pt x="1321" y="1350"/>
                  <a:pt x="1314" y="1356"/>
                  <a:pt x="1314" y="1365"/>
                </a:cubicBezTo>
                <a:cubicBezTo>
                  <a:pt x="1314" y="1373"/>
                  <a:pt x="1321" y="1379"/>
                  <a:pt x="1329" y="1379"/>
                </a:cubicBezTo>
                <a:cubicBezTo>
                  <a:pt x="1337" y="1379"/>
                  <a:pt x="1344" y="1373"/>
                  <a:pt x="1344" y="1365"/>
                </a:cubicBezTo>
                <a:cubicBezTo>
                  <a:pt x="1344" y="1356"/>
                  <a:pt x="1337" y="1350"/>
                  <a:pt x="1329" y="1350"/>
                </a:cubicBezTo>
                <a:close/>
                <a:moveTo>
                  <a:pt x="1329" y="1383"/>
                </a:moveTo>
                <a:cubicBezTo>
                  <a:pt x="1321" y="1383"/>
                  <a:pt x="1314" y="1389"/>
                  <a:pt x="1314" y="1397"/>
                </a:cubicBezTo>
                <a:cubicBezTo>
                  <a:pt x="1314" y="1406"/>
                  <a:pt x="1321" y="1412"/>
                  <a:pt x="1329" y="1412"/>
                </a:cubicBezTo>
                <a:cubicBezTo>
                  <a:pt x="1337" y="1412"/>
                  <a:pt x="1344" y="1406"/>
                  <a:pt x="1344" y="1397"/>
                </a:cubicBezTo>
                <a:cubicBezTo>
                  <a:pt x="1344" y="1389"/>
                  <a:pt x="1337" y="1383"/>
                  <a:pt x="1329" y="1383"/>
                </a:cubicBezTo>
                <a:close/>
                <a:moveTo>
                  <a:pt x="1329" y="1416"/>
                </a:moveTo>
                <a:cubicBezTo>
                  <a:pt x="1321" y="1416"/>
                  <a:pt x="1314" y="1422"/>
                  <a:pt x="1314" y="1430"/>
                </a:cubicBezTo>
                <a:cubicBezTo>
                  <a:pt x="1314" y="1439"/>
                  <a:pt x="1321" y="1445"/>
                  <a:pt x="1329" y="1445"/>
                </a:cubicBezTo>
                <a:cubicBezTo>
                  <a:pt x="1337" y="1445"/>
                  <a:pt x="1344" y="1439"/>
                  <a:pt x="1344" y="1430"/>
                </a:cubicBezTo>
                <a:cubicBezTo>
                  <a:pt x="1344" y="1422"/>
                  <a:pt x="1337" y="1416"/>
                  <a:pt x="1329" y="1416"/>
                </a:cubicBezTo>
                <a:close/>
                <a:moveTo>
                  <a:pt x="1362" y="0"/>
                </a:moveTo>
                <a:cubicBezTo>
                  <a:pt x="1354" y="0"/>
                  <a:pt x="1347" y="7"/>
                  <a:pt x="1347" y="15"/>
                </a:cubicBezTo>
                <a:cubicBezTo>
                  <a:pt x="1347" y="23"/>
                  <a:pt x="1354" y="30"/>
                  <a:pt x="1362" y="30"/>
                </a:cubicBezTo>
                <a:cubicBezTo>
                  <a:pt x="1370" y="30"/>
                  <a:pt x="1377" y="23"/>
                  <a:pt x="1377" y="15"/>
                </a:cubicBezTo>
                <a:cubicBezTo>
                  <a:pt x="1377" y="7"/>
                  <a:pt x="1370" y="0"/>
                  <a:pt x="1362" y="0"/>
                </a:cubicBezTo>
                <a:close/>
                <a:moveTo>
                  <a:pt x="1362" y="33"/>
                </a:moveTo>
                <a:cubicBezTo>
                  <a:pt x="1354" y="33"/>
                  <a:pt x="1347" y="40"/>
                  <a:pt x="1347" y="48"/>
                </a:cubicBezTo>
                <a:cubicBezTo>
                  <a:pt x="1347" y="56"/>
                  <a:pt x="1354" y="63"/>
                  <a:pt x="1362" y="63"/>
                </a:cubicBezTo>
                <a:cubicBezTo>
                  <a:pt x="1370" y="63"/>
                  <a:pt x="1377" y="56"/>
                  <a:pt x="1377" y="48"/>
                </a:cubicBezTo>
                <a:cubicBezTo>
                  <a:pt x="1377" y="40"/>
                  <a:pt x="1370" y="33"/>
                  <a:pt x="1362" y="33"/>
                </a:cubicBezTo>
                <a:close/>
                <a:moveTo>
                  <a:pt x="1362" y="66"/>
                </a:moveTo>
                <a:cubicBezTo>
                  <a:pt x="1354" y="66"/>
                  <a:pt x="1347" y="72"/>
                  <a:pt x="1347" y="81"/>
                </a:cubicBezTo>
                <a:cubicBezTo>
                  <a:pt x="1347" y="89"/>
                  <a:pt x="1354" y="95"/>
                  <a:pt x="1362" y="95"/>
                </a:cubicBezTo>
                <a:cubicBezTo>
                  <a:pt x="1370" y="95"/>
                  <a:pt x="1377" y="89"/>
                  <a:pt x="1377" y="81"/>
                </a:cubicBezTo>
                <a:cubicBezTo>
                  <a:pt x="1377" y="72"/>
                  <a:pt x="1370" y="66"/>
                  <a:pt x="1362" y="66"/>
                </a:cubicBezTo>
                <a:close/>
                <a:moveTo>
                  <a:pt x="1362" y="99"/>
                </a:moveTo>
                <a:cubicBezTo>
                  <a:pt x="1354" y="99"/>
                  <a:pt x="1347" y="105"/>
                  <a:pt x="1347" y="114"/>
                </a:cubicBezTo>
                <a:cubicBezTo>
                  <a:pt x="1347" y="122"/>
                  <a:pt x="1354" y="128"/>
                  <a:pt x="1362" y="128"/>
                </a:cubicBezTo>
                <a:cubicBezTo>
                  <a:pt x="1370" y="128"/>
                  <a:pt x="1377" y="122"/>
                  <a:pt x="1377" y="114"/>
                </a:cubicBezTo>
                <a:cubicBezTo>
                  <a:pt x="1377" y="105"/>
                  <a:pt x="1370" y="99"/>
                  <a:pt x="1362" y="99"/>
                </a:cubicBezTo>
                <a:close/>
                <a:moveTo>
                  <a:pt x="1362" y="132"/>
                </a:moveTo>
                <a:cubicBezTo>
                  <a:pt x="1354" y="132"/>
                  <a:pt x="1347" y="138"/>
                  <a:pt x="1347" y="147"/>
                </a:cubicBezTo>
                <a:cubicBezTo>
                  <a:pt x="1347" y="155"/>
                  <a:pt x="1354" y="161"/>
                  <a:pt x="1362" y="161"/>
                </a:cubicBezTo>
                <a:cubicBezTo>
                  <a:pt x="1370" y="161"/>
                  <a:pt x="1377" y="155"/>
                  <a:pt x="1377" y="147"/>
                </a:cubicBezTo>
                <a:cubicBezTo>
                  <a:pt x="1377" y="138"/>
                  <a:pt x="1370" y="132"/>
                  <a:pt x="1362" y="132"/>
                </a:cubicBezTo>
                <a:close/>
                <a:moveTo>
                  <a:pt x="1362" y="165"/>
                </a:moveTo>
                <a:cubicBezTo>
                  <a:pt x="1354" y="165"/>
                  <a:pt x="1347" y="171"/>
                  <a:pt x="1347" y="179"/>
                </a:cubicBezTo>
                <a:cubicBezTo>
                  <a:pt x="1347" y="188"/>
                  <a:pt x="1354" y="194"/>
                  <a:pt x="1362" y="194"/>
                </a:cubicBezTo>
                <a:cubicBezTo>
                  <a:pt x="1370" y="194"/>
                  <a:pt x="1377" y="188"/>
                  <a:pt x="1377" y="179"/>
                </a:cubicBezTo>
                <a:cubicBezTo>
                  <a:pt x="1377" y="171"/>
                  <a:pt x="1370" y="165"/>
                  <a:pt x="1362" y="165"/>
                </a:cubicBezTo>
                <a:close/>
                <a:moveTo>
                  <a:pt x="1362" y="198"/>
                </a:moveTo>
                <a:cubicBezTo>
                  <a:pt x="1354" y="198"/>
                  <a:pt x="1347" y="204"/>
                  <a:pt x="1347" y="212"/>
                </a:cubicBezTo>
                <a:cubicBezTo>
                  <a:pt x="1347" y="221"/>
                  <a:pt x="1354" y="227"/>
                  <a:pt x="1362" y="227"/>
                </a:cubicBezTo>
                <a:cubicBezTo>
                  <a:pt x="1370" y="227"/>
                  <a:pt x="1377" y="221"/>
                  <a:pt x="1377" y="212"/>
                </a:cubicBezTo>
                <a:cubicBezTo>
                  <a:pt x="1377" y="204"/>
                  <a:pt x="1370" y="198"/>
                  <a:pt x="1362" y="198"/>
                </a:cubicBezTo>
                <a:close/>
                <a:moveTo>
                  <a:pt x="1362" y="230"/>
                </a:moveTo>
                <a:cubicBezTo>
                  <a:pt x="1354" y="230"/>
                  <a:pt x="1347" y="237"/>
                  <a:pt x="1347" y="245"/>
                </a:cubicBezTo>
                <a:cubicBezTo>
                  <a:pt x="1347" y="253"/>
                  <a:pt x="1354" y="260"/>
                  <a:pt x="1362" y="260"/>
                </a:cubicBezTo>
                <a:cubicBezTo>
                  <a:pt x="1370" y="260"/>
                  <a:pt x="1377" y="253"/>
                  <a:pt x="1377" y="245"/>
                </a:cubicBezTo>
                <a:cubicBezTo>
                  <a:pt x="1377" y="237"/>
                  <a:pt x="1370" y="230"/>
                  <a:pt x="1362" y="230"/>
                </a:cubicBezTo>
                <a:close/>
                <a:moveTo>
                  <a:pt x="1362" y="263"/>
                </a:moveTo>
                <a:cubicBezTo>
                  <a:pt x="1354" y="263"/>
                  <a:pt x="1347" y="270"/>
                  <a:pt x="1347" y="278"/>
                </a:cubicBezTo>
                <a:cubicBezTo>
                  <a:pt x="1347" y="286"/>
                  <a:pt x="1354" y="293"/>
                  <a:pt x="1362" y="293"/>
                </a:cubicBezTo>
                <a:cubicBezTo>
                  <a:pt x="1370" y="293"/>
                  <a:pt x="1377" y="286"/>
                  <a:pt x="1377" y="278"/>
                </a:cubicBezTo>
                <a:cubicBezTo>
                  <a:pt x="1377" y="270"/>
                  <a:pt x="1370" y="263"/>
                  <a:pt x="1362" y="263"/>
                </a:cubicBezTo>
                <a:close/>
                <a:moveTo>
                  <a:pt x="1362" y="296"/>
                </a:moveTo>
                <a:cubicBezTo>
                  <a:pt x="1354" y="296"/>
                  <a:pt x="1347" y="303"/>
                  <a:pt x="1347" y="311"/>
                </a:cubicBezTo>
                <a:cubicBezTo>
                  <a:pt x="1347" y="319"/>
                  <a:pt x="1354" y="326"/>
                  <a:pt x="1362" y="326"/>
                </a:cubicBezTo>
                <a:cubicBezTo>
                  <a:pt x="1370" y="326"/>
                  <a:pt x="1377" y="319"/>
                  <a:pt x="1377" y="311"/>
                </a:cubicBezTo>
                <a:cubicBezTo>
                  <a:pt x="1377" y="303"/>
                  <a:pt x="1370" y="296"/>
                  <a:pt x="1362" y="296"/>
                </a:cubicBezTo>
                <a:close/>
                <a:moveTo>
                  <a:pt x="1362" y="329"/>
                </a:moveTo>
                <a:cubicBezTo>
                  <a:pt x="1354" y="329"/>
                  <a:pt x="1347" y="336"/>
                  <a:pt x="1347" y="344"/>
                </a:cubicBezTo>
                <a:cubicBezTo>
                  <a:pt x="1347" y="352"/>
                  <a:pt x="1354" y="359"/>
                  <a:pt x="1362" y="359"/>
                </a:cubicBezTo>
                <a:cubicBezTo>
                  <a:pt x="1370" y="359"/>
                  <a:pt x="1377" y="352"/>
                  <a:pt x="1377" y="344"/>
                </a:cubicBezTo>
                <a:cubicBezTo>
                  <a:pt x="1377" y="336"/>
                  <a:pt x="1370" y="329"/>
                  <a:pt x="1362" y="329"/>
                </a:cubicBezTo>
                <a:close/>
                <a:moveTo>
                  <a:pt x="1362" y="362"/>
                </a:moveTo>
                <a:cubicBezTo>
                  <a:pt x="1354" y="362"/>
                  <a:pt x="1347" y="369"/>
                  <a:pt x="1347" y="377"/>
                </a:cubicBezTo>
                <a:cubicBezTo>
                  <a:pt x="1347" y="385"/>
                  <a:pt x="1354" y="392"/>
                  <a:pt x="1362" y="392"/>
                </a:cubicBezTo>
                <a:cubicBezTo>
                  <a:pt x="1370" y="392"/>
                  <a:pt x="1377" y="385"/>
                  <a:pt x="1377" y="377"/>
                </a:cubicBezTo>
                <a:cubicBezTo>
                  <a:pt x="1377" y="369"/>
                  <a:pt x="1370" y="362"/>
                  <a:pt x="1362" y="362"/>
                </a:cubicBezTo>
                <a:close/>
                <a:moveTo>
                  <a:pt x="1362" y="395"/>
                </a:moveTo>
                <a:cubicBezTo>
                  <a:pt x="1354" y="395"/>
                  <a:pt x="1347" y="402"/>
                  <a:pt x="1347" y="410"/>
                </a:cubicBezTo>
                <a:cubicBezTo>
                  <a:pt x="1347" y="418"/>
                  <a:pt x="1354" y="425"/>
                  <a:pt x="1362" y="425"/>
                </a:cubicBezTo>
                <a:cubicBezTo>
                  <a:pt x="1370" y="425"/>
                  <a:pt x="1377" y="418"/>
                  <a:pt x="1377" y="410"/>
                </a:cubicBezTo>
                <a:cubicBezTo>
                  <a:pt x="1377" y="402"/>
                  <a:pt x="1370" y="395"/>
                  <a:pt x="1362" y="395"/>
                </a:cubicBezTo>
                <a:close/>
                <a:moveTo>
                  <a:pt x="1362" y="428"/>
                </a:moveTo>
                <a:cubicBezTo>
                  <a:pt x="1354" y="428"/>
                  <a:pt x="1347" y="435"/>
                  <a:pt x="1347" y="443"/>
                </a:cubicBezTo>
                <a:cubicBezTo>
                  <a:pt x="1347" y="451"/>
                  <a:pt x="1354" y="458"/>
                  <a:pt x="1362" y="458"/>
                </a:cubicBezTo>
                <a:cubicBezTo>
                  <a:pt x="1370" y="458"/>
                  <a:pt x="1377" y="451"/>
                  <a:pt x="1377" y="443"/>
                </a:cubicBezTo>
                <a:cubicBezTo>
                  <a:pt x="1377" y="435"/>
                  <a:pt x="1370" y="428"/>
                  <a:pt x="1362" y="428"/>
                </a:cubicBezTo>
                <a:close/>
                <a:moveTo>
                  <a:pt x="1362" y="461"/>
                </a:moveTo>
                <a:cubicBezTo>
                  <a:pt x="1354" y="461"/>
                  <a:pt x="1347" y="468"/>
                  <a:pt x="1347" y="476"/>
                </a:cubicBezTo>
                <a:cubicBezTo>
                  <a:pt x="1347" y="484"/>
                  <a:pt x="1354" y="491"/>
                  <a:pt x="1362" y="491"/>
                </a:cubicBezTo>
                <a:cubicBezTo>
                  <a:pt x="1370" y="491"/>
                  <a:pt x="1377" y="484"/>
                  <a:pt x="1377" y="476"/>
                </a:cubicBezTo>
                <a:cubicBezTo>
                  <a:pt x="1377" y="468"/>
                  <a:pt x="1370" y="461"/>
                  <a:pt x="1362" y="461"/>
                </a:cubicBezTo>
                <a:close/>
                <a:moveTo>
                  <a:pt x="1362" y="494"/>
                </a:moveTo>
                <a:cubicBezTo>
                  <a:pt x="1354" y="494"/>
                  <a:pt x="1347" y="500"/>
                  <a:pt x="1347" y="509"/>
                </a:cubicBezTo>
                <a:cubicBezTo>
                  <a:pt x="1347" y="517"/>
                  <a:pt x="1354" y="523"/>
                  <a:pt x="1362" y="523"/>
                </a:cubicBezTo>
                <a:cubicBezTo>
                  <a:pt x="1370" y="523"/>
                  <a:pt x="1377" y="517"/>
                  <a:pt x="1377" y="509"/>
                </a:cubicBezTo>
                <a:cubicBezTo>
                  <a:pt x="1377" y="500"/>
                  <a:pt x="1370" y="494"/>
                  <a:pt x="1362" y="494"/>
                </a:cubicBezTo>
                <a:close/>
                <a:moveTo>
                  <a:pt x="1362" y="527"/>
                </a:moveTo>
                <a:cubicBezTo>
                  <a:pt x="1354" y="527"/>
                  <a:pt x="1347" y="533"/>
                  <a:pt x="1347" y="542"/>
                </a:cubicBezTo>
                <a:cubicBezTo>
                  <a:pt x="1347" y="550"/>
                  <a:pt x="1354" y="556"/>
                  <a:pt x="1362" y="556"/>
                </a:cubicBezTo>
                <a:cubicBezTo>
                  <a:pt x="1370" y="556"/>
                  <a:pt x="1377" y="550"/>
                  <a:pt x="1377" y="542"/>
                </a:cubicBezTo>
                <a:cubicBezTo>
                  <a:pt x="1377" y="533"/>
                  <a:pt x="1370" y="527"/>
                  <a:pt x="1362" y="527"/>
                </a:cubicBezTo>
                <a:close/>
                <a:moveTo>
                  <a:pt x="1362" y="560"/>
                </a:moveTo>
                <a:cubicBezTo>
                  <a:pt x="1354" y="560"/>
                  <a:pt x="1347" y="566"/>
                  <a:pt x="1347" y="574"/>
                </a:cubicBezTo>
                <a:cubicBezTo>
                  <a:pt x="1347" y="583"/>
                  <a:pt x="1354" y="589"/>
                  <a:pt x="1362" y="589"/>
                </a:cubicBezTo>
                <a:cubicBezTo>
                  <a:pt x="1370" y="589"/>
                  <a:pt x="1377" y="583"/>
                  <a:pt x="1377" y="574"/>
                </a:cubicBezTo>
                <a:cubicBezTo>
                  <a:pt x="1377" y="566"/>
                  <a:pt x="1370" y="560"/>
                  <a:pt x="1362" y="560"/>
                </a:cubicBezTo>
                <a:close/>
                <a:moveTo>
                  <a:pt x="1362" y="593"/>
                </a:moveTo>
                <a:cubicBezTo>
                  <a:pt x="1354" y="593"/>
                  <a:pt x="1347" y="599"/>
                  <a:pt x="1347" y="607"/>
                </a:cubicBezTo>
                <a:cubicBezTo>
                  <a:pt x="1347" y="616"/>
                  <a:pt x="1354" y="622"/>
                  <a:pt x="1362" y="622"/>
                </a:cubicBezTo>
                <a:cubicBezTo>
                  <a:pt x="1370" y="622"/>
                  <a:pt x="1377" y="616"/>
                  <a:pt x="1377" y="607"/>
                </a:cubicBezTo>
                <a:cubicBezTo>
                  <a:pt x="1377" y="599"/>
                  <a:pt x="1370" y="593"/>
                  <a:pt x="1362" y="593"/>
                </a:cubicBezTo>
                <a:close/>
                <a:moveTo>
                  <a:pt x="1362" y="625"/>
                </a:moveTo>
                <a:cubicBezTo>
                  <a:pt x="1354" y="625"/>
                  <a:pt x="1347" y="632"/>
                  <a:pt x="1347" y="640"/>
                </a:cubicBezTo>
                <a:cubicBezTo>
                  <a:pt x="1347" y="648"/>
                  <a:pt x="1354" y="655"/>
                  <a:pt x="1362" y="655"/>
                </a:cubicBezTo>
                <a:cubicBezTo>
                  <a:pt x="1370" y="655"/>
                  <a:pt x="1377" y="648"/>
                  <a:pt x="1377" y="640"/>
                </a:cubicBezTo>
                <a:cubicBezTo>
                  <a:pt x="1377" y="632"/>
                  <a:pt x="1370" y="625"/>
                  <a:pt x="1362" y="625"/>
                </a:cubicBezTo>
                <a:close/>
                <a:moveTo>
                  <a:pt x="1362" y="658"/>
                </a:moveTo>
                <a:cubicBezTo>
                  <a:pt x="1354" y="658"/>
                  <a:pt x="1347" y="665"/>
                  <a:pt x="1347" y="673"/>
                </a:cubicBezTo>
                <a:cubicBezTo>
                  <a:pt x="1347" y="681"/>
                  <a:pt x="1354" y="688"/>
                  <a:pt x="1362" y="688"/>
                </a:cubicBezTo>
                <a:cubicBezTo>
                  <a:pt x="1370" y="688"/>
                  <a:pt x="1377" y="681"/>
                  <a:pt x="1377" y="673"/>
                </a:cubicBezTo>
                <a:cubicBezTo>
                  <a:pt x="1377" y="665"/>
                  <a:pt x="1370" y="658"/>
                  <a:pt x="1362" y="658"/>
                </a:cubicBezTo>
                <a:close/>
                <a:moveTo>
                  <a:pt x="1362" y="691"/>
                </a:moveTo>
                <a:cubicBezTo>
                  <a:pt x="1354" y="691"/>
                  <a:pt x="1347" y="698"/>
                  <a:pt x="1347" y="706"/>
                </a:cubicBezTo>
                <a:cubicBezTo>
                  <a:pt x="1347" y="714"/>
                  <a:pt x="1354" y="721"/>
                  <a:pt x="1362" y="721"/>
                </a:cubicBezTo>
                <a:cubicBezTo>
                  <a:pt x="1370" y="721"/>
                  <a:pt x="1377" y="714"/>
                  <a:pt x="1377" y="706"/>
                </a:cubicBezTo>
                <a:cubicBezTo>
                  <a:pt x="1377" y="698"/>
                  <a:pt x="1370" y="691"/>
                  <a:pt x="1362" y="691"/>
                </a:cubicBezTo>
                <a:close/>
                <a:moveTo>
                  <a:pt x="1362" y="724"/>
                </a:moveTo>
                <a:cubicBezTo>
                  <a:pt x="1354" y="724"/>
                  <a:pt x="1347" y="731"/>
                  <a:pt x="1347" y="739"/>
                </a:cubicBezTo>
                <a:cubicBezTo>
                  <a:pt x="1347" y="747"/>
                  <a:pt x="1354" y="754"/>
                  <a:pt x="1362" y="754"/>
                </a:cubicBezTo>
                <a:cubicBezTo>
                  <a:pt x="1370" y="754"/>
                  <a:pt x="1377" y="747"/>
                  <a:pt x="1377" y="739"/>
                </a:cubicBezTo>
                <a:cubicBezTo>
                  <a:pt x="1377" y="731"/>
                  <a:pt x="1370" y="724"/>
                  <a:pt x="1362" y="724"/>
                </a:cubicBezTo>
                <a:close/>
                <a:moveTo>
                  <a:pt x="1362" y="757"/>
                </a:moveTo>
                <a:cubicBezTo>
                  <a:pt x="1354" y="757"/>
                  <a:pt x="1347" y="764"/>
                  <a:pt x="1347" y="772"/>
                </a:cubicBezTo>
                <a:cubicBezTo>
                  <a:pt x="1347" y="780"/>
                  <a:pt x="1354" y="787"/>
                  <a:pt x="1362" y="787"/>
                </a:cubicBezTo>
                <a:cubicBezTo>
                  <a:pt x="1370" y="787"/>
                  <a:pt x="1377" y="780"/>
                  <a:pt x="1377" y="772"/>
                </a:cubicBezTo>
                <a:cubicBezTo>
                  <a:pt x="1377" y="764"/>
                  <a:pt x="1370" y="757"/>
                  <a:pt x="1362" y="757"/>
                </a:cubicBezTo>
                <a:close/>
                <a:moveTo>
                  <a:pt x="1362" y="790"/>
                </a:moveTo>
                <a:cubicBezTo>
                  <a:pt x="1354" y="790"/>
                  <a:pt x="1347" y="797"/>
                  <a:pt x="1347" y="805"/>
                </a:cubicBezTo>
                <a:cubicBezTo>
                  <a:pt x="1347" y="813"/>
                  <a:pt x="1354" y="820"/>
                  <a:pt x="1362" y="820"/>
                </a:cubicBezTo>
                <a:cubicBezTo>
                  <a:pt x="1370" y="820"/>
                  <a:pt x="1377" y="813"/>
                  <a:pt x="1377" y="805"/>
                </a:cubicBezTo>
                <a:cubicBezTo>
                  <a:pt x="1377" y="797"/>
                  <a:pt x="1370" y="790"/>
                  <a:pt x="1362" y="790"/>
                </a:cubicBezTo>
                <a:close/>
                <a:moveTo>
                  <a:pt x="1362" y="823"/>
                </a:moveTo>
                <a:cubicBezTo>
                  <a:pt x="1354" y="823"/>
                  <a:pt x="1347" y="830"/>
                  <a:pt x="1347" y="838"/>
                </a:cubicBezTo>
                <a:cubicBezTo>
                  <a:pt x="1347" y="846"/>
                  <a:pt x="1354" y="853"/>
                  <a:pt x="1362" y="853"/>
                </a:cubicBezTo>
                <a:cubicBezTo>
                  <a:pt x="1370" y="853"/>
                  <a:pt x="1377" y="846"/>
                  <a:pt x="1377" y="838"/>
                </a:cubicBezTo>
                <a:cubicBezTo>
                  <a:pt x="1377" y="830"/>
                  <a:pt x="1370" y="823"/>
                  <a:pt x="1362" y="823"/>
                </a:cubicBezTo>
                <a:close/>
                <a:moveTo>
                  <a:pt x="1362" y="856"/>
                </a:moveTo>
                <a:cubicBezTo>
                  <a:pt x="1354" y="856"/>
                  <a:pt x="1347" y="863"/>
                  <a:pt x="1347" y="871"/>
                </a:cubicBezTo>
                <a:cubicBezTo>
                  <a:pt x="1347" y="879"/>
                  <a:pt x="1354" y="886"/>
                  <a:pt x="1362" y="886"/>
                </a:cubicBezTo>
                <a:cubicBezTo>
                  <a:pt x="1370" y="886"/>
                  <a:pt x="1377" y="879"/>
                  <a:pt x="1377" y="871"/>
                </a:cubicBezTo>
                <a:cubicBezTo>
                  <a:pt x="1377" y="863"/>
                  <a:pt x="1370" y="856"/>
                  <a:pt x="1362" y="856"/>
                </a:cubicBezTo>
                <a:close/>
                <a:moveTo>
                  <a:pt x="1362" y="889"/>
                </a:moveTo>
                <a:cubicBezTo>
                  <a:pt x="1354" y="889"/>
                  <a:pt x="1347" y="895"/>
                  <a:pt x="1347" y="904"/>
                </a:cubicBezTo>
                <a:cubicBezTo>
                  <a:pt x="1347" y="912"/>
                  <a:pt x="1354" y="918"/>
                  <a:pt x="1362" y="918"/>
                </a:cubicBezTo>
                <a:cubicBezTo>
                  <a:pt x="1370" y="918"/>
                  <a:pt x="1377" y="912"/>
                  <a:pt x="1377" y="904"/>
                </a:cubicBezTo>
                <a:cubicBezTo>
                  <a:pt x="1377" y="895"/>
                  <a:pt x="1370" y="889"/>
                  <a:pt x="1362" y="889"/>
                </a:cubicBezTo>
                <a:close/>
                <a:moveTo>
                  <a:pt x="1362" y="922"/>
                </a:moveTo>
                <a:cubicBezTo>
                  <a:pt x="1354" y="922"/>
                  <a:pt x="1347" y="928"/>
                  <a:pt x="1347" y="937"/>
                </a:cubicBezTo>
                <a:cubicBezTo>
                  <a:pt x="1347" y="945"/>
                  <a:pt x="1354" y="951"/>
                  <a:pt x="1362" y="951"/>
                </a:cubicBezTo>
                <a:cubicBezTo>
                  <a:pt x="1370" y="951"/>
                  <a:pt x="1377" y="945"/>
                  <a:pt x="1377" y="937"/>
                </a:cubicBezTo>
                <a:cubicBezTo>
                  <a:pt x="1377" y="928"/>
                  <a:pt x="1370" y="922"/>
                  <a:pt x="1362" y="922"/>
                </a:cubicBezTo>
                <a:close/>
                <a:moveTo>
                  <a:pt x="1362" y="955"/>
                </a:moveTo>
                <a:cubicBezTo>
                  <a:pt x="1354" y="955"/>
                  <a:pt x="1347" y="961"/>
                  <a:pt x="1347" y="970"/>
                </a:cubicBezTo>
                <a:cubicBezTo>
                  <a:pt x="1347" y="978"/>
                  <a:pt x="1354" y="984"/>
                  <a:pt x="1362" y="984"/>
                </a:cubicBezTo>
                <a:cubicBezTo>
                  <a:pt x="1370" y="984"/>
                  <a:pt x="1377" y="978"/>
                  <a:pt x="1377" y="970"/>
                </a:cubicBezTo>
                <a:cubicBezTo>
                  <a:pt x="1377" y="961"/>
                  <a:pt x="1370" y="955"/>
                  <a:pt x="1362" y="955"/>
                </a:cubicBezTo>
                <a:close/>
                <a:moveTo>
                  <a:pt x="1362" y="988"/>
                </a:moveTo>
                <a:cubicBezTo>
                  <a:pt x="1354" y="988"/>
                  <a:pt x="1347" y="994"/>
                  <a:pt x="1347" y="1002"/>
                </a:cubicBezTo>
                <a:cubicBezTo>
                  <a:pt x="1347" y="1011"/>
                  <a:pt x="1354" y="1017"/>
                  <a:pt x="1362" y="1017"/>
                </a:cubicBezTo>
                <a:cubicBezTo>
                  <a:pt x="1370" y="1017"/>
                  <a:pt x="1377" y="1011"/>
                  <a:pt x="1377" y="1002"/>
                </a:cubicBezTo>
                <a:cubicBezTo>
                  <a:pt x="1377" y="994"/>
                  <a:pt x="1370" y="988"/>
                  <a:pt x="1362" y="988"/>
                </a:cubicBezTo>
                <a:close/>
                <a:moveTo>
                  <a:pt x="1362" y="1021"/>
                </a:moveTo>
                <a:cubicBezTo>
                  <a:pt x="1354" y="1021"/>
                  <a:pt x="1347" y="1027"/>
                  <a:pt x="1347" y="1035"/>
                </a:cubicBezTo>
                <a:cubicBezTo>
                  <a:pt x="1347" y="1044"/>
                  <a:pt x="1354" y="1050"/>
                  <a:pt x="1362" y="1050"/>
                </a:cubicBezTo>
                <a:cubicBezTo>
                  <a:pt x="1370" y="1050"/>
                  <a:pt x="1377" y="1044"/>
                  <a:pt x="1377" y="1035"/>
                </a:cubicBezTo>
                <a:cubicBezTo>
                  <a:pt x="1377" y="1027"/>
                  <a:pt x="1370" y="1021"/>
                  <a:pt x="1362" y="1021"/>
                </a:cubicBezTo>
                <a:close/>
                <a:moveTo>
                  <a:pt x="1362" y="1053"/>
                </a:moveTo>
                <a:cubicBezTo>
                  <a:pt x="1354" y="1053"/>
                  <a:pt x="1347" y="1060"/>
                  <a:pt x="1347" y="1068"/>
                </a:cubicBezTo>
                <a:cubicBezTo>
                  <a:pt x="1347" y="1076"/>
                  <a:pt x="1354" y="1083"/>
                  <a:pt x="1362" y="1083"/>
                </a:cubicBezTo>
                <a:cubicBezTo>
                  <a:pt x="1370" y="1083"/>
                  <a:pt x="1377" y="1076"/>
                  <a:pt x="1377" y="1068"/>
                </a:cubicBezTo>
                <a:cubicBezTo>
                  <a:pt x="1377" y="1060"/>
                  <a:pt x="1370" y="1053"/>
                  <a:pt x="1362" y="1053"/>
                </a:cubicBezTo>
                <a:close/>
                <a:moveTo>
                  <a:pt x="1362" y="1086"/>
                </a:moveTo>
                <a:cubicBezTo>
                  <a:pt x="1354" y="1086"/>
                  <a:pt x="1347" y="1093"/>
                  <a:pt x="1347" y="1101"/>
                </a:cubicBezTo>
                <a:cubicBezTo>
                  <a:pt x="1347" y="1109"/>
                  <a:pt x="1354" y="1116"/>
                  <a:pt x="1362" y="1116"/>
                </a:cubicBezTo>
                <a:cubicBezTo>
                  <a:pt x="1370" y="1116"/>
                  <a:pt x="1377" y="1109"/>
                  <a:pt x="1377" y="1101"/>
                </a:cubicBezTo>
                <a:cubicBezTo>
                  <a:pt x="1377" y="1093"/>
                  <a:pt x="1370" y="1086"/>
                  <a:pt x="1362" y="1086"/>
                </a:cubicBezTo>
                <a:close/>
                <a:moveTo>
                  <a:pt x="1362" y="1119"/>
                </a:moveTo>
                <a:cubicBezTo>
                  <a:pt x="1354" y="1119"/>
                  <a:pt x="1347" y="1126"/>
                  <a:pt x="1347" y="1134"/>
                </a:cubicBezTo>
                <a:cubicBezTo>
                  <a:pt x="1347" y="1142"/>
                  <a:pt x="1354" y="1149"/>
                  <a:pt x="1362" y="1149"/>
                </a:cubicBezTo>
                <a:cubicBezTo>
                  <a:pt x="1370" y="1149"/>
                  <a:pt x="1377" y="1142"/>
                  <a:pt x="1377" y="1134"/>
                </a:cubicBezTo>
                <a:cubicBezTo>
                  <a:pt x="1377" y="1126"/>
                  <a:pt x="1370" y="1119"/>
                  <a:pt x="1362" y="1119"/>
                </a:cubicBezTo>
                <a:close/>
                <a:moveTo>
                  <a:pt x="1362" y="1152"/>
                </a:moveTo>
                <a:cubicBezTo>
                  <a:pt x="1354" y="1152"/>
                  <a:pt x="1347" y="1159"/>
                  <a:pt x="1347" y="1167"/>
                </a:cubicBezTo>
                <a:cubicBezTo>
                  <a:pt x="1347" y="1175"/>
                  <a:pt x="1354" y="1182"/>
                  <a:pt x="1362" y="1182"/>
                </a:cubicBezTo>
                <a:cubicBezTo>
                  <a:pt x="1370" y="1182"/>
                  <a:pt x="1377" y="1175"/>
                  <a:pt x="1377" y="1167"/>
                </a:cubicBezTo>
                <a:cubicBezTo>
                  <a:pt x="1377" y="1159"/>
                  <a:pt x="1370" y="1152"/>
                  <a:pt x="1362" y="1152"/>
                </a:cubicBezTo>
                <a:close/>
                <a:moveTo>
                  <a:pt x="1362" y="1185"/>
                </a:moveTo>
                <a:cubicBezTo>
                  <a:pt x="1354" y="1185"/>
                  <a:pt x="1347" y="1192"/>
                  <a:pt x="1347" y="1200"/>
                </a:cubicBezTo>
                <a:cubicBezTo>
                  <a:pt x="1347" y="1208"/>
                  <a:pt x="1354" y="1215"/>
                  <a:pt x="1362" y="1215"/>
                </a:cubicBezTo>
                <a:cubicBezTo>
                  <a:pt x="1370" y="1215"/>
                  <a:pt x="1377" y="1208"/>
                  <a:pt x="1377" y="1200"/>
                </a:cubicBezTo>
                <a:cubicBezTo>
                  <a:pt x="1377" y="1192"/>
                  <a:pt x="1370" y="1185"/>
                  <a:pt x="1362" y="1185"/>
                </a:cubicBezTo>
                <a:close/>
                <a:moveTo>
                  <a:pt x="1362" y="1218"/>
                </a:moveTo>
                <a:cubicBezTo>
                  <a:pt x="1354" y="1218"/>
                  <a:pt x="1347" y="1225"/>
                  <a:pt x="1347" y="1233"/>
                </a:cubicBezTo>
                <a:cubicBezTo>
                  <a:pt x="1347" y="1241"/>
                  <a:pt x="1354" y="1248"/>
                  <a:pt x="1362" y="1248"/>
                </a:cubicBezTo>
                <a:cubicBezTo>
                  <a:pt x="1370" y="1248"/>
                  <a:pt x="1377" y="1241"/>
                  <a:pt x="1377" y="1233"/>
                </a:cubicBezTo>
                <a:cubicBezTo>
                  <a:pt x="1377" y="1225"/>
                  <a:pt x="1370" y="1218"/>
                  <a:pt x="1362" y="1218"/>
                </a:cubicBezTo>
                <a:close/>
                <a:moveTo>
                  <a:pt x="1362" y="1251"/>
                </a:moveTo>
                <a:cubicBezTo>
                  <a:pt x="1354" y="1251"/>
                  <a:pt x="1347" y="1258"/>
                  <a:pt x="1347" y="1266"/>
                </a:cubicBezTo>
                <a:cubicBezTo>
                  <a:pt x="1347" y="1274"/>
                  <a:pt x="1354" y="1281"/>
                  <a:pt x="1362" y="1281"/>
                </a:cubicBezTo>
                <a:cubicBezTo>
                  <a:pt x="1370" y="1281"/>
                  <a:pt x="1377" y="1274"/>
                  <a:pt x="1377" y="1266"/>
                </a:cubicBezTo>
                <a:cubicBezTo>
                  <a:pt x="1377" y="1258"/>
                  <a:pt x="1370" y="1251"/>
                  <a:pt x="1362" y="1251"/>
                </a:cubicBezTo>
                <a:close/>
                <a:moveTo>
                  <a:pt x="1362" y="1284"/>
                </a:moveTo>
                <a:cubicBezTo>
                  <a:pt x="1354" y="1284"/>
                  <a:pt x="1347" y="1291"/>
                  <a:pt x="1347" y="1299"/>
                </a:cubicBezTo>
                <a:cubicBezTo>
                  <a:pt x="1347" y="1307"/>
                  <a:pt x="1354" y="1314"/>
                  <a:pt x="1362" y="1314"/>
                </a:cubicBezTo>
                <a:cubicBezTo>
                  <a:pt x="1370" y="1314"/>
                  <a:pt x="1377" y="1307"/>
                  <a:pt x="1377" y="1299"/>
                </a:cubicBezTo>
                <a:cubicBezTo>
                  <a:pt x="1377" y="1291"/>
                  <a:pt x="1370" y="1284"/>
                  <a:pt x="1362" y="1284"/>
                </a:cubicBezTo>
                <a:close/>
                <a:moveTo>
                  <a:pt x="1362" y="1317"/>
                </a:moveTo>
                <a:cubicBezTo>
                  <a:pt x="1354" y="1317"/>
                  <a:pt x="1347" y="1323"/>
                  <a:pt x="1347" y="1332"/>
                </a:cubicBezTo>
                <a:cubicBezTo>
                  <a:pt x="1347" y="1340"/>
                  <a:pt x="1354" y="1346"/>
                  <a:pt x="1362" y="1346"/>
                </a:cubicBezTo>
                <a:cubicBezTo>
                  <a:pt x="1370" y="1346"/>
                  <a:pt x="1377" y="1340"/>
                  <a:pt x="1377" y="1332"/>
                </a:cubicBezTo>
                <a:cubicBezTo>
                  <a:pt x="1377" y="1323"/>
                  <a:pt x="1370" y="1317"/>
                  <a:pt x="1362" y="1317"/>
                </a:cubicBezTo>
                <a:close/>
                <a:moveTo>
                  <a:pt x="1362" y="1350"/>
                </a:moveTo>
                <a:cubicBezTo>
                  <a:pt x="1354" y="1350"/>
                  <a:pt x="1347" y="1356"/>
                  <a:pt x="1347" y="1365"/>
                </a:cubicBezTo>
                <a:cubicBezTo>
                  <a:pt x="1347" y="1373"/>
                  <a:pt x="1354" y="1379"/>
                  <a:pt x="1362" y="1379"/>
                </a:cubicBezTo>
                <a:cubicBezTo>
                  <a:pt x="1370" y="1379"/>
                  <a:pt x="1377" y="1373"/>
                  <a:pt x="1377" y="1365"/>
                </a:cubicBezTo>
                <a:cubicBezTo>
                  <a:pt x="1377" y="1356"/>
                  <a:pt x="1370" y="1350"/>
                  <a:pt x="1362" y="1350"/>
                </a:cubicBezTo>
                <a:close/>
                <a:moveTo>
                  <a:pt x="1362" y="1383"/>
                </a:moveTo>
                <a:cubicBezTo>
                  <a:pt x="1354" y="1383"/>
                  <a:pt x="1347" y="1389"/>
                  <a:pt x="1347" y="1397"/>
                </a:cubicBezTo>
                <a:cubicBezTo>
                  <a:pt x="1347" y="1406"/>
                  <a:pt x="1354" y="1412"/>
                  <a:pt x="1362" y="1412"/>
                </a:cubicBezTo>
                <a:cubicBezTo>
                  <a:pt x="1370" y="1412"/>
                  <a:pt x="1377" y="1406"/>
                  <a:pt x="1377" y="1397"/>
                </a:cubicBezTo>
                <a:cubicBezTo>
                  <a:pt x="1377" y="1389"/>
                  <a:pt x="1370" y="1383"/>
                  <a:pt x="1362" y="1383"/>
                </a:cubicBezTo>
                <a:close/>
                <a:moveTo>
                  <a:pt x="1362" y="1416"/>
                </a:moveTo>
                <a:cubicBezTo>
                  <a:pt x="1354" y="1416"/>
                  <a:pt x="1347" y="1422"/>
                  <a:pt x="1347" y="1430"/>
                </a:cubicBezTo>
                <a:cubicBezTo>
                  <a:pt x="1347" y="1439"/>
                  <a:pt x="1354" y="1445"/>
                  <a:pt x="1362" y="1445"/>
                </a:cubicBezTo>
                <a:cubicBezTo>
                  <a:pt x="1370" y="1445"/>
                  <a:pt x="1377" y="1439"/>
                  <a:pt x="1377" y="1430"/>
                </a:cubicBezTo>
                <a:cubicBezTo>
                  <a:pt x="1377" y="1422"/>
                  <a:pt x="1370" y="1416"/>
                  <a:pt x="1362" y="1416"/>
                </a:cubicBezTo>
                <a:close/>
                <a:moveTo>
                  <a:pt x="1395" y="0"/>
                </a:moveTo>
                <a:cubicBezTo>
                  <a:pt x="1387" y="0"/>
                  <a:pt x="1380" y="7"/>
                  <a:pt x="1380" y="15"/>
                </a:cubicBezTo>
                <a:cubicBezTo>
                  <a:pt x="1380" y="23"/>
                  <a:pt x="1387" y="30"/>
                  <a:pt x="1395" y="30"/>
                </a:cubicBezTo>
                <a:cubicBezTo>
                  <a:pt x="1403" y="30"/>
                  <a:pt x="1410" y="23"/>
                  <a:pt x="1410" y="15"/>
                </a:cubicBezTo>
                <a:cubicBezTo>
                  <a:pt x="1410" y="7"/>
                  <a:pt x="1403" y="0"/>
                  <a:pt x="1395" y="0"/>
                </a:cubicBezTo>
                <a:close/>
                <a:moveTo>
                  <a:pt x="1395" y="33"/>
                </a:moveTo>
                <a:cubicBezTo>
                  <a:pt x="1387" y="33"/>
                  <a:pt x="1380" y="40"/>
                  <a:pt x="1380" y="48"/>
                </a:cubicBezTo>
                <a:cubicBezTo>
                  <a:pt x="1380" y="56"/>
                  <a:pt x="1387" y="63"/>
                  <a:pt x="1395" y="63"/>
                </a:cubicBezTo>
                <a:cubicBezTo>
                  <a:pt x="1403" y="63"/>
                  <a:pt x="1410" y="56"/>
                  <a:pt x="1410" y="48"/>
                </a:cubicBezTo>
                <a:cubicBezTo>
                  <a:pt x="1410" y="40"/>
                  <a:pt x="1403" y="33"/>
                  <a:pt x="1395" y="33"/>
                </a:cubicBezTo>
                <a:close/>
                <a:moveTo>
                  <a:pt x="1395" y="66"/>
                </a:moveTo>
                <a:cubicBezTo>
                  <a:pt x="1387" y="66"/>
                  <a:pt x="1380" y="72"/>
                  <a:pt x="1380" y="81"/>
                </a:cubicBezTo>
                <a:cubicBezTo>
                  <a:pt x="1380" y="89"/>
                  <a:pt x="1387" y="95"/>
                  <a:pt x="1395" y="95"/>
                </a:cubicBezTo>
                <a:cubicBezTo>
                  <a:pt x="1403" y="95"/>
                  <a:pt x="1410" y="89"/>
                  <a:pt x="1410" y="81"/>
                </a:cubicBezTo>
                <a:cubicBezTo>
                  <a:pt x="1410" y="72"/>
                  <a:pt x="1403" y="66"/>
                  <a:pt x="1395" y="66"/>
                </a:cubicBezTo>
                <a:close/>
                <a:moveTo>
                  <a:pt x="1395" y="99"/>
                </a:moveTo>
                <a:cubicBezTo>
                  <a:pt x="1387" y="99"/>
                  <a:pt x="1380" y="105"/>
                  <a:pt x="1380" y="114"/>
                </a:cubicBezTo>
                <a:cubicBezTo>
                  <a:pt x="1380" y="122"/>
                  <a:pt x="1387" y="128"/>
                  <a:pt x="1395" y="128"/>
                </a:cubicBezTo>
                <a:cubicBezTo>
                  <a:pt x="1403" y="128"/>
                  <a:pt x="1410" y="122"/>
                  <a:pt x="1410" y="114"/>
                </a:cubicBezTo>
                <a:cubicBezTo>
                  <a:pt x="1410" y="105"/>
                  <a:pt x="1403" y="99"/>
                  <a:pt x="1395" y="99"/>
                </a:cubicBezTo>
                <a:close/>
                <a:moveTo>
                  <a:pt x="1395" y="132"/>
                </a:moveTo>
                <a:cubicBezTo>
                  <a:pt x="1387" y="132"/>
                  <a:pt x="1380" y="138"/>
                  <a:pt x="1380" y="147"/>
                </a:cubicBezTo>
                <a:cubicBezTo>
                  <a:pt x="1380" y="155"/>
                  <a:pt x="1387" y="161"/>
                  <a:pt x="1395" y="161"/>
                </a:cubicBezTo>
                <a:cubicBezTo>
                  <a:pt x="1403" y="161"/>
                  <a:pt x="1410" y="155"/>
                  <a:pt x="1410" y="147"/>
                </a:cubicBezTo>
                <a:cubicBezTo>
                  <a:pt x="1410" y="138"/>
                  <a:pt x="1403" y="132"/>
                  <a:pt x="1395" y="132"/>
                </a:cubicBezTo>
                <a:close/>
                <a:moveTo>
                  <a:pt x="1395" y="165"/>
                </a:moveTo>
                <a:cubicBezTo>
                  <a:pt x="1387" y="165"/>
                  <a:pt x="1380" y="171"/>
                  <a:pt x="1380" y="179"/>
                </a:cubicBezTo>
                <a:cubicBezTo>
                  <a:pt x="1380" y="188"/>
                  <a:pt x="1387" y="194"/>
                  <a:pt x="1395" y="194"/>
                </a:cubicBezTo>
                <a:cubicBezTo>
                  <a:pt x="1403" y="194"/>
                  <a:pt x="1410" y="188"/>
                  <a:pt x="1410" y="179"/>
                </a:cubicBezTo>
                <a:cubicBezTo>
                  <a:pt x="1410" y="171"/>
                  <a:pt x="1403" y="165"/>
                  <a:pt x="1395" y="165"/>
                </a:cubicBezTo>
                <a:close/>
                <a:moveTo>
                  <a:pt x="1395" y="198"/>
                </a:moveTo>
                <a:cubicBezTo>
                  <a:pt x="1387" y="198"/>
                  <a:pt x="1380" y="204"/>
                  <a:pt x="1380" y="212"/>
                </a:cubicBezTo>
                <a:cubicBezTo>
                  <a:pt x="1380" y="221"/>
                  <a:pt x="1387" y="227"/>
                  <a:pt x="1395" y="227"/>
                </a:cubicBezTo>
                <a:cubicBezTo>
                  <a:pt x="1403" y="227"/>
                  <a:pt x="1410" y="221"/>
                  <a:pt x="1410" y="212"/>
                </a:cubicBezTo>
                <a:cubicBezTo>
                  <a:pt x="1410" y="204"/>
                  <a:pt x="1403" y="198"/>
                  <a:pt x="1395" y="198"/>
                </a:cubicBezTo>
                <a:close/>
                <a:moveTo>
                  <a:pt x="1395" y="230"/>
                </a:moveTo>
                <a:cubicBezTo>
                  <a:pt x="1387" y="230"/>
                  <a:pt x="1380" y="237"/>
                  <a:pt x="1380" y="245"/>
                </a:cubicBezTo>
                <a:cubicBezTo>
                  <a:pt x="1380" y="253"/>
                  <a:pt x="1387" y="260"/>
                  <a:pt x="1395" y="260"/>
                </a:cubicBezTo>
                <a:cubicBezTo>
                  <a:pt x="1403" y="260"/>
                  <a:pt x="1410" y="253"/>
                  <a:pt x="1410" y="245"/>
                </a:cubicBezTo>
                <a:cubicBezTo>
                  <a:pt x="1410" y="237"/>
                  <a:pt x="1403" y="230"/>
                  <a:pt x="1395" y="230"/>
                </a:cubicBezTo>
                <a:close/>
                <a:moveTo>
                  <a:pt x="1395" y="263"/>
                </a:moveTo>
                <a:cubicBezTo>
                  <a:pt x="1387" y="263"/>
                  <a:pt x="1380" y="270"/>
                  <a:pt x="1380" y="278"/>
                </a:cubicBezTo>
                <a:cubicBezTo>
                  <a:pt x="1380" y="286"/>
                  <a:pt x="1387" y="293"/>
                  <a:pt x="1395" y="293"/>
                </a:cubicBezTo>
                <a:cubicBezTo>
                  <a:pt x="1403" y="293"/>
                  <a:pt x="1410" y="286"/>
                  <a:pt x="1410" y="278"/>
                </a:cubicBezTo>
                <a:cubicBezTo>
                  <a:pt x="1410" y="270"/>
                  <a:pt x="1403" y="263"/>
                  <a:pt x="1395" y="263"/>
                </a:cubicBezTo>
                <a:close/>
                <a:moveTo>
                  <a:pt x="1395" y="296"/>
                </a:moveTo>
                <a:cubicBezTo>
                  <a:pt x="1387" y="296"/>
                  <a:pt x="1380" y="303"/>
                  <a:pt x="1380" y="311"/>
                </a:cubicBezTo>
                <a:cubicBezTo>
                  <a:pt x="1380" y="319"/>
                  <a:pt x="1387" y="326"/>
                  <a:pt x="1395" y="326"/>
                </a:cubicBezTo>
                <a:cubicBezTo>
                  <a:pt x="1403" y="326"/>
                  <a:pt x="1410" y="319"/>
                  <a:pt x="1410" y="311"/>
                </a:cubicBezTo>
                <a:cubicBezTo>
                  <a:pt x="1410" y="303"/>
                  <a:pt x="1403" y="296"/>
                  <a:pt x="1395" y="296"/>
                </a:cubicBezTo>
                <a:close/>
                <a:moveTo>
                  <a:pt x="1395" y="329"/>
                </a:moveTo>
                <a:cubicBezTo>
                  <a:pt x="1387" y="329"/>
                  <a:pt x="1380" y="336"/>
                  <a:pt x="1380" y="344"/>
                </a:cubicBezTo>
                <a:cubicBezTo>
                  <a:pt x="1380" y="352"/>
                  <a:pt x="1387" y="359"/>
                  <a:pt x="1395" y="359"/>
                </a:cubicBezTo>
                <a:cubicBezTo>
                  <a:pt x="1403" y="359"/>
                  <a:pt x="1410" y="352"/>
                  <a:pt x="1410" y="344"/>
                </a:cubicBezTo>
                <a:cubicBezTo>
                  <a:pt x="1410" y="336"/>
                  <a:pt x="1403" y="329"/>
                  <a:pt x="1395" y="329"/>
                </a:cubicBezTo>
                <a:close/>
                <a:moveTo>
                  <a:pt x="1395" y="362"/>
                </a:moveTo>
                <a:cubicBezTo>
                  <a:pt x="1387" y="362"/>
                  <a:pt x="1380" y="369"/>
                  <a:pt x="1380" y="377"/>
                </a:cubicBezTo>
                <a:cubicBezTo>
                  <a:pt x="1380" y="385"/>
                  <a:pt x="1387" y="392"/>
                  <a:pt x="1395" y="392"/>
                </a:cubicBezTo>
                <a:cubicBezTo>
                  <a:pt x="1403" y="392"/>
                  <a:pt x="1410" y="385"/>
                  <a:pt x="1410" y="377"/>
                </a:cubicBezTo>
                <a:cubicBezTo>
                  <a:pt x="1410" y="369"/>
                  <a:pt x="1403" y="362"/>
                  <a:pt x="1395" y="362"/>
                </a:cubicBezTo>
                <a:close/>
                <a:moveTo>
                  <a:pt x="1395" y="395"/>
                </a:moveTo>
                <a:cubicBezTo>
                  <a:pt x="1387" y="395"/>
                  <a:pt x="1380" y="402"/>
                  <a:pt x="1380" y="410"/>
                </a:cubicBezTo>
                <a:cubicBezTo>
                  <a:pt x="1380" y="418"/>
                  <a:pt x="1387" y="425"/>
                  <a:pt x="1395" y="425"/>
                </a:cubicBezTo>
                <a:cubicBezTo>
                  <a:pt x="1403" y="425"/>
                  <a:pt x="1410" y="418"/>
                  <a:pt x="1410" y="410"/>
                </a:cubicBezTo>
                <a:cubicBezTo>
                  <a:pt x="1410" y="402"/>
                  <a:pt x="1403" y="395"/>
                  <a:pt x="1395" y="395"/>
                </a:cubicBezTo>
                <a:close/>
                <a:moveTo>
                  <a:pt x="1395" y="428"/>
                </a:moveTo>
                <a:cubicBezTo>
                  <a:pt x="1387" y="428"/>
                  <a:pt x="1380" y="435"/>
                  <a:pt x="1380" y="443"/>
                </a:cubicBezTo>
                <a:cubicBezTo>
                  <a:pt x="1380" y="451"/>
                  <a:pt x="1387" y="458"/>
                  <a:pt x="1395" y="458"/>
                </a:cubicBezTo>
                <a:cubicBezTo>
                  <a:pt x="1403" y="458"/>
                  <a:pt x="1410" y="451"/>
                  <a:pt x="1410" y="443"/>
                </a:cubicBezTo>
                <a:cubicBezTo>
                  <a:pt x="1410" y="435"/>
                  <a:pt x="1403" y="428"/>
                  <a:pt x="1395" y="428"/>
                </a:cubicBezTo>
                <a:close/>
                <a:moveTo>
                  <a:pt x="1395" y="461"/>
                </a:moveTo>
                <a:cubicBezTo>
                  <a:pt x="1387" y="461"/>
                  <a:pt x="1380" y="468"/>
                  <a:pt x="1380" y="476"/>
                </a:cubicBezTo>
                <a:cubicBezTo>
                  <a:pt x="1380" y="484"/>
                  <a:pt x="1387" y="491"/>
                  <a:pt x="1395" y="491"/>
                </a:cubicBezTo>
                <a:cubicBezTo>
                  <a:pt x="1403" y="491"/>
                  <a:pt x="1410" y="484"/>
                  <a:pt x="1410" y="476"/>
                </a:cubicBezTo>
                <a:cubicBezTo>
                  <a:pt x="1410" y="468"/>
                  <a:pt x="1403" y="461"/>
                  <a:pt x="1395" y="461"/>
                </a:cubicBezTo>
                <a:close/>
                <a:moveTo>
                  <a:pt x="1395" y="494"/>
                </a:moveTo>
                <a:cubicBezTo>
                  <a:pt x="1387" y="494"/>
                  <a:pt x="1380" y="500"/>
                  <a:pt x="1380" y="509"/>
                </a:cubicBezTo>
                <a:cubicBezTo>
                  <a:pt x="1380" y="517"/>
                  <a:pt x="1387" y="523"/>
                  <a:pt x="1395" y="523"/>
                </a:cubicBezTo>
                <a:cubicBezTo>
                  <a:pt x="1403" y="523"/>
                  <a:pt x="1410" y="517"/>
                  <a:pt x="1410" y="509"/>
                </a:cubicBezTo>
                <a:cubicBezTo>
                  <a:pt x="1410" y="500"/>
                  <a:pt x="1403" y="494"/>
                  <a:pt x="1395" y="494"/>
                </a:cubicBezTo>
                <a:close/>
                <a:moveTo>
                  <a:pt x="1395" y="527"/>
                </a:moveTo>
                <a:cubicBezTo>
                  <a:pt x="1387" y="527"/>
                  <a:pt x="1380" y="533"/>
                  <a:pt x="1380" y="542"/>
                </a:cubicBezTo>
                <a:cubicBezTo>
                  <a:pt x="1380" y="550"/>
                  <a:pt x="1387" y="556"/>
                  <a:pt x="1395" y="556"/>
                </a:cubicBezTo>
                <a:cubicBezTo>
                  <a:pt x="1403" y="556"/>
                  <a:pt x="1410" y="550"/>
                  <a:pt x="1410" y="542"/>
                </a:cubicBezTo>
                <a:cubicBezTo>
                  <a:pt x="1410" y="533"/>
                  <a:pt x="1403" y="527"/>
                  <a:pt x="1395" y="527"/>
                </a:cubicBezTo>
                <a:close/>
                <a:moveTo>
                  <a:pt x="1395" y="560"/>
                </a:moveTo>
                <a:cubicBezTo>
                  <a:pt x="1387" y="560"/>
                  <a:pt x="1380" y="566"/>
                  <a:pt x="1380" y="574"/>
                </a:cubicBezTo>
                <a:cubicBezTo>
                  <a:pt x="1380" y="583"/>
                  <a:pt x="1387" y="589"/>
                  <a:pt x="1395" y="589"/>
                </a:cubicBezTo>
                <a:cubicBezTo>
                  <a:pt x="1403" y="589"/>
                  <a:pt x="1410" y="583"/>
                  <a:pt x="1410" y="574"/>
                </a:cubicBezTo>
                <a:cubicBezTo>
                  <a:pt x="1410" y="566"/>
                  <a:pt x="1403" y="560"/>
                  <a:pt x="1395" y="560"/>
                </a:cubicBezTo>
                <a:close/>
                <a:moveTo>
                  <a:pt x="1395" y="593"/>
                </a:moveTo>
                <a:cubicBezTo>
                  <a:pt x="1387" y="593"/>
                  <a:pt x="1380" y="599"/>
                  <a:pt x="1380" y="607"/>
                </a:cubicBezTo>
                <a:cubicBezTo>
                  <a:pt x="1380" y="616"/>
                  <a:pt x="1387" y="622"/>
                  <a:pt x="1395" y="622"/>
                </a:cubicBezTo>
                <a:cubicBezTo>
                  <a:pt x="1403" y="622"/>
                  <a:pt x="1410" y="616"/>
                  <a:pt x="1410" y="607"/>
                </a:cubicBezTo>
                <a:cubicBezTo>
                  <a:pt x="1410" y="599"/>
                  <a:pt x="1403" y="593"/>
                  <a:pt x="1395" y="593"/>
                </a:cubicBezTo>
                <a:close/>
                <a:moveTo>
                  <a:pt x="1395" y="625"/>
                </a:moveTo>
                <a:cubicBezTo>
                  <a:pt x="1387" y="625"/>
                  <a:pt x="1380" y="632"/>
                  <a:pt x="1380" y="640"/>
                </a:cubicBezTo>
                <a:cubicBezTo>
                  <a:pt x="1380" y="648"/>
                  <a:pt x="1387" y="655"/>
                  <a:pt x="1395" y="655"/>
                </a:cubicBezTo>
                <a:cubicBezTo>
                  <a:pt x="1403" y="655"/>
                  <a:pt x="1410" y="648"/>
                  <a:pt x="1410" y="640"/>
                </a:cubicBezTo>
                <a:cubicBezTo>
                  <a:pt x="1410" y="632"/>
                  <a:pt x="1403" y="625"/>
                  <a:pt x="1395" y="625"/>
                </a:cubicBezTo>
                <a:close/>
                <a:moveTo>
                  <a:pt x="1395" y="658"/>
                </a:moveTo>
                <a:cubicBezTo>
                  <a:pt x="1387" y="658"/>
                  <a:pt x="1380" y="665"/>
                  <a:pt x="1380" y="673"/>
                </a:cubicBezTo>
                <a:cubicBezTo>
                  <a:pt x="1380" y="681"/>
                  <a:pt x="1387" y="688"/>
                  <a:pt x="1395" y="688"/>
                </a:cubicBezTo>
                <a:cubicBezTo>
                  <a:pt x="1403" y="688"/>
                  <a:pt x="1410" y="681"/>
                  <a:pt x="1410" y="673"/>
                </a:cubicBezTo>
                <a:cubicBezTo>
                  <a:pt x="1410" y="665"/>
                  <a:pt x="1403" y="658"/>
                  <a:pt x="1395" y="658"/>
                </a:cubicBezTo>
                <a:close/>
                <a:moveTo>
                  <a:pt x="1395" y="691"/>
                </a:moveTo>
                <a:cubicBezTo>
                  <a:pt x="1387" y="691"/>
                  <a:pt x="1380" y="698"/>
                  <a:pt x="1380" y="706"/>
                </a:cubicBezTo>
                <a:cubicBezTo>
                  <a:pt x="1380" y="714"/>
                  <a:pt x="1387" y="721"/>
                  <a:pt x="1395" y="721"/>
                </a:cubicBezTo>
                <a:cubicBezTo>
                  <a:pt x="1403" y="721"/>
                  <a:pt x="1410" y="714"/>
                  <a:pt x="1410" y="706"/>
                </a:cubicBezTo>
                <a:cubicBezTo>
                  <a:pt x="1410" y="698"/>
                  <a:pt x="1403" y="691"/>
                  <a:pt x="1395" y="691"/>
                </a:cubicBezTo>
                <a:close/>
                <a:moveTo>
                  <a:pt x="1395" y="724"/>
                </a:moveTo>
                <a:cubicBezTo>
                  <a:pt x="1387" y="724"/>
                  <a:pt x="1380" y="731"/>
                  <a:pt x="1380" y="739"/>
                </a:cubicBezTo>
                <a:cubicBezTo>
                  <a:pt x="1380" y="747"/>
                  <a:pt x="1387" y="754"/>
                  <a:pt x="1395" y="754"/>
                </a:cubicBezTo>
                <a:cubicBezTo>
                  <a:pt x="1403" y="754"/>
                  <a:pt x="1410" y="747"/>
                  <a:pt x="1410" y="739"/>
                </a:cubicBezTo>
                <a:cubicBezTo>
                  <a:pt x="1410" y="731"/>
                  <a:pt x="1403" y="724"/>
                  <a:pt x="1395" y="724"/>
                </a:cubicBezTo>
                <a:close/>
                <a:moveTo>
                  <a:pt x="1395" y="757"/>
                </a:moveTo>
                <a:cubicBezTo>
                  <a:pt x="1387" y="757"/>
                  <a:pt x="1380" y="764"/>
                  <a:pt x="1380" y="772"/>
                </a:cubicBezTo>
                <a:cubicBezTo>
                  <a:pt x="1380" y="780"/>
                  <a:pt x="1387" y="787"/>
                  <a:pt x="1395" y="787"/>
                </a:cubicBezTo>
                <a:cubicBezTo>
                  <a:pt x="1403" y="787"/>
                  <a:pt x="1410" y="780"/>
                  <a:pt x="1410" y="772"/>
                </a:cubicBezTo>
                <a:cubicBezTo>
                  <a:pt x="1410" y="764"/>
                  <a:pt x="1403" y="757"/>
                  <a:pt x="1395" y="757"/>
                </a:cubicBezTo>
                <a:close/>
                <a:moveTo>
                  <a:pt x="1395" y="790"/>
                </a:moveTo>
                <a:cubicBezTo>
                  <a:pt x="1387" y="790"/>
                  <a:pt x="1380" y="797"/>
                  <a:pt x="1380" y="805"/>
                </a:cubicBezTo>
                <a:cubicBezTo>
                  <a:pt x="1380" y="813"/>
                  <a:pt x="1387" y="820"/>
                  <a:pt x="1395" y="820"/>
                </a:cubicBezTo>
                <a:cubicBezTo>
                  <a:pt x="1403" y="820"/>
                  <a:pt x="1410" y="813"/>
                  <a:pt x="1410" y="805"/>
                </a:cubicBezTo>
                <a:cubicBezTo>
                  <a:pt x="1410" y="797"/>
                  <a:pt x="1403" y="790"/>
                  <a:pt x="1395" y="790"/>
                </a:cubicBezTo>
                <a:close/>
                <a:moveTo>
                  <a:pt x="1395" y="823"/>
                </a:moveTo>
                <a:cubicBezTo>
                  <a:pt x="1387" y="823"/>
                  <a:pt x="1380" y="830"/>
                  <a:pt x="1380" y="838"/>
                </a:cubicBezTo>
                <a:cubicBezTo>
                  <a:pt x="1380" y="846"/>
                  <a:pt x="1387" y="853"/>
                  <a:pt x="1395" y="853"/>
                </a:cubicBezTo>
                <a:cubicBezTo>
                  <a:pt x="1403" y="853"/>
                  <a:pt x="1410" y="846"/>
                  <a:pt x="1410" y="838"/>
                </a:cubicBezTo>
                <a:cubicBezTo>
                  <a:pt x="1410" y="830"/>
                  <a:pt x="1403" y="823"/>
                  <a:pt x="1395" y="823"/>
                </a:cubicBezTo>
                <a:close/>
                <a:moveTo>
                  <a:pt x="1395" y="856"/>
                </a:moveTo>
                <a:cubicBezTo>
                  <a:pt x="1387" y="856"/>
                  <a:pt x="1380" y="863"/>
                  <a:pt x="1380" y="871"/>
                </a:cubicBezTo>
                <a:cubicBezTo>
                  <a:pt x="1380" y="879"/>
                  <a:pt x="1387" y="886"/>
                  <a:pt x="1395" y="886"/>
                </a:cubicBezTo>
                <a:cubicBezTo>
                  <a:pt x="1403" y="886"/>
                  <a:pt x="1410" y="879"/>
                  <a:pt x="1410" y="871"/>
                </a:cubicBezTo>
                <a:cubicBezTo>
                  <a:pt x="1410" y="863"/>
                  <a:pt x="1403" y="856"/>
                  <a:pt x="1395" y="856"/>
                </a:cubicBezTo>
                <a:close/>
                <a:moveTo>
                  <a:pt x="1395" y="889"/>
                </a:moveTo>
                <a:cubicBezTo>
                  <a:pt x="1387" y="889"/>
                  <a:pt x="1380" y="895"/>
                  <a:pt x="1380" y="904"/>
                </a:cubicBezTo>
                <a:cubicBezTo>
                  <a:pt x="1380" y="912"/>
                  <a:pt x="1387" y="918"/>
                  <a:pt x="1395" y="918"/>
                </a:cubicBezTo>
                <a:cubicBezTo>
                  <a:pt x="1403" y="918"/>
                  <a:pt x="1410" y="912"/>
                  <a:pt x="1410" y="904"/>
                </a:cubicBezTo>
                <a:cubicBezTo>
                  <a:pt x="1410" y="895"/>
                  <a:pt x="1403" y="889"/>
                  <a:pt x="1395" y="889"/>
                </a:cubicBezTo>
                <a:close/>
                <a:moveTo>
                  <a:pt x="1395" y="922"/>
                </a:moveTo>
                <a:cubicBezTo>
                  <a:pt x="1387" y="922"/>
                  <a:pt x="1380" y="928"/>
                  <a:pt x="1380" y="937"/>
                </a:cubicBezTo>
                <a:cubicBezTo>
                  <a:pt x="1380" y="945"/>
                  <a:pt x="1387" y="951"/>
                  <a:pt x="1395" y="951"/>
                </a:cubicBezTo>
                <a:cubicBezTo>
                  <a:pt x="1403" y="951"/>
                  <a:pt x="1410" y="945"/>
                  <a:pt x="1410" y="937"/>
                </a:cubicBezTo>
                <a:cubicBezTo>
                  <a:pt x="1410" y="928"/>
                  <a:pt x="1403" y="922"/>
                  <a:pt x="1395" y="922"/>
                </a:cubicBezTo>
                <a:close/>
                <a:moveTo>
                  <a:pt x="1395" y="955"/>
                </a:moveTo>
                <a:cubicBezTo>
                  <a:pt x="1387" y="955"/>
                  <a:pt x="1380" y="961"/>
                  <a:pt x="1380" y="970"/>
                </a:cubicBezTo>
                <a:cubicBezTo>
                  <a:pt x="1380" y="978"/>
                  <a:pt x="1387" y="984"/>
                  <a:pt x="1395" y="984"/>
                </a:cubicBezTo>
                <a:cubicBezTo>
                  <a:pt x="1403" y="984"/>
                  <a:pt x="1410" y="978"/>
                  <a:pt x="1410" y="970"/>
                </a:cubicBezTo>
                <a:cubicBezTo>
                  <a:pt x="1410" y="961"/>
                  <a:pt x="1403" y="955"/>
                  <a:pt x="1395" y="955"/>
                </a:cubicBezTo>
                <a:close/>
                <a:moveTo>
                  <a:pt x="1395" y="988"/>
                </a:moveTo>
                <a:cubicBezTo>
                  <a:pt x="1387" y="988"/>
                  <a:pt x="1380" y="994"/>
                  <a:pt x="1380" y="1002"/>
                </a:cubicBezTo>
                <a:cubicBezTo>
                  <a:pt x="1380" y="1011"/>
                  <a:pt x="1387" y="1017"/>
                  <a:pt x="1395" y="1017"/>
                </a:cubicBezTo>
                <a:cubicBezTo>
                  <a:pt x="1403" y="1017"/>
                  <a:pt x="1410" y="1011"/>
                  <a:pt x="1410" y="1002"/>
                </a:cubicBezTo>
                <a:cubicBezTo>
                  <a:pt x="1410" y="994"/>
                  <a:pt x="1403" y="988"/>
                  <a:pt x="1395" y="988"/>
                </a:cubicBezTo>
                <a:close/>
                <a:moveTo>
                  <a:pt x="1395" y="1021"/>
                </a:moveTo>
                <a:cubicBezTo>
                  <a:pt x="1387" y="1021"/>
                  <a:pt x="1380" y="1027"/>
                  <a:pt x="1380" y="1035"/>
                </a:cubicBezTo>
                <a:cubicBezTo>
                  <a:pt x="1380" y="1044"/>
                  <a:pt x="1387" y="1050"/>
                  <a:pt x="1395" y="1050"/>
                </a:cubicBezTo>
                <a:cubicBezTo>
                  <a:pt x="1403" y="1050"/>
                  <a:pt x="1410" y="1044"/>
                  <a:pt x="1410" y="1035"/>
                </a:cubicBezTo>
                <a:cubicBezTo>
                  <a:pt x="1410" y="1027"/>
                  <a:pt x="1403" y="1021"/>
                  <a:pt x="1395" y="1021"/>
                </a:cubicBezTo>
                <a:close/>
                <a:moveTo>
                  <a:pt x="1395" y="1053"/>
                </a:moveTo>
                <a:cubicBezTo>
                  <a:pt x="1387" y="1053"/>
                  <a:pt x="1380" y="1060"/>
                  <a:pt x="1380" y="1068"/>
                </a:cubicBezTo>
                <a:cubicBezTo>
                  <a:pt x="1380" y="1076"/>
                  <a:pt x="1387" y="1083"/>
                  <a:pt x="1395" y="1083"/>
                </a:cubicBezTo>
                <a:cubicBezTo>
                  <a:pt x="1403" y="1083"/>
                  <a:pt x="1410" y="1076"/>
                  <a:pt x="1410" y="1068"/>
                </a:cubicBezTo>
                <a:cubicBezTo>
                  <a:pt x="1410" y="1060"/>
                  <a:pt x="1403" y="1053"/>
                  <a:pt x="1395" y="1053"/>
                </a:cubicBezTo>
                <a:close/>
                <a:moveTo>
                  <a:pt x="1395" y="1086"/>
                </a:moveTo>
                <a:cubicBezTo>
                  <a:pt x="1387" y="1086"/>
                  <a:pt x="1380" y="1093"/>
                  <a:pt x="1380" y="1101"/>
                </a:cubicBezTo>
                <a:cubicBezTo>
                  <a:pt x="1380" y="1109"/>
                  <a:pt x="1387" y="1116"/>
                  <a:pt x="1395" y="1116"/>
                </a:cubicBezTo>
                <a:cubicBezTo>
                  <a:pt x="1403" y="1116"/>
                  <a:pt x="1410" y="1109"/>
                  <a:pt x="1410" y="1101"/>
                </a:cubicBezTo>
                <a:cubicBezTo>
                  <a:pt x="1410" y="1093"/>
                  <a:pt x="1403" y="1086"/>
                  <a:pt x="1395" y="1086"/>
                </a:cubicBezTo>
                <a:close/>
                <a:moveTo>
                  <a:pt x="1395" y="1119"/>
                </a:moveTo>
                <a:cubicBezTo>
                  <a:pt x="1387" y="1119"/>
                  <a:pt x="1380" y="1126"/>
                  <a:pt x="1380" y="1134"/>
                </a:cubicBezTo>
                <a:cubicBezTo>
                  <a:pt x="1380" y="1142"/>
                  <a:pt x="1387" y="1149"/>
                  <a:pt x="1395" y="1149"/>
                </a:cubicBezTo>
                <a:cubicBezTo>
                  <a:pt x="1403" y="1149"/>
                  <a:pt x="1410" y="1142"/>
                  <a:pt x="1410" y="1134"/>
                </a:cubicBezTo>
                <a:cubicBezTo>
                  <a:pt x="1410" y="1126"/>
                  <a:pt x="1403" y="1119"/>
                  <a:pt x="1395" y="1119"/>
                </a:cubicBezTo>
                <a:close/>
                <a:moveTo>
                  <a:pt x="1395" y="1152"/>
                </a:moveTo>
                <a:cubicBezTo>
                  <a:pt x="1387" y="1152"/>
                  <a:pt x="1380" y="1159"/>
                  <a:pt x="1380" y="1167"/>
                </a:cubicBezTo>
                <a:cubicBezTo>
                  <a:pt x="1380" y="1175"/>
                  <a:pt x="1387" y="1182"/>
                  <a:pt x="1395" y="1182"/>
                </a:cubicBezTo>
                <a:cubicBezTo>
                  <a:pt x="1403" y="1182"/>
                  <a:pt x="1410" y="1175"/>
                  <a:pt x="1410" y="1167"/>
                </a:cubicBezTo>
                <a:cubicBezTo>
                  <a:pt x="1410" y="1159"/>
                  <a:pt x="1403" y="1152"/>
                  <a:pt x="1395" y="1152"/>
                </a:cubicBezTo>
                <a:close/>
                <a:moveTo>
                  <a:pt x="1395" y="1185"/>
                </a:moveTo>
                <a:cubicBezTo>
                  <a:pt x="1387" y="1185"/>
                  <a:pt x="1380" y="1192"/>
                  <a:pt x="1380" y="1200"/>
                </a:cubicBezTo>
                <a:cubicBezTo>
                  <a:pt x="1380" y="1208"/>
                  <a:pt x="1387" y="1215"/>
                  <a:pt x="1395" y="1215"/>
                </a:cubicBezTo>
                <a:cubicBezTo>
                  <a:pt x="1403" y="1215"/>
                  <a:pt x="1410" y="1208"/>
                  <a:pt x="1410" y="1200"/>
                </a:cubicBezTo>
                <a:cubicBezTo>
                  <a:pt x="1410" y="1192"/>
                  <a:pt x="1403" y="1185"/>
                  <a:pt x="1395" y="1185"/>
                </a:cubicBezTo>
                <a:close/>
                <a:moveTo>
                  <a:pt x="1395" y="1218"/>
                </a:moveTo>
                <a:cubicBezTo>
                  <a:pt x="1387" y="1218"/>
                  <a:pt x="1380" y="1225"/>
                  <a:pt x="1380" y="1233"/>
                </a:cubicBezTo>
                <a:cubicBezTo>
                  <a:pt x="1380" y="1241"/>
                  <a:pt x="1387" y="1248"/>
                  <a:pt x="1395" y="1248"/>
                </a:cubicBezTo>
                <a:cubicBezTo>
                  <a:pt x="1403" y="1248"/>
                  <a:pt x="1410" y="1241"/>
                  <a:pt x="1410" y="1233"/>
                </a:cubicBezTo>
                <a:cubicBezTo>
                  <a:pt x="1410" y="1225"/>
                  <a:pt x="1403" y="1218"/>
                  <a:pt x="1395" y="1218"/>
                </a:cubicBezTo>
                <a:close/>
                <a:moveTo>
                  <a:pt x="1395" y="1251"/>
                </a:moveTo>
                <a:cubicBezTo>
                  <a:pt x="1387" y="1251"/>
                  <a:pt x="1380" y="1258"/>
                  <a:pt x="1380" y="1266"/>
                </a:cubicBezTo>
                <a:cubicBezTo>
                  <a:pt x="1380" y="1274"/>
                  <a:pt x="1387" y="1281"/>
                  <a:pt x="1395" y="1281"/>
                </a:cubicBezTo>
                <a:cubicBezTo>
                  <a:pt x="1403" y="1281"/>
                  <a:pt x="1410" y="1274"/>
                  <a:pt x="1410" y="1266"/>
                </a:cubicBezTo>
                <a:cubicBezTo>
                  <a:pt x="1410" y="1258"/>
                  <a:pt x="1403" y="1251"/>
                  <a:pt x="1395" y="1251"/>
                </a:cubicBezTo>
                <a:close/>
                <a:moveTo>
                  <a:pt x="1395" y="1284"/>
                </a:moveTo>
                <a:cubicBezTo>
                  <a:pt x="1387" y="1284"/>
                  <a:pt x="1380" y="1291"/>
                  <a:pt x="1380" y="1299"/>
                </a:cubicBezTo>
                <a:cubicBezTo>
                  <a:pt x="1380" y="1307"/>
                  <a:pt x="1387" y="1314"/>
                  <a:pt x="1395" y="1314"/>
                </a:cubicBezTo>
                <a:cubicBezTo>
                  <a:pt x="1403" y="1314"/>
                  <a:pt x="1410" y="1307"/>
                  <a:pt x="1410" y="1299"/>
                </a:cubicBezTo>
                <a:cubicBezTo>
                  <a:pt x="1410" y="1291"/>
                  <a:pt x="1403" y="1284"/>
                  <a:pt x="1395" y="1284"/>
                </a:cubicBezTo>
                <a:close/>
                <a:moveTo>
                  <a:pt x="1395" y="1317"/>
                </a:moveTo>
                <a:cubicBezTo>
                  <a:pt x="1387" y="1317"/>
                  <a:pt x="1380" y="1323"/>
                  <a:pt x="1380" y="1332"/>
                </a:cubicBezTo>
                <a:cubicBezTo>
                  <a:pt x="1380" y="1340"/>
                  <a:pt x="1387" y="1346"/>
                  <a:pt x="1395" y="1346"/>
                </a:cubicBezTo>
                <a:cubicBezTo>
                  <a:pt x="1403" y="1346"/>
                  <a:pt x="1410" y="1340"/>
                  <a:pt x="1410" y="1332"/>
                </a:cubicBezTo>
                <a:cubicBezTo>
                  <a:pt x="1410" y="1323"/>
                  <a:pt x="1403" y="1317"/>
                  <a:pt x="1395" y="1317"/>
                </a:cubicBezTo>
                <a:close/>
                <a:moveTo>
                  <a:pt x="1395" y="1350"/>
                </a:moveTo>
                <a:cubicBezTo>
                  <a:pt x="1387" y="1350"/>
                  <a:pt x="1380" y="1356"/>
                  <a:pt x="1380" y="1365"/>
                </a:cubicBezTo>
                <a:cubicBezTo>
                  <a:pt x="1380" y="1373"/>
                  <a:pt x="1387" y="1379"/>
                  <a:pt x="1395" y="1379"/>
                </a:cubicBezTo>
                <a:cubicBezTo>
                  <a:pt x="1403" y="1379"/>
                  <a:pt x="1410" y="1373"/>
                  <a:pt x="1410" y="1365"/>
                </a:cubicBezTo>
                <a:cubicBezTo>
                  <a:pt x="1410" y="1356"/>
                  <a:pt x="1403" y="1350"/>
                  <a:pt x="1395" y="1350"/>
                </a:cubicBezTo>
                <a:close/>
                <a:moveTo>
                  <a:pt x="1395" y="1383"/>
                </a:moveTo>
                <a:cubicBezTo>
                  <a:pt x="1387" y="1383"/>
                  <a:pt x="1380" y="1389"/>
                  <a:pt x="1380" y="1397"/>
                </a:cubicBezTo>
                <a:cubicBezTo>
                  <a:pt x="1380" y="1406"/>
                  <a:pt x="1387" y="1412"/>
                  <a:pt x="1395" y="1412"/>
                </a:cubicBezTo>
                <a:cubicBezTo>
                  <a:pt x="1403" y="1412"/>
                  <a:pt x="1410" y="1406"/>
                  <a:pt x="1410" y="1397"/>
                </a:cubicBezTo>
                <a:cubicBezTo>
                  <a:pt x="1410" y="1389"/>
                  <a:pt x="1403" y="1383"/>
                  <a:pt x="1395" y="1383"/>
                </a:cubicBezTo>
                <a:close/>
                <a:moveTo>
                  <a:pt x="1395" y="1416"/>
                </a:moveTo>
                <a:cubicBezTo>
                  <a:pt x="1387" y="1416"/>
                  <a:pt x="1380" y="1422"/>
                  <a:pt x="1380" y="1430"/>
                </a:cubicBezTo>
                <a:cubicBezTo>
                  <a:pt x="1380" y="1439"/>
                  <a:pt x="1387" y="1445"/>
                  <a:pt x="1395" y="1445"/>
                </a:cubicBezTo>
                <a:cubicBezTo>
                  <a:pt x="1403" y="1445"/>
                  <a:pt x="1410" y="1439"/>
                  <a:pt x="1410" y="1430"/>
                </a:cubicBezTo>
                <a:cubicBezTo>
                  <a:pt x="1410" y="1422"/>
                  <a:pt x="1403" y="1416"/>
                  <a:pt x="1395" y="1416"/>
                </a:cubicBezTo>
                <a:close/>
                <a:moveTo>
                  <a:pt x="1428" y="0"/>
                </a:moveTo>
                <a:cubicBezTo>
                  <a:pt x="1420" y="0"/>
                  <a:pt x="1413" y="7"/>
                  <a:pt x="1413" y="15"/>
                </a:cubicBezTo>
                <a:cubicBezTo>
                  <a:pt x="1413" y="23"/>
                  <a:pt x="1420" y="30"/>
                  <a:pt x="1428" y="30"/>
                </a:cubicBezTo>
                <a:cubicBezTo>
                  <a:pt x="1436" y="30"/>
                  <a:pt x="1443" y="23"/>
                  <a:pt x="1443" y="15"/>
                </a:cubicBezTo>
                <a:cubicBezTo>
                  <a:pt x="1443" y="7"/>
                  <a:pt x="1436" y="0"/>
                  <a:pt x="1428" y="0"/>
                </a:cubicBezTo>
                <a:close/>
                <a:moveTo>
                  <a:pt x="1428" y="33"/>
                </a:moveTo>
                <a:cubicBezTo>
                  <a:pt x="1420" y="33"/>
                  <a:pt x="1413" y="40"/>
                  <a:pt x="1413" y="48"/>
                </a:cubicBezTo>
                <a:cubicBezTo>
                  <a:pt x="1413" y="56"/>
                  <a:pt x="1420" y="63"/>
                  <a:pt x="1428" y="63"/>
                </a:cubicBezTo>
                <a:cubicBezTo>
                  <a:pt x="1436" y="63"/>
                  <a:pt x="1443" y="56"/>
                  <a:pt x="1443" y="48"/>
                </a:cubicBezTo>
                <a:cubicBezTo>
                  <a:pt x="1443" y="40"/>
                  <a:pt x="1436" y="33"/>
                  <a:pt x="1428" y="33"/>
                </a:cubicBezTo>
                <a:close/>
                <a:moveTo>
                  <a:pt x="1428" y="66"/>
                </a:moveTo>
                <a:cubicBezTo>
                  <a:pt x="1420" y="66"/>
                  <a:pt x="1413" y="72"/>
                  <a:pt x="1413" y="81"/>
                </a:cubicBezTo>
                <a:cubicBezTo>
                  <a:pt x="1413" y="89"/>
                  <a:pt x="1420" y="95"/>
                  <a:pt x="1428" y="95"/>
                </a:cubicBezTo>
                <a:cubicBezTo>
                  <a:pt x="1436" y="95"/>
                  <a:pt x="1443" y="89"/>
                  <a:pt x="1443" y="81"/>
                </a:cubicBezTo>
                <a:cubicBezTo>
                  <a:pt x="1443" y="72"/>
                  <a:pt x="1436" y="66"/>
                  <a:pt x="1428" y="66"/>
                </a:cubicBezTo>
                <a:close/>
                <a:moveTo>
                  <a:pt x="1428" y="99"/>
                </a:moveTo>
                <a:cubicBezTo>
                  <a:pt x="1420" y="99"/>
                  <a:pt x="1413" y="105"/>
                  <a:pt x="1413" y="114"/>
                </a:cubicBezTo>
                <a:cubicBezTo>
                  <a:pt x="1413" y="122"/>
                  <a:pt x="1420" y="128"/>
                  <a:pt x="1428" y="128"/>
                </a:cubicBezTo>
                <a:cubicBezTo>
                  <a:pt x="1436" y="128"/>
                  <a:pt x="1443" y="122"/>
                  <a:pt x="1443" y="114"/>
                </a:cubicBezTo>
                <a:cubicBezTo>
                  <a:pt x="1443" y="105"/>
                  <a:pt x="1436" y="99"/>
                  <a:pt x="1428" y="99"/>
                </a:cubicBezTo>
                <a:close/>
                <a:moveTo>
                  <a:pt x="1428" y="132"/>
                </a:moveTo>
                <a:cubicBezTo>
                  <a:pt x="1420" y="132"/>
                  <a:pt x="1413" y="138"/>
                  <a:pt x="1413" y="147"/>
                </a:cubicBezTo>
                <a:cubicBezTo>
                  <a:pt x="1413" y="155"/>
                  <a:pt x="1420" y="161"/>
                  <a:pt x="1428" y="161"/>
                </a:cubicBezTo>
                <a:cubicBezTo>
                  <a:pt x="1436" y="161"/>
                  <a:pt x="1443" y="155"/>
                  <a:pt x="1443" y="147"/>
                </a:cubicBezTo>
                <a:cubicBezTo>
                  <a:pt x="1443" y="138"/>
                  <a:pt x="1436" y="132"/>
                  <a:pt x="1428" y="132"/>
                </a:cubicBezTo>
                <a:close/>
                <a:moveTo>
                  <a:pt x="1428" y="165"/>
                </a:moveTo>
                <a:cubicBezTo>
                  <a:pt x="1420" y="165"/>
                  <a:pt x="1413" y="171"/>
                  <a:pt x="1413" y="179"/>
                </a:cubicBezTo>
                <a:cubicBezTo>
                  <a:pt x="1413" y="188"/>
                  <a:pt x="1420" y="194"/>
                  <a:pt x="1428" y="194"/>
                </a:cubicBezTo>
                <a:cubicBezTo>
                  <a:pt x="1436" y="194"/>
                  <a:pt x="1443" y="188"/>
                  <a:pt x="1443" y="179"/>
                </a:cubicBezTo>
                <a:cubicBezTo>
                  <a:pt x="1443" y="171"/>
                  <a:pt x="1436" y="165"/>
                  <a:pt x="1428" y="165"/>
                </a:cubicBezTo>
                <a:close/>
                <a:moveTo>
                  <a:pt x="1428" y="198"/>
                </a:moveTo>
                <a:cubicBezTo>
                  <a:pt x="1420" y="198"/>
                  <a:pt x="1413" y="204"/>
                  <a:pt x="1413" y="212"/>
                </a:cubicBezTo>
                <a:cubicBezTo>
                  <a:pt x="1413" y="221"/>
                  <a:pt x="1420" y="227"/>
                  <a:pt x="1428" y="227"/>
                </a:cubicBezTo>
                <a:cubicBezTo>
                  <a:pt x="1436" y="227"/>
                  <a:pt x="1443" y="221"/>
                  <a:pt x="1443" y="212"/>
                </a:cubicBezTo>
                <a:cubicBezTo>
                  <a:pt x="1443" y="204"/>
                  <a:pt x="1436" y="198"/>
                  <a:pt x="1428" y="198"/>
                </a:cubicBezTo>
                <a:close/>
                <a:moveTo>
                  <a:pt x="1428" y="230"/>
                </a:moveTo>
                <a:cubicBezTo>
                  <a:pt x="1420" y="230"/>
                  <a:pt x="1413" y="237"/>
                  <a:pt x="1413" y="245"/>
                </a:cubicBezTo>
                <a:cubicBezTo>
                  <a:pt x="1413" y="253"/>
                  <a:pt x="1420" y="260"/>
                  <a:pt x="1428" y="260"/>
                </a:cubicBezTo>
                <a:cubicBezTo>
                  <a:pt x="1436" y="260"/>
                  <a:pt x="1443" y="253"/>
                  <a:pt x="1443" y="245"/>
                </a:cubicBezTo>
                <a:cubicBezTo>
                  <a:pt x="1443" y="237"/>
                  <a:pt x="1436" y="230"/>
                  <a:pt x="1428" y="230"/>
                </a:cubicBezTo>
                <a:close/>
                <a:moveTo>
                  <a:pt x="1428" y="263"/>
                </a:moveTo>
                <a:cubicBezTo>
                  <a:pt x="1420" y="263"/>
                  <a:pt x="1413" y="270"/>
                  <a:pt x="1413" y="278"/>
                </a:cubicBezTo>
                <a:cubicBezTo>
                  <a:pt x="1413" y="286"/>
                  <a:pt x="1420" y="293"/>
                  <a:pt x="1428" y="293"/>
                </a:cubicBezTo>
                <a:cubicBezTo>
                  <a:pt x="1436" y="293"/>
                  <a:pt x="1443" y="286"/>
                  <a:pt x="1443" y="278"/>
                </a:cubicBezTo>
                <a:cubicBezTo>
                  <a:pt x="1443" y="270"/>
                  <a:pt x="1436" y="263"/>
                  <a:pt x="1428" y="263"/>
                </a:cubicBezTo>
                <a:close/>
                <a:moveTo>
                  <a:pt x="1428" y="296"/>
                </a:moveTo>
                <a:cubicBezTo>
                  <a:pt x="1420" y="296"/>
                  <a:pt x="1413" y="303"/>
                  <a:pt x="1413" y="311"/>
                </a:cubicBezTo>
                <a:cubicBezTo>
                  <a:pt x="1413" y="319"/>
                  <a:pt x="1420" y="326"/>
                  <a:pt x="1428" y="326"/>
                </a:cubicBezTo>
                <a:cubicBezTo>
                  <a:pt x="1436" y="326"/>
                  <a:pt x="1443" y="319"/>
                  <a:pt x="1443" y="311"/>
                </a:cubicBezTo>
                <a:cubicBezTo>
                  <a:pt x="1443" y="303"/>
                  <a:pt x="1436" y="296"/>
                  <a:pt x="1428" y="296"/>
                </a:cubicBezTo>
                <a:close/>
                <a:moveTo>
                  <a:pt x="1428" y="329"/>
                </a:moveTo>
                <a:cubicBezTo>
                  <a:pt x="1420" y="329"/>
                  <a:pt x="1413" y="336"/>
                  <a:pt x="1413" y="344"/>
                </a:cubicBezTo>
                <a:cubicBezTo>
                  <a:pt x="1413" y="352"/>
                  <a:pt x="1420" y="359"/>
                  <a:pt x="1428" y="359"/>
                </a:cubicBezTo>
                <a:cubicBezTo>
                  <a:pt x="1436" y="359"/>
                  <a:pt x="1443" y="352"/>
                  <a:pt x="1443" y="344"/>
                </a:cubicBezTo>
                <a:cubicBezTo>
                  <a:pt x="1443" y="336"/>
                  <a:pt x="1436" y="329"/>
                  <a:pt x="1428" y="329"/>
                </a:cubicBezTo>
                <a:close/>
                <a:moveTo>
                  <a:pt x="1428" y="362"/>
                </a:moveTo>
                <a:cubicBezTo>
                  <a:pt x="1420" y="362"/>
                  <a:pt x="1413" y="369"/>
                  <a:pt x="1413" y="377"/>
                </a:cubicBezTo>
                <a:cubicBezTo>
                  <a:pt x="1413" y="385"/>
                  <a:pt x="1420" y="392"/>
                  <a:pt x="1428" y="392"/>
                </a:cubicBezTo>
                <a:cubicBezTo>
                  <a:pt x="1436" y="392"/>
                  <a:pt x="1443" y="385"/>
                  <a:pt x="1443" y="377"/>
                </a:cubicBezTo>
                <a:cubicBezTo>
                  <a:pt x="1443" y="369"/>
                  <a:pt x="1436" y="362"/>
                  <a:pt x="1428" y="362"/>
                </a:cubicBezTo>
                <a:close/>
                <a:moveTo>
                  <a:pt x="1428" y="395"/>
                </a:moveTo>
                <a:cubicBezTo>
                  <a:pt x="1420" y="395"/>
                  <a:pt x="1413" y="402"/>
                  <a:pt x="1413" y="410"/>
                </a:cubicBezTo>
                <a:cubicBezTo>
                  <a:pt x="1413" y="418"/>
                  <a:pt x="1420" y="425"/>
                  <a:pt x="1428" y="425"/>
                </a:cubicBezTo>
                <a:cubicBezTo>
                  <a:pt x="1436" y="425"/>
                  <a:pt x="1443" y="418"/>
                  <a:pt x="1443" y="410"/>
                </a:cubicBezTo>
                <a:cubicBezTo>
                  <a:pt x="1443" y="402"/>
                  <a:pt x="1436" y="395"/>
                  <a:pt x="1428" y="395"/>
                </a:cubicBezTo>
                <a:close/>
                <a:moveTo>
                  <a:pt x="1428" y="428"/>
                </a:moveTo>
                <a:cubicBezTo>
                  <a:pt x="1420" y="428"/>
                  <a:pt x="1413" y="435"/>
                  <a:pt x="1413" y="443"/>
                </a:cubicBezTo>
                <a:cubicBezTo>
                  <a:pt x="1413" y="451"/>
                  <a:pt x="1420" y="458"/>
                  <a:pt x="1428" y="458"/>
                </a:cubicBezTo>
                <a:cubicBezTo>
                  <a:pt x="1436" y="458"/>
                  <a:pt x="1443" y="451"/>
                  <a:pt x="1443" y="443"/>
                </a:cubicBezTo>
                <a:cubicBezTo>
                  <a:pt x="1443" y="435"/>
                  <a:pt x="1436" y="428"/>
                  <a:pt x="1428" y="428"/>
                </a:cubicBezTo>
                <a:close/>
                <a:moveTo>
                  <a:pt x="1428" y="461"/>
                </a:moveTo>
                <a:cubicBezTo>
                  <a:pt x="1420" y="461"/>
                  <a:pt x="1413" y="468"/>
                  <a:pt x="1413" y="476"/>
                </a:cubicBezTo>
                <a:cubicBezTo>
                  <a:pt x="1413" y="484"/>
                  <a:pt x="1420" y="491"/>
                  <a:pt x="1428" y="491"/>
                </a:cubicBezTo>
                <a:cubicBezTo>
                  <a:pt x="1436" y="491"/>
                  <a:pt x="1443" y="484"/>
                  <a:pt x="1443" y="476"/>
                </a:cubicBezTo>
                <a:cubicBezTo>
                  <a:pt x="1443" y="468"/>
                  <a:pt x="1436" y="461"/>
                  <a:pt x="1428" y="461"/>
                </a:cubicBezTo>
                <a:close/>
                <a:moveTo>
                  <a:pt x="1428" y="494"/>
                </a:moveTo>
                <a:cubicBezTo>
                  <a:pt x="1420" y="494"/>
                  <a:pt x="1413" y="500"/>
                  <a:pt x="1413" y="509"/>
                </a:cubicBezTo>
                <a:cubicBezTo>
                  <a:pt x="1413" y="517"/>
                  <a:pt x="1420" y="523"/>
                  <a:pt x="1428" y="523"/>
                </a:cubicBezTo>
                <a:cubicBezTo>
                  <a:pt x="1436" y="523"/>
                  <a:pt x="1443" y="517"/>
                  <a:pt x="1443" y="509"/>
                </a:cubicBezTo>
                <a:cubicBezTo>
                  <a:pt x="1443" y="500"/>
                  <a:pt x="1436" y="494"/>
                  <a:pt x="1428" y="494"/>
                </a:cubicBezTo>
                <a:close/>
                <a:moveTo>
                  <a:pt x="1428" y="527"/>
                </a:moveTo>
                <a:cubicBezTo>
                  <a:pt x="1420" y="527"/>
                  <a:pt x="1413" y="533"/>
                  <a:pt x="1413" y="542"/>
                </a:cubicBezTo>
                <a:cubicBezTo>
                  <a:pt x="1413" y="550"/>
                  <a:pt x="1420" y="556"/>
                  <a:pt x="1428" y="556"/>
                </a:cubicBezTo>
                <a:cubicBezTo>
                  <a:pt x="1436" y="556"/>
                  <a:pt x="1443" y="550"/>
                  <a:pt x="1443" y="542"/>
                </a:cubicBezTo>
                <a:cubicBezTo>
                  <a:pt x="1443" y="533"/>
                  <a:pt x="1436" y="527"/>
                  <a:pt x="1428" y="527"/>
                </a:cubicBezTo>
                <a:close/>
                <a:moveTo>
                  <a:pt x="1428" y="560"/>
                </a:moveTo>
                <a:cubicBezTo>
                  <a:pt x="1420" y="560"/>
                  <a:pt x="1413" y="566"/>
                  <a:pt x="1413" y="574"/>
                </a:cubicBezTo>
                <a:cubicBezTo>
                  <a:pt x="1413" y="583"/>
                  <a:pt x="1420" y="589"/>
                  <a:pt x="1428" y="589"/>
                </a:cubicBezTo>
                <a:cubicBezTo>
                  <a:pt x="1436" y="589"/>
                  <a:pt x="1443" y="583"/>
                  <a:pt x="1443" y="574"/>
                </a:cubicBezTo>
                <a:cubicBezTo>
                  <a:pt x="1443" y="566"/>
                  <a:pt x="1436" y="560"/>
                  <a:pt x="1428" y="560"/>
                </a:cubicBezTo>
                <a:close/>
                <a:moveTo>
                  <a:pt x="1428" y="593"/>
                </a:moveTo>
                <a:cubicBezTo>
                  <a:pt x="1420" y="593"/>
                  <a:pt x="1413" y="599"/>
                  <a:pt x="1413" y="607"/>
                </a:cubicBezTo>
                <a:cubicBezTo>
                  <a:pt x="1413" y="616"/>
                  <a:pt x="1420" y="622"/>
                  <a:pt x="1428" y="622"/>
                </a:cubicBezTo>
                <a:cubicBezTo>
                  <a:pt x="1436" y="622"/>
                  <a:pt x="1443" y="616"/>
                  <a:pt x="1443" y="607"/>
                </a:cubicBezTo>
                <a:cubicBezTo>
                  <a:pt x="1443" y="599"/>
                  <a:pt x="1436" y="593"/>
                  <a:pt x="1428" y="593"/>
                </a:cubicBezTo>
                <a:close/>
                <a:moveTo>
                  <a:pt x="1428" y="625"/>
                </a:moveTo>
                <a:cubicBezTo>
                  <a:pt x="1420" y="625"/>
                  <a:pt x="1413" y="632"/>
                  <a:pt x="1413" y="640"/>
                </a:cubicBezTo>
                <a:cubicBezTo>
                  <a:pt x="1413" y="648"/>
                  <a:pt x="1420" y="655"/>
                  <a:pt x="1428" y="655"/>
                </a:cubicBezTo>
                <a:cubicBezTo>
                  <a:pt x="1436" y="655"/>
                  <a:pt x="1443" y="648"/>
                  <a:pt x="1443" y="640"/>
                </a:cubicBezTo>
                <a:cubicBezTo>
                  <a:pt x="1443" y="632"/>
                  <a:pt x="1436" y="625"/>
                  <a:pt x="1428" y="625"/>
                </a:cubicBezTo>
                <a:close/>
                <a:moveTo>
                  <a:pt x="1428" y="658"/>
                </a:moveTo>
                <a:cubicBezTo>
                  <a:pt x="1420" y="658"/>
                  <a:pt x="1413" y="665"/>
                  <a:pt x="1413" y="673"/>
                </a:cubicBezTo>
                <a:cubicBezTo>
                  <a:pt x="1413" y="681"/>
                  <a:pt x="1420" y="688"/>
                  <a:pt x="1428" y="688"/>
                </a:cubicBezTo>
                <a:cubicBezTo>
                  <a:pt x="1436" y="688"/>
                  <a:pt x="1443" y="681"/>
                  <a:pt x="1443" y="673"/>
                </a:cubicBezTo>
                <a:cubicBezTo>
                  <a:pt x="1443" y="665"/>
                  <a:pt x="1436" y="658"/>
                  <a:pt x="1428" y="658"/>
                </a:cubicBezTo>
                <a:close/>
                <a:moveTo>
                  <a:pt x="1428" y="691"/>
                </a:moveTo>
                <a:cubicBezTo>
                  <a:pt x="1420" y="691"/>
                  <a:pt x="1413" y="698"/>
                  <a:pt x="1413" y="706"/>
                </a:cubicBezTo>
                <a:cubicBezTo>
                  <a:pt x="1413" y="714"/>
                  <a:pt x="1420" y="721"/>
                  <a:pt x="1428" y="721"/>
                </a:cubicBezTo>
                <a:cubicBezTo>
                  <a:pt x="1436" y="721"/>
                  <a:pt x="1443" y="714"/>
                  <a:pt x="1443" y="706"/>
                </a:cubicBezTo>
                <a:cubicBezTo>
                  <a:pt x="1443" y="698"/>
                  <a:pt x="1436" y="691"/>
                  <a:pt x="1428" y="691"/>
                </a:cubicBezTo>
                <a:close/>
                <a:moveTo>
                  <a:pt x="1428" y="724"/>
                </a:moveTo>
                <a:cubicBezTo>
                  <a:pt x="1420" y="724"/>
                  <a:pt x="1413" y="731"/>
                  <a:pt x="1413" y="739"/>
                </a:cubicBezTo>
                <a:cubicBezTo>
                  <a:pt x="1413" y="747"/>
                  <a:pt x="1420" y="754"/>
                  <a:pt x="1428" y="754"/>
                </a:cubicBezTo>
                <a:cubicBezTo>
                  <a:pt x="1436" y="754"/>
                  <a:pt x="1443" y="747"/>
                  <a:pt x="1443" y="739"/>
                </a:cubicBezTo>
                <a:cubicBezTo>
                  <a:pt x="1443" y="731"/>
                  <a:pt x="1436" y="724"/>
                  <a:pt x="1428" y="724"/>
                </a:cubicBezTo>
                <a:close/>
                <a:moveTo>
                  <a:pt x="1428" y="757"/>
                </a:moveTo>
                <a:cubicBezTo>
                  <a:pt x="1420" y="757"/>
                  <a:pt x="1413" y="764"/>
                  <a:pt x="1413" y="772"/>
                </a:cubicBezTo>
                <a:cubicBezTo>
                  <a:pt x="1413" y="780"/>
                  <a:pt x="1420" y="787"/>
                  <a:pt x="1428" y="787"/>
                </a:cubicBezTo>
                <a:cubicBezTo>
                  <a:pt x="1436" y="787"/>
                  <a:pt x="1443" y="780"/>
                  <a:pt x="1443" y="772"/>
                </a:cubicBezTo>
                <a:cubicBezTo>
                  <a:pt x="1443" y="764"/>
                  <a:pt x="1436" y="757"/>
                  <a:pt x="1428" y="757"/>
                </a:cubicBezTo>
                <a:close/>
                <a:moveTo>
                  <a:pt x="1428" y="790"/>
                </a:moveTo>
                <a:cubicBezTo>
                  <a:pt x="1420" y="790"/>
                  <a:pt x="1413" y="797"/>
                  <a:pt x="1413" y="805"/>
                </a:cubicBezTo>
                <a:cubicBezTo>
                  <a:pt x="1413" y="813"/>
                  <a:pt x="1420" y="820"/>
                  <a:pt x="1428" y="820"/>
                </a:cubicBezTo>
                <a:cubicBezTo>
                  <a:pt x="1436" y="820"/>
                  <a:pt x="1443" y="813"/>
                  <a:pt x="1443" y="805"/>
                </a:cubicBezTo>
                <a:cubicBezTo>
                  <a:pt x="1443" y="797"/>
                  <a:pt x="1436" y="790"/>
                  <a:pt x="1428" y="790"/>
                </a:cubicBezTo>
                <a:close/>
                <a:moveTo>
                  <a:pt x="1428" y="823"/>
                </a:moveTo>
                <a:cubicBezTo>
                  <a:pt x="1420" y="823"/>
                  <a:pt x="1413" y="830"/>
                  <a:pt x="1413" y="838"/>
                </a:cubicBezTo>
                <a:cubicBezTo>
                  <a:pt x="1413" y="846"/>
                  <a:pt x="1420" y="853"/>
                  <a:pt x="1428" y="853"/>
                </a:cubicBezTo>
                <a:cubicBezTo>
                  <a:pt x="1436" y="853"/>
                  <a:pt x="1443" y="846"/>
                  <a:pt x="1443" y="838"/>
                </a:cubicBezTo>
                <a:cubicBezTo>
                  <a:pt x="1443" y="830"/>
                  <a:pt x="1436" y="823"/>
                  <a:pt x="1428" y="823"/>
                </a:cubicBezTo>
                <a:close/>
                <a:moveTo>
                  <a:pt x="1428" y="856"/>
                </a:moveTo>
                <a:cubicBezTo>
                  <a:pt x="1420" y="856"/>
                  <a:pt x="1413" y="863"/>
                  <a:pt x="1413" y="871"/>
                </a:cubicBezTo>
                <a:cubicBezTo>
                  <a:pt x="1413" y="879"/>
                  <a:pt x="1420" y="886"/>
                  <a:pt x="1428" y="886"/>
                </a:cubicBezTo>
                <a:cubicBezTo>
                  <a:pt x="1436" y="886"/>
                  <a:pt x="1443" y="879"/>
                  <a:pt x="1443" y="871"/>
                </a:cubicBezTo>
                <a:cubicBezTo>
                  <a:pt x="1443" y="863"/>
                  <a:pt x="1436" y="856"/>
                  <a:pt x="1428" y="856"/>
                </a:cubicBezTo>
                <a:close/>
                <a:moveTo>
                  <a:pt x="1428" y="889"/>
                </a:moveTo>
                <a:cubicBezTo>
                  <a:pt x="1420" y="889"/>
                  <a:pt x="1413" y="895"/>
                  <a:pt x="1413" y="904"/>
                </a:cubicBezTo>
                <a:cubicBezTo>
                  <a:pt x="1413" y="912"/>
                  <a:pt x="1420" y="918"/>
                  <a:pt x="1428" y="918"/>
                </a:cubicBezTo>
                <a:cubicBezTo>
                  <a:pt x="1436" y="918"/>
                  <a:pt x="1443" y="912"/>
                  <a:pt x="1443" y="904"/>
                </a:cubicBezTo>
                <a:cubicBezTo>
                  <a:pt x="1443" y="895"/>
                  <a:pt x="1436" y="889"/>
                  <a:pt x="1428" y="889"/>
                </a:cubicBezTo>
                <a:close/>
                <a:moveTo>
                  <a:pt x="1428" y="922"/>
                </a:moveTo>
                <a:cubicBezTo>
                  <a:pt x="1420" y="922"/>
                  <a:pt x="1413" y="928"/>
                  <a:pt x="1413" y="937"/>
                </a:cubicBezTo>
                <a:cubicBezTo>
                  <a:pt x="1413" y="945"/>
                  <a:pt x="1420" y="951"/>
                  <a:pt x="1428" y="951"/>
                </a:cubicBezTo>
                <a:cubicBezTo>
                  <a:pt x="1436" y="951"/>
                  <a:pt x="1443" y="945"/>
                  <a:pt x="1443" y="937"/>
                </a:cubicBezTo>
                <a:cubicBezTo>
                  <a:pt x="1443" y="928"/>
                  <a:pt x="1436" y="922"/>
                  <a:pt x="1428" y="922"/>
                </a:cubicBezTo>
                <a:close/>
                <a:moveTo>
                  <a:pt x="1428" y="955"/>
                </a:moveTo>
                <a:cubicBezTo>
                  <a:pt x="1420" y="955"/>
                  <a:pt x="1413" y="961"/>
                  <a:pt x="1413" y="970"/>
                </a:cubicBezTo>
                <a:cubicBezTo>
                  <a:pt x="1413" y="978"/>
                  <a:pt x="1420" y="984"/>
                  <a:pt x="1428" y="984"/>
                </a:cubicBezTo>
                <a:cubicBezTo>
                  <a:pt x="1436" y="984"/>
                  <a:pt x="1443" y="978"/>
                  <a:pt x="1443" y="970"/>
                </a:cubicBezTo>
                <a:cubicBezTo>
                  <a:pt x="1443" y="961"/>
                  <a:pt x="1436" y="955"/>
                  <a:pt x="1428" y="955"/>
                </a:cubicBezTo>
                <a:close/>
                <a:moveTo>
                  <a:pt x="1428" y="988"/>
                </a:moveTo>
                <a:cubicBezTo>
                  <a:pt x="1420" y="988"/>
                  <a:pt x="1413" y="994"/>
                  <a:pt x="1413" y="1002"/>
                </a:cubicBezTo>
                <a:cubicBezTo>
                  <a:pt x="1413" y="1011"/>
                  <a:pt x="1420" y="1017"/>
                  <a:pt x="1428" y="1017"/>
                </a:cubicBezTo>
                <a:cubicBezTo>
                  <a:pt x="1436" y="1017"/>
                  <a:pt x="1443" y="1011"/>
                  <a:pt x="1443" y="1002"/>
                </a:cubicBezTo>
                <a:cubicBezTo>
                  <a:pt x="1443" y="994"/>
                  <a:pt x="1436" y="988"/>
                  <a:pt x="1428" y="988"/>
                </a:cubicBezTo>
                <a:close/>
                <a:moveTo>
                  <a:pt x="1428" y="1021"/>
                </a:moveTo>
                <a:cubicBezTo>
                  <a:pt x="1420" y="1021"/>
                  <a:pt x="1413" y="1027"/>
                  <a:pt x="1413" y="1035"/>
                </a:cubicBezTo>
                <a:cubicBezTo>
                  <a:pt x="1413" y="1044"/>
                  <a:pt x="1420" y="1050"/>
                  <a:pt x="1428" y="1050"/>
                </a:cubicBezTo>
                <a:cubicBezTo>
                  <a:pt x="1436" y="1050"/>
                  <a:pt x="1443" y="1044"/>
                  <a:pt x="1443" y="1035"/>
                </a:cubicBezTo>
                <a:cubicBezTo>
                  <a:pt x="1443" y="1027"/>
                  <a:pt x="1436" y="1021"/>
                  <a:pt x="1428" y="1021"/>
                </a:cubicBezTo>
                <a:close/>
                <a:moveTo>
                  <a:pt x="1428" y="1053"/>
                </a:moveTo>
                <a:cubicBezTo>
                  <a:pt x="1420" y="1053"/>
                  <a:pt x="1413" y="1060"/>
                  <a:pt x="1413" y="1068"/>
                </a:cubicBezTo>
                <a:cubicBezTo>
                  <a:pt x="1413" y="1076"/>
                  <a:pt x="1420" y="1083"/>
                  <a:pt x="1428" y="1083"/>
                </a:cubicBezTo>
                <a:cubicBezTo>
                  <a:pt x="1436" y="1083"/>
                  <a:pt x="1443" y="1076"/>
                  <a:pt x="1443" y="1068"/>
                </a:cubicBezTo>
                <a:cubicBezTo>
                  <a:pt x="1443" y="1060"/>
                  <a:pt x="1436" y="1053"/>
                  <a:pt x="1428" y="1053"/>
                </a:cubicBezTo>
                <a:close/>
                <a:moveTo>
                  <a:pt x="1428" y="1086"/>
                </a:moveTo>
                <a:cubicBezTo>
                  <a:pt x="1420" y="1086"/>
                  <a:pt x="1413" y="1093"/>
                  <a:pt x="1413" y="1101"/>
                </a:cubicBezTo>
                <a:cubicBezTo>
                  <a:pt x="1413" y="1109"/>
                  <a:pt x="1420" y="1116"/>
                  <a:pt x="1428" y="1116"/>
                </a:cubicBezTo>
                <a:cubicBezTo>
                  <a:pt x="1436" y="1116"/>
                  <a:pt x="1443" y="1109"/>
                  <a:pt x="1443" y="1101"/>
                </a:cubicBezTo>
                <a:cubicBezTo>
                  <a:pt x="1443" y="1093"/>
                  <a:pt x="1436" y="1086"/>
                  <a:pt x="1428" y="1086"/>
                </a:cubicBezTo>
                <a:close/>
                <a:moveTo>
                  <a:pt x="1428" y="1119"/>
                </a:moveTo>
                <a:cubicBezTo>
                  <a:pt x="1420" y="1119"/>
                  <a:pt x="1413" y="1126"/>
                  <a:pt x="1413" y="1134"/>
                </a:cubicBezTo>
                <a:cubicBezTo>
                  <a:pt x="1413" y="1142"/>
                  <a:pt x="1420" y="1149"/>
                  <a:pt x="1428" y="1149"/>
                </a:cubicBezTo>
                <a:cubicBezTo>
                  <a:pt x="1436" y="1149"/>
                  <a:pt x="1443" y="1142"/>
                  <a:pt x="1443" y="1134"/>
                </a:cubicBezTo>
                <a:cubicBezTo>
                  <a:pt x="1443" y="1126"/>
                  <a:pt x="1436" y="1119"/>
                  <a:pt x="1428" y="1119"/>
                </a:cubicBezTo>
                <a:close/>
                <a:moveTo>
                  <a:pt x="1428" y="1152"/>
                </a:moveTo>
                <a:cubicBezTo>
                  <a:pt x="1420" y="1152"/>
                  <a:pt x="1413" y="1159"/>
                  <a:pt x="1413" y="1167"/>
                </a:cubicBezTo>
                <a:cubicBezTo>
                  <a:pt x="1413" y="1175"/>
                  <a:pt x="1420" y="1182"/>
                  <a:pt x="1428" y="1182"/>
                </a:cubicBezTo>
                <a:cubicBezTo>
                  <a:pt x="1436" y="1182"/>
                  <a:pt x="1443" y="1175"/>
                  <a:pt x="1443" y="1167"/>
                </a:cubicBezTo>
                <a:cubicBezTo>
                  <a:pt x="1443" y="1159"/>
                  <a:pt x="1436" y="1152"/>
                  <a:pt x="1428" y="1152"/>
                </a:cubicBezTo>
                <a:close/>
                <a:moveTo>
                  <a:pt x="1428" y="1185"/>
                </a:moveTo>
                <a:cubicBezTo>
                  <a:pt x="1420" y="1185"/>
                  <a:pt x="1413" y="1192"/>
                  <a:pt x="1413" y="1200"/>
                </a:cubicBezTo>
                <a:cubicBezTo>
                  <a:pt x="1413" y="1208"/>
                  <a:pt x="1420" y="1215"/>
                  <a:pt x="1428" y="1215"/>
                </a:cubicBezTo>
                <a:cubicBezTo>
                  <a:pt x="1436" y="1215"/>
                  <a:pt x="1443" y="1208"/>
                  <a:pt x="1443" y="1200"/>
                </a:cubicBezTo>
                <a:cubicBezTo>
                  <a:pt x="1443" y="1192"/>
                  <a:pt x="1436" y="1185"/>
                  <a:pt x="1428" y="1185"/>
                </a:cubicBezTo>
                <a:close/>
                <a:moveTo>
                  <a:pt x="1428" y="1218"/>
                </a:moveTo>
                <a:cubicBezTo>
                  <a:pt x="1420" y="1218"/>
                  <a:pt x="1413" y="1225"/>
                  <a:pt x="1413" y="1233"/>
                </a:cubicBezTo>
                <a:cubicBezTo>
                  <a:pt x="1413" y="1241"/>
                  <a:pt x="1420" y="1248"/>
                  <a:pt x="1428" y="1248"/>
                </a:cubicBezTo>
                <a:cubicBezTo>
                  <a:pt x="1436" y="1248"/>
                  <a:pt x="1443" y="1241"/>
                  <a:pt x="1443" y="1233"/>
                </a:cubicBezTo>
                <a:cubicBezTo>
                  <a:pt x="1443" y="1225"/>
                  <a:pt x="1436" y="1218"/>
                  <a:pt x="1428" y="1218"/>
                </a:cubicBezTo>
                <a:close/>
                <a:moveTo>
                  <a:pt x="1428" y="1251"/>
                </a:moveTo>
                <a:cubicBezTo>
                  <a:pt x="1420" y="1251"/>
                  <a:pt x="1413" y="1258"/>
                  <a:pt x="1413" y="1266"/>
                </a:cubicBezTo>
                <a:cubicBezTo>
                  <a:pt x="1413" y="1274"/>
                  <a:pt x="1420" y="1281"/>
                  <a:pt x="1428" y="1281"/>
                </a:cubicBezTo>
                <a:cubicBezTo>
                  <a:pt x="1436" y="1281"/>
                  <a:pt x="1443" y="1274"/>
                  <a:pt x="1443" y="1266"/>
                </a:cubicBezTo>
                <a:cubicBezTo>
                  <a:pt x="1443" y="1258"/>
                  <a:pt x="1436" y="1251"/>
                  <a:pt x="1428" y="1251"/>
                </a:cubicBezTo>
                <a:close/>
                <a:moveTo>
                  <a:pt x="1428" y="1284"/>
                </a:moveTo>
                <a:cubicBezTo>
                  <a:pt x="1420" y="1284"/>
                  <a:pt x="1413" y="1291"/>
                  <a:pt x="1413" y="1299"/>
                </a:cubicBezTo>
                <a:cubicBezTo>
                  <a:pt x="1413" y="1307"/>
                  <a:pt x="1420" y="1314"/>
                  <a:pt x="1428" y="1314"/>
                </a:cubicBezTo>
                <a:cubicBezTo>
                  <a:pt x="1436" y="1314"/>
                  <a:pt x="1443" y="1307"/>
                  <a:pt x="1443" y="1299"/>
                </a:cubicBezTo>
                <a:cubicBezTo>
                  <a:pt x="1443" y="1291"/>
                  <a:pt x="1436" y="1284"/>
                  <a:pt x="1428" y="1284"/>
                </a:cubicBezTo>
                <a:close/>
                <a:moveTo>
                  <a:pt x="1428" y="1317"/>
                </a:moveTo>
                <a:cubicBezTo>
                  <a:pt x="1420" y="1317"/>
                  <a:pt x="1413" y="1323"/>
                  <a:pt x="1413" y="1332"/>
                </a:cubicBezTo>
                <a:cubicBezTo>
                  <a:pt x="1413" y="1340"/>
                  <a:pt x="1420" y="1346"/>
                  <a:pt x="1428" y="1346"/>
                </a:cubicBezTo>
                <a:cubicBezTo>
                  <a:pt x="1436" y="1346"/>
                  <a:pt x="1443" y="1340"/>
                  <a:pt x="1443" y="1332"/>
                </a:cubicBezTo>
                <a:cubicBezTo>
                  <a:pt x="1443" y="1323"/>
                  <a:pt x="1436" y="1317"/>
                  <a:pt x="1428" y="1317"/>
                </a:cubicBezTo>
                <a:close/>
                <a:moveTo>
                  <a:pt x="1428" y="1350"/>
                </a:moveTo>
                <a:cubicBezTo>
                  <a:pt x="1420" y="1350"/>
                  <a:pt x="1413" y="1356"/>
                  <a:pt x="1413" y="1365"/>
                </a:cubicBezTo>
                <a:cubicBezTo>
                  <a:pt x="1413" y="1373"/>
                  <a:pt x="1420" y="1379"/>
                  <a:pt x="1428" y="1379"/>
                </a:cubicBezTo>
                <a:cubicBezTo>
                  <a:pt x="1436" y="1379"/>
                  <a:pt x="1443" y="1373"/>
                  <a:pt x="1443" y="1365"/>
                </a:cubicBezTo>
                <a:cubicBezTo>
                  <a:pt x="1443" y="1356"/>
                  <a:pt x="1436" y="1350"/>
                  <a:pt x="1428" y="1350"/>
                </a:cubicBezTo>
                <a:close/>
                <a:moveTo>
                  <a:pt x="1428" y="1383"/>
                </a:moveTo>
                <a:cubicBezTo>
                  <a:pt x="1420" y="1383"/>
                  <a:pt x="1413" y="1389"/>
                  <a:pt x="1413" y="1397"/>
                </a:cubicBezTo>
                <a:cubicBezTo>
                  <a:pt x="1413" y="1406"/>
                  <a:pt x="1420" y="1412"/>
                  <a:pt x="1428" y="1412"/>
                </a:cubicBezTo>
                <a:cubicBezTo>
                  <a:pt x="1436" y="1412"/>
                  <a:pt x="1443" y="1406"/>
                  <a:pt x="1443" y="1397"/>
                </a:cubicBezTo>
                <a:cubicBezTo>
                  <a:pt x="1443" y="1389"/>
                  <a:pt x="1436" y="1383"/>
                  <a:pt x="1428" y="1383"/>
                </a:cubicBezTo>
                <a:close/>
                <a:moveTo>
                  <a:pt x="1428" y="1416"/>
                </a:moveTo>
                <a:cubicBezTo>
                  <a:pt x="1420" y="1416"/>
                  <a:pt x="1413" y="1422"/>
                  <a:pt x="1413" y="1430"/>
                </a:cubicBezTo>
                <a:cubicBezTo>
                  <a:pt x="1413" y="1439"/>
                  <a:pt x="1420" y="1445"/>
                  <a:pt x="1428" y="1445"/>
                </a:cubicBezTo>
                <a:cubicBezTo>
                  <a:pt x="1436" y="1445"/>
                  <a:pt x="1443" y="1439"/>
                  <a:pt x="1443" y="1430"/>
                </a:cubicBezTo>
                <a:cubicBezTo>
                  <a:pt x="1443" y="1422"/>
                  <a:pt x="1436" y="1416"/>
                  <a:pt x="1428" y="1416"/>
                </a:cubicBezTo>
                <a:close/>
                <a:moveTo>
                  <a:pt x="1461" y="0"/>
                </a:moveTo>
                <a:cubicBezTo>
                  <a:pt x="1453" y="0"/>
                  <a:pt x="1446" y="7"/>
                  <a:pt x="1446" y="15"/>
                </a:cubicBezTo>
                <a:cubicBezTo>
                  <a:pt x="1446" y="23"/>
                  <a:pt x="1453" y="30"/>
                  <a:pt x="1461" y="30"/>
                </a:cubicBezTo>
                <a:cubicBezTo>
                  <a:pt x="1469" y="30"/>
                  <a:pt x="1476" y="23"/>
                  <a:pt x="1476" y="15"/>
                </a:cubicBezTo>
                <a:cubicBezTo>
                  <a:pt x="1476" y="7"/>
                  <a:pt x="1469" y="0"/>
                  <a:pt x="1461" y="0"/>
                </a:cubicBezTo>
                <a:close/>
                <a:moveTo>
                  <a:pt x="1461" y="33"/>
                </a:moveTo>
                <a:cubicBezTo>
                  <a:pt x="1453" y="33"/>
                  <a:pt x="1446" y="40"/>
                  <a:pt x="1446" y="48"/>
                </a:cubicBezTo>
                <a:cubicBezTo>
                  <a:pt x="1446" y="56"/>
                  <a:pt x="1453" y="63"/>
                  <a:pt x="1461" y="63"/>
                </a:cubicBezTo>
                <a:cubicBezTo>
                  <a:pt x="1469" y="63"/>
                  <a:pt x="1476" y="56"/>
                  <a:pt x="1476" y="48"/>
                </a:cubicBezTo>
                <a:cubicBezTo>
                  <a:pt x="1476" y="40"/>
                  <a:pt x="1469" y="33"/>
                  <a:pt x="1461" y="33"/>
                </a:cubicBezTo>
                <a:close/>
                <a:moveTo>
                  <a:pt x="1461" y="66"/>
                </a:moveTo>
                <a:cubicBezTo>
                  <a:pt x="1453" y="66"/>
                  <a:pt x="1446" y="72"/>
                  <a:pt x="1446" y="81"/>
                </a:cubicBezTo>
                <a:cubicBezTo>
                  <a:pt x="1446" y="89"/>
                  <a:pt x="1453" y="95"/>
                  <a:pt x="1461" y="95"/>
                </a:cubicBezTo>
                <a:cubicBezTo>
                  <a:pt x="1469" y="95"/>
                  <a:pt x="1476" y="89"/>
                  <a:pt x="1476" y="81"/>
                </a:cubicBezTo>
                <a:cubicBezTo>
                  <a:pt x="1476" y="72"/>
                  <a:pt x="1469" y="66"/>
                  <a:pt x="1461" y="66"/>
                </a:cubicBezTo>
                <a:close/>
                <a:moveTo>
                  <a:pt x="1461" y="99"/>
                </a:moveTo>
                <a:cubicBezTo>
                  <a:pt x="1453" y="99"/>
                  <a:pt x="1446" y="105"/>
                  <a:pt x="1446" y="114"/>
                </a:cubicBezTo>
                <a:cubicBezTo>
                  <a:pt x="1446" y="122"/>
                  <a:pt x="1453" y="128"/>
                  <a:pt x="1461" y="128"/>
                </a:cubicBezTo>
                <a:cubicBezTo>
                  <a:pt x="1469" y="128"/>
                  <a:pt x="1476" y="122"/>
                  <a:pt x="1476" y="114"/>
                </a:cubicBezTo>
                <a:cubicBezTo>
                  <a:pt x="1476" y="105"/>
                  <a:pt x="1469" y="99"/>
                  <a:pt x="1461" y="99"/>
                </a:cubicBezTo>
                <a:close/>
                <a:moveTo>
                  <a:pt x="1461" y="132"/>
                </a:moveTo>
                <a:cubicBezTo>
                  <a:pt x="1453" y="132"/>
                  <a:pt x="1446" y="138"/>
                  <a:pt x="1446" y="147"/>
                </a:cubicBezTo>
                <a:cubicBezTo>
                  <a:pt x="1446" y="155"/>
                  <a:pt x="1453" y="161"/>
                  <a:pt x="1461" y="161"/>
                </a:cubicBezTo>
                <a:cubicBezTo>
                  <a:pt x="1469" y="161"/>
                  <a:pt x="1476" y="155"/>
                  <a:pt x="1476" y="147"/>
                </a:cubicBezTo>
                <a:cubicBezTo>
                  <a:pt x="1476" y="138"/>
                  <a:pt x="1469" y="132"/>
                  <a:pt x="1461" y="132"/>
                </a:cubicBezTo>
                <a:close/>
                <a:moveTo>
                  <a:pt x="1461" y="165"/>
                </a:moveTo>
                <a:cubicBezTo>
                  <a:pt x="1453" y="165"/>
                  <a:pt x="1446" y="171"/>
                  <a:pt x="1446" y="179"/>
                </a:cubicBezTo>
                <a:cubicBezTo>
                  <a:pt x="1446" y="188"/>
                  <a:pt x="1453" y="194"/>
                  <a:pt x="1461" y="194"/>
                </a:cubicBezTo>
                <a:cubicBezTo>
                  <a:pt x="1469" y="194"/>
                  <a:pt x="1476" y="188"/>
                  <a:pt x="1476" y="179"/>
                </a:cubicBezTo>
                <a:cubicBezTo>
                  <a:pt x="1476" y="171"/>
                  <a:pt x="1469" y="165"/>
                  <a:pt x="1461" y="165"/>
                </a:cubicBezTo>
                <a:close/>
                <a:moveTo>
                  <a:pt x="1461" y="198"/>
                </a:moveTo>
                <a:cubicBezTo>
                  <a:pt x="1453" y="198"/>
                  <a:pt x="1446" y="204"/>
                  <a:pt x="1446" y="212"/>
                </a:cubicBezTo>
                <a:cubicBezTo>
                  <a:pt x="1446" y="221"/>
                  <a:pt x="1453" y="227"/>
                  <a:pt x="1461" y="227"/>
                </a:cubicBezTo>
                <a:cubicBezTo>
                  <a:pt x="1469" y="227"/>
                  <a:pt x="1476" y="221"/>
                  <a:pt x="1476" y="212"/>
                </a:cubicBezTo>
                <a:cubicBezTo>
                  <a:pt x="1476" y="204"/>
                  <a:pt x="1469" y="198"/>
                  <a:pt x="1461" y="198"/>
                </a:cubicBezTo>
                <a:close/>
                <a:moveTo>
                  <a:pt x="1461" y="230"/>
                </a:moveTo>
                <a:cubicBezTo>
                  <a:pt x="1453" y="230"/>
                  <a:pt x="1446" y="237"/>
                  <a:pt x="1446" y="245"/>
                </a:cubicBezTo>
                <a:cubicBezTo>
                  <a:pt x="1446" y="253"/>
                  <a:pt x="1453" y="260"/>
                  <a:pt x="1461" y="260"/>
                </a:cubicBezTo>
                <a:cubicBezTo>
                  <a:pt x="1469" y="260"/>
                  <a:pt x="1476" y="253"/>
                  <a:pt x="1476" y="245"/>
                </a:cubicBezTo>
                <a:cubicBezTo>
                  <a:pt x="1476" y="237"/>
                  <a:pt x="1469" y="230"/>
                  <a:pt x="1461" y="230"/>
                </a:cubicBezTo>
                <a:close/>
                <a:moveTo>
                  <a:pt x="1461" y="263"/>
                </a:moveTo>
                <a:cubicBezTo>
                  <a:pt x="1453" y="263"/>
                  <a:pt x="1446" y="270"/>
                  <a:pt x="1446" y="278"/>
                </a:cubicBezTo>
                <a:cubicBezTo>
                  <a:pt x="1446" y="286"/>
                  <a:pt x="1453" y="293"/>
                  <a:pt x="1461" y="293"/>
                </a:cubicBezTo>
                <a:cubicBezTo>
                  <a:pt x="1469" y="293"/>
                  <a:pt x="1476" y="286"/>
                  <a:pt x="1476" y="278"/>
                </a:cubicBezTo>
                <a:cubicBezTo>
                  <a:pt x="1476" y="270"/>
                  <a:pt x="1469" y="263"/>
                  <a:pt x="1461" y="263"/>
                </a:cubicBezTo>
                <a:close/>
                <a:moveTo>
                  <a:pt x="1461" y="296"/>
                </a:moveTo>
                <a:cubicBezTo>
                  <a:pt x="1453" y="296"/>
                  <a:pt x="1446" y="303"/>
                  <a:pt x="1446" y="311"/>
                </a:cubicBezTo>
                <a:cubicBezTo>
                  <a:pt x="1446" y="319"/>
                  <a:pt x="1453" y="326"/>
                  <a:pt x="1461" y="326"/>
                </a:cubicBezTo>
                <a:cubicBezTo>
                  <a:pt x="1469" y="326"/>
                  <a:pt x="1476" y="319"/>
                  <a:pt x="1476" y="311"/>
                </a:cubicBezTo>
                <a:cubicBezTo>
                  <a:pt x="1476" y="303"/>
                  <a:pt x="1469" y="296"/>
                  <a:pt x="1461" y="296"/>
                </a:cubicBezTo>
                <a:close/>
                <a:moveTo>
                  <a:pt x="1461" y="329"/>
                </a:moveTo>
                <a:cubicBezTo>
                  <a:pt x="1453" y="329"/>
                  <a:pt x="1446" y="336"/>
                  <a:pt x="1446" y="344"/>
                </a:cubicBezTo>
                <a:cubicBezTo>
                  <a:pt x="1446" y="352"/>
                  <a:pt x="1453" y="359"/>
                  <a:pt x="1461" y="359"/>
                </a:cubicBezTo>
                <a:cubicBezTo>
                  <a:pt x="1469" y="359"/>
                  <a:pt x="1476" y="352"/>
                  <a:pt x="1476" y="344"/>
                </a:cubicBezTo>
                <a:cubicBezTo>
                  <a:pt x="1476" y="336"/>
                  <a:pt x="1469" y="329"/>
                  <a:pt x="1461" y="329"/>
                </a:cubicBezTo>
                <a:close/>
                <a:moveTo>
                  <a:pt x="1461" y="362"/>
                </a:moveTo>
                <a:cubicBezTo>
                  <a:pt x="1453" y="362"/>
                  <a:pt x="1446" y="369"/>
                  <a:pt x="1446" y="377"/>
                </a:cubicBezTo>
                <a:cubicBezTo>
                  <a:pt x="1446" y="385"/>
                  <a:pt x="1453" y="392"/>
                  <a:pt x="1461" y="392"/>
                </a:cubicBezTo>
                <a:cubicBezTo>
                  <a:pt x="1469" y="392"/>
                  <a:pt x="1476" y="385"/>
                  <a:pt x="1476" y="377"/>
                </a:cubicBezTo>
                <a:cubicBezTo>
                  <a:pt x="1476" y="369"/>
                  <a:pt x="1469" y="362"/>
                  <a:pt x="1461" y="362"/>
                </a:cubicBezTo>
                <a:close/>
                <a:moveTo>
                  <a:pt x="1461" y="395"/>
                </a:moveTo>
                <a:cubicBezTo>
                  <a:pt x="1453" y="395"/>
                  <a:pt x="1446" y="402"/>
                  <a:pt x="1446" y="410"/>
                </a:cubicBezTo>
                <a:cubicBezTo>
                  <a:pt x="1446" y="418"/>
                  <a:pt x="1453" y="425"/>
                  <a:pt x="1461" y="425"/>
                </a:cubicBezTo>
                <a:cubicBezTo>
                  <a:pt x="1469" y="425"/>
                  <a:pt x="1476" y="418"/>
                  <a:pt x="1476" y="410"/>
                </a:cubicBezTo>
                <a:cubicBezTo>
                  <a:pt x="1476" y="402"/>
                  <a:pt x="1469" y="395"/>
                  <a:pt x="1461" y="395"/>
                </a:cubicBezTo>
                <a:close/>
                <a:moveTo>
                  <a:pt x="1461" y="428"/>
                </a:moveTo>
                <a:cubicBezTo>
                  <a:pt x="1453" y="428"/>
                  <a:pt x="1446" y="435"/>
                  <a:pt x="1446" y="443"/>
                </a:cubicBezTo>
                <a:cubicBezTo>
                  <a:pt x="1446" y="451"/>
                  <a:pt x="1453" y="458"/>
                  <a:pt x="1461" y="458"/>
                </a:cubicBezTo>
                <a:cubicBezTo>
                  <a:pt x="1469" y="458"/>
                  <a:pt x="1476" y="451"/>
                  <a:pt x="1476" y="443"/>
                </a:cubicBezTo>
                <a:cubicBezTo>
                  <a:pt x="1476" y="435"/>
                  <a:pt x="1469" y="428"/>
                  <a:pt x="1461" y="428"/>
                </a:cubicBezTo>
                <a:close/>
                <a:moveTo>
                  <a:pt x="1461" y="461"/>
                </a:moveTo>
                <a:cubicBezTo>
                  <a:pt x="1453" y="461"/>
                  <a:pt x="1446" y="468"/>
                  <a:pt x="1446" y="476"/>
                </a:cubicBezTo>
                <a:cubicBezTo>
                  <a:pt x="1446" y="484"/>
                  <a:pt x="1453" y="491"/>
                  <a:pt x="1461" y="491"/>
                </a:cubicBezTo>
                <a:cubicBezTo>
                  <a:pt x="1469" y="491"/>
                  <a:pt x="1476" y="484"/>
                  <a:pt x="1476" y="476"/>
                </a:cubicBezTo>
                <a:cubicBezTo>
                  <a:pt x="1476" y="468"/>
                  <a:pt x="1469" y="461"/>
                  <a:pt x="1461" y="461"/>
                </a:cubicBezTo>
                <a:close/>
                <a:moveTo>
                  <a:pt x="1461" y="494"/>
                </a:moveTo>
                <a:cubicBezTo>
                  <a:pt x="1453" y="494"/>
                  <a:pt x="1446" y="500"/>
                  <a:pt x="1446" y="509"/>
                </a:cubicBezTo>
                <a:cubicBezTo>
                  <a:pt x="1446" y="517"/>
                  <a:pt x="1453" y="523"/>
                  <a:pt x="1461" y="523"/>
                </a:cubicBezTo>
                <a:cubicBezTo>
                  <a:pt x="1469" y="523"/>
                  <a:pt x="1476" y="517"/>
                  <a:pt x="1476" y="509"/>
                </a:cubicBezTo>
                <a:cubicBezTo>
                  <a:pt x="1476" y="500"/>
                  <a:pt x="1469" y="494"/>
                  <a:pt x="1461" y="494"/>
                </a:cubicBezTo>
                <a:close/>
                <a:moveTo>
                  <a:pt x="1461" y="527"/>
                </a:moveTo>
                <a:cubicBezTo>
                  <a:pt x="1453" y="527"/>
                  <a:pt x="1446" y="533"/>
                  <a:pt x="1446" y="542"/>
                </a:cubicBezTo>
                <a:cubicBezTo>
                  <a:pt x="1446" y="550"/>
                  <a:pt x="1453" y="556"/>
                  <a:pt x="1461" y="556"/>
                </a:cubicBezTo>
                <a:cubicBezTo>
                  <a:pt x="1469" y="556"/>
                  <a:pt x="1476" y="550"/>
                  <a:pt x="1476" y="542"/>
                </a:cubicBezTo>
                <a:cubicBezTo>
                  <a:pt x="1476" y="533"/>
                  <a:pt x="1469" y="527"/>
                  <a:pt x="1461" y="527"/>
                </a:cubicBezTo>
                <a:close/>
                <a:moveTo>
                  <a:pt x="1461" y="560"/>
                </a:moveTo>
                <a:cubicBezTo>
                  <a:pt x="1453" y="560"/>
                  <a:pt x="1446" y="566"/>
                  <a:pt x="1446" y="574"/>
                </a:cubicBezTo>
                <a:cubicBezTo>
                  <a:pt x="1446" y="583"/>
                  <a:pt x="1453" y="589"/>
                  <a:pt x="1461" y="589"/>
                </a:cubicBezTo>
                <a:cubicBezTo>
                  <a:pt x="1469" y="589"/>
                  <a:pt x="1476" y="583"/>
                  <a:pt x="1476" y="574"/>
                </a:cubicBezTo>
                <a:cubicBezTo>
                  <a:pt x="1476" y="566"/>
                  <a:pt x="1469" y="560"/>
                  <a:pt x="1461" y="560"/>
                </a:cubicBezTo>
                <a:close/>
                <a:moveTo>
                  <a:pt x="1461" y="593"/>
                </a:moveTo>
                <a:cubicBezTo>
                  <a:pt x="1453" y="593"/>
                  <a:pt x="1446" y="599"/>
                  <a:pt x="1446" y="607"/>
                </a:cubicBezTo>
                <a:cubicBezTo>
                  <a:pt x="1446" y="616"/>
                  <a:pt x="1453" y="622"/>
                  <a:pt x="1461" y="622"/>
                </a:cubicBezTo>
                <a:cubicBezTo>
                  <a:pt x="1469" y="622"/>
                  <a:pt x="1476" y="616"/>
                  <a:pt x="1476" y="607"/>
                </a:cubicBezTo>
                <a:cubicBezTo>
                  <a:pt x="1476" y="599"/>
                  <a:pt x="1469" y="593"/>
                  <a:pt x="1461" y="593"/>
                </a:cubicBezTo>
                <a:close/>
                <a:moveTo>
                  <a:pt x="1461" y="625"/>
                </a:moveTo>
                <a:cubicBezTo>
                  <a:pt x="1453" y="625"/>
                  <a:pt x="1446" y="632"/>
                  <a:pt x="1446" y="640"/>
                </a:cubicBezTo>
                <a:cubicBezTo>
                  <a:pt x="1446" y="648"/>
                  <a:pt x="1453" y="655"/>
                  <a:pt x="1461" y="655"/>
                </a:cubicBezTo>
                <a:cubicBezTo>
                  <a:pt x="1469" y="655"/>
                  <a:pt x="1476" y="648"/>
                  <a:pt x="1476" y="640"/>
                </a:cubicBezTo>
                <a:cubicBezTo>
                  <a:pt x="1476" y="632"/>
                  <a:pt x="1469" y="625"/>
                  <a:pt x="1461" y="625"/>
                </a:cubicBezTo>
                <a:close/>
                <a:moveTo>
                  <a:pt x="1461" y="658"/>
                </a:moveTo>
                <a:cubicBezTo>
                  <a:pt x="1453" y="658"/>
                  <a:pt x="1446" y="665"/>
                  <a:pt x="1446" y="673"/>
                </a:cubicBezTo>
                <a:cubicBezTo>
                  <a:pt x="1446" y="681"/>
                  <a:pt x="1453" y="688"/>
                  <a:pt x="1461" y="688"/>
                </a:cubicBezTo>
                <a:cubicBezTo>
                  <a:pt x="1469" y="688"/>
                  <a:pt x="1476" y="681"/>
                  <a:pt x="1476" y="673"/>
                </a:cubicBezTo>
                <a:cubicBezTo>
                  <a:pt x="1476" y="665"/>
                  <a:pt x="1469" y="658"/>
                  <a:pt x="1461" y="658"/>
                </a:cubicBezTo>
                <a:close/>
                <a:moveTo>
                  <a:pt x="1461" y="691"/>
                </a:moveTo>
                <a:cubicBezTo>
                  <a:pt x="1453" y="691"/>
                  <a:pt x="1446" y="698"/>
                  <a:pt x="1446" y="706"/>
                </a:cubicBezTo>
                <a:cubicBezTo>
                  <a:pt x="1446" y="714"/>
                  <a:pt x="1453" y="721"/>
                  <a:pt x="1461" y="721"/>
                </a:cubicBezTo>
                <a:cubicBezTo>
                  <a:pt x="1469" y="721"/>
                  <a:pt x="1476" y="714"/>
                  <a:pt x="1476" y="706"/>
                </a:cubicBezTo>
                <a:cubicBezTo>
                  <a:pt x="1476" y="698"/>
                  <a:pt x="1469" y="691"/>
                  <a:pt x="1461" y="691"/>
                </a:cubicBezTo>
                <a:close/>
                <a:moveTo>
                  <a:pt x="1461" y="724"/>
                </a:moveTo>
                <a:cubicBezTo>
                  <a:pt x="1453" y="724"/>
                  <a:pt x="1446" y="731"/>
                  <a:pt x="1446" y="739"/>
                </a:cubicBezTo>
                <a:cubicBezTo>
                  <a:pt x="1446" y="747"/>
                  <a:pt x="1453" y="754"/>
                  <a:pt x="1461" y="754"/>
                </a:cubicBezTo>
                <a:cubicBezTo>
                  <a:pt x="1469" y="754"/>
                  <a:pt x="1476" y="747"/>
                  <a:pt x="1476" y="739"/>
                </a:cubicBezTo>
                <a:cubicBezTo>
                  <a:pt x="1476" y="731"/>
                  <a:pt x="1469" y="724"/>
                  <a:pt x="1461" y="724"/>
                </a:cubicBezTo>
                <a:close/>
                <a:moveTo>
                  <a:pt x="1461" y="757"/>
                </a:moveTo>
                <a:cubicBezTo>
                  <a:pt x="1453" y="757"/>
                  <a:pt x="1446" y="764"/>
                  <a:pt x="1446" y="772"/>
                </a:cubicBezTo>
                <a:cubicBezTo>
                  <a:pt x="1446" y="780"/>
                  <a:pt x="1453" y="787"/>
                  <a:pt x="1461" y="787"/>
                </a:cubicBezTo>
                <a:cubicBezTo>
                  <a:pt x="1469" y="787"/>
                  <a:pt x="1476" y="780"/>
                  <a:pt x="1476" y="772"/>
                </a:cubicBezTo>
                <a:cubicBezTo>
                  <a:pt x="1476" y="764"/>
                  <a:pt x="1469" y="757"/>
                  <a:pt x="1461" y="757"/>
                </a:cubicBezTo>
                <a:close/>
                <a:moveTo>
                  <a:pt x="1461" y="790"/>
                </a:moveTo>
                <a:cubicBezTo>
                  <a:pt x="1453" y="790"/>
                  <a:pt x="1446" y="797"/>
                  <a:pt x="1446" y="805"/>
                </a:cubicBezTo>
                <a:cubicBezTo>
                  <a:pt x="1446" y="813"/>
                  <a:pt x="1453" y="820"/>
                  <a:pt x="1461" y="820"/>
                </a:cubicBezTo>
                <a:cubicBezTo>
                  <a:pt x="1469" y="820"/>
                  <a:pt x="1476" y="813"/>
                  <a:pt x="1476" y="805"/>
                </a:cubicBezTo>
                <a:cubicBezTo>
                  <a:pt x="1476" y="797"/>
                  <a:pt x="1469" y="790"/>
                  <a:pt x="1461" y="790"/>
                </a:cubicBezTo>
                <a:close/>
                <a:moveTo>
                  <a:pt x="1461" y="823"/>
                </a:moveTo>
                <a:cubicBezTo>
                  <a:pt x="1453" y="823"/>
                  <a:pt x="1446" y="830"/>
                  <a:pt x="1446" y="838"/>
                </a:cubicBezTo>
                <a:cubicBezTo>
                  <a:pt x="1446" y="846"/>
                  <a:pt x="1453" y="853"/>
                  <a:pt x="1461" y="853"/>
                </a:cubicBezTo>
                <a:cubicBezTo>
                  <a:pt x="1469" y="853"/>
                  <a:pt x="1476" y="846"/>
                  <a:pt x="1476" y="838"/>
                </a:cubicBezTo>
                <a:cubicBezTo>
                  <a:pt x="1476" y="830"/>
                  <a:pt x="1469" y="823"/>
                  <a:pt x="1461" y="823"/>
                </a:cubicBezTo>
                <a:close/>
                <a:moveTo>
                  <a:pt x="1461" y="856"/>
                </a:moveTo>
                <a:cubicBezTo>
                  <a:pt x="1453" y="856"/>
                  <a:pt x="1446" y="863"/>
                  <a:pt x="1446" y="871"/>
                </a:cubicBezTo>
                <a:cubicBezTo>
                  <a:pt x="1446" y="879"/>
                  <a:pt x="1453" y="886"/>
                  <a:pt x="1461" y="886"/>
                </a:cubicBezTo>
                <a:cubicBezTo>
                  <a:pt x="1469" y="886"/>
                  <a:pt x="1476" y="879"/>
                  <a:pt x="1476" y="871"/>
                </a:cubicBezTo>
                <a:cubicBezTo>
                  <a:pt x="1476" y="863"/>
                  <a:pt x="1469" y="856"/>
                  <a:pt x="1461" y="856"/>
                </a:cubicBezTo>
                <a:close/>
                <a:moveTo>
                  <a:pt x="1461" y="889"/>
                </a:moveTo>
                <a:cubicBezTo>
                  <a:pt x="1453" y="889"/>
                  <a:pt x="1446" y="895"/>
                  <a:pt x="1446" y="904"/>
                </a:cubicBezTo>
                <a:cubicBezTo>
                  <a:pt x="1446" y="912"/>
                  <a:pt x="1453" y="918"/>
                  <a:pt x="1461" y="918"/>
                </a:cubicBezTo>
                <a:cubicBezTo>
                  <a:pt x="1469" y="918"/>
                  <a:pt x="1476" y="912"/>
                  <a:pt x="1476" y="904"/>
                </a:cubicBezTo>
                <a:cubicBezTo>
                  <a:pt x="1476" y="895"/>
                  <a:pt x="1469" y="889"/>
                  <a:pt x="1461" y="889"/>
                </a:cubicBezTo>
                <a:close/>
                <a:moveTo>
                  <a:pt x="1461" y="922"/>
                </a:moveTo>
                <a:cubicBezTo>
                  <a:pt x="1453" y="922"/>
                  <a:pt x="1446" y="928"/>
                  <a:pt x="1446" y="937"/>
                </a:cubicBezTo>
                <a:cubicBezTo>
                  <a:pt x="1446" y="945"/>
                  <a:pt x="1453" y="951"/>
                  <a:pt x="1461" y="951"/>
                </a:cubicBezTo>
                <a:cubicBezTo>
                  <a:pt x="1469" y="951"/>
                  <a:pt x="1476" y="945"/>
                  <a:pt x="1476" y="937"/>
                </a:cubicBezTo>
                <a:cubicBezTo>
                  <a:pt x="1476" y="928"/>
                  <a:pt x="1469" y="922"/>
                  <a:pt x="1461" y="922"/>
                </a:cubicBezTo>
                <a:close/>
                <a:moveTo>
                  <a:pt x="1461" y="955"/>
                </a:moveTo>
                <a:cubicBezTo>
                  <a:pt x="1453" y="955"/>
                  <a:pt x="1446" y="961"/>
                  <a:pt x="1446" y="970"/>
                </a:cubicBezTo>
                <a:cubicBezTo>
                  <a:pt x="1446" y="978"/>
                  <a:pt x="1453" y="984"/>
                  <a:pt x="1461" y="984"/>
                </a:cubicBezTo>
                <a:cubicBezTo>
                  <a:pt x="1469" y="984"/>
                  <a:pt x="1476" y="978"/>
                  <a:pt x="1476" y="970"/>
                </a:cubicBezTo>
                <a:cubicBezTo>
                  <a:pt x="1476" y="961"/>
                  <a:pt x="1469" y="955"/>
                  <a:pt x="1461" y="955"/>
                </a:cubicBezTo>
                <a:close/>
                <a:moveTo>
                  <a:pt x="1461" y="988"/>
                </a:moveTo>
                <a:cubicBezTo>
                  <a:pt x="1453" y="988"/>
                  <a:pt x="1446" y="994"/>
                  <a:pt x="1446" y="1002"/>
                </a:cubicBezTo>
                <a:cubicBezTo>
                  <a:pt x="1446" y="1011"/>
                  <a:pt x="1453" y="1017"/>
                  <a:pt x="1461" y="1017"/>
                </a:cubicBezTo>
                <a:cubicBezTo>
                  <a:pt x="1469" y="1017"/>
                  <a:pt x="1476" y="1011"/>
                  <a:pt x="1476" y="1002"/>
                </a:cubicBezTo>
                <a:cubicBezTo>
                  <a:pt x="1476" y="994"/>
                  <a:pt x="1469" y="988"/>
                  <a:pt x="1461" y="988"/>
                </a:cubicBezTo>
                <a:close/>
                <a:moveTo>
                  <a:pt x="1461" y="1021"/>
                </a:moveTo>
                <a:cubicBezTo>
                  <a:pt x="1453" y="1021"/>
                  <a:pt x="1446" y="1027"/>
                  <a:pt x="1446" y="1035"/>
                </a:cubicBezTo>
                <a:cubicBezTo>
                  <a:pt x="1446" y="1044"/>
                  <a:pt x="1453" y="1050"/>
                  <a:pt x="1461" y="1050"/>
                </a:cubicBezTo>
                <a:cubicBezTo>
                  <a:pt x="1469" y="1050"/>
                  <a:pt x="1476" y="1044"/>
                  <a:pt x="1476" y="1035"/>
                </a:cubicBezTo>
                <a:cubicBezTo>
                  <a:pt x="1476" y="1027"/>
                  <a:pt x="1469" y="1021"/>
                  <a:pt x="1461" y="1021"/>
                </a:cubicBezTo>
                <a:close/>
                <a:moveTo>
                  <a:pt x="1461" y="1053"/>
                </a:moveTo>
                <a:cubicBezTo>
                  <a:pt x="1453" y="1053"/>
                  <a:pt x="1446" y="1060"/>
                  <a:pt x="1446" y="1068"/>
                </a:cubicBezTo>
                <a:cubicBezTo>
                  <a:pt x="1446" y="1076"/>
                  <a:pt x="1453" y="1083"/>
                  <a:pt x="1461" y="1083"/>
                </a:cubicBezTo>
                <a:cubicBezTo>
                  <a:pt x="1469" y="1083"/>
                  <a:pt x="1476" y="1076"/>
                  <a:pt x="1476" y="1068"/>
                </a:cubicBezTo>
                <a:cubicBezTo>
                  <a:pt x="1476" y="1060"/>
                  <a:pt x="1469" y="1053"/>
                  <a:pt x="1461" y="1053"/>
                </a:cubicBezTo>
                <a:close/>
                <a:moveTo>
                  <a:pt x="1461" y="1086"/>
                </a:moveTo>
                <a:cubicBezTo>
                  <a:pt x="1453" y="1086"/>
                  <a:pt x="1446" y="1093"/>
                  <a:pt x="1446" y="1101"/>
                </a:cubicBezTo>
                <a:cubicBezTo>
                  <a:pt x="1446" y="1109"/>
                  <a:pt x="1453" y="1116"/>
                  <a:pt x="1461" y="1116"/>
                </a:cubicBezTo>
                <a:cubicBezTo>
                  <a:pt x="1469" y="1116"/>
                  <a:pt x="1476" y="1109"/>
                  <a:pt x="1476" y="1101"/>
                </a:cubicBezTo>
                <a:cubicBezTo>
                  <a:pt x="1476" y="1093"/>
                  <a:pt x="1469" y="1086"/>
                  <a:pt x="1461" y="1086"/>
                </a:cubicBezTo>
                <a:close/>
                <a:moveTo>
                  <a:pt x="1461" y="1119"/>
                </a:moveTo>
                <a:cubicBezTo>
                  <a:pt x="1453" y="1119"/>
                  <a:pt x="1446" y="1126"/>
                  <a:pt x="1446" y="1134"/>
                </a:cubicBezTo>
                <a:cubicBezTo>
                  <a:pt x="1446" y="1142"/>
                  <a:pt x="1453" y="1149"/>
                  <a:pt x="1461" y="1149"/>
                </a:cubicBezTo>
                <a:cubicBezTo>
                  <a:pt x="1469" y="1149"/>
                  <a:pt x="1476" y="1142"/>
                  <a:pt x="1476" y="1134"/>
                </a:cubicBezTo>
                <a:cubicBezTo>
                  <a:pt x="1476" y="1126"/>
                  <a:pt x="1469" y="1119"/>
                  <a:pt x="1461" y="1119"/>
                </a:cubicBezTo>
                <a:close/>
                <a:moveTo>
                  <a:pt x="1461" y="1152"/>
                </a:moveTo>
                <a:cubicBezTo>
                  <a:pt x="1453" y="1152"/>
                  <a:pt x="1446" y="1159"/>
                  <a:pt x="1446" y="1167"/>
                </a:cubicBezTo>
                <a:cubicBezTo>
                  <a:pt x="1446" y="1175"/>
                  <a:pt x="1453" y="1182"/>
                  <a:pt x="1461" y="1182"/>
                </a:cubicBezTo>
                <a:cubicBezTo>
                  <a:pt x="1469" y="1182"/>
                  <a:pt x="1476" y="1175"/>
                  <a:pt x="1476" y="1167"/>
                </a:cubicBezTo>
                <a:cubicBezTo>
                  <a:pt x="1476" y="1159"/>
                  <a:pt x="1469" y="1152"/>
                  <a:pt x="1461" y="1152"/>
                </a:cubicBezTo>
                <a:close/>
                <a:moveTo>
                  <a:pt x="1461" y="1185"/>
                </a:moveTo>
                <a:cubicBezTo>
                  <a:pt x="1453" y="1185"/>
                  <a:pt x="1446" y="1192"/>
                  <a:pt x="1446" y="1200"/>
                </a:cubicBezTo>
                <a:cubicBezTo>
                  <a:pt x="1446" y="1208"/>
                  <a:pt x="1453" y="1215"/>
                  <a:pt x="1461" y="1215"/>
                </a:cubicBezTo>
                <a:cubicBezTo>
                  <a:pt x="1469" y="1215"/>
                  <a:pt x="1476" y="1208"/>
                  <a:pt x="1476" y="1200"/>
                </a:cubicBezTo>
                <a:cubicBezTo>
                  <a:pt x="1476" y="1192"/>
                  <a:pt x="1469" y="1185"/>
                  <a:pt x="1461" y="1185"/>
                </a:cubicBezTo>
                <a:close/>
                <a:moveTo>
                  <a:pt x="1461" y="1218"/>
                </a:moveTo>
                <a:cubicBezTo>
                  <a:pt x="1453" y="1218"/>
                  <a:pt x="1446" y="1225"/>
                  <a:pt x="1446" y="1233"/>
                </a:cubicBezTo>
                <a:cubicBezTo>
                  <a:pt x="1446" y="1241"/>
                  <a:pt x="1453" y="1248"/>
                  <a:pt x="1461" y="1248"/>
                </a:cubicBezTo>
                <a:cubicBezTo>
                  <a:pt x="1469" y="1248"/>
                  <a:pt x="1476" y="1241"/>
                  <a:pt x="1476" y="1233"/>
                </a:cubicBezTo>
                <a:cubicBezTo>
                  <a:pt x="1476" y="1225"/>
                  <a:pt x="1469" y="1218"/>
                  <a:pt x="1461" y="1218"/>
                </a:cubicBezTo>
                <a:close/>
                <a:moveTo>
                  <a:pt x="1461" y="1251"/>
                </a:moveTo>
                <a:cubicBezTo>
                  <a:pt x="1453" y="1251"/>
                  <a:pt x="1446" y="1258"/>
                  <a:pt x="1446" y="1266"/>
                </a:cubicBezTo>
                <a:cubicBezTo>
                  <a:pt x="1446" y="1274"/>
                  <a:pt x="1453" y="1281"/>
                  <a:pt x="1461" y="1281"/>
                </a:cubicBezTo>
                <a:cubicBezTo>
                  <a:pt x="1469" y="1281"/>
                  <a:pt x="1476" y="1274"/>
                  <a:pt x="1476" y="1266"/>
                </a:cubicBezTo>
                <a:cubicBezTo>
                  <a:pt x="1476" y="1258"/>
                  <a:pt x="1469" y="1251"/>
                  <a:pt x="1461" y="1251"/>
                </a:cubicBezTo>
                <a:close/>
                <a:moveTo>
                  <a:pt x="1461" y="1284"/>
                </a:moveTo>
                <a:cubicBezTo>
                  <a:pt x="1453" y="1284"/>
                  <a:pt x="1446" y="1291"/>
                  <a:pt x="1446" y="1299"/>
                </a:cubicBezTo>
                <a:cubicBezTo>
                  <a:pt x="1446" y="1307"/>
                  <a:pt x="1453" y="1314"/>
                  <a:pt x="1461" y="1314"/>
                </a:cubicBezTo>
                <a:cubicBezTo>
                  <a:pt x="1469" y="1314"/>
                  <a:pt x="1476" y="1307"/>
                  <a:pt x="1476" y="1299"/>
                </a:cubicBezTo>
                <a:cubicBezTo>
                  <a:pt x="1476" y="1291"/>
                  <a:pt x="1469" y="1284"/>
                  <a:pt x="1461" y="1284"/>
                </a:cubicBezTo>
                <a:close/>
                <a:moveTo>
                  <a:pt x="1461" y="1317"/>
                </a:moveTo>
                <a:cubicBezTo>
                  <a:pt x="1453" y="1317"/>
                  <a:pt x="1446" y="1323"/>
                  <a:pt x="1446" y="1332"/>
                </a:cubicBezTo>
                <a:cubicBezTo>
                  <a:pt x="1446" y="1340"/>
                  <a:pt x="1453" y="1346"/>
                  <a:pt x="1461" y="1346"/>
                </a:cubicBezTo>
                <a:cubicBezTo>
                  <a:pt x="1469" y="1346"/>
                  <a:pt x="1476" y="1340"/>
                  <a:pt x="1476" y="1332"/>
                </a:cubicBezTo>
                <a:cubicBezTo>
                  <a:pt x="1476" y="1323"/>
                  <a:pt x="1469" y="1317"/>
                  <a:pt x="1461" y="1317"/>
                </a:cubicBezTo>
                <a:close/>
                <a:moveTo>
                  <a:pt x="1461" y="1350"/>
                </a:moveTo>
                <a:cubicBezTo>
                  <a:pt x="1453" y="1350"/>
                  <a:pt x="1446" y="1356"/>
                  <a:pt x="1446" y="1365"/>
                </a:cubicBezTo>
                <a:cubicBezTo>
                  <a:pt x="1446" y="1373"/>
                  <a:pt x="1453" y="1379"/>
                  <a:pt x="1461" y="1379"/>
                </a:cubicBezTo>
                <a:cubicBezTo>
                  <a:pt x="1469" y="1379"/>
                  <a:pt x="1476" y="1373"/>
                  <a:pt x="1476" y="1365"/>
                </a:cubicBezTo>
                <a:cubicBezTo>
                  <a:pt x="1476" y="1356"/>
                  <a:pt x="1469" y="1350"/>
                  <a:pt x="1461" y="1350"/>
                </a:cubicBezTo>
                <a:close/>
                <a:moveTo>
                  <a:pt x="1461" y="1383"/>
                </a:moveTo>
                <a:cubicBezTo>
                  <a:pt x="1453" y="1383"/>
                  <a:pt x="1446" y="1389"/>
                  <a:pt x="1446" y="1397"/>
                </a:cubicBezTo>
                <a:cubicBezTo>
                  <a:pt x="1446" y="1406"/>
                  <a:pt x="1453" y="1412"/>
                  <a:pt x="1461" y="1412"/>
                </a:cubicBezTo>
                <a:cubicBezTo>
                  <a:pt x="1469" y="1412"/>
                  <a:pt x="1476" y="1406"/>
                  <a:pt x="1476" y="1397"/>
                </a:cubicBezTo>
                <a:cubicBezTo>
                  <a:pt x="1476" y="1389"/>
                  <a:pt x="1469" y="1383"/>
                  <a:pt x="1461" y="1383"/>
                </a:cubicBezTo>
                <a:close/>
                <a:moveTo>
                  <a:pt x="1461" y="1416"/>
                </a:moveTo>
                <a:cubicBezTo>
                  <a:pt x="1453" y="1416"/>
                  <a:pt x="1446" y="1422"/>
                  <a:pt x="1446" y="1430"/>
                </a:cubicBezTo>
                <a:cubicBezTo>
                  <a:pt x="1446" y="1439"/>
                  <a:pt x="1453" y="1445"/>
                  <a:pt x="1461" y="1445"/>
                </a:cubicBezTo>
                <a:cubicBezTo>
                  <a:pt x="1469" y="1445"/>
                  <a:pt x="1476" y="1439"/>
                  <a:pt x="1476" y="1430"/>
                </a:cubicBezTo>
                <a:cubicBezTo>
                  <a:pt x="1476" y="1422"/>
                  <a:pt x="1469" y="1416"/>
                  <a:pt x="1461" y="1416"/>
                </a:cubicBezTo>
                <a:close/>
                <a:moveTo>
                  <a:pt x="1494" y="0"/>
                </a:moveTo>
                <a:cubicBezTo>
                  <a:pt x="1485" y="0"/>
                  <a:pt x="1479" y="7"/>
                  <a:pt x="1479" y="15"/>
                </a:cubicBezTo>
                <a:cubicBezTo>
                  <a:pt x="1479" y="23"/>
                  <a:pt x="1485" y="30"/>
                  <a:pt x="1494" y="30"/>
                </a:cubicBezTo>
                <a:cubicBezTo>
                  <a:pt x="1502" y="30"/>
                  <a:pt x="1508" y="23"/>
                  <a:pt x="1508" y="15"/>
                </a:cubicBezTo>
                <a:cubicBezTo>
                  <a:pt x="1508" y="7"/>
                  <a:pt x="1502" y="0"/>
                  <a:pt x="1494" y="0"/>
                </a:cubicBezTo>
                <a:close/>
                <a:moveTo>
                  <a:pt x="1494" y="33"/>
                </a:moveTo>
                <a:cubicBezTo>
                  <a:pt x="1485" y="33"/>
                  <a:pt x="1479" y="40"/>
                  <a:pt x="1479" y="48"/>
                </a:cubicBezTo>
                <a:cubicBezTo>
                  <a:pt x="1479" y="56"/>
                  <a:pt x="1485" y="63"/>
                  <a:pt x="1494" y="63"/>
                </a:cubicBezTo>
                <a:cubicBezTo>
                  <a:pt x="1502" y="63"/>
                  <a:pt x="1508" y="56"/>
                  <a:pt x="1508" y="48"/>
                </a:cubicBezTo>
                <a:cubicBezTo>
                  <a:pt x="1508" y="40"/>
                  <a:pt x="1502" y="33"/>
                  <a:pt x="1494" y="33"/>
                </a:cubicBezTo>
                <a:close/>
                <a:moveTo>
                  <a:pt x="1494" y="66"/>
                </a:moveTo>
                <a:cubicBezTo>
                  <a:pt x="1485" y="66"/>
                  <a:pt x="1479" y="72"/>
                  <a:pt x="1479" y="81"/>
                </a:cubicBezTo>
                <a:cubicBezTo>
                  <a:pt x="1479" y="89"/>
                  <a:pt x="1485" y="95"/>
                  <a:pt x="1494" y="95"/>
                </a:cubicBezTo>
                <a:cubicBezTo>
                  <a:pt x="1502" y="95"/>
                  <a:pt x="1508" y="89"/>
                  <a:pt x="1508" y="81"/>
                </a:cubicBezTo>
                <a:cubicBezTo>
                  <a:pt x="1508" y="72"/>
                  <a:pt x="1502" y="66"/>
                  <a:pt x="1494" y="66"/>
                </a:cubicBezTo>
                <a:close/>
                <a:moveTo>
                  <a:pt x="1494" y="99"/>
                </a:moveTo>
                <a:cubicBezTo>
                  <a:pt x="1485" y="99"/>
                  <a:pt x="1479" y="105"/>
                  <a:pt x="1479" y="114"/>
                </a:cubicBezTo>
                <a:cubicBezTo>
                  <a:pt x="1479" y="122"/>
                  <a:pt x="1485" y="128"/>
                  <a:pt x="1494" y="128"/>
                </a:cubicBezTo>
                <a:cubicBezTo>
                  <a:pt x="1502" y="128"/>
                  <a:pt x="1508" y="122"/>
                  <a:pt x="1508" y="114"/>
                </a:cubicBezTo>
                <a:cubicBezTo>
                  <a:pt x="1508" y="105"/>
                  <a:pt x="1502" y="99"/>
                  <a:pt x="1494" y="99"/>
                </a:cubicBezTo>
                <a:close/>
                <a:moveTo>
                  <a:pt x="1494" y="132"/>
                </a:moveTo>
                <a:cubicBezTo>
                  <a:pt x="1485" y="132"/>
                  <a:pt x="1479" y="138"/>
                  <a:pt x="1479" y="147"/>
                </a:cubicBezTo>
                <a:cubicBezTo>
                  <a:pt x="1479" y="155"/>
                  <a:pt x="1485" y="161"/>
                  <a:pt x="1494" y="161"/>
                </a:cubicBezTo>
                <a:cubicBezTo>
                  <a:pt x="1502" y="161"/>
                  <a:pt x="1508" y="155"/>
                  <a:pt x="1508" y="147"/>
                </a:cubicBezTo>
                <a:cubicBezTo>
                  <a:pt x="1508" y="138"/>
                  <a:pt x="1502" y="132"/>
                  <a:pt x="1494" y="132"/>
                </a:cubicBezTo>
                <a:close/>
                <a:moveTo>
                  <a:pt x="1494" y="165"/>
                </a:moveTo>
                <a:cubicBezTo>
                  <a:pt x="1485" y="165"/>
                  <a:pt x="1479" y="171"/>
                  <a:pt x="1479" y="179"/>
                </a:cubicBezTo>
                <a:cubicBezTo>
                  <a:pt x="1479" y="188"/>
                  <a:pt x="1485" y="194"/>
                  <a:pt x="1494" y="194"/>
                </a:cubicBezTo>
                <a:cubicBezTo>
                  <a:pt x="1502" y="194"/>
                  <a:pt x="1508" y="188"/>
                  <a:pt x="1508" y="179"/>
                </a:cubicBezTo>
                <a:cubicBezTo>
                  <a:pt x="1508" y="171"/>
                  <a:pt x="1502" y="165"/>
                  <a:pt x="1494" y="165"/>
                </a:cubicBezTo>
                <a:close/>
                <a:moveTo>
                  <a:pt x="1494" y="198"/>
                </a:moveTo>
                <a:cubicBezTo>
                  <a:pt x="1485" y="198"/>
                  <a:pt x="1479" y="204"/>
                  <a:pt x="1479" y="212"/>
                </a:cubicBezTo>
                <a:cubicBezTo>
                  <a:pt x="1479" y="221"/>
                  <a:pt x="1485" y="227"/>
                  <a:pt x="1494" y="227"/>
                </a:cubicBezTo>
                <a:cubicBezTo>
                  <a:pt x="1502" y="227"/>
                  <a:pt x="1508" y="221"/>
                  <a:pt x="1508" y="212"/>
                </a:cubicBezTo>
                <a:cubicBezTo>
                  <a:pt x="1508" y="204"/>
                  <a:pt x="1502" y="198"/>
                  <a:pt x="1494" y="198"/>
                </a:cubicBezTo>
                <a:close/>
                <a:moveTo>
                  <a:pt x="1494" y="230"/>
                </a:moveTo>
                <a:cubicBezTo>
                  <a:pt x="1485" y="230"/>
                  <a:pt x="1479" y="237"/>
                  <a:pt x="1479" y="245"/>
                </a:cubicBezTo>
                <a:cubicBezTo>
                  <a:pt x="1479" y="253"/>
                  <a:pt x="1485" y="260"/>
                  <a:pt x="1494" y="260"/>
                </a:cubicBezTo>
                <a:cubicBezTo>
                  <a:pt x="1502" y="260"/>
                  <a:pt x="1508" y="253"/>
                  <a:pt x="1508" y="245"/>
                </a:cubicBezTo>
                <a:cubicBezTo>
                  <a:pt x="1508" y="237"/>
                  <a:pt x="1502" y="230"/>
                  <a:pt x="1494" y="230"/>
                </a:cubicBezTo>
                <a:close/>
                <a:moveTo>
                  <a:pt x="1494" y="263"/>
                </a:moveTo>
                <a:cubicBezTo>
                  <a:pt x="1485" y="263"/>
                  <a:pt x="1479" y="270"/>
                  <a:pt x="1479" y="278"/>
                </a:cubicBezTo>
                <a:cubicBezTo>
                  <a:pt x="1479" y="286"/>
                  <a:pt x="1485" y="293"/>
                  <a:pt x="1494" y="293"/>
                </a:cubicBezTo>
                <a:cubicBezTo>
                  <a:pt x="1502" y="293"/>
                  <a:pt x="1508" y="286"/>
                  <a:pt x="1508" y="278"/>
                </a:cubicBezTo>
                <a:cubicBezTo>
                  <a:pt x="1508" y="270"/>
                  <a:pt x="1502" y="263"/>
                  <a:pt x="1494" y="263"/>
                </a:cubicBezTo>
                <a:close/>
                <a:moveTo>
                  <a:pt x="1494" y="296"/>
                </a:moveTo>
                <a:cubicBezTo>
                  <a:pt x="1485" y="296"/>
                  <a:pt x="1479" y="303"/>
                  <a:pt x="1479" y="311"/>
                </a:cubicBezTo>
                <a:cubicBezTo>
                  <a:pt x="1479" y="319"/>
                  <a:pt x="1485" y="326"/>
                  <a:pt x="1494" y="326"/>
                </a:cubicBezTo>
                <a:cubicBezTo>
                  <a:pt x="1502" y="326"/>
                  <a:pt x="1508" y="319"/>
                  <a:pt x="1508" y="311"/>
                </a:cubicBezTo>
                <a:cubicBezTo>
                  <a:pt x="1508" y="303"/>
                  <a:pt x="1502" y="296"/>
                  <a:pt x="1494" y="296"/>
                </a:cubicBezTo>
                <a:close/>
                <a:moveTo>
                  <a:pt x="1494" y="329"/>
                </a:moveTo>
                <a:cubicBezTo>
                  <a:pt x="1485" y="329"/>
                  <a:pt x="1479" y="336"/>
                  <a:pt x="1479" y="344"/>
                </a:cubicBezTo>
                <a:cubicBezTo>
                  <a:pt x="1479" y="352"/>
                  <a:pt x="1485" y="359"/>
                  <a:pt x="1494" y="359"/>
                </a:cubicBezTo>
                <a:cubicBezTo>
                  <a:pt x="1502" y="359"/>
                  <a:pt x="1508" y="352"/>
                  <a:pt x="1508" y="344"/>
                </a:cubicBezTo>
                <a:cubicBezTo>
                  <a:pt x="1508" y="336"/>
                  <a:pt x="1502" y="329"/>
                  <a:pt x="1494" y="329"/>
                </a:cubicBezTo>
                <a:close/>
                <a:moveTo>
                  <a:pt x="1494" y="362"/>
                </a:moveTo>
                <a:cubicBezTo>
                  <a:pt x="1485" y="362"/>
                  <a:pt x="1479" y="369"/>
                  <a:pt x="1479" y="377"/>
                </a:cubicBezTo>
                <a:cubicBezTo>
                  <a:pt x="1479" y="385"/>
                  <a:pt x="1485" y="392"/>
                  <a:pt x="1494" y="392"/>
                </a:cubicBezTo>
                <a:cubicBezTo>
                  <a:pt x="1502" y="392"/>
                  <a:pt x="1508" y="385"/>
                  <a:pt x="1508" y="377"/>
                </a:cubicBezTo>
                <a:cubicBezTo>
                  <a:pt x="1508" y="369"/>
                  <a:pt x="1502" y="362"/>
                  <a:pt x="1494" y="362"/>
                </a:cubicBezTo>
                <a:close/>
                <a:moveTo>
                  <a:pt x="1494" y="395"/>
                </a:moveTo>
                <a:cubicBezTo>
                  <a:pt x="1485" y="395"/>
                  <a:pt x="1479" y="402"/>
                  <a:pt x="1479" y="410"/>
                </a:cubicBezTo>
                <a:cubicBezTo>
                  <a:pt x="1479" y="418"/>
                  <a:pt x="1485" y="425"/>
                  <a:pt x="1494" y="425"/>
                </a:cubicBezTo>
                <a:cubicBezTo>
                  <a:pt x="1502" y="425"/>
                  <a:pt x="1508" y="418"/>
                  <a:pt x="1508" y="410"/>
                </a:cubicBezTo>
                <a:cubicBezTo>
                  <a:pt x="1508" y="402"/>
                  <a:pt x="1502" y="395"/>
                  <a:pt x="1494" y="395"/>
                </a:cubicBezTo>
                <a:close/>
                <a:moveTo>
                  <a:pt x="1494" y="428"/>
                </a:moveTo>
                <a:cubicBezTo>
                  <a:pt x="1485" y="428"/>
                  <a:pt x="1479" y="435"/>
                  <a:pt x="1479" y="443"/>
                </a:cubicBezTo>
                <a:cubicBezTo>
                  <a:pt x="1479" y="451"/>
                  <a:pt x="1485" y="458"/>
                  <a:pt x="1494" y="458"/>
                </a:cubicBezTo>
                <a:cubicBezTo>
                  <a:pt x="1502" y="458"/>
                  <a:pt x="1508" y="451"/>
                  <a:pt x="1508" y="443"/>
                </a:cubicBezTo>
                <a:cubicBezTo>
                  <a:pt x="1508" y="435"/>
                  <a:pt x="1502" y="428"/>
                  <a:pt x="1494" y="428"/>
                </a:cubicBezTo>
                <a:close/>
                <a:moveTo>
                  <a:pt x="1494" y="461"/>
                </a:moveTo>
                <a:cubicBezTo>
                  <a:pt x="1485" y="461"/>
                  <a:pt x="1479" y="468"/>
                  <a:pt x="1479" y="476"/>
                </a:cubicBezTo>
                <a:cubicBezTo>
                  <a:pt x="1479" y="484"/>
                  <a:pt x="1485" y="491"/>
                  <a:pt x="1494" y="491"/>
                </a:cubicBezTo>
                <a:cubicBezTo>
                  <a:pt x="1502" y="491"/>
                  <a:pt x="1508" y="484"/>
                  <a:pt x="1508" y="476"/>
                </a:cubicBezTo>
                <a:cubicBezTo>
                  <a:pt x="1508" y="468"/>
                  <a:pt x="1502" y="461"/>
                  <a:pt x="1494" y="461"/>
                </a:cubicBezTo>
                <a:close/>
                <a:moveTo>
                  <a:pt x="1494" y="494"/>
                </a:moveTo>
                <a:cubicBezTo>
                  <a:pt x="1485" y="494"/>
                  <a:pt x="1479" y="500"/>
                  <a:pt x="1479" y="509"/>
                </a:cubicBezTo>
                <a:cubicBezTo>
                  <a:pt x="1479" y="517"/>
                  <a:pt x="1485" y="523"/>
                  <a:pt x="1494" y="523"/>
                </a:cubicBezTo>
                <a:cubicBezTo>
                  <a:pt x="1502" y="523"/>
                  <a:pt x="1508" y="517"/>
                  <a:pt x="1508" y="509"/>
                </a:cubicBezTo>
                <a:cubicBezTo>
                  <a:pt x="1508" y="500"/>
                  <a:pt x="1502" y="494"/>
                  <a:pt x="1494" y="494"/>
                </a:cubicBezTo>
                <a:close/>
                <a:moveTo>
                  <a:pt x="1494" y="527"/>
                </a:moveTo>
                <a:cubicBezTo>
                  <a:pt x="1485" y="527"/>
                  <a:pt x="1479" y="533"/>
                  <a:pt x="1479" y="542"/>
                </a:cubicBezTo>
                <a:cubicBezTo>
                  <a:pt x="1479" y="550"/>
                  <a:pt x="1485" y="556"/>
                  <a:pt x="1494" y="556"/>
                </a:cubicBezTo>
                <a:cubicBezTo>
                  <a:pt x="1502" y="556"/>
                  <a:pt x="1508" y="550"/>
                  <a:pt x="1508" y="542"/>
                </a:cubicBezTo>
                <a:cubicBezTo>
                  <a:pt x="1508" y="533"/>
                  <a:pt x="1502" y="527"/>
                  <a:pt x="1494" y="527"/>
                </a:cubicBezTo>
                <a:close/>
                <a:moveTo>
                  <a:pt x="1494" y="560"/>
                </a:moveTo>
                <a:cubicBezTo>
                  <a:pt x="1485" y="560"/>
                  <a:pt x="1479" y="566"/>
                  <a:pt x="1479" y="574"/>
                </a:cubicBezTo>
                <a:cubicBezTo>
                  <a:pt x="1479" y="583"/>
                  <a:pt x="1485" y="589"/>
                  <a:pt x="1494" y="589"/>
                </a:cubicBezTo>
                <a:cubicBezTo>
                  <a:pt x="1502" y="589"/>
                  <a:pt x="1508" y="583"/>
                  <a:pt x="1508" y="574"/>
                </a:cubicBezTo>
                <a:cubicBezTo>
                  <a:pt x="1508" y="566"/>
                  <a:pt x="1502" y="560"/>
                  <a:pt x="1494" y="560"/>
                </a:cubicBezTo>
                <a:close/>
                <a:moveTo>
                  <a:pt x="1494" y="593"/>
                </a:moveTo>
                <a:cubicBezTo>
                  <a:pt x="1485" y="593"/>
                  <a:pt x="1479" y="599"/>
                  <a:pt x="1479" y="607"/>
                </a:cubicBezTo>
                <a:cubicBezTo>
                  <a:pt x="1479" y="616"/>
                  <a:pt x="1485" y="622"/>
                  <a:pt x="1494" y="622"/>
                </a:cubicBezTo>
                <a:cubicBezTo>
                  <a:pt x="1502" y="622"/>
                  <a:pt x="1508" y="616"/>
                  <a:pt x="1508" y="607"/>
                </a:cubicBezTo>
                <a:cubicBezTo>
                  <a:pt x="1508" y="599"/>
                  <a:pt x="1502" y="593"/>
                  <a:pt x="1494" y="593"/>
                </a:cubicBezTo>
                <a:close/>
                <a:moveTo>
                  <a:pt x="1494" y="625"/>
                </a:moveTo>
                <a:cubicBezTo>
                  <a:pt x="1485" y="625"/>
                  <a:pt x="1479" y="632"/>
                  <a:pt x="1479" y="640"/>
                </a:cubicBezTo>
                <a:cubicBezTo>
                  <a:pt x="1479" y="648"/>
                  <a:pt x="1485" y="655"/>
                  <a:pt x="1494" y="655"/>
                </a:cubicBezTo>
                <a:cubicBezTo>
                  <a:pt x="1502" y="655"/>
                  <a:pt x="1508" y="648"/>
                  <a:pt x="1508" y="640"/>
                </a:cubicBezTo>
                <a:cubicBezTo>
                  <a:pt x="1508" y="632"/>
                  <a:pt x="1502" y="625"/>
                  <a:pt x="1494" y="625"/>
                </a:cubicBezTo>
                <a:close/>
                <a:moveTo>
                  <a:pt x="1494" y="658"/>
                </a:moveTo>
                <a:cubicBezTo>
                  <a:pt x="1485" y="658"/>
                  <a:pt x="1479" y="665"/>
                  <a:pt x="1479" y="673"/>
                </a:cubicBezTo>
                <a:cubicBezTo>
                  <a:pt x="1479" y="681"/>
                  <a:pt x="1485" y="688"/>
                  <a:pt x="1494" y="688"/>
                </a:cubicBezTo>
                <a:cubicBezTo>
                  <a:pt x="1502" y="688"/>
                  <a:pt x="1508" y="681"/>
                  <a:pt x="1508" y="673"/>
                </a:cubicBezTo>
                <a:cubicBezTo>
                  <a:pt x="1508" y="665"/>
                  <a:pt x="1502" y="658"/>
                  <a:pt x="1494" y="658"/>
                </a:cubicBezTo>
                <a:close/>
                <a:moveTo>
                  <a:pt x="1494" y="691"/>
                </a:moveTo>
                <a:cubicBezTo>
                  <a:pt x="1485" y="691"/>
                  <a:pt x="1479" y="698"/>
                  <a:pt x="1479" y="706"/>
                </a:cubicBezTo>
                <a:cubicBezTo>
                  <a:pt x="1479" y="714"/>
                  <a:pt x="1485" y="721"/>
                  <a:pt x="1494" y="721"/>
                </a:cubicBezTo>
                <a:cubicBezTo>
                  <a:pt x="1502" y="721"/>
                  <a:pt x="1508" y="714"/>
                  <a:pt x="1508" y="706"/>
                </a:cubicBezTo>
                <a:cubicBezTo>
                  <a:pt x="1508" y="698"/>
                  <a:pt x="1502" y="691"/>
                  <a:pt x="1494" y="691"/>
                </a:cubicBezTo>
                <a:close/>
                <a:moveTo>
                  <a:pt x="1494" y="724"/>
                </a:moveTo>
                <a:cubicBezTo>
                  <a:pt x="1485" y="724"/>
                  <a:pt x="1479" y="731"/>
                  <a:pt x="1479" y="739"/>
                </a:cubicBezTo>
                <a:cubicBezTo>
                  <a:pt x="1479" y="747"/>
                  <a:pt x="1485" y="754"/>
                  <a:pt x="1494" y="754"/>
                </a:cubicBezTo>
                <a:cubicBezTo>
                  <a:pt x="1502" y="754"/>
                  <a:pt x="1508" y="747"/>
                  <a:pt x="1508" y="739"/>
                </a:cubicBezTo>
                <a:cubicBezTo>
                  <a:pt x="1508" y="731"/>
                  <a:pt x="1502" y="724"/>
                  <a:pt x="1494" y="724"/>
                </a:cubicBezTo>
                <a:close/>
                <a:moveTo>
                  <a:pt x="1494" y="757"/>
                </a:moveTo>
                <a:cubicBezTo>
                  <a:pt x="1485" y="757"/>
                  <a:pt x="1479" y="764"/>
                  <a:pt x="1479" y="772"/>
                </a:cubicBezTo>
                <a:cubicBezTo>
                  <a:pt x="1479" y="780"/>
                  <a:pt x="1485" y="787"/>
                  <a:pt x="1494" y="787"/>
                </a:cubicBezTo>
                <a:cubicBezTo>
                  <a:pt x="1502" y="787"/>
                  <a:pt x="1508" y="780"/>
                  <a:pt x="1508" y="772"/>
                </a:cubicBezTo>
                <a:cubicBezTo>
                  <a:pt x="1508" y="764"/>
                  <a:pt x="1502" y="757"/>
                  <a:pt x="1494" y="757"/>
                </a:cubicBezTo>
                <a:close/>
                <a:moveTo>
                  <a:pt x="1494" y="790"/>
                </a:moveTo>
                <a:cubicBezTo>
                  <a:pt x="1485" y="790"/>
                  <a:pt x="1479" y="797"/>
                  <a:pt x="1479" y="805"/>
                </a:cubicBezTo>
                <a:cubicBezTo>
                  <a:pt x="1479" y="813"/>
                  <a:pt x="1485" y="820"/>
                  <a:pt x="1494" y="820"/>
                </a:cubicBezTo>
                <a:cubicBezTo>
                  <a:pt x="1502" y="820"/>
                  <a:pt x="1508" y="813"/>
                  <a:pt x="1508" y="805"/>
                </a:cubicBezTo>
                <a:cubicBezTo>
                  <a:pt x="1508" y="797"/>
                  <a:pt x="1502" y="790"/>
                  <a:pt x="1494" y="790"/>
                </a:cubicBezTo>
                <a:close/>
                <a:moveTo>
                  <a:pt x="1494" y="823"/>
                </a:moveTo>
                <a:cubicBezTo>
                  <a:pt x="1485" y="823"/>
                  <a:pt x="1479" y="830"/>
                  <a:pt x="1479" y="838"/>
                </a:cubicBezTo>
                <a:cubicBezTo>
                  <a:pt x="1479" y="846"/>
                  <a:pt x="1485" y="853"/>
                  <a:pt x="1494" y="853"/>
                </a:cubicBezTo>
                <a:cubicBezTo>
                  <a:pt x="1502" y="853"/>
                  <a:pt x="1508" y="846"/>
                  <a:pt x="1508" y="838"/>
                </a:cubicBezTo>
                <a:cubicBezTo>
                  <a:pt x="1508" y="830"/>
                  <a:pt x="1502" y="823"/>
                  <a:pt x="1494" y="823"/>
                </a:cubicBezTo>
                <a:close/>
                <a:moveTo>
                  <a:pt x="1494" y="856"/>
                </a:moveTo>
                <a:cubicBezTo>
                  <a:pt x="1485" y="856"/>
                  <a:pt x="1479" y="863"/>
                  <a:pt x="1479" y="871"/>
                </a:cubicBezTo>
                <a:cubicBezTo>
                  <a:pt x="1479" y="879"/>
                  <a:pt x="1485" y="886"/>
                  <a:pt x="1494" y="886"/>
                </a:cubicBezTo>
                <a:cubicBezTo>
                  <a:pt x="1502" y="886"/>
                  <a:pt x="1508" y="879"/>
                  <a:pt x="1508" y="871"/>
                </a:cubicBezTo>
                <a:cubicBezTo>
                  <a:pt x="1508" y="863"/>
                  <a:pt x="1502" y="856"/>
                  <a:pt x="1494" y="856"/>
                </a:cubicBezTo>
                <a:close/>
                <a:moveTo>
                  <a:pt x="1494" y="889"/>
                </a:moveTo>
                <a:cubicBezTo>
                  <a:pt x="1485" y="889"/>
                  <a:pt x="1479" y="895"/>
                  <a:pt x="1479" y="904"/>
                </a:cubicBezTo>
                <a:cubicBezTo>
                  <a:pt x="1479" y="912"/>
                  <a:pt x="1485" y="918"/>
                  <a:pt x="1494" y="918"/>
                </a:cubicBezTo>
                <a:cubicBezTo>
                  <a:pt x="1502" y="918"/>
                  <a:pt x="1508" y="912"/>
                  <a:pt x="1508" y="904"/>
                </a:cubicBezTo>
                <a:cubicBezTo>
                  <a:pt x="1508" y="895"/>
                  <a:pt x="1502" y="889"/>
                  <a:pt x="1494" y="889"/>
                </a:cubicBezTo>
                <a:close/>
                <a:moveTo>
                  <a:pt x="1494" y="922"/>
                </a:moveTo>
                <a:cubicBezTo>
                  <a:pt x="1485" y="922"/>
                  <a:pt x="1479" y="928"/>
                  <a:pt x="1479" y="937"/>
                </a:cubicBezTo>
                <a:cubicBezTo>
                  <a:pt x="1479" y="945"/>
                  <a:pt x="1485" y="951"/>
                  <a:pt x="1494" y="951"/>
                </a:cubicBezTo>
                <a:cubicBezTo>
                  <a:pt x="1502" y="951"/>
                  <a:pt x="1508" y="945"/>
                  <a:pt x="1508" y="937"/>
                </a:cubicBezTo>
                <a:cubicBezTo>
                  <a:pt x="1508" y="928"/>
                  <a:pt x="1502" y="922"/>
                  <a:pt x="1494" y="922"/>
                </a:cubicBezTo>
                <a:close/>
                <a:moveTo>
                  <a:pt x="1494" y="955"/>
                </a:moveTo>
                <a:cubicBezTo>
                  <a:pt x="1485" y="955"/>
                  <a:pt x="1479" y="961"/>
                  <a:pt x="1479" y="970"/>
                </a:cubicBezTo>
                <a:cubicBezTo>
                  <a:pt x="1479" y="978"/>
                  <a:pt x="1485" y="984"/>
                  <a:pt x="1494" y="984"/>
                </a:cubicBezTo>
                <a:cubicBezTo>
                  <a:pt x="1502" y="984"/>
                  <a:pt x="1508" y="978"/>
                  <a:pt x="1508" y="970"/>
                </a:cubicBezTo>
                <a:cubicBezTo>
                  <a:pt x="1508" y="961"/>
                  <a:pt x="1502" y="955"/>
                  <a:pt x="1494" y="955"/>
                </a:cubicBezTo>
                <a:close/>
                <a:moveTo>
                  <a:pt x="1494" y="988"/>
                </a:moveTo>
                <a:cubicBezTo>
                  <a:pt x="1485" y="988"/>
                  <a:pt x="1479" y="994"/>
                  <a:pt x="1479" y="1002"/>
                </a:cubicBezTo>
                <a:cubicBezTo>
                  <a:pt x="1479" y="1011"/>
                  <a:pt x="1485" y="1017"/>
                  <a:pt x="1494" y="1017"/>
                </a:cubicBezTo>
                <a:cubicBezTo>
                  <a:pt x="1502" y="1017"/>
                  <a:pt x="1508" y="1011"/>
                  <a:pt x="1508" y="1002"/>
                </a:cubicBezTo>
                <a:cubicBezTo>
                  <a:pt x="1508" y="994"/>
                  <a:pt x="1502" y="988"/>
                  <a:pt x="1494" y="988"/>
                </a:cubicBezTo>
                <a:close/>
                <a:moveTo>
                  <a:pt x="1494" y="1021"/>
                </a:moveTo>
                <a:cubicBezTo>
                  <a:pt x="1485" y="1021"/>
                  <a:pt x="1479" y="1027"/>
                  <a:pt x="1479" y="1035"/>
                </a:cubicBezTo>
                <a:cubicBezTo>
                  <a:pt x="1479" y="1044"/>
                  <a:pt x="1485" y="1050"/>
                  <a:pt x="1494" y="1050"/>
                </a:cubicBezTo>
                <a:cubicBezTo>
                  <a:pt x="1502" y="1050"/>
                  <a:pt x="1508" y="1044"/>
                  <a:pt x="1508" y="1035"/>
                </a:cubicBezTo>
                <a:cubicBezTo>
                  <a:pt x="1508" y="1027"/>
                  <a:pt x="1502" y="1021"/>
                  <a:pt x="1494" y="1021"/>
                </a:cubicBezTo>
                <a:close/>
                <a:moveTo>
                  <a:pt x="1494" y="1053"/>
                </a:moveTo>
                <a:cubicBezTo>
                  <a:pt x="1485" y="1053"/>
                  <a:pt x="1479" y="1060"/>
                  <a:pt x="1479" y="1068"/>
                </a:cubicBezTo>
                <a:cubicBezTo>
                  <a:pt x="1479" y="1076"/>
                  <a:pt x="1485" y="1083"/>
                  <a:pt x="1494" y="1083"/>
                </a:cubicBezTo>
                <a:cubicBezTo>
                  <a:pt x="1502" y="1083"/>
                  <a:pt x="1508" y="1076"/>
                  <a:pt x="1508" y="1068"/>
                </a:cubicBezTo>
                <a:cubicBezTo>
                  <a:pt x="1508" y="1060"/>
                  <a:pt x="1502" y="1053"/>
                  <a:pt x="1494" y="1053"/>
                </a:cubicBezTo>
                <a:close/>
                <a:moveTo>
                  <a:pt x="1494" y="1086"/>
                </a:moveTo>
                <a:cubicBezTo>
                  <a:pt x="1485" y="1086"/>
                  <a:pt x="1479" y="1093"/>
                  <a:pt x="1479" y="1101"/>
                </a:cubicBezTo>
                <a:cubicBezTo>
                  <a:pt x="1479" y="1109"/>
                  <a:pt x="1485" y="1116"/>
                  <a:pt x="1494" y="1116"/>
                </a:cubicBezTo>
                <a:cubicBezTo>
                  <a:pt x="1502" y="1116"/>
                  <a:pt x="1508" y="1109"/>
                  <a:pt x="1508" y="1101"/>
                </a:cubicBezTo>
                <a:cubicBezTo>
                  <a:pt x="1508" y="1093"/>
                  <a:pt x="1502" y="1086"/>
                  <a:pt x="1494" y="1086"/>
                </a:cubicBezTo>
                <a:close/>
                <a:moveTo>
                  <a:pt x="1494" y="1119"/>
                </a:moveTo>
                <a:cubicBezTo>
                  <a:pt x="1485" y="1119"/>
                  <a:pt x="1479" y="1126"/>
                  <a:pt x="1479" y="1134"/>
                </a:cubicBezTo>
                <a:cubicBezTo>
                  <a:pt x="1479" y="1142"/>
                  <a:pt x="1485" y="1149"/>
                  <a:pt x="1494" y="1149"/>
                </a:cubicBezTo>
                <a:cubicBezTo>
                  <a:pt x="1502" y="1149"/>
                  <a:pt x="1508" y="1142"/>
                  <a:pt x="1508" y="1134"/>
                </a:cubicBezTo>
                <a:cubicBezTo>
                  <a:pt x="1508" y="1126"/>
                  <a:pt x="1502" y="1119"/>
                  <a:pt x="1494" y="1119"/>
                </a:cubicBezTo>
                <a:close/>
                <a:moveTo>
                  <a:pt x="1494" y="1152"/>
                </a:moveTo>
                <a:cubicBezTo>
                  <a:pt x="1485" y="1152"/>
                  <a:pt x="1479" y="1159"/>
                  <a:pt x="1479" y="1167"/>
                </a:cubicBezTo>
                <a:cubicBezTo>
                  <a:pt x="1479" y="1175"/>
                  <a:pt x="1485" y="1182"/>
                  <a:pt x="1494" y="1182"/>
                </a:cubicBezTo>
                <a:cubicBezTo>
                  <a:pt x="1502" y="1182"/>
                  <a:pt x="1508" y="1175"/>
                  <a:pt x="1508" y="1167"/>
                </a:cubicBezTo>
                <a:cubicBezTo>
                  <a:pt x="1508" y="1159"/>
                  <a:pt x="1502" y="1152"/>
                  <a:pt x="1494" y="1152"/>
                </a:cubicBezTo>
                <a:close/>
                <a:moveTo>
                  <a:pt x="1494" y="1185"/>
                </a:moveTo>
                <a:cubicBezTo>
                  <a:pt x="1485" y="1185"/>
                  <a:pt x="1479" y="1192"/>
                  <a:pt x="1479" y="1200"/>
                </a:cubicBezTo>
                <a:cubicBezTo>
                  <a:pt x="1479" y="1208"/>
                  <a:pt x="1485" y="1215"/>
                  <a:pt x="1494" y="1215"/>
                </a:cubicBezTo>
                <a:cubicBezTo>
                  <a:pt x="1502" y="1215"/>
                  <a:pt x="1508" y="1208"/>
                  <a:pt x="1508" y="1200"/>
                </a:cubicBezTo>
                <a:cubicBezTo>
                  <a:pt x="1508" y="1192"/>
                  <a:pt x="1502" y="1185"/>
                  <a:pt x="1494" y="1185"/>
                </a:cubicBezTo>
                <a:close/>
                <a:moveTo>
                  <a:pt x="1494" y="1218"/>
                </a:moveTo>
                <a:cubicBezTo>
                  <a:pt x="1485" y="1218"/>
                  <a:pt x="1479" y="1225"/>
                  <a:pt x="1479" y="1233"/>
                </a:cubicBezTo>
                <a:cubicBezTo>
                  <a:pt x="1479" y="1241"/>
                  <a:pt x="1485" y="1248"/>
                  <a:pt x="1494" y="1248"/>
                </a:cubicBezTo>
                <a:cubicBezTo>
                  <a:pt x="1502" y="1248"/>
                  <a:pt x="1508" y="1241"/>
                  <a:pt x="1508" y="1233"/>
                </a:cubicBezTo>
                <a:cubicBezTo>
                  <a:pt x="1508" y="1225"/>
                  <a:pt x="1502" y="1218"/>
                  <a:pt x="1494" y="1218"/>
                </a:cubicBezTo>
                <a:close/>
                <a:moveTo>
                  <a:pt x="1494" y="1251"/>
                </a:moveTo>
                <a:cubicBezTo>
                  <a:pt x="1485" y="1251"/>
                  <a:pt x="1479" y="1258"/>
                  <a:pt x="1479" y="1266"/>
                </a:cubicBezTo>
                <a:cubicBezTo>
                  <a:pt x="1479" y="1274"/>
                  <a:pt x="1485" y="1281"/>
                  <a:pt x="1494" y="1281"/>
                </a:cubicBezTo>
                <a:cubicBezTo>
                  <a:pt x="1502" y="1281"/>
                  <a:pt x="1508" y="1274"/>
                  <a:pt x="1508" y="1266"/>
                </a:cubicBezTo>
                <a:cubicBezTo>
                  <a:pt x="1508" y="1258"/>
                  <a:pt x="1502" y="1251"/>
                  <a:pt x="1494" y="1251"/>
                </a:cubicBezTo>
                <a:close/>
                <a:moveTo>
                  <a:pt x="1494" y="1284"/>
                </a:moveTo>
                <a:cubicBezTo>
                  <a:pt x="1485" y="1284"/>
                  <a:pt x="1479" y="1291"/>
                  <a:pt x="1479" y="1299"/>
                </a:cubicBezTo>
                <a:cubicBezTo>
                  <a:pt x="1479" y="1307"/>
                  <a:pt x="1485" y="1314"/>
                  <a:pt x="1494" y="1314"/>
                </a:cubicBezTo>
                <a:cubicBezTo>
                  <a:pt x="1502" y="1314"/>
                  <a:pt x="1508" y="1307"/>
                  <a:pt x="1508" y="1299"/>
                </a:cubicBezTo>
                <a:cubicBezTo>
                  <a:pt x="1508" y="1291"/>
                  <a:pt x="1502" y="1284"/>
                  <a:pt x="1494" y="1284"/>
                </a:cubicBezTo>
                <a:close/>
                <a:moveTo>
                  <a:pt x="1494" y="1317"/>
                </a:moveTo>
                <a:cubicBezTo>
                  <a:pt x="1485" y="1317"/>
                  <a:pt x="1479" y="1323"/>
                  <a:pt x="1479" y="1332"/>
                </a:cubicBezTo>
                <a:cubicBezTo>
                  <a:pt x="1479" y="1340"/>
                  <a:pt x="1485" y="1346"/>
                  <a:pt x="1494" y="1346"/>
                </a:cubicBezTo>
                <a:cubicBezTo>
                  <a:pt x="1502" y="1346"/>
                  <a:pt x="1508" y="1340"/>
                  <a:pt x="1508" y="1332"/>
                </a:cubicBezTo>
                <a:cubicBezTo>
                  <a:pt x="1508" y="1323"/>
                  <a:pt x="1502" y="1317"/>
                  <a:pt x="1494" y="1317"/>
                </a:cubicBezTo>
                <a:close/>
                <a:moveTo>
                  <a:pt x="1494" y="1350"/>
                </a:moveTo>
                <a:cubicBezTo>
                  <a:pt x="1485" y="1350"/>
                  <a:pt x="1479" y="1356"/>
                  <a:pt x="1479" y="1365"/>
                </a:cubicBezTo>
                <a:cubicBezTo>
                  <a:pt x="1479" y="1373"/>
                  <a:pt x="1485" y="1379"/>
                  <a:pt x="1494" y="1379"/>
                </a:cubicBezTo>
                <a:cubicBezTo>
                  <a:pt x="1502" y="1379"/>
                  <a:pt x="1508" y="1373"/>
                  <a:pt x="1508" y="1365"/>
                </a:cubicBezTo>
                <a:cubicBezTo>
                  <a:pt x="1508" y="1356"/>
                  <a:pt x="1502" y="1350"/>
                  <a:pt x="1494" y="1350"/>
                </a:cubicBezTo>
                <a:close/>
                <a:moveTo>
                  <a:pt x="1494" y="1383"/>
                </a:moveTo>
                <a:cubicBezTo>
                  <a:pt x="1485" y="1383"/>
                  <a:pt x="1479" y="1389"/>
                  <a:pt x="1479" y="1397"/>
                </a:cubicBezTo>
                <a:cubicBezTo>
                  <a:pt x="1479" y="1406"/>
                  <a:pt x="1485" y="1412"/>
                  <a:pt x="1494" y="1412"/>
                </a:cubicBezTo>
                <a:cubicBezTo>
                  <a:pt x="1502" y="1412"/>
                  <a:pt x="1508" y="1406"/>
                  <a:pt x="1508" y="1397"/>
                </a:cubicBezTo>
                <a:cubicBezTo>
                  <a:pt x="1508" y="1389"/>
                  <a:pt x="1502" y="1383"/>
                  <a:pt x="1494" y="1383"/>
                </a:cubicBezTo>
                <a:close/>
                <a:moveTo>
                  <a:pt x="1494" y="1416"/>
                </a:moveTo>
                <a:cubicBezTo>
                  <a:pt x="1485" y="1416"/>
                  <a:pt x="1479" y="1422"/>
                  <a:pt x="1479" y="1430"/>
                </a:cubicBezTo>
                <a:cubicBezTo>
                  <a:pt x="1479" y="1439"/>
                  <a:pt x="1485" y="1445"/>
                  <a:pt x="1494" y="1445"/>
                </a:cubicBezTo>
                <a:cubicBezTo>
                  <a:pt x="1502" y="1445"/>
                  <a:pt x="1508" y="1439"/>
                  <a:pt x="1508" y="1430"/>
                </a:cubicBezTo>
                <a:cubicBezTo>
                  <a:pt x="1508" y="1422"/>
                  <a:pt x="1502" y="1416"/>
                  <a:pt x="1494" y="1416"/>
                </a:cubicBezTo>
                <a:close/>
                <a:moveTo>
                  <a:pt x="1526" y="0"/>
                </a:moveTo>
                <a:cubicBezTo>
                  <a:pt x="1518" y="0"/>
                  <a:pt x="1512" y="7"/>
                  <a:pt x="1512" y="15"/>
                </a:cubicBezTo>
                <a:cubicBezTo>
                  <a:pt x="1512" y="23"/>
                  <a:pt x="1518" y="30"/>
                  <a:pt x="1526" y="30"/>
                </a:cubicBezTo>
                <a:cubicBezTo>
                  <a:pt x="1535" y="30"/>
                  <a:pt x="1541" y="23"/>
                  <a:pt x="1541" y="15"/>
                </a:cubicBezTo>
                <a:cubicBezTo>
                  <a:pt x="1541" y="7"/>
                  <a:pt x="1535" y="0"/>
                  <a:pt x="1526" y="0"/>
                </a:cubicBezTo>
                <a:close/>
                <a:moveTo>
                  <a:pt x="1526" y="33"/>
                </a:moveTo>
                <a:cubicBezTo>
                  <a:pt x="1518" y="33"/>
                  <a:pt x="1512" y="40"/>
                  <a:pt x="1512" y="48"/>
                </a:cubicBezTo>
                <a:cubicBezTo>
                  <a:pt x="1512" y="56"/>
                  <a:pt x="1518" y="63"/>
                  <a:pt x="1526" y="63"/>
                </a:cubicBezTo>
                <a:cubicBezTo>
                  <a:pt x="1535" y="63"/>
                  <a:pt x="1541" y="56"/>
                  <a:pt x="1541" y="48"/>
                </a:cubicBezTo>
                <a:cubicBezTo>
                  <a:pt x="1541" y="40"/>
                  <a:pt x="1535" y="33"/>
                  <a:pt x="1526" y="33"/>
                </a:cubicBezTo>
                <a:close/>
                <a:moveTo>
                  <a:pt x="1526" y="66"/>
                </a:moveTo>
                <a:cubicBezTo>
                  <a:pt x="1518" y="66"/>
                  <a:pt x="1512" y="72"/>
                  <a:pt x="1512" y="81"/>
                </a:cubicBezTo>
                <a:cubicBezTo>
                  <a:pt x="1512" y="89"/>
                  <a:pt x="1518" y="95"/>
                  <a:pt x="1526" y="95"/>
                </a:cubicBezTo>
                <a:cubicBezTo>
                  <a:pt x="1535" y="95"/>
                  <a:pt x="1541" y="89"/>
                  <a:pt x="1541" y="81"/>
                </a:cubicBezTo>
                <a:cubicBezTo>
                  <a:pt x="1541" y="72"/>
                  <a:pt x="1535" y="66"/>
                  <a:pt x="1526" y="66"/>
                </a:cubicBezTo>
                <a:close/>
                <a:moveTo>
                  <a:pt x="1526" y="99"/>
                </a:moveTo>
                <a:cubicBezTo>
                  <a:pt x="1518" y="99"/>
                  <a:pt x="1512" y="105"/>
                  <a:pt x="1512" y="114"/>
                </a:cubicBezTo>
                <a:cubicBezTo>
                  <a:pt x="1512" y="122"/>
                  <a:pt x="1518" y="128"/>
                  <a:pt x="1526" y="128"/>
                </a:cubicBezTo>
                <a:cubicBezTo>
                  <a:pt x="1535" y="128"/>
                  <a:pt x="1541" y="122"/>
                  <a:pt x="1541" y="114"/>
                </a:cubicBezTo>
                <a:cubicBezTo>
                  <a:pt x="1541" y="105"/>
                  <a:pt x="1535" y="99"/>
                  <a:pt x="1526" y="99"/>
                </a:cubicBezTo>
                <a:close/>
                <a:moveTo>
                  <a:pt x="1526" y="132"/>
                </a:moveTo>
                <a:cubicBezTo>
                  <a:pt x="1518" y="132"/>
                  <a:pt x="1512" y="138"/>
                  <a:pt x="1512" y="147"/>
                </a:cubicBezTo>
                <a:cubicBezTo>
                  <a:pt x="1512" y="155"/>
                  <a:pt x="1518" y="161"/>
                  <a:pt x="1526" y="161"/>
                </a:cubicBezTo>
                <a:cubicBezTo>
                  <a:pt x="1535" y="161"/>
                  <a:pt x="1541" y="155"/>
                  <a:pt x="1541" y="147"/>
                </a:cubicBezTo>
                <a:cubicBezTo>
                  <a:pt x="1541" y="138"/>
                  <a:pt x="1535" y="132"/>
                  <a:pt x="1526" y="132"/>
                </a:cubicBezTo>
                <a:close/>
                <a:moveTo>
                  <a:pt x="1526" y="165"/>
                </a:moveTo>
                <a:cubicBezTo>
                  <a:pt x="1518" y="165"/>
                  <a:pt x="1512" y="171"/>
                  <a:pt x="1512" y="179"/>
                </a:cubicBezTo>
                <a:cubicBezTo>
                  <a:pt x="1512" y="188"/>
                  <a:pt x="1518" y="194"/>
                  <a:pt x="1526" y="194"/>
                </a:cubicBezTo>
                <a:cubicBezTo>
                  <a:pt x="1535" y="194"/>
                  <a:pt x="1541" y="188"/>
                  <a:pt x="1541" y="179"/>
                </a:cubicBezTo>
                <a:cubicBezTo>
                  <a:pt x="1541" y="171"/>
                  <a:pt x="1535" y="165"/>
                  <a:pt x="1526" y="165"/>
                </a:cubicBezTo>
                <a:close/>
                <a:moveTo>
                  <a:pt x="1526" y="198"/>
                </a:moveTo>
                <a:cubicBezTo>
                  <a:pt x="1518" y="198"/>
                  <a:pt x="1512" y="204"/>
                  <a:pt x="1512" y="212"/>
                </a:cubicBezTo>
                <a:cubicBezTo>
                  <a:pt x="1512" y="221"/>
                  <a:pt x="1518" y="227"/>
                  <a:pt x="1526" y="227"/>
                </a:cubicBezTo>
                <a:cubicBezTo>
                  <a:pt x="1535" y="227"/>
                  <a:pt x="1541" y="221"/>
                  <a:pt x="1541" y="212"/>
                </a:cubicBezTo>
                <a:cubicBezTo>
                  <a:pt x="1541" y="204"/>
                  <a:pt x="1535" y="198"/>
                  <a:pt x="1526" y="198"/>
                </a:cubicBezTo>
                <a:close/>
                <a:moveTo>
                  <a:pt x="1526" y="230"/>
                </a:moveTo>
                <a:cubicBezTo>
                  <a:pt x="1518" y="230"/>
                  <a:pt x="1512" y="237"/>
                  <a:pt x="1512" y="245"/>
                </a:cubicBezTo>
                <a:cubicBezTo>
                  <a:pt x="1512" y="253"/>
                  <a:pt x="1518" y="260"/>
                  <a:pt x="1526" y="260"/>
                </a:cubicBezTo>
                <a:cubicBezTo>
                  <a:pt x="1535" y="260"/>
                  <a:pt x="1541" y="253"/>
                  <a:pt x="1541" y="245"/>
                </a:cubicBezTo>
                <a:cubicBezTo>
                  <a:pt x="1541" y="237"/>
                  <a:pt x="1535" y="230"/>
                  <a:pt x="1526" y="230"/>
                </a:cubicBezTo>
                <a:close/>
                <a:moveTo>
                  <a:pt x="1526" y="263"/>
                </a:moveTo>
                <a:cubicBezTo>
                  <a:pt x="1518" y="263"/>
                  <a:pt x="1512" y="270"/>
                  <a:pt x="1512" y="278"/>
                </a:cubicBezTo>
                <a:cubicBezTo>
                  <a:pt x="1512" y="286"/>
                  <a:pt x="1518" y="293"/>
                  <a:pt x="1526" y="293"/>
                </a:cubicBezTo>
                <a:cubicBezTo>
                  <a:pt x="1535" y="293"/>
                  <a:pt x="1541" y="286"/>
                  <a:pt x="1541" y="278"/>
                </a:cubicBezTo>
                <a:cubicBezTo>
                  <a:pt x="1541" y="270"/>
                  <a:pt x="1535" y="263"/>
                  <a:pt x="1526" y="263"/>
                </a:cubicBezTo>
                <a:close/>
                <a:moveTo>
                  <a:pt x="1526" y="296"/>
                </a:moveTo>
                <a:cubicBezTo>
                  <a:pt x="1518" y="296"/>
                  <a:pt x="1512" y="303"/>
                  <a:pt x="1512" y="311"/>
                </a:cubicBezTo>
                <a:cubicBezTo>
                  <a:pt x="1512" y="319"/>
                  <a:pt x="1518" y="326"/>
                  <a:pt x="1526" y="326"/>
                </a:cubicBezTo>
                <a:cubicBezTo>
                  <a:pt x="1535" y="326"/>
                  <a:pt x="1541" y="319"/>
                  <a:pt x="1541" y="311"/>
                </a:cubicBezTo>
                <a:cubicBezTo>
                  <a:pt x="1541" y="303"/>
                  <a:pt x="1535" y="296"/>
                  <a:pt x="1526" y="296"/>
                </a:cubicBezTo>
                <a:close/>
                <a:moveTo>
                  <a:pt x="1526" y="329"/>
                </a:moveTo>
                <a:cubicBezTo>
                  <a:pt x="1518" y="329"/>
                  <a:pt x="1512" y="336"/>
                  <a:pt x="1512" y="344"/>
                </a:cubicBezTo>
                <a:cubicBezTo>
                  <a:pt x="1512" y="352"/>
                  <a:pt x="1518" y="359"/>
                  <a:pt x="1526" y="359"/>
                </a:cubicBezTo>
                <a:cubicBezTo>
                  <a:pt x="1535" y="359"/>
                  <a:pt x="1541" y="352"/>
                  <a:pt x="1541" y="344"/>
                </a:cubicBezTo>
                <a:cubicBezTo>
                  <a:pt x="1541" y="336"/>
                  <a:pt x="1535" y="329"/>
                  <a:pt x="1526" y="329"/>
                </a:cubicBezTo>
                <a:close/>
                <a:moveTo>
                  <a:pt x="1526" y="362"/>
                </a:moveTo>
                <a:cubicBezTo>
                  <a:pt x="1518" y="362"/>
                  <a:pt x="1512" y="369"/>
                  <a:pt x="1512" y="377"/>
                </a:cubicBezTo>
                <a:cubicBezTo>
                  <a:pt x="1512" y="385"/>
                  <a:pt x="1518" y="392"/>
                  <a:pt x="1526" y="392"/>
                </a:cubicBezTo>
                <a:cubicBezTo>
                  <a:pt x="1535" y="392"/>
                  <a:pt x="1541" y="385"/>
                  <a:pt x="1541" y="377"/>
                </a:cubicBezTo>
                <a:cubicBezTo>
                  <a:pt x="1541" y="369"/>
                  <a:pt x="1535" y="362"/>
                  <a:pt x="1526" y="362"/>
                </a:cubicBezTo>
                <a:close/>
                <a:moveTo>
                  <a:pt x="1526" y="395"/>
                </a:moveTo>
                <a:cubicBezTo>
                  <a:pt x="1518" y="395"/>
                  <a:pt x="1512" y="402"/>
                  <a:pt x="1512" y="410"/>
                </a:cubicBezTo>
                <a:cubicBezTo>
                  <a:pt x="1512" y="418"/>
                  <a:pt x="1518" y="425"/>
                  <a:pt x="1526" y="425"/>
                </a:cubicBezTo>
                <a:cubicBezTo>
                  <a:pt x="1535" y="425"/>
                  <a:pt x="1541" y="418"/>
                  <a:pt x="1541" y="410"/>
                </a:cubicBezTo>
                <a:cubicBezTo>
                  <a:pt x="1541" y="402"/>
                  <a:pt x="1535" y="395"/>
                  <a:pt x="1526" y="395"/>
                </a:cubicBezTo>
                <a:close/>
                <a:moveTo>
                  <a:pt x="1526" y="428"/>
                </a:moveTo>
                <a:cubicBezTo>
                  <a:pt x="1518" y="428"/>
                  <a:pt x="1512" y="435"/>
                  <a:pt x="1512" y="443"/>
                </a:cubicBezTo>
                <a:cubicBezTo>
                  <a:pt x="1512" y="451"/>
                  <a:pt x="1518" y="458"/>
                  <a:pt x="1526" y="458"/>
                </a:cubicBezTo>
                <a:cubicBezTo>
                  <a:pt x="1535" y="458"/>
                  <a:pt x="1541" y="451"/>
                  <a:pt x="1541" y="443"/>
                </a:cubicBezTo>
                <a:cubicBezTo>
                  <a:pt x="1541" y="435"/>
                  <a:pt x="1535" y="428"/>
                  <a:pt x="1526" y="428"/>
                </a:cubicBezTo>
                <a:close/>
                <a:moveTo>
                  <a:pt x="1526" y="461"/>
                </a:moveTo>
                <a:cubicBezTo>
                  <a:pt x="1518" y="461"/>
                  <a:pt x="1512" y="468"/>
                  <a:pt x="1512" y="476"/>
                </a:cubicBezTo>
                <a:cubicBezTo>
                  <a:pt x="1512" y="484"/>
                  <a:pt x="1518" y="491"/>
                  <a:pt x="1526" y="491"/>
                </a:cubicBezTo>
                <a:cubicBezTo>
                  <a:pt x="1535" y="491"/>
                  <a:pt x="1541" y="484"/>
                  <a:pt x="1541" y="476"/>
                </a:cubicBezTo>
                <a:cubicBezTo>
                  <a:pt x="1541" y="468"/>
                  <a:pt x="1535" y="461"/>
                  <a:pt x="1526" y="461"/>
                </a:cubicBezTo>
                <a:close/>
                <a:moveTo>
                  <a:pt x="1526" y="494"/>
                </a:moveTo>
                <a:cubicBezTo>
                  <a:pt x="1518" y="494"/>
                  <a:pt x="1512" y="500"/>
                  <a:pt x="1512" y="509"/>
                </a:cubicBezTo>
                <a:cubicBezTo>
                  <a:pt x="1512" y="517"/>
                  <a:pt x="1518" y="523"/>
                  <a:pt x="1526" y="523"/>
                </a:cubicBezTo>
                <a:cubicBezTo>
                  <a:pt x="1535" y="523"/>
                  <a:pt x="1541" y="517"/>
                  <a:pt x="1541" y="509"/>
                </a:cubicBezTo>
                <a:cubicBezTo>
                  <a:pt x="1541" y="500"/>
                  <a:pt x="1535" y="494"/>
                  <a:pt x="1526" y="494"/>
                </a:cubicBezTo>
                <a:close/>
                <a:moveTo>
                  <a:pt x="1526" y="527"/>
                </a:moveTo>
                <a:cubicBezTo>
                  <a:pt x="1518" y="527"/>
                  <a:pt x="1512" y="533"/>
                  <a:pt x="1512" y="542"/>
                </a:cubicBezTo>
                <a:cubicBezTo>
                  <a:pt x="1512" y="550"/>
                  <a:pt x="1518" y="556"/>
                  <a:pt x="1526" y="556"/>
                </a:cubicBezTo>
                <a:cubicBezTo>
                  <a:pt x="1535" y="556"/>
                  <a:pt x="1541" y="550"/>
                  <a:pt x="1541" y="542"/>
                </a:cubicBezTo>
                <a:cubicBezTo>
                  <a:pt x="1541" y="533"/>
                  <a:pt x="1535" y="527"/>
                  <a:pt x="1526" y="527"/>
                </a:cubicBezTo>
                <a:close/>
                <a:moveTo>
                  <a:pt x="1526" y="560"/>
                </a:moveTo>
                <a:cubicBezTo>
                  <a:pt x="1518" y="560"/>
                  <a:pt x="1512" y="566"/>
                  <a:pt x="1512" y="574"/>
                </a:cubicBezTo>
                <a:cubicBezTo>
                  <a:pt x="1512" y="583"/>
                  <a:pt x="1518" y="589"/>
                  <a:pt x="1526" y="589"/>
                </a:cubicBezTo>
                <a:cubicBezTo>
                  <a:pt x="1535" y="589"/>
                  <a:pt x="1541" y="583"/>
                  <a:pt x="1541" y="574"/>
                </a:cubicBezTo>
                <a:cubicBezTo>
                  <a:pt x="1541" y="566"/>
                  <a:pt x="1535" y="560"/>
                  <a:pt x="1526" y="560"/>
                </a:cubicBezTo>
                <a:close/>
                <a:moveTo>
                  <a:pt x="1526" y="593"/>
                </a:moveTo>
                <a:cubicBezTo>
                  <a:pt x="1518" y="593"/>
                  <a:pt x="1512" y="599"/>
                  <a:pt x="1512" y="607"/>
                </a:cubicBezTo>
                <a:cubicBezTo>
                  <a:pt x="1512" y="616"/>
                  <a:pt x="1518" y="622"/>
                  <a:pt x="1526" y="622"/>
                </a:cubicBezTo>
                <a:cubicBezTo>
                  <a:pt x="1535" y="622"/>
                  <a:pt x="1541" y="616"/>
                  <a:pt x="1541" y="607"/>
                </a:cubicBezTo>
                <a:cubicBezTo>
                  <a:pt x="1541" y="599"/>
                  <a:pt x="1535" y="593"/>
                  <a:pt x="1526" y="593"/>
                </a:cubicBezTo>
                <a:close/>
                <a:moveTo>
                  <a:pt x="1526" y="625"/>
                </a:moveTo>
                <a:cubicBezTo>
                  <a:pt x="1518" y="625"/>
                  <a:pt x="1512" y="632"/>
                  <a:pt x="1512" y="640"/>
                </a:cubicBezTo>
                <a:cubicBezTo>
                  <a:pt x="1512" y="648"/>
                  <a:pt x="1518" y="655"/>
                  <a:pt x="1526" y="655"/>
                </a:cubicBezTo>
                <a:cubicBezTo>
                  <a:pt x="1535" y="655"/>
                  <a:pt x="1541" y="648"/>
                  <a:pt x="1541" y="640"/>
                </a:cubicBezTo>
                <a:cubicBezTo>
                  <a:pt x="1541" y="632"/>
                  <a:pt x="1535" y="625"/>
                  <a:pt x="1526" y="625"/>
                </a:cubicBezTo>
                <a:close/>
                <a:moveTo>
                  <a:pt x="1526" y="658"/>
                </a:moveTo>
                <a:cubicBezTo>
                  <a:pt x="1518" y="658"/>
                  <a:pt x="1512" y="665"/>
                  <a:pt x="1512" y="673"/>
                </a:cubicBezTo>
                <a:cubicBezTo>
                  <a:pt x="1512" y="681"/>
                  <a:pt x="1518" y="688"/>
                  <a:pt x="1526" y="688"/>
                </a:cubicBezTo>
                <a:cubicBezTo>
                  <a:pt x="1535" y="688"/>
                  <a:pt x="1541" y="681"/>
                  <a:pt x="1541" y="673"/>
                </a:cubicBezTo>
                <a:cubicBezTo>
                  <a:pt x="1541" y="665"/>
                  <a:pt x="1535" y="658"/>
                  <a:pt x="1526" y="658"/>
                </a:cubicBezTo>
                <a:close/>
                <a:moveTo>
                  <a:pt x="1526" y="691"/>
                </a:moveTo>
                <a:cubicBezTo>
                  <a:pt x="1518" y="691"/>
                  <a:pt x="1512" y="698"/>
                  <a:pt x="1512" y="706"/>
                </a:cubicBezTo>
                <a:cubicBezTo>
                  <a:pt x="1512" y="714"/>
                  <a:pt x="1518" y="721"/>
                  <a:pt x="1526" y="721"/>
                </a:cubicBezTo>
                <a:cubicBezTo>
                  <a:pt x="1535" y="721"/>
                  <a:pt x="1541" y="714"/>
                  <a:pt x="1541" y="706"/>
                </a:cubicBezTo>
                <a:cubicBezTo>
                  <a:pt x="1541" y="698"/>
                  <a:pt x="1535" y="691"/>
                  <a:pt x="1526" y="691"/>
                </a:cubicBezTo>
                <a:close/>
                <a:moveTo>
                  <a:pt x="1526" y="724"/>
                </a:moveTo>
                <a:cubicBezTo>
                  <a:pt x="1518" y="724"/>
                  <a:pt x="1512" y="731"/>
                  <a:pt x="1512" y="739"/>
                </a:cubicBezTo>
                <a:cubicBezTo>
                  <a:pt x="1512" y="747"/>
                  <a:pt x="1518" y="754"/>
                  <a:pt x="1526" y="754"/>
                </a:cubicBezTo>
                <a:cubicBezTo>
                  <a:pt x="1535" y="754"/>
                  <a:pt x="1541" y="747"/>
                  <a:pt x="1541" y="739"/>
                </a:cubicBezTo>
                <a:cubicBezTo>
                  <a:pt x="1541" y="731"/>
                  <a:pt x="1535" y="724"/>
                  <a:pt x="1526" y="724"/>
                </a:cubicBezTo>
                <a:close/>
                <a:moveTo>
                  <a:pt x="1526" y="757"/>
                </a:moveTo>
                <a:cubicBezTo>
                  <a:pt x="1518" y="757"/>
                  <a:pt x="1512" y="764"/>
                  <a:pt x="1512" y="772"/>
                </a:cubicBezTo>
                <a:cubicBezTo>
                  <a:pt x="1512" y="780"/>
                  <a:pt x="1518" y="787"/>
                  <a:pt x="1526" y="787"/>
                </a:cubicBezTo>
                <a:cubicBezTo>
                  <a:pt x="1535" y="787"/>
                  <a:pt x="1541" y="780"/>
                  <a:pt x="1541" y="772"/>
                </a:cubicBezTo>
                <a:cubicBezTo>
                  <a:pt x="1541" y="764"/>
                  <a:pt x="1535" y="757"/>
                  <a:pt x="1526" y="757"/>
                </a:cubicBezTo>
                <a:close/>
                <a:moveTo>
                  <a:pt x="1526" y="790"/>
                </a:moveTo>
                <a:cubicBezTo>
                  <a:pt x="1518" y="790"/>
                  <a:pt x="1512" y="797"/>
                  <a:pt x="1512" y="805"/>
                </a:cubicBezTo>
                <a:cubicBezTo>
                  <a:pt x="1512" y="813"/>
                  <a:pt x="1518" y="820"/>
                  <a:pt x="1526" y="820"/>
                </a:cubicBezTo>
                <a:cubicBezTo>
                  <a:pt x="1535" y="820"/>
                  <a:pt x="1541" y="813"/>
                  <a:pt x="1541" y="805"/>
                </a:cubicBezTo>
                <a:cubicBezTo>
                  <a:pt x="1541" y="797"/>
                  <a:pt x="1535" y="790"/>
                  <a:pt x="1526" y="790"/>
                </a:cubicBezTo>
                <a:close/>
                <a:moveTo>
                  <a:pt x="1526" y="823"/>
                </a:moveTo>
                <a:cubicBezTo>
                  <a:pt x="1518" y="823"/>
                  <a:pt x="1512" y="830"/>
                  <a:pt x="1512" y="838"/>
                </a:cubicBezTo>
                <a:cubicBezTo>
                  <a:pt x="1512" y="846"/>
                  <a:pt x="1518" y="853"/>
                  <a:pt x="1526" y="853"/>
                </a:cubicBezTo>
                <a:cubicBezTo>
                  <a:pt x="1535" y="853"/>
                  <a:pt x="1541" y="846"/>
                  <a:pt x="1541" y="838"/>
                </a:cubicBezTo>
                <a:cubicBezTo>
                  <a:pt x="1541" y="830"/>
                  <a:pt x="1535" y="823"/>
                  <a:pt x="1526" y="823"/>
                </a:cubicBezTo>
                <a:close/>
                <a:moveTo>
                  <a:pt x="1526" y="856"/>
                </a:moveTo>
                <a:cubicBezTo>
                  <a:pt x="1518" y="856"/>
                  <a:pt x="1512" y="863"/>
                  <a:pt x="1512" y="871"/>
                </a:cubicBezTo>
                <a:cubicBezTo>
                  <a:pt x="1512" y="879"/>
                  <a:pt x="1518" y="886"/>
                  <a:pt x="1526" y="886"/>
                </a:cubicBezTo>
                <a:cubicBezTo>
                  <a:pt x="1535" y="886"/>
                  <a:pt x="1541" y="879"/>
                  <a:pt x="1541" y="871"/>
                </a:cubicBezTo>
                <a:cubicBezTo>
                  <a:pt x="1541" y="863"/>
                  <a:pt x="1535" y="856"/>
                  <a:pt x="1526" y="856"/>
                </a:cubicBezTo>
                <a:close/>
                <a:moveTo>
                  <a:pt x="1526" y="889"/>
                </a:moveTo>
                <a:cubicBezTo>
                  <a:pt x="1518" y="889"/>
                  <a:pt x="1512" y="895"/>
                  <a:pt x="1512" y="904"/>
                </a:cubicBezTo>
                <a:cubicBezTo>
                  <a:pt x="1512" y="912"/>
                  <a:pt x="1518" y="918"/>
                  <a:pt x="1526" y="918"/>
                </a:cubicBezTo>
                <a:cubicBezTo>
                  <a:pt x="1535" y="918"/>
                  <a:pt x="1541" y="912"/>
                  <a:pt x="1541" y="904"/>
                </a:cubicBezTo>
                <a:cubicBezTo>
                  <a:pt x="1541" y="895"/>
                  <a:pt x="1535" y="889"/>
                  <a:pt x="1526" y="889"/>
                </a:cubicBezTo>
                <a:close/>
                <a:moveTo>
                  <a:pt x="1526" y="922"/>
                </a:moveTo>
                <a:cubicBezTo>
                  <a:pt x="1518" y="922"/>
                  <a:pt x="1512" y="928"/>
                  <a:pt x="1512" y="937"/>
                </a:cubicBezTo>
                <a:cubicBezTo>
                  <a:pt x="1512" y="945"/>
                  <a:pt x="1518" y="951"/>
                  <a:pt x="1526" y="951"/>
                </a:cubicBezTo>
                <a:cubicBezTo>
                  <a:pt x="1535" y="951"/>
                  <a:pt x="1541" y="945"/>
                  <a:pt x="1541" y="937"/>
                </a:cubicBezTo>
                <a:cubicBezTo>
                  <a:pt x="1541" y="928"/>
                  <a:pt x="1535" y="922"/>
                  <a:pt x="1526" y="922"/>
                </a:cubicBezTo>
                <a:close/>
                <a:moveTo>
                  <a:pt x="1526" y="955"/>
                </a:moveTo>
                <a:cubicBezTo>
                  <a:pt x="1518" y="955"/>
                  <a:pt x="1512" y="961"/>
                  <a:pt x="1512" y="970"/>
                </a:cubicBezTo>
                <a:cubicBezTo>
                  <a:pt x="1512" y="978"/>
                  <a:pt x="1518" y="984"/>
                  <a:pt x="1526" y="984"/>
                </a:cubicBezTo>
                <a:cubicBezTo>
                  <a:pt x="1535" y="984"/>
                  <a:pt x="1541" y="978"/>
                  <a:pt x="1541" y="970"/>
                </a:cubicBezTo>
                <a:cubicBezTo>
                  <a:pt x="1541" y="961"/>
                  <a:pt x="1535" y="955"/>
                  <a:pt x="1526" y="955"/>
                </a:cubicBezTo>
                <a:close/>
                <a:moveTo>
                  <a:pt x="1526" y="988"/>
                </a:moveTo>
                <a:cubicBezTo>
                  <a:pt x="1518" y="988"/>
                  <a:pt x="1512" y="994"/>
                  <a:pt x="1512" y="1002"/>
                </a:cubicBezTo>
                <a:cubicBezTo>
                  <a:pt x="1512" y="1011"/>
                  <a:pt x="1518" y="1017"/>
                  <a:pt x="1526" y="1017"/>
                </a:cubicBezTo>
                <a:cubicBezTo>
                  <a:pt x="1535" y="1017"/>
                  <a:pt x="1541" y="1011"/>
                  <a:pt x="1541" y="1002"/>
                </a:cubicBezTo>
                <a:cubicBezTo>
                  <a:pt x="1541" y="994"/>
                  <a:pt x="1535" y="988"/>
                  <a:pt x="1526" y="988"/>
                </a:cubicBezTo>
                <a:close/>
                <a:moveTo>
                  <a:pt x="1526" y="1021"/>
                </a:moveTo>
                <a:cubicBezTo>
                  <a:pt x="1518" y="1021"/>
                  <a:pt x="1512" y="1027"/>
                  <a:pt x="1512" y="1035"/>
                </a:cubicBezTo>
                <a:cubicBezTo>
                  <a:pt x="1512" y="1044"/>
                  <a:pt x="1518" y="1050"/>
                  <a:pt x="1526" y="1050"/>
                </a:cubicBezTo>
                <a:cubicBezTo>
                  <a:pt x="1535" y="1050"/>
                  <a:pt x="1541" y="1044"/>
                  <a:pt x="1541" y="1035"/>
                </a:cubicBezTo>
                <a:cubicBezTo>
                  <a:pt x="1541" y="1027"/>
                  <a:pt x="1535" y="1021"/>
                  <a:pt x="1526" y="1021"/>
                </a:cubicBezTo>
                <a:close/>
                <a:moveTo>
                  <a:pt x="1526" y="1053"/>
                </a:moveTo>
                <a:cubicBezTo>
                  <a:pt x="1518" y="1053"/>
                  <a:pt x="1512" y="1060"/>
                  <a:pt x="1512" y="1068"/>
                </a:cubicBezTo>
                <a:cubicBezTo>
                  <a:pt x="1512" y="1076"/>
                  <a:pt x="1518" y="1083"/>
                  <a:pt x="1526" y="1083"/>
                </a:cubicBezTo>
                <a:cubicBezTo>
                  <a:pt x="1535" y="1083"/>
                  <a:pt x="1541" y="1076"/>
                  <a:pt x="1541" y="1068"/>
                </a:cubicBezTo>
                <a:cubicBezTo>
                  <a:pt x="1541" y="1060"/>
                  <a:pt x="1535" y="1053"/>
                  <a:pt x="1526" y="1053"/>
                </a:cubicBezTo>
                <a:close/>
                <a:moveTo>
                  <a:pt x="1526" y="1086"/>
                </a:moveTo>
                <a:cubicBezTo>
                  <a:pt x="1518" y="1086"/>
                  <a:pt x="1512" y="1093"/>
                  <a:pt x="1512" y="1101"/>
                </a:cubicBezTo>
                <a:cubicBezTo>
                  <a:pt x="1512" y="1109"/>
                  <a:pt x="1518" y="1116"/>
                  <a:pt x="1526" y="1116"/>
                </a:cubicBezTo>
                <a:cubicBezTo>
                  <a:pt x="1535" y="1116"/>
                  <a:pt x="1541" y="1109"/>
                  <a:pt x="1541" y="1101"/>
                </a:cubicBezTo>
                <a:cubicBezTo>
                  <a:pt x="1541" y="1093"/>
                  <a:pt x="1535" y="1086"/>
                  <a:pt x="1526" y="1086"/>
                </a:cubicBezTo>
                <a:close/>
                <a:moveTo>
                  <a:pt x="1526" y="1119"/>
                </a:moveTo>
                <a:cubicBezTo>
                  <a:pt x="1518" y="1119"/>
                  <a:pt x="1512" y="1126"/>
                  <a:pt x="1512" y="1134"/>
                </a:cubicBezTo>
                <a:cubicBezTo>
                  <a:pt x="1512" y="1142"/>
                  <a:pt x="1518" y="1149"/>
                  <a:pt x="1526" y="1149"/>
                </a:cubicBezTo>
                <a:cubicBezTo>
                  <a:pt x="1535" y="1149"/>
                  <a:pt x="1541" y="1142"/>
                  <a:pt x="1541" y="1134"/>
                </a:cubicBezTo>
                <a:cubicBezTo>
                  <a:pt x="1541" y="1126"/>
                  <a:pt x="1535" y="1119"/>
                  <a:pt x="1526" y="1119"/>
                </a:cubicBezTo>
                <a:close/>
                <a:moveTo>
                  <a:pt x="1526" y="1152"/>
                </a:moveTo>
                <a:cubicBezTo>
                  <a:pt x="1518" y="1152"/>
                  <a:pt x="1512" y="1159"/>
                  <a:pt x="1512" y="1167"/>
                </a:cubicBezTo>
                <a:cubicBezTo>
                  <a:pt x="1512" y="1175"/>
                  <a:pt x="1518" y="1182"/>
                  <a:pt x="1526" y="1182"/>
                </a:cubicBezTo>
                <a:cubicBezTo>
                  <a:pt x="1535" y="1182"/>
                  <a:pt x="1541" y="1175"/>
                  <a:pt x="1541" y="1167"/>
                </a:cubicBezTo>
                <a:cubicBezTo>
                  <a:pt x="1541" y="1159"/>
                  <a:pt x="1535" y="1152"/>
                  <a:pt x="1526" y="1152"/>
                </a:cubicBezTo>
                <a:close/>
                <a:moveTo>
                  <a:pt x="1526" y="1185"/>
                </a:moveTo>
                <a:cubicBezTo>
                  <a:pt x="1518" y="1185"/>
                  <a:pt x="1512" y="1192"/>
                  <a:pt x="1512" y="1200"/>
                </a:cubicBezTo>
                <a:cubicBezTo>
                  <a:pt x="1512" y="1208"/>
                  <a:pt x="1518" y="1215"/>
                  <a:pt x="1526" y="1215"/>
                </a:cubicBezTo>
                <a:cubicBezTo>
                  <a:pt x="1535" y="1215"/>
                  <a:pt x="1541" y="1208"/>
                  <a:pt x="1541" y="1200"/>
                </a:cubicBezTo>
                <a:cubicBezTo>
                  <a:pt x="1541" y="1192"/>
                  <a:pt x="1535" y="1185"/>
                  <a:pt x="1526" y="1185"/>
                </a:cubicBezTo>
                <a:close/>
                <a:moveTo>
                  <a:pt x="1526" y="1218"/>
                </a:moveTo>
                <a:cubicBezTo>
                  <a:pt x="1518" y="1218"/>
                  <a:pt x="1512" y="1225"/>
                  <a:pt x="1512" y="1233"/>
                </a:cubicBezTo>
                <a:cubicBezTo>
                  <a:pt x="1512" y="1241"/>
                  <a:pt x="1518" y="1248"/>
                  <a:pt x="1526" y="1248"/>
                </a:cubicBezTo>
                <a:cubicBezTo>
                  <a:pt x="1535" y="1248"/>
                  <a:pt x="1541" y="1241"/>
                  <a:pt x="1541" y="1233"/>
                </a:cubicBezTo>
                <a:cubicBezTo>
                  <a:pt x="1541" y="1225"/>
                  <a:pt x="1535" y="1218"/>
                  <a:pt x="1526" y="1218"/>
                </a:cubicBezTo>
                <a:close/>
                <a:moveTo>
                  <a:pt x="1526" y="1251"/>
                </a:moveTo>
                <a:cubicBezTo>
                  <a:pt x="1518" y="1251"/>
                  <a:pt x="1512" y="1258"/>
                  <a:pt x="1512" y="1266"/>
                </a:cubicBezTo>
                <a:cubicBezTo>
                  <a:pt x="1512" y="1274"/>
                  <a:pt x="1518" y="1281"/>
                  <a:pt x="1526" y="1281"/>
                </a:cubicBezTo>
                <a:cubicBezTo>
                  <a:pt x="1535" y="1281"/>
                  <a:pt x="1541" y="1274"/>
                  <a:pt x="1541" y="1266"/>
                </a:cubicBezTo>
                <a:cubicBezTo>
                  <a:pt x="1541" y="1258"/>
                  <a:pt x="1535" y="1251"/>
                  <a:pt x="1526" y="1251"/>
                </a:cubicBezTo>
                <a:close/>
                <a:moveTo>
                  <a:pt x="1526" y="1284"/>
                </a:moveTo>
                <a:cubicBezTo>
                  <a:pt x="1518" y="1284"/>
                  <a:pt x="1512" y="1291"/>
                  <a:pt x="1512" y="1299"/>
                </a:cubicBezTo>
                <a:cubicBezTo>
                  <a:pt x="1512" y="1307"/>
                  <a:pt x="1518" y="1314"/>
                  <a:pt x="1526" y="1314"/>
                </a:cubicBezTo>
                <a:cubicBezTo>
                  <a:pt x="1535" y="1314"/>
                  <a:pt x="1541" y="1307"/>
                  <a:pt x="1541" y="1299"/>
                </a:cubicBezTo>
                <a:cubicBezTo>
                  <a:pt x="1541" y="1291"/>
                  <a:pt x="1535" y="1284"/>
                  <a:pt x="1526" y="1284"/>
                </a:cubicBezTo>
                <a:close/>
                <a:moveTo>
                  <a:pt x="1526" y="1317"/>
                </a:moveTo>
                <a:cubicBezTo>
                  <a:pt x="1518" y="1317"/>
                  <a:pt x="1512" y="1323"/>
                  <a:pt x="1512" y="1332"/>
                </a:cubicBezTo>
                <a:cubicBezTo>
                  <a:pt x="1512" y="1340"/>
                  <a:pt x="1518" y="1346"/>
                  <a:pt x="1526" y="1346"/>
                </a:cubicBezTo>
                <a:cubicBezTo>
                  <a:pt x="1535" y="1346"/>
                  <a:pt x="1541" y="1340"/>
                  <a:pt x="1541" y="1332"/>
                </a:cubicBezTo>
                <a:cubicBezTo>
                  <a:pt x="1541" y="1323"/>
                  <a:pt x="1535" y="1317"/>
                  <a:pt x="1526" y="1317"/>
                </a:cubicBezTo>
                <a:close/>
                <a:moveTo>
                  <a:pt x="1526" y="1350"/>
                </a:moveTo>
                <a:cubicBezTo>
                  <a:pt x="1518" y="1350"/>
                  <a:pt x="1512" y="1356"/>
                  <a:pt x="1512" y="1365"/>
                </a:cubicBezTo>
                <a:cubicBezTo>
                  <a:pt x="1512" y="1373"/>
                  <a:pt x="1518" y="1379"/>
                  <a:pt x="1526" y="1379"/>
                </a:cubicBezTo>
                <a:cubicBezTo>
                  <a:pt x="1535" y="1379"/>
                  <a:pt x="1541" y="1373"/>
                  <a:pt x="1541" y="1365"/>
                </a:cubicBezTo>
                <a:cubicBezTo>
                  <a:pt x="1541" y="1356"/>
                  <a:pt x="1535" y="1350"/>
                  <a:pt x="1526" y="1350"/>
                </a:cubicBezTo>
                <a:close/>
                <a:moveTo>
                  <a:pt x="1526" y="1383"/>
                </a:moveTo>
                <a:cubicBezTo>
                  <a:pt x="1518" y="1383"/>
                  <a:pt x="1512" y="1389"/>
                  <a:pt x="1512" y="1397"/>
                </a:cubicBezTo>
                <a:cubicBezTo>
                  <a:pt x="1512" y="1406"/>
                  <a:pt x="1518" y="1412"/>
                  <a:pt x="1526" y="1412"/>
                </a:cubicBezTo>
                <a:cubicBezTo>
                  <a:pt x="1535" y="1412"/>
                  <a:pt x="1541" y="1406"/>
                  <a:pt x="1541" y="1397"/>
                </a:cubicBezTo>
                <a:cubicBezTo>
                  <a:pt x="1541" y="1389"/>
                  <a:pt x="1535" y="1383"/>
                  <a:pt x="1526" y="1383"/>
                </a:cubicBezTo>
                <a:close/>
                <a:moveTo>
                  <a:pt x="1526" y="1416"/>
                </a:moveTo>
                <a:cubicBezTo>
                  <a:pt x="1518" y="1416"/>
                  <a:pt x="1512" y="1422"/>
                  <a:pt x="1512" y="1430"/>
                </a:cubicBezTo>
                <a:cubicBezTo>
                  <a:pt x="1512" y="1439"/>
                  <a:pt x="1518" y="1445"/>
                  <a:pt x="1526" y="1445"/>
                </a:cubicBezTo>
                <a:cubicBezTo>
                  <a:pt x="1535" y="1445"/>
                  <a:pt x="1541" y="1439"/>
                  <a:pt x="1541" y="1430"/>
                </a:cubicBezTo>
                <a:cubicBezTo>
                  <a:pt x="1541" y="1422"/>
                  <a:pt x="1535" y="1416"/>
                  <a:pt x="1526" y="1416"/>
                </a:cubicBezTo>
                <a:close/>
                <a:moveTo>
                  <a:pt x="1559" y="0"/>
                </a:moveTo>
                <a:cubicBezTo>
                  <a:pt x="1551" y="0"/>
                  <a:pt x="1545" y="7"/>
                  <a:pt x="1545" y="15"/>
                </a:cubicBezTo>
                <a:cubicBezTo>
                  <a:pt x="1545" y="23"/>
                  <a:pt x="1551" y="30"/>
                  <a:pt x="1559" y="30"/>
                </a:cubicBezTo>
                <a:cubicBezTo>
                  <a:pt x="1568" y="30"/>
                  <a:pt x="1574" y="23"/>
                  <a:pt x="1574" y="15"/>
                </a:cubicBezTo>
                <a:cubicBezTo>
                  <a:pt x="1574" y="7"/>
                  <a:pt x="1568" y="0"/>
                  <a:pt x="1559" y="0"/>
                </a:cubicBezTo>
                <a:close/>
                <a:moveTo>
                  <a:pt x="1559" y="33"/>
                </a:moveTo>
                <a:cubicBezTo>
                  <a:pt x="1551" y="33"/>
                  <a:pt x="1545" y="40"/>
                  <a:pt x="1545" y="48"/>
                </a:cubicBezTo>
                <a:cubicBezTo>
                  <a:pt x="1545" y="56"/>
                  <a:pt x="1551" y="63"/>
                  <a:pt x="1559" y="63"/>
                </a:cubicBezTo>
                <a:cubicBezTo>
                  <a:pt x="1568" y="63"/>
                  <a:pt x="1574" y="56"/>
                  <a:pt x="1574" y="48"/>
                </a:cubicBezTo>
                <a:cubicBezTo>
                  <a:pt x="1574" y="40"/>
                  <a:pt x="1568" y="33"/>
                  <a:pt x="1559" y="33"/>
                </a:cubicBezTo>
                <a:close/>
                <a:moveTo>
                  <a:pt x="1559" y="66"/>
                </a:moveTo>
                <a:cubicBezTo>
                  <a:pt x="1551" y="66"/>
                  <a:pt x="1545" y="72"/>
                  <a:pt x="1545" y="81"/>
                </a:cubicBezTo>
                <a:cubicBezTo>
                  <a:pt x="1545" y="89"/>
                  <a:pt x="1551" y="95"/>
                  <a:pt x="1559" y="95"/>
                </a:cubicBezTo>
                <a:cubicBezTo>
                  <a:pt x="1568" y="95"/>
                  <a:pt x="1574" y="89"/>
                  <a:pt x="1574" y="81"/>
                </a:cubicBezTo>
                <a:cubicBezTo>
                  <a:pt x="1574" y="72"/>
                  <a:pt x="1568" y="66"/>
                  <a:pt x="1559" y="66"/>
                </a:cubicBezTo>
                <a:close/>
                <a:moveTo>
                  <a:pt x="1559" y="99"/>
                </a:moveTo>
                <a:cubicBezTo>
                  <a:pt x="1551" y="99"/>
                  <a:pt x="1545" y="105"/>
                  <a:pt x="1545" y="114"/>
                </a:cubicBezTo>
                <a:cubicBezTo>
                  <a:pt x="1545" y="122"/>
                  <a:pt x="1551" y="128"/>
                  <a:pt x="1559" y="128"/>
                </a:cubicBezTo>
                <a:cubicBezTo>
                  <a:pt x="1568" y="128"/>
                  <a:pt x="1574" y="122"/>
                  <a:pt x="1574" y="114"/>
                </a:cubicBezTo>
                <a:cubicBezTo>
                  <a:pt x="1574" y="105"/>
                  <a:pt x="1568" y="99"/>
                  <a:pt x="1559" y="99"/>
                </a:cubicBezTo>
                <a:close/>
                <a:moveTo>
                  <a:pt x="1559" y="132"/>
                </a:moveTo>
                <a:cubicBezTo>
                  <a:pt x="1551" y="132"/>
                  <a:pt x="1545" y="138"/>
                  <a:pt x="1545" y="147"/>
                </a:cubicBezTo>
                <a:cubicBezTo>
                  <a:pt x="1545" y="155"/>
                  <a:pt x="1551" y="161"/>
                  <a:pt x="1559" y="161"/>
                </a:cubicBezTo>
                <a:cubicBezTo>
                  <a:pt x="1568" y="161"/>
                  <a:pt x="1574" y="155"/>
                  <a:pt x="1574" y="147"/>
                </a:cubicBezTo>
                <a:cubicBezTo>
                  <a:pt x="1574" y="138"/>
                  <a:pt x="1568" y="132"/>
                  <a:pt x="1559" y="132"/>
                </a:cubicBezTo>
                <a:close/>
                <a:moveTo>
                  <a:pt x="1559" y="165"/>
                </a:moveTo>
                <a:cubicBezTo>
                  <a:pt x="1551" y="165"/>
                  <a:pt x="1545" y="171"/>
                  <a:pt x="1545" y="179"/>
                </a:cubicBezTo>
                <a:cubicBezTo>
                  <a:pt x="1545" y="188"/>
                  <a:pt x="1551" y="194"/>
                  <a:pt x="1559" y="194"/>
                </a:cubicBezTo>
                <a:cubicBezTo>
                  <a:pt x="1568" y="194"/>
                  <a:pt x="1574" y="188"/>
                  <a:pt x="1574" y="179"/>
                </a:cubicBezTo>
                <a:cubicBezTo>
                  <a:pt x="1574" y="171"/>
                  <a:pt x="1568" y="165"/>
                  <a:pt x="1559" y="165"/>
                </a:cubicBezTo>
                <a:close/>
                <a:moveTo>
                  <a:pt x="1559" y="198"/>
                </a:moveTo>
                <a:cubicBezTo>
                  <a:pt x="1551" y="198"/>
                  <a:pt x="1545" y="204"/>
                  <a:pt x="1545" y="212"/>
                </a:cubicBezTo>
                <a:cubicBezTo>
                  <a:pt x="1545" y="221"/>
                  <a:pt x="1551" y="227"/>
                  <a:pt x="1559" y="227"/>
                </a:cubicBezTo>
                <a:cubicBezTo>
                  <a:pt x="1568" y="227"/>
                  <a:pt x="1574" y="221"/>
                  <a:pt x="1574" y="212"/>
                </a:cubicBezTo>
                <a:cubicBezTo>
                  <a:pt x="1574" y="204"/>
                  <a:pt x="1568" y="198"/>
                  <a:pt x="1559" y="198"/>
                </a:cubicBezTo>
                <a:close/>
                <a:moveTo>
                  <a:pt x="1559" y="230"/>
                </a:moveTo>
                <a:cubicBezTo>
                  <a:pt x="1551" y="230"/>
                  <a:pt x="1545" y="237"/>
                  <a:pt x="1545" y="245"/>
                </a:cubicBezTo>
                <a:cubicBezTo>
                  <a:pt x="1545" y="253"/>
                  <a:pt x="1551" y="260"/>
                  <a:pt x="1559" y="260"/>
                </a:cubicBezTo>
                <a:cubicBezTo>
                  <a:pt x="1568" y="260"/>
                  <a:pt x="1574" y="253"/>
                  <a:pt x="1574" y="245"/>
                </a:cubicBezTo>
                <a:cubicBezTo>
                  <a:pt x="1574" y="237"/>
                  <a:pt x="1568" y="230"/>
                  <a:pt x="1559" y="230"/>
                </a:cubicBezTo>
                <a:close/>
                <a:moveTo>
                  <a:pt x="1559" y="263"/>
                </a:moveTo>
                <a:cubicBezTo>
                  <a:pt x="1551" y="263"/>
                  <a:pt x="1545" y="270"/>
                  <a:pt x="1545" y="278"/>
                </a:cubicBezTo>
                <a:cubicBezTo>
                  <a:pt x="1545" y="286"/>
                  <a:pt x="1551" y="293"/>
                  <a:pt x="1559" y="293"/>
                </a:cubicBezTo>
                <a:cubicBezTo>
                  <a:pt x="1568" y="293"/>
                  <a:pt x="1574" y="286"/>
                  <a:pt x="1574" y="278"/>
                </a:cubicBezTo>
                <a:cubicBezTo>
                  <a:pt x="1574" y="270"/>
                  <a:pt x="1568" y="263"/>
                  <a:pt x="1559" y="263"/>
                </a:cubicBezTo>
                <a:close/>
                <a:moveTo>
                  <a:pt x="1559" y="296"/>
                </a:moveTo>
                <a:cubicBezTo>
                  <a:pt x="1551" y="296"/>
                  <a:pt x="1545" y="303"/>
                  <a:pt x="1545" y="311"/>
                </a:cubicBezTo>
                <a:cubicBezTo>
                  <a:pt x="1545" y="319"/>
                  <a:pt x="1551" y="326"/>
                  <a:pt x="1559" y="326"/>
                </a:cubicBezTo>
                <a:cubicBezTo>
                  <a:pt x="1568" y="326"/>
                  <a:pt x="1574" y="319"/>
                  <a:pt x="1574" y="311"/>
                </a:cubicBezTo>
                <a:cubicBezTo>
                  <a:pt x="1574" y="303"/>
                  <a:pt x="1568" y="296"/>
                  <a:pt x="1559" y="296"/>
                </a:cubicBezTo>
                <a:close/>
                <a:moveTo>
                  <a:pt x="1559" y="329"/>
                </a:moveTo>
                <a:cubicBezTo>
                  <a:pt x="1551" y="329"/>
                  <a:pt x="1545" y="336"/>
                  <a:pt x="1545" y="344"/>
                </a:cubicBezTo>
                <a:cubicBezTo>
                  <a:pt x="1545" y="352"/>
                  <a:pt x="1551" y="359"/>
                  <a:pt x="1559" y="359"/>
                </a:cubicBezTo>
                <a:cubicBezTo>
                  <a:pt x="1568" y="359"/>
                  <a:pt x="1574" y="352"/>
                  <a:pt x="1574" y="344"/>
                </a:cubicBezTo>
                <a:cubicBezTo>
                  <a:pt x="1574" y="336"/>
                  <a:pt x="1568" y="329"/>
                  <a:pt x="1559" y="329"/>
                </a:cubicBezTo>
                <a:close/>
                <a:moveTo>
                  <a:pt x="1559" y="362"/>
                </a:moveTo>
                <a:cubicBezTo>
                  <a:pt x="1551" y="362"/>
                  <a:pt x="1545" y="369"/>
                  <a:pt x="1545" y="377"/>
                </a:cubicBezTo>
                <a:cubicBezTo>
                  <a:pt x="1545" y="385"/>
                  <a:pt x="1551" y="392"/>
                  <a:pt x="1559" y="392"/>
                </a:cubicBezTo>
                <a:cubicBezTo>
                  <a:pt x="1568" y="392"/>
                  <a:pt x="1574" y="385"/>
                  <a:pt x="1574" y="377"/>
                </a:cubicBezTo>
                <a:cubicBezTo>
                  <a:pt x="1574" y="369"/>
                  <a:pt x="1568" y="362"/>
                  <a:pt x="1559" y="362"/>
                </a:cubicBezTo>
                <a:close/>
                <a:moveTo>
                  <a:pt x="1559" y="395"/>
                </a:moveTo>
                <a:cubicBezTo>
                  <a:pt x="1551" y="395"/>
                  <a:pt x="1545" y="402"/>
                  <a:pt x="1545" y="410"/>
                </a:cubicBezTo>
                <a:cubicBezTo>
                  <a:pt x="1545" y="418"/>
                  <a:pt x="1551" y="425"/>
                  <a:pt x="1559" y="425"/>
                </a:cubicBezTo>
                <a:cubicBezTo>
                  <a:pt x="1568" y="425"/>
                  <a:pt x="1574" y="418"/>
                  <a:pt x="1574" y="410"/>
                </a:cubicBezTo>
                <a:cubicBezTo>
                  <a:pt x="1574" y="402"/>
                  <a:pt x="1568" y="395"/>
                  <a:pt x="1559" y="395"/>
                </a:cubicBezTo>
                <a:close/>
                <a:moveTo>
                  <a:pt x="1559" y="428"/>
                </a:moveTo>
                <a:cubicBezTo>
                  <a:pt x="1551" y="428"/>
                  <a:pt x="1545" y="435"/>
                  <a:pt x="1545" y="443"/>
                </a:cubicBezTo>
                <a:cubicBezTo>
                  <a:pt x="1545" y="451"/>
                  <a:pt x="1551" y="458"/>
                  <a:pt x="1559" y="458"/>
                </a:cubicBezTo>
                <a:cubicBezTo>
                  <a:pt x="1568" y="458"/>
                  <a:pt x="1574" y="451"/>
                  <a:pt x="1574" y="443"/>
                </a:cubicBezTo>
                <a:cubicBezTo>
                  <a:pt x="1574" y="435"/>
                  <a:pt x="1568" y="428"/>
                  <a:pt x="1559" y="428"/>
                </a:cubicBezTo>
                <a:close/>
                <a:moveTo>
                  <a:pt x="1559" y="461"/>
                </a:moveTo>
                <a:cubicBezTo>
                  <a:pt x="1551" y="461"/>
                  <a:pt x="1545" y="468"/>
                  <a:pt x="1545" y="476"/>
                </a:cubicBezTo>
                <a:cubicBezTo>
                  <a:pt x="1545" y="484"/>
                  <a:pt x="1551" y="491"/>
                  <a:pt x="1559" y="491"/>
                </a:cubicBezTo>
                <a:cubicBezTo>
                  <a:pt x="1568" y="491"/>
                  <a:pt x="1574" y="484"/>
                  <a:pt x="1574" y="476"/>
                </a:cubicBezTo>
                <a:cubicBezTo>
                  <a:pt x="1574" y="468"/>
                  <a:pt x="1568" y="461"/>
                  <a:pt x="1559" y="461"/>
                </a:cubicBezTo>
                <a:close/>
                <a:moveTo>
                  <a:pt x="1559" y="494"/>
                </a:moveTo>
                <a:cubicBezTo>
                  <a:pt x="1551" y="494"/>
                  <a:pt x="1545" y="500"/>
                  <a:pt x="1545" y="509"/>
                </a:cubicBezTo>
                <a:cubicBezTo>
                  <a:pt x="1545" y="517"/>
                  <a:pt x="1551" y="523"/>
                  <a:pt x="1559" y="523"/>
                </a:cubicBezTo>
                <a:cubicBezTo>
                  <a:pt x="1568" y="523"/>
                  <a:pt x="1574" y="517"/>
                  <a:pt x="1574" y="509"/>
                </a:cubicBezTo>
                <a:cubicBezTo>
                  <a:pt x="1574" y="500"/>
                  <a:pt x="1568" y="494"/>
                  <a:pt x="1559" y="494"/>
                </a:cubicBezTo>
                <a:close/>
                <a:moveTo>
                  <a:pt x="1559" y="527"/>
                </a:moveTo>
                <a:cubicBezTo>
                  <a:pt x="1551" y="527"/>
                  <a:pt x="1545" y="533"/>
                  <a:pt x="1545" y="542"/>
                </a:cubicBezTo>
                <a:cubicBezTo>
                  <a:pt x="1545" y="550"/>
                  <a:pt x="1551" y="556"/>
                  <a:pt x="1559" y="556"/>
                </a:cubicBezTo>
                <a:cubicBezTo>
                  <a:pt x="1568" y="556"/>
                  <a:pt x="1574" y="550"/>
                  <a:pt x="1574" y="542"/>
                </a:cubicBezTo>
                <a:cubicBezTo>
                  <a:pt x="1574" y="533"/>
                  <a:pt x="1568" y="527"/>
                  <a:pt x="1559" y="527"/>
                </a:cubicBezTo>
                <a:close/>
                <a:moveTo>
                  <a:pt x="1559" y="560"/>
                </a:moveTo>
                <a:cubicBezTo>
                  <a:pt x="1551" y="560"/>
                  <a:pt x="1545" y="566"/>
                  <a:pt x="1545" y="574"/>
                </a:cubicBezTo>
                <a:cubicBezTo>
                  <a:pt x="1545" y="583"/>
                  <a:pt x="1551" y="589"/>
                  <a:pt x="1559" y="589"/>
                </a:cubicBezTo>
                <a:cubicBezTo>
                  <a:pt x="1568" y="589"/>
                  <a:pt x="1574" y="583"/>
                  <a:pt x="1574" y="574"/>
                </a:cubicBezTo>
                <a:cubicBezTo>
                  <a:pt x="1574" y="566"/>
                  <a:pt x="1568" y="560"/>
                  <a:pt x="1559" y="560"/>
                </a:cubicBezTo>
                <a:close/>
                <a:moveTo>
                  <a:pt x="1559" y="593"/>
                </a:moveTo>
                <a:cubicBezTo>
                  <a:pt x="1551" y="593"/>
                  <a:pt x="1545" y="599"/>
                  <a:pt x="1545" y="607"/>
                </a:cubicBezTo>
                <a:cubicBezTo>
                  <a:pt x="1545" y="616"/>
                  <a:pt x="1551" y="622"/>
                  <a:pt x="1559" y="622"/>
                </a:cubicBezTo>
                <a:cubicBezTo>
                  <a:pt x="1568" y="622"/>
                  <a:pt x="1574" y="616"/>
                  <a:pt x="1574" y="607"/>
                </a:cubicBezTo>
                <a:cubicBezTo>
                  <a:pt x="1574" y="599"/>
                  <a:pt x="1568" y="593"/>
                  <a:pt x="1559" y="593"/>
                </a:cubicBezTo>
                <a:close/>
                <a:moveTo>
                  <a:pt x="1559" y="625"/>
                </a:moveTo>
                <a:cubicBezTo>
                  <a:pt x="1551" y="625"/>
                  <a:pt x="1545" y="632"/>
                  <a:pt x="1545" y="640"/>
                </a:cubicBezTo>
                <a:cubicBezTo>
                  <a:pt x="1545" y="648"/>
                  <a:pt x="1551" y="655"/>
                  <a:pt x="1559" y="655"/>
                </a:cubicBezTo>
                <a:cubicBezTo>
                  <a:pt x="1568" y="655"/>
                  <a:pt x="1574" y="648"/>
                  <a:pt x="1574" y="640"/>
                </a:cubicBezTo>
                <a:cubicBezTo>
                  <a:pt x="1574" y="632"/>
                  <a:pt x="1568" y="625"/>
                  <a:pt x="1559" y="625"/>
                </a:cubicBezTo>
                <a:close/>
                <a:moveTo>
                  <a:pt x="1559" y="658"/>
                </a:moveTo>
                <a:cubicBezTo>
                  <a:pt x="1551" y="658"/>
                  <a:pt x="1545" y="665"/>
                  <a:pt x="1545" y="673"/>
                </a:cubicBezTo>
                <a:cubicBezTo>
                  <a:pt x="1545" y="681"/>
                  <a:pt x="1551" y="688"/>
                  <a:pt x="1559" y="688"/>
                </a:cubicBezTo>
                <a:cubicBezTo>
                  <a:pt x="1568" y="688"/>
                  <a:pt x="1574" y="681"/>
                  <a:pt x="1574" y="673"/>
                </a:cubicBezTo>
                <a:cubicBezTo>
                  <a:pt x="1574" y="665"/>
                  <a:pt x="1568" y="658"/>
                  <a:pt x="1559" y="658"/>
                </a:cubicBezTo>
                <a:close/>
                <a:moveTo>
                  <a:pt x="1559" y="691"/>
                </a:moveTo>
                <a:cubicBezTo>
                  <a:pt x="1551" y="691"/>
                  <a:pt x="1545" y="698"/>
                  <a:pt x="1545" y="706"/>
                </a:cubicBezTo>
                <a:cubicBezTo>
                  <a:pt x="1545" y="714"/>
                  <a:pt x="1551" y="721"/>
                  <a:pt x="1559" y="721"/>
                </a:cubicBezTo>
                <a:cubicBezTo>
                  <a:pt x="1568" y="721"/>
                  <a:pt x="1574" y="714"/>
                  <a:pt x="1574" y="706"/>
                </a:cubicBezTo>
                <a:cubicBezTo>
                  <a:pt x="1574" y="698"/>
                  <a:pt x="1568" y="691"/>
                  <a:pt x="1559" y="691"/>
                </a:cubicBezTo>
                <a:close/>
                <a:moveTo>
                  <a:pt x="1559" y="724"/>
                </a:moveTo>
                <a:cubicBezTo>
                  <a:pt x="1551" y="724"/>
                  <a:pt x="1545" y="731"/>
                  <a:pt x="1545" y="739"/>
                </a:cubicBezTo>
                <a:cubicBezTo>
                  <a:pt x="1545" y="747"/>
                  <a:pt x="1551" y="754"/>
                  <a:pt x="1559" y="754"/>
                </a:cubicBezTo>
                <a:cubicBezTo>
                  <a:pt x="1568" y="754"/>
                  <a:pt x="1574" y="747"/>
                  <a:pt x="1574" y="739"/>
                </a:cubicBezTo>
                <a:cubicBezTo>
                  <a:pt x="1574" y="731"/>
                  <a:pt x="1568" y="724"/>
                  <a:pt x="1559" y="724"/>
                </a:cubicBezTo>
                <a:close/>
                <a:moveTo>
                  <a:pt x="1559" y="757"/>
                </a:moveTo>
                <a:cubicBezTo>
                  <a:pt x="1551" y="757"/>
                  <a:pt x="1545" y="764"/>
                  <a:pt x="1545" y="772"/>
                </a:cubicBezTo>
                <a:cubicBezTo>
                  <a:pt x="1545" y="780"/>
                  <a:pt x="1551" y="787"/>
                  <a:pt x="1559" y="787"/>
                </a:cubicBezTo>
                <a:cubicBezTo>
                  <a:pt x="1568" y="787"/>
                  <a:pt x="1574" y="780"/>
                  <a:pt x="1574" y="772"/>
                </a:cubicBezTo>
                <a:cubicBezTo>
                  <a:pt x="1574" y="764"/>
                  <a:pt x="1568" y="757"/>
                  <a:pt x="1559" y="757"/>
                </a:cubicBezTo>
                <a:close/>
                <a:moveTo>
                  <a:pt x="1559" y="790"/>
                </a:moveTo>
                <a:cubicBezTo>
                  <a:pt x="1551" y="790"/>
                  <a:pt x="1545" y="797"/>
                  <a:pt x="1545" y="805"/>
                </a:cubicBezTo>
                <a:cubicBezTo>
                  <a:pt x="1545" y="813"/>
                  <a:pt x="1551" y="820"/>
                  <a:pt x="1559" y="820"/>
                </a:cubicBezTo>
                <a:cubicBezTo>
                  <a:pt x="1568" y="820"/>
                  <a:pt x="1574" y="813"/>
                  <a:pt x="1574" y="805"/>
                </a:cubicBezTo>
                <a:cubicBezTo>
                  <a:pt x="1574" y="797"/>
                  <a:pt x="1568" y="790"/>
                  <a:pt x="1559" y="790"/>
                </a:cubicBezTo>
                <a:close/>
                <a:moveTo>
                  <a:pt x="1559" y="823"/>
                </a:moveTo>
                <a:cubicBezTo>
                  <a:pt x="1551" y="823"/>
                  <a:pt x="1545" y="830"/>
                  <a:pt x="1545" y="838"/>
                </a:cubicBezTo>
                <a:cubicBezTo>
                  <a:pt x="1545" y="846"/>
                  <a:pt x="1551" y="853"/>
                  <a:pt x="1559" y="853"/>
                </a:cubicBezTo>
                <a:cubicBezTo>
                  <a:pt x="1568" y="853"/>
                  <a:pt x="1574" y="846"/>
                  <a:pt x="1574" y="838"/>
                </a:cubicBezTo>
                <a:cubicBezTo>
                  <a:pt x="1574" y="830"/>
                  <a:pt x="1568" y="823"/>
                  <a:pt x="1559" y="823"/>
                </a:cubicBezTo>
                <a:close/>
                <a:moveTo>
                  <a:pt x="1559" y="856"/>
                </a:moveTo>
                <a:cubicBezTo>
                  <a:pt x="1551" y="856"/>
                  <a:pt x="1545" y="863"/>
                  <a:pt x="1545" y="871"/>
                </a:cubicBezTo>
                <a:cubicBezTo>
                  <a:pt x="1545" y="879"/>
                  <a:pt x="1551" y="886"/>
                  <a:pt x="1559" y="886"/>
                </a:cubicBezTo>
                <a:cubicBezTo>
                  <a:pt x="1568" y="886"/>
                  <a:pt x="1574" y="879"/>
                  <a:pt x="1574" y="871"/>
                </a:cubicBezTo>
                <a:cubicBezTo>
                  <a:pt x="1574" y="863"/>
                  <a:pt x="1568" y="856"/>
                  <a:pt x="1559" y="856"/>
                </a:cubicBezTo>
                <a:close/>
                <a:moveTo>
                  <a:pt x="1559" y="889"/>
                </a:moveTo>
                <a:cubicBezTo>
                  <a:pt x="1551" y="889"/>
                  <a:pt x="1545" y="895"/>
                  <a:pt x="1545" y="904"/>
                </a:cubicBezTo>
                <a:cubicBezTo>
                  <a:pt x="1545" y="912"/>
                  <a:pt x="1551" y="918"/>
                  <a:pt x="1559" y="918"/>
                </a:cubicBezTo>
                <a:cubicBezTo>
                  <a:pt x="1568" y="918"/>
                  <a:pt x="1574" y="912"/>
                  <a:pt x="1574" y="904"/>
                </a:cubicBezTo>
                <a:cubicBezTo>
                  <a:pt x="1574" y="895"/>
                  <a:pt x="1568" y="889"/>
                  <a:pt x="1559" y="889"/>
                </a:cubicBezTo>
                <a:close/>
                <a:moveTo>
                  <a:pt x="1559" y="922"/>
                </a:moveTo>
                <a:cubicBezTo>
                  <a:pt x="1551" y="922"/>
                  <a:pt x="1545" y="928"/>
                  <a:pt x="1545" y="937"/>
                </a:cubicBezTo>
                <a:cubicBezTo>
                  <a:pt x="1545" y="945"/>
                  <a:pt x="1551" y="951"/>
                  <a:pt x="1559" y="951"/>
                </a:cubicBezTo>
                <a:cubicBezTo>
                  <a:pt x="1568" y="951"/>
                  <a:pt x="1574" y="945"/>
                  <a:pt x="1574" y="937"/>
                </a:cubicBezTo>
                <a:cubicBezTo>
                  <a:pt x="1574" y="928"/>
                  <a:pt x="1568" y="922"/>
                  <a:pt x="1559" y="922"/>
                </a:cubicBezTo>
                <a:close/>
                <a:moveTo>
                  <a:pt x="1559" y="955"/>
                </a:moveTo>
                <a:cubicBezTo>
                  <a:pt x="1551" y="955"/>
                  <a:pt x="1545" y="961"/>
                  <a:pt x="1545" y="970"/>
                </a:cubicBezTo>
                <a:cubicBezTo>
                  <a:pt x="1545" y="978"/>
                  <a:pt x="1551" y="984"/>
                  <a:pt x="1559" y="984"/>
                </a:cubicBezTo>
                <a:cubicBezTo>
                  <a:pt x="1568" y="984"/>
                  <a:pt x="1574" y="978"/>
                  <a:pt x="1574" y="970"/>
                </a:cubicBezTo>
                <a:cubicBezTo>
                  <a:pt x="1574" y="961"/>
                  <a:pt x="1568" y="955"/>
                  <a:pt x="1559" y="955"/>
                </a:cubicBezTo>
                <a:close/>
                <a:moveTo>
                  <a:pt x="1559" y="988"/>
                </a:moveTo>
                <a:cubicBezTo>
                  <a:pt x="1551" y="988"/>
                  <a:pt x="1545" y="994"/>
                  <a:pt x="1545" y="1002"/>
                </a:cubicBezTo>
                <a:cubicBezTo>
                  <a:pt x="1545" y="1011"/>
                  <a:pt x="1551" y="1017"/>
                  <a:pt x="1559" y="1017"/>
                </a:cubicBezTo>
                <a:cubicBezTo>
                  <a:pt x="1568" y="1017"/>
                  <a:pt x="1574" y="1011"/>
                  <a:pt x="1574" y="1002"/>
                </a:cubicBezTo>
                <a:cubicBezTo>
                  <a:pt x="1574" y="994"/>
                  <a:pt x="1568" y="988"/>
                  <a:pt x="1559" y="988"/>
                </a:cubicBezTo>
                <a:close/>
                <a:moveTo>
                  <a:pt x="1559" y="1021"/>
                </a:moveTo>
                <a:cubicBezTo>
                  <a:pt x="1551" y="1021"/>
                  <a:pt x="1545" y="1027"/>
                  <a:pt x="1545" y="1035"/>
                </a:cubicBezTo>
                <a:cubicBezTo>
                  <a:pt x="1545" y="1044"/>
                  <a:pt x="1551" y="1050"/>
                  <a:pt x="1559" y="1050"/>
                </a:cubicBezTo>
                <a:cubicBezTo>
                  <a:pt x="1568" y="1050"/>
                  <a:pt x="1574" y="1044"/>
                  <a:pt x="1574" y="1035"/>
                </a:cubicBezTo>
                <a:cubicBezTo>
                  <a:pt x="1574" y="1027"/>
                  <a:pt x="1568" y="1021"/>
                  <a:pt x="1559" y="1021"/>
                </a:cubicBezTo>
                <a:close/>
                <a:moveTo>
                  <a:pt x="1559" y="1053"/>
                </a:moveTo>
                <a:cubicBezTo>
                  <a:pt x="1551" y="1053"/>
                  <a:pt x="1545" y="1060"/>
                  <a:pt x="1545" y="1068"/>
                </a:cubicBezTo>
                <a:cubicBezTo>
                  <a:pt x="1545" y="1076"/>
                  <a:pt x="1551" y="1083"/>
                  <a:pt x="1559" y="1083"/>
                </a:cubicBezTo>
                <a:cubicBezTo>
                  <a:pt x="1568" y="1083"/>
                  <a:pt x="1574" y="1076"/>
                  <a:pt x="1574" y="1068"/>
                </a:cubicBezTo>
                <a:cubicBezTo>
                  <a:pt x="1574" y="1060"/>
                  <a:pt x="1568" y="1053"/>
                  <a:pt x="1559" y="1053"/>
                </a:cubicBezTo>
                <a:close/>
                <a:moveTo>
                  <a:pt x="1559" y="1086"/>
                </a:moveTo>
                <a:cubicBezTo>
                  <a:pt x="1551" y="1086"/>
                  <a:pt x="1545" y="1093"/>
                  <a:pt x="1545" y="1101"/>
                </a:cubicBezTo>
                <a:cubicBezTo>
                  <a:pt x="1545" y="1109"/>
                  <a:pt x="1551" y="1116"/>
                  <a:pt x="1559" y="1116"/>
                </a:cubicBezTo>
                <a:cubicBezTo>
                  <a:pt x="1568" y="1116"/>
                  <a:pt x="1574" y="1109"/>
                  <a:pt x="1574" y="1101"/>
                </a:cubicBezTo>
                <a:cubicBezTo>
                  <a:pt x="1574" y="1093"/>
                  <a:pt x="1568" y="1086"/>
                  <a:pt x="1559" y="1086"/>
                </a:cubicBezTo>
                <a:close/>
                <a:moveTo>
                  <a:pt x="1559" y="1119"/>
                </a:moveTo>
                <a:cubicBezTo>
                  <a:pt x="1551" y="1119"/>
                  <a:pt x="1545" y="1126"/>
                  <a:pt x="1545" y="1134"/>
                </a:cubicBezTo>
                <a:cubicBezTo>
                  <a:pt x="1545" y="1142"/>
                  <a:pt x="1551" y="1149"/>
                  <a:pt x="1559" y="1149"/>
                </a:cubicBezTo>
                <a:cubicBezTo>
                  <a:pt x="1568" y="1149"/>
                  <a:pt x="1574" y="1142"/>
                  <a:pt x="1574" y="1134"/>
                </a:cubicBezTo>
                <a:cubicBezTo>
                  <a:pt x="1574" y="1126"/>
                  <a:pt x="1568" y="1119"/>
                  <a:pt x="1559" y="1119"/>
                </a:cubicBezTo>
                <a:close/>
                <a:moveTo>
                  <a:pt x="1559" y="1152"/>
                </a:moveTo>
                <a:cubicBezTo>
                  <a:pt x="1551" y="1152"/>
                  <a:pt x="1545" y="1159"/>
                  <a:pt x="1545" y="1167"/>
                </a:cubicBezTo>
                <a:cubicBezTo>
                  <a:pt x="1545" y="1175"/>
                  <a:pt x="1551" y="1182"/>
                  <a:pt x="1559" y="1182"/>
                </a:cubicBezTo>
                <a:cubicBezTo>
                  <a:pt x="1568" y="1182"/>
                  <a:pt x="1574" y="1175"/>
                  <a:pt x="1574" y="1167"/>
                </a:cubicBezTo>
                <a:cubicBezTo>
                  <a:pt x="1574" y="1159"/>
                  <a:pt x="1568" y="1152"/>
                  <a:pt x="1559" y="1152"/>
                </a:cubicBezTo>
                <a:close/>
                <a:moveTo>
                  <a:pt x="1559" y="1185"/>
                </a:moveTo>
                <a:cubicBezTo>
                  <a:pt x="1551" y="1185"/>
                  <a:pt x="1545" y="1192"/>
                  <a:pt x="1545" y="1200"/>
                </a:cubicBezTo>
                <a:cubicBezTo>
                  <a:pt x="1545" y="1208"/>
                  <a:pt x="1551" y="1215"/>
                  <a:pt x="1559" y="1215"/>
                </a:cubicBezTo>
                <a:cubicBezTo>
                  <a:pt x="1568" y="1215"/>
                  <a:pt x="1574" y="1208"/>
                  <a:pt x="1574" y="1200"/>
                </a:cubicBezTo>
                <a:cubicBezTo>
                  <a:pt x="1574" y="1192"/>
                  <a:pt x="1568" y="1185"/>
                  <a:pt x="1559" y="1185"/>
                </a:cubicBezTo>
                <a:close/>
                <a:moveTo>
                  <a:pt x="1559" y="1218"/>
                </a:moveTo>
                <a:cubicBezTo>
                  <a:pt x="1551" y="1218"/>
                  <a:pt x="1545" y="1225"/>
                  <a:pt x="1545" y="1233"/>
                </a:cubicBezTo>
                <a:cubicBezTo>
                  <a:pt x="1545" y="1241"/>
                  <a:pt x="1551" y="1248"/>
                  <a:pt x="1559" y="1248"/>
                </a:cubicBezTo>
                <a:cubicBezTo>
                  <a:pt x="1568" y="1248"/>
                  <a:pt x="1574" y="1241"/>
                  <a:pt x="1574" y="1233"/>
                </a:cubicBezTo>
                <a:cubicBezTo>
                  <a:pt x="1574" y="1225"/>
                  <a:pt x="1568" y="1218"/>
                  <a:pt x="1559" y="1218"/>
                </a:cubicBezTo>
                <a:close/>
                <a:moveTo>
                  <a:pt x="1559" y="1251"/>
                </a:moveTo>
                <a:cubicBezTo>
                  <a:pt x="1551" y="1251"/>
                  <a:pt x="1545" y="1258"/>
                  <a:pt x="1545" y="1266"/>
                </a:cubicBezTo>
                <a:cubicBezTo>
                  <a:pt x="1545" y="1274"/>
                  <a:pt x="1551" y="1281"/>
                  <a:pt x="1559" y="1281"/>
                </a:cubicBezTo>
                <a:cubicBezTo>
                  <a:pt x="1568" y="1281"/>
                  <a:pt x="1574" y="1274"/>
                  <a:pt x="1574" y="1266"/>
                </a:cubicBezTo>
                <a:cubicBezTo>
                  <a:pt x="1574" y="1258"/>
                  <a:pt x="1568" y="1251"/>
                  <a:pt x="1559" y="1251"/>
                </a:cubicBezTo>
                <a:close/>
                <a:moveTo>
                  <a:pt x="1559" y="1284"/>
                </a:moveTo>
                <a:cubicBezTo>
                  <a:pt x="1551" y="1284"/>
                  <a:pt x="1545" y="1291"/>
                  <a:pt x="1545" y="1299"/>
                </a:cubicBezTo>
                <a:cubicBezTo>
                  <a:pt x="1545" y="1307"/>
                  <a:pt x="1551" y="1314"/>
                  <a:pt x="1559" y="1314"/>
                </a:cubicBezTo>
                <a:cubicBezTo>
                  <a:pt x="1568" y="1314"/>
                  <a:pt x="1574" y="1307"/>
                  <a:pt x="1574" y="1299"/>
                </a:cubicBezTo>
                <a:cubicBezTo>
                  <a:pt x="1574" y="1291"/>
                  <a:pt x="1568" y="1284"/>
                  <a:pt x="1559" y="1284"/>
                </a:cubicBezTo>
                <a:close/>
                <a:moveTo>
                  <a:pt x="1559" y="1317"/>
                </a:moveTo>
                <a:cubicBezTo>
                  <a:pt x="1551" y="1317"/>
                  <a:pt x="1545" y="1323"/>
                  <a:pt x="1545" y="1332"/>
                </a:cubicBezTo>
                <a:cubicBezTo>
                  <a:pt x="1545" y="1340"/>
                  <a:pt x="1551" y="1346"/>
                  <a:pt x="1559" y="1346"/>
                </a:cubicBezTo>
                <a:cubicBezTo>
                  <a:pt x="1568" y="1346"/>
                  <a:pt x="1574" y="1340"/>
                  <a:pt x="1574" y="1332"/>
                </a:cubicBezTo>
                <a:cubicBezTo>
                  <a:pt x="1574" y="1323"/>
                  <a:pt x="1568" y="1317"/>
                  <a:pt x="1559" y="1317"/>
                </a:cubicBezTo>
                <a:close/>
                <a:moveTo>
                  <a:pt x="1559" y="1350"/>
                </a:moveTo>
                <a:cubicBezTo>
                  <a:pt x="1551" y="1350"/>
                  <a:pt x="1545" y="1356"/>
                  <a:pt x="1545" y="1365"/>
                </a:cubicBezTo>
                <a:cubicBezTo>
                  <a:pt x="1545" y="1373"/>
                  <a:pt x="1551" y="1379"/>
                  <a:pt x="1559" y="1379"/>
                </a:cubicBezTo>
                <a:cubicBezTo>
                  <a:pt x="1568" y="1379"/>
                  <a:pt x="1574" y="1373"/>
                  <a:pt x="1574" y="1365"/>
                </a:cubicBezTo>
                <a:cubicBezTo>
                  <a:pt x="1574" y="1356"/>
                  <a:pt x="1568" y="1350"/>
                  <a:pt x="1559" y="1350"/>
                </a:cubicBezTo>
                <a:close/>
                <a:moveTo>
                  <a:pt x="1559" y="1383"/>
                </a:moveTo>
                <a:cubicBezTo>
                  <a:pt x="1551" y="1383"/>
                  <a:pt x="1545" y="1389"/>
                  <a:pt x="1545" y="1397"/>
                </a:cubicBezTo>
                <a:cubicBezTo>
                  <a:pt x="1545" y="1406"/>
                  <a:pt x="1551" y="1412"/>
                  <a:pt x="1559" y="1412"/>
                </a:cubicBezTo>
                <a:cubicBezTo>
                  <a:pt x="1568" y="1412"/>
                  <a:pt x="1574" y="1406"/>
                  <a:pt x="1574" y="1397"/>
                </a:cubicBezTo>
                <a:cubicBezTo>
                  <a:pt x="1574" y="1389"/>
                  <a:pt x="1568" y="1383"/>
                  <a:pt x="1559" y="1383"/>
                </a:cubicBezTo>
                <a:close/>
                <a:moveTo>
                  <a:pt x="1559" y="1416"/>
                </a:moveTo>
                <a:cubicBezTo>
                  <a:pt x="1551" y="1416"/>
                  <a:pt x="1545" y="1422"/>
                  <a:pt x="1545" y="1430"/>
                </a:cubicBezTo>
                <a:cubicBezTo>
                  <a:pt x="1545" y="1439"/>
                  <a:pt x="1551" y="1445"/>
                  <a:pt x="1559" y="1445"/>
                </a:cubicBezTo>
                <a:cubicBezTo>
                  <a:pt x="1568" y="1445"/>
                  <a:pt x="1574" y="1439"/>
                  <a:pt x="1574" y="1430"/>
                </a:cubicBezTo>
                <a:cubicBezTo>
                  <a:pt x="1574" y="1422"/>
                  <a:pt x="1568" y="1416"/>
                  <a:pt x="1559" y="1416"/>
                </a:cubicBezTo>
                <a:close/>
                <a:moveTo>
                  <a:pt x="1592" y="0"/>
                </a:moveTo>
                <a:cubicBezTo>
                  <a:pt x="1584" y="0"/>
                  <a:pt x="1577" y="7"/>
                  <a:pt x="1577" y="15"/>
                </a:cubicBezTo>
                <a:cubicBezTo>
                  <a:pt x="1577" y="23"/>
                  <a:pt x="1584" y="30"/>
                  <a:pt x="1592" y="30"/>
                </a:cubicBezTo>
                <a:cubicBezTo>
                  <a:pt x="1600" y="30"/>
                  <a:pt x="1607" y="23"/>
                  <a:pt x="1607" y="15"/>
                </a:cubicBezTo>
                <a:cubicBezTo>
                  <a:pt x="1607" y="7"/>
                  <a:pt x="1600" y="0"/>
                  <a:pt x="1592" y="0"/>
                </a:cubicBezTo>
                <a:close/>
                <a:moveTo>
                  <a:pt x="1592" y="33"/>
                </a:moveTo>
                <a:cubicBezTo>
                  <a:pt x="1584" y="33"/>
                  <a:pt x="1577" y="40"/>
                  <a:pt x="1577" y="48"/>
                </a:cubicBezTo>
                <a:cubicBezTo>
                  <a:pt x="1577" y="56"/>
                  <a:pt x="1584" y="63"/>
                  <a:pt x="1592" y="63"/>
                </a:cubicBezTo>
                <a:cubicBezTo>
                  <a:pt x="1600" y="63"/>
                  <a:pt x="1607" y="56"/>
                  <a:pt x="1607" y="48"/>
                </a:cubicBezTo>
                <a:cubicBezTo>
                  <a:pt x="1607" y="40"/>
                  <a:pt x="1600" y="33"/>
                  <a:pt x="1592" y="33"/>
                </a:cubicBezTo>
                <a:close/>
                <a:moveTo>
                  <a:pt x="1592" y="66"/>
                </a:moveTo>
                <a:cubicBezTo>
                  <a:pt x="1584" y="66"/>
                  <a:pt x="1577" y="72"/>
                  <a:pt x="1577" y="81"/>
                </a:cubicBezTo>
                <a:cubicBezTo>
                  <a:pt x="1577" y="89"/>
                  <a:pt x="1584" y="95"/>
                  <a:pt x="1592" y="95"/>
                </a:cubicBezTo>
                <a:cubicBezTo>
                  <a:pt x="1600" y="95"/>
                  <a:pt x="1607" y="89"/>
                  <a:pt x="1607" y="81"/>
                </a:cubicBezTo>
                <a:cubicBezTo>
                  <a:pt x="1607" y="72"/>
                  <a:pt x="1600" y="66"/>
                  <a:pt x="1592" y="66"/>
                </a:cubicBezTo>
                <a:close/>
                <a:moveTo>
                  <a:pt x="1592" y="99"/>
                </a:moveTo>
                <a:cubicBezTo>
                  <a:pt x="1584" y="99"/>
                  <a:pt x="1577" y="105"/>
                  <a:pt x="1577" y="114"/>
                </a:cubicBezTo>
                <a:cubicBezTo>
                  <a:pt x="1577" y="122"/>
                  <a:pt x="1584" y="128"/>
                  <a:pt x="1592" y="128"/>
                </a:cubicBezTo>
                <a:cubicBezTo>
                  <a:pt x="1600" y="128"/>
                  <a:pt x="1607" y="122"/>
                  <a:pt x="1607" y="114"/>
                </a:cubicBezTo>
                <a:cubicBezTo>
                  <a:pt x="1607" y="105"/>
                  <a:pt x="1600" y="99"/>
                  <a:pt x="1592" y="99"/>
                </a:cubicBezTo>
                <a:close/>
                <a:moveTo>
                  <a:pt x="1592" y="132"/>
                </a:moveTo>
                <a:cubicBezTo>
                  <a:pt x="1584" y="132"/>
                  <a:pt x="1577" y="138"/>
                  <a:pt x="1577" y="147"/>
                </a:cubicBezTo>
                <a:cubicBezTo>
                  <a:pt x="1577" y="155"/>
                  <a:pt x="1584" y="161"/>
                  <a:pt x="1592" y="161"/>
                </a:cubicBezTo>
                <a:cubicBezTo>
                  <a:pt x="1600" y="161"/>
                  <a:pt x="1607" y="155"/>
                  <a:pt x="1607" y="147"/>
                </a:cubicBezTo>
                <a:cubicBezTo>
                  <a:pt x="1607" y="138"/>
                  <a:pt x="1600" y="132"/>
                  <a:pt x="1592" y="132"/>
                </a:cubicBezTo>
                <a:close/>
                <a:moveTo>
                  <a:pt x="1592" y="165"/>
                </a:moveTo>
                <a:cubicBezTo>
                  <a:pt x="1584" y="165"/>
                  <a:pt x="1577" y="171"/>
                  <a:pt x="1577" y="179"/>
                </a:cubicBezTo>
                <a:cubicBezTo>
                  <a:pt x="1577" y="188"/>
                  <a:pt x="1584" y="194"/>
                  <a:pt x="1592" y="194"/>
                </a:cubicBezTo>
                <a:cubicBezTo>
                  <a:pt x="1600" y="194"/>
                  <a:pt x="1607" y="188"/>
                  <a:pt x="1607" y="179"/>
                </a:cubicBezTo>
                <a:cubicBezTo>
                  <a:pt x="1607" y="171"/>
                  <a:pt x="1600" y="165"/>
                  <a:pt x="1592" y="165"/>
                </a:cubicBezTo>
                <a:close/>
                <a:moveTo>
                  <a:pt x="1592" y="198"/>
                </a:moveTo>
                <a:cubicBezTo>
                  <a:pt x="1584" y="198"/>
                  <a:pt x="1577" y="204"/>
                  <a:pt x="1577" y="212"/>
                </a:cubicBezTo>
                <a:cubicBezTo>
                  <a:pt x="1577" y="221"/>
                  <a:pt x="1584" y="227"/>
                  <a:pt x="1592" y="227"/>
                </a:cubicBezTo>
                <a:cubicBezTo>
                  <a:pt x="1600" y="227"/>
                  <a:pt x="1607" y="221"/>
                  <a:pt x="1607" y="212"/>
                </a:cubicBezTo>
                <a:cubicBezTo>
                  <a:pt x="1607" y="204"/>
                  <a:pt x="1600" y="198"/>
                  <a:pt x="1592" y="198"/>
                </a:cubicBezTo>
                <a:close/>
                <a:moveTo>
                  <a:pt x="1592" y="230"/>
                </a:moveTo>
                <a:cubicBezTo>
                  <a:pt x="1584" y="230"/>
                  <a:pt x="1577" y="237"/>
                  <a:pt x="1577" y="245"/>
                </a:cubicBezTo>
                <a:cubicBezTo>
                  <a:pt x="1577" y="253"/>
                  <a:pt x="1584" y="260"/>
                  <a:pt x="1592" y="260"/>
                </a:cubicBezTo>
                <a:cubicBezTo>
                  <a:pt x="1600" y="260"/>
                  <a:pt x="1607" y="253"/>
                  <a:pt x="1607" y="245"/>
                </a:cubicBezTo>
                <a:cubicBezTo>
                  <a:pt x="1607" y="237"/>
                  <a:pt x="1600" y="230"/>
                  <a:pt x="1592" y="230"/>
                </a:cubicBezTo>
                <a:close/>
                <a:moveTo>
                  <a:pt x="1592" y="263"/>
                </a:moveTo>
                <a:cubicBezTo>
                  <a:pt x="1584" y="263"/>
                  <a:pt x="1577" y="270"/>
                  <a:pt x="1577" y="278"/>
                </a:cubicBezTo>
                <a:cubicBezTo>
                  <a:pt x="1577" y="286"/>
                  <a:pt x="1584" y="293"/>
                  <a:pt x="1592" y="293"/>
                </a:cubicBezTo>
                <a:cubicBezTo>
                  <a:pt x="1600" y="293"/>
                  <a:pt x="1607" y="286"/>
                  <a:pt x="1607" y="278"/>
                </a:cubicBezTo>
                <a:cubicBezTo>
                  <a:pt x="1607" y="270"/>
                  <a:pt x="1600" y="263"/>
                  <a:pt x="1592" y="263"/>
                </a:cubicBezTo>
                <a:close/>
                <a:moveTo>
                  <a:pt x="1592" y="296"/>
                </a:moveTo>
                <a:cubicBezTo>
                  <a:pt x="1584" y="296"/>
                  <a:pt x="1577" y="303"/>
                  <a:pt x="1577" y="311"/>
                </a:cubicBezTo>
                <a:cubicBezTo>
                  <a:pt x="1577" y="319"/>
                  <a:pt x="1584" y="326"/>
                  <a:pt x="1592" y="326"/>
                </a:cubicBezTo>
                <a:cubicBezTo>
                  <a:pt x="1600" y="326"/>
                  <a:pt x="1607" y="319"/>
                  <a:pt x="1607" y="311"/>
                </a:cubicBezTo>
                <a:cubicBezTo>
                  <a:pt x="1607" y="303"/>
                  <a:pt x="1600" y="296"/>
                  <a:pt x="1592" y="296"/>
                </a:cubicBezTo>
                <a:close/>
                <a:moveTo>
                  <a:pt x="1592" y="329"/>
                </a:moveTo>
                <a:cubicBezTo>
                  <a:pt x="1584" y="329"/>
                  <a:pt x="1577" y="336"/>
                  <a:pt x="1577" y="344"/>
                </a:cubicBezTo>
                <a:cubicBezTo>
                  <a:pt x="1577" y="352"/>
                  <a:pt x="1584" y="359"/>
                  <a:pt x="1592" y="359"/>
                </a:cubicBezTo>
                <a:cubicBezTo>
                  <a:pt x="1600" y="359"/>
                  <a:pt x="1607" y="352"/>
                  <a:pt x="1607" y="344"/>
                </a:cubicBezTo>
                <a:cubicBezTo>
                  <a:pt x="1607" y="336"/>
                  <a:pt x="1600" y="329"/>
                  <a:pt x="1592" y="329"/>
                </a:cubicBezTo>
                <a:close/>
                <a:moveTo>
                  <a:pt x="1592" y="362"/>
                </a:moveTo>
                <a:cubicBezTo>
                  <a:pt x="1584" y="362"/>
                  <a:pt x="1577" y="369"/>
                  <a:pt x="1577" y="377"/>
                </a:cubicBezTo>
                <a:cubicBezTo>
                  <a:pt x="1577" y="385"/>
                  <a:pt x="1584" y="392"/>
                  <a:pt x="1592" y="392"/>
                </a:cubicBezTo>
                <a:cubicBezTo>
                  <a:pt x="1600" y="392"/>
                  <a:pt x="1607" y="385"/>
                  <a:pt x="1607" y="377"/>
                </a:cubicBezTo>
                <a:cubicBezTo>
                  <a:pt x="1607" y="369"/>
                  <a:pt x="1600" y="362"/>
                  <a:pt x="1592" y="362"/>
                </a:cubicBezTo>
                <a:close/>
                <a:moveTo>
                  <a:pt x="1592" y="395"/>
                </a:moveTo>
                <a:cubicBezTo>
                  <a:pt x="1584" y="395"/>
                  <a:pt x="1577" y="402"/>
                  <a:pt x="1577" y="410"/>
                </a:cubicBezTo>
                <a:cubicBezTo>
                  <a:pt x="1577" y="418"/>
                  <a:pt x="1584" y="425"/>
                  <a:pt x="1592" y="425"/>
                </a:cubicBezTo>
                <a:cubicBezTo>
                  <a:pt x="1600" y="425"/>
                  <a:pt x="1607" y="418"/>
                  <a:pt x="1607" y="410"/>
                </a:cubicBezTo>
                <a:cubicBezTo>
                  <a:pt x="1607" y="402"/>
                  <a:pt x="1600" y="395"/>
                  <a:pt x="1592" y="395"/>
                </a:cubicBezTo>
                <a:close/>
                <a:moveTo>
                  <a:pt x="1592" y="428"/>
                </a:moveTo>
                <a:cubicBezTo>
                  <a:pt x="1584" y="428"/>
                  <a:pt x="1577" y="435"/>
                  <a:pt x="1577" y="443"/>
                </a:cubicBezTo>
                <a:cubicBezTo>
                  <a:pt x="1577" y="451"/>
                  <a:pt x="1584" y="458"/>
                  <a:pt x="1592" y="458"/>
                </a:cubicBezTo>
                <a:cubicBezTo>
                  <a:pt x="1600" y="458"/>
                  <a:pt x="1607" y="451"/>
                  <a:pt x="1607" y="443"/>
                </a:cubicBezTo>
                <a:cubicBezTo>
                  <a:pt x="1607" y="435"/>
                  <a:pt x="1600" y="428"/>
                  <a:pt x="1592" y="428"/>
                </a:cubicBezTo>
                <a:close/>
                <a:moveTo>
                  <a:pt x="1592" y="461"/>
                </a:moveTo>
                <a:cubicBezTo>
                  <a:pt x="1584" y="461"/>
                  <a:pt x="1577" y="468"/>
                  <a:pt x="1577" y="476"/>
                </a:cubicBezTo>
                <a:cubicBezTo>
                  <a:pt x="1577" y="484"/>
                  <a:pt x="1584" y="491"/>
                  <a:pt x="1592" y="491"/>
                </a:cubicBezTo>
                <a:cubicBezTo>
                  <a:pt x="1600" y="491"/>
                  <a:pt x="1607" y="484"/>
                  <a:pt x="1607" y="476"/>
                </a:cubicBezTo>
                <a:cubicBezTo>
                  <a:pt x="1607" y="468"/>
                  <a:pt x="1600" y="461"/>
                  <a:pt x="1592" y="461"/>
                </a:cubicBezTo>
                <a:close/>
                <a:moveTo>
                  <a:pt x="1592" y="494"/>
                </a:moveTo>
                <a:cubicBezTo>
                  <a:pt x="1584" y="494"/>
                  <a:pt x="1577" y="500"/>
                  <a:pt x="1577" y="509"/>
                </a:cubicBezTo>
                <a:cubicBezTo>
                  <a:pt x="1577" y="517"/>
                  <a:pt x="1584" y="523"/>
                  <a:pt x="1592" y="523"/>
                </a:cubicBezTo>
                <a:cubicBezTo>
                  <a:pt x="1600" y="523"/>
                  <a:pt x="1607" y="517"/>
                  <a:pt x="1607" y="509"/>
                </a:cubicBezTo>
                <a:cubicBezTo>
                  <a:pt x="1607" y="500"/>
                  <a:pt x="1600" y="494"/>
                  <a:pt x="1592" y="494"/>
                </a:cubicBezTo>
                <a:close/>
                <a:moveTo>
                  <a:pt x="1592" y="527"/>
                </a:moveTo>
                <a:cubicBezTo>
                  <a:pt x="1584" y="527"/>
                  <a:pt x="1577" y="533"/>
                  <a:pt x="1577" y="542"/>
                </a:cubicBezTo>
                <a:cubicBezTo>
                  <a:pt x="1577" y="550"/>
                  <a:pt x="1584" y="556"/>
                  <a:pt x="1592" y="556"/>
                </a:cubicBezTo>
                <a:cubicBezTo>
                  <a:pt x="1600" y="556"/>
                  <a:pt x="1607" y="550"/>
                  <a:pt x="1607" y="542"/>
                </a:cubicBezTo>
                <a:cubicBezTo>
                  <a:pt x="1607" y="533"/>
                  <a:pt x="1600" y="527"/>
                  <a:pt x="1592" y="527"/>
                </a:cubicBezTo>
                <a:close/>
                <a:moveTo>
                  <a:pt x="1592" y="560"/>
                </a:moveTo>
                <a:cubicBezTo>
                  <a:pt x="1584" y="560"/>
                  <a:pt x="1577" y="566"/>
                  <a:pt x="1577" y="574"/>
                </a:cubicBezTo>
                <a:cubicBezTo>
                  <a:pt x="1577" y="583"/>
                  <a:pt x="1584" y="589"/>
                  <a:pt x="1592" y="589"/>
                </a:cubicBezTo>
                <a:cubicBezTo>
                  <a:pt x="1600" y="589"/>
                  <a:pt x="1607" y="583"/>
                  <a:pt x="1607" y="574"/>
                </a:cubicBezTo>
                <a:cubicBezTo>
                  <a:pt x="1607" y="566"/>
                  <a:pt x="1600" y="560"/>
                  <a:pt x="1592" y="560"/>
                </a:cubicBezTo>
                <a:close/>
                <a:moveTo>
                  <a:pt x="1592" y="593"/>
                </a:moveTo>
                <a:cubicBezTo>
                  <a:pt x="1584" y="593"/>
                  <a:pt x="1577" y="599"/>
                  <a:pt x="1577" y="607"/>
                </a:cubicBezTo>
                <a:cubicBezTo>
                  <a:pt x="1577" y="616"/>
                  <a:pt x="1584" y="622"/>
                  <a:pt x="1592" y="622"/>
                </a:cubicBezTo>
                <a:cubicBezTo>
                  <a:pt x="1600" y="622"/>
                  <a:pt x="1607" y="616"/>
                  <a:pt x="1607" y="607"/>
                </a:cubicBezTo>
                <a:cubicBezTo>
                  <a:pt x="1607" y="599"/>
                  <a:pt x="1600" y="593"/>
                  <a:pt x="1592" y="593"/>
                </a:cubicBezTo>
                <a:close/>
                <a:moveTo>
                  <a:pt x="1592" y="625"/>
                </a:moveTo>
                <a:cubicBezTo>
                  <a:pt x="1584" y="625"/>
                  <a:pt x="1577" y="632"/>
                  <a:pt x="1577" y="640"/>
                </a:cubicBezTo>
                <a:cubicBezTo>
                  <a:pt x="1577" y="648"/>
                  <a:pt x="1584" y="655"/>
                  <a:pt x="1592" y="655"/>
                </a:cubicBezTo>
                <a:cubicBezTo>
                  <a:pt x="1600" y="655"/>
                  <a:pt x="1607" y="648"/>
                  <a:pt x="1607" y="640"/>
                </a:cubicBezTo>
                <a:cubicBezTo>
                  <a:pt x="1607" y="632"/>
                  <a:pt x="1600" y="625"/>
                  <a:pt x="1592" y="625"/>
                </a:cubicBezTo>
                <a:close/>
                <a:moveTo>
                  <a:pt x="1592" y="658"/>
                </a:moveTo>
                <a:cubicBezTo>
                  <a:pt x="1584" y="658"/>
                  <a:pt x="1577" y="665"/>
                  <a:pt x="1577" y="673"/>
                </a:cubicBezTo>
                <a:cubicBezTo>
                  <a:pt x="1577" y="681"/>
                  <a:pt x="1584" y="688"/>
                  <a:pt x="1592" y="688"/>
                </a:cubicBezTo>
                <a:cubicBezTo>
                  <a:pt x="1600" y="688"/>
                  <a:pt x="1607" y="681"/>
                  <a:pt x="1607" y="673"/>
                </a:cubicBezTo>
                <a:cubicBezTo>
                  <a:pt x="1607" y="665"/>
                  <a:pt x="1600" y="658"/>
                  <a:pt x="1592" y="658"/>
                </a:cubicBezTo>
                <a:close/>
                <a:moveTo>
                  <a:pt x="1592" y="691"/>
                </a:moveTo>
                <a:cubicBezTo>
                  <a:pt x="1584" y="691"/>
                  <a:pt x="1577" y="698"/>
                  <a:pt x="1577" y="706"/>
                </a:cubicBezTo>
                <a:cubicBezTo>
                  <a:pt x="1577" y="714"/>
                  <a:pt x="1584" y="721"/>
                  <a:pt x="1592" y="721"/>
                </a:cubicBezTo>
                <a:cubicBezTo>
                  <a:pt x="1600" y="721"/>
                  <a:pt x="1607" y="714"/>
                  <a:pt x="1607" y="706"/>
                </a:cubicBezTo>
                <a:cubicBezTo>
                  <a:pt x="1607" y="698"/>
                  <a:pt x="1600" y="691"/>
                  <a:pt x="1592" y="691"/>
                </a:cubicBezTo>
                <a:close/>
                <a:moveTo>
                  <a:pt x="1592" y="724"/>
                </a:moveTo>
                <a:cubicBezTo>
                  <a:pt x="1584" y="724"/>
                  <a:pt x="1577" y="731"/>
                  <a:pt x="1577" y="739"/>
                </a:cubicBezTo>
                <a:cubicBezTo>
                  <a:pt x="1577" y="747"/>
                  <a:pt x="1584" y="754"/>
                  <a:pt x="1592" y="754"/>
                </a:cubicBezTo>
                <a:cubicBezTo>
                  <a:pt x="1600" y="754"/>
                  <a:pt x="1607" y="747"/>
                  <a:pt x="1607" y="739"/>
                </a:cubicBezTo>
                <a:cubicBezTo>
                  <a:pt x="1607" y="731"/>
                  <a:pt x="1600" y="724"/>
                  <a:pt x="1592" y="724"/>
                </a:cubicBezTo>
                <a:close/>
                <a:moveTo>
                  <a:pt x="1592" y="757"/>
                </a:moveTo>
                <a:cubicBezTo>
                  <a:pt x="1584" y="757"/>
                  <a:pt x="1577" y="764"/>
                  <a:pt x="1577" y="772"/>
                </a:cubicBezTo>
                <a:cubicBezTo>
                  <a:pt x="1577" y="780"/>
                  <a:pt x="1584" y="787"/>
                  <a:pt x="1592" y="787"/>
                </a:cubicBezTo>
                <a:cubicBezTo>
                  <a:pt x="1600" y="787"/>
                  <a:pt x="1607" y="780"/>
                  <a:pt x="1607" y="772"/>
                </a:cubicBezTo>
                <a:cubicBezTo>
                  <a:pt x="1607" y="764"/>
                  <a:pt x="1600" y="757"/>
                  <a:pt x="1592" y="757"/>
                </a:cubicBezTo>
                <a:close/>
                <a:moveTo>
                  <a:pt x="1592" y="790"/>
                </a:moveTo>
                <a:cubicBezTo>
                  <a:pt x="1584" y="790"/>
                  <a:pt x="1577" y="797"/>
                  <a:pt x="1577" y="805"/>
                </a:cubicBezTo>
                <a:cubicBezTo>
                  <a:pt x="1577" y="813"/>
                  <a:pt x="1584" y="820"/>
                  <a:pt x="1592" y="820"/>
                </a:cubicBezTo>
                <a:cubicBezTo>
                  <a:pt x="1600" y="820"/>
                  <a:pt x="1607" y="813"/>
                  <a:pt x="1607" y="805"/>
                </a:cubicBezTo>
                <a:cubicBezTo>
                  <a:pt x="1607" y="797"/>
                  <a:pt x="1600" y="790"/>
                  <a:pt x="1592" y="790"/>
                </a:cubicBezTo>
                <a:close/>
                <a:moveTo>
                  <a:pt x="1592" y="823"/>
                </a:moveTo>
                <a:cubicBezTo>
                  <a:pt x="1584" y="823"/>
                  <a:pt x="1577" y="830"/>
                  <a:pt x="1577" y="838"/>
                </a:cubicBezTo>
                <a:cubicBezTo>
                  <a:pt x="1577" y="846"/>
                  <a:pt x="1584" y="853"/>
                  <a:pt x="1592" y="853"/>
                </a:cubicBezTo>
                <a:cubicBezTo>
                  <a:pt x="1600" y="853"/>
                  <a:pt x="1607" y="846"/>
                  <a:pt x="1607" y="838"/>
                </a:cubicBezTo>
                <a:cubicBezTo>
                  <a:pt x="1607" y="830"/>
                  <a:pt x="1600" y="823"/>
                  <a:pt x="1592" y="823"/>
                </a:cubicBezTo>
                <a:close/>
                <a:moveTo>
                  <a:pt x="1592" y="856"/>
                </a:moveTo>
                <a:cubicBezTo>
                  <a:pt x="1584" y="856"/>
                  <a:pt x="1577" y="863"/>
                  <a:pt x="1577" y="871"/>
                </a:cubicBezTo>
                <a:cubicBezTo>
                  <a:pt x="1577" y="879"/>
                  <a:pt x="1584" y="886"/>
                  <a:pt x="1592" y="886"/>
                </a:cubicBezTo>
                <a:cubicBezTo>
                  <a:pt x="1600" y="886"/>
                  <a:pt x="1607" y="879"/>
                  <a:pt x="1607" y="871"/>
                </a:cubicBezTo>
                <a:cubicBezTo>
                  <a:pt x="1607" y="863"/>
                  <a:pt x="1600" y="856"/>
                  <a:pt x="1592" y="856"/>
                </a:cubicBezTo>
                <a:close/>
                <a:moveTo>
                  <a:pt x="1592" y="889"/>
                </a:moveTo>
                <a:cubicBezTo>
                  <a:pt x="1584" y="889"/>
                  <a:pt x="1577" y="895"/>
                  <a:pt x="1577" y="904"/>
                </a:cubicBezTo>
                <a:cubicBezTo>
                  <a:pt x="1577" y="912"/>
                  <a:pt x="1584" y="918"/>
                  <a:pt x="1592" y="918"/>
                </a:cubicBezTo>
                <a:cubicBezTo>
                  <a:pt x="1600" y="918"/>
                  <a:pt x="1607" y="912"/>
                  <a:pt x="1607" y="904"/>
                </a:cubicBezTo>
                <a:cubicBezTo>
                  <a:pt x="1607" y="895"/>
                  <a:pt x="1600" y="889"/>
                  <a:pt x="1592" y="889"/>
                </a:cubicBezTo>
                <a:close/>
                <a:moveTo>
                  <a:pt x="1592" y="922"/>
                </a:moveTo>
                <a:cubicBezTo>
                  <a:pt x="1584" y="922"/>
                  <a:pt x="1577" y="928"/>
                  <a:pt x="1577" y="937"/>
                </a:cubicBezTo>
                <a:cubicBezTo>
                  <a:pt x="1577" y="945"/>
                  <a:pt x="1584" y="951"/>
                  <a:pt x="1592" y="951"/>
                </a:cubicBezTo>
                <a:cubicBezTo>
                  <a:pt x="1600" y="951"/>
                  <a:pt x="1607" y="945"/>
                  <a:pt x="1607" y="937"/>
                </a:cubicBezTo>
                <a:cubicBezTo>
                  <a:pt x="1607" y="928"/>
                  <a:pt x="1600" y="922"/>
                  <a:pt x="1592" y="922"/>
                </a:cubicBezTo>
                <a:close/>
                <a:moveTo>
                  <a:pt x="1592" y="955"/>
                </a:moveTo>
                <a:cubicBezTo>
                  <a:pt x="1584" y="955"/>
                  <a:pt x="1577" y="961"/>
                  <a:pt x="1577" y="970"/>
                </a:cubicBezTo>
                <a:cubicBezTo>
                  <a:pt x="1577" y="978"/>
                  <a:pt x="1584" y="984"/>
                  <a:pt x="1592" y="984"/>
                </a:cubicBezTo>
                <a:cubicBezTo>
                  <a:pt x="1600" y="984"/>
                  <a:pt x="1607" y="978"/>
                  <a:pt x="1607" y="970"/>
                </a:cubicBezTo>
                <a:cubicBezTo>
                  <a:pt x="1607" y="961"/>
                  <a:pt x="1600" y="955"/>
                  <a:pt x="1592" y="955"/>
                </a:cubicBezTo>
                <a:close/>
                <a:moveTo>
                  <a:pt x="1592" y="988"/>
                </a:moveTo>
                <a:cubicBezTo>
                  <a:pt x="1584" y="988"/>
                  <a:pt x="1577" y="994"/>
                  <a:pt x="1577" y="1002"/>
                </a:cubicBezTo>
                <a:cubicBezTo>
                  <a:pt x="1577" y="1011"/>
                  <a:pt x="1584" y="1017"/>
                  <a:pt x="1592" y="1017"/>
                </a:cubicBezTo>
                <a:cubicBezTo>
                  <a:pt x="1600" y="1017"/>
                  <a:pt x="1607" y="1011"/>
                  <a:pt x="1607" y="1002"/>
                </a:cubicBezTo>
                <a:cubicBezTo>
                  <a:pt x="1607" y="994"/>
                  <a:pt x="1600" y="988"/>
                  <a:pt x="1592" y="988"/>
                </a:cubicBezTo>
                <a:close/>
                <a:moveTo>
                  <a:pt x="1592" y="1021"/>
                </a:moveTo>
                <a:cubicBezTo>
                  <a:pt x="1584" y="1021"/>
                  <a:pt x="1577" y="1027"/>
                  <a:pt x="1577" y="1035"/>
                </a:cubicBezTo>
                <a:cubicBezTo>
                  <a:pt x="1577" y="1044"/>
                  <a:pt x="1584" y="1050"/>
                  <a:pt x="1592" y="1050"/>
                </a:cubicBezTo>
                <a:cubicBezTo>
                  <a:pt x="1600" y="1050"/>
                  <a:pt x="1607" y="1044"/>
                  <a:pt x="1607" y="1035"/>
                </a:cubicBezTo>
                <a:cubicBezTo>
                  <a:pt x="1607" y="1027"/>
                  <a:pt x="1600" y="1021"/>
                  <a:pt x="1592" y="1021"/>
                </a:cubicBezTo>
                <a:close/>
                <a:moveTo>
                  <a:pt x="1592" y="1053"/>
                </a:moveTo>
                <a:cubicBezTo>
                  <a:pt x="1584" y="1053"/>
                  <a:pt x="1577" y="1060"/>
                  <a:pt x="1577" y="1068"/>
                </a:cubicBezTo>
                <a:cubicBezTo>
                  <a:pt x="1577" y="1076"/>
                  <a:pt x="1584" y="1083"/>
                  <a:pt x="1592" y="1083"/>
                </a:cubicBezTo>
                <a:cubicBezTo>
                  <a:pt x="1600" y="1083"/>
                  <a:pt x="1607" y="1076"/>
                  <a:pt x="1607" y="1068"/>
                </a:cubicBezTo>
                <a:cubicBezTo>
                  <a:pt x="1607" y="1060"/>
                  <a:pt x="1600" y="1053"/>
                  <a:pt x="1592" y="1053"/>
                </a:cubicBezTo>
                <a:close/>
                <a:moveTo>
                  <a:pt x="1592" y="1086"/>
                </a:moveTo>
                <a:cubicBezTo>
                  <a:pt x="1584" y="1086"/>
                  <a:pt x="1577" y="1093"/>
                  <a:pt x="1577" y="1101"/>
                </a:cubicBezTo>
                <a:cubicBezTo>
                  <a:pt x="1577" y="1109"/>
                  <a:pt x="1584" y="1116"/>
                  <a:pt x="1592" y="1116"/>
                </a:cubicBezTo>
                <a:cubicBezTo>
                  <a:pt x="1600" y="1116"/>
                  <a:pt x="1607" y="1109"/>
                  <a:pt x="1607" y="1101"/>
                </a:cubicBezTo>
                <a:cubicBezTo>
                  <a:pt x="1607" y="1093"/>
                  <a:pt x="1600" y="1086"/>
                  <a:pt x="1592" y="1086"/>
                </a:cubicBezTo>
                <a:close/>
                <a:moveTo>
                  <a:pt x="1592" y="1119"/>
                </a:moveTo>
                <a:cubicBezTo>
                  <a:pt x="1584" y="1119"/>
                  <a:pt x="1577" y="1126"/>
                  <a:pt x="1577" y="1134"/>
                </a:cubicBezTo>
                <a:cubicBezTo>
                  <a:pt x="1577" y="1142"/>
                  <a:pt x="1584" y="1149"/>
                  <a:pt x="1592" y="1149"/>
                </a:cubicBezTo>
                <a:cubicBezTo>
                  <a:pt x="1600" y="1149"/>
                  <a:pt x="1607" y="1142"/>
                  <a:pt x="1607" y="1134"/>
                </a:cubicBezTo>
                <a:cubicBezTo>
                  <a:pt x="1607" y="1126"/>
                  <a:pt x="1600" y="1119"/>
                  <a:pt x="1592" y="1119"/>
                </a:cubicBezTo>
                <a:close/>
                <a:moveTo>
                  <a:pt x="1592" y="1152"/>
                </a:moveTo>
                <a:cubicBezTo>
                  <a:pt x="1584" y="1152"/>
                  <a:pt x="1577" y="1159"/>
                  <a:pt x="1577" y="1167"/>
                </a:cubicBezTo>
                <a:cubicBezTo>
                  <a:pt x="1577" y="1175"/>
                  <a:pt x="1584" y="1182"/>
                  <a:pt x="1592" y="1182"/>
                </a:cubicBezTo>
                <a:cubicBezTo>
                  <a:pt x="1600" y="1182"/>
                  <a:pt x="1607" y="1175"/>
                  <a:pt x="1607" y="1167"/>
                </a:cubicBezTo>
                <a:cubicBezTo>
                  <a:pt x="1607" y="1159"/>
                  <a:pt x="1600" y="1152"/>
                  <a:pt x="1592" y="1152"/>
                </a:cubicBezTo>
                <a:close/>
                <a:moveTo>
                  <a:pt x="1592" y="1185"/>
                </a:moveTo>
                <a:cubicBezTo>
                  <a:pt x="1584" y="1185"/>
                  <a:pt x="1577" y="1192"/>
                  <a:pt x="1577" y="1200"/>
                </a:cubicBezTo>
                <a:cubicBezTo>
                  <a:pt x="1577" y="1208"/>
                  <a:pt x="1584" y="1215"/>
                  <a:pt x="1592" y="1215"/>
                </a:cubicBezTo>
                <a:cubicBezTo>
                  <a:pt x="1600" y="1215"/>
                  <a:pt x="1607" y="1208"/>
                  <a:pt x="1607" y="1200"/>
                </a:cubicBezTo>
                <a:cubicBezTo>
                  <a:pt x="1607" y="1192"/>
                  <a:pt x="1600" y="1185"/>
                  <a:pt x="1592" y="1185"/>
                </a:cubicBezTo>
                <a:close/>
                <a:moveTo>
                  <a:pt x="1592" y="1218"/>
                </a:moveTo>
                <a:cubicBezTo>
                  <a:pt x="1584" y="1218"/>
                  <a:pt x="1577" y="1225"/>
                  <a:pt x="1577" y="1233"/>
                </a:cubicBezTo>
                <a:cubicBezTo>
                  <a:pt x="1577" y="1241"/>
                  <a:pt x="1584" y="1248"/>
                  <a:pt x="1592" y="1248"/>
                </a:cubicBezTo>
                <a:cubicBezTo>
                  <a:pt x="1600" y="1248"/>
                  <a:pt x="1607" y="1241"/>
                  <a:pt x="1607" y="1233"/>
                </a:cubicBezTo>
                <a:cubicBezTo>
                  <a:pt x="1607" y="1225"/>
                  <a:pt x="1600" y="1218"/>
                  <a:pt x="1592" y="1218"/>
                </a:cubicBezTo>
                <a:close/>
                <a:moveTo>
                  <a:pt x="1592" y="1251"/>
                </a:moveTo>
                <a:cubicBezTo>
                  <a:pt x="1584" y="1251"/>
                  <a:pt x="1577" y="1258"/>
                  <a:pt x="1577" y="1266"/>
                </a:cubicBezTo>
                <a:cubicBezTo>
                  <a:pt x="1577" y="1274"/>
                  <a:pt x="1584" y="1281"/>
                  <a:pt x="1592" y="1281"/>
                </a:cubicBezTo>
                <a:cubicBezTo>
                  <a:pt x="1600" y="1281"/>
                  <a:pt x="1607" y="1274"/>
                  <a:pt x="1607" y="1266"/>
                </a:cubicBezTo>
                <a:cubicBezTo>
                  <a:pt x="1607" y="1258"/>
                  <a:pt x="1600" y="1251"/>
                  <a:pt x="1592" y="1251"/>
                </a:cubicBezTo>
                <a:close/>
                <a:moveTo>
                  <a:pt x="1592" y="1284"/>
                </a:moveTo>
                <a:cubicBezTo>
                  <a:pt x="1584" y="1284"/>
                  <a:pt x="1577" y="1291"/>
                  <a:pt x="1577" y="1299"/>
                </a:cubicBezTo>
                <a:cubicBezTo>
                  <a:pt x="1577" y="1307"/>
                  <a:pt x="1584" y="1314"/>
                  <a:pt x="1592" y="1314"/>
                </a:cubicBezTo>
                <a:cubicBezTo>
                  <a:pt x="1600" y="1314"/>
                  <a:pt x="1607" y="1307"/>
                  <a:pt x="1607" y="1299"/>
                </a:cubicBezTo>
                <a:cubicBezTo>
                  <a:pt x="1607" y="1291"/>
                  <a:pt x="1600" y="1284"/>
                  <a:pt x="1592" y="1284"/>
                </a:cubicBezTo>
                <a:close/>
                <a:moveTo>
                  <a:pt x="1592" y="1317"/>
                </a:moveTo>
                <a:cubicBezTo>
                  <a:pt x="1584" y="1317"/>
                  <a:pt x="1577" y="1323"/>
                  <a:pt x="1577" y="1332"/>
                </a:cubicBezTo>
                <a:cubicBezTo>
                  <a:pt x="1577" y="1340"/>
                  <a:pt x="1584" y="1346"/>
                  <a:pt x="1592" y="1346"/>
                </a:cubicBezTo>
                <a:cubicBezTo>
                  <a:pt x="1600" y="1346"/>
                  <a:pt x="1607" y="1340"/>
                  <a:pt x="1607" y="1332"/>
                </a:cubicBezTo>
                <a:cubicBezTo>
                  <a:pt x="1607" y="1323"/>
                  <a:pt x="1600" y="1317"/>
                  <a:pt x="1592" y="1317"/>
                </a:cubicBezTo>
                <a:close/>
                <a:moveTo>
                  <a:pt x="1592" y="1350"/>
                </a:moveTo>
                <a:cubicBezTo>
                  <a:pt x="1584" y="1350"/>
                  <a:pt x="1577" y="1356"/>
                  <a:pt x="1577" y="1365"/>
                </a:cubicBezTo>
                <a:cubicBezTo>
                  <a:pt x="1577" y="1373"/>
                  <a:pt x="1584" y="1379"/>
                  <a:pt x="1592" y="1379"/>
                </a:cubicBezTo>
                <a:cubicBezTo>
                  <a:pt x="1600" y="1379"/>
                  <a:pt x="1607" y="1373"/>
                  <a:pt x="1607" y="1365"/>
                </a:cubicBezTo>
                <a:cubicBezTo>
                  <a:pt x="1607" y="1356"/>
                  <a:pt x="1600" y="1350"/>
                  <a:pt x="1592" y="1350"/>
                </a:cubicBezTo>
                <a:close/>
                <a:moveTo>
                  <a:pt x="1592" y="1383"/>
                </a:moveTo>
                <a:cubicBezTo>
                  <a:pt x="1584" y="1383"/>
                  <a:pt x="1577" y="1389"/>
                  <a:pt x="1577" y="1397"/>
                </a:cubicBezTo>
                <a:cubicBezTo>
                  <a:pt x="1577" y="1406"/>
                  <a:pt x="1584" y="1412"/>
                  <a:pt x="1592" y="1412"/>
                </a:cubicBezTo>
                <a:cubicBezTo>
                  <a:pt x="1600" y="1412"/>
                  <a:pt x="1607" y="1406"/>
                  <a:pt x="1607" y="1397"/>
                </a:cubicBezTo>
                <a:cubicBezTo>
                  <a:pt x="1607" y="1389"/>
                  <a:pt x="1600" y="1383"/>
                  <a:pt x="1592" y="1383"/>
                </a:cubicBezTo>
                <a:close/>
                <a:moveTo>
                  <a:pt x="1592" y="1416"/>
                </a:moveTo>
                <a:cubicBezTo>
                  <a:pt x="1584" y="1416"/>
                  <a:pt x="1577" y="1422"/>
                  <a:pt x="1577" y="1430"/>
                </a:cubicBezTo>
                <a:cubicBezTo>
                  <a:pt x="1577" y="1439"/>
                  <a:pt x="1584" y="1445"/>
                  <a:pt x="1592" y="1445"/>
                </a:cubicBezTo>
                <a:cubicBezTo>
                  <a:pt x="1600" y="1445"/>
                  <a:pt x="1607" y="1439"/>
                  <a:pt x="1607" y="1430"/>
                </a:cubicBezTo>
                <a:cubicBezTo>
                  <a:pt x="1607" y="1422"/>
                  <a:pt x="1600" y="1416"/>
                  <a:pt x="1592" y="1416"/>
                </a:cubicBezTo>
                <a:close/>
                <a:moveTo>
                  <a:pt x="1625" y="0"/>
                </a:moveTo>
                <a:cubicBezTo>
                  <a:pt x="1617" y="0"/>
                  <a:pt x="1610" y="7"/>
                  <a:pt x="1610" y="15"/>
                </a:cubicBezTo>
                <a:cubicBezTo>
                  <a:pt x="1610" y="23"/>
                  <a:pt x="1617" y="30"/>
                  <a:pt x="1625" y="30"/>
                </a:cubicBezTo>
                <a:cubicBezTo>
                  <a:pt x="1633" y="30"/>
                  <a:pt x="1640" y="23"/>
                  <a:pt x="1640" y="15"/>
                </a:cubicBezTo>
                <a:cubicBezTo>
                  <a:pt x="1640" y="7"/>
                  <a:pt x="1633" y="0"/>
                  <a:pt x="1625" y="0"/>
                </a:cubicBezTo>
                <a:close/>
                <a:moveTo>
                  <a:pt x="1625" y="33"/>
                </a:moveTo>
                <a:cubicBezTo>
                  <a:pt x="1617" y="33"/>
                  <a:pt x="1610" y="40"/>
                  <a:pt x="1610" y="48"/>
                </a:cubicBezTo>
                <a:cubicBezTo>
                  <a:pt x="1610" y="56"/>
                  <a:pt x="1617" y="63"/>
                  <a:pt x="1625" y="63"/>
                </a:cubicBezTo>
                <a:cubicBezTo>
                  <a:pt x="1633" y="63"/>
                  <a:pt x="1640" y="56"/>
                  <a:pt x="1640" y="48"/>
                </a:cubicBezTo>
                <a:cubicBezTo>
                  <a:pt x="1640" y="40"/>
                  <a:pt x="1633" y="33"/>
                  <a:pt x="1625" y="33"/>
                </a:cubicBezTo>
                <a:close/>
                <a:moveTo>
                  <a:pt x="1625" y="66"/>
                </a:moveTo>
                <a:cubicBezTo>
                  <a:pt x="1617" y="66"/>
                  <a:pt x="1610" y="72"/>
                  <a:pt x="1610" y="81"/>
                </a:cubicBezTo>
                <a:cubicBezTo>
                  <a:pt x="1610" y="89"/>
                  <a:pt x="1617" y="95"/>
                  <a:pt x="1625" y="95"/>
                </a:cubicBezTo>
                <a:cubicBezTo>
                  <a:pt x="1633" y="95"/>
                  <a:pt x="1640" y="89"/>
                  <a:pt x="1640" y="81"/>
                </a:cubicBezTo>
                <a:cubicBezTo>
                  <a:pt x="1640" y="72"/>
                  <a:pt x="1633" y="66"/>
                  <a:pt x="1625" y="66"/>
                </a:cubicBezTo>
                <a:close/>
                <a:moveTo>
                  <a:pt x="1625" y="99"/>
                </a:moveTo>
                <a:cubicBezTo>
                  <a:pt x="1617" y="99"/>
                  <a:pt x="1610" y="105"/>
                  <a:pt x="1610" y="114"/>
                </a:cubicBezTo>
                <a:cubicBezTo>
                  <a:pt x="1610" y="122"/>
                  <a:pt x="1617" y="128"/>
                  <a:pt x="1625" y="128"/>
                </a:cubicBezTo>
                <a:cubicBezTo>
                  <a:pt x="1633" y="128"/>
                  <a:pt x="1640" y="122"/>
                  <a:pt x="1640" y="114"/>
                </a:cubicBezTo>
                <a:cubicBezTo>
                  <a:pt x="1640" y="105"/>
                  <a:pt x="1633" y="99"/>
                  <a:pt x="1625" y="99"/>
                </a:cubicBezTo>
                <a:close/>
                <a:moveTo>
                  <a:pt x="1625" y="132"/>
                </a:moveTo>
                <a:cubicBezTo>
                  <a:pt x="1617" y="132"/>
                  <a:pt x="1610" y="138"/>
                  <a:pt x="1610" y="147"/>
                </a:cubicBezTo>
                <a:cubicBezTo>
                  <a:pt x="1610" y="155"/>
                  <a:pt x="1617" y="161"/>
                  <a:pt x="1625" y="161"/>
                </a:cubicBezTo>
                <a:cubicBezTo>
                  <a:pt x="1633" y="161"/>
                  <a:pt x="1640" y="155"/>
                  <a:pt x="1640" y="147"/>
                </a:cubicBezTo>
                <a:cubicBezTo>
                  <a:pt x="1640" y="138"/>
                  <a:pt x="1633" y="132"/>
                  <a:pt x="1625" y="132"/>
                </a:cubicBezTo>
                <a:close/>
                <a:moveTo>
                  <a:pt x="1625" y="165"/>
                </a:moveTo>
                <a:cubicBezTo>
                  <a:pt x="1617" y="165"/>
                  <a:pt x="1610" y="171"/>
                  <a:pt x="1610" y="179"/>
                </a:cubicBezTo>
                <a:cubicBezTo>
                  <a:pt x="1610" y="188"/>
                  <a:pt x="1617" y="194"/>
                  <a:pt x="1625" y="194"/>
                </a:cubicBezTo>
                <a:cubicBezTo>
                  <a:pt x="1633" y="194"/>
                  <a:pt x="1640" y="188"/>
                  <a:pt x="1640" y="179"/>
                </a:cubicBezTo>
                <a:cubicBezTo>
                  <a:pt x="1640" y="171"/>
                  <a:pt x="1633" y="165"/>
                  <a:pt x="1625" y="165"/>
                </a:cubicBezTo>
                <a:close/>
                <a:moveTo>
                  <a:pt x="1625" y="198"/>
                </a:moveTo>
                <a:cubicBezTo>
                  <a:pt x="1617" y="198"/>
                  <a:pt x="1610" y="204"/>
                  <a:pt x="1610" y="212"/>
                </a:cubicBezTo>
                <a:cubicBezTo>
                  <a:pt x="1610" y="221"/>
                  <a:pt x="1617" y="227"/>
                  <a:pt x="1625" y="227"/>
                </a:cubicBezTo>
                <a:cubicBezTo>
                  <a:pt x="1633" y="227"/>
                  <a:pt x="1640" y="221"/>
                  <a:pt x="1640" y="212"/>
                </a:cubicBezTo>
                <a:cubicBezTo>
                  <a:pt x="1640" y="204"/>
                  <a:pt x="1633" y="198"/>
                  <a:pt x="1625" y="198"/>
                </a:cubicBezTo>
                <a:close/>
                <a:moveTo>
                  <a:pt x="1625" y="230"/>
                </a:moveTo>
                <a:cubicBezTo>
                  <a:pt x="1617" y="230"/>
                  <a:pt x="1610" y="237"/>
                  <a:pt x="1610" y="245"/>
                </a:cubicBezTo>
                <a:cubicBezTo>
                  <a:pt x="1610" y="253"/>
                  <a:pt x="1617" y="260"/>
                  <a:pt x="1625" y="260"/>
                </a:cubicBezTo>
                <a:cubicBezTo>
                  <a:pt x="1633" y="260"/>
                  <a:pt x="1640" y="253"/>
                  <a:pt x="1640" y="245"/>
                </a:cubicBezTo>
                <a:cubicBezTo>
                  <a:pt x="1640" y="237"/>
                  <a:pt x="1633" y="230"/>
                  <a:pt x="1625" y="230"/>
                </a:cubicBezTo>
                <a:close/>
                <a:moveTo>
                  <a:pt x="1625" y="263"/>
                </a:moveTo>
                <a:cubicBezTo>
                  <a:pt x="1617" y="263"/>
                  <a:pt x="1610" y="270"/>
                  <a:pt x="1610" y="278"/>
                </a:cubicBezTo>
                <a:cubicBezTo>
                  <a:pt x="1610" y="286"/>
                  <a:pt x="1617" y="293"/>
                  <a:pt x="1625" y="293"/>
                </a:cubicBezTo>
                <a:cubicBezTo>
                  <a:pt x="1633" y="293"/>
                  <a:pt x="1640" y="286"/>
                  <a:pt x="1640" y="278"/>
                </a:cubicBezTo>
                <a:cubicBezTo>
                  <a:pt x="1640" y="270"/>
                  <a:pt x="1633" y="263"/>
                  <a:pt x="1625" y="263"/>
                </a:cubicBezTo>
                <a:close/>
                <a:moveTo>
                  <a:pt x="1625" y="296"/>
                </a:moveTo>
                <a:cubicBezTo>
                  <a:pt x="1617" y="296"/>
                  <a:pt x="1610" y="303"/>
                  <a:pt x="1610" y="311"/>
                </a:cubicBezTo>
                <a:cubicBezTo>
                  <a:pt x="1610" y="319"/>
                  <a:pt x="1617" y="326"/>
                  <a:pt x="1625" y="326"/>
                </a:cubicBezTo>
                <a:cubicBezTo>
                  <a:pt x="1633" y="326"/>
                  <a:pt x="1640" y="319"/>
                  <a:pt x="1640" y="311"/>
                </a:cubicBezTo>
                <a:cubicBezTo>
                  <a:pt x="1640" y="303"/>
                  <a:pt x="1633" y="296"/>
                  <a:pt x="1625" y="296"/>
                </a:cubicBezTo>
                <a:close/>
                <a:moveTo>
                  <a:pt x="1625" y="329"/>
                </a:moveTo>
                <a:cubicBezTo>
                  <a:pt x="1617" y="329"/>
                  <a:pt x="1610" y="336"/>
                  <a:pt x="1610" y="344"/>
                </a:cubicBezTo>
                <a:cubicBezTo>
                  <a:pt x="1610" y="352"/>
                  <a:pt x="1617" y="359"/>
                  <a:pt x="1625" y="359"/>
                </a:cubicBezTo>
                <a:cubicBezTo>
                  <a:pt x="1633" y="359"/>
                  <a:pt x="1640" y="352"/>
                  <a:pt x="1640" y="344"/>
                </a:cubicBezTo>
                <a:cubicBezTo>
                  <a:pt x="1640" y="336"/>
                  <a:pt x="1633" y="329"/>
                  <a:pt x="1625" y="329"/>
                </a:cubicBezTo>
                <a:close/>
                <a:moveTo>
                  <a:pt x="1625" y="362"/>
                </a:moveTo>
                <a:cubicBezTo>
                  <a:pt x="1617" y="362"/>
                  <a:pt x="1610" y="369"/>
                  <a:pt x="1610" y="377"/>
                </a:cubicBezTo>
                <a:cubicBezTo>
                  <a:pt x="1610" y="385"/>
                  <a:pt x="1617" y="392"/>
                  <a:pt x="1625" y="392"/>
                </a:cubicBezTo>
                <a:cubicBezTo>
                  <a:pt x="1633" y="392"/>
                  <a:pt x="1640" y="385"/>
                  <a:pt x="1640" y="377"/>
                </a:cubicBezTo>
                <a:cubicBezTo>
                  <a:pt x="1640" y="369"/>
                  <a:pt x="1633" y="362"/>
                  <a:pt x="1625" y="362"/>
                </a:cubicBezTo>
                <a:close/>
                <a:moveTo>
                  <a:pt x="1625" y="395"/>
                </a:moveTo>
                <a:cubicBezTo>
                  <a:pt x="1617" y="395"/>
                  <a:pt x="1610" y="402"/>
                  <a:pt x="1610" y="410"/>
                </a:cubicBezTo>
                <a:cubicBezTo>
                  <a:pt x="1610" y="418"/>
                  <a:pt x="1617" y="425"/>
                  <a:pt x="1625" y="425"/>
                </a:cubicBezTo>
                <a:cubicBezTo>
                  <a:pt x="1633" y="425"/>
                  <a:pt x="1640" y="418"/>
                  <a:pt x="1640" y="410"/>
                </a:cubicBezTo>
                <a:cubicBezTo>
                  <a:pt x="1640" y="402"/>
                  <a:pt x="1633" y="395"/>
                  <a:pt x="1625" y="395"/>
                </a:cubicBezTo>
                <a:close/>
                <a:moveTo>
                  <a:pt x="1625" y="428"/>
                </a:moveTo>
                <a:cubicBezTo>
                  <a:pt x="1617" y="428"/>
                  <a:pt x="1610" y="435"/>
                  <a:pt x="1610" y="443"/>
                </a:cubicBezTo>
                <a:cubicBezTo>
                  <a:pt x="1610" y="451"/>
                  <a:pt x="1617" y="458"/>
                  <a:pt x="1625" y="458"/>
                </a:cubicBezTo>
                <a:cubicBezTo>
                  <a:pt x="1633" y="458"/>
                  <a:pt x="1640" y="451"/>
                  <a:pt x="1640" y="443"/>
                </a:cubicBezTo>
                <a:cubicBezTo>
                  <a:pt x="1640" y="435"/>
                  <a:pt x="1633" y="428"/>
                  <a:pt x="1625" y="428"/>
                </a:cubicBezTo>
                <a:close/>
                <a:moveTo>
                  <a:pt x="1625" y="461"/>
                </a:moveTo>
                <a:cubicBezTo>
                  <a:pt x="1617" y="461"/>
                  <a:pt x="1610" y="468"/>
                  <a:pt x="1610" y="476"/>
                </a:cubicBezTo>
                <a:cubicBezTo>
                  <a:pt x="1610" y="484"/>
                  <a:pt x="1617" y="491"/>
                  <a:pt x="1625" y="491"/>
                </a:cubicBezTo>
                <a:cubicBezTo>
                  <a:pt x="1633" y="491"/>
                  <a:pt x="1640" y="484"/>
                  <a:pt x="1640" y="476"/>
                </a:cubicBezTo>
                <a:cubicBezTo>
                  <a:pt x="1640" y="468"/>
                  <a:pt x="1633" y="461"/>
                  <a:pt x="1625" y="461"/>
                </a:cubicBezTo>
                <a:close/>
                <a:moveTo>
                  <a:pt x="1625" y="494"/>
                </a:moveTo>
                <a:cubicBezTo>
                  <a:pt x="1617" y="494"/>
                  <a:pt x="1610" y="500"/>
                  <a:pt x="1610" y="509"/>
                </a:cubicBezTo>
                <a:cubicBezTo>
                  <a:pt x="1610" y="517"/>
                  <a:pt x="1617" y="523"/>
                  <a:pt x="1625" y="523"/>
                </a:cubicBezTo>
                <a:cubicBezTo>
                  <a:pt x="1633" y="523"/>
                  <a:pt x="1640" y="517"/>
                  <a:pt x="1640" y="509"/>
                </a:cubicBezTo>
                <a:cubicBezTo>
                  <a:pt x="1640" y="500"/>
                  <a:pt x="1633" y="494"/>
                  <a:pt x="1625" y="494"/>
                </a:cubicBezTo>
                <a:close/>
                <a:moveTo>
                  <a:pt x="1625" y="527"/>
                </a:moveTo>
                <a:cubicBezTo>
                  <a:pt x="1617" y="527"/>
                  <a:pt x="1610" y="533"/>
                  <a:pt x="1610" y="542"/>
                </a:cubicBezTo>
                <a:cubicBezTo>
                  <a:pt x="1610" y="550"/>
                  <a:pt x="1617" y="556"/>
                  <a:pt x="1625" y="556"/>
                </a:cubicBezTo>
                <a:cubicBezTo>
                  <a:pt x="1633" y="556"/>
                  <a:pt x="1640" y="550"/>
                  <a:pt x="1640" y="542"/>
                </a:cubicBezTo>
                <a:cubicBezTo>
                  <a:pt x="1640" y="533"/>
                  <a:pt x="1633" y="527"/>
                  <a:pt x="1625" y="527"/>
                </a:cubicBezTo>
                <a:close/>
                <a:moveTo>
                  <a:pt x="1625" y="560"/>
                </a:moveTo>
                <a:cubicBezTo>
                  <a:pt x="1617" y="560"/>
                  <a:pt x="1610" y="566"/>
                  <a:pt x="1610" y="574"/>
                </a:cubicBezTo>
                <a:cubicBezTo>
                  <a:pt x="1610" y="583"/>
                  <a:pt x="1617" y="589"/>
                  <a:pt x="1625" y="589"/>
                </a:cubicBezTo>
                <a:cubicBezTo>
                  <a:pt x="1633" y="589"/>
                  <a:pt x="1640" y="583"/>
                  <a:pt x="1640" y="574"/>
                </a:cubicBezTo>
                <a:cubicBezTo>
                  <a:pt x="1640" y="566"/>
                  <a:pt x="1633" y="560"/>
                  <a:pt x="1625" y="560"/>
                </a:cubicBezTo>
                <a:close/>
                <a:moveTo>
                  <a:pt x="1625" y="593"/>
                </a:moveTo>
                <a:cubicBezTo>
                  <a:pt x="1617" y="593"/>
                  <a:pt x="1610" y="599"/>
                  <a:pt x="1610" y="607"/>
                </a:cubicBezTo>
                <a:cubicBezTo>
                  <a:pt x="1610" y="616"/>
                  <a:pt x="1617" y="622"/>
                  <a:pt x="1625" y="622"/>
                </a:cubicBezTo>
                <a:cubicBezTo>
                  <a:pt x="1633" y="622"/>
                  <a:pt x="1640" y="616"/>
                  <a:pt x="1640" y="607"/>
                </a:cubicBezTo>
                <a:cubicBezTo>
                  <a:pt x="1640" y="599"/>
                  <a:pt x="1633" y="593"/>
                  <a:pt x="1625" y="593"/>
                </a:cubicBezTo>
                <a:close/>
                <a:moveTo>
                  <a:pt x="1625" y="625"/>
                </a:moveTo>
                <a:cubicBezTo>
                  <a:pt x="1617" y="625"/>
                  <a:pt x="1610" y="632"/>
                  <a:pt x="1610" y="640"/>
                </a:cubicBezTo>
                <a:cubicBezTo>
                  <a:pt x="1610" y="648"/>
                  <a:pt x="1617" y="655"/>
                  <a:pt x="1625" y="655"/>
                </a:cubicBezTo>
                <a:cubicBezTo>
                  <a:pt x="1633" y="655"/>
                  <a:pt x="1640" y="648"/>
                  <a:pt x="1640" y="640"/>
                </a:cubicBezTo>
                <a:cubicBezTo>
                  <a:pt x="1640" y="632"/>
                  <a:pt x="1633" y="625"/>
                  <a:pt x="1625" y="625"/>
                </a:cubicBezTo>
                <a:close/>
                <a:moveTo>
                  <a:pt x="1625" y="658"/>
                </a:moveTo>
                <a:cubicBezTo>
                  <a:pt x="1617" y="658"/>
                  <a:pt x="1610" y="665"/>
                  <a:pt x="1610" y="673"/>
                </a:cubicBezTo>
                <a:cubicBezTo>
                  <a:pt x="1610" y="681"/>
                  <a:pt x="1617" y="688"/>
                  <a:pt x="1625" y="688"/>
                </a:cubicBezTo>
                <a:cubicBezTo>
                  <a:pt x="1633" y="688"/>
                  <a:pt x="1640" y="681"/>
                  <a:pt x="1640" y="673"/>
                </a:cubicBezTo>
                <a:cubicBezTo>
                  <a:pt x="1640" y="665"/>
                  <a:pt x="1633" y="658"/>
                  <a:pt x="1625" y="658"/>
                </a:cubicBezTo>
                <a:close/>
                <a:moveTo>
                  <a:pt x="1625" y="691"/>
                </a:moveTo>
                <a:cubicBezTo>
                  <a:pt x="1617" y="691"/>
                  <a:pt x="1610" y="698"/>
                  <a:pt x="1610" y="706"/>
                </a:cubicBezTo>
                <a:cubicBezTo>
                  <a:pt x="1610" y="714"/>
                  <a:pt x="1617" y="721"/>
                  <a:pt x="1625" y="721"/>
                </a:cubicBezTo>
                <a:cubicBezTo>
                  <a:pt x="1633" y="721"/>
                  <a:pt x="1640" y="714"/>
                  <a:pt x="1640" y="706"/>
                </a:cubicBezTo>
                <a:cubicBezTo>
                  <a:pt x="1640" y="698"/>
                  <a:pt x="1633" y="691"/>
                  <a:pt x="1625" y="691"/>
                </a:cubicBezTo>
                <a:close/>
                <a:moveTo>
                  <a:pt x="1625" y="724"/>
                </a:moveTo>
                <a:cubicBezTo>
                  <a:pt x="1617" y="724"/>
                  <a:pt x="1610" y="731"/>
                  <a:pt x="1610" y="739"/>
                </a:cubicBezTo>
                <a:cubicBezTo>
                  <a:pt x="1610" y="747"/>
                  <a:pt x="1617" y="754"/>
                  <a:pt x="1625" y="754"/>
                </a:cubicBezTo>
                <a:cubicBezTo>
                  <a:pt x="1633" y="754"/>
                  <a:pt x="1640" y="747"/>
                  <a:pt x="1640" y="739"/>
                </a:cubicBezTo>
                <a:cubicBezTo>
                  <a:pt x="1640" y="731"/>
                  <a:pt x="1633" y="724"/>
                  <a:pt x="1625" y="724"/>
                </a:cubicBezTo>
                <a:close/>
                <a:moveTo>
                  <a:pt x="1625" y="757"/>
                </a:moveTo>
                <a:cubicBezTo>
                  <a:pt x="1617" y="757"/>
                  <a:pt x="1610" y="764"/>
                  <a:pt x="1610" y="772"/>
                </a:cubicBezTo>
                <a:cubicBezTo>
                  <a:pt x="1610" y="780"/>
                  <a:pt x="1617" y="787"/>
                  <a:pt x="1625" y="787"/>
                </a:cubicBezTo>
                <a:cubicBezTo>
                  <a:pt x="1633" y="787"/>
                  <a:pt x="1640" y="780"/>
                  <a:pt x="1640" y="772"/>
                </a:cubicBezTo>
                <a:cubicBezTo>
                  <a:pt x="1640" y="764"/>
                  <a:pt x="1633" y="757"/>
                  <a:pt x="1625" y="757"/>
                </a:cubicBezTo>
                <a:close/>
                <a:moveTo>
                  <a:pt x="1625" y="790"/>
                </a:moveTo>
                <a:cubicBezTo>
                  <a:pt x="1617" y="790"/>
                  <a:pt x="1610" y="797"/>
                  <a:pt x="1610" y="805"/>
                </a:cubicBezTo>
                <a:cubicBezTo>
                  <a:pt x="1610" y="813"/>
                  <a:pt x="1617" y="820"/>
                  <a:pt x="1625" y="820"/>
                </a:cubicBezTo>
                <a:cubicBezTo>
                  <a:pt x="1633" y="820"/>
                  <a:pt x="1640" y="813"/>
                  <a:pt x="1640" y="805"/>
                </a:cubicBezTo>
                <a:cubicBezTo>
                  <a:pt x="1640" y="797"/>
                  <a:pt x="1633" y="790"/>
                  <a:pt x="1625" y="790"/>
                </a:cubicBezTo>
                <a:close/>
                <a:moveTo>
                  <a:pt x="1625" y="823"/>
                </a:moveTo>
                <a:cubicBezTo>
                  <a:pt x="1617" y="823"/>
                  <a:pt x="1610" y="830"/>
                  <a:pt x="1610" y="838"/>
                </a:cubicBezTo>
                <a:cubicBezTo>
                  <a:pt x="1610" y="846"/>
                  <a:pt x="1617" y="853"/>
                  <a:pt x="1625" y="853"/>
                </a:cubicBezTo>
                <a:cubicBezTo>
                  <a:pt x="1633" y="853"/>
                  <a:pt x="1640" y="846"/>
                  <a:pt x="1640" y="838"/>
                </a:cubicBezTo>
                <a:cubicBezTo>
                  <a:pt x="1640" y="830"/>
                  <a:pt x="1633" y="823"/>
                  <a:pt x="1625" y="823"/>
                </a:cubicBezTo>
                <a:close/>
                <a:moveTo>
                  <a:pt x="1625" y="856"/>
                </a:moveTo>
                <a:cubicBezTo>
                  <a:pt x="1617" y="856"/>
                  <a:pt x="1610" y="863"/>
                  <a:pt x="1610" y="871"/>
                </a:cubicBezTo>
                <a:cubicBezTo>
                  <a:pt x="1610" y="879"/>
                  <a:pt x="1617" y="886"/>
                  <a:pt x="1625" y="886"/>
                </a:cubicBezTo>
                <a:cubicBezTo>
                  <a:pt x="1633" y="886"/>
                  <a:pt x="1640" y="879"/>
                  <a:pt x="1640" y="871"/>
                </a:cubicBezTo>
                <a:cubicBezTo>
                  <a:pt x="1640" y="863"/>
                  <a:pt x="1633" y="856"/>
                  <a:pt x="1625" y="856"/>
                </a:cubicBezTo>
                <a:close/>
                <a:moveTo>
                  <a:pt x="1625" y="889"/>
                </a:moveTo>
                <a:cubicBezTo>
                  <a:pt x="1617" y="889"/>
                  <a:pt x="1610" y="895"/>
                  <a:pt x="1610" y="904"/>
                </a:cubicBezTo>
                <a:cubicBezTo>
                  <a:pt x="1610" y="912"/>
                  <a:pt x="1617" y="918"/>
                  <a:pt x="1625" y="918"/>
                </a:cubicBezTo>
                <a:cubicBezTo>
                  <a:pt x="1633" y="918"/>
                  <a:pt x="1640" y="912"/>
                  <a:pt x="1640" y="904"/>
                </a:cubicBezTo>
                <a:cubicBezTo>
                  <a:pt x="1640" y="895"/>
                  <a:pt x="1633" y="889"/>
                  <a:pt x="1625" y="889"/>
                </a:cubicBezTo>
                <a:close/>
                <a:moveTo>
                  <a:pt x="1625" y="922"/>
                </a:moveTo>
                <a:cubicBezTo>
                  <a:pt x="1617" y="922"/>
                  <a:pt x="1610" y="928"/>
                  <a:pt x="1610" y="937"/>
                </a:cubicBezTo>
                <a:cubicBezTo>
                  <a:pt x="1610" y="945"/>
                  <a:pt x="1617" y="951"/>
                  <a:pt x="1625" y="951"/>
                </a:cubicBezTo>
                <a:cubicBezTo>
                  <a:pt x="1633" y="951"/>
                  <a:pt x="1640" y="945"/>
                  <a:pt x="1640" y="937"/>
                </a:cubicBezTo>
                <a:cubicBezTo>
                  <a:pt x="1640" y="928"/>
                  <a:pt x="1633" y="922"/>
                  <a:pt x="1625" y="922"/>
                </a:cubicBezTo>
                <a:close/>
                <a:moveTo>
                  <a:pt x="1625" y="955"/>
                </a:moveTo>
                <a:cubicBezTo>
                  <a:pt x="1617" y="955"/>
                  <a:pt x="1610" y="961"/>
                  <a:pt x="1610" y="970"/>
                </a:cubicBezTo>
                <a:cubicBezTo>
                  <a:pt x="1610" y="978"/>
                  <a:pt x="1617" y="984"/>
                  <a:pt x="1625" y="984"/>
                </a:cubicBezTo>
                <a:cubicBezTo>
                  <a:pt x="1633" y="984"/>
                  <a:pt x="1640" y="978"/>
                  <a:pt x="1640" y="970"/>
                </a:cubicBezTo>
                <a:cubicBezTo>
                  <a:pt x="1640" y="961"/>
                  <a:pt x="1633" y="955"/>
                  <a:pt x="1625" y="955"/>
                </a:cubicBezTo>
                <a:close/>
                <a:moveTo>
                  <a:pt x="1625" y="988"/>
                </a:moveTo>
                <a:cubicBezTo>
                  <a:pt x="1617" y="988"/>
                  <a:pt x="1610" y="994"/>
                  <a:pt x="1610" y="1002"/>
                </a:cubicBezTo>
                <a:cubicBezTo>
                  <a:pt x="1610" y="1011"/>
                  <a:pt x="1617" y="1017"/>
                  <a:pt x="1625" y="1017"/>
                </a:cubicBezTo>
                <a:cubicBezTo>
                  <a:pt x="1633" y="1017"/>
                  <a:pt x="1640" y="1011"/>
                  <a:pt x="1640" y="1002"/>
                </a:cubicBezTo>
                <a:cubicBezTo>
                  <a:pt x="1640" y="994"/>
                  <a:pt x="1633" y="988"/>
                  <a:pt x="1625" y="988"/>
                </a:cubicBezTo>
                <a:close/>
                <a:moveTo>
                  <a:pt x="1625" y="1021"/>
                </a:moveTo>
                <a:cubicBezTo>
                  <a:pt x="1617" y="1021"/>
                  <a:pt x="1610" y="1027"/>
                  <a:pt x="1610" y="1035"/>
                </a:cubicBezTo>
                <a:cubicBezTo>
                  <a:pt x="1610" y="1044"/>
                  <a:pt x="1617" y="1050"/>
                  <a:pt x="1625" y="1050"/>
                </a:cubicBezTo>
                <a:cubicBezTo>
                  <a:pt x="1633" y="1050"/>
                  <a:pt x="1640" y="1044"/>
                  <a:pt x="1640" y="1035"/>
                </a:cubicBezTo>
                <a:cubicBezTo>
                  <a:pt x="1640" y="1027"/>
                  <a:pt x="1633" y="1021"/>
                  <a:pt x="1625" y="1021"/>
                </a:cubicBezTo>
                <a:close/>
                <a:moveTo>
                  <a:pt x="1625" y="1053"/>
                </a:moveTo>
                <a:cubicBezTo>
                  <a:pt x="1617" y="1053"/>
                  <a:pt x="1610" y="1060"/>
                  <a:pt x="1610" y="1068"/>
                </a:cubicBezTo>
                <a:cubicBezTo>
                  <a:pt x="1610" y="1076"/>
                  <a:pt x="1617" y="1083"/>
                  <a:pt x="1625" y="1083"/>
                </a:cubicBezTo>
                <a:cubicBezTo>
                  <a:pt x="1633" y="1083"/>
                  <a:pt x="1640" y="1076"/>
                  <a:pt x="1640" y="1068"/>
                </a:cubicBezTo>
                <a:cubicBezTo>
                  <a:pt x="1640" y="1060"/>
                  <a:pt x="1633" y="1053"/>
                  <a:pt x="1625" y="1053"/>
                </a:cubicBezTo>
                <a:close/>
                <a:moveTo>
                  <a:pt x="1625" y="1086"/>
                </a:moveTo>
                <a:cubicBezTo>
                  <a:pt x="1617" y="1086"/>
                  <a:pt x="1610" y="1093"/>
                  <a:pt x="1610" y="1101"/>
                </a:cubicBezTo>
                <a:cubicBezTo>
                  <a:pt x="1610" y="1109"/>
                  <a:pt x="1617" y="1116"/>
                  <a:pt x="1625" y="1116"/>
                </a:cubicBezTo>
                <a:cubicBezTo>
                  <a:pt x="1633" y="1116"/>
                  <a:pt x="1640" y="1109"/>
                  <a:pt x="1640" y="1101"/>
                </a:cubicBezTo>
                <a:cubicBezTo>
                  <a:pt x="1640" y="1093"/>
                  <a:pt x="1633" y="1086"/>
                  <a:pt x="1625" y="1086"/>
                </a:cubicBezTo>
                <a:close/>
                <a:moveTo>
                  <a:pt x="1625" y="1119"/>
                </a:moveTo>
                <a:cubicBezTo>
                  <a:pt x="1617" y="1119"/>
                  <a:pt x="1610" y="1126"/>
                  <a:pt x="1610" y="1134"/>
                </a:cubicBezTo>
                <a:cubicBezTo>
                  <a:pt x="1610" y="1142"/>
                  <a:pt x="1617" y="1149"/>
                  <a:pt x="1625" y="1149"/>
                </a:cubicBezTo>
                <a:cubicBezTo>
                  <a:pt x="1633" y="1149"/>
                  <a:pt x="1640" y="1142"/>
                  <a:pt x="1640" y="1134"/>
                </a:cubicBezTo>
                <a:cubicBezTo>
                  <a:pt x="1640" y="1126"/>
                  <a:pt x="1633" y="1119"/>
                  <a:pt x="1625" y="1119"/>
                </a:cubicBezTo>
                <a:close/>
                <a:moveTo>
                  <a:pt x="1625" y="1152"/>
                </a:moveTo>
                <a:cubicBezTo>
                  <a:pt x="1617" y="1152"/>
                  <a:pt x="1610" y="1159"/>
                  <a:pt x="1610" y="1167"/>
                </a:cubicBezTo>
                <a:cubicBezTo>
                  <a:pt x="1610" y="1175"/>
                  <a:pt x="1617" y="1182"/>
                  <a:pt x="1625" y="1182"/>
                </a:cubicBezTo>
                <a:cubicBezTo>
                  <a:pt x="1633" y="1182"/>
                  <a:pt x="1640" y="1175"/>
                  <a:pt x="1640" y="1167"/>
                </a:cubicBezTo>
                <a:cubicBezTo>
                  <a:pt x="1640" y="1159"/>
                  <a:pt x="1633" y="1152"/>
                  <a:pt x="1625" y="1152"/>
                </a:cubicBezTo>
                <a:close/>
                <a:moveTo>
                  <a:pt x="1625" y="1185"/>
                </a:moveTo>
                <a:cubicBezTo>
                  <a:pt x="1617" y="1185"/>
                  <a:pt x="1610" y="1192"/>
                  <a:pt x="1610" y="1200"/>
                </a:cubicBezTo>
                <a:cubicBezTo>
                  <a:pt x="1610" y="1208"/>
                  <a:pt x="1617" y="1215"/>
                  <a:pt x="1625" y="1215"/>
                </a:cubicBezTo>
                <a:cubicBezTo>
                  <a:pt x="1633" y="1215"/>
                  <a:pt x="1640" y="1208"/>
                  <a:pt x="1640" y="1200"/>
                </a:cubicBezTo>
                <a:cubicBezTo>
                  <a:pt x="1640" y="1192"/>
                  <a:pt x="1633" y="1185"/>
                  <a:pt x="1625" y="1185"/>
                </a:cubicBezTo>
                <a:close/>
                <a:moveTo>
                  <a:pt x="1625" y="1218"/>
                </a:moveTo>
                <a:cubicBezTo>
                  <a:pt x="1617" y="1218"/>
                  <a:pt x="1610" y="1225"/>
                  <a:pt x="1610" y="1233"/>
                </a:cubicBezTo>
                <a:cubicBezTo>
                  <a:pt x="1610" y="1241"/>
                  <a:pt x="1617" y="1248"/>
                  <a:pt x="1625" y="1248"/>
                </a:cubicBezTo>
                <a:cubicBezTo>
                  <a:pt x="1633" y="1248"/>
                  <a:pt x="1640" y="1241"/>
                  <a:pt x="1640" y="1233"/>
                </a:cubicBezTo>
                <a:cubicBezTo>
                  <a:pt x="1640" y="1225"/>
                  <a:pt x="1633" y="1218"/>
                  <a:pt x="1625" y="1218"/>
                </a:cubicBezTo>
                <a:close/>
                <a:moveTo>
                  <a:pt x="1625" y="1251"/>
                </a:moveTo>
                <a:cubicBezTo>
                  <a:pt x="1617" y="1251"/>
                  <a:pt x="1610" y="1258"/>
                  <a:pt x="1610" y="1266"/>
                </a:cubicBezTo>
                <a:cubicBezTo>
                  <a:pt x="1610" y="1274"/>
                  <a:pt x="1617" y="1281"/>
                  <a:pt x="1625" y="1281"/>
                </a:cubicBezTo>
                <a:cubicBezTo>
                  <a:pt x="1633" y="1281"/>
                  <a:pt x="1640" y="1274"/>
                  <a:pt x="1640" y="1266"/>
                </a:cubicBezTo>
                <a:cubicBezTo>
                  <a:pt x="1640" y="1258"/>
                  <a:pt x="1633" y="1251"/>
                  <a:pt x="1625" y="1251"/>
                </a:cubicBezTo>
                <a:close/>
                <a:moveTo>
                  <a:pt x="1625" y="1284"/>
                </a:moveTo>
                <a:cubicBezTo>
                  <a:pt x="1617" y="1284"/>
                  <a:pt x="1610" y="1291"/>
                  <a:pt x="1610" y="1299"/>
                </a:cubicBezTo>
                <a:cubicBezTo>
                  <a:pt x="1610" y="1307"/>
                  <a:pt x="1617" y="1314"/>
                  <a:pt x="1625" y="1314"/>
                </a:cubicBezTo>
                <a:cubicBezTo>
                  <a:pt x="1633" y="1314"/>
                  <a:pt x="1640" y="1307"/>
                  <a:pt x="1640" y="1299"/>
                </a:cubicBezTo>
                <a:cubicBezTo>
                  <a:pt x="1640" y="1291"/>
                  <a:pt x="1633" y="1284"/>
                  <a:pt x="1625" y="1284"/>
                </a:cubicBezTo>
                <a:close/>
                <a:moveTo>
                  <a:pt x="1625" y="1317"/>
                </a:moveTo>
                <a:cubicBezTo>
                  <a:pt x="1617" y="1317"/>
                  <a:pt x="1610" y="1323"/>
                  <a:pt x="1610" y="1332"/>
                </a:cubicBezTo>
                <a:cubicBezTo>
                  <a:pt x="1610" y="1340"/>
                  <a:pt x="1617" y="1346"/>
                  <a:pt x="1625" y="1346"/>
                </a:cubicBezTo>
                <a:cubicBezTo>
                  <a:pt x="1633" y="1346"/>
                  <a:pt x="1640" y="1340"/>
                  <a:pt x="1640" y="1332"/>
                </a:cubicBezTo>
                <a:cubicBezTo>
                  <a:pt x="1640" y="1323"/>
                  <a:pt x="1633" y="1317"/>
                  <a:pt x="1625" y="1317"/>
                </a:cubicBezTo>
                <a:close/>
                <a:moveTo>
                  <a:pt x="1625" y="1350"/>
                </a:moveTo>
                <a:cubicBezTo>
                  <a:pt x="1617" y="1350"/>
                  <a:pt x="1610" y="1356"/>
                  <a:pt x="1610" y="1365"/>
                </a:cubicBezTo>
                <a:cubicBezTo>
                  <a:pt x="1610" y="1373"/>
                  <a:pt x="1617" y="1379"/>
                  <a:pt x="1625" y="1379"/>
                </a:cubicBezTo>
                <a:cubicBezTo>
                  <a:pt x="1633" y="1379"/>
                  <a:pt x="1640" y="1373"/>
                  <a:pt x="1640" y="1365"/>
                </a:cubicBezTo>
                <a:cubicBezTo>
                  <a:pt x="1640" y="1356"/>
                  <a:pt x="1633" y="1350"/>
                  <a:pt x="1625" y="1350"/>
                </a:cubicBezTo>
                <a:close/>
                <a:moveTo>
                  <a:pt x="1625" y="1383"/>
                </a:moveTo>
                <a:cubicBezTo>
                  <a:pt x="1617" y="1383"/>
                  <a:pt x="1610" y="1389"/>
                  <a:pt x="1610" y="1397"/>
                </a:cubicBezTo>
                <a:cubicBezTo>
                  <a:pt x="1610" y="1406"/>
                  <a:pt x="1617" y="1412"/>
                  <a:pt x="1625" y="1412"/>
                </a:cubicBezTo>
                <a:cubicBezTo>
                  <a:pt x="1633" y="1412"/>
                  <a:pt x="1640" y="1406"/>
                  <a:pt x="1640" y="1397"/>
                </a:cubicBezTo>
                <a:cubicBezTo>
                  <a:pt x="1640" y="1389"/>
                  <a:pt x="1633" y="1383"/>
                  <a:pt x="1625" y="1383"/>
                </a:cubicBezTo>
                <a:close/>
                <a:moveTo>
                  <a:pt x="1625" y="1416"/>
                </a:moveTo>
                <a:cubicBezTo>
                  <a:pt x="1617" y="1416"/>
                  <a:pt x="1610" y="1422"/>
                  <a:pt x="1610" y="1430"/>
                </a:cubicBezTo>
                <a:cubicBezTo>
                  <a:pt x="1610" y="1439"/>
                  <a:pt x="1617" y="1445"/>
                  <a:pt x="1625" y="1445"/>
                </a:cubicBezTo>
                <a:cubicBezTo>
                  <a:pt x="1633" y="1445"/>
                  <a:pt x="1640" y="1439"/>
                  <a:pt x="1640" y="1430"/>
                </a:cubicBezTo>
                <a:cubicBezTo>
                  <a:pt x="1640" y="1422"/>
                  <a:pt x="1633" y="1416"/>
                  <a:pt x="1625" y="1416"/>
                </a:cubicBezTo>
                <a:close/>
                <a:moveTo>
                  <a:pt x="1658" y="0"/>
                </a:moveTo>
                <a:cubicBezTo>
                  <a:pt x="1650" y="0"/>
                  <a:pt x="1643" y="7"/>
                  <a:pt x="1643" y="15"/>
                </a:cubicBezTo>
                <a:cubicBezTo>
                  <a:pt x="1643" y="23"/>
                  <a:pt x="1650" y="30"/>
                  <a:pt x="1658" y="30"/>
                </a:cubicBezTo>
                <a:cubicBezTo>
                  <a:pt x="1666" y="30"/>
                  <a:pt x="1673" y="23"/>
                  <a:pt x="1673" y="15"/>
                </a:cubicBezTo>
                <a:cubicBezTo>
                  <a:pt x="1673" y="7"/>
                  <a:pt x="1666" y="0"/>
                  <a:pt x="1658" y="0"/>
                </a:cubicBezTo>
                <a:close/>
                <a:moveTo>
                  <a:pt x="1658" y="33"/>
                </a:moveTo>
                <a:cubicBezTo>
                  <a:pt x="1650" y="33"/>
                  <a:pt x="1643" y="40"/>
                  <a:pt x="1643" y="48"/>
                </a:cubicBezTo>
                <a:cubicBezTo>
                  <a:pt x="1643" y="56"/>
                  <a:pt x="1650" y="63"/>
                  <a:pt x="1658" y="63"/>
                </a:cubicBezTo>
                <a:cubicBezTo>
                  <a:pt x="1666" y="63"/>
                  <a:pt x="1673" y="56"/>
                  <a:pt x="1673" y="48"/>
                </a:cubicBezTo>
                <a:cubicBezTo>
                  <a:pt x="1673" y="40"/>
                  <a:pt x="1666" y="33"/>
                  <a:pt x="1658" y="33"/>
                </a:cubicBezTo>
                <a:close/>
                <a:moveTo>
                  <a:pt x="1658" y="66"/>
                </a:moveTo>
                <a:cubicBezTo>
                  <a:pt x="1650" y="66"/>
                  <a:pt x="1643" y="72"/>
                  <a:pt x="1643" y="81"/>
                </a:cubicBezTo>
                <a:cubicBezTo>
                  <a:pt x="1643" y="89"/>
                  <a:pt x="1650" y="95"/>
                  <a:pt x="1658" y="95"/>
                </a:cubicBezTo>
                <a:cubicBezTo>
                  <a:pt x="1666" y="95"/>
                  <a:pt x="1673" y="89"/>
                  <a:pt x="1673" y="81"/>
                </a:cubicBezTo>
                <a:cubicBezTo>
                  <a:pt x="1673" y="72"/>
                  <a:pt x="1666" y="66"/>
                  <a:pt x="1658" y="66"/>
                </a:cubicBezTo>
                <a:close/>
                <a:moveTo>
                  <a:pt x="1658" y="99"/>
                </a:moveTo>
                <a:cubicBezTo>
                  <a:pt x="1650" y="99"/>
                  <a:pt x="1643" y="105"/>
                  <a:pt x="1643" y="114"/>
                </a:cubicBezTo>
                <a:cubicBezTo>
                  <a:pt x="1643" y="122"/>
                  <a:pt x="1650" y="128"/>
                  <a:pt x="1658" y="128"/>
                </a:cubicBezTo>
                <a:cubicBezTo>
                  <a:pt x="1666" y="128"/>
                  <a:pt x="1673" y="122"/>
                  <a:pt x="1673" y="114"/>
                </a:cubicBezTo>
                <a:cubicBezTo>
                  <a:pt x="1673" y="105"/>
                  <a:pt x="1666" y="99"/>
                  <a:pt x="1658" y="99"/>
                </a:cubicBezTo>
                <a:close/>
                <a:moveTo>
                  <a:pt x="1658" y="132"/>
                </a:moveTo>
                <a:cubicBezTo>
                  <a:pt x="1650" y="132"/>
                  <a:pt x="1643" y="138"/>
                  <a:pt x="1643" y="147"/>
                </a:cubicBezTo>
                <a:cubicBezTo>
                  <a:pt x="1643" y="155"/>
                  <a:pt x="1650" y="161"/>
                  <a:pt x="1658" y="161"/>
                </a:cubicBezTo>
                <a:cubicBezTo>
                  <a:pt x="1666" y="161"/>
                  <a:pt x="1673" y="155"/>
                  <a:pt x="1673" y="147"/>
                </a:cubicBezTo>
                <a:cubicBezTo>
                  <a:pt x="1673" y="138"/>
                  <a:pt x="1666" y="132"/>
                  <a:pt x="1658" y="132"/>
                </a:cubicBezTo>
                <a:close/>
                <a:moveTo>
                  <a:pt x="1658" y="165"/>
                </a:moveTo>
                <a:cubicBezTo>
                  <a:pt x="1650" y="165"/>
                  <a:pt x="1643" y="171"/>
                  <a:pt x="1643" y="179"/>
                </a:cubicBezTo>
                <a:cubicBezTo>
                  <a:pt x="1643" y="188"/>
                  <a:pt x="1650" y="194"/>
                  <a:pt x="1658" y="194"/>
                </a:cubicBezTo>
                <a:cubicBezTo>
                  <a:pt x="1666" y="194"/>
                  <a:pt x="1673" y="188"/>
                  <a:pt x="1673" y="179"/>
                </a:cubicBezTo>
                <a:cubicBezTo>
                  <a:pt x="1673" y="171"/>
                  <a:pt x="1666" y="165"/>
                  <a:pt x="1658" y="165"/>
                </a:cubicBezTo>
                <a:close/>
                <a:moveTo>
                  <a:pt x="1658" y="198"/>
                </a:moveTo>
                <a:cubicBezTo>
                  <a:pt x="1650" y="198"/>
                  <a:pt x="1643" y="204"/>
                  <a:pt x="1643" y="212"/>
                </a:cubicBezTo>
                <a:cubicBezTo>
                  <a:pt x="1643" y="221"/>
                  <a:pt x="1650" y="227"/>
                  <a:pt x="1658" y="227"/>
                </a:cubicBezTo>
                <a:cubicBezTo>
                  <a:pt x="1666" y="227"/>
                  <a:pt x="1673" y="221"/>
                  <a:pt x="1673" y="212"/>
                </a:cubicBezTo>
                <a:cubicBezTo>
                  <a:pt x="1673" y="204"/>
                  <a:pt x="1666" y="198"/>
                  <a:pt x="1658" y="198"/>
                </a:cubicBezTo>
                <a:close/>
                <a:moveTo>
                  <a:pt x="1658" y="230"/>
                </a:moveTo>
                <a:cubicBezTo>
                  <a:pt x="1650" y="230"/>
                  <a:pt x="1643" y="237"/>
                  <a:pt x="1643" y="245"/>
                </a:cubicBezTo>
                <a:cubicBezTo>
                  <a:pt x="1643" y="253"/>
                  <a:pt x="1650" y="260"/>
                  <a:pt x="1658" y="260"/>
                </a:cubicBezTo>
                <a:cubicBezTo>
                  <a:pt x="1666" y="260"/>
                  <a:pt x="1673" y="253"/>
                  <a:pt x="1673" y="245"/>
                </a:cubicBezTo>
                <a:cubicBezTo>
                  <a:pt x="1673" y="237"/>
                  <a:pt x="1666" y="230"/>
                  <a:pt x="1658" y="230"/>
                </a:cubicBezTo>
                <a:close/>
                <a:moveTo>
                  <a:pt x="1658" y="263"/>
                </a:moveTo>
                <a:cubicBezTo>
                  <a:pt x="1650" y="263"/>
                  <a:pt x="1643" y="270"/>
                  <a:pt x="1643" y="278"/>
                </a:cubicBezTo>
                <a:cubicBezTo>
                  <a:pt x="1643" y="286"/>
                  <a:pt x="1650" y="293"/>
                  <a:pt x="1658" y="293"/>
                </a:cubicBezTo>
                <a:cubicBezTo>
                  <a:pt x="1666" y="293"/>
                  <a:pt x="1673" y="286"/>
                  <a:pt x="1673" y="278"/>
                </a:cubicBezTo>
                <a:cubicBezTo>
                  <a:pt x="1673" y="270"/>
                  <a:pt x="1666" y="263"/>
                  <a:pt x="1658" y="263"/>
                </a:cubicBezTo>
                <a:close/>
                <a:moveTo>
                  <a:pt x="1658" y="296"/>
                </a:moveTo>
                <a:cubicBezTo>
                  <a:pt x="1650" y="296"/>
                  <a:pt x="1643" y="303"/>
                  <a:pt x="1643" y="311"/>
                </a:cubicBezTo>
                <a:cubicBezTo>
                  <a:pt x="1643" y="319"/>
                  <a:pt x="1650" y="326"/>
                  <a:pt x="1658" y="326"/>
                </a:cubicBezTo>
                <a:cubicBezTo>
                  <a:pt x="1666" y="326"/>
                  <a:pt x="1673" y="319"/>
                  <a:pt x="1673" y="311"/>
                </a:cubicBezTo>
                <a:cubicBezTo>
                  <a:pt x="1673" y="303"/>
                  <a:pt x="1666" y="296"/>
                  <a:pt x="1658" y="296"/>
                </a:cubicBezTo>
                <a:close/>
                <a:moveTo>
                  <a:pt x="1658" y="329"/>
                </a:moveTo>
                <a:cubicBezTo>
                  <a:pt x="1650" y="329"/>
                  <a:pt x="1643" y="336"/>
                  <a:pt x="1643" y="344"/>
                </a:cubicBezTo>
                <a:cubicBezTo>
                  <a:pt x="1643" y="352"/>
                  <a:pt x="1650" y="359"/>
                  <a:pt x="1658" y="359"/>
                </a:cubicBezTo>
                <a:cubicBezTo>
                  <a:pt x="1666" y="359"/>
                  <a:pt x="1673" y="352"/>
                  <a:pt x="1673" y="344"/>
                </a:cubicBezTo>
                <a:cubicBezTo>
                  <a:pt x="1673" y="336"/>
                  <a:pt x="1666" y="329"/>
                  <a:pt x="1658" y="329"/>
                </a:cubicBezTo>
                <a:close/>
                <a:moveTo>
                  <a:pt x="1658" y="362"/>
                </a:moveTo>
                <a:cubicBezTo>
                  <a:pt x="1650" y="362"/>
                  <a:pt x="1643" y="369"/>
                  <a:pt x="1643" y="377"/>
                </a:cubicBezTo>
                <a:cubicBezTo>
                  <a:pt x="1643" y="385"/>
                  <a:pt x="1650" y="392"/>
                  <a:pt x="1658" y="392"/>
                </a:cubicBezTo>
                <a:cubicBezTo>
                  <a:pt x="1666" y="392"/>
                  <a:pt x="1673" y="385"/>
                  <a:pt x="1673" y="377"/>
                </a:cubicBezTo>
                <a:cubicBezTo>
                  <a:pt x="1673" y="369"/>
                  <a:pt x="1666" y="362"/>
                  <a:pt x="1658" y="362"/>
                </a:cubicBezTo>
                <a:close/>
                <a:moveTo>
                  <a:pt x="1658" y="395"/>
                </a:moveTo>
                <a:cubicBezTo>
                  <a:pt x="1650" y="395"/>
                  <a:pt x="1643" y="402"/>
                  <a:pt x="1643" y="410"/>
                </a:cubicBezTo>
                <a:cubicBezTo>
                  <a:pt x="1643" y="418"/>
                  <a:pt x="1650" y="425"/>
                  <a:pt x="1658" y="425"/>
                </a:cubicBezTo>
                <a:cubicBezTo>
                  <a:pt x="1666" y="425"/>
                  <a:pt x="1673" y="418"/>
                  <a:pt x="1673" y="410"/>
                </a:cubicBezTo>
                <a:cubicBezTo>
                  <a:pt x="1673" y="402"/>
                  <a:pt x="1666" y="395"/>
                  <a:pt x="1658" y="395"/>
                </a:cubicBezTo>
                <a:close/>
                <a:moveTo>
                  <a:pt x="1658" y="428"/>
                </a:moveTo>
                <a:cubicBezTo>
                  <a:pt x="1650" y="428"/>
                  <a:pt x="1643" y="435"/>
                  <a:pt x="1643" y="443"/>
                </a:cubicBezTo>
                <a:cubicBezTo>
                  <a:pt x="1643" y="451"/>
                  <a:pt x="1650" y="458"/>
                  <a:pt x="1658" y="458"/>
                </a:cubicBezTo>
                <a:cubicBezTo>
                  <a:pt x="1666" y="458"/>
                  <a:pt x="1673" y="451"/>
                  <a:pt x="1673" y="443"/>
                </a:cubicBezTo>
                <a:cubicBezTo>
                  <a:pt x="1673" y="435"/>
                  <a:pt x="1666" y="428"/>
                  <a:pt x="1658" y="428"/>
                </a:cubicBezTo>
                <a:close/>
                <a:moveTo>
                  <a:pt x="1658" y="461"/>
                </a:moveTo>
                <a:cubicBezTo>
                  <a:pt x="1650" y="461"/>
                  <a:pt x="1643" y="468"/>
                  <a:pt x="1643" y="476"/>
                </a:cubicBezTo>
                <a:cubicBezTo>
                  <a:pt x="1643" y="484"/>
                  <a:pt x="1650" y="491"/>
                  <a:pt x="1658" y="491"/>
                </a:cubicBezTo>
                <a:cubicBezTo>
                  <a:pt x="1666" y="491"/>
                  <a:pt x="1673" y="484"/>
                  <a:pt x="1673" y="476"/>
                </a:cubicBezTo>
                <a:cubicBezTo>
                  <a:pt x="1673" y="468"/>
                  <a:pt x="1666" y="461"/>
                  <a:pt x="1658" y="461"/>
                </a:cubicBezTo>
                <a:close/>
                <a:moveTo>
                  <a:pt x="1658" y="494"/>
                </a:moveTo>
                <a:cubicBezTo>
                  <a:pt x="1650" y="494"/>
                  <a:pt x="1643" y="500"/>
                  <a:pt x="1643" y="509"/>
                </a:cubicBezTo>
                <a:cubicBezTo>
                  <a:pt x="1643" y="517"/>
                  <a:pt x="1650" y="523"/>
                  <a:pt x="1658" y="523"/>
                </a:cubicBezTo>
                <a:cubicBezTo>
                  <a:pt x="1666" y="523"/>
                  <a:pt x="1673" y="517"/>
                  <a:pt x="1673" y="509"/>
                </a:cubicBezTo>
                <a:cubicBezTo>
                  <a:pt x="1673" y="500"/>
                  <a:pt x="1666" y="494"/>
                  <a:pt x="1658" y="494"/>
                </a:cubicBezTo>
                <a:close/>
                <a:moveTo>
                  <a:pt x="1658" y="527"/>
                </a:moveTo>
                <a:cubicBezTo>
                  <a:pt x="1650" y="527"/>
                  <a:pt x="1643" y="533"/>
                  <a:pt x="1643" y="542"/>
                </a:cubicBezTo>
                <a:cubicBezTo>
                  <a:pt x="1643" y="550"/>
                  <a:pt x="1650" y="556"/>
                  <a:pt x="1658" y="556"/>
                </a:cubicBezTo>
                <a:cubicBezTo>
                  <a:pt x="1666" y="556"/>
                  <a:pt x="1673" y="550"/>
                  <a:pt x="1673" y="542"/>
                </a:cubicBezTo>
                <a:cubicBezTo>
                  <a:pt x="1673" y="533"/>
                  <a:pt x="1666" y="527"/>
                  <a:pt x="1658" y="527"/>
                </a:cubicBezTo>
                <a:close/>
                <a:moveTo>
                  <a:pt x="1658" y="560"/>
                </a:moveTo>
                <a:cubicBezTo>
                  <a:pt x="1650" y="560"/>
                  <a:pt x="1643" y="566"/>
                  <a:pt x="1643" y="574"/>
                </a:cubicBezTo>
                <a:cubicBezTo>
                  <a:pt x="1643" y="583"/>
                  <a:pt x="1650" y="589"/>
                  <a:pt x="1658" y="589"/>
                </a:cubicBezTo>
                <a:cubicBezTo>
                  <a:pt x="1666" y="589"/>
                  <a:pt x="1673" y="583"/>
                  <a:pt x="1673" y="574"/>
                </a:cubicBezTo>
                <a:cubicBezTo>
                  <a:pt x="1673" y="566"/>
                  <a:pt x="1666" y="560"/>
                  <a:pt x="1658" y="560"/>
                </a:cubicBezTo>
                <a:close/>
                <a:moveTo>
                  <a:pt x="1658" y="593"/>
                </a:moveTo>
                <a:cubicBezTo>
                  <a:pt x="1650" y="593"/>
                  <a:pt x="1643" y="599"/>
                  <a:pt x="1643" y="607"/>
                </a:cubicBezTo>
                <a:cubicBezTo>
                  <a:pt x="1643" y="616"/>
                  <a:pt x="1650" y="622"/>
                  <a:pt x="1658" y="622"/>
                </a:cubicBezTo>
                <a:cubicBezTo>
                  <a:pt x="1666" y="622"/>
                  <a:pt x="1673" y="616"/>
                  <a:pt x="1673" y="607"/>
                </a:cubicBezTo>
                <a:cubicBezTo>
                  <a:pt x="1673" y="599"/>
                  <a:pt x="1666" y="593"/>
                  <a:pt x="1658" y="593"/>
                </a:cubicBezTo>
                <a:close/>
                <a:moveTo>
                  <a:pt x="1658" y="625"/>
                </a:moveTo>
                <a:cubicBezTo>
                  <a:pt x="1650" y="625"/>
                  <a:pt x="1643" y="632"/>
                  <a:pt x="1643" y="640"/>
                </a:cubicBezTo>
                <a:cubicBezTo>
                  <a:pt x="1643" y="648"/>
                  <a:pt x="1650" y="655"/>
                  <a:pt x="1658" y="655"/>
                </a:cubicBezTo>
                <a:cubicBezTo>
                  <a:pt x="1666" y="655"/>
                  <a:pt x="1673" y="648"/>
                  <a:pt x="1673" y="640"/>
                </a:cubicBezTo>
                <a:cubicBezTo>
                  <a:pt x="1673" y="632"/>
                  <a:pt x="1666" y="625"/>
                  <a:pt x="1658" y="625"/>
                </a:cubicBezTo>
                <a:close/>
                <a:moveTo>
                  <a:pt x="1658" y="658"/>
                </a:moveTo>
                <a:cubicBezTo>
                  <a:pt x="1650" y="658"/>
                  <a:pt x="1643" y="665"/>
                  <a:pt x="1643" y="673"/>
                </a:cubicBezTo>
                <a:cubicBezTo>
                  <a:pt x="1643" y="681"/>
                  <a:pt x="1650" y="688"/>
                  <a:pt x="1658" y="688"/>
                </a:cubicBezTo>
                <a:cubicBezTo>
                  <a:pt x="1666" y="688"/>
                  <a:pt x="1673" y="681"/>
                  <a:pt x="1673" y="673"/>
                </a:cubicBezTo>
                <a:cubicBezTo>
                  <a:pt x="1673" y="665"/>
                  <a:pt x="1666" y="658"/>
                  <a:pt x="1658" y="658"/>
                </a:cubicBezTo>
                <a:close/>
                <a:moveTo>
                  <a:pt x="1658" y="691"/>
                </a:moveTo>
                <a:cubicBezTo>
                  <a:pt x="1650" y="691"/>
                  <a:pt x="1643" y="698"/>
                  <a:pt x="1643" y="706"/>
                </a:cubicBezTo>
                <a:cubicBezTo>
                  <a:pt x="1643" y="714"/>
                  <a:pt x="1650" y="721"/>
                  <a:pt x="1658" y="721"/>
                </a:cubicBezTo>
                <a:cubicBezTo>
                  <a:pt x="1666" y="721"/>
                  <a:pt x="1673" y="714"/>
                  <a:pt x="1673" y="706"/>
                </a:cubicBezTo>
                <a:cubicBezTo>
                  <a:pt x="1673" y="698"/>
                  <a:pt x="1666" y="691"/>
                  <a:pt x="1658" y="691"/>
                </a:cubicBezTo>
                <a:close/>
                <a:moveTo>
                  <a:pt x="1658" y="724"/>
                </a:moveTo>
                <a:cubicBezTo>
                  <a:pt x="1650" y="724"/>
                  <a:pt x="1643" y="731"/>
                  <a:pt x="1643" y="739"/>
                </a:cubicBezTo>
                <a:cubicBezTo>
                  <a:pt x="1643" y="747"/>
                  <a:pt x="1650" y="754"/>
                  <a:pt x="1658" y="754"/>
                </a:cubicBezTo>
                <a:cubicBezTo>
                  <a:pt x="1666" y="754"/>
                  <a:pt x="1673" y="747"/>
                  <a:pt x="1673" y="739"/>
                </a:cubicBezTo>
                <a:cubicBezTo>
                  <a:pt x="1673" y="731"/>
                  <a:pt x="1666" y="724"/>
                  <a:pt x="1658" y="724"/>
                </a:cubicBezTo>
                <a:close/>
                <a:moveTo>
                  <a:pt x="1658" y="757"/>
                </a:moveTo>
                <a:cubicBezTo>
                  <a:pt x="1650" y="757"/>
                  <a:pt x="1643" y="764"/>
                  <a:pt x="1643" y="772"/>
                </a:cubicBezTo>
                <a:cubicBezTo>
                  <a:pt x="1643" y="780"/>
                  <a:pt x="1650" y="787"/>
                  <a:pt x="1658" y="787"/>
                </a:cubicBezTo>
                <a:cubicBezTo>
                  <a:pt x="1666" y="787"/>
                  <a:pt x="1673" y="780"/>
                  <a:pt x="1673" y="772"/>
                </a:cubicBezTo>
                <a:cubicBezTo>
                  <a:pt x="1673" y="764"/>
                  <a:pt x="1666" y="757"/>
                  <a:pt x="1658" y="757"/>
                </a:cubicBezTo>
                <a:close/>
                <a:moveTo>
                  <a:pt x="1658" y="790"/>
                </a:moveTo>
                <a:cubicBezTo>
                  <a:pt x="1650" y="790"/>
                  <a:pt x="1643" y="797"/>
                  <a:pt x="1643" y="805"/>
                </a:cubicBezTo>
                <a:cubicBezTo>
                  <a:pt x="1643" y="813"/>
                  <a:pt x="1650" y="820"/>
                  <a:pt x="1658" y="820"/>
                </a:cubicBezTo>
                <a:cubicBezTo>
                  <a:pt x="1666" y="820"/>
                  <a:pt x="1673" y="813"/>
                  <a:pt x="1673" y="805"/>
                </a:cubicBezTo>
                <a:cubicBezTo>
                  <a:pt x="1673" y="797"/>
                  <a:pt x="1666" y="790"/>
                  <a:pt x="1658" y="790"/>
                </a:cubicBezTo>
                <a:close/>
                <a:moveTo>
                  <a:pt x="1658" y="823"/>
                </a:moveTo>
                <a:cubicBezTo>
                  <a:pt x="1650" y="823"/>
                  <a:pt x="1643" y="830"/>
                  <a:pt x="1643" y="838"/>
                </a:cubicBezTo>
                <a:cubicBezTo>
                  <a:pt x="1643" y="846"/>
                  <a:pt x="1650" y="853"/>
                  <a:pt x="1658" y="853"/>
                </a:cubicBezTo>
                <a:cubicBezTo>
                  <a:pt x="1666" y="853"/>
                  <a:pt x="1673" y="846"/>
                  <a:pt x="1673" y="838"/>
                </a:cubicBezTo>
                <a:cubicBezTo>
                  <a:pt x="1673" y="830"/>
                  <a:pt x="1666" y="823"/>
                  <a:pt x="1658" y="823"/>
                </a:cubicBezTo>
                <a:close/>
                <a:moveTo>
                  <a:pt x="1658" y="856"/>
                </a:moveTo>
                <a:cubicBezTo>
                  <a:pt x="1650" y="856"/>
                  <a:pt x="1643" y="863"/>
                  <a:pt x="1643" y="871"/>
                </a:cubicBezTo>
                <a:cubicBezTo>
                  <a:pt x="1643" y="879"/>
                  <a:pt x="1650" y="886"/>
                  <a:pt x="1658" y="886"/>
                </a:cubicBezTo>
                <a:cubicBezTo>
                  <a:pt x="1666" y="886"/>
                  <a:pt x="1673" y="879"/>
                  <a:pt x="1673" y="871"/>
                </a:cubicBezTo>
                <a:cubicBezTo>
                  <a:pt x="1673" y="863"/>
                  <a:pt x="1666" y="856"/>
                  <a:pt x="1658" y="856"/>
                </a:cubicBezTo>
                <a:close/>
                <a:moveTo>
                  <a:pt x="1658" y="889"/>
                </a:moveTo>
                <a:cubicBezTo>
                  <a:pt x="1650" y="889"/>
                  <a:pt x="1643" y="895"/>
                  <a:pt x="1643" y="904"/>
                </a:cubicBezTo>
                <a:cubicBezTo>
                  <a:pt x="1643" y="912"/>
                  <a:pt x="1650" y="918"/>
                  <a:pt x="1658" y="918"/>
                </a:cubicBezTo>
                <a:cubicBezTo>
                  <a:pt x="1666" y="918"/>
                  <a:pt x="1673" y="912"/>
                  <a:pt x="1673" y="904"/>
                </a:cubicBezTo>
                <a:cubicBezTo>
                  <a:pt x="1673" y="895"/>
                  <a:pt x="1666" y="889"/>
                  <a:pt x="1658" y="889"/>
                </a:cubicBezTo>
                <a:close/>
                <a:moveTo>
                  <a:pt x="1658" y="922"/>
                </a:moveTo>
                <a:cubicBezTo>
                  <a:pt x="1650" y="922"/>
                  <a:pt x="1643" y="928"/>
                  <a:pt x="1643" y="937"/>
                </a:cubicBezTo>
                <a:cubicBezTo>
                  <a:pt x="1643" y="945"/>
                  <a:pt x="1650" y="951"/>
                  <a:pt x="1658" y="951"/>
                </a:cubicBezTo>
                <a:cubicBezTo>
                  <a:pt x="1666" y="951"/>
                  <a:pt x="1673" y="945"/>
                  <a:pt x="1673" y="937"/>
                </a:cubicBezTo>
                <a:cubicBezTo>
                  <a:pt x="1673" y="928"/>
                  <a:pt x="1666" y="922"/>
                  <a:pt x="1658" y="922"/>
                </a:cubicBezTo>
                <a:close/>
                <a:moveTo>
                  <a:pt x="1658" y="955"/>
                </a:moveTo>
                <a:cubicBezTo>
                  <a:pt x="1650" y="955"/>
                  <a:pt x="1643" y="961"/>
                  <a:pt x="1643" y="970"/>
                </a:cubicBezTo>
                <a:cubicBezTo>
                  <a:pt x="1643" y="978"/>
                  <a:pt x="1650" y="984"/>
                  <a:pt x="1658" y="984"/>
                </a:cubicBezTo>
                <a:cubicBezTo>
                  <a:pt x="1666" y="984"/>
                  <a:pt x="1673" y="978"/>
                  <a:pt x="1673" y="970"/>
                </a:cubicBezTo>
                <a:cubicBezTo>
                  <a:pt x="1673" y="961"/>
                  <a:pt x="1666" y="955"/>
                  <a:pt x="1658" y="955"/>
                </a:cubicBezTo>
                <a:close/>
                <a:moveTo>
                  <a:pt x="1658" y="988"/>
                </a:moveTo>
                <a:cubicBezTo>
                  <a:pt x="1650" y="988"/>
                  <a:pt x="1643" y="994"/>
                  <a:pt x="1643" y="1002"/>
                </a:cubicBezTo>
                <a:cubicBezTo>
                  <a:pt x="1643" y="1011"/>
                  <a:pt x="1650" y="1017"/>
                  <a:pt x="1658" y="1017"/>
                </a:cubicBezTo>
                <a:cubicBezTo>
                  <a:pt x="1666" y="1017"/>
                  <a:pt x="1673" y="1011"/>
                  <a:pt x="1673" y="1002"/>
                </a:cubicBezTo>
                <a:cubicBezTo>
                  <a:pt x="1673" y="994"/>
                  <a:pt x="1666" y="988"/>
                  <a:pt x="1658" y="988"/>
                </a:cubicBezTo>
                <a:close/>
                <a:moveTo>
                  <a:pt x="1658" y="1021"/>
                </a:moveTo>
                <a:cubicBezTo>
                  <a:pt x="1650" y="1021"/>
                  <a:pt x="1643" y="1027"/>
                  <a:pt x="1643" y="1035"/>
                </a:cubicBezTo>
                <a:cubicBezTo>
                  <a:pt x="1643" y="1044"/>
                  <a:pt x="1650" y="1050"/>
                  <a:pt x="1658" y="1050"/>
                </a:cubicBezTo>
                <a:cubicBezTo>
                  <a:pt x="1666" y="1050"/>
                  <a:pt x="1673" y="1044"/>
                  <a:pt x="1673" y="1035"/>
                </a:cubicBezTo>
                <a:cubicBezTo>
                  <a:pt x="1673" y="1027"/>
                  <a:pt x="1666" y="1021"/>
                  <a:pt x="1658" y="1021"/>
                </a:cubicBezTo>
                <a:close/>
                <a:moveTo>
                  <a:pt x="1658" y="1053"/>
                </a:moveTo>
                <a:cubicBezTo>
                  <a:pt x="1650" y="1053"/>
                  <a:pt x="1643" y="1060"/>
                  <a:pt x="1643" y="1068"/>
                </a:cubicBezTo>
                <a:cubicBezTo>
                  <a:pt x="1643" y="1076"/>
                  <a:pt x="1650" y="1083"/>
                  <a:pt x="1658" y="1083"/>
                </a:cubicBezTo>
                <a:cubicBezTo>
                  <a:pt x="1666" y="1083"/>
                  <a:pt x="1673" y="1076"/>
                  <a:pt x="1673" y="1068"/>
                </a:cubicBezTo>
                <a:cubicBezTo>
                  <a:pt x="1673" y="1060"/>
                  <a:pt x="1666" y="1053"/>
                  <a:pt x="1658" y="1053"/>
                </a:cubicBezTo>
                <a:close/>
                <a:moveTo>
                  <a:pt x="1658" y="1086"/>
                </a:moveTo>
                <a:cubicBezTo>
                  <a:pt x="1650" y="1086"/>
                  <a:pt x="1643" y="1093"/>
                  <a:pt x="1643" y="1101"/>
                </a:cubicBezTo>
                <a:cubicBezTo>
                  <a:pt x="1643" y="1109"/>
                  <a:pt x="1650" y="1116"/>
                  <a:pt x="1658" y="1116"/>
                </a:cubicBezTo>
                <a:cubicBezTo>
                  <a:pt x="1666" y="1116"/>
                  <a:pt x="1673" y="1109"/>
                  <a:pt x="1673" y="1101"/>
                </a:cubicBezTo>
                <a:cubicBezTo>
                  <a:pt x="1673" y="1093"/>
                  <a:pt x="1666" y="1086"/>
                  <a:pt x="1658" y="1086"/>
                </a:cubicBezTo>
                <a:close/>
                <a:moveTo>
                  <a:pt x="1658" y="1119"/>
                </a:moveTo>
                <a:cubicBezTo>
                  <a:pt x="1650" y="1119"/>
                  <a:pt x="1643" y="1126"/>
                  <a:pt x="1643" y="1134"/>
                </a:cubicBezTo>
                <a:cubicBezTo>
                  <a:pt x="1643" y="1142"/>
                  <a:pt x="1650" y="1149"/>
                  <a:pt x="1658" y="1149"/>
                </a:cubicBezTo>
                <a:cubicBezTo>
                  <a:pt x="1666" y="1149"/>
                  <a:pt x="1673" y="1142"/>
                  <a:pt x="1673" y="1134"/>
                </a:cubicBezTo>
                <a:cubicBezTo>
                  <a:pt x="1673" y="1126"/>
                  <a:pt x="1666" y="1119"/>
                  <a:pt x="1658" y="1119"/>
                </a:cubicBezTo>
                <a:close/>
                <a:moveTo>
                  <a:pt x="1658" y="1152"/>
                </a:moveTo>
                <a:cubicBezTo>
                  <a:pt x="1650" y="1152"/>
                  <a:pt x="1643" y="1159"/>
                  <a:pt x="1643" y="1167"/>
                </a:cubicBezTo>
                <a:cubicBezTo>
                  <a:pt x="1643" y="1175"/>
                  <a:pt x="1650" y="1182"/>
                  <a:pt x="1658" y="1182"/>
                </a:cubicBezTo>
                <a:cubicBezTo>
                  <a:pt x="1666" y="1182"/>
                  <a:pt x="1673" y="1175"/>
                  <a:pt x="1673" y="1167"/>
                </a:cubicBezTo>
                <a:cubicBezTo>
                  <a:pt x="1673" y="1159"/>
                  <a:pt x="1666" y="1152"/>
                  <a:pt x="1658" y="1152"/>
                </a:cubicBezTo>
                <a:close/>
                <a:moveTo>
                  <a:pt x="1658" y="1185"/>
                </a:moveTo>
                <a:cubicBezTo>
                  <a:pt x="1650" y="1185"/>
                  <a:pt x="1643" y="1192"/>
                  <a:pt x="1643" y="1200"/>
                </a:cubicBezTo>
                <a:cubicBezTo>
                  <a:pt x="1643" y="1208"/>
                  <a:pt x="1650" y="1215"/>
                  <a:pt x="1658" y="1215"/>
                </a:cubicBezTo>
                <a:cubicBezTo>
                  <a:pt x="1666" y="1215"/>
                  <a:pt x="1673" y="1208"/>
                  <a:pt x="1673" y="1200"/>
                </a:cubicBezTo>
                <a:cubicBezTo>
                  <a:pt x="1673" y="1192"/>
                  <a:pt x="1666" y="1185"/>
                  <a:pt x="1658" y="1185"/>
                </a:cubicBezTo>
                <a:close/>
                <a:moveTo>
                  <a:pt x="1658" y="1218"/>
                </a:moveTo>
                <a:cubicBezTo>
                  <a:pt x="1650" y="1218"/>
                  <a:pt x="1643" y="1225"/>
                  <a:pt x="1643" y="1233"/>
                </a:cubicBezTo>
                <a:cubicBezTo>
                  <a:pt x="1643" y="1241"/>
                  <a:pt x="1650" y="1248"/>
                  <a:pt x="1658" y="1248"/>
                </a:cubicBezTo>
                <a:cubicBezTo>
                  <a:pt x="1666" y="1248"/>
                  <a:pt x="1673" y="1241"/>
                  <a:pt x="1673" y="1233"/>
                </a:cubicBezTo>
                <a:cubicBezTo>
                  <a:pt x="1673" y="1225"/>
                  <a:pt x="1666" y="1218"/>
                  <a:pt x="1658" y="1218"/>
                </a:cubicBezTo>
                <a:close/>
                <a:moveTo>
                  <a:pt x="1658" y="1251"/>
                </a:moveTo>
                <a:cubicBezTo>
                  <a:pt x="1650" y="1251"/>
                  <a:pt x="1643" y="1258"/>
                  <a:pt x="1643" y="1266"/>
                </a:cubicBezTo>
                <a:cubicBezTo>
                  <a:pt x="1643" y="1274"/>
                  <a:pt x="1650" y="1281"/>
                  <a:pt x="1658" y="1281"/>
                </a:cubicBezTo>
                <a:cubicBezTo>
                  <a:pt x="1666" y="1281"/>
                  <a:pt x="1673" y="1274"/>
                  <a:pt x="1673" y="1266"/>
                </a:cubicBezTo>
                <a:cubicBezTo>
                  <a:pt x="1673" y="1258"/>
                  <a:pt x="1666" y="1251"/>
                  <a:pt x="1658" y="1251"/>
                </a:cubicBezTo>
                <a:close/>
                <a:moveTo>
                  <a:pt x="1658" y="1284"/>
                </a:moveTo>
                <a:cubicBezTo>
                  <a:pt x="1650" y="1284"/>
                  <a:pt x="1643" y="1291"/>
                  <a:pt x="1643" y="1299"/>
                </a:cubicBezTo>
                <a:cubicBezTo>
                  <a:pt x="1643" y="1307"/>
                  <a:pt x="1650" y="1314"/>
                  <a:pt x="1658" y="1314"/>
                </a:cubicBezTo>
                <a:cubicBezTo>
                  <a:pt x="1666" y="1314"/>
                  <a:pt x="1673" y="1307"/>
                  <a:pt x="1673" y="1299"/>
                </a:cubicBezTo>
                <a:cubicBezTo>
                  <a:pt x="1673" y="1291"/>
                  <a:pt x="1666" y="1284"/>
                  <a:pt x="1658" y="1284"/>
                </a:cubicBezTo>
                <a:close/>
                <a:moveTo>
                  <a:pt x="1658" y="1317"/>
                </a:moveTo>
                <a:cubicBezTo>
                  <a:pt x="1650" y="1317"/>
                  <a:pt x="1643" y="1323"/>
                  <a:pt x="1643" y="1332"/>
                </a:cubicBezTo>
                <a:cubicBezTo>
                  <a:pt x="1643" y="1340"/>
                  <a:pt x="1650" y="1346"/>
                  <a:pt x="1658" y="1346"/>
                </a:cubicBezTo>
                <a:cubicBezTo>
                  <a:pt x="1666" y="1346"/>
                  <a:pt x="1673" y="1340"/>
                  <a:pt x="1673" y="1332"/>
                </a:cubicBezTo>
                <a:cubicBezTo>
                  <a:pt x="1673" y="1323"/>
                  <a:pt x="1666" y="1317"/>
                  <a:pt x="1658" y="1317"/>
                </a:cubicBezTo>
                <a:close/>
                <a:moveTo>
                  <a:pt x="1658" y="1350"/>
                </a:moveTo>
                <a:cubicBezTo>
                  <a:pt x="1650" y="1350"/>
                  <a:pt x="1643" y="1356"/>
                  <a:pt x="1643" y="1365"/>
                </a:cubicBezTo>
                <a:cubicBezTo>
                  <a:pt x="1643" y="1373"/>
                  <a:pt x="1650" y="1379"/>
                  <a:pt x="1658" y="1379"/>
                </a:cubicBezTo>
                <a:cubicBezTo>
                  <a:pt x="1666" y="1379"/>
                  <a:pt x="1673" y="1373"/>
                  <a:pt x="1673" y="1365"/>
                </a:cubicBezTo>
                <a:cubicBezTo>
                  <a:pt x="1673" y="1356"/>
                  <a:pt x="1666" y="1350"/>
                  <a:pt x="1658" y="1350"/>
                </a:cubicBezTo>
                <a:close/>
                <a:moveTo>
                  <a:pt x="1658" y="1383"/>
                </a:moveTo>
                <a:cubicBezTo>
                  <a:pt x="1650" y="1383"/>
                  <a:pt x="1643" y="1389"/>
                  <a:pt x="1643" y="1397"/>
                </a:cubicBezTo>
                <a:cubicBezTo>
                  <a:pt x="1643" y="1406"/>
                  <a:pt x="1650" y="1412"/>
                  <a:pt x="1658" y="1412"/>
                </a:cubicBezTo>
                <a:cubicBezTo>
                  <a:pt x="1666" y="1412"/>
                  <a:pt x="1673" y="1406"/>
                  <a:pt x="1673" y="1397"/>
                </a:cubicBezTo>
                <a:cubicBezTo>
                  <a:pt x="1673" y="1389"/>
                  <a:pt x="1666" y="1383"/>
                  <a:pt x="1658" y="1383"/>
                </a:cubicBezTo>
                <a:close/>
                <a:moveTo>
                  <a:pt x="1658" y="1416"/>
                </a:moveTo>
                <a:cubicBezTo>
                  <a:pt x="1650" y="1416"/>
                  <a:pt x="1643" y="1422"/>
                  <a:pt x="1643" y="1430"/>
                </a:cubicBezTo>
                <a:cubicBezTo>
                  <a:pt x="1643" y="1439"/>
                  <a:pt x="1650" y="1445"/>
                  <a:pt x="1658" y="1445"/>
                </a:cubicBezTo>
                <a:cubicBezTo>
                  <a:pt x="1666" y="1445"/>
                  <a:pt x="1673" y="1439"/>
                  <a:pt x="1673" y="1430"/>
                </a:cubicBezTo>
                <a:cubicBezTo>
                  <a:pt x="1673" y="1422"/>
                  <a:pt x="1666" y="1416"/>
                  <a:pt x="1658" y="1416"/>
                </a:cubicBezTo>
                <a:close/>
                <a:moveTo>
                  <a:pt x="1691" y="0"/>
                </a:moveTo>
                <a:cubicBezTo>
                  <a:pt x="1683" y="0"/>
                  <a:pt x="1676" y="7"/>
                  <a:pt x="1676" y="15"/>
                </a:cubicBezTo>
                <a:cubicBezTo>
                  <a:pt x="1676" y="23"/>
                  <a:pt x="1683" y="30"/>
                  <a:pt x="1691" y="30"/>
                </a:cubicBezTo>
                <a:cubicBezTo>
                  <a:pt x="1699" y="30"/>
                  <a:pt x="1706" y="23"/>
                  <a:pt x="1706" y="15"/>
                </a:cubicBezTo>
                <a:cubicBezTo>
                  <a:pt x="1706" y="7"/>
                  <a:pt x="1699" y="0"/>
                  <a:pt x="1691" y="0"/>
                </a:cubicBezTo>
                <a:close/>
                <a:moveTo>
                  <a:pt x="1691" y="33"/>
                </a:moveTo>
                <a:cubicBezTo>
                  <a:pt x="1683" y="33"/>
                  <a:pt x="1676" y="40"/>
                  <a:pt x="1676" y="48"/>
                </a:cubicBezTo>
                <a:cubicBezTo>
                  <a:pt x="1676" y="56"/>
                  <a:pt x="1683" y="63"/>
                  <a:pt x="1691" y="63"/>
                </a:cubicBezTo>
                <a:cubicBezTo>
                  <a:pt x="1699" y="63"/>
                  <a:pt x="1706" y="56"/>
                  <a:pt x="1706" y="48"/>
                </a:cubicBezTo>
                <a:cubicBezTo>
                  <a:pt x="1706" y="40"/>
                  <a:pt x="1699" y="33"/>
                  <a:pt x="1691" y="33"/>
                </a:cubicBezTo>
                <a:close/>
                <a:moveTo>
                  <a:pt x="1691" y="66"/>
                </a:moveTo>
                <a:cubicBezTo>
                  <a:pt x="1683" y="66"/>
                  <a:pt x="1676" y="72"/>
                  <a:pt x="1676" y="81"/>
                </a:cubicBezTo>
                <a:cubicBezTo>
                  <a:pt x="1676" y="89"/>
                  <a:pt x="1683" y="95"/>
                  <a:pt x="1691" y="95"/>
                </a:cubicBezTo>
                <a:cubicBezTo>
                  <a:pt x="1699" y="95"/>
                  <a:pt x="1706" y="89"/>
                  <a:pt x="1706" y="81"/>
                </a:cubicBezTo>
                <a:cubicBezTo>
                  <a:pt x="1706" y="72"/>
                  <a:pt x="1699" y="66"/>
                  <a:pt x="1691" y="66"/>
                </a:cubicBezTo>
                <a:close/>
                <a:moveTo>
                  <a:pt x="1691" y="99"/>
                </a:moveTo>
                <a:cubicBezTo>
                  <a:pt x="1683" y="99"/>
                  <a:pt x="1676" y="105"/>
                  <a:pt x="1676" y="114"/>
                </a:cubicBezTo>
                <a:cubicBezTo>
                  <a:pt x="1676" y="122"/>
                  <a:pt x="1683" y="128"/>
                  <a:pt x="1691" y="128"/>
                </a:cubicBezTo>
                <a:cubicBezTo>
                  <a:pt x="1699" y="128"/>
                  <a:pt x="1706" y="122"/>
                  <a:pt x="1706" y="114"/>
                </a:cubicBezTo>
                <a:cubicBezTo>
                  <a:pt x="1706" y="105"/>
                  <a:pt x="1699" y="99"/>
                  <a:pt x="1691" y="99"/>
                </a:cubicBezTo>
                <a:close/>
                <a:moveTo>
                  <a:pt x="1691" y="132"/>
                </a:moveTo>
                <a:cubicBezTo>
                  <a:pt x="1683" y="132"/>
                  <a:pt x="1676" y="138"/>
                  <a:pt x="1676" y="147"/>
                </a:cubicBezTo>
                <a:cubicBezTo>
                  <a:pt x="1676" y="155"/>
                  <a:pt x="1683" y="161"/>
                  <a:pt x="1691" y="161"/>
                </a:cubicBezTo>
                <a:cubicBezTo>
                  <a:pt x="1699" y="161"/>
                  <a:pt x="1706" y="155"/>
                  <a:pt x="1706" y="147"/>
                </a:cubicBezTo>
                <a:cubicBezTo>
                  <a:pt x="1706" y="138"/>
                  <a:pt x="1699" y="132"/>
                  <a:pt x="1691" y="132"/>
                </a:cubicBezTo>
                <a:close/>
                <a:moveTo>
                  <a:pt x="1691" y="165"/>
                </a:moveTo>
                <a:cubicBezTo>
                  <a:pt x="1683" y="165"/>
                  <a:pt x="1676" y="171"/>
                  <a:pt x="1676" y="179"/>
                </a:cubicBezTo>
                <a:cubicBezTo>
                  <a:pt x="1676" y="188"/>
                  <a:pt x="1683" y="194"/>
                  <a:pt x="1691" y="194"/>
                </a:cubicBezTo>
                <a:cubicBezTo>
                  <a:pt x="1699" y="194"/>
                  <a:pt x="1706" y="188"/>
                  <a:pt x="1706" y="179"/>
                </a:cubicBezTo>
                <a:cubicBezTo>
                  <a:pt x="1706" y="171"/>
                  <a:pt x="1699" y="165"/>
                  <a:pt x="1691" y="165"/>
                </a:cubicBezTo>
                <a:close/>
                <a:moveTo>
                  <a:pt x="1691" y="198"/>
                </a:moveTo>
                <a:cubicBezTo>
                  <a:pt x="1683" y="198"/>
                  <a:pt x="1676" y="204"/>
                  <a:pt x="1676" y="212"/>
                </a:cubicBezTo>
                <a:cubicBezTo>
                  <a:pt x="1676" y="221"/>
                  <a:pt x="1683" y="227"/>
                  <a:pt x="1691" y="227"/>
                </a:cubicBezTo>
                <a:cubicBezTo>
                  <a:pt x="1699" y="227"/>
                  <a:pt x="1706" y="221"/>
                  <a:pt x="1706" y="212"/>
                </a:cubicBezTo>
                <a:cubicBezTo>
                  <a:pt x="1706" y="204"/>
                  <a:pt x="1699" y="198"/>
                  <a:pt x="1691" y="198"/>
                </a:cubicBezTo>
                <a:close/>
                <a:moveTo>
                  <a:pt x="1691" y="230"/>
                </a:moveTo>
                <a:cubicBezTo>
                  <a:pt x="1683" y="230"/>
                  <a:pt x="1676" y="237"/>
                  <a:pt x="1676" y="245"/>
                </a:cubicBezTo>
                <a:cubicBezTo>
                  <a:pt x="1676" y="253"/>
                  <a:pt x="1683" y="260"/>
                  <a:pt x="1691" y="260"/>
                </a:cubicBezTo>
                <a:cubicBezTo>
                  <a:pt x="1699" y="260"/>
                  <a:pt x="1706" y="253"/>
                  <a:pt x="1706" y="245"/>
                </a:cubicBezTo>
                <a:cubicBezTo>
                  <a:pt x="1706" y="237"/>
                  <a:pt x="1699" y="230"/>
                  <a:pt x="1691" y="230"/>
                </a:cubicBezTo>
                <a:close/>
                <a:moveTo>
                  <a:pt x="1691" y="263"/>
                </a:moveTo>
                <a:cubicBezTo>
                  <a:pt x="1683" y="263"/>
                  <a:pt x="1676" y="270"/>
                  <a:pt x="1676" y="278"/>
                </a:cubicBezTo>
                <a:cubicBezTo>
                  <a:pt x="1676" y="286"/>
                  <a:pt x="1683" y="293"/>
                  <a:pt x="1691" y="293"/>
                </a:cubicBezTo>
                <a:cubicBezTo>
                  <a:pt x="1699" y="293"/>
                  <a:pt x="1706" y="286"/>
                  <a:pt x="1706" y="278"/>
                </a:cubicBezTo>
                <a:cubicBezTo>
                  <a:pt x="1706" y="270"/>
                  <a:pt x="1699" y="263"/>
                  <a:pt x="1691" y="263"/>
                </a:cubicBezTo>
                <a:close/>
                <a:moveTo>
                  <a:pt x="1691" y="296"/>
                </a:moveTo>
                <a:cubicBezTo>
                  <a:pt x="1683" y="296"/>
                  <a:pt x="1676" y="303"/>
                  <a:pt x="1676" y="311"/>
                </a:cubicBezTo>
                <a:cubicBezTo>
                  <a:pt x="1676" y="319"/>
                  <a:pt x="1683" y="326"/>
                  <a:pt x="1691" y="326"/>
                </a:cubicBezTo>
                <a:cubicBezTo>
                  <a:pt x="1699" y="326"/>
                  <a:pt x="1706" y="319"/>
                  <a:pt x="1706" y="311"/>
                </a:cubicBezTo>
                <a:cubicBezTo>
                  <a:pt x="1706" y="303"/>
                  <a:pt x="1699" y="296"/>
                  <a:pt x="1691" y="296"/>
                </a:cubicBezTo>
                <a:close/>
                <a:moveTo>
                  <a:pt x="1691" y="329"/>
                </a:moveTo>
                <a:cubicBezTo>
                  <a:pt x="1683" y="329"/>
                  <a:pt x="1676" y="336"/>
                  <a:pt x="1676" y="344"/>
                </a:cubicBezTo>
                <a:cubicBezTo>
                  <a:pt x="1676" y="352"/>
                  <a:pt x="1683" y="359"/>
                  <a:pt x="1691" y="359"/>
                </a:cubicBezTo>
                <a:cubicBezTo>
                  <a:pt x="1699" y="359"/>
                  <a:pt x="1706" y="352"/>
                  <a:pt x="1706" y="344"/>
                </a:cubicBezTo>
                <a:cubicBezTo>
                  <a:pt x="1706" y="336"/>
                  <a:pt x="1699" y="329"/>
                  <a:pt x="1691" y="329"/>
                </a:cubicBezTo>
                <a:close/>
                <a:moveTo>
                  <a:pt x="1691" y="362"/>
                </a:moveTo>
                <a:cubicBezTo>
                  <a:pt x="1683" y="362"/>
                  <a:pt x="1676" y="369"/>
                  <a:pt x="1676" y="377"/>
                </a:cubicBezTo>
                <a:cubicBezTo>
                  <a:pt x="1676" y="385"/>
                  <a:pt x="1683" y="392"/>
                  <a:pt x="1691" y="392"/>
                </a:cubicBezTo>
                <a:cubicBezTo>
                  <a:pt x="1699" y="392"/>
                  <a:pt x="1706" y="385"/>
                  <a:pt x="1706" y="377"/>
                </a:cubicBezTo>
                <a:cubicBezTo>
                  <a:pt x="1706" y="369"/>
                  <a:pt x="1699" y="362"/>
                  <a:pt x="1691" y="362"/>
                </a:cubicBezTo>
                <a:close/>
                <a:moveTo>
                  <a:pt x="1691" y="395"/>
                </a:moveTo>
                <a:cubicBezTo>
                  <a:pt x="1683" y="395"/>
                  <a:pt x="1676" y="402"/>
                  <a:pt x="1676" y="410"/>
                </a:cubicBezTo>
                <a:cubicBezTo>
                  <a:pt x="1676" y="418"/>
                  <a:pt x="1683" y="425"/>
                  <a:pt x="1691" y="425"/>
                </a:cubicBezTo>
                <a:cubicBezTo>
                  <a:pt x="1699" y="425"/>
                  <a:pt x="1706" y="418"/>
                  <a:pt x="1706" y="410"/>
                </a:cubicBezTo>
                <a:cubicBezTo>
                  <a:pt x="1706" y="402"/>
                  <a:pt x="1699" y="395"/>
                  <a:pt x="1691" y="395"/>
                </a:cubicBezTo>
                <a:close/>
                <a:moveTo>
                  <a:pt x="1691" y="428"/>
                </a:moveTo>
                <a:cubicBezTo>
                  <a:pt x="1683" y="428"/>
                  <a:pt x="1676" y="435"/>
                  <a:pt x="1676" y="443"/>
                </a:cubicBezTo>
                <a:cubicBezTo>
                  <a:pt x="1676" y="451"/>
                  <a:pt x="1683" y="458"/>
                  <a:pt x="1691" y="458"/>
                </a:cubicBezTo>
                <a:cubicBezTo>
                  <a:pt x="1699" y="458"/>
                  <a:pt x="1706" y="451"/>
                  <a:pt x="1706" y="443"/>
                </a:cubicBezTo>
                <a:cubicBezTo>
                  <a:pt x="1706" y="435"/>
                  <a:pt x="1699" y="428"/>
                  <a:pt x="1691" y="428"/>
                </a:cubicBezTo>
                <a:close/>
                <a:moveTo>
                  <a:pt x="1691" y="461"/>
                </a:moveTo>
                <a:cubicBezTo>
                  <a:pt x="1683" y="461"/>
                  <a:pt x="1676" y="468"/>
                  <a:pt x="1676" y="476"/>
                </a:cubicBezTo>
                <a:cubicBezTo>
                  <a:pt x="1676" y="484"/>
                  <a:pt x="1683" y="491"/>
                  <a:pt x="1691" y="491"/>
                </a:cubicBezTo>
                <a:cubicBezTo>
                  <a:pt x="1699" y="491"/>
                  <a:pt x="1706" y="484"/>
                  <a:pt x="1706" y="476"/>
                </a:cubicBezTo>
                <a:cubicBezTo>
                  <a:pt x="1706" y="468"/>
                  <a:pt x="1699" y="461"/>
                  <a:pt x="1691" y="461"/>
                </a:cubicBezTo>
                <a:close/>
                <a:moveTo>
                  <a:pt x="1691" y="494"/>
                </a:moveTo>
                <a:cubicBezTo>
                  <a:pt x="1683" y="494"/>
                  <a:pt x="1676" y="500"/>
                  <a:pt x="1676" y="509"/>
                </a:cubicBezTo>
                <a:cubicBezTo>
                  <a:pt x="1676" y="517"/>
                  <a:pt x="1683" y="523"/>
                  <a:pt x="1691" y="523"/>
                </a:cubicBezTo>
                <a:cubicBezTo>
                  <a:pt x="1699" y="523"/>
                  <a:pt x="1706" y="517"/>
                  <a:pt x="1706" y="509"/>
                </a:cubicBezTo>
                <a:cubicBezTo>
                  <a:pt x="1706" y="500"/>
                  <a:pt x="1699" y="494"/>
                  <a:pt x="1691" y="494"/>
                </a:cubicBezTo>
                <a:close/>
                <a:moveTo>
                  <a:pt x="1691" y="527"/>
                </a:moveTo>
                <a:cubicBezTo>
                  <a:pt x="1683" y="527"/>
                  <a:pt x="1676" y="533"/>
                  <a:pt x="1676" y="542"/>
                </a:cubicBezTo>
                <a:cubicBezTo>
                  <a:pt x="1676" y="550"/>
                  <a:pt x="1683" y="556"/>
                  <a:pt x="1691" y="556"/>
                </a:cubicBezTo>
                <a:cubicBezTo>
                  <a:pt x="1699" y="556"/>
                  <a:pt x="1706" y="550"/>
                  <a:pt x="1706" y="542"/>
                </a:cubicBezTo>
                <a:cubicBezTo>
                  <a:pt x="1706" y="533"/>
                  <a:pt x="1699" y="527"/>
                  <a:pt x="1691" y="527"/>
                </a:cubicBezTo>
                <a:close/>
                <a:moveTo>
                  <a:pt x="1691" y="560"/>
                </a:moveTo>
                <a:cubicBezTo>
                  <a:pt x="1683" y="560"/>
                  <a:pt x="1676" y="566"/>
                  <a:pt x="1676" y="574"/>
                </a:cubicBezTo>
                <a:cubicBezTo>
                  <a:pt x="1676" y="583"/>
                  <a:pt x="1683" y="589"/>
                  <a:pt x="1691" y="589"/>
                </a:cubicBezTo>
                <a:cubicBezTo>
                  <a:pt x="1699" y="589"/>
                  <a:pt x="1706" y="583"/>
                  <a:pt x="1706" y="574"/>
                </a:cubicBezTo>
                <a:cubicBezTo>
                  <a:pt x="1706" y="566"/>
                  <a:pt x="1699" y="560"/>
                  <a:pt x="1691" y="560"/>
                </a:cubicBezTo>
                <a:close/>
                <a:moveTo>
                  <a:pt x="1691" y="593"/>
                </a:moveTo>
                <a:cubicBezTo>
                  <a:pt x="1683" y="593"/>
                  <a:pt x="1676" y="599"/>
                  <a:pt x="1676" y="607"/>
                </a:cubicBezTo>
                <a:cubicBezTo>
                  <a:pt x="1676" y="616"/>
                  <a:pt x="1683" y="622"/>
                  <a:pt x="1691" y="622"/>
                </a:cubicBezTo>
                <a:cubicBezTo>
                  <a:pt x="1699" y="622"/>
                  <a:pt x="1706" y="616"/>
                  <a:pt x="1706" y="607"/>
                </a:cubicBezTo>
                <a:cubicBezTo>
                  <a:pt x="1706" y="599"/>
                  <a:pt x="1699" y="593"/>
                  <a:pt x="1691" y="593"/>
                </a:cubicBezTo>
                <a:close/>
                <a:moveTo>
                  <a:pt x="1691" y="625"/>
                </a:moveTo>
                <a:cubicBezTo>
                  <a:pt x="1683" y="625"/>
                  <a:pt x="1676" y="632"/>
                  <a:pt x="1676" y="640"/>
                </a:cubicBezTo>
                <a:cubicBezTo>
                  <a:pt x="1676" y="648"/>
                  <a:pt x="1683" y="655"/>
                  <a:pt x="1691" y="655"/>
                </a:cubicBezTo>
                <a:cubicBezTo>
                  <a:pt x="1699" y="655"/>
                  <a:pt x="1706" y="648"/>
                  <a:pt x="1706" y="640"/>
                </a:cubicBezTo>
                <a:cubicBezTo>
                  <a:pt x="1706" y="632"/>
                  <a:pt x="1699" y="625"/>
                  <a:pt x="1691" y="625"/>
                </a:cubicBezTo>
                <a:close/>
                <a:moveTo>
                  <a:pt x="1691" y="658"/>
                </a:moveTo>
                <a:cubicBezTo>
                  <a:pt x="1683" y="658"/>
                  <a:pt x="1676" y="665"/>
                  <a:pt x="1676" y="673"/>
                </a:cubicBezTo>
                <a:cubicBezTo>
                  <a:pt x="1676" y="681"/>
                  <a:pt x="1683" y="688"/>
                  <a:pt x="1691" y="688"/>
                </a:cubicBezTo>
                <a:cubicBezTo>
                  <a:pt x="1699" y="688"/>
                  <a:pt x="1706" y="681"/>
                  <a:pt x="1706" y="673"/>
                </a:cubicBezTo>
                <a:cubicBezTo>
                  <a:pt x="1706" y="665"/>
                  <a:pt x="1699" y="658"/>
                  <a:pt x="1691" y="658"/>
                </a:cubicBezTo>
                <a:close/>
                <a:moveTo>
                  <a:pt x="1691" y="691"/>
                </a:moveTo>
                <a:cubicBezTo>
                  <a:pt x="1683" y="691"/>
                  <a:pt x="1676" y="698"/>
                  <a:pt x="1676" y="706"/>
                </a:cubicBezTo>
                <a:cubicBezTo>
                  <a:pt x="1676" y="714"/>
                  <a:pt x="1683" y="721"/>
                  <a:pt x="1691" y="721"/>
                </a:cubicBezTo>
                <a:cubicBezTo>
                  <a:pt x="1699" y="721"/>
                  <a:pt x="1706" y="714"/>
                  <a:pt x="1706" y="706"/>
                </a:cubicBezTo>
                <a:cubicBezTo>
                  <a:pt x="1706" y="698"/>
                  <a:pt x="1699" y="691"/>
                  <a:pt x="1691" y="691"/>
                </a:cubicBezTo>
                <a:close/>
                <a:moveTo>
                  <a:pt x="1691" y="724"/>
                </a:moveTo>
                <a:cubicBezTo>
                  <a:pt x="1683" y="724"/>
                  <a:pt x="1676" y="731"/>
                  <a:pt x="1676" y="739"/>
                </a:cubicBezTo>
                <a:cubicBezTo>
                  <a:pt x="1676" y="747"/>
                  <a:pt x="1683" y="754"/>
                  <a:pt x="1691" y="754"/>
                </a:cubicBezTo>
                <a:cubicBezTo>
                  <a:pt x="1699" y="754"/>
                  <a:pt x="1706" y="747"/>
                  <a:pt x="1706" y="739"/>
                </a:cubicBezTo>
                <a:cubicBezTo>
                  <a:pt x="1706" y="731"/>
                  <a:pt x="1699" y="724"/>
                  <a:pt x="1691" y="724"/>
                </a:cubicBezTo>
                <a:close/>
                <a:moveTo>
                  <a:pt x="1691" y="757"/>
                </a:moveTo>
                <a:cubicBezTo>
                  <a:pt x="1683" y="757"/>
                  <a:pt x="1676" y="764"/>
                  <a:pt x="1676" y="772"/>
                </a:cubicBezTo>
                <a:cubicBezTo>
                  <a:pt x="1676" y="780"/>
                  <a:pt x="1683" y="787"/>
                  <a:pt x="1691" y="787"/>
                </a:cubicBezTo>
                <a:cubicBezTo>
                  <a:pt x="1699" y="787"/>
                  <a:pt x="1706" y="780"/>
                  <a:pt x="1706" y="772"/>
                </a:cubicBezTo>
                <a:cubicBezTo>
                  <a:pt x="1706" y="764"/>
                  <a:pt x="1699" y="757"/>
                  <a:pt x="1691" y="757"/>
                </a:cubicBezTo>
                <a:close/>
                <a:moveTo>
                  <a:pt x="1691" y="790"/>
                </a:moveTo>
                <a:cubicBezTo>
                  <a:pt x="1683" y="790"/>
                  <a:pt x="1676" y="797"/>
                  <a:pt x="1676" y="805"/>
                </a:cubicBezTo>
                <a:cubicBezTo>
                  <a:pt x="1676" y="813"/>
                  <a:pt x="1683" y="820"/>
                  <a:pt x="1691" y="820"/>
                </a:cubicBezTo>
                <a:cubicBezTo>
                  <a:pt x="1699" y="820"/>
                  <a:pt x="1706" y="813"/>
                  <a:pt x="1706" y="805"/>
                </a:cubicBezTo>
                <a:cubicBezTo>
                  <a:pt x="1706" y="797"/>
                  <a:pt x="1699" y="790"/>
                  <a:pt x="1691" y="790"/>
                </a:cubicBezTo>
                <a:close/>
                <a:moveTo>
                  <a:pt x="1691" y="823"/>
                </a:moveTo>
                <a:cubicBezTo>
                  <a:pt x="1683" y="823"/>
                  <a:pt x="1676" y="830"/>
                  <a:pt x="1676" y="838"/>
                </a:cubicBezTo>
                <a:cubicBezTo>
                  <a:pt x="1676" y="846"/>
                  <a:pt x="1683" y="853"/>
                  <a:pt x="1691" y="853"/>
                </a:cubicBezTo>
                <a:cubicBezTo>
                  <a:pt x="1699" y="853"/>
                  <a:pt x="1706" y="846"/>
                  <a:pt x="1706" y="838"/>
                </a:cubicBezTo>
                <a:cubicBezTo>
                  <a:pt x="1706" y="830"/>
                  <a:pt x="1699" y="823"/>
                  <a:pt x="1691" y="823"/>
                </a:cubicBezTo>
                <a:close/>
                <a:moveTo>
                  <a:pt x="1691" y="856"/>
                </a:moveTo>
                <a:cubicBezTo>
                  <a:pt x="1683" y="856"/>
                  <a:pt x="1676" y="863"/>
                  <a:pt x="1676" y="871"/>
                </a:cubicBezTo>
                <a:cubicBezTo>
                  <a:pt x="1676" y="879"/>
                  <a:pt x="1683" y="886"/>
                  <a:pt x="1691" y="886"/>
                </a:cubicBezTo>
                <a:cubicBezTo>
                  <a:pt x="1699" y="886"/>
                  <a:pt x="1706" y="879"/>
                  <a:pt x="1706" y="871"/>
                </a:cubicBezTo>
                <a:cubicBezTo>
                  <a:pt x="1706" y="863"/>
                  <a:pt x="1699" y="856"/>
                  <a:pt x="1691" y="856"/>
                </a:cubicBezTo>
                <a:close/>
                <a:moveTo>
                  <a:pt x="1691" y="889"/>
                </a:moveTo>
                <a:cubicBezTo>
                  <a:pt x="1683" y="889"/>
                  <a:pt x="1676" y="895"/>
                  <a:pt x="1676" y="904"/>
                </a:cubicBezTo>
                <a:cubicBezTo>
                  <a:pt x="1676" y="912"/>
                  <a:pt x="1683" y="918"/>
                  <a:pt x="1691" y="918"/>
                </a:cubicBezTo>
                <a:cubicBezTo>
                  <a:pt x="1699" y="918"/>
                  <a:pt x="1706" y="912"/>
                  <a:pt x="1706" y="904"/>
                </a:cubicBezTo>
                <a:cubicBezTo>
                  <a:pt x="1706" y="895"/>
                  <a:pt x="1699" y="889"/>
                  <a:pt x="1691" y="889"/>
                </a:cubicBezTo>
                <a:close/>
                <a:moveTo>
                  <a:pt x="1691" y="922"/>
                </a:moveTo>
                <a:cubicBezTo>
                  <a:pt x="1683" y="922"/>
                  <a:pt x="1676" y="928"/>
                  <a:pt x="1676" y="937"/>
                </a:cubicBezTo>
                <a:cubicBezTo>
                  <a:pt x="1676" y="945"/>
                  <a:pt x="1683" y="951"/>
                  <a:pt x="1691" y="951"/>
                </a:cubicBezTo>
                <a:cubicBezTo>
                  <a:pt x="1699" y="951"/>
                  <a:pt x="1706" y="945"/>
                  <a:pt x="1706" y="937"/>
                </a:cubicBezTo>
                <a:cubicBezTo>
                  <a:pt x="1706" y="928"/>
                  <a:pt x="1699" y="922"/>
                  <a:pt x="1691" y="922"/>
                </a:cubicBezTo>
                <a:close/>
                <a:moveTo>
                  <a:pt x="1691" y="955"/>
                </a:moveTo>
                <a:cubicBezTo>
                  <a:pt x="1683" y="955"/>
                  <a:pt x="1676" y="961"/>
                  <a:pt x="1676" y="970"/>
                </a:cubicBezTo>
                <a:cubicBezTo>
                  <a:pt x="1676" y="978"/>
                  <a:pt x="1683" y="984"/>
                  <a:pt x="1691" y="984"/>
                </a:cubicBezTo>
                <a:cubicBezTo>
                  <a:pt x="1699" y="984"/>
                  <a:pt x="1706" y="978"/>
                  <a:pt x="1706" y="970"/>
                </a:cubicBezTo>
                <a:cubicBezTo>
                  <a:pt x="1706" y="961"/>
                  <a:pt x="1699" y="955"/>
                  <a:pt x="1691" y="955"/>
                </a:cubicBezTo>
                <a:close/>
                <a:moveTo>
                  <a:pt x="1691" y="988"/>
                </a:moveTo>
                <a:cubicBezTo>
                  <a:pt x="1683" y="988"/>
                  <a:pt x="1676" y="994"/>
                  <a:pt x="1676" y="1002"/>
                </a:cubicBezTo>
                <a:cubicBezTo>
                  <a:pt x="1676" y="1011"/>
                  <a:pt x="1683" y="1017"/>
                  <a:pt x="1691" y="1017"/>
                </a:cubicBezTo>
                <a:cubicBezTo>
                  <a:pt x="1699" y="1017"/>
                  <a:pt x="1706" y="1011"/>
                  <a:pt x="1706" y="1002"/>
                </a:cubicBezTo>
                <a:cubicBezTo>
                  <a:pt x="1706" y="994"/>
                  <a:pt x="1699" y="988"/>
                  <a:pt x="1691" y="988"/>
                </a:cubicBezTo>
                <a:close/>
                <a:moveTo>
                  <a:pt x="1691" y="1021"/>
                </a:moveTo>
                <a:cubicBezTo>
                  <a:pt x="1683" y="1021"/>
                  <a:pt x="1676" y="1027"/>
                  <a:pt x="1676" y="1035"/>
                </a:cubicBezTo>
                <a:cubicBezTo>
                  <a:pt x="1676" y="1044"/>
                  <a:pt x="1683" y="1050"/>
                  <a:pt x="1691" y="1050"/>
                </a:cubicBezTo>
                <a:cubicBezTo>
                  <a:pt x="1699" y="1050"/>
                  <a:pt x="1706" y="1044"/>
                  <a:pt x="1706" y="1035"/>
                </a:cubicBezTo>
                <a:cubicBezTo>
                  <a:pt x="1706" y="1027"/>
                  <a:pt x="1699" y="1021"/>
                  <a:pt x="1691" y="1021"/>
                </a:cubicBezTo>
                <a:close/>
                <a:moveTo>
                  <a:pt x="1691" y="1053"/>
                </a:moveTo>
                <a:cubicBezTo>
                  <a:pt x="1683" y="1053"/>
                  <a:pt x="1676" y="1060"/>
                  <a:pt x="1676" y="1068"/>
                </a:cubicBezTo>
                <a:cubicBezTo>
                  <a:pt x="1676" y="1076"/>
                  <a:pt x="1683" y="1083"/>
                  <a:pt x="1691" y="1083"/>
                </a:cubicBezTo>
                <a:cubicBezTo>
                  <a:pt x="1699" y="1083"/>
                  <a:pt x="1706" y="1076"/>
                  <a:pt x="1706" y="1068"/>
                </a:cubicBezTo>
                <a:cubicBezTo>
                  <a:pt x="1706" y="1060"/>
                  <a:pt x="1699" y="1053"/>
                  <a:pt x="1691" y="1053"/>
                </a:cubicBezTo>
                <a:close/>
                <a:moveTo>
                  <a:pt x="1691" y="1086"/>
                </a:moveTo>
                <a:cubicBezTo>
                  <a:pt x="1683" y="1086"/>
                  <a:pt x="1676" y="1093"/>
                  <a:pt x="1676" y="1101"/>
                </a:cubicBezTo>
                <a:cubicBezTo>
                  <a:pt x="1676" y="1109"/>
                  <a:pt x="1683" y="1116"/>
                  <a:pt x="1691" y="1116"/>
                </a:cubicBezTo>
                <a:cubicBezTo>
                  <a:pt x="1699" y="1116"/>
                  <a:pt x="1706" y="1109"/>
                  <a:pt x="1706" y="1101"/>
                </a:cubicBezTo>
                <a:cubicBezTo>
                  <a:pt x="1706" y="1093"/>
                  <a:pt x="1699" y="1086"/>
                  <a:pt x="1691" y="1086"/>
                </a:cubicBezTo>
                <a:close/>
                <a:moveTo>
                  <a:pt x="1691" y="1119"/>
                </a:moveTo>
                <a:cubicBezTo>
                  <a:pt x="1683" y="1119"/>
                  <a:pt x="1676" y="1126"/>
                  <a:pt x="1676" y="1134"/>
                </a:cubicBezTo>
                <a:cubicBezTo>
                  <a:pt x="1676" y="1142"/>
                  <a:pt x="1683" y="1149"/>
                  <a:pt x="1691" y="1149"/>
                </a:cubicBezTo>
                <a:cubicBezTo>
                  <a:pt x="1699" y="1149"/>
                  <a:pt x="1706" y="1142"/>
                  <a:pt x="1706" y="1134"/>
                </a:cubicBezTo>
                <a:cubicBezTo>
                  <a:pt x="1706" y="1126"/>
                  <a:pt x="1699" y="1119"/>
                  <a:pt x="1691" y="1119"/>
                </a:cubicBezTo>
                <a:close/>
                <a:moveTo>
                  <a:pt x="1691" y="1152"/>
                </a:moveTo>
                <a:cubicBezTo>
                  <a:pt x="1683" y="1152"/>
                  <a:pt x="1676" y="1159"/>
                  <a:pt x="1676" y="1167"/>
                </a:cubicBezTo>
                <a:cubicBezTo>
                  <a:pt x="1676" y="1175"/>
                  <a:pt x="1683" y="1182"/>
                  <a:pt x="1691" y="1182"/>
                </a:cubicBezTo>
                <a:cubicBezTo>
                  <a:pt x="1699" y="1182"/>
                  <a:pt x="1706" y="1175"/>
                  <a:pt x="1706" y="1167"/>
                </a:cubicBezTo>
                <a:cubicBezTo>
                  <a:pt x="1706" y="1159"/>
                  <a:pt x="1699" y="1152"/>
                  <a:pt x="1691" y="1152"/>
                </a:cubicBezTo>
                <a:close/>
                <a:moveTo>
                  <a:pt x="1691" y="1185"/>
                </a:moveTo>
                <a:cubicBezTo>
                  <a:pt x="1683" y="1185"/>
                  <a:pt x="1676" y="1192"/>
                  <a:pt x="1676" y="1200"/>
                </a:cubicBezTo>
                <a:cubicBezTo>
                  <a:pt x="1676" y="1208"/>
                  <a:pt x="1683" y="1215"/>
                  <a:pt x="1691" y="1215"/>
                </a:cubicBezTo>
                <a:cubicBezTo>
                  <a:pt x="1699" y="1215"/>
                  <a:pt x="1706" y="1208"/>
                  <a:pt x="1706" y="1200"/>
                </a:cubicBezTo>
                <a:cubicBezTo>
                  <a:pt x="1706" y="1192"/>
                  <a:pt x="1699" y="1185"/>
                  <a:pt x="1691" y="1185"/>
                </a:cubicBezTo>
                <a:close/>
                <a:moveTo>
                  <a:pt x="1691" y="1218"/>
                </a:moveTo>
                <a:cubicBezTo>
                  <a:pt x="1683" y="1218"/>
                  <a:pt x="1676" y="1225"/>
                  <a:pt x="1676" y="1233"/>
                </a:cubicBezTo>
                <a:cubicBezTo>
                  <a:pt x="1676" y="1241"/>
                  <a:pt x="1683" y="1248"/>
                  <a:pt x="1691" y="1248"/>
                </a:cubicBezTo>
                <a:cubicBezTo>
                  <a:pt x="1699" y="1248"/>
                  <a:pt x="1706" y="1241"/>
                  <a:pt x="1706" y="1233"/>
                </a:cubicBezTo>
                <a:cubicBezTo>
                  <a:pt x="1706" y="1225"/>
                  <a:pt x="1699" y="1218"/>
                  <a:pt x="1691" y="1218"/>
                </a:cubicBezTo>
                <a:close/>
                <a:moveTo>
                  <a:pt x="1691" y="1251"/>
                </a:moveTo>
                <a:cubicBezTo>
                  <a:pt x="1683" y="1251"/>
                  <a:pt x="1676" y="1258"/>
                  <a:pt x="1676" y="1266"/>
                </a:cubicBezTo>
                <a:cubicBezTo>
                  <a:pt x="1676" y="1274"/>
                  <a:pt x="1683" y="1281"/>
                  <a:pt x="1691" y="1281"/>
                </a:cubicBezTo>
                <a:cubicBezTo>
                  <a:pt x="1699" y="1281"/>
                  <a:pt x="1706" y="1274"/>
                  <a:pt x="1706" y="1266"/>
                </a:cubicBezTo>
                <a:cubicBezTo>
                  <a:pt x="1706" y="1258"/>
                  <a:pt x="1699" y="1251"/>
                  <a:pt x="1691" y="1251"/>
                </a:cubicBezTo>
                <a:close/>
                <a:moveTo>
                  <a:pt x="1691" y="1284"/>
                </a:moveTo>
                <a:cubicBezTo>
                  <a:pt x="1683" y="1284"/>
                  <a:pt x="1676" y="1291"/>
                  <a:pt x="1676" y="1299"/>
                </a:cubicBezTo>
                <a:cubicBezTo>
                  <a:pt x="1676" y="1307"/>
                  <a:pt x="1683" y="1314"/>
                  <a:pt x="1691" y="1314"/>
                </a:cubicBezTo>
                <a:cubicBezTo>
                  <a:pt x="1699" y="1314"/>
                  <a:pt x="1706" y="1307"/>
                  <a:pt x="1706" y="1299"/>
                </a:cubicBezTo>
                <a:cubicBezTo>
                  <a:pt x="1706" y="1291"/>
                  <a:pt x="1699" y="1284"/>
                  <a:pt x="1691" y="1284"/>
                </a:cubicBezTo>
                <a:close/>
                <a:moveTo>
                  <a:pt x="1691" y="1317"/>
                </a:moveTo>
                <a:cubicBezTo>
                  <a:pt x="1683" y="1317"/>
                  <a:pt x="1676" y="1323"/>
                  <a:pt x="1676" y="1332"/>
                </a:cubicBezTo>
                <a:cubicBezTo>
                  <a:pt x="1676" y="1340"/>
                  <a:pt x="1683" y="1346"/>
                  <a:pt x="1691" y="1346"/>
                </a:cubicBezTo>
                <a:cubicBezTo>
                  <a:pt x="1699" y="1346"/>
                  <a:pt x="1706" y="1340"/>
                  <a:pt x="1706" y="1332"/>
                </a:cubicBezTo>
                <a:cubicBezTo>
                  <a:pt x="1706" y="1323"/>
                  <a:pt x="1699" y="1317"/>
                  <a:pt x="1691" y="1317"/>
                </a:cubicBezTo>
                <a:close/>
                <a:moveTo>
                  <a:pt x="1691" y="1350"/>
                </a:moveTo>
                <a:cubicBezTo>
                  <a:pt x="1683" y="1350"/>
                  <a:pt x="1676" y="1356"/>
                  <a:pt x="1676" y="1365"/>
                </a:cubicBezTo>
                <a:cubicBezTo>
                  <a:pt x="1676" y="1373"/>
                  <a:pt x="1683" y="1379"/>
                  <a:pt x="1691" y="1379"/>
                </a:cubicBezTo>
                <a:cubicBezTo>
                  <a:pt x="1699" y="1379"/>
                  <a:pt x="1706" y="1373"/>
                  <a:pt x="1706" y="1365"/>
                </a:cubicBezTo>
                <a:cubicBezTo>
                  <a:pt x="1706" y="1356"/>
                  <a:pt x="1699" y="1350"/>
                  <a:pt x="1691" y="1350"/>
                </a:cubicBezTo>
                <a:close/>
                <a:moveTo>
                  <a:pt x="1691" y="1383"/>
                </a:moveTo>
                <a:cubicBezTo>
                  <a:pt x="1683" y="1383"/>
                  <a:pt x="1676" y="1389"/>
                  <a:pt x="1676" y="1397"/>
                </a:cubicBezTo>
                <a:cubicBezTo>
                  <a:pt x="1676" y="1406"/>
                  <a:pt x="1683" y="1412"/>
                  <a:pt x="1691" y="1412"/>
                </a:cubicBezTo>
                <a:cubicBezTo>
                  <a:pt x="1699" y="1412"/>
                  <a:pt x="1706" y="1406"/>
                  <a:pt x="1706" y="1397"/>
                </a:cubicBezTo>
                <a:cubicBezTo>
                  <a:pt x="1706" y="1389"/>
                  <a:pt x="1699" y="1383"/>
                  <a:pt x="1691" y="1383"/>
                </a:cubicBezTo>
                <a:close/>
                <a:moveTo>
                  <a:pt x="1691" y="1416"/>
                </a:moveTo>
                <a:cubicBezTo>
                  <a:pt x="1683" y="1416"/>
                  <a:pt x="1676" y="1422"/>
                  <a:pt x="1676" y="1430"/>
                </a:cubicBezTo>
                <a:cubicBezTo>
                  <a:pt x="1676" y="1439"/>
                  <a:pt x="1683" y="1445"/>
                  <a:pt x="1691" y="1445"/>
                </a:cubicBezTo>
                <a:cubicBezTo>
                  <a:pt x="1699" y="1445"/>
                  <a:pt x="1706" y="1439"/>
                  <a:pt x="1706" y="1430"/>
                </a:cubicBezTo>
                <a:cubicBezTo>
                  <a:pt x="1706" y="1422"/>
                  <a:pt x="1699" y="1416"/>
                  <a:pt x="1691" y="1416"/>
                </a:cubicBezTo>
                <a:close/>
                <a:moveTo>
                  <a:pt x="1724" y="0"/>
                </a:moveTo>
                <a:cubicBezTo>
                  <a:pt x="1715" y="0"/>
                  <a:pt x="1709" y="7"/>
                  <a:pt x="1709" y="15"/>
                </a:cubicBezTo>
                <a:cubicBezTo>
                  <a:pt x="1709" y="23"/>
                  <a:pt x="1715" y="30"/>
                  <a:pt x="1724" y="30"/>
                </a:cubicBezTo>
                <a:cubicBezTo>
                  <a:pt x="1732" y="30"/>
                  <a:pt x="1738" y="23"/>
                  <a:pt x="1738" y="15"/>
                </a:cubicBezTo>
                <a:cubicBezTo>
                  <a:pt x="1738" y="7"/>
                  <a:pt x="1732" y="0"/>
                  <a:pt x="1724" y="0"/>
                </a:cubicBezTo>
                <a:close/>
                <a:moveTo>
                  <a:pt x="1724" y="33"/>
                </a:moveTo>
                <a:cubicBezTo>
                  <a:pt x="1715" y="33"/>
                  <a:pt x="1709" y="40"/>
                  <a:pt x="1709" y="48"/>
                </a:cubicBezTo>
                <a:cubicBezTo>
                  <a:pt x="1709" y="56"/>
                  <a:pt x="1715" y="63"/>
                  <a:pt x="1724" y="63"/>
                </a:cubicBezTo>
                <a:cubicBezTo>
                  <a:pt x="1732" y="63"/>
                  <a:pt x="1738" y="56"/>
                  <a:pt x="1738" y="48"/>
                </a:cubicBezTo>
                <a:cubicBezTo>
                  <a:pt x="1738" y="40"/>
                  <a:pt x="1732" y="33"/>
                  <a:pt x="1724" y="33"/>
                </a:cubicBezTo>
                <a:close/>
                <a:moveTo>
                  <a:pt x="1724" y="66"/>
                </a:moveTo>
                <a:cubicBezTo>
                  <a:pt x="1715" y="66"/>
                  <a:pt x="1709" y="72"/>
                  <a:pt x="1709" y="81"/>
                </a:cubicBezTo>
                <a:cubicBezTo>
                  <a:pt x="1709" y="89"/>
                  <a:pt x="1715" y="95"/>
                  <a:pt x="1724" y="95"/>
                </a:cubicBezTo>
                <a:cubicBezTo>
                  <a:pt x="1732" y="95"/>
                  <a:pt x="1738" y="89"/>
                  <a:pt x="1738" y="81"/>
                </a:cubicBezTo>
                <a:cubicBezTo>
                  <a:pt x="1738" y="72"/>
                  <a:pt x="1732" y="66"/>
                  <a:pt x="1724" y="66"/>
                </a:cubicBezTo>
                <a:close/>
                <a:moveTo>
                  <a:pt x="1724" y="99"/>
                </a:moveTo>
                <a:cubicBezTo>
                  <a:pt x="1715" y="99"/>
                  <a:pt x="1709" y="105"/>
                  <a:pt x="1709" y="114"/>
                </a:cubicBezTo>
                <a:cubicBezTo>
                  <a:pt x="1709" y="122"/>
                  <a:pt x="1715" y="128"/>
                  <a:pt x="1724" y="128"/>
                </a:cubicBezTo>
                <a:cubicBezTo>
                  <a:pt x="1732" y="128"/>
                  <a:pt x="1738" y="122"/>
                  <a:pt x="1738" y="114"/>
                </a:cubicBezTo>
                <a:cubicBezTo>
                  <a:pt x="1738" y="105"/>
                  <a:pt x="1732" y="99"/>
                  <a:pt x="1724" y="99"/>
                </a:cubicBezTo>
                <a:close/>
                <a:moveTo>
                  <a:pt x="1724" y="132"/>
                </a:moveTo>
                <a:cubicBezTo>
                  <a:pt x="1715" y="132"/>
                  <a:pt x="1709" y="138"/>
                  <a:pt x="1709" y="147"/>
                </a:cubicBezTo>
                <a:cubicBezTo>
                  <a:pt x="1709" y="155"/>
                  <a:pt x="1715" y="161"/>
                  <a:pt x="1724" y="161"/>
                </a:cubicBezTo>
                <a:cubicBezTo>
                  <a:pt x="1732" y="161"/>
                  <a:pt x="1738" y="155"/>
                  <a:pt x="1738" y="147"/>
                </a:cubicBezTo>
                <a:cubicBezTo>
                  <a:pt x="1738" y="138"/>
                  <a:pt x="1732" y="132"/>
                  <a:pt x="1724" y="132"/>
                </a:cubicBezTo>
                <a:close/>
                <a:moveTo>
                  <a:pt x="1724" y="165"/>
                </a:moveTo>
                <a:cubicBezTo>
                  <a:pt x="1715" y="165"/>
                  <a:pt x="1709" y="171"/>
                  <a:pt x="1709" y="179"/>
                </a:cubicBezTo>
                <a:cubicBezTo>
                  <a:pt x="1709" y="188"/>
                  <a:pt x="1715" y="194"/>
                  <a:pt x="1724" y="194"/>
                </a:cubicBezTo>
                <a:cubicBezTo>
                  <a:pt x="1732" y="194"/>
                  <a:pt x="1738" y="188"/>
                  <a:pt x="1738" y="179"/>
                </a:cubicBezTo>
                <a:cubicBezTo>
                  <a:pt x="1738" y="171"/>
                  <a:pt x="1732" y="165"/>
                  <a:pt x="1724" y="165"/>
                </a:cubicBezTo>
                <a:close/>
                <a:moveTo>
                  <a:pt x="1724" y="198"/>
                </a:moveTo>
                <a:cubicBezTo>
                  <a:pt x="1715" y="198"/>
                  <a:pt x="1709" y="204"/>
                  <a:pt x="1709" y="212"/>
                </a:cubicBezTo>
                <a:cubicBezTo>
                  <a:pt x="1709" y="221"/>
                  <a:pt x="1715" y="227"/>
                  <a:pt x="1724" y="227"/>
                </a:cubicBezTo>
                <a:cubicBezTo>
                  <a:pt x="1732" y="227"/>
                  <a:pt x="1738" y="221"/>
                  <a:pt x="1738" y="212"/>
                </a:cubicBezTo>
                <a:cubicBezTo>
                  <a:pt x="1738" y="204"/>
                  <a:pt x="1732" y="198"/>
                  <a:pt x="1724" y="198"/>
                </a:cubicBezTo>
                <a:close/>
                <a:moveTo>
                  <a:pt x="1724" y="230"/>
                </a:moveTo>
                <a:cubicBezTo>
                  <a:pt x="1715" y="230"/>
                  <a:pt x="1709" y="237"/>
                  <a:pt x="1709" y="245"/>
                </a:cubicBezTo>
                <a:cubicBezTo>
                  <a:pt x="1709" y="253"/>
                  <a:pt x="1715" y="260"/>
                  <a:pt x="1724" y="260"/>
                </a:cubicBezTo>
                <a:cubicBezTo>
                  <a:pt x="1732" y="260"/>
                  <a:pt x="1738" y="253"/>
                  <a:pt x="1738" y="245"/>
                </a:cubicBezTo>
                <a:cubicBezTo>
                  <a:pt x="1738" y="237"/>
                  <a:pt x="1732" y="230"/>
                  <a:pt x="1724" y="230"/>
                </a:cubicBezTo>
                <a:close/>
                <a:moveTo>
                  <a:pt x="1724" y="263"/>
                </a:moveTo>
                <a:cubicBezTo>
                  <a:pt x="1715" y="263"/>
                  <a:pt x="1709" y="270"/>
                  <a:pt x="1709" y="278"/>
                </a:cubicBezTo>
                <a:cubicBezTo>
                  <a:pt x="1709" y="286"/>
                  <a:pt x="1715" y="293"/>
                  <a:pt x="1724" y="293"/>
                </a:cubicBezTo>
                <a:cubicBezTo>
                  <a:pt x="1732" y="293"/>
                  <a:pt x="1738" y="286"/>
                  <a:pt x="1738" y="278"/>
                </a:cubicBezTo>
                <a:cubicBezTo>
                  <a:pt x="1738" y="270"/>
                  <a:pt x="1732" y="263"/>
                  <a:pt x="1724" y="263"/>
                </a:cubicBezTo>
                <a:close/>
                <a:moveTo>
                  <a:pt x="1724" y="296"/>
                </a:moveTo>
                <a:cubicBezTo>
                  <a:pt x="1715" y="296"/>
                  <a:pt x="1709" y="303"/>
                  <a:pt x="1709" y="311"/>
                </a:cubicBezTo>
                <a:cubicBezTo>
                  <a:pt x="1709" y="319"/>
                  <a:pt x="1715" y="326"/>
                  <a:pt x="1724" y="326"/>
                </a:cubicBezTo>
                <a:cubicBezTo>
                  <a:pt x="1732" y="326"/>
                  <a:pt x="1738" y="319"/>
                  <a:pt x="1738" y="311"/>
                </a:cubicBezTo>
                <a:cubicBezTo>
                  <a:pt x="1738" y="303"/>
                  <a:pt x="1732" y="296"/>
                  <a:pt x="1724" y="296"/>
                </a:cubicBezTo>
                <a:close/>
                <a:moveTo>
                  <a:pt x="1724" y="329"/>
                </a:moveTo>
                <a:cubicBezTo>
                  <a:pt x="1715" y="329"/>
                  <a:pt x="1709" y="336"/>
                  <a:pt x="1709" y="344"/>
                </a:cubicBezTo>
                <a:cubicBezTo>
                  <a:pt x="1709" y="352"/>
                  <a:pt x="1715" y="359"/>
                  <a:pt x="1724" y="359"/>
                </a:cubicBezTo>
                <a:cubicBezTo>
                  <a:pt x="1732" y="359"/>
                  <a:pt x="1738" y="352"/>
                  <a:pt x="1738" y="344"/>
                </a:cubicBezTo>
                <a:cubicBezTo>
                  <a:pt x="1738" y="336"/>
                  <a:pt x="1732" y="329"/>
                  <a:pt x="1724" y="329"/>
                </a:cubicBezTo>
                <a:close/>
                <a:moveTo>
                  <a:pt x="1724" y="362"/>
                </a:moveTo>
                <a:cubicBezTo>
                  <a:pt x="1715" y="362"/>
                  <a:pt x="1709" y="369"/>
                  <a:pt x="1709" y="377"/>
                </a:cubicBezTo>
                <a:cubicBezTo>
                  <a:pt x="1709" y="385"/>
                  <a:pt x="1715" y="392"/>
                  <a:pt x="1724" y="392"/>
                </a:cubicBezTo>
                <a:cubicBezTo>
                  <a:pt x="1732" y="392"/>
                  <a:pt x="1738" y="385"/>
                  <a:pt x="1738" y="377"/>
                </a:cubicBezTo>
                <a:cubicBezTo>
                  <a:pt x="1738" y="369"/>
                  <a:pt x="1732" y="362"/>
                  <a:pt x="1724" y="362"/>
                </a:cubicBezTo>
                <a:close/>
                <a:moveTo>
                  <a:pt x="1724" y="395"/>
                </a:moveTo>
                <a:cubicBezTo>
                  <a:pt x="1715" y="395"/>
                  <a:pt x="1709" y="402"/>
                  <a:pt x="1709" y="410"/>
                </a:cubicBezTo>
                <a:cubicBezTo>
                  <a:pt x="1709" y="418"/>
                  <a:pt x="1715" y="425"/>
                  <a:pt x="1724" y="425"/>
                </a:cubicBezTo>
                <a:cubicBezTo>
                  <a:pt x="1732" y="425"/>
                  <a:pt x="1738" y="418"/>
                  <a:pt x="1738" y="410"/>
                </a:cubicBezTo>
                <a:cubicBezTo>
                  <a:pt x="1738" y="402"/>
                  <a:pt x="1732" y="395"/>
                  <a:pt x="1724" y="395"/>
                </a:cubicBezTo>
                <a:close/>
                <a:moveTo>
                  <a:pt x="1724" y="428"/>
                </a:moveTo>
                <a:cubicBezTo>
                  <a:pt x="1715" y="428"/>
                  <a:pt x="1709" y="435"/>
                  <a:pt x="1709" y="443"/>
                </a:cubicBezTo>
                <a:cubicBezTo>
                  <a:pt x="1709" y="451"/>
                  <a:pt x="1715" y="458"/>
                  <a:pt x="1724" y="458"/>
                </a:cubicBezTo>
                <a:cubicBezTo>
                  <a:pt x="1732" y="458"/>
                  <a:pt x="1738" y="451"/>
                  <a:pt x="1738" y="443"/>
                </a:cubicBezTo>
                <a:cubicBezTo>
                  <a:pt x="1738" y="435"/>
                  <a:pt x="1732" y="428"/>
                  <a:pt x="1724" y="428"/>
                </a:cubicBezTo>
                <a:close/>
                <a:moveTo>
                  <a:pt x="1724" y="461"/>
                </a:moveTo>
                <a:cubicBezTo>
                  <a:pt x="1715" y="461"/>
                  <a:pt x="1709" y="468"/>
                  <a:pt x="1709" y="476"/>
                </a:cubicBezTo>
                <a:cubicBezTo>
                  <a:pt x="1709" y="484"/>
                  <a:pt x="1715" y="491"/>
                  <a:pt x="1724" y="491"/>
                </a:cubicBezTo>
                <a:cubicBezTo>
                  <a:pt x="1732" y="491"/>
                  <a:pt x="1738" y="484"/>
                  <a:pt x="1738" y="476"/>
                </a:cubicBezTo>
                <a:cubicBezTo>
                  <a:pt x="1738" y="468"/>
                  <a:pt x="1732" y="461"/>
                  <a:pt x="1724" y="461"/>
                </a:cubicBezTo>
                <a:close/>
                <a:moveTo>
                  <a:pt x="1724" y="494"/>
                </a:moveTo>
                <a:cubicBezTo>
                  <a:pt x="1715" y="494"/>
                  <a:pt x="1709" y="500"/>
                  <a:pt x="1709" y="509"/>
                </a:cubicBezTo>
                <a:cubicBezTo>
                  <a:pt x="1709" y="517"/>
                  <a:pt x="1715" y="523"/>
                  <a:pt x="1724" y="523"/>
                </a:cubicBezTo>
                <a:cubicBezTo>
                  <a:pt x="1732" y="523"/>
                  <a:pt x="1738" y="517"/>
                  <a:pt x="1738" y="509"/>
                </a:cubicBezTo>
                <a:cubicBezTo>
                  <a:pt x="1738" y="500"/>
                  <a:pt x="1732" y="494"/>
                  <a:pt x="1724" y="494"/>
                </a:cubicBezTo>
                <a:close/>
                <a:moveTo>
                  <a:pt x="1724" y="527"/>
                </a:moveTo>
                <a:cubicBezTo>
                  <a:pt x="1715" y="527"/>
                  <a:pt x="1709" y="533"/>
                  <a:pt x="1709" y="542"/>
                </a:cubicBezTo>
                <a:cubicBezTo>
                  <a:pt x="1709" y="550"/>
                  <a:pt x="1715" y="556"/>
                  <a:pt x="1724" y="556"/>
                </a:cubicBezTo>
                <a:cubicBezTo>
                  <a:pt x="1732" y="556"/>
                  <a:pt x="1738" y="550"/>
                  <a:pt x="1738" y="542"/>
                </a:cubicBezTo>
                <a:cubicBezTo>
                  <a:pt x="1738" y="533"/>
                  <a:pt x="1732" y="527"/>
                  <a:pt x="1724" y="527"/>
                </a:cubicBezTo>
                <a:close/>
                <a:moveTo>
                  <a:pt x="1724" y="560"/>
                </a:moveTo>
                <a:cubicBezTo>
                  <a:pt x="1715" y="560"/>
                  <a:pt x="1709" y="566"/>
                  <a:pt x="1709" y="574"/>
                </a:cubicBezTo>
                <a:cubicBezTo>
                  <a:pt x="1709" y="583"/>
                  <a:pt x="1715" y="589"/>
                  <a:pt x="1724" y="589"/>
                </a:cubicBezTo>
                <a:cubicBezTo>
                  <a:pt x="1732" y="589"/>
                  <a:pt x="1738" y="583"/>
                  <a:pt x="1738" y="574"/>
                </a:cubicBezTo>
                <a:cubicBezTo>
                  <a:pt x="1738" y="566"/>
                  <a:pt x="1732" y="560"/>
                  <a:pt x="1724" y="560"/>
                </a:cubicBezTo>
                <a:close/>
                <a:moveTo>
                  <a:pt x="1724" y="593"/>
                </a:moveTo>
                <a:cubicBezTo>
                  <a:pt x="1715" y="593"/>
                  <a:pt x="1709" y="599"/>
                  <a:pt x="1709" y="607"/>
                </a:cubicBezTo>
                <a:cubicBezTo>
                  <a:pt x="1709" y="616"/>
                  <a:pt x="1715" y="622"/>
                  <a:pt x="1724" y="622"/>
                </a:cubicBezTo>
                <a:cubicBezTo>
                  <a:pt x="1732" y="622"/>
                  <a:pt x="1738" y="616"/>
                  <a:pt x="1738" y="607"/>
                </a:cubicBezTo>
                <a:cubicBezTo>
                  <a:pt x="1738" y="599"/>
                  <a:pt x="1732" y="593"/>
                  <a:pt x="1724" y="593"/>
                </a:cubicBezTo>
                <a:close/>
                <a:moveTo>
                  <a:pt x="1724" y="625"/>
                </a:moveTo>
                <a:cubicBezTo>
                  <a:pt x="1715" y="625"/>
                  <a:pt x="1709" y="632"/>
                  <a:pt x="1709" y="640"/>
                </a:cubicBezTo>
                <a:cubicBezTo>
                  <a:pt x="1709" y="648"/>
                  <a:pt x="1715" y="655"/>
                  <a:pt x="1724" y="655"/>
                </a:cubicBezTo>
                <a:cubicBezTo>
                  <a:pt x="1732" y="655"/>
                  <a:pt x="1738" y="648"/>
                  <a:pt x="1738" y="640"/>
                </a:cubicBezTo>
                <a:cubicBezTo>
                  <a:pt x="1738" y="632"/>
                  <a:pt x="1732" y="625"/>
                  <a:pt x="1724" y="625"/>
                </a:cubicBezTo>
                <a:close/>
                <a:moveTo>
                  <a:pt x="1724" y="658"/>
                </a:moveTo>
                <a:cubicBezTo>
                  <a:pt x="1715" y="658"/>
                  <a:pt x="1709" y="665"/>
                  <a:pt x="1709" y="673"/>
                </a:cubicBezTo>
                <a:cubicBezTo>
                  <a:pt x="1709" y="681"/>
                  <a:pt x="1715" y="688"/>
                  <a:pt x="1724" y="688"/>
                </a:cubicBezTo>
                <a:cubicBezTo>
                  <a:pt x="1732" y="688"/>
                  <a:pt x="1738" y="681"/>
                  <a:pt x="1738" y="673"/>
                </a:cubicBezTo>
                <a:cubicBezTo>
                  <a:pt x="1738" y="665"/>
                  <a:pt x="1732" y="658"/>
                  <a:pt x="1724" y="658"/>
                </a:cubicBezTo>
                <a:close/>
                <a:moveTo>
                  <a:pt x="1724" y="691"/>
                </a:moveTo>
                <a:cubicBezTo>
                  <a:pt x="1715" y="691"/>
                  <a:pt x="1709" y="698"/>
                  <a:pt x="1709" y="706"/>
                </a:cubicBezTo>
                <a:cubicBezTo>
                  <a:pt x="1709" y="714"/>
                  <a:pt x="1715" y="721"/>
                  <a:pt x="1724" y="721"/>
                </a:cubicBezTo>
                <a:cubicBezTo>
                  <a:pt x="1732" y="721"/>
                  <a:pt x="1738" y="714"/>
                  <a:pt x="1738" y="706"/>
                </a:cubicBezTo>
                <a:cubicBezTo>
                  <a:pt x="1738" y="698"/>
                  <a:pt x="1732" y="691"/>
                  <a:pt x="1724" y="691"/>
                </a:cubicBezTo>
                <a:close/>
                <a:moveTo>
                  <a:pt x="1724" y="724"/>
                </a:moveTo>
                <a:cubicBezTo>
                  <a:pt x="1715" y="724"/>
                  <a:pt x="1709" y="731"/>
                  <a:pt x="1709" y="739"/>
                </a:cubicBezTo>
                <a:cubicBezTo>
                  <a:pt x="1709" y="747"/>
                  <a:pt x="1715" y="754"/>
                  <a:pt x="1724" y="754"/>
                </a:cubicBezTo>
                <a:cubicBezTo>
                  <a:pt x="1732" y="754"/>
                  <a:pt x="1738" y="747"/>
                  <a:pt x="1738" y="739"/>
                </a:cubicBezTo>
                <a:cubicBezTo>
                  <a:pt x="1738" y="731"/>
                  <a:pt x="1732" y="724"/>
                  <a:pt x="1724" y="724"/>
                </a:cubicBezTo>
                <a:close/>
                <a:moveTo>
                  <a:pt x="1724" y="757"/>
                </a:moveTo>
                <a:cubicBezTo>
                  <a:pt x="1715" y="757"/>
                  <a:pt x="1709" y="764"/>
                  <a:pt x="1709" y="772"/>
                </a:cubicBezTo>
                <a:cubicBezTo>
                  <a:pt x="1709" y="780"/>
                  <a:pt x="1715" y="787"/>
                  <a:pt x="1724" y="787"/>
                </a:cubicBezTo>
                <a:cubicBezTo>
                  <a:pt x="1732" y="787"/>
                  <a:pt x="1738" y="780"/>
                  <a:pt x="1738" y="772"/>
                </a:cubicBezTo>
                <a:cubicBezTo>
                  <a:pt x="1738" y="764"/>
                  <a:pt x="1732" y="757"/>
                  <a:pt x="1724" y="757"/>
                </a:cubicBezTo>
                <a:close/>
                <a:moveTo>
                  <a:pt x="1724" y="790"/>
                </a:moveTo>
                <a:cubicBezTo>
                  <a:pt x="1715" y="790"/>
                  <a:pt x="1709" y="797"/>
                  <a:pt x="1709" y="805"/>
                </a:cubicBezTo>
                <a:cubicBezTo>
                  <a:pt x="1709" y="813"/>
                  <a:pt x="1715" y="820"/>
                  <a:pt x="1724" y="820"/>
                </a:cubicBezTo>
                <a:cubicBezTo>
                  <a:pt x="1732" y="820"/>
                  <a:pt x="1738" y="813"/>
                  <a:pt x="1738" y="805"/>
                </a:cubicBezTo>
                <a:cubicBezTo>
                  <a:pt x="1738" y="797"/>
                  <a:pt x="1732" y="790"/>
                  <a:pt x="1724" y="790"/>
                </a:cubicBezTo>
                <a:close/>
                <a:moveTo>
                  <a:pt x="1724" y="823"/>
                </a:moveTo>
                <a:cubicBezTo>
                  <a:pt x="1715" y="823"/>
                  <a:pt x="1709" y="830"/>
                  <a:pt x="1709" y="838"/>
                </a:cubicBezTo>
                <a:cubicBezTo>
                  <a:pt x="1709" y="846"/>
                  <a:pt x="1715" y="853"/>
                  <a:pt x="1724" y="853"/>
                </a:cubicBezTo>
                <a:cubicBezTo>
                  <a:pt x="1732" y="853"/>
                  <a:pt x="1738" y="846"/>
                  <a:pt x="1738" y="838"/>
                </a:cubicBezTo>
                <a:cubicBezTo>
                  <a:pt x="1738" y="830"/>
                  <a:pt x="1732" y="823"/>
                  <a:pt x="1724" y="823"/>
                </a:cubicBezTo>
                <a:close/>
                <a:moveTo>
                  <a:pt x="1724" y="856"/>
                </a:moveTo>
                <a:cubicBezTo>
                  <a:pt x="1715" y="856"/>
                  <a:pt x="1709" y="863"/>
                  <a:pt x="1709" y="871"/>
                </a:cubicBezTo>
                <a:cubicBezTo>
                  <a:pt x="1709" y="879"/>
                  <a:pt x="1715" y="886"/>
                  <a:pt x="1724" y="886"/>
                </a:cubicBezTo>
                <a:cubicBezTo>
                  <a:pt x="1732" y="886"/>
                  <a:pt x="1738" y="879"/>
                  <a:pt x="1738" y="871"/>
                </a:cubicBezTo>
                <a:cubicBezTo>
                  <a:pt x="1738" y="863"/>
                  <a:pt x="1732" y="856"/>
                  <a:pt x="1724" y="856"/>
                </a:cubicBezTo>
                <a:close/>
                <a:moveTo>
                  <a:pt x="1724" y="889"/>
                </a:moveTo>
                <a:cubicBezTo>
                  <a:pt x="1715" y="889"/>
                  <a:pt x="1709" y="895"/>
                  <a:pt x="1709" y="904"/>
                </a:cubicBezTo>
                <a:cubicBezTo>
                  <a:pt x="1709" y="912"/>
                  <a:pt x="1715" y="918"/>
                  <a:pt x="1724" y="918"/>
                </a:cubicBezTo>
                <a:cubicBezTo>
                  <a:pt x="1732" y="918"/>
                  <a:pt x="1738" y="912"/>
                  <a:pt x="1738" y="904"/>
                </a:cubicBezTo>
                <a:cubicBezTo>
                  <a:pt x="1738" y="895"/>
                  <a:pt x="1732" y="889"/>
                  <a:pt x="1724" y="889"/>
                </a:cubicBezTo>
                <a:close/>
                <a:moveTo>
                  <a:pt x="1724" y="922"/>
                </a:moveTo>
                <a:cubicBezTo>
                  <a:pt x="1715" y="922"/>
                  <a:pt x="1709" y="928"/>
                  <a:pt x="1709" y="937"/>
                </a:cubicBezTo>
                <a:cubicBezTo>
                  <a:pt x="1709" y="945"/>
                  <a:pt x="1715" y="951"/>
                  <a:pt x="1724" y="951"/>
                </a:cubicBezTo>
                <a:cubicBezTo>
                  <a:pt x="1732" y="951"/>
                  <a:pt x="1738" y="945"/>
                  <a:pt x="1738" y="937"/>
                </a:cubicBezTo>
                <a:cubicBezTo>
                  <a:pt x="1738" y="928"/>
                  <a:pt x="1732" y="922"/>
                  <a:pt x="1724" y="922"/>
                </a:cubicBezTo>
                <a:close/>
                <a:moveTo>
                  <a:pt x="1724" y="955"/>
                </a:moveTo>
                <a:cubicBezTo>
                  <a:pt x="1715" y="955"/>
                  <a:pt x="1709" y="961"/>
                  <a:pt x="1709" y="970"/>
                </a:cubicBezTo>
                <a:cubicBezTo>
                  <a:pt x="1709" y="978"/>
                  <a:pt x="1715" y="984"/>
                  <a:pt x="1724" y="984"/>
                </a:cubicBezTo>
                <a:cubicBezTo>
                  <a:pt x="1732" y="984"/>
                  <a:pt x="1738" y="978"/>
                  <a:pt x="1738" y="970"/>
                </a:cubicBezTo>
                <a:cubicBezTo>
                  <a:pt x="1738" y="961"/>
                  <a:pt x="1732" y="955"/>
                  <a:pt x="1724" y="955"/>
                </a:cubicBezTo>
                <a:close/>
                <a:moveTo>
                  <a:pt x="1724" y="988"/>
                </a:moveTo>
                <a:cubicBezTo>
                  <a:pt x="1715" y="988"/>
                  <a:pt x="1709" y="994"/>
                  <a:pt x="1709" y="1002"/>
                </a:cubicBezTo>
                <a:cubicBezTo>
                  <a:pt x="1709" y="1011"/>
                  <a:pt x="1715" y="1017"/>
                  <a:pt x="1724" y="1017"/>
                </a:cubicBezTo>
                <a:cubicBezTo>
                  <a:pt x="1732" y="1017"/>
                  <a:pt x="1738" y="1011"/>
                  <a:pt x="1738" y="1002"/>
                </a:cubicBezTo>
                <a:cubicBezTo>
                  <a:pt x="1738" y="994"/>
                  <a:pt x="1732" y="988"/>
                  <a:pt x="1724" y="988"/>
                </a:cubicBezTo>
                <a:close/>
                <a:moveTo>
                  <a:pt x="1724" y="1021"/>
                </a:moveTo>
                <a:cubicBezTo>
                  <a:pt x="1715" y="1021"/>
                  <a:pt x="1709" y="1027"/>
                  <a:pt x="1709" y="1035"/>
                </a:cubicBezTo>
                <a:cubicBezTo>
                  <a:pt x="1709" y="1044"/>
                  <a:pt x="1715" y="1050"/>
                  <a:pt x="1724" y="1050"/>
                </a:cubicBezTo>
                <a:cubicBezTo>
                  <a:pt x="1732" y="1050"/>
                  <a:pt x="1738" y="1044"/>
                  <a:pt x="1738" y="1035"/>
                </a:cubicBezTo>
                <a:cubicBezTo>
                  <a:pt x="1738" y="1027"/>
                  <a:pt x="1732" y="1021"/>
                  <a:pt x="1724" y="1021"/>
                </a:cubicBezTo>
                <a:close/>
                <a:moveTo>
                  <a:pt x="1724" y="1053"/>
                </a:moveTo>
                <a:cubicBezTo>
                  <a:pt x="1715" y="1053"/>
                  <a:pt x="1709" y="1060"/>
                  <a:pt x="1709" y="1068"/>
                </a:cubicBezTo>
                <a:cubicBezTo>
                  <a:pt x="1709" y="1076"/>
                  <a:pt x="1715" y="1083"/>
                  <a:pt x="1724" y="1083"/>
                </a:cubicBezTo>
                <a:cubicBezTo>
                  <a:pt x="1732" y="1083"/>
                  <a:pt x="1738" y="1076"/>
                  <a:pt x="1738" y="1068"/>
                </a:cubicBezTo>
                <a:cubicBezTo>
                  <a:pt x="1738" y="1060"/>
                  <a:pt x="1732" y="1053"/>
                  <a:pt x="1724" y="1053"/>
                </a:cubicBezTo>
                <a:close/>
                <a:moveTo>
                  <a:pt x="1724" y="1086"/>
                </a:moveTo>
                <a:cubicBezTo>
                  <a:pt x="1715" y="1086"/>
                  <a:pt x="1709" y="1093"/>
                  <a:pt x="1709" y="1101"/>
                </a:cubicBezTo>
                <a:cubicBezTo>
                  <a:pt x="1709" y="1109"/>
                  <a:pt x="1715" y="1116"/>
                  <a:pt x="1724" y="1116"/>
                </a:cubicBezTo>
                <a:cubicBezTo>
                  <a:pt x="1732" y="1116"/>
                  <a:pt x="1738" y="1109"/>
                  <a:pt x="1738" y="1101"/>
                </a:cubicBezTo>
                <a:cubicBezTo>
                  <a:pt x="1738" y="1093"/>
                  <a:pt x="1732" y="1086"/>
                  <a:pt x="1724" y="1086"/>
                </a:cubicBezTo>
                <a:close/>
                <a:moveTo>
                  <a:pt x="1724" y="1119"/>
                </a:moveTo>
                <a:cubicBezTo>
                  <a:pt x="1715" y="1119"/>
                  <a:pt x="1709" y="1126"/>
                  <a:pt x="1709" y="1134"/>
                </a:cubicBezTo>
                <a:cubicBezTo>
                  <a:pt x="1709" y="1142"/>
                  <a:pt x="1715" y="1149"/>
                  <a:pt x="1724" y="1149"/>
                </a:cubicBezTo>
                <a:cubicBezTo>
                  <a:pt x="1732" y="1149"/>
                  <a:pt x="1738" y="1142"/>
                  <a:pt x="1738" y="1134"/>
                </a:cubicBezTo>
                <a:cubicBezTo>
                  <a:pt x="1738" y="1126"/>
                  <a:pt x="1732" y="1119"/>
                  <a:pt x="1724" y="1119"/>
                </a:cubicBezTo>
                <a:close/>
                <a:moveTo>
                  <a:pt x="1724" y="1152"/>
                </a:moveTo>
                <a:cubicBezTo>
                  <a:pt x="1715" y="1152"/>
                  <a:pt x="1709" y="1159"/>
                  <a:pt x="1709" y="1167"/>
                </a:cubicBezTo>
                <a:cubicBezTo>
                  <a:pt x="1709" y="1175"/>
                  <a:pt x="1715" y="1182"/>
                  <a:pt x="1724" y="1182"/>
                </a:cubicBezTo>
                <a:cubicBezTo>
                  <a:pt x="1732" y="1182"/>
                  <a:pt x="1738" y="1175"/>
                  <a:pt x="1738" y="1167"/>
                </a:cubicBezTo>
                <a:cubicBezTo>
                  <a:pt x="1738" y="1159"/>
                  <a:pt x="1732" y="1152"/>
                  <a:pt x="1724" y="1152"/>
                </a:cubicBezTo>
                <a:close/>
                <a:moveTo>
                  <a:pt x="1724" y="1185"/>
                </a:moveTo>
                <a:cubicBezTo>
                  <a:pt x="1715" y="1185"/>
                  <a:pt x="1709" y="1192"/>
                  <a:pt x="1709" y="1200"/>
                </a:cubicBezTo>
                <a:cubicBezTo>
                  <a:pt x="1709" y="1208"/>
                  <a:pt x="1715" y="1215"/>
                  <a:pt x="1724" y="1215"/>
                </a:cubicBezTo>
                <a:cubicBezTo>
                  <a:pt x="1732" y="1215"/>
                  <a:pt x="1738" y="1208"/>
                  <a:pt x="1738" y="1200"/>
                </a:cubicBezTo>
                <a:cubicBezTo>
                  <a:pt x="1738" y="1192"/>
                  <a:pt x="1732" y="1185"/>
                  <a:pt x="1724" y="1185"/>
                </a:cubicBezTo>
                <a:close/>
                <a:moveTo>
                  <a:pt x="1724" y="1218"/>
                </a:moveTo>
                <a:cubicBezTo>
                  <a:pt x="1715" y="1218"/>
                  <a:pt x="1709" y="1225"/>
                  <a:pt x="1709" y="1233"/>
                </a:cubicBezTo>
                <a:cubicBezTo>
                  <a:pt x="1709" y="1241"/>
                  <a:pt x="1715" y="1248"/>
                  <a:pt x="1724" y="1248"/>
                </a:cubicBezTo>
                <a:cubicBezTo>
                  <a:pt x="1732" y="1248"/>
                  <a:pt x="1738" y="1241"/>
                  <a:pt x="1738" y="1233"/>
                </a:cubicBezTo>
                <a:cubicBezTo>
                  <a:pt x="1738" y="1225"/>
                  <a:pt x="1732" y="1218"/>
                  <a:pt x="1724" y="1218"/>
                </a:cubicBezTo>
                <a:close/>
                <a:moveTo>
                  <a:pt x="1724" y="1251"/>
                </a:moveTo>
                <a:cubicBezTo>
                  <a:pt x="1715" y="1251"/>
                  <a:pt x="1709" y="1258"/>
                  <a:pt x="1709" y="1266"/>
                </a:cubicBezTo>
                <a:cubicBezTo>
                  <a:pt x="1709" y="1274"/>
                  <a:pt x="1715" y="1281"/>
                  <a:pt x="1724" y="1281"/>
                </a:cubicBezTo>
                <a:cubicBezTo>
                  <a:pt x="1732" y="1281"/>
                  <a:pt x="1738" y="1274"/>
                  <a:pt x="1738" y="1266"/>
                </a:cubicBezTo>
                <a:cubicBezTo>
                  <a:pt x="1738" y="1258"/>
                  <a:pt x="1732" y="1251"/>
                  <a:pt x="1724" y="1251"/>
                </a:cubicBezTo>
                <a:close/>
                <a:moveTo>
                  <a:pt x="1724" y="1284"/>
                </a:moveTo>
                <a:cubicBezTo>
                  <a:pt x="1715" y="1284"/>
                  <a:pt x="1709" y="1291"/>
                  <a:pt x="1709" y="1299"/>
                </a:cubicBezTo>
                <a:cubicBezTo>
                  <a:pt x="1709" y="1307"/>
                  <a:pt x="1715" y="1314"/>
                  <a:pt x="1724" y="1314"/>
                </a:cubicBezTo>
                <a:cubicBezTo>
                  <a:pt x="1732" y="1314"/>
                  <a:pt x="1738" y="1307"/>
                  <a:pt x="1738" y="1299"/>
                </a:cubicBezTo>
                <a:cubicBezTo>
                  <a:pt x="1738" y="1291"/>
                  <a:pt x="1732" y="1284"/>
                  <a:pt x="1724" y="1284"/>
                </a:cubicBezTo>
                <a:close/>
                <a:moveTo>
                  <a:pt x="1724" y="1317"/>
                </a:moveTo>
                <a:cubicBezTo>
                  <a:pt x="1715" y="1317"/>
                  <a:pt x="1709" y="1323"/>
                  <a:pt x="1709" y="1332"/>
                </a:cubicBezTo>
                <a:cubicBezTo>
                  <a:pt x="1709" y="1340"/>
                  <a:pt x="1715" y="1346"/>
                  <a:pt x="1724" y="1346"/>
                </a:cubicBezTo>
                <a:cubicBezTo>
                  <a:pt x="1732" y="1346"/>
                  <a:pt x="1738" y="1340"/>
                  <a:pt x="1738" y="1332"/>
                </a:cubicBezTo>
                <a:cubicBezTo>
                  <a:pt x="1738" y="1323"/>
                  <a:pt x="1732" y="1317"/>
                  <a:pt x="1724" y="1317"/>
                </a:cubicBezTo>
                <a:close/>
                <a:moveTo>
                  <a:pt x="1724" y="1350"/>
                </a:moveTo>
                <a:cubicBezTo>
                  <a:pt x="1715" y="1350"/>
                  <a:pt x="1709" y="1356"/>
                  <a:pt x="1709" y="1365"/>
                </a:cubicBezTo>
                <a:cubicBezTo>
                  <a:pt x="1709" y="1373"/>
                  <a:pt x="1715" y="1379"/>
                  <a:pt x="1724" y="1379"/>
                </a:cubicBezTo>
                <a:cubicBezTo>
                  <a:pt x="1732" y="1379"/>
                  <a:pt x="1738" y="1373"/>
                  <a:pt x="1738" y="1365"/>
                </a:cubicBezTo>
                <a:cubicBezTo>
                  <a:pt x="1738" y="1356"/>
                  <a:pt x="1732" y="1350"/>
                  <a:pt x="1724" y="1350"/>
                </a:cubicBezTo>
                <a:close/>
                <a:moveTo>
                  <a:pt x="1724" y="1383"/>
                </a:moveTo>
                <a:cubicBezTo>
                  <a:pt x="1715" y="1383"/>
                  <a:pt x="1709" y="1389"/>
                  <a:pt x="1709" y="1397"/>
                </a:cubicBezTo>
                <a:cubicBezTo>
                  <a:pt x="1709" y="1406"/>
                  <a:pt x="1715" y="1412"/>
                  <a:pt x="1724" y="1412"/>
                </a:cubicBezTo>
                <a:cubicBezTo>
                  <a:pt x="1732" y="1412"/>
                  <a:pt x="1738" y="1406"/>
                  <a:pt x="1738" y="1397"/>
                </a:cubicBezTo>
                <a:cubicBezTo>
                  <a:pt x="1738" y="1389"/>
                  <a:pt x="1732" y="1383"/>
                  <a:pt x="1724" y="1383"/>
                </a:cubicBezTo>
                <a:close/>
                <a:moveTo>
                  <a:pt x="1724" y="1416"/>
                </a:moveTo>
                <a:cubicBezTo>
                  <a:pt x="1715" y="1416"/>
                  <a:pt x="1709" y="1422"/>
                  <a:pt x="1709" y="1430"/>
                </a:cubicBezTo>
                <a:cubicBezTo>
                  <a:pt x="1709" y="1439"/>
                  <a:pt x="1715" y="1445"/>
                  <a:pt x="1724" y="1445"/>
                </a:cubicBezTo>
                <a:cubicBezTo>
                  <a:pt x="1732" y="1445"/>
                  <a:pt x="1738" y="1439"/>
                  <a:pt x="1738" y="1430"/>
                </a:cubicBezTo>
                <a:cubicBezTo>
                  <a:pt x="1738" y="1422"/>
                  <a:pt x="1732" y="1416"/>
                  <a:pt x="1724" y="1416"/>
                </a:cubicBezTo>
                <a:close/>
                <a:moveTo>
                  <a:pt x="1756" y="0"/>
                </a:moveTo>
                <a:cubicBezTo>
                  <a:pt x="1748" y="0"/>
                  <a:pt x="1742" y="7"/>
                  <a:pt x="1742" y="15"/>
                </a:cubicBezTo>
                <a:cubicBezTo>
                  <a:pt x="1742" y="23"/>
                  <a:pt x="1748" y="30"/>
                  <a:pt x="1756" y="30"/>
                </a:cubicBezTo>
                <a:cubicBezTo>
                  <a:pt x="1765" y="30"/>
                  <a:pt x="1771" y="23"/>
                  <a:pt x="1771" y="15"/>
                </a:cubicBezTo>
                <a:cubicBezTo>
                  <a:pt x="1771" y="7"/>
                  <a:pt x="1765" y="0"/>
                  <a:pt x="1756" y="0"/>
                </a:cubicBezTo>
                <a:close/>
                <a:moveTo>
                  <a:pt x="1756" y="33"/>
                </a:moveTo>
                <a:cubicBezTo>
                  <a:pt x="1748" y="33"/>
                  <a:pt x="1742" y="40"/>
                  <a:pt x="1742" y="48"/>
                </a:cubicBezTo>
                <a:cubicBezTo>
                  <a:pt x="1742" y="56"/>
                  <a:pt x="1748" y="63"/>
                  <a:pt x="1756" y="63"/>
                </a:cubicBezTo>
                <a:cubicBezTo>
                  <a:pt x="1765" y="63"/>
                  <a:pt x="1771" y="56"/>
                  <a:pt x="1771" y="48"/>
                </a:cubicBezTo>
                <a:cubicBezTo>
                  <a:pt x="1771" y="40"/>
                  <a:pt x="1765" y="33"/>
                  <a:pt x="1756" y="33"/>
                </a:cubicBezTo>
                <a:close/>
                <a:moveTo>
                  <a:pt x="1756" y="66"/>
                </a:moveTo>
                <a:cubicBezTo>
                  <a:pt x="1748" y="66"/>
                  <a:pt x="1742" y="72"/>
                  <a:pt x="1742" y="81"/>
                </a:cubicBezTo>
                <a:cubicBezTo>
                  <a:pt x="1742" y="89"/>
                  <a:pt x="1748" y="95"/>
                  <a:pt x="1756" y="95"/>
                </a:cubicBezTo>
                <a:cubicBezTo>
                  <a:pt x="1765" y="95"/>
                  <a:pt x="1771" y="89"/>
                  <a:pt x="1771" y="81"/>
                </a:cubicBezTo>
                <a:cubicBezTo>
                  <a:pt x="1771" y="72"/>
                  <a:pt x="1765" y="66"/>
                  <a:pt x="1756" y="66"/>
                </a:cubicBezTo>
                <a:close/>
                <a:moveTo>
                  <a:pt x="1756" y="99"/>
                </a:moveTo>
                <a:cubicBezTo>
                  <a:pt x="1748" y="99"/>
                  <a:pt x="1742" y="105"/>
                  <a:pt x="1742" y="114"/>
                </a:cubicBezTo>
                <a:cubicBezTo>
                  <a:pt x="1742" y="122"/>
                  <a:pt x="1748" y="128"/>
                  <a:pt x="1756" y="128"/>
                </a:cubicBezTo>
                <a:cubicBezTo>
                  <a:pt x="1765" y="128"/>
                  <a:pt x="1771" y="122"/>
                  <a:pt x="1771" y="114"/>
                </a:cubicBezTo>
                <a:cubicBezTo>
                  <a:pt x="1771" y="105"/>
                  <a:pt x="1765" y="99"/>
                  <a:pt x="1756" y="99"/>
                </a:cubicBezTo>
                <a:close/>
                <a:moveTo>
                  <a:pt x="1756" y="132"/>
                </a:moveTo>
                <a:cubicBezTo>
                  <a:pt x="1748" y="132"/>
                  <a:pt x="1742" y="138"/>
                  <a:pt x="1742" y="147"/>
                </a:cubicBezTo>
                <a:cubicBezTo>
                  <a:pt x="1742" y="155"/>
                  <a:pt x="1748" y="161"/>
                  <a:pt x="1756" y="161"/>
                </a:cubicBezTo>
                <a:cubicBezTo>
                  <a:pt x="1765" y="161"/>
                  <a:pt x="1771" y="155"/>
                  <a:pt x="1771" y="147"/>
                </a:cubicBezTo>
                <a:cubicBezTo>
                  <a:pt x="1771" y="138"/>
                  <a:pt x="1765" y="132"/>
                  <a:pt x="1756" y="132"/>
                </a:cubicBezTo>
                <a:close/>
                <a:moveTo>
                  <a:pt x="1756" y="165"/>
                </a:moveTo>
                <a:cubicBezTo>
                  <a:pt x="1748" y="165"/>
                  <a:pt x="1742" y="171"/>
                  <a:pt x="1742" y="179"/>
                </a:cubicBezTo>
                <a:cubicBezTo>
                  <a:pt x="1742" y="188"/>
                  <a:pt x="1748" y="194"/>
                  <a:pt x="1756" y="194"/>
                </a:cubicBezTo>
                <a:cubicBezTo>
                  <a:pt x="1765" y="194"/>
                  <a:pt x="1771" y="188"/>
                  <a:pt x="1771" y="179"/>
                </a:cubicBezTo>
                <a:cubicBezTo>
                  <a:pt x="1771" y="171"/>
                  <a:pt x="1765" y="165"/>
                  <a:pt x="1756" y="165"/>
                </a:cubicBezTo>
                <a:close/>
                <a:moveTo>
                  <a:pt x="1756" y="198"/>
                </a:moveTo>
                <a:cubicBezTo>
                  <a:pt x="1748" y="198"/>
                  <a:pt x="1742" y="204"/>
                  <a:pt x="1742" y="212"/>
                </a:cubicBezTo>
                <a:cubicBezTo>
                  <a:pt x="1742" y="221"/>
                  <a:pt x="1748" y="227"/>
                  <a:pt x="1756" y="227"/>
                </a:cubicBezTo>
                <a:cubicBezTo>
                  <a:pt x="1765" y="227"/>
                  <a:pt x="1771" y="221"/>
                  <a:pt x="1771" y="212"/>
                </a:cubicBezTo>
                <a:cubicBezTo>
                  <a:pt x="1771" y="204"/>
                  <a:pt x="1765" y="198"/>
                  <a:pt x="1756" y="198"/>
                </a:cubicBezTo>
                <a:close/>
                <a:moveTo>
                  <a:pt x="1756" y="230"/>
                </a:moveTo>
                <a:cubicBezTo>
                  <a:pt x="1748" y="230"/>
                  <a:pt x="1742" y="237"/>
                  <a:pt x="1742" y="245"/>
                </a:cubicBezTo>
                <a:cubicBezTo>
                  <a:pt x="1742" y="253"/>
                  <a:pt x="1748" y="260"/>
                  <a:pt x="1756" y="260"/>
                </a:cubicBezTo>
                <a:cubicBezTo>
                  <a:pt x="1765" y="260"/>
                  <a:pt x="1771" y="253"/>
                  <a:pt x="1771" y="245"/>
                </a:cubicBezTo>
                <a:cubicBezTo>
                  <a:pt x="1771" y="237"/>
                  <a:pt x="1765" y="230"/>
                  <a:pt x="1756" y="230"/>
                </a:cubicBezTo>
                <a:close/>
                <a:moveTo>
                  <a:pt x="1756" y="263"/>
                </a:moveTo>
                <a:cubicBezTo>
                  <a:pt x="1748" y="263"/>
                  <a:pt x="1742" y="270"/>
                  <a:pt x="1742" y="278"/>
                </a:cubicBezTo>
                <a:cubicBezTo>
                  <a:pt x="1742" y="286"/>
                  <a:pt x="1748" y="293"/>
                  <a:pt x="1756" y="293"/>
                </a:cubicBezTo>
                <a:cubicBezTo>
                  <a:pt x="1765" y="293"/>
                  <a:pt x="1771" y="286"/>
                  <a:pt x="1771" y="278"/>
                </a:cubicBezTo>
                <a:cubicBezTo>
                  <a:pt x="1771" y="270"/>
                  <a:pt x="1765" y="263"/>
                  <a:pt x="1756" y="263"/>
                </a:cubicBezTo>
                <a:close/>
                <a:moveTo>
                  <a:pt x="1756" y="296"/>
                </a:moveTo>
                <a:cubicBezTo>
                  <a:pt x="1748" y="296"/>
                  <a:pt x="1742" y="303"/>
                  <a:pt x="1742" y="311"/>
                </a:cubicBezTo>
                <a:cubicBezTo>
                  <a:pt x="1742" y="319"/>
                  <a:pt x="1748" y="326"/>
                  <a:pt x="1756" y="326"/>
                </a:cubicBezTo>
                <a:cubicBezTo>
                  <a:pt x="1765" y="326"/>
                  <a:pt x="1771" y="319"/>
                  <a:pt x="1771" y="311"/>
                </a:cubicBezTo>
                <a:cubicBezTo>
                  <a:pt x="1771" y="303"/>
                  <a:pt x="1765" y="296"/>
                  <a:pt x="1756" y="296"/>
                </a:cubicBezTo>
                <a:close/>
                <a:moveTo>
                  <a:pt x="1756" y="329"/>
                </a:moveTo>
                <a:cubicBezTo>
                  <a:pt x="1748" y="329"/>
                  <a:pt x="1742" y="336"/>
                  <a:pt x="1742" y="344"/>
                </a:cubicBezTo>
                <a:cubicBezTo>
                  <a:pt x="1742" y="352"/>
                  <a:pt x="1748" y="359"/>
                  <a:pt x="1756" y="359"/>
                </a:cubicBezTo>
                <a:cubicBezTo>
                  <a:pt x="1765" y="359"/>
                  <a:pt x="1771" y="352"/>
                  <a:pt x="1771" y="344"/>
                </a:cubicBezTo>
                <a:cubicBezTo>
                  <a:pt x="1771" y="336"/>
                  <a:pt x="1765" y="329"/>
                  <a:pt x="1756" y="329"/>
                </a:cubicBezTo>
                <a:close/>
                <a:moveTo>
                  <a:pt x="1756" y="362"/>
                </a:moveTo>
                <a:cubicBezTo>
                  <a:pt x="1748" y="362"/>
                  <a:pt x="1742" y="369"/>
                  <a:pt x="1742" y="377"/>
                </a:cubicBezTo>
                <a:cubicBezTo>
                  <a:pt x="1742" y="385"/>
                  <a:pt x="1748" y="392"/>
                  <a:pt x="1756" y="392"/>
                </a:cubicBezTo>
                <a:cubicBezTo>
                  <a:pt x="1765" y="392"/>
                  <a:pt x="1771" y="385"/>
                  <a:pt x="1771" y="377"/>
                </a:cubicBezTo>
                <a:cubicBezTo>
                  <a:pt x="1771" y="369"/>
                  <a:pt x="1765" y="362"/>
                  <a:pt x="1756" y="362"/>
                </a:cubicBezTo>
                <a:close/>
                <a:moveTo>
                  <a:pt x="1756" y="395"/>
                </a:moveTo>
                <a:cubicBezTo>
                  <a:pt x="1748" y="395"/>
                  <a:pt x="1742" y="402"/>
                  <a:pt x="1742" y="410"/>
                </a:cubicBezTo>
                <a:cubicBezTo>
                  <a:pt x="1742" y="418"/>
                  <a:pt x="1748" y="425"/>
                  <a:pt x="1756" y="425"/>
                </a:cubicBezTo>
                <a:cubicBezTo>
                  <a:pt x="1765" y="425"/>
                  <a:pt x="1771" y="418"/>
                  <a:pt x="1771" y="410"/>
                </a:cubicBezTo>
                <a:cubicBezTo>
                  <a:pt x="1771" y="402"/>
                  <a:pt x="1765" y="395"/>
                  <a:pt x="1756" y="395"/>
                </a:cubicBezTo>
                <a:close/>
                <a:moveTo>
                  <a:pt x="1756" y="428"/>
                </a:moveTo>
                <a:cubicBezTo>
                  <a:pt x="1748" y="428"/>
                  <a:pt x="1742" y="435"/>
                  <a:pt x="1742" y="443"/>
                </a:cubicBezTo>
                <a:cubicBezTo>
                  <a:pt x="1742" y="451"/>
                  <a:pt x="1748" y="458"/>
                  <a:pt x="1756" y="458"/>
                </a:cubicBezTo>
                <a:cubicBezTo>
                  <a:pt x="1765" y="458"/>
                  <a:pt x="1771" y="451"/>
                  <a:pt x="1771" y="443"/>
                </a:cubicBezTo>
                <a:cubicBezTo>
                  <a:pt x="1771" y="435"/>
                  <a:pt x="1765" y="428"/>
                  <a:pt x="1756" y="428"/>
                </a:cubicBezTo>
                <a:close/>
                <a:moveTo>
                  <a:pt x="1756" y="461"/>
                </a:moveTo>
                <a:cubicBezTo>
                  <a:pt x="1748" y="461"/>
                  <a:pt x="1742" y="468"/>
                  <a:pt x="1742" y="476"/>
                </a:cubicBezTo>
                <a:cubicBezTo>
                  <a:pt x="1742" y="484"/>
                  <a:pt x="1748" y="491"/>
                  <a:pt x="1756" y="491"/>
                </a:cubicBezTo>
                <a:cubicBezTo>
                  <a:pt x="1765" y="491"/>
                  <a:pt x="1771" y="484"/>
                  <a:pt x="1771" y="476"/>
                </a:cubicBezTo>
                <a:cubicBezTo>
                  <a:pt x="1771" y="468"/>
                  <a:pt x="1765" y="461"/>
                  <a:pt x="1756" y="461"/>
                </a:cubicBezTo>
                <a:close/>
                <a:moveTo>
                  <a:pt x="1756" y="494"/>
                </a:moveTo>
                <a:cubicBezTo>
                  <a:pt x="1748" y="494"/>
                  <a:pt x="1742" y="500"/>
                  <a:pt x="1742" y="509"/>
                </a:cubicBezTo>
                <a:cubicBezTo>
                  <a:pt x="1742" y="517"/>
                  <a:pt x="1748" y="523"/>
                  <a:pt x="1756" y="523"/>
                </a:cubicBezTo>
                <a:cubicBezTo>
                  <a:pt x="1765" y="523"/>
                  <a:pt x="1771" y="517"/>
                  <a:pt x="1771" y="509"/>
                </a:cubicBezTo>
                <a:cubicBezTo>
                  <a:pt x="1771" y="500"/>
                  <a:pt x="1765" y="494"/>
                  <a:pt x="1756" y="494"/>
                </a:cubicBezTo>
                <a:close/>
                <a:moveTo>
                  <a:pt x="1756" y="527"/>
                </a:moveTo>
                <a:cubicBezTo>
                  <a:pt x="1748" y="527"/>
                  <a:pt x="1742" y="533"/>
                  <a:pt x="1742" y="542"/>
                </a:cubicBezTo>
                <a:cubicBezTo>
                  <a:pt x="1742" y="550"/>
                  <a:pt x="1748" y="556"/>
                  <a:pt x="1756" y="556"/>
                </a:cubicBezTo>
                <a:cubicBezTo>
                  <a:pt x="1765" y="556"/>
                  <a:pt x="1771" y="550"/>
                  <a:pt x="1771" y="542"/>
                </a:cubicBezTo>
                <a:cubicBezTo>
                  <a:pt x="1771" y="533"/>
                  <a:pt x="1765" y="527"/>
                  <a:pt x="1756" y="527"/>
                </a:cubicBezTo>
                <a:close/>
                <a:moveTo>
                  <a:pt x="1756" y="560"/>
                </a:moveTo>
                <a:cubicBezTo>
                  <a:pt x="1748" y="560"/>
                  <a:pt x="1742" y="566"/>
                  <a:pt x="1742" y="574"/>
                </a:cubicBezTo>
                <a:cubicBezTo>
                  <a:pt x="1742" y="583"/>
                  <a:pt x="1748" y="589"/>
                  <a:pt x="1756" y="589"/>
                </a:cubicBezTo>
                <a:cubicBezTo>
                  <a:pt x="1765" y="589"/>
                  <a:pt x="1771" y="583"/>
                  <a:pt x="1771" y="574"/>
                </a:cubicBezTo>
                <a:cubicBezTo>
                  <a:pt x="1771" y="566"/>
                  <a:pt x="1765" y="560"/>
                  <a:pt x="1756" y="560"/>
                </a:cubicBezTo>
                <a:close/>
                <a:moveTo>
                  <a:pt x="1756" y="593"/>
                </a:moveTo>
                <a:cubicBezTo>
                  <a:pt x="1748" y="593"/>
                  <a:pt x="1742" y="599"/>
                  <a:pt x="1742" y="607"/>
                </a:cubicBezTo>
                <a:cubicBezTo>
                  <a:pt x="1742" y="616"/>
                  <a:pt x="1748" y="622"/>
                  <a:pt x="1756" y="622"/>
                </a:cubicBezTo>
                <a:cubicBezTo>
                  <a:pt x="1765" y="622"/>
                  <a:pt x="1771" y="616"/>
                  <a:pt x="1771" y="607"/>
                </a:cubicBezTo>
                <a:cubicBezTo>
                  <a:pt x="1771" y="599"/>
                  <a:pt x="1765" y="593"/>
                  <a:pt x="1756" y="593"/>
                </a:cubicBezTo>
                <a:close/>
                <a:moveTo>
                  <a:pt x="1756" y="625"/>
                </a:moveTo>
                <a:cubicBezTo>
                  <a:pt x="1748" y="625"/>
                  <a:pt x="1742" y="632"/>
                  <a:pt x="1742" y="640"/>
                </a:cubicBezTo>
                <a:cubicBezTo>
                  <a:pt x="1742" y="648"/>
                  <a:pt x="1748" y="655"/>
                  <a:pt x="1756" y="655"/>
                </a:cubicBezTo>
                <a:cubicBezTo>
                  <a:pt x="1765" y="655"/>
                  <a:pt x="1771" y="648"/>
                  <a:pt x="1771" y="640"/>
                </a:cubicBezTo>
                <a:cubicBezTo>
                  <a:pt x="1771" y="632"/>
                  <a:pt x="1765" y="625"/>
                  <a:pt x="1756" y="625"/>
                </a:cubicBezTo>
                <a:close/>
                <a:moveTo>
                  <a:pt x="1756" y="658"/>
                </a:moveTo>
                <a:cubicBezTo>
                  <a:pt x="1748" y="658"/>
                  <a:pt x="1742" y="665"/>
                  <a:pt x="1742" y="673"/>
                </a:cubicBezTo>
                <a:cubicBezTo>
                  <a:pt x="1742" y="681"/>
                  <a:pt x="1748" y="688"/>
                  <a:pt x="1756" y="688"/>
                </a:cubicBezTo>
                <a:cubicBezTo>
                  <a:pt x="1765" y="688"/>
                  <a:pt x="1771" y="681"/>
                  <a:pt x="1771" y="673"/>
                </a:cubicBezTo>
                <a:cubicBezTo>
                  <a:pt x="1771" y="665"/>
                  <a:pt x="1765" y="658"/>
                  <a:pt x="1756" y="658"/>
                </a:cubicBezTo>
                <a:close/>
                <a:moveTo>
                  <a:pt x="1756" y="691"/>
                </a:moveTo>
                <a:cubicBezTo>
                  <a:pt x="1748" y="691"/>
                  <a:pt x="1742" y="698"/>
                  <a:pt x="1742" y="706"/>
                </a:cubicBezTo>
                <a:cubicBezTo>
                  <a:pt x="1742" y="714"/>
                  <a:pt x="1748" y="721"/>
                  <a:pt x="1756" y="721"/>
                </a:cubicBezTo>
                <a:cubicBezTo>
                  <a:pt x="1765" y="721"/>
                  <a:pt x="1771" y="714"/>
                  <a:pt x="1771" y="706"/>
                </a:cubicBezTo>
                <a:cubicBezTo>
                  <a:pt x="1771" y="698"/>
                  <a:pt x="1765" y="691"/>
                  <a:pt x="1756" y="691"/>
                </a:cubicBezTo>
                <a:close/>
                <a:moveTo>
                  <a:pt x="1756" y="724"/>
                </a:moveTo>
                <a:cubicBezTo>
                  <a:pt x="1748" y="724"/>
                  <a:pt x="1742" y="731"/>
                  <a:pt x="1742" y="739"/>
                </a:cubicBezTo>
                <a:cubicBezTo>
                  <a:pt x="1742" y="747"/>
                  <a:pt x="1748" y="754"/>
                  <a:pt x="1756" y="754"/>
                </a:cubicBezTo>
                <a:cubicBezTo>
                  <a:pt x="1765" y="754"/>
                  <a:pt x="1771" y="747"/>
                  <a:pt x="1771" y="739"/>
                </a:cubicBezTo>
                <a:cubicBezTo>
                  <a:pt x="1771" y="731"/>
                  <a:pt x="1765" y="724"/>
                  <a:pt x="1756" y="724"/>
                </a:cubicBezTo>
                <a:close/>
                <a:moveTo>
                  <a:pt x="1756" y="757"/>
                </a:moveTo>
                <a:cubicBezTo>
                  <a:pt x="1748" y="757"/>
                  <a:pt x="1742" y="764"/>
                  <a:pt x="1742" y="772"/>
                </a:cubicBezTo>
                <a:cubicBezTo>
                  <a:pt x="1742" y="780"/>
                  <a:pt x="1748" y="787"/>
                  <a:pt x="1756" y="787"/>
                </a:cubicBezTo>
                <a:cubicBezTo>
                  <a:pt x="1765" y="787"/>
                  <a:pt x="1771" y="780"/>
                  <a:pt x="1771" y="772"/>
                </a:cubicBezTo>
                <a:cubicBezTo>
                  <a:pt x="1771" y="764"/>
                  <a:pt x="1765" y="757"/>
                  <a:pt x="1756" y="757"/>
                </a:cubicBezTo>
                <a:close/>
                <a:moveTo>
                  <a:pt x="1756" y="790"/>
                </a:moveTo>
                <a:cubicBezTo>
                  <a:pt x="1748" y="790"/>
                  <a:pt x="1742" y="797"/>
                  <a:pt x="1742" y="805"/>
                </a:cubicBezTo>
                <a:cubicBezTo>
                  <a:pt x="1742" y="813"/>
                  <a:pt x="1748" y="820"/>
                  <a:pt x="1756" y="820"/>
                </a:cubicBezTo>
                <a:cubicBezTo>
                  <a:pt x="1765" y="820"/>
                  <a:pt x="1771" y="813"/>
                  <a:pt x="1771" y="805"/>
                </a:cubicBezTo>
                <a:cubicBezTo>
                  <a:pt x="1771" y="797"/>
                  <a:pt x="1765" y="790"/>
                  <a:pt x="1756" y="790"/>
                </a:cubicBezTo>
                <a:close/>
                <a:moveTo>
                  <a:pt x="1756" y="823"/>
                </a:moveTo>
                <a:cubicBezTo>
                  <a:pt x="1748" y="823"/>
                  <a:pt x="1742" y="830"/>
                  <a:pt x="1742" y="838"/>
                </a:cubicBezTo>
                <a:cubicBezTo>
                  <a:pt x="1742" y="846"/>
                  <a:pt x="1748" y="853"/>
                  <a:pt x="1756" y="853"/>
                </a:cubicBezTo>
                <a:cubicBezTo>
                  <a:pt x="1765" y="853"/>
                  <a:pt x="1771" y="846"/>
                  <a:pt x="1771" y="838"/>
                </a:cubicBezTo>
                <a:cubicBezTo>
                  <a:pt x="1771" y="830"/>
                  <a:pt x="1765" y="823"/>
                  <a:pt x="1756" y="823"/>
                </a:cubicBezTo>
                <a:close/>
                <a:moveTo>
                  <a:pt x="1756" y="856"/>
                </a:moveTo>
                <a:cubicBezTo>
                  <a:pt x="1748" y="856"/>
                  <a:pt x="1742" y="863"/>
                  <a:pt x="1742" y="871"/>
                </a:cubicBezTo>
                <a:cubicBezTo>
                  <a:pt x="1742" y="879"/>
                  <a:pt x="1748" y="886"/>
                  <a:pt x="1756" y="886"/>
                </a:cubicBezTo>
                <a:cubicBezTo>
                  <a:pt x="1765" y="886"/>
                  <a:pt x="1771" y="879"/>
                  <a:pt x="1771" y="871"/>
                </a:cubicBezTo>
                <a:cubicBezTo>
                  <a:pt x="1771" y="863"/>
                  <a:pt x="1765" y="856"/>
                  <a:pt x="1756" y="856"/>
                </a:cubicBezTo>
                <a:close/>
                <a:moveTo>
                  <a:pt x="1756" y="889"/>
                </a:moveTo>
                <a:cubicBezTo>
                  <a:pt x="1748" y="889"/>
                  <a:pt x="1742" y="895"/>
                  <a:pt x="1742" y="904"/>
                </a:cubicBezTo>
                <a:cubicBezTo>
                  <a:pt x="1742" y="912"/>
                  <a:pt x="1748" y="918"/>
                  <a:pt x="1756" y="918"/>
                </a:cubicBezTo>
                <a:cubicBezTo>
                  <a:pt x="1765" y="918"/>
                  <a:pt x="1771" y="912"/>
                  <a:pt x="1771" y="904"/>
                </a:cubicBezTo>
                <a:cubicBezTo>
                  <a:pt x="1771" y="895"/>
                  <a:pt x="1765" y="889"/>
                  <a:pt x="1756" y="889"/>
                </a:cubicBezTo>
                <a:close/>
                <a:moveTo>
                  <a:pt x="1756" y="922"/>
                </a:moveTo>
                <a:cubicBezTo>
                  <a:pt x="1748" y="922"/>
                  <a:pt x="1742" y="928"/>
                  <a:pt x="1742" y="937"/>
                </a:cubicBezTo>
                <a:cubicBezTo>
                  <a:pt x="1742" y="945"/>
                  <a:pt x="1748" y="951"/>
                  <a:pt x="1756" y="951"/>
                </a:cubicBezTo>
                <a:cubicBezTo>
                  <a:pt x="1765" y="951"/>
                  <a:pt x="1771" y="945"/>
                  <a:pt x="1771" y="937"/>
                </a:cubicBezTo>
                <a:cubicBezTo>
                  <a:pt x="1771" y="928"/>
                  <a:pt x="1765" y="922"/>
                  <a:pt x="1756" y="922"/>
                </a:cubicBezTo>
                <a:close/>
                <a:moveTo>
                  <a:pt x="1756" y="955"/>
                </a:moveTo>
                <a:cubicBezTo>
                  <a:pt x="1748" y="955"/>
                  <a:pt x="1742" y="961"/>
                  <a:pt x="1742" y="970"/>
                </a:cubicBezTo>
                <a:cubicBezTo>
                  <a:pt x="1742" y="978"/>
                  <a:pt x="1748" y="984"/>
                  <a:pt x="1756" y="984"/>
                </a:cubicBezTo>
                <a:cubicBezTo>
                  <a:pt x="1765" y="984"/>
                  <a:pt x="1771" y="978"/>
                  <a:pt x="1771" y="970"/>
                </a:cubicBezTo>
                <a:cubicBezTo>
                  <a:pt x="1771" y="961"/>
                  <a:pt x="1765" y="955"/>
                  <a:pt x="1756" y="955"/>
                </a:cubicBezTo>
                <a:close/>
                <a:moveTo>
                  <a:pt x="1756" y="988"/>
                </a:moveTo>
                <a:cubicBezTo>
                  <a:pt x="1748" y="988"/>
                  <a:pt x="1742" y="994"/>
                  <a:pt x="1742" y="1002"/>
                </a:cubicBezTo>
                <a:cubicBezTo>
                  <a:pt x="1742" y="1011"/>
                  <a:pt x="1748" y="1017"/>
                  <a:pt x="1756" y="1017"/>
                </a:cubicBezTo>
                <a:cubicBezTo>
                  <a:pt x="1765" y="1017"/>
                  <a:pt x="1771" y="1011"/>
                  <a:pt x="1771" y="1002"/>
                </a:cubicBezTo>
                <a:cubicBezTo>
                  <a:pt x="1771" y="994"/>
                  <a:pt x="1765" y="988"/>
                  <a:pt x="1756" y="988"/>
                </a:cubicBezTo>
                <a:close/>
                <a:moveTo>
                  <a:pt x="1756" y="1021"/>
                </a:moveTo>
                <a:cubicBezTo>
                  <a:pt x="1748" y="1021"/>
                  <a:pt x="1742" y="1027"/>
                  <a:pt x="1742" y="1035"/>
                </a:cubicBezTo>
                <a:cubicBezTo>
                  <a:pt x="1742" y="1044"/>
                  <a:pt x="1748" y="1050"/>
                  <a:pt x="1756" y="1050"/>
                </a:cubicBezTo>
                <a:cubicBezTo>
                  <a:pt x="1765" y="1050"/>
                  <a:pt x="1771" y="1044"/>
                  <a:pt x="1771" y="1035"/>
                </a:cubicBezTo>
                <a:cubicBezTo>
                  <a:pt x="1771" y="1027"/>
                  <a:pt x="1765" y="1021"/>
                  <a:pt x="1756" y="1021"/>
                </a:cubicBezTo>
                <a:close/>
                <a:moveTo>
                  <a:pt x="1756" y="1053"/>
                </a:moveTo>
                <a:cubicBezTo>
                  <a:pt x="1748" y="1053"/>
                  <a:pt x="1742" y="1060"/>
                  <a:pt x="1742" y="1068"/>
                </a:cubicBezTo>
                <a:cubicBezTo>
                  <a:pt x="1742" y="1076"/>
                  <a:pt x="1748" y="1083"/>
                  <a:pt x="1756" y="1083"/>
                </a:cubicBezTo>
                <a:cubicBezTo>
                  <a:pt x="1765" y="1083"/>
                  <a:pt x="1771" y="1076"/>
                  <a:pt x="1771" y="1068"/>
                </a:cubicBezTo>
                <a:cubicBezTo>
                  <a:pt x="1771" y="1060"/>
                  <a:pt x="1765" y="1053"/>
                  <a:pt x="1756" y="1053"/>
                </a:cubicBezTo>
                <a:close/>
                <a:moveTo>
                  <a:pt x="1756" y="1086"/>
                </a:moveTo>
                <a:cubicBezTo>
                  <a:pt x="1748" y="1086"/>
                  <a:pt x="1742" y="1093"/>
                  <a:pt x="1742" y="1101"/>
                </a:cubicBezTo>
                <a:cubicBezTo>
                  <a:pt x="1742" y="1109"/>
                  <a:pt x="1748" y="1116"/>
                  <a:pt x="1756" y="1116"/>
                </a:cubicBezTo>
                <a:cubicBezTo>
                  <a:pt x="1765" y="1116"/>
                  <a:pt x="1771" y="1109"/>
                  <a:pt x="1771" y="1101"/>
                </a:cubicBezTo>
                <a:cubicBezTo>
                  <a:pt x="1771" y="1093"/>
                  <a:pt x="1765" y="1086"/>
                  <a:pt x="1756" y="1086"/>
                </a:cubicBezTo>
                <a:close/>
                <a:moveTo>
                  <a:pt x="1756" y="1119"/>
                </a:moveTo>
                <a:cubicBezTo>
                  <a:pt x="1748" y="1119"/>
                  <a:pt x="1742" y="1126"/>
                  <a:pt x="1742" y="1134"/>
                </a:cubicBezTo>
                <a:cubicBezTo>
                  <a:pt x="1742" y="1142"/>
                  <a:pt x="1748" y="1149"/>
                  <a:pt x="1756" y="1149"/>
                </a:cubicBezTo>
                <a:cubicBezTo>
                  <a:pt x="1765" y="1149"/>
                  <a:pt x="1771" y="1142"/>
                  <a:pt x="1771" y="1134"/>
                </a:cubicBezTo>
                <a:cubicBezTo>
                  <a:pt x="1771" y="1126"/>
                  <a:pt x="1765" y="1119"/>
                  <a:pt x="1756" y="1119"/>
                </a:cubicBezTo>
                <a:close/>
                <a:moveTo>
                  <a:pt x="1756" y="1152"/>
                </a:moveTo>
                <a:cubicBezTo>
                  <a:pt x="1748" y="1152"/>
                  <a:pt x="1742" y="1159"/>
                  <a:pt x="1742" y="1167"/>
                </a:cubicBezTo>
                <a:cubicBezTo>
                  <a:pt x="1742" y="1175"/>
                  <a:pt x="1748" y="1182"/>
                  <a:pt x="1756" y="1182"/>
                </a:cubicBezTo>
                <a:cubicBezTo>
                  <a:pt x="1765" y="1182"/>
                  <a:pt x="1771" y="1175"/>
                  <a:pt x="1771" y="1167"/>
                </a:cubicBezTo>
                <a:cubicBezTo>
                  <a:pt x="1771" y="1159"/>
                  <a:pt x="1765" y="1152"/>
                  <a:pt x="1756" y="1152"/>
                </a:cubicBezTo>
                <a:close/>
                <a:moveTo>
                  <a:pt x="1756" y="1185"/>
                </a:moveTo>
                <a:cubicBezTo>
                  <a:pt x="1748" y="1185"/>
                  <a:pt x="1742" y="1192"/>
                  <a:pt x="1742" y="1200"/>
                </a:cubicBezTo>
                <a:cubicBezTo>
                  <a:pt x="1742" y="1208"/>
                  <a:pt x="1748" y="1215"/>
                  <a:pt x="1756" y="1215"/>
                </a:cubicBezTo>
                <a:cubicBezTo>
                  <a:pt x="1765" y="1215"/>
                  <a:pt x="1771" y="1208"/>
                  <a:pt x="1771" y="1200"/>
                </a:cubicBezTo>
                <a:cubicBezTo>
                  <a:pt x="1771" y="1192"/>
                  <a:pt x="1765" y="1185"/>
                  <a:pt x="1756" y="1185"/>
                </a:cubicBezTo>
                <a:close/>
                <a:moveTo>
                  <a:pt x="1756" y="1218"/>
                </a:moveTo>
                <a:cubicBezTo>
                  <a:pt x="1748" y="1218"/>
                  <a:pt x="1742" y="1225"/>
                  <a:pt x="1742" y="1233"/>
                </a:cubicBezTo>
                <a:cubicBezTo>
                  <a:pt x="1742" y="1241"/>
                  <a:pt x="1748" y="1248"/>
                  <a:pt x="1756" y="1248"/>
                </a:cubicBezTo>
                <a:cubicBezTo>
                  <a:pt x="1765" y="1248"/>
                  <a:pt x="1771" y="1241"/>
                  <a:pt x="1771" y="1233"/>
                </a:cubicBezTo>
                <a:cubicBezTo>
                  <a:pt x="1771" y="1225"/>
                  <a:pt x="1765" y="1218"/>
                  <a:pt x="1756" y="1218"/>
                </a:cubicBezTo>
                <a:close/>
                <a:moveTo>
                  <a:pt x="1756" y="1251"/>
                </a:moveTo>
                <a:cubicBezTo>
                  <a:pt x="1748" y="1251"/>
                  <a:pt x="1742" y="1258"/>
                  <a:pt x="1742" y="1266"/>
                </a:cubicBezTo>
                <a:cubicBezTo>
                  <a:pt x="1742" y="1274"/>
                  <a:pt x="1748" y="1281"/>
                  <a:pt x="1756" y="1281"/>
                </a:cubicBezTo>
                <a:cubicBezTo>
                  <a:pt x="1765" y="1281"/>
                  <a:pt x="1771" y="1274"/>
                  <a:pt x="1771" y="1266"/>
                </a:cubicBezTo>
                <a:cubicBezTo>
                  <a:pt x="1771" y="1258"/>
                  <a:pt x="1765" y="1251"/>
                  <a:pt x="1756" y="1251"/>
                </a:cubicBezTo>
                <a:close/>
                <a:moveTo>
                  <a:pt x="1756" y="1284"/>
                </a:moveTo>
                <a:cubicBezTo>
                  <a:pt x="1748" y="1284"/>
                  <a:pt x="1742" y="1291"/>
                  <a:pt x="1742" y="1299"/>
                </a:cubicBezTo>
                <a:cubicBezTo>
                  <a:pt x="1742" y="1307"/>
                  <a:pt x="1748" y="1314"/>
                  <a:pt x="1756" y="1314"/>
                </a:cubicBezTo>
                <a:cubicBezTo>
                  <a:pt x="1765" y="1314"/>
                  <a:pt x="1771" y="1307"/>
                  <a:pt x="1771" y="1299"/>
                </a:cubicBezTo>
                <a:cubicBezTo>
                  <a:pt x="1771" y="1291"/>
                  <a:pt x="1765" y="1284"/>
                  <a:pt x="1756" y="1284"/>
                </a:cubicBezTo>
                <a:close/>
                <a:moveTo>
                  <a:pt x="1756" y="1317"/>
                </a:moveTo>
                <a:cubicBezTo>
                  <a:pt x="1748" y="1317"/>
                  <a:pt x="1742" y="1323"/>
                  <a:pt x="1742" y="1332"/>
                </a:cubicBezTo>
                <a:cubicBezTo>
                  <a:pt x="1742" y="1340"/>
                  <a:pt x="1748" y="1346"/>
                  <a:pt x="1756" y="1346"/>
                </a:cubicBezTo>
                <a:cubicBezTo>
                  <a:pt x="1765" y="1346"/>
                  <a:pt x="1771" y="1340"/>
                  <a:pt x="1771" y="1332"/>
                </a:cubicBezTo>
                <a:cubicBezTo>
                  <a:pt x="1771" y="1323"/>
                  <a:pt x="1765" y="1317"/>
                  <a:pt x="1756" y="1317"/>
                </a:cubicBezTo>
                <a:close/>
                <a:moveTo>
                  <a:pt x="1756" y="1350"/>
                </a:moveTo>
                <a:cubicBezTo>
                  <a:pt x="1748" y="1350"/>
                  <a:pt x="1742" y="1356"/>
                  <a:pt x="1742" y="1365"/>
                </a:cubicBezTo>
                <a:cubicBezTo>
                  <a:pt x="1742" y="1373"/>
                  <a:pt x="1748" y="1379"/>
                  <a:pt x="1756" y="1379"/>
                </a:cubicBezTo>
                <a:cubicBezTo>
                  <a:pt x="1765" y="1379"/>
                  <a:pt x="1771" y="1373"/>
                  <a:pt x="1771" y="1365"/>
                </a:cubicBezTo>
                <a:cubicBezTo>
                  <a:pt x="1771" y="1356"/>
                  <a:pt x="1765" y="1350"/>
                  <a:pt x="1756" y="1350"/>
                </a:cubicBezTo>
                <a:close/>
                <a:moveTo>
                  <a:pt x="1756" y="1383"/>
                </a:moveTo>
                <a:cubicBezTo>
                  <a:pt x="1748" y="1383"/>
                  <a:pt x="1742" y="1389"/>
                  <a:pt x="1742" y="1397"/>
                </a:cubicBezTo>
                <a:cubicBezTo>
                  <a:pt x="1742" y="1406"/>
                  <a:pt x="1748" y="1412"/>
                  <a:pt x="1756" y="1412"/>
                </a:cubicBezTo>
                <a:cubicBezTo>
                  <a:pt x="1765" y="1412"/>
                  <a:pt x="1771" y="1406"/>
                  <a:pt x="1771" y="1397"/>
                </a:cubicBezTo>
                <a:cubicBezTo>
                  <a:pt x="1771" y="1389"/>
                  <a:pt x="1765" y="1383"/>
                  <a:pt x="1756" y="1383"/>
                </a:cubicBezTo>
                <a:close/>
                <a:moveTo>
                  <a:pt x="1756" y="1416"/>
                </a:moveTo>
                <a:cubicBezTo>
                  <a:pt x="1748" y="1416"/>
                  <a:pt x="1742" y="1422"/>
                  <a:pt x="1742" y="1430"/>
                </a:cubicBezTo>
                <a:cubicBezTo>
                  <a:pt x="1742" y="1439"/>
                  <a:pt x="1748" y="1445"/>
                  <a:pt x="1756" y="1445"/>
                </a:cubicBezTo>
                <a:cubicBezTo>
                  <a:pt x="1765" y="1445"/>
                  <a:pt x="1771" y="1439"/>
                  <a:pt x="1771" y="1430"/>
                </a:cubicBezTo>
                <a:cubicBezTo>
                  <a:pt x="1771" y="1422"/>
                  <a:pt x="1765" y="1416"/>
                  <a:pt x="1756" y="1416"/>
                </a:cubicBezTo>
                <a:close/>
                <a:moveTo>
                  <a:pt x="1789" y="0"/>
                </a:moveTo>
                <a:cubicBezTo>
                  <a:pt x="1781" y="0"/>
                  <a:pt x="1775" y="7"/>
                  <a:pt x="1775" y="15"/>
                </a:cubicBezTo>
                <a:cubicBezTo>
                  <a:pt x="1775" y="23"/>
                  <a:pt x="1781" y="30"/>
                  <a:pt x="1789" y="30"/>
                </a:cubicBezTo>
                <a:cubicBezTo>
                  <a:pt x="1798" y="30"/>
                  <a:pt x="1804" y="23"/>
                  <a:pt x="1804" y="15"/>
                </a:cubicBezTo>
                <a:cubicBezTo>
                  <a:pt x="1804" y="7"/>
                  <a:pt x="1798" y="0"/>
                  <a:pt x="1789" y="0"/>
                </a:cubicBezTo>
                <a:close/>
                <a:moveTo>
                  <a:pt x="1789" y="33"/>
                </a:moveTo>
                <a:cubicBezTo>
                  <a:pt x="1781" y="33"/>
                  <a:pt x="1775" y="40"/>
                  <a:pt x="1775" y="48"/>
                </a:cubicBezTo>
                <a:cubicBezTo>
                  <a:pt x="1775" y="56"/>
                  <a:pt x="1781" y="63"/>
                  <a:pt x="1789" y="63"/>
                </a:cubicBezTo>
                <a:cubicBezTo>
                  <a:pt x="1798" y="63"/>
                  <a:pt x="1804" y="56"/>
                  <a:pt x="1804" y="48"/>
                </a:cubicBezTo>
                <a:cubicBezTo>
                  <a:pt x="1804" y="40"/>
                  <a:pt x="1798" y="33"/>
                  <a:pt x="1789" y="33"/>
                </a:cubicBezTo>
                <a:close/>
                <a:moveTo>
                  <a:pt x="1789" y="66"/>
                </a:moveTo>
                <a:cubicBezTo>
                  <a:pt x="1781" y="66"/>
                  <a:pt x="1775" y="72"/>
                  <a:pt x="1775" y="81"/>
                </a:cubicBezTo>
                <a:cubicBezTo>
                  <a:pt x="1775" y="89"/>
                  <a:pt x="1781" y="95"/>
                  <a:pt x="1789" y="95"/>
                </a:cubicBezTo>
                <a:cubicBezTo>
                  <a:pt x="1798" y="95"/>
                  <a:pt x="1804" y="89"/>
                  <a:pt x="1804" y="81"/>
                </a:cubicBezTo>
                <a:cubicBezTo>
                  <a:pt x="1804" y="72"/>
                  <a:pt x="1798" y="66"/>
                  <a:pt x="1789" y="66"/>
                </a:cubicBezTo>
                <a:close/>
                <a:moveTo>
                  <a:pt x="1789" y="99"/>
                </a:moveTo>
                <a:cubicBezTo>
                  <a:pt x="1781" y="99"/>
                  <a:pt x="1775" y="105"/>
                  <a:pt x="1775" y="114"/>
                </a:cubicBezTo>
                <a:cubicBezTo>
                  <a:pt x="1775" y="122"/>
                  <a:pt x="1781" y="128"/>
                  <a:pt x="1789" y="128"/>
                </a:cubicBezTo>
                <a:cubicBezTo>
                  <a:pt x="1798" y="128"/>
                  <a:pt x="1804" y="122"/>
                  <a:pt x="1804" y="114"/>
                </a:cubicBezTo>
                <a:cubicBezTo>
                  <a:pt x="1804" y="105"/>
                  <a:pt x="1798" y="99"/>
                  <a:pt x="1789" y="99"/>
                </a:cubicBezTo>
                <a:close/>
                <a:moveTo>
                  <a:pt x="1789" y="132"/>
                </a:moveTo>
                <a:cubicBezTo>
                  <a:pt x="1781" y="132"/>
                  <a:pt x="1775" y="138"/>
                  <a:pt x="1775" y="147"/>
                </a:cubicBezTo>
                <a:cubicBezTo>
                  <a:pt x="1775" y="155"/>
                  <a:pt x="1781" y="161"/>
                  <a:pt x="1789" y="161"/>
                </a:cubicBezTo>
                <a:cubicBezTo>
                  <a:pt x="1798" y="161"/>
                  <a:pt x="1804" y="155"/>
                  <a:pt x="1804" y="147"/>
                </a:cubicBezTo>
                <a:cubicBezTo>
                  <a:pt x="1804" y="138"/>
                  <a:pt x="1798" y="132"/>
                  <a:pt x="1789" y="132"/>
                </a:cubicBezTo>
                <a:close/>
                <a:moveTo>
                  <a:pt x="1789" y="165"/>
                </a:moveTo>
                <a:cubicBezTo>
                  <a:pt x="1781" y="165"/>
                  <a:pt x="1775" y="171"/>
                  <a:pt x="1775" y="179"/>
                </a:cubicBezTo>
                <a:cubicBezTo>
                  <a:pt x="1775" y="188"/>
                  <a:pt x="1781" y="194"/>
                  <a:pt x="1789" y="194"/>
                </a:cubicBezTo>
                <a:cubicBezTo>
                  <a:pt x="1798" y="194"/>
                  <a:pt x="1804" y="188"/>
                  <a:pt x="1804" y="179"/>
                </a:cubicBezTo>
                <a:cubicBezTo>
                  <a:pt x="1804" y="171"/>
                  <a:pt x="1798" y="165"/>
                  <a:pt x="1789" y="165"/>
                </a:cubicBezTo>
                <a:close/>
                <a:moveTo>
                  <a:pt x="1789" y="198"/>
                </a:moveTo>
                <a:cubicBezTo>
                  <a:pt x="1781" y="198"/>
                  <a:pt x="1775" y="204"/>
                  <a:pt x="1775" y="212"/>
                </a:cubicBezTo>
                <a:cubicBezTo>
                  <a:pt x="1775" y="221"/>
                  <a:pt x="1781" y="227"/>
                  <a:pt x="1789" y="227"/>
                </a:cubicBezTo>
                <a:cubicBezTo>
                  <a:pt x="1798" y="227"/>
                  <a:pt x="1804" y="221"/>
                  <a:pt x="1804" y="212"/>
                </a:cubicBezTo>
                <a:cubicBezTo>
                  <a:pt x="1804" y="204"/>
                  <a:pt x="1798" y="198"/>
                  <a:pt x="1789" y="198"/>
                </a:cubicBezTo>
                <a:close/>
                <a:moveTo>
                  <a:pt x="1789" y="230"/>
                </a:moveTo>
                <a:cubicBezTo>
                  <a:pt x="1781" y="230"/>
                  <a:pt x="1775" y="237"/>
                  <a:pt x="1775" y="245"/>
                </a:cubicBezTo>
                <a:cubicBezTo>
                  <a:pt x="1775" y="253"/>
                  <a:pt x="1781" y="260"/>
                  <a:pt x="1789" y="260"/>
                </a:cubicBezTo>
                <a:cubicBezTo>
                  <a:pt x="1798" y="260"/>
                  <a:pt x="1804" y="253"/>
                  <a:pt x="1804" y="245"/>
                </a:cubicBezTo>
                <a:cubicBezTo>
                  <a:pt x="1804" y="237"/>
                  <a:pt x="1798" y="230"/>
                  <a:pt x="1789" y="230"/>
                </a:cubicBezTo>
                <a:close/>
                <a:moveTo>
                  <a:pt x="1789" y="263"/>
                </a:moveTo>
                <a:cubicBezTo>
                  <a:pt x="1781" y="263"/>
                  <a:pt x="1775" y="270"/>
                  <a:pt x="1775" y="278"/>
                </a:cubicBezTo>
                <a:cubicBezTo>
                  <a:pt x="1775" y="286"/>
                  <a:pt x="1781" y="293"/>
                  <a:pt x="1789" y="293"/>
                </a:cubicBezTo>
                <a:cubicBezTo>
                  <a:pt x="1798" y="293"/>
                  <a:pt x="1804" y="286"/>
                  <a:pt x="1804" y="278"/>
                </a:cubicBezTo>
                <a:cubicBezTo>
                  <a:pt x="1804" y="270"/>
                  <a:pt x="1798" y="263"/>
                  <a:pt x="1789" y="263"/>
                </a:cubicBezTo>
                <a:close/>
                <a:moveTo>
                  <a:pt x="1789" y="296"/>
                </a:moveTo>
                <a:cubicBezTo>
                  <a:pt x="1781" y="296"/>
                  <a:pt x="1775" y="303"/>
                  <a:pt x="1775" y="311"/>
                </a:cubicBezTo>
                <a:cubicBezTo>
                  <a:pt x="1775" y="319"/>
                  <a:pt x="1781" y="326"/>
                  <a:pt x="1789" y="326"/>
                </a:cubicBezTo>
                <a:cubicBezTo>
                  <a:pt x="1798" y="326"/>
                  <a:pt x="1804" y="319"/>
                  <a:pt x="1804" y="311"/>
                </a:cubicBezTo>
                <a:cubicBezTo>
                  <a:pt x="1804" y="303"/>
                  <a:pt x="1798" y="296"/>
                  <a:pt x="1789" y="296"/>
                </a:cubicBezTo>
                <a:close/>
                <a:moveTo>
                  <a:pt x="1789" y="329"/>
                </a:moveTo>
                <a:cubicBezTo>
                  <a:pt x="1781" y="329"/>
                  <a:pt x="1775" y="336"/>
                  <a:pt x="1775" y="344"/>
                </a:cubicBezTo>
                <a:cubicBezTo>
                  <a:pt x="1775" y="352"/>
                  <a:pt x="1781" y="359"/>
                  <a:pt x="1789" y="359"/>
                </a:cubicBezTo>
                <a:cubicBezTo>
                  <a:pt x="1798" y="359"/>
                  <a:pt x="1804" y="352"/>
                  <a:pt x="1804" y="344"/>
                </a:cubicBezTo>
                <a:cubicBezTo>
                  <a:pt x="1804" y="336"/>
                  <a:pt x="1798" y="329"/>
                  <a:pt x="1789" y="329"/>
                </a:cubicBezTo>
                <a:close/>
                <a:moveTo>
                  <a:pt x="1789" y="362"/>
                </a:moveTo>
                <a:cubicBezTo>
                  <a:pt x="1781" y="362"/>
                  <a:pt x="1775" y="369"/>
                  <a:pt x="1775" y="377"/>
                </a:cubicBezTo>
                <a:cubicBezTo>
                  <a:pt x="1775" y="385"/>
                  <a:pt x="1781" y="392"/>
                  <a:pt x="1789" y="392"/>
                </a:cubicBezTo>
                <a:cubicBezTo>
                  <a:pt x="1798" y="392"/>
                  <a:pt x="1804" y="385"/>
                  <a:pt x="1804" y="377"/>
                </a:cubicBezTo>
                <a:cubicBezTo>
                  <a:pt x="1804" y="369"/>
                  <a:pt x="1798" y="362"/>
                  <a:pt x="1789" y="362"/>
                </a:cubicBezTo>
                <a:close/>
                <a:moveTo>
                  <a:pt x="1789" y="395"/>
                </a:moveTo>
                <a:cubicBezTo>
                  <a:pt x="1781" y="395"/>
                  <a:pt x="1775" y="402"/>
                  <a:pt x="1775" y="410"/>
                </a:cubicBezTo>
                <a:cubicBezTo>
                  <a:pt x="1775" y="418"/>
                  <a:pt x="1781" y="425"/>
                  <a:pt x="1789" y="425"/>
                </a:cubicBezTo>
                <a:cubicBezTo>
                  <a:pt x="1798" y="425"/>
                  <a:pt x="1804" y="418"/>
                  <a:pt x="1804" y="410"/>
                </a:cubicBezTo>
                <a:cubicBezTo>
                  <a:pt x="1804" y="402"/>
                  <a:pt x="1798" y="395"/>
                  <a:pt x="1789" y="395"/>
                </a:cubicBezTo>
                <a:close/>
                <a:moveTo>
                  <a:pt x="1789" y="428"/>
                </a:moveTo>
                <a:cubicBezTo>
                  <a:pt x="1781" y="428"/>
                  <a:pt x="1775" y="435"/>
                  <a:pt x="1775" y="443"/>
                </a:cubicBezTo>
                <a:cubicBezTo>
                  <a:pt x="1775" y="451"/>
                  <a:pt x="1781" y="458"/>
                  <a:pt x="1789" y="458"/>
                </a:cubicBezTo>
                <a:cubicBezTo>
                  <a:pt x="1798" y="458"/>
                  <a:pt x="1804" y="451"/>
                  <a:pt x="1804" y="443"/>
                </a:cubicBezTo>
                <a:cubicBezTo>
                  <a:pt x="1804" y="435"/>
                  <a:pt x="1798" y="428"/>
                  <a:pt x="1789" y="428"/>
                </a:cubicBezTo>
                <a:close/>
                <a:moveTo>
                  <a:pt x="1789" y="461"/>
                </a:moveTo>
                <a:cubicBezTo>
                  <a:pt x="1781" y="461"/>
                  <a:pt x="1775" y="468"/>
                  <a:pt x="1775" y="476"/>
                </a:cubicBezTo>
                <a:cubicBezTo>
                  <a:pt x="1775" y="484"/>
                  <a:pt x="1781" y="491"/>
                  <a:pt x="1789" y="491"/>
                </a:cubicBezTo>
                <a:cubicBezTo>
                  <a:pt x="1798" y="491"/>
                  <a:pt x="1804" y="484"/>
                  <a:pt x="1804" y="476"/>
                </a:cubicBezTo>
                <a:cubicBezTo>
                  <a:pt x="1804" y="468"/>
                  <a:pt x="1798" y="461"/>
                  <a:pt x="1789" y="461"/>
                </a:cubicBezTo>
                <a:close/>
                <a:moveTo>
                  <a:pt x="1789" y="494"/>
                </a:moveTo>
                <a:cubicBezTo>
                  <a:pt x="1781" y="494"/>
                  <a:pt x="1775" y="500"/>
                  <a:pt x="1775" y="509"/>
                </a:cubicBezTo>
                <a:cubicBezTo>
                  <a:pt x="1775" y="517"/>
                  <a:pt x="1781" y="523"/>
                  <a:pt x="1789" y="523"/>
                </a:cubicBezTo>
                <a:cubicBezTo>
                  <a:pt x="1798" y="523"/>
                  <a:pt x="1804" y="517"/>
                  <a:pt x="1804" y="509"/>
                </a:cubicBezTo>
                <a:cubicBezTo>
                  <a:pt x="1804" y="500"/>
                  <a:pt x="1798" y="494"/>
                  <a:pt x="1789" y="494"/>
                </a:cubicBezTo>
                <a:close/>
                <a:moveTo>
                  <a:pt x="1789" y="527"/>
                </a:moveTo>
                <a:cubicBezTo>
                  <a:pt x="1781" y="527"/>
                  <a:pt x="1775" y="533"/>
                  <a:pt x="1775" y="542"/>
                </a:cubicBezTo>
                <a:cubicBezTo>
                  <a:pt x="1775" y="550"/>
                  <a:pt x="1781" y="556"/>
                  <a:pt x="1789" y="556"/>
                </a:cubicBezTo>
                <a:cubicBezTo>
                  <a:pt x="1798" y="556"/>
                  <a:pt x="1804" y="550"/>
                  <a:pt x="1804" y="542"/>
                </a:cubicBezTo>
                <a:cubicBezTo>
                  <a:pt x="1804" y="533"/>
                  <a:pt x="1798" y="527"/>
                  <a:pt x="1789" y="527"/>
                </a:cubicBezTo>
                <a:close/>
                <a:moveTo>
                  <a:pt x="1789" y="560"/>
                </a:moveTo>
                <a:cubicBezTo>
                  <a:pt x="1781" y="560"/>
                  <a:pt x="1775" y="566"/>
                  <a:pt x="1775" y="574"/>
                </a:cubicBezTo>
                <a:cubicBezTo>
                  <a:pt x="1775" y="583"/>
                  <a:pt x="1781" y="589"/>
                  <a:pt x="1789" y="589"/>
                </a:cubicBezTo>
                <a:cubicBezTo>
                  <a:pt x="1798" y="589"/>
                  <a:pt x="1804" y="583"/>
                  <a:pt x="1804" y="574"/>
                </a:cubicBezTo>
                <a:cubicBezTo>
                  <a:pt x="1804" y="566"/>
                  <a:pt x="1798" y="560"/>
                  <a:pt x="1789" y="560"/>
                </a:cubicBezTo>
                <a:close/>
                <a:moveTo>
                  <a:pt x="1789" y="593"/>
                </a:moveTo>
                <a:cubicBezTo>
                  <a:pt x="1781" y="593"/>
                  <a:pt x="1775" y="599"/>
                  <a:pt x="1775" y="607"/>
                </a:cubicBezTo>
                <a:cubicBezTo>
                  <a:pt x="1775" y="616"/>
                  <a:pt x="1781" y="622"/>
                  <a:pt x="1789" y="622"/>
                </a:cubicBezTo>
                <a:cubicBezTo>
                  <a:pt x="1798" y="622"/>
                  <a:pt x="1804" y="616"/>
                  <a:pt x="1804" y="607"/>
                </a:cubicBezTo>
                <a:cubicBezTo>
                  <a:pt x="1804" y="599"/>
                  <a:pt x="1798" y="593"/>
                  <a:pt x="1789" y="593"/>
                </a:cubicBezTo>
                <a:close/>
                <a:moveTo>
                  <a:pt x="1789" y="625"/>
                </a:moveTo>
                <a:cubicBezTo>
                  <a:pt x="1781" y="625"/>
                  <a:pt x="1775" y="632"/>
                  <a:pt x="1775" y="640"/>
                </a:cubicBezTo>
                <a:cubicBezTo>
                  <a:pt x="1775" y="648"/>
                  <a:pt x="1781" y="655"/>
                  <a:pt x="1789" y="655"/>
                </a:cubicBezTo>
                <a:cubicBezTo>
                  <a:pt x="1798" y="655"/>
                  <a:pt x="1804" y="648"/>
                  <a:pt x="1804" y="640"/>
                </a:cubicBezTo>
                <a:cubicBezTo>
                  <a:pt x="1804" y="632"/>
                  <a:pt x="1798" y="625"/>
                  <a:pt x="1789" y="625"/>
                </a:cubicBezTo>
                <a:close/>
                <a:moveTo>
                  <a:pt x="1789" y="658"/>
                </a:moveTo>
                <a:cubicBezTo>
                  <a:pt x="1781" y="658"/>
                  <a:pt x="1775" y="665"/>
                  <a:pt x="1775" y="673"/>
                </a:cubicBezTo>
                <a:cubicBezTo>
                  <a:pt x="1775" y="681"/>
                  <a:pt x="1781" y="688"/>
                  <a:pt x="1789" y="688"/>
                </a:cubicBezTo>
                <a:cubicBezTo>
                  <a:pt x="1798" y="688"/>
                  <a:pt x="1804" y="681"/>
                  <a:pt x="1804" y="673"/>
                </a:cubicBezTo>
                <a:cubicBezTo>
                  <a:pt x="1804" y="665"/>
                  <a:pt x="1798" y="658"/>
                  <a:pt x="1789" y="658"/>
                </a:cubicBezTo>
                <a:close/>
                <a:moveTo>
                  <a:pt x="1789" y="691"/>
                </a:moveTo>
                <a:cubicBezTo>
                  <a:pt x="1781" y="691"/>
                  <a:pt x="1775" y="698"/>
                  <a:pt x="1775" y="706"/>
                </a:cubicBezTo>
                <a:cubicBezTo>
                  <a:pt x="1775" y="714"/>
                  <a:pt x="1781" y="721"/>
                  <a:pt x="1789" y="721"/>
                </a:cubicBezTo>
                <a:cubicBezTo>
                  <a:pt x="1798" y="721"/>
                  <a:pt x="1804" y="714"/>
                  <a:pt x="1804" y="706"/>
                </a:cubicBezTo>
                <a:cubicBezTo>
                  <a:pt x="1804" y="698"/>
                  <a:pt x="1798" y="691"/>
                  <a:pt x="1789" y="691"/>
                </a:cubicBezTo>
                <a:close/>
                <a:moveTo>
                  <a:pt x="1789" y="724"/>
                </a:moveTo>
                <a:cubicBezTo>
                  <a:pt x="1781" y="724"/>
                  <a:pt x="1775" y="731"/>
                  <a:pt x="1775" y="739"/>
                </a:cubicBezTo>
                <a:cubicBezTo>
                  <a:pt x="1775" y="747"/>
                  <a:pt x="1781" y="754"/>
                  <a:pt x="1789" y="754"/>
                </a:cubicBezTo>
                <a:cubicBezTo>
                  <a:pt x="1798" y="754"/>
                  <a:pt x="1804" y="747"/>
                  <a:pt x="1804" y="739"/>
                </a:cubicBezTo>
                <a:cubicBezTo>
                  <a:pt x="1804" y="731"/>
                  <a:pt x="1798" y="724"/>
                  <a:pt x="1789" y="724"/>
                </a:cubicBezTo>
                <a:close/>
                <a:moveTo>
                  <a:pt x="1789" y="757"/>
                </a:moveTo>
                <a:cubicBezTo>
                  <a:pt x="1781" y="757"/>
                  <a:pt x="1775" y="764"/>
                  <a:pt x="1775" y="772"/>
                </a:cubicBezTo>
                <a:cubicBezTo>
                  <a:pt x="1775" y="780"/>
                  <a:pt x="1781" y="787"/>
                  <a:pt x="1789" y="787"/>
                </a:cubicBezTo>
                <a:cubicBezTo>
                  <a:pt x="1798" y="787"/>
                  <a:pt x="1804" y="780"/>
                  <a:pt x="1804" y="772"/>
                </a:cubicBezTo>
                <a:cubicBezTo>
                  <a:pt x="1804" y="764"/>
                  <a:pt x="1798" y="757"/>
                  <a:pt x="1789" y="757"/>
                </a:cubicBezTo>
                <a:close/>
                <a:moveTo>
                  <a:pt x="1789" y="790"/>
                </a:moveTo>
                <a:cubicBezTo>
                  <a:pt x="1781" y="790"/>
                  <a:pt x="1775" y="797"/>
                  <a:pt x="1775" y="805"/>
                </a:cubicBezTo>
                <a:cubicBezTo>
                  <a:pt x="1775" y="813"/>
                  <a:pt x="1781" y="820"/>
                  <a:pt x="1789" y="820"/>
                </a:cubicBezTo>
                <a:cubicBezTo>
                  <a:pt x="1798" y="820"/>
                  <a:pt x="1804" y="813"/>
                  <a:pt x="1804" y="805"/>
                </a:cubicBezTo>
                <a:cubicBezTo>
                  <a:pt x="1804" y="797"/>
                  <a:pt x="1798" y="790"/>
                  <a:pt x="1789" y="790"/>
                </a:cubicBezTo>
                <a:close/>
                <a:moveTo>
                  <a:pt x="1789" y="823"/>
                </a:moveTo>
                <a:cubicBezTo>
                  <a:pt x="1781" y="823"/>
                  <a:pt x="1775" y="830"/>
                  <a:pt x="1775" y="838"/>
                </a:cubicBezTo>
                <a:cubicBezTo>
                  <a:pt x="1775" y="846"/>
                  <a:pt x="1781" y="853"/>
                  <a:pt x="1789" y="853"/>
                </a:cubicBezTo>
                <a:cubicBezTo>
                  <a:pt x="1798" y="853"/>
                  <a:pt x="1804" y="846"/>
                  <a:pt x="1804" y="838"/>
                </a:cubicBezTo>
                <a:cubicBezTo>
                  <a:pt x="1804" y="830"/>
                  <a:pt x="1798" y="823"/>
                  <a:pt x="1789" y="823"/>
                </a:cubicBezTo>
                <a:close/>
                <a:moveTo>
                  <a:pt x="1789" y="856"/>
                </a:moveTo>
                <a:cubicBezTo>
                  <a:pt x="1781" y="856"/>
                  <a:pt x="1775" y="863"/>
                  <a:pt x="1775" y="871"/>
                </a:cubicBezTo>
                <a:cubicBezTo>
                  <a:pt x="1775" y="879"/>
                  <a:pt x="1781" y="886"/>
                  <a:pt x="1789" y="886"/>
                </a:cubicBezTo>
                <a:cubicBezTo>
                  <a:pt x="1798" y="886"/>
                  <a:pt x="1804" y="879"/>
                  <a:pt x="1804" y="871"/>
                </a:cubicBezTo>
                <a:cubicBezTo>
                  <a:pt x="1804" y="863"/>
                  <a:pt x="1798" y="856"/>
                  <a:pt x="1789" y="856"/>
                </a:cubicBezTo>
                <a:close/>
                <a:moveTo>
                  <a:pt x="1789" y="889"/>
                </a:moveTo>
                <a:cubicBezTo>
                  <a:pt x="1781" y="889"/>
                  <a:pt x="1775" y="895"/>
                  <a:pt x="1775" y="904"/>
                </a:cubicBezTo>
                <a:cubicBezTo>
                  <a:pt x="1775" y="912"/>
                  <a:pt x="1781" y="918"/>
                  <a:pt x="1789" y="918"/>
                </a:cubicBezTo>
                <a:cubicBezTo>
                  <a:pt x="1798" y="918"/>
                  <a:pt x="1804" y="912"/>
                  <a:pt x="1804" y="904"/>
                </a:cubicBezTo>
                <a:cubicBezTo>
                  <a:pt x="1804" y="895"/>
                  <a:pt x="1798" y="889"/>
                  <a:pt x="1789" y="889"/>
                </a:cubicBezTo>
                <a:close/>
                <a:moveTo>
                  <a:pt x="1789" y="922"/>
                </a:moveTo>
                <a:cubicBezTo>
                  <a:pt x="1781" y="922"/>
                  <a:pt x="1775" y="928"/>
                  <a:pt x="1775" y="937"/>
                </a:cubicBezTo>
                <a:cubicBezTo>
                  <a:pt x="1775" y="945"/>
                  <a:pt x="1781" y="951"/>
                  <a:pt x="1789" y="951"/>
                </a:cubicBezTo>
                <a:cubicBezTo>
                  <a:pt x="1798" y="951"/>
                  <a:pt x="1804" y="945"/>
                  <a:pt x="1804" y="937"/>
                </a:cubicBezTo>
                <a:cubicBezTo>
                  <a:pt x="1804" y="928"/>
                  <a:pt x="1798" y="922"/>
                  <a:pt x="1789" y="922"/>
                </a:cubicBezTo>
                <a:close/>
                <a:moveTo>
                  <a:pt x="1789" y="955"/>
                </a:moveTo>
                <a:cubicBezTo>
                  <a:pt x="1781" y="955"/>
                  <a:pt x="1775" y="961"/>
                  <a:pt x="1775" y="970"/>
                </a:cubicBezTo>
                <a:cubicBezTo>
                  <a:pt x="1775" y="978"/>
                  <a:pt x="1781" y="984"/>
                  <a:pt x="1789" y="984"/>
                </a:cubicBezTo>
                <a:cubicBezTo>
                  <a:pt x="1798" y="984"/>
                  <a:pt x="1804" y="978"/>
                  <a:pt x="1804" y="970"/>
                </a:cubicBezTo>
                <a:cubicBezTo>
                  <a:pt x="1804" y="961"/>
                  <a:pt x="1798" y="955"/>
                  <a:pt x="1789" y="955"/>
                </a:cubicBezTo>
                <a:close/>
                <a:moveTo>
                  <a:pt x="1789" y="988"/>
                </a:moveTo>
                <a:cubicBezTo>
                  <a:pt x="1781" y="988"/>
                  <a:pt x="1775" y="994"/>
                  <a:pt x="1775" y="1002"/>
                </a:cubicBezTo>
                <a:cubicBezTo>
                  <a:pt x="1775" y="1011"/>
                  <a:pt x="1781" y="1017"/>
                  <a:pt x="1789" y="1017"/>
                </a:cubicBezTo>
                <a:cubicBezTo>
                  <a:pt x="1798" y="1017"/>
                  <a:pt x="1804" y="1011"/>
                  <a:pt x="1804" y="1002"/>
                </a:cubicBezTo>
                <a:cubicBezTo>
                  <a:pt x="1804" y="994"/>
                  <a:pt x="1798" y="988"/>
                  <a:pt x="1789" y="988"/>
                </a:cubicBezTo>
                <a:close/>
                <a:moveTo>
                  <a:pt x="1789" y="1021"/>
                </a:moveTo>
                <a:cubicBezTo>
                  <a:pt x="1781" y="1021"/>
                  <a:pt x="1775" y="1027"/>
                  <a:pt x="1775" y="1035"/>
                </a:cubicBezTo>
                <a:cubicBezTo>
                  <a:pt x="1775" y="1044"/>
                  <a:pt x="1781" y="1050"/>
                  <a:pt x="1789" y="1050"/>
                </a:cubicBezTo>
                <a:cubicBezTo>
                  <a:pt x="1798" y="1050"/>
                  <a:pt x="1804" y="1044"/>
                  <a:pt x="1804" y="1035"/>
                </a:cubicBezTo>
                <a:cubicBezTo>
                  <a:pt x="1804" y="1027"/>
                  <a:pt x="1798" y="1021"/>
                  <a:pt x="1789" y="1021"/>
                </a:cubicBezTo>
                <a:close/>
                <a:moveTo>
                  <a:pt x="1789" y="1053"/>
                </a:moveTo>
                <a:cubicBezTo>
                  <a:pt x="1781" y="1053"/>
                  <a:pt x="1775" y="1060"/>
                  <a:pt x="1775" y="1068"/>
                </a:cubicBezTo>
                <a:cubicBezTo>
                  <a:pt x="1775" y="1076"/>
                  <a:pt x="1781" y="1083"/>
                  <a:pt x="1789" y="1083"/>
                </a:cubicBezTo>
                <a:cubicBezTo>
                  <a:pt x="1798" y="1083"/>
                  <a:pt x="1804" y="1076"/>
                  <a:pt x="1804" y="1068"/>
                </a:cubicBezTo>
                <a:cubicBezTo>
                  <a:pt x="1804" y="1060"/>
                  <a:pt x="1798" y="1053"/>
                  <a:pt x="1789" y="1053"/>
                </a:cubicBezTo>
                <a:close/>
                <a:moveTo>
                  <a:pt x="1789" y="1086"/>
                </a:moveTo>
                <a:cubicBezTo>
                  <a:pt x="1781" y="1086"/>
                  <a:pt x="1775" y="1093"/>
                  <a:pt x="1775" y="1101"/>
                </a:cubicBezTo>
                <a:cubicBezTo>
                  <a:pt x="1775" y="1109"/>
                  <a:pt x="1781" y="1116"/>
                  <a:pt x="1789" y="1116"/>
                </a:cubicBezTo>
                <a:cubicBezTo>
                  <a:pt x="1798" y="1116"/>
                  <a:pt x="1804" y="1109"/>
                  <a:pt x="1804" y="1101"/>
                </a:cubicBezTo>
                <a:cubicBezTo>
                  <a:pt x="1804" y="1093"/>
                  <a:pt x="1798" y="1086"/>
                  <a:pt x="1789" y="1086"/>
                </a:cubicBezTo>
                <a:close/>
                <a:moveTo>
                  <a:pt x="1789" y="1119"/>
                </a:moveTo>
                <a:cubicBezTo>
                  <a:pt x="1781" y="1119"/>
                  <a:pt x="1775" y="1126"/>
                  <a:pt x="1775" y="1134"/>
                </a:cubicBezTo>
                <a:cubicBezTo>
                  <a:pt x="1775" y="1142"/>
                  <a:pt x="1781" y="1149"/>
                  <a:pt x="1789" y="1149"/>
                </a:cubicBezTo>
                <a:cubicBezTo>
                  <a:pt x="1798" y="1149"/>
                  <a:pt x="1804" y="1142"/>
                  <a:pt x="1804" y="1134"/>
                </a:cubicBezTo>
                <a:cubicBezTo>
                  <a:pt x="1804" y="1126"/>
                  <a:pt x="1798" y="1119"/>
                  <a:pt x="1789" y="1119"/>
                </a:cubicBezTo>
                <a:close/>
                <a:moveTo>
                  <a:pt x="1789" y="1152"/>
                </a:moveTo>
                <a:cubicBezTo>
                  <a:pt x="1781" y="1152"/>
                  <a:pt x="1775" y="1159"/>
                  <a:pt x="1775" y="1167"/>
                </a:cubicBezTo>
                <a:cubicBezTo>
                  <a:pt x="1775" y="1175"/>
                  <a:pt x="1781" y="1182"/>
                  <a:pt x="1789" y="1182"/>
                </a:cubicBezTo>
                <a:cubicBezTo>
                  <a:pt x="1798" y="1182"/>
                  <a:pt x="1804" y="1175"/>
                  <a:pt x="1804" y="1167"/>
                </a:cubicBezTo>
                <a:cubicBezTo>
                  <a:pt x="1804" y="1159"/>
                  <a:pt x="1798" y="1152"/>
                  <a:pt x="1789" y="1152"/>
                </a:cubicBezTo>
                <a:close/>
                <a:moveTo>
                  <a:pt x="1789" y="1185"/>
                </a:moveTo>
                <a:cubicBezTo>
                  <a:pt x="1781" y="1185"/>
                  <a:pt x="1775" y="1192"/>
                  <a:pt x="1775" y="1200"/>
                </a:cubicBezTo>
                <a:cubicBezTo>
                  <a:pt x="1775" y="1208"/>
                  <a:pt x="1781" y="1215"/>
                  <a:pt x="1789" y="1215"/>
                </a:cubicBezTo>
                <a:cubicBezTo>
                  <a:pt x="1798" y="1215"/>
                  <a:pt x="1804" y="1208"/>
                  <a:pt x="1804" y="1200"/>
                </a:cubicBezTo>
                <a:cubicBezTo>
                  <a:pt x="1804" y="1192"/>
                  <a:pt x="1798" y="1185"/>
                  <a:pt x="1789" y="1185"/>
                </a:cubicBezTo>
                <a:close/>
                <a:moveTo>
                  <a:pt x="1789" y="1218"/>
                </a:moveTo>
                <a:cubicBezTo>
                  <a:pt x="1781" y="1218"/>
                  <a:pt x="1775" y="1225"/>
                  <a:pt x="1775" y="1233"/>
                </a:cubicBezTo>
                <a:cubicBezTo>
                  <a:pt x="1775" y="1241"/>
                  <a:pt x="1781" y="1248"/>
                  <a:pt x="1789" y="1248"/>
                </a:cubicBezTo>
                <a:cubicBezTo>
                  <a:pt x="1798" y="1248"/>
                  <a:pt x="1804" y="1241"/>
                  <a:pt x="1804" y="1233"/>
                </a:cubicBezTo>
                <a:cubicBezTo>
                  <a:pt x="1804" y="1225"/>
                  <a:pt x="1798" y="1218"/>
                  <a:pt x="1789" y="1218"/>
                </a:cubicBezTo>
                <a:close/>
                <a:moveTo>
                  <a:pt x="1789" y="1251"/>
                </a:moveTo>
                <a:cubicBezTo>
                  <a:pt x="1781" y="1251"/>
                  <a:pt x="1775" y="1258"/>
                  <a:pt x="1775" y="1266"/>
                </a:cubicBezTo>
                <a:cubicBezTo>
                  <a:pt x="1775" y="1274"/>
                  <a:pt x="1781" y="1281"/>
                  <a:pt x="1789" y="1281"/>
                </a:cubicBezTo>
                <a:cubicBezTo>
                  <a:pt x="1798" y="1281"/>
                  <a:pt x="1804" y="1274"/>
                  <a:pt x="1804" y="1266"/>
                </a:cubicBezTo>
                <a:cubicBezTo>
                  <a:pt x="1804" y="1258"/>
                  <a:pt x="1798" y="1251"/>
                  <a:pt x="1789" y="1251"/>
                </a:cubicBezTo>
                <a:close/>
                <a:moveTo>
                  <a:pt x="1789" y="1284"/>
                </a:moveTo>
                <a:cubicBezTo>
                  <a:pt x="1781" y="1284"/>
                  <a:pt x="1775" y="1291"/>
                  <a:pt x="1775" y="1299"/>
                </a:cubicBezTo>
                <a:cubicBezTo>
                  <a:pt x="1775" y="1307"/>
                  <a:pt x="1781" y="1314"/>
                  <a:pt x="1789" y="1314"/>
                </a:cubicBezTo>
                <a:cubicBezTo>
                  <a:pt x="1798" y="1314"/>
                  <a:pt x="1804" y="1307"/>
                  <a:pt x="1804" y="1299"/>
                </a:cubicBezTo>
                <a:cubicBezTo>
                  <a:pt x="1804" y="1291"/>
                  <a:pt x="1798" y="1284"/>
                  <a:pt x="1789" y="1284"/>
                </a:cubicBezTo>
                <a:close/>
                <a:moveTo>
                  <a:pt x="1789" y="1317"/>
                </a:moveTo>
                <a:cubicBezTo>
                  <a:pt x="1781" y="1317"/>
                  <a:pt x="1775" y="1323"/>
                  <a:pt x="1775" y="1332"/>
                </a:cubicBezTo>
                <a:cubicBezTo>
                  <a:pt x="1775" y="1340"/>
                  <a:pt x="1781" y="1346"/>
                  <a:pt x="1789" y="1346"/>
                </a:cubicBezTo>
                <a:cubicBezTo>
                  <a:pt x="1798" y="1346"/>
                  <a:pt x="1804" y="1340"/>
                  <a:pt x="1804" y="1332"/>
                </a:cubicBezTo>
                <a:cubicBezTo>
                  <a:pt x="1804" y="1323"/>
                  <a:pt x="1798" y="1317"/>
                  <a:pt x="1789" y="1317"/>
                </a:cubicBezTo>
                <a:close/>
                <a:moveTo>
                  <a:pt x="1789" y="1350"/>
                </a:moveTo>
                <a:cubicBezTo>
                  <a:pt x="1781" y="1350"/>
                  <a:pt x="1775" y="1356"/>
                  <a:pt x="1775" y="1365"/>
                </a:cubicBezTo>
                <a:cubicBezTo>
                  <a:pt x="1775" y="1373"/>
                  <a:pt x="1781" y="1379"/>
                  <a:pt x="1789" y="1379"/>
                </a:cubicBezTo>
                <a:cubicBezTo>
                  <a:pt x="1798" y="1379"/>
                  <a:pt x="1804" y="1373"/>
                  <a:pt x="1804" y="1365"/>
                </a:cubicBezTo>
                <a:cubicBezTo>
                  <a:pt x="1804" y="1356"/>
                  <a:pt x="1798" y="1350"/>
                  <a:pt x="1789" y="1350"/>
                </a:cubicBezTo>
                <a:close/>
                <a:moveTo>
                  <a:pt x="1789" y="1383"/>
                </a:moveTo>
                <a:cubicBezTo>
                  <a:pt x="1781" y="1383"/>
                  <a:pt x="1775" y="1389"/>
                  <a:pt x="1775" y="1397"/>
                </a:cubicBezTo>
                <a:cubicBezTo>
                  <a:pt x="1775" y="1406"/>
                  <a:pt x="1781" y="1412"/>
                  <a:pt x="1789" y="1412"/>
                </a:cubicBezTo>
                <a:cubicBezTo>
                  <a:pt x="1798" y="1412"/>
                  <a:pt x="1804" y="1406"/>
                  <a:pt x="1804" y="1397"/>
                </a:cubicBezTo>
                <a:cubicBezTo>
                  <a:pt x="1804" y="1389"/>
                  <a:pt x="1798" y="1383"/>
                  <a:pt x="1789" y="1383"/>
                </a:cubicBezTo>
                <a:close/>
                <a:moveTo>
                  <a:pt x="1789" y="1416"/>
                </a:moveTo>
                <a:cubicBezTo>
                  <a:pt x="1781" y="1416"/>
                  <a:pt x="1775" y="1422"/>
                  <a:pt x="1775" y="1430"/>
                </a:cubicBezTo>
                <a:cubicBezTo>
                  <a:pt x="1775" y="1439"/>
                  <a:pt x="1781" y="1445"/>
                  <a:pt x="1789" y="1445"/>
                </a:cubicBezTo>
                <a:cubicBezTo>
                  <a:pt x="1798" y="1445"/>
                  <a:pt x="1804" y="1439"/>
                  <a:pt x="1804" y="1430"/>
                </a:cubicBezTo>
                <a:cubicBezTo>
                  <a:pt x="1804" y="1422"/>
                  <a:pt x="1798" y="1416"/>
                  <a:pt x="1789" y="1416"/>
                </a:cubicBezTo>
                <a:close/>
                <a:moveTo>
                  <a:pt x="1822" y="0"/>
                </a:moveTo>
                <a:cubicBezTo>
                  <a:pt x="1814" y="0"/>
                  <a:pt x="1807" y="7"/>
                  <a:pt x="1807" y="15"/>
                </a:cubicBezTo>
                <a:cubicBezTo>
                  <a:pt x="1807" y="23"/>
                  <a:pt x="1814" y="30"/>
                  <a:pt x="1822" y="30"/>
                </a:cubicBezTo>
                <a:cubicBezTo>
                  <a:pt x="1830" y="30"/>
                  <a:pt x="1837" y="23"/>
                  <a:pt x="1837" y="15"/>
                </a:cubicBezTo>
                <a:cubicBezTo>
                  <a:pt x="1837" y="7"/>
                  <a:pt x="1830" y="0"/>
                  <a:pt x="1822" y="0"/>
                </a:cubicBezTo>
                <a:close/>
                <a:moveTo>
                  <a:pt x="1822" y="33"/>
                </a:moveTo>
                <a:cubicBezTo>
                  <a:pt x="1814" y="33"/>
                  <a:pt x="1807" y="40"/>
                  <a:pt x="1807" y="48"/>
                </a:cubicBezTo>
                <a:cubicBezTo>
                  <a:pt x="1807" y="56"/>
                  <a:pt x="1814" y="63"/>
                  <a:pt x="1822" y="63"/>
                </a:cubicBezTo>
                <a:cubicBezTo>
                  <a:pt x="1830" y="63"/>
                  <a:pt x="1837" y="56"/>
                  <a:pt x="1837" y="48"/>
                </a:cubicBezTo>
                <a:cubicBezTo>
                  <a:pt x="1837" y="40"/>
                  <a:pt x="1830" y="33"/>
                  <a:pt x="1822" y="33"/>
                </a:cubicBezTo>
                <a:close/>
                <a:moveTo>
                  <a:pt x="1822" y="66"/>
                </a:moveTo>
                <a:cubicBezTo>
                  <a:pt x="1814" y="66"/>
                  <a:pt x="1807" y="72"/>
                  <a:pt x="1807" y="81"/>
                </a:cubicBezTo>
                <a:cubicBezTo>
                  <a:pt x="1807" y="89"/>
                  <a:pt x="1814" y="95"/>
                  <a:pt x="1822" y="95"/>
                </a:cubicBezTo>
                <a:cubicBezTo>
                  <a:pt x="1830" y="95"/>
                  <a:pt x="1837" y="89"/>
                  <a:pt x="1837" y="81"/>
                </a:cubicBezTo>
                <a:cubicBezTo>
                  <a:pt x="1837" y="72"/>
                  <a:pt x="1830" y="66"/>
                  <a:pt x="1822" y="66"/>
                </a:cubicBezTo>
                <a:close/>
                <a:moveTo>
                  <a:pt x="1822" y="99"/>
                </a:moveTo>
                <a:cubicBezTo>
                  <a:pt x="1814" y="99"/>
                  <a:pt x="1807" y="105"/>
                  <a:pt x="1807" y="114"/>
                </a:cubicBezTo>
                <a:cubicBezTo>
                  <a:pt x="1807" y="122"/>
                  <a:pt x="1814" y="128"/>
                  <a:pt x="1822" y="128"/>
                </a:cubicBezTo>
                <a:cubicBezTo>
                  <a:pt x="1830" y="128"/>
                  <a:pt x="1837" y="122"/>
                  <a:pt x="1837" y="114"/>
                </a:cubicBezTo>
                <a:cubicBezTo>
                  <a:pt x="1837" y="105"/>
                  <a:pt x="1830" y="99"/>
                  <a:pt x="1822" y="99"/>
                </a:cubicBezTo>
                <a:close/>
                <a:moveTo>
                  <a:pt x="1822" y="132"/>
                </a:moveTo>
                <a:cubicBezTo>
                  <a:pt x="1814" y="132"/>
                  <a:pt x="1807" y="138"/>
                  <a:pt x="1807" y="147"/>
                </a:cubicBezTo>
                <a:cubicBezTo>
                  <a:pt x="1807" y="155"/>
                  <a:pt x="1814" y="161"/>
                  <a:pt x="1822" y="161"/>
                </a:cubicBezTo>
                <a:cubicBezTo>
                  <a:pt x="1830" y="161"/>
                  <a:pt x="1837" y="155"/>
                  <a:pt x="1837" y="147"/>
                </a:cubicBezTo>
                <a:cubicBezTo>
                  <a:pt x="1837" y="138"/>
                  <a:pt x="1830" y="132"/>
                  <a:pt x="1822" y="132"/>
                </a:cubicBezTo>
                <a:close/>
                <a:moveTo>
                  <a:pt x="1822" y="165"/>
                </a:moveTo>
                <a:cubicBezTo>
                  <a:pt x="1814" y="165"/>
                  <a:pt x="1807" y="171"/>
                  <a:pt x="1807" y="179"/>
                </a:cubicBezTo>
                <a:cubicBezTo>
                  <a:pt x="1807" y="188"/>
                  <a:pt x="1814" y="194"/>
                  <a:pt x="1822" y="194"/>
                </a:cubicBezTo>
                <a:cubicBezTo>
                  <a:pt x="1830" y="194"/>
                  <a:pt x="1837" y="188"/>
                  <a:pt x="1837" y="179"/>
                </a:cubicBezTo>
                <a:cubicBezTo>
                  <a:pt x="1837" y="171"/>
                  <a:pt x="1830" y="165"/>
                  <a:pt x="1822" y="165"/>
                </a:cubicBezTo>
                <a:close/>
                <a:moveTo>
                  <a:pt x="1822" y="198"/>
                </a:moveTo>
                <a:cubicBezTo>
                  <a:pt x="1814" y="198"/>
                  <a:pt x="1807" y="204"/>
                  <a:pt x="1807" y="212"/>
                </a:cubicBezTo>
                <a:cubicBezTo>
                  <a:pt x="1807" y="221"/>
                  <a:pt x="1814" y="227"/>
                  <a:pt x="1822" y="227"/>
                </a:cubicBezTo>
                <a:cubicBezTo>
                  <a:pt x="1830" y="227"/>
                  <a:pt x="1837" y="221"/>
                  <a:pt x="1837" y="212"/>
                </a:cubicBezTo>
                <a:cubicBezTo>
                  <a:pt x="1837" y="204"/>
                  <a:pt x="1830" y="198"/>
                  <a:pt x="1822" y="198"/>
                </a:cubicBezTo>
                <a:close/>
                <a:moveTo>
                  <a:pt x="1822" y="230"/>
                </a:moveTo>
                <a:cubicBezTo>
                  <a:pt x="1814" y="230"/>
                  <a:pt x="1807" y="237"/>
                  <a:pt x="1807" y="245"/>
                </a:cubicBezTo>
                <a:cubicBezTo>
                  <a:pt x="1807" y="253"/>
                  <a:pt x="1814" y="260"/>
                  <a:pt x="1822" y="260"/>
                </a:cubicBezTo>
                <a:cubicBezTo>
                  <a:pt x="1830" y="260"/>
                  <a:pt x="1837" y="253"/>
                  <a:pt x="1837" y="245"/>
                </a:cubicBezTo>
                <a:cubicBezTo>
                  <a:pt x="1837" y="237"/>
                  <a:pt x="1830" y="230"/>
                  <a:pt x="1822" y="230"/>
                </a:cubicBezTo>
                <a:close/>
                <a:moveTo>
                  <a:pt x="1822" y="263"/>
                </a:moveTo>
                <a:cubicBezTo>
                  <a:pt x="1814" y="263"/>
                  <a:pt x="1807" y="270"/>
                  <a:pt x="1807" y="278"/>
                </a:cubicBezTo>
                <a:cubicBezTo>
                  <a:pt x="1807" y="286"/>
                  <a:pt x="1814" y="293"/>
                  <a:pt x="1822" y="293"/>
                </a:cubicBezTo>
                <a:cubicBezTo>
                  <a:pt x="1830" y="293"/>
                  <a:pt x="1837" y="286"/>
                  <a:pt x="1837" y="278"/>
                </a:cubicBezTo>
                <a:cubicBezTo>
                  <a:pt x="1837" y="270"/>
                  <a:pt x="1830" y="263"/>
                  <a:pt x="1822" y="263"/>
                </a:cubicBezTo>
                <a:close/>
                <a:moveTo>
                  <a:pt x="1822" y="296"/>
                </a:moveTo>
                <a:cubicBezTo>
                  <a:pt x="1814" y="296"/>
                  <a:pt x="1807" y="303"/>
                  <a:pt x="1807" y="311"/>
                </a:cubicBezTo>
                <a:cubicBezTo>
                  <a:pt x="1807" y="319"/>
                  <a:pt x="1814" y="326"/>
                  <a:pt x="1822" y="326"/>
                </a:cubicBezTo>
                <a:cubicBezTo>
                  <a:pt x="1830" y="326"/>
                  <a:pt x="1837" y="319"/>
                  <a:pt x="1837" y="311"/>
                </a:cubicBezTo>
                <a:cubicBezTo>
                  <a:pt x="1837" y="303"/>
                  <a:pt x="1830" y="296"/>
                  <a:pt x="1822" y="296"/>
                </a:cubicBezTo>
                <a:close/>
                <a:moveTo>
                  <a:pt x="1822" y="329"/>
                </a:moveTo>
                <a:cubicBezTo>
                  <a:pt x="1814" y="329"/>
                  <a:pt x="1807" y="336"/>
                  <a:pt x="1807" y="344"/>
                </a:cubicBezTo>
                <a:cubicBezTo>
                  <a:pt x="1807" y="352"/>
                  <a:pt x="1814" y="359"/>
                  <a:pt x="1822" y="359"/>
                </a:cubicBezTo>
                <a:cubicBezTo>
                  <a:pt x="1830" y="359"/>
                  <a:pt x="1837" y="352"/>
                  <a:pt x="1837" y="344"/>
                </a:cubicBezTo>
                <a:cubicBezTo>
                  <a:pt x="1837" y="336"/>
                  <a:pt x="1830" y="329"/>
                  <a:pt x="1822" y="329"/>
                </a:cubicBezTo>
                <a:close/>
                <a:moveTo>
                  <a:pt x="1822" y="362"/>
                </a:moveTo>
                <a:cubicBezTo>
                  <a:pt x="1814" y="362"/>
                  <a:pt x="1807" y="369"/>
                  <a:pt x="1807" y="377"/>
                </a:cubicBezTo>
                <a:cubicBezTo>
                  <a:pt x="1807" y="385"/>
                  <a:pt x="1814" y="392"/>
                  <a:pt x="1822" y="392"/>
                </a:cubicBezTo>
                <a:cubicBezTo>
                  <a:pt x="1830" y="392"/>
                  <a:pt x="1837" y="385"/>
                  <a:pt x="1837" y="377"/>
                </a:cubicBezTo>
                <a:cubicBezTo>
                  <a:pt x="1837" y="369"/>
                  <a:pt x="1830" y="362"/>
                  <a:pt x="1822" y="362"/>
                </a:cubicBezTo>
                <a:close/>
                <a:moveTo>
                  <a:pt x="1822" y="395"/>
                </a:moveTo>
                <a:cubicBezTo>
                  <a:pt x="1814" y="395"/>
                  <a:pt x="1807" y="402"/>
                  <a:pt x="1807" y="410"/>
                </a:cubicBezTo>
                <a:cubicBezTo>
                  <a:pt x="1807" y="418"/>
                  <a:pt x="1814" y="425"/>
                  <a:pt x="1822" y="425"/>
                </a:cubicBezTo>
                <a:cubicBezTo>
                  <a:pt x="1830" y="425"/>
                  <a:pt x="1837" y="418"/>
                  <a:pt x="1837" y="410"/>
                </a:cubicBezTo>
                <a:cubicBezTo>
                  <a:pt x="1837" y="402"/>
                  <a:pt x="1830" y="395"/>
                  <a:pt x="1822" y="395"/>
                </a:cubicBezTo>
                <a:close/>
                <a:moveTo>
                  <a:pt x="1822" y="428"/>
                </a:moveTo>
                <a:cubicBezTo>
                  <a:pt x="1814" y="428"/>
                  <a:pt x="1807" y="435"/>
                  <a:pt x="1807" y="443"/>
                </a:cubicBezTo>
                <a:cubicBezTo>
                  <a:pt x="1807" y="451"/>
                  <a:pt x="1814" y="458"/>
                  <a:pt x="1822" y="458"/>
                </a:cubicBezTo>
                <a:cubicBezTo>
                  <a:pt x="1830" y="458"/>
                  <a:pt x="1837" y="451"/>
                  <a:pt x="1837" y="443"/>
                </a:cubicBezTo>
                <a:cubicBezTo>
                  <a:pt x="1837" y="435"/>
                  <a:pt x="1830" y="428"/>
                  <a:pt x="1822" y="428"/>
                </a:cubicBezTo>
                <a:close/>
                <a:moveTo>
                  <a:pt x="1822" y="461"/>
                </a:moveTo>
                <a:cubicBezTo>
                  <a:pt x="1814" y="461"/>
                  <a:pt x="1807" y="468"/>
                  <a:pt x="1807" y="476"/>
                </a:cubicBezTo>
                <a:cubicBezTo>
                  <a:pt x="1807" y="484"/>
                  <a:pt x="1814" y="491"/>
                  <a:pt x="1822" y="491"/>
                </a:cubicBezTo>
                <a:cubicBezTo>
                  <a:pt x="1830" y="491"/>
                  <a:pt x="1837" y="484"/>
                  <a:pt x="1837" y="476"/>
                </a:cubicBezTo>
                <a:cubicBezTo>
                  <a:pt x="1837" y="468"/>
                  <a:pt x="1830" y="461"/>
                  <a:pt x="1822" y="461"/>
                </a:cubicBezTo>
                <a:close/>
                <a:moveTo>
                  <a:pt x="1822" y="494"/>
                </a:moveTo>
                <a:cubicBezTo>
                  <a:pt x="1814" y="494"/>
                  <a:pt x="1807" y="500"/>
                  <a:pt x="1807" y="509"/>
                </a:cubicBezTo>
                <a:cubicBezTo>
                  <a:pt x="1807" y="517"/>
                  <a:pt x="1814" y="523"/>
                  <a:pt x="1822" y="523"/>
                </a:cubicBezTo>
                <a:cubicBezTo>
                  <a:pt x="1830" y="523"/>
                  <a:pt x="1837" y="517"/>
                  <a:pt x="1837" y="509"/>
                </a:cubicBezTo>
                <a:cubicBezTo>
                  <a:pt x="1837" y="500"/>
                  <a:pt x="1830" y="494"/>
                  <a:pt x="1822" y="494"/>
                </a:cubicBezTo>
                <a:close/>
                <a:moveTo>
                  <a:pt x="1822" y="527"/>
                </a:moveTo>
                <a:cubicBezTo>
                  <a:pt x="1814" y="527"/>
                  <a:pt x="1807" y="533"/>
                  <a:pt x="1807" y="542"/>
                </a:cubicBezTo>
                <a:cubicBezTo>
                  <a:pt x="1807" y="550"/>
                  <a:pt x="1814" y="556"/>
                  <a:pt x="1822" y="556"/>
                </a:cubicBezTo>
                <a:cubicBezTo>
                  <a:pt x="1830" y="556"/>
                  <a:pt x="1837" y="550"/>
                  <a:pt x="1837" y="542"/>
                </a:cubicBezTo>
                <a:cubicBezTo>
                  <a:pt x="1837" y="533"/>
                  <a:pt x="1830" y="527"/>
                  <a:pt x="1822" y="527"/>
                </a:cubicBezTo>
                <a:close/>
                <a:moveTo>
                  <a:pt x="1822" y="560"/>
                </a:moveTo>
                <a:cubicBezTo>
                  <a:pt x="1814" y="560"/>
                  <a:pt x="1807" y="566"/>
                  <a:pt x="1807" y="574"/>
                </a:cubicBezTo>
                <a:cubicBezTo>
                  <a:pt x="1807" y="583"/>
                  <a:pt x="1814" y="589"/>
                  <a:pt x="1822" y="589"/>
                </a:cubicBezTo>
                <a:cubicBezTo>
                  <a:pt x="1830" y="589"/>
                  <a:pt x="1837" y="583"/>
                  <a:pt x="1837" y="574"/>
                </a:cubicBezTo>
                <a:cubicBezTo>
                  <a:pt x="1837" y="566"/>
                  <a:pt x="1830" y="560"/>
                  <a:pt x="1822" y="560"/>
                </a:cubicBezTo>
                <a:close/>
                <a:moveTo>
                  <a:pt x="1822" y="593"/>
                </a:moveTo>
                <a:cubicBezTo>
                  <a:pt x="1814" y="593"/>
                  <a:pt x="1807" y="599"/>
                  <a:pt x="1807" y="607"/>
                </a:cubicBezTo>
                <a:cubicBezTo>
                  <a:pt x="1807" y="616"/>
                  <a:pt x="1814" y="622"/>
                  <a:pt x="1822" y="622"/>
                </a:cubicBezTo>
                <a:cubicBezTo>
                  <a:pt x="1830" y="622"/>
                  <a:pt x="1837" y="616"/>
                  <a:pt x="1837" y="607"/>
                </a:cubicBezTo>
                <a:cubicBezTo>
                  <a:pt x="1837" y="599"/>
                  <a:pt x="1830" y="593"/>
                  <a:pt x="1822" y="593"/>
                </a:cubicBezTo>
                <a:close/>
                <a:moveTo>
                  <a:pt x="1822" y="625"/>
                </a:moveTo>
                <a:cubicBezTo>
                  <a:pt x="1814" y="625"/>
                  <a:pt x="1807" y="632"/>
                  <a:pt x="1807" y="640"/>
                </a:cubicBezTo>
                <a:cubicBezTo>
                  <a:pt x="1807" y="648"/>
                  <a:pt x="1814" y="655"/>
                  <a:pt x="1822" y="655"/>
                </a:cubicBezTo>
                <a:cubicBezTo>
                  <a:pt x="1830" y="655"/>
                  <a:pt x="1837" y="648"/>
                  <a:pt x="1837" y="640"/>
                </a:cubicBezTo>
                <a:cubicBezTo>
                  <a:pt x="1837" y="632"/>
                  <a:pt x="1830" y="625"/>
                  <a:pt x="1822" y="625"/>
                </a:cubicBezTo>
                <a:close/>
                <a:moveTo>
                  <a:pt x="1822" y="658"/>
                </a:moveTo>
                <a:cubicBezTo>
                  <a:pt x="1814" y="658"/>
                  <a:pt x="1807" y="665"/>
                  <a:pt x="1807" y="673"/>
                </a:cubicBezTo>
                <a:cubicBezTo>
                  <a:pt x="1807" y="681"/>
                  <a:pt x="1814" y="688"/>
                  <a:pt x="1822" y="688"/>
                </a:cubicBezTo>
                <a:cubicBezTo>
                  <a:pt x="1830" y="688"/>
                  <a:pt x="1837" y="681"/>
                  <a:pt x="1837" y="673"/>
                </a:cubicBezTo>
                <a:cubicBezTo>
                  <a:pt x="1837" y="665"/>
                  <a:pt x="1830" y="658"/>
                  <a:pt x="1822" y="658"/>
                </a:cubicBezTo>
                <a:close/>
                <a:moveTo>
                  <a:pt x="1822" y="691"/>
                </a:moveTo>
                <a:cubicBezTo>
                  <a:pt x="1814" y="691"/>
                  <a:pt x="1807" y="698"/>
                  <a:pt x="1807" y="706"/>
                </a:cubicBezTo>
                <a:cubicBezTo>
                  <a:pt x="1807" y="714"/>
                  <a:pt x="1814" y="721"/>
                  <a:pt x="1822" y="721"/>
                </a:cubicBezTo>
                <a:cubicBezTo>
                  <a:pt x="1830" y="721"/>
                  <a:pt x="1837" y="714"/>
                  <a:pt x="1837" y="706"/>
                </a:cubicBezTo>
                <a:cubicBezTo>
                  <a:pt x="1837" y="698"/>
                  <a:pt x="1830" y="691"/>
                  <a:pt x="1822" y="691"/>
                </a:cubicBezTo>
                <a:close/>
                <a:moveTo>
                  <a:pt x="1822" y="724"/>
                </a:moveTo>
                <a:cubicBezTo>
                  <a:pt x="1814" y="724"/>
                  <a:pt x="1807" y="731"/>
                  <a:pt x="1807" y="739"/>
                </a:cubicBezTo>
                <a:cubicBezTo>
                  <a:pt x="1807" y="747"/>
                  <a:pt x="1814" y="754"/>
                  <a:pt x="1822" y="754"/>
                </a:cubicBezTo>
                <a:cubicBezTo>
                  <a:pt x="1830" y="754"/>
                  <a:pt x="1837" y="747"/>
                  <a:pt x="1837" y="739"/>
                </a:cubicBezTo>
                <a:cubicBezTo>
                  <a:pt x="1837" y="731"/>
                  <a:pt x="1830" y="724"/>
                  <a:pt x="1822" y="724"/>
                </a:cubicBezTo>
                <a:close/>
                <a:moveTo>
                  <a:pt x="1822" y="757"/>
                </a:moveTo>
                <a:cubicBezTo>
                  <a:pt x="1814" y="757"/>
                  <a:pt x="1807" y="764"/>
                  <a:pt x="1807" y="772"/>
                </a:cubicBezTo>
                <a:cubicBezTo>
                  <a:pt x="1807" y="780"/>
                  <a:pt x="1814" y="787"/>
                  <a:pt x="1822" y="787"/>
                </a:cubicBezTo>
                <a:cubicBezTo>
                  <a:pt x="1830" y="787"/>
                  <a:pt x="1837" y="780"/>
                  <a:pt x="1837" y="772"/>
                </a:cubicBezTo>
                <a:cubicBezTo>
                  <a:pt x="1837" y="764"/>
                  <a:pt x="1830" y="757"/>
                  <a:pt x="1822" y="757"/>
                </a:cubicBezTo>
                <a:close/>
                <a:moveTo>
                  <a:pt x="1822" y="790"/>
                </a:moveTo>
                <a:cubicBezTo>
                  <a:pt x="1814" y="790"/>
                  <a:pt x="1807" y="797"/>
                  <a:pt x="1807" y="805"/>
                </a:cubicBezTo>
                <a:cubicBezTo>
                  <a:pt x="1807" y="813"/>
                  <a:pt x="1814" y="820"/>
                  <a:pt x="1822" y="820"/>
                </a:cubicBezTo>
                <a:cubicBezTo>
                  <a:pt x="1830" y="820"/>
                  <a:pt x="1837" y="813"/>
                  <a:pt x="1837" y="805"/>
                </a:cubicBezTo>
                <a:cubicBezTo>
                  <a:pt x="1837" y="797"/>
                  <a:pt x="1830" y="790"/>
                  <a:pt x="1822" y="790"/>
                </a:cubicBezTo>
                <a:close/>
                <a:moveTo>
                  <a:pt x="1822" y="823"/>
                </a:moveTo>
                <a:cubicBezTo>
                  <a:pt x="1814" y="823"/>
                  <a:pt x="1807" y="830"/>
                  <a:pt x="1807" y="838"/>
                </a:cubicBezTo>
                <a:cubicBezTo>
                  <a:pt x="1807" y="846"/>
                  <a:pt x="1814" y="853"/>
                  <a:pt x="1822" y="853"/>
                </a:cubicBezTo>
                <a:cubicBezTo>
                  <a:pt x="1830" y="853"/>
                  <a:pt x="1837" y="846"/>
                  <a:pt x="1837" y="838"/>
                </a:cubicBezTo>
                <a:cubicBezTo>
                  <a:pt x="1837" y="830"/>
                  <a:pt x="1830" y="823"/>
                  <a:pt x="1822" y="823"/>
                </a:cubicBezTo>
                <a:close/>
                <a:moveTo>
                  <a:pt x="1822" y="856"/>
                </a:moveTo>
                <a:cubicBezTo>
                  <a:pt x="1814" y="856"/>
                  <a:pt x="1807" y="863"/>
                  <a:pt x="1807" y="871"/>
                </a:cubicBezTo>
                <a:cubicBezTo>
                  <a:pt x="1807" y="879"/>
                  <a:pt x="1814" y="886"/>
                  <a:pt x="1822" y="886"/>
                </a:cubicBezTo>
                <a:cubicBezTo>
                  <a:pt x="1830" y="886"/>
                  <a:pt x="1837" y="879"/>
                  <a:pt x="1837" y="871"/>
                </a:cubicBezTo>
                <a:cubicBezTo>
                  <a:pt x="1837" y="863"/>
                  <a:pt x="1830" y="856"/>
                  <a:pt x="1822" y="856"/>
                </a:cubicBezTo>
                <a:close/>
                <a:moveTo>
                  <a:pt x="1822" y="889"/>
                </a:moveTo>
                <a:cubicBezTo>
                  <a:pt x="1814" y="889"/>
                  <a:pt x="1807" y="895"/>
                  <a:pt x="1807" y="904"/>
                </a:cubicBezTo>
                <a:cubicBezTo>
                  <a:pt x="1807" y="912"/>
                  <a:pt x="1814" y="918"/>
                  <a:pt x="1822" y="918"/>
                </a:cubicBezTo>
                <a:cubicBezTo>
                  <a:pt x="1830" y="918"/>
                  <a:pt x="1837" y="912"/>
                  <a:pt x="1837" y="904"/>
                </a:cubicBezTo>
                <a:cubicBezTo>
                  <a:pt x="1837" y="895"/>
                  <a:pt x="1830" y="889"/>
                  <a:pt x="1822" y="889"/>
                </a:cubicBezTo>
                <a:close/>
                <a:moveTo>
                  <a:pt x="1822" y="922"/>
                </a:moveTo>
                <a:cubicBezTo>
                  <a:pt x="1814" y="922"/>
                  <a:pt x="1807" y="928"/>
                  <a:pt x="1807" y="937"/>
                </a:cubicBezTo>
                <a:cubicBezTo>
                  <a:pt x="1807" y="945"/>
                  <a:pt x="1814" y="951"/>
                  <a:pt x="1822" y="951"/>
                </a:cubicBezTo>
                <a:cubicBezTo>
                  <a:pt x="1830" y="951"/>
                  <a:pt x="1837" y="945"/>
                  <a:pt x="1837" y="937"/>
                </a:cubicBezTo>
                <a:cubicBezTo>
                  <a:pt x="1837" y="928"/>
                  <a:pt x="1830" y="922"/>
                  <a:pt x="1822" y="922"/>
                </a:cubicBezTo>
                <a:close/>
                <a:moveTo>
                  <a:pt x="1822" y="955"/>
                </a:moveTo>
                <a:cubicBezTo>
                  <a:pt x="1814" y="955"/>
                  <a:pt x="1807" y="961"/>
                  <a:pt x="1807" y="970"/>
                </a:cubicBezTo>
                <a:cubicBezTo>
                  <a:pt x="1807" y="978"/>
                  <a:pt x="1814" y="984"/>
                  <a:pt x="1822" y="984"/>
                </a:cubicBezTo>
                <a:cubicBezTo>
                  <a:pt x="1830" y="984"/>
                  <a:pt x="1837" y="978"/>
                  <a:pt x="1837" y="970"/>
                </a:cubicBezTo>
                <a:cubicBezTo>
                  <a:pt x="1837" y="961"/>
                  <a:pt x="1830" y="955"/>
                  <a:pt x="1822" y="955"/>
                </a:cubicBezTo>
                <a:close/>
                <a:moveTo>
                  <a:pt x="1822" y="988"/>
                </a:moveTo>
                <a:cubicBezTo>
                  <a:pt x="1814" y="988"/>
                  <a:pt x="1807" y="994"/>
                  <a:pt x="1807" y="1002"/>
                </a:cubicBezTo>
                <a:cubicBezTo>
                  <a:pt x="1807" y="1011"/>
                  <a:pt x="1814" y="1017"/>
                  <a:pt x="1822" y="1017"/>
                </a:cubicBezTo>
                <a:cubicBezTo>
                  <a:pt x="1830" y="1017"/>
                  <a:pt x="1837" y="1011"/>
                  <a:pt x="1837" y="1002"/>
                </a:cubicBezTo>
                <a:cubicBezTo>
                  <a:pt x="1837" y="994"/>
                  <a:pt x="1830" y="988"/>
                  <a:pt x="1822" y="988"/>
                </a:cubicBezTo>
                <a:close/>
                <a:moveTo>
                  <a:pt x="1822" y="1021"/>
                </a:moveTo>
                <a:cubicBezTo>
                  <a:pt x="1814" y="1021"/>
                  <a:pt x="1807" y="1027"/>
                  <a:pt x="1807" y="1035"/>
                </a:cubicBezTo>
                <a:cubicBezTo>
                  <a:pt x="1807" y="1044"/>
                  <a:pt x="1814" y="1050"/>
                  <a:pt x="1822" y="1050"/>
                </a:cubicBezTo>
                <a:cubicBezTo>
                  <a:pt x="1830" y="1050"/>
                  <a:pt x="1837" y="1044"/>
                  <a:pt x="1837" y="1035"/>
                </a:cubicBezTo>
                <a:cubicBezTo>
                  <a:pt x="1837" y="1027"/>
                  <a:pt x="1830" y="1021"/>
                  <a:pt x="1822" y="1021"/>
                </a:cubicBezTo>
                <a:close/>
                <a:moveTo>
                  <a:pt x="1822" y="1053"/>
                </a:moveTo>
                <a:cubicBezTo>
                  <a:pt x="1814" y="1053"/>
                  <a:pt x="1807" y="1060"/>
                  <a:pt x="1807" y="1068"/>
                </a:cubicBezTo>
                <a:cubicBezTo>
                  <a:pt x="1807" y="1076"/>
                  <a:pt x="1814" y="1083"/>
                  <a:pt x="1822" y="1083"/>
                </a:cubicBezTo>
                <a:cubicBezTo>
                  <a:pt x="1830" y="1083"/>
                  <a:pt x="1837" y="1076"/>
                  <a:pt x="1837" y="1068"/>
                </a:cubicBezTo>
                <a:cubicBezTo>
                  <a:pt x="1837" y="1060"/>
                  <a:pt x="1830" y="1053"/>
                  <a:pt x="1822" y="1053"/>
                </a:cubicBezTo>
                <a:close/>
                <a:moveTo>
                  <a:pt x="1822" y="1086"/>
                </a:moveTo>
                <a:cubicBezTo>
                  <a:pt x="1814" y="1086"/>
                  <a:pt x="1807" y="1093"/>
                  <a:pt x="1807" y="1101"/>
                </a:cubicBezTo>
                <a:cubicBezTo>
                  <a:pt x="1807" y="1109"/>
                  <a:pt x="1814" y="1116"/>
                  <a:pt x="1822" y="1116"/>
                </a:cubicBezTo>
                <a:cubicBezTo>
                  <a:pt x="1830" y="1116"/>
                  <a:pt x="1837" y="1109"/>
                  <a:pt x="1837" y="1101"/>
                </a:cubicBezTo>
                <a:cubicBezTo>
                  <a:pt x="1837" y="1093"/>
                  <a:pt x="1830" y="1086"/>
                  <a:pt x="1822" y="1086"/>
                </a:cubicBezTo>
                <a:close/>
                <a:moveTo>
                  <a:pt x="1822" y="1119"/>
                </a:moveTo>
                <a:cubicBezTo>
                  <a:pt x="1814" y="1119"/>
                  <a:pt x="1807" y="1126"/>
                  <a:pt x="1807" y="1134"/>
                </a:cubicBezTo>
                <a:cubicBezTo>
                  <a:pt x="1807" y="1142"/>
                  <a:pt x="1814" y="1149"/>
                  <a:pt x="1822" y="1149"/>
                </a:cubicBezTo>
                <a:cubicBezTo>
                  <a:pt x="1830" y="1149"/>
                  <a:pt x="1837" y="1142"/>
                  <a:pt x="1837" y="1134"/>
                </a:cubicBezTo>
                <a:cubicBezTo>
                  <a:pt x="1837" y="1126"/>
                  <a:pt x="1830" y="1119"/>
                  <a:pt x="1822" y="1119"/>
                </a:cubicBezTo>
                <a:close/>
                <a:moveTo>
                  <a:pt x="1822" y="1152"/>
                </a:moveTo>
                <a:cubicBezTo>
                  <a:pt x="1814" y="1152"/>
                  <a:pt x="1807" y="1159"/>
                  <a:pt x="1807" y="1167"/>
                </a:cubicBezTo>
                <a:cubicBezTo>
                  <a:pt x="1807" y="1175"/>
                  <a:pt x="1814" y="1182"/>
                  <a:pt x="1822" y="1182"/>
                </a:cubicBezTo>
                <a:cubicBezTo>
                  <a:pt x="1830" y="1182"/>
                  <a:pt x="1837" y="1175"/>
                  <a:pt x="1837" y="1167"/>
                </a:cubicBezTo>
                <a:cubicBezTo>
                  <a:pt x="1837" y="1159"/>
                  <a:pt x="1830" y="1152"/>
                  <a:pt x="1822" y="1152"/>
                </a:cubicBezTo>
                <a:close/>
                <a:moveTo>
                  <a:pt x="1822" y="1185"/>
                </a:moveTo>
                <a:cubicBezTo>
                  <a:pt x="1814" y="1185"/>
                  <a:pt x="1807" y="1192"/>
                  <a:pt x="1807" y="1200"/>
                </a:cubicBezTo>
                <a:cubicBezTo>
                  <a:pt x="1807" y="1208"/>
                  <a:pt x="1814" y="1215"/>
                  <a:pt x="1822" y="1215"/>
                </a:cubicBezTo>
                <a:cubicBezTo>
                  <a:pt x="1830" y="1215"/>
                  <a:pt x="1837" y="1208"/>
                  <a:pt x="1837" y="1200"/>
                </a:cubicBezTo>
                <a:cubicBezTo>
                  <a:pt x="1837" y="1192"/>
                  <a:pt x="1830" y="1185"/>
                  <a:pt x="1822" y="1185"/>
                </a:cubicBezTo>
                <a:close/>
                <a:moveTo>
                  <a:pt x="1822" y="1218"/>
                </a:moveTo>
                <a:cubicBezTo>
                  <a:pt x="1814" y="1218"/>
                  <a:pt x="1807" y="1225"/>
                  <a:pt x="1807" y="1233"/>
                </a:cubicBezTo>
                <a:cubicBezTo>
                  <a:pt x="1807" y="1241"/>
                  <a:pt x="1814" y="1248"/>
                  <a:pt x="1822" y="1248"/>
                </a:cubicBezTo>
                <a:cubicBezTo>
                  <a:pt x="1830" y="1248"/>
                  <a:pt x="1837" y="1241"/>
                  <a:pt x="1837" y="1233"/>
                </a:cubicBezTo>
                <a:cubicBezTo>
                  <a:pt x="1837" y="1225"/>
                  <a:pt x="1830" y="1218"/>
                  <a:pt x="1822" y="1218"/>
                </a:cubicBezTo>
                <a:close/>
                <a:moveTo>
                  <a:pt x="1822" y="1251"/>
                </a:moveTo>
                <a:cubicBezTo>
                  <a:pt x="1814" y="1251"/>
                  <a:pt x="1807" y="1258"/>
                  <a:pt x="1807" y="1266"/>
                </a:cubicBezTo>
                <a:cubicBezTo>
                  <a:pt x="1807" y="1274"/>
                  <a:pt x="1814" y="1281"/>
                  <a:pt x="1822" y="1281"/>
                </a:cubicBezTo>
                <a:cubicBezTo>
                  <a:pt x="1830" y="1281"/>
                  <a:pt x="1837" y="1274"/>
                  <a:pt x="1837" y="1266"/>
                </a:cubicBezTo>
                <a:cubicBezTo>
                  <a:pt x="1837" y="1258"/>
                  <a:pt x="1830" y="1251"/>
                  <a:pt x="1822" y="1251"/>
                </a:cubicBezTo>
                <a:close/>
                <a:moveTo>
                  <a:pt x="1822" y="1284"/>
                </a:moveTo>
                <a:cubicBezTo>
                  <a:pt x="1814" y="1284"/>
                  <a:pt x="1807" y="1291"/>
                  <a:pt x="1807" y="1299"/>
                </a:cubicBezTo>
                <a:cubicBezTo>
                  <a:pt x="1807" y="1307"/>
                  <a:pt x="1814" y="1314"/>
                  <a:pt x="1822" y="1314"/>
                </a:cubicBezTo>
                <a:cubicBezTo>
                  <a:pt x="1830" y="1314"/>
                  <a:pt x="1837" y="1307"/>
                  <a:pt x="1837" y="1299"/>
                </a:cubicBezTo>
                <a:cubicBezTo>
                  <a:pt x="1837" y="1291"/>
                  <a:pt x="1830" y="1284"/>
                  <a:pt x="1822" y="1284"/>
                </a:cubicBezTo>
                <a:close/>
                <a:moveTo>
                  <a:pt x="1822" y="1317"/>
                </a:moveTo>
                <a:cubicBezTo>
                  <a:pt x="1814" y="1317"/>
                  <a:pt x="1807" y="1323"/>
                  <a:pt x="1807" y="1332"/>
                </a:cubicBezTo>
                <a:cubicBezTo>
                  <a:pt x="1807" y="1340"/>
                  <a:pt x="1814" y="1346"/>
                  <a:pt x="1822" y="1346"/>
                </a:cubicBezTo>
                <a:cubicBezTo>
                  <a:pt x="1830" y="1346"/>
                  <a:pt x="1837" y="1340"/>
                  <a:pt x="1837" y="1332"/>
                </a:cubicBezTo>
                <a:cubicBezTo>
                  <a:pt x="1837" y="1323"/>
                  <a:pt x="1830" y="1317"/>
                  <a:pt x="1822" y="1317"/>
                </a:cubicBezTo>
                <a:close/>
                <a:moveTo>
                  <a:pt x="1822" y="1350"/>
                </a:moveTo>
                <a:cubicBezTo>
                  <a:pt x="1814" y="1350"/>
                  <a:pt x="1807" y="1356"/>
                  <a:pt x="1807" y="1365"/>
                </a:cubicBezTo>
                <a:cubicBezTo>
                  <a:pt x="1807" y="1373"/>
                  <a:pt x="1814" y="1379"/>
                  <a:pt x="1822" y="1379"/>
                </a:cubicBezTo>
                <a:cubicBezTo>
                  <a:pt x="1830" y="1379"/>
                  <a:pt x="1837" y="1373"/>
                  <a:pt x="1837" y="1365"/>
                </a:cubicBezTo>
                <a:cubicBezTo>
                  <a:pt x="1837" y="1356"/>
                  <a:pt x="1830" y="1350"/>
                  <a:pt x="1822" y="1350"/>
                </a:cubicBezTo>
                <a:close/>
                <a:moveTo>
                  <a:pt x="1822" y="1383"/>
                </a:moveTo>
                <a:cubicBezTo>
                  <a:pt x="1814" y="1383"/>
                  <a:pt x="1807" y="1389"/>
                  <a:pt x="1807" y="1397"/>
                </a:cubicBezTo>
                <a:cubicBezTo>
                  <a:pt x="1807" y="1406"/>
                  <a:pt x="1814" y="1412"/>
                  <a:pt x="1822" y="1412"/>
                </a:cubicBezTo>
                <a:cubicBezTo>
                  <a:pt x="1830" y="1412"/>
                  <a:pt x="1837" y="1406"/>
                  <a:pt x="1837" y="1397"/>
                </a:cubicBezTo>
                <a:cubicBezTo>
                  <a:pt x="1837" y="1389"/>
                  <a:pt x="1830" y="1383"/>
                  <a:pt x="1822" y="1383"/>
                </a:cubicBezTo>
                <a:close/>
                <a:moveTo>
                  <a:pt x="1822" y="1416"/>
                </a:moveTo>
                <a:cubicBezTo>
                  <a:pt x="1814" y="1416"/>
                  <a:pt x="1807" y="1422"/>
                  <a:pt x="1807" y="1430"/>
                </a:cubicBezTo>
                <a:cubicBezTo>
                  <a:pt x="1807" y="1439"/>
                  <a:pt x="1814" y="1445"/>
                  <a:pt x="1822" y="1445"/>
                </a:cubicBezTo>
                <a:cubicBezTo>
                  <a:pt x="1830" y="1445"/>
                  <a:pt x="1837" y="1439"/>
                  <a:pt x="1837" y="1430"/>
                </a:cubicBezTo>
                <a:cubicBezTo>
                  <a:pt x="1837" y="1422"/>
                  <a:pt x="1830" y="1416"/>
                  <a:pt x="1822" y="1416"/>
                </a:cubicBezTo>
                <a:close/>
                <a:moveTo>
                  <a:pt x="1855" y="0"/>
                </a:moveTo>
                <a:cubicBezTo>
                  <a:pt x="1847" y="0"/>
                  <a:pt x="1840" y="7"/>
                  <a:pt x="1840" y="15"/>
                </a:cubicBezTo>
                <a:cubicBezTo>
                  <a:pt x="1840" y="23"/>
                  <a:pt x="1847" y="30"/>
                  <a:pt x="1855" y="30"/>
                </a:cubicBezTo>
                <a:cubicBezTo>
                  <a:pt x="1863" y="30"/>
                  <a:pt x="1870" y="23"/>
                  <a:pt x="1870" y="15"/>
                </a:cubicBezTo>
                <a:cubicBezTo>
                  <a:pt x="1870" y="7"/>
                  <a:pt x="1863" y="0"/>
                  <a:pt x="1855" y="0"/>
                </a:cubicBezTo>
                <a:close/>
                <a:moveTo>
                  <a:pt x="1855" y="33"/>
                </a:moveTo>
                <a:cubicBezTo>
                  <a:pt x="1847" y="33"/>
                  <a:pt x="1840" y="40"/>
                  <a:pt x="1840" y="48"/>
                </a:cubicBezTo>
                <a:cubicBezTo>
                  <a:pt x="1840" y="56"/>
                  <a:pt x="1847" y="63"/>
                  <a:pt x="1855" y="63"/>
                </a:cubicBezTo>
                <a:cubicBezTo>
                  <a:pt x="1863" y="63"/>
                  <a:pt x="1870" y="56"/>
                  <a:pt x="1870" y="48"/>
                </a:cubicBezTo>
                <a:cubicBezTo>
                  <a:pt x="1870" y="40"/>
                  <a:pt x="1863" y="33"/>
                  <a:pt x="1855" y="33"/>
                </a:cubicBezTo>
                <a:close/>
                <a:moveTo>
                  <a:pt x="1855" y="66"/>
                </a:moveTo>
                <a:cubicBezTo>
                  <a:pt x="1847" y="66"/>
                  <a:pt x="1840" y="72"/>
                  <a:pt x="1840" y="81"/>
                </a:cubicBezTo>
                <a:cubicBezTo>
                  <a:pt x="1840" y="89"/>
                  <a:pt x="1847" y="95"/>
                  <a:pt x="1855" y="95"/>
                </a:cubicBezTo>
                <a:cubicBezTo>
                  <a:pt x="1863" y="95"/>
                  <a:pt x="1870" y="89"/>
                  <a:pt x="1870" y="81"/>
                </a:cubicBezTo>
                <a:cubicBezTo>
                  <a:pt x="1870" y="72"/>
                  <a:pt x="1863" y="66"/>
                  <a:pt x="1855" y="66"/>
                </a:cubicBezTo>
                <a:close/>
                <a:moveTo>
                  <a:pt x="1855" y="99"/>
                </a:moveTo>
                <a:cubicBezTo>
                  <a:pt x="1847" y="99"/>
                  <a:pt x="1840" y="105"/>
                  <a:pt x="1840" y="114"/>
                </a:cubicBezTo>
                <a:cubicBezTo>
                  <a:pt x="1840" y="122"/>
                  <a:pt x="1847" y="128"/>
                  <a:pt x="1855" y="128"/>
                </a:cubicBezTo>
                <a:cubicBezTo>
                  <a:pt x="1863" y="128"/>
                  <a:pt x="1870" y="122"/>
                  <a:pt x="1870" y="114"/>
                </a:cubicBezTo>
                <a:cubicBezTo>
                  <a:pt x="1870" y="105"/>
                  <a:pt x="1863" y="99"/>
                  <a:pt x="1855" y="99"/>
                </a:cubicBezTo>
                <a:close/>
                <a:moveTo>
                  <a:pt x="1855" y="132"/>
                </a:moveTo>
                <a:cubicBezTo>
                  <a:pt x="1847" y="132"/>
                  <a:pt x="1840" y="138"/>
                  <a:pt x="1840" y="147"/>
                </a:cubicBezTo>
                <a:cubicBezTo>
                  <a:pt x="1840" y="155"/>
                  <a:pt x="1847" y="161"/>
                  <a:pt x="1855" y="161"/>
                </a:cubicBezTo>
                <a:cubicBezTo>
                  <a:pt x="1863" y="161"/>
                  <a:pt x="1870" y="155"/>
                  <a:pt x="1870" y="147"/>
                </a:cubicBezTo>
                <a:cubicBezTo>
                  <a:pt x="1870" y="138"/>
                  <a:pt x="1863" y="132"/>
                  <a:pt x="1855" y="132"/>
                </a:cubicBezTo>
                <a:close/>
                <a:moveTo>
                  <a:pt x="1855" y="165"/>
                </a:moveTo>
                <a:cubicBezTo>
                  <a:pt x="1847" y="165"/>
                  <a:pt x="1840" y="171"/>
                  <a:pt x="1840" y="179"/>
                </a:cubicBezTo>
                <a:cubicBezTo>
                  <a:pt x="1840" y="188"/>
                  <a:pt x="1847" y="194"/>
                  <a:pt x="1855" y="194"/>
                </a:cubicBezTo>
                <a:cubicBezTo>
                  <a:pt x="1863" y="194"/>
                  <a:pt x="1870" y="188"/>
                  <a:pt x="1870" y="179"/>
                </a:cubicBezTo>
                <a:cubicBezTo>
                  <a:pt x="1870" y="171"/>
                  <a:pt x="1863" y="165"/>
                  <a:pt x="1855" y="165"/>
                </a:cubicBezTo>
                <a:close/>
                <a:moveTo>
                  <a:pt x="1855" y="198"/>
                </a:moveTo>
                <a:cubicBezTo>
                  <a:pt x="1847" y="198"/>
                  <a:pt x="1840" y="204"/>
                  <a:pt x="1840" y="212"/>
                </a:cubicBezTo>
                <a:cubicBezTo>
                  <a:pt x="1840" y="221"/>
                  <a:pt x="1847" y="227"/>
                  <a:pt x="1855" y="227"/>
                </a:cubicBezTo>
                <a:cubicBezTo>
                  <a:pt x="1863" y="227"/>
                  <a:pt x="1870" y="221"/>
                  <a:pt x="1870" y="212"/>
                </a:cubicBezTo>
                <a:cubicBezTo>
                  <a:pt x="1870" y="204"/>
                  <a:pt x="1863" y="198"/>
                  <a:pt x="1855" y="198"/>
                </a:cubicBezTo>
                <a:close/>
                <a:moveTo>
                  <a:pt x="1855" y="230"/>
                </a:moveTo>
                <a:cubicBezTo>
                  <a:pt x="1847" y="230"/>
                  <a:pt x="1840" y="237"/>
                  <a:pt x="1840" y="245"/>
                </a:cubicBezTo>
                <a:cubicBezTo>
                  <a:pt x="1840" y="253"/>
                  <a:pt x="1847" y="260"/>
                  <a:pt x="1855" y="260"/>
                </a:cubicBezTo>
                <a:cubicBezTo>
                  <a:pt x="1863" y="260"/>
                  <a:pt x="1870" y="253"/>
                  <a:pt x="1870" y="245"/>
                </a:cubicBezTo>
                <a:cubicBezTo>
                  <a:pt x="1870" y="237"/>
                  <a:pt x="1863" y="230"/>
                  <a:pt x="1855" y="230"/>
                </a:cubicBezTo>
                <a:close/>
                <a:moveTo>
                  <a:pt x="1855" y="263"/>
                </a:moveTo>
                <a:cubicBezTo>
                  <a:pt x="1847" y="263"/>
                  <a:pt x="1840" y="270"/>
                  <a:pt x="1840" y="278"/>
                </a:cubicBezTo>
                <a:cubicBezTo>
                  <a:pt x="1840" y="286"/>
                  <a:pt x="1847" y="293"/>
                  <a:pt x="1855" y="293"/>
                </a:cubicBezTo>
                <a:cubicBezTo>
                  <a:pt x="1863" y="293"/>
                  <a:pt x="1870" y="286"/>
                  <a:pt x="1870" y="278"/>
                </a:cubicBezTo>
                <a:cubicBezTo>
                  <a:pt x="1870" y="270"/>
                  <a:pt x="1863" y="263"/>
                  <a:pt x="1855" y="263"/>
                </a:cubicBezTo>
                <a:close/>
                <a:moveTo>
                  <a:pt x="1855" y="296"/>
                </a:moveTo>
                <a:cubicBezTo>
                  <a:pt x="1847" y="296"/>
                  <a:pt x="1840" y="303"/>
                  <a:pt x="1840" y="311"/>
                </a:cubicBezTo>
                <a:cubicBezTo>
                  <a:pt x="1840" y="319"/>
                  <a:pt x="1847" y="326"/>
                  <a:pt x="1855" y="326"/>
                </a:cubicBezTo>
                <a:cubicBezTo>
                  <a:pt x="1863" y="326"/>
                  <a:pt x="1870" y="319"/>
                  <a:pt x="1870" y="311"/>
                </a:cubicBezTo>
                <a:cubicBezTo>
                  <a:pt x="1870" y="303"/>
                  <a:pt x="1863" y="296"/>
                  <a:pt x="1855" y="296"/>
                </a:cubicBezTo>
                <a:close/>
                <a:moveTo>
                  <a:pt x="1855" y="329"/>
                </a:moveTo>
                <a:cubicBezTo>
                  <a:pt x="1847" y="329"/>
                  <a:pt x="1840" y="336"/>
                  <a:pt x="1840" y="344"/>
                </a:cubicBezTo>
                <a:cubicBezTo>
                  <a:pt x="1840" y="352"/>
                  <a:pt x="1847" y="359"/>
                  <a:pt x="1855" y="359"/>
                </a:cubicBezTo>
                <a:cubicBezTo>
                  <a:pt x="1863" y="359"/>
                  <a:pt x="1870" y="352"/>
                  <a:pt x="1870" y="344"/>
                </a:cubicBezTo>
                <a:cubicBezTo>
                  <a:pt x="1870" y="336"/>
                  <a:pt x="1863" y="329"/>
                  <a:pt x="1855" y="329"/>
                </a:cubicBezTo>
                <a:close/>
                <a:moveTo>
                  <a:pt x="1855" y="362"/>
                </a:moveTo>
                <a:cubicBezTo>
                  <a:pt x="1847" y="362"/>
                  <a:pt x="1840" y="369"/>
                  <a:pt x="1840" y="377"/>
                </a:cubicBezTo>
                <a:cubicBezTo>
                  <a:pt x="1840" y="385"/>
                  <a:pt x="1847" y="392"/>
                  <a:pt x="1855" y="392"/>
                </a:cubicBezTo>
                <a:cubicBezTo>
                  <a:pt x="1863" y="392"/>
                  <a:pt x="1870" y="385"/>
                  <a:pt x="1870" y="377"/>
                </a:cubicBezTo>
                <a:cubicBezTo>
                  <a:pt x="1870" y="369"/>
                  <a:pt x="1863" y="362"/>
                  <a:pt x="1855" y="362"/>
                </a:cubicBezTo>
                <a:close/>
                <a:moveTo>
                  <a:pt x="1855" y="395"/>
                </a:moveTo>
                <a:cubicBezTo>
                  <a:pt x="1847" y="395"/>
                  <a:pt x="1840" y="402"/>
                  <a:pt x="1840" y="410"/>
                </a:cubicBezTo>
                <a:cubicBezTo>
                  <a:pt x="1840" y="418"/>
                  <a:pt x="1847" y="425"/>
                  <a:pt x="1855" y="425"/>
                </a:cubicBezTo>
                <a:cubicBezTo>
                  <a:pt x="1863" y="425"/>
                  <a:pt x="1870" y="418"/>
                  <a:pt x="1870" y="410"/>
                </a:cubicBezTo>
                <a:cubicBezTo>
                  <a:pt x="1870" y="402"/>
                  <a:pt x="1863" y="395"/>
                  <a:pt x="1855" y="395"/>
                </a:cubicBezTo>
                <a:close/>
                <a:moveTo>
                  <a:pt x="1855" y="428"/>
                </a:moveTo>
                <a:cubicBezTo>
                  <a:pt x="1847" y="428"/>
                  <a:pt x="1840" y="435"/>
                  <a:pt x="1840" y="443"/>
                </a:cubicBezTo>
                <a:cubicBezTo>
                  <a:pt x="1840" y="451"/>
                  <a:pt x="1847" y="458"/>
                  <a:pt x="1855" y="458"/>
                </a:cubicBezTo>
                <a:cubicBezTo>
                  <a:pt x="1863" y="458"/>
                  <a:pt x="1870" y="451"/>
                  <a:pt x="1870" y="443"/>
                </a:cubicBezTo>
                <a:cubicBezTo>
                  <a:pt x="1870" y="435"/>
                  <a:pt x="1863" y="428"/>
                  <a:pt x="1855" y="428"/>
                </a:cubicBezTo>
                <a:close/>
                <a:moveTo>
                  <a:pt x="1855" y="461"/>
                </a:moveTo>
                <a:cubicBezTo>
                  <a:pt x="1847" y="461"/>
                  <a:pt x="1840" y="468"/>
                  <a:pt x="1840" y="476"/>
                </a:cubicBezTo>
                <a:cubicBezTo>
                  <a:pt x="1840" y="484"/>
                  <a:pt x="1847" y="491"/>
                  <a:pt x="1855" y="491"/>
                </a:cubicBezTo>
                <a:cubicBezTo>
                  <a:pt x="1863" y="491"/>
                  <a:pt x="1870" y="484"/>
                  <a:pt x="1870" y="476"/>
                </a:cubicBezTo>
                <a:cubicBezTo>
                  <a:pt x="1870" y="468"/>
                  <a:pt x="1863" y="461"/>
                  <a:pt x="1855" y="461"/>
                </a:cubicBezTo>
                <a:close/>
                <a:moveTo>
                  <a:pt x="1855" y="494"/>
                </a:moveTo>
                <a:cubicBezTo>
                  <a:pt x="1847" y="494"/>
                  <a:pt x="1840" y="500"/>
                  <a:pt x="1840" y="509"/>
                </a:cubicBezTo>
                <a:cubicBezTo>
                  <a:pt x="1840" y="517"/>
                  <a:pt x="1847" y="523"/>
                  <a:pt x="1855" y="523"/>
                </a:cubicBezTo>
                <a:cubicBezTo>
                  <a:pt x="1863" y="523"/>
                  <a:pt x="1870" y="517"/>
                  <a:pt x="1870" y="509"/>
                </a:cubicBezTo>
                <a:cubicBezTo>
                  <a:pt x="1870" y="500"/>
                  <a:pt x="1863" y="494"/>
                  <a:pt x="1855" y="494"/>
                </a:cubicBezTo>
                <a:close/>
                <a:moveTo>
                  <a:pt x="1855" y="527"/>
                </a:moveTo>
                <a:cubicBezTo>
                  <a:pt x="1847" y="527"/>
                  <a:pt x="1840" y="533"/>
                  <a:pt x="1840" y="542"/>
                </a:cubicBezTo>
                <a:cubicBezTo>
                  <a:pt x="1840" y="550"/>
                  <a:pt x="1847" y="556"/>
                  <a:pt x="1855" y="556"/>
                </a:cubicBezTo>
                <a:cubicBezTo>
                  <a:pt x="1863" y="556"/>
                  <a:pt x="1870" y="550"/>
                  <a:pt x="1870" y="542"/>
                </a:cubicBezTo>
                <a:cubicBezTo>
                  <a:pt x="1870" y="533"/>
                  <a:pt x="1863" y="527"/>
                  <a:pt x="1855" y="527"/>
                </a:cubicBezTo>
                <a:close/>
                <a:moveTo>
                  <a:pt x="1855" y="560"/>
                </a:moveTo>
                <a:cubicBezTo>
                  <a:pt x="1847" y="560"/>
                  <a:pt x="1840" y="566"/>
                  <a:pt x="1840" y="574"/>
                </a:cubicBezTo>
                <a:cubicBezTo>
                  <a:pt x="1840" y="583"/>
                  <a:pt x="1847" y="589"/>
                  <a:pt x="1855" y="589"/>
                </a:cubicBezTo>
                <a:cubicBezTo>
                  <a:pt x="1863" y="589"/>
                  <a:pt x="1870" y="583"/>
                  <a:pt x="1870" y="574"/>
                </a:cubicBezTo>
                <a:cubicBezTo>
                  <a:pt x="1870" y="566"/>
                  <a:pt x="1863" y="560"/>
                  <a:pt x="1855" y="560"/>
                </a:cubicBezTo>
                <a:close/>
                <a:moveTo>
                  <a:pt x="1855" y="593"/>
                </a:moveTo>
                <a:cubicBezTo>
                  <a:pt x="1847" y="593"/>
                  <a:pt x="1840" y="599"/>
                  <a:pt x="1840" y="607"/>
                </a:cubicBezTo>
                <a:cubicBezTo>
                  <a:pt x="1840" y="616"/>
                  <a:pt x="1847" y="622"/>
                  <a:pt x="1855" y="622"/>
                </a:cubicBezTo>
                <a:cubicBezTo>
                  <a:pt x="1863" y="622"/>
                  <a:pt x="1870" y="616"/>
                  <a:pt x="1870" y="607"/>
                </a:cubicBezTo>
                <a:cubicBezTo>
                  <a:pt x="1870" y="599"/>
                  <a:pt x="1863" y="593"/>
                  <a:pt x="1855" y="593"/>
                </a:cubicBezTo>
                <a:close/>
                <a:moveTo>
                  <a:pt x="1855" y="625"/>
                </a:moveTo>
                <a:cubicBezTo>
                  <a:pt x="1847" y="625"/>
                  <a:pt x="1840" y="632"/>
                  <a:pt x="1840" y="640"/>
                </a:cubicBezTo>
                <a:cubicBezTo>
                  <a:pt x="1840" y="648"/>
                  <a:pt x="1847" y="655"/>
                  <a:pt x="1855" y="655"/>
                </a:cubicBezTo>
                <a:cubicBezTo>
                  <a:pt x="1863" y="655"/>
                  <a:pt x="1870" y="648"/>
                  <a:pt x="1870" y="640"/>
                </a:cubicBezTo>
                <a:cubicBezTo>
                  <a:pt x="1870" y="632"/>
                  <a:pt x="1863" y="625"/>
                  <a:pt x="1855" y="625"/>
                </a:cubicBezTo>
                <a:close/>
                <a:moveTo>
                  <a:pt x="1855" y="658"/>
                </a:moveTo>
                <a:cubicBezTo>
                  <a:pt x="1847" y="658"/>
                  <a:pt x="1840" y="665"/>
                  <a:pt x="1840" y="673"/>
                </a:cubicBezTo>
                <a:cubicBezTo>
                  <a:pt x="1840" y="681"/>
                  <a:pt x="1847" y="688"/>
                  <a:pt x="1855" y="688"/>
                </a:cubicBezTo>
                <a:cubicBezTo>
                  <a:pt x="1863" y="688"/>
                  <a:pt x="1870" y="681"/>
                  <a:pt x="1870" y="673"/>
                </a:cubicBezTo>
                <a:cubicBezTo>
                  <a:pt x="1870" y="665"/>
                  <a:pt x="1863" y="658"/>
                  <a:pt x="1855" y="658"/>
                </a:cubicBezTo>
                <a:close/>
                <a:moveTo>
                  <a:pt x="1855" y="691"/>
                </a:moveTo>
                <a:cubicBezTo>
                  <a:pt x="1847" y="691"/>
                  <a:pt x="1840" y="698"/>
                  <a:pt x="1840" y="706"/>
                </a:cubicBezTo>
                <a:cubicBezTo>
                  <a:pt x="1840" y="714"/>
                  <a:pt x="1847" y="721"/>
                  <a:pt x="1855" y="721"/>
                </a:cubicBezTo>
                <a:cubicBezTo>
                  <a:pt x="1863" y="721"/>
                  <a:pt x="1870" y="714"/>
                  <a:pt x="1870" y="706"/>
                </a:cubicBezTo>
                <a:cubicBezTo>
                  <a:pt x="1870" y="698"/>
                  <a:pt x="1863" y="691"/>
                  <a:pt x="1855" y="691"/>
                </a:cubicBezTo>
                <a:close/>
                <a:moveTo>
                  <a:pt x="1855" y="724"/>
                </a:moveTo>
                <a:cubicBezTo>
                  <a:pt x="1847" y="724"/>
                  <a:pt x="1840" y="731"/>
                  <a:pt x="1840" y="739"/>
                </a:cubicBezTo>
                <a:cubicBezTo>
                  <a:pt x="1840" y="747"/>
                  <a:pt x="1847" y="754"/>
                  <a:pt x="1855" y="754"/>
                </a:cubicBezTo>
                <a:cubicBezTo>
                  <a:pt x="1863" y="754"/>
                  <a:pt x="1870" y="747"/>
                  <a:pt x="1870" y="739"/>
                </a:cubicBezTo>
                <a:cubicBezTo>
                  <a:pt x="1870" y="731"/>
                  <a:pt x="1863" y="724"/>
                  <a:pt x="1855" y="724"/>
                </a:cubicBezTo>
                <a:close/>
                <a:moveTo>
                  <a:pt x="1855" y="757"/>
                </a:moveTo>
                <a:cubicBezTo>
                  <a:pt x="1847" y="757"/>
                  <a:pt x="1840" y="764"/>
                  <a:pt x="1840" y="772"/>
                </a:cubicBezTo>
                <a:cubicBezTo>
                  <a:pt x="1840" y="780"/>
                  <a:pt x="1847" y="787"/>
                  <a:pt x="1855" y="787"/>
                </a:cubicBezTo>
                <a:cubicBezTo>
                  <a:pt x="1863" y="787"/>
                  <a:pt x="1870" y="780"/>
                  <a:pt x="1870" y="772"/>
                </a:cubicBezTo>
                <a:cubicBezTo>
                  <a:pt x="1870" y="764"/>
                  <a:pt x="1863" y="757"/>
                  <a:pt x="1855" y="757"/>
                </a:cubicBezTo>
                <a:close/>
                <a:moveTo>
                  <a:pt x="1855" y="790"/>
                </a:moveTo>
                <a:cubicBezTo>
                  <a:pt x="1847" y="790"/>
                  <a:pt x="1840" y="797"/>
                  <a:pt x="1840" y="805"/>
                </a:cubicBezTo>
                <a:cubicBezTo>
                  <a:pt x="1840" y="813"/>
                  <a:pt x="1847" y="820"/>
                  <a:pt x="1855" y="820"/>
                </a:cubicBezTo>
                <a:cubicBezTo>
                  <a:pt x="1863" y="820"/>
                  <a:pt x="1870" y="813"/>
                  <a:pt x="1870" y="805"/>
                </a:cubicBezTo>
                <a:cubicBezTo>
                  <a:pt x="1870" y="797"/>
                  <a:pt x="1863" y="790"/>
                  <a:pt x="1855" y="790"/>
                </a:cubicBezTo>
                <a:close/>
                <a:moveTo>
                  <a:pt x="1855" y="823"/>
                </a:moveTo>
                <a:cubicBezTo>
                  <a:pt x="1847" y="823"/>
                  <a:pt x="1840" y="830"/>
                  <a:pt x="1840" y="838"/>
                </a:cubicBezTo>
                <a:cubicBezTo>
                  <a:pt x="1840" y="846"/>
                  <a:pt x="1847" y="853"/>
                  <a:pt x="1855" y="853"/>
                </a:cubicBezTo>
                <a:cubicBezTo>
                  <a:pt x="1863" y="853"/>
                  <a:pt x="1870" y="846"/>
                  <a:pt x="1870" y="838"/>
                </a:cubicBezTo>
                <a:cubicBezTo>
                  <a:pt x="1870" y="830"/>
                  <a:pt x="1863" y="823"/>
                  <a:pt x="1855" y="823"/>
                </a:cubicBezTo>
                <a:close/>
                <a:moveTo>
                  <a:pt x="1855" y="856"/>
                </a:moveTo>
                <a:cubicBezTo>
                  <a:pt x="1847" y="856"/>
                  <a:pt x="1840" y="863"/>
                  <a:pt x="1840" y="871"/>
                </a:cubicBezTo>
                <a:cubicBezTo>
                  <a:pt x="1840" y="879"/>
                  <a:pt x="1847" y="886"/>
                  <a:pt x="1855" y="886"/>
                </a:cubicBezTo>
                <a:cubicBezTo>
                  <a:pt x="1863" y="886"/>
                  <a:pt x="1870" y="879"/>
                  <a:pt x="1870" y="871"/>
                </a:cubicBezTo>
                <a:cubicBezTo>
                  <a:pt x="1870" y="863"/>
                  <a:pt x="1863" y="856"/>
                  <a:pt x="1855" y="856"/>
                </a:cubicBezTo>
                <a:close/>
                <a:moveTo>
                  <a:pt x="1855" y="889"/>
                </a:moveTo>
                <a:cubicBezTo>
                  <a:pt x="1847" y="889"/>
                  <a:pt x="1840" y="895"/>
                  <a:pt x="1840" y="904"/>
                </a:cubicBezTo>
                <a:cubicBezTo>
                  <a:pt x="1840" y="912"/>
                  <a:pt x="1847" y="918"/>
                  <a:pt x="1855" y="918"/>
                </a:cubicBezTo>
                <a:cubicBezTo>
                  <a:pt x="1863" y="918"/>
                  <a:pt x="1870" y="912"/>
                  <a:pt x="1870" y="904"/>
                </a:cubicBezTo>
                <a:cubicBezTo>
                  <a:pt x="1870" y="895"/>
                  <a:pt x="1863" y="889"/>
                  <a:pt x="1855" y="889"/>
                </a:cubicBezTo>
                <a:close/>
                <a:moveTo>
                  <a:pt x="1855" y="922"/>
                </a:moveTo>
                <a:cubicBezTo>
                  <a:pt x="1847" y="922"/>
                  <a:pt x="1840" y="928"/>
                  <a:pt x="1840" y="937"/>
                </a:cubicBezTo>
                <a:cubicBezTo>
                  <a:pt x="1840" y="945"/>
                  <a:pt x="1847" y="951"/>
                  <a:pt x="1855" y="951"/>
                </a:cubicBezTo>
                <a:cubicBezTo>
                  <a:pt x="1863" y="951"/>
                  <a:pt x="1870" y="945"/>
                  <a:pt x="1870" y="937"/>
                </a:cubicBezTo>
                <a:cubicBezTo>
                  <a:pt x="1870" y="928"/>
                  <a:pt x="1863" y="922"/>
                  <a:pt x="1855" y="922"/>
                </a:cubicBezTo>
                <a:close/>
                <a:moveTo>
                  <a:pt x="1855" y="955"/>
                </a:moveTo>
                <a:cubicBezTo>
                  <a:pt x="1847" y="955"/>
                  <a:pt x="1840" y="961"/>
                  <a:pt x="1840" y="970"/>
                </a:cubicBezTo>
                <a:cubicBezTo>
                  <a:pt x="1840" y="978"/>
                  <a:pt x="1847" y="984"/>
                  <a:pt x="1855" y="984"/>
                </a:cubicBezTo>
                <a:cubicBezTo>
                  <a:pt x="1863" y="984"/>
                  <a:pt x="1870" y="978"/>
                  <a:pt x="1870" y="970"/>
                </a:cubicBezTo>
                <a:cubicBezTo>
                  <a:pt x="1870" y="961"/>
                  <a:pt x="1863" y="955"/>
                  <a:pt x="1855" y="955"/>
                </a:cubicBezTo>
                <a:close/>
                <a:moveTo>
                  <a:pt x="1855" y="988"/>
                </a:moveTo>
                <a:cubicBezTo>
                  <a:pt x="1847" y="988"/>
                  <a:pt x="1840" y="994"/>
                  <a:pt x="1840" y="1002"/>
                </a:cubicBezTo>
                <a:cubicBezTo>
                  <a:pt x="1840" y="1011"/>
                  <a:pt x="1847" y="1017"/>
                  <a:pt x="1855" y="1017"/>
                </a:cubicBezTo>
                <a:cubicBezTo>
                  <a:pt x="1863" y="1017"/>
                  <a:pt x="1870" y="1011"/>
                  <a:pt x="1870" y="1002"/>
                </a:cubicBezTo>
                <a:cubicBezTo>
                  <a:pt x="1870" y="994"/>
                  <a:pt x="1863" y="988"/>
                  <a:pt x="1855" y="988"/>
                </a:cubicBezTo>
                <a:close/>
                <a:moveTo>
                  <a:pt x="1855" y="1021"/>
                </a:moveTo>
                <a:cubicBezTo>
                  <a:pt x="1847" y="1021"/>
                  <a:pt x="1840" y="1027"/>
                  <a:pt x="1840" y="1035"/>
                </a:cubicBezTo>
                <a:cubicBezTo>
                  <a:pt x="1840" y="1044"/>
                  <a:pt x="1847" y="1050"/>
                  <a:pt x="1855" y="1050"/>
                </a:cubicBezTo>
                <a:cubicBezTo>
                  <a:pt x="1863" y="1050"/>
                  <a:pt x="1870" y="1044"/>
                  <a:pt x="1870" y="1035"/>
                </a:cubicBezTo>
                <a:cubicBezTo>
                  <a:pt x="1870" y="1027"/>
                  <a:pt x="1863" y="1021"/>
                  <a:pt x="1855" y="1021"/>
                </a:cubicBezTo>
                <a:close/>
                <a:moveTo>
                  <a:pt x="1855" y="1053"/>
                </a:moveTo>
                <a:cubicBezTo>
                  <a:pt x="1847" y="1053"/>
                  <a:pt x="1840" y="1060"/>
                  <a:pt x="1840" y="1068"/>
                </a:cubicBezTo>
                <a:cubicBezTo>
                  <a:pt x="1840" y="1076"/>
                  <a:pt x="1847" y="1083"/>
                  <a:pt x="1855" y="1083"/>
                </a:cubicBezTo>
                <a:cubicBezTo>
                  <a:pt x="1863" y="1083"/>
                  <a:pt x="1870" y="1076"/>
                  <a:pt x="1870" y="1068"/>
                </a:cubicBezTo>
                <a:cubicBezTo>
                  <a:pt x="1870" y="1060"/>
                  <a:pt x="1863" y="1053"/>
                  <a:pt x="1855" y="1053"/>
                </a:cubicBezTo>
                <a:close/>
                <a:moveTo>
                  <a:pt x="1855" y="1086"/>
                </a:moveTo>
                <a:cubicBezTo>
                  <a:pt x="1847" y="1086"/>
                  <a:pt x="1840" y="1093"/>
                  <a:pt x="1840" y="1101"/>
                </a:cubicBezTo>
                <a:cubicBezTo>
                  <a:pt x="1840" y="1109"/>
                  <a:pt x="1847" y="1116"/>
                  <a:pt x="1855" y="1116"/>
                </a:cubicBezTo>
                <a:cubicBezTo>
                  <a:pt x="1863" y="1116"/>
                  <a:pt x="1870" y="1109"/>
                  <a:pt x="1870" y="1101"/>
                </a:cubicBezTo>
                <a:cubicBezTo>
                  <a:pt x="1870" y="1093"/>
                  <a:pt x="1863" y="1086"/>
                  <a:pt x="1855" y="1086"/>
                </a:cubicBezTo>
                <a:close/>
                <a:moveTo>
                  <a:pt x="1855" y="1119"/>
                </a:moveTo>
                <a:cubicBezTo>
                  <a:pt x="1847" y="1119"/>
                  <a:pt x="1840" y="1126"/>
                  <a:pt x="1840" y="1134"/>
                </a:cubicBezTo>
                <a:cubicBezTo>
                  <a:pt x="1840" y="1142"/>
                  <a:pt x="1847" y="1149"/>
                  <a:pt x="1855" y="1149"/>
                </a:cubicBezTo>
                <a:cubicBezTo>
                  <a:pt x="1863" y="1149"/>
                  <a:pt x="1870" y="1142"/>
                  <a:pt x="1870" y="1134"/>
                </a:cubicBezTo>
                <a:cubicBezTo>
                  <a:pt x="1870" y="1126"/>
                  <a:pt x="1863" y="1119"/>
                  <a:pt x="1855" y="1119"/>
                </a:cubicBezTo>
                <a:close/>
                <a:moveTo>
                  <a:pt x="1855" y="1152"/>
                </a:moveTo>
                <a:cubicBezTo>
                  <a:pt x="1847" y="1152"/>
                  <a:pt x="1840" y="1159"/>
                  <a:pt x="1840" y="1167"/>
                </a:cubicBezTo>
                <a:cubicBezTo>
                  <a:pt x="1840" y="1175"/>
                  <a:pt x="1847" y="1182"/>
                  <a:pt x="1855" y="1182"/>
                </a:cubicBezTo>
                <a:cubicBezTo>
                  <a:pt x="1863" y="1182"/>
                  <a:pt x="1870" y="1175"/>
                  <a:pt x="1870" y="1167"/>
                </a:cubicBezTo>
                <a:cubicBezTo>
                  <a:pt x="1870" y="1159"/>
                  <a:pt x="1863" y="1152"/>
                  <a:pt x="1855" y="1152"/>
                </a:cubicBezTo>
                <a:close/>
                <a:moveTo>
                  <a:pt x="1855" y="1185"/>
                </a:moveTo>
                <a:cubicBezTo>
                  <a:pt x="1847" y="1185"/>
                  <a:pt x="1840" y="1192"/>
                  <a:pt x="1840" y="1200"/>
                </a:cubicBezTo>
                <a:cubicBezTo>
                  <a:pt x="1840" y="1208"/>
                  <a:pt x="1847" y="1215"/>
                  <a:pt x="1855" y="1215"/>
                </a:cubicBezTo>
                <a:cubicBezTo>
                  <a:pt x="1863" y="1215"/>
                  <a:pt x="1870" y="1208"/>
                  <a:pt x="1870" y="1200"/>
                </a:cubicBezTo>
                <a:cubicBezTo>
                  <a:pt x="1870" y="1192"/>
                  <a:pt x="1863" y="1185"/>
                  <a:pt x="1855" y="1185"/>
                </a:cubicBezTo>
                <a:close/>
                <a:moveTo>
                  <a:pt x="1855" y="1218"/>
                </a:moveTo>
                <a:cubicBezTo>
                  <a:pt x="1847" y="1218"/>
                  <a:pt x="1840" y="1225"/>
                  <a:pt x="1840" y="1233"/>
                </a:cubicBezTo>
                <a:cubicBezTo>
                  <a:pt x="1840" y="1241"/>
                  <a:pt x="1847" y="1248"/>
                  <a:pt x="1855" y="1248"/>
                </a:cubicBezTo>
                <a:cubicBezTo>
                  <a:pt x="1863" y="1248"/>
                  <a:pt x="1870" y="1241"/>
                  <a:pt x="1870" y="1233"/>
                </a:cubicBezTo>
                <a:cubicBezTo>
                  <a:pt x="1870" y="1225"/>
                  <a:pt x="1863" y="1218"/>
                  <a:pt x="1855" y="1218"/>
                </a:cubicBezTo>
                <a:close/>
                <a:moveTo>
                  <a:pt x="1855" y="1251"/>
                </a:moveTo>
                <a:cubicBezTo>
                  <a:pt x="1847" y="1251"/>
                  <a:pt x="1840" y="1258"/>
                  <a:pt x="1840" y="1266"/>
                </a:cubicBezTo>
                <a:cubicBezTo>
                  <a:pt x="1840" y="1274"/>
                  <a:pt x="1847" y="1281"/>
                  <a:pt x="1855" y="1281"/>
                </a:cubicBezTo>
                <a:cubicBezTo>
                  <a:pt x="1863" y="1281"/>
                  <a:pt x="1870" y="1274"/>
                  <a:pt x="1870" y="1266"/>
                </a:cubicBezTo>
                <a:cubicBezTo>
                  <a:pt x="1870" y="1258"/>
                  <a:pt x="1863" y="1251"/>
                  <a:pt x="1855" y="1251"/>
                </a:cubicBezTo>
                <a:close/>
                <a:moveTo>
                  <a:pt x="1855" y="1284"/>
                </a:moveTo>
                <a:cubicBezTo>
                  <a:pt x="1847" y="1284"/>
                  <a:pt x="1840" y="1291"/>
                  <a:pt x="1840" y="1299"/>
                </a:cubicBezTo>
                <a:cubicBezTo>
                  <a:pt x="1840" y="1307"/>
                  <a:pt x="1847" y="1314"/>
                  <a:pt x="1855" y="1314"/>
                </a:cubicBezTo>
                <a:cubicBezTo>
                  <a:pt x="1863" y="1314"/>
                  <a:pt x="1870" y="1307"/>
                  <a:pt x="1870" y="1299"/>
                </a:cubicBezTo>
                <a:cubicBezTo>
                  <a:pt x="1870" y="1291"/>
                  <a:pt x="1863" y="1284"/>
                  <a:pt x="1855" y="1284"/>
                </a:cubicBezTo>
                <a:close/>
                <a:moveTo>
                  <a:pt x="1855" y="1317"/>
                </a:moveTo>
                <a:cubicBezTo>
                  <a:pt x="1847" y="1317"/>
                  <a:pt x="1840" y="1323"/>
                  <a:pt x="1840" y="1332"/>
                </a:cubicBezTo>
                <a:cubicBezTo>
                  <a:pt x="1840" y="1340"/>
                  <a:pt x="1847" y="1346"/>
                  <a:pt x="1855" y="1346"/>
                </a:cubicBezTo>
                <a:cubicBezTo>
                  <a:pt x="1863" y="1346"/>
                  <a:pt x="1870" y="1340"/>
                  <a:pt x="1870" y="1332"/>
                </a:cubicBezTo>
                <a:cubicBezTo>
                  <a:pt x="1870" y="1323"/>
                  <a:pt x="1863" y="1317"/>
                  <a:pt x="1855" y="1317"/>
                </a:cubicBezTo>
                <a:close/>
                <a:moveTo>
                  <a:pt x="1855" y="1350"/>
                </a:moveTo>
                <a:cubicBezTo>
                  <a:pt x="1847" y="1350"/>
                  <a:pt x="1840" y="1356"/>
                  <a:pt x="1840" y="1365"/>
                </a:cubicBezTo>
                <a:cubicBezTo>
                  <a:pt x="1840" y="1373"/>
                  <a:pt x="1847" y="1379"/>
                  <a:pt x="1855" y="1379"/>
                </a:cubicBezTo>
                <a:cubicBezTo>
                  <a:pt x="1863" y="1379"/>
                  <a:pt x="1870" y="1373"/>
                  <a:pt x="1870" y="1365"/>
                </a:cubicBezTo>
                <a:cubicBezTo>
                  <a:pt x="1870" y="1356"/>
                  <a:pt x="1863" y="1350"/>
                  <a:pt x="1855" y="1350"/>
                </a:cubicBezTo>
                <a:close/>
                <a:moveTo>
                  <a:pt x="1855" y="1383"/>
                </a:moveTo>
                <a:cubicBezTo>
                  <a:pt x="1847" y="1383"/>
                  <a:pt x="1840" y="1389"/>
                  <a:pt x="1840" y="1397"/>
                </a:cubicBezTo>
                <a:cubicBezTo>
                  <a:pt x="1840" y="1406"/>
                  <a:pt x="1847" y="1412"/>
                  <a:pt x="1855" y="1412"/>
                </a:cubicBezTo>
                <a:cubicBezTo>
                  <a:pt x="1863" y="1412"/>
                  <a:pt x="1870" y="1406"/>
                  <a:pt x="1870" y="1397"/>
                </a:cubicBezTo>
                <a:cubicBezTo>
                  <a:pt x="1870" y="1389"/>
                  <a:pt x="1863" y="1383"/>
                  <a:pt x="1855" y="1383"/>
                </a:cubicBezTo>
                <a:close/>
                <a:moveTo>
                  <a:pt x="1855" y="1416"/>
                </a:moveTo>
                <a:cubicBezTo>
                  <a:pt x="1847" y="1416"/>
                  <a:pt x="1840" y="1422"/>
                  <a:pt x="1840" y="1430"/>
                </a:cubicBezTo>
                <a:cubicBezTo>
                  <a:pt x="1840" y="1439"/>
                  <a:pt x="1847" y="1445"/>
                  <a:pt x="1855" y="1445"/>
                </a:cubicBezTo>
                <a:cubicBezTo>
                  <a:pt x="1863" y="1445"/>
                  <a:pt x="1870" y="1439"/>
                  <a:pt x="1870" y="1430"/>
                </a:cubicBezTo>
                <a:cubicBezTo>
                  <a:pt x="1870" y="1422"/>
                  <a:pt x="1863" y="1416"/>
                  <a:pt x="1855" y="1416"/>
                </a:cubicBezTo>
                <a:close/>
                <a:moveTo>
                  <a:pt x="1888" y="0"/>
                </a:moveTo>
                <a:cubicBezTo>
                  <a:pt x="1880" y="0"/>
                  <a:pt x="1873" y="7"/>
                  <a:pt x="1873" y="15"/>
                </a:cubicBezTo>
                <a:cubicBezTo>
                  <a:pt x="1873" y="23"/>
                  <a:pt x="1880" y="30"/>
                  <a:pt x="1888" y="30"/>
                </a:cubicBezTo>
                <a:cubicBezTo>
                  <a:pt x="1896" y="30"/>
                  <a:pt x="1903" y="23"/>
                  <a:pt x="1903" y="15"/>
                </a:cubicBezTo>
                <a:cubicBezTo>
                  <a:pt x="1903" y="7"/>
                  <a:pt x="1896" y="0"/>
                  <a:pt x="1888" y="0"/>
                </a:cubicBezTo>
                <a:close/>
                <a:moveTo>
                  <a:pt x="1888" y="33"/>
                </a:moveTo>
                <a:cubicBezTo>
                  <a:pt x="1880" y="33"/>
                  <a:pt x="1873" y="40"/>
                  <a:pt x="1873" y="48"/>
                </a:cubicBezTo>
                <a:cubicBezTo>
                  <a:pt x="1873" y="56"/>
                  <a:pt x="1880" y="63"/>
                  <a:pt x="1888" y="63"/>
                </a:cubicBezTo>
                <a:cubicBezTo>
                  <a:pt x="1896" y="63"/>
                  <a:pt x="1903" y="56"/>
                  <a:pt x="1903" y="48"/>
                </a:cubicBezTo>
                <a:cubicBezTo>
                  <a:pt x="1903" y="40"/>
                  <a:pt x="1896" y="33"/>
                  <a:pt x="1888" y="33"/>
                </a:cubicBezTo>
                <a:close/>
                <a:moveTo>
                  <a:pt x="1888" y="66"/>
                </a:moveTo>
                <a:cubicBezTo>
                  <a:pt x="1880" y="66"/>
                  <a:pt x="1873" y="72"/>
                  <a:pt x="1873" y="81"/>
                </a:cubicBezTo>
                <a:cubicBezTo>
                  <a:pt x="1873" y="89"/>
                  <a:pt x="1880" y="95"/>
                  <a:pt x="1888" y="95"/>
                </a:cubicBezTo>
                <a:cubicBezTo>
                  <a:pt x="1896" y="95"/>
                  <a:pt x="1903" y="89"/>
                  <a:pt x="1903" y="81"/>
                </a:cubicBezTo>
                <a:cubicBezTo>
                  <a:pt x="1903" y="72"/>
                  <a:pt x="1896" y="66"/>
                  <a:pt x="1888" y="66"/>
                </a:cubicBezTo>
                <a:close/>
                <a:moveTo>
                  <a:pt x="1888" y="99"/>
                </a:moveTo>
                <a:cubicBezTo>
                  <a:pt x="1880" y="99"/>
                  <a:pt x="1873" y="105"/>
                  <a:pt x="1873" y="114"/>
                </a:cubicBezTo>
                <a:cubicBezTo>
                  <a:pt x="1873" y="122"/>
                  <a:pt x="1880" y="128"/>
                  <a:pt x="1888" y="128"/>
                </a:cubicBezTo>
                <a:cubicBezTo>
                  <a:pt x="1896" y="128"/>
                  <a:pt x="1903" y="122"/>
                  <a:pt x="1903" y="114"/>
                </a:cubicBezTo>
                <a:cubicBezTo>
                  <a:pt x="1903" y="105"/>
                  <a:pt x="1896" y="99"/>
                  <a:pt x="1888" y="99"/>
                </a:cubicBezTo>
                <a:close/>
                <a:moveTo>
                  <a:pt x="1888" y="132"/>
                </a:moveTo>
                <a:cubicBezTo>
                  <a:pt x="1880" y="132"/>
                  <a:pt x="1873" y="138"/>
                  <a:pt x="1873" y="147"/>
                </a:cubicBezTo>
                <a:cubicBezTo>
                  <a:pt x="1873" y="155"/>
                  <a:pt x="1880" y="161"/>
                  <a:pt x="1888" y="161"/>
                </a:cubicBezTo>
                <a:cubicBezTo>
                  <a:pt x="1896" y="161"/>
                  <a:pt x="1903" y="155"/>
                  <a:pt x="1903" y="147"/>
                </a:cubicBezTo>
                <a:cubicBezTo>
                  <a:pt x="1903" y="138"/>
                  <a:pt x="1896" y="132"/>
                  <a:pt x="1888" y="132"/>
                </a:cubicBezTo>
                <a:close/>
                <a:moveTo>
                  <a:pt x="1888" y="165"/>
                </a:moveTo>
                <a:cubicBezTo>
                  <a:pt x="1880" y="165"/>
                  <a:pt x="1873" y="171"/>
                  <a:pt x="1873" y="179"/>
                </a:cubicBezTo>
                <a:cubicBezTo>
                  <a:pt x="1873" y="188"/>
                  <a:pt x="1880" y="194"/>
                  <a:pt x="1888" y="194"/>
                </a:cubicBezTo>
                <a:cubicBezTo>
                  <a:pt x="1896" y="194"/>
                  <a:pt x="1903" y="188"/>
                  <a:pt x="1903" y="179"/>
                </a:cubicBezTo>
                <a:cubicBezTo>
                  <a:pt x="1903" y="171"/>
                  <a:pt x="1896" y="165"/>
                  <a:pt x="1888" y="165"/>
                </a:cubicBezTo>
                <a:close/>
                <a:moveTo>
                  <a:pt x="1888" y="198"/>
                </a:moveTo>
                <a:cubicBezTo>
                  <a:pt x="1880" y="198"/>
                  <a:pt x="1873" y="204"/>
                  <a:pt x="1873" y="212"/>
                </a:cubicBezTo>
                <a:cubicBezTo>
                  <a:pt x="1873" y="221"/>
                  <a:pt x="1880" y="227"/>
                  <a:pt x="1888" y="227"/>
                </a:cubicBezTo>
                <a:cubicBezTo>
                  <a:pt x="1896" y="227"/>
                  <a:pt x="1903" y="221"/>
                  <a:pt x="1903" y="212"/>
                </a:cubicBezTo>
                <a:cubicBezTo>
                  <a:pt x="1903" y="204"/>
                  <a:pt x="1896" y="198"/>
                  <a:pt x="1888" y="198"/>
                </a:cubicBezTo>
                <a:close/>
                <a:moveTo>
                  <a:pt x="1888" y="230"/>
                </a:moveTo>
                <a:cubicBezTo>
                  <a:pt x="1880" y="230"/>
                  <a:pt x="1873" y="237"/>
                  <a:pt x="1873" y="245"/>
                </a:cubicBezTo>
                <a:cubicBezTo>
                  <a:pt x="1873" y="253"/>
                  <a:pt x="1880" y="260"/>
                  <a:pt x="1888" y="260"/>
                </a:cubicBezTo>
                <a:cubicBezTo>
                  <a:pt x="1896" y="260"/>
                  <a:pt x="1903" y="253"/>
                  <a:pt x="1903" y="245"/>
                </a:cubicBezTo>
                <a:cubicBezTo>
                  <a:pt x="1903" y="237"/>
                  <a:pt x="1896" y="230"/>
                  <a:pt x="1888" y="230"/>
                </a:cubicBezTo>
                <a:close/>
                <a:moveTo>
                  <a:pt x="1888" y="263"/>
                </a:moveTo>
                <a:cubicBezTo>
                  <a:pt x="1880" y="263"/>
                  <a:pt x="1873" y="270"/>
                  <a:pt x="1873" y="278"/>
                </a:cubicBezTo>
                <a:cubicBezTo>
                  <a:pt x="1873" y="286"/>
                  <a:pt x="1880" y="293"/>
                  <a:pt x="1888" y="293"/>
                </a:cubicBezTo>
                <a:cubicBezTo>
                  <a:pt x="1896" y="293"/>
                  <a:pt x="1903" y="286"/>
                  <a:pt x="1903" y="278"/>
                </a:cubicBezTo>
                <a:cubicBezTo>
                  <a:pt x="1903" y="270"/>
                  <a:pt x="1896" y="263"/>
                  <a:pt x="1888" y="263"/>
                </a:cubicBezTo>
                <a:close/>
                <a:moveTo>
                  <a:pt x="1888" y="296"/>
                </a:moveTo>
                <a:cubicBezTo>
                  <a:pt x="1880" y="296"/>
                  <a:pt x="1873" y="303"/>
                  <a:pt x="1873" y="311"/>
                </a:cubicBezTo>
                <a:cubicBezTo>
                  <a:pt x="1873" y="319"/>
                  <a:pt x="1880" y="326"/>
                  <a:pt x="1888" y="326"/>
                </a:cubicBezTo>
                <a:cubicBezTo>
                  <a:pt x="1896" y="326"/>
                  <a:pt x="1903" y="319"/>
                  <a:pt x="1903" y="311"/>
                </a:cubicBezTo>
                <a:cubicBezTo>
                  <a:pt x="1903" y="303"/>
                  <a:pt x="1896" y="296"/>
                  <a:pt x="1888" y="296"/>
                </a:cubicBezTo>
                <a:close/>
                <a:moveTo>
                  <a:pt x="1888" y="329"/>
                </a:moveTo>
                <a:cubicBezTo>
                  <a:pt x="1880" y="329"/>
                  <a:pt x="1873" y="336"/>
                  <a:pt x="1873" y="344"/>
                </a:cubicBezTo>
                <a:cubicBezTo>
                  <a:pt x="1873" y="352"/>
                  <a:pt x="1880" y="359"/>
                  <a:pt x="1888" y="359"/>
                </a:cubicBezTo>
                <a:cubicBezTo>
                  <a:pt x="1896" y="359"/>
                  <a:pt x="1903" y="352"/>
                  <a:pt x="1903" y="344"/>
                </a:cubicBezTo>
                <a:cubicBezTo>
                  <a:pt x="1903" y="336"/>
                  <a:pt x="1896" y="329"/>
                  <a:pt x="1888" y="329"/>
                </a:cubicBezTo>
                <a:close/>
                <a:moveTo>
                  <a:pt x="1888" y="362"/>
                </a:moveTo>
                <a:cubicBezTo>
                  <a:pt x="1880" y="362"/>
                  <a:pt x="1873" y="369"/>
                  <a:pt x="1873" y="377"/>
                </a:cubicBezTo>
                <a:cubicBezTo>
                  <a:pt x="1873" y="385"/>
                  <a:pt x="1880" y="392"/>
                  <a:pt x="1888" y="392"/>
                </a:cubicBezTo>
                <a:cubicBezTo>
                  <a:pt x="1896" y="392"/>
                  <a:pt x="1903" y="385"/>
                  <a:pt x="1903" y="377"/>
                </a:cubicBezTo>
                <a:cubicBezTo>
                  <a:pt x="1903" y="369"/>
                  <a:pt x="1896" y="362"/>
                  <a:pt x="1888" y="362"/>
                </a:cubicBezTo>
                <a:close/>
                <a:moveTo>
                  <a:pt x="1888" y="395"/>
                </a:moveTo>
                <a:cubicBezTo>
                  <a:pt x="1880" y="395"/>
                  <a:pt x="1873" y="402"/>
                  <a:pt x="1873" y="410"/>
                </a:cubicBezTo>
                <a:cubicBezTo>
                  <a:pt x="1873" y="418"/>
                  <a:pt x="1880" y="425"/>
                  <a:pt x="1888" y="425"/>
                </a:cubicBezTo>
                <a:cubicBezTo>
                  <a:pt x="1896" y="425"/>
                  <a:pt x="1903" y="418"/>
                  <a:pt x="1903" y="410"/>
                </a:cubicBezTo>
                <a:cubicBezTo>
                  <a:pt x="1903" y="402"/>
                  <a:pt x="1896" y="395"/>
                  <a:pt x="1888" y="395"/>
                </a:cubicBezTo>
                <a:close/>
                <a:moveTo>
                  <a:pt x="1888" y="428"/>
                </a:moveTo>
                <a:cubicBezTo>
                  <a:pt x="1880" y="428"/>
                  <a:pt x="1873" y="435"/>
                  <a:pt x="1873" y="443"/>
                </a:cubicBezTo>
                <a:cubicBezTo>
                  <a:pt x="1873" y="451"/>
                  <a:pt x="1880" y="458"/>
                  <a:pt x="1888" y="458"/>
                </a:cubicBezTo>
                <a:cubicBezTo>
                  <a:pt x="1896" y="458"/>
                  <a:pt x="1903" y="451"/>
                  <a:pt x="1903" y="443"/>
                </a:cubicBezTo>
                <a:cubicBezTo>
                  <a:pt x="1903" y="435"/>
                  <a:pt x="1896" y="428"/>
                  <a:pt x="1888" y="428"/>
                </a:cubicBezTo>
                <a:close/>
                <a:moveTo>
                  <a:pt x="1888" y="461"/>
                </a:moveTo>
                <a:cubicBezTo>
                  <a:pt x="1880" y="461"/>
                  <a:pt x="1873" y="468"/>
                  <a:pt x="1873" y="476"/>
                </a:cubicBezTo>
                <a:cubicBezTo>
                  <a:pt x="1873" y="484"/>
                  <a:pt x="1880" y="491"/>
                  <a:pt x="1888" y="491"/>
                </a:cubicBezTo>
                <a:cubicBezTo>
                  <a:pt x="1896" y="491"/>
                  <a:pt x="1903" y="484"/>
                  <a:pt x="1903" y="476"/>
                </a:cubicBezTo>
                <a:cubicBezTo>
                  <a:pt x="1903" y="468"/>
                  <a:pt x="1896" y="461"/>
                  <a:pt x="1888" y="461"/>
                </a:cubicBezTo>
                <a:close/>
                <a:moveTo>
                  <a:pt x="1888" y="494"/>
                </a:moveTo>
                <a:cubicBezTo>
                  <a:pt x="1880" y="494"/>
                  <a:pt x="1873" y="500"/>
                  <a:pt x="1873" y="509"/>
                </a:cubicBezTo>
                <a:cubicBezTo>
                  <a:pt x="1873" y="517"/>
                  <a:pt x="1880" y="523"/>
                  <a:pt x="1888" y="523"/>
                </a:cubicBezTo>
                <a:cubicBezTo>
                  <a:pt x="1896" y="523"/>
                  <a:pt x="1903" y="517"/>
                  <a:pt x="1903" y="509"/>
                </a:cubicBezTo>
                <a:cubicBezTo>
                  <a:pt x="1903" y="500"/>
                  <a:pt x="1896" y="494"/>
                  <a:pt x="1888" y="494"/>
                </a:cubicBezTo>
                <a:close/>
                <a:moveTo>
                  <a:pt x="1888" y="527"/>
                </a:moveTo>
                <a:cubicBezTo>
                  <a:pt x="1880" y="527"/>
                  <a:pt x="1873" y="533"/>
                  <a:pt x="1873" y="542"/>
                </a:cubicBezTo>
                <a:cubicBezTo>
                  <a:pt x="1873" y="550"/>
                  <a:pt x="1880" y="556"/>
                  <a:pt x="1888" y="556"/>
                </a:cubicBezTo>
                <a:cubicBezTo>
                  <a:pt x="1896" y="556"/>
                  <a:pt x="1903" y="550"/>
                  <a:pt x="1903" y="542"/>
                </a:cubicBezTo>
                <a:cubicBezTo>
                  <a:pt x="1903" y="533"/>
                  <a:pt x="1896" y="527"/>
                  <a:pt x="1888" y="527"/>
                </a:cubicBezTo>
                <a:close/>
                <a:moveTo>
                  <a:pt x="1888" y="560"/>
                </a:moveTo>
                <a:cubicBezTo>
                  <a:pt x="1880" y="560"/>
                  <a:pt x="1873" y="566"/>
                  <a:pt x="1873" y="574"/>
                </a:cubicBezTo>
                <a:cubicBezTo>
                  <a:pt x="1873" y="583"/>
                  <a:pt x="1880" y="589"/>
                  <a:pt x="1888" y="589"/>
                </a:cubicBezTo>
                <a:cubicBezTo>
                  <a:pt x="1896" y="589"/>
                  <a:pt x="1903" y="583"/>
                  <a:pt x="1903" y="574"/>
                </a:cubicBezTo>
                <a:cubicBezTo>
                  <a:pt x="1903" y="566"/>
                  <a:pt x="1896" y="560"/>
                  <a:pt x="1888" y="560"/>
                </a:cubicBezTo>
                <a:close/>
                <a:moveTo>
                  <a:pt x="1888" y="593"/>
                </a:moveTo>
                <a:cubicBezTo>
                  <a:pt x="1880" y="593"/>
                  <a:pt x="1873" y="599"/>
                  <a:pt x="1873" y="607"/>
                </a:cubicBezTo>
                <a:cubicBezTo>
                  <a:pt x="1873" y="616"/>
                  <a:pt x="1880" y="622"/>
                  <a:pt x="1888" y="622"/>
                </a:cubicBezTo>
                <a:cubicBezTo>
                  <a:pt x="1896" y="622"/>
                  <a:pt x="1903" y="616"/>
                  <a:pt x="1903" y="607"/>
                </a:cubicBezTo>
                <a:cubicBezTo>
                  <a:pt x="1903" y="599"/>
                  <a:pt x="1896" y="593"/>
                  <a:pt x="1888" y="593"/>
                </a:cubicBezTo>
                <a:close/>
                <a:moveTo>
                  <a:pt x="1888" y="625"/>
                </a:moveTo>
                <a:cubicBezTo>
                  <a:pt x="1880" y="625"/>
                  <a:pt x="1873" y="632"/>
                  <a:pt x="1873" y="640"/>
                </a:cubicBezTo>
                <a:cubicBezTo>
                  <a:pt x="1873" y="648"/>
                  <a:pt x="1880" y="655"/>
                  <a:pt x="1888" y="655"/>
                </a:cubicBezTo>
                <a:cubicBezTo>
                  <a:pt x="1896" y="655"/>
                  <a:pt x="1903" y="648"/>
                  <a:pt x="1903" y="640"/>
                </a:cubicBezTo>
                <a:cubicBezTo>
                  <a:pt x="1903" y="632"/>
                  <a:pt x="1896" y="625"/>
                  <a:pt x="1888" y="625"/>
                </a:cubicBezTo>
                <a:close/>
                <a:moveTo>
                  <a:pt x="1888" y="658"/>
                </a:moveTo>
                <a:cubicBezTo>
                  <a:pt x="1880" y="658"/>
                  <a:pt x="1873" y="665"/>
                  <a:pt x="1873" y="673"/>
                </a:cubicBezTo>
                <a:cubicBezTo>
                  <a:pt x="1873" y="681"/>
                  <a:pt x="1880" y="688"/>
                  <a:pt x="1888" y="688"/>
                </a:cubicBezTo>
                <a:cubicBezTo>
                  <a:pt x="1896" y="688"/>
                  <a:pt x="1903" y="681"/>
                  <a:pt x="1903" y="673"/>
                </a:cubicBezTo>
                <a:cubicBezTo>
                  <a:pt x="1903" y="665"/>
                  <a:pt x="1896" y="658"/>
                  <a:pt x="1888" y="658"/>
                </a:cubicBezTo>
                <a:close/>
                <a:moveTo>
                  <a:pt x="1888" y="691"/>
                </a:moveTo>
                <a:cubicBezTo>
                  <a:pt x="1880" y="691"/>
                  <a:pt x="1873" y="698"/>
                  <a:pt x="1873" y="706"/>
                </a:cubicBezTo>
                <a:cubicBezTo>
                  <a:pt x="1873" y="714"/>
                  <a:pt x="1880" y="721"/>
                  <a:pt x="1888" y="721"/>
                </a:cubicBezTo>
                <a:cubicBezTo>
                  <a:pt x="1896" y="721"/>
                  <a:pt x="1903" y="714"/>
                  <a:pt x="1903" y="706"/>
                </a:cubicBezTo>
                <a:cubicBezTo>
                  <a:pt x="1903" y="698"/>
                  <a:pt x="1896" y="691"/>
                  <a:pt x="1888" y="691"/>
                </a:cubicBezTo>
                <a:close/>
                <a:moveTo>
                  <a:pt x="1888" y="724"/>
                </a:moveTo>
                <a:cubicBezTo>
                  <a:pt x="1880" y="724"/>
                  <a:pt x="1873" y="731"/>
                  <a:pt x="1873" y="739"/>
                </a:cubicBezTo>
                <a:cubicBezTo>
                  <a:pt x="1873" y="747"/>
                  <a:pt x="1880" y="754"/>
                  <a:pt x="1888" y="754"/>
                </a:cubicBezTo>
                <a:cubicBezTo>
                  <a:pt x="1896" y="754"/>
                  <a:pt x="1903" y="747"/>
                  <a:pt x="1903" y="739"/>
                </a:cubicBezTo>
                <a:cubicBezTo>
                  <a:pt x="1903" y="731"/>
                  <a:pt x="1896" y="724"/>
                  <a:pt x="1888" y="724"/>
                </a:cubicBezTo>
                <a:close/>
                <a:moveTo>
                  <a:pt x="1888" y="757"/>
                </a:moveTo>
                <a:cubicBezTo>
                  <a:pt x="1880" y="757"/>
                  <a:pt x="1873" y="764"/>
                  <a:pt x="1873" y="772"/>
                </a:cubicBezTo>
                <a:cubicBezTo>
                  <a:pt x="1873" y="780"/>
                  <a:pt x="1880" y="787"/>
                  <a:pt x="1888" y="787"/>
                </a:cubicBezTo>
                <a:cubicBezTo>
                  <a:pt x="1896" y="787"/>
                  <a:pt x="1903" y="780"/>
                  <a:pt x="1903" y="772"/>
                </a:cubicBezTo>
                <a:cubicBezTo>
                  <a:pt x="1903" y="764"/>
                  <a:pt x="1896" y="757"/>
                  <a:pt x="1888" y="757"/>
                </a:cubicBezTo>
                <a:close/>
                <a:moveTo>
                  <a:pt x="1888" y="790"/>
                </a:moveTo>
                <a:cubicBezTo>
                  <a:pt x="1880" y="790"/>
                  <a:pt x="1873" y="797"/>
                  <a:pt x="1873" y="805"/>
                </a:cubicBezTo>
                <a:cubicBezTo>
                  <a:pt x="1873" y="813"/>
                  <a:pt x="1880" y="820"/>
                  <a:pt x="1888" y="820"/>
                </a:cubicBezTo>
                <a:cubicBezTo>
                  <a:pt x="1896" y="820"/>
                  <a:pt x="1903" y="813"/>
                  <a:pt x="1903" y="805"/>
                </a:cubicBezTo>
                <a:cubicBezTo>
                  <a:pt x="1903" y="797"/>
                  <a:pt x="1896" y="790"/>
                  <a:pt x="1888" y="790"/>
                </a:cubicBezTo>
                <a:close/>
                <a:moveTo>
                  <a:pt x="1888" y="823"/>
                </a:moveTo>
                <a:cubicBezTo>
                  <a:pt x="1880" y="823"/>
                  <a:pt x="1873" y="830"/>
                  <a:pt x="1873" y="838"/>
                </a:cubicBezTo>
                <a:cubicBezTo>
                  <a:pt x="1873" y="846"/>
                  <a:pt x="1880" y="853"/>
                  <a:pt x="1888" y="853"/>
                </a:cubicBezTo>
                <a:cubicBezTo>
                  <a:pt x="1896" y="853"/>
                  <a:pt x="1903" y="846"/>
                  <a:pt x="1903" y="838"/>
                </a:cubicBezTo>
                <a:cubicBezTo>
                  <a:pt x="1903" y="830"/>
                  <a:pt x="1896" y="823"/>
                  <a:pt x="1888" y="823"/>
                </a:cubicBezTo>
                <a:close/>
                <a:moveTo>
                  <a:pt x="1888" y="856"/>
                </a:moveTo>
                <a:cubicBezTo>
                  <a:pt x="1880" y="856"/>
                  <a:pt x="1873" y="863"/>
                  <a:pt x="1873" y="871"/>
                </a:cubicBezTo>
                <a:cubicBezTo>
                  <a:pt x="1873" y="879"/>
                  <a:pt x="1880" y="886"/>
                  <a:pt x="1888" y="886"/>
                </a:cubicBezTo>
                <a:cubicBezTo>
                  <a:pt x="1896" y="886"/>
                  <a:pt x="1903" y="879"/>
                  <a:pt x="1903" y="871"/>
                </a:cubicBezTo>
                <a:cubicBezTo>
                  <a:pt x="1903" y="863"/>
                  <a:pt x="1896" y="856"/>
                  <a:pt x="1888" y="856"/>
                </a:cubicBezTo>
                <a:close/>
                <a:moveTo>
                  <a:pt x="1888" y="889"/>
                </a:moveTo>
                <a:cubicBezTo>
                  <a:pt x="1880" y="889"/>
                  <a:pt x="1873" y="895"/>
                  <a:pt x="1873" y="904"/>
                </a:cubicBezTo>
                <a:cubicBezTo>
                  <a:pt x="1873" y="912"/>
                  <a:pt x="1880" y="918"/>
                  <a:pt x="1888" y="918"/>
                </a:cubicBezTo>
                <a:cubicBezTo>
                  <a:pt x="1896" y="918"/>
                  <a:pt x="1903" y="912"/>
                  <a:pt x="1903" y="904"/>
                </a:cubicBezTo>
                <a:cubicBezTo>
                  <a:pt x="1903" y="895"/>
                  <a:pt x="1896" y="889"/>
                  <a:pt x="1888" y="889"/>
                </a:cubicBezTo>
                <a:close/>
                <a:moveTo>
                  <a:pt x="1888" y="922"/>
                </a:moveTo>
                <a:cubicBezTo>
                  <a:pt x="1880" y="922"/>
                  <a:pt x="1873" y="928"/>
                  <a:pt x="1873" y="937"/>
                </a:cubicBezTo>
                <a:cubicBezTo>
                  <a:pt x="1873" y="945"/>
                  <a:pt x="1880" y="951"/>
                  <a:pt x="1888" y="951"/>
                </a:cubicBezTo>
                <a:cubicBezTo>
                  <a:pt x="1896" y="951"/>
                  <a:pt x="1903" y="945"/>
                  <a:pt x="1903" y="937"/>
                </a:cubicBezTo>
                <a:cubicBezTo>
                  <a:pt x="1903" y="928"/>
                  <a:pt x="1896" y="922"/>
                  <a:pt x="1888" y="922"/>
                </a:cubicBezTo>
                <a:close/>
                <a:moveTo>
                  <a:pt x="1888" y="955"/>
                </a:moveTo>
                <a:cubicBezTo>
                  <a:pt x="1880" y="955"/>
                  <a:pt x="1873" y="961"/>
                  <a:pt x="1873" y="970"/>
                </a:cubicBezTo>
                <a:cubicBezTo>
                  <a:pt x="1873" y="978"/>
                  <a:pt x="1880" y="984"/>
                  <a:pt x="1888" y="984"/>
                </a:cubicBezTo>
                <a:cubicBezTo>
                  <a:pt x="1896" y="984"/>
                  <a:pt x="1903" y="978"/>
                  <a:pt x="1903" y="970"/>
                </a:cubicBezTo>
                <a:cubicBezTo>
                  <a:pt x="1903" y="961"/>
                  <a:pt x="1896" y="955"/>
                  <a:pt x="1888" y="955"/>
                </a:cubicBezTo>
                <a:close/>
                <a:moveTo>
                  <a:pt x="1888" y="988"/>
                </a:moveTo>
                <a:cubicBezTo>
                  <a:pt x="1880" y="988"/>
                  <a:pt x="1873" y="994"/>
                  <a:pt x="1873" y="1002"/>
                </a:cubicBezTo>
                <a:cubicBezTo>
                  <a:pt x="1873" y="1011"/>
                  <a:pt x="1880" y="1017"/>
                  <a:pt x="1888" y="1017"/>
                </a:cubicBezTo>
                <a:cubicBezTo>
                  <a:pt x="1896" y="1017"/>
                  <a:pt x="1903" y="1011"/>
                  <a:pt x="1903" y="1002"/>
                </a:cubicBezTo>
                <a:cubicBezTo>
                  <a:pt x="1903" y="994"/>
                  <a:pt x="1896" y="988"/>
                  <a:pt x="1888" y="988"/>
                </a:cubicBezTo>
                <a:close/>
                <a:moveTo>
                  <a:pt x="1888" y="1021"/>
                </a:moveTo>
                <a:cubicBezTo>
                  <a:pt x="1880" y="1021"/>
                  <a:pt x="1873" y="1027"/>
                  <a:pt x="1873" y="1035"/>
                </a:cubicBezTo>
                <a:cubicBezTo>
                  <a:pt x="1873" y="1044"/>
                  <a:pt x="1880" y="1050"/>
                  <a:pt x="1888" y="1050"/>
                </a:cubicBezTo>
                <a:cubicBezTo>
                  <a:pt x="1896" y="1050"/>
                  <a:pt x="1903" y="1044"/>
                  <a:pt x="1903" y="1035"/>
                </a:cubicBezTo>
                <a:cubicBezTo>
                  <a:pt x="1903" y="1027"/>
                  <a:pt x="1896" y="1021"/>
                  <a:pt x="1888" y="1021"/>
                </a:cubicBezTo>
                <a:close/>
                <a:moveTo>
                  <a:pt x="1888" y="1053"/>
                </a:moveTo>
                <a:cubicBezTo>
                  <a:pt x="1880" y="1053"/>
                  <a:pt x="1873" y="1060"/>
                  <a:pt x="1873" y="1068"/>
                </a:cubicBezTo>
                <a:cubicBezTo>
                  <a:pt x="1873" y="1076"/>
                  <a:pt x="1880" y="1083"/>
                  <a:pt x="1888" y="1083"/>
                </a:cubicBezTo>
                <a:cubicBezTo>
                  <a:pt x="1896" y="1083"/>
                  <a:pt x="1903" y="1076"/>
                  <a:pt x="1903" y="1068"/>
                </a:cubicBezTo>
                <a:cubicBezTo>
                  <a:pt x="1903" y="1060"/>
                  <a:pt x="1896" y="1053"/>
                  <a:pt x="1888" y="1053"/>
                </a:cubicBezTo>
                <a:close/>
                <a:moveTo>
                  <a:pt x="1888" y="1086"/>
                </a:moveTo>
                <a:cubicBezTo>
                  <a:pt x="1880" y="1086"/>
                  <a:pt x="1873" y="1093"/>
                  <a:pt x="1873" y="1101"/>
                </a:cubicBezTo>
                <a:cubicBezTo>
                  <a:pt x="1873" y="1109"/>
                  <a:pt x="1880" y="1116"/>
                  <a:pt x="1888" y="1116"/>
                </a:cubicBezTo>
                <a:cubicBezTo>
                  <a:pt x="1896" y="1116"/>
                  <a:pt x="1903" y="1109"/>
                  <a:pt x="1903" y="1101"/>
                </a:cubicBezTo>
                <a:cubicBezTo>
                  <a:pt x="1903" y="1093"/>
                  <a:pt x="1896" y="1086"/>
                  <a:pt x="1888" y="1086"/>
                </a:cubicBezTo>
                <a:close/>
                <a:moveTo>
                  <a:pt x="1888" y="1119"/>
                </a:moveTo>
                <a:cubicBezTo>
                  <a:pt x="1880" y="1119"/>
                  <a:pt x="1873" y="1126"/>
                  <a:pt x="1873" y="1134"/>
                </a:cubicBezTo>
                <a:cubicBezTo>
                  <a:pt x="1873" y="1142"/>
                  <a:pt x="1880" y="1149"/>
                  <a:pt x="1888" y="1149"/>
                </a:cubicBezTo>
                <a:cubicBezTo>
                  <a:pt x="1896" y="1149"/>
                  <a:pt x="1903" y="1142"/>
                  <a:pt x="1903" y="1134"/>
                </a:cubicBezTo>
                <a:cubicBezTo>
                  <a:pt x="1903" y="1126"/>
                  <a:pt x="1896" y="1119"/>
                  <a:pt x="1888" y="1119"/>
                </a:cubicBezTo>
                <a:close/>
                <a:moveTo>
                  <a:pt x="1888" y="1152"/>
                </a:moveTo>
                <a:cubicBezTo>
                  <a:pt x="1880" y="1152"/>
                  <a:pt x="1873" y="1159"/>
                  <a:pt x="1873" y="1167"/>
                </a:cubicBezTo>
                <a:cubicBezTo>
                  <a:pt x="1873" y="1175"/>
                  <a:pt x="1880" y="1182"/>
                  <a:pt x="1888" y="1182"/>
                </a:cubicBezTo>
                <a:cubicBezTo>
                  <a:pt x="1896" y="1182"/>
                  <a:pt x="1903" y="1175"/>
                  <a:pt x="1903" y="1167"/>
                </a:cubicBezTo>
                <a:cubicBezTo>
                  <a:pt x="1903" y="1159"/>
                  <a:pt x="1896" y="1152"/>
                  <a:pt x="1888" y="1152"/>
                </a:cubicBezTo>
                <a:close/>
                <a:moveTo>
                  <a:pt x="1888" y="1185"/>
                </a:moveTo>
                <a:cubicBezTo>
                  <a:pt x="1880" y="1185"/>
                  <a:pt x="1873" y="1192"/>
                  <a:pt x="1873" y="1200"/>
                </a:cubicBezTo>
                <a:cubicBezTo>
                  <a:pt x="1873" y="1208"/>
                  <a:pt x="1880" y="1215"/>
                  <a:pt x="1888" y="1215"/>
                </a:cubicBezTo>
                <a:cubicBezTo>
                  <a:pt x="1896" y="1215"/>
                  <a:pt x="1903" y="1208"/>
                  <a:pt x="1903" y="1200"/>
                </a:cubicBezTo>
                <a:cubicBezTo>
                  <a:pt x="1903" y="1192"/>
                  <a:pt x="1896" y="1185"/>
                  <a:pt x="1888" y="1185"/>
                </a:cubicBezTo>
                <a:close/>
                <a:moveTo>
                  <a:pt x="1888" y="1218"/>
                </a:moveTo>
                <a:cubicBezTo>
                  <a:pt x="1880" y="1218"/>
                  <a:pt x="1873" y="1225"/>
                  <a:pt x="1873" y="1233"/>
                </a:cubicBezTo>
                <a:cubicBezTo>
                  <a:pt x="1873" y="1241"/>
                  <a:pt x="1880" y="1248"/>
                  <a:pt x="1888" y="1248"/>
                </a:cubicBezTo>
                <a:cubicBezTo>
                  <a:pt x="1896" y="1248"/>
                  <a:pt x="1903" y="1241"/>
                  <a:pt x="1903" y="1233"/>
                </a:cubicBezTo>
                <a:cubicBezTo>
                  <a:pt x="1903" y="1225"/>
                  <a:pt x="1896" y="1218"/>
                  <a:pt x="1888" y="1218"/>
                </a:cubicBezTo>
                <a:close/>
                <a:moveTo>
                  <a:pt x="1888" y="1251"/>
                </a:moveTo>
                <a:cubicBezTo>
                  <a:pt x="1880" y="1251"/>
                  <a:pt x="1873" y="1258"/>
                  <a:pt x="1873" y="1266"/>
                </a:cubicBezTo>
                <a:cubicBezTo>
                  <a:pt x="1873" y="1274"/>
                  <a:pt x="1880" y="1281"/>
                  <a:pt x="1888" y="1281"/>
                </a:cubicBezTo>
                <a:cubicBezTo>
                  <a:pt x="1896" y="1281"/>
                  <a:pt x="1903" y="1274"/>
                  <a:pt x="1903" y="1266"/>
                </a:cubicBezTo>
                <a:cubicBezTo>
                  <a:pt x="1903" y="1258"/>
                  <a:pt x="1896" y="1251"/>
                  <a:pt x="1888" y="1251"/>
                </a:cubicBezTo>
                <a:close/>
                <a:moveTo>
                  <a:pt x="1888" y="1284"/>
                </a:moveTo>
                <a:cubicBezTo>
                  <a:pt x="1880" y="1284"/>
                  <a:pt x="1873" y="1291"/>
                  <a:pt x="1873" y="1299"/>
                </a:cubicBezTo>
                <a:cubicBezTo>
                  <a:pt x="1873" y="1307"/>
                  <a:pt x="1880" y="1314"/>
                  <a:pt x="1888" y="1314"/>
                </a:cubicBezTo>
                <a:cubicBezTo>
                  <a:pt x="1896" y="1314"/>
                  <a:pt x="1903" y="1307"/>
                  <a:pt x="1903" y="1299"/>
                </a:cubicBezTo>
                <a:cubicBezTo>
                  <a:pt x="1903" y="1291"/>
                  <a:pt x="1896" y="1284"/>
                  <a:pt x="1888" y="1284"/>
                </a:cubicBezTo>
                <a:close/>
                <a:moveTo>
                  <a:pt x="1888" y="1317"/>
                </a:moveTo>
                <a:cubicBezTo>
                  <a:pt x="1880" y="1317"/>
                  <a:pt x="1873" y="1323"/>
                  <a:pt x="1873" y="1332"/>
                </a:cubicBezTo>
                <a:cubicBezTo>
                  <a:pt x="1873" y="1340"/>
                  <a:pt x="1880" y="1346"/>
                  <a:pt x="1888" y="1346"/>
                </a:cubicBezTo>
                <a:cubicBezTo>
                  <a:pt x="1896" y="1346"/>
                  <a:pt x="1903" y="1340"/>
                  <a:pt x="1903" y="1332"/>
                </a:cubicBezTo>
                <a:cubicBezTo>
                  <a:pt x="1903" y="1323"/>
                  <a:pt x="1896" y="1317"/>
                  <a:pt x="1888" y="1317"/>
                </a:cubicBezTo>
                <a:close/>
                <a:moveTo>
                  <a:pt x="1888" y="1350"/>
                </a:moveTo>
                <a:cubicBezTo>
                  <a:pt x="1880" y="1350"/>
                  <a:pt x="1873" y="1356"/>
                  <a:pt x="1873" y="1365"/>
                </a:cubicBezTo>
                <a:cubicBezTo>
                  <a:pt x="1873" y="1373"/>
                  <a:pt x="1880" y="1379"/>
                  <a:pt x="1888" y="1379"/>
                </a:cubicBezTo>
                <a:cubicBezTo>
                  <a:pt x="1896" y="1379"/>
                  <a:pt x="1903" y="1373"/>
                  <a:pt x="1903" y="1365"/>
                </a:cubicBezTo>
                <a:cubicBezTo>
                  <a:pt x="1903" y="1356"/>
                  <a:pt x="1896" y="1350"/>
                  <a:pt x="1888" y="1350"/>
                </a:cubicBezTo>
                <a:close/>
                <a:moveTo>
                  <a:pt x="1888" y="1383"/>
                </a:moveTo>
                <a:cubicBezTo>
                  <a:pt x="1880" y="1383"/>
                  <a:pt x="1873" y="1389"/>
                  <a:pt x="1873" y="1397"/>
                </a:cubicBezTo>
                <a:cubicBezTo>
                  <a:pt x="1873" y="1406"/>
                  <a:pt x="1880" y="1412"/>
                  <a:pt x="1888" y="1412"/>
                </a:cubicBezTo>
                <a:cubicBezTo>
                  <a:pt x="1896" y="1412"/>
                  <a:pt x="1903" y="1406"/>
                  <a:pt x="1903" y="1397"/>
                </a:cubicBezTo>
                <a:cubicBezTo>
                  <a:pt x="1903" y="1389"/>
                  <a:pt x="1896" y="1383"/>
                  <a:pt x="1888" y="1383"/>
                </a:cubicBezTo>
                <a:close/>
                <a:moveTo>
                  <a:pt x="1888" y="1416"/>
                </a:moveTo>
                <a:cubicBezTo>
                  <a:pt x="1880" y="1416"/>
                  <a:pt x="1873" y="1422"/>
                  <a:pt x="1873" y="1430"/>
                </a:cubicBezTo>
                <a:cubicBezTo>
                  <a:pt x="1873" y="1439"/>
                  <a:pt x="1880" y="1445"/>
                  <a:pt x="1888" y="1445"/>
                </a:cubicBezTo>
                <a:cubicBezTo>
                  <a:pt x="1896" y="1445"/>
                  <a:pt x="1903" y="1439"/>
                  <a:pt x="1903" y="1430"/>
                </a:cubicBezTo>
                <a:cubicBezTo>
                  <a:pt x="1903" y="1422"/>
                  <a:pt x="1896" y="1416"/>
                  <a:pt x="1888" y="1416"/>
                </a:cubicBezTo>
                <a:close/>
                <a:moveTo>
                  <a:pt x="1921" y="0"/>
                </a:moveTo>
                <a:cubicBezTo>
                  <a:pt x="1913" y="0"/>
                  <a:pt x="1906" y="7"/>
                  <a:pt x="1906" y="15"/>
                </a:cubicBezTo>
                <a:cubicBezTo>
                  <a:pt x="1906" y="23"/>
                  <a:pt x="1913" y="30"/>
                  <a:pt x="1921" y="30"/>
                </a:cubicBezTo>
                <a:cubicBezTo>
                  <a:pt x="1929" y="30"/>
                  <a:pt x="1936" y="23"/>
                  <a:pt x="1936" y="15"/>
                </a:cubicBezTo>
                <a:cubicBezTo>
                  <a:pt x="1936" y="7"/>
                  <a:pt x="1929" y="0"/>
                  <a:pt x="1921" y="0"/>
                </a:cubicBezTo>
                <a:close/>
                <a:moveTo>
                  <a:pt x="1921" y="33"/>
                </a:moveTo>
                <a:cubicBezTo>
                  <a:pt x="1913" y="33"/>
                  <a:pt x="1906" y="40"/>
                  <a:pt x="1906" y="48"/>
                </a:cubicBezTo>
                <a:cubicBezTo>
                  <a:pt x="1906" y="56"/>
                  <a:pt x="1913" y="63"/>
                  <a:pt x="1921" y="63"/>
                </a:cubicBezTo>
                <a:cubicBezTo>
                  <a:pt x="1929" y="63"/>
                  <a:pt x="1936" y="56"/>
                  <a:pt x="1936" y="48"/>
                </a:cubicBezTo>
                <a:cubicBezTo>
                  <a:pt x="1936" y="40"/>
                  <a:pt x="1929" y="33"/>
                  <a:pt x="1921" y="33"/>
                </a:cubicBezTo>
                <a:close/>
                <a:moveTo>
                  <a:pt x="1921" y="66"/>
                </a:moveTo>
                <a:cubicBezTo>
                  <a:pt x="1913" y="66"/>
                  <a:pt x="1906" y="72"/>
                  <a:pt x="1906" y="81"/>
                </a:cubicBezTo>
                <a:cubicBezTo>
                  <a:pt x="1906" y="89"/>
                  <a:pt x="1913" y="95"/>
                  <a:pt x="1921" y="95"/>
                </a:cubicBezTo>
                <a:cubicBezTo>
                  <a:pt x="1929" y="95"/>
                  <a:pt x="1936" y="89"/>
                  <a:pt x="1936" y="81"/>
                </a:cubicBezTo>
                <a:cubicBezTo>
                  <a:pt x="1936" y="72"/>
                  <a:pt x="1929" y="66"/>
                  <a:pt x="1921" y="66"/>
                </a:cubicBezTo>
                <a:close/>
                <a:moveTo>
                  <a:pt x="1921" y="99"/>
                </a:moveTo>
                <a:cubicBezTo>
                  <a:pt x="1913" y="99"/>
                  <a:pt x="1906" y="105"/>
                  <a:pt x="1906" y="114"/>
                </a:cubicBezTo>
                <a:cubicBezTo>
                  <a:pt x="1906" y="122"/>
                  <a:pt x="1913" y="128"/>
                  <a:pt x="1921" y="128"/>
                </a:cubicBezTo>
                <a:cubicBezTo>
                  <a:pt x="1929" y="128"/>
                  <a:pt x="1936" y="122"/>
                  <a:pt x="1936" y="114"/>
                </a:cubicBezTo>
                <a:cubicBezTo>
                  <a:pt x="1936" y="105"/>
                  <a:pt x="1929" y="99"/>
                  <a:pt x="1921" y="99"/>
                </a:cubicBezTo>
                <a:close/>
                <a:moveTo>
                  <a:pt x="1921" y="132"/>
                </a:moveTo>
                <a:cubicBezTo>
                  <a:pt x="1913" y="132"/>
                  <a:pt x="1906" y="138"/>
                  <a:pt x="1906" y="147"/>
                </a:cubicBezTo>
                <a:cubicBezTo>
                  <a:pt x="1906" y="155"/>
                  <a:pt x="1913" y="161"/>
                  <a:pt x="1921" y="161"/>
                </a:cubicBezTo>
                <a:cubicBezTo>
                  <a:pt x="1929" y="161"/>
                  <a:pt x="1936" y="155"/>
                  <a:pt x="1936" y="147"/>
                </a:cubicBezTo>
                <a:cubicBezTo>
                  <a:pt x="1936" y="138"/>
                  <a:pt x="1929" y="132"/>
                  <a:pt x="1921" y="132"/>
                </a:cubicBezTo>
                <a:close/>
                <a:moveTo>
                  <a:pt x="1921" y="165"/>
                </a:moveTo>
                <a:cubicBezTo>
                  <a:pt x="1913" y="165"/>
                  <a:pt x="1906" y="171"/>
                  <a:pt x="1906" y="179"/>
                </a:cubicBezTo>
                <a:cubicBezTo>
                  <a:pt x="1906" y="188"/>
                  <a:pt x="1913" y="194"/>
                  <a:pt x="1921" y="194"/>
                </a:cubicBezTo>
                <a:cubicBezTo>
                  <a:pt x="1929" y="194"/>
                  <a:pt x="1936" y="188"/>
                  <a:pt x="1936" y="179"/>
                </a:cubicBezTo>
                <a:cubicBezTo>
                  <a:pt x="1936" y="171"/>
                  <a:pt x="1929" y="165"/>
                  <a:pt x="1921" y="165"/>
                </a:cubicBezTo>
                <a:close/>
                <a:moveTo>
                  <a:pt x="1921" y="198"/>
                </a:moveTo>
                <a:cubicBezTo>
                  <a:pt x="1913" y="198"/>
                  <a:pt x="1906" y="204"/>
                  <a:pt x="1906" y="212"/>
                </a:cubicBezTo>
                <a:cubicBezTo>
                  <a:pt x="1906" y="221"/>
                  <a:pt x="1913" y="227"/>
                  <a:pt x="1921" y="227"/>
                </a:cubicBezTo>
                <a:cubicBezTo>
                  <a:pt x="1929" y="227"/>
                  <a:pt x="1936" y="221"/>
                  <a:pt x="1936" y="212"/>
                </a:cubicBezTo>
                <a:cubicBezTo>
                  <a:pt x="1936" y="204"/>
                  <a:pt x="1929" y="198"/>
                  <a:pt x="1921" y="198"/>
                </a:cubicBezTo>
                <a:close/>
                <a:moveTo>
                  <a:pt x="1921" y="230"/>
                </a:moveTo>
                <a:cubicBezTo>
                  <a:pt x="1913" y="230"/>
                  <a:pt x="1906" y="237"/>
                  <a:pt x="1906" y="245"/>
                </a:cubicBezTo>
                <a:cubicBezTo>
                  <a:pt x="1906" y="253"/>
                  <a:pt x="1913" y="260"/>
                  <a:pt x="1921" y="260"/>
                </a:cubicBezTo>
                <a:cubicBezTo>
                  <a:pt x="1929" y="260"/>
                  <a:pt x="1936" y="253"/>
                  <a:pt x="1936" y="245"/>
                </a:cubicBezTo>
                <a:cubicBezTo>
                  <a:pt x="1936" y="237"/>
                  <a:pt x="1929" y="230"/>
                  <a:pt x="1921" y="230"/>
                </a:cubicBezTo>
                <a:close/>
                <a:moveTo>
                  <a:pt x="1921" y="263"/>
                </a:moveTo>
                <a:cubicBezTo>
                  <a:pt x="1913" y="263"/>
                  <a:pt x="1906" y="270"/>
                  <a:pt x="1906" y="278"/>
                </a:cubicBezTo>
                <a:cubicBezTo>
                  <a:pt x="1906" y="286"/>
                  <a:pt x="1913" y="293"/>
                  <a:pt x="1921" y="293"/>
                </a:cubicBezTo>
                <a:cubicBezTo>
                  <a:pt x="1929" y="293"/>
                  <a:pt x="1936" y="286"/>
                  <a:pt x="1936" y="278"/>
                </a:cubicBezTo>
                <a:cubicBezTo>
                  <a:pt x="1936" y="270"/>
                  <a:pt x="1929" y="263"/>
                  <a:pt x="1921" y="263"/>
                </a:cubicBezTo>
                <a:close/>
                <a:moveTo>
                  <a:pt x="1921" y="296"/>
                </a:moveTo>
                <a:cubicBezTo>
                  <a:pt x="1913" y="296"/>
                  <a:pt x="1906" y="303"/>
                  <a:pt x="1906" y="311"/>
                </a:cubicBezTo>
                <a:cubicBezTo>
                  <a:pt x="1906" y="319"/>
                  <a:pt x="1913" y="326"/>
                  <a:pt x="1921" y="326"/>
                </a:cubicBezTo>
                <a:cubicBezTo>
                  <a:pt x="1929" y="326"/>
                  <a:pt x="1936" y="319"/>
                  <a:pt x="1936" y="311"/>
                </a:cubicBezTo>
                <a:cubicBezTo>
                  <a:pt x="1936" y="303"/>
                  <a:pt x="1929" y="296"/>
                  <a:pt x="1921" y="296"/>
                </a:cubicBezTo>
                <a:close/>
                <a:moveTo>
                  <a:pt x="1921" y="329"/>
                </a:moveTo>
                <a:cubicBezTo>
                  <a:pt x="1913" y="329"/>
                  <a:pt x="1906" y="336"/>
                  <a:pt x="1906" y="344"/>
                </a:cubicBezTo>
                <a:cubicBezTo>
                  <a:pt x="1906" y="352"/>
                  <a:pt x="1913" y="359"/>
                  <a:pt x="1921" y="359"/>
                </a:cubicBezTo>
                <a:cubicBezTo>
                  <a:pt x="1929" y="359"/>
                  <a:pt x="1936" y="352"/>
                  <a:pt x="1936" y="344"/>
                </a:cubicBezTo>
                <a:cubicBezTo>
                  <a:pt x="1936" y="336"/>
                  <a:pt x="1929" y="329"/>
                  <a:pt x="1921" y="329"/>
                </a:cubicBezTo>
                <a:close/>
                <a:moveTo>
                  <a:pt x="1921" y="362"/>
                </a:moveTo>
                <a:cubicBezTo>
                  <a:pt x="1913" y="362"/>
                  <a:pt x="1906" y="369"/>
                  <a:pt x="1906" y="377"/>
                </a:cubicBezTo>
                <a:cubicBezTo>
                  <a:pt x="1906" y="385"/>
                  <a:pt x="1913" y="392"/>
                  <a:pt x="1921" y="392"/>
                </a:cubicBezTo>
                <a:cubicBezTo>
                  <a:pt x="1929" y="392"/>
                  <a:pt x="1936" y="385"/>
                  <a:pt x="1936" y="377"/>
                </a:cubicBezTo>
                <a:cubicBezTo>
                  <a:pt x="1936" y="369"/>
                  <a:pt x="1929" y="362"/>
                  <a:pt x="1921" y="362"/>
                </a:cubicBezTo>
                <a:close/>
                <a:moveTo>
                  <a:pt x="1921" y="395"/>
                </a:moveTo>
                <a:cubicBezTo>
                  <a:pt x="1913" y="395"/>
                  <a:pt x="1906" y="402"/>
                  <a:pt x="1906" y="410"/>
                </a:cubicBezTo>
                <a:cubicBezTo>
                  <a:pt x="1906" y="418"/>
                  <a:pt x="1913" y="425"/>
                  <a:pt x="1921" y="425"/>
                </a:cubicBezTo>
                <a:cubicBezTo>
                  <a:pt x="1929" y="425"/>
                  <a:pt x="1936" y="418"/>
                  <a:pt x="1936" y="410"/>
                </a:cubicBezTo>
                <a:cubicBezTo>
                  <a:pt x="1936" y="402"/>
                  <a:pt x="1929" y="395"/>
                  <a:pt x="1921" y="395"/>
                </a:cubicBezTo>
                <a:close/>
                <a:moveTo>
                  <a:pt x="1921" y="428"/>
                </a:moveTo>
                <a:cubicBezTo>
                  <a:pt x="1913" y="428"/>
                  <a:pt x="1906" y="435"/>
                  <a:pt x="1906" y="443"/>
                </a:cubicBezTo>
                <a:cubicBezTo>
                  <a:pt x="1906" y="451"/>
                  <a:pt x="1913" y="458"/>
                  <a:pt x="1921" y="458"/>
                </a:cubicBezTo>
                <a:cubicBezTo>
                  <a:pt x="1929" y="458"/>
                  <a:pt x="1936" y="451"/>
                  <a:pt x="1936" y="443"/>
                </a:cubicBezTo>
                <a:cubicBezTo>
                  <a:pt x="1936" y="435"/>
                  <a:pt x="1929" y="428"/>
                  <a:pt x="1921" y="428"/>
                </a:cubicBezTo>
                <a:close/>
                <a:moveTo>
                  <a:pt x="1921" y="461"/>
                </a:moveTo>
                <a:cubicBezTo>
                  <a:pt x="1913" y="461"/>
                  <a:pt x="1906" y="468"/>
                  <a:pt x="1906" y="476"/>
                </a:cubicBezTo>
                <a:cubicBezTo>
                  <a:pt x="1906" y="484"/>
                  <a:pt x="1913" y="491"/>
                  <a:pt x="1921" y="491"/>
                </a:cubicBezTo>
                <a:cubicBezTo>
                  <a:pt x="1929" y="491"/>
                  <a:pt x="1936" y="484"/>
                  <a:pt x="1936" y="476"/>
                </a:cubicBezTo>
                <a:cubicBezTo>
                  <a:pt x="1936" y="468"/>
                  <a:pt x="1929" y="461"/>
                  <a:pt x="1921" y="461"/>
                </a:cubicBezTo>
                <a:close/>
                <a:moveTo>
                  <a:pt x="1921" y="494"/>
                </a:moveTo>
                <a:cubicBezTo>
                  <a:pt x="1913" y="494"/>
                  <a:pt x="1906" y="500"/>
                  <a:pt x="1906" y="509"/>
                </a:cubicBezTo>
                <a:cubicBezTo>
                  <a:pt x="1906" y="517"/>
                  <a:pt x="1913" y="523"/>
                  <a:pt x="1921" y="523"/>
                </a:cubicBezTo>
                <a:cubicBezTo>
                  <a:pt x="1929" y="523"/>
                  <a:pt x="1936" y="517"/>
                  <a:pt x="1936" y="509"/>
                </a:cubicBezTo>
                <a:cubicBezTo>
                  <a:pt x="1936" y="500"/>
                  <a:pt x="1929" y="494"/>
                  <a:pt x="1921" y="494"/>
                </a:cubicBezTo>
                <a:close/>
                <a:moveTo>
                  <a:pt x="1921" y="527"/>
                </a:moveTo>
                <a:cubicBezTo>
                  <a:pt x="1913" y="527"/>
                  <a:pt x="1906" y="533"/>
                  <a:pt x="1906" y="542"/>
                </a:cubicBezTo>
                <a:cubicBezTo>
                  <a:pt x="1906" y="550"/>
                  <a:pt x="1913" y="556"/>
                  <a:pt x="1921" y="556"/>
                </a:cubicBezTo>
                <a:cubicBezTo>
                  <a:pt x="1929" y="556"/>
                  <a:pt x="1936" y="550"/>
                  <a:pt x="1936" y="542"/>
                </a:cubicBezTo>
                <a:cubicBezTo>
                  <a:pt x="1936" y="533"/>
                  <a:pt x="1929" y="527"/>
                  <a:pt x="1921" y="527"/>
                </a:cubicBezTo>
                <a:close/>
                <a:moveTo>
                  <a:pt x="1921" y="560"/>
                </a:moveTo>
                <a:cubicBezTo>
                  <a:pt x="1913" y="560"/>
                  <a:pt x="1906" y="566"/>
                  <a:pt x="1906" y="574"/>
                </a:cubicBezTo>
                <a:cubicBezTo>
                  <a:pt x="1906" y="583"/>
                  <a:pt x="1913" y="589"/>
                  <a:pt x="1921" y="589"/>
                </a:cubicBezTo>
                <a:cubicBezTo>
                  <a:pt x="1929" y="589"/>
                  <a:pt x="1936" y="583"/>
                  <a:pt x="1936" y="574"/>
                </a:cubicBezTo>
                <a:cubicBezTo>
                  <a:pt x="1936" y="566"/>
                  <a:pt x="1929" y="560"/>
                  <a:pt x="1921" y="560"/>
                </a:cubicBezTo>
                <a:close/>
                <a:moveTo>
                  <a:pt x="1921" y="593"/>
                </a:moveTo>
                <a:cubicBezTo>
                  <a:pt x="1913" y="593"/>
                  <a:pt x="1906" y="599"/>
                  <a:pt x="1906" y="607"/>
                </a:cubicBezTo>
                <a:cubicBezTo>
                  <a:pt x="1906" y="616"/>
                  <a:pt x="1913" y="622"/>
                  <a:pt x="1921" y="622"/>
                </a:cubicBezTo>
                <a:cubicBezTo>
                  <a:pt x="1929" y="622"/>
                  <a:pt x="1936" y="616"/>
                  <a:pt x="1936" y="607"/>
                </a:cubicBezTo>
                <a:cubicBezTo>
                  <a:pt x="1936" y="599"/>
                  <a:pt x="1929" y="593"/>
                  <a:pt x="1921" y="593"/>
                </a:cubicBezTo>
                <a:close/>
                <a:moveTo>
                  <a:pt x="1921" y="625"/>
                </a:moveTo>
                <a:cubicBezTo>
                  <a:pt x="1913" y="625"/>
                  <a:pt x="1906" y="632"/>
                  <a:pt x="1906" y="640"/>
                </a:cubicBezTo>
                <a:cubicBezTo>
                  <a:pt x="1906" y="648"/>
                  <a:pt x="1913" y="655"/>
                  <a:pt x="1921" y="655"/>
                </a:cubicBezTo>
                <a:cubicBezTo>
                  <a:pt x="1929" y="655"/>
                  <a:pt x="1936" y="648"/>
                  <a:pt x="1936" y="640"/>
                </a:cubicBezTo>
                <a:cubicBezTo>
                  <a:pt x="1936" y="632"/>
                  <a:pt x="1929" y="625"/>
                  <a:pt x="1921" y="625"/>
                </a:cubicBezTo>
                <a:close/>
                <a:moveTo>
                  <a:pt x="1921" y="658"/>
                </a:moveTo>
                <a:cubicBezTo>
                  <a:pt x="1913" y="658"/>
                  <a:pt x="1906" y="665"/>
                  <a:pt x="1906" y="673"/>
                </a:cubicBezTo>
                <a:cubicBezTo>
                  <a:pt x="1906" y="681"/>
                  <a:pt x="1913" y="688"/>
                  <a:pt x="1921" y="688"/>
                </a:cubicBezTo>
                <a:cubicBezTo>
                  <a:pt x="1929" y="688"/>
                  <a:pt x="1936" y="681"/>
                  <a:pt x="1936" y="673"/>
                </a:cubicBezTo>
                <a:cubicBezTo>
                  <a:pt x="1936" y="665"/>
                  <a:pt x="1929" y="658"/>
                  <a:pt x="1921" y="658"/>
                </a:cubicBezTo>
                <a:close/>
                <a:moveTo>
                  <a:pt x="1921" y="691"/>
                </a:moveTo>
                <a:cubicBezTo>
                  <a:pt x="1913" y="691"/>
                  <a:pt x="1906" y="698"/>
                  <a:pt x="1906" y="706"/>
                </a:cubicBezTo>
                <a:cubicBezTo>
                  <a:pt x="1906" y="714"/>
                  <a:pt x="1913" y="721"/>
                  <a:pt x="1921" y="721"/>
                </a:cubicBezTo>
                <a:cubicBezTo>
                  <a:pt x="1929" y="721"/>
                  <a:pt x="1936" y="714"/>
                  <a:pt x="1936" y="706"/>
                </a:cubicBezTo>
                <a:cubicBezTo>
                  <a:pt x="1936" y="698"/>
                  <a:pt x="1929" y="691"/>
                  <a:pt x="1921" y="691"/>
                </a:cubicBezTo>
                <a:close/>
                <a:moveTo>
                  <a:pt x="1921" y="724"/>
                </a:moveTo>
                <a:cubicBezTo>
                  <a:pt x="1913" y="724"/>
                  <a:pt x="1906" y="731"/>
                  <a:pt x="1906" y="739"/>
                </a:cubicBezTo>
                <a:cubicBezTo>
                  <a:pt x="1906" y="747"/>
                  <a:pt x="1913" y="754"/>
                  <a:pt x="1921" y="754"/>
                </a:cubicBezTo>
                <a:cubicBezTo>
                  <a:pt x="1929" y="754"/>
                  <a:pt x="1936" y="747"/>
                  <a:pt x="1936" y="739"/>
                </a:cubicBezTo>
                <a:cubicBezTo>
                  <a:pt x="1936" y="731"/>
                  <a:pt x="1929" y="724"/>
                  <a:pt x="1921" y="724"/>
                </a:cubicBezTo>
                <a:close/>
                <a:moveTo>
                  <a:pt x="1921" y="757"/>
                </a:moveTo>
                <a:cubicBezTo>
                  <a:pt x="1913" y="757"/>
                  <a:pt x="1906" y="764"/>
                  <a:pt x="1906" y="772"/>
                </a:cubicBezTo>
                <a:cubicBezTo>
                  <a:pt x="1906" y="780"/>
                  <a:pt x="1913" y="787"/>
                  <a:pt x="1921" y="787"/>
                </a:cubicBezTo>
                <a:cubicBezTo>
                  <a:pt x="1929" y="787"/>
                  <a:pt x="1936" y="780"/>
                  <a:pt x="1936" y="772"/>
                </a:cubicBezTo>
                <a:cubicBezTo>
                  <a:pt x="1936" y="764"/>
                  <a:pt x="1929" y="757"/>
                  <a:pt x="1921" y="757"/>
                </a:cubicBezTo>
                <a:close/>
                <a:moveTo>
                  <a:pt x="1921" y="790"/>
                </a:moveTo>
                <a:cubicBezTo>
                  <a:pt x="1913" y="790"/>
                  <a:pt x="1906" y="797"/>
                  <a:pt x="1906" y="805"/>
                </a:cubicBezTo>
                <a:cubicBezTo>
                  <a:pt x="1906" y="813"/>
                  <a:pt x="1913" y="820"/>
                  <a:pt x="1921" y="820"/>
                </a:cubicBezTo>
                <a:cubicBezTo>
                  <a:pt x="1929" y="820"/>
                  <a:pt x="1936" y="813"/>
                  <a:pt x="1936" y="805"/>
                </a:cubicBezTo>
                <a:cubicBezTo>
                  <a:pt x="1936" y="797"/>
                  <a:pt x="1929" y="790"/>
                  <a:pt x="1921" y="790"/>
                </a:cubicBezTo>
                <a:close/>
                <a:moveTo>
                  <a:pt x="1921" y="823"/>
                </a:moveTo>
                <a:cubicBezTo>
                  <a:pt x="1913" y="823"/>
                  <a:pt x="1906" y="830"/>
                  <a:pt x="1906" y="838"/>
                </a:cubicBezTo>
                <a:cubicBezTo>
                  <a:pt x="1906" y="846"/>
                  <a:pt x="1913" y="853"/>
                  <a:pt x="1921" y="853"/>
                </a:cubicBezTo>
                <a:cubicBezTo>
                  <a:pt x="1929" y="853"/>
                  <a:pt x="1936" y="846"/>
                  <a:pt x="1936" y="838"/>
                </a:cubicBezTo>
                <a:cubicBezTo>
                  <a:pt x="1936" y="830"/>
                  <a:pt x="1929" y="823"/>
                  <a:pt x="1921" y="823"/>
                </a:cubicBezTo>
                <a:close/>
                <a:moveTo>
                  <a:pt x="1921" y="856"/>
                </a:moveTo>
                <a:cubicBezTo>
                  <a:pt x="1913" y="856"/>
                  <a:pt x="1906" y="863"/>
                  <a:pt x="1906" y="871"/>
                </a:cubicBezTo>
                <a:cubicBezTo>
                  <a:pt x="1906" y="879"/>
                  <a:pt x="1913" y="886"/>
                  <a:pt x="1921" y="886"/>
                </a:cubicBezTo>
                <a:cubicBezTo>
                  <a:pt x="1929" y="886"/>
                  <a:pt x="1936" y="879"/>
                  <a:pt x="1936" y="871"/>
                </a:cubicBezTo>
                <a:cubicBezTo>
                  <a:pt x="1936" y="863"/>
                  <a:pt x="1929" y="856"/>
                  <a:pt x="1921" y="856"/>
                </a:cubicBezTo>
                <a:close/>
                <a:moveTo>
                  <a:pt x="1921" y="889"/>
                </a:moveTo>
                <a:cubicBezTo>
                  <a:pt x="1913" y="889"/>
                  <a:pt x="1906" y="895"/>
                  <a:pt x="1906" y="904"/>
                </a:cubicBezTo>
                <a:cubicBezTo>
                  <a:pt x="1906" y="912"/>
                  <a:pt x="1913" y="918"/>
                  <a:pt x="1921" y="918"/>
                </a:cubicBezTo>
                <a:cubicBezTo>
                  <a:pt x="1929" y="918"/>
                  <a:pt x="1936" y="912"/>
                  <a:pt x="1936" y="904"/>
                </a:cubicBezTo>
                <a:cubicBezTo>
                  <a:pt x="1936" y="895"/>
                  <a:pt x="1929" y="889"/>
                  <a:pt x="1921" y="889"/>
                </a:cubicBezTo>
                <a:close/>
                <a:moveTo>
                  <a:pt x="1921" y="922"/>
                </a:moveTo>
                <a:cubicBezTo>
                  <a:pt x="1913" y="922"/>
                  <a:pt x="1906" y="928"/>
                  <a:pt x="1906" y="937"/>
                </a:cubicBezTo>
                <a:cubicBezTo>
                  <a:pt x="1906" y="945"/>
                  <a:pt x="1913" y="951"/>
                  <a:pt x="1921" y="951"/>
                </a:cubicBezTo>
                <a:cubicBezTo>
                  <a:pt x="1929" y="951"/>
                  <a:pt x="1936" y="945"/>
                  <a:pt x="1936" y="937"/>
                </a:cubicBezTo>
                <a:cubicBezTo>
                  <a:pt x="1936" y="928"/>
                  <a:pt x="1929" y="922"/>
                  <a:pt x="1921" y="922"/>
                </a:cubicBezTo>
                <a:close/>
                <a:moveTo>
                  <a:pt x="1921" y="955"/>
                </a:moveTo>
                <a:cubicBezTo>
                  <a:pt x="1913" y="955"/>
                  <a:pt x="1906" y="961"/>
                  <a:pt x="1906" y="970"/>
                </a:cubicBezTo>
                <a:cubicBezTo>
                  <a:pt x="1906" y="978"/>
                  <a:pt x="1913" y="984"/>
                  <a:pt x="1921" y="984"/>
                </a:cubicBezTo>
                <a:cubicBezTo>
                  <a:pt x="1929" y="984"/>
                  <a:pt x="1936" y="978"/>
                  <a:pt x="1936" y="970"/>
                </a:cubicBezTo>
                <a:cubicBezTo>
                  <a:pt x="1936" y="961"/>
                  <a:pt x="1929" y="955"/>
                  <a:pt x="1921" y="955"/>
                </a:cubicBezTo>
                <a:close/>
                <a:moveTo>
                  <a:pt x="1921" y="988"/>
                </a:moveTo>
                <a:cubicBezTo>
                  <a:pt x="1913" y="988"/>
                  <a:pt x="1906" y="994"/>
                  <a:pt x="1906" y="1002"/>
                </a:cubicBezTo>
                <a:cubicBezTo>
                  <a:pt x="1906" y="1011"/>
                  <a:pt x="1913" y="1017"/>
                  <a:pt x="1921" y="1017"/>
                </a:cubicBezTo>
                <a:cubicBezTo>
                  <a:pt x="1929" y="1017"/>
                  <a:pt x="1936" y="1011"/>
                  <a:pt x="1936" y="1002"/>
                </a:cubicBezTo>
                <a:cubicBezTo>
                  <a:pt x="1936" y="994"/>
                  <a:pt x="1929" y="988"/>
                  <a:pt x="1921" y="988"/>
                </a:cubicBezTo>
                <a:close/>
                <a:moveTo>
                  <a:pt x="1921" y="1021"/>
                </a:moveTo>
                <a:cubicBezTo>
                  <a:pt x="1913" y="1021"/>
                  <a:pt x="1906" y="1027"/>
                  <a:pt x="1906" y="1035"/>
                </a:cubicBezTo>
                <a:cubicBezTo>
                  <a:pt x="1906" y="1044"/>
                  <a:pt x="1913" y="1050"/>
                  <a:pt x="1921" y="1050"/>
                </a:cubicBezTo>
                <a:cubicBezTo>
                  <a:pt x="1929" y="1050"/>
                  <a:pt x="1936" y="1044"/>
                  <a:pt x="1936" y="1035"/>
                </a:cubicBezTo>
                <a:cubicBezTo>
                  <a:pt x="1936" y="1027"/>
                  <a:pt x="1929" y="1021"/>
                  <a:pt x="1921" y="1021"/>
                </a:cubicBezTo>
                <a:close/>
                <a:moveTo>
                  <a:pt x="1921" y="1053"/>
                </a:moveTo>
                <a:cubicBezTo>
                  <a:pt x="1913" y="1053"/>
                  <a:pt x="1906" y="1060"/>
                  <a:pt x="1906" y="1068"/>
                </a:cubicBezTo>
                <a:cubicBezTo>
                  <a:pt x="1906" y="1076"/>
                  <a:pt x="1913" y="1083"/>
                  <a:pt x="1921" y="1083"/>
                </a:cubicBezTo>
                <a:cubicBezTo>
                  <a:pt x="1929" y="1083"/>
                  <a:pt x="1936" y="1076"/>
                  <a:pt x="1936" y="1068"/>
                </a:cubicBezTo>
                <a:cubicBezTo>
                  <a:pt x="1936" y="1060"/>
                  <a:pt x="1929" y="1053"/>
                  <a:pt x="1921" y="1053"/>
                </a:cubicBezTo>
                <a:close/>
                <a:moveTo>
                  <a:pt x="1921" y="1086"/>
                </a:moveTo>
                <a:cubicBezTo>
                  <a:pt x="1913" y="1086"/>
                  <a:pt x="1906" y="1093"/>
                  <a:pt x="1906" y="1101"/>
                </a:cubicBezTo>
                <a:cubicBezTo>
                  <a:pt x="1906" y="1109"/>
                  <a:pt x="1913" y="1116"/>
                  <a:pt x="1921" y="1116"/>
                </a:cubicBezTo>
                <a:cubicBezTo>
                  <a:pt x="1929" y="1116"/>
                  <a:pt x="1936" y="1109"/>
                  <a:pt x="1936" y="1101"/>
                </a:cubicBezTo>
                <a:cubicBezTo>
                  <a:pt x="1936" y="1093"/>
                  <a:pt x="1929" y="1086"/>
                  <a:pt x="1921" y="1086"/>
                </a:cubicBezTo>
                <a:close/>
                <a:moveTo>
                  <a:pt x="1921" y="1119"/>
                </a:moveTo>
                <a:cubicBezTo>
                  <a:pt x="1913" y="1119"/>
                  <a:pt x="1906" y="1126"/>
                  <a:pt x="1906" y="1134"/>
                </a:cubicBezTo>
                <a:cubicBezTo>
                  <a:pt x="1906" y="1142"/>
                  <a:pt x="1913" y="1149"/>
                  <a:pt x="1921" y="1149"/>
                </a:cubicBezTo>
                <a:cubicBezTo>
                  <a:pt x="1929" y="1149"/>
                  <a:pt x="1936" y="1142"/>
                  <a:pt x="1936" y="1134"/>
                </a:cubicBezTo>
                <a:cubicBezTo>
                  <a:pt x="1936" y="1126"/>
                  <a:pt x="1929" y="1119"/>
                  <a:pt x="1921" y="1119"/>
                </a:cubicBezTo>
                <a:close/>
                <a:moveTo>
                  <a:pt x="1921" y="1152"/>
                </a:moveTo>
                <a:cubicBezTo>
                  <a:pt x="1913" y="1152"/>
                  <a:pt x="1906" y="1159"/>
                  <a:pt x="1906" y="1167"/>
                </a:cubicBezTo>
                <a:cubicBezTo>
                  <a:pt x="1906" y="1175"/>
                  <a:pt x="1913" y="1182"/>
                  <a:pt x="1921" y="1182"/>
                </a:cubicBezTo>
                <a:cubicBezTo>
                  <a:pt x="1929" y="1182"/>
                  <a:pt x="1936" y="1175"/>
                  <a:pt x="1936" y="1167"/>
                </a:cubicBezTo>
                <a:cubicBezTo>
                  <a:pt x="1936" y="1159"/>
                  <a:pt x="1929" y="1152"/>
                  <a:pt x="1921" y="1152"/>
                </a:cubicBezTo>
                <a:close/>
                <a:moveTo>
                  <a:pt x="1921" y="1185"/>
                </a:moveTo>
                <a:cubicBezTo>
                  <a:pt x="1913" y="1185"/>
                  <a:pt x="1906" y="1192"/>
                  <a:pt x="1906" y="1200"/>
                </a:cubicBezTo>
                <a:cubicBezTo>
                  <a:pt x="1906" y="1208"/>
                  <a:pt x="1913" y="1215"/>
                  <a:pt x="1921" y="1215"/>
                </a:cubicBezTo>
                <a:cubicBezTo>
                  <a:pt x="1929" y="1215"/>
                  <a:pt x="1936" y="1208"/>
                  <a:pt x="1936" y="1200"/>
                </a:cubicBezTo>
                <a:cubicBezTo>
                  <a:pt x="1936" y="1192"/>
                  <a:pt x="1929" y="1185"/>
                  <a:pt x="1921" y="1185"/>
                </a:cubicBezTo>
                <a:close/>
                <a:moveTo>
                  <a:pt x="1921" y="1218"/>
                </a:moveTo>
                <a:cubicBezTo>
                  <a:pt x="1913" y="1218"/>
                  <a:pt x="1906" y="1225"/>
                  <a:pt x="1906" y="1233"/>
                </a:cubicBezTo>
                <a:cubicBezTo>
                  <a:pt x="1906" y="1241"/>
                  <a:pt x="1913" y="1248"/>
                  <a:pt x="1921" y="1248"/>
                </a:cubicBezTo>
                <a:cubicBezTo>
                  <a:pt x="1929" y="1248"/>
                  <a:pt x="1936" y="1241"/>
                  <a:pt x="1936" y="1233"/>
                </a:cubicBezTo>
                <a:cubicBezTo>
                  <a:pt x="1936" y="1225"/>
                  <a:pt x="1929" y="1218"/>
                  <a:pt x="1921" y="1218"/>
                </a:cubicBezTo>
                <a:close/>
                <a:moveTo>
                  <a:pt x="1921" y="1251"/>
                </a:moveTo>
                <a:cubicBezTo>
                  <a:pt x="1913" y="1251"/>
                  <a:pt x="1906" y="1258"/>
                  <a:pt x="1906" y="1266"/>
                </a:cubicBezTo>
                <a:cubicBezTo>
                  <a:pt x="1906" y="1274"/>
                  <a:pt x="1913" y="1281"/>
                  <a:pt x="1921" y="1281"/>
                </a:cubicBezTo>
                <a:cubicBezTo>
                  <a:pt x="1929" y="1281"/>
                  <a:pt x="1936" y="1274"/>
                  <a:pt x="1936" y="1266"/>
                </a:cubicBezTo>
                <a:cubicBezTo>
                  <a:pt x="1936" y="1258"/>
                  <a:pt x="1929" y="1251"/>
                  <a:pt x="1921" y="1251"/>
                </a:cubicBezTo>
                <a:close/>
                <a:moveTo>
                  <a:pt x="1921" y="1284"/>
                </a:moveTo>
                <a:cubicBezTo>
                  <a:pt x="1913" y="1284"/>
                  <a:pt x="1906" y="1291"/>
                  <a:pt x="1906" y="1299"/>
                </a:cubicBezTo>
                <a:cubicBezTo>
                  <a:pt x="1906" y="1307"/>
                  <a:pt x="1913" y="1314"/>
                  <a:pt x="1921" y="1314"/>
                </a:cubicBezTo>
                <a:cubicBezTo>
                  <a:pt x="1929" y="1314"/>
                  <a:pt x="1936" y="1307"/>
                  <a:pt x="1936" y="1299"/>
                </a:cubicBezTo>
                <a:cubicBezTo>
                  <a:pt x="1936" y="1291"/>
                  <a:pt x="1929" y="1284"/>
                  <a:pt x="1921" y="1284"/>
                </a:cubicBezTo>
                <a:close/>
                <a:moveTo>
                  <a:pt x="1921" y="1317"/>
                </a:moveTo>
                <a:cubicBezTo>
                  <a:pt x="1913" y="1317"/>
                  <a:pt x="1906" y="1323"/>
                  <a:pt x="1906" y="1332"/>
                </a:cubicBezTo>
                <a:cubicBezTo>
                  <a:pt x="1906" y="1340"/>
                  <a:pt x="1913" y="1346"/>
                  <a:pt x="1921" y="1346"/>
                </a:cubicBezTo>
                <a:cubicBezTo>
                  <a:pt x="1929" y="1346"/>
                  <a:pt x="1936" y="1340"/>
                  <a:pt x="1936" y="1332"/>
                </a:cubicBezTo>
                <a:cubicBezTo>
                  <a:pt x="1936" y="1323"/>
                  <a:pt x="1929" y="1317"/>
                  <a:pt x="1921" y="1317"/>
                </a:cubicBezTo>
                <a:close/>
                <a:moveTo>
                  <a:pt x="1921" y="1350"/>
                </a:moveTo>
                <a:cubicBezTo>
                  <a:pt x="1913" y="1350"/>
                  <a:pt x="1906" y="1356"/>
                  <a:pt x="1906" y="1365"/>
                </a:cubicBezTo>
                <a:cubicBezTo>
                  <a:pt x="1906" y="1373"/>
                  <a:pt x="1913" y="1379"/>
                  <a:pt x="1921" y="1379"/>
                </a:cubicBezTo>
                <a:cubicBezTo>
                  <a:pt x="1929" y="1379"/>
                  <a:pt x="1936" y="1373"/>
                  <a:pt x="1936" y="1365"/>
                </a:cubicBezTo>
                <a:cubicBezTo>
                  <a:pt x="1936" y="1356"/>
                  <a:pt x="1929" y="1350"/>
                  <a:pt x="1921" y="1350"/>
                </a:cubicBezTo>
                <a:close/>
                <a:moveTo>
                  <a:pt x="1921" y="1383"/>
                </a:moveTo>
                <a:cubicBezTo>
                  <a:pt x="1913" y="1383"/>
                  <a:pt x="1906" y="1389"/>
                  <a:pt x="1906" y="1397"/>
                </a:cubicBezTo>
                <a:cubicBezTo>
                  <a:pt x="1906" y="1406"/>
                  <a:pt x="1913" y="1412"/>
                  <a:pt x="1921" y="1412"/>
                </a:cubicBezTo>
                <a:cubicBezTo>
                  <a:pt x="1929" y="1412"/>
                  <a:pt x="1936" y="1406"/>
                  <a:pt x="1936" y="1397"/>
                </a:cubicBezTo>
                <a:cubicBezTo>
                  <a:pt x="1936" y="1389"/>
                  <a:pt x="1929" y="1383"/>
                  <a:pt x="1921" y="1383"/>
                </a:cubicBezTo>
                <a:close/>
                <a:moveTo>
                  <a:pt x="1921" y="1416"/>
                </a:moveTo>
                <a:cubicBezTo>
                  <a:pt x="1913" y="1416"/>
                  <a:pt x="1906" y="1422"/>
                  <a:pt x="1906" y="1430"/>
                </a:cubicBezTo>
                <a:cubicBezTo>
                  <a:pt x="1906" y="1439"/>
                  <a:pt x="1913" y="1445"/>
                  <a:pt x="1921" y="1445"/>
                </a:cubicBezTo>
                <a:cubicBezTo>
                  <a:pt x="1929" y="1445"/>
                  <a:pt x="1936" y="1439"/>
                  <a:pt x="1936" y="1430"/>
                </a:cubicBezTo>
                <a:cubicBezTo>
                  <a:pt x="1936" y="1422"/>
                  <a:pt x="1929" y="1416"/>
                  <a:pt x="1921" y="1416"/>
                </a:cubicBezTo>
                <a:close/>
              </a:path>
            </a:pathLst>
          </a:custGeom>
          <a:solidFill>
            <a:srgbClr val="6D4E8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CA" sz="1350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782" y="3535680"/>
            <a:ext cx="11124441" cy="1365504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>
            <a:lvl1pPr marL="0" indent="0" algn="ctr">
              <a:buNone/>
              <a:defRPr lang="en-US" sz="1650" cap="none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master text styles</a:t>
            </a:r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33780" y="1929761"/>
            <a:ext cx="11119104" cy="1499616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>
            <a:lvl1pPr algn="ctr">
              <a:defRPr lang="en-US" sz="2250" cap="none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marL="0" lvl="0" indent="0" algn="ctr">
              <a:buClr>
                <a:schemeClr val="tx2">
                  <a:lumMod val="50000"/>
                </a:schemeClr>
              </a:buClr>
              <a:buSzPct val="9800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A8E285-5FEC-4715-AB9D-4BE314D515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1016177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8CF40-917F-44A8-B8BC-9583381DD303}" type="datetime1">
              <a:rPr lang="en-CA" smtClean="0"/>
              <a:t>2021-08-30</a:t>
            </a:fld>
            <a:endParaRPr lang="en-C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8A5C4-164E-4A4D-9880-EB9CD42F8CCB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58023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DB98C-0544-4BB8-BB0D-929A8ECA26E5}" type="datetime1">
              <a:rPr lang="en-CA" smtClean="0"/>
              <a:t>2021-08-30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8A5C4-164E-4A4D-9880-EB9CD42F8CCB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01077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549F3-F6A5-4749-992B-E0FC58ECF615}" type="datetime1">
              <a:rPr lang="en-CA" smtClean="0"/>
              <a:t>2021-08-30</a:t>
            </a:fld>
            <a:endParaRPr lang="en-C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8A5C4-164E-4A4D-9880-EB9CD42F8CCB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5789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BB6B-1D8A-4BAB-83E9-79F4CF91551A}" type="datetime1">
              <a:rPr lang="en-CA" smtClean="0"/>
              <a:t>2021-08-30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8A5C4-164E-4A4D-9880-EB9CD42F8CCB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21916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26" Type="http://schemas.openxmlformats.org/officeDocument/2006/relationships/slideLayout" Target="../slideLayouts/slideLayout46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45.xml"/><Relationship Id="rId3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29" Type="http://schemas.openxmlformats.org/officeDocument/2006/relationships/slideLayout" Target="../slideLayouts/slideLayout49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44.xml"/><Relationship Id="rId32" Type="http://schemas.openxmlformats.org/officeDocument/2006/relationships/slideLayout" Target="../slideLayouts/slideLayout52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43.xml"/><Relationship Id="rId28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31" Type="http://schemas.openxmlformats.org/officeDocument/2006/relationships/slideLayout" Target="../slideLayouts/slideLayout51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7.xml"/><Relationship Id="rId30" Type="http://schemas.openxmlformats.org/officeDocument/2006/relationships/slideLayout" Target="../slideLayouts/slideLayout50.xml"/><Relationship Id="rId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2"/>
          <a:srcRect l="18320" r="1731" b="22823"/>
          <a:stretch/>
        </p:blipFill>
        <p:spPr>
          <a:xfrm>
            <a:off x="191225" y="4594806"/>
            <a:ext cx="12000775" cy="22631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" y="4913655"/>
            <a:ext cx="12192000" cy="1944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344624" y="5546046"/>
            <a:ext cx="3359098" cy="94976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BB85C-6552-4F3B-9DC5-00A67F4465D4}" type="datetime1">
              <a:rPr lang="en-CA" smtClean="0"/>
              <a:t>2021-08-30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bg1"/>
                </a:solidFill>
              </a:defRPr>
            </a:lvl1pPr>
          </a:lstStyle>
          <a:p>
            <a:fld id="{4C58A5C4-164E-4A4D-9880-EB9CD42F8CCB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3536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6357A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6357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6357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6357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6357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6357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/>
          <a:srcRect l="18320" r="1731" b="22823"/>
          <a:stretch/>
        </p:blipFill>
        <p:spPr>
          <a:xfrm>
            <a:off x="191225" y="4594806"/>
            <a:ext cx="12000775" cy="22631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" y="4913655"/>
            <a:ext cx="12192000" cy="1944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44624" y="5546046"/>
            <a:ext cx="3359098" cy="94976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1824"/>
            <a:fld id="{A50FE3EC-0070-4E70-9049-E5216F509355}" type="datetime1">
              <a:rPr lang="en-CA" smtClean="0">
                <a:solidFill>
                  <a:prstClr val="black">
                    <a:tint val="75000"/>
                  </a:prstClr>
                </a:solidFill>
              </a:rPr>
              <a:t>2021-08-30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1824"/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1824"/>
            <a:fld id="{1C5E6911-3F58-4F6A-885C-FD5C01D1E72C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 defTabSz="721824"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87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6357A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6357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6357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6357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6357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6357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0A33094-4303-457E-AAF0-578AD1B2A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4"/>
            <a:ext cx="116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C78FA55-7D5B-4EB1-8E6A-286A9D480825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55603" y="338870"/>
            <a:ext cx="10344980" cy="575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1371600"/>
            <a:ext cx="11480800" cy="4781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08BA50-3CD8-4966-972B-7F799E6B7E7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912127" y="321833"/>
            <a:ext cx="911456" cy="685800"/>
            <a:chOff x="4349" y="2332"/>
            <a:chExt cx="517" cy="520"/>
          </a:xfrm>
        </p:grpSpPr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87342437-2E6C-4639-B5D0-7608919AA8A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349" y="2332"/>
              <a:ext cx="517" cy="520"/>
            </a:xfrm>
            <a:prstGeom prst="ellipse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sz="996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0C18C21-1575-450B-B85E-798EDD5557C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69" y="2441"/>
              <a:ext cx="254" cy="257"/>
            </a:xfrm>
            <a:custGeom>
              <a:avLst/>
              <a:gdLst>
                <a:gd name="T0" fmla="*/ 168 w 168"/>
                <a:gd name="T1" fmla="*/ 0 h 169"/>
                <a:gd name="T2" fmla="*/ 24 w 168"/>
                <a:gd name="T3" fmla="*/ 169 h 169"/>
                <a:gd name="T4" fmla="*/ 29 w 168"/>
                <a:gd name="T5" fmla="*/ 70 h 169"/>
                <a:gd name="T6" fmla="*/ 168 w 168"/>
                <a:gd name="T7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8" h="169">
                  <a:moveTo>
                    <a:pt x="168" y="0"/>
                  </a:moveTo>
                  <a:cubicBezTo>
                    <a:pt x="141" y="90"/>
                    <a:pt x="34" y="97"/>
                    <a:pt x="24" y="169"/>
                  </a:cubicBezTo>
                  <a:cubicBezTo>
                    <a:pt x="7" y="141"/>
                    <a:pt x="0" y="106"/>
                    <a:pt x="29" y="70"/>
                  </a:cubicBezTo>
                  <a:cubicBezTo>
                    <a:pt x="62" y="30"/>
                    <a:pt x="110" y="50"/>
                    <a:pt x="168" y="0"/>
                  </a:cubicBezTo>
                  <a:close/>
                </a:path>
              </a:pathLst>
            </a:custGeom>
            <a:solidFill>
              <a:srgbClr val="4253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sz="996" dirty="0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9AEA0346-689B-4BFD-904B-24C4D443ADD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13" y="2455"/>
              <a:ext cx="245" cy="288"/>
            </a:xfrm>
            <a:custGeom>
              <a:avLst/>
              <a:gdLst>
                <a:gd name="T0" fmla="*/ 142 w 162"/>
                <a:gd name="T1" fmla="*/ 0 h 189"/>
                <a:gd name="T2" fmla="*/ 30 w 162"/>
                <a:gd name="T3" fmla="*/ 171 h 189"/>
                <a:gd name="T4" fmla="*/ 0 w 162"/>
                <a:gd name="T5" fmla="*/ 189 h 189"/>
                <a:gd name="T6" fmla="*/ 142 w 162"/>
                <a:gd name="T7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2" h="189">
                  <a:moveTo>
                    <a:pt x="142" y="0"/>
                  </a:moveTo>
                  <a:cubicBezTo>
                    <a:pt x="162" y="132"/>
                    <a:pt x="97" y="186"/>
                    <a:pt x="30" y="171"/>
                  </a:cubicBezTo>
                  <a:cubicBezTo>
                    <a:pt x="16" y="168"/>
                    <a:pt x="8" y="177"/>
                    <a:pt x="0" y="189"/>
                  </a:cubicBezTo>
                  <a:cubicBezTo>
                    <a:pt x="12" y="93"/>
                    <a:pt x="120" y="83"/>
                    <a:pt x="142" y="0"/>
                  </a:cubicBezTo>
                  <a:close/>
                </a:path>
              </a:pathLst>
            </a:custGeom>
            <a:solidFill>
              <a:srgbClr val="7A97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CA" sz="996" dirty="0"/>
            </a:p>
          </p:txBody>
        </p:sp>
      </p:grpSp>
    </p:spTree>
    <p:extLst>
      <p:ext uri="{BB962C8B-B14F-4D97-AF65-F5344CB8AC3E}">
        <p14:creationId xmlns:p14="http://schemas.microsoft.com/office/powerpoint/2010/main" val="25347490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</p:sldLayoutIdLst>
  <p:transition>
    <p:fade/>
  </p:transition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1650" b="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391" b="1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391" b="1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391" b="1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391" b="1">
          <a:solidFill>
            <a:schemeClr val="tx2"/>
          </a:solidFill>
          <a:latin typeface="Arial" pitchFamily="34" charset="0"/>
        </a:defRPr>
      </a:lvl5pPr>
      <a:lvl6pPr marL="306138" algn="ctr" rtl="0" fontAlgn="base">
        <a:spcBef>
          <a:spcPct val="0"/>
        </a:spcBef>
        <a:spcAft>
          <a:spcPct val="0"/>
        </a:spcAft>
        <a:defRPr sz="2391" b="1">
          <a:solidFill>
            <a:schemeClr val="tx2"/>
          </a:solidFill>
          <a:latin typeface="Arial" pitchFamily="34" charset="0"/>
        </a:defRPr>
      </a:lvl6pPr>
      <a:lvl7pPr marL="612276" algn="ctr" rtl="0" fontAlgn="base">
        <a:spcBef>
          <a:spcPct val="0"/>
        </a:spcBef>
        <a:spcAft>
          <a:spcPct val="0"/>
        </a:spcAft>
        <a:defRPr sz="2391" b="1">
          <a:solidFill>
            <a:schemeClr val="tx2"/>
          </a:solidFill>
          <a:latin typeface="Arial" pitchFamily="34" charset="0"/>
        </a:defRPr>
      </a:lvl7pPr>
      <a:lvl8pPr marL="918414" algn="ctr" rtl="0" fontAlgn="base">
        <a:spcBef>
          <a:spcPct val="0"/>
        </a:spcBef>
        <a:spcAft>
          <a:spcPct val="0"/>
        </a:spcAft>
        <a:defRPr sz="2391" b="1">
          <a:solidFill>
            <a:schemeClr val="tx2"/>
          </a:solidFill>
          <a:latin typeface="Arial" pitchFamily="34" charset="0"/>
        </a:defRPr>
      </a:lvl8pPr>
      <a:lvl9pPr marL="1224551" algn="ctr" rtl="0" fontAlgn="base">
        <a:spcBef>
          <a:spcPct val="0"/>
        </a:spcBef>
        <a:spcAft>
          <a:spcPct val="0"/>
        </a:spcAft>
        <a:defRPr sz="2391" b="1">
          <a:solidFill>
            <a:schemeClr val="tx2"/>
          </a:solidFill>
          <a:latin typeface="Arial" pitchFamily="34" charset="0"/>
        </a:defRPr>
      </a:lvl9pPr>
    </p:titleStyle>
    <p:bodyStyle>
      <a:lvl1pPr marL="229604" indent="-229604" algn="l" rtl="0" fontAlgn="base">
        <a:spcBef>
          <a:spcPts val="450"/>
        </a:spcBef>
        <a:spcAft>
          <a:spcPts val="600"/>
        </a:spcAft>
        <a:buClr>
          <a:schemeClr val="tx2">
            <a:lumMod val="50000"/>
          </a:schemeClr>
        </a:buClr>
        <a:buSzPct val="98000"/>
        <a:buChar char="•"/>
        <a:defRPr sz="1500" b="0">
          <a:solidFill>
            <a:srgbClr val="6E6E6E"/>
          </a:solidFill>
          <a:latin typeface="+mn-lt"/>
          <a:ea typeface="+mn-ea"/>
          <a:cs typeface="+mn-cs"/>
        </a:defRPr>
      </a:lvl1pPr>
      <a:lvl2pPr marL="497474" indent="-191336" algn="l" rtl="0" fontAlgn="base">
        <a:spcBef>
          <a:spcPts val="450"/>
        </a:spcBef>
        <a:spcAft>
          <a:spcPts val="600"/>
        </a:spcAft>
        <a:buClr>
          <a:schemeClr val="tx2">
            <a:lumMod val="50000"/>
          </a:schemeClr>
        </a:buClr>
        <a:buSzPct val="98000"/>
        <a:buChar char="•"/>
        <a:defRPr sz="1500" b="0">
          <a:solidFill>
            <a:srgbClr val="6E6E6E"/>
          </a:solidFill>
          <a:latin typeface="+mn-lt"/>
        </a:defRPr>
      </a:lvl2pPr>
      <a:lvl3pPr marL="765345" indent="-153069" algn="l" rtl="0" fontAlgn="base">
        <a:spcBef>
          <a:spcPts val="450"/>
        </a:spcBef>
        <a:spcAft>
          <a:spcPts val="600"/>
        </a:spcAft>
        <a:buClr>
          <a:schemeClr val="tx2">
            <a:lumMod val="50000"/>
          </a:schemeClr>
        </a:buClr>
        <a:buSzPct val="98000"/>
        <a:buChar char="•"/>
        <a:defRPr sz="1350" b="0">
          <a:solidFill>
            <a:srgbClr val="6E6E6E"/>
          </a:solidFill>
          <a:latin typeface="+mn-lt"/>
        </a:defRPr>
      </a:lvl3pPr>
      <a:lvl4pPr marL="1071482" indent="-153069" algn="l" rtl="0" fontAlgn="base">
        <a:spcBef>
          <a:spcPts val="450"/>
        </a:spcBef>
        <a:spcAft>
          <a:spcPts val="600"/>
        </a:spcAft>
        <a:buClr>
          <a:schemeClr val="tx2">
            <a:lumMod val="50000"/>
          </a:schemeClr>
        </a:buClr>
        <a:buSzPct val="98000"/>
        <a:buChar char="•"/>
        <a:defRPr sz="1200" b="0">
          <a:solidFill>
            <a:srgbClr val="6E6E6E"/>
          </a:solidFill>
          <a:latin typeface="+mn-lt"/>
        </a:defRPr>
      </a:lvl4pPr>
      <a:lvl5pPr marL="1377620" indent="-153069" algn="l" rtl="0" fontAlgn="base">
        <a:spcBef>
          <a:spcPts val="450"/>
        </a:spcBef>
        <a:spcAft>
          <a:spcPts val="600"/>
        </a:spcAft>
        <a:buClr>
          <a:schemeClr val="tx2">
            <a:lumMod val="50000"/>
          </a:schemeClr>
        </a:buClr>
        <a:buSzPct val="98000"/>
        <a:buChar char="•"/>
        <a:defRPr sz="1200" b="0">
          <a:solidFill>
            <a:srgbClr val="6E6E6E"/>
          </a:solidFill>
          <a:latin typeface="+mn-lt"/>
        </a:defRPr>
      </a:lvl5pPr>
      <a:lvl6pPr marL="1683758" indent="-153069" algn="l" rtl="0" fontAlgn="base">
        <a:spcBef>
          <a:spcPct val="35000"/>
        </a:spcBef>
        <a:spcAft>
          <a:spcPct val="20000"/>
        </a:spcAft>
        <a:buClr>
          <a:schemeClr val="tx1"/>
        </a:buClr>
        <a:buSzPct val="120000"/>
        <a:buChar char="•"/>
        <a:defRPr b="1">
          <a:solidFill>
            <a:schemeClr val="tx1"/>
          </a:solidFill>
          <a:latin typeface="+mn-lt"/>
        </a:defRPr>
      </a:lvl6pPr>
      <a:lvl7pPr marL="1989896" indent="-153069" algn="l" rtl="0" fontAlgn="base">
        <a:spcBef>
          <a:spcPct val="35000"/>
        </a:spcBef>
        <a:spcAft>
          <a:spcPct val="20000"/>
        </a:spcAft>
        <a:buClr>
          <a:schemeClr val="tx1"/>
        </a:buClr>
        <a:buSzPct val="120000"/>
        <a:buChar char="•"/>
        <a:defRPr b="1">
          <a:solidFill>
            <a:schemeClr val="tx1"/>
          </a:solidFill>
          <a:latin typeface="+mn-lt"/>
        </a:defRPr>
      </a:lvl7pPr>
      <a:lvl8pPr marL="2296034" indent="-153069" algn="l" rtl="0" fontAlgn="base">
        <a:spcBef>
          <a:spcPct val="35000"/>
        </a:spcBef>
        <a:spcAft>
          <a:spcPct val="20000"/>
        </a:spcAft>
        <a:buClr>
          <a:schemeClr val="tx1"/>
        </a:buClr>
        <a:buSzPct val="120000"/>
        <a:buChar char="•"/>
        <a:defRPr b="1">
          <a:solidFill>
            <a:schemeClr val="tx1"/>
          </a:solidFill>
          <a:latin typeface="+mn-lt"/>
        </a:defRPr>
      </a:lvl8pPr>
      <a:lvl9pPr marL="2602171" indent="-153069" algn="l" rtl="0" fontAlgn="base">
        <a:spcBef>
          <a:spcPct val="35000"/>
        </a:spcBef>
        <a:spcAft>
          <a:spcPct val="20000"/>
        </a:spcAft>
        <a:buClr>
          <a:schemeClr val="tx1"/>
        </a:buClr>
        <a:buSzPct val="120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12276" rtl="0" eaLnBrk="1" latinLnBrk="0" hangingPunct="1">
        <a:defRPr sz="1219" kern="1200">
          <a:solidFill>
            <a:schemeClr val="tx1"/>
          </a:solidFill>
          <a:latin typeface="+mn-lt"/>
          <a:ea typeface="+mn-ea"/>
          <a:cs typeface="+mn-cs"/>
        </a:defRPr>
      </a:lvl1pPr>
      <a:lvl2pPr marL="306138" algn="l" defTabSz="612276" rtl="0" eaLnBrk="1" latinLnBrk="0" hangingPunct="1">
        <a:defRPr sz="1219" kern="1200">
          <a:solidFill>
            <a:schemeClr val="tx1"/>
          </a:solidFill>
          <a:latin typeface="+mn-lt"/>
          <a:ea typeface="+mn-ea"/>
          <a:cs typeface="+mn-cs"/>
        </a:defRPr>
      </a:lvl2pPr>
      <a:lvl3pPr marL="612276" algn="l" defTabSz="612276" rtl="0" eaLnBrk="1" latinLnBrk="0" hangingPunct="1">
        <a:defRPr sz="1219" kern="1200">
          <a:solidFill>
            <a:schemeClr val="tx1"/>
          </a:solidFill>
          <a:latin typeface="+mn-lt"/>
          <a:ea typeface="+mn-ea"/>
          <a:cs typeface="+mn-cs"/>
        </a:defRPr>
      </a:lvl3pPr>
      <a:lvl4pPr marL="918414" algn="l" defTabSz="612276" rtl="0" eaLnBrk="1" latinLnBrk="0" hangingPunct="1">
        <a:defRPr sz="1219" kern="1200">
          <a:solidFill>
            <a:schemeClr val="tx1"/>
          </a:solidFill>
          <a:latin typeface="+mn-lt"/>
          <a:ea typeface="+mn-ea"/>
          <a:cs typeface="+mn-cs"/>
        </a:defRPr>
      </a:lvl4pPr>
      <a:lvl5pPr marL="1224551" algn="l" defTabSz="612276" rtl="0" eaLnBrk="1" latinLnBrk="0" hangingPunct="1">
        <a:defRPr sz="1219" kern="1200">
          <a:solidFill>
            <a:schemeClr val="tx1"/>
          </a:solidFill>
          <a:latin typeface="+mn-lt"/>
          <a:ea typeface="+mn-ea"/>
          <a:cs typeface="+mn-cs"/>
        </a:defRPr>
      </a:lvl5pPr>
      <a:lvl6pPr marL="1530689" algn="l" defTabSz="612276" rtl="0" eaLnBrk="1" latinLnBrk="0" hangingPunct="1">
        <a:defRPr sz="1219" kern="1200">
          <a:solidFill>
            <a:schemeClr val="tx1"/>
          </a:solidFill>
          <a:latin typeface="+mn-lt"/>
          <a:ea typeface="+mn-ea"/>
          <a:cs typeface="+mn-cs"/>
        </a:defRPr>
      </a:lvl6pPr>
      <a:lvl7pPr marL="1836826" algn="l" defTabSz="612276" rtl="0" eaLnBrk="1" latinLnBrk="0" hangingPunct="1">
        <a:defRPr sz="1219" kern="1200">
          <a:solidFill>
            <a:schemeClr val="tx1"/>
          </a:solidFill>
          <a:latin typeface="+mn-lt"/>
          <a:ea typeface="+mn-ea"/>
          <a:cs typeface="+mn-cs"/>
        </a:defRPr>
      </a:lvl7pPr>
      <a:lvl8pPr marL="2142965" algn="l" defTabSz="612276" rtl="0" eaLnBrk="1" latinLnBrk="0" hangingPunct="1">
        <a:defRPr sz="1219" kern="1200">
          <a:solidFill>
            <a:schemeClr val="tx1"/>
          </a:solidFill>
          <a:latin typeface="+mn-lt"/>
          <a:ea typeface="+mn-ea"/>
          <a:cs typeface="+mn-cs"/>
        </a:defRPr>
      </a:lvl8pPr>
      <a:lvl9pPr marL="2449102" algn="l" defTabSz="612276" rtl="0" eaLnBrk="1" latinLnBrk="0" hangingPunct="1">
        <a:defRPr sz="12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88">
          <p15:clr>
            <a:srgbClr val="F26B43"/>
          </p15:clr>
        </p15:guide>
        <p15:guide id="2" pos="2160">
          <p15:clr>
            <a:srgbClr val="F26B43"/>
          </p15:clr>
        </p15:guide>
        <p15:guide id="3" orient="horz" pos="2160">
          <p15:clr>
            <a:srgbClr val="F26B43"/>
          </p15:clr>
        </p15:guide>
        <p15:guide id="4" orient="horz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7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0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9.png"/><Relationship Id="rId4" Type="http://schemas.openxmlformats.org/officeDocument/2006/relationships/diagramData" Target="../diagrams/data1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C32CC5B-F5F2-4C90-95A8-D8E0CEC2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32" y="2359600"/>
            <a:ext cx="4576762" cy="1893822"/>
          </a:xfrm>
        </p:spPr>
        <p:txBody>
          <a:bodyPr>
            <a:normAutofit fontScale="9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Safe Return to Council Chambers</a:t>
            </a:r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D56CF0-8D68-4339-B76E-2C741127A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9" b="14289"/>
          <a:stretch/>
        </p:blipFill>
        <p:spPr>
          <a:xfrm>
            <a:off x="5287757" y="1526585"/>
            <a:ext cx="6645685" cy="355985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785F688-5D11-4AD1-BB93-2D55A8C3D126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0" name="Picture 2" descr="NOTL_Logo_3035_FinalLogo_CMYK">
              <a:extLst>
                <a:ext uri="{FF2B5EF4-FFF2-40B4-BE49-F238E27FC236}">
                  <a16:creationId xmlns:a16="http://schemas.microsoft.com/office/drawing/2014/main" id="{C4E73B20-074D-4E1C-A154-BB1C9F83B8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292D6FA-906B-425C-93A1-0F8F954C9E1F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F1788EA-1342-4313-8306-FF5D685FABB1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FC51036-9884-4E0B-B4ED-E4731332E3C3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CDBAEC0B-9E91-42A6-B56E-0E1A08281849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C12BEDB-2BE3-49AE-A72F-242E28BD9C19}"/>
              </a:ext>
            </a:extLst>
          </p:cNvPr>
          <p:cNvSpPr txBox="1"/>
          <p:nvPr/>
        </p:nvSpPr>
        <p:spPr>
          <a:xfrm>
            <a:off x="6815388" y="5327673"/>
            <a:ext cx="4913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9357E"/>
                </a:solidFill>
              </a:rPr>
              <a:t>Kevin Turcotte</a:t>
            </a:r>
          </a:p>
          <a:p>
            <a:r>
              <a:rPr lang="en-US" dirty="0">
                <a:solidFill>
                  <a:srgbClr val="09357E"/>
                </a:solidFill>
              </a:rPr>
              <a:t>Manager of Parks &amp; Recreation</a:t>
            </a:r>
          </a:p>
          <a:p>
            <a:r>
              <a:rPr lang="en-US" dirty="0">
                <a:solidFill>
                  <a:srgbClr val="09357E"/>
                </a:solidFill>
              </a:rPr>
              <a:t>Council Meeting, August 30, 2021</a:t>
            </a:r>
          </a:p>
        </p:txBody>
      </p:sp>
    </p:spTree>
    <p:extLst>
      <p:ext uri="{BB962C8B-B14F-4D97-AF65-F5344CB8AC3E}">
        <p14:creationId xmlns:p14="http://schemas.microsoft.com/office/powerpoint/2010/main" val="3087387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Costs – Virtual 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FA22C8-7233-4039-AB5D-F3DD8B75D4F7}"/>
              </a:ext>
            </a:extLst>
          </p:cNvPr>
          <p:cNvSpPr txBox="1"/>
          <p:nvPr/>
        </p:nvSpPr>
        <p:spPr>
          <a:xfrm>
            <a:off x="838200" y="1875372"/>
            <a:ext cx="102542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</a:t>
            </a:r>
            <a:r>
              <a:rPr lang="en-US" sz="3600" u="sng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36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additional costs to the Town with this option.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cost of Teams is included in the Operating Budget. (E-scribe is included in the Modernization grant.)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A0AE4E-26B1-46A2-BF1F-C7270327B5A3}"/>
              </a:ext>
            </a:extLst>
          </p:cNvPr>
          <p:cNvGrpSpPr/>
          <p:nvPr/>
        </p:nvGrpSpPr>
        <p:grpSpPr>
          <a:xfrm>
            <a:off x="10557164" y="391849"/>
            <a:ext cx="1152085" cy="1069963"/>
            <a:chOff x="9913281" y="399111"/>
            <a:chExt cx="1152085" cy="10699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010E8ED-7E5C-4164-BD35-6B5B06B809EB}"/>
                </a:ext>
              </a:extLst>
            </p:cNvPr>
            <p:cNvSpPr/>
            <p:nvPr/>
          </p:nvSpPr>
          <p:spPr>
            <a:xfrm>
              <a:off x="9935066" y="399111"/>
              <a:ext cx="1130300" cy="1069963"/>
            </a:xfrm>
            <a:prstGeom prst="ellipse">
              <a:avLst/>
            </a:prstGeom>
            <a:noFill/>
            <a:ln>
              <a:solidFill>
                <a:srgbClr val="0935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7849136A-904C-4942-A79B-577E24ADA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3281" y="592354"/>
              <a:ext cx="1152085" cy="648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5903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Option 2 – Hybrid 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FA22C8-7233-4039-AB5D-F3DD8B75D4F7}"/>
              </a:ext>
            </a:extLst>
          </p:cNvPr>
          <p:cNvSpPr txBox="1"/>
          <p:nvPr/>
        </p:nvSpPr>
        <p:spPr>
          <a:xfrm>
            <a:off x="628499" y="1278095"/>
            <a:ext cx="105156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Lord Mayor, Council members and Town Clerk physically in Council Chambers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SMT attends in Town Hall in various meeting rooms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Staff &amp; delegations will attend remotely using Microsoft Teams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 of the public and the media will view COTW/Council meetings through Livestream</a:t>
            </a:r>
          </a:p>
          <a:p>
            <a:endParaRPr lang="en-US" sz="3200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010E8ED-7E5C-4164-BD35-6B5B06B809EB}"/>
              </a:ext>
            </a:extLst>
          </p:cNvPr>
          <p:cNvSpPr/>
          <p:nvPr/>
        </p:nvSpPr>
        <p:spPr>
          <a:xfrm>
            <a:off x="10578949" y="391849"/>
            <a:ext cx="1130300" cy="1069963"/>
          </a:xfrm>
          <a:prstGeom prst="ellipse">
            <a:avLst/>
          </a:prstGeom>
          <a:noFill/>
          <a:ln>
            <a:solidFill>
              <a:srgbClr val="0935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E921CD48-4584-4C18-91AD-6D7FBB3EE0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164" y="721441"/>
            <a:ext cx="713386" cy="401280"/>
          </a:xfrm>
          <a:prstGeom prst="rect">
            <a:avLst/>
          </a:prstGeom>
        </p:spPr>
      </p:pic>
      <p:pic>
        <p:nvPicPr>
          <p:cNvPr id="17" name="Picture 4" descr="38,993 Meeting Logo Stock Photos and Images - 123RF">
            <a:extLst>
              <a:ext uri="{FF2B5EF4-FFF2-40B4-BE49-F238E27FC236}">
                <a16:creationId xmlns:a16="http://schemas.microsoft.com/office/drawing/2014/main" id="{60DE793C-04B9-4986-B411-8C574F81D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8" b="12001"/>
          <a:stretch/>
        </p:blipFill>
        <p:spPr bwMode="auto">
          <a:xfrm>
            <a:off x="11145853" y="721441"/>
            <a:ext cx="520659" cy="40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0F7C12-79E9-4164-8E5C-138081629BBA}"/>
              </a:ext>
            </a:extLst>
          </p:cNvPr>
          <p:cNvCxnSpPr>
            <a:cxnSpLocks/>
            <a:stCxn id="6" idx="0"/>
            <a:endCxn id="6" idx="4"/>
          </p:cNvCxnSpPr>
          <p:nvPr/>
        </p:nvCxnSpPr>
        <p:spPr>
          <a:xfrm>
            <a:off x="11144099" y="391849"/>
            <a:ext cx="0" cy="10699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004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Layout – Hybrid 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C4EE520-DA1A-4371-A4B9-9FC469B89C67}"/>
              </a:ext>
            </a:extLst>
          </p:cNvPr>
          <p:cNvSpPr/>
          <p:nvPr/>
        </p:nvSpPr>
        <p:spPr>
          <a:xfrm>
            <a:off x="2622631" y="1240866"/>
            <a:ext cx="7146774" cy="4831080"/>
          </a:xfrm>
          <a:custGeom>
            <a:avLst/>
            <a:gdLst>
              <a:gd name="connsiteX0" fmla="*/ 0 w 7117080"/>
              <a:gd name="connsiteY0" fmla="*/ 1516380 h 4831080"/>
              <a:gd name="connsiteX1" fmla="*/ 45720 w 7117080"/>
              <a:gd name="connsiteY1" fmla="*/ 3360420 h 4831080"/>
              <a:gd name="connsiteX2" fmla="*/ 274320 w 7117080"/>
              <a:gd name="connsiteY2" fmla="*/ 3360420 h 4831080"/>
              <a:gd name="connsiteX3" fmla="*/ 1889760 w 7117080"/>
              <a:gd name="connsiteY3" fmla="*/ 4831080 h 4831080"/>
              <a:gd name="connsiteX4" fmla="*/ 2735580 w 7117080"/>
              <a:gd name="connsiteY4" fmla="*/ 4800600 h 4831080"/>
              <a:gd name="connsiteX5" fmla="*/ 2743200 w 7117080"/>
              <a:gd name="connsiteY5" fmla="*/ 3970020 h 4831080"/>
              <a:gd name="connsiteX6" fmla="*/ 7071360 w 7117080"/>
              <a:gd name="connsiteY6" fmla="*/ 3909060 h 4831080"/>
              <a:gd name="connsiteX7" fmla="*/ 7040880 w 7117080"/>
              <a:gd name="connsiteY7" fmla="*/ 2750820 h 4831080"/>
              <a:gd name="connsiteX8" fmla="*/ 6736080 w 7117080"/>
              <a:gd name="connsiteY8" fmla="*/ 2766060 h 4831080"/>
              <a:gd name="connsiteX9" fmla="*/ 6720840 w 7117080"/>
              <a:gd name="connsiteY9" fmla="*/ 2667000 h 4831080"/>
              <a:gd name="connsiteX10" fmla="*/ 7117080 w 7117080"/>
              <a:gd name="connsiteY10" fmla="*/ 2667000 h 4831080"/>
              <a:gd name="connsiteX11" fmla="*/ 7109460 w 7117080"/>
              <a:gd name="connsiteY11" fmla="*/ 1935480 h 4831080"/>
              <a:gd name="connsiteX12" fmla="*/ 6713220 w 7117080"/>
              <a:gd name="connsiteY12" fmla="*/ 1943100 h 4831080"/>
              <a:gd name="connsiteX13" fmla="*/ 6713220 w 7117080"/>
              <a:gd name="connsiteY13" fmla="*/ 1859280 h 4831080"/>
              <a:gd name="connsiteX14" fmla="*/ 7040880 w 7117080"/>
              <a:gd name="connsiteY14" fmla="*/ 1866900 h 4831080"/>
              <a:gd name="connsiteX15" fmla="*/ 7025640 w 7117080"/>
              <a:gd name="connsiteY15" fmla="*/ 716280 h 4831080"/>
              <a:gd name="connsiteX16" fmla="*/ 2743200 w 7117080"/>
              <a:gd name="connsiteY16" fmla="*/ 777240 h 4831080"/>
              <a:gd name="connsiteX17" fmla="*/ 2735580 w 7117080"/>
              <a:gd name="connsiteY17" fmla="*/ 609600 h 4831080"/>
              <a:gd name="connsiteX18" fmla="*/ 2727960 w 7117080"/>
              <a:gd name="connsiteY18" fmla="*/ 0 h 4831080"/>
              <a:gd name="connsiteX19" fmla="*/ 1805940 w 7117080"/>
              <a:gd name="connsiteY19" fmla="*/ 0 h 4831080"/>
              <a:gd name="connsiteX20" fmla="*/ 419100 w 7117080"/>
              <a:gd name="connsiteY20" fmla="*/ 1409700 h 4831080"/>
              <a:gd name="connsiteX21" fmla="*/ 289560 w 7117080"/>
              <a:gd name="connsiteY21" fmla="*/ 1485900 h 4831080"/>
              <a:gd name="connsiteX22" fmla="*/ 0 w 7117080"/>
              <a:gd name="connsiteY22" fmla="*/ 1516380 h 4831080"/>
              <a:gd name="connsiteX0" fmla="*/ 0 w 7117080"/>
              <a:gd name="connsiteY0" fmla="*/ 1516380 h 4831080"/>
              <a:gd name="connsiteX1" fmla="*/ 45720 w 7117080"/>
              <a:gd name="connsiteY1" fmla="*/ 3360420 h 4831080"/>
              <a:gd name="connsiteX2" fmla="*/ 274320 w 7117080"/>
              <a:gd name="connsiteY2" fmla="*/ 3360420 h 4831080"/>
              <a:gd name="connsiteX3" fmla="*/ 1889760 w 7117080"/>
              <a:gd name="connsiteY3" fmla="*/ 4831080 h 4831080"/>
              <a:gd name="connsiteX4" fmla="*/ 2735580 w 7117080"/>
              <a:gd name="connsiteY4" fmla="*/ 4800600 h 4831080"/>
              <a:gd name="connsiteX5" fmla="*/ 2743200 w 7117080"/>
              <a:gd name="connsiteY5" fmla="*/ 3970020 h 4831080"/>
              <a:gd name="connsiteX6" fmla="*/ 7071360 w 7117080"/>
              <a:gd name="connsiteY6" fmla="*/ 3909060 h 4831080"/>
              <a:gd name="connsiteX7" fmla="*/ 7086600 w 7117080"/>
              <a:gd name="connsiteY7" fmla="*/ 2758440 h 4831080"/>
              <a:gd name="connsiteX8" fmla="*/ 6736080 w 7117080"/>
              <a:gd name="connsiteY8" fmla="*/ 2766060 h 4831080"/>
              <a:gd name="connsiteX9" fmla="*/ 6720840 w 7117080"/>
              <a:gd name="connsiteY9" fmla="*/ 2667000 h 4831080"/>
              <a:gd name="connsiteX10" fmla="*/ 7117080 w 7117080"/>
              <a:gd name="connsiteY10" fmla="*/ 2667000 h 4831080"/>
              <a:gd name="connsiteX11" fmla="*/ 7109460 w 7117080"/>
              <a:gd name="connsiteY11" fmla="*/ 1935480 h 4831080"/>
              <a:gd name="connsiteX12" fmla="*/ 6713220 w 7117080"/>
              <a:gd name="connsiteY12" fmla="*/ 1943100 h 4831080"/>
              <a:gd name="connsiteX13" fmla="*/ 6713220 w 7117080"/>
              <a:gd name="connsiteY13" fmla="*/ 1859280 h 4831080"/>
              <a:gd name="connsiteX14" fmla="*/ 7040880 w 7117080"/>
              <a:gd name="connsiteY14" fmla="*/ 1866900 h 4831080"/>
              <a:gd name="connsiteX15" fmla="*/ 7025640 w 7117080"/>
              <a:gd name="connsiteY15" fmla="*/ 716280 h 4831080"/>
              <a:gd name="connsiteX16" fmla="*/ 2743200 w 7117080"/>
              <a:gd name="connsiteY16" fmla="*/ 777240 h 4831080"/>
              <a:gd name="connsiteX17" fmla="*/ 2735580 w 7117080"/>
              <a:gd name="connsiteY17" fmla="*/ 609600 h 4831080"/>
              <a:gd name="connsiteX18" fmla="*/ 2727960 w 7117080"/>
              <a:gd name="connsiteY18" fmla="*/ 0 h 4831080"/>
              <a:gd name="connsiteX19" fmla="*/ 1805940 w 7117080"/>
              <a:gd name="connsiteY19" fmla="*/ 0 h 4831080"/>
              <a:gd name="connsiteX20" fmla="*/ 419100 w 7117080"/>
              <a:gd name="connsiteY20" fmla="*/ 1409700 h 4831080"/>
              <a:gd name="connsiteX21" fmla="*/ 289560 w 7117080"/>
              <a:gd name="connsiteY21" fmla="*/ 1485900 h 4831080"/>
              <a:gd name="connsiteX22" fmla="*/ 0 w 7117080"/>
              <a:gd name="connsiteY22" fmla="*/ 1516380 h 4831080"/>
              <a:gd name="connsiteX0" fmla="*/ 0 w 7117080"/>
              <a:gd name="connsiteY0" fmla="*/ 1516380 h 4831080"/>
              <a:gd name="connsiteX1" fmla="*/ 45720 w 7117080"/>
              <a:gd name="connsiteY1" fmla="*/ 3360420 h 4831080"/>
              <a:gd name="connsiteX2" fmla="*/ 274320 w 7117080"/>
              <a:gd name="connsiteY2" fmla="*/ 3360420 h 4831080"/>
              <a:gd name="connsiteX3" fmla="*/ 1889760 w 7117080"/>
              <a:gd name="connsiteY3" fmla="*/ 4831080 h 4831080"/>
              <a:gd name="connsiteX4" fmla="*/ 2735580 w 7117080"/>
              <a:gd name="connsiteY4" fmla="*/ 4800600 h 4831080"/>
              <a:gd name="connsiteX5" fmla="*/ 2743200 w 7117080"/>
              <a:gd name="connsiteY5" fmla="*/ 3970020 h 4831080"/>
              <a:gd name="connsiteX6" fmla="*/ 7071360 w 7117080"/>
              <a:gd name="connsiteY6" fmla="*/ 3909060 h 4831080"/>
              <a:gd name="connsiteX7" fmla="*/ 7086600 w 7117080"/>
              <a:gd name="connsiteY7" fmla="*/ 2758440 h 4831080"/>
              <a:gd name="connsiteX8" fmla="*/ 6736080 w 7117080"/>
              <a:gd name="connsiteY8" fmla="*/ 2766060 h 4831080"/>
              <a:gd name="connsiteX9" fmla="*/ 6720840 w 7117080"/>
              <a:gd name="connsiteY9" fmla="*/ 2667000 h 4831080"/>
              <a:gd name="connsiteX10" fmla="*/ 7117080 w 7117080"/>
              <a:gd name="connsiteY10" fmla="*/ 2667000 h 4831080"/>
              <a:gd name="connsiteX11" fmla="*/ 7109460 w 7117080"/>
              <a:gd name="connsiteY11" fmla="*/ 1935480 h 4831080"/>
              <a:gd name="connsiteX12" fmla="*/ 6713220 w 7117080"/>
              <a:gd name="connsiteY12" fmla="*/ 1943100 h 4831080"/>
              <a:gd name="connsiteX13" fmla="*/ 6713220 w 7117080"/>
              <a:gd name="connsiteY13" fmla="*/ 1859280 h 4831080"/>
              <a:gd name="connsiteX14" fmla="*/ 7094220 w 7117080"/>
              <a:gd name="connsiteY14" fmla="*/ 1866900 h 4831080"/>
              <a:gd name="connsiteX15" fmla="*/ 7025640 w 7117080"/>
              <a:gd name="connsiteY15" fmla="*/ 716280 h 4831080"/>
              <a:gd name="connsiteX16" fmla="*/ 2743200 w 7117080"/>
              <a:gd name="connsiteY16" fmla="*/ 777240 h 4831080"/>
              <a:gd name="connsiteX17" fmla="*/ 2735580 w 7117080"/>
              <a:gd name="connsiteY17" fmla="*/ 609600 h 4831080"/>
              <a:gd name="connsiteX18" fmla="*/ 2727960 w 7117080"/>
              <a:gd name="connsiteY18" fmla="*/ 0 h 4831080"/>
              <a:gd name="connsiteX19" fmla="*/ 1805940 w 7117080"/>
              <a:gd name="connsiteY19" fmla="*/ 0 h 4831080"/>
              <a:gd name="connsiteX20" fmla="*/ 419100 w 7117080"/>
              <a:gd name="connsiteY20" fmla="*/ 1409700 h 4831080"/>
              <a:gd name="connsiteX21" fmla="*/ 289560 w 7117080"/>
              <a:gd name="connsiteY21" fmla="*/ 1485900 h 4831080"/>
              <a:gd name="connsiteX22" fmla="*/ 0 w 7117080"/>
              <a:gd name="connsiteY22" fmla="*/ 1516380 h 4831080"/>
              <a:gd name="connsiteX0" fmla="*/ 0 w 7117080"/>
              <a:gd name="connsiteY0" fmla="*/ 1516380 h 4831080"/>
              <a:gd name="connsiteX1" fmla="*/ 45720 w 7117080"/>
              <a:gd name="connsiteY1" fmla="*/ 3360420 h 4831080"/>
              <a:gd name="connsiteX2" fmla="*/ 274320 w 7117080"/>
              <a:gd name="connsiteY2" fmla="*/ 3360420 h 4831080"/>
              <a:gd name="connsiteX3" fmla="*/ 1889760 w 7117080"/>
              <a:gd name="connsiteY3" fmla="*/ 4831080 h 4831080"/>
              <a:gd name="connsiteX4" fmla="*/ 2735580 w 7117080"/>
              <a:gd name="connsiteY4" fmla="*/ 4800600 h 4831080"/>
              <a:gd name="connsiteX5" fmla="*/ 2743200 w 7117080"/>
              <a:gd name="connsiteY5" fmla="*/ 3970020 h 4831080"/>
              <a:gd name="connsiteX6" fmla="*/ 7071360 w 7117080"/>
              <a:gd name="connsiteY6" fmla="*/ 3909060 h 4831080"/>
              <a:gd name="connsiteX7" fmla="*/ 7086600 w 7117080"/>
              <a:gd name="connsiteY7" fmla="*/ 2758440 h 4831080"/>
              <a:gd name="connsiteX8" fmla="*/ 6736080 w 7117080"/>
              <a:gd name="connsiteY8" fmla="*/ 2766060 h 4831080"/>
              <a:gd name="connsiteX9" fmla="*/ 6720840 w 7117080"/>
              <a:gd name="connsiteY9" fmla="*/ 2667000 h 4831080"/>
              <a:gd name="connsiteX10" fmla="*/ 7117080 w 7117080"/>
              <a:gd name="connsiteY10" fmla="*/ 2667000 h 4831080"/>
              <a:gd name="connsiteX11" fmla="*/ 7109460 w 7117080"/>
              <a:gd name="connsiteY11" fmla="*/ 1935480 h 4831080"/>
              <a:gd name="connsiteX12" fmla="*/ 6713220 w 7117080"/>
              <a:gd name="connsiteY12" fmla="*/ 1943100 h 4831080"/>
              <a:gd name="connsiteX13" fmla="*/ 6713220 w 7117080"/>
              <a:gd name="connsiteY13" fmla="*/ 1859280 h 4831080"/>
              <a:gd name="connsiteX14" fmla="*/ 7094220 w 7117080"/>
              <a:gd name="connsiteY14" fmla="*/ 1866900 h 4831080"/>
              <a:gd name="connsiteX15" fmla="*/ 7078980 w 7117080"/>
              <a:gd name="connsiteY15" fmla="*/ 716280 h 4831080"/>
              <a:gd name="connsiteX16" fmla="*/ 2743200 w 7117080"/>
              <a:gd name="connsiteY16" fmla="*/ 777240 h 4831080"/>
              <a:gd name="connsiteX17" fmla="*/ 2735580 w 7117080"/>
              <a:gd name="connsiteY17" fmla="*/ 609600 h 4831080"/>
              <a:gd name="connsiteX18" fmla="*/ 2727960 w 7117080"/>
              <a:gd name="connsiteY18" fmla="*/ 0 h 4831080"/>
              <a:gd name="connsiteX19" fmla="*/ 1805940 w 7117080"/>
              <a:gd name="connsiteY19" fmla="*/ 0 h 4831080"/>
              <a:gd name="connsiteX20" fmla="*/ 419100 w 7117080"/>
              <a:gd name="connsiteY20" fmla="*/ 1409700 h 4831080"/>
              <a:gd name="connsiteX21" fmla="*/ 289560 w 7117080"/>
              <a:gd name="connsiteY21" fmla="*/ 1485900 h 4831080"/>
              <a:gd name="connsiteX22" fmla="*/ 0 w 7117080"/>
              <a:gd name="connsiteY22" fmla="*/ 1516380 h 4831080"/>
              <a:gd name="connsiteX0" fmla="*/ 29694 w 7146774"/>
              <a:gd name="connsiteY0" fmla="*/ 1516380 h 4831080"/>
              <a:gd name="connsiteX1" fmla="*/ 0 w 7146774"/>
              <a:gd name="connsiteY1" fmla="*/ 3369847 h 4831080"/>
              <a:gd name="connsiteX2" fmla="*/ 304014 w 7146774"/>
              <a:gd name="connsiteY2" fmla="*/ 3360420 h 4831080"/>
              <a:gd name="connsiteX3" fmla="*/ 1919454 w 7146774"/>
              <a:gd name="connsiteY3" fmla="*/ 4831080 h 4831080"/>
              <a:gd name="connsiteX4" fmla="*/ 2765274 w 7146774"/>
              <a:gd name="connsiteY4" fmla="*/ 4800600 h 4831080"/>
              <a:gd name="connsiteX5" fmla="*/ 2772894 w 7146774"/>
              <a:gd name="connsiteY5" fmla="*/ 3970020 h 4831080"/>
              <a:gd name="connsiteX6" fmla="*/ 7101054 w 7146774"/>
              <a:gd name="connsiteY6" fmla="*/ 3909060 h 4831080"/>
              <a:gd name="connsiteX7" fmla="*/ 7116294 w 7146774"/>
              <a:gd name="connsiteY7" fmla="*/ 2758440 h 4831080"/>
              <a:gd name="connsiteX8" fmla="*/ 6765774 w 7146774"/>
              <a:gd name="connsiteY8" fmla="*/ 2766060 h 4831080"/>
              <a:gd name="connsiteX9" fmla="*/ 6750534 w 7146774"/>
              <a:gd name="connsiteY9" fmla="*/ 2667000 h 4831080"/>
              <a:gd name="connsiteX10" fmla="*/ 7146774 w 7146774"/>
              <a:gd name="connsiteY10" fmla="*/ 2667000 h 4831080"/>
              <a:gd name="connsiteX11" fmla="*/ 7139154 w 7146774"/>
              <a:gd name="connsiteY11" fmla="*/ 1935480 h 4831080"/>
              <a:gd name="connsiteX12" fmla="*/ 6742914 w 7146774"/>
              <a:gd name="connsiteY12" fmla="*/ 1943100 h 4831080"/>
              <a:gd name="connsiteX13" fmla="*/ 6742914 w 7146774"/>
              <a:gd name="connsiteY13" fmla="*/ 1859280 h 4831080"/>
              <a:gd name="connsiteX14" fmla="*/ 7123914 w 7146774"/>
              <a:gd name="connsiteY14" fmla="*/ 1866900 h 4831080"/>
              <a:gd name="connsiteX15" fmla="*/ 7108674 w 7146774"/>
              <a:gd name="connsiteY15" fmla="*/ 716280 h 4831080"/>
              <a:gd name="connsiteX16" fmla="*/ 2772894 w 7146774"/>
              <a:gd name="connsiteY16" fmla="*/ 777240 h 4831080"/>
              <a:gd name="connsiteX17" fmla="*/ 2765274 w 7146774"/>
              <a:gd name="connsiteY17" fmla="*/ 609600 h 4831080"/>
              <a:gd name="connsiteX18" fmla="*/ 2757654 w 7146774"/>
              <a:gd name="connsiteY18" fmla="*/ 0 h 4831080"/>
              <a:gd name="connsiteX19" fmla="*/ 1835634 w 7146774"/>
              <a:gd name="connsiteY19" fmla="*/ 0 h 4831080"/>
              <a:gd name="connsiteX20" fmla="*/ 448794 w 7146774"/>
              <a:gd name="connsiteY20" fmla="*/ 1409700 h 4831080"/>
              <a:gd name="connsiteX21" fmla="*/ 319254 w 7146774"/>
              <a:gd name="connsiteY21" fmla="*/ 1485900 h 4831080"/>
              <a:gd name="connsiteX22" fmla="*/ 29694 w 7146774"/>
              <a:gd name="connsiteY22" fmla="*/ 1516380 h 483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146774" h="4831080">
                <a:moveTo>
                  <a:pt x="29694" y="1516380"/>
                </a:moveTo>
                <a:lnTo>
                  <a:pt x="0" y="3369847"/>
                </a:lnTo>
                <a:lnTo>
                  <a:pt x="304014" y="3360420"/>
                </a:lnTo>
                <a:lnTo>
                  <a:pt x="1919454" y="4831080"/>
                </a:lnTo>
                <a:lnTo>
                  <a:pt x="2765274" y="4800600"/>
                </a:lnTo>
                <a:lnTo>
                  <a:pt x="2772894" y="3970020"/>
                </a:lnTo>
                <a:lnTo>
                  <a:pt x="7101054" y="3909060"/>
                </a:lnTo>
                <a:lnTo>
                  <a:pt x="7116294" y="2758440"/>
                </a:lnTo>
                <a:lnTo>
                  <a:pt x="6765774" y="2766060"/>
                </a:lnTo>
                <a:lnTo>
                  <a:pt x="6750534" y="2667000"/>
                </a:lnTo>
                <a:lnTo>
                  <a:pt x="7146774" y="2667000"/>
                </a:lnTo>
                <a:lnTo>
                  <a:pt x="7139154" y="1935480"/>
                </a:lnTo>
                <a:lnTo>
                  <a:pt x="6742914" y="1943100"/>
                </a:lnTo>
                <a:lnTo>
                  <a:pt x="6742914" y="1859280"/>
                </a:lnTo>
                <a:lnTo>
                  <a:pt x="7123914" y="1866900"/>
                </a:lnTo>
                <a:lnTo>
                  <a:pt x="7108674" y="716280"/>
                </a:lnTo>
                <a:lnTo>
                  <a:pt x="2772894" y="777240"/>
                </a:lnTo>
                <a:lnTo>
                  <a:pt x="2765274" y="609600"/>
                </a:lnTo>
                <a:lnTo>
                  <a:pt x="2757654" y="0"/>
                </a:lnTo>
                <a:lnTo>
                  <a:pt x="1835634" y="0"/>
                </a:lnTo>
                <a:lnTo>
                  <a:pt x="448794" y="1409700"/>
                </a:lnTo>
                <a:lnTo>
                  <a:pt x="319254" y="1485900"/>
                </a:lnTo>
                <a:lnTo>
                  <a:pt x="29694" y="151638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8C54D1-F111-4C08-9803-4D7D69EF9298}"/>
              </a:ext>
            </a:extLst>
          </p:cNvPr>
          <p:cNvSpPr/>
          <p:nvPr/>
        </p:nvSpPr>
        <p:spPr>
          <a:xfrm>
            <a:off x="5685085" y="2063826"/>
            <a:ext cx="335280" cy="1074420"/>
          </a:xfrm>
          <a:prstGeom prst="rect">
            <a:avLst/>
          </a:prstGeom>
          <a:solidFill>
            <a:srgbClr val="9966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9C70CF-1CAB-4987-99A4-3E899FD4E4F9}"/>
              </a:ext>
            </a:extLst>
          </p:cNvPr>
          <p:cNvSpPr/>
          <p:nvPr/>
        </p:nvSpPr>
        <p:spPr>
          <a:xfrm>
            <a:off x="5685085" y="4067886"/>
            <a:ext cx="335280" cy="1074420"/>
          </a:xfrm>
          <a:prstGeom prst="rect">
            <a:avLst/>
          </a:prstGeom>
          <a:solidFill>
            <a:srgbClr val="9966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5CD6A1-EAC4-4F8A-9C18-0A2D07184A41}"/>
              </a:ext>
            </a:extLst>
          </p:cNvPr>
          <p:cNvSpPr/>
          <p:nvPr/>
        </p:nvSpPr>
        <p:spPr>
          <a:xfrm>
            <a:off x="3185725" y="2863926"/>
            <a:ext cx="335280" cy="1577340"/>
          </a:xfrm>
          <a:prstGeom prst="rect">
            <a:avLst/>
          </a:prstGeom>
          <a:solidFill>
            <a:srgbClr val="9966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2ABCB8-D59A-4BA9-BE53-0597A7358686}"/>
              </a:ext>
            </a:extLst>
          </p:cNvPr>
          <p:cNvSpPr/>
          <p:nvPr/>
        </p:nvSpPr>
        <p:spPr>
          <a:xfrm rot="3893803">
            <a:off x="4513444" y="3465906"/>
            <a:ext cx="335280" cy="1577340"/>
          </a:xfrm>
          <a:prstGeom prst="rect">
            <a:avLst/>
          </a:prstGeom>
          <a:solidFill>
            <a:srgbClr val="9966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3C16314-3741-4B3C-B7DC-9684E052E051}"/>
              </a:ext>
            </a:extLst>
          </p:cNvPr>
          <p:cNvSpPr/>
          <p:nvPr/>
        </p:nvSpPr>
        <p:spPr>
          <a:xfrm rot="18816545">
            <a:off x="4688119" y="2312890"/>
            <a:ext cx="335280" cy="1577340"/>
          </a:xfrm>
          <a:prstGeom prst="rect">
            <a:avLst/>
          </a:prstGeom>
          <a:solidFill>
            <a:srgbClr val="9966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9A31A9-098F-4B89-BE43-4A00DEC8D7B0}"/>
              </a:ext>
            </a:extLst>
          </p:cNvPr>
          <p:cNvSpPr/>
          <p:nvPr/>
        </p:nvSpPr>
        <p:spPr>
          <a:xfrm>
            <a:off x="7163199" y="4048466"/>
            <a:ext cx="335280" cy="107442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B40E0E3-BA05-4A88-9B90-5F5B6AB9E901}"/>
              </a:ext>
            </a:extLst>
          </p:cNvPr>
          <p:cNvSpPr txBox="1"/>
          <p:nvPr/>
        </p:nvSpPr>
        <p:spPr>
          <a:xfrm>
            <a:off x="2678244" y="3061050"/>
            <a:ext cx="4756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Clerk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3800417-3EB8-4D38-937F-561374D3D446}"/>
              </a:ext>
            </a:extLst>
          </p:cNvPr>
          <p:cNvSpPr txBox="1"/>
          <p:nvPr/>
        </p:nvSpPr>
        <p:spPr>
          <a:xfrm>
            <a:off x="2690780" y="3811370"/>
            <a:ext cx="53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LM/</a:t>
            </a:r>
          </a:p>
          <a:p>
            <a:r>
              <a:rPr lang="en-US" sz="1100" dirty="0"/>
              <a:t>Chair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CA3C87F-C5DD-4DAF-9A9D-D4791BAA10A6}"/>
              </a:ext>
            </a:extLst>
          </p:cNvPr>
          <p:cNvSpPr txBox="1"/>
          <p:nvPr/>
        </p:nvSpPr>
        <p:spPr>
          <a:xfrm>
            <a:off x="5048208" y="2876636"/>
            <a:ext cx="389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Cllr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3722986-84BF-457D-AE9F-1ABCC6C35EF2}"/>
              </a:ext>
            </a:extLst>
          </p:cNvPr>
          <p:cNvSpPr txBox="1"/>
          <p:nvPr/>
        </p:nvSpPr>
        <p:spPr>
          <a:xfrm>
            <a:off x="4644530" y="2486907"/>
            <a:ext cx="389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Cllr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4EE47D9-A4C8-44C7-BDF9-BD3E8B0EB8EE}"/>
              </a:ext>
            </a:extLst>
          </p:cNvPr>
          <p:cNvSpPr txBox="1"/>
          <p:nvPr/>
        </p:nvSpPr>
        <p:spPr>
          <a:xfrm>
            <a:off x="5023907" y="4282477"/>
            <a:ext cx="389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Cllr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D73EEB8-0C4D-4762-9ACB-EF3645E6B715}"/>
              </a:ext>
            </a:extLst>
          </p:cNvPr>
          <p:cNvSpPr txBox="1"/>
          <p:nvPr/>
        </p:nvSpPr>
        <p:spPr>
          <a:xfrm>
            <a:off x="4376150" y="4554880"/>
            <a:ext cx="389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Cllr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B30811E-3367-4990-B415-3570E047A359}"/>
              </a:ext>
            </a:extLst>
          </p:cNvPr>
          <p:cNvSpPr/>
          <p:nvPr/>
        </p:nvSpPr>
        <p:spPr>
          <a:xfrm>
            <a:off x="10578949" y="391849"/>
            <a:ext cx="1130300" cy="1069963"/>
          </a:xfrm>
          <a:prstGeom prst="ellipse">
            <a:avLst/>
          </a:prstGeom>
          <a:noFill/>
          <a:ln>
            <a:solidFill>
              <a:srgbClr val="0935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6B622C97-C098-4220-BC76-E2A22B1AC8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164" y="721441"/>
            <a:ext cx="713386" cy="401280"/>
          </a:xfrm>
          <a:prstGeom prst="rect">
            <a:avLst/>
          </a:prstGeom>
        </p:spPr>
      </p:pic>
      <p:pic>
        <p:nvPicPr>
          <p:cNvPr id="63" name="Picture 4" descr="38,993 Meeting Logo Stock Photos and Images - 123RF">
            <a:extLst>
              <a:ext uri="{FF2B5EF4-FFF2-40B4-BE49-F238E27FC236}">
                <a16:creationId xmlns:a16="http://schemas.microsoft.com/office/drawing/2014/main" id="{6AA089E9-0CA5-479C-9FD2-0A260940EC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8" b="12001"/>
          <a:stretch/>
        </p:blipFill>
        <p:spPr bwMode="auto">
          <a:xfrm>
            <a:off x="11145853" y="721441"/>
            <a:ext cx="520659" cy="40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98E6486-6B55-42F9-8506-64CCD0ED725E}"/>
              </a:ext>
            </a:extLst>
          </p:cNvPr>
          <p:cNvCxnSpPr>
            <a:cxnSpLocks/>
            <a:stCxn id="61" idx="0"/>
            <a:endCxn id="61" idx="4"/>
          </p:cNvCxnSpPr>
          <p:nvPr/>
        </p:nvCxnSpPr>
        <p:spPr>
          <a:xfrm>
            <a:off x="11144099" y="391849"/>
            <a:ext cx="0" cy="10699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9C64A9E-F576-474D-ADA0-26624ABD31F5}"/>
              </a:ext>
            </a:extLst>
          </p:cNvPr>
          <p:cNvSpPr/>
          <p:nvPr/>
        </p:nvSpPr>
        <p:spPr>
          <a:xfrm>
            <a:off x="9569369" y="3322660"/>
            <a:ext cx="473335" cy="488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CE19ED7-8097-4735-AB9D-47035CB7477E}"/>
              </a:ext>
            </a:extLst>
          </p:cNvPr>
          <p:cNvSpPr/>
          <p:nvPr/>
        </p:nvSpPr>
        <p:spPr>
          <a:xfrm>
            <a:off x="5305765" y="5335019"/>
            <a:ext cx="473335" cy="488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73CBFAB-1D3E-4A4D-B404-929E56DFDA6A}"/>
              </a:ext>
            </a:extLst>
          </p:cNvPr>
          <p:cNvSpPr/>
          <p:nvPr/>
        </p:nvSpPr>
        <p:spPr>
          <a:xfrm>
            <a:off x="5243141" y="1367708"/>
            <a:ext cx="473335" cy="488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ACF4ED7-F08B-4802-B049-8B1B27407195}"/>
              </a:ext>
            </a:extLst>
          </p:cNvPr>
          <p:cNvSpPr/>
          <p:nvPr/>
        </p:nvSpPr>
        <p:spPr>
          <a:xfrm>
            <a:off x="7093847" y="2063826"/>
            <a:ext cx="335280" cy="107442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862DED-D0DD-432B-8606-A20C82A339DE}"/>
              </a:ext>
            </a:extLst>
          </p:cNvPr>
          <p:cNvSpPr txBox="1"/>
          <p:nvPr/>
        </p:nvSpPr>
        <p:spPr>
          <a:xfrm>
            <a:off x="508073" y="4887659"/>
            <a:ext cx="1655024" cy="830997"/>
          </a:xfrm>
          <a:prstGeom prst="rect">
            <a:avLst/>
          </a:prstGeom>
          <a:noFill/>
          <a:ln>
            <a:solidFill>
              <a:srgbClr val="09357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A3780"/>
                </a:solidFill>
              </a:rPr>
              <a:t>Total </a:t>
            </a:r>
          </a:p>
          <a:p>
            <a:pPr algn="ctr"/>
            <a:r>
              <a:rPr lang="en-US" sz="2400" dirty="0">
                <a:solidFill>
                  <a:srgbClr val="0A3780"/>
                </a:solidFill>
              </a:rPr>
              <a:t>10 people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0A45E23-29C8-4B14-91FD-62820C1B5ED4}"/>
              </a:ext>
            </a:extLst>
          </p:cNvPr>
          <p:cNvSpPr txBox="1"/>
          <p:nvPr/>
        </p:nvSpPr>
        <p:spPr>
          <a:xfrm>
            <a:off x="5868476" y="5576979"/>
            <a:ext cx="5896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9357E"/>
                </a:solidFill>
              </a:rPr>
              <a:t>* Under the current  O. Reg 364/20, limits to 50% capacity with 2-metres physical distancing &amp; other requirements.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7867AE36-E168-44D5-8EAD-751BA6CCDA49}"/>
              </a:ext>
            </a:extLst>
          </p:cNvPr>
          <p:cNvSpPr/>
          <p:nvPr/>
        </p:nvSpPr>
        <p:spPr>
          <a:xfrm>
            <a:off x="5320747" y="3529741"/>
            <a:ext cx="215900" cy="542925"/>
          </a:xfrm>
          <a:custGeom>
            <a:avLst/>
            <a:gdLst>
              <a:gd name="connsiteX0" fmla="*/ 209550 w 234950"/>
              <a:gd name="connsiteY0" fmla="*/ 0 h 552450"/>
              <a:gd name="connsiteX1" fmla="*/ 234950 w 234950"/>
              <a:gd name="connsiteY1" fmla="*/ 527050 h 552450"/>
              <a:gd name="connsiteX2" fmla="*/ 152400 w 234950"/>
              <a:gd name="connsiteY2" fmla="*/ 552450 h 552450"/>
              <a:gd name="connsiteX3" fmla="*/ 0 w 234950"/>
              <a:gd name="connsiteY3" fmla="*/ 247650 h 552450"/>
              <a:gd name="connsiteX4" fmla="*/ 209550 w 234950"/>
              <a:gd name="connsiteY4" fmla="*/ 0 h 552450"/>
              <a:gd name="connsiteX0" fmla="*/ 209550 w 209550"/>
              <a:gd name="connsiteY0" fmla="*/ 0 h 577850"/>
              <a:gd name="connsiteX1" fmla="*/ 165100 w 209550"/>
              <a:gd name="connsiteY1" fmla="*/ 577850 h 577850"/>
              <a:gd name="connsiteX2" fmla="*/ 152400 w 209550"/>
              <a:gd name="connsiteY2" fmla="*/ 552450 h 577850"/>
              <a:gd name="connsiteX3" fmla="*/ 0 w 209550"/>
              <a:gd name="connsiteY3" fmla="*/ 247650 h 577850"/>
              <a:gd name="connsiteX4" fmla="*/ 209550 w 209550"/>
              <a:gd name="connsiteY4" fmla="*/ 0 h 577850"/>
              <a:gd name="connsiteX0" fmla="*/ 209550 w 209550"/>
              <a:gd name="connsiteY0" fmla="*/ 0 h 552450"/>
              <a:gd name="connsiteX1" fmla="*/ 153194 w 209550"/>
              <a:gd name="connsiteY1" fmla="*/ 549275 h 552450"/>
              <a:gd name="connsiteX2" fmla="*/ 152400 w 209550"/>
              <a:gd name="connsiteY2" fmla="*/ 552450 h 552450"/>
              <a:gd name="connsiteX3" fmla="*/ 0 w 209550"/>
              <a:gd name="connsiteY3" fmla="*/ 247650 h 552450"/>
              <a:gd name="connsiteX4" fmla="*/ 209550 w 209550"/>
              <a:gd name="connsiteY4" fmla="*/ 0 h 552450"/>
              <a:gd name="connsiteX0" fmla="*/ 215900 w 215900"/>
              <a:gd name="connsiteY0" fmla="*/ 0 h 552450"/>
              <a:gd name="connsiteX1" fmla="*/ 159544 w 215900"/>
              <a:gd name="connsiteY1" fmla="*/ 549275 h 552450"/>
              <a:gd name="connsiteX2" fmla="*/ 158750 w 215900"/>
              <a:gd name="connsiteY2" fmla="*/ 552450 h 552450"/>
              <a:gd name="connsiteX3" fmla="*/ 0 w 215900"/>
              <a:gd name="connsiteY3" fmla="*/ 225425 h 552450"/>
              <a:gd name="connsiteX4" fmla="*/ 215900 w 215900"/>
              <a:gd name="connsiteY4" fmla="*/ 0 h 552450"/>
              <a:gd name="connsiteX0" fmla="*/ 215900 w 215900"/>
              <a:gd name="connsiteY0" fmla="*/ 0 h 549275"/>
              <a:gd name="connsiteX1" fmla="*/ 159544 w 215900"/>
              <a:gd name="connsiteY1" fmla="*/ 549275 h 549275"/>
              <a:gd name="connsiteX2" fmla="*/ 139700 w 215900"/>
              <a:gd name="connsiteY2" fmla="*/ 536575 h 549275"/>
              <a:gd name="connsiteX3" fmla="*/ 0 w 215900"/>
              <a:gd name="connsiteY3" fmla="*/ 225425 h 549275"/>
              <a:gd name="connsiteX4" fmla="*/ 215900 w 215900"/>
              <a:gd name="connsiteY4" fmla="*/ 0 h 549275"/>
              <a:gd name="connsiteX0" fmla="*/ 215900 w 215900"/>
              <a:gd name="connsiteY0" fmla="*/ 0 h 542925"/>
              <a:gd name="connsiteX1" fmla="*/ 143669 w 215900"/>
              <a:gd name="connsiteY1" fmla="*/ 542925 h 542925"/>
              <a:gd name="connsiteX2" fmla="*/ 139700 w 215900"/>
              <a:gd name="connsiteY2" fmla="*/ 536575 h 542925"/>
              <a:gd name="connsiteX3" fmla="*/ 0 w 215900"/>
              <a:gd name="connsiteY3" fmla="*/ 225425 h 542925"/>
              <a:gd name="connsiteX4" fmla="*/ 215900 w 215900"/>
              <a:gd name="connsiteY4" fmla="*/ 0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900" h="542925">
                <a:moveTo>
                  <a:pt x="215900" y="0"/>
                </a:moveTo>
                <a:lnTo>
                  <a:pt x="143669" y="542925"/>
                </a:lnTo>
                <a:lnTo>
                  <a:pt x="139700" y="536575"/>
                </a:lnTo>
                <a:lnTo>
                  <a:pt x="0" y="225425"/>
                </a:lnTo>
                <a:lnTo>
                  <a:pt x="215900" y="0"/>
                </a:lnTo>
                <a:close/>
              </a:path>
            </a:pathLst>
          </a:custGeom>
          <a:solidFill>
            <a:srgbClr val="9966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B906B15-507D-4D76-9E8D-3D952643E695}"/>
              </a:ext>
            </a:extLst>
          </p:cNvPr>
          <p:cNvSpPr txBox="1"/>
          <p:nvPr/>
        </p:nvSpPr>
        <p:spPr>
          <a:xfrm>
            <a:off x="6050739" y="2436205"/>
            <a:ext cx="389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Cllr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A47004-C46E-4EA3-A652-22E19A1D5E3E}"/>
              </a:ext>
            </a:extLst>
          </p:cNvPr>
          <p:cNvSpPr txBox="1"/>
          <p:nvPr/>
        </p:nvSpPr>
        <p:spPr>
          <a:xfrm>
            <a:off x="6070998" y="4484044"/>
            <a:ext cx="389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Cllr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44AC851-F92D-4670-8EF4-B4D20390E780}"/>
              </a:ext>
            </a:extLst>
          </p:cNvPr>
          <p:cNvSpPr txBox="1"/>
          <p:nvPr/>
        </p:nvSpPr>
        <p:spPr>
          <a:xfrm>
            <a:off x="7547719" y="4433218"/>
            <a:ext cx="389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Cllr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DED2B42-D8A4-488E-9846-ACB619AE3EB7}"/>
              </a:ext>
            </a:extLst>
          </p:cNvPr>
          <p:cNvSpPr txBox="1"/>
          <p:nvPr/>
        </p:nvSpPr>
        <p:spPr>
          <a:xfrm>
            <a:off x="7544676" y="2467170"/>
            <a:ext cx="389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Cllr</a:t>
            </a:r>
          </a:p>
        </p:txBody>
      </p:sp>
    </p:spTree>
    <p:extLst>
      <p:ext uri="{BB962C8B-B14F-4D97-AF65-F5344CB8AC3E}">
        <p14:creationId xmlns:p14="http://schemas.microsoft.com/office/powerpoint/2010/main" val="3529996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Capacity – Hybrid 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B30811E-3367-4990-B415-3570E047A359}"/>
              </a:ext>
            </a:extLst>
          </p:cNvPr>
          <p:cNvSpPr/>
          <p:nvPr/>
        </p:nvSpPr>
        <p:spPr>
          <a:xfrm>
            <a:off x="10578949" y="391849"/>
            <a:ext cx="1130300" cy="1069963"/>
          </a:xfrm>
          <a:prstGeom prst="ellipse">
            <a:avLst/>
          </a:prstGeom>
          <a:noFill/>
          <a:ln>
            <a:solidFill>
              <a:srgbClr val="0935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Icon&#10;&#10;Description automatically generated">
            <a:extLst>
              <a:ext uri="{FF2B5EF4-FFF2-40B4-BE49-F238E27FC236}">
                <a16:creationId xmlns:a16="http://schemas.microsoft.com/office/drawing/2014/main" id="{6B622C97-C098-4220-BC76-E2A22B1AC8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164" y="721441"/>
            <a:ext cx="713386" cy="401280"/>
          </a:xfrm>
          <a:prstGeom prst="rect">
            <a:avLst/>
          </a:prstGeom>
        </p:spPr>
      </p:pic>
      <p:pic>
        <p:nvPicPr>
          <p:cNvPr id="63" name="Picture 4" descr="38,993 Meeting Logo Stock Photos and Images - 123RF">
            <a:extLst>
              <a:ext uri="{FF2B5EF4-FFF2-40B4-BE49-F238E27FC236}">
                <a16:creationId xmlns:a16="http://schemas.microsoft.com/office/drawing/2014/main" id="{6AA089E9-0CA5-479C-9FD2-0A260940EC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8" b="12001"/>
          <a:stretch/>
        </p:blipFill>
        <p:spPr bwMode="auto">
          <a:xfrm>
            <a:off x="11145853" y="721441"/>
            <a:ext cx="520659" cy="40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98E6486-6B55-42F9-8506-64CCD0ED725E}"/>
              </a:ext>
            </a:extLst>
          </p:cNvPr>
          <p:cNvCxnSpPr>
            <a:cxnSpLocks/>
            <a:stCxn id="61" idx="0"/>
            <a:endCxn id="61" idx="4"/>
          </p:cNvCxnSpPr>
          <p:nvPr/>
        </p:nvCxnSpPr>
        <p:spPr>
          <a:xfrm>
            <a:off x="11144099" y="391849"/>
            <a:ext cx="0" cy="10699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2162011-C725-4551-B07D-BCD47C728BC6}"/>
              </a:ext>
            </a:extLst>
          </p:cNvPr>
          <p:cNvSpPr txBox="1"/>
          <p:nvPr/>
        </p:nvSpPr>
        <p:spPr>
          <a:xfrm>
            <a:off x="463418" y="2149342"/>
            <a:ext cx="335594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09357E"/>
                </a:solidFill>
              </a:rPr>
              <a:t>In Person</a:t>
            </a:r>
          </a:p>
          <a:p>
            <a:pPr algn="ctr"/>
            <a:endParaRPr lang="en-US" sz="1200" dirty="0">
              <a:solidFill>
                <a:srgbClr val="09357E"/>
              </a:solidFill>
            </a:endParaRPr>
          </a:p>
          <a:p>
            <a:pPr algn="ctr"/>
            <a:r>
              <a:rPr lang="en-US" sz="2800" dirty="0">
                <a:solidFill>
                  <a:srgbClr val="09357E"/>
                </a:solidFill>
              </a:rPr>
              <a:t>Lord Mayor</a:t>
            </a:r>
          </a:p>
          <a:p>
            <a:pPr algn="ctr"/>
            <a:r>
              <a:rPr lang="en-US" sz="2800" dirty="0">
                <a:solidFill>
                  <a:srgbClr val="09357E"/>
                </a:solidFill>
              </a:rPr>
              <a:t>Councilors (8)</a:t>
            </a:r>
          </a:p>
          <a:p>
            <a:pPr algn="ctr"/>
            <a:r>
              <a:rPr lang="en-US" sz="2800" dirty="0">
                <a:solidFill>
                  <a:srgbClr val="09357E"/>
                </a:solidFill>
              </a:rPr>
              <a:t>Town Clerk</a:t>
            </a:r>
          </a:p>
          <a:p>
            <a:pPr algn="ctr"/>
            <a:r>
              <a:rPr lang="en-US" sz="2800" dirty="0">
                <a:solidFill>
                  <a:srgbClr val="09357E"/>
                </a:solidFill>
              </a:rPr>
              <a:t>SMT (but in separate meeting rooms)</a:t>
            </a:r>
          </a:p>
          <a:p>
            <a:endParaRPr lang="en-US" sz="2800" dirty="0">
              <a:solidFill>
                <a:srgbClr val="09357E"/>
              </a:solidFill>
            </a:endParaRPr>
          </a:p>
          <a:p>
            <a:endParaRPr lang="en-US" sz="2800" dirty="0">
              <a:solidFill>
                <a:srgbClr val="09357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C88B9A-0A6B-4616-9872-83D1C605CB7A}"/>
              </a:ext>
            </a:extLst>
          </p:cNvPr>
          <p:cNvSpPr txBox="1"/>
          <p:nvPr/>
        </p:nvSpPr>
        <p:spPr>
          <a:xfrm>
            <a:off x="4375608" y="2149342"/>
            <a:ext cx="3440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09357E"/>
                </a:solidFill>
              </a:rPr>
              <a:t>Microsoft Teams:</a:t>
            </a:r>
          </a:p>
          <a:p>
            <a:pPr algn="ctr"/>
            <a:endParaRPr lang="en-US" sz="2800" dirty="0">
              <a:solidFill>
                <a:srgbClr val="09357E"/>
              </a:solidFill>
            </a:endParaRPr>
          </a:p>
          <a:p>
            <a:pPr algn="ctr"/>
            <a:r>
              <a:rPr lang="en-US" sz="2800" dirty="0">
                <a:solidFill>
                  <a:srgbClr val="09357E"/>
                </a:solidFill>
              </a:rPr>
              <a:t>Staff</a:t>
            </a:r>
          </a:p>
          <a:p>
            <a:pPr algn="ctr"/>
            <a:r>
              <a:rPr lang="en-US" sz="2800" dirty="0">
                <a:solidFill>
                  <a:srgbClr val="09357E"/>
                </a:solidFill>
              </a:rPr>
              <a:t>Delegations</a:t>
            </a:r>
          </a:p>
          <a:p>
            <a:pPr algn="ctr"/>
            <a:endParaRPr lang="en-US" sz="2800" dirty="0">
              <a:solidFill>
                <a:srgbClr val="09357E"/>
              </a:solidFill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B05DF7BA-1803-45D5-AD12-F3450B1B4A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307" y="5290105"/>
            <a:ext cx="713386" cy="401280"/>
          </a:xfrm>
          <a:prstGeom prst="rect">
            <a:avLst/>
          </a:prstGeom>
        </p:spPr>
      </p:pic>
      <p:pic>
        <p:nvPicPr>
          <p:cNvPr id="28" name="Picture 4" descr="38,993 Meeting Logo Stock Photos and Images - 123RF">
            <a:extLst>
              <a:ext uri="{FF2B5EF4-FFF2-40B4-BE49-F238E27FC236}">
                <a16:creationId xmlns:a16="http://schemas.microsoft.com/office/drawing/2014/main" id="{3E9AB0E4-C688-4B29-A1DD-4A3513E89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8" b="12001"/>
          <a:stretch/>
        </p:blipFill>
        <p:spPr bwMode="auto">
          <a:xfrm>
            <a:off x="1780772" y="5295683"/>
            <a:ext cx="520659" cy="40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ivestream Logo transparent PNG - StickPNG">
            <a:extLst>
              <a:ext uri="{FF2B5EF4-FFF2-40B4-BE49-F238E27FC236}">
                <a16:creationId xmlns:a16="http://schemas.microsoft.com/office/drawing/2014/main" id="{E434991D-FCF0-47B3-AB6B-CAE1DC833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645" y="5080938"/>
            <a:ext cx="2209800" cy="75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69030B-257F-4619-852B-9C79C47E2ED5}"/>
              </a:ext>
            </a:extLst>
          </p:cNvPr>
          <p:cNvSpPr txBox="1"/>
          <p:nvPr/>
        </p:nvSpPr>
        <p:spPr>
          <a:xfrm>
            <a:off x="8081878" y="2165030"/>
            <a:ext cx="2209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09357E"/>
                </a:solidFill>
              </a:rPr>
              <a:t>Livestream: </a:t>
            </a:r>
          </a:p>
          <a:p>
            <a:pPr algn="ctr"/>
            <a:endParaRPr lang="en-US" sz="2800" dirty="0">
              <a:solidFill>
                <a:srgbClr val="09357E"/>
              </a:solidFill>
            </a:endParaRPr>
          </a:p>
          <a:p>
            <a:pPr algn="ctr"/>
            <a:r>
              <a:rPr lang="en-US" sz="2800" dirty="0">
                <a:solidFill>
                  <a:srgbClr val="09357E"/>
                </a:solidFill>
              </a:rPr>
              <a:t>Media</a:t>
            </a:r>
          </a:p>
          <a:p>
            <a:pPr algn="ctr"/>
            <a:r>
              <a:rPr lang="en-US" sz="2800" dirty="0">
                <a:solidFill>
                  <a:srgbClr val="09357E"/>
                </a:solidFill>
              </a:rPr>
              <a:t>General Public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5208A1-1B4D-4233-813D-C080CE4DC47C}"/>
              </a:ext>
            </a:extLst>
          </p:cNvPr>
          <p:cNvSpPr txBox="1"/>
          <p:nvPr/>
        </p:nvSpPr>
        <p:spPr>
          <a:xfrm>
            <a:off x="6209121" y="1658405"/>
            <a:ext cx="2875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09357E"/>
                </a:solidFill>
              </a:rPr>
              <a:t>Virtual</a:t>
            </a:r>
          </a:p>
        </p:txBody>
      </p:sp>
    </p:spTree>
    <p:extLst>
      <p:ext uri="{BB962C8B-B14F-4D97-AF65-F5344CB8AC3E}">
        <p14:creationId xmlns:p14="http://schemas.microsoft.com/office/powerpoint/2010/main" val="850558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Pros &amp; Cons – Hybrid 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010E8ED-7E5C-4164-BD35-6B5B06B809EB}"/>
              </a:ext>
            </a:extLst>
          </p:cNvPr>
          <p:cNvSpPr/>
          <p:nvPr/>
        </p:nvSpPr>
        <p:spPr>
          <a:xfrm>
            <a:off x="10578949" y="391849"/>
            <a:ext cx="1130300" cy="1069963"/>
          </a:xfrm>
          <a:prstGeom prst="ellipse">
            <a:avLst/>
          </a:prstGeom>
          <a:noFill/>
          <a:ln>
            <a:solidFill>
              <a:srgbClr val="0935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E921CD48-4584-4C18-91AD-6D7FBB3EE0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164" y="721441"/>
            <a:ext cx="713386" cy="401280"/>
          </a:xfrm>
          <a:prstGeom prst="rect">
            <a:avLst/>
          </a:prstGeom>
        </p:spPr>
      </p:pic>
      <p:pic>
        <p:nvPicPr>
          <p:cNvPr id="17" name="Picture 4" descr="38,993 Meeting Logo Stock Photos and Images - 123RF">
            <a:extLst>
              <a:ext uri="{FF2B5EF4-FFF2-40B4-BE49-F238E27FC236}">
                <a16:creationId xmlns:a16="http://schemas.microsoft.com/office/drawing/2014/main" id="{60DE793C-04B9-4986-B411-8C574F81D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8" b="12001"/>
          <a:stretch/>
        </p:blipFill>
        <p:spPr bwMode="auto">
          <a:xfrm>
            <a:off x="11145853" y="721441"/>
            <a:ext cx="520659" cy="40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0F7C12-79E9-4164-8E5C-138081629BBA}"/>
              </a:ext>
            </a:extLst>
          </p:cNvPr>
          <p:cNvCxnSpPr>
            <a:cxnSpLocks/>
            <a:stCxn id="6" idx="0"/>
            <a:endCxn id="6" idx="4"/>
          </p:cNvCxnSpPr>
          <p:nvPr/>
        </p:nvCxnSpPr>
        <p:spPr>
          <a:xfrm>
            <a:off x="11144099" y="391849"/>
            <a:ext cx="0" cy="10699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Table 5">
            <a:extLst>
              <a:ext uri="{FF2B5EF4-FFF2-40B4-BE49-F238E27FC236}">
                <a16:creationId xmlns:a16="http://schemas.microsoft.com/office/drawing/2014/main" id="{223072B2-0BED-4CFE-8BE1-D7593040E3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323391"/>
              </p:ext>
            </p:extLst>
          </p:nvPr>
        </p:nvGraphicFramePr>
        <p:xfrm>
          <a:off x="759342" y="1160823"/>
          <a:ext cx="9876680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8340">
                  <a:extLst>
                    <a:ext uri="{9D8B030D-6E8A-4147-A177-3AD203B41FA5}">
                      <a16:colId xmlns:a16="http://schemas.microsoft.com/office/drawing/2014/main" val="3904532526"/>
                    </a:ext>
                  </a:extLst>
                </a:gridCol>
                <a:gridCol w="4938340">
                  <a:extLst>
                    <a:ext uri="{9D8B030D-6E8A-4147-A177-3AD203B41FA5}">
                      <a16:colId xmlns:a16="http://schemas.microsoft.com/office/drawing/2014/main" val="880194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338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Allows for in-person interaction between Council members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Awkward layout because of physical distancing (Council members can’t face one another)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63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Familiarity with in-person meetings (more traditional Council meeting structure)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Potential technical challenges: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800" dirty="0"/>
                        <a:t>Camera coverage is of full room, not individual faces 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800" dirty="0"/>
                        <a:t>Still need to log into Teams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800" dirty="0"/>
                        <a:t>May be difficult to hear the speakers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n-US" sz="1800" dirty="0"/>
                        <a:t>In-camera difficulties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117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Safety via physical distancing is achieved at a minimal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SMT are in different rooms and some Staff is attending remotely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51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Meeting is more dynamic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Potentially difficult to hear speakers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6752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3329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Costs – Hybrid 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FA22C8-7233-4039-AB5D-F3DD8B75D4F7}"/>
              </a:ext>
            </a:extLst>
          </p:cNvPr>
          <p:cNvSpPr txBox="1"/>
          <p:nvPr/>
        </p:nvSpPr>
        <p:spPr>
          <a:xfrm>
            <a:off x="838200" y="1875372"/>
            <a:ext cx="102542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 associated with this option:</a:t>
            </a:r>
          </a:p>
          <a:p>
            <a:endParaRPr lang="en-US" sz="1600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0" i="0" dirty="0">
                <a:solidFill>
                  <a:srgbClr val="0A37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Estimat</a:t>
            </a:r>
            <a:r>
              <a:rPr lang="en-US" sz="36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for </a:t>
            </a:r>
            <a:r>
              <a:rPr lang="en-US" sz="3600" b="0" i="0" dirty="0">
                <a:solidFill>
                  <a:srgbClr val="0A37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Additional furniture (tables) –  </a:t>
            </a:r>
            <a:r>
              <a:rPr lang="en-US" sz="3600" b="1" i="0" dirty="0">
                <a:solidFill>
                  <a:srgbClr val="0A37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en-US" sz="3600" b="1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600" b="1" i="0" dirty="0">
                <a:solidFill>
                  <a:srgbClr val="0A378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00 + HST</a:t>
            </a:r>
          </a:p>
          <a:p>
            <a:endParaRPr lang="en-US" sz="3600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DBFF643-8715-4C6D-A356-F10E30539104}"/>
              </a:ext>
            </a:extLst>
          </p:cNvPr>
          <p:cNvSpPr/>
          <p:nvPr/>
        </p:nvSpPr>
        <p:spPr>
          <a:xfrm>
            <a:off x="10578949" y="391849"/>
            <a:ext cx="1130300" cy="1069963"/>
          </a:xfrm>
          <a:prstGeom prst="ellipse">
            <a:avLst/>
          </a:prstGeom>
          <a:noFill/>
          <a:ln>
            <a:solidFill>
              <a:srgbClr val="0935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A8FB707B-E4B7-4272-A2BC-7F246D10C7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164" y="721441"/>
            <a:ext cx="713386" cy="401280"/>
          </a:xfrm>
          <a:prstGeom prst="rect">
            <a:avLst/>
          </a:prstGeom>
        </p:spPr>
      </p:pic>
      <p:pic>
        <p:nvPicPr>
          <p:cNvPr id="27" name="Picture 4" descr="38,993 Meeting Logo Stock Photos and Images - 123RF">
            <a:extLst>
              <a:ext uri="{FF2B5EF4-FFF2-40B4-BE49-F238E27FC236}">
                <a16:creationId xmlns:a16="http://schemas.microsoft.com/office/drawing/2014/main" id="{33438F86-F8A6-49C5-8FB1-80CCD1E68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8" b="12001"/>
          <a:stretch/>
        </p:blipFill>
        <p:spPr bwMode="auto">
          <a:xfrm>
            <a:off x="11145853" y="721441"/>
            <a:ext cx="520659" cy="40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D219653-F7F5-43A1-BA8C-AD02BACE06C9}"/>
              </a:ext>
            </a:extLst>
          </p:cNvPr>
          <p:cNvCxnSpPr>
            <a:cxnSpLocks/>
            <a:stCxn id="19" idx="0"/>
            <a:endCxn id="19" idx="4"/>
          </p:cNvCxnSpPr>
          <p:nvPr/>
        </p:nvCxnSpPr>
        <p:spPr>
          <a:xfrm>
            <a:off x="11144099" y="391849"/>
            <a:ext cx="0" cy="10699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343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Option 3 – In Person 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FA22C8-7233-4039-AB5D-F3DD8B75D4F7}"/>
              </a:ext>
            </a:extLst>
          </p:cNvPr>
          <p:cNvSpPr txBox="1"/>
          <p:nvPr/>
        </p:nvSpPr>
        <p:spPr>
          <a:xfrm>
            <a:off x="772212" y="1321374"/>
            <a:ext cx="10515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option will use the regular in-person model</a:t>
            </a:r>
          </a:p>
          <a:p>
            <a:r>
              <a:rPr lang="en-US" sz="32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Includes all Council members, Senior Staff, and some staff in Council Chambers </a:t>
            </a:r>
          </a:p>
          <a:p>
            <a:endParaRPr lang="en-US" sz="1400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and members of the public would view COTW/Council meetings through Livestream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010E8ED-7E5C-4164-BD35-6B5B06B809EB}"/>
              </a:ext>
            </a:extLst>
          </p:cNvPr>
          <p:cNvSpPr/>
          <p:nvPr/>
        </p:nvSpPr>
        <p:spPr>
          <a:xfrm>
            <a:off x="10578949" y="391849"/>
            <a:ext cx="1130300" cy="1069963"/>
          </a:xfrm>
          <a:prstGeom prst="ellipse">
            <a:avLst/>
          </a:prstGeom>
          <a:noFill/>
          <a:ln>
            <a:solidFill>
              <a:srgbClr val="0935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4" descr="38,993 Meeting Logo Stock Photos and Images - 123RF">
            <a:extLst>
              <a:ext uri="{FF2B5EF4-FFF2-40B4-BE49-F238E27FC236}">
                <a16:creationId xmlns:a16="http://schemas.microsoft.com/office/drawing/2014/main" id="{60DE793C-04B9-4986-B411-8C574F81D3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8" b="12001"/>
          <a:stretch/>
        </p:blipFill>
        <p:spPr bwMode="auto">
          <a:xfrm>
            <a:off x="10767282" y="630792"/>
            <a:ext cx="730500" cy="56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373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28" y="151860"/>
            <a:ext cx="10871049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Layout – In Person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A0AE4E-26B1-46A2-BF1F-C7270327B5A3}"/>
              </a:ext>
            </a:extLst>
          </p:cNvPr>
          <p:cNvGrpSpPr/>
          <p:nvPr/>
        </p:nvGrpSpPr>
        <p:grpSpPr>
          <a:xfrm>
            <a:off x="10557164" y="391849"/>
            <a:ext cx="1152085" cy="1069963"/>
            <a:chOff x="9913281" y="399111"/>
            <a:chExt cx="1152085" cy="10699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010E8ED-7E5C-4164-BD35-6B5B06B809EB}"/>
                </a:ext>
              </a:extLst>
            </p:cNvPr>
            <p:cNvSpPr/>
            <p:nvPr/>
          </p:nvSpPr>
          <p:spPr>
            <a:xfrm>
              <a:off x="9935066" y="399111"/>
              <a:ext cx="1130300" cy="1069963"/>
            </a:xfrm>
            <a:prstGeom prst="ellipse">
              <a:avLst/>
            </a:prstGeom>
            <a:noFill/>
            <a:ln>
              <a:solidFill>
                <a:srgbClr val="0935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7849136A-904C-4942-A79B-577E24ADA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3281" y="592354"/>
              <a:ext cx="1152085" cy="648048"/>
            </a:xfrm>
            <a:prstGeom prst="rect">
              <a:avLst/>
            </a:prstGeom>
          </p:spPr>
        </p:pic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C4EE520-DA1A-4371-A4B9-9FC469B89C67}"/>
              </a:ext>
            </a:extLst>
          </p:cNvPr>
          <p:cNvSpPr/>
          <p:nvPr/>
        </p:nvSpPr>
        <p:spPr>
          <a:xfrm>
            <a:off x="3231666" y="1104900"/>
            <a:ext cx="7146774" cy="4831080"/>
          </a:xfrm>
          <a:custGeom>
            <a:avLst/>
            <a:gdLst>
              <a:gd name="connsiteX0" fmla="*/ 0 w 7117080"/>
              <a:gd name="connsiteY0" fmla="*/ 1516380 h 4831080"/>
              <a:gd name="connsiteX1" fmla="*/ 45720 w 7117080"/>
              <a:gd name="connsiteY1" fmla="*/ 3360420 h 4831080"/>
              <a:gd name="connsiteX2" fmla="*/ 274320 w 7117080"/>
              <a:gd name="connsiteY2" fmla="*/ 3360420 h 4831080"/>
              <a:gd name="connsiteX3" fmla="*/ 1889760 w 7117080"/>
              <a:gd name="connsiteY3" fmla="*/ 4831080 h 4831080"/>
              <a:gd name="connsiteX4" fmla="*/ 2735580 w 7117080"/>
              <a:gd name="connsiteY4" fmla="*/ 4800600 h 4831080"/>
              <a:gd name="connsiteX5" fmla="*/ 2743200 w 7117080"/>
              <a:gd name="connsiteY5" fmla="*/ 3970020 h 4831080"/>
              <a:gd name="connsiteX6" fmla="*/ 7071360 w 7117080"/>
              <a:gd name="connsiteY6" fmla="*/ 3909060 h 4831080"/>
              <a:gd name="connsiteX7" fmla="*/ 7040880 w 7117080"/>
              <a:gd name="connsiteY7" fmla="*/ 2750820 h 4831080"/>
              <a:gd name="connsiteX8" fmla="*/ 6736080 w 7117080"/>
              <a:gd name="connsiteY8" fmla="*/ 2766060 h 4831080"/>
              <a:gd name="connsiteX9" fmla="*/ 6720840 w 7117080"/>
              <a:gd name="connsiteY9" fmla="*/ 2667000 h 4831080"/>
              <a:gd name="connsiteX10" fmla="*/ 7117080 w 7117080"/>
              <a:gd name="connsiteY10" fmla="*/ 2667000 h 4831080"/>
              <a:gd name="connsiteX11" fmla="*/ 7109460 w 7117080"/>
              <a:gd name="connsiteY11" fmla="*/ 1935480 h 4831080"/>
              <a:gd name="connsiteX12" fmla="*/ 6713220 w 7117080"/>
              <a:gd name="connsiteY12" fmla="*/ 1943100 h 4831080"/>
              <a:gd name="connsiteX13" fmla="*/ 6713220 w 7117080"/>
              <a:gd name="connsiteY13" fmla="*/ 1859280 h 4831080"/>
              <a:gd name="connsiteX14" fmla="*/ 7040880 w 7117080"/>
              <a:gd name="connsiteY14" fmla="*/ 1866900 h 4831080"/>
              <a:gd name="connsiteX15" fmla="*/ 7025640 w 7117080"/>
              <a:gd name="connsiteY15" fmla="*/ 716280 h 4831080"/>
              <a:gd name="connsiteX16" fmla="*/ 2743200 w 7117080"/>
              <a:gd name="connsiteY16" fmla="*/ 777240 h 4831080"/>
              <a:gd name="connsiteX17" fmla="*/ 2735580 w 7117080"/>
              <a:gd name="connsiteY17" fmla="*/ 609600 h 4831080"/>
              <a:gd name="connsiteX18" fmla="*/ 2727960 w 7117080"/>
              <a:gd name="connsiteY18" fmla="*/ 0 h 4831080"/>
              <a:gd name="connsiteX19" fmla="*/ 1805940 w 7117080"/>
              <a:gd name="connsiteY19" fmla="*/ 0 h 4831080"/>
              <a:gd name="connsiteX20" fmla="*/ 419100 w 7117080"/>
              <a:gd name="connsiteY20" fmla="*/ 1409700 h 4831080"/>
              <a:gd name="connsiteX21" fmla="*/ 289560 w 7117080"/>
              <a:gd name="connsiteY21" fmla="*/ 1485900 h 4831080"/>
              <a:gd name="connsiteX22" fmla="*/ 0 w 7117080"/>
              <a:gd name="connsiteY22" fmla="*/ 1516380 h 4831080"/>
              <a:gd name="connsiteX0" fmla="*/ 0 w 7117080"/>
              <a:gd name="connsiteY0" fmla="*/ 1516380 h 4831080"/>
              <a:gd name="connsiteX1" fmla="*/ 45720 w 7117080"/>
              <a:gd name="connsiteY1" fmla="*/ 3360420 h 4831080"/>
              <a:gd name="connsiteX2" fmla="*/ 274320 w 7117080"/>
              <a:gd name="connsiteY2" fmla="*/ 3360420 h 4831080"/>
              <a:gd name="connsiteX3" fmla="*/ 1889760 w 7117080"/>
              <a:gd name="connsiteY3" fmla="*/ 4831080 h 4831080"/>
              <a:gd name="connsiteX4" fmla="*/ 2735580 w 7117080"/>
              <a:gd name="connsiteY4" fmla="*/ 4800600 h 4831080"/>
              <a:gd name="connsiteX5" fmla="*/ 2743200 w 7117080"/>
              <a:gd name="connsiteY5" fmla="*/ 3970020 h 4831080"/>
              <a:gd name="connsiteX6" fmla="*/ 7071360 w 7117080"/>
              <a:gd name="connsiteY6" fmla="*/ 3909060 h 4831080"/>
              <a:gd name="connsiteX7" fmla="*/ 7086600 w 7117080"/>
              <a:gd name="connsiteY7" fmla="*/ 2758440 h 4831080"/>
              <a:gd name="connsiteX8" fmla="*/ 6736080 w 7117080"/>
              <a:gd name="connsiteY8" fmla="*/ 2766060 h 4831080"/>
              <a:gd name="connsiteX9" fmla="*/ 6720840 w 7117080"/>
              <a:gd name="connsiteY9" fmla="*/ 2667000 h 4831080"/>
              <a:gd name="connsiteX10" fmla="*/ 7117080 w 7117080"/>
              <a:gd name="connsiteY10" fmla="*/ 2667000 h 4831080"/>
              <a:gd name="connsiteX11" fmla="*/ 7109460 w 7117080"/>
              <a:gd name="connsiteY11" fmla="*/ 1935480 h 4831080"/>
              <a:gd name="connsiteX12" fmla="*/ 6713220 w 7117080"/>
              <a:gd name="connsiteY12" fmla="*/ 1943100 h 4831080"/>
              <a:gd name="connsiteX13" fmla="*/ 6713220 w 7117080"/>
              <a:gd name="connsiteY13" fmla="*/ 1859280 h 4831080"/>
              <a:gd name="connsiteX14" fmla="*/ 7040880 w 7117080"/>
              <a:gd name="connsiteY14" fmla="*/ 1866900 h 4831080"/>
              <a:gd name="connsiteX15" fmla="*/ 7025640 w 7117080"/>
              <a:gd name="connsiteY15" fmla="*/ 716280 h 4831080"/>
              <a:gd name="connsiteX16" fmla="*/ 2743200 w 7117080"/>
              <a:gd name="connsiteY16" fmla="*/ 777240 h 4831080"/>
              <a:gd name="connsiteX17" fmla="*/ 2735580 w 7117080"/>
              <a:gd name="connsiteY17" fmla="*/ 609600 h 4831080"/>
              <a:gd name="connsiteX18" fmla="*/ 2727960 w 7117080"/>
              <a:gd name="connsiteY18" fmla="*/ 0 h 4831080"/>
              <a:gd name="connsiteX19" fmla="*/ 1805940 w 7117080"/>
              <a:gd name="connsiteY19" fmla="*/ 0 h 4831080"/>
              <a:gd name="connsiteX20" fmla="*/ 419100 w 7117080"/>
              <a:gd name="connsiteY20" fmla="*/ 1409700 h 4831080"/>
              <a:gd name="connsiteX21" fmla="*/ 289560 w 7117080"/>
              <a:gd name="connsiteY21" fmla="*/ 1485900 h 4831080"/>
              <a:gd name="connsiteX22" fmla="*/ 0 w 7117080"/>
              <a:gd name="connsiteY22" fmla="*/ 1516380 h 4831080"/>
              <a:gd name="connsiteX0" fmla="*/ 0 w 7117080"/>
              <a:gd name="connsiteY0" fmla="*/ 1516380 h 4831080"/>
              <a:gd name="connsiteX1" fmla="*/ 45720 w 7117080"/>
              <a:gd name="connsiteY1" fmla="*/ 3360420 h 4831080"/>
              <a:gd name="connsiteX2" fmla="*/ 274320 w 7117080"/>
              <a:gd name="connsiteY2" fmla="*/ 3360420 h 4831080"/>
              <a:gd name="connsiteX3" fmla="*/ 1889760 w 7117080"/>
              <a:gd name="connsiteY3" fmla="*/ 4831080 h 4831080"/>
              <a:gd name="connsiteX4" fmla="*/ 2735580 w 7117080"/>
              <a:gd name="connsiteY4" fmla="*/ 4800600 h 4831080"/>
              <a:gd name="connsiteX5" fmla="*/ 2743200 w 7117080"/>
              <a:gd name="connsiteY5" fmla="*/ 3970020 h 4831080"/>
              <a:gd name="connsiteX6" fmla="*/ 7071360 w 7117080"/>
              <a:gd name="connsiteY6" fmla="*/ 3909060 h 4831080"/>
              <a:gd name="connsiteX7" fmla="*/ 7086600 w 7117080"/>
              <a:gd name="connsiteY7" fmla="*/ 2758440 h 4831080"/>
              <a:gd name="connsiteX8" fmla="*/ 6736080 w 7117080"/>
              <a:gd name="connsiteY8" fmla="*/ 2766060 h 4831080"/>
              <a:gd name="connsiteX9" fmla="*/ 6720840 w 7117080"/>
              <a:gd name="connsiteY9" fmla="*/ 2667000 h 4831080"/>
              <a:gd name="connsiteX10" fmla="*/ 7117080 w 7117080"/>
              <a:gd name="connsiteY10" fmla="*/ 2667000 h 4831080"/>
              <a:gd name="connsiteX11" fmla="*/ 7109460 w 7117080"/>
              <a:gd name="connsiteY11" fmla="*/ 1935480 h 4831080"/>
              <a:gd name="connsiteX12" fmla="*/ 6713220 w 7117080"/>
              <a:gd name="connsiteY12" fmla="*/ 1943100 h 4831080"/>
              <a:gd name="connsiteX13" fmla="*/ 6713220 w 7117080"/>
              <a:gd name="connsiteY13" fmla="*/ 1859280 h 4831080"/>
              <a:gd name="connsiteX14" fmla="*/ 7094220 w 7117080"/>
              <a:gd name="connsiteY14" fmla="*/ 1866900 h 4831080"/>
              <a:gd name="connsiteX15" fmla="*/ 7025640 w 7117080"/>
              <a:gd name="connsiteY15" fmla="*/ 716280 h 4831080"/>
              <a:gd name="connsiteX16" fmla="*/ 2743200 w 7117080"/>
              <a:gd name="connsiteY16" fmla="*/ 777240 h 4831080"/>
              <a:gd name="connsiteX17" fmla="*/ 2735580 w 7117080"/>
              <a:gd name="connsiteY17" fmla="*/ 609600 h 4831080"/>
              <a:gd name="connsiteX18" fmla="*/ 2727960 w 7117080"/>
              <a:gd name="connsiteY18" fmla="*/ 0 h 4831080"/>
              <a:gd name="connsiteX19" fmla="*/ 1805940 w 7117080"/>
              <a:gd name="connsiteY19" fmla="*/ 0 h 4831080"/>
              <a:gd name="connsiteX20" fmla="*/ 419100 w 7117080"/>
              <a:gd name="connsiteY20" fmla="*/ 1409700 h 4831080"/>
              <a:gd name="connsiteX21" fmla="*/ 289560 w 7117080"/>
              <a:gd name="connsiteY21" fmla="*/ 1485900 h 4831080"/>
              <a:gd name="connsiteX22" fmla="*/ 0 w 7117080"/>
              <a:gd name="connsiteY22" fmla="*/ 1516380 h 4831080"/>
              <a:gd name="connsiteX0" fmla="*/ 0 w 7117080"/>
              <a:gd name="connsiteY0" fmla="*/ 1516380 h 4831080"/>
              <a:gd name="connsiteX1" fmla="*/ 45720 w 7117080"/>
              <a:gd name="connsiteY1" fmla="*/ 3360420 h 4831080"/>
              <a:gd name="connsiteX2" fmla="*/ 274320 w 7117080"/>
              <a:gd name="connsiteY2" fmla="*/ 3360420 h 4831080"/>
              <a:gd name="connsiteX3" fmla="*/ 1889760 w 7117080"/>
              <a:gd name="connsiteY3" fmla="*/ 4831080 h 4831080"/>
              <a:gd name="connsiteX4" fmla="*/ 2735580 w 7117080"/>
              <a:gd name="connsiteY4" fmla="*/ 4800600 h 4831080"/>
              <a:gd name="connsiteX5" fmla="*/ 2743200 w 7117080"/>
              <a:gd name="connsiteY5" fmla="*/ 3970020 h 4831080"/>
              <a:gd name="connsiteX6" fmla="*/ 7071360 w 7117080"/>
              <a:gd name="connsiteY6" fmla="*/ 3909060 h 4831080"/>
              <a:gd name="connsiteX7" fmla="*/ 7086600 w 7117080"/>
              <a:gd name="connsiteY7" fmla="*/ 2758440 h 4831080"/>
              <a:gd name="connsiteX8" fmla="*/ 6736080 w 7117080"/>
              <a:gd name="connsiteY8" fmla="*/ 2766060 h 4831080"/>
              <a:gd name="connsiteX9" fmla="*/ 6720840 w 7117080"/>
              <a:gd name="connsiteY9" fmla="*/ 2667000 h 4831080"/>
              <a:gd name="connsiteX10" fmla="*/ 7117080 w 7117080"/>
              <a:gd name="connsiteY10" fmla="*/ 2667000 h 4831080"/>
              <a:gd name="connsiteX11" fmla="*/ 7109460 w 7117080"/>
              <a:gd name="connsiteY11" fmla="*/ 1935480 h 4831080"/>
              <a:gd name="connsiteX12" fmla="*/ 6713220 w 7117080"/>
              <a:gd name="connsiteY12" fmla="*/ 1943100 h 4831080"/>
              <a:gd name="connsiteX13" fmla="*/ 6713220 w 7117080"/>
              <a:gd name="connsiteY13" fmla="*/ 1859280 h 4831080"/>
              <a:gd name="connsiteX14" fmla="*/ 7094220 w 7117080"/>
              <a:gd name="connsiteY14" fmla="*/ 1866900 h 4831080"/>
              <a:gd name="connsiteX15" fmla="*/ 7078980 w 7117080"/>
              <a:gd name="connsiteY15" fmla="*/ 716280 h 4831080"/>
              <a:gd name="connsiteX16" fmla="*/ 2743200 w 7117080"/>
              <a:gd name="connsiteY16" fmla="*/ 777240 h 4831080"/>
              <a:gd name="connsiteX17" fmla="*/ 2735580 w 7117080"/>
              <a:gd name="connsiteY17" fmla="*/ 609600 h 4831080"/>
              <a:gd name="connsiteX18" fmla="*/ 2727960 w 7117080"/>
              <a:gd name="connsiteY18" fmla="*/ 0 h 4831080"/>
              <a:gd name="connsiteX19" fmla="*/ 1805940 w 7117080"/>
              <a:gd name="connsiteY19" fmla="*/ 0 h 4831080"/>
              <a:gd name="connsiteX20" fmla="*/ 419100 w 7117080"/>
              <a:gd name="connsiteY20" fmla="*/ 1409700 h 4831080"/>
              <a:gd name="connsiteX21" fmla="*/ 289560 w 7117080"/>
              <a:gd name="connsiteY21" fmla="*/ 1485900 h 4831080"/>
              <a:gd name="connsiteX22" fmla="*/ 0 w 7117080"/>
              <a:gd name="connsiteY22" fmla="*/ 1516380 h 4831080"/>
              <a:gd name="connsiteX0" fmla="*/ 29694 w 7146774"/>
              <a:gd name="connsiteY0" fmla="*/ 1516380 h 4831080"/>
              <a:gd name="connsiteX1" fmla="*/ 0 w 7146774"/>
              <a:gd name="connsiteY1" fmla="*/ 3369847 h 4831080"/>
              <a:gd name="connsiteX2" fmla="*/ 304014 w 7146774"/>
              <a:gd name="connsiteY2" fmla="*/ 3360420 h 4831080"/>
              <a:gd name="connsiteX3" fmla="*/ 1919454 w 7146774"/>
              <a:gd name="connsiteY3" fmla="*/ 4831080 h 4831080"/>
              <a:gd name="connsiteX4" fmla="*/ 2765274 w 7146774"/>
              <a:gd name="connsiteY4" fmla="*/ 4800600 h 4831080"/>
              <a:gd name="connsiteX5" fmla="*/ 2772894 w 7146774"/>
              <a:gd name="connsiteY5" fmla="*/ 3970020 h 4831080"/>
              <a:gd name="connsiteX6" fmla="*/ 7101054 w 7146774"/>
              <a:gd name="connsiteY6" fmla="*/ 3909060 h 4831080"/>
              <a:gd name="connsiteX7" fmla="*/ 7116294 w 7146774"/>
              <a:gd name="connsiteY7" fmla="*/ 2758440 h 4831080"/>
              <a:gd name="connsiteX8" fmla="*/ 6765774 w 7146774"/>
              <a:gd name="connsiteY8" fmla="*/ 2766060 h 4831080"/>
              <a:gd name="connsiteX9" fmla="*/ 6750534 w 7146774"/>
              <a:gd name="connsiteY9" fmla="*/ 2667000 h 4831080"/>
              <a:gd name="connsiteX10" fmla="*/ 7146774 w 7146774"/>
              <a:gd name="connsiteY10" fmla="*/ 2667000 h 4831080"/>
              <a:gd name="connsiteX11" fmla="*/ 7139154 w 7146774"/>
              <a:gd name="connsiteY11" fmla="*/ 1935480 h 4831080"/>
              <a:gd name="connsiteX12" fmla="*/ 6742914 w 7146774"/>
              <a:gd name="connsiteY12" fmla="*/ 1943100 h 4831080"/>
              <a:gd name="connsiteX13" fmla="*/ 6742914 w 7146774"/>
              <a:gd name="connsiteY13" fmla="*/ 1859280 h 4831080"/>
              <a:gd name="connsiteX14" fmla="*/ 7123914 w 7146774"/>
              <a:gd name="connsiteY14" fmla="*/ 1866900 h 4831080"/>
              <a:gd name="connsiteX15" fmla="*/ 7108674 w 7146774"/>
              <a:gd name="connsiteY15" fmla="*/ 716280 h 4831080"/>
              <a:gd name="connsiteX16" fmla="*/ 2772894 w 7146774"/>
              <a:gd name="connsiteY16" fmla="*/ 777240 h 4831080"/>
              <a:gd name="connsiteX17" fmla="*/ 2765274 w 7146774"/>
              <a:gd name="connsiteY17" fmla="*/ 609600 h 4831080"/>
              <a:gd name="connsiteX18" fmla="*/ 2757654 w 7146774"/>
              <a:gd name="connsiteY18" fmla="*/ 0 h 4831080"/>
              <a:gd name="connsiteX19" fmla="*/ 1835634 w 7146774"/>
              <a:gd name="connsiteY19" fmla="*/ 0 h 4831080"/>
              <a:gd name="connsiteX20" fmla="*/ 448794 w 7146774"/>
              <a:gd name="connsiteY20" fmla="*/ 1409700 h 4831080"/>
              <a:gd name="connsiteX21" fmla="*/ 319254 w 7146774"/>
              <a:gd name="connsiteY21" fmla="*/ 1485900 h 4831080"/>
              <a:gd name="connsiteX22" fmla="*/ 29694 w 7146774"/>
              <a:gd name="connsiteY22" fmla="*/ 1516380 h 483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7146774" h="4831080">
                <a:moveTo>
                  <a:pt x="29694" y="1516380"/>
                </a:moveTo>
                <a:lnTo>
                  <a:pt x="0" y="3369847"/>
                </a:lnTo>
                <a:lnTo>
                  <a:pt x="304014" y="3360420"/>
                </a:lnTo>
                <a:lnTo>
                  <a:pt x="1919454" y="4831080"/>
                </a:lnTo>
                <a:lnTo>
                  <a:pt x="2765274" y="4800600"/>
                </a:lnTo>
                <a:lnTo>
                  <a:pt x="2772894" y="3970020"/>
                </a:lnTo>
                <a:lnTo>
                  <a:pt x="7101054" y="3909060"/>
                </a:lnTo>
                <a:lnTo>
                  <a:pt x="7116294" y="2758440"/>
                </a:lnTo>
                <a:lnTo>
                  <a:pt x="6765774" y="2766060"/>
                </a:lnTo>
                <a:lnTo>
                  <a:pt x="6750534" y="2667000"/>
                </a:lnTo>
                <a:lnTo>
                  <a:pt x="7146774" y="2667000"/>
                </a:lnTo>
                <a:lnTo>
                  <a:pt x="7139154" y="1935480"/>
                </a:lnTo>
                <a:lnTo>
                  <a:pt x="6742914" y="1943100"/>
                </a:lnTo>
                <a:lnTo>
                  <a:pt x="6742914" y="1859280"/>
                </a:lnTo>
                <a:lnTo>
                  <a:pt x="7123914" y="1866900"/>
                </a:lnTo>
                <a:lnTo>
                  <a:pt x="7108674" y="716280"/>
                </a:lnTo>
                <a:lnTo>
                  <a:pt x="2772894" y="777240"/>
                </a:lnTo>
                <a:lnTo>
                  <a:pt x="2765274" y="609600"/>
                </a:lnTo>
                <a:lnTo>
                  <a:pt x="2757654" y="0"/>
                </a:lnTo>
                <a:lnTo>
                  <a:pt x="1835634" y="0"/>
                </a:lnTo>
                <a:lnTo>
                  <a:pt x="448794" y="1409700"/>
                </a:lnTo>
                <a:lnTo>
                  <a:pt x="319254" y="1485900"/>
                </a:lnTo>
                <a:lnTo>
                  <a:pt x="29694" y="151638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8C54D1-F111-4C08-9803-4D7D69EF9298}"/>
              </a:ext>
            </a:extLst>
          </p:cNvPr>
          <p:cNvSpPr/>
          <p:nvPr/>
        </p:nvSpPr>
        <p:spPr>
          <a:xfrm>
            <a:off x="6294120" y="1927860"/>
            <a:ext cx="335280" cy="1074420"/>
          </a:xfrm>
          <a:prstGeom prst="rect">
            <a:avLst/>
          </a:prstGeom>
          <a:solidFill>
            <a:srgbClr val="9966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9C70CF-1CAB-4987-99A4-3E899FD4E4F9}"/>
              </a:ext>
            </a:extLst>
          </p:cNvPr>
          <p:cNvSpPr/>
          <p:nvPr/>
        </p:nvSpPr>
        <p:spPr>
          <a:xfrm>
            <a:off x="6294120" y="3931920"/>
            <a:ext cx="335280" cy="1074420"/>
          </a:xfrm>
          <a:prstGeom prst="rect">
            <a:avLst/>
          </a:prstGeom>
          <a:solidFill>
            <a:srgbClr val="9966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5CD6A1-EAC4-4F8A-9C18-0A2D07184A41}"/>
              </a:ext>
            </a:extLst>
          </p:cNvPr>
          <p:cNvSpPr/>
          <p:nvPr/>
        </p:nvSpPr>
        <p:spPr>
          <a:xfrm>
            <a:off x="3794760" y="2727960"/>
            <a:ext cx="335280" cy="1577340"/>
          </a:xfrm>
          <a:prstGeom prst="rect">
            <a:avLst/>
          </a:prstGeom>
          <a:solidFill>
            <a:srgbClr val="9966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2ABCB8-D59A-4BA9-BE53-0597A7358686}"/>
              </a:ext>
            </a:extLst>
          </p:cNvPr>
          <p:cNvSpPr/>
          <p:nvPr/>
        </p:nvSpPr>
        <p:spPr>
          <a:xfrm rot="3893803">
            <a:off x="5122479" y="3329940"/>
            <a:ext cx="335280" cy="1577340"/>
          </a:xfrm>
          <a:prstGeom prst="rect">
            <a:avLst/>
          </a:prstGeom>
          <a:solidFill>
            <a:srgbClr val="9966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3C16314-3741-4B3C-B7DC-9684E052E051}"/>
              </a:ext>
            </a:extLst>
          </p:cNvPr>
          <p:cNvSpPr/>
          <p:nvPr/>
        </p:nvSpPr>
        <p:spPr>
          <a:xfrm rot="18816545">
            <a:off x="5297154" y="2176924"/>
            <a:ext cx="335280" cy="1577340"/>
          </a:xfrm>
          <a:prstGeom prst="rect">
            <a:avLst/>
          </a:prstGeom>
          <a:solidFill>
            <a:srgbClr val="9966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5A5EC94-DF15-4726-B21A-F8DFDFD2A060}"/>
              </a:ext>
            </a:extLst>
          </p:cNvPr>
          <p:cNvSpPr/>
          <p:nvPr/>
        </p:nvSpPr>
        <p:spPr>
          <a:xfrm>
            <a:off x="7690708" y="1891174"/>
            <a:ext cx="335280" cy="107442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D9A31A9-098F-4B89-BE43-4A00DEC8D7B0}"/>
              </a:ext>
            </a:extLst>
          </p:cNvPr>
          <p:cNvSpPr/>
          <p:nvPr/>
        </p:nvSpPr>
        <p:spPr>
          <a:xfrm>
            <a:off x="7755140" y="3913577"/>
            <a:ext cx="335280" cy="107442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0C6566-9521-4E25-B212-8F6BAFA67D1E}"/>
              </a:ext>
            </a:extLst>
          </p:cNvPr>
          <p:cNvCxnSpPr>
            <a:cxnSpLocks/>
          </p:cNvCxnSpPr>
          <p:nvPr/>
        </p:nvCxnSpPr>
        <p:spPr>
          <a:xfrm flipV="1">
            <a:off x="4989685" y="2379863"/>
            <a:ext cx="351347" cy="3766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4AC3235-FF3E-4B20-8987-21A8BB06FB14}"/>
              </a:ext>
            </a:extLst>
          </p:cNvPr>
          <p:cNvCxnSpPr>
            <a:cxnSpLocks/>
          </p:cNvCxnSpPr>
          <p:nvPr/>
        </p:nvCxnSpPr>
        <p:spPr>
          <a:xfrm flipV="1">
            <a:off x="5214308" y="2591747"/>
            <a:ext cx="345855" cy="3808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95801A8-AB2F-43E4-AFDC-B940F6376791}"/>
              </a:ext>
            </a:extLst>
          </p:cNvPr>
          <p:cNvCxnSpPr>
            <a:cxnSpLocks/>
          </p:cNvCxnSpPr>
          <p:nvPr/>
        </p:nvCxnSpPr>
        <p:spPr>
          <a:xfrm flipV="1">
            <a:off x="5464794" y="2833763"/>
            <a:ext cx="336463" cy="36565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6CB5E99-9056-43AC-9605-76F74E2C76ED}"/>
              </a:ext>
            </a:extLst>
          </p:cNvPr>
          <p:cNvCxnSpPr>
            <a:cxnSpLocks/>
          </p:cNvCxnSpPr>
          <p:nvPr/>
        </p:nvCxnSpPr>
        <p:spPr>
          <a:xfrm flipV="1">
            <a:off x="5754616" y="3120637"/>
            <a:ext cx="341384" cy="3296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6BC8FF6-25A8-46AC-A560-FFC8086FA827}"/>
              </a:ext>
            </a:extLst>
          </p:cNvPr>
          <p:cNvCxnSpPr>
            <a:cxnSpLocks/>
          </p:cNvCxnSpPr>
          <p:nvPr/>
        </p:nvCxnSpPr>
        <p:spPr>
          <a:xfrm flipH="1" flipV="1">
            <a:off x="5848034" y="3678291"/>
            <a:ext cx="172466" cy="3690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1F0D68E-D8AA-4C7F-9436-2C28DAC65012}"/>
              </a:ext>
            </a:extLst>
          </p:cNvPr>
          <p:cNvCxnSpPr>
            <a:cxnSpLocks/>
          </p:cNvCxnSpPr>
          <p:nvPr/>
        </p:nvCxnSpPr>
        <p:spPr>
          <a:xfrm flipH="1" flipV="1">
            <a:off x="5525216" y="3830497"/>
            <a:ext cx="172466" cy="3690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0DF62E7-6D2B-411F-82C6-3AE890BE8323}"/>
              </a:ext>
            </a:extLst>
          </p:cNvPr>
          <p:cNvCxnSpPr>
            <a:cxnSpLocks/>
          </p:cNvCxnSpPr>
          <p:nvPr/>
        </p:nvCxnSpPr>
        <p:spPr>
          <a:xfrm flipH="1" flipV="1">
            <a:off x="5165359" y="3995861"/>
            <a:ext cx="172466" cy="3690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71DAAD4-F0DB-438D-8D85-43089C53C664}"/>
              </a:ext>
            </a:extLst>
          </p:cNvPr>
          <p:cNvCxnSpPr>
            <a:cxnSpLocks/>
          </p:cNvCxnSpPr>
          <p:nvPr/>
        </p:nvCxnSpPr>
        <p:spPr>
          <a:xfrm flipH="1" flipV="1">
            <a:off x="4815812" y="4164481"/>
            <a:ext cx="172466" cy="3690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2AB2885-1D80-463B-9B85-AA84368FCEF0}"/>
              </a:ext>
            </a:extLst>
          </p:cNvPr>
          <p:cNvCxnSpPr>
            <a:cxnSpLocks/>
          </p:cNvCxnSpPr>
          <p:nvPr/>
        </p:nvCxnSpPr>
        <p:spPr>
          <a:xfrm flipV="1">
            <a:off x="6294120" y="2428384"/>
            <a:ext cx="416243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FABFDF1-3762-472D-833B-4FD70F2408C8}"/>
              </a:ext>
            </a:extLst>
          </p:cNvPr>
          <p:cNvCxnSpPr>
            <a:cxnSpLocks/>
          </p:cNvCxnSpPr>
          <p:nvPr/>
        </p:nvCxnSpPr>
        <p:spPr>
          <a:xfrm flipV="1">
            <a:off x="6289961" y="4446971"/>
            <a:ext cx="416243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F8FB6AB-A1E5-4E98-A0FC-D967BB4A3155}"/>
              </a:ext>
            </a:extLst>
          </p:cNvPr>
          <p:cNvCxnSpPr>
            <a:cxnSpLocks/>
          </p:cNvCxnSpPr>
          <p:nvPr/>
        </p:nvCxnSpPr>
        <p:spPr>
          <a:xfrm flipV="1">
            <a:off x="7699107" y="2420077"/>
            <a:ext cx="416243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09D4D6B8-21F0-49ED-94B1-E9E307BFD8DA}"/>
              </a:ext>
            </a:extLst>
          </p:cNvPr>
          <p:cNvCxnSpPr>
            <a:cxnSpLocks/>
          </p:cNvCxnSpPr>
          <p:nvPr/>
        </p:nvCxnSpPr>
        <p:spPr>
          <a:xfrm flipV="1">
            <a:off x="7774431" y="4460194"/>
            <a:ext cx="416243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E6A351F-025E-4F19-A80B-F196D9AD4D3A}"/>
              </a:ext>
            </a:extLst>
          </p:cNvPr>
          <p:cNvCxnSpPr>
            <a:cxnSpLocks/>
          </p:cNvCxnSpPr>
          <p:nvPr/>
        </p:nvCxnSpPr>
        <p:spPr>
          <a:xfrm flipV="1">
            <a:off x="3713797" y="3066840"/>
            <a:ext cx="416243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94ABC0F-BB96-4EE0-8D6B-D4954FBCECEF}"/>
              </a:ext>
            </a:extLst>
          </p:cNvPr>
          <p:cNvCxnSpPr>
            <a:cxnSpLocks/>
          </p:cNvCxnSpPr>
          <p:nvPr/>
        </p:nvCxnSpPr>
        <p:spPr>
          <a:xfrm flipV="1">
            <a:off x="3713797" y="3791159"/>
            <a:ext cx="416243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B40E0E3-BA05-4A88-9B90-5F5B6AB9E901}"/>
              </a:ext>
            </a:extLst>
          </p:cNvPr>
          <p:cNvSpPr txBox="1"/>
          <p:nvPr/>
        </p:nvSpPr>
        <p:spPr>
          <a:xfrm>
            <a:off x="3268814" y="2751563"/>
            <a:ext cx="4756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Clerk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3800417-3EB8-4D38-937F-561374D3D446}"/>
              </a:ext>
            </a:extLst>
          </p:cNvPr>
          <p:cNvSpPr txBox="1"/>
          <p:nvPr/>
        </p:nvSpPr>
        <p:spPr>
          <a:xfrm>
            <a:off x="3261361" y="3277850"/>
            <a:ext cx="53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LM/</a:t>
            </a:r>
          </a:p>
          <a:p>
            <a:r>
              <a:rPr lang="en-US" sz="1100" dirty="0"/>
              <a:t>Chair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B8ABB20-F2D9-44DB-B418-6A5B2342E25B}"/>
              </a:ext>
            </a:extLst>
          </p:cNvPr>
          <p:cNvSpPr txBox="1"/>
          <p:nvPr/>
        </p:nvSpPr>
        <p:spPr>
          <a:xfrm>
            <a:off x="3329941" y="3868340"/>
            <a:ext cx="533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Dir/ CAO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CA3C87F-C5DD-4DAF-9A9D-D4791BAA10A6}"/>
              </a:ext>
            </a:extLst>
          </p:cNvPr>
          <p:cNvSpPr txBox="1"/>
          <p:nvPr/>
        </p:nvSpPr>
        <p:spPr>
          <a:xfrm>
            <a:off x="5219149" y="2378602"/>
            <a:ext cx="389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Cllr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3722986-84BF-457D-AE9F-1ABCC6C35EF2}"/>
              </a:ext>
            </a:extLst>
          </p:cNvPr>
          <p:cNvSpPr txBox="1"/>
          <p:nvPr/>
        </p:nvSpPr>
        <p:spPr>
          <a:xfrm>
            <a:off x="4988278" y="2184383"/>
            <a:ext cx="389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Cllr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DF7CEE4-B1F9-4C01-B145-3ABFF0A53D6A}"/>
              </a:ext>
            </a:extLst>
          </p:cNvPr>
          <p:cNvSpPr txBox="1"/>
          <p:nvPr/>
        </p:nvSpPr>
        <p:spPr>
          <a:xfrm>
            <a:off x="5465949" y="2613208"/>
            <a:ext cx="389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Cllr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7CB8BFC-4DD0-42EF-A4D1-D947E1E63B4F}"/>
              </a:ext>
            </a:extLst>
          </p:cNvPr>
          <p:cNvSpPr txBox="1"/>
          <p:nvPr/>
        </p:nvSpPr>
        <p:spPr>
          <a:xfrm>
            <a:off x="5727354" y="2856418"/>
            <a:ext cx="389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Cllr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CD6FDB9-A8BB-4666-8798-7190EDE483DB}"/>
              </a:ext>
            </a:extLst>
          </p:cNvPr>
          <p:cNvSpPr txBox="1"/>
          <p:nvPr/>
        </p:nvSpPr>
        <p:spPr>
          <a:xfrm>
            <a:off x="5708584" y="4037043"/>
            <a:ext cx="389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Cllr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29B843-0919-4CB3-B1B3-3523C9C6BB0E}"/>
              </a:ext>
            </a:extLst>
          </p:cNvPr>
          <p:cNvSpPr txBox="1"/>
          <p:nvPr/>
        </p:nvSpPr>
        <p:spPr>
          <a:xfrm>
            <a:off x="5387235" y="4192530"/>
            <a:ext cx="389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Cllr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4EE47D9-A4C8-44C7-BDF9-BD3E8B0EB8EE}"/>
              </a:ext>
            </a:extLst>
          </p:cNvPr>
          <p:cNvSpPr txBox="1"/>
          <p:nvPr/>
        </p:nvSpPr>
        <p:spPr>
          <a:xfrm>
            <a:off x="5037688" y="4354141"/>
            <a:ext cx="389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Cllr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D73EEB8-0C4D-4762-9ACB-EF3645E6B715}"/>
              </a:ext>
            </a:extLst>
          </p:cNvPr>
          <p:cNvSpPr txBox="1"/>
          <p:nvPr/>
        </p:nvSpPr>
        <p:spPr>
          <a:xfrm>
            <a:off x="4655364" y="4533544"/>
            <a:ext cx="3898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Cllr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AAFF6D9-09C4-4384-B639-91C0F61B88A3}"/>
              </a:ext>
            </a:extLst>
          </p:cNvPr>
          <p:cNvSpPr txBox="1"/>
          <p:nvPr/>
        </p:nvSpPr>
        <p:spPr>
          <a:xfrm>
            <a:off x="6604614" y="2036601"/>
            <a:ext cx="4628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Dir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3859306-2F62-4C28-9E30-2508B73B7EA7}"/>
              </a:ext>
            </a:extLst>
          </p:cNvPr>
          <p:cNvSpPr txBox="1"/>
          <p:nvPr/>
        </p:nvSpPr>
        <p:spPr>
          <a:xfrm>
            <a:off x="8041090" y="2613208"/>
            <a:ext cx="4628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Staff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8959130-EDBE-4D1E-A7CB-CB84013DBCE5}"/>
              </a:ext>
            </a:extLst>
          </p:cNvPr>
          <p:cNvSpPr txBox="1"/>
          <p:nvPr/>
        </p:nvSpPr>
        <p:spPr>
          <a:xfrm>
            <a:off x="8047788" y="2015964"/>
            <a:ext cx="4628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Staff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4E48795-9125-4C3F-A871-D140460BBAE0}"/>
              </a:ext>
            </a:extLst>
          </p:cNvPr>
          <p:cNvSpPr txBox="1"/>
          <p:nvPr/>
        </p:nvSpPr>
        <p:spPr>
          <a:xfrm>
            <a:off x="8147771" y="4088406"/>
            <a:ext cx="582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Staff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06B9212-502D-40DF-8050-1FB81E671D3B}"/>
              </a:ext>
            </a:extLst>
          </p:cNvPr>
          <p:cNvSpPr txBox="1"/>
          <p:nvPr/>
        </p:nvSpPr>
        <p:spPr>
          <a:xfrm>
            <a:off x="8121470" y="4593291"/>
            <a:ext cx="58267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Staff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3032E2B6-0F8D-424C-A43C-B61A849B66F3}"/>
              </a:ext>
            </a:extLst>
          </p:cNvPr>
          <p:cNvSpPr/>
          <p:nvPr/>
        </p:nvSpPr>
        <p:spPr>
          <a:xfrm>
            <a:off x="5802366" y="1230499"/>
            <a:ext cx="473335" cy="488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08C0343-2269-477F-9396-0F343E8D3441}"/>
              </a:ext>
            </a:extLst>
          </p:cNvPr>
          <p:cNvSpPr/>
          <p:nvPr/>
        </p:nvSpPr>
        <p:spPr>
          <a:xfrm>
            <a:off x="10131591" y="3146162"/>
            <a:ext cx="473335" cy="488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5310CA66-8AC6-492B-969A-F177AE89D36F}"/>
              </a:ext>
            </a:extLst>
          </p:cNvPr>
          <p:cNvSpPr/>
          <p:nvPr/>
        </p:nvSpPr>
        <p:spPr>
          <a:xfrm>
            <a:off x="5790974" y="5269743"/>
            <a:ext cx="473335" cy="4887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6D45DEE-072C-44E5-A95F-9A9FE7B08BB5}"/>
              </a:ext>
            </a:extLst>
          </p:cNvPr>
          <p:cNvCxnSpPr>
            <a:cxnSpLocks/>
          </p:cNvCxnSpPr>
          <p:nvPr/>
        </p:nvCxnSpPr>
        <p:spPr>
          <a:xfrm flipV="1">
            <a:off x="256194" y="1553664"/>
            <a:ext cx="416243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1F750D73-939F-42E5-BAFE-63F77728690E}"/>
              </a:ext>
            </a:extLst>
          </p:cNvPr>
          <p:cNvSpPr txBox="1"/>
          <p:nvPr/>
        </p:nvSpPr>
        <p:spPr>
          <a:xfrm>
            <a:off x="764750" y="1349877"/>
            <a:ext cx="22566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 new glass partitions</a:t>
            </a:r>
          </a:p>
          <a:p>
            <a:endParaRPr lang="en-US" dirty="0"/>
          </a:p>
          <a:p>
            <a:r>
              <a:rPr lang="en-US" dirty="0"/>
              <a:t>=  existing tables</a:t>
            </a:r>
          </a:p>
          <a:p>
            <a:endParaRPr lang="en-US" dirty="0"/>
          </a:p>
          <a:p>
            <a:r>
              <a:rPr lang="en-US" dirty="0"/>
              <a:t>=  new tables</a:t>
            </a:r>
          </a:p>
          <a:p>
            <a:endParaRPr lang="en-US" dirty="0"/>
          </a:p>
          <a:p>
            <a:r>
              <a:rPr lang="en-US" dirty="0"/>
              <a:t>=  gallery chair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A9598E7-64EC-42A5-9729-9AD0C3BCBB79}"/>
              </a:ext>
            </a:extLst>
          </p:cNvPr>
          <p:cNvSpPr/>
          <p:nvPr/>
        </p:nvSpPr>
        <p:spPr>
          <a:xfrm rot="5400000">
            <a:off x="299341" y="1907443"/>
            <a:ext cx="324017" cy="416243"/>
          </a:xfrm>
          <a:prstGeom prst="rect">
            <a:avLst/>
          </a:prstGeom>
          <a:solidFill>
            <a:srgbClr val="9966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29C8CCA-E370-481C-9AE1-3934DA9A60AA}"/>
              </a:ext>
            </a:extLst>
          </p:cNvPr>
          <p:cNvSpPr/>
          <p:nvPr/>
        </p:nvSpPr>
        <p:spPr>
          <a:xfrm rot="5400000">
            <a:off x="310590" y="2399880"/>
            <a:ext cx="324017" cy="41624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4DF18C-5E3B-42C6-AB4C-A0F0997FA645}"/>
              </a:ext>
            </a:extLst>
          </p:cNvPr>
          <p:cNvSpPr txBox="1"/>
          <p:nvPr/>
        </p:nvSpPr>
        <p:spPr>
          <a:xfrm>
            <a:off x="472597" y="3594467"/>
            <a:ext cx="2192263" cy="1938992"/>
          </a:xfrm>
          <a:prstGeom prst="rect">
            <a:avLst/>
          </a:prstGeom>
          <a:noFill/>
          <a:ln>
            <a:solidFill>
              <a:srgbClr val="09357E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A3780"/>
                </a:solidFill>
              </a:rPr>
              <a:t>Total = 25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A3780"/>
                </a:solidFill>
              </a:rPr>
              <a:t>17 Town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A3780"/>
                </a:solidFill>
              </a:rPr>
              <a:t>6 Additional Staff &amp;/or Delegates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F906850-54D0-442F-9331-7A8B4B50372E}"/>
              </a:ext>
            </a:extLst>
          </p:cNvPr>
          <p:cNvSpPr/>
          <p:nvPr/>
        </p:nvSpPr>
        <p:spPr>
          <a:xfrm>
            <a:off x="5937250" y="3384550"/>
            <a:ext cx="209550" cy="552450"/>
          </a:xfrm>
          <a:custGeom>
            <a:avLst/>
            <a:gdLst>
              <a:gd name="connsiteX0" fmla="*/ 209550 w 234950"/>
              <a:gd name="connsiteY0" fmla="*/ 0 h 552450"/>
              <a:gd name="connsiteX1" fmla="*/ 234950 w 234950"/>
              <a:gd name="connsiteY1" fmla="*/ 527050 h 552450"/>
              <a:gd name="connsiteX2" fmla="*/ 152400 w 234950"/>
              <a:gd name="connsiteY2" fmla="*/ 552450 h 552450"/>
              <a:gd name="connsiteX3" fmla="*/ 0 w 234950"/>
              <a:gd name="connsiteY3" fmla="*/ 247650 h 552450"/>
              <a:gd name="connsiteX4" fmla="*/ 209550 w 234950"/>
              <a:gd name="connsiteY4" fmla="*/ 0 h 552450"/>
              <a:gd name="connsiteX0" fmla="*/ 209550 w 209550"/>
              <a:gd name="connsiteY0" fmla="*/ 0 h 577850"/>
              <a:gd name="connsiteX1" fmla="*/ 165100 w 209550"/>
              <a:gd name="connsiteY1" fmla="*/ 577850 h 577850"/>
              <a:gd name="connsiteX2" fmla="*/ 152400 w 209550"/>
              <a:gd name="connsiteY2" fmla="*/ 552450 h 577850"/>
              <a:gd name="connsiteX3" fmla="*/ 0 w 209550"/>
              <a:gd name="connsiteY3" fmla="*/ 247650 h 577850"/>
              <a:gd name="connsiteX4" fmla="*/ 209550 w 209550"/>
              <a:gd name="connsiteY4" fmla="*/ 0 h 577850"/>
              <a:gd name="connsiteX0" fmla="*/ 209550 w 209550"/>
              <a:gd name="connsiteY0" fmla="*/ 0 h 552450"/>
              <a:gd name="connsiteX1" fmla="*/ 153194 w 209550"/>
              <a:gd name="connsiteY1" fmla="*/ 549275 h 552450"/>
              <a:gd name="connsiteX2" fmla="*/ 152400 w 209550"/>
              <a:gd name="connsiteY2" fmla="*/ 552450 h 552450"/>
              <a:gd name="connsiteX3" fmla="*/ 0 w 209550"/>
              <a:gd name="connsiteY3" fmla="*/ 247650 h 552450"/>
              <a:gd name="connsiteX4" fmla="*/ 209550 w 209550"/>
              <a:gd name="connsiteY4" fmla="*/ 0 h 55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9550" h="552450">
                <a:moveTo>
                  <a:pt x="209550" y="0"/>
                </a:moveTo>
                <a:lnTo>
                  <a:pt x="153194" y="549275"/>
                </a:lnTo>
                <a:lnTo>
                  <a:pt x="152400" y="552450"/>
                </a:lnTo>
                <a:lnTo>
                  <a:pt x="0" y="247650"/>
                </a:lnTo>
                <a:lnTo>
                  <a:pt x="209550" y="0"/>
                </a:lnTo>
                <a:close/>
              </a:path>
            </a:pathLst>
          </a:custGeom>
          <a:solidFill>
            <a:srgbClr val="9966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971F9B9-E7DA-43A2-BC24-67AC629F0A42}"/>
              </a:ext>
            </a:extLst>
          </p:cNvPr>
          <p:cNvSpPr txBox="1"/>
          <p:nvPr/>
        </p:nvSpPr>
        <p:spPr>
          <a:xfrm>
            <a:off x="6644502" y="2620798"/>
            <a:ext cx="4628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Dir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F286EE4-B89F-4F08-92A7-4EB89AE3735B}"/>
              </a:ext>
            </a:extLst>
          </p:cNvPr>
          <p:cNvSpPr txBox="1"/>
          <p:nvPr/>
        </p:nvSpPr>
        <p:spPr>
          <a:xfrm>
            <a:off x="6683411" y="4039042"/>
            <a:ext cx="4628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Dir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7010A48-796A-473C-A263-0A04D72BBF9C}"/>
              </a:ext>
            </a:extLst>
          </p:cNvPr>
          <p:cNvSpPr txBox="1"/>
          <p:nvPr/>
        </p:nvSpPr>
        <p:spPr>
          <a:xfrm>
            <a:off x="6685399" y="4593291"/>
            <a:ext cx="4628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Dir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7E6BF79-495B-4BB3-A21C-5052597E311F}"/>
              </a:ext>
            </a:extLst>
          </p:cNvPr>
          <p:cNvSpPr/>
          <p:nvPr/>
        </p:nvSpPr>
        <p:spPr>
          <a:xfrm>
            <a:off x="296210" y="3002280"/>
            <a:ext cx="323629" cy="32630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E218ACF3-0C82-485F-8EAF-CD6DC63CA4EE}"/>
              </a:ext>
            </a:extLst>
          </p:cNvPr>
          <p:cNvSpPr/>
          <p:nvPr/>
        </p:nvSpPr>
        <p:spPr>
          <a:xfrm>
            <a:off x="9129906" y="2085182"/>
            <a:ext cx="289217" cy="25442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3039E8BF-5C28-4A07-8A19-9342EF002082}"/>
              </a:ext>
            </a:extLst>
          </p:cNvPr>
          <p:cNvSpPr/>
          <p:nvPr/>
        </p:nvSpPr>
        <p:spPr>
          <a:xfrm>
            <a:off x="9754173" y="2365539"/>
            <a:ext cx="289217" cy="25442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4E61FDDF-5D5D-4D3F-9E00-677089CE05C3}"/>
              </a:ext>
            </a:extLst>
          </p:cNvPr>
          <p:cNvSpPr/>
          <p:nvPr/>
        </p:nvSpPr>
        <p:spPr>
          <a:xfrm>
            <a:off x="9151962" y="2729207"/>
            <a:ext cx="289217" cy="25442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7B329812-F844-4E25-A814-98A98BF7D840}"/>
              </a:ext>
            </a:extLst>
          </p:cNvPr>
          <p:cNvSpPr/>
          <p:nvPr/>
        </p:nvSpPr>
        <p:spPr>
          <a:xfrm>
            <a:off x="9244628" y="4016990"/>
            <a:ext cx="289217" cy="25442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5D77B712-5E07-4B77-8035-FB26D122E682}"/>
              </a:ext>
            </a:extLst>
          </p:cNvPr>
          <p:cNvSpPr/>
          <p:nvPr/>
        </p:nvSpPr>
        <p:spPr>
          <a:xfrm>
            <a:off x="9868895" y="4297347"/>
            <a:ext cx="289217" cy="25442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61204229-68FE-4797-97F2-58F369006396}"/>
              </a:ext>
            </a:extLst>
          </p:cNvPr>
          <p:cNvSpPr/>
          <p:nvPr/>
        </p:nvSpPr>
        <p:spPr>
          <a:xfrm>
            <a:off x="9274514" y="4615751"/>
            <a:ext cx="289217" cy="254422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93F00A2-601C-4947-8DDD-74A0F7C67669}"/>
              </a:ext>
            </a:extLst>
          </p:cNvPr>
          <p:cNvSpPr txBox="1"/>
          <p:nvPr/>
        </p:nvSpPr>
        <p:spPr>
          <a:xfrm>
            <a:off x="6461760" y="5395123"/>
            <a:ext cx="49979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9357E"/>
                </a:solidFill>
              </a:rPr>
              <a:t>* Under the current  O. Reg 364/20, limits to 50% capacity with 2-metres physical distancing &amp; other requirements.</a:t>
            </a:r>
          </a:p>
        </p:txBody>
      </p:sp>
    </p:spTree>
    <p:extLst>
      <p:ext uri="{BB962C8B-B14F-4D97-AF65-F5344CB8AC3E}">
        <p14:creationId xmlns:p14="http://schemas.microsoft.com/office/powerpoint/2010/main" val="4282538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Capacity – In Person 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64579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AB30811E-3367-4990-B415-3570E047A359}"/>
              </a:ext>
            </a:extLst>
          </p:cNvPr>
          <p:cNvSpPr/>
          <p:nvPr/>
        </p:nvSpPr>
        <p:spPr>
          <a:xfrm>
            <a:off x="10578949" y="391849"/>
            <a:ext cx="1130300" cy="1069963"/>
          </a:xfrm>
          <a:prstGeom prst="ellipse">
            <a:avLst/>
          </a:prstGeom>
          <a:noFill/>
          <a:ln>
            <a:solidFill>
              <a:srgbClr val="0935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4" descr="38,993 Meeting Logo Stock Photos and Images - 123RF">
            <a:extLst>
              <a:ext uri="{FF2B5EF4-FFF2-40B4-BE49-F238E27FC236}">
                <a16:creationId xmlns:a16="http://schemas.microsoft.com/office/drawing/2014/main" id="{6AA089E9-0CA5-479C-9FD2-0A260940EC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8" b="12001"/>
          <a:stretch/>
        </p:blipFill>
        <p:spPr bwMode="auto">
          <a:xfrm>
            <a:off x="10883769" y="726190"/>
            <a:ext cx="520659" cy="40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162011-C725-4551-B07D-BCD47C728BC6}"/>
              </a:ext>
            </a:extLst>
          </p:cNvPr>
          <p:cNvSpPr txBox="1"/>
          <p:nvPr/>
        </p:nvSpPr>
        <p:spPr>
          <a:xfrm>
            <a:off x="1290510" y="1248397"/>
            <a:ext cx="4805490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9357E"/>
                </a:solidFill>
              </a:rPr>
              <a:t>In Council Chambers (25):</a:t>
            </a:r>
          </a:p>
          <a:p>
            <a:endParaRPr lang="en-US" sz="1000" dirty="0">
              <a:solidFill>
                <a:srgbClr val="09357E"/>
              </a:solidFill>
            </a:endParaRPr>
          </a:p>
          <a:p>
            <a:pPr marL="804863" lvl="1" indent="-520700">
              <a:buFont typeface="Arial" panose="020B0604020202020204" pitchFamily="34" charset="0"/>
              <a:buChar char="•"/>
              <a:tabLst>
                <a:tab pos="347663" algn="l"/>
              </a:tabLst>
            </a:pPr>
            <a:r>
              <a:rPr lang="en-US" sz="2800" dirty="0">
                <a:solidFill>
                  <a:srgbClr val="09357E"/>
                </a:solidFill>
              </a:rPr>
              <a:t>Lord Mayor (1)</a:t>
            </a:r>
          </a:p>
          <a:p>
            <a:pPr marL="804863" lvl="1" indent="-520700">
              <a:buFont typeface="Arial" panose="020B0604020202020204" pitchFamily="34" charset="0"/>
              <a:buChar char="•"/>
              <a:tabLst>
                <a:tab pos="347663" algn="l"/>
              </a:tabLst>
            </a:pPr>
            <a:r>
              <a:rPr lang="en-US" sz="2800" dirty="0">
                <a:solidFill>
                  <a:srgbClr val="09357E"/>
                </a:solidFill>
              </a:rPr>
              <a:t>Councilors (8)</a:t>
            </a:r>
          </a:p>
          <a:p>
            <a:pPr marL="804863" lvl="1" indent="-520700">
              <a:buFont typeface="Arial" panose="020B0604020202020204" pitchFamily="34" charset="0"/>
              <a:buChar char="•"/>
              <a:tabLst>
                <a:tab pos="347663" algn="l"/>
              </a:tabLst>
            </a:pPr>
            <a:r>
              <a:rPr lang="en-US" sz="2800" dirty="0">
                <a:solidFill>
                  <a:srgbClr val="09357E"/>
                </a:solidFill>
              </a:rPr>
              <a:t>CAO (1)</a:t>
            </a:r>
          </a:p>
          <a:p>
            <a:pPr marL="804863" lvl="1" indent="-520700">
              <a:buFont typeface="Arial" panose="020B0604020202020204" pitchFamily="34" charset="0"/>
              <a:buChar char="•"/>
              <a:tabLst>
                <a:tab pos="347663" algn="l"/>
              </a:tabLst>
            </a:pPr>
            <a:r>
              <a:rPr lang="en-US" sz="2800" dirty="0">
                <a:solidFill>
                  <a:srgbClr val="09357E"/>
                </a:solidFill>
              </a:rPr>
              <a:t>Town Clerk (1)</a:t>
            </a:r>
          </a:p>
          <a:p>
            <a:pPr marL="804863" lvl="1" indent="-520700">
              <a:buFont typeface="Arial" panose="020B0604020202020204" pitchFamily="34" charset="0"/>
              <a:buChar char="•"/>
              <a:tabLst>
                <a:tab pos="347663" algn="l"/>
              </a:tabLst>
            </a:pPr>
            <a:r>
              <a:rPr lang="en-US" sz="2800" dirty="0">
                <a:solidFill>
                  <a:srgbClr val="09357E"/>
                </a:solidFill>
              </a:rPr>
              <a:t>Directors (4)</a:t>
            </a:r>
          </a:p>
          <a:p>
            <a:pPr marL="804863" lvl="1" indent="-520700">
              <a:buFont typeface="Arial" panose="020B0604020202020204" pitchFamily="34" charset="0"/>
              <a:buChar char="•"/>
              <a:tabLst>
                <a:tab pos="347663" algn="l"/>
              </a:tabLst>
            </a:pPr>
            <a:r>
              <a:rPr lang="en-US" sz="2800" dirty="0">
                <a:solidFill>
                  <a:srgbClr val="09357E"/>
                </a:solidFill>
              </a:rPr>
              <a:t>Staff (4)</a:t>
            </a:r>
          </a:p>
          <a:p>
            <a:pPr marL="804863" lvl="1" indent="-520700">
              <a:buFont typeface="Arial" panose="020B0604020202020204" pitchFamily="34" charset="0"/>
              <a:buChar char="•"/>
              <a:tabLst>
                <a:tab pos="347663" algn="l"/>
              </a:tabLst>
            </a:pPr>
            <a:r>
              <a:rPr lang="en-US" sz="2800" dirty="0">
                <a:solidFill>
                  <a:srgbClr val="09357E"/>
                </a:solidFill>
              </a:rPr>
              <a:t>Delegates and/or Additional Staff (6)</a:t>
            </a:r>
          </a:p>
          <a:p>
            <a:endParaRPr lang="en-US" sz="2800" dirty="0">
              <a:solidFill>
                <a:srgbClr val="09357E"/>
              </a:solidFill>
            </a:endParaRPr>
          </a:p>
          <a:p>
            <a:endParaRPr lang="en-US" sz="2800" dirty="0">
              <a:solidFill>
                <a:srgbClr val="09357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C88B9A-0A6B-4616-9872-83D1C605CB7A}"/>
              </a:ext>
            </a:extLst>
          </p:cNvPr>
          <p:cNvSpPr txBox="1"/>
          <p:nvPr/>
        </p:nvSpPr>
        <p:spPr>
          <a:xfrm>
            <a:off x="7106284" y="1345537"/>
            <a:ext cx="3440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9357E"/>
                </a:solidFill>
              </a:rPr>
              <a:t>Virtual:</a:t>
            </a:r>
          </a:p>
          <a:p>
            <a:endParaRPr lang="en-US" sz="2800" dirty="0">
              <a:solidFill>
                <a:srgbClr val="09357E"/>
              </a:solidFill>
            </a:endParaRPr>
          </a:p>
          <a:p>
            <a:pPr marL="685800" lvl="1" indent="-401638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9357E"/>
                </a:solidFill>
              </a:rPr>
              <a:t>Staff</a:t>
            </a:r>
          </a:p>
          <a:p>
            <a:pPr marL="685800" lvl="1" indent="-401638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9357E"/>
                </a:solidFill>
              </a:rPr>
              <a:t>Media</a:t>
            </a:r>
          </a:p>
          <a:p>
            <a:pPr marL="685800" lvl="1" indent="-401638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9357E"/>
                </a:solidFill>
              </a:rPr>
              <a:t>General Public</a:t>
            </a:r>
            <a:endParaRPr lang="en-US" sz="2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00B862-7FFB-4544-B36C-BEFC1FBAB3E6}"/>
              </a:ext>
            </a:extLst>
          </p:cNvPr>
          <p:cNvSpPr txBox="1"/>
          <p:nvPr/>
        </p:nvSpPr>
        <p:spPr>
          <a:xfrm>
            <a:off x="6180868" y="3933692"/>
            <a:ext cx="5291616" cy="1862048"/>
          </a:xfrm>
          <a:prstGeom prst="rect">
            <a:avLst/>
          </a:prstGeom>
          <a:noFill/>
          <a:ln w="19050">
            <a:solidFill>
              <a:srgbClr val="09357E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i="1" dirty="0">
                <a:solidFill>
                  <a:srgbClr val="4D8B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200" b="1" i="1" dirty="0">
                <a:solidFill>
                  <a:srgbClr val="4D8B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</a:p>
          <a:p>
            <a:r>
              <a:rPr lang="en-US" sz="2200" i="1" dirty="0">
                <a:solidFill>
                  <a:srgbClr val="65B56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capacity limitations in Council Chambers. Therefore, for additional people, an alternative location for Council would need to be investigated.</a:t>
            </a:r>
          </a:p>
        </p:txBody>
      </p:sp>
    </p:spTree>
    <p:extLst>
      <p:ext uri="{BB962C8B-B14F-4D97-AF65-F5344CB8AC3E}">
        <p14:creationId xmlns:p14="http://schemas.microsoft.com/office/powerpoint/2010/main" val="1027615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Pros &amp; Cons – In Person 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010E8ED-7E5C-4164-BD35-6B5B06B809EB}"/>
              </a:ext>
            </a:extLst>
          </p:cNvPr>
          <p:cNvSpPr/>
          <p:nvPr/>
        </p:nvSpPr>
        <p:spPr>
          <a:xfrm>
            <a:off x="10578949" y="391849"/>
            <a:ext cx="1130300" cy="1069963"/>
          </a:xfrm>
          <a:prstGeom prst="ellipse">
            <a:avLst/>
          </a:prstGeom>
          <a:noFill/>
          <a:ln>
            <a:solidFill>
              <a:srgbClr val="0935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Table 5">
            <a:extLst>
              <a:ext uri="{FF2B5EF4-FFF2-40B4-BE49-F238E27FC236}">
                <a16:creationId xmlns:a16="http://schemas.microsoft.com/office/drawing/2014/main" id="{223072B2-0BED-4CFE-8BE1-D7593040E3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658409"/>
              </p:ext>
            </p:extLst>
          </p:nvPr>
        </p:nvGraphicFramePr>
        <p:xfrm>
          <a:off x="766209" y="1328506"/>
          <a:ext cx="9862946" cy="409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3626">
                  <a:extLst>
                    <a:ext uri="{9D8B030D-6E8A-4147-A177-3AD203B41FA5}">
                      <a16:colId xmlns:a16="http://schemas.microsoft.com/office/drawing/2014/main" val="3904532526"/>
                    </a:ext>
                  </a:extLst>
                </a:gridCol>
                <a:gridCol w="5439320">
                  <a:extLst>
                    <a:ext uri="{9D8B030D-6E8A-4147-A177-3AD203B41FA5}">
                      <a16:colId xmlns:a16="http://schemas.microsoft.com/office/drawing/2014/main" val="880194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338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Allows for in-person interaction between Council members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There are costs associated with physical distancing barriers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63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Familiarity with in-person meetings </a:t>
                      </a:r>
                      <a:r>
                        <a:rPr lang="en-US" sz="1900" i="1" dirty="0"/>
                        <a:t>(more traditional Council meeting structure)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Renovation costs are unbudgeted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There are potential future costs to return Chambers to the original state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117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Layout is improved for Council members (face-to-face layout)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There are still capacity limits in Council Chambers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516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Safety is achieved (via partitions) while still allowing for an in-person meeting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There isn’t sufficient space for all Council, Staff, Media, and the public in the Council Chambers under the current legislation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9559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/>
                        <a:t>Meeting is more dynamic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8065997"/>
                  </a:ext>
                </a:extLst>
              </a:tr>
            </a:tbl>
          </a:graphicData>
        </a:graphic>
      </p:graphicFrame>
      <p:sp>
        <p:nvSpPr>
          <p:cNvPr id="19" name="Oval 18">
            <a:extLst>
              <a:ext uri="{FF2B5EF4-FFF2-40B4-BE49-F238E27FC236}">
                <a16:creationId xmlns:a16="http://schemas.microsoft.com/office/drawing/2014/main" id="{AFCBA65C-00DB-40B3-A371-D72CF2A93F65}"/>
              </a:ext>
            </a:extLst>
          </p:cNvPr>
          <p:cNvSpPr/>
          <p:nvPr/>
        </p:nvSpPr>
        <p:spPr>
          <a:xfrm>
            <a:off x="10578949" y="391849"/>
            <a:ext cx="1130300" cy="1069963"/>
          </a:xfrm>
          <a:prstGeom prst="ellipse">
            <a:avLst/>
          </a:prstGeom>
          <a:noFill/>
          <a:ln>
            <a:solidFill>
              <a:srgbClr val="0935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4" descr="38,993 Meeting Logo Stock Photos and Images - 123RF">
            <a:extLst>
              <a:ext uri="{FF2B5EF4-FFF2-40B4-BE49-F238E27FC236}">
                <a16:creationId xmlns:a16="http://schemas.microsoft.com/office/drawing/2014/main" id="{F0E65620-6612-4FD0-8E78-E1E3A9C92D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8" b="12001"/>
          <a:stretch/>
        </p:blipFill>
        <p:spPr bwMode="auto">
          <a:xfrm>
            <a:off x="10767282" y="630792"/>
            <a:ext cx="730500" cy="56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731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Introduction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FA22C8-7233-4039-AB5D-F3DD8B75D4F7}"/>
              </a:ext>
            </a:extLst>
          </p:cNvPr>
          <p:cNvSpPr txBox="1"/>
          <p:nvPr/>
        </p:nvSpPr>
        <p:spPr>
          <a:xfrm>
            <a:off x="838200" y="1600883"/>
            <a:ext cx="10515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have been directed to provide options for a safe return to the Council Chambers and are presenting three (3) options today.</a:t>
            </a:r>
          </a:p>
          <a:p>
            <a:endParaRPr lang="en-US" sz="3200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264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Costs – In Person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FA22C8-7233-4039-AB5D-F3DD8B75D4F7}"/>
              </a:ext>
            </a:extLst>
          </p:cNvPr>
          <p:cNvSpPr txBox="1"/>
          <p:nvPr/>
        </p:nvSpPr>
        <p:spPr>
          <a:xfrm>
            <a:off x="838200" y="1375411"/>
            <a:ext cx="1025426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Installing partitions – Lord Mayor’s  desk, </a:t>
            </a:r>
            <a:r>
              <a:rPr lang="en-US" sz="3600" dirty="0" err="1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Councillors’</a:t>
            </a:r>
            <a:r>
              <a:rPr lang="en-US" sz="36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desks, staff desk, press desk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 - </a:t>
            </a:r>
            <a:r>
              <a:rPr lang="en-US" sz="3600" b="1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$17,740 +HST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b="0" i="0" dirty="0">
              <a:solidFill>
                <a:srgbClr val="0A378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A0AE4E-26B1-46A2-BF1F-C7270327B5A3}"/>
              </a:ext>
            </a:extLst>
          </p:cNvPr>
          <p:cNvGrpSpPr/>
          <p:nvPr/>
        </p:nvGrpSpPr>
        <p:grpSpPr>
          <a:xfrm>
            <a:off x="10557164" y="391849"/>
            <a:ext cx="1152085" cy="1069963"/>
            <a:chOff x="9913281" y="399111"/>
            <a:chExt cx="1152085" cy="10699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010E8ED-7E5C-4164-BD35-6B5B06B809EB}"/>
                </a:ext>
              </a:extLst>
            </p:cNvPr>
            <p:cNvSpPr/>
            <p:nvPr/>
          </p:nvSpPr>
          <p:spPr>
            <a:xfrm>
              <a:off x="9935066" y="399111"/>
              <a:ext cx="1130300" cy="1069963"/>
            </a:xfrm>
            <a:prstGeom prst="ellipse">
              <a:avLst/>
            </a:prstGeom>
            <a:noFill/>
            <a:ln>
              <a:solidFill>
                <a:srgbClr val="0935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7849136A-904C-4942-A79B-577E24ADA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3281" y="592354"/>
              <a:ext cx="1152085" cy="648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9878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F9B42A-29B3-4572-9AB8-1CF0822A6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57" r="51280" b="7652"/>
          <a:stretch/>
        </p:blipFill>
        <p:spPr>
          <a:xfrm>
            <a:off x="5520545" y="227737"/>
            <a:ext cx="6208037" cy="62645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92" y="2412367"/>
            <a:ext cx="5084292" cy="1784729"/>
          </a:xfrm>
        </p:spPr>
        <p:txBody>
          <a:bodyPr>
            <a:noAutofit/>
          </a:bodyPr>
          <a:lstStyle/>
          <a:p>
            <a:r>
              <a:rPr lang="en-US" sz="4800" dirty="0"/>
              <a:t>Sample of Completed Work</a:t>
            </a:r>
            <a:endParaRPr lang="en-CA" sz="48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9545FAD-2219-4F77-8EB3-49DDCC7D884E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3" name="Picture 2" descr="NOTL_Logo_3035_FinalLogo_CMYK">
              <a:extLst>
                <a:ext uri="{FF2B5EF4-FFF2-40B4-BE49-F238E27FC236}">
                  <a16:creationId xmlns:a16="http://schemas.microsoft.com/office/drawing/2014/main" id="{E176F084-1C04-4D65-A22C-F45250413D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422F67E-4EE2-4F29-90FC-32C213DEF29C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D1ABD61-DE41-45E1-9F55-DDBBA83CBDD6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1AF7805-103F-4FCA-9EA6-AF8A17E4854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CE2924D4-E87E-4F79-80DD-7222D06E031D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F23AA44F-EF4D-4F14-9688-5361774D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516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B51DAE-096C-4E71-813F-2F24CD877420}"/>
              </a:ext>
            </a:extLst>
          </p:cNvPr>
          <p:cNvSpPr txBox="1">
            <a:spLocks/>
          </p:cNvSpPr>
          <p:nvPr/>
        </p:nvSpPr>
        <p:spPr>
          <a:xfrm>
            <a:off x="679944" y="1213091"/>
            <a:ext cx="7219950" cy="47459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2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09357E"/>
                </a:solidFill>
              </a:rPr>
              <a:t>Town Hall – Front Desk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09357E"/>
                </a:solidFill>
              </a:rPr>
              <a:t>Town Hall – Planning Desk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09357E"/>
                </a:solidFill>
              </a:rPr>
              <a:t>Operations Centre – Front Desk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09357E"/>
                </a:solidFill>
              </a:rPr>
              <a:t>Community Centre – Front Desk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09357E"/>
                </a:solidFill>
              </a:rPr>
              <a:t>Library – Front Desk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1600" dirty="0"/>
          </a:p>
          <a:p>
            <a:endParaRPr lang="en-US" sz="2000" dirty="0"/>
          </a:p>
          <a:p>
            <a:pPr lvl="1"/>
            <a:endParaRPr lang="en-US" sz="1600" dirty="0"/>
          </a:p>
          <a:p>
            <a:endParaRPr lang="en-CA" sz="20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F9B42A-29B3-4572-9AB8-1CF0822A6B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0" t="-331" r="66661" b="7984"/>
          <a:stretch/>
        </p:blipFill>
        <p:spPr>
          <a:xfrm>
            <a:off x="8206740" y="239315"/>
            <a:ext cx="3357707" cy="6252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268" y="114300"/>
            <a:ext cx="10515600" cy="1325563"/>
          </a:xfrm>
        </p:spPr>
        <p:txBody>
          <a:bodyPr/>
          <a:lstStyle/>
          <a:p>
            <a:r>
              <a:rPr lang="en-US" dirty="0"/>
              <a:t>Partitions Completed</a:t>
            </a:r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AE832D-84DE-460C-97C2-1CD3A6E2B6F5}"/>
              </a:ext>
            </a:extLst>
          </p:cNvPr>
          <p:cNvSpPr/>
          <p:nvPr/>
        </p:nvSpPr>
        <p:spPr>
          <a:xfrm>
            <a:off x="8200750" y="242664"/>
            <a:ext cx="3357707" cy="6256362"/>
          </a:xfrm>
          <a:prstGeom prst="rect">
            <a:avLst/>
          </a:prstGeom>
          <a:solidFill>
            <a:schemeClr val="accent1">
              <a:lumMod val="75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9545FAD-2219-4F77-8EB3-49DDCC7D884E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3" name="Picture 2" descr="NOTL_Logo_3035_FinalLogo_CMYK">
              <a:extLst>
                <a:ext uri="{FF2B5EF4-FFF2-40B4-BE49-F238E27FC236}">
                  <a16:creationId xmlns:a16="http://schemas.microsoft.com/office/drawing/2014/main" id="{E176F084-1C04-4D65-A22C-F45250413D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422F67E-4EE2-4F29-90FC-32C213DEF29C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D1ABD61-DE41-45E1-9F55-DDBBA83CBDD6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1AF7805-103F-4FCA-9EA6-AF8A17E4854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7" name="Isosceles Triangle 26">
                <a:extLst>
                  <a:ext uri="{FF2B5EF4-FFF2-40B4-BE49-F238E27FC236}">
                    <a16:creationId xmlns:a16="http://schemas.microsoft.com/office/drawing/2014/main" id="{CE2924D4-E87E-4F79-80DD-7222D06E031D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4" name="Slide Number Placeholder 9">
            <a:extLst>
              <a:ext uri="{FF2B5EF4-FFF2-40B4-BE49-F238E27FC236}">
                <a16:creationId xmlns:a16="http://schemas.microsoft.com/office/drawing/2014/main" id="{BEA1C546-3E04-48DA-885C-6253A6A16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21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Town Hall – Front Desk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picture containing indoor, several&#10;&#10;Description automatically generated">
            <a:extLst>
              <a:ext uri="{FF2B5EF4-FFF2-40B4-BE49-F238E27FC236}">
                <a16:creationId xmlns:a16="http://schemas.microsoft.com/office/drawing/2014/main" id="{C643B102-C836-43FF-89A6-AC97822FF8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90938" y="1305402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62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Town Hall – Planning Desk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5D52EE8A-8D62-4C7A-99D1-63E2220D6E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73864" y="1305402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42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Town Hall – Planning Desk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indoor, wall, ceiling, area&#10;&#10;Description automatically generated">
            <a:extLst>
              <a:ext uri="{FF2B5EF4-FFF2-40B4-BE49-F238E27FC236}">
                <a16:creationId xmlns:a16="http://schemas.microsoft.com/office/drawing/2014/main" id="{79ED2F43-E208-4668-95D3-DE96C574C4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90938" y="1259128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4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Operations Centre – Front Desk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26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indoor, floor, wall&#10;&#10;Description automatically generated">
            <a:extLst>
              <a:ext uri="{FF2B5EF4-FFF2-40B4-BE49-F238E27FC236}">
                <a16:creationId xmlns:a16="http://schemas.microsoft.com/office/drawing/2014/main" id="{63E816D6-3EA7-4F98-97B2-E6232B44F8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38" y="1259128"/>
            <a:ext cx="663426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38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Community Centre – Front Desk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, counter, table&#10;&#10;Description automatically generated">
            <a:extLst>
              <a:ext uri="{FF2B5EF4-FFF2-40B4-BE49-F238E27FC236}">
                <a16:creationId xmlns:a16="http://schemas.microsoft.com/office/drawing/2014/main" id="{47CCF3B6-8AFF-407F-A394-7DC4447323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38" y="1259128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14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Library – Front Desk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28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, indoor, floor, window&#10;&#10;Description automatically generated">
            <a:extLst>
              <a:ext uri="{FF2B5EF4-FFF2-40B4-BE49-F238E27FC236}">
                <a16:creationId xmlns:a16="http://schemas.microsoft.com/office/drawing/2014/main" id="{0F2E3EFA-C2BF-4AFA-9BFA-0F0BCDF28D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38" y="1209637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591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COVID-19 - Signage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29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Qr code&#10;&#10;Description automatically generated with medium confidence">
            <a:extLst>
              <a:ext uri="{FF2B5EF4-FFF2-40B4-BE49-F238E27FC236}">
                <a16:creationId xmlns:a16="http://schemas.microsoft.com/office/drawing/2014/main" id="{F8AB951C-71BC-4B3C-99AE-146827F4A6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0" t="13816" r="17395" b="9403"/>
          <a:stretch/>
        </p:blipFill>
        <p:spPr>
          <a:xfrm rot="5400000">
            <a:off x="9056208" y="3385414"/>
            <a:ext cx="2933667" cy="2490073"/>
          </a:xfrm>
          <a:prstGeom prst="rect">
            <a:avLst/>
          </a:prstGeom>
        </p:spPr>
      </p:pic>
      <p:pic>
        <p:nvPicPr>
          <p:cNvPr id="8" name="Picture 7" descr="A sign on a building&#10;&#10;Description automatically generated with low confidence">
            <a:extLst>
              <a:ext uri="{FF2B5EF4-FFF2-40B4-BE49-F238E27FC236}">
                <a16:creationId xmlns:a16="http://schemas.microsoft.com/office/drawing/2014/main" id="{9404F2A1-C739-43C6-963E-E03743F63A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9060" y="2808715"/>
            <a:ext cx="4005455" cy="3004091"/>
          </a:xfrm>
          <a:prstGeom prst="rect">
            <a:avLst/>
          </a:prstGeom>
        </p:spPr>
      </p:pic>
      <p:pic>
        <p:nvPicPr>
          <p:cNvPr id="11" name="Picture 1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432ED08D-B55A-43DF-8DEC-199FA06C53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6138" r="14482" b="22252"/>
          <a:stretch/>
        </p:blipFill>
        <p:spPr>
          <a:xfrm rot="5400000">
            <a:off x="2922765" y="2068553"/>
            <a:ext cx="2801854" cy="1773074"/>
          </a:xfrm>
          <a:prstGeom prst="rect">
            <a:avLst/>
          </a:prstGeom>
        </p:spPr>
      </p:pic>
      <p:pic>
        <p:nvPicPr>
          <p:cNvPr id="13" name="Picture 12" descr="A picture containing text, building, outdoor, sign&#10;&#10;Description automatically generated">
            <a:extLst>
              <a:ext uri="{FF2B5EF4-FFF2-40B4-BE49-F238E27FC236}">
                <a16:creationId xmlns:a16="http://schemas.microsoft.com/office/drawing/2014/main" id="{BFB19AFB-2125-49E4-9080-05C0C294F9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0" t="21632" r="14760" b="19057"/>
          <a:stretch/>
        </p:blipFill>
        <p:spPr>
          <a:xfrm rot="5400000">
            <a:off x="7130424" y="2062022"/>
            <a:ext cx="2633213" cy="1661948"/>
          </a:xfrm>
          <a:prstGeom prst="rect">
            <a:avLst/>
          </a:prstGeom>
        </p:spPr>
      </p:pic>
      <p:pic>
        <p:nvPicPr>
          <p:cNvPr id="15" name="Picture 1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BF64C5F-97B1-4D1A-88C7-406CC557A5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669" y="1770314"/>
            <a:ext cx="3048000" cy="2286000"/>
          </a:xfrm>
          <a:prstGeom prst="rect">
            <a:avLst/>
          </a:prstGeom>
        </p:spPr>
      </p:pic>
      <p:pic>
        <p:nvPicPr>
          <p:cNvPr id="27" name="Picture 2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BF8D9C9-2BC0-4B87-8852-888017C51ED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5" t="34692" r="43253" b="32205"/>
          <a:stretch/>
        </p:blipFill>
        <p:spPr>
          <a:xfrm rot="5400000">
            <a:off x="1408466" y="3830934"/>
            <a:ext cx="2351159" cy="177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06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Introduction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FA22C8-7233-4039-AB5D-F3DD8B75D4F7}"/>
              </a:ext>
            </a:extLst>
          </p:cNvPr>
          <p:cNvSpPr txBox="1"/>
          <p:nvPr/>
        </p:nvSpPr>
        <p:spPr>
          <a:xfrm>
            <a:off x="848247" y="1259819"/>
            <a:ext cx="105156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developing the options, the following items were considered: </a:t>
            </a:r>
          </a:p>
          <a:p>
            <a:endParaRPr lang="en-US" sz="1200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measures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Provincial legislation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Health guidelines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 capacities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				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Furniture layout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Costs </a:t>
            </a:r>
          </a:p>
        </p:txBody>
      </p:sp>
    </p:spTree>
    <p:extLst>
      <p:ext uri="{BB962C8B-B14F-4D97-AF65-F5344CB8AC3E}">
        <p14:creationId xmlns:p14="http://schemas.microsoft.com/office/powerpoint/2010/main" val="2294241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Staff Screening Desks</a:t>
            </a:r>
            <a:endParaRPr lang="en-CA" dirty="0">
              <a:solidFill>
                <a:srgbClr val="09347A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30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6F2013A-9810-4FC0-864A-17ECD80670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5754" y="1817063"/>
            <a:ext cx="4955628" cy="371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53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31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9347A"/>
                </a:solidFill>
              </a:rPr>
              <a:t>Town of Niagara-on-the-Lake COVID-19 Screening Tool</a:t>
            </a:r>
            <a:endParaRPr lang="en-CA" dirty="0">
              <a:solidFill>
                <a:srgbClr val="09347A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31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DAC0B84-44E3-46A2-80F2-BB715DDC9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814" y="1564878"/>
            <a:ext cx="4998009" cy="4367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FF3A37-7CCB-4300-933A-BE4555C1331E}"/>
              </a:ext>
            </a:extLst>
          </p:cNvPr>
          <p:cNvSpPr txBox="1"/>
          <p:nvPr/>
        </p:nvSpPr>
        <p:spPr>
          <a:xfrm>
            <a:off x="7856923" y="5519586"/>
            <a:ext cx="3641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9357E"/>
                </a:solidFill>
              </a:rPr>
              <a:t>www.notl.com/screening</a:t>
            </a:r>
          </a:p>
        </p:txBody>
      </p:sp>
    </p:spTree>
    <p:extLst>
      <p:ext uri="{BB962C8B-B14F-4D97-AF65-F5344CB8AC3E}">
        <p14:creationId xmlns:p14="http://schemas.microsoft.com/office/powerpoint/2010/main" val="111640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32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439EEE74-3D3E-4422-922A-E3A65C2165AD}"/>
              </a:ext>
            </a:extLst>
          </p:cNvPr>
          <p:cNvSpPr txBox="1"/>
          <p:nvPr/>
        </p:nvSpPr>
        <p:spPr>
          <a:xfrm>
            <a:off x="3820667" y="1746504"/>
            <a:ext cx="8208645" cy="3016250"/>
          </a:xfrm>
          <a:prstGeom prst="rect">
            <a:avLst/>
          </a:prstGeom>
          <a:solidFill>
            <a:srgbClr val="53924E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5550" dirty="0">
              <a:latin typeface="Times New Roman"/>
              <a:cs typeface="Times New Roman"/>
            </a:endParaRPr>
          </a:p>
          <a:p>
            <a:pPr marL="466090">
              <a:lnSpc>
                <a:spcPts val="5470"/>
              </a:lnSpc>
            </a:pPr>
            <a:r>
              <a:rPr sz="4800" b="1" spc="-5" dirty="0">
                <a:solidFill>
                  <a:srgbClr val="FFFFFF"/>
                </a:solidFill>
                <a:latin typeface="Arial"/>
                <a:cs typeface="Arial"/>
              </a:rPr>
              <a:t>Thank</a:t>
            </a:r>
            <a:r>
              <a:rPr sz="4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00" b="1" spc="-10" dirty="0">
                <a:solidFill>
                  <a:srgbClr val="FFFFFF"/>
                </a:solidFill>
                <a:latin typeface="Arial"/>
                <a:cs typeface="Arial"/>
              </a:rPr>
              <a:t>you.</a:t>
            </a:r>
            <a:endParaRPr sz="4800" dirty="0">
              <a:latin typeface="Arial"/>
              <a:cs typeface="Arial"/>
            </a:endParaRPr>
          </a:p>
          <a:p>
            <a:pPr marL="466090">
              <a:lnSpc>
                <a:spcPts val="5470"/>
              </a:lnSpc>
            </a:pPr>
            <a:r>
              <a:rPr sz="4800" b="1" spc="-5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4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00" b="1" spc="-5" dirty="0">
                <a:solidFill>
                  <a:srgbClr val="FFFFFF"/>
                </a:solidFill>
                <a:latin typeface="Arial"/>
                <a:cs typeface="Arial"/>
              </a:rPr>
              <a:t>Questions?</a:t>
            </a:r>
            <a:endParaRPr sz="4800" dirty="0">
              <a:latin typeface="Arial"/>
              <a:cs typeface="Arial"/>
            </a:endParaRPr>
          </a:p>
        </p:txBody>
      </p:sp>
      <p:grpSp>
        <p:nvGrpSpPr>
          <p:cNvPr id="14" name="object 3">
            <a:extLst>
              <a:ext uri="{FF2B5EF4-FFF2-40B4-BE49-F238E27FC236}">
                <a16:creationId xmlns:a16="http://schemas.microsoft.com/office/drawing/2014/main" id="{E45C12F8-B421-44EB-AF8B-48A78DB0FF28}"/>
              </a:ext>
            </a:extLst>
          </p:cNvPr>
          <p:cNvGrpSpPr/>
          <p:nvPr/>
        </p:nvGrpSpPr>
        <p:grpSpPr>
          <a:xfrm>
            <a:off x="173736" y="1746504"/>
            <a:ext cx="3560445" cy="3016250"/>
            <a:chOff x="173736" y="1746504"/>
            <a:chExt cx="3560445" cy="3016250"/>
          </a:xfrm>
        </p:grpSpPr>
        <p:sp>
          <p:nvSpPr>
            <p:cNvPr id="15" name="object 4">
              <a:extLst>
                <a:ext uri="{FF2B5EF4-FFF2-40B4-BE49-F238E27FC236}">
                  <a16:creationId xmlns:a16="http://schemas.microsoft.com/office/drawing/2014/main" id="{F8375266-B2FF-4B1F-B70E-F61D402D335E}"/>
                </a:ext>
              </a:extLst>
            </p:cNvPr>
            <p:cNvSpPr/>
            <p:nvPr/>
          </p:nvSpPr>
          <p:spPr>
            <a:xfrm>
              <a:off x="173736" y="1746504"/>
              <a:ext cx="3560445" cy="3016250"/>
            </a:xfrm>
            <a:custGeom>
              <a:avLst/>
              <a:gdLst/>
              <a:ahLst/>
              <a:cxnLst/>
              <a:rect l="l" t="t" r="r" b="b"/>
              <a:pathLst>
                <a:path w="3560445" h="3016250">
                  <a:moveTo>
                    <a:pt x="3560064" y="0"/>
                  </a:moveTo>
                  <a:lnTo>
                    <a:pt x="0" y="0"/>
                  </a:lnTo>
                  <a:lnTo>
                    <a:pt x="0" y="3015996"/>
                  </a:lnTo>
                  <a:lnTo>
                    <a:pt x="3560064" y="3015996"/>
                  </a:lnTo>
                  <a:lnTo>
                    <a:pt x="3560064" y="0"/>
                  </a:lnTo>
                  <a:close/>
                </a:path>
              </a:pathLst>
            </a:custGeom>
            <a:solidFill>
              <a:srgbClr val="1E54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5">
              <a:extLst>
                <a:ext uri="{FF2B5EF4-FFF2-40B4-BE49-F238E27FC236}">
                  <a16:creationId xmlns:a16="http://schemas.microsoft.com/office/drawing/2014/main" id="{836BB77C-0B7C-43C7-8E3F-109E39E5826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7091" y="2420112"/>
              <a:ext cx="1709927" cy="1709927"/>
            </a:xfrm>
            <a:prstGeom prst="rect">
              <a:avLst/>
            </a:prstGeom>
          </p:spPr>
        </p:pic>
        <p:sp>
          <p:nvSpPr>
            <p:cNvPr id="17" name="object 6">
              <a:extLst>
                <a:ext uri="{FF2B5EF4-FFF2-40B4-BE49-F238E27FC236}">
                  <a16:creationId xmlns:a16="http://schemas.microsoft.com/office/drawing/2014/main" id="{956D3995-7395-45C0-B08A-480EF989A9FE}"/>
                </a:ext>
              </a:extLst>
            </p:cNvPr>
            <p:cNvSpPr/>
            <p:nvPr/>
          </p:nvSpPr>
          <p:spPr>
            <a:xfrm>
              <a:off x="731519" y="2028444"/>
              <a:ext cx="2461260" cy="2452370"/>
            </a:xfrm>
            <a:custGeom>
              <a:avLst/>
              <a:gdLst/>
              <a:ahLst/>
              <a:cxnLst/>
              <a:rect l="l" t="t" r="r" b="b"/>
              <a:pathLst>
                <a:path w="2461260" h="2452370">
                  <a:moveTo>
                    <a:pt x="1230630" y="0"/>
                  </a:moveTo>
                  <a:lnTo>
                    <a:pt x="1182307" y="927"/>
                  </a:lnTo>
                  <a:lnTo>
                    <a:pt x="1134457" y="3688"/>
                  </a:lnTo>
                  <a:lnTo>
                    <a:pt x="1087113" y="8248"/>
                  </a:lnTo>
                  <a:lnTo>
                    <a:pt x="1040309" y="14573"/>
                  </a:lnTo>
                  <a:lnTo>
                    <a:pt x="994080" y="22628"/>
                  </a:lnTo>
                  <a:lnTo>
                    <a:pt x="948459" y="32380"/>
                  </a:lnTo>
                  <a:lnTo>
                    <a:pt x="903481" y="43795"/>
                  </a:lnTo>
                  <a:lnTo>
                    <a:pt x="859180" y="56838"/>
                  </a:lnTo>
                  <a:lnTo>
                    <a:pt x="815591" y="71476"/>
                  </a:lnTo>
                  <a:lnTo>
                    <a:pt x="772747" y="87675"/>
                  </a:lnTo>
                  <a:lnTo>
                    <a:pt x="730682" y="105399"/>
                  </a:lnTo>
                  <a:lnTo>
                    <a:pt x="689432" y="124616"/>
                  </a:lnTo>
                  <a:lnTo>
                    <a:pt x="649029" y="145292"/>
                  </a:lnTo>
                  <a:lnTo>
                    <a:pt x="609509" y="167391"/>
                  </a:lnTo>
                  <a:lnTo>
                    <a:pt x="570906" y="190881"/>
                  </a:lnTo>
                  <a:lnTo>
                    <a:pt x="533252" y="215726"/>
                  </a:lnTo>
                  <a:lnTo>
                    <a:pt x="496584" y="241894"/>
                  </a:lnTo>
                  <a:lnTo>
                    <a:pt x="460935" y="269349"/>
                  </a:lnTo>
                  <a:lnTo>
                    <a:pt x="426340" y="298058"/>
                  </a:lnTo>
                  <a:lnTo>
                    <a:pt x="392831" y="327987"/>
                  </a:lnTo>
                  <a:lnTo>
                    <a:pt x="360445" y="359102"/>
                  </a:lnTo>
                  <a:lnTo>
                    <a:pt x="329214" y="391368"/>
                  </a:lnTo>
                  <a:lnTo>
                    <a:pt x="299173" y="424751"/>
                  </a:lnTo>
                  <a:lnTo>
                    <a:pt x="270357" y="459218"/>
                  </a:lnTo>
                  <a:lnTo>
                    <a:pt x="242799" y="494735"/>
                  </a:lnTo>
                  <a:lnTo>
                    <a:pt x="216533" y="531267"/>
                  </a:lnTo>
                  <a:lnTo>
                    <a:pt x="191595" y="568780"/>
                  </a:lnTo>
                  <a:lnTo>
                    <a:pt x="168018" y="607240"/>
                  </a:lnTo>
                  <a:lnTo>
                    <a:pt x="145836" y="646613"/>
                  </a:lnTo>
                  <a:lnTo>
                    <a:pt x="125083" y="686866"/>
                  </a:lnTo>
                  <a:lnTo>
                    <a:pt x="105794" y="727963"/>
                  </a:lnTo>
                  <a:lnTo>
                    <a:pt x="88003" y="769871"/>
                  </a:lnTo>
                  <a:lnTo>
                    <a:pt x="71744" y="812557"/>
                  </a:lnTo>
                  <a:lnTo>
                    <a:pt x="57051" y="855984"/>
                  </a:lnTo>
                  <a:lnTo>
                    <a:pt x="43959" y="900121"/>
                  </a:lnTo>
                  <a:lnTo>
                    <a:pt x="32502" y="944932"/>
                  </a:lnTo>
                  <a:lnTo>
                    <a:pt x="22713" y="990384"/>
                  </a:lnTo>
                  <a:lnTo>
                    <a:pt x="14627" y="1036442"/>
                  </a:lnTo>
                  <a:lnTo>
                    <a:pt x="8279" y="1083072"/>
                  </a:lnTo>
                  <a:lnTo>
                    <a:pt x="3702" y="1130241"/>
                  </a:lnTo>
                  <a:lnTo>
                    <a:pt x="931" y="1177914"/>
                  </a:lnTo>
                  <a:lnTo>
                    <a:pt x="0" y="1226058"/>
                  </a:lnTo>
                  <a:lnTo>
                    <a:pt x="931" y="1274201"/>
                  </a:lnTo>
                  <a:lnTo>
                    <a:pt x="3702" y="1321874"/>
                  </a:lnTo>
                  <a:lnTo>
                    <a:pt x="8279" y="1369043"/>
                  </a:lnTo>
                  <a:lnTo>
                    <a:pt x="14627" y="1415673"/>
                  </a:lnTo>
                  <a:lnTo>
                    <a:pt x="22713" y="1461731"/>
                  </a:lnTo>
                  <a:lnTo>
                    <a:pt x="32502" y="1507183"/>
                  </a:lnTo>
                  <a:lnTo>
                    <a:pt x="43959" y="1551994"/>
                  </a:lnTo>
                  <a:lnTo>
                    <a:pt x="57051" y="1596131"/>
                  </a:lnTo>
                  <a:lnTo>
                    <a:pt x="71744" y="1639558"/>
                  </a:lnTo>
                  <a:lnTo>
                    <a:pt x="88003" y="1682244"/>
                  </a:lnTo>
                  <a:lnTo>
                    <a:pt x="105794" y="1724152"/>
                  </a:lnTo>
                  <a:lnTo>
                    <a:pt x="125083" y="1765249"/>
                  </a:lnTo>
                  <a:lnTo>
                    <a:pt x="145836" y="1805502"/>
                  </a:lnTo>
                  <a:lnTo>
                    <a:pt x="168018" y="1844875"/>
                  </a:lnTo>
                  <a:lnTo>
                    <a:pt x="191595" y="1883335"/>
                  </a:lnTo>
                  <a:lnTo>
                    <a:pt x="216533" y="1920848"/>
                  </a:lnTo>
                  <a:lnTo>
                    <a:pt x="242799" y="1957380"/>
                  </a:lnTo>
                  <a:lnTo>
                    <a:pt x="270357" y="1992897"/>
                  </a:lnTo>
                  <a:lnTo>
                    <a:pt x="299173" y="2027364"/>
                  </a:lnTo>
                  <a:lnTo>
                    <a:pt x="329214" y="2060747"/>
                  </a:lnTo>
                  <a:lnTo>
                    <a:pt x="360445" y="2093013"/>
                  </a:lnTo>
                  <a:lnTo>
                    <a:pt x="392831" y="2124128"/>
                  </a:lnTo>
                  <a:lnTo>
                    <a:pt x="426340" y="2154057"/>
                  </a:lnTo>
                  <a:lnTo>
                    <a:pt x="460935" y="2182766"/>
                  </a:lnTo>
                  <a:lnTo>
                    <a:pt x="496584" y="2210221"/>
                  </a:lnTo>
                  <a:lnTo>
                    <a:pt x="533252" y="2236389"/>
                  </a:lnTo>
                  <a:lnTo>
                    <a:pt x="570906" y="2261234"/>
                  </a:lnTo>
                  <a:lnTo>
                    <a:pt x="609509" y="2284724"/>
                  </a:lnTo>
                  <a:lnTo>
                    <a:pt x="649029" y="2306823"/>
                  </a:lnTo>
                  <a:lnTo>
                    <a:pt x="689432" y="2327499"/>
                  </a:lnTo>
                  <a:lnTo>
                    <a:pt x="730682" y="2346716"/>
                  </a:lnTo>
                  <a:lnTo>
                    <a:pt x="772747" y="2364440"/>
                  </a:lnTo>
                  <a:lnTo>
                    <a:pt x="815591" y="2380639"/>
                  </a:lnTo>
                  <a:lnTo>
                    <a:pt x="859180" y="2395277"/>
                  </a:lnTo>
                  <a:lnTo>
                    <a:pt x="903481" y="2408320"/>
                  </a:lnTo>
                  <a:lnTo>
                    <a:pt x="948459" y="2419735"/>
                  </a:lnTo>
                  <a:lnTo>
                    <a:pt x="994080" y="2429487"/>
                  </a:lnTo>
                  <a:lnTo>
                    <a:pt x="1040309" y="2437542"/>
                  </a:lnTo>
                  <a:lnTo>
                    <a:pt x="1087113" y="2443867"/>
                  </a:lnTo>
                  <a:lnTo>
                    <a:pt x="1134457" y="2448427"/>
                  </a:lnTo>
                  <a:lnTo>
                    <a:pt x="1182307" y="2451188"/>
                  </a:lnTo>
                  <a:lnTo>
                    <a:pt x="1230630" y="2452116"/>
                  </a:lnTo>
                  <a:lnTo>
                    <a:pt x="1278952" y="2451188"/>
                  </a:lnTo>
                  <a:lnTo>
                    <a:pt x="1326802" y="2448427"/>
                  </a:lnTo>
                  <a:lnTo>
                    <a:pt x="1374146" y="2443867"/>
                  </a:lnTo>
                  <a:lnTo>
                    <a:pt x="1420950" y="2437542"/>
                  </a:lnTo>
                  <a:lnTo>
                    <a:pt x="1467179" y="2429487"/>
                  </a:lnTo>
                  <a:lnTo>
                    <a:pt x="1512800" y="2419735"/>
                  </a:lnTo>
                  <a:lnTo>
                    <a:pt x="1557778" y="2408320"/>
                  </a:lnTo>
                  <a:lnTo>
                    <a:pt x="1602079" y="2395277"/>
                  </a:lnTo>
                  <a:lnTo>
                    <a:pt x="1645668" y="2380639"/>
                  </a:lnTo>
                  <a:lnTo>
                    <a:pt x="1688512" y="2364440"/>
                  </a:lnTo>
                  <a:lnTo>
                    <a:pt x="1730577" y="2346716"/>
                  </a:lnTo>
                  <a:lnTo>
                    <a:pt x="1771827" y="2327499"/>
                  </a:lnTo>
                  <a:lnTo>
                    <a:pt x="1812230" y="2306823"/>
                  </a:lnTo>
                  <a:lnTo>
                    <a:pt x="1851750" y="2284724"/>
                  </a:lnTo>
                  <a:lnTo>
                    <a:pt x="1890353" y="2261234"/>
                  </a:lnTo>
                  <a:lnTo>
                    <a:pt x="1928007" y="2236389"/>
                  </a:lnTo>
                  <a:lnTo>
                    <a:pt x="1964675" y="2210221"/>
                  </a:lnTo>
                  <a:lnTo>
                    <a:pt x="2000324" y="2182766"/>
                  </a:lnTo>
                  <a:lnTo>
                    <a:pt x="2034919" y="2154057"/>
                  </a:lnTo>
                  <a:lnTo>
                    <a:pt x="2068428" y="2124128"/>
                  </a:lnTo>
                  <a:lnTo>
                    <a:pt x="2100814" y="2093013"/>
                  </a:lnTo>
                  <a:lnTo>
                    <a:pt x="2132045" y="2060747"/>
                  </a:lnTo>
                  <a:lnTo>
                    <a:pt x="2162086" y="2027364"/>
                  </a:lnTo>
                  <a:lnTo>
                    <a:pt x="2190902" y="1992897"/>
                  </a:lnTo>
                  <a:lnTo>
                    <a:pt x="2218460" y="1957380"/>
                  </a:lnTo>
                  <a:lnTo>
                    <a:pt x="2244726" y="1920848"/>
                  </a:lnTo>
                  <a:lnTo>
                    <a:pt x="2269664" y="1883335"/>
                  </a:lnTo>
                  <a:lnTo>
                    <a:pt x="2293241" y="1844875"/>
                  </a:lnTo>
                  <a:lnTo>
                    <a:pt x="2315423" y="1805502"/>
                  </a:lnTo>
                  <a:lnTo>
                    <a:pt x="2336176" y="1765249"/>
                  </a:lnTo>
                  <a:lnTo>
                    <a:pt x="2355465" y="1724152"/>
                  </a:lnTo>
                  <a:lnTo>
                    <a:pt x="2373256" y="1682244"/>
                  </a:lnTo>
                  <a:lnTo>
                    <a:pt x="2389515" y="1639558"/>
                  </a:lnTo>
                  <a:lnTo>
                    <a:pt x="2404208" y="1596131"/>
                  </a:lnTo>
                  <a:lnTo>
                    <a:pt x="2417300" y="1551994"/>
                  </a:lnTo>
                  <a:lnTo>
                    <a:pt x="2428757" y="1507183"/>
                  </a:lnTo>
                  <a:lnTo>
                    <a:pt x="2438546" y="1461731"/>
                  </a:lnTo>
                  <a:lnTo>
                    <a:pt x="2446632" y="1415673"/>
                  </a:lnTo>
                  <a:lnTo>
                    <a:pt x="2452980" y="1369043"/>
                  </a:lnTo>
                  <a:lnTo>
                    <a:pt x="2457557" y="1321874"/>
                  </a:lnTo>
                  <a:lnTo>
                    <a:pt x="2460328" y="1274201"/>
                  </a:lnTo>
                  <a:lnTo>
                    <a:pt x="2461260" y="1226058"/>
                  </a:lnTo>
                  <a:lnTo>
                    <a:pt x="2460328" y="1177914"/>
                  </a:lnTo>
                  <a:lnTo>
                    <a:pt x="2457557" y="1130241"/>
                  </a:lnTo>
                  <a:lnTo>
                    <a:pt x="2452980" y="1083072"/>
                  </a:lnTo>
                  <a:lnTo>
                    <a:pt x="2446632" y="1036442"/>
                  </a:lnTo>
                  <a:lnTo>
                    <a:pt x="2438546" y="990384"/>
                  </a:lnTo>
                  <a:lnTo>
                    <a:pt x="2428757" y="944932"/>
                  </a:lnTo>
                  <a:lnTo>
                    <a:pt x="2417300" y="900121"/>
                  </a:lnTo>
                  <a:lnTo>
                    <a:pt x="2404208" y="855984"/>
                  </a:lnTo>
                  <a:lnTo>
                    <a:pt x="2389515" y="812557"/>
                  </a:lnTo>
                  <a:lnTo>
                    <a:pt x="2373256" y="769871"/>
                  </a:lnTo>
                  <a:lnTo>
                    <a:pt x="2355465" y="727963"/>
                  </a:lnTo>
                  <a:lnTo>
                    <a:pt x="2336176" y="686866"/>
                  </a:lnTo>
                  <a:lnTo>
                    <a:pt x="2315423" y="646613"/>
                  </a:lnTo>
                  <a:lnTo>
                    <a:pt x="2293241" y="607240"/>
                  </a:lnTo>
                  <a:lnTo>
                    <a:pt x="2269664" y="568780"/>
                  </a:lnTo>
                  <a:lnTo>
                    <a:pt x="2244726" y="531267"/>
                  </a:lnTo>
                  <a:lnTo>
                    <a:pt x="2218460" y="494735"/>
                  </a:lnTo>
                  <a:lnTo>
                    <a:pt x="2190902" y="459218"/>
                  </a:lnTo>
                  <a:lnTo>
                    <a:pt x="2162086" y="424751"/>
                  </a:lnTo>
                  <a:lnTo>
                    <a:pt x="2132045" y="391368"/>
                  </a:lnTo>
                  <a:lnTo>
                    <a:pt x="2100814" y="359102"/>
                  </a:lnTo>
                  <a:lnTo>
                    <a:pt x="2068428" y="327987"/>
                  </a:lnTo>
                  <a:lnTo>
                    <a:pt x="2034919" y="298058"/>
                  </a:lnTo>
                  <a:lnTo>
                    <a:pt x="2000324" y="269349"/>
                  </a:lnTo>
                  <a:lnTo>
                    <a:pt x="1964675" y="241894"/>
                  </a:lnTo>
                  <a:lnTo>
                    <a:pt x="1928007" y="215726"/>
                  </a:lnTo>
                  <a:lnTo>
                    <a:pt x="1890353" y="190881"/>
                  </a:lnTo>
                  <a:lnTo>
                    <a:pt x="1851750" y="167391"/>
                  </a:lnTo>
                  <a:lnTo>
                    <a:pt x="1812230" y="145292"/>
                  </a:lnTo>
                  <a:lnTo>
                    <a:pt x="1771827" y="124616"/>
                  </a:lnTo>
                  <a:lnTo>
                    <a:pt x="1730577" y="105399"/>
                  </a:lnTo>
                  <a:lnTo>
                    <a:pt x="1688512" y="87675"/>
                  </a:lnTo>
                  <a:lnTo>
                    <a:pt x="1645668" y="71476"/>
                  </a:lnTo>
                  <a:lnTo>
                    <a:pt x="1602079" y="56838"/>
                  </a:lnTo>
                  <a:lnTo>
                    <a:pt x="1557778" y="43795"/>
                  </a:lnTo>
                  <a:lnTo>
                    <a:pt x="1512800" y="32380"/>
                  </a:lnTo>
                  <a:lnTo>
                    <a:pt x="1467179" y="22628"/>
                  </a:lnTo>
                  <a:lnTo>
                    <a:pt x="1420950" y="14573"/>
                  </a:lnTo>
                  <a:lnTo>
                    <a:pt x="1374146" y="8248"/>
                  </a:lnTo>
                  <a:lnTo>
                    <a:pt x="1326802" y="3688"/>
                  </a:lnTo>
                  <a:lnTo>
                    <a:pt x="1278952" y="927"/>
                  </a:lnTo>
                  <a:lnTo>
                    <a:pt x="1230630" y="0"/>
                  </a:lnTo>
                  <a:close/>
                </a:path>
              </a:pathLst>
            </a:custGeom>
            <a:solidFill>
              <a:srgbClr val="5392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C59E83AA-A81C-4BDF-BE7F-077598DA0894}"/>
                </a:ext>
              </a:extLst>
            </p:cNvPr>
            <p:cNvSpPr/>
            <p:nvPr/>
          </p:nvSpPr>
          <p:spPr>
            <a:xfrm>
              <a:off x="731519" y="2028444"/>
              <a:ext cx="2461260" cy="2452370"/>
            </a:xfrm>
            <a:custGeom>
              <a:avLst/>
              <a:gdLst/>
              <a:ahLst/>
              <a:cxnLst/>
              <a:rect l="l" t="t" r="r" b="b"/>
              <a:pathLst>
                <a:path w="2461260" h="2452370">
                  <a:moveTo>
                    <a:pt x="0" y="1226058"/>
                  </a:moveTo>
                  <a:lnTo>
                    <a:pt x="931" y="1177914"/>
                  </a:lnTo>
                  <a:lnTo>
                    <a:pt x="3702" y="1130241"/>
                  </a:lnTo>
                  <a:lnTo>
                    <a:pt x="8279" y="1083072"/>
                  </a:lnTo>
                  <a:lnTo>
                    <a:pt x="14627" y="1036442"/>
                  </a:lnTo>
                  <a:lnTo>
                    <a:pt x="22713" y="990384"/>
                  </a:lnTo>
                  <a:lnTo>
                    <a:pt x="32502" y="944932"/>
                  </a:lnTo>
                  <a:lnTo>
                    <a:pt x="43959" y="900121"/>
                  </a:lnTo>
                  <a:lnTo>
                    <a:pt x="57051" y="855984"/>
                  </a:lnTo>
                  <a:lnTo>
                    <a:pt x="71744" y="812557"/>
                  </a:lnTo>
                  <a:lnTo>
                    <a:pt x="88003" y="769871"/>
                  </a:lnTo>
                  <a:lnTo>
                    <a:pt x="105794" y="727963"/>
                  </a:lnTo>
                  <a:lnTo>
                    <a:pt x="125083" y="686866"/>
                  </a:lnTo>
                  <a:lnTo>
                    <a:pt x="145836" y="646613"/>
                  </a:lnTo>
                  <a:lnTo>
                    <a:pt x="168018" y="607240"/>
                  </a:lnTo>
                  <a:lnTo>
                    <a:pt x="191595" y="568780"/>
                  </a:lnTo>
                  <a:lnTo>
                    <a:pt x="216533" y="531267"/>
                  </a:lnTo>
                  <a:lnTo>
                    <a:pt x="242799" y="494735"/>
                  </a:lnTo>
                  <a:lnTo>
                    <a:pt x="270357" y="459218"/>
                  </a:lnTo>
                  <a:lnTo>
                    <a:pt x="299173" y="424751"/>
                  </a:lnTo>
                  <a:lnTo>
                    <a:pt x="329214" y="391368"/>
                  </a:lnTo>
                  <a:lnTo>
                    <a:pt x="360445" y="359102"/>
                  </a:lnTo>
                  <a:lnTo>
                    <a:pt x="392831" y="327987"/>
                  </a:lnTo>
                  <a:lnTo>
                    <a:pt x="426340" y="298058"/>
                  </a:lnTo>
                  <a:lnTo>
                    <a:pt x="460935" y="269349"/>
                  </a:lnTo>
                  <a:lnTo>
                    <a:pt x="496584" y="241894"/>
                  </a:lnTo>
                  <a:lnTo>
                    <a:pt x="533252" y="215726"/>
                  </a:lnTo>
                  <a:lnTo>
                    <a:pt x="570906" y="190881"/>
                  </a:lnTo>
                  <a:lnTo>
                    <a:pt x="609509" y="167391"/>
                  </a:lnTo>
                  <a:lnTo>
                    <a:pt x="649029" y="145292"/>
                  </a:lnTo>
                  <a:lnTo>
                    <a:pt x="689432" y="124616"/>
                  </a:lnTo>
                  <a:lnTo>
                    <a:pt x="730682" y="105399"/>
                  </a:lnTo>
                  <a:lnTo>
                    <a:pt x="772747" y="87675"/>
                  </a:lnTo>
                  <a:lnTo>
                    <a:pt x="815591" y="71476"/>
                  </a:lnTo>
                  <a:lnTo>
                    <a:pt x="859180" y="56838"/>
                  </a:lnTo>
                  <a:lnTo>
                    <a:pt x="903481" y="43795"/>
                  </a:lnTo>
                  <a:lnTo>
                    <a:pt x="948459" y="32380"/>
                  </a:lnTo>
                  <a:lnTo>
                    <a:pt x="994080" y="22628"/>
                  </a:lnTo>
                  <a:lnTo>
                    <a:pt x="1040309" y="14573"/>
                  </a:lnTo>
                  <a:lnTo>
                    <a:pt x="1087113" y="8248"/>
                  </a:lnTo>
                  <a:lnTo>
                    <a:pt x="1134457" y="3688"/>
                  </a:lnTo>
                  <a:lnTo>
                    <a:pt x="1182307" y="927"/>
                  </a:lnTo>
                  <a:lnTo>
                    <a:pt x="1230630" y="0"/>
                  </a:lnTo>
                  <a:lnTo>
                    <a:pt x="1278952" y="927"/>
                  </a:lnTo>
                  <a:lnTo>
                    <a:pt x="1326802" y="3688"/>
                  </a:lnTo>
                  <a:lnTo>
                    <a:pt x="1374146" y="8248"/>
                  </a:lnTo>
                  <a:lnTo>
                    <a:pt x="1420950" y="14573"/>
                  </a:lnTo>
                  <a:lnTo>
                    <a:pt x="1467179" y="22628"/>
                  </a:lnTo>
                  <a:lnTo>
                    <a:pt x="1512800" y="32380"/>
                  </a:lnTo>
                  <a:lnTo>
                    <a:pt x="1557778" y="43795"/>
                  </a:lnTo>
                  <a:lnTo>
                    <a:pt x="1602079" y="56838"/>
                  </a:lnTo>
                  <a:lnTo>
                    <a:pt x="1645668" y="71476"/>
                  </a:lnTo>
                  <a:lnTo>
                    <a:pt x="1688512" y="87675"/>
                  </a:lnTo>
                  <a:lnTo>
                    <a:pt x="1730577" y="105399"/>
                  </a:lnTo>
                  <a:lnTo>
                    <a:pt x="1771827" y="124616"/>
                  </a:lnTo>
                  <a:lnTo>
                    <a:pt x="1812230" y="145292"/>
                  </a:lnTo>
                  <a:lnTo>
                    <a:pt x="1851750" y="167391"/>
                  </a:lnTo>
                  <a:lnTo>
                    <a:pt x="1890353" y="190881"/>
                  </a:lnTo>
                  <a:lnTo>
                    <a:pt x="1928007" y="215726"/>
                  </a:lnTo>
                  <a:lnTo>
                    <a:pt x="1964675" y="241894"/>
                  </a:lnTo>
                  <a:lnTo>
                    <a:pt x="2000324" y="269349"/>
                  </a:lnTo>
                  <a:lnTo>
                    <a:pt x="2034919" y="298058"/>
                  </a:lnTo>
                  <a:lnTo>
                    <a:pt x="2068428" y="327987"/>
                  </a:lnTo>
                  <a:lnTo>
                    <a:pt x="2100814" y="359102"/>
                  </a:lnTo>
                  <a:lnTo>
                    <a:pt x="2132045" y="391368"/>
                  </a:lnTo>
                  <a:lnTo>
                    <a:pt x="2162086" y="424751"/>
                  </a:lnTo>
                  <a:lnTo>
                    <a:pt x="2190902" y="459218"/>
                  </a:lnTo>
                  <a:lnTo>
                    <a:pt x="2218460" y="494735"/>
                  </a:lnTo>
                  <a:lnTo>
                    <a:pt x="2244726" y="531267"/>
                  </a:lnTo>
                  <a:lnTo>
                    <a:pt x="2269664" y="568780"/>
                  </a:lnTo>
                  <a:lnTo>
                    <a:pt x="2293241" y="607240"/>
                  </a:lnTo>
                  <a:lnTo>
                    <a:pt x="2315423" y="646613"/>
                  </a:lnTo>
                  <a:lnTo>
                    <a:pt x="2336176" y="686866"/>
                  </a:lnTo>
                  <a:lnTo>
                    <a:pt x="2355465" y="727963"/>
                  </a:lnTo>
                  <a:lnTo>
                    <a:pt x="2373256" y="769871"/>
                  </a:lnTo>
                  <a:lnTo>
                    <a:pt x="2389515" y="812557"/>
                  </a:lnTo>
                  <a:lnTo>
                    <a:pt x="2404208" y="855984"/>
                  </a:lnTo>
                  <a:lnTo>
                    <a:pt x="2417300" y="900121"/>
                  </a:lnTo>
                  <a:lnTo>
                    <a:pt x="2428757" y="944932"/>
                  </a:lnTo>
                  <a:lnTo>
                    <a:pt x="2438546" y="990384"/>
                  </a:lnTo>
                  <a:lnTo>
                    <a:pt x="2446632" y="1036442"/>
                  </a:lnTo>
                  <a:lnTo>
                    <a:pt x="2452980" y="1083072"/>
                  </a:lnTo>
                  <a:lnTo>
                    <a:pt x="2457557" y="1130241"/>
                  </a:lnTo>
                  <a:lnTo>
                    <a:pt x="2460328" y="1177914"/>
                  </a:lnTo>
                  <a:lnTo>
                    <a:pt x="2461260" y="1226058"/>
                  </a:lnTo>
                  <a:lnTo>
                    <a:pt x="2460328" y="1274201"/>
                  </a:lnTo>
                  <a:lnTo>
                    <a:pt x="2457557" y="1321874"/>
                  </a:lnTo>
                  <a:lnTo>
                    <a:pt x="2452980" y="1369043"/>
                  </a:lnTo>
                  <a:lnTo>
                    <a:pt x="2446632" y="1415673"/>
                  </a:lnTo>
                  <a:lnTo>
                    <a:pt x="2438546" y="1461731"/>
                  </a:lnTo>
                  <a:lnTo>
                    <a:pt x="2428757" y="1507183"/>
                  </a:lnTo>
                  <a:lnTo>
                    <a:pt x="2417300" y="1551994"/>
                  </a:lnTo>
                  <a:lnTo>
                    <a:pt x="2404208" y="1596131"/>
                  </a:lnTo>
                  <a:lnTo>
                    <a:pt x="2389515" y="1639558"/>
                  </a:lnTo>
                  <a:lnTo>
                    <a:pt x="2373256" y="1682244"/>
                  </a:lnTo>
                  <a:lnTo>
                    <a:pt x="2355465" y="1724152"/>
                  </a:lnTo>
                  <a:lnTo>
                    <a:pt x="2336176" y="1765249"/>
                  </a:lnTo>
                  <a:lnTo>
                    <a:pt x="2315423" y="1805502"/>
                  </a:lnTo>
                  <a:lnTo>
                    <a:pt x="2293241" y="1844875"/>
                  </a:lnTo>
                  <a:lnTo>
                    <a:pt x="2269664" y="1883335"/>
                  </a:lnTo>
                  <a:lnTo>
                    <a:pt x="2244726" y="1920848"/>
                  </a:lnTo>
                  <a:lnTo>
                    <a:pt x="2218460" y="1957380"/>
                  </a:lnTo>
                  <a:lnTo>
                    <a:pt x="2190902" y="1992897"/>
                  </a:lnTo>
                  <a:lnTo>
                    <a:pt x="2162086" y="2027364"/>
                  </a:lnTo>
                  <a:lnTo>
                    <a:pt x="2132045" y="2060747"/>
                  </a:lnTo>
                  <a:lnTo>
                    <a:pt x="2100814" y="2093013"/>
                  </a:lnTo>
                  <a:lnTo>
                    <a:pt x="2068428" y="2124128"/>
                  </a:lnTo>
                  <a:lnTo>
                    <a:pt x="2034919" y="2154057"/>
                  </a:lnTo>
                  <a:lnTo>
                    <a:pt x="2000324" y="2182766"/>
                  </a:lnTo>
                  <a:lnTo>
                    <a:pt x="1964675" y="2210221"/>
                  </a:lnTo>
                  <a:lnTo>
                    <a:pt x="1928007" y="2236389"/>
                  </a:lnTo>
                  <a:lnTo>
                    <a:pt x="1890353" y="2261234"/>
                  </a:lnTo>
                  <a:lnTo>
                    <a:pt x="1851750" y="2284724"/>
                  </a:lnTo>
                  <a:lnTo>
                    <a:pt x="1812230" y="2306823"/>
                  </a:lnTo>
                  <a:lnTo>
                    <a:pt x="1771827" y="2327499"/>
                  </a:lnTo>
                  <a:lnTo>
                    <a:pt x="1730577" y="2346716"/>
                  </a:lnTo>
                  <a:lnTo>
                    <a:pt x="1688512" y="2364440"/>
                  </a:lnTo>
                  <a:lnTo>
                    <a:pt x="1645668" y="2380639"/>
                  </a:lnTo>
                  <a:lnTo>
                    <a:pt x="1602079" y="2395277"/>
                  </a:lnTo>
                  <a:lnTo>
                    <a:pt x="1557778" y="2408320"/>
                  </a:lnTo>
                  <a:lnTo>
                    <a:pt x="1512800" y="2419735"/>
                  </a:lnTo>
                  <a:lnTo>
                    <a:pt x="1467179" y="2429487"/>
                  </a:lnTo>
                  <a:lnTo>
                    <a:pt x="1420950" y="2437542"/>
                  </a:lnTo>
                  <a:lnTo>
                    <a:pt x="1374146" y="2443867"/>
                  </a:lnTo>
                  <a:lnTo>
                    <a:pt x="1326802" y="2448427"/>
                  </a:lnTo>
                  <a:lnTo>
                    <a:pt x="1278952" y="2451188"/>
                  </a:lnTo>
                  <a:lnTo>
                    <a:pt x="1230630" y="2452116"/>
                  </a:lnTo>
                  <a:lnTo>
                    <a:pt x="1182307" y="2451188"/>
                  </a:lnTo>
                  <a:lnTo>
                    <a:pt x="1134457" y="2448427"/>
                  </a:lnTo>
                  <a:lnTo>
                    <a:pt x="1087113" y="2443867"/>
                  </a:lnTo>
                  <a:lnTo>
                    <a:pt x="1040309" y="2437542"/>
                  </a:lnTo>
                  <a:lnTo>
                    <a:pt x="994080" y="2429487"/>
                  </a:lnTo>
                  <a:lnTo>
                    <a:pt x="948459" y="2419735"/>
                  </a:lnTo>
                  <a:lnTo>
                    <a:pt x="903481" y="2408320"/>
                  </a:lnTo>
                  <a:lnTo>
                    <a:pt x="859180" y="2395277"/>
                  </a:lnTo>
                  <a:lnTo>
                    <a:pt x="815591" y="2380639"/>
                  </a:lnTo>
                  <a:lnTo>
                    <a:pt x="772747" y="2364440"/>
                  </a:lnTo>
                  <a:lnTo>
                    <a:pt x="730682" y="2346716"/>
                  </a:lnTo>
                  <a:lnTo>
                    <a:pt x="689432" y="2327499"/>
                  </a:lnTo>
                  <a:lnTo>
                    <a:pt x="649029" y="2306823"/>
                  </a:lnTo>
                  <a:lnTo>
                    <a:pt x="609509" y="2284724"/>
                  </a:lnTo>
                  <a:lnTo>
                    <a:pt x="570906" y="2261234"/>
                  </a:lnTo>
                  <a:lnTo>
                    <a:pt x="533252" y="2236389"/>
                  </a:lnTo>
                  <a:lnTo>
                    <a:pt x="496584" y="2210221"/>
                  </a:lnTo>
                  <a:lnTo>
                    <a:pt x="460935" y="2182766"/>
                  </a:lnTo>
                  <a:lnTo>
                    <a:pt x="426340" y="2154057"/>
                  </a:lnTo>
                  <a:lnTo>
                    <a:pt x="392831" y="2124128"/>
                  </a:lnTo>
                  <a:lnTo>
                    <a:pt x="360445" y="2093013"/>
                  </a:lnTo>
                  <a:lnTo>
                    <a:pt x="329214" y="2060747"/>
                  </a:lnTo>
                  <a:lnTo>
                    <a:pt x="299173" y="2027364"/>
                  </a:lnTo>
                  <a:lnTo>
                    <a:pt x="270357" y="1992897"/>
                  </a:lnTo>
                  <a:lnTo>
                    <a:pt x="242799" y="1957380"/>
                  </a:lnTo>
                  <a:lnTo>
                    <a:pt x="216533" y="1920848"/>
                  </a:lnTo>
                  <a:lnTo>
                    <a:pt x="191595" y="1883335"/>
                  </a:lnTo>
                  <a:lnTo>
                    <a:pt x="168018" y="1844875"/>
                  </a:lnTo>
                  <a:lnTo>
                    <a:pt x="145836" y="1805502"/>
                  </a:lnTo>
                  <a:lnTo>
                    <a:pt x="125083" y="1765249"/>
                  </a:lnTo>
                  <a:lnTo>
                    <a:pt x="105794" y="1724152"/>
                  </a:lnTo>
                  <a:lnTo>
                    <a:pt x="88003" y="1682244"/>
                  </a:lnTo>
                  <a:lnTo>
                    <a:pt x="71744" y="1639558"/>
                  </a:lnTo>
                  <a:lnTo>
                    <a:pt x="57051" y="1596131"/>
                  </a:lnTo>
                  <a:lnTo>
                    <a:pt x="43959" y="1551994"/>
                  </a:lnTo>
                  <a:lnTo>
                    <a:pt x="32502" y="1507183"/>
                  </a:lnTo>
                  <a:lnTo>
                    <a:pt x="22713" y="1461731"/>
                  </a:lnTo>
                  <a:lnTo>
                    <a:pt x="14627" y="1415673"/>
                  </a:lnTo>
                  <a:lnTo>
                    <a:pt x="8279" y="1369043"/>
                  </a:lnTo>
                  <a:lnTo>
                    <a:pt x="3702" y="1321874"/>
                  </a:lnTo>
                  <a:lnTo>
                    <a:pt x="931" y="1274201"/>
                  </a:lnTo>
                  <a:lnTo>
                    <a:pt x="0" y="1226058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8">
              <a:extLst>
                <a:ext uri="{FF2B5EF4-FFF2-40B4-BE49-F238E27FC236}">
                  <a16:creationId xmlns:a16="http://schemas.microsoft.com/office/drawing/2014/main" id="{2FF7CAD9-DE1A-4CA2-BF45-B33F295F912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7947" y="2429256"/>
              <a:ext cx="1709927" cy="17099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7497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247" y="34645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9347A"/>
                </a:solidFill>
              </a:rPr>
              <a:t>Ontario Regulations 364/20 – Rules for Areas Step 3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FA22C8-7233-4039-AB5D-F3DD8B75D4F7}"/>
              </a:ext>
            </a:extLst>
          </p:cNvPr>
          <p:cNvSpPr txBox="1"/>
          <p:nvPr/>
        </p:nvSpPr>
        <p:spPr>
          <a:xfrm>
            <a:off x="848247" y="1755051"/>
            <a:ext cx="105156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the current Ontario Regulations 364/20:</a:t>
            </a:r>
          </a:p>
          <a:p>
            <a:endParaRPr lang="en-US" sz="1200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2 – General Compliance</a:t>
            </a:r>
          </a:p>
          <a:p>
            <a:endParaRPr lang="en-US" sz="1200" dirty="0">
              <a:solidFill>
                <a:srgbClr val="0935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000" i="1" dirty="0">
                <a:solidFill>
                  <a:srgbClr val="09357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(7) A person shall wear appropriate personal protective equipment that provides protection of the person’s eyes, nose and mouth if, in the course of providing services, the person,</a:t>
            </a:r>
          </a:p>
          <a:p>
            <a:pPr marL="914400" lvl="1" indent="-228600">
              <a:spcAft>
                <a:spcPts val="600"/>
              </a:spcAft>
            </a:pPr>
            <a:r>
              <a:rPr lang="en-US" sz="2000" i="1" dirty="0">
                <a:solidFill>
                  <a:srgbClr val="09357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(a)  is required to come within 2 </a:t>
            </a:r>
            <a:r>
              <a:rPr lang="en-US" sz="2000" i="1" dirty="0" err="1">
                <a:solidFill>
                  <a:srgbClr val="09357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metres</a:t>
            </a:r>
            <a:r>
              <a:rPr lang="en-US" sz="2000" i="1" dirty="0">
                <a:solidFill>
                  <a:srgbClr val="09357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of another person who is not wearing a mask or face covering in a manner that covers that person’s mouth, nose and chin during any period when that person is in an indoor area; and</a:t>
            </a:r>
          </a:p>
          <a:p>
            <a:pPr marL="914400" lvl="1" indent="-228600">
              <a:spcAft>
                <a:spcPts val="600"/>
              </a:spcAft>
            </a:pPr>
            <a:r>
              <a:rPr lang="en-US" sz="2000" i="1" dirty="0">
                <a:solidFill>
                  <a:srgbClr val="09357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(b)  is not separated by plexiglass or some other impermeable barrier from a person described in clause (a).</a:t>
            </a:r>
          </a:p>
          <a:p>
            <a:endParaRPr lang="en-US" sz="2400" i="1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924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73551"/>
            <a:ext cx="10728489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9347A"/>
                </a:solidFill>
              </a:rPr>
              <a:t>Safe Return to Council Chambers: Options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3B2BF5A-0B08-40FC-8124-42850CA544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596673"/>
              </p:ext>
            </p:extLst>
          </p:nvPr>
        </p:nvGraphicFramePr>
        <p:xfrm>
          <a:off x="2891639" y="1833350"/>
          <a:ext cx="6408722" cy="3840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38765E7-C1B9-4250-911D-3B914BDA12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254" y="2250472"/>
            <a:ext cx="1152085" cy="648048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00C6AC26-9032-412F-9E10-0E02A16791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424" y="3566169"/>
            <a:ext cx="666354" cy="374824"/>
          </a:xfrm>
          <a:prstGeom prst="rect">
            <a:avLst/>
          </a:prstGeom>
        </p:spPr>
      </p:pic>
      <p:pic>
        <p:nvPicPr>
          <p:cNvPr id="1028" name="Picture 4" descr="38,993 Meeting Logo Stock Photos and Images - 123RF">
            <a:extLst>
              <a:ext uri="{FF2B5EF4-FFF2-40B4-BE49-F238E27FC236}">
                <a16:creationId xmlns:a16="http://schemas.microsoft.com/office/drawing/2014/main" id="{11F13D5B-41FB-446A-B8D5-8EC69281BA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8" b="12001"/>
          <a:stretch/>
        </p:blipFill>
        <p:spPr bwMode="auto">
          <a:xfrm>
            <a:off x="3098575" y="4646233"/>
            <a:ext cx="681337" cy="52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38,993 Meeting Logo Stock Photos and Images - 123RF">
            <a:extLst>
              <a:ext uri="{FF2B5EF4-FFF2-40B4-BE49-F238E27FC236}">
                <a16:creationId xmlns:a16="http://schemas.microsoft.com/office/drawing/2014/main" id="{2D31F86E-612A-4BED-8000-062C54F0C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8" b="12001"/>
          <a:stretch/>
        </p:blipFill>
        <p:spPr bwMode="auto">
          <a:xfrm>
            <a:off x="3705187" y="3585376"/>
            <a:ext cx="417291" cy="32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A4A14F-AD9E-4F6F-A494-4AB94539DA4D}"/>
              </a:ext>
            </a:extLst>
          </p:cNvPr>
          <p:cNvCxnSpPr>
            <a:cxnSpLocks/>
          </p:cNvCxnSpPr>
          <p:nvPr/>
        </p:nvCxnSpPr>
        <p:spPr>
          <a:xfrm flipV="1">
            <a:off x="3697601" y="3268978"/>
            <a:ext cx="0" cy="9544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575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Current Measures/Installations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FA22C8-7233-4039-AB5D-F3DD8B75D4F7}"/>
              </a:ext>
            </a:extLst>
          </p:cNvPr>
          <p:cNvSpPr txBox="1"/>
          <p:nvPr/>
        </p:nvSpPr>
        <p:spPr>
          <a:xfrm>
            <a:off x="838200" y="1201978"/>
            <a:ext cx="1025426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2020, measures were implemented to keep people safe at Town Facilities.</a:t>
            </a:r>
          </a:p>
          <a:p>
            <a:endParaRPr lang="en-US" sz="1200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plan included, but was not limited to:</a:t>
            </a:r>
          </a:p>
          <a:p>
            <a:endParaRPr lang="en-US" sz="1200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1" indent="-742950">
              <a:buAutoNum type="arabicPeriod"/>
            </a:pPr>
            <a:r>
              <a:rPr lang="en-US" sz="24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Workplace risk hazard assessments</a:t>
            </a:r>
          </a:p>
          <a:p>
            <a:pPr marL="1200150" lvl="1" indent="-742950">
              <a:buAutoNum type="arabicPeriod"/>
            </a:pPr>
            <a:r>
              <a:rPr lang="en-US" sz="24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Barriers at customer service desks</a:t>
            </a:r>
          </a:p>
          <a:p>
            <a:pPr marL="1200150" lvl="1" indent="-742950">
              <a:buAutoNum type="arabicPeriod"/>
            </a:pPr>
            <a:r>
              <a:rPr lang="en-US" sz="24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Room capacities</a:t>
            </a:r>
          </a:p>
          <a:p>
            <a:pPr marL="1200150" lvl="1" indent="-742950">
              <a:buAutoNum type="arabicPeriod"/>
            </a:pPr>
            <a:r>
              <a:rPr lang="en-US" sz="24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signage</a:t>
            </a:r>
          </a:p>
          <a:p>
            <a:pPr marL="1200150" lvl="1" indent="-742950">
              <a:buAutoNum type="arabicPeriod"/>
            </a:pPr>
            <a:r>
              <a:rPr lang="en-US" sz="24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an online screening tool</a:t>
            </a:r>
          </a:p>
          <a:p>
            <a:pPr marL="1200150" lvl="1" indent="-742950">
              <a:buFontTx/>
              <a:buAutoNum type="arabicPeriod"/>
            </a:pPr>
            <a:r>
              <a:rPr lang="en-US" sz="24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Screening desks/areas</a:t>
            </a:r>
          </a:p>
          <a:p>
            <a:pPr marL="1200150" lvl="1" indent="-742950">
              <a:buFontTx/>
              <a:buAutoNum type="arabicPeriod"/>
            </a:pPr>
            <a:r>
              <a:rPr lang="en-US" sz="24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PPE </a:t>
            </a:r>
            <a:r>
              <a:rPr lang="en-US" sz="2400" i="1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(e.g. masks, goggles, etc.)</a:t>
            </a:r>
          </a:p>
          <a:p>
            <a:pPr marL="1200150" lvl="1" indent="-742950">
              <a:buFontTx/>
              <a:buAutoNum type="arabicPeriod"/>
            </a:pPr>
            <a:endParaRPr lang="en-US" sz="2800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3600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341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Option 1 – Continue Virtual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FA22C8-7233-4039-AB5D-F3DD8B75D4F7}"/>
              </a:ext>
            </a:extLst>
          </p:cNvPr>
          <p:cNvSpPr txBox="1"/>
          <p:nvPr/>
        </p:nvSpPr>
        <p:spPr>
          <a:xfrm>
            <a:off x="838200" y="1461812"/>
            <a:ext cx="1025426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meetings in current format connecting remotely using Microsoft Teams application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Council / Members of the public would continue to participate in / view COTW/Council meetings through Livestream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Delegations would continue to be invited to participate via Teams</a:t>
            </a:r>
            <a:endParaRPr lang="en-US" sz="3200" b="0" i="0" dirty="0">
              <a:solidFill>
                <a:srgbClr val="0A378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A0AE4E-26B1-46A2-BF1F-C7270327B5A3}"/>
              </a:ext>
            </a:extLst>
          </p:cNvPr>
          <p:cNvGrpSpPr/>
          <p:nvPr/>
        </p:nvGrpSpPr>
        <p:grpSpPr>
          <a:xfrm>
            <a:off x="10557164" y="391849"/>
            <a:ext cx="1152085" cy="1069963"/>
            <a:chOff x="9913281" y="399111"/>
            <a:chExt cx="1152085" cy="10699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010E8ED-7E5C-4164-BD35-6B5B06B809EB}"/>
                </a:ext>
              </a:extLst>
            </p:cNvPr>
            <p:cNvSpPr/>
            <p:nvPr/>
          </p:nvSpPr>
          <p:spPr>
            <a:xfrm>
              <a:off x="9935066" y="399111"/>
              <a:ext cx="1130300" cy="1069963"/>
            </a:xfrm>
            <a:prstGeom prst="ellipse">
              <a:avLst/>
            </a:prstGeom>
            <a:noFill/>
            <a:ln>
              <a:solidFill>
                <a:srgbClr val="0935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7849136A-904C-4942-A79B-577E24ADA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3281" y="592354"/>
              <a:ext cx="1152085" cy="648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194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Option 1 – Continue Virtual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FA22C8-7233-4039-AB5D-F3DD8B75D4F7}"/>
              </a:ext>
            </a:extLst>
          </p:cNvPr>
          <p:cNvSpPr txBox="1"/>
          <p:nvPr/>
        </p:nvSpPr>
        <p:spPr>
          <a:xfrm>
            <a:off x="838200" y="1461812"/>
            <a:ext cx="102542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option would be assessed on an ongoing basis dependent on emergency order status and conditions in the Exit from the Stage 3 of the Roadmap to Reopen.</a:t>
            </a:r>
          </a:p>
          <a:p>
            <a:endParaRPr lang="en-US" sz="2000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rgbClr val="0A37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 consideration may be timing in parallel with Escribe (new meeting management solution).</a:t>
            </a:r>
          </a:p>
          <a:p>
            <a:pPr marL="742950" indent="-742950">
              <a:buAutoNum type="arabicPeriod"/>
            </a:pPr>
            <a:endParaRPr lang="en-US" sz="3600" dirty="0">
              <a:solidFill>
                <a:srgbClr val="0A37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A0AE4E-26B1-46A2-BF1F-C7270327B5A3}"/>
              </a:ext>
            </a:extLst>
          </p:cNvPr>
          <p:cNvGrpSpPr/>
          <p:nvPr/>
        </p:nvGrpSpPr>
        <p:grpSpPr>
          <a:xfrm>
            <a:off x="10557164" y="391849"/>
            <a:ext cx="1152085" cy="1069963"/>
            <a:chOff x="9913281" y="399111"/>
            <a:chExt cx="1152085" cy="10699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010E8ED-7E5C-4164-BD35-6B5B06B809EB}"/>
                </a:ext>
              </a:extLst>
            </p:cNvPr>
            <p:cNvSpPr/>
            <p:nvPr/>
          </p:nvSpPr>
          <p:spPr>
            <a:xfrm>
              <a:off x="9935066" y="399111"/>
              <a:ext cx="1130300" cy="1069963"/>
            </a:xfrm>
            <a:prstGeom prst="ellipse">
              <a:avLst/>
            </a:prstGeom>
            <a:noFill/>
            <a:ln>
              <a:solidFill>
                <a:srgbClr val="0935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7849136A-904C-4942-A79B-577E24ADA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3281" y="592354"/>
              <a:ext cx="1152085" cy="648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1582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06E1-C80F-4C10-B407-BF0CB62F6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09347A"/>
                </a:solidFill>
              </a:rPr>
              <a:t>Pros &amp; Cons – Virtual </a:t>
            </a:r>
            <a:endParaRPr lang="en-CA" dirty="0">
              <a:solidFill>
                <a:srgbClr val="09347A"/>
              </a:solidFill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DF86633-D535-4CA1-A841-FB063349CA4D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9718964" cy="448627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6357A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CA" sz="1600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en-CA" sz="20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8D2B49-5836-4014-8D00-838D9CF1CD2A}"/>
              </a:ext>
            </a:extLst>
          </p:cNvPr>
          <p:cNvGrpSpPr/>
          <p:nvPr/>
        </p:nvGrpSpPr>
        <p:grpSpPr>
          <a:xfrm>
            <a:off x="0" y="0"/>
            <a:ext cx="12212095" cy="6858000"/>
            <a:chOff x="0" y="0"/>
            <a:chExt cx="12212095" cy="6858000"/>
          </a:xfrm>
        </p:grpSpPr>
        <p:pic>
          <p:nvPicPr>
            <p:cNvPr id="22" name="Picture 2" descr="NOTL_Logo_3035_FinalLogo_CMYK">
              <a:extLst>
                <a:ext uri="{FF2B5EF4-FFF2-40B4-BE49-F238E27FC236}">
                  <a16:creationId xmlns:a16="http://schemas.microsoft.com/office/drawing/2014/main" id="{970A629A-9828-4301-AB2F-3DD3125FA5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418" y="5910983"/>
              <a:ext cx="2681714" cy="754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482B559-A286-4DC6-98DE-AF499561649B}"/>
                </a:ext>
              </a:extLst>
            </p:cNvPr>
            <p:cNvSpPr/>
            <p:nvPr/>
          </p:nvSpPr>
          <p:spPr>
            <a:xfrm>
              <a:off x="0" y="0"/>
              <a:ext cx="12212095" cy="239315"/>
            </a:xfrm>
            <a:prstGeom prst="rect">
              <a:avLst/>
            </a:prstGeom>
            <a:solidFill>
              <a:srgbClr val="4D8B40"/>
            </a:solidFill>
            <a:ln>
              <a:solidFill>
                <a:srgbClr val="4D8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9F39C5F-7476-4E9E-8C07-C301FF6014BB}"/>
                </a:ext>
              </a:extLst>
            </p:cNvPr>
            <p:cNvGrpSpPr/>
            <p:nvPr/>
          </p:nvGrpSpPr>
          <p:grpSpPr>
            <a:xfrm>
              <a:off x="2947989" y="6492240"/>
              <a:ext cx="9264106" cy="365760"/>
              <a:chOff x="2947989" y="6492240"/>
              <a:chExt cx="9264106" cy="365760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DD29557-A97E-4638-A796-C22E6F9A931E}"/>
                  </a:ext>
                </a:extLst>
              </p:cNvPr>
              <p:cNvSpPr/>
              <p:nvPr/>
            </p:nvSpPr>
            <p:spPr>
              <a:xfrm>
                <a:off x="3690938" y="6492240"/>
                <a:ext cx="8521157" cy="365760"/>
              </a:xfrm>
              <a:prstGeom prst="rect">
                <a:avLst/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2A13A404-6F19-4A68-85F2-5A2F926BB23A}"/>
                  </a:ext>
                </a:extLst>
              </p:cNvPr>
              <p:cNvSpPr/>
              <p:nvPr/>
            </p:nvSpPr>
            <p:spPr>
              <a:xfrm>
                <a:off x="2947989" y="6492240"/>
                <a:ext cx="1319212" cy="365760"/>
              </a:xfrm>
              <a:prstGeom prst="triangle">
                <a:avLst>
                  <a:gd name="adj" fmla="val 56410"/>
                </a:avLst>
              </a:prstGeom>
              <a:solidFill>
                <a:srgbClr val="4D8B40"/>
              </a:solidFill>
              <a:ln>
                <a:solidFill>
                  <a:srgbClr val="4D8B4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4D8B40"/>
                  </a:solidFill>
                  <a:highlight>
                    <a:srgbClr val="4D8B40"/>
                  </a:highlight>
                </a:endParaRPr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DFCC87-EEBD-4D63-ABC8-AE2CBBBF4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4136"/>
            <a:ext cx="2743200" cy="365125"/>
          </a:xfrm>
        </p:spPr>
        <p:txBody>
          <a:bodyPr/>
          <a:lstStyle/>
          <a:p>
            <a:fld id="{D57F1E4F-1CFF-5643-939E-217C01CDF565}" type="slidenum">
              <a:rPr lang="en-US" sz="1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1B04EED-091D-4AE1-8E9F-4C9B822DAF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721285"/>
              </p:ext>
            </p:extLst>
          </p:nvPr>
        </p:nvGraphicFramePr>
        <p:xfrm>
          <a:off x="929640" y="1259318"/>
          <a:ext cx="9393936" cy="4608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96968">
                  <a:extLst>
                    <a:ext uri="{9D8B030D-6E8A-4147-A177-3AD203B41FA5}">
                      <a16:colId xmlns:a16="http://schemas.microsoft.com/office/drawing/2014/main" val="3904532526"/>
                    </a:ext>
                  </a:extLst>
                </a:gridCol>
                <a:gridCol w="4696968">
                  <a:extLst>
                    <a:ext uri="{9D8B030D-6E8A-4147-A177-3AD203B41FA5}">
                      <a16:colId xmlns:a16="http://schemas.microsoft.com/office/drawing/2014/main" val="880194531"/>
                    </a:ext>
                  </a:extLst>
                </a:gridCol>
              </a:tblGrid>
              <a:tr h="500236">
                <a:tc>
                  <a:txBody>
                    <a:bodyPr/>
                    <a:lstStyle/>
                    <a:p>
                      <a:r>
                        <a:rPr lang="en-US" sz="2400" dirty="0"/>
                        <a:t>PROS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0338305"/>
                  </a:ext>
                </a:extLst>
              </a:tr>
              <a:tr h="12334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Digital participation is familiar to Council, staff, and the public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Interactions between participants are more difficult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63933"/>
                  </a:ext>
                </a:extLst>
              </a:tr>
              <a:tr h="8634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Allows for electronic participation from any location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Occasionally, there are technical challenges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117108"/>
                  </a:ext>
                </a:extLst>
              </a:tr>
              <a:tr h="500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No masking or physical distancing requirements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Less dynamic meetings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675200"/>
                  </a:ext>
                </a:extLst>
              </a:tr>
              <a:tr h="500236">
                <a:tc>
                  <a:txBody>
                    <a:bodyPr/>
                    <a:lstStyle/>
                    <a:p>
                      <a:r>
                        <a:rPr lang="en-US" sz="2400" dirty="0"/>
                        <a:t>Easily accessible, meets AODA requirements, Council Chambers has capacity limits for in-person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Some of the public has expressed concern with not being able to participate in-person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3711527"/>
                  </a:ext>
                </a:extLst>
              </a:tr>
            </a:tbl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2FA0AE4E-26B1-46A2-BF1F-C7270327B5A3}"/>
              </a:ext>
            </a:extLst>
          </p:cNvPr>
          <p:cNvGrpSpPr/>
          <p:nvPr/>
        </p:nvGrpSpPr>
        <p:grpSpPr>
          <a:xfrm>
            <a:off x="10557164" y="391849"/>
            <a:ext cx="1152085" cy="1069963"/>
            <a:chOff x="9913281" y="399111"/>
            <a:chExt cx="1152085" cy="10699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010E8ED-7E5C-4164-BD35-6B5B06B809EB}"/>
                </a:ext>
              </a:extLst>
            </p:cNvPr>
            <p:cNvSpPr/>
            <p:nvPr/>
          </p:nvSpPr>
          <p:spPr>
            <a:xfrm>
              <a:off x="9935066" y="399111"/>
              <a:ext cx="1130300" cy="1069963"/>
            </a:xfrm>
            <a:prstGeom prst="ellipse">
              <a:avLst/>
            </a:prstGeom>
            <a:noFill/>
            <a:ln>
              <a:solidFill>
                <a:srgbClr val="0935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7849136A-904C-4942-A79B-577E24ADA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3281" y="592354"/>
              <a:ext cx="1152085" cy="648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511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page  -  Read-Only" id="{7DAA4A6D-1E05-44DB-924C-CFF4CF46AA77}" vid="{46C1B59A-8B65-447F-8BB2-9497CF9982CD}"/>
    </a:ext>
  </a:extLst>
</a:theme>
</file>

<file path=ppt/theme/theme2.xml><?xml version="1.0" encoding="utf-8"?>
<a:theme xmlns:a="http://schemas.openxmlformats.org/drawingml/2006/main" name="Presentation Template 2018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template page  -  Read-Only" id="{7DAA4A6D-1E05-44DB-924C-CFF4CF46AA77}" vid="{F3A3EC80-84DC-44D3-982C-4A35D27B4F95}"/>
    </a:ext>
  </a:extLst>
</a:theme>
</file>

<file path=ppt/theme/theme3.xml><?xml version="1.0" encoding="utf-8"?>
<a:theme xmlns:a="http://schemas.openxmlformats.org/drawingml/2006/main" name="Watson 2018 4x3">
  <a:themeElements>
    <a:clrScheme name="Watson2">
      <a:dk1>
        <a:srgbClr val="FFFFFF"/>
      </a:dk1>
      <a:lt1>
        <a:srgbClr val="425364"/>
      </a:lt1>
      <a:dk2>
        <a:srgbClr val="FFFFFF"/>
      </a:dk2>
      <a:lt2>
        <a:srgbClr val="7A97AB"/>
      </a:lt2>
      <a:accent1>
        <a:srgbClr val="EB6B34"/>
      </a:accent1>
      <a:accent2>
        <a:srgbClr val="35A0A4"/>
      </a:accent2>
      <a:accent3>
        <a:srgbClr val="942757"/>
      </a:accent3>
      <a:accent4>
        <a:srgbClr val="83A354"/>
      </a:accent4>
      <a:accent5>
        <a:srgbClr val="434F7F"/>
      </a:accent5>
      <a:accent6>
        <a:srgbClr val="2E826B"/>
      </a:accent6>
      <a:hlink>
        <a:srgbClr val="E3972D"/>
      </a:hlink>
      <a:folHlink>
        <a:srgbClr val="CD4834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 w="9525">
          <a:noFill/>
          <a:miter lim="800000"/>
          <a:headEnd/>
          <a:tailEnd/>
        </a:ln>
        <a:effectLst/>
      </a:spPr>
      <a:bodyPr vert="horz" wrap="none" lIns="130622" tIns="65311" rIns="130622" bIns="65311" numCol="1" rtlCol="0" anchor="t" anchorCtr="0" compatLnSpc="1">
        <a:prstTxWarp prst="textNoShape">
          <a:avLst/>
        </a:prstTxWarp>
        <a:spAutoFit/>
      </a:bodyPr>
      <a:lstStyle>
        <a:defPPr algn="l">
          <a:defRPr sz="2200" dirty="0" err="1" smtClean="0">
            <a:latin typeface="+mj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969696"/>
        </a:dk2>
        <a:lt2>
          <a:srgbClr val="CCFF99"/>
        </a:lt2>
        <a:accent1>
          <a:srgbClr val="E57C2D"/>
        </a:accent1>
        <a:accent2>
          <a:srgbClr val="8C56DC"/>
        </a:accent2>
        <a:accent3>
          <a:srgbClr val="C9C9C9"/>
        </a:accent3>
        <a:accent4>
          <a:srgbClr val="DADADA"/>
        </a:accent4>
        <a:accent5>
          <a:srgbClr val="F0BFAD"/>
        </a:accent5>
        <a:accent6>
          <a:srgbClr val="7E4DC7"/>
        </a:accent6>
        <a:hlink>
          <a:srgbClr val="009999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969696"/>
        </a:dk2>
        <a:lt2>
          <a:srgbClr val="BCE795"/>
        </a:lt2>
        <a:accent1>
          <a:srgbClr val="E57C2D"/>
        </a:accent1>
        <a:accent2>
          <a:srgbClr val="8C56DC"/>
        </a:accent2>
        <a:accent3>
          <a:srgbClr val="C9C9C9"/>
        </a:accent3>
        <a:accent4>
          <a:srgbClr val="DADADA"/>
        </a:accent4>
        <a:accent5>
          <a:srgbClr val="F0BFAD"/>
        </a:accent5>
        <a:accent6>
          <a:srgbClr val="7E4DC7"/>
        </a:accent6>
        <a:hlink>
          <a:srgbClr val="009999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969696"/>
        </a:dk2>
        <a:lt2>
          <a:srgbClr val="CDEDAF"/>
        </a:lt2>
        <a:accent1>
          <a:srgbClr val="E57C2D"/>
        </a:accent1>
        <a:accent2>
          <a:srgbClr val="8C56DC"/>
        </a:accent2>
        <a:accent3>
          <a:srgbClr val="C9C9C9"/>
        </a:accent3>
        <a:accent4>
          <a:srgbClr val="DADADA"/>
        </a:accent4>
        <a:accent5>
          <a:srgbClr val="F0BFAD"/>
        </a:accent5>
        <a:accent6>
          <a:srgbClr val="7E4DC7"/>
        </a:accent6>
        <a:hlink>
          <a:srgbClr val="009999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000000"/>
        </a:dk1>
        <a:lt1>
          <a:srgbClr val="FFFFFF"/>
        </a:lt1>
        <a:dk2>
          <a:srgbClr val="969696"/>
        </a:dk2>
        <a:lt2>
          <a:srgbClr val="CDEDAF"/>
        </a:lt2>
        <a:accent1>
          <a:srgbClr val="F5D355"/>
        </a:accent1>
        <a:accent2>
          <a:srgbClr val="7CC1F4"/>
        </a:accent2>
        <a:accent3>
          <a:srgbClr val="C9C9C9"/>
        </a:accent3>
        <a:accent4>
          <a:srgbClr val="DADADA"/>
        </a:accent4>
        <a:accent5>
          <a:srgbClr val="F9E6B4"/>
        </a:accent5>
        <a:accent6>
          <a:srgbClr val="70AFDD"/>
        </a:accent6>
        <a:hlink>
          <a:srgbClr val="B4184C"/>
        </a:hlink>
        <a:folHlink>
          <a:srgbClr val="AC7A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000000"/>
        </a:dk1>
        <a:lt1>
          <a:srgbClr val="FFFFFF"/>
        </a:lt1>
        <a:dk2>
          <a:srgbClr val="969696"/>
        </a:dk2>
        <a:lt2>
          <a:srgbClr val="9EDC66"/>
        </a:lt2>
        <a:accent1>
          <a:srgbClr val="F5D355"/>
        </a:accent1>
        <a:accent2>
          <a:srgbClr val="7CC1F4"/>
        </a:accent2>
        <a:accent3>
          <a:srgbClr val="C9C9C9"/>
        </a:accent3>
        <a:accent4>
          <a:srgbClr val="DADADA"/>
        </a:accent4>
        <a:accent5>
          <a:srgbClr val="F9E6B4"/>
        </a:accent5>
        <a:accent6>
          <a:srgbClr val="70AFDD"/>
        </a:accent6>
        <a:hlink>
          <a:srgbClr val="B4184C"/>
        </a:hlink>
        <a:folHlink>
          <a:srgbClr val="AC7A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969696"/>
        </a:dk2>
        <a:lt2>
          <a:srgbClr val="FFCC00"/>
        </a:lt2>
        <a:accent1>
          <a:srgbClr val="FF9900"/>
        </a:accent1>
        <a:accent2>
          <a:srgbClr val="4C73EE"/>
        </a:accent2>
        <a:accent3>
          <a:srgbClr val="C9C9C9"/>
        </a:accent3>
        <a:accent4>
          <a:srgbClr val="DADADA"/>
        </a:accent4>
        <a:accent5>
          <a:srgbClr val="FFCAAA"/>
        </a:accent5>
        <a:accent6>
          <a:srgbClr val="4468D8"/>
        </a:accent6>
        <a:hlink>
          <a:srgbClr val="A91748"/>
        </a:hlink>
        <a:folHlink>
          <a:srgbClr val="8C49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969696"/>
        </a:dk2>
        <a:lt2>
          <a:srgbClr val="FDC703"/>
        </a:lt2>
        <a:accent1>
          <a:srgbClr val="FF3300"/>
        </a:accent1>
        <a:accent2>
          <a:srgbClr val="4EC6F0"/>
        </a:accent2>
        <a:accent3>
          <a:srgbClr val="C9C9C9"/>
        </a:accent3>
        <a:accent4>
          <a:srgbClr val="DADADA"/>
        </a:accent4>
        <a:accent5>
          <a:srgbClr val="FFADAA"/>
        </a:accent5>
        <a:accent6>
          <a:srgbClr val="46B3D9"/>
        </a:accent6>
        <a:hlink>
          <a:srgbClr val="A269C5"/>
        </a:hlink>
        <a:folHlink>
          <a:srgbClr val="76DC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FFFFFF"/>
        </a:lt1>
        <a:dk2>
          <a:srgbClr val="969696"/>
        </a:dk2>
        <a:lt2>
          <a:srgbClr val="FDC703"/>
        </a:lt2>
        <a:accent1>
          <a:srgbClr val="DA0000"/>
        </a:accent1>
        <a:accent2>
          <a:srgbClr val="4EC6F0"/>
        </a:accent2>
        <a:accent3>
          <a:srgbClr val="C9C9C9"/>
        </a:accent3>
        <a:accent4>
          <a:srgbClr val="DADADA"/>
        </a:accent4>
        <a:accent5>
          <a:srgbClr val="EAAAAA"/>
        </a:accent5>
        <a:accent6>
          <a:srgbClr val="46B3D9"/>
        </a:accent6>
        <a:hlink>
          <a:srgbClr val="A269C5"/>
        </a:hlink>
        <a:folHlink>
          <a:srgbClr val="76DC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00"/>
        </a:dk1>
        <a:lt1>
          <a:srgbClr val="FFFFFF"/>
        </a:lt1>
        <a:dk2>
          <a:srgbClr val="969696"/>
        </a:dk2>
        <a:lt2>
          <a:srgbClr val="FDC703"/>
        </a:lt2>
        <a:accent1>
          <a:srgbClr val="66CCFF"/>
        </a:accent1>
        <a:accent2>
          <a:srgbClr val="A057D7"/>
        </a:accent2>
        <a:accent3>
          <a:srgbClr val="C9C9C9"/>
        </a:accent3>
        <a:accent4>
          <a:srgbClr val="DADADA"/>
        </a:accent4>
        <a:accent5>
          <a:srgbClr val="B8E2FF"/>
        </a:accent5>
        <a:accent6>
          <a:srgbClr val="914EC3"/>
        </a:accent6>
        <a:hlink>
          <a:srgbClr val="D6365C"/>
        </a:hlink>
        <a:folHlink>
          <a:srgbClr val="76DC7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owerPoint template page  -  Read-Only" id="{7DAA4A6D-1E05-44DB-924C-CFF4CF46AA77}" vid="{DA2A8305-413B-4125-BD0F-3CB3F4C47A1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A263B32039BD42AAF39DC3276B132C" ma:contentTypeVersion="15" ma:contentTypeDescription="Create a new document." ma:contentTypeScope="" ma:versionID="e9c7b93be1b3a36012a1888a25ff88c0">
  <xsd:schema xmlns:xsd="http://www.w3.org/2001/XMLSchema" xmlns:xs="http://www.w3.org/2001/XMLSchema" xmlns:p="http://schemas.microsoft.com/office/2006/metadata/properties" xmlns:ns1="http://schemas.microsoft.com/sharepoint/v3" xmlns:ns3="3f998f89-1d3b-4383-8d2d-e7f65f716b92" xmlns:ns4="1865dda8-48cd-47e9-890a-6e4cb5010a85" targetNamespace="http://schemas.microsoft.com/office/2006/metadata/properties" ma:root="true" ma:fieldsID="c405098ffcb12787518e10d133934b0e" ns1:_="" ns3:_="" ns4:_="">
    <xsd:import namespace="http://schemas.microsoft.com/sharepoint/v3"/>
    <xsd:import namespace="3f998f89-1d3b-4383-8d2d-e7f65f716b92"/>
    <xsd:import namespace="1865dda8-48cd-47e9-890a-6e4cb5010a8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998f89-1d3b-4383-8d2d-e7f65f716b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65dda8-48cd-47e9-890a-6e4cb5010a8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81E459F-74F3-4694-8228-2BFEF5C224C8}">
  <ds:schemaRefs>
    <ds:schemaRef ds:uri="http://schemas.microsoft.com/sharepoint/v3"/>
    <ds:schemaRef ds:uri="3f998f89-1d3b-4383-8d2d-e7f65f716b92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openxmlformats.org/package/2006/metadata/core-properties"/>
    <ds:schemaRef ds:uri="1865dda8-48cd-47e9-890a-6e4cb5010a8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95A3C43-3032-4830-997D-7442852E86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f998f89-1d3b-4383-8d2d-e7f65f716b92"/>
    <ds:schemaRef ds:uri="1865dda8-48cd-47e9-890a-6e4cb5010a8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5B73E2-4D0B-4E06-BCE2-ADB1FF37C83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3084</TotalTime>
  <Words>1195</Words>
  <Application>Microsoft Office PowerPoint</Application>
  <PresentationFormat>Widescreen</PresentationFormat>
  <Paragraphs>285</Paragraphs>
  <Slides>32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Arial Black</vt:lpstr>
      <vt:lpstr>Calibri</vt:lpstr>
      <vt:lpstr>Times New Roman</vt:lpstr>
      <vt:lpstr>Office Theme</vt:lpstr>
      <vt:lpstr>Presentation Template 2018</vt:lpstr>
      <vt:lpstr>Watson 2018 4x3</vt:lpstr>
      <vt:lpstr>Safe Return to Council Chambers</vt:lpstr>
      <vt:lpstr>Introduction</vt:lpstr>
      <vt:lpstr>Introduction</vt:lpstr>
      <vt:lpstr>Ontario Regulations 364/20 – Rules for Areas Step 3</vt:lpstr>
      <vt:lpstr>Safe Return to Council Chambers: Options</vt:lpstr>
      <vt:lpstr>Current Measures/Installations</vt:lpstr>
      <vt:lpstr>Option 1 – Continue Virtual</vt:lpstr>
      <vt:lpstr>Option 1 – Continue Virtual</vt:lpstr>
      <vt:lpstr>Pros &amp; Cons – Virtual </vt:lpstr>
      <vt:lpstr>Costs – Virtual </vt:lpstr>
      <vt:lpstr>Option 2 – Hybrid </vt:lpstr>
      <vt:lpstr>Layout – Hybrid </vt:lpstr>
      <vt:lpstr>Capacity – Hybrid </vt:lpstr>
      <vt:lpstr>Pros &amp; Cons – Hybrid </vt:lpstr>
      <vt:lpstr>Costs – Hybrid </vt:lpstr>
      <vt:lpstr>Option 3 – In Person </vt:lpstr>
      <vt:lpstr>Layout – In Person</vt:lpstr>
      <vt:lpstr>Capacity – In Person </vt:lpstr>
      <vt:lpstr>Pros &amp; Cons – In Person </vt:lpstr>
      <vt:lpstr>Costs – In Person</vt:lpstr>
      <vt:lpstr>Sample of Completed Work</vt:lpstr>
      <vt:lpstr>Partitions Completed</vt:lpstr>
      <vt:lpstr>Town Hall – Front Desk</vt:lpstr>
      <vt:lpstr>Town Hall – Planning Desk</vt:lpstr>
      <vt:lpstr>Town Hall – Planning Desk</vt:lpstr>
      <vt:lpstr>Operations Centre – Front Desk</vt:lpstr>
      <vt:lpstr>Community Centre – Front Desk</vt:lpstr>
      <vt:lpstr>Library – Front Desk</vt:lpstr>
      <vt:lpstr>COVID-19 - Signage</vt:lpstr>
      <vt:lpstr>Staff Screening Desks</vt:lpstr>
      <vt:lpstr>Town of Niagara-on-the-Lake COVID-19 Screening Tool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Freeborn</dc:creator>
  <cp:lastModifiedBy>Marnie Cluckie</cp:lastModifiedBy>
  <cp:revision>154</cp:revision>
  <dcterms:created xsi:type="dcterms:W3CDTF">2018-11-25T19:06:52Z</dcterms:created>
  <dcterms:modified xsi:type="dcterms:W3CDTF">2021-08-30T16:51:42Z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0x010100FBA263B32039BD42AAF39DC3276B132C</vt:lpwstr>
  </property>
</Properties>
</file>